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externalLinks/externalLink1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charts/chart1.xml" ContentType="application/vnd.openxmlformats-officedocument.drawingml.chart+xml"/>
  <Override PartName="/xl/drawings/drawing3.xml" ContentType="application/vnd.openxmlformats-officedocument.drawingml.chartshapes+xml"/>
  <Override PartName="/xl/charts/chart2.xml" ContentType="application/vnd.openxmlformats-officedocument.drawingml.chart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charts/chart3.xml" ContentType="application/vnd.openxmlformats-officedocument.drawingml.chart+xml"/>
  <Override PartName="/xl/drawings/drawing10.xml" ContentType="application/vnd.openxmlformats-officedocument.drawingml.chartshapes+xml"/>
  <Override PartName="/xl/drawings/drawing11.xml" ContentType="application/vnd.openxmlformats-officedocument.drawing+xml"/>
  <Override PartName="/xl/charts/chart4.xml" ContentType="application/vnd.openxmlformats-officedocument.drawingml.chart+xml"/>
  <Override PartName="/xl/drawings/drawing12.xml" ContentType="application/vnd.openxmlformats-officedocument.drawingml.chartshapes+xml"/>
  <Override PartName="/xl/charts/chart5.xml" ContentType="application/vnd.openxmlformats-officedocument.drawingml.chart+xml"/>
  <Override PartName="/xl/drawings/drawing13.xml" ContentType="application/vnd.openxmlformats-officedocument.drawingml.chartshapes+xml"/>
  <Override PartName="/xl/charts/chart6.xml" ContentType="application/vnd.openxmlformats-officedocument.drawingml.chart+xml"/>
  <Override PartName="/xl/drawings/drawing14.xml" ContentType="application/vnd.openxmlformats-officedocument.drawingml.chartshapes+xml"/>
  <Override PartName="/xl/drawings/drawing15.xml" ContentType="application/vnd.openxmlformats-officedocument.drawing+xml"/>
  <Override PartName="/xl/charts/chart7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8.xml" ContentType="application/vnd.openxmlformats-officedocument.drawingml.chart+xml"/>
  <Override PartName="/xl/drawings/drawing18.xml" ContentType="application/vnd.openxmlformats-officedocument.drawingml.chartshapes+xml"/>
  <Override PartName="/xl/charts/chart9.xml" ContentType="application/vnd.openxmlformats-officedocument.drawingml.chart+xml"/>
  <Override PartName="/xl/drawings/drawing19.xml" ContentType="application/vnd.openxmlformats-officedocument.drawingml.chartshapes+xml"/>
  <Override PartName="/xl/drawings/drawing20.xml" ContentType="application/vnd.openxmlformats-officedocument.drawing+xml"/>
  <Override PartName="/xl/drawings/drawing21.xml" ContentType="application/vnd.openxmlformats-officedocument.drawing+xml"/>
  <Override PartName="/xl/drawings/drawing22.xml" ContentType="application/vnd.openxmlformats-officedocument.drawing+xml"/>
  <Override PartName="/xl/charts/chart10.xml" ContentType="application/vnd.openxmlformats-officedocument.drawingml.chart+xml"/>
  <Override PartName="/xl/drawings/drawing23.xml" ContentType="application/vnd.openxmlformats-officedocument.drawingml.chartshapes+xml"/>
  <Override PartName="/xl/charts/chart11.xml" ContentType="application/vnd.openxmlformats-officedocument.drawingml.chart+xml"/>
  <Override PartName="/xl/drawings/drawing24.xml" ContentType="application/vnd.openxmlformats-officedocument.drawingml.chartshapes+xml"/>
  <Override PartName="/xl/charts/chart12.xml" ContentType="application/vnd.openxmlformats-officedocument.drawingml.chart+xml"/>
  <Override PartName="/xl/drawings/drawing25.xml" ContentType="application/vnd.openxmlformats-officedocument.drawingml.chartshapes+xml"/>
  <Override PartName="/xl/drawings/drawing26.xml" ContentType="application/vnd.openxmlformats-officedocument.drawing+xml"/>
  <Override PartName="/xl/drawings/drawing27.xml" ContentType="application/vnd.openxmlformats-officedocument.drawing+xml"/>
  <Override PartName="/xl/charts/chart13.xml" ContentType="application/vnd.openxmlformats-officedocument.drawingml.chart+xml"/>
  <Override PartName="/xl/drawings/drawing28.xml" ContentType="application/vnd.openxmlformats-officedocument.drawingml.chartshapes+xml"/>
  <Override PartName="/xl/charts/chart14.xml" ContentType="application/vnd.openxmlformats-officedocument.drawingml.chart+xml"/>
  <Override PartName="/xl/drawings/drawing29.xml" ContentType="application/vnd.openxmlformats-officedocument.drawingml.chartshapes+xml"/>
  <Override PartName="/xl/charts/chart15.xml" ContentType="application/vnd.openxmlformats-officedocument.drawingml.chart+xml"/>
  <Override PartName="/xl/drawings/drawing30.xml" ContentType="application/vnd.openxmlformats-officedocument.drawingml.chartshapes+xml"/>
  <Override PartName="/xl/charts/chart16.xml" ContentType="application/vnd.openxmlformats-officedocument.drawingml.chart+xml"/>
  <Override PartName="/xl/drawings/drawing31.xml" ContentType="application/vnd.openxmlformats-officedocument.drawingml.chartshapes+xml"/>
  <Override PartName="/xl/charts/chart17.xml" ContentType="application/vnd.openxmlformats-officedocument.drawingml.chart+xml"/>
  <Override PartName="/xl/drawings/drawing32.xml" ContentType="application/vnd.openxmlformats-officedocument.drawingml.chartshapes+xml"/>
  <Override PartName="/xl/charts/chart18.xml" ContentType="application/vnd.openxmlformats-officedocument.drawingml.chart+xml"/>
  <Override PartName="/xl/drawings/drawing33.xml" ContentType="application/vnd.openxmlformats-officedocument.drawingml.chartshapes+xml"/>
  <Override PartName="/xl/charts/chart19.xml" ContentType="application/vnd.openxmlformats-officedocument.drawingml.chart+xml"/>
  <Override PartName="/xl/drawings/drawing34.xml" ContentType="application/vnd.openxmlformats-officedocument.drawingml.chartshapes+xml"/>
  <Override PartName="/xl/charts/chart20.xml" ContentType="application/vnd.openxmlformats-officedocument.drawingml.chart+xml"/>
  <Override PartName="/xl/drawings/drawing35.xml" ContentType="application/vnd.openxmlformats-officedocument.drawingml.chartshapes+xml"/>
  <Override PartName="/xl/drawings/drawing36.xml" ContentType="application/vnd.openxmlformats-officedocument.drawing+xml"/>
  <Override PartName="/xl/drawings/drawing37.xml" ContentType="application/vnd.openxmlformats-officedocument.drawing+xml"/>
  <Override PartName="/xl/drawings/drawing38.xml" ContentType="application/vnd.openxmlformats-officedocument.drawing+xml"/>
  <Override PartName="/xl/drawings/drawing39.xml" ContentType="application/vnd.openxmlformats-officedocument.drawing+xml"/>
  <Override PartName="/xl/charts/chart21.xml" ContentType="application/vnd.openxmlformats-officedocument.drawingml.chart+xml"/>
  <Override PartName="/xl/drawings/drawing40.xml" ContentType="application/vnd.openxmlformats-officedocument.drawingml.chartshapes+xml"/>
  <Override PartName="/xl/charts/chart22.xml" ContentType="application/vnd.openxmlformats-officedocument.drawingml.chart+xml"/>
  <Override PartName="/xl/drawings/drawing41.xml" ContentType="application/vnd.openxmlformats-officedocument.drawingml.chartshapes+xml"/>
  <Override PartName="/xl/drawings/drawing42.xml" ContentType="application/vnd.openxmlformats-officedocument.drawing+xml"/>
  <Override PartName="/xl/drawings/drawing43.xml" ContentType="application/vnd.openxmlformats-officedocument.drawing+xml"/>
  <Override PartName="/xl/drawings/drawing44.xml" ContentType="application/vnd.openxmlformats-officedocument.drawing+xml"/>
  <Override PartName="/xl/drawings/drawing45.xml" ContentType="application/vnd.openxmlformats-officedocument.drawing+xml"/>
  <Override PartName="/xl/charts/chart23.xml" ContentType="application/vnd.openxmlformats-officedocument.drawingml.chart+xml"/>
  <Override PartName="/xl/drawings/drawing46.xml" ContentType="application/vnd.openxmlformats-officedocument.drawingml.chartshapes+xml"/>
  <Override PartName="/xl/charts/chart24.xml" ContentType="application/vnd.openxmlformats-officedocument.drawingml.chart+xml"/>
  <Override PartName="/xl/drawings/drawing47.xml" ContentType="application/vnd.openxmlformats-officedocument.drawingml.chartshapes+xml"/>
  <Override PartName="/xl/drawings/drawing48.xml" ContentType="application/vnd.openxmlformats-officedocument.drawing+xml"/>
  <Override PartName="/xl/drawings/drawing49.xml" ContentType="application/vnd.openxmlformats-officedocument.drawing+xml"/>
  <Override PartName="/xl/drawings/drawing50.xml" ContentType="application/vnd.openxmlformats-officedocument.drawing+xml"/>
  <Override PartName="/xl/drawings/drawing51.xml" ContentType="application/vnd.openxmlformats-officedocument.drawing+xml"/>
  <Override PartName="/xl/drawings/drawing52.xml" ContentType="application/vnd.openxmlformats-officedocument.drawing+xml"/>
  <Override PartName="/xl/drawings/drawing53.xml" ContentType="application/vnd.openxmlformats-officedocument.drawing+xml"/>
  <Override PartName="/xl/drawings/drawing54.xml" ContentType="application/vnd.openxmlformats-officedocument.drawing+xml"/>
  <Override PartName="/xl/drawings/drawing55.xml" ContentType="application/vnd.openxmlformats-officedocument.drawing+xml"/>
  <Override PartName="/xl/drawings/drawing56.xml" ContentType="application/vnd.openxmlformats-officedocument.drawing+xml"/>
  <Override PartName="/xl/drawings/drawing57.xml" ContentType="application/vnd.openxmlformats-officedocument.drawing+xml"/>
  <Override PartName="/xl/drawings/drawing58.xml" ContentType="application/vnd.openxmlformats-officedocument.drawing+xml"/>
  <Override PartName="/xl/charts/chart25.xml" ContentType="application/vnd.openxmlformats-officedocument.drawingml.chart+xml"/>
  <Override PartName="/xl/drawings/drawing59.xml" ContentType="application/vnd.openxmlformats-officedocument.drawingml.chartshapes+xml"/>
  <Override PartName="/xl/charts/chart26.xml" ContentType="application/vnd.openxmlformats-officedocument.drawingml.chart+xml"/>
  <Override PartName="/xl/drawings/drawing60.xml" ContentType="application/vnd.openxmlformats-officedocument.drawingml.chartshapes+xml"/>
  <Override PartName="/xl/charts/chart27.xml" ContentType="application/vnd.openxmlformats-officedocument.drawingml.chart+xml"/>
  <Override PartName="/xl/drawings/drawing61.xml" ContentType="application/vnd.openxmlformats-officedocument.drawingml.chartshapes+xml"/>
  <Override PartName="/xl/charts/chart28.xml" ContentType="application/vnd.openxmlformats-officedocument.drawingml.chart+xml"/>
  <Override PartName="/xl/drawings/drawing62.xml" ContentType="application/vnd.openxmlformats-officedocument.drawingml.chartshapes+xml"/>
  <Override PartName="/xl/charts/chart29.xml" ContentType="application/vnd.openxmlformats-officedocument.drawingml.chart+xml"/>
  <Override PartName="/xl/drawings/drawing63.xml" ContentType="application/vnd.openxmlformats-officedocument.drawingml.chartshapes+xml"/>
  <Override PartName="/xl/charts/chart30.xml" ContentType="application/vnd.openxmlformats-officedocument.drawingml.chart+xml"/>
  <Override PartName="/xl/drawings/drawing64.xml" ContentType="application/vnd.openxmlformats-officedocument.drawingml.chartshapes+xml"/>
  <Override PartName="/xl/charts/chart31.xml" ContentType="application/vnd.openxmlformats-officedocument.drawingml.chart+xml"/>
  <Override PartName="/xl/drawings/drawing65.xml" ContentType="application/vnd.openxmlformats-officedocument.drawingml.chartshapes+xml"/>
  <Override PartName="/xl/charts/chart32.xml" ContentType="application/vnd.openxmlformats-officedocument.drawingml.chart+xml"/>
  <Override PartName="/xl/drawings/drawing66.xml" ContentType="application/vnd.openxmlformats-officedocument.drawingml.chartshapes+xml"/>
  <Override PartName="/xl/charts/chart33.xml" ContentType="application/vnd.openxmlformats-officedocument.drawingml.chart+xml"/>
  <Override PartName="/xl/drawings/drawing67.xml" ContentType="application/vnd.openxmlformats-officedocument.drawingml.chartshapes+xml"/>
  <Override PartName="/xl/charts/chart34.xml" ContentType="application/vnd.openxmlformats-officedocument.drawingml.chart+xml"/>
  <Override PartName="/xl/drawings/drawing68.xml" ContentType="application/vnd.openxmlformats-officedocument.drawingml.chartshapes+xml"/>
  <Override PartName="/xl/charts/chart35.xml" ContentType="application/vnd.openxmlformats-officedocument.drawingml.chart+xml"/>
  <Override PartName="/xl/drawings/drawing69.xml" ContentType="application/vnd.openxmlformats-officedocument.drawingml.chartshapes+xml"/>
  <Override PartName="/xl/charts/chart36.xml" ContentType="application/vnd.openxmlformats-officedocument.drawingml.chart+xml"/>
  <Override PartName="/xl/drawings/drawing70.xml" ContentType="application/vnd.openxmlformats-officedocument.drawingml.chartshapes+xml"/>
  <Override PartName="/xl/charts/chart37.xml" ContentType="application/vnd.openxmlformats-officedocument.drawingml.chart+xml"/>
  <Override PartName="/xl/drawings/drawing71.xml" ContentType="application/vnd.openxmlformats-officedocument.drawingml.chartshapes+xml"/>
  <Override PartName="/xl/charts/chart38.xml" ContentType="application/vnd.openxmlformats-officedocument.drawingml.chart+xml"/>
  <Override PartName="/xl/drawings/drawing72.xml" ContentType="application/vnd.openxmlformats-officedocument.drawingml.chartshapes+xml"/>
  <Override PartName="/xl/charts/chart39.xml" ContentType="application/vnd.openxmlformats-officedocument.drawingml.chart+xml"/>
  <Override PartName="/xl/drawings/drawing73.xml" ContentType="application/vnd.openxmlformats-officedocument.drawingml.chartshapes+xml"/>
  <Override PartName="/xl/charts/chart40.xml" ContentType="application/vnd.openxmlformats-officedocument.drawingml.chart+xml"/>
  <Override PartName="/xl/drawings/drawing74.xml" ContentType="application/vnd.openxmlformats-officedocument.drawingml.chartshapes+xml"/>
  <Override PartName="/xl/charts/chart41.xml" ContentType="application/vnd.openxmlformats-officedocument.drawingml.chart+xml"/>
  <Override PartName="/xl/drawings/drawing75.xml" ContentType="application/vnd.openxmlformats-officedocument.drawingml.chartshapes+xml"/>
  <Override PartName="/xl/charts/chart42.xml" ContentType="application/vnd.openxmlformats-officedocument.drawingml.chart+xml"/>
  <Override PartName="/xl/drawings/drawing76.xml" ContentType="application/vnd.openxmlformats-officedocument.drawingml.chartshapes+xml"/>
  <Override PartName="/xl/charts/chart43.xml" ContentType="application/vnd.openxmlformats-officedocument.drawingml.chart+xml"/>
  <Override PartName="/xl/drawings/drawing77.xml" ContentType="application/vnd.openxmlformats-officedocument.drawingml.chartshapes+xml"/>
  <Override PartName="/xl/charts/chart44.xml" ContentType="application/vnd.openxmlformats-officedocument.drawingml.chart+xml"/>
  <Override PartName="/xl/drawings/drawing78.xml" ContentType="application/vnd.openxmlformats-officedocument.drawingml.chartshapes+xml"/>
  <Override PartName="/xl/charts/chart45.xml" ContentType="application/vnd.openxmlformats-officedocument.drawingml.chart+xml"/>
  <Override PartName="/xl/drawings/drawing79.xml" ContentType="application/vnd.openxmlformats-officedocument.drawingml.chartshapes+xml"/>
  <Override PartName="/xl/charts/chart46.xml" ContentType="application/vnd.openxmlformats-officedocument.drawingml.chart+xml"/>
  <Override PartName="/xl/drawings/drawing80.xml" ContentType="application/vnd.openxmlformats-officedocument.drawingml.chartshapes+xml"/>
  <Override PartName="/xl/charts/chart47.xml" ContentType="application/vnd.openxmlformats-officedocument.drawingml.chart+xml"/>
  <Override PartName="/xl/drawings/drawing81.xml" ContentType="application/vnd.openxmlformats-officedocument.drawingml.chartshapes+xml"/>
  <Override PartName="/xl/charts/chart48.xml" ContentType="application/vnd.openxmlformats-officedocument.drawingml.chart+xml"/>
  <Override PartName="/xl/drawings/drawing82.xml" ContentType="application/vnd.openxmlformats-officedocument.drawingml.chartshapes+xml"/>
  <Override PartName="/xl/charts/chart49.xml" ContentType="application/vnd.openxmlformats-officedocument.drawingml.chart+xml"/>
  <Override PartName="/xl/drawings/drawing83.xml" ContentType="application/vnd.openxmlformats-officedocument.drawingml.chartshapes+xml"/>
  <Override PartName="/xl/drawings/drawing84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1001"/>
  <workbookPr updateLinks="never"/>
  <mc:AlternateContent xmlns:mc="http://schemas.openxmlformats.org/markup-compatibility/2006">
    <mc:Choice Requires="x15">
      <x15ac:absPath xmlns:x15ac="http://schemas.microsoft.com/office/spreadsheetml/2010/11/ac" url="https://turismodetenerife.sharepoint.com/sites/INVESTIGACION/Documentos compartidos/General/MERCADOS/MERCADOS EMISORES/PAÍSES NÓRDICOS/DINAMARCA/Estadísticas Turismo Receptivo/2018/"/>
    </mc:Choice>
  </mc:AlternateContent>
  <xr:revisionPtr revIDLastSave="16" documentId="8_{9CBFA2A9-8E66-4889-A68C-9A4C888B513D}" xr6:coauthVersionLast="38" xr6:coauthVersionMax="38" xr10:uidLastSave="{D542B940-8C98-409F-8630-F33647970286}"/>
  <bookViews>
    <workbookView xWindow="0" yWindow="0" windowWidth="19200" windowHeight="11265" xr2:uid="{75D6AA99-3A7B-47FD-AFBA-E88EBED44BE2}"/>
  </bookViews>
  <sheets>
    <sheet name="Menú principal" sheetId="1" r:id="rId1"/>
    <sheet name="Pasajeros cana-isl peri" sheetId="2" r:id="rId2"/>
    <sheet name="Evolución pasaj pais Canarias" sheetId="3" r:id="rId3"/>
    <sheet name="Evolución pasaj pais Tenerife" sheetId="4" r:id="rId4"/>
    <sheet name="Evolucion pas canari e islas" sheetId="5" r:id="rId5"/>
    <sheet name="cuota insular pasajeros" sheetId="6" r:id="rId6"/>
    <sheet name="grafica dist pasajeros por isla" sheetId="7" r:id="rId7"/>
    <sheet name="grafica llegada pas por isla" sheetId="8" r:id="rId8"/>
    <sheet name="alojados tipología acum" sheetId="9" r:id="rId9"/>
    <sheet name="evo turistas aloj por tipologia" sheetId="10" r:id="rId10"/>
    <sheet name="tabla turistas por temporada" sheetId="11" r:id="rId11"/>
    <sheet name="alojados zona tipología" sheetId="12" r:id="rId12"/>
    <sheet name="alojados tipología y zona" sheetId="13" r:id="rId13"/>
    <sheet name="evo turistas zonas y tipologia" sheetId="14" r:id="rId14"/>
    <sheet name="Tablas zonas mensual" sheetId="15" r:id="rId15"/>
    <sheet name="peso por zonas" sheetId="16" r:id="rId16"/>
    <sheet name="peso por tipología" sheetId="17" r:id="rId17"/>
    <sheet name="peso sobre total turistas por z" sheetId="18" r:id="rId18"/>
    <sheet name="Alojados tipologia categoría Te" sheetId="19" r:id="rId19"/>
    <sheet name="tabla turistas categoría" sheetId="20" r:id="rId20"/>
    <sheet name="peso sobre total turis x catego" sheetId="21" r:id="rId21"/>
    <sheet name="nacionalidades evolución mensua" sheetId="22" r:id="rId22"/>
    <sheet name="nacionalidades acumulado" sheetId="23" r:id="rId23"/>
    <sheet name="nacionali acumulado cat TF" sheetId="24" r:id="rId24"/>
    <sheet name="distrib nacional x cate TF" sheetId="25" r:id="rId25"/>
    <sheet name="distrib categoría x nacion TF" sheetId="26" r:id="rId26"/>
    <sheet name="nacionali acumulado zona" sheetId="27" r:id="rId27"/>
    <sheet name="cuota nacionali x zona ac" sheetId="28" r:id="rId28"/>
    <sheet name="cuota zona x  nacionali ac" sheetId="29" r:id="rId29"/>
    <sheet name="evoucion zona de alojamiento" sheetId="30" r:id="rId30"/>
    <sheet name="evoucion cuota por zona de aloj" sheetId="31" r:id="rId31"/>
    <sheet name="evolucion turismo por zona y ti" sheetId="32" r:id="rId32"/>
    <sheet name="evol cuota por tip segun zona" sheetId="33" r:id="rId33"/>
    <sheet name="evolucion mensual nacionalidad" sheetId="34" r:id="rId34"/>
    <sheet name="alojad evolucion intermensual" sheetId="35" r:id="rId35"/>
  </sheets>
  <externalReferences>
    <externalReference r:id="rId36"/>
  </externalReferences>
  <definedNames>
    <definedName name="_xlnm._FilterDatabase" localSheetId="21" hidden="1">'nacionalidades evolución mensua'!$B$5:$BB$538</definedName>
    <definedName name="_xlnm.Print_Area" localSheetId="34">'alojad evolucion intermensual'!$B$4:$F$176</definedName>
    <definedName name="_xlnm.Print_Area" localSheetId="8">'alojados tipología acum'!$B$3:$I$35</definedName>
    <definedName name="_xlnm.Print_Area" localSheetId="18">'Alojados tipologia categoría Te'!$B$3:$P$37</definedName>
    <definedName name="_xlnm.Print_Area" localSheetId="12">'alojados tipología y zona'!$B$3:$H$34,'alojados tipología y zona'!$I$3:$N$17</definedName>
    <definedName name="_xlnm.Print_Area" localSheetId="11">'alojados zona tipología'!$B$3:$H$39</definedName>
    <definedName name="_xlnm.Print_Area" localSheetId="5">'cuota insular pasajeros'!$B$4:$J$267</definedName>
    <definedName name="_xlnm.Print_Area" localSheetId="27">'cuota nacionali x zona ac'!$B$5:$X$31</definedName>
    <definedName name="_xlnm.Print_Area" localSheetId="28">'cuota zona x  nacionali ac'!$B$5:$X$31</definedName>
    <definedName name="_xlnm.Print_Area" localSheetId="25">'distrib categoría x nacion TF'!$B$3:$J$30</definedName>
    <definedName name="_xlnm.Print_Area" localSheetId="24">'distrib nacional x cate TF'!$B$3:$J$30</definedName>
    <definedName name="_xlnm.Print_Area" localSheetId="9">'evo turistas aloj por tipologia'!$B$4:$Q$542,'evo turistas aloj por tipologia'!$R$3:$AC$358</definedName>
    <definedName name="_xlnm.Print_Area" localSheetId="13">'evo turistas zonas y tipologia'!$B$5:$AL$273</definedName>
    <definedName name="_xlnm.Print_Area" localSheetId="32">'evol cuota por tip segun zona'!$B$4:$X$541</definedName>
    <definedName name="_xlnm.Print_Area" localSheetId="33">'evolucion mensual nacionalidad'!$B$3:$Q$525</definedName>
    <definedName name="_xlnm.Print_Area" localSheetId="4">'Evolucion pas canari e islas'!$B$4:$R$268</definedName>
    <definedName name="_xlnm.Print_Area" localSheetId="2">'Evolución pasaj pais Canarias'!$B$4:$BB$345</definedName>
    <definedName name="_xlnm.Print_Area" localSheetId="3">'Evolución pasaj pais Tenerife'!$B$4:$BB$234</definedName>
    <definedName name="_xlnm.Print_Area" localSheetId="31">'evolucion turismo por zona y ti'!$B$5:$AT$541</definedName>
    <definedName name="_xlnm.Print_Area" localSheetId="30">'evoucion cuota por zona de aloj'!$B$4:$J$540</definedName>
    <definedName name="_xlnm.Print_Area" localSheetId="29">'evoucion zona de alojamiento'!$B$4:$R$540</definedName>
    <definedName name="_xlnm.Print_Area" localSheetId="6">'grafica dist pasajeros por isla'!$B$4:$J$24</definedName>
    <definedName name="_xlnm.Print_Area" localSheetId="7">'grafica llegada pas por isla'!$B$2:$Q$45</definedName>
    <definedName name="_xlnm.Print_Area" localSheetId="0">'Menú principal'!$B$2:$D$54</definedName>
    <definedName name="_xlnm.Print_Area" localSheetId="23">'nacionali acumulado cat TF'!$B$3:$R$30</definedName>
    <definedName name="_xlnm.Print_Area" localSheetId="26">'nacionali acumulado zona'!$B$5:$AH$31</definedName>
    <definedName name="_xlnm.Print_Area" localSheetId="22">'nacionalidades acumulado'!$B$2:$O$68</definedName>
    <definedName name="_xlnm.Print_Area" localSheetId="21">'nacionalidades evolución mensua'!$B$4:$BB$270</definedName>
    <definedName name="_xlnm.Print_Area" localSheetId="1">'Pasajeros cana-isl peri'!$B$3:$P$63</definedName>
    <definedName name="_xlnm.Print_Area" localSheetId="16">'peso por tipología'!$B$4:$Y$541</definedName>
    <definedName name="_xlnm.Print_Area" localSheetId="15">'peso por zonas'!$B$4:$Y$541</definedName>
    <definedName name="_xlnm.Print_Area" localSheetId="20">'peso sobre total turis x catego'!$B$4:$AJ$541</definedName>
    <definedName name="_xlnm.Print_Area" localSheetId="17">'peso sobre total turistas por z'!$B$4:$X$541</definedName>
    <definedName name="_xlnm.Print_Area" localSheetId="19">'tabla turistas categoría'!$B$4:$BR$541</definedName>
    <definedName name="_xlnm.Print_Area" localSheetId="10">'tabla turistas por temporada'!$B$3:$H$28</definedName>
    <definedName name="_xlnm.Print_Area" localSheetId="14">'Tablas zonas mensual'!$B$3:$Q$21,'Tablas zonas mensual'!$B$129:$Q$147,'Tablas zonas mensual'!$B$150:$Q$168,'Tablas zonas mensual'!$B$87:$Q$105,'Tablas zonas mensual'!$B$108:$Q$126,'Tablas zonas mensual'!$B$24:$Q$42,'Tablas zonas mensual'!$B$45:$Q$63,'Tablas zonas mensual'!$B$66:$Q$84</definedName>
    <definedName name="españafuerteventura">[1]ACTUALIZACIONES!$V$9:$AI$24</definedName>
    <definedName name="españafuerteventura0">[1]ACTUALIZACIONES!$U$223:$AI$246</definedName>
    <definedName name="españagrancanaria">[1]ACTUALIZACIONES!$V$46:$AI$70</definedName>
    <definedName name="españagrancanaria0">[1]ACTUALIZACIONES!$U$257:$AI$287</definedName>
    <definedName name="españalanzarote">[1]ACTUALIZACIONES!$V$108:$AI$127</definedName>
    <definedName name="españalanzarote0">[1]ACTUALIZACIONES!$U$327:$AI$350</definedName>
    <definedName name="españalapalma">[1]ACTUALIZACIONES!$V$85:$AI$93</definedName>
    <definedName name="españalapalma0">[1]ACTUALIZACIONES!$U$306:$AI$318</definedName>
    <definedName name="españaTFN">[1]ACTUALIZACIONES!$V$138:$AI$158</definedName>
    <definedName name="españaTFN0">[1]ACTUALIZACIONES!$U$356:$AI$388</definedName>
    <definedName name="españaTFS">[1]ACTUALIZACIONES!$V$168:$AI$192</definedName>
    <definedName name="españaTFS0">[1]ACTUALIZACIONES!$U$397:$AI$428</definedName>
    <definedName name="titulo">'Evolución pasaj pais Canarias'!$B$3</definedName>
    <definedName name="_xlnm.Print_Titles" localSheetId="34">'alojad evolucion intermensual'!$4:$5</definedName>
    <definedName name="_xlnm.Print_Titles" localSheetId="5">'cuota insular pasajeros'!$B:$C,'cuota insular pasajeros'!$4:$5</definedName>
    <definedName name="_xlnm.Print_Titles" localSheetId="27">'cuota nacionali x zona ac'!$B:$B</definedName>
    <definedName name="_xlnm.Print_Titles" localSheetId="28">'cuota zona x  nacionali ac'!$B:$B</definedName>
    <definedName name="_xlnm.Print_Titles" localSheetId="9">'evo turistas aloj por tipologia'!$4:$7</definedName>
    <definedName name="_xlnm.Print_Titles" localSheetId="13">'evo turistas zonas y tipologia'!$B:$B,'evo turistas zonas y tipologia'!$4:$7</definedName>
    <definedName name="_xlnm.Print_Titles" localSheetId="32">'evol cuota por tip segun zona'!$B:$B,'evol cuota por tip segun zona'!$4:$6</definedName>
    <definedName name="_xlnm.Print_Titles" localSheetId="4">'Evolucion pas canari e islas'!$B:$D,'Evolucion pas canari e islas'!$4:$6</definedName>
    <definedName name="_xlnm.Print_Titles" localSheetId="2">'Evolución pasaj pais Canarias'!$B:$D,'Evolución pasaj pais Canarias'!$4:$5</definedName>
    <definedName name="_xlnm.Print_Titles" localSheetId="3">'Evolución pasaj pais Tenerife'!$B:$D,'Evolución pasaj pais Tenerife'!$4:$5</definedName>
    <definedName name="_xlnm.Print_Titles" localSheetId="31">'evolucion turismo por zona y ti'!$B:$B,'evolucion turismo por zona y ti'!$4:$6</definedName>
    <definedName name="_xlnm.Print_Titles" localSheetId="30">'evoucion cuota por zona de aloj'!$4:$5</definedName>
    <definedName name="_xlnm.Print_Titles" localSheetId="29">'evoucion zona de alojamiento'!$B:$B,'evoucion zona de alojamiento'!$4:$5</definedName>
    <definedName name="_xlnm.Print_Titles" localSheetId="0">'Menú principal'!$2:$5</definedName>
    <definedName name="_xlnm.Print_Titles" localSheetId="26">'nacionali acumulado zona'!$B:$B</definedName>
    <definedName name="_xlnm.Print_Titles" localSheetId="21">'nacionalidades evolución mensua'!$B:$D,'nacionalidades evolución mensua'!$4:$5</definedName>
    <definedName name="_xlnm.Print_Titles" localSheetId="16">'peso por tipología'!$B:$B,'peso por tipología'!$4:$6</definedName>
    <definedName name="_xlnm.Print_Titles" localSheetId="15">'peso por zonas'!$B:$B,'peso por zonas'!$4:$6</definedName>
    <definedName name="_xlnm.Print_Titles" localSheetId="20">'peso sobre total turis x catego'!$B:$B,'peso sobre total turis x catego'!$4:$6</definedName>
    <definedName name="_xlnm.Print_Titles" localSheetId="17">'peso sobre total turistas por z'!$B:$B,'peso sobre total turistas por z'!$4:$6</definedName>
    <definedName name="_xlnm.Print_Titles" localSheetId="19">'tabla turistas categoría'!$B:$B,'tabla turistas categoría'!$4:$6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FV"/>
      </xcalcf:calcFeatures>
    </ext>
  </extLst>
</workbook>
</file>

<file path=xl/sharedStrings.xml><?xml version="1.0" encoding="utf-8"?>
<sst xmlns="http://schemas.openxmlformats.org/spreadsheetml/2006/main" count="17156" uniqueCount="247">
  <si>
    <t xml:space="preserve">TURISMO EN CIFRAS </t>
  </si>
  <si>
    <t>Pasajeros llegados a Canarias e islas</t>
  </si>
  <si>
    <t>Comparativa Canarias e islas</t>
  </si>
  <si>
    <t>Periodo acumulado</t>
  </si>
  <si>
    <t>Llegada de pasajeros  a Canarias e islas</t>
  </si>
  <si>
    <t>Series históricas</t>
  </si>
  <si>
    <t>Evolución de pasajeros  llegados a Canarias e islas por aeropuerto de destino (regular+no regular)</t>
  </si>
  <si>
    <t>Cuota por aeropuerto de destino de pasajeros  llegados a Canarias e islas (regular+no regular)</t>
  </si>
  <si>
    <t>Series históricas por nacionalidad y aeropuerto de llegada</t>
  </si>
  <si>
    <t>Evolución mensual de pasajeros llegados a Canarias según país del aeropuerto de origen (regular+no regular)</t>
  </si>
  <si>
    <t>Evolución mensual de pasajeros llegados a Tenerife según país del aeropuerto de origen (regular+no regular)</t>
  </si>
  <si>
    <t>Turistas alojados</t>
  </si>
  <si>
    <t>Total turismo</t>
  </si>
  <si>
    <t>Turismo alojado según tipología de alojamiento periodo acumulado</t>
  </si>
  <si>
    <t>Turismo por temporada</t>
  </si>
  <si>
    <t>Turismo alojado por nacionalidad periodo acumulado</t>
  </si>
  <si>
    <t>Zonas</t>
  </si>
  <si>
    <t>Turismo alojado por zona y tipología de alojamiento periodo acumulado</t>
  </si>
  <si>
    <t>Turismo alojado por tipología alojativa y zona de alojamiento periodo acumulado</t>
  </si>
  <si>
    <t>Turistas alojados en Tenerife por nacionalidad, zona y tipología de alojamiento periodo acumulado</t>
  </si>
  <si>
    <t>Turistas alojados en Tenerife: cuota nacionalidad por zona periodo acumulado</t>
  </si>
  <si>
    <t>Turistas alojados en Tenerife: cuota zona por nacionalidad periodo acumulado</t>
  </si>
  <si>
    <t>Categorías</t>
  </si>
  <si>
    <t>Turismo alojado en Tenerife por tipología y categoría de alojamiento</t>
  </si>
  <si>
    <t>Turistas alojados en Tenerife por nacionalidad y categoría de alojamiento periodo acumulado</t>
  </si>
  <si>
    <t>Distribución de turistas alojados en Tenerife por categoría de alojamiento según nacionalidad periodo acumulado</t>
  </si>
  <si>
    <t>Distribución de turistas alojados en Tenerife por nacionalidad según categoría periodo acumulado</t>
  </si>
  <si>
    <t>Evolución intermensual del turismo alojado</t>
  </si>
  <si>
    <t>Evolución por tipología alojativa y cuota sobre total nacionalidades</t>
  </si>
  <si>
    <t>Evolución anual y mensual del turismo alojado por nacionalidad</t>
  </si>
  <si>
    <t>Evolución mensual por mercado</t>
  </si>
  <si>
    <t>Evolución mensual por zona</t>
  </si>
  <si>
    <t>Evolución del turismo por zona y tipología alojativa</t>
  </si>
  <si>
    <t>Distribución del turismo alojado en Tenerife por zona y tipología de alojamiento</t>
  </si>
  <si>
    <t>Distribución del turismo por tipología de alojamiento y zona</t>
  </si>
  <si>
    <t>Peso del turismo alojado en Tenerife sobre el total de turistas, por zona y tipología de alojamiento</t>
  </si>
  <si>
    <t>Evolución del turismo alojado en Tenerife por zona de alojamiento</t>
  </si>
  <si>
    <t>Evolución del turismo alojado en Tenerife: cuota por zona de alojamiento</t>
  </si>
  <si>
    <t>Evolución del turismo alojado en Tenerife por tipología y zona de alojamiento</t>
  </si>
  <si>
    <t>Evolución del turismo alojado en Tenerife: cuota por tipología según zona de alojamiento</t>
  </si>
  <si>
    <t>Evolución del turismo alojado por categoría y municipio de alojamiento</t>
  </si>
  <si>
    <t>Peso del turismo alojado en Tenrife sobre total turistas, por categoría de alojamiento</t>
  </si>
  <si>
    <t>Cuota</t>
  </si>
  <si>
    <t>Canarias</t>
  </si>
  <si>
    <t>Tenerife</t>
  </si>
  <si>
    <t>Gran Canaria</t>
  </si>
  <si>
    <t>Lanzarote</t>
  </si>
  <si>
    <t>Fuerteventura</t>
  </si>
  <si>
    <t>La Palma</t>
  </si>
  <si>
    <t>FUENTE: AENA. ELABORACIÓN: Turismo de Tenerife.</t>
  </si>
  <si>
    <t>NACIONALIDAD</t>
  </si>
  <si>
    <t>Total</t>
  </si>
  <si>
    <t>variación interanual</t>
  </si>
  <si>
    <t>España</t>
  </si>
  <si>
    <t>Península</t>
  </si>
  <si>
    <t>Interinsular</t>
  </si>
  <si>
    <t>Turismo extrajero + península</t>
  </si>
  <si>
    <t>Turismo extranjero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República Checa</t>
  </si>
  <si>
    <t>Polonia</t>
  </si>
  <si>
    <t>Portugal</t>
  </si>
  <si>
    <t>Marruecos</t>
  </si>
  <si>
    <t>Resto del mundo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-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Tenerife Norte</t>
  </si>
  <si>
    <t>Tenerife Sur</t>
  </si>
  <si>
    <t>pasajeros</t>
  </si>
  <si>
    <t>%/s total</t>
  </si>
  <si>
    <t>Var. Interanual</t>
  </si>
  <si>
    <t>diferencia</t>
  </si>
  <si>
    <t>Alojados total</t>
  </si>
  <si>
    <t>Alojados hoteleros</t>
  </si>
  <si>
    <t>Alojados extrahoteleros</t>
  </si>
  <si>
    <t>FUENTE: Desarrollo Económico, Cabildo Insular de Tenerife. ELABORACIÓN: Turismo de Tenerife.</t>
  </si>
  <si>
    <t>Total turistas</t>
  </si>
  <si>
    <t>Hotelero</t>
  </si>
  <si>
    <t>extrahotelero</t>
  </si>
  <si>
    <t>alojados</t>
  </si>
  <si>
    <t>Temporada de Invierno</t>
  </si>
  <si>
    <t>Variación interanual</t>
  </si>
  <si>
    <t>Temporada de Verano</t>
  </si>
  <si>
    <t>Total zonas</t>
  </si>
  <si>
    <t>Zona Sur*</t>
  </si>
  <si>
    <t>Arona</t>
  </si>
  <si>
    <t>Adeje</t>
  </si>
  <si>
    <t>Zona Norte*</t>
  </si>
  <si>
    <t>Puerto de la Cruz</t>
  </si>
  <si>
    <t>Zona Santa Cruz</t>
  </si>
  <si>
    <t>Zona La Laguna-Bajamar-La Punta</t>
  </si>
  <si>
    <t>*Zona Sur incluye Adeje, Arona y otros municipios del Sur. Zona Norte incluye Puerto de la Cruz y otros municipios del Norte.</t>
  </si>
  <si>
    <t>Total turismo alojado</t>
  </si>
  <si>
    <t>Zona Sur</t>
  </si>
  <si>
    <t>Zona Norte</t>
  </si>
  <si>
    <t>Santa Cruz</t>
  </si>
  <si>
    <t>Total hotelero</t>
  </si>
  <si>
    <t>Total extrahotelero</t>
  </si>
  <si>
    <t>Zona La Laguna - Bajamar - La Punta</t>
  </si>
  <si>
    <t>Extrahotelero</t>
  </si>
  <si>
    <t>Total 
categorías</t>
  </si>
  <si>
    <t>Alojados 
hoteleros</t>
  </si>
  <si>
    <t>5*</t>
  </si>
  <si>
    <t>4*</t>
  </si>
  <si>
    <t>3*</t>
  </si>
  <si>
    <t>Total tipologías</t>
  </si>
  <si>
    <t>2*</t>
  </si>
  <si>
    <t>1*</t>
  </si>
  <si>
    <t>Alojados 
extrahoteleros</t>
  </si>
  <si>
    <t>4* y 5*</t>
  </si>
  <si>
    <t xml:space="preserve">1* y 2* </t>
  </si>
  <si>
    <t>Resto Canarias</t>
  </si>
  <si>
    <t>Total Canarias</t>
  </si>
  <si>
    <t>Países del Este</t>
  </si>
  <si>
    <t>Resto de Europa</t>
  </si>
  <si>
    <t>Estados Unidos</t>
  </si>
  <si>
    <t>Resto de América</t>
  </si>
  <si>
    <t>Resto del Mundo</t>
  </si>
  <si>
    <t>Nacionalidad</t>
  </si>
  <si>
    <t>Diferencia absoluta</t>
  </si>
  <si>
    <t>cuota s/ total turistas</t>
  </si>
  <si>
    <t>Sur</t>
  </si>
  <si>
    <t>Norte</t>
  </si>
  <si>
    <t>La Laguna-Bajamar-La Punta</t>
  </si>
  <si>
    <t>total turistas</t>
  </si>
  <si>
    <t>Turismo Extranjero</t>
  </si>
  <si>
    <t>Turistas alojados en Tenerife: cuota nacionalidad por zona</t>
  </si>
  <si>
    <t xml:space="preserve">Turistas alojados en Tenerife: cuota zona por nacionalidad </t>
  </si>
  <si>
    <t>variación intermensual</t>
  </si>
  <si>
    <t>variación acumulada 12 meses</t>
  </si>
  <si>
    <t>FUENTE: Desarrollo Económico, Cabildo Insular de Tenerife. 
ELABORACIÓN: Turismo de Tenerife.</t>
  </si>
  <si>
    <t>DINAMARCA</t>
  </si>
  <si>
    <t>acumulado octubre 2018</t>
  </si>
  <si>
    <t>Llegada de pasajeros procedentes de aeropuertos daneses a Canarias e islas</t>
  </si>
  <si>
    <t>Var. 17/16</t>
  </si>
  <si>
    <t>acumulado octubre 2017</t>
  </si>
  <si>
    <t>Var. 18/17</t>
  </si>
  <si>
    <t>Distribución de pasajeros procedentes de aeropuertos daneses llegados a Canarias por isla de destino</t>
  </si>
  <si>
    <t>Evolución de pasajeros procedente de aeropuertos daneses llegados a Canarias y aeropuerto de destino (regular+no regular)</t>
  </si>
  <si>
    <t>Cuota por aeropuerto de destino de pasajeros procedentes de aeropuertos daneses llegados a Canarias e islas (regular+no regular)</t>
  </si>
  <si>
    <t>Distribución de pasajeros procedentes de aeropuertos daneses por isla de llegada</t>
  </si>
  <si>
    <t>Evolución de pasajeros procedenetes de aeropuertos daneses llegados a Canarias por isla</t>
  </si>
  <si>
    <t>Turismo danés alojado en Tenerife según tipología de alojamiento</t>
  </si>
  <si>
    <t>Peso de los turistas daneses alojados en Tenerife sobre total de turistas por tipología de establecimiento</t>
  </si>
  <si>
    <t>Turistas daneses alojados en Tenerife por tipología de alojamiento</t>
  </si>
  <si>
    <t>Turistas daneses</t>
  </si>
  <si>
    <t>Total daneses s/ Total turistas</t>
  </si>
  <si>
    <t>Evolución mensual de los turistas daneses alojado en Tenerife en la temporada de invierno</t>
  </si>
  <si>
    <t>Inv. 12/13</t>
  </si>
  <si>
    <t>Inv. 13/14</t>
  </si>
  <si>
    <t>Inv. 14/15</t>
  </si>
  <si>
    <t>Inv. 15/16</t>
  </si>
  <si>
    <t>Inv. 16/17</t>
  </si>
  <si>
    <t>Inv. 17/18</t>
  </si>
  <si>
    <t>Evolución mensual de los turistas daneses alojado en Tenerife en la temporada de verano</t>
  </si>
  <si>
    <t>Turismo danés alojado en Tenerife por zona turística y tipología de alojamiento</t>
  </si>
  <si>
    <t>Turismo danés alojado en Tenerife por zona turística de alojamiento</t>
  </si>
  <si>
    <t>Turistas daneses alojados en Tenerife por zona y tipología de alojamiento</t>
  </si>
  <si>
    <t>Evolución del turismo danés alojado en Tenerife</t>
  </si>
  <si>
    <t/>
  </si>
  <si>
    <t>Evolución del turismo danés alojado en la zona Sur</t>
  </si>
  <si>
    <t>Evolución del turismo danés alojado en Arona</t>
  </si>
  <si>
    <t>Evolución del turismo danés alojado en Adeje</t>
  </si>
  <si>
    <t>Evolución del turismo danés alojado en la zona Norte</t>
  </si>
  <si>
    <t>Evolución del turismo danés alojado en Puerto de la Cruz</t>
  </si>
  <si>
    <t>Evolución del turismo danés alojado en Santa Cruz</t>
  </si>
  <si>
    <t>Evolución del turismo danés alojado en La Laguna-Bajamar-La Punta</t>
  </si>
  <si>
    <t>Distribución del turismo danés alojado en Tenerife por zona y tipología de alojamiento</t>
  </si>
  <si>
    <t>Distribución del turismo danés por tipología de alojamiento y zona</t>
  </si>
  <si>
    <t>Turismo danés alojado en Tenerife por tipología y categoría de alojamiento</t>
  </si>
  <si>
    <t>Turistas daneses alojados por categoría y municipio de alojamiento</t>
  </si>
  <si>
    <t>Peso del turismo danés alojado en Tenerife sobre total turistas, por categoría de alojamiento</t>
  </si>
  <si>
    <t>Evolución mensual del turismo alojado en Tenerife por nacionalidad</t>
  </si>
  <si>
    <t>Turismo alojado en Tenerife por nacionalidad</t>
  </si>
  <si>
    <t>Turistas alojados en Tenerife por nacionalidad y categoría de alojamiento</t>
  </si>
  <si>
    <t>Acumulado octubre 2018</t>
  </si>
  <si>
    <t>Distribución de turistas alojados en Tenerife por categoría de alojamiento según nacionalidad</t>
  </si>
  <si>
    <t>Distribución de turistas alojados en Tenerife por nacionalidad según categoría</t>
  </si>
  <si>
    <t>Turistas alojados en Tenerife por nacionalidad, zona y tipología de alojamiento</t>
  </si>
  <si>
    <t>Turistas daneses alojados en Tenerife por zona de alojamiento</t>
  </si>
  <si>
    <t>Turistas daneses alojados en Tenerife: cuota por zona de alojamiento</t>
  </si>
  <si>
    <t>Turistas daneses alojados en Tenerife por tipología y zona de alojamiento</t>
  </si>
  <si>
    <t>Turistas daneses alojados en Tenerife: cuota por tipología según zona de alojamiento</t>
  </si>
  <si>
    <t>Evolución mensual del turismo alojado en Tenerife</t>
  </si>
  <si>
    <t>Evolución mensual del turismo extranjero alojado en Tenerife</t>
  </si>
  <si>
    <t>Evolución mensual del turismo español alojado en Tenerife</t>
  </si>
  <si>
    <t>Evolución mensual del turismo local residente en Tenerife alojado en Tenerife</t>
  </si>
  <si>
    <t>Evolución mensual del turismo procedente del resto de Canarias alojado en Tenerife</t>
  </si>
  <si>
    <t>Evolución mensual del turismo peninsular alojado en Tenerife</t>
  </si>
  <si>
    <t>Evolución mensual del turismo británico alojado en Tenerife</t>
  </si>
  <si>
    <t>Evolución mensual del turismo alemán alojado en Tenerife</t>
  </si>
  <si>
    <t>Evolución mensual del turismo holandés alojado en Tenerife</t>
  </si>
  <si>
    <t>Evolución mensual del turismo belga alojado en Tenerife</t>
  </si>
  <si>
    <t>Evolución mensual del turismo francés alojado en Tenerife</t>
  </si>
  <si>
    <t>Evolución mensual del turismo irlandés alojado en Tenerife</t>
  </si>
  <si>
    <t>Evolución mensual del turismo italiano alojado en Tenerife</t>
  </si>
  <si>
    <t>Evolución mensual del turismo sueco alojado en Tenerife</t>
  </si>
  <si>
    <t>Evolución mensual del turismo noruego alojado en Tenerife</t>
  </si>
  <si>
    <t>Evolución mensual del turismo finlandés alojado en Tenerife</t>
  </si>
  <si>
    <t>Evolución mensual del turismo danés alojado en Tenerife</t>
  </si>
  <si>
    <t>Evolución mensual del turismo suizo alojado en Tenerife</t>
  </si>
  <si>
    <t>Evolución mensual del turismo austriaco alojado en Tenerife</t>
  </si>
  <si>
    <t>Evolución mensual del turismo ruso alojado en Tenerife</t>
  </si>
  <si>
    <t>Evolución mensual del turismo procedente de Países del Este alojado en Tenerife</t>
  </si>
  <si>
    <t>Evolución mensual del turismo procedente del resto de Europa alojado en Tenerife</t>
  </si>
  <si>
    <t>Evolución mensual del turismo norteamericano alojado en Tenerife</t>
  </si>
  <si>
    <t>Evolución mensual del turismo procedente del resto de América alojado en Tenerife</t>
  </si>
  <si>
    <t>Evolución mensual del turismo procedente del resto del Mundo alojado en Tenerife</t>
  </si>
  <si>
    <t>Evolución de turistas daneses alojados en Tenerife</t>
  </si>
  <si>
    <t xml:space="preserve">Peso del turismo danés alojado en Tenerife sobre el total de turistas, por zona y tipología de alojamiento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0.0%"/>
    <numFmt numFmtId="165" formatCode="#,##0_)"/>
    <numFmt numFmtId="166" formatCode="0.000"/>
  </numFmts>
  <fonts count="30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11"/>
      <color theme="0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28"/>
      <color theme="1" tint="0.34998626667073579"/>
      <name val="Calibri"/>
      <family val="2"/>
      <scheme val="minor"/>
    </font>
    <font>
      <b/>
      <sz val="18"/>
      <color theme="1" tint="0.34998626667073579"/>
      <name val="Calibri"/>
      <family val="2"/>
      <scheme val="minor"/>
    </font>
    <font>
      <sz val="11"/>
      <color theme="1" tint="0.34998626667073579"/>
      <name val="Calibri"/>
      <family val="2"/>
      <scheme val="minor"/>
    </font>
    <font>
      <b/>
      <sz val="16"/>
      <color theme="1" tint="0.34998626667073579"/>
      <name val="Calibri"/>
      <family val="2"/>
      <scheme val="minor"/>
    </font>
    <font>
      <b/>
      <sz val="14"/>
      <color theme="1" tint="0.34998626667073579"/>
      <name val="Calibri"/>
      <family val="2"/>
      <scheme val="minor"/>
    </font>
    <font>
      <b/>
      <sz val="14"/>
      <color theme="9"/>
      <name val="Calibri"/>
      <family val="2"/>
      <scheme val="minor"/>
    </font>
    <font>
      <sz val="12"/>
      <color theme="1" tint="0.34998626667073579"/>
      <name val="Calibri"/>
      <family val="2"/>
      <scheme val="minor"/>
    </font>
    <font>
      <sz val="12"/>
      <color theme="0" tint="-0.499984740745262"/>
      <name val="Calibri"/>
      <family val="2"/>
      <scheme val="minor"/>
    </font>
    <font>
      <b/>
      <sz val="12"/>
      <color theme="1" tint="0.34998626667073579"/>
      <name val="Calibri"/>
      <family val="2"/>
      <scheme val="minor"/>
    </font>
    <font>
      <sz val="10"/>
      <color theme="1" tint="0.34998626667073579"/>
      <name val="Calibri"/>
      <family val="2"/>
      <scheme val="minor"/>
    </font>
    <font>
      <sz val="12"/>
      <color theme="9"/>
      <name val="Calibri"/>
      <family val="2"/>
      <scheme val="minor"/>
    </font>
    <font>
      <sz val="9"/>
      <color theme="1" tint="0.34998626667073579"/>
      <name val="Calibri"/>
      <family val="2"/>
      <scheme val="minor"/>
    </font>
    <font>
      <sz val="10"/>
      <name val="Arial"/>
      <family val="2"/>
    </font>
    <font>
      <b/>
      <sz val="16"/>
      <color theme="1" tint="0.499984740745262"/>
      <name val="Calibri"/>
      <family val="2"/>
      <scheme val="minor"/>
    </font>
    <font>
      <b/>
      <sz val="16"/>
      <color rgb="FF7F7F7F"/>
      <name val="Calibri"/>
      <family val="2"/>
      <scheme val="minor"/>
    </font>
    <font>
      <b/>
      <sz val="11"/>
      <color theme="1" tint="0.34998626667073579"/>
      <name val="Calibri"/>
      <family val="2"/>
      <scheme val="minor"/>
    </font>
    <font>
      <sz val="10"/>
      <color theme="1" tint="0.34998626667073579"/>
      <name val="Arial"/>
      <family val="2"/>
    </font>
    <font>
      <b/>
      <sz val="12"/>
      <color theme="9"/>
      <name val="Calibri"/>
      <family val="2"/>
      <scheme val="minor"/>
    </font>
    <font>
      <sz val="11"/>
      <color theme="9"/>
      <name val="Calibri"/>
      <family val="2"/>
      <scheme val="minor"/>
    </font>
    <font>
      <sz val="10"/>
      <color theme="9"/>
      <name val="Arial"/>
      <family val="2"/>
    </font>
    <font>
      <sz val="9"/>
      <color theme="0" tint="-0.499984740745262"/>
      <name val="Calibri"/>
      <family val="2"/>
      <scheme val="minor"/>
    </font>
    <font>
      <sz val="11"/>
      <color theme="0" tint="-0.499984740745262"/>
      <name val="Calibri"/>
      <family val="2"/>
      <scheme val="minor"/>
    </font>
    <font>
      <sz val="14"/>
      <color theme="1" tint="0.34998626667073579"/>
      <name val="Calibri"/>
      <family val="2"/>
      <scheme val="minor"/>
    </font>
    <font>
      <b/>
      <sz val="12"/>
      <color theme="9" tint="-0.249977111117893"/>
      <name val="Calibri"/>
      <family val="2"/>
      <scheme val="minor"/>
    </font>
    <font>
      <sz val="9"/>
      <color theme="1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0" tint="-4.9989318521683403E-2"/>
        <bgColor indexed="64"/>
      </patternFill>
    </fill>
    <fill>
      <patternFill patternType="solid">
        <fgColor rgb="FFF9F9F9"/>
        <bgColor indexed="64"/>
      </patternFill>
    </fill>
    <fill>
      <patternFill patternType="solid">
        <fgColor rgb="FFE8E8E8"/>
        <bgColor indexed="64"/>
      </patternFill>
    </fill>
  </fills>
  <borders count="309">
    <border>
      <left/>
      <right/>
      <top/>
      <bottom/>
      <diagonal/>
    </border>
    <border>
      <left/>
      <right/>
      <top/>
      <bottom style="thick">
        <color theme="9"/>
      </bottom>
      <diagonal/>
    </border>
    <border>
      <left/>
      <right/>
      <top/>
      <bottom style="medium">
        <color theme="0" tint="-0.24994659260841701"/>
      </bottom>
      <diagonal/>
    </border>
    <border>
      <left/>
      <right/>
      <top/>
      <bottom style="medium">
        <color theme="9"/>
      </bottom>
      <diagonal/>
    </border>
    <border>
      <left/>
      <right/>
      <top style="medium">
        <color theme="9"/>
      </top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/>
      </right>
      <top/>
      <bottom style="medium">
        <color theme="0"/>
      </bottom>
      <diagonal/>
    </border>
    <border>
      <left/>
      <right/>
      <top/>
      <bottom style="medium">
        <color theme="0"/>
      </bottom>
      <diagonal/>
    </border>
    <border>
      <left style="thin">
        <color theme="0" tint="-0.24994659260841701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/>
      <right style="medium">
        <color theme="0"/>
      </right>
      <top/>
      <bottom style="medium">
        <color theme="0"/>
      </bottom>
      <diagonal/>
    </border>
    <border>
      <left/>
      <right/>
      <top style="medium">
        <color theme="0"/>
      </top>
      <bottom/>
      <diagonal/>
    </border>
    <border>
      <left style="thin">
        <color theme="0" tint="-0.24994659260841701"/>
      </left>
      <right/>
      <top style="medium">
        <color theme="0"/>
      </top>
      <bottom/>
      <diagonal/>
    </border>
    <border>
      <left style="thin">
        <color theme="0" tint="-0.24994659260841701"/>
      </left>
      <right/>
      <top/>
      <bottom/>
      <diagonal/>
    </border>
    <border>
      <left/>
      <right/>
      <top/>
      <bottom style="thin">
        <color theme="0" tint="-0.14996795556505021"/>
      </bottom>
      <diagonal/>
    </border>
    <border>
      <left/>
      <right style="medium">
        <color theme="0"/>
      </right>
      <top/>
      <bottom style="thin">
        <color theme="0" tint="-0.14996795556505021"/>
      </bottom>
      <diagonal/>
    </border>
    <border>
      <left/>
      <right/>
      <top style="thin">
        <color theme="0" tint="-0.14996795556505021"/>
      </top>
      <bottom/>
      <diagonal/>
    </border>
    <border>
      <left style="thin">
        <color theme="0" tint="-0.14996795556505021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6795556505021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/>
      <top/>
      <bottom/>
      <diagonal/>
    </border>
    <border>
      <left/>
      <right style="thin">
        <color theme="0" tint="-0.14996795556505021"/>
      </right>
      <top/>
      <bottom/>
      <diagonal/>
    </border>
    <border>
      <left/>
      <right/>
      <top/>
      <bottom style="thin">
        <color theme="9"/>
      </bottom>
      <diagonal/>
    </border>
    <border>
      <left style="thin">
        <color theme="0" tint="-0.14996795556505021"/>
      </left>
      <right/>
      <top/>
      <bottom style="thin">
        <color theme="9"/>
      </bottom>
      <diagonal/>
    </border>
    <border>
      <left/>
      <right style="thin">
        <color theme="0" tint="-0.14996795556505021"/>
      </right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0" tint="-0.14996795556505021"/>
      </bottom>
      <diagonal/>
    </border>
    <border>
      <left/>
      <right style="thin">
        <color theme="0" tint="-0.14993743705557422"/>
      </right>
      <top/>
      <bottom style="thin">
        <color theme="0" tint="-0.14996795556505021"/>
      </bottom>
      <diagonal/>
    </border>
    <border>
      <left style="thin">
        <color theme="0" tint="-0.14996795556505021"/>
      </left>
      <right/>
      <top/>
      <bottom style="thin">
        <color theme="0" tint="-0.14996795556505021"/>
      </bottom>
      <diagonal/>
    </border>
    <border>
      <left/>
      <right style="thin">
        <color theme="0" tint="-0.14996795556505021"/>
      </right>
      <top/>
      <bottom style="thin">
        <color theme="0" tint="-0.14996795556505021"/>
      </bottom>
      <diagonal/>
    </border>
    <border>
      <left style="medium">
        <color theme="0"/>
      </left>
      <right style="medium">
        <color theme="0"/>
      </right>
      <top style="medium">
        <color theme="0"/>
      </top>
      <bottom/>
      <diagonal/>
    </border>
    <border>
      <left/>
      <right/>
      <top style="thin">
        <color theme="0" tint="-0.24994659260841701"/>
      </top>
      <bottom/>
      <diagonal/>
    </border>
    <border>
      <left/>
      <right/>
      <top/>
      <bottom style="thin">
        <color theme="0" tint="-0.24994659260841701"/>
      </bottom>
      <diagonal/>
    </border>
    <border>
      <left/>
      <right/>
      <top style="thin">
        <color theme="0" tint="-0.24994659260841701"/>
      </top>
      <bottom style="thin">
        <color theme="0" tint="-0.14996795556505021"/>
      </bottom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thick">
        <color theme="0" tint="-0.149937437055574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medium">
        <color theme="0" tint="-0.149906918546098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/>
      <bottom/>
      <diagonal/>
    </border>
    <border>
      <left/>
      <right style="thin">
        <color theme="0" tint="-0.14993743705557422"/>
      </right>
      <top/>
      <bottom/>
      <diagonal/>
    </border>
    <border>
      <left style="thin">
        <color theme="0" tint="-0.14993743705557422"/>
      </left>
      <right/>
      <top/>
      <bottom/>
      <diagonal/>
    </border>
    <border>
      <left/>
      <right style="thick">
        <color theme="0" tint="-0.14993743705557422"/>
      </right>
      <top/>
      <bottom/>
      <diagonal/>
    </border>
    <border>
      <left style="thick">
        <color theme="0" tint="-0.149937437055574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8764000366222"/>
      </right>
      <top/>
      <bottom/>
      <diagonal/>
    </border>
    <border>
      <left/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ck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9"/>
      </bottom>
      <diagonal/>
    </border>
    <border>
      <left style="thick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0" tint="-0.14996795556505021"/>
      </bottom>
      <diagonal/>
    </border>
    <border>
      <left/>
      <right style="thick">
        <color theme="0" tint="-0.14993743705557422"/>
      </right>
      <top/>
      <bottom style="thin">
        <color theme="0" tint="-0.14996795556505021"/>
      </bottom>
      <diagonal/>
    </border>
    <border>
      <left style="thin">
        <color theme="0" tint="-0.24994659260841701"/>
      </left>
      <right style="thin">
        <color theme="0" tint="-0.24994659260841701"/>
      </right>
      <top style="thin">
        <color theme="0" tint="-0.24994659260841701"/>
      </top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/>
      <diagonal/>
    </border>
    <border>
      <left/>
      <right style="thin">
        <color theme="0" tint="-0.24994659260841701"/>
      </right>
      <top/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 style="thin">
        <color theme="0" tint="-0.2499465926084170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90691854609822"/>
      </bottom>
      <diagonal/>
    </border>
    <border>
      <left style="medium">
        <color theme="0" tint="-0.14987640003662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thin">
        <color theme="0" tint="-0.14993743705557422"/>
      </right>
      <top style="medium">
        <color theme="0" tint="-0.14990691854609822"/>
      </top>
      <bottom style="thin">
        <color theme="0" tint="-0.14996795556505021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medium">
        <color theme="0" tint="-0.1498764000366222"/>
      </right>
      <top style="medium">
        <color theme="0" tint="-0.14990691854609822"/>
      </top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/>
      <diagonal/>
    </border>
    <border>
      <left/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764000366222"/>
      </right>
      <top style="thin">
        <color theme="0" tint="-0.14996795556505021"/>
      </top>
      <bottom style="medium">
        <color theme="0"/>
      </bottom>
      <diagonal/>
    </border>
    <border>
      <left style="medium">
        <color theme="0" tint="-0.1498764000366222"/>
      </left>
      <right/>
      <top/>
      <bottom style="thin">
        <color theme="9"/>
      </bottom>
      <diagonal/>
    </border>
    <border>
      <left style="medium">
        <color theme="0" tint="-0.1498764000366222"/>
      </left>
      <right/>
      <top/>
      <bottom style="thin">
        <color theme="0" tint="-0.14996795556505021"/>
      </bottom>
      <diagonal/>
    </border>
    <border>
      <left/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 style="medium">
        <color theme="0" tint="-0.1498764000366222"/>
      </bottom>
      <diagonal/>
    </border>
    <border>
      <left/>
      <right style="thin">
        <color theme="0" tint="-0.14993743705557422"/>
      </right>
      <top/>
      <bottom style="medium">
        <color theme="0" tint="-0.1498764000366222"/>
      </bottom>
      <diagonal/>
    </border>
    <border>
      <left style="thin">
        <color theme="0" tint="-0.14993743705557422"/>
      </left>
      <right/>
      <top/>
      <bottom style="medium">
        <color theme="0" tint="-0.1498764000366222"/>
      </bottom>
      <diagonal/>
    </border>
    <border>
      <left/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458815271462"/>
      </top>
      <bottom style="medium">
        <color theme="0" tint="-0.1498764000366222"/>
      </bottom>
      <diagonal/>
    </border>
    <border>
      <left/>
      <right style="medium">
        <color theme="0" tint="-0.14990691854609822"/>
      </right>
      <top style="medium">
        <color theme="0" tint="-0.1498458815271462"/>
      </top>
      <bottom style="medium">
        <color theme="0" tint="-0.1498764000366222"/>
      </bottom>
      <diagonal/>
    </border>
    <border>
      <left/>
      <right/>
      <top style="medium">
        <color theme="0" tint="-0.149845881527146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906918546098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90691854609822"/>
      </right>
      <top/>
      <bottom/>
      <diagonal/>
    </border>
    <border>
      <left style="medium">
        <color theme="0" tint="-0.14990691854609822"/>
      </left>
      <right/>
      <top/>
      <bottom style="thin">
        <color theme="0" tint="-0.24994659260841701"/>
      </bottom>
      <diagonal/>
    </border>
    <border>
      <left/>
      <right style="thin">
        <color theme="0" tint="-0.14993743705557422"/>
      </right>
      <top/>
      <bottom style="thin">
        <color theme="0" tint="-0.24994659260841701"/>
      </bottom>
      <diagonal/>
    </border>
    <border>
      <left style="medium">
        <color theme="0" tint="-0.14990691854609822"/>
      </left>
      <right/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 style="medium">
        <color theme="0" tint="-0.14993743705557422"/>
      </right>
      <top style="medium">
        <color theme="0" tint="-0.14996795556505021"/>
      </top>
      <bottom style="medium">
        <color theme="0" tint="-0.14996795556505021"/>
      </bottom>
      <diagonal/>
    </border>
    <border>
      <left style="medium">
        <color theme="0" tint="-0.14993743705557422"/>
      </left>
      <right/>
      <top/>
      <bottom/>
      <diagonal/>
    </border>
    <border>
      <left style="thin">
        <color theme="0" tint="-0.14993743705557422"/>
      </left>
      <right style="medium">
        <color theme="0" tint="-0.14993743705557422"/>
      </right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/>
      <diagonal/>
    </border>
    <border>
      <left style="thin">
        <color theme="0" tint="-0.14993743705557422"/>
      </left>
      <right style="medium">
        <color theme="0" tint="-0.14993743705557422"/>
      </right>
      <top style="medium">
        <color theme="0" tint="-0.14996795556505021"/>
      </top>
      <bottom/>
      <diagonal/>
    </border>
    <border>
      <left style="medium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9"/>
      </bottom>
      <diagonal/>
    </border>
    <border>
      <left style="medium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 tint="-0.1498764000366222"/>
      </right>
      <top/>
      <bottom/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/>
      <right/>
      <top style="thin">
        <color theme="0" tint="-0.24994659260841701"/>
      </top>
      <bottom style="thin">
        <color theme="0" tint="-0.24994659260841701"/>
      </bottom>
      <diagonal/>
    </border>
    <border>
      <left/>
      <right/>
      <top/>
      <bottom style="thin">
        <color theme="0" tint="-0.14993743705557422"/>
      </bottom>
      <diagonal/>
    </border>
    <border>
      <left style="medium">
        <color theme="0" tint="-0.14993743705557422"/>
      </left>
      <right/>
      <top style="medium">
        <color theme="0" tint="-0.14993743705557422"/>
      </top>
      <bottom/>
      <diagonal/>
    </border>
    <border>
      <left/>
      <right/>
      <top style="medium">
        <color theme="0" tint="-0.14993743705557422"/>
      </top>
      <bottom/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8764000366222"/>
      </bottom>
      <diagonal/>
    </border>
    <border>
      <left/>
      <right/>
      <top style="medium">
        <color theme="0" tint="-0.14990691854609822"/>
      </top>
      <bottom style="medium">
        <color theme="0" tint="-0.1498764000366222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/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/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/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/>
      <top/>
      <bottom/>
      <diagonal/>
    </border>
    <border>
      <left style="medium">
        <color theme="0" tint="-0.14978484450819421"/>
      </left>
      <right/>
      <top/>
      <bottom/>
      <diagonal/>
    </border>
    <border>
      <left/>
      <right style="thin">
        <color theme="0" tint="-0.14993743705557422"/>
      </right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9"/>
      </bottom>
      <diagonal/>
    </border>
    <border>
      <left style="medium">
        <color theme="0" tint="-0.14981536301767021"/>
      </left>
      <right/>
      <top/>
      <bottom style="thin">
        <color theme="9"/>
      </bottom>
      <diagonal/>
    </border>
    <border>
      <left style="medium">
        <color theme="0" tint="-0.14978484450819421"/>
      </left>
      <right/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thin">
        <color theme="0" tint="-0.14996795556505021"/>
      </bottom>
      <diagonal/>
    </border>
    <border>
      <left/>
      <right style="medium">
        <color theme="0" tint="-0.14978484450819421"/>
      </right>
      <top/>
      <bottom/>
      <diagonal/>
    </border>
    <border>
      <left/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/>
      <top/>
      <bottom style="medium">
        <color theme="0" tint="-0.14990691854609822"/>
      </bottom>
      <diagonal/>
    </border>
    <border>
      <left/>
      <right style="thin">
        <color theme="0" tint="-0.14993743705557422"/>
      </right>
      <top/>
      <bottom style="medium">
        <color theme="0" tint="-0.14990691854609822"/>
      </bottom>
      <diagonal/>
    </border>
    <border>
      <left style="thin">
        <color theme="0" tint="-0.14993743705557422"/>
      </left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8764000366222"/>
      </bottom>
      <diagonal/>
    </border>
    <border>
      <left style="medium">
        <color theme="0" tint="-0.14981536301767021"/>
      </left>
      <right/>
      <top/>
      <bottom style="medium">
        <color theme="0" tint="-0.14981536301767021"/>
      </bottom>
      <diagonal/>
    </border>
    <border>
      <left/>
      <right style="thin">
        <color theme="0" tint="-0.14993743705557422"/>
      </right>
      <top/>
      <bottom style="medium">
        <color theme="0" tint="-0.14981536301767021"/>
      </bottom>
      <diagonal/>
    </border>
    <border>
      <left style="thin">
        <color theme="0" tint="-0.14993743705557422"/>
      </left>
      <right/>
      <top/>
      <bottom style="medium">
        <color theme="0" tint="-0.14981536301767021"/>
      </bottom>
      <diagonal/>
    </border>
    <border>
      <left/>
      <right/>
      <top/>
      <bottom style="medium">
        <color theme="0" tint="-0.14981536301767021"/>
      </bottom>
      <diagonal/>
    </border>
    <border>
      <left style="medium">
        <color theme="0" tint="-0.14978484450819421"/>
      </left>
      <right/>
      <top/>
      <bottom style="medium">
        <color theme="0" tint="-0.14978484450819421"/>
      </bottom>
      <diagonal/>
    </border>
    <border>
      <left/>
      <right style="thin">
        <color theme="0" tint="-0.14993743705557422"/>
      </right>
      <top/>
      <bottom style="medium">
        <color theme="0" tint="-0.14978484450819421"/>
      </bottom>
      <diagonal/>
    </border>
    <border>
      <left style="thin">
        <color theme="0" tint="-0.14993743705557422"/>
      </left>
      <right/>
      <top/>
      <bottom style="medium">
        <color theme="0" tint="-0.14978484450819421"/>
      </bottom>
      <diagonal/>
    </border>
    <border>
      <left/>
      <right style="medium">
        <color theme="0" tint="-0.14978484450819421"/>
      </right>
      <top/>
      <bottom style="medium">
        <color theme="0" tint="-0.14978484450819421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/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medium">
        <color theme="0" tint="-0.14978484450819421"/>
      </right>
      <top/>
      <bottom/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9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medium">
        <color theme="0" tint="-0.14978484450819421"/>
      </bottom>
      <diagonal/>
    </border>
    <border>
      <left/>
      <right style="thick">
        <color theme="0" tint="-0.14993743705557422"/>
      </right>
      <top/>
      <bottom style="thin">
        <color theme="9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/>
      <diagonal/>
    </border>
    <border>
      <left style="thin">
        <color theme="0" tint="-0.149937437055574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medium">
        <color theme="0" tint="-0.1498764000366222"/>
      </right>
      <top/>
      <bottom style="medium">
        <color theme="0" tint="-0.14990691854609822"/>
      </bottom>
      <diagonal/>
    </border>
    <border>
      <left style="medium">
        <color theme="0" tint="-0.149906918546098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medium">
        <color theme="0" tint="-0.149815363017670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thin">
        <color theme="0" tint="-0.14996795556505021"/>
      </right>
      <top style="medium">
        <color theme="0" tint="-0.1498764000366222"/>
      </top>
      <bottom style="medium">
        <color theme="0"/>
      </bottom>
      <diagonal/>
    </border>
    <border>
      <left/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/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458815271462"/>
      </left>
      <right style="thin">
        <color theme="0"/>
      </right>
      <top style="medium">
        <color theme="0" tint="-0.1498458815271462"/>
      </top>
      <bottom style="medium">
        <color theme="0"/>
      </bottom>
      <diagonal/>
    </border>
    <border>
      <left style="thin">
        <color theme="0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458815271462"/>
      </left>
      <right/>
      <top style="medium">
        <color theme="0"/>
      </top>
      <bottom/>
      <diagonal/>
    </border>
    <border>
      <left/>
      <right style="thin">
        <color theme="0" tint="-0.14981536301767021"/>
      </right>
      <top style="medium">
        <color theme="0"/>
      </top>
      <bottom/>
      <diagonal/>
    </border>
    <border>
      <left style="thin">
        <color theme="0" tint="-0.14981536301767021"/>
      </left>
      <right/>
      <top style="medium">
        <color theme="0"/>
      </top>
      <bottom/>
      <diagonal/>
    </border>
    <border>
      <left/>
      <right style="medium">
        <color theme="0" tint="-0.1498458815271462"/>
      </right>
      <top style="medium">
        <color theme="0"/>
      </top>
      <bottom/>
      <diagonal/>
    </border>
    <border>
      <left style="medium">
        <color theme="0" tint="-0.1498458815271462"/>
      </left>
      <right/>
      <top/>
      <bottom/>
      <diagonal/>
    </border>
    <border>
      <left/>
      <right style="medium">
        <color theme="0" tint="-0.1498458815271462"/>
      </right>
      <top/>
      <bottom/>
      <diagonal/>
    </border>
    <border>
      <left/>
      <right style="thin">
        <color theme="0" tint="-0.14981536301767021"/>
      </right>
      <top/>
      <bottom/>
      <diagonal/>
    </border>
    <border>
      <left style="thin">
        <color theme="0" tint="-0.14981536301767021"/>
      </left>
      <right/>
      <top/>
      <bottom/>
      <diagonal/>
    </border>
    <border>
      <left style="medium">
        <color theme="0" tint="-0.1498458815271462"/>
      </left>
      <right/>
      <top/>
      <bottom style="medium">
        <color theme="0" tint="-0.1498458815271462"/>
      </bottom>
      <diagonal/>
    </border>
    <border>
      <left/>
      <right style="thin">
        <color theme="0" tint="-0.14981536301767021"/>
      </right>
      <top/>
      <bottom style="medium">
        <color theme="0" tint="-0.1498458815271462"/>
      </bottom>
      <diagonal/>
    </border>
    <border>
      <left style="thin">
        <color theme="0" tint="-0.14981536301767021"/>
      </left>
      <right/>
      <top/>
      <bottom style="medium">
        <color theme="0" tint="-0.1498458815271462"/>
      </bottom>
      <diagonal/>
    </border>
    <border>
      <left/>
      <right style="medium">
        <color theme="0" tint="-0.1498458815271462"/>
      </right>
      <top/>
      <bottom style="medium">
        <color theme="0" tint="-0.1498458815271462"/>
      </bottom>
      <diagonal/>
    </border>
    <border>
      <left/>
      <right/>
      <top style="medium">
        <color theme="0" tint="-0.14981536301767021"/>
      </top>
      <bottom style="medium">
        <color theme="0" tint="-0.14978484450819421"/>
      </bottom>
      <diagonal/>
    </border>
    <border>
      <left style="medium">
        <color theme="0" tint="-0.1498458815271462"/>
      </left>
      <right/>
      <top style="medium">
        <color theme="0" tint="-0.14981536301767021"/>
      </top>
      <bottom style="medium">
        <color theme="0" tint="-0.14978484450819421"/>
      </bottom>
      <diagonal/>
    </border>
    <border>
      <left/>
      <right style="thin">
        <color theme="0" tint="-0.14981536301767021"/>
      </right>
      <top style="medium">
        <color theme="0" tint="-0.14981536301767021"/>
      </top>
      <bottom style="medium">
        <color theme="0" tint="-0.14978484450819421"/>
      </bottom>
      <diagonal/>
    </border>
    <border>
      <left style="thin">
        <color theme="0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medium">
        <color theme="0" tint="-0.149815363017670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/>
      <bottom/>
      <diagonal/>
    </border>
    <border>
      <left style="medium">
        <color theme="0" tint="-0.14981536301767021"/>
      </left>
      <right style="medium">
        <color theme="0" tint="-0.14981536301767021"/>
      </right>
      <top/>
      <bottom/>
      <diagonal/>
    </border>
    <border>
      <left/>
      <right/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/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/>
      <diagonal/>
    </border>
    <border>
      <left/>
      <right/>
      <top style="medium">
        <color theme="0" tint="-0.14981536301767021"/>
      </top>
      <bottom/>
      <diagonal/>
    </border>
    <border>
      <left/>
      <right style="medium">
        <color theme="0" tint="-0.14990691854609822"/>
      </right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/>
      <right/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/>
      <bottom/>
      <diagonal/>
    </border>
    <border>
      <left/>
      <right style="thin">
        <color theme="0" tint="-0.149784844508194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/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764000366222"/>
      </top>
      <bottom style="medium">
        <color theme="0"/>
      </bottom>
      <diagonal/>
    </border>
    <border>
      <left/>
      <right/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/>
      <bottom/>
      <diagonal/>
    </border>
    <border>
      <left/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/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/>
      <diagonal/>
    </border>
    <border>
      <left style="medium">
        <color theme="0" tint="-0.149784844508194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/>
      <top/>
      <bottom/>
      <diagonal/>
    </border>
    <border>
      <left style="thin">
        <color theme="0" tint="-0.1498458815271462"/>
      </left>
      <right/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/>
      <top/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 style="medium">
        <color theme="0" tint="-0.149754325998718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thin">
        <color theme="0" tint="-0.14996795556505021"/>
      </left>
      <right style="medium">
        <color theme="0" tint="-0.149754325998718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5432599871821"/>
      </right>
      <top/>
      <bottom style="thin">
        <color theme="9"/>
      </bottom>
      <diagonal/>
    </border>
    <border>
      <left/>
      <right style="medium">
        <color theme="0" tint="-0.14975432599871821"/>
      </right>
      <top/>
      <bottom/>
      <diagonal/>
    </border>
    <border>
      <left/>
      <right style="medium">
        <color theme="0" tint="-0.149754325998718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medium">
        <color theme="0" tint="-0.1498764000366222"/>
      </bottom>
      <diagonal/>
    </border>
    <border>
      <left/>
      <right style="medium">
        <color theme="0" tint="-0.14975432599871821"/>
      </right>
      <top/>
      <bottom style="medium">
        <color theme="0" tint="-0.1498764000366222"/>
      </bottom>
      <diagonal/>
    </border>
    <border>
      <left style="medium">
        <color theme="0" tint="-0.14981536301767021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764000366222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/>
      </bottom>
      <diagonal/>
    </border>
    <border>
      <left style="medium">
        <color theme="0" tint="-0.1498764000366222"/>
      </left>
      <right/>
      <top/>
      <bottom style="medium">
        <color theme="0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9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458815271462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 tint="-0.1498458815271462"/>
      </bottom>
      <diagonal/>
    </border>
    <border>
      <left style="medium">
        <color theme="0" tint="-0.1498458815271462"/>
      </left>
      <right/>
      <top style="medium">
        <color theme="0" tint="-0.1498458815271462"/>
      </top>
      <bottom style="medium">
        <color theme="0" tint="-0.1498458815271462"/>
      </bottom>
      <diagonal/>
    </border>
    <border>
      <left/>
      <right/>
      <top style="medium">
        <color theme="0" tint="-0.1498458815271462"/>
      </top>
      <bottom style="medium">
        <color theme="0" tint="-0.1498458815271462"/>
      </bottom>
      <diagonal/>
    </border>
    <border>
      <left/>
      <right style="medium">
        <color theme="0" tint="-0.1498458815271462"/>
      </right>
      <top style="medium">
        <color theme="0" tint="-0.1498458815271462"/>
      </top>
      <bottom style="medium">
        <color theme="0" tint="-0.1498458815271462"/>
      </bottom>
      <diagonal/>
    </border>
    <border>
      <left style="medium">
        <color theme="0" tint="-0.1498458815271462"/>
      </left>
      <right style="medium">
        <color theme="0"/>
      </right>
      <top style="medium">
        <color theme="0" tint="-0.1498458815271462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/>
      <right style="medium">
        <color theme="0" tint="-0.1498458815271462"/>
      </right>
      <top/>
      <bottom style="medium">
        <color theme="0" tint="-0.14996795556505021"/>
      </bottom>
      <diagonal/>
    </border>
    <border>
      <left style="medium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medium">
        <color theme="0" tint="-0.14990691854609822"/>
      </right>
      <top/>
      <bottom/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9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medium">
        <color theme="0" tint="-0.14990691854609822"/>
      </bottom>
      <diagonal/>
    </border>
  </borders>
  <cellStyleXfs count="4">
    <xf numFmtId="0" fontId="0" fillId="0" borderId="0"/>
    <xf numFmtId="9" fontId="1" fillId="0" borderId="0" applyFont="0" applyFill="0" applyBorder="0" applyAlignment="0" applyProtection="0"/>
    <xf numFmtId="0" fontId="4" fillId="0" borderId="0" applyNumberFormat="0" applyFill="0" applyBorder="0" applyAlignment="0" applyProtection="0"/>
    <xf numFmtId="1" fontId="17" fillId="0" borderId="0">
      <alignment vertical="center"/>
    </xf>
  </cellStyleXfs>
  <cellXfs count="696">
    <xf numFmtId="0" fontId="0" fillId="0" borderId="0" xfId="0"/>
    <xf numFmtId="0" fontId="3" fillId="0" borderId="0" xfId="0" applyFont="1"/>
    <xf numFmtId="0" fontId="5" fillId="0" borderId="0" xfId="0" applyFont="1"/>
    <xf numFmtId="0" fontId="6" fillId="0" borderId="0" xfId="0" applyFont="1" applyAlignment="1">
      <alignment horizontal="left"/>
    </xf>
    <xf numFmtId="0" fontId="7" fillId="0" borderId="0" xfId="0" applyFont="1"/>
    <xf numFmtId="0" fontId="8" fillId="0" borderId="1" xfId="0" applyFont="1" applyBorder="1"/>
    <xf numFmtId="0" fontId="9" fillId="0" borderId="2" xfId="0" applyFont="1" applyBorder="1"/>
    <xf numFmtId="0" fontId="10" fillId="0" borderId="0" xfId="2" applyFont="1" applyFill="1" applyAlignment="1">
      <alignment horizontal="left" indent="1"/>
    </xf>
    <xf numFmtId="0" fontId="11" fillId="0" borderId="0" xfId="2" applyFont="1" applyAlignment="1">
      <alignment horizontal="left" indent="3"/>
    </xf>
    <xf numFmtId="0" fontId="12" fillId="0" borderId="0" xfId="2" applyFont="1" applyAlignment="1">
      <alignment horizontal="left" indent="2"/>
    </xf>
    <xf numFmtId="0" fontId="13" fillId="2" borderId="0" xfId="2" applyFont="1" applyFill="1" applyAlignment="1">
      <alignment horizontal="left" indent="3"/>
    </xf>
    <xf numFmtId="0" fontId="4" fillId="0" borderId="0" xfId="2"/>
    <xf numFmtId="0" fontId="8" fillId="0" borderId="0" xfId="0" applyFont="1" applyBorder="1" applyAlignment="1">
      <alignment horizontal="left" vertical="center" wrapText="1" readingOrder="1"/>
    </xf>
    <xf numFmtId="0" fontId="8" fillId="0" borderId="4" xfId="0" applyFont="1" applyBorder="1" applyAlignment="1">
      <alignment horizontal="left" vertical="center" wrapText="1" readingOrder="1"/>
    </xf>
    <xf numFmtId="0" fontId="0" fillId="0" borderId="0" xfId="0" applyAlignment="1">
      <alignment wrapText="1"/>
    </xf>
    <xf numFmtId="0" fontId="14" fillId="2" borderId="0" xfId="0" applyFont="1" applyFill="1" applyBorder="1" applyAlignment="1">
      <alignment horizontal="center" vertical="center" wrapText="1"/>
    </xf>
    <xf numFmtId="0" fontId="7" fillId="2" borderId="5" xfId="0" applyFont="1" applyFill="1" applyBorder="1" applyAlignment="1">
      <alignment horizontal="right" vertical="center"/>
    </xf>
    <xf numFmtId="0" fontId="7" fillId="2" borderId="6" xfId="0" applyFont="1" applyFill="1" applyBorder="1" applyAlignment="1">
      <alignment horizontal="right" vertical="center"/>
    </xf>
    <xf numFmtId="0" fontId="7" fillId="2" borderId="7" xfId="0" applyFont="1" applyFill="1" applyBorder="1" applyAlignment="1">
      <alignment horizontal="right" vertical="center"/>
    </xf>
    <xf numFmtId="0" fontId="7" fillId="2" borderId="8" xfId="0" applyFont="1" applyFill="1" applyBorder="1" applyAlignment="1">
      <alignment horizontal="right" vertical="center" wrapText="1"/>
    </xf>
    <xf numFmtId="0" fontId="7" fillId="2" borderId="5" xfId="0" applyFont="1" applyFill="1" applyBorder="1" applyAlignment="1">
      <alignment horizontal="right" vertical="center" wrapText="1"/>
    </xf>
    <xf numFmtId="0" fontId="7" fillId="2" borderId="9" xfId="0" applyFont="1" applyFill="1" applyBorder="1" applyAlignment="1">
      <alignment horizontal="right" vertical="center"/>
    </xf>
    <xf numFmtId="0" fontId="15" fillId="0" borderId="0" xfId="0" applyFont="1"/>
    <xf numFmtId="3" fontId="15" fillId="0" borderId="0" xfId="0" applyNumberFormat="1" applyFont="1" applyBorder="1" applyAlignment="1">
      <alignment horizontal="right"/>
    </xf>
    <xf numFmtId="164" fontId="15" fillId="0" borderId="0" xfId="0" applyNumberFormat="1" applyFont="1" applyFill="1" applyBorder="1" applyAlignment="1">
      <alignment horizontal="right"/>
    </xf>
    <xf numFmtId="164" fontId="15" fillId="0" borderId="10" xfId="0" applyNumberFormat="1" applyFont="1" applyFill="1" applyBorder="1" applyAlignment="1">
      <alignment horizontal="right"/>
    </xf>
    <xf numFmtId="3" fontId="15" fillId="0" borderId="11" xfId="0" applyNumberFormat="1" applyFont="1" applyBorder="1" applyAlignment="1">
      <alignment horizontal="right"/>
    </xf>
    <xf numFmtId="3" fontId="15" fillId="0" borderId="10" xfId="0" applyNumberFormat="1" applyFont="1" applyBorder="1" applyAlignment="1">
      <alignment horizontal="right"/>
    </xf>
    <xf numFmtId="3" fontId="7" fillId="0" borderId="0" xfId="0" applyNumberFormat="1" applyFont="1" applyBorder="1" applyAlignment="1">
      <alignment horizontal="right"/>
    </xf>
    <xf numFmtId="164" fontId="7" fillId="0" borderId="0" xfId="0" applyNumberFormat="1" applyFont="1" applyFill="1" applyBorder="1" applyAlignment="1">
      <alignment horizontal="right"/>
    </xf>
    <xf numFmtId="3" fontId="7" fillId="0" borderId="12" xfId="0" applyNumberFormat="1" applyFont="1" applyBorder="1" applyAlignment="1">
      <alignment horizontal="right"/>
    </xf>
    <xf numFmtId="3" fontId="0" fillId="0" borderId="0" xfId="0" applyNumberFormat="1"/>
    <xf numFmtId="0" fontId="7" fillId="0" borderId="13" xfId="0" applyFont="1" applyFill="1" applyBorder="1"/>
    <xf numFmtId="3" fontId="7" fillId="0" borderId="13" xfId="0" applyNumberFormat="1" applyFont="1" applyFill="1" applyBorder="1"/>
    <xf numFmtId="3" fontId="7" fillId="0" borderId="14" xfId="0" applyNumberFormat="1" applyFont="1" applyFill="1" applyBorder="1"/>
    <xf numFmtId="164" fontId="7" fillId="0" borderId="13" xfId="0" applyNumberFormat="1" applyFont="1" applyFill="1" applyBorder="1"/>
    <xf numFmtId="0" fontId="0" fillId="0" borderId="0" xfId="0" applyFill="1"/>
    <xf numFmtId="0" fontId="16" fillId="0" borderId="15" xfId="0" applyFont="1" applyBorder="1"/>
    <xf numFmtId="1" fontId="17" fillId="0" borderId="0" xfId="3" applyAlignment="1">
      <alignment vertical="center"/>
    </xf>
    <xf numFmtId="1" fontId="18" fillId="0" borderId="0" xfId="3" applyFont="1" applyAlignment="1">
      <alignment vertical="center"/>
    </xf>
    <xf numFmtId="0" fontId="0" fillId="0" borderId="0" xfId="0" applyAlignment="1">
      <alignment vertical="center"/>
    </xf>
    <xf numFmtId="0" fontId="0" fillId="0" borderId="0" xfId="0" applyAlignment="1">
      <alignment horizontal="right" vertical="center"/>
    </xf>
    <xf numFmtId="0" fontId="8" fillId="0" borderId="3" xfId="0" applyFont="1" applyBorder="1" applyAlignment="1">
      <alignment vertical="center" readingOrder="1"/>
    </xf>
    <xf numFmtId="0" fontId="19" fillId="0" borderId="3" xfId="0" applyFont="1" applyBorder="1" applyAlignment="1">
      <alignment vertical="center" readingOrder="1"/>
    </xf>
    <xf numFmtId="0" fontId="19" fillId="0" borderId="3" xfId="0" applyFont="1" applyBorder="1" applyAlignment="1">
      <alignment horizontal="right" vertical="center" readingOrder="1"/>
    </xf>
    <xf numFmtId="0" fontId="19" fillId="0" borderId="4" xfId="0" applyFont="1" applyBorder="1" applyAlignment="1">
      <alignment vertical="center" readingOrder="1"/>
    </xf>
    <xf numFmtId="0" fontId="19" fillId="0" borderId="4" xfId="0" applyFont="1" applyBorder="1" applyAlignment="1">
      <alignment horizontal="right" vertical="center" readingOrder="1"/>
    </xf>
    <xf numFmtId="0" fontId="20" fillId="2" borderId="16" xfId="0" applyFont="1" applyFill="1" applyBorder="1" applyAlignment="1">
      <alignment horizontal="center" vertical="center" wrapText="1"/>
    </xf>
    <xf numFmtId="0" fontId="7" fillId="2" borderId="17" xfId="0" applyFont="1" applyFill="1" applyBorder="1" applyAlignment="1">
      <alignment horizontal="center" vertical="center" wrapText="1"/>
    </xf>
    <xf numFmtId="0" fontId="7" fillId="2" borderId="17" xfId="0" applyFont="1" applyFill="1" applyBorder="1" applyAlignment="1">
      <alignment horizontal="right" vertical="center" wrapText="1"/>
    </xf>
    <xf numFmtId="0" fontId="7" fillId="0" borderId="0" xfId="0" applyFont="1" applyAlignment="1">
      <alignment vertical="center" wrapText="1"/>
    </xf>
    <xf numFmtId="1" fontId="21" fillId="0" borderId="0" xfId="3" applyFont="1" applyAlignment="1">
      <alignment vertical="center" wrapText="1"/>
    </xf>
    <xf numFmtId="0" fontId="7" fillId="0" borderId="0" xfId="0" applyFont="1" applyAlignment="1">
      <alignment horizontal="right"/>
    </xf>
    <xf numFmtId="3" fontId="7" fillId="0" borderId="18" xfId="0" applyNumberFormat="1" applyFont="1" applyBorder="1" applyAlignment="1">
      <alignment horizontal="right"/>
    </xf>
    <xf numFmtId="164" fontId="7" fillId="0" borderId="19" xfId="0" applyNumberFormat="1" applyFont="1" applyFill="1" applyBorder="1" applyAlignment="1">
      <alignment horizontal="right"/>
    </xf>
    <xf numFmtId="1" fontId="17" fillId="0" borderId="0" xfId="3" applyAlignment="1">
      <alignment vertical="center" wrapText="1"/>
    </xf>
    <xf numFmtId="165" fontId="0" fillId="0" borderId="0" xfId="0" applyNumberFormat="1" applyAlignment="1">
      <alignment vertical="center"/>
    </xf>
    <xf numFmtId="0" fontId="22" fillId="0" borderId="20" xfId="3" applyNumberFormat="1" applyFont="1" applyFill="1" applyBorder="1" applyAlignment="1" applyProtection="1">
      <alignment horizontal="center" vertical="center" wrapText="1"/>
      <protection hidden="1"/>
    </xf>
    <xf numFmtId="3" fontId="22" fillId="0" borderId="21" xfId="1" applyNumberFormat="1" applyFont="1" applyFill="1" applyBorder="1" applyAlignment="1" applyProtection="1">
      <alignment vertical="center"/>
      <protection hidden="1"/>
    </xf>
    <xf numFmtId="164" fontId="22" fillId="0" borderId="22" xfId="3" applyNumberFormat="1" applyFont="1" applyFill="1" applyBorder="1" applyAlignment="1" applyProtection="1">
      <alignment horizontal="right" vertical="center" wrapText="1"/>
      <protection hidden="1"/>
    </xf>
    <xf numFmtId="0" fontId="23" fillId="0" borderId="0" xfId="0" applyFont="1" applyAlignment="1">
      <alignment vertical="center"/>
    </xf>
    <xf numFmtId="1" fontId="24" fillId="0" borderId="0" xfId="3" applyFont="1" applyAlignment="1">
      <alignment vertical="center" wrapText="1"/>
    </xf>
    <xf numFmtId="3" fontId="7" fillId="0" borderId="18" xfId="0" applyNumberFormat="1" applyFont="1" applyBorder="1"/>
    <xf numFmtId="164" fontId="7" fillId="0" borderId="19" xfId="0" applyNumberFormat="1" applyFont="1" applyFill="1" applyBorder="1"/>
    <xf numFmtId="0" fontId="13" fillId="0" borderId="13" xfId="3" applyNumberFormat="1" applyFont="1" applyFill="1" applyBorder="1" applyAlignment="1" applyProtection="1">
      <alignment horizontal="left" vertical="center" wrapText="1"/>
      <protection hidden="1"/>
    </xf>
    <xf numFmtId="3" fontId="13" fillId="0" borderId="23" xfId="1" applyNumberFormat="1" applyFont="1" applyFill="1" applyBorder="1" applyAlignment="1" applyProtection="1">
      <alignment vertical="center"/>
      <protection hidden="1"/>
    </xf>
    <xf numFmtId="164" fontId="13" fillId="0" borderId="24" xfId="3" applyNumberFormat="1" applyFont="1" applyFill="1" applyBorder="1" applyAlignment="1" applyProtection="1">
      <alignment horizontal="right" vertical="center" wrapText="1"/>
      <protection hidden="1"/>
    </xf>
    <xf numFmtId="0" fontId="13" fillId="0" borderId="0" xfId="3" applyNumberFormat="1" applyFont="1" applyFill="1" applyBorder="1" applyAlignment="1" applyProtection="1">
      <alignment horizontal="left" vertical="center" wrapText="1"/>
      <protection hidden="1"/>
    </xf>
    <xf numFmtId="3" fontId="13" fillId="0" borderId="0" xfId="1" applyNumberFormat="1" applyFont="1" applyFill="1" applyBorder="1" applyAlignment="1" applyProtection="1">
      <alignment vertical="center"/>
      <protection hidden="1"/>
    </xf>
    <xf numFmtId="164" fontId="13" fillId="0" borderId="0" xfId="3" applyNumberFormat="1" applyFont="1" applyFill="1" applyBorder="1" applyAlignment="1" applyProtection="1">
      <alignment horizontal="right" vertical="center" wrapText="1"/>
      <protection hidden="1"/>
    </xf>
    <xf numFmtId="0" fontId="25" fillId="0" borderId="15" xfId="0" applyFont="1" applyBorder="1"/>
    <xf numFmtId="164" fontId="17" fillId="0" borderId="0" xfId="1" applyNumberFormat="1" applyFont="1" applyAlignment="1">
      <alignment vertical="center"/>
    </xf>
    <xf numFmtId="3" fontId="0" fillId="0" borderId="0" xfId="0" applyNumberFormat="1" applyAlignment="1">
      <alignment vertical="center"/>
    </xf>
    <xf numFmtId="164" fontId="0" fillId="0" borderId="0" xfId="1" applyNumberFormat="1" applyFont="1" applyAlignment="1">
      <alignment horizontal="right" vertical="center"/>
    </xf>
    <xf numFmtId="1" fontId="21" fillId="0" borderId="0" xfId="3" applyFont="1" applyAlignment="1">
      <alignment vertical="center"/>
    </xf>
    <xf numFmtId="0" fontId="7" fillId="0" borderId="0" xfId="0" applyFont="1" applyAlignment="1">
      <alignment vertical="center"/>
    </xf>
    <xf numFmtId="0" fontId="8" fillId="0" borderId="4" xfId="0" applyFont="1" applyBorder="1" applyAlignment="1">
      <alignment vertical="center" readingOrder="1"/>
    </xf>
    <xf numFmtId="0" fontId="8" fillId="0" borderId="4" xfId="0" applyFont="1" applyBorder="1" applyAlignment="1">
      <alignment horizontal="right" vertical="center" readingOrder="1"/>
    </xf>
    <xf numFmtId="3" fontId="21" fillId="0" borderId="0" xfId="3" applyNumberFormat="1" applyFont="1" applyAlignment="1">
      <alignment vertical="center" wrapText="1"/>
    </xf>
    <xf numFmtId="164" fontId="21" fillId="0" borderId="0" xfId="1" applyNumberFormat="1" applyFont="1" applyAlignment="1">
      <alignment vertical="center" wrapText="1"/>
    </xf>
    <xf numFmtId="0" fontId="16" fillId="0" borderId="15" xfId="0" applyFont="1" applyBorder="1" applyAlignment="1">
      <alignment horizontal="right"/>
    </xf>
    <xf numFmtId="0" fontId="7" fillId="0" borderId="0" xfId="0" applyFont="1" applyAlignment="1">
      <alignment horizontal="right" vertical="center"/>
    </xf>
    <xf numFmtId="3" fontId="7" fillId="0" borderId="0" xfId="0" applyNumberFormat="1" applyFont="1"/>
    <xf numFmtId="0" fontId="23" fillId="0" borderId="0" xfId="0" applyFont="1"/>
    <xf numFmtId="0" fontId="20" fillId="2" borderId="25" xfId="0" applyFont="1" applyFill="1" applyBorder="1" applyAlignment="1">
      <alignment horizontal="center" vertical="center" wrapText="1"/>
    </xf>
    <xf numFmtId="164" fontId="7" fillId="0" borderId="18" xfId="1" applyNumberFormat="1" applyFont="1" applyBorder="1" applyAlignment="1">
      <alignment horizontal="right"/>
    </xf>
    <xf numFmtId="164" fontId="22" fillId="0" borderId="21" xfId="1" applyNumberFormat="1" applyFont="1" applyFill="1" applyBorder="1" applyAlignment="1" applyProtection="1">
      <alignment vertical="center"/>
      <protection hidden="1"/>
    </xf>
    <xf numFmtId="164" fontId="13" fillId="0" borderId="23" xfId="1" applyNumberFormat="1" applyFont="1" applyFill="1" applyBorder="1" applyAlignment="1" applyProtection="1">
      <alignment vertical="center"/>
      <protection hidden="1"/>
    </xf>
    <xf numFmtId="164" fontId="7" fillId="0" borderId="18" xfId="1" applyNumberFormat="1" applyFont="1" applyBorder="1"/>
    <xf numFmtId="0" fontId="7" fillId="2" borderId="27" xfId="0" applyFont="1" applyFill="1" applyBorder="1" applyAlignment="1">
      <alignment horizontal="right" vertical="center" wrapText="1"/>
    </xf>
    <xf numFmtId="0" fontId="22" fillId="0" borderId="28" xfId="0" applyFont="1" applyFill="1" applyBorder="1"/>
    <xf numFmtId="3" fontId="22" fillId="0" borderId="28" xfId="0" applyNumberFormat="1" applyFont="1" applyFill="1" applyBorder="1"/>
    <xf numFmtId="164" fontId="22" fillId="0" borderId="28" xfId="1" applyNumberFormat="1" applyFont="1" applyFill="1" applyBorder="1"/>
    <xf numFmtId="164" fontId="22" fillId="3" borderId="28" xfId="1" applyNumberFormat="1" applyFont="1" applyFill="1" applyBorder="1"/>
    <xf numFmtId="3" fontId="22" fillId="3" borderId="28" xfId="0" applyNumberFormat="1" applyFont="1" applyFill="1" applyBorder="1"/>
    <xf numFmtId="0" fontId="7" fillId="0" borderId="0" xfId="0" applyFont="1" applyFill="1" applyBorder="1"/>
    <xf numFmtId="3" fontId="7" fillId="0" borderId="0" xfId="0" applyNumberFormat="1" applyFont="1" applyFill="1" applyBorder="1"/>
    <xf numFmtId="164" fontId="7" fillId="0" borderId="0" xfId="1" applyNumberFormat="1" applyFont="1" applyFill="1" applyBorder="1"/>
    <xf numFmtId="164" fontId="7" fillId="3" borderId="0" xfId="1" applyNumberFormat="1" applyFont="1" applyFill="1" applyBorder="1"/>
    <xf numFmtId="3" fontId="7" fillId="3" borderId="0" xfId="0" applyNumberFormat="1" applyFont="1" applyFill="1" applyBorder="1"/>
    <xf numFmtId="0" fontId="7" fillId="0" borderId="29" xfId="0" applyFont="1" applyFill="1" applyBorder="1"/>
    <xf numFmtId="3" fontId="7" fillId="0" borderId="29" xfId="0" applyNumberFormat="1" applyFont="1" applyFill="1" applyBorder="1"/>
    <xf numFmtId="164" fontId="7" fillId="0" borderId="29" xfId="1" applyNumberFormat="1" applyFont="1" applyFill="1" applyBorder="1"/>
    <xf numFmtId="164" fontId="7" fillId="3" borderId="29" xfId="1" applyNumberFormat="1" applyFont="1" applyFill="1" applyBorder="1"/>
    <xf numFmtId="3" fontId="7" fillId="3" borderId="29" xfId="0" applyNumberFormat="1" applyFont="1" applyFill="1" applyBorder="1"/>
    <xf numFmtId="0" fontId="7" fillId="0" borderId="0" xfId="0" applyFont="1" applyFill="1"/>
    <xf numFmtId="3" fontId="17" fillId="0" borderId="0" xfId="3" applyNumberFormat="1" applyAlignment="1">
      <alignment vertical="center"/>
    </xf>
    <xf numFmtId="3" fontId="8" fillId="0" borderId="3" xfId="0" applyNumberFormat="1" applyFont="1" applyBorder="1" applyAlignment="1">
      <alignment vertical="center" readingOrder="1"/>
    </xf>
    <xf numFmtId="3" fontId="8" fillId="0" borderId="4" xfId="0" applyNumberFormat="1" applyFont="1" applyBorder="1" applyAlignment="1">
      <alignment vertical="center" readingOrder="1"/>
    </xf>
    <xf numFmtId="0" fontId="8" fillId="0" borderId="0" xfId="0" applyFont="1" applyBorder="1" applyAlignment="1">
      <alignment vertical="center" readingOrder="1"/>
    </xf>
    <xf numFmtId="3" fontId="20" fillId="2" borderId="43" xfId="0" applyNumberFormat="1" applyFont="1" applyFill="1" applyBorder="1" applyAlignment="1">
      <alignment horizontal="center" vertical="center" wrapText="1"/>
    </xf>
    <xf numFmtId="0" fontId="7" fillId="2" borderId="44" xfId="0" applyFont="1" applyFill="1" applyBorder="1" applyAlignment="1">
      <alignment horizontal="center" vertical="center" wrapText="1"/>
    </xf>
    <xf numFmtId="0" fontId="20" fillId="2" borderId="45" xfId="0" applyFont="1" applyFill="1" applyBorder="1" applyAlignment="1">
      <alignment horizontal="center" vertical="center" wrapText="1"/>
    </xf>
    <xf numFmtId="0" fontId="7" fillId="2" borderId="46" xfId="0" applyFont="1" applyFill="1" applyBorder="1" applyAlignment="1">
      <alignment horizontal="center" vertical="center" wrapText="1"/>
    </xf>
    <xf numFmtId="0" fontId="20" fillId="2" borderId="43" xfId="0" applyFont="1" applyFill="1" applyBorder="1" applyAlignment="1">
      <alignment horizontal="center" vertical="center" wrapText="1"/>
    </xf>
    <xf numFmtId="164" fontId="7" fillId="0" borderId="0" xfId="1" applyNumberFormat="1" applyFont="1"/>
    <xf numFmtId="3" fontId="7" fillId="0" borderId="36" xfId="0" applyNumberFormat="1" applyFont="1" applyBorder="1" applyAlignment="1">
      <alignment horizontal="right"/>
    </xf>
    <xf numFmtId="3" fontId="7" fillId="0" borderId="38" xfId="0" applyNumberFormat="1" applyFont="1" applyBorder="1" applyAlignment="1">
      <alignment horizontal="right"/>
    </xf>
    <xf numFmtId="164" fontId="7" fillId="0" borderId="36" xfId="1" applyNumberFormat="1" applyFont="1" applyBorder="1" applyAlignment="1">
      <alignment horizontal="right"/>
    </xf>
    <xf numFmtId="164" fontId="7" fillId="0" borderId="38" xfId="1" applyNumberFormat="1" applyFont="1" applyBorder="1" applyAlignment="1">
      <alignment horizontal="right"/>
    </xf>
    <xf numFmtId="164" fontId="7" fillId="0" borderId="47" xfId="1" applyNumberFormat="1" applyFont="1" applyBorder="1" applyAlignment="1">
      <alignment horizontal="right"/>
    </xf>
    <xf numFmtId="3" fontId="22" fillId="0" borderId="48" xfId="1" applyNumberFormat="1" applyFont="1" applyFill="1" applyBorder="1" applyAlignment="1" applyProtection="1">
      <alignment vertical="center"/>
      <protection hidden="1"/>
    </xf>
    <xf numFmtId="3" fontId="22" fillId="0" borderId="49" xfId="1" applyNumberFormat="1" applyFont="1" applyFill="1" applyBorder="1" applyAlignment="1" applyProtection="1">
      <alignment vertical="center"/>
      <protection hidden="1"/>
    </xf>
    <xf numFmtId="164" fontId="22" fillId="0" borderId="48" xfId="1" applyNumberFormat="1" applyFont="1" applyFill="1" applyBorder="1" applyAlignment="1" applyProtection="1">
      <alignment vertical="center"/>
      <protection hidden="1"/>
    </xf>
    <xf numFmtId="164" fontId="22" fillId="0" borderId="49" xfId="1" applyNumberFormat="1" applyFont="1" applyFill="1" applyBorder="1" applyAlignment="1" applyProtection="1">
      <alignment vertical="center"/>
      <protection hidden="1"/>
    </xf>
    <xf numFmtId="164" fontId="22" fillId="0" borderId="50" xfId="1" applyNumberFormat="1" applyFont="1" applyFill="1" applyBorder="1" applyAlignment="1" applyProtection="1">
      <alignment vertical="center"/>
      <protection hidden="1"/>
    </xf>
    <xf numFmtId="3" fontId="7" fillId="0" borderId="36" xfId="0" applyNumberFormat="1" applyFont="1" applyBorder="1"/>
    <xf numFmtId="164" fontId="7" fillId="0" borderId="37" xfId="0" applyNumberFormat="1" applyFont="1" applyFill="1" applyBorder="1" applyAlignment="1">
      <alignment horizontal="right"/>
    </xf>
    <xf numFmtId="3" fontId="7" fillId="0" borderId="38" xfId="0" applyNumberFormat="1" applyFont="1" applyBorder="1"/>
    <xf numFmtId="164" fontId="7" fillId="0" borderId="36" xfId="1" applyNumberFormat="1" applyFont="1" applyBorder="1"/>
    <xf numFmtId="164" fontId="7" fillId="0" borderId="38" xfId="1" applyNumberFormat="1" applyFont="1" applyBorder="1"/>
    <xf numFmtId="164" fontId="7" fillId="0" borderId="47" xfId="1" applyNumberFormat="1" applyFont="1" applyBorder="1"/>
    <xf numFmtId="3" fontId="13" fillId="0" borderId="51" xfId="1" applyNumberFormat="1" applyFont="1" applyFill="1" applyBorder="1" applyAlignment="1" applyProtection="1">
      <alignment vertical="center"/>
      <protection hidden="1"/>
    </xf>
    <xf numFmtId="164" fontId="13" fillId="0" borderId="51" xfId="1" applyNumberFormat="1" applyFont="1" applyFill="1" applyBorder="1" applyAlignment="1" applyProtection="1">
      <alignment vertical="center"/>
      <protection hidden="1"/>
    </xf>
    <xf numFmtId="164" fontId="13" fillId="0" borderId="52" xfId="1" applyNumberFormat="1" applyFont="1" applyFill="1" applyBorder="1" applyAlignment="1" applyProtection="1">
      <alignment vertical="center"/>
      <protection hidden="1"/>
    </xf>
    <xf numFmtId="164" fontId="7" fillId="0" borderId="37" xfId="0" applyNumberFormat="1" applyFont="1" applyFill="1" applyBorder="1"/>
    <xf numFmtId="164" fontId="7" fillId="0" borderId="39" xfId="0" applyNumberFormat="1" applyFont="1" applyFill="1" applyBorder="1"/>
    <xf numFmtId="164" fontId="13" fillId="0" borderId="53" xfId="3" applyNumberFormat="1" applyFont="1" applyFill="1" applyBorder="1" applyAlignment="1" applyProtection="1">
      <alignment horizontal="right" vertical="center" wrapText="1"/>
      <protection hidden="1"/>
    </xf>
    <xf numFmtId="0" fontId="7" fillId="0" borderId="0" xfId="0" applyFont="1" applyBorder="1" applyAlignment="1">
      <alignment horizontal="right"/>
    </xf>
    <xf numFmtId="3" fontId="7" fillId="0" borderId="0" xfId="0" applyNumberFormat="1" applyFont="1" applyBorder="1"/>
    <xf numFmtId="164" fontId="7" fillId="0" borderId="0" xfId="0" applyNumberFormat="1" applyFont="1" applyFill="1" applyBorder="1"/>
    <xf numFmtId="0" fontId="7" fillId="0" borderId="0" xfId="0" applyFont="1" applyBorder="1"/>
    <xf numFmtId="0" fontId="7" fillId="0" borderId="15" xfId="0" applyFont="1" applyBorder="1"/>
    <xf numFmtId="0" fontId="26" fillId="0" borderId="0" xfId="0" applyFont="1" applyBorder="1" applyAlignment="1">
      <alignment horizontal="right"/>
    </xf>
    <xf numFmtId="3" fontId="26" fillId="0" borderId="0" xfId="0" applyNumberFormat="1" applyFont="1" applyBorder="1"/>
    <xf numFmtId="0" fontId="0" fillId="0" borderId="0" xfId="0" applyBorder="1"/>
    <xf numFmtId="1" fontId="17" fillId="0" borderId="0" xfId="3" applyBorder="1" applyAlignment="1">
      <alignment vertical="center"/>
    </xf>
    <xf numFmtId="3" fontId="17" fillId="0" borderId="0" xfId="3" applyNumberFormat="1" applyBorder="1" applyAlignment="1">
      <alignment vertical="center"/>
    </xf>
    <xf numFmtId="0" fontId="7" fillId="0" borderId="28" xfId="0" applyFont="1" applyFill="1" applyBorder="1"/>
    <xf numFmtId="3" fontId="7" fillId="0" borderId="54" xfId="0" applyNumberFormat="1" applyFont="1" applyFill="1" applyBorder="1"/>
    <xf numFmtId="3" fontId="7" fillId="0" borderId="55" xfId="0" applyNumberFormat="1" applyFont="1" applyFill="1" applyBorder="1"/>
    <xf numFmtId="3" fontId="7" fillId="0" borderId="56" xfId="0" applyNumberFormat="1" applyFont="1" applyFill="1" applyBorder="1"/>
    <xf numFmtId="0" fontId="15" fillId="0" borderId="0" xfId="0" applyFont="1" applyFill="1" applyBorder="1"/>
    <xf numFmtId="3" fontId="15" fillId="0" borderId="55" xfId="0" applyNumberFormat="1" applyFont="1" applyFill="1" applyBorder="1"/>
    <xf numFmtId="0" fontId="7" fillId="2" borderId="0" xfId="0" applyFont="1" applyFill="1" applyBorder="1"/>
    <xf numFmtId="3" fontId="7" fillId="2" borderId="57" xfId="0" applyNumberFormat="1" applyFont="1" applyFill="1" applyBorder="1"/>
    <xf numFmtId="164" fontId="7" fillId="2" borderId="57" xfId="1" applyNumberFormat="1" applyFont="1" applyFill="1" applyBorder="1"/>
    <xf numFmtId="0" fontId="22" fillId="3" borderId="0" xfId="0" applyFont="1" applyFill="1"/>
    <xf numFmtId="0" fontId="26" fillId="3" borderId="0" xfId="0" applyFont="1" applyFill="1" applyBorder="1" applyAlignment="1">
      <alignment horizontal="right" vertical="center" wrapText="1"/>
    </xf>
    <xf numFmtId="0" fontId="20" fillId="0" borderId="28" xfId="0" applyFont="1" applyFill="1" applyBorder="1"/>
    <xf numFmtId="3" fontId="20" fillId="0" borderId="28" xfId="0" applyNumberFormat="1" applyFont="1" applyFill="1" applyBorder="1"/>
    <xf numFmtId="164" fontId="20" fillId="0" borderId="28" xfId="1" applyNumberFormat="1" applyFont="1" applyFill="1" applyBorder="1"/>
    <xf numFmtId="164" fontId="20" fillId="3" borderId="28" xfId="1" applyNumberFormat="1" applyFont="1" applyFill="1" applyBorder="1"/>
    <xf numFmtId="3" fontId="20" fillId="3" borderId="28" xfId="0" applyNumberFormat="1" applyFont="1" applyFill="1" applyBorder="1"/>
    <xf numFmtId="0" fontId="15" fillId="3" borderId="0" xfId="0" applyFont="1" applyFill="1" applyAlignment="1">
      <alignment horizontal="left" indent="3"/>
    </xf>
    <xf numFmtId="0" fontId="20" fillId="0" borderId="28" xfId="0" applyFont="1" applyFill="1" applyBorder="1" applyAlignment="1">
      <alignment horizontal="left" indent="3"/>
    </xf>
    <xf numFmtId="0" fontId="7" fillId="0" borderId="0" xfId="0" applyFont="1" applyFill="1" applyBorder="1" applyAlignment="1">
      <alignment horizontal="left" indent="3"/>
    </xf>
    <xf numFmtId="0" fontId="7" fillId="0" borderId="29" xfId="0" applyFont="1" applyFill="1" applyBorder="1" applyAlignment="1">
      <alignment horizontal="left" indent="3"/>
    </xf>
    <xf numFmtId="164" fontId="7" fillId="3" borderId="29" xfId="1" applyNumberFormat="1" applyFont="1" applyFill="1" applyBorder="1" applyAlignment="1">
      <alignment horizontal="right"/>
    </xf>
    <xf numFmtId="0" fontId="13" fillId="3" borderId="0" xfId="0" applyFont="1" applyFill="1"/>
    <xf numFmtId="0" fontId="7" fillId="3" borderId="0" xfId="0" applyFont="1" applyFill="1" applyBorder="1" applyAlignment="1">
      <alignment horizontal="right" vertical="center" wrapText="1"/>
    </xf>
    <xf numFmtId="0" fontId="7" fillId="0" borderId="0" xfId="0" applyFont="1" applyFill="1" applyBorder="1" applyAlignment="1">
      <alignment horizontal="left" indent="2"/>
    </xf>
    <xf numFmtId="164" fontId="7" fillId="3" borderId="0" xfId="1" applyNumberFormat="1" applyFont="1" applyFill="1" applyBorder="1" applyAlignment="1">
      <alignment horizontal="right"/>
    </xf>
    <xf numFmtId="3" fontId="7" fillId="3" borderId="0" xfId="0" applyNumberFormat="1" applyFont="1" applyFill="1" applyBorder="1" applyAlignment="1">
      <alignment horizontal="right"/>
    </xf>
    <xf numFmtId="0" fontId="20" fillId="4" borderId="67" xfId="0" applyFont="1" applyFill="1" applyBorder="1" applyAlignment="1">
      <alignment horizontal="center" vertical="center" wrapText="1"/>
    </xf>
    <xf numFmtId="0" fontId="7" fillId="4" borderId="44" xfId="0" applyFont="1" applyFill="1" applyBorder="1" applyAlignment="1">
      <alignment horizontal="center" vertical="center" wrapText="1"/>
    </xf>
    <xf numFmtId="0" fontId="20" fillId="4" borderId="45" xfId="0" applyFont="1" applyFill="1" applyBorder="1" applyAlignment="1">
      <alignment horizontal="center" vertical="center" wrapText="1"/>
    </xf>
    <xf numFmtId="0" fontId="7" fillId="4" borderId="68" xfId="0" applyFont="1" applyFill="1" applyBorder="1" applyAlignment="1">
      <alignment horizontal="center" vertical="center" wrapText="1"/>
    </xf>
    <xf numFmtId="0" fontId="20" fillId="2" borderId="67" xfId="0" applyFont="1" applyFill="1" applyBorder="1" applyAlignment="1">
      <alignment horizontal="center" vertical="center" wrapText="1"/>
    </xf>
    <xf numFmtId="0" fontId="7" fillId="2" borderId="68" xfId="0" applyFont="1" applyFill="1" applyBorder="1" applyAlignment="1">
      <alignment horizontal="center" vertical="center" wrapText="1"/>
    </xf>
    <xf numFmtId="3" fontId="7" fillId="0" borderId="65" xfId="0" applyNumberFormat="1" applyFont="1" applyBorder="1" applyAlignment="1">
      <alignment horizontal="right"/>
    </xf>
    <xf numFmtId="3" fontId="22" fillId="0" borderId="69" xfId="1" applyNumberFormat="1" applyFont="1" applyFill="1" applyBorder="1" applyAlignment="1" applyProtection="1">
      <alignment vertical="center"/>
      <protection hidden="1"/>
    </xf>
    <xf numFmtId="3" fontId="7" fillId="0" borderId="65" xfId="0" applyNumberFormat="1" applyFont="1" applyBorder="1"/>
    <xf numFmtId="3" fontId="13" fillId="0" borderId="70" xfId="1" applyNumberFormat="1" applyFont="1" applyFill="1" applyBorder="1" applyAlignment="1" applyProtection="1">
      <alignment vertical="center"/>
      <protection hidden="1"/>
    </xf>
    <xf numFmtId="3" fontId="13" fillId="0" borderId="70" xfId="1" applyNumberFormat="1" applyFont="1" applyFill="1" applyBorder="1" applyAlignment="1" applyProtection="1">
      <alignment horizontal="right" vertical="center"/>
      <protection hidden="1"/>
    </xf>
    <xf numFmtId="3" fontId="13" fillId="0" borderId="23" xfId="1" applyNumberFormat="1" applyFont="1" applyFill="1" applyBorder="1" applyAlignment="1" applyProtection="1">
      <alignment horizontal="right" vertical="center"/>
      <protection hidden="1"/>
    </xf>
    <xf numFmtId="164" fontId="7" fillId="0" borderId="66" xfId="0" applyNumberFormat="1" applyFont="1" applyFill="1" applyBorder="1"/>
    <xf numFmtId="164" fontId="13" fillId="0" borderId="71" xfId="3" applyNumberFormat="1" applyFont="1" applyFill="1" applyBorder="1" applyAlignment="1" applyProtection="1">
      <alignment horizontal="right" vertical="center" wrapText="1"/>
      <protection hidden="1"/>
    </xf>
    <xf numFmtId="3" fontId="13" fillId="0" borderId="72" xfId="1" applyNumberFormat="1" applyFont="1" applyFill="1" applyBorder="1" applyAlignment="1" applyProtection="1">
      <alignment vertical="center"/>
      <protection hidden="1"/>
    </xf>
    <xf numFmtId="164" fontId="13" fillId="0" borderId="73" xfId="3" applyNumberFormat="1" applyFont="1" applyFill="1" applyBorder="1" applyAlignment="1" applyProtection="1">
      <alignment horizontal="right" vertical="center" wrapText="1"/>
      <protection hidden="1"/>
    </xf>
    <xf numFmtId="3" fontId="13" fillId="0" borderId="74" xfId="1" applyNumberFormat="1" applyFont="1" applyFill="1" applyBorder="1" applyAlignment="1" applyProtection="1">
      <alignment vertical="center"/>
      <protection hidden="1"/>
    </xf>
    <xf numFmtId="164" fontId="13" fillId="0" borderId="75" xfId="3" applyNumberFormat="1" applyFont="1" applyFill="1" applyBorder="1" applyAlignment="1" applyProtection="1">
      <alignment horizontal="right" vertical="center" wrapText="1"/>
      <protection hidden="1"/>
    </xf>
    <xf numFmtId="0" fontId="16" fillId="0" borderId="15" xfId="0" applyFont="1" applyBorder="1" applyAlignment="1">
      <alignment horizontal="left"/>
    </xf>
    <xf numFmtId="0" fontId="9" fillId="0" borderId="0" xfId="0" applyFont="1" applyBorder="1" applyAlignment="1">
      <alignment vertical="center" readingOrder="1"/>
    </xf>
    <xf numFmtId="0" fontId="20" fillId="2" borderId="81" xfId="0" applyFont="1" applyFill="1" applyBorder="1" applyAlignment="1">
      <alignment horizontal="center" vertical="center" wrapText="1"/>
    </xf>
    <xf numFmtId="0" fontId="7" fillId="2" borderId="82" xfId="0" applyFont="1" applyFill="1" applyBorder="1" applyAlignment="1">
      <alignment horizontal="center" vertical="center" wrapText="1"/>
    </xf>
    <xf numFmtId="164" fontId="7" fillId="0" borderId="83" xfId="0" applyNumberFormat="1" applyFont="1" applyFill="1" applyBorder="1" applyAlignment="1">
      <alignment horizontal="right"/>
    </xf>
    <xf numFmtId="0" fontId="22" fillId="0" borderId="29" xfId="3" applyNumberFormat="1" applyFont="1" applyFill="1" applyBorder="1" applyAlignment="1" applyProtection="1">
      <alignment horizontal="center" vertical="center" wrapText="1"/>
      <protection hidden="1"/>
    </xf>
    <xf numFmtId="3" fontId="22" fillId="0" borderId="84" xfId="1" applyNumberFormat="1" applyFont="1" applyFill="1" applyBorder="1" applyAlignment="1" applyProtection="1">
      <alignment vertical="center"/>
      <protection hidden="1"/>
    </xf>
    <xf numFmtId="164" fontId="22" fillId="0" borderId="85" xfId="3" applyNumberFormat="1" applyFont="1" applyFill="1" applyBorder="1" applyAlignment="1" applyProtection="1">
      <alignment horizontal="right" vertical="center" wrapText="1"/>
      <protection hidden="1"/>
    </xf>
    <xf numFmtId="0" fontId="28" fillId="0" borderId="0" xfId="3" applyNumberFormat="1" applyFont="1" applyFill="1" applyBorder="1" applyAlignment="1" applyProtection="1">
      <alignment horizontal="center" vertical="center" wrapText="1"/>
      <protection hidden="1"/>
    </xf>
    <xf numFmtId="3" fontId="28" fillId="0" borderId="0" xfId="1" applyNumberFormat="1" applyFont="1" applyFill="1" applyBorder="1" applyAlignment="1" applyProtection="1">
      <alignment vertical="center"/>
      <protection hidden="1"/>
    </xf>
    <xf numFmtId="164" fontId="28" fillId="0" borderId="0" xfId="3" applyNumberFormat="1" applyFont="1" applyFill="1" applyBorder="1" applyAlignment="1" applyProtection="1">
      <alignment horizontal="right" vertical="center" wrapText="1"/>
      <protection hidden="1"/>
    </xf>
    <xf numFmtId="0" fontId="16" fillId="0" borderId="28" xfId="0" applyFont="1" applyBorder="1" applyAlignment="1"/>
    <xf numFmtId="0" fontId="16" fillId="0" borderId="0" xfId="0" applyFont="1" applyBorder="1" applyAlignment="1"/>
    <xf numFmtId="1" fontId="21" fillId="0" borderId="0" xfId="3" applyFont="1" applyBorder="1" applyAlignment="1">
      <alignment vertical="center"/>
    </xf>
    <xf numFmtId="3" fontId="16" fillId="0" borderId="0" xfId="0" applyNumberFormat="1" applyFont="1" applyBorder="1" applyAlignment="1"/>
    <xf numFmtId="164" fontId="16" fillId="0" borderId="0" xfId="1" applyNumberFormat="1" applyFont="1" applyBorder="1" applyAlignment="1"/>
    <xf numFmtId="3" fontId="7" fillId="0" borderId="86" xfId="0" applyNumberFormat="1" applyFont="1" applyBorder="1"/>
    <xf numFmtId="0" fontId="25" fillId="0" borderId="0" xfId="0" applyFont="1" applyBorder="1" applyAlignment="1"/>
    <xf numFmtId="0" fontId="20" fillId="4" borderId="90" xfId="0" applyFont="1" applyFill="1" applyBorder="1" applyAlignment="1">
      <alignment horizontal="center" vertical="center" wrapText="1"/>
    </xf>
    <xf numFmtId="0" fontId="20" fillId="4" borderId="38" xfId="0" applyFont="1" applyFill="1" applyBorder="1" applyAlignment="1">
      <alignment horizontal="center" vertical="center" wrapText="1"/>
    </xf>
    <xf numFmtId="0" fontId="20" fillId="4" borderId="91" xfId="0" applyFont="1" applyFill="1" applyBorder="1" applyAlignment="1">
      <alignment horizontal="center" vertical="center" wrapText="1"/>
    </xf>
    <xf numFmtId="0" fontId="20" fillId="2" borderId="90" xfId="0" applyFont="1" applyFill="1" applyBorder="1" applyAlignment="1">
      <alignment horizontal="center" vertical="center" wrapText="1"/>
    </xf>
    <xf numFmtId="0" fontId="20" fillId="2" borderId="38" xfId="0" applyFont="1" applyFill="1" applyBorder="1" applyAlignment="1">
      <alignment horizontal="center" vertical="center" wrapText="1"/>
    </xf>
    <xf numFmtId="0" fontId="20" fillId="2" borderId="91" xfId="0" applyFont="1" applyFill="1" applyBorder="1" applyAlignment="1">
      <alignment horizontal="center" vertical="center" wrapText="1"/>
    </xf>
    <xf numFmtId="0" fontId="20" fillId="2" borderId="92" xfId="0" applyFont="1" applyFill="1" applyBorder="1" applyAlignment="1">
      <alignment horizontal="center" vertical="center" wrapText="1"/>
    </xf>
    <xf numFmtId="0" fontId="20" fillId="2" borderId="93" xfId="0" applyFont="1" applyFill="1" applyBorder="1" applyAlignment="1">
      <alignment horizontal="center" vertical="center" wrapText="1"/>
    </xf>
    <xf numFmtId="164" fontId="7" fillId="0" borderId="90" xfId="1" applyNumberFormat="1" applyFont="1" applyBorder="1" applyAlignment="1">
      <alignment horizontal="right"/>
    </xf>
    <xf numFmtId="164" fontId="7" fillId="0" borderId="91" xfId="1" applyNumberFormat="1" applyFont="1" applyBorder="1" applyAlignment="1">
      <alignment horizontal="right"/>
    </xf>
    <xf numFmtId="164" fontId="22" fillId="0" borderId="94" xfId="1" applyNumberFormat="1" applyFont="1" applyFill="1" applyBorder="1" applyAlignment="1" applyProtection="1">
      <alignment vertical="center"/>
      <protection hidden="1"/>
    </xf>
    <xf numFmtId="164" fontId="22" fillId="0" borderId="95" xfId="1" applyNumberFormat="1" applyFont="1" applyFill="1" applyBorder="1" applyAlignment="1" applyProtection="1">
      <alignment vertical="center"/>
      <protection hidden="1"/>
    </xf>
    <xf numFmtId="164" fontId="7" fillId="0" borderId="90" xfId="1" applyNumberFormat="1" applyFont="1" applyBorder="1"/>
    <xf numFmtId="164" fontId="7" fillId="0" borderId="91" xfId="1" applyNumberFormat="1" applyFont="1" applyBorder="1"/>
    <xf numFmtId="164" fontId="13" fillId="0" borderId="96" xfId="1" applyNumberFormat="1" applyFont="1" applyFill="1" applyBorder="1" applyAlignment="1" applyProtection="1">
      <alignment vertical="center"/>
      <protection hidden="1"/>
    </xf>
    <xf numFmtId="164" fontId="13" fillId="0" borderId="97" xfId="1" applyNumberFormat="1" applyFont="1" applyFill="1" applyBorder="1" applyAlignment="1" applyProtection="1">
      <alignment vertical="center"/>
      <protection hidden="1"/>
    </xf>
    <xf numFmtId="0" fontId="9" fillId="2" borderId="101" xfId="0" applyFont="1" applyFill="1" applyBorder="1" applyAlignment="1">
      <alignment horizontal="center" vertical="center" wrapText="1" readingOrder="1"/>
    </xf>
    <xf numFmtId="0" fontId="20" fillId="4" borderId="65" xfId="0" applyFont="1" applyFill="1" applyBorder="1" applyAlignment="1">
      <alignment horizontal="center" vertical="center" wrapText="1"/>
    </xf>
    <xf numFmtId="0" fontId="20" fillId="4" borderId="102" xfId="0" applyFont="1" applyFill="1" applyBorder="1" applyAlignment="1">
      <alignment horizontal="center" vertical="center" wrapText="1"/>
    </xf>
    <xf numFmtId="0" fontId="20" fillId="2" borderId="65" xfId="0" applyFont="1" applyFill="1" applyBorder="1" applyAlignment="1">
      <alignment horizontal="center" vertical="center" wrapText="1"/>
    </xf>
    <xf numFmtId="0" fontId="20" fillId="2" borderId="102" xfId="0" applyFont="1" applyFill="1" applyBorder="1" applyAlignment="1">
      <alignment horizontal="center" vertical="center" wrapText="1"/>
    </xf>
    <xf numFmtId="0" fontId="20" fillId="2" borderId="103" xfId="0" applyFont="1" applyFill="1" applyBorder="1" applyAlignment="1">
      <alignment horizontal="center" vertical="center" wrapText="1"/>
    </xf>
    <xf numFmtId="164" fontId="7" fillId="0" borderId="65" xfId="1" applyNumberFormat="1" applyFont="1" applyBorder="1" applyAlignment="1">
      <alignment horizontal="right"/>
    </xf>
    <xf numFmtId="164" fontId="7" fillId="0" borderId="102" xfId="1" applyNumberFormat="1" applyFont="1" applyBorder="1" applyAlignment="1">
      <alignment horizontal="right"/>
    </xf>
    <xf numFmtId="164" fontId="7" fillId="0" borderId="103" xfId="1" applyNumberFormat="1" applyFont="1" applyBorder="1" applyAlignment="1">
      <alignment horizontal="right"/>
    </xf>
    <xf numFmtId="164" fontId="22" fillId="0" borderId="69" xfId="1" applyNumberFormat="1" applyFont="1" applyFill="1" applyBorder="1" applyAlignment="1" applyProtection="1">
      <alignment vertical="center"/>
      <protection hidden="1"/>
    </xf>
    <xf numFmtId="164" fontId="22" fillId="0" borderId="104" xfId="1" applyNumberFormat="1" applyFont="1" applyFill="1" applyBorder="1" applyAlignment="1" applyProtection="1">
      <alignment vertical="center"/>
      <protection hidden="1"/>
    </xf>
    <xf numFmtId="164" fontId="22" fillId="0" borderId="105" xfId="1" applyNumberFormat="1" applyFont="1" applyFill="1" applyBorder="1" applyAlignment="1" applyProtection="1">
      <alignment vertical="center"/>
      <protection hidden="1"/>
    </xf>
    <xf numFmtId="164" fontId="7" fillId="0" borderId="65" xfId="1" applyNumberFormat="1" applyFont="1" applyBorder="1"/>
    <xf numFmtId="164" fontId="7" fillId="0" borderId="102" xfId="1" applyNumberFormat="1" applyFont="1" applyBorder="1"/>
    <xf numFmtId="164" fontId="7" fillId="0" borderId="103" xfId="1" applyNumberFormat="1" applyFont="1" applyBorder="1"/>
    <xf numFmtId="164" fontId="13" fillId="0" borderId="70" xfId="1" applyNumberFormat="1" applyFont="1" applyFill="1" applyBorder="1" applyAlignment="1" applyProtection="1">
      <alignment vertical="center"/>
      <protection hidden="1"/>
    </xf>
    <xf numFmtId="164" fontId="13" fillId="0" borderId="106" xfId="1" applyNumberFormat="1" applyFont="1" applyFill="1" applyBorder="1" applyAlignment="1" applyProtection="1">
      <alignment vertical="center"/>
      <protection hidden="1"/>
    </xf>
    <xf numFmtId="164" fontId="13" fillId="0" borderId="107" xfId="1" applyNumberFormat="1" applyFont="1" applyFill="1" applyBorder="1" applyAlignment="1" applyProtection="1">
      <alignment vertical="center"/>
      <protection hidden="1"/>
    </xf>
    <xf numFmtId="0" fontId="16" fillId="0" borderId="15" xfId="0" applyFont="1" applyBorder="1" applyAlignment="1"/>
    <xf numFmtId="0" fontId="10" fillId="3" borderId="108" xfId="0" applyFont="1" applyFill="1" applyBorder="1"/>
    <xf numFmtId="3" fontId="22" fillId="3" borderId="108" xfId="0" applyNumberFormat="1" applyFont="1" applyFill="1" applyBorder="1" applyAlignment="1">
      <alignment horizontal="right" vertical="center" wrapText="1"/>
    </xf>
    <xf numFmtId="164" fontId="22" fillId="3" borderId="108" xfId="1" applyNumberFormat="1" applyFont="1" applyFill="1" applyBorder="1" applyAlignment="1">
      <alignment horizontal="right" vertical="center" wrapText="1"/>
    </xf>
    <xf numFmtId="164" fontId="0" fillId="0" borderId="0" xfId="0" applyNumberFormat="1"/>
    <xf numFmtId="0" fontId="15" fillId="0" borderId="108" xfId="0" applyFont="1" applyFill="1" applyBorder="1"/>
    <xf numFmtId="3" fontId="23" fillId="0" borderId="108" xfId="0" applyNumberFormat="1" applyFont="1" applyFill="1" applyBorder="1" applyAlignment="1">
      <alignment horizontal="right" vertical="center" wrapText="1"/>
    </xf>
    <xf numFmtId="164" fontId="23" fillId="0" borderId="108" xfId="1" applyNumberFormat="1" applyFont="1" applyFill="1" applyBorder="1" applyAlignment="1">
      <alignment horizontal="right" vertical="center" wrapText="1"/>
    </xf>
    <xf numFmtId="3" fontId="7" fillId="0" borderId="28" xfId="0" applyNumberFormat="1" applyFont="1" applyFill="1" applyBorder="1"/>
    <xf numFmtId="164" fontId="7" fillId="0" borderId="28" xfId="1" applyNumberFormat="1" applyFont="1" applyFill="1" applyBorder="1"/>
    <xf numFmtId="164" fontId="7" fillId="3" borderId="28" xfId="1" applyNumberFormat="1" applyFont="1" applyFill="1" applyBorder="1"/>
    <xf numFmtId="3" fontId="7" fillId="3" borderId="28" xfId="0" applyNumberFormat="1" applyFont="1" applyFill="1" applyBorder="1"/>
    <xf numFmtId="164" fontId="7" fillId="0" borderId="0" xfId="0" applyNumberFormat="1" applyFont="1"/>
    <xf numFmtId="0" fontId="0" fillId="0" borderId="109" xfId="0" applyBorder="1"/>
    <xf numFmtId="0" fontId="7" fillId="0" borderId="3" xfId="0" applyFont="1" applyBorder="1"/>
    <xf numFmtId="1" fontId="21" fillId="0" borderId="4" xfId="3" applyFont="1" applyBorder="1" applyAlignment="1">
      <alignment vertical="center"/>
    </xf>
    <xf numFmtId="0" fontId="9" fillId="0" borderId="4" xfId="0" applyFont="1" applyBorder="1" applyAlignment="1">
      <alignment vertical="center" readingOrder="1"/>
    </xf>
    <xf numFmtId="0" fontId="7" fillId="0" borderId="4" xfId="0" applyFont="1" applyBorder="1"/>
    <xf numFmtId="0" fontId="20" fillId="2" borderId="121" xfId="0" applyFont="1" applyFill="1" applyBorder="1" applyAlignment="1">
      <alignment horizontal="center" vertical="center" wrapText="1"/>
    </xf>
    <xf numFmtId="0" fontId="20" fillId="2" borderId="122" xfId="0" applyFont="1" applyFill="1" applyBorder="1" applyAlignment="1">
      <alignment horizontal="center" vertical="center" wrapText="1"/>
    </xf>
    <xf numFmtId="0" fontId="7" fillId="2" borderId="123" xfId="0" applyFont="1" applyFill="1" applyBorder="1" applyAlignment="1">
      <alignment horizontal="center" vertical="center" wrapText="1"/>
    </xf>
    <xf numFmtId="0" fontId="20" fillId="2" borderId="124" xfId="0" applyFont="1" applyFill="1" applyBorder="1" applyAlignment="1">
      <alignment horizontal="center" vertical="center" wrapText="1"/>
    </xf>
    <xf numFmtId="0" fontId="20" fillId="2" borderId="125" xfId="0" applyFont="1" applyFill="1" applyBorder="1" applyAlignment="1">
      <alignment horizontal="center" vertical="center" wrapText="1"/>
    </xf>
    <xf numFmtId="0" fontId="7" fillId="2" borderId="126" xfId="0" applyFont="1" applyFill="1" applyBorder="1" applyAlignment="1">
      <alignment horizontal="center" vertical="center" wrapText="1"/>
    </xf>
    <xf numFmtId="3" fontId="7" fillId="0" borderId="127" xfId="0" applyNumberFormat="1" applyFont="1" applyBorder="1"/>
    <xf numFmtId="3" fontId="7" fillId="0" borderId="128" xfId="0" applyNumberFormat="1" applyFont="1" applyBorder="1"/>
    <xf numFmtId="3" fontId="7" fillId="0" borderId="86" xfId="0" applyNumberFormat="1" applyFont="1" applyBorder="1" applyAlignment="1">
      <alignment horizontal="right"/>
    </xf>
    <xf numFmtId="3" fontId="7" fillId="0" borderId="127" xfId="0" applyNumberFormat="1" applyFont="1" applyBorder="1" applyAlignment="1">
      <alignment horizontal="right"/>
    </xf>
    <xf numFmtId="3" fontId="7" fillId="0" borderId="128" xfId="0" applyNumberFormat="1" applyFont="1" applyBorder="1" applyAlignment="1">
      <alignment horizontal="right"/>
    </xf>
    <xf numFmtId="164" fontId="22" fillId="0" borderId="129" xfId="3" applyNumberFormat="1" applyFont="1" applyFill="1" applyBorder="1" applyAlignment="1" applyProtection="1">
      <alignment horizontal="right" vertical="center" wrapText="1"/>
      <protection hidden="1"/>
    </xf>
    <xf numFmtId="3" fontId="22" fillId="0" borderId="130" xfId="1" applyNumberFormat="1" applyFont="1" applyFill="1" applyBorder="1" applyAlignment="1" applyProtection="1">
      <alignment vertical="center"/>
      <protection hidden="1"/>
    </xf>
    <xf numFmtId="3" fontId="22" fillId="0" borderId="131" xfId="1" applyNumberFormat="1" applyFont="1" applyFill="1" applyBorder="1" applyAlignment="1" applyProtection="1">
      <alignment vertical="center"/>
      <protection hidden="1"/>
    </xf>
    <xf numFmtId="3" fontId="22" fillId="0" borderId="132" xfId="1" applyNumberFormat="1" applyFont="1" applyFill="1" applyBorder="1" applyAlignment="1" applyProtection="1">
      <alignment vertical="center"/>
      <protection hidden="1"/>
    </xf>
    <xf numFmtId="3" fontId="13" fillId="0" borderId="133" xfId="1" applyNumberFormat="1" applyFont="1" applyFill="1" applyBorder="1" applyAlignment="1" applyProtection="1">
      <alignment vertical="center"/>
      <protection hidden="1"/>
    </xf>
    <xf numFmtId="3" fontId="13" fillId="0" borderId="134" xfId="1" applyNumberFormat="1" applyFont="1" applyFill="1" applyBorder="1" applyAlignment="1" applyProtection="1">
      <alignment vertical="center"/>
      <protection hidden="1"/>
    </xf>
    <xf numFmtId="3" fontId="13" fillId="0" borderId="135" xfId="1" applyNumberFormat="1" applyFont="1" applyFill="1" applyBorder="1" applyAlignment="1" applyProtection="1">
      <alignment vertical="center"/>
      <protection hidden="1"/>
    </xf>
    <xf numFmtId="164" fontId="7" fillId="0" borderId="136" xfId="0" applyNumberFormat="1" applyFont="1" applyFill="1" applyBorder="1"/>
    <xf numFmtId="164" fontId="13" fillId="0" borderId="13" xfId="3" applyNumberFormat="1" applyFont="1" applyFill="1" applyBorder="1" applyAlignment="1" applyProtection="1">
      <alignment horizontal="right" vertical="center" wrapText="1"/>
      <protection hidden="1"/>
    </xf>
    <xf numFmtId="164" fontId="13" fillId="0" borderId="137" xfId="3" applyNumberFormat="1" applyFont="1" applyFill="1" applyBorder="1" applyAlignment="1" applyProtection="1">
      <alignment horizontal="right" vertical="center" wrapText="1"/>
      <protection hidden="1"/>
    </xf>
    <xf numFmtId="3" fontId="13" fillId="0" borderId="138" xfId="1" applyNumberFormat="1" applyFont="1" applyFill="1" applyBorder="1" applyAlignment="1" applyProtection="1">
      <alignment vertical="center"/>
      <protection hidden="1"/>
    </xf>
    <xf numFmtId="164" fontId="13" fillId="0" borderId="139" xfId="3" applyNumberFormat="1" applyFont="1" applyFill="1" applyBorder="1" applyAlignment="1" applyProtection="1">
      <alignment horizontal="right" vertical="center" wrapText="1"/>
      <protection hidden="1"/>
    </xf>
    <xf numFmtId="3" fontId="13" fillId="0" borderId="140" xfId="1" applyNumberFormat="1" applyFont="1" applyFill="1" applyBorder="1" applyAlignment="1" applyProtection="1">
      <alignment vertical="center"/>
      <protection hidden="1"/>
    </xf>
    <xf numFmtId="164" fontId="13" fillId="0" borderId="141" xfId="3" applyNumberFormat="1" applyFont="1" applyFill="1" applyBorder="1" applyAlignment="1" applyProtection="1">
      <alignment horizontal="right" vertical="center" wrapText="1"/>
      <protection hidden="1"/>
    </xf>
    <xf numFmtId="164" fontId="13" fillId="0" borderId="142" xfId="3" applyNumberFormat="1" applyFont="1" applyFill="1" applyBorder="1" applyAlignment="1" applyProtection="1">
      <alignment horizontal="right" vertical="center" wrapText="1"/>
      <protection hidden="1"/>
    </xf>
    <xf numFmtId="3" fontId="13" fillId="0" borderId="143" xfId="1" applyNumberFormat="1" applyFont="1" applyFill="1" applyBorder="1" applyAlignment="1" applyProtection="1">
      <alignment vertical="center"/>
      <protection hidden="1"/>
    </xf>
    <xf numFmtId="164" fontId="13" fillId="0" borderId="144" xfId="3" applyNumberFormat="1" applyFont="1" applyFill="1" applyBorder="1" applyAlignment="1" applyProtection="1">
      <alignment horizontal="right" vertical="center" wrapText="1"/>
      <protection hidden="1"/>
    </xf>
    <xf numFmtId="3" fontId="13" fillId="0" borderId="145" xfId="1" applyNumberFormat="1" applyFont="1" applyFill="1" applyBorder="1" applyAlignment="1" applyProtection="1">
      <alignment vertical="center"/>
      <protection hidden="1"/>
    </xf>
    <xf numFmtId="164" fontId="13" fillId="0" borderId="146" xfId="3" applyNumberFormat="1" applyFont="1" applyFill="1" applyBorder="1" applyAlignment="1" applyProtection="1">
      <alignment horizontal="right" vertical="center" wrapText="1"/>
      <protection hidden="1"/>
    </xf>
    <xf numFmtId="3" fontId="13" fillId="0" borderId="147" xfId="1" applyNumberFormat="1" applyFont="1" applyFill="1" applyBorder="1" applyAlignment="1" applyProtection="1">
      <alignment vertical="center"/>
      <protection hidden="1"/>
    </xf>
    <xf numFmtId="164" fontId="13" fillId="0" borderId="148" xfId="3" applyNumberFormat="1" applyFont="1" applyFill="1" applyBorder="1" applyAlignment="1" applyProtection="1">
      <alignment horizontal="right" vertical="center" wrapText="1"/>
      <protection hidden="1"/>
    </xf>
    <xf numFmtId="3" fontId="13" fillId="0" borderId="149" xfId="1" applyNumberFormat="1" applyFont="1" applyFill="1" applyBorder="1" applyAlignment="1" applyProtection="1">
      <alignment vertical="center"/>
      <protection hidden="1"/>
    </xf>
    <xf numFmtId="164" fontId="13" fillId="0" borderId="150" xfId="3" applyNumberFormat="1" applyFont="1" applyFill="1" applyBorder="1" applyAlignment="1" applyProtection="1">
      <alignment horizontal="right" vertical="center" wrapText="1"/>
      <protection hidden="1"/>
    </xf>
    <xf numFmtId="0" fontId="20" fillId="2" borderId="157" xfId="0" applyFont="1" applyFill="1" applyBorder="1" applyAlignment="1">
      <alignment horizontal="center" vertical="center" wrapText="1"/>
    </xf>
    <xf numFmtId="0" fontId="20" fillId="2" borderId="158" xfId="0" applyFont="1" applyFill="1" applyBorder="1" applyAlignment="1">
      <alignment horizontal="center" vertical="center" wrapText="1"/>
    </xf>
    <xf numFmtId="0" fontId="20" fillId="2" borderId="159" xfId="0" applyFont="1" applyFill="1" applyBorder="1" applyAlignment="1">
      <alignment horizontal="center" vertical="center" wrapText="1"/>
    </xf>
    <xf numFmtId="164" fontId="7" fillId="0" borderId="160" xfId="1" applyNumberFormat="1" applyFont="1" applyBorder="1" applyAlignment="1">
      <alignment horizontal="right"/>
    </xf>
    <xf numFmtId="164" fontId="7" fillId="0" borderId="161" xfId="1" applyNumberFormat="1" applyFont="1" applyBorder="1" applyAlignment="1">
      <alignment horizontal="right"/>
    </xf>
    <xf numFmtId="164" fontId="7" fillId="0" borderId="162" xfId="1" applyNumberFormat="1" applyFont="1" applyBorder="1" applyAlignment="1">
      <alignment horizontal="right"/>
    </xf>
    <xf numFmtId="164" fontId="22" fillId="0" borderId="163" xfId="1" applyNumberFormat="1" applyFont="1" applyFill="1" applyBorder="1" applyAlignment="1" applyProtection="1">
      <alignment vertical="center"/>
      <protection hidden="1"/>
    </xf>
    <xf numFmtId="164" fontId="22" fillId="0" borderId="164" xfId="1" applyNumberFormat="1" applyFont="1" applyFill="1" applyBorder="1" applyAlignment="1" applyProtection="1">
      <alignment vertical="center"/>
      <protection hidden="1"/>
    </xf>
    <xf numFmtId="164" fontId="22" fillId="0" borderId="165" xfId="1" applyNumberFormat="1" applyFont="1" applyFill="1" applyBorder="1" applyAlignment="1" applyProtection="1">
      <alignment vertical="center"/>
      <protection hidden="1"/>
    </xf>
    <xf numFmtId="164" fontId="7" fillId="0" borderId="160" xfId="1" applyNumberFormat="1" applyFont="1" applyBorder="1"/>
    <xf numFmtId="164" fontId="7" fillId="0" borderId="161" xfId="1" applyNumberFormat="1" applyFont="1" applyBorder="1"/>
    <xf numFmtId="164" fontId="7" fillId="0" borderId="162" xfId="1" applyNumberFormat="1" applyFont="1" applyBorder="1"/>
    <xf numFmtId="164" fontId="13" fillId="0" borderId="166" xfId="1" applyNumberFormat="1" applyFont="1" applyFill="1" applyBorder="1" applyAlignment="1" applyProtection="1">
      <alignment vertical="center"/>
      <protection hidden="1"/>
    </xf>
    <xf numFmtId="164" fontId="13" fillId="0" borderId="167" xfId="1" applyNumberFormat="1" applyFont="1" applyFill="1" applyBorder="1" applyAlignment="1" applyProtection="1">
      <alignment vertical="center"/>
      <protection hidden="1"/>
    </xf>
    <xf numFmtId="164" fontId="13" fillId="0" borderId="168" xfId="1" applyNumberFormat="1" applyFont="1" applyFill="1" applyBorder="1" applyAlignment="1" applyProtection="1">
      <alignment vertical="center"/>
      <protection hidden="1"/>
    </xf>
    <xf numFmtId="164" fontId="13" fillId="0" borderId="169" xfId="1" applyNumberFormat="1" applyFont="1" applyFill="1" applyBorder="1" applyAlignment="1" applyProtection="1">
      <alignment vertical="center"/>
      <protection hidden="1"/>
    </xf>
    <xf numFmtId="164" fontId="13" fillId="0" borderId="170" xfId="1" applyNumberFormat="1" applyFont="1" applyFill="1" applyBorder="1" applyAlignment="1" applyProtection="1">
      <alignment vertical="center"/>
      <protection hidden="1"/>
    </xf>
    <xf numFmtId="164" fontId="13" fillId="0" borderId="171" xfId="1" applyNumberFormat="1" applyFont="1" applyFill="1" applyBorder="1" applyAlignment="1" applyProtection="1">
      <alignment vertical="center"/>
      <protection hidden="1"/>
    </xf>
    <xf numFmtId="9" fontId="17" fillId="0" borderId="0" xfId="1" applyFont="1" applyAlignment="1">
      <alignment vertical="center"/>
    </xf>
    <xf numFmtId="3" fontId="7" fillId="0" borderId="38" xfId="0" applyNumberFormat="1" applyFont="1" applyBorder="1" applyAlignment="1"/>
    <xf numFmtId="164" fontId="7" fillId="0" borderId="39" xfId="0" applyNumberFormat="1" applyFont="1" applyFill="1" applyBorder="1" applyAlignment="1">
      <alignment horizontal="right"/>
    </xf>
    <xf numFmtId="3" fontId="3" fillId="0" borderId="0" xfId="0" applyNumberFormat="1" applyFont="1"/>
    <xf numFmtId="164" fontId="3" fillId="0" borderId="0" xfId="1" applyNumberFormat="1" applyFont="1"/>
    <xf numFmtId="3" fontId="2" fillId="0" borderId="0" xfId="0" applyNumberFormat="1" applyFont="1"/>
    <xf numFmtId="164" fontId="2" fillId="0" borderId="0" xfId="1" applyNumberFormat="1" applyFont="1"/>
    <xf numFmtId="164" fontId="22" fillId="0" borderId="172" xfId="3" applyNumberFormat="1" applyFont="1" applyFill="1" applyBorder="1" applyAlignment="1" applyProtection="1">
      <alignment horizontal="right" vertical="center" wrapText="1"/>
      <protection hidden="1"/>
    </xf>
    <xf numFmtId="0" fontId="3" fillId="0" borderId="0" xfId="0" applyFont="1" applyFill="1"/>
    <xf numFmtId="0" fontId="7" fillId="0" borderId="0" xfId="0" applyFont="1" applyFill="1" applyAlignment="1">
      <alignment horizontal="right"/>
    </xf>
    <xf numFmtId="3" fontId="7" fillId="0" borderId="38" xfId="0" applyNumberFormat="1" applyFont="1" applyFill="1" applyBorder="1"/>
    <xf numFmtId="0" fontId="3" fillId="0" borderId="0" xfId="0" applyFont="1" applyBorder="1"/>
    <xf numFmtId="0" fontId="7" fillId="2" borderId="83" xfId="0" applyFont="1" applyFill="1" applyBorder="1" applyAlignment="1">
      <alignment horizontal="center" vertical="center" wrapText="1"/>
    </xf>
    <xf numFmtId="0" fontId="7" fillId="2" borderId="173" xfId="0" applyFont="1" applyFill="1" applyBorder="1" applyAlignment="1">
      <alignment horizontal="center" vertical="center" wrapText="1"/>
    </xf>
    <xf numFmtId="0" fontId="7" fillId="2" borderId="174" xfId="0" applyFont="1" applyFill="1" applyBorder="1" applyAlignment="1">
      <alignment horizontal="center" vertical="center" wrapText="1"/>
    </xf>
    <xf numFmtId="0" fontId="14" fillId="2" borderId="173" xfId="0" applyFont="1" applyFill="1" applyBorder="1" applyAlignment="1">
      <alignment horizontal="center" vertical="center" wrapText="1"/>
    </xf>
    <xf numFmtId="0" fontId="14" fillId="2" borderId="175" xfId="0" applyFont="1" applyFill="1" applyBorder="1" applyAlignment="1">
      <alignment horizontal="center" vertical="center" wrapText="1"/>
    </xf>
    <xf numFmtId="0" fontId="22" fillId="0" borderId="0" xfId="0" applyFont="1" applyFill="1" applyBorder="1" applyAlignment="1">
      <alignment horizontal="right" vertical="center" wrapText="1"/>
    </xf>
    <xf numFmtId="3" fontId="22" fillId="0" borderId="176" xfId="1" applyNumberFormat="1" applyFont="1" applyFill="1" applyBorder="1" applyAlignment="1" applyProtection="1">
      <alignment vertical="center"/>
      <protection hidden="1"/>
    </xf>
    <xf numFmtId="3" fontId="22" fillId="0" borderId="177" xfId="1" applyNumberFormat="1" applyFont="1" applyFill="1" applyBorder="1" applyAlignment="1" applyProtection="1">
      <alignment vertical="center"/>
      <protection hidden="1"/>
    </xf>
    <xf numFmtId="164" fontId="22" fillId="0" borderId="177" xfId="3" applyNumberFormat="1" applyFont="1" applyFill="1" applyBorder="1" applyAlignment="1" applyProtection="1">
      <alignment horizontal="right" vertical="center" wrapText="1"/>
      <protection hidden="1"/>
    </xf>
    <xf numFmtId="164" fontId="22" fillId="0" borderId="178" xfId="3" applyNumberFormat="1" applyFont="1" applyFill="1" applyBorder="1" applyAlignment="1" applyProtection="1">
      <alignment horizontal="right" vertical="center" wrapText="1"/>
      <protection hidden="1"/>
    </xf>
    <xf numFmtId="0" fontId="7" fillId="0" borderId="0" xfId="0" applyFont="1" applyFill="1" applyBorder="1" applyAlignment="1">
      <alignment horizontal="right" vertical="center" wrapText="1"/>
    </xf>
    <xf numFmtId="3" fontId="7" fillId="0" borderId="176" xfId="1" applyNumberFormat="1" applyFont="1" applyFill="1" applyBorder="1" applyAlignment="1" applyProtection="1">
      <alignment vertical="center"/>
      <protection hidden="1"/>
    </xf>
    <xf numFmtId="3" fontId="7" fillId="0" borderId="177" xfId="1" applyNumberFormat="1" applyFont="1" applyFill="1" applyBorder="1" applyAlignment="1" applyProtection="1">
      <alignment vertical="center"/>
      <protection hidden="1"/>
    </xf>
    <xf numFmtId="164" fontId="7" fillId="0" borderId="177" xfId="3" applyNumberFormat="1" applyFont="1" applyFill="1" applyBorder="1" applyAlignment="1" applyProtection="1">
      <alignment horizontal="right" vertical="center" wrapText="1"/>
      <protection hidden="1"/>
    </xf>
    <xf numFmtId="164" fontId="7" fillId="0" borderId="178" xfId="3" applyNumberFormat="1" applyFont="1" applyFill="1" applyBorder="1" applyAlignment="1" applyProtection="1">
      <alignment horizontal="right" vertical="center" wrapText="1"/>
      <protection hidden="1"/>
    </xf>
    <xf numFmtId="0" fontId="7" fillId="0" borderId="141" xfId="0" applyFont="1" applyFill="1" applyBorder="1" applyAlignment="1">
      <alignment horizontal="right" vertical="center" wrapText="1"/>
    </xf>
    <xf numFmtId="3" fontId="7" fillId="0" borderId="179" xfId="1" applyNumberFormat="1" applyFont="1" applyFill="1" applyBorder="1" applyAlignment="1" applyProtection="1">
      <alignment vertical="center"/>
      <protection hidden="1"/>
    </xf>
    <xf numFmtId="3" fontId="7" fillId="0" borderId="180" xfId="1" applyNumberFormat="1" applyFont="1" applyFill="1" applyBorder="1" applyAlignment="1" applyProtection="1">
      <alignment vertical="center"/>
      <protection hidden="1"/>
    </xf>
    <xf numFmtId="164" fontId="7" fillId="0" borderId="180" xfId="3" applyNumberFormat="1" applyFont="1" applyFill="1" applyBorder="1" applyAlignment="1" applyProtection="1">
      <alignment horizontal="right" vertical="center" wrapText="1"/>
      <protection hidden="1"/>
    </xf>
    <xf numFmtId="164" fontId="7" fillId="0" borderId="181" xfId="3" applyNumberFormat="1" applyFont="1" applyFill="1" applyBorder="1" applyAlignment="1" applyProtection="1">
      <alignment horizontal="right" vertical="center" wrapText="1"/>
      <protection hidden="1"/>
    </xf>
    <xf numFmtId="0" fontId="13" fillId="0" borderId="0" xfId="0" applyFont="1" applyFill="1" applyBorder="1" applyAlignment="1">
      <alignment horizontal="right" vertical="center" wrapText="1"/>
    </xf>
    <xf numFmtId="3" fontId="13" fillId="0" borderId="176" xfId="1" applyNumberFormat="1" applyFont="1" applyFill="1" applyBorder="1" applyAlignment="1" applyProtection="1">
      <alignment vertical="center"/>
      <protection hidden="1"/>
    </xf>
    <xf numFmtId="3" fontId="13" fillId="0" borderId="177" xfId="1" applyNumberFormat="1" applyFont="1" applyFill="1" applyBorder="1" applyAlignment="1" applyProtection="1">
      <alignment vertical="center"/>
      <protection hidden="1"/>
    </xf>
    <xf numFmtId="164" fontId="13" fillId="0" borderId="177" xfId="3" applyNumberFormat="1" applyFont="1" applyFill="1" applyBorder="1" applyAlignment="1" applyProtection="1">
      <alignment horizontal="right" vertical="center" wrapText="1"/>
      <protection hidden="1"/>
    </xf>
    <xf numFmtId="164" fontId="13" fillId="0" borderId="178" xfId="3" applyNumberFormat="1" applyFont="1" applyFill="1" applyBorder="1" applyAlignment="1" applyProtection="1">
      <alignment horizontal="right" vertical="center" wrapText="1"/>
      <protection hidden="1"/>
    </xf>
    <xf numFmtId="0" fontId="16" fillId="0" borderId="0" xfId="0" applyFont="1" applyBorder="1" applyAlignment="1">
      <alignment horizontal="left" wrapText="1"/>
    </xf>
    <xf numFmtId="0" fontId="25" fillId="0" borderId="0" xfId="0" applyFont="1" applyBorder="1" applyAlignment="1">
      <alignment horizontal="left" wrapText="1"/>
    </xf>
    <xf numFmtId="0" fontId="19" fillId="0" borderId="0" xfId="0" applyFont="1" applyBorder="1" applyAlignment="1">
      <alignment vertical="center" readingOrder="1"/>
    </xf>
    <xf numFmtId="0" fontId="7" fillId="2" borderId="182" xfId="0" applyFont="1" applyFill="1" applyBorder="1" applyAlignment="1">
      <alignment horizontal="center" vertical="center" wrapText="1"/>
    </xf>
    <xf numFmtId="0" fontId="26" fillId="0" borderId="0" xfId="0" applyFont="1" applyFill="1" applyBorder="1" applyAlignment="1">
      <alignment horizontal="right" vertical="center" wrapText="1"/>
    </xf>
    <xf numFmtId="164" fontId="26" fillId="0" borderId="0" xfId="1" applyNumberFormat="1" applyFont="1" applyBorder="1"/>
    <xf numFmtId="0" fontId="7" fillId="2" borderId="0" xfId="0" applyFont="1" applyFill="1" applyBorder="1" applyAlignment="1">
      <alignment horizontal="center" vertical="center" wrapText="1"/>
    </xf>
    <xf numFmtId="0" fontId="20" fillId="2" borderId="183" xfId="0" applyFont="1" applyFill="1" applyBorder="1" applyAlignment="1">
      <alignment horizontal="center" vertical="center" wrapText="1"/>
    </xf>
    <xf numFmtId="0" fontId="7" fillId="2" borderId="184" xfId="0" applyFont="1" applyFill="1" applyBorder="1" applyAlignment="1">
      <alignment horizontal="center" vertical="center" wrapText="1"/>
    </xf>
    <xf numFmtId="0" fontId="20" fillId="2" borderId="185" xfId="0" applyFont="1" applyFill="1" applyBorder="1" applyAlignment="1">
      <alignment horizontal="center" vertical="center" wrapText="1"/>
    </xf>
    <xf numFmtId="0" fontId="7" fillId="2" borderId="186" xfId="0" applyFont="1" applyFill="1" applyBorder="1" applyAlignment="1">
      <alignment horizontal="center" vertical="center" wrapText="1"/>
    </xf>
    <xf numFmtId="0" fontId="20" fillId="2" borderId="187" xfId="0" applyFont="1" applyFill="1" applyBorder="1" applyAlignment="1">
      <alignment horizontal="center" vertical="center" wrapText="1"/>
    </xf>
    <xf numFmtId="0" fontId="7" fillId="2" borderId="188" xfId="0" applyFont="1" applyFill="1" applyBorder="1" applyAlignment="1">
      <alignment horizontal="center" vertical="center" wrapText="1"/>
    </xf>
    <xf numFmtId="164" fontId="0" fillId="0" borderId="0" xfId="1" applyNumberFormat="1" applyFont="1"/>
    <xf numFmtId="0" fontId="22" fillId="0" borderId="0" xfId="3" applyNumberFormat="1" applyFont="1" applyFill="1" applyBorder="1" applyAlignment="1" applyProtection="1">
      <alignment horizontal="center" vertical="center" wrapText="1"/>
      <protection hidden="1"/>
    </xf>
    <xf numFmtId="3" fontId="22" fillId="0" borderId="189" xfId="1" applyNumberFormat="1" applyFont="1" applyFill="1" applyBorder="1" applyAlignment="1" applyProtection="1">
      <alignment vertical="center"/>
      <protection hidden="1"/>
    </xf>
    <xf numFmtId="164" fontId="22" fillId="0" borderId="190" xfId="3" applyNumberFormat="1" applyFont="1" applyFill="1" applyBorder="1" applyAlignment="1" applyProtection="1">
      <alignment horizontal="right" vertical="center" wrapText="1"/>
      <protection hidden="1"/>
    </xf>
    <xf numFmtId="3" fontId="22" fillId="0" borderId="191" xfId="1" applyNumberFormat="1" applyFont="1" applyFill="1" applyBorder="1" applyAlignment="1" applyProtection="1">
      <alignment vertical="center"/>
      <protection hidden="1"/>
    </xf>
    <xf numFmtId="164" fontId="22" fillId="0" borderId="192" xfId="3" applyNumberFormat="1" applyFont="1" applyFill="1" applyBorder="1" applyAlignment="1" applyProtection="1">
      <alignment horizontal="right" vertical="center" wrapText="1"/>
      <protection hidden="1"/>
    </xf>
    <xf numFmtId="3" fontId="22" fillId="0" borderId="193" xfId="1" applyNumberFormat="1" applyFont="1" applyFill="1" applyBorder="1" applyAlignment="1" applyProtection="1">
      <alignment vertical="center"/>
      <protection hidden="1"/>
    </xf>
    <xf numFmtId="164" fontId="22" fillId="0" borderId="194" xfId="3" applyNumberFormat="1" applyFont="1" applyFill="1" applyBorder="1" applyAlignment="1" applyProtection="1">
      <alignment horizontal="right" vertical="center" wrapText="1"/>
      <protection hidden="1"/>
    </xf>
    <xf numFmtId="3" fontId="0" fillId="0" borderId="0" xfId="1" applyNumberFormat="1" applyFont="1"/>
    <xf numFmtId="0" fontId="20" fillId="0" borderId="0" xfId="0" applyFont="1" applyFill="1" applyBorder="1" applyAlignment="1">
      <alignment horizontal="right" vertical="center" wrapText="1"/>
    </xf>
    <xf numFmtId="3" fontId="20" fillId="0" borderId="193" xfId="0" applyNumberFormat="1" applyFont="1" applyBorder="1"/>
    <xf numFmtId="164" fontId="20" fillId="0" borderId="195" xfId="0" applyNumberFormat="1" applyFont="1" applyFill="1" applyBorder="1" applyAlignment="1">
      <alignment horizontal="right"/>
    </xf>
    <xf numFmtId="3" fontId="20" fillId="0" borderId="196" xfId="0" applyNumberFormat="1" applyFont="1" applyBorder="1"/>
    <xf numFmtId="164" fontId="20" fillId="0" borderId="194" xfId="0" applyNumberFormat="1" applyFont="1" applyFill="1" applyBorder="1" applyAlignment="1">
      <alignment horizontal="right"/>
    </xf>
    <xf numFmtId="0" fontId="20" fillId="0" borderId="0" xfId="0" applyFont="1" applyBorder="1"/>
    <xf numFmtId="3" fontId="7" fillId="0" borderId="193" xfId="0" applyNumberFormat="1" applyFont="1" applyBorder="1"/>
    <xf numFmtId="164" fontId="7" fillId="0" borderId="195" xfId="0" applyNumberFormat="1" applyFont="1" applyFill="1" applyBorder="1" applyAlignment="1">
      <alignment horizontal="right"/>
    </xf>
    <xf numFmtId="3" fontId="7" fillId="0" borderId="196" xfId="0" applyNumberFormat="1" applyFont="1" applyBorder="1"/>
    <xf numFmtId="164" fontId="7" fillId="0" borderId="194" xfId="0" applyNumberFormat="1" applyFont="1" applyFill="1" applyBorder="1" applyAlignment="1">
      <alignment horizontal="right"/>
    </xf>
    <xf numFmtId="3" fontId="7" fillId="0" borderId="197" xfId="0" applyNumberFormat="1" applyFont="1" applyBorder="1"/>
    <xf numFmtId="164" fontId="7" fillId="0" borderId="198" xfId="0" applyNumberFormat="1" applyFont="1" applyFill="1" applyBorder="1" applyAlignment="1">
      <alignment horizontal="right"/>
    </xf>
    <xf numFmtId="3" fontId="7" fillId="0" borderId="199" xfId="0" applyNumberFormat="1" applyFont="1" applyBorder="1"/>
    <xf numFmtId="164" fontId="7" fillId="0" borderId="200" xfId="0" applyNumberFormat="1" applyFont="1" applyFill="1" applyBorder="1" applyAlignment="1">
      <alignment horizontal="right"/>
    </xf>
    <xf numFmtId="0" fontId="20" fillId="0" borderId="201" xfId="0" applyFont="1" applyBorder="1" applyAlignment="1">
      <alignment horizontal="right"/>
    </xf>
    <xf numFmtId="3" fontId="20" fillId="0" borderId="202" xfId="0" applyNumberFormat="1" applyFont="1" applyBorder="1"/>
    <xf numFmtId="164" fontId="20" fillId="0" borderId="203" xfId="0" applyNumberFormat="1" applyFont="1" applyFill="1" applyBorder="1" applyAlignment="1">
      <alignment horizontal="right"/>
    </xf>
    <xf numFmtId="0" fontId="20" fillId="2" borderId="204" xfId="0" applyFont="1" applyFill="1" applyBorder="1" applyAlignment="1">
      <alignment horizontal="center" vertical="center" wrapText="1"/>
    </xf>
    <xf numFmtId="0" fontId="20" fillId="2" borderId="205" xfId="0" applyFont="1" applyFill="1" applyBorder="1" applyAlignment="1">
      <alignment horizontal="center" vertical="center" wrapText="1"/>
    </xf>
    <xf numFmtId="0" fontId="20" fillId="2" borderId="206" xfId="0" applyFont="1" applyFill="1" applyBorder="1" applyAlignment="1">
      <alignment horizontal="center" vertical="center" wrapText="1"/>
    </xf>
    <xf numFmtId="164" fontId="22" fillId="0" borderId="127" xfId="1" applyNumberFormat="1" applyFont="1" applyFill="1" applyBorder="1" applyAlignment="1" applyProtection="1">
      <alignment vertical="center"/>
      <protection hidden="1"/>
    </xf>
    <xf numFmtId="164" fontId="22" fillId="0" borderId="0" xfId="1" applyNumberFormat="1" applyFont="1" applyFill="1" applyBorder="1" applyAlignment="1" applyProtection="1">
      <alignment vertical="center"/>
      <protection hidden="1"/>
    </xf>
    <xf numFmtId="164" fontId="22" fillId="0" borderId="207" xfId="1" applyNumberFormat="1" applyFont="1" applyFill="1" applyBorder="1" applyAlignment="1" applyProtection="1">
      <alignment vertical="center"/>
      <protection hidden="1"/>
    </xf>
    <xf numFmtId="164" fontId="22" fillId="0" borderId="208" xfId="1" applyNumberFormat="1" applyFont="1" applyFill="1" applyBorder="1" applyAlignment="1" applyProtection="1">
      <alignment vertical="center"/>
      <protection hidden="1"/>
    </xf>
    <xf numFmtId="164" fontId="20" fillId="0" borderId="127" xfId="1" applyNumberFormat="1" applyFont="1" applyBorder="1"/>
    <xf numFmtId="164" fontId="20" fillId="0" borderId="0" xfId="1" applyNumberFormat="1" applyFont="1" applyBorder="1"/>
    <xf numFmtId="164" fontId="20" fillId="0" borderId="207" xfId="1" applyNumberFormat="1" applyFont="1" applyBorder="1"/>
    <xf numFmtId="164" fontId="20" fillId="0" borderId="208" xfId="1" applyNumberFormat="1" applyFont="1" applyBorder="1"/>
    <xf numFmtId="164" fontId="7" fillId="0" borderId="127" xfId="1" applyNumberFormat="1" applyFont="1" applyBorder="1"/>
    <xf numFmtId="164" fontId="7" fillId="0" borderId="0" xfId="1" applyNumberFormat="1" applyFont="1" applyBorder="1"/>
    <xf numFmtId="164" fontId="7" fillId="0" borderId="207" xfId="1" applyNumberFormat="1" applyFont="1" applyBorder="1"/>
    <xf numFmtId="164" fontId="7" fillId="0" borderId="208" xfId="1" applyNumberFormat="1" applyFont="1" applyBorder="1"/>
    <xf numFmtId="0" fontId="20" fillId="0" borderId="209" xfId="0" applyFont="1" applyBorder="1" applyAlignment="1">
      <alignment horizontal="right"/>
    </xf>
    <xf numFmtId="164" fontId="20" fillId="0" borderId="210" xfId="1" applyNumberFormat="1" applyFont="1" applyBorder="1"/>
    <xf numFmtId="164" fontId="20" fillId="0" borderId="209" xfId="1" applyNumberFormat="1" applyFont="1" applyBorder="1"/>
    <xf numFmtId="164" fontId="20" fillId="0" borderId="211" xfId="1" applyNumberFormat="1" applyFont="1" applyBorder="1"/>
    <xf numFmtId="164" fontId="20" fillId="0" borderId="212" xfId="1" applyNumberFormat="1" applyFont="1" applyBorder="1"/>
    <xf numFmtId="0" fontId="29" fillId="0" borderId="0" xfId="0" applyFont="1"/>
    <xf numFmtId="0" fontId="13" fillId="0" borderId="3" xfId="0" applyFont="1" applyBorder="1" applyAlignment="1">
      <alignment vertical="center" readingOrder="1"/>
    </xf>
    <xf numFmtId="0" fontId="7" fillId="2" borderId="205" xfId="0" applyFont="1" applyFill="1" applyBorder="1" applyAlignment="1">
      <alignment horizontal="center" vertical="center" wrapText="1"/>
    </xf>
    <xf numFmtId="0" fontId="20" fillId="4" borderId="183" xfId="0" applyFont="1" applyFill="1" applyBorder="1" applyAlignment="1">
      <alignment horizontal="center" vertical="center" wrapText="1"/>
    </xf>
    <xf numFmtId="0" fontId="7" fillId="4" borderId="205" xfId="0" applyFont="1" applyFill="1" applyBorder="1" applyAlignment="1">
      <alignment horizontal="center" vertical="center" wrapText="1"/>
    </xf>
    <xf numFmtId="0" fontId="20" fillId="2" borderId="218" xfId="0" applyFont="1" applyFill="1" applyBorder="1" applyAlignment="1">
      <alignment horizontal="center" vertical="center" wrapText="1"/>
    </xf>
    <xf numFmtId="0" fontId="7" fillId="2" borderId="219" xfId="0" applyFont="1" applyFill="1" applyBorder="1" applyAlignment="1">
      <alignment horizontal="center" vertical="center" wrapText="1"/>
    </xf>
    <xf numFmtId="0" fontId="20" fillId="2" borderId="220" xfId="0" applyFont="1" applyFill="1" applyBorder="1" applyAlignment="1">
      <alignment horizontal="center" vertical="center" wrapText="1"/>
    </xf>
    <xf numFmtId="0" fontId="7" fillId="2" borderId="221" xfId="0" applyFont="1" applyFill="1" applyBorder="1" applyAlignment="1">
      <alignment horizontal="center" vertical="center" wrapText="1"/>
    </xf>
    <xf numFmtId="3" fontId="22" fillId="0" borderId="127" xfId="1" applyNumberFormat="1" applyFont="1" applyFill="1" applyBorder="1" applyAlignment="1" applyProtection="1">
      <alignment vertical="center"/>
      <protection hidden="1"/>
    </xf>
    <xf numFmtId="164" fontId="22" fillId="0" borderId="222" xfId="3" applyNumberFormat="1" applyFont="1" applyFill="1" applyBorder="1" applyAlignment="1" applyProtection="1">
      <alignment horizontal="right" vertical="center" wrapText="1"/>
      <protection hidden="1"/>
    </xf>
    <xf numFmtId="3" fontId="22" fillId="0" borderId="0" xfId="1" applyNumberFormat="1" applyFont="1" applyFill="1" applyBorder="1" applyAlignment="1" applyProtection="1">
      <alignment vertical="center"/>
      <protection hidden="1"/>
    </xf>
    <xf numFmtId="164" fontId="22" fillId="0" borderId="207" xfId="3" applyNumberFormat="1" applyFont="1" applyFill="1" applyBorder="1" applyAlignment="1" applyProtection="1">
      <alignment horizontal="right" vertical="center" wrapText="1"/>
      <protection hidden="1"/>
    </xf>
    <xf numFmtId="3" fontId="22" fillId="3" borderId="127" xfId="1" applyNumberFormat="1" applyFont="1" applyFill="1" applyBorder="1" applyAlignment="1" applyProtection="1">
      <alignment vertical="center"/>
      <protection hidden="1"/>
    </xf>
    <xf numFmtId="164" fontId="22" fillId="3" borderId="222" xfId="3" applyNumberFormat="1" applyFont="1" applyFill="1" applyBorder="1" applyAlignment="1" applyProtection="1">
      <alignment horizontal="right" vertical="center" wrapText="1"/>
      <protection hidden="1"/>
    </xf>
    <xf numFmtId="3" fontId="22" fillId="3" borderId="0" xfId="1" applyNumberFormat="1" applyFont="1" applyFill="1" applyBorder="1" applyAlignment="1" applyProtection="1">
      <alignment vertical="center"/>
      <protection hidden="1"/>
    </xf>
    <xf numFmtId="164" fontId="22" fillId="3" borderId="207" xfId="3" applyNumberFormat="1" applyFont="1" applyFill="1" applyBorder="1" applyAlignment="1" applyProtection="1">
      <alignment horizontal="right" vertical="center" wrapText="1"/>
      <protection hidden="1"/>
    </xf>
    <xf numFmtId="164" fontId="7" fillId="0" borderId="222" xfId="0" applyNumberFormat="1" applyFont="1" applyFill="1" applyBorder="1" applyAlignment="1">
      <alignment horizontal="right"/>
    </xf>
    <xf numFmtId="164" fontId="7" fillId="0" borderId="207" xfId="0" applyNumberFormat="1" applyFont="1" applyFill="1" applyBorder="1" applyAlignment="1">
      <alignment horizontal="right"/>
    </xf>
    <xf numFmtId="3" fontId="7" fillId="3" borderId="127" xfId="0" applyNumberFormat="1" applyFont="1" applyFill="1" applyBorder="1"/>
    <xf numFmtId="164" fontId="7" fillId="3" borderId="222" xfId="0" applyNumberFormat="1" applyFont="1" applyFill="1" applyBorder="1" applyAlignment="1">
      <alignment horizontal="right"/>
    </xf>
    <xf numFmtId="164" fontId="7" fillId="3" borderId="207" xfId="0" applyNumberFormat="1" applyFont="1" applyFill="1" applyBorder="1" applyAlignment="1">
      <alignment horizontal="right"/>
    </xf>
    <xf numFmtId="3" fontId="20" fillId="0" borderId="210" xfId="0" applyNumberFormat="1" applyFont="1" applyBorder="1"/>
    <xf numFmtId="164" fontId="20" fillId="0" borderId="223" xfId="0" applyNumberFormat="1" applyFont="1" applyFill="1" applyBorder="1" applyAlignment="1">
      <alignment horizontal="right"/>
    </xf>
    <xf numFmtId="164" fontId="20" fillId="0" borderId="211" xfId="0" applyNumberFormat="1" applyFont="1" applyFill="1" applyBorder="1" applyAlignment="1">
      <alignment horizontal="right"/>
    </xf>
    <xf numFmtId="164" fontId="7" fillId="3" borderId="223" xfId="0" applyNumberFormat="1" applyFont="1" applyFill="1" applyBorder="1" applyAlignment="1">
      <alignment horizontal="right"/>
    </xf>
    <xf numFmtId="164" fontId="7" fillId="3" borderId="211" xfId="0" applyNumberFormat="1" applyFont="1" applyFill="1" applyBorder="1" applyAlignment="1">
      <alignment horizontal="right"/>
    </xf>
    <xf numFmtId="3" fontId="20" fillId="0" borderId="127" xfId="0" applyNumberFormat="1" applyFont="1" applyBorder="1"/>
    <xf numFmtId="0" fontId="16" fillId="0" borderId="28" xfId="0" applyFont="1" applyBorder="1" applyAlignment="1">
      <alignment horizontal="left"/>
    </xf>
    <xf numFmtId="0" fontId="13" fillId="0" borderId="3" xfId="0" applyFont="1" applyBorder="1" applyAlignment="1">
      <alignment horizontal="left" vertical="center" readingOrder="1"/>
    </xf>
    <xf numFmtId="0" fontId="9" fillId="2" borderId="225" xfId="0" applyFont="1" applyFill="1" applyBorder="1" applyAlignment="1">
      <alignment horizontal="center" vertical="center" readingOrder="1"/>
    </xf>
    <xf numFmtId="0" fontId="20" fillId="2" borderId="226" xfId="0" applyFont="1" applyFill="1" applyBorder="1" applyAlignment="1">
      <alignment horizontal="center" vertical="center" wrapText="1"/>
    </xf>
    <xf numFmtId="0" fontId="20" fillId="4" borderId="227" xfId="0" applyFont="1" applyFill="1" applyBorder="1" applyAlignment="1">
      <alignment horizontal="center" vertical="center" wrapText="1"/>
    </xf>
    <xf numFmtId="0" fontId="20" fillId="4" borderId="228" xfId="0" applyFont="1" applyFill="1" applyBorder="1" applyAlignment="1">
      <alignment horizontal="center" vertical="center" wrapText="1"/>
    </xf>
    <xf numFmtId="0" fontId="20" fillId="4" borderId="229" xfId="0" applyFont="1" applyFill="1" applyBorder="1" applyAlignment="1">
      <alignment horizontal="center" vertical="center" wrapText="1"/>
    </xf>
    <xf numFmtId="0" fontId="20" fillId="2" borderId="230" xfId="0" applyFont="1" applyFill="1" applyBorder="1" applyAlignment="1">
      <alignment horizontal="center" vertical="center" wrapText="1"/>
    </xf>
    <xf numFmtId="0" fontId="20" fillId="2" borderId="231" xfId="0" applyFont="1" applyFill="1" applyBorder="1" applyAlignment="1">
      <alignment horizontal="center" vertical="center" wrapText="1"/>
    </xf>
    <xf numFmtId="0" fontId="20" fillId="4" borderId="185" xfId="0" applyFont="1" applyFill="1" applyBorder="1" applyAlignment="1">
      <alignment horizontal="center" vertical="center" wrapText="1"/>
    </xf>
    <xf numFmtId="164" fontId="22" fillId="3" borderId="127" xfId="1" applyNumberFormat="1" applyFont="1" applyFill="1" applyBorder="1" applyAlignment="1" applyProtection="1">
      <alignment vertical="center"/>
      <protection hidden="1"/>
    </xf>
    <xf numFmtId="164" fontId="22" fillId="3" borderId="0" xfId="1" applyNumberFormat="1" applyFont="1" applyFill="1" applyBorder="1" applyAlignment="1" applyProtection="1">
      <alignment vertical="center"/>
      <protection hidden="1"/>
    </xf>
    <xf numFmtId="164" fontId="22" fillId="3" borderId="136" xfId="1" applyNumberFormat="1" applyFont="1" applyFill="1" applyBorder="1" applyAlignment="1" applyProtection="1">
      <alignment vertical="center"/>
      <protection hidden="1"/>
    </xf>
    <xf numFmtId="164" fontId="22" fillId="0" borderId="136" xfId="1" applyNumberFormat="1" applyFont="1" applyFill="1" applyBorder="1" applyAlignment="1" applyProtection="1">
      <alignment vertical="center"/>
      <protection hidden="1"/>
    </xf>
    <xf numFmtId="164" fontId="22" fillId="0" borderId="232" xfId="1" applyNumberFormat="1" applyFont="1" applyFill="1" applyBorder="1" applyAlignment="1" applyProtection="1">
      <alignment vertical="center"/>
      <protection hidden="1"/>
    </xf>
    <xf numFmtId="164" fontId="7" fillId="3" borderId="127" xfId="1" applyNumberFormat="1" applyFont="1" applyFill="1" applyBorder="1"/>
    <xf numFmtId="164" fontId="7" fillId="3" borderId="136" xfId="1" applyNumberFormat="1" applyFont="1" applyFill="1" applyBorder="1"/>
    <xf numFmtId="164" fontId="7" fillId="0" borderId="136" xfId="1" applyNumberFormat="1" applyFont="1" applyBorder="1"/>
    <xf numFmtId="164" fontId="7" fillId="0" borderId="232" xfId="1" applyNumberFormat="1" applyFont="1" applyBorder="1"/>
    <xf numFmtId="0" fontId="20" fillId="0" borderId="233" xfId="0" applyFont="1" applyBorder="1" applyAlignment="1">
      <alignment horizontal="right"/>
    </xf>
    <xf numFmtId="164" fontId="20" fillId="0" borderId="234" xfId="1" applyNumberFormat="1" applyFont="1" applyBorder="1"/>
    <xf numFmtId="164" fontId="20" fillId="0" borderId="233" xfId="1" applyNumberFormat="1" applyFont="1" applyBorder="1"/>
    <xf numFmtId="164" fontId="20" fillId="3" borderId="234" xfId="1" applyNumberFormat="1" applyFont="1" applyFill="1" applyBorder="1"/>
    <xf numFmtId="164" fontId="20" fillId="3" borderId="233" xfId="1" applyNumberFormat="1" applyFont="1" applyFill="1" applyBorder="1"/>
    <xf numFmtId="164" fontId="20" fillId="3" borderId="235" xfId="1" applyNumberFormat="1" applyFont="1" applyFill="1" applyBorder="1"/>
    <xf numFmtId="164" fontId="20" fillId="0" borderId="235" xfId="1" applyNumberFormat="1" applyFont="1" applyBorder="1"/>
    <xf numFmtId="164" fontId="20" fillId="0" borderId="236" xfId="1" applyNumberFormat="1" applyFont="1" applyBorder="1"/>
    <xf numFmtId="0" fontId="9" fillId="2" borderId="116" xfId="0" applyFont="1" applyFill="1" applyBorder="1" applyAlignment="1">
      <alignment horizontal="center" vertical="center" readingOrder="1"/>
    </xf>
    <xf numFmtId="0" fontId="20" fillId="4" borderId="238" xfId="0" applyFont="1" applyFill="1" applyBorder="1" applyAlignment="1">
      <alignment horizontal="center" vertical="center" wrapText="1"/>
    </xf>
    <xf numFmtId="0" fontId="20" fillId="4" borderId="231" xfId="0" applyFont="1" applyFill="1" applyBorder="1" applyAlignment="1">
      <alignment horizontal="center" vertical="center" wrapText="1"/>
    </xf>
    <xf numFmtId="0" fontId="20" fillId="2" borderId="227" xfId="0" applyFont="1" applyFill="1" applyBorder="1" applyAlignment="1">
      <alignment horizontal="center" vertical="center" wrapText="1"/>
    </xf>
    <xf numFmtId="164" fontId="22" fillId="3" borderId="128" xfId="1" applyNumberFormat="1" applyFont="1" applyFill="1" applyBorder="1" applyAlignment="1" applyProtection="1">
      <alignment vertical="center"/>
      <protection hidden="1"/>
    </xf>
    <xf numFmtId="164" fontId="22" fillId="0" borderId="128" xfId="1" applyNumberFormat="1" applyFont="1" applyFill="1" applyBorder="1" applyAlignment="1" applyProtection="1">
      <alignment vertical="center"/>
      <protection hidden="1"/>
    </xf>
    <xf numFmtId="164" fontId="7" fillId="3" borderId="128" xfId="1" applyNumberFormat="1" applyFont="1" applyFill="1" applyBorder="1"/>
    <xf numFmtId="164" fontId="7" fillId="0" borderId="128" xfId="1" applyNumberFormat="1" applyFont="1" applyBorder="1"/>
    <xf numFmtId="164" fontId="20" fillId="3" borderId="239" xfId="1" applyNumberFormat="1" applyFont="1" applyFill="1" applyBorder="1"/>
    <xf numFmtId="164" fontId="20" fillId="0" borderId="239" xfId="1" applyNumberFormat="1" applyFont="1" applyBorder="1"/>
    <xf numFmtId="0" fontId="8" fillId="0" borderId="0" xfId="0" applyFont="1" applyBorder="1" applyAlignment="1">
      <alignment horizontal="center" vertical="center" readingOrder="1"/>
    </xf>
    <xf numFmtId="0" fontId="9" fillId="2" borderId="240" xfId="0" applyFont="1" applyFill="1" applyBorder="1" applyAlignment="1">
      <alignment horizontal="center" vertical="center" wrapText="1" readingOrder="1"/>
    </xf>
    <xf numFmtId="0" fontId="13" fillId="2" borderId="240" xfId="0" applyFont="1" applyFill="1" applyBorder="1" applyAlignment="1">
      <alignment horizontal="center" vertical="center" wrapText="1" readingOrder="1"/>
    </xf>
    <xf numFmtId="0" fontId="9" fillId="2" borderId="241" xfId="0" applyFont="1" applyFill="1" applyBorder="1" applyAlignment="1">
      <alignment horizontal="center" vertical="center" wrapText="1" readingOrder="1"/>
    </xf>
    <xf numFmtId="0" fontId="9" fillId="3" borderId="242" xfId="0" applyFont="1" applyFill="1" applyBorder="1" applyAlignment="1">
      <alignment horizontal="center" vertical="center" wrapText="1" readingOrder="1"/>
    </xf>
    <xf numFmtId="0" fontId="9" fillId="3" borderId="243" xfId="0" applyFont="1" applyFill="1" applyBorder="1" applyAlignment="1">
      <alignment horizontal="center" vertical="center" wrapText="1" readingOrder="1"/>
    </xf>
    <xf numFmtId="0" fontId="13" fillId="2" borderId="244" xfId="0" applyFont="1" applyFill="1" applyBorder="1" applyAlignment="1">
      <alignment horizontal="center" vertical="center" wrapText="1" readingOrder="1"/>
    </xf>
    <xf numFmtId="0" fontId="7" fillId="0" borderId="0" xfId="0" applyFont="1" applyAlignment="1">
      <alignment horizontal="center" vertical="center" wrapText="1"/>
    </xf>
    <xf numFmtId="0" fontId="7" fillId="0" borderId="0" xfId="0" applyFont="1" applyAlignment="1">
      <alignment horizontal="center" vertical="center"/>
    </xf>
    <xf numFmtId="3" fontId="7" fillId="0" borderId="103" xfId="0" applyNumberFormat="1" applyFont="1" applyBorder="1" applyAlignment="1">
      <alignment horizontal="right"/>
    </xf>
    <xf numFmtId="164" fontId="7" fillId="2" borderId="0" xfId="0" applyNumberFormat="1" applyFont="1" applyFill="1" applyBorder="1" applyAlignment="1">
      <alignment horizontal="right"/>
    </xf>
    <xf numFmtId="3" fontId="7" fillId="0" borderId="245" xfId="0" applyNumberFormat="1" applyFont="1" applyBorder="1" applyAlignment="1">
      <alignment horizontal="right"/>
    </xf>
    <xf numFmtId="3" fontId="7" fillId="0" borderId="246" xfId="0" applyNumberFormat="1" applyFont="1" applyBorder="1" applyAlignment="1">
      <alignment horizontal="right"/>
    </xf>
    <xf numFmtId="3" fontId="7" fillId="0" borderId="247" xfId="0" applyNumberFormat="1" applyFont="1" applyBorder="1" applyAlignment="1">
      <alignment horizontal="right"/>
    </xf>
    <xf numFmtId="3" fontId="22" fillId="0" borderId="105" xfId="1" applyNumberFormat="1" applyFont="1" applyFill="1" applyBorder="1" applyAlignment="1" applyProtection="1">
      <alignment vertical="center"/>
      <protection hidden="1"/>
    </xf>
    <xf numFmtId="164" fontId="22" fillId="2" borderId="20" xfId="3" applyNumberFormat="1" applyFont="1" applyFill="1" applyBorder="1" applyAlignment="1" applyProtection="1">
      <alignment horizontal="right" vertical="center" wrapText="1"/>
      <protection hidden="1"/>
    </xf>
    <xf numFmtId="3" fontId="22" fillId="0" borderId="248" xfId="1" applyNumberFormat="1" applyFont="1" applyFill="1" applyBorder="1" applyAlignment="1" applyProtection="1">
      <alignment vertical="center"/>
      <protection hidden="1"/>
    </xf>
    <xf numFmtId="3" fontId="22" fillId="0" borderId="249" xfId="1" applyNumberFormat="1" applyFont="1" applyFill="1" applyBorder="1" applyAlignment="1" applyProtection="1">
      <alignment vertical="center"/>
      <protection hidden="1"/>
    </xf>
    <xf numFmtId="3" fontId="22" fillId="0" borderId="250" xfId="1" applyNumberFormat="1" applyFont="1" applyFill="1" applyBorder="1" applyAlignment="1" applyProtection="1">
      <alignment vertical="center"/>
      <protection hidden="1"/>
    </xf>
    <xf numFmtId="3" fontId="7" fillId="0" borderId="103" xfId="0" applyNumberFormat="1" applyFont="1" applyBorder="1"/>
    <xf numFmtId="3" fontId="7" fillId="0" borderId="245" xfId="0" applyNumberFormat="1" applyFont="1" applyBorder="1"/>
    <xf numFmtId="3" fontId="7" fillId="0" borderId="246" xfId="0" applyNumberFormat="1" applyFont="1" applyBorder="1"/>
    <xf numFmtId="3" fontId="7" fillId="0" borderId="247" xfId="0" applyNumberFormat="1" applyFont="1" applyBorder="1"/>
    <xf numFmtId="164" fontId="7" fillId="2" borderId="251" xfId="0" applyNumberFormat="1" applyFont="1" applyFill="1" applyBorder="1" applyAlignment="1">
      <alignment horizontal="right"/>
    </xf>
    <xf numFmtId="3" fontId="13" fillId="0" borderId="107" xfId="1" applyNumberFormat="1" applyFont="1" applyFill="1" applyBorder="1" applyAlignment="1" applyProtection="1">
      <alignment vertical="center"/>
      <protection hidden="1"/>
    </xf>
    <xf numFmtId="164" fontId="13" fillId="2" borderId="13" xfId="3" applyNumberFormat="1" applyFont="1" applyFill="1" applyBorder="1" applyAlignment="1" applyProtection="1">
      <alignment horizontal="right" vertical="center" wrapText="1"/>
      <protection hidden="1"/>
    </xf>
    <xf numFmtId="3" fontId="13" fillId="0" borderId="252" xfId="1" applyNumberFormat="1" applyFont="1" applyFill="1" applyBorder="1" applyAlignment="1" applyProtection="1">
      <alignment vertical="center"/>
      <protection hidden="1"/>
    </xf>
    <xf numFmtId="3" fontId="13" fillId="0" borderId="253" xfId="1" applyNumberFormat="1" applyFont="1" applyFill="1" applyBorder="1" applyAlignment="1" applyProtection="1">
      <alignment vertical="center"/>
      <protection hidden="1"/>
    </xf>
    <xf numFmtId="3" fontId="13" fillId="0" borderId="254" xfId="1" applyNumberFormat="1" applyFont="1" applyFill="1" applyBorder="1" applyAlignment="1" applyProtection="1">
      <alignment vertical="center"/>
      <protection hidden="1"/>
    </xf>
    <xf numFmtId="164" fontId="13" fillId="2" borderId="255" xfId="3" applyNumberFormat="1" applyFont="1" applyFill="1" applyBorder="1" applyAlignment="1" applyProtection="1">
      <alignment horizontal="right" vertical="center" wrapText="1"/>
      <protection hidden="1"/>
    </xf>
    <xf numFmtId="164" fontId="7" fillId="2" borderId="0" xfId="0" applyNumberFormat="1" applyFont="1" applyFill="1" applyBorder="1"/>
    <xf numFmtId="164" fontId="7" fillId="2" borderId="251" xfId="0" applyNumberFormat="1" applyFont="1" applyFill="1" applyBorder="1"/>
    <xf numFmtId="3" fontId="7" fillId="2" borderId="256" xfId="0" applyNumberFormat="1" applyFont="1" applyFill="1" applyBorder="1"/>
    <xf numFmtId="3" fontId="7" fillId="2" borderId="251" xfId="0" applyNumberFormat="1" applyFont="1" applyFill="1" applyBorder="1"/>
    <xf numFmtId="3" fontId="7" fillId="2" borderId="0" xfId="0" applyNumberFormat="1" applyFont="1" applyFill="1" applyBorder="1"/>
    <xf numFmtId="3" fontId="13" fillId="2" borderId="257" xfId="1" applyNumberFormat="1" applyFont="1" applyFill="1" applyBorder="1" applyAlignment="1" applyProtection="1">
      <alignment vertical="center"/>
      <protection hidden="1"/>
    </xf>
    <xf numFmtId="3" fontId="13" fillId="2" borderId="255" xfId="1" applyNumberFormat="1" applyFont="1" applyFill="1" applyBorder="1" applyAlignment="1" applyProtection="1">
      <alignment vertical="center"/>
      <protection hidden="1"/>
    </xf>
    <xf numFmtId="3" fontId="13" fillId="2" borderId="13" xfId="1" applyNumberFormat="1" applyFont="1" applyFill="1" applyBorder="1" applyAlignment="1" applyProtection="1">
      <alignment vertical="center"/>
      <protection hidden="1"/>
    </xf>
    <xf numFmtId="3" fontId="7" fillId="2" borderId="103" xfId="0" applyNumberFormat="1" applyFont="1" applyFill="1" applyBorder="1"/>
    <xf numFmtId="3" fontId="13" fillId="0" borderId="258" xfId="1" applyNumberFormat="1" applyFont="1" applyFill="1" applyBorder="1" applyAlignment="1" applyProtection="1">
      <alignment vertical="center"/>
      <protection hidden="1"/>
    </xf>
    <xf numFmtId="3" fontId="13" fillId="2" borderId="258" xfId="1" applyNumberFormat="1" applyFont="1" applyFill="1" applyBorder="1" applyAlignment="1" applyProtection="1">
      <alignment vertical="center"/>
      <protection hidden="1"/>
    </xf>
    <xf numFmtId="3" fontId="13" fillId="0" borderId="259" xfId="1" applyNumberFormat="1" applyFont="1" applyFill="1" applyBorder="1" applyAlignment="1" applyProtection="1">
      <alignment vertical="center"/>
      <protection hidden="1"/>
    </xf>
    <xf numFmtId="3" fontId="13" fillId="0" borderId="260" xfId="1" applyNumberFormat="1" applyFont="1" applyFill="1" applyBorder="1" applyAlignment="1" applyProtection="1">
      <alignment vertical="center"/>
      <protection hidden="1"/>
    </xf>
    <xf numFmtId="3" fontId="13" fillId="2" borderId="261" xfId="1" applyNumberFormat="1" applyFont="1" applyFill="1" applyBorder="1" applyAlignment="1" applyProtection="1">
      <alignment vertical="center"/>
      <protection hidden="1"/>
    </xf>
    <xf numFmtId="3" fontId="13" fillId="0" borderId="262" xfId="1" applyNumberFormat="1" applyFont="1" applyFill="1" applyBorder="1" applyAlignment="1" applyProtection="1">
      <alignment vertical="center"/>
      <protection hidden="1"/>
    </xf>
    <xf numFmtId="3" fontId="13" fillId="2" borderId="263" xfId="1" applyNumberFormat="1" applyFont="1" applyFill="1" applyBorder="1" applyAlignment="1" applyProtection="1">
      <alignment vertical="center"/>
      <protection hidden="1"/>
    </xf>
    <xf numFmtId="3" fontId="13" fillId="2" borderId="142" xfId="1" applyNumberFormat="1" applyFont="1" applyFill="1" applyBorder="1" applyAlignment="1" applyProtection="1">
      <alignment vertical="center"/>
      <protection hidden="1"/>
    </xf>
    <xf numFmtId="9" fontId="9" fillId="2" borderId="240" xfId="0" applyNumberFormat="1" applyFont="1" applyFill="1" applyBorder="1" applyAlignment="1">
      <alignment horizontal="center" vertical="center" wrapText="1" readingOrder="1"/>
    </xf>
    <xf numFmtId="9" fontId="7" fillId="0" borderId="103" xfId="1" applyNumberFormat="1" applyFont="1" applyBorder="1" applyAlignment="1">
      <alignment horizontal="right"/>
    </xf>
    <xf numFmtId="164" fontId="7" fillId="0" borderId="245" xfId="1" applyNumberFormat="1" applyFont="1" applyBorder="1" applyAlignment="1">
      <alignment horizontal="right"/>
    </xf>
    <xf numFmtId="164" fontId="7" fillId="0" borderId="246" xfId="1" applyNumberFormat="1" applyFont="1" applyBorder="1" applyAlignment="1">
      <alignment horizontal="right"/>
    </xf>
    <xf numFmtId="164" fontId="7" fillId="0" borderId="247" xfId="1" applyNumberFormat="1" applyFont="1" applyBorder="1" applyAlignment="1">
      <alignment horizontal="right"/>
    </xf>
    <xf numFmtId="9" fontId="22" fillId="0" borderId="105" xfId="1" applyNumberFormat="1" applyFont="1" applyFill="1" applyBorder="1" applyAlignment="1" applyProtection="1">
      <alignment vertical="center"/>
      <protection hidden="1"/>
    </xf>
    <xf numFmtId="164" fontId="22" fillId="0" borderId="248" xfId="1" applyNumberFormat="1" applyFont="1" applyFill="1" applyBorder="1" applyAlignment="1" applyProtection="1">
      <alignment vertical="center"/>
      <protection hidden="1"/>
    </xf>
    <xf numFmtId="164" fontId="22" fillId="0" borderId="249" xfId="1" applyNumberFormat="1" applyFont="1" applyFill="1" applyBorder="1" applyAlignment="1" applyProtection="1">
      <alignment vertical="center"/>
      <protection hidden="1"/>
    </xf>
    <xf numFmtId="164" fontId="22" fillId="0" borderId="250" xfId="1" applyNumberFormat="1" applyFont="1" applyFill="1" applyBorder="1" applyAlignment="1" applyProtection="1">
      <alignment vertical="center"/>
      <protection hidden="1"/>
    </xf>
    <xf numFmtId="9" fontId="7" fillId="0" borderId="103" xfId="1" applyNumberFormat="1" applyFont="1" applyBorder="1"/>
    <xf numFmtId="164" fontId="7" fillId="0" borderId="245" xfId="1" applyNumberFormat="1" applyFont="1" applyBorder="1"/>
    <xf numFmtId="164" fontId="7" fillId="0" borderId="246" xfId="1" applyNumberFormat="1" applyFont="1" applyBorder="1"/>
    <xf numFmtId="164" fontId="7" fillId="0" borderId="247" xfId="1" applyNumberFormat="1" applyFont="1" applyBorder="1"/>
    <xf numFmtId="9" fontId="13" fillId="0" borderId="107" xfId="1" applyNumberFormat="1" applyFont="1" applyFill="1" applyBorder="1" applyAlignment="1" applyProtection="1">
      <alignment vertical="center"/>
      <protection hidden="1"/>
    </xf>
    <xf numFmtId="164" fontId="13" fillId="0" borderId="252" xfId="1" applyNumberFormat="1" applyFont="1" applyFill="1" applyBorder="1" applyAlignment="1" applyProtection="1">
      <alignment vertical="center"/>
      <protection hidden="1"/>
    </xf>
    <xf numFmtId="164" fontId="13" fillId="0" borderId="253" xfId="1" applyNumberFormat="1" applyFont="1" applyFill="1" applyBorder="1" applyAlignment="1" applyProtection="1">
      <alignment vertical="center"/>
      <protection hidden="1"/>
    </xf>
    <xf numFmtId="164" fontId="13" fillId="0" borderId="254" xfId="1" applyNumberFormat="1" applyFont="1" applyFill="1" applyBorder="1" applyAlignment="1" applyProtection="1">
      <alignment vertical="center"/>
      <protection hidden="1"/>
    </xf>
    <xf numFmtId="166" fontId="17" fillId="0" borderId="0" xfId="3" applyNumberFormat="1" applyAlignment="1">
      <alignment vertical="center"/>
    </xf>
    <xf numFmtId="0" fontId="7" fillId="2" borderId="266" xfId="0" applyFont="1" applyFill="1" applyBorder="1" applyAlignment="1">
      <alignment horizontal="center" vertical="center" wrapText="1"/>
    </xf>
    <xf numFmtId="164" fontId="22" fillId="0" borderId="20" xfId="3" applyNumberFormat="1" applyFont="1" applyFill="1" applyBorder="1" applyAlignment="1" applyProtection="1">
      <alignment horizontal="right" vertical="center" wrapText="1"/>
      <protection hidden="1"/>
    </xf>
    <xf numFmtId="164" fontId="22" fillId="0" borderId="267" xfId="3" applyNumberFormat="1" applyFont="1" applyFill="1" applyBorder="1" applyAlignment="1" applyProtection="1">
      <alignment horizontal="right" vertical="center" wrapText="1"/>
      <protection hidden="1"/>
    </xf>
    <xf numFmtId="164" fontId="7" fillId="0" borderId="268" xfId="0" applyNumberFormat="1" applyFont="1" applyFill="1" applyBorder="1"/>
    <xf numFmtId="164" fontId="13" fillId="0" borderId="269" xfId="3" applyNumberFormat="1" applyFont="1" applyFill="1" applyBorder="1" applyAlignment="1" applyProtection="1">
      <alignment horizontal="right" vertical="center" wrapText="1"/>
      <protection hidden="1"/>
    </xf>
    <xf numFmtId="3" fontId="13" fillId="0" borderId="270" xfId="1" applyNumberFormat="1" applyFont="1" applyFill="1" applyBorder="1" applyAlignment="1" applyProtection="1">
      <alignment vertical="center"/>
      <protection hidden="1"/>
    </xf>
    <xf numFmtId="164" fontId="13" fillId="0" borderId="271" xfId="3" applyNumberFormat="1" applyFont="1" applyFill="1" applyBorder="1" applyAlignment="1" applyProtection="1">
      <alignment horizontal="right" vertical="center" wrapText="1"/>
      <protection hidden="1"/>
    </xf>
    <xf numFmtId="0" fontId="9" fillId="2" borderId="277" xfId="0" applyFont="1" applyFill="1" applyBorder="1" applyAlignment="1">
      <alignment horizontal="center" vertical="center" wrapText="1" readingOrder="1"/>
    </xf>
    <xf numFmtId="0" fontId="20" fillId="2" borderId="278" xfId="0" applyFont="1" applyFill="1" applyBorder="1" applyAlignment="1">
      <alignment horizontal="center" vertical="center" wrapText="1"/>
    </xf>
    <xf numFmtId="0" fontId="20" fillId="2" borderId="279" xfId="0" applyFont="1" applyFill="1" applyBorder="1" applyAlignment="1">
      <alignment horizontal="center" vertical="center" wrapText="1"/>
    </xf>
    <xf numFmtId="0" fontId="20" fillId="2" borderId="280" xfId="0" applyFont="1" applyFill="1" applyBorder="1" applyAlignment="1">
      <alignment horizontal="center" vertical="center" wrapText="1"/>
    </xf>
    <xf numFmtId="0" fontId="20" fillId="3" borderId="279" xfId="0" applyFont="1" applyFill="1" applyBorder="1" applyAlignment="1">
      <alignment horizontal="center" vertical="center" wrapText="1"/>
    </xf>
    <xf numFmtId="0" fontId="20" fillId="3" borderId="280" xfId="0" applyFont="1" applyFill="1" applyBorder="1" applyAlignment="1">
      <alignment horizontal="center" vertical="center" wrapText="1"/>
    </xf>
    <xf numFmtId="0" fontId="20" fillId="2" borderId="281" xfId="0" applyFont="1" applyFill="1" applyBorder="1" applyAlignment="1">
      <alignment horizontal="center" vertical="center" wrapText="1"/>
    </xf>
    <xf numFmtId="164" fontId="7" fillId="0" borderId="282" xfId="1" applyNumberFormat="1" applyFont="1" applyBorder="1" applyAlignment="1">
      <alignment horizontal="right"/>
    </xf>
    <xf numFmtId="164" fontId="7" fillId="0" borderId="283" xfId="1" applyNumberFormat="1" applyFont="1" applyBorder="1" applyAlignment="1">
      <alignment horizontal="right"/>
    </xf>
    <xf numFmtId="164" fontId="22" fillId="0" borderId="284" xfId="1" applyNumberFormat="1" applyFont="1" applyFill="1" applyBorder="1" applyAlignment="1" applyProtection="1">
      <alignment vertical="center"/>
      <protection hidden="1"/>
    </xf>
    <xf numFmtId="164" fontId="22" fillId="0" borderId="285" xfId="1" applyNumberFormat="1" applyFont="1" applyFill="1" applyBorder="1" applyAlignment="1" applyProtection="1">
      <alignment vertical="center"/>
      <protection hidden="1"/>
    </xf>
    <xf numFmtId="164" fontId="23" fillId="0" borderId="0" xfId="1" applyNumberFormat="1" applyFont="1"/>
    <xf numFmtId="164" fontId="7" fillId="0" borderId="282" xfId="1" applyNumberFormat="1" applyFont="1" applyBorder="1"/>
    <xf numFmtId="164" fontId="7" fillId="0" borderId="283" xfId="1" applyNumberFormat="1" applyFont="1" applyBorder="1"/>
    <xf numFmtId="164" fontId="13" fillId="0" borderId="286" xfId="1" applyNumberFormat="1" applyFont="1" applyFill="1" applyBorder="1" applyAlignment="1" applyProtection="1">
      <alignment vertical="center"/>
      <protection hidden="1"/>
    </xf>
    <xf numFmtId="164" fontId="13" fillId="0" borderId="287" xfId="1" applyNumberFormat="1" applyFont="1" applyFill="1" applyBorder="1" applyAlignment="1" applyProtection="1">
      <alignment vertical="center"/>
      <protection hidden="1"/>
    </xf>
    <xf numFmtId="164" fontId="13" fillId="0" borderId="288" xfId="1" applyNumberFormat="1" applyFont="1" applyFill="1" applyBorder="1" applyAlignment="1" applyProtection="1">
      <alignment vertical="center"/>
      <protection hidden="1"/>
    </xf>
    <xf numFmtId="164" fontId="13" fillId="0" borderId="289" xfId="1" applyNumberFormat="1" applyFont="1" applyFill="1" applyBorder="1" applyAlignment="1" applyProtection="1">
      <alignment vertical="center"/>
      <protection hidden="1"/>
    </xf>
    <xf numFmtId="0" fontId="20" fillId="2" borderId="293" xfId="0" applyFont="1" applyFill="1" applyBorder="1" applyAlignment="1">
      <alignment horizontal="center" vertical="center" wrapText="1"/>
    </xf>
    <xf numFmtId="0" fontId="7" fillId="2" borderId="294" xfId="0" applyFont="1" applyFill="1" applyBorder="1" applyAlignment="1">
      <alignment horizontal="center" vertical="center" wrapText="1"/>
    </xf>
    <xf numFmtId="164" fontId="7" fillId="0" borderId="194" xfId="0" applyNumberFormat="1" applyFont="1" applyFill="1" applyBorder="1"/>
    <xf numFmtId="0" fontId="22" fillId="0" borderId="295" xfId="3" applyNumberFormat="1" applyFont="1" applyFill="1" applyBorder="1" applyAlignment="1" applyProtection="1">
      <alignment horizontal="right" vertical="center" wrapText="1"/>
      <protection hidden="1"/>
    </xf>
    <xf numFmtId="3" fontId="22" fillId="0" borderId="197" xfId="1" applyNumberFormat="1" applyFont="1" applyFill="1" applyBorder="1" applyAlignment="1" applyProtection="1">
      <alignment vertical="center"/>
      <protection hidden="1"/>
    </xf>
    <xf numFmtId="164" fontId="22" fillId="0" borderId="200" xfId="3" applyNumberFormat="1" applyFont="1" applyFill="1" applyBorder="1" applyAlignment="1" applyProtection="1">
      <alignment horizontal="right" vertical="center" wrapText="1"/>
      <protection hidden="1"/>
    </xf>
    <xf numFmtId="0" fontId="22" fillId="0" borderId="29" xfId="3" applyNumberFormat="1" applyFont="1" applyFill="1" applyBorder="1" applyAlignment="1" applyProtection="1">
      <alignment horizontal="right" vertical="center" wrapText="1"/>
      <protection hidden="1"/>
    </xf>
    <xf numFmtId="0" fontId="20" fillId="2" borderId="296" xfId="0" applyFont="1" applyFill="1" applyBorder="1" applyAlignment="1">
      <alignment horizontal="center" vertical="center" wrapText="1"/>
    </xf>
    <xf numFmtId="0" fontId="7" fillId="2" borderId="297" xfId="0" applyFont="1" applyFill="1" applyBorder="1" applyAlignment="1">
      <alignment horizontal="center" vertical="center" wrapText="1"/>
    </xf>
    <xf numFmtId="0" fontId="7" fillId="2" borderId="298" xfId="0" applyFont="1" applyFill="1" applyBorder="1" applyAlignment="1">
      <alignment horizontal="center" vertical="center" wrapText="1"/>
    </xf>
    <xf numFmtId="3" fontId="7" fillId="0" borderId="299" xfId="0" applyNumberFormat="1" applyFont="1" applyBorder="1" applyAlignment="1">
      <alignment horizontal="right"/>
    </xf>
    <xf numFmtId="164" fontId="7" fillId="0" borderId="300" xfId="1" applyNumberFormat="1" applyFont="1" applyBorder="1" applyAlignment="1">
      <alignment horizontal="right"/>
    </xf>
    <xf numFmtId="164" fontId="7" fillId="0" borderId="300" xfId="0" applyNumberFormat="1" applyFont="1" applyFill="1" applyBorder="1" applyAlignment="1">
      <alignment horizontal="right"/>
    </xf>
    <xf numFmtId="164" fontId="7" fillId="0" borderId="301" xfId="0" applyNumberFormat="1" applyFont="1" applyFill="1" applyBorder="1" applyAlignment="1">
      <alignment horizontal="right"/>
    </xf>
    <xf numFmtId="3" fontId="22" fillId="0" borderId="302" xfId="1" applyNumberFormat="1" applyFont="1" applyFill="1" applyBorder="1" applyAlignment="1" applyProtection="1">
      <alignment vertical="center"/>
      <protection hidden="1"/>
    </xf>
    <xf numFmtId="3" fontId="22" fillId="0" borderId="303" xfId="1" applyNumberFormat="1" applyFont="1" applyFill="1" applyBorder="1" applyAlignment="1" applyProtection="1">
      <alignment vertical="center"/>
      <protection hidden="1"/>
    </xf>
    <xf numFmtId="164" fontId="22" fillId="0" borderId="303" xfId="3" applyNumberFormat="1" applyFont="1" applyFill="1" applyBorder="1" applyAlignment="1" applyProtection="1">
      <alignment horizontal="right" vertical="center" wrapText="1"/>
      <protection hidden="1"/>
    </xf>
    <xf numFmtId="164" fontId="22" fillId="0" borderId="304" xfId="3" applyNumberFormat="1" applyFont="1" applyFill="1" applyBorder="1" applyAlignment="1" applyProtection="1">
      <alignment horizontal="right" vertical="center" wrapText="1"/>
      <protection hidden="1"/>
    </xf>
    <xf numFmtId="3" fontId="7" fillId="0" borderId="299" xfId="0" applyNumberFormat="1" applyFont="1" applyBorder="1"/>
    <xf numFmtId="3" fontId="13" fillId="0" borderId="305" xfId="1" applyNumberFormat="1" applyFont="1" applyFill="1" applyBorder="1" applyAlignment="1" applyProtection="1">
      <alignment vertical="center"/>
      <protection hidden="1"/>
    </xf>
    <xf numFmtId="3" fontId="13" fillId="0" borderId="306" xfId="1" applyNumberFormat="1" applyFont="1" applyFill="1" applyBorder="1" applyAlignment="1" applyProtection="1">
      <alignment horizontal="right" vertical="center"/>
      <protection hidden="1"/>
    </xf>
    <xf numFmtId="164" fontId="13" fillId="0" borderId="306" xfId="3" applyNumberFormat="1" applyFont="1" applyFill="1" applyBorder="1" applyAlignment="1" applyProtection="1">
      <alignment horizontal="right" vertical="center" wrapText="1"/>
      <protection hidden="1"/>
    </xf>
    <xf numFmtId="164" fontId="13" fillId="0" borderId="307" xfId="3" applyNumberFormat="1" applyFont="1" applyFill="1" applyBorder="1" applyAlignment="1" applyProtection="1">
      <alignment horizontal="right" vertical="center" wrapText="1"/>
      <protection hidden="1"/>
    </xf>
    <xf numFmtId="3" fontId="13" fillId="0" borderId="308" xfId="1" applyNumberFormat="1" applyFont="1" applyFill="1" applyBorder="1" applyAlignment="1" applyProtection="1">
      <alignment vertical="center"/>
      <protection hidden="1"/>
    </xf>
    <xf numFmtId="0" fontId="8" fillId="0" borderId="3" xfId="0" applyFont="1" applyBorder="1" applyAlignment="1">
      <alignment horizontal="left" vertical="center" wrapText="1" readingOrder="1"/>
    </xf>
    <xf numFmtId="0" fontId="20" fillId="2" borderId="25" xfId="0" applyFont="1" applyFill="1" applyBorder="1" applyAlignment="1">
      <alignment horizontal="center" vertical="center" wrapText="1"/>
    </xf>
    <xf numFmtId="0" fontId="20" fillId="2" borderId="26" xfId="0" applyFont="1" applyFill="1" applyBorder="1" applyAlignment="1">
      <alignment horizontal="center" vertical="center" wrapText="1"/>
    </xf>
    <xf numFmtId="0" fontId="7" fillId="0" borderId="30" xfId="0" applyFont="1" applyFill="1" applyBorder="1" applyAlignment="1">
      <alignment horizontal="center"/>
    </xf>
    <xf numFmtId="0" fontId="16" fillId="0" borderId="15" xfId="0" applyFont="1" applyBorder="1" applyAlignment="1">
      <alignment horizontal="left"/>
    </xf>
    <xf numFmtId="0" fontId="20" fillId="2" borderId="40" xfId="0" applyFont="1" applyFill="1" applyBorder="1" applyAlignment="1">
      <alignment horizontal="center" vertical="center" wrapText="1"/>
    </xf>
    <xf numFmtId="0" fontId="20" fillId="2" borderId="41" xfId="0" applyFont="1" applyFill="1" applyBorder="1" applyAlignment="1">
      <alignment horizontal="center" vertical="center" wrapText="1"/>
    </xf>
    <xf numFmtId="0" fontId="20" fillId="2" borderId="42" xfId="0" applyFont="1" applyFill="1" applyBorder="1" applyAlignment="1">
      <alignment horizontal="center" vertical="center" wrapText="1"/>
    </xf>
    <xf numFmtId="0" fontId="9" fillId="2" borderId="31" xfId="0" applyFont="1" applyFill="1" applyBorder="1" applyAlignment="1">
      <alignment horizontal="center" vertical="center" readingOrder="1"/>
    </xf>
    <xf numFmtId="0" fontId="9" fillId="2" borderId="32" xfId="0" applyFont="1" applyFill="1" applyBorder="1" applyAlignment="1">
      <alignment horizontal="center" vertical="center" readingOrder="1"/>
    </xf>
    <xf numFmtId="0" fontId="9" fillId="2" borderId="33" xfId="0" applyFont="1" applyFill="1" applyBorder="1" applyAlignment="1">
      <alignment horizontal="center" vertical="center" readingOrder="1"/>
    </xf>
    <xf numFmtId="0" fontId="9" fillId="2" borderId="34" xfId="0" applyFont="1" applyFill="1" applyBorder="1" applyAlignment="1">
      <alignment horizontal="center" vertical="center" readingOrder="1"/>
    </xf>
    <xf numFmtId="0" fontId="9" fillId="2" borderId="35" xfId="0" applyFont="1" applyFill="1" applyBorder="1" applyAlignment="1">
      <alignment horizontal="center" vertical="center" readingOrder="1"/>
    </xf>
    <xf numFmtId="0" fontId="20" fillId="2" borderId="36" xfId="0" applyFont="1" applyFill="1" applyBorder="1" applyAlignment="1">
      <alignment horizontal="center" vertical="center" wrapText="1"/>
    </xf>
    <xf numFmtId="0" fontId="20" fillId="2" borderId="37" xfId="0" applyFont="1" applyFill="1" applyBorder="1" applyAlignment="1">
      <alignment horizontal="center" vertical="center" wrapText="1"/>
    </xf>
    <xf numFmtId="0" fontId="20" fillId="2" borderId="38" xfId="0" applyFont="1" applyFill="1" applyBorder="1" applyAlignment="1">
      <alignment horizontal="center" vertical="center" wrapText="1"/>
    </xf>
    <xf numFmtId="0" fontId="20" fillId="2" borderId="39" xfId="0" applyFont="1" applyFill="1" applyBorder="1" applyAlignment="1">
      <alignment horizontal="center" vertical="center" wrapText="1"/>
    </xf>
    <xf numFmtId="0" fontId="16" fillId="0" borderId="0" xfId="0" applyFont="1" applyBorder="1" applyAlignment="1">
      <alignment horizontal="left"/>
    </xf>
    <xf numFmtId="0" fontId="20" fillId="2" borderId="66" xfId="0" applyFont="1" applyFill="1" applyBorder="1" applyAlignment="1">
      <alignment horizontal="center" vertical="center" wrapText="1"/>
    </xf>
    <xf numFmtId="0" fontId="20" fillId="2" borderId="65" xfId="0" applyFont="1" applyFill="1" applyBorder="1" applyAlignment="1">
      <alignment horizontal="center" vertical="center" wrapText="1"/>
    </xf>
    <xf numFmtId="0" fontId="20" fillId="2" borderId="61" xfId="0" applyFont="1" applyFill="1" applyBorder="1" applyAlignment="1">
      <alignment horizontal="center" vertical="center" wrapText="1"/>
    </xf>
    <xf numFmtId="0" fontId="20" fillId="2" borderId="64" xfId="0" applyFont="1" applyFill="1" applyBorder="1" applyAlignment="1">
      <alignment horizontal="center" vertical="center" wrapText="1"/>
    </xf>
    <xf numFmtId="0" fontId="9" fillId="2" borderId="58" xfId="0" applyFont="1" applyFill="1" applyBorder="1" applyAlignment="1">
      <alignment horizontal="center" vertical="center" readingOrder="1"/>
    </xf>
    <xf numFmtId="0" fontId="9" fillId="2" borderId="60" xfId="0" applyFont="1" applyFill="1" applyBorder="1" applyAlignment="1">
      <alignment horizontal="center" vertical="center" readingOrder="1"/>
    </xf>
    <xf numFmtId="0" fontId="9" fillId="2" borderId="59" xfId="0" applyFont="1" applyFill="1" applyBorder="1" applyAlignment="1">
      <alignment horizontal="center" vertical="center" readingOrder="1"/>
    </xf>
    <xf numFmtId="0" fontId="20" fillId="4" borderId="61" xfId="0" applyFont="1" applyFill="1" applyBorder="1" applyAlignment="1">
      <alignment horizontal="center" vertical="center" wrapText="1"/>
    </xf>
    <xf numFmtId="0" fontId="20" fillId="4" borderId="62" xfId="0" applyFont="1" applyFill="1" applyBorder="1" applyAlignment="1">
      <alignment horizontal="center" vertical="center" wrapText="1"/>
    </xf>
    <xf numFmtId="0" fontId="20" fillId="4" borderId="63" xfId="0" applyFont="1" applyFill="1" applyBorder="1" applyAlignment="1">
      <alignment horizontal="center" vertical="center" wrapText="1"/>
    </xf>
    <xf numFmtId="0" fontId="20" fillId="4" borderId="64" xfId="0" applyFont="1" applyFill="1" applyBorder="1" applyAlignment="1">
      <alignment horizontal="center" vertical="center" wrapText="1"/>
    </xf>
    <xf numFmtId="0" fontId="9" fillId="4" borderId="58" xfId="0" applyFont="1" applyFill="1" applyBorder="1" applyAlignment="1">
      <alignment horizontal="center" vertical="center" readingOrder="1"/>
    </xf>
    <xf numFmtId="0" fontId="9" fillId="4" borderId="59" xfId="0" applyFont="1" applyFill="1" applyBorder="1" applyAlignment="1">
      <alignment horizontal="center" vertical="center" readingOrder="1"/>
    </xf>
    <xf numFmtId="0" fontId="9" fillId="4" borderId="60" xfId="0" applyFont="1" applyFill="1" applyBorder="1" applyAlignment="1">
      <alignment horizontal="center" vertical="center" readingOrder="1"/>
    </xf>
    <xf numFmtId="0" fontId="27" fillId="2" borderId="58" xfId="0" applyFont="1" applyFill="1" applyBorder="1" applyAlignment="1">
      <alignment horizontal="center" vertical="center" readingOrder="1"/>
    </xf>
    <xf numFmtId="0" fontId="27" fillId="2" borderId="59" xfId="0" applyFont="1" applyFill="1" applyBorder="1" applyAlignment="1">
      <alignment horizontal="center" vertical="center" readingOrder="1"/>
    </xf>
    <xf numFmtId="0" fontId="27" fillId="2" borderId="60" xfId="0" applyFont="1" applyFill="1" applyBorder="1" applyAlignment="1">
      <alignment horizontal="center" vertical="center" readingOrder="1"/>
    </xf>
    <xf numFmtId="0" fontId="9" fillId="2" borderId="76" xfId="0" applyFont="1" applyFill="1" applyBorder="1" applyAlignment="1">
      <alignment horizontal="center" vertical="center" readingOrder="1"/>
    </xf>
    <xf numFmtId="0" fontId="9" fillId="2" borderId="77" xfId="0" applyFont="1" applyFill="1" applyBorder="1" applyAlignment="1">
      <alignment horizontal="center" vertical="center" readingOrder="1"/>
    </xf>
    <xf numFmtId="0" fontId="9" fillId="2" borderId="78" xfId="0" applyFont="1" applyFill="1" applyBorder="1" applyAlignment="1">
      <alignment horizontal="center" vertical="center" readingOrder="1"/>
    </xf>
    <xf numFmtId="0" fontId="9" fillId="2" borderId="79" xfId="0" applyFont="1" applyFill="1" applyBorder="1" applyAlignment="1">
      <alignment horizontal="center" vertical="center" readingOrder="1"/>
    </xf>
    <xf numFmtId="0" fontId="9" fillId="2" borderId="80" xfId="0" applyFont="1" applyFill="1" applyBorder="1" applyAlignment="1">
      <alignment horizontal="center" vertical="center" readingOrder="1"/>
    </xf>
    <xf numFmtId="0" fontId="9" fillId="2" borderId="87" xfId="0" applyFont="1" applyFill="1" applyBorder="1" applyAlignment="1">
      <alignment horizontal="center" vertical="center" wrapText="1" readingOrder="1"/>
    </xf>
    <xf numFmtId="0" fontId="9" fillId="2" borderId="89" xfId="0" applyFont="1" applyFill="1" applyBorder="1" applyAlignment="1">
      <alignment horizontal="center" vertical="center" wrapText="1" readingOrder="1"/>
    </xf>
    <xf numFmtId="0" fontId="9" fillId="2" borderId="88" xfId="0" applyFont="1" applyFill="1" applyBorder="1" applyAlignment="1">
      <alignment horizontal="center" vertical="center" wrapText="1" readingOrder="1"/>
    </xf>
    <xf numFmtId="0" fontId="9" fillId="4" borderId="87" xfId="0" applyFont="1" applyFill="1" applyBorder="1" applyAlignment="1">
      <alignment horizontal="center" vertical="center" wrapText="1" readingOrder="1"/>
    </xf>
    <xf numFmtId="0" fontId="9" fillId="4" borderId="88" xfId="0" applyFont="1" applyFill="1" applyBorder="1" applyAlignment="1">
      <alignment horizontal="center" vertical="center" wrapText="1" readingOrder="1"/>
    </xf>
    <xf numFmtId="0" fontId="9" fillId="4" borderId="89" xfId="0" applyFont="1" applyFill="1" applyBorder="1" applyAlignment="1">
      <alignment horizontal="center" vertical="center" wrapText="1" readingOrder="1"/>
    </xf>
    <xf numFmtId="0" fontId="27" fillId="2" borderId="87" xfId="0" applyFont="1" applyFill="1" applyBorder="1" applyAlignment="1">
      <alignment horizontal="center" vertical="center" wrapText="1" readingOrder="1"/>
    </xf>
    <xf numFmtId="0" fontId="27" fillId="2" borderId="88" xfId="0" applyFont="1" applyFill="1" applyBorder="1" applyAlignment="1">
      <alignment horizontal="center" vertical="center" wrapText="1" readingOrder="1"/>
    </xf>
    <xf numFmtId="0" fontId="27" fillId="2" borderId="89" xfId="0" applyFont="1" applyFill="1" applyBorder="1" applyAlignment="1">
      <alignment horizontal="center" vertical="center" wrapText="1" readingOrder="1"/>
    </xf>
    <xf numFmtId="0" fontId="9" fillId="2" borderId="98" xfId="0" applyFont="1" applyFill="1" applyBorder="1" applyAlignment="1">
      <alignment horizontal="center" vertical="center" wrapText="1" readingOrder="1"/>
    </xf>
    <xf numFmtId="0" fontId="9" fillId="2" borderId="99" xfId="0" applyFont="1" applyFill="1" applyBorder="1" applyAlignment="1">
      <alignment horizontal="center" vertical="center" wrapText="1" readingOrder="1"/>
    </xf>
    <xf numFmtId="0" fontId="9" fillId="2" borderId="100" xfId="0" applyFont="1" applyFill="1" applyBorder="1" applyAlignment="1">
      <alignment horizontal="center" vertical="center" wrapText="1" readingOrder="1"/>
    </xf>
    <xf numFmtId="0" fontId="9" fillId="4" borderId="98" xfId="0" applyFont="1" applyFill="1" applyBorder="1" applyAlignment="1">
      <alignment horizontal="center" vertical="center" wrapText="1" readingOrder="1"/>
    </xf>
    <xf numFmtId="0" fontId="9" fillId="4" borderId="99" xfId="0" applyFont="1" applyFill="1" applyBorder="1" applyAlignment="1">
      <alignment horizontal="center" vertical="center" wrapText="1" readingOrder="1"/>
    </xf>
    <xf numFmtId="0" fontId="9" fillId="4" borderId="100" xfId="0" applyFont="1" applyFill="1" applyBorder="1" applyAlignment="1">
      <alignment horizontal="center" vertical="center" wrapText="1" readingOrder="1"/>
    </xf>
    <xf numFmtId="0" fontId="27" fillId="2" borderId="98" xfId="0" applyFont="1" applyFill="1" applyBorder="1" applyAlignment="1">
      <alignment horizontal="center" vertical="center" wrapText="1" readingOrder="1"/>
    </xf>
    <xf numFmtId="0" fontId="27" fillId="2" borderId="99" xfId="0" applyFont="1" applyFill="1" applyBorder="1" applyAlignment="1">
      <alignment horizontal="center" vertical="center" wrapText="1" readingOrder="1"/>
    </xf>
    <xf numFmtId="0" fontId="27" fillId="2" borderId="100" xfId="0" applyFont="1" applyFill="1" applyBorder="1" applyAlignment="1">
      <alignment horizontal="center" vertical="center" wrapText="1" readingOrder="1"/>
    </xf>
    <xf numFmtId="0" fontId="9" fillId="2" borderId="110" xfId="0" applyFont="1" applyFill="1" applyBorder="1" applyAlignment="1">
      <alignment horizontal="center" vertical="center" readingOrder="1"/>
    </xf>
    <xf numFmtId="0" fontId="9" fillId="2" borderId="111" xfId="0" applyFont="1" applyFill="1" applyBorder="1" applyAlignment="1">
      <alignment horizontal="center" vertical="center" readingOrder="1"/>
    </xf>
    <xf numFmtId="0" fontId="9" fillId="2" borderId="112" xfId="0" applyFont="1" applyFill="1" applyBorder="1" applyAlignment="1">
      <alignment horizontal="center" vertical="center" readingOrder="1"/>
    </xf>
    <xf numFmtId="0" fontId="9" fillId="2" borderId="113" xfId="0" applyFont="1" applyFill="1" applyBorder="1" applyAlignment="1">
      <alignment horizontal="center" vertical="center" readingOrder="1"/>
    </xf>
    <xf numFmtId="0" fontId="9" fillId="2" borderId="114" xfId="0" applyFont="1" applyFill="1" applyBorder="1" applyAlignment="1">
      <alignment horizontal="center" vertical="center" readingOrder="1"/>
    </xf>
    <xf numFmtId="0" fontId="9" fillId="2" borderId="115" xfId="0" applyFont="1" applyFill="1" applyBorder="1" applyAlignment="1">
      <alignment horizontal="center" vertical="center" readingOrder="1"/>
    </xf>
    <xf numFmtId="0" fontId="9" fillId="2" borderId="116" xfId="0" applyFont="1" applyFill="1" applyBorder="1" applyAlignment="1">
      <alignment horizontal="center" vertical="center" readingOrder="1"/>
    </xf>
    <xf numFmtId="0" fontId="9" fillId="2" borderId="117" xfId="0" applyFont="1" applyFill="1" applyBorder="1" applyAlignment="1">
      <alignment horizontal="center" vertical="center" readingOrder="1"/>
    </xf>
    <xf numFmtId="0" fontId="9" fillId="2" borderId="118" xfId="0" applyFont="1" applyFill="1" applyBorder="1" applyAlignment="1">
      <alignment horizontal="center" vertical="center" readingOrder="1"/>
    </xf>
    <xf numFmtId="0" fontId="9" fillId="2" borderId="119" xfId="0" applyFont="1" applyFill="1" applyBorder="1" applyAlignment="1">
      <alignment horizontal="center" vertical="center" readingOrder="1"/>
    </xf>
    <xf numFmtId="0" fontId="9" fillId="2" borderId="120" xfId="0" applyFont="1" applyFill="1" applyBorder="1" applyAlignment="1">
      <alignment horizontal="center" vertical="center" readingOrder="1"/>
    </xf>
    <xf numFmtId="0" fontId="16" fillId="0" borderId="28" xfId="0" applyFont="1" applyBorder="1" applyAlignment="1">
      <alignment horizontal="left"/>
    </xf>
    <xf numFmtId="0" fontId="9" fillId="2" borderId="151" xfId="0" applyFont="1" applyFill="1" applyBorder="1" applyAlignment="1">
      <alignment horizontal="center" vertical="center" readingOrder="1"/>
    </xf>
    <xf numFmtId="0" fontId="9" fillId="2" borderId="152" xfId="0" applyFont="1" applyFill="1" applyBorder="1" applyAlignment="1">
      <alignment horizontal="center" vertical="center" readingOrder="1"/>
    </xf>
    <xf numFmtId="0" fontId="9" fillId="2" borderId="153" xfId="0" applyFont="1" applyFill="1" applyBorder="1" applyAlignment="1">
      <alignment horizontal="center" vertical="center" readingOrder="1"/>
    </xf>
    <xf numFmtId="0" fontId="9" fillId="2" borderId="154" xfId="0" applyFont="1" applyFill="1" applyBorder="1" applyAlignment="1">
      <alignment horizontal="center" vertical="center" readingOrder="1"/>
    </xf>
    <xf numFmtId="0" fontId="9" fillId="2" borderId="155" xfId="0" applyFont="1" applyFill="1" applyBorder="1" applyAlignment="1">
      <alignment horizontal="center" vertical="center" readingOrder="1"/>
    </xf>
    <xf numFmtId="0" fontId="9" fillId="2" borderId="156" xfId="0" applyFont="1" applyFill="1" applyBorder="1" applyAlignment="1">
      <alignment horizontal="center" vertical="center" readingOrder="1"/>
    </xf>
    <xf numFmtId="0" fontId="8" fillId="0" borderId="3" xfId="0" applyFont="1" applyBorder="1" applyAlignment="1">
      <alignment horizontal="left" wrapText="1" readingOrder="1"/>
    </xf>
    <xf numFmtId="0" fontId="16" fillId="0" borderId="28" xfId="0" applyFont="1" applyBorder="1" applyAlignment="1">
      <alignment horizontal="left" wrapText="1"/>
    </xf>
    <xf numFmtId="0" fontId="19" fillId="0" borderId="3" xfId="0" applyFont="1" applyBorder="1" applyAlignment="1">
      <alignment horizontal="left" wrapText="1" readingOrder="1"/>
    </xf>
    <xf numFmtId="0" fontId="25" fillId="0" borderId="28" xfId="0" applyFont="1" applyBorder="1" applyAlignment="1">
      <alignment horizontal="left" wrapText="1"/>
    </xf>
    <xf numFmtId="0" fontId="8" fillId="0" borderId="0" xfId="0" applyFont="1" applyBorder="1" applyAlignment="1">
      <alignment horizontal="left" vertical="center" readingOrder="1"/>
    </xf>
    <xf numFmtId="0" fontId="13" fillId="0" borderId="3" xfId="0" applyFont="1" applyBorder="1" applyAlignment="1">
      <alignment horizontal="left" vertical="center" readingOrder="1"/>
    </xf>
    <xf numFmtId="0" fontId="8" fillId="0" borderId="0" xfId="0" applyFont="1" applyBorder="1" applyAlignment="1">
      <alignment horizontal="left" vertical="center" wrapText="1" readingOrder="1"/>
    </xf>
    <xf numFmtId="0" fontId="9" fillId="2" borderId="213" xfId="0" applyFont="1" applyFill="1" applyBorder="1" applyAlignment="1">
      <alignment horizontal="center" vertical="center" readingOrder="1"/>
    </xf>
    <xf numFmtId="0" fontId="9" fillId="2" borderId="214" xfId="0" applyFont="1" applyFill="1" applyBorder="1" applyAlignment="1">
      <alignment horizontal="center" vertical="center" readingOrder="1"/>
    </xf>
    <xf numFmtId="0" fontId="9" fillId="2" borderId="215" xfId="0" applyFont="1" applyFill="1" applyBorder="1" applyAlignment="1">
      <alignment horizontal="center" vertical="center" readingOrder="1"/>
    </xf>
    <xf numFmtId="0" fontId="9" fillId="4" borderId="214" xfId="0" applyFont="1" applyFill="1" applyBorder="1" applyAlignment="1">
      <alignment horizontal="center" vertical="center" readingOrder="1"/>
    </xf>
    <xf numFmtId="0" fontId="9" fillId="4" borderId="216" xfId="0" applyFont="1" applyFill="1" applyBorder="1" applyAlignment="1">
      <alignment horizontal="center" vertical="center" readingOrder="1"/>
    </xf>
    <xf numFmtId="0" fontId="9" fillId="2" borderId="216" xfId="0" applyFont="1" applyFill="1" applyBorder="1" applyAlignment="1">
      <alignment horizontal="center" vertical="center" readingOrder="1"/>
    </xf>
    <xf numFmtId="0" fontId="9" fillId="2" borderId="217" xfId="0" applyFont="1" applyFill="1" applyBorder="1" applyAlignment="1">
      <alignment horizontal="center" vertical="center" readingOrder="1"/>
    </xf>
    <xf numFmtId="0" fontId="9" fillId="4" borderId="213" xfId="0" applyFont="1" applyFill="1" applyBorder="1" applyAlignment="1">
      <alignment horizontal="center" vertical="center" readingOrder="1"/>
    </xf>
    <xf numFmtId="0" fontId="9" fillId="4" borderId="224" xfId="0" applyFont="1" applyFill="1" applyBorder="1" applyAlignment="1">
      <alignment horizontal="center" vertical="center" readingOrder="1"/>
    </xf>
    <xf numFmtId="0" fontId="9" fillId="2" borderId="224" xfId="0" applyFont="1" applyFill="1" applyBorder="1" applyAlignment="1">
      <alignment horizontal="center" vertical="center" readingOrder="1"/>
    </xf>
    <xf numFmtId="0" fontId="9" fillId="4" borderId="237" xfId="0" applyFont="1" applyFill="1" applyBorder="1" applyAlignment="1">
      <alignment horizontal="center" vertical="center" readingOrder="1"/>
    </xf>
    <xf numFmtId="0" fontId="9" fillId="2" borderId="237" xfId="0" applyFont="1" applyFill="1" applyBorder="1" applyAlignment="1">
      <alignment horizontal="center" vertical="center" readingOrder="1"/>
    </xf>
    <xf numFmtId="0" fontId="9" fillId="2" borderId="264" xfId="0" applyFont="1" applyFill="1" applyBorder="1" applyAlignment="1">
      <alignment horizontal="center" vertical="center" readingOrder="1"/>
    </xf>
    <xf numFmtId="0" fontId="9" fillId="2" borderId="265" xfId="0" applyFont="1" applyFill="1" applyBorder="1" applyAlignment="1">
      <alignment horizontal="center" vertical="center" readingOrder="1"/>
    </xf>
    <xf numFmtId="0" fontId="9" fillId="2" borderId="275" xfId="0" applyFont="1" applyFill="1" applyBorder="1" applyAlignment="1">
      <alignment horizontal="center" vertical="center" readingOrder="1"/>
    </xf>
    <xf numFmtId="0" fontId="9" fillId="2" borderId="273" xfId="0" applyFont="1" applyFill="1" applyBorder="1" applyAlignment="1">
      <alignment horizontal="center" vertical="center" readingOrder="1"/>
    </xf>
    <xf numFmtId="0" fontId="9" fillId="2" borderId="274" xfId="0" applyFont="1" applyFill="1" applyBorder="1" applyAlignment="1">
      <alignment horizontal="center" vertical="center" readingOrder="1"/>
    </xf>
    <xf numFmtId="0" fontId="9" fillId="2" borderId="272" xfId="0" applyFont="1" applyFill="1" applyBorder="1" applyAlignment="1">
      <alignment horizontal="center" vertical="center" readingOrder="1"/>
    </xf>
    <xf numFmtId="0" fontId="9" fillId="3" borderId="273" xfId="0" applyFont="1" applyFill="1" applyBorder="1" applyAlignment="1">
      <alignment horizontal="center" vertical="center" readingOrder="1"/>
    </xf>
    <xf numFmtId="0" fontId="9" fillId="3" borderId="276" xfId="0" applyFont="1" applyFill="1" applyBorder="1" applyAlignment="1">
      <alignment horizontal="center" vertical="center" readingOrder="1"/>
    </xf>
    <xf numFmtId="0" fontId="9" fillId="3" borderId="274" xfId="0" applyFont="1" applyFill="1" applyBorder="1" applyAlignment="1">
      <alignment horizontal="center" vertical="center" readingOrder="1"/>
    </xf>
    <xf numFmtId="0" fontId="9" fillId="2" borderId="290" xfId="0" applyFont="1" applyFill="1" applyBorder="1" applyAlignment="1">
      <alignment horizontal="center" vertical="center" readingOrder="1"/>
    </xf>
    <xf numFmtId="0" fontId="9" fillId="2" borderId="291" xfId="0" applyFont="1" applyFill="1" applyBorder="1" applyAlignment="1">
      <alignment horizontal="center" vertical="center" readingOrder="1"/>
    </xf>
    <xf numFmtId="0" fontId="9" fillId="2" borderId="292" xfId="0" applyFont="1" applyFill="1" applyBorder="1" applyAlignment="1">
      <alignment horizontal="center" vertical="center" readingOrder="1"/>
    </xf>
  </cellXfs>
  <cellStyles count="4">
    <cellStyle name="Hipervínculo" xfId="2" builtinId="8"/>
    <cellStyle name="Normal" xfId="0" builtinId="0"/>
    <cellStyle name="Normal 2 2" xfId="3" xr:uid="{A7BA8DC5-D1F3-4BA8-A5E0-9B18F0D5DBBC}"/>
    <cellStyle name="Porcentaje" xfId="1" builtinId="5"/>
  </cellStyles>
  <dxfs count="180"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sharedStrings" Target="sharedStrings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customXml" Target="../customXml/item3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worksheet" Target="worksheets/sheet29.xml"/><Relationship Id="rId41" Type="http://schemas.openxmlformats.org/officeDocument/2006/relationships/customXml" Target="../customXml/item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theme" Target="theme/theme1.xml"/><Relationship Id="rId40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externalLink" Target="externalLinks/externalLink1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styles" Target="styles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3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9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3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5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9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1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3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5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0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1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6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7.xml"/></Relationships>
</file>

<file path=xl/charts/_rels/chart2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9.xml"/></Relationships>
</file>

<file path=xl/charts/_rels/chart2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0.xml"/></Relationships>
</file>

<file path=xl/charts/_rels/chart2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1.xml"/></Relationships>
</file>

<file path=xl/charts/_rels/chart2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2.xml"/></Relationships>
</file>

<file path=xl/charts/_rels/chart2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3.xml"/></Relationships>
</file>

<file path=xl/charts/_rels/chart3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4.xml"/></Relationships>
</file>

<file path=xl/charts/_rels/chart3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5.xml"/></Relationships>
</file>

<file path=xl/charts/_rels/chart3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6.xml"/></Relationships>
</file>

<file path=xl/charts/_rels/chart3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3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8.xml"/></Relationships>
</file>

<file path=xl/charts/_rels/chart3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9.xml"/></Relationships>
</file>

<file path=xl/charts/_rels/chart3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0.xml"/></Relationships>
</file>

<file path=xl/charts/_rels/chart3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1.xml"/></Relationships>
</file>

<file path=xl/charts/_rels/chart3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2.xml"/></Relationships>
</file>

<file path=xl/charts/_rels/chart3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3.xml"/></Relationships>
</file>

<file path=xl/charts/_rels/chart4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4.xml"/></Relationships>
</file>

<file path=xl/charts/_rels/chart4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5.xml"/></Relationships>
</file>

<file path=xl/charts/_rels/chart4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6.xml"/></Relationships>
</file>

<file path=xl/charts/_rels/chart4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7.xml"/></Relationships>
</file>

<file path=xl/charts/_rels/chart4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8.xml"/></Relationships>
</file>

<file path=xl/charts/_rels/chart4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9.xml"/></Relationships>
</file>

<file path=xl/charts/_rels/chart4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0.xml"/></Relationships>
</file>

<file path=xl/charts/_rels/chart4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1.xml"/></Relationships>
</file>

<file path=xl/charts/_rels/chart4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2.xml"/></Relationships>
</file>

<file path=xl/charts/_rels/chart4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3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layout>
        <c:manualLayout>
          <c:xMode val="edge"/>
          <c:yMode val="edge"/>
          <c:x val="6.3823608905737147E-3"/>
          <c:y val="0.14306769346139425"/>
        </c:manualLayout>
      </c:layout>
      <c:overlay val="0"/>
      <c:txPr>
        <a:bodyPr/>
        <a:lstStyle/>
        <a:p>
          <a:pPr>
            <a:defRPr sz="1200" b="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view3D>
      <c:rotX val="30"/>
      <c:rotY val="0"/>
      <c:rAngAx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20407235742390553"/>
          <c:y val="0.31451270514262641"/>
          <c:w val="0.66612275733341031"/>
          <c:h val="0.55478670935363861"/>
        </c:manualLayout>
      </c:layout>
      <c:pie3DChart>
        <c:varyColors val="1"/>
        <c:ser>
          <c:idx val="0"/>
          <c:order val="0"/>
          <c:tx>
            <c:strRef>
              <c:f>'Pasajeros cana-isl peri'!$H$5</c:f>
              <c:strCache>
                <c:ptCount val="1"/>
                <c:pt idx="0">
                  <c:v>acumulado octubre 2018</c:v>
                </c:pt>
              </c:strCache>
            </c:strRef>
          </c:tx>
          <c:dLbls>
            <c:dLbl>
              <c:idx val="0"/>
              <c:layout>
                <c:manualLayout>
                  <c:x val="1.2813331888431397E-2"/>
                  <c:y val="-4.8248103602434311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90A-41E5-998A-30CD325B919D}"/>
                </c:ext>
              </c:extLst>
            </c:dLbl>
            <c:dLbl>
              <c:idx val="1"/>
              <c:layout>
                <c:manualLayout>
                  <c:x val="-0.17855369580269997"/>
                  <c:y val="-4.3007124109486448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90A-41E5-998A-30CD325B919D}"/>
                </c:ext>
              </c:extLst>
            </c:dLbl>
            <c:dLbl>
              <c:idx val="2"/>
              <c:layout>
                <c:manualLayout>
                  <c:x val="-6.4537409954801742E-2"/>
                  <c:y val="8.8725978218239963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90A-41E5-998A-30CD325B919D}"/>
                </c:ext>
              </c:extLst>
            </c:dLbl>
            <c:dLbl>
              <c:idx val="3"/>
              <c:layout>
                <c:manualLayout>
                  <c:x val="-6.361061988303239E-2"/>
                  <c:y val="4.5949859715811387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90A-41E5-998A-30CD325B919D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90A-41E5-998A-30CD325B919D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90A-41E5-998A-30CD325B919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peri'!$J$7:$J$11</c:f>
              <c:numCache>
                <c:formatCode>0.0%</c:formatCode>
                <c:ptCount val="5"/>
                <c:pt idx="0">
                  <c:v>0.25427066553240785</c:v>
                </c:pt>
                <c:pt idx="1">
                  <c:v>0.49920179550761101</c:v>
                </c:pt>
                <c:pt idx="2">
                  <c:v>9.3844232474795924E-2</c:v>
                </c:pt>
                <c:pt idx="3">
                  <c:v>0.13290014298901337</c:v>
                </c:pt>
                <c:pt idx="4">
                  <c:v>1.4225843398583923E-2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B90A-41E5-998A-30CD325B91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</c:spPr>
    </c:plotArea>
    <c:plotVisOnly val="1"/>
    <c:dispBlanksAs val="gap"/>
    <c:showDLblsOverMax val="0"/>
  </c:chart>
  <c:spPr>
    <a:noFill/>
    <a:ln>
      <a:noFill/>
    </a:ln>
  </c:spPr>
  <c:printSettings>
    <c:headerFooter/>
    <c:pageMargins b="0.75" l="0.7" r="0.7" t="0.75" header="0.3" footer="0.3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layout>
        <c:manualLayout>
          <c:xMode val="edge"/>
          <c:yMode val="edge"/>
          <c:x val="6.9045540543479278E-2"/>
          <c:y val="0.15039370078740155"/>
        </c:manualLayout>
      </c:layout>
      <c:overlay val="0"/>
      <c:txPr>
        <a:bodyPr/>
        <a:lstStyle/>
        <a:p>
          <a:pPr>
            <a:defRPr sz="1100" b="0">
              <a:solidFill>
                <a:schemeClr val="tx1">
                  <a:lumMod val="75000"/>
                  <a:lumOff val="25000"/>
                </a:schemeClr>
              </a:solidFill>
              <a:latin typeface="+mn-lt"/>
            </a:defRPr>
          </a:pPr>
          <a:endParaRPr lang="es-ES"/>
        </a:p>
      </c:txPr>
    </c:title>
    <c:autoTitleDeleted val="0"/>
    <c:view3D>
      <c:rotX val="30"/>
      <c:rotY val="0"/>
      <c:rAngAx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20407235742390553"/>
          <c:y val="0.32916471979464107"/>
          <c:w val="0.65451846480509457"/>
          <c:h val="0.54379769836462755"/>
        </c:manualLayout>
      </c:layout>
      <c:pie3DChart>
        <c:varyColors val="1"/>
        <c:ser>
          <c:idx val="0"/>
          <c:order val="0"/>
          <c:tx>
            <c:strRef>
              <c:f>'Pasajeros cana-isl peri'!$D$5</c:f>
              <c:strCache>
                <c:ptCount val="1"/>
                <c:pt idx="0">
                  <c:v>2017</c:v>
                </c:pt>
              </c:strCache>
            </c:strRef>
          </c:tx>
          <c:dLbls>
            <c:dLbl>
              <c:idx val="0"/>
              <c:layout>
                <c:manualLayout>
                  <c:x val="8.1716148771050594E-3"/>
                  <c:y val="-7.38890397321024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3A3-46BB-9117-7C62283AA0D0}"/>
                </c:ext>
              </c:extLst>
            </c:dLbl>
            <c:dLbl>
              <c:idx val="1"/>
              <c:layout>
                <c:manualLayout>
                  <c:x val="-4.3943902474236185E-2"/>
                  <c:y val="-2.102910213146433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3A3-46BB-9117-7C62283AA0D0}"/>
                </c:ext>
              </c:extLst>
            </c:dLbl>
            <c:dLbl>
              <c:idx val="2"/>
              <c:layout>
                <c:manualLayout>
                  <c:x val="-6.4537409954801742E-2"/>
                  <c:y val="8.8725978218239963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3A3-46BB-9117-7C62283AA0D0}"/>
                </c:ext>
              </c:extLst>
            </c:dLbl>
            <c:dLbl>
              <c:idx val="3"/>
              <c:layout>
                <c:manualLayout>
                  <c:x val="-6.361061988303239E-2"/>
                  <c:y val="4.5949859715811387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3A3-46BB-9117-7C62283AA0D0}"/>
                </c:ext>
              </c:extLst>
            </c:dLbl>
            <c:dLbl>
              <c:idx val="4"/>
              <c:layout>
                <c:manualLayout>
                  <c:x val="2.5258615821712745E-2"/>
                  <c:y val="-1.8022843298433851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3A3-46BB-9117-7C62283AA0D0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3A3-46BB-9117-7C62283AA0D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peri'!$F$7:$F$11</c:f>
              <c:numCache>
                <c:formatCode>0.0%</c:formatCode>
                <c:ptCount val="5"/>
                <c:pt idx="0">
                  <c:v>0.27535662224073304</c:v>
                </c:pt>
                <c:pt idx="1">
                  <c:v>0.48533423573511036</c:v>
                </c:pt>
                <c:pt idx="2">
                  <c:v>9.4460641399416914E-2</c:v>
                </c:pt>
                <c:pt idx="3">
                  <c:v>0.12140514369012911</c:v>
                </c:pt>
                <c:pt idx="4">
                  <c:v>2.3443356934610578E-2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03A3-46BB-9117-7C62283AA0D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</c:spPr>
    </c:plotArea>
    <c:plotVisOnly val="1"/>
    <c:dispBlanksAs val="gap"/>
    <c:showDLblsOverMax val="0"/>
  </c:chart>
  <c:spPr>
    <a:noFill/>
    <a:ln>
      <a:noFill/>
    </a:ln>
  </c:spPr>
  <c:printSettings>
    <c:headerFooter/>
    <c:pageMargins b="0.75" l="0.7" r="0.7" t="0.75" header="0.3" footer="0.3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'grafica dist pasajeros por isla'!$B$2</c:f>
          <c:strCache>
            <c:ptCount val="1"/>
            <c:pt idx="0">
              <c:v>Distribución de pasajeros procedentes de aeropuertos daneses por isla de llegada</c:v>
            </c:pt>
          </c:strCache>
        </c:strRef>
      </c:tx>
      <c:layout>
        <c:manualLayout>
          <c:xMode val="edge"/>
          <c:yMode val="edge"/>
          <c:x val="1.0099110745485174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view3D>
      <c:rotX val="15"/>
      <c:rotY val="20"/>
      <c:rAngAx val="1"/>
    </c:view3D>
    <c:floor>
      <c:thickness val="0"/>
    </c:floor>
    <c:sideWall>
      <c:thickness val="0"/>
      <c:spPr>
        <a:noFill/>
        <a:ln>
          <a:noFill/>
        </a:ln>
      </c:spPr>
    </c:sideWall>
    <c:backWall>
      <c:thickness val="0"/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7.8011517217064286E-2"/>
          <c:y val="0.26096075795403623"/>
          <c:w val="0.90208798527049794"/>
          <c:h val="0.61389821394276933"/>
        </c:manualLayout>
      </c:layout>
      <c:bar3DChart>
        <c:barDir val="col"/>
        <c:grouping val="clustered"/>
        <c:varyColors val="0"/>
        <c:ser>
          <c:idx val="0"/>
          <c:order val="0"/>
          <c:tx>
            <c:v>2014</c:v>
          </c:tx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pasajeros'!$F$70:$J$70</c:f>
              <c:numCache>
                <c:formatCode>0.0%</c:formatCode>
                <c:ptCount val="5"/>
                <c:pt idx="0">
                  <c:v>0.30359847272882406</c:v>
                </c:pt>
                <c:pt idx="1">
                  <c:v>0.48975978693774813</c:v>
                </c:pt>
                <c:pt idx="2">
                  <c:v>9.8739361361745701E-2</c:v>
                </c:pt>
                <c:pt idx="3">
                  <c:v>0.1079023789716821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889-4C63-9064-BCF055361FCD}"/>
            </c:ext>
          </c:extLst>
        </c:ser>
        <c:ser>
          <c:idx val="1"/>
          <c:order val="1"/>
          <c:tx>
            <c:v>2015</c:v>
          </c:tx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pasajeros'!$F$57:$J$57</c:f>
              <c:numCache>
                <c:formatCode>0.0%</c:formatCode>
                <c:ptCount val="5"/>
                <c:pt idx="0">
                  <c:v>0.30559425110307881</c:v>
                </c:pt>
                <c:pt idx="1">
                  <c:v>0.48663725123195034</c:v>
                </c:pt>
                <c:pt idx="2">
                  <c:v>0.10582806085190208</c:v>
                </c:pt>
                <c:pt idx="3">
                  <c:v>0.1019404368130688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889-4C63-9064-BCF055361FCD}"/>
            </c:ext>
          </c:extLst>
        </c:ser>
        <c:ser>
          <c:idx val="3"/>
          <c:order val="2"/>
          <c:tx>
            <c:v>2016</c:v>
          </c:tx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pasajeros'!$F$44:$J$44</c:f>
              <c:numCache>
                <c:formatCode>0.0%</c:formatCode>
                <c:ptCount val="5"/>
                <c:pt idx="0">
                  <c:v>0.28529660559886</c:v>
                </c:pt>
                <c:pt idx="1">
                  <c:v>0.49274737003457419</c:v>
                </c:pt>
                <c:pt idx="2">
                  <c:v>0.10045247327455534</c:v>
                </c:pt>
                <c:pt idx="3">
                  <c:v>0.11261872455902307</c:v>
                </c:pt>
                <c:pt idx="4">
                  <c:v>8.8848265329874027E-3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6889-4C63-9064-BCF055361FCD}"/>
            </c:ext>
          </c:extLst>
        </c:ser>
        <c:ser>
          <c:idx val="4"/>
          <c:order val="3"/>
          <c:tx>
            <c:v>2017</c:v>
          </c:tx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pasajeros'!$F$31:$J$31</c:f>
              <c:numCache>
                <c:formatCode>0.0%</c:formatCode>
                <c:ptCount val="5"/>
                <c:pt idx="0">
                  <c:v>0.27535662224073304</c:v>
                </c:pt>
                <c:pt idx="1">
                  <c:v>0.48533423573511036</c:v>
                </c:pt>
                <c:pt idx="2">
                  <c:v>9.4460641399416914E-2</c:v>
                </c:pt>
                <c:pt idx="3">
                  <c:v>0.12140514369012911</c:v>
                </c:pt>
                <c:pt idx="4">
                  <c:v>2.3443356934610578E-2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6889-4C63-9064-BCF055361F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-2042553552"/>
        <c:axId val="-2042559536"/>
        <c:axId val="0"/>
      </c:bar3DChart>
      <c:catAx>
        <c:axId val="-2042553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9536"/>
        <c:crosses val="autoZero"/>
        <c:auto val="1"/>
        <c:lblAlgn val="ctr"/>
        <c:lblOffset val="100"/>
        <c:noMultiLvlLbl val="0"/>
      </c:catAx>
      <c:valAx>
        <c:axId val="-2042559536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355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3.9800995024875619E-3"/>
          <c:y val="0.12702439024390244"/>
          <c:w val="0.38074227288753093"/>
          <c:h val="5.62460789962230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>
          <a:solidFill>
            <a:schemeClr val="bg1">
              <a:lumMod val="50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'Pasajeros cana-isl peri'!$B$3:$J$3</c:f>
          <c:strCache>
            <c:ptCount val="9"/>
            <c:pt idx="0">
              <c:v>Llegada de pasajeros procedentes de aeropuertos daneses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5550176940283521"/>
          <c:w val="0.97760879170679205"/>
          <c:h val="0.37192252023905981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peri'!$C$5</c:f>
              <c:strCache>
                <c:ptCount val="1"/>
                <c:pt idx="0">
                  <c:v>2016</c:v>
                </c:pt>
              </c:strCache>
            </c:strRef>
          </c:tx>
          <c:spPr>
            <a:solidFill>
              <a:schemeClr val="accent6"/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peri'!$C$6:$C$11</c:f>
              <c:numCache>
                <c:formatCode>#,##0</c:formatCode>
                <c:ptCount val="6"/>
                <c:pt idx="0">
                  <c:v>352286</c:v>
                </c:pt>
                <c:pt idx="1">
                  <c:v>100506</c:v>
                </c:pt>
                <c:pt idx="2">
                  <c:v>173588</c:v>
                </c:pt>
                <c:pt idx="3">
                  <c:v>35388</c:v>
                </c:pt>
                <c:pt idx="4">
                  <c:v>39674</c:v>
                </c:pt>
                <c:pt idx="5">
                  <c:v>3130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8F9-4630-9A51-23F2F6DE4532}"/>
            </c:ext>
          </c:extLst>
        </c:ser>
        <c:ser>
          <c:idx val="0"/>
          <c:order val="1"/>
          <c:tx>
            <c:strRef>
              <c:f>'Pasajeros cana-isl peri'!$D$5</c:f>
              <c:strCache>
                <c:ptCount val="1"/>
                <c:pt idx="0">
                  <c:v>2017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noFill/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peri'!$D$6:$D$11</c:f>
              <c:numCache>
                <c:formatCode>#,##0</c:formatCode>
                <c:ptCount val="6"/>
                <c:pt idx="0">
                  <c:v>384160</c:v>
                </c:pt>
                <c:pt idx="1">
                  <c:v>105781</c:v>
                </c:pt>
                <c:pt idx="2">
                  <c:v>186446</c:v>
                </c:pt>
                <c:pt idx="3">
                  <c:v>36288</c:v>
                </c:pt>
                <c:pt idx="4">
                  <c:v>46639</c:v>
                </c:pt>
                <c:pt idx="5">
                  <c:v>9006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8F9-4630-9A51-23F2F6DE45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2042537232"/>
        <c:axId val="-2042545936"/>
      </c:barChart>
      <c:lineChart>
        <c:grouping val="standard"/>
        <c:varyColors val="0"/>
        <c:ser>
          <c:idx val="1"/>
          <c:order val="2"/>
          <c:tx>
            <c:strRef>
              <c:f>'Pasajeros cana-isl peri'!$E$5</c:f>
              <c:strCache>
                <c:ptCount val="1"/>
                <c:pt idx="0">
                  <c:v>Var. 17/16</c:v>
                </c:pt>
              </c:strCache>
            </c:strRef>
          </c:tx>
          <c:spPr>
            <a:ln w="28575">
              <a:noFill/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58F9-4630-9A51-23F2F6DE4532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58F9-4630-9A51-23F2F6DE4532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58F9-4630-9A51-23F2F6DE4532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58F9-4630-9A51-23F2F6DE4532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58F9-4630-9A51-23F2F6DE4532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58F9-4630-9A51-23F2F6DE4532}"/>
              </c:ext>
            </c:extLst>
          </c:dPt>
          <c:dLbls>
            <c:dLbl>
              <c:idx val="0"/>
              <c:layout>
                <c:manualLayout>
                  <c:x val="-5.2756346633141445E-2"/>
                  <c:y val="-0.537115076974217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8F9-4630-9A51-23F2F6DE4532}"/>
                </c:ext>
              </c:extLst>
            </c:dLbl>
            <c:dLbl>
              <c:idx val="1"/>
              <c:layout>
                <c:manualLayout>
                  <c:x val="-5.0515450274598028E-2"/>
                  <c:y val="-0.301407073456187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8F9-4630-9A51-23F2F6DE4532}"/>
                </c:ext>
              </c:extLst>
            </c:dLbl>
            <c:dLbl>
              <c:idx val="2"/>
              <c:layout>
                <c:manualLayout>
                  <c:x val="-4.8274553916054612E-2"/>
                  <c:y val="-0.35769555190825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8F9-4630-9A51-23F2F6DE4532}"/>
                </c:ext>
              </c:extLst>
            </c:dLbl>
            <c:dLbl>
              <c:idx val="3"/>
              <c:layout>
                <c:manualLayout>
                  <c:x val="-4.8274553916054695E-2"/>
                  <c:y val="-0.224010415584595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8F9-4630-9A51-23F2F6DE4532}"/>
                </c:ext>
              </c:extLst>
            </c:dLbl>
            <c:dLbl>
              <c:idx val="4"/>
              <c:layout>
                <c:manualLayout>
                  <c:x val="-5.7148503495886627E-2"/>
                  <c:y val="-0.227528445487849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8F9-4630-9A51-23F2F6DE4532}"/>
                </c:ext>
              </c:extLst>
            </c:dLbl>
            <c:dLbl>
              <c:idx val="5"/>
              <c:layout>
                <c:manualLayout>
                  <c:x val="-4.8184918061712871E-2"/>
                  <c:y val="-0.174757996939036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8F9-4630-9A51-23F2F6DE4532}"/>
                </c:ext>
              </c:extLst>
            </c:dLbl>
            <c:numFmt formatCode="0.0%" sourceLinked="0"/>
            <c:spPr>
              <a:solidFill>
                <a:schemeClr val="bg1">
                  <a:lumMod val="75000"/>
                </a:schemeClr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peri'!$E$6:$E$11</c:f>
              <c:numCache>
                <c:formatCode>0.0%</c:formatCode>
                <c:ptCount val="6"/>
                <c:pt idx="0">
                  <c:v>9.047762329470932E-2</c:v>
                </c:pt>
                <c:pt idx="1">
                  <c:v>5.2484428790321003E-2</c:v>
                </c:pt>
                <c:pt idx="2">
                  <c:v>7.4071940456713614E-2</c:v>
                </c:pt>
                <c:pt idx="3">
                  <c:v>2.5432349949135347E-2</c:v>
                </c:pt>
                <c:pt idx="4">
                  <c:v>0.17555577960377078</c:v>
                </c:pt>
                <c:pt idx="5">
                  <c:v>1.8773162939297126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58F9-4630-9A51-23F2F6DE4532}"/>
            </c:ext>
          </c:extLst>
        </c:ser>
        <c:ser>
          <c:idx val="3"/>
          <c:order val="3"/>
          <c:tx>
            <c:v>Cuota</c:v>
          </c:tx>
          <c:spPr>
            <a:ln w="28575">
              <a:noFill/>
            </a:ln>
          </c:spPr>
          <c:marker>
            <c:symbol val="square"/>
            <c:size val="7"/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58F9-4630-9A51-23F2F6DE4532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58F9-4630-9A51-23F2F6DE4532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58F9-4630-9A51-23F2F6DE4532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58F9-4630-9A51-23F2F6DE4532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8F9-4630-9A51-23F2F6DE4532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8F9-4630-9A51-23F2F6DE4532}"/>
              </c:ext>
            </c:extLst>
          </c:dPt>
          <c:dLbls>
            <c:dLbl>
              <c:idx val="0"/>
              <c:layout>
                <c:manualLayout>
                  <c:x val="-4.4817927170868348E-2"/>
                  <c:y val="4.22163588390500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8F9-4630-9A51-23F2F6DE4532}"/>
                </c:ext>
              </c:extLst>
            </c:dLbl>
            <c:dLbl>
              <c:idx val="1"/>
              <c:layout>
                <c:manualLayout>
                  <c:x val="-1.5686274509803921E-2"/>
                  <c:y val="4.2216358839050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8F9-4630-9A51-23F2F6DE4532}"/>
                </c:ext>
              </c:extLst>
            </c:dLbl>
            <c:dLbl>
              <c:idx val="2"/>
              <c:layout>
                <c:manualLayout>
                  <c:x val="-2.0168067226890758E-2"/>
                  <c:y val="4.2216358839050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8F9-4630-9A51-23F2F6DE4532}"/>
                </c:ext>
              </c:extLst>
            </c:dLbl>
            <c:dLbl>
              <c:idx val="3"/>
              <c:layout>
                <c:manualLayout>
                  <c:x val="-1.3445378151260505E-2"/>
                  <c:y val="3.86983289357959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8F9-4630-9A51-23F2F6DE4532}"/>
                </c:ext>
              </c:extLst>
            </c:dLbl>
            <c:dLbl>
              <c:idx val="4"/>
              <c:layout>
                <c:manualLayout>
                  <c:x val="-1.3445378151260505E-2"/>
                  <c:y val="3.86983289357959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8F9-4630-9A51-23F2F6DE4532}"/>
                </c:ext>
              </c:extLst>
            </c:dLbl>
            <c:dLbl>
              <c:idx val="5"/>
              <c:layout>
                <c:manualLayout>
                  <c:x val="0"/>
                  <c:y val="3.166226912928760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8F9-4630-9A51-23F2F6DE4532}"/>
                </c:ext>
              </c:extLst>
            </c:dLbl>
            <c:numFmt formatCode="0.0%" sourceLinked="0"/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 b="1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>
                      <a:noFill/>
                    </a:ln>
                  </c:spPr>
                </c15:leaderLines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peri'!$F$6:$F$11</c:f>
              <c:numCache>
                <c:formatCode>0.0%</c:formatCode>
                <c:ptCount val="6"/>
                <c:pt idx="0">
                  <c:v>1</c:v>
                </c:pt>
                <c:pt idx="1">
                  <c:v>0.27535662224073304</c:v>
                </c:pt>
                <c:pt idx="2">
                  <c:v>0.48533423573511036</c:v>
                </c:pt>
                <c:pt idx="3">
                  <c:v>9.4460641399416914E-2</c:v>
                </c:pt>
                <c:pt idx="4">
                  <c:v>0.12140514369012911</c:v>
                </c:pt>
                <c:pt idx="5">
                  <c:v>2.3443356934610578E-2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58F9-4630-9A51-23F2F6DE4532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2042542128"/>
        <c:axId val="-2042557360"/>
      </c:lineChart>
      <c:catAx>
        <c:axId val="-204253723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</a:rPr>
                  <a:t>FUENTE: AENA. ELABORACIÓN: Turismo de Tenerife</a:t>
                </a:r>
              </a:p>
            </c:rich>
          </c:tx>
          <c:layout>
            <c:manualLayout>
              <c:xMode val="edge"/>
              <c:yMode val="edge"/>
              <c:x val="4.9140916209003383E-4"/>
              <c:y val="0.9550922097798461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2042545936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2042545936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2042537232"/>
        <c:crosses val="autoZero"/>
        <c:crossBetween val="between"/>
      </c:valAx>
      <c:catAx>
        <c:axId val="-204254212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2042557360"/>
        <c:crosses val="autoZero"/>
        <c:auto val="1"/>
        <c:lblAlgn val="ctr"/>
        <c:lblOffset val="100"/>
        <c:noMultiLvlLbl val="0"/>
      </c:catAx>
      <c:valAx>
        <c:axId val="-2042557360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2042542128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0.13215354676971447"/>
          <c:w val="0.4477409735547762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"Evolución de pasajeros procedenetes de aeropuertos daneses llegados a Canarias por isla"</c:f>
          <c:strCache>
            <c:ptCount val="1"/>
            <c:pt idx="0">
              <c:v>Evolución de pasajeros procedenetes de aeropuertos daneses llegados a Canarias por isla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1725438157044357"/>
          <c:y val="0.25634973529332716"/>
          <c:w val="0.85213569770510222"/>
          <c:h val="0.62255515842089704"/>
        </c:manualLayout>
      </c:layout>
      <c:lineChart>
        <c:grouping val="standard"/>
        <c:varyColors val="0"/>
        <c:ser>
          <c:idx val="0"/>
          <c:order val="0"/>
          <c:tx>
            <c:v>Canarias</c:v>
          </c:tx>
          <c:cat>
            <c:numRef>
              <c:f>('Evolucion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('Evolucion pas canari e islas'!$C$266,'Evolucion pas canari e islas'!$C$253,'Evolucion pas canari e islas'!$C$240,'Evolucion pas canari e islas'!$C$227,'Evolucion pas canari e islas'!$C$214,'Evolucion pas canari e islas'!$C$201,'Evolucion pas canari e islas'!$C$188,'Evolucion pas canari e islas'!$C$175,'Evolucion pas canari e islas'!$C$162,'Evolucion pas canari e islas'!$C$149,'Evolucion pas canari e islas'!$C$136,'Evolucion pas canari e islas'!$C$123,'Evolucion pas canari e islas'!$C$110,'Evolucion pas canari e islas'!$C$97,'Evolucion pas canari e islas'!$C$84,'Evolucion pas canari e islas'!$C$71,'Evolucion pas canari e islas'!$C$58,'Evolucion pas canari e islas'!$C$45,'Evolucion pas canari e islas'!$C$32)</c:f>
              <c:numCache>
                <c:formatCode>#,##0</c:formatCode>
                <c:ptCount val="19"/>
                <c:pt idx="0">
                  <c:v>208820</c:v>
                </c:pt>
                <c:pt idx="1">
                  <c:v>228371</c:v>
                </c:pt>
                <c:pt idx="2">
                  <c:v>246473</c:v>
                </c:pt>
                <c:pt idx="3">
                  <c:v>271433</c:v>
                </c:pt>
                <c:pt idx="4">
                  <c:v>277282</c:v>
                </c:pt>
                <c:pt idx="5">
                  <c:v>274119</c:v>
                </c:pt>
                <c:pt idx="6">
                  <c:v>251221</c:v>
                </c:pt>
                <c:pt idx="7">
                  <c:v>257176</c:v>
                </c:pt>
                <c:pt idx="8">
                  <c:v>321315</c:v>
                </c:pt>
                <c:pt idx="9">
                  <c:v>321562</c:v>
                </c:pt>
                <c:pt idx="10">
                  <c:v>331806</c:v>
                </c:pt>
                <c:pt idx="11">
                  <c:v>257176</c:v>
                </c:pt>
                <c:pt idx="12">
                  <c:v>321315</c:v>
                </c:pt>
                <c:pt idx="13">
                  <c:v>321562</c:v>
                </c:pt>
                <c:pt idx="14">
                  <c:v>331806</c:v>
                </c:pt>
                <c:pt idx="15">
                  <c:v>328167</c:v>
                </c:pt>
                <c:pt idx="16">
                  <c:v>325906</c:v>
                </c:pt>
                <c:pt idx="17">
                  <c:v>352286</c:v>
                </c:pt>
                <c:pt idx="18">
                  <c:v>384160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1D2-419D-8525-635D98E9D622}"/>
            </c:ext>
          </c:extLst>
        </c:ser>
        <c:ser>
          <c:idx val="1"/>
          <c:order val="1"/>
          <c:tx>
            <c:v>Tenerife  </c:v>
          </c:tx>
          <c:cat>
            <c:numRef>
              <c:f>('Evolucion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('Evolucion pas canari e islas'!$I$266,'Evolucion pas canari e islas'!$I$253,'Evolucion pas canari e islas'!$I$240,'Evolucion pas canari e islas'!$I$227,'Evolucion pas canari e islas'!$I$214,'Evolucion pas canari e islas'!$I$201,'Evolucion pas canari e islas'!$I$188,'Evolucion pas canari e islas'!$I$175,'Evolucion pas canari e islas'!$I$162,'Evolucion pas canari e islas'!$I$149,'Evolucion pas canari e islas'!$I$136,'Evolucion pas canari e islas'!$I$123,'Evolucion pas canari e islas'!$I$110,'Evolucion pas canari e islas'!$I$97,'Evolucion pas canari e islas'!$I$84,'Evolucion pas canari e islas'!$I$71,'Evolucion pas canari e islas'!$I$58,'Evolucion pas canari e islas'!$I$45,'Evolucion pas canari e islas'!$I$32)</c:f>
              <c:numCache>
                <c:formatCode>#,##0</c:formatCode>
                <c:ptCount val="19"/>
                <c:pt idx="0">
                  <c:v>69135</c:v>
                </c:pt>
                <c:pt idx="1">
                  <c:v>80380</c:v>
                </c:pt>
                <c:pt idx="2">
                  <c:v>86119</c:v>
                </c:pt>
                <c:pt idx="3">
                  <c:v>94639</c:v>
                </c:pt>
                <c:pt idx="4">
                  <c:v>100425</c:v>
                </c:pt>
                <c:pt idx="5">
                  <c:v>97749</c:v>
                </c:pt>
                <c:pt idx="6">
                  <c:v>83666</c:v>
                </c:pt>
                <c:pt idx="7">
                  <c:v>74250</c:v>
                </c:pt>
                <c:pt idx="8">
                  <c:v>104593</c:v>
                </c:pt>
                <c:pt idx="9">
                  <c:v>101218</c:v>
                </c:pt>
                <c:pt idx="10">
                  <c:v>83666</c:v>
                </c:pt>
                <c:pt idx="11">
                  <c:v>74250</c:v>
                </c:pt>
                <c:pt idx="12">
                  <c:v>104593</c:v>
                </c:pt>
                <c:pt idx="13">
                  <c:v>101218</c:v>
                </c:pt>
                <c:pt idx="14">
                  <c:v>104839</c:v>
                </c:pt>
                <c:pt idx="15">
                  <c:v>99631</c:v>
                </c:pt>
                <c:pt idx="16">
                  <c:v>99595</c:v>
                </c:pt>
                <c:pt idx="17">
                  <c:v>100506</c:v>
                </c:pt>
                <c:pt idx="18">
                  <c:v>105781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1D2-419D-8525-635D98E9D622}"/>
            </c:ext>
          </c:extLst>
        </c:ser>
        <c:ser>
          <c:idx val="2"/>
          <c:order val="2"/>
          <c:tx>
            <c:v>Gran Canaria</c:v>
          </c:tx>
          <c:cat>
            <c:numRef>
              <c:f>('Evolucion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('Evolucion pas canari e islas'!$K$266,'Evolucion pas canari e islas'!$K$253,'Evolucion pas canari e islas'!$K$240,'Evolucion pas canari e islas'!$K$227,'Evolucion pas canari e islas'!$K$214,'Evolucion pas canari e islas'!$K$201,'Evolucion pas canari e islas'!$K$188,'Evolucion pas canari e islas'!$K$175,'Evolucion pas canari e islas'!$K$162,'Evolucion pas canari e islas'!$K$149,'Evolucion pas canari e islas'!$K$136,'Evolucion pas canari e islas'!$K$123,'Evolucion pas canari e islas'!$K$110,'Evolucion pas canari e islas'!$K$97,'Evolucion pas canari e islas'!$K$84,'Evolucion pas canari e islas'!$K$71,'Evolucion pas canari e islas'!$K$58,'Evolucion pas canari e islas'!$K$45,'Evolucion pas canari e islas'!$K$32)</c:f>
              <c:numCache>
                <c:formatCode>#,##0</c:formatCode>
                <c:ptCount val="19"/>
                <c:pt idx="0">
                  <c:v>105115</c:v>
                </c:pt>
                <c:pt idx="1">
                  <c:v>114474</c:v>
                </c:pt>
                <c:pt idx="2">
                  <c:v>123032</c:v>
                </c:pt>
                <c:pt idx="3">
                  <c:v>133245</c:v>
                </c:pt>
                <c:pt idx="4">
                  <c:v>133881</c:v>
                </c:pt>
                <c:pt idx="5">
                  <c:v>126935</c:v>
                </c:pt>
                <c:pt idx="6">
                  <c:v>115029</c:v>
                </c:pt>
                <c:pt idx="7">
                  <c:v>130480</c:v>
                </c:pt>
                <c:pt idx="8">
                  <c:v>151852</c:v>
                </c:pt>
                <c:pt idx="9">
                  <c:v>158251</c:v>
                </c:pt>
                <c:pt idx="10">
                  <c:v>165865</c:v>
                </c:pt>
                <c:pt idx="11">
                  <c:v>130480</c:v>
                </c:pt>
                <c:pt idx="12">
                  <c:v>151852</c:v>
                </c:pt>
                <c:pt idx="13">
                  <c:v>158251</c:v>
                </c:pt>
                <c:pt idx="14">
                  <c:v>165865</c:v>
                </c:pt>
                <c:pt idx="15">
                  <c:v>160723</c:v>
                </c:pt>
                <c:pt idx="16">
                  <c:v>158598</c:v>
                </c:pt>
                <c:pt idx="17">
                  <c:v>173588</c:v>
                </c:pt>
                <c:pt idx="18">
                  <c:v>186446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B1D2-419D-8525-635D98E9D622}"/>
            </c:ext>
          </c:extLst>
        </c:ser>
        <c:ser>
          <c:idx val="4"/>
          <c:order val="3"/>
          <c:tx>
            <c:v>Lanzarote</c:v>
          </c:tx>
          <c:cat>
            <c:numRef>
              <c:f>('Evolucion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('Evolucion pas canari e islas'!$M$266,'Evolucion pas canari e islas'!$M$253,'Evolucion pas canari e islas'!$M$240,'Evolucion pas canari e islas'!$M$227,'Evolucion pas canari e islas'!$M$214,'Evolucion pas canari e islas'!$M$201,'Evolucion pas canari e islas'!$M$188,'Evolucion pas canari e islas'!$M$175,'Evolucion pas canari e islas'!$M$162,'Evolucion pas canari e islas'!$M$149,'Evolucion pas canari e islas'!$M$136,'Evolucion pas canari e islas'!$M$123,'Evolucion pas canari e islas'!$M$110,'Evolucion pas canari e islas'!$M$97,'Evolucion pas canari e islas'!$M$84,'Evolucion pas canari e islas'!$M$71,'Evolucion pas canari e islas'!$M$58,'Evolucion pas canari e islas'!$M$45,'Evolucion pas canari e islas'!$M$32)</c:f>
              <c:numCache>
                <c:formatCode>#,##0</c:formatCode>
                <c:ptCount val="19"/>
                <c:pt idx="0">
                  <c:v>26159</c:v>
                </c:pt>
                <c:pt idx="1">
                  <c:v>27917</c:v>
                </c:pt>
                <c:pt idx="2">
                  <c:v>32555</c:v>
                </c:pt>
                <c:pt idx="3">
                  <c:v>36435</c:v>
                </c:pt>
                <c:pt idx="4">
                  <c:v>30682</c:v>
                </c:pt>
                <c:pt idx="5">
                  <c:v>30701</c:v>
                </c:pt>
                <c:pt idx="6">
                  <c:v>25715</c:v>
                </c:pt>
                <c:pt idx="7">
                  <c:v>25597</c:v>
                </c:pt>
                <c:pt idx="8">
                  <c:v>26743</c:v>
                </c:pt>
                <c:pt idx="9">
                  <c:v>23554</c:v>
                </c:pt>
                <c:pt idx="10">
                  <c:v>26137</c:v>
                </c:pt>
                <c:pt idx="11">
                  <c:v>25597</c:v>
                </c:pt>
                <c:pt idx="12">
                  <c:v>26743</c:v>
                </c:pt>
                <c:pt idx="13">
                  <c:v>23554</c:v>
                </c:pt>
                <c:pt idx="14">
                  <c:v>26137</c:v>
                </c:pt>
                <c:pt idx="15">
                  <c:v>32403</c:v>
                </c:pt>
                <c:pt idx="16">
                  <c:v>34490</c:v>
                </c:pt>
                <c:pt idx="17">
                  <c:v>35388</c:v>
                </c:pt>
                <c:pt idx="18">
                  <c:v>36288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B1D2-419D-8525-635D98E9D622}"/>
            </c:ext>
          </c:extLst>
        </c:ser>
        <c:ser>
          <c:idx val="3"/>
          <c:order val="4"/>
          <c:tx>
            <c:v>Fuerteventura</c:v>
          </c:tx>
          <c:cat>
            <c:numRef>
              <c:f>('Evolucion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('Evolucion pas canari e islas'!$O$266,'Evolucion pas canari e islas'!$O$253,'Evolucion pas canari e islas'!$O$240,'Evolucion pas canari e islas'!$O$227,'Evolucion pas canari e islas'!$O$214,'Evolucion pas canari e islas'!$O$201,'Evolucion pas canari e islas'!$O$188,'Evolucion pas canari e islas'!$O$175,'Evolucion pas canari e islas'!$O$162,'Evolucion pas canari e islas'!$O$149,'Evolucion pas canari e islas'!$O$136,'Evolucion pas canari e islas'!$O$123,'Evolucion pas canari e islas'!$O$110,'Evolucion pas canari e islas'!$O$97,'Evolucion pas canari e islas'!$O$84,'Evolucion pas canari e islas'!$O$71,'Evolucion pas canari e islas'!$O$58,'Evolucion pas canari e islas'!$O$45,'Evolucion pas canari e islas'!$O$32)</c:f>
              <c:numCache>
                <c:formatCode>#,##0</c:formatCode>
                <c:ptCount val="19"/>
                <c:pt idx="0">
                  <c:v>8411</c:v>
                </c:pt>
                <c:pt idx="1">
                  <c:v>5600</c:v>
                </c:pt>
                <c:pt idx="2">
                  <c:v>4767</c:v>
                </c:pt>
                <c:pt idx="3">
                  <c:v>7114</c:v>
                </c:pt>
                <c:pt idx="4">
                  <c:v>12294</c:v>
                </c:pt>
                <c:pt idx="5">
                  <c:v>18734</c:v>
                </c:pt>
                <c:pt idx="6">
                  <c:v>26811</c:v>
                </c:pt>
                <c:pt idx="7">
                  <c:v>26849</c:v>
                </c:pt>
                <c:pt idx="8">
                  <c:v>38127</c:v>
                </c:pt>
                <c:pt idx="9">
                  <c:v>38539</c:v>
                </c:pt>
                <c:pt idx="10">
                  <c:v>34965</c:v>
                </c:pt>
                <c:pt idx="11">
                  <c:v>26849</c:v>
                </c:pt>
                <c:pt idx="12">
                  <c:v>38127</c:v>
                </c:pt>
                <c:pt idx="13">
                  <c:v>38539</c:v>
                </c:pt>
                <c:pt idx="14">
                  <c:v>34965</c:v>
                </c:pt>
                <c:pt idx="15">
                  <c:v>35410</c:v>
                </c:pt>
                <c:pt idx="16">
                  <c:v>33223</c:v>
                </c:pt>
                <c:pt idx="17">
                  <c:v>39674</c:v>
                </c:pt>
                <c:pt idx="18">
                  <c:v>46639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B1D2-419D-8525-635D98E9D622}"/>
            </c:ext>
          </c:extLst>
        </c:ser>
        <c:ser>
          <c:idx val="5"/>
          <c:order val="5"/>
          <c:tx>
            <c:v>La Palma</c:v>
          </c:tx>
          <c:cat>
            <c:numRef>
              <c:f>('Evolucion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('Evolucion pas canari e islas'!$Q$266,'Evolucion pas canari e islas'!$Q$253,'Evolucion pas canari e islas'!$Q$240,'Evolucion pas canari e islas'!$Q$227,'Evolucion pas canari e islas'!$Q$214,'Evolucion pas canari e islas'!$Q$201,'Evolucion pas canari e islas'!$Q$188,'Evolucion pas canari e islas'!$Q$175,'Evolucion pas canari e islas'!$Q$162,'Evolucion pas canari e islas'!$Q$149,'Evolucion pas canari e islas'!$Q$136,'Evolucion pas canari e islas'!$Q$123,'Evolucion pas canari e islas'!$Q$110,'Evolucion pas canari e islas'!$Q$97,'Evolucion pas canari e islas'!$Q$84,'Evolucion pas canari e islas'!$Q$71,'Evolucion pas canari e islas'!$Q$58,'Evolucion pas canari e islas'!$Q$45,'Evolucion pas canari e islas'!$Q$32)</c:f>
              <c:numCache>
                <c:formatCode>#,##0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3130</c:v>
                </c:pt>
                <c:pt idx="18">
                  <c:v>9006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B1D2-419D-8525-635D98E9D6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042529616"/>
        <c:axId val="-2042532336"/>
      </c:lineChart>
      <c:catAx>
        <c:axId val="-20425296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32336"/>
        <c:crosses val="autoZero"/>
        <c:auto val="1"/>
        <c:lblAlgn val="ctr"/>
        <c:lblOffset val="100"/>
        <c:tickLblSkip val="1"/>
        <c:noMultiLvlLbl val="0"/>
      </c:catAx>
      <c:valAx>
        <c:axId val="-2042532336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2961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308887157023459"/>
          <c:w val="0.8999999235161347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'Pasajeros cana-isl peri'!$B$3:$J$3</c:f>
          <c:strCache>
            <c:ptCount val="9"/>
            <c:pt idx="0">
              <c:v>Llegada de pasajeros procedentes de aeropuertos daneses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7339597256225327E-2"/>
          <c:y val="0.47309191891910607"/>
          <c:w val="0.97760879170679205"/>
          <c:h val="0.3508143408195347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peri'!$G$5</c:f>
              <c:strCache>
                <c:ptCount val="1"/>
                <c:pt idx="0">
                  <c:v>acumulado octubre 2017</c:v>
                </c:pt>
              </c:strCache>
            </c:strRef>
          </c:tx>
          <c:spPr>
            <a:solidFill>
              <a:schemeClr val="accent6"/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peri'!$G$6:$G$11</c:f>
              <c:numCache>
                <c:formatCode>#,##0</c:formatCode>
                <c:ptCount val="6"/>
                <c:pt idx="0">
                  <c:v>279249</c:v>
                </c:pt>
                <c:pt idx="1">
                  <c:v>76560</c:v>
                </c:pt>
                <c:pt idx="2">
                  <c:v>134141</c:v>
                </c:pt>
                <c:pt idx="3">
                  <c:v>26987</c:v>
                </c:pt>
                <c:pt idx="4">
                  <c:v>35716</c:v>
                </c:pt>
                <c:pt idx="5">
                  <c:v>5845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A48-4AB0-B286-49C46AF6A150}"/>
            </c:ext>
          </c:extLst>
        </c:ser>
        <c:ser>
          <c:idx val="0"/>
          <c:order val="1"/>
          <c:tx>
            <c:strRef>
              <c:f>'Pasajeros cana-isl peri'!$H$5</c:f>
              <c:strCache>
                <c:ptCount val="1"/>
                <c:pt idx="0">
                  <c:v>acumulado octubre 2018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noFill/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peri'!$H$6:$H$11</c:f>
              <c:numCache>
                <c:formatCode>#,##0</c:formatCode>
                <c:ptCount val="6"/>
                <c:pt idx="0">
                  <c:v>276245</c:v>
                </c:pt>
                <c:pt idx="1">
                  <c:v>70241</c:v>
                </c:pt>
                <c:pt idx="2">
                  <c:v>137902</c:v>
                </c:pt>
                <c:pt idx="3">
                  <c:v>25924</c:v>
                </c:pt>
                <c:pt idx="4">
                  <c:v>36713</c:v>
                </c:pt>
                <c:pt idx="5">
                  <c:v>5465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A48-4AB0-B286-49C46AF6A1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2042541584"/>
        <c:axId val="-2042528528"/>
      </c:barChart>
      <c:lineChart>
        <c:grouping val="standard"/>
        <c:varyColors val="0"/>
        <c:ser>
          <c:idx val="1"/>
          <c:order val="2"/>
          <c:tx>
            <c:strRef>
              <c:f>'Pasajeros cana-isl peri'!$I$5</c:f>
              <c:strCache>
                <c:ptCount val="1"/>
                <c:pt idx="0">
                  <c:v>Var. 18/17</c:v>
                </c:pt>
              </c:strCache>
            </c:strRef>
          </c:tx>
          <c:spPr>
            <a:ln w="28575">
              <a:noFill/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FA48-4AB0-B286-49C46AF6A150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FA48-4AB0-B286-49C46AF6A150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FA48-4AB0-B286-49C46AF6A150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FA48-4AB0-B286-49C46AF6A150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FA48-4AB0-B286-49C46AF6A150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FA48-4AB0-B286-49C46AF6A150}"/>
              </c:ext>
            </c:extLst>
          </c:dPt>
          <c:dLbls>
            <c:dLbl>
              <c:idx val="0"/>
              <c:layout>
                <c:manualLayout>
                  <c:x val="-5.7238139350228291E-2"/>
                  <c:y val="-0.491380688231912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A48-4AB0-B286-49C46AF6A150}"/>
                </c:ext>
              </c:extLst>
            </c:dLbl>
            <c:dLbl>
              <c:idx val="1"/>
              <c:layout>
                <c:manualLayout>
                  <c:x val="-4.8274553916054612E-2"/>
                  <c:y val="-0.273262834230153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A48-4AB0-B286-49C46AF6A150}"/>
                </c:ext>
              </c:extLst>
            </c:dLbl>
            <c:dLbl>
              <c:idx val="2"/>
              <c:layout>
                <c:manualLayout>
                  <c:x val="-5.0515450274598028E-2"/>
                  <c:y val="-0.36473161171476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A48-4AB0-B286-49C46AF6A150}"/>
                </c:ext>
              </c:extLst>
            </c:dLbl>
            <c:dLbl>
              <c:idx val="3"/>
              <c:layout>
                <c:manualLayout>
                  <c:x val="-5.4997242991684861E-2"/>
                  <c:y val="-0.227528445487849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A48-4AB0-B286-49C46AF6A150}"/>
                </c:ext>
              </c:extLst>
            </c:dLbl>
            <c:dLbl>
              <c:idx val="4"/>
              <c:layout>
                <c:manualLayout>
                  <c:x val="-4.3792761198967779E-2"/>
                  <c:y val="-0.2204923856813412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A48-4AB0-B286-49C46AF6A150}"/>
                </c:ext>
              </c:extLst>
            </c:dLbl>
            <c:dLbl>
              <c:idx val="5"/>
              <c:layout>
                <c:manualLayout>
                  <c:x val="-5.0425814420256294E-2"/>
                  <c:y val="-0.181794056745545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A48-4AB0-B286-49C46AF6A150}"/>
                </c:ext>
              </c:extLst>
            </c:dLbl>
            <c:numFmt formatCode="0.0%" sourceLinked="0"/>
            <c:spPr>
              <a:solidFill>
                <a:schemeClr val="bg1">
                  <a:lumMod val="75000"/>
                </a:schemeClr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peri'!$I$6:$I$11</c:f>
              <c:numCache>
                <c:formatCode>0.0%</c:formatCode>
                <c:ptCount val="6"/>
                <c:pt idx="0">
                  <c:v>-1.0757424377526914E-2</c:v>
                </c:pt>
                <c:pt idx="1">
                  <c:v>-8.2536572622779469E-2</c:v>
                </c:pt>
                <c:pt idx="2">
                  <c:v>2.8037661863263175E-2</c:v>
                </c:pt>
                <c:pt idx="3">
                  <c:v>-3.9389335606032527E-2</c:v>
                </c:pt>
                <c:pt idx="4">
                  <c:v>2.791466009631538E-2</c:v>
                </c:pt>
                <c:pt idx="5">
                  <c:v>-6.5012831479897337E-2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FA48-4AB0-B286-49C46AF6A150}"/>
            </c:ext>
          </c:extLst>
        </c:ser>
        <c:ser>
          <c:idx val="3"/>
          <c:order val="3"/>
          <c:tx>
            <c:v>cuota</c:v>
          </c:tx>
          <c:spPr>
            <a:ln w="28575">
              <a:noFill/>
            </a:ln>
          </c:spPr>
          <c:marker>
            <c:symbol val="square"/>
            <c:size val="7"/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FA48-4AB0-B286-49C46AF6A150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FA48-4AB0-B286-49C46AF6A150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FA48-4AB0-B286-49C46AF6A150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FA48-4AB0-B286-49C46AF6A150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A48-4AB0-B286-49C46AF6A150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A48-4AB0-B286-49C46AF6A150}"/>
              </c:ext>
            </c:extLst>
          </c:dPt>
          <c:dLbls>
            <c:dLbl>
              <c:idx val="0"/>
              <c:layout>
                <c:manualLayout>
                  <c:x val="-1.7927170868347338E-2"/>
                  <c:y val="3.5180299032541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A48-4AB0-B286-49C46AF6A150}"/>
                </c:ext>
              </c:extLst>
            </c:dLbl>
            <c:dLbl>
              <c:idx val="1"/>
              <c:layout>
                <c:manualLayout>
                  <c:x val="-8.9635854341736688E-3"/>
                  <c:y val="3.166226912928760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A48-4AB0-B286-49C46AF6A150}"/>
                </c:ext>
              </c:extLst>
            </c:dLbl>
            <c:dLbl>
              <c:idx val="2"/>
              <c:layout>
                <c:manualLayout>
                  <c:x val="-1.7927170868347338E-2"/>
                  <c:y val="3.166226912928760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A48-4AB0-B286-49C46AF6A150}"/>
                </c:ext>
              </c:extLst>
            </c:dLbl>
            <c:dLbl>
              <c:idx val="3"/>
              <c:layout>
                <c:manualLayout>
                  <c:x val="-1.3445378151260505E-2"/>
                  <c:y val="2.46262093227792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A48-4AB0-B286-49C46AF6A150}"/>
                </c:ext>
              </c:extLst>
            </c:dLbl>
            <c:dLbl>
              <c:idx val="4"/>
              <c:layout>
                <c:manualLayout>
                  <c:x val="-1.1204481792717087E-2"/>
                  <c:y val="2.81442392260334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A48-4AB0-B286-49C46AF6A150}"/>
                </c:ext>
              </c:extLst>
            </c:dLbl>
            <c:dLbl>
              <c:idx val="5"/>
              <c:layout>
                <c:manualLayout>
                  <c:x val="-6.7226890756302525E-3"/>
                  <c:y val="2.8144239226033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A48-4AB0-B286-49C46AF6A150}"/>
                </c:ext>
              </c:extLst>
            </c:dLbl>
            <c:numFmt formatCode="0.0%" sourceLinked="0"/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 b="1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peri'!$J$6:$J$11</c:f>
              <c:numCache>
                <c:formatCode>0.0%</c:formatCode>
                <c:ptCount val="6"/>
                <c:pt idx="0">
                  <c:v>1</c:v>
                </c:pt>
                <c:pt idx="1">
                  <c:v>0.25427066553240785</c:v>
                </c:pt>
                <c:pt idx="2">
                  <c:v>0.49920179550761101</c:v>
                </c:pt>
                <c:pt idx="3">
                  <c:v>9.3844232474795924E-2</c:v>
                </c:pt>
                <c:pt idx="4">
                  <c:v>0.13290014298901337</c:v>
                </c:pt>
                <c:pt idx="5">
                  <c:v>1.4225843398583923E-2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A48-4AB0-B286-49C46AF6A15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2042555184"/>
        <c:axId val="-2042560080"/>
      </c:lineChart>
      <c:catAx>
        <c:axId val="-204254158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</a:rPr>
                  <a:t>FUENTE: AENA. ELABORACIÓN: Turismo de Tenerife</a:t>
                </a:r>
              </a:p>
            </c:rich>
          </c:tx>
          <c:layout>
            <c:manualLayout>
              <c:xMode val="edge"/>
              <c:yMode val="edge"/>
              <c:x val="4.9140916209003383E-4"/>
              <c:y val="0.9550922097798461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2042528528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2042528528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2042541584"/>
        <c:crosses val="autoZero"/>
        <c:crossBetween val="between"/>
      </c:valAx>
      <c:catAx>
        <c:axId val="-204255518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2042560080"/>
        <c:crosses val="autoZero"/>
        <c:auto val="1"/>
        <c:lblAlgn val="ctr"/>
        <c:lblOffset val="100"/>
        <c:noMultiLvlLbl val="0"/>
      </c:catAx>
      <c:valAx>
        <c:axId val="-2042560080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2042555184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2.2408963585434172E-3"/>
          <c:y val="0.1602977859957479"/>
          <c:w val="0.95241412470500009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'alojados tipología acum'!$B$3:$H$3</c:f>
          <c:strCache>
            <c:ptCount val="7"/>
            <c:pt idx="0">
              <c:v>Turismo danés alojado en Tenerife según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653351538558898E-3"/>
          <c:y val="0.256541403888495"/>
          <c:w val="0.97760879170679205"/>
          <c:h val="0.5731671455759973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'alojados tipología acum'!$C$5</c:f>
              <c:strCache>
                <c:ptCount val="1"/>
                <c:pt idx="0">
                  <c:v>acumulado octubre 2017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acum'!$B$6:$B$8</c:f>
              <c:strCache>
                <c:ptCount val="3"/>
                <c:pt idx="0">
                  <c:v>Alojados total</c:v>
                </c:pt>
                <c:pt idx="1">
                  <c:v>Alojados hoteleros</c:v>
                </c:pt>
                <c:pt idx="2">
                  <c:v>Alojados extrahoteleros</c:v>
                </c:pt>
              </c:strCache>
            </c:strRef>
          </c:cat>
          <c:val>
            <c:numRef>
              <c:f>'alojados tipología acum'!$C$6:$C$8</c:f>
              <c:numCache>
                <c:formatCode>#,##0</c:formatCode>
                <c:ptCount val="3"/>
                <c:pt idx="0">
                  <c:v>69748</c:v>
                </c:pt>
                <c:pt idx="1">
                  <c:v>39237</c:v>
                </c:pt>
                <c:pt idx="2">
                  <c:v>30511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DCD-42D6-B4E9-3A0840D55EF1}"/>
            </c:ext>
          </c:extLst>
        </c:ser>
        <c:ser>
          <c:idx val="2"/>
          <c:order val="1"/>
          <c:tx>
            <c:strRef>
              <c:f>'alojados tipología acum'!$E$5</c:f>
              <c:strCache>
                <c:ptCount val="1"/>
                <c:pt idx="0">
                  <c:v>acumulado octubre 2018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acum'!$E$6:$E$8</c:f>
              <c:numCache>
                <c:formatCode>#,##0</c:formatCode>
                <c:ptCount val="3"/>
                <c:pt idx="0">
                  <c:v>62885</c:v>
                </c:pt>
                <c:pt idx="1">
                  <c:v>34286</c:v>
                </c:pt>
                <c:pt idx="2">
                  <c:v>28599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DCD-42D6-B4E9-3A0840D55E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5"/>
        <c:axId val="93437760"/>
        <c:axId val="93442656"/>
      </c:barChart>
      <c:lineChart>
        <c:grouping val="standard"/>
        <c:varyColors val="0"/>
        <c:ser>
          <c:idx val="1"/>
          <c:order val="2"/>
          <c:tx>
            <c:strRef>
              <c:f>'alojados tipología acum'!$G$5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7DCD-42D6-B4E9-3A0840D55EF1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7DCD-42D6-B4E9-3A0840D55EF1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7DCD-42D6-B4E9-3A0840D55EF1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7DCD-42D6-B4E9-3A0840D55EF1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7DCD-42D6-B4E9-3A0840D55EF1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7DCD-42D6-B4E9-3A0840D55EF1}"/>
              </c:ext>
            </c:extLst>
          </c:dPt>
          <c:dLbls>
            <c:spPr>
              <a:solidFill>
                <a:schemeClr val="bg1">
                  <a:lumMod val="75000"/>
                </a:schemeClr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acum'!$G$6:$G$8</c:f>
              <c:numCache>
                <c:formatCode>0.0%</c:formatCode>
                <c:ptCount val="3"/>
                <c:pt idx="0">
                  <c:v>-9.8397086654814503E-2</c:v>
                </c:pt>
                <c:pt idx="1">
                  <c:v>-0.12618192012641127</c:v>
                </c:pt>
                <c:pt idx="2">
                  <c:v>-6.2665923765199416E-2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7DCD-42D6-B4E9-3A0840D55EF1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93436672"/>
        <c:axId val="93421440"/>
      </c:lineChart>
      <c:catAx>
        <c:axId val="93437760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</a:rPr>
                  <a:t>FUENTE: Desarrollo Económico, Cabildo Insular de Tenerife. ELABORACIÓN: Turismo de Tenerife.</a:t>
                </a:r>
              </a:p>
            </c:rich>
          </c:tx>
          <c:layout>
            <c:manualLayout>
              <c:xMode val="edge"/>
              <c:yMode val="edge"/>
              <c:x val="4.9140916209003383E-4"/>
              <c:y val="0.9550922097798461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93442656"/>
        <c:crosses val="autoZero"/>
        <c:auto val="1"/>
        <c:lblAlgn val="ctr"/>
        <c:lblOffset val="600"/>
        <c:tickLblSkip val="1"/>
        <c:tickMarkSkip val="1"/>
        <c:noMultiLvlLbl val="0"/>
      </c:catAx>
      <c:valAx>
        <c:axId val="93442656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93437760"/>
        <c:crosses val="autoZero"/>
        <c:crossBetween val="between"/>
      </c:valAx>
      <c:catAx>
        <c:axId val="93436672"/>
        <c:scaling>
          <c:orientation val="minMax"/>
        </c:scaling>
        <c:delete val="1"/>
        <c:axPos val="b"/>
        <c:majorTickMark val="out"/>
        <c:minorTickMark val="none"/>
        <c:tickLblPos val="none"/>
        <c:crossAx val="93421440"/>
        <c:crosses val="autoZero"/>
        <c:auto val="1"/>
        <c:lblAlgn val="ctr"/>
        <c:lblOffset val="100"/>
        <c:noMultiLvlLbl val="0"/>
      </c:catAx>
      <c:valAx>
        <c:axId val="93421440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9343667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0.12410866888084486"/>
          <c:w val="0.8220323628567374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"Turistas daneses alojados en Tenerife por tipología de alojamiento"</c:f>
          <c:strCache>
            <c:ptCount val="1"/>
            <c:pt idx="0">
              <c:v>Turistas daneses alojados en Tenerife por tipología de alojamiento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2502514407651449"/>
          <c:y val="0.26317567385988011"/>
          <c:w val="0.85213569770510222"/>
          <c:h val="0.56794764988847379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tipologia'!$C$6:$D$6</c:f>
              <c:strCache>
                <c:ptCount val="1"/>
                <c:pt idx="0">
                  <c:v>Hotelero</c:v>
                </c:pt>
              </c:strCache>
            </c:strRef>
          </c:tx>
          <c:cat>
            <c:numRef>
              <c:f>('evo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tipologia'!$B$59,'evo turistas aloj por tipologia'!$B$46,'evo turistas aloj por tipologia'!$B$33)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tipologia'!$C$267,'evo turistas aloj por tipologia'!$C$254,'evo turistas aloj por tipologia'!$C$241,'evo turistas aloj por tipologia'!$C$228,'evo turistas aloj por tipologia'!$C$215,'evo turistas aloj por tipologia'!$C$202,'evo turistas aloj por tipologia'!$C$189,'evo turistas aloj por tipologia'!$C$176,'evo turistas aloj por tipologia'!$C$163,'evo turistas aloj por tipologia'!$C$150,'evo turistas aloj por tipologia'!$C$137,'evo turistas aloj por tipologia'!$C$124,'evo turistas aloj por tipologia'!$C$111,'evo turistas aloj por tipologia'!$C$98,'evo turistas aloj por tipologia'!$C$85,'evo turistas aloj por tipologia'!$C$72,'evo turistas aloj por tipologia'!$C$59,'evo turistas aloj por tipologia'!$C$46,'evo turistas aloj por tipologia'!$C$33)</c:f>
              <c:numCache>
                <c:formatCode>#,##0</c:formatCode>
                <c:ptCount val="19"/>
                <c:pt idx="0">
                  <c:v>14925</c:v>
                </c:pt>
                <c:pt idx="1">
                  <c:v>14153</c:v>
                </c:pt>
                <c:pt idx="2">
                  <c:v>10577</c:v>
                </c:pt>
                <c:pt idx="3">
                  <c:v>13298</c:v>
                </c:pt>
                <c:pt idx="4">
                  <c:v>14539</c:v>
                </c:pt>
                <c:pt idx="5">
                  <c:v>24306</c:v>
                </c:pt>
                <c:pt idx="6">
                  <c:v>37164</c:v>
                </c:pt>
                <c:pt idx="7">
                  <c:v>39714</c:v>
                </c:pt>
                <c:pt idx="8">
                  <c:v>33980</c:v>
                </c:pt>
                <c:pt idx="9">
                  <c:v>40960</c:v>
                </c:pt>
                <c:pt idx="10">
                  <c:v>34358</c:v>
                </c:pt>
                <c:pt idx="11">
                  <c:v>28115</c:v>
                </c:pt>
                <c:pt idx="12">
                  <c:v>37788</c:v>
                </c:pt>
                <c:pt idx="13">
                  <c:v>40135</c:v>
                </c:pt>
                <c:pt idx="14">
                  <c:v>42321</c:v>
                </c:pt>
                <c:pt idx="15">
                  <c:v>48388</c:v>
                </c:pt>
                <c:pt idx="16">
                  <c:v>49252</c:v>
                </c:pt>
                <c:pt idx="17">
                  <c:v>45479</c:v>
                </c:pt>
                <c:pt idx="18">
                  <c:v>49256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F90-4955-AC60-A9F95AB90EB9}"/>
            </c:ext>
          </c:extLst>
        </c:ser>
        <c:ser>
          <c:idx val="1"/>
          <c:order val="1"/>
          <c:tx>
            <c:strRef>
              <c:f>'evo turistas aloj por tipologia'!$E$6:$F$6</c:f>
              <c:strCache>
                <c:ptCount val="1"/>
                <c:pt idx="0">
                  <c:v>extrahotelero</c:v>
                </c:pt>
              </c:strCache>
            </c:strRef>
          </c:tx>
          <c:cat>
            <c:numRef>
              <c:f>('evo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tipologia'!$B$59,'evo turistas aloj por tipologia'!$B$46,'evo turistas aloj por tipologia'!$B$33)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tipologia'!$E$267,'evo turistas aloj por tipologia'!$E$254,'evo turistas aloj por tipologia'!$E$241,'evo turistas aloj por tipologia'!$E$228,'evo turistas aloj por tipologia'!$E$215,'evo turistas aloj por tipologia'!$E$202,'evo turistas aloj por tipologia'!$E$189,'evo turistas aloj por tipologia'!$E$176,'evo turistas aloj por tipologia'!$E$163,'evo turistas aloj por tipologia'!$E$150,'evo turistas aloj por tipologia'!$E$137,'evo turistas aloj por tipologia'!$E$124,'evo turistas aloj por tipologia'!$E$111,'evo turistas aloj por tipologia'!$E$98,'evo turistas aloj por tipologia'!$E$85,'evo turistas aloj por tipologia'!$E$72,'evo turistas aloj por tipologia'!$E$59,'evo turistas aloj por tipologia'!$E$46,'evo turistas aloj por tipologia'!$E$33)</c:f>
              <c:numCache>
                <c:formatCode>#,##0</c:formatCode>
                <c:ptCount val="19"/>
                <c:pt idx="0">
                  <c:v>63243</c:v>
                </c:pt>
                <c:pt idx="1">
                  <c:v>59941</c:v>
                </c:pt>
                <c:pt idx="2">
                  <c:v>58504</c:v>
                </c:pt>
                <c:pt idx="3">
                  <c:v>57888</c:v>
                </c:pt>
                <c:pt idx="4">
                  <c:v>53161</c:v>
                </c:pt>
                <c:pt idx="5">
                  <c:v>60037</c:v>
                </c:pt>
                <c:pt idx="6">
                  <c:v>55386</c:v>
                </c:pt>
                <c:pt idx="7">
                  <c:v>60752</c:v>
                </c:pt>
                <c:pt idx="8">
                  <c:v>76027</c:v>
                </c:pt>
                <c:pt idx="9">
                  <c:v>79495</c:v>
                </c:pt>
                <c:pt idx="10">
                  <c:v>60382</c:v>
                </c:pt>
                <c:pt idx="11">
                  <c:v>50121</c:v>
                </c:pt>
                <c:pt idx="12">
                  <c:v>57997</c:v>
                </c:pt>
                <c:pt idx="13">
                  <c:v>50380</c:v>
                </c:pt>
                <c:pt idx="14">
                  <c:v>46418</c:v>
                </c:pt>
                <c:pt idx="15">
                  <c:v>47695</c:v>
                </c:pt>
                <c:pt idx="16">
                  <c:v>46759</c:v>
                </c:pt>
                <c:pt idx="17">
                  <c:v>43271</c:v>
                </c:pt>
                <c:pt idx="18">
                  <c:v>40371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90-4955-AC60-A9F95AB90EB9}"/>
            </c:ext>
          </c:extLst>
        </c:ser>
        <c:ser>
          <c:idx val="2"/>
          <c:order val="2"/>
          <c:tx>
            <c:strRef>
              <c:f>'evo turistas aloj por tipologia'!$G$6:$H$6</c:f>
              <c:strCache>
                <c:ptCount val="1"/>
                <c:pt idx="0">
                  <c:v>Total</c:v>
                </c:pt>
              </c:strCache>
            </c:strRef>
          </c:tx>
          <c:cat>
            <c:numRef>
              <c:f>('evo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tipologia'!$B$59,'evo turistas aloj por tipologia'!$B$46,'evo turistas aloj por tipologia'!$B$33)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tipologia'!$G$267,'evo turistas aloj por tipologia'!$G$254,'evo turistas aloj por tipologia'!$G$241,'evo turistas aloj por tipologia'!$G$228,'evo turistas aloj por tipologia'!$G$215,'evo turistas aloj por tipologia'!$G$202,'evo turistas aloj por tipologia'!$G$189,'evo turistas aloj por tipologia'!$G$176,'evo turistas aloj por tipologia'!$G$163,'evo turistas aloj por tipologia'!$G$150,'evo turistas aloj por tipologia'!$G$137,'evo turistas aloj por tipologia'!$G$124,'evo turistas aloj por tipologia'!$G$111,'evo turistas aloj por tipologia'!$G$98,'evo turistas aloj por tipologia'!$G$85,'evo turistas aloj por tipologia'!$G$72,'evo turistas aloj por tipologia'!$G$59,'evo turistas aloj por tipologia'!$G$46,'evo turistas aloj por tipologia'!$G$33)</c:f>
              <c:numCache>
                <c:formatCode>#,##0</c:formatCode>
                <c:ptCount val="19"/>
                <c:pt idx="0">
                  <c:v>78168</c:v>
                </c:pt>
                <c:pt idx="1">
                  <c:v>74094</c:v>
                </c:pt>
                <c:pt idx="2">
                  <c:v>69081</c:v>
                </c:pt>
                <c:pt idx="3">
                  <c:v>71186</c:v>
                </c:pt>
                <c:pt idx="4">
                  <c:v>67700</c:v>
                </c:pt>
                <c:pt idx="5">
                  <c:v>84343</c:v>
                </c:pt>
                <c:pt idx="6">
                  <c:v>92550</c:v>
                </c:pt>
                <c:pt idx="7">
                  <c:v>100466</c:v>
                </c:pt>
                <c:pt idx="8">
                  <c:v>110007</c:v>
                </c:pt>
                <c:pt idx="9">
                  <c:v>120455</c:v>
                </c:pt>
                <c:pt idx="10">
                  <c:v>94740</c:v>
                </c:pt>
                <c:pt idx="11">
                  <c:v>78236</c:v>
                </c:pt>
                <c:pt idx="12">
                  <c:v>95785</c:v>
                </c:pt>
                <c:pt idx="13">
                  <c:v>90515</c:v>
                </c:pt>
                <c:pt idx="14">
                  <c:v>88739</c:v>
                </c:pt>
                <c:pt idx="15">
                  <c:v>96083</c:v>
                </c:pt>
                <c:pt idx="16">
                  <c:v>96011</c:v>
                </c:pt>
                <c:pt idx="17">
                  <c:v>88750</c:v>
                </c:pt>
                <c:pt idx="18">
                  <c:v>89627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5F90-4955-AC60-A9F95AB90EB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31776"/>
        <c:axId val="93430144"/>
      </c:lineChart>
      <c:catAx>
        <c:axId val="934317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144"/>
        <c:crosses val="autoZero"/>
        <c:auto val="1"/>
        <c:lblAlgn val="ctr"/>
        <c:lblOffset val="100"/>
        <c:tickLblSkip val="1"/>
        <c:noMultiLvlLbl val="0"/>
      </c:catAx>
      <c:valAx>
        <c:axId val="9343014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177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7.4829485904705617E-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"Peso de los turistas daneses alojados en Tenerife sobre total de turistas por tipología de establecimiento"</c:f>
          <c:strCache>
            <c:ptCount val="1"/>
            <c:pt idx="0">
              <c:v>Peso de los turistas daneses alojados en Tenerife sobre total de turistas por tipología de establecimiento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2502514407651449"/>
          <c:y val="0.2734145817097095"/>
          <c:w val="0.85213569770510222"/>
          <c:h val="0.55770874203864451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tipologia'!$O$6:$O$7</c:f>
              <c:strCache>
                <c:ptCount val="2"/>
                <c:pt idx="0">
                  <c:v>Hotelero</c:v>
                </c:pt>
              </c:strCache>
            </c:strRef>
          </c:tx>
          <c:cat>
            <c:numRef>
              <c:f>('evo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tipologia'!$B$59,'evo turistas aloj por tipologia'!$B$46,'evo turistas aloj por tipologia'!$B$33)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tipologia'!$O$254,'evo turistas aloj por tipologia'!$O$241,'evo turistas aloj por tipologia'!$O$228,'evo turistas aloj por tipologia'!$O$215,'evo turistas aloj por tipologia'!$O$202,'evo turistas aloj por tipologia'!$O$189,'evo turistas aloj por tipologia'!$O$176,'evo turistas aloj por tipologia'!$O$163,'evo turistas aloj por tipologia'!$O$150,'evo turistas aloj por tipologia'!$O$137,'evo turistas aloj por tipologia'!$O$124,'evo turistas aloj por tipologia'!$O$111,'evo turistas aloj por tipologia'!$O$98,'evo turistas aloj por tipologia'!$O$85,'evo turistas aloj por tipologia'!$O$72,'evo turistas aloj por tipologia'!$O$59,'evo turistas aloj por tipologia'!$O$46,'evo turistas aloj por tipologia'!$O$33)</c:f>
              <c:numCache>
                <c:formatCode>0.0%</c:formatCode>
                <c:ptCount val="18"/>
                <c:pt idx="0">
                  <c:v>5.9006040270694849E-3</c:v>
                </c:pt>
                <c:pt idx="1">
                  <c:v>4.2001756790886286E-3</c:v>
                </c:pt>
                <c:pt idx="2">
                  <c:v>5.2197184303790908E-3</c:v>
                </c:pt>
                <c:pt idx="3">
                  <c:v>5.601747680547422E-3</c:v>
                </c:pt>
                <c:pt idx="4">
                  <c:v>8.8118918848370635E-3</c:v>
                </c:pt>
                <c:pt idx="5">
                  <c:v>1.3033241006944469E-2</c:v>
                </c:pt>
                <c:pt idx="6">
                  <c:v>1.262842186700568E-2</c:v>
                </c:pt>
                <c:pt idx="7">
                  <c:v>1.0973718944262356E-2</c:v>
                </c:pt>
                <c:pt idx="8">
                  <c:v>1.313661340287357E-2</c:v>
                </c:pt>
                <c:pt idx="9">
                  <c:v>1.2351990382430679E-2</c:v>
                </c:pt>
                <c:pt idx="10">
                  <c:v>9.5687542989623953E-3</c:v>
                </c:pt>
                <c:pt idx="11">
                  <c:v>1.1845942557774361E-2</c:v>
                </c:pt>
                <c:pt idx="12">
                  <c:v>1.2647007478860732E-2</c:v>
                </c:pt>
                <c:pt idx="13">
                  <c:v>1.3151826668489814E-2</c:v>
                </c:pt>
                <c:pt idx="14">
                  <c:v>1.4248678725687317E-2</c:v>
                </c:pt>
                <c:pt idx="15">
                  <c:v>1.4244410272102017E-2</c:v>
                </c:pt>
                <c:pt idx="16">
                  <c:v>1.1967272946395279E-2</c:v>
                </c:pt>
                <c:pt idx="17">
                  <c:v>1.2800485657536073E-2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794-4547-9FE9-EB6813FEEDC1}"/>
            </c:ext>
          </c:extLst>
        </c:ser>
        <c:ser>
          <c:idx val="1"/>
          <c:order val="1"/>
          <c:tx>
            <c:strRef>
              <c:f>'evo turistas aloj por tipologia'!$P$6:$P$7</c:f>
              <c:strCache>
                <c:ptCount val="2"/>
                <c:pt idx="0">
                  <c:v>extrahotelero</c:v>
                </c:pt>
              </c:strCache>
            </c:strRef>
          </c:tx>
          <c:cat>
            <c:numRef>
              <c:f>('evo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tipologia'!$B$59,'evo turistas aloj por tipologia'!$B$46,'evo turistas aloj por tipologia'!$B$33)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tipologia'!$P$254,'evo turistas aloj por tipologia'!$P$241,'evo turistas aloj por tipologia'!$P$228,'evo turistas aloj por tipologia'!$P$215,'evo turistas aloj por tipologia'!$P$202,'evo turistas aloj por tipologia'!$P$189,'evo turistas aloj por tipologia'!$P$176,'evo turistas aloj por tipologia'!$P$163,'evo turistas aloj por tipologia'!$P$150,'evo turistas aloj por tipologia'!$P$137,'evo turistas aloj por tipologia'!$P$124,'evo turistas aloj por tipologia'!$P$111,'evo turistas aloj por tipologia'!$P$98,'evo turistas aloj por tipologia'!$P$85,'evo turistas aloj por tipologia'!$P$72,'evo turistas aloj por tipologia'!$P$59,'evo turistas aloj por tipologia'!$P$46,'evo turistas aloj por tipologia'!$P$33)</c:f>
              <c:numCache>
                <c:formatCode>0.0%</c:formatCode>
                <c:ptCount val="18"/>
                <c:pt idx="0">
                  <c:v>2.5705264087806413E-2</c:v>
                </c:pt>
                <c:pt idx="1">
                  <c:v>2.4770822051383451E-2</c:v>
                </c:pt>
                <c:pt idx="2">
                  <c:v>2.5359798271145869E-2</c:v>
                </c:pt>
                <c:pt idx="3">
                  <c:v>2.3087750476317042E-2</c:v>
                </c:pt>
                <c:pt idx="4">
                  <c:v>2.6592589934972464E-2</c:v>
                </c:pt>
                <c:pt idx="5">
                  <c:v>2.4701037438220649E-2</c:v>
                </c:pt>
                <c:pt idx="6">
                  <c:v>2.6342878897858905E-2</c:v>
                </c:pt>
                <c:pt idx="7">
                  <c:v>3.4838094758041421E-2</c:v>
                </c:pt>
                <c:pt idx="8">
                  <c:v>3.6560788548532785E-2</c:v>
                </c:pt>
                <c:pt idx="9">
                  <c:v>3.1347633638354362E-2</c:v>
                </c:pt>
                <c:pt idx="10">
                  <c:v>2.6475398232332303E-2</c:v>
                </c:pt>
                <c:pt idx="11">
                  <c:v>2.9436365943408198E-2</c:v>
                </c:pt>
                <c:pt idx="12">
                  <c:v>2.9166249358116732E-2</c:v>
                </c:pt>
                <c:pt idx="13">
                  <c:v>2.6446486288769104E-2</c:v>
                </c:pt>
                <c:pt idx="14">
                  <c:v>2.7215577387361634E-2</c:v>
                </c:pt>
                <c:pt idx="15">
                  <c:v>2.7049118686620351E-2</c:v>
                </c:pt>
                <c:pt idx="16">
                  <c:v>2.4086506802457913E-2</c:v>
                </c:pt>
                <c:pt idx="17">
                  <c:v>2.1750819474286504E-2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794-4547-9FE9-EB6813FEEDC1}"/>
            </c:ext>
          </c:extLst>
        </c:ser>
        <c:ser>
          <c:idx val="2"/>
          <c:order val="2"/>
          <c:tx>
            <c:strRef>
              <c:f>'evo turistas aloj por tipologia'!$Q$6:$Q$7</c:f>
              <c:strCache>
                <c:ptCount val="2"/>
                <c:pt idx="0">
                  <c:v>Total</c:v>
                </c:pt>
              </c:strCache>
            </c:strRef>
          </c:tx>
          <c:cat>
            <c:numRef>
              <c:f>('evo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tipologia'!$B$59,'evo turistas aloj por tipologia'!$B$46,'evo turistas aloj por tipologia'!$B$33)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tipologia'!$Q$254,'evo turistas aloj por tipologia'!$Q$241,'evo turistas aloj por tipologia'!$Q$228,'evo turistas aloj por tipologia'!$Q$215,'evo turistas aloj por tipologia'!$Q$202,'evo turistas aloj por tipologia'!$Q$189,'evo turistas aloj por tipologia'!$Q$176,'evo turistas aloj por tipologia'!$Q$163,'evo turistas aloj por tipologia'!$Q$150,'evo turistas aloj por tipologia'!$Q$137,'evo turistas aloj por tipologia'!$Q$124,'evo turistas aloj por tipologia'!$Q$111,'evo turistas aloj por tipologia'!$Q$98,'evo turistas aloj por tipologia'!$Q$85,'evo turistas aloj por tipologia'!$Q$72,'evo turistas aloj por tipologia'!$Q$59,'evo turistas aloj por tipologia'!$Q$46,'evo turistas aloj por tipologia'!$Q$33)</c:f>
              <c:numCache>
                <c:formatCode>0.0%</c:formatCode>
                <c:ptCount val="18"/>
                <c:pt idx="0">
                  <c:v>1.5663286068376522E-2</c:v>
                </c:pt>
                <c:pt idx="1">
                  <c:v>1.415582949234627E-2</c:v>
                </c:pt>
                <c:pt idx="2">
                  <c:v>1.4737341146488376E-2</c:v>
                </c:pt>
                <c:pt idx="3">
                  <c:v>1.3821959684385658E-2</c:v>
                </c:pt>
                <c:pt idx="4">
                  <c:v>1.6814869765152431E-2</c:v>
                </c:pt>
                <c:pt idx="5">
                  <c:v>1.8169389359314544E-2</c:v>
                </c:pt>
                <c:pt idx="6">
                  <c:v>1.8430702696911563E-2</c:v>
                </c:pt>
                <c:pt idx="7">
                  <c:v>2.0839458481347221E-2</c:v>
                </c:pt>
                <c:pt idx="8">
                  <c:v>2.2760309406429344E-2</c:v>
                </c:pt>
                <c:pt idx="9">
                  <c:v>2.0124126393278194E-2</c:v>
                </c:pt>
                <c:pt idx="10">
                  <c:v>1.6193487293858309E-2</c:v>
                </c:pt>
                <c:pt idx="11">
                  <c:v>1.8562254236897269E-2</c:v>
                </c:pt>
                <c:pt idx="12">
                  <c:v>1.8469369494922991E-2</c:v>
                </c:pt>
                <c:pt idx="13">
                  <c:v>1.7843989811477751E-2</c:v>
                </c:pt>
                <c:pt idx="14">
                  <c:v>1.8662499201216366E-2</c:v>
                </c:pt>
                <c:pt idx="15">
                  <c:v>1.8512401984687756E-2</c:v>
                </c:pt>
                <c:pt idx="16">
                  <c:v>1.585737758461854E-2</c:v>
                </c:pt>
                <c:pt idx="17">
                  <c:v>1.5712878943669292E-2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D794-4547-9FE9-EB6813FEED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26880"/>
        <c:axId val="93430688"/>
      </c:lineChart>
      <c:catAx>
        <c:axId val="934268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688"/>
        <c:crosses val="autoZero"/>
        <c:auto val="1"/>
        <c:lblAlgn val="ctr"/>
        <c:lblOffset val="100"/>
        <c:tickLblSkip val="1"/>
        <c:noMultiLvlLbl val="0"/>
      </c:catAx>
      <c:valAx>
        <c:axId val="93430688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2688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30888715702346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'alojados tipología y zona'!$E$5</c:f>
          <c:strCache>
            <c:ptCount val="1"/>
            <c:pt idx="0">
              <c:v>acumulado octubre 2018</c:v>
            </c:pt>
          </c:strCache>
        </c:strRef>
      </c:tx>
      <c:layout>
        <c:manualLayout>
          <c:xMode val="edge"/>
          <c:yMode val="edge"/>
          <c:x val="8.7032193962368835E-3"/>
          <c:y val="0.1417825403403522"/>
        </c:manualLayout>
      </c:layout>
      <c:overlay val="0"/>
      <c:txPr>
        <a:bodyPr/>
        <a:lstStyle/>
        <a:p>
          <a:pPr>
            <a:defRPr sz="1200" b="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view3D>
      <c:rotX val="30"/>
      <c:rotY val="0"/>
      <c:rAngAx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9710978190691603"/>
          <c:y val="0.40094672376479257"/>
          <c:w val="0.59881786066917853"/>
          <c:h val="0.49669265026082265"/>
        </c:manualLayout>
      </c:layout>
      <c:pie3DChart>
        <c:varyColors val="1"/>
        <c:ser>
          <c:idx val="0"/>
          <c:order val="0"/>
          <c:tx>
            <c:strRef>
              <c:f>'alojados tipología y zona'!$E$5</c:f>
              <c:strCache>
                <c:ptCount val="1"/>
                <c:pt idx="0">
                  <c:v>acumulado octubre 2018</c:v>
                </c:pt>
              </c:strCache>
            </c:strRef>
          </c:tx>
          <c:dLbls>
            <c:dLbl>
              <c:idx val="0"/>
              <c:layout>
                <c:manualLayout>
                  <c:x val="0.12885625717158983"/>
                  <c:y val="-4.7734033245844271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348-4292-B183-CC220F5E9E8E}"/>
                </c:ext>
              </c:extLst>
            </c:dLbl>
            <c:dLbl>
              <c:idx val="1"/>
              <c:layout>
                <c:manualLayout>
                  <c:x val="-0.11821137465545759"/>
                  <c:y val="-4.519198258112473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348-4292-B183-CC220F5E9E8E}"/>
                </c:ext>
              </c:extLst>
            </c:dLbl>
            <c:dLbl>
              <c:idx val="2"/>
              <c:layout>
                <c:manualLayout>
                  <c:x val="-6.221655144913861E-2"/>
                  <c:y val="-4.9816667653385466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348-4292-B183-CC220F5E9E8E}"/>
                </c:ext>
              </c:extLst>
            </c:dLbl>
            <c:dLbl>
              <c:idx val="3"/>
              <c:layout>
                <c:manualLayout>
                  <c:x val="0.18240029034488139"/>
                  <c:y val="-2.5480236023128686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348-4292-B183-CC220F5E9E8E}"/>
                </c:ext>
              </c:extLst>
            </c:dLbl>
            <c:dLbl>
              <c:idx val="4"/>
              <c:layout>
                <c:manualLayout>
                  <c:x val="-2.580027130287697E-2"/>
                  <c:y val="-6.686269479472960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348-4292-B183-CC220F5E9E8E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348-4292-B183-CC220F5E9E8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tipología y zona'!$B$7,'alojados tipología y zona'!$B$10,'alojados tipología y zona'!$B$12,'alojados tipología y zona'!$B$13)</c:f>
              <c:strCache>
                <c:ptCount val="4"/>
                <c:pt idx="0">
                  <c:v>Zona Sur</c:v>
                </c:pt>
                <c:pt idx="1">
                  <c:v>Zona Norte</c:v>
                </c:pt>
                <c:pt idx="2">
                  <c:v>Santa Cruz</c:v>
                </c:pt>
                <c:pt idx="3">
                  <c:v>Zona La Laguna-Bajamar-La Punta</c:v>
                </c:pt>
              </c:strCache>
            </c:strRef>
          </c:cat>
          <c:val>
            <c:numRef>
              <c:f>('alojados tipología y zona'!$F$7,'alojados tipología y zona'!$F$10,'alojados tipología y zona'!$F$12,'alojados tipología y zona'!$F$13)</c:f>
              <c:numCache>
                <c:formatCode>0.0%</c:formatCode>
                <c:ptCount val="4"/>
                <c:pt idx="0">
                  <c:v>0.86413294108292915</c:v>
                </c:pt>
                <c:pt idx="1">
                  <c:v>0.11691182316927726</c:v>
                </c:pt>
                <c:pt idx="2">
                  <c:v>1.6585831279319393E-2</c:v>
                </c:pt>
                <c:pt idx="3">
                  <c:v>2.369404468474199E-3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0348-4292-B183-CC220F5E9E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</c:spPr>
    </c:plotArea>
    <c:plotVisOnly val="1"/>
    <c:dispBlanksAs val="gap"/>
    <c:showDLblsOverMax val="0"/>
  </c:chart>
  <c:spPr>
    <a:noFill/>
    <a:ln>
      <a:noFill/>
    </a:ln>
  </c:spPr>
  <c:printSettings>
    <c:headerFooter/>
    <c:pageMargins b="0.75" l="0.7" r="0.7" t="0.75" header="0.3" footer="0.3"/>
    <c:pageSetup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'alojados tipología y zona'!$J$23</c:f>
          <c:strCache>
            <c:ptCount val="1"/>
            <c:pt idx="0">
              <c:v>Turismo danés alojado en Tenerife por zona turística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1359434574142441E-4"/>
          <c:y val="0.40018811431562257"/>
          <c:w val="0.97760879170679205"/>
          <c:h val="0.3432812247442676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'alojados tipología y zona'!$C$5</c:f>
              <c:strCache>
                <c:ptCount val="1"/>
                <c:pt idx="0">
                  <c:v>acumulado octubre 2017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zona'!$C$7:$C$14</c:f>
              <c:numCache>
                <c:formatCode>#,##0</c:formatCode>
                <c:ptCount val="8"/>
                <c:pt idx="0">
                  <c:v>59970</c:v>
                </c:pt>
                <c:pt idx="1">
                  <c:v>26345</c:v>
                </c:pt>
                <c:pt idx="2">
                  <c:v>28867</c:v>
                </c:pt>
                <c:pt idx="3">
                  <c:v>8116</c:v>
                </c:pt>
                <c:pt idx="4">
                  <c:v>7311</c:v>
                </c:pt>
                <c:pt idx="5">
                  <c:v>1502</c:v>
                </c:pt>
                <c:pt idx="6">
                  <c:v>160</c:v>
                </c:pt>
                <c:pt idx="7">
                  <c:v>69748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C31-48F4-8A62-6394165D4E2C}"/>
            </c:ext>
          </c:extLst>
        </c:ser>
        <c:ser>
          <c:idx val="2"/>
          <c:order val="1"/>
          <c:tx>
            <c:strRef>
              <c:f>'alojados tipología y zona'!$E$5</c:f>
              <c:strCache>
                <c:ptCount val="1"/>
                <c:pt idx="0">
                  <c:v>acumulado octubre 2018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zona'!$E$7:$E$14</c:f>
              <c:numCache>
                <c:formatCode>#,##0</c:formatCode>
                <c:ptCount val="8"/>
                <c:pt idx="0">
                  <c:v>54341</c:v>
                </c:pt>
                <c:pt idx="1">
                  <c:v>23592</c:v>
                </c:pt>
                <c:pt idx="2">
                  <c:v>24778</c:v>
                </c:pt>
                <c:pt idx="3">
                  <c:v>7352</c:v>
                </c:pt>
                <c:pt idx="4">
                  <c:v>6195</c:v>
                </c:pt>
                <c:pt idx="5">
                  <c:v>1043</c:v>
                </c:pt>
                <c:pt idx="6">
                  <c:v>149</c:v>
                </c:pt>
                <c:pt idx="7">
                  <c:v>62885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C31-48F4-8A62-6394165D4E2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93469856"/>
        <c:axId val="93477472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9C31-48F4-8A62-6394165D4E2C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9C31-48F4-8A62-6394165D4E2C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9C31-48F4-8A62-6394165D4E2C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9C31-48F4-8A62-6394165D4E2C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9C31-48F4-8A62-6394165D4E2C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9C31-48F4-8A62-6394165D4E2C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9C31-48F4-8A62-6394165D4E2C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9C31-48F4-8A62-6394165D4E2C}"/>
              </c:ext>
            </c:extLst>
          </c:dPt>
          <c:dLbls>
            <c:numFmt formatCode="0.0%" sourceLinked="0"/>
            <c:spPr>
              <a:solidFill>
                <a:schemeClr val="bg1">
                  <a:lumMod val="75000"/>
                </a:schemeClr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zona'!$G$7:$G$14</c:f>
              <c:numCache>
                <c:formatCode>0.0%</c:formatCode>
                <c:ptCount val="8"/>
                <c:pt idx="0">
                  <c:v>-9.3863598465899645E-2</c:v>
                </c:pt>
                <c:pt idx="1">
                  <c:v>-0.10449800721199465</c:v>
                </c:pt>
                <c:pt idx="2">
                  <c:v>-0.14164963453077906</c:v>
                </c:pt>
                <c:pt idx="3">
                  <c:v>-9.4135041892557947E-2</c:v>
                </c:pt>
                <c:pt idx="4">
                  <c:v>-0.15264669675830944</c:v>
                </c:pt>
                <c:pt idx="5">
                  <c:v>-0.30559254327563246</c:v>
                </c:pt>
                <c:pt idx="6">
                  <c:v>-6.8749999999999978E-2</c:v>
                </c:pt>
                <c:pt idx="7">
                  <c:v>-9.8397086654814503E-2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9C31-48F4-8A62-6394165D4E2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93470400"/>
        <c:axId val="93474752"/>
      </c:lineChart>
      <c:catAx>
        <c:axId val="934698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93477472"/>
        <c:crosses val="autoZero"/>
        <c:auto val="1"/>
        <c:lblAlgn val="ctr"/>
        <c:lblOffset val="600"/>
        <c:tickLblSkip val="1"/>
        <c:tickMarkSkip val="1"/>
        <c:noMultiLvlLbl val="0"/>
      </c:catAx>
      <c:valAx>
        <c:axId val="93477472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93469856"/>
        <c:crosses val="autoZero"/>
        <c:crossBetween val="between"/>
      </c:valAx>
      <c:catAx>
        <c:axId val="9347040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93474752"/>
        <c:crosses val="autoZero"/>
        <c:auto val="1"/>
        <c:lblAlgn val="ctr"/>
        <c:lblOffset val="100"/>
        <c:noMultiLvlLbl val="0"/>
      </c:catAx>
      <c:valAx>
        <c:axId val="93474752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93470400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9.3583331409087062E-2"/>
          <c:w val="0.58462463554642274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'alojados tipología y zona'!$J$23</c:f>
          <c:strCache>
            <c:ptCount val="1"/>
            <c:pt idx="0">
              <c:v>Turismo danés alojado en Tenerife por zona turística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6532402271886915E-3"/>
          <c:y val="0.40018811431562257"/>
          <c:w val="0.97760879170679205"/>
          <c:h val="0.3471912931704651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'alojados tipología y zona'!$C$5</c:f>
              <c:strCache>
                <c:ptCount val="1"/>
                <c:pt idx="0">
                  <c:v>acumulado octubre 2017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zona'!$C$14,'alojados tipología y zona'!$C$7,'alojados tipología y zona'!$C$10,'alojados tipología y zona'!$C$12,'alojados tipología y zona'!$C$13)</c:f>
              <c:numCache>
                <c:formatCode>#,##0</c:formatCode>
                <c:ptCount val="5"/>
                <c:pt idx="0">
                  <c:v>69748</c:v>
                </c:pt>
                <c:pt idx="1">
                  <c:v>59970</c:v>
                </c:pt>
                <c:pt idx="2">
                  <c:v>8116</c:v>
                </c:pt>
                <c:pt idx="3">
                  <c:v>1502</c:v>
                </c:pt>
                <c:pt idx="4">
                  <c:v>160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E54-489E-9CF6-A1B3EF47DAA8}"/>
            </c:ext>
          </c:extLst>
        </c:ser>
        <c:ser>
          <c:idx val="2"/>
          <c:order val="1"/>
          <c:tx>
            <c:strRef>
              <c:f>'alojados tipología y zona'!$E$5</c:f>
              <c:strCache>
                <c:ptCount val="1"/>
                <c:pt idx="0">
                  <c:v>acumulado octubre 2018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zona'!$E$14,'alojados tipología y zona'!$E$7,'alojados tipología y zona'!$E$10,'alojados tipología y zona'!$E$12,'alojados tipología y zona'!$E$13)</c:f>
              <c:numCache>
                <c:formatCode>#,##0</c:formatCode>
                <c:ptCount val="5"/>
                <c:pt idx="0">
                  <c:v>62885</c:v>
                </c:pt>
                <c:pt idx="1">
                  <c:v>54341</c:v>
                </c:pt>
                <c:pt idx="2">
                  <c:v>7352</c:v>
                </c:pt>
                <c:pt idx="3">
                  <c:v>1043</c:v>
                </c:pt>
                <c:pt idx="4">
                  <c:v>149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E54-489E-9CF6-A1B3EF47DAA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93475296"/>
        <c:axId val="93478016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AE54-489E-9CF6-A1B3EF47DAA8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AE54-489E-9CF6-A1B3EF47DAA8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AE54-489E-9CF6-A1B3EF47DAA8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AE54-489E-9CF6-A1B3EF47DAA8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AE54-489E-9CF6-A1B3EF47DAA8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AE54-489E-9CF6-A1B3EF47DAA8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AE54-489E-9CF6-A1B3EF47DAA8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AE54-489E-9CF6-A1B3EF47DAA8}"/>
              </c:ext>
            </c:extLst>
          </c:dPt>
          <c:dLbls>
            <c:numFmt formatCode="0.0%" sourceLinked="0"/>
            <c:spPr>
              <a:solidFill>
                <a:schemeClr val="bg1">
                  <a:lumMod val="75000"/>
                </a:schemeClr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zona'!$G$14,'alojados tipología y zona'!$G$7,'alojados tipología y zona'!$G$10,'alojados tipología y zona'!$G$12,'alojados tipología y zona'!$G$13)</c:f>
              <c:numCache>
                <c:formatCode>0.0%</c:formatCode>
                <c:ptCount val="5"/>
                <c:pt idx="0">
                  <c:v>-9.8397086654814503E-2</c:v>
                </c:pt>
                <c:pt idx="1">
                  <c:v>-9.3863598465899645E-2</c:v>
                </c:pt>
                <c:pt idx="2">
                  <c:v>-9.4135041892557947E-2</c:v>
                </c:pt>
                <c:pt idx="3">
                  <c:v>-0.30559254327563246</c:v>
                </c:pt>
                <c:pt idx="4">
                  <c:v>-6.8749999999999978E-2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AE54-489E-9CF6-A1B3EF47DAA8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93452448"/>
        <c:axId val="93452992"/>
      </c:lineChart>
      <c:catAx>
        <c:axId val="934752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93478016"/>
        <c:crosses val="autoZero"/>
        <c:auto val="1"/>
        <c:lblAlgn val="ctr"/>
        <c:lblOffset val="600"/>
        <c:tickLblSkip val="1"/>
        <c:tickMarkSkip val="1"/>
        <c:noMultiLvlLbl val="0"/>
      </c:catAx>
      <c:valAx>
        <c:axId val="93478016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93475296"/>
        <c:crosses val="autoZero"/>
        <c:crossBetween val="between"/>
      </c:valAx>
      <c:catAx>
        <c:axId val="9345244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93452992"/>
        <c:crosses val="autoZero"/>
        <c:auto val="1"/>
        <c:lblAlgn val="ctr"/>
        <c:lblOffset val="100"/>
        <c:noMultiLvlLbl val="0"/>
      </c:catAx>
      <c:valAx>
        <c:axId val="93452992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93452448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9.3583331409087062E-2"/>
          <c:w val="0.58462463554642274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'Tablas zonas mensual'!$B$3:$H$3</c:f>
          <c:strCache>
            <c:ptCount val="7"/>
            <c:pt idx="0">
              <c:v>Evolución del turismo danés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476739550816304E-2"/>
          <c:y val="0.22337120073731243"/>
          <c:w val="0.90695097732890639"/>
          <c:h val="0.5786318313264277"/>
        </c:manualLayout>
      </c:layout>
      <c:lineChart>
        <c:grouping val="standard"/>
        <c:varyColors val="0"/>
        <c:ser>
          <c:idx val="1"/>
          <c:order val="1"/>
          <c:tx>
            <c:strRef>
              <c:f>'Tablas zonas mensual'!$E$5:$F$5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dLbls>
            <c:dLbl>
              <c:idx val="4"/>
              <c:layout>
                <c:manualLayout>
                  <c:x val="-3.1146357022704952E-2"/>
                  <c:y val="3.6971943392572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D9D-4AA0-8418-90469A213418}"/>
                </c:ext>
              </c:extLst>
            </c:dLbl>
            <c:dLbl>
              <c:idx val="6"/>
              <c:layout>
                <c:manualLayout>
                  <c:x val="-3.1146357022704893E-2"/>
                  <c:y val="3.6971943392572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10F-4A83-9871-2CA8B5BC4E94}"/>
                </c:ext>
              </c:extLst>
            </c:dLbl>
            <c:dLbl>
              <c:idx val="8"/>
              <c:layout>
                <c:manualLayout>
                  <c:x val="-2.4886575343681112E-2"/>
                  <c:y val="3.3579237709790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10F-4A83-9871-2CA8B5BC4E9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b="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mensual'!$E$7:$E$18</c:f>
              <c:numCache>
                <c:formatCode>#,##0</c:formatCode>
                <c:ptCount val="12"/>
                <c:pt idx="0">
                  <c:v>14719</c:v>
                </c:pt>
                <c:pt idx="1">
                  <c:v>16209</c:v>
                </c:pt>
                <c:pt idx="2">
                  <c:v>13478</c:v>
                </c:pt>
                <c:pt idx="3">
                  <c:v>8162</c:v>
                </c:pt>
                <c:pt idx="4">
                  <c:v>2074</c:v>
                </c:pt>
                <c:pt idx="5">
                  <c:v>1774</c:v>
                </c:pt>
                <c:pt idx="6">
                  <c:v>2614</c:v>
                </c:pt>
                <c:pt idx="7">
                  <c:v>1620</c:v>
                </c:pt>
                <c:pt idx="8">
                  <c:v>1602</c:v>
                </c:pt>
                <c:pt idx="9">
                  <c:v>7496</c:v>
                </c:pt>
                <c:pt idx="10">
                  <c:v>9567</c:v>
                </c:pt>
                <c:pt idx="11">
                  <c:v>10312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6D9D-4AA0-8418-90469A213418}"/>
            </c:ext>
          </c:extLst>
        </c:ser>
        <c:ser>
          <c:idx val="2"/>
          <c:order val="2"/>
          <c:tx>
            <c:strRef>
              <c:f>'Tablas zonas mensual'!$G$5:$H$5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>
                  <a:lumMod val="75000"/>
                </a:schemeClr>
              </a:solidFill>
            </a:ln>
          </c:spPr>
          <c:marker>
            <c:spPr>
              <a:solidFill>
                <a:schemeClr val="accent6">
                  <a:lumMod val="75000"/>
                </a:schemeClr>
              </a:solidFill>
              <a:ln>
                <a:noFill/>
              </a:ln>
            </c:spPr>
          </c:marker>
          <c:dLbls>
            <c:dLbl>
              <c:idx val="4"/>
              <c:layout>
                <c:manualLayout>
                  <c:x val="-2.8442944616088699E-2"/>
                  <c:y val="-3.6216999592608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10F-4A83-9871-2CA8B5BC4E94}"/>
                </c:ext>
              </c:extLst>
            </c:dLbl>
            <c:dLbl>
              <c:idx val="5"/>
              <c:layout>
                <c:manualLayout>
                  <c:x val="-3.4702726295112479E-2"/>
                  <c:y val="3.84225254285962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D9D-4AA0-8418-90469A213418}"/>
                </c:ext>
              </c:extLst>
            </c:dLbl>
            <c:dLbl>
              <c:idx val="6"/>
              <c:layout>
                <c:manualLayout>
                  <c:x val="-3.0007890035844642E-2"/>
                  <c:y val="-3.96097052753903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D9D-4AA0-8418-90469A213418}"/>
                </c:ext>
              </c:extLst>
            </c:dLbl>
            <c:dLbl>
              <c:idx val="7"/>
              <c:layout>
                <c:manualLayout>
                  <c:x val="-3.470272629511259E-2"/>
                  <c:y val="3.5029819745814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D9D-4AA0-8418-90469A213418}"/>
                </c:ext>
              </c:extLst>
            </c:dLbl>
            <c:dLbl>
              <c:idx val="8"/>
              <c:layout>
                <c:manualLayout>
                  <c:x val="-4.2527453393892203E-2"/>
                  <c:y val="-3.96097052753903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D9D-4AA0-8418-90469A213418}"/>
                </c:ext>
              </c:extLst>
            </c:dLbl>
            <c:dLbl>
              <c:idx val="9"/>
              <c:layout>
                <c:manualLayout>
                  <c:x val="-1.5923381258041255E-2"/>
                  <c:y val="3.8422525428596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10F-4A83-9871-2CA8B5BC4E9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 b="0"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mensual'!$G$7:$G$18</c:f>
              <c:numCache>
                <c:formatCode>#,##0</c:formatCode>
                <c:ptCount val="12"/>
                <c:pt idx="0">
                  <c:v>12883</c:v>
                </c:pt>
                <c:pt idx="1">
                  <c:v>13804</c:v>
                </c:pt>
                <c:pt idx="2">
                  <c:v>13018</c:v>
                </c:pt>
                <c:pt idx="3">
                  <c:v>6136</c:v>
                </c:pt>
                <c:pt idx="4">
                  <c:v>2337</c:v>
                </c:pt>
                <c:pt idx="5">
                  <c:v>1548</c:v>
                </c:pt>
                <c:pt idx="6">
                  <c:v>3459</c:v>
                </c:pt>
                <c:pt idx="7">
                  <c:v>1481</c:v>
                </c:pt>
                <c:pt idx="8">
                  <c:v>2001</c:v>
                </c:pt>
                <c:pt idx="9">
                  <c:v>6218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6D9D-4AA0-8418-90469A2134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359424"/>
        <c:axId val="93359968"/>
        <c:extLst>
          <c:ext xmlns:c15="http://schemas.microsoft.com/office/drawing/2012/chart" uri="{02D57815-91ED-43cb-92C2-25804820EDAC}">
            <c15:filteredLineSeries>
              <c15:ser>
                <c:idx val="0"/>
                <c:order val="0"/>
                <c:tx>
                  <c:strRef>
                    <c:extLst>
                      <c:ext uri="{02D57815-91ED-43cb-92C2-25804820EDAC}">
                        <c15:formulaRef>
                          <c15:sqref>'Tablas zonas mensual'!$C$5:$D$5</c15:sqref>
                        </c15:formulaRef>
                      </c:ext>
                    </c:extLst>
                    <c:strCache>
                      <c:ptCount val="1"/>
                      <c:pt idx="0">
                        <c:v>2016</c:v>
                      </c:pt>
                    </c:strCache>
                  </c:strRef>
                </c:tx>
                <c:spPr>
                  <a:ln>
                    <a:solidFill>
                      <a:schemeClr val="tx1">
                        <a:lumMod val="65000"/>
                        <a:lumOff val="35000"/>
                      </a:schemeClr>
                    </a:solidFill>
                  </a:ln>
                </c:spPr>
                <c:marker>
                  <c:spPr>
                    <a:solidFill>
                      <a:schemeClr val="tx1">
                        <a:lumMod val="65000"/>
                        <a:lumOff val="35000"/>
                      </a:schemeClr>
                    </a:solidFill>
                    <a:ln>
                      <a:noFill/>
                    </a:ln>
                  </c:spPr>
                </c:marker>
                <c:cat>
                  <c:strRef>
                    <c:extLst>
                      <c:ext uri="{02D57815-91ED-43cb-92C2-25804820EDAC}">
                        <c15:formulaRef>
                          <c15:sqref>'Tablas zonas mensual'!$B$7:$B$18</c15:sqref>
                        </c15:formulaRef>
                      </c:ext>
                    </c:extLst>
                    <c:strCache>
                      <c:ptCount val="12"/>
                      <c:pt idx="0">
                        <c:v>Enero</c:v>
                      </c:pt>
                      <c:pt idx="1">
                        <c:v>Febrero</c:v>
                      </c:pt>
                      <c:pt idx="2">
                        <c:v>Marzo</c:v>
                      </c:pt>
                      <c:pt idx="3">
                        <c:v>Abril</c:v>
                      </c:pt>
                      <c:pt idx="4">
                        <c:v>Mayo</c:v>
                      </c:pt>
                      <c:pt idx="5">
                        <c:v>Junio</c:v>
                      </c:pt>
                      <c:pt idx="6">
                        <c:v>Julio</c:v>
                      </c:pt>
                      <c:pt idx="7">
                        <c:v>Agosto</c:v>
                      </c:pt>
                      <c:pt idx="8">
                        <c:v>Septiembre</c:v>
                      </c:pt>
                      <c:pt idx="9">
                        <c:v>Octubre</c:v>
                      </c:pt>
                      <c:pt idx="10">
                        <c:v>Noviembre</c:v>
                      </c:pt>
                      <c:pt idx="11">
                        <c:v>Diciembre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'Tablas zonas mensual'!$C$7:$C$18</c15:sqref>
                        </c15:formulaRef>
                      </c:ext>
                    </c:extLst>
                    <c:numCache>
                      <c:formatCode>#,##0</c:formatCode>
                      <c:ptCount val="12"/>
                      <c:pt idx="0">
                        <c:v>15274</c:v>
                      </c:pt>
                      <c:pt idx="1">
                        <c:v>15506</c:v>
                      </c:pt>
                      <c:pt idx="2">
                        <c:v>14900</c:v>
                      </c:pt>
                      <c:pt idx="3">
                        <c:v>6550</c:v>
                      </c:pt>
                      <c:pt idx="4">
                        <c:v>1700</c:v>
                      </c:pt>
                      <c:pt idx="5">
                        <c:v>1506</c:v>
                      </c:pt>
                      <c:pt idx="6">
                        <c:v>2766</c:v>
                      </c:pt>
                      <c:pt idx="7">
                        <c:v>1346</c:v>
                      </c:pt>
                      <c:pt idx="8">
                        <c:v>1242</c:v>
                      </c:pt>
                      <c:pt idx="9">
                        <c:v>7364</c:v>
                      </c:pt>
                      <c:pt idx="10">
                        <c:v>10050</c:v>
                      </c:pt>
                      <c:pt idx="11">
                        <c:v>10546</c:v>
                      </c:pt>
                    </c:numCache>
                  </c:numRef>
                </c:val>
                <c:smooth val="0"/>
                <c:extLst>
                  <c:ext xmlns:c16="http://schemas.microsoft.com/office/drawing/2014/chart" uri="{C3380CC4-5D6E-409C-BE32-E72D297353CC}">
                    <c16:uniqueId val="{0000001A-6D9D-4AA0-8418-90469A213418}"/>
                  </c:ext>
                </c:extLst>
              </c15:ser>
            </c15:filteredLineSeries>
          </c:ext>
        </c:extLst>
      </c:lineChart>
      <c:lineChart>
        <c:grouping val="standard"/>
        <c:varyColors val="0"/>
        <c:ser>
          <c:idx val="3"/>
          <c:order val="3"/>
          <c:tx>
            <c:strRef>
              <c:f>'Tablas zonas mensual'!$H$6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pPr>
              <a:solidFill>
                <a:schemeClr val="bg1">
                  <a:lumMod val="75000"/>
                </a:schemeClr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D9D-4AA0-8418-90469A213418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D9D-4AA0-8418-90469A213418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D9D-4AA0-8418-90469A213418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D9D-4AA0-8418-90469A213418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D9D-4AA0-8418-90469A213418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D9D-4AA0-8418-90469A213418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D9D-4AA0-8418-90469A213418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D9D-4AA0-8418-90469A213418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D9D-4AA0-8418-90469A213418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D9D-4AA0-8418-90469A213418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D9D-4AA0-8418-90469A213418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D9D-4AA0-8418-90469A213418}"/>
              </c:ext>
            </c:extLst>
          </c:dPt>
          <c:dLbls>
            <c:dLbl>
              <c:idx val="0"/>
              <c:layout>
                <c:manualLayout>
                  <c:x val="-3.8043330258071821E-2"/>
                  <c:y val="-0.166557004801880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D9D-4AA0-8418-90469A213418}"/>
                </c:ext>
              </c:extLst>
            </c:dLbl>
            <c:dLbl>
              <c:idx val="1"/>
              <c:layout>
                <c:manualLayout>
                  <c:x val="-3.7009480488642499E-2"/>
                  <c:y val="-0.218524173027989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D9D-4AA0-8418-90469A213418}"/>
                </c:ext>
              </c:extLst>
            </c:dLbl>
            <c:dLbl>
              <c:idx val="2"/>
              <c:layout>
                <c:manualLayout>
                  <c:x val="-3.2708961185533673E-2"/>
                  <c:y val="-9.97794741306191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D9D-4AA0-8418-90469A213418}"/>
                </c:ext>
              </c:extLst>
            </c:dLbl>
            <c:dLbl>
              <c:idx val="3"/>
              <c:layout>
                <c:manualLayout>
                  <c:x val="-3.7171766560911736E-2"/>
                  <c:y val="-4.88888888888890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D9D-4AA0-8418-90469A213418}"/>
                </c:ext>
              </c:extLst>
            </c:dLbl>
            <c:dLbl>
              <c:idx val="4"/>
              <c:layout>
                <c:manualLayout>
                  <c:x val="-2.728328309283496E-2"/>
                  <c:y val="0.1832061068702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D9D-4AA0-8418-90469A213418}"/>
                </c:ext>
              </c:extLst>
            </c:dLbl>
            <c:dLbl>
              <c:idx val="5"/>
              <c:layout>
                <c:manualLayout>
                  <c:x val="-4.0928498136667546E-2"/>
                  <c:y val="0.186598812553010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D9D-4AA0-8418-90469A213418}"/>
                </c:ext>
              </c:extLst>
            </c:dLbl>
            <c:dLbl>
              <c:idx val="6"/>
              <c:layout>
                <c:manualLayout>
                  <c:x val="-2.7559921082390186E-2"/>
                  <c:y val="0.306816800571684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D9D-4AA0-8418-90469A213418}"/>
                </c:ext>
              </c:extLst>
            </c:dLbl>
            <c:dLbl>
              <c:idx val="7"/>
              <c:layout>
                <c:manualLayout>
                  <c:x val="-3.1794269071293617E-2"/>
                  <c:y val="0.213740458015267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D9D-4AA0-8418-90469A213418}"/>
                </c:ext>
              </c:extLst>
            </c:dLbl>
            <c:dLbl>
              <c:idx val="8"/>
              <c:layout>
                <c:manualLayout>
                  <c:x val="-4.2872357506482509E-2"/>
                  <c:y val="0.284987277353689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D9D-4AA0-8418-90469A213418}"/>
                </c:ext>
              </c:extLst>
            </c:dLbl>
            <c:dLbl>
              <c:idx val="9"/>
              <c:layout>
                <c:manualLayout>
                  <c:x val="-1.4958783404037239E-2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D9D-4AA0-8418-90469A213418}"/>
                </c:ext>
              </c:extLst>
            </c:dLbl>
            <c:dLbl>
              <c:idx val="10"/>
              <c:layout>
                <c:manualLayout>
                  <c:x val="-1.5649454197559448E-2"/>
                  <c:y val="-0.34944868532654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D9D-4AA0-8418-90469A213418}"/>
                </c:ext>
              </c:extLst>
            </c:dLbl>
            <c:dLbl>
              <c:idx val="11"/>
              <c:layout>
                <c:manualLayout>
                  <c:x val="-1.8779345037071453E-2"/>
                  <c:y val="-0.244274809160305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D9D-4AA0-8418-90469A213418}"/>
                </c:ext>
              </c:extLst>
            </c:dLbl>
            <c:numFmt formatCode="0.0%" sourceLinked="0"/>
            <c:spPr>
              <a:solidFill>
                <a:schemeClr val="bg1">
                  <a:lumMod val="85000"/>
                </a:schemeClr>
              </a:solidFill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050" b="1"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>
                      <a:noFill/>
                    </a:ln>
                  </c:spPr>
                </c15:leaderLines>
              </c:ext>
            </c:extLst>
          </c:dLbls>
          <c:val>
            <c:numRef>
              <c:f>'Tablas zonas mensual'!$H$7:$H$18</c:f>
              <c:numCache>
                <c:formatCode>0.0%</c:formatCode>
                <c:ptCount val="12"/>
                <c:pt idx="0">
                  <c:v>-0.12473673483252934</c:v>
                </c:pt>
                <c:pt idx="1">
                  <c:v>-0.14837435992349934</c:v>
                </c:pt>
                <c:pt idx="2">
                  <c:v>-3.4129692832764458E-2</c:v>
                </c:pt>
                <c:pt idx="3">
                  <c:v>-0.24822347463856897</c:v>
                </c:pt>
                <c:pt idx="4">
                  <c:v>0.12680810028929601</c:v>
                </c:pt>
                <c:pt idx="5">
                  <c:v>-0.12739571589627963</c:v>
                </c:pt>
                <c:pt idx="6">
                  <c:v>0.32325937260902826</c:v>
                </c:pt>
                <c:pt idx="7">
                  <c:v>-8.5802469135802473E-2</c:v>
                </c:pt>
                <c:pt idx="8">
                  <c:v>0.24906367041198507</c:v>
                </c:pt>
                <c:pt idx="9">
                  <c:v>-0.17049092849519742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6D9D-4AA0-8418-90469A2134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376832"/>
        <c:axId val="93370848"/>
        <c:extLst>
          <c:ext xmlns:c15="http://schemas.microsoft.com/office/drawing/2012/chart" uri="{02D57815-91ED-43cb-92C2-25804820EDAC}">
            <c15:filteredLineSeries>
              <c15:ser>
                <c:idx val="4"/>
                <c:order val="4"/>
                <c:tx>
                  <c:v>var 16/15</c:v>
                </c:tx>
                <c:spPr>
                  <a:ln w="28575">
                    <a:noFill/>
                  </a:ln>
                </c:spPr>
                <c:marker>
                  <c:symbol val="square"/>
                  <c:size val="7"/>
                  <c:spPr>
                    <a:solidFill>
                      <a:schemeClr val="accent3"/>
                    </a:solidFill>
                    <a:ln>
                      <a:noFill/>
                    </a:ln>
                  </c:spPr>
                </c:marker>
                <c:dPt>
                  <c:idx val="0"/>
                  <c:marker>
                    <c:spPr>
                      <a:noFill/>
                      <a:ln>
                        <a:noFill/>
                      </a:ln>
                    </c:spPr>
                  </c:marker>
                  <c:bubble3D val="0"/>
                  <c:extLst>
                    <c:ext xmlns:c16="http://schemas.microsoft.com/office/drawing/2014/chart" uri="{C3380CC4-5D6E-409C-BE32-E72D297353CC}">
                      <c16:uniqueId val="{0000001B-6D9D-4AA0-8418-90469A213418}"/>
                    </c:ext>
                  </c:extLst>
                </c:dPt>
                <c:dPt>
                  <c:idx val="1"/>
                  <c:marker>
                    <c:spPr>
                      <a:noFill/>
                      <a:ln>
                        <a:noFill/>
                      </a:ln>
                    </c:spPr>
                  </c:marker>
                  <c:bubble3D val="0"/>
                  <c:extLst>
                    <c:ext xmlns:c16="http://schemas.microsoft.com/office/drawing/2014/chart" uri="{C3380CC4-5D6E-409C-BE32-E72D297353CC}">
                      <c16:uniqueId val="{0000001C-6D9D-4AA0-8418-90469A213418}"/>
                    </c:ext>
                  </c:extLst>
                </c:dPt>
                <c:dPt>
                  <c:idx val="2"/>
                  <c:marker>
                    <c:spPr>
                      <a:noFill/>
                      <a:ln>
                        <a:noFill/>
                      </a:ln>
                    </c:spPr>
                  </c:marker>
                  <c:bubble3D val="0"/>
                  <c:extLst>
                    <c:ext xmlns:c16="http://schemas.microsoft.com/office/drawing/2014/chart" uri="{C3380CC4-5D6E-409C-BE32-E72D297353CC}">
                      <c16:uniqueId val="{0000001D-6D9D-4AA0-8418-90469A213418}"/>
                    </c:ext>
                  </c:extLst>
                </c:dPt>
                <c:dPt>
                  <c:idx val="3"/>
                  <c:marker>
                    <c:spPr>
                      <a:noFill/>
                      <a:ln>
                        <a:noFill/>
                      </a:ln>
                    </c:spPr>
                  </c:marker>
                  <c:bubble3D val="0"/>
                  <c:extLst>
                    <c:ext xmlns:c16="http://schemas.microsoft.com/office/drawing/2014/chart" uri="{C3380CC4-5D6E-409C-BE32-E72D297353CC}">
                      <c16:uniqueId val="{0000001E-6D9D-4AA0-8418-90469A213418}"/>
                    </c:ext>
                  </c:extLst>
                </c:dPt>
                <c:dPt>
                  <c:idx val="4"/>
                  <c:marker>
                    <c:spPr>
                      <a:noFill/>
                      <a:ln>
                        <a:noFill/>
                      </a:ln>
                    </c:spPr>
                  </c:marker>
                  <c:bubble3D val="0"/>
                  <c:extLst>
                    <c:ext xmlns:c16="http://schemas.microsoft.com/office/drawing/2014/chart" uri="{C3380CC4-5D6E-409C-BE32-E72D297353CC}">
                      <c16:uniqueId val="{0000001F-6D9D-4AA0-8418-90469A213418}"/>
                    </c:ext>
                  </c:extLst>
                </c:dPt>
                <c:dPt>
                  <c:idx val="5"/>
                  <c:marker>
                    <c:spPr>
                      <a:noFill/>
                      <a:ln>
                        <a:noFill/>
                      </a:ln>
                    </c:spPr>
                  </c:marker>
                  <c:bubble3D val="0"/>
                  <c:extLst>
                    <c:ext xmlns:c16="http://schemas.microsoft.com/office/drawing/2014/chart" uri="{C3380CC4-5D6E-409C-BE32-E72D297353CC}">
                      <c16:uniqueId val="{00000020-6D9D-4AA0-8418-90469A213418}"/>
                    </c:ext>
                  </c:extLst>
                </c:dPt>
                <c:dPt>
                  <c:idx val="6"/>
                  <c:marker>
                    <c:spPr>
                      <a:noFill/>
                      <a:ln>
                        <a:noFill/>
                      </a:ln>
                    </c:spPr>
                  </c:marker>
                  <c:bubble3D val="0"/>
                  <c:extLst>
                    <c:ext xmlns:c16="http://schemas.microsoft.com/office/drawing/2014/chart" uri="{C3380CC4-5D6E-409C-BE32-E72D297353CC}">
                      <c16:uniqueId val="{00000021-6D9D-4AA0-8418-90469A213418}"/>
                    </c:ext>
                  </c:extLst>
                </c:dPt>
                <c:dPt>
                  <c:idx val="7"/>
                  <c:marker>
                    <c:spPr>
                      <a:noFill/>
                      <a:ln>
                        <a:noFill/>
                      </a:ln>
                    </c:spPr>
                  </c:marker>
                  <c:bubble3D val="0"/>
                  <c:extLst>
                    <c:ext xmlns:c16="http://schemas.microsoft.com/office/drawing/2014/chart" uri="{C3380CC4-5D6E-409C-BE32-E72D297353CC}">
                      <c16:uniqueId val="{00000022-6D9D-4AA0-8418-90469A213418}"/>
                    </c:ext>
                  </c:extLst>
                </c:dPt>
                <c:dPt>
                  <c:idx val="8"/>
                  <c:marker>
                    <c:spPr>
                      <a:noFill/>
                      <a:ln>
                        <a:noFill/>
                      </a:ln>
                    </c:spPr>
                  </c:marker>
                  <c:bubble3D val="0"/>
                  <c:extLst>
                    <c:ext xmlns:c16="http://schemas.microsoft.com/office/drawing/2014/chart" uri="{C3380CC4-5D6E-409C-BE32-E72D297353CC}">
                      <c16:uniqueId val="{00000023-6D9D-4AA0-8418-90469A213418}"/>
                    </c:ext>
                  </c:extLst>
                </c:dPt>
                <c:dPt>
                  <c:idx val="9"/>
                  <c:marker>
                    <c:spPr>
                      <a:noFill/>
                      <a:ln>
                        <a:noFill/>
                      </a:ln>
                    </c:spPr>
                  </c:marker>
                  <c:bubble3D val="0"/>
                  <c:extLst>
                    <c:ext xmlns:c16="http://schemas.microsoft.com/office/drawing/2014/chart" uri="{C3380CC4-5D6E-409C-BE32-E72D297353CC}">
                      <c16:uniqueId val="{00000024-6D9D-4AA0-8418-90469A213418}"/>
                    </c:ext>
                  </c:extLst>
                </c:dPt>
                <c:dPt>
                  <c:idx val="10"/>
                  <c:marker>
                    <c:spPr>
                      <a:noFill/>
                      <a:ln>
                        <a:noFill/>
                      </a:ln>
                    </c:spPr>
                  </c:marker>
                  <c:bubble3D val="0"/>
                  <c:extLst>
                    <c:ext xmlns:c16="http://schemas.microsoft.com/office/drawing/2014/chart" uri="{C3380CC4-5D6E-409C-BE32-E72D297353CC}">
                      <c16:uniqueId val="{00000025-6D9D-4AA0-8418-90469A213418}"/>
                    </c:ext>
                  </c:extLst>
                </c:dPt>
                <c:dPt>
                  <c:idx val="11"/>
                  <c:marker>
                    <c:spPr>
                      <a:noFill/>
                      <a:ln>
                        <a:noFill/>
                      </a:ln>
                    </c:spPr>
                  </c:marker>
                  <c:bubble3D val="0"/>
                  <c:extLst>
                    <c:ext xmlns:c16="http://schemas.microsoft.com/office/drawing/2014/chart" uri="{C3380CC4-5D6E-409C-BE32-E72D297353CC}">
                      <c16:uniqueId val="{00000026-6D9D-4AA0-8418-90469A213418}"/>
                    </c:ext>
                  </c:extLst>
                </c:dPt>
                <c:dLbls>
                  <c:dLbl>
                    <c:idx val="0"/>
                    <c:layout>
                      <c:manualLayout>
                        <c:x val="-2.996094167325198E-2"/>
                        <c:y val="-7.8380049822016587E-2"/>
                      </c:manualLayout>
                    </c:layout>
                    <c:dLblPos val="r"/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B-6D9D-4AA0-8418-90469A213418}"/>
                      </c:ext>
                    </c:extLst>
                  </c:dLbl>
                  <c:dLbl>
                    <c:idx val="2"/>
                    <c:layout>
                      <c:manualLayout>
                        <c:x val="-3.0348234858629392E-2"/>
                        <c:y val="-0.14284145779487487"/>
                      </c:manualLayout>
                    </c:layout>
                    <c:dLblPos val="r"/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D-6D9D-4AA0-8418-90469A213418}"/>
                      </c:ext>
                    </c:extLst>
                  </c:dLbl>
                  <c:dLbl>
                    <c:idx val="3"/>
                    <c:layout>
                      <c:manualLayout>
                        <c:x val="-3.9010269369002919E-2"/>
                        <c:y val="3.3579237709790065E-2"/>
                      </c:manualLayout>
                    </c:layout>
                    <c:dLblPos val="r"/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E-6D9D-4AA0-8418-90469A213418}"/>
                      </c:ext>
                    </c:extLst>
                  </c:dLbl>
                  <c:dLbl>
                    <c:idx val="4"/>
                    <c:layout>
                      <c:manualLayout>
                        <c:x val="-2.7218344019117473E-2"/>
                        <c:y val="-9.1950872553144603E-2"/>
                      </c:manualLayout>
                    </c:layout>
                    <c:dLblPos val="r"/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F-6D9D-4AA0-8418-90469A213418}"/>
                      </c:ext>
                    </c:extLst>
                  </c:dLbl>
                  <c:dLbl>
                    <c:idx val="5"/>
                    <c:layout>
                      <c:manualLayout>
                        <c:x val="-3.034823485862936E-2"/>
                        <c:y val="-7.498734413923451E-2"/>
                      </c:manualLayout>
                    </c:layout>
                    <c:dLblPos val="r"/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0-6D9D-4AA0-8418-90469A213418}"/>
                      </c:ext>
                    </c:extLst>
                  </c:dLbl>
                  <c:dLbl>
                    <c:idx val="6"/>
                    <c:layout>
                      <c:manualLayout>
                        <c:x val="-3.4315433109735199E-2"/>
                        <c:y val="-0.19033933735382316"/>
                      </c:manualLayout>
                    </c:layout>
                    <c:dLblPos val="r"/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1-6D9D-4AA0-8418-90469A213418}"/>
                      </c:ext>
                    </c:extLst>
                  </c:dLbl>
                  <c:dLbl>
                    <c:idx val="7"/>
                    <c:layout>
                      <c:manualLayout>
                        <c:x val="-3.034823485862936E-2"/>
                        <c:y val="-0.41425791241743642"/>
                      </c:manualLayout>
                    </c:layout>
                    <c:dLblPos val="r"/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2-6D9D-4AA0-8418-90469A213418}"/>
                      </c:ext>
                    </c:extLst>
                  </c:dLbl>
                  <c:dLbl>
                    <c:idx val="9"/>
                    <c:layout>
                      <c:manualLayout>
                        <c:x val="-2.7218344019117588E-2"/>
                        <c:y val="-0.34979650444457799"/>
                      </c:manualLayout>
                    </c:layout>
                    <c:dLblPos val="r"/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4-6D9D-4AA0-8418-90469A213418}"/>
                      </c:ext>
                    </c:extLst>
                  </c:dLbl>
                  <c:dLbl>
                    <c:idx val="10"/>
                    <c:layout>
                      <c:manualLayout>
                        <c:x val="-2.7218344019117473E-2"/>
                        <c:y val="-0.23444451122998944"/>
                      </c:manualLayout>
                    </c:layout>
                    <c:dLblPos val="r"/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5-6D9D-4AA0-8418-90469A213418}"/>
                      </c:ext>
                    </c:extLst>
                  </c:dLbl>
                  <c:dLbl>
                    <c:idx val="11"/>
                    <c:layout>
                      <c:manualLayout>
                        <c:x val="-2.6185972938273631E-2"/>
                        <c:y val="-0.14962686916043891"/>
                      </c:manualLayout>
                    </c:layout>
                    <c:dLblPos val="r"/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6-6D9D-4AA0-8418-90469A213418}"/>
                      </c:ext>
                    </c:extLst>
                  </c:dLbl>
                  <c:numFmt formatCode="0.0%" sourceLinked="0"/>
                  <c:spPr>
                    <a:solidFill>
                      <a:schemeClr val="accent3">
                        <a:lumMod val="40000"/>
                        <a:lumOff val="60000"/>
                      </a:schemeClr>
                    </a:solidFill>
                    <a:ln>
                      <a:noFill/>
                    </a:ln>
                    <a:effectLst/>
                  </c:spPr>
                  <c:txPr>
                    <a:bodyPr wrap="square" lIns="38100" tIns="19050" rIns="38100" bIns="19050" anchor="ctr">
                      <a:spAutoFit/>
                    </a:bodyPr>
                    <a:lstStyle/>
                    <a:p>
                      <a:pPr>
                        <a:defRPr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defRPr>
                      </a:pPr>
                      <a:endParaRPr lang="es-ES"/>
                    </a:p>
                  </c:txPr>
                  <c:dLblPos val="t"/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>
                    <c:ext uri="{CE6537A1-D6FC-4f65-9D91-7224C49458BB}">
                      <c15:showLeaderLines val="0"/>
                    </c:ext>
                  </c:extLst>
                </c:dLbls>
                <c:val>
                  <c:numRef>
                    <c:extLst>
                      <c:ext uri="{02D57815-91ED-43cb-92C2-25804820EDAC}">
                        <c15:formulaRef>
                          <c15:sqref>'Tablas zonas mensual'!$F$7:$F$18</c15:sqref>
                        </c15:formulaRef>
                      </c:ext>
                    </c:extLst>
                    <c:numCache>
                      <c:formatCode>0.0%</c:formatCode>
                      <c:ptCount val="12"/>
                      <c:pt idx="0">
                        <c:v>-3.6336257692811347E-2</c:v>
                      </c:pt>
                      <c:pt idx="1">
                        <c:v>4.5337288791435615E-2</c:v>
                      </c:pt>
                      <c:pt idx="2">
                        <c:v>-9.5436241610738271E-2</c:v>
                      </c:pt>
                      <c:pt idx="3">
                        <c:v>0.24610687022900768</c:v>
                      </c:pt>
                      <c:pt idx="4">
                        <c:v>0.21999999999999997</c:v>
                      </c:pt>
                      <c:pt idx="5">
                        <c:v>0.1779548472775565</c:v>
                      </c:pt>
                      <c:pt idx="6">
                        <c:v>-5.4953000723065748E-2</c:v>
                      </c:pt>
                      <c:pt idx="7">
                        <c:v>0.20356612184249623</c:v>
                      </c:pt>
                      <c:pt idx="8">
                        <c:v>0.28985507246376807</c:v>
                      </c:pt>
                      <c:pt idx="9">
                        <c:v>1.7925040738729026E-2</c:v>
                      </c:pt>
                      <c:pt idx="10">
                        <c:v>-4.8059701492537354E-2</c:v>
                      </c:pt>
                      <c:pt idx="11">
                        <c:v>-2.2188507490991882E-2</c:v>
                      </c:pt>
                    </c:numCache>
                  </c:numRef>
                </c:val>
                <c:smooth val="0"/>
                <c:extLst>
                  <c:ext xmlns:c16="http://schemas.microsoft.com/office/drawing/2014/chart" uri="{C3380CC4-5D6E-409C-BE32-E72D297353CC}">
                    <c16:uniqueId val="{00000027-6D9D-4AA0-8418-90469A213418}"/>
                  </c:ext>
                </c:extLst>
              </c15:ser>
            </c15:filteredLineSeries>
          </c:ext>
        </c:extLst>
      </c:lineChart>
      <c:catAx>
        <c:axId val="9335942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59968"/>
        <c:crossesAt val="0"/>
        <c:auto val="1"/>
        <c:lblAlgn val="ctr"/>
        <c:lblOffset val="800"/>
        <c:tickLblSkip val="1"/>
        <c:noMultiLvlLbl val="0"/>
      </c:catAx>
      <c:valAx>
        <c:axId val="93359968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59424"/>
        <c:crosses val="autoZero"/>
        <c:crossBetween val="between"/>
      </c:valAx>
      <c:valAx>
        <c:axId val="93370848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ln>
            <a:noFill/>
          </a:ln>
        </c:spPr>
        <c:txPr>
          <a:bodyPr/>
          <a:lstStyle/>
          <a:p>
            <a:pPr>
              <a:defRPr>
                <a:noFill/>
              </a:defRPr>
            </a:pPr>
            <a:endParaRPr lang="es-ES"/>
          </a:p>
        </c:txPr>
        <c:crossAx val="93376832"/>
        <c:crosses val="max"/>
        <c:crossBetween val="between"/>
      </c:valAx>
      <c:catAx>
        <c:axId val="93376832"/>
        <c:scaling>
          <c:orientation val="minMax"/>
        </c:scaling>
        <c:delete val="1"/>
        <c:axPos val="b"/>
        <c:majorTickMark val="out"/>
        <c:minorTickMark val="none"/>
        <c:tickLblPos val="nextTo"/>
        <c:crossAx val="93370848"/>
        <c:crosses val="autoZero"/>
        <c:auto val="1"/>
        <c:lblAlgn val="ctr"/>
        <c:lblOffset val="100"/>
        <c:noMultiLvlLbl val="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8.1614874476568289E-2"/>
          <c:w val="0.56519359299022742"/>
          <c:h val="6.135000300534952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'Tablas zonas mensual'!$B$129:$H$129</c:f>
          <c:strCache>
            <c:ptCount val="7"/>
            <c:pt idx="0">
              <c:v>Evolución del turismo danés alojado en Santa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0980036836054833"/>
          <c:w val="0.85213569770510222"/>
          <c:h val="0.55151604780366925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mensual'!$C$131:$D$131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mensual'!$C$133:$C$144</c:f>
              <c:numCache>
                <c:formatCode>#,##0</c:formatCode>
                <c:ptCount val="12"/>
                <c:pt idx="0">
                  <c:v>156</c:v>
                </c:pt>
                <c:pt idx="1">
                  <c:v>193</c:v>
                </c:pt>
                <c:pt idx="2">
                  <c:v>250</c:v>
                </c:pt>
                <c:pt idx="3">
                  <c:v>113</c:v>
                </c:pt>
                <c:pt idx="4">
                  <c:v>137</c:v>
                </c:pt>
                <c:pt idx="5">
                  <c:v>10</c:v>
                </c:pt>
                <c:pt idx="6">
                  <c:v>47</c:v>
                </c:pt>
                <c:pt idx="7">
                  <c:v>12</c:v>
                </c:pt>
                <c:pt idx="8">
                  <c:v>77</c:v>
                </c:pt>
                <c:pt idx="9">
                  <c:v>136</c:v>
                </c:pt>
                <c:pt idx="10">
                  <c:v>109</c:v>
                </c:pt>
                <c:pt idx="11">
                  <c:v>164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E3D-445C-98D8-7FB9C3A31776}"/>
            </c:ext>
          </c:extLst>
        </c:ser>
        <c:ser>
          <c:idx val="1"/>
          <c:order val="1"/>
          <c:tx>
            <c:strRef>
              <c:f>'Tablas zonas mensual'!$E$131:$F$131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mensual'!$E$133:$E$144</c:f>
              <c:numCache>
                <c:formatCode>#,##0</c:formatCode>
                <c:ptCount val="12"/>
                <c:pt idx="0">
                  <c:v>226</c:v>
                </c:pt>
                <c:pt idx="1">
                  <c:v>175</c:v>
                </c:pt>
                <c:pt idx="2">
                  <c:v>129</c:v>
                </c:pt>
                <c:pt idx="3">
                  <c:v>283</c:v>
                </c:pt>
                <c:pt idx="4">
                  <c:v>26</c:v>
                </c:pt>
                <c:pt idx="5">
                  <c:v>12</c:v>
                </c:pt>
                <c:pt idx="6">
                  <c:v>25</c:v>
                </c:pt>
                <c:pt idx="7">
                  <c:v>26</c:v>
                </c:pt>
                <c:pt idx="8">
                  <c:v>30</c:v>
                </c:pt>
                <c:pt idx="9">
                  <c:v>570</c:v>
                </c:pt>
                <c:pt idx="10">
                  <c:v>173</c:v>
                </c:pt>
                <c:pt idx="11">
                  <c:v>185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E3D-445C-98D8-7FB9C3A31776}"/>
            </c:ext>
          </c:extLst>
        </c:ser>
        <c:ser>
          <c:idx val="2"/>
          <c:order val="2"/>
          <c:tx>
            <c:strRef>
              <c:f>'Tablas zonas mensual'!$G$131:$H$131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mensual'!$G$133:$G$144</c:f>
              <c:numCache>
                <c:formatCode>#,##0</c:formatCode>
                <c:ptCount val="12"/>
                <c:pt idx="0">
                  <c:v>288</c:v>
                </c:pt>
                <c:pt idx="1">
                  <c:v>191</c:v>
                </c:pt>
                <c:pt idx="2">
                  <c:v>220</c:v>
                </c:pt>
                <c:pt idx="3">
                  <c:v>102</c:v>
                </c:pt>
                <c:pt idx="4">
                  <c:v>23</c:v>
                </c:pt>
                <c:pt idx="5">
                  <c:v>10</c:v>
                </c:pt>
                <c:pt idx="6">
                  <c:v>18</c:v>
                </c:pt>
                <c:pt idx="7">
                  <c:v>37</c:v>
                </c:pt>
                <c:pt idx="8">
                  <c:v>28</c:v>
                </c:pt>
                <c:pt idx="9">
                  <c:v>126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3E3D-445C-98D8-7FB9C3A317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361056"/>
        <c:axId val="93361600"/>
      </c:lineChart>
      <c:catAx>
        <c:axId val="933610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61600"/>
        <c:crosses val="autoZero"/>
        <c:auto val="1"/>
        <c:lblAlgn val="ctr"/>
        <c:lblOffset val="100"/>
        <c:tickLblSkip val="1"/>
        <c:noMultiLvlLbl val="0"/>
      </c:catAx>
      <c:valAx>
        <c:axId val="93361600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6105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8.4981813821495666E-2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'Tablas zonas mensual'!$B$150:$H$150</c:f>
          <c:strCache>
            <c:ptCount val="7"/>
            <c:pt idx="0">
              <c:v>Evolución del turismo danés alojado en La Laguna-Bajamar-La Punta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3018158319474941E-2"/>
          <c:y val="0.25061669489116062"/>
          <c:w val="0.85213569770510222"/>
          <c:h val="0.50388838799730185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mensual'!$C$152:$D$152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mensual'!$C$154:$C$165</c:f>
              <c:numCache>
                <c:formatCode>#,##0</c:formatCode>
                <c:ptCount val="12"/>
                <c:pt idx="0">
                  <c:v>53</c:v>
                </c:pt>
                <c:pt idx="1">
                  <c:v>26</c:v>
                </c:pt>
                <c:pt idx="2">
                  <c:v>16</c:v>
                </c:pt>
                <c:pt idx="3">
                  <c:v>9</c:v>
                </c:pt>
                <c:pt idx="4">
                  <c:v>4</c:v>
                </c:pt>
                <c:pt idx="5">
                  <c:v>7</c:v>
                </c:pt>
                <c:pt idx="6">
                  <c:v>3</c:v>
                </c:pt>
                <c:pt idx="7">
                  <c:v>9</c:v>
                </c:pt>
                <c:pt idx="8">
                  <c:v>1</c:v>
                </c:pt>
                <c:pt idx="9">
                  <c:v>7</c:v>
                </c:pt>
                <c:pt idx="10">
                  <c:v>14</c:v>
                </c:pt>
                <c:pt idx="11">
                  <c:v>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D46-46A3-8921-929BDB30FE1F}"/>
            </c:ext>
          </c:extLst>
        </c:ser>
        <c:ser>
          <c:idx val="1"/>
          <c:order val="1"/>
          <c:tx>
            <c:strRef>
              <c:f>'Tablas zonas mensual'!$E$152:$F$152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mensual'!$E$154:$E$165</c:f>
              <c:numCache>
                <c:formatCode>#,##0</c:formatCode>
                <c:ptCount val="12"/>
                <c:pt idx="0">
                  <c:v>60</c:v>
                </c:pt>
                <c:pt idx="1">
                  <c:v>5</c:v>
                </c:pt>
                <c:pt idx="2">
                  <c:v>30</c:v>
                </c:pt>
                <c:pt idx="3">
                  <c:v>17</c:v>
                </c:pt>
                <c:pt idx="4">
                  <c:v>8</c:v>
                </c:pt>
                <c:pt idx="5">
                  <c:v>3</c:v>
                </c:pt>
                <c:pt idx="6">
                  <c:v>3</c:v>
                </c:pt>
                <c:pt idx="7">
                  <c:v>10</c:v>
                </c:pt>
                <c:pt idx="8">
                  <c:v>4</c:v>
                </c:pt>
                <c:pt idx="9">
                  <c:v>20</c:v>
                </c:pt>
                <c:pt idx="10">
                  <c:v>29</c:v>
                </c:pt>
                <c:pt idx="11">
                  <c:v>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D46-46A3-8921-929BDB30FE1F}"/>
            </c:ext>
          </c:extLst>
        </c:ser>
        <c:ser>
          <c:idx val="2"/>
          <c:order val="2"/>
          <c:tx>
            <c:strRef>
              <c:f>'Tablas zonas mensual'!$G$152:$H$152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mensual'!$G$154:$G$165</c:f>
              <c:numCache>
                <c:formatCode>#,##0</c:formatCode>
                <c:ptCount val="12"/>
                <c:pt idx="0">
                  <c:v>43</c:v>
                </c:pt>
                <c:pt idx="1">
                  <c:v>40</c:v>
                </c:pt>
                <c:pt idx="2">
                  <c:v>20</c:v>
                </c:pt>
                <c:pt idx="3">
                  <c:v>23</c:v>
                </c:pt>
                <c:pt idx="4">
                  <c:v>5</c:v>
                </c:pt>
                <c:pt idx="5">
                  <c:v>5</c:v>
                </c:pt>
                <c:pt idx="6">
                  <c:v>3</c:v>
                </c:pt>
                <c:pt idx="7">
                  <c:v>1</c:v>
                </c:pt>
                <c:pt idx="8">
                  <c:v>1</c:v>
                </c:pt>
                <c:pt idx="9">
                  <c:v>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8D46-46A3-8921-929BDB30FE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367040"/>
        <c:axId val="93362688"/>
      </c:lineChart>
      <c:catAx>
        <c:axId val="9336704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62688"/>
        <c:crosses val="autoZero"/>
        <c:auto val="1"/>
        <c:lblAlgn val="ctr"/>
        <c:lblOffset val="100"/>
        <c:tickLblSkip val="1"/>
        <c:noMultiLvlLbl val="0"/>
      </c:catAx>
      <c:valAx>
        <c:axId val="93362688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6704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202854414190594"/>
          <c:w val="0.30592734834633417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'Tablas zonas mensual'!$B$87:$H$87</c:f>
          <c:strCache>
            <c:ptCount val="7"/>
            <c:pt idx="0">
              <c:v>Evolución del turismo danés alojado en la zona Norte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1607980321141176"/>
          <c:w val="0.85213569770510222"/>
          <c:h val="0.53842533042148355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mensual'!$C$89:$D$89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mensual'!$C$91:$C$102</c:f>
              <c:numCache>
                <c:formatCode>#,##0</c:formatCode>
                <c:ptCount val="12"/>
                <c:pt idx="0">
                  <c:v>1439</c:v>
                </c:pt>
                <c:pt idx="1">
                  <c:v>1440</c:v>
                </c:pt>
                <c:pt idx="2">
                  <c:v>1259</c:v>
                </c:pt>
                <c:pt idx="3">
                  <c:v>401</c:v>
                </c:pt>
                <c:pt idx="4">
                  <c:v>124</c:v>
                </c:pt>
                <c:pt idx="5">
                  <c:v>77</c:v>
                </c:pt>
                <c:pt idx="6">
                  <c:v>317</c:v>
                </c:pt>
                <c:pt idx="7">
                  <c:v>181</c:v>
                </c:pt>
                <c:pt idx="8">
                  <c:v>188</c:v>
                </c:pt>
                <c:pt idx="9">
                  <c:v>732</c:v>
                </c:pt>
                <c:pt idx="10">
                  <c:v>1309</c:v>
                </c:pt>
                <c:pt idx="11">
                  <c:v>1177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D50-41A7-9A5A-A871FC117FB2}"/>
            </c:ext>
          </c:extLst>
        </c:ser>
        <c:ser>
          <c:idx val="1"/>
          <c:order val="1"/>
          <c:tx>
            <c:strRef>
              <c:f>'Tablas zonas mensual'!$E$89:$F$89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mensual'!$E$91:$E$102</c:f>
              <c:numCache>
                <c:formatCode>#,##0</c:formatCode>
                <c:ptCount val="12"/>
                <c:pt idx="0">
                  <c:v>2032</c:v>
                </c:pt>
                <c:pt idx="1">
                  <c:v>1823</c:v>
                </c:pt>
                <c:pt idx="2">
                  <c:v>1491</c:v>
                </c:pt>
                <c:pt idx="3">
                  <c:v>517</c:v>
                </c:pt>
                <c:pt idx="4">
                  <c:v>116</c:v>
                </c:pt>
                <c:pt idx="5">
                  <c:v>230</c:v>
                </c:pt>
                <c:pt idx="6">
                  <c:v>419</c:v>
                </c:pt>
                <c:pt idx="7">
                  <c:v>239</c:v>
                </c:pt>
                <c:pt idx="8">
                  <c:v>290</c:v>
                </c:pt>
                <c:pt idx="9">
                  <c:v>959</c:v>
                </c:pt>
                <c:pt idx="10">
                  <c:v>1431</c:v>
                </c:pt>
                <c:pt idx="11">
                  <c:v>1300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D50-41A7-9A5A-A871FC117FB2}"/>
            </c:ext>
          </c:extLst>
        </c:ser>
        <c:ser>
          <c:idx val="2"/>
          <c:order val="2"/>
          <c:tx>
            <c:strRef>
              <c:f>'Tablas zonas mensual'!$G$89:$H$89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mensual'!$G$91:$G$102</c:f>
              <c:numCache>
                <c:formatCode>#,##0</c:formatCode>
                <c:ptCount val="12"/>
                <c:pt idx="0">
                  <c:v>1541</c:v>
                </c:pt>
                <c:pt idx="1">
                  <c:v>1520</c:v>
                </c:pt>
                <c:pt idx="2">
                  <c:v>1369</c:v>
                </c:pt>
                <c:pt idx="3">
                  <c:v>663</c:v>
                </c:pt>
                <c:pt idx="4">
                  <c:v>184</c:v>
                </c:pt>
                <c:pt idx="5">
                  <c:v>154</c:v>
                </c:pt>
                <c:pt idx="6">
                  <c:v>411</c:v>
                </c:pt>
                <c:pt idx="7">
                  <c:v>231</c:v>
                </c:pt>
                <c:pt idx="8">
                  <c:v>464</c:v>
                </c:pt>
                <c:pt idx="9">
                  <c:v>815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0D50-41A7-9A5A-A871FC117F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375200"/>
        <c:axId val="93381728"/>
      </c:lineChart>
      <c:catAx>
        <c:axId val="9337520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81728"/>
        <c:crosses val="autoZero"/>
        <c:auto val="1"/>
        <c:lblAlgn val="ctr"/>
        <c:lblOffset val="100"/>
        <c:tickLblSkip val="1"/>
        <c:noMultiLvlLbl val="0"/>
      </c:catAx>
      <c:valAx>
        <c:axId val="93381728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7520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7.1689884918231375E-2"/>
          <c:w val="0.30592734834633417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'Tablas zonas mensual'!$B$108:$H$108</c:f>
          <c:strCache>
            <c:ptCount val="7"/>
            <c:pt idx="0">
              <c:v>Evolución del turismo danés alojado en Puerto de la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6129788035538737E-2"/>
          <c:y val="0.21294008578598006"/>
          <c:w val="0.85213569770510222"/>
          <c:h val="0.54156505246004538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mensual'!$C$110:$D$110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 turistas zonas y tipologia'!$B$73:$B$84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mensual'!$C$112:$C$123</c:f>
              <c:numCache>
                <c:formatCode>#,##0</c:formatCode>
                <c:ptCount val="12"/>
                <c:pt idx="0">
                  <c:v>1323</c:v>
                </c:pt>
                <c:pt idx="1">
                  <c:v>1310</c:v>
                </c:pt>
                <c:pt idx="2">
                  <c:v>1157</c:v>
                </c:pt>
                <c:pt idx="3">
                  <c:v>389</c:v>
                </c:pt>
                <c:pt idx="4">
                  <c:v>105</c:v>
                </c:pt>
                <c:pt idx="5">
                  <c:v>71</c:v>
                </c:pt>
                <c:pt idx="6">
                  <c:v>271</c:v>
                </c:pt>
                <c:pt idx="7">
                  <c:v>168</c:v>
                </c:pt>
                <c:pt idx="8">
                  <c:v>164</c:v>
                </c:pt>
                <c:pt idx="9">
                  <c:v>655</c:v>
                </c:pt>
                <c:pt idx="10">
                  <c:v>1205</c:v>
                </c:pt>
                <c:pt idx="11">
                  <c:v>1058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FB9-4A0D-8854-4354A6671626}"/>
            </c:ext>
          </c:extLst>
        </c:ser>
        <c:ser>
          <c:idx val="1"/>
          <c:order val="1"/>
          <c:tx>
            <c:strRef>
              <c:f>'Tablas zonas mensual'!$E$110:$F$110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 turistas zonas y tipologia'!$B$73:$B$84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mensual'!$E$112:$E$123</c:f>
              <c:numCache>
                <c:formatCode>#,##0</c:formatCode>
                <c:ptCount val="12"/>
                <c:pt idx="0">
                  <c:v>1847</c:v>
                </c:pt>
                <c:pt idx="1">
                  <c:v>1647</c:v>
                </c:pt>
                <c:pt idx="2">
                  <c:v>1339</c:v>
                </c:pt>
                <c:pt idx="3">
                  <c:v>467</c:v>
                </c:pt>
                <c:pt idx="4">
                  <c:v>108</c:v>
                </c:pt>
                <c:pt idx="5">
                  <c:v>210</c:v>
                </c:pt>
                <c:pt idx="6">
                  <c:v>357</c:v>
                </c:pt>
                <c:pt idx="7">
                  <c:v>217</c:v>
                </c:pt>
                <c:pt idx="8">
                  <c:v>250</c:v>
                </c:pt>
                <c:pt idx="9">
                  <c:v>869</c:v>
                </c:pt>
                <c:pt idx="10">
                  <c:v>1293</c:v>
                </c:pt>
                <c:pt idx="11">
                  <c:v>1157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FB9-4A0D-8854-4354A6671626}"/>
            </c:ext>
          </c:extLst>
        </c:ser>
        <c:ser>
          <c:idx val="2"/>
          <c:order val="2"/>
          <c:tx>
            <c:strRef>
              <c:f>'Tablas zonas mensual'!$G$110:$H$110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cat>
            <c:strRef>
              <c:f>'evo turistas zonas y tipologia'!$B$73:$B$84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mensual'!$G$112:$G$123</c:f>
              <c:numCache>
                <c:formatCode>#,##0</c:formatCode>
                <c:ptCount val="12"/>
                <c:pt idx="0">
                  <c:v>1310</c:v>
                </c:pt>
                <c:pt idx="1">
                  <c:v>1281</c:v>
                </c:pt>
                <c:pt idx="2">
                  <c:v>1186</c:v>
                </c:pt>
                <c:pt idx="3">
                  <c:v>563</c:v>
                </c:pt>
                <c:pt idx="4">
                  <c:v>149</c:v>
                </c:pt>
                <c:pt idx="5">
                  <c:v>130</c:v>
                </c:pt>
                <c:pt idx="6">
                  <c:v>338</c:v>
                </c:pt>
                <c:pt idx="7">
                  <c:v>188</c:v>
                </c:pt>
                <c:pt idx="8">
                  <c:v>376</c:v>
                </c:pt>
                <c:pt idx="9">
                  <c:v>674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BFB9-4A0D-8854-4354A667162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380640"/>
        <c:axId val="93381184"/>
      </c:lineChart>
      <c:catAx>
        <c:axId val="9338064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81184"/>
        <c:crosses val="autoZero"/>
        <c:auto val="1"/>
        <c:lblAlgn val="ctr"/>
        <c:lblOffset val="100"/>
        <c:tickLblSkip val="1"/>
        <c:noMultiLvlLbl val="0"/>
      </c:catAx>
      <c:valAx>
        <c:axId val="9338118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8064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2597329913913433"/>
          <c:w val="0.30592734834633417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'Tablas zonas mensual'!$B$24:$H$24</c:f>
          <c:strCache>
            <c:ptCount val="7"/>
            <c:pt idx="0">
              <c:v>Evolución del turismo danés alojado en la zona Sur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9.8576306899793895E-2"/>
          <c:y val="0.21607980321141176"/>
          <c:w val="0.85213569770510222"/>
          <c:h val="0.5384683640433271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mensual'!$C$26:$D$26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 turistas zonas y tipologia'!$B$73:$B$84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mensual'!$C$28:$C$39</c:f>
              <c:numCache>
                <c:formatCode>#,##0</c:formatCode>
                <c:ptCount val="12"/>
                <c:pt idx="0">
                  <c:v>13626</c:v>
                </c:pt>
                <c:pt idx="1">
                  <c:v>13847</c:v>
                </c:pt>
                <c:pt idx="2">
                  <c:v>13375</c:v>
                </c:pt>
                <c:pt idx="3">
                  <c:v>6027</c:v>
                </c:pt>
                <c:pt idx="4">
                  <c:v>1435</c:v>
                </c:pt>
                <c:pt idx="5">
                  <c:v>1412</c:v>
                </c:pt>
                <c:pt idx="6">
                  <c:v>2399</c:v>
                </c:pt>
                <c:pt idx="7">
                  <c:v>1144</c:v>
                </c:pt>
                <c:pt idx="8">
                  <c:v>976</c:v>
                </c:pt>
                <c:pt idx="9">
                  <c:v>6489</c:v>
                </c:pt>
                <c:pt idx="10">
                  <c:v>8618</c:v>
                </c:pt>
                <c:pt idx="11">
                  <c:v>9186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70E-4632-8239-69BB452B35CB}"/>
            </c:ext>
          </c:extLst>
        </c:ser>
        <c:ser>
          <c:idx val="1"/>
          <c:order val="1"/>
          <c:tx>
            <c:strRef>
              <c:f>'Tablas zonas mensual'!$E$26:$F$26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 turistas zonas y tipologia'!$B$73:$B$84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mensual'!$E$28:$E$39</c:f>
              <c:numCache>
                <c:formatCode>#,##0</c:formatCode>
                <c:ptCount val="12"/>
                <c:pt idx="0">
                  <c:v>12401</c:v>
                </c:pt>
                <c:pt idx="1">
                  <c:v>14206</c:v>
                </c:pt>
                <c:pt idx="2">
                  <c:v>11828</c:v>
                </c:pt>
                <c:pt idx="3">
                  <c:v>7345</c:v>
                </c:pt>
                <c:pt idx="4">
                  <c:v>1924</c:v>
                </c:pt>
                <c:pt idx="5">
                  <c:v>1529</c:v>
                </c:pt>
                <c:pt idx="6">
                  <c:v>2167</c:v>
                </c:pt>
                <c:pt idx="7">
                  <c:v>1345</c:v>
                </c:pt>
                <c:pt idx="8">
                  <c:v>1278</c:v>
                </c:pt>
                <c:pt idx="9">
                  <c:v>5947</c:v>
                </c:pt>
                <c:pt idx="10">
                  <c:v>7934</c:v>
                </c:pt>
                <c:pt idx="11">
                  <c:v>8814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70E-4632-8239-69BB452B35CB}"/>
            </c:ext>
          </c:extLst>
        </c:ser>
        <c:ser>
          <c:idx val="2"/>
          <c:order val="2"/>
          <c:tx>
            <c:strRef>
              <c:f>'Tablas zonas mensual'!$G$26:$H$26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cat>
            <c:strRef>
              <c:f>'evo turistas zonas y tipologia'!$B$73:$B$84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mensual'!$G$28:$G$39</c:f>
              <c:numCache>
                <c:formatCode>#,##0</c:formatCode>
                <c:ptCount val="12"/>
                <c:pt idx="0">
                  <c:v>11011</c:v>
                </c:pt>
                <c:pt idx="1">
                  <c:v>12053</c:v>
                </c:pt>
                <c:pt idx="2">
                  <c:v>11409</c:v>
                </c:pt>
                <c:pt idx="3">
                  <c:v>5348</c:v>
                </c:pt>
                <c:pt idx="4">
                  <c:v>2125</c:v>
                </c:pt>
                <c:pt idx="5">
                  <c:v>1379</c:v>
                </c:pt>
                <c:pt idx="6">
                  <c:v>3027</c:v>
                </c:pt>
                <c:pt idx="7">
                  <c:v>1212</c:v>
                </c:pt>
                <c:pt idx="8">
                  <c:v>1508</c:v>
                </c:pt>
                <c:pt idx="9">
                  <c:v>5269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70E-4632-8239-69BB452B35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349088"/>
        <c:axId val="93365952"/>
      </c:lineChart>
      <c:catAx>
        <c:axId val="9334908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65952"/>
        <c:crosses val="autoZero"/>
        <c:auto val="1"/>
        <c:lblAlgn val="ctr"/>
        <c:lblOffset val="100"/>
        <c:tickLblSkip val="1"/>
        <c:noMultiLvlLbl val="0"/>
      </c:catAx>
      <c:valAx>
        <c:axId val="93365952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49088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7.1689884918231375E-2"/>
          <c:w val="0.30592734834633417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'Tablas zonas mensual'!$B$45:$H$45</c:f>
          <c:strCache>
            <c:ptCount val="7"/>
            <c:pt idx="0">
              <c:v>Evolución del turismo danés alojado en Arona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9.5464677183730112E-2"/>
          <c:y val="0.21294008578598006"/>
          <c:w val="0.85213569770510222"/>
          <c:h val="0.53498071669612735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mensual'!$C$47:$D$47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mensual'!$C$49:$C$60</c:f>
              <c:numCache>
                <c:formatCode>#,##0</c:formatCode>
                <c:ptCount val="12"/>
                <c:pt idx="0">
                  <c:v>6510</c:v>
                </c:pt>
                <c:pt idx="1">
                  <c:v>6136</c:v>
                </c:pt>
                <c:pt idx="2">
                  <c:v>6518</c:v>
                </c:pt>
                <c:pt idx="3">
                  <c:v>3005</c:v>
                </c:pt>
                <c:pt idx="4">
                  <c:v>685</c:v>
                </c:pt>
                <c:pt idx="5">
                  <c:v>460</c:v>
                </c:pt>
                <c:pt idx="6">
                  <c:v>1035</c:v>
                </c:pt>
                <c:pt idx="7">
                  <c:v>529</c:v>
                </c:pt>
                <c:pt idx="8">
                  <c:v>446</c:v>
                </c:pt>
                <c:pt idx="9">
                  <c:v>3230</c:v>
                </c:pt>
                <c:pt idx="10">
                  <c:v>4058</c:v>
                </c:pt>
                <c:pt idx="11">
                  <c:v>4540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2EB-48CD-AA50-5F63BE7A1635}"/>
            </c:ext>
          </c:extLst>
        </c:ser>
        <c:ser>
          <c:idx val="1"/>
          <c:order val="1"/>
          <c:tx>
            <c:strRef>
              <c:f>'Tablas zonas mensual'!$E$47:$F$47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mensual'!$E$49:$E$60</c:f>
              <c:numCache>
                <c:formatCode>#,##0</c:formatCode>
                <c:ptCount val="12"/>
                <c:pt idx="0">
                  <c:v>5690</c:v>
                </c:pt>
                <c:pt idx="1">
                  <c:v>5767</c:v>
                </c:pt>
                <c:pt idx="2">
                  <c:v>5042</c:v>
                </c:pt>
                <c:pt idx="3">
                  <c:v>3387</c:v>
                </c:pt>
                <c:pt idx="4">
                  <c:v>985</c:v>
                </c:pt>
                <c:pt idx="5">
                  <c:v>589</c:v>
                </c:pt>
                <c:pt idx="6">
                  <c:v>831</c:v>
                </c:pt>
                <c:pt idx="7">
                  <c:v>632</c:v>
                </c:pt>
                <c:pt idx="8">
                  <c:v>483</c:v>
                </c:pt>
                <c:pt idx="9">
                  <c:v>2939</c:v>
                </c:pt>
                <c:pt idx="10">
                  <c:v>3394</c:v>
                </c:pt>
                <c:pt idx="11">
                  <c:v>4282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2EB-48CD-AA50-5F63BE7A1635}"/>
            </c:ext>
          </c:extLst>
        </c:ser>
        <c:ser>
          <c:idx val="2"/>
          <c:order val="2"/>
          <c:tx>
            <c:strRef>
              <c:f>'Tablas zonas mensual'!$G$47:$H$47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mensual'!$G$49:$G$60</c:f>
              <c:numCache>
                <c:formatCode>#,##0</c:formatCode>
                <c:ptCount val="12"/>
                <c:pt idx="0">
                  <c:v>4656</c:v>
                </c:pt>
                <c:pt idx="1">
                  <c:v>5130</c:v>
                </c:pt>
                <c:pt idx="2">
                  <c:v>4980</c:v>
                </c:pt>
                <c:pt idx="3">
                  <c:v>2555</c:v>
                </c:pt>
                <c:pt idx="4">
                  <c:v>942</c:v>
                </c:pt>
                <c:pt idx="5">
                  <c:v>427</c:v>
                </c:pt>
                <c:pt idx="6">
                  <c:v>1164</c:v>
                </c:pt>
                <c:pt idx="7">
                  <c:v>561</c:v>
                </c:pt>
                <c:pt idx="8">
                  <c:v>478</c:v>
                </c:pt>
                <c:pt idx="9">
                  <c:v>2699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2EB-48CD-AA50-5F63BE7A16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366496"/>
        <c:axId val="93372480"/>
      </c:lineChart>
      <c:catAx>
        <c:axId val="933664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72480"/>
        <c:crosses val="autoZero"/>
        <c:auto val="1"/>
        <c:lblAlgn val="ctr"/>
        <c:lblOffset val="100"/>
        <c:tickLblSkip val="1"/>
        <c:noMultiLvlLbl val="0"/>
      </c:catAx>
      <c:valAx>
        <c:axId val="93372480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6649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7.1689884918231375E-2"/>
          <c:w val="0.30592734834633417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 alignWithMargins="0">
      <c:oddFooter>&amp;Z&amp;G&amp;D&amp;12&amp;K00-024&amp;P</c:oddFooter>
    </c:headerFooter>
    <c:pageMargins b="0.74803149606299213" l="0.70866141732283472" r="0.70866141732283472" t="0.74803149606299213" header="0.31496062992125984" footer="0.31496062992125984"/>
    <c:pageSetup orientation="landscape"/>
  </c:printSettings>
  <c:userShapes r:id="rId1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'Tablas zonas mensual'!$B$66:$H$66</c:f>
          <c:strCache>
            <c:ptCount val="7"/>
            <c:pt idx="0">
              <c:v>Evolución del turismo danés alojado en Adeje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074371719160105"/>
          <c:y val="0.20179326069089848"/>
          <c:w val="0.85213569770510222"/>
          <c:h val="0.55224910073054057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mensual'!$C$68:$D$68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mensual'!$C$70:$C$81</c:f>
              <c:numCache>
                <c:formatCode>#,##0</c:formatCode>
                <c:ptCount val="12"/>
                <c:pt idx="0">
                  <c:v>5757</c:v>
                </c:pt>
                <c:pt idx="1">
                  <c:v>6091</c:v>
                </c:pt>
                <c:pt idx="2">
                  <c:v>5610</c:v>
                </c:pt>
                <c:pt idx="3">
                  <c:v>2612</c:v>
                </c:pt>
                <c:pt idx="4">
                  <c:v>642</c:v>
                </c:pt>
                <c:pt idx="5">
                  <c:v>857</c:v>
                </c:pt>
                <c:pt idx="6">
                  <c:v>1118</c:v>
                </c:pt>
                <c:pt idx="7">
                  <c:v>536</c:v>
                </c:pt>
                <c:pt idx="8">
                  <c:v>456</c:v>
                </c:pt>
                <c:pt idx="9">
                  <c:v>2555</c:v>
                </c:pt>
                <c:pt idx="10">
                  <c:v>3570</c:v>
                </c:pt>
                <c:pt idx="11">
                  <c:v>3663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0B5-4856-9C6D-234BDF6E7F12}"/>
            </c:ext>
          </c:extLst>
        </c:ser>
        <c:ser>
          <c:idx val="1"/>
          <c:order val="1"/>
          <c:tx>
            <c:strRef>
              <c:f>'Tablas zonas mensual'!$E$68:$F$68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mensual'!$E$70:$E$81</c:f>
              <c:numCache>
                <c:formatCode>#,##0</c:formatCode>
                <c:ptCount val="12"/>
                <c:pt idx="0">
                  <c:v>5368</c:v>
                </c:pt>
                <c:pt idx="1">
                  <c:v>7413</c:v>
                </c:pt>
                <c:pt idx="2">
                  <c:v>6025</c:v>
                </c:pt>
                <c:pt idx="3">
                  <c:v>3552</c:v>
                </c:pt>
                <c:pt idx="4">
                  <c:v>761</c:v>
                </c:pt>
                <c:pt idx="5">
                  <c:v>808</c:v>
                </c:pt>
                <c:pt idx="6">
                  <c:v>1068</c:v>
                </c:pt>
                <c:pt idx="7">
                  <c:v>630</c:v>
                </c:pt>
                <c:pt idx="8">
                  <c:v>724</c:v>
                </c:pt>
                <c:pt idx="9">
                  <c:v>2518</c:v>
                </c:pt>
                <c:pt idx="10">
                  <c:v>3668</c:v>
                </c:pt>
                <c:pt idx="11">
                  <c:v>3567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0B5-4856-9C6D-234BDF6E7F12}"/>
            </c:ext>
          </c:extLst>
        </c:ser>
        <c:ser>
          <c:idx val="2"/>
          <c:order val="2"/>
          <c:tx>
            <c:strRef>
              <c:f>'Tablas zonas mensual'!$G$68:$H$68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mensual'!$G$70:$G$81</c:f>
              <c:numCache>
                <c:formatCode>#,##0</c:formatCode>
                <c:ptCount val="12"/>
                <c:pt idx="0">
                  <c:v>4942</c:v>
                </c:pt>
                <c:pt idx="1">
                  <c:v>5395</c:v>
                </c:pt>
                <c:pt idx="2">
                  <c:v>5164</c:v>
                </c:pt>
                <c:pt idx="3">
                  <c:v>2230</c:v>
                </c:pt>
                <c:pt idx="4">
                  <c:v>1081</c:v>
                </c:pt>
                <c:pt idx="5">
                  <c:v>860</c:v>
                </c:pt>
                <c:pt idx="6">
                  <c:v>1464</c:v>
                </c:pt>
                <c:pt idx="7">
                  <c:v>560</c:v>
                </c:pt>
                <c:pt idx="8">
                  <c:v>933</c:v>
                </c:pt>
                <c:pt idx="9">
                  <c:v>2149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60B5-4856-9C6D-234BDF6E7F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350176"/>
        <c:axId val="93373024"/>
      </c:lineChart>
      <c:catAx>
        <c:axId val="933501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73024"/>
        <c:crosses val="autoZero"/>
        <c:auto val="1"/>
        <c:lblAlgn val="ctr"/>
        <c:lblOffset val="100"/>
        <c:tickLblSkip val="1"/>
        <c:noMultiLvlLbl val="0"/>
      </c:catAx>
      <c:valAx>
        <c:axId val="9337302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35017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7.1689884918231375E-2"/>
          <c:w val="0.30592734834633417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'Alojados tipologia categoría Te'!$B$3:$H$3</c:f>
          <c:strCache>
            <c:ptCount val="7"/>
            <c:pt idx="0">
              <c:v>Turismo danés alojado en Tenerife por tipología y categoría de alojamiento</c:v>
            </c:pt>
          </c:strCache>
        </c:strRef>
      </c:tx>
      <c:layout>
        <c:manualLayout>
          <c:xMode val="edge"/>
          <c:yMode val="edge"/>
          <c:x val="9.6618357487922706E-7"/>
          <c:y val="1.3831417624521074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"/>
          <c:y val="0.37499185823754788"/>
          <c:w val="0.97760879170679205"/>
          <c:h val="0.4157622126436781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'Alojados tipologia categoría Te'!$C$5</c:f>
              <c:strCache>
                <c:ptCount val="1"/>
                <c:pt idx="0">
                  <c:v>acumulado octubre 2017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Te'!$T$1:$T$8</c:f>
              <c:strCache>
                <c:ptCount val="8"/>
                <c:pt idx="0">
                  <c:v>Total 
categorías</c:v>
                </c:pt>
                <c:pt idx="1">
                  <c:v>Alojados 
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
extrahoteleros</c:v>
                </c:pt>
              </c:strCache>
            </c:strRef>
          </c:cat>
          <c:val>
            <c:numRef>
              <c:f>'Alojados tipologia categoría Te'!$C$6:$C$13</c:f>
              <c:numCache>
                <c:formatCode>#,##0</c:formatCode>
                <c:ptCount val="8"/>
                <c:pt idx="0">
                  <c:v>69748</c:v>
                </c:pt>
                <c:pt idx="1">
                  <c:v>39237</c:v>
                </c:pt>
                <c:pt idx="2">
                  <c:v>3763</c:v>
                </c:pt>
                <c:pt idx="3">
                  <c:v>21522</c:v>
                </c:pt>
                <c:pt idx="4">
                  <c:v>8439</c:v>
                </c:pt>
                <c:pt idx="5">
                  <c:v>5382</c:v>
                </c:pt>
                <c:pt idx="6">
                  <c:v>131</c:v>
                </c:pt>
                <c:pt idx="7">
                  <c:v>30511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586-47FB-9CC6-2134118B2485}"/>
            </c:ext>
          </c:extLst>
        </c:ser>
        <c:ser>
          <c:idx val="2"/>
          <c:order val="1"/>
          <c:tx>
            <c:strRef>
              <c:f>'Alojados tipologia categoría Te'!$E$5</c:f>
              <c:strCache>
                <c:ptCount val="1"/>
                <c:pt idx="0">
                  <c:v>acumulado octubre 2018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Te'!$T$1:$T$8</c:f>
              <c:strCache>
                <c:ptCount val="8"/>
                <c:pt idx="0">
                  <c:v>Total 
categorías</c:v>
                </c:pt>
                <c:pt idx="1">
                  <c:v>Alojados 
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
extrahoteleros</c:v>
                </c:pt>
              </c:strCache>
            </c:strRef>
          </c:cat>
          <c:val>
            <c:numRef>
              <c:f>'Alojados tipologia categoría Te'!$E$6:$E$13</c:f>
              <c:numCache>
                <c:formatCode>#,##0</c:formatCode>
                <c:ptCount val="8"/>
                <c:pt idx="0">
                  <c:v>62885</c:v>
                </c:pt>
                <c:pt idx="1">
                  <c:v>34286</c:v>
                </c:pt>
                <c:pt idx="2">
                  <c:v>3607</c:v>
                </c:pt>
                <c:pt idx="3">
                  <c:v>18948</c:v>
                </c:pt>
                <c:pt idx="4">
                  <c:v>7317</c:v>
                </c:pt>
                <c:pt idx="5">
                  <c:v>4275</c:v>
                </c:pt>
                <c:pt idx="6">
                  <c:v>139</c:v>
                </c:pt>
                <c:pt idx="7">
                  <c:v>28599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586-47FB-9CC6-2134118B24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9"/>
        <c:axId val="1146194976"/>
        <c:axId val="1146191168"/>
      </c:barChart>
      <c:lineChart>
        <c:grouping val="standard"/>
        <c:varyColors val="0"/>
        <c:ser>
          <c:idx val="3"/>
          <c:order val="2"/>
          <c:tx>
            <c:v>cuota 2002</c:v>
          </c:tx>
          <c:spPr>
            <a:ln>
              <a:noFill/>
            </a:ln>
          </c:spPr>
          <c:marker>
            <c:spPr>
              <a:noFill/>
              <a:ln>
                <a:noFill/>
              </a:ln>
            </c:spPr>
          </c:marker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Te'!$D$6:$D$13</c:f>
              <c:numCache>
                <c:formatCode>0.0%</c:formatCode>
                <c:ptCount val="8"/>
                <c:pt idx="0">
                  <c:v>1</c:v>
                </c:pt>
                <c:pt idx="1">
                  <c:v>0.56255376498250842</c:v>
                </c:pt>
                <c:pt idx="2">
                  <c:v>5.3951367781155016E-2</c:v>
                </c:pt>
                <c:pt idx="3">
                  <c:v>0.30856798761254806</c:v>
                </c:pt>
                <c:pt idx="4">
                  <c:v>0.12099271663703619</c:v>
                </c:pt>
                <c:pt idx="5">
                  <c:v>7.7163502896140393E-2</c:v>
                </c:pt>
                <c:pt idx="6">
                  <c:v>1.8781900556288352E-3</c:v>
                </c:pt>
                <c:pt idx="7">
                  <c:v>0.43744623501749152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7586-47FB-9CC6-2134118B2485}"/>
            </c:ext>
          </c:extLst>
        </c:ser>
        <c:ser>
          <c:idx val="4"/>
          <c:order val="3"/>
          <c:tx>
            <c:v>cuota</c:v>
          </c:tx>
          <c:spPr>
            <a:ln>
              <a:noFill/>
            </a:ln>
          </c:spPr>
          <c:marker>
            <c:spPr>
              <a:solidFill>
                <a:schemeClr val="accent3"/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7586-47FB-9CC6-2134118B2485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7586-47FB-9CC6-2134118B2485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7586-47FB-9CC6-2134118B2485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7586-47FB-9CC6-2134118B2485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7586-47FB-9CC6-2134118B2485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7586-47FB-9CC6-2134118B2485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7586-47FB-9CC6-2134118B2485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7586-47FB-9CC6-2134118B2485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Te'!$F$6:$F$13</c:f>
              <c:numCache>
                <c:formatCode>0.0%</c:formatCode>
                <c:ptCount val="8"/>
                <c:pt idx="0">
                  <c:v>1</c:v>
                </c:pt>
                <c:pt idx="1">
                  <c:v>0.54521746044366703</c:v>
                </c:pt>
                <c:pt idx="2">
                  <c:v>5.7358670589170706E-2</c:v>
                </c:pt>
                <c:pt idx="3">
                  <c:v>0.30131191858153772</c:v>
                </c:pt>
                <c:pt idx="4">
                  <c:v>0.11635525164983701</c:v>
                </c:pt>
                <c:pt idx="5">
                  <c:v>6.7981235588773156E-2</c:v>
                </c:pt>
                <c:pt idx="6">
                  <c:v>2.2103840343484136E-3</c:v>
                </c:pt>
                <c:pt idx="7">
                  <c:v>0.45478253955633297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7586-47FB-9CC6-2134118B2485}"/>
            </c:ext>
          </c:extLst>
        </c:ser>
        <c:ser>
          <c:idx val="1"/>
          <c:order val="4"/>
          <c:tx>
            <c:strRef>
              <c:f>'Alojados tipologia categoría Te'!$G$5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7586-47FB-9CC6-2134118B2485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7586-47FB-9CC6-2134118B2485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586-47FB-9CC6-2134118B2485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586-47FB-9CC6-2134118B2485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586-47FB-9CC6-2134118B2485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586-47FB-9CC6-2134118B2485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586-47FB-9CC6-2134118B2485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586-47FB-9CC6-2134118B2485}"/>
              </c:ext>
            </c:extLst>
          </c:dPt>
          <c:dLbls>
            <c:dLbl>
              <c:idx val="0"/>
              <c:layout>
                <c:manualLayout>
                  <c:x val="-3.5564371980676329E-2"/>
                  <c:y val="-0.448804118773946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586-47FB-9CC6-2134118B2485}"/>
                </c:ext>
              </c:extLst>
            </c:dLbl>
            <c:dLbl>
              <c:idx val="1"/>
              <c:layout>
                <c:manualLayout>
                  <c:x val="-2.972451690821256E-2"/>
                  <c:y val="-0.277525862068965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586-47FB-9CC6-2134118B2485}"/>
                </c:ext>
              </c:extLst>
            </c:dLbl>
            <c:dLbl>
              <c:idx val="2"/>
              <c:layout>
                <c:manualLayout>
                  <c:x val="-3.113647342995169E-2"/>
                  <c:y val="-7.4207375478927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586-47FB-9CC6-2134118B2485}"/>
                </c:ext>
              </c:extLst>
            </c:dLbl>
            <c:dLbl>
              <c:idx val="3"/>
              <c:layout>
                <c:manualLayout>
                  <c:x val="-3.5452415458937257E-2"/>
                  <c:y val="-0.202461206896551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586-47FB-9CC6-2134118B2485}"/>
                </c:ext>
              </c:extLst>
            </c:dLbl>
            <c:dLbl>
              <c:idx val="4"/>
              <c:layout>
                <c:manualLayout>
                  <c:x val="-3.6921497584541066E-2"/>
                  <c:y val="-0.117116618773946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586-47FB-9CC6-2134118B2485}"/>
                </c:ext>
              </c:extLst>
            </c:dLbl>
            <c:dLbl>
              <c:idx val="5"/>
              <c:layout>
                <c:manualLayout>
                  <c:x val="-3.8722705314009662E-2"/>
                  <c:y val="-0.121914990421455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586-47FB-9CC6-2134118B2485}"/>
                </c:ext>
              </c:extLst>
            </c:dLbl>
            <c:dLbl>
              <c:idx val="6"/>
              <c:layout>
                <c:manualLayout>
                  <c:x val="-3.3114613526570164E-2"/>
                  <c:y val="2.4066091954022989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586-47FB-9CC6-2134118B2485}"/>
                </c:ext>
              </c:extLst>
            </c:dLbl>
            <c:dLbl>
              <c:idx val="7"/>
              <c:layout>
                <c:manualLayout>
                  <c:x val="-3.3988164251207729E-2"/>
                  <c:y val="-0.232460488505747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586-47FB-9CC6-2134118B2485}"/>
                </c:ext>
              </c:extLst>
            </c:dLbl>
            <c:numFmt formatCode="0.0%" sourceLinked="0"/>
            <c:spPr>
              <a:solidFill>
                <a:schemeClr val="bg1">
                  <a:lumMod val="75000"/>
                </a:schemeClr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Te'!$G$6:$G$13</c:f>
              <c:numCache>
                <c:formatCode>0.0%</c:formatCode>
                <c:ptCount val="8"/>
                <c:pt idx="0">
                  <c:v>-9.8397086654814503E-2</c:v>
                </c:pt>
                <c:pt idx="1">
                  <c:v>-0.12618192012641127</c:v>
                </c:pt>
                <c:pt idx="2">
                  <c:v>-4.1456284879085814E-2</c:v>
                </c:pt>
                <c:pt idx="3">
                  <c:v>-0.11959855032060218</c:v>
                </c:pt>
                <c:pt idx="4">
                  <c:v>-0.13295414148595808</c:v>
                </c:pt>
                <c:pt idx="5">
                  <c:v>-0.20568561872909696</c:v>
                </c:pt>
                <c:pt idx="6">
                  <c:v>6.1068702290076438E-2</c:v>
                </c:pt>
                <c:pt idx="7">
                  <c:v>-6.2665923765199416E-2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7586-47FB-9CC6-2134118B24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46193344"/>
        <c:axId val="1146206400"/>
      </c:lineChart>
      <c:catAx>
        <c:axId val="11461949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146191168"/>
        <c:crosses val="autoZero"/>
        <c:auto val="1"/>
        <c:lblAlgn val="ctr"/>
        <c:lblOffset val="600"/>
        <c:tickLblSkip val="1"/>
        <c:tickMarkSkip val="1"/>
        <c:noMultiLvlLbl val="0"/>
      </c:catAx>
      <c:valAx>
        <c:axId val="1146191168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146194976"/>
        <c:crossesAt val="1"/>
        <c:crossBetween val="between"/>
      </c:valAx>
      <c:catAx>
        <c:axId val="11461933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1146206400"/>
        <c:crossesAt val="-50"/>
        <c:auto val="1"/>
        <c:lblAlgn val="ctr"/>
        <c:lblOffset val="100"/>
        <c:noMultiLvlLbl val="0"/>
      </c:catAx>
      <c:valAx>
        <c:axId val="1146206400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1146193344"/>
        <c:crosses val="max"/>
        <c:crossBetween val="between"/>
      </c:valAx>
      <c:spPr>
        <a:noFill/>
        <a:ln w="25400">
          <a:noFill/>
        </a:ln>
      </c:spPr>
    </c:plotArea>
    <c:legend>
      <c:legendPos val="t"/>
      <c:legendEntry>
        <c:idx val="2"/>
        <c:delete val="1"/>
      </c:legendEntry>
      <c:layout>
        <c:manualLayout>
          <c:xMode val="edge"/>
          <c:yMode val="edge"/>
          <c:x val="0"/>
          <c:y val="8.6155890804597693E-2"/>
          <c:w val="0.65263985507246369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'Alojados tipologia categoría Te'!$E$5</c:f>
          <c:strCache>
            <c:ptCount val="1"/>
            <c:pt idx="0">
              <c:v>acumulado octubre 2018</c:v>
            </c:pt>
          </c:strCache>
        </c:strRef>
      </c:tx>
      <c:layout>
        <c:manualLayout>
          <c:xMode val="edge"/>
          <c:yMode val="edge"/>
          <c:x val="1.1024077901900051E-2"/>
          <c:y val="0.11583792749912585"/>
        </c:manualLayout>
      </c:layout>
      <c:overlay val="0"/>
      <c:txPr>
        <a:bodyPr/>
        <a:lstStyle/>
        <a:p>
          <a:pPr>
            <a:defRPr sz="1200" b="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3212574374834729"/>
          <c:y val="0.26835335746055056"/>
          <c:w val="0.76127795606560034"/>
          <c:h val="0.63077083241689758"/>
        </c:manualLayout>
      </c:layout>
      <c:ofPieChart>
        <c:ofPieType val="bar"/>
        <c:varyColors val="1"/>
        <c:ser>
          <c:idx val="0"/>
          <c:order val="0"/>
          <c:tx>
            <c:strRef>
              <c:f>'Alojados tipologia categoría Te'!$E$5</c:f>
              <c:strCache>
                <c:ptCount val="1"/>
                <c:pt idx="0">
                  <c:v>acumulado octubre 2018</c:v>
                </c:pt>
              </c:strCache>
            </c:strRef>
          </c:tx>
          <c:dLbls>
            <c:dLbl>
              <c:idx val="0"/>
              <c:layout>
                <c:manualLayout>
                  <c:x val="0"/>
                  <c:y val="-6.0158360093256431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5B6-4500-B14B-A32FE81F6FF6}"/>
                </c:ext>
              </c:extLst>
            </c:dLbl>
            <c:dLbl>
              <c:idx val="1"/>
              <c:layout>
                <c:manualLayout>
                  <c:x val="2.8002711201322049E-2"/>
                  <c:y val="-3.6953506201300175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5B6-4500-B14B-A32FE81F6FF6}"/>
                </c:ext>
              </c:extLst>
            </c:dLbl>
            <c:dLbl>
              <c:idx val="2"/>
              <c:layout>
                <c:manualLayout>
                  <c:x val="2.9535391538880868E-2"/>
                  <c:y val="-8.6743390932588663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5B6-4500-B14B-A32FE81F6FF6}"/>
                </c:ext>
              </c:extLst>
            </c:dLbl>
            <c:dLbl>
              <c:idx val="3"/>
              <c:layout>
                <c:manualLayout>
                  <c:x val="2.6902953210213312E-2"/>
                  <c:y val="-0.10343536656933905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5B6-4500-B14B-A32FE81F6FF6}"/>
                </c:ext>
              </c:extLst>
            </c:dLbl>
            <c:dLbl>
              <c:idx val="4"/>
              <c:layout>
                <c:manualLayout>
                  <c:x val="2.7579474327375744E-2"/>
                  <c:y val="-3.9298737736727408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5B6-4500-B14B-A32FE81F6FF6}"/>
                </c:ext>
              </c:extLst>
            </c:dLbl>
            <c:dLbl>
              <c:idx val="5"/>
              <c:layout>
                <c:manualLayout>
                  <c:x val="2.7850302067958025E-2"/>
                  <c:y val="7.6338685255845876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5B6-4500-B14B-A32FE81F6FF6}"/>
                </c:ext>
              </c:extLst>
            </c:dLbl>
            <c:dLbl>
              <c:idx val="6"/>
              <c:layout>
                <c:manualLayout>
                  <c:x val="-0.17200595090050225"/>
                  <c:y val="3.2436252730978457E-2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5B6-4500-B14B-A32FE81F6FF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tipologia categoría Te'!$B$13,'Alojados tipologia categoría Te'!$B$8:$B$12)</c:f>
              <c:strCache>
                <c:ptCount val="6"/>
                <c:pt idx="0">
                  <c:v>Alojados extrahoteleros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</c:strCache>
            </c:strRef>
          </c:cat>
          <c:val>
            <c:numRef>
              <c:f>('Alojados tipologia categoría Te'!$F$13,'Alojados tipologia categoría Te'!$F$8:$F$12)</c:f>
              <c:numCache>
                <c:formatCode>0.0%</c:formatCode>
                <c:ptCount val="6"/>
                <c:pt idx="0">
                  <c:v>0.45478253955633297</c:v>
                </c:pt>
                <c:pt idx="1">
                  <c:v>5.7358670589170706E-2</c:v>
                </c:pt>
                <c:pt idx="2">
                  <c:v>0.30131191858153772</c:v>
                </c:pt>
                <c:pt idx="3">
                  <c:v>0.11635525164983701</c:v>
                </c:pt>
                <c:pt idx="4">
                  <c:v>6.7981235588773156E-2</c:v>
                </c:pt>
                <c:pt idx="5">
                  <c:v>2.2103840343484136E-3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95B6-4500-B14B-A32FE81F6F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gapWidth val="100"/>
        <c:splitType val="pos"/>
        <c:splitPos val="5"/>
        <c:secondPieSize val="75"/>
        <c:serLines/>
      </c:ofPieChart>
      <c:spPr>
        <a:noFill/>
      </c:spPr>
    </c:plotArea>
    <c:plotVisOnly val="1"/>
    <c:dispBlanksAs val="gap"/>
    <c:showDLblsOverMax val="0"/>
  </c:chart>
  <c:spPr>
    <a:noFill/>
    <a:ln>
      <a:noFill/>
    </a:ln>
  </c:spPr>
  <c:printSettings>
    <c:headerFooter/>
    <c:pageMargins b="0.75" l="0.7" r="0.7" t="0.75" header="0.3" footer="0.3"/>
    <c:pageSetup/>
  </c:printSettings>
  <c:userShapes r:id="rId1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'nacionalidades acumulado'!$B$3:$G$3</c:f>
          <c:strCache>
            <c:ptCount val="6"/>
            <c:pt idx="0">
              <c:v>Turismo alojado en Tenerife por nacionalidad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8247765540935293"/>
          <c:y val="0.10277503222242683"/>
          <c:w val="0.67425066052789917"/>
          <c:h val="0.86323299576505264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acumulado'!$D$5</c:f>
              <c:strCache>
                <c:ptCount val="1"/>
                <c:pt idx="0">
                  <c:v>acumulado octubre 2018</c:v>
                </c:pt>
              </c:strCache>
            </c:strRef>
          </c:tx>
          <c:spPr>
            <a:solidFill>
              <a:schemeClr val="accent6"/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acumulado'!$D$7:$D$26</c:f>
              <c:numCache>
                <c:formatCode>#,##0</c:formatCode>
                <c:ptCount val="20"/>
                <c:pt idx="0">
                  <c:v>1704268</c:v>
                </c:pt>
                <c:pt idx="1">
                  <c:v>1142360</c:v>
                </c:pt>
                <c:pt idx="2">
                  <c:v>685026.63034838845</c:v>
                </c:pt>
                <c:pt idx="3">
                  <c:v>526508</c:v>
                </c:pt>
                <c:pt idx="4">
                  <c:v>169190</c:v>
                </c:pt>
                <c:pt idx="5">
                  <c:v>149508</c:v>
                </c:pt>
                <c:pt idx="6">
                  <c:v>143791</c:v>
                </c:pt>
                <c:pt idx="7">
                  <c:v>131270</c:v>
                </c:pt>
                <c:pt idx="8">
                  <c:v>122574</c:v>
                </c:pt>
                <c:pt idx="9">
                  <c:v>103911</c:v>
                </c:pt>
                <c:pt idx="10">
                  <c:v>98594</c:v>
                </c:pt>
                <c:pt idx="11">
                  <c:v>71652</c:v>
                </c:pt>
                <c:pt idx="12">
                  <c:v>67093</c:v>
                </c:pt>
                <c:pt idx="13">
                  <c:v>62885</c:v>
                </c:pt>
                <c:pt idx="14">
                  <c:v>51606</c:v>
                </c:pt>
                <c:pt idx="15">
                  <c:v>46362</c:v>
                </c:pt>
                <c:pt idx="16">
                  <c:v>28214</c:v>
                </c:pt>
                <c:pt idx="17">
                  <c:v>133128</c:v>
                </c:pt>
                <c:pt idx="18">
                  <c:v>18384</c:v>
                </c:pt>
                <c:pt idx="19">
                  <c:v>18512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07C-455F-B146-1D316866E7BB}"/>
            </c:ext>
          </c:extLst>
        </c:ser>
        <c:ser>
          <c:idx val="1"/>
          <c:order val="1"/>
          <c:tx>
            <c:strRef>
              <c:f>'nacionalidades acumulado'!$F$5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solidFill>
              <a:schemeClr val="bg1">
                <a:lumMod val="75000"/>
              </a:schemeClr>
            </a:solidFill>
            <a:ln w="28575">
              <a:noFill/>
            </a:ln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407C-455F-B146-1D316866E7BB}"/>
              </c:ext>
            </c:extLst>
          </c:dPt>
          <c:dPt>
            <c:idx val="1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2-407C-455F-B146-1D316866E7BB}"/>
              </c:ext>
            </c:extLst>
          </c:dPt>
          <c:dPt>
            <c:idx val="2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3-407C-455F-B146-1D316866E7BB}"/>
              </c:ext>
            </c:extLst>
          </c:dPt>
          <c:dPt>
            <c:idx val="3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4-407C-455F-B146-1D316866E7BB}"/>
              </c:ext>
            </c:extLst>
          </c:dPt>
          <c:dPt>
            <c:idx val="4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5-407C-455F-B146-1D316866E7BB}"/>
              </c:ext>
            </c:extLst>
          </c:dPt>
          <c:dPt>
            <c:idx val="5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6-407C-455F-B146-1D316866E7BB}"/>
              </c:ext>
            </c:extLst>
          </c:dPt>
          <c:dPt>
            <c:idx val="6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7-407C-455F-B146-1D316866E7BB}"/>
              </c:ext>
            </c:extLst>
          </c:dPt>
          <c:dPt>
            <c:idx val="7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8-407C-455F-B146-1D316866E7BB}"/>
              </c:ext>
            </c:extLst>
          </c:dPt>
          <c:dLbls>
            <c:dLbl>
              <c:idx val="0"/>
              <c:layout>
                <c:manualLayout>
                  <c:x val="0.58238435311865067"/>
                  <c:y val="1.590572638556435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07C-455F-B146-1D316866E7BB}"/>
                </c:ext>
              </c:extLst>
            </c:dLbl>
            <c:dLbl>
              <c:idx val="1"/>
              <c:layout>
                <c:manualLayout>
                  <c:x val="0.4508413773859663"/>
                  <c:y val="4.038445958387019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07C-455F-B146-1D316866E7BB}"/>
                </c:ext>
              </c:extLst>
            </c:dLbl>
            <c:dLbl>
              <c:idx val="2"/>
              <c:layout>
                <c:manualLayout>
                  <c:x val="0.28905032219809734"/>
                  <c:y val="5.62165347081568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07C-455F-B146-1D316866E7BB}"/>
                </c:ext>
              </c:extLst>
            </c:dLbl>
            <c:dLbl>
              <c:idx val="3"/>
              <c:layout>
                <c:manualLayout>
                  <c:x val="0.24293788857788118"/>
                  <c:y val="2.743067575032222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07C-455F-B146-1D316866E7BB}"/>
                </c:ext>
              </c:extLst>
            </c:dLbl>
            <c:dLbl>
              <c:idx val="4"/>
              <c:layout>
                <c:manualLayout>
                  <c:x val="0.15434431161221127"/>
                  <c:y val="5.907420364573743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07C-455F-B146-1D316866E7BB}"/>
                </c:ext>
              </c:extLst>
            </c:dLbl>
            <c:dLbl>
              <c:idx val="5"/>
              <c:layout>
                <c:manualLayout>
                  <c:x val="0.15503875968992248"/>
                  <c:y val="3.459105137175474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07C-455F-B146-1D316866E7BB}"/>
                </c:ext>
              </c:extLst>
            </c:dLbl>
            <c:dLbl>
              <c:idx val="6"/>
              <c:layout>
                <c:manualLayout>
                  <c:x val="0.13953575570495558"/>
                  <c:y val="5.615024857300681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07C-455F-B146-1D316866E7BB}"/>
                </c:ext>
              </c:extLst>
            </c:dLbl>
            <c:dLbl>
              <c:idx val="7"/>
              <c:layout>
                <c:manualLayout>
                  <c:x val="0.14174989754187703"/>
                  <c:y val="3.744872030933529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07C-455F-B146-1D316866E7BB}"/>
                </c:ext>
              </c:extLst>
            </c:dLbl>
            <c:dLbl>
              <c:idx val="8"/>
              <c:layout>
                <c:manualLayout>
                  <c:x val="0.12846173298105179"/>
                  <c:y val="3.457779414472541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07C-455F-B146-1D316866E7BB}"/>
                </c:ext>
              </c:extLst>
            </c:dLbl>
            <c:dLbl>
              <c:idx val="9"/>
              <c:layout>
                <c:manualLayout>
                  <c:x val="0.12624741674732518"/>
                  <c:y val="4.748886024673172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07C-455F-B146-1D316866E7BB}"/>
                </c:ext>
              </c:extLst>
            </c:dLbl>
            <c:dLbl>
              <c:idx val="10"/>
              <c:layout>
                <c:manualLayout>
                  <c:x val="0.11960220088767966"/>
                  <c:y val="2.877702080648131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07C-455F-B146-1D316866E7BB}"/>
                </c:ext>
              </c:extLst>
            </c:dLbl>
            <c:dLbl>
              <c:idx val="11"/>
              <c:layout>
                <c:manualLayout>
                  <c:x val="0.11295872899608471"/>
                  <c:y val="2.885803719388763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07C-455F-B146-1D316866E7BB}"/>
                </c:ext>
              </c:extLst>
            </c:dLbl>
            <c:dLbl>
              <c:idx val="12"/>
              <c:layout>
                <c:manualLayout>
                  <c:x val="0.10852835256058109"/>
                  <c:y val="1.010495304732093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07C-455F-B146-1D316866E7BB}"/>
                </c:ext>
              </c:extLst>
            </c:dLbl>
            <c:dLbl>
              <c:idx val="13"/>
              <c:layout>
                <c:manualLayout>
                  <c:x val="0.11074319198472284"/>
                  <c:y val="2.44846252992082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07C-455F-B146-1D316866E7BB}"/>
                </c:ext>
              </c:extLst>
            </c:dLbl>
            <c:dLbl>
              <c:idx val="14"/>
              <c:layout>
                <c:manualLayout>
                  <c:x val="0.11074336638152789"/>
                  <c:y val="-3.736623089670410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07C-455F-B146-1D316866E7BB}"/>
                </c:ext>
              </c:extLst>
            </c:dLbl>
            <c:dLbl>
              <c:idx val="15"/>
              <c:layout>
                <c:manualLayout>
                  <c:x val="0.11074249439750264"/>
                  <c:y val="1.7676302706683852E-6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07C-455F-B146-1D316866E7BB}"/>
                </c:ext>
              </c:extLst>
            </c:dLbl>
            <c:dLbl>
              <c:idx val="16"/>
              <c:layout>
                <c:manualLayout>
                  <c:x val="0.10720851753995862"/>
                  <c:y val="-1.8654391456453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07C-455F-B146-1D316866E7BB}"/>
                </c:ext>
              </c:extLst>
            </c:dLbl>
            <c:dLbl>
              <c:idx val="17"/>
              <c:layout>
                <c:manualLayout>
                  <c:x val="0.13953540691134539"/>
                  <c:y val="4.8609832443380597E-6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07C-455F-B146-1D316866E7BB}"/>
                </c:ext>
              </c:extLst>
            </c:dLbl>
            <c:dLbl>
              <c:idx val="18"/>
              <c:layout>
                <c:manualLayout>
                  <c:x val="0.10409762733146728"/>
                  <c:y val="4.032553857484946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07C-455F-B146-1D316866E7BB}"/>
                </c:ext>
              </c:extLst>
            </c:dLbl>
            <c:dLbl>
              <c:idx val="19"/>
              <c:layout>
                <c:manualLayout>
                  <c:x val="0.10409762733146728"/>
                  <c:y val="3.7442828208433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07C-455F-B146-1D316866E7BB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07C-455F-B146-1D316866E7BB}"/>
                </c:ext>
              </c:extLst>
            </c:dLbl>
            <c:numFmt formatCode="0.0%" sourceLinked="0"/>
            <c:spPr>
              <a:solidFill>
                <a:schemeClr val="bg1">
                  <a:lumMod val="85000"/>
                </a:schemeClr>
              </a:solidFill>
            </c:spPr>
            <c:txPr>
              <a:bodyPr/>
              <a:lstStyle/>
              <a:p>
                <a:pPr algn="ctr">
                  <a:defRPr lang="es-ES" sz="12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acumulado'!$F$7:$F$26</c:f>
              <c:numCache>
                <c:formatCode>0.0%</c:formatCode>
                <c:ptCount val="20"/>
                <c:pt idx="0">
                  <c:v>-3.4118479837276783E-2</c:v>
                </c:pt>
                <c:pt idx="1">
                  <c:v>7.4404960644214091E-2</c:v>
                </c:pt>
                <c:pt idx="2">
                  <c:v>5.5904792836651618E-2</c:v>
                </c:pt>
                <c:pt idx="3">
                  <c:v>2.8568972657867731E-2</c:v>
                </c:pt>
                <c:pt idx="4">
                  <c:v>5.0686837071813651E-2</c:v>
                </c:pt>
                <c:pt idx="5">
                  <c:v>2.4308029597149838E-2</c:v>
                </c:pt>
                <c:pt idx="6">
                  <c:v>0.11738741889109061</c:v>
                </c:pt>
                <c:pt idx="7">
                  <c:v>1.5361529655641748E-2</c:v>
                </c:pt>
                <c:pt idx="8">
                  <c:v>-3.3625304519903199E-2</c:v>
                </c:pt>
                <c:pt idx="9">
                  <c:v>0.13485796664591598</c:v>
                </c:pt>
                <c:pt idx="10">
                  <c:v>-6.7175052510076272E-2</c:v>
                </c:pt>
                <c:pt idx="11">
                  <c:v>9.9412333328218638E-2</c:v>
                </c:pt>
                <c:pt idx="12">
                  <c:v>-0.10674867862230564</c:v>
                </c:pt>
                <c:pt idx="13">
                  <c:v>-9.8397086654814503E-2</c:v>
                </c:pt>
                <c:pt idx="14">
                  <c:v>-5.9331765735221698E-2</c:v>
                </c:pt>
                <c:pt idx="15">
                  <c:v>-1.9188051365588432E-2</c:v>
                </c:pt>
                <c:pt idx="16">
                  <c:v>-2.4749395091600457E-2</c:v>
                </c:pt>
                <c:pt idx="17">
                  <c:v>-6.7626624831913951E-2</c:v>
                </c:pt>
                <c:pt idx="18">
                  <c:v>6.2351921409997013E-2</c:v>
                </c:pt>
                <c:pt idx="19">
                  <c:v>0.12719965901479635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6-407C-455F-B146-1D316866E7BB}"/>
            </c:ext>
          </c:extLst>
        </c:ser>
        <c:ser>
          <c:idx val="0"/>
          <c:order val="2"/>
          <c:tx>
            <c:strRef>
              <c:f>'nacionalidades acumulado'!$G$5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solidFill>
              <a:schemeClr val="accent3">
                <a:lumMod val="75000"/>
              </a:schemeClr>
            </a:solidFill>
          </c:spPr>
          <c:invertIfNegative val="0"/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07C-455F-B146-1D316866E7BB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07C-455F-B146-1D316866E7BB}"/>
                </c:ext>
              </c:extLst>
            </c:dLbl>
            <c:dLbl>
              <c:idx val="2"/>
              <c:layout>
                <c:manualLayout>
                  <c:x val="-8.6378737541528236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07C-455F-B146-1D316866E7BB}"/>
                </c:ext>
              </c:extLst>
            </c:dLbl>
            <c:dLbl>
              <c:idx val="3"/>
              <c:layout>
                <c:manualLayout>
                  <c:x val="-8.6378737541528236E-2"/>
                  <c:y val="7.155809243233290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07C-455F-B146-1D316866E7BB}"/>
                </c:ext>
              </c:extLst>
            </c:dLbl>
            <c:dLbl>
              <c:idx val="4"/>
              <c:layout>
                <c:manualLayout>
                  <c:x val="-7.5304540420819494E-2"/>
                  <c:y val="2.38521168753731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07C-455F-B146-1D316866E7BB}"/>
                </c:ext>
              </c:extLst>
            </c:dLbl>
            <c:dLbl>
              <c:idx val="5"/>
              <c:layout>
                <c:manualLayout>
                  <c:x val="-7.087486157253598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07C-455F-B146-1D316866E7BB}"/>
                </c:ext>
              </c:extLst>
            </c:dLbl>
            <c:dLbl>
              <c:idx val="6"/>
              <c:layout>
                <c:manualLayout>
                  <c:x val="-7.3089700996677748E-2"/>
                  <c:y val="2.38521168753731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07C-455F-B146-1D316866E7BB}"/>
                </c:ext>
              </c:extLst>
            </c:dLbl>
            <c:dLbl>
              <c:idx val="7"/>
              <c:layout>
                <c:manualLayout>
                  <c:x val="-7.3089700996677748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07C-455F-B146-1D316866E7BB}"/>
                </c:ext>
              </c:extLst>
            </c:dLbl>
            <c:dLbl>
              <c:idx val="8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07C-455F-B146-1D316866E7BB}"/>
                </c:ext>
              </c:extLst>
            </c:dLbl>
            <c:dLbl>
              <c:idx val="9"/>
              <c:layout>
                <c:manualLayout>
                  <c:x val="-7.3089700996677748E-2"/>
                  <c:y val="2.385211687537356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07C-455F-B146-1D316866E7BB}"/>
                </c:ext>
              </c:extLst>
            </c:dLbl>
            <c:dLbl>
              <c:idx val="10"/>
              <c:layout>
                <c:manualLayout>
                  <c:x val="-6.8660022148394242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07C-455F-B146-1D316866E7BB}"/>
                </c:ext>
              </c:extLst>
            </c:dLbl>
            <c:dLbl>
              <c:idx val="11"/>
              <c:layout>
                <c:manualLayout>
                  <c:x val="-7.087486157253598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07C-455F-B146-1D316866E7BB}"/>
                </c:ext>
              </c:extLst>
            </c:dLbl>
            <c:dLbl>
              <c:idx val="12"/>
              <c:layout>
                <c:manualLayout>
                  <c:x val="-7.0874861572535988E-2"/>
                  <c:y val="0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407C-455F-B146-1D316866E7BB}"/>
                </c:ext>
              </c:extLst>
            </c:dLbl>
            <c:dLbl>
              <c:idx val="13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407C-455F-B146-1D316866E7BB}"/>
                </c:ext>
              </c:extLst>
            </c:dLbl>
            <c:dLbl>
              <c:idx val="14"/>
              <c:layout>
                <c:manualLayout>
                  <c:x val="-7.087486157253598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407C-455F-B146-1D316866E7BB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407C-455F-B146-1D316866E7BB}"/>
                </c:ext>
              </c:extLst>
            </c:dLbl>
            <c:dLbl>
              <c:idx val="16"/>
              <c:layout>
                <c:manualLayout>
                  <c:x val="-7.3089700996677748E-2"/>
                  <c:y val="7.15563506261171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407C-455F-B146-1D316866E7BB}"/>
                </c:ext>
              </c:extLst>
            </c:dLbl>
            <c:dLbl>
              <c:idx val="17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407C-455F-B146-1D316866E7BB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9-407C-455F-B146-1D316866E7BB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A-407C-455F-B146-1D316866E7BB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B-407C-455F-B146-1D316866E7BB}"/>
                </c:ext>
              </c:extLst>
            </c:dLbl>
            <c:numFmt formatCode="0.0%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1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acumulado'!$G$7:$G$26</c:f>
              <c:numCache>
                <c:formatCode>0.0%</c:formatCode>
                <c:ptCount val="20"/>
                <c:pt idx="0">
                  <c:v>0.35071125157476279</c:v>
                </c:pt>
                <c:pt idx="1">
                  <c:v>0.23507952114863745</c:v>
                </c:pt>
                <c:pt idx="2">
                  <c:v>0.14096758660699238</c:v>
                </c:pt>
                <c:pt idx="3">
                  <c:v>0.10834697338923527</c:v>
                </c:pt>
                <c:pt idx="4">
                  <c:v>3.4816611386198716E-2</c:v>
                </c:pt>
                <c:pt idx="5">
                  <c:v>3.0766368787326664E-2</c:v>
                </c:pt>
                <c:pt idx="6">
                  <c:v>2.9589901104278622E-2</c:v>
                </c:pt>
                <c:pt idx="7">
                  <c:v>2.7013278424648655E-2</c:v>
                </c:pt>
                <c:pt idx="8">
                  <c:v>2.5223779916377573E-2</c:v>
                </c:pt>
                <c:pt idx="9">
                  <c:v>2.1383231312437467E-2</c:v>
                </c:pt>
                <c:pt idx="10">
                  <c:v>2.0289077268224341E-2</c:v>
                </c:pt>
                <c:pt idx="11">
                  <c:v>1.4744842124498555E-2</c:v>
                </c:pt>
                <c:pt idx="12">
                  <c:v>1.3806672425877598E-2</c:v>
                </c:pt>
                <c:pt idx="13">
                  <c:v>1.2940732945334278E-2</c:v>
                </c:pt>
                <c:pt idx="14">
                  <c:v>1.0619694114286725E-2</c:v>
                </c:pt>
                <c:pt idx="15">
                  <c:v>9.5405623091609736E-3</c:v>
                </c:pt>
                <c:pt idx="16">
                  <c:v>5.8059925152208211E-3</c:v>
                </c:pt>
                <c:pt idx="17">
                  <c:v>2.7395625277036841E-2</c:v>
                </c:pt>
                <c:pt idx="18">
                  <c:v>3.7831348408527529E-3</c:v>
                </c:pt>
                <c:pt idx="19">
                  <c:v>3.809475205279926E-3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C-407C-455F-B146-1D316866E7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8755145141741003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'nacionalidades acumulado'!$B$3:$G$3</c:f>
          <c:strCache>
            <c:ptCount val="6"/>
            <c:pt idx="0">
              <c:v>Turismo alojado en Tenerife por nacionalidad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9.5101422068886651E-2"/>
          <c:y val="0.10456781385472884"/>
          <c:w val="0.6669500614748739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acumulado'!$D$37</c:f>
              <c:strCache>
                <c:ptCount val="1"/>
                <c:pt idx="0">
                  <c:v>2017</c:v>
                </c:pt>
              </c:strCache>
            </c:strRef>
          </c:tx>
          <c:spPr>
            <a:solidFill>
              <a:schemeClr val="accent6"/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Bélgica</c:v>
                </c:pt>
                <c:pt idx="7">
                  <c:v>Suecia</c:v>
                </c:pt>
                <c:pt idx="8">
                  <c:v>Países del Este</c:v>
                </c:pt>
                <c:pt idx="9">
                  <c:v>Italia</c:v>
                </c:pt>
                <c:pt idx="10">
                  <c:v>Irlanda</c:v>
                </c:pt>
                <c:pt idx="11">
                  <c:v>Finlandia</c:v>
                </c:pt>
                <c:pt idx="12">
                  <c:v>Dinamarca</c:v>
                </c:pt>
                <c:pt idx="13">
                  <c:v>Rusia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acumulado'!$D$39:$D$58</c:f>
              <c:numCache>
                <c:formatCode>#,##0</c:formatCode>
                <c:ptCount val="20"/>
                <c:pt idx="0">
                  <c:v>2064743</c:v>
                </c:pt>
                <c:pt idx="1">
                  <c:v>1213803</c:v>
                </c:pt>
                <c:pt idx="2">
                  <c:v>743043.23333572771</c:v>
                </c:pt>
                <c:pt idx="3">
                  <c:v>629583</c:v>
                </c:pt>
                <c:pt idx="4">
                  <c:v>185548</c:v>
                </c:pt>
                <c:pt idx="5">
                  <c:v>169528</c:v>
                </c:pt>
                <c:pt idx="6">
                  <c:v>156160</c:v>
                </c:pt>
                <c:pt idx="7">
                  <c:v>155644</c:v>
                </c:pt>
                <c:pt idx="8">
                  <c:v>153689</c:v>
                </c:pt>
                <c:pt idx="9">
                  <c:v>151411</c:v>
                </c:pt>
                <c:pt idx="10">
                  <c:v>105431</c:v>
                </c:pt>
                <c:pt idx="11">
                  <c:v>100261</c:v>
                </c:pt>
                <c:pt idx="12">
                  <c:v>89627</c:v>
                </c:pt>
                <c:pt idx="13">
                  <c:v>88146</c:v>
                </c:pt>
                <c:pt idx="14">
                  <c:v>74525</c:v>
                </c:pt>
                <c:pt idx="15">
                  <c:v>56854</c:v>
                </c:pt>
                <c:pt idx="16">
                  <c:v>35939</c:v>
                </c:pt>
                <c:pt idx="17">
                  <c:v>165727</c:v>
                </c:pt>
                <c:pt idx="18">
                  <c:v>21105</c:v>
                </c:pt>
                <c:pt idx="19">
                  <c:v>19579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A75-44DD-A295-D43CA6520010}"/>
            </c:ext>
          </c:extLst>
        </c:ser>
        <c:ser>
          <c:idx val="1"/>
          <c:order val="1"/>
          <c:tx>
            <c:strRef>
              <c:f>'nacionalidades acumulado'!$F$37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solidFill>
              <a:schemeClr val="bg1">
                <a:lumMod val="75000"/>
              </a:schemeClr>
            </a:solidFill>
            <a:ln w="28575">
              <a:noFill/>
            </a:ln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FA75-44DD-A295-D43CA6520010}"/>
              </c:ext>
            </c:extLst>
          </c:dPt>
          <c:dPt>
            <c:idx val="1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2-FA75-44DD-A295-D43CA6520010}"/>
              </c:ext>
            </c:extLst>
          </c:dPt>
          <c:dPt>
            <c:idx val="2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3-FA75-44DD-A295-D43CA6520010}"/>
              </c:ext>
            </c:extLst>
          </c:dPt>
          <c:dPt>
            <c:idx val="3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4-FA75-44DD-A295-D43CA6520010}"/>
              </c:ext>
            </c:extLst>
          </c:dPt>
          <c:dPt>
            <c:idx val="4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5-FA75-44DD-A295-D43CA6520010}"/>
              </c:ext>
            </c:extLst>
          </c:dPt>
          <c:dPt>
            <c:idx val="5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6-FA75-44DD-A295-D43CA6520010}"/>
              </c:ext>
            </c:extLst>
          </c:dPt>
          <c:dPt>
            <c:idx val="6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7-FA75-44DD-A295-D43CA6520010}"/>
              </c:ext>
            </c:extLst>
          </c:dPt>
          <c:dPt>
            <c:idx val="7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8-FA75-44DD-A295-D43CA6520010}"/>
              </c:ext>
            </c:extLst>
          </c:dPt>
          <c:dLbls>
            <c:dLbl>
              <c:idx val="0"/>
              <c:layout>
                <c:manualLayout>
                  <c:x val="0.58284580706481459"/>
                  <c:y val="3.746203072930490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A75-44DD-A295-D43CA6520010}"/>
                </c:ext>
              </c:extLst>
            </c:dLbl>
            <c:dLbl>
              <c:idx val="1"/>
              <c:layout>
                <c:manualLayout>
                  <c:x val="0.38702069218091933"/>
                  <c:y val="3.74635052640893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A75-44DD-A295-D43CA6520010}"/>
                </c:ext>
              </c:extLst>
            </c:dLbl>
            <c:dLbl>
              <c:idx val="2"/>
              <c:layout>
                <c:manualLayout>
                  <c:x val="0.26959740497554086"/>
                  <c:y val="1.873838803857417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A75-44DD-A295-D43CA6520010}"/>
                </c:ext>
              </c:extLst>
            </c:dLbl>
            <c:dLbl>
              <c:idx val="3"/>
              <c:layout>
                <c:manualLayout>
                  <c:x val="-0.32872629293431344"/>
                  <c:y val="3.73072045769559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A75-44DD-A295-D43CA6520010}"/>
                </c:ext>
              </c:extLst>
            </c:dLbl>
            <c:dLbl>
              <c:idx val="4"/>
              <c:layout>
                <c:manualLayout>
                  <c:x val="0.14396456256921364"/>
                  <c:y val="3.745613259016780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A75-44DD-A295-D43CA6520010}"/>
                </c:ext>
              </c:extLst>
            </c:dLbl>
            <c:dLbl>
              <c:idx val="5"/>
              <c:layout>
                <c:manualLayout>
                  <c:x val="0.13977084259816361"/>
                  <c:y val="5.63478722463062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A75-44DD-A295-D43CA6520010}"/>
                </c:ext>
              </c:extLst>
            </c:dLbl>
            <c:dLbl>
              <c:idx val="6"/>
              <c:layout>
                <c:manualLayout>
                  <c:x val="0.14174989754187703"/>
                  <c:y val="3.745908165973635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A75-44DD-A295-D43CA6520010}"/>
                </c:ext>
              </c:extLst>
            </c:dLbl>
            <c:dLbl>
              <c:idx val="7"/>
              <c:layout>
                <c:manualLayout>
                  <c:x val="0.13732004429678848"/>
                  <c:y val="1.873101536465245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A75-44DD-A295-D43CA6520010}"/>
                </c:ext>
              </c:extLst>
            </c:dLbl>
            <c:dLbl>
              <c:idx val="8"/>
              <c:layout>
                <c:manualLayout>
                  <c:x val="0.14175007193868208"/>
                  <c:y val="5.618419888525170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A75-44DD-A295-D43CA6520010}"/>
                </c:ext>
              </c:extLst>
            </c:dLbl>
            <c:dLbl>
              <c:idx val="9"/>
              <c:layout>
                <c:manualLayout>
                  <c:x val="-0.2236986074415116"/>
                  <c:y val="3.74590816597370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A75-44DD-A295-D43CA6520010}"/>
                </c:ext>
              </c:extLst>
            </c:dLbl>
            <c:dLbl>
              <c:idx val="10"/>
              <c:layout>
                <c:manualLayout>
                  <c:x val="0.13067570042116827"/>
                  <c:y val="3.745760712495207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A75-44DD-A295-D43CA6520010}"/>
                </c:ext>
              </c:extLst>
            </c:dLbl>
            <c:dLbl>
              <c:idx val="11"/>
              <c:layout>
                <c:manualLayout>
                  <c:x val="0.1302519161848954"/>
                  <c:y val="1.85776637470884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A75-44DD-A295-D43CA6520010}"/>
                </c:ext>
              </c:extLst>
            </c:dLbl>
            <c:dLbl>
              <c:idx val="12"/>
              <c:layout>
                <c:manualLayout>
                  <c:x val="0.11696270524323986"/>
                  <c:y val="1.826211330325282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A75-44DD-A295-D43CA6520010}"/>
                </c:ext>
              </c:extLst>
            </c:dLbl>
            <c:dLbl>
              <c:idx val="13"/>
              <c:layout>
                <c:manualLayout>
                  <c:x val="-0.19834532311368056"/>
                  <c:y val="7.372673921377805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A75-44DD-A295-D43CA6520010}"/>
                </c:ext>
              </c:extLst>
            </c:dLbl>
            <c:dLbl>
              <c:idx val="14"/>
              <c:layout>
                <c:manualLayout>
                  <c:x val="-0.19269085550352719"/>
                  <c:y val="1.872806629508390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A75-44DD-A295-D43CA6520010}"/>
                </c:ext>
              </c:extLst>
            </c:dLbl>
            <c:dLbl>
              <c:idx val="15"/>
              <c:layout>
                <c:manualLayout>
                  <c:x val="0.10188261351052048"/>
                  <c:y val="3.745318352059925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A75-44DD-A295-D43CA6520010}"/>
                </c:ext>
              </c:extLst>
            </c:dLbl>
            <c:dLbl>
              <c:idx val="16"/>
              <c:layout>
                <c:manualLayout>
                  <c:x val="9.9667774086378738E-2"/>
                  <c:y val="5.61797752808988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A75-44DD-A295-D43CA6520010}"/>
                </c:ext>
              </c:extLst>
            </c:dLbl>
            <c:dLbl>
              <c:idx val="17"/>
              <c:layout>
                <c:manualLayout>
                  <c:x val="0.13510520487264674"/>
                  <c:y val="1.873248989943810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A75-44DD-A295-D43CA6520010}"/>
                </c:ext>
              </c:extLst>
            </c:dLbl>
            <c:dLbl>
              <c:idx val="18"/>
              <c:layout>
                <c:manualLayout>
                  <c:x val="8.8593576965669996E-2"/>
                  <c:y val="0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A75-44DD-A295-D43CA6520010}"/>
                </c:ext>
              </c:extLst>
            </c:dLbl>
            <c:dLbl>
              <c:idx val="19"/>
              <c:layout>
                <c:manualLayout>
                  <c:x val="9.08084163898117E-2"/>
                  <c:y val="1.872806629508390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A75-44DD-A295-D43CA6520010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A75-44DD-A295-D43CA6520010}"/>
                </c:ext>
              </c:extLst>
            </c:dLbl>
            <c:numFmt formatCode="0.0%" sourceLinked="0"/>
            <c:spPr>
              <a:solidFill>
                <a:schemeClr val="bg1">
                  <a:lumMod val="75000"/>
                </a:schemeClr>
              </a:solidFill>
            </c:spPr>
            <c:txPr>
              <a:bodyPr/>
              <a:lstStyle/>
              <a:p>
                <a:pPr algn="ctr">
                  <a:defRPr lang="es-ES" sz="1200" b="1" i="0" u="none" strike="noStrike" kern="1200" baseline="0">
                    <a:solidFill>
                      <a:sysClr val="windowText" lastClr="000000">
                        <a:lumMod val="75000"/>
                        <a:lumOff val="25000"/>
                      </a:sys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Bélgica</c:v>
                </c:pt>
                <c:pt idx="7">
                  <c:v>Suecia</c:v>
                </c:pt>
                <c:pt idx="8">
                  <c:v>Países del Este</c:v>
                </c:pt>
                <c:pt idx="9">
                  <c:v>Italia</c:v>
                </c:pt>
                <c:pt idx="10">
                  <c:v>Irlanda</c:v>
                </c:pt>
                <c:pt idx="11">
                  <c:v>Finlandia</c:v>
                </c:pt>
                <c:pt idx="12">
                  <c:v>Dinamarca</c:v>
                </c:pt>
                <c:pt idx="13">
                  <c:v>Rusia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acumulado'!$F$39:$F$58</c:f>
              <c:numCache>
                <c:formatCode>0.0%</c:formatCode>
                <c:ptCount val="20"/>
                <c:pt idx="0">
                  <c:v>7.6375254807858894E-3</c:v>
                </c:pt>
                <c:pt idx="1">
                  <c:v>3.812522130024476E-2</c:v>
                </c:pt>
                <c:pt idx="2">
                  <c:v>5.966207335296092E-2</c:v>
                </c:pt>
                <c:pt idx="3">
                  <c:v>-4.0692438849348367E-2</c:v>
                </c:pt>
                <c:pt idx="4">
                  <c:v>9.0611995391813416E-2</c:v>
                </c:pt>
                <c:pt idx="5">
                  <c:v>1.5788559136692415E-2</c:v>
                </c:pt>
                <c:pt idx="6">
                  <c:v>7.3019067523285575E-3</c:v>
                </c:pt>
                <c:pt idx="7">
                  <c:v>6.0801646640267659E-2</c:v>
                </c:pt>
                <c:pt idx="8">
                  <c:v>0.13009941468866737</c:v>
                </c:pt>
                <c:pt idx="9">
                  <c:v>-5.00894005458139E-2</c:v>
                </c:pt>
                <c:pt idx="10">
                  <c:v>0.1275922182650453</c:v>
                </c:pt>
                <c:pt idx="11">
                  <c:v>4.6085305287759226E-2</c:v>
                </c:pt>
                <c:pt idx="12">
                  <c:v>9.8816901408451674E-3</c:v>
                </c:pt>
                <c:pt idx="13">
                  <c:v>-7.0278138151441349E-2</c:v>
                </c:pt>
                <c:pt idx="14">
                  <c:v>-5.8254880899728301E-2</c:v>
                </c:pt>
                <c:pt idx="15">
                  <c:v>1.1133243224016542E-2</c:v>
                </c:pt>
                <c:pt idx="16">
                  <c:v>6.0178766335290179E-2</c:v>
                </c:pt>
                <c:pt idx="17">
                  <c:v>8.4508516945547729E-2</c:v>
                </c:pt>
                <c:pt idx="18">
                  <c:v>0.20641362752943859</c:v>
                </c:pt>
                <c:pt idx="19">
                  <c:v>2.6529649242384545E-2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6-FA75-44DD-A295-D43CA6520010}"/>
            </c:ext>
          </c:extLst>
        </c:ser>
        <c:ser>
          <c:idx val="0"/>
          <c:order val="2"/>
          <c:tx>
            <c:strRef>
              <c:f>'nacionalidades acumulado'!$G$37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solidFill>
              <a:schemeClr val="accent3">
                <a:lumMod val="75000"/>
              </a:schemeClr>
            </a:solidFill>
          </c:spPr>
          <c:invertIfNegative val="0"/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A75-44DD-A295-D43CA6520010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A75-44DD-A295-D43CA6520010}"/>
                </c:ext>
              </c:extLst>
            </c:dLbl>
            <c:dLbl>
              <c:idx val="2"/>
              <c:layout>
                <c:manualLayout>
                  <c:x val="-8.6378737541528236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A75-44DD-A295-D43CA6520010}"/>
                </c:ext>
              </c:extLst>
            </c:dLbl>
            <c:dLbl>
              <c:idx val="3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A75-44DD-A295-D43CA6520010}"/>
                </c:ext>
              </c:extLst>
            </c:dLbl>
            <c:dLbl>
              <c:idx val="4"/>
              <c:layout>
                <c:manualLayout>
                  <c:x val="-7.5304540420819494E-2"/>
                  <c:y val="2.38521168753731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A75-44DD-A295-D43CA6520010}"/>
                </c:ext>
              </c:extLst>
            </c:dLbl>
            <c:dLbl>
              <c:idx val="5"/>
              <c:layout>
                <c:manualLayout>
                  <c:x val="-7.087486157253598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A75-44DD-A295-D43CA6520010}"/>
                </c:ext>
              </c:extLst>
            </c:dLbl>
            <c:dLbl>
              <c:idx val="6"/>
              <c:layout>
                <c:manualLayout>
                  <c:x val="-7.3089700996677748E-2"/>
                  <c:y val="2.38521168753731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A75-44DD-A295-D43CA6520010}"/>
                </c:ext>
              </c:extLst>
            </c:dLbl>
            <c:dLbl>
              <c:idx val="7"/>
              <c:layout>
                <c:manualLayout>
                  <c:x val="-7.3089700996677748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A75-44DD-A295-D43CA6520010}"/>
                </c:ext>
              </c:extLst>
            </c:dLbl>
            <c:dLbl>
              <c:idx val="8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A75-44DD-A295-D43CA6520010}"/>
                </c:ext>
              </c:extLst>
            </c:dLbl>
            <c:dLbl>
              <c:idx val="9"/>
              <c:layout>
                <c:manualLayout>
                  <c:x val="-7.3089700996677748E-2"/>
                  <c:y val="2.385211687537356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FA75-44DD-A295-D43CA6520010}"/>
                </c:ext>
              </c:extLst>
            </c:dLbl>
            <c:dLbl>
              <c:idx val="10"/>
              <c:layout>
                <c:manualLayout>
                  <c:x val="-6.8660022148394242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FA75-44DD-A295-D43CA6520010}"/>
                </c:ext>
              </c:extLst>
            </c:dLbl>
            <c:dLbl>
              <c:idx val="11"/>
              <c:layout>
                <c:manualLayout>
                  <c:x val="-7.087486157253598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FA75-44DD-A295-D43CA6520010}"/>
                </c:ext>
              </c:extLst>
            </c:dLbl>
            <c:dLbl>
              <c:idx val="12"/>
              <c:layout>
                <c:manualLayout>
                  <c:x val="-7.0874861572535988E-2"/>
                  <c:y val="0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FA75-44DD-A295-D43CA6520010}"/>
                </c:ext>
              </c:extLst>
            </c:dLbl>
            <c:dLbl>
              <c:idx val="13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FA75-44DD-A295-D43CA6520010}"/>
                </c:ext>
              </c:extLst>
            </c:dLbl>
            <c:dLbl>
              <c:idx val="14"/>
              <c:layout>
                <c:manualLayout>
                  <c:x val="-7.087486157253598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FA75-44DD-A295-D43CA6520010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FA75-44DD-A295-D43CA6520010}"/>
                </c:ext>
              </c:extLst>
            </c:dLbl>
            <c:dLbl>
              <c:idx val="16"/>
              <c:layout>
                <c:manualLayout>
                  <c:x val="-7.3089700996677748E-2"/>
                  <c:y val="7.15563506261171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FA75-44DD-A295-D43CA6520010}"/>
                </c:ext>
              </c:extLst>
            </c:dLbl>
            <c:dLbl>
              <c:idx val="17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FA75-44DD-A295-D43CA6520010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9-FA75-44DD-A295-D43CA6520010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A-FA75-44DD-A295-D43CA6520010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B-FA75-44DD-A295-D43CA6520010}"/>
                </c:ext>
              </c:extLst>
            </c:dLbl>
            <c:numFmt formatCode="0.0%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1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Bélgica</c:v>
                </c:pt>
                <c:pt idx="7">
                  <c:v>Suecia</c:v>
                </c:pt>
                <c:pt idx="8">
                  <c:v>Países del Este</c:v>
                </c:pt>
                <c:pt idx="9">
                  <c:v>Italia</c:v>
                </c:pt>
                <c:pt idx="10">
                  <c:v>Irlanda</c:v>
                </c:pt>
                <c:pt idx="11">
                  <c:v>Finlandia</c:v>
                </c:pt>
                <c:pt idx="12">
                  <c:v>Dinamarca</c:v>
                </c:pt>
                <c:pt idx="13">
                  <c:v>Rusia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acumulado'!$G$39:$G$58</c:f>
              <c:numCache>
                <c:formatCode>0.0%</c:formatCode>
                <c:ptCount val="20"/>
                <c:pt idx="0">
                  <c:v>0.36197860922253972</c:v>
                </c:pt>
                <c:pt idx="1">
                  <c:v>0.21279680900245038</c:v>
                </c:pt>
                <c:pt idx="2">
                  <c:v>0.13026597314778923</c:v>
                </c:pt>
                <c:pt idx="3">
                  <c:v>0.11037479179256413</c:v>
                </c:pt>
                <c:pt idx="4">
                  <c:v>3.2529184980418291E-2</c:v>
                </c:pt>
                <c:pt idx="5">
                  <c:v>2.9720652722531913E-2</c:v>
                </c:pt>
                <c:pt idx="6">
                  <c:v>2.7377053520070926E-2</c:v>
                </c:pt>
                <c:pt idx="7">
                  <c:v>2.7286591432363724E-2</c:v>
                </c:pt>
                <c:pt idx="8">
                  <c:v>2.6943852320992445E-2</c:v>
                </c:pt>
                <c:pt idx="9">
                  <c:v>2.6544486747742436E-2</c:v>
                </c:pt>
                <c:pt idx="10">
                  <c:v>1.8483543350887536E-2</c:v>
                </c:pt>
                <c:pt idx="11">
                  <c:v>1.7577169332580887E-2</c:v>
                </c:pt>
                <c:pt idx="12">
                  <c:v>1.5712878943669292E-2</c:v>
                </c:pt>
                <c:pt idx="13">
                  <c:v>1.5453238726819748E-2</c:v>
                </c:pt>
                <c:pt idx="14">
                  <c:v>1.3065285051122475E-2</c:v>
                </c:pt>
                <c:pt idx="15">
                  <c:v>9.967309175397749E-3</c:v>
                </c:pt>
                <c:pt idx="16">
                  <c:v>6.3006142831572038E-3</c:v>
                </c:pt>
                <c:pt idx="17">
                  <c:v>2.905428373924689E-2</c:v>
                </c:pt>
                <c:pt idx="18">
                  <c:v>3.7000045756986222E-3</c:v>
                </c:pt>
                <c:pt idx="19">
                  <c:v>3.4324752232932163E-3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C-FA75-44DD-A295-D43CA65200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798240"/>
        <c:axId val="1028797696"/>
      </c:barChart>
      <c:catAx>
        <c:axId val="1028798240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low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97696"/>
        <c:crosses val="autoZero"/>
        <c:auto val="1"/>
        <c:lblAlgn val="ctr"/>
        <c:lblOffset val="100"/>
        <c:noMultiLvlLbl val="0"/>
      </c:catAx>
      <c:valAx>
        <c:axId val="102879769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79824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7669873823911546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nacionalidad'!$B$3</c:f>
          <c:strCache>
            <c:ptCount val="1"/>
            <c:pt idx="0">
              <c:v>Evolución mensual del turismo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0980036836054833"/>
          <c:w val="0.90229243288162653"/>
          <c:h val="0.534526657450261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nacionalidad'!$C$7:$C$18</c:f>
              <c:numCache>
                <c:formatCode>#,##0</c:formatCode>
                <c:ptCount val="12"/>
                <c:pt idx="0">
                  <c:v>430376</c:v>
                </c:pt>
                <c:pt idx="1">
                  <c:v>432609</c:v>
                </c:pt>
                <c:pt idx="2">
                  <c:v>482622</c:v>
                </c:pt>
                <c:pt idx="3">
                  <c:v>469646</c:v>
                </c:pt>
                <c:pt idx="4">
                  <c:v>449315</c:v>
                </c:pt>
                <c:pt idx="5">
                  <c:v>452048</c:v>
                </c:pt>
                <c:pt idx="6">
                  <c:v>518533</c:v>
                </c:pt>
                <c:pt idx="7">
                  <c:v>515035</c:v>
                </c:pt>
                <c:pt idx="8">
                  <c:v>462643</c:v>
                </c:pt>
                <c:pt idx="9">
                  <c:v>498910</c:v>
                </c:pt>
                <c:pt idx="10">
                  <c:v>434444</c:v>
                </c:pt>
                <c:pt idx="11">
                  <c:v>450583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B9B-4839-9A51-FC5EA89423A7}"/>
            </c:ext>
          </c:extLst>
        </c:ser>
        <c:ser>
          <c:idx val="1"/>
          <c:order val="1"/>
          <c:tx>
            <c:strRef>
              <c:f>'evolucion mensual nacionalidad'!$E$6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nacionalidad'!$E$7:$E$18</c:f>
              <c:numCache>
                <c:formatCode>#,##0</c:formatCode>
                <c:ptCount val="12"/>
                <c:pt idx="0">
                  <c:v>427345</c:v>
                </c:pt>
                <c:pt idx="1">
                  <c:v>427058</c:v>
                </c:pt>
                <c:pt idx="2">
                  <c:v>471494</c:v>
                </c:pt>
                <c:pt idx="3">
                  <c:v>507188</c:v>
                </c:pt>
                <c:pt idx="4">
                  <c:v>456648</c:v>
                </c:pt>
                <c:pt idx="5">
                  <c:v>487926</c:v>
                </c:pt>
                <c:pt idx="6">
                  <c:v>518361</c:v>
                </c:pt>
                <c:pt idx="7">
                  <c:v>520934</c:v>
                </c:pt>
                <c:pt idx="8">
                  <c:v>484267</c:v>
                </c:pt>
                <c:pt idx="9">
                  <c:v>500017</c:v>
                </c:pt>
                <c:pt idx="10">
                  <c:v>446730</c:v>
                </c:pt>
                <c:pt idx="11">
                  <c:v>456079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B9B-4839-9A51-FC5EA89423A7}"/>
            </c:ext>
          </c:extLst>
        </c:ser>
        <c:ser>
          <c:idx val="2"/>
          <c:order val="2"/>
          <c:tx>
            <c:strRef>
              <c:f>'evolucion mensual nacionalidad'!$G$6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1"/>
              <c:layout>
                <c:manualLayout>
                  <c:x val="-8.5627000386707147E-2"/>
                  <c:y val="-4.7845698676978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B9B-4839-9A51-FC5EA89423A7}"/>
                </c:ext>
              </c:extLst>
            </c:dLbl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B9B-4839-9A51-FC5EA89423A7}"/>
                </c:ext>
              </c:extLst>
            </c:dLbl>
            <c:dLbl>
              <c:idx val="5"/>
              <c:layout>
                <c:manualLayout>
                  <c:x val="-3.5470260574794923E-2"/>
                  <c:y val="2.7489464580286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B9B-4839-9A51-FC5EA89423A7}"/>
                </c:ext>
              </c:extLst>
            </c:dLbl>
            <c:dLbl>
              <c:idx val="6"/>
              <c:layout>
                <c:manualLayout>
                  <c:x val="-5.4279038004261933E-2"/>
                  <c:y val="-3.3579237709790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B9B-4839-9A51-FC5EA89423A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nacionalidad'!$G$7:$G$18</c:f>
              <c:numCache>
                <c:formatCode>#,##0</c:formatCode>
                <c:ptCount val="12"/>
                <c:pt idx="0">
                  <c:v>426320</c:v>
                </c:pt>
                <c:pt idx="1">
                  <c:v>429400</c:v>
                </c:pt>
                <c:pt idx="2">
                  <c:v>504315</c:v>
                </c:pt>
                <c:pt idx="3">
                  <c:v>463424</c:v>
                </c:pt>
                <c:pt idx="4">
                  <c:v>449277</c:v>
                </c:pt>
                <c:pt idx="5">
                  <c:v>481550</c:v>
                </c:pt>
                <c:pt idx="6">
                  <c:v>536662</c:v>
                </c:pt>
                <c:pt idx="7">
                  <c:v>562322</c:v>
                </c:pt>
                <c:pt idx="8">
                  <c:v>478751</c:v>
                </c:pt>
                <c:pt idx="9">
                  <c:v>527441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5B9B-4839-9A51-FC5EA89423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24272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1554193130438847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nacionalidad'!$B$24</c:f>
          <c:strCache>
            <c:ptCount val="1"/>
            <c:pt idx="0">
              <c:v>Evolución mensual del turismo extranjero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nacionalidad'!$C$28:$C$39</c:f>
              <c:numCache>
                <c:formatCode>#,##0</c:formatCode>
                <c:ptCount val="12"/>
                <c:pt idx="0">
                  <c:v>370576</c:v>
                </c:pt>
                <c:pt idx="1">
                  <c:v>373912</c:v>
                </c:pt>
                <c:pt idx="2">
                  <c:v>395474</c:v>
                </c:pt>
                <c:pt idx="3">
                  <c:v>372712</c:v>
                </c:pt>
                <c:pt idx="4">
                  <c:v>330524</c:v>
                </c:pt>
                <c:pt idx="5">
                  <c:v>331510</c:v>
                </c:pt>
                <c:pt idx="6">
                  <c:v>381535</c:v>
                </c:pt>
                <c:pt idx="7">
                  <c:v>370901</c:v>
                </c:pt>
                <c:pt idx="8">
                  <c:v>349149</c:v>
                </c:pt>
                <c:pt idx="9">
                  <c:v>408620</c:v>
                </c:pt>
                <c:pt idx="10">
                  <c:v>366091</c:v>
                </c:pt>
                <c:pt idx="11">
                  <c:v>376534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F24-4F7C-87AE-0C123D91D407}"/>
            </c:ext>
          </c:extLst>
        </c:ser>
        <c:ser>
          <c:idx val="1"/>
          <c:order val="1"/>
          <c:tx>
            <c:strRef>
              <c:f>'evolucion mensual nacionalidad'!$E$27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nacionalidad'!$E$28:$E$39</c:f>
              <c:numCache>
                <c:formatCode>#,##0</c:formatCode>
                <c:ptCount val="12"/>
                <c:pt idx="0">
                  <c:v>368320</c:v>
                </c:pt>
                <c:pt idx="1">
                  <c:v>367393</c:v>
                </c:pt>
                <c:pt idx="2">
                  <c:v>399378</c:v>
                </c:pt>
                <c:pt idx="3">
                  <c:v>391088</c:v>
                </c:pt>
                <c:pt idx="4">
                  <c:v>342216</c:v>
                </c:pt>
                <c:pt idx="5">
                  <c:v>353131</c:v>
                </c:pt>
                <c:pt idx="6">
                  <c:v>372875</c:v>
                </c:pt>
                <c:pt idx="7">
                  <c:v>372322</c:v>
                </c:pt>
                <c:pt idx="8">
                  <c:v>366992</c:v>
                </c:pt>
                <c:pt idx="9">
                  <c:v>404274</c:v>
                </c:pt>
                <c:pt idx="10">
                  <c:v>375264</c:v>
                </c:pt>
                <c:pt idx="11">
                  <c:v>376991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F24-4F7C-87AE-0C123D91D407}"/>
            </c:ext>
          </c:extLst>
        </c:ser>
        <c:ser>
          <c:idx val="2"/>
          <c:order val="2"/>
          <c:tx>
            <c:strRef>
              <c:f>'evolucion mensual nacionalidad'!$G$27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6.0548630480751035E-2"/>
                  <c:y val="3.7667581628632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F24-4F7C-87AE-0C123D91D407}"/>
                </c:ext>
              </c:extLst>
            </c:dLbl>
            <c:dLbl>
              <c:idx val="1"/>
              <c:layout>
                <c:manualLayout>
                  <c:x val="-4.173985305128395E-2"/>
                  <c:y val="3.7667581628632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F24-4F7C-87AE-0C123D91D407}"/>
                </c:ext>
              </c:extLst>
            </c:dLbl>
            <c:dLbl>
              <c:idx val="2"/>
              <c:layout>
                <c:manualLayout>
                  <c:x val="-5.4279038004262009E-2"/>
                  <c:y val="-3.6971943392572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F24-4F7C-87AE-0C123D91D407}"/>
                </c:ext>
              </c:extLst>
            </c:dLbl>
            <c:dLbl>
              <c:idx val="3"/>
              <c:layout>
                <c:manualLayout>
                  <c:x val="-6.6818222957240103E-2"/>
                  <c:y val="4.4452992994196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F24-4F7C-87AE-0C123D91D407}"/>
                </c:ext>
              </c:extLst>
            </c:dLbl>
            <c:dLbl>
              <c:idx val="4"/>
              <c:layout>
                <c:manualLayout>
                  <c:x val="-7.5177679592558763E-2"/>
                  <c:y val="3.76675816286321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F24-4F7C-87AE-0C123D91D407}"/>
                </c:ext>
              </c:extLst>
            </c:dLbl>
            <c:dLbl>
              <c:idx val="5"/>
              <c:layout>
                <c:manualLayout>
                  <c:x val="-1.0391890668838808E-2"/>
                  <c:y val="2.40967588975041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F24-4F7C-87AE-0C123D91D407}"/>
                </c:ext>
              </c:extLst>
            </c:dLbl>
            <c:dLbl>
              <c:idx val="6"/>
              <c:layout>
                <c:manualLayout>
                  <c:x val="-5.0099309686602651E-2"/>
                  <c:y val="-2.34011206614440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F24-4F7C-87AE-0C123D91D407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F24-4F7C-87AE-0C123D91D40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 anchorCtr="0">
                <a:spAutoFit/>
              </a:bodyPr>
              <a:lstStyle/>
              <a:p>
                <a:pPr algn="ctr">
                  <a:defRPr lang="es-ES" sz="1000" b="0" i="0" u="none" strike="noStrike" kern="1200" baseline="0">
                    <a:solidFill>
                      <a:schemeClr val="accent6"/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nacionalidad'!$G$28:$G$39</c:f>
              <c:numCache>
                <c:formatCode>#,##0</c:formatCode>
                <c:ptCount val="12"/>
                <c:pt idx="0">
                  <c:v>364369</c:v>
                </c:pt>
                <c:pt idx="1">
                  <c:v>366876</c:v>
                </c:pt>
                <c:pt idx="2">
                  <c:v>407569</c:v>
                </c:pt>
                <c:pt idx="3">
                  <c:v>365209</c:v>
                </c:pt>
                <c:pt idx="4">
                  <c:v>333708</c:v>
                </c:pt>
                <c:pt idx="5">
                  <c:v>344696</c:v>
                </c:pt>
                <c:pt idx="6">
                  <c:v>380365</c:v>
                </c:pt>
                <c:pt idx="7">
                  <c:v>381274</c:v>
                </c:pt>
                <c:pt idx="8">
                  <c:v>352674</c:v>
                </c:pt>
                <c:pt idx="9">
                  <c:v>420362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EF24-4F7C-87AE-0C123D91D4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16112"/>
        <c:axId val="-2103116656"/>
      </c:lineChart>
      <c:catAx>
        <c:axId val="-210311611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16656"/>
        <c:crosses val="autoZero"/>
        <c:auto val="1"/>
        <c:lblAlgn val="ctr"/>
        <c:lblOffset val="100"/>
        <c:tickLblSkip val="1"/>
        <c:noMultiLvlLbl val="0"/>
      </c:catAx>
      <c:valAx>
        <c:axId val="-2103116656"/>
        <c:scaling>
          <c:orientation val="minMax"/>
          <c:min val="300000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16112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268357676664462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nacionalidad'!$B$45</c:f>
          <c:strCache>
            <c:ptCount val="1"/>
            <c:pt idx="0">
              <c:v>Evolución mensual del turismo español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nacionalidad'!$C$49:$C$60</c:f>
              <c:numCache>
                <c:formatCode>#,##0</c:formatCode>
                <c:ptCount val="12"/>
                <c:pt idx="0">
                  <c:v>59800</c:v>
                </c:pt>
                <c:pt idx="1">
                  <c:v>58697</c:v>
                </c:pt>
                <c:pt idx="2">
                  <c:v>87148</c:v>
                </c:pt>
                <c:pt idx="3">
                  <c:v>96934</c:v>
                </c:pt>
                <c:pt idx="4">
                  <c:v>118791</c:v>
                </c:pt>
                <c:pt idx="5">
                  <c:v>120538</c:v>
                </c:pt>
                <c:pt idx="6">
                  <c:v>136998</c:v>
                </c:pt>
                <c:pt idx="7">
                  <c:v>144134</c:v>
                </c:pt>
                <c:pt idx="8">
                  <c:v>113494</c:v>
                </c:pt>
                <c:pt idx="9">
                  <c:v>90290</c:v>
                </c:pt>
                <c:pt idx="10">
                  <c:v>68353</c:v>
                </c:pt>
                <c:pt idx="11">
                  <c:v>74049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7EC-445A-92A1-430F579EB5DD}"/>
            </c:ext>
          </c:extLst>
        </c:ser>
        <c:ser>
          <c:idx val="1"/>
          <c:order val="1"/>
          <c:tx>
            <c:strRef>
              <c:f>'evolucion mensual nacionalidad'!$E$48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nacionalidad'!$E$49:$E$60</c:f>
              <c:numCache>
                <c:formatCode>#,##0</c:formatCode>
                <c:ptCount val="12"/>
                <c:pt idx="0">
                  <c:v>59025</c:v>
                </c:pt>
                <c:pt idx="1">
                  <c:v>59665</c:v>
                </c:pt>
                <c:pt idx="2">
                  <c:v>72116</c:v>
                </c:pt>
                <c:pt idx="3">
                  <c:v>116100</c:v>
                </c:pt>
                <c:pt idx="4">
                  <c:v>114432</c:v>
                </c:pt>
                <c:pt idx="5">
                  <c:v>134795</c:v>
                </c:pt>
                <c:pt idx="6">
                  <c:v>145486</c:v>
                </c:pt>
                <c:pt idx="7">
                  <c:v>148612</c:v>
                </c:pt>
                <c:pt idx="8">
                  <c:v>117275</c:v>
                </c:pt>
                <c:pt idx="9">
                  <c:v>95743</c:v>
                </c:pt>
                <c:pt idx="10">
                  <c:v>71466</c:v>
                </c:pt>
                <c:pt idx="11">
                  <c:v>79088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7EC-445A-92A1-430F579EB5DD}"/>
            </c:ext>
          </c:extLst>
        </c:ser>
        <c:ser>
          <c:idx val="2"/>
          <c:order val="2"/>
          <c:tx>
            <c:strRef>
              <c:f>'evolucion mensual nacionalidad'!$G$48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7EC-445A-92A1-430F579EB5DD}"/>
                </c:ext>
              </c:extLst>
            </c:dLbl>
            <c:dLbl>
              <c:idx val="1"/>
              <c:layout>
                <c:manualLayout>
                  <c:x val="-5.3161042957404619E-2"/>
                  <c:y val="-4.7845698676978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7EC-445A-92A1-430F579EB5DD}"/>
                </c:ext>
              </c:extLst>
            </c:dLbl>
            <c:dLbl>
              <c:idx val="2"/>
              <c:layout>
                <c:manualLayout>
                  <c:x val="-6.3610363751553003E-2"/>
                  <c:y val="-3.42748759458502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7EC-445A-92A1-430F579EB5DD}"/>
                </c:ext>
              </c:extLst>
            </c:dLbl>
            <c:dLbl>
              <c:idx val="3"/>
              <c:layout>
                <c:manualLayout>
                  <c:x val="-3.9649988892454309E-2"/>
                  <c:y val="4.37573547581360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7EC-445A-92A1-430F579EB5DD}"/>
                </c:ext>
              </c:extLst>
            </c:dLbl>
            <c:dLbl>
              <c:idx val="4"/>
              <c:layout>
                <c:manualLayout>
                  <c:x val="-4.8009445527772976E-2"/>
                  <c:y val="-4.1060287311414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7EC-445A-92A1-430F579EB5DD}"/>
                </c:ext>
              </c:extLst>
            </c:dLbl>
            <c:dLbl>
              <c:idx val="6"/>
              <c:layout>
                <c:manualLayout>
                  <c:x val="-4.8009445527772976E-2"/>
                  <c:y val="-3.7667581628632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7EC-445A-92A1-430F579EB5D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nacionalidad'!$G$49:$G$60</c:f>
              <c:numCache>
                <c:formatCode>#,##0</c:formatCode>
                <c:ptCount val="12"/>
                <c:pt idx="0">
                  <c:v>61951</c:v>
                </c:pt>
                <c:pt idx="1">
                  <c:v>62524</c:v>
                </c:pt>
                <c:pt idx="2">
                  <c:v>96746</c:v>
                </c:pt>
                <c:pt idx="3">
                  <c:v>98215</c:v>
                </c:pt>
                <c:pt idx="4">
                  <c:v>115569</c:v>
                </c:pt>
                <c:pt idx="5">
                  <c:v>136854</c:v>
                </c:pt>
                <c:pt idx="6">
                  <c:v>156297</c:v>
                </c:pt>
                <c:pt idx="7">
                  <c:v>181048</c:v>
                </c:pt>
                <c:pt idx="8">
                  <c:v>126077</c:v>
                </c:pt>
                <c:pt idx="9">
                  <c:v>107079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47EC-445A-92A1-430F579EB5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19920"/>
        <c:axId val="-2103121552"/>
      </c:lineChart>
      <c:catAx>
        <c:axId val="-210311992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21552"/>
        <c:crosses val="autoZero"/>
        <c:auto val="1"/>
        <c:lblAlgn val="ctr"/>
        <c:lblOffset val="100"/>
        <c:tickLblSkip val="1"/>
        <c:noMultiLvlLbl val="0"/>
      </c:catAx>
      <c:valAx>
        <c:axId val="-2103121552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1992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268357676664462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nacionalidad'!$B$66</c:f>
          <c:strCache>
            <c:ptCount val="1"/>
            <c:pt idx="0">
              <c:v>Evolución mensual del turismo local residente en Tenerife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nacionalidad'!$C$69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nacionalidad'!$C$70:$C$81</c:f>
              <c:numCache>
                <c:formatCode>#,##0</c:formatCode>
                <c:ptCount val="12"/>
                <c:pt idx="0">
                  <c:v>15637.408980130598</c:v>
                </c:pt>
                <c:pt idx="1">
                  <c:v>15431.110505719376</c:v>
                </c:pt>
                <c:pt idx="2">
                  <c:v>22138.116655685855</c:v>
                </c:pt>
                <c:pt idx="3">
                  <c:v>27125.340353477299</c:v>
                </c:pt>
                <c:pt idx="4">
                  <c:v>32135.058494665784</c:v>
                </c:pt>
                <c:pt idx="5">
                  <c:v>33146.758659543011</c:v>
                </c:pt>
                <c:pt idx="6">
                  <c:v>42628.913055014295</c:v>
                </c:pt>
                <c:pt idx="7">
                  <c:v>38645.729534903629</c:v>
                </c:pt>
                <c:pt idx="8">
                  <c:v>31864.063297644032</c:v>
                </c:pt>
                <c:pt idx="9">
                  <c:v>23733.666155524072</c:v>
                </c:pt>
                <c:pt idx="10">
                  <c:v>15702.926707657718</c:v>
                </c:pt>
                <c:pt idx="11">
                  <c:v>17783.971855701922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E5D-43A4-AED0-382CFCF0B1CF}"/>
            </c:ext>
          </c:extLst>
        </c:ser>
        <c:ser>
          <c:idx val="1"/>
          <c:order val="1"/>
          <c:tx>
            <c:strRef>
              <c:f>'evolucion mensual nacionalidad'!$E$69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nacionalidad'!$E$70:$E$81</c:f>
              <c:numCache>
                <c:formatCode>#,##0</c:formatCode>
                <c:ptCount val="12"/>
                <c:pt idx="0">
                  <c:v>14118.344871713702</c:v>
                </c:pt>
                <c:pt idx="1">
                  <c:v>14499.717984976494</c:v>
                </c:pt>
                <c:pt idx="2">
                  <c:v>16862.838861126853</c:v>
                </c:pt>
                <c:pt idx="3">
                  <c:v>30964.490578416597</c:v>
                </c:pt>
                <c:pt idx="4">
                  <c:v>31022.011014896641</c:v>
                </c:pt>
                <c:pt idx="5">
                  <c:v>33824.418118436341</c:v>
                </c:pt>
                <c:pt idx="6">
                  <c:v>42914.558333723558</c:v>
                </c:pt>
                <c:pt idx="7">
                  <c:v>38738.930831565245</c:v>
                </c:pt>
                <c:pt idx="8">
                  <c:v>33788.022037777926</c:v>
                </c:pt>
                <c:pt idx="9">
                  <c:v>22933.970302565333</c:v>
                </c:pt>
                <c:pt idx="10">
                  <c:v>15282.547668598061</c:v>
                </c:pt>
                <c:pt idx="11">
                  <c:v>19087.93404814291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E5D-43A4-AED0-382CFCF0B1CF}"/>
            </c:ext>
          </c:extLst>
        </c:ser>
        <c:ser>
          <c:idx val="2"/>
          <c:order val="2"/>
          <c:tx>
            <c:strRef>
              <c:f>'evolucion mensual nacionalidad'!$G$69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5.107117879857493E-2"/>
                  <c:y val="2.07040532147222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E5D-43A4-AED0-382CFCF0B1CF}"/>
                </c:ext>
              </c:extLst>
            </c:dLbl>
            <c:dLbl>
              <c:idx val="1"/>
              <c:layout>
                <c:manualLayout>
                  <c:x val="-4.8981314639745289E-2"/>
                  <c:y val="3.42748759458502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E5D-43A4-AED0-382CFCF0B1CF}"/>
                </c:ext>
              </c:extLst>
            </c:dLbl>
            <c:dLbl>
              <c:idx val="2"/>
              <c:layout>
                <c:manualLayout>
                  <c:x val="-5.5250907116234295E-2"/>
                  <c:y val="-4.036464907535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E5D-43A4-AED0-382CFCF0B1CF}"/>
                </c:ext>
              </c:extLst>
            </c:dLbl>
            <c:dLbl>
              <c:idx val="3"/>
              <c:layout>
                <c:manualLayout>
                  <c:x val="-3.22624013691079E-2"/>
                  <c:y val="3.7667581628632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E5D-43A4-AED0-382CFCF0B1CF}"/>
                </c:ext>
              </c:extLst>
            </c:dLbl>
            <c:dLbl>
              <c:idx val="4"/>
              <c:layout>
                <c:manualLayout>
                  <c:x val="-5.1071178798574944E-2"/>
                  <c:y val="-3.6971943392572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E5D-43A4-AED0-382CFCF0B1CF}"/>
                </c:ext>
              </c:extLst>
            </c:dLbl>
            <c:dLbl>
              <c:idx val="5"/>
              <c:layout>
                <c:manualLayout>
                  <c:x val="-4.8981314639745269E-2"/>
                  <c:y val="-4.3757354758136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E5D-43A4-AED0-382CFCF0B1CF}"/>
                </c:ext>
              </c:extLst>
            </c:dLbl>
            <c:dLbl>
              <c:idx val="6"/>
              <c:layout>
                <c:manualLayout>
                  <c:x val="-4.8981314639745345E-2"/>
                  <c:y val="-3.3579237709790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E5D-43A4-AED0-382CFCF0B1CF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E5D-43A4-AED0-382CFCF0B1C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nacionalidad'!$G$70:$G$81</c:f>
              <c:numCache>
                <c:formatCode>#,##0</c:formatCode>
                <c:ptCount val="12"/>
                <c:pt idx="0">
                  <c:v>13158.412592370891</c:v>
                </c:pt>
                <c:pt idx="1">
                  <c:v>14607.889974243411</c:v>
                </c:pt>
                <c:pt idx="2">
                  <c:v>23202.464850687826</c:v>
                </c:pt>
                <c:pt idx="3">
                  <c:v>21418.906655206905</c:v>
                </c:pt>
                <c:pt idx="4">
                  <c:v>31483.525724264869</c:v>
                </c:pt>
                <c:pt idx="5">
                  <c:v>38499.431213790631</c:v>
                </c:pt>
                <c:pt idx="6">
                  <c:v>43575.861633999535</c:v>
                </c:pt>
                <c:pt idx="7">
                  <c:v>50561.695440540083</c:v>
                </c:pt>
                <c:pt idx="8">
                  <c:v>38723</c:v>
                </c:pt>
                <c:pt idx="9">
                  <c:v>30415.766463506297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7E5D-43A4-AED0-382CFCF0B1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42224"/>
        <c:axId val="-2103115568"/>
      </c:lineChart>
      <c:catAx>
        <c:axId val="-210314222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15568"/>
        <c:crosses val="autoZero"/>
        <c:auto val="1"/>
        <c:lblAlgn val="ctr"/>
        <c:lblOffset val="100"/>
        <c:tickLblSkip val="1"/>
        <c:noMultiLvlLbl val="0"/>
      </c:catAx>
      <c:valAx>
        <c:axId val="-2103115568"/>
        <c:scaling>
          <c:orientation val="minMax"/>
          <c:min val="10000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4222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268357676664462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nacionalidad'!$B$87</c:f>
          <c:strCache>
            <c:ptCount val="1"/>
            <c:pt idx="0">
              <c:v>Evolución mensual del turismo procedente del resto de Canarias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nacionalidad'!$C$90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nacionalidad'!$C$91:$C$102</c:f>
              <c:numCache>
                <c:formatCode>#,##0</c:formatCode>
                <c:ptCount val="12"/>
                <c:pt idx="0">
                  <c:v>7006.2922266661999</c:v>
                </c:pt>
                <c:pt idx="1">
                  <c:v>7861.1654770174846</c:v>
                </c:pt>
                <c:pt idx="2">
                  <c:v>11906.661916013687</c:v>
                </c:pt>
                <c:pt idx="3">
                  <c:v>13067.688819192896</c:v>
                </c:pt>
                <c:pt idx="4">
                  <c:v>15289.885954937927</c:v>
                </c:pt>
                <c:pt idx="5">
                  <c:v>14887.174299827169</c:v>
                </c:pt>
                <c:pt idx="6">
                  <c:v>19400.357347943798</c:v>
                </c:pt>
                <c:pt idx="7">
                  <c:v>18343.418198296749</c:v>
                </c:pt>
                <c:pt idx="8">
                  <c:v>13809.840468088811</c:v>
                </c:pt>
                <c:pt idx="9">
                  <c:v>12336.0048304434</c:v>
                </c:pt>
                <c:pt idx="10">
                  <c:v>9501.5849142353563</c:v>
                </c:pt>
                <c:pt idx="11">
                  <c:v>8635.1347718522611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550-400B-AD51-BC6AEE1C0671}"/>
            </c:ext>
          </c:extLst>
        </c:ser>
        <c:ser>
          <c:idx val="1"/>
          <c:order val="1"/>
          <c:tx>
            <c:strRef>
              <c:f>'evolucion mensual nacionalidad'!$E$90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nacionalidad'!$E$91:$E$102</c:f>
              <c:numCache>
                <c:formatCode>#,##0</c:formatCode>
                <c:ptCount val="12"/>
                <c:pt idx="0">
                  <c:v>7062.43776378435</c:v>
                </c:pt>
                <c:pt idx="1">
                  <c:v>7151.6895528414652</c:v>
                </c:pt>
                <c:pt idx="2">
                  <c:v>9317.19972147712</c:v>
                </c:pt>
                <c:pt idx="3">
                  <c:v>13056.844840223401</c:v>
                </c:pt>
                <c:pt idx="4">
                  <c:v>12784.692368168448</c:v>
                </c:pt>
                <c:pt idx="5">
                  <c:v>15138.319163440565</c:v>
                </c:pt>
                <c:pt idx="6">
                  <c:v>20419.835151588992</c:v>
                </c:pt>
                <c:pt idx="7">
                  <c:v>19223.569809673168</c:v>
                </c:pt>
                <c:pt idx="8">
                  <c:v>17241.590933562824</c:v>
                </c:pt>
                <c:pt idx="9">
                  <c:v>13427.566289688375</c:v>
                </c:pt>
                <c:pt idx="10">
                  <c:v>10108.787278285685</c:v>
                </c:pt>
                <c:pt idx="11">
                  <c:v>11789.449139556016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550-400B-AD51-BC6AEE1C0671}"/>
            </c:ext>
          </c:extLst>
        </c:ser>
        <c:ser>
          <c:idx val="2"/>
          <c:order val="2"/>
          <c:tx>
            <c:strRef>
              <c:f>'evolucion mensual nacionalidad'!$G$90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550-400B-AD51-BC6AEE1C0671}"/>
                </c:ext>
              </c:extLst>
            </c:dLbl>
            <c:dLbl>
              <c:idx val="1"/>
              <c:layout>
                <c:manualLayout>
                  <c:x val="-5.204288335431425E-2"/>
                  <c:y val="-2.67938263442260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550-400B-AD51-BC6AEE1C0671}"/>
                </c:ext>
              </c:extLst>
            </c:dLbl>
            <c:dLbl>
              <c:idx val="2"/>
              <c:layout>
                <c:manualLayout>
                  <c:x val="-5.7340771275064012E-2"/>
                  <c:y val="-3.357923770979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550-400B-AD51-BC6AEE1C0671}"/>
                </c:ext>
              </c:extLst>
            </c:dLbl>
            <c:dLbl>
              <c:idx val="3"/>
              <c:layout>
                <c:manualLayout>
                  <c:x val="-5.5250907116234337E-2"/>
                  <c:y val="-3.0186532027008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550-400B-AD51-BC6AEE1C0671}"/>
                </c:ext>
              </c:extLst>
            </c:dLbl>
            <c:dLbl>
              <c:idx val="4"/>
              <c:layout>
                <c:manualLayout>
                  <c:x val="-5.5250907116234295E-2"/>
                  <c:y val="-3.0186532027008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550-400B-AD51-BC6AEE1C0671}"/>
                </c:ext>
              </c:extLst>
            </c:dLbl>
            <c:dLbl>
              <c:idx val="5"/>
              <c:layout>
                <c:manualLayout>
                  <c:x val="-6.1520499592723321E-2"/>
                  <c:y val="-4.4452992994196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550-400B-AD51-BC6AEE1C0671}"/>
                </c:ext>
              </c:extLst>
            </c:dLbl>
            <c:dLbl>
              <c:idx val="6"/>
              <c:layout>
                <c:manualLayout>
                  <c:x val="-4.689145048091567E-2"/>
                  <c:y val="-3.7667581628632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550-400B-AD51-BC6AEE1C0671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550-400B-AD51-BC6AEE1C067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nacionalidad'!$G$91:$G$102</c:f>
              <c:numCache>
                <c:formatCode>#,##0</c:formatCode>
                <c:ptCount val="12"/>
                <c:pt idx="0">
                  <c:v>7509.0482218424331</c:v>
                </c:pt>
                <c:pt idx="1">
                  <c:v>8126.3645297206676</c:v>
                </c:pt>
                <c:pt idx="2">
                  <c:v>13234.506661096995</c:v>
                </c:pt>
                <c:pt idx="3">
                  <c:v>13525.454247447806</c:v>
                </c:pt>
                <c:pt idx="4">
                  <c:v>16584.359230192465</c:v>
                </c:pt>
                <c:pt idx="5">
                  <c:v>16995.340519186822</c:v>
                </c:pt>
                <c:pt idx="6">
                  <c:v>21578.651087946713</c:v>
                </c:pt>
                <c:pt idx="7">
                  <c:v>23562.775925278744</c:v>
                </c:pt>
                <c:pt idx="8">
                  <c:v>15899</c:v>
                </c:pt>
                <c:pt idx="9">
                  <c:v>14670.914680363347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5550-400B-AD51-BC6AEE1C06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09584"/>
        <c:axId val="-2103108496"/>
      </c:lineChart>
      <c:catAx>
        <c:axId val="-210310958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08496"/>
        <c:crosses val="autoZero"/>
        <c:auto val="1"/>
        <c:lblAlgn val="ctr"/>
        <c:lblOffset val="100"/>
        <c:tickLblSkip val="1"/>
        <c:noMultiLvlLbl val="0"/>
      </c:catAx>
      <c:valAx>
        <c:axId val="-2103108496"/>
        <c:scaling>
          <c:orientation val="minMax"/>
          <c:min val="5000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0958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268357676664462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nacionalidad'!$B$108</c:f>
          <c:strCache>
            <c:ptCount val="1"/>
            <c:pt idx="0">
              <c:v>Evolución mensual del turismo peninsular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9184311208747813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nacionalidad'!$C$111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nacionalidad'!$C$112:$C$123</c:f>
              <c:numCache>
                <c:formatCode>#,##0</c:formatCode>
                <c:ptCount val="12"/>
                <c:pt idx="0">
                  <c:v>37156.298793203197</c:v>
                </c:pt>
                <c:pt idx="1">
                  <c:v>35404.72401720444</c:v>
                </c:pt>
                <c:pt idx="2">
                  <c:v>53103.221428300458</c:v>
                </c:pt>
                <c:pt idx="3">
                  <c:v>56740.97082742674</c:v>
                </c:pt>
                <c:pt idx="4">
                  <c:v>71366.055550515084</c:v>
                </c:pt>
                <c:pt idx="5">
                  <c:v>72504.067040750364</c:v>
                </c:pt>
                <c:pt idx="6">
                  <c:v>74968.729597178914</c:v>
                </c:pt>
                <c:pt idx="7">
                  <c:v>87144.852266943752</c:v>
                </c:pt>
                <c:pt idx="8">
                  <c:v>67820.096234380646</c:v>
                </c:pt>
                <c:pt idx="9">
                  <c:v>54220.329013942239</c:v>
                </c:pt>
                <c:pt idx="10">
                  <c:v>43148.488378038579</c:v>
                </c:pt>
                <c:pt idx="11">
                  <c:v>47629.893372519866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C35-426D-A8D1-360C6A167DF7}"/>
            </c:ext>
          </c:extLst>
        </c:ser>
        <c:ser>
          <c:idx val="1"/>
          <c:order val="1"/>
          <c:tx>
            <c:strRef>
              <c:f>'evolucion mensual nacionalidad'!$E$111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nacionalidad'!$E$112:$E$123</c:f>
              <c:numCache>
                <c:formatCode>#,##0</c:formatCode>
                <c:ptCount val="12"/>
                <c:pt idx="0">
                  <c:v>37844.21736450195</c:v>
                </c:pt>
                <c:pt idx="1">
                  <c:v>38013.592462182045</c:v>
                </c:pt>
                <c:pt idx="2">
                  <c:v>45935.961417468148</c:v>
                </c:pt>
                <c:pt idx="3">
                  <c:v>72078.664581360004</c:v>
                </c:pt>
                <c:pt idx="4">
                  <c:v>70625.296616820488</c:v>
                </c:pt>
                <c:pt idx="5">
                  <c:v>85832.262718123093</c:v>
                </c:pt>
                <c:pt idx="6">
                  <c:v>82151.606514687446</c:v>
                </c:pt>
                <c:pt idx="7">
                  <c:v>90649.49935876159</c:v>
                </c:pt>
                <c:pt idx="8">
                  <c:v>66245.387028659243</c:v>
                </c:pt>
                <c:pt idx="9">
                  <c:v>59381.463407746291</c:v>
                </c:pt>
                <c:pt idx="10">
                  <c:v>46074.665053116252</c:v>
                </c:pt>
                <c:pt idx="11">
                  <c:v>48210.616812301072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C35-426D-A8D1-360C6A167DF7}"/>
            </c:ext>
          </c:extLst>
        </c:ser>
        <c:ser>
          <c:idx val="2"/>
          <c:order val="2"/>
          <c:tx>
            <c:strRef>
              <c:f>'evolucion mensual nacionalidad'!$G$111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2"/>
              <c:layout>
                <c:manualLayout>
                  <c:x val="-5.7340771275064012E-2"/>
                  <c:y val="-3.42748759458502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C35-426D-A8D1-360C6A167DF7}"/>
                </c:ext>
              </c:extLst>
            </c:dLbl>
            <c:dLbl>
              <c:idx val="3"/>
              <c:layout>
                <c:manualLayout>
                  <c:x val="-2.8082673051448508E-2"/>
                  <c:y val="3.3579237709790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C35-426D-A8D1-360C6A167DF7}"/>
                </c:ext>
              </c:extLst>
            </c:dLbl>
            <c:dLbl>
              <c:idx val="4"/>
              <c:layout>
                <c:manualLayout>
                  <c:x val="-2.5992808892618829E-2"/>
                  <c:y val="3.3579237709790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C35-426D-A8D1-360C6A167DF7}"/>
                </c:ext>
              </c:extLst>
            </c:dLbl>
            <c:dLbl>
              <c:idx val="5"/>
              <c:layout>
                <c:manualLayout>
                  <c:x val="-3.2262401369107858E-2"/>
                  <c:y val="3.357923770979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C35-426D-A8D1-360C6A167DF7}"/>
                </c:ext>
              </c:extLst>
            </c:dLbl>
            <c:dLbl>
              <c:idx val="6"/>
              <c:layout>
                <c:manualLayout>
                  <c:x val="-4.6891450480915593E-2"/>
                  <c:y val="-2.67938263442260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C35-426D-A8D1-360C6A167DF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nacionalidad'!$G$112:$G$123</c:f>
              <c:numCache>
                <c:formatCode>#,##0</c:formatCode>
                <c:ptCount val="12"/>
                <c:pt idx="0">
                  <c:v>41283.539185724723</c:v>
                </c:pt>
                <c:pt idx="1">
                  <c:v>39789.745496035917</c:v>
                </c:pt>
                <c:pt idx="2">
                  <c:v>60309.028488215183</c:v>
                </c:pt>
                <c:pt idx="3">
                  <c:v>63270.639097345287</c:v>
                </c:pt>
                <c:pt idx="4">
                  <c:v>67501.115045542669</c:v>
                </c:pt>
                <c:pt idx="5">
                  <c:v>81359.2282671594</c:v>
                </c:pt>
                <c:pt idx="6">
                  <c:v>91142.487278053755</c:v>
                </c:pt>
                <c:pt idx="7">
                  <c:v>106923.52863418117</c:v>
                </c:pt>
                <c:pt idx="8">
                  <c:v>71455</c:v>
                </c:pt>
                <c:pt idx="9">
                  <c:v>61992.318856130354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3C35-426D-A8D1-360C6A167D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31888"/>
        <c:axId val="-2103109040"/>
      </c:lineChart>
      <c:catAx>
        <c:axId val="-210313188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09040"/>
        <c:crosses val="autoZero"/>
        <c:auto val="1"/>
        <c:lblAlgn val="ctr"/>
        <c:lblOffset val="100"/>
        <c:tickLblSkip val="1"/>
        <c:noMultiLvlLbl val="0"/>
      </c:catAx>
      <c:valAx>
        <c:axId val="-2103109040"/>
        <c:scaling>
          <c:orientation val="minMax"/>
          <c:min val="20000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31888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250545971829858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nacionalidad'!$B$129</c:f>
          <c:strCache>
            <c:ptCount val="1"/>
            <c:pt idx="0">
              <c:v>Evolución mensual del turismo británico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9811270456396708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nacionalidad'!$C$132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nacionalidad'!$C$133:$C$144</c:f>
              <c:numCache>
                <c:formatCode>#,##0</c:formatCode>
                <c:ptCount val="12"/>
                <c:pt idx="0">
                  <c:v>141370</c:v>
                </c:pt>
                <c:pt idx="1">
                  <c:v>149871</c:v>
                </c:pt>
                <c:pt idx="2">
                  <c:v>167236</c:v>
                </c:pt>
                <c:pt idx="3">
                  <c:v>169831</c:v>
                </c:pt>
                <c:pt idx="4">
                  <c:v>173798</c:v>
                </c:pt>
                <c:pt idx="5">
                  <c:v>176257</c:v>
                </c:pt>
                <c:pt idx="6">
                  <c:v>197661</c:v>
                </c:pt>
                <c:pt idx="7">
                  <c:v>190794</c:v>
                </c:pt>
                <c:pt idx="8">
                  <c:v>186464</c:v>
                </c:pt>
                <c:pt idx="9">
                  <c:v>187525</c:v>
                </c:pt>
                <c:pt idx="10">
                  <c:v>146140</c:v>
                </c:pt>
                <c:pt idx="11">
                  <c:v>162146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B38-4D68-85BD-DE505A5EAEE5}"/>
            </c:ext>
          </c:extLst>
        </c:ser>
        <c:ser>
          <c:idx val="1"/>
          <c:order val="1"/>
          <c:tx>
            <c:strRef>
              <c:f>'evolucion mensual nacionalidad'!$E$132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nacionalidad'!$E$133:$E$144</c:f>
              <c:numCache>
                <c:formatCode>#,##0</c:formatCode>
                <c:ptCount val="12"/>
                <c:pt idx="0">
                  <c:v>141921</c:v>
                </c:pt>
                <c:pt idx="1">
                  <c:v>146086</c:v>
                </c:pt>
                <c:pt idx="2">
                  <c:v>174044</c:v>
                </c:pt>
                <c:pt idx="3">
                  <c:v>178343</c:v>
                </c:pt>
                <c:pt idx="4">
                  <c:v>184693</c:v>
                </c:pt>
                <c:pt idx="5">
                  <c:v>191592</c:v>
                </c:pt>
                <c:pt idx="6">
                  <c:v>187928</c:v>
                </c:pt>
                <c:pt idx="7">
                  <c:v>191926</c:v>
                </c:pt>
                <c:pt idx="8">
                  <c:v>190728</c:v>
                </c:pt>
                <c:pt idx="9">
                  <c:v>177208</c:v>
                </c:pt>
                <c:pt idx="10">
                  <c:v>148069</c:v>
                </c:pt>
                <c:pt idx="11">
                  <c:v>152205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B38-4D68-85BD-DE505A5EAEE5}"/>
            </c:ext>
          </c:extLst>
        </c:ser>
        <c:ser>
          <c:idx val="2"/>
          <c:order val="2"/>
          <c:tx>
            <c:strRef>
              <c:f>'evolucion mensual nacionalidad'!$G$132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1"/>
              <c:layout>
                <c:manualLayout>
                  <c:x val="-4.8009445527772976E-2"/>
                  <c:y val="3.76675816286321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B38-4D68-85BD-DE505A5EAEE5}"/>
                </c:ext>
              </c:extLst>
            </c:dLbl>
            <c:dLbl>
              <c:idx val="2"/>
              <c:layout>
                <c:manualLayout>
                  <c:x val="-4.173985305128395E-2"/>
                  <c:y val="5.39354718064821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B38-4D68-85BD-DE505A5EAEE5}"/>
                </c:ext>
              </c:extLst>
            </c:dLbl>
            <c:dLbl>
              <c:idx val="3"/>
              <c:layout>
                <c:manualLayout>
                  <c:x val="-3.5470260574794923E-2"/>
                  <c:y val="3.357923770979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B38-4D68-85BD-DE505A5EAEE5}"/>
                </c:ext>
              </c:extLst>
            </c:dLbl>
            <c:dLbl>
              <c:idx val="4"/>
              <c:layout>
                <c:manualLayout>
                  <c:x val="-2.9200668098305894E-2"/>
                  <c:y val="4.0364649075354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B38-4D68-85BD-DE505A5EAEE5}"/>
                </c:ext>
              </c:extLst>
            </c:dLbl>
            <c:dLbl>
              <c:idx val="5"/>
              <c:layout>
                <c:manualLayout>
                  <c:x val="-3.1090431877833453E-2"/>
                  <c:y val="5.05427661237001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B38-4D68-85BD-DE505A5EAEE5}"/>
                </c:ext>
              </c:extLst>
            </c:dLbl>
            <c:dLbl>
              <c:idx val="6"/>
              <c:layout>
                <c:manualLayout>
                  <c:x val="-4.8009445527772976E-2"/>
                  <c:y val="3.7667581628632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B38-4D68-85BD-DE505A5EAEE5}"/>
                </c:ext>
              </c:extLst>
            </c:dLbl>
            <c:dLbl>
              <c:idx val="10"/>
              <c:layout>
                <c:manualLayout>
                  <c:x val="-3.5470260574795076E-2"/>
                  <c:y val="-4.7845698676978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B38-4D68-85BD-DE505A5EAEE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nacionalidad'!$G$133:$G$144</c:f>
              <c:numCache>
                <c:formatCode>#,##0</c:formatCode>
                <c:ptCount val="12"/>
                <c:pt idx="0">
                  <c:v>139740</c:v>
                </c:pt>
                <c:pt idx="1">
                  <c:v>145025</c:v>
                </c:pt>
                <c:pt idx="2">
                  <c:v>169054</c:v>
                </c:pt>
                <c:pt idx="3">
                  <c:v>161374</c:v>
                </c:pt>
                <c:pt idx="4">
                  <c:v>169092</c:v>
                </c:pt>
                <c:pt idx="5">
                  <c:v>180385</c:v>
                </c:pt>
                <c:pt idx="6">
                  <c:v>185029</c:v>
                </c:pt>
                <c:pt idx="7">
                  <c:v>187141</c:v>
                </c:pt>
                <c:pt idx="8">
                  <c:v>174564</c:v>
                </c:pt>
                <c:pt idx="9">
                  <c:v>192864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8B38-4D68-85BD-DE505A5EAE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32432"/>
        <c:axId val="-2103107952"/>
      </c:lineChart>
      <c:catAx>
        <c:axId val="-21031324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07952"/>
        <c:crosses val="autoZero"/>
        <c:auto val="1"/>
        <c:lblAlgn val="ctr"/>
        <c:lblOffset val="100"/>
        <c:tickLblSkip val="1"/>
        <c:noMultiLvlLbl val="0"/>
      </c:catAx>
      <c:valAx>
        <c:axId val="-2103107952"/>
        <c:scaling>
          <c:orientation val="minMax"/>
          <c:min val="100000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32432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929087108386262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nacionalidad'!$B$150</c:f>
          <c:strCache>
            <c:ptCount val="1"/>
            <c:pt idx="0">
              <c:v>Evolución mensual del turismo alemán alojado en Tenerife</c:v>
            </c:pt>
          </c:strCache>
        </c:strRef>
      </c:tx>
      <c:layout>
        <c:manualLayout>
          <c:xMode val="edge"/>
          <c:yMode val="edge"/>
          <c:x val="1.8940422415850056E-3"/>
          <c:y val="6.7854113655640372E-3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nacionalidad'!$C$153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nacionalidad'!$C$154:$C$165</c:f>
              <c:numCache>
                <c:formatCode>#,##0</c:formatCode>
                <c:ptCount val="12"/>
                <c:pt idx="0">
                  <c:v>55021</c:v>
                </c:pt>
                <c:pt idx="1">
                  <c:v>55034</c:v>
                </c:pt>
                <c:pt idx="2">
                  <c:v>63671</c:v>
                </c:pt>
                <c:pt idx="3">
                  <c:v>52847</c:v>
                </c:pt>
                <c:pt idx="4">
                  <c:v>51292</c:v>
                </c:pt>
                <c:pt idx="5">
                  <c:v>48854</c:v>
                </c:pt>
                <c:pt idx="6">
                  <c:v>50182</c:v>
                </c:pt>
                <c:pt idx="7">
                  <c:v>51358</c:v>
                </c:pt>
                <c:pt idx="8">
                  <c:v>52905</c:v>
                </c:pt>
                <c:pt idx="9">
                  <c:v>61905</c:v>
                </c:pt>
                <c:pt idx="10">
                  <c:v>61606</c:v>
                </c:pt>
                <c:pt idx="11">
                  <c:v>51614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0B9-4F31-B2C6-704AF5B8210C}"/>
            </c:ext>
          </c:extLst>
        </c:ser>
        <c:ser>
          <c:idx val="1"/>
          <c:order val="1"/>
          <c:tx>
            <c:strRef>
              <c:f>'evolucion mensual nacionalidad'!$E$153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nacionalidad'!$E$154:$E$165</c:f>
              <c:numCache>
                <c:formatCode>#,##0</c:formatCode>
                <c:ptCount val="12"/>
                <c:pt idx="0">
                  <c:v>51707</c:v>
                </c:pt>
                <c:pt idx="1">
                  <c:v>50290</c:v>
                </c:pt>
                <c:pt idx="2">
                  <c:v>59646</c:v>
                </c:pt>
                <c:pt idx="3">
                  <c:v>52379</c:v>
                </c:pt>
                <c:pt idx="4">
                  <c:v>44442</c:v>
                </c:pt>
                <c:pt idx="5">
                  <c:v>50366</c:v>
                </c:pt>
                <c:pt idx="6">
                  <c:v>45045</c:v>
                </c:pt>
                <c:pt idx="7">
                  <c:v>46019</c:v>
                </c:pt>
                <c:pt idx="8">
                  <c:v>52488</c:v>
                </c:pt>
                <c:pt idx="9">
                  <c:v>59502</c:v>
                </c:pt>
                <c:pt idx="10">
                  <c:v>65979</c:v>
                </c:pt>
                <c:pt idx="11">
                  <c:v>51720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0B9-4F31-B2C6-704AF5B8210C}"/>
            </c:ext>
          </c:extLst>
        </c:ser>
        <c:ser>
          <c:idx val="2"/>
          <c:order val="2"/>
          <c:tx>
            <c:strRef>
              <c:f>'evolucion mensual nacionalidad'!$G$153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1"/>
              <c:layout>
                <c:manualLayout>
                  <c:x val="-5.7340771275063991E-2"/>
                  <c:y val="-2.67938263442260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0B9-4F31-B2C6-704AF5B8210C}"/>
                </c:ext>
              </c:extLst>
            </c:dLbl>
            <c:dLbl>
              <c:idx val="2"/>
              <c:layout>
                <c:manualLayout>
                  <c:x val="-5.5250907116234295E-2"/>
                  <c:y val="-4.7150060440918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0B9-4F31-B2C6-704AF5B8210C}"/>
                </c:ext>
              </c:extLst>
            </c:dLbl>
            <c:dLbl>
              <c:idx val="3"/>
              <c:layout>
                <c:manualLayout>
                  <c:x val="-7.4059684545701415E-2"/>
                  <c:y val="4.7845698676978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0B9-4F31-B2C6-704AF5B8210C}"/>
                </c:ext>
              </c:extLst>
            </c:dLbl>
            <c:dLbl>
              <c:idx val="4"/>
              <c:layout>
                <c:manualLayout>
                  <c:x val="-5.1071178798574944E-2"/>
                  <c:y val="-3.6971943392572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0B9-4F31-B2C6-704AF5B8210C}"/>
                </c:ext>
              </c:extLst>
            </c:dLbl>
            <c:dLbl>
              <c:idx val="5"/>
              <c:layout>
                <c:manualLayout>
                  <c:x val="-4.2711722163256235E-2"/>
                  <c:y val="4.7150060440918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0B9-4F31-B2C6-704AF5B8210C}"/>
                </c:ext>
              </c:extLst>
            </c:dLbl>
            <c:dLbl>
              <c:idx val="6"/>
              <c:layout>
                <c:manualLayout>
                  <c:x val="-4.8981314639745345E-2"/>
                  <c:y val="-3.6971943392572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0B9-4F31-B2C6-704AF5B8210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nacionalidad'!$G$154:$G$165</c:f>
              <c:numCache>
                <c:formatCode>#,##0</c:formatCode>
                <c:ptCount val="12"/>
                <c:pt idx="0">
                  <c:v>51338</c:v>
                </c:pt>
                <c:pt idx="1">
                  <c:v>51113</c:v>
                </c:pt>
                <c:pt idx="2">
                  <c:v>62787</c:v>
                </c:pt>
                <c:pt idx="3">
                  <c:v>47769</c:v>
                </c:pt>
                <c:pt idx="4">
                  <c:v>47798</c:v>
                </c:pt>
                <c:pt idx="5">
                  <c:v>48919</c:v>
                </c:pt>
                <c:pt idx="6">
                  <c:v>51899</c:v>
                </c:pt>
                <c:pt idx="7">
                  <c:v>51004</c:v>
                </c:pt>
                <c:pt idx="8">
                  <c:v>53627</c:v>
                </c:pt>
                <c:pt idx="9">
                  <c:v>60254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70B9-4F31-B2C6-704AF5B821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30256"/>
        <c:axId val="-2103126448"/>
      </c:lineChart>
      <c:catAx>
        <c:axId val="-21031302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26448"/>
        <c:crosses val="autoZero"/>
        <c:auto val="1"/>
        <c:lblAlgn val="ctr"/>
        <c:lblOffset val="100"/>
        <c:tickLblSkip val="1"/>
        <c:noMultiLvlLbl val="0"/>
      </c:catAx>
      <c:valAx>
        <c:axId val="-2103126448"/>
        <c:scaling>
          <c:orientation val="minMax"/>
          <c:min val="30000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3025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58981654010806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nacionalidad'!$B$171</c:f>
          <c:strCache>
            <c:ptCount val="1"/>
            <c:pt idx="0">
              <c:v>Evolución mensual del turismo holandés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nacionalidad'!$C$174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nacionalidad'!$C$175:$C$186</c:f>
              <c:numCache>
                <c:formatCode>#,##0</c:formatCode>
                <c:ptCount val="12"/>
                <c:pt idx="0">
                  <c:v>11082</c:v>
                </c:pt>
                <c:pt idx="1">
                  <c:v>14665</c:v>
                </c:pt>
                <c:pt idx="2">
                  <c:v>11248</c:v>
                </c:pt>
                <c:pt idx="3">
                  <c:v>19990</c:v>
                </c:pt>
                <c:pt idx="4">
                  <c:v>13231</c:v>
                </c:pt>
                <c:pt idx="5">
                  <c:v>10883</c:v>
                </c:pt>
                <c:pt idx="6">
                  <c:v>18107</c:v>
                </c:pt>
                <c:pt idx="7">
                  <c:v>18719</c:v>
                </c:pt>
                <c:pt idx="8">
                  <c:v>12384</c:v>
                </c:pt>
                <c:pt idx="9">
                  <c:v>14552</c:v>
                </c:pt>
                <c:pt idx="10">
                  <c:v>11076</c:v>
                </c:pt>
                <c:pt idx="11">
                  <c:v>10956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8C8-4D06-8429-59B7C791A5AF}"/>
            </c:ext>
          </c:extLst>
        </c:ser>
        <c:ser>
          <c:idx val="1"/>
          <c:order val="1"/>
          <c:tx>
            <c:strRef>
              <c:f>'evolucion mensual nacionalidad'!$E$174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nacionalidad'!$E$175:$E$186</c:f>
              <c:numCache>
                <c:formatCode>#,##0</c:formatCode>
                <c:ptCount val="12"/>
                <c:pt idx="0">
                  <c:v>11848</c:v>
                </c:pt>
                <c:pt idx="1">
                  <c:v>13766</c:v>
                </c:pt>
                <c:pt idx="2">
                  <c:v>11715</c:v>
                </c:pt>
                <c:pt idx="3">
                  <c:v>17697</c:v>
                </c:pt>
                <c:pt idx="4">
                  <c:v>13234</c:v>
                </c:pt>
                <c:pt idx="5">
                  <c:v>10856</c:v>
                </c:pt>
                <c:pt idx="6">
                  <c:v>17684</c:v>
                </c:pt>
                <c:pt idx="7">
                  <c:v>19022</c:v>
                </c:pt>
                <c:pt idx="8">
                  <c:v>13444</c:v>
                </c:pt>
                <c:pt idx="9">
                  <c:v>16694</c:v>
                </c:pt>
                <c:pt idx="10">
                  <c:v>11111</c:v>
                </c:pt>
                <c:pt idx="11">
                  <c:v>12457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8C8-4D06-8429-59B7C791A5AF}"/>
            </c:ext>
          </c:extLst>
        </c:ser>
        <c:ser>
          <c:idx val="2"/>
          <c:order val="2"/>
          <c:tx>
            <c:strRef>
              <c:f>'evolucion mensual nacionalidad'!$G$174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8C8-4D06-8429-59B7C791A5AF}"/>
                </c:ext>
              </c:extLst>
            </c:dLbl>
            <c:dLbl>
              <c:idx val="3"/>
              <c:layout>
                <c:manualLayout>
                  <c:x val="-5.5250907116234337E-2"/>
                  <c:y val="-3.7667581628632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8C8-4D06-8429-59B7C791A5AF}"/>
                </c:ext>
              </c:extLst>
            </c:dLbl>
            <c:dLbl>
              <c:idx val="4"/>
              <c:layout>
                <c:manualLayout>
                  <c:x val="-3.2262401369107858E-2"/>
                  <c:y val="-4.78456986769784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8C8-4D06-8429-59B7C791A5AF}"/>
                </c:ext>
              </c:extLst>
            </c:dLbl>
            <c:dLbl>
              <c:idx val="5"/>
              <c:layout>
                <c:manualLayout>
                  <c:x val="-5.734077127506397E-2"/>
                  <c:y val="-5.05427661237001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8C8-4D06-8429-59B7C791A5AF}"/>
                </c:ext>
              </c:extLst>
            </c:dLbl>
            <c:dLbl>
              <c:idx val="6"/>
              <c:layout>
                <c:manualLayout>
                  <c:x val="-4.2711722163256235E-2"/>
                  <c:y val="-4.3757354758136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8C8-4D06-8429-59B7C791A5A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nacionalidad'!$G$175:$G$186</c:f>
              <c:numCache>
                <c:formatCode>#,##0</c:formatCode>
                <c:ptCount val="12"/>
                <c:pt idx="0">
                  <c:v>11982</c:v>
                </c:pt>
                <c:pt idx="1">
                  <c:v>13429</c:v>
                </c:pt>
                <c:pt idx="2">
                  <c:v>12264</c:v>
                </c:pt>
                <c:pt idx="3">
                  <c:v>17846</c:v>
                </c:pt>
                <c:pt idx="4">
                  <c:v>15425</c:v>
                </c:pt>
                <c:pt idx="5">
                  <c:v>11709</c:v>
                </c:pt>
                <c:pt idx="6">
                  <c:v>18155</c:v>
                </c:pt>
                <c:pt idx="7">
                  <c:v>19306</c:v>
                </c:pt>
                <c:pt idx="8">
                  <c:v>13175</c:v>
                </c:pt>
                <c:pt idx="9">
                  <c:v>16217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98C8-4D06-8429-59B7C791A5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87280"/>
        <c:axId val="-2103087824"/>
      </c:lineChart>
      <c:catAx>
        <c:axId val="-21030872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87824"/>
        <c:crosses val="autoZero"/>
        <c:auto val="1"/>
        <c:lblAlgn val="ctr"/>
        <c:lblOffset val="100"/>
        <c:tickLblSkip val="1"/>
        <c:noMultiLvlLbl val="0"/>
      </c:catAx>
      <c:valAx>
        <c:axId val="-210308782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8728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250545971829858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nacionalidad'!$B$192</c:f>
          <c:strCache>
            <c:ptCount val="1"/>
            <c:pt idx="0">
              <c:v>Evolución mensual del turismo belga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nacionalidad'!$C$195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nacionalidad'!$C$196:$C$207</c:f>
              <c:numCache>
                <c:formatCode>#,##0</c:formatCode>
                <c:ptCount val="12"/>
                <c:pt idx="0">
                  <c:v>13119</c:v>
                </c:pt>
                <c:pt idx="1">
                  <c:v>13252</c:v>
                </c:pt>
                <c:pt idx="2">
                  <c:v>15343</c:v>
                </c:pt>
                <c:pt idx="3">
                  <c:v>12709</c:v>
                </c:pt>
                <c:pt idx="4">
                  <c:v>10972</c:v>
                </c:pt>
                <c:pt idx="5">
                  <c:v>10222</c:v>
                </c:pt>
                <c:pt idx="6">
                  <c:v>16202</c:v>
                </c:pt>
                <c:pt idx="7">
                  <c:v>12124</c:v>
                </c:pt>
                <c:pt idx="8">
                  <c:v>10983</c:v>
                </c:pt>
                <c:pt idx="9">
                  <c:v>13871</c:v>
                </c:pt>
                <c:pt idx="10">
                  <c:v>13188</c:v>
                </c:pt>
                <c:pt idx="11">
                  <c:v>13043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D55-44EB-A824-E0F911D4BACE}"/>
            </c:ext>
          </c:extLst>
        </c:ser>
        <c:ser>
          <c:idx val="1"/>
          <c:order val="1"/>
          <c:tx>
            <c:strRef>
              <c:f>'evolucion mensual nacionalidad'!$E$195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nacionalidad'!$E$196:$E$207</c:f>
              <c:numCache>
                <c:formatCode>#,##0</c:formatCode>
                <c:ptCount val="12"/>
                <c:pt idx="0">
                  <c:v>13812</c:v>
                </c:pt>
                <c:pt idx="1">
                  <c:v>13227</c:v>
                </c:pt>
                <c:pt idx="2">
                  <c:v>13316</c:v>
                </c:pt>
                <c:pt idx="3">
                  <c:v>14069</c:v>
                </c:pt>
                <c:pt idx="4">
                  <c:v>11448</c:v>
                </c:pt>
                <c:pt idx="5">
                  <c:v>10880</c:v>
                </c:pt>
                <c:pt idx="6">
                  <c:v>15221</c:v>
                </c:pt>
                <c:pt idx="7">
                  <c:v>11960</c:v>
                </c:pt>
                <c:pt idx="8">
                  <c:v>12097</c:v>
                </c:pt>
                <c:pt idx="9">
                  <c:v>13254</c:v>
                </c:pt>
                <c:pt idx="10">
                  <c:v>12765</c:v>
                </c:pt>
                <c:pt idx="11">
                  <c:v>14111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D55-44EB-A824-E0F911D4BACE}"/>
            </c:ext>
          </c:extLst>
        </c:ser>
        <c:ser>
          <c:idx val="2"/>
          <c:order val="2"/>
          <c:tx>
            <c:strRef>
              <c:f>'evolucion mensual nacionalidad'!$G$195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1"/>
              <c:layout>
                <c:manualLayout>
                  <c:x val="-5.5250907116234295E-2"/>
                  <c:y val="-4.7150060440918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D55-44EB-A824-E0F911D4BACE}"/>
                </c:ext>
              </c:extLst>
            </c:dLbl>
            <c:dLbl>
              <c:idx val="2"/>
              <c:layout>
                <c:manualLayout>
                  <c:x val="-4.4801586322085918E-2"/>
                  <c:y val="-3.7667581628632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D55-44EB-A824-E0F911D4BACE}"/>
                </c:ext>
              </c:extLst>
            </c:dLbl>
            <c:dLbl>
              <c:idx val="3"/>
              <c:layout>
                <c:manualLayout>
                  <c:x val="-4.2711722163256319E-2"/>
                  <c:y val="-3.08821702630682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D55-44EB-A824-E0F911D4BACE}"/>
                </c:ext>
              </c:extLst>
            </c:dLbl>
            <c:dLbl>
              <c:idx val="4"/>
              <c:layout>
                <c:manualLayout>
                  <c:x val="-6.3610363751553003E-2"/>
                  <c:y val="3.01865320270080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D55-44EB-A824-E0F911D4BACE}"/>
                </c:ext>
              </c:extLst>
            </c:dLbl>
            <c:dLbl>
              <c:idx val="5"/>
              <c:layout>
                <c:manualLayout>
                  <c:x val="-3.6442129686767209E-2"/>
                  <c:y val="2.679382634422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D55-44EB-A824-E0F911D4BACE}"/>
                </c:ext>
              </c:extLst>
            </c:dLbl>
            <c:dLbl>
              <c:idx val="6"/>
              <c:layout>
                <c:manualLayout>
                  <c:x val="-3.4352265527937534E-2"/>
                  <c:y val="5.4631110042542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D55-44EB-A824-E0F911D4BACE}"/>
                </c:ext>
              </c:extLst>
            </c:dLbl>
            <c:dLbl>
              <c:idx val="7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D55-44EB-A824-E0F911D4BAC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nacionalidad'!$G$196:$G$207</c:f>
              <c:numCache>
                <c:formatCode>#,##0</c:formatCode>
                <c:ptCount val="12"/>
                <c:pt idx="0">
                  <c:v>14063</c:v>
                </c:pt>
                <c:pt idx="1">
                  <c:v>13587</c:v>
                </c:pt>
                <c:pt idx="2">
                  <c:v>14139</c:v>
                </c:pt>
                <c:pt idx="3">
                  <c:v>15132</c:v>
                </c:pt>
                <c:pt idx="4">
                  <c:v>10527</c:v>
                </c:pt>
                <c:pt idx="5">
                  <c:v>10442</c:v>
                </c:pt>
                <c:pt idx="6">
                  <c:v>13920</c:v>
                </c:pt>
                <c:pt idx="7">
                  <c:v>12579</c:v>
                </c:pt>
                <c:pt idx="8">
                  <c:v>12192</c:v>
                </c:pt>
                <c:pt idx="9">
                  <c:v>14689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7D55-44EB-A824-E0F911D4BA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90544"/>
        <c:axId val="-2103077488"/>
      </c:lineChart>
      <c:catAx>
        <c:axId val="-210309054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77488"/>
        <c:crosses val="autoZero"/>
        <c:auto val="1"/>
        <c:lblAlgn val="ctr"/>
        <c:lblOffset val="100"/>
        <c:tickLblSkip val="1"/>
        <c:noMultiLvlLbl val="0"/>
      </c:catAx>
      <c:valAx>
        <c:axId val="-2103077488"/>
        <c:scaling>
          <c:orientation val="minMax"/>
          <c:min val="5000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9054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250545971829858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nacionalidad'!$B$213</c:f>
          <c:strCache>
            <c:ptCount val="1"/>
            <c:pt idx="0">
              <c:v>Evolución mensual del turismo francés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nacionalidad'!$C$216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nacionalidad'!$C$217:$C$228</c:f>
              <c:numCache>
                <c:formatCode>#,##0</c:formatCode>
                <c:ptCount val="12"/>
                <c:pt idx="0">
                  <c:v>12567</c:v>
                </c:pt>
                <c:pt idx="1">
                  <c:v>16337</c:v>
                </c:pt>
                <c:pt idx="2">
                  <c:v>12631</c:v>
                </c:pt>
                <c:pt idx="3">
                  <c:v>24546</c:v>
                </c:pt>
                <c:pt idx="4">
                  <c:v>12629</c:v>
                </c:pt>
                <c:pt idx="5">
                  <c:v>10020</c:v>
                </c:pt>
                <c:pt idx="6">
                  <c:v>15452</c:v>
                </c:pt>
                <c:pt idx="7">
                  <c:v>16882</c:v>
                </c:pt>
                <c:pt idx="8">
                  <c:v>11012</c:v>
                </c:pt>
                <c:pt idx="9">
                  <c:v>15400</c:v>
                </c:pt>
                <c:pt idx="10">
                  <c:v>9163</c:v>
                </c:pt>
                <c:pt idx="11">
                  <c:v>13493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EE7-47F5-ABDA-D5D929F29784}"/>
            </c:ext>
          </c:extLst>
        </c:ser>
        <c:ser>
          <c:idx val="1"/>
          <c:order val="1"/>
          <c:tx>
            <c:strRef>
              <c:f>'evolucion mensual nacionalidad'!$E$216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nacionalidad'!$E$217:$E$228</c:f>
              <c:numCache>
                <c:formatCode>#,##0</c:formatCode>
                <c:ptCount val="12"/>
                <c:pt idx="0">
                  <c:v>13012</c:v>
                </c:pt>
                <c:pt idx="1">
                  <c:v>17887</c:v>
                </c:pt>
                <c:pt idx="2">
                  <c:v>15302</c:v>
                </c:pt>
                <c:pt idx="3">
                  <c:v>22984</c:v>
                </c:pt>
                <c:pt idx="4">
                  <c:v>14527</c:v>
                </c:pt>
                <c:pt idx="5">
                  <c:v>10911</c:v>
                </c:pt>
                <c:pt idx="6">
                  <c:v>16814</c:v>
                </c:pt>
                <c:pt idx="7">
                  <c:v>17966</c:v>
                </c:pt>
                <c:pt idx="8">
                  <c:v>13760</c:v>
                </c:pt>
                <c:pt idx="9">
                  <c:v>17865</c:v>
                </c:pt>
                <c:pt idx="10">
                  <c:v>11364</c:v>
                </c:pt>
                <c:pt idx="11">
                  <c:v>13156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EE7-47F5-ABDA-D5D929F29784}"/>
            </c:ext>
          </c:extLst>
        </c:ser>
        <c:ser>
          <c:idx val="2"/>
          <c:order val="2"/>
          <c:tx>
            <c:strRef>
              <c:f>'evolucion mensual nacionalidad'!$G$216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1"/>
              <c:layout>
                <c:manualLayout>
                  <c:x val="-3.8531993845596905E-2"/>
                  <c:y val="5.73281774892642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EE7-47F5-ABDA-D5D929F29784}"/>
                </c:ext>
              </c:extLst>
            </c:dLbl>
            <c:dLbl>
              <c:idx val="2"/>
              <c:layout>
                <c:manualLayout>
                  <c:x val="-5.7340771275064012E-2"/>
                  <c:y val="-4.78456986769784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EE7-47F5-ABDA-D5D929F29784}"/>
                </c:ext>
              </c:extLst>
            </c:dLbl>
            <c:dLbl>
              <c:idx val="3"/>
              <c:layout>
                <c:manualLayout>
                  <c:x val="-4.8981314639745303E-2"/>
                  <c:y val="6.82019327736704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EE7-47F5-ABDA-D5D929F29784}"/>
                </c:ext>
              </c:extLst>
            </c:dLbl>
            <c:dLbl>
              <c:idx val="4"/>
              <c:layout>
                <c:manualLayout>
                  <c:x val="-2.8082673051448508E-2"/>
                  <c:y val="-4.4452992994196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EE7-47F5-ABDA-D5D929F2978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nacionalidad'!$G$217:$G$228</c:f>
              <c:numCache>
                <c:formatCode>#,##0</c:formatCode>
                <c:ptCount val="12"/>
                <c:pt idx="0">
                  <c:v>13325</c:v>
                </c:pt>
                <c:pt idx="1">
                  <c:v>16733</c:v>
                </c:pt>
                <c:pt idx="2">
                  <c:v>16968</c:v>
                </c:pt>
                <c:pt idx="3">
                  <c:v>22806</c:v>
                </c:pt>
                <c:pt idx="4">
                  <c:v>15944</c:v>
                </c:pt>
                <c:pt idx="5">
                  <c:v>12872</c:v>
                </c:pt>
                <c:pt idx="6">
                  <c:v>17081</c:v>
                </c:pt>
                <c:pt idx="7">
                  <c:v>19748</c:v>
                </c:pt>
                <c:pt idx="8">
                  <c:v>14841</c:v>
                </c:pt>
                <c:pt idx="9">
                  <c:v>18872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9EE7-47F5-ABDA-D5D929F2978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76400"/>
        <c:axId val="-2103088912"/>
      </c:lineChart>
      <c:catAx>
        <c:axId val="-210307640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88912"/>
        <c:crosses val="autoZero"/>
        <c:auto val="1"/>
        <c:lblAlgn val="ctr"/>
        <c:lblOffset val="100"/>
        <c:tickLblSkip val="1"/>
        <c:noMultiLvlLbl val="0"/>
      </c:catAx>
      <c:valAx>
        <c:axId val="-2103088912"/>
        <c:scaling>
          <c:orientation val="minMax"/>
          <c:min val="5000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7640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929087108386262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nacionalidad'!$B$234</c:f>
          <c:strCache>
            <c:ptCount val="1"/>
            <c:pt idx="0">
              <c:v>Evolución mensual del turismo irlandés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nacionalidad'!$C$237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nacionalidad'!$C$238:$C$249</c:f>
              <c:numCache>
                <c:formatCode>#,##0</c:formatCode>
                <c:ptCount val="12"/>
                <c:pt idx="0">
                  <c:v>6720</c:v>
                </c:pt>
                <c:pt idx="1">
                  <c:v>6664</c:v>
                </c:pt>
                <c:pt idx="2">
                  <c:v>7327</c:v>
                </c:pt>
                <c:pt idx="3">
                  <c:v>7419</c:v>
                </c:pt>
                <c:pt idx="4">
                  <c:v>7984</c:v>
                </c:pt>
                <c:pt idx="5">
                  <c:v>9661</c:v>
                </c:pt>
                <c:pt idx="6">
                  <c:v>10239</c:v>
                </c:pt>
                <c:pt idx="7">
                  <c:v>8441</c:v>
                </c:pt>
                <c:pt idx="8">
                  <c:v>8546</c:v>
                </c:pt>
                <c:pt idx="9">
                  <c:v>7889</c:v>
                </c:pt>
                <c:pt idx="10">
                  <c:v>5966</c:v>
                </c:pt>
                <c:pt idx="11">
                  <c:v>6645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8C5-4130-8D7C-A7D9A49FBD47}"/>
            </c:ext>
          </c:extLst>
        </c:ser>
        <c:ser>
          <c:idx val="1"/>
          <c:order val="1"/>
          <c:tx>
            <c:strRef>
              <c:f>'evolucion mensual nacionalidad'!$E$237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nacionalidad'!$E$238:$E$249</c:f>
              <c:numCache>
                <c:formatCode>#,##0</c:formatCode>
                <c:ptCount val="12"/>
                <c:pt idx="0">
                  <c:v>7043</c:v>
                </c:pt>
                <c:pt idx="1">
                  <c:v>6460</c:v>
                </c:pt>
                <c:pt idx="2">
                  <c:v>7214</c:v>
                </c:pt>
                <c:pt idx="3">
                  <c:v>8240</c:v>
                </c:pt>
                <c:pt idx="4">
                  <c:v>8989</c:v>
                </c:pt>
                <c:pt idx="5">
                  <c:v>11704</c:v>
                </c:pt>
                <c:pt idx="6">
                  <c:v>11622</c:v>
                </c:pt>
                <c:pt idx="7">
                  <c:v>10957</c:v>
                </c:pt>
                <c:pt idx="8">
                  <c:v>10297</c:v>
                </c:pt>
                <c:pt idx="9">
                  <c:v>9037</c:v>
                </c:pt>
                <c:pt idx="10">
                  <c:v>6613</c:v>
                </c:pt>
                <c:pt idx="11">
                  <c:v>7255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8C5-4130-8D7C-A7D9A49FBD47}"/>
            </c:ext>
          </c:extLst>
        </c:ser>
        <c:ser>
          <c:idx val="2"/>
          <c:order val="2"/>
          <c:tx>
            <c:strRef>
              <c:f>'evolucion mensual nacionalidad'!$G$237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1"/>
              <c:layout>
                <c:manualLayout>
                  <c:x val="-4.5773290877825244E-2"/>
                  <c:y val="-4.37573547581360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8C5-4130-8D7C-A7D9A49FBD47}"/>
                </c:ext>
              </c:extLst>
            </c:dLbl>
            <c:dLbl>
              <c:idx val="2"/>
              <c:layout>
                <c:manualLayout>
                  <c:x val="-4.3683426718995548E-2"/>
                  <c:y val="-2.67938263442260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8C5-4130-8D7C-A7D9A49FBD4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nacionalidad'!$G$238:$G$249</c:f>
              <c:numCache>
                <c:formatCode>#,##0</c:formatCode>
                <c:ptCount val="12"/>
                <c:pt idx="0">
                  <c:v>8430</c:v>
                </c:pt>
                <c:pt idx="1">
                  <c:v>7425</c:v>
                </c:pt>
                <c:pt idx="2">
                  <c:v>9358</c:v>
                </c:pt>
                <c:pt idx="3">
                  <c:v>9047</c:v>
                </c:pt>
                <c:pt idx="4">
                  <c:v>10614</c:v>
                </c:pt>
                <c:pt idx="5">
                  <c:v>12364</c:v>
                </c:pt>
                <c:pt idx="6">
                  <c:v>12825</c:v>
                </c:pt>
                <c:pt idx="7">
                  <c:v>11780</c:v>
                </c:pt>
                <c:pt idx="8">
                  <c:v>11639</c:v>
                </c:pt>
                <c:pt idx="9">
                  <c:v>10429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D8C5-4130-8D7C-A7D9A49FBD4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06864"/>
        <c:axId val="-2103081296"/>
      </c:lineChart>
      <c:catAx>
        <c:axId val="-210310686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81296"/>
        <c:crosses val="autoZero"/>
        <c:auto val="1"/>
        <c:lblAlgn val="ctr"/>
        <c:lblOffset val="100"/>
        <c:tickLblSkip val="1"/>
        <c:noMultiLvlLbl val="0"/>
      </c:catAx>
      <c:valAx>
        <c:axId val="-2103081296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0686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58981654010806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nacionalidad'!$B$255</c:f>
          <c:strCache>
            <c:ptCount val="1"/>
            <c:pt idx="0">
              <c:v>Evolución mensual del turismo italiano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nacionalidad'!$C$258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nacionalidad'!$C$259:$C$270</c:f>
              <c:numCache>
                <c:formatCode>#,##0</c:formatCode>
                <c:ptCount val="12"/>
                <c:pt idx="0">
                  <c:v>17064</c:v>
                </c:pt>
                <c:pt idx="1">
                  <c:v>13872</c:v>
                </c:pt>
                <c:pt idx="2">
                  <c:v>12881</c:v>
                </c:pt>
                <c:pt idx="3">
                  <c:v>12701</c:v>
                </c:pt>
                <c:pt idx="4">
                  <c:v>12104</c:v>
                </c:pt>
                <c:pt idx="5">
                  <c:v>11098</c:v>
                </c:pt>
                <c:pt idx="6">
                  <c:v>11759</c:v>
                </c:pt>
                <c:pt idx="7">
                  <c:v>18786</c:v>
                </c:pt>
                <c:pt idx="8">
                  <c:v>11622</c:v>
                </c:pt>
                <c:pt idx="9">
                  <c:v>12431</c:v>
                </c:pt>
                <c:pt idx="10">
                  <c:v>11465</c:v>
                </c:pt>
                <c:pt idx="11">
                  <c:v>13612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D2A-4BA7-89E6-9B08E3AC3D42}"/>
            </c:ext>
          </c:extLst>
        </c:ser>
        <c:ser>
          <c:idx val="1"/>
          <c:order val="1"/>
          <c:tx>
            <c:strRef>
              <c:f>'evolucion mensual nacionalidad'!$E$258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nacionalidad'!$E$259:$E$270</c:f>
              <c:numCache>
                <c:formatCode>#,##0</c:formatCode>
                <c:ptCount val="12"/>
                <c:pt idx="0">
                  <c:v>15684</c:v>
                </c:pt>
                <c:pt idx="1">
                  <c:v>12139</c:v>
                </c:pt>
                <c:pt idx="2">
                  <c:v>12094</c:v>
                </c:pt>
                <c:pt idx="3">
                  <c:v>12864</c:v>
                </c:pt>
                <c:pt idx="4">
                  <c:v>12097</c:v>
                </c:pt>
                <c:pt idx="5">
                  <c:v>10744</c:v>
                </c:pt>
                <c:pt idx="6">
                  <c:v>11450</c:v>
                </c:pt>
                <c:pt idx="7">
                  <c:v>16523</c:v>
                </c:pt>
                <c:pt idx="8">
                  <c:v>11679</c:v>
                </c:pt>
                <c:pt idx="9">
                  <c:v>11565</c:v>
                </c:pt>
                <c:pt idx="10">
                  <c:v>11118</c:v>
                </c:pt>
                <c:pt idx="11">
                  <c:v>13454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D2A-4BA7-89E6-9B08E3AC3D42}"/>
            </c:ext>
          </c:extLst>
        </c:ser>
        <c:ser>
          <c:idx val="2"/>
          <c:order val="2"/>
          <c:tx>
            <c:strRef>
              <c:f>'evolucion mensual nacionalidad'!$G$258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3"/>
              <c:layout>
                <c:manualLayout>
                  <c:x val="-4.8981314639745303E-2"/>
                  <c:y val="3.6971943392572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D2A-4BA7-89E6-9B08E3AC3D4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nacionalidad'!$G$259:$G$270</c:f>
              <c:numCache>
                <c:formatCode>#,##0</c:formatCode>
                <c:ptCount val="12"/>
                <c:pt idx="0">
                  <c:v>14325</c:v>
                </c:pt>
                <c:pt idx="1">
                  <c:v>12194</c:v>
                </c:pt>
                <c:pt idx="2">
                  <c:v>11811</c:v>
                </c:pt>
                <c:pt idx="3">
                  <c:v>12367</c:v>
                </c:pt>
                <c:pt idx="4">
                  <c:v>10039</c:v>
                </c:pt>
                <c:pt idx="5">
                  <c:v>10276</c:v>
                </c:pt>
                <c:pt idx="6">
                  <c:v>11533</c:v>
                </c:pt>
                <c:pt idx="7">
                  <c:v>17059</c:v>
                </c:pt>
                <c:pt idx="8">
                  <c:v>11019</c:v>
                </c:pt>
                <c:pt idx="9">
                  <c:v>11951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AD2A-4BA7-89E6-9B08E3AC3D4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90000"/>
        <c:axId val="-2103091088"/>
      </c:lineChart>
      <c:catAx>
        <c:axId val="-210309000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91088"/>
        <c:crosses val="autoZero"/>
        <c:auto val="1"/>
        <c:lblAlgn val="ctr"/>
        <c:lblOffset val="100"/>
        <c:tickLblSkip val="1"/>
        <c:noMultiLvlLbl val="0"/>
      </c:catAx>
      <c:valAx>
        <c:axId val="-2103091088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9000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58981654010806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nacionalidad'!$B$276</c:f>
          <c:strCache>
            <c:ptCount val="1"/>
            <c:pt idx="0">
              <c:v>Evolución mensual del turismo sueco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nacionalidad'!$C$279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nacionalidad'!$C$280:$C$291</c:f>
              <c:numCache>
                <c:formatCode>#,##0</c:formatCode>
                <c:ptCount val="12"/>
                <c:pt idx="0">
                  <c:v>27297</c:v>
                </c:pt>
                <c:pt idx="1">
                  <c:v>21687</c:v>
                </c:pt>
                <c:pt idx="2">
                  <c:v>22433</c:v>
                </c:pt>
                <c:pt idx="3">
                  <c:v>9658</c:v>
                </c:pt>
                <c:pt idx="4">
                  <c:v>715</c:v>
                </c:pt>
                <c:pt idx="5">
                  <c:v>1342</c:v>
                </c:pt>
                <c:pt idx="6">
                  <c:v>1301</c:v>
                </c:pt>
                <c:pt idx="7">
                  <c:v>1180</c:v>
                </c:pt>
                <c:pt idx="8">
                  <c:v>1238</c:v>
                </c:pt>
                <c:pt idx="9">
                  <c:v>13369</c:v>
                </c:pt>
                <c:pt idx="10">
                  <c:v>24351</c:v>
                </c:pt>
                <c:pt idx="11">
                  <c:v>22152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F70-443B-A36B-31A071E8C564}"/>
            </c:ext>
          </c:extLst>
        </c:ser>
        <c:ser>
          <c:idx val="1"/>
          <c:order val="1"/>
          <c:tx>
            <c:strRef>
              <c:f>'evolucion mensual nacionalidad'!$E$279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nacionalidad'!$E$280:$E$291</c:f>
              <c:numCache>
                <c:formatCode>#,##0</c:formatCode>
                <c:ptCount val="12"/>
                <c:pt idx="0">
                  <c:v>27546</c:v>
                </c:pt>
                <c:pt idx="1">
                  <c:v>21959</c:v>
                </c:pt>
                <c:pt idx="2">
                  <c:v>21398</c:v>
                </c:pt>
                <c:pt idx="3">
                  <c:v>12806</c:v>
                </c:pt>
                <c:pt idx="4">
                  <c:v>1096</c:v>
                </c:pt>
                <c:pt idx="5">
                  <c:v>1556</c:v>
                </c:pt>
                <c:pt idx="6">
                  <c:v>1767</c:v>
                </c:pt>
                <c:pt idx="7">
                  <c:v>1485</c:v>
                </c:pt>
                <c:pt idx="8">
                  <c:v>1627</c:v>
                </c:pt>
                <c:pt idx="9">
                  <c:v>14454</c:v>
                </c:pt>
                <c:pt idx="10">
                  <c:v>23371</c:v>
                </c:pt>
                <c:pt idx="11">
                  <c:v>26579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F70-443B-A36B-31A071E8C564}"/>
            </c:ext>
          </c:extLst>
        </c:ser>
        <c:ser>
          <c:idx val="2"/>
          <c:order val="2"/>
          <c:tx>
            <c:strRef>
              <c:f>'evolucion mensual nacionalidad'!$G$279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5.5250907116234288E-2"/>
                  <c:y val="4.3757354758136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F70-443B-A36B-31A071E8C564}"/>
                </c:ext>
              </c:extLst>
            </c:dLbl>
            <c:dLbl>
              <c:idx val="1"/>
              <c:layout>
                <c:manualLayout>
                  <c:x val="-6.3610363751553017E-2"/>
                  <c:y val="3.01865320270080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F70-443B-A36B-31A071E8C564}"/>
                </c:ext>
              </c:extLst>
            </c:dLbl>
            <c:dLbl>
              <c:idx val="2"/>
              <c:layout>
                <c:manualLayout>
                  <c:x val="-6.5700227910382714E-2"/>
                  <c:y val="3.7667581628632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F70-443B-A36B-31A071E8C564}"/>
                </c:ext>
              </c:extLst>
            </c:dLbl>
            <c:dLbl>
              <c:idx val="3"/>
              <c:layout>
                <c:manualLayout>
                  <c:x val="-7.8239412863360766E-2"/>
                  <c:y val="4.0364649075354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F70-443B-A36B-31A071E8C564}"/>
                </c:ext>
              </c:extLst>
            </c:dLbl>
            <c:dLbl>
              <c:idx val="4"/>
              <c:layout>
                <c:manualLayout>
                  <c:x val="-2.9054377607187817E-2"/>
                  <c:y val="-4.7845698676978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F70-443B-A36B-31A071E8C56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nacionalidad'!$G$280:$G$291</c:f>
              <c:numCache>
                <c:formatCode>#,##0</c:formatCode>
                <c:ptCount val="12"/>
                <c:pt idx="0">
                  <c:v>24030</c:v>
                </c:pt>
                <c:pt idx="1">
                  <c:v>20930</c:v>
                </c:pt>
                <c:pt idx="2">
                  <c:v>21606</c:v>
                </c:pt>
                <c:pt idx="3">
                  <c:v>11705</c:v>
                </c:pt>
                <c:pt idx="4">
                  <c:v>1558</c:v>
                </c:pt>
                <c:pt idx="5">
                  <c:v>1635</c:v>
                </c:pt>
                <c:pt idx="6">
                  <c:v>1845</c:v>
                </c:pt>
                <c:pt idx="7">
                  <c:v>1239</c:v>
                </c:pt>
                <c:pt idx="8">
                  <c:v>1741</c:v>
                </c:pt>
                <c:pt idx="9">
                  <c:v>12305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BF70-443B-A36B-31A071E8C5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78032"/>
        <c:axId val="-2103093264"/>
      </c:lineChart>
      <c:catAx>
        <c:axId val="-21030780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93264"/>
        <c:crosses val="autoZero"/>
        <c:auto val="1"/>
        <c:lblAlgn val="ctr"/>
        <c:lblOffset val="100"/>
        <c:tickLblSkip val="1"/>
        <c:noMultiLvlLbl val="0"/>
      </c:catAx>
      <c:valAx>
        <c:axId val="-210309326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78032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250545971829858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nacionalidad'!$B$297</c:f>
          <c:strCache>
            <c:ptCount val="1"/>
            <c:pt idx="0">
              <c:v>Evolución mensual del turismo noruego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nacionalidad'!$C$300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nacionalidad'!$C$301:$C$312</c:f>
              <c:numCache>
                <c:formatCode>#,##0</c:formatCode>
                <c:ptCount val="12"/>
                <c:pt idx="0">
                  <c:v>12357</c:v>
                </c:pt>
                <c:pt idx="1">
                  <c:v>12427</c:v>
                </c:pt>
                <c:pt idx="2">
                  <c:v>10847</c:v>
                </c:pt>
                <c:pt idx="3">
                  <c:v>3847</c:v>
                </c:pt>
                <c:pt idx="4">
                  <c:v>586</c:v>
                </c:pt>
                <c:pt idx="5">
                  <c:v>1466</c:v>
                </c:pt>
                <c:pt idx="6">
                  <c:v>2175</c:v>
                </c:pt>
                <c:pt idx="7">
                  <c:v>1165</c:v>
                </c:pt>
                <c:pt idx="8">
                  <c:v>1154</c:v>
                </c:pt>
                <c:pt idx="9">
                  <c:v>9822</c:v>
                </c:pt>
                <c:pt idx="10">
                  <c:v>13043</c:v>
                </c:pt>
                <c:pt idx="11">
                  <c:v>10246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114-45C3-86CF-829049D24941}"/>
            </c:ext>
          </c:extLst>
        </c:ser>
        <c:ser>
          <c:idx val="1"/>
          <c:order val="1"/>
          <c:tx>
            <c:strRef>
              <c:f>'evolucion mensual nacionalidad'!$E$300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nacionalidad'!$E$301:$E$312</c:f>
              <c:numCache>
                <c:formatCode>#,##0</c:formatCode>
                <c:ptCount val="12"/>
                <c:pt idx="0">
                  <c:v>12033</c:v>
                </c:pt>
                <c:pt idx="1">
                  <c:v>11579</c:v>
                </c:pt>
                <c:pt idx="2">
                  <c:v>10646</c:v>
                </c:pt>
                <c:pt idx="3">
                  <c:v>5335</c:v>
                </c:pt>
                <c:pt idx="4">
                  <c:v>822</c:v>
                </c:pt>
                <c:pt idx="5">
                  <c:v>1271</c:v>
                </c:pt>
                <c:pt idx="6">
                  <c:v>2485</c:v>
                </c:pt>
                <c:pt idx="7">
                  <c:v>1374</c:v>
                </c:pt>
                <c:pt idx="8">
                  <c:v>1422</c:v>
                </c:pt>
                <c:pt idx="9">
                  <c:v>7894</c:v>
                </c:pt>
                <c:pt idx="10">
                  <c:v>10306</c:v>
                </c:pt>
                <c:pt idx="11">
                  <c:v>9358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114-45C3-86CF-829049D24941}"/>
            </c:ext>
          </c:extLst>
        </c:ser>
        <c:ser>
          <c:idx val="2"/>
          <c:order val="2"/>
          <c:tx>
            <c:strRef>
              <c:f>'evolucion mensual nacionalidad'!$G$300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2"/>
              <c:layout>
                <c:manualLayout>
                  <c:x val="-6.5700227910382714E-2"/>
                  <c:y val="4.7845698676978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114-45C3-86CF-829049D24941}"/>
                </c:ext>
              </c:extLst>
            </c:dLbl>
            <c:dLbl>
              <c:idx val="3"/>
              <c:layout>
                <c:manualLayout>
                  <c:x val="-7.7121253260270362E-2"/>
                  <c:y val="3.7667581628632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114-45C3-86CF-829049D24941}"/>
                </c:ext>
              </c:extLst>
            </c:dLbl>
            <c:dLbl>
              <c:idx val="4"/>
              <c:layout>
                <c:manualLayout>
                  <c:x val="-3.5747208714898102E-2"/>
                  <c:y val="-4.7150060440918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114-45C3-86CF-829049D24941}"/>
                </c:ext>
              </c:extLst>
            </c:dLbl>
            <c:dLbl>
              <c:idx val="5"/>
              <c:layout>
                <c:manualLayout>
                  <c:x val="-4.9953019195484574E-2"/>
                  <c:y val="-4.3757354758136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114-45C3-86CF-829049D24941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114-45C3-86CF-829049D24941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114-45C3-86CF-829049D24941}"/>
                </c:ext>
              </c:extLst>
            </c:dLbl>
            <c:dLbl>
              <c:idx val="8"/>
              <c:layout>
                <c:manualLayout>
                  <c:x val="-5.4132747513143932E-2"/>
                  <c:y val="-5.05427661237001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114-45C3-86CF-829049D24941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114-45C3-86CF-829049D2494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nacionalidad'!$G$301:$G$312</c:f>
              <c:numCache>
                <c:formatCode>#,##0</c:formatCode>
                <c:ptCount val="12"/>
                <c:pt idx="0">
                  <c:v>9942</c:v>
                </c:pt>
                <c:pt idx="1">
                  <c:v>11257</c:v>
                </c:pt>
                <c:pt idx="2">
                  <c:v>10203</c:v>
                </c:pt>
                <c:pt idx="3">
                  <c:v>4120</c:v>
                </c:pt>
                <c:pt idx="4">
                  <c:v>1152</c:v>
                </c:pt>
                <c:pt idx="5">
                  <c:v>1490</c:v>
                </c:pt>
                <c:pt idx="6">
                  <c:v>2981</c:v>
                </c:pt>
                <c:pt idx="7">
                  <c:v>992</c:v>
                </c:pt>
                <c:pt idx="8">
                  <c:v>1895</c:v>
                </c:pt>
                <c:pt idx="9">
                  <c:v>7574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A114-45C3-86CF-829049D249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92176"/>
        <c:axId val="-2103099792"/>
      </c:lineChart>
      <c:catAx>
        <c:axId val="-21030921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99792"/>
        <c:crosses val="autoZero"/>
        <c:auto val="1"/>
        <c:lblAlgn val="ctr"/>
        <c:lblOffset val="100"/>
        <c:tickLblSkip val="1"/>
        <c:noMultiLvlLbl val="0"/>
      </c:catAx>
      <c:valAx>
        <c:axId val="-2103099792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9217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2911275403551656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nacionalidad'!$B$318</c:f>
          <c:strCache>
            <c:ptCount val="1"/>
            <c:pt idx="0">
              <c:v>Evolución mensual del turismo finlandés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nacionalidad'!$C$321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nacionalidad'!$C$322:$C$333</c:f>
              <c:numCache>
                <c:formatCode>#,##0</c:formatCode>
                <c:ptCount val="12"/>
                <c:pt idx="0">
                  <c:v>16242</c:v>
                </c:pt>
                <c:pt idx="1">
                  <c:v>15853</c:v>
                </c:pt>
                <c:pt idx="2">
                  <c:v>15302</c:v>
                </c:pt>
                <c:pt idx="3">
                  <c:v>5551</c:v>
                </c:pt>
                <c:pt idx="4">
                  <c:v>753</c:v>
                </c:pt>
                <c:pt idx="5">
                  <c:v>354</c:v>
                </c:pt>
                <c:pt idx="6">
                  <c:v>252</c:v>
                </c:pt>
                <c:pt idx="7">
                  <c:v>150</c:v>
                </c:pt>
                <c:pt idx="8">
                  <c:v>629</c:v>
                </c:pt>
                <c:pt idx="9">
                  <c:v>9549</c:v>
                </c:pt>
                <c:pt idx="10">
                  <c:v>15620</c:v>
                </c:pt>
                <c:pt idx="11">
                  <c:v>15589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020-4D1E-B0F4-507ECC0C5FE5}"/>
            </c:ext>
          </c:extLst>
        </c:ser>
        <c:ser>
          <c:idx val="1"/>
          <c:order val="1"/>
          <c:tx>
            <c:strRef>
              <c:f>'evolucion mensual nacionalidad'!$E$321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nacionalidad'!$E$322:$E$333</c:f>
              <c:numCache>
                <c:formatCode>#,##0</c:formatCode>
                <c:ptCount val="12"/>
                <c:pt idx="0">
                  <c:v>15963</c:v>
                </c:pt>
                <c:pt idx="1">
                  <c:v>14638</c:v>
                </c:pt>
                <c:pt idx="2">
                  <c:v>14131</c:v>
                </c:pt>
                <c:pt idx="3">
                  <c:v>6759</c:v>
                </c:pt>
                <c:pt idx="4">
                  <c:v>1100</c:v>
                </c:pt>
                <c:pt idx="5">
                  <c:v>494</c:v>
                </c:pt>
                <c:pt idx="6">
                  <c:v>272</c:v>
                </c:pt>
                <c:pt idx="7">
                  <c:v>310</c:v>
                </c:pt>
                <c:pt idx="8">
                  <c:v>836</c:v>
                </c:pt>
                <c:pt idx="9">
                  <c:v>10670</c:v>
                </c:pt>
                <c:pt idx="10">
                  <c:v>17265</c:v>
                </c:pt>
                <c:pt idx="11">
                  <c:v>17823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020-4D1E-B0F4-507ECC0C5FE5}"/>
            </c:ext>
          </c:extLst>
        </c:ser>
        <c:ser>
          <c:idx val="2"/>
          <c:order val="2"/>
          <c:tx>
            <c:strRef>
              <c:f>'evolucion mensual nacionalidad'!$G$321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4.8981314639745269E-2"/>
                  <c:y val="-3.08821702630682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020-4D1E-B0F4-507ECC0C5FE5}"/>
                </c:ext>
              </c:extLst>
            </c:dLbl>
            <c:dLbl>
              <c:idx val="1"/>
              <c:layout>
                <c:manualLayout>
                  <c:x val="-5.1071178798574944E-2"/>
                  <c:y val="-4.44529929941963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020-4D1E-B0F4-507ECC0C5FE5}"/>
                </c:ext>
              </c:extLst>
            </c:dLbl>
            <c:dLbl>
              <c:idx val="2"/>
              <c:layout>
                <c:manualLayout>
                  <c:x val="-3.22624013691079E-2"/>
                  <c:y val="-3.42748759458502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020-4D1E-B0F4-507ECC0C5FE5}"/>
                </c:ext>
              </c:extLst>
            </c:dLbl>
            <c:dLbl>
              <c:idx val="3"/>
              <c:layout>
                <c:manualLayout>
                  <c:x val="-6.0402339989632993E-2"/>
                  <c:y val="4.7150060440918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020-4D1E-B0F4-507ECC0C5FE5}"/>
                </c:ext>
              </c:extLst>
            </c:dLbl>
            <c:dLbl>
              <c:idx val="4"/>
              <c:layout>
                <c:manualLayout>
                  <c:x val="-3.5323970083676846E-2"/>
                  <c:y val="-4.7845698676978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020-4D1E-B0F4-507ECC0C5FE5}"/>
                </c:ext>
              </c:extLst>
            </c:dLbl>
            <c:dLbl>
              <c:idx val="8"/>
              <c:layout>
                <c:manualLayout>
                  <c:x val="-4.410666535021688E-2"/>
                  <c:y val="-4.7845698676978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020-4D1E-B0F4-507ECC0C5FE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nacionalidad'!$G$322:$G$333</c:f>
              <c:numCache>
                <c:formatCode>#,##0</c:formatCode>
                <c:ptCount val="12"/>
                <c:pt idx="0">
                  <c:v>17052</c:v>
                </c:pt>
                <c:pt idx="1">
                  <c:v>17181</c:v>
                </c:pt>
                <c:pt idx="2">
                  <c:v>17300</c:v>
                </c:pt>
                <c:pt idx="3">
                  <c:v>6118</c:v>
                </c:pt>
                <c:pt idx="4">
                  <c:v>1457</c:v>
                </c:pt>
                <c:pt idx="5">
                  <c:v>674</c:v>
                </c:pt>
                <c:pt idx="6">
                  <c:v>385</c:v>
                </c:pt>
                <c:pt idx="7">
                  <c:v>174</c:v>
                </c:pt>
                <c:pt idx="8">
                  <c:v>931</c:v>
                </c:pt>
                <c:pt idx="9">
                  <c:v>10380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6020-4D1E-B0F4-507ECC0C5F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84016"/>
        <c:axId val="-2103095440"/>
      </c:lineChart>
      <c:catAx>
        <c:axId val="-21030840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95440"/>
        <c:crosses val="autoZero"/>
        <c:auto val="1"/>
        <c:lblAlgn val="ctr"/>
        <c:lblOffset val="100"/>
        <c:tickLblSkip val="1"/>
        <c:noMultiLvlLbl val="0"/>
      </c:catAx>
      <c:valAx>
        <c:axId val="-2103095440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8401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250545971829858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nacionalidad'!$B$339</c:f>
          <c:strCache>
            <c:ptCount val="1"/>
            <c:pt idx="0">
              <c:v>Evolución mensual del turismo danés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nacionalidad'!$C$342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nacionalidad'!$C$343:$C$354</c:f>
              <c:numCache>
                <c:formatCode>#,##0</c:formatCode>
                <c:ptCount val="12"/>
                <c:pt idx="0">
                  <c:v>15274</c:v>
                </c:pt>
                <c:pt idx="1">
                  <c:v>15506</c:v>
                </c:pt>
                <c:pt idx="2">
                  <c:v>14900</c:v>
                </c:pt>
                <c:pt idx="3">
                  <c:v>6550</c:v>
                </c:pt>
                <c:pt idx="4">
                  <c:v>1700</c:v>
                </c:pt>
                <c:pt idx="5">
                  <c:v>1506</c:v>
                </c:pt>
                <c:pt idx="6">
                  <c:v>2766</c:v>
                </c:pt>
                <c:pt idx="7">
                  <c:v>1346</c:v>
                </c:pt>
                <c:pt idx="8">
                  <c:v>1242</c:v>
                </c:pt>
                <c:pt idx="9">
                  <c:v>7364</c:v>
                </c:pt>
                <c:pt idx="10">
                  <c:v>10050</c:v>
                </c:pt>
                <c:pt idx="11">
                  <c:v>10546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924-40C7-BA58-E1ADF062284E}"/>
            </c:ext>
          </c:extLst>
        </c:ser>
        <c:ser>
          <c:idx val="1"/>
          <c:order val="1"/>
          <c:tx>
            <c:strRef>
              <c:f>'evolucion mensual nacionalidad'!$E$342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nacionalidad'!$E$343:$E$354</c:f>
              <c:numCache>
                <c:formatCode>#,##0</c:formatCode>
                <c:ptCount val="12"/>
                <c:pt idx="0">
                  <c:v>14719</c:v>
                </c:pt>
                <c:pt idx="1">
                  <c:v>16209</c:v>
                </c:pt>
                <c:pt idx="2">
                  <c:v>13478</c:v>
                </c:pt>
                <c:pt idx="3">
                  <c:v>8162</c:v>
                </c:pt>
                <c:pt idx="4">
                  <c:v>2074</c:v>
                </c:pt>
                <c:pt idx="5">
                  <c:v>1774</c:v>
                </c:pt>
                <c:pt idx="6">
                  <c:v>2614</c:v>
                </c:pt>
                <c:pt idx="7">
                  <c:v>1620</c:v>
                </c:pt>
                <c:pt idx="8">
                  <c:v>1602</c:v>
                </c:pt>
                <c:pt idx="9">
                  <c:v>7496</c:v>
                </c:pt>
                <c:pt idx="10">
                  <c:v>9567</c:v>
                </c:pt>
                <c:pt idx="11">
                  <c:v>10312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924-40C7-BA58-E1ADF062284E}"/>
            </c:ext>
          </c:extLst>
        </c:ser>
        <c:ser>
          <c:idx val="2"/>
          <c:order val="2"/>
          <c:tx>
            <c:strRef>
              <c:f>'evolucion mensual nacionalidad'!$G$342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5.5250907116234288E-2"/>
                  <c:y val="4.1060287311414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924-40C7-BA58-E1ADF062284E}"/>
                </c:ext>
              </c:extLst>
            </c:dLbl>
            <c:dLbl>
              <c:idx val="1"/>
              <c:layout>
                <c:manualLayout>
                  <c:x val="-4.8981314639745289E-2"/>
                  <c:y val="3.3579237709790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924-40C7-BA58-E1ADF062284E}"/>
                </c:ext>
              </c:extLst>
            </c:dLbl>
            <c:dLbl>
              <c:idx val="2"/>
              <c:layout>
                <c:manualLayout>
                  <c:x val="-6.9879956228042064E-2"/>
                  <c:y val="3.42748759458502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924-40C7-BA58-E1ADF062284E}"/>
                </c:ext>
              </c:extLst>
            </c:dLbl>
            <c:dLbl>
              <c:idx val="3"/>
              <c:layout>
                <c:manualLayout>
                  <c:x val="-6.4582068307292309E-2"/>
                  <c:y val="3.6971943392572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924-40C7-BA58-E1ADF062284E}"/>
                </c:ext>
              </c:extLst>
            </c:dLbl>
            <c:dLbl>
              <c:idx val="4"/>
              <c:layout>
                <c:manualLayout>
                  <c:x val="-3.3234105924847171E-2"/>
                  <c:y val="-5.12384043597603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924-40C7-BA58-E1ADF062284E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924-40C7-BA58-E1ADF062284E}"/>
                </c:ext>
              </c:extLst>
            </c:dLbl>
            <c:dLbl>
              <c:idx val="6"/>
              <c:layout>
                <c:manualLayout>
                  <c:x val="-4.5773290877825223E-2"/>
                  <c:y val="-4.3757354758136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924-40C7-BA58-E1ADF062284E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924-40C7-BA58-E1ADF062284E}"/>
                </c:ext>
              </c:extLst>
            </c:dLbl>
            <c:dLbl>
              <c:idx val="8"/>
              <c:layout>
                <c:manualLayout>
                  <c:x val="-4.3683426718995548E-2"/>
                  <c:y val="1.7311347531940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924-40C7-BA58-E1ADF062284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nacionalidad'!$G$343:$G$354</c:f>
              <c:numCache>
                <c:formatCode>#,##0</c:formatCode>
                <c:ptCount val="12"/>
                <c:pt idx="0">
                  <c:v>12883</c:v>
                </c:pt>
                <c:pt idx="1">
                  <c:v>13804</c:v>
                </c:pt>
                <c:pt idx="2">
                  <c:v>13018</c:v>
                </c:pt>
                <c:pt idx="3">
                  <c:v>6136</c:v>
                </c:pt>
                <c:pt idx="4">
                  <c:v>2337</c:v>
                </c:pt>
                <c:pt idx="5">
                  <c:v>1548</c:v>
                </c:pt>
                <c:pt idx="6">
                  <c:v>3459</c:v>
                </c:pt>
                <c:pt idx="7">
                  <c:v>1481</c:v>
                </c:pt>
                <c:pt idx="8">
                  <c:v>2001</c:v>
                </c:pt>
                <c:pt idx="9">
                  <c:v>6218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9924-40C7-BA58-E1ADF06228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03600"/>
        <c:axId val="-2103103056"/>
      </c:lineChart>
      <c:catAx>
        <c:axId val="-210310360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03056"/>
        <c:crosses val="autoZero"/>
        <c:auto val="1"/>
        <c:lblAlgn val="ctr"/>
        <c:lblOffset val="100"/>
        <c:tickLblSkip val="1"/>
        <c:noMultiLvlLbl val="0"/>
      </c:catAx>
      <c:valAx>
        <c:axId val="-2103103056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0360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2911275403551656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nacionalidad'!$B$360</c:f>
          <c:strCache>
            <c:ptCount val="1"/>
            <c:pt idx="0">
              <c:v>Evolución mensual del turismo suizo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nacionalidad'!$C$363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nacionalidad'!$C$364:$C$375</c:f>
              <c:numCache>
                <c:formatCode>#,##0</c:formatCode>
                <c:ptCount val="12"/>
                <c:pt idx="0">
                  <c:v>3449</c:v>
                </c:pt>
                <c:pt idx="1">
                  <c:v>4146</c:v>
                </c:pt>
                <c:pt idx="2">
                  <c:v>4359</c:v>
                </c:pt>
                <c:pt idx="3">
                  <c:v>5429</c:v>
                </c:pt>
                <c:pt idx="4">
                  <c:v>3980</c:v>
                </c:pt>
                <c:pt idx="5">
                  <c:v>3317</c:v>
                </c:pt>
                <c:pt idx="6">
                  <c:v>5699</c:v>
                </c:pt>
                <c:pt idx="7">
                  <c:v>2828</c:v>
                </c:pt>
                <c:pt idx="8">
                  <c:v>5154</c:v>
                </c:pt>
                <c:pt idx="9">
                  <c:v>8533</c:v>
                </c:pt>
                <c:pt idx="10">
                  <c:v>5413</c:v>
                </c:pt>
                <c:pt idx="11">
                  <c:v>3921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C00-44A6-B445-83C7486FEC55}"/>
            </c:ext>
          </c:extLst>
        </c:ser>
        <c:ser>
          <c:idx val="1"/>
          <c:order val="1"/>
          <c:tx>
            <c:strRef>
              <c:f>'evolucion mensual nacionalidad'!$E$363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nacionalidad'!$E$364:$E$375</c:f>
              <c:numCache>
                <c:formatCode>#,##0</c:formatCode>
                <c:ptCount val="12"/>
                <c:pt idx="0">
                  <c:v>3796</c:v>
                </c:pt>
                <c:pt idx="1">
                  <c:v>4237</c:v>
                </c:pt>
                <c:pt idx="2">
                  <c:v>4238</c:v>
                </c:pt>
                <c:pt idx="3">
                  <c:v>5974</c:v>
                </c:pt>
                <c:pt idx="4">
                  <c:v>4307</c:v>
                </c:pt>
                <c:pt idx="5">
                  <c:v>3287</c:v>
                </c:pt>
                <c:pt idx="6">
                  <c:v>5353</c:v>
                </c:pt>
                <c:pt idx="7">
                  <c:v>2800</c:v>
                </c:pt>
                <c:pt idx="8">
                  <c:v>5203</c:v>
                </c:pt>
                <c:pt idx="9">
                  <c:v>8074</c:v>
                </c:pt>
                <c:pt idx="10">
                  <c:v>5524</c:v>
                </c:pt>
                <c:pt idx="11">
                  <c:v>4061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C00-44A6-B445-83C7486FEC55}"/>
            </c:ext>
          </c:extLst>
        </c:ser>
        <c:ser>
          <c:idx val="2"/>
          <c:order val="2"/>
          <c:tx>
            <c:strRef>
              <c:f>'evolucion mensual nacionalidad'!$G$363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1"/>
              <c:layout>
                <c:manualLayout>
                  <c:x val="-4.786315503665492E-2"/>
                  <c:y val="3.7667581628632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C00-44A6-B445-83C7486FEC55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C00-44A6-B445-83C7486FEC55}"/>
                </c:ext>
              </c:extLst>
            </c:dLbl>
            <c:dLbl>
              <c:idx val="3"/>
              <c:layout>
                <c:manualLayout>
                  <c:x val="-4.5773290877825223E-2"/>
                  <c:y val="5.7328177489264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C00-44A6-B445-83C7486FEC55}"/>
                </c:ext>
              </c:extLst>
            </c:dLbl>
            <c:dLbl>
              <c:idx val="4"/>
              <c:layout>
                <c:manualLayout>
                  <c:x val="-4.3683426718995548E-2"/>
                  <c:y val="3.69719433925720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C00-44A6-B445-83C7486FEC55}"/>
                </c:ext>
              </c:extLst>
            </c:dLbl>
            <c:dLbl>
              <c:idx val="5"/>
              <c:layout>
                <c:manualLayout>
                  <c:x val="-4.7863155036654899E-2"/>
                  <c:y val="-6.0720883172046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C00-44A6-B445-83C7486FEC55}"/>
                </c:ext>
              </c:extLst>
            </c:dLbl>
            <c:dLbl>
              <c:idx val="6"/>
              <c:layout>
                <c:manualLayout>
                  <c:x val="-5.204288335431425E-2"/>
                  <c:y val="-4.3757354758136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C00-44A6-B445-83C7486FEC55}"/>
                </c:ext>
              </c:extLst>
            </c:dLbl>
            <c:dLbl>
              <c:idx val="7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C00-44A6-B445-83C7486FEC55}"/>
                </c:ext>
              </c:extLst>
            </c:dLbl>
            <c:dLbl>
              <c:idx val="8"/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C00-44A6-B445-83C7486FEC5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nacionalidad'!$G$364:$G$375</c:f>
              <c:numCache>
                <c:formatCode>#,##0</c:formatCode>
                <c:ptCount val="12"/>
                <c:pt idx="0">
                  <c:v>3948</c:v>
                </c:pt>
                <c:pt idx="1">
                  <c:v>3897</c:v>
                </c:pt>
                <c:pt idx="2">
                  <c:v>4209</c:v>
                </c:pt>
                <c:pt idx="3">
                  <c:v>5593</c:v>
                </c:pt>
                <c:pt idx="4">
                  <c:v>3789</c:v>
                </c:pt>
                <c:pt idx="5">
                  <c:v>3475</c:v>
                </c:pt>
                <c:pt idx="6">
                  <c:v>5475</c:v>
                </c:pt>
                <c:pt idx="7">
                  <c:v>3125</c:v>
                </c:pt>
                <c:pt idx="8">
                  <c:v>4849</c:v>
                </c:pt>
                <c:pt idx="9">
                  <c:v>8002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0C00-44A6-B445-83C7486FEC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01424"/>
        <c:axId val="-2103074224"/>
      </c:lineChart>
      <c:catAx>
        <c:axId val="-210310142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74224"/>
        <c:crosses val="autoZero"/>
        <c:auto val="1"/>
        <c:lblAlgn val="ctr"/>
        <c:lblOffset val="100"/>
        <c:tickLblSkip val="1"/>
        <c:noMultiLvlLbl val="0"/>
      </c:catAx>
      <c:valAx>
        <c:axId val="-210307422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0142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250545971829858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nacionalidad'!$B$381</c:f>
          <c:strCache>
            <c:ptCount val="1"/>
            <c:pt idx="0">
              <c:v>Evolución mensual del turismo austriaco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nacionalidad'!$C$384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nacionalidad'!$C$385:$C$396</c:f>
              <c:numCache>
                <c:formatCode>#,##0</c:formatCode>
                <c:ptCount val="12"/>
                <c:pt idx="0">
                  <c:v>3442</c:v>
                </c:pt>
                <c:pt idx="1">
                  <c:v>3075</c:v>
                </c:pt>
                <c:pt idx="2">
                  <c:v>2883</c:v>
                </c:pt>
                <c:pt idx="3">
                  <c:v>2438</c:v>
                </c:pt>
                <c:pt idx="4">
                  <c:v>1671</c:v>
                </c:pt>
                <c:pt idx="5">
                  <c:v>1966</c:v>
                </c:pt>
                <c:pt idx="6">
                  <c:v>3512</c:v>
                </c:pt>
                <c:pt idx="7">
                  <c:v>2485</c:v>
                </c:pt>
                <c:pt idx="8">
                  <c:v>2403</c:v>
                </c:pt>
                <c:pt idx="9">
                  <c:v>3014</c:v>
                </c:pt>
                <c:pt idx="10">
                  <c:v>3687</c:v>
                </c:pt>
                <c:pt idx="11">
                  <c:v>3323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85E-4731-B7ED-D176651456F8}"/>
            </c:ext>
          </c:extLst>
        </c:ser>
        <c:ser>
          <c:idx val="1"/>
          <c:order val="1"/>
          <c:tx>
            <c:strRef>
              <c:f>'evolucion mensual nacionalidad'!$E$384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nacionalidad'!$E$385:$E$396</c:f>
              <c:numCache>
                <c:formatCode>#,##0</c:formatCode>
                <c:ptCount val="12"/>
                <c:pt idx="0">
                  <c:v>3309</c:v>
                </c:pt>
                <c:pt idx="1">
                  <c:v>3765</c:v>
                </c:pt>
                <c:pt idx="2">
                  <c:v>2846</c:v>
                </c:pt>
                <c:pt idx="3">
                  <c:v>2948</c:v>
                </c:pt>
                <c:pt idx="4">
                  <c:v>2299</c:v>
                </c:pt>
                <c:pt idx="5">
                  <c:v>2045</c:v>
                </c:pt>
                <c:pt idx="6">
                  <c:v>3340</c:v>
                </c:pt>
                <c:pt idx="7">
                  <c:v>2577</c:v>
                </c:pt>
                <c:pt idx="8">
                  <c:v>2828</c:v>
                </c:pt>
                <c:pt idx="9">
                  <c:v>2973</c:v>
                </c:pt>
                <c:pt idx="10">
                  <c:v>3945</c:v>
                </c:pt>
                <c:pt idx="11">
                  <c:v>3064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85E-4731-B7ED-D176651456F8}"/>
            </c:ext>
          </c:extLst>
        </c:ser>
        <c:ser>
          <c:idx val="2"/>
          <c:order val="2"/>
          <c:tx>
            <c:strRef>
              <c:f>'evolucion mensual nacionalidad'!$G$384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4.3683426718995548E-2"/>
                  <c:y val="4.0364649075354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85E-4731-B7ED-D176651456F8}"/>
                </c:ext>
              </c:extLst>
            </c:dLbl>
            <c:dLbl>
              <c:idx val="1"/>
              <c:layout>
                <c:manualLayout>
                  <c:x val="-4.368342671899559E-2"/>
                  <c:y val="2.67938263442260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85E-4731-B7ED-D176651456F8}"/>
                </c:ext>
              </c:extLst>
            </c:dLbl>
            <c:dLbl>
              <c:idx val="2"/>
              <c:layout>
                <c:manualLayout>
                  <c:x val="-4.9953019195484574E-2"/>
                  <c:y val="4.10602873114142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85E-4731-B7ED-D176651456F8}"/>
                </c:ext>
              </c:extLst>
            </c:dLbl>
            <c:dLbl>
              <c:idx val="3"/>
              <c:layout>
                <c:manualLayout>
                  <c:x val="-3.5323970083676846E-2"/>
                  <c:y val="4.0364649075354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85E-4731-B7ED-D176651456F8}"/>
                </c:ext>
              </c:extLst>
            </c:dLbl>
            <c:dLbl>
              <c:idx val="4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85E-4731-B7ED-D176651456F8}"/>
                </c:ext>
              </c:extLst>
            </c:dLbl>
            <c:dLbl>
              <c:idx val="5"/>
              <c:layout>
                <c:manualLayout>
                  <c:x val="-3.5304223335719399E-2"/>
                  <c:y val="-5.12384043597603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85E-4731-B7ED-D176651456F8}"/>
                </c:ext>
              </c:extLst>
            </c:dLbl>
            <c:dLbl>
              <c:idx val="6"/>
              <c:layout>
                <c:manualLayout>
                  <c:x val="-3.9503698401336274E-2"/>
                  <c:y val="-5.73281774892642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85E-4731-B7ED-D176651456F8}"/>
                </c:ext>
              </c:extLst>
            </c:dLbl>
            <c:dLbl>
              <c:idx val="7"/>
              <c:layout>
                <c:manualLayout>
                  <c:x val="-3.7413834242506522E-2"/>
                  <c:y val="-4.7845698676978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85E-4731-B7ED-D176651456F8}"/>
                </c:ext>
              </c:extLst>
            </c:dLbl>
            <c:dLbl>
              <c:idx val="8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85E-4731-B7ED-D176651456F8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85E-4731-B7ED-D176651456F8}"/>
                </c:ext>
              </c:extLst>
            </c:dLbl>
            <c:dLbl>
              <c:idx val="1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85E-4731-B7ED-D176651456F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nacionalidad'!$G$385:$G$396</c:f>
              <c:numCache>
                <c:formatCode>#,##0</c:formatCode>
                <c:ptCount val="12"/>
                <c:pt idx="0">
                  <c:v>2889</c:v>
                </c:pt>
                <c:pt idx="1">
                  <c:v>2906</c:v>
                </c:pt>
                <c:pt idx="2">
                  <c:v>2766</c:v>
                </c:pt>
                <c:pt idx="3">
                  <c:v>2164</c:v>
                </c:pt>
                <c:pt idx="4">
                  <c:v>3853</c:v>
                </c:pt>
                <c:pt idx="5">
                  <c:v>2811</c:v>
                </c:pt>
                <c:pt idx="6">
                  <c:v>3019</c:v>
                </c:pt>
                <c:pt idx="7">
                  <c:v>2521</c:v>
                </c:pt>
                <c:pt idx="8">
                  <c:v>2434</c:v>
                </c:pt>
                <c:pt idx="9">
                  <c:v>2851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485E-4731-B7ED-D176651456F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92720"/>
        <c:axId val="-2103100336"/>
      </c:lineChart>
      <c:catAx>
        <c:axId val="-210309272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00336"/>
        <c:crosses val="autoZero"/>
        <c:auto val="1"/>
        <c:lblAlgn val="ctr"/>
        <c:lblOffset val="100"/>
        <c:tickLblSkip val="1"/>
        <c:noMultiLvlLbl val="0"/>
      </c:catAx>
      <c:valAx>
        <c:axId val="-2103100336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9272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250545971829858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nacionalidad'!$B$402</c:f>
          <c:strCache>
            <c:ptCount val="1"/>
            <c:pt idx="0">
              <c:v>Evolución mensual del turismo ruso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0965237495783246"/>
          <c:y val="0.30818884280686287"/>
          <c:w val="0.85213569770510222"/>
          <c:h val="0.4361381926495829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nacionalidad'!$C$405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nacionalidad'!$C$406:$C$417</c:f>
              <c:numCache>
                <c:formatCode>#,##0</c:formatCode>
                <c:ptCount val="12"/>
                <c:pt idx="0">
                  <c:v>8040</c:v>
                </c:pt>
                <c:pt idx="1">
                  <c:v>4153</c:v>
                </c:pt>
                <c:pt idx="2">
                  <c:v>5030</c:v>
                </c:pt>
                <c:pt idx="3">
                  <c:v>8760</c:v>
                </c:pt>
                <c:pt idx="4">
                  <c:v>9004</c:v>
                </c:pt>
                <c:pt idx="5">
                  <c:v>9655</c:v>
                </c:pt>
                <c:pt idx="6">
                  <c:v>9444</c:v>
                </c:pt>
                <c:pt idx="7">
                  <c:v>8111</c:v>
                </c:pt>
                <c:pt idx="8">
                  <c:v>9407</c:v>
                </c:pt>
                <c:pt idx="9">
                  <c:v>9000</c:v>
                </c:pt>
                <c:pt idx="10">
                  <c:v>7038</c:v>
                </c:pt>
                <c:pt idx="11">
                  <c:v>7167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4E8-4C15-96FF-AA2FC36A39B7}"/>
            </c:ext>
          </c:extLst>
        </c:ser>
        <c:ser>
          <c:idx val="1"/>
          <c:order val="1"/>
          <c:tx>
            <c:strRef>
              <c:f>'evolucion mensual nacionalidad'!$E$405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nacionalidad'!$E$406:$E$417</c:f>
              <c:numCache>
                <c:formatCode>#,##0</c:formatCode>
                <c:ptCount val="12"/>
                <c:pt idx="0">
                  <c:v>7740</c:v>
                </c:pt>
                <c:pt idx="1">
                  <c:v>4271</c:v>
                </c:pt>
                <c:pt idx="2">
                  <c:v>5759</c:v>
                </c:pt>
                <c:pt idx="3">
                  <c:v>7041</c:v>
                </c:pt>
                <c:pt idx="4">
                  <c:v>7998</c:v>
                </c:pt>
                <c:pt idx="5">
                  <c:v>8862</c:v>
                </c:pt>
                <c:pt idx="6">
                  <c:v>8296</c:v>
                </c:pt>
                <c:pt idx="7">
                  <c:v>8007</c:v>
                </c:pt>
                <c:pt idx="8">
                  <c:v>8300</c:v>
                </c:pt>
                <c:pt idx="9">
                  <c:v>8837</c:v>
                </c:pt>
                <c:pt idx="10">
                  <c:v>6757</c:v>
                </c:pt>
                <c:pt idx="11">
                  <c:v>6278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4E8-4C15-96FF-AA2FC36A39B7}"/>
            </c:ext>
          </c:extLst>
        </c:ser>
        <c:ser>
          <c:idx val="2"/>
          <c:order val="2"/>
          <c:tx>
            <c:strRef>
              <c:f>'evolucion mensual nacionalidad'!$G$405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4E8-4C15-96FF-AA2FC36A39B7}"/>
                </c:ext>
              </c:extLst>
            </c:dLbl>
            <c:dLbl>
              <c:idx val="1"/>
              <c:layout>
                <c:manualLayout>
                  <c:x val="-4.368342671899559E-2"/>
                  <c:y val="3.3579237709789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4E8-4C15-96FF-AA2FC36A39B7}"/>
                </c:ext>
              </c:extLst>
            </c:dLbl>
            <c:dLbl>
              <c:idx val="2"/>
              <c:layout>
                <c:manualLayout>
                  <c:x val="-2.9054377607187855E-2"/>
                  <c:y val="4.0364649075354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4E8-4C15-96FF-AA2FC36A39B7}"/>
                </c:ext>
              </c:extLst>
            </c:dLbl>
            <c:dLbl>
              <c:idx val="3"/>
              <c:layout>
                <c:manualLayout>
                  <c:x val="-3.5323970083676846E-2"/>
                  <c:y val="3.7667581628632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4E8-4C15-96FF-AA2FC36A39B7}"/>
                </c:ext>
              </c:extLst>
            </c:dLbl>
            <c:dLbl>
              <c:idx val="4"/>
              <c:layout>
                <c:manualLayout>
                  <c:x val="-3.7413834242506522E-2"/>
                  <c:y val="4.7845698676978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4E8-4C15-96FF-AA2FC36A39B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nacionalidad'!$G$406:$G$417</c:f>
              <c:numCache>
                <c:formatCode>#,##0</c:formatCode>
                <c:ptCount val="12"/>
                <c:pt idx="0">
                  <c:v>7986</c:v>
                </c:pt>
                <c:pt idx="1">
                  <c:v>3805</c:v>
                </c:pt>
                <c:pt idx="2">
                  <c:v>4950</c:v>
                </c:pt>
                <c:pt idx="3">
                  <c:v>6737</c:v>
                </c:pt>
                <c:pt idx="4">
                  <c:v>6386</c:v>
                </c:pt>
                <c:pt idx="5">
                  <c:v>7331</c:v>
                </c:pt>
                <c:pt idx="6">
                  <c:v>6985</c:v>
                </c:pt>
                <c:pt idx="7">
                  <c:v>6915</c:v>
                </c:pt>
                <c:pt idx="8">
                  <c:v>7212</c:v>
                </c:pt>
                <c:pt idx="9">
                  <c:v>8786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B4E8-4C15-96FF-AA2FC36A39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75856"/>
        <c:axId val="-2103094896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pPr>
              <a:solidFill>
                <a:schemeClr val="bg1">
                  <a:lumMod val="75000"/>
                </a:schemeClr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B4E8-4C15-96FF-AA2FC36A39B7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B4E8-4C15-96FF-AA2FC36A39B7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B4E8-4C15-96FF-AA2FC36A39B7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B4E8-4C15-96FF-AA2FC36A39B7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B4E8-4C15-96FF-AA2FC36A39B7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B4E8-4C15-96FF-AA2FC36A39B7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B4E8-4C15-96FF-AA2FC36A39B7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B4E8-4C15-96FF-AA2FC36A39B7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4E8-4C15-96FF-AA2FC36A39B7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4E8-4C15-96FF-AA2FC36A39B7}"/>
              </c:ext>
            </c:extLst>
          </c:dPt>
          <c:dPt>
            <c:idx val="10"/>
            <c:marker>
              <c:symbol val="x"/>
              <c:size val="7"/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4E8-4C15-96FF-AA2FC36A39B7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4E8-4C15-96FF-AA2FC36A39B7}"/>
              </c:ext>
            </c:extLst>
          </c:dPt>
          <c:cat>
            <c:strRef>
              <c:f>'evolucion mensual nacionalidad'!$B$406:$B$417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nacionalidad'!$H$406:$H$417</c:f>
              <c:numCache>
                <c:formatCode>0.0%</c:formatCode>
                <c:ptCount val="12"/>
                <c:pt idx="0">
                  <c:v>3.1782945736434032E-2</c:v>
                </c:pt>
                <c:pt idx="1">
                  <c:v>-0.10910793725122925</c:v>
                </c:pt>
                <c:pt idx="2">
                  <c:v>-0.14047577704462577</c:v>
                </c:pt>
                <c:pt idx="3">
                  <c:v>-4.3175685271978459E-2</c:v>
                </c:pt>
                <c:pt idx="4">
                  <c:v>-0.20155038759689925</c:v>
                </c:pt>
                <c:pt idx="5">
                  <c:v>-0.17276009930038361</c:v>
                </c:pt>
                <c:pt idx="6">
                  <c:v>-0.15802796528447449</c:v>
                </c:pt>
                <c:pt idx="7">
                  <c:v>-0.13638066691644812</c:v>
                </c:pt>
                <c:pt idx="8">
                  <c:v>-0.13108433734939762</c:v>
                </c:pt>
                <c:pt idx="9">
                  <c:v>-5.7711893176417561E-3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B4E8-4C15-96FF-AA2FC36A39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80752"/>
        <c:axId val="-2103095984"/>
      </c:lineChart>
      <c:catAx>
        <c:axId val="-21030758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94896"/>
        <c:crosses val="autoZero"/>
        <c:auto val="1"/>
        <c:lblAlgn val="ctr"/>
        <c:lblOffset val="100"/>
        <c:tickLblSkip val="1"/>
        <c:noMultiLvlLbl val="0"/>
      </c:catAx>
      <c:valAx>
        <c:axId val="-2103094896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75856"/>
        <c:crosses val="autoZero"/>
        <c:crossBetween val="between"/>
      </c:valAx>
      <c:valAx>
        <c:axId val="-2103095984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-2103080752"/>
        <c:crosses val="max"/>
        <c:crossBetween val="between"/>
      </c:valAx>
      <c:catAx>
        <c:axId val="-21030807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-2103095984"/>
        <c:crosses val="autoZero"/>
        <c:auto val="1"/>
        <c:lblAlgn val="ctr"/>
        <c:lblOffset val="100"/>
        <c:noMultiLvlLbl val="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946898813220866"/>
          <c:w val="0.59630209233250231"/>
          <c:h val="6.135000300534952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nacionalidad'!$B$423</c:f>
          <c:strCache>
            <c:ptCount val="1"/>
            <c:pt idx="0">
              <c:v>Evolución mensual del turismo procedente de Países del Este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8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4005051876358E-2"/>
          <c:y val="0.25391708888680936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nacionalidad'!$C$426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nacionalidad'!$B$427:$B$438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nacionalidad'!$C$427:$C$438</c:f>
              <c:numCache>
                <c:formatCode>#,##0</c:formatCode>
                <c:ptCount val="12"/>
                <c:pt idx="0">
                  <c:v>9931</c:v>
                </c:pt>
                <c:pt idx="1">
                  <c:v>9261</c:v>
                </c:pt>
                <c:pt idx="2">
                  <c:v>10603</c:v>
                </c:pt>
                <c:pt idx="3">
                  <c:v>11320</c:v>
                </c:pt>
                <c:pt idx="4">
                  <c:v>11082</c:v>
                </c:pt>
                <c:pt idx="5">
                  <c:v>13275</c:v>
                </c:pt>
                <c:pt idx="6">
                  <c:v>12803</c:v>
                </c:pt>
                <c:pt idx="7">
                  <c:v>12141</c:v>
                </c:pt>
                <c:pt idx="8">
                  <c:v>11904</c:v>
                </c:pt>
                <c:pt idx="9">
                  <c:v>12615</c:v>
                </c:pt>
                <c:pt idx="10">
                  <c:v>10268</c:v>
                </c:pt>
                <c:pt idx="11">
                  <c:v>10793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1F8-4E94-AA2E-794CE96A9FF6}"/>
            </c:ext>
          </c:extLst>
        </c:ser>
        <c:ser>
          <c:idx val="1"/>
          <c:order val="1"/>
          <c:tx>
            <c:strRef>
              <c:f>'evolucion mensual nacionalidad'!$E$426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nacionalidad'!$B$427:$B$438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nacionalidad'!$E$427:$E$438</c:f>
              <c:numCache>
                <c:formatCode>#,##0</c:formatCode>
                <c:ptCount val="12"/>
                <c:pt idx="0">
                  <c:v>10755</c:v>
                </c:pt>
                <c:pt idx="1">
                  <c:v>10544</c:v>
                </c:pt>
                <c:pt idx="2">
                  <c:v>11586</c:v>
                </c:pt>
                <c:pt idx="3">
                  <c:v>12100</c:v>
                </c:pt>
                <c:pt idx="4">
                  <c:v>12485</c:v>
                </c:pt>
                <c:pt idx="5">
                  <c:v>14415</c:v>
                </c:pt>
                <c:pt idx="6">
                  <c:v>15219</c:v>
                </c:pt>
                <c:pt idx="7">
                  <c:v>14104</c:v>
                </c:pt>
                <c:pt idx="8">
                  <c:v>13265</c:v>
                </c:pt>
                <c:pt idx="9">
                  <c:v>14212</c:v>
                </c:pt>
                <c:pt idx="10">
                  <c:v>12366</c:v>
                </c:pt>
                <c:pt idx="11">
                  <c:v>12638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1F8-4E94-AA2E-794CE96A9FF6}"/>
            </c:ext>
          </c:extLst>
        </c:ser>
        <c:ser>
          <c:idx val="2"/>
          <c:order val="2"/>
          <c:tx>
            <c:strRef>
              <c:f>'evolucion mensual nacionalidad'!$G$426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nacionalidad'!$B$427:$B$438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nacionalidad'!$G$427:$G$438</c:f>
              <c:numCache>
                <c:formatCode>#,##0</c:formatCode>
                <c:ptCount val="12"/>
                <c:pt idx="0">
                  <c:v>12370</c:v>
                </c:pt>
                <c:pt idx="1">
                  <c:v>11695</c:v>
                </c:pt>
                <c:pt idx="2">
                  <c:v>12732</c:v>
                </c:pt>
                <c:pt idx="3">
                  <c:v>15026</c:v>
                </c:pt>
                <c:pt idx="4">
                  <c:v>14055</c:v>
                </c:pt>
                <c:pt idx="5">
                  <c:v>15450</c:v>
                </c:pt>
                <c:pt idx="6">
                  <c:v>16416</c:v>
                </c:pt>
                <c:pt idx="7">
                  <c:v>16482</c:v>
                </c:pt>
                <c:pt idx="8">
                  <c:v>15141</c:v>
                </c:pt>
                <c:pt idx="9">
                  <c:v>14424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1F8-4E94-AA2E-794CE96A9F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79120"/>
        <c:axId val="-2103076944"/>
      </c:lineChart>
      <c:catAx>
        <c:axId val="-210307912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76944"/>
        <c:crosses val="autoZero"/>
        <c:auto val="1"/>
        <c:lblAlgn val="ctr"/>
        <c:lblOffset val="100"/>
        <c:tickLblSkip val="1"/>
        <c:noMultiLvlLbl val="0"/>
      </c:catAx>
      <c:valAx>
        <c:axId val="-210307694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7912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948625055144849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nacionalidad'!$B$444</c:f>
          <c:strCache>
            <c:ptCount val="1"/>
            <c:pt idx="0">
              <c:v>Evolución mensual del turismo procedente del resto de Europa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nacionalidad'!$C$447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nacionalidad'!$C$448:$C$459</c:f>
              <c:numCache>
                <c:formatCode>#,##0</c:formatCode>
                <c:ptCount val="12"/>
                <c:pt idx="0">
                  <c:v>11806</c:v>
                </c:pt>
                <c:pt idx="1">
                  <c:v>11590</c:v>
                </c:pt>
                <c:pt idx="2">
                  <c:v>12000</c:v>
                </c:pt>
                <c:pt idx="3">
                  <c:v>12203</c:v>
                </c:pt>
                <c:pt idx="4">
                  <c:v>11602</c:v>
                </c:pt>
                <c:pt idx="5">
                  <c:v>13517</c:v>
                </c:pt>
                <c:pt idx="6">
                  <c:v>14594</c:v>
                </c:pt>
                <c:pt idx="7">
                  <c:v>15608</c:v>
                </c:pt>
                <c:pt idx="8">
                  <c:v>13610</c:v>
                </c:pt>
                <c:pt idx="9">
                  <c:v>13399</c:v>
                </c:pt>
                <c:pt idx="10">
                  <c:v>11029</c:v>
                </c:pt>
                <c:pt idx="11">
                  <c:v>11855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B84-4A6A-9F14-510BC1AB13FA}"/>
            </c:ext>
          </c:extLst>
        </c:ser>
        <c:ser>
          <c:idx val="1"/>
          <c:order val="1"/>
          <c:tx>
            <c:strRef>
              <c:f>'evolucion mensual nacionalidad'!$E$447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nacionalidad'!$E$448:$E$459</c:f>
              <c:numCache>
                <c:formatCode>#,##0</c:formatCode>
                <c:ptCount val="12"/>
                <c:pt idx="0">
                  <c:v>10589</c:v>
                </c:pt>
                <c:pt idx="1">
                  <c:v>12363</c:v>
                </c:pt>
                <c:pt idx="2">
                  <c:v>12922</c:v>
                </c:pt>
                <c:pt idx="3">
                  <c:v>13838</c:v>
                </c:pt>
                <c:pt idx="4">
                  <c:v>12433</c:v>
                </c:pt>
                <c:pt idx="5">
                  <c:v>14172</c:v>
                </c:pt>
                <c:pt idx="6">
                  <c:v>17538</c:v>
                </c:pt>
                <c:pt idx="7">
                  <c:v>15941</c:v>
                </c:pt>
                <c:pt idx="8">
                  <c:v>18979</c:v>
                </c:pt>
                <c:pt idx="9">
                  <c:v>14009</c:v>
                </c:pt>
                <c:pt idx="10">
                  <c:v>10954</c:v>
                </c:pt>
                <c:pt idx="11">
                  <c:v>11989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B84-4A6A-9F14-510BC1AB13FA}"/>
            </c:ext>
          </c:extLst>
        </c:ser>
        <c:ser>
          <c:idx val="2"/>
          <c:order val="2"/>
          <c:tx>
            <c:strRef>
              <c:f>'evolucion mensual nacionalidad'!$G$447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4.8981314639745269E-2"/>
                  <c:y val="-4.7150060440918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B84-4A6A-9F14-510BC1AB13FA}"/>
                </c:ext>
              </c:extLst>
            </c:dLbl>
            <c:dLbl>
              <c:idx val="1"/>
              <c:layout>
                <c:manualLayout>
                  <c:x val="-4.2711722163256235E-2"/>
                  <c:y val="3.3579237709790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B84-4A6A-9F14-510BC1AB13FA}"/>
                </c:ext>
              </c:extLst>
            </c:dLbl>
            <c:dLbl>
              <c:idx val="3"/>
              <c:layout>
                <c:manualLayout>
                  <c:x val="-4.4801586322085953E-2"/>
                  <c:y val="4.0364649075354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B84-4A6A-9F14-510BC1AB13FA}"/>
                </c:ext>
              </c:extLst>
            </c:dLbl>
            <c:dLbl>
              <c:idx val="4"/>
              <c:layout>
                <c:manualLayout>
                  <c:x val="-3.8531993845596885E-2"/>
                  <c:y val="4.0364649075354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B84-4A6A-9F14-510BC1AB13FA}"/>
                </c:ext>
              </c:extLst>
            </c:dLbl>
            <c:dLbl>
              <c:idx val="5"/>
              <c:layout>
                <c:manualLayout>
                  <c:x val="-3.2262401369107858E-2"/>
                  <c:y val="4.7150060440918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B84-4A6A-9F14-510BC1AB13FA}"/>
                </c:ext>
              </c:extLst>
            </c:dLbl>
            <c:dLbl>
              <c:idx val="6"/>
              <c:layout>
                <c:manualLayout>
                  <c:x val="-3.6442129686767209E-2"/>
                  <c:y val="4.0364649075354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B84-4A6A-9F14-510BC1AB13F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nacionalidad'!$G$448:$G$459</c:f>
              <c:numCache>
                <c:formatCode>#,##0</c:formatCode>
                <c:ptCount val="12"/>
                <c:pt idx="0">
                  <c:v>11458</c:v>
                </c:pt>
                <c:pt idx="1">
                  <c:v>11471</c:v>
                </c:pt>
                <c:pt idx="2">
                  <c:v>12926</c:v>
                </c:pt>
                <c:pt idx="3">
                  <c:v>11248</c:v>
                </c:pt>
                <c:pt idx="4">
                  <c:v>10743</c:v>
                </c:pt>
                <c:pt idx="5">
                  <c:v>13228</c:v>
                </c:pt>
                <c:pt idx="6">
                  <c:v>17059</c:v>
                </c:pt>
                <c:pt idx="7">
                  <c:v>16837</c:v>
                </c:pt>
                <c:pt idx="8">
                  <c:v>14055</c:v>
                </c:pt>
                <c:pt idx="9">
                  <c:v>14103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AB84-4A6A-9F14-510BC1AB13F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07408"/>
        <c:axId val="-2103094352"/>
      </c:lineChart>
      <c:catAx>
        <c:axId val="-210310740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94352"/>
        <c:crosses val="autoZero"/>
        <c:auto val="1"/>
        <c:lblAlgn val="ctr"/>
        <c:lblOffset val="100"/>
        <c:tickLblSkip val="1"/>
        <c:noMultiLvlLbl val="0"/>
      </c:catAx>
      <c:valAx>
        <c:axId val="-2103094352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07408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250545971829858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nacionalidad'!$B$465:$H$465</c:f>
          <c:strCache>
            <c:ptCount val="7"/>
            <c:pt idx="0">
              <c:v>Evolución mensual del turismo norteamericano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nacionalidad'!$C$468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nacionalidad'!$B$469:$B$480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nacionalidad'!$C$469:$C$480</c:f>
              <c:numCache>
                <c:formatCode>#,##0</c:formatCode>
                <c:ptCount val="12"/>
                <c:pt idx="0">
                  <c:v>1016</c:v>
                </c:pt>
                <c:pt idx="1">
                  <c:v>1329</c:v>
                </c:pt>
                <c:pt idx="2">
                  <c:v>1279</c:v>
                </c:pt>
                <c:pt idx="3">
                  <c:v>1565</c:v>
                </c:pt>
                <c:pt idx="4">
                  <c:v>1271</c:v>
                </c:pt>
                <c:pt idx="5">
                  <c:v>1481</c:v>
                </c:pt>
                <c:pt idx="6">
                  <c:v>1685</c:v>
                </c:pt>
                <c:pt idx="7">
                  <c:v>1272</c:v>
                </c:pt>
                <c:pt idx="8">
                  <c:v>1912</c:v>
                </c:pt>
                <c:pt idx="9">
                  <c:v>1419</c:v>
                </c:pt>
                <c:pt idx="10">
                  <c:v>1274</c:v>
                </c:pt>
                <c:pt idx="11">
                  <c:v>1991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CEE-4420-908C-122E3D9EA742}"/>
            </c:ext>
          </c:extLst>
        </c:ser>
        <c:ser>
          <c:idx val="1"/>
          <c:order val="1"/>
          <c:tx>
            <c:strRef>
              <c:f>'evolucion mensual nacionalidad'!$E$468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nacionalidad'!$B$469:$B$480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nacionalidad'!$E$469:$E$480</c:f>
              <c:numCache>
                <c:formatCode>#,##0</c:formatCode>
                <c:ptCount val="12"/>
                <c:pt idx="0">
                  <c:v>1195</c:v>
                </c:pt>
                <c:pt idx="1">
                  <c:v>1516</c:v>
                </c:pt>
                <c:pt idx="2">
                  <c:v>2061</c:v>
                </c:pt>
                <c:pt idx="3">
                  <c:v>2192</c:v>
                </c:pt>
                <c:pt idx="4">
                  <c:v>1864</c:v>
                </c:pt>
                <c:pt idx="5">
                  <c:v>1868</c:v>
                </c:pt>
                <c:pt idx="6">
                  <c:v>1951</c:v>
                </c:pt>
                <c:pt idx="7">
                  <c:v>1419</c:v>
                </c:pt>
                <c:pt idx="8">
                  <c:v>1302</c:v>
                </c:pt>
                <c:pt idx="9">
                  <c:v>1937</c:v>
                </c:pt>
                <c:pt idx="10">
                  <c:v>1912</c:v>
                </c:pt>
                <c:pt idx="11">
                  <c:v>1888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CEE-4420-908C-122E3D9EA742}"/>
            </c:ext>
          </c:extLst>
        </c:ser>
        <c:ser>
          <c:idx val="2"/>
          <c:order val="2"/>
          <c:tx>
            <c:strRef>
              <c:f>'evolucion mensual nacionalidad'!$G$468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3"/>
              <c:layout>
                <c:manualLayout>
                  <c:x val="-4.7863155036654899E-2"/>
                  <c:y val="2.67938263442260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CEE-4420-908C-122E3D9EA742}"/>
                </c:ext>
              </c:extLst>
            </c:dLbl>
            <c:dLbl>
              <c:idx val="4"/>
              <c:layout>
                <c:manualLayout>
                  <c:x val="-3.7413834242506522E-2"/>
                  <c:y val="2.3401120661444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CEE-4420-908C-122E3D9EA742}"/>
                </c:ext>
              </c:extLst>
            </c:dLbl>
            <c:dLbl>
              <c:idx val="6"/>
              <c:layout>
                <c:manualLayout>
                  <c:x val="-4.3683426718995548E-2"/>
                  <c:y val="2.34011206614440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CEE-4420-908C-122E3D9EA74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nacionalidad'!$B$469:$B$480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nacionalidad'!$G$469:$G$480</c:f>
              <c:numCache>
                <c:formatCode>#,##0</c:formatCode>
                <c:ptCount val="12"/>
                <c:pt idx="0">
                  <c:v>1407</c:v>
                </c:pt>
                <c:pt idx="1">
                  <c:v>1533</c:v>
                </c:pt>
                <c:pt idx="2">
                  <c:v>2664</c:v>
                </c:pt>
                <c:pt idx="3">
                  <c:v>1927</c:v>
                </c:pt>
                <c:pt idx="4">
                  <c:v>1539</c:v>
                </c:pt>
                <c:pt idx="5">
                  <c:v>2329</c:v>
                </c:pt>
                <c:pt idx="6">
                  <c:v>1860</c:v>
                </c:pt>
                <c:pt idx="7">
                  <c:v>1610</c:v>
                </c:pt>
                <c:pt idx="8">
                  <c:v>1781</c:v>
                </c:pt>
                <c:pt idx="9">
                  <c:v>1734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3CEE-4420-908C-122E3D9EA74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05776"/>
        <c:axId val="-2103102512"/>
      </c:lineChart>
      <c:catAx>
        <c:axId val="-21031057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02512"/>
        <c:crosses val="autoZero"/>
        <c:auto val="1"/>
        <c:lblAlgn val="ctr"/>
        <c:lblOffset val="100"/>
        <c:tickLblSkip val="1"/>
        <c:noMultiLvlLbl val="0"/>
      </c:catAx>
      <c:valAx>
        <c:axId val="-2103102512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10577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250545971829858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nacionalidad'!$B$486:$H$486</c:f>
          <c:strCache>
            <c:ptCount val="7"/>
            <c:pt idx="0">
              <c:v>Evolución mensual del turismo procedente del resto de América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nacionalidad'!$C$489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nacionalidad'!$B$490:$B$501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nacionalidad'!$C$490:$C$501</c:f>
              <c:numCache>
                <c:formatCode>#,##0</c:formatCode>
                <c:ptCount val="12"/>
                <c:pt idx="0">
                  <c:v>1087</c:v>
                </c:pt>
                <c:pt idx="1">
                  <c:v>1149</c:v>
                </c:pt>
                <c:pt idx="2">
                  <c:v>1458</c:v>
                </c:pt>
                <c:pt idx="3">
                  <c:v>1755</c:v>
                </c:pt>
                <c:pt idx="4">
                  <c:v>1854</c:v>
                </c:pt>
                <c:pt idx="5">
                  <c:v>1868</c:v>
                </c:pt>
                <c:pt idx="6">
                  <c:v>2050</c:v>
                </c:pt>
                <c:pt idx="7">
                  <c:v>1645</c:v>
                </c:pt>
                <c:pt idx="8">
                  <c:v>1790</c:v>
                </c:pt>
                <c:pt idx="9">
                  <c:v>1563</c:v>
                </c:pt>
                <c:pt idx="10">
                  <c:v>1407</c:v>
                </c:pt>
                <c:pt idx="11">
                  <c:v>1447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132-4801-A57C-199E4034AABB}"/>
            </c:ext>
          </c:extLst>
        </c:ser>
        <c:ser>
          <c:idx val="1"/>
          <c:order val="1"/>
          <c:tx>
            <c:strRef>
              <c:f>'evolucion mensual nacionalidad'!$E$489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nacionalidad'!$B$490:$B$501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nacionalidad'!$E$490:$E$501</c:f>
              <c:numCache>
                <c:formatCode>#,##0</c:formatCode>
                <c:ptCount val="12"/>
                <c:pt idx="0">
                  <c:v>1357</c:v>
                </c:pt>
                <c:pt idx="1">
                  <c:v>1311</c:v>
                </c:pt>
                <c:pt idx="2">
                  <c:v>1478</c:v>
                </c:pt>
                <c:pt idx="3">
                  <c:v>1566</c:v>
                </c:pt>
                <c:pt idx="4">
                  <c:v>1834</c:v>
                </c:pt>
                <c:pt idx="5">
                  <c:v>1564</c:v>
                </c:pt>
                <c:pt idx="6">
                  <c:v>1743</c:v>
                </c:pt>
                <c:pt idx="7">
                  <c:v>1644</c:v>
                </c:pt>
                <c:pt idx="8">
                  <c:v>1864</c:v>
                </c:pt>
                <c:pt idx="9">
                  <c:v>2062</c:v>
                </c:pt>
                <c:pt idx="10">
                  <c:v>1377</c:v>
                </c:pt>
                <c:pt idx="11">
                  <c:v>1779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132-4801-A57C-199E4034AABB}"/>
            </c:ext>
          </c:extLst>
        </c:ser>
        <c:ser>
          <c:idx val="2"/>
          <c:order val="2"/>
          <c:tx>
            <c:strRef>
              <c:f>'evolucion mensual nacionalidad'!$G$489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3"/>
              <c:layout>
                <c:manualLayout>
                  <c:x val="-4.368342671899559E-2"/>
                  <c:y val="-4.3757354758136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132-4801-A57C-199E4034AABB}"/>
                </c:ext>
              </c:extLst>
            </c:dLbl>
            <c:dLbl>
              <c:idx val="4"/>
              <c:layout>
                <c:manualLayout>
                  <c:x val="-4.3683426718995548E-2"/>
                  <c:y val="3.7667581628632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132-4801-A57C-199E4034AABB}"/>
                </c:ext>
              </c:extLst>
            </c:dLbl>
            <c:dLbl>
              <c:idx val="5"/>
              <c:layout>
                <c:manualLayout>
                  <c:x val="-5.4132747513143932E-2"/>
                  <c:y val="-4.3757354758136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132-4801-A57C-199E4034AABB}"/>
                </c:ext>
              </c:extLst>
            </c:dLbl>
            <c:dLbl>
              <c:idx val="6"/>
              <c:layout>
                <c:manualLayout>
                  <c:x val="-4.3683426718995548E-2"/>
                  <c:y val="-4.3757354758136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132-4801-A57C-199E4034AABB}"/>
                </c:ext>
              </c:extLst>
            </c:dLbl>
            <c:dLbl>
              <c:idx val="7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132-4801-A57C-199E4034AAB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nacionalidad'!$B$490:$B$501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nacionalidad'!$G$490:$G$501</c:f>
              <c:numCache>
                <c:formatCode>#,##0</c:formatCode>
                <c:ptCount val="12"/>
                <c:pt idx="0">
                  <c:v>1663</c:v>
                </c:pt>
                <c:pt idx="1">
                  <c:v>1772</c:v>
                </c:pt>
                <c:pt idx="2">
                  <c:v>1773</c:v>
                </c:pt>
                <c:pt idx="3">
                  <c:v>1797</c:v>
                </c:pt>
                <c:pt idx="4">
                  <c:v>1704</c:v>
                </c:pt>
                <c:pt idx="5">
                  <c:v>1920</c:v>
                </c:pt>
                <c:pt idx="6">
                  <c:v>2233</c:v>
                </c:pt>
                <c:pt idx="7">
                  <c:v>1915</c:v>
                </c:pt>
                <c:pt idx="8">
                  <c:v>1879</c:v>
                </c:pt>
                <c:pt idx="9">
                  <c:v>1856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A132-4801-A57C-199E4034AA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97616"/>
        <c:axId val="-2103047024"/>
      </c:lineChart>
      <c:catAx>
        <c:axId val="-21030976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47024"/>
        <c:crosses val="autoZero"/>
        <c:auto val="1"/>
        <c:lblAlgn val="ctr"/>
        <c:lblOffset val="100"/>
        <c:tickLblSkip val="1"/>
        <c:noMultiLvlLbl val="0"/>
      </c:catAx>
      <c:valAx>
        <c:axId val="-210304702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9761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3250545971829858"/>
          <c:w val="0.30903897806239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nacionalidad'!$B$507:$H$507</c:f>
          <c:strCache>
            <c:ptCount val="7"/>
            <c:pt idx="0">
              <c:v>Evolución mensual del turismo procedente del resto del Mundo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573973177506853E-2"/>
          <c:y val="0.2403347291512225"/>
          <c:w val="0.85213569770510222"/>
          <c:h val="0.5039923063052231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nacionalidad'!$C$510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pPr>
              <a:solidFill>
                <a:schemeClr val="bg1">
                  <a:lumMod val="65000"/>
                </a:schemeClr>
              </a:solidFill>
              <a:ln>
                <a:noFill/>
              </a:ln>
            </c:spPr>
          </c:marker>
          <c:cat>
            <c:strRef>
              <c:f>'evolucion mensual nacionalidad'!$B$511:$B$522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nacionalidad'!$C$511:$C$522</c:f>
              <c:numCache>
                <c:formatCode>#,##0</c:formatCode>
                <c:ptCount val="12"/>
                <c:pt idx="0">
                  <c:v>3692</c:v>
                </c:pt>
                <c:pt idx="1">
                  <c:v>4041</c:v>
                </c:pt>
                <c:pt idx="2">
                  <c:v>4043</c:v>
                </c:pt>
                <c:pt idx="3">
                  <c:v>3593</c:v>
                </c:pt>
                <c:pt idx="4">
                  <c:v>4296</c:v>
                </c:pt>
                <c:pt idx="5">
                  <c:v>4768</c:v>
                </c:pt>
                <c:pt idx="6">
                  <c:v>5652</c:v>
                </c:pt>
                <c:pt idx="7">
                  <c:v>5866</c:v>
                </c:pt>
                <c:pt idx="8">
                  <c:v>4790</c:v>
                </c:pt>
                <c:pt idx="9">
                  <c:v>5400</c:v>
                </c:pt>
                <c:pt idx="10">
                  <c:v>4307</c:v>
                </c:pt>
                <c:pt idx="11">
                  <c:v>5995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45B-4668-A2FA-9D78AB9C2786}"/>
            </c:ext>
          </c:extLst>
        </c:ser>
        <c:ser>
          <c:idx val="1"/>
          <c:order val="1"/>
          <c:tx>
            <c:strRef>
              <c:f>'evolucion mensual nacionalidad'!$E$510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pPr>
              <a:solidFill>
                <a:schemeClr val="accent3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'evolucion mensual nacionalidad'!$B$511:$B$522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nacionalidad'!$E$511:$E$522</c:f>
              <c:numCache>
                <c:formatCode>#,##0</c:formatCode>
                <c:ptCount val="12"/>
                <c:pt idx="0">
                  <c:v>4291</c:v>
                </c:pt>
                <c:pt idx="1">
                  <c:v>5146</c:v>
                </c:pt>
                <c:pt idx="2">
                  <c:v>5504</c:v>
                </c:pt>
                <c:pt idx="3">
                  <c:v>5791</c:v>
                </c:pt>
                <c:pt idx="4">
                  <c:v>4474</c:v>
                </c:pt>
                <c:pt idx="5">
                  <c:v>4770</c:v>
                </c:pt>
                <c:pt idx="6">
                  <c:v>6533</c:v>
                </c:pt>
                <c:pt idx="7">
                  <c:v>6668</c:v>
                </c:pt>
                <c:pt idx="8">
                  <c:v>5271</c:v>
                </c:pt>
                <c:pt idx="9">
                  <c:v>6531</c:v>
                </c:pt>
                <c:pt idx="10">
                  <c:v>4901</c:v>
                </c:pt>
                <c:pt idx="11">
                  <c:v>6864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5B-4668-A2FA-9D78AB9C2786}"/>
            </c:ext>
          </c:extLst>
        </c:ser>
        <c:ser>
          <c:idx val="2"/>
          <c:order val="2"/>
          <c:tx>
            <c:strRef>
              <c:f>'evolucion mensual nacionalidad'!$G$510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marker>
            <c:spPr>
              <a:solidFill>
                <a:schemeClr val="accent6"/>
              </a:solidFill>
              <a:ln>
                <a:noFill/>
              </a:ln>
            </c:spPr>
          </c:marker>
          <c:dLbls>
            <c:dLbl>
              <c:idx val="4"/>
              <c:layout>
                <c:manualLayout>
                  <c:x val="-4.9953019195484574E-2"/>
                  <c:y val="-5.8023815725324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45B-4668-A2FA-9D78AB9C278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accent6"/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nacionalidad'!$B$511:$B$522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nacionalidad'!$G$511:$G$522</c:f>
              <c:numCache>
                <c:formatCode>#,##0</c:formatCode>
                <c:ptCount val="12"/>
                <c:pt idx="0">
                  <c:v>5538</c:v>
                </c:pt>
                <c:pt idx="1">
                  <c:v>7119</c:v>
                </c:pt>
                <c:pt idx="2">
                  <c:v>7041</c:v>
                </c:pt>
                <c:pt idx="3">
                  <c:v>6297</c:v>
                </c:pt>
                <c:pt idx="4">
                  <c:v>5696</c:v>
                </c:pt>
                <c:pt idx="5">
                  <c:v>5838</c:v>
                </c:pt>
                <c:pt idx="6">
                  <c:v>8206</c:v>
                </c:pt>
                <c:pt idx="7">
                  <c:v>9366</c:v>
                </c:pt>
                <c:pt idx="8">
                  <c:v>7698</c:v>
                </c:pt>
                <c:pt idx="9">
                  <c:v>6853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145B-4668-A2FA-9D78AB9C2786}"/>
            </c:ext>
          </c:extLst>
        </c:ser>
        <c:ser>
          <c:idx val="3"/>
          <c:order val="3"/>
          <c:tx>
            <c:strRef>
              <c:f>'evolucion mensual nacionalidad'!$F$510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solidFill>
                <a:schemeClr val="bg1">
                  <a:lumMod val="75000"/>
                </a:schemeClr>
              </a:soli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145B-4668-A2FA-9D78AB9C2786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145B-4668-A2FA-9D78AB9C2786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145B-4668-A2FA-9D78AB9C2786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145B-4668-A2FA-9D78AB9C2786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145B-4668-A2FA-9D78AB9C2786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145B-4668-A2FA-9D78AB9C2786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145B-4668-A2FA-9D78AB9C2786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145B-4668-A2FA-9D78AB9C2786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145B-4668-A2FA-9D78AB9C2786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145B-4668-A2FA-9D78AB9C2786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145B-4668-A2FA-9D78AB9C2786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145B-4668-A2FA-9D78AB9C2786}"/>
              </c:ext>
            </c:extLst>
          </c:dPt>
          <c:cat>
            <c:strRef>
              <c:f>'evolucion mensual nacionalidad'!$B$511:$B$522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nacionalidad'!$F$511:$F$522</c:f>
              <c:numCache>
                <c:formatCode>0.0%</c:formatCode>
                <c:ptCount val="12"/>
                <c:pt idx="0">
                  <c:v>0.16224268689057419</c:v>
                </c:pt>
                <c:pt idx="1">
                  <c:v>0.27344716654293499</c:v>
                </c:pt>
                <c:pt idx="2">
                  <c:v>0.36136532278011368</c:v>
                </c:pt>
                <c:pt idx="3">
                  <c:v>0.61174505983857497</c:v>
                </c:pt>
                <c:pt idx="4">
                  <c:v>4.1433891992551208E-2</c:v>
                </c:pt>
                <c:pt idx="5">
                  <c:v>4.1946308724827297E-4</c:v>
                </c:pt>
                <c:pt idx="6">
                  <c:v>0.15587402689313512</c:v>
                </c:pt>
                <c:pt idx="7">
                  <c:v>0.1367200818274803</c:v>
                </c:pt>
                <c:pt idx="8">
                  <c:v>0.10041753653444685</c:v>
                </c:pt>
                <c:pt idx="9">
                  <c:v>0.20944444444444454</c:v>
                </c:pt>
                <c:pt idx="10">
                  <c:v>0.13791502205711637</c:v>
                </c:pt>
                <c:pt idx="11">
                  <c:v>0.14495412844036704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145B-4668-A2FA-9D78AB9C2786}"/>
            </c:ext>
          </c:extLst>
        </c:ser>
        <c:ser>
          <c:idx val="4"/>
          <c:order val="4"/>
          <c:tx>
            <c:strRef>
              <c:f>'evolucion mensual nacionalidad'!$H$510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none"/>
          </c:marker>
          <c:cat>
            <c:strRef>
              <c:f>'evolucion mensual nacionalidad'!$B$511:$B$522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nacionalidad'!$H$511:$H$522</c:f>
              <c:numCache>
                <c:formatCode>0.0%</c:formatCode>
                <c:ptCount val="12"/>
                <c:pt idx="0">
                  <c:v>0.2906082498252156</c:v>
                </c:pt>
                <c:pt idx="1">
                  <c:v>0.3834045860862807</c:v>
                </c:pt>
                <c:pt idx="2">
                  <c:v>0.2792514534883721</c:v>
                </c:pt>
                <c:pt idx="3">
                  <c:v>8.7376964254878287E-2</c:v>
                </c:pt>
                <c:pt idx="4">
                  <c:v>0.27313366115333038</c:v>
                </c:pt>
                <c:pt idx="5">
                  <c:v>0.22389937106918234</c:v>
                </c:pt>
                <c:pt idx="6">
                  <c:v>0.25608449410684209</c:v>
                </c:pt>
                <c:pt idx="7">
                  <c:v>0.404619076184763</c:v>
                </c:pt>
                <c:pt idx="8">
                  <c:v>0.46044393853158794</c:v>
                </c:pt>
                <c:pt idx="9">
                  <c:v>4.9303322615219747E-2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45B-4668-A2FA-9D78AB9C278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048112"/>
        <c:axId val="-2103068240"/>
      </c:lineChart>
      <c:catAx>
        <c:axId val="-210304811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68240"/>
        <c:crosses val="autoZero"/>
        <c:auto val="1"/>
        <c:lblAlgn val="ctr"/>
        <c:lblOffset val="100"/>
        <c:tickLblSkip val="1"/>
        <c:noMultiLvlLbl val="0"/>
      </c:catAx>
      <c:valAx>
        <c:axId val="-2103068240"/>
        <c:scaling>
          <c:orientation val="minMax"/>
          <c:min val="0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103048112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0.13250545971829858"/>
          <c:w val="0.85946338212425644"/>
          <c:h val="6.135000300534952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0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hyperlink" Target="#'grafica llegada pa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hyperlink" Target="#'grafica dist pasajero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xl/drawing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3.xml"/><Relationship Id="rId5" Type="http://schemas.openxmlformats.org/officeDocument/2006/relationships/image" Target="../media/image3.png"/><Relationship Id="rId4" Type="http://schemas.openxmlformats.org/officeDocument/2006/relationships/hyperlink" Target="#'cuota insular pasajeros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chart" Target="../charts/chart6.xml"/><Relationship Id="rId2" Type="http://schemas.openxmlformats.org/officeDocument/2006/relationships/hyperlink" Target="#'Men&#250; principal'!A1"/><Relationship Id="rId1" Type="http://schemas.openxmlformats.org/officeDocument/2006/relationships/chart" Target="../charts/chart4.xml"/><Relationship Id="rId6" Type="http://schemas.openxmlformats.org/officeDocument/2006/relationships/image" Target="../media/image3.png"/><Relationship Id="rId5" Type="http://schemas.openxmlformats.org/officeDocument/2006/relationships/chart" Target="../charts/chart5.xml"/><Relationship Id="rId4" Type="http://schemas.openxmlformats.org/officeDocument/2006/relationships/hyperlink" Target="#'Evolucion pas canari e islas'!A1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7.xml"/><Relationship Id="rId4" Type="http://schemas.openxmlformats.org/officeDocument/2006/relationships/image" Target="../media/image3.png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9.xml"/><Relationship Id="rId1" Type="http://schemas.openxmlformats.org/officeDocument/2006/relationships/chart" Target="../charts/chart8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xl/drawings/_rels/drawing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0.xml"/><Relationship Id="rId6" Type="http://schemas.openxmlformats.org/officeDocument/2006/relationships/chart" Target="../charts/chart12.xml"/><Relationship Id="rId5" Type="http://schemas.openxmlformats.org/officeDocument/2006/relationships/chart" Target="../charts/chart11.xml"/><Relationship Id="rId4" Type="http://schemas.openxmlformats.org/officeDocument/2006/relationships/image" Target="../media/image3.png"/></Relationships>
</file>

<file path=xl/drawings/_rels/drawing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27.xml.rels><?xml version="1.0" encoding="UTF-8" standalone="yes"?>
<Relationships xmlns="http://schemas.openxmlformats.org/package/2006/relationships"><Relationship Id="rId8" Type="http://schemas.openxmlformats.org/officeDocument/2006/relationships/chart" Target="../charts/chart20.xml"/><Relationship Id="rId3" Type="http://schemas.openxmlformats.org/officeDocument/2006/relationships/chart" Target="../charts/chart15.xml"/><Relationship Id="rId7" Type="http://schemas.openxmlformats.org/officeDocument/2006/relationships/chart" Target="../charts/chart19.xml"/><Relationship Id="rId2" Type="http://schemas.openxmlformats.org/officeDocument/2006/relationships/chart" Target="../charts/chart14.xml"/><Relationship Id="rId1" Type="http://schemas.openxmlformats.org/officeDocument/2006/relationships/chart" Target="../charts/chart13.xml"/><Relationship Id="rId6" Type="http://schemas.openxmlformats.org/officeDocument/2006/relationships/chart" Target="../charts/chart18.xml"/><Relationship Id="rId11" Type="http://schemas.openxmlformats.org/officeDocument/2006/relationships/image" Target="../media/image3.png"/><Relationship Id="rId5" Type="http://schemas.openxmlformats.org/officeDocument/2006/relationships/chart" Target="../charts/chart17.xml"/><Relationship Id="rId10" Type="http://schemas.openxmlformats.org/officeDocument/2006/relationships/image" Target="../media/image2.jpeg"/><Relationship Id="rId4" Type="http://schemas.openxmlformats.org/officeDocument/2006/relationships/chart" Target="../charts/chart16.xml"/><Relationship Id="rId9" Type="http://schemas.openxmlformats.org/officeDocument/2006/relationships/hyperlink" Target="#'Men&#250; principal'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22.xml"/><Relationship Id="rId1" Type="http://schemas.openxmlformats.org/officeDocument/2006/relationships/chart" Target="../charts/chart2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xl/drawings/_rels/drawing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4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24.xml"/><Relationship Id="rId1" Type="http://schemas.openxmlformats.org/officeDocument/2006/relationships/chart" Target="../charts/chart23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58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2.xml"/><Relationship Id="rId13" Type="http://schemas.openxmlformats.org/officeDocument/2006/relationships/chart" Target="../charts/chart37.xml"/><Relationship Id="rId18" Type="http://schemas.openxmlformats.org/officeDocument/2006/relationships/chart" Target="../charts/chart42.xml"/><Relationship Id="rId26" Type="http://schemas.openxmlformats.org/officeDocument/2006/relationships/chart" Target="../charts/chart48.xml"/><Relationship Id="rId3" Type="http://schemas.openxmlformats.org/officeDocument/2006/relationships/chart" Target="../charts/chart27.xml"/><Relationship Id="rId21" Type="http://schemas.openxmlformats.org/officeDocument/2006/relationships/chart" Target="../charts/chart45.xml"/><Relationship Id="rId7" Type="http://schemas.openxmlformats.org/officeDocument/2006/relationships/chart" Target="../charts/chart31.xml"/><Relationship Id="rId12" Type="http://schemas.openxmlformats.org/officeDocument/2006/relationships/chart" Target="../charts/chart36.xml"/><Relationship Id="rId17" Type="http://schemas.openxmlformats.org/officeDocument/2006/relationships/chart" Target="../charts/chart41.xml"/><Relationship Id="rId25" Type="http://schemas.openxmlformats.org/officeDocument/2006/relationships/chart" Target="../charts/chart47.xml"/><Relationship Id="rId2" Type="http://schemas.openxmlformats.org/officeDocument/2006/relationships/chart" Target="../charts/chart26.xml"/><Relationship Id="rId16" Type="http://schemas.openxmlformats.org/officeDocument/2006/relationships/chart" Target="../charts/chart40.xml"/><Relationship Id="rId20" Type="http://schemas.openxmlformats.org/officeDocument/2006/relationships/chart" Target="../charts/chart44.xml"/><Relationship Id="rId1" Type="http://schemas.openxmlformats.org/officeDocument/2006/relationships/chart" Target="../charts/chart25.xml"/><Relationship Id="rId6" Type="http://schemas.openxmlformats.org/officeDocument/2006/relationships/chart" Target="../charts/chart30.xml"/><Relationship Id="rId11" Type="http://schemas.openxmlformats.org/officeDocument/2006/relationships/chart" Target="../charts/chart35.xml"/><Relationship Id="rId24" Type="http://schemas.openxmlformats.org/officeDocument/2006/relationships/image" Target="../media/image2.jpeg"/><Relationship Id="rId5" Type="http://schemas.openxmlformats.org/officeDocument/2006/relationships/chart" Target="../charts/chart29.xml"/><Relationship Id="rId15" Type="http://schemas.openxmlformats.org/officeDocument/2006/relationships/chart" Target="../charts/chart39.xml"/><Relationship Id="rId23" Type="http://schemas.openxmlformats.org/officeDocument/2006/relationships/hyperlink" Target="#'Men&#250; principal'!A1"/><Relationship Id="rId28" Type="http://schemas.openxmlformats.org/officeDocument/2006/relationships/image" Target="../media/image3.png"/><Relationship Id="rId10" Type="http://schemas.openxmlformats.org/officeDocument/2006/relationships/chart" Target="../charts/chart34.xml"/><Relationship Id="rId19" Type="http://schemas.openxmlformats.org/officeDocument/2006/relationships/chart" Target="../charts/chart43.xml"/><Relationship Id="rId4" Type="http://schemas.openxmlformats.org/officeDocument/2006/relationships/chart" Target="../charts/chart28.xml"/><Relationship Id="rId9" Type="http://schemas.openxmlformats.org/officeDocument/2006/relationships/chart" Target="../charts/chart33.xml"/><Relationship Id="rId14" Type="http://schemas.openxmlformats.org/officeDocument/2006/relationships/chart" Target="../charts/chart38.xml"/><Relationship Id="rId22" Type="http://schemas.openxmlformats.org/officeDocument/2006/relationships/chart" Target="../charts/chart46.xml"/><Relationship Id="rId27" Type="http://schemas.openxmlformats.org/officeDocument/2006/relationships/chart" Target="../charts/chart49.xml"/></Relationships>
</file>

<file path=xl/drawings/_rels/drawing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7200900</xdr:colOff>
      <xdr:row>1</xdr:row>
      <xdr:rowOff>161925</xdr:rowOff>
    </xdr:from>
    <xdr:to>
      <xdr:col>1</xdr:col>
      <xdr:colOff>8772525</xdr:colOff>
      <xdr:row>4</xdr:row>
      <xdr:rowOff>161925</xdr:rowOff>
    </xdr:to>
    <xdr:pic>
      <xdr:nvPicPr>
        <xdr:cNvPr id="2" name="1 Imagen">
          <a:extLst>
            <a:ext uri="{FF2B5EF4-FFF2-40B4-BE49-F238E27FC236}">
              <a16:creationId xmlns:a16="http://schemas.microsoft.com/office/drawing/2014/main" id="{EC2EEB70-1602-4FF5-90B3-ABD587F4C3D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590" t="16216" r="17506" b="15135"/>
        <a:stretch/>
      </xdr:blipFill>
      <xdr:spPr>
        <a:xfrm>
          <a:off x="7962900" y="352425"/>
          <a:ext cx="1571625" cy="1209675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absoluteAnchor>
    <xdr:pos x="7319961" y="3419475"/>
    <xdr:ext cx="5472113" cy="3467100"/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330F4E9A-7660-4EEC-BD45-72A11934E36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  <xdr:absoluteAnchor>
    <xdr:pos x="1171575" y="3400425"/>
    <xdr:ext cx="5472113" cy="3467100"/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13E4B439-4998-47EA-8FCC-07C6FB7E01A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absoluteAnchor>
  <xdr:oneCellAnchor>
    <xdr:from>
      <xdr:col>10</xdr:col>
      <xdr:colOff>171450</xdr:colOff>
      <xdr:row>0</xdr:row>
      <xdr:rowOff>38100</xdr:rowOff>
    </xdr:from>
    <xdr:ext cx="495300" cy="495300"/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ED0DA82B-04CA-4F3C-9C20-2242F119B13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686800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oneCellAnchor>
  <xdr:twoCellAnchor editAs="oneCell">
    <xdr:from>
      <xdr:col>0</xdr:col>
      <xdr:colOff>1</xdr:colOff>
      <xdr:row>0</xdr:row>
      <xdr:rowOff>0</xdr:rowOff>
    </xdr:from>
    <xdr:to>
      <xdr:col>1</xdr:col>
      <xdr:colOff>1</xdr:colOff>
      <xdr:row>0</xdr:row>
      <xdr:rowOff>360193</xdr:rowOff>
    </xdr:to>
    <xdr:pic>
      <xdr:nvPicPr>
        <xdr:cNvPr id="5" name="5 Imagen">
          <a:hlinkClick xmlns:r="http://schemas.openxmlformats.org/officeDocument/2006/relationships" r:id="rId3" tooltip="Menú principal"/>
          <a:extLst>
            <a:ext uri="{FF2B5EF4-FFF2-40B4-BE49-F238E27FC236}">
              <a16:creationId xmlns:a16="http://schemas.microsoft.com/office/drawing/2014/main" id="{B7B93AD0-8F67-4CBC-AC80-AAE557F7DB8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1" y="0"/>
          <a:ext cx="1181100" cy="360193"/>
        </a:xfrm>
        <a:prstGeom prst="rect">
          <a:avLst/>
        </a:prstGeom>
      </xdr:spPr>
    </xdr:pic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0.18681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D8CA3C29-B942-4429-9123-38551E3531EE}"/>
            </a:ext>
          </a:extLst>
        </cdr:cNvPr>
        <cdr:cNvSpPr txBox="1"/>
      </cdr:nvSpPr>
      <cdr:spPr>
        <a:xfrm xmlns:a="http://schemas.openxmlformats.org/drawingml/2006/main">
          <a:off x="0" y="0"/>
          <a:ext cx="5472113" cy="6477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l"/>
          <a:fld id="{0E69E387-E0EC-4B57-BBCE-03A06ABE0DED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 pasajeros procedentes de aeropuertos daneses llegados a Canarias por isla de destino</a:t>
          </a:fld>
          <a:endParaRPr lang="es-ES" sz="48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FECCA2BA-8E34-4542-8C0D-FA370BB8D5BE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  <cdr:relSizeAnchor xmlns:cdr="http://schemas.openxmlformats.org/drawingml/2006/chartDrawing">
    <cdr:from>
      <cdr:x>0.00087</cdr:x>
      <cdr:y>0.93656</cdr:y>
    </cdr:from>
    <cdr:to>
      <cdr:x>1</cdr:x>
      <cdr:y>0.93656</cdr:y>
    </cdr:to>
    <cdr:cxnSp macro="">
      <cdr:nvCxnSpPr>
        <cdr:cNvPr id="6" name="1 Conector recto">
          <a:extLst xmlns:a="http://schemas.openxmlformats.org/drawingml/2006/main">
            <a:ext uri="{FF2B5EF4-FFF2-40B4-BE49-F238E27FC236}">
              <a16:creationId xmlns:a16="http://schemas.microsoft.com/office/drawing/2014/main" id="{E52AD458-0B21-468E-A7F7-956E499C3C45}"/>
            </a:ext>
          </a:extLst>
        </cdr:cNvPr>
        <cdr:cNvCxnSpPr/>
      </cdr:nvCxnSpPr>
      <cdr:spPr>
        <a:xfrm xmlns:a="http://schemas.openxmlformats.org/drawingml/2006/main">
          <a:off x="4763" y="3247149"/>
          <a:ext cx="54673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0.00087</cdr:x>
      <cdr:y>0.21037</cdr:y>
    </cdr:from>
    <cdr:to>
      <cdr:x>1</cdr:x>
      <cdr:y>0.21037</cdr:y>
    </cdr:to>
    <cdr:cxnSp macro="">
      <cdr:nvCxnSpPr>
        <cdr:cNvPr id="7" name="2 Conector recto">
          <a:extLst xmlns:a="http://schemas.openxmlformats.org/drawingml/2006/main">
            <a:ext uri="{FF2B5EF4-FFF2-40B4-BE49-F238E27FC236}">
              <a16:creationId xmlns:a16="http://schemas.microsoft.com/office/drawing/2014/main" id="{EE68F087-B0BF-4EF0-9371-2EAA153FA440}"/>
            </a:ext>
          </a:extLst>
        </cdr:cNvPr>
        <cdr:cNvCxnSpPr/>
      </cdr:nvCxnSpPr>
      <cdr:spPr>
        <a:xfrm xmlns:a="http://schemas.openxmlformats.org/drawingml/2006/main">
          <a:off x="4761" y="729376"/>
          <a:ext cx="546735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0.00087</cdr:x>
      <cdr:y>0.21312</cdr:y>
    </cdr:from>
    <cdr:to>
      <cdr:x>1</cdr:x>
      <cdr:y>0.21312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44699BF9-0727-4CA4-B675-6B6A8D3DED32}"/>
            </a:ext>
          </a:extLst>
        </cdr:cNvPr>
        <cdr:cNvCxnSpPr/>
      </cdr:nvCxnSpPr>
      <cdr:spPr>
        <a:xfrm xmlns:a="http://schemas.openxmlformats.org/drawingml/2006/main">
          <a:off x="4761" y="738901"/>
          <a:ext cx="546735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</cdr:y>
    </cdr:from>
    <cdr:to>
      <cdr:x>0.98346</cdr:x>
      <cdr:y>0.17857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F7C783F1-00DF-4274-86AE-F98AEB9B8D77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6191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marL="0" marR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fld id="{00ADAF1E-D0C4-4689-8378-E19977515312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effectLst/>
              <a:latin typeface="Calibri"/>
              <a:ea typeface="+mn-ea"/>
              <a:cs typeface="+mn-cs"/>
            </a:rPr>
            <a:pPr marL="0" marR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t>Distribución de pasajeros procedentes de aeropuertos daneses llegados a Canarias por isla de destino</a:t>
          </a:fld>
          <a:endParaRPr lang="es-ES" sz="36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59688967-811E-47CA-8EC7-E370AE14DB8F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  <cdr:relSizeAnchor xmlns:cdr="http://schemas.openxmlformats.org/drawingml/2006/chartDrawing">
    <cdr:from>
      <cdr:x>0.00087</cdr:x>
      <cdr:y>0.93656</cdr:y>
    </cdr:from>
    <cdr:to>
      <cdr:x>1</cdr:x>
      <cdr:y>0.93656</cdr:y>
    </cdr:to>
    <cdr:cxnSp macro="">
      <cdr:nvCxnSpPr>
        <cdr:cNvPr id="6" name="1 Conector recto">
          <a:extLst xmlns:a="http://schemas.openxmlformats.org/drawingml/2006/main">
            <a:ext uri="{FF2B5EF4-FFF2-40B4-BE49-F238E27FC236}">
              <a16:creationId xmlns:a16="http://schemas.microsoft.com/office/drawing/2014/main" id="{A1B5A7EE-4526-491D-8572-BF1F2FA3F179}"/>
            </a:ext>
          </a:extLst>
        </cdr:cNvPr>
        <cdr:cNvCxnSpPr/>
      </cdr:nvCxnSpPr>
      <cdr:spPr>
        <a:xfrm xmlns:a="http://schemas.openxmlformats.org/drawingml/2006/main">
          <a:off x="4763" y="3247149"/>
          <a:ext cx="54673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0.00348</cdr:x>
      <cdr:y>0.14011</cdr:y>
    </cdr:from>
    <cdr:to>
      <cdr:x>0.10792</cdr:x>
      <cdr:y>0.21978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32D79DE4-8142-4156-9672-BAF739727B46}"/>
            </a:ext>
          </a:extLst>
        </cdr:cNvPr>
        <cdr:cNvSpPr txBox="1"/>
      </cdr:nvSpPr>
      <cdr:spPr>
        <a:xfrm xmlns:a="http://schemas.openxmlformats.org/drawingml/2006/main">
          <a:off x="19039" y="485764"/>
          <a:ext cx="571508" cy="2762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tx1">
                  <a:lumMod val="75000"/>
                  <a:lumOff val="25000"/>
                </a:schemeClr>
              </a:solidFill>
              <a:latin typeface="+mn-lt"/>
            </a:rPr>
            <a:t>año</a:t>
          </a:r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54</xdr:col>
      <xdr:colOff>238125</xdr:colOff>
      <xdr:row>0</xdr:row>
      <xdr:rowOff>285750</xdr:rowOff>
    </xdr:from>
    <xdr:to>
      <xdr:col>54</xdr:col>
      <xdr:colOff>733425</xdr:colOff>
      <xdr:row>2</xdr:row>
      <xdr:rowOff>209550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9696610-8DDC-4967-B1CF-5562162CD1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852600" y="285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314325</xdr:colOff>
      <xdr:row>0</xdr:row>
      <xdr:rowOff>76200</xdr:rowOff>
    </xdr:from>
    <xdr:to>
      <xdr:col>1</xdr:col>
      <xdr:colOff>809625</xdr:colOff>
      <xdr:row>2</xdr:row>
      <xdr:rowOff>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FAF5D51-BFD1-4167-ABBC-47CF8A942A8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9542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3AB7086F-0101-472C-895E-125CF37910A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371475</xdr:colOff>
      <xdr:row>0</xdr:row>
      <xdr:rowOff>76200</xdr:rowOff>
    </xdr:from>
    <xdr:to>
      <xdr:col>1</xdr:col>
      <xdr:colOff>866775</xdr:colOff>
      <xdr:row>2</xdr:row>
      <xdr:rowOff>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5E0603A-94F4-4FC0-8558-2297122D3F6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257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54</xdr:col>
      <xdr:colOff>123825</xdr:colOff>
      <xdr:row>0</xdr:row>
      <xdr:rowOff>238125</xdr:rowOff>
    </xdr:from>
    <xdr:to>
      <xdr:col>54</xdr:col>
      <xdr:colOff>619125</xdr:colOff>
      <xdr:row>2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C5BF5D2-6CC9-4BE5-9321-018A8EC2B43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652575" y="2381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15982C71-9FA6-45AE-8403-2E129A94BBB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161925</xdr:colOff>
      <xdr:row>0</xdr:row>
      <xdr:rowOff>57150</xdr:rowOff>
    </xdr:from>
    <xdr:to>
      <xdr:col>18</xdr:col>
      <xdr:colOff>657225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24260F9-B878-4A7A-B80A-3B0A405FA78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71612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19</xdr:col>
      <xdr:colOff>714375</xdr:colOff>
      <xdr:row>0</xdr:row>
      <xdr:rowOff>361950</xdr:rowOff>
    </xdr:from>
    <xdr:to>
      <xdr:col>21</xdr:col>
      <xdr:colOff>371475</xdr:colOff>
      <xdr:row>5</xdr:row>
      <xdr:rowOff>205123</xdr:rowOff>
    </xdr:to>
    <xdr:pic>
      <xdr:nvPicPr>
        <xdr:cNvPr id="3" name="3 Imagen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8F22E56B-DE28-41D4-9C84-2F9BED17C84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16030575" y="361950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1C53D5A9-B93D-49E2-901D-57573CF27B0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152400</xdr:colOff>
      <xdr:row>0</xdr:row>
      <xdr:rowOff>180975</xdr:rowOff>
    </xdr:from>
    <xdr:to>
      <xdr:col>10</xdr:col>
      <xdr:colOff>647700</xdr:colOff>
      <xdr:row>2</xdr:row>
      <xdr:rowOff>104775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A784C8D-2A6D-4293-A989-0C9E801EBF1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772525" y="1809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10</xdr:col>
      <xdr:colOff>695325</xdr:colOff>
      <xdr:row>2</xdr:row>
      <xdr:rowOff>276225</xdr:rowOff>
    </xdr:from>
    <xdr:to>
      <xdr:col>12</xdr:col>
      <xdr:colOff>352425</xdr:colOff>
      <xdr:row>6</xdr:row>
      <xdr:rowOff>90823</xdr:rowOff>
    </xdr:to>
    <xdr:pic>
      <xdr:nvPicPr>
        <xdr:cNvPr id="3" name="3 Imagen">
          <a:hlinkClick xmlns:r="http://schemas.openxmlformats.org/officeDocument/2006/relationships" r:id="rId3" tooltip="Ir a la gráfica"/>
          <a:extLst>
            <a:ext uri="{FF2B5EF4-FFF2-40B4-BE49-F238E27FC236}">
              <a16:creationId xmlns:a16="http://schemas.microsoft.com/office/drawing/2014/main" id="{438AB45E-A863-43C0-B0C3-359FA606C97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9315450" y="847725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6720AF25-96F0-442B-85E2-E9324138E73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3</xdr:row>
      <xdr:rowOff>0</xdr:rowOff>
    </xdr:from>
    <xdr:to>
      <xdr:col>9</xdr:col>
      <xdr:colOff>285750</xdr:colOff>
      <xdr:row>23</xdr:row>
      <xdr:rowOff>95250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EAEE7138-8946-4532-8328-B7D7F9876EA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133350</xdr:colOff>
      <xdr:row>0</xdr:row>
      <xdr:rowOff>228600</xdr:rowOff>
    </xdr:from>
    <xdr:to>
      <xdr:col>10</xdr:col>
      <xdr:colOff>628650</xdr:colOff>
      <xdr:row>2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10E1FA90-5209-4416-9608-F20B95481AE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1724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10</xdr:col>
      <xdr:colOff>219075</xdr:colOff>
      <xdr:row>4</xdr:row>
      <xdr:rowOff>19050</xdr:rowOff>
    </xdr:from>
    <xdr:to>
      <xdr:col>11</xdr:col>
      <xdr:colOff>714375</xdr:colOff>
      <xdr:row>5</xdr:row>
      <xdr:rowOff>171450</xdr:rowOff>
    </xdr:to>
    <xdr:sp macro="" textlink="">
      <xdr:nvSpPr>
        <xdr:cNvPr id="4" name="4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582E9E97-AEF4-4EDD-88E6-68A179B95B8C}"/>
            </a:ext>
          </a:extLst>
        </xdr:cNvPr>
        <xdr:cNvSpPr/>
      </xdr:nvSpPr>
      <xdr:spPr>
        <a:xfrm>
          <a:off x="8258175" y="971550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5" name="5 Imagen">
          <a:hlinkClick xmlns:r="http://schemas.openxmlformats.org/officeDocument/2006/relationships" r:id="rId2" tooltip="Menú principal"/>
          <a:extLst>
            <a:ext uri="{FF2B5EF4-FFF2-40B4-BE49-F238E27FC236}">
              <a16:creationId xmlns:a16="http://schemas.microsoft.com/office/drawing/2014/main" id="{32F48EDC-17C6-495D-9D09-6A1AB4F4FF3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</cdr:x>
      <cdr:y>0.95848</cdr:y>
    </cdr:from>
    <cdr:to>
      <cdr:x>0.34127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4B3AE51-0DB6-442D-8F77-FB27B683D55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104"/>
          <a:ext cx="2177900" cy="16214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  <cdr:relSizeAnchor xmlns:cdr="http://schemas.openxmlformats.org/drawingml/2006/chartDrawing">
    <cdr:from>
      <cdr:x>0</cdr:x>
      <cdr:y>0.19269</cdr:y>
    </cdr:from>
    <cdr:to>
      <cdr:x>1</cdr:x>
      <cdr:y>0.19269</cdr:y>
    </cdr:to>
    <cdr:cxnSp macro="">
      <cdr:nvCxnSpPr>
        <cdr:cNvPr id="4" name="3 Conector recto">
          <a:extLst xmlns:a="http://schemas.openxmlformats.org/drawingml/2006/main">
            <a:ext uri="{FF2B5EF4-FFF2-40B4-BE49-F238E27FC236}">
              <a16:creationId xmlns:a16="http://schemas.microsoft.com/office/drawing/2014/main" id="{97F3B817-975D-4ADE-967E-A846081DDAE2}"/>
            </a:ext>
          </a:extLst>
        </cdr:cNvPr>
        <cdr:cNvCxnSpPr/>
      </cdr:nvCxnSpPr>
      <cdr:spPr>
        <a:xfrm xmlns:a="http://schemas.openxmlformats.org/drawingml/2006/main">
          <a:off x="0" y="752516"/>
          <a:ext cx="6381750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0.95425</cdr:y>
    </cdr:from>
    <cdr:to>
      <cdr:x>0.99701</cdr:x>
      <cdr:y>0.95425</cdr:y>
    </cdr:to>
    <cdr:cxnSp macro="">
      <cdr:nvCxnSpPr>
        <cdr:cNvPr id="5" name="1 Conector recto">
          <a:extLst xmlns:a="http://schemas.openxmlformats.org/drawingml/2006/main">
            <a:ext uri="{FF2B5EF4-FFF2-40B4-BE49-F238E27FC236}">
              <a16:creationId xmlns:a16="http://schemas.microsoft.com/office/drawing/2014/main" id="{53CAB223-E6B3-4B1D-9926-D636EE306F68}"/>
            </a:ext>
          </a:extLst>
        </cdr:cNvPr>
        <cdr:cNvCxnSpPr/>
      </cdr:nvCxnSpPr>
      <cdr:spPr>
        <a:xfrm xmlns:a="http://schemas.openxmlformats.org/drawingml/2006/main">
          <a:off x="0" y="3726572"/>
          <a:ext cx="636270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12700</xdr:colOff>
      <xdr:row>1</xdr:row>
      <xdr:rowOff>114300</xdr:rowOff>
    </xdr:from>
    <xdr:to>
      <xdr:col>8</xdr:col>
      <xdr:colOff>346075</xdr:colOff>
      <xdr:row>20</xdr:row>
      <xdr:rowOff>104775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3427630B-8B9C-4BF7-AD90-999B9525E2F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17</xdr:col>
      <xdr:colOff>247650</xdr:colOff>
      <xdr:row>0</xdr:row>
      <xdr:rowOff>228600</xdr:rowOff>
    </xdr:from>
    <xdr:to>
      <xdr:col>17</xdr:col>
      <xdr:colOff>742950</xdr:colOff>
      <xdr:row>2</xdr:row>
      <xdr:rowOff>152400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72F2E0D9-558B-4CC7-8A1C-639430ACCDA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207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17</xdr:col>
      <xdr:colOff>314325</xdr:colOff>
      <xdr:row>3</xdr:row>
      <xdr:rowOff>142875</xdr:rowOff>
    </xdr:from>
    <xdr:to>
      <xdr:col>19</xdr:col>
      <xdr:colOff>47625</xdr:colOff>
      <xdr:row>5</xdr:row>
      <xdr:rowOff>104775</xdr:rowOff>
    </xdr:to>
    <xdr:sp macro="" textlink="">
      <xdr:nvSpPr>
        <xdr:cNvPr id="4" name="5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5E888A82-149B-4456-BDF4-AA43D2D88E02}"/>
            </a:ext>
          </a:extLst>
        </xdr:cNvPr>
        <xdr:cNvSpPr/>
      </xdr:nvSpPr>
      <xdr:spPr>
        <a:xfrm>
          <a:off x="13687425" y="904875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>
    <xdr:from>
      <xdr:col>1</xdr:col>
      <xdr:colOff>38100</xdr:colOff>
      <xdr:row>23</xdr:row>
      <xdr:rowOff>38100</xdr:rowOff>
    </xdr:from>
    <xdr:to>
      <xdr:col>9</xdr:col>
      <xdr:colOff>479425</xdr:colOff>
      <xdr:row>42</xdr:row>
      <xdr:rowOff>139700</xdr:rowOff>
    </xdr:to>
    <xdr:graphicFrame macro="">
      <xdr:nvGraphicFramePr>
        <xdr:cNvPr id="5" name="6 Gráfico">
          <a:extLst>
            <a:ext uri="{FF2B5EF4-FFF2-40B4-BE49-F238E27FC236}">
              <a16:creationId xmlns:a16="http://schemas.microsoft.com/office/drawing/2014/main" id="{5C5F1B7D-2864-48C3-B2EC-0619DC895AF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6" name="7 Imagen">
          <a:hlinkClick xmlns:r="http://schemas.openxmlformats.org/officeDocument/2006/relationships" r:id="rId2" tooltip="Menú principal"/>
          <a:extLst>
            <a:ext uri="{FF2B5EF4-FFF2-40B4-BE49-F238E27FC236}">
              <a16:creationId xmlns:a16="http://schemas.microsoft.com/office/drawing/2014/main" id="{98A5912B-67E9-4452-A8D2-B9E44ED0D31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6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  <xdr:twoCellAnchor editAs="oneCell">
    <xdr:from>
      <xdr:col>9</xdr:col>
      <xdr:colOff>142875</xdr:colOff>
      <xdr:row>1</xdr:row>
      <xdr:rowOff>104775</xdr:rowOff>
    </xdr:from>
    <xdr:to>
      <xdr:col>16</xdr:col>
      <xdr:colOff>476250</xdr:colOff>
      <xdr:row>20</xdr:row>
      <xdr:rowOff>95250</xdr:rowOff>
    </xdr:to>
    <xdr:graphicFrame macro="">
      <xdr:nvGraphicFramePr>
        <xdr:cNvPr id="7" name="Chart 4">
          <a:extLst>
            <a:ext uri="{FF2B5EF4-FFF2-40B4-BE49-F238E27FC236}">
              <a16:creationId xmlns:a16="http://schemas.microsoft.com/office/drawing/2014/main" id="{5A193988-3296-4541-9D36-7F65D088BC6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0.21636</cdr:y>
    </cdr:from>
    <cdr:to>
      <cdr:x>1</cdr:x>
      <cdr:y>0.21636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334A6E8A-744B-4183-8E91-412EA060DC99}"/>
            </a:ext>
          </a:extLst>
        </cdr:cNvPr>
        <cdr:cNvCxnSpPr/>
      </cdr:nvCxnSpPr>
      <cdr:spPr>
        <a:xfrm xmlns:a="http://schemas.openxmlformats.org/drawingml/2006/main">
          <a:off x="0" y="781050"/>
          <a:ext cx="5667375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0.95251</cdr:y>
    </cdr:from>
    <cdr:to>
      <cdr:x>1</cdr:x>
      <cdr:y>0.95251</cdr:y>
    </cdr:to>
    <cdr:cxnSp macro="">
      <cdr:nvCxnSpPr>
        <cdr:cNvPr id="5" name="1 Conector recto">
          <a:extLst xmlns:a="http://schemas.openxmlformats.org/drawingml/2006/main">
            <a:ext uri="{FF2B5EF4-FFF2-40B4-BE49-F238E27FC236}">
              <a16:creationId xmlns:a16="http://schemas.microsoft.com/office/drawing/2014/main" id="{734A4228-D42C-4E49-B1EE-9C2CE0F6E525}"/>
            </a:ext>
          </a:extLst>
        </cdr:cNvPr>
        <cdr:cNvCxnSpPr/>
      </cdr:nvCxnSpPr>
      <cdr:spPr>
        <a:xfrm xmlns:a="http://schemas.openxmlformats.org/drawingml/2006/main">
          <a:off x="0" y="3438527"/>
          <a:ext cx="5667375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3.xml><?xml version="1.0" encoding="utf-8"?>
<c:userShapes xmlns:c="http://schemas.openxmlformats.org/drawingml/2006/chart">
  <cdr:relSizeAnchor xmlns:cdr="http://schemas.openxmlformats.org/drawingml/2006/chartDrawing">
    <cdr:from>
      <cdr:x>0</cdr:x>
      <cdr:y>0.95642</cdr:y>
    </cdr:from>
    <cdr:to>
      <cdr:x>0.3367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8D639-32EC-447C-9142-BC41018811F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8925"/>
          <a:ext cx="2201118" cy="16216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0.21757</cdr:y>
    </cdr:from>
    <cdr:to>
      <cdr:x>1</cdr:x>
      <cdr:y>0.21757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BC0A61F8-E444-4467-8591-72C96E6831B6}"/>
            </a:ext>
          </a:extLst>
        </cdr:cNvPr>
        <cdr:cNvCxnSpPr/>
      </cdr:nvCxnSpPr>
      <cdr:spPr>
        <a:xfrm xmlns:a="http://schemas.openxmlformats.org/drawingml/2006/main">
          <a:off x="3203" y="809617"/>
          <a:ext cx="653412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ECE7C9A6-3D51-43F5-9F2D-2A315C45B8D9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</cdr:x>
      <cdr:y>0.23483</cdr:y>
    </cdr:from>
    <cdr:to>
      <cdr:x>1</cdr:x>
      <cdr:y>0.23483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0316B47C-BECE-4823-8EE4-2F285C39A729}"/>
            </a:ext>
          </a:extLst>
        </cdr:cNvPr>
        <cdr:cNvCxnSpPr/>
      </cdr:nvCxnSpPr>
      <cdr:spPr>
        <a:xfrm xmlns:a="http://schemas.openxmlformats.org/drawingml/2006/main">
          <a:off x="0" y="847719"/>
          <a:ext cx="5667375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0.94723</cdr:y>
    </cdr:from>
    <cdr:to>
      <cdr:x>1</cdr:x>
      <cdr:y>0.94723</cdr:y>
    </cdr:to>
    <cdr:cxnSp macro="">
      <cdr:nvCxnSpPr>
        <cdr:cNvPr id="5" name="1 Conector recto">
          <a:extLst xmlns:a="http://schemas.openxmlformats.org/drawingml/2006/main">
            <a:ext uri="{FF2B5EF4-FFF2-40B4-BE49-F238E27FC236}">
              <a16:creationId xmlns:a16="http://schemas.microsoft.com/office/drawing/2014/main" id="{F29909FC-AD23-4271-9F78-01DBBA462674}"/>
            </a:ext>
          </a:extLst>
        </cdr:cNvPr>
        <cdr:cNvCxnSpPr/>
      </cdr:nvCxnSpPr>
      <cdr:spPr>
        <a:xfrm xmlns:a="http://schemas.openxmlformats.org/drawingml/2006/main">
          <a:off x="0" y="3419475"/>
          <a:ext cx="5667375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44450</xdr:colOff>
      <xdr:row>13</xdr:row>
      <xdr:rowOff>38100</xdr:rowOff>
    </xdr:from>
    <xdr:to>
      <xdr:col>8</xdr:col>
      <xdr:colOff>447675</xdr:colOff>
      <xdr:row>34</xdr:row>
      <xdr:rowOff>57150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96C8C481-9B61-4126-ACC1-209AEE74AE2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146050</xdr:colOff>
      <xdr:row>0</xdr:row>
      <xdr:rowOff>31750</xdr:rowOff>
    </xdr:from>
    <xdr:to>
      <xdr:col>8</xdr:col>
      <xdr:colOff>641350</xdr:colOff>
      <xdr:row>1</xdr:row>
      <xdr:rowOff>146050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D6BF846D-B4E3-4A67-95BD-9508D433308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442200" y="31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2" tooltip="Menú principal"/>
          <a:extLst>
            <a:ext uri="{FF2B5EF4-FFF2-40B4-BE49-F238E27FC236}">
              <a16:creationId xmlns:a16="http://schemas.microsoft.com/office/drawing/2014/main" id="{571C8E0F-181F-41A8-B52A-BD34B37C40F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0.20267</cdr:y>
    </cdr:from>
    <cdr:to>
      <cdr:x>1</cdr:x>
      <cdr:y>0.20267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2B69A621-F8BF-4E3D-AF26-7BB46C59E877}"/>
            </a:ext>
          </a:extLst>
        </cdr:cNvPr>
        <cdr:cNvCxnSpPr/>
      </cdr:nvCxnSpPr>
      <cdr:spPr>
        <a:xfrm xmlns:a="http://schemas.openxmlformats.org/drawingml/2006/main">
          <a:off x="0" y="814634"/>
          <a:ext cx="6518275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0.94723</cdr:y>
    </cdr:from>
    <cdr:to>
      <cdr:x>1</cdr:x>
      <cdr:y>0.94723</cdr:y>
    </cdr:to>
    <cdr:cxnSp macro="">
      <cdr:nvCxnSpPr>
        <cdr:cNvPr id="5" name="1 Conector recto">
          <a:extLst xmlns:a="http://schemas.openxmlformats.org/drawingml/2006/main">
            <a:ext uri="{FF2B5EF4-FFF2-40B4-BE49-F238E27FC236}">
              <a16:creationId xmlns:a16="http://schemas.microsoft.com/office/drawing/2014/main" id="{2A7FC3DF-AF02-4D24-8FBD-50CE6D655DA2}"/>
            </a:ext>
          </a:extLst>
        </cdr:cNvPr>
        <cdr:cNvCxnSpPr/>
      </cdr:nvCxnSpPr>
      <cdr:spPr>
        <a:xfrm xmlns:a="http://schemas.openxmlformats.org/drawingml/2006/main">
          <a:off x="0" y="3419475"/>
          <a:ext cx="5667375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447675</xdr:colOff>
      <xdr:row>2</xdr:row>
      <xdr:rowOff>152400</xdr:rowOff>
    </xdr:from>
    <xdr:to>
      <xdr:col>28</xdr:col>
      <xdr:colOff>228600</xdr:colOff>
      <xdr:row>20</xdr:row>
      <xdr:rowOff>139700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E1E19989-0718-45B9-AC78-8F813570E6A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17</xdr:col>
      <xdr:colOff>266700</xdr:colOff>
      <xdr:row>22</xdr:row>
      <xdr:rowOff>28575</xdr:rowOff>
    </xdr:from>
    <xdr:to>
      <xdr:col>27</xdr:col>
      <xdr:colOff>85725</xdr:colOff>
      <xdr:row>149</xdr:row>
      <xdr:rowOff>38100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30AA3CDC-426B-4426-AC49-97F9109141E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17</xdr:col>
      <xdr:colOff>152400</xdr:colOff>
      <xdr:row>0</xdr:row>
      <xdr:rowOff>76200</xdr:rowOff>
    </xdr:from>
    <xdr:to>
      <xdr:col>17</xdr:col>
      <xdr:colOff>647700</xdr:colOff>
      <xdr:row>2</xdr:row>
      <xdr:rowOff>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526405F8-E6CB-4FE7-9343-044659B701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944600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5" name="5 Imagen">
          <a:hlinkClick xmlns:r="http://schemas.openxmlformats.org/officeDocument/2006/relationships" r:id="rId3" tooltip="Menú principal"/>
          <a:extLst>
            <a:ext uri="{FF2B5EF4-FFF2-40B4-BE49-F238E27FC236}">
              <a16:creationId xmlns:a16="http://schemas.microsoft.com/office/drawing/2014/main" id="{8493CD46-885E-4530-9E55-B5E9F36BAAF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</cdr:x>
      <cdr:y>0.95817</cdr:y>
    </cdr:from>
    <cdr:to>
      <cdr:x>0.49545</cdr:x>
      <cdr:y>0.99825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A92CC29-1417-41AD-847D-639D5E31094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7573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0.15614</cdr:y>
    </cdr:from>
    <cdr:to>
      <cdr:x>1</cdr:x>
      <cdr:y>0.15614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9DE0637F-EA35-404E-A65F-20DC6D72E362}"/>
            </a:ext>
          </a:extLst>
        </cdr:cNvPr>
        <cdr:cNvCxnSpPr/>
      </cdr:nvCxnSpPr>
      <cdr:spPr>
        <a:xfrm xmlns:a="http://schemas.openxmlformats.org/drawingml/2006/main">
          <a:off x="3175" y="5810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B4E470F7-65F4-415D-A506-8DF828C7BF7F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9.xml><?xml version="1.0" encoding="utf-8"?>
<c:userShapes xmlns:c="http://schemas.openxmlformats.org/drawingml/2006/chart">
  <cdr:relSizeAnchor xmlns:cdr="http://schemas.openxmlformats.org/drawingml/2006/chartDrawing">
    <cdr:from>
      <cdr:x>0</cdr:x>
      <cdr:y>0.95635</cdr:y>
    </cdr:from>
    <cdr:to>
      <cdr:x>0.54366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968D9FE-B33D-498B-A44B-FCF737D46B4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72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0.22525</cdr:y>
    </cdr:from>
    <cdr:to>
      <cdr:x>1</cdr:x>
      <cdr:y>0.22525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76E296F7-8229-474B-A067-5CE5949C2A91}"/>
            </a:ext>
          </a:extLst>
        </cdr:cNvPr>
        <cdr:cNvCxnSpPr/>
      </cdr:nvCxnSpPr>
      <cdr:spPr>
        <a:xfrm xmlns:a="http://schemas.openxmlformats.org/drawingml/2006/main">
          <a:off x="3608" y="838188"/>
          <a:ext cx="7359217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059AB95E-8D32-4BBC-B3AA-AADB25F6B324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0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342900</xdr:colOff>
      <xdr:row>0</xdr:row>
      <xdr:rowOff>114300</xdr:rowOff>
    </xdr:from>
    <xdr:to>
      <xdr:col>9</xdr:col>
      <xdr:colOff>76200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CF9B304-5175-43B9-A308-50303AF2FDB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61047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3" name="3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1E19F31A-FFD1-4BFD-A5DE-411EB488145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209550</xdr:colOff>
      <xdr:row>0</xdr:row>
      <xdr:rowOff>104775</xdr:rowOff>
    </xdr:from>
    <xdr:to>
      <xdr:col>8</xdr:col>
      <xdr:colOff>704850</xdr:colOff>
      <xdr:row>2</xdr:row>
      <xdr:rowOff>28575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BD0361F-82EF-4C1E-ADC1-E57F9D86905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201025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3" name="3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A2B178D7-D52C-4E69-AFA7-923C760001A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 editAs="absolute">
    <xdr:from>
      <xdr:col>8</xdr:col>
      <xdr:colOff>263525</xdr:colOff>
      <xdr:row>2</xdr:row>
      <xdr:rowOff>133349</xdr:rowOff>
    </xdr:from>
    <xdr:to>
      <xdr:col>13</xdr:col>
      <xdr:colOff>554038</xdr:colOff>
      <xdr:row>20</xdr:row>
      <xdr:rowOff>114299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0C6F56CC-7121-46CC-AEC3-9B89C9EAF9A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127000</xdr:colOff>
      <xdr:row>0</xdr:row>
      <xdr:rowOff>22225</xdr:rowOff>
    </xdr:from>
    <xdr:to>
      <xdr:col>8</xdr:col>
      <xdr:colOff>622300</xdr:colOff>
      <xdr:row>1</xdr:row>
      <xdr:rowOff>136525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7696FA5D-8429-41AE-87AE-46ABF1487F2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585200" y="222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2" tooltip="Menú principal"/>
          <a:extLst>
            <a:ext uri="{FF2B5EF4-FFF2-40B4-BE49-F238E27FC236}">
              <a16:creationId xmlns:a16="http://schemas.microsoft.com/office/drawing/2014/main" id="{AB7244A3-95B7-4FC3-B04C-93797D8602C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  <xdr:twoCellAnchor editAs="oneCell">
    <xdr:from>
      <xdr:col>8</xdr:col>
      <xdr:colOff>390525</xdr:colOff>
      <xdr:row>22</xdr:row>
      <xdr:rowOff>171450</xdr:rowOff>
    </xdr:from>
    <xdr:to>
      <xdr:col>17</xdr:col>
      <xdr:colOff>409575</xdr:colOff>
      <xdr:row>40</xdr:row>
      <xdr:rowOff>95250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84678956-FA41-4785-A4FD-BDD6E213079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8</xdr:col>
      <xdr:colOff>400050</xdr:colOff>
      <xdr:row>42</xdr:row>
      <xdr:rowOff>104775</xdr:rowOff>
    </xdr:from>
    <xdr:to>
      <xdr:col>17</xdr:col>
      <xdr:colOff>419100</xdr:colOff>
      <xdr:row>59</xdr:row>
      <xdr:rowOff>114300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FBE73CFC-7A97-4AE9-BBC5-E07E3C76849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23.xml><?xml version="1.0" encoding="utf-8"?>
<c:userShapes xmlns:c="http://schemas.openxmlformats.org/drawingml/2006/chart"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D19D4DC-8935-42EE-8F44-450E7E05B4F4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0.00087</cdr:x>
      <cdr:y>0.93656</cdr:y>
    </cdr:from>
    <cdr:to>
      <cdr:x>1</cdr:x>
      <cdr:y>0.93656</cdr:y>
    </cdr:to>
    <cdr:cxnSp macro="">
      <cdr:nvCxnSpPr>
        <cdr:cNvPr id="6" name="1 Conector recto">
          <a:extLst xmlns:a="http://schemas.openxmlformats.org/drawingml/2006/main">
            <a:ext uri="{FF2B5EF4-FFF2-40B4-BE49-F238E27FC236}">
              <a16:creationId xmlns:a16="http://schemas.microsoft.com/office/drawing/2014/main" id="{AF535302-338C-4239-A3E9-19C2B475CE8D}"/>
            </a:ext>
          </a:extLst>
        </cdr:cNvPr>
        <cdr:cNvCxnSpPr/>
      </cdr:nvCxnSpPr>
      <cdr:spPr>
        <a:xfrm xmlns:a="http://schemas.openxmlformats.org/drawingml/2006/main">
          <a:off x="4763" y="3247149"/>
          <a:ext cx="54673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0.00087</cdr:x>
      <cdr:y>0.22696</cdr:y>
    </cdr:from>
    <cdr:to>
      <cdr:x>1</cdr:x>
      <cdr:y>0.22696</cdr:y>
    </cdr:to>
    <cdr:cxnSp macro="">
      <cdr:nvCxnSpPr>
        <cdr:cNvPr id="7" name="2 Conector recto">
          <a:extLst xmlns:a="http://schemas.openxmlformats.org/drawingml/2006/main">
            <a:ext uri="{FF2B5EF4-FFF2-40B4-BE49-F238E27FC236}">
              <a16:creationId xmlns:a16="http://schemas.microsoft.com/office/drawing/2014/main" id="{D774AACF-A844-4927-BA77-D992C7F10733}"/>
            </a:ext>
          </a:extLst>
        </cdr:cNvPr>
        <cdr:cNvCxnSpPr/>
      </cdr:nvCxnSpPr>
      <cdr:spPr>
        <a:xfrm xmlns:a="http://schemas.openxmlformats.org/drawingml/2006/main">
          <a:off x="4761" y="862552"/>
          <a:ext cx="546735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</cdr:y>
    </cdr:from>
    <cdr:to>
      <cdr:x>0.98346</cdr:x>
      <cdr:y>0.14787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CF50D100-A9E4-4F7B-B931-113F627591F5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6197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B5DE4401-77FD-43F8-9BE4-430E82B6D4AC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danés alojado en Tenerife por zona turística</a:t>
          </a:fld>
          <a:endParaRPr lang="en-US" sz="24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0.00087</cdr:x>
      <cdr:y>0.93656</cdr:y>
    </cdr:from>
    <cdr:to>
      <cdr:x>1</cdr:x>
      <cdr:y>0.93656</cdr:y>
    </cdr:to>
    <cdr:cxnSp macro="">
      <cdr:nvCxnSpPr>
        <cdr:cNvPr id="10" name="1 Conector recto">
          <a:extLst xmlns:a="http://schemas.openxmlformats.org/drawingml/2006/main">
            <a:ext uri="{FF2B5EF4-FFF2-40B4-BE49-F238E27FC236}">
              <a16:creationId xmlns:a16="http://schemas.microsoft.com/office/drawing/2014/main" id="{BC298723-4A36-497D-B3A7-F1D11781DB02}"/>
            </a:ext>
          </a:extLst>
        </cdr:cNvPr>
        <cdr:cNvCxnSpPr/>
      </cdr:nvCxnSpPr>
      <cdr:spPr>
        <a:xfrm xmlns:a="http://schemas.openxmlformats.org/drawingml/2006/main">
          <a:off x="4761" y="3559373"/>
          <a:ext cx="5467352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</cdr:x>
      <cdr:y>0.18775</cdr:y>
    </cdr:from>
    <cdr:to>
      <cdr:x>1</cdr:x>
      <cdr:y>0.18775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2B9B0C1A-CFA6-4910-B2CF-3C36E5FC113D}"/>
            </a:ext>
          </a:extLst>
        </cdr:cNvPr>
        <cdr:cNvCxnSpPr/>
      </cdr:nvCxnSpPr>
      <cdr:spPr>
        <a:xfrm xmlns:a="http://schemas.openxmlformats.org/drawingml/2006/main">
          <a:off x="0" y="609806"/>
          <a:ext cx="8248650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0.94723</cdr:y>
    </cdr:from>
    <cdr:to>
      <cdr:x>1</cdr:x>
      <cdr:y>0.94723</cdr:y>
    </cdr:to>
    <cdr:cxnSp macro="">
      <cdr:nvCxnSpPr>
        <cdr:cNvPr id="5" name="1 Conector recto">
          <a:extLst xmlns:a="http://schemas.openxmlformats.org/drawingml/2006/main">
            <a:ext uri="{FF2B5EF4-FFF2-40B4-BE49-F238E27FC236}">
              <a16:creationId xmlns:a16="http://schemas.microsoft.com/office/drawing/2014/main" id="{D07D5E84-7FD5-4CF6-B6BB-C228340640C1}"/>
            </a:ext>
          </a:extLst>
        </cdr:cNvPr>
        <cdr:cNvCxnSpPr/>
      </cdr:nvCxnSpPr>
      <cdr:spPr>
        <a:xfrm xmlns:a="http://schemas.openxmlformats.org/drawingml/2006/main">
          <a:off x="0" y="3419475"/>
          <a:ext cx="5667375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EB204B64-1CBF-4AAA-AB8B-B297E95573B9}"/>
            </a:ext>
          </a:extLst>
        </cdr:cNvPr>
        <cdr:cNvSpPr txBox="1"/>
      </cdr:nvSpPr>
      <cdr:spPr>
        <a:xfrm xmlns:a="http://schemas.openxmlformats.org/drawingml/2006/main">
          <a:off x="0" y="3048001"/>
          <a:ext cx="5472113" cy="2000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25.xml><?xml version="1.0" encoding="utf-8"?>
<c:userShapes xmlns:c="http://schemas.openxmlformats.org/drawingml/2006/chart">
  <cdr:relSizeAnchor xmlns:cdr="http://schemas.openxmlformats.org/drawingml/2006/chartDrawing">
    <cdr:from>
      <cdr:x>0</cdr:x>
      <cdr:y>0.18775</cdr:y>
    </cdr:from>
    <cdr:to>
      <cdr:x>1</cdr:x>
      <cdr:y>0.18775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51040622-8468-4839-8477-5CD20368BEB5}"/>
            </a:ext>
          </a:extLst>
        </cdr:cNvPr>
        <cdr:cNvCxnSpPr/>
      </cdr:nvCxnSpPr>
      <cdr:spPr>
        <a:xfrm xmlns:a="http://schemas.openxmlformats.org/drawingml/2006/main">
          <a:off x="0" y="609806"/>
          <a:ext cx="8248650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0.94723</cdr:y>
    </cdr:from>
    <cdr:to>
      <cdr:x>1</cdr:x>
      <cdr:y>0.94723</cdr:y>
    </cdr:to>
    <cdr:cxnSp macro="">
      <cdr:nvCxnSpPr>
        <cdr:cNvPr id="5" name="1 Conector recto">
          <a:extLst xmlns:a="http://schemas.openxmlformats.org/drawingml/2006/main">
            <a:ext uri="{FF2B5EF4-FFF2-40B4-BE49-F238E27FC236}">
              <a16:creationId xmlns:a16="http://schemas.microsoft.com/office/drawing/2014/main" id="{915A1A95-9F4E-4F64-B80C-15F6A0DF65BC}"/>
            </a:ext>
          </a:extLst>
        </cdr:cNvPr>
        <cdr:cNvCxnSpPr/>
      </cdr:nvCxnSpPr>
      <cdr:spPr>
        <a:xfrm xmlns:a="http://schemas.openxmlformats.org/drawingml/2006/main">
          <a:off x="0" y="3419475"/>
          <a:ext cx="5667375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16AC01C-FD58-4A3E-89E9-CEE61D88B215}"/>
            </a:ext>
          </a:extLst>
        </cdr:cNvPr>
        <cdr:cNvSpPr txBox="1"/>
      </cdr:nvSpPr>
      <cdr:spPr>
        <a:xfrm xmlns:a="http://schemas.openxmlformats.org/drawingml/2006/main">
          <a:off x="0" y="3048001"/>
          <a:ext cx="5472113" cy="2000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26.xml><?xml version="1.0" encoding="utf-8"?>
<xdr:wsDr xmlns:xdr="http://schemas.openxmlformats.org/drawingml/2006/spreadsheetDrawing" xmlns:a="http://schemas.openxmlformats.org/drawingml/2006/main">
  <xdr:twoCellAnchor editAs="oneCell">
    <xdr:from>
      <xdr:col>46</xdr:col>
      <xdr:colOff>209550</xdr:colOff>
      <xdr:row>0</xdr:row>
      <xdr:rowOff>95250</xdr:rowOff>
    </xdr:from>
    <xdr:to>
      <xdr:col>46</xdr:col>
      <xdr:colOff>704850</xdr:colOff>
      <xdr:row>2</xdr:row>
      <xdr:rowOff>19050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9986177-3E6E-467A-93F5-EEDDE46CC05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204275" y="952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333375</xdr:colOff>
      <xdr:row>0</xdr:row>
      <xdr:rowOff>38100</xdr:rowOff>
    </xdr:from>
    <xdr:to>
      <xdr:col>1</xdr:col>
      <xdr:colOff>828675</xdr:colOff>
      <xdr:row>1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77A7ED9-318A-47A5-81D9-E8CDFC4A8FB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05252D25-CD4E-45E7-A880-EE3CA3244D5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561976</xdr:colOff>
      <xdr:row>2</xdr:row>
      <xdr:rowOff>76200</xdr:rowOff>
    </xdr:from>
    <xdr:to>
      <xdr:col>19</xdr:col>
      <xdr:colOff>295275</xdr:colOff>
      <xdr:row>21</xdr:row>
      <xdr:rowOff>47625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4D921BC5-CF93-479E-BF5F-59276B6D269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9525</xdr:colOff>
      <xdr:row>128</xdr:row>
      <xdr:rowOff>38100</xdr:rowOff>
    </xdr:from>
    <xdr:to>
      <xdr:col>17</xdr:col>
      <xdr:colOff>0</xdr:colOff>
      <xdr:row>147</xdr:row>
      <xdr:rowOff>19050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45B6A066-C519-4311-88E5-35055AF928E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9</xdr:col>
      <xdr:colOff>38101</xdr:colOff>
      <xdr:row>149</xdr:row>
      <xdr:rowOff>0</xdr:rowOff>
    </xdr:from>
    <xdr:to>
      <xdr:col>17</xdr:col>
      <xdr:colOff>38101</xdr:colOff>
      <xdr:row>166</xdr:row>
      <xdr:rowOff>38100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48F3EBAB-D75B-4A52-B21E-E045E7CDFEE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9</xdr:col>
      <xdr:colOff>0</xdr:colOff>
      <xdr:row>86</xdr:row>
      <xdr:rowOff>0</xdr:rowOff>
    </xdr:from>
    <xdr:to>
      <xdr:col>17</xdr:col>
      <xdr:colOff>9525</xdr:colOff>
      <xdr:row>105</xdr:row>
      <xdr:rowOff>0</xdr:rowOff>
    </xdr:to>
    <xdr:graphicFrame macro="">
      <xdr:nvGraphicFramePr>
        <xdr:cNvPr id="5" name="4 Gráfico">
          <a:extLst>
            <a:ext uri="{FF2B5EF4-FFF2-40B4-BE49-F238E27FC236}">
              <a16:creationId xmlns:a16="http://schemas.microsoft.com/office/drawing/2014/main" id="{6319FD10-84F3-462B-99CA-8D004D867BD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9</xdr:col>
      <xdr:colOff>0</xdr:colOff>
      <xdr:row>107</xdr:row>
      <xdr:rowOff>0</xdr:rowOff>
    </xdr:from>
    <xdr:to>
      <xdr:col>16</xdr:col>
      <xdr:colOff>752475</xdr:colOff>
      <xdr:row>126</xdr:row>
      <xdr:rowOff>0</xdr:rowOff>
    </xdr:to>
    <xdr:graphicFrame macro="">
      <xdr:nvGraphicFramePr>
        <xdr:cNvPr id="6" name="5 Gráfico">
          <a:extLst>
            <a:ext uri="{FF2B5EF4-FFF2-40B4-BE49-F238E27FC236}">
              <a16:creationId xmlns:a16="http://schemas.microsoft.com/office/drawing/2014/main" id="{D747D0F0-19F7-4373-9B1C-79D64B502F8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0</xdr:colOff>
      <xdr:row>23</xdr:row>
      <xdr:rowOff>0</xdr:rowOff>
    </xdr:from>
    <xdr:to>
      <xdr:col>16</xdr:col>
      <xdr:colOff>752475</xdr:colOff>
      <xdr:row>42</xdr:row>
      <xdr:rowOff>9525</xdr:rowOff>
    </xdr:to>
    <xdr:graphicFrame macro="">
      <xdr:nvGraphicFramePr>
        <xdr:cNvPr id="7" name="6 Gráfico">
          <a:extLst>
            <a:ext uri="{FF2B5EF4-FFF2-40B4-BE49-F238E27FC236}">
              <a16:creationId xmlns:a16="http://schemas.microsoft.com/office/drawing/2014/main" id="{DB0123DB-49CE-4644-87EE-0A148B97FAE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9</xdr:col>
      <xdr:colOff>1</xdr:colOff>
      <xdr:row>44</xdr:row>
      <xdr:rowOff>0</xdr:rowOff>
    </xdr:from>
    <xdr:to>
      <xdr:col>17</xdr:col>
      <xdr:colOff>1</xdr:colOff>
      <xdr:row>62</xdr:row>
      <xdr:rowOff>180975</xdr:rowOff>
    </xdr:to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7C3B1798-F42C-4766-AFBD-75ECE652B31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492126</xdr:colOff>
      <xdr:row>65</xdr:row>
      <xdr:rowOff>31750</xdr:rowOff>
    </xdr:from>
    <xdr:to>
      <xdr:col>16</xdr:col>
      <xdr:colOff>492126</xdr:colOff>
      <xdr:row>84</xdr:row>
      <xdr:rowOff>41275</xdr:rowOff>
    </xdr:to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0F5F4341-C6E2-4547-8B61-FBA5311C043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17</xdr:col>
      <xdr:colOff>114300</xdr:colOff>
      <xdr:row>0</xdr:row>
      <xdr:rowOff>190500</xdr:rowOff>
    </xdr:from>
    <xdr:to>
      <xdr:col>17</xdr:col>
      <xdr:colOff>609600</xdr:colOff>
      <xdr:row>2</xdr:row>
      <xdr:rowOff>114300</xdr:rowOff>
    </xdr:to>
    <xdr:pic>
      <xdr:nvPicPr>
        <xdr:cNvPr id="10" name="10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74C74FBB-BBC0-46CE-9CB3-98AD18671D6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87425" y="1905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11" name="11 Imagen">
          <a:hlinkClick xmlns:r="http://schemas.openxmlformats.org/officeDocument/2006/relationships" r:id="rId9" tooltip="Menú principal"/>
          <a:extLst>
            <a:ext uri="{FF2B5EF4-FFF2-40B4-BE49-F238E27FC236}">
              <a16:creationId xmlns:a16="http://schemas.microsoft.com/office/drawing/2014/main" id="{79383394-5A1D-47BA-AAD0-B0927021386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0.52697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8E2B00-22BA-44BA-8B97-FD7370FFDC4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3990388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0.15614</cdr:y>
    </cdr:from>
    <cdr:to>
      <cdr:x>1</cdr:x>
      <cdr:y>0.15614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AF9996F6-492C-48CC-8804-53D636FE6C98}"/>
            </a:ext>
          </a:extLst>
        </cdr:cNvPr>
        <cdr:cNvCxnSpPr/>
      </cdr:nvCxnSpPr>
      <cdr:spPr>
        <a:xfrm xmlns:a="http://schemas.openxmlformats.org/drawingml/2006/main">
          <a:off x="3175" y="5810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13CEFD04-C861-4D79-BF34-1A60933093E2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690E73B-8345-41A8-A8A0-A70C0D51DB4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0.15614</cdr:y>
    </cdr:from>
    <cdr:to>
      <cdr:x>1</cdr:x>
      <cdr:y>0.15614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98121CC5-2FEB-4C2D-87BC-A395F51892A9}"/>
            </a:ext>
          </a:extLst>
        </cdr:cNvPr>
        <cdr:cNvCxnSpPr/>
      </cdr:nvCxnSpPr>
      <cdr:spPr>
        <a:xfrm xmlns:a="http://schemas.openxmlformats.org/drawingml/2006/main">
          <a:off x="3175" y="5810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419099D4-BBE1-4609-8BB3-99783C07D99B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0.66344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5B3258B-446A-4B89-9996-273DDAE2187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0.20088</cdr:y>
    </cdr:from>
    <cdr:to>
      <cdr:x>1</cdr:x>
      <cdr:y>0.20088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D6E0C3FD-E6C6-4C40-8AA7-AFFB941C4B0E}"/>
            </a:ext>
          </a:extLst>
        </cdr:cNvPr>
        <cdr:cNvCxnSpPr/>
      </cdr:nvCxnSpPr>
      <cdr:spPr>
        <a:xfrm xmlns:a="http://schemas.openxmlformats.org/drawingml/2006/main">
          <a:off x="4000" y="812553"/>
          <a:ext cx="8158925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07D46D4C-1220-4C39-93A0-F4D9DCA7973C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0.6624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2F00DB9-8ADA-4919-B811-8DB16133B4B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0.14201</cdr:y>
    </cdr:from>
    <cdr:to>
      <cdr:x>0.99951</cdr:x>
      <cdr:y>0.14201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A12604B5-17CA-4BFB-BFD0-BE51FF9B3221}"/>
            </a:ext>
          </a:extLst>
        </cdr:cNvPr>
        <cdr:cNvCxnSpPr/>
      </cdr:nvCxnSpPr>
      <cdr:spPr>
        <a:xfrm xmlns:a="http://schemas.openxmlformats.org/drawingml/2006/main">
          <a:off x="0" y="574425"/>
          <a:ext cx="8158925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FAC8D2E0-E25C-4D42-BF22-EE15D078921F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0.66448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5B67F2F-3B20-452C-87D8-079EF96C883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0.18272</cdr:y>
    </cdr:from>
    <cdr:to>
      <cdr:x>1</cdr:x>
      <cdr:y>0.18272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08696AE2-520C-4817-9A57-6076EA3E71C8}"/>
            </a:ext>
          </a:extLst>
        </cdr:cNvPr>
        <cdr:cNvCxnSpPr/>
      </cdr:nvCxnSpPr>
      <cdr:spPr>
        <a:xfrm xmlns:a="http://schemas.openxmlformats.org/drawingml/2006/main">
          <a:off x="2982" y="683990"/>
          <a:ext cx="6083493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4C512892-383B-41C1-8E81-E2F3989BB70A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3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F32143C-4C59-4624-8A0A-F88C609D432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95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0.14201</cdr:y>
    </cdr:from>
    <cdr:to>
      <cdr:x>0.99951</cdr:x>
      <cdr:y>0.14201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83326348-145C-4F38-8D41-2DEC18648B39}"/>
            </a:ext>
          </a:extLst>
        </cdr:cNvPr>
        <cdr:cNvCxnSpPr/>
      </cdr:nvCxnSpPr>
      <cdr:spPr>
        <a:xfrm xmlns:a="http://schemas.openxmlformats.org/drawingml/2006/main">
          <a:off x="0" y="574425"/>
          <a:ext cx="8158925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85ED5FCD-BF8E-43B1-A6F5-492B0396BAA7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</cdr:x>
      <cdr:y>0.95649</cdr:y>
    </cdr:from>
    <cdr:to>
      <cdr:x>0.66344</cdr:x>
      <cdr:y>0.99993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7F73EA2-5330-4CBF-A34A-05C16DFF692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7136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0.14201</cdr:y>
    </cdr:from>
    <cdr:to>
      <cdr:x>0.99951</cdr:x>
      <cdr:y>0.14201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CA1FB7CA-D454-46EE-B4F5-06CD911E3EFB}"/>
            </a:ext>
          </a:extLst>
        </cdr:cNvPr>
        <cdr:cNvCxnSpPr/>
      </cdr:nvCxnSpPr>
      <cdr:spPr>
        <a:xfrm xmlns:a="http://schemas.openxmlformats.org/drawingml/2006/main">
          <a:off x="0" y="574425"/>
          <a:ext cx="8158925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120AACEA-6BB6-4091-B86D-686EE1E67692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5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0.66344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14E39A9-A722-408A-A1D6-9DD976C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0.14201</cdr:y>
    </cdr:from>
    <cdr:to>
      <cdr:x>0.99951</cdr:x>
      <cdr:y>0.14201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C385CE25-B475-42EA-97A2-104628A8BBD0}"/>
            </a:ext>
          </a:extLst>
        </cdr:cNvPr>
        <cdr:cNvCxnSpPr/>
      </cdr:nvCxnSpPr>
      <cdr:spPr>
        <a:xfrm xmlns:a="http://schemas.openxmlformats.org/drawingml/2006/main">
          <a:off x="0" y="574425"/>
          <a:ext cx="8158925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EE5C2305-21BE-4A29-B3C3-4F6120AE142E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361950</xdr:colOff>
      <xdr:row>0</xdr:row>
      <xdr:rowOff>57150</xdr:rowOff>
    </xdr:from>
    <xdr:to>
      <xdr:col>1</xdr:col>
      <xdr:colOff>857250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08464D0-2A1C-4561-A4B9-51BF65C80CC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4305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47625</xdr:colOff>
      <xdr:row>0</xdr:row>
      <xdr:rowOff>85725</xdr:rowOff>
    </xdr:from>
    <xdr:to>
      <xdr:col>25</xdr:col>
      <xdr:colOff>542925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888E4D6-961A-4338-876F-F61528AF3E2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39302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6AF05913-03C4-4FF9-95EA-5987858F302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3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333375</xdr:colOff>
      <xdr:row>0</xdr:row>
      <xdr:rowOff>66675</xdr:rowOff>
    </xdr:from>
    <xdr:to>
      <xdr:col>1</xdr:col>
      <xdr:colOff>828675</xdr:colOff>
      <xdr:row>1</xdr:row>
      <xdr:rowOff>180975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597E251-20ED-439B-A7C2-00C8C34BD29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95250</xdr:colOff>
      <xdr:row>0</xdr:row>
      <xdr:rowOff>123825</xdr:rowOff>
    </xdr:from>
    <xdr:to>
      <xdr:col>25</xdr:col>
      <xdr:colOff>590550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FC2ECC9-3251-497A-8528-7655D7D8F78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44065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29E98F10-D233-4520-B14C-E796FD6267A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3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57150</xdr:rowOff>
    </xdr:from>
    <xdr:to>
      <xdr:col>1</xdr:col>
      <xdr:colOff>752475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6B0F0A0-9BEA-4E76-A707-5A939C04E67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123825</xdr:colOff>
      <xdr:row>0</xdr:row>
      <xdr:rowOff>85725</xdr:rowOff>
    </xdr:from>
    <xdr:to>
      <xdr:col>24</xdr:col>
      <xdr:colOff>619125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395570B-C2A7-4106-A30F-FDBC520EA9E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965007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AD2E6015-DCD2-4CFD-B5D4-7EE0F1832AC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762000</xdr:colOff>
      <xdr:row>19</xdr:row>
      <xdr:rowOff>57150</xdr:rowOff>
    </xdr:from>
    <xdr:to>
      <xdr:col>9</xdr:col>
      <xdr:colOff>183750</xdr:colOff>
      <xdr:row>41</xdr:row>
      <xdr:rowOff>42150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89A35317-D3CD-4FAF-AE7F-A9E826F085F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8</xdr:col>
      <xdr:colOff>361950</xdr:colOff>
      <xdr:row>2</xdr:row>
      <xdr:rowOff>165101</xdr:rowOff>
    </xdr:from>
    <xdr:to>
      <xdr:col>15</xdr:col>
      <xdr:colOff>500063</xdr:colOff>
      <xdr:row>17</xdr:row>
      <xdr:rowOff>34925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711AF3FC-E8C5-4A5F-82A3-318CC14BF81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10</xdr:col>
      <xdr:colOff>180975</xdr:colOff>
      <xdr:row>0</xdr:row>
      <xdr:rowOff>28575</xdr:rowOff>
    </xdr:from>
    <xdr:to>
      <xdr:col>10</xdr:col>
      <xdr:colOff>676275</xdr:colOff>
      <xdr:row>1</xdr:row>
      <xdr:rowOff>142875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2867FE08-EF5B-4325-AEEE-E1C140B0DC5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8012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5" name="5 Imagen">
          <a:hlinkClick xmlns:r="http://schemas.openxmlformats.org/officeDocument/2006/relationships" r:id="rId3" tooltip="Menú principal"/>
          <a:extLst>
            <a:ext uri="{FF2B5EF4-FFF2-40B4-BE49-F238E27FC236}">
              <a16:creationId xmlns:a16="http://schemas.microsoft.com/office/drawing/2014/main" id="{0AE73D18-0F16-46DA-867A-A18499BFE21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40.xml><?xml version="1.0" encoding="utf-8"?>
<c:userShapes xmlns:c="http://schemas.openxmlformats.org/drawingml/2006/chart">
  <cdr:relSizeAnchor xmlns:cdr="http://schemas.openxmlformats.org/drawingml/2006/chartDrawing">
    <cdr:from>
      <cdr:x>0</cdr:x>
      <cdr:y>0.16598</cdr:y>
    </cdr:from>
    <cdr:to>
      <cdr:x>1</cdr:x>
      <cdr:y>0.16598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079B57E0-1CAA-4C3E-A10D-B26542EF7877}"/>
            </a:ext>
          </a:extLst>
        </cdr:cNvPr>
        <cdr:cNvCxnSpPr/>
      </cdr:nvCxnSpPr>
      <cdr:spPr>
        <a:xfrm xmlns:a="http://schemas.openxmlformats.org/drawingml/2006/main">
          <a:off x="0" y="693153"/>
          <a:ext cx="8280000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0.94723</cdr:y>
    </cdr:from>
    <cdr:to>
      <cdr:x>1</cdr:x>
      <cdr:y>0.94723</cdr:y>
    </cdr:to>
    <cdr:cxnSp macro="">
      <cdr:nvCxnSpPr>
        <cdr:cNvPr id="5" name="1 Conector recto">
          <a:extLst xmlns:a="http://schemas.openxmlformats.org/drawingml/2006/main">
            <a:ext uri="{FF2B5EF4-FFF2-40B4-BE49-F238E27FC236}">
              <a16:creationId xmlns:a16="http://schemas.microsoft.com/office/drawing/2014/main" id="{D918FCD7-2CA9-40AA-A346-D7DC9B12F651}"/>
            </a:ext>
          </a:extLst>
        </cdr:cNvPr>
        <cdr:cNvCxnSpPr/>
      </cdr:nvCxnSpPr>
      <cdr:spPr>
        <a:xfrm xmlns:a="http://schemas.openxmlformats.org/drawingml/2006/main">
          <a:off x="0" y="3419475"/>
          <a:ext cx="5667375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0.78995</cdr:y>
    </cdr:from>
    <cdr:to>
      <cdr:x>0.08283</cdr:x>
      <cdr:y>0.86066</cdr:y>
    </cdr:to>
    <cdr:sp macro="" textlink="'Alojados tipologia categoría Te'!$D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6B90FA79-3FCD-4B24-8D41-8C92C88159A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100,0%</a:t>
          </a:fld>
          <a:endParaRPr lang="es-ES" sz="11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0.11542</cdr:x>
      <cdr:y>0.78995</cdr:y>
    </cdr:from>
    <cdr:to>
      <cdr:x>0.19825</cdr:x>
      <cdr:y>0.86066</cdr:y>
    </cdr:to>
    <cdr:sp macro="" textlink="'Alojados tipologia categoría Te'!$D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556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EEE6CDC-84C3-49A5-9811-35FE141F123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56,3%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D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2C6AA1B0-9CD1-470D-A9F7-2AC9B03528FB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5,4%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D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AE140DC-F5B8-4979-A554-FCBA4AC5135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30,9%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D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81F06CD-3691-49DF-A1C4-819CFBDF973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12,1%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D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C30137B-BDD1-467F-9A86-DADED14D9B05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7,7%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D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BD8A3DD5-11EE-49CF-8C6A-2B043D41026E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0,2%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D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1E9684C-AFFB-44DD-83EE-8BCB170BC427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43,7%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F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D73992B-88AF-4B0C-9AEE-49D76405B84A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5,7%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0.05445</cdr:x>
      <cdr:y>0.78995</cdr:y>
    </cdr:from>
    <cdr:to>
      <cdr:x>0.13728</cdr:x>
      <cdr:y>0.86066</cdr:y>
    </cdr:to>
    <cdr:sp macro="" textlink="'Alojados tipologia categoría Te'!$F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4508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AA32F2F-5CC2-481B-A84F-9A60E133E5C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100,0%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F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9A45AC-883C-4588-A869-5FBCFA271FB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30,1%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F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9709965-FAA4-481F-9088-6E7789C14FB0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11,6%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F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DC9EE0AF-A54D-47CF-BD1D-379467ABCE0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6,8%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F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3858244F-AC3D-4760-B3B4-15CD76620D43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0,2%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0.90457</cdr:x>
      <cdr:y>0.78995</cdr:y>
    </cdr:from>
    <cdr:to>
      <cdr:x>0.98739</cdr:x>
      <cdr:y>0.86066</cdr:y>
    </cdr:to>
    <cdr:sp macro="" textlink="'Alojados tipologia categoría Te'!$F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4898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038C099F-C711-49EC-BCDC-65F35CCB93C4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45,5%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0.16719</cdr:x>
      <cdr:y>0.78995</cdr:y>
    </cdr:from>
    <cdr:to>
      <cdr:x>0.25001</cdr:x>
      <cdr:y>0.86066</cdr:y>
    </cdr:to>
    <cdr:sp macro="" textlink="'Alojados tipologia categoría Te'!$F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3843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F5D2C1-F03B-4AFF-93AC-027EAF48A92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54,5%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</c:userShapes>
</file>

<file path=xl/drawings/drawing41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8489219-9E7D-4DEA-89EF-29F0E65A9960}"/>
            </a:ext>
          </a:extLst>
        </cdr:cNvPr>
        <cdr:cNvSpPr txBox="1"/>
      </cdr:nvSpPr>
      <cdr:spPr>
        <a:xfrm xmlns:a="http://schemas.openxmlformats.org/drawingml/2006/main">
          <a:off x="0" y="3190873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0.00087</cdr:x>
      <cdr:y>0.93656</cdr:y>
    </cdr:from>
    <cdr:to>
      <cdr:x>1</cdr:x>
      <cdr:y>0.93656</cdr:y>
    </cdr:to>
    <cdr:cxnSp macro="">
      <cdr:nvCxnSpPr>
        <cdr:cNvPr id="6" name="1 Conector recto">
          <a:extLst xmlns:a="http://schemas.openxmlformats.org/drawingml/2006/main">
            <a:ext uri="{FF2B5EF4-FFF2-40B4-BE49-F238E27FC236}">
              <a16:creationId xmlns:a16="http://schemas.microsoft.com/office/drawing/2014/main" id="{0FF2DA2A-50AF-4AE6-9E8A-C7848BE2345C}"/>
            </a:ext>
          </a:extLst>
        </cdr:cNvPr>
        <cdr:cNvCxnSpPr/>
      </cdr:nvCxnSpPr>
      <cdr:spPr>
        <a:xfrm xmlns:a="http://schemas.openxmlformats.org/drawingml/2006/main">
          <a:off x="4763" y="3247149"/>
          <a:ext cx="54673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0.2388</cdr:y>
    </cdr:from>
    <cdr:to>
      <cdr:x>0.99913</cdr:x>
      <cdr:y>0.2388</cdr:y>
    </cdr:to>
    <cdr:cxnSp macro="">
      <cdr:nvCxnSpPr>
        <cdr:cNvPr id="7" name="2 Conector recto">
          <a:extLst xmlns:a="http://schemas.openxmlformats.org/drawingml/2006/main">
            <a:ext uri="{FF2B5EF4-FFF2-40B4-BE49-F238E27FC236}">
              <a16:creationId xmlns:a16="http://schemas.microsoft.com/office/drawing/2014/main" id="{864287C5-8706-48ED-8D9B-03CA8B8BB2A1}"/>
            </a:ext>
          </a:extLst>
        </cdr:cNvPr>
        <cdr:cNvCxnSpPr/>
      </cdr:nvCxnSpPr>
      <cdr:spPr>
        <a:xfrm xmlns:a="http://schemas.openxmlformats.org/drawingml/2006/main">
          <a:off x="0" y="805184"/>
          <a:ext cx="546735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</cdr:y>
    </cdr:from>
    <cdr:to>
      <cdr:x>0.98346</cdr:x>
      <cdr:y>0.15084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E86086AF-6291-49B9-814F-20D69DE87B20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143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C41DF16A-29FA-4FAC-AB70-9694DD3C4344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danés alojado en Tenerife por categoría</a:t>
          </a:fld>
          <a:endParaRPr lang="en-US" sz="36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0.00087</cdr:x>
      <cdr:y>0.93938</cdr:y>
    </cdr:from>
    <cdr:to>
      <cdr:x>1</cdr:x>
      <cdr:y>0.93938</cdr:y>
    </cdr:to>
    <cdr:cxnSp macro="">
      <cdr:nvCxnSpPr>
        <cdr:cNvPr id="10" name="1 Conector recto">
          <a:extLst xmlns:a="http://schemas.openxmlformats.org/drawingml/2006/main">
            <a:ext uri="{FF2B5EF4-FFF2-40B4-BE49-F238E27FC236}">
              <a16:creationId xmlns:a16="http://schemas.microsoft.com/office/drawing/2014/main" id="{0A23FD55-D173-4ED9-A1AE-00B454342C03}"/>
            </a:ext>
          </a:extLst>
        </cdr:cNvPr>
        <cdr:cNvCxnSpPr/>
      </cdr:nvCxnSpPr>
      <cdr:spPr>
        <a:xfrm xmlns:a="http://schemas.openxmlformats.org/drawingml/2006/main">
          <a:off x="4761" y="3167464"/>
          <a:ext cx="5467352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0.41253</cdr:x>
      <cdr:y>0.45531</cdr:y>
    </cdr:from>
    <cdr:to>
      <cdr:x>0.56223</cdr:x>
      <cdr:y>0.60335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78343E85-5DAF-45EE-A2B1-21A522656A2F}"/>
            </a:ext>
          </a:extLst>
        </cdr:cNvPr>
        <cdr:cNvSpPr txBox="1"/>
      </cdr:nvSpPr>
      <cdr:spPr>
        <a:xfrm xmlns:a="http://schemas.openxmlformats.org/drawingml/2006/main">
          <a:off x="2257425" y="1552574"/>
          <a:ext cx="819150" cy="5048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s-ES" sz="1000">
              <a:solidFill>
                <a:schemeClr val="tx1">
                  <a:lumMod val="75000"/>
                  <a:lumOff val="25000"/>
                </a:schemeClr>
              </a:solidFill>
            </a:rPr>
            <a:t>Alojados hoteleros</a:t>
          </a:r>
        </a:p>
      </cdr:txBody>
    </cdr:sp>
  </cdr:relSizeAnchor>
</c:userShapes>
</file>

<file path=xl/drawings/drawing4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304800</xdr:colOff>
      <xdr:row>0</xdr:row>
      <xdr:rowOff>47625</xdr:rowOff>
    </xdr:from>
    <xdr:to>
      <xdr:col>1</xdr:col>
      <xdr:colOff>800100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1DA1F2E-539B-4676-8BA9-F35885C3033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590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70</xdr:col>
      <xdr:colOff>142875</xdr:colOff>
      <xdr:row>0</xdr:row>
      <xdr:rowOff>123825</xdr:rowOff>
    </xdr:from>
    <xdr:to>
      <xdr:col>70</xdr:col>
      <xdr:colOff>638175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6771DA4-59C7-48FE-B4D5-AC8332386F9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125575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B70596F8-D4AD-4CF8-9960-84EC1140AB0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4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295275</xdr:colOff>
      <xdr:row>0</xdr:row>
      <xdr:rowOff>28575</xdr:rowOff>
    </xdr:from>
    <xdr:to>
      <xdr:col>1</xdr:col>
      <xdr:colOff>790575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DF1D251-3B21-40AC-98EE-EA7D65BF293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763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36</xdr:col>
      <xdr:colOff>152400</xdr:colOff>
      <xdr:row>0</xdr:row>
      <xdr:rowOff>104775</xdr:rowOff>
    </xdr:from>
    <xdr:to>
      <xdr:col>36</xdr:col>
      <xdr:colOff>647700</xdr:colOff>
      <xdr:row>2</xdr:row>
      <xdr:rowOff>28575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5145A78-E741-4F0C-A9C8-B3ECA5416DD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58200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7DDAEFB8-C5A3-4A5E-A8AB-2011CCAAABC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4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4AA5DCF-229E-4E35-8FDF-DFDA5D88D0B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573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48</xdr:col>
      <xdr:colOff>152400</xdr:colOff>
      <xdr:row>0</xdr:row>
      <xdr:rowOff>114300</xdr:rowOff>
    </xdr:from>
    <xdr:to>
      <xdr:col>48</xdr:col>
      <xdr:colOff>647700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72F0D71-AA20-4F5B-910F-C410DB0BB71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748087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1181100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87FB73DF-B1D6-4D21-B4F6-8CB0FA80B1A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45.xml><?xml version="1.0" encoding="utf-8"?>
<xdr:wsDr xmlns:xdr="http://schemas.openxmlformats.org/drawingml/2006/spreadsheetDrawing" xmlns:a="http://schemas.openxmlformats.org/drawingml/2006/main">
  <xdr:twoCellAnchor editAs="oneCell">
    <xdr:from>
      <xdr:col>7</xdr:col>
      <xdr:colOff>241301</xdr:colOff>
      <xdr:row>1</xdr:row>
      <xdr:rowOff>95249</xdr:rowOff>
    </xdr:from>
    <xdr:to>
      <xdr:col>14</xdr:col>
      <xdr:colOff>641351</xdr:colOff>
      <xdr:row>32</xdr:row>
      <xdr:rowOff>187924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3163D807-BD1C-457A-96F1-5D9988B81F2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7</xdr:col>
      <xdr:colOff>142875</xdr:colOff>
      <xdr:row>34</xdr:row>
      <xdr:rowOff>15875</xdr:rowOff>
    </xdr:from>
    <xdr:to>
      <xdr:col>14</xdr:col>
      <xdr:colOff>542925</xdr:colOff>
      <xdr:row>67</xdr:row>
      <xdr:rowOff>120650</xdr:rowOff>
    </xdr:to>
    <xdr:graphicFrame macro="">
      <xdr:nvGraphicFramePr>
        <xdr:cNvPr id="3" name="Chart 4">
          <a:extLst>
            <a:ext uri="{FF2B5EF4-FFF2-40B4-BE49-F238E27FC236}">
              <a16:creationId xmlns:a16="http://schemas.microsoft.com/office/drawing/2014/main" id="{AFC4BB1C-51C5-49C1-B83C-52DC558006E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15</xdr:col>
      <xdr:colOff>161925</xdr:colOff>
      <xdr:row>0</xdr:row>
      <xdr:rowOff>107950</xdr:rowOff>
    </xdr:from>
    <xdr:to>
      <xdr:col>15</xdr:col>
      <xdr:colOff>657225</xdr:colOff>
      <xdr:row>2</xdr:row>
      <xdr:rowOff>31750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E757562D-C163-4E70-BFCA-7F0EDC2F639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392150" y="1079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5" name="5 Imagen">
          <a:hlinkClick xmlns:r="http://schemas.openxmlformats.org/officeDocument/2006/relationships" r:id="rId3" tooltip="Menú principal"/>
          <a:extLst>
            <a:ext uri="{FF2B5EF4-FFF2-40B4-BE49-F238E27FC236}">
              <a16:creationId xmlns:a16="http://schemas.microsoft.com/office/drawing/2014/main" id="{F9AEC568-9978-428E-9BBD-CF463480D9E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0.08633</cdr:y>
    </cdr:from>
    <cdr:to>
      <cdr:x>1</cdr:x>
      <cdr:y>0.08633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F7A4B6FE-FDE4-431F-BC68-1FC5B4E772CE}"/>
            </a:ext>
          </a:extLst>
        </cdr:cNvPr>
        <cdr:cNvCxnSpPr/>
      </cdr:nvCxnSpPr>
      <cdr:spPr>
        <a:xfrm xmlns:a="http://schemas.openxmlformats.org/drawingml/2006/main">
          <a:off x="0" y="585450"/>
          <a:ext cx="5734050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0.96512</cdr:y>
    </cdr:from>
    <cdr:to>
      <cdr:x>1</cdr:x>
      <cdr:y>0.96512</cdr:y>
    </cdr:to>
    <cdr:cxnSp macro="">
      <cdr:nvCxnSpPr>
        <cdr:cNvPr id="5" name="1 Conector recto">
          <a:extLst xmlns:a="http://schemas.openxmlformats.org/drawingml/2006/main">
            <a:ext uri="{FF2B5EF4-FFF2-40B4-BE49-F238E27FC236}">
              <a16:creationId xmlns:a16="http://schemas.microsoft.com/office/drawing/2014/main" id="{B942E70B-D9C0-4039-BF62-809B9DBABB32}"/>
            </a:ext>
          </a:extLst>
        </cdr:cNvPr>
        <cdr:cNvCxnSpPr/>
      </cdr:nvCxnSpPr>
      <cdr:spPr>
        <a:xfrm xmlns:a="http://schemas.openxmlformats.org/drawingml/2006/main">
          <a:off x="0" y="5138752"/>
          <a:ext cx="57340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F47768F-2D97-4B38-8D0E-DE4F36FD9686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0.08633</cdr:y>
    </cdr:from>
    <cdr:to>
      <cdr:x>1</cdr:x>
      <cdr:y>0.08633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BAB32F1A-E538-411C-B707-6D8C297429F2}"/>
            </a:ext>
          </a:extLst>
        </cdr:cNvPr>
        <cdr:cNvCxnSpPr/>
      </cdr:nvCxnSpPr>
      <cdr:spPr>
        <a:xfrm xmlns:a="http://schemas.openxmlformats.org/drawingml/2006/main">
          <a:off x="0" y="585450"/>
          <a:ext cx="5734050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0.96512</cdr:y>
    </cdr:from>
    <cdr:to>
      <cdr:x>1</cdr:x>
      <cdr:y>0.96512</cdr:y>
    </cdr:to>
    <cdr:cxnSp macro="">
      <cdr:nvCxnSpPr>
        <cdr:cNvPr id="5" name="1 Conector recto">
          <a:extLst xmlns:a="http://schemas.openxmlformats.org/drawingml/2006/main">
            <a:ext uri="{FF2B5EF4-FFF2-40B4-BE49-F238E27FC236}">
              <a16:creationId xmlns:a16="http://schemas.microsoft.com/office/drawing/2014/main" id="{AF9F29CD-4E9A-4FF4-9C5B-375E6D9A7A5E}"/>
            </a:ext>
          </a:extLst>
        </cdr:cNvPr>
        <cdr:cNvCxnSpPr/>
      </cdr:nvCxnSpPr>
      <cdr:spPr>
        <a:xfrm xmlns:a="http://schemas.openxmlformats.org/drawingml/2006/main">
          <a:off x="0" y="5138752"/>
          <a:ext cx="57340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F6B85E4D-F34A-4B56-9E5B-226991C4C6A5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48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180975</xdr:colOff>
      <xdr:row>0</xdr:row>
      <xdr:rowOff>28575</xdr:rowOff>
    </xdr:from>
    <xdr:to>
      <xdr:col>17</xdr:col>
      <xdr:colOff>676275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725C4CE-A43C-46B7-8F76-3859E9B2593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5255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3" name="3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05BDC075-76AA-40C8-B463-6CF642D9591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1</xdr:row>
      <xdr:rowOff>142875</xdr:rowOff>
    </xdr:from>
    <xdr:to>
      <xdr:col>10</xdr:col>
      <xdr:colOff>657225</xdr:colOff>
      <xdr:row>2</xdr:row>
      <xdr:rowOff>447675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41BE59E-BDE0-4C1D-AD47-1211FB5AA23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5238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3" name="3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A5DB75E0-5EFA-4C1D-81B5-7963855B334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2</xdr:row>
      <xdr:rowOff>38100</xdr:rowOff>
    </xdr:from>
    <xdr:to>
      <xdr:col>10</xdr:col>
      <xdr:colOff>657225</xdr:colOff>
      <xdr:row>3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2FB6047-BCF0-4287-BC18-BC925A8A98A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609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3" name="3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D30027CD-7A81-467B-B777-E5FBEBF9303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200025</xdr:colOff>
      <xdr:row>0</xdr:row>
      <xdr:rowOff>38100</xdr:rowOff>
    </xdr:from>
    <xdr:to>
      <xdr:col>1</xdr:col>
      <xdr:colOff>695325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6D44622-48BE-421D-A1AA-8ADF74433FC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811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34</xdr:col>
      <xdr:colOff>104775</xdr:colOff>
      <xdr:row>0</xdr:row>
      <xdr:rowOff>114300</xdr:rowOff>
    </xdr:from>
    <xdr:to>
      <xdr:col>34</xdr:col>
      <xdr:colOff>600075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2763549-970C-4D6F-A2D5-AFF2245C6BF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67462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237D541D-3DE7-427E-B6DA-8960A761657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276225</xdr:colOff>
      <xdr:row>0</xdr:row>
      <xdr:rowOff>38100</xdr:rowOff>
    </xdr:from>
    <xdr:to>
      <xdr:col>1</xdr:col>
      <xdr:colOff>771525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4F06F96-D4CC-47A4-B993-B42867F98CF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573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142875</xdr:colOff>
      <xdr:row>0</xdr:row>
      <xdr:rowOff>66675</xdr:rowOff>
    </xdr:from>
    <xdr:to>
      <xdr:col>24</xdr:col>
      <xdr:colOff>638175</xdr:colOff>
      <xdr:row>1</xdr:row>
      <xdr:rowOff>180975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8FB1D73-A6DD-41C1-8D0A-9899B9988B3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631150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E11907D0-DA9E-49C0-A7A6-3CC114D46DC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5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E4A983F-60D8-411F-AD1C-C25CE24D706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104775</xdr:colOff>
      <xdr:row>0</xdr:row>
      <xdr:rowOff>47625</xdr:rowOff>
    </xdr:from>
    <xdr:to>
      <xdr:col>24</xdr:col>
      <xdr:colOff>600075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76F090C-BFBE-4C7D-B555-ADADECB812C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5930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7D05ACB1-7651-4503-9A4B-E88DC2F4071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54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171450</xdr:colOff>
      <xdr:row>0</xdr:row>
      <xdr:rowOff>114300</xdr:rowOff>
    </xdr:from>
    <xdr:to>
      <xdr:col>18</xdr:col>
      <xdr:colOff>666750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FD78732-12D7-48C7-9294-77EA39812F6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9242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3" name="3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2D9DF1D6-4622-4BF1-B50F-0212FA4F627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55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114300</xdr:colOff>
      <xdr:row>0</xdr:row>
      <xdr:rowOff>47625</xdr:rowOff>
    </xdr:from>
    <xdr:to>
      <xdr:col>10</xdr:col>
      <xdr:colOff>609600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C8F1E52-2A45-4E5C-AFF4-0C9A74FC1F0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13447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3" name="3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ECBB8676-580B-43AD-B192-BBC13DC9491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5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28575</xdr:rowOff>
    </xdr:from>
    <xdr:to>
      <xdr:col>1</xdr:col>
      <xdr:colOff>752475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3ADB8B2-D0AD-48F8-A37F-0AFC1F9D601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46</xdr:col>
      <xdr:colOff>76200</xdr:colOff>
      <xdr:row>0</xdr:row>
      <xdr:rowOff>47625</xdr:rowOff>
    </xdr:from>
    <xdr:to>
      <xdr:col>46</xdr:col>
      <xdr:colOff>571500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9650448-10EF-49FE-9C93-AD1D6746C2C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83292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B80F9712-0B84-40D1-83D7-1A3455E0AD3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5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247650</xdr:colOff>
      <xdr:row>0</xdr:row>
      <xdr:rowOff>47625</xdr:rowOff>
    </xdr:from>
    <xdr:to>
      <xdr:col>1</xdr:col>
      <xdr:colOff>742950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F031358-7590-49E6-9115-121FCBE08FC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287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190500</xdr:colOff>
      <xdr:row>0</xdr:row>
      <xdr:rowOff>28575</xdr:rowOff>
    </xdr:from>
    <xdr:to>
      <xdr:col>24</xdr:col>
      <xdr:colOff>685800</xdr:colOff>
      <xdr:row>1</xdr:row>
      <xdr:rowOff>142875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9A63BAB-A4A2-4FB3-9A72-FA563BF9253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2501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4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C63E1A8E-9ECC-4C47-9471-AE706FE3596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58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28575</xdr:colOff>
      <xdr:row>2</xdr:row>
      <xdr:rowOff>28575</xdr:rowOff>
    </xdr:from>
    <xdr:to>
      <xdr:col>16</xdr:col>
      <xdr:colOff>771525</xdr:colOff>
      <xdr:row>20</xdr:row>
      <xdr:rowOff>180975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A2729A76-775E-4ED5-8E7A-51BA27854AB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0</xdr:colOff>
      <xdr:row>23</xdr:row>
      <xdr:rowOff>0</xdr:rowOff>
    </xdr:from>
    <xdr:to>
      <xdr:col>16</xdr:col>
      <xdr:colOff>742950</xdr:colOff>
      <xdr:row>41</xdr:row>
      <xdr:rowOff>171450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E17B3960-E444-4CE6-ACAF-1673DCC23C3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9</xdr:col>
      <xdr:colOff>0</xdr:colOff>
      <xdr:row>44</xdr:row>
      <xdr:rowOff>0</xdr:rowOff>
    </xdr:from>
    <xdr:to>
      <xdr:col>16</xdr:col>
      <xdr:colOff>742950</xdr:colOff>
      <xdr:row>62</xdr:row>
      <xdr:rowOff>152400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11556BFC-EACC-46E0-8903-7F5BEC925F9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9</xdr:col>
      <xdr:colOff>38100</xdr:colOff>
      <xdr:row>64</xdr:row>
      <xdr:rowOff>171450</xdr:rowOff>
    </xdr:from>
    <xdr:to>
      <xdr:col>16</xdr:col>
      <xdr:colOff>781050</xdr:colOff>
      <xdr:row>83</xdr:row>
      <xdr:rowOff>142875</xdr:rowOff>
    </xdr:to>
    <xdr:graphicFrame macro="">
      <xdr:nvGraphicFramePr>
        <xdr:cNvPr id="5" name="7 Gráfico">
          <a:extLst>
            <a:ext uri="{FF2B5EF4-FFF2-40B4-BE49-F238E27FC236}">
              <a16:creationId xmlns:a16="http://schemas.microsoft.com/office/drawing/2014/main" id="{F6693D39-8D34-4D4F-A35D-33C56DDE6A2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9</xdr:col>
      <xdr:colOff>38100</xdr:colOff>
      <xdr:row>85</xdr:row>
      <xdr:rowOff>171450</xdr:rowOff>
    </xdr:from>
    <xdr:to>
      <xdr:col>16</xdr:col>
      <xdr:colOff>781050</xdr:colOff>
      <xdr:row>104</xdr:row>
      <xdr:rowOff>133350</xdr:rowOff>
    </xdr:to>
    <xdr:graphicFrame macro="">
      <xdr:nvGraphicFramePr>
        <xdr:cNvPr id="6" name="8 Gráfico">
          <a:extLst>
            <a:ext uri="{FF2B5EF4-FFF2-40B4-BE49-F238E27FC236}">
              <a16:creationId xmlns:a16="http://schemas.microsoft.com/office/drawing/2014/main" id="{364AC37E-B3A4-48D9-A550-011B2168D84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38100</xdr:colOff>
      <xdr:row>106</xdr:row>
      <xdr:rowOff>171450</xdr:rowOff>
    </xdr:from>
    <xdr:to>
      <xdr:col>16</xdr:col>
      <xdr:colOff>781050</xdr:colOff>
      <xdr:row>125</xdr:row>
      <xdr:rowOff>133350</xdr:rowOff>
    </xdr:to>
    <xdr:graphicFrame macro="">
      <xdr:nvGraphicFramePr>
        <xdr:cNvPr id="7" name="9 Gráfico">
          <a:extLst>
            <a:ext uri="{FF2B5EF4-FFF2-40B4-BE49-F238E27FC236}">
              <a16:creationId xmlns:a16="http://schemas.microsoft.com/office/drawing/2014/main" id="{A6CB45E8-7C5B-4933-BC28-CF14DE47A7F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9</xdr:col>
      <xdr:colOff>38100</xdr:colOff>
      <xdr:row>127</xdr:row>
      <xdr:rowOff>171450</xdr:rowOff>
    </xdr:from>
    <xdr:to>
      <xdr:col>16</xdr:col>
      <xdr:colOff>781050</xdr:colOff>
      <xdr:row>146</xdr:row>
      <xdr:rowOff>133350</xdr:rowOff>
    </xdr:to>
    <xdr:graphicFrame macro="">
      <xdr:nvGraphicFramePr>
        <xdr:cNvPr id="8" name="10 Gráfico">
          <a:extLst>
            <a:ext uri="{FF2B5EF4-FFF2-40B4-BE49-F238E27FC236}">
              <a16:creationId xmlns:a16="http://schemas.microsoft.com/office/drawing/2014/main" id="{41C04A5F-4132-4D22-B074-0C5642910E1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9</xdr:col>
      <xdr:colOff>38100</xdr:colOff>
      <xdr:row>148</xdr:row>
      <xdr:rowOff>171450</xdr:rowOff>
    </xdr:from>
    <xdr:to>
      <xdr:col>16</xdr:col>
      <xdr:colOff>781050</xdr:colOff>
      <xdr:row>167</xdr:row>
      <xdr:rowOff>133350</xdr:rowOff>
    </xdr:to>
    <xdr:graphicFrame macro="">
      <xdr:nvGraphicFramePr>
        <xdr:cNvPr id="9" name="11 Gráfico">
          <a:extLst>
            <a:ext uri="{FF2B5EF4-FFF2-40B4-BE49-F238E27FC236}">
              <a16:creationId xmlns:a16="http://schemas.microsoft.com/office/drawing/2014/main" id="{D651D712-856A-467E-BB8A-785DE024501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9</xdr:col>
      <xdr:colOff>38100</xdr:colOff>
      <xdr:row>169</xdr:row>
      <xdr:rowOff>171450</xdr:rowOff>
    </xdr:from>
    <xdr:to>
      <xdr:col>16</xdr:col>
      <xdr:colOff>781050</xdr:colOff>
      <xdr:row>188</xdr:row>
      <xdr:rowOff>133350</xdr:rowOff>
    </xdr:to>
    <xdr:graphicFrame macro="">
      <xdr:nvGraphicFramePr>
        <xdr:cNvPr id="10" name="12 Gráfico">
          <a:extLst>
            <a:ext uri="{FF2B5EF4-FFF2-40B4-BE49-F238E27FC236}">
              <a16:creationId xmlns:a16="http://schemas.microsoft.com/office/drawing/2014/main" id="{B091E1DF-3A9D-4477-B525-A2DDF9AC459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9</xdr:col>
      <xdr:colOff>38100</xdr:colOff>
      <xdr:row>190</xdr:row>
      <xdr:rowOff>171450</xdr:rowOff>
    </xdr:from>
    <xdr:to>
      <xdr:col>16</xdr:col>
      <xdr:colOff>781050</xdr:colOff>
      <xdr:row>209</xdr:row>
      <xdr:rowOff>133350</xdr:rowOff>
    </xdr:to>
    <xdr:graphicFrame macro="">
      <xdr:nvGraphicFramePr>
        <xdr:cNvPr id="11" name="13 Gráfico">
          <a:extLst>
            <a:ext uri="{FF2B5EF4-FFF2-40B4-BE49-F238E27FC236}">
              <a16:creationId xmlns:a16="http://schemas.microsoft.com/office/drawing/2014/main" id="{29E3184E-6E3B-4491-A464-BEE41660F2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9</xdr:col>
      <xdr:colOff>38100</xdr:colOff>
      <xdr:row>211</xdr:row>
      <xdr:rowOff>171450</xdr:rowOff>
    </xdr:from>
    <xdr:to>
      <xdr:col>16</xdr:col>
      <xdr:colOff>781050</xdr:colOff>
      <xdr:row>230</xdr:row>
      <xdr:rowOff>133350</xdr:rowOff>
    </xdr:to>
    <xdr:graphicFrame macro="">
      <xdr:nvGraphicFramePr>
        <xdr:cNvPr id="12" name="14 Gráfico">
          <a:extLst>
            <a:ext uri="{FF2B5EF4-FFF2-40B4-BE49-F238E27FC236}">
              <a16:creationId xmlns:a16="http://schemas.microsoft.com/office/drawing/2014/main" id="{5E13A656-5254-4AA5-B933-8FEE37F0162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9</xdr:col>
      <xdr:colOff>38100</xdr:colOff>
      <xdr:row>232</xdr:row>
      <xdr:rowOff>171450</xdr:rowOff>
    </xdr:from>
    <xdr:to>
      <xdr:col>16</xdr:col>
      <xdr:colOff>781050</xdr:colOff>
      <xdr:row>251</xdr:row>
      <xdr:rowOff>133350</xdr:rowOff>
    </xdr:to>
    <xdr:graphicFrame macro="">
      <xdr:nvGraphicFramePr>
        <xdr:cNvPr id="13" name="15 Gráfico">
          <a:extLst>
            <a:ext uri="{FF2B5EF4-FFF2-40B4-BE49-F238E27FC236}">
              <a16:creationId xmlns:a16="http://schemas.microsoft.com/office/drawing/2014/main" id="{814CD5EA-48EF-4E01-B702-732A5C1A95B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9</xdr:col>
      <xdr:colOff>38100</xdr:colOff>
      <xdr:row>253</xdr:row>
      <xdr:rowOff>171450</xdr:rowOff>
    </xdr:from>
    <xdr:to>
      <xdr:col>16</xdr:col>
      <xdr:colOff>781050</xdr:colOff>
      <xdr:row>272</xdr:row>
      <xdr:rowOff>133350</xdr:rowOff>
    </xdr:to>
    <xdr:graphicFrame macro="">
      <xdr:nvGraphicFramePr>
        <xdr:cNvPr id="14" name="16 Gráfico">
          <a:extLst>
            <a:ext uri="{FF2B5EF4-FFF2-40B4-BE49-F238E27FC236}">
              <a16:creationId xmlns:a16="http://schemas.microsoft.com/office/drawing/2014/main" id="{15BA3800-982E-4789-9064-A8EC86A13AD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9</xdr:col>
      <xdr:colOff>38100</xdr:colOff>
      <xdr:row>274</xdr:row>
      <xdr:rowOff>171450</xdr:rowOff>
    </xdr:from>
    <xdr:to>
      <xdr:col>16</xdr:col>
      <xdr:colOff>781050</xdr:colOff>
      <xdr:row>293</xdr:row>
      <xdr:rowOff>133350</xdr:rowOff>
    </xdr:to>
    <xdr:graphicFrame macro="">
      <xdr:nvGraphicFramePr>
        <xdr:cNvPr id="15" name="17 Gráfico">
          <a:extLst>
            <a:ext uri="{FF2B5EF4-FFF2-40B4-BE49-F238E27FC236}">
              <a16:creationId xmlns:a16="http://schemas.microsoft.com/office/drawing/2014/main" id="{9AFCA7AF-B039-42D3-988F-08B8F7126A6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9</xdr:col>
      <xdr:colOff>38100</xdr:colOff>
      <xdr:row>295</xdr:row>
      <xdr:rowOff>171450</xdr:rowOff>
    </xdr:from>
    <xdr:to>
      <xdr:col>16</xdr:col>
      <xdr:colOff>781050</xdr:colOff>
      <xdr:row>314</xdr:row>
      <xdr:rowOff>133350</xdr:rowOff>
    </xdr:to>
    <xdr:graphicFrame macro="">
      <xdr:nvGraphicFramePr>
        <xdr:cNvPr id="16" name="18 Gráfico">
          <a:extLst>
            <a:ext uri="{FF2B5EF4-FFF2-40B4-BE49-F238E27FC236}">
              <a16:creationId xmlns:a16="http://schemas.microsoft.com/office/drawing/2014/main" id="{F5393C16-A6A1-4935-A7D0-5D91403641F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9</xdr:col>
      <xdr:colOff>38100</xdr:colOff>
      <xdr:row>316</xdr:row>
      <xdr:rowOff>171450</xdr:rowOff>
    </xdr:from>
    <xdr:to>
      <xdr:col>16</xdr:col>
      <xdr:colOff>781050</xdr:colOff>
      <xdr:row>335</xdr:row>
      <xdr:rowOff>133350</xdr:rowOff>
    </xdr:to>
    <xdr:graphicFrame macro="">
      <xdr:nvGraphicFramePr>
        <xdr:cNvPr id="17" name="19 Gráfico">
          <a:extLst>
            <a:ext uri="{FF2B5EF4-FFF2-40B4-BE49-F238E27FC236}">
              <a16:creationId xmlns:a16="http://schemas.microsoft.com/office/drawing/2014/main" id="{2A7AEE6D-C9B8-4D57-A0E9-2031E3BC139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9</xdr:col>
      <xdr:colOff>38100</xdr:colOff>
      <xdr:row>337</xdr:row>
      <xdr:rowOff>171450</xdr:rowOff>
    </xdr:from>
    <xdr:to>
      <xdr:col>16</xdr:col>
      <xdr:colOff>781050</xdr:colOff>
      <xdr:row>356</xdr:row>
      <xdr:rowOff>133350</xdr:rowOff>
    </xdr:to>
    <xdr:graphicFrame macro="">
      <xdr:nvGraphicFramePr>
        <xdr:cNvPr id="18" name="20 Gráfico">
          <a:extLst>
            <a:ext uri="{FF2B5EF4-FFF2-40B4-BE49-F238E27FC236}">
              <a16:creationId xmlns:a16="http://schemas.microsoft.com/office/drawing/2014/main" id="{209B75C7-0874-4710-85DF-9D1CA40AEAF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9</xdr:col>
      <xdr:colOff>38100</xdr:colOff>
      <xdr:row>358</xdr:row>
      <xdr:rowOff>171450</xdr:rowOff>
    </xdr:from>
    <xdr:to>
      <xdr:col>16</xdr:col>
      <xdr:colOff>781050</xdr:colOff>
      <xdr:row>375</xdr:row>
      <xdr:rowOff>180975</xdr:rowOff>
    </xdr:to>
    <xdr:graphicFrame macro="">
      <xdr:nvGraphicFramePr>
        <xdr:cNvPr id="19" name="21 Gráfico">
          <a:extLst>
            <a:ext uri="{FF2B5EF4-FFF2-40B4-BE49-F238E27FC236}">
              <a16:creationId xmlns:a16="http://schemas.microsoft.com/office/drawing/2014/main" id="{1228FDD2-FFE9-4597-9655-CFE90AA15FD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9</xdr:col>
      <xdr:colOff>38100</xdr:colOff>
      <xdr:row>379</xdr:row>
      <xdr:rowOff>171450</xdr:rowOff>
    </xdr:from>
    <xdr:to>
      <xdr:col>16</xdr:col>
      <xdr:colOff>781050</xdr:colOff>
      <xdr:row>396</xdr:row>
      <xdr:rowOff>180975</xdr:rowOff>
    </xdr:to>
    <xdr:graphicFrame macro="">
      <xdr:nvGraphicFramePr>
        <xdr:cNvPr id="20" name="22 Gráfico">
          <a:extLst>
            <a:ext uri="{FF2B5EF4-FFF2-40B4-BE49-F238E27FC236}">
              <a16:creationId xmlns:a16="http://schemas.microsoft.com/office/drawing/2014/main" id="{F82C8A7A-F45A-4186-81CC-7E9AAAD04B0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9</xdr:col>
      <xdr:colOff>38100</xdr:colOff>
      <xdr:row>400</xdr:row>
      <xdr:rowOff>171450</xdr:rowOff>
    </xdr:from>
    <xdr:to>
      <xdr:col>16</xdr:col>
      <xdr:colOff>781050</xdr:colOff>
      <xdr:row>419</xdr:row>
      <xdr:rowOff>142875</xdr:rowOff>
    </xdr:to>
    <xdr:graphicFrame macro="">
      <xdr:nvGraphicFramePr>
        <xdr:cNvPr id="21" name="23 Gráfico">
          <a:extLst>
            <a:ext uri="{FF2B5EF4-FFF2-40B4-BE49-F238E27FC236}">
              <a16:creationId xmlns:a16="http://schemas.microsoft.com/office/drawing/2014/main" id="{2EF0EDC5-D723-42C2-A7DC-E134267E879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twoCellAnchor>
  <xdr:twoCellAnchor editAs="oneCell">
    <xdr:from>
      <xdr:col>9</xdr:col>
      <xdr:colOff>38100</xdr:colOff>
      <xdr:row>421</xdr:row>
      <xdr:rowOff>171450</xdr:rowOff>
    </xdr:from>
    <xdr:to>
      <xdr:col>16</xdr:col>
      <xdr:colOff>781050</xdr:colOff>
      <xdr:row>438</xdr:row>
      <xdr:rowOff>196850</xdr:rowOff>
    </xdr:to>
    <xdr:graphicFrame macro="">
      <xdr:nvGraphicFramePr>
        <xdr:cNvPr id="22" name="24 Gráfico">
          <a:extLst>
            <a:ext uri="{FF2B5EF4-FFF2-40B4-BE49-F238E27FC236}">
              <a16:creationId xmlns:a16="http://schemas.microsoft.com/office/drawing/2014/main" id="{641949E7-4D99-4250-BE78-17D56318385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twoCellAnchor>
  <xdr:twoCellAnchor editAs="oneCell">
    <xdr:from>
      <xdr:col>9</xdr:col>
      <xdr:colOff>38100</xdr:colOff>
      <xdr:row>442</xdr:row>
      <xdr:rowOff>171450</xdr:rowOff>
    </xdr:from>
    <xdr:to>
      <xdr:col>16</xdr:col>
      <xdr:colOff>781050</xdr:colOff>
      <xdr:row>459</xdr:row>
      <xdr:rowOff>161925</xdr:rowOff>
    </xdr:to>
    <xdr:graphicFrame macro="">
      <xdr:nvGraphicFramePr>
        <xdr:cNvPr id="23" name="25 Gráfico">
          <a:extLst>
            <a:ext uri="{FF2B5EF4-FFF2-40B4-BE49-F238E27FC236}">
              <a16:creationId xmlns:a16="http://schemas.microsoft.com/office/drawing/2014/main" id="{D7B04219-799B-44A6-B29C-DAFED6274BB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twoCellAnchor>
  <xdr:twoCellAnchor editAs="oneCell">
    <xdr:from>
      <xdr:col>8</xdr:col>
      <xdr:colOff>142875</xdr:colOff>
      <xdr:row>0</xdr:row>
      <xdr:rowOff>57150</xdr:rowOff>
    </xdr:from>
    <xdr:to>
      <xdr:col>8</xdr:col>
      <xdr:colOff>638175</xdr:colOff>
      <xdr:row>1</xdr:row>
      <xdr:rowOff>171450</xdr:rowOff>
    </xdr:to>
    <xdr:pic>
      <xdr:nvPicPr>
        <xdr:cNvPr id="24" name="27 Imagen" descr="https://encrypted-tbn3.gstatic.com/images?q=tbn:ANd9GcS9dv_h_mgRl4NU7cIhTzv3MoOn0ZiT6qdeiJWxJuzUuUnUnoR-">
          <a:hlinkClick xmlns:r="http://schemas.openxmlformats.org/officeDocument/2006/relationships" r:id="rId23" tooltip="Ir al índice"/>
          <a:extLst>
            <a:ext uri="{FF2B5EF4-FFF2-40B4-BE49-F238E27FC236}">
              <a16:creationId xmlns:a16="http://schemas.microsoft.com/office/drawing/2014/main" id="{9C2DBE25-DECE-4AE2-B635-55532F6537E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0104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9</xdr:col>
      <xdr:colOff>0</xdr:colOff>
      <xdr:row>464</xdr:row>
      <xdr:rowOff>0</xdr:rowOff>
    </xdr:from>
    <xdr:to>
      <xdr:col>16</xdr:col>
      <xdr:colOff>742950</xdr:colOff>
      <xdr:row>481</xdr:row>
      <xdr:rowOff>28575</xdr:rowOff>
    </xdr:to>
    <xdr:graphicFrame macro="">
      <xdr:nvGraphicFramePr>
        <xdr:cNvPr id="25" name="28 Gráfico">
          <a:extLst>
            <a:ext uri="{FF2B5EF4-FFF2-40B4-BE49-F238E27FC236}">
              <a16:creationId xmlns:a16="http://schemas.microsoft.com/office/drawing/2014/main" id="{1A0D4ABB-ABB0-4EE1-9F70-0C0091EBFDA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twoCellAnchor>
  <xdr:twoCellAnchor editAs="oneCell">
    <xdr:from>
      <xdr:col>9</xdr:col>
      <xdr:colOff>0</xdr:colOff>
      <xdr:row>485</xdr:row>
      <xdr:rowOff>0</xdr:rowOff>
    </xdr:from>
    <xdr:to>
      <xdr:col>16</xdr:col>
      <xdr:colOff>742950</xdr:colOff>
      <xdr:row>502</xdr:row>
      <xdr:rowOff>28575</xdr:rowOff>
    </xdr:to>
    <xdr:graphicFrame macro="">
      <xdr:nvGraphicFramePr>
        <xdr:cNvPr id="26" name="29 Gráfico">
          <a:extLst>
            <a:ext uri="{FF2B5EF4-FFF2-40B4-BE49-F238E27FC236}">
              <a16:creationId xmlns:a16="http://schemas.microsoft.com/office/drawing/2014/main" id="{CAB08DF8-A677-4741-9E22-C3EAAD1D453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twoCellAnchor>
  <xdr:twoCellAnchor editAs="oneCell">
    <xdr:from>
      <xdr:col>9</xdr:col>
      <xdr:colOff>0</xdr:colOff>
      <xdr:row>506</xdr:row>
      <xdr:rowOff>0</xdr:rowOff>
    </xdr:from>
    <xdr:to>
      <xdr:col>16</xdr:col>
      <xdr:colOff>742950</xdr:colOff>
      <xdr:row>523</xdr:row>
      <xdr:rowOff>28575</xdr:rowOff>
    </xdr:to>
    <xdr:graphicFrame macro="">
      <xdr:nvGraphicFramePr>
        <xdr:cNvPr id="27" name="30 Gráfico">
          <a:extLst>
            <a:ext uri="{FF2B5EF4-FFF2-40B4-BE49-F238E27FC236}">
              <a16:creationId xmlns:a16="http://schemas.microsoft.com/office/drawing/2014/main" id="{0717C7F5-2581-489C-82BE-78FA94B2AA8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28" name="31 Imagen">
          <a:hlinkClick xmlns:r="http://schemas.openxmlformats.org/officeDocument/2006/relationships" r:id="rId23" tooltip="Menú principal"/>
          <a:extLst>
            <a:ext uri="{FF2B5EF4-FFF2-40B4-BE49-F238E27FC236}">
              <a16:creationId xmlns:a16="http://schemas.microsoft.com/office/drawing/2014/main" id="{E0390F7D-BB02-4A83-AF27-505098E8993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8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drawings/drawing5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FCAA44F-00D2-4A71-987C-1493CC5DBE2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0.17141</cdr:y>
    </cdr:from>
    <cdr:to>
      <cdr:x>1</cdr:x>
      <cdr:y>0.17141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33281688-5F98-4633-B4E2-AD867679C0C4}"/>
            </a:ext>
          </a:extLst>
        </cdr:cNvPr>
        <cdr:cNvCxnSpPr/>
      </cdr:nvCxnSpPr>
      <cdr:spPr>
        <a:xfrm xmlns:a="http://schemas.openxmlformats.org/drawingml/2006/main">
          <a:off x="2978" y="64163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5C8C7E60-A851-4DE8-B06B-E33187567020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6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A501E60-9007-4002-8982-851F2CDD79D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0.20448</cdr:y>
    </cdr:from>
    <cdr:to>
      <cdr:x>1</cdr:x>
      <cdr:y>0.20448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BA4B9F75-01B6-4050-9C88-9BBF5DF14FD3}"/>
            </a:ext>
          </a:extLst>
        </cdr:cNvPr>
        <cdr:cNvCxnSpPr/>
      </cdr:nvCxnSpPr>
      <cdr:spPr>
        <a:xfrm xmlns:a="http://schemas.openxmlformats.org/drawingml/2006/main">
          <a:off x="2978" y="765441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436F8F9C-FB5D-4DBA-8897-7C5541F2E6FE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471E9F7-E72E-42D5-84C2-11FC81434DE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0.21466</cdr:y>
    </cdr:from>
    <cdr:to>
      <cdr:x>1</cdr:x>
      <cdr:y>0.21466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CCD55BC9-9CCD-4219-B0DC-7A31FAA44CD9}"/>
            </a:ext>
          </a:extLst>
        </cdr:cNvPr>
        <cdr:cNvCxnSpPr/>
      </cdr:nvCxnSpPr>
      <cdr:spPr>
        <a:xfrm xmlns:a="http://schemas.openxmlformats.org/drawingml/2006/main">
          <a:off x="2978" y="803541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319D74A3-2902-448F-B976-7AC15E1D7D48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6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9EC1511-A2E3-49C2-8659-683602F8FF1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0.20448</cdr:y>
    </cdr:from>
    <cdr:to>
      <cdr:x>1</cdr:x>
      <cdr:y>0.20448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2DBA1791-65F2-416F-994F-6F159B38E47F}"/>
            </a:ext>
          </a:extLst>
        </cdr:cNvPr>
        <cdr:cNvCxnSpPr/>
      </cdr:nvCxnSpPr>
      <cdr:spPr>
        <a:xfrm xmlns:a="http://schemas.openxmlformats.org/drawingml/2006/main">
          <a:off x="2978" y="765441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6163B191-780C-4A75-9792-BEFDB5E7A643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6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3799737-6D72-440D-AE6E-CE3E65DAECC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0.20448</cdr:y>
    </cdr:from>
    <cdr:to>
      <cdr:x>1</cdr:x>
      <cdr:y>0.20448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65FA6635-787E-4BF9-8AF4-D76F02FA4EB8}"/>
            </a:ext>
          </a:extLst>
        </cdr:cNvPr>
        <cdr:cNvCxnSpPr/>
      </cdr:nvCxnSpPr>
      <cdr:spPr>
        <a:xfrm xmlns:a="http://schemas.openxmlformats.org/drawingml/2006/main">
          <a:off x="2978" y="765441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4CE7ACD7-09D3-4FAD-BABB-B939CE9E05C2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6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AB66E60-5620-40AD-9EFC-04F5EDAB2C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7495FC39-F972-4E0B-8C76-DCA4191B324C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F740AE7B-8DCB-49F5-8C52-82DA339EBC63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6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179D9EE-9A9D-4F2C-9229-6A958E7C152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270EA755-88E9-41EA-A7C2-D1E36C1CE5B8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6ACA0804-7CED-4943-A81C-2F8CFF1CFE00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6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D4D7E38-6985-4020-992B-E9D7348FBA6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42A39FEE-8687-4C7A-A6D7-8F82319993CE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FBA9F055-C9C4-4A95-B102-325722E1E9FD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FE57FAE-076F-4897-BF22-B3BB6DF219D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BB57BC02-7099-4061-9B68-556A9BAE5F65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8DE10E4A-913E-427D-B1D6-CB7A46A6A288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6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3F2786B-C18C-4347-98F4-68ABCD6E245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0A657BD5-F1DB-46B3-9B9D-A8D2005249F1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78A73126-B287-45CB-AF79-46D6C99F9142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6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612C843-67E9-4F67-85EF-6749294475D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3B3E4894-8AC3-43B1-92EF-51CD458D45E8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D0B8CE3D-1D51-4498-8BEC-6826013A36D9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7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F01B47A-4F1B-410B-8EFD-FC4E327802E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4B658C54-8965-406E-A9EB-2057F9C7E1E5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E8CBED35-180F-4F23-ADB6-9E186888F0F7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7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42D1E58-7131-4C27-81F0-79774BB16A0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415C9038-D818-47FE-92B7-30F334DA2122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0BD3A1B8-F097-4998-868C-386BF3044B78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7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C9C2926-E754-4539-B7A2-B282202B4EE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0CF0D077-D982-46D9-B6CE-25AB3E6565E4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14156106-AA20-4B71-A369-101E4125968E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7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CAABCA6-82E2-410E-91F6-7997B207A78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FCAE73E0-4981-4205-B1E4-79D4E5E25FD2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B8C3CB83-7E8B-4A68-8C74-A76E945D1235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7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E97C7C-3D37-4E1F-B330-AC59382A842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8CFD437F-FE9A-448A-89E5-6B8BD54C3AA9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2B41FE9D-BD65-4630-877B-7FB668C73897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7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808FD99-C7F2-4E9E-A168-399AE9FEF36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C75DF23B-9C56-4F66-AAEA-23B423E77010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1C7181CD-6A2F-4D0C-B7AA-822DA34C7F43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7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8FA86EA-9D59-4460-9159-A7F39F6482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7107B027-B81F-471E-81B0-A59BC96E3CD1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CFFBFEFA-D9B0-4401-BF33-1D936DBD3CD1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7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934933F-F528-4089-8318-CD5649F2220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BFE4342B-6231-4FD9-991D-D09CE36481A5}"/>
            </a:ext>
          </a:extLst>
        </cdr:cNvPr>
        <cdr:cNvCxnSpPr/>
      </cdr:nvCxnSpPr>
      <cdr:spPr>
        <a:xfrm xmlns:a="http://schemas.openxmlformats.org/drawingml/2006/main">
          <a:off x="2978" y="698783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D003CB08-D63B-4542-B4ED-D31D8B66F83D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7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4BAAD98-FA53-4CDB-AD10-9B5659996C6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0.21975</cdr:y>
    </cdr:from>
    <cdr:to>
      <cdr:x>1</cdr:x>
      <cdr:y>0.21975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A453E968-36AC-4A10-B2E3-8F4DB525F565}"/>
            </a:ext>
          </a:extLst>
        </cdr:cNvPr>
        <cdr:cNvCxnSpPr/>
      </cdr:nvCxnSpPr>
      <cdr:spPr>
        <a:xfrm xmlns:a="http://schemas.openxmlformats.org/drawingml/2006/main">
          <a:off x="2978" y="822591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845D6AAB-FB00-4CF1-A1D3-9CD749D28A37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79.xml><?xml version="1.0" encoding="utf-8"?>
<c:userShapes xmlns:c="http://schemas.openxmlformats.org/drawingml/2006/chart">
  <cdr:relSizeAnchor xmlns:cdr="http://schemas.openxmlformats.org/drawingml/2006/chartDrawing">
    <cdr:from>
      <cdr:x>0</cdr:x>
      <cdr:y>0.95653</cdr:y>
    </cdr:from>
    <cdr:to>
      <cdr:x>0.66552</cdr:x>
      <cdr:y>0.99989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46F5E6E-1CD2-4A77-BAC1-1423CB59BCD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77572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0.20704</cdr:y>
    </cdr:from>
    <cdr:to>
      <cdr:x>1</cdr:x>
      <cdr:y>0.20704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3EB9EA92-5A89-4B05-90C0-E0DAA951A27B}"/>
            </a:ext>
          </a:extLst>
        </cdr:cNvPr>
        <cdr:cNvCxnSpPr/>
      </cdr:nvCxnSpPr>
      <cdr:spPr>
        <a:xfrm xmlns:a="http://schemas.openxmlformats.org/drawingml/2006/main">
          <a:off x="2978" y="774374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7F4A29E6-495F-4434-8148-35249F3FD5B9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8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A225329-F001-40C6-9E69-6003C7981B2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CE6A74CB-8BDC-4B44-AC5A-C157B9BD6DE3}"/>
            </a:ext>
          </a:extLst>
        </cdr:cNvPr>
        <cdr:cNvCxnSpPr/>
      </cdr:nvCxnSpPr>
      <cdr:spPr>
        <a:xfrm xmlns:a="http://schemas.openxmlformats.org/drawingml/2006/main">
          <a:off x="2978" y="698766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683CD6A5-EFB3-46BE-9BE4-9F0784ED92FD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8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AEA4043-8025-4630-9FA9-87C98C8230C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0092004B-C528-4A58-A4C7-236982208C37}"/>
            </a:ext>
          </a:extLst>
        </cdr:cNvPr>
        <cdr:cNvCxnSpPr/>
      </cdr:nvCxnSpPr>
      <cdr:spPr>
        <a:xfrm xmlns:a="http://schemas.openxmlformats.org/drawingml/2006/main">
          <a:off x="2978" y="698766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D8DF327A-C4A1-4DB4-AB98-79F87AAA41AE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8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539BB0D-B229-4368-A736-7A695EF18AA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30639E94-5793-4A82-BD56-6B313DC0A999}"/>
            </a:ext>
          </a:extLst>
        </cdr:cNvPr>
        <cdr:cNvCxnSpPr/>
      </cdr:nvCxnSpPr>
      <cdr:spPr>
        <a:xfrm xmlns:a="http://schemas.openxmlformats.org/drawingml/2006/main">
          <a:off x="2978" y="698766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589476AD-8958-4508-82D8-4D7354442392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8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0.66552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E103DCF-44CC-48FA-A639-5FF6C51D8AE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  <cdr:relSizeAnchor xmlns:cdr="http://schemas.openxmlformats.org/drawingml/2006/chartDrawing">
    <cdr:from>
      <cdr:x>0.00049</cdr:x>
      <cdr:y>0.18667</cdr:y>
    </cdr:from>
    <cdr:to>
      <cdr:x>1</cdr:x>
      <cdr:y>0.18667</cdr:y>
    </cdr:to>
    <cdr:cxnSp macro="">
      <cdr:nvCxnSpPr>
        <cdr:cNvPr id="3" name="2 Conector recto">
          <a:extLst xmlns:a="http://schemas.openxmlformats.org/drawingml/2006/main">
            <a:ext uri="{FF2B5EF4-FFF2-40B4-BE49-F238E27FC236}">
              <a16:creationId xmlns:a16="http://schemas.microsoft.com/office/drawing/2014/main" id="{5645E327-DB7F-4744-AF0C-242CD18A40ED}"/>
            </a:ext>
          </a:extLst>
        </cdr:cNvPr>
        <cdr:cNvCxnSpPr/>
      </cdr:nvCxnSpPr>
      <cdr:spPr>
        <a:xfrm xmlns:a="http://schemas.openxmlformats.org/drawingml/2006/main">
          <a:off x="2978" y="698766"/>
          <a:ext cx="6073972" cy="0"/>
        </a:xfrm>
        <a:prstGeom xmlns:a="http://schemas.openxmlformats.org/drawingml/2006/main" prst="line">
          <a:avLst/>
        </a:prstGeom>
        <a:ln xmlns:a="http://schemas.openxmlformats.org/drawingml/2006/main" w="19050"/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0.94454</cdr:y>
    </cdr:from>
    <cdr:to>
      <cdr:x>0.99951</cdr:x>
      <cdr:y>0.94454</cdr:y>
    </cdr:to>
    <cdr:cxnSp macro="">
      <cdr:nvCxnSpPr>
        <cdr:cNvPr id="4" name="1 Conector recto">
          <a:extLst xmlns:a="http://schemas.openxmlformats.org/drawingml/2006/main">
            <a:ext uri="{FF2B5EF4-FFF2-40B4-BE49-F238E27FC236}">
              <a16:creationId xmlns:a16="http://schemas.microsoft.com/office/drawing/2014/main" id="{AAE81EDD-3B87-442D-9C47-94164BEE6D73}"/>
            </a:ext>
          </a:extLst>
        </cdr:cNvPr>
        <cdr:cNvCxnSpPr/>
      </cdr:nvCxnSpPr>
      <cdr:spPr>
        <a:xfrm xmlns:a="http://schemas.openxmlformats.org/drawingml/2006/main" flipV="1">
          <a:off x="0" y="3514725"/>
          <a:ext cx="6534150" cy="0"/>
        </a:xfrm>
        <a:prstGeom xmlns:a="http://schemas.openxmlformats.org/drawingml/2006/main" prst="line">
          <a:avLst/>
        </a:prstGeom>
        <a:ln xmlns:a="http://schemas.openxmlformats.org/drawingml/2006/main" w="9525">
          <a:solidFill>
            <a:schemeClr val="bg1">
              <a:lumMod val="75000"/>
            </a:schemeClr>
          </a:solidFill>
        </a:ln>
      </cdr:spPr>
      <cdr:style>
        <a:lnRef xmlns:a="http://schemas.openxmlformats.org/drawingml/2006/main" idx="1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84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9D0B9D4-D8FA-42A1-BCCA-9381E57E84F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B360396-EB51-496F-A6CF-48A792F0755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0</xdr:row>
      <xdr:rowOff>360193</xdr:rowOff>
    </xdr:to>
    <xdr:pic>
      <xdr:nvPicPr>
        <xdr:cNvPr id="4" name="5 Imagen">
          <a:hlinkClick xmlns:r="http://schemas.openxmlformats.org/officeDocument/2006/relationships" r:id="rId1" tooltip="Menú principal"/>
          <a:extLst>
            <a:ext uri="{FF2B5EF4-FFF2-40B4-BE49-F238E27FC236}">
              <a16:creationId xmlns:a16="http://schemas.microsoft.com/office/drawing/2014/main" id="{A506376E-AD5C-443B-A912-F227FB7D5DB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0345" t="36782" r="8621" b="38506"/>
        <a:stretch/>
      </xdr:blipFill>
      <xdr:spPr>
        <a:xfrm>
          <a:off x="0" y="0"/>
          <a:ext cx="1181100" cy="360193"/>
        </a:xfrm>
        <a:prstGeom prst="rect">
          <a:avLst/>
        </a:prstGeom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Estad&#237;sticas%20Turismo%20Receptivo%20(DGOPT)/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22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26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37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43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44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45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51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52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53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55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57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84.xml"/><Relationship Id="rId1" Type="http://schemas.openxmlformats.org/officeDocument/2006/relationships/printerSettings" Target="../printerSettings/printerSettings3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70461BE-5F7B-4BC2-ADD5-C5333C28AF7F}">
  <dimension ref="B1:E62"/>
  <sheetViews>
    <sheetView showGridLines="0" tabSelected="1" zoomScaleNormal="100" workbookViewId="0"/>
  </sheetViews>
  <sheetFormatPr baseColWidth="10" defaultRowHeight="15" x14ac:dyDescent="0.25"/>
  <cols>
    <col min="2" max="2" width="137.85546875" customWidth="1"/>
  </cols>
  <sheetData>
    <row r="1" spans="2:2" x14ac:dyDescent="0.25">
      <c r="B1" s="1" t="s">
        <v>68</v>
      </c>
    </row>
    <row r="2" spans="2:2" ht="36" x14ac:dyDescent="0.55000000000000004">
      <c r="B2" s="2" t="s">
        <v>0</v>
      </c>
    </row>
    <row r="3" spans="2:2" ht="36" x14ac:dyDescent="0.55000000000000004">
      <c r="B3" s="2" t="s">
        <v>168</v>
      </c>
    </row>
    <row r="4" spans="2:2" ht="23.25" x14ac:dyDescent="0.35">
      <c r="B4" s="3" t="s">
        <v>169</v>
      </c>
    </row>
    <row r="5" spans="2:2" x14ac:dyDescent="0.25">
      <c r="B5" s="4"/>
    </row>
    <row r="6" spans="2:2" ht="21.75" thickBot="1" x14ac:dyDescent="0.4">
      <c r="B6" s="5" t="s">
        <v>1</v>
      </c>
    </row>
    <row r="7" spans="2:2" ht="15.75" thickTop="1" x14ac:dyDescent="0.25"/>
    <row r="8" spans="2:2" ht="19.5" thickBot="1" x14ac:dyDescent="0.35">
      <c r="B8" s="6" t="s">
        <v>2</v>
      </c>
    </row>
    <row r="9" spans="2:2" ht="18.75" x14ac:dyDescent="0.3">
      <c r="B9" s="7" t="s">
        <v>3</v>
      </c>
    </row>
    <row r="10" spans="2:2" ht="15.75" x14ac:dyDescent="0.25">
      <c r="B10" s="8" t="s">
        <v>4</v>
      </c>
    </row>
    <row r="11" spans="2:2" ht="18.75" x14ac:dyDescent="0.3">
      <c r="B11" s="7" t="s">
        <v>5</v>
      </c>
    </row>
    <row r="12" spans="2:2" ht="15.75" x14ac:dyDescent="0.25">
      <c r="B12" s="8" t="s">
        <v>6</v>
      </c>
    </row>
    <row r="13" spans="2:2" ht="15.75" x14ac:dyDescent="0.25">
      <c r="B13" s="8" t="s">
        <v>7</v>
      </c>
    </row>
    <row r="14" spans="2:2" ht="18.75" x14ac:dyDescent="0.3">
      <c r="B14" s="7" t="s">
        <v>8</v>
      </c>
    </row>
    <row r="15" spans="2:2" ht="15.75" x14ac:dyDescent="0.25">
      <c r="B15" s="8" t="s">
        <v>9</v>
      </c>
    </row>
    <row r="16" spans="2:2" ht="15.75" x14ac:dyDescent="0.25">
      <c r="B16" s="8" t="s">
        <v>10</v>
      </c>
    </row>
    <row r="17" spans="2:5" x14ac:dyDescent="0.25">
      <c r="B17" s="4"/>
    </row>
    <row r="18" spans="2:5" ht="19.5" thickBot="1" x14ac:dyDescent="0.35">
      <c r="B18" s="6" t="s">
        <v>11</v>
      </c>
    </row>
    <row r="19" spans="2:5" ht="18.75" x14ac:dyDescent="0.3">
      <c r="B19" s="7" t="s">
        <v>3</v>
      </c>
      <c r="E19" s="9"/>
    </row>
    <row r="20" spans="2:5" ht="15.75" x14ac:dyDescent="0.25">
      <c r="B20" s="10" t="s">
        <v>12</v>
      </c>
      <c r="E20" s="9"/>
    </row>
    <row r="21" spans="2:5" ht="15.75" x14ac:dyDescent="0.25">
      <c r="B21" s="8" t="s">
        <v>13</v>
      </c>
      <c r="E21" s="9"/>
    </row>
    <row r="22" spans="2:5" ht="15.75" x14ac:dyDescent="0.25">
      <c r="B22" s="8" t="s">
        <v>14</v>
      </c>
      <c r="E22" s="9"/>
    </row>
    <row r="23" spans="2:5" ht="15.75" x14ac:dyDescent="0.25">
      <c r="B23" s="8" t="s">
        <v>15</v>
      </c>
      <c r="E23" s="9"/>
    </row>
    <row r="24" spans="2:5" ht="15.75" x14ac:dyDescent="0.25">
      <c r="B24" s="10" t="s">
        <v>16</v>
      </c>
      <c r="E24" s="9"/>
    </row>
    <row r="25" spans="2:5" ht="15.75" x14ac:dyDescent="0.25">
      <c r="B25" s="8" t="s">
        <v>17</v>
      </c>
      <c r="E25" s="9"/>
    </row>
    <row r="26" spans="2:5" ht="15.75" x14ac:dyDescent="0.25">
      <c r="B26" s="8" t="s">
        <v>18</v>
      </c>
      <c r="E26" s="9"/>
    </row>
    <row r="27" spans="2:5" ht="15.75" x14ac:dyDescent="0.25">
      <c r="B27" s="8" t="s">
        <v>19</v>
      </c>
      <c r="E27" s="9"/>
    </row>
    <row r="28" spans="2:5" ht="15.75" x14ac:dyDescent="0.25">
      <c r="B28" s="8" t="s">
        <v>20</v>
      </c>
      <c r="E28" s="9"/>
    </row>
    <row r="29" spans="2:5" ht="15.75" x14ac:dyDescent="0.25">
      <c r="B29" s="8" t="s">
        <v>21</v>
      </c>
      <c r="E29" s="9"/>
    </row>
    <row r="30" spans="2:5" ht="15.75" x14ac:dyDescent="0.25">
      <c r="B30" s="10" t="s">
        <v>22</v>
      </c>
      <c r="E30" s="9"/>
    </row>
    <row r="31" spans="2:5" ht="15.75" x14ac:dyDescent="0.25">
      <c r="B31" s="8" t="s">
        <v>23</v>
      </c>
    </row>
    <row r="32" spans="2:5" ht="15.75" x14ac:dyDescent="0.25">
      <c r="B32" s="8" t="s">
        <v>24</v>
      </c>
    </row>
    <row r="33" spans="2:2" ht="15.75" x14ac:dyDescent="0.25">
      <c r="B33" s="8" t="s">
        <v>25</v>
      </c>
    </row>
    <row r="34" spans="2:2" ht="15.75" x14ac:dyDescent="0.25">
      <c r="B34" s="8" t="s">
        <v>26</v>
      </c>
    </row>
    <row r="35" spans="2:2" ht="18.75" x14ac:dyDescent="0.3">
      <c r="B35" s="7" t="s">
        <v>5</v>
      </c>
    </row>
    <row r="36" spans="2:2" ht="15.75" x14ac:dyDescent="0.25">
      <c r="B36" s="10" t="s">
        <v>12</v>
      </c>
    </row>
    <row r="37" spans="2:2" ht="15.75" x14ac:dyDescent="0.25">
      <c r="B37" s="8" t="s">
        <v>27</v>
      </c>
    </row>
    <row r="38" spans="2:2" ht="15.75" x14ac:dyDescent="0.25">
      <c r="B38" s="8" t="s">
        <v>28</v>
      </c>
    </row>
    <row r="39" spans="2:2" ht="15.75" x14ac:dyDescent="0.25">
      <c r="B39" s="8" t="s">
        <v>29</v>
      </c>
    </row>
    <row r="40" spans="2:2" ht="15.75" x14ac:dyDescent="0.25">
      <c r="B40" s="8" t="s">
        <v>30</v>
      </c>
    </row>
    <row r="41" spans="2:2" ht="15.75" x14ac:dyDescent="0.25">
      <c r="B41" s="10" t="s">
        <v>16</v>
      </c>
    </row>
    <row r="42" spans="2:2" ht="15.75" x14ac:dyDescent="0.25">
      <c r="B42" s="8" t="s">
        <v>31</v>
      </c>
    </row>
    <row r="43" spans="2:2" ht="15.75" x14ac:dyDescent="0.25">
      <c r="B43" s="8" t="s">
        <v>32</v>
      </c>
    </row>
    <row r="44" spans="2:2" ht="15.75" x14ac:dyDescent="0.25">
      <c r="B44" s="8" t="s">
        <v>33</v>
      </c>
    </row>
    <row r="45" spans="2:2" ht="15.75" x14ac:dyDescent="0.25">
      <c r="B45" s="8" t="s">
        <v>34</v>
      </c>
    </row>
    <row r="46" spans="2:2" ht="15.75" x14ac:dyDescent="0.25">
      <c r="B46" s="8" t="s">
        <v>35</v>
      </c>
    </row>
    <row r="47" spans="2:2" ht="15.75" x14ac:dyDescent="0.25">
      <c r="B47" s="8" t="s">
        <v>36</v>
      </c>
    </row>
    <row r="48" spans="2:2" ht="15.75" x14ac:dyDescent="0.25">
      <c r="B48" s="8" t="s">
        <v>37</v>
      </c>
    </row>
    <row r="49" spans="2:2" ht="15.75" x14ac:dyDescent="0.25">
      <c r="B49" s="8" t="s">
        <v>38</v>
      </c>
    </row>
    <row r="50" spans="2:2" ht="15.75" x14ac:dyDescent="0.25">
      <c r="B50" s="8" t="s">
        <v>39</v>
      </c>
    </row>
    <row r="51" spans="2:2" ht="15.75" x14ac:dyDescent="0.25">
      <c r="B51" s="10" t="s">
        <v>22</v>
      </c>
    </row>
    <row r="52" spans="2:2" ht="15.75" x14ac:dyDescent="0.25">
      <c r="B52" s="8" t="s">
        <v>40</v>
      </c>
    </row>
    <row r="53" spans="2:2" ht="15.75" x14ac:dyDescent="0.25">
      <c r="B53" s="8" t="s">
        <v>41</v>
      </c>
    </row>
    <row r="54" spans="2:2" x14ac:dyDescent="0.25">
      <c r="B54" s="4"/>
    </row>
    <row r="55" spans="2:2" x14ac:dyDescent="0.25">
      <c r="B55" s="11"/>
    </row>
    <row r="56" spans="2:2" x14ac:dyDescent="0.25">
      <c r="B56" s="11"/>
    </row>
    <row r="57" spans="2:2" x14ac:dyDescent="0.25">
      <c r="B57" s="11"/>
    </row>
    <row r="58" spans="2:2" x14ac:dyDescent="0.25">
      <c r="B58" s="11"/>
    </row>
    <row r="59" spans="2:2" x14ac:dyDescent="0.25">
      <c r="B59" s="11"/>
    </row>
    <row r="60" spans="2:2" x14ac:dyDescent="0.25">
      <c r="B60" s="11"/>
    </row>
    <row r="61" spans="2:2" x14ac:dyDescent="0.25">
      <c r="B61" s="11"/>
    </row>
    <row r="62" spans="2:2" x14ac:dyDescent="0.25">
      <c r="B62" s="11"/>
    </row>
  </sheetData>
  <hyperlinks>
    <hyperlink ref="B10" location="'Pasajeros cana-isl peri'!A1" tooltip="Llegada de pasajeros a Canarias e islas periodo acumulado" display="Llegada de pasajeros a Canarias e islas periodo acumulado" xr:uid="{71E84950-F2DB-4BD3-841F-7A5A9A770364}"/>
    <hyperlink ref="B15" location="'Evolución pasaj pais Canarias'!A1" tooltip="Evolución mensual de pasajeros llegados a Canarias según nacionalidad (regular+charter)" display="Evolución mensual de pasajeros llegados a Canarias según nacionalidad (regular+charter)" xr:uid="{D0A74F5C-12D5-4C9A-B6DA-3FD3D39D35FC}"/>
    <hyperlink ref="B16" location="'Evolución pasaj pais Tenerife'!A1" tooltip="Evolución mensual de pasajeros llegados a Tenerife según nacionalidad (regular+charter)" display="Evolución mensual de pasajeros llegados a Tenerife según nacionalidad (regular+charter)" xr:uid="{5D15B295-154B-4EDB-B7D6-760BC4074E69}"/>
    <hyperlink ref="B12" location="'Evolucion pas canari e islas'!A1" tooltip="Evolución de pasajeros llegados a Canarias e islas por aeropuerto de destino (regular+charter)" display="Evolución de pasajeros llegados a Canarias e islas por aeropuerto de destino (regular+charter)" xr:uid="{DCAE984D-C8F5-4C8D-A0EC-BBA016E83785}"/>
    <hyperlink ref="B13" location="'cuota insular pasajeros'!A1" tooltip="Cuota por aeropuerto de destino de pasajeros llegados a Canarias e islas (regular+charter)" display="Cuota por aeropuerto de destino de pasajeros llegados a Canarias e islas (regular+charter)" xr:uid="{088EC2A8-2308-4228-8B5B-FC244924D3F9}"/>
    <hyperlink ref="B21" location="'alojados tipología acum'!A1" tooltip="Turismo alojado según tipología de alojamiento periodo acumulado" display="Turismo alojado según tipología de alojamiento periodo acumulado" xr:uid="{937263FD-7AAA-471A-A0C1-5C017F169B06}"/>
    <hyperlink ref="B38" location="'evo turistas aloj por tipologia'!A1" tooltip="Evolución por tipología alojativa y cuota sobre total nacionalidades" display="Evolución por tipología alojativa y cuota sobre total nacionalidades" xr:uid="{C315084C-BB11-4E08-AC25-D0188A36B678}"/>
    <hyperlink ref="B22" location="'tabla turistas por temporada'!A1" tooltip="Turismo por temporada" display="Turismo por temporada" xr:uid="{7C628CC9-E466-4120-9445-CFFE2CEA85F4}"/>
    <hyperlink ref="B25" location="'alojados zona tipología'!A1" tooltip="Turismo alojado por zona y tipología de alojamiento periodo acumulado" display="Turismo alojado por zona y tipología de alojamiento periodo acumulado" xr:uid="{5C3ACE38-08E9-45D0-B922-095B5E9767E2}"/>
    <hyperlink ref="B26" location="'alojados tipología y zona'!A1" tooltip="Turismo alojado por tipología alojativa y zona de alojamiento periodo acumulado" display="Turismo alojado por tipología alojativa y zona de alojamiento periodo acumulado" xr:uid="{68072BAC-1425-42FA-9024-444B5F2B0148}"/>
    <hyperlink ref="B43" location="'evo turistas zonas y tipologia'!A1" tooltip="Evolución del turismo por zona y tipología alojativa" display="Evolución del turismo por zona y tipología alojativa" xr:uid="{447715BB-8E05-4251-BAE2-3B16A814DC7D}"/>
    <hyperlink ref="B42" location="'Tablas zonas mensual'!A1" tooltip="Evolución mensual por zona" display="Evolución mensual por zona" xr:uid="{34024B8D-D4A2-42FF-85C7-4823B4219845}"/>
    <hyperlink ref="B44" location="'peso por zonas'!A1" tooltip="Distribución del turismo alojado en Tenerife por zona y tipología de alojamiento" display="Distribución del turismo alojado en Tenerife por zona y tipología de alojamiento" xr:uid="{0119C6FB-CD98-4D7A-93A9-FB0A3F7EA19B}"/>
    <hyperlink ref="B45" location="'peso por tipología'!A1" tooltip="Distribución del turismo por tipología de alojamiento y zona" display="Distribución del turismo por tipología de alojamiento y zona" xr:uid="{E5E6F72B-7F11-466B-B536-293E8A81AD9C}"/>
    <hyperlink ref="B46" location="'peso sobre total turistas por z'!A1" tooltip="Peso del turismo alojado en Tenerife sobre el total de turistas, por zona y tipología de alojamiento" display="Peso del turismo alojado en Tenerife sobre el total de turistas, por zona y tipología de alojamiento" xr:uid="{055C02FB-D958-41AB-842F-BEF7FFDC221B}"/>
    <hyperlink ref="B31" location="'Alojados tipologia categoría Te'!A1" tooltip="Turismo alojado en Tenerife por tipología y categoría de alojamiento" display="Turismo alojado en Tenerife por tipología y categoría de alojamiento" xr:uid="{71635526-D2BA-4D68-9AD9-54B60301484F}"/>
    <hyperlink ref="B52" location="'tabla turistas categoría'!A1" tooltip="Evolución del turismo alojado por categoría y municipio de alojamiento" display="Evolución del turismo alojado por categoría y municipio de alojamiento" xr:uid="{270A0972-08BF-4219-B9D2-00E6C882E76B}"/>
    <hyperlink ref="B53" location="'peso sobre total turis x catego'!A1" tooltip="Peso del turismo alojado en Tenrife sobre total turistas, por categoría de alojamiento" display="Peso del turismo alojado en Tenrife sobre total turistas, por categoría de alojamiento" xr:uid="{323ED065-3960-499D-9826-BB225340F316}"/>
    <hyperlink ref="B39" location="'nacionalidades evolución mensua'!A1" tooltip="Evolución mensual del turismo alojado por nacionalidad" display="Evolución mensual del turismo alojado por nacionalidad" xr:uid="{1ED64EFD-2A0A-4915-99AA-113ACB21B2C3}"/>
    <hyperlink ref="B23" location="'nacionalidades acumulado'!A1" tooltip="Turismo alojado por nacionalidad periodo acumulado" display="Turismo alojado por nacionalidad periodo acumulado" xr:uid="{5F9DB2BA-19E8-4364-A704-EF9348240B0A}"/>
    <hyperlink ref="B32" location="'nacionali acumulado cat TF'!A1" tooltip="Turistas alojados en Tenerife por nacionalidad y categoría de alojamiento periodo acumulado" display="Turistas alojados en Tenerife por nacionalidad y categoría de alojamiento periodo acumulado" xr:uid="{982DDC9F-B6FE-4FE5-ADCA-32DB54550EFD}"/>
    <hyperlink ref="B33" location="'distrib nacional x cate TF'!A1" tooltip="Distribución de turistas alojados en Tenerife por categoría de alojamiento según nacionalidad periodo acumulado" display="Distribución de turistas alojados en Tenerife por categoría de alojamiento según nacionalidad periodo acumulado" xr:uid="{AD3FB581-B5B2-4C5F-89DB-2F85E5F73CF5}"/>
    <hyperlink ref="B34" location="'distrib categoría x nacion TF'!A1" tooltip="Distribución de turistas alojados en Tenerife por nacionalidad según categoría" display="Distribución de turistas alojados en Tenerife por nacionalidad según categoría" xr:uid="{8ECA4048-0E00-41FF-861A-40E80D62465D}"/>
    <hyperlink ref="B27" location="'nacionali acumulado zona'!A1" tooltip="Turistas alojados en Tenerife por nacionalidad, zona y tipología de alojamiento periodo acumulado" display="Turistas alojados en Tenerife por nacionalidad, zona y tipología de alojamiento periodo acumulado" xr:uid="{3F4DDBAA-76DF-45C7-AD53-19C980785744}"/>
    <hyperlink ref="B28" location="'cuota nacionali x zona ac'!A1" tooltip="Turistas alojados en Tenerife: cuota nacionalidad por zona periodo acumulado" display="Turistas alojados en Tenerife: cuota nacionalidad por zona periodo acumulado" xr:uid="{535588F8-F925-47A4-BFEE-3D33C5F04CE5}"/>
    <hyperlink ref="B29" location="'cuota zona x  nacionali ac'!A1" tooltip="Turistas alojados en Tenerife: cuota zona por nacionalidad periodo acumulado" display="Turistas alojados en Tenerife: cuota zona por nacionalidad periodo acumulado" xr:uid="{F89F6125-FEFA-4C3E-A618-7A2960919A7F}"/>
    <hyperlink ref="B47" location="'evoucion zona de alojamiento'!A1" tooltip="Evolución del turismo alojado en Tenerife por zona de alojamiento" display="Evolución del turismo alojado en Tenerife por zona de alojamiento" xr:uid="{E97CA709-9BC7-4573-9900-2BD64DCE7E37}"/>
    <hyperlink ref="B48" location="'evoucion cuota por zona de aloj'!A1" tooltip="Evolución del turismo alojado en Tenerife: cuota por zona de alojamiento" display="Evolución del turismo alojado en Tenerife: cuota por zona de alojamiento" xr:uid="{0B38BF88-0756-42DE-85A0-7065AEC2E00F}"/>
    <hyperlink ref="B49" location="'evolucion turismo por zona y ti'!A1" tooltip="Evolución del turismo alojado en Tenerife por tipología y zona de alojamiento" display="Evolución del turismo alojado en Tenerife por tipología y zona de alojamiento" xr:uid="{54043404-D392-4A6E-B3E0-B0AFBB523B31}"/>
    <hyperlink ref="B50" location="'evol cuota por tip segun zona'!A1" tooltip="Evolución del turismo alojado en Tenerife: cuota por tipología según zona de alojamiento" display="Evolución del turismo alojado en Tenerife: cuota por tipología según zona de alojamiento" xr:uid="{10A7EE47-4FAF-45FC-B5D4-D0BFE5FD90B6}"/>
    <hyperlink ref="B40" location="'evolucion mensual nacionalidad'!A1" tooltip="Evolución mensual del turismo alojado por nacionalidad" display="Evolución mensual del turismo alojado por nacionalidad" xr:uid="{DD7B4936-B654-4551-BB81-DD8626A1307E}"/>
    <hyperlink ref="B37" location="'alojad evolucion intermensual'!A1" tooltip="Evolución intermensual del turismo alojado" display="Evolución intermensual del turismo alojado" xr:uid="{D099673C-DF35-4DFC-A354-6757ACB7317B}"/>
  </hyperlinks>
  <pageMargins left="0.70866141732283472" right="0.70866141732283472" top="0.74803149606299213" bottom="0.74803149606299213" header="0.31496062992125984" footer="0.31496062992125984"/>
  <pageSetup paperSize="9" scale="69" orientation="landscape" r:id="rId1"/>
  <rowBreaks count="1" manualBreakCount="1">
    <brk id="34" min="1" max="3" man="1"/>
  </rowBreaks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FA9C62A-438D-406E-8C66-C7762CCFCE4D}">
  <sheetPr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5.28515625" customWidth="1"/>
    <col min="5" max="6" width="10.7109375" customWidth="1"/>
    <col min="7" max="7" width="14.28515625" customWidth="1"/>
    <col min="8" max="8" width="14.7109375" customWidth="1"/>
    <col min="9" max="10" width="10.7109375" customWidth="1"/>
  </cols>
  <sheetData>
    <row r="1" spans="2:12" ht="30" customHeight="1" x14ac:dyDescent="0.25"/>
    <row r="3" spans="2:12" ht="30.75" customHeight="1" thickBot="1" x14ac:dyDescent="0.3">
      <c r="B3" s="589" t="s">
        <v>170</v>
      </c>
      <c r="C3" s="589"/>
      <c r="D3" s="589"/>
      <c r="E3" s="589"/>
      <c r="F3" s="589"/>
      <c r="G3" s="589"/>
      <c r="H3" s="589"/>
      <c r="I3" s="589"/>
      <c r="J3" s="589"/>
    </row>
    <row r="4" spans="2:12" ht="6.95" customHeight="1" thickBot="1" x14ac:dyDescent="0.3">
      <c r="B4" s="12"/>
      <c r="C4" s="12"/>
      <c r="D4" s="12"/>
      <c r="E4" s="13"/>
      <c r="F4" s="12"/>
      <c r="G4" s="12"/>
      <c r="H4" s="13"/>
      <c r="I4" s="13"/>
      <c r="J4" s="13"/>
      <c r="L4" s="14"/>
    </row>
    <row r="5" spans="2:12" ht="47.25" customHeight="1" thickBot="1" x14ac:dyDescent="0.3">
      <c r="B5" s="15"/>
      <c r="C5" s="16">
        <v>2016</v>
      </c>
      <c r="D5" s="16">
        <v>2017</v>
      </c>
      <c r="E5" s="17" t="s">
        <v>171</v>
      </c>
      <c r="F5" s="18" t="s">
        <v>42</v>
      </c>
      <c r="G5" s="19" t="s">
        <v>172</v>
      </c>
      <c r="H5" s="20" t="s">
        <v>169</v>
      </c>
      <c r="I5" s="17" t="s">
        <v>173</v>
      </c>
      <c r="J5" s="21" t="s">
        <v>42</v>
      </c>
    </row>
    <row r="6" spans="2:12" s="22" customFormat="1" ht="15.75" x14ac:dyDescent="0.25">
      <c r="B6" s="22" t="s">
        <v>43</v>
      </c>
      <c r="C6" s="23">
        <v>352286</v>
      </c>
      <c r="D6" s="23">
        <v>384160</v>
      </c>
      <c r="E6" s="24">
        <v>9.047762329470932E-2</v>
      </c>
      <c r="F6" s="25">
        <v>1</v>
      </c>
      <c r="G6" s="26">
        <v>279249</v>
      </c>
      <c r="H6" s="27">
        <v>276245</v>
      </c>
      <c r="I6" s="24">
        <v>-1.0757424377526914E-2</v>
      </c>
      <c r="J6" s="24">
        <v>1</v>
      </c>
    </row>
    <row r="7" spans="2:12" x14ac:dyDescent="0.25">
      <c r="B7" s="4" t="s">
        <v>44</v>
      </c>
      <c r="C7" s="28">
        <v>100506</v>
      </c>
      <c r="D7" s="28">
        <v>105781</v>
      </c>
      <c r="E7" s="29">
        <v>5.2484428790321003E-2</v>
      </c>
      <c r="F7" s="29">
        <v>0.27535662224073304</v>
      </c>
      <c r="G7" s="30">
        <v>76560</v>
      </c>
      <c r="H7" s="28">
        <v>70241</v>
      </c>
      <c r="I7" s="29">
        <v>-8.2536572622779469E-2</v>
      </c>
      <c r="J7" s="29">
        <v>0.25427066553240785</v>
      </c>
      <c r="K7" s="31"/>
    </row>
    <row r="8" spans="2:12" x14ac:dyDescent="0.25">
      <c r="B8" s="4" t="s">
        <v>45</v>
      </c>
      <c r="C8" s="28">
        <v>173588</v>
      </c>
      <c r="D8" s="28">
        <v>186446</v>
      </c>
      <c r="E8" s="29">
        <v>7.4071940456713614E-2</v>
      </c>
      <c r="F8" s="29">
        <v>0.48533423573511036</v>
      </c>
      <c r="G8" s="30">
        <v>134141</v>
      </c>
      <c r="H8" s="28">
        <v>137902</v>
      </c>
      <c r="I8" s="29">
        <v>2.8037661863263175E-2</v>
      </c>
      <c r="J8" s="29">
        <v>0.49920179550761101</v>
      </c>
    </row>
    <row r="9" spans="2:12" x14ac:dyDescent="0.25">
      <c r="B9" s="4" t="s">
        <v>46</v>
      </c>
      <c r="C9" s="28">
        <v>35388</v>
      </c>
      <c r="D9" s="28">
        <v>36288</v>
      </c>
      <c r="E9" s="29">
        <v>2.5432349949135347E-2</v>
      </c>
      <c r="F9" s="29">
        <v>9.4460641399416914E-2</v>
      </c>
      <c r="G9" s="30">
        <v>26987</v>
      </c>
      <c r="H9" s="28">
        <v>25924</v>
      </c>
      <c r="I9" s="29">
        <v>-3.9389335606032527E-2</v>
      </c>
      <c r="J9" s="29">
        <v>9.3844232474795924E-2</v>
      </c>
    </row>
    <row r="10" spans="2:12" x14ac:dyDescent="0.25">
      <c r="B10" s="4" t="s">
        <v>47</v>
      </c>
      <c r="C10" s="28">
        <v>39674</v>
      </c>
      <c r="D10" s="28">
        <v>46639</v>
      </c>
      <c r="E10" s="29">
        <v>0.17555577960377078</v>
      </c>
      <c r="F10" s="29">
        <v>0.12140514369012911</v>
      </c>
      <c r="G10" s="30">
        <v>35716</v>
      </c>
      <c r="H10" s="28">
        <v>36713</v>
      </c>
      <c r="I10" s="29">
        <v>2.791466009631538E-2</v>
      </c>
      <c r="J10" s="29">
        <v>0.13290014298901337</v>
      </c>
    </row>
    <row r="11" spans="2:12" x14ac:dyDescent="0.25">
      <c r="B11" s="4" t="s">
        <v>48</v>
      </c>
      <c r="C11" s="28">
        <v>3130</v>
      </c>
      <c r="D11" s="28">
        <v>9006</v>
      </c>
      <c r="E11" s="29">
        <v>1.8773162939297126</v>
      </c>
      <c r="F11" s="29">
        <v>2.3443356934610578E-2</v>
      </c>
      <c r="G11" s="30">
        <v>5845</v>
      </c>
      <c r="H11" s="28">
        <v>5465</v>
      </c>
      <c r="I11" s="29">
        <v>-6.5012831479897337E-2</v>
      </c>
      <c r="J11" s="29">
        <v>1.4225843398583923E-2</v>
      </c>
    </row>
    <row r="12" spans="2:12" s="36" customFormat="1" ht="6.95" customHeight="1" x14ac:dyDescent="0.25">
      <c r="B12" s="32"/>
      <c r="C12" s="33"/>
      <c r="D12" s="34"/>
      <c r="E12" s="35"/>
      <c r="F12" s="35"/>
      <c r="G12" s="33"/>
      <c r="H12" s="35"/>
      <c r="I12" s="35"/>
      <c r="J12" s="35"/>
    </row>
    <row r="13" spans="2:12" ht="15" customHeight="1" x14ac:dyDescent="0.25">
      <c r="B13" s="37" t="s">
        <v>49</v>
      </c>
      <c r="C13" s="37"/>
      <c r="D13" s="37"/>
      <c r="E13" s="37"/>
      <c r="F13" s="37"/>
      <c r="G13" s="37"/>
      <c r="H13" s="37"/>
      <c r="I13" s="37"/>
      <c r="J13" s="37"/>
    </row>
    <row r="15" spans="2:12" x14ac:dyDescent="0.25">
      <c r="B15" s="1" t="s">
        <v>174</v>
      </c>
    </row>
  </sheetData>
  <mergeCells count="1">
    <mergeCell ref="B3:J3"/>
  </mergeCells>
  <printOptions horizontalCentered="1" verticalCentered="1"/>
  <pageMargins left="0.70866141732283472" right="0.70866141732283472" top="0.74803149606299213" bottom="0.74803149606299213" header="0.31496062992125984" footer="0.31496062992125984"/>
  <pageSetup paperSize="9" scale="53" orientation="landscape" r:id="rId1"/>
  <headerFooter scaleWithDoc="0" alignWithMargins="0">
    <oddFooter>&amp;L&amp;G&amp;R&amp;K00-017&amp;P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87FD46D-AC63-4549-B09C-9036C7F3C1B1}">
  <dimension ref="B1:BC345"/>
  <sheetViews>
    <sheetView showGridLines="0" zoomScaleNormal="100" workbookViewId="0"/>
  </sheetViews>
  <sheetFormatPr baseColWidth="10" defaultRowHeight="15" outlineLevelRow="1" x14ac:dyDescent="0.25"/>
  <cols>
    <col min="1" max="2" width="17.7109375" style="38" customWidth="1"/>
    <col min="3" max="3" width="11.140625" style="38" customWidth="1"/>
    <col min="4" max="8" width="10.7109375" style="38" customWidth="1"/>
    <col min="9" max="9" width="11" style="40" customWidth="1"/>
    <col min="10" max="10" width="10.7109375" style="40" customWidth="1"/>
    <col min="11" max="11" width="11.140625" style="40" customWidth="1"/>
    <col min="12" max="12" width="10.7109375" style="40" customWidth="1"/>
    <col min="13" max="13" width="11.140625" style="40" customWidth="1"/>
    <col min="14" max="37" width="10.7109375" style="40" customWidth="1"/>
    <col min="38" max="38" width="10.7109375" style="41" customWidth="1"/>
    <col min="39" max="54" width="10.7109375" style="40" customWidth="1"/>
    <col min="55" max="55" width="11.42578125" style="40"/>
    <col min="56" max="280" width="11.42578125" style="38"/>
    <col min="281" max="281" width="36.7109375" style="38" customWidth="1"/>
    <col min="282" max="282" width="12.7109375" style="38" customWidth="1"/>
    <col min="283" max="283" width="12.42578125" style="38" customWidth="1"/>
    <col min="284" max="284" width="10.7109375" style="38" customWidth="1"/>
    <col min="285" max="285" width="4.7109375" style="38" customWidth="1"/>
    <col min="286" max="286" width="36.7109375" style="38" customWidth="1"/>
    <col min="287" max="536" width="11.42578125" style="38"/>
    <col min="537" max="537" width="36.7109375" style="38" customWidth="1"/>
    <col min="538" max="538" width="12.7109375" style="38" customWidth="1"/>
    <col min="539" max="539" width="12.42578125" style="38" customWidth="1"/>
    <col min="540" max="540" width="10.7109375" style="38" customWidth="1"/>
    <col min="541" max="541" width="4.7109375" style="38" customWidth="1"/>
    <col min="542" max="542" width="36.7109375" style="38" customWidth="1"/>
    <col min="543" max="792" width="11.42578125" style="38"/>
    <col min="793" max="793" width="36.7109375" style="38" customWidth="1"/>
    <col min="794" max="794" width="12.7109375" style="38" customWidth="1"/>
    <col min="795" max="795" width="12.42578125" style="38" customWidth="1"/>
    <col min="796" max="796" width="10.7109375" style="38" customWidth="1"/>
    <col min="797" max="797" width="4.7109375" style="38" customWidth="1"/>
    <col min="798" max="798" width="36.7109375" style="38" customWidth="1"/>
    <col min="799" max="1048" width="11.42578125" style="38"/>
    <col min="1049" max="1049" width="36.7109375" style="38" customWidth="1"/>
    <col min="1050" max="1050" width="12.7109375" style="38" customWidth="1"/>
    <col min="1051" max="1051" width="12.42578125" style="38" customWidth="1"/>
    <col min="1052" max="1052" width="10.7109375" style="38" customWidth="1"/>
    <col min="1053" max="1053" width="4.7109375" style="38" customWidth="1"/>
    <col min="1054" max="1054" width="36.7109375" style="38" customWidth="1"/>
    <col min="1055" max="1304" width="11.42578125" style="38"/>
    <col min="1305" max="1305" width="36.7109375" style="38" customWidth="1"/>
    <col min="1306" max="1306" width="12.7109375" style="38" customWidth="1"/>
    <col min="1307" max="1307" width="12.42578125" style="38" customWidth="1"/>
    <col min="1308" max="1308" width="10.7109375" style="38" customWidth="1"/>
    <col min="1309" max="1309" width="4.7109375" style="38" customWidth="1"/>
    <col min="1310" max="1310" width="36.7109375" style="38" customWidth="1"/>
    <col min="1311" max="1560" width="11.42578125" style="38"/>
    <col min="1561" max="1561" width="36.7109375" style="38" customWidth="1"/>
    <col min="1562" max="1562" width="12.7109375" style="38" customWidth="1"/>
    <col min="1563" max="1563" width="12.42578125" style="38" customWidth="1"/>
    <col min="1564" max="1564" width="10.7109375" style="38" customWidth="1"/>
    <col min="1565" max="1565" width="4.7109375" style="38" customWidth="1"/>
    <col min="1566" max="1566" width="36.7109375" style="38" customWidth="1"/>
    <col min="1567" max="1816" width="11.42578125" style="38"/>
    <col min="1817" max="1817" width="36.7109375" style="38" customWidth="1"/>
    <col min="1818" max="1818" width="12.7109375" style="38" customWidth="1"/>
    <col min="1819" max="1819" width="12.42578125" style="38" customWidth="1"/>
    <col min="1820" max="1820" width="10.7109375" style="38" customWidth="1"/>
    <col min="1821" max="1821" width="4.7109375" style="38" customWidth="1"/>
    <col min="1822" max="1822" width="36.7109375" style="38" customWidth="1"/>
    <col min="1823" max="2072" width="11.42578125" style="38"/>
    <col min="2073" max="2073" width="36.7109375" style="38" customWidth="1"/>
    <col min="2074" max="2074" width="12.7109375" style="38" customWidth="1"/>
    <col min="2075" max="2075" width="12.42578125" style="38" customWidth="1"/>
    <col min="2076" max="2076" width="10.7109375" style="38" customWidth="1"/>
    <col min="2077" max="2077" width="4.7109375" style="38" customWidth="1"/>
    <col min="2078" max="2078" width="36.7109375" style="38" customWidth="1"/>
    <col min="2079" max="2328" width="11.42578125" style="38"/>
    <col min="2329" max="2329" width="36.7109375" style="38" customWidth="1"/>
    <col min="2330" max="2330" width="12.7109375" style="38" customWidth="1"/>
    <col min="2331" max="2331" width="12.42578125" style="38" customWidth="1"/>
    <col min="2332" max="2332" width="10.7109375" style="38" customWidth="1"/>
    <col min="2333" max="2333" width="4.7109375" style="38" customWidth="1"/>
    <col min="2334" max="2334" width="36.7109375" style="38" customWidth="1"/>
    <col min="2335" max="2584" width="11.42578125" style="38"/>
    <col min="2585" max="2585" width="36.7109375" style="38" customWidth="1"/>
    <col min="2586" max="2586" width="12.7109375" style="38" customWidth="1"/>
    <col min="2587" max="2587" width="12.42578125" style="38" customWidth="1"/>
    <col min="2588" max="2588" width="10.7109375" style="38" customWidth="1"/>
    <col min="2589" max="2589" width="4.7109375" style="38" customWidth="1"/>
    <col min="2590" max="2590" width="36.7109375" style="38" customWidth="1"/>
    <col min="2591" max="2840" width="11.42578125" style="38"/>
    <col min="2841" max="2841" width="36.7109375" style="38" customWidth="1"/>
    <col min="2842" max="2842" width="12.7109375" style="38" customWidth="1"/>
    <col min="2843" max="2843" width="12.42578125" style="38" customWidth="1"/>
    <col min="2844" max="2844" width="10.7109375" style="38" customWidth="1"/>
    <col min="2845" max="2845" width="4.7109375" style="38" customWidth="1"/>
    <col min="2846" max="2846" width="36.7109375" style="38" customWidth="1"/>
    <col min="2847" max="3096" width="11.42578125" style="38"/>
    <col min="3097" max="3097" width="36.7109375" style="38" customWidth="1"/>
    <col min="3098" max="3098" width="12.7109375" style="38" customWidth="1"/>
    <col min="3099" max="3099" width="12.42578125" style="38" customWidth="1"/>
    <col min="3100" max="3100" width="10.7109375" style="38" customWidth="1"/>
    <col min="3101" max="3101" width="4.7109375" style="38" customWidth="1"/>
    <col min="3102" max="3102" width="36.7109375" style="38" customWidth="1"/>
    <col min="3103" max="3352" width="11.42578125" style="38"/>
    <col min="3353" max="3353" width="36.7109375" style="38" customWidth="1"/>
    <col min="3354" max="3354" width="12.7109375" style="38" customWidth="1"/>
    <col min="3355" max="3355" width="12.42578125" style="38" customWidth="1"/>
    <col min="3356" max="3356" width="10.7109375" style="38" customWidth="1"/>
    <col min="3357" max="3357" width="4.7109375" style="38" customWidth="1"/>
    <col min="3358" max="3358" width="36.7109375" style="38" customWidth="1"/>
    <col min="3359" max="3608" width="11.42578125" style="38"/>
    <col min="3609" max="3609" width="36.7109375" style="38" customWidth="1"/>
    <col min="3610" max="3610" width="12.7109375" style="38" customWidth="1"/>
    <col min="3611" max="3611" width="12.42578125" style="38" customWidth="1"/>
    <col min="3612" max="3612" width="10.7109375" style="38" customWidth="1"/>
    <col min="3613" max="3613" width="4.7109375" style="38" customWidth="1"/>
    <col min="3614" max="3614" width="36.7109375" style="38" customWidth="1"/>
    <col min="3615" max="3864" width="11.42578125" style="38"/>
    <col min="3865" max="3865" width="36.7109375" style="38" customWidth="1"/>
    <col min="3866" max="3866" width="12.7109375" style="38" customWidth="1"/>
    <col min="3867" max="3867" width="12.42578125" style="38" customWidth="1"/>
    <col min="3868" max="3868" width="10.7109375" style="38" customWidth="1"/>
    <col min="3869" max="3869" width="4.7109375" style="38" customWidth="1"/>
    <col min="3870" max="3870" width="36.7109375" style="38" customWidth="1"/>
    <col min="3871" max="4120" width="11.42578125" style="38"/>
    <col min="4121" max="4121" width="36.7109375" style="38" customWidth="1"/>
    <col min="4122" max="4122" width="12.7109375" style="38" customWidth="1"/>
    <col min="4123" max="4123" width="12.42578125" style="38" customWidth="1"/>
    <col min="4124" max="4124" width="10.7109375" style="38" customWidth="1"/>
    <col min="4125" max="4125" width="4.7109375" style="38" customWidth="1"/>
    <col min="4126" max="4126" width="36.7109375" style="38" customWidth="1"/>
    <col min="4127" max="4376" width="11.42578125" style="38"/>
    <col min="4377" max="4377" width="36.7109375" style="38" customWidth="1"/>
    <col min="4378" max="4378" width="12.7109375" style="38" customWidth="1"/>
    <col min="4379" max="4379" width="12.42578125" style="38" customWidth="1"/>
    <col min="4380" max="4380" width="10.7109375" style="38" customWidth="1"/>
    <col min="4381" max="4381" width="4.7109375" style="38" customWidth="1"/>
    <col min="4382" max="4382" width="36.7109375" style="38" customWidth="1"/>
    <col min="4383" max="4632" width="11.42578125" style="38"/>
    <col min="4633" max="4633" width="36.7109375" style="38" customWidth="1"/>
    <col min="4634" max="4634" width="12.7109375" style="38" customWidth="1"/>
    <col min="4635" max="4635" width="12.42578125" style="38" customWidth="1"/>
    <col min="4636" max="4636" width="10.7109375" style="38" customWidth="1"/>
    <col min="4637" max="4637" width="4.7109375" style="38" customWidth="1"/>
    <col min="4638" max="4638" width="36.7109375" style="38" customWidth="1"/>
    <col min="4639" max="4888" width="11.42578125" style="38"/>
    <col min="4889" max="4889" width="36.7109375" style="38" customWidth="1"/>
    <col min="4890" max="4890" width="12.7109375" style="38" customWidth="1"/>
    <col min="4891" max="4891" width="12.42578125" style="38" customWidth="1"/>
    <col min="4892" max="4892" width="10.7109375" style="38" customWidth="1"/>
    <col min="4893" max="4893" width="4.7109375" style="38" customWidth="1"/>
    <col min="4894" max="4894" width="36.7109375" style="38" customWidth="1"/>
    <col min="4895" max="5144" width="11.42578125" style="38"/>
    <col min="5145" max="5145" width="36.7109375" style="38" customWidth="1"/>
    <col min="5146" max="5146" width="12.7109375" style="38" customWidth="1"/>
    <col min="5147" max="5147" width="12.42578125" style="38" customWidth="1"/>
    <col min="5148" max="5148" width="10.7109375" style="38" customWidth="1"/>
    <col min="5149" max="5149" width="4.7109375" style="38" customWidth="1"/>
    <col min="5150" max="5150" width="36.7109375" style="38" customWidth="1"/>
    <col min="5151" max="5400" width="11.42578125" style="38"/>
    <col min="5401" max="5401" width="36.7109375" style="38" customWidth="1"/>
    <col min="5402" max="5402" width="12.7109375" style="38" customWidth="1"/>
    <col min="5403" max="5403" width="12.42578125" style="38" customWidth="1"/>
    <col min="5404" max="5404" width="10.7109375" style="38" customWidth="1"/>
    <col min="5405" max="5405" width="4.7109375" style="38" customWidth="1"/>
    <col min="5406" max="5406" width="36.7109375" style="38" customWidth="1"/>
    <col min="5407" max="5656" width="11.42578125" style="38"/>
    <col min="5657" max="5657" width="36.7109375" style="38" customWidth="1"/>
    <col min="5658" max="5658" width="12.7109375" style="38" customWidth="1"/>
    <col min="5659" max="5659" width="12.42578125" style="38" customWidth="1"/>
    <col min="5660" max="5660" width="10.7109375" style="38" customWidth="1"/>
    <col min="5661" max="5661" width="4.7109375" style="38" customWidth="1"/>
    <col min="5662" max="5662" width="36.7109375" style="38" customWidth="1"/>
    <col min="5663" max="5912" width="11.42578125" style="38"/>
    <col min="5913" max="5913" width="36.7109375" style="38" customWidth="1"/>
    <col min="5914" max="5914" width="12.7109375" style="38" customWidth="1"/>
    <col min="5915" max="5915" width="12.42578125" style="38" customWidth="1"/>
    <col min="5916" max="5916" width="10.7109375" style="38" customWidth="1"/>
    <col min="5917" max="5917" width="4.7109375" style="38" customWidth="1"/>
    <col min="5918" max="5918" width="36.7109375" style="38" customWidth="1"/>
    <col min="5919" max="6168" width="11.42578125" style="38"/>
    <col min="6169" max="6169" width="36.7109375" style="38" customWidth="1"/>
    <col min="6170" max="6170" width="12.7109375" style="38" customWidth="1"/>
    <col min="6171" max="6171" width="12.42578125" style="38" customWidth="1"/>
    <col min="6172" max="6172" width="10.7109375" style="38" customWidth="1"/>
    <col min="6173" max="6173" width="4.7109375" style="38" customWidth="1"/>
    <col min="6174" max="6174" width="36.7109375" style="38" customWidth="1"/>
    <col min="6175" max="6424" width="11.42578125" style="38"/>
    <col min="6425" max="6425" width="36.7109375" style="38" customWidth="1"/>
    <col min="6426" max="6426" width="12.7109375" style="38" customWidth="1"/>
    <col min="6427" max="6427" width="12.42578125" style="38" customWidth="1"/>
    <col min="6428" max="6428" width="10.7109375" style="38" customWidth="1"/>
    <col min="6429" max="6429" width="4.7109375" style="38" customWidth="1"/>
    <col min="6430" max="6430" width="36.7109375" style="38" customWidth="1"/>
    <col min="6431" max="6680" width="11.42578125" style="38"/>
    <col min="6681" max="6681" width="36.7109375" style="38" customWidth="1"/>
    <col min="6682" max="6682" width="12.7109375" style="38" customWidth="1"/>
    <col min="6683" max="6683" width="12.42578125" style="38" customWidth="1"/>
    <col min="6684" max="6684" width="10.7109375" style="38" customWidth="1"/>
    <col min="6685" max="6685" width="4.7109375" style="38" customWidth="1"/>
    <col min="6686" max="6686" width="36.7109375" style="38" customWidth="1"/>
    <col min="6687" max="6936" width="11.42578125" style="38"/>
    <col min="6937" max="6937" width="36.7109375" style="38" customWidth="1"/>
    <col min="6938" max="6938" width="12.7109375" style="38" customWidth="1"/>
    <col min="6939" max="6939" width="12.42578125" style="38" customWidth="1"/>
    <col min="6940" max="6940" width="10.7109375" style="38" customWidth="1"/>
    <col min="6941" max="6941" width="4.7109375" style="38" customWidth="1"/>
    <col min="6942" max="6942" width="36.7109375" style="38" customWidth="1"/>
    <col min="6943" max="7192" width="11.42578125" style="38"/>
    <col min="7193" max="7193" width="36.7109375" style="38" customWidth="1"/>
    <col min="7194" max="7194" width="12.7109375" style="38" customWidth="1"/>
    <col min="7195" max="7195" width="12.42578125" style="38" customWidth="1"/>
    <col min="7196" max="7196" width="10.7109375" style="38" customWidth="1"/>
    <col min="7197" max="7197" width="4.7109375" style="38" customWidth="1"/>
    <col min="7198" max="7198" width="36.7109375" style="38" customWidth="1"/>
    <col min="7199" max="7448" width="11.42578125" style="38"/>
    <col min="7449" max="7449" width="36.7109375" style="38" customWidth="1"/>
    <col min="7450" max="7450" width="12.7109375" style="38" customWidth="1"/>
    <col min="7451" max="7451" width="12.42578125" style="38" customWidth="1"/>
    <col min="7452" max="7452" width="10.7109375" style="38" customWidth="1"/>
    <col min="7453" max="7453" width="4.7109375" style="38" customWidth="1"/>
    <col min="7454" max="7454" width="36.7109375" style="38" customWidth="1"/>
    <col min="7455" max="7704" width="11.42578125" style="38"/>
    <col min="7705" max="7705" width="36.7109375" style="38" customWidth="1"/>
    <col min="7706" max="7706" width="12.7109375" style="38" customWidth="1"/>
    <col min="7707" max="7707" width="12.42578125" style="38" customWidth="1"/>
    <col min="7708" max="7708" width="10.7109375" style="38" customWidth="1"/>
    <col min="7709" max="7709" width="4.7109375" style="38" customWidth="1"/>
    <col min="7710" max="7710" width="36.7109375" style="38" customWidth="1"/>
    <col min="7711" max="7960" width="11.42578125" style="38"/>
    <col min="7961" max="7961" width="36.7109375" style="38" customWidth="1"/>
    <col min="7962" max="7962" width="12.7109375" style="38" customWidth="1"/>
    <col min="7963" max="7963" width="12.42578125" style="38" customWidth="1"/>
    <col min="7964" max="7964" width="10.7109375" style="38" customWidth="1"/>
    <col min="7965" max="7965" width="4.7109375" style="38" customWidth="1"/>
    <col min="7966" max="7966" width="36.7109375" style="38" customWidth="1"/>
    <col min="7967" max="8216" width="11.42578125" style="38"/>
    <col min="8217" max="8217" width="36.7109375" style="38" customWidth="1"/>
    <col min="8218" max="8218" width="12.7109375" style="38" customWidth="1"/>
    <col min="8219" max="8219" width="12.42578125" style="38" customWidth="1"/>
    <col min="8220" max="8220" width="10.7109375" style="38" customWidth="1"/>
    <col min="8221" max="8221" width="4.7109375" style="38" customWidth="1"/>
    <col min="8222" max="8222" width="36.7109375" style="38" customWidth="1"/>
    <col min="8223" max="8472" width="11.42578125" style="38"/>
    <col min="8473" max="8473" width="36.7109375" style="38" customWidth="1"/>
    <col min="8474" max="8474" width="12.7109375" style="38" customWidth="1"/>
    <col min="8475" max="8475" width="12.42578125" style="38" customWidth="1"/>
    <col min="8476" max="8476" width="10.7109375" style="38" customWidth="1"/>
    <col min="8477" max="8477" width="4.7109375" style="38" customWidth="1"/>
    <col min="8478" max="8478" width="36.7109375" style="38" customWidth="1"/>
    <col min="8479" max="8728" width="11.42578125" style="38"/>
    <col min="8729" max="8729" width="36.7109375" style="38" customWidth="1"/>
    <col min="8730" max="8730" width="12.7109375" style="38" customWidth="1"/>
    <col min="8731" max="8731" width="12.42578125" style="38" customWidth="1"/>
    <col min="8732" max="8732" width="10.7109375" style="38" customWidth="1"/>
    <col min="8733" max="8733" width="4.7109375" style="38" customWidth="1"/>
    <col min="8734" max="8734" width="36.7109375" style="38" customWidth="1"/>
    <col min="8735" max="8984" width="11.42578125" style="38"/>
    <col min="8985" max="8985" width="36.7109375" style="38" customWidth="1"/>
    <col min="8986" max="8986" width="12.7109375" style="38" customWidth="1"/>
    <col min="8987" max="8987" width="12.42578125" style="38" customWidth="1"/>
    <col min="8988" max="8988" width="10.7109375" style="38" customWidth="1"/>
    <col min="8989" max="8989" width="4.7109375" style="38" customWidth="1"/>
    <col min="8990" max="8990" width="36.7109375" style="38" customWidth="1"/>
    <col min="8991" max="9240" width="11.42578125" style="38"/>
    <col min="9241" max="9241" width="36.7109375" style="38" customWidth="1"/>
    <col min="9242" max="9242" width="12.7109375" style="38" customWidth="1"/>
    <col min="9243" max="9243" width="12.42578125" style="38" customWidth="1"/>
    <col min="9244" max="9244" width="10.7109375" style="38" customWidth="1"/>
    <col min="9245" max="9245" width="4.7109375" style="38" customWidth="1"/>
    <col min="9246" max="9246" width="36.7109375" style="38" customWidth="1"/>
    <col min="9247" max="9496" width="11.42578125" style="38"/>
    <col min="9497" max="9497" width="36.7109375" style="38" customWidth="1"/>
    <col min="9498" max="9498" width="12.7109375" style="38" customWidth="1"/>
    <col min="9499" max="9499" width="12.42578125" style="38" customWidth="1"/>
    <col min="9500" max="9500" width="10.7109375" style="38" customWidth="1"/>
    <col min="9501" max="9501" width="4.7109375" style="38" customWidth="1"/>
    <col min="9502" max="9502" width="36.7109375" style="38" customWidth="1"/>
    <col min="9503" max="9752" width="11.42578125" style="38"/>
    <col min="9753" max="9753" width="36.7109375" style="38" customWidth="1"/>
    <col min="9754" max="9754" width="12.7109375" style="38" customWidth="1"/>
    <col min="9755" max="9755" width="12.42578125" style="38" customWidth="1"/>
    <col min="9756" max="9756" width="10.7109375" style="38" customWidth="1"/>
    <col min="9757" max="9757" width="4.7109375" style="38" customWidth="1"/>
    <col min="9758" max="9758" width="36.7109375" style="38" customWidth="1"/>
    <col min="9759" max="10008" width="11.42578125" style="38"/>
    <col min="10009" max="10009" width="36.7109375" style="38" customWidth="1"/>
    <col min="10010" max="10010" width="12.7109375" style="38" customWidth="1"/>
    <col min="10011" max="10011" width="12.42578125" style="38" customWidth="1"/>
    <col min="10012" max="10012" width="10.7109375" style="38" customWidth="1"/>
    <col min="10013" max="10013" width="4.7109375" style="38" customWidth="1"/>
    <col min="10014" max="10014" width="36.7109375" style="38" customWidth="1"/>
    <col min="10015" max="10264" width="11.42578125" style="38"/>
    <col min="10265" max="10265" width="36.7109375" style="38" customWidth="1"/>
    <col min="10266" max="10266" width="12.7109375" style="38" customWidth="1"/>
    <col min="10267" max="10267" width="12.42578125" style="38" customWidth="1"/>
    <col min="10268" max="10268" width="10.7109375" style="38" customWidth="1"/>
    <col min="10269" max="10269" width="4.7109375" style="38" customWidth="1"/>
    <col min="10270" max="10270" width="36.7109375" style="38" customWidth="1"/>
    <col min="10271" max="10520" width="11.42578125" style="38"/>
    <col min="10521" max="10521" width="36.7109375" style="38" customWidth="1"/>
    <col min="10522" max="10522" width="12.7109375" style="38" customWidth="1"/>
    <col min="10523" max="10523" width="12.42578125" style="38" customWidth="1"/>
    <col min="10524" max="10524" width="10.7109375" style="38" customWidth="1"/>
    <col min="10525" max="10525" width="4.7109375" style="38" customWidth="1"/>
    <col min="10526" max="10526" width="36.7109375" style="38" customWidth="1"/>
    <col min="10527" max="10776" width="11.42578125" style="38"/>
    <col min="10777" max="10777" width="36.7109375" style="38" customWidth="1"/>
    <col min="10778" max="10778" width="12.7109375" style="38" customWidth="1"/>
    <col min="10779" max="10779" width="12.42578125" style="38" customWidth="1"/>
    <col min="10780" max="10780" width="10.7109375" style="38" customWidth="1"/>
    <col min="10781" max="10781" width="4.7109375" style="38" customWidth="1"/>
    <col min="10782" max="10782" width="36.7109375" style="38" customWidth="1"/>
    <col min="10783" max="11032" width="11.42578125" style="38"/>
    <col min="11033" max="11033" width="36.7109375" style="38" customWidth="1"/>
    <col min="11034" max="11034" width="12.7109375" style="38" customWidth="1"/>
    <col min="11035" max="11035" width="12.42578125" style="38" customWidth="1"/>
    <col min="11036" max="11036" width="10.7109375" style="38" customWidth="1"/>
    <col min="11037" max="11037" width="4.7109375" style="38" customWidth="1"/>
    <col min="11038" max="11038" width="36.7109375" style="38" customWidth="1"/>
    <col min="11039" max="11288" width="11.42578125" style="38"/>
    <col min="11289" max="11289" width="36.7109375" style="38" customWidth="1"/>
    <col min="11290" max="11290" width="12.7109375" style="38" customWidth="1"/>
    <col min="11291" max="11291" width="12.42578125" style="38" customWidth="1"/>
    <col min="11292" max="11292" width="10.7109375" style="38" customWidth="1"/>
    <col min="11293" max="11293" width="4.7109375" style="38" customWidth="1"/>
    <col min="11294" max="11294" width="36.7109375" style="38" customWidth="1"/>
    <col min="11295" max="11544" width="11.42578125" style="38"/>
    <col min="11545" max="11545" width="36.7109375" style="38" customWidth="1"/>
    <col min="11546" max="11546" width="12.7109375" style="38" customWidth="1"/>
    <col min="11547" max="11547" width="12.42578125" style="38" customWidth="1"/>
    <col min="11548" max="11548" width="10.7109375" style="38" customWidth="1"/>
    <col min="11549" max="11549" width="4.7109375" style="38" customWidth="1"/>
    <col min="11550" max="11550" width="36.7109375" style="38" customWidth="1"/>
    <col min="11551" max="11800" width="11.42578125" style="38"/>
    <col min="11801" max="11801" width="36.7109375" style="38" customWidth="1"/>
    <col min="11802" max="11802" width="12.7109375" style="38" customWidth="1"/>
    <col min="11803" max="11803" width="12.42578125" style="38" customWidth="1"/>
    <col min="11804" max="11804" width="10.7109375" style="38" customWidth="1"/>
    <col min="11805" max="11805" width="4.7109375" style="38" customWidth="1"/>
    <col min="11806" max="11806" width="36.7109375" style="38" customWidth="1"/>
    <col min="11807" max="12056" width="11.42578125" style="38"/>
    <col min="12057" max="12057" width="36.7109375" style="38" customWidth="1"/>
    <col min="12058" max="12058" width="12.7109375" style="38" customWidth="1"/>
    <col min="12059" max="12059" width="12.42578125" style="38" customWidth="1"/>
    <col min="12060" max="12060" width="10.7109375" style="38" customWidth="1"/>
    <col min="12061" max="12061" width="4.7109375" style="38" customWidth="1"/>
    <col min="12062" max="12062" width="36.7109375" style="38" customWidth="1"/>
    <col min="12063" max="12312" width="11.42578125" style="38"/>
    <col min="12313" max="12313" width="36.7109375" style="38" customWidth="1"/>
    <col min="12314" max="12314" width="12.7109375" style="38" customWidth="1"/>
    <col min="12315" max="12315" width="12.42578125" style="38" customWidth="1"/>
    <col min="12316" max="12316" width="10.7109375" style="38" customWidth="1"/>
    <col min="12317" max="12317" width="4.7109375" style="38" customWidth="1"/>
    <col min="12318" max="12318" width="36.7109375" style="38" customWidth="1"/>
    <col min="12319" max="12568" width="11.42578125" style="38"/>
    <col min="12569" max="12569" width="36.7109375" style="38" customWidth="1"/>
    <col min="12570" max="12570" width="12.7109375" style="38" customWidth="1"/>
    <col min="12571" max="12571" width="12.42578125" style="38" customWidth="1"/>
    <col min="12572" max="12572" width="10.7109375" style="38" customWidth="1"/>
    <col min="12573" max="12573" width="4.7109375" style="38" customWidth="1"/>
    <col min="12574" max="12574" width="36.7109375" style="38" customWidth="1"/>
    <col min="12575" max="12824" width="11.42578125" style="38"/>
    <col min="12825" max="12825" width="36.7109375" style="38" customWidth="1"/>
    <col min="12826" max="12826" width="12.7109375" style="38" customWidth="1"/>
    <col min="12827" max="12827" width="12.42578125" style="38" customWidth="1"/>
    <col min="12828" max="12828" width="10.7109375" style="38" customWidth="1"/>
    <col min="12829" max="12829" width="4.7109375" style="38" customWidth="1"/>
    <col min="12830" max="12830" width="36.7109375" style="38" customWidth="1"/>
    <col min="12831" max="13080" width="11.42578125" style="38"/>
    <col min="13081" max="13081" width="36.7109375" style="38" customWidth="1"/>
    <col min="13082" max="13082" width="12.7109375" style="38" customWidth="1"/>
    <col min="13083" max="13083" width="12.42578125" style="38" customWidth="1"/>
    <col min="13084" max="13084" width="10.7109375" style="38" customWidth="1"/>
    <col min="13085" max="13085" width="4.7109375" style="38" customWidth="1"/>
    <col min="13086" max="13086" width="36.7109375" style="38" customWidth="1"/>
    <col min="13087" max="13336" width="11.42578125" style="38"/>
    <col min="13337" max="13337" width="36.7109375" style="38" customWidth="1"/>
    <col min="13338" max="13338" width="12.7109375" style="38" customWidth="1"/>
    <col min="13339" max="13339" width="12.42578125" style="38" customWidth="1"/>
    <col min="13340" max="13340" width="10.7109375" style="38" customWidth="1"/>
    <col min="13341" max="13341" width="4.7109375" style="38" customWidth="1"/>
    <col min="13342" max="13342" width="36.7109375" style="38" customWidth="1"/>
    <col min="13343" max="13592" width="11.42578125" style="38"/>
    <col min="13593" max="13593" width="36.7109375" style="38" customWidth="1"/>
    <col min="13594" max="13594" width="12.7109375" style="38" customWidth="1"/>
    <col min="13595" max="13595" width="12.42578125" style="38" customWidth="1"/>
    <col min="13596" max="13596" width="10.7109375" style="38" customWidth="1"/>
    <col min="13597" max="13597" width="4.7109375" style="38" customWidth="1"/>
    <col min="13598" max="13598" width="36.7109375" style="38" customWidth="1"/>
    <col min="13599" max="13848" width="11.42578125" style="38"/>
    <col min="13849" max="13849" width="36.7109375" style="38" customWidth="1"/>
    <col min="13850" max="13850" width="12.7109375" style="38" customWidth="1"/>
    <col min="13851" max="13851" width="12.42578125" style="38" customWidth="1"/>
    <col min="13852" max="13852" width="10.7109375" style="38" customWidth="1"/>
    <col min="13853" max="13853" width="4.7109375" style="38" customWidth="1"/>
    <col min="13854" max="13854" width="36.7109375" style="38" customWidth="1"/>
    <col min="13855" max="14104" width="11.42578125" style="38"/>
    <col min="14105" max="14105" width="36.7109375" style="38" customWidth="1"/>
    <col min="14106" max="14106" width="12.7109375" style="38" customWidth="1"/>
    <col min="14107" max="14107" width="12.42578125" style="38" customWidth="1"/>
    <col min="14108" max="14108" width="10.7109375" style="38" customWidth="1"/>
    <col min="14109" max="14109" width="4.7109375" style="38" customWidth="1"/>
    <col min="14110" max="14110" width="36.7109375" style="38" customWidth="1"/>
    <col min="14111" max="14360" width="11.42578125" style="38"/>
    <col min="14361" max="14361" width="36.7109375" style="38" customWidth="1"/>
    <col min="14362" max="14362" width="12.7109375" style="38" customWidth="1"/>
    <col min="14363" max="14363" width="12.42578125" style="38" customWidth="1"/>
    <col min="14364" max="14364" width="10.7109375" style="38" customWidth="1"/>
    <col min="14365" max="14365" width="4.7109375" style="38" customWidth="1"/>
    <col min="14366" max="14366" width="36.7109375" style="38" customWidth="1"/>
    <col min="14367" max="14616" width="11.42578125" style="38"/>
    <col min="14617" max="14617" width="36.7109375" style="38" customWidth="1"/>
    <col min="14618" max="14618" width="12.7109375" style="38" customWidth="1"/>
    <col min="14619" max="14619" width="12.42578125" style="38" customWidth="1"/>
    <col min="14620" max="14620" width="10.7109375" style="38" customWidth="1"/>
    <col min="14621" max="14621" width="4.7109375" style="38" customWidth="1"/>
    <col min="14622" max="14622" width="36.7109375" style="38" customWidth="1"/>
    <col min="14623" max="14872" width="11.42578125" style="38"/>
    <col min="14873" max="14873" width="36.7109375" style="38" customWidth="1"/>
    <col min="14874" max="14874" width="12.7109375" style="38" customWidth="1"/>
    <col min="14875" max="14875" width="12.42578125" style="38" customWidth="1"/>
    <col min="14876" max="14876" width="10.7109375" style="38" customWidth="1"/>
    <col min="14877" max="14877" width="4.7109375" style="38" customWidth="1"/>
    <col min="14878" max="14878" width="36.7109375" style="38" customWidth="1"/>
    <col min="14879" max="15128" width="11.42578125" style="38"/>
    <col min="15129" max="15129" width="36.7109375" style="38" customWidth="1"/>
    <col min="15130" max="15130" width="12.7109375" style="38" customWidth="1"/>
    <col min="15131" max="15131" width="12.42578125" style="38" customWidth="1"/>
    <col min="15132" max="15132" width="10.7109375" style="38" customWidth="1"/>
    <col min="15133" max="15133" width="4.7109375" style="38" customWidth="1"/>
    <col min="15134" max="15134" width="36.7109375" style="38" customWidth="1"/>
    <col min="15135" max="15384" width="11.42578125" style="38"/>
    <col min="15385" max="15385" width="36.7109375" style="38" customWidth="1"/>
    <col min="15386" max="15386" width="12.7109375" style="38" customWidth="1"/>
    <col min="15387" max="15387" width="12.42578125" style="38" customWidth="1"/>
    <col min="15388" max="15388" width="10.7109375" style="38" customWidth="1"/>
    <col min="15389" max="15389" width="4.7109375" style="38" customWidth="1"/>
    <col min="15390" max="15390" width="36.7109375" style="38" customWidth="1"/>
    <col min="15391" max="15640" width="11.42578125" style="38"/>
    <col min="15641" max="15641" width="36.7109375" style="38" customWidth="1"/>
    <col min="15642" max="15642" width="12.7109375" style="38" customWidth="1"/>
    <col min="15643" max="15643" width="12.42578125" style="38" customWidth="1"/>
    <col min="15644" max="15644" width="10.7109375" style="38" customWidth="1"/>
    <col min="15645" max="15645" width="4.7109375" style="38" customWidth="1"/>
    <col min="15646" max="15646" width="36.7109375" style="38" customWidth="1"/>
    <col min="15647" max="15896" width="11.42578125" style="38"/>
    <col min="15897" max="15897" width="36.7109375" style="38" customWidth="1"/>
    <col min="15898" max="15898" width="12.7109375" style="38" customWidth="1"/>
    <col min="15899" max="15899" width="12.42578125" style="38" customWidth="1"/>
    <col min="15900" max="15900" width="10.7109375" style="38" customWidth="1"/>
    <col min="15901" max="15901" width="4.7109375" style="38" customWidth="1"/>
    <col min="15902" max="15902" width="36.7109375" style="38" customWidth="1"/>
    <col min="15903" max="16152" width="11.42578125" style="38"/>
    <col min="16153" max="16153" width="36.7109375" style="38" customWidth="1"/>
    <col min="16154" max="16154" width="12.7109375" style="38" customWidth="1"/>
    <col min="16155" max="16155" width="12.42578125" style="38" customWidth="1"/>
    <col min="16156" max="16156" width="10.7109375" style="38" customWidth="1"/>
    <col min="16157" max="16157" width="4.7109375" style="38" customWidth="1"/>
    <col min="16158" max="16158" width="36.7109375" style="38" customWidth="1"/>
    <col min="16159" max="16384" width="11.42578125" style="38"/>
  </cols>
  <sheetData>
    <row r="1" spans="2:55" ht="30" customHeight="1" x14ac:dyDescent="0.25">
      <c r="E1" s="39"/>
    </row>
    <row r="2" spans="2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5" ht="26.25" customHeight="1" thickBot="1" x14ac:dyDescent="0.3">
      <c r="B3" s="42" t="s">
        <v>9</v>
      </c>
      <c r="C3" s="43"/>
      <c r="D3" s="43"/>
      <c r="E3" s="43"/>
      <c r="F3" s="43"/>
      <c r="G3" s="43"/>
      <c r="H3" s="43"/>
      <c r="I3" s="43"/>
      <c r="J3" s="43"/>
      <c r="K3" s="43"/>
      <c r="L3" s="43"/>
      <c r="M3" s="43"/>
      <c r="N3" s="43"/>
      <c r="O3" s="43"/>
      <c r="P3" s="43"/>
      <c r="Q3" s="43"/>
      <c r="R3" s="43"/>
      <c r="S3" s="43"/>
      <c r="T3" s="43"/>
      <c r="U3" s="43"/>
      <c r="V3" s="43"/>
      <c r="W3" s="43"/>
      <c r="X3" s="43"/>
      <c r="Y3" s="43"/>
      <c r="Z3" s="43"/>
      <c r="AA3" s="43"/>
      <c r="AB3" s="43"/>
      <c r="AC3" s="43"/>
      <c r="AD3" s="43"/>
      <c r="AE3" s="43"/>
      <c r="AF3" s="43"/>
      <c r="AG3" s="43"/>
      <c r="AH3" s="43"/>
      <c r="AI3" s="43"/>
      <c r="AJ3" s="43"/>
      <c r="AK3" s="43"/>
      <c r="AL3" s="44"/>
      <c r="AM3" s="43"/>
      <c r="AN3" s="43"/>
      <c r="AO3" s="43"/>
      <c r="AP3" s="43"/>
      <c r="AQ3" s="43"/>
      <c r="AR3" s="43"/>
      <c r="AS3" s="43"/>
      <c r="AT3" s="43"/>
      <c r="AU3" s="43"/>
      <c r="AV3" s="43"/>
      <c r="AW3" s="43"/>
      <c r="AX3" s="43"/>
      <c r="AY3" s="43"/>
      <c r="AZ3" s="43"/>
      <c r="BA3" s="43"/>
      <c r="BB3" s="43"/>
    </row>
    <row r="4" spans="2:55" ht="6.95" customHeight="1" x14ac:dyDescent="0.25">
      <c r="B4" s="45"/>
      <c r="C4" s="45"/>
      <c r="D4" s="45"/>
      <c r="E4" s="45"/>
      <c r="F4" s="45"/>
      <c r="G4" s="45"/>
      <c r="H4" s="45"/>
      <c r="I4" s="45"/>
      <c r="J4" s="45"/>
      <c r="K4" s="45"/>
      <c r="L4" s="45"/>
      <c r="M4" s="45"/>
      <c r="N4" s="45"/>
      <c r="O4" s="45"/>
      <c r="P4" s="45"/>
      <c r="Q4" s="45"/>
      <c r="R4" s="45"/>
      <c r="S4" s="45"/>
      <c r="T4" s="45"/>
      <c r="U4" s="45"/>
      <c r="V4" s="45"/>
      <c r="W4" s="45"/>
      <c r="X4" s="45"/>
      <c r="Y4" s="45"/>
      <c r="Z4" s="45"/>
      <c r="AA4" s="45"/>
      <c r="AB4" s="45"/>
      <c r="AC4" s="45"/>
      <c r="AD4" s="45"/>
      <c r="AE4" s="45"/>
      <c r="AF4" s="45"/>
      <c r="AG4" s="45"/>
      <c r="AH4" s="45"/>
      <c r="AI4" s="45"/>
      <c r="AJ4" s="45"/>
      <c r="AK4" s="45"/>
      <c r="AL4" s="46"/>
      <c r="AM4" s="45"/>
      <c r="AN4" s="45"/>
      <c r="AO4" s="45"/>
      <c r="AP4" s="45"/>
      <c r="AQ4" s="45"/>
      <c r="AR4" s="45"/>
      <c r="AS4" s="45"/>
      <c r="AT4" s="45"/>
      <c r="AU4" s="45"/>
      <c r="AV4" s="45"/>
      <c r="AW4" s="45"/>
      <c r="AX4" s="45"/>
      <c r="AY4" s="45"/>
      <c r="AZ4" s="45"/>
      <c r="BA4" s="45"/>
      <c r="BB4" s="45"/>
    </row>
    <row r="5" spans="2:55" s="51" customFormat="1" ht="51" customHeight="1" thickBot="1" x14ac:dyDescent="0.3">
      <c r="B5" s="15" t="s">
        <v>50</v>
      </c>
      <c r="C5" s="47" t="s">
        <v>51</v>
      </c>
      <c r="D5" s="48" t="s">
        <v>52</v>
      </c>
      <c r="E5" s="47" t="s">
        <v>53</v>
      </c>
      <c r="F5" s="48" t="s">
        <v>52</v>
      </c>
      <c r="G5" s="47" t="s">
        <v>54</v>
      </c>
      <c r="H5" s="48" t="s">
        <v>52</v>
      </c>
      <c r="I5" s="47" t="s">
        <v>55</v>
      </c>
      <c r="J5" s="48" t="s">
        <v>52</v>
      </c>
      <c r="K5" s="47" t="s">
        <v>56</v>
      </c>
      <c r="L5" s="48" t="s">
        <v>52</v>
      </c>
      <c r="M5" s="47" t="s">
        <v>57</v>
      </c>
      <c r="N5" s="48" t="s">
        <v>52</v>
      </c>
      <c r="O5" s="47" t="s">
        <v>58</v>
      </c>
      <c r="P5" s="48" t="s">
        <v>52</v>
      </c>
      <c r="Q5" s="47" t="s">
        <v>59</v>
      </c>
      <c r="R5" s="48" t="s">
        <v>52</v>
      </c>
      <c r="S5" s="47" t="s">
        <v>60</v>
      </c>
      <c r="T5" s="48" t="s">
        <v>52</v>
      </c>
      <c r="U5" s="47" t="s">
        <v>61</v>
      </c>
      <c r="V5" s="48" t="s">
        <v>52</v>
      </c>
      <c r="W5" s="47" t="s">
        <v>62</v>
      </c>
      <c r="X5" s="48" t="s">
        <v>52</v>
      </c>
      <c r="Y5" s="47" t="s">
        <v>63</v>
      </c>
      <c r="Z5" s="48" t="s">
        <v>52</v>
      </c>
      <c r="AA5" s="47" t="s">
        <v>64</v>
      </c>
      <c r="AB5" s="48" t="s">
        <v>52</v>
      </c>
      <c r="AC5" s="47" t="s">
        <v>65</v>
      </c>
      <c r="AD5" s="48" t="s">
        <v>52</v>
      </c>
      <c r="AE5" s="47" t="s">
        <v>66</v>
      </c>
      <c r="AF5" s="48" t="s">
        <v>52</v>
      </c>
      <c r="AG5" s="47" t="s">
        <v>67</v>
      </c>
      <c r="AH5" s="48" t="s">
        <v>52</v>
      </c>
      <c r="AI5" s="47" t="s">
        <v>68</v>
      </c>
      <c r="AJ5" s="48" t="s">
        <v>52</v>
      </c>
      <c r="AK5" s="47" t="s">
        <v>69</v>
      </c>
      <c r="AL5" s="49" t="s">
        <v>52</v>
      </c>
      <c r="AM5" s="47" t="s">
        <v>70</v>
      </c>
      <c r="AN5" s="48" t="s">
        <v>52</v>
      </c>
      <c r="AO5" s="47" t="s">
        <v>71</v>
      </c>
      <c r="AP5" s="48" t="s">
        <v>52</v>
      </c>
      <c r="AQ5" s="47" t="s">
        <v>72</v>
      </c>
      <c r="AR5" s="48" t="s">
        <v>52</v>
      </c>
      <c r="AS5" s="47" t="s">
        <v>73</v>
      </c>
      <c r="AT5" s="48" t="s">
        <v>52</v>
      </c>
      <c r="AU5" s="47" t="s">
        <v>74</v>
      </c>
      <c r="AV5" s="48" t="s">
        <v>52</v>
      </c>
      <c r="AW5" s="47" t="s">
        <v>75</v>
      </c>
      <c r="AX5" s="48" t="s">
        <v>52</v>
      </c>
      <c r="AY5" s="47" t="s">
        <v>76</v>
      </c>
      <c r="AZ5" s="48" t="s">
        <v>52</v>
      </c>
      <c r="BA5" s="47" t="s">
        <v>77</v>
      </c>
      <c r="BB5" s="48" t="s">
        <v>52</v>
      </c>
      <c r="BC5" s="50"/>
    </row>
    <row r="6" spans="2:55" s="55" customFormat="1" ht="15" customHeight="1" x14ac:dyDescent="0.25">
      <c r="B6" s="52" t="s">
        <v>78</v>
      </c>
      <c r="C6" s="53">
        <v>1785126</v>
      </c>
      <c r="D6" s="54">
        <v>6.6690010690048984E-2</v>
      </c>
      <c r="E6" s="53">
        <v>574909</v>
      </c>
      <c r="F6" s="54">
        <v>0.21602316520650278</v>
      </c>
      <c r="G6" s="53">
        <v>282174</v>
      </c>
      <c r="H6" s="54">
        <v>0.12084559743556134</v>
      </c>
      <c r="I6" s="53">
        <v>292735</v>
      </c>
      <c r="J6" s="54">
        <v>0.32443095187465776</v>
      </c>
      <c r="K6" s="53">
        <v>1492391</v>
      </c>
      <c r="L6" s="54">
        <v>2.7469342344054182E-2</v>
      </c>
      <c r="M6" s="53">
        <v>1210217</v>
      </c>
      <c r="N6" s="54">
        <v>7.8917934841902238E-3</v>
      </c>
      <c r="O6" s="53">
        <v>49667</v>
      </c>
      <c r="P6" s="54">
        <v>7.7375271149674685E-2</v>
      </c>
      <c r="Q6" s="53">
        <v>36858</v>
      </c>
      <c r="R6" s="54">
        <v>5.7618364418938306E-2</v>
      </c>
      <c r="S6" s="53">
        <v>280798</v>
      </c>
      <c r="T6" s="54">
        <v>5.8027495003187823E-3</v>
      </c>
      <c r="U6" s="53">
        <v>27762</v>
      </c>
      <c r="V6" s="54">
        <v>-3.9609783097519613E-2</v>
      </c>
      <c r="W6" s="53">
        <v>372633</v>
      </c>
      <c r="X6" s="54">
        <v>-6.2351488515112186E-3</v>
      </c>
      <c r="Y6" s="53">
        <v>39074</v>
      </c>
      <c r="Z6" s="54">
        <v>7.3284623413722993E-2</v>
      </c>
      <c r="AA6" s="53">
        <v>45517</v>
      </c>
      <c r="AB6" s="54">
        <v>-7.0455612963832737E-2</v>
      </c>
      <c r="AC6" s="53">
        <v>257403</v>
      </c>
      <c r="AD6" s="54">
        <v>2.4105863293664154E-3</v>
      </c>
      <c r="AE6" s="53">
        <v>89608</v>
      </c>
      <c r="AF6" s="54">
        <v>-1.0905558744315424E-2</v>
      </c>
      <c r="AG6" s="53">
        <v>62489</v>
      </c>
      <c r="AH6" s="54">
        <v>-2.3304157549234095E-2</v>
      </c>
      <c r="AI6" s="53">
        <v>58451</v>
      </c>
      <c r="AJ6" s="54">
        <v>1.4263651980773506E-2</v>
      </c>
      <c r="AK6" s="53">
        <v>46855</v>
      </c>
      <c r="AL6" s="54">
        <v>5.1055429686623688E-2</v>
      </c>
      <c r="AM6" s="53">
        <v>24579</v>
      </c>
      <c r="AN6" s="54">
        <v>5.620729663529711E-2</v>
      </c>
      <c r="AO6" s="53">
        <v>7080</v>
      </c>
      <c r="AP6" s="54">
        <v>-0.34938430435581691</v>
      </c>
      <c r="AQ6" s="53">
        <v>3720</v>
      </c>
      <c r="AR6" s="54">
        <v>-0.10598413842826249</v>
      </c>
      <c r="AS6" s="53">
        <v>2357</v>
      </c>
      <c r="AT6" s="54">
        <v>0.26245313336904119</v>
      </c>
      <c r="AU6" s="53">
        <v>31184</v>
      </c>
      <c r="AV6" s="54">
        <v>3.4672683234347579E-2</v>
      </c>
      <c r="AW6" s="53">
        <v>5252</v>
      </c>
      <c r="AX6" s="54">
        <v>3.7702089009990916</v>
      </c>
      <c r="AY6" s="53">
        <v>4098</v>
      </c>
      <c r="AZ6" s="54">
        <v>0.13991655076495135</v>
      </c>
      <c r="BA6" s="53">
        <v>22235</v>
      </c>
      <c r="BB6" s="54">
        <v>0.13664247009508235</v>
      </c>
      <c r="BC6" s="40"/>
    </row>
    <row r="7" spans="2:55" s="55" customFormat="1" ht="15" customHeight="1" x14ac:dyDescent="0.25">
      <c r="B7" s="52" t="s">
        <v>79</v>
      </c>
      <c r="C7" s="53">
        <v>1760270</v>
      </c>
      <c r="D7" s="54">
        <v>6.0245216377312394E-2</v>
      </c>
      <c r="E7" s="53">
        <v>554977</v>
      </c>
      <c r="F7" s="54">
        <v>0.22712206943366531</v>
      </c>
      <c r="G7" s="53">
        <v>264781</v>
      </c>
      <c r="H7" s="54">
        <v>0.14946755169285142</v>
      </c>
      <c r="I7" s="53">
        <v>290196</v>
      </c>
      <c r="J7" s="54">
        <v>0.30773113182039413</v>
      </c>
      <c r="K7" s="53">
        <v>1470074</v>
      </c>
      <c r="L7" s="54">
        <v>2.2062933659635409E-2</v>
      </c>
      <c r="M7" s="53">
        <v>1205293</v>
      </c>
      <c r="N7" s="54">
        <v>-2.2318084022288076E-3</v>
      </c>
      <c r="O7" s="53">
        <v>48871</v>
      </c>
      <c r="P7" s="54">
        <v>-5.9304703476481535E-4</v>
      </c>
      <c r="Q7" s="53">
        <v>36118</v>
      </c>
      <c r="R7" s="54">
        <v>2.308585672605723E-2</v>
      </c>
      <c r="S7" s="53">
        <v>277127</v>
      </c>
      <c r="T7" s="54">
        <v>9.1657259386037637E-3</v>
      </c>
      <c r="U7" s="53">
        <v>34190</v>
      </c>
      <c r="V7" s="54">
        <v>-4.6729493113254916E-2</v>
      </c>
      <c r="W7" s="53">
        <v>394799</v>
      </c>
      <c r="X7" s="54">
        <v>-2.9142997663838655E-2</v>
      </c>
      <c r="Y7" s="53">
        <v>34952</v>
      </c>
      <c r="Z7" s="54">
        <v>5.2802795264917712E-2</v>
      </c>
      <c r="AA7" s="53">
        <v>39893</v>
      </c>
      <c r="AB7" s="54">
        <v>-1.5595311536088841E-2</v>
      </c>
      <c r="AC7" s="53">
        <v>239876</v>
      </c>
      <c r="AD7" s="54">
        <v>1.5202044996698971E-2</v>
      </c>
      <c r="AE7" s="53">
        <v>80503</v>
      </c>
      <c r="AF7" s="54">
        <v>-6.1726108909546662E-3</v>
      </c>
      <c r="AG7" s="53">
        <v>61621</v>
      </c>
      <c r="AH7" s="54">
        <v>-1.8820756970208463E-2</v>
      </c>
      <c r="AI7" s="53">
        <v>54743</v>
      </c>
      <c r="AJ7" s="54">
        <v>6.9136574028865416E-2</v>
      </c>
      <c r="AK7" s="53">
        <v>43009</v>
      </c>
      <c r="AL7" s="54">
        <v>4.2010902483343493E-2</v>
      </c>
      <c r="AM7" s="53">
        <v>26781</v>
      </c>
      <c r="AN7" s="54">
        <v>-5.6674885523071539E-2</v>
      </c>
      <c r="AO7" s="53">
        <v>7086</v>
      </c>
      <c r="AP7" s="54">
        <v>-0.34022346368715084</v>
      </c>
      <c r="AQ7" s="53">
        <v>2928</v>
      </c>
      <c r="AR7" s="54">
        <v>-0.16723549488054612</v>
      </c>
      <c r="AS7" s="53">
        <v>3239</v>
      </c>
      <c r="AT7" s="54">
        <v>0.20723071188967568</v>
      </c>
      <c r="AU7" s="53">
        <v>27768</v>
      </c>
      <c r="AV7" s="54">
        <v>5.9887781976411203E-2</v>
      </c>
      <c r="AW7" s="53">
        <v>4964</v>
      </c>
      <c r="AX7" s="54">
        <v>2.5081272084805653</v>
      </c>
      <c r="AY7" s="53">
        <v>3438</v>
      </c>
      <c r="AZ7" s="54">
        <v>5.784615384615388E-2</v>
      </c>
      <c r="BA7" s="53">
        <v>23263</v>
      </c>
      <c r="BB7" s="54">
        <v>0.1370545969988759</v>
      </c>
      <c r="BC7" s="40"/>
    </row>
    <row r="8" spans="2:55" s="55" customFormat="1" ht="15" customHeight="1" x14ac:dyDescent="0.25">
      <c r="B8" s="52" t="s">
        <v>80</v>
      </c>
      <c r="C8" s="53">
        <v>2026551</v>
      </c>
      <c r="D8" s="54">
        <v>0.10575836527575055</v>
      </c>
      <c r="E8" s="53">
        <v>662459</v>
      </c>
      <c r="F8" s="54">
        <v>0.24837512743636658</v>
      </c>
      <c r="G8" s="53">
        <v>312297</v>
      </c>
      <c r="H8" s="54">
        <v>0.17223323273726399</v>
      </c>
      <c r="I8" s="53">
        <v>350162</v>
      </c>
      <c r="J8" s="54">
        <v>0.32514144070843343</v>
      </c>
      <c r="K8" s="53">
        <v>1676389</v>
      </c>
      <c r="L8" s="54">
        <v>6.8798454554728217E-2</v>
      </c>
      <c r="M8" s="53">
        <v>1364092</v>
      </c>
      <c r="N8" s="54">
        <v>4.763499294967688E-2</v>
      </c>
      <c r="O8" s="53">
        <v>55891</v>
      </c>
      <c r="P8" s="54">
        <v>9.9978351144437205E-2</v>
      </c>
      <c r="Q8" s="53">
        <v>38321</v>
      </c>
      <c r="R8" s="54">
        <v>5.0379628868240101E-2</v>
      </c>
      <c r="S8" s="53">
        <v>314559</v>
      </c>
      <c r="T8" s="54">
        <v>5.5953352065017059E-2</v>
      </c>
      <c r="U8" s="53">
        <v>38508</v>
      </c>
      <c r="V8" s="54">
        <v>0.1706338349293206</v>
      </c>
      <c r="W8" s="53">
        <v>469077</v>
      </c>
      <c r="X8" s="54">
        <v>1.0410473802569431E-2</v>
      </c>
      <c r="Y8" s="53">
        <v>42588</v>
      </c>
      <c r="Z8" s="54">
        <v>6.5632428374827967E-2</v>
      </c>
      <c r="AA8" s="53">
        <v>42618</v>
      </c>
      <c r="AB8" s="54">
        <v>-1.7520402047120687E-2</v>
      </c>
      <c r="AC8" s="53">
        <v>253455</v>
      </c>
      <c r="AD8" s="54">
        <v>6.583711453790797E-2</v>
      </c>
      <c r="AE8" s="53">
        <v>87255</v>
      </c>
      <c r="AF8" s="54">
        <v>5.5678559761896063E-2</v>
      </c>
      <c r="AG8" s="53">
        <v>62786</v>
      </c>
      <c r="AH8" s="54">
        <v>3.7716514610604213E-2</v>
      </c>
      <c r="AI8" s="53">
        <v>58209</v>
      </c>
      <c r="AJ8" s="54">
        <v>0.13678351723464499</v>
      </c>
      <c r="AK8" s="53">
        <v>45205</v>
      </c>
      <c r="AL8" s="54">
        <v>4.0702626792826324E-2</v>
      </c>
      <c r="AM8" s="53">
        <v>29809</v>
      </c>
      <c r="AN8" s="54">
        <v>6.0214824299331449E-2</v>
      </c>
      <c r="AO8" s="53">
        <v>7403</v>
      </c>
      <c r="AP8" s="54">
        <v>-0.19646152176272658</v>
      </c>
      <c r="AQ8" s="53">
        <v>4288</v>
      </c>
      <c r="AR8" s="54">
        <v>-5.0907481186365677E-2</v>
      </c>
      <c r="AS8" s="53">
        <v>3694</v>
      </c>
      <c r="AT8" s="54">
        <v>0.19624352331606221</v>
      </c>
      <c r="AU8" s="53">
        <v>29225</v>
      </c>
      <c r="AV8" s="54">
        <v>6.5905609453643654E-2</v>
      </c>
      <c r="AW8" s="53">
        <v>5817</v>
      </c>
      <c r="AX8" s="54">
        <v>3.2490869247626009</v>
      </c>
      <c r="AY8" s="53">
        <v>3570</v>
      </c>
      <c r="AZ8" s="54">
        <v>6.6945606694560622E-2</v>
      </c>
      <c r="BA8" s="53">
        <v>25269</v>
      </c>
      <c r="BB8" s="54">
        <v>0.17344664251880748</v>
      </c>
      <c r="BC8" s="40"/>
    </row>
    <row r="9" spans="2:55" s="55" customFormat="1" ht="15" customHeight="1" x14ac:dyDescent="0.25">
      <c r="B9" s="52" t="s">
        <v>81</v>
      </c>
      <c r="C9" s="53">
        <v>1763698</v>
      </c>
      <c r="D9" s="54">
        <v>-4.305108453790818E-2</v>
      </c>
      <c r="E9" s="53">
        <v>661852</v>
      </c>
      <c r="F9" s="54">
        <v>0.12850627040759788</v>
      </c>
      <c r="G9" s="53">
        <v>307335</v>
      </c>
      <c r="H9" s="54">
        <v>-2.6918948698220868E-2</v>
      </c>
      <c r="I9" s="53">
        <v>354517</v>
      </c>
      <c r="J9" s="54">
        <v>0.30988220862522531</v>
      </c>
      <c r="K9" s="53">
        <v>1409181</v>
      </c>
      <c r="L9" s="54">
        <v>-0.10379961778051949</v>
      </c>
      <c r="M9" s="53">
        <v>1101846</v>
      </c>
      <c r="N9" s="54">
        <v>-0.12312364411352283</v>
      </c>
      <c r="O9" s="53">
        <v>55322</v>
      </c>
      <c r="P9" s="54">
        <v>-8.9559607662431651E-2</v>
      </c>
      <c r="Q9" s="53">
        <v>37352</v>
      </c>
      <c r="R9" s="54">
        <v>-8.5406464250734615E-2</v>
      </c>
      <c r="S9" s="53">
        <v>249748</v>
      </c>
      <c r="T9" s="54">
        <v>-0.1320056997879957</v>
      </c>
      <c r="U9" s="53">
        <v>47117</v>
      </c>
      <c r="V9" s="54">
        <v>-0.16921747716613178</v>
      </c>
      <c r="W9" s="53">
        <v>430374</v>
      </c>
      <c r="X9" s="54">
        <v>-0.12929989783222229</v>
      </c>
      <c r="Y9" s="53">
        <v>45314</v>
      </c>
      <c r="Z9" s="54">
        <v>1.8635495110711497E-2</v>
      </c>
      <c r="AA9" s="53">
        <v>41648</v>
      </c>
      <c r="AB9" s="54">
        <v>-5.2546097258049373E-3</v>
      </c>
      <c r="AC9" s="53">
        <v>92615</v>
      </c>
      <c r="AD9" s="54">
        <v>-0.23962036436482459</v>
      </c>
      <c r="AE9" s="53">
        <v>36249</v>
      </c>
      <c r="AF9" s="54">
        <v>-0.17765426497277681</v>
      </c>
      <c r="AG9" s="53">
        <v>20746</v>
      </c>
      <c r="AH9" s="54">
        <v>-0.34104119683638789</v>
      </c>
      <c r="AI9" s="53">
        <v>20094</v>
      </c>
      <c r="AJ9" s="54">
        <v>-0.27867322396525107</v>
      </c>
      <c r="AK9" s="53">
        <v>15526</v>
      </c>
      <c r="AL9" s="54">
        <v>-0.15532343180458086</v>
      </c>
      <c r="AM9" s="53">
        <v>30211</v>
      </c>
      <c r="AN9" s="54">
        <v>-0.11710211000058446</v>
      </c>
      <c r="AO9" s="53">
        <v>4968</v>
      </c>
      <c r="AP9" s="54">
        <v>-0.48033472803347277</v>
      </c>
      <c r="AQ9" s="53">
        <v>5167</v>
      </c>
      <c r="AR9" s="54">
        <v>-0.16350979439857538</v>
      </c>
      <c r="AS9" s="53">
        <v>3198</v>
      </c>
      <c r="AT9" s="54">
        <v>-0.15217391304347827</v>
      </c>
      <c r="AU9" s="53">
        <v>25383</v>
      </c>
      <c r="AV9" s="54">
        <v>7.9818918274958683E-3</v>
      </c>
      <c r="AW9" s="53">
        <v>5802</v>
      </c>
      <c r="AX9" s="54">
        <v>0.56009680021511166</v>
      </c>
      <c r="AY9" s="53">
        <v>4443</v>
      </c>
      <c r="AZ9" s="54">
        <v>9.8393077873918378E-2</v>
      </c>
      <c r="BA9" s="53">
        <v>23184</v>
      </c>
      <c r="BB9" s="54">
        <v>8.3465744462099201E-2</v>
      </c>
      <c r="BC9" s="40"/>
    </row>
    <row r="10" spans="2:55" s="55" customFormat="1" ht="15" customHeight="1" x14ac:dyDescent="0.25">
      <c r="B10" s="52" t="s">
        <v>82</v>
      </c>
      <c r="C10" s="53">
        <v>1675664</v>
      </c>
      <c r="D10" s="54">
        <v>5.9953127520344651E-2</v>
      </c>
      <c r="E10" s="53">
        <v>704037</v>
      </c>
      <c r="F10" s="54">
        <v>0.20334217561035639</v>
      </c>
      <c r="G10" s="53">
        <v>321920</v>
      </c>
      <c r="H10" s="54">
        <v>6.9537193926708429E-2</v>
      </c>
      <c r="I10" s="53">
        <v>382117</v>
      </c>
      <c r="J10" s="54">
        <v>0.34511296193299024</v>
      </c>
      <c r="K10" s="53">
        <v>1293547</v>
      </c>
      <c r="L10" s="54">
        <v>-2.5138667511819257E-3</v>
      </c>
      <c r="M10" s="53">
        <v>971627</v>
      </c>
      <c r="N10" s="54">
        <v>-2.4291611812210512E-2</v>
      </c>
      <c r="O10" s="53">
        <v>49632</v>
      </c>
      <c r="P10" s="54">
        <v>4.9036185322962389E-2</v>
      </c>
      <c r="Q10" s="53">
        <v>32785</v>
      </c>
      <c r="R10" s="54">
        <v>-3.0689176004493945E-2</v>
      </c>
      <c r="S10" s="53">
        <v>212935</v>
      </c>
      <c r="T10" s="54">
        <v>-1.7646244694593083E-2</v>
      </c>
      <c r="U10" s="53">
        <v>35260</v>
      </c>
      <c r="V10" s="54">
        <v>6.1062603435484419E-3</v>
      </c>
      <c r="W10" s="53">
        <v>426913</v>
      </c>
      <c r="X10" s="54">
        <v>-7.3853035864594463E-2</v>
      </c>
      <c r="Y10" s="53">
        <v>51424</v>
      </c>
      <c r="Z10" s="54">
        <v>0.19432380333046884</v>
      </c>
      <c r="AA10" s="53">
        <v>36804</v>
      </c>
      <c r="AB10" s="54">
        <v>-0.11907896311544075</v>
      </c>
      <c r="AC10" s="53">
        <v>30822</v>
      </c>
      <c r="AD10" s="54">
        <v>2.0528441825044652E-2</v>
      </c>
      <c r="AE10" s="53">
        <v>9702</v>
      </c>
      <c r="AF10" s="54">
        <v>-2.4532475366981665E-2</v>
      </c>
      <c r="AG10" s="53">
        <v>10443</v>
      </c>
      <c r="AH10" s="54">
        <v>6.702768979258189E-2</v>
      </c>
      <c r="AI10" s="53">
        <v>9430</v>
      </c>
      <c r="AJ10" s="54">
        <v>-4.186141028246293E-2</v>
      </c>
      <c r="AK10" s="53">
        <v>1247</v>
      </c>
      <c r="AL10" s="54">
        <v>0.98883572567783085</v>
      </c>
      <c r="AM10" s="53">
        <v>26993</v>
      </c>
      <c r="AN10" s="54">
        <v>0.1064065253924662</v>
      </c>
      <c r="AO10" s="53">
        <v>5807</v>
      </c>
      <c r="AP10" s="54">
        <v>0.6473758865248227</v>
      </c>
      <c r="AQ10" s="53">
        <v>5338</v>
      </c>
      <c r="AR10" s="54">
        <v>-0.1575126262626263</v>
      </c>
      <c r="AS10" s="53">
        <v>3466</v>
      </c>
      <c r="AT10" s="54">
        <v>5.8967308279865627E-2</v>
      </c>
      <c r="AU10" s="53">
        <v>28508</v>
      </c>
      <c r="AV10" s="54">
        <v>-3.2446375237578096E-2</v>
      </c>
      <c r="AW10" s="53">
        <v>6004</v>
      </c>
      <c r="AX10" s="54">
        <v>0.97564988483053638</v>
      </c>
      <c r="AY10" s="53">
        <v>3421</v>
      </c>
      <c r="AZ10" s="54">
        <v>-1.5539568345323773E-2</v>
      </c>
      <c r="BA10" s="53">
        <v>15515</v>
      </c>
      <c r="BB10" s="54">
        <v>0.16017348388544073</v>
      </c>
      <c r="BC10" s="40"/>
    </row>
    <row r="11" spans="2:55" s="55" customFormat="1" ht="15" customHeight="1" x14ac:dyDescent="0.25">
      <c r="B11" s="52" t="s">
        <v>83</v>
      </c>
      <c r="C11" s="53">
        <v>1737205</v>
      </c>
      <c r="D11" s="54">
        <v>4.6215339549259049E-2</v>
      </c>
      <c r="E11" s="53">
        <v>721434</v>
      </c>
      <c r="F11" s="54">
        <v>0.18385283765045668</v>
      </c>
      <c r="G11" s="53">
        <v>339084</v>
      </c>
      <c r="H11" s="54">
        <v>3.5352024085054889E-2</v>
      </c>
      <c r="I11" s="53">
        <v>382350</v>
      </c>
      <c r="J11" s="54">
        <v>0.35638496003746156</v>
      </c>
      <c r="K11" s="53">
        <v>1354855</v>
      </c>
      <c r="L11" s="54">
        <v>-1.7207598850118688E-2</v>
      </c>
      <c r="M11" s="53">
        <v>1015771</v>
      </c>
      <c r="N11" s="54">
        <v>-3.3584791132092895E-2</v>
      </c>
      <c r="O11" s="53">
        <v>43009</v>
      </c>
      <c r="P11" s="54">
        <v>-7.1332933191744496E-3</v>
      </c>
      <c r="Q11" s="53">
        <v>33989</v>
      </c>
      <c r="R11" s="54">
        <v>3.0500560895006412E-2</v>
      </c>
      <c r="S11" s="53">
        <v>233623</v>
      </c>
      <c r="T11" s="54">
        <v>2.8492060347522052E-2</v>
      </c>
      <c r="U11" s="53">
        <v>34936</v>
      </c>
      <c r="V11" s="54">
        <v>6.5836841784123523E-2</v>
      </c>
      <c r="W11" s="53">
        <v>436316</v>
      </c>
      <c r="X11" s="54">
        <v>-9.6259442530794992E-2</v>
      </c>
      <c r="Y11" s="53">
        <v>58114</v>
      </c>
      <c r="Z11" s="54">
        <v>2.7130207320737343E-2</v>
      </c>
      <c r="AA11" s="53">
        <v>40186</v>
      </c>
      <c r="AB11" s="54">
        <v>-3.28977450484923E-2</v>
      </c>
      <c r="AC11" s="53">
        <v>33971</v>
      </c>
      <c r="AD11" s="54">
        <v>-1.616032899881259E-2</v>
      </c>
      <c r="AE11" s="53">
        <v>9863</v>
      </c>
      <c r="AF11" s="54">
        <v>-1.4685314685314643E-2</v>
      </c>
      <c r="AG11" s="53">
        <v>13457</v>
      </c>
      <c r="AH11" s="54">
        <v>-5.8490170013293263E-2</v>
      </c>
      <c r="AI11" s="53">
        <v>9941</v>
      </c>
      <c r="AJ11" s="54">
        <v>-2.7870134950127134E-2</v>
      </c>
      <c r="AK11" s="53">
        <v>710</v>
      </c>
      <c r="AL11" s="54" t="s">
        <v>90</v>
      </c>
      <c r="AM11" s="53">
        <v>24067</v>
      </c>
      <c r="AN11" s="54">
        <v>9.9954296160877476E-2</v>
      </c>
      <c r="AO11" s="53">
        <v>4994</v>
      </c>
      <c r="AP11" s="54">
        <v>-4.0722243565117222E-2</v>
      </c>
      <c r="AQ11" s="53">
        <v>6992</v>
      </c>
      <c r="AR11" s="54">
        <v>-3.1847133757961776E-2</v>
      </c>
      <c r="AS11" s="53">
        <v>4699</v>
      </c>
      <c r="AT11" s="54">
        <v>1.6219723183390933E-2</v>
      </c>
      <c r="AU11" s="53">
        <v>31193</v>
      </c>
      <c r="AV11" s="54">
        <v>-5.6786913005352102E-2</v>
      </c>
      <c r="AW11" s="53">
        <v>8313</v>
      </c>
      <c r="AX11" s="54">
        <v>-7.6538546989557865E-2</v>
      </c>
      <c r="AY11" s="53">
        <v>3789</v>
      </c>
      <c r="AZ11" s="54">
        <v>0.27618726844055241</v>
      </c>
      <c r="BA11" s="53">
        <v>17580</v>
      </c>
      <c r="BB11" s="54">
        <v>0.14029966919634163</v>
      </c>
      <c r="BC11" s="40"/>
    </row>
    <row r="12" spans="2:55" s="55" customFormat="1" ht="15" customHeight="1" x14ac:dyDescent="0.25">
      <c r="B12" s="52" t="s">
        <v>84</v>
      </c>
      <c r="C12" s="53">
        <v>1986732</v>
      </c>
      <c r="D12" s="54">
        <v>1.9385300092203517E-2</v>
      </c>
      <c r="E12" s="53">
        <v>841851</v>
      </c>
      <c r="F12" s="54">
        <v>0.15364723938991132</v>
      </c>
      <c r="G12" s="53">
        <v>415575</v>
      </c>
      <c r="H12" s="54">
        <v>8.3179986550661722E-2</v>
      </c>
      <c r="I12" s="53">
        <v>426276</v>
      </c>
      <c r="J12" s="54">
        <v>0.23176947883075005</v>
      </c>
      <c r="K12" s="53">
        <v>1560456</v>
      </c>
      <c r="L12" s="54">
        <v>-2.646918084476535E-2</v>
      </c>
      <c r="M12" s="53">
        <v>1144881</v>
      </c>
      <c r="N12" s="54">
        <v>-6.0973359218714274E-2</v>
      </c>
      <c r="O12" s="53">
        <v>60289</v>
      </c>
      <c r="P12" s="54">
        <v>-9.3030252884629849E-2</v>
      </c>
      <c r="Q12" s="53">
        <v>41751</v>
      </c>
      <c r="R12" s="54">
        <v>-0.10603173243688846</v>
      </c>
      <c r="S12" s="53">
        <v>263792</v>
      </c>
      <c r="T12" s="54">
        <v>4.8699620739280025E-2</v>
      </c>
      <c r="U12" s="53">
        <v>44160</v>
      </c>
      <c r="V12" s="54">
        <v>-0.14107326940657028</v>
      </c>
      <c r="W12" s="53">
        <v>456117</v>
      </c>
      <c r="X12" s="54">
        <v>-0.11995284465942613</v>
      </c>
      <c r="Y12" s="53">
        <v>57615</v>
      </c>
      <c r="Z12" s="54">
        <v>-1.4538612845292009E-2</v>
      </c>
      <c r="AA12" s="53">
        <v>44911</v>
      </c>
      <c r="AB12" s="54">
        <v>-0.13128167433943283</v>
      </c>
      <c r="AC12" s="53">
        <v>44227</v>
      </c>
      <c r="AD12" s="54">
        <v>-2.3621873413250283E-2</v>
      </c>
      <c r="AE12" s="53">
        <v>11206</v>
      </c>
      <c r="AF12" s="54">
        <v>1.7062987838083243E-2</v>
      </c>
      <c r="AG12" s="53">
        <v>19351</v>
      </c>
      <c r="AH12" s="54">
        <v>-7.8918558712932518E-2</v>
      </c>
      <c r="AI12" s="53">
        <v>12803</v>
      </c>
      <c r="AJ12" s="54">
        <v>-3.5192162773172608E-2</v>
      </c>
      <c r="AK12" s="53">
        <v>867</v>
      </c>
      <c r="AL12" s="54" t="s">
        <v>90</v>
      </c>
      <c r="AM12" s="53">
        <v>27721</v>
      </c>
      <c r="AN12" s="54">
        <v>3.7307289327944915E-2</v>
      </c>
      <c r="AO12" s="53">
        <v>5801</v>
      </c>
      <c r="AP12" s="54">
        <v>-0.147162599235519</v>
      </c>
      <c r="AQ12" s="53">
        <v>7466</v>
      </c>
      <c r="AR12" s="54">
        <v>3.4932076517881994E-2</v>
      </c>
      <c r="AS12" s="53">
        <v>6803</v>
      </c>
      <c r="AT12" s="54">
        <v>5.3748451053283741E-2</v>
      </c>
      <c r="AU12" s="53">
        <v>38366</v>
      </c>
      <c r="AV12" s="54">
        <v>1.1628213579433E-2</v>
      </c>
      <c r="AW12" s="53">
        <v>14757</v>
      </c>
      <c r="AX12" s="54">
        <v>-0.12364154641011937</v>
      </c>
      <c r="AY12" s="53">
        <v>5871</v>
      </c>
      <c r="AZ12" s="54">
        <v>3.1085353003161176E-2</v>
      </c>
      <c r="BA12" s="53">
        <v>25234</v>
      </c>
      <c r="BB12" s="54">
        <v>0.16344690857116517</v>
      </c>
      <c r="BC12" s="40"/>
    </row>
    <row r="13" spans="2:55" s="55" customFormat="1" ht="15" customHeight="1" x14ac:dyDescent="0.25">
      <c r="B13" s="52" t="s">
        <v>85</v>
      </c>
      <c r="C13" s="53">
        <v>1965921</v>
      </c>
      <c r="D13" s="54">
        <v>2.1552187773617781E-2</v>
      </c>
      <c r="E13" s="53">
        <v>862638</v>
      </c>
      <c r="F13" s="54">
        <v>0.14467126319644596</v>
      </c>
      <c r="G13" s="53">
        <v>441052</v>
      </c>
      <c r="H13" s="54">
        <v>9.3756897171694664E-2</v>
      </c>
      <c r="I13" s="53">
        <v>421586</v>
      </c>
      <c r="J13" s="54">
        <v>0.2032697143281188</v>
      </c>
      <c r="K13" s="53">
        <v>1544335</v>
      </c>
      <c r="L13" s="54">
        <v>-1.8895505813561919E-2</v>
      </c>
      <c r="M13" s="53">
        <v>1103283</v>
      </c>
      <c r="N13" s="54">
        <v>-5.7693966603264535E-2</v>
      </c>
      <c r="O13" s="53">
        <v>58401</v>
      </c>
      <c r="P13" s="54">
        <v>-0.11081167496460054</v>
      </c>
      <c r="Q13" s="53">
        <v>38243</v>
      </c>
      <c r="R13" s="54">
        <v>-4.2800290341150848E-2</v>
      </c>
      <c r="S13" s="53">
        <v>248566</v>
      </c>
      <c r="T13" s="54">
        <v>5.1792862401936368E-2</v>
      </c>
      <c r="U13" s="53">
        <v>45720</v>
      </c>
      <c r="V13" s="54">
        <v>-5.8484349258649093E-2</v>
      </c>
      <c r="W13" s="53">
        <v>454762</v>
      </c>
      <c r="X13" s="54">
        <v>-0.11938142413421837</v>
      </c>
      <c r="Y13" s="53">
        <v>50111</v>
      </c>
      <c r="Z13" s="54">
        <v>3.8462335509273693E-2</v>
      </c>
      <c r="AA13" s="53">
        <v>42431</v>
      </c>
      <c r="AB13" s="54">
        <v>-0.17508797169352797</v>
      </c>
      <c r="AC13" s="53">
        <v>35761</v>
      </c>
      <c r="AD13" s="54">
        <v>-5.2362402946710129E-2</v>
      </c>
      <c r="AE13" s="53">
        <v>10604</v>
      </c>
      <c r="AF13" s="54">
        <v>-0.10363482671174984</v>
      </c>
      <c r="AG13" s="53">
        <v>13768</v>
      </c>
      <c r="AH13" s="54">
        <v>-3.1377515125932232E-2</v>
      </c>
      <c r="AI13" s="53">
        <v>10735</v>
      </c>
      <c r="AJ13" s="54">
        <v>-8.1929359445822247E-2</v>
      </c>
      <c r="AK13" s="53">
        <v>654</v>
      </c>
      <c r="AL13" s="54" t="s">
        <v>90</v>
      </c>
      <c r="AM13" s="53">
        <v>24513</v>
      </c>
      <c r="AN13" s="54">
        <v>1.3394518169415948E-2</v>
      </c>
      <c r="AO13" s="53">
        <v>6119</v>
      </c>
      <c r="AP13" s="54">
        <v>4.5969463142341294E-3</v>
      </c>
      <c r="AQ13" s="53">
        <v>7094</v>
      </c>
      <c r="AR13" s="54">
        <v>6.4046797660116894E-2</v>
      </c>
      <c r="AS13" s="53">
        <v>5947</v>
      </c>
      <c r="AT13" s="54">
        <v>4.8483779971791208E-2</v>
      </c>
      <c r="AU13" s="53">
        <v>36760</v>
      </c>
      <c r="AV13" s="54">
        <v>-1.8922309108863278E-2</v>
      </c>
      <c r="AW13" s="53">
        <v>17418</v>
      </c>
      <c r="AX13" s="54">
        <v>-6.4604478814242028E-2</v>
      </c>
      <c r="AY13" s="53">
        <v>7904</v>
      </c>
      <c r="AZ13" s="54">
        <v>0.2024950555301992</v>
      </c>
      <c r="BA13" s="53">
        <v>23533</v>
      </c>
      <c r="BB13" s="54">
        <v>0.11046621366553411</v>
      </c>
      <c r="BC13" s="40"/>
    </row>
    <row r="14" spans="2:55" s="55" customFormat="1" ht="15" customHeight="1" x14ac:dyDescent="0.25">
      <c r="B14" s="52" t="s">
        <v>86</v>
      </c>
      <c r="C14" s="53">
        <v>1817223</v>
      </c>
      <c r="D14" s="54">
        <v>1.9950294048644013E-2</v>
      </c>
      <c r="E14" s="53">
        <v>757961</v>
      </c>
      <c r="F14" s="54">
        <v>0.13517346732464186</v>
      </c>
      <c r="G14" s="53">
        <v>374831</v>
      </c>
      <c r="H14" s="54">
        <v>0.1280712419795591</v>
      </c>
      <c r="I14" s="53">
        <v>383130</v>
      </c>
      <c r="J14" s="54">
        <v>0.14220893244173882</v>
      </c>
      <c r="K14" s="53">
        <v>1434093</v>
      </c>
      <c r="L14" s="54">
        <v>-8.4051916371247204E-3</v>
      </c>
      <c r="M14" s="53">
        <v>1059262</v>
      </c>
      <c r="N14" s="54">
        <v>-4.9113398619176629E-2</v>
      </c>
      <c r="O14" s="53">
        <v>46398</v>
      </c>
      <c r="P14" s="54">
        <v>-7.8783306198626057E-2</v>
      </c>
      <c r="Q14" s="53">
        <v>34774</v>
      </c>
      <c r="R14" s="54">
        <v>-6.5064257675969239E-2</v>
      </c>
      <c r="S14" s="53">
        <v>250691</v>
      </c>
      <c r="T14" s="54">
        <v>-9.6275402168073398E-3</v>
      </c>
      <c r="U14" s="53">
        <v>36445</v>
      </c>
      <c r="V14" s="54">
        <v>-7.7593248026136541E-3</v>
      </c>
      <c r="W14" s="53">
        <v>445335</v>
      </c>
      <c r="X14" s="54">
        <v>-9.1147496821409102E-2</v>
      </c>
      <c r="Y14" s="53">
        <v>50606</v>
      </c>
      <c r="Z14" s="54">
        <v>3.8881589752011836E-2</v>
      </c>
      <c r="AA14" s="53">
        <v>37529</v>
      </c>
      <c r="AB14" s="54">
        <v>-0.11234892026774523</v>
      </c>
      <c r="AC14" s="53">
        <v>38228</v>
      </c>
      <c r="AD14" s="54">
        <v>1.2742734521948851E-2</v>
      </c>
      <c r="AE14" s="53">
        <v>9653</v>
      </c>
      <c r="AF14" s="54">
        <v>-0.10396361273554255</v>
      </c>
      <c r="AG14" s="53">
        <v>15433</v>
      </c>
      <c r="AH14" s="54">
        <v>3.5215991414005998E-2</v>
      </c>
      <c r="AI14" s="53">
        <v>11208</v>
      </c>
      <c r="AJ14" s="54">
        <v>2.0300409649522067E-2</v>
      </c>
      <c r="AK14" s="53">
        <v>1934</v>
      </c>
      <c r="AL14" s="54">
        <v>0.78908418131359848</v>
      </c>
      <c r="AM14" s="53">
        <v>29248</v>
      </c>
      <c r="AN14" s="54">
        <v>-1.098975416765291E-2</v>
      </c>
      <c r="AO14" s="53">
        <v>5903</v>
      </c>
      <c r="AP14" s="54">
        <v>-8.7917181705809644E-2</v>
      </c>
      <c r="AQ14" s="53">
        <v>7044</v>
      </c>
      <c r="AR14" s="54">
        <v>4.587973273942092E-2</v>
      </c>
      <c r="AS14" s="53">
        <v>5525</v>
      </c>
      <c r="AT14" s="54">
        <v>2.0879526977088059E-2</v>
      </c>
      <c r="AU14" s="53">
        <v>31797</v>
      </c>
      <c r="AV14" s="54">
        <v>-4.553641111844875E-2</v>
      </c>
      <c r="AW14" s="53">
        <v>11089</v>
      </c>
      <c r="AX14" s="54">
        <v>-9.1809991809991831E-2</v>
      </c>
      <c r="AY14" s="53">
        <v>6655</v>
      </c>
      <c r="AZ14" s="54">
        <v>6.7532884183509889E-2</v>
      </c>
      <c r="BA14" s="53">
        <v>21995</v>
      </c>
      <c r="BB14" s="54">
        <v>0.23083379966424178</v>
      </c>
      <c r="BC14" s="56"/>
    </row>
    <row r="15" spans="2:55" s="55" customFormat="1" ht="15" customHeight="1" x14ac:dyDescent="0.25">
      <c r="B15" s="52" t="s">
        <v>87</v>
      </c>
      <c r="C15" s="53">
        <v>2022020</v>
      </c>
      <c r="D15" s="54">
        <v>1.2897027161602015E-2</v>
      </c>
      <c r="E15" s="53">
        <v>759160</v>
      </c>
      <c r="F15" s="54">
        <v>0.10714431552358783</v>
      </c>
      <c r="G15" s="53">
        <v>375286</v>
      </c>
      <c r="H15" s="54">
        <v>9.028526273281634E-2</v>
      </c>
      <c r="I15" s="53">
        <v>383874</v>
      </c>
      <c r="J15" s="54">
        <v>0.12413795123036864</v>
      </c>
      <c r="K15" s="53">
        <v>1638146</v>
      </c>
      <c r="L15" s="54">
        <v>-1.0058672061909912E-2</v>
      </c>
      <c r="M15" s="53">
        <v>1262860</v>
      </c>
      <c r="N15" s="54">
        <v>-3.6412830330341817E-2</v>
      </c>
      <c r="O15" s="53">
        <v>56711</v>
      </c>
      <c r="P15" s="54">
        <v>-0.11307298916188357</v>
      </c>
      <c r="Q15" s="53">
        <v>38198</v>
      </c>
      <c r="R15" s="54">
        <v>-4.7597676216121876E-2</v>
      </c>
      <c r="S15" s="53">
        <v>284846</v>
      </c>
      <c r="T15" s="54">
        <v>-6.4904453789512706E-2</v>
      </c>
      <c r="U15" s="53">
        <v>38420</v>
      </c>
      <c r="V15" s="54">
        <v>-8.8406966260143327E-2</v>
      </c>
      <c r="W15" s="53">
        <v>490040</v>
      </c>
      <c r="X15" s="54">
        <v>7.340652744573628E-3</v>
      </c>
      <c r="Y15" s="53">
        <v>50829</v>
      </c>
      <c r="Z15" s="54">
        <v>1.7149603778115807E-2</v>
      </c>
      <c r="AA15" s="53">
        <v>41385</v>
      </c>
      <c r="AB15" s="54">
        <v>-0.10348338460205364</v>
      </c>
      <c r="AC15" s="53">
        <v>141283</v>
      </c>
      <c r="AD15" s="54">
        <v>-0.10105303343619765</v>
      </c>
      <c r="AE15" s="53">
        <v>42616</v>
      </c>
      <c r="AF15" s="54">
        <v>-0.16952158238331871</v>
      </c>
      <c r="AG15" s="53">
        <v>42004</v>
      </c>
      <c r="AH15" s="54">
        <v>-6.7468863086384112E-2</v>
      </c>
      <c r="AI15" s="53">
        <v>30631</v>
      </c>
      <c r="AJ15" s="54">
        <v>-0.13322391691898472</v>
      </c>
      <c r="AK15" s="53">
        <v>26032</v>
      </c>
      <c r="AL15" s="54">
        <v>2.2145437411653868E-2</v>
      </c>
      <c r="AM15" s="53">
        <v>35569</v>
      </c>
      <c r="AN15" s="54">
        <v>2.6374260568460484E-2</v>
      </c>
      <c r="AO15" s="53">
        <v>6684</v>
      </c>
      <c r="AP15" s="54">
        <v>-3.5778175313059268E-3</v>
      </c>
      <c r="AQ15" s="53">
        <v>7846</v>
      </c>
      <c r="AR15" s="54">
        <v>0.24836913285600626</v>
      </c>
      <c r="AS15" s="53">
        <v>5999</v>
      </c>
      <c r="AT15" s="54">
        <v>6.3275434243176276E-2</v>
      </c>
      <c r="AU15" s="53">
        <v>27751</v>
      </c>
      <c r="AV15" s="54">
        <v>-0.11530859474623822</v>
      </c>
      <c r="AW15" s="53">
        <v>7138</v>
      </c>
      <c r="AX15" s="54">
        <v>-6.9560378408458634E-3</v>
      </c>
      <c r="AY15" s="53">
        <v>4052</v>
      </c>
      <c r="AZ15" s="54">
        <v>1.0725866799700778E-2</v>
      </c>
      <c r="BA15" s="53">
        <v>26102</v>
      </c>
      <c r="BB15" s="54">
        <v>8.0917674341560275E-2</v>
      </c>
      <c r="BC15" s="40"/>
    </row>
    <row r="16" spans="2:55" s="55" customFormat="1" ht="15" customHeight="1" x14ac:dyDescent="0.25">
      <c r="B16" s="52" t="s">
        <v>88</v>
      </c>
      <c r="C16" s="53" t="s">
        <v>90</v>
      </c>
      <c r="D16" s="54" t="s">
        <v>90</v>
      </c>
      <c r="E16" s="53" t="s">
        <v>90</v>
      </c>
      <c r="F16" s="54" t="s">
        <v>90</v>
      </c>
      <c r="G16" s="53" t="s">
        <v>90</v>
      </c>
      <c r="H16" s="54" t="s">
        <v>90</v>
      </c>
      <c r="I16" s="53" t="s">
        <v>90</v>
      </c>
      <c r="J16" s="54" t="s">
        <v>90</v>
      </c>
      <c r="K16" s="53" t="s">
        <v>90</v>
      </c>
      <c r="L16" s="54" t="s">
        <v>90</v>
      </c>
      <c r="M16" s="53" t="s">
        <v>90</v>
      </c>
      <c r="N16" s="54" t="s">
        <v>90</v>
      </c>
      <c r="O16" s="53" t="s">
        <v>90</v>
      </c>
      <c r="P16" s="54" t="s">
        <v>90</v>
      </c>
      <c r="Q16" s="53" t="s">
        <v>90</v>
      </c>
      <c r="R16" s="54" t="s">
        <v>90</v>
      </c>
      <c r="S16" s="53" t="s">
        <v>90</v>
      </c>
      <c r="T16" s="54" t="s">
        <v>90</v>
      </c>
      <c r="U16" s="53" t="s">
        <v>90</v>
      </c>
      <c r="V16" s="54" t="s">
        <v>90</v>
      </c>
      <c r="W16" s="53" t="s">
        <v>90</v>
      </c>
      <c r="X16" s="54" t="s">
        <v>90</v>
      </c>
      <c r="Y16" s="53" t="s">
        <v>90</v>
      </c>
      <c r="Z16" s="54" t="s">
        <v>90</v>
      </c>
      <c r="AA16" s="53" t="s">
        <v>90</v>
      </c>
      <c r="AB16" s="54" t="s">
        <v>90</v>
      </c>
      <c r="AC16" s="53" t="s">
        <v>90</v>
      </c>
      <c r="AD16" s="54" t="s">
        <v>90</v>
      </c>
      <c r="AE16" s="53" t="s">
        <v>90</v>
      </c>
      <c r="AF16" s="54" t="s">
        <v>90</v>
      </c>
      <c r="AG16" s="53" t="s">
        <v>90</v>
      </c>
      <c r="AH16" s="54" t="s">
        <v>90</v>
      </c>
      <c r="AI16" s="53" t="s">
        <v>90</v>
      </c>
      <c r="AJ16" s="54" t="s">
        <v>90</v>
      </c>
      <c r="AK16" s="53" t="s">
        <v>90</v>
      </c>
      <c r="AL16" s="54" t="s">
        <v>90</v>
      </c>
      <c r="AM16" s="53" t="s">
        <v>90</v>
      </c>
      <c r="AN16" s="54" t="s">
        <v>90</v>
      </c>
      <c r="AO16" s="53" t="s">
        <v>90</v>
      </c>
      <c r="AP16" s="54" t="s">
        <v>90</v>
      </c>
      <c r="AQ16" s="53" t="s">
        <v>90</v>
      </c>
      <c r="AR16" s="54" t="s">
        <v>90</v>
      </c>
      <c r="AS16" s="53" t="s">
        <v>90</v>
      </c>
      <c r="AT16" s="54" t="s">
        <v>90</v>
      </c>
      <c r="AU16" s="53" t="s">
        <v>90</v>
      </c>
      <c r="AV16" s="54" t="s">
        <v>90</v>
      </c>
      <c r="AW16" s="53" t="s">
        <v>90</v>
      </c>
      <c r="AX16" s="54" t="s">
        <v>90</v>
      </c>
      <c r="AY16" s="53" t="s">
        <v>90</v>
      </c>
      <c r="AZ16" s="54" t="s">
        <v>90</v>
      </c>
      <c r="BA16" s="53" t="s">
        <v>90</v>
      </c>
      <c r="BB16" s="54" t="s">
        <v>90</v>
      </c>
      <c r="BC16" s="40"/>
    </row>
    <row r="17" spans="2:55" s="55" customFormat="1" ht="15" customHeight="1" x14ac:dyDescent="0.25">
      <c r="B17" s="52" t="s">
        <v>89</v>
      </c>
      <c r="C17" s="53" t="s">
        <v>90</v>
      </c>
      <c r="D17" s="54" t="s">
        <v>90</v>
      </c>
      <c r="E17" s="53" t="s">
        <v>90</v>
      </c>
      <c r="F17" s="54" t="s">
        <v>90</v>
      </c>
      <c r="G17" s="53" t="s">
        <v>90</v>
      </c>
      <c r="H17" s="54" t="s">
        <v>90</v>
      </c>
      <c r="I17" s="53" t="s">
        <v>90</v>
      </c>
      <c r="J17" s="54" t="s">
        <v>90</v>
      </c>
      <c r="K17" s="53" t="s">
        <v>90</v>
      </c>
      <c r="L17" s="54" t="s">
        <v>90</v>
      </c>
      <c r="M17" s="53" t="s">
        <v>90</v>
      </c>
      <c r="N17" s="54" t="s">
        <v>90</v>
      </c>
      <c r="O17" s="53" t="s">
        <v>90</v>
      </c>
      <c r="P17" s="54" t="s">
        <v>90</v>
      </c>
      <c r="Q17" s="53" t="s">
        <v>90</v>
      </c>
      <c r="R17" s="54" t="s">
        <v>90</v>
      </c>
      <c r="S17" s="53" t="s">
        <v>90</v>
      </c>
      <c r="T17" s="54" t="s">
        <v>90</v>
      </c>
      <c r="U17" s="53" t="s">
        <v>90</v>
      </c>
      <c r="V17" s="54" t="s">
        <v>90</v>
      </c>
      <c r="W17" s="53" t="s">
        <v>90</v>
      </c>
      <c r="X17" s="54" t="s">
        <v>90</v>
      </c>
      <c r="Y17" s="53" t="s">
        <v>90</v>
      </c>
      <c r="Z17" s="54" t="s">
        <v>90</v>
      </c>
      <c r="AA17" s="53" t="s">
        <v>90</v>
      </c>
      <c r="AB17" s="54" t="s">
        <v>90</v>
      </c>
      <c r="AC17" s="53" t="s">
        <v>90</v>
      </c>
      <c r="AD17" s="54" t="s">
        <v>90</v>
      </c>
      <c r="AE17" s="53" t="s">
        <v>90</v>
      </c>
      <c r="AF17" s="54" t="s">
        <v>90</v>
      </c>
      <c r="AG17" s="53" t="s">
        <v>90</v>
      </c>
      <c r="AH17" s="54" t="s">
        <v>90</v>
      </c>
      <c r="AI17" s="53" t="s">
        <v>90</v>
      </c>
      <c r="AJ17" s="54" t="s">
        <v>90</v>
      </c>
      <c r="AK17" s="53" t="s">
        <v>90</v>
      </c>
      <c r="AL17" s="54" t="s">
        <v>90</v>
      </c>
      <c r="AM17" s="53" t="s">
        <v>90</v>
      </c>
      <c r="AN17" s="54" t="s">
        <v>90</v>
      </c>
      <c r="AO17" s="53" t="s">
        <v>90</v>
      </c>
      <c r="AP17" s="54" t="s">
        <v>90</v>
      </c>
      <c r="AQ17" s="53" t="s">
        <v>90</v>
      </c>
      <c r="AR17" s="54" t="s">
        <v>90</v>
      </c>
      <c r="AS17" s="53" t="s">
        <v>90</v>
      </c>
      <c r="AT17" s="54" t="s">
        <v>90</v>
      </c>
      <c r="AU17" s="53" t="s">
        <v>90</v>
      </c>
      <c r="AV17" s="54" t="s">
        <v>90</v>
      </c>
      <c r="AW17" s="53" t="s">
        <v>90</v>
      </c>
      <c r="AX17" s="54" t="s">
        <v>90</v>
      </c>
      <c r="AY17" s="53" t="s">
        <v>90</v>
      </c>
      <c r="AZ17" s="54" t="s">
        <v>90</v>
      </c>
      <c r="BA17" s="53" t="s">
        <v>90</v>
      </c>
      <c r="BB17" s="54" t="s">
        <v>90</v>
      </c>
      <c r="BC17" s="40"/>
    </row>
    <row r="18" spans="2:55" s="61" customFormat="1" ht="34.5" customHeight="1" x14ac:dyDescent="0.25">
      <c r="B18" s="57" t="s">
        <v>169</v>
      </c>
      <c r="C18" s="58">
        <v>18540410</v>
      </c>
      <c r="D18" s="59">
        <v>3.5647841492854937E-2</v>
      </c>
      <c r="E18" s="58">
        <v>7101278</v>
      </c>
      <c r="F18" s="59">
        <v>0.1692462567390387</v>
      </c>
      <c r="G18" s="58">
        <v>3434335</v>
      </c>
      <c r="H18" s="59">
        <v>8.8109930838570882E-2</v>
      </c>
      <c r="I18" s="58">
        <v>3666943</v>
      </c>
      <c r="J18" s="59">
        <v>0.25703273957866979</v>
      </c>
      <c r="K18" s="58">
        <v>14873458</v>
      </c>
      <c r="L18" s="59">
        <v>-7.4496706459993289E-3</v>
      </c>
      <c r="M18" s="58">
        <v>11439123</v>
      </c>
      <c r="N18" s="59">
        <v>-3.2947404114329615E-2</v>
      </c>
      <c r="O18" s="58">
        <v>524191</v>
      </c>
      <c r="P18" s="59">
        <v>-3.5818078813384724E-2</v>
      </c>
      <c r="Q18" s="58">
        <v>368389</v>
      </c>
      <c r="R18" s="59">
        <v>-2.604173551643274E-2</v>
      </c>
      <c r="S18" s="58">
        <v>2616685</v>
      </c>
      <c r="T18" s="59">
        <v>-4.6589243620891452E-3</v>
      </c>
      <c r="U18" s="58">
        <v>382518</v>
      </c>
      <c r="V18" s="59">
        <v>-4.6220593185473335E-2</v>
      </c>
      <c r="W18" s="58">
        <v>4376366</v>
      </c>
      <c r="X18" s="59">
        <v>-6.7878578761506825E-2</v>
      </c>
      <c r="Y18" s="58">
        <v>480627</v>
      </c>
      <c r="Z18" s="59">
        <v>4.6900968209194094E-2</v>
      </c>
      <c r="AA18" s="58">
        <v>412922</v>
      </c>
      <c r="AB18" s="59">
        <v>-8.1673138424449454E-2</v>
      </c>
      <c r="AC18" s="58">
        <v>1167641</v>
      </c>
      <c r="AD18" s="59">
        <v>-2.3176572453977751E-2</v>
      </c>
      <c r="AE18" s="58">
        <v>387259</v>
      </c>
      <c r="AF18" s="59">
        <v>-3.9593377378330685E-2</v>
      </c>
      <c r="AG18" s="58">
        <v>322098</v>
      </c>
      <c r="AH18" s="59">
        <v>-4.7114997751638965E-2</v>
      </c>
      <c r="AI18" s="58">
        <v>276245</v>
      </c>
      <c r="AJ18" s="59">
        <v>-1.0757424377526914E-2</v>
      </c>
      <c r="AK18" s="58">
        <v>182039</v>
      </c>
      <c r="AL18" s="59">
        <v>4.1127150439238758E-2</v>
      </c>
      <c r="AM18" s="58">
        <v>279491</v>
      </c>
      <c r="AN18" s="59">
        <v>1.4806853706978318E-2</v>
      </c>
      <c r="AO18" s="58">
        <v>61845</v>
      </c>
      <c r="AP18" s="59">
        <v>-0.17758214869878586</v>
      </c>
      <c r="AQ18" s="58">
        <v>57883</v>
      </c>
      <c r="AR18" s="59">
        <v>-1.6113953527901903E-2</v>
      </c>
      <c r="AS18" s="58">
        <v>44927</v>
      </c>
      <c r="AT18" s="59">
        <v>5.7379557061827846E-2</v>
      </c>
      <c r="AU18" s="58">
        <v>307935</v>
      </c>
      <c r="AV18" s="59">
        <v>-1.1600101428667742E-2</v>
      </c>
      <c r="AW18" s="58">
        <v>86554</v>
      </c>
      <c r="AX18" s="59">
        <v>0.16175187576339201</v>
      </c>
      <c r="AY18" s="58">
        <v>47241</v>
      </c>
      <c r="AZ18" s="59">
        <v>9.3794859921278118E-2</v>
      </c>
      <c r="BA18" s="58">
        <v>223908</v>
      </c>
      <c r="BB18" s="59">
        <v>0.13865806897814292</v>
      </c>
      <c r="BC18" s="60"/>
    </row>
    <row r="19" spans="2:55" s="55" customFormat="1" ht="15" customHeight="1" outlineLevel="1" x14ac:dyDescent="0.25">
      <c r="B19" s="52" t="s">
        <v>78</v>
      </c>
      <c r="C19" s="62">
        <v>1673519</v>
      </c>
      <c r="D19" s="63">
        <v>6.1792648557285501E-2</v>
      </c>
      <c r="E19" s="53">
        <v>472778</v>
      </c>
      <c r="F19" s="54">
        <v>2.6423827688246249E-2</v>
      </c>
      <c r="G19" s="53">
        <v>251751</v>
      </c>
      <c r="H19" s="54">
        <v>2.8230796564272742E-2</v>
      </c>
      <c r="I19" s="53">
        <v>221027</v>
      </c>
      <c r="J19" s="54">
        <v>2.4373401060398203E-2</v>
      </c>
      <c r="K19" s="53">
        <v>1452492</v>
      </c>
      <c r="L19" s="54">
        <v>6.7727759898497331E-2</v>
      </c>
      <c r="M19" s="53">
        <v>1200741</v>
      </c>
      <c r="N19" s="54">
        <v>7.6396726546118954E-2</v>
      </c>
      <c r="O19" s="53">
        <v>46100</v>
      </c>
      <c r="P19" s="54">
        <v>0.11533157525463911</v>
      </c>
      <c r="Q19" s="53">
        <v>34850</v>
      </c>
      <c r="R19" s="54">
        <v>-1.7562653285597474E-2</v>
      </c>
      <c r="S19" s="53">
        <v>279178</v>
      </c>
      <c r="T19" s="54">
        <v>7.2337493190173241E-3</v>
      </c>
      <c r="U19" s="53">
        <v>28907</v>
      </c>
      <c r="V19" s="54">
        <v>1.8569415081042928E-2</v>
      </c>
      <c r="W19" s="53">
        <v>374971</v>
      </c>
      <c r="X19" s="54">
        <v>0.16011076047274297</v>
      </c>
      <c r="Y19" s="53">
        <v>36406</v>
      </c>
      <c r="Z19" s="54">
        <v>8.4189523213913375E-2</v>
      </c>
      <c r="AA19" s="53">
        <v>48967</v>
      </c>
      <c r="AB19" s="54">
        <v>0.2956975021168502</v>
      </c>
      <c r="AC19" s="53">
        <v>256784</v>
      </c>
      <c r="AD19" s="54">
        <v>9.3075907175650396E-3</v>
      </c>
      <c r="AE19" s="53">
        <v>90596</v>
      </c>
      <c r="AF19" s="54">
        <v>1.160154985093298E-2</v>
      </c>
      <c r="AG19" s="53">
        <v>63980</v>
      </c>
      <c r="AH19" s="54">
        <v>-8.8928444286222819E-2</v>
      </c>
      <c r="AI19" s="53">
        <v>57629</v>
      </c>
      <c r="AJ19" s="54">
        <v>0.10107185846118583</v>
      </c>
      <c r="AK19" s="53">
        <v>44579</v>
      </c>
      <c r="AL19" s="54">
        <v>5.4001655041967078E-2</v>
      </c>
      <c r="AM19" s="53">
        <v>23271</v>
      </c>
      <c r="AN19" s="54">
        <v>7.8459542126239734E-2</v>
      </c>
      <c r="AO19" s="53">
        <v>10882</v>
      </c>
      <c r="AP19" s="54">
        <v>7.6786067682564907E-2</v>
      </c>
      <c r="AQ19" s="53">
        <v>4161</v>
      </c>
      <c r="AR19" s="54">
        <v>-3.9251904871854038E-2</v>
      </c>
      <c r="AS19" s="53">
        <v>1867</v>
      </c>
      <c r="AT19" s="54">
        <v>-0.10712577714012439</v>
      </c>
      <c r="AU19" s="53">
        <v>30139</v>
      </c>
      <c r="AV19" s="54">
        <v>0.22931027450340591</v>
      </c>
      <c r="AW19" s="53">
        <v>1101</v>
      </c>
      <c r="AX19" s="54">
        <v>-0.28180039138943247</v>
      </c>
      <c r="AY19" s="53">
        <v>3595</v>
      </c>
      <c r="AZ19" s="54">
        <v>0.32120543917677336</v>
      </c>
      <c r="BA19" s="53">
        <v>19562</v>
      </c>
      <c r="BB19" s="54">
        <v>0.13232229682796937</v>
      </c>
      <c r="BC19" s="40"/>
    </row>
    <row r="20" spans="2:55" s="55" customFormat="1" ht="15" customHeight="1" outlineLevel="1" x14ac:dyDescent="0.25">
      <c r="B20" s="52" t="s">
        <v>79</v>
      </c>
      <c r="C20" s="62">
        <v>1660248</v>
      </c>
      <c r="D20" s="63">
        <v>3.8400701503767287E-2</v>
      </c>
      <c r="E20" s="53">
        <v>452259</v>
      </c>
      <c r="F20" s="54">
        <v>-2.7692737670378831E-2</v>
      </c>
      <c r="G20" s="53">
        <v>230351</v>
      </c>
      <c r="H20" s="54">
        <v>-4.3440526219623576E-2</v>
      </c>
      <c r="I20" s="53">
        <v>221908</v>
      </c>
      <c r="J20" s="54">
        <v>-1.0787775043685999E-2</v>
      </c>
      <c r="K20" s="53">
        <v>1438340</v>
      </c>
      <c r="L20" s="54">
        <v>4.6428470094716401E-2</v>
      </c>
      <c r="M20" s="53">
        <v>1207989</v>
      </c>
      <c r="N20" s="54">
        <v>6.5517578994999548E-2</v>
      </c>
      <c r="O20" s="53">
        <v>48900</v>
      </c>
      <c r="P20" s="54">
        <v>0.17002440541704544</v>
      </c>
      <c r="Q20" s="53">
        <v>35303</v>
      </c>
      <c r="R20" s="54">
        <v>-3.1919269476513024E-2</v>
      </c>
      <c r="S20" s="53">
        <v>274610</v>
      </c>
      <c r="T20" s="54">
        <v>1.4076083785519167E-3</v>
      </c>
      <c r="U20" s="53">
        <v>35866</v>
      </c>
      <c r="V20" s="54">
        <v>-1.8230592357385333E-2</v>
      </c>
      <c r="W20" s="53">
        <v>406650</v>
      </c>
      <c r="X20" s="54">
        <v>0.12501141195641052</v>
      </c>
      <c r="Y20" s="53">
        <v>33199</v>
      </c>
      <c r="Z20" s="54">
        <v>-1.0078420848614988E-2</v>
      </c>
      <c r="AA20" s="53">
        <v>40525</v>
      </c>
      <c r="AB20" s="54">
        <v>0.18155577584698812</v>
      </c>
      <c r="AC20" s="53">
        <v>236284</v>
      </c>
      <c r="AD20" s="54">
        <v>2.6647722582130884E-2</v>
      </c>
      <c r="AE20" s="53">
        <v>81003</v>
      </c>
      <c r="AF20" s="54">
        <v>1.0604718475914821E-2</v>
      </c>
      <c r="AG20" s="53">
        <v>62803</v>
      </c>
      <c r="AH20" s="54">
        <v>-5.8884052235852469E-3</v>
      </c>
      <c r="AI20" s="53">
        <v>51203</v>
      </c>
      <c r="AJ20" s="54">
        <v>6.895615866388316E-2</v>
      </c>
      <c r="AK20" s="53">
        <v>41275</v>
      </c>
      <c r="AL20" s="54">
        <v>6.0426996891298268E-2</v>
      </c>
      <c r="AM20" s="53">
        <v>28390</v>
      </c>
      <c r="AN20" s="54">
        <v>0.17586149768058323</v>
      </c>
      <c r="AO20" s="53">
        <v>10740</v>
      </c>
      <c r="AP20" s="54">
        <v>0.27221037668798864</v>
      </c>
      <c r="AQ20" s="53">
        <v>3516</v>
      </c>
      <c r="AR20" s="54">
        <v>0.22210636079249224</v>
      </c>
      <c r="AS20" s="53">
        <v>2683</v>
      </c>
      <c r="AT20" s="54">
        <v>-0.16625233064014922</v>
      </c>
      <c r="AU20" s="53">
        <v>26199</v>
      </c>
      <c r="AV20" s="54">
        <v>0.11309852572545354</v>
      </c>
      <c r="AW20" s="53">
        <v>1415</v>
      </c>
      <c r="AX20" s="54">
        <v>-1.5309672929714635E-2</v>
      </c>
      <c r="AY20" s="53">
        <v>3250</v>
      </c>
      <c r="AZ20" s="54">
        <v>0.47861692447679705</v>
      </c>
      <c r="BA20" s="53">
        <v>20459</v>
      </c>
      <c r="BB20" s="54">
        <v>5.5022689768976951E-2</v>
      </c>
      <c r="BC20" s="40"/>
    </row>
    <row r="21" spans="2:55" s="55" customFormat="1" ht="15" customHeight="1" outlineLevel="1" x14ac:dyDescent="0.25">
      <c r="B21" s="52" t="s">
        <v>80</v>
      </c>
      <c r="C21" s="62">
        <v>1832725</v>
      </c>
      <c r="D21" s="63">
        <v>3.5527949889425425E-2</v>
      </c>
      <c r="E21" s="53">
        <v>530657</v>
      </c>
      <c r="F21" s="54">
        <v>-1.7983807541059438E-2</v>
      </c>
      <c r="G21" s="53">
        <v>266412</v>
      </c>
      <c r="H21" s="54">
        <v>-5.0078978239088356E-2</v>
      </c>
      <c r="I21" s="53">
        <v>264245</v>
      </c>
      <c r="J21" s="54">
        <v>1.6647558076008595E-2</v>
      </c>
      <c r="K21" s="53">
        <v>1568480</v>
      </c>
      <c r="L21" s="54">
        <v>3.8778007957995353E-2</v>
      </c>
      <c r="M21" s="53">
        <v>1302068</v>
      </c>
      <c r="N21" s="54">
        <v>5.9047346379052401E-2</v>
      </c>
      <c r="O21" s="53">
        <v>50811</v>
      </c>
      <c r="P21" s="54">
        <v>0.13506087345024009</v>
      </c>
      <c r="Q21" s="53">
        <v>36483</v>
      </c>
      <c r="R21" s="54">
        <v>-1.6312553925798112E-2</v>
      </c>
      <c r="S21" s="53">
        <v>297891</v>
      </c>
      <c r="T21" s="54">
        <v>6.531332148480562E-3</v>
      </c>
      <c r="U21" s="53">
        <v>32895</v>
      </c>
      <c r="V21" s="54">
        <v>-2.0982142857142838E-2</v>
      </c>
      <c r="W21" s="53">
        <v>464244</v>
      </c>
      <c r="X21" s="54">
        <v>8.7388009884408646E-2</v>
      </c>
      <c r="Y21" s="53">
        <v>39965</v>
      </c>
      <c r="Z21" s="54">
        <v>-2.5742912166938914E-2</v>
      </c>
      <c r="AA21" s="53">
        <v>43378</v>
      </c>
      <c r="AB21" s="54">
        <v>0.29220411689356252</v>
      </c>
      <c r="AC21" s="53">
        <v>237799</v>
      </c>
      <c r="AD21" s="54">
        <v>6.2138489505866756E-2</v>
      </c>
      <c r="AE21" s="53">
        <v>82653</v>
      </c>
      <c r="AF21" s="54">
        <v>7.2315416650449604E-2</v>
      </c>
      <c r="AG21" s="53">
        <v>60504</v>
      </c>
      <c r="AH21" s="54">
        <v>5.4186848799526066E-2</v>
      </c>
      <c r="AI21" s="53">
        <v>51205</v>
      </c>
      <c r="AJ21" s="54">
        <v>5.1934178359389405E-2</v>
      </c>
      <c r="AK21" s="53">
        <v>43437</v>
      </c>
      <c r="AL21" s="54">
        <v>6.6278812872818227E-2</v>
      </c>
      <c r="AM21" s="53">
        <v>28116</v>
      </c>
      <c r="AN21" s="54">
        <v>5.6476158268515375E-2</v>
      </c>
      <c r="AO21" s="53">
        <v>9213</v>
      </c>
      <c r="AP21" s="54">
        <v>0.12449652142072498</v>
      </c>
      <c r="AQ21" s="53">
        <v>4518</v>
      </c>
      <c r="AR21" s="54">
        <v>5.4129724685020975E-2</v>
      </c>
      <c r="AS21" s="53">
        <v>3088</v>
      </c>
      <c r="AT21" s="54">
        <v>6.1909416748127111E-3</v>
      </c>
      <c r="AU21" s="53">
        <v>27418</v>
      </c>
      <c r="AV21" s="54">
        <v>0.18043656089895377</v>
      </c>
      <c r="AW21" s="53">
        <v>1369</v>
      </c>
      <c r="AX21" s="54">
        <v>-0.53859116953151331</v>
      </c>
      <c r="AY21" s="53">
        <v>3346</v>
      </c>
      <c r="AZ21" s="54">
        <v>0.24248050501299656</v>
      </c>
      <c r="BA21" s="53">
        <v>21534</v>
      </c>
      <c r="BB21" s="54">
        <v>-3.0555555555555891E-3</v>
      </c>
      <c r="BC21" s="40"/>
    </row>
    <row r="22" spans="2:55" s="55" customFormat="1" ht="15" customHeight="1" outlineLevel="1" x14ac:dyDescent="0.25">
      <c r="B22" s="52" t="s">
        <v>81</v>
      </c>
      <c r="C22" s="62">
        <v>1843043</v>
      </c>
      <c r="D22" s="63">
        <v>0.19144750706900404</v>
      </c>
      <c r="E22" s="53">
        <v>586485</v>
      </c>
      <c r="F22" s="54">
        <v>0.19923075507462418</v>
      </c>
      <c r="G22" s="53">
        <v>315837</v>
      </c>
      <c r="H22" s="54">
        <v>0.24109760218797405</v>
      </c>
      <c r="I22" s="53">
        <v>270648</v>
      </c>
      <c r="J22" s="54">
        <v>0.15380975320694557</v>
      </c>
      <c r="K22" s="53">
        <v>1572395</v>
      </c>
      <c r="L22" s="54">
        <v>0.19817499476120615</v>
      </c>
      <c r="M22" s="53">
        <v>1256558</v>
      </c>
      <c r="N22" s="54">
        <v>0.18784923660694441</v>
      </c>
      <c r="O22" s="53">
        <v>60764</v>
      </c>
      <c r="P22" s="54">
        <v>0.1441375284791655</v>
      </c>
      <c r="Q22" s="53">
        <v>40840</v>
      </c>
      <c r="R22" s="54">
        <v>0.15795741302560318</v>
      </c>
      <c r="S22" s="53">
        <v>287730</v>
      </c>
      <c r="T22" s="54">
        <v>0.10328458476805458</v>
      </c>
      <c r="U22" s="53">
        <v>56714</v>
      </c>
      <c r="V22" s="54">
        <v>-6.3250109505037511E-3</v>
      </c>
      <c r="W22" s="53">
        <v>494285</v>
      </c>
      <c r="X22" s="54">
        <v>0.23455510458944739</v>
      </c>
      <c r="Y22" s="53">
        <v>44485</v>
      </c>
      <c r="Z22" s="54">
        <v>0.13638685944924123</v>
      </c>
      <c r="AA22" s="53">
        <v>41868</v>
      </c>
      <c r="AB22" s="54">
        <v>0.26294832735060791</v>
      </c>
      <c r="AC22" s="53">
        <v>121801</v>
      </c>
      <c r="AD22" s="54">
        <v>0.45963856865517827</v>
      </c>
      <c r="AE22" s="53">
        <v>44080</v>
      </c>
      <c r="AF22" s="54">
        <v>0.40194644106609001</v>
      </c>
      <c r="AG22" s="53">
        <v>31483</v>
      </c>
      <c r="AH22" s="54">
        <v>0.67249256268593283</v>
      </c>
      <c r="AI22" s="53">
        <v>27857</v>
      </c>
      <c r="AJ22" s="54">
        <v>0.31345183648451136</v>
      </c>
      <c r="AK22" s="53">
        <v>18381</v>
      </c>
      <c r="AL22" s="54">
        <v>0.53546069668365215</v>
      </c>
      <c r="AM22" s="53">
        <v>34218</v>
      </c>
      <c r="AN22" s="54">
        <v>0.13462431195702629</v>
      </c>
      <c r="AO22" s="53">
        <v>9560</v>
      </c>
      <c r="AP22" s="54">
        <v>0.28893083456923274</v>
      </c>
      <c r="AQ22" s="53">
        <v>6177</v>
      </c>
      <c r="AR22" s="54">
        <v>-9.7325734327049496E-2</v>
      </c>
      <c r="AS22" s="53">
        <v>3772</v>
      </c>
      <c r="AT22" s="54">
        <v>0.26662189388851587</v>
      </c>
      <c r="AU22" s="53">
        <v>25182</v>
      </c>
      <c r="AV22" s="54">
        <v>0.16946082756699021</v>
      </c>
      <c r="AW22" s="53">
        <v>3719</v>
      </c>
      <c r="AX22" s="54">
        <v>0.51363451363451373</v>
      </c>
      <c r="AY22" s="53">
        <v>4045</v>
      </c>
      <c r="AZ22" s="54">
        <v>0.29274528603387662</v>
      </c>
      <c r="BA22" s="53">
        <v>21398</v>
      </c>
      <c r="BB22" s="54">
        <v>2.0750846729952865E-2</v>
      </c>
      <c r="BC22" s="40"/>
    </row>
    <row r="23" spans="2:55" s="55" customFormat="1" ht="15" customHeight="1" outlineLevel="1" x14ac:dyDescent="0.25">
      <c r="B23" s="52" t="s">
        <v>82</v>
      </c>
      <c r="C23" s="62">
        <v>1580885</v>
      </c>
      <c r="D23" s="63">
        <v>7.1320144045778022E-2</v>
      </c>
      <c r="E23" s="53">
        <v>585068</v>
      </c>
      <c r="F23" s="54">
        <v>4.4147120184319544E-2</v>
      </c>
      <c r="G23" s="53">
        <v>300990</v>
      </c>
      <c r="H23" s="54">
        <v>2.8775921058478149E-2</v>
      </c>
      <c r="I23" s="53">
        <v>284078</v>
      </c>
      <c r="J23" s="54">
        <v>6.0942635195697648E-2</v>
      </c>
      <c r="K23" s="53">
        <v>1296807</v>
      </c>
      <c r="L23" s="54">
        <v>7.3620602012448133E-2</v>
      </c>
      <c r="M23" s="53">
        <v>995817</v>
      </c>
      <c r="N23" s="54">
        <v>8.7954804432591738E-2</v>
      </c>
      <c r="O23" s="53">
        <v>47312</v>
      </c>
      <c r="P23" s="54">
        <v>9.4020256208666719E-2</v>
      </c>
      <c r="Q23" s="53">
        <v>33823</v>
      </c>
      <c r="R23" s="54">
        <v>7.7577418121575148E-2</v>
      </c>
      <c r="S23" s="53">
        <v>216760</v>
      </c>
      <c r="T23" s="54">
        <v>-2.7707379214755745E-2</v>
      </c>
      <c r="U23" s="53">
        <v>35046</v>
      </c>
      <c r="V23" s="54">
        <v>-3.7515104910469055E-2</v>
      </c>
      <c r="W23" s="53">
        <v>460956</v>
      </c>
      <c r="X23" s="54">
        <v>0.14654548439330517</v>
      </c>
      <c r="Y23" s="53">
        <v>43057</v>
      </c>
      <c r="Z23" s="54">
        <v>8.412226810353518E-2</v>
      </c>
      <c r="AA23" s="53">
        <v>41779</v>
      </c>
      <c r="AB23" s="54">
        <v>0.19672882472573106</v>
      </c>
      <c r="AC23" s="53">
        <v>30202</v>
      </c>
      <c r="AD23" s="54">
        <v>0.2566887196771106</v>
      </c>
      <c r="AE23" s="53">
        <v>9946</v>
      </c>
      <c r="AF23" s="54">
        <v>0.3665842264358341</v>
      </c>
      <c r="AG23" s="53">
        <v>9787</v>
      </c>
      <c r="AH23" s="54">
        <v>0.2315339121681137</v>
      </c>
      <c r="AI23" s="53">
        <v>9842</v>
      </c>
      <c r="AJ23" s="54">
        <v>0.2000975490793806</v>
      </c>
      <c r="AK23" s="53">
        <v>627</v>
      </c>
      <c r="AL23" s="54">
        <v>3.2948929159802409E-2</v>
      </c>
      <c r="AM23" s="53">
        <v>24397</v>
      </c>
      <c r="AN23" s="54">
        <v>-1.771550509320774E-2</v>
      </c>
      <c r="AO23" s="53">
        <v>3525</v>
      </c>
      <c r="AP23" s="54">
        <v>-1.0665169800729735E-2</v>
      </c>
      <c r="AQ23" s="53">
        <v>6336</v>
      </c>
      <c r="AR23" s="54">
        <v>-9.4469058167786168E-2</v>
      </c>
      <c r="AS23" s="53">
        <v>3273</v>
      </c>
      <c r="AT23" s="54">
        <v>4.2356687898089218E-2</v>
      </c>
      <c r="AU23" s="53">
        <v>29464</v>
      </c>
      <c r="AV23" s="54">
        <v>0.16536803385674159</v>
      </c>
      <c r="AW23" s="53">
        <v>3039</v>
      </c>
      <c r="AX23" s="54">
        <v>-0.25203051932069898</v>
      </c>
      <c r="AY23" s="53">
        <v>3475</v>
      </c>
      <c r="AZ23" s="54">
        <v>0.10739324410452511</v>
      </c>
      <c r="BA23" s="53">
        <v>13373</v>
      </c>
      <c r="BB23" s="54">
        <v>0.39186094920899261</v>
      </c>
      <c r="BC23" s="40"/>
    </row>
    <row r="24" spans="2:55" s="55" customFormat="1" ht="15" customHeight="1" outlineLevel="1" x14ac:dyDescent="0.25">
      <c r="B24" s="52" t="s">
        <v>83</v>
      </c>
      <c r="C24" s="62">
        <v>1660466</v>
      </c>
      <c r="D24" s="63">
        <v>9.6450675877789216E-2</v>
      </c>
      <c r="E24" s="53">
        <v>609395</v>
      </c>
      <c r="F24" s="54">
        <v>7.6099240685149283E-2</v>
      </c>
      <c r="G24" s="53">
        <v>327506</v>
      </c>
      <c r="H24" s="54">
        <v>6.3469281724899407E-2</v>
      </c>
      <c r="I24" s="53">
        <v>281889</v>
      </c>
      <c r="J24" s="54">
        <v>9.115506696601372E-2</v>
      </c>
      <c r="K24" s="53">
        <v>1378577</v>
      </c>
      <c r="L24" s="54">
        <v>9.7539848781229566E-2</v>
      </c>
      <c r="M24" s="53">
        <v>1051071</v>
      </c>
      <c r="N24" s="54">
        <v>0.10860657250651573</v>
      </c>
      <c r="O24" s="53">
        <v>43318</v>
      </c>
      <c r="P24" s="54">
        <v>0.16109145491583576</v>
      </c>
      <c r="Q24" s="53">
        <v>32983</v>
      </c>
      <c r="R24" s="54">
        <v>5.633487061234943E-2</v>
      </c>
      <c r="S24" s="53">
        <v>227151</v>
      </c>
      <c r="T24" s="54">
        <v>3.7569772434521198E-2</v>
      </c>
      <c r="U24" s="53">
        <v>32778</v>
      </c>
      <c r="V24" s="54">
        <v>-1.52518073391672E-4</v>
      </c>
      <c r="W24" s="53">
        <v>482789</v>
      </c>
      <c r="X24" s="54">
        <v>0.138264037062797</v>
      </c>
      <c r="Y24" s="53">
        <v>56579</v>
      </c>
      <c r="Z24" s="54">
        <v>0.10479965633054755</v>
      </c>
      <c r="AA24" s="53">
        <v>41553</v>
      </c>
      <c r="AB24" s="54">
        <v>0.18044941905059519</v>
      </c>
      <c r="AC24" s="53">
        <v>34529</v>
      </c>
      <c r="AD24" s="54">
        <v>8.4657912923289613E-2</v>
      </c>
      <c r="AE24" s="53">
        <v>10010</v>
      </c>
      <c r="AF24" s="54">
        <v>3.2810565414775006E-2</v>
      </c>
      <c r="AG24" s="53">
        <v>14293</v>
      </c>
      <c r="AH24" s="54">
        <v>0.16288341062566114</v>
      </c>
      <c r="AI24" s="53">
        <v>10226</v>
      </c>
      <c r="AJ24" s="54">
        <v>3.8067201299360365E-2</v>
      </c>
      <c r="AK24" s="53" t="s">
        <v>90</v>
      </c>
      <c r="AL24" s="54" t="s">
        <v>90</v>
      </c>
      <c r="AM24" s="53">
        <v>21880</v>
      </c>
      <c r="AN24" s="54">
        <v>0.17514367044417001</v>
      </c>
      <c r="AO24" s="53">
        <v>5206</v>
      </c>
      <c r="AP24" s="54">
        <v>0.25415562515056611</v>
      </c>
      <c r="AQ24" s="53">
        <v>7222</v>
      </c>
      <c r="AR24" s="54">
        <v>-0.27153520274359488</v>
      </c>
      <c r="AS24" s="53">
        <v>4624</v>
      </c>
      <c r="AT24" s="54">
        <v>-2.1621621621625842E-4</v>
      </c>
      <c r="AU24" s="53">
        <v>33071</v>
      </c>
      <c r="AV24" s="54">
        <v>0.12901133415266974</v>
      </c>
      <c r="AW24" s="53">
        <v>9002</v>
      </c>
      <c r="AX24" s="54">
        <v>0.8356443719412725</v>
      </c>
      <c r="AY24" s="53">
        <v>2969</v>
      </c>
      <c r="AZ24" s="54">
        <v>9.5976375046142426E-2</v>
      </c>
      <c r="BA24" s="53">
        <v>15417</v>
      </c>
      <c r="BB24" s="54">
        <v>0.36991291985071983</v>
      </c>
      <c r="BC24" s="40"/>
    </row>
    <row r="25" spans="2:55" s="55" customFormat="1" ht="15" customHeight="1" outlineLevel="1" x14ac:dyDescent="0.25">
      <c r="B25" s="52" t="s">
        <v>84</v>
      </c>
      <c r="C25" s="62">
        <v>1948951</v>
      </c>
      <c r="D25" s="63">
        <v>9.3114495544983633E-2</v>
      </c>
      <c r="E25" s="53">
        <v>729730</v>
      </c>
      <c r="F25" s="54">
        <v>0.13512344757211481</v>
      </c>
      <c r="G25" s="53">
        <v>383662</v>
      </c>
      <c r="H25" s="54">
        <v>1.8925149255316853E-2</v>
      </c>
      <c r="I25" s="53">
        <v>346068</v>
      </c>
      <c r="J25" s="54">
        <v>0.29940524466071916</v>
      </c>
      <c r="K25" s="53">
        <v>1602883</v>
      </c>
      <c r="L25" s="54">
        <v>5.6888209594317729E-2</v>
      </c>
      <c r="M25" s="53">
        <v>1219221</v>
      </c>
      <c r="N25" s="54">
        <v>6.9426438727446582E-2</v>
      </c>
      <c r="O25" s="53">
        <v>66473</v>
      </c>
      <c r="P25" s="54">
        <v>9.7879773521269975E-4</v>
      </c>
      <c r="Q25" s="53">
        <v>46703</v>
      </c>
      <c r="R25" s="54">
        <v>7.5684639657277009E-2</v>
      </c>
      <c r="S25" s="53">
        <v>251542</v>
      </c>
      <c r="T25" s="54">
        <v>-1.2229501687512911E-3</v>
      </c>
      <c r="U25" s="53">
        <v>51413</v>
      </c>
      <c r="V25" s="54">
        <v>-2.9045721516118728E-2</v>
      </c>
      <c r="W25" s="53">
        <v>518287</v>
      </c>
      <c r="X25" s="54">
        <v>9.0708020472069828E-2</v>
      </c>
      <c r="Y25" s="53">
        <v>58465</v>
      </c>
      <c r="Z25" s="54">
        <v>9.3785078201002792E-2</v>
      </c>
      <c r="AA25" s="53">
        <v>51698</v>
      </c>
      <c r="AB25" s="54">
        <v>0.23777144635717185</v>
      </c>
      <c r="AC25" s="53">
        <v>45297</v>
      </c>
      <c r="AD25" s="54">
        <v>0.14519391212013955</v>
      </c>
      <c r="AE25" s="53">
        <v>11018</v>
      </c>
      <c r="AF25" s="54">
        <v>0.22286348501664821</v>
      </c>
      <c r="AG25" s="53">
        <v>21009</v>
      </c>
      <c r="AH25" s="54">
        <v>0.21960989202368508</v>
      </c>
      <c r="AI25" s="53">
        <v>13270</v>
      </c>
      <c r="AJ25" s="54">
        <v>-3.6041447664814097E-3</v>
      </c>
      <c r="AK25" s="53" t="s">
        <v>90</v>
      </c>
      <c r="AL25" s="54" t="s">
        <v>90</v>
      </c>
      <c r="AM25" s="53">
        <v>26724</v>
      </c>
      <c r="AN25" s="54">
        <v>-2.3146419771522542E-3</v>
      </c>
      <c r="AO25" s="53">
        <v>6802</v>
      </c>
      <c r="AP25" s="54">
        <v>2.5633293124246004E-2</v>
      </c>
      <c r="AQ25" s="53">
        <v>7214</v>
      </c>
      <c r="AR25" s="54">
        <v>-0.14455116803035695</v>
      </c>
      <c r="AS25" s="53">
        <v>6456</v>
      </c>
      <c r="AT25" s="54">
        <v>0.10227078709236803</v>
      </c>
      <c r="AU25" s="53">
        <v>37925</v>
      </c>
      <c r="AV25" s="54">
        <v>7.5398400725911641E-2</v>
      </c>
      <c r="AW25" s="53">
        <v>16839</v>
      </c>
      <c r="AX25" s="54">
        <v>0.44876537898993374</v>
      </c>
      <c r="AY25" s="53">
        <v>5694</v>
      </c>
      <c r="AZ25" s="54">
        <v>0.11625171534993139</v>
      </c>
      <c r="BA25" s="53">
        <v>21689</v>
      </c>
      <c r="BB25" s="54">
        <v>0.37367787700297672</v>
      </c>
      <c r="BC25" s="40"/>
    </row>
    <row r="26" spans="2:55" s="55" customFormat="1" ht="15" customHeight="1" outlineLevel="1" x14ac:dyDescent="0.25">
      <c r="B26" s="52" t="s">
        <v>85</v>
      </c>
      <c r="C26" s="62">
        <v>1924445</v>
      </c>
      <c r="D26" s="63">
        <v>8.2877221452891892E-2</v>
      </c>
      <c r="E26" s="53">
        <v>753612</v>
      </c>
      <c r="F26" s="54">
        <v>0.12656963811619515</v>
      </c>
      <c r="G26" s="53">
        <v>403245</v>
      </c>
      <c r="H26" s="54">
        <v>-7.4580025844563913E-3</v>
      </c>
      <c r="I26" s="53">
        <v>350367</v>
      </c>
      <c r="J26" s="54">
        <v>0.33387266864380649</v>
      </c>
      <c r="K26" s="53">
        <v>1574078</v>
      </c>
      <c r="L26" s="54">
        <v>3.9345258139703798E-2</v>
      </c>
      <c r="M26" s="53">
        <v>1170833</v>
      </c>
      <c r="N26" s="54">
        <v>5.6503476311004608E-2</v>
      </c>
      <c r="O26" s="53">
        <v>65679</v>
      </c>
      <c r="P26" s="54">
        <v>3.4217239315970094E-2</v>
      </c>
      <c r="Q26" s="53">
        <v>39953</v>
      </c>
      <c r="R26" s="54">
        <v>2.6198854442246899E-2</v>
      </c>
      <c r="S26" s="53">
        <v>236326</v>
      </c>
      <c r="T26" s="54">
        <v>-2.6643876521345145E-2</v>
      </c>
      <c r="U26" s="53">
        <v>48560</v>
      </c>
      <c r="V26" s="54">
        <v>-3.1395859097618328E-2</v>
      </c>
      <c r="W26" s="53">
        <v>516412</v>
      </c>
      <c r="X26" s="54">
        <v>9.3724783388646538E-2</v>
      </c>
      <c r="Y26" s="53">
        <v>48255</v>
      </c>
      <c r="Z26" s="54">
        <v>0.1408071112792264</v>
      </c>
      <c r="AA26" s="53">
        <v>51437</v>
      </c>
      <c r="AB26" s="54">
        <v>1.8308240655979802E-3</v>
      </c>
      <c r="AC26" s="53">
        <v>37737</v>
      </c>
      <c r="AD26" s="54">
        <v>0.19845655487804881</v>
      </c>
      <c r="AE26" s="53">
        <v>11830</v>
      </c>
      <c r="AF26" s="54">
        <v>0.14921313386438695</v>
      </c>
      <c r="AG26" s="53">
        <v>14214</v>
      </c>
      <c r="AH26" s="54">
        <v>0.31769722814498924</v>
      </c>
      <c r="AI26" s="53">
        <v>11693</v>
      </c>
      <c r="AJ26" s="54">
        <v>0.123570673585087</v>
      </c>
      <c r="AK26" s="53" t="s">
        <v>90</v>
      </c>
      <c r="AL26" s="54" t="s">
        <v>90</v>
      </c>
      <c r="AM26" s="53">
        <v>24189</v>
      </c>
      <c r="AN26" s="54">
        <v>-5.8361760716780786E-3</v>
      </c>
      <c r="AO26" s="53">
        <v>6091</v>
      </c>
      <c r="AP26" s="54">
        <v>5.7465277777777768E-2</v>
      </c>
      <c r="AQ26" s="53">
        <v>6667</v>
      </c>
      <c r="AR26" s="54">
        <v>-7.6592797783933464E-2</v>
      </c>
      <c r="AS26" s="53">
        <v>5672</v>
      </c>
      <c r="AT26" s="54">
        <v>-1.8345448251990359E-2</v>
      </c>
      <c r="AU26" s="53">
        <v>37469</v>
      </c>
      <c r="AV26" s="54">
        <v>4.437383281768259E-2</v>
      </c>
      <c r="AW26" s="53">
        <v>18621</v>
      </c>
      <c r="AX26" s="54">
        <v>0.2819083023543989</v>
      </c>
      <c r="AY26" s="53">
        <v>6573</v>
      </c>
      <c r="AZ26" s="54">
        <v>-1.5211439002127403E-4</v>
      </c>
      <c r="BA26" s="53">
        <v>21192</v>
      </c>
      <c r="BB26" s="54">
        <v>0.36793183578621225</v>
      </c>
      <c r="BC26" s="40"/>
    </row>
    <row r="27" spans="2:55" s="55" customFormat="1" ht="15" customHeight="1" outlineLevel="1" x14ac:dyDescent="0.25">
      <c r="B27" s="52" t="s">
        <v>86</v>
      </c>
      <c r="C27" s="62">
        <v>1781678</v>
      </c>
      <c r="D27" s="63">
        <v>0.13025820473423977</v>
      </c>
      <c r="E27" s="53">
        <v>667705</v>
      </c>
      <c r="F27" s="54">
        <v>0.1644643103168637</v>
      </c>
      <c r="G27" s="53">
        <v>332276</v>
      </c>
      <c r="H27" s="54">
        <v>4.4324942719841109E-2</v>
      </c>
      <c r="I27" s="53">
        <v>335429</v>
      </c>
      <c r="J27" s="54">
        <v>0.31423276443023496</v>
      </c>
      <c r="K27" s="53">
        <v>1446249</v>
      </c>
      <c r="L27" s="54">
        <v>9.4715990547399986E-2</v>
      </c>
      <c r="M27" s="53">
        <v>1113973</v>
      </c>
      <c r="N27" s="54">
        <v>0.11070198266106313</v>
      </c>
      <c r="O27" s="53">
        <v>50366</v>
      </c>
      <c r="P27" s="54">
        <v>8.3442682900595866E-2</v>
      </c>
      <c r="Q27" s="53">
        <v>37194</v>
      </c>
      <c r="R27" s="54">
        <v>0.11322618299362475</v>
      </c>
      <c r="S27" s="53">
        <v>253128</v>
      </c>
      <c r="T27" s="54">
        <v>7.5643678795888292E-2</v>
      </c>
      <c r="U27" s="53">
        <v>36730</v>
      </c>
      <c r="V27" s="54">
        <v>0.18560361523563595</v>
      </c>
      <c r="W27" s="53">
        <v>489997</v>
      </c>
      <c r="X27" s="54">
        <v>9.9301154273278902E-2</v>
      </c>
      <c r="Y27" s="53">
        <v>48712</v>
      </c>
      <c r="Z27" s="54">
        <v>7.7151007230833901E-2</v>
      </c>
      <c r="AA27" s="53">
        <v>42279</v>
      </c>
      <c r="AB27" s="54">
        <v>0.13515908175594049</v>
      </c>
      <c r="AC27" s="53">
        <v>37747</v>
      </c>
      <c r="AD27" s="54">
        <v>0.27171349639512155</v>
      </c>
      <c r="AE27" s="53">
        <v>10773</v>
      </c>
      <c r="AF27" s="54">
        <v>0.15963401506996777</v>
      </c>
      <c r="AG27" s="53">
        <v>14908</v>
      </c>
      <c r="AH27" s="54">
        <v>0.43208453410182512</v>
      </c>
      <c r="AI27" s="53">
        <v>10985</v>
      </c>
      <c r="AJ27" s="54">
        <v>0.22450117043807816</v>
      </c>
      <c r="AK27" s="53">
        <v>1081</v>
      </c>
      <c r="AL27" s="54">
        <v>6.9238377843719112E-2</v>
      </c>
      <c r="AM27" s="53">
        <v>29573</v>
      </c>
      <c r="AN27" s="54">
        <v>0.13843014974785395</v>
      </c>
      <c r="AO27" s="53">
        <v>6472</v>
      </c>
      <c r="AP27" s="54">
        <v>0.23018437559399363</v>
      </c>
      <c r="AQ27" s="53">
        <v>6735</v>
      </c>
      <c r="AR27" s="54">
        <v>-0.13107986066314026</v>
      </c>
      <c r="AS27" s="53">
        <v>5412</v>
      </c>
      <c r="AT27" s="54">
        <v>9.7014925373133387E-3</v>
      </c>
      <c r="AU27" s="53">
        <v>33314</v>
      </c>
      <c r="AV27" s="54">
        <v>9.7407517211845596E-2</v>
      </c>
      <c r="AW27" s="53">
        <v>12210</v>
      </c>
      <c r="AX27" s="54">
        <v>0.75305096913137115</v>
      </c>
      <c r="AY27" s="53">
        <v>6234</v>
      </c>
      <c r="AZ27" s="54">
        <v>0.14827776754466759</v>
      </c>
      <c r="BA27" s="53">
        <v>17870</v>
      </c>
      <c r="BB27" s="54">
        <v>0.52020416843896222</v>
      </c>
      <c r="BC27" s="56"/>
    </row>
    <row r="28" spans="2:55" s="55" customFormat="1" ht="15" customHeight="1" outlineLevel="1" x14ac:dyDescent="0.25">
      <c r="B28" s="52" t="s">
        <v>87</v>
      </c>
      <c r="C28" s="62">
        <v>1996274</v>
      </c>
      <c r="D28" s="63">
        <v>8.5311970772363077E-2</v>
      </c>
      <c r="E28" s="53">
        <v>685692</v>
      </c>
      <c r="F28" s="54">
        <v>0.18783292883832847</v>
      </c>
      <c r="G28" s="53">
        <v>344209</v>
      </c>
      <c r="H28" s="54">
        <v>5.9988482704039336E-2</v>
      </c>
      <c r="I28" s="53">
        <v>341483</v>
      </c>
      <c r="J28" s="54">
        <v>0.35222583889694059</v>
      </c>
      <c r="K28" s="53">
        <v>1654791</v>
      </c>
      <c r="L28" s="54">
        <v>4.2834068871032027E-2</v>
      </c>
      <c r="M28" s="53">
        <v>1310582</v>
      </c>
      <c r="N28" s="54">
        <v>3.8420337027728513E-2</v>
      </c>
      <c r="O28" s="53">
        <v>63941</v>
      </c>
      <c r="P28" s="54">
        <v>0.13242065741003106</v>
      </c>
      <c r="Q28" s="53">
        <v>40107</v>
      </c>
      <c r="R28" s="54">
        <v>-9.0675495379749504E-3</v>
      </c>
      <c r="S28" s="53">
        <v>304617</v>
      </c>
      <c r="T28" s="54">
        <v>5.2112223645990552E-2</v>
      </c>
      <c r="U28" s="53">
        <v>42146</v>
      </c>
      <c r="V28" s="54">
        <v>9.2119924334689518E-2</v>
      </c>
      <c r="W28" s="53">
        <v>486469</v>
      </c>
      <c r="X28" s="54">
        <v>-7.8398900294301965E-3</v>
      </c>
      <c r="Y28" s="53">
        <v>49972</v>
      </c>
      <c r="Z28" s="54">
        <v>0.10274516726983851</v>
      </c>
      <c r="AA28" s="53">
        <v>46162</v>
      </c>
      <c r="AB28" s="54">
        <v>0.10835794376815766</v>
      </c>
      <c r="AC28" s="53">
        <v>157165</v>
      </c>
      <c r="AD28" s="54">
        <v>5.3172954499765446E-2</v>
      </c>
      <c r="AE28" s="53">
        <v>51315</v>
      </c>
      <c r="AF28" s="54">
        <v>0.11011357490535434</v>
      </c>
      <c r="AG28" s="53">
        <v>45043</v>
      </c>
      <c r="AH28" s="54">
        <v>1.6496660046939837E-2</v>
      </c>
      <c r="AI28" s="53">
        <v>35339</v>
      </c>
      <c r="AJ28" s="54">
        <v>6.2954941947903409E-2</v>
      </c>
      <c r="AK28" s="53">
        <v>25468</v>
      </c>
      <c r="AL28" s="54">
        <v>8.2524462608568605E-4</v>
      </c>
      <c r="AM28" s="53">
        <v>34655</v>
      </c>
      <c r="AN28" s="54">
        <v>-7.6506955177743419E-2</v>
      </c>
      <c r="AO28" s="53">
        <v>6708</v>
      </c>
      <c r="AP28" s="54">
        <v>-3.1615417929839795E-2</v>
      </c>
      <c r="AQ28" s="53">
        <v>6285</v>
      </c>
      <c r="AR28" s="54">
        <v>-2.5883446993180459E-2</v>
      </c>
      <c r="AS28" s="53">
        <v>5642</v>
      </c>
      <c r="AT28" s="54">
        <v>-4.9848433816099713E-2</v>
      </c>
      <c r="AU28" s="53">
        <v>31368</v>
      </c>
      <c r="AV28" s="54">
        <v>0.1834748160724391</v>
      </c>
      <c r="AW28" s="53">
        <v>7188</v>
      </c>
      <c r="AX28" s="54">
        <v>1.1017543859649122</v>
      </c>
      <c r="AY28" s="53">
        <v>4009</v>
      </c>
      <c r="AZ28" s="54">
        <v>6.9351827153907752E-2</v>
      </c>
      <c r="BA28" s="53">
        <v>24148</v>
      </c>
      <c r="BB28" s="54">
        <v>0.20685691438852527</v>
      </c>
      <c r="BC28" s="40"/>
    </row>
    <row r="29" spans="2:55" s="55" customFormat="1" ht="15" customHeight="1" outlineLevel="1" x14ac:dyDescent="0.25">
      <c r="B29" s="52" t="s">
        <v>88</v>
      </c>
      <c r="C29" s="62">
        <v>1866881</v>
      </c>
      <c r="D29" s="63">
        <v>0.10250201823289617</v>
      </c>
      <c r="E29" s="53">
        <v>616887</v>
      </c>
      <c r="F29" s="54">
        <v>0.23353962747078061</v>
      </c>
      <c r="G29" s="53">
        <v>290343</v>
      </c>
      <c r="H29" s="54">
        <v>0.11936017395126131</v>
      </c>
      <c r="I29" s="53">
        <v>326544</v>
      </c>
      <c r="J29" s="54">
        <v>0.35657549270497535</v>
      </c>
      <c r="K29" s="53">
        <v>1540337</v>
      </c>
      <c r="L29" s="54">
        <v>6.0399242462314096E-2</v>
      </c>
      <c r="M29" s="53">
        <v>1249994</v>
      </c>
      <c r="N29" s="54">
        <v>4.7582252362937894E-2</v>
      </c>
      <c r="O29" s="53">
        <v>48602</v>
      </c>
      <c r="P29" s="54">
        <v>0.12208523802927451</v>
      </c>
      <c r="Q29" s="53">
        <v>35654</v>
      </c>
      <c r="R29" s="54">
        <v>-8.4071292456000535E-4</v>
      </c>
      <c r="S29" s="53">
        <v>314365</v>
      </c>
      <c r="T29" s="54">
        <v>5.9074217565610043E-2</v>
      </c>
      <c r="U29" s="53">
        <v>21466</v>
      </c>
      <c r="V29" s="54">
        <v>0.11482731757984932</v>
      </c>
      <c r="W29" s="53">
        <v>404694</v>
      </c>
      <c r="X29" s="54">
        <v>4.5615558122049649E-2</v>
      </c>
      <c r="Y29" s="53">
        <v>34258</v>
      </c>
      <c r="Z29" s="54">
        <v>-1.2282320378272371E-2</v>
      </c>
      <c r="AA29" s="53">
        <v>41036</v>
      </c>
      <c r="AB29" s="54">
        <v>6.080219672452758E-3</v>
      </c>
      <c r="AC29" s="53">
        <v>244408</v>
      </c>
      <c r="AD29" s="54">
        <v>1.2821469123217133E-2</v>
      </c>
      <c r="AE29" s="53">
        <v>87568</v>
      </c>
      <c r="AF29" s="54">
        <v>3.8057682608096943E-3</v>
      </c>
      <c r="AG29" s="53">
        <v>62927</v>
      </c>
      <c r="AH29" s="54">
        <v>-2.1550852860230396E-2</v>
      </c>
      <c r="AI29" s="53">
        <v>48604</v>
      </c>
      <c r="AJ29" s="54">
        <v>5.7827496898600561E-2</v>
      </c>
      <c r="AK29" s="53">
        <v>45309</v>
      </c>
      <c r="AL29" s="54">
        <v>3.402711214569365E-2</v>
      </c>
      <c r="AM29" s="53">
        <v>29421</v>
      </c>
      <c r="AN29" s="54">
        <v>-1.3843266072266491E-2</v>
      </c>
      <c r="AO29" s="53">
        <v>10235</v>
      </c>
      <c r="AP29" s="54">
        <v>7.3751573646663848E-2</v>
      </c>
      <c r="AQ29" s="53">
        <v>4496</v>
      </c>
      <c r="AR29" s="54">
        <v>-9.1166363452597543E-2</v>
      </c>
      <c r="AS29" s="53">
        <v>3258</v>
      </c>
      <c r="AT29" s="54">
        <v>3.9234449760765511E-2</v>
      </c>
      <c r="AU29" s="53">
        <v>28536</v>
      </c>
      <c r="AV29" s="54">
        <v>0.16582914572864316</v>
      </c>
      <c r="AW29" s="53">
        <v>5211</v>
      </c>
      <c r="AX29" s="54">
        <v>4.2903553299492385</v>
      </c>
      <c r="AY29" s="53">
        <v>3675</v>
      </c>
      <c r="AZ29" s="54">
        <v>0.20848405129891479</v>
      </c>
      <c r="BA29" s="53">
        <v>20679</v>
      </c>
      <c r="BB29" s="54">
        <v>0.1263685385914266</v>
      </c>
      <c r="BC29" s="40"/>
    </row>
    <row r="30" spans="2:55" s="55" customFormat="1" ht="15" customHeight="1" outlineLevel="1" x14ac:dyDescent="0.25">
      <c r="B30" s="52" t="s">
        <v>89</v>
      </c>
      <c r="C30" s="62">
        <v>1991607</v>
      </c>
      <c r="D30" s="63">
        <v>8.3605330953864243E-2</v>
      </c>
      <c r="E30" s="53">
        <v>673530</v>
      </c>
      <c r="F30" s="54">
        <v>0.24551560384936866</v>
      </c>
      <c r="G30" s="53">
        <v>334813</v>
      </c>
      <c r="H30" s="54">
        <v>0.10817528878297411</v>
      </c>
      <c r="I30" s="53">
        <v>338717</v>
      </c>
      <c r="J30" s="54">
        <v>0.41939958262443744</v>
      </c>
      <c r="K30" s="53">
        <v>1652890</v>
      </c>
      <c r="L30" s="54">
        <v>3.3501301497957492E-2</v>
      </c>
      <c r="M30" s="53">
        <v>1318077</v>
      </c>
      <c r="N30" s="54">
        <v>1.610877741810901E-2</v>
      </c>
      <c r="O30" s="53">
        <v>52682</v>
      </c>
      <c r="P30" s="54">
        <v>0.129981553772897</v>
      </c>
      <c r="Q30" s="53">
        <v>39517</v>
      </c>
      <c r="R30" s="54">
        <v>2.5589784848563557E-2</v>
      </c>
      <c r="S30" s="53">
        <v>306053</v>
      </c>
      <c r="T30" s="54">
        <v>3.6835151433023849E-2</v>
      </c>
      <c r="U30" s="53">
        <v>31677</v>
      </c>
      <c r="V30" s="54">
        <v>-5.2664633052216026E-2</v>
      </c>
      <c r="W30" s="53">
        <v>429449</v>
      </c>
      <c r="X30" s="54">
        <v>-3.60248530857602E-2</v>
      </c>
      <c r="Y30" s="53">
        <v>38016</v>
      </c>
      <c r="Z30" s="54">
        <v>2.5270368672294374E-2</v>
      </c>
      <c r="AA30" s="53">
        <v>48766</v>
      </c>
      <c r="AB30" s="54">
        <v>-2.6335230108815E-2</v>
      </c>
      <c r="AC30" s="53">
        <v>263628</v>
      </c>
      <c r="AD30" s="54">
        <v>4.8118477288539907E-2</v>
      </c>
      <c r="AE30" s="53">
        <v>94715</v>
      </c>
      <c r="AF30" s="54">
        <v>6.0092225729187598E-2</v>
      </c>
      <c r="AG30" s="53">
        <v>67238</v>
      </c>
      <c r="AH30" s="54">
        <v>6.5116836070235884E-3</v>
      </c>
      <c r="AI30" s="53">
        <v>56307</v>
      </c>
      <c r="AJ30" s="54">
        <v>7.8265032554576841E-2</v>
      </c>
      <c r="AK30" s="53">
        <v>45368</v>
      </c>
      <c r="AL30" s="54">
        <v>5.1255908795995841E-2</v>
      </c>
      <c r="AM30" s="53">
        <v>28943</v>
      </c>
      <c r="AN30" s="54">
        <v>4.0291855366257012E-2</v>
      </c>
      <c r="AO30" s="53">
        <v>9301</v>
      </c>
      <c r="AP30" s="54">
        <v>-0.13847721378288258</v>
      </c>
      <c r="AQ30" s="53">
        <v>4294</v>
      </c>
      <c r="AR30" s="54">
        <v>-0.19738317757009349</v>
      </c>
      <c r="AS30" s="53">
        <v>3466</v>
      </c>
      <c r="AT30" s="54">
        <v>2.4837374334713225E-2</v>
      </c>
      <c r="AU30" s="53">
        <v>29077</v>
      </c>
      <c r="AV30" s="54">
        <v>8.2700327673518093E-2</v>
      </c>
      <c r="AW30" s="53">
        <v>6503</v>
      </c>
      <c r="AX30" s="54">
        <v>2.9580036518563602</v>
      </c>
      <c r="AY30" s="53">
        <v>4011</v>
      </c>
      <c r="AZ30" s="54">
        <v>0.10041152263374475</v>
      </c>
      <c r="BA30" s="53">
        <v>22694</v>
      </c>
      <c r="BB30" s="54">
        <v>0.15028638045516751</v>
      </c>
      <c r="BC30" s="40"/>
    </row>
    <row r="31" spans="2:55" s="55" customFormat="1" ht="15" customHeight="1" x14ac:dyDescent="0.25">
      <c r="B31" s="64">
        <v>2017</v>
      </c>
      <c r="C31" s="65">
        <v>21760722</v>
      </c>
      <c r="D31" s="66">
        <v>8.8645088062262012E-2</v>
      </c>
      <c r="E31" s="65">
        <v>7363798</v>
      </c>
      <c r="F31" s="66">
        <v>0.11824556368244532</v>
      </c>
      <c r="G31" s="65">
        <v>3781395</v>
      </c>
      <c r="H31" s="66">
        <v>4.7957693647534549E-2</v>
      </c>
      <c r="I31" s="65">
        <v>3582403</v>
      </c>
      <c r="J31" s="66">
        <v>0.20344579459471079</v>
      </c>
      <c r="K31" s="65">
        <v>18178319</v>
      </c>
      <c r="L31" s="66">
        <v>6.8557098203012146E-2</v>
      </c>
      <c r="M31" s="65">
        <v>14396924</v>
      </c>
      <c r="N31" s="66">
        <v>7.4102576479573523E-2</v>
      </c>
      <c r="O31" s="65">
        <v>644948</v>
      </c>
      <c r="P31" s="66">
        <v>0.10369021623804664</v>
      </c>
      <c r="Q31" s="65">
        <v>453410</v>
      </c>
      <c r="R31" s="66">
        <v>3.6699827830226406E-2</v>
      </c>
      <c r="S31" s="65">
        <v>3249351</v>
      </c>
      <c r="T31" s="66">
        <v>2.7780281845174004E-2</v>
      </c>
      <c r="U31" s="65">
        <v>454198</v>
      </c>
      <c r="V31" s="66">
        <v>9.0351475459367059E-3</v>
      </c>
      <c r="W31" s="65">
        <v>5529203</v>
      </c>
      <c r="X31" s="66">
        <v>9.4002400029283173E-2</v>
      </c>
      <c r="Y31" s="65">
        <v>531369</v>
      </c>
      <c r="Z31" s="66">
        <v>7.0738558509180649E-2</v>
      </c>
      <c r="AA31" s="65">
        <v>539448</v>
      </c>
      <c r="AB31" s="66">
        <v>0.14338521277069249</v>
      </c>
      <c r="AC31" s="65">
        <v>1703381</v>
      </c>
      <c r="AD31" s="66">
        <v>7.0931621567246861E-2</v>
      </c>
      <c r="AE31" s="65">
        <v>585507</v>
      </c>
      <c r="AF31" s="66">
        <v>7.1176102538958785E-2</v>
      </c>
      <c r="AG31" s="65">
        <v>468189</v>
      </c>
      <c r="AH31" s="66">
        <v>5.5176050862393522E-2</v>
      </c>
      <c r="AI31" s="65">
        <v>384160</v>
      </c>
      <c r="AJ31" s="66">
        <v>9.047762329470932E-2</v>
      </c>
      <c r="AK31" s="65">
        <v>265525</v>
      </c>
      <c r="AL31" s="66">
        <v>7.0816445869376743E-2</v>
      </c>
      <c r="AM31" s="65">
        <v>333777</v>
      </c>
      <c r="AN31" s="66">
        <v>4.8871081781758141E-2</v>
      </c>
      <c r="AO31" s="65">
        <v>94735</v>
      </c>
      <c r="AP31" s="66">
        <v>9.1668587232081045E-2</v>
      </c>
      <c r="AQ31" s="65">
        <v>67621</v>
      </c>
      <c r="AR31" s="66">
        <v>-0.10318165541571067</v>
      </c>
      <c r="AS31" s="65">
        <v>49213</v>
      </c>
      <c r="AT31" s="66">
        <v>1.321776368615013E-2</v>
      </c>
      <c r="AU31" s="65">
        <v>369162</v>
      </c>
      <c r="AV31" s="66">
        <v>0.12987907335481919</v>
      </c>
      <c r="AW31" s="65">
        <v>86217</v>
      </c>
      <c r="AX31" s="66">
        <v>0.52534366541054078</v>
      </c>
      <c r="AY31" s="65">
        <v>50876</v>
      </c>
      <c r="AZ31" s="66">
        <v>0.1529449090126227</v>
      </c>
      <c r="BA31" s="65">
        <v>240015</v>
      </c>
      <c r="BB31" s="66">
        <v>0.19276336059952492</v>
      </c>
      <c r="BC31" s="40"/>
    </row>
    <row r="32" spans="2:55" s="55" customFormat="1" ht="15" hidden="1" customHeight="1" outlineLevel="1" x14ac:dyDescent="0.25">
      <c r="B32" s="52" t="s">
        <v>78</v>
      </c>
      <c r="C32" s="62">
        <v>1576126</v>
      </c>
      <c r="D32" s="63">
        <v>0.10548778905388057</v>
      </c>
      <c r="E32" s="53">
        <v>460607</v>
      </c>
      <c r="F32" s="54">
        <v>0.17523071780858257</v>
      </c>
      <c r="G32" s="53">
        <v>244839</v>
      </c>
      <c r="H32" s="54">
        <v>0.23037146475306036</v>
      </c>
      <c r="I32" s="53">
        <v>215768</v>
      </c>
      <c r="J32" s="54">
        <v>0.1183571498914131</v>
      </c>
      <c r="K32" s="53">
        <v>1360358</v>
      </c>
      <c r="L32" s="54">
        <v>0.10347372963572243</v>
      </c>
      <c r="M32" s="53">
        <v>1115519</v>
      </c>
      <c r="N32" s="54">
        <v>7.9047204488295719E-2</v>
      </c>
      <c r="O32" s="53">
        <v>41333</v>
      </c>
      <c r="P32" s="54">
        <v>0.16872137080812077</v>
      </c>
      <c r="Q32" s="53">
        <v>35473</v>
      </c>
      <c r="R32" s="54">
        <v>0.15112279335410173</v>
      </c>
      <c r="S32" s="53">
        <v>277173</v>
      </c>
      <c r="T32" s="54">
        <v>-4.0746370015846134E-3</v>
      </c>
      <c r="U32" s="53">
        <v>28380</v>
      </c>
      <c r="V32" s="54">
        <v>9.5837516410533619E-2</v>
      </c>
      <c r="W32" s="53">
        <v>323220</v>
      </c>
      <c r="X32" s="54">
        <v>0.14012994984020821</v>
      </c>
      <c r="Y32" s="53">
        <v>33579</v>
      </c>
      <c r="Z32" s="54">
        <v>9.9400844710735736E-2</v>
      </c>
      <c r="AA32" s="53">
        <v>37792</v>
      </c>
      <c r="AB32" s="54">
        <v>0.22605761744095521</v>
      </c>
      <c r="AC32" s="53">
        <v>254416</v>
      </c>
      <c r="AD32" s="54">
        <v>5.1288408456058532E-2</v>
      </c>
      <c r="AE32" s="53">
        <v>89557</v>
      </c>
      <c r="AF32" s="54">
        <v>6.6205533596837896E-2</v>
      </c>
      <c r="AG32" s="53">
        <v>70225</v>
      </c>
      <c r="AH32" s="54">
        <v>2.6351173599134858E-2</v>
      </c>
      <c r="AI32" s="53">
        <v>52339</v>
      </c>
      <c r="AJ32" s="54">
        <v>9.0736688548504807E-2</v>
      </c>
      <c r="AK32" s="53">
        <v>42295</v>
      </c>
      <c r="AL32" s="54">
        <v>1.668229129107468E-2</v>
      </c>
      <c r="AM32" s="53">
        <v>21578</v>
      </c>
      <c r="AN32" s="54">
        <v>6.2118527269147572E-2</v>
      </c>
      <c r="AO32" s="53">
        <v>10106</v>
      </c>
      <c r="AP32" s="54">
        <v>-6.942909760589322E-2</v>
      </c>
      <c r="AQ32" s="53">
        <v>4331</v>
      </c>
      <c r="AR32" s="54">
        <v>-9.4501358979719896E-2</v>
      </c>
      <c r="AS32" s="53">
        <v>2091</v>
      </c>
      <c r="AT32" s="54">
        <v>0.21358096343586763</v>
      </c>
      <c r="AU32" s="53">
        <v>24517</v>
      </c>
      <c r="AV32" s="54">
        <v>0.23424285138944834</v>
      </c>
      <c r="AW32" s="53">
        <v>1533</v>
      </c>
      <c r="AX32" s="54">
        <v>0.15349887133182838</v>
      </c>
      <c r="AY32" s="53">
        <v>2721</v>
      </c>
      <c r="AZ32" s="54">
        <v>-2.6475849731663725E-2</v>
      </c>
      <c r="BA32" s="53">
        <v>17276</v>
      </c>
      <c r="BB32" s="54">
        <v>0.16117757763140217</v>
      </c>
      <c r="BC32" s="40"/>
    </row>
    <row r="33" spans="2:55" s="55" customFormat="1" ht="15" hidden="1" customHeight="1" outlineLevel="1" x14ac:dyDescent="0.25">
      <c r="B33" s="52" t="s">
        <v>79</v>
      </c>
      <c r="C33" s="62">
        <v>1598851</v>
      </c>
      <c r="D33" s="63">
        <v>0.13775602785805119</v>
      </c>
      <c r="E33" s="53">
        <v>465140</v>
      </c>
      <c r="F33" s="54">
        <v>0.18595235181332348</v>
      </c>
      <c r="G33" s="53">
        <v>240812</v>
      </c>
      <c r="H33" s="54">
        <v>0.26011627237667656</v>
      </c>
      <c r="I33" s="53">
        <v>224328</v>
      </c>
      <c r="J33" s="54">
        <v>0.11547698963228159</v>
      </c>
      <c r="K33" s="53">
        <v>1374523</v>
      </c>
      <c r="L33" s="54">
        <v>0.14147681125961453</v>
      </c>
      <c r="M33" s="53">
        <v>1133711</v>
      </c>
      <c r="N33" s="54">
        <v>0.11909671598593952</v>
      </c>
      <c r="O33" s="53">
        <v>41794</v>
      </c>
      <c r="P33" s="54">
        <v>0.14938672240250805</v>
      </c>
      <c r="Q33" s="53">
        <v>36467</v>
      </c>
      <c r="R33" s="54">
        <v>0.22701884253028259</v>
      </c>
      <c r="S33" s="53">
        <v>274224</v>
      </c>
      <c r="T33" s="54">
        <v>6.0122471701614444E-2</v>
      </c>
      <c r="U33" s="53">
        <v>36532</v>
      </c>
      <c r="V33" s="54">
        <v>3.8165335758333585E-2</v>
      </c>
      <c r="W33" s="53">
        <v>361463</v>
      </c>
      <c r="X33" s="54">
        <v>0.20608274941608284</v>
      </c>
      <c r="Y33" s="53">
        <v>33537</v>
      </c>
      <c r="Z33" s="54">
        <v>0.12536492064024696</v>
      </c>
      <c r="AA33" s="53">
        <v>34298</v>
      </c>
      <c r="AB33" s="54">
        <v>0.26012197810272619</v>
      </c>
      <c r="AC33" s="53">
        <v>230151</v>
      </c>
      <c r="AD33" s="54">
        <v>3.6875016894479362E-2</v>
      </c>
      <c r="AE33" s="53">
        <v>80153</v>
      </c>
      <c r="AF33" s="54">
        <v>4.9026921617129293E-2</v>
      </c>
      <c r="AG33" s="53">
        <v>63175</v>
      </c>
      <c r="AH33" s="54">
        <v>-3.7060400567733298E-3</v>
      </c>
      <c r="AI33" s="53">
        <v>47900</v>
      </c>
      <c r="AJ33" s="54">
        <v>7.5220543671013829E-2</v>
      </c>
      <c r="AK33" s="53">
        <v>38923</v>
      </c>
      <c r="AL33" s="54">
        <v>3.5186170212766044E-2</v>
      </c>
      <c r="AM33" s="53">
        <v>24144</v>
      </c>
      <c r="AN33" s="54">
        <v>5.7972919679242896E-2</v>
      </c>
      <c r="AO33" s="53">
        <v>8442</v>
      </c>
      <c r="AP33" s="54">
        <v>-5.9910913140311828E-2</v>
      </c>
      <c r="AQ33" s="53">
        <v>2877</v>
      </c>
      <c r="AR33" s="54">
        <v>-9.5851665619107518E-2</v>
      </c>
      <c r="AS33" s="53">
        <v>3218</v>
      </c>
      <c r="AT33" s="54">
        <v>0.29029671210906183</v>
      </c>
      <c r="AU33" s="53">
        <v>23537</v>
      </c>
      <c r="AV33" s="54">
        <v>0.3129357951692977</v>
      </c>
      <c r="AW33" s="53">
        <v>1437</v>
      </c>
      <c r="AX33" s="54">
        <v>0.90583554376657816</v>
      </c>
      <c r="AY33" s="53">
        <v>2198</v>
      </c>
      <c r="AZ33" s="54">
        <v>-0.16425855513307985</v>
      </c>
      <c r="BA33" s="53">
        <v>19392</v>
      </c>
      <c r="BB33" s="54">
        <v>0.2396599117816276</v>
      </c>
      <c r="BC33" s="40"/>
    </row>
    <row r="34" spans="2:55" s="55" customFormat="1" ht="15" hidden="1" customHeight="1" outlineLevel="1" x14ac:dyDescent="0.25">
      <c r="B34" s="52" t="s">
        <v>80</v>
      </c>
      <c r="C34" s="62">
        <v>1769846</v>
      </c>
      <c r="D34" s="63">
        <v>0.13503689190879142</v>
      </c>
      <c r="E34" s="53">
        <v>540375</v>
      </c>
      <c r="F34" s="54">
        <v>0.19896827157754604</v>
      </c>
      <c r="G34" s="53">
        <v>280457</v>
      </c>
      <c r="H34" s="54">
        <v>0.25536352934330608</v>
      </c>
      <c r="I34" s="53">
        <v>259918</v>
      </c>
      <c r="J34" s="54">
        <v>0.14353719648207375</v>
      </c>
      <c r="K34" s="53">
        <v>1509928</v>
      </c>
      <c r="L34" s="54">
        <v>0.13358638790623356</v>
      </c>
      <c r="M34" s="53">
        <v>1229471</v>
      </c>
      <c r="N34" s="54">
        <v>0.10904531452256716</v>
      </c>
      <c r="O34" s="53">
        <v>44765</v>
      </c>
      <c r="P34" s="54">
        <v>0.27867119883458535</v>
      </c>
      <c r="Q34" s="53">
        <v>37088</v>
      </c>
      <c r="R34" s="54">
        <v>0.25322700547408261</v>
      </c>
      <c r="S34" s="53">
        <v>295958</v>
      </c>
      <c r="T34" s="54">
        <v>3.8059395244592453E-2</v>
      </c>
      <c r="U34" s="53">
        <v>33600</v>
      </c>
      <c r="V34" s="54">
        <v>1.0647897491427472E-2</v>
      </c>
      <c r="W34" s="53">
        <v>426935</v>
      </c>
      <c r="X34" s="54">
        <v>0.19846786101270508</v>
      </c>
      <c r="Y34" s="53">
        <v>41021</v>
      </c>
      <c r="Z34" s="54">
        <v>0.19888356324526546</v>
      </c>
      <c r="AA34" s="53">
        <v>33569</v>
      </c>
      <c r="AB34" s="54">
        <v>8.5707817199780045E-2</v>
      </c>
      <c r="AC34" s="53">
        <v>223887</v>
      </c>
      <c r="AD34" s="54">
        <v>-8.3623076071309699E-3</v>
      </c>
      <c r="AE34" s="53">
        <v>77079</v>
      </c>
      <c r="AF34" s="54">
        <v>-1.1300667008722454E-2</v>
      </c>
      <c r="AG34" s="53">
        <v>57394</v>
      </c>
      <c r="AH34" s="54">
        <v>-6.2878602334884515E-2</v>
      </c>
      <c r="AI34" s="53">
        <v>48677</v>
      </c>
      <c r="AJ34" s="54">
        <v>3.9373945722033676E-2</v>
      </c>
      <c r="AK34" s="53">
        <v>40737</v>
      </c>
      <c r="AL34" s="54">
        <v>2.5165462918690373E-2</v>
      </c>
      <c r="AM34" s="53">
        <v>26613</v>
      </c>
      <c r="AN34" s="54">
        <v>8.125787185633615E-2</v>
      </c>
      <c r="AO34" s="53">
        <v>8193</v>
      </c>
      <c r="AP34" s="54">
        <v>-0.10741910883538508</v>
      </c>
      <c r="AQ34" s="53">
        <v>4286</v>
      </c>
      <c r="AR34" s="54">
        <v>8.8369730827831283E-2</v>
      </c>
      <c r="AS34" s="53">
        <v>3069</v>
      </c>
      <c r="AT34" s="54">
        <v>0.13919821826280621</v>
      </c>
      <c r="AU34" s="53">
        <v>23227</v>
      </c>
      <c r="AV34" s="54">
        <v>0.30356942417779775</v>
      </c>
      <c r="AW34" s="53">
        <v>2967</v>
      </c>
      <c r="AX34" s="54">
        <v>0.90314304041051963</v>
      </c>
      <c r="AY34" s="53">
        <v>2693</v>
      </c>
      <c r="AZ34" s="54">
        <v>0</v>
      </c>
      <c r="BA34" s="53">
        <v>21600</v>
      </c>
      <c r="BB34" s="54">
        <v>0.35075980238884363</v>
      </c>
      <c r="BC34" s="40"/>
    </row>
    <row r="35" spans="2:55" s="55" customFormat="1" ht="15" hidden="1" customHeight="1" outlineLevel="1" x14ac:dyDescent="0.25">
      <c r="B35" s="52" t="s">
        <v>81</v>
      </c>
      <c r="C35" s="62">
        <v>1546894</v>
      </c>
      <c r="D35" s="63">
        <v>0.11535846414637496</v>
      </c>
      <c r="E35" s="53">
        <v>489051</v>
      </c>
      <c r="F35" s="54">
        <v>2.5354433723724146E-2</v>
      </c>
      <c r="G35" s="53">
        <v>254482</v>
      </c>
      <c r="H35" s="54">
        <v>5.6735556579837976E-2</v>
      </c>
      <c r="I35" s="53">
        <v>234569</v>
      </c>
      <c r="J35" s="54">
        <v>-6.6486264445940746E-3</v>
      </c>
      <c r="K35" s="53">
        <v>1312325</v>
      </c>
      <c r="L35" s="54">
        <v>0.14039455526936884</v>
      </c>
      <c r="M35" s="53">
        <v>1057843</v>
      </c>
      <c r="N35" s="54">
        <v>0.16253509827517054</v>
      </c>
      <c r="O35" s="53">
        <v>53109</v>
      </c>
      <c r="P35" s="54">
        <v>0.45031267921024609</v>
      </c>
      <c r="Q35" s="53">
        <v>35269</v>
      </c>
      <c r="R35" s="54">
        <v>4.3554161611977449E-2</v>
      </c>
      <c r="S35" s="53">
        <v>260794</v>
      </c>
      <c r="T35" s="54">
        <v>0.18357121786289676</v>
      </c>
      <c r="U35" s="53">
        <v>57075</v>
      </c>
      <c r="V35" s="54">
        <v>0.23194975069610835</v>
      </c>
      <c r="W35" s="53">
        <v>400375</v>
      </c>
      <c r="X35" s="54">
        <v>0.17923139001301824</v>
      </c>
      <c r="Y35" s="53">
        <v>39146</v>
      </c>
      <c r="Z35" s="54">
        <v>0.10059604138551514</v>
      </c>
      <c r="AA35" s="53">
        <v>33151</v>
      </c>
      <c r="AB35" s="54">
        <v>0.1441637330020018</v>
      </c>
      <c r="AC35" s="53">
        <v>83446</v>
      </c>
      <c r="AD35" s="54">
        <v>-9.0080364639558597E-2</v>
      </c>
      <c r="AE35" s="53">
        <v>31442</v>
      </c>
      <c r="AF35" s="54">
        <v>-8.9376737720111232E-2</v>
      </c>
      <c r="AG35" s="53">
        <v>18824</v>
      </c>
      <c r="AH35" s="54">
        <v>-0.23236277628252178</v>
      </c>
      <c r="AI35" s="53">
        <v>21209</v>
      </c>
      <c r="AJ35" s="54">
        <v>5.5909588768296326E-2</v>
      </c>
      <c r="AK35" s="53">
        <v>11971</v>
      </c>
      <c r="AL35" s="54">
        <v>-4.772889984885853E-2</v>
      </c>
      <c r="AM35" s="53">
        <v>30158</v>
      </c>
      <c r="AN35" s="54">
        <v>0.17191264475013601</v>
      </c>
      <c r="AO35" s="53">
        <v>7417</v>
      </c>
      <c r="AP35" s="54">
        <v>5.5350028457598288E-2</v>
      </c>
      <c r="AQ35" s="53">
        <v>6843</v>
      </c>
      <c r="AR35" s="54">
        <v>0.45224957555178258</v>
      </c>
      <c r="AS35" s="53">
        <v>2978</v>
      </c>
      <c r="AT35" s="54">
        <v>0.195024077046549</v>
      </c>
      <c r="AU35" s="53">
        <v>21533</v>
      </c>
      <c r="AV35" s="54">
        <v>0.35589698381713997</v>
      </c>
      <c r="AW35" s="53">
        <v>2457</v>
      </c>
      <c r="AX35" s="54">
        <v>3.8461538461538547E-2</v>
      </c>
      <c r="AY35" s="53">
        <v>3129</v>
      </c>
      <c r="AZ35" s="54">
        <v>-1.9736842105263164E-2</v>
      </c>
      <c r="BA35" s="53">
        <v>20963</v>
      </c>
      <c r="BB35" s="54">
        <v>0.337011288985267</v>
      </c>
      <c r="BC35" s="40"/>
    </row>
    <row r="36" spans="2:55" s="55" customFormat="1" ht="15" hidden="1" customHeight="1" outlineLevel="1" x14ac:dyDescent="0.25">
      <c r="B36" s="52" t="s">
        <v>82</v>
      </c>
      <c r="C36" s="62">
        <v>1475642</v>
      </c>
      <c r="D36" s="63">
        <v>0.14149810787144057</v>
      </c>
      <c r="E36" s="53">
        <v>560331</v>
      </c>
      <c r="F36" s="54">
        <v>0.14102472728309401</v>
      </c>
      <c r="G36" s="53">
        <v>292571</v>
      </c>
      <c r="H36" s="54">
        <v>0.19773611167969873</v>
      </c>
      <c r="I36" s="53">
        <v>267760</v>
      </c>
      <c r="J36" s="54">
        <v>8.489629548594646E-2</v>
      </c>
      <c r="K36" s="53">
        <v>1207882</v>
      </c>
      <c r="L36" s="54">
        <v>0.15485454390740383</v>
      </c>
      <c r="M36" s="53">
        <v>915311</v>
      </c>
      <c r="N36" s="54">
        <v>0.14178809376196755</v>
      </c>
      <c r="O36" s="53">
        <v>43246</v>
      </c>
      <c r="P36" s="54">
        <v>0.33273752658017197</v>
      </c>
      <c r="Q36" s="53">
        <v>31388</v>
      </c>
      <c r="R36" s="54">
        <v>1.8495684340320562E-2</v>
      </c>
      <c r="S36" s="53">
        <v>222937</v>
      </c>
      <c r="T36" s="54">
        <v>0.14842574849065548</v>
      </c>
      <c r="U36" s="53">
        <v>36412</v>
      </c>
      <c r="V36" s="54">
        <v>-0.14763922376460126</v>
      </c>
      <c r="W36" s="53">
        <v>402039</v>
      </c>
      <c r="X36" s="54">
        <v>0.16203295575743026</v>
      </c>
      <c r="Y36" s="53">
        <v>39716</v>
      </c>
      <c r="Z36" s="54">
        <v>4.1867785939139646E-2</v>
      </c>
      <c r="AA36" s="53">
        <v>34911</v>
      </c>
      <c r="AB36" s="54">
        <v>0.25565586447505662</v>
      </c>
      <c r="AC36" s="53">
        <v>24033</v>
      </c>
      <c r="AD36" s="54">
        <v>6.2513815818559637E-2</v>
      </c>
      <c r="AE36" s="53">
        <v>7278</v>
      </c>
      <c r="AF36" s="54">
        <v>8.3196904301235275E-2</v>
      </c>
      <c r="AG36" s="53">
        <v>7947</v>
      </c>
      <c r="AH36" s="54">
        <v>5.8752997601918544E-2</v>
      </c>
      <c r="AI36" s="53">
        <v>8201</v>
      </c>
      <c r="AJ36" s="54">
        <v>0.11791166848418766</v>
      </c>
      <c r="AK36" s="53">
        <v>607</v>
      </c>
      <c r="AL36" s="54">
        <v>-0.42627599243856329</v>
      </c>
      <c r="AM36" s="53">
        <v>24837</v>
      </c>
      <c r="AN36" s="54">
        <v>5.027909336941816E-2</v>
      </c>
      <c r="AO36" s="53">
        <v>3563</v>
      </c>
      <c r="AP36" s="54">
        <v>-0.32900188323917134</v>
      </c>
      <c r="AQ36" s="53">
        <v>6997</v>
      </c>
      <c r="AR36" s="54">
        <v>7.1024031838359036E-2</v>
      </c>
      <c r="AS36" s="53">
        <v>3140</v>
      </c>
      <c r="AT36" s="54">
        <v>0.19938884644767008</v>
      </c>
      <c r="AU36" s="53">
        <v>25283</v>
      </c>
      <c r="AV36" s="54">
        <v>0.58028626789174331</v>
      </c>
      <c r="AW36" s="53">
        <v>4063</v>
      </c>
      <c r="AX36" s="54">
        <v>0.43873937677053831</v>
      </c>
      <c r="AY36" s="53">
        <v>3138</v>
      </c>
      <c r="AZ36" s="54">
        <v>9.8354917745887338E-2</v>
      </c>
      <c r="BA36" s="53">
        <v>9608</v>
      </c>
      <c r="BB36" s="54">
        <v>0.32945897329458984</v>
      </c>
      <c r="BC36" s="40"/>
    </row>
    <row r="37" spans="2:55" s="55" customFormat="1" ht="15" hidden="1" customHeight="1" outlineLevel="1" x14ac:dyDescent="0.25">
      <c r="B37" s="52" t="s">
        <v>83</v>
      </c>
      <c r="C37" s="62">
        <v>1514401</v>
      </c>
      <c r="D37" s="63">
        <v>0.16151346392937049</v>
      </c>
      <c r="E37" s="53">
        <v>566300</v>
      </c>
      <c r="F37" s="54">
        <v>0.11342679066475303</v>
      </c>
      <c r="G37" s="53">
        <v>307960</v>
      </c>
      <c r="H37" s="54">
        <v>0.16097413858101484</v>
      </c>
      <c r="I37" s="53">
        <v>258340</v>
      </c>
      <c r="J37" s="54">
        <v>6.1598520649270627E-2</v>
      </c>
      <c r="K37" s="53">
        <v>1256061</v>
      </c>
      <c r="L37" s="54">
        <v>0.1844413829001752</v>
      </c>
      <c r="M37" s="53">
        <v>948101</v>
      </c>
      <c r="N37" s="54">
        <v>0.19226943424793785</v>
      </c>
      <c r="O37" s="53">
        <v>37308</v>
      </c>
      <c r="P37" s="54">
        <v>0.4742166199075355</v>
      </c>
      <c r="Q37" s="53">
        <v>31224</v>
      </c>
      <c r="R37" s="54">
        <v>7.8102340998549735E-2</v>
      </c>
      <c r="S37" s="53">
        <v>218926</v>
      </c>
      <c r="T37" s="54">
        <v>0.1780285297646913</v>
      </c>
      <c r="U37" s="53">
        <v>32783</v>
      </c>
      <c r="V37" s="54">
        <v>0.17476528345158737</v>
      </c>
      <c r="W37" s="53">
        <v>424145</v>
      </c>
      <c r="X37" s="54">
        <v>0.21515502254717145</v>
      </c>
      <c r="Y37" s="53">
        <v>51212</v>
      </c>
      <c r="Z37" s="54">
        <v>-2.7903268668615477E-2</v>
      </c>
      <c r="AA37" s="53">
        <v>35201</v>
      </c>
      <c r="AB37" s="54">
        <v>0.13757109617373309</v>
      </c>
      <c r="AC37" s="53">
        <v>31834</v>
      </c>
      <c r="AD37" s="54">
        <v>0.20560499905320961</v>
      </c>
      <c r="AE37" s="53">
        <v>9692</v>
      </c>
      <c r="AF37" s="54">
        <v>0.30076499798684742</v>
      </c>
      <c r="AG37" s="53">
        <v>12291</v>
      </c>
      <c r="AH37" s="54">
        <v>0.26139162561576357</v>
      </c>
      <c r="AI37" s="53">
        <v>9851</v>
      </c>
      <c r="AJ37" s="54">
        <v>6.9598262757871954E-2</v>
      </c>
      <c r="AK37" s="53">
        <v>0</v>
      </c>
      <c r="AL37" s="54" t="s">
        <v>90</v>
      </c>
      <c r="AM37" s="53">
        <v>18619</v>
      </c>
      <c r="AN37" s="54">
        <v>3.0609985608325063E-2</v>
      </c>
      <c r="AO37" s="53">
        <v>4151</v>
      </c>
      <c r="AP37" s="54">
        <v>-0.21248339973439578</v>
      </c>
      <c r="AQ37" s="53">
        <v>9914</v>
      </c>
      <c r="AR37" s="54">
        <v>0.54544037412314883</v>
      </c>
      <c r="AS37" s="53">
        <v>4625</v>
      </c>
      <c r="AT37" s="54">
        <v>0.66008614501076823</v>
      </c>
      <c r="AU37" s="53">
        <v>29292</v>
      </c>
      <c r="AV37" s="54">
        <v>0.42915690866510547</v>
      </c>
      <c r="AW37" s="53">
        <v>4904</v>
      </c>
      <c r="AX37" s="54">
        <v>-9.5202952029520338E-2</v>
      </c>
      <c r="AY37" s="53">
        <v>2709</v>
      </c>
      <c r="AZ37" s="54">
        <v>0.1691842900302114</v>
      </c>
      <c r="BA37" s="53">
        <v>11254</v>
      </c>
      <c r="BB37" s="54">
        <v>0.5326160969630942</v>
      </c>
      <c r="BC37" s="40"/>
    </row>
    <row r="38" spans="2:55" s="55" customFormat="1" ht="15" hidden="1" customHeight="1" outlineLevel="1" x14ac:dyDescent="0.25">
      <c r="B38" s="52" t="s">
        <v>84</v>
      </c>
      <c r="C38" s="62">
        <v>1782934</v>
      </c>
      <c r="D38" s="63">
        <v>0.15526178695743442</v>
      </c>
      <c r="E38" s="53">
        <v>642864</v>
      </c>
      <c r="F38" s="54">
        <v>7.3144511198620421E-2</v>
      </c>
      <c r="G38" s="53">
        <v>376536</v>
      </c>
      <c r="H38" s="54">
        <v>0.12046945115636865</v>
      </c>
      <c r="I38" s="53">
        <v>266328</v>
      </c>
      <c r="J38" s="54">
        <v>1.2673244738493183E-2</v>
      </c>
      <c r="K38" s="53">
        <v>1516606</v>
      </c>
      <c r="L38" s="54">
        <v>0.18455137422568257</v>
      </c>
      <c r="M38" s="53">
        <v>1140070</v>
      </c>
      <c r="N38" s="54">
        <v>0.20735722553636737</v>
      </c>
      <c r="O38" s="53">
        <v>66408</v>
      </c>
      <c r="P38" s="54">
        <v>0.36580148903788401</v>
      </c>
      <c r="Q38" s="53">
        <v>43417</v>
      </c>
      <c r="R38" s="54">
        <v>0.10845311343154029</v>
      </c>
      <c r="S38" s="53">
        <v>251850</v>
      </c>
      <c r="T38" s="54">
        <v>0.21654324923558477</v>
      </c>
      <c r="U38" s="53">
        <v>52951</v>
      </c>
      <c r="V38" s="54">
        <v>0.18886818294079344</v>
      </c>
      <c r="W38" s="53">
        <v>475184</v>
      </c>
      <c r="X38" s="54">
        <v>0.19820767110714388</v>
      </c>
      <c r="Y38" s="53">
        <v>53452</v>
      </c>
      <c r="Z38" s="54">
        <v>3.3028622229093862E-2</v>
      </c>
      <c r="AA38" s="53">
        <v>41767</v>
      </c>
      <c r="AB38" s="54">
        <v>0.31021394064872321</v>
      </c>
      <c r="AC38" s="53">
        <v>39554</v>
      </c>
      <c r="AD38" s="54">
        <v>3.7808621730118341E-2</v>
      </c>
      <c r="AE38" s="53">
        <v>9010</v>
      </c>
      <c r="AF38" s="54">
        <v>6.8928698540752231E-2</v>
      </c>
      <c r="AG38" s="53">
        <v>17226</v>
      </c>
      <c r="AH38" s="54">
        <v>4.4063276562215981E-2</v>
      </c>
      <c r="AI38" s="53">
        <v>13318</v>
      </c>
      <c r="AJ38" s="54">
        <v>1.0087220326128188E-2</v>
      </c>
      <c r="AK38" s="53">
        <v>0</v>
      </c>
      <c r="AL38" s="54" t="s">
        <v>90</v>
      </c>
      <c r="AM38" s="53">
        <v>26786</v>
      </c>
      <c r="AN38" s="54">
        <v>0.23631496353733961</v>
      </c>
      <c r="AO38" s="53">
        <v>6632</v>
      </c>
      <c r="AP38" s="54">
        <v>0.12027027027027026</v>
      </c>
      <c r="AQ38" s="53">
        <v>8433</v>
      </c>
      <c r="AR38" s="54">
        <v>0.26792963464140729</v>
      </c>
      <c r="AS38" s="53">
        <v>5857</v>
      </c>
      <c r="AT38" s="54">
        <v>0.3697380729653883</v>
      </c>
      <c r="AU38" s="53">
        <v>35266</v>
      </c>
      <c r="AV38" s="54">
        <v>0.48946234742577177</v>
      </c>
      <c r="AW38" s="53">
        <v>11623</v>
      </c>
      <c r="AX38" s="54">
        <v>0.1497675338807003</v>
      </c>
      <c r="AY38" s="53">
        <v>5101</v>
      </c>
      <c r="AZ38" s="54">
        <v>0.5038325471698113</v>
      </c>
      <c r="BA38" s="53">
        <v>15789</v>
      </c>
      <c r="BB38" s="54">
        <v>0.44667399670148433</v>
      </c>
      <c r="BC38" s="40"/>
    </row>
    <row r="39" spans="2:55" s="55" customFormat="1" ht="15" hidden="1" customHeight="1" outlineLevel="1" x14ac:dyDescent="0.25">
      <c r="B39" s="52" t="s">
        <v>85</v>
      </c>
      <c r="C39" s="62">
        <v>1777159</v>
      </c>
      <c r="D39" s="63">
        <v>0.11501579202957379</v>
      </c>
      <c r="E39" s="53">
        <v>668944</v>
      </c>
      <c r="F39" s="54">
        <v>5.9271938978294969E-2</v>
      </c>
      <c r="G39" s="53">
        <v>406275</v>
      </c>
      <c r="H39" s="54">
        <v>5.5399546433423597E-2</v>
      </c>
      <c r="I39" s="53">
        <v>262669</v>
      </c>
      <c r="J39" s="54">
        <v>6.5317726837656798E-2</v>
      </c>
      <c r="K39" s="53">
        <v>1514490</v>
      </c>
      <c r="L39" s="54">
        <v>0.12411098526065145</v>
      </c>
      <c r="M39" s="53">
        <v>1108215</v>
      </c>
      <c r="N39" s="54">
        <v>0.15159680317230384</v>
      </c>
      <c r="O39" s="53">
        <v>63506</v>
      </c>
      <c r="P39" s="54">
        <v>0.45665986191710428</v>
      </c>
      <c r="Q39" s="53">
        <v>38933</v>
      </c>
      <c r="R39" s="54">
        <v>5.9372534080705197E-2</v>
      </c>
      <c r="S39" s="53">
        <v>242795</v>
      </c>
      <c r="T39" s="54">
        <v>0.1230526568975725</v>
      </c>
      <c r="U39" s="53">
        <v>50134</v>
      </c>
      <c r="V39" s="54">
        <v>-0.1032447322290988</v>
      </c>
      <c r="W39" s="53">
        <v>472159</v>
      </c>
      <c r="X39" s="54">
        <v>0.17385034967468949</v>
      </c>
      <c r="Y39" s="53">
        <v>42299</v>
      </c>
      <c r="Z39" s="54">
        <v>5.1952250683909407E-2</v>
      </c>
      <c r="AA39" s="53">
        <v>51343</v>
      </c>
      <c r="AB39" s="54">
        <v>0.13951217346916134</v>
      </c>
      <c r="AC39" s="53">
        <v>31488</v>
      </c>
      <c r="AD39" s="54">
        <v>0.22112774373691146</v>
      </c>
      <c r="AE39" s="53">
        <v>10294</v>
      </c>
      <c r="AF39" s="54">
        <v>0.40398254228041464</v>
      </c>
      <c r="AG39" s="53">
        <v>10787</v>
      </c>
      <c r="AH39" s="54">
        <v>0.13943171015105094</v>
      </c>
      <c r="AI39" s="53">
        <v>10407</v>
      </c>
      <c r="AJ39" s="54">
        <v>0.15800600867920322</v>
      </c>
      <c r="AK39" s="53">
        <v>0</v>
      </c>
      <c r="AL39" s="54" t="s">
        <v>90</v>
      </c>
      <c r="AM39" s="53">
        <v>24331</v>
      </c>
      <c r="AN39" s="54">
        <v>0.11661312528682877</v>
      </c>
      <c r="AO39" s="53">
        <v>5760</v>
      </c>
      <c r="AP39" s="54">
        <v>-0.20088790233074361</v>
      </c>
      <c r="AQ39" s="53">
        <v>7220</v>
      </c>
      <c r="AR39" s="54">
        <v>0.13272670222780047</v>
      </c>
      <c r="AS39" s="53">
        <v>5778</v>
      </c>
      <c r="AT39" s="54">
        <v>0.49727908784659247</v>
      </c>
      <c r="AU39" s="53">
        <v>35877</v>
      </c>
      <c r="AV39" s="54">
        <v>0.5188603361415689</v>
      </c>
      <c r="AW39" s="53">
        <v>14526</v>
      </c>
      <c r="AX39" s="54">
        <v>-5.9805825242718491E-2</v>
      </c>
      <c r="AY39" s="53">
        <v>6574</v>
      </c>
      <c r="AZ39" s="54">
        <v>0.14112133310189212</v>
      </c>
      <c r="BA39" s="53">
        <v>15492</v>
      </c>
      <c r="BB39" s="54">
        <v>0.23580089342693045</v>
      </c>
      <c r="BC39" s="40"/>
    </row>
    <row r="40" spans="2:55" s="55" customFormat="1" ht="15" hidden="1" customHeight="1" outlineLevel="1" x14ac:dyDescent="0.25">
      <c r="B40" s="52" t="s">
        <v>86</v>
      </c>
      <c r="C40" s="62">
        <v>1576346</v>
      </c>
      <c r="D40" s="63">
        <v>0.14853590171972986</v>
      </c>
      <c r="E40" s="53">
        <v>573401</v>
      </c>
      <c r="F40" s="54">
        <v>0.11080739710423448</v>
      </c>
      <c r="G40" s="53">
        <v>318173</v>
      </c>
      <c r="H40" s="54">
        <v>0.11487869146565388</v>
      </c>
      <c r="I40" s="53">
        <v>255228</v>
      </c>
      <c r="J40" s="54">
        <v>0.10577347994489061</v>
      </c>
      <c r="K40" s="53">
        <v>1321118</v>
      </c>
      <c r="L40" s="54">
        <v>0.15718128459299496</v>
      </c>
      <c r="M40" s="53">
        <v>1002945</v>
      </c>
      <c r="N40" s="54">
        <v>0.17128022226348594</v>
      </c>
      <c r="O40" s="53">
        <v>46487</v>
      </c>
      <c r="P40" s="54">
        <v>0.36814997939843419</v>
      </c>
      <c r="Q40" s="53">
        <v>33411</v>
      </c>
      <c r="R40" s="54">
        <v>5.4240817872018177E-2</v>
      </c>
      <c r="S40" s="53">
        <v>235327</v>
      </c>
      <c r="T40" s="54">
        <v>0.13594543453495778</v>
      </c>
      <c r="U40" s="53">
        <v>30980</v>
      </c>
      <c r="V40" s="54">
        <v>3.6813922356091044E-2</v>
      </c>
      <c r="W40" s="53">
        <v>445735</v>
      </c>
      <c r="X40" s="54">
        <v>0.20582005286038529</v>
      </c>
      <c r="Y40" s="53">
        <v>45223</v>
      </c>
      <c r="Z40" s="54">
        <v>8.3315367109833449E-2</v>
      </c>
      <c r="AA40" s="53">
        <v>37245</v>
      </c>
      <c r="AB40" s="54">
        <v>0.26804439602342356</v>
      </c>
      <c r="AC40" s="53">
        <v>29682</v>
      </c>
      <c r="AD40" s="54">
        <v>-1.9587118084227861E-2</v>
      </c>
      <c r="AE40" s="53">
        <v>9290</v>
      </c>
      <c r="AF40" s="54">
        <v>3.0276145059332293E-2</v>
      </c>
      <c r="AG40" s="53">
        <v>10410</v>
      </c>
      <c r="AH40" s="54">
        <v>-5.0529004013133871E-2</v>
      </c>
      <c r="AI40" s="53">
        <v>8971</v>
      </c>
      <c r="AJ40" s="54">
        <v>-5.3492297953154688E-2</v>
      </c>
      <c r="AK40" s="53">
        <v>1011</v>
      </c>
      <c r="AL40" s="54">
        <v>0.23897058823529416</v>
      </c>
      <c r="AM40" s="53">
        <v>25977</v>
      </c>
      <c r="AN40" s="54">
        <v>2.7896486229819661E-2</v>
      </c>
      <c r="AO40" s="53">
        <v>5261</v>
      </c>
      <c r="AP40" s="54">
        <v>-9.9914456800684337E-2</v>
      </c>
      <c r="AQ40" s="53">
        <v>7751</v>
      </c>
      <c r="AR40" s="54">
        <v>0.35601819454163741</v>
      </c>
      <c r="AS40" s="53">
        <v>5360</v>
      </c>
      <c r="AT40" s="54">
        <v>0.34470647265429011</v>
      </c>
      <c r="AU40" s="53">
        <v>30357</v>
      </c>
      <c r="AV40" s="54">
        <v>0.39514683579208598</v>
      </c>
      <c r="AW40" s="53">
        <v>6965</v>
      </c>
      <c r="AX40" s="54">
        <v>4.5481837286100335E-2</v>
      </c>
      <c r="AY40" s="53">
        <v>5429</v>
      </c>
      <c r="AZ40" s="54">
        <v>0.47687704026115352</v>
      </c>
      <c r="BA40" s="53">
        <v>11755</v>
      </c>
      <c r="BB40" s="54">
        <v>0.22371434520091604</v>
      </c>
      <c r="BC40" s="56"/>
    </row>
    <row r="41" spans="2:55" s="55" customFormat="1" ht="15" hidden="1" customHeight="1" outlineLevel="1" x14ac:dyDescent="0.25">
      <c r="B41" s="52" t="s">
        <v>87</v>
      </c>
      <c r="C41" s="62">
        <v>1839355</v>
      </c>
      <c r="D41" s="63">
        <v>0.12783460146804804</v>
      </c>
      <c r="E41" s="53">
        <v>577263</v>
      </c>
      <c r="F41" s="54">
        <v>0.11128586691821241</v>
      </c>
      <c r="G41" s="53">
        <v>324729</v>
      </c>
      <c r="H41" s="54">
        <v>0.16523970144969136</v>
      </c>
      <c r="I41" s="53">
        <v>252534</v>
      </c>
      <c r="J41" s="54">
        <v>4.8838126881943777E-2</v>
      </c>
      <c r="K41" s="53">
        <v>1586821</v>
      </c>
      <c r="L41" s="54">
        <v>0.14151736064651566</v>
      </c>
      <c r="M41" s="53">
        <v>1262092</v>
      </c>
      <c r="N41" s="54">
        <v>0.13556915579916828</v>
      </c>
      <c r="O41" s="53">
        <v>56464</v>
      </c>
      <c r="P41" s="54">
        <v>0.24870626741563084</v>
      </c>
      <c r="Q41" s="53">
        <v>40474</v>
      </c>
      <c r="R41" s="54">
        <v>0.1395990539475167</v>
      </c>
      <c r="S41" s="53">
        <v>289529</v>
      </c>
      <c r="T41" s="54">
        <v>0.15566598810521692</v>
      </c>
      <c r="U41" s="53">
        <v>38591</v>
      </c>
      <c r="V41" s="54">
        <v>6.6779705230206599E-3</v>
      </c>
      <c r="W41" s="53">
        <v>490313</v>
      </c>
      <c r="X41" s="54">
        <v>0.1302091857315737</v>
      </c>
      <c r="Y41" s="53">
        <v>45316</v>
      </c>
      <c r="Z41" s="54">
        <v>0.10578072765427882</v>
      </c>
      <c r="AA41" s="53">
        <v>41649</v>
      </c>
      <c r="AB41" s="54">
        <v>0.34477414355364688</v>
      </c>
      <c r="AC41" s="53">
        <v>149230</v>
      </c>
      <c r="AD41" s="54">
        <v>1.0947471107076501E-2</v>
      </c>
      <c r="AE41" s="53">
        <v>46225</v>
      </c>
      <c r="AF41" s="54">
        <v>3.20844869161383E-2</v>
      </c>
      <c r="AG41" s="53">
        <v>44312</v>
      </c>
      <c r="AH41" s="54">
        <v>-1.5354531920094172E-2</v>
      </c>
      <c r="AI41" s="53">
        <v>33246</v>
      </c>
      <c r="AJ41" s="54">
        <v>-1.3817133245224156E-3</v>
      </c>
      <c r="AK41" s="53">
        <v>25447</v>
      </c>
      <c r="AL41" s="54">
        <v>3.7340507928743216E-2</v>
      </c>
      <c r="AM41" s="53">
        <v>37526</v>
      </c>
      <c r="AN41" s="54">
        <v>0.28075085324232085</v>
      </c>
      <c r="AO41" s="53">
        <v>6927</v>
      </c>
      <c r="AP41" s="54">
        <v>3.9777844491143854E-2</v>
      </c>
      <c r="AQ41" s="53">
        <v>6452</v>
      </c>
      <c r="AR41" s="54">
        <v>6.2034739454097654E-4</v>
      </c>
      <c r="AS41" s="53">
        <v>5938</v>
      </c>
      <c r="AT41" s="54">
        <v>0.35974353102816581</v>
      </c>
      <c r="AU41" s="53">
        <v>26505</v>
      </c>
      <c r="AV41" s="54">
        <v>0.2792605820744245</v>
      </c>
      <c r="AW41" s="53">
        <v>3420</v>
      </c>
      <c r="AX41" s="54">
        <v>-6.1470911086717872E-2</v>
      </c>
      <c r="AY41" s="53">
        <v>3749</v>
      </c>
      <c r="AZ41" s="54">
        <v>0.10394581861012964</v>
      </c>
      <c r="BA41" s="53">
        <v>20009</v>
      </c>
      <c r="BB41" s="54">
        <v>0.4403253671177656</v>
      </c>
      <c r="BC41" s="40"/>
    </row>
    <row r="42" spans="2:55" s="55" customFormat="1" ht="15" hidden="1" customHeight="1" outlineLevel="1" x14ac:dyDescent="0.25">
      <c r="B42" s="52" t="s">
        <v>88</v>
      </c>
      <c r="C42" s="62">
        <v>1693313</v>
      </c>
      <c r="D42" s="63">
        <v>8.0729552266240567E-2</v>
      </c>
      <c r="E42" s="53">
        <v>500095</v>
      </c>
      <c r="F42" s="54">
        <v>7.9121244292533088E-2</v>
      </c>
      <c r="G42" s="53">
        <v>259383</v>
      </c>
      <c r="H42" s="54">
        <v>0.10161983555313947</v>
      </c>
      <c r="I42" s="53">
        <v>240712</v>
      </c>
      <c r="J42" s="54">
        <v>5.5884055936693988E-2</v>
      </c>
      <c r="K42" s="53">
        <v>1452601</v>
      </c>
      <c r="L42" s="54">
        <v>8.4960100145497819E-2</v>
      </c>
      <c r="M42" s="53">
        <v>1193218</v>
      </c>
      <c r="N42" s="54">
        <v>8.1405044063962428E-2</v>
      </c>
      <c r="O42" s="53">
        <v>43314</v>
      </c>
      <c r="P42" s="54">
        <v>0.14029222061340008</v>
      </c>
      <c r="Q42" s="53">
        <v>35684</v>
      </c>
      <c r="R42" s="54">
        <v>-4.1963111123043517E-2</v>
      </c>
      <c r="S42" s="53">
        <v>296830</v>
      </c>
      <c r="T42" s="54">
        <v>3.3735363314313371E-3</v>
      </c>
      <c r="U42" s="53">
        <v>19255</v>
      </c>
      <c r="V42" s="54">
        <v>8.0163805677100797E-2</v>
      </c>
      <c r="W42" s="53">
        <v>387039</v>
      </c>
      <c r="X42" s="54">
        <v>0.12841661491633949</v>
      </c>
      <c r="Y42" s="53">
        <v>34684</v>
      </c>
      <c r="Z42" s="54">
        <v>0.15675026680896487</v>
      </c>
      <c r="AA42" s="53">
        <v>40788</v>
      </c>
      <c r="AB42" s="54">
        <v>0.26060081592285811</v>
      </c>
      <c r="AC42" s="53">
        <v>241314</v>
      </c>
      <c r="AD42" s="54">
        <v>6.8645295000730799E-2</v>
      </c>
      <c r="AE42" s="53">
        <v>87236</v>
      </c>
      <c r="AF42" s="54">
        <v>7.6828124228509376E-2</v>
      </c>
      <c r="AG42" s="53">
        <v>64313</v>
      </c>
      <c r="AH42" s="54">
        <v>2.0098466907640944E-3</v>
      </c>
      <c r="AI42" s="53">
        <v>45947</v>
      </c>
      <c r="AJ42" s="54">
        <v>0.11689921726870534</v>
      </c>
      <c r="AK42" s="53">
        <v>43818</v>
      </c>
      <c r="AL42" s="54">
        <v>0.10990653258694505</v>
      </c>
      <c r="AM42" s="53">
        <v>29834</v>
      </c>
      <c r="AN42" s="54">
        <v>0.11670908818685422</v>
      </c>
      <c r="AO42" s="53">
        <v>9532</v>
      </c>
      <c r="AP42" s="54">
        <v>9.2367636947054743E-2</v>
      </c>
      <c r="AQ42" s="53">
        <v>4947</v>
      </c>
      <c r="AR42" s="54">
        <v>0.18491017964071865</v>
      </c>
      <c r="AS42" s="53">
        <v>3135</v>
      </c>
      <c r="AT42" s="54">
        <v>7.0696721311475308E-2</v>
      </c>
      <c r="AU42" s="53">
        <v>24477</v>
      </c>
      <c r="AV42" s="54">
        <v>0.18001253434893694</v>
      </c>
      <c r="AW42" s="53">
        <v>985</v>
      </c>
      <c r="AX42" s="54">
        <v>-0.5025252525252526</v>
      </c>
      <c r="AY42" s="53">
        <v>3041</v>
      </c>
      <c r="AZ42" s="54">
        <v>0.16335118592195874</v>
      </c>
      <c r="BA42" s="53">
        <v>18359</v>
      </c>
      <c r="BB42" s="54">
        <v>0.18613515958134119</v>
      </c>
      <c r="BC42" s="40"/>
    </row>
    <row r="43" spans="2:55" s="55" customFormat="1" ht="15" hidden="1" customHeight="1" outlineLevel="1" x14ac:dyDescent="0.25">
      <c r="B43" s="52" t="s">
        <v>89</v>
      </c>
      <c r="C43" s="62">
        <v>1837945</v>
      </c>
      <c r="D43" s="63">
        <v>0.12464471361393192</v>
      </c>
      <c r="E43" s="53">
        <v>540764</v>
      </c>
      <c r="F43" s="54">
        <v>4.7139924867356076E-2</v>
      </c>
      <c r="G43" s="53">
        <v>302130</v>
      </c>
      <c r="H43" s="54">
        <v>6.0321047792182281E-2</v>
      </c>
      <c r="I43" s="53">
        <v>238634</v>
      </c>
      <c r="J43" s="54">
        <v>3.0914384952349661E-2</v>
      </c>
      <c r="K43" s="53">
        <v>1599311</v>
      </c>
      <c r="L43" s="54">
        <v>0.14011165075882159</v>
      </c>
      <c r="M43" s="53">
        <v>1297181</v>
      </c>
      <c r="N43" s="54">
        <v>0.16045087558428195</v>
      </c>
      <c r="O43" s="53">
        <v>46622</v>
      </c>
      <c r="P43" s="54">
        <v>7.528022510263388E-2</v>
      </c>
      <c r="Q43" s="53">
        <v>38531</v>
      </c>
      <c r="R43" s="54">
        <v>1.8745703558775251E-2</v>
      </c>
      <c r="S43" s="53">
        <v>295180</v>
      </c>
      <c r="T43" s="54">
        <v>9.7886648168949097E-2</v>
      </c>
      <c r="U43" s="53">
        <v>33438</v>
      </c>
      <c r="V43" s="54">
        <v>0.10879729416055972</v>
      </c>
      <c r="W43" s="53">
        <v>445498</v>
      </c>
      <c r="X43" s="54">
        <v>0.24643763447177935</v>
      </c>
      <c r="Y43" s="53">
        <v>37079</v>
      </c>
      <c r="Z43" s="54">
        <v>0.17023828309925837</v>
      </c>
      <c r="AA43" s="53">
        <v>50085</v>
      </c>
      <c r="AB43" s="54">
        <v>0.36657571623465213</v>
      </c>
      <c r="AC43" s="53">
        <v>251525</v>
      </c>
      <c r="AD43" s="54">
        <v>0.10380434544106087</v>
      </c>
      <c r="AE43" s="53">
        <v>89346</v>
      </c>
      <c r="AF43" s="54">
        <v>8.9067394775655506E-2</v>
      </c>
      <c r="AG43" s="53">
        <v>66803</v>
      </c>
      <c r="AH43" s="54">
        <v>9.016286432324816E-2</v>
      </c>
      <c r="AI43" s="53">
        <v>52220</v>
      </c>
      <c r="AJ43" s="54">
        <v>0.19150295479955282</v>
      </c>
      <c r="AK43" s="53">
        <v>43156</v>
      </c>
      <c r="AL43" s="54">
        <v>5.9641024381859697E-2</v>
      </c>
      <c r="AM43" s="53">
        <v>27822</v>
      </c>
      <c r="AN43" s="54">
        <v>0.18321000255167141</v>
      </c>
      <c r="AO43" s="53">
        <v>10796</v>
      </c>
      <c r="AP43" s="54">
        <v>0.25681024447031442</v>
      </c>
      <c r="AQ43" s="53">
        <v>5350</v>
      </c>
      <c r="AR43" s="54">
        <v>0.16253802694480668</v>
      </c>
      <c r="AS43" s="53">
        <v>3382</v>
      </c>
      <c r="AT43" s="54">
        <v>0.15269256987048396</v>
      </c>
      <c r="AU43" s="53">
        <v>26856</v>
      </c>
      <c r="AV43" s="54">
        <v>0.180068547324018</v>
      </c>
      <c r="AW43" s="53">
        <v>1643</v>
      </c>
      <c r="AX43" s="54">
        <v>-0.31740756127960112</v>
      </c>
      <c r="AY43" s="53">
        <v>3645</v>
      </c>
      <c r="AZ43" s="54">
        <v>0.42105263157894735</v>
      </c>
      <c r="BA43" s="53">
        <v>19729</v>
      </c>
      <c r="BB43" s="54">
        <v>0.18613599470931286</v>
      </c>
      <c r="BC43" s="40"/>
    </row>
    <row r="44" spans="2:55" s="55" customFormat="1" ht="15" customHeight="1" collapsed="1" x14ac:dyDescent="0.25">
      <c r="B44" s="64">
        <v>2016</v>
      </c>
      <c r="C44" s="65">
        <v>19988812</v>
      </c>
      <c r="D44" s="66">
        <v>0.12833556153807768</v>
      </c>
      <c r="E44" s="65">
        <v>6585135</v>
      </c>
      <c r="F44" s="66">
        <v>0.10534335692190089</v>
      </c>
      <c r="G44" s="65">
        <v>3608347</v>
      </c>
      <c r="H44" s="66">
        <v>0.13852331823651864</v>
      </c>
      <c r="I44" s="65">
        <v>2976788</v>
      </c>
      <c r="J44" s="66">
        <v>6.7628329851428859E-2</v>
      </c>
      <c r="K44" s="65">
        <v>17012024</v>
      </c>
      <c r="L44" s="66">
        <v>0.13967504568709099</v>
      </c>
      <c r="M44" s="65">
        <v>13403677</v>
      </c>
      <c r="N44" s="66">
        <v>0.13998549553779838</v>
      </c>
      <c r="O44" s="65">
        <v>584356</v>
      </c>
      <c r="P44" s="66">
        <v>0.2874964196796439</v>
      </c>
      <c r="Q44" s="65">
        <v>437359</v>
      </c>
      <c r="R44" s="66">
        <v>8.821758429873805E-2</v>
      </c>
      <c r="S44" s="65">
        <v>3161523</v>
      </c>
      <c r="T44" s="66">
        <v>0.10234529534026704</v>
      </c>
      <c r="U44" s="65">
        <v>450131</v>
      </c>
      <c r="V44" s="66">
        <v>5.1879980370621359E-2</v>
      </c>
      <c r="W44" s="65">
        <v>5054105</v>
      </c>
      <c r="X44" s="66">
        <v>0.18178429821499087</v>
      </c>
      <c r="Y44" s="65">
        <v>496264</v>
      </c>
      <c r="Z44" s="66">
        <v>8.5256670996636696E-2</v>
      </c>
      <c r="AA44" s="65">
        <v>471799</v>
      </c>
      <c r="AB44" s="66">
        <v>0.23196053957792606</v>
      </c>
      <c r="AC44" s="65">
        <v>1590560</v>
      </c>
      <c r="AD44" s="66">
        <v>4.2342203010849566E-2</v>
      </c>
      <c r="AE44" s="65">
        <v>546602</v>
      </c>
      <c r="AF44" s="66">
        <v>5.1809004806822712E-2</v>
      </c>
      <c r="AG44" s="65">
        <v>443707</v>
      </c>
      <c r="AH44" s="66">
        <v>3.3081285444234165E-3</v>
      </c>
      <c r="AI44" s="65">
        <v>352286</v>
      </c>
      <c r="AJ44" s="66">
        <v>8.0943584960080583E-2</v>
      </c>
      <c r="AK44" s="65">
        <v>247965</v>
      </c>
      <c r="AL44" s="66">
        <v>4.1344700151184188E-2</v>
      </c>
      <c r="AM44" s="65">
        <v>318225</v>
      </c>
      <c r="AN44" s="66">
        <v>0.12266101264393758</v>
      </c>
      <c r="AO44" s="65">
        <v>86780</v>
      </c>
      <c r="AP44" s="66">
        <v>-3.1246162605074845E-2</v>
      </c>
      <c r="AQ44" s="65">
        <v>75401</v>
      </c>
      <c r="AR44" s="66">
        <v>0.18687528530277508</v>
      </c>
      <c r="AS44" s="65">
        <v>48571</v>
      </c>
      <c r="AT44" s="66">
        <v>0.30718303415238046</v>
      </c>
      <c r="AU44" s="65">
        <v>326727</v>
      </c>
      <c r="AV44" s="66">
        <v>0.35424144705755567</v>
      </c>
      <c r="AW44" s="65">
        <v>56523</v>
      </c>
      <c r="AX44" s="66">
        <v>3.7043152796125023E-2</v>
      </c>
      <c r="AY44" s="65">
        <v>44127</v>
      </c>
      <c r="AZ44" s="66">
        <v>0.16466955236486491</v>
      </c>
      <c r="BA44" s="65">
        <v>201226</v>
      </c>
      <c r="BB44" s="66">
        <v>0.29140033371839302</v>
      </c>
      <c r="BC44" s="40"/>
    </row>
    <row r="45" spans="2:55" s="55" customFormat="1" ht="15" hidden="1" customHeight="1" outlineLevel="1" x14ac:dyDescent="0.25">
      <c r="B45" s="52" t="s">
        <v>78</v>
      </c>
      <c r="C45" s="62">
        <v>1425729</v>
      </c>
      <c r="D45" s="63">
        <v>2.6155381970060176E-2</v>
      </c>
      <c r="E45" s="53">
        <v>391929</v>
      </c>
      <c r="F45" s="54">
        <v>1.5596900831800209E-2</v>
      </c>
      <c r="G45" s="53">
        <v>198996</v>
      </c>
      <c r="H45" s="54">
        <v>4.0300699995295064E-2</v>
      </c>
      <c r="I45" s="53">
        <v>192933</v>
      </c>
      <c r="J45" s="54">
        <v>-8.6834546790461875E-3</v>
      </c>
      <c r="K45" s="53">
        <v>1232796</v>
      </c>
      <c r="L45" s="54">
        <v>3.1830500700555486E-2</v>
      </c>
      <c r="M45" s="53">
        <v>1033800</v>
      </c>
      <c r="N45" s="54">
        <v>3.0215878957108311E-2</v>
      </c>
      <c r="O45" s="53">
        <v>35366</v>
      </c>
      <c r="P45" s="54">
        <v>-1.7556530918384383E-2</v>
      </c>
      <c r="Q45" s="53">
        <v>30816</v>
      </c>
      <c r="R45" s="54">
        <v>5.7043871985730465E-2</v>
      </c>
      <c r="S45" s="53">
        <v>278307</v>
      </c>
      <c r="T45" s="54">
        <v>3.7177963038187878E-2</v>
      </c>
      <c r="U45" s="53">
        <v>25898</v>
      </c>
      <c r="V45" s="54">
        <v>0.43606521015858934</v>
      </c>
      <c r="W45" s="53">
        <v>283494</v>
      </c>
      <c r="X45" s="54">
        <v>4.1652275516427917E-2</v>
      </c>
      <c r="Y45" s="53">
        <v>30543</v>
      </c>
      <c r="Z45" s="54">
        <v>0.13155749851807941</v>
      </c>
      <c r="AA45" s="53">
        <v>30824</v>
      </c>
      <c r="AB45" s="54">
        <v>0.33333333333333326</v>
      </c>
      <c r="AC45" s="53">
        <v>242004</v>
      </c>
      <c r="AD45" s="54">
        <v>-7.3948930275629543E-2</v>
      </c>
      <c r="AE45" s="53">
        <v>83996</v>
      </c>
      <c r="AF45" s="54">
        <v>-5.7802106585603918E-2</v>
      </c>
      <c r="AG45" s="53">
        <v>68422</v>
      </c>
      <c r="AH45" s="54">
        <v>-9.3508214096449382E-2</v>
      </c>
      <c r="AI45" s="53">
        <v>47985</v>
      </c>
      <c r="AJ45" s="54">
        <v>8.1729557105638673E-3</v>
      </c>
      <c r="AK45" s="53">
        <v>41601</v>
      </c>
      <c r="AL45" s="54">
        <v>-0.15279814271749759</v>
      </c>
      <c r="AM45" s="53">
        <v>20316</v>
      </c>
      <c r="AN45" s="54">
        <v>0.19001874414245545</v>
      </c>
      <c r="AO45" s="53">
        <v>10860</v>
      </c>
      <c r="AP45" s="54">
        <v>0.18753417167851283</v>
      </c>
      <c r="AQ45" s="53">
        <v>4783</v>
      </c>
      <c r="AR45" s="54">
        <v>-0.49694993689524614</v>
      </c>
      <c r="AS45" s="53">
        <v>1723</v>
      </c>
      <c r="AT45" s="54">
        <v>3.9831019915509858E-2</v>
      </c>
      <c r="AU45" s="53">
        <v>19864</v>
      </c>
      <c r="AV45" s="54">
        <v>0.68424622689503134</v>
      </c>
      <c r="AW45" s="53">
        <v>1329</v>
      </c>
      <c r="AX45" s="54">
        <v>0.42749731471535979</v>
      </c>
      <c r="AY45" s="53">
        <v>2795</v>
      </c>
      <c r="AZ45" s="54">
        <v>-4.3463381245722132E-2</v>
      </c>
      <c r="BA45" s="53">
        <v>14878</v>
      </c>
      <c r="BB45" s="54">
        <v>-2.992762600247767E-2</v>
      </c>
      <c r="BC45" s="40"/>
    </row>
    <row r="46" spans="2:55" s="55" customFormat="1" ht="15" hidden="1" customHeight="1" outlineLevel="1" x14ac:dyDescent="0.25">
      <c r="B46" s="52" t="s">
        <v>79</v>
      </c>
      <c r="C46" s="62">
        <v>1405267</v>
      </c>
      <c r="D46" s="63">
        <v>3.4041081526557937E-2</v>
      </c>
      <c r="E46" s="53">
        <v>392208</v>
      </c>
      <c r="F46" s="54">
        <v>7.523179243679512E-2</v>
      </c>
      <c r="G46" s="53">
        <v>191103</v>
      </c>
      <c r="H46" s="54">
        <v>8.1015493746499967E-2</v>
      </c>
      <c r="I46" s="53">
        <v>201105</v>
      </c>
      <c r="J46" s="54">
        <v>6.9792802617230087E-2</v>
      </c>
      <c r="K46" s="53">
        <v>1204162</v>
      </c>
      <c r="L46" s="54">
        <v>2.8301822342914784E-2</v>
      </c>
      <c r="M46" s="53">
        <v>1013059</v>
      </c>
      <c r="N46" s="54">
        <v>1.8929050258539526E-2</v>
      </c>
      <c r="O46" s="53">
        <v>36362</v>
      </c>
      <c r="P46" s="54">
        <v>-1.7747643102190791E-2</v>
      </c>
      <c r="Q46" s="53">
        <v>29720</v>
      </c>
      <c r="R46" s="54">
        <v>5.8781617385108564E-2</v>
      </c>
      <c r="S46" s="53">
        <v>258672</v>
      </c>
      <c r="T46" s="54">
        <v>2.1264499419628491E-2</v>
      </c>
      <c r="U46" s="53">
        <v>35189</v>
      </c>
      <c r="V46" s="54">
        <v>0.40632243625609465</v>
      </c>
      <c r="W46" s="53">
        <v>299700</v>
      </c>
      <c r="X46" s="54">
        <v>1.7425577203149079E-2</v>
      </c>
      <c r="Y46" s="53">
        <v>29801</v>
      </c>
      <c r="Z46" s="54">
        <v>0.13913841214020861</v>
      </c>
      <c r="AA46" s="53">
        <v>27218</v>
      </c>
      <c r="AB46" s="54">
        <v>0.38648056645102136</v>
      </c>
      <c r="AC46" s="53">
        <v>221966</v>
      </c>
      <c r="AD46" s="54">
        <v>-8.3693857331571975E-2</v>
      </c>
      <c r="AE46" s="53">
        <v>76407</v>
      </c>
      <c r="AF46" s="54">
        <v>-4.2842647224623276E-2</v>
      </c>
      <c r="AG46" s="53">
        <v>63410</v>
      </c>
      <c r="AH46" s="54">
        <v>-0.12961717430991171</v>
      </c>
      <c r="AI46" s="53">
        <v>44549</v>
      </c>
      <c r="AJ46" s="54">
        <v>-1.031505774189978E-3</v>
      </c>
      <c r="AK46" s="53">
        <v>37600</v>
      </c>
      <c r="AL46" s="54">
        <v>-0.16379406204825975</v>
      </c>
      <c r="AM46" s="53">
        <v>22821</v>
      </c>
      <c r="AN46" s="54">
        <v>0.14402446360537402</v>
      </c>
      <c r="AO46" s="53">
        <v>8980</v>
      </c>
      <c r="AP46" s="54">
        <v>-1.7785682525567337E-3</v>
      </c>
      <c r="AQ46" s="53">
        <v>3182</v>
      </c>
      <c r="AR46" s="54">
        <v>-0.49897653912769646</v>
      </c>
      <c r="AS46" s="53">
        <v>2494</v>
      </c>
      <c r="AT46" s="54">
        <v>0.23099703849950637</v>
      </c>
      <c r="AU46" s="53">
        <v>17927</v>
      </c>
      <c r="AV46" s="54">
        <v>0.54012027491408943</v>
      </c>
      <c r="AW46" s="53">
        <v>754</v>
      </c>
      <c r="AX46" s="54">
        <v>-0.20631578947368423</v>
      </c>
      <c r="AY46" s="53">
        <v>2630</v>
      </c>
      <c r="AZ46" s="54">
        <v>-0.18751930800123573</v>
      </c>
      <c r="BA46" s="53">
        <v>15643</v>
      </c>
      <c r="BB46" s="54">
        <v>3.6303411725737034E-2</v>
      </c>
      <c r="BC46" s="40"/>
    </row>
    <row r="47" spans="2:55" s="55" customFormat="1" ht="15" hidden="1" customHeight="1" outlineLevel="1" x14ac:dyDescent="0.25">
      <c r="B47" s="52" t="s">
        <v>80</v>
      </c>
      <c r="C47" s="62">
        <v>1559285</v>
      </c>
      <c r="D47" s="63">
        <v>9.4400023823348889E-3</v>
      </c>
      <c r="E47" s="53">
        <v>450700</v>
      </c>
      <c r="F47" s="54">
        <v>7.7701127437500794E-2</v>
      </c>
      <c r="G47" s="53">
        <v>223407</v>
      </c>
      <c r="H47" s="54">
        <v>0.11581318456290357</v>
      </c>
      <c r="I47" s="53">
        <v>227293</v>
      </c>
      <c r="J47" s="54">
        <v>4.2695402457038512E-2</v>
      </c>
      <c r="K47" s="53">
        <v>1331992</v>
      </c>
      <c r="L47" s="54">
        <v>3.9759798057912299E-3</v>
      </c>
      <c r="M47" s="53">
        <v>1108585</v>
      </c>
      <c r="N47" s="54">
        <v>-1.5901492945393558E-2</v>
      </c>
      <c r="O47" s="53">
        <v>35009</v>
      </c>
      <c r="P47" s="54">
        <v>-0.18547730392499007</v>
      </c>
      <c r="Q47" s="53">
        <v>29594</v>
      </c>
      <c r="R47" s="54">
        <v>-0.10917792962282891</v>
      </c>
      <c r="S47" s="53">
        <v>285107</v>
      </c>
      <c r="T47" s="54">
        <v>-6.3811694512403427E-3</v>
      </c>
      <c r="U47" s="53">
        <v>33246</v>
      </c>
      <c r="V47" s="54">
        <v>-6.4704889439036739E-2</v>
      </c>
      <c r="W47" s="53">
        <v>356234</v>
      </c>
      <c r="X47" s="54">
        <v>3.8798118560984918E-2</v>
      </c>
      <c r="Y47" s="53">
        <v>34216</v>
      </c>
      <c r="Z47" s="54">
        <v>0.17953667953667951</v>
      </c>
      <c r="AA47" s="53">
        <v>30919</v>
      </c>
      <c r="AB47" s="54">
        <v>0.30355411273662458</v>
      </c>
      <c r="AC47" s="53">
        <v>225775</v>
      </c>
      <c r="AD47" s="54">
        <v>-0.12452644354741771</v>
      </c>
      <c r="AE47" s="53">
        <v>77960</v>
      </c>
      <c r="AF47" s="54">
        <v>-6.2642779848503083E-2</v>
      </c>
      <c r="AG47" s="53">
        <v>61245</v>
      </c>
      <c r="AH47" s="54">
        <v>-0.18602642141357217</v>
      </c>
      <c r="AI47" s="53">
        <v>46833</v>
      </c>
      <c r="AJ47" s="54">
        <v>-5.0483547229487225E-2</v>
      </c>
      <c r="AK47" s="53">
        <v>39737</v>
      </c>
      <c r="AL47" s="54">
        <v>-0.20770028312796585</v>
      </c>
      <c r="AM47" s="53">
        <v>24613</v>
      </c>
      <c r="AN47" s="54">
        <v>7.8098992553657487E-2</v>
      </c>
      <c r="AO47" s="53">
        <v>9179</v>
      </c>
      <c r="AP47" s="54">
        <v>-4.3056713928273593E-2</v>
      </c>
      <c r="AQ47" s="53">
        <v>3938</v>
      </c>
      <c r="AR47" s="54">
        <v>-0.50515204825333004</v>
      </c>
      <c r="AS47" s="53">
        <v>2694</v>
      </c>
      <c r="AT47" s="54">
        <v>0.14346349745331066</v>
      </c>
      <c r="AU47" s="53">
        <v>17818</v>
      </c>
      <c r="AV47" s="54">
        <v>0.50426340227944277</v>
      </c>
      <c r="AW47" s="53">
        <v>1559</v>
      </c>
      <c r="AX47" s="54">
        <v>1.7350877192982455</v>
      </c>
      <c r="AY47" s="53">
        <v>2693</v>
      </c>
      <c r="AZ47" s="54">
        <v>-0.25975810885101702</v>
      </c>
      <c r="BA47" s="53">
        <v>15991</v>
      </c>
      <c r="BB47" s="54">
        <v>3.314381703062419E-2</v>
      </c>
      <c r="BC47" s="40"/>
    </row>
    <row r="48" spans="2:55" s="55" customFormat="1" ht="15" hidden="1" customHeight="1" outlineLevel="1" x14ac:dyDescent="0.25">
      <c r="B48" s="52" t="s">
        <v>81</v>
      </c>
      <c r="C48" s="62">
        <v>1386903</v>
      </c>
      <c r="D48" s="63">
        <v>-3.1772914972267086E-2</v>
      </c>
      <c r="E48" s="53">
        <v>476958</v>
      </c>
      <c r="F48" s="54">
        <v>2.3304212007826619E-2</v>
      </c>
      <c r="G48" s="53">
        <v>240819</v>
      </c>
      <c r="H48" s="54">
        <v>-5.5828319658423053E-3</v>
      </c>
      <c r="I48" s="53">
        <v>236139</v>
      </c>
      <c r="J48" s="54">
        <v>5.4545048565367793E-2</v>
      </c>
      <c r="K48" s="53">
        <v>1150764</v>
      </c>
      <c r="L48" s="54">
        <v>-4.7767048134448764E-2</v>
      </c>
      <c r="M48" s="53">
        <v>909945</v>
      </c>
      <c r="N48" s="54">
        <v>-5.8338912926269693E-2</v>
      </c>
      <c r="O48" s="53">
        <v>36619</v>
      </c>
      <c r="P48" s="54">
        <v>8.454505397664791E-3</v>
      </c>
      <c r="Q48" s="53">
        <v>33797</v>
      </c>
      <c r="R48" s="54">
        <v>-1.2043614253559043E-2</v>
      </c>
      <c r="S48" s="53">
        <v>220345</v>
      </c>
      <c r="T48" s="54">
        <v>-0.10291016277043585</v>
      </c>
      <c r="U48" s="53">
        <v>46329</v>
      </c>
      <c r="V48" s="54">
        <v>0.19466219700876741</v>
      </c>
      <c r="W48" s="53">
        <v>339522</v>
      </c>
      <c r="X48" s="54">
        <v>-4.3618858219697021E-2</v>
      </c>
      <c r="Y48" s="53">
        <v>35568</v>
      </c>
      <c r="Z48" s="54">
        <v>8.7923308185375859E-3</v>
      </c>
      <c r="AA48" s="53">
        <v>28974</v>
      </c>
      <c r="AB48" s="54">
        <v>0.21785549157244333</v>
      </c>
      <c r="AC48" s="53">
        <v>91707</v>
      </c>
      <c r="AD48" s="54">
        <v>-0.24494265460204023</v>
      </c>
      <c r="AE48" s="53">
        <v>34528</v>
      </c>
      <c r="AF48" s="54">
        <v>-0.12730949071148745</v>
      </c>
      <c r="AG48" s="53">
        <v>24522</v>
      </c>
      <c r="AH48" s="54">
        <v>-0.39112082236678747</v>
      </c>
      <c r="AI48" s="53">
        <v>20086</v>
      </c>
      <c r="AJ48" s="54">
        <v>-0.19118949826850284</v>
      </c>
      <c r="AK48" s="53">
        <v>12571</v>
      </c>
      <c r="AL48" s="54">
        <v>-0.25101286939942802</v>
      </c>
      <c r="AM48" s="53">
        <v>25734</v>
      </c>
      <c r="AN48" s="54">
        <v>9.8241720723796444E-2</v>
      </c>
      <c r="AO48" s="53">
        <v>7028</v>
      </c>
      <c r="AP48" s="54">
        <v>-5.6644295302013425E-2</v>
      </c>
      <c r="AQ48" s="53">
        <v>4712</v>
      </c>
      <c r="AR48" s="54">
        <v>-0.5612254399851011</v>
      </c>
      <c r="AS48" s="53">
        <v>2492</v>
      </c>
      <c r="AT48" s="54">
        <v>0.25795053003533575</v>
      </c>
      <c r="AU48" s="53">
        <v>15881</v>
      </c>
      <c r="AV48" s="54">
        <v>0.47757722366951993</v>
      </c>
      <c r="AW48" s="53">
        <v>2366</v>
      </c>
      <c r="AX48" s="54">
        <v>-0.17847222222222225</v>
      </c>
      <c r="AY48" s="53">
        <v>3192</v>
      </c>
      <c r="AZ48" s="54">
        <v>-0.18550650676192904</v>
      </c>
      <c r="BA48" s="53">
        <v>15679</v>
      </c>
      <c r="BB48" s="54">
        <v>6.4137369349803075E-2</v>
      </c>
      <c r="BC48" s="40"/>
    </row>
    <row r="49" spans="2:55" s="55" customFormat="1" ht="15" hidden="1" customHeight="1" outlineLevel="1" x14ac:dyDescent="0.25">
      <c r="B49" s="52" t="s">
        <v>82</v>
      </c>
      <c r="C49" s="62">
        <v>1292724</v>
      </c>
      <c r="D49" s="63">
        <v>6.1214705846136086E-2</v>
      </c>
      <c r="E49" s="53">
        <v>491077</v>
      </c>
      <c r="F49" s="54">
        <v>8.4165279476503096E-2</v>
      </c>
      <c r="G49" s="53">
        <v>244270</v>
      </c>
      <c r="H49" s="54">
        <v>8.8401728824132331E-2</v>
      </c>
      <c r="I49" s="53">
        <v>246807</v>
      </c>
      <c r="J49" s="54">
        <v>8.0004725980640901E-2</v>
      </c>
      <c r="K49" s="53">
        <v>1045917</v>
      </c>
      <c r="L49" s="54">
        <v>5.6875744595712874E-2</v>
      </c>
      <c r="M49" s="53">
        <v>801647</v>
      </c>
      <c r="N49" s="54">
        <v>4.7629315696137375E-2</v>
      </c>
      <c r="O49" s="53">
        <v>32449</v>
      </c>
      <c r="P49" s="54">
        <v>0.22213852585589988</v>
      </c>
      <c r="Q49" s="53">
        <v>30818</v>
      </c>
      <c r="R49" s="54">
        <v>0.1410693127962086</v>
      </c>
      <c r="S49" s="53">
        <v>194124</v>
      </c>
      <c r="T49" s="54">
        <v>3.4925069173068701E-2</v>
      </c>
      <c r="U49" s="53">
        <v>42719</v>
      </c>
      <c r="V49" s="54">
        <v>0.38124030005173304</v>
      </c>
      <c r="W49" s="53">
        <v>345979</v>
      </c>
      <c r="X49" s="54">
        <v>9.9600953973966178E-3</v>
      </c>
      <c r="Y49" s="53">
        <v>38120</v>
      </c>
      <c r="Z49" s="54">
        <v>1.4882457868533816E-2</v>
      </c>
      <c r="AA49" s="53">
        <v>27803</v>
      </c>
      <c r="AB49" s="54">
        <v>0.41455100483337581</v>
      </c>
      <c r="AC49" s="53">
        <v>22619</v>
      </c>
      <c r="AD49" s="54">
        <v>-0.10628630131573746</v>
      </c>
      <c r="AE49" s="53">
        <v>6719</v>
      </c>
      <c r="AF49" s="54">
        <v>8.5559891924347209E-3</v>
      </c>
      <c r="AG49" s="53">
        <v>7506</v>
      </c>
      <c r="AH49" s="54">
        <v>-0.25253933479386581</v>
      </c>
      <c r="AI49" s="53">
        <v>7336</v>
      </c>
      <c r="AJ49" s="54">
        <v>-3.039915411049432E-2</v>
      </c>
      <c r="AK49" s="53">
        <v>1058</v>
      </c>
      <c r="AL49" s="54">
        <v>1.8286814244465877E-2</v>
      </c>
      <c r="AM49" s="53">
        <v>23648</v>
      </c>
      <c r="AN49" s="54">
        <v>0.19368027863308268</v>
      </c>
      <c r="AO49" s="53">
        <v>5310</v>
      </c>
      <c r="AP49" s="54">
        <v>-0.15499681731381287</v>
      </c>
      <c r="AQ49" s="53">
        <v>6533</v>
      </c>
      <c r="AR49" s="54">
        <v>-0.52244152046783632</v>
      </c>
      <c r="AS49" s="53">
        <v>2618</v>
      </c>
      <c r="AT49" s="54">
        <v>0.26412361178174804</v>
      </c>
      <c r="AU49" s="53">
        <v>15999</v>
      </c>
      <c r="AV49" s="54">
        <v>0.131631065214316</v>
      </c>
      <c r="AW49" s="53">
        <v>2824</v>
      </c>
      <c r="AX49" s="54">
        <v>0.21149721149721157</v>
      </c>
      <c r="AY49" s="53">
        <v>2857</v>
      </c>
      <c r="AZ49" s="54">
        <v>-5.2090245520902467E-2</v>
      </c>
      <c r="BA49" s="53">
        <v>7227</v>
      </c>
      <c r="BB49" s="54">
        <v>7.544642857142847E-2</v>
      </c>
      <c r="BC49" s="40"/>
    </row>
    <row r="50" spans="2:55" s="55" customFormat="1" ht="15" hidden="1" customHeight="1" outlineLevel="1" x14ac:dyDescent="0.25">
      <c r="B50" s="52" t="s">
        <v>83</v>
      </c>
      <c r="C50" s="62">
        <v>1303817</v>
      </c>
      <c r="D50" s="63">
        <v>1.6864062692541149E-2</v>
      </c>
      <c r="E50" s="53">
        <v>508610</v>
      </c>
      <c r="F50" s="54">
        <v>2.2753094239837512E-2</v>
      </c>
      <c r="G50" s="53">
        <v>265260</v>
      </c>
      <c r="H50" s="54">
        <v>1.9811077748772554E-2</v>
      </c>
      <c r="I50" s="53">
        <v>243350</v>
      </c>
      <c r="J50" s="54">
        <v>2.5979391874799695E-2</v>
      </c>
      <c r="K50" s="53">
        <v>1060467</v>
      </c>
      <c r="L50" s="54">
        <v>1.4795130362887932E-2</v>
      </c>
      <c r="M50" s="53">
        <v>795207</v>
      </c>
      <c r="N50" s="54">
        <v>1.31328999017708E-2</v>
      </c>
      <c r="O50" s="53">
        <v>25307</v>
      </c>
      <c r="P50" s="54">
        <v>8.2513474206519E-2</v>
      </c>
      <c r="Q50" s="53">
        <v>28962</v>
      </c>
      <c r="R50" s="54">
        <v>0.19141058867086258</v>
      </c>
      <c r="S50" s="53">
        <v>185841</v>
      </c>
      <c r="T50" s="54">
        <v>-4.8574456429920754E-2</v>
      </c>
      <c r="U50" s="53">
        <v>27906</v>
      </c>
      <c r="V50" s="54">
        <v>0.15980216948588999</v>
      </c>
      <c r="W50" s="53">
        <v>349046</v>
      </c>
      <c r="X50" s="54">
        <v>1.7840479634208872E-2</v>
      </c>
      <c r="Y50" s="53">
        <v>52682</v>
      </c>
      <c r="Z50" s="54">
        <v>0.13397046794954592</v>
      </c>
      <c r="AA50" s="53">
        <v>30944</v>
      </c>
      <c r="AB50" s="54">
        <v>0.37272646615207172</v>
      </c>
      <c r="AC50" s="53">
        <v>26405</v>
      </c>
      <c r="AD50" s="54">
        <v>-6.5508210645526588E-2</v>
      </c>
      <c r="AE50" s="53">
        <v>7451</v>
      </c>
      <c r="AF50" s="54">
        <v>2.7724137931034454E-2</v>
      </c>
      <c r="AG50" s="53">
        <v>9744</v>
      </c>
      <c r="AH50" s="54">
        <v>-0.22184954480114993</v>
      </c>
      <c r="AI50" s="53">
        <v>9210</v>
      </c>
      <c r="AJ50" s="54">
        <v>8.5572842998585585E-2</v>
      </c>
      <c r="AK50" s="53">
        <v>0</v>
      </c>
      <c r="AL50" s="54" t="s">
        <v>90</v>
      </c>
      <c r="AM50" s="53">
        <v>18066</v>
      </c>
      <c r="AN50" s="54">
        <v>-5.3045392598804919E-2</v>
      </c>
      <c r="AO50" s="53">
        <v>5271</v>
      </c>
      <c r="AP50" s="54">
        <v>-0.21632471008028542</v>
      </c>
      <c r="AQ50" s="53">
        <v>6415</v>
      </c>
      <c r="AR50" s="54">
        <v>-0.60554633216503717</v>
      </c>
      <c r="AS50" s="53">
        <v>2786</v>
      </c>
      <c r="AT50" s="54">
        <v>0.35439961108410301</v>
      </c>
      <c r="AU50" s="53">
        <v>20496</v>
      </c>
      <c r="AV50" s="54">
        <v>0.23388116308470286</v>
      </c>
      <c r="AW50" s="53">
        <v>5420</v>
      </c>
      <c r="AX50" s="54">
        <v>-5.3440447083478837E-2</v>
      </c>
      <c r="AY50" s="53">
        <v>2317</v>
      </c>
      <c r="AZ50" s="54">
        <v>-0.30483048304830485</v>
      </c>
      <c r="BA50" s="53">
        <v>7343</v>
      </c>
      <c r="BB50" s="54">
        <v>-6.3870474247832765E-2</v>
      </c>
      <c r="BC50" s="40"/>
    </row>
    <row r="51" spans="2:55" s="55" customFormat="1" ht="15" hidden="1" customHeight="1" outlineLevel="1" x14ac:dyDescent="0.25">
      <c r="B51" s="52" t="s">
        <v>84</v>
      </c>
      <c r="C51" s="62">
        <v>1543316</v>
      </c>
      <c r="D51" s="63">
        <v>3.0040592509140263E-2</v>
      </c>
      <c r="E51" s="53">
        <v>599047</v>
      </c>
      <c r="F51" s="54">
        <v>4.4771668154927946E-2</v>
      </c>
      <c r="G51" s="53">
        <v>336052</v>
      </c>
      <c r="H51" s="54">
        <v>2.693452471901181E-2</v>
      </c>
      <c r="I51" s="53">
        <v>262995</v>
      </c>
      <c r="J51" s="54">
        <v>6.8485971284401481E-2</v>
      </c>
      <c r="K51" s="53">
        <v>1280321</v>
      </c>
      <c r="L51" s="54">
        <v>2.2483404782744909E-2</v>
      </c>
      <c r="M51" s="53">
        <v>944269</v>
      </c>
      <c r="N51" s="54">
        <v>2.0908609300163361E-2</v>
      </c>
      <c r="O51" s="53">
        <v>48622</v>
      </c>
      <c r="P51" s="54">
        <v>0.1909567432518493</v>
      </c>
      <c r="Q51" s="53">
        <v>39169</v>
      </c>
      <c r="R51" s="54">
        <v>0.14912280701754388</v>
      </c>
      <c r="S51" s="53">
        <v>207021</v>
      </c>
      <c r="T51" s="54">
        <v>-2.9132451356028377E-2</v>
      </c>
      <c r="U51" s="53">
        <v>44539</v>
      </c>
      <c r="V51" s="54">
        <v>0.19532487050803793</v>
      </c>
      <c r="W51" s="53">
        <v>396579</v>
      </c>
      <c r="X51" s="54">
        <v>2.1510555652863861E-2</v>
      </c>
      <c r="Y51" s="53">
        <v>51743</v>
      </c>
      <c r="Z51" s="54">
        <v>3.8369689550681318E-2</v>
      </c>
      <c r="AA51" s="53">
        <v>31878</v>
      </c>
      <c r="AB51" s="54">
        <v>0.31759940481111015</v>
      </c>
      <c r="AC51" s="53">
        <v>38113</v>
      </c>
      <c r="AD51" s="54">
        <v>-9.4832090438417338E-2</v>
      </c>
      <c r="AE51" s="53">
        <v>8429</v>
      </c>
      <c r="AF51" s="54">
        <v>-2.7460482289142774E-2</v>
      </c>
      <c r="AG51" s="53">
        <v>16499</v>
      </c>
      <c r="AH51" s="54">
        <v>-0.10496907887599005</v>
      </c>
      <c r="AI51" s="53">
        <v>13185</v>
      </c>
      <c r="AJ51" s="54">
        <v>-0.12129290236587809</v>
      </c>
      <c r="AK51" s="53">
        <v>0</v>
      </c>
      <c r="AL51" s="54" t="s">
        <v>90</v>
      </c>
      <c r="AM51" s="53">
        <v>21666</v>
      </c>
      <c r="AN51" s="54">
        <v>-4.9600440892807462E-3</v>
      </c>
      <c r="AO51" s="53">
        <v>5920</v>
      </c>
      <c r="AP51" s="54">
        <v>-0.17456776352481873</v>
      </c>
      <c r="AQ51" s="53">
        <v>6651</v>
      </c>
      <c r="AR51" s="54">
        <v>-0.58040502176518838</v>
      </c>
      <c r="AS51" s="53">
        <v>4276</v>
      </c>
      <c r="AT51" s="54">
        <v>0.19175027870680039</v>
      </c>
      <c r="AU51" s="53">
        <v>23677</v>
      </c>
      <c r="AV51" s="54">
        <v>5.2825825959357919E-2</v>
      </c>
      <c r="AW51" s="53">
        <v>10109</v>
      </c>
      <c r="AX51" s="54">
        <v>-2.6951583405525059E-2</v>
      </c>
      <c r="AY51" s="53">
        <v>3392</v>
      </c>
      <c r="AZ51" s="54">
        <v>7.2060682680151755E-2</v>
      </c>
      <c r="BA51" s="53">
        <v>10914</v>
      </c>
      <c r="BB51" s="54">
        <v>1.6390389271745187E-2</v>
      </c>
      <c r="BC51" s="40"/>
    </row>
    <row r="52" spans="2:55" s="55" customFormat="1" ht="15" hidden="1" customHeight="1" outlineLevel="1" x14ac:dyDescent="0.25">
      <c r="B52" s="52" t="s">
        <v>85</v>
      </c>
      <c r="C52" s="62">
        <v>1593842</v>
      </c>
      <c r="D52" s="63">
        <v>3.1670371295748456E-2</v>
      </c>
      <c r="E52" s="53">
        <v>631513</v>
      </c>
      <c r="F52" s="54">
        <v>5.504321996237671E-2</v>
      </c>
      <c r="G52" s="53">
        <v>384949</v>
      </c>
      <c r="H52" s="54">
        <v>8.396643482668309E-2</v>
      </c>
      <c r="I52" s="53">
        <v>246564</v>
      </c>
      <c r="J52" s="54">
        <v>1.2849373141195164E-2</v>
      </c>
      <c r="K52" s="53">
        <v>1347278</v>
      </c>
      <c r="L52" s="54">
        <v>3.5190760043581237E-2</v>
      </c>
      <c r="M52" s="53">
        <v>962329</v>
      </c>
      <c r="N52" s="54">
        <v>1.6887022532937168E-2</v>
      </c>
      <c r="O52" s="53">
        <v>43597</v>
      </c>
      <c r="P52" s="54">
        <v>0.10232616940581551</v>
      </c>
      <c r="Q52" s="53">
        <v>36751</v>
      </c>
      <c r="R52" s="54">
        <v>8.6793233972084272E-2</v>
      </c>
      <c r="S52" s="53">
        <v>216192</v>
      </c>
      <c r="T52" s="54">
        <v>-6.0104253163896559E-2</v>
      </c>
      <c r="U52" s="53">
        <v>55906</v>
      </c>
      <c r="V52" s="54">
        <v>0.19123820076282194</v>
      </c>
      <c r="W52" s="53">
        <v>402231</v>
      </c>
      <c r="X52" s="54">
        <v>2.9711360000000075E-2</v>
      </c>
      <c r="Y52" s="53">
        <v>40210</v>
      </c>
      <c r="Z52" s="54">
        <v>-5.2767962308598371E-2</v>
      </c>
      <c r="AA52" s="53">
        <v>45057</v>
      </c>
      <c r="AB52" s="54">
        <v>0.32696215579443377</v>
      </c>
      <c r="AC52" s="53">
        <v>25786</v>
      </c>
      <c r="AD52" s="54">
        <v>-3.596530581725732E-2</v>
      </c>
      <c r="AE52" s="53">
        <v>7332</v>
      </c>
      <c r="AF52" s="54">
        <v>2.4737945492662394E-2</v>
      </c>
      <c r="AG52" s="53">
        <v>9467</v>
      </c>
      <c r="AH52" s="54">
        <v>-4.7010267767263914E-2</v>
      </c>
      <c r="AI52" s="53">
        <v>8987</v>
      </c>
      <c r="AJ52" s="54">
        <v>-6.9379724552138367E-2</v>
      </c>
      <c r="AK52" s="53">
        <v>0</v>
      </c>
      <c r="AL52" s="54">
        <v>-1</v>
      </c>
      <c r="AM52" s="53">
        <v>21790</v>
      </c>
      <c r="AN52" s="54">
        <v>-3.6522815705695044E-2</v>
      </c>
      <c r="AO52" s="53">
        <v>7208</v>
      </c>
      <c r="AP52" s="54">
        <v>-7.1014305967263769E-2</v>
      </c>
      <c r="AQ52" s="53">
        <v>6374</v>
      </c>
      <c r="AR52" s="54">
        <v>-0.62127153891859777</v>
      </c>
      <c r="AS52" s="53">
        <v>3859</v>
      </c>
      <c r="AT52" s="54">
        <v>3.9021852237253185E-3</v>
      </c>
      <c r="AU52" s="53">
        <v>23621</v>
      </c>
      <c r="AV52" s="54">
        <v>0.2569710515112813</v>
      </c>
      <c r="AW52" s="53">
        <v>15450</v>
      </c>
      <c r="AX52" s="54">
        <v>0.20149311766078237</v>
      </c>
      <c r="AY52" s="53">
        <v>5761</v>
      </c>
      <c r="AZ52" s="54">
        <v>-9.4893951296150858E-2</v>
      </c>
      <c r="BA52" s="53">
        <v>12536</v>
      </c>
      <c r="BB52" s="54">
        <v>-4.965506784929119E-2</v>
      </c>
      <c r="BC52" s="40"/>
    </row>
    <row r="53" spans="2:55" s="55" customFormat="1" ht="15" hidden="1" customHeight="1" outlineLevel="1" x14ac:dyDescent="0.25">
      <c r="B53" s="52" t="s">
        <v>86</v>
      </c>
      <c r="C53" s="62">
        <v>1372483</v>
      </c>
      <c r="D53" s="63">
        <v>2.6816515154802545E-2</v>
      </c>
      <c r="E53" s="53">
        <v>516202</v>
      </c>
      <c r="F53" s="54">
        <v>4.6901491859267175E-2</v>
      </c>
      <c r="G53" s="53">
        <v>285388</v>
      </c>
      <c r="H53" s="54">
        <v>9.0966084589742868E-2</v>
      </c>
      <c r="I53" s="53">
        <v>230814</v>
      </c>
      <c r="J53" s="54">
        <v>-2.8943685092706062E-3</v>
      </c>
      <c r="K53" s="53">
        <v>1141669</v>
      </c>
      <c r="L53" s="54">
        <v>3.3039709362035152E-2</v>
      </c>
      <c r="M53" s="53">
        <v>856281</v>
      </c>
      <c r="N53" s="54">
        <v>1.5076526590189543E-2</v>
      </c>
      <c r="O53" s="53">
        <v>33978</v>
      </c>
      <c r="P53" s="54">
        <v>0.1508992988517428</v>
      </c>
      <c r="Q53" s="53">
        <v>31692</v>
      </c>
      <c r="R53" s="54">
        <v>7.3540869211747628E-2</v>
      </c>
      <c r="S53" s="53">
        <v>207164</v>
      </c>
      <c r="T53" s="54">
        <v>-3.6567500825477772E-2</v>
      </c>
      <c r="U53" s="53">
        <v>29880</v>
      </c>
      <c r="V53" s="54">
        <v>0.25167560321715809</v>
      </c>
      <c r="W53" s="53">
        <v>369653</v>
      </c>
      <c r="X53" s="54">
        <v>2.4139746218208025E-2</v>
      </c>
      <c r="Y53" s="53">
        <v>41745</v>
      </c>
      <c r="Z53" s="54">
        <v>7.0466958996845852E-2</v>
      </c>
      <c r="AA53" s="53">
        <v>29372</v>
      </c>
      <c r="AB53" s="54">
        <v>0.11991459183284392</v>
      </c>
      <c r="AC53" s="53">
        <v>30275</v>
      </c>
      <c r="AD53" s="54">
        <v>-2.3166521472590573E-2</v>
      </c>
      <c r="AE53" s="53">
        <v>9017</v>
      </c>
      <c r="AF53" s="54">
        <v>4.8488372093023147E-2</v>
      </c>
      <c r="AG53" s="53">
        <v>10964</v>
      </c>
      <c r="AH53" s="54">
        <v>-9.6944238530598748E-2</v>
      </c>
      <c r="AI53" s="53">
        <v>9478</v>
      </c>
      <c r="AJ53" s="54">
        <v>6.0060395928867027E-2</v>
      </c>
      <c r="AK53" s="53">
        <v>816</v>
      </c>
      <c r="AL53" s="54">
        <v>-0.37757437070938216</v>
      </c>
      <c r="AM53" s="53">
        <v>25272</v>
      </c>
      <c r="AN53" s="54">
        <v>-6.4084922351090867E-3</v>
      </c>
      <c r="AO53" s="53">
        <v>5845</v>
      </c>
      <c r="AP53" s="54">
        <v>-0.18502509760178476</v>
      </c>
      <c r="AQ53" s="53">
        <v>5716</v>
      </c>
      <c r="AR53" s="54">
        <v>-0.59339877649736805</v>
      </c>
      <c r="AS53" s="53">
        <v>3986</v>
      </c>
      <c r="AT53" s="54">
        <v>0.18454680534918277</v>
      </c>
      <c r="AU53" s="53">
        <v>21759</v>
      </c>
      <c r="AV53" s="54">
        <v>0.21301148400044601</v>
      </c>
      <c r="AW53" s="53">
        <v>6662</v>
      </c>
      <c r="AX53" s="54">
        <v>-4.0472418262998744E-2</v>
      </c>
      <c r="AY53" s="53">
        <v>3676</v>
      </c>
      <c r="AZ53" s="54">
        <v>-0.19720462983184106</v>
      </c>
      <c r="BA53" s="53">
        <v>9606</v>
      </c>
      <c r="BB53" s="54">
        <v>7.0544968238047456E-2</v>
      </c>
      <c r="BC53" s="56"/>
    </row>
    <row r="54" spans="2:55" s="55" customFormat="1" ht="15" hidden="1" customHeight="1" outlineLevel="1" x14ac:dyDescent="0.25">
      <c r="B54" s="52" t="s">
        <v>87</v>
      </c>
      <c r="C54" s="62">
        <v>1630873</v>
      </c>
      <c r="D54" s="63">
        <v>5.5505397346857333E-2</v>
      </c>
      <c r="E54" s="53">
        <v>519455</v>
      </c>
      <c r="F54" s="54">
        <v>4.5829206027075076E-2</v>
      </c>
      <c r="G54" s="53">
        <v>278680</v>
      </c>
      <c r="H54" s="54">
        <v>6.5856858193000134E-2</v>
      </c>
      <c r="I54" s="53">
        <v>240775</v>
      </c>
      <c r="J54" s="54">
        <v>2.3568322202430769E-2</v>
      </c>
      <c r="K54" s="53">
        <v>1390098</v>
      </c>
      <c r="L54" s="54">
        <v>6.1240724341161012E-2</v>
      </c>
      <c r="M54" s="53">
        <v>1111418</v>
      </c>
      <c r="N54" s="54">
        <v>6.0089525275677014E-2</v>
      </c>
      <c r="O54" s="53">
        <v>45218</v>
      </c>
      <c r="P54" s="54">
        <v>0.1413498914634761</v>
      </c>
      <c r="Q54" s="53">
        <v>35516</v>
      </c>
      <c r="R54" s="54">
        <v>-7.1286796567051613E-3</v>
      </c>
      <c r="S54" s="53">
        <v>250530</v>
      </c>
      <c r="T54" s="54">
        <v>3.947455770571251E-2</v>
      </c>
      <c r="U54" s="53">
        <v>38335</v>
      </c>
      <c r="V54" s="54">
        <v>0.27379963449077915</v>
      </c>
      <c r="W54" s="53">
        <v>433825</v>
      </c>
      <c r="X54" s="54">
        <v>7.8118049359950925E-2</v>
      </c>
      <c r="Y54" s="53">
        <v>40981</v>
      </c>
      <c r="Z54" s="54">
        <v>7.5080668433064934E-2</v>
      </c>
      <c r="AA54" s="53">
        <v>30971</v>
      </c>
      <c r="AB54" s="54">
        <v>0.25185933710590147</v>
      </c>
      <c r="AC54" s="53">
        <v>147614</v>
      </c>
      <c r="AD54" s="54">
        <v>-1.0855435088518717E-2</v>
      </c>
      <c r="AE54" s="53">
        <v>44788</v>
      </c>
      <c r="AF54" s="54">
        <v>-1.6124071877334001E-2</v>
      </c>
      <c r="AG54" s="53">
        <v>45003</v>
      </c>
      <c r="AH54" s="54">
        <v>-6.2827988338192475E-2</v>
      </c>
      <c r="AI54" s="53">
        <v>33292</v>
      </c>
      <c r="AJ54" s="54">
        <v>0.11370554979426628</v>
      </c>
      <c r="AK54" s="53">
        <v>24531</v>
      </c>
      <c r="AL54" s="54">
        <v>-4.9149191829140682E-2</v>
      </c>
      <c r="AM54" s="53">
        <v>29300</v>
      </c>
      <c r="AN54" s="54">
        <v>-1.7035775127768327E-3</v>
      </c>
      <c r="AO54" s="53">
        <v>6662</v>
      </c>
      <c r="AP54" s="54">
        <v>-9.4590921446045084E-2</v>
      </c>
      <c r="AQ54" s="53">
        <v>6448</v>
      </c>
      <c r="AR54" s="54">
        <v>-0.47112860892388453</v>
      </c>
      <c r="AS54" s="53">
        <v>4367</v>
      </c>
      <c r="AT54" s="54">
        <v>8.0138511006678126E-2</v>
      </c>
      <c r="AU54" s="53">
        <v>20719</v>
      </c>
      <c r="AV54" s="54">
        <v>0.50355587808418001</v>
      </c>
      <c r="AW54" s="53">
        <v>3644</v>
      </c>
      <c r="AX54" s="54">
        <v>-6.8745208280092007E-2</v>
      </c>
      <c r="AY54" s="53">
        <v>3396</v>
      </c>
      <c r="AZ54" s="54">
        <v>6.1913696060037493E-2</v>
      </c>
      <c r="BA54" s="53">
        <v>13892</v>
      </c>
      <c r="BB54" s="54">
        <v>2.1395485626056976E-2</v>
      </c>
      <c r="BC54" s="40"/>
    </row>
    <row r="55" spans="2:55" s="55" customFormat="1" ht="15" hidden="1" customHeight="1" outlineLevel="1" x14ac:dyDescent="0.25">
      <c r="B55" s="52" t="s">
        <v>88</v>
      </c>
      <c r="C55" s="62">
        <v>1566824</v>
      </c>
      <c r="D55" s="63">
        <v>7.0905019807475211E-2</v>
      </c>
      <c r="E55" s="53">
        <v>463428</v>
      </c>
      <c r="F55" s="54">
        <v>0.10745539618890132</v>
      </c>
      <c r="G55" s="53">
        <v>235456</v>
      </c>
      <c r="H55" s="54">
        <v>0.10061140923284029</v>
      </c>
      <c r="I55" s="53">
        <v>227972</v>
      </c>
      <c r="J55" s="54">
        <v>0.11461399305725317</v>
      </c>
      <c r="K55" s="53">
        <v>1338852</v>
      </c>
      <c r="L55" s="54">
        <v>6.3801791579860767E-2</v>
      </c>
      <c r="M55" s="53">
        <v>1103396</v>
      </c>
      <c r="N55" s="54">
        <v>5.6263413943034024E-2</v>
      </c>
      <c r="O55" s="53">
        <v>37985</v>
      </c>
      <c r="P55" s="54">
        <v>5.8726796365460743E-2</v>
      </c>
      <c r="Q55" s="53">
        <v>37247</v>
      </c>
      <c r="R55" s="54">
        <v>0.19083701003900511</v>
      </c>
      <c r="S55" s="53">
        <v>295832</v>
      </c>
      <c r="T55" s="54">
        <v>2.2370135368175781E-2</v>
      </c>
      <c r="U55" s="53">
        <v>17826</v>
      </c>
      <c r="V55" s="54">
        <v>1.8163125428375615E-2</v>
      </c>
      <c r="W55" s="53">
        <v>342993</v>
      </c>
      <c r="X55" s="54">
        <v>0.14415667594019577</v>
      </c>
      <c r="Y55" s="53">
        <v>29984</v>
      </c>
      <c r="Z55" s="54">
        <v>0.17570481904089719</v>
      </c>
      <c r="AA55" s="53">
        <v>32356</v>
      </c>
      <c r="AB55" s="54">
        <v>0.16694918310671913</v>
      </c>
      <c r="AC55" s="53">
        <v>225813</v>
      </c>
      <c r="AD55" s="54">
        <v>-6.1345714986428157E-2</v>
      </c>
      <c r="AE55" s="53">
        <v>81012</v>
      </c>
      <c r="AF55" s="54">
        <v>-3.6500517358261653E-2</v>
      </c>
      <c r="AG55" s="53">
        <v>64184</v>
      </c>
      <c r="AH55" s="54">
        <v>-8.4707090297187815E-2</v>
      </c>
      <c r="AI55" s="53">
        <v>41138</v>
      </c>
      <c r="AJ55" s="54">
        <v>1.2503076544425396E-2</v>
      </c>
      <c r="AK55" s="53">
        <v>39479</v>
      </c>
      <c r="AL55" s="54">
        <v>-0.1368068917264299</v>
      </c>
      <c r="AM55" s="53">
        <v>26716</v>
      </c>
      <c r="AN55" s="54">
        <v>1.7713610910060629E-2</v>
      </c>
      <c r="AO55" s="53">
        <v>8726</v>
      </c>
      <c r="AP55" s="54">
        <v>-0.14559874669538819</v>
      </c>
      <c r="AQ55" s="53">
        <v>4175</v>
      </c>
      <c r="AR55" s="54">
        <v>-0.33719638037783772</v>
      </c>
      <c r="AS55" s="53">
        <v>2928</v>
      </c>
      <c r="AT55" s="54">
        <v>0.17732207478890238</v>
      </c>
      <c r="AU55" s="53">
        <v>20743</v>
      </c>
      <c r="AV55" s="54">
        <v>0.34459065275166911</v>
      </c>
      <c r="AW55" s="53">
        <v>1980</v>
      </c>
      <c r="AX55" s="54">
        <v>7.9019073569482234E-2</v>
      </c>
      <c r="AY55" s="53">
        <v>2614</v>
      </c>
      <c r="AZ55" s="54">
        <v>8.4876543209877475E-3</v>
      </c>
      <c r="BA55" s="53">
        <v>15478</v>
      </c>
      <c r="BB55" s="54">
        <v>0.29892581403155427</v>
      </c>
      <c r="BC55" s="40"/>
    </row>
    <row r="56" spans="2:55" s="55" customFormat="1" ht="15" hidden="1" customHeight="1" outlineLevel="1" x14ac:dyDescent="0.25">
      <c r="B56" s="52" t="s">
        <v>89</v>
      </c>
      <c r="C56" s="62">
        <v>1634245</v>
      </c>
      <c r="D56" s="63">
        <v>6.5001629195177602E-2</v>
      </c>
      <c r="E56" s="53">
        <v>516420</v>
      </c>
      <c r="F56" s="54">
        <v>6.9619951657701629E-2</v>
      </c>
      <c r="G56" s="53">
        <v>284942</v>
      </c>
      <c r="H56" s="54">
        <v>9.8224368585160482E-2</v>
      </c>
      <c r="I56" s="53">
        <v>231478</v>
      </c>
      <c r="J56" s="54">
        <v>3.6391314081038795E-2</v>
      </c>
      <c r="K56" s="53">
        <v>1402767</v>
      </c>
      <c r="L56" s="54">
        <v>6.9875300308889221E-2</v>
      </c>
      <c r="M56" s="53">
        <v>1117825</v>
      </c>
      <c r="N56" s="54">
        <v>6.2881468261175133E-2</v>
      </c>
      <c r="O56" s="53">
        <v>43358</v>
      </c>
      <c r="P56" s="54">
        <v>0.11678343292808568</v>
      </c>
      <c r="Q56" s="53">
        <v>37822</v>
      </c>
      <c r="R56" s="54">
        <v>0.1811992504684572</v>
      </c>
      <c r="S56" s="53">
        <v>268862</v>
      </c>
      <c r="T56" s="54">
        <v>-3.6191828160511585E-2</v>
      </c>
      <c r="U56" s="53">
        <v>30157</v>
      </c>
      <c r="V56" s="54">
        <v>3.5078084777758756E-2</v>
      </c>
      <c r="W56" s="53">
        <v>357417</v>
      </c>
      <c r="X56" s="54">
        <v>0.15309941218600986</v>
      </c>
      <c r="Y56" s="53">
        <v>31685</v>
      </c>
      <c r="Z56" s="54">
        <v>0.25108584063807937</v>
      </c>
      <c r="AA56" s="53">
        <v>36650</v>
      </c>
      <c r="AB56" s="54">
        <v>0.15717352866885581</v>
      </c>
      <c r="AC56" s="53">
        <v>227871</v>
      </c>
      <c r="AD56" s="54">
        <v>-1.8072522784564615E-2</v>
      </c>
      <c r="AE56" s="53">
        <v>82039</v>
      </c>
      <c r="AF56" s="54">
        <v>-2.4193260618748047E-2</v>
      </c>
      <c r="AG56" s="53">
        <v>61278</v>
      </c>
      <c r="AH56" s="54">
        <v>-1.1549504790786203E-2</v>
      </c>
      <c r="AI56" s="53">
        <v>43827</v>
      </c>
      <c r="AJ56" s="54">
        <v>5.2445789208270366E-2</v>
      </c>
      <c r="AK56" s="53">
        <v>40727</v>
      </c>
      <c r="AL56" s="54">
        <v>-8.1794611655957583E-2</v>
      </c>
      <c r="AM56" s="53">
        <v>23514</v>
      </c>
      <c r="AN56" s="54">
        <v>8.9519043647483976E-2</v>
      </c>
      <c r="AO56" s="53">
        <v>8590</v>
      </c>
      <c r="AP56" s="54">
        <v>-9.9769440368895457E-2</v>
      </c>
      <c r="AQ56" s="53">
        <v>4602</v>
      </c>
      <c r="AR56" s="54">
        <v>-0.23223223223223222</v>
      </c>
      <c r="AS56" s="53">
        <v>2934</v>
      </c>
      <c r="AT56" s="54">
        <v>0.33728350045578859</v>
      </c>
      <c r="AU56" s="53">
        <v>22758</v>
      </c>
      <c r="AV56" s="54">
        <v>0.41362817566308463</v>
      </c>
      <c r="AW56" s="53">
        <v>2407</v>
      </c>
      <c r="AX56" s="54">
        <v>1.8351001177856303</v>
      </c>
      <c r="AY56" s="53">
        <v>2565</v>
      </c>
      <c r="AZ56" s="54">
        <v>-2.5085518814139118E-2</v>
      </c>
      <c r="BA56" s="53">
        <v>16633</v>
      </c>
      <c r="BB56" s="54">
        <v>0.12082210242587599</v>
      </c>
      <c r="BC56" s="40"/>
    </row>
    <row r="57" spans="2:55" s="55" customFormat="1" ht="15" customHeight="1" collapsed="1" x14ac:dyDescent="0.25">
      <c r="B57" s="64">
        <v>2015</v>
      </c>
      <c r="C57" s="65">
        <v>17715308</v>
      </c>
      <c r="D57" s="66">
        <v>3.3058040641073871E-2</v>
      </c>
      <c r="E57" s="65">
        <v>5957547</v>
      </c>
      <c r="F57" s="66">
        <v>5.4768196267663827E-2</v>
      </c>
      <c r="G57" s="65">
        <v>3169322</v>
      </c>
      <c r="H57" s="66">
        <v>6.5746409061791189E-2</v>
      </c>
      <c r="I57" s="65">
        <v>2788225</v>
      </c>
      <c r="J57" s="66">
        <v>4.2560948250074837E-2</v>
      </c>
      <c r="K57" s="65">
        <v>14927083</v>
      </c>
      <c r="L57" s="66">
        <v>3.1302164603256299E-2</v>
      </c>
      <c r="M57" s="65">
        <v>11757761</v>
      </c>
      <c r="N57" s="66">
        <v>2.239533017223172E-2</v>
      </c>
      <c r="O57" s="65">
        <v>453870</v>
      </c>
      <c r="P57" s="66">
        <v>6.427831111152793E-2</v>
      </c>
      <c r="Q57" s="65">
        <v>401904</v>
      </c>
      <c r="R57" s="66">
        <v>7.9046990028512898E-2</v>
      </c>
      <c r="S57" s="65">
        <v>2867997</v>
      </c>
      <c r="T57" s="66">
        <v>-1.2631989173367608E-2</v>
      </c>
      <c r="U57" s="65">
        <v>427930</v>
      </c>
      <c r="V57" s="66">
        <v>0.19810288011691823</v>
      </c>
      <c r="W57" s="65">
        <v>4276673</v>
      </c>
      <c r="X57" s="66">
        <v>4.2562066073796645E-2</v>
      </c>
      <c r="Y57" s="65">
        <v>457278</v>
      </c>
      <c r="Z57" s="66">
        <v>8.4460613189648592E-2</v>
      </c>
      <c r="AA57" s="65">
        <v>382966</v>
      </c>
      <c r="AB57" s="66">
        <v>0.27243488575311248</v>
      </c>
      <c r="AC57" s="65">
        <v>1525948</v>
      </c>
      <c r="AD57" s="66">
        <v>-7.975469742135588E-2</v>
      </c>
      <c r="AE57" s="65">
        <v>519678</v>
      </c>
      <c r="AF57" s="66">
        <v>-4.4219369860645452E-2</v>
      </c>
      <c r="AG57" s="65">
        <v>442244</v>
      </c>
      <c r="AH57" s="66">
        <v>-0.12782708160769929</v>
      </c>
      <c r="AI57" s="65">
        <v>325906</v>
      </c>
      <c r="AJ57" s="66">
        <v>-6.8897847742155349E-3</v>
      </c>
      <c r="AK57" s="65">
        <v>238120</v>
      </c>
      <c r="AL57" s="66">
        <v>-0.14728432331002084</v>
      </c>
      <c r="AM57" s="65">
        <v>283456</v>
      </c>
      <c r="AN57" s="66">
        <v>5.3039055795585766E-2</v>
      </c>
      <c r="AO57" s="65">
        <v>89579</v>
      </c>
      <c r="AP57" s="66">
        <v>-8.0382716176123359E-2</v>
      </c>
      <c r="AQ57" s="65">
        <v>63529</v>
      </c>
      <c r="AR57" s="66">
        <v>-0.53192163450557384</v>
      </c>
      <c r="AS57" s="65">
        <v>37157</v>
      </c>
      <c r="AT57" s="66">
        <v>0.17329249423726667</v>
      </c>
      <c r="AU57" s="65">
        <v>241262</v>
      </c>
      <c r="AV57" s="66">
        <v>0.3307262508204587</v>
      </c>
      <c r="AW57" s="65">
        <v>54504</v>
      </c>
      <c r="AX57" s="66">
        <v>8.6256377551020336E-2</v>
      </c>
      <c r="AY57" s="65">
        <v>37888</v>
      </c>
      <c r="AZ57" s="66">
        <v>-0.11044327573253188</v>
      </c>
      <c r="BA57" s="65">
        <v>155820</v>
      </c>
      <c r="BB57" s="66">
        <v>4.9526157327891118E-2</v>
      </c>
      <c r="BC57" s="40"/>
    </row>
    <row r="58" spans="2:55" s="55" customFormat="1" ht="15" hidden="1" customHeight="1" outlineLevel="1" x14ac:dyDescent="0.25">
      <c r="B58" s="52" t="s">
        <v>78</v>
      </c>
      <c r="C58" s="62">
        <v>1389389</v>
      </c>
      <c r="D58" s="63">
        <v>9.8264374421477951E-2</v>
      </c>
      <c r="E58" s="53">
        <v>385910</v>
      </c>
      <c r="F58" s="54">
        <v>-1.2267588720029643E-3</v>
      </c>
      <c r="G58" s="53">
        <v>191287</v>
      </c>
      <c r="H58" s="54">
        <v>-2.5318971139735802E-2</v>
      </c>
      <c r="I58" s="53">
        <v>194623</v>
      </c>
      <c r="J58" s="54">
        <v>2.3641967516620399E-2</v>
      </c>
      <c r="K58" s="53">
        <v>1194766</v>
      </c>
      <c r="L58" s="54">
        <v>0.11146296242891518</v>
      </c>
      <c r="M58" s="53">
        <v>1003479</v>
      </c>
      <c r="N58" s="54">
        <v>0.14201319459697537</v>
      </c>
      <c r="O58" s="53">
        <v>35998</v>
      </c>
      <c r="P58" s="54">
        <v>5.1773505522117791E-2</v>
      </c>
      <c r="Q58" s="53">
        <v>29153</v>
      </c>
      <c r="R58" s="54">
        <v>6.2821442131786309E-3</v>
      </c>
      <c r="S58" s="53">
        <v>268331</v>
      </c>
      <c r="T58" s="54">
        <v>0.1815439758346471</v>
      </c>
      <c r="U58" s="53">
        <v>18034</v>
      </c>
      <c r="V58" s="54">
        <v>0.63588534107402039</v>
      </c>
      <c r="W58" s="53">
        <v>272158</v>
      </c>
      <c r="X58" s="54">
        <v>0.14123374581196502</v>
      </c>
      <c r="Y58" s="53">
        <v>26992</v>
      </c>
      <c r="Z58" s="54">
        <v>-2.0893789901334836E-2</v>
      </c>
      <c r="AA58" s="53">
        <v>23118</v>
      </c>
      <c r="AB58" s="54">
        <v>0.19937743190661483</v>
      </c>
      <c r="AC58" s="53">
        <v>261329</v>
      </c>
      <c r="AD58" s="54">
        <v>0.10968199440337334</v>
      </c>
      <c r="AE58" s="53">
        <v>89149</v>
      </c>
      <c r="AF58" s="54">
        <v>0.16875335946615633</v>
      </c>
      <c r="AG58" s="53">
        <v>75480</v>
      </c>
      <c r="AH58" s="54">
        <v>3.3279031882708976E-2</v>
      </c>
      <c r="AI58" s="53">
        <v>47596</v>
      </c>
      <c r="AJ58" s="54">
        <v>0.11811689532042857</v>
      </c>
      <c r="AK58" s="53">
        <v>49104</v>
      </c>
      <c r="AL58" s="54">
        <v>0.12610939112487096</v>
      </c>
      <c r="AM58" s="53">
        <v>17072</v>
      </c>
      <c r="AN58" s="54">
        <v>7.0344827586206859E-2</v>
      </c>
      <c r="AO58" s="53">
        <v>9145</v>
      </c>
      <c r="AP58" s="54">
        <v>8.481613285883749E-2</v>
      </c>
      <c r="AQ58" s="53">
        <v>9508</v>
      </c>
      <c r="AR58" s="54">
        <v>0.27521459227467804</v>
      </c>
      <c r="AS58" s="53">
        <v>1657</v>
      </c>
      <c r="AT58" s="54">
        <v>0.45991189427312773</v>
      </c>
      <c r="AU58" s="53">
        <v>11794</v>
      </c>
      <c r="AV58" s="54">
        <v>0.53248440748440751</v>
      </c>
      <c r="AW58" s="53">
        <v>931</v>
      </c>
      <c r="AX58" s="54">
        <v>1.5789473684210527</v>
      </c>
      <c r="AY58" s="53">
        <v>2922</v>
      </c>
      <c r="AZ58" s="54">
        <v>1.9183815835367879E-2</v>
      </c>
      <c r="BA58" s="53">
        <v>15337</v>
      </c>
      <c r="BB58" s="54">
        <v>0.21183628318584069</v>
      </c>
      <c r="BC58" s="40"/>
    </row>
    <row r="59" spans="2:55" s="55" customFormat="1" ht="15" hidden="1" customHeight="1" outlineLevel="1" x14ac:dyDescent="0.25">
      <c r="B59" s="52" t="s">
        <v>79</v>
      </c>
      <c r="C59" s="62">
        <v>1359005</v>
      </c>
      <c r="D59" s="63">
        <v>7.8159535290356352E-2</v>
      </c>
      <c r="E59" s="53">
        <v>364766</v>
      </c>
      <c r="F59" s="54">
        <v>-2.8350412483451382E-2</v>
      </c>
      <c r="G59" s="53">
        <v>176781</v>
      </c>
      <c r="H59" s="54">
        <v>-7.195241670035224E-2</v>
      </c>
      <c r="I59" s="53">
        <v>187985</v>
      </c>
      <c r="J59" s="54">
        <v>1.6563740387839143E-2</v>
      </c>
      <c r="K59" s="53">
        <v>1171020</v>
      </c>
      <c r="L59" s="54">
        <v>8.8749716427846126E-2</v>
      </c>
      <c r="M59" s="53">
        <v>994239</v>
      </c>
      <c r="N59" s="54">
        <v>0.12333616171248374</v>
      </c>
      <c r="O59" s="53">
        <v>37019</v>
      </c>
      <c r="P59" s="54">
        <v>-5.3875840212640913E-2</v>
      </c>
      <c r="Q59" s="53">
        <v>28070</v>
      </c>
      <c r="R59" s="54">
        <v>-1.5536772700171841E-2</v>
      </c>
      <c r="S59" s="53">
        <v>253286</v>
      </c>
      <c r="T59" s="54">
        <v>0.15629836246684525</v>
      </c>
      <c r="U59" s="53">
        <v>25022</v>
      </c>
      <c r="V59" s="54">
        <v>0.44152552137343015</v>
      </c>
      <c r="W59" s="53">
        <v>294567</v>
      </c>
      <c r="X59" s="54">
        <v>0.18790907001221924</v>
      </c>
      <c r="Y59" s="53">
        <v>26161</v>
      </c>
      <c r="Z59" s="54">
        <v>-1.8901181323832783E-2</v>
      </c>
      <c r="AA59" s="53">
        <v>19631</v>
      </c>
      <c r="AB59" s="54">
        <v>0.25670571666346587</v>
      </c>
      <c r="AC59" s="53">
        <v>242240</v>
      </c>
      <c r="AD59" s="54">
        <v>5.8977307004620894E-2</v>
      </c>
      <c r="AE59" s="53">
        <v>79827</v>
      </c>
      <c r="AF59" s="54">
        <v>0.10608139003200723</v>
      </c>
      <c r="AG59" s="53">
        <v>72853</v>
      </c>
      <c r="AH59" s="54">
        <v>1.9793110205909903E-2</v>
      </c>
      <c r="AI59" s="53">
        <v>44595</v>
      </c>
      <c r="AJ59" s="54">
        <v>5.159525550027122E-2</v>
      </c>
      <c r="AK59" s="53">
        <v>44965</v>
      </c>
      <c r="AL59" s="54">
        <v>5.2255920621548269E-2</v>
      </c>
      <c r="AM59" s="53">
        <v>19948</v>
      </c>
      <c r="AN59" s="54">
        <v>8.6078292589971239E-2</v>
      </c>
      <c r="AO59" s="53">
        <v>8996</v>
      </c>
      <c r="AP59" s="54">
        <v>1.1354693648116809E-2</v>
      </c>
      <c r="AQ59" s="53">
        <v>6351</v>
      </c>
      <c r="AR59" s="54">
        <v>7.5711382113821113E-2</v>
      </c>
      <c r="AS59" s="53">
        <v>2026</v>
      </c>
      <c r="AT59" s="54">
        <v>-0.20267611176702083</v>
      </c>
      <c r="AU59" s="53">
        <v>11640</v>
      </c>
      <c r="AV59" s="54">
        <v>0.38968481375358177</v>
      </c>
      <c r="AW59" s="53">
        <v>950</v>
      </c>
      <c r="AX59" s="54">
        <v>2.3687943262411348</v>
      </c>
      <c r="AY59" s="53">
        <v>3237</v>
      </c>
      <c r="AZ59" s="54">
        <v>0.23126664130848229</v>
      </c>
      <c r="BA59" s="53">
        <v>15095</v>
      </c>
      <c r="BB59" s="54">
        <v>4.3246839654025315E-3</v>
      </c>
      <c r="BC59" s="40"/>
    </row>
    <row r="60" spans="2:55" s="55" customFormat="1" ht="15" hidden="1" customHeight="1" outlineLevel="1" x14ac:dyDescent="0.25">
      <c r="B60" s="52" t="s">
        <v>80</v>
      </c>
      <c r="C60" s="62">
        <v>1544703</v>
      </c>
      <c r="D60" s="63">
        <v>4.612503767112841E-2</v>
      </c>
      <c r="E60" s="53">
        <v>418205</v>
      </c>
      <c r="F60" s="54">
        <v>-5.1429076912259397E-2</v>
      </c>
      <c r="G60" s="53">
        <v>200219</v>
      </c>
      <c r="H60" s="54">
        <v>-0.11279937963886122</v>
      </c>
      <c r="I60" s="53">
        <v>217986</v>
      </c>
      <c r="J60" s="54">
        <v>1.2927269009869624E-2</v>
      </c>
      <c r="K60" s="53">
        <v>1326717</v>
      </c>
      <c r="L60" s="54">
        <v>5.1788858490349199E-2</v>
      </c>
      <c r="M60" s="53">
        <v>1126498</v>
      </c>
      <c r="N60" s="54">
        <v>8.7651441128649088E-2</v>
      </c>
      <c r="O60" s="53">
        <v>42981</v>
      </c>
      <c r="P60" s="54">
        <v>-7.5276514189391852E-3</v>
      </c>
      <c r="Q60" s="53">
        <v>33221</v>
      </c>
      <c r="R60" s="54">
        <v>9.2046904429188281E-3</v>
      </c>
      <c r="S60" s="53">
        <v>286938</v>
      </c>
      <c r="T60" s="54">
        <v>0.15736274019457586</v>
      </c>
      <c r="U60" s="53">
        <v>35546</v>
      </c>
      <c r="V60" s="54">
        <v>0.21966785616250339</v>
      </c>
      <c r="W60" s="53">
        <v>342929</v>
      </c>
      <c r="X60" s="54">
        <v>0.10805981530666986</v>
      </c>
      <c r="Y60" s="53">
        <v>29008</v>
      </c>
      <c r="Z60" s="54">
        <v>-0.13206869726527437</v>
      </c>
      <c r="AA60" s="53">
        <v>23719</v>
      </c>
      <c r="AB60" s="54">
        <v>0.46630811078140444</v>
      </c>
      <c r="AC60" s="53">
        <v>257889</v>
      </c>
      <c r="AD60" s="54">
        <v>2.9201187682582175E-2</v>
      </c>
      <c r="AE60" s="53">
        <v>83170</v>
      </c>
      <c r="AF60" s="54">
        <v>3.1322851049055078E-2</v>
      </c>
      <c r="AG60" s="53">
        <v>75242</v>
      </c>
      <c r="AH60" s="54">
        <v>1.930836118619883E-3</v>
      </c>
      <c r="AI60" s="53">
        <v>49323</v>
      </c>
      <c r="AJ60" s="54">
        <v>1.9407242063492092E-2</v>
      </c>
      <c r="AK60" s="53">
        <v>50154</v>
      </c>
      <c r="AL60" s="54">
        <v>7.981139793743397E-2</v>
      </c>
      <c r="AM60" s="53">
        <v>22830</v>
      </c>
      <c r="AN60" s="54">
        <v>0.15548132402064985</v>
      </c>
      <c r="AO60" s="53">
        <v>9592</v>
      </c>
      <c r="AP60" s="54">
        <v>-2.3920956838273666E-3</v>
      </c>
      <c r="AQ60" s="53">
        <v>7958</v>
      </c>
      <c r="AR60" s="54">
        <v>-0.15232211333617385</v>
      </c>
      <c r="AS60" s="53">
        <v>2356</v>
      </c>
      <c r="AT60" s="54">
        <v>-0.11892296185489903</v>
      </c>
      <c r="AU60" s="53">
        <v>11845</v>
      </c>
      <c r="AV60" s="54">
        <v>0.27695127210004311</v>
      </c>
      <c r="AW60" s="53">
        <v>570</v>
      </c>
      <c r="AX60" s="54">
        <v>-0.6976127320954908</v>
      </c>
      <c r="AY60" s="53">
        <v>3638</v>
      </c>
      <c r="AZ60" s="54">
        <v>0.12145499383477198</v>
      </c>
      <c r="BA60" s="53">
        <v>15478</v>
      </c>
      <c r="BB60" s="54">
        <v>-8.5602882968039196E-2</v>
      </c>
      <c r="BC60" s="40"/>
    </row>
    <row r="61" spans="2:55" s="55" customFormat="1" ht="15" hidden="1" customHeight="1" outlineLevel="1" x14ac:dyDescent="0.25">
      <c r="B61" s="52" t="s">
        <v>81</v>
      </c>
      <c r="C61" s="62">
        <v>1432415</v>
      </c>
      <c r="D61" s="63">
        <v>0.19244895682620755</v>
      </c>
      <c r="E61" s="53">
        <v>466096</v>
      </c>
      <c r="F61" s="54">
        <v>0.12147176085329781</v>
      </c>
      <c r="G61" s="53">
        <v>242171</v>
      </c>
      <c r="H61" s="54">
        <v>0.14477839125666536</v>
      </c>
      <c r="I61" s="53">
        <v>223925</v>
      </c>
      <c r="J61" s="54">
        <v>9.7311177211406141E-2</v>
      </c>
      <c r="K61" s="53">
        <v>1208490</v>
      </c>
      <c r="L61" s="54">
        <v>0.21191851748596791</v>
      </c>
      <c r="M61" s="53">
        <v>966319</v>
      </c>
      <c r="N61" s="54">
        <v>0.2299971869602242</v>
      </c>
      <c r="O61" s="53">
        <v>36312</v>
      </c>
      <c r="P61" s="54">
        <v>2.1578281052187398E-2</v>
      </c>
      <c r="Q61" s="53">
        <v>34209</v>
      </c>
      <c r="R61" s="54">
        <v>0.13840266222961728</v>
      </c>
      <c r="S61" s="53">
        <v>245622</v>
      </c>
      <c r="T61" s="54">
        <v>0.30900660839906213</v>
      </c>
      <c r="U61" s="53">
        <v>38780</v>
      </c>
      <c r="V61" s="54">
        <v>0.37395925597874236</v>
      </c>
      <c r="W61" s="53">
        <v>355007</v>
      </c>
      <c r="X61" s="54">
        <v>0.17785217085487148</v>
      </c>
      <c r="Y61" s="53">
        <v>35258</v>
      </c>
      <c r="Z61" s="54">
        <v>0.10825422769849746</v>
      </c>
      <c r="AA61" s="53">
        <v>23791</v>
      </c>
      <c r="AB61" s="54">
        <v>0.40841818612360892</v>
      </c>
      <c r="AC61" s="53">
        <v>121457</v>
      </c>
      <c r="AD61" s="54">
        <v>0.37790710866063115</v>
      </c>
      <c r="AE61" s="53">
        <v>39565</v>
      </c>
      <c r="AF61" s="54">
        <v>0.24622023434547069</v>
      </c>
      <c r="AG61" s="53">
        <v>40274</v>
      </c>
      <c r="AH61" s="54">
        <v>0.60980094332080892</v>
      </c>
      <c r="AI61" s="53">
        <v>24834</v>
      </c>
      <c r="AJ61" s="54">
        <v>0.38822740231427133</v>
      </c>
      <c r="AK61" s="53">
        <v>16784</v>
      </c>
      <c r="AL61" s="54">
        <v>0.24408865169372174</v>
      </c>
      <c r="AM61" s="53">
        <v>23432</v>
      </c>
      <c r="AN61" s="54">
        <v>0.22860738255033564</v>
      </c>
      <c r="AO61" s="53">
        <v>7450</v>
      </c>
      <c r="AP61" s="54">
        <v>1.6093835242771304E-2</v>
      </c>
      <c r="AQ61" s="53">
        <v>10739</v>
      </c>
      <c r="AR61" s="54">
        <v>-6.7552313970652089E-2</v>
      </c>
      <c r="AS61" s="53">
        <v>1981</v>
      </c>
      <c r="AT61" s="54">
        <v>9.0258668134287179E-2</v>
      </c>
      <c r="AU61" s="53">
        <v>10748</v>
      </c>
      <c r="AV61" s="54">
        <v>0.10987195373812475</v>
      </c>
      <c r="AW61" s="53">
        <v>2880</v>
      </c>
      <c r="AX61" s="54">
        <v>0.53928380545163024</v>
      </c>
      <c r="AY61" s="53">
        <v>3919</v>
      </c>
      <c r="AZ61" s="54">
        <v>0.33754266211604089</v>
      </c>
      <c r="BA61" s="53">
        <v>14734</v>
      </c>
      <c r="BB61" s="54">
        <v>0.26039349871685191</v>
      </c>
      <c r="BC61" s="40"/>
    </row>
    <row r="62" spans="2:55" s="55" customFormat="1" ht="15" hidden="1" customHeight="1" outlineLevel="1" x14ac:dyDescent="0.25">
      <c r="B62" s="52" t="s">
        <v>82</v>
      </c>
      <c r="C62" s="62">
        <v>1218155</v>
      </c>
      <c r="D62" s="63">
        <v>7.4183288081698162E-2</v>
      </c>
      <c r="E62" s="53">
        <v>452954</v>
      </c>
      <c r="F62" s="54">
        <v>5.6057669466220705E-3</v>
      </c>
      <c r="G62" s="53">
        <v>224430</v>
      </c>
      <c r="H62" s="54">
        <v>-2.233432219448761E-2</v>
      </c>
      <c r="I62" s="53">
        <v>228524</v>
      </c>
      <c r="J62" s="54">
        <v>3.4644499981890009E-2</v>
      </c>
      <c r="K62" s="53">
        <v>989631</v>
      </c>
      <c r="L62" s="54">
        <v>8.3746825573258521E-2</v>
      </c>
      <c r="M62" s="53">
        <v>765201</v>
      </c>
      <c r="N62" s="54">
        <v>0.11936951433586884</v>
      </c>
      <c r="O62" s="53">
        <v>26551</v>
      </c>
      <c r="P62" s="54">
        <v>-0.10427771405438224</v>
      </c>
      <c r="Q62" s="53">
        <v>27008</v>
      </c>
      <c r="R62" s="54">
        <v>1.0286911308120983E-2</v>
      </c>
      <c r="S62" s="53">
        <v>187573</v>
      </c>
      <c r="T62" s="54">
        <v>0.16214072848707883</v>
      </c>
      <c r="U62" s="53">
        <v>30928</v>
      </c>
      <c r="V62" s="54">
        <v>0.52444794952681395</v>
      </c>
      <c r="W62" s="53">
        <v>342567</v>
      </c>
      <c r="X62" s="54">
        <v>0.13279366685515304</v>
      </c>
      <c r="Y62" s="53">
        <v>37561</v>
      </c>
      <c r="Z62" s="54">
        <v>9.1381915388191626E-2</v>
      </c>
      <c r="AA62" s="53">
        <v>19655</v>
      </c>
      <c r="AB62" s="54">
        <v>0.4384514051522248</v>
      </c>
      <c r="AC62" s="53">
        <v>25309</v>
      </c>
      <c r="AD62" s="54">
        <v>-0.15300692747900002</v>
      </c>
      <c r="AE62" s="53">
        <v>6662</v>
      </c>
      <c r="AF62" s="54">
        <v>-6.7077440134434951E-2</v>
      </c>
      <c r="AG62" s="53">
        <v>10042</v>
      </c>
      <c r="AH62" s="54">
        <v>-0.13326428448127048</v>
      </c>
      <c r="AI62" s="53">
        <v>7566</v>
      </c>
      <c r="AJ62" s="54">
        <v>-0.15160349854227406</v>
      </c>
      <c r="AK62" s="53">
        <v>1039</v>
      </c>
      <c r="AL62" s="54">
        <v>-0.53533094812164572</v>
      </c>
      <c r="AM62" s="53">
        <v>19811</v>
      </c>
      <c r="AN62" s="54">
        <v>0.18133571854502084</v>
      </c>
      <c r="AO62" s="53">
        <v>6284</v>
      </c>
      <c r="AP62" s="54">
        <v>-2.0878778435649781E-2</v>
      </c>
      <c r="AQ62" s="53">
        <v>13680</v>
      </c>
      <c r="AR62" s="54">
        <v>-4.6291132180702688E-2</v>
      </c>
      <c r="AS62" s="53">
        <v>2071</v>
      </c>
      <c r="AT62" s="54">
        <v>-0.11533532678342584</v>
      </c>
      <c r="AU62" s="53">
        <v>14138</v>
      </c>
      <c r="AV62" s="54">
        <v>0.11930963502493874</v>
      </c>
      <c r="AW62" s="53">
        <v>2331</v>
      </c>
      <c r="AX62" s="54">
        <v>7.7669902912621325E-2</v>
      </c>
      <c r="AY62" s="53">
        <v>3014</v>
      </c>
      <c r="AZ62" s="54">
        <v>0.23221586263287008</v>
      </c>
      <c r="BA62" s="53">
        <v>6720</v>
      </c>
      <c r="BB62" s="54">
        <v>-0.16532107812694075</v>
      </c>
      <c r="BC62" s="40"/>
    </row>
    <row r="63" spans="2:55" s="55" customFormat="1" ht="15" hidden="1" customHeight="1" outlineLevel="1" x14ac:dyDescent="0.25">
      <c r="B63" s="52" t="s">
        <v>83</v>
      </c>
      <c r="C63" s="62">
        <v>1282194</v>
      </c>
      <c r="D63" s="63">
        <v>7.9825973885976786E-2</v>
      </c>
      <c r="E63" s="53">
        <v>497295</v>
      </c>
      <c r="F63" s="54">
        <v>5.852490421455947E-2</v>
      </c>
      <c r="G63" s="53">
        <v>260107</v>
      </c>
      <c r="H63" s="54">
        <v>4.0536215766439732E-2</v>
      </c>
      <c r="I63" s="53">
        <v>237188</v>
      </c>
      <c r="J63" s="54">
        <v>7.8980648330952752E-2</v>
      </c>
      <c r="K63" s="53">
        <v>1045006</v>
      </c>
      <c r="L63" s="54">
        <v>8.0018024312151326E-2</v>
      </c>
      <c r="M63" s="53">
        <v>784899</v>
      </c>
      <c r="N63" s="54">
        <v>9.3771251156620217E-2</v>
      </c>
      <c r="O63" s="53">
        <v>23378</v>
      </c>
      <c r="P63" s="54">
        <v>-0.10146821431316777</v>
      </c>
      <c r="Q63" s="53">
        <v>24309</v>
      </c>
      <c r="R63" s="54">
        <v>-0.11086320409656181</v>
      </c>
      <c r="S63" s="53">
        <v>195329</v>
      </c>
      <c r="T63" s="54">
        <v>0.16264493702530891</v>
      </c>
      <c r="U63" s="53">
        <v>24061</v>
      </c>
      <c r="V63" s="54">
        <v>0.45550783376686232</v>
      </c>
      <c r="W63" s="53">
        <v>342928</v>
      </c>
      <c r="X63" s="54">
        <v>0.10416062953589766</v>
      </c>
      <c r="Y63" s="53">
        <v>46458</v>
      </c>
      <c r="Z63" s="54">
        <v>3.6615569984604024E-2</v>
      </c>
      <c r="AA63" s="53">
        <v>22542</v>
      </c>
      <c r="AB63" s="54">
        <v>0.33788355392011393</v>
      </c>
      <c r="AC63" s="53">
        <v>28256</v>
      </c>
      <c r="AD63" s="54">
        <v>-0.11774440315983392</v>
      </c>
      <c r="AE63" s="53">
        <v>7250</v>
      </c>
      <c r="AF63" s="54">
        <v>6.2456627342124538E-3</v>
      </c>
      <c r="AG63" s="53">
        <v>12522</v>
      </c>
      <c r="AH63" s="54">
        <v>-0.10262290382685968</v>
      </c>
      <c r="AI63" s="53">
        <v>8484</v>
      </c>
      <c r="AJ63" s="54">
        <v>-0.13029215786776016</v>
      </c>
      <c r="AK63" s="53">
        <v>0</v>
      </c>
      <c r="AL63" s="54">
        <v>-1</v>
      </c>
      <c r="AM63" s="53">
        <v>19078</v>
      </c>
      <c r="AN63" s="54">
        <v>0.13932517169304259</v>
      </c>
      <c r="AO63" s="53">
        <v>6726</v>
      </c>
      <c r="AP63" s="54">
        <v>-0.11651123078943915</v>
      </c>
      <c r="AQ63" s="53">
        <v>16263</v>
      </c>
      <c r="AR63" s="54">
        <v>-2.7739582710587629E-2</v>
      </c>
      <c r="AS63" s="53">
        <v>2057</v>
      </c>
      <c r="AT63" s="54">
        <v>-0.20302208446338632</v>
      </c>
      <c r="AU63" s="53">
        <v>16611</v>
      </c>
      <c r="AV63" s="54">
        <v>0.1688010132282578</v>
      </c>
      <c r="AW63" s="53">
        <v>5726</v>
      </c>
      <c r="AX63" s="54">
        <v>-4.0006957731779647E-3</v>
      </c>
      <c r="AY63" s="53">
        <v>3333</v>
      </c>
      <c r="AZ63" s="54">
        <v>0.2164233576642336</v>
      </c>
      <c r="BA63" s="53">
        <v>7844</v>
      </c>
      <c r="BB63" s="54">
        <v>-0.13583783188278065</v>
      </c>
      <c r="BC63" s="40"/>
    </row>
    <row r="64" spans="2:55" s="55" customFormat="1" ht="15" hidden="1" customHeight="1" outlineLevel="1" x14ac:dyDescent="0.25">
      <c r="B64" s="52" t="s">
        <v>84</v>
      </c>
      <c r="C64" s="62">
        <v>1498306</v>
      </c>
      <c r="D64" s="63">
        <v>8.4261304263504089E-2</v>
      </c>
      <c r="E64" s="53">
        <v>573376</v>
      </c>
      <c r="F64" s="54">
        <v>5.714617584318038E-2</v>
      </c>
      <c r="G64" s="53">
        <v>327238</v>
      </c>
      <c r="H64" s="54">
        <v>2.9085911776822515E-2</v>
      </c>
      <c r="I64" s="53">
        <v>246138</v>
      </c>
      <c r="J64" s="54">
        <v>9.6910763307069825E-2</v>
      </c>
      <c r="K64" s="53">
        <v>1252168</v>
      </c>
      <c r="L64" s="54">
        <v>8.1809039669073158E-2</v>
      </c>
      <c r="M64" s="53">
        <v>924930</v>
      </c>
      <c r="N64" s="54">
        <v>0.10178001565241623</v>
      </c>
      <c r="O64" s="53">
        <v>40826</v>
      </c>
      <c r="P64" s="54">
        <v>-0.10986591082524799</v>
      </c>
      <c r="Q64" s="53">
        <v>34086</v>
      </c>
      <c r="R64" s="54">
        <v>-2.0320179346420275E-2</v>
      </c>
      <c r="S64" s="53">
        <v>213233</v>
      </c>
      <c r="T64" s="54">
        <v>0.11481555062947013</v>
      </c>
      <c r="U64" s="53">
        <v>37261</v>
      </c>
      <c r="V64" s="54">
        <v>0.53761399744150529</v>
      </c>
      <c r="W64" s="53">
        <v>388228</v>
      </c>
      <c r="X64" s="54">
        <v>0.16980188323917145</v>
      </c>
      <c r="Y64" s="53">
        <v>49831</v>
      </c>
      <c r="Z64" s="54">
        <v>8.5902939702325209E-2</v>
      </c>
      <c r="AA64" s="53">
        <v>24194</v>
      </c>
      <c r="AB64" s="54">
        <v>0.10348916761687565</v>
      </c>
      <c r="AC64" s="53">
        <v>42106</v>
      </c>
      <c r="AD64" s="54">
        <v>-0.10907513594718687</v>
      </c>
      <c r="AE64" s="53">
        <v>8667</v>
      </c>
      <c r="AF64" s="54">
        <v>-3.4855233853006706E-2</v>
      </c>
      <c r="AG64" s="53">
        <v>18434</v>
      </c>
      <c r="AH64" s="54">
        <v>-0.15891773509148155</v>
      </c>
      <c r="AI64" s="53">
        <v>15005</v>
      </c>
      <c r="AJ64" s="54">
        <v>-8.3048154485455883E-2</v>
      </c>
      <c r="AK64" s="53">
        <v>0</v>
      </c>
      <c r="AL64" s="54" t="s">
        <v>90</v>
      </c>
      <c r="AM64" s="53">
        <v>21774</v>
      </c>
      <c r="AN64" s="54">
        <v>1.638425990757586E-2</v>
      </c>
      <c r="AO64" s="53">
        <v>7172</v>
      </c>
      <c r="AP64" s="54">
        <v>-0.22490003242191725</v>
      </c>
      <c r="AQ64" s="53">
        <v>15851</v>
      </c>
      <c r="AR64" s="54">
        <v>-0.12168227406217103</v>
      </c>
      <c r="AS64" s="53">
        <v>3588</v>
      </c>
      <c r="AT64" s="54">
        <v>0.14779270633397323</v>
      </c>
      <c r="AU64" s="53">
        <v>22489</v>
      </c>
      <c r="AV64" s="54">
        <v>0.23947310405643729</v>
      </c>
      <c r="AW64" s="53">
        <v>10389</v>
      </c>
      <c r="AX64" s="54">
        <v>1.2671800370406494E-2</v>
      </c>
      <c r="AY64" s="53">
        <v>3164</v>
      </c>
      <c r="AZ64" s="54">
        <v>8.5048010973936883E-2</v>
      </c>
      <c r="BA64" s="53">
        <v>10738</v>
      </c>
      <c r="BB64" s="54">
        <v>-0.18688474935635313</v>
      </c>
      <c r="BC64" s="40"/>
    </row>
    <row r="65" spans="2:55" s="55" customFormat="1" ht="15" hidden="1" customHeight="1" outlineLevel="1" x14ac:dyDescent="0.25">
      <c r="B65" s="52" t="s">
        <v>85</v>
      </c>
      <c r="C65" s="62">
        <v>1544914</v>
      </c>
      <c r="D65" s="63">
        <v>0.10528319003200859</v>
      </c>
      <c r="E65" s="53">
        <v>598566</v>
      </c>
      <c r="F65" s="54">
        <v>7.2445228010578067E-2</v>
      </c>
      <c r="G65" s="53">
        <v>355130</v>
      </c>
      <c r="H65" s="54">
        <v>3.0491378960135984E-2</v>
      </c>
      <c r="I65" s="53">
        <v>243436</v>
      </c>
      <c r="J65" s="54">
        <v>0.14016205329961129</v>
      </c>
      <c r="K65" s="53">
        <v>1301478</v>
      </c>
      <c r="L65" s="54">
        <v>9.8994801746937311E-2</v>
      </c>
      <c r="M65" s="53">
        <v>946348</v>
      </c>
      <c r="N65" s="54">
        <v>0.12711196228779142</v>
      </c>
      <c r="O65" s="53">
        <v>39550</v>
      </c>
      <c r="P65" s="54">
        <v>-4.6275531119631563E-2</v>
      </c>
      <c r="Q65" s="53">
        <v>33816</v>
      </c>
      <c r="R65" s="54">
        <v>1.4764133957508196E-2</v>
      </c>
      <c r="S65" s="53">
        <v>230017</v>
      </c>
      <c r="T65" s="54">
        <v>0.21881391676646067</v>
      </c>
      <c r="U65" s="53">
        <v>46931</v>
      </c>
      <c r="V65" s="54">
        <v>0.50908389337277726</v>
      </c>
      <c r="W65" s="53">
        <v>390625</v>
      </c>
      <c r="X65" s="54">
        <v>0.1416642798272123</v>
      </c>
      <c r="Y65" s="53">
        <v>42450</v>
      </c>
      <c r="Z65" s="54">
        <v>1.7156275458858561E-2</v>
      </c>
      <c r="AA65" s="53">
        <v>33955</v>
      </c>
      <c r="AB65" s="54">
        <v>9.8014487129737482E-2</v>
      </c>
      <c r="AC65" s="53">
        <v>26748</v>
      </c>
      <c r="AD65" s="54">
        <v>-0.1517188887479386</v>
      </c>
      <c r="AE65" s="53">
        <v>7155</v>
      </c>
      <c r="AF65" s="54">
        <v>-1.6765150474096435E-2</v>
      </c>
      <c r="AG65" s="53">
        <v>9934</v>
      </c>
      <c r="AH65" s="54">
        <v>-0.21865659902469714</v>
      </c>
      <c r="AI65" s="53">
        <v>9657</v>
      </c>
      <c r="AJ65" s="54">
        <v>-0.15065963060686016</v>
      </c>
      <c r="AK65" s="53">
        <v>2</v>
      </c>
      <c r="AL65" s="54">
        <v>-0.98830409356725146</v>
      </c>
      <c r="AM65" s="53">
        <v>22616</v>
      </c>
      <c r="AN65" s="54">
        <v>7.9213590379843435E-2</v>
      </c>
      <c r="AO65" s="53">
        <v>7759</v>
      </c>
      <c r="AP65" s="54">
        <v>-0.16127986163657981</v>
      </c>
      <c r="AQ65" s="53">
        <v>16830</v>
      </c>
      <c r="AR65" s="54">
        <v>-5.4494382022471921E-2</v>
      </c>
      <c r="AS65" s="53">
        <v>3844</v>
      </c>
      <c r="AT65" s="54">
        <v>1.1046817464492431E-2</v>
      </c>
      <c r="AU65" s="53">
        <v>18792</v>
      </c>
      <c r="AV65" s="54">
        <v>4.8251241144642076E-2</v>
      </c>
      <c r="AW65" s="53">
        <v>12859</v>
      </c>
      <c r="AX65" s="54">
        <v>0.1915307635285397</v>
      </c>
      <c r="AY65" s="53">
        <v>6365</v>
      </c>
      <c r="AZ65" s="54">
        <v>0.45652173913043481</v>
      </c>
      <c r="BA65" s="53">
        <v>13191</v>
      </c>
      <c r="BB65" s="54">
        <v>-4.1769577219235798E-2</v>
      </c>
      <c r="BC65" s="40"/>
    </row>
    <row r="66" spans="2:55" s="55" customFormat="1" ht="15" hidden="1" customHeight="1" outlineLevel="1" x14ac:dyDescent="0.25">
      <c r="B66" s="52" t="s">
        <v>86</v>
      </c>
      <c r="C66" s="62">
        <v>1336639</v>
      </c>
      <c r="D66" s="63">
        <v>6.4631081764563003E-2</v>
      </c>
      <c r="E66" s="53">
        <v>493076</v>
      </c>
      <c r="F66" s="54">
        <v>4.6281815963417516E-2</v>
      </c>
      <c r="G66" s="53">
        <v>261592</v>
      </c>
      <c r="H66" s="54">
        <v>1.2497919593749796E-2</v>
      </c>
      <c r="I66" s="53">
        <v>231484</v>
      </c>
      <c r="J66" s="54">
        <v>8.727959342796221E-2</v>
      </c>
      <c r="K66" s="53">
        <v>1105155</v>
      </c>
      <c r="L66" s="54">
        <v>6.000615772405915E-2</v>
      </c>
      <c r="M66" s="53">
        <v>843563</v>
      </c>
      <c r="N66" s="54">
        <v>7.5657651454292818E-2</v>
      </c>
      <c r="O66" s="53">
        <v>29523</v>
      </c>
      <c r="P66" s="54">
        <v>-6.2523815572208763E-2</v>
      </c>
      <c r="Q66" s="53">
        <v>29521</v>
      </c>
      <c r="R66" s="54">
        <v>-3.6787040161998519E-3</v>
      </c>
      <c r="S66" s="53">
        <v>215027</v>
      </c>
      <c r="T66" s="54">
        <v>6.8101551284789563E-2</v>
      </c>
      <c r="U66" s="53">
        <v>23872</v>
      </c>
      <c r="V66" s="54">
        <v>0.38984629715882635</v>
      </c>
      <c r="W66" s="53">
        <v>360940</v>
      </c>
      <c r="X66" s="54">
        <v>0.13131376451597743</v>
      </c>
      <c r="Y66" s="53">
        <v>38997</v>
      </c>
      <c r="Z66" s="54">
        <v>2.9053198226725696E-2</v>
      </c>
      <c r="AA66" s="53">
        <v>26227</v>
      </c>
      <c r="AB66" s="54">
        <v>7.4877049180327893E-2</v>
      </c>
      <c r="AC66" s="53">
        <v>30993</v>
      </c>
      <c r="AD66" s="54">
        <v>-0.12355070414569314</v>
      </c>
      <c r="AE66" s="53">
        <v>8600</v>
      </c>
      <c r="AF66" s="54">
        <v>6.5543303184239843E-2</v>
      </c>
      <c r="AG66" s="53">
        <v>12141</v>
      </c>
      <c r="AH66" s="54">
        <v>-0.25638512892754328</v>
      </c>
      <c r="AI66" s="53">
        <v>8941</v>
      </c>
      <c r="AJ66" s="54">
        <v>-7.7676913554776128E-2</v>
      </c>
      <c r="AK66" s="53">
        <v>1311</v>
      </c>
      <c r="AL66" s="54">
        <v>3.228346456692921E-2</v>
      </c>
      <c r="AM66" s="53">
        <v>25435</v>
      </c>
      <c r="AN66" s="54">
        <v>0.10510079944386508</v>
      </c>
      <c r="AO66" s="53">
        <v>7172</v>
      </c>
      <c r="AP66" s="54">
        <v>-0.14558017631641651</v>
      </c>
      <c r="AQ66" s="53">
        <v>14058</v>
      </c>
      <c r="AR66" s="54">
        <v>-6.4110245656081477E-2</v>
      </c>
      <c r="AS66" s="53">
        <v>3365</v>
      </c>
      <c r="AT66" s="54">
        <v>0.280441400304414</v>
      </c>
      <c r="AU66" s="53">
        <v>17938</v>
      </c>
      <c r="AV66" s="54">
        <v>1.7932130291680837E-2</v>
      </c>
      <c r="AW66" s="53">
        <v>6943</v>
      </c>
      <c r="AX66" s="54">
        <v>6.4061302681992283E-2</v>
      </c>
      <c r="AY66" s="53">
        <v>4579</v>
      </c>
      <c r="AZ66" s="54">
        <v>4.0681818181818263E-2</v>
      </c>
      <c r="BA66" s="53">
        <v>8973</v>
      </c>
      <c r="BB66" s="54">
        <v>-0.1293421307975936</v>
      </c>
      <c r="BC66" s="56"/>
    </row>
    <row r="67" spans="2:55" s="55" customFormat="1" ht="15" hidden="1" customHeight="1" outlineLevel="1" x14ac:dyDescent="0.25">
      <c r="B67" s="52" t="s">
        <v>87</v>
      </c>
      <c r="C67" s="62">
        <v>1545111</v>
      </c>
      <c r="D67" s="63">
        <v>5.826331261249651E-2</v>
      </c>
      <c r="E67" s="53">
        <v>496692</v>
      </c>
      <c r="F67" s="54">
        <v>6.7987176206746103E-2</v>
      </c>
      <c r="G67" s="53">
        <v>261461</v>
      </c>
      <c r="H67" s="54">
        <v>5.6344059955962367E-2</v>
      </c>
      <c r="I67" s="53">
        <v>235231</v>
      </c>
      <c r="J67" s="54">
        <v>8.1233510144421262E-2</v>
      </c>
      <c r="K67" s="53">
        <v>1309880</v>
      </c>
      <c r="L67" s="54">
        <v>5.4241255032249969E-2</v>
      </c>
      <c r="M67" s="53">
        <v>1048419</v>
      </c>
      <c r="N67" s="54">
        <v>5.3718148569154245E-2</v>
      </c>
      <c r="O67" s="53">
        <v>39618</v>
      </c>
      <c r="P67" s="54">
        <v>-1.3913433058715174E-2</v>
      </c>
      <c r="Q67" s="53">
        <v>35771</v>
      </c>
      <c r="R67" s="54">
        <v>2.9529428694776261E-2</v>
      </c>
      <c r="S67" s="53">
        <v>241016</v>
      </c>
      <c r="T67" s="54">
        <v>5.7449478330305892E-2</v>
      </c>
      <c r="U67" s="53">
        <v>30095</v>
      </c>
      <c r="V67" s="54">
        <v>0.48163647105159502</v>
      </c>
      <c r="W67" s="53">
        <v>402391</v>
      </c>
      <c r="X67" s="54">
        <v>0.11197360385330679</v>
      </c>
      <c r="Y67" s="53">
        <v>38119</v>
      </c>
      <c r="Z67" s="54">
        <v>-1.6765972813330254E-2</v>
      </c>
      <c r="AA67" s="53">
        <v>24740</v>
      </c>
      <c r="AB67" s="54">
        <v>8.546858546858549E-2</v>
      </c>
      <c r="AC67" s="53">
        <v>149234</v>
      </c>
      <c r="AD67" s="54">
        <v>-6.4750636100422421E-2</v>
      </c>
      <c r="AE67" s="53">
        <v>45522</v>
      </c>
      <c r="AF67" s="54">
        <v>-5.9054548461109135E-2</v>
      </c>
      <c r="AG67" s="53">
        <v>48020</v>
      </c>
      <c r="AH67" s="54">
        <v>-9.3603125766813289E-2</v>
      </c>
      <c r="AI67" s="53">
        <v>29893</v>
      </c>
      <c r="AJ67" s="54">
        <v>-9.6451456897594046E-2</v>
      </c>
      <c r="AK67" s="53">
        <v>25799</v>
      </c>
      <c r="AL67" s="54">
        <v>2.6866740964814451E-2</v>
      </c>
      <c r="AM67" s="53">
        <v>29350</v>
      </c>
      <c r="AN67" s="54">
        <v>9.160560865845957E-2</v>
      </c>
      <c r="AO67" s="53">
        <v>7358</v>
      </c>
      <c r="AP67" s="54">
        <v>-0.19355545813239805</v>
      </c>
      <c r="AQ67" s="53">
        <v>12192</v>
      </c>
      <c r="AR67" s="54">
        <v>-0.13378330373001779</v>
      </c>
      <c r="AS67" s="53">
        <v>4043</v>
      </c>
      <c r="AT67" s="54">
        <v>0.12555679287305122</v>
      </c>
      <c r="AU67" s="53">
        <v>13780</v>
      </c>
      <c r="AV67" s="54">
        <v>-9.0248894170462779E-2</v>
      </c>
      <c r="AW67" s="53">
        <v>3913</v>
      </c>
      <c r="AX67" s="54">
        <v>0.26103770544634219</v>
      </c>
      <c r="AY67" s="53">
        <v>3198</v>
      </c>
      <c r="AZ67" s="54">
        <v>6.7067067067066999E-2</v>
      </c>
      <c r="BA67" s="53">
        <v>13601</v>
      </c>
      <c r="BB67" s="54">
        <v>-2.0947307803052095E-2</v>
      </c>
      <c r="BC67" s="40"/>
    </row>
    <row r="68" spans="2:55" s="55" customFormat="1" ht="15" hidden="1" customHeight="1" outlineLevel="1" x14ac:dyDescent="0.25">
      <c r="B68" s="52" t="s">
        <v>88</v>
      </c>
      <c r="C68" s="62">
        <v>1463084</v>
      </c>
      <c r="D68" s="63">
        <v>-2.132623751978302E-2</v>
      </c>
      <c r="E68" s="53">
        <v>418462</v>
      </c>
      <c r="F68" s="54">
        <v>-9.5831824496876994E-3</v>
      </c>
      <c r="G68" s="53">
        <v>213932</v>
      </c>
      <c r="H68" s="54">
        <v>2.6183395986456581E-4</v>
      </c>
      <c r="I68" s="53">
        <v>204530</v>
      </c>
      <c r="J68" s="54">
        <v>-1.9675509861720175E-2</v>
      </c>
      <c r="K68" s="53">
        <v>1258554</v>
      </c>
      <c r="L68" s="54">
        <v>-2.1593975423122025E-2</v>
      </c>
      <c r="M68" s="53">
        <v>1044622</v>
      </c>
      <c r="N68" s="54">
        <v>-2.5952604071965757E-2</v>
      </c>
      <c r="O68" s="53">
        <v>35878</v>
      </c>
      <c r="P68" s="54">
        <v>-2.4258906717432693E-2</v>
      </c>
      <c r="Q68" s="53">
        <v>31278</v>
      </c>
      <c r="R68" s="54">
        <v>1.0882089361157199E-3</v>
      </c>
      <c r="S68" s="53">
        <v>289359</v>
      </c>
      <c r="T68" s="54">
        <v>-1.5320168378927468E-2</v>
      </c>
      <c r="U68" s="53">
        <v>17508</v>
      </c>
      <c r="V68" s="54">
        <v>0.4697783747481532</v>
      </c>
      <c r="W68" s="53">
        <v>299778</v>
      </c>
      <c r="X68" s="54">
        <v>-1.1605747482673845E-2</v>
      </c>
      <c r="Y68" s="53">
        <v>25503</v>
      </c>
      <c r="Z68" s="54">
        <v>4.9117610761446384E-2</v>
      </c>
      <c r="AA68" s="53">
        <v>27727</v>
      </c>
      <c r="AB68" s="54">
        <v>0.30112623181604881</v>
      </c>
      <c r="AC68" s="53">
        <v>240571</v>
      </c>
      <c r="AD68" s="54">
        <v>-0.12056574252792884</v>
      </c>
      <c r="AE68" s="53">
        <v>84081</v>
      </c>
      <c r="AF68" s="54">
        <v>-0.11244233793926084</v>
      </c>
      <c r="AG68" s="53">
        <v>70124</v>
      </c>
      <c r="AH68" s="54">
        <v>-0.14279078295947678</v>
      </c>
      <c r="AI68" s="53">
        <v>40630</v>
      </c>
      <c r="AJ68" s="54">
        <v>-0.1008077901958615</v>
      </c>
      <c r="AK68" s="53">
        <v>45736</v>
      </c>
      <c r="AL68" s="54">
        <v>-0.11755966736768986</v>
      </c>
      <c r="AM68" s="53">
        <v>26251</v>
      </c>
      <c r="AN68" s="54">
        <v>0.19480223931546137</v>
      </c>
      <c r="AO68" s="53">
        <v>10213</v>
      </c>
      <c r="AP68" s="54">
        <v>-4.9599851107388848E-2</v>
      </c>
      <c r="AQ68" s="53">
        <v>6299</v>
      </c>
      <c r="AR68" s="54">
        <v>-0.48194752857965295</v>
      </c>
      <c r="AS68" s="53">
        <v>2487</v>
      </c>
      <c r="AT68" s="54">
        <v>-6.7891373801917121E-3</v>
      </c>
      <c r="AU68" s="53">
        <v>15427</v>
      </c>
      <c r="AV68" s="54">
        <v>0.45771520362846063</v>
      </c>
      <c r="AW68" s="53">
        <v>1835</v>
      </c>
      <c r="AX68" s="54">
        <v>0.60683012259194391</v>
      </c>
      <c r="AY68" s="53">
        <v>2592</v>
      </c>
      <c r="AZ68" s="54">
        <v>-0.27293127629733516</v>
      </c>
      <c r="BA68" s="53">
        <v>11916</v>
      </c>
      <c r="BB68" s="54">
        <v>-0.11922536772858305</v>
      </c>
      <c r="BC68" s="40"/>
    </row>
    <row r="69" spans="2:55" s="55" customFormat="1" ht="15" hidden="1" customHeight="1" outlineLevel="1" x14ac:dyDescent="0.25">
      <c r="B69" s="52" t="s">
        <v>89</v>
      </c>
      <c r="C69" s="62">
        <v>1534500</v>
      </c>
      <c r="D69" s="63">
        <v>7.3689911539283059E-3</v>
      </c>
      <c r="E69" s="53">
        <v>482807</v>
      </c>
      <c r="F69" s="54">
        <v>4.855695201857313E-2</v>
      </c>
      <c r="G69" s="53">
        <v>259457</v>
      </c>
      <c r="H69" s="54">
        <v>2.4007988191369289E-2</v>
      </c>
      <c r="I69" s="53">
        <v>223350</v>
      </c>
      <c r="J69" s="54">
        <v>7.8594712060847449E-2</v>
      </c>
      <c r="K69" s="53">
        <v>1311150</v>
      </c>
      <c r="L69" s="54">
        <v>-3.8368029174897789E-3</v>
      </c>
      <c r="M69" s="53">
        <v>1051693</v>
      </c>
      <c r="N69" s="54">
        <v>-1.0474903700135263E-2</v>
      </c>
      <c r="O69" s="53">
        <v>38824</v>
      </c>
      <c r="P69" s="54">
        <v>-4.595272030274733E-2</v>
      </c>
      <c r="Q69" s="53">
        <v>32020</v>
      </c>
      <c r="R69" s="54">
        <v>-5.0471502283375824E-2</v>
      </c>
      <c r="S69" s="53">
        <v>278958</v>
      </c>
      <c r="T69" s="54">
        <v>-5.7064645939000069E-3</v>
      </c>
      <c r="U69" s="53">
        <v>29135</v>
      </c>
      <c r="V69" s="54">
        <v>0.27027380537146839</v>
      </c>
      <c r="W69" s="53">
        <v>309962</v>
      </c>
      <c r="X69" s="54">
        <v>3.736650635715888E-2</v>
      </c>
      <c r="Y69" s="53">
        <v>25326</v>
      </c>
      <c r="Z69" s="54">
        <v>1.6740937010718993E-2</v>
      </c>
      <c r="AA69" s="53">
        <v>31672</v>
      </c>
      <c r="AB69" s="54">
        <v>0.2336215626704059</v>
      </c>
      <c r="AC69" s="53">
        <v>232065</v>
      </c>
      <c r="AD69" s="54">
        <v>-0.11970214815966862</v>
      </c>
      <c r="AE69" s="53">
        <v>84073</v>
      </c>
      <c r="AF69" s="54">
        <v>-0.12406622143965995</v>
      </c>
      <c r="AG69" s="53">
        <v>61994</v>
      </c>
      <c r="AH69" s="54">
        <v>-0.15875320586758579</v>
      </c>
      <c r="AI69" s="53">
        <v>41643</v>
      </c>
      <c r="AJ69" s="54">
        <v>-9.8402182385035064E-2</v>
      </c>
      <c r="AK69" s="53">
        <v>44355</v>
      </c>
      <c r="AL69" s="54">
        <v>-7.1274524173454257E-2</v>
      </c>
      <c r="AM69" s="53">
        <v>21582</v>
      </c>
      <c r="AN69" s="54">
        <v>0.14396268419378777</v>
      </c>
      <c r="AO69" s="53">
        <v>9542</v>
      </c>
      <c r="AP69" s="54">
        <v>5.7636887608069065E-2</v>
      </c>
      <c r="AQ69" s="53">
        <v>5994</v>
      </c>
      <c r="AR69" s="54">
        <v>-0.37653422092781363</v>
      </c>
      <c r="AS69" s="53">
        <v>2194</v>
      </c>
      <c r="AT69" s="54">
        <v>1.3863216266173817E-2</v>
      </c>
      <c r="AU69" s="53">
        <v>16099</v>
      </c>
      <c r="AV69" s="54">
        <v>0.46301344965467095</v>
      </c>
      <c r="AW69" s="53">
        <v>849</v>
      </c>
      <c r="AX69" s="54">
        <v>-0.35042081101759759</v>
      </c>
      <c r="AY69" s="53">
        <v>2631</v>
      </c>
      <c r="AZ69" s="54">
        <v>-0.21392291604421876</v>
      </c>
      <c r="BA69" s="53">
        <v>14840</v>
      </c>
      <c r="BB69" s="54">
        <v>-0.10548523206751059</v>
      </c>
      <c r="BC69" s="40"/>
    </row>
    <row r="70" spans="2:55" s="55" customFormat="1" ht="15" customHeight="1" collapsed="1" x14ac:dyDescent="0.25">
      <c r="B70" s="64">
        <v>2014</v>
      </c>
      <c r="C70" s="65">
        <v>17148415</v>
      </c>
      <c r="D70" s="66">
        <v>6.9220833838636198E-2</v>
      </c>
      <c r="E70" s="65">
        <v>5648205</v>
      </c>
      <c r="F70" s="66">
        <v>3.4787607842188928E-2</v>
      </c>
      <c r="G70" s="65">
        <v>2973805</v>
      </c>
      <c r="H70" s="66">
        <v>1.17625964877901E-2</v>
      </c>
      <c r="I70" s="65">
        <v>2674400</v>
      </c>
      <c r="J70" s="66">
        <v>6.1652794599321714E-2</v>
      </c>
      <c r="K70" s="65">
        <v>14474015</v>
      </c>
      <c r="L70" s="66">
        <v>7.0631025159581196E-2</v>
      </c>
      <c r="M70" s="65">
        <v>11500210</v>
      </c>
      <c r="N70" s="66">
        <v>8.6985411598886619E-2</v>
      </c>
      <c r="O70" s="65">
        <v>426458</v>
      </c>
      <c r="P70" s="66">
        <v>-4.0226677349369355E-2</v>
      </c>
      <c r="Q70" s="65">
        <v>372462</v>
      </c>
      <c r="R70" s="66">
        <v>1.2876932547993825E-3</v>
      </c>
      <c r="S70" s="65">
        <v>2904689</v>
      </c>
      <c r="T70" s="66">
        <v>0.11943771617963028</v>
      </c>
      <c r="U70" s="65">
        <v>357173</v>
      </c>
      <c r="V70" s="66">
        <v>0.42733317881376931</v>
      </c>
      <c r="W70" s="65">
        <v>4102080</v>
      </c>
      <c r="X70" s="66">
        <v>0.1185366706268236</v>
      </c>
      <c r="Y70" s="65">
        <v>421664</v>
      </c>
      <c r="Z70" s="66">
        <v>2.2939875014555744E-2</v>
      </c>
      <c r="AA70" s="65">
        <v>300971</v>
      </c>
      <c r="AB70" s="66">
        <v>0.22594113286246142</v>
      </c>
      <c r="AC70" s="65">
        <v>1658197</v>
      </c>
      <c r="AD70" s="66">
        <v>-1.0485341646337631E-2</v>
      </c>
      <c r="AE70" s="65">
        <v>543721</v>
      </c>
      <c r="AF70" s="66">
        <v>9.4948636018470367E-3</v>
      </c>
      <c r="AG70" s="65">
        <v>507060</v>
      </c>
      <c r="AH70" s="66">
        <v>-4.2520648516365833E-2</v>
      </c>
      <c r="AI70" s="65">
        <v>328167</v>
      </c>
      <c r="AJ70" s="66">
        <v>-1.0967251948427736E-2</v>
      </c>
      <c r="AK70" s="65">
        <v>279249</v>
      </c>
      <c r="AL70" s="66">
        <v>1.2589882404986596E-2</v>
      </c>
      <c r="AM70" s="65">
        <v>269179</v>
      </c>
      <c r="AN70" s="66">
        <v>0.12260354239910587</v>
      </c>
      <c r="AO70" s="65">
        <v>97409</v>
      </c>
      <c r="AP70" s="66">
        <v>-6.4211810592450957E-2</v>
      </c>
      <c r="AQ70" s="65">
        <v>135723</v>
      </c>
      <c r="AR70" s="66">
        <v>-0.10739089258937728</v>
      </c>
      <c r="AS70" s="65">
        <v>31669</v>
      </c>
      <c r="AT70" s="66">
        <v>2.4720918945154491E-2</v>
      </c>
      <c r="AU70" s="65">
        <v>181301</v>
      </c>
      <c r="AV70" s="66">
        <v>0.19040459087864892</v>
      </c>
      <c r="AW70" s="65">
        <v>50176</v>
      </c>
      <c r="AX70" s="66">
        <v>0.10424965338145653</v>
      </c>
      <c r="AY70" s="65">
        <v>42592</v>
      </c>
      <c r="AZ70" s="66">
        <v>0.10769550856934806</v>
      </c>
      <c r="BA70" s="65">
        <v>148467</v>
      </c>
      <c r="BB70" s="66">
        <v>-4.0414943123061042E-2</v>
      </c>
      <c r="BC70" s="40"/>
    </row>
    <row r="71" spans="2:55" s="55" customFormat="1" ht="15" hidden="1" customHeight="1" outlineLevel="1" x14ac:dyDescent="0.25">
      <c r="B71" s="52" t="s">
        <v>78</v>
      </c>
      <c r="C71" s="62">
        <v>1265077</v>
      </c>
      <c r="D71" s="63">
        <v>-8.8527748497963521E-2</v>
      </c>
      <c r="E71" s="53">
        <v>386384</v>
      </c>
      <c r="F71" s="54">
        <v>-0.18055128447118551</v>
      </c>
      <c r="G71" s="53">
        <v>196256</v>
      </c>
      <c r="H71" s="54">
        <v>-0.13247430655321035</v>
      </c>
      <c r="I71" s="53">
        <v>190128</v>
      </c>
      <c r="J71" s="54">
        <v>-0.22489115013942562</v>
      </c>
      <c r="K71" s="53">
        <v>1074949</v>
      </c>
      <c r="L71" s="54">
        <v>-5.9254877010336382E-2</v>
      </c>
      <c r="M71" s="53">
        <v>878693</v>
      </c>
      <c r="N71" s="54">
        <v>-4.1180360354068801E-2</v>
      </c>
      <c r="O71" s="53">
        <v>34226</v>
      </c>
      <c r="P71" s="54">
        <v>3.4486927610699603E-2</v>
      </c>
      <c r="Q71" s="53">
        <v>28971</v>
      </c>
      <c r="R71" s="54">
        <v>-2.0706077233667575E-4</v>
      </c>
      <c r="S71" s="53">
        <v>227102</v>
      </c>
      <c r="T71" s="54">
        <v>-0.12635267958468455</v>
      </c>
      <c r="U71" s="53">
        <v>11024</v>
      </c>
      <c r="V71" s="54">
        <v>-0.14846284566661516</v>
      </c>
      <c r="W71" s="53">
        <v>238477</v>
      </c>
      <c r="X71" s="54">
        <v>-1.2443991684680467E-2</v>
      </c>
      <c r="Y71" s="53">
        <v>27568</v>
      </c>
      <c r="Z71" s="54">
        <v>1.308246361899168E-2</v>
      </c>
      <c r="AA71" s="53">
        <v>19275</v>
      </c>
      <c r="AB71" s="54">
        <v>-0.22785722869847369</v>
      </c>
      <c r="AC71" s="53">
        <v>235499</v>
      </c>
      <c r="AD71" s="54">
        <v>3.6718935718750734E-2</v>
      </c>
      <c r="AE71" s="53">
        <v>76277</v>
      </c>
      <c r="AF71" s="54">
        <v>6.3509104598310051E-2</v>
      </c>
      <c r="AG71" s="53">
        <v>73049</v>
      </c>
      <c r="AH71" s="54">
        <v>0.13227931488801059</v>
      </c>
      <c r="AI71" s="53">
        <v>42568</v>
      </c>
      <c r="AJ71" s="54">
        <v>-9.8746612466124706E-2</v>
      </c>
      <c r="AK71" s="53">
        <v>43605</v>
      </c>
      <c r="AL71" s="54">
        <v>-1.922680766325624E-3</v>
      </c>
      <c r="AM71" s="53">
        <v>15950</v>
      </c>
      <c r="AN71" s="54">
        <v>3.6496350364962904E-3</v>
      </c>
      <c r="AO71" s="53">
        <v>8430</v>
      </c>
      <c r="AP71" s="54">
        <v>-0.14968731087351217</v>
      </c>
      <c r="AQ71" s="53">
        <v>7456</v>
      </c>
      <c r="AR71" s="54">
        <v>0.54208893485005172</v>
      </c>
      <c r="AS71" s="53">
        <v>1135</v>
      </c>
      <c r="AT71" s="54">
        <v>-0.2488418266048974</v>
      </c>
      <c r="AU71" s="53">
        <v>7696</v>
      </c>
      <c r="AV71" s="54">
        <v>-0.3259174914601034</v>
      </c>
      <c r="AW71" s="53">
        <v>361</v>
      </c>
      <c r="AX71" s="54">
        <v>-0.72463768115942029</v>
      </c>
      <c r="AY71" s="53">
        <v>2867</v>
      </c>
      <c r="AZ71" s="54">
        <v>0.16877293110476965</v>
      </c>
      <c r="BA71" s="53">
        <v>12656</v>
      </c>
      <c r="BB71" s="54">
        <v>-5.0491409708155133E-2</v>
      </c>
      <c r="BC71" s="40"/>
    </row>
    <row r="72" spans="2:55" s="55" customFormat="1" ht="15" hidden="1" customHeight="1" outlineLevel="1" x14ac:dyDescent="0.25">
      <c r="B72" s="52" t="s">
        <v>79</v>
      </c>
      <c r="C72" s="62">
        <v>1260486</v>
      </c>
      <c r="D72" s="63">
        <v>-8.9369233992443231E-2</v>
      </c>
      <c r="E72" s="53">
        <v>375409</v>
      </c>
      <c r="F72" s="54">
        <v>-0.17746158548475799</v>
      </c>
      <c r="G72" s="53">
        <v>190487</v>
      </c>
      <c r="H72" s="54">
        <v>-7.5848652005375494E-2</v>
      </c>
      <c r="I72" s="53">
        <v>184922</v>
      </c>
      <c r="J72" s="54">
        <v>-0.26114542795726425</v>
      </c>
      <c r="K72" s="53">
        <v>1075564</v>
      </c>
      <c r="L72" s="54">
        <v>-5.1453909841010059E-2</v>
      </c>
      <c r="M72" s="53">
        <v>885077</v>
      </c>
      <c r="N72" s="54">
        <v>-4.6034272952735877E-2</v>
      </c>
      <c r="O72" s="53">
        <v>39127</v>
      </c>
      <c r="P72" s="54">
        <v>9.406369711713225E-2</v>
      </c>
      <c r="Q72" s="53">
        <v>28513</v>
      </c>
      <c r="R72" s="54">
        <v>-7.9186177942838665E-2</v>
      </c>
      <c r="S72" s="53">
        <v>219049</v>
      </c>
      <c r="T72" s="54">
        <v>-0.11878105199637934</v>
      </c>
      <c r="U72" s="53">
        <v>17358</v>
      </c>
      <c r="V72" s="54">
        <v>-7.0073931211829033E-2</v>
      </c>
      <c r="W72" s="53">
        <v>247971</v>
      </c>
      <c r="X72" s="54">
        <v>-7.8791143472769165E-2</v>
      </c>
      <c r="Y72" s="53">
        <v>26665</v>
      </c>
      <c r="Z72" s="54">
        <v>-1.1238059561715641E-3</v>
      </c>
      <c r="AA72" s="53">
        <v>15621</v>
      </c>
      <c r="AB72" s="54">
        <v>-0.13091131634583286</v>
      </c>
      <c r="AC72" s="53">
        <v>228749</v>
      </c>
      <c r="AD72" s="54">
        <v>5.7955396867975795E-2</v>
      </c>
      <c r="AE72" s="53">
        <v>72171</v>
      </c>
      <c r="AF72" s="54">
        <v>8.0792500299508907E-2</v>
      </c>
      <c r="AG72" s="53">
        <v>71439</v>
      </c>
      <c r="AH72" s="54">
        <v>0.15503637833468065</v>
      </c>
      <c r="AI72" s="53">
        <v>42407</v>
      </c>
      <c r="AJ72" s="54">
        <v>-5.3499687527899242E-2</v>
      </c>
      <c r="AK72" s="53">
        <v>42732</v>
      </c>
      <c r="AL72" s="54">
        <v>-1.3087781621015093E-3</v>
      </c>
      <c r="AM72" s="53">
        <v>18367</v>
      </c>
      <c r="AN72" s="54">
        <v>5.2851820005732408E-2</v>
      </c>
      <c r="AO72" s="53">
        <v>8895</v>
      </c>
      <c r="AP72" s="54">
        <v>-0.16227161423996983</v>
      </c>
      <c r="AQ72" s="53">
        <v>5904</v>
      </c>
      <c r="AR72" s="54">
        <v>0.63409908663160808</v>
      </c>
      <c r="AS72" s="53">
        <v>2541</v>
      </c>
      <c r="AT72" s="54">
        <v>8.8222698072805139E-2</v>
      </c>
      <c r="AU72" s="53">
        <v>8376</v>
      </c>
      <c r="AV72" s="54">
        <v>-0.13693972179289027</v>
      </c>
      <c r="AW72" s="53">
        <v>282</v>
      </c>
      <c r="AX72" s="54">
        <v>-0.84228187919463093</v>
      </c>
      <c r="AY72" s="53">
        <v>2629</v>
      </c>
      <c r="AZ72" s="54">
        <v>4.5328031809145131E-2</v>
      </c>
      <c r="BA72" s="53">
        <v>15030</v>
      </c>
      <c r="BB72" s="54">
        <v>-4.4622425629290641E-2</v>
      </c>
      <c r="BC72" s="40"/>
    </row>
    <row r="73" spans="2:55" s="55" customFormat="1" ht="15" hidden="1" customHeight="1" outlineLevel="1" x14ac:dyDescent="0.25">
      <c r="B73" s="52" t="s">
        <v>80</v>
      </c>
      <c r="C73" s="62">
        <v>1476595</v>
      </c>
      <c r="D73" s="63">
        <v>-1.693047718912799E-2</v>
      </c>
      <c r="E73" s="53">
        <v>440879</v>
      </c>
      <c r="F73" s="54">
        <v>-9.4761935071894787E-2</v>
      </c>
      <c r="G73" s="53">
        <v>225675</v>
      </c>
      <c r="H73" s="54">
        <v>2.2514113798446811E-2</v>
      </c>
      <c r="I73" s="53">
        <v>215204</v>
      </c>
      <c r="J73" s="54">
        <v>-0.19194968553459124</v>
      </c>
      <c r="K73" s="53">
        <v>1261391</v>
      </c>
      <c r="L73" s="54">
        <v>2.0790644978554651E-2</v>
      </c>
      <c r="M73" s="53">
        <v>1035716</v>
      </c>
      <c r="N73" s="54">
        <v>2.0415884231828052E-2</v>
      </c>
      <c r="O73" s="53">
        <v>43307</v>
      </c>
      <c r="P73" s="54">
        <v>0.16796569486771484</v>
      </c>
      <c r="Q73" s="53">
        <v>32918</v>
      </c>
      <c r="R73" s="54">
        <v>5.6723700683766198E-2</v>
      </c>
      <c r="S73" s="53">
        <v>247924</v>
      </c>
      <c r="T73" s="54">
        <v>-7.1643881268792842E-2</v>
      </c>
      <c r="U73" s="53">
        <v>29144</v>
      </c>
      <c r="V73" s="54">
        <v>0.2714977531521312</v>
      </c>
      <c r="W73" s="53">
        <v>309486</v>
      </c>
      <c r="X73" s="54">
        <v>-1.6621281977141411E-2</v>
      </c>
      <c r="Y73" s="53">
        <v>33422</v>
      </c>
      <c r="Z73" s="54">
        <v>0.15515155704558814</v>
      </c>
      <c r="AA73" s="53">
        <v>16176</v>
      </c>
      <c r="AB73" s="54">
        <v>-9.1235955056179763E-2</v>
      </c>
      <c r="AC73" s="53">
        <v>250572</v>
      </c>
      <c r="AD73" s="54">
        <v>0.10563868138074661</v>
      </c>
      <c r="AE73" s="53">
        <v>80644</v>
      </c>
      <c r="AF73" s="54">
        <v>0.1659991614013272</v>
      </c>
      <c r="AG73" s="53">
        <v>75097</v>
      </c>
      <c r="AH73" s="54">
        <v>0.16999034057271056</v>
      </c>
      <c r="AI73" s="53">
        <v>48384</v>
      </c>
      <c r="AJ73" s="54">
        <v>2.5323698319523524E-2</v>
      </c>
      <c r="AK73" s="53">
        <v>46447</v>
      </c>
      <c r="AL73" s="54">
        <v>7.6801249647451275E-3</v>
      </c>
      <c r="AM73" s="53">
        <v>19758</v>
      </c>
      <c r="AN73" s="54">
        <v>0.11356591331792809</v>
      </c>
      <c r="AO73" s="53">
        <v>9615</v>
      </c>
      <c r="AP73" s="54">
        <v>-0.15009281357730042</v>
      </c>
      <c r="AQ73" s="53">
        <v>9388</v>
      </c>
      <c r="AR73" s="54">
        <v>0.6976491862567813</v>
      </c>
      <c r="AS73" s="53">
        <v>2674</v>
      </c>
      <c r="AT73" s="54">
        <v>9.3660531697341565E-2</v>
      </c>
      <c r="AU73" s="53">
        <v>9276</v>
      </c>
      <c r="AV73" s="54">
        <v>-2.2756005056890016E-2</v>
      </c>
      <c r="AW73" s="53">
        <v>1885</v>
      </c>
      <c r="AX73" s="54">
        <v>-0.10280818657782009</v>
      </c>
      <c r="AY73" s="53">
        <v>3244</v>
      </c>
      <c r="AZ73" s="54">
        <v>0.11784975878704351</v>
      </c>
      <c r="BA73" s="53">
        <v>16927</v>
      </c>
      <c r="BB73" s="54">
        <v>-1.4669072705046915E-2</v>
      </c>
      <c r="BC73" s="40"/>
    </row>
    <row r="74" spans="2:55" s="55" customFormat="1" ht="15" hidden="1" customHeight="1" outlineLevel="1" x14ac:dyDescent="0.25">
      <c r="B74" s="52" t="s">
        <v>81</v>
      </c>
      <c r="C74" s="62">
        <v>1201238</v>
      </c>
      <c r="D74" s="63">
        <v>-7.6646238021262914E-2</v>
      </c>
      <c r="E74" s="53">
        <v>415611</v>
      </c>
      <c r="F74" s="54">
        <v>-0.19113817625559049</v>
      </c>
      <c r="G74" s="53">
        <v>211544</v>
      </c>
      <c r="H74" s="54">
        <v>-0.17697407326714187</v>
      </c>
      <c r="I74" s="53">
        <v>204067</v>
      </c>
      <c r="J74" s="54">
        <v>-0.20531562755559019</v>
      </c>
      <c r="K74" s="53">
        <v>997171</v>
      </c>
      <c r="L74" s="54">
        <v>-4.5002638481996593E-2</v>
      </c>
      <c r="M74" s="53">
        <v>785627</v>
      </c>
      <c r="N74" s="54">
        <v>-1.9082005617884201E-3</v>
      </c>
      <c r="O74" s="53">
        <v>35545</v>
      </c>
      <c r="P74" s="54">
        <v>0.10094158458774705</v>
      </c>
      <c r="Q74" s="53">
        <v>30050</v>
      </c>
      <c r="R74" s="54">
        <v>6.3792126876238919E-2</v>
      </c>
      <c r="S74" s="53">
        <v>187640</v>
      </c>
      <c r="T74" s="54">
        <v>-0.11913133693554978</v>
      </c>
      <c r="U74" s="53">
        <v>28225</v>
      </c>
      <c r="V74" s="54">
        <v>2.0648007521515854E-2</v>
      </c>
      <c r="W74" s="53">
        <v>301402</v>
      </c>
      <c r="X74" s="54">
        <v>2.7924996760045673E-2</v>
      </c>
      <c r="Y74" s="53">
        <v>31814</v>
      </c>
      <c r="Z74" s="54">
        <v>9.8398011324402734E-2</v>
      </c>
      <c r="AA74" s="53">
        <v>16892</v>
      </c>
      <c r="AB74" s="54">
        <v>-4.8338028169014113E-2</v>
      </c>
      <c r="AC74" s="53">
        <v>88146</v>
      </c>
      <c r="AD74" s="54">
        <v>0.10335590632001912</v>
      </c>
      <c r="AE74" s="53">
        <v>31748</v>
      </c>
      <c r="AF74" s="54">
        <v>0.26279782029354437</v>
      </c>
      <c r="AG74" s="53">
        <v>25018</v>
      </c>
      <c r="AH74" s="54">
        <v>9.1488154967060753E-2</v>
      </c>
      <c r="AI74" s="53">
        <v>17889</v>
      </c>
      <c r="AJ74" s="54">
        <v>-7.0024953212726171E-2</v>
      </c>
      <c r="AK74" s="53">
        <v>13491</v>
      </c>
      <c r="AL74" s="54">
        <v>7.1479628305932907E-2</v>
      </c>
      <c r="AM74" s="53">
        <v>19072</v>
      </c>
      <c r="AN74" s="54">
        <v>-4.1704351321475208E-2</v>
      </c>
      <c r="AO74" s="53">
        <v>7332</v>
      </c>
      <c r="AP74" s="54">
        <v>-7.1193311375728374E-2</v>
      </c>
      <c r="AQ74" s="53">
        <v>11517</v>
      </c>
      <c r="AR74" s="54">
        <v>0.73684210526315796</v>
      </c>
      <c r="AS74" s="53">
        <v>1817</v>
      </c>
      <c r="AT74" s="54">
        <v>-8.7288597926895584E-3</v>
      </c>
      <c r="AU74" s="53">
        <v>9684</v>
      </c>
      <c r="AV74" s="54">
        <v>-2.7124773960216952E-2</v>
      </c>
      <c r="AW74" s="53">
        <v>1871</v>
      </c>
      <c r="AX74" s="54">
        <v>-0.45815233130611066</v>
      </c>
      <c r="AY74" s="53">
        <v>2930</v>
      </c>
      <c r="AZ74" s="54">
        <v>4.1222459132906897E-2</v>
      </c>
      <c r="BA74" s="53">
        <v>11690</v>
      </c>
      <c r="BB74" s="54">
        <v>-0.14208131513283428</v>
      </c>
      <c r="BC74" s="40"/>
    </row>
    <row r="75" spans="2:55" s="55" customFormat="1" ht="15" hidden="1" customHeight="1" outlineLevel="1" x14ac:dyDescent="0.25">
      <c r="B75" s="52" t="s">
        <v>82</v>
      </c>
      <c r="C75" s="62">
        <v>1134029</v>
      </c>
      <c r="D75" s="63">
        <v>-2.5524855949921044E-3</v>
      </c>
      <c r="E75" s="53">
        <v>450429</v>
      </c>
      <c r="F75" s="54">
        <v>-0.10133474322652725</v>
      </c>
      <c r="G75" s="53">
        <v>229557</v>
      </c>
      <c r="H75" s="54">
        <v>-6.3983951004897066E-2</v>
      </c>
      <c r="I75" s="53">
        <v>220872</v>
      </c>
      <c r="J75" s="54">
        <v>-0.13712100198850652</v>
      </c>
      <c r="K75" s="53">
        <v>913157</v>
      </c>
      <c r="L75" s="54">
        <v>3.6547629858336261E-2</v>
      </c>
      <c r="M75" s="53">
        <v>683600</v>
      </c>
      <c r="N75" s="54">
        <v>7.5331400589261577E-2</v>
      </c>
      <c r="O75" s="53">
        <v>29642</v>
      </c>
      <c r="P75" s="54">
        <v>9.6714518277342121E-2</v>
      </c>
      <c r="Q75" s="53">
        <v>26733</v>
      </c>
      <c r="R75" s="54">
        <v>9.8360655737705027E-2</v>
      </c>
      <c r="S75" s="53">
        <v>161403</v>
      </c>
      <c r="T75" s="54">
        <v>-4.3174892996454939E-2</v>
      </c>
      <c r="U75" s="53">
        <v>20288</v>
      </c>
      <c r="V75" s="54">
        <v>0.35942106673813989</v>
      </c>
      <c r="W75" s="53">
        <v>302409</v>
      </c>
      <c r="X75" s="54">
        <v>0.11597861104653084</v>
      </c>
      <c r="Y75" s="53">
        <v>34416</v>
      </c>
      <c r="Z75" s="54">
        <v>0.12254150494145266</v>
      </c>
      <c r="AA75" s="53">
        <v>13664</v>
      </c>
      <c r="AB75" s="54">
        <v>-0.13178294573643412</v>
      </c>
      <c r="AC75" s="53">
        <v>29881</v>
      </c>
      <c r="AD75" s="54">
        <v>0.29131374243733799</v>
      </c>
      <c r="AE75" s="53">
        <v>7141</v>
      </c>
      <c r="AF75" s="54">
        <v>0.64274212100299066</v>
      </c>
      <c r="AG75" s="53">
        <v>11586</v>
      </c>
      <c r="AH75" s="54">
        <v>0.30841332580463021</v>
      </c>
      <c r="AI75" s="53">
        <v>8918</v>
      </c>
      <c r="AJ75" s="54">
        <v>8.91548607718613E-2</v>
      </c>
      <c r="AK75" s="53">
        <v>2236</v>
      </c>
      <c r="AL75" s="54">
        <v>0.2777142857142858</v>
      </c>
      <c r="AM75" s="53">
        <v>16770</v>
      </c>
      <c r="AN75" s="54">
        <v>-4.4662185256921449E-2</v>
      </c>
      <c r="AO75" s="53">
        <v>6418</v>
      </c>
      <c r="AP75" s="54">
        <v>1.8245280025384725E-2</v>
      </c>
      <c r="AQ75" s="53">
        <v>14344</v>
      </c>
      <c r="AR75" s="54">
        <v>1.2761028245001587</v>
      </c>
      <c r="AS75" s="53">
        <v>2341</v>
      </c>
      <c r="AT75" s="54">
        <v>0.25388323513658273</v>
      </c>
      <c r="AU75" s="53">
        <v>12631</v>
      </c>
      <c r="AV75" s="54">
        <v>-0.18330531488426227</v>
      </c>
      <c r="AW75" s="53">
        <v>2163</v>
      </c>
      <c r="AX75" s="54">
        <v>-0.24634146341463414</v>
      </c>
      <c r="AY75" s="53">
        <v>2446</v>
      </c>
      <c r="AZ75" s="54">
        <v>2.8595458368376736E-2</v>
      </c>
      <c r="BA75" s="53">
        <v>8051</v>
      </c>
      <c r="BB75" s="54">
        <v>7.6912787586944864E-2</v>
      </c>
      <c r="BC75" s="40"/>
    </row>
    <row r="76" spans="2:55" s="55" customFormat="1" ht="15" hidden="1" customHeight="1" outlineLevel="1" x14ac:dyDescent="0.25">
      <c r="B76" s="52" t="s">
        <v>83</v>
      </c>
      <c r="C76" s="62">
        <v>1187408</v>
      </c>
      <c r="D76" s="63">
        <v>-2.7913130042963474E-2</v>
      </c>
      <c r="E76" s="53">
        <v>469800</v>
      </c>
      <c r="F76" s="54">
        <v>-0.11144566919602661</v>
      </c>
      <c r="G76" s="53">
        <v>249974</v>
      </c>
      <c r="H76" s="54">
        <v>-8.4904106279309E-2</v>
      </c>
      <c r="I76" s="53">
        <v>219826</v>
      </c>
      <c r="J76" s="54">
        <v>-0.13981616625645155</v>
      </c>
      <c r="K76" s="53">
        <v>967582</v>
      </c>
      <c r="L76" s="54">
        <v>1.6926394512328802E-3</v>
      </c>
      <c r="M76" s="53">
        <v>717608</v>
      </c>
      <c r="N76" s="54">
        <v>3.5838217038598019E-2</v>
      </c>
      <c r="O76" s="53">
        <v>26018</v>
      </c>
      <c r="P76" s="54">
        <v>5.1827296248383004E-2</v>
      </c>
      <c r="Q76" s="53">
        <v>27340</v>
      </c>
      <c r="R76" s="54">
        <v>6.8511353421659482E-2</v>
      </c>
      <c r="S76" s="53">
        <v>168004</v>
      </c>
      <c r="T76" s="54">
        <v>-5.0519093719446406E-2</v>
      </c>
      <c r="U76" s="53">
        <v>16531</v>
      </c>
      <c r="V76" s="54">
        <v>0.27318237831176839</v>
      </c>
      <c r="W76" s="53">
        <v>310578</v>
      </c>
      <c r="X76" s="54">
        <v>2.9092306774730181E-2</v>
      </c>
      <c r="Y76" s="53">
        <v>44817</v>
      </c>
      <c r="Z76" s="54">
        <v>0.21412510497656645</v>
      </c>
      <c r="AA76" s="53">
        <v>16849</v>
      </c>
      <c r="AB76" s="54">
        <v>-2.2679814385150765E-2</v>
      </c>
      <c r="AC76" s="53">
        <v>32027</v>
      </c>
      <c r="AD76" s="54">
        <v>0.29297537343560753</v>
      </c>
      <c r="AE76" s="53">
        <v>7205</v>
      </c>
      <c r="AF76" s="54">
        <v>0.59015669830059592</v>
      </c>
      <c r="AG76" s="53">
        <v>13954</v>
      </c>
      <c r="AH76" s="54">
        <v>0.53121913749588501</v>
      </c>
      <c r="AI76" s="53">
        <v>9755</v>
      </c>
      <c r="AJ76" s="54">
        <v>-4.5872456964006214E-2</v>
      </c>
      <c r="AK76" s="53">
        <v>1113</v>
      </c>
      <c r="AL76" s="54">
        <v>0.23392461197339243</v>
      </c>
      <c r="AM76" s="53">
        <v>16745</v>
      </c>
      <c r="AN76" s="54">
        <v>-4.7226173541963012E-2</v>
      </c>
      <c r="AO76" s="53">
        <v>7613</v>
      </c>
      <c r="AP76" s="54">
        <v>-9.3798357338412131E-2</v>
      </c>
      <c r="AQ76" s="53">
        <v>16727</v>
      </c>
      <c r="AR76" s="54">
        <v>0.61926427879961277</v>
      </c>
      <c r="AS76" s="53">
        <v>2581</v>
      </c>
      <c r="AT76" s="54">
        <v>-0.16929514000643708</v>
      </c>
      <c r="AU76" s="53">
        <v>14212</v>
      </c>
      <c r="AV76" s="54">
        <v>-6.7821067821067782E-2</v>
      </c>
      <c r="AW76" s="53">
        <v>5749</v>
      </c>
      <c r="AX76" s="54">
        <v>-0.17221022318214541</v>
      </c>
      <c r="AY76" s="53">
        <v>2740</v>
      </c>
      <c r="AZ76" s="54">
        <v>4.6600458365164243E-2</v>
      </c>
      <c r="BA76" s="53">
        <v>9077</v>
      </c>
      <c r="BB76" s="54">
        <v>0.19638855937788313</v>
      </c>
      <c r="BC76" s="40"/>
    </row>
    <row r="77" spans="2:55" s="55" customFormat="1" ht="15" hidden="1" customHeight="1" outlineLevel="1" x14ac:dyDescent="0.25">
      <c r="B77" s="52" t="s">
        <v>84</v>
      </c>
      <c r="C77" s="62">
        <v>1381868</v>
      </c>
      <c r="D77" s="63">
        <v>-3.9231868288494343E-2</v>
      </c>
      <c r="E77" s="53">
        <v>542381</v>
      </c>
      <c r="F77" s="54">
        <v>-0.12725555380342612</v>
      </c>
      <c r="G77" s="53">
        <v>317989</v>
      </c>
      <c r="H77" s="54">
        <v>-0.11058745213648202</v>
      </c>
      <c r="I77" s="53">
        <v>224392</v>
      </c>
      <c r="J77" s="54">
        <v>-0.14983386312746505</v>
      </c>
      <c r="K77" s="53">
        <v>1157476</v>
      </c>
      <c r="L77" s="54">
        <v>-1.4373835531985235E-2</v>
      </c>
      <c r="M77" s="53">
        <v>839487</v>
      </c>
      <c r="N77" s="54">
        <v>2.7738975966818069E-2</v>
      </c>
      <c r="O77" s="53">
        <v>45865</v>
      </c>
      <c r="P77" s="54">
        <v>-6.2122978140400353E-2</v>
      </c>
      <c r="Q77" s="53">
        <v>34793</v>
      </c>
      <c r="R77" s="54">
        <v>5.8567603748326702E-2</v>
      </c>
      <c r="S77" s="53">
        <v>191272</v>
      </c>
      <c r="T77" s="54">
        <v>-9.7139026957625885E-2</v>
      </c>
      <c r="U77" s="53">
        <v>24233</v>
      </c>
      <c r="V77" s="54">
        <v>0.11698548052546665</v>
      </c>
      <c r="W77" s="53">
        <v>331875</v>
      </c>
      <c r="X77" s="54">
        <v>5.2839454474508107E-2</v>
      </c>
      <c r="Y77" s="53">
        <v>45889</v>
      </c>
      <c r="Z77" s="54">
        <v>0.17800025670645625</v>
      </c>
      <c r="AA77" s="53">
        <v>21925</v>
      </c>
      <c r="AB77" s="54">
        <v>-7.9516352491708298E-2</v>
      </c>
      <c r="AC77" s="53">
        <v>47261</v>
      </c>
      <c r="AD77" s="54">
        <v>0.43720350322345203</v>
      </c>
      <c r="AE77" s="53">
        <v>8980</v>
      </c>
      <c r="AF77" s="54">
        <v>0.79241516966067871</v>
      </c>
      <c r="AG77" s="53">
        <v>21917</v>
      </c>
      <c r="AH77" s="54">
        <v>0.66025301113552004</v>
      </c>
      <c r="AI77" s="53">
        <v>16364</v>
      </c>
      <c r="AJ77" s="54">
        <v>0.11524568936141222</v>
      </c>
      <c r="AK77" s="53">
        <v>0</v>
      </c>
      <c r="AL77" s="54" t="s">
        <v>90</v>
      </c>
      <c r="AM77" s="53">
        <v>21423</v>
      </c>
      <c r="AN77" s="54">
        <v>4.5534407027818524E-2</v>
      </c>
      <c r="AO77" s="53">
        <v>9253</v>
      </c>
      <c r="AP77" s="54">
        <v>-5.4562174312864031E-2</v>
      </c>
      <c r="AQ77" s="53">
        <v>18047</v>
      </c>
      <c r="AR77" s="54">
        <v>0.84209451873022356</v>
      </c>
      <c r="AS77" s="53">
        <v>3126</v>
      </c>
      <c r="AT77" s="54">
        <v>-8.4090243187811331E-2</v>
      </c>
      <c r="AU77" s="53">
        <v>18144</v>
      </c>
      <c r="AV77" s="54">
        <v>-7.6029943474054118E-2</v>
      </c>
      <c r="AW77" s="53">
        <v>10259</v>
      </c>
      <c r="AX77" s="54">
        <v>-6.6345103749544942E-2</v>
      </c>
      <c r="AY77" s="53">
        <v>2916</v>
      </c>
      <c r="AZ77" s="54">
        <v>-0.17135549872122757</v>
      </c>
      <c r="BA77" s="53">
        <v>13206</v>
      </c>
      <c r="BB77" s="54">
        <v>1.5533681944017275E-2</v>
      </c>
      <c r="BC77" s="40"/>
    </row>
    <row r="78" spans="2:55" s="55" customFormat="1" ht="15" hidden="1" customHeight="1" outlineLevel="1" x14ac:dyDescent="0.25">
      <c r="B78" s="52" t="s">
        <v>85</v>
      </c>
      <c r="C78" s="62">
        <v>1397754</v>
      </c>
      <c r="D78" s="63">
        <v>-5.4015206230498825E-3</v>
      </c>
      <c r="E78" s="53">
        <v>558132</v>
      </c>
      <c r="F78" s="54">
        <v>-9.6205446422354401E-2</v>
      </c>
      <c r="G78" s="53">
        <v>344622</v>
      </c>
      <c r="H78" s="54">
        <v>-7.1520174152944205E-2</v>
      </c>
      <c r="I78" s="53">
        <v>213510</v>
      </c>
      <c r="J78" s="54">
        <v>-0.1333942161339422</v>
      </c>
      <c r="K78" s="53">
        <v>1184244</v>
      </c>
      <c r="L78" s="54">
        <v>2.1807294407965694E-2</v>
      </c>
      <c r="M78" s="53">
        <v>839622</v>
      </c>
      <c r="N78" s="54">
        <v>6.5777949281672354E-2</v>
      </c>
      <c r="O78" s="53">
        <v>41469</v>
      </c>
      <c r="P78" s="54">
        <v>-4.4360971562888873E-2</v>
      </c>
      <c r="Q78" s="53">
        <v>33324</v>
      </c>
      <c r="R78" s="54">
        <v>0.10289591262617903</v>
      </c>
      <c r="S78" s="53">
        <v>188722</v>
      </c>
      <c r="T78" s="54">
        <v>-1.4259448843574329E-2</v>
      </c>
      <c r="U78" s="53">
        <v>31099</v>
      </c>
      <c r="V78" s="54">
        <v>0.27137075344425821</v>
      </c>
      <c r="W78" s="53">
        <v>342154</v>
      </c>
      <c r="X78" s="54">
        <v>7.3986998678523319E-2</v>
      </c>
      <c r="Y78" s="53">
        <v>41734</v>
      </c>
      <c r="Z78" s="54">
        <v>0.24252709300940811</v>
      </c>
      <c r="AA78" s="53">
        <v>30924</v>
      </c>
      <c r="AB78" s="54">
        <v>-1.3885749346077558E-3</v>
      </c>
      <c r="AC78" s="53">
        <v>31532</v>
      </c>
      <c r="AD78" s="54">
        <v>0.15164353542731912</v>
      </c>
      <c r="AE78" s="53">
        <v>7277</v>
      </c>
      <c r="AF78" s="54">
        <v>0.4330445057109098</v>
      </c>
      <c r="AG78" s="53">
        <v>12714</v>
      </c>
      <c r="AH78" s="54">
        <v>0.23030772208244632</v>
      </c>
      <c r="AI78" s="53">
        <v>11370</v>
      </c>
      <c r="AJ78" s="54">
        <v>-4.9966577540106916E-2</v>
      </c>
      <c r="AK78" s="53">
        <v>171</v>
      </c>
      <c r="AL78" s="54" t="s">
        <v>90</v>
      </c>
      <c r="AM78" s="53">
        <v>20956</v>
      </c>
      <c r="AN78" s="54">
        <v>8.5128417564208858E-2</v>
      </c>
      <c r="AO78" s="53">
        <v>9251</v>
      </c>
      <c r="AP78" s="54">
        <v>-3.1410323526332329E-2</v>
      </c>
      <c r="AQ78" s="53">
        <v>17800</v>
      </c>
      <c r="AR78" s="54">
        <v>0.69072948328267469</v>
      </c>
      <c r="AS78" s="53">
        <v>3802</v>
      </c>
      <c r="AT78" s="54">
        <v>3.0073150907613089E-2</v>
      </c>
      <c r="AU78" s="53">
        <v>17927</v>
      </c>
      <c r="AV78" s="54">
        <v>5.4839658723153883E-2</v>
      </c>
      <c r="AW78" s="53">
        <v>10792</v>
      </c>
      <c r="AX78" s="54">
        <v>-5.0417949846018439E-2</v>
      </c>
      <c r="AY78" s="53">
        <v>4370</v>
      </c>
      <c r="AZ78" s="54">
        <v>0.37291863022306004</v>
      </c>
      <c r="BA78" s="53">
        <v>13766</v>
      </c>
      <c r="BB78" s="54">
        <v>4.7880033493187257E-2</v>
      </c>
      <c r="BC78" s="40"/>
    </row>
    <row r="79" spans="2:55" s="55" customFormat="1" ht="15" hidden="1" customHeight="1" outlineLevel="1" x14ac:dyDescent="0.25">
      <c r="B79" s="52" t="s">
        <v>86</v>
      </c>
      <c r="C79" s="62">
        <v>1255495</v>
      </c>
      <c r="D79" s="63">
        <v>3.7784754818834809E-3</v>
      </c>
      <c r="E79" s="53">
        <v>471265</v>
      </c>
      <c r="F79" s="54">
        <v>-6.1109140969601849E-2</v>
      </c>
      <c r="G79" s="53">
        <v>258363</v>
      </c>
      <c r="H79" s="54">
        <v>-7.3798436273297296E-2</v>
      </c>
      <c r="I79" s="53">
        <v>212902</v>
      </c>
      <c r="J79" s="54">
        <v>-4.5235415199852858E-2</v>
      </c>
      <c r="K79" s="53">
        <v>1042593</v>
      </c>
      <c r="L79" s="54">
        <v>1.441261748623246E-2</v>
      </c>
      <c r="M79" s="53">
        <v>784230</v>
      </c>
      <c r="N79" s="54">
        <v>4.7272348500529526E-2</v>
      </c>
      <c r="O79" s="53">
        <v>31492</v>
      </c>
      <c r="P79" s="54">
        <v>-1.2052013954964025E-3</v>
      </c>
      <c r="Q79" s="53">
        <v>29630</v>
      </c>
      <c r="R79" s="54">
        <v>1.4343911540173115E-2</v>
      </c>
      <c r="S79" s="53">
        <v>201317</v>
      </c>
      <c r="T79" s="54">
        <v>-1.6848417957971762E-2</v>
      </c>
      <c r="U79" s="53">
        <v>17176</v>
      </c>
      <c r="V79" s="54">
        <v>0.13186161449752887</v>
      </c>
      <c r="W79" s="53">
        <v>319045</v>
      </c>
      <c r="X79" s="54">
        <v>4.0844955550118245E-2</v>
      </c>
      <c r="Y79" s="53">
        <v>37896</v>
      </c>
      <c r="Z79" s="54">
        <v>5.8547486033519558E-2</v>
      </c>
      <c r="AA79" s="53">
        <v>24400</v>
      </c>
      <c r="AB79" s="54">
        <v>0.29039081918663068</v>
      </c>
      <c r="AC79" s="53">
        <v>35362</v>
      </c>
      <c r="AD79" s="54">
        <v>0.25246157115534462</v>
      </c>
      <c r="AE79" s="53">
        <v>8071</v>
      </c>
      <c r="AF79" s="54">
        <v>0.37636425648021832</v>
      </c>
      <c r="AG79" s="53">
        <v>16327</v>
      </c>
      <c r="AH79" s="54">
        <v>0.36833724438484738</v>
      </c>
      <c r="AI79" s="53">
        <v>9694</v>
      </c>
      <c r="AJ79" s="54">
        <v>4.1917454858125591E-2</v>
      </c>
      <c r="AK79" s="53">
        <v>1270</v>
      </c>
      <c r="AL79" s="54">
        <v>0.11992945326278659</v>
      </c>
      <c r="AM79" s="53">
        <v>23016</v>
      </c>
      <c r="AN79" s="54">
        <v>4.452008168822319E-2</v>
      </c>
      <c r="AO79" s="53">
        <v>8394</v>
      </c>
      <c r="AP79" s="54">
        <v>-8.919270833333337E-2</v>
      </c>
      <c r="AQ79" s="53">
        <v>15021</v>
      </c>
      <c r="AR79" s="54">
        <v>0.88233082706766908</v>
      </c>
      <c r="AS79" s="53">
        <v>2628</v>
      </c>
      <c r="AT79" s="54">
        <v>-0.22386296515062021</v>
      </c>
      <c r="AU79" s="53">
        <v>17622</v>
      </c>
      <c r="AV79" s="54">
        <v>0.12665430599066552</v>
      </c>
      <c r="AW79" s="53">
        <v>6525</v>
      </c>
      <c r="AX79" s="54">
        <v>0.14033554701153439</v>
      </c>
      <c r="AY79" s="53">
        <v>4400</v>
      </c>
      <c r="AZ79" s="54">
        <v>9.4527363184079505E-2</v>
      </c>
      <c r="BA79" s="53">
        <v>10306</v>
      </c>
      <c r="BB79" s="54">
        <v>-3.5018726591760307E-2</v>
      </c>
      <c r="BC79" s="56"/>
    </row>
    <row r="80" spans="2:55" s="55" customFormat="1" ht="15" hidden="1" customHeight="1" outlineLevel="1" x14ac:dyDescent="0.25">
      <c r="B80" s="52" t="s">
        <v>87</v>
      </c>
      <c r="C80" s="62">
        <v>1460044</v>
      </c>
      <c r="D80" s="63">
        <v>4.0418321071969077E-2</v>
      </c>
      <c r="E80" s="53">
        <v>465073</v>
      </c>
      <c r="F80" s="54">
        <v>-4.0837413431118241E-2</v>
      </c>
      <c r="G80" s="53">
        <v>247515</v>
      </c>
      <c r="H80" s="54">
        <v>-5.1673933533076366E-2</v>
      </c>
      <c r="I80" s="53">
        <v>217558</v>
      </c>
      <c r="J80" s="54">
        <v>-2.8203616352201255E-2</v>
      </c>
      <c r="K80" s="53">
        <v>1242486</v>
      </c>
      <c r="L80" s="54">
        <v>5.3443463574609273E-2</v>
      </c>
      <c r="M80" s="53">
        <v>994971</v>
      </c>
      <c r="N80" s="54">
        <v>8.3315368283521041E-2</v>
      </c>
      <c r="O80" s="53">
        <v>40177</v>
      </c>
      <c r="P80" s="54">
        <v>2.5917981716970573E-2</v>
      </c>
      <c r="Q80" s="53">
        <v>34745</v>
      </c>
      <c r="R80" s="54">
        <v>5.4828622605422206E-2</v>
      </c>
      <c r="S80" s="53">
        <v>227922</v>
      </c>
      <c r="T80" s="54">
        <v>1.0229861622062408E-2</v>
      </c>
      <c r="U80" s="53">
        <v>20312</v>
      </c>
      <c r="V80" s="54">
        <v>0.60925368404373326</v>
      </c>
      <c r="W80" s="53">
        <v>361871</v>
      </c>
      <c r="X80" s="54">
        <v>7.096329311350047E-2</v>
      </c>
      <c r="Y80" s="53">
        <v>38769</v>
      </c>
      <c r="Z80" s="54">
        <v>4.2681942875584911E-2</v>
      </c>
      <c r="AA80" s="53">
        <v>22792</v>
      </c>
      <c r="AB80" s="54">
        <v>0.18999634522006992</v>
      </c>
      <c r="AC80" s="53">
        <v>159566</v>
      </c>
      <c r="AD80" s="54">
        <v>0.14542700653951335</v>
      </c>
      <c r="AE80" s="53">
        <v>48379</v>
      </c>
      <c r="AF80" s="54">
        <v>0.29584293137622542</v>
      </c>
      <c r="AG80" s="53">
        <v>52979</v>
      </c>
      <c r="AH80" s="54">
        <v>0.15533408932309833</v>
      </c>
      <c r="AI80" s="53">
        <v>33084</v>
      </c>
      <c r="AJ80" s="54">
        <v>0.14663986413891106</v>
      </c>
      <c r="AK80" s="53">
        <v>25124</v>
      </c>
      <c r="AL80" s="54">
        <v>-7.8491784037558632E-2</v>
      </c>
      <c r="AM80" s="53">
        <v>26887</v>
      </c>
      <c r="AN80" s="54">
        <v>0.11945207760846022</v>
      </c>
      <c r="AO80" s="53">
        <v>9124</v>
      </c>
      <c r="AP80" s="54">
        <v>-2.7395800021319694E-2</v>
      </c>
      <c r="AQ80" s="53">
        <v>14075</v>
      </c>
      <c r="AR80" s="54">
        <v>0.82153487770156586</v>
      </c>
      <c r="AS80" s="53">
        <v>3592</v>
      </c>
      <c r="AT80" s="54">
        <v>9.8806974609972453E-2</v>
      </c>
      <c r="AU80" s="53">
        <v>15147</v>
      </c>
      <c r="AV80" s="54">
        <v>0.19578432146522462</v>
      </c>
      <c r="AW80" s="53">
        <v>3103</v>
      </c>
      <c r="AX80" s="54">
        <v>-0.22945120437049915</v>
      </c>
      <c r="AY80" s="53">
        <v>2997</v>
      </c>
      <c r="AZ80" s="54">
        <v>0.30531358885017412</v>
      </c>
      <c r="BA80" s="53">
        <v>13892</v>
      </c>
      <c r="BB80" s="54">
        <v>0.24113285088894854</v>
      </c>
      <c r="BC80" s="40"/>
    </row>
    <row r="81" spans="2:55" s="55" customFormat="1" ht="15" hidden="1" customHeight="1" outlineLevel="1" x14ac:dyDescent="0.25">
      <c r="B81" s="52" t="s">
        <v>88</v>
      </c>
      <c r="C81" s="62">
        <v>1494966</v>
      </c>
      <c r="D81" s="63">
        <v>0.14382184435711931</v>
      </c>
      <c r="E81" s="53">
        <v>422511</v>
      </c>
      <c r="F81" s="54">
        <v>6.3937852538275664E-2</v>
      </c>
      <c r="G81" s="53">
        <v>213876</v>
      </c>
      <c r="H81" s="54">
        <v>0.11463414634146352</v>
      </c>
      <c r="I81" s="53">
        <v>208635</v>
      </c>
      <c r="J81" s="54">
        <v>1.6541609822646741E-2</v>
      </c>
      <c r="K81" s="53">
        <v>1286331</v>
      </c>
      <c r="L81" s="54">
        <v>0.16753225771316949</v>
      </c>
      <c r="M81" s="53">
        <v>1072455</v>
      </c>
      <c r="N81" s="54">
        <v>0.17868777146675585</v>
      </c>
      <c r="O81" s="53">
        <v>36770</v>
      </c>
      <c r="P81" s="54">
        <v>9.8005255613951237E-2</v>
      </c>
      <c r="Q81" s="53">
        <v>31244</v>
      </c>
      <c r="R81" s="54">
        <v>0.12586933804187228</v>
      </c>
      <c r="S81" s="53">
        <v>293861</v>
      </c>
      <c r="T81" s="54">
        <v>0.22812567913204829</v>
      </c>
      <c r="U81" s="53">
        <v>11912</v>
      </c>
      <c r="V81" s="54">
        <v>0.54160735084767708</v>
      </c>
      <c r="W81" s="53">
        <v>303298</v>
      </c>
      <c r="X81" s="54">
        <v>0.12952156085789079</v>
      </c>
      <c r="Y81" s="53">
        <v>24309</v>
      </c>
      <c r="Z81" s="54">
        <v>-0.11661457954793231</v>
      </c>
      <c r="AA81" s="53">
        <v>21310</v>
      </c>
      <c r="AB81" s="54">
        <v>0.46662078458362011</v>
      </c>
      <c r="AC81" s="53">
        <v>273552</v>
      </c>
      <c r="AD81" s="54">
        <v>0.20924064398058517</v>
      </c>
      <c r="AE81" s="53">
        <v>94733</v>
      </c>
      <c r="AF81" s="54">
        <v>0.26270260183407967</v>
      </c>
      <c r="AG81" s="53">
        <v>81805</v>
      </c>
      <c r="AH81" s="54">
        <v>0.13712816235752023</v>
      </c>
      <c r="AI81" s="53">
        <v>45185</v>
      </c>
      <c r="AJ81" s="54">
        <v>0.21792452830188669</v>
      </c>
      <c r="AK81" s="53">
        <v>51829</v>
      </c>
      <c r="AL81" s="54">
        <v>0.22951558570954123</v>
      </c>
      <c r="AM81" s="53">
        <v>21971</v>
      </c>
      <c r="AN81" s="54">
        <v>0.18993717504332763</v>
      </c>
      <c r="AO81" s="53">
        <v>10746</v>
      </c>
      <c r="AP81" s="54">
        <v>0.29158653846153837</v>
      </c>
      <c r="AQ81" s="53">
        <v>12159</v>
      </c>
      <c r="AR81" s="54">
        <v>0.23054346726039876</v>
      </c>
      <c r="AS81" s="53">
        <v>2504</v>
      </c>
      <c r="AT81" s="54">
        <v>9.1543156059285202E-2</v>
      </c>
      <c r="AU81" s="53">
        <v>10583</v>
      </c>
      <c r="AV81" s="54">
        <v>0.33455233291298869</v>
      </c>
      <c r="AW81" s="53">
        <v>1142</v>
      </c>
      <c r="AX81" s="54">
        <v>-0.42928535732133932</v>
      </c>
      <c r="AY81" s="53">
        <v>3565</v>
      </c>
      <c r="AZ81" s="54">
        <v>-3.9859951521680537E-2</v>
      </c>
      <c r="BA81" s="53">
        <v>13529</v>
      </c>
      <c r="BB81" s="54">
        <v>0.10512988073844154</v>
      </c>
      <c r="BC81" s="40"/>
    </row>
    <row r="82" spans="2:55" s="55" customFormat="1" ht="15" hidden="1" customHeight="1" outlineLevel="1" x14ac:dyDescent="0.25">
      <c r="B82" s="52" t="s">
        <v>89</v>
      </c>
      <c r="C82" s="62">
        <v>1523275</v>
      </c>
      <c r="D82" s="63">
        <v>9.3399514052636023E-2</v>
      </c>
      <c r="E82" s="53">
        <v>460449</v>
      </c>
      <c r="F82" s="54">
        <v>1.4553458897770932E-2</v>
      </c>
      <c r="G82" s="53">
        <v>253374</v>
      </c>
      <c r="H82" s="54">
        <v>3.9154810582913369E-2</v>
      </c>
      <c r="I82" s="53">
        <v>207075</v>
      </c>
      <c r="J82" s="54">
        <v>-1.4008389797016463E-2</v>
      </c>
      <c r="K82" s="53">
        <v>1316200</v>
      </c>
      <c r="L82" s="54">
        <v>0.11246532526214192</v>
      </c>
      <c r="M82" s="53">
        <v>1062826</v>
      </c>
      <c r="N82" s="54">
        <v>0.13149531944159065</v>
      </c>
      <c r="O82" s="53">
        <v>40694</v>
      </c>
      <c r="P82" s="54">
        <v>0.10524457481191773</v>
      </c>
      <c r="Q82" s="53">
        <v>33722</v>
      </c>
      <c r="R82" s="54">
        <v>4.9058951625447156E-2</v>
      </c>
      <c r="S82" s="53">
        <v>280559</v>
      </c>
      <c r="T82" s="54">
        <v>0.19411707121910515</v>
      </c>
      <c r="U82" s="53">
        <v>22936</v>
      </c>
      <c r="V82" s="54">
        <v>0.43028186580194561</v>
      </c>
      <c r="W82" s="53">
        <v>298797</v>
      </c>
      <c r="X82" s="54">
        <v>9.9051745700119209E-2</v>
      </c>
      <c r="Y82" s="53">
        <v>24909</v>
      </c>
      <c r="Z82" s="54">
        <v>-2.9607698001480331E-2</v>
      </c>
      <c r="AA82" s="53">
        <v>25674</v>
      </c>
      <c r="AB82" s="54">
        <v>0.38337194891966164</v>
      </c>
      <c r="AC82" s="53">
        <v>263621</v>
      </c>
      <c r="AD82" s="54">
        <v>8.6801118046222481E-2</v>
      </c>
      <c r="AE82" s="53">
        <v>95981</v>
      </c>
      <c r="AF82" s="54">
        <v>0.19108248638050207</v>
      </c>
      <c r="AG82" s="53">
        <v>73693</v>
      </c>
      <c r="AH82" s="54">
        <v>-6.431171632735655E-3</v>
      </c>
      <c r="AI82" s="53">
        <v>46188</v>
      </c>
      <c r="AJ82" s="54">
        <v>7.9385852165174908E-2</v>
      </c>
      <c r="AK82" s="53">
        <v>47759</v>
      </c>
      <c r="AL82" s="54">
        <v>6.0792501443738711E-2</v>
      </c>
      <c r="AM82" s="53">
        <v>18866</v>
      </c>
      <c r="AN82" s="54">
        <v>5.5972237770065991E-2</v>
      </c>
      <c r="AO82" s="53">
        <v>9022</v>
      </c>
      <c r="AP82" s="54">
        <v>-3.6728592782404479E-2</v>
      </c>
      <c r="AQ82" s="53">
        <v>9614</v>
      </c>
      <c r="AR82" s="54">
        <v>0.31410606889010384</v>
      </c>
      <c r="AS82" s="53">
        <v>2164</v>
      </c>
      <c r="AT82" s="54">
        <v>0.1909741331865713</v>
      </c>
      <c r="AU82" s="53">
        <v>11004</v>
      </c>
      <c r="AV82" s="54">
        <v>0.46935505407931633</v>
      </c>
      <c r="AW82" s="53">
        <v>1307</v>
      </c>
      <c r="AX82" s="54">
        <v>0.6378446115288221</v>
      </c>
      <c r="AY82" s="53">
        <v>3347</v>
      </c>
      <c r="AZ82" s="54">
        <v>0.15813148788927345</v>
      </c>
      <c r="BA82" s="53">
        <v>16590</v>
      </c>
      <c r="BB82" s="54">
        <v>0.26102158710854373</v>
      </c>
      <c r="BC82" s="40"/>
    </row>
    <row r="83" spans="2:55" s="55" customFormat="1" ht="15" customHeight="1" collapsed="1" x14ac:dyDescent="0.25">
      <c r="B83" s="64">
        <v>2013</v>
      </c>
      <c r="C83" s="65">
        <v>16038235</v>
      </c>
      <c r="D83" s="66">
        <v>-5.777231156816276E-3</v>
      </c>
      <c r="E83" s="65">
        <v>5458323</v>
      </c>
      <c r="F83" s="66">
        <v>-9.5630653423692036E-2</v>
      </c>
      <c r="G83" s="65">
        <v>2939232</v>
      </c>
      <c r="H83" s="66">
        <v>-6.180341050154603E-2</v>
      </c>
      <c r="I83" s="65">
        <v>2519091</v>
      </c>
      <c r="J83" s="66">
        <v>-0.13214067563801202</v>
      </c>
      <c r="K83" s="65">
        <v>13519144</v>
      </c>
      <c r="L83" s="66">
        <v>2.1949339096323461E-2</v>
      </c>
      <c r="M83" s="65">
        <v>10579912</v>
      </c>
      <c r="N83" s="66">
        <v>4.7938535219347767E-2</v>
      </c>
      <c r="O83" s="65">
        <v>444332</v>
      </c>
      <c r="P83" s="66">
        <v>4.9752760039029287E-2</v>
      </c>
      <c r="Q83" s="65">
        <v>371983</v>
      </c>
      <c r="R83" s="66">
        <v>4.9625277937674239E-2</v>
      </c>
      <c r="S83" s="65">
        <v>2594775</v>
      </c>
      <c r="T83" s="66">
        <v>-1.7925269554633028E-2</v>
      </c>
      <c r="U83" s="65">
        <v>250238</v>
      </c>
      <c r="V83" s="66">
        <v>0.20416147364672699</v>
      </c>
      <c r="W83" s="65">
        <v>3667363</v>
      </c>
      <c r="X83" s="66">
        <v>4.4839014706355762E-2</v>
      </c>
      <c r="Y83" s="65">
        <v>412208</v>
      </c>
      <c r="Z83" s="66">
        <v>9.0243541186178833E-2</v>
      </c>
      <c r="AA83" s="65">
        <v>245502</v>
      </c>
      <c r="AB83" s="66">
        <v>3.4119341875805675E-2</v>
      </c>
      <c r="AC83" s="65">
        <v>1675768</v>
      </c>
      <c r="AD83" s="66">
        <v>0.12136884826300953</v>
      </c>
      <c r="AE83" s="65">
        <v>538607</v>
      </c>
      <c r="AF83" s="66">
        <v>0.19538232428485514</v>
      </c>
      <c r="AG83" s="65">
        <v>529578</v>
      </c>
      <c r="AH83" s="66">
        <v>0.15408402760676698</v>
      </c>
      <c r="AI83" s="65">
        <v>331806</v>
      </c>
      <c r="AJ83" s="66">
        <v>3.1856998028374051E-2</v>
      </c>
      <c r="AK83" s="65">
        <v>275777</v>
      </c>
      <c r="AL83" s="66">
        <v>4.7041046065295467E-2</v>
      </c>
      <c r="AM83" s="65">
        <v>239781</v>
      </c>
      <c r="AN83" s="66">
        <v>5.0307495532116109E-2</v>
      </c>
      <c r="AO83" s="65">
        <v>104093</v>
      </c>
      <c r="AP83" s="66">
        <v>-5.4250254397441466E-2</v>
      </c>
      <c r="AQ83" s="65">
        <v>152052</v>
      </c>
      <c r="AR83" s="66">
        <v>0.68068973140267497</v>
      </c>
      <c r="AS83" s="65">
        <v>30905</v>
      </c>
      <c r="AT83" s="66">
        <v>-2.0343580470162381E-3</v>
      </c>
      <c r="AU83" s="65">
        <v>152302</v>
      </c>
      <c r="AV83" s="66">
        <v>4.372226142351332E-3</v>
      </c>
      <c r="AW83" s="65">
        <v>45439</v>
      </c>
      <c r="AX83" s="66">
        <v>-0.14858813168693441</v>
      </c>
      <c r="AY83" s="65">
        <v>38451</v>
      </c>
      <c r="AZ83" s="66">
        <v>8.9232599643069621E-2</v>
      </c>
      <c r="BA83" s="65">
        <v>154720</v>
      </c>
      <c r="BB83" s="66">
        <v>4.3002271792693891E-2</v>
      </c>
      <c r="BC83" s="40"/>
    </row>
    <row r="84" spans="2:55" s="55" customFormat="1" ht="15" hidden="1" customHeight="1" outlineLevel="1" x14ac:dyDescent="0.25">
      <c r="B84" s="52" t="s">
        <v>78</v>
      </c>
      <c r="C84" s="62">
        <v>1387949</v>
      </c>
      <c r="D84" s="63">
        <v>3.9364766036984244E-2</v>
      </c>
      <c r="E84" s="53">
        <v>471517</v>
      </c>
      <c r="F84" s="54">
        <v>7.3965666428090771E-3</v>
      </c>
      <c r="G84" s="53">
        <v>226225</v>
      </c>
      <c r="H84" s="54">
        <v>-5.8015972817894834E-2</v>
      </c>
      <c r="I84" s="53">
        <v>245292</v>
      </c>
      <c r="J84" s="54">
        <v>7.6328341312083881E-2</v>
      </c>
      <c r="K84" s="53">
        <v>1142657</v>
      </c>
      <c r="L84" s="54">
        <v>3.1758443680952819E-2</v>
      </c>
      <c r="M84" s="53">
        <v>916432</v>
      </c>
      <c r="N84" s="54">
        <v>5.6616477983505664E-2</v>
      </c>
      <c r="O84" s="53">
        <v>33085</v>
      </c>
      <c r="P84" s="54">
        <v>0.24449877750611249</v>
      </c>
      <c r="Q84" s="53">
        <v>28977</v>
      </c>
      <c r="R84" s="54">
        <v>-1.7895271987798722E-2</v>
      </c>
      <c r="S84" s="53">
        <v>259947</v>
      </c>
      <c r="T84" s="54">
        <v>6.1025486130385831E-2</v>
      </c>
      <c r="U84" s="53">
        <v>12946</v>
      </c>
      <c r="V84" s="54">
        <v>0.11277290699673381</v>
      </c>
      <c r="W84" s="53">
        <v>241482</v>
      </c>
      <c r="X84" s="54">
        <v>-2.3991787177974122E-2</v>
      </c>
      <c r="Y84" s="53">
        <v>27212</v>
      </c>
      <c r="Z84" s="54">
        <v>-4.3111329910682894E-2</v>
      </c>
      <c r="AA84" s="53">
        <v>24963</v>
      </c>
      <c r="AB84" s="54">
        <v>0.18100960401192223</v>
      </c>
      <c r="AC84" s="53">
        <v>227158</v>
      </c>
      <c r="AD84" s="54">
        <v>0.11299039182349579</v>
      </c>
      <c r="AE84" s="53">
        <v>71722</v>
      </c>
      <c r="AF84" s="54">
        <v>0.20127292521564355</v>
      </c>
      <c r="AG84" s="53">
        <v>64515</v>
      </c>
      <c r="AH84" s="54">
        <v>3.6785266608813094E-2</v>
      </c>
      <c r="AI84" s="53">
        <v>47232</v>
      </c>
      <c r="AJ84" s="54">
        <v>0.14807972775887213</v>
      </c>
      <c r="AK84" s="53">
        <v>43689</v>
      </c>
      <c r="AL84" s="54">
        <v>6.4910057037000923E-2</v>
      </c>
      <c r="AM84" s="53">
        <v>15892</v>
      </c>
      <c r="AN84" s="54">
        <v>7.3783783783783807E-2</v>
      </c>
      <c r="AO84" s="53">
        <v>9914</v>
      </c>
      <c r="AP84" s="54">
        <v>2.343346753380815E-2</v>
      </c>
      <c r="AQ84" s="53">
        <v>4835</v>
      </c>
      <c r="AR84" s="54">
        <v>0.41209112149532712</v>
      </c>
      <c r="AS84" s="53">
        <v>1511</v>
      </c>
      <c r="AT84" s="54">
        <v>-0.15774804905239692</v>
      </c>
      <c r="AU84" s="53">
        <v>11417</v>
      </c>
      <c r="AV84" s="54">
        <v>0.54576225291091252</v>
      </c>
      <c r="AW84" s="53">
        <v>1311</v>
      </c>
      <c r="AX84" s="54">
        <v>-0.54415855354659248</v>
      </c>
      <c r="AY84" s="53">
        <v>2453</v>
      </c>
      <c r="AZ84" s="54">
        <v>-6.623524933384084E-2</v>
      </c>
      <c r="BA84" s="53">
        <v>13329</v>
      </c>
      <c r="BB84" s="54">
        <v>0.22026915682504811</v>
      </c>
      <c r="BC84" s="40"/>
    </row>
    <row r="85" spans="2:55" s="55" customFormat="1" ht="15" hidden="1" customHeight="1" outlineLevel="1" x14ac:dyDescent="0.25">
      <c r="B85" s="52" t="s">
        <v>79</v>
      </c>
      <c r="C85" s="62">
        <v>1384190</v>
      </c>
      <c r="D85" s="63">
        <v>-1.0340663481220869E-2</v>
      </c>
      <c r="E85" s="53">
        <v>456403</v>
      </c>
      <c r="F85" s="54">
        <v>-2.0501935805097515E-2</v>
      </c>
      <c r="G85" s="53">
        <v>206121</v>
      </c>
      <c r="H85" s="54">
        <v>-0.10304177545691906</v>
      </c>
      <c r="I85" s="53">
        <v>250282</v>
      </c>
      <c r="J85" s="54">
        <v>5.9816392554074449E-2</v>
      </c>
      <c r="K85" s="53">
        <v>1133908</v>
      </c>
      <c r="L85" s="54">
        <v>-2.4592751637208532E-2</v>
      </c>
      <c r="M85" s="53">
        <v>927787</v>
      </c>
      <c r="N85" s="54">
        <v>-5.2643034125766652E-3</v>
      </c>
      <c r="O85" s="53">
        <v>35763</v>
      </c>
      <c r="P85" s="54">
        <v>-4.6726729928563859E-2</v>
      </c>
      <c r="Q85" s="53">
        <v>30965</v>
      </c>
      <c r="R85" s="54">
        <v>2.8156854932430253E-2</v>
      </c>
      <c r="S85" s="53">
        <v>248575</v>
      </c>
      <c r="T85" s="54">
        <v>-3.4585238537609975E-4</v>
      </c>
      <c r="U85" s="53">
        <v>18666</v>
      </c>
      <c r="V85" s="54">
        <v>-3.1645569620253111E-2</v>
      </c>
      <c r="W85" s="53">
        <v>269180</v>
      </c>
      <c r="X85" s="54">
        <v>-1.7817071257338668E-2</v>
      </c>
      <c r="Y85" s="53">
        <v>26695</v>
      </c>
      <c r="Z85" s="54">
        <v>-3.9126052839968284E-2</v>
      </c>
      <c r="AA85" s="53">
        <v>17974</v>
      </c>
      <c r="AB85" s="54">
        <v>-0.29127400339103349</v>
      </c>
      <c r="AC85" s="53">
        <v>216218</v>
      </c>
      <c r="AD85" s="54">
        <v>3.4135095967591456E-2</v>
      </c>
      <c r="AE85" s="53">
        <v>66776</v>
      </c>
      <c r="AF85" s="54">
        <v>4.420710253483251E-2</v>
      </c>
      <c r="AG85" s="53">
        <v>61850</v>
      </c>
      <c r="AH85" s="54">
        <v>3.322697582733336E-2</v>
      </c>
      <c r="AI85" s="53">
        <v>44804</v>
      </c>
      <c r="AJ85" s="54">
        <v>1.3321271061856876E-2</v>
      </c>
      <c r="AK85" s="53">
        <v>42788</v>
      </c>
      <c r="AL85" s="54">
        <v>4.218628215120801E-2</v>
      </c>
      <c r="AM85" s="53">
        <v>17445</v>
      </c>
      <c r="AN85" s="54">
        <v>0.12345440494590409</v>
      </c>
      <c r="AO85" s="53">
        <v>10618</v>
      </c>
      <c r="AP85" s="54">
        <v>6.3927855711422898E-2</v>
      </c>
      <c r="AQ85" s="53">
        <v>3613</v>
      </c>
      <c r="AR85" s="54">
        <v>0.45275432247687974</v>
      </c>
      <c r="AS85" s="53">
        <v>2335</v>
      </c>
      <c r="AT85" s="54">
        <v>-8.4313725490196112E-2</v>
      </c>
      <c r="AU85" s="53">
        <v>9705</v>
      </c>
      <c r="AV85" s="54">
        <v>-0.11191434846266468</v>
      </c>
      <c r="AW85" s="53">
        <v>1788</v>
      </c>
      <c r="AX85" s="54">
        <v>-0.23129836629406708</v>
      </c>
      <c r="AY85" s="53">
        <v>2515</v>
      </c>
      <c r="AZ85" s="54">
        <v>8.405172413793105E-2</v>
      </c>
      <c r="BA85" s="53">
        <v>15732</v>
      </c>
      <c r="BB85" s="54">
        <v>6.8677399633177094E-2</v>
      </c>
      <c r="BC85" s="40"/>
    </row>
    <row r="86" spans="2:55" s="55" customFormat="1" ht="15" hidden="1" customHeight="1" outlineLevel="1" x14ac:dyDescent="0.25">
      <c r="B86" s="52" t="s">
        <v>80</v>
      </c>
      <c r="C86" s="62">
        <v>1502025</v>
      </c>
      <c r="D86" s="63">
        <v>-3.4553662046699296E-2</v>
      </c>
      <c r="E86" s="53">
        <v>487031</v>
      </c>
      <c r="F86" s="54">
        <v>-8.2173245262751271E-2</v>
      </c>
      <c r="G86" s="53">
        <v>220706</v>
      </c>
      <c r="H86" s="54">
        <v>-0.15981057231828111</v>
      </c>
      <c r="I86" s="53">
        <v>266325</v>
      </c>
      <c r="J86" s="54">
        <v>-6.0608548641719606E-3</v>
      </c>
      <c r="K86" s="53">
        <v>1235700</v>
      </c>
      <c r="L86" s="54">
        <v>-4.0481925465549184E-2</v>
      </c>
      <c r="M86" s="53">
        <v>1014994</v>
      </c>
      <c r="N86" s="54">
        <v>-9.9049112908574655E-3</v>
      </c>
      <c r="O86" s="53">
        <v>37079</v>
      </c>
      <c r="P86" s="54">
        <v>-0.10769119699667906</v>
      </c>
      <c r="Q86" s="53">
        <v>31151</v>
      </c>
      <c r="R86" s="54">
        <v>-4.9375934572309155E-2</v>
      </c>
      <c r="S86" s="53">
        <v>267057</v>
      </c>
      <c r="T86" s="54">
        <v>-1.0249466017783204E-3</v>
      </c>
      <c r="U86" s="53">
        <v>22921</v>
      </c>
      <c r="V86" s="54">
        <v>8.3586291848136707E-3</v>
      </c>
      <c r="W86" s="53">
        <v>314717</v>
      </c>
      <c r="X86" s="54">
        <v>1.4211732252253473E-2</v>
      </c>
      <c r="Y86" s="53">
        <v>28933</v>
      </c>
      <c r="Z86" s="54">
        <v>-3.4891090429967631E-2</v>
      </c>
      <c r="AA86" s="53">
        <v>17800</v>
      </c>
      <c r="AB86" s="54">
        <v>-0.3557727108215708</v>
      </c>
      <c r="AC86" s="53">
        <v>226631</v>
      </c>
      <c r="AD86" s="54">
        <v>1.1185772161838914E-2</v>
      </c>
      <c r="AE86" s="53">
        <v>69163</v>
      </c>
      <c r="AF86" s="54">
        <v>-2.1227516522083656E-2</v>
      </c>
      <c r="AG86" s="53">
        <v>64186</v>
      </c>
      <c r="AH86" s="54">
        <v>3.0885116361241804E-2</v>
      </c>
      <c r="AI86" s="53">
        <v>47189</v>
      </c>
      <c r="AJ86" s="54">
        <v>-1.8082317200049935E-2</v>
      </c>
      <c r="AK86" s="53">
        <v>46093</v>
      </c>
      <c r="AL86" s="54">
        <v>6.8451553082985672E-2</v>
      </c>
      <c r="AM86" s="53">
        <v>17743</v>
      </c>
      <c r="AN86" s="54">
        <v>7.3809118264918094E-3</v>
      </c>
      <c r="AO86" s="53">
        <v>11313</v>
      </c>
      <c r="AP86" s="54">
        <v>0.12949281150159742</v>
      </c>
      <c r="AQ86" s="53">
        <v>5530</v>
      </c>
      <c r="AR86" s="54">
        <v>0.56126482213438744</v>
      </c>
      <c r="AS86" s="53">
        <v>2445</v>
      </c>
      <c r="AT86" s="54">
        <v>-0.14210526315789473</v>
      </c>
      <c r="AU86" s="53">
        <v>9492</v>
      </c>
      <c r="AV86" s="54">
        <v>-0.15340706386014979</v>
      </c>
      <c r="AW86" s="53">
        <v>2101</v>
      </c>
      <c r="AX86" s="54">
        <v>-0.24151624548736461</v>
      </c>
      <c r="AY86" s="53">
        <v>2902</v>
      </c>
      <c r="AZ86" s="54">
        <v>0.10510281797410514</v>
      </c>
      <c r="BA86" s="53">
        <v>17179</v>
      </c>
      <c r="BB86" s="54">
        <v>-5.0569249474964106E-2</v>
      </c>
      <c r="BC86" s="40"/>
    </row>
    <row r="87" spans="2:55" s="55" customFormat="1" ht="15" hidden="1" customHeight="1" outlineLevel="1" x14ac:dyDescent="0.25">
      <c r="B87" s="52" t="s">
        <v>81</v>
      </c>
      <c r="C87" s="62">
        <v>1300951</v>
      </c>
      <c r="D87" s="63">
        <v>-0.13758462893860579</v>
      </c>
      <c r="E87" s="53">
        <v>513822</v>
      </c>
      <c r="F87" s="54">
        <v>-0.10177260331445348</v>
      </c>
      <c r="G87" s="53">
        <v>257032</v>
      </c>
      <c r="H87" s="54">
        <v>-0.12798678233256544</v>
      </c>
      <c r="I87" s="53">
        <v>256790</v>
      </c>
      <c r="J87" s="54">
        <v>-7.390644215476605E-2</v>
      </c>
      <c r="K87" s="53">
        <v>1044161</v>
      </c>
      <c r="L87" s="54">
        <v>-0.15192566036448574</v>
      </c>
      <c r="M87" s="53">
        <v>787129</v>
      </c>
      <c r="N87" s="54">
        <v>-0.15946060523868155</v>
      </c>
      <c r="O87" s="53">
        <v>32286</v>
      </c>
      <c r="P87" s="54">
        <v>-9.5832866584518839E-2</v>
      </c>
      <c r="Q87" s="53">
        <v>28248</v>
      </c>
      <c r="R87" s="54">
        <v>-0.15981083251539219</v>
      </c>
      <c r="S87" s="53">
        <v>213017</v>
      </c>
      <c r="T87" s="54">
        <v>-0.10580842320011086</v>
      </c>
      <c r="U87" s="53">
        <v>27654</v>
      </c>
      <c r="V87" s="54">
        <v>3.429704155290425E-2</v>
      </c>
      <c r="W87" s="53">
        <v>293214</v>
      </c>
      <c r="X87" s="54">
        <v>-0.14632342665486564</v>
      </c>
      <c r="Y87" s="53">
        <v>28964</v>
      </c>
      <c r="Z87" s="54">
        <v>-0.12099784528542379</v>
      </c>
      <c r="AA87" s="53">
        <v>17750</v>
      </c>
      <c r="AB87" s="54">
        <v>-0.31628211548091367</v>
      </c>
      <c r="AC87" s="53">
        <v>79889</v>
      </c>
      <c r="AD87" s="54">
        <v>-0.36155198593462801</v>
      </c>
      <c r="AE87" s="53">
        <v>25141</v>
      </c>
      <c r="AF87" s="54">
        <v>-0.34735995015835108</v>
      </c>
      <c r="AG87" s="53">
        <v>22921</v>
      </c>
      <c r="AH87" s="54">
        <v>-0.38584175129283782</v>
      </c>
      <c r="AI87" s="53">
        <v>19236</v>
      </c>
      <c r="AJ87" s="54">
        <v>-0.42692009771792883</v>
      </c>
      <c r="AK87" s="53">
        <v>12591</v>
      </c>
      <c r="AL87" s="54">
        <v>-0.19909674957063805</v>
      </c>
      <c r="AM87" s="53">
        <v>19902</v>
      </c>
      <c r="AN87" s="54">
        <v>-1.2650692067271874E-2</v>
      </c>
      <c r="AO87" s="53">
        <v>7894</v>
      </c>
      <c r="AP87" s="54">
        <v>-0.23172749391727498</v>
      </c>
      <c r="AQ87" s="53">
        <v>6631</v>
      </c>
      <c r="AR87" s="54">
        <v>0.18326195574589588</v>
      </c>
      <c r="AS87" s="53">
        <v>1833</v>
      </c>
      <c r="AT87" s="54">
        <v>-0.41920152091254748</v>
      </c>
      <c r="AU87" s="53">
        <v>9954</v>
      </c>
      <c r="AV87" s="54">
        <v>-8.8962108731466261E-2</v>
      </c>
      <c r="AW87" s="53">
        <v>3453</v>
      </c>
      <c r="AX87" s="54">
        <v>4.5729860690490565E-2</v>
      </c>
      <c r="AY87" s="53">
        <v>2814</v>
      </c>
      <c r="AZ87" s="54">
        <v>0.16957605985037416</v>
      </c>
      <c r="BA87" s="53">
        <v>13626</v>
      </c>
      <c r="BB87" s="54">
        <v>-0.27629063097514339</v>
      </c>
      <c r="BC87" s="40"/>
    </row>
    <row r="88" spans="2:55" s="55" customFormat="1" ht="15" hidden="1" customHeight="1" outlineLevel="1" x14ac:dyDescent="0.25">
      <c r="B88" s="52" t="s">
        <v>82</v>
      </c>
      <c r="C88" s="62">
        <v>1136931</v>
      </c>
      <c r="D88" s="63">
        <v>-4.2668263158426534E-2</v>
      </c>
      <c r="E88" s="53">
        <v>501220</v>
      </c>
      <c r="F88" s="54">
        <v>-9.0763967245589106E-2</v>
      </c>
      <c r="G88" s="53">
        <v>245249</v>
      </c>
      <c r="H88" s="54">
        <v>-6.0784080943317442E-2</v>
      </c>
      <c r="I88" s="53">
        <v>255971</v>
      </c>
      <c r="J88" s="54">
        <v>-0.1177459992486205</v>
      </c>
      <c r="K88" s="53">
        <v>880960</v>
      </c>
      <c r="L88" s="54">
        <v>-1.839725183320684E-2</v>
      </c>
      <c r="M88" s="53">
        <v>635711</v>
      </c>
      <c r="N88" s="54">
        <v>-1.0041643749508777E-3</v>
      </c>
      <c r="O88" s="53">
        <v>27028</v>
      </c>
      <c r="P88" s="54">
        <v>8.1336267253450778E-2</v>
      </c>
      <c r="Q88" s="53">
        <v>24339</v>
      </c>
      <c r="R88" s="54">
        <v>5.7987394044772822E-2</v>
      </c>
      <c r="S88" s="53">
        <v>168686</v>
      </c>
      <c r="T88" s="54">
        <v>9.1289782244556861E-3</v>
      </c>
      <c r="U88" s="53">
        <v>14924</v>
      </c>
      <c r="V88" s="54">
        <v>-0.10720268006700162</v>
      </c>
      <c r="W88" s="53">
        <v>270981</v>
      </c>
      <c r="X88" s="54">
        <v>-3.172647352868152E-4</v>
      </c>
      <c r="Y88" s="53">
        <v>30659</v>
      </c>
      <c r="Z88" s="54">
        <v>-0.11413216215435296</v>
      </c>
      <c r="AA88" s="53">
        <v>15738</v>
      </c>
      <c r="AB88" s="54">
        <v>-0.3003156537589472</v>
      </c>
      <c r="AC88" s="53">
        <v>23140</v>
      </c>
      <c r="AD88" s="54">
        <v>7.4829300013934619E-2</v>
      </c>
      <c r="AE88" s="53">
        <v>4347</v>
      </c>
      <c r="AF88" s="54">
        <v>-0.17200000000000004</v>
      </c>
      <c r="AG88" s="53">
        <v>8855</v>
      </c>
      <c r="AH88" s="54">
        <v>0.11425695230904753</v>
      </c>
      <c r="AI88" s="53">
        <v>8188</v>
      </c>
      <c r="AJ88" s="54">
        <v>0.19376002332701558</v>
      </c>
      <c r="AK88" s="53">
        <v>1750</v>
      </c>
      <c r="AL88" s="54">
        <v>0.18805159538357086</v>
      </c>
      <c r="AM88" s="53">
        <v>17554</v>
      </c>
      <c r="AN88" s="54">
        <v>0.14009222575826463</v>
      </c>
      <c r="AO88" s="53">
        <v>6303</v>
      </c>
      <c r="AP88" s="54">
        <v>-4.9177854880072425E-2</v>
      </c>
      <c r="AQ88" s="53">
        <v>6302</v>
      </c>
      <c r="AR88" s="54">
        <v>0.20520175941862684</v>
      </c>
      <c r="AS88" s="53">
        <v>1867</v>
      </c>
      <c r="AT88" s="54">
        <v>-0.4644291451520367</v>
      </c>
      <c r="AU88" s="53">
        <v>15466</v>
      </c>
      <c r="AV88" s="54">
        <v>0.61642976588628762</v>
      </c>
      <c r="AW88" s="53">
        <v>2870</v>
      </c>
      <c r="AX88" s="54">
        <v>-0.14735591206179444</v>
      </c>
      <c r="AY88" s="53">
        <v>2378</v>
      </c>
      <c r="AZ88" s="54">
        <v>0.57692307692307687</v>
      </c>
      <c r="BA88" s="53">
        <v>7476</v>
      </c>
      <c r="BB88" s="54">
        <v>-0.22068174710726574</v>
      </c>
      <c r="BC88" s="40"/>
    </row>
    <row r="89" spans="2:55" s="55" customFormat="1" ht="15" hidden="1" customHeight="1" outlineLevel="1" x14ac:dyDescent="0.25">
      <c r="B89" s="52" t="s">
        <v>83</v>
      </c>
      <c r="C89" s="62">
        <v>1221504</v>
      </c>
      <c r="D89" s="63">
        <v>-2.7650767369292506E-2</v>
      </c>
      <c r="E89" s="53">
        <v>528724</v>
      </c>
      <c r="F89" s="54">
        <v>-8.0009604911032817E-2</v>
      </c>
      <c r="G89" s="53">
        <v>273167</v>
      </c>
      <c r="H89" s="54">
        <v>-6.5395971684782839E-2</v>
      </c>
      <c r="I89" s="53">
        <v>255557</v>
      </c>
      <c r="J89" s="54">
        <v>-9.513322120917056E-2</v>
      </c>
      <c r="K89" s="53">
        <v>965947</v>
      </c>
      <c r="L89" s="54">
        <v>-8.0795633667585243E-3</v>
      </c>
      <c r="M89" s="53">
        <v>692780</v>
      </c>
      <c r="N89" s="54">
        <v>1.6501010954699247E-2</v>
      </c>
      <c r="O89" s="53">
        <v>24736</v>
      </c>
      <c r="P89" s="54">
        <v>0.14396707209915371</v>
      </c>
      <c r="Q89" s="53">
        <v>25587</v>
      </c>
      <c r="R89" s="54">
        <v>5.6702733955562801E-2</v>
      </c>
      <c r="S89" s="53">
        <v>176943</v>
      </c>
      <c r="T89" s="54">
        <v>1.1733022282450323E-2</v>
      </c>
      <c r="U89" s="53">
        <v>12984</v>
      </c>
      <c r="V89" s="54">
        <v>0.15505737923672269</v>
      </c>
      <c r="W89" s="53">
        <v>301798</v>
      </c>
      <c r="X89" s="54">
        <v>4.2552162498272761E-2</v>
      </c>
      <c r="Y89" s="53">
        <v>36913</v>
      </c>
      <c r="Z89" s="54">
        <v>-8.7689379896690678E-2</v>
      </c>
      <c r="AA89" s="53">
        <v>17240</v>
      </c>
      <c r="AB89" s="54">
        <v>-0.22673245122224717</v>
      </c>
      <c r="AC89" s="53">
        <v>24770</v>
      </c>
      <c r="AD89" s="54">
        <v>-1.8193348923857489E-2</v>
      </c>
      <c r="AE89" s="53">
        <v>4531</v>
      </c>
      <c r="AF89" s="54">
        <v>-0.25988239137536751</v>
      </c>
      <c r="AG89" s="53">
        <v>9113</v>
      </c>
      <c r="AH89" s="54">
        <v>-5.9933979781307989E-2</v>
      </c>
      <c r="AI89" s="53">
        <v>10224</v>
      </c>
      <c r="AJ89" s="54">
        <v>0.2253116011505274</v>
      </c>
      <c r="AK89" s="53">
        <v>902</v>
      </c>
      <c r="AL89" s="54">
        <v>-0.15622076707202992</v>
      </c>
      <c r="AM89" s="53">
        <v>17575</v>
      </c>
      <c r="AN89" s="54">
        <v>0.15064816027235817</v>
      </c>
      <c r="AO89" s="53">
        <v>8401</v>
      </c>
      <c r="AP89" s="54">
        <v>0.14206090266449167</v>
      </c>
      <c r="AQ89" s="53">
        <v>10330</v>
      </c>
      <c r="AR89" s="54">
        <v>0.52045922873123351</v>
      </c>
      <c r="AS89" s="53">
        <v>3107</v>
      </c>
      <c r="AT89" s="54">
        <v>-0.18792472556194462</v>
      </c>
      <c r="AU89" s="53">
        <v>15246</v>
      </c>
      <c r="AV89" s="54">
        <v>1.3966480446927276E-2</v>
      </c>
      <c r="AW89" s="53">
        <v>6945</v>
      </c>
      <c r="AX89" s="54">
        <v>-0.18619639090696039</v>
      </c>
      <c r="AY89" s="53">
        <v>2618</v>
      </c>
      <c r="AZ89" s="54">
        <v>0.18300948938093087</v>
      </c>
      <c r="BA89" s="53">
        <v>7587</v>
      </c>
      <c r="BB89" s="54">
        <v>-0.41937705670773706</v>
      </c>
      <c r="BC89" s="40"/>
    </row>
    <row r="90" spans="2:55" s="55" customFormat="1" ht="15" hidden="1" customHeight="1" outlineLevel="1" x14ac:dyDescent="0.25">
      <c r="B90" s="52" t="s">
        <v>84</v>
      </c>
      <c r="C90" s="62">
        <v>1438295</v>
      </c>
      <c r="D90" s="63">
        <v>-6.6576804713144755E-2</v>
      </c>
      <c r="E90" s="53">
        <v>621466</v>
      </c>
      <c r="F90" s="54">
        <v>-0.11072539586690056</v>
      </c>
      <c r="G90" s="53">
        <v>357527</v>
      </c>
      <c r="H90" s="54">
        <v>-7.8930351783391028E-2</v>
      </c>
      <c r="I90" s="53">
        <v>263939</v>
      </c>
      <c r="J90" s="54">
        <v>-0.15045014017593605</v>
      </c>
      <c r="K90" s="53">
        <v>1174356</v>
      </c>
      <c r="L90" s="54">
        <v>-4.539502081367186E-2</v>
      </c>
      <c r="M90" s="53">
        <v>816829</v>
      </c>
      <c r="N90" s="54">
        <v>-2.9935774717470554E-2</v>
      </c>
      <c r="O90" s="53">
        <v>48903</v>
      </c>
      <c r="P90" s="54">
        <v>8.7579228288668931E-2</v>
      </c>
      <c r="Q90" s="53">
        <v>32868</v>
      </c>
      <c r="R90" s="54">
        <v>-4.528422459116388E-2</v>
      </c>
      <c r="S90" s="53">
        <v>211851</v>
      </c>
      <c r="T90" s="54">
        <v>1.389696393879758E-3</v>
      </c>
      <c r="U90" s="53">
        <v>21695</v>
      </c>
      <c r="V90" s="54">
        <v>1.373767580954155E-2</v>
      </c>
      <c r="W90" s="53">
        <v>315219</v>
      </c>
      <c r="X90" s="54">
        <v>-5.5877199550730117E-2</v>
      </c>
      <c r="Y90" s="53">
        <v>38955</v>
      </c>
      <c r="Z90" s="54">
        <v>-0.16360708534621582</v>
      </c>
      <c r="AA90" s="53">
        <v>23819</v>
      </c>
      <c r="AB90" s="54">
        <v>-0.13780496633606021</v>
      </c>
      <c r="AC90" s="53">
        <v>32884</v>
      </c>
      <c r="AD90" s="54">
        <v>6.0192797498146211E-2</v>
      </c>
      <c r="AE90" s="53">
        <v>5010</v>
      </c>
      <c r="AF90" s="54">
        <v>-0.20337096517729369</v>
      </c>
      <c r="AG90" s="53">
        <v>13201</v>
      </c>
      <c r="AH90" s="54">
        <v>0.13488651994497936</v>
      </c>
      <c r="AI90" s="53">
        <v>14673</v>
      </c>
      <c r="AJ90" s="54">
        <v>0.1777028653985071</v>
      </c>
      <c r="AK90" s="53">
        <v>0</v>
      </c>
      <c r="AL90" s="54">
        <v>-1</v>
      </c>
      <c r="AM90" s="53">
        <v>20490</v>
      </c>
      <c r="AN90" s="54">
        <v>5.1508462104488117E-3</v>
      </c>
      <c r="AO90" s="53">
        <v>9787</v>
      </c>
      <c r="AP90" s="54">
        <v>0.10189146588606168</v>
      </c>
      <c r="AQ90" s="53">
        <v>9797</v>
      </c>
      <c r="AR90" s="54">
        <v>2.7693275988670996E-2</v>
      </c>
      <c r="AS90" s="53">
        <v>3413</v>
      </c>
      <c r="AT90" s="54">
        <v>-0.19826168663377963</v>
      </c>
      <c r="AU90" s="53">
        <v>19637</v>
      </c>
      <c r="AV90" s="54">
        <v>0.10962309996044528</v>
      </c>
      <c r="AW90" s="53">
        <v>10988</v>
      </c>
      <c r="AX90" s="54">
        <v>-2.8899690676093659E-2</v>
      </c>
      <c r="AY90" s="53">
        <v>3519</v>
      </c>
      <c r="AZ90" s="54">
        <v>3.4391534391534417E-2</v>
      </c>
      <c r="BA90" s="53">
        <v>13004</v>
      </c>
      <c r="BB90" s="54">
        <v>-0.1400608385134241</v>
      </c>
      <c r="BC90" s="40"/>
    </row>
    <row r="91" spans="2:55" s="55" customFormat="1" ht="15" hidden="1" customHeight="1" outlineLevel="1" x14ac:dyDescent="0.25">
      <c r="B91" s="52" t="s">
        <v>85</v>
      </c>
      <c r="C91" s="62">
        <v>1405345</v>
      </c>
      <c r="D91" s="63">
        <v>-9.2945428728176349E-2</v>
      </c>
      <c r="E91" s="53">
        <v>617543</v>
      </c>
      <c r="F91" s="54">
        <v>-0.15684234527598351</v>
      </c>
      <c r="G91" s="53">
        <v>371168</v>
      </c>
      <c r="H91" s="54">
        <v>-0.1193155124877211</v>
      </c>
      <c r="I91" s="53">
        <v>246375</v>
      </c>
      <c r="J91" s="54">
        <v>-0.20770316725784099</v>
      </c>
      <c r="K91" s="53">
        <v>1158970</v>
      </c>
      <c r="L91" s="54">
        <v>-6.4129387663145687E-2</v>
      </c>
      <c r="M91" s="53">
        <v>787802</v>
      </c>
      <c r="N91" s="54">
        <v>-3.5658983050017579E-2</v>
      </c>
      <c r="O91" s="53">
        <v>43394</v>
      </c>
      <c r="P91" s="54">
        <v>6.9608084791717983E-2</v>
      </c>
      <c r="Q91" s="53">
        <v>30215</v>
      </c>
      <c r="R91" s="54">
        <v>2.5549140619816058E-3</v>
      </c>
      <c r="S91" s="53">
        <v>191452</v>
      </c>
      <c r="T91" s="54">
        <v>-5.1297298368714217E-2</v>
      </c>
      <c r="U91" s="53">
        <v>24461</v>
      </c>
      <c r="V91" s="54">
        <v>0.27540539131341579</v>
      </c>
      <c r="W91" s="53">
        <v>318583</v>
      </c>
      <c r="X91" s="54">
        <v>-3.6722019302871223E-2</v>
      </c>
      <c r="Y91" s="53">
        <v>33588</v>
      </c>
      <c r="Z91" s="54">
        <v>-0.1168954093705632</v>
      </c>
      <c r="AA91" s="53">
        <v>30967</v>
      </c>
      <c r="AB91" s="54">
        <v>-0.246398325708167</v>
      </c>
      <c r="AC91" s="53">
        <v>27380</v>
      </c>
      <c r="AD91" s="54">
        <v>-3.5473984570401962E-2</v>
      </c>
      <c r="AE91" s="53">
        <v>5078</v>
      </c>
      <c r="AF91" s="54">
        <v>-0.31618637220576351</v>
      </c>
      <c r="AG91" s="53">
        <v>10334</v>
      </c>
      <c r="AH91" s="54">
        <v>2.425065476767907E-3</v>
      </c>
      <c r="AI91" s="53">
        <v>11968</v>
      </c>
      <c r="AJ91" s="54">
        <v>0.12354487420202775</v>
      </c>
      <c r="AK91" s="53">
        <v>0</v>
      </c>
      <c r="AL91" s="54" t="s">
        <v>90</v>
      </c>
      <c r="AM91" s="53">
        <v>19312</v>
      </c>
      <c r="AN91" s="54">
        <v>-1.3233866435031438E-2</v>
      </c>
      <c r="AO91" s="53">
        <v>9551</v>
      </c>
      <c r="AP91" s="54">
        <v>0.15113896589128606</v>
      </c>
      <c r="AQ91" s="53">
        <v>10528</v>
      </c>
      <c r="AR91" s="54">
        <v>0.405607476635514</v>
      </c>
      <c r="AS91" s="53">
        <v>3691</v>
      </c>
      <c r="AT91" s="54">
        <v>0.13884603517432881</v>
      </c>
      <c r="AU91" s="53">
        <v>16995</v>
      </c>
      <c r="AV91" s="54">
        <v>-7.6491883685624318E-3</v>
      </c>
      <c r="AW91" s="53">
        <v>11365</v>
      </c>
      <c r="AX91" s="54">
        <v>-0.17906674371568909</v>
      </c>
      <c r="AY91" s="53">
        <v>3183</v>
      </c>
      <c r="AZ91" s="54">
        <v>0.19841867469879526</v>
      </c>
      <c r="BA91" s="53">
        <v>13137</v>
      </c>
      <c r="BB91" s="54">
        <v>-0.11092311857065507</v>
      </c>
      <c r="BC91" s="40"/>
    </row>
    <row r="92" spans="2:55" s="55" customFormat="1" ht="15" hidden="1" customHeight="1" outlineLevel="1" x14ac:dyDescent="0.25">
      <c r="B92" s="52" t="s">
        <v>86</v>
      </c>
      <c r="C92" s="62">
        <v>1250769</v>
      </c>
      <c r="D92" s="63">
        <v>-8.0947408873177418E-2</v>
      </c>
      <c r="E92" s="53">
        <v>501938</v>
      </c>
      <c r="F92" s="54">
        <v>-0.18364950492473031</v>
      </c>
      <c r="G92" s="53">
        <v>278949</v>
      </c>
      <c r="H92" s="54">
        <v>-0.13748098400801456</v>
      </c>
      <c r="I92" s="53">
        <v>222989</v>
      </c>
      <c r="J92" s="54">
        <v>-0.2348821729045717</v>
      </c>
      <c r="K92" s="53">
        <v>1027780</v>
      </c>
      <c r="L92" s="54">
        <v>-3.8998998587175704E-2</v>
      </c>
      <c r="M92" s="53">
        <v>748831</v>
      </c>
      <c r="N92" s="54">
        <v>3.6913080017209055E-3</v>
      </c>
      <c r="O92" s="53">
        <v>31530</v>
      </c>
      <c r="P92" s="54">
        <v>4.8344194706742893E-2</v>
      </c>
      <c r="Q92" s="53">
        <v>29211</v>
      </c>
      <c r="R92" s="54">
        <v>8.3614645546611355E-2</v>
      </c>
      <c r="S92" s="53">
        <v>204767</v>
      </c>
      <c r="T92" s="54">
        <v>4.2012915307540144E-2</v>
      </c>
      <c r="U92" s="53">
        <v>15175</v>
      </c>
      <c r="V92" s="54">
        <v>0.29656527682843481</v>
      </c>
      <c r="W92" s="53">
        <v>306525</v>
      </c>
      <c r="X92" s="54">
        <v>-4.9446460135826542E-2</v>
      </c>
      <c r="Y92" s="53">
        <v>35800</v>
      </c>
      <c r="Z92" s="54">
        <v>-4.8555558508517782E-2</v>
      </c>
      <c r="AA92" s="53">
        <v>18909</v>
      </c>
      <c r="AB92" s="54">
        <v>-0.17847677803362727</v>
      </c>
      <c r="AC92" s="53">
        <v>28234</v>
      </c>
      <c r="AD92" s="54">
        <v>0.12643127867544379</v>
      </c>
      <c r="AE92" s="53">
        <v>5864</v>
      </c>
      <c r="AF92" s="54">
        <v>7.2140158021298806E-3</v>
      </c>
      <c r="AG92" s="53">
        <v>11932</v>
      </c>
      <c r="AH92" s="54">
        <v>0.21075596144089292</v>
      </c>
      <c r="AI92" s="53">
        <v>9304</v>
      </c>
      <c r="AJ92" s="54">
        <v>3.7004012483281334E-2</v>
      </c>
      <c r="AK92" s="53">
        <v>1134</v>
      </c>
      <c r="AL92" s="54">
        <v>1.7259615384615383</v>
      </c>
      <c r="AM92" s="53">
        <v>22035</v>
      </c>
      <c r="AN92" s="54">
        <v>0.3177251524937208</v>
      </c>
      <c r="AO92" s="53">
        <v>9216</v>
      </c>
      <c r="AP92" s="54">
        <v>0.31413089975759312</v>
      </c>
      <c r="AQ92" s="53">
        <v>7980</v>
      </c>
      <c r="AR92" s="54">
        <v>7.2148327287384184E-2</v>
      </c>
      <c r="AS92" s="53">
        <v>3386</v>
      </c>
      <c r="AT92" s="54">
        <v>-2.4769585253456183E-2</v>
      </c>
      <c r="AU92" s="53">
        <v>15641</v>
      </c>
      <c r="AV92" s="54">
        <v>7.3420493334193093E-3</v>
      </c>
      <c r="AW92" s="53">
        <v>5722</v>
      </c>
      <c r="AX92" s="54">
        <v>-0.18315488936473945</v>
      </c>
      <c r="AY92" s="53">
        <v>4020</v>
      </c>
      <c r="AZ92" s="54">
        <v>0.21523579201934706</v>
      </c>
      <c r="BA92" s="53">
        <v>10680</v>
      </c>
      <c r="BB92" s="54">
        <v>-0.12171052631578949</v>
      </c>
      <c r="BC92" s="56"/>
    </row>
    <row r="93" spans="2:55" s="55" customFormat="1" ht="15" hidden="1" customHeight="1" outlineLevel="1" x14ac:dyDescent="0.25">
      <c r="B93" s="52" t="s">
        <v>87</v>
      </c>
      <c r="C93" s="62">
        <v>1403324</v>
      </c>
      <c r="D93" s="63">
        <v>-8.9701733708093312E-2</v>
      </c>
      <c r="E93" s="53">
        <v>484874</v>
      </c>
      <c r="F93" s="54">
        <v>-0.16312152216837195</v>
      </c>
      <c r="G93" s="53">
        <v>261002</v>
      </c>
      <c r="H93" s="54">
        <v>-0.14434270615117806</v>
      </c>
      <c r="I93" s="53">
        <v>223872</v>
      </c>
      <c r="J93" s="54">
        <v>-0.18400017495708088</v>
      </c>
      <c r="K93" s="53">
        <v>1179452</v>
      </c>
      <c r="L93" s="54">
        <v>-6.9286710814547292E-2</v>
      </c>
      <c r="M93" s="53">
        <v>918450</v>
      </c>
      <c r="N93" s="54">
        <v>-4.549351762841336E-2</v>
      </c>
      <c r="O93" s="53">
        <v>39162</v>
      </c>
      <c r="P93" s="54">
        <v>-0.10316715139579091</v>
      </c>
      <c r="Q93" s="53">
        <v>32939</v>
      </c>
      <c r="R93" s="54">
        <v>1.9783281733746216E-2</v>
      </c>
      <c r="S93" s="53">
        <v>225614</v>
      </c>
      <c r="T93" s="54">
        <v>-6.0681380079853797E-2</v>
      </c>
      <c r="U93" s="53">
        <v>12622</v>
      </c>
      <c r="V93" s="54">
        <v>-0.17868297761582508</v>
      </c>
      <c r="W93" s="53">
        <v>337893</v>
      </c>
      <c r="X93" s="54">
        <v>-4.3476168503415402E-2</v>
      </c>
      <c r="Y93" s="53">
        <v>37182</v>
      </c>
      <c r="Z93" s="54">
        <v>-3.1693533685773101E-2</v>
      </c>
      <c r="AA93" s="53">
        <v>19153</v>
      </c>
      <c r="AB93" s="54">
        <v>-0.23635421235197962</v>
      </c>
      <c r="AC93" s="53">
        <v>139307</v>
      </c>
      <c r="AD93" s="54">
        <v>-7.2475128987200543E-3</v>
      </c>
      <c r="AE93" s="53">
        <v>37334</v>
      </c>
      <c r="AF93" s="54">
        <v>-4.0922752845068966E-2</v>
      </c>
      <c r="AG93" s="53">
        <v>45856</v>
      </c>
      <c r="AH93" s="54">
        <v>7.9396464468140193E-2</v>
      </c>
      <c r="AI93" s="53">
        <v>28853</v>
      </c>
      <c r="AJ93" s="54">
        <v>4.1607433861523546E-4</v>
      </c>
      <c r="AK93" s="53">
        <v>27264</v>
      </c>
      <c r="AL93" s="54">
        <v>-9.3406045289794792E-2</v>
      </c>
      <c r="AM93" s="53">
        <v>24018</v>
      </c>
      <c r="AN93" s="54">
        <v>1.4230817955322772E-2</v>
      </c>
      <c r="AO93" s="53">
        <v>9381</v>
      </c>
      <c r="AP93" s="54">
        <v>0.11096636665087645</v>
      </c>
      <c r="AQ93" s="53">
        <v>7727</v>
      </c>
      <c r="AR93" s="54">
        <v>0.42986676535899337</v>
      </c>
      <c r="AS93" s="53">
        <v>3269</v>
      </c>
      <c r="AT93" s="54">
        <v>-9.0681502086230825E-2</v>
      </c>
      <c r="AU93" s="53">
        <v>12667</v>
      </c>
      <c r="AV93" s="54">
        <v>-3.0694160239257418E-3</v>
      </c>
      <c r="AW93" s="53">
        <v>4027</v>
      </c>
      <c r="AX93" s="54">
        <v>0.19531018106262987</v>
      </c>
      <c r="AY93" s="53">
        <v>2296</v>
      </c>
      <c r="AZ93" s="54">
        <v>-6.0940695296523573E-2</v>
      </c>
      <c r="BA93" s="53">
        <v>11193</v>
      </c>
      <c r="BB93" s="54">
        <v>-0.20061419797171831</v>
      </c>
      <c r="BC93" s="40"/>
    </row>
    <row r="94" spans="2:55" s="55" customFormat="1" ht="15" hidden="1" customHeight="1" outlineLevel="1" x14ac:dyDescent="0.25">
      <c r="B94" s="52" t="s">
        <v>88</v>
      </c>
      <c r="C94" s="62">
        <v>1306992</v>
      </c>
      <c r="D94" s="63">
        <v>-8.9885973921974838E-2</v>
      </c>
      <c r="E94" s="53">
        <v>397120</v>
      </c>
      <c r="F94" s="54">
        <v>-0.21310955674004795</v>
      </c>
      <c r="G94" s="53">
        <v>191880</v>
      </c>
      <c r="H94" s="54">
        <v>-0.20610687022900764</v>
      </c>
      <c r="I94" s="53">
        <v>205240</v>
      </c>
      <c r="J94" s="54">
        <v>-0.21954558418100578</v>
      </c>
      <c r="K94" s="53">
        <v>1101752</v>
      </c>
      <c r="L94" s="54">
        <v>-6.0820049441650315E-2</v>
      </c>
      <c r="M94" s="53">
        <v>909872</v>
      </c>
      <c r="N94" s="54">
        <v>-2.3118836596324854E-2</v>
      </c>
      <c r="O94" s="53">
        <v>33488</v>
      </c>
      <c r="P94" s="54">
        <v>9.1596583871178083E-2</v>
      </c>
      <c r="Q94" s="53">
        <v>27751</v>
      </c>
      <c r="R94" s="54">
        <v>-1.0271407682156952E-2</v>
      </c>
      <c r="S94" s="53">
        <v>239276</v>
      </c>
      <c r="T94" s="54">
        <v>-0.13795538390592577</v>
      </c>
      <c r="U94" s="53">
        <v>7727</v>
      </c>
      <c r="V94" s="54">
        <v>0.23217987561792386</v>
      </c>
      <c r="W94" s="53">
        <v>268519</v>
      </c>
      <c r="X94" s="54">
        <v>-9.3779628939610893E-3</v>
      </c>
      <c r="Y94" s="53">
        <v>27518</v>
      </c>
      <c r="Z94" s="54">
        <v>8.0578025602764392E-2</v>
      </c>
      <c r="AA94" s="53">
        <v>14530</v>
      </c>
      <c r="AB94" s="54">
        <v>-9.2215419217793304E-2</v>
      </c>
      <c r="AC94" s="53">
        <v>226218</v>
      </c>
      <c r="AD94" s="54">
        <v>6.531730932243307E-2</v>
      </c>
      <c r="AE94" s="53">
        <v>75024</v>
      </c>
      <c r="AF94" s="54">
        <v>8.1598523729888628E-2</v>
      </c>
      <c r="AG94" s="53">
        <v>71940</v>
      </c>
      <c r="AH94" s="54">
        <v>0.18987760502811768</v>
      </c>
      <c r="AI94" s="53">
        <v>37100</v>
      </c>
      <c r="AJ94" s="54">
        <v>2.6961445133455442E-4</v>
      </c>
      <c r="AK94" s="53">
        <v>42154</v>
      </c>
      <c r="AL94" s="54">
        <v>-7.219263106924334E-2</v>
      </c>
      <c r="AM94" s="53">
        <v>18464</v>
      </c>
      <c r="AN94" s="54">
        <v>5.6776556776556797E-2</v>
      </c>
      <c r="AO94" s="53">
        <v>8320</v>
      </c>
      <c r="AP94" s="54">
        <v>-0.21420476010578016</v>
      </c>
      <c r="AQ94" s="53">
        <v>9881</v>
      </c>
      <c r="AR94" s="54">
        <v>0.78841628959276022</v>
      </c>
      <c r="AS94" s="53">
        <v>2294</v>
      </c>
      <c r="AT94" s="54">
        <v>4.1307308216069094E-2</v>
      </c>
      <c r="AU94" s="53">
        <v>7930</v>
      </c>
      <c r="AV94" s="54">
        <v>-0.15754807181557418</v>
      </c>
      <c r="AW94" s="53">
        <v>2001</v>
      </c>
      <c r="AX94" s="54">
        <v>-0.33344437041972019</v>
      </c>
      <c r="AY94" s="53">
        <v>3713</v>
      </c>
      <c r="AZ94" s="54">
        <v>0.30970017636684299</v>
      </c>
      <c r="BA94" s="53">
        <v>12242</v>
      </c>
      <c r="BB94" s="54">
        <v>-5.3209590100541382E-2</v>
      </c>
      <c r="BC94" s="40"/>
    </row>
    <row r="95" spans="2:55" s="55" customFormat="1" ht="15" hidden="1" customHeight="1" outlineLevel="1" x14ac:dyDescent="0.25">
      <c r="B95" s="52" t="s">
        <v>89</v>
      </c>
      <c r="C95" s="62">
        <v>1393155</v>
      </c>
      <c r="D95" s="63">
        <v>-7.2095425666328539E-2</v>
      </c>
      <c r="E95" s="53">
        <v>453844</v>
      </c>
      <c r="F95" s="54">
        <v>-0.19843446715542468</v>
      </c>
      <c r="G95" s="53">
        <v>243827</v>
      </c>
      <c r="H95" s="54">
        <v>-0.19171851846940768</v>
      </c>
      <c r="I95" s="53">
        <v>210017</v>
      </c>
      <c r="J95" s="54">
        <v>-0.20609293253092209</v>
      </c>
      <c r="K95" s="53">
        <v>1183138</v>
      </c>
      <c r="L95" s="54">
        <v>-4.3436500242953313E-2</v>
      </c>
      <c r="M95" s="53">
        <v>939311</v>
      </c>
      <c r="N95" s="54">
        <v>4.3937031785645786E-3</v>
      </c>
      <c r="O95" s="53">
        <v>36819</v>
      </c>
      <c r="P95" s="54">
        <v>0.14160362148083849</v>
      </c>
      <c r="Q95" s="53">
        <v>32145</v>
      </c>
      <c r="R95" s="54">
        <v>8.7338903358928466E-2</v>
      </c>
      <c r="S95" s="53">
        <v>234951</v>
      </c>
      <c r="T95" s="54">
        <v>-6.2812627145011124E-2</v>
      </c>
      <c r="U95" s="53">
        <v>16036</v>
      </c>
      <c r="V95" s="54">
        <v>0.10341980320649546</v>
      </c>
      <c r="W95" s="53">
        <v>271868</v>
      </c>
      <c r="X95" s="54">
        <v>-2.1568338125897535E-2</v>
      </c>
      <c r="Y95" s="53">
        <v>25669</v>
      </c>
      <c r="Z95" s="54">
        <v>3.7802215573704112E-2</v>
      </c>
      <c r="AA95" s="53">
        <v>18559</v>
      </c>
      <c r="AB95" s="54">
        <v>-8.9218236246748739E-2</v>
      </c>
      <c r="AC95" s="53">
        <v>242566</v>
      </c>
      <c r="AD95" s="54">
        <v>8.9435130000494079E-2</v>
      </c>
      <c r="AE95" s="53">
        <v>80583</v>
      </c>
      <c r="AF95" s="54">
        <v>0.13195858910786784</v>
      </c>
      <c r="AG95" s="53">
        <v>74170</v>
      </c>
      <c r="AH95" s="54">
        <v>0.17074171704575947</v>
      </c>
      <c r="AI95" s="53">
        <v>42791</v>
      </c>
      <c r="AJ95" s="54">
        <v>4.0662467472458053E-2</v>
      </c>
      <c r="AK95" s="53">
        <v>45022</v>
      </c>
      <c r="AL95" s="54">
        <v>-4.1922029281579842E-2</v>
      </c>
      <c r="AM95" s="53">
        <v>17866</v>
      </c>
      <c r="AN95" s="54">
        <v>0.15562742561448895</v>
      </c>
      <c r="AO95" s="53">
        <v>9366</v>
      </c>
      <c r="AP95" s="54">
        <v>-4.7493135360520689E-2</v>
      </c>
      <c r="AQ95" s="53">
        <v>7316</v>
      </c>
      <c r="AR95" s="54">
        <v>0.1229470452801229</v>
      </c>
      <c r="AS95" s="53">
        <v>1817</v>
      </c>
      <c r="AT95" s="54">
        <v>6.6940692894891463E-2</v>
      </c>
      <c r="AU95" s="53">
        <v>7489</v>
      </c>
      <c r="AV95" s="54">
        <v>-0.24008117706747845</v>
      </c>
      <c r="AW95" s="53">
        <v>798</v>
      </c>
      <c r="AX95" s="54">
        <v>-0.50249376558603487</v>
      </c>
      <c r="AY95" s="53">
        <v>2890</v>
      </c>
      <c r="AZ95" s="54">
        <v>-9.6027525805442604E-2</v>
      </c>
      <c r="BA95" s="53">
        <v>13156</v>
      </c>
      <c r="BB95" s="54">
        <v>-8.4099136730715673E-2</v>
      </c>
      <c r="BC95" s="40"/>
    </row>
    <row r="96" spans="2:55" ht="15" customHeight="1" collapsed="1" x14ac:dyDescent="0.25">
      <c r="B96" s="64">
        <v>2012</v>
      </c>
      <c r="C96" s="65">
        <v>16131430</v>
      </c>
      <c r="D96" s="66">
        <v>-6.0619166550152204E-2</v>
      </c>
      <c r="E96" s="65">
        <v>6035502</v>
      </c>
      <c r="F96" s="66">
        <v>-0.12006299445868041</v>
      </c>
      <c r="G96" s="65">
        <v>3132853</v>
      </c>
      <c r="H96" s="66">
        <v>-0.1205337905761602</v>
      </c>
      <c r="I96" s="65">
        <v>2902649</v>
      </c>
      <c r="J96" s="66">
        <v>-0.11955429439804421</v>
      </c>
      <c r="K96" s="65">
        <v>13228781</v>
      </c>
      <c r="L96" s="66">
        <v>-4.6616394289491492E-2</v>
      </c>
      <c r="M96" s="65">
        <v>10095928</v>
      </c>
      <c r="N96" s="66">
        <v>-2.1085499424970844E-2</v>
      </c>
      <c r="O96" s="65">
        <v>423273</v>
      </c>
      <c r="P96" s="66">
        <v>3.1897491156515745E-2</v>
      </c>
      <c r="Q96" s="65">
        <v>354396</v>
      </c>
      <c r="R96" s="66">
        <v>-7.3028718049938934E-4</v>
      </c>
      <c r="S96" s="65">
        <v>2642136</v>
      </c>
      <c r="T96" s="66">
        <v>-2.8479671009112084E-2</v>
      </c>
      <c r="U96" s="65">
        <v>207811</v>
      </c>
      <c r="V96" s="66">
        <v>5.5998495866172782E-2</v>
      </c>
      <c r="W96" s="65">
        <v>3509979</v>
      </c>
      <c r="X96" s="66">
        <v>-3.1744087603684745E-2</v>
      </c>
      <c r="Y96" s="65">
        <v>378088</v>
      </c>
      <c r="Z96" s="66">
        <v>-6.6576143980447089E-2</v>
      </c>
      <c r="AA96" s="65">
        <v>237402</v>
      </c>
      <c r="AB96" s="66">
        <v>-0.20355211422590214</v>
      </c>
      <c r="AC96" s="65">
        <v>1494395</v>
      </c>
      <c r="AD96" s="66">
        <v>1.7298350424511E-2</v>
      </c>
      <c r="AE96" s="65">
        <v>450573</v>
      </c>
      <c r="AF96" s="66">
        <v>1.6571606486954771E-2</v>
      </c>
      <c r="AG96" s="65">
        <v>458873</v>
      </c>
      <c r="AH96" s="66">
        <v>4.9082770162138356E-2</v>
      </c>
      <c r="AI96" s="65">
        <v>321562</v>
      </c>
      <c r="AJ96" s="66">
        <v>7.6871605745143512E-4</v>
      </c>
      <c r="AK96" s="65">
        <v>263387</v>
      </c>
      <c r="AL96" s="66">
        <v>-1.3668517845841555E-2</v>
      </c>
      <c r="AM96" s="65">
        <v>228296</v>
      </c>
      <c r="AN96" s="66">
        <v>7.6563236819767955E-2</v>
      </c>
      <c r="AO96" s="65">
        <v>110064</v>
      </c>
      <c r="AP96" s="66">
        <v>2.8635514018691577E-2</v>
      </c>
      <c r="AQ96" s="65">
        <v>90470</v>
      </c>
      <c r="AR96" s="66">
        <v>0.31134947093781706</v>
      </c>
      <c r="AS96" s="65">
        <v>30968</v>
      </c>
      <c r="AT96" s="66">
        <v>-0.14294412310076665</v>
      </c>
      <c r="AU96" s="65">
        <v>151639</v>
      </c>
      <c r="AV96" s="66">
        <v>2.8898086578911686E-2</v>
      </c>
      <c r="AW96" s="65">
        <v>53369</v>
      </c>
      <c r="AX96" s="66">
        <v>-0.15706095114747365</v>
      </c>
      <c r="AY96" s="65">
        <v>35301</v>
      </c>
      <c r="AZ96" s="66">
        <v>0.11913895317503087</v>
      </c>
      <c r="BA96" s="65">
        <v>148341</v>
      </c>
      <c r="BB96" s="66">
        <v>-0.12005575987661643</v>
      </c>
      <c r="BC96" s="38"/>
    </row>
    <row r="97" spans="2:55" s="55" customFormat="1" ht="15" hidden="1" customHeight="1" outlineLevel="1" x14ac:dyDescent="0.25">
      <c r="B97" s="52" t="s">
        <v>78</v>
      </c>
      <c r="C97" s="62">
        <v>1335382</v>
      </c>
      <c r="D97" s="63">
        <v>8.2635361646756555E-2</v>
      </c>
      <c r="E97" s="53">
        <v>468055</v>
      </c>
      <c r="F97" s="54">
        <v>2.2554731927704186E-2</v>
      </c>
      <c r="G97" s="53">
        <v>240158</v>
      </c>
      <c r="H97" s="54">
        <v>1.0175023870715449E-2</v>
      </c>
      <c r="I97" s="53">
        <v>227897</v>
      </c>
      <c r="J97" s="54">
        <v>3.5933124840903385E-2</v>
      </c>
      <c r="K97" s="53">
        <v>1107485</v>
      </c>
      <c r="L97" s="54">
        <v>9.2772997139510816E-2</v>
      </c>
      <c r="M97" s="53">
        <v>867327</v>
      </c>
      <c r="N97" s="54">
        <v>0.11808710314493309</v>
      </c>
      <c r="O97" s="53">
        <v>26585</v>
      </c>
      <c r="P97" s="54">
        <v>0.1053134874438717</v>
      </c>
      <c r="Q97" s="53">
        <v>29505</v>
      </c>
      <c r="R97" s="54">
        <v>0.24409681227863045</v>
      </c>
      <c r="S97" s="53">
        <v>244996</v>
      </c>
      <c r="T97" s="54">
        <v>0.11986908745177627</v>
      </c>
      <c r="U97" s="53">
        <v>11634</v>
      </c>
      <c r="V97" s="54">
        <v>0.38089020771513349</v>
      </c>
      <c r="W97" s="53">
        <v>247418</v>
      </c>
      <c r="X97" s="54">
        <v>0.10691165483332665</v>
      </c>
      <c r="Y97" s="53">
        <v>28438</v>
      </c>
      <c r="Z97" s="54">
        <v>5.5801002413216949E-2</v>
      </c>
      <c r="AA97" s="53">
        <v>21137</v>
      </c>
      <c r="AB97" s="54">
        <v>0.81870590259851994</v>
      </c>
      <c r="AC97" s="53">
        <v>204097</v>
      </c>
      <c r="AD97" s="54">
        <v>7.6886954227674442E-2</v>
      </c>
      <c r="AE97" s="53">
        <v>59705</v>
      </c>
      <c r="AF97" s="54">
        <v>9.4761354676641485E-2</v>
      </c>
      <c r="AG97" s="53">
        <v>62226</v>
      </c>
      <c r="AH97" s="54">
        <v>5.774362984242476E-2</v>
      </c>
      <c r="AI97" s="53">
        <v>41140</v>
      </c>
      <c r="AJ97" s="54">
        <v>-3.297839832639915E-2</v>
      </c>
      <c r="AK97" s="53">
        <v>41026</v>
      </c>
      <c r="AL97" s="54">
        <v>0.2204307472632081</v>
      </c>
      <c r="AM97" s="53">
        <v>14800</v>
      </c>
      <c r="AN97" s="54">
        <v>8.9116196923982649E-2</v>
      </c>
      <c r="AO97" s="53">
        <v>9687</v>
      </c>
      <c r="AP97" s="54">
        <v>-4.1275410174390625E-4</v>
      </c>
      <c r="AQ97" s="53">
        <v>3424</v>
      </c>
      <c r="AR97" s="54">
        <v>0.12594541269319293</v>
      </c>
      <c r="AS97" s="53">
        <v>1794</v>
      </c>
      <c r="AT97" s="54">
        <v>0.29250720461095092</v>
      </c>
      <c r="AU97" s="53">
        <v>7386</v>
      </c>
      <c r="AV97" s="54">
        <v>0.23243784415151003</v>
      </c>
      <c r="AW97" s="53">
        <v>2876</v>
      </c>
      <c r="AX97" s="54">
        <v>-0.16806479606595315</v>
      </c>
      <c r="AY97" s="53">
        <v>2627</v>
      </c>
      <c r="AZ97" s="54">
        <v>0.13183972425678592</v>
      </c>
      <c r="BA97" s="53">
        <v>10923</v>
      </c>
      <c r="BB97" s="54">
        <v>0.12887556841670111</v>
      </c>
      <c r="BC97" s="40"/>
    </row>
    <row r="98" spans="2:55" s="55" customFormat="1" ht="15" hidden="1" customHeight="1" outlineLevel="1" x14ac:dyDescent="0.25">
      <c r="B98" s="52" t="s">
        <v>79</v>
      </c>
      <c r="C98" s="62">
        <v>1398653</v>
      </c>
      <c r="D98" s="63">
        <v>0.15865691684346306</v>
      </c>
      <c r="E98" s="53">
        <v>465956</v>
      </c>
      <c r="F98" s="54">
        <v>4.1288996156252811E-2</v>
      </c>
      <c r="G98" s="53">
        <v>229800</v>
      </c>
      <c r="H98" s="54">
        <v>-3.4364521090184841E-2</v>
      </c>
      <c r="I98" s="53">
        <v>236156</v>
      </c>
      <c r="J98" s="54">
        <v>0.12722551574686647</v>
      </c>
      <c r="K98" s="53">
        <v>1162497</v>
      </c>
      <c r="L98" s="54">
        <v>0.16525749500566844</v>
      </c>
      <c r="M98" s="53">
        <v>932697</v>
      </c>
      <c r="N98" s="54">
        <v>0.22779347939124839</v>
      </c>
      <c r="O98" s="53">
        <v>37516</v>
      </c>
      <c r="P98" s="54">
        <v>0.28211612726837765</v>
      </c>
      <c r="Q98" s="53">
        <v>30117</v>
      </c>
      <c r="R98" s="54">
        <v>0.29513202029758312</v>
      </c>
      <c r="S98" s="53">
        <v>248661</v>
      </c>
      <c r="T98" s="54">
        <v>0.23112913287585779</v>
      </c>
      <c r="U98" s="53">
        <v>19276</v>
      </c>
      <c r="V98" s="54">
        <v>0.87802026500389707</v>
      </c>
      <c r="W98" s="53">
        <v>274063</v>
      </c>
      <c r="X98" s="54">
        <v>0.10594896048553726</v>
      </c>
      <c r="Y98" s="53">
        <v>27782</v>
      </c>
      <c r="Z98" s="54">
        <v>0.11924905325920565</v>
      </c>
      <c r="AA98" s="53">
        <v>25361</v>
      </c>
      <c r="AB98" s="54">
        <v>1.5635297685231984</v>
      </c>
      <c r="AC98" s="53">
        <v>209081</v>
      </c>
      <c r="AD98" s="54">
        <v>0.26297826585964024</v>
      </c>
      <c r="AE98" s="53">
        <v>63949</v>
      </c>
      <c r="AF98" s="54">
        <v>0.38748101540464308</v>
      </c>
      <c r="AG98" s="53">
        <v>59861</v>
      </c>
      <c r="AH98" s="54">
        <v>0.15236976860585982</v>
      </c>
      <c r="AI98" s="53">
        <v>44215</v>
      </c>
      <c r="AJ98" s="54">
        <v>0.14493241493604025</v>
      </c>
      <c r="AK98" s="53">
        <v>41056</v>
      </c>
      <c r="AL98" s="54">
        <v>0.42101619825557246</v>
      </c>
      <c r="AM98" s="53">
        <v>15528</v>
      </c>
      <c r="AN98" s="54">
        <v>0.13013100436681224</v>
      </c>
      <c r="AO98" s="53">
        <v>9980</v>
      </c>
      <c r="AP98" s="54">
        <v>0.20779377949897126</v>
      </c>
      <c r="AQ98" s="53">
        <v>2487</v>
      </c>
      <c r="AR98" s="54">
        <v>0.356052344601963</v>
      </c>
      <c r="AS98" s="53">
        <v>2550</v>
      </c>
      <c r="AT98" s="54">
        <v>0.10103626943005173</v>
      </c>
      <c r="AU98" s="53">
        <v>10928</v>
      </c>
      <c r="AV98" s="54">
        <v>1.038425666853199</v>
      </c>
      <c r="AW98" s="53">
        <v>2326</v>
      </c>
      <c r="AX98" s="54">
        <v>-0.35905208046293746</v>
      </c>
      <c r="AY98" s="53">
        <v>2320</v>
      </c>
      <c r="AZ98" s="54">
        <v>0.22556788166930808</v>
      </c>
      <c r="BA98" s="53">
        <v>14721</v>
      </c>
      <c r="BB98" s="54">
        <v>0.50352364416300688</v>
      </c>
      <c r="BC98" s="40"/>
    </row>
    <row r="99" spans="2:55" s="55" customFormat="1" ht="15" hidden="1" customHeight="1" outlineLevel="1" x14ac:dyDescent="0.25">
      <c r="B99" s="52" t="s">
        <v>80</v>
      </c>
      <c r="C99" s="62">
        <v>1555783</v>
      </c>
      <c r="D99" s="63">
        <v>0.12659363545122893</v>
      </c>
      <c r="E99" s="53">
        <v>530635</v>
      </c>
      <c r="F99" s="54">
        <v>-1.7668217387199481E-2</v>
      </c>
      <c r="G99" s="53">
        <v>262686</v>
      </c>
      <c r="H99" s="54">
        <v>-5.0269351748074786E-2</v>
      </c>
      <c r="I99" s="53">
        <v>267949</v>
      </c>
      <c r="J99" s="54">
        <v>1.6540902693207959E-2</v>
      </c>
      <c r="K99" s="53">
        <v>1287834</v>
      </c>
      <c r="L99" s="54">
        <v>0.15255514496949552</v>
      </c>
      <c r="M99" s="53">
        <v>1025148</v>
      </c>
      <c r="N99" s="54">
        <v>0.21927774467371486</v>
      </c>
      <c r="O99" s="53">
        <v>41554</v>
      </c>
      <c r="P99" s="54">
        <v>0.37105714662795308</v>
      </c>
      <c r="Q99" s="53">
        <v>32769</v>
      </c>
      <c r="R99" s="54">
        <v>0.36191346993059303</v>
      </c>
      <c r="S99" s="53">
        <v>267331</v>
      </c>
      <c r="T99" s="54">
        <v>0.2181752729526274</v>
      </c>
      <c r="U99" s="53">
        <v>22731</v>
      </c>
      <c r="V99" s="54">
        <v>1.1823156682027651</v>
      </c>
      <c r="W99" s="53">
        <v>310307</v>
      </c>
      <c r="X99" s="54">
        <v>5.1955888684355855E-2</v>
      </c>
      <c r="Y99" s="53">
        <v>29979</v>
      </c>
      <c r="Z99" s="54">
        <v>0.10934724689165187</v>
      </c>
      <c r="AA99" s="53">
        <v>27630</v>
      </c>
      <c r="AB99" s="54">
        <v>1.4597169055461587</v>
      </c>
      <c r="AC99" s="53">
        <v>224124</v>
      </c>
      <c r="AD99" s="54">
        <v>0.28818741953283067</v>
      </c>
      <c r="AE99" s="53">
        <v>70663</v>
      </c>
      <c r="AF99" s="54">
        <v>0.38573921910850517</v>
      </c>
      <c r="AG99" s="53">
        <v>62263</v>
      </c>
      <c r="AH99" s="54">
        <v>0.1994644473983318</v>
      </c>
      <c r="AI99" s="53">
        <v>48058</v>
      </c>
      <c r="AJ99" s="54">
        <v>0.19306869243563973</v>
      </c>
      <c r="AK99" s="53">
        <v>43140</v>
      </c>
      <c r="AL99" s="54">
        <v>0.40060387649751639</v>
      </c>
      <c r="AM99" s="53">
        <v>17613</v>
      </c>
      <c r="AN99" s="54">
        <v>0.27087091420737419</v>
      </c>
      <c r="AO99" s="53">
        <v>10016</v>
      </c>
      <c r="AP99" s="54">
        <v>0.23883735312306742</v>
      </c>
      <c r="AQ99" s="53">
        <v>3542</v>
      </c>
      <c r="AR99" s="54">
        <v>0.61661341853035134</v>
      </c>
      <c r="AS99" s="53">
        <v>2850</v>
      </c>
      <c r="AT99" s="54">
        <v>0.2127659574468086</v>
      </c>
      <c r="AU99" s="53">
        <v>11212</v>
      </c>
      <c r="AV99" s="54">
        <v>1.02018018018018</v>
      </c>
      <c r="AW99" s="53">
        <v>2770</v>
      </c>
      <c r="AX99" s="54">
        <v>-0.22991381706978042</v>
      </c>
      <c r="AY99" s="53">
        <v>2626</v>
      </c>
      <c r="AZ99" s="54">
        <v>0.34116445352400415</v>
      </c>
      <c r="BA99" s="53">
        <v>18094</v>
      </c>
      <c r="BB99" s="54">
        <v>0.54201465825805362</v>
      </c>
      <c r="BC99" s="40"/>
    </row>
    <row r="100" spans="2:55" s="55" customFormat="1" ht="15" hidden="1" customHeight="1" outlineLevel="1" x14ac:dyDescent="0.25">
      <c r="B100" s="52" t="s">
        <v>81</v>
      </c>
      <c r="C100" s="62">
        <v>1508497</v>
      </c>
      <c r="D100" s="63">
        <v>0.38270157601711485</v>
      </c>
      <c r="E100" s="53">
        <v>572040</v>
      </c>
      <c r="F100" s="54">
        <v>0.1015852474927208</v>
      </c>
      <c r="G100" s="53">
        <v>294757</v>
      </c>
      <c r="H100" s="54">
        <v>9.6044294383626827E-2</v>
      </c>
      <c r="I100" s="53">
        <v>277283</v>
      </c>
      <c r="J100" s="54">
        <v>0.1075371465090269</v>
      </c>
      <c r="K100" s="53">
        <v>1231214</v>
      </c>
      <c r="L100" s="54">
        <v>0.46465338596128092</v>
      </c>
      <c r="M100" s="53">
        <v>936457</v>
      </c>
      <c r="N100" s="54">
        <v>0.63805034196854948</v>
      </c>
      <c r="O100" s="53">
        <v>35708</v>
      </c>
      <c r="P100" s="54">
        <v>0.5276803285702063</v>
      </c>
      <c r="Q100" s="53">
        <v>33621</v>
      </c>
      <c r="R100" s="54">
        <v>0.40286238838354338</v>
      </c>
      <c r="S100" s="53">
        <v>238223</v>
      </c>
      <c r="T100" s="54">
        <v>0.49337387161484458</v>
      </c>
      <c r="U100" s="53">
        <v>26737</v>
      </c>
      <c r="V100" s="54">
        <v>1.4251247165532881</v>
      </c>
      <c r="W100" s="53">
        <v>343472</v>
      </c>
      <c r="X100" s="54">
        <v>0.49810486280427968</v>
      </c>
      <c r="Y100" s="53">
        <v>32951</v>
      </c>
      <c r="Z100" s="54">
        <v>0.72031951550589945</v>
      </c>
      <c r="AA100" s="53">
        <v>25961</v>
      </c>
      <c r="AB100" s="54">
        <v>1.8044722912390623</v>
      </c>
      <c r="AC100" s="53">
        <v>125130</v>
      </c>
      <c r="AD100" s="54">
        <v>1.3527752707581229</v>
      </c>
      <c r="AE100" s="53">
        <v>38522</v>
      </c>
      <c r="AF100" s="54">
        <v>1.3101649175412295</v>
      </c>
      <c r="AG100" s="53">
        <v>37321</v>
      </c>
      <c r="AH100" s="54">
        <v>1.8320685991804524</v>
      </c>
      <c r="AI100" s="53">
        <v>33566</v>
      </c>
      <c r="AJ100" s="54">
        <v>1.3878494700149391</v>
      </c>
      <c r="AK100" s="53">
        <v>15721</v>
      </c>
      <c r="AL100" s="54">
        <v>0.69516929048954057</v>
      </c>
      <c r="AM100" s="53">
        <v>20157</v>
      </c>
      <c r="AN100" s="54">
        <v>0.70735219379976289</v>
      </c>
      <c r="AO100" s="53">
        <v>10275</v>
      </c>
      <c r="AP100" s="54">
        <v>0.76092544987146526</v>
      </c>
      <c r="AQ100" s="53">
        <v>5604</v>
      </c>
      <c r="AR100" s="54">
        <v>0.4735734946095187</v>
      </c>
      <c r="AS100" s="53">
        <v>3156</v>
      </c>
      <c r="AT100" s="54">
        <v>0.3322076825664837</v>
      </c>
      <c r="AU100" s="53">
        <v>10926</v>
      </c>
      <c r="AV100" s="54">
        <v>1.6512982285852948</v>
      </c>
      <c r="AW100" s="53">
        <v>3302</v>
      </c>
      <c r="AX100" s="54">
        <v>-0.11284255776464269</v>
      </c>
      <c r="AY100" s="53">
        <v>2406</v>
      </c>
      <c r="AZ100" s="54">
        <v>0.13544124587069373</v>
      </c>
      <c r="BA100" s="53">
        <v>18828</v>
      </c>
      <c r="BB100" s="54">
        <v>1.0545613269314709</v>
      </c>
      <c r="BC100" s="40"/>
    </row>
    <row r="101" spans="2:55" s="55" customFormat="1" ht="15" hidden="1" customHeight="1" outlineLevel="1" x14ac:dyDescent="0.25">
      <c r="B101" s="52" t="s">
        <v>82</v>
      </c>
      <c r="C101" s="62">
        <v>1187604</v>
      </c>
      <c r="D101" s="63">
        <v>8.3138537476047603E-2</v>
      </c>
      <c r="E101" s="53">
        <v>551254</v>
      </c>
      <c r="F101" s="54">
        <v>1.2952839463070021E-2</v>
      </c>
      <c r="G101" s="53">
        <v>261121</v>
      </c>
      <c r="H101" s="54">
        <v>-4.6150755237347241E-2</v>
      </c>
      <c r="I101" s="53">
        <v>290133</v>
      </c>
      <c r="J101" s="54">
        <v>7.2778702163061482E-2</v>
      </c>
      <c r="K101" s="53">
        <v>897471</v>
      </c>
      <c r="L101" s="54">
        <v>8.6530580619542219E-2</v>
      </c>
      <c r="M101" s="53">
        <v>636350</v>
      </c>
      <c r="N101" s="54">
        <v>0.15230279478924102</v>
      </c>
      <c r="O101" s="53">
        <v>24995</v>
      </c>
      <c r="P101" s="54">
        <v>-6.0049312017815826E-3</v>
      </c>
      <c r="Q101" s="53">
        <v>23005</v>
      </c>
      <c r="R101" s="54">
        <v>-4.1657987919183515E-2</v>
      </c>
      <c r="S101" s="53">
        <v>167160</v>
      </c>
      <c r="T101" s="54">
        <v>6.1852461203254938E-2</v>
      </c>
      <c r="U101" s="53">
        <v>16716</v>
      </c>
      <c r="V101" s="54">
        <v>0.89437896645512249</v>
      </c>
      <c r="W101" s="53">
        <v>271067</v>
      </c>
      <c r="X101" s="54">
        <v>0.17074887812968353</v>
      </c>
      <c r="Y101" s="53">
        <v>34609</v>
      </c>
      <c r="Z101" s="54">
        <v>0.14682881569355155</v>
      </c>
      <c r="AA101" s="53">
        <v>22493</v>
      </c>
      <c r="AB101" s="54">
        <v>0.84732260183968466</v>
      </c>
      <c r="AC101" s="53">
        <v>21529</v>
      </c>
      <c r="AD101" s="54">
        <v>6.3423067424055235E-2</v>
      </c>
      <c r="AE101" s="53">
        <v>5250</v>
      </c>
      <c r="AF101" s="54">
        <v>-1.3899323816679243E-2</v>
      </c>
      <c r="AG101" s="53">
        <v>7947</v>
      </c>
      <c r="AH101" s="54">
        <v>9.0871654083733766E-2</v>
      </c>
      <c r="AI101" s="53">
        <v>6859</v>
      </c>
      <c r="AJ101" s="54">
        <v>0.11928851174934718</v>
      </c>
      <c r="AK101" s="53">
        <v>1473</v>
      </c>
      <c r="AL101" s="54">
        <v>-2.3209549071617985E-2</v>
      </c>
      <c r="AM101" s="53">
        <v>15397</v>
      </c>
      <c r="AN101" s="54">
        <v>0.12806799032896188</v>
      </c>
      <c r="AO101" s="53">
        <v>6629</v>
      </c>
      <c r="AP101" s="54">
        <v>0.27874228395061729</v>
      </c>
      <c r="AQ101" s="53">
        <v>5229</v>
      </c>
      <c r="AR101" s="54">
        <v>0.68351577591757895</v>
      </c>
      <c r="AS101" s="53">
        <v>3486</v>
      </c>
      <c r="AT101" s="54">
        <v>0.78038815117466798</v>
      </c>
      <c r="AU101" s="53">
        <v>9568</v>
      </c>
      <c r="AV101" s="54">
        <v>0.71654108360243995</v>
      </c>
      <c r="AW101" s="53">
        <v>3366</v>
      </c>
      <c r="AX101" s="54">
        <v>-0.1768158473954512</v>
      </c>
      <c r="AY101" s="53">
        <v>1508</v>
      </c>
      <c r="AZ101" s="54">
        <v>-0.29168623767026769</v>
      </c>
      <c r="BA101" s="53">
        <v>9593</v>
      </c>
      <c r="BB101" s="54">
        <v>0.36594048127580803</v>
      </c>
      <c r="BC101" s="40"/>
    </row>
    <row r="102" spans="2:55" s="55" customFormat="1" ht="15" hidden="1" customHeight="1" outlineLevel="1" x14ac:dyDescent="0.25">
      <c r="B102" s="52" t="s">
        <v>83</v>
      </c>
      <c r="C102" s="62">
        <v>1256240</v>
      </c>
      <c r="D102" s="63">
        <v>9.5129001774885813E-2</v>
      </c>
      <c r="E102" s="53">
        <v>574706</v>
      </c>
      <c r="F102" s="54">
        <v>9.1785649690330207E-3</v>
      </c>
      <c r="G102" s="53">
        <v>292281</v>
      </c>
      <c r="H102" s="54">
        <v>-5.6558522674086453E-2</v>
      </c>
      <c r="I102" s="53">
        <v>282425</v>
      </c>
      <c r="J102" s="54">
        <v>8.7605323557047976E-2</v>
      </c>
      <c r="K102" s="53">
        <v>973815</v>
      </c>
      <c r="L102" s="54">
        <v>9.7330523753718534E-2</v>
      </c>
      <c r="M102" s="53">
        <v>681534</v>
      </c>
      <c r="N102" s="54">
        <v>0.17986555570366858</v>
      </c>
      <c r="O102" s="53">
        <v>21623</v>
      </c>
      <c r="P102" s="54">
        <v>0.34321033668778722</v>
      </c>
      <c r="Q102" s="53">
        <v>24214</v>
      </c>
      <c r="R102" s="54">
        <v>1.5304624931862909E-2</v>
      </c>
      <c r="S102" s="53">
        <v>174891</v>
      </c>
      <c r="T102" s="54">
        <v>0.12073694328740792</v>
      </c>
      <c r="U102" s="53">
        <v>11241</v>
      </c>
      <c r="V102" s="54">
        <v>1.1638113570741098</v>
      </c>
      <c r="W102" s="53">
        <v>289480</v>
      </c>
      <c r="X102" s="54">
        <v>0.15164583349909688</v>
      </c>
      <c r="Y102" s="53">
        <v>40461</v>
      </c>
      <c r="Z102" s="54">
        <v>0.13958597380650617</v>
      </c>
      <c r="AA102" s="53">
        <v>22295</v>
      </c>
      <c r="AB102" s="54">
        <v>0.74753096096566862</v>
      </c>
      <c r="AC102" s="53">
        <v>25229</v>
      </c>
      <c r="AD102" s="54">
        <v>2.4527918781725999E-2</v>
      </c>
      <c r="AE102" s="53">
        <v>6122</v>
      </c>
      <c r="AF102" s="54">
        <v>-0.16366120218579239</v>
      </c>
      <c r="AG102" s="53">
        <v>9694</v>
      </c>
      <c r="AH102" s="54">
        <v>6.5157674980771407E-2</v>
      </c>
      <c r="AI102" s="53">
        <v>8344</v>
      </c>
      <c r="AJ102" s="54">
        <v>0.18894271872328305</v>
      </c>
      <c r="AK102" s="53">
        <v>1069</v>
      </c>
      <c r="AL102" s="54">
        <v>-9.8650927487352491E-2</v>
      </c>
      <c r="AM102" s="53">
        <v>15274</v>
      </c>
      <c r="AN102" s="54">
        <v>0.2613758361549261</v>
      </c>
      <c r="AO102" s="53">
        <v>7356</v>
      </c>
      <c r="AP102" s="54">
        <v>0.37290033594624861</v>
      </c>
      <c r="AQ102" s="53">
        <v>6794</v>
      </c>
      <c r="AR102" s="54">
        <v>0.71739130434782616</v>
      </c>
      <c r="AS102" s="53">
        <v>3826</v>
      </c>
      <c r="AT102" s="54">
        <v>0.4313505424616535</v>
      </c>
      <c r="AU102" s="53">
        <v>15036</v>
      </c>
      <c r="AV102" s="54">
        <v>0.91859129769044268</v>
      </c>
      <c r="AW102" s="53">
        <v>8534</v>
      </c>
      <c r="AX102" s="54">
        <v>-3.5379224595908254E-2</v>
      </c>
      <c r="AY102" s="53">
        <v>2213</v>
      </c>
      <c r="AZ102" s="54">
        <v>0.16290068313189709</v>
      </c>
      <c r="BA102" s="53">
        <v>13067</v>
      </c>
      <c r="BB102" s="54">
        <v>0.37373843566021869</v>
      </c>
      <c r="BC102" s="40"/>
    </row>
    <row r="103" spans="2:55" s="55" customFormat="1" ht="15" hidden="1" customHeight="1" outlineLevel="1" x14ac:dyDescent="0.25">
      <c r="B103" s="52" t="s">
        <v>84</v>
      </c>
      <c r="C103" s="62">
        <v>1540882</v>
      </c>
      <c r="D103" s="63">
        <v>0.11682475670417958</v>
      </c>
      <c r="E103" s="53">
        <v>698846</v>
      </c>
      <c r="F103" s="54">
        <v>4.809868396385597E-2</v>
      </c>
      <c r="G103" s="53">
        <v>388165</v>
      </c>
      <c r="H103" s="54">
        <v>1.2613625811244145E-3</v>
      </c>
      <c r="I103" s="53">
        <v>310681</v>
      </c>
      <c r="J103" s="54">
        <v>0.11315698013966369</v>
      </c>
      <c r="K103" s="53">
        <v>1230201</v>
      </c>
      <c r="L103" s="54">
        <v>0.11775486098491728</v>
      </c>
      <c r="M103" s="53">
        <v>842036</v>
      </c>
      <c r="N103" s="54">
        <v>0.18110205295375104</v>
      </c>
      <c r="O103" s="53">
        <v>44965</v>
      </c>
      <c r="P103" s="54">
        <v>0.23676320928569461</v>
      </c>
      <c r="Q103" s="53">
        <v>34427</v>
      </c>
      <c r="R103" s="54">
        <v>2.3912202956309692E-2</v>
      </c>
      <c r="S103" s="53">
        <v>211557</v>
      </c>
      <c r="T103" s="54">
        <v>0.15473669272084178</v>
      </c>
      <c r="U103" s="53">
        <v>21401</v>
      </c>
      <c r="V103" s="54">
        <v>0.96213440909507653</v>
      </c>
      <c r="W103" s="53">
        <v>333875</v>
      </c>
      <c r="X103" s="54">
        <v>0.12655929978708835</v>
      </c>
      <c r="Y103" s="53">
        <v>46575</v>
      </c>
      <c r="Z103" s="54">
        <v>0.13337713534822604</v>
      </c>
      <c r="AA103" s="53">
        <v>27626</v>
      </c>
      <c r="AB103" s="54">
        <v>0.71985307850339297</v>
      </c>
      <c r="AC103" s="53">
        <v>31017</v>
      </c>
      <c r="AD103" s="54">
        <v>0.27899880417302381</v>
      </c>
      <c r="AE103" s="53">
        <v>6289</v>
      </c>
      <c r="AF103" s="54">
        <v>-9.4195592683278151E-2</v>
      </c>
      <c r="AG103" s="53">
        <v>11632</v>
      </c>
      <c r="AH103" s="54">
        <v>0.27306555762285223</v>
      </c>
      <c r="AI103" s="53">
        <v>12459</v>
      </c>
      <c r="AJ103" s="54">
        <v>0.73935501884685184</v>
      </c>
      <c r="AK103" s="53">
        <v>637</v>
      </c>
      <c r="AL103" s="54">
        <v>-0.36805555555555558</v>
      </c>
      <c r="AM103" s="53">
        <v>20385</v>
      </c>
      <c r="AN103" s="54">
        <v>0.4030559570514145</v>
      </c>
      <c r="AO103" s="53">
        <v>8882</v>
      </c>
      <c r="AP103" s="54">
        <v>0.20043249087714554</v>
      </c>
      <c r="AQ103" s="53">
        <v>9533</v>
      </c>
      <c r="AR103" s="54">
        <v>0.61412123264476803</v>
      </c>
      <c r="AS103" s="53">
        <v>4257</v>
      </c>
      <c r="AT103" s="54">
        <v>4.9575070821530343E-3</v>
      </c>
      <c r="AU103" s="53">
        <v>17697</v>
      </c>
      <c r="AV103" s="54">
        <v>1.0199748887113342</v>
      </c>
      <c r="AW103" s="53">
        <v>11315</v>
      </c>
      <c r="AX103" s="54">
        <v>-0.13381305978718516</v>
      </c>
      <c r="AY103" s="53">
        <v>3402</v>
      </c>
      <c r="AZ103" s="54">
        <v>0.47018150388936908</v>
      </c>
      <c r="BA103" s="53">
        <v>15122</v>
      </c>
      <c r="BB103" s="54">
        <v>1.8590866226593006E-2</v>
      </c>
      <c r="BC103" s="40"/>
    </row>
    <row r="104" spans="2:55" s="55" customFormat="1" ht="15" hidden="1" customHeight="1" outlineLevel="1" x14ac:dyDescent="0.25">
      <c r="B104" s="52" t="s">
        <v>85</v>
      </c>
      <c r="C104" s="62">
        <v>1549350</v>
      </c>
      <c r="D104" s="63">
        <v>0.10681059812134741</v>
      </c>
      <c r="E104" s="53">
        <v>732417</v>
      </c>
      <c r="F104" s="54">
        <v>4.4857647869461559E-2</v>
      </c>
      <c r="G104" s="53">
        <v>421454</v>
      </c>
      <c r="H104" s="54">
        <v>-4.6458274885290973E-2</v>
      </c>
      <c r="I104" s="53">
        <v>310963</v>
      </c>
      <c r="J104" s="54">
        <v>0.20069888217464338</v>
      </c>
      <c r="K104" s="53">
        <v>1238387</v>
      </c>
      <c r="L104" s="54">
        <v>8.5496928600479638E-2</v>
      </c>
      <c r="M104" s="53">
        <v>816933</v>
      </c>
      <c r="N104" s="54">
        <v>0.16895086283375793</v>
      </c>
      <c r="O104" s="53">
        <v>40570</v>
      </c>
      <c r="P104" s="54">
        <v>0.30845642778817006</v>
      </c>
      <c r="Q104" s="53">
        <v>30138</v>
      </c>
      <c r="R104" s="54">
        <v>3.4627422254778217E-3</v>
      </c>
      <c r="S104" s="53">
        <v>201804</v>
      </c>
      <c r="T104" s="54">
        <v>0.12849361949604643</v>
      </c>
      <c r="U104" s="53">
        <v>19179</v>
      </c>
      <c r="V104" s="54">
        <v>0.74497315985806578</v>
      </c>
      <c r="W104" s="53">
        <v>330728</v>
      </c>
      <c r="X104" s="54">
        <v>0.15220178372352278</v>
      </c>
      <c r="Y104" s="53">
        <v>38034</v>
      </c>
      <c r="Z104" s="54">
        <v>6.6872370266479741E-2</v>
      </c>
      <c r="AA104" s="53">
        <v>41092</v>
      </c>
      <c r="AB104" s="54">
        <v>0.5258819160787227</v>
      </c>
      <c r="AC104" s="53">
        <v>28387</v>
      </c>
      <c r="AD104" s="54">
        <v>0.227864527012414</v>
      </c>
      <c r="AE104" s="53">
        <v>7426</v>
      </c>
      <c r="AF104" s="54">
        <v>8.2824168363884176E-3</v>
      </c>
      <c r="AG104" s="53">
        <v>10309</v>
      </c>
      <c r="AH104" s="54">
        <v>0.21726295902703985</v>
      </c>
      <c r="AI104" s="53">
        <v>10652</v>
      </c>
      <c r="AJ104" s="54">
        <v>0.68251461064602759</v>
      </c>
      <c r="AK104" s="53">
        <v>0</v>
      </c>
      <c r="AL104" s="54">
        <v>-1</v>
      </c>
      <c r="AM104" s="53">
        <v>19571</v>
      </c>
      <c r="AN104" s="54">
        <v>0.33081735346117225</v>
      </c>
      <c r="AO104" s="53">
        <v>8297</v>
      </c>
      <c r="AP104" s="54">
        <v>0.1064141885584744</v>
      </c>
      <c r="AQ104" s="53">
        <v>7490</v>
      </c>
      <c r="AR104" s="54">
        <v>0.37810487580496788</v>
      </c>
      <c r="AS104" s="53">
        <v>3241</v>
      </c>
      <c r="AT104" s="54">
        <v>-2.7692307692307461E-3</v>
      </c>
      <c r="AU104" s="53">
        <v>17126</v>
      </c>
      <c r="AV104" s="54">
        <v>1.0539697769249221</v>
      </c>
      <c r="AW104" s="53">
        <v>13844</v>
      </c>
      <c r="AX104" s="54">
        <v>-0.3057519683065042</v>
      </c>
      <c r="AY104" s="53">
        <v>2656</v>
      </c>
      <c r="AZ104" s="54">
        <v>0.11083228774571308</v>
      </c>
      <c r="BA104" s="53">
        <v>14776</v>
      </c>
      <c r="BB104" s="54">
        <v>7.8225335668417939E-2</v>
      </c>
      <c r="BC104" s="40"/>
    </row>
    <row r="105" spans="2:55" s="55" customFormat="1" ht="15" hidden="1" customHeight="1" outlineLevel="1" x14ac:dyDescent="0.25">
      <c r="B105" s="52" t="s">
        <v>86</v>
      </c>
      <c r="C105" s="62">
        <v>1360933</v>
      </c>
      <c r="D105" s="63">
        <v>0.1445712608481009</v>
      </c>
      <c r="E105" s="53">
        <v>614856</v>
      </c>
      <c r="F105" s="54">
        <v>0.10972017673048606</v>
      </c>
      <c r="G105" s="53">
        <v>323412</v>
      </c>
      <c r="H105" s="54">
        <v>5.8607495081945737E-2</v>
      </c>
      <c r="I105" s="53">
        <v>291444</v>
      </c>
      <c r="J105" s="54">
        <v>0.17254392352659553</v>
      </c>
      <c r="K105" s="53">
        <v>1069489</v>
      </c>
      <c r="L105" s="54">
        <v>0.13717840752980415</v>
      </c>
      <c r="M105" s="53">
        <v>746077</v>
      </c>
      <c r="N105" s="54">
        <v>0.1749817707636121</v>
      </c>
      <c r="O105" s="53">
        <v>30076</v>
      </c>
      <c r="P105" s="54">
        <v>0.31860230610723828</v>
      </c>
      <c r="Q105" s="53">
        <v>26957</v>
      </c>
      <c r="R105" s="54">
        <v>4.0690267536578784E-2</v>
      </c>
      <c r="S105" s="53">
        <v>196511</v>
      </c>
      <c r="T105" s="54">
        <v>0.1014141029162019</v>
      </c>
      <c r="U105" s="53">
        <v>11704</v>
      </c>
      <c r="V105" s="54">
        <v>1.0814511826427173</v>
      </c>
      <c r="W105" s="53">
        <v>322470</v>
      </c>
      <c r="X105" s="54">
        <v>0.16978517481299837</v>
      </c>
      <c r="Y105" s="53">
        <v>37627</v>
      </c>
      <c r="Z105" s="54">
        <v>0.28039609351073613</v>
      </c>
      <c r="AA105" s="53">
        <v>23017</v>
      </c>
      <c r="AB105" s="54">
        <v>0.70647983392645308</v>
      </c>
      <c r="AC105" s="53">
        <v>25065</v>
      </c>
      <c r="AD105" s="54">
        <v>-1.2489165550390036E-2</v>
      </c>
      <c r="AE105" s="53">
        <v>5822</v>
      </c>
      <c r="AF105" s="54">
        <v>-0.22217768871075483</v>
      </c>
      <c r="AG105" s="53">
        <v>9855</v>
      </c>
      <c r="AH105" s="54">
        <v>2.389610389610386E-2</v>
      </c>
      <c r="AI105" s="53">
        <v>8972</v>
      </c>
      <c r="AJ105" s="54">
        <v>0.39187092770710508</v>
      </c>
      <c r="AK105" s="53">
        <v>416</v>
      </c>
      <c r="AL105" s="54">
        <v>-0.77217962760131431</v>
      </c>
      <c r="AM105" s="53">
        <v>16722</v>
      </c>
      <c r="AN105" s="54">
        <v>0.19716494845360821</v>
      </c>
      <c r="AO105" s="53">
        <v>7013</v>
      </c>
      <c r="AP105" s="54">
        <v>3.6965843560549994E-2</v>
      </c>
      <c r="AQ105" s="53">
        <v>7443</v>
      </c>
      <c r="AR105" s="54">
        <v>0.44749124854142353</v>
      </c>
      <c r="AS105" s="53">
        <v>3472</v>
      </c>
      <c r="AT105" s="54">
        <v>4.6098222356131258E-2</v>
      </c>
      <c r="AU105" s="53">
        <v>15527</v>
      </c>
      <c r="AV105" s="54">
        <v>0.83101415094339615</v>
      </c>
      <c r="AW105" s="53">
        <v>7005</v>
      </c>
      <c r="AX105" s="54">
        <v>-0.12775494957041467</v>
      </c>
      <c r="AY105" s="53">
        <v>3308</v>
      </c>
      <c r="AZ105" s="54">
        <v>0.36581337737407105</v>
      </c>
      <c r="BA105" s="53">
        <v>12160</v>
      </c>
      <c r="BB105" s="54">
        <v>0.195791129904612</v>
      </c>
      <c r="BC105" s="40"/>
    </row>
    <row r="106" spans="2:55" s="55" customFormat="1" ht="15" hidden="1" customHeight="1" outlineLevel="1" x14ac:dyDescent="0.25">
      <c r="B106" s="52" t="s">
        <v>87</v>
      </c>
      <c r="C106" s="62">
        <v>1541609</v>
      </c>
      <c r="D106" s="63">
        <v>9.3148996699866649E-2</v>
      </c>
      <c r="E106" s="53">
        <v>579384</v>
      </c>
      <c r="F106" s="54">
        <v>-1.0543789001260295E-2</v>
      </c>
      <c r="G106" s="53">
        <v>305031</v>
      </c>
      <c r="H106" s="54">
        <v>-4.1373870193214257E-2</v>
      </c>
      <c r="I106" s="53">
        <v>274353</v>
      </c>
      <c r="J106" s="54">
        <v>2.6148068910316402E-2</v>
      </c>
      <c r="K106" s="53">
        <v>1267256</v>
      </c>
      <c r="L106" s="54">
        <v>0.10882294266084758</v>
      </c>
      <c r="M106" s="53">
        <v>962225</v>
      </c>
      <c r="N106" s="54">
        <v>0.16677458626777653</v>
      </c>
      <c r="O106" s="53">
        <v>43667</v>
      </c>
      <c r="P106" s="54">
        <v>0.35624437059353364</v>
      </c>
      <c r="Q106" s="53">
        <v>32300</v>
      </c>
      <c r="R106" s="54">
        <v>5.6280453906275563E-2</v>
      </c>
      <c r="S106" s="53">
        <v>240189</v>
      </c>
      <c r="T106" s="54">
        <v>0.13219794102119309</v>
      </c>
      <c r="U106" s="53">
        <v>15368</v>
      </c>
      <c r="V106" s="54">
        <v>1.1493706293706292</v>
      </c>
      <c r="W106" s="53">
        <v>353251</v>
      </c>
      <c r="X106" s="54">
        <v>7.7770082468628043E-2</v>
      </c>
      <c r="Y106" s="53">
        <v>38399</v>
      </c>
      <c r="Z106" s="54">
        <v>0.21140135024291751</v>
      </c>
      <c r="AA106" s="53">
        <v>25081</v>
      </c>
      <c r="AB106" s="54">
        <v>1.0840049854590776</v>
      </c>
      <c r="AC106" s="53">
        <v>140324</v>
      </c>
      <c r="AD106" s="54">
        <v>0.25383323206690722</v>
      </c>
      <c r="AE106" s="53">
        <v>38927</v>
      </c>
      <c r="AF106" s="54">
        <v>0.24034539892939066</v>
      </c>
      <c r="AG106" s="53">
        <v>42483</v>
      </c>
      <c r="AH106" s="54">
        <v>0.25592739312954538</v>
      </c>
      <c r="AI106" s="53">
        <v>28841</v>
      </c>
      <c r="AJ106" s="54">
        <v>0.31053755623210799</v>
      </c>
      <c r="AK106" s="53">
        <v>30073</v>
      </c>
      <c r="AL106" s="54">
        <v>0.21757965909550991</v>
      </c>
      <c r="AM106" s="53">
        <v>23681</v>
      </c>
      <c r="AN106" s="54">
        <v>0.36027342179332522</v>
      </c>
      <c r="AO106" s="53">
        <v>8444</v>
      </c>
      <c r="AP106" s="54">
        <v>8.3397485245060299E-2</v>
      </c>
      <c r="AQ106" s="53">
        <v>5404</v>
      </c>
      <c r="AR106" s="54">
        <v>0.12818371607515666</v>
      </c>
      <c r="AS106" s="53">
        <v>3595</v>
      </c>
      <c r="AT106" s="54">
        <v>-3.4640171858216995E-2</v>
      </c>
      <c r="AU106" s="53">
        <v>12706</v>
      </c>
      <c r="AV106" s="54">
        <v>0.70116481456687652</v>
      </c>
      <c r="AW106" s="53">
        <v>3369</v>
      </c>
      <c r="AX106" s="54">
        <v>-0.16089663760896633</v>
      </c>
      <c r="AY106" s="53">
        <v>2445</v>
      </c>
      <c r="AZ106" s="54">
        <v>6.9086139046786288E-2</v>
      </c>
      <c r="BA106" s="53">
        <v>14002</v>
      </c>
      <c r="BB106" s="54">
        <v>0.19470989761092161</v>
      </c>
      <c r="BC106" s="40"/>
    </row>
    <row r="107" spans="2:55" s="55" customFormat="1" ht="15" hidden="1" customHeight="1" outlineLevel="1" x14ac:dyDescent="0.25">
      <c r="B107" s="52" t="s">
        <v>88</v>
      </c>
      <c r="C107" s="62">
        <v>1436075</v>
      </c>
      <c r="D107" s="63">
        <v>8.814993862427456E-2</v>
      </c>
      <c r="E107" s="53">
        <v>504670</v>
      </c>
      <c r="F107" s="54">
        <v>2.8358461384851541E-2</v>
      </c>
      <c r="G107" s="53">
        <v>241695</v>
      </c>
      <c r="H107" s="54">
        <v>-5.0582939207768352E-2</v>
      </c>
      <c r="I107" s="53">
        <v>262975</v>
      </c>
      <c r="J107" s="54">
        <v>0.11344689030870381</v>
      </c>
      <c r="K107" s="53">
        <v>1173100</v>
      </c>
      <c r="L107" s="54">
        <v>8.2636017051217259E-2</v>
      </c>
      <c r="M107" s="53">
        <v>931405</v>
      </c>
      <c r="N107" s="54">
        <v>0.12354596634205373</v>
      </c>
      <c r="O107" s="53">
        <v>30678</v>
      </c>
      <c r="P107" s="54">
        <v>0.1665525895505362</v>
      </c>
      <c r="Q107" s="53">
        <v>28039</v>
      </c>
      <c r="R107" s="54">
        <v>2.156884176777063E-2</v>
      </c>
      <c r="S107" s="53">
        <v>277568</v>
      </c>
      <c r="T107" s="54">
        <v>0.15077466511332882</v>
      </c>
      <c r="U107" s="53">
        <v>6271</v>
      </c>
      <c r="V107" s="54">
        <v>0.34282655246252669</v>
      </c>
      <c r="W107" s="53">
        <v>271061</v>
      </c>
      <c r="X107" s="54">
        <v>1.8394604850374696E-2</v>
      </c>
      <c r="Y107" s="53">
        <v>25466</v>
      </c>
      <c r="Z107" s="54">
        <v>0.13834875508470779</v>
      </c>
      <c r="AA107" s="53">
        <v>16006</v>
      </c>
      <c r="AB107" s="54">
        <v>0.20663399924613635</v>
      </c>
      <c r="AC107" s="53">
        <v>212348</v>
      </c>
      <c r="AD107" s="54">
        <v>0.2016818611389346</v>
      </c>
      <c r="AE107" s="53">
        <v>69364</v>
      </c>
      <c r="AF107" s="54">
        <v>0.29292251486514198</v>
      </c>
      <c r="AG107" s="53">
        <v>60460</v>
      </c>
      <c r="AH107" s="54">
        <v>0.13860640301318261</v>
      </c>
      <c r="AI107" s="53">
        <v>37090</v>
      </c>
      <c r="AJ107" s="54">
        <v>0.11157730692001078</v>
      </c>
      <c r="AK107" s="53">
        <v>45434</v>
      </c>
      <c r="AL107" s="54">
        <v>0.24160358538518301</v>
      </c>
      <c r="AM107" s="53">
        <v>17472</v>
      </c>
      <c r="AN107" s="54">
        <v>0.20846590123115227</v>
      </c>
      <c r="AO107" s="53">
        <v>10588</v>
      </c>
      <c r="AP107" s="54">
        <v>0.28510741594853739</v>
      </c>
      <c r="AQ107" s="53">
        <v>5525</v>
      </c>
      <c r="AR107" s="54">
        <v>0.85464921114467951</v>
      </c>
      <c r="AS107" s="53">
        <v>2203</v>
      </c>
      <c r="AT107" s="54">
        <v>2.2747952684258888E-3</v>
      </c>
      <c r="AU107" s="53">
        <v>9413</v>
      </c>
      <c r="AV107" s="54">
        <v>0.32914430951708562</v>
      </c>
      <c r="AW107" s="53">
        <v>3002</v>
      </c>
      <c r="AX107" s="54">
        <v>-4.789089755788134E-2</v>
      </c>
      <c r="AY107" s="53">
        <v>2835</v>
      </c>
      <c r="AZ107" s="54">
        <v>0.38090599123234292</v>
      </c>
      <c r="BA107" s="53">
        <v>12930</v>
      </c>
      <c r="BB107" s="54">
        <v>0.20852416113655492</v>
      </c>
      <c r="BC107" s="40"/>
    </row>
    <row r="108" spans="2:55" s="55" customFormat="1" ht="15" hidden="1" customHeight="1" outlineLevel="1" x14ac:dyDescent="0.25">
      <c r="B108" s="52" t="s">
        <v>89</v>
      </c>
      <c r="C108" s="62">
        <v>1501399</v>
      </c>
      <c r="D108" s="63">
        <v>0.12607148991192574</v>
      </c>
      <c r="E108" s="53">
        <v>566197</v>
      </c>
      <c r="F108" s="54">
        <v>5.5640491168146511E-2</v>
      </c>
      <c r="G108" s="53">
        <v>301661</v>
      </c>
      <c r="H108" s="54">
        <v>4.9869140924087896E-2</v>
      </c>
      <c r="I108" s="53">
        <v>264536</v>
      </c>
      <c r="J108" s="54">
        <v>6.2299716490912482E-2</v>
      </c>
      <c r="K108" s="53">
        <v>1236863</v>
      </c>
      <c r="L108" s="54">
        <v>0.14071761575600505</v>
      </c>
      <c r="M108" s="53">
        <v>935202</v>
      </c>
      <c r="N108" s="54">
        <v>0.17347196133272602</v>
      </c>
      <c r="O108" s="53">
        <v>32252</v>
      </c>
      <c r="P108" s="54">
        <v>0.17523594359217287</v>
      </c>
      <c r="Q108" s="53">
        <v>29563</v>
      </c>
      <c r="R108" s="54">
        <v>0.13363754889178625</v>
      </c>
      <c r="S108" s="53">
        <v>250698</v>
      </c>
      <c r="T108" s="54">
        <v>0.18143988840558545</v>
      </c>
      <c r="U108" s="53">
        <v>14533</v>
      </c>
      <c r="V108" s="54">
        <v>0.58070480748314113</v>
      </c>
      <c r="W108" s="53">
        <v>277861</v>
      </c>
      <c r="X108" s="54">
        <v>8.3642078825649113E-2</v>
      </c>
      <c r="Y108" s="53">
        <v>24734</v>
      </c>
      <c r="Z108" s="54">
        <v>0.16559849198868992</v>
      </c>
      <c r="AA108" s="53">
        <v>20377</v>
      </c>
      <c r="AB108" s="54">
        <v>0.38121060123364736</v>
      </c>
      <c r="AC108" s="53">
        <v>222653</v>
      </c>
      <c r="AD108" s="54">
        <v>0.23936410039465406</v>
      </c>
      <c r="AE108" s="53">
        <v>71189</v>
      </c>
      <c r="AF108" s="54">
        <v>0.28312395234404564</v>
      </c>
      <c r="AG108" s="53">
        <v>63353</v>
      </c>
      <c r="AH108" s="54">
        <v>0.18297419427120287</v>
      </c>
      <c r="AI108" s="53">
        <v>41119</v>
      </c>
      <c r="AJ108" s="54">
        <v>0.23789023692687472</v>
      </c>
      <c r="AK108" s="53">
        <v>46992</v>
      </c>
      <c r="AL108" s="54">
        <v>0.25650418460386648</v>
      </c>
      <c r="AM108" s="53">
        <v>15460</v>
      </c>
      <c r="AN108" s="54">
        <v>0.28373328904757944</v>
      </c>
      <c r="AO108" s="53">
        <v>9833</v>
      </c>
      <c r="AP108" s="54">
        <v>0.42383434694468569</v>
      </c>
      <c r="AQ108" s="53">
        <v>6515</v>
      </c>
      <c r="AR108" s="54">
        <v>0.95410917816436713</v>
      </c>
      <c r="AS108" s="53">
        <v>1703</v>
      </c>
      <c r="AT108" s="54">
        <v>2.1595680863827127E-2</v>
      </c>
      <c r="AU108" s="53">
        <v>9855</v>
      </c>
      <c r="AV108" s="54">
        <v>0.59983766233766245</v>
      </c>
      <c r="AW108" s="53">
        <v>1604</v>
      </c>
      <c r="AX108" s="54">
        <v>-0.52119402985074625</v>
      </c>
      <c r="AY108" s="53">
        <v>3197</v>
      </c>
      <c r="AZ108" s="54">
        <v>0.29485621709193999</v>
      </c>
      <c r="BA108" s="53">
        <v>14364</v>
      </c>
      <c r="BB108" s="54">
        <v>2.0605371607218981E-2</v>
      </c>
      <c r="BC108" s="40"/>
    </row>
    <row r="109" spans="2:55" ht="15" customHeight="1" collapsed="1" x14ac:dyDescent="0.25">
      <c r="B109" s="64">
        <v>2011</v>
      </c>
      <c r="C109" s="65">
        <v>17172407</v>
      </c>
      <c r="D109" s="66">
        <v>0.13066003842915186</v>
      </c>
      <c r="E109" s="65">
        <v>6859016</v>
      </c>
      <c r="F109" s="66">
        <v>3.7227127410783822E-2</v>
      </c>
      <c r="G109" s="65">
        <v>3562221</v>
      </c>
      <c r="H109" s="66">
        <v>-1.0511757568754332E-2</v>
      </c>
      <c r="I109" s="65">
        <v>3296795</v>
      </c>
      <c r="J109" s="66">
        <v>9.4271892192413942E-2</v>
      </c>
      <c r="K109" s="65">
        <v>13875612</v>
      </c>
      <c r="L109" s="66">
        <v>0.13966436947841565</v>
      </c>
      <c r="M109" s="65">
        <v>10313391</v>
      </c>
      <c r="N109" s="66">
        <v>0.20271238503062938</v>
      </c>
      <c r="O109" s="65">
        <v>410189</v>
      </c>
      <c r="P109" s="66">
        <v>0.26465319763587991</v>
      </c>
      <c r="Q109" s="65">
        <v>354655</v>
      </c>
      <c r="R109" s="66">
        <v>0.12049981833404422</v>
      </c>
      <c r="S109" s="65">
        <v>2719589</v>
      </c>
      <c r="T109" s="66">
        <v>0.1726470644035758</v>
      </c>
      <c r="U109" s="65">
        <v>196791</v>
      </c>
      <c r="V109" s="66">
        <v>0.91647189435549836</v>
      </c>
      <c r="W109" s="65">
        <v>3625053</v>
      </c>
      <c r="X109" s="66">
        <v>0.13713275462225938</v>
      </c>
      <c r="Y109" s="65">
        <v>405055</v>
      </c>
      <c r="Z109" s="66">
        <v>0.17394315988383879</v>
      </c>
      <c r="AA109" s="65">
        <v>298076</v>
      </c>
      <c r="AB109" s="66">
        <v>0.82339591247484289</v>
      </c>
      <c r="AC109" s="65">
        <v>1468984</v>
      </c>
      <c r="AD109" s="66">
        <v>0.25754427776878908</v>
      </c>
      <c r="AE109" s="65">
        <v>443228</v>
      </c>
      <c r="AF109" s="66">
        <v>0.29128380228757211</v>
      </c>
      <c r="AG109" s="65">
        <v>437404</v>
      </c>
      <c r="AH109" s="66">
        <v>0.21514950313785741</v>
      </c>
      <c r="AI109" s="65">
        <v>321315</v>
      </c>
      <c r="AJ109" s="66">
        <v>0.24939729990356807</v>
      </c>
      <c r="AK109" s="65">
        <v>267037</v>
      </c>
      <c r="AL109" s="66">
        <v>0.28533953291361014</v>
      </c>
      <c r="AM109" s="65">
        <v>212060</v>
      </c>
      <c r="AN109" s="66">
        <v>0.27850963132668127</v>
      </c>
      <c r="AO109" s="65">
        <v>107000</v>
      </c>
      <c r="AP109" s="66">
        <v>0.22965891330330046</v>
      </c>
      <c r="AQ109" s="65">
        <v>68990</v>
      </c>
      <c r="AR109" s="66">
        <v>0.51569743172880456</v>
      </c>
      <c r="AS109" s="65">
        <v>36133</v>
      </c>
      <c r="AT109" s="66">
        <v>0.14897608750953961</v>
      </c>
      <c r="AU109" s="65">
        <v>147380</v>
      </c>
      <c r="AV109" s="66">
        <v>0.82568193642692567</v>
      </c>
      <c r="AW109" s="65">
        <v>63313</v>
      </c>
      <c r="AX109" s="66">
        <v>-0.19749283849215404</v>
      </c>
      <c r="AY109" s="65">
        <v>31543</v>
      </c>
      <c r="AZ109" s="66">
        <v>0.20122624623938457</v>
      </c>
      <c r="BA109" s="65">
        <v>168580</v>
      </c>
      <c r="BB109" s="66">
        <v>0.27603851277703773</v>
      </c>
      <c r="BC109" s="38"/>
    </row>
    <row r="110" spans="2:55" ht="15" hidden="1" customHeight="1" outlineLevel="1" x14ac:dyDescent="0.25">
      <c r="B110" s="52" t="s">
        <v>78</v>
      </c>
      <c r="C110" s="62">
        <v>1233455</v>
      </c>
      <c r="D110" s="63">
        <v>2.1456757305110763E-2</v>
      </c>
      <c r="E110" s="53">
        <v>457731</v>
      </c>
      <c r="F110" s="54">
        <v>8.0247234074689366E-2</v>
      </c>
      <c r="G110" s="53">
        <v>237739</v>
      </c>
      <c r="H110" s="54">
        <v>0.18326970838704537</v>
      </c>
      <c r="I110" s="53">
        <v>219992</v>
      </c>
      <c r="J110" s="54">
        <v>-1.2651978582745027E-2</v>
      </c>
      <c r="K110" s="53">
        <v>1013463</v>
      </c>
      <c r="L110" s="54">
        <v>2.9174376024388327E-2</v>
      </c>
      <c r="M110" s="53">
        <v>775724</v>
      </c>
      <c r="N110" s="54">
        <v>-1.0325114152920922E-2</v>
      </c>
      <c r="O110" s="53">
        <v>24052</v>
      </c>
      <c r="P110" s="54">
        <v>-4.228717050250852E-2</v>
      </c>
      <c r="Q110" s="53">
        <v>23716</v>
      </c>
      <c r="R110" s="54">
        <v>0.26471843003412965</v>
      </c>
      <c r="S110" s="53">
        <v>218772</v>
      </c>
      <c r="T110" s="54">
        <v>5.0904145839458792E-3</v>
      </c>
      <c r="U110" s="53">
        <v>8425</v>
      </c>
      <c r="V110" s="54">
        <v>0.50796491856094494</v>
      </c>
      <c r="W110" s="53">
        <v>223521</v>
      </c>
      <c r="X110" s="54">
        <v>-2.6149884761004327E-2</v>
      </c>
      <c r="Y110" s="53">
        <v>26935</v>
      </c>
      <c r="Z110" s="54">
        <v>-0.23089003740612779</v>
      </c>
      <c r="AA110" s="53">
        <v>11622</v>
      </c>
      <c r="AB110" s="54">
        <v>1.6531094200997076E-2</v>
      </c>
      <c r="AC110" s="53">
        <v>189525</v>
      </c>
      <c r="AD110" s="54">
        <v>-1.7108866116251065E-2</v>
      </c>
      <c r="AE110" s="53">
        <v>54537</v>
      </c>
      <c r="AF110" s="54">
        <v>-4.3646757619331567E-2</v>
      </c>
      <c r="AG110" s="53">
        <v>58829</v>
      </c>
      <c r="AH110" s="54">
        <v>4.3974374900179303E-2</v>
      </c>
      <c r="AI110" s="53">
        <v>42543</v>
      </c>
      <c r="AJ110" s="54">
        <v>0.12726550079491261</v>
      </c>
      <c r="AK110" s="53">
        <v>33616</v>
      </c>
      <c r="AL110" s="54">
        <v>-0.19399621166710623</v>
      </c>
      <c r="AM110" s="53">
        <v>13589</v>
      </c>
      <c r="AN110" s="54">
        <v>0.11485765854458929</v>
      </c>
      <c r="AO110" s="53">
        <v>9691</v>
      </c>
      <c r="AP110" s="54">
        <v>1.5402347024308538E-2</v>
      </c>
      <c r="AQ110" s="53">
        <v>3041</v>
      </c>
      <c r="AR110" s="54">
        <v>-2.5632809996795847E-2</v>
      </c>
      <c r="AS110" s="53">
        <v>1388</v>
      </c>
      <c r="AT110" s="54">
        <v>-0.51755300660410142</v>
      </c>
      <c r="AU110" s="53">
        <v>5993</v>
      </c>
      <c r="AV110" s="54">
        <v>6.5502183406114245E-3</v>
      </c>
      <c r="AW110" s="53">
        <v>3457</v>
      </c>
      <c r="AX110" s="54">
        <v>2.1032315978456015</v>
      </c>
      <c r="AY110" s="53">
        <v>2321</v>
      </c>
      <c r="AZ110" s="54" t="s">
        <v>90</v>
      </c>
      <c r="BA110" s="53">
        <v>9676</v>
      </c>
      <c r="BB110" s="54">
        <v>-0.26137404580152668</v>
      </c>
    </row>
    <row r="111" spans="2:55" ht="15" hidden="1" customHeight="1" outlineLevel="1" x14ac:dyDescent="0.25">
      <c r="B111" s="52" t="s">
        <v>79</v>
      </c>
      <c r="C111" s="62">
        <v>1207133</v>
      </c>
      <c r="D111" s="63">
        <v>2.3651633846148545E-2</v>
      </c>
      <c r="E111" s="53">
        <v>447480</v>
      </c>
      <c r="F111" s="54">
        <v>3.4839216955933505E-2</v>
      </c>
      <c r="G111" s="53">
        <v>237978</v>
      </c>
      <c r="H111" s="54">
        <v>0.14440009617696559</v>
      </c>
      <c r="I111" s="53">
        <v>209502</v>
      </c>
      <c r="J111" s="54">
        <v>-6.6660726616621702E-2</v>
      </c>
      <c r="K111" s="53">
        <v>997631</v>
      </c>
      <c r="L111" s="54">
        <v>4.4883779144240021E-2</v>
      </c>
      <c r="M111" s="53">
        <v>759653</v>
      </c>
      <c r="N111" s="54">
        <v>1.7173990763590608E-2</v>
      </c>
      <c r="O111" s="53">
        <v>29261</v>
      </c>
      <c r="P111" s="54">
        <v>1.2491349480968861E-2</v>
      </c>
      <c r="Q111" s="53">
        <v>23254</v>
      </c>
      <c r="R111" s="54">
        <v>0.27398235906426338</v>
      </c>
      <c r="S111" s="53">
        <v>201978</v>
      </c>
      <c r="T111" s="54">
        <v>3.0757689422355572E-2</v>
      </c>
      <c r="U111" s="53">
        <v>10264</v>
      </c>
      <c r="V111" s="54">
        <v>0.30319959370238703</v>
      </c>
      <c r="W111" s="53">
        <v>247808</v>
      </c>
      <c r="X111" s="54">
        <v>6.0059546216761905E-2</v>
      </c>
      <c r="Y111" s="53">
        <v>24822</v>
      </c>
      <c r="Z111" s="54">
        <v>-0.15797686488686857</v>
      </c>
      <c r="AA111" s="53">
        <v>9893</v>
      </c>
      <c r="AB111" s="54">
        <v>9.2838196286471053E-3</v>
      </c>
      <c r="AC111" s="53">
        <v>165546</v>
      </c>
      <c r="AD111" s="54">
        <v>-6.6415524212877108E-2</v>
      </c>
      <c r="AE111" s="53">
        <v>46090</v>
      </c>
      <c r="AF111" s="54">
        <v>-0.11170643333461816</v>
      </c>
      <c r="AG111" s="53">
        <v>51946</v>
      </c>
      <c r="AH111" s="54">
        <v>-4.6232373678025906E-2</v>
      </c>
      <c r="AI111" s="53">
        <v>38618</v>
      </c>
      <c r="AJ111" s="54">
        <v>0.13332355099046223</v>
      </c>
      <c r="AK111" s="53">
        <v>28892</v>
      </c>
      <c r="AL111" s="54">
        <v>-0.21697652989321914</v>
      </c>
      <c r="AM111" s="53">
        <v>13740</v>
      </c>
      <c r="AN111" s="54">
        <v>8.9093214965123568E-2</v>
      </c>
      <c r="AO111" s="53">
        <v>8263</v>
      </c>
      <c r="AP111" s="54">
        <v>-6.3258133998412847E-2</v>
      </c>
      <c r="AQ111" s="53">
        <v>1834</v>
      </c>
      <c r="AR111" s="54">
        <v>0.11897498474679691</v>
      </c>
      <c r="AS111" s="53">
        <v>2316</v>
      </c>
      <c r="AT111" s="54">
        <v>-0.31962397179788482</v>
      </c>
      <c r="AU111" s="53">
        <v>5361</v>
      </c>
      <c r="AV111" s="54">
        <v>1.3074336944340903E-3</v>
      </c>
      <c r="AW111" s="53">
        <v>3629</v>
      </c>
      <c r="AX111" s="54">
        <v>9.2514124293785311</v>
      </c>
      <c r="AY111" s="53">
        <v>1893</v>
      </c>
      <c r="AZ111" s="54" t="s">
        <v>90</v>
      </c>
      <c r="BA111" s="53">
        <v>9791</v>
      </c>
      <c r="BB111" s="54">
        <v>-0.25645504252733897</v>
      </c>
    </row>
    <row r="112" spans="2:55" ht="15" hidden="1" customHeight="1" outlineLevel="1" x14ac:dyDescent="0.25">
      <c r="B112" s="52" t="s">
        <v>80</v>
      </c>
      <c r="C112" s="62">
        <v>1380962</v>
      </c>
      <c r="D112" s="63">
        <v>7.2660994844716109E-2</v>
      </c>
      <c r="E112" s="53">
        <v>540179</v>
      </c>
      <c r="F112" s="54">
        <v>0.11595472377910587</v>
      </c>
      <c r="G112" s="53">
        <v>276590</v>
      </c>
      <c r="H112" s="54">
        <v>0.21460565606885651</v>
      </c>
      <c r="I112" s="53">
        <v>263589</v>
      </c>
      <c r="J112" s="54">
        <v>2.8314952151710093E-2</v>
      </c>
      <c r="K112" s="53">
        <v>1117373</v>
      </c>
      <c r="L112" s="54">
        <v>8.3685550962771194E-2</v>
      </c>
      <c r="M112" s="53">
        <v>840783</v>
      </c>
      <c r="N112" s="54">
        <v>4.6575284490506297E-2</v>
      </c>
      <c r="O112" s="53">
        <v>30308</v>
      </c>
      <c r="P112" s="54">
        <v>9.9829444424284208E-2</v>
      </c>
      <c r="Q112" s="53">
        <v>24061</v>
      </c>
      <c r="R112" s="54">
        <v>0.29968130502889867</v>
      </c>
      <c r="S112" s="53">
        <v>219452</v>
      </c>
      <c r="T112" s="54">
        <v>1.0303203292605367E-2</v>
      </c>
      <c r="U112" s="53">
        <v>10416</v>
      </c>
      <c r="V112" s="54">
        <v>0.29423459244532801</v>
      </c>
      <c r="W112" s="53">
        <v>294981</v>
      </c>
      <c r="X112" s="54">
        <v>0.10885941764214979</v>
      </c>
      <c r="Y112" s="53">
        <v>27024</v>
      </c>
      <c r="Z112" s="54">
        <v>-0.14785734556806363</v>
      </c>
      <c r="AA112" s="53">
        <v>11233</v>
      </c>
      <c r="AB112" s="54">
        <v>0.23806899592196618</v>
      </c>
      <c r="AC112" s="53">
        <v>173984</v>
      </c>
      <c r="AD112" s="54">
        <v>-3.4789603617098042E-2</v>
      </c>
      <c r="AE112" s="53">
        <v>50993</v>
      </c>
      <c r="AF112" s="54">
        <v>-5.0391999851021385E-2</v>
      </c>
      <c r="AG112" s="53">
        <v>51909</v>
      </c>
      <c r="AH112" s="54">
        <v>1.1043590043239515E-2</v>
      </c>
      <c r="AI112" s="53">
        <v>40281</v>
      </c>
      <c r="AJ112" s="54">
        <v>8.407567887612033E-2</v>
      </c>
      <c r="AK112" s="53">
        <v>30801</v>
      </c>
      <c r="AL112" s="54">
        <v>-0.19066137635651781</v>
      </c>
      <c r="AM112" s="53">
        <v>13859</v>
      </c>
      <c r="AN112" s="54">
        <v>0.10465487007811247</v>
      </c>
      <c r="AO112" s="53">
        <v>8085</v>
      </c>
      <c r="AP112" s="54">
        <v>3.4416581371545574E-2</v>
      </c>
      <c r="AQ112" s="53">
        <v>2191</v>
      </c>
      <c r="AR112" s="54">
        <v>0.12996389891696758</v>
      </c>
      <c r="AS112" s="53">
        <v>2350</v>
      </c>
      <c r="AT112" s="54">
        <v>-0.26905132192846037</v>
      </c>
      <c r="AU112" s="53">
        <v>5550</v>
      </c>
      <c r="AV112" s="54">
        <v>-8.0821464060947368E-2</v>
      </c>
      <c r="AW112" s="53">
        <v>3597</v>
      </c>
      <c r="AX112" s="54">
        <v>2.9966666666666666</v>
      </c>
      <c r="AY112" s="53">
        <v>1958</v>
      </c>
      <c r="AZ112" s="54" t="s">
        <v>90</v>
      </c>
      <c r="BA112" s="53">
        <v>11734</v>
      </c>
      <c r="BB112" s="54">
        <v>-6.2554925301589792E-2</v>
      </c>
    </row>
    <row r="113" spans="2:55" ht="15" hidden="1" customHeight="1" outlineLevel="1" x14ac:dyDescent="0.25">
      <c r="B113" s="52" t="s">
        <v>81</v>
      </c>
      <c r="C113" s="62">
        <v>1090978</v>
      </c>
      <c r="D113" s="63">
        <v>-0.11286012831667713</v>
      </c>
      <c r="E113" s="53">
        <v>519288</v>
      </c>
      <c r="F113" s="54">
        <v>-6.5766653953267418E-2</v>
      </c>
      <c r="G113" s="53">
        <v>268928</v>
      </c>
      <c r="H113" s="54">
        <v>-4.3444238143002467E-2</v>
      </c>
      <c r="I113" s="53">
        <v>250360</v>
      </c>
      <c r="J113" s="54">
        <v>-8.8612387241447044E-2</v>
      </c>
      <c r="K113" s="53">
        <v>840618</v>
      </c>
      <c r="L113" s="54">
        <v>-0.11983439922602368</v>
      </c>
      <c r="M113" s="53">
        <v>571690</v>
      </c>
      <c r="N113" s="54">
        <v>-0.15170211566255054</v>
      </c>
      <c r="O113" s="53">
        <v>23374</v>
      </c>
      <c r="P113" s="54">
        <v>-0.19861487297288027</v>
      </c>
      <c r="Q113" s="53">
        <v>23966</v>
      </c>
      <c r="R113" s="54">
        <v>-3.3369483607237349E-4</v>
      </c>
      <c r="S113" s="53">
        <v>159520</v>
      </c>
      <c r="T113" s="54">
        <v>-0.21438456348405077</v>
      </c>
      <c r="U113" s="53">
        <v>11025</v>
      </c>
      <c r="V113" s="54">
        <v>9.0720221606648277E-2</v>
      </c>
      <c r="W113" s="53">
        <v>229271</v>
      </c>
      <c r="X113" s="54">
        <v>-7.9332763114039806E-2</v>
      </c>
      <c r="Y113" s="53">
        <v>19154</v>
      </c>
      <c r="Z113" s="54">
        <v>-0.3202015900056786</v>
      </c>
      <c r="AA113" s="53">
        <v>9257</v>
      </c>
      <c r="AB113" s="54">
        <v>0.11975323575662267</v>
      </c>
      <c r="AC113" s="53">
        <v>53184</v>
      </c>
      <c r="AD113" s="54">
        <v>-0.28782238410241301</v>
      </c>
      <c r="AE113" s="53">
        <v>16675</v>
      </c>
      <c r="AF113" s="54">
        <v>-0.26754809804093826</v>
      </c>
      <c r="AG113" s="53">
        <v>13178</v>
      </c>
      <c r="AH113" s="54">
        <v>-0.32479376953425221</v>
      </c>
      <c r="AI113" s="53">
        <v>14057</v>
      </c>
      <c r="AJ113" s="54">
        <v>-0.15058311680464076</v>
      </c>
      <c r="AK113" s="53">
        <v>9274</v>
      </c>
      <c r="AL113" s="54">
        <v>-0.41474189069796796</v>
      </c>
      <c r="AM113" s="53">
        <v>11806</v>
      </c>
      <c r="AN113" s="54">
        <v>-9.7814458199602661E-2</v>
      </c>
      <c r="AO113" s="53">
        <v>5835</v>
      </c>
      <c r="AP113" s="54">
        <v>-0.25961172440045677</v>
      </c>
      <c r="AQ113" s="53">
        <v>3803</v>
      </c>
      <c r="AR113" s="54">
        <v>0.2697829716193656</v>
      </c>
      <c r="AS113" s="53">
        <v>2369</v>
      </c>
      <c r="AT113" s="54">
        <v>-0.30568581477139511</v>
      </c>
      <c r="AU113" s="53">
        <v>4121</v>
      </c>
      <c r="AV113" s="54">
        <v>-0.24274163910327085</v>
      </c>
      <c r="AW113" s="53">
        <v>3722</v>
      </c>
      <c r="AX113" s="54">
        <v>1.1564310544611818</v>
      </c>
      <c r="AY113" s="53">
        <v>2119</v>
      </c>
      <c r="AZ113" s="54" t="s">
        <v>90</v>
      </c>
      <c r="BA113" s="53">
        <v>9164</v>
      </c>
      <c r="BB113" s="54">
        <v>-0.2909316001238007</v>
      </c>
      <c r="BC113" s="38"/>
    </row>
    <row r="114" spans="2:55" ht="15" hidden="1" customHeight="1" outlineLevel="1" x14ac:dyDescent="0.25">
      <c r="B114" s="52" t="s">
        <v>82</v>
      </c>
      <c r="C114" s="62">
        <v>1096447</v>
      </c>
      <c r="D114" s="63">
        <v>7.775654597962145E-2</v>
      </c>
      <c r="E114" s="53">
        <v>544205</v>
      </c>
      <c r="F114" s="54">
        <v>4.6222138487624909E-2</v>
      </c>
      <c r="G114" s="53">
        <v>273755</v>
      </c>
      <c r="H114" s="54">
        <v>7.7474406760315029E-2</v>
      </c>
      <c r="I114" s="53">
        <v>270450</v>
      </c>
      <c r="J114" s="54">
        <v>1.6381613808809758E-2</v>
      </c>
      <c r="K114" s="53">
        <v>825997</v>
      </c>
      <c r="L114" s="54">
        <v>9.9495375047753631E-2</v>
      </c>
      <c r="M114" s="53">
        <v>552242</v>
      </c>
      <c r="N114" s="54">
        <v>0.11074862222937365</v>
      </c>
      <c r="O114" s="53">
        <v>25146</v>
      </c>
      <c r="P114" s="54">
        <v>6.6909924052781289E-2</v>
      </c>
      <c r="Q114" s="53">
        <v>24005</v>
      </c>
      <c r="R114" s="54">
        <v>0.43356225739026577</v>
      </c>
      <c r="S114" s="53">
        <v>157423</v>
      </c>
      <c r="T114" s="54">
        <v>4.0256127297116917E-2</v>
      </c>
      <c r="U114" s="53">
        <v>8824</v>
      </c>
      <c r="V114" s="54">
        <v>0.28051081120301835</v>
      </c>
      <c r="W114" s="53">
        <v>231533</v>
      </c>
      <c r="X114" s="54">
        <v>0.15283462292992356</v>
      </c>
      <c r="Y114" s="53">
        <v>30178</v>
      </c>
      <c r="Z114" s="54">
        <v>-0.12714756753629897</v>
      </c>
      <c r="AA114" s="53">
        <v>12176</v>
      </c>
      <c r="AB114" s="54">
        <v>0.86548184464531941</v>
      </c>
      <c r="AC114" s="53">
        <v>20245</v>
      </c>
      <c r="AD114" s="54">
        <v>0.22585528307599145</v>
      </c>
      <c r="AE114" s="53">
        <v>5324</v>
      </c>
      <c r="AF114" s="54">
        <v>8.3214649033570787E-2</v>
      </c>
      <c r="AG114" s="53">
        <v>7285</v>
      </c>
      <c r="AH114" s="54">
        <v>0.40474354030080995</v>
      </c>
      <c r="AI114" s="53">
        <v>6128</v>
      </c>
      <c r="AJ114" s="54">
        <v>0.17846153846153845</v>
      </c>
      <c r="AK114" s="53">
        <v>1508</v>
      </c>
      <c r="AL114" s="54">
        <v>0.24217462932454703</v>
      </c>
      <c r="AM114" s="53">
        <v>13649</v>
      </c>
      <c r="AN114" s="54">
        <v>7.4555188159344921E-2</v>
      </c>
      <c r="AO114" s="53">
        <v>5184</v>
      </c>
      <c r="AP114" s="54">
        <v>-4.8108703635695971E-2</v>
      </c>
      <c r="AQ114" s="53">
        <v>3106</v>
      </c>
      <c r="AR114" s="54">
        <v>-0.2780102278010228</v>
      </c>
      <c r="AS114" s="53">
        <v>1958</v>
      </c>
      <c r="AT114" s="54">
        <v>-0.31848242255482073</v>
      </c>
      <c r="AU114" s="53">
        <v>5574</v>
      </c>
      <c r="AV114" s="54">
        <v>0.2334587298074795</v>
      </c>
      <c r="AW114" s="53">
        <v>4089</v>
      </c>
      <c r="AX114" s="54">
        <v>1.185462319615179</v>
      </c>
      <c r="AY114" s="53">
        <v>2129</v>
      </c>
      <c r="AZ114" s="54" t="s">
        <v>90</v>
      </c>
      <c r="BA114" s="53">
        <v>7023</v>
      </c>
      <c r="BB114" s="54">
        <v>-0.17132743362831859</v>
      </c>
      <c r="BC114" s="38"/>
    </row>
    <row r="115" spans="2:55" ht="15" hidden="1" customHeight="1" outlineLevel="1" x14ac:dyDescent="0.25">
      <c r="B115" s="52" t="s">
        <v>83</v>
      </c>
      <c r="C115" s="62">
        <v>1147116</v>
      </c>
      <c r="D115" s="63">
        <v>9.8165282531172959E-2</v>
      </c>
      <c r="E115" s="53">
        <v>569479</v>
      </c>
      <c r="F115" s="54">
        <v>4.1454908551583625E-2</v>
      </c>
      <c r="G115" s="53">
        <v>309803</v>
      </c>
      <c r="H115" s="54">
        <v>8.4687428881536242E-2</v>
      </c>
      <c r="I115" s="53">
        <v>259676</v>
      </c>
      <c r="J115" s="54">
        <v>-5.8193846766413371E-3</v>
      </c>
      <c r="K115" s="53">
        <v>887440</v>
      </c>
      <c r="L115" s="54">
        <v>0.1328360857260662</v>
      </c>
      <c r="M115" s="53">
        <v>577637</v>
      </c>
      <c r="N115" s="54">
        <v>0.16046359318874015</v>
      </c>
      <c r="O115" s="53">
        <v>16098</v>
      </c>
      <c r="P115" s="54">
        <v>-0.15264764712074952</v>
      </c>
      <c r="Q115" s="53">
        <v>23849</v>
      </c>
      <c r="R115" s="54">
        <v>0.46008326190767734</v>
      </c>
      <c r="S115" s="53">
        <v>156050</v>
      </c>
      <c r="T115" s="54">
        <v>8.298864614274204E-2</v>
      </c>
      <c r="U115" s="53">
        <v>5195</v>
      </c>
      <c r="V115" s="54">
        <v>0.46585778781038378</v>
      </c>
      <c r="W115" s="53">
        <v>251362</v>
      </c>
      <c r="X115" s="54">
        <v>0.25111741575829982</v>
      </c>
      <c r="Y115" s="53">
        <v>35505</v>
      </c>
      <c r="Z115" s="54">
        <v>8.7242773150416397E-2</v>
      </c>
      <c r="AA115" s="53">
        <v>12758</v>
      </c>
      <c r="AB115" s="54">
        <v>0.1816245253311104</v>
      </c>
      <c r="AC115" s="53">
        <v>24625</v>
      </c>
      <c r="AD115" s="54">
        <v>0.35637565408978245</v>
      </c>
      <c r="AE115" s="53">
        <v>7320</v>
      </c>
      <c r="AF115" s="54">
        <v>0.20355146333442953</v>
      </c>
      <c r="AG115" s="53">
        <v>9101</v>
      </c>
      <c r="AH115" s="54">
        <v>0.58388444135050466</v>
      </c>
      <c r="AI115" s="53">
        <v>7018</v>
      </c>
      <c r="AJ115" s="54">
        <v>0.29292557111274875</v>
      </c>
      <c r="AK115" s="53">
        <v>1186</v>
      </c>
      <c r="AL115" s="54">
        <v>0.31924360400444929</v>
      </c>
      <c r="AM115" s="53">
        <v>12109</v>
      </c>
      <c r="AN115" s="54">
        <v>-2.8014127468293459E-2</v>
      </c>
      <c r="AO115" s="53">
        <v>5358</v>
      </c>
      <c r="AP115" s="54">
        <v>-3.0226244343891429E-2</v>
      </c>
      <c r="AQ115" s="53">
        <v>3956</v>
      </c>
      <c r="AR115" s="54">
        <v>3.2628556512659834E-2</v>
      </c>
      <c r="AS115" s="53">
        <v>2673</v>
      </c>
      <c r="AT115" s="54">
        <v>-0.17270194986072418</v>
      </c>
      <c r="AU115" s="53">
        <v>7837</v>
      </c>
      <c r="AV115" s="54">
        <v>0.1540273891915771</v>
      </c>
      <c r="AW115" s="53">
        <v>8847</v>
      </c>
      <c r="AX115" s="54">
        <v>0.25882185543540115</v>
      </c>
      <c r="AY115" s="53">
        <v>1903</v>
      </c>
      <c r="AZ115" s="54" t="s">
        <v>90</v>
      </c>
      <c r="BA115" s="53">
        <v>9512</v>
      </c>
      <c r="BB115" s="54">
        <v>-0.20852055250457646</v>
      </c>
      <c r="BC115" s="38"/>
    </row>
    <row r="116" spans="2:55" ht="15" hidden="1" customHeight="1" outlineLevel="1" x14ac:dyDescent="0.25">
      <c r="B116" s="52" t="s">
        <v>84</v>
      </c>
      <c r="C116" s="62">
        <v>1379699</v>
      </c>
      <c r="D116" s="63">
        <v>7.10984103916108E-2</v>
      </c>
      <c r="E116" s="53">
        <v>666775</v>
      </c>
      <c r="F116" s="54">
        <v>-3.9937394890225075E-2</v>
      </c>
      <c r="G116" s="53">
        <v>387676</v>
      </c>
      <c r="H116" s="54">
        <v>-4.8867255160772727E-2</v>
      </c>
      <c r="I116" s="53">
        <v>279099</v>
      </c>
      <c r="J116" s="54">
        <v>-2.7251688635777427E-2</v>
      </c>
      <c r="K116" s="53">
        <v>1100600</v>
      </c>
      <c r="L116" s="54">
        <v>9.9283058895443199E-2</v>
      </c>
      <c r="M116" s="53">
        <v>712924</v>
      </c>
      <c r="N116" s="54">
        <v>0.20100942716019432</v>
      </c>
      <c r="O116" s="53">
        <v>36357</v>
      </c>
      <c r="P116" s="54">
        <v>-9.2345715997603328E-2</v>
      </c>
      <c r="Q116" s="53">
        <v>33623</v>
      </c>
      <c r="R116" s="54">
        <v>0.3951452282157677</v>
      </c>
      <c r="S116" s="53">
        <v>183208</v>
      </c>
      <c r="T116" s="54">
        <v>0.14227284913553917</v>
      </c>
      <c r="U116" s="53">
        <v>10907</v>
      </c>
      <c r="V116" s="54">
        <v>0.70982912682238597</v>
      </c>
      <c r="W116" s="53">
        <v>296367</v>
      </c>
      <c r="X116" s="54">
        <v>0.28533882684592871</v>
      </c>
      <c r="Y116" s="53">
        <v>41094</v>
      </c>
      <c r="Z116" s="54">
        <v>0.17317574511819123</v>
      </c>
      <c r="AA116" s="53">
        <v>16063</v>
      </c>
      <c r="AB116" s="54">
        <v>0.36080989495086402</v>
      </c>
      <c r="AC116" s="53">
        <v>24251</v>
      </c>
      <c r="AD116" s="54">
        <v>9.6486865307229719E-2</v>
      </c>
      <c r="AE116" s="53">
        <v>6943</v>
      </c>
      <c r="AF116" s="54">
        <v>9.098051539912011E-2</v>
      </c>
      <c r="AG116" s="53">
        <v>9137</v>
      </c>
      <c r="AH116" s="54">
        <v>0.17699343037485504</v>
      </c>
      <c r="AI116" s="53">
        <v>7163</v>
      </c>
      <c r="AJ116" s="54">
        <v>4.9677608440797272E-2</v>
      </c>
      <c r="AK116" s="53">
        <v>1008</v>
      </c>
      <c r="AL116" s="54">
        <v>-0.13550600343053176</v>
      </c>
      <c r="AM116" s="53">
        <v>14529</v>
      </c>
      <c r="AN116" s="54">
        <v>4.8344036366260168E-2</v>
      </c>
      <c r="AO116" s="53">
        <v>7399</v>
      </c>
      <c r="AP116" s="54">
        <v>0.13273116962645437</v>
      </c>
      <c r="AQ116" s="53">
        <v>5906</v>
      </c>
      <c r="AR116" s="54">
        <v>0.1573584166176758</v>
      </c>
      <c r="AS116" s="53">
        <v>4236</v>
      </c>
      <c r="AT116" s="54">
        <v>-7.5109170305676876E-2</v>
      </c>
      <c r="AU116" s="53">
        <v>8761</v>
      </c>
      <c r="AV116" s="54">
        <v>0.3503390875462391</v>
      </c>
      <c r="AW116" s="53">
        <v>13063</v>
      </c>
      <c r="AX116" s="54">
        <v>0.21482377011066678</v>
      </c>
      <c r="AY116" s="53">
        <v>2314</v>
      </c>
      <c r="AZ116" s="54" t="s">
        <v>90</v>
      </c>
      <c r="BA116" s="53">
        <v>14846</v>
      </c>
      <c r="BB116" s="54">
        <v>1.2139196115457107E-3</v>
      </c>
      <c r="BC116" s="38"/>
    </row>
    <row r="117" spans="2:55" ht="15" hidden="1" customHeight="1" outlineLevel="1" x14ac:dyDescent="0.25">
      <c r="B117" s="52" t="s">
        <v>85</v>
      </c>
      <c r="C117" s="62">
        <v>1399833</v>
      </c>
      <c r="D117" s="63">
        <v>4.3492748351084742E-2</v>
      </c>
      <c r="E117" s="53">
        <v>700973</v>
      </c>
      <c r="F117" s="54">
        <v>-6.2511869511604701E-2</v>
      </c>
      <c r="G117" s="53">
        <v>441988</v>
      </c>
      <c r="H117" s="54">
        <v>-7.7756425103233551E-2</v>
      </c>
      <c r="I117" s="53">
        <v>258985</v>
      </c>
      <c r="J117" s="54">
        <v>-3.5297492000700315E-2</v>
      </c>
      <c r="K117" s="53">
        <v>1140848</v>
      </c>
      <c r="L117" s="54">
        <v>6.3205306110657E-2</v>
      </c>
      <c r="M117" s="53">
        <v>698860</v>
      </c>
      <c r="N117" s="54">
        <v>0.17697979365886685</v>
      </c>
      <c r="O117" s="53">
        <v>31006</v>
      </c>
      <c r="P117" s="54">
        <v>-6.6815144766147028E-2</v>
      </c>
      <c r="Q117" s="53">
        <v>30034</v>
      </c>
      <c r="R117" s="54">
        <v>0.33105832299237714</v>
      </c>
      <c r="S117" s="53">
        <v>178826</v>
      </c>
      <c r="T117" s="54">
        <v>7.3108381390157406E-2</v>
      </c>
      <c r="U117" s="53">
        <v>10991</v>
      </c>
      <c r="V117" s="54">
        <v>0.39799033324853728</v>
      </c>
      <c r="W117" s="53">
        <v>287040</v>
      </c>
      <c r="X117" s="54">
        <v>0.30386198250252106</v>
      </c>
      <c r="Y117" s="53">
        <v>35650</v>
      </c>
      <c r="Z117" s="54">
        <v>-2.9271613342409797E-2</v>
      </c>
      <c r="AA117" s="53">
        <v>26930</v>
      </c>
      <c r="AB117" s="54">
        <v>0.23288925513894609</v>
      </c>
      <c r="AC117" s="53">
        <v>23119</v>
      </c>
      <c r="AD117" s="54">
        <v>0.23969113625395466</v>
      </c>
      <c r="AE117" s="53">
        <v>7365</v>
      </c>
      <c r="AF117" s="54">
        <v>0.27687239944521491</v>
      </c>
      <c r="AG117" s="53">
        <v>8469</v>
      </c>
      <c r="AH117" s="54">
        <v>0.33097595473833108</v>
      </c>
      <c r="AI117" s="53">
        <v>6331</v>
      </c>
      <c r="AJ117" s="54">
        <v>0.1231151321624977</v>
      </c>
      <c r="AK117" s="53">
        <v>954</v>
      </c>
      <c r="AL117" s="54">
        <v>8.2860385925085156E-2</v>
      </c>
      <c r="AM117" s="53">
        <v>14706</v>
      </c>
      <c r="AN117" s="54">
        <v>6.7086527929900441E-3</v>
      </c>
      <c r="AO117" s="53">
        <v>7499</v>
      </c>
      <c r="AP117" s="54">
        <v>4.4428969359331383E-2</v>
      </c>
      <c r="AQ117" s="53">
        <v>5435</v>
      </c>
      <c r="AR117" s="54">
        <v>0.19898521950143389</v>
      </c>
      <c r="AS117" s="53">
        <v>3250</v>
      </c>
      <c r="AT117" s="54">
        <v>-0.13540835328544831</v>
      </c>
      <c r="AU117" s="53">
        <v>8338</v>
      </c>
      <c r="AV117" s="54">
        <v>0.43511187607573154</v>
      </c>
      <c r="AW117" s="53">
        <v>19941</v>
      </c>
      <c r="AX117" s="54">
        <v>0.45916873993853358</v>
      </c>
      <c r="AY117" s="53">
        <v>2391</v>
      </c>
      <c r="AZ117" s="54" t="s">
        <v>90</v>
      </c>
      <c r="BA117" s="53">
        <v>13704</v>
      </c>
      <c r="BB117" s="54">
        <v>-0.11001428756981424</v>
      </c>
      <c r="BC117" s="38"/>
    </row>
    <row r="118" spans="2:55" ht="15" hidden="1" customHeight="1" outlineLevel="1" x14ac:dyDescent="0.25">
      <c r="B118" s="52" t="s">
        <v>86</v>
      </c>
      <c r="C118" s="62">
        <v>1189033</v>
      </c>
      <c r="D118" s="63">
        <v>8.7593183751497827E-2</v>
      </c>
      <c r="E118" s="53">
        <v>554064</v>
      </c>
      <c r="F118" s="54">
        <v>-1.83758654657038E-2</v>
      </c>
      <c r="G118" s="53">
        <v>305507</v>
      </c>
      <c r="H118" s="54">
        <v>-2.1610542665449706E-2</v>
      </c>
      <c r="I118" s="53">
        <v>248557</v>
      </c>
      <c r="J118" s="54">
        <v>-1.4370630618484315E-2</v>
      </c>
      <c r="K118" s="53">
        <v>940476</v>
      </c>
      <c r="L118" s="54">
        <v>0.11816466509489487</v>
      </c>
      <c r="M118" s="53">
        <v>634969</v>
      </c>
      <c r="N118" s="54">
        <v>0.20069624872833436</v>
      </c>
      <c r="O118" s="53">
        <v>22809</v>
      </c>
      <c r="P118" s="54">
        <v>-4.9783369438426983E-2</v>
      </c>
      <c r="Q118" s="53">
        <v>25903</v>
      </c>
      <c r="R118" s="54">
        <v>0.57388504070968516</v>
      </c>
      <c r="S118" s="53">
        <v>178417</v>
      </c>
      <c r="T118" s="54">
        <v>0.13034470961651778</v>
      </c>
      <c r="U118" s="53">
        <v>5623</v>
      </c>
      <c r="V118" s="54">
        <v>0.31317141522652969</v>
      </c>
      <c r="W118" s="53">
        <v>275666</v>
      </c>
      <c r="X118" s="54">
        <v>0.28745498956178173</v>
      </c>
      <c r="Y118" s="53">
        <v>29387</v>
      </c>
      <c r="Z118" s="54">
        <v>-2.9363191967234803E-2</v>
      </c>
      <c r="AA118" s="53">
        <v>13488</v>
      </c>
      <c r="AB118" s="54">
        <v>0.77170629186917106</v>
      </c>
      <c r="AC118" s="53">
        <v>25382</v>
      </c>
      <c r="AD118" s="54">
        <v>1.0269065435440261E-2</v>
      </c>
      <c r="AE118" s="53">
        <v>7485</v>
      </c>
      <c r="AF118" s="54">
        <v>6.1401020986953991E-2</v>
      </c>
      <c r="AG118" s="53">
        <v>9625</v>
      </c>
      <c r="AH118" s="54">
        <v>0.12942971133536729</v>
      </c>
      <c r="AI118" s="53">
        <v>6446</v>
      </c>
      <c r="AJ118" s="54">
        <v>-0.19152138467327229</v>
      </c>
      <c r="AK118" s="53">
        <v>1826</v>
      </c>
      <c r="AL118" s="54">
        <v>0.15789473684210531</v>
      </c>
      <c r="AM118" s="53">
        <v>13968</v>
      </c>
      <c r="AN118" s="54">
        <v>2.3371675580628581E-2</v>
      </c>
      <c r="AO118" s="53">
        <v>6763</v>
      </c>
      <c r="AP118" s="54">
        <v>4.7066109304845893E-2</v>
      </c>
      <c r="AQ118" s="53">
        <v>5142</v>
      </c>
      <c r="AR118" s="54">
        <v>0.22253922967189732</v>
      </c>
      <c r="AS118" s="53">
        <v>3319</v>
      </c>
      <c r="AT118" s="54">
        <v>-1.102502979737785E-2</v>
      </c>
      <c r="AU118" s="53">
        <v>8480</v>
      </c>
      <c r="AV118" s="54">
        <v>0.33711762850835703</v>
      </c>
      <c r="AW118" s="53">
        <v>8031</v>
      </c>
      <c r="AX118" s="54">
        <v>1.0153074027603513</v>
      </c>
      <c r="AY118" s="53">
        <v>2422</v>
      </c>
      <c r="AZ118" s="54" t="s">
        <v>90</v>
      </c>
      <c r="BA118" s="53">
        <v>10169</v>
      </c>
      <c r="BB118" s="54">
        <v>-1.0797665369649767E-2</v>
      </c>
      <c r="BC118" s="38"/>
    </row>
    <row r="119" spans="2:55" ht="15" hidden="1" customHeight="1" outlineLevel="1" x14ac:dyDescent="0.25">
      <c r="B119" s="52" t="s">
        <v>87</v>
      </c>
      <c r="C119" s="62">
        <v>1410246</v>
      </c>
      <c r="D119" s="63">
        <v>0.10313964485099647</v>
      </c>
      <c r="E119" s="53">
        <v>585558</v>
      </c>
      <c r="F119" s="54">
        <v>5.9476809617033943E-2</v>
      </c>
      <c r="G119" s="53">
        <v>318196</v>
      </c>
      <c r="H119" s="54">
        <v>0.1150530550454858</v>
      </c>
      <c r="I119" s="53">
        <v>267362</v>
      </c>
      <c r="J119" s="54">
        <v>1.4963227867514917E-4</v>
      </c>
      <c r="K119" s="53">
        <v>1142884</v>
      </c>
      <c r="L119" s="54">
        <v>0.13036967730258309</v>
      </c>
      <c r="M119" s="53">
        <v>824688</v>
      </c>
      <c r="N119" s="54">
        <v>0.13639251102717753</v>
      </c>
      <c r="O119" s="53">
        <v>32197</v>
      </c>
      <c r="P119" s="54">
        <v>-1.3239756045235862E-2</v>
      </c>
      <c r="Q119" s="53">
        <v>30579</v>
      </c>
      <c r="R119" s="54">
        <v>0.36720915675579002</v>
      </c>
      <c r="S119" s="53">
        <v>212144</v>
      </c>
      <c r="T119" s="54">
        <v>0.11683539439118507</v>
      </c>
      <c r="U119" s="53">
        <v>7150</v>
      </c>
      <c r="V119" s="54">
        <v>0.43863179074446679</v>
      </c>
      <c r="W119" s="53">
        <v>327761</v>
      </c>
      <c r="X119" s="54">
        <v>0.19106991009586394</v>
      </c>
      <c r="Y119" s="53">
        <v>31698</v>
      </c>
      <c r="Z119" s="54">
        <v>6.1260117441674922E-3</v>
      </c>
      <c r="AA119" s="53">
        <v>12035</v>
      </c>
      <c r="AB119" s="54">
        <v>0.93240205523442521</v>
      </c>
      <c r="AC119" s="53">
        <v>111916</v>
      </c>
      <c r="AD119" s="54">
        <v>-1.1185524199961105E-2</v>
      </c>
      <c r="AE119" s="53">
        <v>31384</v>
      </c>
      <c r="AF119" s="54">
        <v>6.105889512475482E-2</v>
      </c>
      <c r="AG119" s="53">
        <v>33826</v>
      </c>
      <c r="AH119" s="54">
        <v>-1.8884626733549625E-3</v>
      </c>
      <c r="AI119" s="53">
        <v>22007</v>
      </c>
      <c r="AJ119" s="54">
        <v>-0.22928486376689783</v>
      </c>
      <c r="AK119" s="53">
        <v>24699</v>
      </c>
      <c r="AL119" s="54">
        <v>0.16724952741020793</v>
      </c>
      <c r="AM119" s="53">
        <v>17409</v>
      </c>
      <c r="AN119" s="54">
        <v>0.13502412309297163</v>
      </c>
      <c r="AO119" s="53">
        <v>7794</v>
      </c>
      <c r="AP119" s="54">
        <v>0.20594151322915044</v>
      </c>
      <c r="AQ119" s="53">
        <v>4790</v>
      </c>
      <c r="AR119" s="54">
        <v>0.1859371131468186</v>
      </c>
      <c r="AS119" s="53">
        <v>3724</v>
      </c>
      <c r="AT119" s="54">
        <v>-0.11375535459305097</v>
      </c>
      <c r="AU119" s="53">
        <v>7469</v>
      </c>
      <c r="AV119" s="54">
        <v>0.45651326053042118</v>
      </c>
      <c r="AW119" s="53">
        <v>4015</v>
      </c>
      <c r="AX119" s="54">
        <v>1.5031172069825436</v>
      </c>
      <c r="AY119" s="53">
        <v>2287</v>
      </c>
      <c r="AZ119" s="54" t="s">
        <v>90</v>
      </c>
      <c r="BA119" s="53">
        <v>11720</v>
      </c>
      <c r="BB119" s="54">
        <v>-2.6416348230603126E-2</v>
      </c>
      <c r="BC119" s="38"/>
    </row>
    <row r="120" spans="2:55" ht="15" hidden="1" customHeight="1" outlineLevel="1" x14ac:dyDescent="0.25">
      <c r="B120" s="52" t="s">
        <v>88</v>
      </c>
      <c r="C120" s="62">
        <v>1319740</v>
      </c>
      <c r="D120" s="63">
        <v>3.437465220137903E-2</v>
      </c>
      <c r="E120" s="53">
        <v>490753</v>
      </c>
      <c r="F120" s="54">
        <v>-1.5009102203596303E-2</v>
      </c>
      <c r="G120" s="53">
        <v>254572</v>
      </c>
      <c r="H120" s="54">
        <v>1.4162387408024113E-2</v>
      </c>
      <c r="I120" s="53">
        <v>236181</v>
      </c>
      <c r="J120" s="54">
        <v>-4.4629349470499236E-2</v>
      </c>
      <c r="K120" s="53">
        <v>1083559</v>
      </c>
      <c r="L120" s="54">
        <v>5.3361239972469221E-2</v>
      </c>
      <c r="M120" s="53">
        <v>828987</v>
      </c>
      <c r="N120" s="54">
        <v>6.6014188884216729E-2</v>
      </c>
      <c r="O120" s="53">
        <v>26298</v>
      </c>
      <c r="P120" s="54">
        <v>9.6572429321991393E-2</v>
      </c>
      <c r="Q120" s="53">
        <v>27447</v>
      </c>
      <c r="R120" s="54">
        <v>9.2504876010030657E-2</v>
      </c>
      <c r="S120" s="53">
        <v>241201</v>
      </c>
      <c r="T120" s="54">
        <v>7.3220761307259297E-2</v>
      </c>
      <c r="U120" s="53">
        <v>4670</v>
      </c>
      <c r="V120" s="54">
        <v>0.69571532316630358</v>
      </c>
      <c r="W120" s="53">
        <v>266165</v>
      </c>
      <c r="X120" s="54">
        <v>5.0035110974349317E-2</v>
      </c>
      <c r="Y120" s="53">
        <v>22371</v>
      </c>
      <c r="Z120" s="54">
        <v>-7.1588645418326657E-2</v>
      </c>
      <c r="AA120" s="53">
        <v>13265</v>
      </c>
      <c r="AB120" s="54">
        <v>1.1381366860090263</v>
      </c>
      <c r="AC120" s="53">
        <v>176709</v>
      </c>
      <c r="AD120" s="54">
        <v>4.3756386554125504E-2</v>
      </c>
      <c r="AE120" s="53">
        <v>53649</v>
      </c>
      <c r="AF120" s="54">
        <v>4.9328143642302535E-2</v>
      </c>
      <c r="AG120" s="53">
        <v>53100</v>
      </c>
      <c r="AH120" s="54">
        <v>2.5611310696488587E-2</v>
      </c>
      <c r="AI120" s="53">
        <v>33367</v>
      </c>
      <c r="AJ120" s="54">
        <v>1.6821575499009533E-2</v>
      </c>
      <c r="AK120" s="53">
        <v>36593</v>
      </c>
      <c r="AL120" s="54">
        <v>8.9563793360130983E-2</v>
      </c>
      <c r="AM120" s="53">
        <v>14458</v>
      </c>
      <c r="AN120" s="54">
        <v>-2.3503984870998251E-2</v>
      </c>
      <c r="AO120" s="53">
        <v>8239</v>
      </c>
      <c r="AP120" s="54">
        <v>4.0214477211795163E-3</v>
      </c>
      <c r="AQ120" s="53">
        <v>2979</v>
      </c>
      <c r="AR120" s="54">
        <v>0.36463582226294089</v>
      </c>
      <c r="AS120" s="53">
        <v>2198</v>
      </c>
      <c r="AT120" s="54">
        <v>-3.5964912280701755E-2</v>
      </c>
      <c r="AU120" s="53">
        <v>7082</v>
      </c>
      <c r="AV120" s="54">
        <v>0.40627482128673553</v>
      </c>
      <c r="AW120" s="53">
        <v>3153</v>
      </c>
      <c r="AX120" s="54">
        <v>-9.0305828043854564E-2</v>
      </c>
      <c r="AY120" s="53">
        <v>2053</v>
      </c>
      <c r="AZ120" s="54" t="s">
        <v>90</v>
      </c>
      <c r="BA120" s="53">
        <v>10699</v>
      </c>
      <c r="BB120" s="54">
        <v>-5.4273844249977943E-2</v>
      </c>
      <c r="BC120" s="38"/>
    </row>
    <row r="121" spans="2:55" ht="15" hidden="1" customHeight="1" outlineLevel="1" x14ac:dyDescent="0.25">
      <c r="B121" s="52" t="s">
        <v>89</v>
      </c>
      <c r="C121" s="62">
        <v>1333307</v>
      </c>
      <c r="D121" s="63">
        <v>-1.2644242113266646E-3</v>
      </c>
      <c r="E121" s="53">
        <v>536354</v>
      </c>
      <c r="F121" s="54">
        <v>-6.7516937910843233E-2</v>
      </c>
      <c r="G121" s="53">
        <v>287332</v>
      </c>
      <c r="H121" s="54">
        <v>-7.0775539507853757E-2</v>
      </c>
      <c r="I121" s="53">
        <v>249022</v>
      </c>
      <c r="J121" s="54">
        <v>-3.2845397100346063E-2</v>
      </c>
      <c r="K121" s="53">
        <v>1084285</v>
      </c>
      <c r="L121" s="54">
        <v>1.4276587126750284E-2</v>
      </c>
      <c r="M121" s="53">
        <v>796953</v>
      </c>
      <c r="N121" s="54">
        <v>4.8890111423179006E-2</v>
      </c>
      <c r="O121" s="53">
        <v>27443</v>
      </c>
      <c r="P121" s="54">
        <v>5.7167071150660664E-2</v>
      </c>
      <c r="Q121" s="53">
        <v>26078</v>
      </c>
      <c r="R121" s="54">
        <v>-3.4499942500099134E-4</v>
      </c>
      <c r="S121" s="53">
        <v>212197</v>
      </c>
      <c r="T121" s="54">
        <v>5.5464918476368696E-2</v>
      </c>
      <c r="U121" s="53">
        <v>9194</v>
      </c>
      <c r="V121" s="54">
        <v>0.49156391953277101</v>
      </c>
      <c r="W121" s="53">
        <v>256414</v>
      </c>
      <c r="X121" s="54">
        <v>-9.1467302468110079E-3</v>
      </c>
      <c r="Y121" s="53">
        <v>21220</v>
      </c>
      <c r="Z121" s="54">
        <v>-6.3630747506839613E-2</v>
      </c>
      <c r="AA121" s="53">
        <v>14753</v>
      </c>
      <c r="AB121" s="54">
        <v>0.67115994562754877</v>
      </c>
      <c r="AC121" s="53">
        <v>179651</v>
      </c>
      <c r="AD121" s="54">
        <v>9.5252610850652619E-2</v>
      </c>
      <c r="AE121" s="53">
        <v>55481</v>
      </c>
      <c r="AF121" s="54">
        <v>0.12574060547033516</v>
      </c>
      <c r="AG121" s="53">
        <v>53554</v>
      </c>
      <c r="AH121" s="54">
        <v>0.13308226134055512</v>
      </c>
      <c r="AI121" s="53">
        <v>33217</v>
      </c>
      <c r="AJ121" s="54">
        <v>-1.5630166220805819E-3</v>
      </c>
      <c r="AK121" s="53">
        <v>37399</v>
      </c>
      <c r="AL121" s="54">
        <v>9.3218357205495428E-2</v>
      </c>
      <c r="AM121" s="53">
        <v>12043</v>
      </c>
      <c r="AN121" s="54">
        <v>-2.3909871940346883E-2</v>
      </c>
      <c r="AO121" s="53">
        <v>6906</v>
      </c>
      <c r="AP121" s="54">
        <v>-3.695439966531866E-2</v>
      </c>
      <c r="AQ121" s="53">
        <v>3334</v>
      </c>
      <c r="AR121" s="54">
        <v>0.8709315375982043</v>
      </c>
      <c r="AS121" s="53">
        <v>1667</v>
      </c>
      <c r="AT121" s="54">
        <v>-0.10328133405056483</v>
      </c>
      <c r="AU121" s="53">
        <v>6160</v>
      </c>
      <c r="AV121" s="54">
        <v>0.15399025852379178</v>
      </c>
      <c r="AW121" s="53">
        <v>3350</v>
      </c>
      <c r="AX121" s="54">
        <v>-0.18649830014570179</v>
      </c>
      <c r="AY121" s="53">
        <v>2469</v>
      </c>
      <c r="AZ121" s="54" t="s">
        <v>90</v>
      </c>
      <c r="BA121" s="53">
        <v>14074</v>
      </c>
      <c r="BB121" s="54">
        <v>9.7901552383181212E-2</v>
      </c>
      <c r="BC121" s="38"/>
    </row>
    <row r="122" spans="2:55" ht="15" customHeight="1" collapsed="1" x14ac:dyDescent="0.25">
      <c r="B122" s="64">
        <v>2010</v>
      </c>
      <c r="C122" s="65">
        <v>15187949</v>
      </c>
      <c r="D122" s="66">
        <v>4.1837874583234402E-2</v>
      </c>
      <c r="E122" s="65">
        <v>6612839</v>
      </c>
      <c r="F122" s="66">
        <v>2.5865026708749017E-3</v>
      </c>
      <c r="G122" s="65">
        <v>3600064</v>
      </c>
      <c r="H122" s="66">
        <v>2.7968527589756542E-2</v>
      </c>
      <c r="I122" s="65">
        <v>3012775</v>
      </c>
      <c r="J122" s="66">
        <v>-2.3465798168075591E-2</v>
      </c>
      <c r="K122" s="65">
        <v>12175174</v>
      </c>
      <c r="L122" s="66">
        <v>6.0151574692249188E-2</v>
      </c>
      <c r="M122" s="65">
        <v>8575110</v>
      </c>
      <c r="N122" s="66">
        <v>7.427148415184881E-2</v>
      </c>
      <c r="O122" s="65">
        <v>324349</v>
      </c>
      <c r="P122" s="66">
        <v>-2.6449674481707097E-2</v>
      </c>
      <c r="Q122" s="65">
        <v>316515</v>
      </c>
      <c r="R122" s="66">
        <v>0.26977281571314515</v>
      </c>
      <c r="S122" s="65">
        <v>2319188</v>
      </c>
      <c r="T122" s="66">
        <v>4.0031929396570298E-2</v>
      </c>
      <c r="U122" s="65">
        <v>102684</v>
      </c>
      <c r="V122" s="66">
        <v>0.37895655677163775</v>
      </c>
      <c r="W122" s="65">
        <v>3187889</v>
      </c>
      <c r="X122" s="66">
        <v>0.12551957353044507</v>
      </c>
      <c r="Y122" s="65">
        <v>345038</v>
      </c>
      <c r="Z122" s="66">
        <v>-7.2256534493467472E-2</v>
      </c>
      <c r="AA122" s="65">
        <v>163473</v>
      </c>
      <c r="AB122" s="66">
        <v>0.38046259468497445</v>
      </c>
      <c r="AC122" s="65">
        <v>1168137</v>
      </c>
      <c r="AD122" s="66">
        <v>-3.4236232564092139E-3</v>
      </c>
      <c r="AE122" s="65">
        <v>343246</v>
      </c>
      <c r="AF122" s="66">
        <v>-6.6590073130428085E-3</v>
      </c>
      <c r="AG122" s="65">
        <v>359959</v>
      </c>
      <c r="AH122" s="66">
        <v>3.382426432153296E-2</v>
      </c>
      <c r="AI122" s="65">
        <v>257176</v>
      </c>
      <c r="AJ122" s="66">
        <v>2.3704228547772654E-2</v>
      </c>
      <c r="AK122" s="65">
        <v>207756</v>
      </c>
      <c r="AL122" s="66">
        <v>-8.5580985915493013E-2</v>
      </c>
      <c r="AM122" s="65">
        <v>165865</v>
      </c>
      <c r="AN122" s="66">
        <v>3.5394363119947592E-2</v>
      </c>
      <c r="AO122" s="65">
        <v>87016</v>
      </c>
      <c r="AP122" s="66">
        <v>-3.2167639354807598E-4</v>
      </c>
      <c r="AQ122" s="65">
        <v>45517</v>
      </c>
      <c r="AR122" s="66">
        <v>0.1473042119325485</v>
      </c>
      <c r="AS122" s="65">
        <v>31448</v>
      </c>
      <c r="AT122" s="66">
        <v>-0.19463224749026842</v>
      </c>
      <c r="AU122" s="65">
        <v>80726</v>
      </c>
      <c r="AV122" s="66">
        <v>0.1829718640093787</v>
      </c>
      <c r="AW122" s="65">
        <v>78894</v>
      </c>
      <c r="AX122" s="66">
        <v>0.55963230206582981</v>
      </c>
      <c r="AY122" s="65">
        <v>26259</v>
      </c>
      <c r="AZ122" s="66" t="s">
        <v>90</v>
      </c>
      <c r="BA122" s="65">
        <v>132112</v>
      </c>
      <c r="BB122" s="66">
        <v>-0.11261569876005861</v>
      </c>
      <c r="BC122" s="38"/>
    </row>
    <row r="123" spans="2:55" ht="15" hidden="1" customHeight="1" outlineLevel="1" x14ac:dyDescent="0.25">
      <c r="B123" s="52" t="s">
        <v>78</v>
      </c>
      <c r="C123" s="62">
        <v>1207545</v>
      </c>
      <c r="D123" s="63">
        <v>-9.530791349443124E-2</v>
      </c>
      <c r="E123" s="62">
        <v>423728</v>
      </c>
      <c r="F123" s="63">
        <v>-0.14256517348906572</v>
      </c>
      <c r="G123" s="62">
        <v>200917</v>
      </c>
      <c r="H123" s="63">
        <v>-0.15059673034890653</v>
      </c>
      <c r="I123" s="62">
        <v>222811</v>
      </c>
      <c r="J123" s="63">
        <v>-0.13519146722972186</v>
      </c>
      <c r="K123" s="62">
        <v>984734</v>
      </c>
      <c r="L123" s="63">
        <v>-8.5767921003865877E-2</v>
      </c>
      <c r="M123" s="62">
        <v>783817</v>
      </c>
      <c r="N123" s="63">
        <v>-6.7525045296266684E-2</v>
      </c>
      <c r="O123" s="62">
        <v>25114</v>
      </c>
      <c r="P123" s="63">
        <v>-9.381540015876455E-2</v>
      </c>
      <c r="Q123" s="62">
        <v>18752</v>
      </c>
      <c r="R123" s="63">
        <v>-5.5172066307250467E-2</v>
      </c>
      <c r="S123" s="62">
        <v>217664</v>
      </c>
      <c r="T123" s="63">
        <v>-1.4443931284921274E-2</v>
      </c>
      <c r="U123" s="62">
        <v>5587</v>
      </c>
      <c r="V123" s="63">
        <v>-0.32491541807636537</v>
      </c>
      <c r="W123" s="62">
        <v>229523</v>
      </c>
      <c r="X123" s="63">
        <v>-0.15029560826444444</v>
      </c>
      <c r="Y123" s="62">
        <v>35021</v>
      </c>
      <c r="Z123" s="63">
        <v>-6.6373564033470611E-3</v>
      </c>
      <c r="AA123" s="62">
        <v>11433</v>
      </c>
      <c r="AB123" s="63">
        <v>-0.18107585416517447</v>
      </c>
      <c r="AC123" s="62">
        <v>192824</v>
      </c>
      <c r="AD123" s="63">
        <v>-1.0225032851511218E-2</v>
      </c>
      <c r="AE123" s="62">
        <v>57026</v>
      </c>
      <c r="AF123" s="63">
        <v>-6.8552668114924109E-2</v>
      </c>
      <c r="AG123" s="62">
        <v>56351</v>
      </c>
      <c r="AH123" s="63">
        <v>6.0784609013214919E-2</v>
      </c>
      <c r="AI123" s="62">
        <v>37740</v>
      </c>
      <c r="AJ123" s="63">
        <v>-9.5636337494907853E-2</v>
      </c>
      <c r="AK123" s="62">
        <v>41707</v>
      </c>
      <c r="AL123" s="54">
        <v>7.6587506453278165E-2</v>
      </c>
      <c r="AM123" s="62">
        <v>12189</v>
      </c>
      <c r="AN123" s="63">
        <v>3.2353688489878962E-2</v>
      </c>
      <c r="AO123" s="62">
        <v>9544</v>
      </c>
      <c r="AP123" s="63">
        <v>7.6957797336944189E-2</v>
      </c>
      <c r="AQ123" s="62">
        <v>3121</v>
      </c>
      <c r="AR123" s="63">
        <v>4.4511378848728356E-2</v>
      </c>
      <c r="AS123" s="62">
        <v>2877</v>
      </c>
      <c r="AT123" s="63">
        <v>0.26628521126760574</v>
      </c>
      <c r="AU123" s="62">
        <v>5954</v>
      </c>
      <c r="AV123" s="63">
        <v>0.27331052181351589</v>
      </c>
      <c r="AW123" s="62">
        <v>1114</v>
      </c>
      <c r="AX123" s="63">
        <v>-0.21048901488306171</v>
      </c>
      <c r="AY123" s="62"/>
      <c r="AZ123" s="63"/>
      <c r="BA123" s="62">
        <v>13100</v>
      </c>
      <c r="BB123" s="63">
        <v>-0.26059716656318788</v>
      </c>
      <c r="BC123" s="38"/>
    </row>
    <row r="124" spans="2:55" ht="15" hidden="1" customHeight="1" outlineLevel="1" x14ac:dyDescent="0.25">
      <c r="B124" s="52" t="s">
        <v>79</v>
      </c>
      <c r="C124" s="62">
        <v>1179242</v>
      </c>
      <c r="D124" s="63">
        <v>-0.17504545413207617</v>
      </c>
      <c r="E124" s="62">
        <v>432415</v>
      </c>
      <c r="F124" s="63">
        <v>-0.18311617899034094</v>
      </c>
      <c r="G124" s="62">
        <v>207950</v>
      </c>
      <c r="H124" s="63">
        <v>-0.1879681044649063</v>
      </c>
      <c r="I124" s="62">
        <v>224465</v>
      </c>
      <c r="J124" s="63">
        <v>-0.17856920672909782</v>
      </c>
      <c r="K124" s="62">
        <v>954777</v>
      </c>
      <c r="L124" s="63">
        <v>-0.17421263758409</v>
      </c>
      <c r="M124" s="62">
        <v>746827</v>
      </c>
      <c r="N124" s="63">
        <v>-0.17029916144141422</v>
      </c>
      <c r="O124" s="62">
        <v>28900</v>
      </c>
      <c r="P124" s="63">
        <v>-0.17208582805740968</v>
      </c>
      <c r="Q124" s="62">
        <v>18253</v>
      </c>
      <c r="R124" s="63">
        <v>-9.8261041399071214E-2</v>
      </c>
      <c r="S124" s="62">
        <v>195951</v>
      </c>
      <c r="T124" s="63">
        <v>-0.14547183058667557</v>
      </c>
      <c r="U124" s="62">
        <v>7876</v>
      </c>
      <c r="V124" s="63">
        <v>-0.11842399820908889</v>
      </c>
      <c r="W124" s="62">
        <v>233768</v>
      </c>
      <c r="X124" s="63">
        <v>-0.24313858805627053</v>
      </c>
      <c r="Y124" s="62">
        <v>29479</v>
      </c>
      <c r="Z124" s="63">
        <v>-0.17307638362927436</v>
      </c>
      <c r="AA124" s="62">
        <v>9802</v>
      </c>
      <c r="AB124" s="63">
        <v>-0.2698152562574494</v>
      </c>
      <c r="AC124" s="62">
        <v>177323</v>
      </c>
      <c r="AD124" s="63">
        <v>-9.5147701932448481E-2</v>
      </c>
      <c r="AE124" s="62">
        <v>51886</v>
      </c>
      <c r="AF124" s="63">
        <v>-0.14189792610723384</v>
      </c>
      <c r="AG124" s="62">
        <v>54464</v>
      </c>
      <c r="AH124" s="63">
        <v>4.1297935103243866E-3</v>
      </c>
      <c r="AI124" s="62">
        <v>34075</v>
      </c>
      <c r="AJ124" s="63">
        <v>-0.2047655721253705</v>
      </c>
      <c r="AK124" s="62">
        <v>36898</v>
      </c>
      <c r="AL124" s="54">
        <v>-3.9464778466184236E-2</v>
      </c>
      <c r="AM124" s="62">
        <v>12616</v>
      </c>
      <c r="AN124" s="63">
        <v>-8.6194408228306485E-2</v>
      </c>
      <c r="AO124" s="62">
        <v>8821</v>
      </c>
      <c r="AP124" s="63">
        <v>-0.14259331259720065</v>
      </c>
      <c r="AQ124" s="62">
        <v>1639</v>
      </c>
      <c r="AR124" s="63">
        <v>-0.26568100358422941</v>
      </c>
      <c r="AS124" s="62">
        <v>3404</v>
      </c>
      <c r="AT124" s="63">
        <v>-3.5420799093227595E-2</v>
      </c>
      <c r="AU124" s="62">
        <v>5354</v>
      </c>
      <c r="AV124" s="63">
        <v>0.38740606374708464</v>
      </c>
      <c r="AW124" s="62">
        <v>354</v>
      </c>
      <c r="AX124" s="63">
        <v>-0.46444780635400906</v>
      </c>
      <c r="AY124" s="62"/>
      <c r="AZ124" s="63"/>
      <c r="BA124" s="62">
        <v>13168</v>
      </c>
      <c r="BB124" s="63">
        <v>-0.28590021691973966</v>
      </c>
      <c r="BC124" s="38"/>
    </row>
    <row r="125" spans="2:55" ht="15" hidden="1" customHeight="1" outlineLevel="1" x14ac:dyDescent="0.25">
      <c r="B125" s="52" t="s">
        <v>80</v>
      </c>
      <c r="C125" s="62">
        <v>1287417</v>
      </c>
      <c r="D125" s="63">
        <v>-0.21018670242885601</v>
      </c>
      <c r="E125" s="62">
        <v>484051</v>
      </c>
      <c r="F125" s="63">
        <v>-0.22825962182328374</v>
      </c>
      <c r="G125" s="62">
        <v>227720</v>
      </c>
      <c r="H125" s="63">
        <v>-0.28114375546513204</v>
      </c>
      <c r="I125" s="62">
        <v>256331</v>
      </c>
      <c r="J125" s="63">
        <v>-0.17429511111683782</v>
      </c>
      <c r="K125" s="62">
        <v>1031086</v>
      </c>
      <c r="L125" s="63">
        <v>-0.21863036038521111</v>
      </c>
      <c r="M125" s="62">
        <v>803366</v>
      </c>
      <c r="N125" s="63">
        <v>-0.19888273615959995</v>
      </c>
      <c r="O125" s="62">
        <v>27557</v>
      </c>
      <c r="P125" s="63">
        <v>-0.28588457850682836</v>
      </c>
      <c r="Q125" s="62">
        <v>18513</v>
      </c>
      <c r="R125" s="63">
        <v>-0.22913890739506992</v>
      </c>
      <c r="S125" s="62">
        <v>217214</v>
      </c>
      <c r="T125" s="63">
        <v>-0.19422939240947723</v>
      </c>
      <c r="U125" s="62">
        <v>8048</v>
      </c>
      <c r="V125" s="63">
        <v>-0.24658303688447858</v>
      </c>
      <c r="W125" s="62">
        <v>266022</v>
      </c>
      <c r="X125" s="63">
        <v>-0.20655581239281184</v>
      </c>
      <c r="Y125" s="62">
        <v>31713</v>
      </c>
      <c r="Z125" s="63">
        <v>-0.28656273199703042</v>
      </c>
      <c r="AA125" s="62">
        <v>9073</v>
      </c>
      <c r="AB125" s="63">
        <v>-0.37423270570384159</v>
      </c>
      <c r="AC125" s="62">
        <v>180255</v>
      </c>
      <c r="AD125" s="63">
        <v>-0.11116863905325447</v>
      </c>
      <c r="AE125" s="62">
        <v>53699</v>
      </c>
      <c r="AF125" s="63">
        <v>-0.16494572823686748</v>
      </c>
      <c r="AG125" s="62">
        <v>51342</v>
      </c>
      <c r="AH125" s="63">
        <v>-6.7204447593611993E-2</v>
      </c>
      <c r="AI125" s="62">
        <v>37157</v>
      </c>
      <c r="AJ125" s="63">
        <v>-0.14392682702055115</v>
      </c>
      <c r="AK125" s="62">
        <v>38057</v>
      </c>
      <c r="AL125" s="54">
        <v>-4.9739069639691325E-2</v>
      </c>
      <c r="AM125" s="62">
        <v>12546</v>
      </c>
      <c r="AN125" s="63">
        <v>-0.30454545454545456</v>
      </c>
      <c r="AO125" s="62">
        <v>7816</v>
      </c>
      <c r="AP125" s="63">
        <v>-0.32176327664005555</v>
      </c>
      <c r="AQ125" s="62">
        <v>1939</v>
      </c>
      <c r="AR125" s="63">
        <v>-0.26469472885855139</v>
      </c>
      <c r="AS125" s="62">
        <v>3215</v>
      </c>
      <c r="AT125" s="63">
        <v>-0.10892461197339243</v>
      </c>
      <c r="AU125" s="62">
        <v>6038</v>
      </c>
      <c r="AV125" s="63">
        <v>0.45669481302774417</v>
      </c>
      <c r="AW125" s="62">
        <v>900</v>
      </c>
      <c r="AX125" s="63">
        <v>-0.63621665319320941</v>
      </c>
      <c r="AY125" s="62"/>
      <c r="AZ125" s="63"/>
      <c r="BA125" s="62">
        <v>12517</v>
      </c>
      <c r="BB125" s="63">
        <v>-0.38905700898086681</v>
      </c>
      <c r="BC125" s="38"/>
    </row>
    <row r="126" spans="2:55" ht="15" hidden="1" customHeight="1" outlineLevel="1" x14ac:dyDescent="0.25">
      <c r="B126" s="52" t="s">
        <v>81</v>
      </c>
      <c r="C126" s="62">
        <v>1229770</v>
      </c>
      <c r="D126" s="63">
        <v>-6.6306887160685224E-2</v>
      </c>
      <c r="E126" s="62">
        <v>555844</v>
      </c>
      <c r="F126" s="63">
        <v>-5.5002074138552404E-2</v>
      </c>
      <c r="G126" s="62">
        <v>281142</v>
      </c>
      <c r="H126" s="63">
        <v>-5.7617210413936193E-2</v>
      </c>
      <c r="I126" s="62">
        <v>274702</v>
      </c>
      <c r="J126" s="63">
        <v>-5.2310558363376058E-2</v>
      </c>
      <c r="K126" s="62">
        <v>955068</v>
      </c>
      <c r="L126" s="63">
        <v>-7.0256357338805642E-2</v>
      </c>
      <c r="M126" s="62">
        <v>673926</v>
      </c>
      <c r="N126" s="63">
        <v>-7.5429375763986339E-2</v>
      </c>
      <c r="O126" s="62">
        <v>29167</v>
      </c>
      <c r="P126" s="63">
        <v>-0.14581502957886727</v>
      </c>
      <c r="Q126" s="62">
        <v>23974</v>
      </c>
      <c r="R126" s="63">
        <v>0.2628529287821324</v>
      </c>
      <c r="S126" s="62">
        <v>203051</v>
      </c>
      <c r="T126" s="63">
        <v>-7.3084665914973423E-2</v>
      </c>
      <c r="U126" s="62">
        <v>10108</v>
      </c>
      <c r="V126" s="63">
        <v>-5.6121019703053499E-2</v>
      </c>
      <c r="W126" s="62">
        <v>249027</v>
      </c>
      <c r="X126" s="63">
        <v>-0.1287705451415857</v>
      </c>
      <c r="Y126" s="62">
        <v>28176</v>
      </c>
      <c r="Z126" s="63">
        <v>-8.6440568056546319E-2</v>
      </c>
      <c r="AA126" s="62">
        <v>8267</v>
      </c>
      <c r="AB126" s="63">
        <v>-0.28812537673297167</v>
      </c>
      <c r="AC126" s="62">
        <v>74678</v>
      </c>
      <c r="AD126" s="63">
        <v>0.16076785575503227</v>
      </c>
      <c r="AE126" s="62">
        <v>22766</v>
      </c>
      <c r="AF126" s="63">
        <v>5.130454860309408E-2</v>
      </c>
      <c r="AG126" s="62">
        <v>19517</v>
      </c>
      <c r="AH126" s="63">
        <v>0.34646429803380485</v>
      </c>
      <c r="AI126" s="62">
        <v>16549</v>
      </c>
      <c r="AJ126" s="63">
        <v>2.9422741975615896E-2</v>
      </c>
      <c r="AK126" s="62">
        <v>15846</v>
      </c>
      <c r="AL126" s="54">
        <v>0.30861342802873892</v>
      </c>
      <c r="AM126" s="62">
        <v>13086</v>
      </c>
      <c r="AN126" s="63">
        <v>-0.2424891461649783</v>
      </c>
      <c r="AO126" s="62">
        <v>7881</v>
      </c>
      <c r="AP126" s="63">
        <v>-5.4922652596234522E-2</v>
      </c>
      <c r="AQ126" s="62">
        <v>2995</v>
      </c>
      <c r="AR126" s="63">
        <v>-0.11048411048411044</v>
      </c>
      <c r="AS126" s="62">
        <v>3412</v>
      </c>
      <c r="AT126" s="63">
        <v>3.9926851569643373E-2</v>
      </c>
      <c r="AU126" s="62">
        <v>5442</v>
      </c>
      <c r="AV126" s="63">
        <v>6.3721657544957067E-2</v>
      </c>
      <c r="AW126" s="62">
        <v>1726</v>
      </c>
      <c r="AX126" s="63">
        <v>-8.0447522642514646E-2</v>
      </c>
      <c r="AY126" s="62"/>
      <c r="AZ126" s="63"/>
      <c r="BA126" s="62">
        <v>12924</v>
      </c>
      <c r="BB126" s="63">
        <v>-8.5220838052095127E-2</v>
      </c>
      <c r="BC126" s="38"/>
    </row>
    <row r="127" spans="2:55" ht="15" hidden="1" customHeight="1" outlineLevel="1" x14ac:dyDescent="0.25">
      <c r="B127" s="52" t="s">
        <v>82</v>
      </c>
      <c r="C127" s="62">
        <v>1017342</v>
      </c>
      <c r="D127" s="63">
        <v>-0.16287922112225339</v>
      </c>
      <c r="E127" s="62">
        <v>520162</v>
      </c>
      <c r="F127" s="63">
        <v>-0.14929896263151099</v>
      </c>
      <c r="G127" s="62">
        <v>254071</v>
      </c>
      <c r="H127" s="63">
        <v>-0.16447649678051601</v>
      </c>
      <c r="I127" s="62">
        <v>266091</v>
      </c>
      <c r="J127" s="63">
        <v>-0.13428334390708119</v>
      </c>
      <c r="K127" s="62">
        <v>751251</v>
      </c>
      <c r="L127" s="63">
        <v>-0.17255997761922282</v>
      </c>
      <c r="M127" s="62">
        <v>497180</v>
      </c>
      <c r="N127" s="63">
        <v>-0.17663074079717012</v>
      </c>
      <c r="O127" s="62">
        <v>23569</v>
      </c>
      <c r="P127" s="63">
        <v>-0.15179760319573898</v>
      </c>
      <c r="Q127" s="62">
        <v>16745</v>
      </c>
      <c r="R127" s="63">
        <v>1.2394195888754567E-2</v>
      </c>
      <c r="S127" s="62">
        <v>151331</v>
      </c>
      <c r="T127" s="63">
        <v>-0.11534414422840844</v>
      </c>
      <c r="U127" s="62">
        <v>6891</v>
      </c>
      <c r="V127" s="63">
        <v>1.0114335971855848E-2</v>
      </c>
      <c r="W127" s="62">
        <v>200838</v>
      </c>
      <c r="X127" s="63">
        <v>-0.22768576449641797</v>
      </c>
      <c r="Y127" s="62">
        <v>34574</v>
      </c>
      <c r="Z127" s="63">
        <v>-0.25400250291287274</v>
      </c>
      <c r="AA127" s="62">
        <v>6527</v>
      </c>
      <c r="AB127" s="63">
        <v>-0.35529435005926513</v>
      </c>
      <c r="AC127" s="62">
        <v>16515</v>
      </c>
      <c r="AD127" s="63">
        <v>-1.8833174904942962E-2</v>
      </c>
      <c r="AE127" s="62">
        <v>4915</v>
      </c>
      <c r="AF127" s="63">
        <v>0.64546367592902576</v>
      </c>
      <c r="AG127" s="62">
        <v>5186</v>
      </c>
      <c r="AH127" s="63">
        <v>-0.29211029211029216</v>
      </c>
      <c r="AI127" s="62">
        <v>5200</v>
      </c>
      <c r="AJ127" s="63">
        <v>-6.1879848457513931E-2</v>
      </c>
      <c r="AK127" s="62">
        <v>1214</v>
      </c>
      <c r="AL127" s="54">
        <v>0.24385245901639352</v>
      </c>
      <c r="AM127" s="62">
        <v>12702</v>
      </c>
      <c r="AN127" s="63">
        <v>-0.17240031274433154</v>
      </c>
      <c r="AO127" s="62">
        <v>5446</v>
      </c>
      <c r="AP127" s="63">
        <v>-9.2484585902349647E-2</v>
      </c>
      <c r="AQ127" s="62">
        <v>4302</v>
      </c>
      <c r="AR127" s="63">
        <v>-8.0179602309172537E-2</v>
      </c>
      <c r="AS127" s="62">
        <v>2873</v>
      </c>
      <c r="AT127" s="63">
        <v>-0.32144544166273026</v>
      </c>
      <c r="AU127" s="62">
        <v>4519</v>
      </c>
      <c r="AV127" s="63">
        <v>-1.1808440848458335E-2</v>
      </c>
      <c r="AW127" s="62">
        <v>1871</v>
      </c>
      <c r="AX127" s="63">
        <v>4.7006155567991037E-2</v>
      </c>
      <c r="AY127" s="62"/>
      <c r="AZ127" s="63"/>
      <c r="BA127" s="62">
        <v>8475</v>
      </c>
      <c r="BB127" s="63">
        <v>-0.27290665751544274</v>
      </c>
      <c r="BC127" s="38"/>
    </row>
    <row r="128" spans="2:55" ht="15" hidden="1" customHeight="1" outlineLevel="1" x14ac:dyDescent="0.25">
      <c r="B128" s="52" t="s">
        <v>83</v>
      </c>
      <c r="C128" s="62">
        <v>1044575</v>
      </c>
      <c r="D128" s="63">
        <v>-0.18043044515633466</v>
      </c>
      <c r="E128" s="62">
        <v>546811</v>
      </c>
      <c r="F128" s="63">
        <v>-0.16331545647201029</v>
      </c>
      <c r="G128" s="62">
        <v>285615</v>
      </c>
      <c r="H128" s="63">
        <v>-0.17687592402064622</v>
      </c>
      <c r="I128" s="62">
        <v>261196</v>
      </c>
      <c r="J128" s="63">
        <v>-0.14796644006315318</v>
      </c>
      <c r="K128" s="62">
        <v>783379</v>
      </c>
      <c r="L128" s="63">
        <v>-0.19071163292819615</v>
      </c>
      <c r="M128" s="62">
        <v>497764</v>
      </c>
      <c r="N128" s="63">
        <v>-0.19844250204510172</v>
      </c>
      <c r="O128" s="62">
        <v>18998</v>
      </c>
      <c r="P128" s="63">
        <v>-0.27449782326433969</v>
      </c>
      <c r="Q128" s="62">
        <v>16334</v>
      </c>
      <c r="R128" s="63">
        <v>-3.486173481446464E-2</v>
      </c>
      <c r="S128" s="62">
        <v>144092</v>
      </c>
      <c r="T128" s="63">
        <v>-0.15925454821280616</v>
      </c>
      <c r="U128" s="62">
        <v>3544</v>
      </c>
      <c r="V128" s="63">
        <v>-0.4688249400479616</v>
      </c>
      <c r="W128" s="62">
        <v>200910</v>
      </c>
      <c r="X128" s="63">
        <v>-0.22265599306654493</v>
      </c>
      <c r="Y128" s="62">
        <v>32656</v>
      </c>
      <c r="Z128" s="63">
        <v>-0.34819664278158124</v>
      </c>
      <c r="AA128" s="62">
        <v>10797</v>
      </c>
      <c r="AB128" s="63">
        <v>-0.39879726042652708</v>
      </c>
      <c r="AC128" s="62">
        <v>18155</v>
      </c>
      <c r="AD128" s="63">
        <v>-3.9501837932737205E-3</v>
      </c>
      <c r="AE128" s="62">
        <v>6082</v>
      </c>
      <c r="AF128" s="63">
        <v>0.77784273604209297</v>
      </c>
      <c r="AG128" s="62">
        <v>5746</v>
      </c>
      <c r="AH128" s="63">
        <v>-0.34203595557082334</v>
      </c>
      <c r="AI128" s="62">
        <v>5428</v>
      </c>
      <c r="AJ128" s="63">
        <v>4.6664095642113379E-2</v>
      </c>
      <c r="AK128" s="62">
        <v>899</v>
      </c>
      <c r="AL128" s="54">
        <v>1.3528748590755368E-2</v>
      </c>
      <c r="AM128" s="62">
        <v>12458</v>
      </c>
      <c r="AN128" s="63">
        <v>-0.1143811758015213</v>
      </c>
      <c r="AO128" s="62">
        <v>5525</v>
      </c>
      <c r="AP128" s="63">
        <v>-0.13414825262498042</v>
      </c>
      <c r="AQ128" s="62">
        <v>3831</v>
      </c>
      <c r="AR128" s="63">
        <v>-2.2454707833631016E-2</v>
      </c>
      <c r="AS128" s="62">
        <v>3231</v>
      </c>
      <c r="AT128" s="63">
        <v>2.99649346509403E-2</v>
      </c>
      <c r="AU128" s="62">
        <v>6791</v>
      </c>
      <c r="AV128" s="63">
        <v>0.10207724764686787</v>
      </c>
      <c r="AW128" s="62">
        <v>7028</v>
      </c>
      <c r="AX128" s="63">
        <v>-5.9421841541755893E-2</v>
      </c>
      <c r="AY128" s="62"/>
      <c r="AZ128" s="63"/>
      <c r="BA128" s="62">
        <v>12018</v>
      </c>
      <c r="BB128" s="63">
        <v>-0.13824752617237923</v>
      </c>
      <c r="BC128" s="38"/>
    </row>
    <row r="129" spans="2:55" ht="15" hidden="1" customHeight="1" outlineLevel="1" x14ac:dyDescent="0.25">
      <c r="B129" s="52" t="s">
        <v>84</v>
      </c>
      <c r="C129" s="62">
        <v>1288116</v>
      </c>
      <c r="D129" s="63">
        <v>-0.12101112830717076</v>
      </c>
      <c r="E129" s="62">
        <v>694512</v>
      </c>
      <c r="F129" s="63">
        <v>-7.8723048637807103E-2</v>
      </c>
      <c r="G129" s="62">
        <v>407594</v>
      </c>
      <c r="H129" s="63">
        <v>-8.3854610351516423E-2</v>
      </c>
      <c r="I129" s="62">
        <v>286918</v>
      </c>
      <c r="J129" s="63">
        <v>-7.1333551270888806E-2</v>
      </c>
      <c r="K129" s="62">
        <v>1001198</v>
      </c>
      <c r="L129" s="63">
        <v>-0.13428246555324497</v>
      </c>
      <c r="M129" s="62">
        <v>593604</v>
      </c>
      <c r="N129" s="63">
        <v>-0.16581084157539272</v>
      </c>
      <c r="O129" s="62">
        <v>40056</v>
      </c>
      <c r="P129" s="63">
        <v>-4.0367983517405004E-2</v>
      </c>
      <c r="Q129" s="62">
        <v>24100</v>
      </c>
      <c r="R129" s="63">
        <v>-7.7476649823916666E-2</v>
      </c>
      <c r="S129" s="62">
        <v>160389</v>
      </c>
      <c r="T129" s="63">
        <v>-9.6231975522209745E-2</v>
      </c>
      <c r="U129" s="62">
        <v>6379</v>
      </c>
      <c r="V129" s="63">
        <v>-0.18976247935983737</v>
      </c>
      <c r="W129" s="62">
        <v>230575</v>
      </c>
      <c r="X129" s="63">
        <v>-0.19598927404535171</v>
      </c>
      <c r="Y129" s="62">
        <v>35028</v>
      </c>
      <c r="Z129" s="63">
        <v>-0.31159719356170035</v>
      </c>
      <c r="AA129" s="62">
        <v>11804</v>
      </c>
      <c r="AB129" s="63">
        <v>-0.40456012913640027</v>
      </c>
      <c r="AC129" s="62">
        <v>22117</v>
      </c>
      <c r="AD129" s="63">
        <v>-7.9953409043637458E-2</v>
      </c>
      <c r="AE129" s="62">
        <v>6364</v>
      </c>
      <c r="AF129" s="63">
        <v>0.33082392304475117</v>
      </c>
      <c r="AG129" s="62">
        <v>7763</v>
      </c>
      <c r="AH129" s="63">
        <v>-0.34183976261127591</v>
      </c>
      <c r="AI129" s="62">
        <v>6824</v>
      </c>
      <c r="AJ129" s="63">
        <v>7.5492513790386129E-2</v>
      </c>
      <c r="AK129" s="62">
        <v>1166</v>
      </c>
      <c r="AL129" s="54">
        <v>4.3867502238137845E-2</v>
      </c>
      <c r="AM129" s="62">
        <v>13859</v>
      </c>
      <c r="AN129" s="63">
        <v>-0.27329453096324263</v>
      </c>
      <c r="AO129" s="62">
        <v>6532</v>
      </c>
      <c r="AP129" s="63">
        <v>-0.23842835490264658</v>
      </c>
      <c r="AQ129" s="62">
        <v>5103</v>
      </c>
      <c r="AR129" s="63">
        <v>0.17743424088601745</v>
      </c>
      <c r="AS129" s="62">
        <v>4580</v>
      </c>
      <c r="AT129" s="63">
        <v>-1.3993541442411161E-2</v>
      </c>
      <c r="AU129" s="62">
        <v>6488</v>
      </c>
      <c r="AV129" s="63">
        <v>-0.30416130416130416</v>
      </c>
      <c r="AW129" s="62">
        <v>10753</v>
      </c>
      <c r="AX129" s="63">
        <v>-0.15926505082095388</v>
      </c>
      <c r="AY129" s="62"/>
      <c r="AZ129" s="63"/>
      <c r="BA129" s="62">
        <v>14828</v>
      </c>
      <c r="BB129" s="63">
        <v>-0.18172286297665696</v>
      </c>
      <c r="BC129" s="38"/>
    </row>
    <row r="130" spans="2:55" ht="15" hidden="1" customHeight="1" outlineLevel="1" x14ac:dyDescent="0.25">
      <c r="B130" s="52" t="s">
        <v>85</v>
      </c>
      <c r="C130" s="62">
        <v>1341488</v>
      </c>
      <c r="D130" s="63">
        <v>-0.13758017554563085</v>
      </c>
      <c r="E130" s="62">
        <v>747714</v>
      </c>
      <c r="F130" s="63">
        <v>-0.10084922881557712</v>
      </c>
      <c r="G130" s="62">
        <v>479253</v>
      </c>
      <c r="H130" s="63">
        <v>-8.7846016809793537E-2</v>
      </c>
      <c r="I130" s="62">
        <v>268461</v>
      </c>
      <c r="J130" s="63">
        <v>-0.12316360192050169</v>
      </c>
      <c r="K130" s="62">
        <v>1073027</v>
      </c>
      <c r="L130" s="63">
        <v>-0.14111322692370187</v>
      </c>
      <c r="M130" s="62">
        <v>593774</v>
      </c>
      <c r="N130" s="63">
        <v>-0.17977386847903409</v>
      </c>
      <c r="O130" s="62">
        <v>33226</v>
      </c>
      <c r="P130" s="63">
        <v>-1.8289259861131613E-2</v>
      </c>
      <c r="Q130" s="62">
        <v>22564</v>
      </c>
      <c r="R130" s="63">
        <v>-9.5703751202308451E-2</v>
      </c>
      <c r="S130" s="62">
        <v>166643</v>
      </c>
      <c r="T130" s="63">
        <v>-0.1125672991410207</v>
      </c>
      <c r="U130" s="62">
        <v>7862</v>
      </c>
      <c r="V130" s="63">
        <v>-0.24316519060454367</v>
      </c>
      <c r="W130" s="62">
        <v>220146</v>
      </c>
      <c r="X130" s="63">
        <v>-0.21208997691523057</v>
      </c>
      <c r="Y130" s="62">
        <v>36725</v>
      </c>
      <c r="Z130" s="63">
        <v>-0.28576985161127211</v>
      </c>
      <c r="AA130" s="62">
        <v>21843</v>
      </c>
      <c r="AB130" s="63">
        <v>-0.380762034359585</v>
      </c>
      <c r="AC130" s="62">
        <v>18649</v>
      </c>
      <c r="AD130" s="63">
        <v>3.969448625745664E-2</v>
      </c>
      <c r="AE130" s="62">
        <v>5768</v>
      </c>
      <c r="AF130" s="63">
        <v>0.5434840781375434</v>
      </c>
      <c r="AG130" s="62">
        <v>6363</v>
      </c>
      <c r="AH130" s="63">
        <v>-0.18870330230779042</v>
      </c>
      <c r="AI130" s="62">
        <v>5637</v>
      </c>
      <c r="AJ130" s="63">
        <v>6.903091219419677E-2</v>
      </c>
      <c r="AK130" s="62">
        <v>881</v>
      </c>
      <c r="AL130" s="54">
        <v>-0.1872693726937269</v>
      </c>
      <c r="AM130" s="62">
        <v>14608</v>
      </c>
      <c r="AN130" s="63">
        <v>-0.22586115527291994</v>
      </c>
      <c r="AO130" s="62">
        <v>7180</v>
      </c>
      <c r="AP130" s="63">
        <v>-0.14503453203143601</v>
      </c>
      <c r="AQ130" s="62">
        <v>4533</v>
      </c>
      <c r="AR130" s="63">
        <v>-0.21520083102493071</v>
      </c>
      <c r="AS130" s="62">
        <v>3759</v>
      </c>
      <c r="AT130" s="63">
        <v>-0.18477553675992198</v>
      </c>
      <c r="AU130" s="62">
        <v>5810</v>
      </c>
      <c r="AV130" s="63">
        <v>-0.22357343311506084</v>
      </c>
      <c r="AW130" s="62">
        <v>13666</v>
      </c>
      <c r="AX130" s="63">
        <v>-0.30632962793766816</v>
      </c>
      <c r="AY130" s="62"/>
      <c r="AZ130" s="63"/>
      <c r="BA130" s="62">
        <v>15398</v>
      </c>
      <c r="BB130" s="63">
        <v>-0.14810511756569844</v>
      </c>
      <c r="BC130" s="38"/>
    </row>
    <row r="131" spans="2:55" ht="15" hidden="1" customHeight="1" outlineLevel="1" x14ac:dyDescent="0.25">
      <c r="B131" s="52" t="s">
        <v>86</v>
      </c>
      <c r="C131" s="62">
        <v>1093270</v>
      </c>
      <c r="D131" s="63">
        <v>-0.12325245135974583</v>
      </c>
      <c r="E131" s="62">
        <v>564436</v>
      </c>
      <c r="F131" s="63">
        <v>-8.9932007229774236E-2</v>
      </c>
      <c r="G131" s="62">
        <v>312255</v>
      </c>
      <c r="H131" s="63">
        <v>-8.4991165068174057E-2</v>
      </c>
      <c r="I131" s="62">
        <v>252181</v>
      </c>
      <c r="J131" s="63">
        <v>-9.5976397542247072E-2</v>
      </c>
      <c r="K131" s="62">
        <v>841089</v>
      </c>
      <c r="L131" s="63">
        <v>-0.13111268823469246</v>
      </c>
      <c r="M131" s="62">
        <v>528834</v>
      </c>
      <c r="N131" s="63">
        <v>-0.15622546860939324</v>
      </c>
      <c r="O131" s="62">
        <v>24004</v>
      </c>
      <c r="P131" s="63">
        <v>-0.16315716078650122</v>
      </c>
      <c r="Q131" s="62">
        <v>16458</v>
      </c>
      <c r="R131" s="63">
        <v>-2.1056388294075634E-2</v>
      </c>
      <c r="S131" s="62">
        <v>157843</v>
      </c>
      <c r="T131" s="63">
        <v>-0.13675293139656985</v>
      </c>
      <c r="U131" s="62">
        <v>4282</v>
      </c>
      <c r="V131" s="63">
        <v>-0.26286796350490615</v>
      </c>
      <c r="W131" s="62">
        <v>214117</v>
      </c>
      <c r="X131" s="63">
        <v>-0.14816936597165031</v>
      </c>
      <c r="Y131" s="62">
        <v>30276</v>
      </c>
      <c r="Z131" s="63">
        <v>-0.31159618008185541</v>
      </c>
      <c r="AA131" s="62">
        <v>7613</v>
      </c>
      <c r="AB131" s="63">
        <v>-0.49053068326306637</v>
      </c>
      <c r="AC131" s="62">
        <v>25124</v>
      </c>
      <c r="AD131" s="63">
        <v>0.24130434782608701</v>
      </c>
      <c r="AE131" s="62">
        <v>7052</v>
      </c>
      <c r="AF131" s="63">
        <v>0.69845857418111756</v>
      </c>
      <c r="AG131" s="62">
        <v>8522</v>
      </c>
      <c r="AH131" s="63">
        <v>-0.11136600625651716</v>
      </c>
      <c r="AI131" s="62">
        <v>7973</v>
      </c>
      <c r="AJ131" s="63">
        <v>0.42070563079116186</v>
      </c>
      <c r="AK131" s="62">
        <v>1577</v>
      </c>
      <c r="AL131" s="54">
        <v>0.77990970654627545</v>
      </c>
      <c r="AM131" s="62">
        <v>13649</v>
      </c>
      <c r="AN131" s="63">
        <v>-0.24561985298181621</v>
      </c>
      <c r="AO131" s="62">
        <v>6459</v>
      </c>
      <c r="AP131" s="63">
        <v>-0.20396844959329552</v>
      </c>
      <c r="AQ131" s="62">
        <v>4206</v>
      </c>
      <c r="AR131" s="63">
        <v>-3.9067854694996518E-2</v>
      </c>
      <c r="AS131" s="62">
        <v>3356</v>
      </c>
      <c r="AT131" s="63">
        <v>-0.11846598371421069</v>
      </c>
      <c r="AU131" s="62">
        <v>6342</v>
      </c>
      <c r="AV131" s="63">
        <v>-0.11350293542074363</v>
      </c>
      <c r="AW131" s="62">
        <v>3985</v>
      </c>
      <c r="AX131" s="63">
        <v>-0.52823487628743937</v>
      </c>
      <c r="AY131" s="62"/>
      <c r="AZ131" s="63"/>
      <c r="BA131" s="62">
        <v>10280</v>
      </c>
      <c r="BB131" s="63">
        <v>-0.14893617021276595</v>
      </c>
      <c r="BC131" s="38"/>
    </row>
    <row r="132" spans="2:55" ht="15" hidden="1" customHeight="1" outlineLevel="1" x14ac:dyDescent="0.25">
      <c r="B132" s="52" t="s">
        <v>87</v>
      </c>
      <c r="C132" s="62">
        <v>1278393</v>
      </c>
      <c r="D132" s="63">
        <v>-6.7251777732703077E-2</v>
      </c>
      <c r="E132" s="62">
        <v>552686</v>
      </c>
      <c r="F132" s="63">
        <v>-3.6091248386759256E-2</v>
      </c>
      <c r="G132" s="62">
        <v>285364</v>
      </c>
      <c r="H132" s="63">
        <v>-1.9893115718034315E-2</v>
      </c>
      <c r="I132" s="62">
        <v>267322</v>
      </c>
      <c r="J132" s="63">
        <v>-5.2802029593514321E-2</v>
      </c>
      <c r="K132" s="62">
        <v>1011071</v>
      </c>
      <c r="L132" s="63">
        <v>-7.0998822061447586E-2</v>
      </c>
      <c r="M132" s="62">
        <v>725707</v>
      </c>
      <c r="N132" s="63">
        <v>-8.9664143625201698E-2</v>
      </c>
      <c r="O132" s="62">
        <v>32629</v>
      </c>
      <c r="P132" s="63">
        <v>-0.17790375409423032</v>
      </c>
      <c r="Q132" s="62">
        <v>22366</v>
      </c>
      <c r="R132" s="63">
        <v>3.9940484493420803E-2</v>
      </c>
      <c r="S132" s="62">
        <v>189951</v>
      </c>
      <c r="T132" s="63">
        <v>-5.6725297208179759E-2</v>
      </c>
      <c r="U132" s="62">
        <v>4970</v>
      </c>
      <c r="V132" s="63">
        <v>-0.10611510791366907</v>
      </c>
      <c r="W132" s="62">
        <v>275182</v>
      </c>
      <c r="X132" s="63">
        <v>-6.1840100095117645E-2</v>
      </c>
      <c r="Y132" s="62">
        <v>31505</v>
      </c>
      <c r="Z132" s="63">
        <v>-0.21087566376114619</v>
      </c>
      <c r="AA132" s="62">
        <v>6228</v>
      </c>
      <c r="AB132" s="63">
        <v>-0.26059598717796506</v>
      </c>
      <c r="AC132" s="62">
        <v>113182</v>
      </c>
      <c r="AD132" s="63">
        <v>-8.0299681466553974E-2</v>
      </c>
      <c r="AE132" s="62">
        <v>29578</v>
      </c>
      <c r="AF132" s="63">
        <v>-9.9576851654540444E-2</v>
      </c>
      <c r="AG132" s="62">
        <v>33890</v>
      </c>
      <c r="AH132" s="63">
        <v>-0.1293065796572721</v>
      </c>
      <c r="AI132" s="62">
        <v>28554</v>
      </c>
      <c r="AJ132" s="63">
        <v>-9.7794423637119765E-3</v>
      </c>
      <c r="AK132" s="62">
        <v>21160</v>
      </c>
      <c r="AL132" s="54">
        <v>-5.7712860705379398E-2</v>
      </c>
      <c r="AM132" s="62">
        <v>15338</v>
      </c>
      <c r="AN132" s="63">
        <v>-0.18988010352294937</v>
      </c>
      <c r="AO132" s="62">
        <v>6463</v>
      </c>
      <c r="AP132" s="63">
        <v>-0.26137142857142859</v>
      </c>
      <c r="AQ132" s="62">
        <v>4039</v>
      </c>
      <c r="AR132" s="63">
        <v>-0.58248914616497827</v>
      </c>
      <c r="AS132" s="62">
        <v>4202</v>
      </c>
      <c r="AT132" s="63">
        <v>-0.24096820809248554</v>
      </c>
      <c r="AU132" s="62">
        <v>5128</v>
      </c>
      <c r="AV132" s="63">
        <v>-0.10770836958413088</v>
      </c>
      <c r="AW132" s="62">
        <v>1604</v>
      </c>
      <c r="AX132" s="63">
        <v>7.9407806191117203E-2</v>
      </c>
      <c r="AY132" s="62"/>
      <c r="AZ132" s="63"/>
      <c r="BA132" s="62">
        <v>12038</v>
      </c>
      <c r="BB132" s="63">
        <v>-0.15207438191167144</v>
      </c>
      <c r="BC132" s="38"/>
    </row>
    <row r="133" spans="2:55" ht="15" hidden="1" customHeight="1" outlineLevel="1" x14ac:dyDescent="0.25">
      <c r="B133" s="52" t="s">
        <v>88</v>
      </c>
      <c r="C133" s="62">
        <v>1275882</v>
      </c>
      <c r="D133" s="63">
        <v>-5.5206655633184831E-2</v>
      </c>
      <c r="E133" s="62">
        <v>498231</v>
      </c>
      <c r="F133" s="63">
        <v>2.4990492747325455E-3</v>
      </c>
      <c r="G133" s="62">
        <v>251017</v>
      </c>
      <c r="H133" s="63">
        <v>5.5842282147378963E-2</v>
      </c>
      <c r="I133" s="62">
        <v>247214</v>
      </c>
      <c r="J133" s="63">
        <v>-4.6418873048200915E-2</v>
      </c>
      <c r="K133" s="62">
        <v>1028668</v>
      </c>
      <c r="L133" s="63">
        <v>-5.7294487562626784E-2</v>
      </c>
      <c r="M133" s="62">
        <v>777651</v>
      </c>
      <c r="N133" s="63">
        <v>-8.8810539858409365E-2</v>
      </c>
      <c r="O133" s="62">
        <v>23982</v>
      </c>
      <c r="P133" s="63">
        <v>-9.9098422238918071E-2</v>
      </c>
      <c r="Q133" s="62">
        <v>25123</v>
      </c>
      <c r="R133" s="63">
        <v>0.25923512605884413</v>
      </c>
      <c r="S133" s="62">
        <v>224745</v>
      </c>
      <c r="T133" s="63">
        <v>-0.11964824317442913</v>
      </c>
      <c r="U133" s="62">
        <v>2754</v>
      </c>
      <c r="V133" s="63">
        <v>0.10646846122940934</v>
      </c>
      <c r="W133" s="62">
        <v>253482</v>
      </c>
      <c r="X133" s="63">
        <v>-3.5713470536767211E-2</v>
      </c>
      <c r="Y133" s="62">
        <v>24096</v>
      </c>
      <c r="Z133" s="63">
        <v>-0.25643399370486952</v>
      </c>
      <c r="AA133" s="62">
        <v>6204</v>
      </c>
      <c r="AB133" s="63">
        <v>-6.0877923742390649E-3</v>
      </c>
      <c r="AC133" s="62">
        <v>169301</v>
      </c>
      <c r="AD133" s="63">
        <v>-0.12980838421842555</v>
      </c>
      <c r="AE133" s="62">
        <v>51127</v>
      </c>
      <c r="AF133" s="63">
        <v>-0.10833812937093423</v>
      </c>
      <c r="AG133" s="62">
        <v>51774</v>
      </c>
      <c r="AH133" s="63">
        <v>-0.13850710506173247</v>
      </c>
      <c r="AI133" s="62">
        <v>32815</v>
      </c>
      <c r="AJ133" s="63">
        <v>-0.12899800928998006</v>
      </c>
      <c r="AK133" s="62">
        <v>33585</v>
      </c>
      <c r="AL133" s="54">
        <v>-0.14853970185579557</v>
      </c>
      <c r="AM133" s="62">
        <v>14806</v>
      </c>
      <c r="AN133" s="63">
        <v>-3.1147755529380983E-2</v>
      </c>
      <c r="AO133" s="62">
        <v>8206</v>
      </c>
      <c r="AP133" s="63">
        <v>-0.22269584162167277</v>
      </c>
      <c r="AQ133" s="62">
        <v>2183</v>
      </c>
      <c r="AR133" s="63">
        <v>-0.39293659621802002</v>
      </c>
      <c r="AS133" s="62">
        <v>2280</v>
      </c>
      <c r="AT133" s="63">
        <v>-0.35937060972183199</v>
      </c>
      <c r="AU133" s="62">
        <v>5036</v>
      </c>
      <c r="AV133" s="63">
        <v>0.10487055726195704</v>
      </c>
      <c r="AW133" s="62">
        <v>3466</v>
      </c>
      <c r="AX133" s="63">
        <v>1.9623931623931625</v>
      </c>
      <c r="AY133" s="62"/>
      <c r="AZ133" s="63"/>
      <c r="BA133" s="62">
        <v>11313</v>
      </c>
      <c r="BB133" s="63">
        <v>-0.2085490415558976</v>
      </c>
      <c r="BC133" s="38"/>
    </row>
    <row r="134" spans="2:55" ht="15" hidden="1" customHeight="1" outlineLevel="1" x14ac:dyDescent="0.25">
      <c r="B134" s="52" t="s">
        <v>89</v>
      </c>
      <c r="C134" s="62">
        <v>1334995</v>
      </c>
      <c r="D134" s="63">
        <v>-3.6168470736452907E-3</v>
      </c>
      <c r="E134" s="62">
        <v>575189</v>
      </c>
      <c r="F134" s="63">
        <v>7.8376929191726896E-2</v>
      </c>
      <c r="G134" s="62">
        <v>309217</v>
      </c>
      <c r="H134" s="63">
        <v>0.13323584815767675</v>
      </c>
      <c r="I134" s="62">
        <v>257479</v>
      </c>
      <c r="J134" s="63">
        <v>-1.1680395513622654E-2</v>
      </c>
      <c r="K134" s="62">
        <v>1069023</v>
      </c>
      <c r="L134" s="63">
        <v>-9.5393484224775005E-3</v>
      </c>
      <c r="M134" s="62">
        <v>759806</v>
      </c>
      <c r="N134" s="63">
        <v>-5.784685358301811E-2</v>
      </c>
      <c r="O134" s="62">
        <v>25959</v>
      </c>
      <c r="P134" s="63">
        <v>-8.2039676084727176E-2</v>
      </c>
      <c r="Q134" s="62">
        <v>26087</v>
      </c>
      <c r="R134" s="63">
        <v>0.20199972354052442</v>
      </c>
      <c r="S134" s="62">
        <v>201046</v>
      </c>
      <c r="T134" s="63">
        <v>-6.5184944086671526E-2</v>
      </c>
      <c r="U134" s="62">
        <v>6164</v>
      </c>
      <c r="V134" s="63">
        <v>0.36432049579459935</v>
      </c>
      <c r="W134" s="62">
        <v>258781</v>
      </c>
      <c r="X134" s="63">
        <v>-2.1984293154143297E-2</v>
      </c>
      <c r="Y134" s="62">
        <v>22662</v>
      </c>
      <c r="Z134" s="63">
        <v>-0.27929016664546491</v>
      </c>
      <c r="AA134" s="62">
        <v>8828</v>
      </c>
      <c r="AB134" s="63">
        <v>-0.16959834446430255</v>
      </c>
      <c r="AC134" s="62">
        <v>164027</v>
      </c>
      <c r="AD134" s="63">
        <v>-0.11684291006202618</v>
      </c>
      <c r="AE134" s="62">
        <v>49284</v>
      </c>
      <c r="AF134" s="63">
        <v>-0.15517004936917167</v>
      </c>
      <c r="AG134" s="62">
        <v>47264</v>
      </c>
      <c r="AH134" s="63">
        <v>-0.10251979568197789</v>
      </c>
      <c r="AI134" s="62">
        <v>33269</v>
      </c>
      <c r="AJ134" s="63">
        <v>-6.5188681896091505E-2</v>
      </c>
      <c r="AK134" s="62">
        <v>34210</v>
      </c>
      <c r="AL134" s="54">
        <v>-0.1259580991313235</v>
      </c>
      <c r="AM134" s="62">
        <v>12338</v>
      </c>
      <c r="AN134" s="63">
        <v>8.1711379975451415E-2</v>
      </c>
      <c r="AO134" s="62">
        <v>7171</v>
      </c>
      <c r="AP134" s="63">
        <v>-7.4948400412796712E-2</v>
      </c>
      <c r="AQ134" s="62">
        <v>1782</v>
      </c>
      <c r="AR134" s="63">
        <v>-0.31170336037079949</v>
      </c>
      <c r="AS134" s="62">
        <v>1859</v>
      </c>
      <c r="AT134" s="63">
        <v>-0.35518557058619493</v>
      </c>
      <c r="AU134" s="62">
        <v>5338</v>
      </c>
      <c r="AV134" s="63">
        <v>5.4315623148331049E-2</v>
      </c>
      <c r="AW134" s="62">
        <v>4118</v>
      </c>
      <c r="AX134" s="63">
        <v>3.0372549019607842</v>
      </c>
      <c r="AY134" s="62"/>
      <c r="AZ134" s="63"/>
      <c r="BA134" s="62">
        <v>12819</v>
      </c>
      <c r="BB134" s="63">
        <v>-6.9603716069095656E-2</v>
      </c>
      <c r="BC134" s="38"/>
    </row>
    <row r="135" spans="2:55" ht="15" customHeight="1" collapsed="1" x14ac:dyDescent="0.25">
      <c r="B135" s="64">
        <v>2009</v>
      </c>
      <c r="C135" s="65">
        <v>14578035</v>
      </c>
      <c r="D135" s="66">
        <v>-0.11808231216024123</v>
      </c>
      <c r="E135" s="65">
        <v>6595779</v>
      </c>
      <c r="F135" s="66">
        <v>-9.8116975795744299E-2</v>
      </c>
      <c r="G135" s="65">
        <v>3502115</v>
      </c>
      <c r="H135" s="66">
        <v>-9.5560619079015474E-2</v>
      </c>
      <c r="I135" s="65">
        <v>3085171</v>
      </c>
      <c r="J135" s="66">
        <v>-0.10346149297207985</v>
      </c>
      <c r="K135" s="65">
        <v>11484371</v>
      </c>
      <c r="L135" s="66">
        <v>-0.12257520289983959</v>
      </c>
      <c r="M135" s="65">
        <v>7982256</v>
      </c>
      <c r="N135" s="66">
        <v>-0.13392476714531465</v>
      </c>
      <c r="O135" s="65">
        <v>333161</v>
      </c>
      <c r="P135" s="66">
        <v>-0.14175348027244528</v>
      </c>
      <c r="Q135" s="65">
        <v>249269</v>
      </c>
      <c r="R135" s="66">
        <v>6.7325788967778077E-3</v>
      </c>
      <c r="S135" s="65">
        <v>2229920</v>
      </c>
      <c r="T135" s="66">
        <v>-0.10841359897963676</v>
      </c>
      <c r="U135" s="65">
        <v>74465</v>
      </c>
      <c r="V135" s="66">
        <v>-0.16078754000811435</v>
      </c>
      <c r="W135" s="65">
        <v>2832371</v>
      </c>
      <c r="X135" s="66">
        <v>-0.15626278137646399</v>
      </c>
      <c r="Y135" s="65">
        <v>371911</v>
      </c>
      <c r="Z135" s="66">
        <v>-0.24515729652932816</v>
      </c>
      <c r="AA135" s="65">
        <v>118419</v>
      </c>
      <c r="AB135" s="66">
        <v>-0.33065222675039707</v>
      </c>
      <c r="AC135" s="65">
        <v>1172150</v>
      </c>
      <c r="AD135" s="66">
        <v>-6.8645250897267696E-2</v>
      </c>
      <c r="AE135" s="65">
        <v>345547</v>
      </c>
      <c r="AF135" s="66">
        <v>-7.916259163817474E-2</v>
      </c>
      <c r="AG135" s="65">
        <v>348182</v>
      </c>
      <c r="AH135" s="66">
        <v>-6.8705883611639318E-2</v>
      </c>
      <c r="AI135" s="65">
        <v>251221</v>
      </c>
      <c r="AJ135" s="66">
        <v>-8.3533064107194299E-2</v>
      </c>
      <c r="AK135" s="65">
        <v>227200</v>
      </c>
      <c r="AL135" s="66">
        <v>-3.443234651639171E-2</v>
      </c>
      <c r="AM135" s="65">
        <v>160195</v>
      </c>
      <c r="AN135" s="66">
        <v>-0.16564235044115039</v>
      </c>
      <c r="AO135" s="65">
        <v>87044</v>
      </c>
      <c r="AP135" s="66">
        <v>-0.15934442695305329</v>
      </c>
      <c r="AQ135" s="65">
        <v>39673</v>
      </c>
      <c r="AR135" s="66">
        <v>-0.20916557030658212</v>
      </c>
      <c r="AS135" s="65">
        <v>39048</v>
      </c>
      <c r="AT135" s="66">
        <v>-0.13422908075029927</v>
      </c>
      <c r="AU135" s="65">
        <v>68240</v>
      </c>
      <c r="AV135" s="66">
        <v>5.59976422045394E-3</v>
      </c>
      <c r="AW135" s="65">
        <v>50585</v>
      </c>
      <c r="AX135" s="66">
        <v>-0.16105545973198887</v>
      </c>
      <c r="AY135" s="65"/>
      <c r="AZ135" s="66"/>
      <c r="BA135" s="65">
        <v>148878</v>
      </c>
      <c r="BB135" s="66">
        <v>-0.20351596145924167</v>
      </c>
      <c r="BC135" s="38"/>
    </row>
    <row r="136" spans="2:55" ht="15" hidden="1" customHeight="1" outlineLevel="1" x14ac:dyDescent="0.25">
      <c r="B136" s="52" t="s">
        <v>78</v>
      </c>
      <c r="C136" s="62">
        <v>1334758</v>
      </c>
      <c r="D136" s="63">
        <v>3.8439335589528056E-2</v>
      </c>
      <c r="E136" s="62">
        <v>494181</v>
      </c>
      <c r="F136" s="63">
        <v>3.915812759300108E-2</v>
      </c>
      <c r="G136" s="62">
        <v>236539</v>
      </c>
      <c r="H136" s="63">
        <v>7.9352404072115412E-2</v>
      </c>
      <c r="I136" s="62">
        <v>257642</v>
      </c>
      <c r="J136" s="63">
        <v>4.8048048048048297E-3</v>
      </c>
      <c r="K136" s="62">
        <v>1077116</v>
      </c>
      <c r="L136" s="63">
        <v>4.6821000252687206E-2</v>
      </c>
      <c r="M136" s="62">
        <v>840577</v>
      </c>
      <c r="N136" s="63">
        <v>3.8017216788035491E-2</v>
      </c>
      <c r="O136" s="62">
        <v>27714</v>
      </c>
      <c r="P136" s="63">
        <v>-7.6815456362425039E-2</v>
      </c>
      <c r="Q136" s="62">
        <v>19847</v>
      </c>
      <c r="R136" s="63">
        <v>-3.2143036512480849E-3</v>
      </c>
      <c r="S136" s="62">
        <v>220854</v>
      </c>
      <c r="T136" s="63">
        <v>-7.8837782838968584E-3</v>
      </c>
      <c r="U136" s="62">
        <v>8276</v>
      </c>
      <c r="V136" s="63">
        <v>7.8306188925081344E-2</v>
      </c>
      <c r="W136" s="62">
        <v>270121</v>
      </c>
      <c r="X136" s="63">
        <v>5.3041732452293155E-2</v>
      </c>
      <c r="Y136" s="62">
        <v>35255</v>
      </c>
      <c r="Z136" s="63">
        <v>0.15787572254335269</v>
      </c>
      <c r="AA136" s="62">
        <v>13961</v>
      </c>
      <c r="AB136" s="63">
        <v>-0.31620708233334971</v>
      </c>
      <c r="AC136" s="62">
        <v>194816</v>
      </c>
      <c r="AD136" s="63">
        <v>8.7555545631154752E-2</v>
      </c>
      <c r="AE136" s="62">
        <v>61223</v>
      </c>
      <c r="AF136" s="63">
        <v>0.15641645574402174</v>
      </c>
      <c r="AG136" s="62">
        <v>53122</v>
      </c>
      <c r="AH136" s="63">
        <v>0.10925036542075595</v>
      </c>
      <c r="AI136" s="62">
        <v>41731</v>
      </c>
      <c r="AJ136" s="63">
        <v>3.8549599323079997E-2</v>
      </c>
      <c r="AK136" s="62">
        <v>38740</v>
      </c>
      <c r="AL136" s="54">
        <v>1.6317750144288823E-2</v>
      </c>
      <c r="AM136" s="62">
        <v>11807</v>
      </c>
      <c r="AN136" s="63">
        <v>0.18520377434250146</v>
      </c>
      <c r="AO136" s="62">
        <v>8862</v>
      </c>
      <c r="AP136" s="63">
        <v>0.11696496092765307</v>
      </c>
      <c r="AQ136" s="62">
        <v>2988</v>
      </c>
      <c r="AR136" s="63">
        <v>-0.13940092165898621</v>
      </c>
      <c r="AS136" s="62">
        <v>2272</v>
      </c>
      <c r="AT136" s="63">
        <v>-6.7706196142798492E-2</v>
      </c>
      <c r="AU136" s="62">
        <v>4676</v>
      </c>
      <c r="AV136" s="63">
        <v>1.0463894967177243</v>
      </c>
      <c r="AW136" s="62">
        <v>1411</v>
      </c>
      <c r="AX136" s="63">
        <v>0.99575671852899572</v>
      </c>
      <c r="AY136" s="62"/>
      <c r="AZ136" s="63"/>
      <c r="BA136" s="62">
        <v>17717</v>
      </c>
      <c r="BB136" s="63">
        <v>8.9137517673818056E-2</v>
      </c>
      <c r="BC136" s="38"/>
    </row>
    <row r="137" spans="2:55" ht="15" hidden="1" customHeight="1" outlineLevel="1" x14ac:dyDescent="0.25">
      <c r="B137" s="52" t="s">
        <v>79</v>
      </c>
      <c r="C137" s="62">
        <v>1429463</v>
      </c>
      <c r="D137" s="63">
        <v>7.7437298611241934E-2</v>
      </c>
      <c r="E137" s="62">
        <v>529347</v>
      </c>
      <c r="F137" s="63">
        <v>6.8455408613089075E-2</v>
      </c>
      <c r="G137" s="62">
        <v>256086</v>
      </c>
      <c r="H137" s="63">
        <v>0.11237756010685662</v>
      </c>
      <c r="I137" s="62">
        <v>273261</v>
      </c>
      <c r="J137" s="63">
        <v>3.0329880814578214E-2</v>
      </c>
      <c r="K137" s="62">
        <v>1156202</v>
      </c>
      <c r="L137" s="63">
        <v>8.9207052608176296E-2</v>
      </c>
      <c r="M137" s="62">
        <v>900116</v>
      </c>
      <c r="N137" s="63">
        <v>8.2790303779774366E-2</v>
      </c>
      <c r="O137" s="62">
        <v>34907</v>
      </c>
      <c r="P137" s="63">
        <v>-3.4544750525500656E-2</v>
      </c>
      <c r="Q137" s="62">
        <v>20242</v>
      </c>
      <c r="R137" s="63">
        <v>3.3335034968604793E-2</v>
      </c>
      <c r="S137" s="62">
        <v>229309</v>
      </c>
      <c r="T137" s="63">
        <v>1.517613256537742E-2</v>
      </c>
      <c r="U137" s="62">
        <v>8934</v>
      </c>
      <c r="V137" s="63">
        <v>-3.7595604869115617E-2</v>
      </c>
      <c r="W137" s="62">
        <v>308865</v>
      </c>
      <c r="X137" s="63">
        <v>0.10160998088281459</v>
      </c>
      <c r="Y137" s="62">
        <v>35649</v>
      </c>
      <c r="Z137" s="63">
        <v>7.086212075698417E-2</v>
      </c>
      <c r="AA137" s="62">
        <v>13424</v>
      </c>
      <c r="AB137" s="63">
        <v>-0.14534920735977586</v>
      </c>
      <c r="AC137" s="62">
        <v>195969</v>
      </c>
      <c r="AD137" s="63">
        <v>0.1555184735309032</v>
      </c>
      <c r="AE137" s="62">
        <v>60466</v>
      </c>
      <c r="AF137" s="63">
        <v>0.22368607451480371</v>
      </c>
      <c r="AG137" s="62">
        <v>54240</v>
      </c>
      <c r="AH137" s="63">
        <v>0.17649610654404269</v>
      </c>
      <c r="AI137" s="62">
        <v>42849</v>
      </c>
      <c r="AJ137" s="63">
        <v>0.11859760872970293</v>
      </c>
      <c r="AK137" s="62">
        <v>38414</v>
      </c>
      <c r="AL137" s="54">
        <v>7.3856647657385643E-2</v>
      </c>
      <c r="AM137" s="62">
        <v>13806</v>
      </c>
      <c r="AN137" s="63">
        <v>0.30590238365493749</v>
      </c>
      <c r="AO137" s="62">
        <v>10288</v>
      </c>
      <c r="AP137" s="63">
        <v>0.25356403070549538</v>
      </c>
      <c r="AQ137" s="62">
        <v>2232</v>
      </c>
      <c r="AR137" s="63">
        <v>0.34538878842676302</v>
      </c>
      <c r="AS137" s="62">
        <v>3529</v>
      </c>
      <c r="AT137" s="63">
        <v>4.2540620384047267E-2</v>
      </c>
      <c r="AU137" s="62">
        <v>3859</v>
      </c>
      <c r="AV137" s="63">
        <v>0.8446462715105163</v>
      </c>
      <c r="AW137" s="62">
        <v>661</v>
      </c>
      <c r="AX137" s="63">
        <v>1.466417910447761</v>
      </c>
      <c r="AY137" s="62"/>
      <c r="AZ137" s="63"/>
      <c r="BA137" s="62">
        <v>18440</v>
      </c>
      <c r="BB137" s="63">
        <v>0.21076822061720279</v>
      </c>
      <c r="BC137" s="38"/>
    </row>
    <row r="138" spans="2:55" ht="15" hidden="1" customHeight="1" outlineLevel="1" x14ac:dyDescent="0.25">
      <c r="B138" s="52" t="s">
        <v>80</v>
      </c>
      <c r="C138" s="62">
        <v>1630027</v>
      </c>
      <c r="D138" s="63">
        <v>5.7709079016697196E-2</v>
      </c>
      <c r="E138" s="62">
        <v>627220</v>
      </c>
      <c r="F138" s="63">
        <v>9.0735823234088686E-2</v>
      </c>
      <c r="G138" s="62">
        <v>316781</v>
      </c>
      <c r="H138" s="63">
        <v>0.18950633277384132</v>
      </c>
      <c r="I138" s="62">
        <v>310439</v>
      </c>
      <c r="J138" s="63">
        <v>5.5355812522268621E-3</v>
      </c>
      <c r="K138" s="62">
        <v>1319588</v>
      </c>
      <c r="L138" s="63">
        <v>7.0779527444046364E-2</v>
      </c>
      <c r="M138" s="62">
        <v>1002807</v>
      </c>
      <c r="N138" s="63">
        <v>3.8049829770539612E-2</v>
      </c>
      <c r="O138" s="62">
        <v>38589</v>
      </c>
      <c r="P138" s="63">
        <v>-5.1307896548333121E-2</v>
      </c>
      <c r="Q138" s="62">
        <v>24016</v>
      </c>
      <c r="R138" s="63">
        <v>0.11749104276208655</v>
      </c>
      <c r="S138" s="62">
        <v>269573</v>
      </c>
      <c r="T138" s="63">
        <v>-1.4884193447008198E-2</v>
      </c>
      <c r="U138" s="62">
        <v>10682</v>
      </c>
      <c r="V138" s="63">
        <v>-0.10400939439691326</v>
      </c>
      <c r="W138" s="62">
        <v>335275</v>
      </c>
      <c r="X138" s="63">
        <v>2.2494731609428609E-2</v>
      </c>
      <c r="Y138" s="62">
        <v>44451</v>
      </c>
      <c r="Z138" s="63">
        <v>0.11629834254143656</v>
      </c>
      <c r="AA138" s="62">
        <v>14499</v>
      </c>
      <c r="AB138" s="63">
        <v>-7.3368696874800299E-2</v>
      </c>
      <c r="AC138" s="62">
        <v>202800</v>
      </c>
      <c r="AD138" s="63">
        <v>9.2937404004203694E-2</v>
      </c>
      <c r="AE138" s="62">
        <v>64306</v>
      </c>
      <c r="AF138" s="63">
        <v>0.18092334814706001</v>
      </c>
      <c r="AG138" s="62">
        <v>55041</v>
      </c>
      <c r="AH138" s="63">
        <v>0.12188907686349637</v>
      </c>
      <c r="AI138" s="62">
        <v>43404</v>
      </c>
      <c r="AJ138" s="63">
        <v>2.1775465524141335E-2</v>
      </c>
      <c r="AK138" s="62">
        <v>40049</v>
      </c>
      <c r="AL138" s="54">
        <v>1.2335380804327389E-2</v>
      </c>
      <c r="AM138" s="62">
        <v>18040</v>
      </c>
      <c r="AN138" s="63">
        <v>0.4999584268728694</v>
      </c>
      <c r="AO138" s="62">
        <v>11524</v>
      </c>
      <c r="AP138" s="63">
        <v>0.16392283607716385</v>
      </c>
      <c r="AQ138" s="62">
        <v>2637</v>
      </c>
      <c r="AR138" s="63">
        <v>0.15607189829022361</v>
      </c>
      <c r="AS138" s="62">
        <v>3608</v>
      </c>
      <c r="AT138" s="63">
        <v>-0.14563106796116509</v>
      </c>
      <c r="AU138" s="62">
        <v>4145</v>
      </c>
      <c r="AV138" s="63">
        <v>0.80295780774249681</v>
      </c>
      <c r="AW138" s="62">
        <v>2474</v>
      </c>
      <c r="AX138" s="63">
        <v>0.14009216589861762</v>
      </c>
      <c r="AY138" s="62"/>
      <c r="AZ138" s="63"/>
      <c r="BA138" s="62">
        <v>20488</v>
      </c>
      <c r="BB138" s="63">
        <v>0.24267604779523255</v>
      </c>
      <c r="BC138" s="38"/>
    </row>
    <row r="139" spans="2:55" ht="15" hidden="1" customHeight="1" outlineLevel="1" x14ac:dyDescent="0.25">
      <c r="B139" s="52" t="s">
        <v>81</v>
      </c>
      <c r="C139" s="62">
        <v>1317103</v>
      </c>
      <c r="D139" s="63">
        <v>-3.8852288184572648E-2</v>
      </c>
      <c r="E139" s="62">
        <v>588196</v>
      </c>
      <c r="F139" s="63">
        <v>-5.1796874874058374E-2</v>
      </c>
      <c r="G139" s="62">
        <v>298331</v>
      </c>
      <c r="H139" s="63">
        <v>-4.685667913749969E-2</v>
      </c>
      <c r="I139" s="62">
        <v>289865</v>
      </c>
      <c r="J139" s="63">
        <v>-5.6825096232376415E-2</v>
      </c>
      <c r="K139" s="62">
        <v>1027238</v>
      </c>
      <c r="L139" s="63">
        <v>-3.3655248190522458E-2</v>
      </c>
      <c r="M139" s="62">
        <v>728907</v>
      </c>
      <c r="N139" s="63">
        <v>-2.8146028690016367E-2</v>
      </c>
      <c r="O139" s="62">
        <v>34146</v>
      </c>
      <c r="P139" s="63">
        <v>-3.2060549366442759E-2</v>
      </c>
      <c r="Q139" s="62">
        <v>18984</v>
      </c>
      <c r="R139" s="63">
        <v>-0.16674713602247293</v>
      </c>
      <c r="S139" s="62">
        <v>219061</v>
      </c>
      <c r="T139" s="63">
        <v>-5.4279596259616425E-2</v>
      </c>
      <c r="U139" s="62">
        <v>10709</v>
      </c>
      <c r="V139" s="63">
        <v>-0.17202721509200558</v>
      </c>
      <c r="W139" s="62">
        <v>285834</v>
      </c>
      <c r="X139" s="63">
        <v>3.7374426572208241E-2</v>
      </c>
      <c r="Y139" s="62">
        <v>30842</v>
      </c>
      <c r="Z139" s="63">
        <v>-7.6835583226076754E-2</v>
      </c>
      <c r="AA139" s="62">
        <v>11613</v>
      </c>
      <c r="AB139" s="63">
        <v>-0.44033734939759039</v>
      </c>
      <c r="AC139" s="62">
        <v>64335</v>
      </c>
      <c r="AD139" s="63">
        <v>-8.3834126057360958E-2</v>
      </c>
      <c r="AE139" s="62">
        <v>21655</v>
      </c>
      <c r="AF139" s="63">
        <v>-8.2765047227752131E-2</v>
      </c>
      <c r="AG139" s="62">
        <v>14495</v>
      </c>
      <c r="AH139" s="63">
        <v>-0.13436846819946258</v>
      </c>
      <c r="AI139" s="62">
        <v>16076</v>
      </c>
      <c r="AJ139" s="63">
        <v>-0.10079427228996529</v>
      </c>
      <c r="AK139" s="62">
        <v>12109</v>
      </c>
      <c r="AL139" s="54">
        <v>9.92493744787315E-3</v>
      </c>
      <c r="AM139" s="62">
        <v>17275</v>
      </c>
      <c r="AN139" s="63">
        <v>0.34195603200497171</v>
      </c>
      <c r="AO139" s="62">
        <v>8339</v>
      </c>
      <c r="AP139" s="63">
        <v>-0.13933326452678296</v>
      </c>
      <c r="AQ139" s="62">
        <v>3367</v>
      </c>
      <c r="AR139" s="63">
        <v>-4.8063330506078583E-2</v>
      </c>
      <c r="AS139" s="62">
        <v>3281</v>
      </c>
      <c r="AT139" s="63">
        <v>-6.4975776574522692E-2</v>
      </c>
      <c r="AU139" s="62">
        <v>5116</v>
      </c>
      <c r="AV139" s="63">
        <v>1.2262837249782419</v>
      </c>
      <c r="AW139" s="62">
        <v>1877</v>
      </c>
      <c r="AX139" s="63">
        <v>0.21488673139158565</v>
      </c>
      <c r="AY139" s="62"/>
      <c r="AZ139" s="63"/>
      <c r="BA139" s="62">
        <v>14128</v>
      </c>
      <c r="BB139" s="63">
        <v>7.6314100278154218E-3</v>
      </c>
      <c r="BC139" s="38"/>
    </row>
    <row r="140" spans="2:55" ht="15" hidden="1" customHeight="1" outlineLevel="1" x14ac:dyDescent="0.25">
      <c r="B140" s="52" t="s">
        <v>82</v>
      </c>
      <c r="C140" s="62">
        <v>1215287</v>
      </c>
      <c r="D140" s="63">
        <v>4.2120003292835939E-2</v>
      </c>
      <c r="E140" s="62">
        <v>611451</v>
      </c>
      <c r="F140" s="63">
        <v>3.5799348825548361E-2</v>
      </c>
      <c r="G140" s="62">
        <v>304086</v>
      </c>
      <c r="H140" s="63">
        <v>6.1793574473880009E-2</v>
      </c>
      <c r="I140" s="62">
        <v>307365</v>
      </c>
      <c r="J140" s="63">
        <v>1.1305271954963114E-2</v>
      </c>
      <c r="K140" s="62">
        <v>907922</v>
      </c>
      <c r="L140" s="63">
        <v>5.2981829863877561E-2</v>
      </c>
      <c r="M140" s="62">
        <v>603836</v>
      </c>
      <c r="N140" s="63">
        <v>4.8599461665364219E-2</v>
      </c>
      <c r="O140" s="62">
        <v>27787</v>
      </c>
      <c r="P140" s="63">
        <v>-4.5579446314487848E-2</v>
      </c>
      <c r="Q140" s="62">
        <v>16540</v>
      </c>
      <c r="R140" s="63">
        <v>4.0775232821545382E-2</v>
      </c>
      <c r="S140" s="62">
        <v>171062</v>
      </c>
      <c r="T140" s="63">
        <v>3.2228866589026239E-2</v>
      </c>
      <c r="U140" s="62">
        <v>6822</v>
      </c>
      <c r="V140" s="63">
        <v>-1.9686736600086241E-2</v>
      </c>
      <c r="W140" s="62">
        <v>260047</v>
      </c>
      <c r="X140" s="63">
        <v>1.987214683504579E-2</v>
      </c>
      <c r="Y140" s="62">
        <v>46346</v>
      </c>
      <c r="Z140" s="63">
        <v>0.2162069960899573</v>
      </c>
      <c r="AA140" s="62">
        <v>10124</v>
      </c>
      <c r="AB140" s="63">
        <v>-2.8127099932802158E-2</v>
      </c>
      <c r="AC140" s="62">
        <v>16832</v>
      </c>
      <c r="AD140" s="63">
        <v>1.0384776997418799E-2</v>
      </c>
      <c r="AE140" s="62">
        <v>2987</v>
      </c>
      <c r="AF140" s="63">
        <v>-0.29634864546525319</v>
      </c>
      <c r="AG140" s="62">
        <v>7326</v>
      </c>
      <c r="AH140" s="63">
        <v>0.28391167192429023</v>
      </c>
      <c r="AI140" s="62">
        <v>5543</v>
      </c>
      <c r="AJ140" s="63">
        <v>-1.8764383076650737E-2</v>
      </c>
      <c r="AK140" s="62">
        <v>976</v>
      </c>
      <c r="AL140" s="54">
        <v>-7.8375826251180336E-2</v>
      </c>
      <c r="AM140" s="62">
        <v>15348</v>
      </c>
      <c r="AN140" s="63">
        <v>0.53387967219668209</v>
      </c>
      <c r="AO140" s="62">
        <v>6001</v>
      </c>
      <c r="AP140" s="63">
        <v>-9.3367578184015754E-2</v>
      </c>
      <c r="AQ140" s="62">
        <v>4677</v>
      </c>
      <c r="AR140" s="63">
        <v>0.69456521739130439</v>
      </c>
      <c r="AS140" s="62">
        <v>4234</v>
      </c>
      <c r="AT140" s="63">
        <v>0.41890080428954413</v>
      </c>
      <c r="AU140" s="62">
        <v>4573</v>
      </c>
      <c r="AV140" s="63">
        <v>0.40924499229583966</v>
      </c>
      <c r="AW140" s="62">
        <v>1787</v>
      </c>
      <c r="AX140" s="63">
        <v>-7.222222222222241E-3</v>
      </c>
      <c r="AY140" s="62"/>
      <c r="AZ140" s="63"/>
      <c r="BA140" s="62">
        <v>11656</v>
      </c>
      <c r="BB140" s="63">
        <v>0.10180546365440968</v>
      </c>
      <c r="BC140" s="38"/>
    </row>
    <row r="141" spans="2:55" ht="15" hidden="1" customHeight="1" outlineLevel="1" x14ac:dyDescent="0.25">
      <c r="B141" s="52" t="s">
        <v>83</v>
      </c>
      <c r="C141" s="62">
        <v>1274541</v>
      </c>
      <c r="D141" s="63">
        <v>3.583070625208773E-2</v>
      </c>
      <c r="E141" s="62">
        <v>653545</v>
      </c>
      <c r="F141" s="63">
        <v>6.9341226442570347E-2</v>
      </c>
      <c r="G141" s="62">
        <v>346989</v>
      </c>
      <c r="H141" s="63">
        <v>7.7418212981593237E-2</v>
      </c>
      <c r="I141" s="62">
        <v>306556</v>
      </c>
      <c r="J141" s="63">
        <v>6.0343813773304333E-2</v>
      </c>
      <c r="K141" s="62">
        <v>967985</v>
      </c>
      <c r="L141" s="63">
        <v>2.8302117294121354E-2</v>
      </c>
      <c r="M141" s="62">
        <v>620996</v>
      </c>
      <c r="N141" s="63">
        <v>2.7596251818624573E-3</v>
      </c>
      <c r="O141" s="62">
        <v>26186</v>
      </c>
      <c r="P141" s="63">
        <v>8.5250113970740671E-2</v>
      </c>
      <c r="Q141" s="62">
        <v>16924</v>
      </c>
      <c r="R141" s="63">
        <v>4.8091195155257616E-3</v>
      </c>
      <c r="S141" s="62">
        <v>171386</v>
      </c>
      <c r="T141" s="63">
        <v>-2.86773290411797E-2</v>
      </c>
      <c r="U141" s="62">
        <v>6672</v>
      </c>
      <c r="V141" s="63">
        <v>-4.726545766100243E-2</v>
      </c>
      <c r="W141" s="62">
        <v>258457</v>
      </c>
      <c r="X141" s="63">
        <v>-2.2063052427654717E-2</v>
      </c>
      <c r="Y141" s="62">
        <v>50101</v>
      </c>
      <c r="Z141" s="63">
        <v>6.2407226769583213E-2</v>
      </c>
      <c r="AA141" s="62">
        <v>17959</v>
      </c>
      <c r="AB141" s="63">
        <v>7.8567820865369509E-3</v>
      </c>
      <c r="AC141" s="62">
        <v>18227</v>
      </c>
      <c r="AD141" s="63">
        <v>0.17829206800698172</v>
      </c>
      <c r="AE141" s="62">
        <v>3421</v>
      </c>
      <c r="AF141" s="63">
        <v>-6.0938786714246462E-2</v>
      </c>
      <c r="AG141" s="62">
        <v>8733</v>
      </c>
      <c r="AH141" s="63">
        <v>0.49205535622757557</v>
      </c>
      <c r="AI141" s="62">
        <v>5186</v>
      </c>
      <c r="AJ141" s="63">
        <v>1.7261671243624876E-2</v>
      </c>
      <c r="AK141" s="62">
        <v>887</v>
      </c>
      <c r="AL141" s="54">
        <v>1.371428571428579E-2</v>
      </c>
      <c r="AM141" s="62">
        <v>14067</v>
      </c>
      <c r="AN141" s="63">
        <v>0.36268526591107242</v>
      </c>
      <c r="AO141" s="62">
        <v>6381</v>
      </c>
      <c r="AP141" s="63">
        <v>-0.17151389249545568</v>
      </c>
      <c r="AQ141" s="62">
        <v>3919</v>
      </c>
      <c r="AR141" s="63">
        <v>-0.19028925619834713</v>
      </c>
      <c r="AS141" s="62">
        <v>3137</v>
      </c>
      <c r="AT141" s="63">
        <v>-0.21121448327885339</v>
      </c>
      <c r="AU141" s="62">
        <v>6162</v>
      </c>
      <c r="AV141" s="63">
        <v>0.69378779549202862</v>
      </c>
      <c r="AW141" s="62">
        <v>7472</v>
      </c>
      <c r="AX141" s="63">
        <v>0.19878068345900846</v>
      </c>
      <c r="AY141" s="62"/>
      <c r="AZ141" s="63"/>
      <c r="BA141" s="62">
        <v>13946</v>
      </c>
      <c r="BB141" s="63">
        <v>3.9272673075489983E-2</v>
      </c>
      <c r="BC141" s="38"/>
    </row>
    <row r="142" spans="2:55" ht="15" hidden="1" customHeight="1" outlineLevel="1" x14ac:dyDescent="0.25">
      <c r="B142" s="52" t="s">
        <v>84</v>
      </c>
      <c r="C142" s="62">
        <v>1465452</v>
      </c>
      <c r="D142" s="63">
        <v>-2.9606737815719208E-2</v>
      </c>
      <c r="E142" s="62">
        <v>753858</v>
      </c>
      <c r="F142" s="63">
        <v>-3.0154496929745034E-2</v>
      </c>
      <c r="G142" s="62">
        <v>444901</v>
      </c>
      <c r="H142" s="63">
        <v>-2.9043515077180948E-2</v>
      </c>
      <c r="I142" s="62">
        <v>308957</v>
      </c>
      <c r="J142" s="63">
        <v>-3.1749862107004923E-2</v>
      </c>
      <c r="K142" s="62">
        <v>1156495</v>
      </c>
      <c r="L142" s="63">
        <v>-2.9032596603908223E-2</v>
      </c>
      <c r="M142" s="62">
        <v>711594</v>
      </c>
      <c r="N142" s="63">
        <v>-2.9025770058919376E-2</v>
      </c>
      <c r="O142" s="62">
        <v>41741</v>
      </c>
      <c r="P142" s="63">
        <v>-9.6612920679580161E-2</v>
      </c>
      <c r="Q142" s="62">
        <v>26124</v>
      </c>
      <c r="R142" s="63">
        <v>0.10737145521597213</v>
      </c>
      <c r="S142" s="62">
        <v>177467</v>
      </c>
      <c r="T142" s="63">
        <v>-8.448073956758817E-2</v>
      </c>
      <c r="U142" s="62">
        <v>7873</v>
      </c>
      <c r="V142" s="63">
        <v>-6.8394272867116301E-2</v>
      </c>
      <c r="W142" s="62">
        <v>286781</v>
      </c>
      <c r="X142" s="63">
        <v>-1.5641625877846344E-2</v>
      </c>
      <c r="Y142" s="62">
        <v>50883</v>
      </c>
      <c r="Z142" s="63">
        <v>-1.7797509892867436E-2</v>
      </c>
      <c r="AA142" s="62">
        <v>19824</v>
      </c>
      <c r="AB142" s="63">
        <v>-0.30054336320654862</v>
      </c>
      <c r="AC142" s="62">
        <v>24039</v>
      </c>
      <c r="AD142" s="63">
        <v>0.24457675381827593</v>
      </c>
      <c r="AE142" s="62">
        <v>4782</v>
      </c>
      <c r="AF142" s="63">
        <v>0.14237935977066418</v>
      </c>
      <c r="AG142" s="62">
        <v>11795</v>
      </c>
      <c r="AH142" s="63">
        <v>0.69907807548256984</v>
      </c>
      <c r="AI142" s="62">
        <v>6345</v>
      </c>
      <c r="AJ142" s="63">
        <v>-0.16171224732461353</v>
      </c>
      <c r="AK142" s="62">
        <v>1117</v>
      </c>
      <c r="AL142" s="54">
        <v>0.80744336569579289</v>
      </c>
      <c r="AM142" s="62">
        <v>19071</v>
      </c>
      <c r="AN142" s="63">
        <v>0.40683092357627615</v>
      </c>
      <c r="AO142" s="62">
        <v>8577</v>
      </c>
      <c r="AP142" s="63">
        <v>-0.15255409544511411</v>
      </c>
      <c r="AQ142" s="62">
        <v>4334</v>
      </c>
      <c r="AR142" s="63">
        <v>2.9698265621287634E-2</v>
      </c>
      <c r="AS142" s="62">
        <v>4645</v>
      </c>
      <c r="AT142" s="63">
        <v>1.819377466023675E-2</v>
      </c>
      <c r="AU142" s="62">
        <v>9324</v>
      </c>
      <c r="AV142" s="63">
        <v>0.97835773392743475</v>
      </c>
      <c r="AW142" s="62">
        <v>12790</v>
      </c>
      <c r="AX142" s="63">
        <v>-0.13639432815665087</v>
      </c>
      <c r="AY142" s="62"/>
      <c r="AZ142" s="63"/>
      <c r="BA142" s="62">
        <v>18121</v>
      </c>
      <c r="BB142" s="63">
        <v>6.4426548181060195E-3</v>
      </c>
      <c r="BC142" s="38"/>
    </row>
    <row r="143" spans="2:55" ht="15" hidden="1" customHeight="1" outlineLevel="1" x14ac:dyDescent="0.25">
      <c r="B143" s="52" t="s">
        <v>85</v>
      </c>
      <c r="C143" s="62">
        <v>1555493</v>
      </c>
      <c r="D143" s="63">
        <v>-5.0696582298155324E-3</v>
      </c>
      <c r="E143" s="62">
        <v>831578</v>
      </c>
      <c r="F143" s="63">
        <v>-1.4661971296945797E-2</v>
      </c>
      <c r="G143" s="62">
        <v>525408</v>
      </c>
      <c r="H143" s="63">
        <v>-9.7235598897028597E-3</v>
      </c>
      <c r="I143" s="62">
        <v>306170</v>
      </c>
      <c r="J143" s="63">
        <v>-2.3022799432008578E-2</v>
      </c>
      <c r="K143" s="62">
        <v>1249323</v>
      </c>
      <c r="L143" s="63">
        <v>-5.6878452906083954E-4</v>
      </c>
      <c r="M143" s="62">
        <v>723915</v>
      </c>
      <c r="N143" s="63">
        <v>6.1823544373820205E-3</v>
      </c>
      <c r="O143" s="62">
        <v>33845</v>
      </c>
      <c r="P143" s="63">
        <v>-0.10807463237231851</v>
      </c>
      <c r="Q143" s="62">
        <v>24952</v>
      </c>
      <c r="R143" s="63">
        <v>3.5052059567760363E-2</v>
      </c>
      <c r="S143" s="62">
        <v>187781</v>
      </c>
      <c r="T143" s="63">
        <v>2.9839859602939667E-2</v>
      </c>
      <c r="U143" s="62">
        <v>10388</v>
      </c>
      <c r="V143" s="63">
        <v>0.12876236009996744</v>
      </c>
      <c r="W143" s="62">
        <v>279405</v>
      </c>
      <c r="X143" s="63">
        <v>-4.9859385786232391E-2</v>
      </c>
      <c r="Y143" s="62">
        <v>51419</v>
      </c>
      <c r="Z143" s="63">
        <v>0.11795016741314091</v>
      </c>
      <c r="AA143" s="62">
        <v>35274</v>
      </c>
      <c r="AB143" s="63">
        <v>-7.8695118447514867E-2</v>
      </c>
      <c r="AC143" s="62">
        <v>17937</v>
      </c>
      <c r="AD143" s="63">
        <v>1.3676179711783032E-2</v>
      </c>
      <c r="AE143" s="62">
        <v>3737</v>
      </c>
      <c r="AF143" s="63">
        <v>-0.18601611849270316</v>
      </c>
      <c r="AG143" s="62">
        <v>7843</v>
      </c>
      <c r="AH143" s="63">
        <v>0.18617664851784643</v>
      </c>
      <c r="AI143" s="62">
        <v>5273</v>
      </c>
      <c r="AJ143" s="63">
        <v>-0.18776956253850896</v>
      </c>
      <c r="AK143" s="62">
        <v>1084</v>
      </c>
      <c r="AL143" s="54" t="s">
        <v>90</v>
      </c>
      <c r="AM143" s="62">
        <v>18870</v>
      </c>
      <c r="AN143" s="63">
        <v>0.65933872669715088</v>
      </c>
      <c r="AO143" s="62">
        <v>8398</v>
      </c>
      <c r="AP143" s="63">
        <v>-0.1540243779591014</v>
      </c>
      <c r="AQ143" s="62">
        <v>5776</v>
      </c>
      <c r="AR143" s="63">
        <v>0.25102880658436222</v>
      </c>
      <c r="AS143" s="62">
        <v>4611</v>
      </c>
      <c r="AT143" s="63">
        <v>2.2848269742679728E-2</v>
      </c>
      <c r="AU143" s="62">
        <v>7483</v>
      </c>
      <c r="AV143" s="63">
        <v>0.54543577034283364</v>
      </c>
      <c r="AW143" s="62">
        <v>19701</v>
      </c>
      <c r="AX143" s="63">
        <v>0.14607329842931938</v>
      </c>
      <c r="AY143" s="62"/>
      <c r="AZ143" s="63"/>
      <c r="BA143" s="62">
        <v>18075</v>
      </c>
      <c r="BB143" s="63">
        <v>4.0467418834906788E-2</v>
      </c>
      <c r="BC143" s="38"/>
    </row>
    <row r="144" spans="2:55" ht="15" hidden="1" customHeight="1" outlineLevel="1" x14ac:dyDescent="0.25">
      <c r="B144" s="52" t="s">
        <v>86</v>
      </c>
      <c r="C144" s="62">
        <v>1246961</v>
      </c>
      <c r="D144" s="63">
        <v>-7.8815794333838118E-2</v>
      </c>
      <c r="E144" s="62">
        <v>620213</v>
      </c>
      <c r="F144" s="63">
        <v>-7.6130494949509964E-2</v>
      </c>
      <c r="G144" s="62">
        <v>341259</v>
      </c>
      <c r="H144" s="63">
        <v>-8.8123066070254774E-2</v>
      </c>
      <c r="I144" s="62">
        <v>278954</v>
      </c>
      <c r="J144" s="63">
        <v>-6.102335037683071E-2</v>
      </c>
      <c r="K144" s="62">
        <v>968007</v>
      </c>
      <c r="L144" s="63">
        <v>-8.3818631473441818E-2</v>
      </c>
      <c r="M144" s="62">
        <v>626748</v>
      </c>
      <c r="N144" s="63">
        <v>-8.1457771837339488E-2</v>
      </c>
      <c r="O144" s="62">
        <v>28684</v>
      </c>
      <c r="P144" s="63">
        <v>-7.4231861605990157E-2</v>
      </c>
      <c r="Q144" s="62">
        <v>16812</v>
      </c>
      <c r="R144" s="63">
        <v>-7.6466710613052102E-2</v>
      </c>
      <c r="S144" s="62">
        <v>182848</v>
      </c>
      <c r="T144" s="63">
        <v>-9.279087075167447E-2</v>
      </c>
      <c r="U144" s="62">
        <v>5809</v>
      </c>
      <c r="V144" s="63">
        <v>-0.27586636748940419</v>
      </c>
      <c r="W144" s="62">
        <v>251361</v>
      </c>
      <c r="X144" s="63">
        <v>-0.10009988507845813</v>
      </c>
      <c r="Y144" s="62">
        <v>43980</v>
      </c>
      <c r="Z144" s="63">
        <v>-0.12378220070527768</v>
      </c>
      <c r="AA144" s="62">
        <v>14943</v>
      </c>
      <c r="AB144" s="63">
        <v>4.0168708576016066E-4</v>
      </c>
      <c r="AC144" s="62">
        <v>20240</v>
      </c>
      <c r="AD144" s="63">
        <v>6.6722883946453093E-2</v>
      </c>
      <c r="AE144" s="62">
        <v>4152</v>
      </c>
      <c r="AF144" s="63">
        <v>-0.19721577726218098</v>
      </c>
      <c r="AG144" s="62">
        <v>9590</v>
      </c>
      <c r="AH144" s="63">
        <v>0.29717300148789394</v>
      </c>
      <c r="AI144" s="62">
        <v>5612</v>
      </c>
      <c r="AJ144" s="63">
        <v>1.6666666666666607E-2</v>
      </c>
      <c r="AK144" s="62">
        <v>886</v>
      </c>
      <c r="AL144" s="54">
        <v>-3.3745781777277939E-3</v>
      </c>
      <c r="AM144" s="62">
        <v>18093</v>
      </c>
      <c r="AN144" s="63">
        <v>0.4075774078107981</v>
      </c>
      <c r="AO144" s="62">
        <v>8114</v>
      </c>
      <c r="AP144" s="63">
        <v>-0.12300043233895375</v>
      </c>
      <c r="AQ144" s="62">
        <v>4377</v>
      </c>
      <c r="AR144" s="63">
        <v>-0.14210113680909442</v>
      </c>
      <c r="AS144" s="62">
        <v>3807</v>
      </c>
      <c r="AT144" s="63">
        <v>-0.15400000000000003</v>
      </c>
      <c r="AU144" s="62">
        <v>7154</v>
      </c>
      <c r="AV144" s="63">
        <v>0.60331689825190504</v>
      </c>
      <c r="AW144" s="62">
        <v>8447</v>
      </c>
      <c r="AX144" s="63">
        <v>-0.16770125135481329</v>
      </c>
      <c r="AY144" s="62"/>
      <c r="AZ144" s="63"/>
      <c r="BA144" s="62">
        <v>12079</v>
      </c>
      <c r="BB144" s="63">
        <v>-0.1262929475587703</v>
      </c>
      <c r="BC144" s="38"/>
    </row>
    <row r="145" spans="2:55" ht="15" hidden="1" customHeight="1" outlineLevel="1" x14ac:dyDescent="0.25">
      <c r="B145" s="52" t="s">
        <v>87</v>
      </c>
      <c r="C145" s="62">
        <v>1370566</v>
      </c>
      <c r="D145" s="63">
        <v>-8.6945515156440889E-2</v>
      </c>
      <c r="E145" s="62">
        <v>573380</v>
      </c>
      <c r="F145" s="63">
        <v>-0.1155842453128495</v>
      </c>
      <c r="G145" s="62">
        <v>291156</v>
      </c>
      <c r="H145" s="63">
        <v>-0.12711770402060218</v>
      </c>
      <c r="I145" s="62">
        <v>282224</v>
      </c>
      <c r="J145" s="63">
        <v>-0.1033619479091874</v>
      </c>
      <c r="K145" s="62">
        <v>1088342</v>
      </c>
      <c r="L145" s="63">
        <v>-8.2589857711241499E-2</v>
      </c>
      <c r="M145" s="62">
        <v>797186</v>
      </c>
      <c r="N145" s="63">
        <v>-6.5172855764145443E-2</v>
      </c>
      <c r="O145" s="62">
        <v>39690</v>
      </c>
      <c r="P145" s="63">
        <v>-2.0048392671966786E-2</v>
      </c>
      <c r="Q145" s="62">
        <v>21507</v>
      </c>
      <c r="R145" s="63">
        <v>-4.506704555545693E-2</v>
      </c>
      <c r="S145" s="62">
        <v>201374</v>
      </c>
      <c r="T145" s="63">
        <v>-8.4159924322013469E-2</v>
      </c>
      <c r="U145" s="62">
        <v>5560</v>
      </c>
      <c r="V145" s="63">
        <v>-0.2431255104818949</v>
      </c>
      <c r="W145" s="62">
        <v>293321</v>
      </c>
      <c r="X145" s="63">
        <v>-0.13114015989668037</v>
      </c>
      <c r="Y145" s="62">
        <v>39924</v>
      </c>
      <c r="Z145" s="63">
        <v>1.5593599755793441E-2</v>
      </c>
      <c r="AA145" s="62">
        <v>8423</v>
      </c>
      <c r="AB145" s="63">
        <v>-0.42105986665750228</v>
      </c>
      <c r="AC145" s="62">
        <v>123064</v>
      </c>
      <c r="AD145" s="63">
        <v>5.1047511679349622E-2</v>
      </c>
      <c r="AE145" s="62">
        <v>32849</v>
      </c>
      <c r="AF145" s="63">
        <v>-3.6742713037358543E-2</v>
      </c>
      <c r="AG145" s="62">
        <v>38923</v>
      </c>
      <c r="AH145" s="63">
        <v>0.21543217586809882</v>
      </c>
      <c r="AI145" s="62">
        <v>28836</v>
      </c>
      <c r="AJ145" s="63">
        <v>6.4373246714897414E-2</v>
      </c>
      <c r="AK145" s="62">
        <v>22456</v>
      </c>
      <c r="AL145" s="54">
        <v>-5.9198123088524901E-2</v>
      </c>
      <c r="AM145" s="62">
        <v>18933</v>
      </c>
      <c r="AN145" s="63">
        <v>0.20869509703779365</v>
      </c>
      <c r="AO145" s="62">
        <v>8750</v>
      </c>
      <c r="AP145" s="63">
        <v>-3.4536025598587705E-2</v>
      </c>
      <c r="AQ145" s="62">
        <v>9674</v>
      </c>
      <c r="AR145" s="63">
        <v>1.4404641775983853</v>
      </c>
      <c r="AS145" s="62">
        <v>5536</v>
      </c>
      <c r="AT145" s="63">
        <v>0.34695863746958633</v>
      </c>
      <c r="AU145" s="62">
        <v>5747</v>
      </c>
      <c r="AV145" s="63">
        <v>0.5655134840642877</v>
      </c>
      <c r="AW145" s="62">
        <v>1486</v>
      </c>
      <c r="AX145" s="63">
        <v>4.3539325842696597E-2</v>
      </c>
      <c r="AY145" s="62"/>
      <c r="AZ145" s="63"/>
      <c r="BA145" s="62">
        <v>14197</v>
      </c>
      <c r="BB145" s="63">
        <v>-0.11699216320437866</v>
      </c>
      <c r="BC145" s="38"/>
    </row>
    <row r="146" spans="2:55" ht="15" hidden="1" customHeight="1" outlineLevel="1" x14ac:dyDescent="0.25">
      <c r="B146" s="52" t="s">
        <v>88</v>
      </c>
      <c r="C146" s="62">
        <v>1350435</v>
      </c>
      <c r="D146" s="63">
        <v>-6.3794017837644823E-2</v>
      </c>
      <c r="E146" s="62">
        <v>496989</v>
      </c>
      <c r="F146" s="63">
        <v>-0.11240869394388586</v>
      </c>
      <c r="G146" s="62">
        <v>237741</v>
      </c>
      <c r="H146" s="63">
        <v>-0.11397457541843226</v>
      </c>
      <c r="I146" s="62">
        <v>259248</v>
      </c>
      <c r="J146" s="63">
        <v>-0.1109678437074556</v>
      </c>
      <c r="K146" s="62">
        <v>1091187</v>
      </c>
      <c r="L146" s="63">
        <v>-5.1840903403403416E-2</v>
      </c>
      <c r="M146" s="62">
        <v>853446</v>
      </c>
      <c r="N146" s="63">
        <v>-3.2949774793915143E-2</v>
      </c>
      <c r="O146" s="62">
        <v>26620</v>
      </c>
      <c r="P146" s="63">
        <v>-0.10671140939597312</v>
      </c>
      <c r="Q146" s="62">
        <v>19951</v>
      </c>
      <c r="R146" s="63">
        <v>9.6088341940446131E-2</v>
      </c>
      <c r="S146" s="62">
        <v>255290</v>
      </c>
      <c r="T146" s="63">
        <v>2.2043045191045163E-2</v>
      </c>
      <c r="U146" s="62">
        <v>2489</v>
      </c>
      <c r="V146" s="63">
        <v>-0.33019375672766416</v>
      </c>
      <c r="W146" s="62">
        <v>262870</v>
      </c>
      <c r="X146" s="63">
        <v>-0.1294542323486555</v>
      </c>
      <c r="Y146" s="62">
        <v>32406</v>
      </c>
      <c r="Z146" s="63">
        <v>0.11953292337455945</v>
      </c>
      <c r="AA146" s="62">
        <v>6242</v>
      </c>
      <c r="AB146" s="63">
        <v>-0.16740029345071361</v>
      </c>
      <c r="AC146" s="62">
        <v>194556</v>
      </c>
      <c r="AD146" s="63">
        <v>3.7715017201376044E-2</v>
      </c>
      <c r="AE146" s="62">
        <v>57339</v>
      </c>
      <c r="AF146" s="63">
        <v>-7.8556226532624507E-3</v>
      </c>
      <c r="AG146" s="62">
        <v>60098</v>
      </c>
      <c r="AH146" s="63">
        <v>0.15209723180737678</v>
      </c>
      <c r="AI146" s="62">
        <v>37675</v>
      </c>
      <c r="AJ146" s="63">
        <v>-8.9699074074074403E-3</v>
      </c>
      <c r="AK146" s="62">
        <v>39444</v>
      </c>
      <c r="AL146" s="54">
        <v>-1.7209961530674223E-3</v>
      </c>
      <c r="AM146" s="62">
        <v>15282</v>
      </c>
      <c r="AN146" s="63">
        <v>-6.72607421875E-2</v>
      </c>
      <c r="AO146" s="62">
        <v>10557</v>
      </c>
      <c r="AP146" s="63">
        <v>-2.8347906120570587E-2</v>
      </c>
      <c r="AQ146" s="62">
        <v>3596</v>
      </c>
      <c r="AR146" s="63">
        <v>-3.669970533083311E-2</v>
      </c>
      <c r="AS146" s="62">
        <v>3559</v>
      </c>
      <c r="AT146" s="63">
        <v>-5.5717697001857247E-2</v>
      </c>
      <c r="AU146" s="62">
        <v>4558</v>
      </c>
      <c r="AV146" s="63">
        <v>0.16038696537678199</v>
      </c>
      <c r="AW146" s="62">
        <v>1170</v>
      </c>
      <c r="AX146" s="63">
        <v>0.77811550151975695</v>
      </c>
      <c r="AY146" s="62"/>
      <c r="AZ146" s="63"/>
      <c r="BA146" s="62">
        <v>14294</v>
      </c>
      <c r="BB146" s="63">
        <v>-9.5201924294214479E-2</v>
      </c>
      <c r="BC146" s="38"/>
    </row>
    <row r="147" spans="2:55" ht="15" hidden="1" customHeight="1" outlineLevel="1" x14ac:dyDescent="0.25">
      <c r="B147" s="52" t="s">
        <v>89</v>
      </c>
      <c r="C147" s="62">
        <v>1339841</v>
      </c>
      <c r="D147" s="63">
        <v>-0.11032425225167797</v>
      </c>
      <c r="E147" s="62">
        <v>533384</v>
      </c>
      <c r="F147" s="63">
        <v>-0.1105508113507393</v>
      </c>
      <c r="G147" s="62">
        <v>272862</v>
      </c>
      <c r="H147" s="63">
        <v>-0.10687562599422618</v>
      </c>
      <c r="I147" s="62">
        <v>260522</v>
      </c>
      <c r="J147" s="63">
        <v>-0.11436778678632742</v>
      </c>
      <c r="K147" s="62">
        <v>1079319</v>
      </c>
      <c r="L147" s="63">
        <v>-0.1093427010380229</v>
      </c>
      <c r="M147" s="62">
        <v>806457</v>
      </c>
      <c r="N147" s="63">
        <v>-0.1101743445116401</v>
      </c>
      <c r="O147" s="62">
        <v>28279</v>
      </c>
      <c r="P147" s="63">
        <v>-8.3516982110448557E-2</v>
      </c>
      <c r="Q147" s="62">
        <v>21703</v>
      </c>
      <c r="R147" s="63">
        <v>-3.2843137254901955E-2</v>
      </c>
      <c r="S147" s="62">
        <v>215065</v>
      </c>
      <c r="T147" s="63">
        <v>-7.0720557226312653E-2</v>
      </c>
      <c r="U147" s="62">
        <v>4518</v>
      </c>
      <c r="V147" s="63">
        <v>-0.42621285242570484</v>
      </c>
      <c r="W147" s="62">
        <v>264598</v>
      </c>
      <c r="X147" s="63">
        <v>-0.15314006260281776</v>
      </c>
      <c r="Y147" s="62">
        <v>31444</v>
      </c>
      <c r="Z147" s="63">
        <v>-9.9464444253515527E-2</v>
      </c>
      <c r="AA147" s="62">
        <v>10631</v>
      </c>
      <c r="AB147" s="63">
        <v>-0.25422658716239921</v>
      </c>
      <c r="AC147" s="62">
        <v>185728</v>
      </c>
      <c r="AD147" s="63">
        <v>-7.6104204907798456E-2</v>
      </c>
      <c r="AE147" s="62">
        <v>58336</v>
      </c>
      <c r="AF147" s="63">
        <v>-7.10680106371121E-2</v>
      </c>
      <c r="AG147" s="62">
        <v>52663</v>
      </c>
      <c r="AH147" s="63">
        <v>-1.4926769046594734E-2</v>
      </c>
      <c r="AI147" s="62">
        <v>35589</v>
      </c>
      <c r="AJ147" s="63">
        <v>-0.17236808446315199</v>
      </c>
      <c r="AK147" s="62">
        <v>39140</v>
      </c>
      <c r="AL147" s="54">
        <v>-6.2874108126227068E-2</v>
      </c>
      <c r="AM147" s="62">
        <v>11406</v>
      </c>
      <c r="AN147" s="63">
        <v>-0.20426956885726244</v>
      </c>
      <c r="AO147" s="62">
        <v>7752</v>
      </c>
      <c r="AP147" s="63">
        <v>-0.1545424800959756</v>
      </c>
      <c r="AQ147" s="62">
        <v>2589</v>
      </c>
      <c r="AR147" s="63">
        <v>0.1527159394479074</v>
      </c>
      <c r="AS147" s="62">
        <v>2883</v>
      </c>
      <c r="AT147" s="63">
        <v>-0.18328611898017</v>
      </c>
      <c r="AU147" s="62">
        <v>5063</v>
      </c>
      <c r="AV147" s="63">
        <v>0.56943583384996899</v>
      </c>
      <c r="AW147" s="62">
        <v>1020</v>
      </c>
      <c r="AX147" s="63">
        <v>0.20283018867924518</v>
      </c>
      <c r="AY147" s="62"/>
      <c r="AZ147" s="63"/>
      <c r="BA147" s="62">
        <v>13778</v>
      </c>
      <c r="BB147" s="63">
        <v>-0.22184570202191345</v>
      </c>
      <c r="BC147" s="38"/>
    </row>
    <row r="148" spans="2:55" ht="15" customHeight="1" collapsed="1" x14ac:dyDescent="0.25">
      <c r="B148" s="64">
        <v>2008</v>
      </c>
      <c r="C148" s="65">
        <v>16529927</v>
      </c>
      <c r="D148" s="66">
        <v>-1.5893304026312061E-2</v>
      </c>
      <c r="E148" s="65">
        <v>7313342</v>
      </c>
      <c r="F148" s="66">
        <v>-2.0753878472843823E-2</v>
      </c>
      <c r="G148" s="65">
        <v>3872139</v>
      </c>
      <c r="H148" s="66">
        <v>-9.0563673648320631E-3</v>
      </c>
      <c r="I148" s="65">
        <v>3441203</v>
      </c>
      <c r="J148" s="66">
        <v>-3.3590100682119872E-2</v>
      </c>
      <c r="K148" s="65">
        <v>13088724</v>
      </c>
      <c r="L148" s="66">
        <v>-1.1132380427336663E-2</v>
      </c>
      <c r="M148" s="65">
        <v>9216585</v>
      </c>
      <c r="N148" s="66">
        <v>-1.2001977585788803E-2</v>
      </c>
      <c r="O148" s="65">
        <v>388188</v>
      </c>
      <c r="P148" s="66">
        <v>-5.7029380685751807E-2</v>
      </c>
      <c r="Q148" s="65">
        <v>247602</v>
      </c>
      <c r="R148" s="66">
        <v>8.2540975262139771E-3</v>
      </c>
      <c r="S148" s="65">
        <v>2501070</v>
      </c>
      <c r="T148" s="66">
        <v>-2.8622029583282305E-2</v>
      </c>
      <c r="U148" s="65">
        <v>88732</v>
      </c>
      <c r="V148" s="66">
        <v>-0.11610949515878388</v>
      </c>
      <c r="W148" s="65">
        <v>3356935</v>
      </c>
      <c r="X148" s="66">
        <v>-3.4342072749940389E-2</v>
      </c>
      <c r="Y148" s="65">
        <v>492700</v>
      </c>
      <c r="Z148" s="66">
        <v>4.0773302802293188E-2</v>
      </c>
      <c r="AA148" s="65">
        <v>176917</v>
      </c>
      <c r="AB148" s="66">
        <v>-0.19077045521077285</v>
      </c>
      <c r="AC148" s="65">
        <v>1258543</v>
      </c>
      <c r="AD148" s="66">
        <v>5.0349102914838184E-2</v>
      </c>
      <c r="AE148" s="65">
        <v>375253</v>
      </c>
      <c r="AF148" s="66">
        <v>5.1279034259796186E-2</v>
      </c>
      <c r="AG148" s="65">
        <v>373869</v>
      </c>
      <c r="AH148" s="66">
        <v>0.13309431011595563</v>
      </c>
      <c r="AI148" s="65">
        <v>274119</v>
      </c>
      <c r="AJ148" s="66">
        <v>-1.1407159498272534E-2</v>
      </c>
      <c r="AK148" s="65">
        <v>235302</v>
      </c>
      <c r="AL148" s="66">
        <v>5.4394968144972911E-3</v>
      </c>
      <c r="AM148" s="65">
        <v>191998</v>
      </c>
      <c r="AN148" s="66">
        <v>0.28060989681645077</v>
      </c>
      <c r="AO148" s="65">
        <v>103543</v>
      </c>
      <c r="AP148" s="66">
        <v>-4.5237853737701617E-2</v>
      </c>
      <c r="AQ148" s="65">
        <v>50166</v>
      </c>
      <c r="AR148" s="66">
        <v>0.1826025459688827</v>
      </c>
      <c r="AS148" s="65">
        <v>45102</v>
      </c>
      <c r="AT148" s="66">
        <v>-8.6165208598936172E-3</v>
      </c>
      <c r="AU148" s="65">
        <v>67860</v>
      </c>
      <c r="AV148" s="66">
        <v>0.66736283446767741</v>
      </c>
      <c r="AW148" s="65">
        <v>60296</v>
      </c>
      <c r="AX148" s="66">
        <v>4.3147295941316832E-2</v>
      </c>
      <c r="AY148" s="65"/>
      <c r="AZ148" s="66"/>
      <c r="BA148" s="65">
        <v>186919</v>
      </c>
      <c r="BB148" s="66">
        <v>1.1537608165076652E-2</v>
      </c>
      <c r="BC148" s="38"/>
    </row>
    <row r="149" spans="2:55" hidden="1" outlineLevel="1" x14ac:dyDescent="0.25">
      <c r="B149" s="52" t="s">
        <v>78</v>
      </c>
      <c r="C149" s="62">
        <v>1285350</v>
      </c>
      <c r="D149" s="63">
        <v>-5.9649065822778846E-3</v>
      </c>
      <c r="E149" s="62">
        <v>475559</v>
      </c>
      <c r="F149" s="63">
        <v>2.9930328605554113E-2</v>
      </c>
      <c r="G149" s="62">
        <v>219149</v>
      </c>
      <c r="H149" s="63"/>
      <c r="I149" s="62">
        <v>256410</v>
      </c>
      <c r="J149" s="63"/>
      <c r="K149" s="62">
        <v>1028940</v>
      </c>
      <c r="L149" s="63"/>
      <c r="M149" s="62">
        <v>809791</v>
      </c>
      <c r="N149" s="63">
        <v>-2.590205503510068E-2</v>
      </c>
      <c r="O149" s="62">
        <v>30020</v>
      </c>
      <c r="P149" s="63">
        <v>-0.13214419935821453</v>
      </c>
      <c r="Q149" s="62">
        <v>19911</v>
      </c>
      <c r="R149" s="63">
        <v>2.3660894079742256E-3</v>
      </c>
      <c r="S149" s="62">
        <v>222609</v>
      </c>
      <c r="T149" s="63">
        <v>7.3726089595171906E-4</v>
      </c>
      <c r="U149" s="62">
        <v>7675</v>
      </c>
      <c r="V149" s="63">
        <v>-0.26116673084328068</v>
      </c>
      <c r="W149" s="62">
        <v>256515</v>
      </c>
      <c r="X149" s="63">
        <v>-5.8031419149670582E-2</v>
      </c>
      <c r="Y149" s="62">
        <v>30448</v>
      </c>
      <c r="Z149" s="63">
        <v>5.7846645589410439E-2</v>
      </c>
      <c r="AA149" s="62">
        <v>20417</v>
      </c>
      <c r="AB149" s="63">
        <v>-2.8502093642938764E-2</v>
      </c>
      <c r="AC149" s="62">
        <v>179132</v>
      </c>
      <c r="AD149" s="63">
        <v>-3.8925219093376429E-3</v>
      </c>
      <c r="AE149" s="62">
        <v>52942</v>
      </c>
      <c r="AF149" s="63">
        <v>4.350054203212772E-2</v>
      </c>
      <c r="AG149" s="62">
        <v>47890</v>
      </c>
      <c r="AH149" s="63">
        <v>4.8049804667105178E-4</v>
      </c>
      <c r="AI149" s="62">
        <v>40182</v>
      </c>
      <c r="AJ149" s="63">
        <v>2.569924399311363E-3</v>
      </c>
      <c r="AK149" s="62">
        <v>38118</v>
      </c>
      <c r="AL149" s="54">
        <v>-7.3704162717795452E-2</v>
      </c>
      <c r="AM149" s="62">
        <v>9962</v>
      </c>
      <c r="AN149" s="63">
        <v>0.51929235931066042</v>
      </c>
      <c r="AO149" s="62">
        <v>7934</v>
      </c>
      <c r="AP149" s="63">
        <v>-0.20865749052463589</v>
      </c>
      <c r="AQ149" s="62">
        <v>3472</v>
      </c>
      <c r="AR149" s="63">
        <v>0.12000000000000011</v>
      </c>
      <c r="AS149" s="62">
        <v>2437</v>
      </c>
      <c r="AT149" s="63">
        <v>-7.5142314990512382E-2</v>
      </c>
      <c r="AU149" s="62">
        <v>2285</v>
      </c>
      <c r="AV149" s="63">
        <v>-5.6570931244560585E-3</v>
      </c>
      <c r="AW149" s="62">
        <v>707</v>
      </c>
      <c r="AX149" s="63"/>
      <c r="AY149" s="62"/>
      <c r="AZ149" s="63"/>
      <c r="BA149" s="62">
        <v>16267</v>
      </c>
      <c r="BB149" s="63">
        <v>-6.8914200675404991E-2</v>
      </c>
    </row>
    <row r="150" spans="2:55" hidden="1" outlineLevel="1" x14ac:dyDescent="0.25">
      <c r="B150" s="52" t="s">
        <v>79</v>
      </c>
      <c r="C150" s="62">
        <v>1326725</v>
      </c>
      <c r="D150" s="63">
        <v>3.7944865645509473E-2</v>
      </c>
      <c r="E150" s="62">
        <v>495432</v>
      </c>
      <c r="F150" s="63">
        <v>9.7679158958224876E-2</v>
      </c>
      <c r="G150" s="62">
        <v>230215</v>
      </c>
      <c r="H150" s="63"/>
      <c r="I150" s="62">
        <v>265217</v>
      </c>
      <c r="J150" s="63"/>
      <c r="K150" s="62">
        <v>1061508</v>
      </c>
      <c r="L150" s="63"/>
      <c r="M150" s="62">
        <v>831293</v>
      </c>
      <c r="N150" s="63">
        <v>5.3393608246923296E-3</v>
      </c>
      <c r="O150" s="62">
        <v>36156</v>
      </c>
      <c r="P150" s="63">
        <v>-2.3997840464300202E-2</v>
      </c>
      <c r="Q150" s="62">
        <v>19589</v>
      </c>
      <c r="R150" s="63">
        <v>2.4797279623332447E-2</v>
      </c>
      <c r="S150" s="62">
        <v>225881</v>
      </c>
      <c r="T150" s="63">
        <v>3.2877438943532233E-2</v>
      </c>
      <c r="U150" s="62">
        <v>9283</v>
      </c>
      <c r="V150" s="63">
        <v>-0.195650290269474</v>
      </c>
      <c r="W150" s="62">
        <v>280376</v>
      </c>
      <c r="X150" s="63">
        <v>-1.0921713608398664E-2</v>
      </c>
      <c r="Y150" s="62">
        <v>33290</v>
      </c>
      <c r="Z150" s="63">
        <v>0.18748662338588851</v>
      </c>
      <c r="AA150" s="62">
        <v>15707</v>
      </c>
      <c r="AB150" s="63">
        <v>-5.7266480020357058E-4</v>
      </c>
      <c r="AC150" s="62">
        <v>169594</v>
      </c>
      <c r="AD150" s="63">
        <v>-1.0767615492300542E-2</v>
      </c>
      <c r="AE150" s="62">
        <v>49413</v>
      </c>
      <c r="AF150" s="63">
        <v>6.1868741135513883E-2</v>
      </c>
      <c r="AG150" s="62">
        <v>46103</v>
      </c>
      <c r="AH150" s="63">
        <v>3.8098669248609607E-2</v>
      </c>
      <c r="AI150" s="62">
        <v>38306</v>
      </c>
      <c r="AJ150" s="63">
        <v>-7.2314249733604563E-2</v>
      </c>
      <c r="AK150" s="62">
        <v>35772</v>
      </c>
      <c r="AL150" s="54">
        <v>-8.7518812335790619E-2</v>
      </c>
      <c r="AM150" s="62">
        <v>10572</v>
      </c>
      <c r="AN150" s="63">
        <v>0.80348004094165804</v>
      </c>
      <c r="AO150" s="62">
        <v>8207</v>
      </c>
      <c r="AP150" s="63">
        <v>-0.28986761270225836</v>
      </c>
      <c r="AQ150" s="62">
        <v>1659</v>
      </c>
      <c r="AR150" s="63">
        <v>8.4313725490196001E-2</v>
      </c>
      <c r="AS150" s="62">
        <v>3385</v>
      </c>
      <c r="AT150" s="63">
        <v>-3.4236804564907297E-2</v>
      </c>
      <c r="AU150" s="62">
        <v>2092</v>
      </c>
      <c r="AV150" s="63">
        <v>-9.358752166377815E-2</v>
      </c>
      <c r="AW150" s="62">
        <v>268</v>
      </c>
      <c r="AX150" s="63"/>
      <c r="AY150" s="62"/>
      <c r="AZ150" s="63"/>
      <c r="BA150" s="62">
        <v>15230</v>
      </c>
      <c r="BB150" s="63">
        <v>-0.10737310983472048</v>
      </c>
    </row>
    <row r="151" spans="2:55" hidden="1" outlineLevel="1" x14ac:dyDescent="0.25">
      <c r="B151" s="52" t="s">
        <v>80</v>
      </c>
      <c r="C151" s="62">
        <v>1541092</v>
      </c>
      <c r="D151" s="63">
        <v>5.1271136723940902E-2</v>
      </c>
      <c r="E151" s="62">
        <v>575043</v>
      </c>
      <c r="F151" s="63">
        <v>0.10270074364412474</v>
      </c>
      <c r="G151" s="62">
        <v>266313</v>
      </c>
      <c r="H151" s="63"/>
      <c r="I151" s="62">
        <v>308730</v>
      </c>
      <c r="J151" s="63"/>
      <c r="K151" s="62">
        <v>1232362</v>
      </c>
      <c r="L151" s="63"/>
      <c r="M151" s="62">
        <v>966049</v>
      </c>
      <c r="N151" s="63">
        <v>2.2873727031508473E-2</v>
      </c>
      <c r="O151" s="62">
        <v>40676</v>
      </c>
      <c r="P151" s="63">
        <v>-1.6989294086372286E-2</v>
      </c>
      <c r="Q151" s="62">
        <v>21491</v>
      </c>
      <c r="R151" s="63">
        <v>5.5290940338816652E-2</v>
      </c>
      <c r="S151" s="62">
        <v>273646</v>
      </c>
      <c r="T151" s="63">
        <v>2.8813979893376196E-2</v>
      </c>
      <c r="U151" s="62">
        <v>11922</v>
      </c>
      <c r="V151" s="63">
        <v>-4.9206475795517957E-2</v>
      </c>
      <c r="W151" s="62">
        <v>327899</v>
      </c>
      <c r="X151" s="63">
        <v>-8.9885860192451261E-4</v>
      </c>
      <c r="Y151" s="62">
        <v>39820</v>
      </c>
      <c r="Z151" s="63">
        <v>0.38139179907028375</v>
      </c>
      <c r="AA151" s="62">
        <v>15647</v>
      </c>
      <c r="AB151" s="63">
        <v>8.7276770203599474E-2</v>
      </c>
      <c r="AC151" s="62">
        <v>185555</v>
      </c>
      <c r="AD151" s="63">
        <v>-6.3989290495314322E-3</v>
      </c>
      <c r="AE151" s="62">
        <v>54454</v>
      </c>
      <c r="AF151" s="63">
        <v>1.5667549520647528E-2</v>
      </c>
      <c r="AG151" s="62">
        <v>49061</v>
      </c>
      <c r="AH151" s="63">
        <v>2.3298014350075169E-2</v>
      </c>
      <c r="AI151" s="62">
        <v>42479</v>
      </c>
      <c r="AJ151" s="63">
        <v>2.0737216455209539E-2</v>
      </c>
      <c r="AK151" s="62">
        <v>39561</v>
      </c>
      <c r="AL151" s="54">
        <v>-9.213787405911511E-2</v>
      </c>
      <c r="AM151" s="62">
        <v>12027</v>
      </c>
      <c r="AN151" s="63">
        <v>0.7972205618649133</v>
      </c>
      <c r="AO151" s="62">
        <v>9901</v>
      </c>
      <c r="AP151" s="63">
        <v>-0.10129799400925843</v>
      </c>
      <c r="AQ151" s="62">
        <v>2281</v>
      </c>
      <c r="AR151" s="63">
        <v>-0.21072664359861593</v>
      </c>
      <c r="AS151" s="62">
        <v>4223</v>
      </c>
      <c r="AT151" s="63">
        <v>1.6603415559772738E-3</v>
      </c>
      <c r="AU151" s="62">
        <v>2299</v>
      </c>
      <c r="AV151" s="63">
        <v>0.16937945066124116</v>
      </c>
      <c r="AW151" s="62">
        <v>2170</v>
      </c>
      <c r="AX151" s="63"/>
      <c r="AY151" s="62"/>
      <c r="AZ151" s="63"/>
      <c r="BA151" s="62">
        <v>16487</v>
      </c>
      <c r="BB151" s="63">
        <v>-0.14304277769114815</v>
      </c>
    </row>
    <row r="152" spans="2:55" hidden="1" outlineLevel="1" x14ac:dyDescent="0.25">
      <c r="B152" s="52" t="s">
        <v>81</v>
      </c>
      <c r="C152" s="62">
        <v>1370344</v>
      </c>
      <c r="D152" s="63">
        <v>-4.7953057109866415E-2</v>
      </c>
      <c r="E152" s="62">
        <v>620327</v>
      </c>
      <c r="F152" s="63">
        <v>4.2151277558350797E-2</v>
      </c>
      <c r="G152" s="62">
        <v>312997</v>
      </c>
      <c r="H152" s="63"/>
      <c r="I152" s="62">
        <v>307329</v>
      </c>
      <c r="J152" s="63"/>
      <c r="K152" s="62">
        <v>1063014</v>
      </c>
      <c r="L152" s="63"/>
      <c r="M152" s="62">
        <v>750017</v>
      </c>
      <c r="N152" s="63">
        <v>-0.1114900684611001</v>
      </c>
      <c r="O152" s="62">
        <v>35277</v>
      </c>
      <c r="P152" s="63">
        <v>-7.2487774096860691E-2</v>
      </c>
      <c r="Q152" s="62">
        <v>22783</v>
      </c>
      <c r="R152" s="63">
        <v>-0.10679421335319716</v>
      </c>
      <c r="S152" s="62">
        <v>231634</v>
      </c>
      <c r="T152" s="63">
        <v>-0.12268820991792506</v>
      </c>
      <c r="U152" s="62">
        <v>12934</v>
      </c>
      <c r="V152" s="63">
        <v>-0.13945442448436463</v>
      </c>
      <c r="W152" s="62">
        <v>275536</v>
      </c>
      <c r="X152" s="63">
        <v>-0.10714193130265715</v>
      </c>
      <c r="Y152" s="62">
        <v>33409</v>
      </c>
      <c r="Z152" s="63">
        <v>1.6707242848448045E-2</v>
      </c>
      <c r="AA152" s="62">
        <v>20750</v>
      </c>
      <c r="AB152" s="63">
        <v>2.7482050012379355E-2</v>
      </c>
      <c r="AC152" s="62">
        <v>70222</v>
      </c>
      <c r="AD152" s="63">
        <v>-0.21529143572322551</v>
      </c>
      <c r="AE152" s="62">
        <v>23609</v>
      </c>
      <c r="AF152" s="63">
        <v>-0.18600882636877669</v>
      </c>
      <c r="AG152" s="62">
        <v>16745</v>
      </c>
      <c r="AH152" s="63">
        <v>-0.2817312229228327</v>
      </c>
      <c r="AI152" s="62">
        <v>17878</v>
      </c>
      <c r="AJ152" s="63">
        <v>-0.22549062080318849</v>
      </c>
      <c r="AK152" s="62">
        <v>11990</v>
      </c>
      <c r="AL152" s="54">
        <v>-0.14892106757524137</v>
      </c>
      <c r="AM152" s="62">
        <v>12873</v>
      </c>
      <c r="AN152" s="63">
        <v>0.6960474308300395</v>
      </c>
      <c r="AO152" s="62">
        <v>9689</v>
      </c>
      <c r="AP152" s="63">
        <v>-0.18954412379757424</v>
      </c>
      <c r="AQ152" s="62">
        <v>3537</v>
      </c>
      <c r="AR152" s="63">
        <v>-2.7762506871907622E-2</v>
      </c>
      <c r="AS152" s="62">
        <v>3509</v>
      </c>
      <c r="AT152" s="63">
        <v>-0.26804338756779311</v>
      </c>
      <c r="AU152" s="62">
        <v>2298</v>
      </c>
      <c r="AV152" s="63">
        <v>0.41851851851851851</v>
      </c>
      <c r="AW152" s="62">
        <v>1545</v>
      </c>
      <c r="AX152" s="63"/>
      <c r="AY152" s="62"/>
      <c r="AZ152" s="63"/>
      <c r="BA152" s="62">
        <v>14021</v>
      </c>
      <c r="BB152" s="63">
        <v>-0.32562166321966235</v>
      </c>
    </row>
    <row r="153" spans="2:55" hidden="1" outlineLevel="1" x14ac:dyDescent="0.25">
      <c r="B153" s="52" t="s">
        <v>82</v>
      </c>
      <c r="C153" s="62">
        <v>1166168</v>
      </c>
      <c r="D153" s="63">
        <v>-2.8278358976922879E-2</v>
      </c>
      <c r="E153" s="62">
        <v>590318</v>
      </c>
      <c r="F153" s="63">
        <v>1.0577961752254117E-2</v>
      </c>
      <c r="G153" s="62">
        <v>286389</v>
      </c>
      <c r="H153" s="63"/>
      <c r="I153" s="62">
        <v>303929</v>
      </c>
      <c r="J153" s="63"/>
      <c r="K153" s="62">
        <v>862239</v>
      </c>
      <c r="L153" s="63"/>
      <c r="M153" s="62">
        <v>575850</v>
      </c>
      <c r="N153" s="63">
        <v>-6.5126971293870128E-2</v>
      </c>
      <c r="O153" s="62">
        <v>29114</v>
      </c>
      <c r="P153" s="63">
        <v>-0.10191868714911467</v>
      </c>
      <c r="Q153" s="62">
        <v>15892</v>
      </c>
      <c r="R153" s="63">
        <v>-2.1368310856579864E-2</v>
      </c>
      <c r="S153" s="62">
        <v>165721</v>
      </c>
      <c r="T153" s="63">
        <v>-7.9123138475216681E-2</v>
      </c>
      <c r="U153" s="62">
        <v>6959</v>
      </c>
      <c r="V153" s="63">
        <v>-0.15330332157196735</v>
      </c>
      <c r="W153" s="62">
        <v>254980</v>
      </c>
      <c r="X153" s="63">
        <v>-6.0791796201617787E-2</v>
      </c>
      <c r="Y153" s="62">
        <v>38107</v>
      </c>
      <c r="Z153" s="63">
        <v>0.1351504319332737</v>
      </c>
      <c r="AA153" s="62">
        <v>10417</v>
      </c>
      <c r="AB153" s="63">
        <v>-0.42964301357862467</v>
      </c>
      <c r="AC153" s="62">
        <v>16659</v>
      </c>
      <c r="AD153" s="63">
        <v>-9.4914701727697448E-2</v>
      </c>
      <c r="AE153" s="62">
        <v>4245</v>
      </c>
      <c r="AF153" s="63">
        <v>-4.2193140794223871E-2</v>
      </c>
      <c r="AG153" s="62">
        <v>5706</v>
      </c>
      <c r="AH153" s="63">
        <v>-0.10578279266572632</v>
      </c>
      <c r="AI153" s="62">
        <v>5649</v>
      </c>
      <c r="AJ153" s="63">
        <v>-5.4560669456066968E-2</v>
      </c>
      <c r="AK153" s="62">
        <v>1059</v>
      </c>
      <c r="AL153" s="54">
        <v>-0.34548825710754016</v>
      </c>
      <c r="AM153" s="62">
        <v>10006</v>
      </c>
      <c r="AN153" s="63">
        <v>5.6042216358838992E-2</v>
      </c>
      <c r="AO153" s="62">
        <v>6619</v>
      </c>
      <c r="AP153" s="63">
        <v>-8.5773480662983403E-2</v>
      </c>
      <c r="AQ153" s="62">
        <v>2760</v>
      </c>
      <c r="AR153" s="63">
        <v>-7.2268907563025175E-2</v>
      </c>
      <c r="AS153" s="62">
        <v>2984</v>
      </c>
      <c r="AT153" s="63">
        <v>-7.3291925465838514E-2</v>
      </c>
      <c r="AU153" s="62">
        <v>3245</v>
      </c>
      <c r="AV153" s="63">
        <v>1.9825367647058822</v>
      </c>
      <c r="AW153" s="62">
        <v>1800</v>
      </c>
      <c r="AX153" s="63"/>
      <c r="AY153" s="62"/>
      <c r="AZ153" s="63"/>
      <c r="BA153" s="62">
        <v>10579</v>
      </c>
      <c r="BB153" s="63">
        <v>-0.21099343675417659</v>
      </c>
    </row>
    <row r="154" spans="2:55" hidden="1" outlineLevel="1" x14ac:dyDescent="0.25">
      <c r="B154" s="52" t="s">
        <v>83</v>
      </c>
      <c r="C154" s="62">
        <v>1230453</v>
      </c>
      <c r="D154" s="63">
        <v>-1.3504401918709052E-2</v>
      </c>
      <c r="E154" s="62">
        <v>611166</v>
      </c>
      <c r="F154" s="63">
        <v>2.2228689561046178E-2</v>
      </c>
      <c r="G154" s="62">
        <v>322056</v>
      </c>
      <c r="H154" s="63"/>
      <c r="I154" s="62">
        <v>289110</v>
      </c>
      <c r="J154" s="63"/>
      <c r="K154" s="62">
        <v>941343</v>
      </c>
      <c r="L154" s="63"/>
      <c r="M154" s="62">
        <v>619287</v>
      </c>
      <c r="N154" s="63">
        <v>-4.6401332879595802E-2</v>
      </c>
      <c r="O154" s="62">
        <v>24129</v>
      </c>
      <c r="P154" s="63">
        <v>-0.1010729453840995</v>
      </c>
      <c r="Q154" s="62">
        <v>16843</v>
      </c>
      <c r="R154" s="63">
        <v>5.3675320613074673E-2</v>
      </c>
      <c r="S154" s="62">
        <v>176446</v>
      </c>
      <c r="T154" s="63">
        <v>-1.4416819809302539E-2</v>
      </c>
      <c r="U154" s="62">
        <v>7003</v>
      </c>
      <c r="V154" s="63">
        <v>2.6080586080586166E-2</v>
      </c>
      <c r="W154" s="62">
        <v>264288</v>
      </c>
      <c r="X154" s="63">
        <v>-9.7620519053943755E-2</v>
      </c>
      <c r="Y154" s="62">
        <v>47158</v>
      </c>
      <c r="Z154" s="63">
        <v>0.13762574481943401</v>
      </c>
      <c r="AA154" s="62">
        <v>17819</v>
      </c>
      <c r="AB154" s="63">
        <v>-0.11321787598288047</v>
      </c>
      <c r="AC154" s="62">
        <v>15469</v>
      </c>
      <c r="AD154" s="63">
        <v>-0.16361178696945122</v>
      </c>
      <c r="AE154" s="62">
        <v>3643</v>
      </c>
      <c r="AF154" s="63">
        <v>2.8805422197119457E-2</v>
      </c>
      <c r="AG154" s="62">
        <v>5853</v>
      </c>
      <c r="AH154" s="63">
        <v>-0.16206156048675735</v>
      </c>
      <c r="AI154" s="62">
        <v>5098</v>
      </c>
      <c r="AJ154" s="63">
        <v>-0.12899367845549292</v>
      </c>
      <c r="AK154" s="62">
        <v>875</v>
      </c>
      <c r="AL154" s="54">
        <v>-0.58648393194706994</v>
      </c>
      <c r="AM154" s="62">
        <v>10323</v>
      </c>
      <c r="AN154" s="63">
        <v>0.25936318165182382</v>
      </c>
      <c r="AO154" s="62">
        <v>7702</v>
      </c>
      <c r="AP154" s="63">
        <v>-0.14193404634581108</v>
      </c>
      <c r="AQ154" s="62">
        <v>4840</v>
      </c>
      <c r="AR154" s="63">
        <v>0.11623616236162371</v>
      </c>
      <c r="AS154" s="62">
        <v>3977</v>
      </c>
      <c r="AT154" s="63">
        <v>-4.0993489269351313E-2</v>
      </c>
      <c r="AU154" s="62">
        <v>3638</v>
      </c>
      <c r="AV154" s="63">
        <v>0.75833736104398253</v>
      </c>
      <c r="AW154" s="62">
        <v>6233</v>
      </c>
      <c r="AX154" s="63"/>
      <c r="AY154" s="62"/>
      <c r="AZ154" s="63"/>
      <c r="BA154" s="62">
        <v>13419</v>
      </c>
      <c r="BB154" s="63">
        <v>-0.33225517515923564</v>
      </c>
    </row>
    <row r="155" spans="2:55" hidden="1" outlineLevel="1" x14ac:dyDescent="0.25">
      <c r="B155" s="52" t="s">
        <v>84</v>
      </c>
      <c r="C155" s="62">
        <v>1510163</v>
      </c>
      <c r="D155" s="63">
        <v>-4.2824420535150232E-3</v>
      </c>
      <c r="E155" s="62">
        <v>777297</v>
      </c>
      <c r="F155" s="63">
        <v>5.4848822060579838E-2</v>
      </c>
      <c r="G155" s="62">
        <v>458209</v>
      </c>
      <c r="H155" s="63"/>
      <c r="I155" s="62">
        <v>319088</v>
      </c>
      <c r="J155" s="63"/>
      <c r="K155" s="62">
        <v>1191075</v>
      </c>
      <c r="L155" s="63"/>
      <c r="M155" s="62">
        <v>732866</v>
      </c>
      <c r="N155" s="63">
        <v>-6.0160712407890449E-2</v>
      </c>
      <c r="O155" s="62">
        <v>46205</v>
      </c>
      <c r="P155" s="63">
        <v>-8.9107934943321809E-2</v>
      </c>
      <c r="Q155" s="62">
        <v>23591</v>
      </c>
      <c r="R155" s="63">
        <v>-6.2137234634650595E-2</v>
      </c>
      <c r="S155" s="62">
        <v>193843</v>
      </c>
      <c r="T155" s="63">
        <v>-7.2246312303171245E-2</v>
      </c>
      <c r="U155" s="62">
        <v>8451</v>
      </c>
      <c r="V155" s="63">
        <v>-3.1070855308415468E-2</v>
      </c>
      <c r="W155" s="62">
        <v>291338</v>
      </c>
      <c r="X155" s="63">
        <v>-8.5545148654077918E-2</v>
      </c>
      <c r="Y155" s="62">
        <v>51805</v>
      </c>
      <c r="Z155" s="63">
        <v>4.5569129338762782E-3</v>
      </c>
      <c r="AA155" s="62">
        <v>28342</v>
      </c>
      <c r="AB155" s="63">
        <v>3.2081861549106083E-2</v>
      </c>
      <c r="AC155" s="62">
        <v>19315</v>
      </c>
      <c r="AD155" s="63">
        <v>-2.8860173965508551E-2</v>
      </c>
      <c r="AE155" s="62">
        <v>4186</v>
      </c>
      <c r="AF155" s="63">
        <v>8.6144265697976063E-2</v>
      </c>
      <c r="AG155" s="62">
        <v>6942</v>
      </c>
      <c r="AH155" s="63">
        <v>-0.17484844882919293</v>
      </c>
      <c r="AI155" s="62">
        <v>7569</v>
      </c>
      <c r="AJ155" s="63">
        <v>0.24715768660405346</v>
      </c>
      <c r="AK155" s="62">
        <v>618</v>
      </c>
      <c r="AL155" s="54">
        <v>-0.60206052801030263</v>
      </c>
      <c r="AM155" s="62">
        <v>13556</v>
      </c>
      <c r="AN155" s="63">
        <v>0.15291716278278611</v>
      </c>
      <c r="AO155" s="62">
        <v>10121</v>
      </c>
      <c r="AP155" s="63">
        <v>-0.12044842269922651</v>
      </c>
      <c r="AQ155" s="62">
        <v>4209</v>
      </c>
      <c r="AR155" s="63">
        <v>9.8668754894283506E-2</v>
      </c>
      <c r="AS155" s="62">
        <v>4562</v>
      </c>
      <c r="AT155" s="63">
        <v>-2.4171122994652405E-2</v>
      </c>
      <c r="AU155" s="62">
        <v>4713</v>
      </c>
      <c r="AV155" s="63">
        <v>0.74814540059347179</v>
      </c>
      <c r="AW155" s="62">
        <v>14810</v>
      </c>
      <c r="AX155" s="63"/>
      <c r="AY155" s="62"/>
      <c r="AZ155" s="63"/>
      <c r="BA155" s="62">
        <v>18005</v>
      </c>
      <c r="BB155" s="63">
        <v>-0.47446001167542329</v>
      </c>
    </row>
    <row r="156" spans="2:55" hidden="1" outlineLevel="1" x14ac:dyDescent="0.25">
      <c r="B156" s="52" t="s">
        <v>85</v>
      </c>
      <c r="C156" s="62">
        <v>1563419</v>
      </c>
      <c r="D156" s="63">
        <v>1.3334725302738271E-3</v>
      </c>
      <c r="E156" s="62">
        <v>843952</v>
      </c>
      <c r="F156" s="63">
        <v>4.2249311816988433E-2</v>
      </c>
      <c r="G156" s="62">
        <v>530567</v>
      </c>
      <c r="H156" s="63"/>
      <c r="I156" s="62">
        <v>313385</v>
      </c>
      <c r="J156" s="63"/>
      <c r="K156" s="62">
        <v>1250034</v>
      </c>
      <c r="L156" s="63"/>
      <c r="M156" s="62">
        <v>719467</v>
      </c>
      <c r="N156" s="63">
        <v>-4.2747699561998753E-2</v>
      </c>
      <c r="O156" s="62">
        <v>37946</v>
      </c>
      <c r="P156" s="63">
        <v>-3.7343345679638706E-2</v>
      </c>
      <c r="Q156" s="62">
        <v>24107</v>
      </c>
      <c r="R156" s="63">
        <v>9.4578641482019554E-2</v>
      </c>
      <c r="S156" s="62">
        <v>182340</v>
      </c>
      <c r="T156" s="63">
        <v>-5.8341122822601066E-2</v>
      </c>
      <c r="U156" s="62">
        <v>9203</v>
      </c>
      <c r="V156" s="63">
        <v>0.15441545408931256</v>
      </c>
      <c r="W156" s="62">
        <v>294067</v>
      </c>
      <c r="X156" s="63">
        <v>-7.7271857241922426E-2</v>
      </c>
      <c r="Y156" s="62">
        <v>45994</v>
      </c>
      <c r="Z156" s="63">
        <v>0.10448334654083524</v>
      </c>
      <c r="AA156" s="62">
        <v>38287</v>
      </c>
      <c r="AB156" s="63">
        <v>-4.1842888961185265E-2</v>
      </c>
      <c r="AC156" s="62">
        <v>17695</v>
      </c>
      <c r="AD156" s="63">
        <v>-7.7760983999583089E-2</v>
      </c>
      <c r="AE156" s="62">
        <v>4591</v>
      </c>
      <c r="AF156" s="63">
        <v>3.277972027972087E-3</v>
      </c>
      <c r="AG156" s="62">
        <v>6612</v>
      </c>
      <c r="AH156" s="63">
        <v>-0.14551563711553372</v>
      </c>
      <c r="AI156" s="62">
        <v>6492</v>
      </c>
      <c r="AJ156" s="63">
        <v>8.2000000000000073E-2</v>
      </c>
      <c r="AK156" s="62">
        <v>0</v>
      </c>
      <c r="AL156" s="54">
        <v>-1</v>
      </c>
      <c r="AM156" s="62">
        <v>11372</v>
      </c>
      <c r="AN156" s="63">
        <v>0.11435570798628114</v>
      </c>
      <c r="AO156" s="62">
        <v>9927</v>
      </c>
      <c r="AP156" s="63">
        <v>9.1491308325708509E-3</v>
      </c>
      <c r="AQ156" s="62">
        <v>4617</v>
      </c>
      <c r="AR156" s="63">
        <v>0.21117523609653732</v>
      </c>
      <c r="AS156" s="62">
        <v>4508</v>
      </c>
      <c r="AT156" s="63">
        <v>8.8888888888888795E-2</v>
      </c>
      <c r="AU156" s="62">
        <v>4842</v>
      </c>
      <c r="AV156" s="63">
        <v>0.96909312728751518</v>
      </c>
      <c r="AW156" s="62">
        <v>17190</v>
      </c>
      <c r="AX156" s="63"/>
      <c r="AY156" s="62"/>
      <c r="AZ156" s="63"/>
      <c r="BA156" s="62">
        <v>17372</v>
      </c>
      <c r="BB156" s="63">
        <v>-0.55006475006475009</v>
      </c>
    </row>
    <row r="157" spans="2:55" hidden="1" outlineLevel="1" x14ac:dyDescent="0.25">
      <c r="B157" s="52" t="s">
        <v>86</v>
      </c>
      <c r="C157" s="62">
        <v>1353650</v>
      </c>
      <c r="D157" s="63">
        <v>-1.0058944083931598E-3</v>
      </c>
      <c r="E157" s="62">
        <v>671321</v>
      </c>
      <c r="F157" s="63">
        <v>3.0602391512265292E-2</v>
      </c>
      <c r="G157" s="62">
        <v>374238</v>
      </c>
      <c r="H157" s="63"/>
      <c r="I157" s="62">
        <v>297083</v>
      </c>
      <c r="J157" s="63"/>
      <c r="K157" s="62">
        <v>1056567</v>
      </c>
      <c r="L157" s="63"/>
      <c r="M157" s="62">
        <v>682329</v>
      </c>
      <c r="N157" s="63">
        <v>-3.02675000639544E-2</v>
      </c>
      <c r="O157" s="62">
        <v>30984</v>
      </c>
      <c r="P157" s="63">
        <v>-3.8898194677089104E-2</v>
      </c>
      <c r="Q157" s="62">
        <v>18204</v>
      </c>
      <c r="R157" s="63">
        <v>7.8116671602013632E-2</v>
      </c>
      <c r="S157" s="62">
        <v>201550</v>
      </c>
      <c r="T157" s="63">
        <v>-3.1261114902861764E-2</v>
      </c>
      <c r="U157" s="62">
        <v>8022</v>
      </c>
      <c r="V157" s="63">
        <v>3.4562806293525927E-2</v>
      </c>
      <c r="W157" s="62">
        <v>279321</v>
      </c>
      <c r="X157" s="63">
        <v>-8.0697077409162765E-2</v>
      </c>
      <c r="Y157" s="62">
        <v>50193</v>
      </c>
      <c r="Z157" s="63">
        <v>0.24437227290757635</v>
      </c>
      <c r="AA157" s="62">
        <v>14937</v>
      </c>
      <c r="AB157" s="63">
        <v>-3.4079151577858235E-2</v>
      </c>
      <c r="AC157" s="62">
        <v>18974</v>
      </c>
      <c r="AD157" s="63">
        <v>-6.8257709683755663E-2</v>
      </c>
      <c r="AE157" s="62">
        <v>5172</v>
      </c>
      <c r="AF157" s="63">
        <v>0.27609178386380462</v>
      </c>
      <c r="AG157" s="62">
        <v>7393</v>
      </c>
      <c r="AH157" s="63">
        <v>-0.15643541761752622</v>
      </c>
      <c r="AI157" s="62">
        <v>5520</v>
      </c>
      <c r="AJ157" s="63">
        <v>-2.4734982332155431E-2</v>
      </c>
      <c r="AK157" s="62">
        <v>889</v>
      </c>
      <c r="AL157" s="54">
        <v>-0.52888182299947006</v>
      </c>
      <c r="AM157" s="62">
        <v>12854</v>
      </c>
      <c r="AN157" s="63">
        <v>4.8621308533202789E-2</v>
      </c>
      <c r="AO157" s="62">
        <v>9252</v>
      </c>
      <c r="AP157" s="63">
        <v>-3.9832059425126687E-3</v>
      </c>
      <c r="AQ157" s="62">
        <v>5102</v>
      </c>
      <c r="AR157" s="63">
        <v>0.24712784160351986</v>
      </c>
      <c r="AS157" s="62">
        <v>4500</v>
      </c>
      <c r="AT157" s="63">
        <v>3.3532384014699046E-2</v>
      </c>
      <c r="AU157" s="62">
        <v>4462</v>
      </c>
      <c r="AV157" s="63">
        <v>1.3822744260544582</v>
      </c>
      <c r="AW157" s="62">
        <v>10149</v>
      </c>
      <c r="AX157" s="63"/>
      <c r="AY157" s="62"/>
      <c r="AZ157" s="63"/>
      <c r="BA157" s="62">
        <v>13825</v>
      </c>
      <c r="BB157" s="63">
        <v>-0.48464176545142768</v>
      </c>
    </row>
    <row r="158" spans="2:55" hidden="1" outlineLevel="1" x14ac:dyDescent="0.25">
      <c r="B158" s="52" t="s">
        <v>87</v>
      </c>
      <c r="C158" s="62">
        <v>1501078</v>
      </c>
      <c r="D158" s="63">
        <v>8.9978301960351725E-3</v>
      </c>
      <c r="E158" s="62">
        <v>648315</v>
      </c>
      <c r="F158" s="63">
        <v>4.8783565393369699E-2</v>
      </c>
      <c r="G158" s="62">
        <v>333557</v>
      </c>
      <c r="H158" s="63"/>
      <c r="I158" s="62">
        <v>314758</v>
      </c>
      <c r="J158" s="63"/>
      <c r="K158" s="62">
        <v>1186320</v>
      </c>
      <c r="L158" s="63"/>
      <c r="M158" s="62">
        <v>852763</v>
      </c>
      <c r="N158" s="63">
        <v>-1.9286214554249281E-2</v>
      </c>
      <c r="O158" s="62">
        <v>40502</v>
      </c>
      <c r="P158" s="63">
        <v>-2.6862085535800051E-2</v>
      </c>
      <c r="Q158" s="62">
        <v>22522</v>
      </c>
      <c r="R158" s="63">
        <v>2.5591985428051078E-2</v>
      </c>
      <c r="S158" s="62">
        <v>219879</v>
      </c>
      <c r="T158" s="63">
        <v>-5.5912168689700725E-2</v>
      </c>
      <c r="U158" s="62">
        <v>7346</v>
      </c>
      <c r="V158" s="63">
        <v>-0.11632383014555514</v>
      </c>
      <c r="W158" s="62">
        <v>337593</v>
      </c>
      <c r="X158" s="63">
        <v>-5.1438606350098337E-2</v>
      </c>
      <c r="Y158" s="62">
        <v>39311</v>
      </c>
      <c r="Z158" s="63">
        <v>0.1265833667679257</v>
      </c>
      <c r="AA158" s="62">
        <v>14549</v>
      </c>
      <c r="AB158" s="63">
        <v>-0.1187231207220304</v>
      </c>
      <c r="AC158" s="62">
        <v>117087</v>
      </c>
      <c r="AD158" s="63">
        <v>0.13590678903354747</v>
      </c>
      <c r="AE158" s="62">
        <v>34102</v>
      </c>
      <c r="AF158" s="63">
        <v>0.24219575274104832</v>
      </c>
      <c r="AG158" s="62">
        <v>32024</v>
      </c>
      <c r="AH158" s="63">
        <v>8.9474042321562308E-2</v>
      </c>
      <c r="AI158" s="62">
        <v>27092</v>
      </c>
      <c r="AJ158" s="63">
        <v>0.18419442258938723</v>
      </c>
      <c r="AK158" s="62">
        <v>23869</v>
      </c>
      <c r="AL158" s="54">
        <v>2.2095662227550994E-2</v>
      </c>
      <c r="AM158" s="62">
        <v>15664</v>
      </c>
      <c r="AN158" s="63">
        <v>-3.3802121885023406E-2</v>
      </c>
      <c r="AO158" s="62">
        <v>9063</v>
      </c>
      <c r="AP158" s="63">
        <v>-0.16608391608391604</v>
      </c>
      <c r="AQ158" s="62">
        <v>3964</v>
      </c>
      <c r="AR158" s="63">
        <v>0.23758975960037465</v>
      </c>
      <c r="AS158" s="62">
        <v>4110</v>
      </c>
      <c r="AT158" s="63">
        <v>-5.7555606512267876E-2</v>
      </c>
      <c r="AU158" s="62">
        <v>3671</v>
      </c>
      <c r="AV158" s="63">
        <v>1.87921568627451</v>
      </c>
      <c r="AW158" s="62">
        <v>1424</v>
      </c>
      <c r="AX158" s="63"/>
      <c r="AY158" s="62"/>
      <c r="AZ158" s="63"/>
      <c r="BA158" s="62">
        <v>16078</v>
      </c>
      <c r="BB158" s="63">
        <v>-0.12804382016378324</v>
      </c>
    </row>
    <row r="159" spans="2:55" hidden="1" outlineLevel="1" x14ac:dyDescent="0.25">
      <c r="B159" s="52" t="s">
        <v>88</v>
      </c>
      <c r="C159" s="62">
        <v>1442455</v>
      </c>
      <c r="D159" s="63">
        <v>5.2801561333351898E-2</v>
      </c>
      <c r="E159" s="62">
        <v>559930</v>
      </c>
      <c r="F159" s="63">
        <v>7.2726541231375785E-2</v>
      </c>
      <c r="G159" s="62">
        <v>268323</v>
      </c>
      <c r="H159" s="63"/>
      <c r="I159" s="62">
        <v>291607</v>
      </c>
      <c r="J159" s="63"/>
      <c r="K159" s="62">
        <v>1150848</v>
      </c>
      <c r="L159" s="63"/>
      <c r="M159" s="62">
        <v>882525</v>
      </c>
      <c r="N159" s="63">
        <v>4.053920216190221E-2</v>
      </c>
      <c r="O159" s="62">
        <v>29800</v>
      </c>
      <c r="P159" s="63">
        <v>-3.2279015392608912E-2</v>
      </c>
      <c r="Q159" s="62">
        <v>18202</v>
      </c>
      <c r="R159" s="63">
        <v>4.7114997411263904E-2</v>
      </c>
      <c r="S159" s="62">
        <v>249784</v>
      </c>
      <c r="T159" s="63">
        <v>-4.0653841279107761E-2</v>
      </c>
      <c r="U159" s="62">
        <v>3716</v>
      </c>
      <c r="V159" s="63">
        <v>-0.14041175109877402</v>
      </c>
      <c r="W159" s="62">
        <v>301960</v>
      </c>
      <c r="X159" s="63">
        <v>5.0825633797915382E-2</v>
      </c>
      <c r="Y159" s="62">
        <v>28946</v>
      </c>
      <c r="Z159" s="63">
        <v>0.30428513495246245</v>
      </c>
      <c r="AA159" s="62">
        <v>7497</v>
      </c>
      <c r="AB159" s="63">
        <v>-0.30947775628626695</v>
      </c>
      <c r="AC159" s="62">
        <v>187485</v>
      </c>
      <c r="AD159" s="63">
        <v>0.12450967455585804</v>
      </c>
      <c r="AE159" s="62">
        <v>57793</v>
      </c>
      <c r="AF159" s="63">
        <v>0.14949181534299982</v>
      </c>
      <c r="AG159" s="62">
        <v>52164</v>
      </c>
      <c r="AH159" s="63">
        <v>0.17650773602778647</v>
      </c>
      <c r="AI159" s="62">
        <v>38016</v>
      </c>
      <c r="AJ159" s="63">
        <v>0.1232051054777521</v>
      </c>
      <c r="AK159" s="62">
        <v>39512</v>
      </c>
      <c r="AL159" s="54">
        <v>3.2588527374885601E-2</v>
      </c>
      <c r="AM159" s="62">
        <v>16384</v>
      </c>
      <c r="AN159" s="63">
        <v>0.24868531361938873</v>
      </c>
      <c r="AO159" s="62">
        <v>10865</v>
      </c>
      <c r="AP159" s="63">
        <v>2.4420139543654518E-2</v>
      </c>
      <c r="AQ159" s="62">
        <v>3733</v>
      </c>
      <c r="AR159" s="63">
        <v>0.16948621553884702</v>
      </c>
      <c r="AS159" s="62">
        <v>3769</v>
      </c>
      <c r="AT159" s="63">
        <v>-0.11546585308613</v>
      </c>
      <c r="AU159" s="62">
        <v>3928</v>
      </c>
      <c r="AV159" s="63">
        <v>1.1919642857142856</v>
      </c>
      <c r="AW159" s="62">
        <v>658</v>
      </c>
      <c r="AX159" s="63"/>
      <c r="AY159" s="62"/>
      <c r="AZ159" s="63"/>
      <c r="BA159" s="62">
        <v>15798</v>
      </c>
      <c r="BB159" s="63">
        <v>4.139749505603163E-2</v>
      </c>
    </row>
    <row r="160" spans="2:55" hidden="1" outlineLevel="1" x14ac:dyDescent="0.25">
      <c r="B160" s="52" t="s">
        <v>89</v>
      </c>
      <c r="C160" s="62">
        <v>1505988</v>
      </c>
      <c r="D160" s="63">
        <v>4.0893046350521045E-2</v>
      </c>
      <c r="E160" s="62">
        <v>599679</v>
      </c>
      <c r="F160" s="63">
        <v>3.1053027932423038E-2</v>
      </c>
      <c r="G160" s="62">
        <v>305514</v>
      </c>
      <c r="H160" s="63"/>
      <c r="I160" s="62">
        <v>294165</v>
      </c>
      <c r="J160" s="63"/>
      <c r="K160" s="62">
        <v>1211823</v>
      </c>
      <c r="L160" s="63"/>
      <c r="M160" s="62">
        <v>906309</v>
      </c>
      <c r="N160" s="63">
        <v>4.7507816066712616E-2</v>
      </c>
      <c r="O160" s="62">
        <v>30856</v>
      </c>
      <c r="P160" s="63">
        <v>-0.10789869318838907</v>
      </c>
      <c r="Q160" s="62">
        <v>22440</v>
      </c>
      <c r="R160" s="63">
        <v>3.3054046588711916E-2</v>
      </c>
      <c r="S160" s="62">
        <v>231432</v>
      </c>
      <c r="T160" s="63">
        <v>3.4309847824629536E-2</v>
      </c>
      <c r="U160" s="62">
        <v>7874</v>
      </c>
      <c r="V160" s="63">
        <v>3.0493390917419205E-2</v>
      </c>
      <c r="W160" s="62">
        <v>312446</v>
      </c>
      <c r="X160" s="63">
        <v>3.6078337743644884E-2</v>
      </c>
      <c r="Y160" s="62">
        <v>34917</v>
      </c>
      <c r="Z160" s="63">
        <v>0.10566814439518679</v>
      </c>
      <c r="AA160" s="62">
        <v>14255</v>
      </c>
      <c r="AB160" s="63">
        <v>2.3624874335774759E-2</v>
      </c>
      <c r="AC160" s="62">
        <v>201027</v>
      </c>
      <c r="AD160" s="63">
        <v>9.0038064872954404E-2</v>
      </c>
      <c r="AE160" s="62">
        <v>62799</v>
      </c>
      <c r="AF160" s="63">
        <v>0.12686393080801728</v>
      </c>
      <c r="AG160" s="62">
        <v>53461</v>
      </c>
      <c r="AH160" s="63">
        <v>9.3249626796997998E-2</v>
      </c>
      <c r="AI160" s="62">
        <v>43001</v>
      </c>
      <c r="AJ160" s="63">
        <v>0.10027634205004854</v>
      </c>
      <c r="AK160" s="62">
        <v>41766</v>
      </c>
      <c r="AL160" s="54">
        <v>2.5939572586588078E-2</v>
      </c>
      <c r="AM160" s="62">
        <v>14334</v>
      </c>
      <c r="AN160" s="63">
        <v>0.2737936550253266</v>
      </c>
      <c r="AO160" s="62">
        <v>9169</v>
      </c>
      <c r="AP160" s="63">
        <v>6.7652538425710285E-2</v>
      </c>
      <c r="AQ160" s="62">
        <v>2246</v>
      </c>
      <c r="AR160" s="63">
        <v>-0.32103990326481258</v>
      </c>
      <c r="AS160" s="62">
        <v>3530</v>
      </c>
      <c r="AT160" s="63">
        <v>1.9641825534373103E-2</v>
      </c>
      <c r="AU160" s="62">
        <v>3226</v>
      </c>
      <c r="AV160" s="63">
        <v>1.1029986962190352</v>
      </c>
      <c r="AW160" s="62">
        <v>848</v>
      </c>
      <c r="AX160" s="63"/>
      <c r="AY160" s="62"/>
      <c r="AZ160" s="63"/>
      <c r="BA160" s="62">
        <v>17706</v>
      </c>
      <c r="BB160" s="63">
        <v>-8.6226203807391322E-3</v>
      </c>
    </row>
    <row r="161" spans="2:55" ht="15" customHeight="1" collapsed="1" x14ac:dyDescent="0.25">
      <c r="B161" s="64">
        <v>2007</v>
      </c>
      <c r="C161" s="65">
        <v>16796885</v>
      </c>
      <c r="D161" s="66">
        <v>8.1183582388746345E-3</v>
      </c>
      <c r="E161" s="65">
        <v>7468339</v>
      </c>
      <c r="F161" s="66">
        <v>4.7221399589655988E-2</v>
      </c>
      <c r="G161" s="65">
        <v>3907527</v>
      </c>
      <c r="H161" s="66"/>
      <c r="I161" s="65">
        <v>3560811</v>
      </c>
      <c r="J161" s="66"/>
      <c r="K161" s="65">
        <v>13236073</v>
      </c>
      <c r="L161" s="66"/>
      <c r="M161" s="65">
        <v>9328546</v>
      </c>
      <c r="N161" s="66">
        <v>-2.114344907536625E-2</v>
      </c>
      <c r="O161" s="65">
        <v>411665</v>
      </c>
      <c r="P161" s="66">
        <v>-6.3742346915568127E-2</v>
      </c>
      <c r="Q161" s="65">
        <v>245575</v>
      </c>
      <c r="R161" s="66">
        <v>1.3922205753025274E-2</v>
      </c>
      <c r="S161" s="65">
        <v>2574765</v>
      </c>
      <c r="T161" s="66">
        <v>-3.1236901691859331E-2</v>
      </c>
      <c r="U161" s="65">
        <v>100388</v>
      </c>
      <c r="V161" s="66">
        <v>-8.1259666688021093E-2</v>
      </c>
      <c r="W161" s="65">
        <v>3476319</v>
      </c>
      <c r="X161" s="66">
        <v>-4.5725745993637434E-2</v>
      </c>
      <c r="Y161" s="65">
        <v>473398</v>
      </c>
      <c r="Z161" s="66">
        <v>0.13868216345714401</v>
      </c>
      <c r="AA161" s="65">
        <v>218624</v>
      </c>
      <c r="AB161" s="66">
        <v>-6.5118108889383075E-2</v>
      </c>
      <c r="AC161" s="65">
        <v>1198214</v>
      </c>
      <c r="AD161" s="66">
        <v>1.7093110212660134E-2</v>
      </c>
      <c r="AE161" s="65">
        <v>356949</v>
      </c>
      <c r="AF161" s="66">
        <v>6.9343503034733134E-2</v>
      </c>
      <c r="AG161" s="65">
        <v>329954</v>
      </c>
      <c r="AH161" s="66">
        <v>1.6967227514956162E-2</v>
      </c>
      <c r="AI161" s="65">
        <v>277282</v>
      </c>
      <c r="AJ161" s="66">
        <v>2.1548595786068825E-2</v>
      </c>
      <c r="AK161" s="65">
        <v>234029</v>
      </c>
      <c r="AL161" s="66">
        <v>-5.7827716562060982E-2</v>
      </c>
      <c r="AM161" s="65">
        <v>149927</v>
      </c>
      <c r="AN161" s="66">
        <v>0.25798791743581129</v>
      </c>
      <c r="AO161" s="65">
        <v>108449</v>
      </c>
      <c r="AP161" s="66">
        <v>-0.10716579125022641</v>
      </c>
      <c r="AQ161" s="65">
        <v>42420</v>
      </c>
      <c r="AR161" s="66">
        <v>6.2998045406705838E-2</v>
      </c>
      <c r="AS161" s="65">
        <v>45494</v>
      </c>
      <c r="AT161" s="66">
        <v>-4.7644965459493371E-2</v>
      </c>
      <c r="AU161" s="65">
        <v>40699</v>
      </c>
      <c r="AV161" s="66">
        <v>0.77121594568717899</v>
      </c>
      <c r="AW161" s="65">
        <v>57802</v>
      </c>
      <c r="AX161" s="66"/>
      <c r="AY161" s="65"/>
      <c r="AZ161" s="66"/>
      <c r="BA161" s="65">
        <v>184787</v>
      </c>
      <c r="BB161" s="66">
        <v>-0.28717519442044193</v>
      </c>
      <c r="BC161" s="38"/>
    </row>
    <row r="162" spans="2:55" hidden="1" outlineLevel="1" x14ac:dyDescent="0.25">
      <c r="B162" s="52" t="s">
        <v>78</v>
      </c>
      <c r="C162" s="62">
        <v>1293063</v>
      </c>
      <c r="D162" s="63">
        <v>-2.3108533723027458E-3</v>
      </c>
      <c r="E162" s="62">
        <v>461739</v>
      </c>
      <c r="F162" s="63">
        <v>9.4469095770401301E-2</v>
      </c>
      <c r="G162" s="62"/>
      <c r="H162" s="63"/>
      <c r="I162" s="62"/>
      <c r="J162" s="63"/>
      <c r="K162" s="62"/>
      <c r="L162" s="63"/>
      <c r="M162" s="62">
        <v>831324</v>
      </c>
      <c r="N162" s="63">
        <v>-4.9017701281438231E-2</v>
      </c>
      <c r="O162" s="62">
        <v>34591</v>
      </c>
      <c r="P162" s="63">
        <v>-0.21423379219481165</v>
      </c>
      <c r="Q162" s="62">
        <v>19864</v>
      </c>
      <c r="R162" s="63">
        <v>-0.13934142114384751</v>
      </c>
      <c r="S162" s="62">
        <v>222445</v>
      </c>
      <c r="T162" s="63">
        <v>-8.3532465392221478E-2</v>
      </c>
      <c r="U162" s="62">
        <v>10388</v>
      </c>
      <c r="V162" s="63">
        <v>6.9494491918048018E-2</v>
      </c>
      <c r="W162" s="62">
        <v>272318</v>
      </c>
      <c r="X162" s="63">
        <v>-1.7753570913288108E-2</v>
      </c>
      <c r="Y162" s="62">
        <v>28783</v>
      </c>
      <c r="Z162" s="63">
        <v>-5.2910401105590421E-2</v>
      </c>
      <c r="AA162" s="62">
        <v>21016</v>
      </c>
      <c r="AB162" s="63">
        <v>-7.7436347673397687E-2</v>
      </c>
      <c r="AC162" s="62">
        <v>179832</v>
      </c>
      <c r="AD162" s="63">
        <v>-2.0074543908978004E-2</v>
      </c>
      <c r="AE162" s="62">
        <v>50735</v>
      </c>
      <c r="AF162" s="63">
        <v>-8.0821073990868908E-2</v>
      </c>
      <c r="AG162" s="62">
        <v>47867</v>
      </c>
      <c r="AH162" s="63">
        <v>-2.8278522127486827E-2</v>
      </c>
      <c r="AI162" s="62">
        <v>40079</v>
      </c>
      <c r="AJ162" s="63">
        <v>2.9026849836097934E-3</v>
      </c>
      <c r="AK162" s="62">
        <v>41151</v>
      </c>
      <c r="AL162" s="54">
        <v>5.2536000204619349E-2</v>
      </c>
      <c r="AM162" s="62">
        <v>6557</v>
      </c>
      <c r="AN162" s="63">
        <v>-4.9158932714617132E-2</v>
      </c>
      <c r="AO162" s="62">
        <v>10026</v>
      </c>
      <c r="AP162" s="63">
        <v>-0.22116056863202049</v>
      </c>
      <c r="AQ162" s="62">
        <v>3100</v>
      </c>
      <c r="AR162" s="63">
        <v>0.15844544095665181</v>
      </c>
      <c r="AS162" s="62">
        <v>2635</v>
      </c>
      <c r="AT162" s="63">
        <v>8.3025071927661287E-2</v>
      </c>
      <c r="AU162" s="62">
        <v>2298</v>
      </c>
      <c r="AV162" s="63">
        <v>0.46183206106870234</v>
      </c>
      <c r="AW162" s="62"/>
      <c r="AX162" s="63"/>
      <c r="AY162" s="62"/>
      <c r="AZ162" s="63"/>
      <c r="BA162" s="62">
        <v>17471</v>
      </c>
      <c r="BB162" s="63">
        <v>0.22500350581966067</v>
      </c>
    </row>
    <row r="163" spans="2:55" hidden="1" outlineLevel="1" x14ac:dyDescent="0.25">
      <c r="B163" s="52" t="s">
        <v>79</v>
      </c>
      <c r="C163" s="62">
        <v>1278223</v>
      </c>
      <c r="D163" s="63">
        <v>7.5910871335409524E-3</v>
      </c>
      <c r="E163" s="62">
        <v>451345</v>
      </c>
      <c r="F163" s="63">
        <v>6.5156134951951161E-2</v>
      </c>
      <c r="G163" s="62"/>
      <c r="H163" s="63"/>
      <c r="I163" s="62"/>
      <c r="J163" s="63"/>
      <c r="K163" s="62"/>
      <c r="L163" s="63"/>
      <c r="M163" s="62">
        <v>826878</v>
      </c>
      <c r="N163" s="63">
        <v>-2.1280524396436351E-2</v>
      </c>
      <c r="O163" s="62">
        <v>37045</v>
      </c>
      <c r="P163" s="63">
        <v>-0.14205979758678988</v>
      </c>
      <c r="Q163" s="62">
        <v>19115</v>
      </c>
      <c r="R163" s="63">
        <v>-7.3346907116540572E-2</v>
      </c>
      <c r="S163" s="62">
        <v>218691</v>
      </c>
      <c r="T163" s="63">
        <v>-3.0629296855953614E-2</v>
      </c>
      <c r="U163" s="62">
        <v>11541</v>
      </c>
      <c r="V163" s="63">
        <v>7.4881251746297783E-2</v>
      </c>
      <c r="W163" s="62">
        <v>283472</v>
      </c>
      <c r="X163" s="63">
        <v>-2.8127099932802158E-2</v>
      </c>
      <c r="Y163" s="62">
        <v>28034</v>
      </c>
      <c r="Z163" s="63">
        <v>1.1145175834084808E-2</v>
      </c>
      <c r="AA163" s="62">
        <v>15716</v>
      </c>
      <c r="AB163" s="63">
        <v>1.0870264359683635E-2</v>
      </c>
      <c r="AC163" s="62">
        <v>171440</v>
      </c>
      <c r="AD163" s="63">
        <v>1.7762158054711152E-2</v>
      </c>
      <c r="AE163" s="62">
        <v>46534</v>
      </c>
      <c r="AF163" s="63">
        <v>-8.2386811799968429E-2</v>
      </c>
      <c r="AG163" s="62">
        <v>44411</v>
      </c>
      <c r="AH163" s="63">
        <v>-2.5689965337194476E-2</v>
      </c>
      <c r="AI163" s="62">
        <v>41292</v>
      </c>
      <c r="AJ163" s="63">
        <v>0.15894355721462849</v>
      </c>
      <c r="AK163" s="62">
        <v>39203</v>
      </c>
      <c r="AL163" s="54">
        <v>7.3319644079397728E-2</v>
      </c>
      <c r="AM163" s="62">
        <v>5862</v>
      </c>
      <c r="AN163" s="63">
        <v>6.0227889310906058E-2</v>
      </c>
      <c r="AO163" s="62">
        <v>11557</v>
      </c>
      <c r="AP163" s="63">
        <v>-3.1022050809088597E-2</v>
      </c>
      <c r="AQ163" s="62">
        <v>1530</v>
      </c>
      <c r="AR163" s="63">
        <v>4.1524846834581242E-2</v>
      </c>
      <c r="AS163" s="62">
        <v>3505</v>
      </c>
      <c r="AT163" s="63">
        <v>0.18492224475997299</v>
      </c>
      <c r="AU163" s="62">
        <v>2308</v>
      </c>
      <c r="AV163" s="63">
        <v>0.74848484848484853</v>
      </c>
      <c r="AW163" s="62"/>
      <c r="AX163" s="63"/>
      <c r="AY163" s="62"/>
      <c r="AZ163" s="63"/>
      <c r="BA163" s="62">
        <v>17062</v>
      </c>
      <c r="BB163" s="63">
        <v>-5.8024623198807523E-2</v>
      </c>
    </row>
    <row r="164" spans="2:55" hidden="1" outlineLevel="1" x14ac:dyDescent="0.25">
      <c r="B164" s="52" t="s">
        <v>80</v>
      </c>
      <c r="C164" s="62">
        <v>1465932</v>
      </c>
      <c r="D164" s="63">
        <v>2.1825988763574999E-2</v>
      </c>
      <c r="E164" s="62">
        <v>521486</v>
      </c>
      <c r="F164" s="63">
        <v>-3.0320873608221666E-3</v>
      </c>
      <c r="G164" s="62"/>
      <c r="H164" s="63"/>
      <c r="I164" s="62"/>
      <c r="J164" s="63"/>
      <c r="K164" s="62"/>
      <c r="L164" s="63"/>
      <c r="M164" s="62">
        <v>944446</v>
      </c>
      <c r="N164" s="63">
        <v>3.60902552580884E-2</v>
      </c>
      <c r="O164" s="62">
        <v>41379</v>
      </c>
      <c r="P164" s="63">
        <v>5.7394015281220456E-2</v>
      </c>
      <c r="Q164" s="62">
        <v>20365</v>
      </c>
      <c r="R164" s="63">
        <v>0.1411520788972318</v>
      </c>
      <c r="S164" s="62">
        <v>265982</v>
      </c>
      <c r="T164" s="63">
        <v>5.8466313820685345E-2</v>
      </c>
      <c r="U164" s="62">
        <v>12539</v>
      </c>
      <c r="V164" s="63">
        <v>0.28014293006636048</v>
      </c>
      <c r="W164" s="62">
        <v>328194</v>
      </c>
      <c r="X164" s="63">
        <v>-2.1064499964206451E-2</v>
      </c>
      <c r="Y164" s="62">
        <v>28826</v>
      </c>
      <c r="Z164" s="63">
        <v>-1.8321754529355694E-2</v>
      </c>
      <c r="AA164" s="62">
        <v>14391</v>
      </c>
      <c r="AB164" s="63">
        <v>2.6388987946651454E-2</v>
      </c>
      <c r="AC164" s="62">
        <v>186750</v>
      </c>
      <c r="AD164" s="63">
        <v>7.5971975755340981E-2</v>
      </c>
      <c r="AE164" s="62">
        <v>53614</v>
      </c>
      <c r="AF164" s="63">
        <v>-6.0068968074455942E-3</v>
      </c>
      <c r="AG164" s="62">
        <v>47944</v>
      </c>
      <c r="AH164" s="63">
        <v>7.8023114628771761E-2</v>
      </c>
      <c r="AI164" s="62">
        <v>41616</v>
      </c>
      <c r="AJ164" s="63">
        <v>0.14157180085036347</v>
      </c>
      <c r="AK164" s="62">
        <v>43576</v>
      </c>
      <c r="AL164" s="54">
        <v>0.12608212522934603</v>
      </c>
      <c r="AM164" s="62">
        <v>6692</v>
      </c>
      <c r="AN164" s="63">
        <v>0.15339538090313676</v>
      </c>
      <c r="AO164" s="62">
        <v>11017</v>
      </c>
      <c r="AP164" s="63">
        <v>5.3854983738282014E-2</v>
      </c>
      <c r="AQ164" s="62">
        <v>2890</v>
      </c>
      <c r="AR164" s="63">
        <v>0.74939467312348662</v>
      </c>
      <c r="AS164" s="62">
        <v>4216</v>
      </c>
      <c r="AT164" s="63">
        <v>0.45279117849758777</v>
      </c>
      <c r="AU164" s="62">
        <v>1966</v>
      </c>
      <c r="AV164" s="63">
        <v>0.7491103202846976</v>
      </c>
      <c r="AW164" s="62"/>
      <c r="AX164" s="63"/>
      <c r="AY164" s="62"/>
      <c r="AZ164" s="63"/>
      <c r="BA164" s="62">
        <v>19239</v>
      </c>
      <c r="BB164" s="63">
        <v>-5.479452054794498E-3</v>
      </c>
    </row>
    <row r="165" spans="2:55" hidden="1" outlineLevel="1" x14ac:dyDescent="0.25">
      <c r="B165" s="52" t="s">
        <v>81</v>
      </c>
      <c r="C165" s="62">
        <v>1439366</v>
      </c>
      <c r="D165" s="63">
        <v>0.18384101907810546</v>
      </c>
      <c r="E165" s="62">
        <v>595237</v>
      </c>
      <c r="F165" s="63">
        <v>0.22061338572020328</v>
      </c>
      <c r="G165" s="62"/>
      <c r="H165" s="63"/>
      <c r="I165" s="62"/>
      <c r="J165" s="63"/>
      <c r="K165" s="62"/>
      <c r="L165" s="63"/>
      <c r="M165" s="62">
        <v>844129</v>
      </c>
      <c r="N165" s="63">
        <v>0.15921531468435446</v>
      </c>
      <c r="O165" s="62">
        <v>38034</v>
      </c>
      <c r="P165" s="63">
        <v>0.17701305935507827</v>
      </c>
      <c r="Q165" s="62">
        <v>25507</v>
      </c>
      <c r="R165" s="63">
        <v>0.38039831150557424</v>
      </c>
      <c r="S165" s="62">
        <v>264027</v>
      </c>
      <c r="T165" s="63">
        <v>0.17260905481386746</v>
      </c>
      <c r="U165" s="62">
        <v>15030</v>
      </c>
      <c r="V165" s="63">
        <v>0.24327901397965102</v>
      </c>
      <c r="W165" s="62">
        <v>308600</v>
      </c>
      <c r="X165" s="63">
        <v>7.1862734882428558E-2</v>
      </c>
      <c r="Y165" s="62">
        <v>32860</v>
      </c>
      <c r="Z165" s="63">
        <v>0.17781999354815592</v>
      </c>
      <c r="AA165" s="62">
        <v>20195</v>
      </c>
      <c r="AB165" s="63">
        <v>0.54549628835999076</v>
      </c>
      <c r="AC165" s="62">
        <v>89488</v>
      </c>
      <c r="AD165" s="63">
        <v>0.20919925411453133</v>
      </c>
      <c r="AE165" s="62">
        <v>29004</v>
      </c>
      <c r="AF165" s="63">
        <v>0.10964878720636628</v>
      </c>
      <c r="AG165" s="62">
        <v>23313</v>
      </c>
      <c r="AH165" s="63">
        <v>0.24249853434951762</v>
      </c>
      <c r="AI165" s="62">
        <v>23083</v>
      </c>
      <c r="AJ165" s="63">
        <v>0.34141097164109713</v>
      </c>
      <c r="AK165" s="62">
        <v>14088</v>
      </c>
      <c r="AL165" s="54">
        <v>0.18416407497688492</v>
      </c>
      <c r="AM165" s="62">
        <v>7590</v>
      </c>
      <c r="AN165" s="63">
        <v>0.20056944005061683</v>
      </c>
      <c r="AO165" s="62">
        <v>11955</v>
      </c>
      <c r="AP165" s="63">
        <v>0.28853201120931238</v>
      </c>
      <c r="AQ165" s="62">
        <v>3638</v>
      </c>
      <c r="AR165" s="63">
        <v>-4.0611814345991593E-2</v>
      </c>
      <c r="AS165" s="62">
        <v>4794</v>
      </c>
      <c r="AT165" s="63">
        <v>0.46695226438188486</v>
      </c>
      <c r="AU165" s="62">
        <v>1620</v>
      </c>
      <c r="AV165" s="63">
        <v>1.2499999999999956E-2</v>
      </c>
      <c r="AW165" s="62"/>
      <c r="AX165" s="63"/>
      <c r="AY165" s="62"/>
      <c r="AZ165" s="63"/>
      <c r="BA165" s="62">
        <v>20791</v>
      </c>
      <c r="BB165" s="63">
        <v>0.59869281045751643</v>
      </c>
    </row>
    <row r="166" spans="2:55" hidden="1" outlineLevel="1" x14ac:dyDescent="0.25">
      <c r="B166" s="52" t="s">
        <v>82</v>
      </c>
      <c r="C166" s="62">
        <v>1200105</v>
      </c>
      <c r="D166" s="63">
        <v>6.2062380085948776E-2</v>
      </c>
      <c r="E166" s="62">
        <v>584139</v>
      </c>
      <c r="F166" s="63">
        <v>6.3281116325126341E-2</v>
      </c>
      <c r="G166" s="62"/>
      <c r="H166" s="63"/>
      <c r="I166" s="62"/>
      <c r="J166" s="63"/>
      <c r="K166" s="62"/>
      <c r="L166" s="63"/>
      <c r="M166" s="62">
        <v>615966</v>
      </c>
      <c r="N166" s="63">
        <v>6.090919425010588E-2</v>
      </c>
      <c r="O166" s="62">
        <v>32418</v>
      </c>
      <c r="P166" s="63">
        <v>0.1280927027873473</v>
      </c>
      <c r="Q166" s="62">
        <v>16239</v>
      </c>
      <c r="R166" s="63">
        <v>0.15276496060197342</v>
      </c>
      <c r="S166" s="62">
        <v>179960</v>
      </c>
      <c r="T166" s="63">
        <v>9.3071423799024444E-2</v>
      </c>
      <c r="U166" s="62">
        <v>8219</v>
      </c>
      <c r="V166" s="63">
        <v>-0.15546650226058367</v>
      </c>
      <c r="W166" s="62">
        <v>271484</v>
      </c>
      <c r="X166" s="63">
        <v>1.3090724542496268E-2</v>
      </c>
      <c r="Y166" s="62">
        <v>33570</v>
      </c>
      <c r="Z166" s="63">
        <v>-6.7888379841732571E-2</v>
      </c>
      <c r="AA166" s="62">
        <v>18264</v>
      </c>
      <c r="AB166" s="63">
        <v>0.46346153846153837</v>
      </c>
      <c r="AC166" s="62">
        <v>18406</v>
      </c>
      <c r="AD166" s="63">
        <v>6.3500317790489369E-2</v>
      </c>
      <c r="AE166" s="62">
        <v>4432</v>
      </c>
      <c r="AF166" s="63">
        <v>-0.20072137060414785</v>
      </c>
      <c r="AG166" s="62">
        <v>6381</v>
      </c>
      <c r="AH166" s="63">
        <v>4.5722713864306819E-2</v>
      </c>
      <c r="AI166" s="62">
        <v>5975</v>
      </c>
      <c r="AJ166" s="63">
        <v>0.235780765253361</v>
      </c>
      <c r="AK166" s="62">
        <v>1618</v>
      </c>
      <c r="AL166" s="54">
        <v>0.96121212121212118</v>
      </c>
      <c r="AM166" s="62">
        <v>9475</v>
      </c>
      <c r="AN166" s="63">
        <v>0.98512465954326411</v>
      </c>
      <c r="AO166" s="62">
        <v>7240</v>
      </c>
      <c r="AP166" s="63">
        <v>1.9287624947205373E-2</v>
      </c>
      <c r="AQ166" s="62">
        <v>2975</v>
      </c>
      <c r="AR166" s="63">
        <v>9.8596750369276176E-2</v>
      </c>
      <c r="AS166" s="62">
        <v>3220</v>
      </c>
      <c r="AT166" s="63">
        <v>0.36788445199660158</v>
      </c>
      <c r="AU166" s="62">
        <v>1088</v>
      </c>
      <c r="AV166" s="63">
        <v>-0.13855898653998422</v>
      </c>
      <c r="AW166" s="62"/>
      <c r="AX166" s="63"/>
      <c r="AY166" s="62"/>
      <c r="AZ166" s="63"/>
      <c r="BA166" s="62">
        <v>13408</v>
      </c>
      <c r="BB166" s="63">
        <v>0.17305336832895879</v>
      </c>
    </row>
    <row r="167" spans="2:55" hidden="1" outlineLevel="1" x14ac:dyDescent="0.25">
      <c r="B167" s="52" t="s">
        <v>83</v>
      </c>
      <c r="C167" s="62">
        <v>1247297</v>
      </c>
      <c r="D167" s="63">
        <v>9.8995279939168679E-2</v>
      </c>
      <c r="E167" s="62">
        <v>597876</v>
      </c>
      <c r="F167" s="63">
        <v>0.10042645767725045</v>
      </c>
      <c r="G167" s="62"/>
      <c r="H167" s="63"/>
      <c r="I167" s="62"/>
      <c r="J167" s="63"/>
      <c r="K167" s="62"/>
      <c r="L167" s="63"/>
      <c r="M167" s="62">
        <v>649421</v>
      </c>
      <c r="N167" s="63">
        <v>9.7680983046836811E-2</v>
      </c>
      <c r="O167" s="62">
        <v>26842</v>
      </c>
      <c r="P167" s="63">
        <v>0.13420096340741994</v>
      </c>
      <c r="Q167" s="62">
        <v>15985</v>
      </c>
      <c r="R167" s="63">
        <v>0.16254545454545455</v>
      </c>
      <c r="S167" s="62">
        <v>179027</v>
      </c>
      <c r="T167" s="63">
        <v>0.13762558064167663</v>
      </c>
      <c r="U167" s="62">
        <v>6825</v>
      </c>
      <c r="V167" s="63">
        <v>6.1919504643963563E-3</v>
      </c>
      <c r="W167" s="62">
        <v>292879</v>
      </c>
      <c r="X167" s="63">
        <v>5.9148786900185435E-2</v>
      </c>
      <c r="Y167" s="62">
        <v>41453</v>
      </c>
      <c r="Z167" s="63">
        <v>-3.7967926849079792E-2</v>
      </c>
      <c r="AA167" s="62">
        <v>20094</v>
      </c>
      <c r="AB167" s="63">
        <v>0.15642265193370175</v>
      </c>
      <c r="AC167" s="62">
        <v>18495</v>
      </c>
      <c r="AD167" s="63">
        <v>-4.5074349442379202E-2</v>
      </c>
      <c r="AE167" s="62">
        <v>3541</v>
      </c>
      <c r="AF167" s="63">
        <v>-0.33402294526988907</v>
      </c>
      <c r="AG167" s="62">
        <v>6985</v>
      </c>
      <c r="AH167" s="63">
        <v>-0.11927877947295418</v>
      </c>
      <c r="AI167" s="62">
        <v>5853</v>
      </c>
      <c r="AJ167" s="63">
        <v>6.8065693430656937E-2</v>
      </c>
      <c r="AK167" s="62">
        <v>2116</v>
      </c>
      <c r="AL167" s="54">
        <v>2.3062499999999999</v>
      </c>
      <c r="AM167" s="62">
        <v>8197</v>
      </c>
      <c r="AN167" s="63">
        <v>1.1922974057234557</v>
      </c>
      <c r="AO167" s="62">
        <v>8976</v>
      </c>
      <c r="AP167" s="63">
        <v>9.7578870139398477E-2</v>
      </c>
      <c r="AQ167" s="62">
        <v>4336</v>
      </c>
      <c r="AR167" s="63">
        <v>0.57500908100254278</v>
      </c>
      <c r="AS167" s="62">
        <v>4147</v>
      </c>
      <c r="AT167" s="63">
        <v>0.3530179445350734</v>
      </c>
      <c r="AU167" s="62">
        <v>2069</v>
      </c>
      <c r="AV167" s="63">
        <v>0.31532104259376981</v>
      </c>
      <c r="AW167" s="62"/>
      <c r="AX167" s="63"/>
      <c r="AY167" s="62"/>
      <c r="AZ167" s="63"/>
      <c r="BA167" s="62">
        <v>20096</v>
      </c>
      <c r="BB167" s="63">
        <v>0.39574940964022787</v>
      </c>
    </row>
    <row r="168" spans="2:55" hidden="1" outlineLevel="1" x14ac:dyDescent="0.25">
      <c r="B168" s="52" t="s">
        <v>84</v>
      </c>
      <c r="C168" s="62">
        <v>1516658</v>
      </c>
      <c r="D168" s="63">
        <v>4.5866447837974889E-2</v>
      </c>
      <c r="E168" s="62">
        <v>736880</v>
      </c>
      <c r="F168" s="63">
        <v>3.8018512701245788E-2</v>
      </c>
      <c r="G168" s="62"/>
      <c r="H168" s="63"/>
      <c r="I168" s="62"/>
      <c r="J168" s="63"/>
      <c r="K168" s="62"/>
      <c r="L168" s="63"/>
      <c r="M168" s="62">
        <v>779778</v>
      </c>
      <c r="N168" s="63">
        <v>5.3392484201368662E-2</v>
      </c>
      <c r="O168" s="62">
        <v>50725</v>
      </c>
      <c r="P168" s="63">
        <v>0.18422281365270576</v>
      </c>
      <c r="Q168" s="62">
        <v>25154</v>
      </c>
      <c r="R168" s="63">
        <v>0.16957269726135671</v>
      </c>
      <c r="S168" s="62">
        <v>208938</v>
      </c>
      <c r="T168" s="63">
        <v>5.2086165745188762E-2</v>
      </c>
      <c r="U168" s="62">
        <v>8722</v>
      </c>
      <c r="V168" s="63">
        <v>-0.18218471636193156</v>
      </c>
      <c r="W168" s="62">
        <v>318592</v>
      </c>
      <c r="X168" s="63">
        <v>1.5655749558307619E-3</v>
      </c>
      <c r="Y168" s="62">
        <v>51570</v>
      </c>
      <c r="Z168" s="63">
        <v>6.1064830169537121E-3</v>
      </c>
      <c r="AA168" s="62">
        <v>27461</v>
      </c>
      <c r="AB168" s="63">
        <v>0.26315547378104887</v>
      </c>
      <c r="AC168" s="62">
        <v>19889</v>
      </c>
      <c r="AD168" s="63">
        <v>3.4861335137103877E-2</v>
      </c>
      <c r="AE168" s="62">
        <v>3854</v>
      </c>
      <c r="AF168" s="63">
        <v>-0.1630836047774159</v>
      </c>
      <c r="AG168" s="62">
        <v>8413</v>
      </c>
      <c r="AH168" s="63">
        <v>0.14012738853503182</v>
      </c>
      <c r="AI168" s="62">
        <v>6069</v>
      </c>
      <c r="AJ168" s="63">
        <v>-1.3972380178716493E-2</v>
      </c>
      <c r="AK168" s="62">
        <v>1553</v>
      </c>
      <c r="AL168" s="54">
        <v>0.43796296296296289</v>
      </c>
      <c r="AM168" s="62">
        <v>11758</v>
      </c>
      <c r="AN168" s="63">
        <v>0.93324564288063128</v>
      </c>
      <c r="AO168" s="62">
        <v>11507</v>
      </c>
      <c r="AP168" s="63">
        <v>6.6252779836916131E-2</v>
      </c>
      <c r="AQ168" s="62">
        <v>3831</v>
      </c>
      <c r="AR168" s="63">
        <v>-6.9919883466860844E-2</v>
      </c>
      <c r="AS168" s="62">
        <v>4675</v>
      </c>
      <c r="AT168" s="63">
        <v>-9.4694035631293527E-2</v>
      </c>
      <c r="AU168" s="62">
        <v>2696</v>
      </c>
      <c r="AV168" s="63">
        <v>0.52316384180790965</v>
      </c>
      <c r="AW168" s="62"/>
      <c r="AX168" s="63"/>
      <c r="AY168" s="62"/>
      <c r="AZ168" s="63"/>
      <c r="BA168" s="62">
        <v>34260</v>
      </c>
      <c r="BB168" s="63">
        <v>0.20561635640637643</v>
      </c>
    </row>
    <row r="169" spans="2:55" hidden="1" outlineLevel="1" x14ac:dyDescent="0.25">
      <c r="B169" s="52" t="s">
        <v>85</v>
      </c>
      <c r="C169" s="62">
        <v>1561337</v>
      </c>
      <c r="D169" s="63">
        <v>2.3385304317675271E-2</v>
      </c>
      <c r="E169" s="62">
        <v>809741</v>
      </c>
      <c r="F169" s="63">
        <v>1.862670360055052E-2</v>
      </c>
      <c r="G169" s="62"/>
      <c r="H169" s="63"/>
      <c r="I169" s="62"/>
      <c r="J169" s="63"/>
      <c r="K169" s="62"/>
      <c r="L169" s="63"/>
      <c r="M169" s="62">
        <v>751596</v>
      </c>
      <c r="N169" s="63">
        <v>2.8562044544801379E-2</v>
      </c>
      <c r="O169" s="62">
        <v>39418</v>
      </c>
      <c r="P169" s="63">
        <v>0.15439582967258247</v>
      </c>
      <c r="Q169" s="62">
        <v>22024</v>
      </c>
      <c r="R169" s="63">
        <v>0.17794298550569621</v>
      </c>
      <c r="S169" s="62">
        <v>193637</v>
      </c>
      <c r="T169" s="63">
        <v>4.5549105359541375E-3</v>
      </c>
      <c r="U169" s="62">
        <v>7972</v>
      </c>
      <c r="V169" s="63">
        <v>-0.25145539906103287</v>
      </c>
      <c r="W169" s="62">
        <v>318693</v>
      </c>
      <c r="X169" s="63">
        <v>2.1573071165490676E-2</v>
      </c>
      <c r="Y169" s="62">
        <v>41643</v>
      </c>
      <c r="Z169" s="63">
        <v>1.7295712715280409E-2</v>
      </c>
      <c r="AA169" s="62">
        <v>39959</v>
      </c>
      <c r="AB169" s="63">
        <v>-3.0709520921770816E-2</v>
      </c>
      <c r="AC169" s="62">
        <v>19187</v>
      </c>
      <c r="AD169" s="63">
        <v>-3.4956241826778034E-2</v>
      </c>
      <c r="AE169" s="62">
        <v>4576</v>
      </c>
      <c r="AF169" s="63">
        <v>-0.15415896487985215</v>
      </c>
      <c r="AG169" s="62">
        <v>7738</v>
      </c>
      <c r="AH169" s="63">
        <v>-5.5073879594578101E-2</v>
      </c>
      <c r="AI169" s="62">
        <v>6000</v>
      </c>
      <c r="AJ169" s="63">
        <v>0.10660272962006645</v>
      </c>
      <c r="AK169" s="62">
        <v>873</v>
      </c>
      <c r="AL169" s="54">
        <v>1.3937282229965264E-2</v>
      </c>
      <c r="AM169" s="62">
        <v>10205</v>
      </c>
      <c r="AN169" s="63">
        <v>1.0104412923561861</v>
      </c>
      <c r="AO169" s="62">
        <v>9837</v>
      </c>
      <c r="AP169" s="63">
        <v>-4.066705675833826E-2</v>
      </c>
      <c r="AQ169" s="62">
        <v>3812</v>
      </c>
      <c r="AR169" s="63">
        <v>8.2339579784213468E-2</v>
      </c>
      <c r="AS169" s="62">
        <v>4140</v>
      </c>
      <c r="AT169" s="63">
        <v>-0.15956151035322774</v>
      </c>
      <c r="AU169" s="62">
        <v>2459</v>
      </c>
      <c r="AV169" s="63">
        <v>0.34961580680570803</v>
      </c>
      <c r="AW169" s="62"/>
      <c r="AX169" s="63"/>
      <c r="AY169" s="62"/>
      <c r="AZ169" s="63"/>
      <c r="BA169" s="62">
        <v>38610</v>
      </c>
      <c r="BB169" s="63">
        <v>0.10731903177698743</v>
      </c>
    </row>
    <row r="170" spans="2:55" hidden="1" outlineLevel="1" x14ac:dyDescent="0.25">
      <c r="B170" s="52" t="s">
        <v>86</v>
      </c>
      <c r="C170" s="62">
        <v>1355013</v>
      </c>
      <c r="D170" s="63">
        <v>3.370770230724407E-2</v>
      </c>
      <c r="E170" s="62">
        <v>651387</v>
      </c>
      <c r="F170" s="63">
        <v>3.9516457211250744E-2</v>
      </c>
      <c r="G170" s="62"/>
      <c r="H170" s="63"/>
      <c r="I170" s="62"/>
      <c r="J170" s="63"/>
      <c r="K170" s="62"/>
      <c r="L170" s="63"/>
      <c r="M170" s="62">
        <v>703626</v>
      </c>
      <c r="N170" s="63">
        <v>2.8387773803973282E-2</v>
      </c>
      <c r="O170" s="62">
        <v>32238</v>
      </c>
      <c r="P170" s="63">
        <v>7.8662963830427923E-2</v>
      </c>
      <c r="Q170" s="62">
        <v>16885</v>
      </c>
      <c r="R170" s="63">
        <v>0.21799033398254353</v>
      </c>
      <c r="S170" s="62">
        <v>208054</v>
      </c>
      <c r="T170" s="63">
        <v>6.7129653375460396E-2</v>
      </c>
      <c r="U170" s="62">
        <v>7754</v>
      </c>
      <c r="V170" s="63">
        <v>-0.17184663035351921</v>
      </c>
      <c r="W170" s="62">
        <v>303840</v>
      </c>
      <c r="X170" s="63">
        <v>-4.1453719477569595E-2</v>
      </c>
      <c r="Y170" s="62">
        <v>40336</v>
      </c>
      <c r="Z170" s="63">
        <v>1.948692025780363E-2</v>
      </c>
      <c r="AA170" s="62">
        <v>15464</v>
      </c>
      <c r="AB170" s="63">
        <v>0.17364905889496063</v>
      </c>
      <c r="AC170" s="62">
        <v>20364</v>
      </c>
      <c r="AD170" s="63">
        <v>9.9211918384972453E-2</v>
      </c>
      <c r="AE170" s="62">
        <v>4053</v>
      </c>
      <c r="AF170" s="63">
        <v>-0.15350877192982459</v>
      </c>
      <c r="AG170" s="62">
        <v>8764</v>
      </c>
      <c r="AH170" s="63">
        <v>0.19530823786142926</v>
      </c>
      <c r="AI170" s="62">
        <v>5660</v>
      </c>
      <c r="AJ170" s="63">
        <v>0.10138159174936767</v>
      </c>
      <c r="AK170" s="62">
        <v>1887</v>
      </c>
      <c r="AL170" s="54">
        <v>0.48934490923441198</v>
      </c>
      <c r="AM170" s="62">
        <v>12258</v>
      </c>
      <c r="AN170" s="63">
        <v>1.1225974025974028</v>
      </c>
      <c r="AO170" s="62">
        <v>9289</v>
      </c>
      <c r="AP170" s="63">
        <v>-1.5369938520245929E-2</v>
      </c>
      <c r="AQ170" s="62">
        <v>4091</v>
      </c>
      <c r="AR170" s="63">
        <v>0.12948647156267246</v>
      </c>
      <c r="AS170" s="62">
        <v>4354</v>
      </c>
      <c r="AT170" s="63">
        <v>-0.12058170066653207</v>
      </c>
      <c r="AU170" s="62">
        <v>1873</v>
      </c>
      <c r="AV170" s="63">
        <v>4.9887892376681675E-2</v>
      </c>
      <c r="AW170" s="62"/>
      <c r="AX170" s="63"/>
      <c r="AY170" s="62"/>
      <c r="AZ170" s="63"/>
      <c r="BA170" s="62">
        <v>26826</v>
      </c>
      <c r="BB170" s="63">
        <v>0.20236654565012779</v>
      </c>
    </row>
    <row r="171" spans="2:55" hidden="1" outlineLevel="1" x14ac:dyDescent="0.25">
      <c r="B171" s="52" t="s">
        <v>87</v>
      </c>
      <c r="C171" s="62">
        <v>1487692</v>
      </c>
      <c r="D171" s="63">
        <v>1.7594764321268164E-2</v>
      </c>
      <c r="E171" s="62">
        <v>618159</v>
      </c>
      <c r="F171" s="63">
        <v>8.0446329786955095E-2</v>
      </c>
      <c r="G171" s="62"/>
      <c r="H171" s="63"/>
      <c r="I171" s="62"/>
      <c r="J171" s="63"/>
      <c r="K171" s="62"/>
      <c r="L171" s="63"/>
      <c r="M171" s="62">
        <v>869533</v>
      </c>
      <c r="N171" s="63">
        <v>-2.2816563951110092E-2</v>
      </c>
      <c r="O171" s="62">
        <v>41620</v>
      </c>
      <c r="P171" s="63">
        <v>-6.8737134162713653E-2</v>
      </c>
      <c r="Q171" s="62">
        <v>21960</v>
      </c>
      <c r="R171" s="63">
        <v>1.6949152542372836E-2</v>
      </c>
      <c r="S171" s="62">
        <v>232901</v>
      </c>
      <c r="T171" s="63">
        <v>-7.4445424704133734E-2</v>
      </c>
      <c r="U171" s="62">
        <v>8313</v>
      </c>
      <c r="V171" s="63">
        <v>-0.27794666898288889</v>
      </c>
      <c r="W171" s="62">
        <v>355900</v>
      </c>
      <c r="X171" s="63">
        <v>7.6700708681705088E-3</v>
      </c>
      <c r="Y171" s="62">
        <v>34894</v>
      </c>
      <c r="Z171" s="63">
        <v>-0.13155798904927829</v>
      </c>
      <c r="AA171" s="62">
        <v>16509</v>
      </c>
      <c r="AB171" s="63">
        <v>0.24775149270652252</v>
      </c>
      <c r="AC171" s="62">
        <v>103078</v>
      </c>
      <c r="AD171" s="63">
        <v>-4.5715449563027755E-2</v>
      </c>
      <c r="AE171" s="62">
        <v>27453</v>
      </c>
      <c r="AF171" s="63">
        <v>-0.10131596176509106</v>
      </c>
      <c r="AG171" s="62">
        <v>29394</v>
      </c>
      <c r="AH171" s="63">
        <v>-2.7622481722848868E-2</v>
      </c>
      <c r="AI171" s="62">
        <v>22878</v>
      </c>
      <c r="AJ171" s="63">
        <v>9.710832973672856E-2</v>
      </c>
      <c r="AK171" s="62">
        <v>23353</v>
      </c>
      <c r="AL171" s="54">
        <v>-0.11494732054877588</v>
      </c>
      <c r="AM171" s="62">
        <v>16212</v>
      </c>
      <c r="AN171" s="63">
        <v>0.69174579985390805</v>
      </c>
      <c r="AO171" s="62">
        <v>10868</v>
      </c>
      <c r="AP171" s="63">
        <v>3.7868292232381418E-3</v>
      </c>
      <c r="AQ171" s="62">
        <v>3203</v>
      </c>
      <c r="AR171" s="63">
        <v>-4.3518806341311667E-3</v>
      </c>
      <c r="AS171" s="62">
        <v>4361</v>
      </c>
      <c r="AT171" s="63">
        <v>-0.16949152542372881</v>
      </c>
      <c r="AU171" s="62">
        <v>1275</v>
      </c>
      <c r="AV171" s="63">
        <v>-3.8461538461538436E-2</v>
      </c>
      <c r="AW171" s="62"/>
      <c r="AX171" s="63"/>
      <c r="AY171" s="62"/>
      <c r="AZ171" s="63"/>
      <c r="BA171" s="62">
        <v>18439</v>
      </c>
      <c r="BB171" s="63">
        <v>0.18342853475386689</v>
      </c>
    </row>
    <row r="172" spans="2:55" hidden="1" outlineLevel="1" x14ac:dyDescent="0.25">
      <c r="B172" s="52" t="s">
        <v>88</v>
      </c>
      <c r="C172" s="62">
        <v>1370111</v>
      </c>
      <c r="D172" s="63">
        <v>1.2421479035336525E-2</v>
      </c>
      <c r="E172" s="62">
        <v>521969</v>
      </c>
      <c r="F172" s="63">
        <v>5.5939811902079084E-2</v>
      </c>
      <c r="G172" s="62"/>
      <c r="H172" s="63"/>
      <c r="I172" s="62"/>
      <c r="J172" s="63"/>
      <c r="K172" s="62"/>
      <c r="L172" s="63"/>
      <c r="M172" s="62">
        <v>848142</v>
      </c>
      <c r="N172" s="63">
        <v>-1.2621888184180419E-2</v>
      </c>
      <c r="O172" s="62">
        <v>30794</v>
      </c>
      <c r="P172" s="63">
        <v>-7.6004440843760346E-2</v>
      </c>
      <c r="Q172" s="62">
        <v>17383</v>
      </c>
      <c r="R172" s="63">
        <v>-3.2719381225307487E-2</v>
      </c>
      <c r="S172" s="62">
        <v>260369</v>
      </c>
      <c r="T172" s="63">
        <v>-8.4656044357787064E-3</v>
      </c>
      <c r="U172" s="62">
        <v>4323</v>
      </c>
      <c r="V172" s="63">
        <v>-0.51108346527934856</v>
      </c>
      <c r="W172" s="62">
        <v>287355</v>
      </c>
      <c r="X172" s="63">
        <v>1.5194980463091756E-2</v>
      </c>
      <c r="Y172" s="62">
        <v>22193</v>
      </c>
      <c r="Z172" s="63">
        <v>3.3771194335755483E-2</v>
      </c>
      <c r="AA172" s="62">
        <v>10857</v>
      </c>
      <c r="AB172" s="63">
        <v>2.1354656632173175E-2</v>
      </c>
      <c r="AC172" s="62">
        <v>166726</v>
      </c>
      <c r="AD172" s="63">
        <v>-6.4503821077083634E-2</v>
      </c>
      <c r="AE172" s="62">
        <v>50277</v>
      </c>
      <c r="AF172" s="63">
        <v>-8.7862844702467302E-2</v>
      </c>
      <c r="AG172" s="62">
        <v>44338</v>
      </c>
      <c r="AH172" s="63">
        <v>-7.7156832136538678E-2</v>
      </c>
      <c r="AI172" s="62">
        <v>33846</v>
      </c>
      <c r="AJ172" s="63">
        <v>1.5633908477119318E-2</v>
      </c>
      <c r="AK172" s="62">
        <v>38265</v>
      </c>
      <c r="AL172" s="54">
        <v>-8.3077734112910973E-2</v>
      </c>
      <c r="AM172" s="62">
        <v>13121</v>
      </c>
      <c r="AN172" s="63">
        <v>0.77334774969590492</v>
      </c>
      <c r="AO172" s="62">
        <v>10606</v>
      </c>
      <c r="AP172" s="63">
        <v>-0.15361902481845024</v>
      </c>
      <c r="AQ172" s="62">
        <v>3192</v>
      </c>
      <c r="AR172" s="63">
        <v>0.13071200850159403</v>
      </c>
      <c r="AS172" s="62">
        <v>4261</v>
      </c>
      <c r="AT172" s="63">
        <v>2.8978507606858273E-2</v>
      </c>
      <c r="AU172" s="62">
        <v>1792</v>
      </c>
      <c r="AV172" s="63">
        <v>-0.18766999093381687</v>
      </c>
      <c r="AW172" s="62"/>
      <c r="AX172" s="63"/>
      <c r="AY172" s="62"/>
      <c r="AZ172" s="63"/>
      <c r="BA172" s="62">
        <v>15170</v>
      </c>
      <c r="BB172" s="63">
        <v>0.1010306285382494</v>
      </c>
    </row>
    <row r="173" spans="2:55" hidden="1" outlineLevel="1" x14ac:dyDescent="0.25">
      <c r="B173" s="52" t="s">
        <v>89</v>
      </c>
      <c r="C173" s="62">
        <v>1446823</v>
      </c>
      <c r="D173" s="63">
        <v>4.5923615825090414E-2</v>
      </c>
      <c r="E173" s="62">
        <v>581618</v>
      </c>
      <c r="F173" s="63">
        <v>8.0407629492580845E-2</v>
      </c>
      <c r="G173" s="62"/>
      <c r="H173" s="63"/>
      <c r="I173" s="62"/>
      <c r="J173" s="63"/>
      <c r="K173" s="62"/>
      <c r="L173" s="63"/>
      <c r="M173" s="62">
        <v>865205</v>
      </c>
      <c r="N173" s="63">
        <v>2.3953654885113584E-2</v>
      </c>
      <c r="O173" s="62">
        <v>34588</v>
      </c>
      <c r="P173" s="63">
        <v>5.8773111301579473E-2</v>
      </c>
      <c r="Q173" s="62">
        <v>21722</v>
      </c>
      <c r="R173" s="63">
        <v>0.12706895657136918</v>
      </c>
      <c r="S173" s="62">
        <v>223755</v>
      </c>
      <c r="T173" s="63">
        <v>3.290925373685516E-2</v>
      </c>
      <c r="U173" s="62">
        <v>7641</v>
      </c>
      <c r="V173" s="63">
        <v>-8.2602953535838686E-2</v>
      </c>
      <c r="W173" s="62">
        <v>301566</v>
      </c>
      <c r="X173" s="63">
        <v>-3.2586518843592427E-2</v>
      </c>
      <c r="Y173" s="62">
        <v>31580</v>
      </c>
      <c r="Z173" s="63">
        <v>0.22712259568680793</v>
      </c>
      <c r="AA173" s="62">
        <v>13926</v>
      </c>
      <c r="AB173" s="63">
        <v>0.12779397473275034</v>
      </c>
      <c r="AC173" s="62">
        <v>184422</v>
      </c>
      <c r="AD173" s="63">
        <v>3.744248056433741E-2</v>
      </c>
      <c r="AE173" s="62">
        <v>55729</v>
      </c>
      <c r="AF173" s="63">
        <v>5.9164512695757843E-2</v>
      </c>
      <c r="AG173" s="62">
        <v>48901</v>
      </c>
      <c r="AH173" s="63">
        <v>1.3681308430588013E-2</v>
      </c>
      <c r="AI173" s="62">
        <v>39082</v>
      </c>
      <c r="AJ173" s="63">
        <v>8.5339776167069337E-2</v>
      </c>
      <c r="AK173" s="62">
        <v>40710</v>
      </c>
      <c r="AL173" s="54">
        <v>-4.645476772616175E-3</v>
      </c>
      <c r="AM173" s="62">
        <v>11253</v>
      </c>
      <c r="AN173" s="63">
        <v>0.94218156713841905</v>
      </c>
      <c r="AO173" s="62">
        <v>8588</v>
      </c>
      <c r="AP173" s="63">
        <v>-0.12723577235772354</v>
      </c>
      <c r="AQ173" s="62">
        <v>3308</v>
      </c>
      <c r="AR173" s="63">
        <v>0.13171399247348625</v>
      </c>
      <c r="AS173" s="62">
        <v>3462</v>
      </c>
      <c r="AT173" s="63">
        <v>0.24175035868005734</v>
      </c>
      <c r="AU173" s="62">
        <v>1534</v>
      </c>
      <c r="AV173" s="63">
        <v>0.14563106796116498</v>
      </c>
      <c r="AW173" s="62"/>
      <c r="AX173" s="63"/>
      <c r="AY173" s="62"/>
      <c r="AZ173" s="63"/>
      <c r="BA173" s="62">
        <v>17860</v>
      </c>
      <c r="BB173" s="63">
        <v>2.6948124859644818E-3</v>
      </c>
    </row>
    <row r="174" spans="2:55" ht="15" customHeight="1" collapsed="1" x14ac:dyDescent="0.25">
      <c r="B174" s="64">
        <v>2006</v>
      </c>
      <c r="C174" s="65">
        <v>16661620</v>
      </c>
      <c r="D174" s="66">
        <v>4.3618968793001534E-2</v>
      </c>
      <c r="E174" s="65">
        <v>7131576</v>
      </c>
      <c r="F174" s="66">
        <v>6.6760405159705716E-2</v>
      </c>
      <c r="G174" s="65"/>
      <c r="H174" s="66"/>
      <c r="I174" s="65"/>
      <c r="J174" s="66"/>
      <c r="K174" s="65"/>
      <c r="L174" s="66"/>
      <c r="M174" s="65">
        <v>9530044</v>
      </c>
      <c r="N174" s="66">
        <v>2.6947937751509388E-2</v>
      </c>
      <c r="O174" s="65">
        <v>439692</v>
      </c>
      <c r="P174" s="66">
        <v>2.5867640368171241E-2</v>
      </c>
      <c r="Q174" s="65">
        <v>242203</v>
      </c>
      <c r="R174" s="66">
        <v>9.7063059961770781E-2</v>
      </c>
      <c r="S174" s="65">
        <v>2657786</v>
      </c>
      <c r="T174" s="66">
        <v>2.8574856324619313E-2</v>
      </c>
      <c r="U174" s="65">
        <v>109267</v>
      </c>
      <c r="V174" s="66">
        <v>-7.5661317474685075E-2</v>
      </c>
      <c r="W174" s="65">
        <v>3642893</v>
      </c>
      <c r="X174" s="66">
        <v>3.1132394735413627E-3</v>
      </c>
      <c r="Y174" s="65">
        <v>415742</v>
      </c>
      <c r="Z174" s="66">
        <v>5.1230226558967029E-3</v>
      </c>
      <c r="AA174" s="65">
        <v>233852</v>
      </c>
      <c r="AB174" s="66">
        <v>0.12634078441005481</v>
      </c>
      <c r="AC174" s="65">
        <v>1178077</v>
      </c>
      <c r="AD174" s="66">
        <v>1.7478235334761338E-2</v>
      </c>
      <c r="AE174" s="65">
        <v>333802</v>
      </c>
      <c r="AF174" s="66">
        <v>-4.6097395787193518E-2</v>
      </c>
      <c r="AG174" s="65">
        <v>324449</v>
      </c>
      <c r="AH174" s="66">
        <v>9.0878837547079261E-3</v>
      </c>
      <c r="AI174" s="65">
        <v>271433</v>
      </c>
      <c r="AJ174" s="66">
        <v>0.10126869880270872</v>
      </c>
      <c r="AK174" s="65">
        <v>248393</v>
      </c>
      <c r="AL174" s="66">
        <v>3.5372039998832872E-2</v>
      </c>
      <c r="AM174" s="65">
        <v>119180</v>
      </c>
      <c r="AN174" s="66">
        <v>0.63776281434657145</v>
      </c>
      <c r="AO174" s="65">
        <v>121466</v>
      </c>
      <c r="AP174" s="66">
        <v>-1.6397956126357416E-2</v>
      </c>
      <c r="AQ174" s="65">
        <v>39906</v>
      </c>
      <c r="AR174" s="66">
        <v>0.13125070869713129</v>
      </c>
      <c r="AS174" s="65">
        <v>47770</v>
      </c>
      <c r="AT174" s="66">
        <v>8.0744779529874799E-2</v>
      </c>
      <c r="AU174" s="65">
        <v>22978</v>
      </c>
      <c r="AV174" s="66">
        <v>0.22883576661853566</v>
      </c>
      <c r="AW174" s="65"/>
      <c r="AX174" s="66"/>
      <c r="AY174" s="65"/>
      <c r="AZ174" s="66"/>
      <c r="BA174" s="65">
        <v>259232</v>
      </c>
      <c r="BB174" s="66">
        <v>0.16080960057316851</v>
      </c>
      <c r="BC174" s="38"/>
    </row>
    <row r="175" spans="2:55" hidden="1" outlineLevel="1" x14ac:dyDescent="0.25">
      <c r="B175" s="52" t="s">
        <v>78</v>
      </c>
      <c r="C175" s="62">
        <v>1296058</v>
      </c>
      <c r="D175" s="63">
        <v>4.5112824395841411E-2</v>
      </c>
      <c r="E175" s="62">
        <v>421884</v>
      </c>
      <c r="F175" s="63">
        <v>0.10228748350686501</v>
      </c>
      <c r="G175" s="62"/>
      <c r="H175" s="63"/>
      <c r="I175" s="62"/>
      <c r="J175" s="63"/>
      <c r="K175" s="62"/>
      <c r="L175" s="63"/>
      <c r="M175" s="62">
        <v>874174</v>
      </c>
      <c r="N175" s="63">
        <v>1.9589959154538539E-2</v>
      </c>
      <c r="O175" s="62">
        <v>44022</v>
      </c>
      <c r="P175" s="63">
        <v>0.13634486319050088</v>
      </c>
      <c r="Q175" s="62">
        <v>23080</v>
      </c>
      <c r="R175" s="63">
        <v>0.14257425742574248</v>
      </c>
      <c r="S175" s="62">
        <v>242720</v>
      </c>
      <c r="T175" s="63">
        <v>0.14841591279003752</v>
      </c>
      <c r="U175" s="62">
        <v>9713</v>
      </c>
      <c r="V175" s="63">
        <v>-5.6532297231665862E-2</v>
      </c>
      <c r="W175" s="62">
        <v>277240</v>
      </c>
      <c r="X175" s="63">
        <v>-0.12646749302094029</v>
      </c>
      <c r="Y175" s="62">
        <v>30391</v>
      </c>
      <c r="Z175" s="63">
        <v>1.0070459984046876E-2</v>
      </c>
      <c r="AA175" s="62">
        <v>22780</v>
      </c>
      <c r="AB175" s="63">
        <v>0.41578620261031696</v>
      </c>
      <c r="AC175" s="62">
        <v>183516</v>
      </c>
      <c r="AD175" s="63">
        <v>9.3359388963693002E-2</v>
      </c>
      <c r="AE175" s="62">
        <v>55196</v>
      </c>
      <c r="AF175" s="63">
        <v>3.3149274684136643E-2</v>
      </c>
      <c r="AG175" s="62">
        <v>49260</v>
      </c>
      <c r="AH175" s="63">
        <v>8.3589969203695658E-2</v>
      </c>
      <c r="AI175" s="62">
        <v>39963</v>
      </c>
      <c r="AJ175" s="63">
        <v>0.23388291959985175</v>
      </c>
      <c r="AK175" s="62">
        <v>39097</v>
      </c>
      <c r="AL175" s="54">
        <v>6.9012659612282201E-2</v>
      </c>
      <c r="AM175" s="62">
        <v>6896</v>
      </c>
      <c r="AN175" s="63">
        <v>-0.10812209001551987</v>
      </c>
      <c r="AO175" s="62">
        <v>12873</v>
      </c>
      <c r="AP175" s="63">
        <v>-8.4358773739241721E-2</v>
      </c>
      <c r="AQ175" s="62">
        <v>2676</v>
      </c>
      <c r="AR175" s="63">
        <v>-0.34023668639053251</v>
      </c>
      <c r="AS175" s="62">
        <v>2433</v>
      </c>
      <c r="AT175" s="63">
        <v>-0.26584188292094146</v>
      </c>
      <c r="AU175" s="62">
        <v>1572</v>
      </c>
      <c r="AV175" s="63">
        <v>0.16617210682492578</v>
      </c>
      <c r="AW175" s="62"/>
      <c r="AX175" s="63"/>
      <c r="AY175" s="62"/>
      <c r="AZ175" s="63"/>
      <c r="BA175" s="62">
        <v>14262</v>
      </c>
      <c r="BB175" s="63">
        <v>-4.1532258064516103E-2</v>
      </c>
    </row>
    <row r="176" spans="2:55" hidden="1" outlineLevel="1" x14ac:dyDescent="0.25">
      <c r="B176" s="52" t="s">
        <v>79</v>
      </c>
      <c r="C176" s="62">
        <v>1268593</v>
      </c>
      <c r="D176" s="63">
        <v>-2.5155821471741557E-2</v>
      </c>
      <c r="E176" s="62">
        <v>423736</v>
      </c>
      <c r="F176" s="63">
        <v>2.602000048427322E-2</v>
      </c>
      <c r="G176" s="62"/>
      <c r="H176" s="63"/>
      <c r="I176" s="62"/>
      <c r="J176" s="63"/>
      <c r="K176" s="62"/>
      <c r="L176" s="63"/>
      <c r="M176" s="62">
        <v>844857</v>
      </c>
      <c r="N176" s="63">
        <v>-4.8947530165848852E-2</v>
      </c>
      <c r="O176" s="62">
        <v>43179</v>
      </c>
      <c r="P176" s="63">
        <v>-6.0386473429951737E-2</v>
      </c>
      <c r="Q176" s="62">
        <v>20628</v>
      </c>
      <c r="R176" s="63">
        <v>-6.7913786091907236E-2</v>
      </c>
      <c r="S176" s="62">
        <v>225601</v>
      </c>
      <c r="T176" s="63">
        <v>-5.3456797375200371E-2</v>
      </c>
      <c r="U176" s="62">
        <v>10737</v>
      </c>
      <c r="V176" s="63">
        <v>-0.12035064722267741</v>
      </c>
      <c r="W176" s="62">
        <v>291676</v>
      </c>
      <c r="X176" s="63">
        <v>-9.0745855492446625E-2</v>
      </c>
      <c r="Y176" s="62">
        <v>27725</v>
      </c>
      <c r="Z176" s="63">
        <v>-6.0296908893709311E-2</v>
      </c>
      <c r="AA176" s="62">
        <v>15547</v>
      </c>
      <c r="AB176" s="63">
        <v>-4.2731358906471284E-2</v>
      </c>
      <c r="AC176" s="62">
        <v>168448</v>
      </c>
      <c r="AD176" s="63">
        <v>8.029346878046284E-2</v>
      </c>
      <c r="AE176" s="62">
        <v>50712</v>
      </c>
      <c r="AF176" s="63">
        <v>2.7661256003404411E-2</v>
      </c>
      <c r="AG176" s="62">
        <v>45582</v>
      </c>
      <c r="AH176" s="63">
        <v>7.8940516486377676E-2</v>
      </c>
      <c r="AI176" s="62">
        <v>35629</v>
      </c>
      <c r="AJ176" s="63">
        <v>0.16446056802954545</v>
      </c>
      <c r="AK176" s="62">
        <v>36525</v>
      </c>
      <c r="AL176" s="54">
        <v>8.2639238817915128E-2</v>
      </c>
      <c r="AM176" s="62">
        <v>5529</v>
      </c>
      <c r="AN176" s="63">
        <v>-0.3723464638437961</v>
      </c>
      <c r="AO176" s="62">
        <v>11927</v>
      </c>
      <c r="AP176" s="63">
        <v>-0.21953932731317893</v>
      </c>
      <c r="AQ176" s="62">
        <v>1469</v>
      </c>
      <c r="AR176" s="63">
        <v>-0.39070924927416006</v>
      </c>
      <c r="AS176" s="62">
        <v>2958</v>
      </c>
      <c r="AT176" s="63">
        <v>-0.21787414066631416</v>
      </c>
      <c r="AU176" s="62">
        <v>1320</v>
      </c>
      <c r="AV176" s="63">
        <v>1.6949152542372836E-2</v>
      </c>
      <c r="AW176" s="62"/>
      <c r="AX176" s="63"/>
      <c r="AY176" s="62"/>
      <c r="AZ176" s="63"/>
      <c r="BA176" s="62">
        <v>18113</v>
      </c>
      <c r="BB176" s="63">
        <v>0.15627194382381115</v>
      </c>
    </row>
    <row r="177" spans="2:55" hidden="1" outlineLevel="1" x14ac:dyDescent="0.25">
      <c r="B177" s="52" t="s">
        <v>80</v>
      </c>
      <c r="C177" s="62">
        <v>1434620</v>
      </c>
      <c r="D177" s="63">
        <v>7.8188224118131533E-2</v>
      </c>
      <c r="E177" s="62">
        <v>523072</v>
      </c>
      <c r="F177" s="63">
        <v>0.24830142210406492</v>
      </c>
      <c r="G177" s="62"/>
      <c r="H177" s="63"/>
      <c r="I177" s="62"/>
      <c r="J177" s="63"/>
      <c r="K177" s="62"/>
      <c r="L177" s="63"/>
      <c r="M177" s="62">
        <v>911548</v>
      </c>
      <c r="N177" s="63">
        <v>-9.8732169244719614E-6</v>
      </c>
      <c r="O177" s="62">
        <v>39133</v>
      </c>
      <c r="P177" s="63">
        <v>-9.6444239205726201E-2</v>
      </c>
      <c r="Q177" s="62">
        <v>17846</v>
      </c>
      <c r="R177" s="63">
        <v>6.8430820810632786E-2</v>
      </c>
      <c r="S177" s="62">
        <v>251290</v>
      </c>
      <c r="T177" s="63">
        <v>-1.6616054098052668E-2</v>
      </c>
      <c r="U177" s="62">
        <v>9795</v>
      </c>
      <c r="V177" s="63">
        <v>-0.11653287634166143</v>
      </c>
      <c r="W177" s="62">
        <v>335256</v>
      </c>
      <c r="X177" s="63">
        <v>-2.8612324016098256E-2</v>
      </c>
      <c r="Y177" s="62">
        <v>29364</v>
      </c>
      <c r="Z177" s="63">
        <v>8.9573283858998209E-2</v>
      </c>
      <c r="AA177" s="62">
        <v>14021</v>
      </c>
      <c r="AB177" s="63">
        <v>-4.0183461117196062E-2</v>
      </c>
      <c r="AC177" s="62">
        <v>173564</v>
      </c>
      <c r="AD177" s="63">
        <v>0.10796611576051229</v>
      </c>
      <c r="AE177" s="62">
        <v>53938</v>
      </c>
      <c r="AF177" s="63">
        <v>5.0869912521674721E-2</v>
      </c>
      <c r="AG177" s="62">
        <v>44474</v>
      </c>
      <c r="AH177" s="63">
        <v>8.1040350024307317E-2</v>
      </c>
      <c r="AI177" s="62">
        <v>36455</v>
      </c>
      <c r="AJ177" s="63">
        <v>0.20552248677248675</v>
      </c>
      <c r="AK177" s="62">
        <v>38697</v>
      </c>
      <c r="AL177" s="54">
        <v>0.1400247466415272</v>
      </c>
      <c r="AM177" s="62">
        <v>5802</v>
      </c>
      <c r="AN177" s="63">
        <v>-0.34940569634447183</v>
      </c>
      <c r="AO177" s="62">
        <v>10454</v>
      </c>
      <c r="AP177" s="63">
        <v>-0.12570042652839342</v>
      </c>
      <c r="AQ177" s="62">
        <v>1652</v>
      </c>
      <c r="AR177" s="63">
        <v>-0.33919999999999995</v>
      </c>
      <c r="AS177" s="62">
        <v>2902</v>
      </c>
      <c r="AT177" s="63">
        <v>-6.5679330328396679E-2</v>
      </c>
      <c r="AU177" s="62">
        <v>1124</v>
      </c>
      <c r="AV177" s="63">
        <v>0.10629921259842523</v>
      </c>
      <c r="AW177" s="62"/>
      <c r="AX177" s="63"/>
      <c r="AY177" s="62"/>
      <c r="AZ177" s="63"/>
      <c r="BA177" s="62">
        <v>19345</v>
      </c>
      <c r="BB177" s="63">
        <v>0.37354444760011352</v>
      </c>
    </row>
    <row r="178" spans="2:55" hidden="1" outlineLevel="1" x14ac:dyDescent="0.25">
      <c r="B178" s="52" t="s">
        <v>81</v>
      </c>
      <c r="C178" s="62">
        <v>1215844</v>
      </c>
      <c r="D178" s="63">
        <v>-5.4388944886201052E-2</v>
      </c>
      <c r="E178" s="62">
        <v>487654</v>
      </c>
      <c r="F178" s="63">
        <v>-1.5317825700670418E-2</v>
      </c>
      <c r="G178" s="62"/>
      <c r="H178" s="63"/>
      <c r="I178" s="62"/>
      <c r="J178" s="63"/>
      <c r="K178" s="62"/>
      <c r="L178" s="63"/>
      <c r="M178" s="62">
        <v>728190</v>
      </c>
      <c r="N178" s="63">
        <v>-7.8865478611979678E-2</v>
      </c>
      <c r="O178" s="62">
        <v>32314</v>
      </c>
      <c r="P178" s="63">
        <v>-0.15244190316319572</v>
      </c>
      <c r="Q178" s="62">
        <v>18478</v>
      </c>
      <c r="R178" s="63">
        <v>-8.2613444543739423E-2</v>
      </c>
      <c r="S178" s="62">
        <v>225162</v>
      </c>
      <c r="T178" s="63">
        <v>8.5044864442880952E-2</v>
      </c>
      <c r="U178" s="62">
        <v>12089</v>
      </c>
      <c r="V178" s="63">
        <v>-0.13053797468354433</v>
      </c>
      <c r="W178" s="62">
        <v>287910</v>
      </c>
      <c r="X178" s="63">
        <v>-0.15788457657309829</v>
      </c>
      <c r="Y178" s="62">
        <v>27899</v>
      </c>
      <c r="Z178" s="63">
        <v>-3.6104201216141552E-2</v>
      </c>
      <c r="AA178" s="62">
        <v>13067</v>
      </c>
      <c r="AB178" s="63">
        <v>-2.214416615760495E-3</v>
      </c>
      <c r="AC178" s="62">
        <v>74006</v>
      </c>
      <c r="AD178" s="63">
        <v>-8.5148465893638559E-2</v>
      </c>
      <c r="AE178" s="62">
        <v>26138</v>
      </c>
      <c r="AF178" s="63">
        <v>-0.12684148989477195</v>
      </c>
      <c r="AG178" s="62">
        <v>18763</v>
      </c>
      <c r="AH178" s="63">
        <v>-0.12170575293732155</v>
      </c>
      <c r="AI178" s="62">
        <v>17208</v>
      </c>
      <c r="AJ178" s="63">
        <v>4.107931514308194E-2</v>
      </c>
      <c r="AK178" s="62">
        <v>11897</v>
      </c>
      <c r="AL178" s="54">
        <v>-8.95385321803015E-2</v>
      </c>
      <c r="AM178" s="62">
        <v>6322</v>
      </c>
      <c r="AN178" s="63">
        <v>-0.27690724007777656</v>
      </c>
      <c r="AO178" s="62">
        <v>9278</v>
      </c>
      <c r="AP178" s="63">
        <v>-0.24403161411227903</v>
      </c>
      <c r="AQ178" s="62">
        <v>3792</v>
      </c>
      <c r="AR178" s="63">
        <v>-0.21506934382115506</v>
      </c>
      <c r="AS178" s="62">
        <v>3268</v>
      </c>
      <c r="AT178" s="63">
        <v>-0.10783510783510786</v>
      </c>
      <c r="AU178" s="62">
        <v>1600</v>
      </c>
      <c r="AV178" s="63">
        <v>0.53256704980842917</v>
      </c>
      <c r="AW178" s="62"/>
      <c r="AX178" s="63"/>
      <c r="AY178" s="62"/>
      <c r="AZ178" s="63"/>
      <c r="BA178" s="62">
        <v>13005</v>
      </c>
      <c r="BB178" s="63">
        <v>-0.15950365152200607</v>
      </c>
    </row>
    <row r="179" spans="2:55" hidden="1" outlineLevel="1" x14ac:dyDescent="0.25">
      <c r="B179" s="52" t="s">
        <v>82</v>
      </c>
      <c r="C179" s="62">
        <v>1129976</v>
      </c>
      <c r="D179" s="63">
        <v>4.0513674757983287E-2</v>
      </c>
      <c r="E179" s="62">
        <v>549374</v>
      </c>
      <c r="F179" s="63">
        <v>0.17138812010388182</v>
      </c>
      <c r="G179" s="62"/>
      <c r="H179" s="63"/>
      <c r="I179" s="62"/>
      <c r="J179" s="63"/>
      <c r="K179" s="62"/>
      <c r="L179" s="63"/>
      <c r="M179" s="62">
        <v>580602</v>
      </c>
      <c r="N179" s="63">
        <v>-5.8969018695754327E-2</v>
      </c>
      <c r="O179" s="62">
        <v>28737</v>
      </c>
      <c r="P179" s="63">
        <v>-9.4583950345001444E-2</v>
      </c>
      <c r="Q179" s="62">
        <v>14087</v>
      </c>
      <c r="R179" s="63">
        <v>-0.11906697517353515</v>
      </c>
      <c r="S179" s="62">
        <v>164637</v>
      </c>
      <c r="T179" s="63">
        <v>-6.7159612442631356E-2</v>
      </c>
      <c r="U179" s="62">
        <v>9732</v>
      </c>
      <c r="V179" s="63">
        <v>-0.15564809994794382</v>
      </c>
      <c r="W179" s="62">
        <v>267976</v>
      </c>
      <c r="X179" s="63">
        <v>-3.8878687019396341E-2</v>
      </c>
      <c r="Y179" s="62">
        <v>36015</v>
      </c>
      <c r="Z179" s="63">
        <v>-0.11297473030885175</v>
      </c>
      <c r="AA179" s="62">
        <v>12480</v>
      </c>
      <c r="AB179" s="63">
        <v>0.26022417449257795</v>
      </c>
      <c r="AC179" s="62">
        <v>17307</v>
      </c>
      <c r="AD179" s="63">
        <v>2.4507192328183214E-2</v>
      </c>
      <c r="AE179" s="62">
        <v>5545</v>
      </c>
      <c r="AF179" s="63">
        <v>-3.7660534536619217E-2</v>
      </c>
      <c r="AG179" s="62">
        <v>6102</v>
      </c>
      <c r="AH179" s="63">
        <v>0.14763964641715255</v>
      </c>
      <c r="AI179" s="62">
        <v>4835</v>
      </c>
      <c r="AJ179" s="63">
        <v>-3.2613045218087278E-2</v>
      </c>
      <c r="AK179" s="62">
        <v>825</v>
      </c>
      <c r="AL179" s="54">
        <v>1.1029411764705843E-2</v>
      </c>
      <c r="AM179" s="62">
        <v>4773</v>
      </c>
      <c r="AN179" s="63">
        <v>-0.41095890410958902</v>
      </c>
      <c r="AO179" s="62">
        <v>7103</v>
      </c>
      <c r="AP179" s="63">
        <v>-0.17310826542491264</v>
      </c>
      <c r="AQ179" s="62">
        <v>2708</v>
      </c>
      <c r="AR179" s="63">
        <v>-6.0700659035726634E-2</v>
      </c>
      <c r="AS179" s="62">
        <v>2354</v>
      </c>
      <c r="AT179" s="63">
        <v>-0.23645799545896851</v>
      </c>
      <c r="AU179" s="62">
        <v>1263</v>
      </c>
      <c r="AV179" s="63">
        <v>-1.5810276679841806E-3</v>
      </c>
      <c r="AW179" s="62"/>
      <c r="AX179" s="63"/>
      <c r="AY179" s="62"/>
      <c r="AZ179" s="63"/>
      <c r="BA179" s="62">
        <v>11430</v>
      </c>
      <c r="BB179" s="63">
        <v>2.9636969642374611E-2</v>
      </c>
    </row>
    <row r="180" spans="2:55" hidden="1" outlineLevel="1" x14ac:dyDescent="0.25">
      <c r="B180" s="52" t="s">
        <v>83</v>
      </c>
      <c r="C180" s="62">
        <v>1134943</v>
      </c>
      <c r="D180" s="63">
        <v>4.785958161066417E-2</v>
      </c>
      <c r="E180" s="62">
        <v>543313</v>
      </c>
      <c r="F180" s="63">
        <v>9.58972910825584E-2</v>
      </c>
      <c r="G180" s="62"/>
      <c r="H180" s="63"/>
      <c r="I180" s="62"/>
      <c r="J180" s="63"/>
      <c r="K180" s="62"/>
      <c r="L180" s="63"/>
      <c r="M180" s="62">
        <v>591630</v>
      </c>
      <c r="N180" s="63">
        <v>7.3109770216708281E-3</v>
      </c>
      <c r="O180" s="62">
        <v>23666</v>
      </c>
      <c r="P180" s="63">
        <v>4.0812736388424753E-2</v>
      </c>
      <c r="Q180" s="62">
        <v>13750</v>
      </c>
      <c r="R180" s="63">
        <v>-5.569672412609028E-2</v>
      </c>
      <c r="S180" s="62">
        <v>157369</v>
      </c>
      <c r="T180" s="63">
        <v>5.2698824678408807E-2</v>
      </c>
      <c r="U180" s="62">
        <v>6783</v>
      </c>
      <c r="V180" s="63">
        <v>3.0224787363305028E-2</v>
      </c>
      <c r="W180" s="62">
        <v>276523</v>
      </c>
      <c r="X180" s="63">
        <v>-3.4786675928220601E-2</v>
      </c>
      <c r="Y180" s="62">
        <v>43089</v>
      </c>
      <c r="Z180" s="63">
        <v>0.11401535717055777</v>
      </c>
      <c r="AA180" s="62">
        <v>17376</v>
      </c>
      <c r="AB180" s="63">
        <v>0.24523434140748179</v>
      </c>
      <c r="AC180" s="62">
        <v>19368</v>
      </c>
      <c r="AD180" s="63">
        <v>-7.824100513992005E-2</v>
      </c>
      <c r="AE180" s="62">
        <v>5317</v>
      </c>
      <c r="AF180" s="63">
        <v>-0.18338196897557979</v>
      </c>
      <c r="AG180" s="62">
        <v>7931</v>
      </c>
      <c r="AH180" s="63">
        <v>2.1509531169500162E-2</v>
      </c>
      <c r="AI180" s="62">
        <v>5480</v>
      </c>
      <c r="AJ180" s="63">
        <v>-6.7392784206943501E-2</v>
      </c>
      <c r="AK180" s="62">
        <v>640</v>
      </c>
      <c r="AL180" s="54">
        <v>-0.25667828106852497</v>
      </c>
      <c r="AM180" s="62">
        <v>3739</v>
      </c>
      <c r="AN180" s="63">
        <v>-0.36594878751907745</v>
      </c>
      <c r="AO180" s="62">
        <v>8178</v>
      </c>
      <c r="AP180" s="63">
        <v>-8.4005376344086002E-2</v>
      </c>
      <c r="AQ180" s="62">
        <v>2753</v>
      </c>
      <c r="AR180" s="63">
        <v>-0.10267275097783568</v>
      </c>
      <c r="AS180" s="62">
        <v>3065</v>
      </c>
      <c r="AT180" s="63">
        <v>-5.284301606922126E-2</v>
      </c>
      <c r="AU180" s="62">
        <v>1573</v>
      </c>
      <c r="AV180" s="63">
        <v>0.19166666666666665</v>
      </c>
      <c r="AW180" s="62"/>
      <c r="AX180" s="63"/>
      <c r="AY180" s="62"/>
      <c r="AZ180" s="63"/>
      <c r="BA180" s="62">
        <v>14398</v>
      </c>
      <c r="BB180" s="63">
        <v>0.26531329642323587</v>
      </c>
    </row>
    <row r="181" spans="2:55" hidden="1" outlineLevel="1" x14ac:dyDescent="0.25">
      <c r="B181" s="52" t="s">
        <v>84</v>
      </c>
      <c r="C181" s="62">
        <v>1450145</v>
      </c>
      <c r="D181" s="63">
        <v>6.4822089691643603E-2</v>
      </c>
      <c r="E181" s="62">
        <v>709891</v>
      </c>
      <c r="F181" s="63">
        <v>0.13906601499947047</v>
      </c>
      <c r="G181" s="62"/>
      <c r="H181" s="63"/>
      <c r="I181" s="62"/>
      <c r="J181" s="63"/>
      <c r="K181" s="62"/>
      <c r="L181" s="63"/>
      <c r="M181" s="62">
        <v>740254</v>
      </c>
      <c r="N181" s="63">
        <v>2.1796697732601178E-3</v>
      </c>
      <c r="O181" s="62">
        <v>42834</v>
      </c>
      <c r="P181" s="63">
        <v>-1.5853322304935191E-2</v>
      </c>
      <c r="Q181" s="62">
        <v>21507</v>
      </c>
      <c r="R181" s="63">
        <v>1.2809041676477451E-2</v>
      </c>
      <c r="S181" s="62">
        <v>198594</v>
      </c>
      <c r="T181" s="63">
        <v>8.4964106598485634E-2</v>
      </c>
      <c r="U181" s="62">
        <v>10665</v>
      </c>
      <c r="V181" s="63">
        <v>5.8665872543180564E-2</v>
      </c>
      <c r="W181" s="62">
        <v>318094</v>
      </c>
      <c r="X181" s="63">
        <v>-7.283389976740251E-2</v>
      </c>
      <c r="Y181" s="62">
        <v>51257</v>
      </c>
      <c r="Z181" s="63">
        <v>0.11227567649675585</v>
      </c>
      <c r="AA181" s="62">
        <v>21740</v>
      </c>
      <c r="AB181" s="63">
        <v>0.38993670481427012</v>
      </c>
      <c r="AC181" s="62">
        <v>19219</v>
      </c>
      <c r="AD181" s="63">
        <v>-9.1255929057537655E-3</v>
      </c>
      <c r="AE181" s="62">
        <v>4605</v>
      </c>
      <c r="AF181" s="63">
        <v>-0.10391126678342089</v>
      </c>
      <c r="AG181" s="62">
        <v>7379</v>
      </c>
      <c r="AH181" s="63">
        <v>-7.5660779155705904E-2</v>
      </c>
      <c r="AI181" s="62">
        <v>6155</v>
      </c>
      <c r="AJ181" s="63">
        <v>0.18342626417996533</v>
      </c>
      <c r="AK181" s="62">
        <v>1080</v>
      </c>
      <c r="AL181" s="54">
        <v>6.5237651444547406E-3</v>
      </c>
      <c r="AM181" s="62">
        <v>6082</v>
      </c>
      <c r="AN181" s="63">
        <v>-0.29938947125907156</v>
      </c>
      <c r="AO181" s="62">
        <v>10792</v>
      </c>
      <c r="AP181" s="63">
        <v>-7.5552509850950855E-2</v>
      </c>
      <c r="AQ181" s="62">
        <v>4119</v>
      </c>
      <c r="AR181" s="63">
        <v>-6.023271731690627E-2</v>
      </c>
      <c r="AS181" s="62">
        <v>5164</v>
      </c>
      <c r="AT181" s="63">
        <v>-7.205750224618146E-2</v>
      </c>
      <c r="AU181" s="62">
        <v>1770</v>
      </c>
      <c r="AV181" s="63">
        <v>-0.14575289575289574</v>
      </c>
      <c r="AW181" s="62"/>
      <c r="AX181" s="63"/>
      <c r="AY181" s="62"/>
      <c r="AZ181" s="63"/>
      <c r="BA181" s="62">
        <v>28417</v>
      </c>
      <c r="BB181" s="63">
        <v>0.17464451058201069</v>
      </c>
    </row>
    <row r="182" spans="2:55" hidden="1" outlineLevel="1" x14ac:dyDescent="0.25">
      <c r="B182" s="52" t="s">
        <v>85</v>
      </c>
      <c r="C182" s="62">
        <v>1525659</v>
      </c>
      <c r="D182" s="63">
        <v>2.5515914173498855E-2</v>
      </c>
      <c r="E182" s="62">
        <v>794934</v>
      </c>
      <c r="F182" s="63">
        <v>8.5123024946251347E-2</v>
      </c>
      <c r="G182" s="62"/>
      <c r="H182" s="63"/>
      <c r="I182" s="62"/>
      <c r="J182" s="63"/>
      <c r="K182" s="62"/>
      <c r="L182" s="63"/>
      <c r="M182" s="62">
        <v>730725</v>
      </c>
      <c r="N182" s="63">
        <v>-3.2311249543121368E-2</v>
      </c>
      <c r="O182" s="62">
        <v>34146</v>
      </c>
      <c r="P182" s="63">
        <v>-9.7729315894788948E-3</v>
      </c>
      <c r="Q182" s="62">
        <v>18697</v>
      </c>
      <c r="R182" s="63">
        <v>-9.1981933854596631E-2</v>
      </c>
      <c r="S182" s="62">
        <v>192759</v>
      </c>
      <c r="T182" s="63">
        <v>-3.8248721466882851E-2</v>
      </c>
      <c r="U182" s="62">
        <v>10650</v>
      </c>
      <c r="V182" s="63">
        <v>1.0724115023251324E-2</v>
      </c>
      <c r="W182" s="62">
        <v>311963</v>
      </c>
      <c r="X182" s="63">
        <v>-5.9130980278614742E-2</v>
      </c>
      <c r="Y182" s="62">
        <v>40935</v>
      </c>
      <c r="Z182" s="63">
        <v>-7.7708183129055475E-2</v>
      </c>
      <c r="AA182" s="62">
        <v>41225</v>
      </c>
      <c r="AB182" s="63">
        <v>0.22293088104420056</v>
      </c>
      <c r="AC182" s="62">
        <v>19882</v>
      </c>
      <c r="AD182" s="63">
        <v>5.2681738762111463E-2</v>
      </c>
      <c r="AE182" s="62">
        <v>5410</v>
      </c>
      <c r="AF182" s="63">
        <v>3.5243925060286507E-3</v>
      </c>
      <c r="AG182" s="62">
        <v>8189</v>
      </c>
      <c r="AH182" s="63">
        <v>0.11445291235710386</v>
      </c>
      <c r="AI182" s="62">
        <v>5422</v>
      </c>
      <c r="AJ182" s="63">
        <v>2.1669493122291383E-2</v>
      </c>
      <c r="AK182" s="62">
        <v>861</v>
      </c>
      <c r="AL182" s="54">
        <v>2.378121284185486E-2</v>
      </c>
      <c r="AM182" s="62">
        <v>5076</v>
      </c>
      <c r="AN182" s="63">
        <v>-0.29588014981273403</v>
      </c>
      <c r="AO182" s="62">
        <v>10254</v>
      </c>
      <c r="AP182" s="63">
        <v>-0.16252858542959814</v>
      </c>
      <c r="AQ182" s="62">
        <v>3522</v>
      </c>
      <c r="AR182" s="63">
        <v>-0.11751440741668751</v>
      </c>
      <c r="AS182" s="62">
        <v>4926</v>
      </c>
      <c r="AT182" s="63">
        <v>0.11776718856364865</v>
      </c>
      <c r="AU182" s="62">
        <v>1822</v>
      </c>
      <c r="AV182" s="63">
        <v>-0.12277323062108814</v>
      </c>
      <c r="AW182" s="62"/>
      <c r="AX182" s="63"/>
      <c r="AY182" s="62"/>
      <c r="AZ182" s="63"/>
      <c r="BA182" s="62">
        <v>34868</v>
      </c>
      <c r="BB182" s="63">
        <v>0.13910486769029728</v>
      </c>
    </row>
    <row r="183" spans="2:55" hidden="1" outlineLevel="1" x14ac:dyDescent="0.25">
      <c r="B183" s="52" t="s">
        <v>86</v>
      </c>
      <c r="C183" s="62">
        <v>1310828</v>
      </c>
      <c r="D183" s="63">
        <v>4.4082635925775104E-2</v>
      </c>
      <c r="E183" s="62">
        <v>626625</v>
      </c>
      <c r="F183" s="63">
        <v>0.115350317450994</v>
      </c>
      <c r="G183" s="62"/>
      <c r="H183" s="63"/>
      <c r="I183" s="62"/>
      <c r="J183" s="63"/>
      <c r="K183" s="62"/>
      <c r="L183" s="63"/>
      <c r="M183" s="62">
        <v>684203</v>
      </c>
      <c r="N183" s="63">
        <v>-1.3639168242838062E-2</v>
      </c>
      <c r="O183" s="62">
        <v>29887</v>
      </c>
      <c r="P183" s="63">
        <v>1.3943547292712744E-2</v>
      </c>
      <c r="Q183" s="62">
        <v>13863</v>
      </c>
      <c r="R183" s="63">
        <v>-2.0074927546476329E-2</v>
      </c>
      <c r="S183" s="62">
        <v>194966</v>
      </c>
      <c r="T183" s="63">
        <v>-1.8026140169734806E-2</v>
      </c>
      <c r="U183" s="62">
        <v>9363</v>
      </c>
      <c r="V183" s="63">
        <v>1.7385635118982945E-2</v>
      </c>
      <c r="W183" s="62">
        <v>316980</v>
      </c>
      <c r="X183" s="63">
        <v>-1.7216842927700426E-2</v>
      </c>
      <c r="Y183" s="62">
        <v>39565</v>
      </c>
      <c r="Z183" s="63">
        <v>-2.1540211692551159E-2</v>
      </c>
      <c r="AA183" s="62">
        <v>13176</v>
      </c>
      <c r="AB183" s="63">
        <v>0.33306353702954272</v>
      </c>
      <c r="AC183" s="62">
        <v>18526</v>
      </c>
      <c r="AD183" s="63">
        <v>-0.11663169940873541</v>
      </c>
      <c r="AE183" s="62">
        <v>4788</v>
      </c>
      <c r="AF183" s="63">
        <v>-0.25640627426619045</v>
      </c>
      <c r="AG183" s="62">
        <v>7332</v>
      </c>
      <c r="AH183" s="63">
        <v>-8.1318130560080193E-2</v>
      </c>
      <c r="AI183" s="62">
        <v>5139</v>
      </c>
      <c r="AJ183" s="63">
        <v>-9.317098994176809E-2</v>
      </c>
      <c r="AK183" s="62">
        <v>1267</v>
      </c>
      <c r="AL183" s="54">
        <v>0.43163841807909598</v>
      </c>
      <c r="AM183" s="62">
        <v>5775</v>
      </c>
      <c r="AN183" s="63">
        <v>-0.3023677216719014</v>
      </c>
      <c r="AO183" s="62">
        <v>9434</v>
      </c>
      <c r="AP183" s="63">
        <v>-5.8012980529206226E-2</v>
      </c>
      <c r="AQ183" s="62">
        <v>3622</v>
      </c>
      <c r="AR183" s="63">
        <v>-0.22357984994640945</v>
      </c>
      <c r="AS183" s="62">
        <v>4951</v>
      </c>
      <c r="AT183" s="63">
        <v>-1.8145161290322731E-3</v>
      </c>
      <c r="AU183" s="62">
        <v>1784</v>
      </c>
      <c r="AV183" s="63">
        <v>-9.9444724886420977E-2</v>
      </c>
      <c r="AW183" s="62"/>
      <c r="AX183" s="63"/>
      <c r="AY183" s="62"/>
      <c r="AZ183" s="63"/>
      <c r="BA183" s="62">
        <v>22311</v>
      </c>
      <c r="BB183" s="63">
        <v>0.20151866013247877</v>
      </c>
    </row>
    <row r="184" spans="2:55" hidden="1" outlineLevel="1" x14ac:dyDescent="0.25">
      <c r="B184" s="52" t="s">
        <v>87</v>
      </c>
      <c r="C184" s="62">
        <v>1461969</v>
      </c>
      <c r="D184" s="63">
        <v>3.8109067670240693E-2</v>
      </c>
      <c r="E184" s="62">
        <v>572133</v>
      </c>
      <c r="F184" s="63">
        <v>9.9306560296974267E-2</v>
      </c>
      <c r="G184" s="62"/>
      <c r="H184" s="63"/>
      <c r="I184" s="62"/>
      <c r="J184" s="63"/>
      <c r="K184" s="62"/>
      <c r="L184" s="63"/>
      <c r="M184" s="62">
        <v>889836</v>
      </c>
      <c r="N184" s="63">
        <v>2.2357355006639157E-3</v>
      </c>
      <c r="O184" s="62">
        <v>44692</v>
      </c>
      <c r="P184" s="63">
        <v>5.6099059501866888E-2</v>
      </c>
      <c r="Q184" s="62">
        <v>21594</v>
      </c>
      <c r="R184" s="63">
        <v>0.10624999999999996</v>
      </c>
      <c r="S184" s="62">
        <v>251634</v>
      </c>
      <c r="T184" s="63">
        <v>4.191958925096273E-2</v>
      </c>
      <c r="U184" s="62">
        <v>11513</v>
      </c>
      <c r="V184" s="63">
        <v>0.13506852016168791</v>
      </c>
      <c r="W184" s="62">
        <v>353191</v>
      </c>
      <c r="X184" s="63">
        <v>-3.4928710782733186E-2</v>
      </c>
      <c r="Y184" s="62">
        <v>40180</v>
      </c>
      <c r="Z184" s="63">
        <v>8.8888888888888795E-2</v>
      </c>
      <c r="AA184" s="62">
        <v>13231</v>
      </c>
      <c r="AB184" s="63">
        <v>0.21285177376478148</v>
      </c>
      <c r="AC184" s="62">
        <v>108016</v>
      </c>
      <c r="AD184" s="63">
        <v>-1.8589522269266467E-2</v>
      </c>
      <c r="AE184" s="62">
        <v>30548</v>
      </c>
      <c r="AF184" s="63">
        <v>-7.575940941546655E-2</v>
      </c>
      <c r="AG184" s="62">
        <v>30229</v>
      </c>
      <c r="AH184" s="63">
        <v>0.15700233474949288</v>
      </c>
      <c r="AI184" s="62">
        <v>20853</v>
      </c>
      <c r="AJ184" s="63">
        <v>-0.10907459625736993</v>
      </c>
      <c r="AK184" s="62">
        <v>26386</v>
      </c>
      <c r="AL184" s="54">
        <v>-3.9705935873639797E-2</v>
      </c>
      <c r="AM184" s="62">
        <v>9583</v>
      </c>
      <c r="AN184" s="63">
        <v>-0.13612187866221936</v>
      </c>
      <c r="AO184" s="62">
        <v>10827</v>
      </c>
      <c r="AP184" s="63">
        <v>-7.2156997171994197E-2</v>
      </c>
      <c r="AQ184" s="62">
        <v>3217</v>
      </c>
      <c r="AR184" s="63">
        <v>-0.34172293840802126</v>
      </c>
      <c r="AS184" s="62">
        <v>5251</v>
      </c>
      <c r="AT184" s="63">
        <v>-7.1276972055182131E-2</v>
      </c>
      <c r="AU184" s="62">
        <v>1326</v>
      </c>
      <c r="AV184" s="63">
        <v>-0.47065868263473054</v>
      </c>
      <c r="AW184" s="62"/>
      <c r="AX184" s="63"/>
      <c r="AY184" s="62"/>
      <c r="AZ184" s="63"/>
      <c r="BA184" s="62">
        <v>15581</v>
      </c>
      <c r="BB184" s="63">
        <v>5.9427483511253154E-2</v>
      </c>
    </row>
    <row r="185" spans="2:55" hidden="1" outlineLevel="1" x14ac:dyDescent="0.25">
      <c r="B185" s="52" t="s">
        <v>88</v>
      </c>
      <c r="C185" s="62">
        <v>1353301</v>
      </c>
      <c r="D185" s="63">
        <v>4.5037023766408613E-2</v>
      </c>
      <c r="E185" s="62">
        <v>494317</v>
      </c>
      <c r="F185" s="63">
        <v>0.10563692159038052</v>
      </c>
      <c r="G185" s="62"/>
      <c r="H185" s="63"/>
      <c r="I185" s="62"/>
      <c r="J185" s="63"/>
      <c r="K185" s="62"/>
      <c r="L185" s="63"/>
      <c r="M185" s="62">
        <v>858984</v>
      </c>
      <c r="N185" s="63">
        <v>1.3083049590100648E-2</v>
      </c>
      <c r="O185" s="62">
        <v>33327</v>
      </c>
      <c r="P185" s="63">
        <v>1.9541819493715806E-3</v>
      </c>
      <c r="Q185" s="62">
        <v>17971</v>
      </c>
      <c r="R185" s="63">
        <v>7.5592530524299706E-2</v>
      </c>
      <c r="S185" s="62">
        <v>262592</v>
      </c>
      <c r="T185" s="63">
        <v>1.9688945191471685E-3</v>
      </c>
      <c r="U185" s="62">
        <v>8842</v>
      </c>
      <c r="V185" s="63">
        <v>0.44288511749347248</v>
      </c>
      <c r="W185" s="62">
        <v>283054</v>
      </c>
      <c r="X185" s="63">
        <v>-3.0972163737885139E-2</v>
      </c>
      <c r="Y185" s="62">
        <v>21468</v>
      </c>
      <c r="Z185" s="63">
        <v>0.10483248417477231</v>
      </c>
      <c r="AA185" s="62">
        <v>10630</v>
      </c>
      <c r="AB185" s="63">
        <v>-0.15994942310731786</v>
      </c>
      <c r="AC185" s="62">
        <v>178222</v>
      </c>
      <c r="AD185" s="63">
        <v>7.287678489730065E-2</v>
      </c>
      <c r="AE185" s="62">
        <v>55120</v>
      </c>
      <c r="AF185" s="63">
        <v>4.3623144501666156E-2</v>
      </c>
      <c r="AG185" s="62">
        <v>48045</v>
      </c>
      <c r="AH185" s="63">
        <v>9.9050669106713896E-2</v>
      </c>
      <c r="AI185" s="62">
        <v>33325</v>
      </c>
      <c r="AJ185" s="63">
        <v>5.1274317599154795E-3</v>
      </c>
      <c r="AK185" s="62">
        <v>41732</v>
      </c>
      <c r="AL185" s="54">
        <v>0.14553939061213295</v>
      </c>
      <c r="AM185" s="62">
        <v>7399</v>
      </c>
      <c r="AN185" s="63">
        <v>-0.11801168196447731</v>
      </c>
      <c r="AO185" s="62">
        <v>12531</v>
      </c>
      <c r="AP185" s="63">
        <v>-3.5706040784917237E-2</v>
      </c>
      <c r="AQ185" s="62">
        <v>2823</v>
      </c>
      <c r="AR185" s="63">
        <v>4.7495361781076051E-2</v>
      </c>
      <c r="AS185" s="62">
        <v>4141</v>
      </c>
      <c r="AT185" s="63">
        <v>0.1417149159084643</v>
      </c>
      <c r="AU185" s="62">
        <v>2206</v>
      </c>
      <c r="AV185" s="63">
        <v>0.21743929359823388</v>
      </c>
      <c r="AW185" s="62"/>
      <c r="AX185" s="63"/>
      <c r="AY185" s="62"/>
      <c r="AZ185" s="63"/>
      <c r="BA185" s="62">
        <v>13778</v>
      </c>
      <c r="BB185" s="63">
        <v>0.39213903202990807</v>
      </c>
    </row>
    <row r="186" spans="2:55" hidden="1" outlineLevel="1" x14ac:dyDescent="0.25">
      <c r="B186" s="52" t="s">
        <v>89</v>
      </c>
      <c r="C186" s="62">
        <v>1383297</v>
      </c>
      <c r="D186" s="63">
        <v>9.4243794795902947E-3</v>
      </c>
      <c r="E186" s="62">
        <v>538332</v>
      </c>
      <c r="F186" s="63">
        <v>4.3815137619126032E-2</v>
      </c>
      <c r="G186" s="62"/>
      <c r="H186" s="63"/>
      <c r="I186" s="62"/>
      <c r="J186" s="63"/>
      <c r="K186" s="62"/>
      <c r="L186" s="63"/>
      <c r="M186" s="62">
        <v>844965</v>
      </c>
      <c r="N186" s="63">
        <v>-1.1328653818477141E-2</v>
      </c>
      <c r="O186" s="62">
        <v>32668</v>
      </c>
      <c r="P186" s="63">
        <v>-0.12307733605347215</v>
      </c>
      <c r="Q186" s="62">
        <v>19273</v>
      </c>
      <c r="R186" s="63">
        <v>-3.0289308176100649E-2</v>
      </c>
      <c r="S186" s="62">
        <v>216626</v>
      </c>
      <c r="T186" s="63">
        <v>1.6932761866312429E-2</v>
      </c>
      <c r="U186" s="62">
        <v>8329</v>
      </c>
      <c r="V186" s="63">
        <v>0.25720754716981142</v>
      </c>
      <c r="W186" s="62">
        <v>311724</v>
      </c>
      <c r="X186" s="63">
        <v>-6.3661322007220966E-2</v>
      </c>
      <c r="Y186" s="62">
        <v>25735</v>
      </c>
      <c r="Z186" s="63">
        <v>4.5585666111404466E-2</v>
      </c>
      <c r="AA186" s="62">
        <v>12348</v>
      </c>
      <c r="AB186" s="63">
        <v>-1.8591868078571272E-3</v>
      </c>
      <c r="AC186" s="62">
        <v>177766</v>
      </c>
      <c r="AD186" s="63">
        <v>5.1857374468941231E-2</v>
      </c>
      <c r="AE186" s="62">
        <v>52616</v>
      </c>
      <c r="AF186" s="63">
        <v>8.4136688579259378E-3</v>
      </c>
      <c r="AG186" s="62">
        <v>48241</v>
      </c>
      <c r="AH186" s="63">
        <v>0.13077211570015468</v>
      </c>
      <c r="AI186" s="62">
        <v>36009</v>
      </c>
      <c r="AJ186" s="63">
        <v>2.862284685919958E-2</v>
      </c>
      <c r="AK186" s="62">
        <v>40900</v>
      </c>
      <c r="AL186" s="54">
        <v>4.4539789559709941E-2</v>
      </c>
      <c r="AM186" s="62">
        <v>5794</v>
      </c>
      <c r="AN186" s="63">
        <v>-0.16416618580496245</v>
      </c>
      <c r="AO186" s="62">
        <v>9840</v>
      </c>
      <c r="AP186" s="63">
        <v>-6.0620525059665864E-2</v>
      </c>
      <c r="AQ186" s="62">
        <v>2923</v>
      </c>
      <c r="AR186" s="63">
        <v>0.11992337164750966</v>
      </c>
      <c r="AS186" s="62">
        <v>2788</v>
      </c>
      <c r="AT186" s="63">
        <v>-2.8909787530477238E-2</v>
      </c>
      <c r="AU186" s="62">
        <v>1339</v>
      </c>
      <c r="AV186" s="63">
        <v>0.2655954631379962</v>
      </c>
      <c r="AW186" s="62"/>
      <c r="AX186" s="63"/>
      <c r="AY186" s="62"/>
      <c r="AZ186" s="63"/>
      <c r="BA186" s="62">
        <v>17812</v>
      </c>
      <c r="BB186" s="63">
        <v>0.18549084858569054</v>
      </c>
    </row>
    <row r="187" spans="2:55" ht="15" customHeight="1" collapsed="1" x14ac:dyDescent="0.25">
      <c r="B187" s="64">
        <v>2005</v>
      </c>
      <c r="C187" s="65">
        <v>15965233</v>
      </c>
      <c r="D187" s="66">
        <v>2.9643297813253922E-2</v>
      </c>
      <c r="E187" s="65">
        <v>6685265</v>
      </c>
      <c r="F187" s="66">
        <v>0.10033849909573367</v>
      </c>
      <c r="G187" s="65"/>
      <c r="H187" s="66"/>
      <c r="I187" s="65"/>
      <c r="J187" s="66"/>
      <c r="K187" s="65"/>
      <c r="L187" s="66"/>
      <c r="M187" s="65">
        <v>9279968</v>
      </c>
      <c r="N187" s="66">
        <v>-1.5905065052292944E-2</v>
      </c>
      <c r="O187" s="65">
        <v>428605</v>
      </c>
      <c r="P187" s="66">
        <v>-2.7936850651927858E-2</v>
      </c>
      <c r="Q187" s="65">
        <v>220774</v>
      </c>
      <c r="R187" s="66">
        <v>-4.6437395177724161E-3</v>
      </c>
      <c r="S187" s="65">
        <v>2583950</v>
      </c>
      <c r="T187" s="66">
        <v>1.8368828482719257E-2</v>
      </c>
      <c r="U187" s="65">
        <v>118211</v>
      </c>
      <c r="V187" s="66">
        <v>-8.5367502873756607E-4</v>
      </c>
      <c r="W187" s="65">
        <v>3631587</v>
      </c>
      <c r="X187" s="66">
        <v>-6.3702056325551148E-2</v>
      </c>
      <c r="Y187" s="65">
        <v>413623</v>
      </c>
      <c r="Z187" s="66">
        <v>1.7237478296369568E-2</v>
      </c>
      <c r="AA187" s="65">
        <v>207621</v>
      </c>
      <c r="AB187" s="66">
        <v>0.15949871831387075</v>
      </c>
      <c r="AC187" s="65">
        <v>1157840</v>
      </c>
      <c r="AD187" s="66">
        <v>4.9092156182299007E-2</v>
      </c>
      <c r="AE187" s="65">
        <v>349933</v>
      </c>
      <c r="AF187" s="66">
        <v>-3.9508028270441864E-3</v>
      </c>
      <c r="AG187" s="65">
        <v>321527</v>
      </c>
      <c r="AH187" s="66">
        <v>7.4956453710545157E-2</v>
      </c>
      <c r="AI187" s="65">
        <v>246473</v>
      </c>
      <c r="AJ187" s="66">
        <v>7.926575615993281E-2</v>
      </c>
      <c r="AK187" s="65">
        <v>239907</v>
      </c>
      <c r="AL187" s="66">
        <v>6.691719292003917E-2</v>
      </c>
      <c r="AM187" s="65">
        <v>72770</v>
      </c>
      <c r="AN187" s="66">
        <v>-0.26334224165856823</v>
      </c>
      <c r="AO187" s="65">
        <v>123491</v>
      </c>
      <c r="AP187" s="66">
        <v>-0.11893465371965095</v>
      </c>
      <c r="AQ187" s="65">
        <v>35276</v>
      </c>
      <c r="AR187" s="66">
        <v>-0.1792461610051187</v>
      </c>
      <c r="AS187" s="65">
        <v>44201</v>
      </c>
      <c r="AT187" s="66">
        <v>-6.4885334687314833E-2</v>
      </c>
      <c r="AU187" s="65">
        <v>18699</v>
      </c>
      <c r="AV187" s="66">
        <v>-5.160672483507156E-3</v>
      </c>
      <c r="AW187" s="65"/>
      <c r="AX187" s="66"/>
      <c r="AY187" s="65"/>
      <c r="AZ187" s="66"/>
      <c r="BA187" s="65">
        <v>223320</v>
      </c>
      <c r="BB187" s="66">
        <v>0.14182286713501235</v>
      </c>
      <c r="BC187" s="38"/>
    </row>
    <row r="188" spans="2:55" hidden="1" outlineLevel="1" x14ac:dyDescent="0.25">
      <c r="B188" s="52" t="s">
        <v>78</v>
      </c>
      <c r="C188" s="62">
        <v>1240113</v>
      </c>
      <c r="D188" s="63">
        <v>3.2729546947854349E-2</v>
      </c>
      <c r="E188" s="62">
        <v>382735</v>
      </c>
      <c r="F188" s="63">
        <v>0.10948615225848335</v>
      </c>
      <c r="G188" s="62"/>
      <c r="H188" s="63"/>
      <c r="I188" s="62"/>
      <c r="J188" s="63"/>
      <c r="K188" s="62"/>
      <c r="L188" s="63"/>
      <c r="M188" s="62">
        <v>857378</v>
      </c>
      <c r="N188" s="63">
        <v>1.7912121937968539E-3</v>
      </c>
      <c r="O188" s="62">
        <v>38740</v>
      </c>
      <c r="P188" s="63">
        <v>-8.1272084805653733E-2</v>
      </c>
      <c r="Q188" s="62">
        <v>20200</v>
      </c>
      <c r="R188" s="63">
        <v>3.5684987694831749E-2</v>
      </c>
      <c r="S188" s="62">
        <v>211352</v>
      </c>
      <c r="T188" s="63">
        <v>-2.7743701047466818E-3</v>
      </c>
      <c r="U188" s="62">
        <v>10295</v>
      </c>
      <c r="V188" s="63">
        <v>0.12883771929824572</v>
      </c>
      <c r="W188" s="62">
        <v>317378</v>
      </c>
      <c r="X188" s="63">
        <v>1.2604856651265983E-4</v>
      </c>
      <c r="Y188" s="62">
        <v>30088</v>
      </c>
      <c r="Z188" s="63">
        <v>0.12151483524675721</v>
      </c>
      <c r="AA188" s="62">
        <v>16090</v>
      </c>
      <c r="AB188" s="63">
        <v>8.6509528585756446E-3</v>
      </c>
      <c r="AC188" s="62">
        <v>167846</v>
      </c>
      <c r="AD188" s="63">
        <v>-3.6802678285232648E-3</v>
      </c>
      <c r="AE188" s="62">
        <v>53425</v>
      </c>
      <c r="AF188" s="63">
        <v>-0.11277733492759401</v>
      </c>
      <c r="AG188" s="62">
        <v>45460</v>
      </c>
      <c r="AH188" s="63">
        <v>0.15065303229725635</v>
      </c>
      <c r="AI188" s="62">
        <v>32388</v>
      </c>
      <c r="AJ188" s="63">
        <v>1.5461685942235182E-3</v>
      </c>
      <c r="AK188" s="62">
        <v>36573</v>
      </c>
      <c r="AL188" s="54">
        <v>4.6423469948357887E-3</v>
      </c>
      <c r="AM188" s="62">
        <v>7732</v>
      </c>
      <c r="AN188" s="63">
        <v>-0.14582412726469285</v>
      </c>
      <c r="AO188" s="62">
        <v>14059</v>
      </c>
      <c r="AP188" s="63">
        <v>0.21628168526689162</v>
      </c>
      <c r="AQ188" s="62">
        <v>4056</v>
      </c>
      <c r="AR188" s="63">
        <v>0.51230425055928408</v>
      </c>
      <c r="AS188" s="62">
        <v>3314</v>
      </c>
      <c r="AT188" s="63">
        <v>-0.2993657505285412</v>
      </c>
      <c r="AU188" s="62">
        <v>1348</v>
      </c>
      <c r="AV188" s="63">
        <v>-0.42589437819420783</v>
      </c>
      <c r="AW188" s="62"/>
      <c r="AX188" s="63"/>
      <c r="AY188" s="62"/>
      <c r="AZ188" s="63"/>
      <c r="BA188" s="62">
        <v>14880</v>
      </c>
      <c r="BB188" s="63">
        <v>5.0921675259552268E-2</v>
      </c>
    </row>
    <row r="189" spans="2:55" hidden="1" outlineLevel="1" x14ac:dyDescent="0.25">
      <c r="B189" s="52" t="s">
        <v>79</v>
      </c>
      <c r="C189" s="62">
        <v>1301329</v>
      </c>
      <c r="D189" s="63">
        <v>7.3893410222596989E-2</v>
      </c>
      <c r="E189" s="62">
        <v>412990</v>
      </c>
      <c r="F189" s="63">
        <v>0.19608439405129086</v>
      </c>
      <c r="G189" s="62"/>
      <c r="H189" s="63"/>
      <c r="I189" s="62"/>
      <c r="J189" s="63"/>
      <c r="K189" s="62"/>
      <c r="L189" s="63"/>
      <c r="M189" s="62">
        <v>888339</v>
      </c>
      <c r="N189" s="63">
        <v>2.5202509864385547E-2</v>
      </c>
      <c r="O189" s="62">
        <v>45954</v>
      </c>
      <c r="P189" s="63">
        <v>2.9458545218306931E-2</v>
      </c>
      <c r="Q189" s="62">
        <v>22131</v>
      </c>
      <c r="R189" s="63">
        <v>0.17655502392344502</v>
      </c>
      <c r="S189" s="62">
        <v>238342</v>
      </c>
      <c r="T189" s="63">
        <v>4.2979580485584812E-3</v>
      </c>
      <c r="U189" s="62">
        <v>12206</v>
      </c>
      <c r="V189" s="63">
        <v>-5.7014833127317699E-2</v>
      </c>
      <c r="W189" s="62">
        <v>320786</v>
      </c>
      <c r="X189" s="63">
        <v>7.6994361286066848E-3</v>
      </c>
      <c r="Y189" s="62">
        <v>29504</v>
      </c>
      <c r="Z189" s="63">
        <v>0.132591170825336</v>
      </c>
      <c r="AA189" s="62">
        <v>16241</v>
      </c>
      <c r="AB189" s="63">
        <v>2.5574640060621379E-2</v>
      </c>
      <c r="AC189" s="62">
        <v>155928</v>
      </c>
      <c r="AD189" s="63">
        <v>4.4512771045597921E-2</v>
      </c>
      <c r="AE189" s="62">
        <v>49347</v>
      </c>
      <c r="AF189" s="63">
        <v>-4.0053690230712369E-2</v>
      </c>
      <c r="AG189" s="62">
        <v>42247</v>
      </c>
      <c r="AH189" s="63">
        <v>0.16338051440215895</v>
      </c>
      <c r="AI189" s="62">
        <v>30597</v>
      </c>
      <c r="AJ189" s="63">
        <v>5.5979292493528954E-2</v>
      </c>
      <c r="AK189" s="62">
        <v>33737</v>
      </c>
      <c r="AL189" s="54">
        <v>3.5258377316803813E-2</v>
      </c>
      <c r="AM189" s="62">
        <v>8809</v>
      </c>
      <c r="AN189" s="63">
        <v>-0.1244409104462777</v>
      </c>
      <c r="AO189" s="62">
        <v>15282</v>
      </c>
      <c r="AP189" s="63">
        <v>0.25995547860499624</v>
      </c>
      <c r="AQ189" s="62">
        <v>2411</v>
      </c>
      <c r="AR189" s="63">
        <v>0.75345454545454538</v>
      </c>
      <c r="AS189" s="62">
        <v>3782</v>
      </c>
      <c r="AT189" s="63">
        <v>-0.26620100892510667</v>
      </c>
      <c r="AU189" s="62">
        <v>1298</v>
      </c>
      <c r="AV189" s="63">
        <v>-0.42413487133984029</v>
      </c>
      <c r="AW189" s="62"/>
      <c r="AX189" s="63"/>
      <c r="AY189" s="62"/>
      <c r="AZ189" s="63"/>
      <c r="BA189" s="62">
        <v>15665</v>
      </c>
      <c r="BB189" s="63">
        <v>0.2726460313591681</v>
      </c>
    </row>
    <row r="190" spans="2:55" hidden="1" outlineLevel="1" x14ac:dyDescent="0.25">
      <c r="B190" s="52" t="s">
        <v>80</v>
      </c>
      <c r="C190" s="62">
        <v>1330584</v>
      </c>
      <c r="D190" s="63">
        <v>-1.6957066527968245E-2</v>
      </c>
      <c r="E190" s="62">
        <v>419027</v>
      </c>
      <c r="F190" s="63">
        <v>0.11774512785220037</v>
      </c>
      <c r="G190" s="62"/>
      <c r="H190" s="63"/>
      <c r="I190" s="62"/>
      <c r="J190" s="63"/>
      <c r="K190" s="62"/>
      <c r="L190" s="63"/>
      <c r="M190" s="62">
        <v>911557</v>
      </c>
      <c r="N190" s="63">
        <v>-6.855668522965308E-2</v>
      </c>
      <c r="O190" s="62">
        <v>43310</v>
      </c>
      <c r="P190" s="63">
        <v>-0.13575319777303296</v>
      </c>
      <c r="Q190" s="62">
        <v>16703</v>
      </c>
      <c r="R190" s="63">
        <v>-0.27175619114056504</v>
      </c>
      <c r="S190" s="62">
        <v>255536</v>
      </c>
      <c r="T190" s="63">
        <v>-0.15195603403645241</v>
      </c>
      <c r="U190" s="62">
        <v>11087</v>
      </c>
      <c r="V190" s="63">
        <v>-0.35080220166295817</v>
      </c>
      <c r="W190" s="62">
        <v>345131</v>
      </c>
      <c r="X190" s="63">
        <v>3.5574225489460654E-2</v>
      </c>
      <c r="Y190" s="62">
        <v>26950</v>
      </c>
      <c r="Z190" s="63">
        <v>-6.3032367972742809E-2</v>
      </c>
      <c r="AA190" s="62">
        <v>14608</v>
      </c>
      <c r="AB190" s="63">
        <v>-0.14856909716150846</v>
      </c>
      <c r="AC190" s="62">
        <v>156651</v>
      </c>
      <c r="AD190" s="63">
        <v>-3.3221422664379108E-2</v>
      </c>
      <c r="AE190" s="62">
        <v>51327</v>
      </c>
      <c r="AF190" s="63">
        <v>-4.2746041515134614E-2</v>
      </c>
      <c r="AG190" s="62">
        <v>41140</v>
      </c>
      <c r="AH190" s="63">
        <v>8.5147792239381737E-4</v>
      </c>
      <c r="AI190" s="62">
        <v>30240</v>
      </c>
      <c r="AJ190" s="63">
        <v>-2.3697294505068744E-2</v>
      </c>
      <c r="AK190" s="62">
        <v>33944</v>
      </c>
      <c r="AL190" s="54">
        <v>-6.5830030823425756E-2</v>
      </c>
      <c r="AM190" s="62">
        <v>8918</v>
      </c>
      <c r="AN190" s="63">
        <v>-0.28248451202832081</v>
      </c>
      <c r="AO190" s="62">
        <v>11957</v>
      </c>
      <c r="AP190" s="63">
        <v>6.2273836573256691E-3</v>
      </c>
      <c r="AQ190" s="62">
        <v>2500</v>
      </c>
      <c r="AR190" s="63">
        <v>0.52532031726662609</v>
      </c>
      <c r="AS190" s="62">
        <v>3106</v>
      </c>
      <c r="AT190" s="63">
        <v>-0.41987299215539786</v>
      </c>
      <c r="AU190" s="62">
        <v>1016</v>
      </c>
      <c r="AV190" s="63">
        <v>-0.36618839675608239</v>
      </c>
      <c r="AW190" s="62"/>
      <c r="AX190" s="63"/>
      <c r="AY190" s="62"/>
      <c r="AZ190" s="63"/>
      <c r="BA190" s="62">
        <v>14084</v>
      </c>
      <c r="BB190" s="63">
        <v>7.8242229367631255E-2</v>
      </c>
    </row>
    <row r="191" spans="2:55" hidden="1" outlineLevel="1" x14ac:dyDescent="0.25">
      <c r="B191" s="52" t="s">
        <v>81</v>
      </c>
      <c r="C191" s="62">
        <v>1285776</v>
      </c>
      <c r="D191" s="63">
        <v>-2.0134187270804071E-2</v>
      </c>
      <c r="E191" s="62">
        <v>495240</v>
      </c>
      <c r="F191" s="63">
        <v>0.12016611137876509</v>
      </c>
      <c r="G191" s="62"/>
      <c r="H191" s="63"/>
      <c r="I191" s="62"/>
      <c r="J191" s="63"/>
      <c r="K191" s="62"/>
      <c r="L191" s="63"/>
      <c r="M191" s="62">
        <v>790536</v>
      </c>
      <c r="N191" s="63">
        <v>-9.1424611215251916E-2</v>
      </c>
      <c r="O191" s="62">
        <v>38126</v>
      </c>
      <c r="P191" s="63">
        <v>-9.5468564650059262E-2</v>
      </c>
      <c r="Q191" s="62">
        <v>20142</v>
      </c>
      <c r="R191" s="63">
        <v>-0.14340392957387094</v>
      </c>
      <c r="S191" s="62">
        <v>207514</v>
      </c>
      <c r="T191" s="63">
        <v>-0.2253789787637509</v>
      </c>
      <c r="U191" s="62">
        <v>13904</v>
      </c>
      <c r="V191" s="63">
        <v>-0.13666563179136915</v>
      </c>
      <c r="W191" s="62">
        <v>341889</v>
      </c>
      <c r="X191" s="63">
        <v>-1.0001650532948436E-2</v>
      </c>
      <c r="Y191" s="62">
        <v>28944</v>
      </c>
      <c r="Z191" s="63">
        <v>0.1138305241283768</v>
      </c>
      <c r="AA191" s="62">
        <v>13096</v>
      </c>
      <c r="AB191" s="63">
        <v>-0.34464294650452887</v>
      </c>
      <c r="AC191" s="62">
        <v>80894</v>
      </c>
      <c r="AD191" s="63">
        <v>-3.7892483349191264E-2</v>
      </c>
      <c r="AE191" s="62">
        <v>29935</v>
      </c>
      <c r="AF191" s="63">
        <v>-7.6279816089116603E-2</v>
      </c>
      <c r="AG191" s="62">
        <v>21363</v>
      </c>
      <c r="AH191" s="63">
        <v>-3.6313605196679921E-2</v>
      </c>
      <c r="AI191" s="62">
        <v>16529</v>
      </c>
      <c r="AJ191" s="63">
        <v>7.7650280349458756E-2</v>
      </c>
      <c r="AK191" s="62">
        <v>13067</v>
      </c>
      <c r="AL191" s="54">
        <v>-7.7645231876896981E-2</v>
      </c>
      <c r="AM191" s="62">
        <v>8743</v>
      </c>
      <c r="AN191" s="63">
        <v>-0.22408590699325526</v>
      </c>
      <c r="AO191" s="62">
        <v>12273</v>
      </c>
      <c r="AP191" s="63">
        <v>0.18316783958353411</v>
      </c>
      <c r="AQ191" s="62">
        <v>4831</v>
      </c>
      <c r="AR191" s="63">
        <v>0.7278254649499285</v>
      </c>
      <c r="AS191" s="62">
        <v>3663</v>
      </c>
      <c r="AT191" s="63">
        <v>-7.2892938496583182E-2</v>
      </c>
      <c r="AU191" s="62">
        <v>1044</v>
      </c>
      <c r="AV191" s="63">
        <v>-0.25799573560767586</v>
      </c>
      <c r="AW191" s="62"/>
      <c r="AX191" s="63"/>
      <c r="AY191" s="62"/>
      <c r="AZ191" s="63"/>
      <c r="BA191" s="62">
        <v>15473</v>
      </c>
      <c r="BB191" s="63">
        <v>1.5555263848779255E-2</v>
      </c>
    </row>
    <row r="192" spans="2:55" hidden="1" outlineLevel="1" x14ac:dyDescent="0.25">
      <c r="B192" s="52" t="s">
        <v>82</v>
      </c>
      <c r="C192" s="62">
        <v>1085979</v>
      </c>
      <c r="D192" s="63">
        <v>-8.0599527995917075E-4</v>
      </c>
      <c r="E192" s="62">
        <v>468994</v>
      </c>
      <c r="F192" s="63">
        <v>0.17771700780718347</v>
      </c>
      <c r="G192" s="62"/>
      <c r="H192" s="63"/>
      <c r="I192" s="62"/>
      <c r="J192" s="63"/>
      <c r="K192" s="62"/>
      <c r="L192" s="63"/>
      <c r="M192" s="62">
        <v>616985</v>
      </c>
      <c r="N192" s="63">
        <v>-0.10404250746407373</v>
      </c>
      <c r="O192" s="62">
        <v>31739</v>
      </c>
      <c r="P192" s="63">
        <v>-0.12487592367927647</v>
      </c>
      <c r="Q192" s="62">
        <v>15991</v>
      </c>
      <c r="R192" s="63">
        <v>1.2280812812559327E-2</v>
      </c>
      <c r="S192" s="62">
        <v>176490</v>
      </c>
      <c r="T192" s="63">
        <v>-0.10697208433899541</v>
      </c>
      <c r="U192" s="62">
        <v>11526</v>
      </c>
      <c r="V192" s="63">
        <v>-0.19466182224706541</v>
      </c>
      <c r="W192" s="62">
        <v>278816</v>
      </c>
      <c r="X192" s="63">
        <v>-0.14293794341501798</v>
      </c>
      <c r="Y192" s="62">
        <v>40602</v>
      </c>
      <c r="Z192" s="63">
        <v>0.10940488551286953</v>
      </c>
      <c r="AA192" s="62">
        <v>9903</v>
      </c>
      <c r="AB192" s="63">
        <v>0.20021815537510612</v>
      </c>
      <c r="AC192" s="62">
        <v>16893</v>
      </c>
      <c r="AD192" s="63">
        <v>-0.13079495755081039</v>
      </c>
      <c r="AE192" s="62">
        <v>5762</v>
      </c>
      <c r="AF192" s="63">
        <v>-0.11734068627450978</v>
      </c>
      <c r="AG192" s="62">
        <v>5317</v>
      </c>
      <c r="AH192" s="63">
        <v>-0.23770609318996416</v>
      </c>
      <c r="AI192" s="62">
        <v>4998</v>
      </c>
      <c r="AJ192" s="63">
        <v>-2.1343254356765207E-2</v>
      </c>
      <c r="AK192" s="62">
        <v>816</v>
      </c>
      <c r="AL192" s="54">
        <v>-1.0909090909090868E-2</v>
      </c>
      <c r="AM192" s="62">
        <v>8103</v>
      </c>
      <c r="AN192" s="63">
        <v>3.2097821933511739E-2</v>
      </c>
      <c r="AO192" s="62">
        <v>8590</v>
      </c>
      <c r="AP192" s="63">
        <v>0.14885649324595418</v>
      </c>
      <c r="AQ192" s="62">
        <v>2883</v>
      </c>
      <c r="AR192" s="63">
        <v>-7.5665277332478409E-2</v>
      </c>
      <c r="AS192" s="62">
        <v>3083</v>
      </c>
      <c r="AT192" s="63">
        <v>-0.32464403066812708</v>
      </c>
      <c r="AU192" s="62">
        <v>1265</v>
      </c>
      <c r="AV192" s="63">
        <v>5.241264559068215E-2</v>
      </c>
      <c r="AW192" s="62"/>
      <c r="AX192" s="63"/>
      <c r="AY192" s="62"/>
      <c r="AZ192" s="63"/>
      <c r="BA192" s="62">
        <v>11101</v>
      </c>
      <c r="BB192" s="63">
        <v>2.6919518963922195E-2</v>
      </c>
    </row>
    <row r="193" spans="2:55" hidden="1" outlineLevel="1" x14ac:dyDescent="0.25">
      <c r="B193" s="52" t="s">
        <v>83</v>
      </c>
      <c r="C193" s="62">
        <v>1083106</v>
      </c>
      <c r="D193" s="63">
        <v>-1.7816319701692063E-2</v>
      </c>
      <c r="E193" s="62">
        <v>495770</v>
      </c>
      <c r="F193" s="63">
        <v>0.14772732534181565</v>
      </c>
      <c r="G193" s="62"/>
      <c r="H193" s="63"/>
      <c r="I193" s="62"/>
      <c r="J193" s="63"/>
      <c r="K193" s="62"/>
      <c r="L193" s="63"/>
      <c r="M193" s="62">
        <v>587336</v>
      </c>
      <c r="N193" s="63">
        <v>-0.1244180412793775</v>
      </c>
      <c r="O193" s="62">
        <v>22738</v>
      </c>
      <c r="P193" s="63">
        <v>-0.29030244389650117</v>
      </c>
      <c r="Q193" s="62">
        <v>14561</v>
      </c>
      <c r="R193" s="63">
        <v>-0.15219796215429404</v>
      </c>
      <c r="S193" s="62">
        <v>149491</v>
      </c>
      <c r="T193" s="63">
        <v>-0.17046223849952835</v>
      </c>
      <c r="U193" s="62">
        <v>6584</v>
      </c>
      <c r="V193" s="63">
        <v>-0.31516538381526937</v>
      </c>
      <c r="W193" s="62">
        <v>286489</v>
      </c>
      <c r="X193" s="63">
        <v>-9.6346133222304231E-2</v>
      </c>
      <c r="Y193" s="62">
        <v>38679</v>
      </c>
      <c r="Z193" s="63">
        <v>-9.6896962338602344E-2</v>
      </c>
      <c r="AA193" s="62">
        <v>13954</v>
      </c>
      <c r="AB193" s="63">
        <v>-0.10899687120873502</v>
      </c>
      <c r="AC193" s="62">
        <v>21012</v>
      </c>
      <c r="AD193" s="63">
        <v>5.8325778180719157E-2</v>
      </c>
      <c r="AE193" s="62">
        <v>6511</v>
      </c>
      <c r="AF193" s="63">
        <v>1.2302014454868004E-3</v>
      </c>
      <c r="AG193" s="62">
        <v>7764</v>
      </c>
      <c r="AH193" s="63">
        <v>-7.7220077220074845E-4</v>
      </c>
      <c r="AI193" s="62">
        <v>5876</v>
      </c>
      <c r="AJ193" s="63">
        <v>0.2388783470377398</v>
      </c>
      <c r="AK193" s="62">
        <v>861</v>
      </c>
      <c r="AL193" s="54">
        <v>2.7446300715990413E-2</v>
      </c>
      <c r="AM193" s="62">
        <v>5897</v>
      </c>
      <c r="AN193" s="63">
        <v>-0.10339060361867114</v>
      </c>
      <c r="AO193" s="62">
        <v>8928</v>
      </c>
      <c r="AP193" s="63">
        <v>-3.7723647337788324E-2</v>
      </c>
      <c r="AQ193" s="62">
        <v>3068</v>
      </c>
      <c r="AR193" s="63">
        <v>0.27726894254787671</v>
      </c>
      <c r="AS193" s="62">
        <v>3236</v>
      </c>
      <c r="AT193" s="63">
        <v>-0.32414369256474518</v>
      </c>
      <c r="AU193" s="62">
        <v>1320</v>
      </c>
      <c r="AV193" s="63">
        <v>0.24528301886792447</v>
      </c>
      <c r="AW193" s="62"/>
      <c r="AX193" s="63"/>
      <c r="AY193" s="62"/>
      <c r="AZ193" s="63"/>
      <c r="BA193" s="62">
        <v>11379</v>
      </c>
      <c r="BB193" s="63">
        <v>-7.2918364021508864E-2</v>
      </c>
    </row>
    <row r="194" spans="2:55" hidden="1" outlineLevel="1" x14ac:dyDescent="0.25">
      <c r="B194" s="52" t="s">
        <v>84</v>
      </c>
      <c r="C194" s="62">
        <v>1361866</v>
      </c>
      <c r="D194" s="63">
        <v>1.0320826971840225E-2</v>
      </c>
      <c r="E194" s="62">
        <v>623222</v>
      </c>
      <c r="F194" s="63">
        <v>0.12775459536536737</v>
      </c>
      <c r="G194" s="62"/>
      <c r="H194" s="63"/>
      <c r="I194" s="62"/>
      <c r="J194" s="63"/>
      <c r="K194" s="62"/>
      <c r="L194" s="63"/>
      <c r="M194" s="62">
        <v>738644</v>
      </c>
      <c r="N194" s="63">
        <v>-7.1275894846428933E-2</v>
      </c>
      <c r="O194" s="62">
        <v>43524</v>
      </c>
      <c r="P194" s="63">
        <v>-0.14402029618266565</v>
      </c>
      <c r="Q194" s="62">
        <v>21235</v>
      </c>
      <c r="R194" s="63">
        <v>-7.6819407008086205E-2</v>
      </c>
      <c r="S194" s="62">
        <v>183042</v>
      </c>
      <c r="T194" s="63">
        <v>-0.10269570716355136</v>
      </c>
      <c r="U194" s="62">
        <v>10074</v>
      </c>
      <c r="V194" s="63">
        <v>-0.16633565044687193</v>
      </c>
      <c r="W194" s="62">
        <v>343082</v>
      </c>
      <c r="X194" s="63">
        <v>-6.6623863144807394E-2</v>
      </c>
      <c r="Y194" s="62">
        <v>46083</v>
      </c>
      <c r="Z194" s="63">
        <v>9.2816998268870465E-2</v>
      </c>
      <c r="AA194" s="62">
        <v>15641</v>
      </c>
      <c r="AB194" s="63">
        <v>-0.12237683761642915</v>
      </c>
      <c r="AC194" s="62">
        <v>19396</v>
      </c>
      <c r="AD194" s="63">
        <v>-0.19778310861113413</v>
      </c>
      <c r="AE194" s="62">
        <v>5139</v>
      </c>
      <c r="AF194" s="63">
        <v>-0.31888667992047715</v>
      </c>
      <c r="AG194" s="62">
        <v>7983</v>
      </c>
      <c r="AH194" s="63">
        <v>-0.22487620157296828</v>
      </c>
      <c r="AI194" s="62">
        <v>5201</v>
      </c>
      <c r="AJ194" s="63">
        <v>-4.778469425119003E-2</v>
      </c>
      <c r="AK194" s="62">
        <v>1073</v>
      </c>
      <c r="AL194" s="54">
        <v>0.23050458715596323</v>
      </c>
      <c r="AM194" s="62">
        <v>8681</v>
      </c>
      <c r="AN194" s="63">
        <v>-4.5414559049922976E-2</v>
      </c>
      <c r="AO194" s="62">
        <v>11674</v>
      </c>
      <c r="AP194" s="63">
        <v>9.9764484220442817E-2</v>
      </c>
      <c r="AQ194" s="62">
        <v>4383</v>
      </c>
      <c r="AR194" s="63">
        <v>0.68966846569005402</v>
      </c>
      <c r="AS194" s="62">
        <v>5565</v>
      </c>
      <c r="AT194" s="63">
        <v>-8.1531605875556967E-2</v>
      </c>
      <c r="AU194" s="62">
        <v>2072</v>
      </c>
      <c r="AV194" s="63">
        <v>0.39528619528619524</v>
      </c>
      <c r="AW194" s="62"/>
      <c r="AX194" s="63"/>
      <c r="AY194" s="62"/>
      <c r="AZ194" s="63"/>
      <c r="BA194" s="62">
        <v>24192</v>
      </c>
      <c r="BB194" s="63">
        <v>1.5574493094328457E-2</v>
      </c>
    </row>
    <row r="195" spans="2:55" hidden="1" outlineLevel="1" x14ac:dyDescent="0.25">
      <c r="B195" s="52" t="s">
        <v>85</v>
      </c>
      <c r="C195" s="62">
        <v>1487699</v>
      </c>
      <c r="D195" s="63">
        <v>1.1996764764503398E-2</v>
      </c>
      <c r="E195" s="62">
        <v>732575</v>
      </c>
      <c r="F195" s="63">
        <v>0.11175609126848629</v>
      </c>
      <c r="G195" s="62"/>
      <c r="H195" s="63"/>
      <c r="I195" s="62"/>
      <c r="J195" s="63"/>
      <c r="K195" s="62"/>
      <c r="L195" s="63"/>
      <c r="M195" s="62">
        <v>755124</v>
      </c>
      <c r="N195" s="63">
        <v>-6.9044589756487307E-2</v>
      </c>
      <c r="O195" s="62">
        <v>34483</v>
      </c>
      <c r="P195" s="63">
        <v>-6.0920479302832287E-2</v>
      </c>
      <c r="Q195" s="62">
        <v>20591</v>
      </c>
      <c r="R195" s="63">
        <v>-0.11932765921047006</v>
      </c>
      <c r="S195" s="62">
        <v>200425</v>
      </c>
      <c r="T195" s="63">
        <v>-0.11532451710865499</v>
      </c>
      <c r="U195" s="62">
        <v>10537</v>
      </c>
      <c r="V195" s="63">
        <v>-0.24816268283981446</v>
      </c>
      <c r="W195" s="62">
        <v>331569</v>
      </c>
      <c r="X195" s="63">
        <v>-8.8452561286402775E-2</v>
      </c>
      <c r="Y195" s="62">
        <v>44384</v>
      </c>
      <c r="Z195" s="63">
        <v>2.3923224213901806E-2</v>
      </c>
      <c r="AA195" s="62">
        <v>33710</v>
      </c>
      <c r="AB195" s="63">
        <v>0.32346590239880646</v>
      </c>
      <c r="AC195" s="62">
        <v>18887</v>
      </c>
      <c r="AD195" s="63">
        <v>6.3636875598355624E-2</v>
      </c>
      <c r="AE195" s="62">
        <v>5391</v>
      </c>
      <c r="AF195" s="63">
        <v>0.1621039017029533</v>
      </c>
      <c r="AG195" s="62">
        <v>7348</v>
      </c>
      <c r="AH195" s="63">
        <v>1.8574993069032431E-2</v>
      </c>
      <c r="AI195" s="62">
        <v>5307</v>
      </c>
      <c r="AJ195" s="63">
        <v>7.2771376591873826E-2</v>
      </c>
      <c r="AK195" s="62">
        <v>841</v>
      </c>
      <c r="AL195" s="54">
        <v>-0.12121212121212122</v>
      </c>
      <c r="AM195" s="62">
        <v>7209</v>
      </c>
      <c r="AN195" s="63">
        <v>-9.6503321218197824E-2</v>
      </c>
      <c r="AO195" s="62">
        <v>12244</v>
      </c>
      <c r="AP195" s="63">
        <v>0.11807140900374402</v>
      </c>
      <c r="AQ195" s="62">
        <v>3991</v>
      </c>
      <c r="AR195" s="63">
        <v>0.29746423927178145</v>
      </c>
      <c r="AS195" s="62">
        <v>4407</v>
      </c>
      <c r="AT195" s="63">
        <v>-0.30838041431261776</v>
      </c>
      <c r="AU195" s="62">
        <v>2077</v>
      </c>
      <c r="AV195" s="63">
        <v>0.73807531380753133</v>
      </c>
      <c r="AW195" s="62"/>
      <c r="AX195" s="63"/>
      <c r="AY195" s="62"/>
      <c r="AZ195" s="63"/>
      <c r="BA195" s="62">
        <v>30610</v>
      </c>
      <c r="BB195" s="63">
        <v>1.3412280414799582E-3</v>
      </c>
    </row>
    <row r="196" spans="2:55" hidden="1" outlineLevel="1" x14ac:dyDescent="0.25">
      <c r="B196" s="52" t="s">
        <v>86</v>
      </c>
      <c r="C196" s="62">
        <v>1255483</v>
      </c>
      <c r="D196" s="63">
        <v>1.2044744994321066E-2</v>
      </c>
      <c r="E196" s="62">
        <v>561819</v>
      </c>
      <c r="F196" s="63">
        <v>7.1171995652919984E-2</v>
      </c>
      <c r="G196" s="62"/>
      <c r="H196" s="63"/>
      <c r="I196" s="62"/>
      <c r="J196" s="63"/>
      <c r="K196" s="62"/>
      <c r="L196" s="63"/>
      <c r="M196" s="62">
        <v>693664</v>
      </c>
      <c r="N196" s="63">
        <v>-3.1264532833555125E-2</v>
      </c>
      <c r="O196" s="62">
        <v>29476</v>
      </c>
      <c r="P196" s="63">
        <v>-2.2290035823271825E-2</v>
      </c>
      <c r="Q196" s="62">
        <v>14147</v>
      </c>
      <c r="R196" s="63">
        <v>6.890819795995462E-2</v>
      </c>
      <c r="S196" s="62">
        <v>198545</v>
      </c>
      <c r="T196" s="63">
        <v>-4.3553033441561584E-2</v>
      </c>
      <c r="U196" s="62">
        <v>9203</v>
      </c>
      <c r="V196" s="63">
        <v>-4.2550977944236346E-2</v>
      </c>
      <c r="W196" s="62">
        <v>322533</v>
      </c>
      <c r="X196" s="63">
        <v>-5.5581746043365632E-2</v>
      </c>
      <c r="Y196" s="62">
        <v>40436</v>
      </c>
      <c r="Z196" s="63">
        <v>0.11868533171028606</v>
      </c>
      <c r="AA196" s="62">
        <v>9884</v>
      </c>
      <c r="AB196" s="63">
        <v>-0.22460186710598573</v>
      </c>
      <c r="AC196" s="62">
        <v>20972</v>
      </c>
      <c r="AD196" s="63">
        <v>-6.5371861676930543E-3</v>
      </c>
      <c r="AE196" s="62">
        <v>6439</v>
      </c>
      <c r="AF196" s="63">
        <v>0.11594454072790294</v>
      </c>
      <c r="AG196" s="62">
        <v>7981</v>
      </c>
      <c r="AH196" s="63">
        <v>-5.010711735301121E-2</v>
      </c>
      <c r="AI196" s="62">
        <v>5667</v>
      </c>
      <c r="AJ196" s="63">
        <v>-7.5530179445350787E-2</v>
      </c>
      <c r="AK196" s="62">
        <v>885</v>
      </c>
      <c r="AL196" s="54">
        <v>9.5297029702970271E-2</v>
      </c>
      <c r="AM196" s="62">
        <v>8278</v>
      </c>
      <c r="AN196" s="63">
        <v>-6.6320775998195303E-2</v>
      </c>
      <c r="AO196" s="62">
        <v>10015</v>
      </c>
      <c r="AP196" s="63">
        <v>0.11426346239430352</v>
      </c>
      <c r="AQ196" s="62">
        <v>4665</v>
      </c>
      <c r="AR196" s="63">
        <v>0.6762486525332374</v>
      </c>
      <c r="AS196" s="62">
        <v>4960</v>
      </c>
      <c r="AT196" s="63">
        <v>0.10714285714285721</v>
      </c>
      <c r="AU196" s="62">
        <v>1981</v>
      </c>
      <c r="AV196" s="63">
        <v>0.84107806691449816</v>
      </c>
      <c r="AW196" s="62"/>
      <c r="AX196" s="63"/>
      <c r="AY196" s="62"/>
      <c r="AZ196" s="63"/>
      <c r="BA196" s="62">
        <v>18569</v>
      </c>
      <c r="BB196" s="63">
        <v>4.5610676276817363E-2</v>
      </c>
    </row>
    <row r="197" spans="2:55" hidden="1" outlineLevel="1" x14ac:dyDescent="0.25">
      <c r="B197" s="52" t="s">
        <v>87</v>
      </c>
      <c r="C197" s="62">
        <v>1408300</v>
      </c>
      <c r="D197" s="63">
        <v>5.7475200055265407E-2</v>
      </c>
      <c r="E197" s="62">
        <v>520449</v>
      </c>
      <c r="F197" s="63">
        <v>0.15711646334549489</v>
      </c>
      <c r="G197" s="62"/>
      <c r="H197" s="63"/>
      <c r="I197" s="62"/>
      <c r="J197" s="63"/>
      <c r="K197" s="62"/>
      <c r="L197" s="63"/>
      <c r="M197" s="62">
        <v>887851</v>
      </c>
      <c r="N197" s="63">
        <v>6.6611789889974293E-3</v>
      </c>
      <c r="O197" s="62">
        <v>42318</v>
      </c>
      <c r="P197" s="63">
        <v>-4.3012211668928102E-2</v>
      </c>
      <c r="Q197" s="62">
        <v>19520</v>
      </c>
      <c r="R197" s="63">
        <v>1.6401978651392923E-2</v>
      </c>
      <c r="S197" s="62">
        <v>241510</v>
      </c>
      <c r="T197" s="63">
        <v>2.1948773500674923E-2</v>
      </c>
      <c r="U197" s="62">
        <v>10143</v>
      </c>
      <c r="V197" s="63">
        <v>-0.10979462875197477</v>
      </c>
      <c r="W197" s="62">
        <v>365974</v>
      </c>
      <c r="X197" s="63">
        <v>-6.1130878931152433E-2</v>
      </c>
      <c r="Y197" s="62">
        <v>36900</v>
      </c>
      <c r="Z197" s="63">
        <v>8.5677297869836355E-2</v>
      </c>
      <c r="AA197" s="62">
        <v>10909</v>
      </c>
      <c r="AB197" s="63">
        <v>3.3342805721322311E-2</v>
      </c>
      <c r="AC197" s="62">
        <v>110062</v>
      </c>
      <c r="AD197" s="63">
        <v>0.19479363425172069</v>
      </c>
      <c r="AE197" s="62">
        <v>33052</v>
      </c>
      <c r="AF197" s="63">
        <v>0.18203275874400981</v>
      </c>
      <c r="AG197" s="62">
        <v>26127</v>
      </c>
      <c r="AH197" s="63">
        <v>0.13045171339563866</v>
      </c>
      <c r="AI197" s="62">
        <v>23406</v>
      </c>
      <c r="AJ197" s="63">
        <v>0.16349356265844817</v>
      </c>
      <c r="AK197" s="62">
        <v>27477</v>
      </c>
      <c r="AL197" s="54">
        <v>0.31299278444115264</v>
      </c>
      <c r="AM197" s="62">
        <v>11093</v>
      </c>
      <c r="AN197" s="63">
        <v>-5.6637469172548638E-2</v>
      </c>
      <c r="AO197" s="62">
        <v>11669</v>
      </c>
      <c r="AP197" s="63">
        <v>0.24842195356798968</v>
      </c>
      <c r="AQ197" s="62">
        <v>4887</v>
      </c>
      <c r="AR197" s="63">
        <v>0.33707250341997264</v>
      </c>
      <c r="AS197" s="62">
        <v>5654</v>
      </c>
      <c r="AT197" s="63">
        <v>4.9368968077208697E-2</v>
      </c>
      <c r="AU197" s="62">
        <v>2505</v>
      </c>
      <c r="AV197" s="63">
        <v>2.4840055632823366</v>
      </c>
      <c r="AW197" s="62"/>
      <c r="AX197" s="63"/>
      <c r="AY197" s="62"/>
      <c r="AZ197" s="63"/>
      <c r="BA197" s="62">
        <v>14707</v>
      </c>
      <c r="BB197" s="63">
        <v>8.940740740740738E-2</v>
      </c>
    </row>
    <row r="198" spans="2:55" hidden="1" outlineLevel="1" x14ac:dyDescent="0.25">
      <c r="B198" s="52" t="s">
        <v>88</v>
      </c>
      <c r="C198" s="62">
        <v>1294979</v>
      </c>
      <c r="D198" s="63">
        <v>1.9500727832978626E-2</v>
      </c>
      <c r="E198" s="62">
        <v>447088</v>
      </c>
      <c r="F198" s="63">
        <v>8.035067031384413E-2</v>
      </c>
      <c r="G198" s="62"/>
      <c r="H198" s="63"/>
      <c r="I198" s="62"/>
      <c r="J198" s="63"/>
      <c r="K198" s="62"/>
      <c r="L198" s="63"/>
      <c r="M198" s="62">
        <v>847891</v>
      </c>
      <c r="N198" s="63">
        <v>-9.9045626146551102E-3</v>
      </c>
      <c r="O198" s="62">
        <v>33262</v>
      </c>
      <c r="P198" s="63">
        <v>2.0995764012523788E-2</v>
      </c>
      <c r="Q198" s="62">
        <v>16708</v>
      </c>
      <c r="R198" s="63">
        <v>-1.0189573459715606E-2</v>
      </c>
      <c r="S198" s="62">
        <v>262076</v>
      </c>
      <c r="T198" s="63">
        <v>-2.3221641046724528E-3</v>
      </c>
      <c r="U198" s="62">
        <v>6128</v>
      </c>
      <c r="V198" s="63">
        <v>-0.27846461792064048</v>
      </c>
      <c r="W198" s="62">
        <v>292101</v>
      </c>
      <c r="X198" s="63">
        <v>-4.7298950108120241E-2</v>
      </c>
      <c r="Y198" s="62">
        <v>19431</v>
      </c>
      <c r="Z198" s="63">
        <v>-0.19796095265612745</v>
      </c>
      <c r="AA198" s="62">
        <v>12654</v>
      </c>
      <c r="AB198" s="63">
        <v>0.5507352941176471</v>
      </c>
      <c r="AC198" s="62">
        <v>166116</v>
      </c>
      <c r="AD198" s="63">
        <v>7.8003322604091041E-2</v>
      </c>
      <c r="AE198" s="62">
        <v>52816</v>
      </c>
      <c r="AF198" s="63">
        <v>4.8519018502342526E-2</v>
      </c>
      <c r="AG198" s="62">
        <v>43715</v>
      </c>
      <c r="AH198" s="63">
        <v>3.0285175583313784E-2</v>
      </c>
      <c r="AI198" s="62">
        <v>33155</v>
      </c>
      <c r="AJ198" s="63">
        <v>0.22415448235120361</v>
      </c>
      <c r="AK198" s="62">
        <v>36430</v>
      </c>
      <c r="AL198" s="54">
        <v>6.4893306050862298E-2</v>
      </c>
      <c r="AM198" s="62">
        <v>8389</v>
      </c>
      <c r="AN198" s="63">
        <v>-0.17153861347027455</v>
      </c>
      <c r="AO198" s="62">
        <v>12995</v>
      </c>
      <c r="AP198" s="63">
        <v>-1.2838043147979317E-2</v>
      </c>
      <c r="AQ198" s="62">
        <v>2695</v>
      </c>
      <c r="AR198" s="63">
        <v>-0.18109996961409902</v>
      </c>
      <c r="AS198" s="62">
        <v>3627</v>
      </c>
      <c r="AT198" s="63">
        <v>-0.12327773749093551</v>
      </c>
      <c r="AU198" s="62">
        <v>1812</v>
      </c>
      <c r="AV198" s="63">
        <v>0.16752577319587636</v>
      </c>
      <c r="AW198" s="62"/>
      <c r="AX198" s="63"/>
      <c r="AY198" s="62"/>
      <c r="AZ198" s="63"/>
      <c r="BA198" s="62">
        <v>9897</v>
      </c>
      <c r="BB198" s="63">
        <v>-4.6531791907514441E-2</v>
      </c>
    </row>
    <row r="199" spans="2:55" hidden="1" outlineLevel="1" x14ac:dyDescent="0.25">
      <c r="B199" s="52" t="s">
        <v>89</v>
      </c>
      <c r="C199" s="62">
        <v>1370382</v>
      </c>
      <c r="D199" s="63">
        <v>5.7884095942640101E-2</v>
      </c>
      <c r="E199" s="62">
        <v>515735</v>
      </c>
      <c r="F199" s="63">
        <v>0.15308082196987471</v>
      </c>
      <c r="G199" s="62"/>
      <c r="H199" s="63"/>
      <c r="I199" s="62"/>
      <c r="J199" s="63"/>
      <c r="K199" s="62"/>
      <c r="L199" s="63"/>
      <c r="M199" s="62">
        <v>854647</v>
      </c>
      <c r="N199" s="63">
        <v>7.6815873000901647E-3</v>
      </c>
      <c r="O199" s="62">
        <v>37253</v>
      </c>
      <c r="P199" s="63">
        <v>-4.3323061119671324E-2</v>
      </c>
      <c r="Q199" s="62">
        <v>19875</v>
      </c>
      <c r="R199" s="63">
        <v>-0.11493587459921628</v>
      </c>
      <c r="S199" s="62">
        <v>213019</v>
      </c>
      <c r="T199" s="63">
        <v>1.1788901713237987E-2</v>
      </c>
      <c r="U199" s="62">
        <v>6625</v>
      </c>
      <c r="V199" s="63">
        <v>-0.21383647798742134</v>
      </c>
      <c r="W199" s="62">
        <v>332918</v>
      </c>
      <c r="X199" s="63">
        <v>-4.9019900884151868E-3</v>
      </c>
      <c r="Y199" s="62">
        <v>24613</v>
      </c>
      <c r="Z199" s="63">
        <v>6.374794710000864E-2</v>
      </c>
      <c r="AA199" s="62">
        <v>12371</v>
      </c>
      <c r="AB199" s="63">
        <v>-0.21118408467767646</v>
      </c>
      <c r="AC199" s="62">
        <v>169002</v>
      </c>
      <c r="AD199" s="63">
        <v>0.10479041916167664</v>
      </c>
      <c r="AE199" s="62">
        <v>52177</v>
      </c>
      <c r="AF199" s="63">
        <v>2.9477339541858161E-2</v>
      </c>
      <c r="AG199" s="62">
        <v>42662</v>
      </c>
      <c r="AH199" s="63">
        <v>6.3333416415343624E-2</v>
      </c>
      <c r="AI199" s="62">
        <v>35007</v>
      </c>
      <c r="AJ199" s="63">
        <v>0.26813982974098893</v>
      </c>
      <c r="AK199" s="62">
        <v>39156</v>
      </c>
      <c r="AL199" s="54">
        <v>0.13288777015884046</v>
      </c>
      <c r="AM199" s="62">
        <v>6932</v>
      </c>
      <c r="AN199" s="63">
        <v>-0.15432475295839942</v>
      </c>
      <c r="AO199" s="62">
        <v>10475</v>
      </c>
      <c r="AP199" s="63">
        <v>-8.8178969359331449E-2</v>
      </c>
      <c r="AQ199" s="62">
        <v>2610</v>
      </c>
      <c r="AR199" s="63">
        <v>3.6948748510131191E-2</v>
      </c>
      <c r="AS199" s="62">
        <v>2871</v>
      </c>
      <c r="AT199" s="63">
        <v>-0.12174977057204039</v>
      </c>
      <c r="AU199" s="62">
        <v>1058</v>
      </c>
      <c r="AV199" s="63">
        <v>-0.18989280245022966</v>
      </c>
      <c r="AW199" s="62"/>
      <c r="AX199" s="63"/>
      <c r="AY199" s="62"/>
      <c r="AZ199" s="63"/>
      <c r="BA199" s="62">
        <v>15025</v>
      </c>
      <c r="BB199" s="63">
        <v>2.6017481562414568E-2</v>
      </c>
    </row>
    <row r="200" spans="2:55" ht="15" customHeight="1" collapsed="1" x14ac:dyDescent="0.25">
      <c r="B200" s="64">
        <v>2004</v>
      </c>
      <c r="C200" s="65">
        <v>15505596</v>
      </c>
      <c r="D200" s="66">
        <v>1.8506213273111971E-2</v>
      </c>
      <c r="E200" s="65">
        <v>6075644</v>
      </c>
      <c r="F200" s="66">
        <v>0.12838698438180796</v>
      </c>
      <c r="G200" s="65"/>
      <c r="H200" s="66"/>
      <c r="I200" s="65"/>
      <c r="J200" s="66"/>
      <c r="K200" s="65"/>
      <c r="L200" s="66"/>
      <c r="M200" s="65">
        <v>9429952</v>
      </c>
      <c r="N200" s="66">
        <v>-4.1622651887321949E-2</v>
      </c>
      <c r="O200" s="65">
        <v>440923</v>
      </c>
      <c r="P200" s="66">
        <v>-8.29941621657595E-2</v>
      </c>
      <c r="Q200" s="65">
        <v>221804</v>
      </c>
      <c r="R200" s="66">
        <v>-5.9734203777104256E-2</v>
      </c>
      <c r="S200" s="65">
        <v>2537342</v>
      </c>
      <c r="T200" s="66">
        <v>-7.5310323313506955E-2</v>
      </c>
      <c r="U200" s="65">
        <v>118312</v>
      </c>
      <c r="V200" s="66">
        <v>-0.17378734339865087</v>
      </c>
      <c r="W200" s="65">
        <v>3878666</v>
      </c>
      <c r="X200" s="66">
        <v>-4.4765658055271884E-2</v>
      </c>
      <c r="Y200" s="65">
        <v>406614</v>
      </c>
      <c r="Z200" s="66">
        <v>4.2415572629457943E-2</v>
      </c>
      <c r="AA200" s="65">
        <v>179061</v>
      </c>
      <c r="AB200" s="66">
        <v>-2.3019423832387642E-2</v>
      </c>
      <c r="AC200" s="65">
        <v>1103659</v>
      </c>
      <c r="AD200" s="66">
        <v>3.5926985882072549E-2</v>
      </c>
      <c r="AE200" s="65">
        <v>351321</v>
      </c>
      <c r="AF200" s="66">
        <v>-1.769607157835873E-2</v>
      </c>
      <c r="AG200" s="65">
        <v>299107</v>
      </c>
      <c r="AH200" s="66">
        <v>4.7961235801526225E-2</v>
      </c>
      <c r="AI200" s="65">
        <v>228371</v>
      </c>
      <c r="AJ200" s="66">
        <v>9.3626089455033146E-2</v>
      </c>
      <c r="AK200" s="65">
        <v>224860</v>
      </c>
      <c r="AL200" s="66">
        <v>5.3233096793835921E-2</v>
      </c>
      <c r="AM200" s="65">
        <v>98784</v>
      </c>
      <c r="AN200" s="66">
        <v>-0.12780441289433953</v>
      </c>
      <c r="AO200" s="65">
        <v>140161</v>
      </c>
      <c r="AP200" s="66">
        <v>0.10144437808443096</v>
      </c>
      <c r="AQ200" s="65">
        <v>42980</v>
      </c>
      <c r="AR200" s="66">
        <v>0.34611168530176339</v>
      </c>
      <c r="AS200" s="65">
        <v>47268</v>
      </c>
      <c r="AT200" s="66">
        <v>-0.18849039435507409</v>
      </c>
      <c r="AU200" s="65">
        <v>18796</v>
      </c>
      <c r="AV200" s="66">
        <v>9.2346138199570049E-2</v>
      </c>
      <c r="AW200" s="65"/>
      <c r="AX200" s="66"/>
      <c r="AY200" s="65"/>
      <c r="AZ200" s="66"/>
      <c r="BA200" s="65">
        <v>195582</v>
      </c>
      <c r="BB200" s="66">
        <v>3.7443707133877568E-2</v>
      </c>
      <c r="BC200" s="38"/>
    </row>
    <row r="201" spans="2:55" hidden="1" outlineLevel="1" x14ac:dyDescent="0.25">
      <c r="B201" s="52" t="s">
        <v>78</v>
      </c>
      <c r="C201" s="62">
        <v>1200811</v>
      </c>
      <c r="D201" s="63">
        <v>5.5230363782238667E-2</v>
      </c>
      <c r="E201" s="62">
        <v>344966</v>
      </c>
      <c r="F201" s="63">
        <v>6.0640813176609409E-2</v>
      </c>
      <c r="G201" s="62"/>
      <c r="H201" s="63"/>
      <c r="I201" s="62"/>
      <c r="J201" s="63"/>
      <c r="K201" s="62"/>
      <c r="L201" s="63"/>
      <c r="M201" s="62">
        <v>855845</v>
      </c>
      <c r="N201" s="63">
        <v>5.3065146828297216E-2</v>
      </c>
      <c r="O201" s="62">
        <v>42167</v>
      </c>
      <c r="P201" s="63">
        <v>0.19156211145020907</v>
      </c>
      <c r="Q201" s="62">
        <v>19504</v>
      </c>
      <c r="R201" s="63">
        <v>0.11026356236124557</v>
      </c>
      <c r="S201" s="62">
        <v>211940</v>
      </c>
      <c r="T201" s="63">
        <v>8.9083472076627368E-2</v>
      </c>
      <c r="U201" s="62">
        <v>9120</v>
      </c>
      <c r="V201" s="63">
        <v>-5.2172105591353102E-2</v>
      </c>
      <c r="W201" s="62">
        <v>317338</v>
      </c>
      <c r="X201" s="63">
        <v>7.4087236714289073E-2</v>
      </c>
      <c r="Y201" s="62">
        <v>26828</v>
      </c>
      <c r="Z201" s="63">
        <v>0.17790656831752716</v>
      </c>
      <c r="AA201" s="62">
        <v>15952</v>
      </c>
      <c r="AB201" s="63">
        <v>1.147676114387175E-2</v>
      </c>
      <c r="AC201" s="62">
        <v>168466</v>
      </c>
      <c r="AD201" s="63">
        <v>-6.9315463530243648E-2</v>
      </c>
      <c r="AE201" s="62">
        <v>60216</v>
      </c>
      <c r="AF201" s="63">
        <v>-0.16238698010849906</v>
      </c>
      <c r="AG201" s="62">
        <v>39508</v>
      </c>
      <c r="AH201" s="63">
        <v>-5.3247064462017768E-2</v>
      </c>
      <c r="AI201" s="62">
        <v>32338</v>
      </c>
      <c r="AJ201" s="63">
        <v>6.0610036077402452E-2</v>
      </c>
      <c r="AK201" s="62">
        <v>36404</v>
      </c>
      <c r="AL201" s="54">
        <v>-1.3521935885971281E-2</v>
      </c>
      <c r="AM201" s="62">
        <v>9052</v>
      </c>
      <c r="AN201" s="63">
        <v>6.6327658633658082E-4</v>
      </c>
      <c r="AO201" s="62">
        <v>11559</v>
      </c>
      <c r="AP201" s="63">
        <v>0.27133743950725919</v>
      </c>
      <c r="AQ201" s="62">
        <v>2682</v>
      </c>
      <c r="AR201" s="63">
        <v>-1.6862170087976525E-2</v>
      </c>
      <c r="AS201" s="62">
        <v>4730</v>
      </c>
      <c r="AT201" s="63">
        <v>1.3933547695605508E-2</v>
      </c>
      <c r="AU201" s="62">
        <v>2348</v>
      </c>
      <c r="AV201" s="63">
        <v>0.11862791805621731</v>
      </c>
      <c r="AW201" s="62"/>
      <c r="AX201" s="63"/>
      <c r="AY201" s="62"/>
      <c r="AZ201" s="63"/>
      <c r="BA201" s="62">
        <v>14159</v>
      </c>
      <c r="BB201" s="63">
        <v>9.7767095673747972E-2</v>
      </c>
    </row>
    <row r="202" spans="2:55" hidden="1" outlineLevel="1" x14ac:dyDescent="0.25">
      <c r="B202" s="52" t="s">
        <v>79</v>
      </c>
      <c r="C202" s="62">
        <v>1211786</v>
      </c>
      <c r="D202" s="63">
        <v>-1.1282508195892049E-2</v>
      </c>
      <c r="E202" s="62">
        <v>345285</v>
      </c>
      <c r="F202" s="63">
        <v>3.5545371933791703E-2</v>
      </c>
      <c r="G202" s="62"/>
      <c r="H202" s="63"/>
      <c r="I202" s="62"/>
      <c r="J202" s="63"/>
      <c r="K202" s="62"/>
      <c r="L202" s="63"/>
      <c r="M202" s="62">
        <v>866501</v>
      </c>
      <c r="N202" s="63">
        <v>-2.8783397090949014E-2</v>
      </c>
      <c r="O202" s="62">
        <v>44639</v>
      </c>
      <c r="P202" s="63">
        <v>-6.4524917222012701E-2</v>
      </c>
      <c r="Q202" s="62">
        <v>18810</v>
      </c>
      <c r="R202" s="63">
        <v>-0.13469500414021529</v>
      </c>
      <c r="S202" s="62">
        <v>237322</v>
      </c>
      <c r="T202" s="63">
        <v>-6.6657227918244688E-2</v>
      </c>
      <c r="U202" s="62">
        <v>12944</v>
      </c>
      <c r="V202" s="63">
        <v>-0.10104868393638444</v>
      </c>
      <c r="W202" s="62">
        <v>318335</v>
      </c>
      <c r="X202" s="63">
        <v>5.3911425553962777E-2</v>
      </c>
      <c r="Y202" s="62">
        <v>26050</v>
      </c>
      <c r="Z202" s="63">
        <v>6.9990963607984957E-2</v>
      </c>
      <c r="AA202" s="62">
        <v>15836</v>
      </c>
      <c r="AB202" s="63">
        <v>-5.4284861152582908E-2</v>
      </c>
      <c r="AC202" s="62">
        <v>149283</v>
      </c>
      <c r="AD202" s="63">
        <v>-0.10774610005379237</v>
      </c>
      <c r="AE202" s="62">
        <v>51406</v>
      </c>
      <c r="AF202" s="63">
        <v>-0.2238729353504243</v>
      </c>
      <c r="AG202" s="62">
        <v>36314</v>
      </c>
      <c r="AH202" s="63">
        <v>-5.3188715648954443E-2</v>
      </c>
      <c r="AI202" s="62">
        <v>28975</v>
      </c>
      <c r="AJ202" s="63">
        <v>3.5327122224915186E-3</v>
      </c>
      <c r="AK202" s="62">
        <v>32588</v>
      </c>
      <c r="AL202" s="54">
        <v>-3.7253685485538757E-2</v>
      </c>
      <c r="AM202" s="62">
        <v>10061</v>
      </c>
      <c r="AN202" s="63">
        <v>-7.2718894009216606E-2</v>
      </c>
      <c r="AO202" s="62">
        <v>12129</v>
      </c>
      <c r="AP202" s="63">
        <v>9.0835506790178933E-2</v>
      </c>
      <c r="AQ202" s="62">
        <v>1375</v>
      </c>
      <c r="AR202" s="63">
        <v>-0.35233160621761661</v>
      </c>
      <c r="AS202" s="62">
        <v>5154</v>
      </c>
      <c r="AT202" s="63">
        <v>-5.8630136986301373E-2</v>
      </c>
      <c r="AU202" s="62">
        <v>2254</v>
      </c>
      <c r="AV202" s="63">
        <v>7.7437858508604185E-2</v>
      </c>
      <c r="AW202" s="62"/>
      <c r="AX202" s="63"/>
      <c r="AY202" s="62"/>
      <c r="AZ202" s="63"/>
      <c r="BA202" s="62">
        <v>12309</v>
      </c>
      <c r="BB202" s="63">
        <v>3.0559276624246401E-2</v>
      </c>
    </row>
    <row r="203" spans="2:55" hidden="1" outlineLevel="1" x14ac:dyDescent="0.25">
      <c r="B203" s="52" t="s">
        <v>80</v>
      </c>
      <c r="C203" s="62">
        <v>1353536</v>
      </c>
      <c r="D203" s="63">
        <v>-4.3473283332850388E-2</v>
      </c>
      <c r="E203" s="62">
        <v>374886</v>
      </c>
      <c r="F203" s="63">
        <v>-2.6156303983582485E-2</v>
      </c>
      <c r="G203" s="62"/>
      <c r="H203" s="63"/>
      <c r="I203" s="62"/>
      <c r="J203" s="63"/>
      <c r="K203" s="62"/>
      <c r="L203" s="63"/>
      <c r="M203" s="62">
        <v>978650</v>
      </c>
      <c r="N203" s="63">
        <v>-4.9944762537156628E-2</v>
      </c>
      <c r="O203" s="62">
        <v>50113</v>
      </c>
      <c r="P203" s="63">
        <v>-2.4621433298298911E-2</v>
      </c>
      <c r="Q203" s="62">
        <v>22936</v>
      </c>
      <c r="R203" s="63">
        <v>0.11253395421032208</v>
      </c>
      <c r="S203" s="62">
        <v>301324</v>
      </c>
      <c r="T203" s="63">
        <v>-1.8123993926083326E-2</v>
      </c>
      <c r="U203" s="62">
        <v>17078</v>
      </c>
      <c r="V203" s="63">
        <v>-2.7614872174457683E-2</v>
      </c>
      <c r="W203" s="62">
        <v>333275</v>
      </c>
      <c r="X203" s="63">
        <v>-5.9098044087090074E-2</v>
      </c>
      <c r="Y203" s="62">
        <v>28763</v>
      </c>
      <c r="Z203" s="63">
        <v>-8.3017183664360616E-2</v>
      </c>
      <c r="AA203" s="62">
        <v>17157</v>
      </c>
      <c r="AB203" s="63">
        <v>0.13697813121272362</v>
      </c>
      <c r="AC203" s="62">
        <v>162034</v>
      </c>
      <c r="AD203" s="63">
        <v>-0.11150469652188699</v>
      </c>
      <c r="AE203" s="62">
        <v>53619</v>
      </c>
      <c r="AF203" s="63">
        <v>-0.2513822182508656</v>
      </c>
      <c r="AG203" s="62">
        <v>41105</v>
      </c>
      <c r="AH203" s="63">
        <v>-5.1262521349766832E-2</v>
      </c>
      <c r="AI203" s="62">
        <v>30974</v>
      </c>
      <c r="AJ203" s="63">
        <v>-4.9002149217070912E-2</v>
      </c>
      <c r="AK203" s="62">
        <v>36336</v>
      </c>
      <c r="AL203" s="54">
        <v>4.2669804011592927E-2</v>
      </c>
      <c r="AM203" s="62">
        <v>12429</v>
      </c>
      <c r="AN203" s="63">
        <v>6.8426029399123234E-2</v>
      </c>
      <c r="AO203" s="62">
        <v>11883</v>
      </c>
      <c r="AP203" s="63">
        <v>-6.5654977197672548E-2</v>
      </c>
      <c r="AQ203" s="62">
        <v>1639</v>
      </c>
      <c r="AR203" s="63">
        <v>-0.38452872699962448</v>
      </c>
      <c r="AS203" s="62">
        <v>5354</v>
      </c>
      <c r="AT203" s="63">
        <v>-3.2351346466654607E-2</v>
      </c>
      <c r="AU203" s="62">
        <v>1603</v>
      </c>
      <c r="AV203" s="63">
        <v>-0.34624796084828713</v>
      </c>
      <c r="AW203" s="62"/>
      <c r="AX203" s="63"/>
      <c r="AY203" s="62"/>
      <c r="AZ203" s="63"/>
      <c r="BA203" s="62">
        <v>13062</v>
      </c>
      <c r="BB203" s="63">
        <v>-0.16387146332095759</v>
      </c>
    </row>
    <row r="204" spans="2:55" hidden="1" outlineLevel="1" x14ac:dyDescent="0.25">
      <c r="B204" s="52" t="s">
        <v>81</v>
      </c>
      <c r="C204" s="62">
        <v>1312196</v>
      </c>
      <c r="D204" s="63">
        <v>0.1646561892851659</v>
      </c>
      <c r="E204" s="62">
        <v>442113</v>
      </c>
      <c r="F204" s="63">
        <v>0.20020360240522317</v>
      </c>
      <c r="G204" s="62"/>
      <c r="H204" s="63"/>
      <c r="I204" s="62"/>
      <c r="J204" s="63"/>
      <c r="K204" s="62"/>
      <c r="L204" s="63"/>
      <c r="M204" s="62">
        <v>870083</v>
      </c>
      <c r="N204" s="63">
        <v>0.14738842382331385</v>
      </c>
      <c r="O204" s="62">
        <v>42150</v>
      </c>
      <c r="P204" s="63">
        <v>5.1030141167494047E-3</v>
      </c>
      <c r="Q204" s="62">
        <v>23514</v>
      </c>
      <c r="R204" s="63">
        <v>0.31473301649426899</v>
      </c>
      <c r="S204" s="62">
        <v>267891</v>
      </c>
      <c r="T204" s="63">
        <v>0.21604470328692638</v>
      </c>
      <c r="U204" s="62">
        <v>16105</v>
      </c>
      <c r="V204" s="63">
        <v>5.5719436250409649E-2</v>
      </c>
      <c r="W204" s="62">
        <v>345343</v>
      </c>
      <c r="X204" s="63">
        <v>0.13255805564027634</v>
      </c>
      <c r="Y204" s="62">
        <v>25986</v>
      </c>
      <c r="Z204" s="63">
        <v>9.5115681233933103E-2</v>
      </c>
      <c r="AA204" s="62">
        <v>19983</v>
      </c>
      <c r="AB204" s="63">
        <v>0.18012165593810892</v>
      </c>
      <c r="AC204" s="62">
        <v>84080</v>
      </c>
      <c r="AD204" s="63">
        <v>0.11215460112961462</v>
      </c>
      <c r="AE204" s="62">
        <v>32407</v>
      </c>
      <c r="AF204" s="63">
        <v>-6.8550241434812587E-2</v>
      </c>
      <c r="AG204" s="62">
        <v>22168</v>
      </c>
      <c r="AH204" s="63">
        <v>0.30246768507638078</v>
      </c>
      <c r="AI204" s="62">
        <v>15338</v>
      </c>
      <c r="AJ204" s="63">
        <v>0.25146866840731064</v>
      </c>
      <c r="AK204" s="62">
        <v>14167</v>
      </c>
      <c r="AL204" s="54">
        <v>0.22838810370241913</v>
      </c>
      <c r="AM204" s="62">
        <v>11268</v>
      </c>
      <c r="AN204" s="63">
        <v>2.7258637979761247E-2</v>
      </c>
      <c r="AO204" s="62">
        <v>10373</v>
      </c>
      <c r="AP204" s="63">
        <v>0.17687769457680957</v>
      </c>
      <c r="AQ204" s="62">
        <v>2796</v>
      </c>
      <c r="AR204" s="63">
        <v>0.1139442231075698</v>
      </c>
      <c r="AS204" s="62">
        <v>3951</v>
      </c>
      <c r="AT204" s="63">
        <v>-1.2249999999999983E-2</v>
      </c>
      <c r="AU204" s="62">
        <v>1407</v>
      </c>
      <c r="AV204" s="63">
        <v>-0.3710326329906124</v>
      </c>
      <c r="AW204" s="62"/>
      <c r="AX204" s="63"/>
      <c r="AY204" s="62"/>
      <c r="AZ204" s="63"/>
      <c r="BA204" s="62">
        <v>15236</v>
      </c>
      <c r="BB204" s="63">
        <v>0.1518862931881757</v>
      </c>
    </row>
    <row r="205" spans="2:55" hidden="1" outlineLevel="1" x14ac:dyDescent="0.25">
      <c r="B205" s="52" t="s">
        <v>82</v>
      </c>
      <c r="C205" s="62">
        <v>1086855</v>
      </c>
      <c r="D205" s="63">
        <v>6.723390466277479E-2</v>
      </c>
      <c r="E205" s="62">
        <v>398223</v>
      </c>
      <c r="F205" s="63">
        <v>8.1219845292946902E-2</v>
      </c>
      <c r="G205" s="62"/>
      <c r="H205" s="63"/>
      <c r="I205" s="62"/>
      <c r="J205" s="63"/>
      <c r="K205" s="62"/>
      <c r="L205" s="63"/>
      <c r="M205" s="62">
        <v>688632</v>
      </c>
      <c r="N205" s="63">
        <v>5.9309988370590538E-2</v>
      </c>
      <c r="O205" s="62">
        <v>36268</v>
      </c>
      <c r="P205" s="63">
        <v>5.7777000029165526E-2</v>
      </c>
      <c r="Q205" s="62">
        <v>15797</v>
      </c>
      <c r="R205" s="63">
        <v>5.0053177346450317E-2</v>
      </c>
      <c r="S205" s="62">
        <v>197631</v>
      </c>
      <c r="T205" s="63">
        <v>0.14276545180148137</v>
      </c>
      <c r="U205" s="62">
        <v>14312</v>
      </c>
      <c r="V205" s="63">
        <v>0.44027372446412394</v>
      </c>
      <c r="W205" s="62">
        <v>325316</v>
      </c>
      <c r="X205" s="63">
        <v>3.0880530847257726E-2</v>
      </c>
      <c r="Y205" s="62">
        <v>36598</v>
      </c>
      <c r="Z205" s="63">
        <v>0.1249500507177328</v>
      </c>
      <c r="AA205" s="62">
        <v>8251</v>
      </c>
      <c r="AB205" s="63">
        <v>-9.2698482515944591E-2</v>
      </c>
      <c r="AC205" s="62">
        <v>19435</v>
      </c>
      <c r="AD205" s="63">
        <v>-0.272397139755157</v>
      </c>
      <c r="AE205" s="62">
        <v>6528</v>
      </c>
      <c r="AF205" s="63">
        <v>-0.39183901621017325</v>
      </c>
      <c r="AG205" s="62">
        <v>6975</v>
      </c>
      <c r="AH205" s="63">
        <v>-5.2695911992394429E-2</v>
      </c>
      <c r="AI205" s="62">
        <v>5107</v>
      </c>
      <c r="AJ205" s="63">
        <v>-0.33632228719948021</v>
      </c>
      <c r="AK205" s="62">
        <v>825</v>
      </c>
      <c r="AL205" s="54">
        <v>-0.10228509249183892</v>
      </c>
      <c r="AM205" s="62">
        <v>7851</v>
      </c>
      <c r="AN205" s="63">
        <v>-0.14243582741671212</v>
      </c>
      <c r="AO205" s="62">
        <v>7477</v>
      </c>
      <c r="AP205" s="63">
        <v>-5.3544303797468329E-2</v>
      </c>
      <c r="AQ205" s="62">
        <v>3119</v>
      </c>
      <c r="AR205" s="63">
        <v>0.11154668567355674</v>
      </c>
      <c r="AS205" s="62">
        <v>4565</v>
      </c>
      <c r="AT205" s="63">
        <v>0.17654639175257736</v>
      </c>
      <c r="AU205" s="62">
        <v>1202</v>
      </c>
      <c r="AV205" s="63">
        <v>-0.35097192224622031</v>
      </c>
      <c r="AW205" s="62"/>
      <c r="AX205" s="63"/>
      <c r="AY205" s="62"/>
      <c r="AZ205" s="63"/>
      <c r="BA205" s="62">
        <v>10810</v>
      </c>
      <c r="BB205" s="63">
        <v>0.29228930065750158</v>
      </c>
    </row>
    <row r="206" spans="2:55" hidden="1" outlineLevel="1" x14ac:dyDescent="0.25">
      <c r="B206" s="52" t="s">
        <v>83</v>
      </c>
      <c r="C206" s="62">
        <v>1102753</v>
      </c>
      <c r="D206" s="63">
        <v>5.0268959553207093E-2</v>
      </c>
      <c r="E206" s="62">
        <v>431958</v>
      </c>
      <c r="F206" s="63">
        <v>0.12074619895179284</v>
      </c>
      <c r="G206" s="62"/>
      <c r="H206" s="63"/>
      <c r="I206" s="62"/>
      <c r="J206" s="63"/>
      <c r="K206" s="62"/>
      <c r="L206" s="63"/>
      <c r="M206" s="62">
        <v>670795</v>
      </c>
      <c r="N206" s="63">
        <v>9.3942987155255508E-3</v>
      </c>
      <c r="O206" s="62">
        <v>32039</v>
      </c>
      <c r="P206" s="63">
        <v>2.8341250481448199E-2</v>
      </c>
      <c r="Q206" s="62">
        <v>17175</v>
      </c>
      <c r="R206" s="63">
        <v>0.13968148639681477</v>
      </c>
      <c r="S206" s="62">
        <v>180210</v>
      </c>
      <c r="T206" s="63">
        <v>-1.6218931002669468E-2</v>
      </c>
      <c r="U206" s="62">
        <v>9614</v>
      </c>
      <c r="V206" s="63">
        <v>5.151482008093633E-2</v>
      </c>
      <c r="W206" s="62">
        <v>317034</v>
      </c>
      <c r="X206" s="63">
        <v>1.7971531963125731E-2</v>
      </c>
      <c r="Y206" s="62">
        <v>42829</v>
      </c>
      <c r="Z206" s="63">
        <v>4.0397415342758647E-2</v>
      </c>
      <c r="AA206" s="62">
        <v>15661</v>
      </c>
      <c r="AB206" s="63">
        <v>0.40042922292765804</v>
      </c>
      <c r="AC206" s="62">
        <v>19854</v>
      </c>
      <c r="AD206" s="63">
        <v>-0.18541008493004552</v>
      </c>
      <c r="AE206" s="62">
        <v>6503</v>
      </c>
      <c r="AF206" s="63">
        <v>-0.27535101404056161</v>
      </c>
      <c r="AG206" s="62">
        <v>7770</v>
      </c>
      <c r="AH206" s="63">
        <v>-1.2455516014234891E-2</v>
      </c>
      <c r="AI206" s="62">
        <v>4743</v>
      </c>
      <c r="AJ206" s="63">
        <v>-0.31980496199627129</v>
      </c>
      <c r="AK206" s="62">
        <v>838</v>
      </c>
      <c r="AL206" s="54">
        <v>0.50179211469534057</v>
      </c>
      <c r="AM206" s="62">
        <v>6577</v>
      </c>
      <c r="AN206" s="63">
        <v>-0.30409480478256268</v>
      </c>
      <c r="AO206" s="62">
        <v>9278</v>
      </c>
      <c r="AP206" s="63">
        <v>9.3072573044297835E-2</v>
      </c>
      <c r="AQ206" s="62">
        <v>2402</v>
      </c>
      <c r="AR206" s="63">
        <v>8.2957619477006306E-2</v>
      </c>
      <c r="AS206" s="62">
        <v>4788</v>
      </c>
      <c r="AT206" s="63">
        <v>-1.6231764947606364E-2</v>
      </c>
      <c r="AU206" s="62">
        <v>1060</v>
      </c>
      <c r="AV206" s="63">
        <v>-0.42918686052773292</v>
      </c>
      <c r="AW206" s="62"/>
      <c r="AX206" s="63"/>
      <c r="AY206" s="62"/>
      <c r="AZ206" s="63"/>
      <c r="BA206" s="62">
        <v>12274</v>
      </c>
      <c r="BB206" s="63">
        <v>0.11968618865170599</v>
      </c>
    </row>
    <row r="207" spans="2:55" hidden="1" outlineLevel="1" x14ac:dyDescent="0.25">
      <c r="B207" s="52" t="s">
        <v>84</v>
      </c>
      <c r="C207" s="62">
        <v>1347954</v>
      </c>
      <c r="D207" s="63">
        <v>5.0471910217434912E-2</v>
      </c>
      <c r="E207" s="62">
        <v>552622</v>
      </c>
      <c r="F207" s="63">
        <v>0.10673366351108582</v>
      </c>
      <c r="G207" s="62"/>
      <c r="H207" s="63"/>
      <c r="I207" s="62"/>
      <c r="J207" s="63"/>
      <c r="K207" s="62"/>
      <c r="L207" s="63"/>
      <c r="M207" s="62">
        <v>795332</v>
      </c>
      <c r="N207" s="63">
        <v>1.4632677690715967E-2</v>
      </c>
      <c r="O207" s="62">
        <v>50847</v>
      </c>
      <c r="P207" s="63">
        <v>7.0666020930281626E-2</v>
      </c>
      <c r="Q207" s="62">
        <v>23002</v>
      </c>
      <c r="R207" s="63">
        <v>3.7090369594623418E-3</v>
      </c>
      <c r="S207" s="62">
        <v>203991</v>
      </c>
      <c r="T207" s="63">
        <v>5.7438395471980375E-3</v>
      </c>
      <c r="U207" s="62">
        <v>12084</v>
      </c>
      <c r="V207" s="63">
        <v>3.009121132043302E-2</v>
      </c>
      <c r="W207" s="62">
        <v>367571</v>
      </c>
      <c r="X207" s="63">
        <v>4.4544410848659899E-2</v>
      </c>
      <c r="Y207" s="62">
        <v>42169</v>
      </c>
      <c r="Z207" s="63">
        <v>9.1047865459249699E-2</v>
      </c>
      <c r="AA207" s="62">
        <v>17822</v>
      </c>
      <c r="AB207" s="63">
        <v>-5.4585963609357635E-2</v>
      </c>
      <c r="AC207" s="62">
        <v>24178</v>
      </c>
      <c r="AD207" s="63">
        <v>-0.27268898715519052</v>
      </c>
      <c r="AE207" s="62">
        <v>7545</v>
      </c>
      <c r="AF207" s="63">
        <v>-0.35402397260273977</v>
      </c>
      <c r="AG207" s="62">
        <v>10299</v>
      </c>
      <c r="AH207" s="63">
        <v>-0.11816080143847929</v>
      </c>
      <c r="AI207" s="62">
        <v>5462</v>
      </c>
      <c r="AJ207" s="63">
        <v>-0.40286432710178199</v>
      </c>
      <c r="AK207" s="62">
        <v>872</v>
      </c>
      <c r="AL207" s="54">
        <v>0.18317503392130252</v>
      </c>
      <c r="AM207" s="62">
        <v>9094</v>
      </c>
      <c r="AN207" s="63">
        <v>-0.30399510179090772</v>
      </c>
      <c r="AO207" s="62">
        <v>10615</v>
      </c>
      <c r="AP207" s="63">
        <v>-3.1654807516876438E-2</v>
      </c>
      <c r="AQ207" s="62">
        <v>2594</v>
      </c>
      <c r="AR207" s="63">
        <v>-4.7374219610723411E-2</v>
      </c>
      <c r="AS207" s="62">
        <v>6059</v>
      </c>
      <c r="AT207" s="63">
        <v>2.6253387533875294E-2</v>
      </c>
      <c r="AU207" s="62">
        <v>1485</v>
      </c>
      <c r="AV207" s="63">
        <v>-0.23017107309486784</v>
      </c>
      <c r="AW207" s="62"/>
      <c r="AX207" s="63"/>
      <c r="AY207" s="62"/>
      <c r="AZ207" s="63"/>
      <c r="BA207" s="62">
        <v>23821</v>
      </c>
      <c r="BB207" s="63">
        <v>9.9109491071840639E-2</v>
      </c>
    </row>
    <row r="208" spans="2:55" hidden="1" outlineLevel="1" x14ac:dyDescent="0.25">
      <c r="B208" s="52" t="s">
        <v>85</v>
      </c>
      <c r="C208" s="62">
        <v>1470063</v>
      </c>
      <c r="D208" s="63">
        <v>6.4630436986718109E-2</v>
      </c>
      <c r="E208" s="62">
        <v>658935</v>
      </c>
      <c r="F208" s="63">
        <v>0.1247004485590808</v>
      </c>
      <c r="G208" s="62"/>
      <c r="H208" s="63"/>
      <c r="I208" s="62"/>
      <c r="J208" s="63"/>
      <c r="K208" s="62"/>
      <c r="L208" s="63"/>
      <c r="M208" s="62">
        <v>811128</v>
      </c>
      <c r="N208" s="63">
        <v>2.0358666774011658E-2</v>
      </c>
      <c r="O208" s="62">
        <v>36720</v>
      </c>
      <c r="P208" s="63">
        <v>-7.627289192996578E-2</v>
      </c>
      <c r="Q208" s="62">
        <v>23381</v>
      </c>
      <c r="R208" s="63">
        <v>0.14804085240106057</v>
      </c>
      <c r="S208" s="62">
        <v>226552</v>
      </c>
      <c r="T208" s="63">
        <v>9.3867539628508467E-2</v>
      </c>
      <c r="U208" s="62">
        <v>14015</v>
      </c>
      <c r="V208" s="63">
        <v>5.8534743202417028E-2</v>
      </c>
      <c r="W208" s="62">
        <v>363743</v>
      </c>
      <c r="X208" s="63">
        <v>-1.7974851673170367E-3</v>
      </c>
      <c r="Y208" s="62">
        <v>43347</v>
      </c>
      <c r="Z208" s="63">
        <v>6.6898028501809037E-2</v>
      </c>
      <c r="AA208" s="62">
        <v>25471</v>
      </c>
      <c r="AB208" s="63">
        <v>5.3696272700947345E-2</v>
      </c>
      <c r="AC208" s="62">
        <v>17757</v>
      </c>
      <c r="AD208" s="63">
        <v>-0.25390756302521011</v>
      </c>
      <c r="AE208" s="62">
        <v>4639</v>
      </c>
      <c r="AF208" s="63">
        <v>-0.4042635161166046</v>
      </c>
      <c r="AG208" s="62">
        <v>7214</v>
      </c>
      <c r="AH208" s="63">
        <v>-0.13000482392667634</v>
      </c>
      <c r="AI208" s="62">
        <v>4947</v>
      </c>
      <c r="AJ208" s="63">
        <v>-0.27959807776321532</v>
      </c>
      <c r="AK208" s="62">
        <v>957</v>
      </c>
      <c r="AL208" s="54">
        <v>0.12060889929742391</v>
      </c>
      <c r="AM208" s="62">
        <v>7979</v>
      </c>
      <c r="AN208" s="63">
        <v>-0.28980863373386734</v>
      </c>
      <c r="AO208" s="62">
        <v>10951</v>
      </c>
      <c r="AP208" s="63">
        <v>2.0786726323638982E-2</v>
      </c>
      <c r="AQ208" s="62">
        <v>3076</v>
      </c>
      <c r="AR208" s="63">
        <v>7.0657848938391998E-2</v>
      </c>
      <c r="AS208" s="62">
        <v>6372</v>
      </c>
      <c r="AT208" s="63">
        <v>-9.9363957597173092E-2</v>
      </c>
      <c r="AU208" s="62">
        <v>1195</v>
      </c>
      <c r="AV208" s="63">
        <v>-7.7220077220077177E-2</v>
      </c>
      <c r="AW208" s="62"/>
      <c r="AX208" s="63"/>
      <c r="AY208" s="62"/>
      <c r="AZ208" s="63"/>
      <c r="BA208" s="62">
        <v>30569</v>
      </c>
      <c r="BB208" s="63">
        <v>8.1361208390816842E-2</v>
      </c>
    </row>
    <row r="209" spans="2:55" hidden="1" outlineLevel="1" x14ac:dyDescent="0.25">
      <c r="B209" s="52" t="s">
        <v>86</v>
      </c>
      <c r="C209" s="62">
        <v>1240541</v>
      </c>
      <c r="D209" s="63">
        <v>6.6033594530361395E-3</v>
      </c>
      <c r="E209" s="62">
        <v>524490</v>
      </c>
      <c r="F209" s="63">
        <v>8.0930132867291338E-2</v>
      </c>
      <c r="G209" s="62"/>
      <c r="H209" s="63"/>
      <c r="I209" s="62"/>
      <c r="J209" s="63"/>
      <c r="K209" s="62"/>
      <c r="L209" s="63"/>
      <c r="M209" s="62">
        <v>716051</v>
      </c>
      <c r="N209" s="63">
        <v>-4.1664547593491252E-2</v>
      </c>
      <c r="O209" s="62">
        <v>30148</v>
      </c>
      <c r="P209" s="63">
        <v>-0.19094007460483586</v>
      </c>
      <c r="Q209" s="62">
        <v>13235</v>
      </c>
      <c r="R209" s="63">
        <v>-2.1731096163796315E-2</v>
      </c>
      <c r="S209" s="62">
        <v>207586</v>
      </c>
      <c r="T209" s="63">
        <v>-6.0003532016826844E-2</v>
      </c>
      <c r="U209" s="62">
        <v>9612</v>
      </c>
      <c r="V209" s="63">
        <v>-6.0410557184750746E-2</v>
      </c>
      <c r="W209" s="62">
        <v>341515</v>
      </c>
      <c r="X209" s="63">
        <v>2.9485097397734528E-3</v>
      </c>
      <c r="Y209" s="62">
        <v>36146</v>
      </c>
      <c r="Z209" s="63">
        <v>-5.5870445344129549E-2</v>
      </c>
      <c r="AA209" s="62">
        <v>12747</v>
      </c>
      <c r="AB209" s="63">
        <v>7.5061145315003852E-2</v>
      </c>
      <c r="AC209" s="62">
        <v>21110</v>
      </c>
      <c r="AD209" s="63">
        <v>-0.17863118166608305</v>
      </c>
      <c r="AE209" s="62">
        <v>5770</v>
      </c>
      <c r="AF209" s="63">
        <v>-0.3992086630570596</v>
      </c>
      <c r="AG209" s="62">
        <v>8402</v>
      </c>
      <c r="AH209" s="63">
        <v>-9.7529538131041926E-2</v>
      </c>
      <c r="AI209" s="62">
        <v>6130</v>
      </c>
      <c r="AJ209" s="63">
        <v>1.3558201058201158E-2</v>
      </c>
      <c r="AK209" s="62">
        <v>808</v>
      </c>
      <c r="AL209" s="54">
        <v>9.3369418132611681E-2</v>
      </c>
      <c r="AM209" s="62">
        <v>8866</v>
      </c>
      <c r="AN209" s="63">
        <v>-0.25950054288816504</v>
      </c>
      <c r="AO209" s="62">
        <v>8988</v>
      </c>
      <c r="AP209" s="63">
        <v>-4.9190733100602957E-2</v>
      </c>
      <c r="AQ209" s="62">
        <v>2783</v>
      </c>
      <c r="AR209" s="63">
        <v>0.36088019559902196</v>
      </c>
      <c r="AS209" s="62">
        <v>4480</v>
      </c>
      <c r="AT209" s="63">
        <v>-0.16728624535315983</v>
      </c>
      <c r="AU209" s="62">
        <v>1076</v>
      </c>
      <c r="AV209" s="63">
        <v>-0.26702997275204354</v>
      </c>
      <c r="AW209" s="62"/>
      <c r="AX209" s="63"/>
      <c r="AY209" s="62"/>
      <c r="AZ209" s="63"/>
      <c r="BA209" s="62">
        <v>17759</v>
      </c>
      <c r="BB209" s="63">
        <v>-4.7774798927613937E-2</v>
      </c>
    </row>
    <row r="210" spans="2:55" hidden="1" outlineLevel="1" x14ac:dyDescent="0.25">
      <c r="B210" s="52" t="s">
        <v>87</v>
      </c>
      <c r="C210" s="62">
        <v>1331757</v>
      </c>
      <c r="D210" s="63">
        <v>3.1068542955092315E-2</v>
      </c>
      <c r="E210" s="62">
        <v>449781</v>
      </c>
      <c r="F210" s="63">
        <v>8.2836390424991579E-2</v>
      </c>
      <c r="G210" s="62"/>
      <c r="H210" s="63"/>
      <c r="I210" s="62"/>
      <c r="J210" s="63"/>
      <c r="K210" s="62"/>
      <c r="L210" s="63"/>
      <c r="M210" s="62">
        <v>881976</v>
      </c>
      <c r="N210" s="63">
        <v>6.5289213756269948E-3</v>
      </c>
      <c r="O210" s="62">
        <v>44220</v>
      </c>
      <c r="P210" s="63">
        <v>1.8588901941814617E-2</v>
      </c>
      <c r="Q210" s="62">
        <v>19205</v>
      </c>
      <c r="R210" s="63">
        <v>-9.0327775672603305E-2</v>
      </c>
      <c r="S210" s="62">
        <v>236323</v>
      </c>
      <c r="T210" s="63">
        <v>-3.5954790024028682E-4</v>
      </c>
      <c r="U210" s="62">
        <v>11394</v>
      </c>
      <c r="V210" s="63">
        <v>-8.0097510012189232E-3</v>
      </c>
      <c r="W210" s="62">
        <v>389803</v>
      </c>
      <c r="X210" s="63">
        <v>3.8569034468610042E-2</v>
      </c>
      <c r="Y210" s="62">
        <v>33988</v>
      </c>
      <c r="Z210" s="63">
        <v>4.8235874660745193E-2</v>
      </c>
      <c r="AA210" s="62">
        <v>10557</v>
      </c>
      <c r="AB210" s="63">
        <v>7.3520439292251272E-2</v>
      </c>
      <c r="AC210" s="62">
        <v>92118</v>
      </c>
      <c r="AD210" s="63">
        <v>-8.2115206408991726E-2</v>
      </c>
      <c r="AE210" s="62">
        <v>27962</v>
      </c>
      <c r="AF210" s="63">
        <v>-0.22712070538157492</v>
      </c>
      <c r="AG210" s="62">
        <v>23112</v>
      </c>
      <c r="AH210" s="63">
        <v>3.0379307351793283E-3</v>
      </c>
      <c r="AI210" s="62">
        <v>20117</v>
      </c>
      <c r="AJ210" s="63">
        <v>-9.4114468410861463E-2</v>
      </c>
      <c r="AK210" s="62">
        <v>20927</v>
      </c>
      <c r="AL210" s="54">
        <v>0.10543552902646458</v>
      </c>
      <c r="AM210" s="62">
        <v>11759</v>
      </c>
      <c r="AN210" s="63">
        <v>-0.1694448368413618</v>
      </c>
      <c r="AO210" s="62">
        <v>9347</v>
      </c>
      <c r="AP210" s="63">
        <v>-0.11057189076030072</v>
      </c>
      <c r="AQ210" s="62">
        <v>3655</v>
      </c>
      <c r="AR210" s="63">
        <v>1.0294280955024986</v>
      </c>
      <c r="AS210" s="62">
        <v>5388</v>
      </c>
      <c r="AT210" s="63">
        <v>-7.0033173608551325E-3</v>
      </c>
      <c r="AU210" s="62">
        <v>719</v>
      </c>
      <c r="AV210" s="63">
        <v>-0.43519245875883739</v>
      </c>
      <c r="AW210" s="62"/>
      <c r="AX210" s="63"/>
      <c r="AY210" s="62"/>
      <c r="AZ210" s="63"/>
      <c r="BA210" s="62">
        <v>13500</v>
      </c>
      <c r="BB210" s="63">
        <v>6.0903732809430178E-2</v>
      </c>
    </row>
    <row r="211" spans="2:55" hidden="1" outlineLevel="1" x14ac:dyDescent="0.25">
      <c r="B211" s="52" t="s">
        <v>88</v>
      </c>
      <c r="C211" s="62">
        <v>1270209</v>
      </c>
      <c r="D211" s="63">
        <v>-6.3030699400594692E-3</v>
      </c>
      <c r="E211" s="62">
        <v>413836</v>
      </c>
      <c r="F211" s="63">
        <v>0.11274055072908018</v>
      </c>
      <c r="G211" s="62"/>
      <c r="H211" s="63"/>
      <c r="I211" s="62"/>
      <c r="J211" s="63"/>
      <c r="K211" s="62"/>
      <c r="L211" s="63"/>
      <c r="M211" s="62">
        <v>856373</v>
      </c>
      <c r="N211" s="63">
        <v>-5.515033226348498E-2</v>
      </c>
      <c r="O211" s="62">
        <v>32578</v>
      </c>
      <c r="P211" s="63">
        <v>-0.17738555159962632</v>
      </c>
      <c r="Q211" s="62">
        <v>16880</v>
      </c>
      <c r="R211" s="63">
        <v>1.2840513620544725E-2</v>
      </c>
      <c r="S211" s="62">
        <v>262686</v>
      </c>
      <c r="T211" s="63">
        <v>-2.8107576133164169E-2</v>
      </c>
      <c r="U211" s="62">
        <v>8493</v>
      </c>
      <c r="V211" s="63">
        <v>8.1084521384928721E-2</v>
      </c>
      <c r="W211" s="62">
        <v>306603</v>
      </c>
      <c r="X211" s="63">
        <v>-4.491294962011827E-2</v>
      </c>
      <c r="Y211" s="62">
        <v>24227</v>
      </c>
      <c r="Z211" s="63">
        <v>0.10686220760233911</v>
      </c>
      <c r="AA211" s="62">
        <v>8160</v>
      </c>
      <c r="AB211" s="63">
        <v>-9.9635882158225719E-2</v>
      </c>
      <c r="AC211" s="62">
        <v>154096</v>
      </c>
      <c r="AD211" s="63">
        <v>-0.11999451766909563</v>
      </c>
      <c r="AE211" s="62">
        <v>50372</v>
      </c>
      <c r="AF211" s="63">
        <v>-0.23461930013827059</v>
      </c>
      <c r="AG211" s="62">
        <v>42430</v>
      </c>
      <c r="AH211" s="63">
        <v>3.2284748071916836E-2</v>
      </c>
      <c r="AI211" s="62">
        <v>27084</v>
      </c>
      <c r="AJ211" s="63">
        <v>-0.18241917469133939</v>
      </c>
      <c r="AK211" s="62">
        <v>34210</v>
      </c>
      <c r="AL211" s="54">
        <v>-2.4383288179095963E-2</v>
      </c>
      <c r="AM211" s="62">
        <v>10126</v>
      </c>
      <c r="AN211" s="63">
        <v>-0.15539244307281674</v>
      </c>
      <c r="AO211" s="62">
        <v>13164</v>
      </c>
      <c r="AP211" s="63">
        <v>4.4596095857800444E-2</v>
      </c>
      <c r="AQ211" s="62">
        <v>3291</v>
      </c>
      <c r="AR211" s="63">
        <v>0.36556016597510377</v>
      </c>
      <c r="AS211" s="62">
        <v>4137</v>
      </c>
      <c r="AT211" s="63">
        <v>-0.21199999999999997</v>
      </c>
      <c r="AU211" s="62">
        <v>1552</v>
      </c>
      <c r="AV211" s="63">
        <v>0.22979397781299515</v>
      </c>
      <c r="AW211" s="62"/>
      <c r="AX211" s="63"/>
      <c r="AY211" s="62"/>
      <c r="AZ211" s="63"/>
      <c r="BA211" s="62">
        <v>10380</v>
      </c>
      <c r="BB211" s="63">
        <v>-8.6106708927628062E-2</v>
      </c>
    </row>
    <row r="212" spans="2:55" hidden="1" outlineLevel="1" x14ac:dyDescent="0.25">
      <c r="B212" s="52" t="s">
        <v>89</v>
      </c>
      <c r="C212" s="62">
        <v>1295399</v>
      </c>
      <c r="D212" s="63">
        <v>2.9188978755184003E-2</v>
      </c>
      <c r="E212" s="62">
        <v>447267</v>
      </c>
      <c r="F212" s="63">
        <v>0.1398735419220507</v>
      </c>
      <c r="G212" s="62"/>
      <c r="H212" s="63"/>
      <c r="I212" s="62"/>
      <c r="J212" s="63"/>
      <c r="K212" s="62"/>
      <c r="L212" s="63"/>
      <c r="M212" s="62">
        <v>848132</v>
      </c>
      <c r="N212" s="63">
        <v>-2.0945956085640094E-2</v>
      </c>
      <c r="O212" s="62">
        <v>38940</v>
      </c>
      <c r="P212" s="63">
        <v>-8.7222521741168735E-2</v>
      </c>
      <c r="Q212" s="62">
        <v>22456</v>
      </c>
      <c r="R212" s="63">
        <v>4.5778419410422488E-2</v>
      </c>
      <c r="S212" s="62">
        <v>210537</v>
      </c>
      <c r="T212" s="63">
        <v>-5.7050722203560666E-2</v>
      </c>
      <c r="U212" s="62">
        <v>8427</v>
      </c>
      <c r="V212" s="63">
        <v>-0.10947902356546546</v>
      </c>
      <c r="W212" s="62">
        <v>334558</v>
      </c>
      <c r="X212" s="63">
        <v>4.1124281530949824E-2</v>
      </c>
      <c r="Y212" s="62">
        <v>23138</v>
      </c>
      <c r="Z212" s="63">
        <v>-3.5514797832430167E-2</v>
      </c>
      <c r="AA212" s="62">
        <v>15683</v>
      </c>
      <c r="AB212" s="63">
        <v>3.5454905585633245E-2</v>
      </c>
      <c r="AC212" s="62">
        <v>152972</v>
      </c>
      <c r="AD212" s="63">
        <v>-8.100087110630505E-2</v>
      </c>
      <c r="AE212" s="62">
        <v>50683</v>
      </c>
      <c r="AF212" s="63">
        <v>-0.19815529679787369</v>
      </c>
      <c r="AG212" s="62">
        <v>40121</v>
      </c>
      <c r="AH212" s="63">
        <v>5.8154868657031233E-2</v>
      </c>
      <c r="AI212" s="62">
        <v>27605</v>
      </c>
      <c r="AJ212" s="63">
        <v>-0.10859597003358301</v>
      </c>
      <c r="AK212" s="62">
        <v>34563</v>
      </c>
      <c r="AL212" s="54">
        <v>5.8202136018392636E-3</v>
      </c>
      <c r="AM212" s="62">
        <v>8197</v>
      </c>
      <c r="AN212" s="63">
        <v>-0.18462150601810401</v>
      </c>
      <c r="AO212" s="62">
        <v>11488</v>
      </c>
      <c r="AP212" s="63">
        <v>0.22421142369991465</v>
      </c>
      <c r="AQ212" s="62">
        <v>2517</v>
      </c>
      <c r="AR212" s="63">
        <v>0.24542305789213259</v>
      </c>
      <c r="AS212" s="62">
        <v>3269</v>
      </c>
      <c r="AT212" s="63">
        <v>-0.28311403508771926</v>
      </c>
      <c r="AU212" s="62">
        <v>1306</v>
      </c>
      <c r="AV212" s="63">
        <v>-0.21419975932611313</v>
      </c>
      <c r="AW212" s="62"/>
      <c r="AX212" s="63"/>
      <c r="AY212" s="62"/>
      <c r="AZ212" s="63"/>
      <c r="BA212" s="62">
        <v>14644</v>
      </c>
      <c r="BB212" s="63">
        <v>-9.9384761003312727E-3</v>
      </c>
    </row>
    <row r="213" spans="2:55" ht="15" customHeight="1" collapsed="1" x14ac:dyDescent="0.25">
      <c r="B213" s="64">
        <v>2003</v>
      </c>
      <c r="C213" s="65">
        <v>15223860</v>
      </c>
      <c r="D213" s="66">
        <v>3.5733121286389169E-2</v>
      </c>
      <c r="E213" s="65">
        <v>5384362</v>
      </c>
      <c r="F213" s="66">
        <v>9.5314873717709192E-2</v>
      </c>
      <c r="G213" s="65"/>
      <c r="H213" s="66"/>
      <c r="I213" s="65"/>
      <c r="J213" s="66"/>
      <c r="K213" s="65"/>
      <c r="L213" s="66"/>
      <c r="M213" s="65">
        <v>9839498</v>
      </c>
      <c r="N213" s="66">
        <v>5.7936259687902947E-3</v>
      </c>
      <c r="O213" s="65">
        <v>480829</v>
      </c>
      <c r="P213" s="66">
        <v>-2.2796649093783872E-2</v>
      </c>
      <c r="Q213" s="65">
        <v>235895</v>
      </c>
      <c r="R213" s="66">
        <v>5.3182607608613264E-2</v>
      </c>
      <c r="S213" s="65">
        <v>2743993</v>
      </c>
      <c r="T213" s="66">
        <v>1.8965658096044447E-2</v>
      </c>
      <c r="U213" s="65">
        <v>143198</v>
      </c>
      <c r="V213" s="66">
        <v>2.3391102376272954E-2</v>
      </c>
      <c r="W213" s="65">
        <v>4060434</v>
      </c>
      <c r="X213" s="66">
        <v>2.58452528779336E-2</v>
      </c>
      <c r="Y213" s="65">
        <v>390069</v>
      </c>
      <c r="Z213" s="66">
        <v>4.9184604998076864E-2</v>
      </c>
      <c r="AA213" s="65">
        <v>183280</v>
      </c>
      <c r="AB213" s="66">
        <v>5.4909635086911379E-2</v>
      </c>
      <c r="AC213" s="65">
        <v>1065383</v>
      </c>
      <c r="AD213" s="66">
        <v>-9.8693533145579271E-2</v>
      </c>
      <c r="AE213" s="65">
        <v>357650</v>
      </c>
      <c r="AF213" s="66">
        <v>-0.21998870275822813</v>
      </c>
      <c r="AG213" s="65">
        <v>285418</v>
      </c>
      <c r="AH213" s="66">
        <v>-5.522590356198398E-3</v>
      </c>
      <c r="AI213" s="65">
        <v>208820</v>
      </c>
      <c r="AJ213" s="66">
        <v>-8.0982831692493207E-2</v>
      </c>
      <c r="AK213" s="65">
        <v>213495</v>
      </c>
      <c r="AL213" s="66">
        <v>2.0043000477783179E-2</v>
      </c>
      <c r="AM213" s="65">
        <v>113259</v>
      </c>
      <c r="AN213" s="66">
        <v>-0.1521133719624489</v>
      </c>
      <c r="AO213" s="65">
        <v>127252</v>
      </c>
      <c r="AP213" s="66">
        <v>4.5027880659281205E-2</v>
      </c>
      <c r="AQ213" s="65">
        <v>31929</v>
      </c>
      <c r="AR213" s="66">
        <v>0.10400746862141697</v>
      </c>
      <c r="AS213" s="65">
        <v>58247</v>
      </c>
      <c r="AT213" s="66">
        <v>-6.0759493670886067E-2</v>
      </c>
      <c r="AU213" s="65">
        <v>17207</v>
      </c>
      <c r="AV213" s="66">
        <v>-0.1988546419592141</v>
      </c>
      <c r="AW213" s="65"/>
      <c r="AX213" s="66"/>
      <c r="AY213" s="65"/>
      <c r="AZ213" s="66"/>
      <c r="BA213" s="65">
        <v>188523</v>
      </c>
      <c r="BB213" s="66">
        <v>4.4541344385097936E-2</v>
      </c>
      <c r="BC213" s="38"/>
    </row>
    <row r="214" spans="2:55" hidden="1" outlineLevel="1" x14ac:dyDescent="0.25">
      <c r="B214" s="52" t="s">
        <v>78</v>
      </c>
      <c r="C214" s="62">
        <v>1137961</v>
      </c>
      <c r="D214" s="63">
        <v>-5.2463512766368514E-2</v>
      </c>
      <c r="E214" s="62">
        <v>325243</v>
      </c>
      <c r="F214" s="63">
        <v>-1.6798669891172957E-2</v>
      </c>
      <c r="G214" s="62"/>
      <c r="H214" s="63"/>
      <c r="I214" s="62"/>
      <c r="J214" s="63"/>
      <c r="K214" s="62"/>
      <c r="L214" s="63"/>
      <c r="M214" s="62">
        <v>812718</v>
      </c>
      <c r="N214" s="63">
        <v>-6.6021733734175525E-2</v>
      </c>
      <c r="O214" s="62">
        <v>35388</v>
      </c>
      <c r="P214" s="63">
        <v>-0.12066394990557594</v>
      </c>
      <c r="Q214" s="62">
        <v>17567</v>
      </c>
      <c r="R214" s="63">
        <v>-9.2426121099400738E-2</v>
      </c>
      <c r="S214" s="62">
        <v>194604</v>
      </c>
      <c r="T214" s="63">
        <v>-0.14232827085298239</v>
      </c>
      <c r="U214" s="62">
        <v>9622</v>
      </c>
      <c r="V214" s="63">
        <v>-0.10083169797215219</v>
      </c>
      <c r="W214" s="62">
        <v>295449</v>
      </c>
      <c r="X214" s="63">
        <v>1.1039514343498036E-2</v>
      </c>
      <c r="Y214" s="62">
        <v>22776</v>
      </c>
      <c r="Z214" s="63">
        <v>0.27653850465194485</v>
      </c>
      <c r="AA214" s="62">
        <v>15771</v>
      </c>
      <c r="AB214" s="63">
        <v>-0.12368728121353556</v>
      </c>
      <c r="AC214" s="62">
        <v>181013</v>
      </c>
      <c r="AD214" s="63">
        <v>-8.7709660511249066E-2</v>
      </c>
      <c r="AE214" s="62">
        <v>71890</v>
      </c>
      <c r="AF214" s="63">
        <v>-0.125372589573575</v>
      </c>
      <c r="AG214" s="62">
        <v>41730</v>
      </c>
      <c r="AH214" s="63">
        <v>-1.8163851112888763E-2</v>
      </c>
      <c r="AI214" s="62">
        <v>30490</v>
      </c>
      <c r="AJ214" s="63">
        <v>-0.13429869392390692</v>
      </c>
      <c r="AK214" s="62">
        <v>36903</v>
      </c>
      <c r="AL214" s="54">
        <v>-4.1455622223953825E-2</v>
      </c>
      <c r="AM214" s="62">
        <v>9046</v>
      </c>
      <c r="AN214" s="63">
        <v>-0.26443324117742717</v>
      </c>
      <c r="AO214" s="62">
        <v>9092</v>
      </c>
      <c r="AP214" s="63">
        <v>-0.11719584425672391</v>
      </c>
      <c r="AQ214" s="62">
        <v>2728</v>
      </c>
      <c r="AR214" s="63">
        <v>-8.6709072648141983E-2</v>
      </c>
      <c r="AS214" s="62">
        <v>4665</v>
      </c>
      <c r="AT214" s="63">
        <v>-0.1441937259218492</v>
      </c>
      <c r="AU214" s="62">
        <v>2099</v>
      </c>
      <c r="AV214" s="63">
        <v>-6.7111111111111121E-2</v>
      </c>
      <c r="AW214" s="62"/>
      <c r="AX214" s="63"/>
      <c r="AY214" s="62"/>
      <c r="AZ214" s="63"/>
      <c r="BA214" s="62">
        <v>12898</v>
      </c>
      <c r="BB214" s="63">
        <v>-2.3322732091473619E-2</v>
      </c>
    </row>
    <row r="215" spans="2:55" hidden="1" outlineLevel="1" x14ac:dyDescent="0.25">
      <c r="B215" s="52" t="s">
        <v>79</v>
      </c>
      <c r="C215" s="62">
        <v>1225614</v>
      </c>
      <c r="D215" s="63">
        <v>3.4271361062625516E-3</v>
      </c>
      <c r="E215" s="62">
        <v>333433</v>
      </c>
      <c r="F215" s="63">
        <v>1.0871707185452717E-2</v>
      </c>
      <c r="G215" s="62"/>
      <c r="H215" s="63"/>
      <c r="I215" s="62"/>
      <c r="J215" s="63"/>
      <c r="K215" s="62"/>
      <c r="L215" s="63"/>
      <c r="M215" s="62">
        <v>892181</v>
      </c>
      <c r="N215" s="63">
        <v>6.7296185091425542E-4</v>
      </c>
      <c r="O215" s="62">
        <v>47718</v>
      </c>
      <c r="P215" s="63">
        <v>7.180880932593614E-2</v>
      </c>
      <c r="Q215" s="62">
        <v>21738</v>
      </c>
      <c r="R215" s="63">
        <v>1.1352005210756522E-2</v>
      </c>
      <c r="S215" s="62">
        <v>254271</v>
      </c>
      <c r="T215" s="63">
        <v>-8.8098514409564732E-3</v>
      </c>
      <c r="U215" s="62">
        <v>14399</v>
      </c>
      <c r="V215" s="63">
        <v>-4.7496196335251706E-2</v>
      </c>
      <c r="W215" s="62">
        <v>302051</v>
      </c>
      <c r="X215" s="63">
        <v>3.6234643502842223E-2</v>
      </c>
      <c r="Y215" s="62">
        <v>24346</v>
      </c>
      <c r="Z215" s="63">
        <v>0.26828505938737246</v>
      </c>
      <c r="AA215" s="62">
        <v>16745</v>
      </c>
      <c r="AB215" s="63">
        <v>2.378332110540482E-2</v>
      </c>
      <c r="AC215" s="62">
        <v>167310</v>
      </c>
      <c r="AD215" s="63">
        <v>-8.2508938559740286E-2</v>
      </c>
      <c r="AE215" s="62">
        <v>66234</v>
      </c>
      <c r="AF215" s="63">
        <v>-8.4343678717080262E-2</v>
      </c>
      <c r="AG215" s="62">
        <v>38354</v>
      </c>
      <c r="AH215" s="63">
        <v>-4.6039049869419202E-2</v>
      </c>
      <c r="AI215" s="62">
        <v>28873</v>
      </c>
      <c r="AJ215" s="63">
        <v>-0.14528877179479593</v>
      </c>
      <c r="AK215" s="62">
        <v>33849</v>
      </c>
      <c r="AL215" s="54">
        <v>-6.0663244068266953E-2</v>
      </c>
      <c r="AM215" s="62">
        <v>10850</v>
      </c>
      <c r="AN215" s="63">
        <v>-0.10219280099296646</v>
      </c>
      <c r="AO215" s="62">
        <v>11119</v>
      </c>
      <c r="AP215" s="63">
        <v>-0.16805087916199024</v>
      </c>
      <c r="AQ215" s="62">
        <v>2123</v>
      </c>
      <c r="AR215" s="63">
        <v>0.24007009345794383</v>
      </c>
      <c r="AS215" s="62">
        <v>5475</v>
      </c>
      <c r="AT215" s="63">
        <v>7.6272852368783228E-2</v>
      </c>
      <c r="AU215" s="62">
        <v>2092</v>
      </c>
      <c r="AV215" s="63">
        <v>0</v>
      </c>
      <c r="AW215" s="62"/>
      <c r="AX215" s="63"/>
      <c r="AY215" s="62"/>
      <c r="AZ215" s="63"/>
      <c r="BA215" s="62">
        <v>11944</v>
      </c>
      <c r="BB215" s="63">
        <v>0.1732809430255402</v>
      </c>
    </row>
    <row r="216" spans="2:55" hidden="1" outlineLevel="1" x14ac:dyDescent="0.25">
      <c r="B216" s="52" t="s">
        <v>80</v>
      </c>
      <c r="C216" s="62">
        <v>1415053</v>
      </c>
      <c r="D216" s="63">
        <v>3.3521356571963645E-2</v>
      </c>
      <c r="E216" s="62">
        <v>384955</v>
      </c>
      <c r="F216" s="63">
        <v>9.1402147903695941E-2</v>
      </c>
      <c r="G216" s="62"/>
      <c r="H216" s="63"/>
      <c r="I216" s="62"/>
      <c r="J216" s="63"/>
      <c r="K216" s="62"/>
      <c r="L216" s="63"/>
      <c r="M216" s="62">
        <v>1030098</v>
      </c>
      <c r="N216" s="63">
        <v>1.3436097127132784E-2</v>
      </c>
      <c r="O216" s="62">
        <v>51378</v>
      </c>
      <c r="P216" s="63">
        <v>-6.0936683883697773E-3</v>
      </c>
      <c r="Q216" s="62">
        <v>20616</v>
      </c>
      <c r="R216" s="63">
        <v>-6.1672204269264008E-2</v>
      </c>
      <c r="S216" s="62">
        <v>306886</v>
      </c>
      <c r="T216" s="63">
        <v>4.4250394391458503E-3</v>
      </c>
      <c r="U216" s="62">
        <v>17563</v>
      </c>
      <c r="V216" s="63">
        <v>6.798418972332021E-2</v>
      </c>
      <c r="W216" s="62">
        <v>354208</v>
      </c>
      <c r="X216" s="63">
        <v>5.5843373853115219E-2</v>
      </c>
      <c r="Y216" s="62">
        <v>31367</v>
      </c>
      <c r="Z216" s="63">
        <v>0.34795874516544911</v>
      </c>
      <c r="AA216" s="62">
        <v>15090</v>
      </c>
      <c r="AB216" s="63">
        <v>0.1566763759006593</v>
      </c>
      <c r="AC216" s="62">
        <v>182369</v>
      </c>
      <c r="AD216" s="63">
        <v>-8.4883458363650077E-2</v>
      </c>
      <c r="AE216" s="62">
        <v>71624</v>
      </c>
      <c r="AF216" s="63">
        <v>-7.0494186046511587E-2</v>
      </c>
      <c r="AG216" s="62">
        <v>43326</v>
      </c>
      <c r="AH216" s="63">
        <v>-3.4259857789269543E-2</v>
      </c>
      <c r="AI216" s="62">
        <v>32570</v>
      </c>
      <c r="AJ216" s="63">
        <v>-0.1214393612429866</v>
      </c>
      <c r="AK216" s="62">
        <v>34849</v>
      </c>
      <c r="AL216" s="54">
        <v>-0.13513178140666104</v>
      </c>
      <c r="AM216" s="62">
        <v>11633</v>
      </c>
      <c r="AN216" s="63">
        <v>-0.14456945363629681</v>
      </c>
      <c r="AO216" s="62">
        <v>12718</v>
      </c>
      <c r="AP216" s="63">
        <v>1.9478957915831652E-2</v>
      </c>
      <c r="AQ216" s="62">
        <v>2663</v>
      </c>
      <c r="AR216" s="63">
        <v>-1.7705643673921023E-2</v>
      </c>
      <c r="AS216" s="62">
        <v>5533</v>
      </c>
      <c r="AT216" s="63">
        <v>0.11552419354838706</v>
      </c>
      <c r="AU216" s="62">
        <v>2452</v>
      </c>
      <c r="AV216" s="63">
        <v>8.4475895621406449E-2</v>
      </c>
      <c r="AW216" s="62"/>
      <c r="AX216" s="63"/>
      <c r="AY216" s="62"/>
      <c r="AZ216" s="63"/>
      <c r="BA216" s="62">
        <v>15622</v>
      </c>
      <c r="BB216" s="63">
        <v>0.13887876357804174</v>
      </c>
    </row>
    <row r="217" spans="2:55" hidden="1" outlineLevel="1" x14ac:dyDescent="0.25">
      <c r="B217" s="52" t="s">
        <v>81</v>
      </c>
      <c r="C217" s="62">
        <v>1126681</v>
      </c>
      <c r="D217" s="63">
        <v>-0.11648038493780288</v>
      </c>
      <c r="E217" s="62">
        <v>368365</v>
      </c>
      <c r="F217" s="63">
        <v>-0.10567575966515497</v>
      </c>
      <c r="G217" s="62"/>
      <c r="H217" s="63"/>
      <c r="I217" s="62"/>
      <c r="J217" s="63"/>
      <c r="K217" s="62"/>
      <c r="L217" s="63"/>
      <c r="M217" s="62">
        <v>758316</v>
      </c>
      <c r="N217" s="63">
        <v>-0.12163525523932417</v>
      </c>
      <c r="O217" s="62">
        <v>41936</v>
      </c>
      <c r="P217" s="63">
        <v>-2.5242898981916229E-2</v>
      </c>
      <c r="Q217" s="62">
        <v>17885</v>
      </c>
      <c r="R217" s="63">
        <v>-0.10449629481273781</v>
      </c>
      <c r="S217" s="62">
        <v>220297</v>
      </c>
      <c r="T217" s="63">
        <v>-0.21493531948255584</v>
      </c>
      <c r="U217" s="62">
        <v>15255</v>
      </c>
      <c r="V217" s="63">
        <v>-5.2719821162444114E-2</v>
      </c>
      <c r="W217" s="62">
        <v>304923</v>
      </c>
      <c r="X217" s="63">
        <v>-3.3824675695029782E-2</v>
      </c>
      <c r="Y217" s="62">
        <v>23729</v>
      </c>
      <c r="Z217" s="63">
        <v>5.2531243380640191E-3</v>
      </c>
      <c r="AA217" s="62">
        <v>16933</v>
      </c>
      <c r="AB217" s="63">
        <v>6.5504656430908526E-2</v>
      </c>
      <c r="AC217" s="62">
        <v>75601</v>
      </c>
      <c r="AD217" s="63">
        <v>-0.22919831567785809</v>
      </c>
      <c r="AE217" s="62">
        <v>34792</v>
      </c>
      <c r="AF217" s="63">
        <v>-0.12987370263848941</v>
      </c>
      <c r="AG217" s="62">
        <v>17020</v>
      </c>
      <c r="AH217" s="63">
        <v>-0.18019363229131546</v>
      </c>
      <c r="AI217" s="62">
        <v>12256</v>
      </c>
      <c r="AJ217" s="63">
        <v>-0.37383129821693151</v>
      </c>
      <c r="AK217" s="62">
        <v>11533</v>
      </c>
      <c r="AL217" s="54">
        <v>-0.35069248958450627</v>
      </c>
      <c r="AM217" s="62">
        <v>10969</v>
      </c>
      <c r="AN217" s="63">
        <v>-0.26648388391065936</v>
      </c>
      <c r="AO217" s="62">
        <v>8814</v>
      </c>
      <c r="AP217" s="63">
        <v>-0.19682886823400769</v>
      </c>
      <c r="AQ217" s="62">
        <v>2510</v>
      </c>
      <c r="AR217" s="63">
        <v>-0.11181882519462139</v>
      </c>
      <c r="AS217" s="62">
        <v>4000</v>
      </c>
      <c r="AT217" s="63">
        <v>-0.19224555735056548</v>
      </c>
      <c r="AU217" s="62">
        <v>2237</v>
      </c>
      <c r="AV217" s="63">
        <v>0.21444082519001095</v>
      </c>
      <c r="AW217" s="62"/>
      <c r="AX217" s="63"/>
      <c r="AY217" s="62"/>
      <c r="AZ217" s="63"/>
      <c r="BA217" s="62">
        <v>13227</v>
      </c>
      <c r="BB217" s="63">
        <v>-0.11198388721047337</v>
      </c>
    </row>
    <row r="218" spans="2:55" hidden="1" outlineLevel="1" x14ac:dyDescent="0.25">
      <c r="B218" s="52" t="s">
        <v>82</v>
      </c>
      <c r="C218" s="62">
        <v>1018385</v>
      </c>
      <c r="D218" s="63">
        <v>-3.8907637890095659E-2</v>
      </c>
      <c r="E218" s="62">
        <v>368309</v>
      </c>
      <c r="F218" s="63">
        <v>4.4973544973545554E-3</v>
      </c>
      <c r="G218" s="62"/>
      <c r="H218" s="63"/>
      <c r="I218" s="62"/>
      <c r="J218" s="63"/>
      <c r="K218" s="62"/>
      <c r="L218" s="63"/>
      <c r="M218" s="62">
        <v>650076</v>
      </c>
      <c r="N218" s="63">
        <v>-6.1874415543933803E-2</v>
      </c>
      <c r="O218" s="62">
        <v>34287</v>
      </c>
      <c r="P218" s="63">
        <v>-2.9823717495260471E-2</v>
      </c>
      <c r="Q218" s="62">
        <v>15044</v>
      </c>
      <c r="R218" s="63">
        <v>1.4361809722877705E-2</v>
      </c>
      <c r="S218" s="62">
        <v>172941</v>
      </c>
      <c r="T218" s="63">
        <v>-0.12112311015118793</v>
      </c>
      <c r="U218" s="62">
        <v>9937</v>
      </c>
      <c r="V218" s="63">
        <v>-0.11553182020471742</v>
      </c>
      <c r="W218" s="62">
        <v>315571</v>
      </c>
      <c r="X218" s="63">
        <v>-3.6803823837328165E-2</v>
      </c>
      <c r="Y218" s="62">
        <v>32533</v>
      </c>
      <c r="Z218" s="63">
        <v>1.270038910505833E-2</v>
      </c>
      <c r="AA218" s="62">
        <v>9094</v>
      </c>
      <c r="AB218" s="63">
        <v>0.20690112806901118</v>
      </c>
      <c r="AC218" s="62">
        <v>26711</v>
      </c>
      <c r="AD218" s="63">
        <v>-0.12094385572303035</v>
      </c>
      <c r="AE218" s="62">
        <v>10734</v>
      </c>
      <c r="AF218" s="63">
        <v>-0.130498177399757</v>
      </c>
      <c r="AG218" s="62">
        <v>7363</v>
      </c>
      <c r="AH218" s="63">
        <v>-9.076315139540625E-2</v>
      </c>
      <c r="AI218" s="62">
        <v>7695</v>
      </c>
      <c r="AJ218" s="63">
        <v>-0.16440438701270499</v>
      </c>
      <c r="AK218" s="62">
        <v>919</v>
      </c>
      <c r="AL218" s="54">
        <v>0.25204359673024523</v>
      </c>
      <c r="AM218" s="62">
        <v>9155</v>
      </c>
      <c r="AN218" s="63">
        <v>-0.24018590754419455</v>
      </c>
      <c r="AO218" s="62">
        <v>7900</v>
      </c>
      <c r="AP218" s="63">
        <v>0.1924528301886792</v>
      </c>
      <c r="AQ218" s="62">
        <v>2806</v>
      </c>
      <c r="AR218" s="63">
        <v>0.25435851586946812</v>
      </c>
      <c r="AS218" s="62">
        <v>3880</v>
      </c>
      <c r="AT218" s="63">
        <v>-0.13892587660896583</v>
      </c>
      <c r="AU218" s="62">
        <v>1852</v>
      </c>
      <c r="AV218" s="63">
        <v>-5.8464667005592275E-2</v>
      </c>
      <c r="AW218" s="62"/>
      <c r="AX218" s="63"/>
      <c r="AY218" s="62"/>
      <c r="AZ218" s="63"/>
      <c r="BA218" s="62">
        <v>8365</v>
      </c>
      <c r="BB218" s="63">
        <v>-0.13860570487076507</v>
      </c>
    </row>
    <row r="219" spans="2:55" hidden="1" outlineLevel="1" x14ac:dyDescent="0.25">
      <c r="B219" s="52" t="s">
        <v>83</v>
      </c>
      <c r="C219" s="62">
        <v>1049972</v>
      </c>
      <c r="D219" s="63">
        <v>-4.5143195963667226E-2</v>
      </c>
      <c r="E219" s="62">
        <v>385420</v>
      </c>
      <c r="F219" s="63">
        <v>-3.9179605929662298E-3</v>
      </c>
      <c r="G219" s="62"/>
      <c r="H219" s="63"/>
      <c r="I219" s="62"/>
      <c r="J219" s="63"/>
      <c r="K219" s="62"/>
      <c r="L219" s="63"/>
      <c r="M219" s="62">
        <v>664552</v>
      </c>
      <c r="N219" s="63">
        <v>-6.7525776088994127E-2</v>
      </c>
      <c r="O219" s="62">
        <v>31156</v>
      </c>
      <c r="P219" s="63">
        <v>-1.2675877804537938E-2</v>
      </c>
      <c r="Q219" s="62">
        <v>15070</v>
      </c>
      <c r="R219" s="63">
        <v>-6.9580786565413333E-2</v>
      </c>
      <c r="S219" s="62">
        <v>183181</v>
      </c>
      <c r="T219" s="63">
        <v>-9.9896320100633429E-2</v>
      </c>
      <c r="U219" s="62">
        <v>9143</v>
      </c>
      <c r="V219" s="63">
        <v>-0.15623846437799926</v>
      </c>
      <c r="W219" s="62">
        <v>311437</v>
      </c>
      <c r="X219" s="63">
        <v>-5.383449235471216E-2</v>
      </c>
      <c r="Y219" s="62">
        <v>41166</v>
      </c>
      <c r="Z219" s="63">
        <v>6.7582987551867202E-2</v>
      </c>
      <c r="AA219" s="62">
        <v>11183</v>
      </c>
      <c r="AB219" s="63">
        <v>6.5555026202953837E-2</v>
      </c>
      <c r="AC219" s="62">
        <v>24373</v>
      </c>
      <c r="AD219" s="63">
        <v>-9.1576593365635506E-2</v>
      </c>
      <c r="AE219" s="62">
        <v>8974</v>
      </c>
      <c r="AF219" s="63">
        <v>1.2181367020076772E-2</v>
      </c>
      <c r="AG219" s="62">
        <v>7868</v>
      </c>
      <c r="AH219" s="63">
        <v>-8.8613459979149822E-2</v>
      </c>
      <c r="AI219" s="62">
        <v>6973</v>
      </c>
      <c r="AJ219" s="63">
        <v>-0.17027605901951448</v>
      </c>
      <c r="AK219" s="62">
        <v>558</v>
      </c>
      <c r="AL219" s="54">
        <v>-0.39805825242718451</v>
      </c>
      <c r="AM219" s="62">
        <v>9451</v>
      </c>
      <c r="AN219" s="63">
        <v>-0.2019084614085459</v>
      </c>
      <c r="AO219" s="62">
        <v>8488</v>
      </c>
      <c r="AP219" s="63">
        <v>4.9845392702535518E-2</v>
      </c>
      <c r="AQ219" s="62">
        <v>2218</v>
      </c>
      <c r="AR219" s="63">
        <v>-0.33473305338932213</v>
      </c>
      <c r="AS219" s="62">
        <v>4867</v>
      </c>
      <c r="AT219" s="63">
        <v>-0.18707198931017199</v>
      </c>
      <c r="AU219" s="62">
        <v>1857</v>
      </c>
      <c r="AV219" s="63">
        <v>-0.21744627054361565</v>
      </c>
      <c r="AW219" s="62"/>
      <c r="AX219" s="63"/>
      <c r="AY219" s="62"/>
      <c r="AZ219" s="63"/>
      <c r="BA219" s="62">
        <v>10962</v>
      </c>
      <c r="BB219" s="63">
        <v>-0.21210378782433692</v>
      </c>
    </row>
    <row r="220" spans="2:55" hidden="1" outlineLevel="1" x14ac:dyDescent="0.25">
      <c r="B220" s="52" t="s">
        <v>84</v>
      </c>
      <c r="C220" s="62">
        <v>1283189</v>
      </c>
      <c r="D220" s="63">
        <v>-2.2131028859270097E-2</v>
      </c>
      <c r="E220" s="62">
        <v>499327</v>
      </c>
      <c r="F220" s="63">
        <v>3.9965593225281149E-2</v>
      </c>
      <c r="G220" s="62"/>
      <c r="H220" s="63"/>
      <c r="I220" s="62"/>
      <c r="J220" s="63"/>
      <c r="K220" s="62"/>
      <c r="L220" s="63"/>
      <c r="M220" s="62">
        <v>783862</v>
      </c>
      <c r="N220" s="63">
        <v>-5.796234070271078E-2</v>
      </c>
      <c r="O220" s="62">
        <v>47491</v>
      </c>
      <c r="P220" s="63">
        <v>-4.302180308709147E-2</v>
      </c>
      <c r="Q220" s="62">
        <v>22917</v>
      </c>
      <c r="R220" s="63">
        <v>-4.2091623474335371E-2</v>
      </c>
      <c r="S220" s="62">
        <v>202826</v>
      </c>
      <c r="T220" s="63">
        <v>-0.13961992025112413</v>
      </c>
      <c r="U220" s="62">
        <v>11731</v>
      </c>
      <c r="V220" s="63">
        <v>-1.1876684636118573E-2</v>
      </c>
      <c r="W220" s="62">
        <v>351896</v>
      </c>
      <c r="X220" s="63">
        <v>-1.6866285030997408E-2</v>
      </c>
      <c r="Y220" s="62">
        <v>38650</v>
      </c>
      <c r="Z220" s="63">
        <v>-6.4979678730404444E-2</v>
      </c>
      <c r="AA220" s="62">
        <v>18851</v>
      </c>
      <c r="AB220" s="63">
        <v>9.5351539802440488E-2</v>
      </c>
      <c r="AC220" s="62">
        <v>33243</v>
      </c>
      <c r="AD220" s="63">
        <v>3.9233462548455611E-2</v>
      </c>
      <c r="AE220" s="62">
        <v>11680</v>
      </c>
      <c r="AF220" s="63">
        <v>0.16068766769353071</v>
      </c>
      <c r="AG220" s="62">
        <v>11679</v>
      </c>
      <c r="AH220" s="63">
        <v>6.9407563409944251E-2</v>
      </c>
      <c r="AI220" s="62">
        <v>9147</v>
      </c>
      <c r="AJ220" s="63">
        <v>-0.109000584453536</v>
      </c>
      <c r="AK220" s="62">
        <v>737</v>
      </c>
      <c r="AL220" s="54">
        <v>-1.3550135501354532E-3</v>
      </c>
      <c r="AM220" s="62">
        <v>13066</v>
      </c>
      <c r="AN220" s="63">
        <v>-0.14084692267227772</v>
      </c>
      <c r="AO220" s="62">
        <v>10962</v>
      </c>
      <c r="AP220" s="63">
        <v>3.0844461162309544E-2</v>
      </c>
      <c r="AQ220" s="62">
        <v>2723</v>
      </c>
      <c r="AR220" s="63">
        <v>-4.1534670890531533E-2</v>
      </c>
      <c r="AS220" s="62">
        <v>5904</v>
      </c>
      <c r="AT220" s="63">
        <v>-6.3600317208564627E-2</v>
      </c>
      <c r="AU220" s="62">
        <v>1929</v>
      </c>
      <c r="AV220" s="63">
        <v>-0.1623968736430742</v>
      </c>
      <c r="AW220" s="62"/>
      <c r="AX220" s="63"/>
      <c r="AY220" s="62"/>
      <c r="AZ220" s="63"/>
      <c r="BA220" s="62">
        <v>21673</v>
      </c>
      <c r="BB220" s="63">
        <v>-0.13900365485460031</v>
      </c>
    </row>
    <row r="221" spans="2:55" hidden="1" outlineLevel="1" x14ac:dyDescent="0.25">
      <c r="B221" s="52" t="s">
        <v>85</v>
      </c>
      <c r="C221" s="62">
        <v>1380820</v>
      </c>
      <c r="D221" s="63">
        <v>1.7276055902222698E-2</v>
      </c>
      <c r="E221" s="62">
        <v>585876</v>
      </c>
      <c r="F221" s="63">
        <v>7.9860215133038981E-2</v>
      </c>
      <c r="G221" s="62"/>
      <c r="H221" s="63"/>
      <c r="I221" s="62"/>
      <c r="J221" s="63"/>
      <c r="K221" s="62"/>
      <c r="L221" s="63"/>
      <c r="M221" s="62">
        <v>794944</v>
      </c>
      <c r="N221" s="63">
        <v>-2.4395512148665643E-2</v>
      </c>
      <c r="O221" s="62">
        <v>39752</v>
      </c>
      <c r="P221" s="63">
        <v>-0.10424084005588352</v>
      </c>
      <c r="Q221" s="62">
        <v>20366</v>
      </c>
      <c r="R221" s="63">
        <v>-0.10761545876785561</v>
      </c>
      <c r="S221" s="62">
        <v>207111</v>
      </c>
      <c r="T221" s="63">
        <v>-1.1559038433086921E-2</v>
      </c>
      <c r="U221" s="62">
        <v>13240</v>
      </c>
      <c r="V221" s="63">
        <v>5.2798982188295263E-2</v>
      </c>
      <c r="W221" s="62">
        <v>364398</v>
      </c>
      <c r="X221" s="63">
        <v>-1.5816169440438177E-2</v>
      </c>
      <c r="Y221" s="62">
        <v>40629</v>
      </c>
      <c r="Z221" s="63">
        <v>7.595137840629218E-2</v>
      </c>
      <c r="AA221" s="62">
        <v>24173</v>
      </c>
      <c r="AB221" s="63">
        <v>0.25528379290647552</v>
      </c>
      <c r="AC221" s="62">
        <v>23800</v>
      </c>
      <c r="AD221" s="63">
        <v>-0.2409746141089425</v>
      </c>
      <c r="AE221" s="62">
        <v>7787</v>
      </c>
      <c r="AF221" s="63">
        <v>-0.24258340628343544</v>
      </c>
      <c r="AG221" s="62">
        <v>8292</v>
      </c>
      <c r="AH221" s="63">
        <v>-0.24072887098251072</v>
      </c>
      <c r="AI221" s="62">
        <v>6867</v>
      </c>
      <c r="AJ221" s="63">
        <v>-0.25609359766005846</v>
      </c>
      <c r="AK221" s="62">
        <v>854</v>
      </c>
      <c r="AL221" s="54">
        <v>-7.4756229685807196E-2</v>
      </c>
      <c r="AM221" s="62">
        <v>11235</v>
      </c>
      <c r="AN221" s="63">
        <v>-6.3125416944629809E-2</v>
      </c>
      <c r="AO221" s="62">
        <v>10728</v>
      </c>
      <c r="AP221" s="63">
        <v>8.4841743351198318E-2</v>
      </c>
      <c r="AQ221" s="62">
        <v>2873</v>
      </c>
      <c r="AR221" s="63">
        <v>-0.22872483221476514</v>
      </c>
      <c r="AS221" s="62">
        <v>7075</v>
      </c>
      <c r="AT221" s="63">
        <v>0.66001877053026758</v>
      </c>
      <c r="AU221" s="62">
        <v>1295</v>
      </c>
      <c r="AV221" s="63">
        <v>-0.50946969696969702</v>
      </c>
      <c r="AW221" s="62"/>
      <c r="AX221" s="63"/>
      <c r="AY221" s="62"/>
      <c r="AZ221" s="63"/>
      <c r="BA221" s="62">
        <v>28269</v>
      </c>
      <c r="BB221" s="63">
        <v>-0.17767693516013616</v>
      </c>
    </row>
    <row r="222" spans="2:55" hidden="1" outlineLevel="1" x14ac:dyDescent="0.25">
      <c r="B222" s="52" t="s">
        <v>86</v>
      </c>
      <c r="C222" s="62">
        <v>1232403</v>
      </c>
      <c r="D222" s="63">
        <v>-2.2149171875669449E-2</v>
      </c>
      <c r="E222" s="62">
        <v>485221</v>
      </c>
      <c r="F222" s="63">
        <v>3.2668540939960078E-2</v>
      </c>
      <c r="G222" s="62"/>
      <c r="H222" s="63"/>
      <c r="I222" s="62"/>
      <c r="J222" s="63"/>
      <c r="K222" s="62"/>
      <c r="L222" s="63"/>
      <c r="M222" s="62">
        <v>747182</v>
      </c>
      <c r="N222" s="63">
        <v>-5.4734852558109504E-2</v>
      </c>
      <c r="O222" s="62">
        <v>37263</v>
      </c>
      <c r="P222" s="63">
        <v>-5.7372694847082073E-2</v>
      </c>
      <c r="Q222" s="62">
        <v>13529</v>
      </c>
      <c r="R222" s="63">
        <v>-0.13303428388337069</v>
      </c>
      <c r="S222" s="62">
        <v>220837</v>
      </c>
      <c r="T222" s="63">
        <v>-9.6163841969770791E-2</v>
      </c>
      <c r="U222" s="62">
        <v>10230</v>
      </c>
      <c r="V222" s="63">
        <v>-0.1388163986867581</v>
      </c>
      <c r="W222" s="62">
        <v>340511</v>
      </c>
      <c r="X222" s="63">
        <v>-1.6174095443920899E-2</v>
      </c>
      <c r="Y222" s="62">
        <v>38285</v>
      </c>
      <c r="Z222" s="63">
        <v>-5.2843818807055687E-2</v>
      </c>
      <c r="AA222" s="62">
        <v>11857</v>
      </c>
      <c r="AB222" s="63">
        <v>0.23807037694476341</v>
      </c>
      <c r="AC222" s="62">
        <v>25701</v>
      </c>
      <c r="AD222" s="63">
        <v>-0.10763515155723757</v>
      </c>
      <c r="AE222" s="62">
        <v>9604</v>
      </c>
      <c r="AF222" s="63">
        <v>-4.4663284591664132E-2</v>
      </c>
      <c r="AG222" s="62">
        <v>9310</v>
      </c>
      <c r="AH222" s="63">
        <v>-5.9880844188629712E-2</v>
      </c>
      <c r="AI222" s="62">
        <v>6048</v>
      </c>
      <c r="AJ222" s="63">
        <v>-0.25360977415771935</v>
      </c>
      <c r="AK222" s="62">
        <v>739</v>
      </c>
      <c r="AL222" s="54">
        <v>-4.0431266846361336E-3</v>
      </c>
      <c r="AM222" s="62">
        <v>11973</v>
      </c>
      <c r="AN222" s="63">
        <v>-0.19725108950720749</v>
      </c>
      <c r="AO222" s="62">
        <v>9453</v>
      </c>
      <c r="AP222" s="63">
        <v>-8.5998951232302279E-3</v>
      </c>
      <c r="AQ222" s="62">
        <v>2045</v>
      </c>
      <c r="AR222" s="63">
        <v>-0.15039468217698382</v>
      </c>
      <c r="AS222" s="62">
        <v>5380</v>
      </c>
      <c r="AT222" s="63">
        <v>-0.12434895833333337</v>
      </c>
      <c r="AU222" s="62">
        <v>1468</v>
      </c>
      <c r="AV222" s="63">
        <v>-0.28074473297403235</v>
      </c>
      <c r="AW222" s="62"/>
      <c r="AX222" s="63"/>
      <c r="AY222" s="62"/>
      <c r="AZ222" s="63"/>
      <c r="BA222" s="62">
        <v>18650</v>
      </c>
      <c r="BB222" s="63">
        <v>-2.6058802026215466E-2</v>
      </c>
    </row>
    <row r="223" spans="2:55" hidden="1" outlineLevel="1" x14ac:dyDescent="0.25">
      <c r="B223" s="52" t="s">
        <v>87</v>
      </c>
      <c r="C223" s="62">
        <v>1291628</v>
      </c>
      <c r="D223" s="63">
        <v>-1.9732428272623226E-2</v>
      </c>
      <c r="E223" s="62">
        <v>415373</v>
      </c>
      <c r="F223" s="63">
        <v>-2.2608069537226383E-2</v>
      </c>
      <c r="G223" s="62"/>
      <c r="H223" s="63"/>
      <c r="I223" s="62"/>
      <c r="J223" s="63"/>
      <c r="K223" s="62"/>
      <c r="L223" s="63"/>
      <c r="M223" s="62">
        <v>876255</v>
      </c>
      <c r="N223" s="63">
        <v>-1.8363362000880512E-2</v>
      </c>
      <c r="O223" s="62">
        <v>43413</v>
      </c>
      <c r="P223" s="63">
        <v>-0.10054696888078563</v>
      </c>
      <c r="Q223" s="62">
        <v>21112</v>
      </c>
      <c r="R223" s="63">
        <v>-5.53914988814318E-2</v>
      </c>
      <c r="S223" s="62">
        <v>236408</v>
      </c>
      <c r="T223" s="63">
        <v>-7.3178763809717995E-2</v>
      </c>
      <c r="U223" s="62">
        <v>11486</v>
      </c>
      <c r="V223" s="63">
        <v>2.2887167156469879E-2</v>
      </c>
      <c r="W223" s="62">
        <v>375327</v>
      </c>
      <c r="X223" s="63">
        <v>5.493236045567107E-2</v>
      </c>
      <c r="Y223" s="62">
        <v>32424</v>
      </c>
      <c r="Z223" s="63">
        <v>1.2048192771084265E-2</v>
      </c>
      <c r="AA223" s="62">
        <v>9834</v>
      </c>
      <c r="AB223" s="63">
        <v>-0.28811350803532643</v>
      </c>
      <c r="AC223" s="62">
        <v>100359</v>
      </c>
      <c r="AD223" s="63">
        <v>-3.8835788304250385E-2</v>
      </c>
      <c r="AE223" s="62">
        <v>36179</v>
      </c>
      <c r="AF223" s="63">
        <v>-0.11306415630898969</v>
      </c>
      <c r="AG223" s="62">
        <v>23042</v>
      </c>
      <c r="AH223" s="63">
        <v>-6.3447547047108088E-2</v>
      </c>
      <c r="AI223" s="62">
        <v>22207</v>
      </c>
      <c r="AJ223" s="63">
        <v>1.5785675626915907E-3</v>
      </c>
      <c r="AK223" s="62">
        <v>18931</v>
      </c>
      <c r="AL223" s="54">
        <v>0.12363485280151942</v>
      </c>
      <c r="AM223" s="62">
        <v>14158</v>
      </c>
      <c r="AN223" s="63">
        <v>-0.21904131502013346</v>
      </c>
      <c r="AO223" s="62">
        <v>10509</v>
      </c>
      <c r="AP223" s="63">
        <v>4.0598079017724498E-2</v>
      </c>
      <c r="AQ223" s="62">
        <v>1801</v>
      </c>
      <c r="AR223" s="63">
        <v>-0.36517448008459641</v>
      </c>
      <c r="AS223" s="62">
        <v>5426</v>
      </c>
      <c r="AT223" s="63">
        <v>-4.4886463650765762E-2</v>
      </c>
      <c r="AU223" s="62">
        <v>1273</v>
      </c>
      <c r="AV223" s="63">
        <v>-0.3232323232323232</v>
      </c>
      <c r="AW223" s="62"/>
      <c r="AX223" s="63"/>
      <c r="AY223" s="62"/>
      <c r="AZ223" s="63"/>
      <c r="BA223" s="62">
        <v>12725</v>
      </c>
      <c r="BB223" s="63">
        <v>0.1513753166847629</v>
      </c>
    </row>
    <row r="224" spans="2:55" hidden="1" outlineLevel="1" x14ac:dyDescent="0.25">
      <c r="B224" s="52" t="s">
        <v>88</v>
      </c>
      <c r="C224" s="62">
        <v>1278266</v>
      </c>
      <c r="D224" s="63">
        <v>2.1680210304034553E-2</v>
      </c>
      <c r="E224" s="62">
        <v>371907</v>
      </c>
      <c r="F224" s="63">
        <v>6.6479508149711597E-2</v>
      </c>
      <c r="G224" s="62"/>
      <c r="H224" s="63"/>
      <c r="I224" s="62"/>
      <c r="J224" s="63"/>
      <c r="K224" s="62"/>
      <c r="L224" s="63"/>
      <c r="M224" s="62">
        <v>906359</v>
      </c>
      <c r="N224" s="63">
        <v>4.368268771532513E-3</v>
      </c>
      <c r="O224" s="62">
        <v>39603</v>
      </c>
      <c r="P224" s="63">
        <v>-5.9735511289441767E-2</v>
      </c>
      <c r="Q224" s="62">
        <v>16666</v>
      </c>
      <c r="R224" s="63">
        <v>1.72119140625E-2</v>
      </c>
      <c r="S224" s="62">
        <v>270283</v>
      </c>
      <c r="T224" s="63">
        <v>1.3282597285746434E-2</v>
      </c>
      <c r="U224" s="62">
        <v>7856</v>
      </c>
      <c r="V224" s="63">
        <v>6.4787205204662524E-2</v>
      </c>
      <c r="W224" s="62">
        <v>321021</v>
      </c>
      <c r="X224" s="63">
        <v>1.3068038374147939E-2</v>
      </c>
      <c r="Y224" s="62">
        <v>21888</v>
      </c>
      <c r="Z224" s="63">
        <v>0.22669954604046394</v>
      </c>
      <c r="AA224" s="62">
        <v>9063</v>
      </c>
      <c r="AB224" s="63">
        <v>-4.9900408847887601E-2</v>
      </c>
      <c r="AC224" s="62">
        <v>175108</v>
      </c>
      <c r="AD224" s="63">
        <v>-1.8898370134636133E-2</v>
      </c>
      <c r="AE224" s="62">
        <v>65813</v>
      </c>
      <c r="AF224" s="63">
        <v>-6.6204117538557594E-2</v>
      </c>
      <c r="AG224" s="62">
        <v>41103</v>
      </c>
      <c r="AH224" s="63">
        <v>-3.0886756419022499E-2</v>
      </c>
      <c r="AI224" s="62">
        <v>33127</v>
      </c>
      <c r="AJ224" s="63">
        <v>0.12934237889066913</v>
      </c>
      <c r="AK224" s="62">
        <v>35065</v>
      </c>
      <c r="AL224" s="54">
        <v>-3.2849735216240017E-2</v>
      </c>
      <c r="AM224" s="62">
        <v>11989</v>
      </c>
      <c r="AN224" s="63">
        <v>-0.15487099957704775</v>
      </c>
      <c r="AO224" s="62">
        <v>12602</v>
      </c>
      <c r="AP224" s="63">
        <v>3.4137534876087283E-2</v>
      </c>
      <c r="AQ224" s="62">
        <v>2410</v>
      </c>
      <c r="AR224" s="63">
        <v>-0.42591710338256317</v>
      </c>
      <c r="AS224" s="62">
        <v>5250</v>
      </c>
      <c r="AT224" s="63">
        <v>-0.1232464929859719</v>
      </c>
      <c r="AU224" s="62">
        <v>1262</v>
      </c>
      <c r="AV224" s="63">
        <v>-0.23189287888009735</v>
      </c>
      <c r="AW224" s="62"/>
      <c r="AX224" s="63"/>
      <c r="AY224" s="62"/>
      <c r="AZ224" s="63"/>
      <c r="BA224" s="62">
        <v>11358</v>
      </c>
      <c r="BB224" s="63">
        <v>0.28309986443741519</v>
      </c>
    </row>
    <row r="225" spans="2:55" hidden="1" outlineLevel="1" x14ac:dyDescent="0.25">
      <c r="B225" s="52" t="s">
        <v>89</v>
      </c>
      <c r="C225" s="62">
        <v>1258660</v>
      </c>
      <c r="D225" s="63">
        <v>2.4001796351648785E-2</v>
      </c>
      <c r="E225" s="62">
        <v>392383</v>
      </c>
      <c r="F225" s="63">
        <v>7.138800452164995E-2</v>
      </c>
      <c r="G225" s="62"/>
      <c r="H225" s="63"/>
      <c r="I225" s="62"/>
      <c r="J225" s="63"/>
      <c r="K225" s="62"/>
      <c r="L225" s="63"/>
      <c r="M225" s="62">
        <v>866277</v>
      </c>
      <c r="N225" s="63">
        <v>3.8902795160618009E-3</v>
      </c>
      <c r="O225" s="62">
        <v>42661</v>
      </c>
      <c r="P225" s="63">
        <v>3.5008976660682256E-2</v>
      </c>
      <c r="Q225" s="62">
        <v>21473</v>
      </c>
      <c r="R225" s="63">
        <v>-5.4552659387108182E-2</v>
      </c>
      <c r="S225" s="62">
        <v>223275</v>
      </c>
      <c r="T225" s="63">
        <v>-8.9748199043928611E-3</v>
      </c>
      <c r="U225" s="62">
        <v>9463</v>
      </c>
      <c r="V225" s="63">
        <v>-8.9570906292091634E-2</v>
      </c>
      <c r="W225" s="62">
        <v>321343</v>
      </c>
      <c r="X225" s="63">
        <v>5.4354495253907009E-2</v>
      </c>
      <c r="Y225" s="62">
        <v>23990</v>
      </c>
      <c r="Z225" s="63">
        <v>6.9216027098096822E-2</v>
      </c>
      <c r="AA225" s="62">
        <v>15146</v>
      </c>
      <c r="AB225" s="63">
        <v>0.19222292191435764</v>
      </c>
      <c r="AC225" s="62">
        <v>166455</v>
      </c>
      <c r="AD225" s="63">
        <v>-8.4904260056404945E-2</v>
      </c>
      <c r="AE225" s="62">
        <v>63208</v>
      </c>
      <c r="AF225" s="63">
        <v>-0.12143998888039476</v>
      </c>
      <c r="AG225" s="62">
        <v>37916</v>
      </c>
      <c r="AH225" s="63">
        <v>-0.10245241927847737</v>
      </c>
      <c r="AI225" s="62">
        <v>30968</v>
      </c>
      <c r="AJ225" s="63">
        <v>-8.5163603765128215E-3</v>
      </c>
      <c r="AK225" s="62">
        <v>34363</v>
      </c>
      <c r="AL225" s="54">
        <v>-5.7928500932119764E-2</v>
      </c>
      <c r="AM225" s="62">
        <v>10053</v>
      </c>
      <c r="AN225" s="63">
        <v>-7.1659433003970818E-2</v>
      </c>
      <c r="AO225" s="62">
        <v>9384</v>
      </c>
      <c r="AP225" s="63">
        <v>2.4901703800786379E-2</v>
      </c>
      <c r="AQ225" s="62">
        <v>2021</v>
      </c>
      <c r="AR225" s="63">
        <v>-0.12925463162429984</v>
      </c>
      <c r="AS225" s="62">
        <v>4560</v>
      </c>
      <c r="AT225" s="63">
        <v>4.6265697290150953E-3</v>
      </c>
      <c r="AU225" s="62">
        <v>1662</v>
      </c>
      <c r="AV225" s="63">
        <v>-2.6932084309133519E-2</v>
      </c>
      <c r="AW225" s="62"/>
      <c r="AX225" s="63"/>
      <c r="AY225" s="62"/>
      <c r="AZ225" s="63"/>
      <c r="BA225" s="62">
        <v>14791</v>
      </c>
      <c r="BB225" s="63">
        <v>0.14401732539252832</v>
      </c>
    </row>
    <row r="226" spans="2:55" ht="15" customHeight="1" collapsed="1" x14ac:dyDescent="0.25">
      <c r="B226" s="64">
        <v>2002</v>
      </c>
      <c r="C226" s="65">
        <v>14698632</v>
      </c>
      <c r="D226" s="66">
        <v>-1.7066451355207013E-2</v>
      </c>
      <c r="E226" s="65">
        <v>4915812</v>
      </c>
      <c r="F226" s="66">
        <v>2.1711365477180999E-2</v>
      </c>
      <c r="G226" s="65"/>
      <c r="H226" s="66"/>
      <c r="I226" s="65"/>
      <c r="J226" s="66"/>
      <c r="K226" s="65"/>
      <c r="L226" s="66"/>
      <c r="M226" s="65">
        <v>9782820</v>
      </c>
      <c r="N226" s="66">
        <v>-3.5461706149081729E-2</v>
      </c>
      <c r="O226" s="65">
        <v>492046</v>
      </c>
      <c r="P226" s="66">
        <v>-3.806144492341379E-2</v>
      </c>
      <c r="Q226" s="65">
        <v>223983</v>
      </c>
      <c r="R226" s="66">
        <v>-5.7382016513900513E-2</v>
      </c>
      <c r="S226" s="65">
        <v>2692920</v>
      </c>
      <c r="T226" s="66">
        <v>-7.3507797490930948E-2</v>
      </c>
      <c r="U226" s="65">
        <v>139925</v>
      </c>
      <c r="V226" s="66">
        <v>-4.0071072815334174E-2</v>
      </c>
      <c r="W226" s="65">
        <v>3958135</v>
      </c>
      <c r="X226" s="66">
        <v>3.7605501576596367E-3</v>
      </c>
      <c r="Y226" s="65">
        <v>371783</v>
      </c>
      <c r="Z226" s="66">
        <v>7.3171224533388646E-2</v>
      </c>
      <c r="AA226" s="65">
        <v>173740</v>
      </c>
      <c r="AB226" s="66">
        <v>6.3137154116336802E-2</v>
      </c>
      <c r="AC226" s="65">
        <v>1182043</v>
      </c>
      <c r="AD226" s="66">
        <v>-8.5313469932902231E-2</v>
      </c>
      <c r="AE226" s="65">
        <v>458519</v>
      </c>
      <c r="AF226" s="66">
        <v>-9.4541009569623635E-2</v>
      </c>
      <c r="AG226" s="65">
        <v>287003</v>
      </c>
      <c r="AH226" s="66">
        <v>-6.2287015588090244E-2</v>
      </c>
      <c r="AI226" s="65">
        <v>227221</v>
      </c>
      <c r="AJ226" s="66">
        <v>-0.10401107264252873</v>
      </c>
      <c r="AK226" s="65">
        <v>209300</v>
      </c>
      <c r="AL226" s="66">
        <v>-7.4851702219825511E-2</v>
      </c>
      <c r="AM226" s="65">
        <v>133578</v>
      </c>
      <c r="AN226" s="66">
        <v>-0.17588193921745243</v>
      </c>
      <c r="AO226" s="65">
        <v>121769</v>
      </c>
      <c r="AP226" s="66">
        <v>-1.2593049090997566E-2</v>
      </c>
      <c r="AQ226" s="65">
        <v>28921</v>
      </c>
      <c r="AR226" s="66">
        <v>-0.15277126786969764</v>
      </c>
      <c r="AS226" s="65">
        <v>62015</v>
      </c>
      <c r="AT226" s="66">
        <v>-2.8921737496476752E-2</v>
      </c>
      <c r="AU226" s="65">
        <v>21478</v>
      </c>
      <c r="AV226" s="66">
        <v>-0.14091436342546293</v>
      </c>
      <c r="AW226" s="65"/>
      <c r="AX226" s="66"/>
      <c r="AY226" s="65"/>
      <c r="AZ226" s="66"/>
      <c r="BA226" s="65">
        <v>180484</v>
      </c>
      <c r="BB226" s="66">
        <v>-3.5633946557094953E-2</v>
      </c>
      <c r="BC226" s="38"/>
    </row>
    <row r="227" spans="2:55" hidden="1" outlineLevel="1" x14ac:dyDescent="0.25">
      <c r="B227" s="52" t="s">
        <v>78</v>
      </c>
      <c r="C227" s="62">
        <v>1200968</v>
      </c>
      <c r="D227" s="63">
        <v>6.2340058717745173E-2</v>
      </c>
      <c r="E227" s="62">
        <v>330800</v>
      </c>
      <c r="F227" s="63">
        <v>8.2216384389650177E-2</v>
      </c>
      <c r="G227" s="62"/>
      <c r="H227" s="63"/>
      <c r="I227" s="62"/>
      <c r="J227" s="63"/>
      <c r="K227" s="62"/>
      <c r="L227" s="63"/>
      <c r="M227" s="62">
        <v>870168</v>
      </c>
      <c r="N227" s="63">
        <v>5.4974152061530779E-2</v>
      </c>
      <c r="O227" s="62">
        <v>40244</v>
      </c>
      <c r="P227" s="63">
        <v>3.5774952385854819E-2</v>
      </c>
      <c r="Q227" s="62">
        <v>19356</v>
      </c>
      <c r="R227" s="63">
        <v>6.4627908255871613E-2</v>
      </c>
      <c r="S227" s="62">
        <v>226898</v>
      </c>
      <c r="T227" s="63">
        <v>1.3367276300216613E-2</v>
      </c>
      <c r="U227" s="62">
        <v>10701</v>
      </c>
      <c r="V227" s="63">
        <v>-0.12157281234608441</v>
      </c>
      <c r="W227" s="62">
        <v>292223</v>
      </c>
      <c r="X227" s="63">
        <v>0.16939249998999562</v>
      </c>
      <c r="Y227" s="62">
        <v>17842</v>
      </c>
      <c r="Z227" s="63">
        <v>3.7128712871286051E-3</v>
      </c>
      <c r="AA227" s="62">
        <v>17997</v>
      </c>
      <c r="AB227" s="63">
        <v>-4.3170822478600712E-2</v>
      </c>
      <c r="AC227" s="62">
        <v>198416</v>
      </c>
      <c r="AD227" s="63">
        <v>1.5679308738540065E-2</v>
      </c>
      <c r="AE227" s="62">
        <v>82195</v>
      </c>
      <c r="AF227" s="63">
        <v>6.6691756644518208E-2</v>
      </c>
      <c r="AG227" s="62">
        <v>42502</v>
      </c>
      <c r="AH227" s="63">
        <v>4.1715686274509833E-2</v>
      </c>
      <c r="AI227" s="62">
        <v>35220</v>
      </c>
      <c r="AJ227" s="63">
        <v>-3.1699337420614149E-2</v>
      </c>
      <c r="AK227" s="62">
        <v>38499</v>
      </c>
      <c r="AL227" s="54">
        <v>-6.3831339363875084E-2</v>
      </c>
      <c r="AM227" s="62">
        <v>12298</v>
      </c>
      <c r="AN227" s="63">
        <v>-0.11779053084648494</v>
      </c>
      <c r="AO227" s="62">
        <v>10299</v>
      </c>
      <c r="AP227" s="63">
        <v>-8.6076847990061212E-2</v>
      </c>
      <c r="AQ227" s="62">
        <v>2987</v>
      </c>
      <c r="AR227" s="63">
        <v>5.3244005641748915E-2</v>
      </c>
      <c r="AS227" s="62">
        <v>5451</v>
      </c>
      <c r="AT227" s="63">
        <v>-0.19755630796408064</v>
      </c>
      <c r="AU227" s="62">
        <v>2250</v>
      </c>
      <c r="AV227" s="63">
        <v>-7.4988972209969473E-3</v>
      </c>
      <c r="AW227" s="62"/>
      <c r="AX227" s="63"/>
      <c r="AY227" s="62"/>
      <c r="AZ227" s="63"/>
      <c r="BA227" s="62">
        <v>13206</v>
      </c>
      <c r="BB227" s="63">
        <v>3.4466551778160825E-2</v>
      </c>
    </row>
    <row r="228" spans="2:55" hidden="1" outlineLevel="1" x14ac:dyDescent="0.25">
      <c r="B228" s="52" t="s">
        <v>79</v>
      </c>
      <c r="C228" s="62">
        <v>1221428</v>
      </c>
      <c r="D228" s="63">
        <v>4.6859920771645136E-2</v>
      </c>
      <c r="E228" s="62">
        <v>329847</v>
      </c>
      <c r="F228" s="63">
        <v>5.4653177897005412E-2</v>
      </c>
      <c r="G228" s="62"/>
      <c r="H228" s="63"/>
      <c r="I228" s="62"/>
      <c r="J228" s="63"/>
      <c r="K228" s="62"/>
      <c r="L228" s="63"/>
      <c r="M228" s="62">
        <v>891581</v>
      </c>
      <c r="N228" s="63">
        <v>4.4005854800936772E-2</v>
      </c>
      <c r="O228" s="62">
        <v>44521</v>
      </c>
      <c r="P228" s="63">
        <v>5.7079089203884381E-2</v>
      </c>
      <c r="Q228" s="62">
        <v>21494</v>
      </c>
      <c r="R228" s="63">
        <v>0.14971917625033426</v>
      </c>
      <c r="S228" s="62">
        <v>256531</v>
      </c>
      <c r="T228" s="63">
        <v>5.4658849841306312E-2</v>
      </c>
      <c r="U228" s="62">
        <v>15117</v>
      </c>
      <c r="V228" s="63">
        <v>-7.3145309625996302E-2</v>
      </c>
      <c r="W228" s="62">
        <v>291489</v>
      </c>
      <c r="X228" s="63">
        <v>6.9786475039820273E-2</v>
      </c>
      <c r="Y228" s="62">
        <v>19196</v>
      </c>
      <c r="Z228" s="63">
        <v>0.15812971342383109</v>
      </c>
      <c r="AA228" s="62">
        <v>16356</v>
      </c>
      <c r="AB228" s="63">
        <v>0.15345557122708042</v>
      </c>
      <c r="AC228" s="62">
        <v>182356</v>
      </c>
      <c r="AD228" s="63">
        <v>1.852100089365516E-2</v>
      </c>
      <c r="AE228" s="62">
        <v>72335</v>
      </c>
      <c r="AF228" s="63">
        <v>-3.6638613793198438E-3</v>
      </c>
      <c r="AG228" s="62">
        <v>40205</v>
      </c>
      <c r="AH228" s="63">
        <v>0.12260568492768198</v>
      </c>
      <c r="AI228" s="62">
        <v>33781</v>
      </c>
      <c r="AJ228" s="63">
        <v>6.7532549614460979E-2</v>
      </c>
      <c r="AK228" s="62">
        <v>36035</v>
      </c>
      <c r="AL228" s="54">
        <v>-7.557528026474436E-2</v>
      </c>
      <c r="AM228" s="62">
        <v>12085</v>
      </c>
      <c r="AN228" s="63">
        <v>-0.178394180433748</v>
      </c>
      <c r="AO228" s="62">
        <v>13365</v>
      </c>
      <c r="AP228" s="63">
        <v>-8.6028858647336337E-2</v>
      </c>
      <c r="AQ228" s="62">
        <v>1712</v>
      </c>
      <c r="AR228" s="63">
        <v>-2.5056947608200431E-2</v>
      </c>
      <c r="AS228" s="62">
        <v>5087</v>
      </c>
      <c r="AT228" s="63">
        <v>2.2101667671287961E-2</v>
      </c>
      <c r="AU228" s="62">
        <v>2092</v>
      </c>
      <c r="AV228" s="63">
        <v>9.9316868102995226E-2</v>
      </c>
      <c r="AW228" s="62"/>
      <c r="AX228" s="63"/>
      <c r="AY228" s="62"/>
      <c r="AZ228" s="63"/>
      <c r="BA228" s="62">
        <v>10180</v>
      </c>
      <c r="BB228" s="63">
        <v>-0.24058187243565832</v>
      </c>
    </row>
    <row r="229" spans="2:55" hidden="1" outlineLevel="1" x14ac:dyDescent="0.25">
      <c r="B229" s="52" t="s">
        <v>80</v>
      </c>
      <c r="C229" s="62">
        <v>1369157</v>
      </c>
      <c r="D229" s="63">
        <v>5.5197697790273281E-2</v>
      </c>
      <c r="E229" s="62">
        <v>352716</v>
      </c>
      <c r="F229" s="63">
        <v>-5.242263410984993E-4</v>
      </c>
      <c r="G229" s="62"/>
      <c r="H229" s="63"/>
      <c r="I229" s="62"/>
      <c r="J229" s="63"/>
      <c r="K229" s="62"/>
      <c r="L229" s="63"/>
      <c r="M229" s="62">
        <v>1016441</v>
      </c>
      <c r="N229" s="63">
        <v>7.6014545300565839E-2</v>
      </c>
      <c r="O229" s="62">
        <v>51693</v>
      </c>
      <c r="P229" s="63">
        <v>-6.4388406242792406E-3</v>
      </c>
      <c r="Q229" s="62">
        <v>21971</v>
      </c>
      <c r="R229" s="63">
        <v>-7.545026089883855E-2</v>
      </c>
      <c r="S229" s="62">
        <v>305534</v>
      </c>
      <c r="T229" s="63">
        <v>6.8790250079581838E-2</v>
      </c>
      <c r="U229" s="62">
        <v>16445</v>
      </c>
      <c r="V229" s="63">
        <v>3.8522260814651155E-2</v>
      </c>
      <c r="W229" s="62">
        <v>335474</v>
      </c>
      <c r="X229" s="63">
        <v>0.11390984433937201</v>
      </c>
      <c r="Y229" s="62">
        <v>23270</v>
      </c>
      <c r="Z229" s="63">
        <v>0.3507865559876937</v>
      </c>
      <c r="AA229" s="62">
        <v>13046</v>
      </c>
      <c r="AB229" s="63">
        <v>2.7163215494842907E-2</v>
      </c>
      <c r="AC229" s="62">
        <v>199285</v>
      </c>
      <c r="AD229" s="63">
        <v>7.0825989769161435E-2</v>
      </c>
      <c r="AE229" s="62">
        <v>77056</v>
      </c>
      <c r="AF229" s="63">
        <v>1.7603634298693827E-2</v>
      </c>
      <c r="AG229" s="62">
        <v>44863</v>
      </c>
      <c r="AH229" s="63">
        <v>0.13620362162846655</v>
      </c>
      <c r="AI229" s="62">
        <v>37072</v>
      </c>
      <c r="AJ229" s="63">
        <v>0.1299338596116919</v>
      </c>
      <c r="AK229" s="62">
        <v>40294</v>
      </c>
      <c r="AL229" s="54">
        <v>5.7946280883240942E-2</v>
      </c>
      <c r="AM229" s="62">
        <v>13599</v>
      </c>
      <c r="AN229" s="63">
        <v>-0.11059516023544802</v>
      </c>
      <c r="AO229" s="62">
        <v>12475</v>
      </c>
      <c r="AP229" s="63">
        <v>5.3997421018696645E-3</v>
      </c>
      <c r="AQ229" s="62">
        <v>2711</v>
      </c>
      <c r="AR229" s="63">
        <v>0.26919475655430714</v>
      </c>
      <c r="AS229" s="62">
        <v>4960</v>
      </c>
      <c r="AT229" s="63">
        <v>2.0202020202020332E-3</v>
      </c>
      <c r="AU229" s="62">
        <v>2261</v>
      </c>
      <c r="AV229" s="63">
        <v>-0.11333333333333329</v>
      </c>
      <c r="AW229" s="62"/>
      <c r="AX229" s="63"/>
      <c r="AY229" s="62"/>
      <c r="AZ229" s="63"/>
      <c r="BA229" s="62">
        <v>13717</v>
      </c>
      <c r="BB229" s="63">
        <v>8.8218960729869123E-2</v>
      </c>
    </row>
    <row r="230" spans="2:55" hidden="1" outlineLevel="1" x14ac:dyDescent="0.25">
      <c r="B230" s="52" t="s">
        <v>81</v>
      </c>
      <c r="C230" s="62">
        <v>1275219</v>
      </c>
      <c r="D230" s="63">
        <v>1.3784303749165172E-2</v>
      </c>
      <c r="E230" s="62">
        <v>411892</v>
      </c>
      <c r="F230" s="63">
        <v>4.1967913139827173E-2</v>
      </c>
      <c r="G230" s="62"/>
      <c r="H230" s="63"/>
      <c r="I230" s="62"/>
      <c r="J230" s="63"/>
      <c r="K230" s="62"/>
      <c r="L230" s="63"/>
      <c r="M230" s="62">
        <v>863327</v>
      </c>
      <c r="N230" s="63">
        <v>8.6832727011354471E-4</v>
      </c>
      <c r="O230" s="62">
        <v>43022</v>
      </c>
      <c r="P230" s="63">
        <v>-5.1062046452125198E-2</v>
      </c>
      <c r="Q230" s="62">
        <v>19972</v>
      </c>
      <c r="R230" s="63">
        <v>-0.13406174124176207</v>
      </c>
      <c r="S230" s="62">
        <v>280610</v>
      </c>
      <c r="T230" s="63">
        <v>-2.0094247354850436E-3</v>
      </c>
      <c r="U230" s="62">
        <v>16104</v>
      </c>
      <c r="V230" s="63">
        <v>-0.27479059713590925</v>
      </c>
      <c r="W230" s="62">
        <v>315598</v>
      </c>
      <c r="X230" s="63">
        <v>0.11466342672878116</v>
      </c>
      <c r="Y230" s="62">
        <v>23605</v>
      </c>
      <c r="Z230" s="63">
        <v>0.21819683129483414</v>
      </c>
      <c r="AA230" s="62">
        <v>15892</v>
      </c>
      <c r="AB230" s="63">
        <v>3.0409129222589648E-2</v>
      </c>
      <c r="AC230" s="62">
        <v>98081</v>
      </c>
      <c r="AD230" s="63">
        <v>-0.11970238202085837</v>
      </c>
      <c r="AE230" s="62">
        <v>39985</v>
      </c>
      <c r="AF230" s="63">
        <v>-0.1355529131985731</v>
      </c>
      <c r="AG230" s="62">
        <v>20761</v>
      </c>
      <c r="AH230" s="63">
        <v>-0.14479321140220791</v>
      </c>
      <c r="AI230" s="62">
        <v>19573</v>
      </c>
      <c r="AJ230" s="63">
        <v>-0.1076411051335826</v>
      </c>
      <c r="AK230" s="62">
        <v>17762</v>
      </c>
      <c r="AL230" s="54">
        <v>-6.2839655991135945E-2</v>
      </c>
      <c r="AM230" s="62">
        <v>14954</v>
      </c>
      <c r="AN230" s="63">
        <v>-0.20275097297009115</v>
      </c>
      <c r="AO230" s="62">
        <v>10974</v>
      </c>
      <c r="AP230" s="63">
        <v>-0.25245231607629426</v>
      </c>
      <c r="AQ230" s="62">
        <v>2826</v>
      </c>
      <c r="AR230" s="63">
        <v>1.1815252416756072E-2</v>
      </c>
      <c r="AS230" s="62">
        <v>4952</v>
      </c>
      <c r="AT230" s="63">
        <v>-4.7142582258995591E-2</v>
      </c>
      <c r="AU230" s="62">
        <v>1842</v>
      </c>
      <c r="AV230" s="63">
        <v>-0.14365411436541142</v>
      </c>
      <c r="AW230" s="62"/>
      <c r="AX230" s="63"/>
      <c r="AY230" s="62"/>
      <c r="AZ230" s="63"/>
      <c r="BA230" s="62">
        <v>14895</v>
      </c>
      <c r="BB230" s="63">
        <v>-0.16634018022051822</v>
      </c>
    </row>
    <row r="231" spans="2:55" hidden="1" outlineLevel="1" x14ac:dyDescent="0.25">
      <c r="B231" s="52" t="s">
        <v>82</v>
      </c>
      <c r="C231" s="62">
        <v>1059612</v>
      </c>
      <c r="D231" s="63">
        <v>1.8523734044894935E-2</v>
      </c>
      <c r="E231" s="62">
        <v>366660</v>
      </c>
      <c r="F231" s="63">
        <v>1.500252315163042E-4</v>
      </c>
      <c r="G231" s="62"/>
      <c r="H231" s="63"/>
      <c r="I231" s="62"/>
      <c r="J231" s="63"/>
      <c r="K231" s="62"/>
      <c r="L231" s="63"/>
      <c r="M231" s="62">
        <v>692952</v>
      </c>
      <c r="N231" s="63">
        <v>2.85215574052744E-2</v>
      </c>
      <c r="O231" s="62">
        <v>35341</v>
      </c>
      <c r="P231" s="63">
        <v>-7.3310488174821442E-3</v>
      </c>
      <c r="Q231" s="62">
        <v>14831</v>
      </c>
      <c r="R231" s="63">
        <v>0.18800064082024992</v>
      </c>
      <c r="S231" s="62">
        <v>196775</v>
      </c>
      <c r="T231" s="63">
        <v>-4.3216329626622141E-2</v>
      </c>
      <c r="U231" s="62">
        <v>11235</v>
      </c>
      <c r="V231" s="63">
        <v>-7.6828266228430531E-2</v>
      </c>
      <c r="W231" s="62">
        <v>327629</v>
      </c>
      <c r="X231" s="63">
        <v>9.654131412659317E-2</v>
      </c>
      <c r="Y231" s="62">
        <v>32125</v>
      </c>
      <c r="Z231" s="63">
        <v>0.12909461549275969</v>
      </c>
      <c r="AA231" s="62">
        <v>7535</v>
      </c>
      <c r="AB231" s="63">
        <v>-0.22567053745760968</v>
      </c>
      <c r="AC231" s="62">
        <v>30386</v>
      </c>
      <c r="AD231" s="63">
        <v>-1.7047843949147601E-2</v>
      </c>
      <c r="AE231" s="62">
        <v>12345</v>
      </c>
      <c r="AF231" s="63">
        <v>-2.2178217821782198E-2</v>
      </c>
      <c r="AG231" s="62">
        <v>8098</v>
      </c>
      <c r="AH231" s="63">
        <v>3.8871071199486851E-2</v>
      </c>
      <c r="AI231" s="62">
        <v>9209</v>
      </c>
      <c r="AJ231" s="63">
        <v>5.6320256939665025E-2</v>
      </c>
      <c r="AK231" s="62">
        <v>734</v>
      </c>
      <c r="AL231" s="54">
        <v>-0.58647887323943659</v>
      </c>
      <c r="AM231" s="62">
        <v>12049</v>
      </c>
      <c r="AN231" s="63">
        <v>-0.15876562172729181</v>
      </c>
      <c r="AO231" s="62">
        <v>6625</v>
      </c>
      <c r="AP231" s="63">
        <v>-9.7288458918108778E-2</v>
      </c>
      <c r="AQ231" s="62">
        <v>2237</v>
      </c>
      <c r="AR231" s="63">
        <v>0.87983193277310923</v>
      </c>
      <c r="AS231" s="62">
        <v>4506</v>
      </c>
      <c r="AT231" s="63">
        <v>-8.0032666394446728E-2</v>
      </c>
      <c r="AU231" s="62">
        <v>1967</v>
      </c>
      <c r="AV231" s="63">
        <v>5.4126473740621739E-2</v>
      </c>
      <c r="AW231" s="62"/>
      <c r="AX231" s="63"/>
      <c r="AY231" s="62"/>
      <c r="AZ231" s="63"/>
      <c r="BA231" s="62">
        <v>9711</v>
      </c>
      <c r="BB231" s="63">
        <v>-5.9102800116267784E-2</v>
      </c>
    </row>
    <row r="232" spans="2:55" hidden="1" outlineLevel="1" x14ac:dyDescent="0.25">
      <c r="B232" s="52" t="s">
        <v>83</v>
      </c>
      <c r="C232" s="62">
        <v>1099612</v>
      </c>
      <c r="D232" s="63">
        <v>3.5947826332722643E-2</v>
      </c>
      <c r="E232" s="62">
        <v>386936</v>
      </c>
      <c r="F232" s="63">
        <v>3.6098057329531086E-2</v>
      </c>
      <c r="G232" s="62"/>
      <c r="H232" s="63"/>
      <c r="I232" s="62"/>
      <c r="J232" s="63"/>
      <c r="K232" s="62"/>
      <c r="L232" s="63"/>
      <c r="M232" s="62">
        <v>712676</v>
      </c>
      <c r="N232" s="63">
        <v>3.586627906976747E-2</v>
      </c>
      <c r="O232" s="62">
        <v>31556</v>
      </c>
      <c r="P232" s="63">
        <v>-2.0729890764647485E-2</v>
      </c>
      <c r="Q232" s="62">
        <v>16197</v>
      </c>
      <c r="R232" s="63">
        <v>8.8361779330735191E-2</v>
      </c>
      <c r="S232" s="62">
        <v>203511</v>
      </c>
      <c r="T232" s="63">
        <v>8.9459314775160559E-2</v>
      </c>
      <c r="U232" s="62">
        <v>10836</v>
      </c>
      <c r="V232" s="63">
        <v>-7.4083568315816417E-2</v>
      </c>
      <c r="W232" s="62">
        <v>329157</v>
      </c>
      <c r="X232" s="63">
        <v>1.8220232810648884E-2</v>
      </c>
      <c r="Y232" s="62">
        <v>38560</v>
      </c>
      <c r="Z232" s="63">
        <v>0.14919234666507708</v>
      </c>
      <c r="AA232" s="62">
        <v>10495</v>
      </c>
      <c r="AB232" s="63">
        <v>6.6565040650406582E-2</v>
      </c>
      <c r="AC232" s="62">
        <v>26830</v>
      </c>
      <c r="AD232" s="63">
        <v>-6.7982075242296824E-2</v>
      </c>
      <c r="AE232" s="62">
        <v>8866</v>
      </c>
      <c r="AF232" s="63">
        <v>-0.20605355064027941</v>
      </c>
      <c r="AG232" s="62">
        <v>8633</v>
      </c>
      <c r="AH232" s="63">
        <v>-4.382424172529098E-3</v>
      </c>
      <c r="AI232" s="62">
        <v>8404</v>
      </c>
      <c r="AJ232" s="63">
        <v>0.11666223757640171</v>
      </c>
      <c r="AK232" s="62">
        <v>927</v>
      </c>
      <c r="AL232" s="54">
        <v>-0.34855938158819399</v>
      </c>
      <c r="AM232" s="62">
        <v>11842</v>
      </c>
      <c r="AN232" s="63">
        <v>-6.1573817259687802E-2</v>
      </c>
      <c r="AO232" s="62">
        <v>8085</v>
      </c>
      <c r="AP232" s="63">
        <v>-0.13185869215075696</v>
      </c>
      <c r="AQ232" s="62">
        <v>3334</v>
      </c>
      <c r="AR232" s="63">
        <v>0.50996376811594213</v>
      </c>
      <c r="AS232" s="62">
        <v>5987</v>
      </c>
      <c r="AT232" s="63">
        <v>-0.11630996309963104</v>
      </c>
      <c r="AU232" s="62">
        <v>2373</v>
      </c>
      <c r="AV232" s="63">
        <v>5.0000000000000044E-2</v>
      </c>
      <c r="AW232" s="62"/>
      <c r="AX232" s="63"/>
      <c r="AY232" s="62"/>
      <c r="AZ232" s="63"/>
      <c r="BA232" s="62">
        <v>13913</v>
      </c>
      <c r="BB232" s="63">
        <v>1.0531667635095943E-2</v>
      </c>
    </row>
    <row r="233" spans="2:55" hidden="1" outlineLevel="1" x14ac:dyDescent="0.25">
      <c r="B233" s="52" t="s">
        <v>84</v>
      </c>
      <c r="C233" s="62">
        <v>1312230</v>
      </c>
      <c r="D233" s="63">
        <v>6.223382311669079E-3</v>
      </c>
      <c r="E233" s="62">
        <v>480138</v>
      </c>
      <c r="F233" s="63">
        <v>4.7787185754190054E-2</v>
      </c>
      <c r="G233" s="62"/>
      <c r="H233" s="63"/>
      <c r="I233" s="62"/>
      <c r="J233" s="63"/>
      <c r="K233" s="62"/>
      <c r="L233" s="63"/>
      <c r="M233" s="62">
        <v>832092</v>
      </c>
      <c r="N233" s="63">
        <v>-1.6293206789663728E-2</v>
      </c>
      <c r="O233" s="62">
        <v>49626</v>
      </c>
      <c r="P233" s="63">
        <v>-5.3498884247868639E-2</v>
      </c>
      <c r="Q233" s="62">
        <v>23924</v>
      </c>
      <c r="R233" s="63">
        <v>3.4193576276315252E-2</v>
      </c>
      <c r="S233" s="62">
        <v>235740</v>
      </c>
      <c r="T233" s="63">
        <v>-5.2762274431331857E-2</v>
      </c>
      <c r="U233" s="62">
        <v>11872</v>
      </c>
      <c r="V233" s="63">
        <v>-0.25244002266859766</v>
      </c>
      <c r="W233" s="62">
        <v>357933</v>
      </c>
      <c r="X233" s="63">
        <v>3.9698953716021945E-2</v>
      </c>
      <c r="Y233" s="62">
        <v>41336</v>
      </c>
      <c r="Z233" s="63">
        <v>1.7125984251968429E-2</v>
      </c>
      <c r="AA233" s="62">
        <v>17210</v>
      </c>
      <c r="AB233" s="63">
        <v>-8.0416777985573118E-2</v>
      </c>
      <c r="AC233" s="62">
        <v>31988</v>
      </c>
      <c r="AD233" s="63">
        <v>2.2503516174402272E-2</v>
      </c>
      <c r="AE233" s="62">
        <v>10063</v>
      </c>
      <c r="AF233" s="63">
        <v>-0.12821623494758727</v>
      </c>
      <c r="AG233" s="62">
        <v>10921</v>
      </c>
      <c r="AH233" s="63">
        <v>4.1186004385546759E-2</v>
      </c>
      <c r="AI233" s="62">
        <v>10266</v>
      </c>
      <c r="AJ233" s="63">
        <v>0.32996502137582584</v>
      </c>
      <c r="AK233" s="62">
        <v>738</v>
      </c>
      <c r="AL233" s="54">
        <v>-0.51859099804305286</v>
      </c>
      <c r="AM233" s="62">
        <v>15208</v>
      </c>
      <c r="AN233" s="63">
        <v>-0.20857618651124066</v>
      </c>
      <c r="AO233" s="62">
        <v>10634</v>
      </c>
      <c r="AP233" s="63">
        <v>-0.21479731226463861</v>
      </c>
      <c r="AQ233" s="62">
        <v>2841</v>
      </c>
      <c r="AR233" s="63">
        <v>0.25264550264550256</v>
      </c>
      <c r="AS233" s="62">
        <v>6305</v>
      </c>
      <c r="AT233" s="63">
        <v>-0.19301164725457576</v>
      </c>
      <c r="AU233" s="62">
        <v>2303</v>
      </c>
      <c r="AV233" s="63">
        <v>-2.0416843896214343E-2</v>
      </c>
      <c r="AW233" s="62"/>
      <c r="AX233" s="63"/>
      <c r="AY233" s="62"/>
      <c r="AZ233" s="63"/>
      <c r="BA233" s="62">
        <v>25172</v>
      </c>
      <c r="BB233" s="63">
        <v>-1.1389521640091105E-2</v>
      </c>
    </row>
    <row r="234" spans="2:55" hidden="1" outlineLevel="1" x14ac:dyDescent="0.25">
      <c r="B234" s="52" t="s">
        <v>85</v>
      </c>
      <c r="C234" s="62">
        <v>1357370</v>
      </c>
      <c r="D234" s="63">
        <v>4.0321591710352767E-2</v>
      </c>
      <c r="E234" s="62">
        <v>542548</v>
      </c>
      <c r="F234" s="63">
        <v>9.1527278726255101E-2</v>
      </c>
      <c r="G234" s="62"/>
      <c r="H234" s="63"/>
      <c r="I234" s="62"/>
      <c r="J234" s="63"/>
      <c r="K234" s="62"/>
      <c r="L234" s="63"/>
      <c r="M234" s="62">
        <v>814822</v>
      </c>
      <c r="N234" s="63">
        <v>8.8101363614978556E-3</v>
      </c>
      <c r="O234" s="62">
        <v>44378</v>
      </c>
      <c r="P234" s="63">
        <v>7.2839356944276457E-2</v>
      </c>
      <c r="Q234" s="62">
        <v>22822</v>
      </c>
      <c r="R234" s="63">
        <v>0.24990415685415401</v>
      </c>
      <c r="S234" s="62">
        <v>209533</v>
      </c>
      <c r="T234" s="63">
        <v>-4.7022813273177144E-2</v>
      </c>
      <c r="U234" s="62">
        <v>12576</v>
      </c>
      <c r="V234" s="63">
        <v>-0.15778194481650143</v>
      </c>
      <c r="W234" s="62">
        <v>370254</v>
      </c>
      <c r="X234" s="63">
        <v>4.5894572706189463E-2</v>
      </c>
      <c r="Y234" s="62">
        <v>37761</v>
      </c>
      <c r="Z234" s="63">
        <v>0.12120312360818319</v>
      </c>
      <c r="AA234" s="62">
        <v>19257</v>
      </c>
      <c r="AB234" s="63">
        <v>-2.2279792746113802E-3</v>
      </c>
      <c r="AC234" s="62">
        <v>31356</v>
      </c>
      <c r="AD234" s="63">
        <v>-0.1086727877426874</v>
      </c>
      <c r="AE234" s="62">
        <v>10281</v>
      </c>
      <c r="AF234" s="63">
        <v>-0.24609518222482951</v>
      </c>
      <c r="AG234" s="62">
        <v>10921</v>
      </c>
      <c r="AH234" s="63">
        <v>-2.8899164147252354E-2</v>
      </c>
      <c r="AI234" s="62">
        <v>9231</v>
      </c>
      <c r="AJ234" s="63">
        <v>7.2125435540069782E-2</v>
      </c>
      <c r="AK234" s="62">
        <v>923</v>
      </c>
      <c r="AL234" s="54">
        <v>-0.45255041518386718</v>
      </c>
      <c r="AM234" s="62">
        <v>11992</v>
      </c>
      <c r="AN234" s="63">
        <v>-0.21850765721733467</v>
      </c>
      <c r="AO234" s="62">
        <v>9889</v>
      </c>
      <c r="AP234" s="63">
        <v>-0.16074004922345753</v>
      </c>
      <c r="AQ234" s="62">
        <v>3725</v>
      </c>
      <c r="AR234" s="63">
        <v>0.38321574452283702</v>
      </c>
      <c r="AS234" s="62">
        <v>4262</v>
      </c>
      <c r="AT234" s="63">
        <v>-0.43165755434057873</v>
      </c>
      <c r="AU234" s="62">
        <v>2640</v>
      </c>
      <c r="AV234" s="63">
        <v>0.30241736556487431</v>
      </c>
      <c r="AW234" s="62"/>
      <c r="AX234" s="63"/>
      <c r="AY234" s="62"/>
      <c r="AZ234" s="63"/>
      <c r="BA234" s="62">
        <v>34377</v>
      </c>
      <c r="BB234" s="63">
        <v>8.2194799471132729E-2</v>
      </c>
    </row>
    <row r="235" spans="2:55" hidden="1" outlineLevel="1" x14ac:dyDescent="0.25">
      <c r="B235" s="52" t="s">
        <v>86</v>
      </c>
      <c r="C235" s="62">
        <v>1260318</v>
      </c>
      <c r="D235" s="63">
        <v>2.3873799587466715E-2</v>
      </c>
      <c r="E235" s="62">
        <v>469871</v>
      </c>
      <c r="F235" s="63">
        <v>5.1010365359924537E-2</v>
      </c>
      <c r="G235" s="62"/>
      <c r="H235" s="63"/>
      <c r="I235" s="62"/>
      <c r="J235" s="63"/>
      <c r="K235" s="62"/>
      <c r="L235" s="63"/>
      <c r="M235" s="62">
        <v>790447</v>
      </c>
      <c r="N235" s="63">
        <v>8.3968540501233591E-3</v>
      </c>
      <c r="O235" s="62">
        <v>39531</v>
      </c>
      <c r="P235" s="63">
        <v>2.5766775650007734E-2</v>
      </c>
      <c r="Q235" s="62">
        <v>15605</v>
      </c>
      <c r="R235" s="63">
        <v>4.6472639484978595E-2</v>
      </c>
      <c r="S235" s="62">
        <v>244333</v>
      </c>
      <c r="T235" s="63">
        <v>4.3177354623857855E-2</v>
      </c>
      <c r="U235" s="62">
        <v>11879</v>
      </c>
      <c r="V235" s="63">
        <v>-2.1740920695050625E-2</v>
      </c>
      <c r="W235" s="62">
        <v>346109</v>
      </c>
      <c r="X235" s="63">
        <v>-1.3206326035450688E-2</v>
      </c>
      <c r="Y235" s="62">
        <v>40421</v>
      </c>
      <c r="Z235" s="63">
        <v>0.18380436374286124</v>
      </c>
      <c r="AA235" s="62">
        <v>9577</v>
      </c>
      <c r="AB235" s="63">
        <v>-2.811041201542519E-2</v>
      </c>
      <c r="AC235" s="62">
        <v>28801</v>
      </c>
      <c r="AD235" s="63">
        <v>-9.0533030188202579E-2</v>
      </c>
      <c r="AE235" s="62">
        <v>10053</v>
      </c>
      <c r="AF235" s="63">
        <v>-0.15100076007093999</v>
      </c>
      <c r="AG235" s="62">
        <v>9903</v>
      </c>
      <c r="AH235" s="63">
        <v>-7.8876383592223931E-2</v>
      </c>
      <c r="AI235" s="62">
        <v>8103</v>
      </c>
      <c r="AJ235" s="63">
        <v>7.324503311258268E-2</v>
      </c>
      <c r="AK235" s="62">
        <v>742</v>
      </c>
      <c r="AL235" s="54">
        <v>-0.51376146788990829</v>
      </c>
      <c r="AM235" s="62">
        <v>14915</v>
      </c>
      <c r="AN235" s="63">
        <v>-3.3188565502041856E-2</v>
      </c>
      <c r="AO235" s="62">
        <v>9535</v>
      </c>
      <c r="AP235" s="63">
        <v>-5.659443949737808E-2</v>
      </c>
      <c r="AQ235" s="62">
        <v>2407</v>
      </c>
      <c r="AR235" s="63">
        <v>-2.4865312888520119E-3</v>
      </c>
      <c r="AS235" s="62">
        <v>6144</v>
      </c>
      <c r="AT235" s="63">
        <v>-0.12503560239248079</v>
      </c>
      <c r="AU235" s="62">
        <v>2041</v>
      </c>
      <c r="AV235" s="63">
        <v>6.7468619246861872E-2</v>
      </c>
      <c r="AW235" s="62"/>
      <c r="AX235" s="63"/>
      <c r="AY235" s="62"/>
      <c r="AZ235" s="63"/>
      <c r="BA235" s="62">
        <v>19149</v>
      </c>
      <c r="BB235" s="63">
        <v>-7.7734431440543261E-2</v>
      </c>
    </row>
    <row r="236" spans="2:55" hidden="1" outlineLevel="1" x14ac:dyDescent="0.25">
      <c r="B236" s="52" t="s">
        <v>87</v>
      </c>
      <c r="C236" s="62">
        <v>1317628</v>
      </c>
      <c r="D236" s="63">
        <v>-3.5724224714750452E-3</v>
      </c>
      <c r="E236" s="62">
        <v>424981</v>
      </c>
      <c r="F236" s="63">
        <v>1.8689594998849479E-2</v>
      </c>
      <c r="G236" s="62"/>
      <c r="H236" s="63"/>
      <c r="I236" s="62"/>
      <c r="J236" s="63"/>
      <c r="K236" s="62"/>
      <c r="L236" s="63"/>
      <c r="M236" s="62">
        <v>892647</v>
      </c>
      <c r="N236" s="63">
        <v>-1.3832791260848798E-2</v>
      </c>
      <c r="O236" s="62">
        <v>48266</v>
      </c>
      <c r="P236" s="63">
        <v>-3.4409634697715408E-2</v>
      </c>
      <c r="Q236" s="62">
        <v>22350</v>
      </c>
      <c r="R236" s="63">
        <v>4.0502793296089301E-2</v>
      </c>
      <c r="S236" s="62">
        <v>255074</v>
      </c>
      <c r="T236" s="63">
        <v>-6.7831235039377269E-2</v>
      </c>
      <c r="U236" s="62">
        <v>11229</v>
      </c>
      <c r="V236" s="63">
        <v>-0.10845573640333461</v>
      </c>
      <c r="W236" s="62">
        <v>355783</v>
      </c>
      <c r="X236" s="63">
        <v>2.9095463433258972E-2</v>
      </c>
      <c r="Y236" s="62">
        <v>32038</v>
      </c>
      <c r="Z236" s="63">
        <v>6.0299179242785383E-2</v>
      </c>
      <c r="AA236" s="62">
        <v>13814</v>
      </c>
      <c r="AB236" s="63">
        <v>0.25925250683682766</v>
      </c>
      <c r="AC236" s="62">
        <v>104414</v>
      </c>
      <c r="AD236" s="63">
        <v>2.7120611467975619E-2</v>
      </c>
      <c r="AE236" s="62">
        <v>40791</v>
      </c>
      <c r="AF236" s="63">
        <v>-1.2276623565305789E-2</v>
      </c>
      <c r="AG236" s="62">
        <v>24603</v>
      </c>
      <c r="AH236" s="63">
        <v>8.0548113663314158E-2</v>
      </c>
      <c r="AI236" s="62">
        <v>22172</v>
      </c>
      <c r="AJ236" s="63">
        <v>2.2033742048492622E-2</v>
      </c>
      <c r="AK236" s="62">
        <v>16848</v>
      </c>
      <c r="AL236" s="54">
        <v>5.9889280322093619E-2</v>
      </c>
      <c r="AM236" s="62">
        <v>18129</v>
      </c>
      <c r="AN236" s="63">
        <v>-0.15580908032596041</v>
      </c>
      <c r="AO236" s="62">
        <v>10099</v>
      </c>
      <c r="AP236" s="63">
        <v>-0.18772621249899457</v>
      </c>
      <c r="AQ236" s="62">
        <v>2837</v>
      </c>
      <c r="AR236" s="63">
        <v>5.8977230309817053E-2</v>
      </c>
      <c r="AS236" s="62">
        <v>5681</v>
      </c>
      <c r="AT236" s="63">
        <v>-8.0446746519909351E-2</v>
      </c>
      <c r="AU236" s="62">
        <v>1881</v>
      </c>
      <c r="AV236" s="63">
        <v>-4.903943377148634E-2</v>
      </c>
      <c r="AW236" s="62"/>
      <c r="AX236" s="63"/>
      <c r="AY236" s="62"/>
      <c r="AZ236" s="63"/>
      <c r="BA236" s="62">
        <v>11052</v>
      </c>
      <c r="BB236" s="63">
        <v>-0.21960175116508973</v>
      </c>
    </row>
    <row r="237" spans="2:55" hidden="1" outlineLevel="1" x14ac:dyDescent="0.25">
      <c r="B237" s="52" t="s">
        <v>88</v>
      </c>
      <c r="C237" s="62">
        <v>1251141</v>
      </c>
      <c r="D237" s="63">
        <v>-2.4000299804409764E-3</v>
      </c>
      <c r="E237" s="62">
        <v>348724</v>
      </c>
      <c r="F237" s="63">
        <v>4.4385813821530284E-3</v>
      </c>
      <c r="G237" s="62"/>
      <c r="H237" s="63"/>
      <c r="I237" s="62"/>
      <c r="J237" s="63"/>
      <c r="K237" s="62"/>
      <c r="L237" s="63"/>
      <c r="M237" s="62">
        <v>902417</v>
      </c>
      <c r="N237" s="63">
        <v>-5.0178176076774994E-3</v>
      </c>
      <c r="O237" s="62">
        <v>42119</v>
      </c>
      <c r="P237" s="63">
        <v>-1.0640796767828586E-2</v>
      </c>
      <c r="Q237" s="62">
        <v>16384</v>
      </c>
      <c r="R237" s="63">
        <v>-0.16654797029199309</v>
      </c>
      <c r="S237" s="62">
        <v>266740</v>
      </c>
      <c r="T237" s="63">
        <v>-5.0446582725489519E-2</v>
      </c>
      <c r="U237" s="62">
        <v>7378</v>
      </c>
      <c r="V237" s="63">
        <v>-6.0964744813542082E-2</v>
      </c>
      <c r="W237" s="62">
        <v>316880</v>
      </c>
      <c r="X237" s="63">
        <v>6.5902424584914243E-2</v>
      </c>
      <c r="Y237" s="62">
        <v>17843</v>
      </c>
      <c r="Z237" s="63">
        <v>0.20252055533090707</v>
      </c>
      <c r="AA237" s="62">
        <v>9539</v>
      </c>
      <c r="AB237" s="63">
        <v>-5.5357496533967154E-2</v>
      </c>
      <c r="AC237" s="62">
        <v>178481</v>
      </c>
      <c r="AD237" s="63">
        <v>-5.2090138032492628E-2</v>
      </c>
      <c r="AE237" s="62">
        <v>70479</v>
      </c>
      <c r="AF237" s="63">
        <v>-0.1042664870429445</v>
      </c>
      <c r="AG237" s="62">
        <v>42413</v>
      </c>
      <c r="AH237" s="63">
        <v>5.9292190114638155E-2</v>
      </c>
      <c r="AI237" s="62">
        <v>29333</v>
      </c>
      <c r="AJ237" s="63">
        <v>-8.0988783758380811E-2</v>
      </c>
      <c r="AK237" s="62">
        <v>36256</v>
      </c>
      <c r="AL237" s="54">
        <v>-3.6999654705304308E-2</v>
      </c>
      <c r="AM237" s="62">
        <v>14186</v>
      </c>
      <c r="AN237" s="63">
        <v>2.115208348021369E-4</v>
      </c>
      <c r="AO237" s="62">
        <v>12186</v>
      </c>
      <c r="AP237" s="63">
        <v>2.696780718017866E-2</v>
      </c>
      <c r="AQ237" s="62">
        <v>4198</v>
      </c>
      <c r="AR237" s="63">
        <v>0.63856362217017959</v>
      </c>
      <c r="AS237" s="62">
        <v>5988</v>
      </c>
      <c r="AT237" s="63">
        <v>1.0907821229050279</v>
      </c>
      <c r="AU237" s="62">
        <v>1643</v>
      </c>
      <c r="AV237" s="63">
        <v>-0.11141157382368849</v>
      </c>
      <c r="AW237" s="62"/>
      <c r="AX237" s="63"/>
      <c r="AY237" s="62"/>
      <c r="AZ237" s="63"/>
      <c r="BA237" s="62">
        <v>8852</v>
      </c>
      <c r="BB237" s="63">
        <v>-0.27041951701969835</v>
      </c>
    </row>
    <row r="238" spans="2:55" hidden="1" outlineLevel="1" x14ac:dyDescent="0.25">
      <c r="B238" s="52" t="s">
        <v>89</v>
      </c>
      <c r="C238" s="62">
        <v>1229158</v>
      </c>
      <c r="D238" s="63">
        <v>-3.1517721577832281E-2</v>
      </c>
      <c r="E238" s="62">
        <v>366238</v>
      </c>
      <c r="F238" s="63">
        <v>-4.5305486186779542E-2</v>
      </c>
      <c r="G238" s="62"/>
      <c r="H238" s="63"/>
      <c r="I238" s="62"/>
      <c r="J238" s="63"/>
      <c r="K238" s="62"/>
      <c r="L238" s="63"/>
      <c r="M238" s="62">
        <v>862920</v>
      </c>
      <c r="N238" s="63">
        <v>-2.5544836433321505E-2</v>
      </c>
      <c r="O238" s="62">
        <v>41218</v>
      </c>
      <c r="P238" s="63">
        <v>-9.091310101455663E-2</v>
      </c>
      <c r="Q238" s="62">
        <v>22712</v>
      </c>
      <c r="R238" s="63">
        <v>3.0116110304789556E-2</v>
      </c>
      <c r="S238" s="62">
        <v>225297</v>
      </c>
      <c r="T238" s="63">
        <v>-4.5380009914960162E-2</v>
      </c>
      <c r="U238" s="62">
        <v>10394</v>
      </c>
      <c r="V238" s="63">
        <v>1.0205073379337071E-2</v>
      </c>
      <c r="W238" s="62">
        <v>304777</v>
      </c>
      <c r="X238" s="63">
        <v>3.9360922127304132E-2</v>
      </c>
      <c r="Y238" s="62">
        <v>22437</v>
      </c>
      <c r="Z238" s="63">
        <v>0.16374481327800838</v>
      </c>
      <c r="AA238" s="62">
        <v>12704</v>
      </c>
      <c r="AB238" s="63">
        <v>8.5162723157085507E-2</v>
      </c>
      <c r="AC238" s="62">
        <v>181899</v>
      </c>
      <c r="AD238" s="63">
        <v>-9.9121899035723326E-2</v>
      </c>
      <c r="AE238" s="62">
        <v>71945</v>
      </c>
      <c r="AF238" s="63">
        <v>-0.134225441942743</v>
      </c>
      <c r="AG238" s="62">
        <v>42244</v>
      </c>
      <c r="AH238" s="63">
        <v>-2.1563404748118131E-2</v>
      </c>
      <c r="AI238" s="62">
        <v>31234</v>
      </c>
      <c r="AJ238" s="63">
        <v>-0.10821151210598445</v>
      </c>
      <c r="AK238" s="62">
        <v>36476</v>
      </c>
      <c r="AL238" s="54">
        <v>-0.1019081620091099</v>
      </c>
      <c r="AM238" s="62">
        <v>10829</v>
      </c>
      <c r="AN238" s="63">
        <v>-0.11106550648497782</v>
      </c>
      <c r="AO238" s="62">
        <v>9156</v>
      </c>
      <c r="AP238" s="63">
        <v>-0.17386989082378412</v>
      </c>
      <c r="AQ238" s="62">
        <v>2321</v>
      </c>
      <c r="AR238" s="63">
        <v>-0.17898832684824906</v>
      </c>
      <c r="AS238" s="62">
        <v>4539</v>
      </c>
      <c r="AT238" s="63">
        <v>-3.3226837060702841E-2</v>
      </c>
      <c r="AU238" s="62">
        <v>1708</v>
      </c>
      <c r="AV238" s="63">
        <v>-0.2521891418563923</v>
      </c>
      <c r="AW238" s="62"/>
      <c r="AX238" s="63"/>
      <c r="AY238" s="62"/>
      <c r="AZ238" s="63"/>
      <c r="BA238" s="62">
        <v>12929</v>
      </c>
      <c r="BB238" s="63">
        <v>2.1974547466603322E-2</v>
      </c>
    </row>
    <row r="239" spans="2:55" ht="15" customHeight="1" collapsed="1" x14ac:dyDescent="0.25">
      <c r="B239" s="64">
        <v>2001</v>
      </c>
      <c r="C239" s="65">
        <v>14953841</v>
      </c>
      <c r="D239" s="66">
        <v>2.1442389804429363E-2</v>
      </c>
      <c r="E239" s="65">
        <v>4811351</v>
      </c>
      <c r="F239" s="66">
        <v>3.3136992216714845E-2</v>
      </c>
      <c r="G239" s="65"/>
      <c r="H239" s="66"/>
      <c r="I239" s="65"/>
      <c r="J239" s="66"/>
      <c r="K239" s="65"/>
      <c r="L239" s="66"/>
      <c r="M239" s="65">
        <v>10142490</v>
      </c>
      <c r="N239" s="66">
        <v>1.5986845499226465E-2</v>
      </c>
      <c r="O239" s="65">
        <v>511515</v>
      </c>
      <c r="P239" s="66">
        <v>-9.4482120241521361E-3</v>
      </c>
      <c r="Q239" s="65">
        <v>237618</v>
      </c>
      <c r="R239" s="66">
        <v>3.0612421929215872E-2</v>
      </c>
      <c r="S239" s="65">
        <v>2906576</v>
      </c>
      <c r="T239" s="66">
        <v>-4.6531633154850427E-3</v>
      </c>
      <c r="U239" s="65">
        <v>145766</v>
      </c>
      <c r="V239" s="66">
        <v>-0.11174079693850814</v>
      </c>
      <c r="W239" s="65">
        <v>3943306</v>
      </c>
      <c r="X239" s="66">
        <v>6.1746697612803603E-2</v>
      </c>
      <c r="Y239" s="65">
        <v>346434</v>
      </c>
      <c r="Z239" s="66">
        <v>0.13302960828626476</v>
      </c>
      <c r="AA239" s="65">
        <v>163422</v>
      </c>
      <c r="AB239" s="66">
        <v>1.2979767926212471E-2</v>
      </c>
      <c r="AC239" s="65">
        <v>1292293</v>
      </c>
      <c r="AD239" s="66">
        <v>-2.2179092845441728E-2</v>
      </c>
      <c r="AE239" s="65">
        <v>506394</v>
      </c>
      <c r="AF239" s="66">
        <v>-5.4402384189061959E-2</v>
      </c>
      <c r="AG239" s="65">
        <v>306067</v>
      </c>
      <c r="AH239" s="66">
        <v>3.642612847516169E-2</v>
      </c>
      <c r="AI239" s="65">
        <v>253598</v>
      </c>
      <c r="AJ239" s="66">
        <v>8.2657771381089429E-3</v>
      </c>
      <c r="AK239" s="65">
        <v>226234</v>
      </c>
      <c r="AL239" s="66">
        <v>-5.4395439042332683E-2</v>
      </c>
      <c r="AM239" s="65">
        <v>162086</v>
      </c>
      <c r="AN239" s="66">
        <v>-0.13538454973168468</v>
      </c>
      <c r="AO239" s="65">
        <v>123322</v>
      </c>
      <c r="AP239" s="66">
        <v>-0.12193211674154658</v>
      </c>
      <c r="AQ239" s="65">
        <v>34136</v>
      </c>
      <c r="AR239" s="66">
        <v>0.20362469588519438</v>
      </c>
      <c r="AS239" s="65">
        <v>63862</v>
      </c>
      <c r="AT239" s="66">
        <v>-8.3246005655962407E-2</v>
      </c>
      <c r="AU239" s="65">
        <v>25001</v>
      </c>
      <c r="AV239" s="66">
        <v>-1.5631152059217279E-2</v>
      </c>
      <c r="AW239" s="65"/>
      <c r="AX239" s="66"/>
      <c r="AY239" s="65"/>
      <c r="AZ239" s="66"/>
      <c r="BA239" s="65">
        <v>187153</v>
      </c>
      <c r="BB239" s="66">
        <v>-5.3200046542452251E-2</v>
      </c>
      <c r="BC239" s="38"/>
    </row>
    <row r="240" spans="2:55" hidden="1" outlineLevel="1" x14ac:dyDescent="0.25">
      <c r="B240" s="52" t="s">
        <v>78</v>
      </c>
      <c r="C240" s="62">
        <v>1130493</v>
      </c>
      <c r="D240" s="63">
        <v>-4.2208331356454853E-2</v>
      </c>
      <c r="E240" s="62">
        <v>305669</v>
      </c>
      <c r="F240" s="63">
        <v>8.6490886342309503E-2</v>
      </c>
      <c r="G240" s="62"/>
      <c r="H240" s="63"/>
      <c r="I240" s="62"/>
      <c r="J240" s="63"/>
      <c r="K240" s="62"/>
      <c r="L240" s="63"/>
      <c r="M240" s="62">
        <v>824824</v>
      </c>
      <c r="N240" s="63">
        <v>-8.2484960666358131E-2</v>
      </c>
      <c r="O240" s="62">
        <v>38854</v>
      </c>
      <c r="P240" s="63">
        <v>-0.12697449724750032</v>
      </c>
      <c r="Q240" s="62">
        <v>18181</v>
      </c>
      <c r="R240" s="63">
        <v>-0.2416051391148375</v>
      </c>
      <c r="S240" s="62">
        <v>223905</v>
      </c>
      <c r="T240" s="63">
        <v>-0.13996811922641106</v>
      </c>
      <c r="U240" s="62">
        <v>12182</v>
      </c>
      <c r="V240" s="63">
        <v>-0.26812856713727851</v>
      </c>
      <c r="W240" s="62">
        <v>249893</v>
      </c>
      <c r="X240" s="63">
        <v>-6.0086208193539603E-2</v>
      </c>
      <c r="Y240" s="62">
        <v>17776</v>
      </c>
      <c r="Z240" s="63">
        <v>0.13519381825148469</v>
      </c>
      <c r="AA240" s="62">
        <v>18809</v>
      </c>
      <c r="AB240" s="63">
        <v>-6.6411872735394839E-2</v>
      </c>
      <c r="AC240" s="62">
        <v>195353</v>
      </c>
      <c r="AD240" s="63">
        <v>1.6589909713007112E-2</v>
      </c>
      <c r="AE240" s="62">
        <v>77056</v>
      </c>
      <c r="AF240" s="63">
        <v>4.9837870241695947E-2</v>
      </c>
      <c r="AG240" s="62">
        <v>40800</v>
      </c>
      <c r="AH240" s="63">
        <v>2.4842380246665519E-2</v>
      </c>
      <c r="AI240" s="62">
        <v>36373</v>
      </c>
      <c r="AJ240" s="63">
        <v>-6.3926705612888268E-2</v>
      </c>
      <c r="AK240" s="62">
        <v>41124</v>
      </c>
      <c r="AL240" s="54">
        <v>2.5561734706601058E-2</v>
      </c>
      <c r="AM240" s="62">
        <v>13940</v>
      </c>
      <c r="AN240" s="63">
        <v>-0.132491131993279</v>
      </c>
      <c r="AO240" s="62">
        <v>11269</v>
      </c>
      <c r="AP240" s="63">
        <v>-0.30941291824978556</v>
      </c>
      <c r="AQ240" s="62">
        <v>2836</v>
      </c>
      <c r="AR240" s="63">
        <v>-5.6867309610907912E-2</v>
      </c>
      <c r="AS240" s="62">
        <v>6793</v>
      </c>
      <c r="AT240" s="63">
        <v>0.36077724358974361</v>
      </c>
      <c r="AU240" s="62">
        <v>2267</v>
      </c>
      <c r="AV240" s="63">
        <v>-0.27825533269659342</v>
      </c>
      <c r="AW240" s="62"/>
      <c r="AX240" s="63"/>
      <c r="AY240" s="62"/>
      <c r="AZ240" s="63"/>
      <c r="BA240" s="62">
        <v>12766</v>
      </c>
      <c r="BB240" s="63">
        <v>-0.20914384834592992</v>
      </c>
    </row>
    <row r="241" spans="2:55" hidden="1" outlineLevel="1" x14ac:dyDescent="0.25">
      <c r="B241" s="52" t="s">
        <v>79</v>
      </c>
      <c r="C241" s="62">
        <v>1166754</v>
      </c>
      <c r="D241" s="63">
        <v>2.0004878172451335E-2</v>
      </c>
      <c r="E241" s="62">
        <v>312754</v>
      </c>
      <c r="F241" s="63">
        <v>0.13736585436811999</v>
      </c>
      <c r="G241" s="62"/>
      <c r="H241" s="63"/>
      <c r="I241" s="62"/>
      <c r="J241" s="63"/>
      <c r="K241" s="62"/>
      <c r="L241" s="63"/>
      <c r="M241" s="62">
        <v>854000</v>
      </c>
      <c r="N241" s="63">
        <v>-1.7136806730426168E-2</v>
      </c>
      <c r="O241" s="62">
        <v>42117</v>
      </c>
      <c r="P241" s="63">
        <v>-6.4877106507693294E-2</v>
      </c>
      <c r="Q241" s="62">
        <v>18695</v>
      </c>
      <c r="R241" s="63">
        <v>-0.24317868998461667</v>
      </c>
      <c r="S241" s="62">
        <v>243236</v>
      </c>
      <c r="T241" s="63">
        <v>-5.9132069487047523E-2</v>
      </c>
      <c r="U241" s="62">
        <v>16310</v>
      </c>
      <c r="V241" s="63">
        <v>-0.1115589933543959</v>
      </c>
      <c r="W241" s="62">
        <v>272474</v>
      </c>
      <c r="X241" s="63">
        <v>3.1867878012110884E-2</v>
      </c>
      <c r="Y241" s="62">
        <v>16575</v>
      </c>
      <c r="Z241" s="63">
        <v>0.31069112762928985</v>
      </c>
      <c r="AA241" s="62">
        <v>14180</v>
      </c>
      <c r="AB241" s="63">
        <v>-0.15895610913404512</v>
      </c>
      <c r="AC241" s="62">
        <v>179040</v>
      </c>
      <c r="AD241" s="63">
        <v>5.1833835633338543E-2</v>
      </c>
      <c r="AE241" s="62">
        <v>72601</v>
      </c>
      <c r="AF241" s="63">
        <v>0.14238733635448142</v>
      </c>
      <c r="AG241" s="62">
        <v>35814</v>
      </c>
      <c r="AH241" s="63">
        <v>-1.4176002642516949E-2</v>
      </c>
      <c r="AI241" s="62">
        <v>31644</v>
      </c>
      <c r="AJ241" s="63">
        <v>-5.6529516994633267E-2</v>
      </c>
      <c r="AK241" s="62">
        <v>38981</v>
      </c>
      <c r="AL241" s="54">
        <v>5.938145450592458E-2</v>
      </c>
      <c r="AM241" s="62">
        <v>14709</v>
      </c>
      <c r="AN241" s="63">
        <v>-0.10827523491967261</v>
      </c>
      <c r="AO241" s="62">
        <v>14623</v>
      </c>
      <c r="AP241" s="63">
        <v>-5.991642558662813E-2</v>
      </c>
      <c r="AQ241" s="62">
        <v>1756</v>
      </c>
      <c r="AR241" s="63">
        <v>-2.9834254143646377E-2</v>
      </c>
      <c r="AS241" s="62">
        <v>4977</v>
      </c>
      <c r="AT241" s="63">
        <v>-0.19309338521400776</v>
      </c>
      <c r="AU241" s="62">
        <v>1903</v>
      </c>
      <c r="AV241" s="63">
        <v>-0.3105072463768116</v>
      </c>
      <c r="AW241" s="62"/>
      <c r="AX241" s="63"/>
      <c r="AY241" s="62"/>
      <c r="AZ241" s="63"/>
      <c r="BA241" s="62">
        <v>13405</v>
      </c>
      <c r="BB241" s="63">
        <v>-0.1460695630016563</v>
      </c>
    </row>
    <row r="242" spans="2:55" hidden="1" outlineLevel="1" x14ac:dyDescent="0.25">
      <c r="B242" s="52" t="s">
        <v>80</v>
      </c>
      <c r="C242" s="62">
        <v>1297536</v>
      </c>
      <c r="D242" s="63">
        <v>1.4894086323439915E-2</v>
      </c>
      <c r="E242" s="62">
        <v>352901</v>
      </c>
      <c r="F242" s="63">
        <v>9.4928716588324802E-2</v>
      </c>
      <c r="G242" s="62"/>
      <c r="H242" s="63"/>
      <c r="I242" s="62"/>
      <c r="J242" s="63"/>
      <c r="K242" s="62"/>
      <c r="L242" s="63"/>
      <c r="M242" s="62">
        <v>944635</v>
      </c>
      <c r="N242" s="63">
        <v>-1.2083385188493057E-2</v>
      </c>
      <c r="O242" s="62">
        <v>52028</v>
      </c>
      <c r="P242" s="63">
        <v>0.18853226727584227</v>
      </c>
      <c r="Q242" s="62">
        <v>23764</v>
      </c>
      <c r="R242" s="63">
        <v>0.14630263856060965</v>
      </c>
      <c r="S242" s="62">
        <v>285869</v>
      </c>
      <c r="T242" s="63">
        <v>-7.3301110927415314E-2</v>
      </c>
      <c r="U242" s="62">
        <v>15835</v>
      </c>
      <c r="V242" s="63">
        <v>-7.1478831945584576E-2</v>
      </c>
      <c r="W242" s="62">
        <v>301168</v>
      </c>
      <c r="X242" s="63">
        <v>2.0676659877248316E-2</v>
      </c>
      <c r="Y242" s="62">
        <v>17227</v>
      </c>
      <c r="Z242" s="63">
        <v>0.3946729274611398</v>
      </c>
      <c r="AA242" s="62">
        <v>12701</v>
      </c>
      <c r="AB242" s="63">
        <v>-0.1953243791180943</v>
      </c>
      <c r="AC242" s="62">
        <v>186104</v>
      </c>
      <c r="AD242" s="63">
        <v>8.1637296380765445E-3</v>
      </c>
      <c r="AE242" s="62">
        <v>75723</v>
      </c>
      <c r="AF242" s="63">
        <v>7.7140825035561855E-2</v>
      </c>
      <c r="AG242" s="62">
        <v>39485</v>
      </c>
      <c r="AH242" s="63">
        <v>3.2125679631953119E-2</v>
      </c>
      <c r="AI242" s="62">
        <v>32809</v>
      </c>
      <c r="AJ242" s="63">
        <v>-8.3521886086203478E-2</v>
      </c>
      <c r="AK242" s="62">
        <v>38087</v>
      </c>
      <c r="AL242" s="54">
        <v>-5.3551016351075953E-2</v>
      </c>
      <c r="AM242" s="62">
        <v>15290</v>
      </c>
      <c r="AN242" s="63">
        <v>-9.5747826601218278E-2</v>
      </c>
      <c r="AO242" s="62">
        <v>12408</v>
      </c>
      <c r="AP242" s="63">
        <v>-0.10073923757066239</v>
      </c>
      <c r="AQ242" s="62">
        <v>2136</v>
      </c>
      <c r="AR242" s="63">
        <v>5.7949479940564652E-2</v>
      </c>
      <c r="AS242" s="62">
        <v>4950</v>
      </c>
      <c r="AT242" s="63">
        <v>-0.22218730358265237</v>
      </c>
      <c r="AU242" s="62">
        <v>2550</v>
      </c>
      <c r="AV242" s="63">
        <v>0.20567375886524819</v>
      </c>
      <c r="AW242" s="62"/>
      <c r="AX242" s="63"/>
      <c r="AY242" s="62"/>
      <c r="AZ242" s="63"/>
      <c r="BA242" s="62">
        <v>12605</v>
      </c>
      <c r="BB242" s="63">
        <v>-0.26471446071282745</v>
      </c>
    </row>
    <row r="243" spans="2:55" hidden="1" outlineLevel="1" x14ac:dyDescent="0.25">
      <c r="B243" s="52" t="s">
        <v>81</v>
      </c>
      <c r="C243" s="62">
        <v>1257880</v>
      </c>
      <c r="D243" s="63">
        <v>0.12856962135478955</v>
      </c>
      <c r="E243" s="62">
        <v>395302</v>
      </c>
      <c r="F243" s="63">
        <v>0.19068302027735284</v>
      </c>
      <c r="G243" s="62"/>
      <c r="H243" s="63"/>
      <c r="I243" s="62"/>
      <c r="J243" s="63"/>
      <c r="K243" s="62"/>
      <c r="L243" s="63"/>
      <c r="M243" s="62">
        <v>862578</v>
      </c>
      <c r="N243" s="63">
        <v>0.10221918953005615</v>
      </c>
      <c r="O243" s="62">
        <v>45337</v>
      </c>
      <c r="P243" s="63">
        <v>2.667632872121195E-2</v>
      </c>
      <c r="Q243" s="62">
        <v>23064</v>
      </c>
      <c r="R243" s="63">
        <v>4.1499209753894872E-2</v>
      </c>
      <c r="S243" s="62">
        <v>281175</v>
      </c>
      <c r="T243" s="63">
        <v>9.9727390418379525E-2</v>
      </c>
      <c r="U243" s="62">
        <v>22206</v>
      </c>
      <c r="V243" s="63">
        <v>-3.4059767714994083E-2</v>
      </c>
      <c r="W243" s="62">
        <v>283133</v>
      </c>
      <c r="X243" s="63">
        <v>2.068530434939353E-2</v>
      </c>
      <c r="Y243" s="62">
        <v>19377</v>
      </c>
      <c r="Z243" s="63">
        <v>0.51536716978180963</v>
      </c>
      <c r="AA243" s="62">
        <v>15423</v>
      </c>
      <c r="AB243" s="63">
        <v>0.24801747855640066</v>
      </c>
      <c r="AC243" s="62">
        <v>111418</v>
      </c>
      <c r="AD243" s="63">
        <v>0.45207871758112872</v>
      </c>
      <c r="AE243" s="62">
        <v>46255</v>
      </c>
      <c r="AF243" s="63">
        <v>0.44312367402970176</v>
      </c>
      <c r="AG243" s="62">
        <v>24276</v>
      </c>
      <c r="AH243" s="63">
        <v>0.35977146698033935</v>
      </c>
      <c r="AI243" s="62">
        <v>21934</v>
      </c>
      <c r="AJ243" s="63">
        <v>0.60700417613011948</v>
      </c>
      <c r="AK243" s="62">
        <v>18953</v>
      </c>
      <c r="AL243" s="54">
        <v>0.43844869459623559</v>
      </c>
      <c r="AM243" s="62">
        <v>18757</v>
      </c>
      <c r="AN243" s="63">
        <v>4.8287039624434147E-2</v>
      </c>
      <c r="AO243" s="62">
        <v>14680</v>
      </c>
      <c r="AP243" s="63">
        <v>7.2393892906713386E-2</v>
      </c>
      <c r="AQ243" s="62">
        <v>2793</v>
      </c>
      <c r="AR243" s="63">
        <v>-8.0039525691699587E-2</v>
      </c>
      <c r="AS243" s="62">
        <v>5197</v>
      </c>
      <c r="AT243" s="63">
        <v>-6.9638381668456817E-2</v>
      </c>
      <c r="AU243" s="62">
        <v>2151</v>
      </c>
      <c r="AV243" s="63">
        <v>-0.15414864333464418</v>
      </c>
      <c r="AW243" s="62"/>
      <c r="AX243" s="63"/>
      <c r="AY243" s="62"/>
      <c r="AZ243" s="63"/>
      <c r="BA243" s="62">
        <v>17867</v>
      </c>
      <c r="BB243" s="63">
        <v>0.14561426006668388</v>
      </c>
    </row>
    <row r="244" spans="2:55" hidden="1" outlineLevel="1" x14ac:dyDescent="0.25">
      <c r="B244" s="52" t="s">
        <v>82</v>
      </c>
      <c r="C244" s="62">
        <v>1040341</v>
      </c>
      <c r="D244" s="63">
        <v>6.6143850295838913E-3</v>
      </c>
      <c r="E244" s="62">
        <v>366605</v>
      </c>
      <c r="F244" s="63">
        <v>0.13391523279587014</v>
      </c>
      <c r="G244" s="62"/>
      <c r="H244" s="63"/>
      <c r="I244" s="62"/>
      <c r="J244" s="63"/>
      <c r="K244" s="62"/>
      <c r="L244" s="63"/>
      <c r="M244" s="62">
        <v>673736</v>
      </c>
      <c r="N244" s="63">
        <v>-5.1337940512196645E-2</v>
      </c>
      <c r="O244" s="62">
        <v>35602</v>
      </c>
      <c r="P244" s="63">
        <v>-0.13398199951350032</v>
      </c>
      <c r="Q244" s="62">
        <v>12484</v>
      </c>
      <c r="R244" s="63">
        <v>-0.27649956534337872</v>
      </c>
      <c r="S244" s="62">
        <v>205663</v>
      </c>
      <c r="T244" s="63">
        <v>-0.14783938212419667</v>
      </c>
      <c r="U244" s="62">
        <v>12170</v>
      </c>
      <c r="V244" s="63">
        <v>-0.36098713573116303</v>
      </c>
      <c r="W244" s="62">
        <v>298784</v>
      </c>
      <c r="X244" s="63">
        <v>5.8196860656202221E-2</v>
      </c>
      <c r="Y244" s="62">
        <v>28452</v>
      </c>
      <c r="Z244" s="63">
        <v>0.18033602986932173</v>
      </c>
      <c r="AA244" s="62">
        <v>9731</v>
      </c>
      <c r="AB244" s="63">
        <v>-9.8564150069476608E-2</v>
      </c>
      <c r="AC244" s="62">
        <v>30913</v>
      </c>
      <c r="AD244" s="63">
        <v>0.32078615680410172</v>
      </c>
      <c r="AE244" s="62">
        <v>12625</v>
      </c>
      <c r="AF244" s="63">
        <v>0.73658872077028881</v>
      </c>
      <c r="AG244" s="62">
        <v>7795</v>
      </c>
      <c r="AH244" s="63">
        <v>0.33361847733105221</v>
      </c>
      <c r="AI244" s="62">
        <v>8718</v>
      </c>
      <c r="AJ244" s="63">
        <v>0.10690705942102596</v>
      </c>
      <c r="AK244" s="62">
        <v>1775</v>
      </c>
      <c r="AL244" s="54">
        <v>-0.26470588235294112</v>
      </c>
      <c r="AM244" s="62">
        <v>14323</v>
      </c>
      <c r="AN244" s="63">
        <v>-0.21141881847712385</v>
      </c>
      <c r="AO244" s="62">
        <v>7339</v>
      </c>
      <c r="AP244" s="63">
        <v>-0.27658945293247905</v>
      </c>
      <c r="AQ244" s="62">
        <v>1190</v>
      </c>
      <c r="AR244" s="63">
        <v>-0.26086956521739135</v>
      </c>
      <c r="AS244" s="62">
        <v>4898</v>
      </c>
      <c r="AT244" s="63">
        <v>-0.26467497372766857</v>
      </c>
      <c r="AU244" s="62">
        <v>1866</v>
      </c>
      <c r="AV244" s="63">
        <v>0.11137581893984505</v>
      </c>
      <c r="AW244" s="62"/>
      <c r="AX244" s="63"/>
      <c r="AY244" s="62"/>
      <c r="AZ244" s="63"/>
      <c r="BA244" s="62">
        <v>10321</v>
      </c>
      <c r="BB244" s="63">
        <v>-0.17616538952745853</v>
      </c>
    </row>
    <row r="245" spans="2:55" hidden="1" outlineLevel="1" x14ac:dyDescent="0.25">
      <c r="B245" s="52" t="s">
        <v>83</v>
      </c>
      <c r="C245" s="62">
        <v>1061455</v>
      </c>
      <c r="D245" s="63">
        <v>4.1124953041949741E-2</v>
      </c>
      <c r="E245" s="62">
        <v>373455</v>
      </c>
      <c r="F245" s="63">
        <v>0.10785290924300939</v>
      </c>
      <c r="G245" s="62"/>
      <c r="H245" s="63"/>
      <c r="I245" s="62"/>
      <c r="J245" s="63"/>
      <c r="K245" s="62"/>
      <c r="L245" s="63"/>
      <c r="M245" s="62">
        <v>688000</v>
      </c>
      <c r="N245" s="63">
        <v>8.1634866044673071E-3</v>
      </c>
      <c r="O245" s="62">
        <v>32224</v>
      </c>
      <c r="P245" s="63">
        <v>-3.3095171816522884E-3</v>
      </c>
      <c r="Q245" s="62">
        <v>14882</v>
      </c>
      <c r="R245" s="63">
        <v>-7.616860140294246E-2</v>
      </c>
      <c r="S245" s="62">
        <v>186800</v>
      </c>
      <c r="T245" s="63">
        <v>-0.12515279384422284</v>
      </c>
      <c r="U245" s="62">
        <v>11703</v>
      </c>
      <c r="V245" s="63">
        <v>-0.11260236578707916</v>
      </c>
      <c r="W245" s="62">
        <v>323267</v>
      </c>
      <c r="X245" s="63">
        <v>0.10338695529000574</v>
      </c>
      <c r="Y245" s="62">
        <v>33554</v>
      </c>
      <c r="Z245" s="63">
        <v>0.54491459091118366</v>
      </c>
      <c r="AA245" s="62">
        <v>9840</v>
      </c>
      <c r="AB245" s="63">
        <v>-0.30918281381634372</v>
      </c>
      <c r="AC245" s="62">
        <v>28787</v>
      </c>
      <c r="AD245" s="63">
        <v>-4.3923358926472034E-3</v>
      </c>
      <c r="AE245" s="62">
        <v>11167</v>
      </c>
      <c r="AF245" s="63">
        <v>0.27754261526141177</v>
      </c>
      <c r="AG245" s="62">
        <v>8671</v>
      </c>
      <c r="AH245" s="63">
        <v>3.3369085925396336E-2</v>
      </c>
      <c r="AI245" s="62">
        <v>7526</v>
      </c>
      <c r="AJ245" s="63">
        <v>-0.15285907248986941</v>
      </c>
      <c r="AK245" s="62">
        <v>1423</v>
      </c>
      <c r="AL245" s="54">
        <v>-0.50897170462387853</v>
      </c>
      <c r="AM245" s="62">
        <v>12619</v>
      </c>
      <c r="AN245" s="63">
        <v>-0.14891751534362985</v>
      </c>
      <c r="AO245" s="62">
        <v>9313</v>
      </c>
      <c r="AP245" s="63">
        <v>1.4819657840252853E-2</v>
      </c>
      <c r="AQ245" s="62">
        <v>2208</v>
      </c>
      <c r="AR245" s="63">
        <v>5.6459330143540765E-2</v>
      </c>
      <c r="AS245" s="62">
        <v>6775</v>
      </c>
      <c r="AT245" s="63">
        <v>8.0345186728165707E-3</v>
      </c>
      <c r="AU245" s="62">
        <v>2260</v>
      </c>
      <c r="AV245" s="63">
        <v>0.60968660968660959</v>
      </c>
      <c r="AW245" s="62"/>
      <c r="AX245" s="63"/>
      <c r="AY245" s="62"/>
      <c r="AZ245" s="63"/>
      <c r="BA245" s="62">
        <v>13768</v>
      </c>
      <c r="BB245" s="63">
        <v>-9.4508385399539652E-2</v>
      </c>
    </row>
    <row r="246" spans="2:55" hidden="1" outlineLevel="1" x14ac:dyDescent="0.25">
      <c r="B246" s="52" t="s">
        <v>84</v>
      </c>
      <c r="C246" s="62">
        <v>1304114</v>
      </c>
      <c r="D246" s="63">
        <v>6.3392725366141267E-2</v>
      </c>
      <c r="E246" s="62">
        <v>458240</v>
      </c>
      <c r="F246" s="63">
        <v>7.6899214604317478E-2</v>
      </c>
      <c r="G246" s="62"/>
      <c r="H246" s="63"/>
      <c r="I246" s="62"/>
      <c r="J246" s="63"/>
      <c r="K246" s="62"/>
      <c r="L246" s="63"/>
      <c r="M246" s="62">
        <v>845874</v>
      </c>
      <c r="N246" s="63">
        <v>5.6216309360144656E-2</v>
      </c>
      <c r="O246" s="62">
        <v>52431</v>
      </c>
      <c r="P246" s="63">
        <v>2.7072028835040785E-2</v>
      </c>
      <c r="Q246" s="62">
        <v>23133</v>
      </c>
      <c r="R246" s="63">
        <v>-0.12368361239487835</v>
      </c>
      <c r="S246" s="62">
        <v>248871</v>
      </c>
      <c r="T246" s="63">
        <v>6.730051720145136E-2</v>
      </c>
      <c r="U246" s="62">
        <v>15881</v>
      </c>
      <c r="V246" s="63">
        <v>-0.17706498082702871</v>
      </c>
      <c r="W246" s="62">
        <v>344266</v>
      </c>
      <c r="X246" s="63">
        <v>5.741894266091685E-2</v>
      </c>
      <c r="Y246" s="62">
        <v>40640</v>
      </c>
      <c r="Z246" s="63">
        <v>0.57117451480708259</v>
      </c>
      <c r="AA246" s="62">
        <v>18715</v>
      </c>
      <c r="AB246" s="63">
        <v>4.5238760122870758E-2</v>
      </c>
      <c r="AC246" s="62">
        <v>31284</v>
      </c>
      <c r="AD246" s="63">
        <v>0.12398950885639359</v>
      </c>
      <c r="AE246" s="62">
        <v>11543</v>
      </c>
      <c r="AF246" s="63">
        <v>0.92447482494164723</v>
      </c>
      <c r="AG246" s="62">
        <v>10489</v>
      </c>
      <c r="AH246" s="63">
        <v>3.5541514463421908E-2</v>
      </c>
      <c r="AI246" s="62">
        <v>7719</v>
      </c>
      <c r="AJ246" s="63">
        <v>-0.14461436170212771</v>
      </c>
      <c r="AK246" s="62">
        <v>1533</v>
      </c>
      <c r="AL246" s="54">
        <v>-0.42841163310961972</v>
      </c>
      <c r="AM246" s="62">
        <v>19216</v>
      </c>
      <c r="AN246" s="63">
        <v>-0.10125812637388332</v>
      </c>
      <c r="AO246" s="62">
        <v>13543</v>
      </c>
      <c r="AP246" s="63">
        <v>-3.6428317324795456E-2</v>
      </c>
      <c r="AQ246" s="62">
        <v>2268</v>
      </c>
      <c r="AR246" s="63">
        <v>-0.12936660268714006</v>
      </c>
      <c r="AS246" s="62">
        <v>7813</v>
      </c>
      <c r="AT246" s="63">
        <v>4.9147307640660776E-2</v>
      </c>
      <c r="AU246" s="62">
        <v>2351</v>
      </c>
      <c r="AV246" s="63">
        <v>0.33201133144475925</v>
      </c>
      <c r="AW246" s="62"/>
      <c r="AX246" s="63"/>
      <c r="AY246" s="62"/>
      <c r="AZ246" s="63"/>
      <c r="BA246" s="62">
        <v>25462</v>
      </c>
      <c r="BB246" s="63">
        <v>-3.9206067695558677E-2</v>
      </c>
    </row>
    <row r="247" spans="2:55" hidden="1" outlineLevel="1" x14ac:dyDescent="0.25">
      <c r="B247" s="52" t="s">
        <v>85</v>
      </c>
      <c r="C247" s="62">
        <v>1304760</v>
      </c>
      <c r="D247" s="63">
        <v>1.3124117721053041E-2</v>
      </c>
      <c r="E247" s="62">
        <v>497054</v>
      </c>
      <c r="F247" s="63">
        <v>3.894035416283459E-2</v>
      </c>
      <c r="G247" s="62"/>
      <c r="H247" s="63"/>
      <c r="I247" s="62"/>
      <c r="J247" s="63"/>
      <c r="K247" s="62"/>
      <c r="L247" s="63"/>
      <c r="M247" s="62">
        <v>807706</v>
      </c>
      <c r="N247" s="63">
        <v>-2.1348250752994957E-3</v>
      </c>
      <c r="O247" s="62">
        <v>41365</v>
      </c>
      <c r="P247" s="63">
        <v>-0.11077432391762332</v>
      </c>
      <c r="Q247" s="62">
        <v>18259</v>
      </c>
      <c r="R247" s="63">
        <v>-0.15973308789691676</v>
      </c>
      <c r="S247" s="62">
        <v>219872</v>
      </c>
      <c r="T247" s="63">
        <v>-7.5597112502259756E-2</v>
      </c>
      <c r="U247" s="62">
        <v>14932</v>
      </c>
      <c r="V247" s="63">
        <v>-0.19659959109006775</v>
      </c>
      <c r="W247" s="62">
        <v>354007</v>
      </c>
      <c r="X247" s="63">
        <v>9.2988647345232378E-2</v>
      </c>
      <c r="Y247" s="62">
        <v>33679</v>
      </c>
      <c r="Z247" s="63">
        <v>0.26133852664694213</v>
      </c>
      <c r="AA247" s="62">
        <v>19300</v>
      </c>
      <c r="AB247" s="63">
        <v>-0.35245764133534641</v>
      </c>
      <c r="AC247" s="62">
        <v>35179</v>
      </c>
      <c r="AD247" s="63">
        <v>0.19995224613705354</v>
      </c>
      <c r="AE247" s="62">
        <v>13637</v>
      </c>
      <c r="AF247" s="63">
        <v>0.40936337329474992</v>
      </c>
      <c r="AG247" s="62">
        <v>11246</v>
      </c>
      <c r="AH247" s="63">
        <v>0.20432640822445913</v>
      </c>
      <c r="AI247" s="62">
        <v>8610</v>
      </c>
      <c r="AJ247" s="63">
        <v>7.3699962588851475E-2</v>
      </c>
      <c r="AK247" s="62">
        <v>1686</v>
      </c>
      <c r="AL247" s="54">
        <v>-0.26182136602451844</v>
      </c>
      <c r="AM247" s="62">
        <v>15345</v>
      </c>
      <c r="AN247" s="63">
        <v>2.4571008880283074E-2</v>
      </c>
      <c r="AO247" s="62">
        <v>11783</v>
      </c>
      <c r="AP247" s="63">
        <v>-0.1465923082494387</v>
      </c>
      <c r="AQ247" s="62">
        <v>2693</v>
      </c>
      <c r="AR247" s="63">
        <v>0.13056255247691007</v>
      </c>
      <c r="AS247" s="62">
        <v>7499</v>
      </c>
      <c r="AT247" s="63">
        <v>0.10441826215022099</v>
      </c>
      <c r="AU247" s="62">
        <v>2027</v>
      </c>
      <c r="AV247" s="63">
        <v>-0.29200139713587148</v>
      </c>
      <c r="AW247" s="62"/>
      <c r="AX247" s="63"/>
      <c r="AY247" s="62"/>
      <c r="AZ247" s="63"/>
      <c r="BA247" s="62">
        <v>31766</v>
      </c>
      <c r="BB247" s="63">
        <v>-7.1603927986906735E-2</v>
      </c>
    </row>
    <row r="248" spans="2:55" hidden="1" outlineLevel="1" x14ac:dyDescent="0.25">
      <c r="B248" s="52" t="s">
        <v>86</v>
      </c>
      <c r="C248" s="62">
        <v>1230931</v>
      </c>
      <c r="D248" s="63">
        <v>4.8900595120421553E-2</v>
      </c>
      <c r="E248" s="62">
        <v>447066</v>
      </c>
      <c r="F248" s="63">
        <v>5.3901334508876797E-2</v>
      </c>
      <c r="G248" s="62"/>
      <c r="H248" s="63"/>
      <c r="I248" s="62"/>
      <c r="J248" s="63"/>
      <c r="K248" s="62"/>
      <c r="L248" s="63"/>
      <c r="M248" s="62">
        <v>783865</v>
      </c>
      <c r="N248" s="63">
        <v>4.6069690382108064E-2</v>
      </c>
      <c r="O248" s="62">
        <v>38538</v>
      </c>
      <c r="P248" s="63">
        <v>2.1279978799523036E-2</v>
      </c>
      <c r="Q248" s="62">
        <v>14912</v>
      </c>
      <c r="R248" s="63">
        <v>-4.8676236044657095E-2</v>
      </c>
      <c r="S248" s="62">
        <v>234220</v>
      </c>
      <c r="T248" s="63">
        <v>-1.3217925212126724E-3</v>
      </c>
      <c r="U248" s="62">
        <v>12143</v>
      </c>
      <c r="V248" s="63">
        <v>-0.1593631014191762</v>
      </c>
      <c r="W248" s="62">
        <v>350741</v>
      </c>
      <c r="X248" s="63">
        <v>9.3570916347083255E-2</v>
      </c>
      <c r="Y248" s="62">
        <v>34145</v>
      </c>
      <c r="Z248" s="63">
        <v>0.50451641330689578</v>
      </c>
      <c r="AA248" s="62">
        <v>9854</v>
      </c>
      <c r="AB248" s="63">
        <v>-0.21750178670690068</v>
      </c>
      <c r="AC248" s="62">
        <v>31668</v>
      </c>
      <c r="AD248" s="63">
        <v>4.0273306615859594E-2</v>
      </c>
      <c r="AE248" s="62">
        <v>11841</v>
      </c>
      <c r="AF248" s="63">
        <v>0.40981069174901763</v>
      </c>
      <c r="AG248" s="62">
        <v>10751</v>
      </c>
      <c r="AH248" s="63">
        <v>2.429496951219523E-2</v>
      </c>
      <c r="AI248" s="62">
        <v>7550</v>
      </c>
      <c r="AJ248" s="63">
        <v>-9.504974229893326E-2</v>
      </c>
      <c r="AK248" s="62">
        <v>1526</v>
      </c>
      <c r="AL248" s="54">
        <v>-0.52372034956304625</v>
      </c>
      <c r="AM248" s="62">
        <v>15427</v>
      </c>
      <c r="AN248" s="63">
        <v>-6.9822128429303576E-2</v>
      </c>
      <c r="AO248" s="62">
        <v>10107</v>
      </c>
      <c r="AP248" s="63">
        <v>-6.4426548181060861E-2</v>
      </c>
      <c r="AQ248" s="62">
        <v>2413</v>
      </c>
      <c r="AR248" s="63">
        <v>0.30361966504592108</v>
      </c>
      <c r="AS248" s="62">
        <v>7022</v>
      </c>
      <c r="AT248" s="63">
        <v>4.0604623592175537E-2</v>
      </c>
      <c r="AU248" s="62">
        <v>1912</v>
      </c>
      <c r="AV248" s="63">
        <v>0.13136094674556209</v>
      </c>
      <c r="AW248" s="62"/>
      <c r="AX248" s="63"/>
      <c r="AY248" s="62"/>
      <c r="AZ248" s="63"/>
      <c r="BA248" s="62">
        <v>20763</v>
      </c>
      <c r="BB248" s="63">
        <v>-9.0180097278822147E-2</v>
      </c>
    </row>
    <row r="249" spans="2:55" hidden="1" outlineLevel="1" x14ac:dyDescent="0.25">
      <c r="B249" s="52" t="s">
        <v>87</v>
      </c>
      <c r="C249" s="62">
        <v>1322352</v>
      </c>
      <c r="D249" s="63">
        <v>3.8330256600318746E-2</v>
      </c>
      <c r="E249" s="62">
        <v>417184</v>
      </c>
      <c r="F249" s="63">
        <v>9.4514362772491367E-2</v>
      </c>
      <c r="G249" s="62"/>
      <c r="H249" s="63"/>
      <c r="I249" s="62"/>
      <c r="J249" s="63"/>
      <c r="K249" s="62"/>
      <c r="L249" s="63"/>
      <c r="M249" s="62">
        <v>905168</v>
      </c>
      <c r="N249" s="63">
        <v>1.4332491388178603E-2</v>
      </c>
      <c r="O249" s="62">
        <v>49986</v>
      </c>
      <c r="P249" s="63">
        <v>-4.8701113331430235E-2</v>
      </c>
      <c r="Q249" s="62">
        <v>21480</v>
      </c>
      <c r="R249" s="63">
        <v>1.8347319015787233E-2</v>
      </c>
      <c r="S249" s="62">
        <v>273635</v>
      </c>
      <c r="T249" s="63">
        <v>-2.8467653460108711E-2</v>
      </c>
      <c r="U249" s="62">
        <v>12595</v>
      </c>
      <c r="V249" s="63">
        <v>-0.27523305328576364</v>
      </c>
      <c r="W249" s="62">
        <v>345724</v>
      </c>
      <c r="X249" s="63">
        <v>6.7606251408913964E-2</v>
      </c>
      <c r="Y249" s="62">
        <v>30216</v>
      </c>
      <c r="Z249" s="63">
        <v>0.30151619572708488</v>
      </c>
      <c r="AA249" s="62">
        <v>10970</v>
      </c>
      <c r="AB249" s="63">
        <v>4.0204816992224446E-2</v>
      </c>
      <c r="AC249" s="62">
        <v>101657</v>
      </c>
      <c r="AD249" s="63">
        <v>5.5420010589810831E-2</v>
      </c>
      <c r="AE249" s="62">
        <v>41298</v>
      </c>
      <c r="AF249" s="63">
        <v>8.501917923388147E-2</v>
      </c>
      <c r="AG249" s="62">
        <v>22769</v>
      </c>
      <c r="AH249" s="63">
        <v>7.5023607176581741E-2</v>
      </c>
      <c r="AI249" s="62">
        <v>21694</v>
      </c>
      <c r="AJ249" s="63">
        <v>4.4738743077293419E-2</v>
      </c>
      <c r="AK249" s="62">
        <v>15896</v>
      </c>
      <c r="AL249" s="54">
        <v>-2.5502697400686558E-2</v>
      </c>
      <c r="AM249" s="62">
        <v>21475</v>
      </c>
      <c r="AN249" s="63">
        <v>-0.14591950365892459</v>
      </c>
      <c r="AO249" s="62">
        <v>12433</v>
      </c>
      <c r="AP249" s="63">
        <v>-0.15771289208048234</v>
      </c>
      <c r="AQ249" s="62">
        <v>2679</v>
      </c>
      <c r="AR249" s="63">
        <v>4.9353701527614646E-2</v>
      </c>
      <c r="AS249" s="62">
        <v>6178</v>
      </c>
      <c r="AT249" s="63">
        <v>-6.1522102384930832E-2</v>
      </c>
      <c r="AU249" s="62">
        <v>1978</v>
      </c>
      <c r="AV249" s="63">
        <v>0.26794871794871788</v>
      </c>
      <c r="AW249" s="62"/>
      <c r="AX249" s="63"/>
      <c r="AY249" s="62"/>
      <c r="AZ249" s="63"/>
      <c r="BA249" s="62">
        <v>14162</v>
      </c>
      <c r="BB249" s="63">
        <v>-6.8044222163727297E-2</v>
      </c>
    </row>
    <row r="250" spans="2:55" hidden="1" outlineLevel="1" x14ac:dyDescent="0.25">
      <c r="B250" s="52" t="s">
        <v>88</v>
      </c>
      <c r="C250" s="62">
        <v>1254151</v>
      </c>
      <c r="D250" s="63">
        <v>2.8290126521952619E-3</v>
      </c>
      <c r="E250" s="62">
        <v>347183</v>
      </c>
      <c r="F250" s="63">
        <v>4.8723316206166434E-2</v>
      </c>
      <c r="G250" s="62"/>
      <c r="H250" s="63"/>
      <c r="I250" s="62"/>
      <c r="J250" s="63"/>
      <c r="K250" s="62"/>
      <c r="L250" s="63"/>
      <c r="M250" s="62">
        <v>906968</v>
      </c>
      <c r="N250" s="63">
        <v>-1.3693505589629784E-2</v>
      </c>
      <c r="O250" s="62">
        <v>42572</v>
      </c>
      <c r="P250" s="63">
        <v>6.4540532873118561E-3</v>
      </c>
      <c r="Q250" s="62">
        <v>19658</v>
      </c>
      <c r="R250" s="63">
        <v>-1.94043996607971E-2</v>
      </c>
      <c r="S250" s="62">
        <v>280911</v>
      </c>
      <c r="T250" s="63">
        <v>-3.2159038054057731E-2</v>
      </c>
      <c r="U250" s="62">
        <v>7857</v>
      </c>
      <c r="V250" s="63">
        <v>-0.1805381727158949</v>
      </c>
      <c r="W250" s="62">
        <v>297288</v>
      </c>
      <c r="X250" s="63">
        <v>3.2034992709852217E-2</v>
      </c>
      <c r="Y250" s="62">
        <v>14838</v>
      </c>
      <c r="Z250" s="63">
        <v>0.17780600095253218</v>
      </c>
      <c r="AA250" s="62">
        <v>10098</v>
      </c>
      <c r="AB250" s="63">
        <v>-0.16386519831083879</v>
      </c>
      <c r="AC250" s="62">
        <v>188289</v>
      </c>
      <c r="AD250" s="63">
        <v>-1.632073056688943E-2</v>
      </c>
      <c r="AE250" s="62">
        <v>78683</v>
      </c>
      <c r="AF250" s="63">
        <v>3.6953570816695036E-2</v>
      </c>
      <c r="AG250" s="62">
        <v>40039</v>
      </c>
      <c r="AH250" s="63">
        <v>1.9868055732443546E-2</v>
      </c>
      <c r="AI250" s="62">
        <v>31918</v>
      </c>
      <c r="AJ250" s="63">
        <v>-5.0313904013805866E-2</v>
      </c>
      <c r="AK250" s="62">
        <v>37649</v>
      </c>
      <c r="AL250" s="54">
        <v>-0.11758777480898142</v>
      </c>
      <c r="AM250" s="62">
        <v>14183</v>
      </c>
      <c r="AN250" s="63">
        <v>-0.16932177579946117</v>
      </c>
      <c r="AO250" s="62">
        <v>11866</v>
      </c>
      <c r="AP250" s="63">
        <v>-0.25342896690575056</v>
      </c>
      <c r="AQ250" s="62">
        <v>2562</v>
      </c>
      <c r="AR250" s="63">
        <v>0.3591511936339522</v>
      </c>
      <c r="AS250" s="62">
        <v>2864</v>
      </c>
      <c r="AT250" s="63">
        <v>-0.47679941541834125</v>
      </c>
      <c r="AU250" s="62">
        <v>1849</v>
      </c>
      <c r="AV250" s="63">
        <v>-2.2727272727272707E-2</v>
      </c>
      <c r="AW250" s="62"/>
      <c r="AX250" s="63"/>
      <c r="AY250" s="62"/>
      <c r="AZ250" s="63"/>
      <c r="BA250" s="62">
        <v>12133</v>
      </c>
      <c r="BB250" s="63">
        <v>0.10159796622480477</v>
      </c>
    </row>
    <row r="251" spans="2:55" hidden="1" outlineLevel="1" x14ac:dyDescent="0.25">
      <c r="B251" s="52" t="s">
        <v>89</v>
      </c>
      <c r="C251" s="62">
        <v>1269159</v>
      </c>
      <c r="D251" s="63">
        <v>9.7113026520184276E-2</v>
      </c>
      <c r="E251" s="62">
        <v>383618</v>
      </c>
      <c r="F251" s="63">
        <v>4.7861763034832361E-2</v>
      </c>
      <c r="G251" s="62"/>
      <c r="H251" s="63"/>
      <c r="I251" s="62"/>
      <c r="J251" s="63"/>
      <c r="K251" s="62"/>
      <c r="L251" s="63"/>
      <c r="M251" s="62">
        <v>885541</v>
      </c>
      <c r="N251" s="63">
        <v>0.1199158742464157</v>
      </c>
      <c r="O251" s="62">
        <v>45340</v>
      </c>
      <c r="P251" s="63">
        <v>0.24707759166047794</v>
      </c>
      <c r="Q251" s="62">
        <v>22048</v>
      </c>
      <c r="R251" s="63">
        <v>7.6983196561156708E-2</v>
      </c>
      <c r="S251" s="62">
        <v>236007</v>
      </c>
      <c r="T251" s="63">
        <v>7.8105514163419487E-2</v>
      </c>
      <c r="U251" s="62">
        <v>10289</v>
      </c>
      <c r="V251" s="63">
        <v>0.20030331311245919</v>
      </c>
      <c r="W251" s="62">
        <v>293235</v>
      </c>
      <c r="X251" s="63">
        <v>0.12953860850673715</v>
      </c>
      <c r="Y251" s="62">
        <v>19280</v>
      </c>
      <c r="Z251" s="63">
        <v>0.37302378578550055</v>
      </c>
      <c r="AA251" s="62">
        <v>11707</v>
      </c>
      <c r="AB251" s="63">
        <v>7.2265982780729043E-2</v>
      </c>
      <c r="AC251" s="62">
        <v>201913</v>
      </c>
      <c r="AD251" s="63">
        <v>0.1506063230835859</v>
      </c>
      <c r="AE251" s="62">
        <v>83099</v>
      </c>
      <c r="AF251" s="63">
        <v>0.15943464672396468</v>
      </c>
      <c r="AG251" s="62">
        <v>43175</v>
      </c>
      <c r="AH251" s="63">
        <v>0.29309053880020364</v>
      </c>
      <c r="AI251" s="62">
        <v>35024</v>
      </c>
      <c r="AJ251" s="63">
        <v>8.4737363726461901E-2</v>
      </c>
      <c r="AK251" s="62">
        <v>40615</v>
      </c>
      <c r="AL251" s="54">
        <v>6.5032122721909058E-2</v>
      </c>
      <c r="AM251" s="62">
        <v>12182</v>
      </c>
      <c r="AN251" s="63">
        <v>-1.4720155289550285E-2</v>
      </c>
      <c r="AO251" s="62">
        <v>11083</v>
      </c>
      <c r="AP251" s="63">
        <v>0.16052356020942415</v>
      </c>
      <c r="AQ251" s="62">
        <v>2827</v>
      </c>
      <c r="AR251" s="63">
        <v>-4.2344173441734467E-2</v>
      </c>
      <c r="AS251" s="62">
        <v>4695</v>
      </c>
      <c r="AT251" s="63">
        <v>-0.10809270516717329</v>
      </c>
      <c r="AU251" s="62">
        <v>2284</v>
      </c>
      <c r="AV251" s="63">
        <v>0.1251231527093597</v>
      </c>
      <c r="AW251" s="62"/>
      <c r="AX251" s="63"/>
      <c r="AY251" s="62"/>
      <c r="AZ251" s="63"/>
      <c r="BA251" s="62">
        <v>12651</v>
      </c>
      <c r="BB251" s="63">
        <v>-0.10914724315189073</v>
      </c>
    </row>
    <row r="252" spans="2:55" ht="15" customHeight="1" collapsed="1" x14ac:dyDescent="0.25">
      <c r="B252" s="64">
        <v>2000</v>
      </c>
      <c r="C252" s="65">
        <v>14639926</v>
      </c>
      <c r="D252" s="66">
        <v>3.5426621971467842E-2</v>
      </c>
      <c r="E252" s="65">
        <v>4657031</v>
      </c>
      <c r="F252" s="66">
        <v>8.8733402595362332E-2</v>
      </c>
      <c r="G252" s="65"/>
      <c r="H252" s="66"/>
      <c r="I252" s="65"/>
      <c r="J252" s="66"/>
      <c r="K252" s="65"/>
      <c r="L252" s="66"/>
      <c r="M252" s="65">
        <v>9982895</v>
      </c>
      <c r="N252" s="66">
        <v>1.2304655494388639E-2</v>
      </c>
      <c r="O252" s="65">
        <v>516394</v>
      </c>
      <c r="P252" s="66">
        <v>-1.9867728855750277E-3</v>
      </c>
      <c r="Q252" s="65">
        <v>230560</v>
      </c>
      <c r="R252" s="66">
        <v>-7.8975752007350297E-2</v>
      </c>
      <c r="S252" s="65">
        <v>2920164</v>
      </c>
      <c r="T252" s="66">
        <v>-3.7602578552925592E-2</v>
      </c>
      <c r="U252" s="65">
        <v>164103</v>
      </c>
      <c r="V252" s="66">
        <v>-0.15907576891148167</v>
      </c>
      <c r="W252" s="65">
        <v>3713980</v>
      </c>
      <c r="X252" s="66">
        <v>5.5286034063702694E-2</v>
      </c>
      <c r="Y252" s="65">
        <v>305759</v>
      </c>
      <c r="Z252" s="66">
        <v>0.36264740224434688</v>
      </c>
      <c r="AA252" s="65">
        <v>161328</v>
      </c>
      <c r="AB252" s="66">
        <v>-0.12336984872196144</v>
      </c>
      <c r="AC252" s="65">
        <v>1321605</v>
      </c>
      <c r="AD252" s="66">
        <v>7.7246673557019863E-2</v>
      </c>
      <c r="AE252" s="65">
        <v>535528</v>
      </c>
      <c r="AF252" s="66">
        <v>0.15167559500127958</v>
      </c>
      <c r="AG252" s="65">
        <v>295310</v>
      </c>
      <c r="AH252" s="66">
        <v>9.2623836374668755E-2</v>
      </c>
      <c r="AI252" s="65">
        <v>251519</v>
      </c>
      <c r="AJ252" s="66">
        <v>3.4549756037229873E-3</v>
      </c>
      <c r="AK252" s="65">
        <v>239248</v>
      </c>
      <c r="AL252" s="66">
        <v>-6.8905972404403881E-3</v>
      </c>
      <c r="AM252" s="65">
        <v>187466</v>
      </c>
      <c r="AN252" s="66">
        <v>-9.8205223180569678E-2</v>
      </c>
      <c r="AO252" s="65">
        <v>140447</v>
      </c>
      <c r="AP252" s="66">
        <v>-0.10856733015131514</v>
      </c>
      <c r="AQ252" s="65">
        <v>28361</v>
      </c>
      <c r="AR252" s="66">
        <v>2.0179856115107864E-2</v>
      </c>
      <c r="AS252" s="65">
        <v>69661</v>
      </c>
      <c r="AT252" s="66">
        <v>-6.8678306906601816E-2</v>
      </c>
      <c r="AU252" s="65">
        <v>25398</v>
      </c>
      <c r="AV252" s="66">
        <v>-1.7294237874381224E-3</v>
      </c>
      <c r="AW252" s="65"/>
      <c r="AX252" s="66"/>
      <c r="AY252" s="65"/>
      <c r="AZ252" s="66"/>
      <c r="BA252" s="65">
        <v>197669</v>
      </c>
      <c r="BB252" s="66">
        <v>-8.5970193423687169E-2</v>
      </c>
      <c r="BC252" s="38"/>
    </row>
    <row r="253" spans="2:55" hidden="1" outlineLevel="1" x14ac:dyDescent="0.25">
      <c r="B253" s="52" t="s">
        <v>78</v>
      </c>
      <c r="C253" s="62">
        <v>1180312</v>
      </c>
      <c r="D253" s="63"/>
      <c r="E253" s="62">
        <v>281336</v>
      </c>
      <c r="F253" s="63"/>
      <c r="G253" s="62"/>
      <c r="H253" s="63"/>
      <c r="I253" s="62"/>
      <c r="J253" s="63"/>
      <c r="K253" s="62"/>
      <c r="L253" s="63"/>
      <c r="M253" s="62">
        <v>898976</v>
      </c>
      <c r="N253" s="63">
        <v>7.3205555986653126E-2</v>
      </c>
      <c r="O253" s="62">
        <v>44505</v>
      </c>
      <c r="P253" s="63">
        <v>0.25394455088470647</v>
      </c>
      <c r="Q253" s="62">
        <v>23973</v>
      </c>
      <c r="R253" s="63">
        <v>0.21894544160268481</v>
      </c>
      <c r="S253" s="62">
        <v>260345</v>
      </c>
      <c r="T253" s="63">
        <v>6.9912424537567963E-2</v>
      </c>
      <c r="U253" s="62">
        <v>16645</v>
      </c>
      <c r="V253" s="63">
        <v>0.13223590231957005</v>
      </c>
      <c r="W253" s="62">
        <v>265868</v>
      </c>
      <c r="X253" s="63">
        <v>8.3932306212058716E-2</v>
      </c>
      <c r="Y253" s="62">
        <v>15659</v>
      </c>
      <c r="Z253" s="63">
        <v>0.64054478784704028</v>
      </c>
      <c r="AA253" s="62">
        <v>20147</v>
      </c>
      <c r="AB253" s="63">
        <v>-2.7090979331659271E-2</v>
      </c>
      <c r="AC253" s="62">
        <v>192165</v>
      </c>
      <c r="AD253" s="63">
        <v>7.2516911124506089E-2</v>
      </c>
      <c r="AE253" s="62">
        <v>73398</v>
      </c>
      <c r="AF253" s="63">
        <v>0.10030431588888722</v>
      </c>
      <c r="AG253" s="62">
        <v>39811</v>
      </c>
      <c r="AH253" s="63">
        <v>9.7417096231772193E-2</v>
      </c>
      <c r="AI253" s="62">
        <v>38857</v>
      </c>
      <c r="AJ253" s="63">
        <v>0.14886760096978291</v>
      </c>
      <c r="AK253" s="62">
        <v>40099</v>
      </c>
      <c r="AL253" s="54">
        <v>-5.350989000613704E-2</v>
      </c>
      <c r="AM253" s="62">
        <v>16069</v>
      </c>
      <c r="AN253" s="63">
        <v>-0.17788805893789006</v>
      </c>
      <c r="AO253" s="62">
        <v>16318</v>
      </c>
      <c r="AP253" s="63">
        <v>-3.9213377296278829E-2</v>
      </c>
      <c r="AQ253" s="62">
        <v>3007</v>
      </c>
      <c r="AR253" s="63">
        <v>-0.59496228448275867</v>
      </c>
      <c r="AS253" s="62">
        <v>4992</v>
      </c>
      <c r="AT253" s="63">
        <v>-7.021791767554475E-2</v>
      </c>
      <c r="AU253" s="62">
        <v>3141</v>
      </c>
      <c r="AV253" s="63">
        <v>0.20668459469842482</v>
      </c>
      <c r="AW253" s="62"/>
      <c r="AX253" s="63"/>
      <c r="AY253" s="62"/>
      <c r="AZ253" s="63"/>
      <c r="BA253" s="62">
        <v>16142</v>
      </c>
      <c r="BB253" s="63">
        <v>-9.4671901289960725E-2</v>
      </c>
    </row>
    <row r="254" spans="2:55" hidden="1" outlineLevel="1" x14ac:dyDescent="0.25">
      <c r="B254" s="52" t="s">
        <v>79</v>
      </c>
      <c r="C254" s="62">
        <v>1143871</v>
      </c>
      <c r="D254" s="63"/>
      <c r="E254" s="62">
        <v>274981</v>
      </c>
      <c r="F254" s="63"/>
      <c r="G254" s="62"/>
      <c r="H254" s="63"/>
      <c r="I254" s="62"/>
      <c r="J254" s="63"/>
      <c r="K254" s="62"/>
      <c r="L254" s="63"/>
      <c r="M254" s="62">
        <v>868890</v>
      </c>
      <c r="N254" s="63">
        <v>7.3146210906719578E-2</v>
      </c>
      <c r="O254" s="62">
        <v>45039</v>
      </c>
      <c r="P254" s="63">
        <v>0.18212598425196846</v>
      </c>
      <c r="Q254" s="62">
        <v>24702</v>
      </c>
      <c r="R254" s="63">
        <v>0.24299300558546766</v>
      </c>
      <c r="S254" s="62">
        <v>258523</v>
      </c>
      <c r="T254" s="63">
        <v>5.8466363416761258E-2</v>
      </c>
      <c r="U254" s="62">
        <v>18358</v>
      </c>
      <c r="V254" s="63">
        <v>-6.9963017376766801E-2</v>
      </c>
      <c r="W254" s="62">
        <v>264059</v>
      </c>
      <c r="X254" s="63">
        <v>0.10843439240724173</v>
      </c>
      <c r="Y254" s="62">
        <v>12646</v>
      </c>
      <c r="Z254" s="63">
        <v>0.51394708487968388</v>
      </c>
      <c r="AA254" s="62">
        <v>16860</v>
      </c>
      <c r="AB254" s="63">
        <v>-7.0459808137611657E-2</v>
      </c>
      <c r="AC254" s="62">
        <v>170217</v>
      </c>
      <c r="AD254" s="63">
        <v>5.8846582108399659E-2</v>
      </c>
      <c r="AE254" s="62">
        <v>63552</v>
      </c>
      <c r="AF254" s="63">
        <v>6.0490263153503365E-2</v>
      </c>
      <c r="AG254" s="62">
        <v>36329</v>
      </c>
      <c r="AH254" s="63">
        <v>8.3477482851177953E-2</v>
      </c>
      <c r="AI254" s="62">
        <v>33540</v>
      </c>
      <c r="AJ254" s="63">
        <v>0.11206896551724133</v>
      </c>
      <c r="AK254" s="62">
        <v>36796</v>
      </c>
      <c r="AL254" s="54">
        <v>-9.2622509423802013E-3</v>
      </c>
      <c r="AM254" s="62">
        <v>16495</v>
      </c>
      <c r="AN254" s="63">
        <v>-0.10143269597428772</v>
      </c>
      <c r="AO254" s="62">
        <v>15555</v>
      </c>
      <c r="AP254" s="63">
        <v>-6.755784678096155E-2</v>
      </c>
      <c r="AQ254" s="62">
        <v>1810</v>
      </c>
      <c r="AR254" s="63">
        <v>-0.53350515463917525</v>
      </c>
      <c r="AS254" s="62">
        <v>6168</v>
      </c>
      <c r="AT254" s="63">
        <v>0.2009345794392523</v>
      </c>
      <c r="AU254" s="62">
        <v>2760</v>
      </c>
      <c r="AV254" s="63">
        <v>0.26605504587155959</v>
      </c>
      <c r="AW254" s="62"/>
      <c r="AX254" s="63"/>
      <c r="AY254" s="62"/>
      <c r="AZ254" s="63"/>
      <c r="BA254" s="62">
        <v>15698</v>
      </c>
      <c r="BB254" s="63">
        <v>-1.8936316480219983E-2</v>
      </c>
    </row>
    <row r="255" spans="2:55" hidden="1" outlineLevel="1" x14ac:dyDescent="0.25">
      <c r="B255" s="52" t="s">
        <v>80</v>
      </c>
      <c r="C255" s="62">
        <v>1278494</v>
      </c>
      <c r="D255" s="63"/>
      <c r="E255" s="62">
        <v>322305</v>
      </c>
      <c r="F255" s="63"/>
      <c r="G255" s="62"/>
      <c r="H255" s="63"/>
      <c r="I255" s="62"/>
      <c r="J255" s="63"/>
      <c r="K255" s="62"/>
      <c r="L255" s="63"/>
      <c r="M255" s="62">
        <v>956189</v>
      </c>
      <c r="N255" s="63">
        <v>7.7987583045569853E-2</v>
      </c>
      <c r="O255" s="62">
        <v>43775</v>
      </c>
      <c r="P255" s="63">
        <v>5.0389922015596778E-2</v>
      </c>
      <c r="Q255" s="62">
        <v>20731</v>
      </c>
      <c r="R255" s="63">
        <v>0.13271773576658297</v>
      </c>
      <c r="S255" s="62">
        <v>308481</v>
      </c>
      <c r="T255" s="63">
        <v>8.4177415386778254E-2</v>
      </c>
      <c r="U255" s="62">
        <v>17054</v>
      </c>
      <c r="V255" s="63">
        <v>-4.9757619657881502E-2</v>
      </c>
      <c r="W255" s="62">
        <v>295067</v>
      </c>
      <c r="X255" s="63">
        <v>0.12576305588621306</v>
      </c>
      <c r="Y255" s="62">
        <v>12352</v>
      </c>
      <c r="Z255" s="63">
        <v>0.53421935163333756</v>
      </c>
      <c r="AA255" s="62">
        <v>15784</v>
      </c>
      <c r="AB255" s="63">
        <v>-0.13814568089985801</v>
      </c>
      <c r="AC255" s="62">
        <v>184597</v>
      </c>
      <c r="AD255" s="63">
        <v>7.0015882400677132E-2</v>
      </c>
      <c r="AE255" s="62">
        <v>70300</v>
      </c>
      <c r="AF255" s="63">
        <v>8.9770419631369336E-2</v>
      </c>
      <c r="AG255" s="62">
        <v>38256</v>
      </c>
      <c r="AH255" s="63">
        <v>5.5570884609017268E-2</v>
      </c>
      <c r="AI255" s="62">
        <v>35799</v>
      </c>
      <c r="AJ255" s="63">
        <v>0.11672957544374074</v>
      </c>
      <c r="AK255" s="62">
        <v>40242</v>
      </c>
      <c r="AL255" s="54">
        <v>1.3397129186602852E-2</v>
      </c>
      <c r="AM255" s="62">
        <v>16909</v>
      </c>
      <c r="AN255" s="63">
        <v>-8.9592419102998977E-2</v>
      </c>
      <c r="AO255" s="62">
        <v>13798</v>
      </c>
      <c r="AP255" s="63">
        <v>-5.8478335039235718E-2</v>
      </c>
      <c r="AQ255" s="62">
        <v>2019</v>
      </c>
      <c r="AR255" s="63">
        <v>-0.5886308068459658</v>
      </c>
      <c r="AS255" s="62">
        <v>6364</v>
      </c>
      <c r="AT255" s="63">
        <v>5.6967281182527918E-2</v>
      </c>
      <c r="AU255" s="62">
        <v>2115</v>
      </c>
      <c r="AV255" s="63">
        <v>6.9802731411229058E-2</v>
      </c>
      <c r="AW255" s="62"/>
      <c r="AX255" s="63"/>
      <c r="AY255" s="62"/>
      <c r="AZ255" s="63"/>
      <c r="BA255" s="62">
        <v>17143</v>
      </c>
      <c r="BB255" s="63">
        <v>-1.6917077646519063E-2</v>
      </c>
    </row>
    <row r="256" spans="2:55" hidden="1" outlineLevel="1" x14ac:dyDescent="0.25">
      <c r="B256" s="52" t="s">
        <v>81</v>
      </c>
      <c r="C256" s="62">
        <v>1114579</v>
      </c>
      <c r="D256" s="63"/>
      <c r="E256" s="62">
        <v>331996</v>
      </c>
      <c r="F256" s="63"/>
      <c r="G256" s="62"/>
      <c r="H256" s="63"/>
      <c r="I256" s="62"/>
      <c r="J256" s="63"/>
      <c r="K256" s="62"/>
      <c r="L256" s="63"/>
      <c r="M256" s="62">
        <v>782583</v>
      </c>
      <c r="N256" s="63">
        <v>2.5088089281270154E-2</v>
      </c>
      <c r="O256" s="62">
        <v>44159</v>
      </c>
      <c r="P256" s="63">
        <v>0.13091914871821131</v>
      </c>
      <c r="Q256" s="62">
        <v>22145</v>
      </c>
      <c r="R256" s="63">
        <v>5.097052821413306E-2</v>
      </c>
      <c r="S256" s="62">
        <v>255677</v>
      </c>
      <c r="T256" s="63">
        <v>-4.4699698238099828E-3</v>
      </c>
      <c r="U256" s="62">
        <v>22989</v>
      </c>
      <c r="V256" s="63">
        <v>3.5400621537630128E-2</v>
      </c>
      <c r="W256" s="62">
        <v>277395</v>
      </c>
      <c r="X256" s="63">
        <v>9.1547633101168646E-2</v>
      </c>
      <c r="Y256" s="62">
        <v>12787</v>
      </c>
      <c r="Z256" s="63">
        <v>0.50577013659915204</v>
      </c>
      <c r="AA256" s="62">
        <v>12358</v>
      </c>
      <c r="AB256" s="63">
        <v>-0.1532136494449774</v>
      </c>
      <c r="AC256" s="62">
        <v>76730</v>
      </c>
      <c r="AD256" s="63">
        <v>-1.8534389030302245E-2</v>
      </c>
      <c r="AE256" s="62">
        <v>32052</v>
      </c>
      <c r="AF256" s="63">
        <v>2.2001147885976735E-2</v>
      </c>
      <c r="AG256" s="62">
        <v>17853</v>
      </c>
      <c r="AH256" s="63">
        <v>-7.9410096426545618E-2</v>
      </c>
      <c r="AI256" s="62">
        <v>13649</v>
      </c>
      <c r="AJ256" s="63">
        <v>5.3163580246913478E-2</v>
      </c>
      <c r="AK256" s="62">
        <v>13176</v>
      </c>
      <c r="AL256" s="54">
        <v>-8.9048672566371723E-2</v>
      </c>
      <c r="AM256" s="62">
        <v>17893</v>
      </c>
      <c r="AN256" s="63">
        <v>-0.18859967349900231</v>
      </c>
      <c r="AO256" s="62">
        <v>13689</v>
      </c>
      <c r="AP256" s="63">
        <v>-6.5022880950754702E-2</v>
      </c>
      <c r="AQ256" s="62">
        <v>3036</v>
      </c>
      <c r="AR256" s="63">
        <v>-0.28782547501759326</v>
      </c>
      <c r="AS256" s="62">
        <v>5586</v>
      </c>
      <c r="AT256" s="63">
        <v>4.4955943175688517E-3</v>
      </c>
      <c r="AU256" s="62">
        <v>2543</v>
      </c>
      <c r="AV256" s="63">
        <v>0.7870695713281799</v>
      </c>
      <c r="AW256" s="62"/>
      <c r="AX256" s="63"/>
      <c r="AY256" s="62"/>
      <c r="AZ256" s="63"/>
      <c r="BA256" s="62">
        <v>15596</v>
      </c>
      <c r="BB256" s="63">
        <v>-0.25552532340445844</v>
      </c>
    </row>
    <row r="257" spans="2:55" hidden="1" outlineLevel="1" x14ac:dyDescent="0.25">
      <c r="B257" s="52" t="s">
        <v>82</v>
      </c>
      <c r="C257" s="62">
        <v>1033505</v>
      </c>
      <c r="D257" s="63"/>
      <c r="E257" s="62">
        <v>323309</v>
      </c>
      <c r="F257" s="63"/>
      <c r="G257" s="62"/>
      <c r="H257" s="63"/>
      <c r="I257" s="62"/>
      <c r="J257" s="63"/>
      <c r="K257" s="62"/>
      <c r="L257" s="63"/>
      <c r="M257" s="62">
        <v>710196</v>
      </c>
      <c r="N257" s="63">
        <v>0.10481316698298127</v>
      </c>
      <c r="O257" s="62">
        <v>41110</v>
      </c>
      <c r="P257" s="63">
        <v>0.30619896419152925</v>
      </c>
      <c r="Q257" s="62">
        <v>17255</v>
      </c>
      <c r="R257" s="63">
        <v>0.13781734256511702</v>
      </c>
      <c r="S257" s="62">
        <v>241343</v>
      </c>
      <c r="T257" s="63">
        <v>0.17873766160187943</v>
      </c>
      <c r="U257" s="62">
        <v>19045</v>
      </c>
      <c r="V257" s="63">
        <v>4.014199890770076E-2</v>
      </c>
      <c r="W257" s="62">
        <v>282352</v>
      </c>
      <c r="X257" s="63">
        <v>3.6435582506809228E-2</v>
      </c>
      <c r="Y257" s="62">
        <v>24105</v>
      </c>
      <c r="Z257" s="63">
        <v>0.27452017131073858</v>
      </c>
      <c r="AA257" s="62">
        <v>10795</v>
      </c>
      <c r="AB257" s="63">
        <v>8.4161896153459814E-2</v>
      </c>
      <c r="AC257" s="62">
        <v>23405</v>
      </c>
      <c r="AD257" s="63">
        <v>0.22789990032002527</v>
      </c>
      <c r="AE257" s="62">
        <v>7270</v>
      </c>
      <c r="AF257" s="63">
        <v>0.21775544388609713</v>
      </c>
      <c r="AG257" s="62">
        <v>5845</v>
      </c>
      <c r="AH257" s="63">
        <v>-2.3228609625668417E-2</v>
      </c>
      <c r="AI257" s="62">
        <v>7876</v>
      </c>
      <c r="AJ257" s="63">
        <v>0.44090742773508973</v>
      </c>
      <c r="AK257" s="62">
        <v>2414</v>
      </c>
      <c r="AL257" s="54">
        <v>0.4710542352224254</v>
      </c>
      <c r="AM257" s="62">
        <v>18163</v>
      </c>
      <c r="AN257" s="63">
        <v>-5.099534980928988E-2</v>
      </c>
      <c r="AO257" s="62">
        <v>10145</v>
      </c>
      <c r="AP257" s="63">
        <v>-5.9951816160118576E-2</v>
      </c>
      <c r="AQ257" s="62">
        <v>1610</v>
      </c>
      <c r="AR257" s="63">
        <v>-0.65151515151515149</v>
      </c>
      <c r="AS257" s="62">
        <v>6661</v>
      </c>
      <c r="AT257" s="63">
        <v>0.33755020080321274</v>
      </c>
      <c r="AU257" s="62">
        <v>1679</v>
      </c>
      <c r="AV257" s="63">
        <v>0.27972560975609762</v>
      </c>
      <c r="AW257" s="62"/>
      <c r="AX257" s="63"/>
      <c r="AY257" s="62"/>
      <c r="AZ257" s="63"/>
      <c r="BA257" s="62">
        <v>12528</v>
      </c>
      <c r="BB257" s="63">
        <v>5.0566037735849001E-2</v>
      </c>
    </row>
    <row r="258" spans="2:55" hidden="1" outlineLevel="1" x14ac:dyDescent="0.25">
      <c r="B258" s="52" t="s">
        <v>83</v>
      </c>
      <c r="C258" s="62">
        <v>1019527</v>
      </c>
      <c r="D258" s="63"/>
      <c r="E258" s="62">
        <v>337098</v>
      </c>
      <c r="F258" s="63"/>
      <c r="G258" s="62"/>
      <c r="H258" s="63"/>
      <c r="I258" s="62"/>
      <c r="J258" s="63"/>
      <c r="K258" s="62"/>
      <c r="L258" s="63"/>
      <c r="M258" s="62">
        <v>682429</v>
      </c>
      <c r="N258" s="63">
        <v>0.12394490532352398</v>
      </c>
      <c r="O258" s="62">
        <v>32331</v>
      </c>
      <c r="P258" s="63">
        <v>0.42339526283349471</v>
      </c>
      <c r="Q258" s="62">
        <v>16109</v>
      </c>
      <c r="R258" s="63">
        <v>0.18118492447572954</v>
      </c>
      <c r="S258" s="62">
        <v>213523</v>
      </c>
      <c r="T258" s="63">
        <v>0.19941243547182097</v>
      </c>
      <c r="U258" s="62">
        <v>13188</v>
      </c>
      <c r="V258" s="63">
        <v>1.7121702915317005E-2</v>
      </c>
      <c r="W258" s="62">
        <v>292977</v>
      </c>
      <c r="X258" s="63">
        <v>7.0302082686413359E-2</v>
      </c>
      <c r="Y258" s="62">
        <v>21719</v>
      </c>
      <c r="Z258" s="63">
        <v>0.24293235664415702</v>
      </c>
      <c r="AA258" s="62">
        <v>14244</v>
      </c>
      <c r="AB258" s="63">
        <v>-1.4392471630224168E-2</v>
      </c>
      <c r="AC258" s="62">
        <v>28914</v>
      </c>
      <c r="AD258" s="63">
        <v>0.22818791946308714</v>
      </c>
      <c r="AE258" s="62">
        <v>8741</v>
      </c>
      <c r="AF258" s="63">
        <v>0.45950910001669731</v>
      </c>
      <c r="AG258" s="62">
        <v>8391</v>
      </c>
      <c r="AH258" s="63">
        <v>-3.3962698595440988E-2</v>
      </c>
      <c r="AI258" s="62">
        <v>8884</v>
      </c>
      <c r="AJ258" s="63">
        <v>0.24078212290502798</v>
      </c>
      <c r="AK258" s="62">
        <v>2898</v>
      </c>
      <c r="AL258" s="54">
        <v>0.69771528998242527</v>
      </c>
      <c r="AM258" s="62">
        <v>14827</v>
      </c>
      <c r="AN258" s="63">
        <v>-8.2771419733993157E-2</v>
      </c>
      <c r="AO258" s="62">
        <v>9177</v>
      </c>
      <c r="AP258" s="63">
        <v>4.9639711769415618E-2</v>
      </c>
      <c r="AQ258" s="62">
        <v>2090</v>
      </c>
      <c r="AR258" s="63">
        <v>-0.32667525773195871</v>
      </c>
      <c r="AS258" s="62">
        <v>6721</v>
      </c>
      <c r="AT258" s="63">
        <v>-3.5724533715925433E-2</v>
      </c>
      <c r="AU258" s="62">
        <v>1404</v>
      </c>
      <c r="AV258" s="63">
        <v>-0.25358851674641147</v>
      </c>
      <c r="AW258" s="62"/>
      <c r="AX258" s="63"/>
      <c r="AY258" s="62"/>
      <c r="AZ258" s="63"/>
      <c r="BA258" s="62">
        <v>15205</v>
      </c>
      <c r="BB258" s="63">
        <v>0.10437245787332938</v>
      </c>
    </row>
    <row r="259" spans="2:55" hidden="1" outlineLevel="1" x14ac:dyDescent="0.25">
      <c r="B259" s="52" t="s">
        <v>84</v>
      </c>
      <c r="C259" s="62">
        <v>1226371</v>
      </c>
      <c r="D259" s="63"/>
      <c r="E259" s="62">
        <v>425518</v>
      </c>
      <c r="F259" s="63"/>
      <c r="G259" s="62"/>
      <c r="H259" s="63"/>
      <c r="I259" s="62"/>
      <c r="J259" s="63"/>
      <c r="K259" s="62"/>
      <c r="L259" s="63"/>
      <c r="M259" s="62">
        <v>800853</v>
      </c>
      <c r="N259" s="63">
        <v>0.11214909143932394</v>
      </c>
      <c r="O259" s="62">
        <v>51049</v>
      </c>
      <c r="P259" s="63">
        <v>0.18193605149220904</v>
      </c>
      <c r="Q259" s="62">
        <v>26398</v>
      </c>
      <c r="R259" s="63">
        <v>9.8680650934365399E-2</v>
      </c>
      <c r="S259" s="62">
        <v>233178</v>
      </c>
      <c r="T259" s="63">
        <v>0.17934037699968131</v>
      </c>
      <c r="U259" s="62">
        <v>19298</v>
      </c>
      <c r="V259" s="63">
        <v>0.1820409163297807</v>
      </c>
      <c r="W259" s="62">
        <v>325572</v>
      </c>
      <c r="X259" s="63">
        <v>6.6257069964400506E-2</v>
      </c>
      <c r="Y259" s="62">
        <v>25866</v>
      </c>
      <c r="Z259" s="63">
        <v>0.47359425739189875</v>
      </c>
      <c r="AA259" s="62">
        <v>17905</v>
      </c>
      <c r="AB259" s="63">
        <v>0.33499850879809134</v>
      </c>
      <c r="AC259" s="62">
        <v>27833</v>
      </c>
      <c r="AD259" s="63">
        <v>-6.5724547682185941E-2</v>
      </c>
      <c r="AE259" s="62">
        <v>5998</v>
      </c>
      <c r="AF259" s="63">
        <v>-0.1528248587570622</v>
      </c>
      <c r="AG259" s="62">
        <v>10129</v>
      </c>
      <c r="AH259" s="63">
        <v>-0.19662119289340096</v>
      </c>
      <c r="AI259" s="62">
        <v>9024</v>
      </c>
      <c r="AJ259" s="63">
        <v>0.13795712484237077</v>
      </c>
      <c r="AK259" s="62">
        <v>2682</v>
      </c>
      <c r="AL259" s="54">
        <v>0.23423838011965015</v>
      </c>
      <c r="AM259" s="62">
        <v>21381</v>
      </c>
      <c r="AN259" s="63">
        <v>-9.267411148695559E-3</v>
      </c>
      <c r="AO259" s="62">
        <v>14055</v>
      </c>
      <c r="AP259" s="63">
        <v>0.1620504340636626</v>
      </c>
      <c r="AQ259" s="62">
        <v>2605</v>
      </c>
      <c r="AR259" s="63">
        <v>-0.42860276376398332</v>
      </c>
      <c r="AS259" s="62">
        <v>7447</v>
      </c>
      <c r="AT259" s="63">
        <v>3.4449229059591691E-2</v>
      </c>
      <c r="AU259" s="62">
        <v>1765</v>
      </c>
      <c r="AV259" s="63">
        <v>-0.3961683202189531</v>
      </c>
      <c r="AW259" s="62"/>
      <c r="AX259" s="63"/>
      <c r="AY259" s="62"/>
      <c r="AZ259" s="63"/>
      <c r="BA259" s="62">
        <v>26501</v>
      </c>
      <c r="BB259" s="63">
        <v>8.7086717532201208E-2</v>
      </c>
    </row>
    <row r="260" spans="2:55" hidden="1" outlineLevel="1" x14ac:dyDescent="0.25">
      <c r="B260" s="52" t="s">
        <v>85</v>
      </c>
      <c r="C260" s="62">
        <v>1287858</v>
      </c>
      <c r="D260" s="63"/>
      <c r="E260" s="62">
        <v>478424</v>
      </c>
      <c r="F260" s="63"/>
      <c r="G260" s="62"/>
      <c r="H260" s="63"/>
      <c r="I260" s="62"/>
      <c r="J260" s="63"/>
      <c r="K260" s="62"/>
      <c r="L260" s="63"/>
      <c r="M260" s="62">
        <v>809434</v>
      </c>
      <c r="N260" s="63">
        <v>6.4641293825497659E-2</v>
      </c>
      <c r="O260" s="62">
        <v>46518</v>
      </c>
      <c r="P260" s="63">
        <v>0.12981808466713618</v>
      </c>
      <c r="Q260" s="62">
        <v>21730</v>
      </c>
      <c r="R260" s="63">
        <v>1.5942774323250308E-2</v>
      </c>
      <c r="S260" s="62">
        <v>237853</v>
      </c>
      <c r="T260" s="63">
        <v>4.8679082235507876E-2</v>
      </c>
      <c r="U260" s="62">
        <v>18586</v>
      </c>
      <c r="V260" s="63">
        <v>-7.1257245652608381E-2</v>
      </c>
      <c r="W260" s="62">
        <v>323889</v>
      </c>
      <c r="X260" s="63">
        <v>8.4909894821464382E-2</v>
      </c>
      <c r="Y260" s="62">
        <v>26701</v>
      </c>
      <c r="Z260" s="63">
        <v>0.28518482864844041</v>
      </c>
      <c r="AA260" s="62">
        <v>29805</v>
      </c>
      <c r="AB260" s="63">
        <v>0.24733207784055233</v>
      </c>
      <c r="AC260" s="62">
        <v>29317</v>
      </c>
      <c r="AD260" s="63">
        <v>0.17305537772087076</v>
      </c>
      <c r="AE260" s="62">
        <v>9676</v>
      </c>
      <c r="AF260" s="63">
        <v>0.66712611991729842</v>
      </c>
      <c r="AG260" s="62">
        <v>9338</v>
      </c>
      <c r="AH260" s="63">
        <v>-0.13086373790022343</v>
      </c>
      <c r="AI260" s="62">
        <v>8019</v>
      </c>
      <c r="AJ260" s="63">
        <v>0.19793845234538399</v>
      </c>
      <c r="AK260" s="62">
        <v>2284</v>
      </c>
      <c r="AL260" s="54">
        <v>0.30514285714285716</v>
      </c>
      <c r="AM260" s="62">
        <v>14977</v>
      </c>
      <c r="AN260" s="63">
        <v>-0.33765257385459047</v>
      </c>
      <c r="AO260" s="62">
        <v>13807</v>
      </c>
      <c r="AP260" s="63">
        <v>2.1152281635973713E-2</v>
      </c>
      <c r="AQ260" s="62">
        <v>2382</v>
      </c>
      <c r="AR260" s="63">
        <v>-0.41272189349112431</v>
      </c>
      <c r="AS260" s="62">
        <v>6790</v>
      </c>
      <c r="AT260" s="63">
        <v>-9.9154272382618869E-3</v>
      </c>
      <c r="AU260" s="62">
        <v>2863</v>
      </c>
      <c r="AV260" s="63">
        <v>-3.374957813027335E-2</v>
      </c>
      <c r="AW260" s="62"/>
      <c r="AX260" s="63"/>
      <c r="AY260" s="62"/>
      <c r="AZ260" s="63"/>
      <c r="BA260" s="62">
        <v>34216</v>
      </c>
      <c r="BB260" s="63">
        <v>4.6712961546697684E-2</v>
      </c>
    </row>
    <row r="261" spans="2:55" hidden="1" outlineLevel="1" x14ac:dyDescent="0.25">
      <c r="B261" s="52" t="s">
        <v>86</v>
      </c>
      <c r="C261" s="62">
        <v>1173544</v>
      </c>
      <c r="D261" s="63"/>
      <c r="E261" s="62">
        <v>424201</v>
      </c>
      <c r="F261" s="63"/>
      <c r="G261" s="62"/>
      <c r="H261" s="63"/>
      <c r="I261" s="62"/>
      <c r="J261" s="63"/>
      <c r="K261" s="62"/>
      <c r="L261" s="63"/>
      <c r="M261" s="62">
        <v>749343</v>
      </c>
      <c r="N261" s="63">
        <v>0.10304560308534749</v>
      </c>
      <c r="O261" s="62">
        <v>37735</v>
      </c>
      <c r="P261" s="63">
        <v>0.14065050480623897</v>
      </c>
      <c r="Q261" s="62">
        <v>15675</v>
      </c>
      <c r="R261" s="63">
        <v>0.11557896235143406</v>
      </c>
      <c r="S261" s="62">
        <v>234530</v>
      </c>
      <c r="T261" s="63">
        <v>0.13969016055670025</v>
      </c>
      <c r="U261" s="62">
        <v>14445</v>
      </c>
      <c r="V261" s="63">
        <v>7.3221757322174952E-3</v>
      </c>
      <c r="W261" s="62">
        <v>320730</v>
      </c>
      <c r="X261" s="63">
        <v>9.2881092574419455E-2</v>
      </c>
      <c r="Y261" s="62">
        <v>22695</v>
      </c>
      <c r="Z261" s="63">
        <v>0.34672442440066464</v>
      </c>
      <c r="AA261" s="62">
        <v>12593</v>
      </c>
      <c r="AB261" s="63">
        <v>-5.4366599083877754E-2</v>
      </c>
      <c r="AC261" s="62">
        <v>30442</v>
      </c>
      <c r="AD261" s="63">
        <v>0.13264129181084194</v>
      </c>
      <c r="AE261" s="62">
        <v>8399</v>
      </c>
      <c r="AF261" s="63">
        <v>0.20484865872902014</v>
      </c>
      <c r="AG261" s="62">
        <v>10496</v>
      </c>
      <c r="AH261" s="63">
        <v>6.5800162469537016E-2</v>
      </c>
      <c r="AI261" s="62">
        <v>8343</v>
      </c>
      <c r="AJ261" s="63">
        <v>3.012717619459182E-2</v>
      </c>
      <c r="AK261" s="62">
        <v>3204</v>
      </c>
      <c r="AL261" s="54">
        <v>0.63552833078101068</v>
      </c>
      <c r="AM261" s="62">
        <v>16585</v>
      </c>
      <c r="AN261" s="63">
        <v>-0.20268256333830104</v>
      </c>
      <c r="AO261" s="62">
        <v>10803</v>
      </c>
      <c r="AP261" s="63">
        <v>0.17194619223258845</v>
      </c>
      <c r="AQ261" s="62">
        <v>1851</v>
      </c>
      <c r="AR261" s="63">
        <v>-0.1334269662921348</v>
      </c>
      <c r="AS261" s="62">
        <v>6748</v>
      </c>
      <c r="AT261" s="63">
        <v>6.5361540890432668E-2</v>
      </c>
      <c r="AU261" s="62">
        <v>1690</v>
      </c>
      <c r="AV261" s="63">
        <v>-9.3786635404454755E-3</v>
      </c>
      <c r="AW261" s="62"/>
      <c r="AX261" s="63"/>
      <c r="AY261" s="62"/>
      <c r="AZ261" s="63"/>
      <c r="BA261" s="62">
        <v>22821</v>
      </c>
      <c r="BB261" s="63">
        <v>6.7898923724847959E-2</v>
      </c>
    </row>
    <row r="262" spans="2:55" hidden="1" outlineLevel="1" x14ac:dyDescent="0.25">
      <c r="B262" s="52" t="s">
        <v>87</v>
      </c>
      <c r="C262" s="62">
        <v>1273537</v>
      </c>
      <c r="D262" s="63"/>
      <c r="E262" s="62">
        <v>381159</v>
      </c>
      <c r="F262" s="63"/>
      <c r="G262" s="62"/>
      <c r="H262" s="63"/>
      <c r="I262" s="62"/>
      <c r="J262" s="63"/>
      <c r="K262" s="62"/>
      <c r="L262" s="63"/>
      <c r="M262" s="62">
        <v>892378</v>
      </c>
      <c r="N262" s="63">
        <v>7.1424883748014478E-2</v>
      </c>
      <c r="O262" s="62">
        <v>52545</v>
      </c>
      <c r="P262" s="63">
        <v>0.18751129994576021</v>
      </c>
      <c r="Q262" s="62">
        <v>21093</v>
      </c>
      <c r="R262" s="63">
        <v>0.10451903440330934</v>
      </c>
      <c r="S262" s="62">
        <v>281653</v>
      </c>
      <c r="T262" s="63">
        <v>9.1090459016266445E-2</v>
      </c>
      <c r="U262" s="62">
        <v>17378</v>
      </c>
      <c r="V262" s="63">
        <v>8.3821878508170133E-2</v>
      </c>
      <c r="W262" s="62">
        <v>323831</v>
      </c>
      <c r="X262" s="63">
        <v>6.2360984443380119E-2</v>
      </c>
      <c r="Y262" s="62">
        <v>23216</v>
      </c>
      <c r="Z262" s="63">
        <v>0.35212580081537559</v>
      </c>
      <c r="AA262" s="62">
        <v>10546</v>
      </c>
      <c r="AB262" s="63">
        <v>1.4233506443546817E-2</v>
      </c>
      <c r="AC262" s="62">
        <v>96319</v>
      </c>
      <c r="AD262" s="63">
        <v>-2.609479036149609E-3</v>
      </c>
      <c r="AE262" s="62">
        <v>38062</v>
      </c>
      <c r="AF262" s="63">
        <v>7.3075838736960774E-2</v>
      </c>
      <c r="AG262" s="62">
        <v>21180</v>
      </c>
      <c r="AH262" s="63">
        <v>-4.5121263395374589E-3</v>
      </c>
      <c r="AI262" s="62">
        <v>20765</v>
      </c>
      <c r="AJ262" s="63">
        <v>-7.7930728241563108E-2</v>
      </c>
      <c r="AK262" s="62">
        <v>16312</v>
      </c>
      <c r="AL262" s="54">
        <v>-5.7382259462583018E-2</v>
      </c>
      <c r="AM262" s="62">
        <v>25144</v>
      </c>
      <c r="AN262" s="63">
        <v>-6.2840104360790128E-2</v>
      </c>
      <c r="AO262" s="62">
        <v>14761</v>
      </c>
      <c r="AP262" s="63">
        <v>0.18571772833159295</v>
      </c>
      <c r="AQ262" s="62">
        <v>2553</v>
      </c>
      <c r="AR262" s="63">
        <v>-0.20541549953314664</v>
      </c>
      <c r="AS262" s="62">
        <v>6583</v>
      </c>
      <c r="AT262" s="63">
        <v>-5.1714203399596648E-2</v>
      </c>
      <c r="AU262" s="62">
        <v>1560</v>
      </c>
      <c r="AV262" s="63">
        <v>-0.11363636363636365</v>
      </c>
      <c r="AW262" s="62"/>
      <c r="AX262" s="63"/>
      <c r="AY262" s="62"/>
      <c r="AZ262" s="63"/>
      <c r="BA262" s="62">
        <v>15196</v>
      </c>
      <c r="BB262" s="63">
        <v>-1.3144058885383725E-3</v>
      </c>
    </row>
    <row r="263" spans="2:55" hidden="1" outlineLevel="1" x14ac:dyDescent="0.25">
      <c r="B263" s="52" t="s">
        <v>88</v>
      </c>
      <c r="C263" s="62">
        <v>1250613</v>
      </c>
      <c r="D263" s="63"/>
      <c r="E263" s="62">
        <v>331053</v>
      </c>
      <c r="F263" s="63"/>
      <c r="G263" s="62"/>
      <c r="H263" s="63"/>
      <c r="I263" s="62"/>
      <c r="J263" s="63"/>
      <c r="K263" s="62"/>
      <c r="L263" s="63"/>
      <c r="M263" s="62">
        <v>919560</v>
      </c>
      <c r="N263" s="63">
        <v>-8.7904151598281466E-3</v>
      </c>
      <c r="O263" s="62">
        <v>42299</v>
      </c>
      <c r="P263" s="63">
        <v>1.8639373871161879E-2</v>
      </c>
      <c r="Q263" s="62">
        <v>20047</v>
      </c>
      <c r="R263" s="63">
        <v>-0.21725040021865605</v>
      </c>
      <c r="S263" s="62">
        <v>290245</v>
      </c>
      <c r="T263" s="63">
        <v>-3.3541113086794638E-2</v>
      </c>
      <c r="U263" s="62">
        <v>9588</v>
      </c>
      <c r="V263" s="63">
        <v>-3.9855798117364283E-2</v>
      </c>
      <c r="W263" s="62">
        <v>288060</v>
      </c>
      <c r="X263" s="63">
        <v>4.7353800956965619E-2</v>
      </c>
      <c r="Y263" s="62">
        <v>12598</v>
      </c>
      <c r="Z263" s="63">
        <v>4.3399039257909555E-2</v>
      </c>
      <c r="AA263" s="62">
        <v>12077</v>
      </c>
      <c r="AB263" s="63">
        <v>3.7008414906405607E-2</v>
      </c>
      <c r="AC263" s="62">
        <v>191413</v>
      </c>
      <c r="AD263" s="63">
        <v>1.3705812260029093E-2</v>
      </c>
      <c r="AE263" s="62">
        <v>75879</v>
      </c>
      <c r="AF263" s="63">
        <v>3.5989787419958175E-2</v>
      </c>
      <c r="AG263" s="62">
        <v>39259</v>
      </c>
      <c r="AH263" s="63">
        <v>-1.3221063214779449E-2</v>
      </c>
      <c r="AI263" s="62">
        <v>33609</v>
      </c>
      <c r="AJ263" s="63">
        <v>-3.75705163082386E-2</v>
      </c>
      <c r="AK263" s="62">
        <v>42666</v>
      </c>
      <c r="AL263" s="54">
        <v>4.3790977590762337E-2</v>
      </c>
      <c r="AM263" s="62">
        <v>17074</v>
      </c>
      <c r="AN263" s="63">
        <v>-0.2047878533836337</v>
      </c>
      <c r="AO263" s="62">
        <v>15894</v>
      </c>
      <c r="AP263" s="63">
        <v>-0.11886018405588206</v>
      </c>
      <c r="AQ263" s="62">
        <v>1885</v>
      </c>
      <c r="AR263" s="63">
        <v>-0.25699645250295622</v>
      </c>
      <c r="AS263" s="62">
        <v>5474</v>
      </c>
      <c r="AT263" s="63">
        <v>-7.689713322091063E-2</v>
      </c>
      <c r="AU263" s="62">
        <v>1892</v>
      </c>
      <c r="AV263" s="63">
        <v>-0.4242239805234328</v>
      </c>
      <c r="AW263" s="62"/>
      <c r="AX263" s="63"/>
      <c r="AY263" s="62"/>
      <c r="AZ263" s="63"/>
      <c r="BA263" s="62">
        <v>11014</v>
      </c>
      <c r="BB263" s="63">
        <v>-3.6564030790762758E-2</v>
      </c>
    </row>
    <row r="264" spans="2:55" hidden="1" outlineLevel="1" x14ac:dyDescent="0.25">
      <c r="B264" s="52" t="s">
        <v>89</v>
      </c>
      <c r="C264" s="62">
        <v>1156817</v>
      </c>
      <c r="D264" s="63"/>
      <c r="E264" s="62">
        <v>366096</v>
      </c>
      <c r="F264" s="63"/>
      <c r="G264" s="62"/>
      <c r="H264" s="63"/>
      <c r="I264" s="62"/>
      <c r="J264" s="63"/>
      <c r="K264" s="62"/>
      <c r="L264" s="63"/>
      <c r="M264" s="62">
        <v>790721</v>
      </c>
      <c r="N264" s="63">
        <v>-0.10254259603118032</v>
      </c>
      <c r="O264" s="62">
        <v>36357</v>
      </c>
      <c r="P264" s="63">
        <v>-0.15875329723726228</v>
      </c>
      <c r="Q264" s="62">
        <v>20472</v>
      </c>
      <c r="R264" s="63">
        <v>-0.17531421205285203</v>
      </c>
      <c r="S264" s="62">
        <v>218909</v>
      </c>
      <c r="T264" s="63">
        <v>-0.17361333942370494</v>
      </c>
      <c r="U264" s="62">
        <v>8572</v>
      </c>
      <c r="V264" s="63">
        <v>-0.36106141920095414</v>
      </c>
      <c r="W264" s="62">
        <v>259606</v>
      </c>
      <c r="X264" s="63">
        <v>-4.8950792766917717E-2</v>
      </c>
      <c r="Y264" s="62">
        <v>14042</v>
      </c>
      <c r="Z264" s="63">
        <v>0.29431283989307766</v>
      </c>
      <c r="AA264" s="62">
        <v>10918</v>
      </c>
      <c r="AB264" s="63">
        <v>-7.2860054347826053E-2</v>
      </c>
      <c r="AC264" s="62">
        <v>175484</v>
      </c>
      <c r="AD264" s="63">
        <v>-5.8001277584827871E-2</v>
      </c>
      <c r="AE264" s="62">
        <v>71672</v>
      </c>
      <c r="AF264" s="63">
        <v>-2.7490569621970717E-2</v>
      </c>
      <c r="AG264" s="62">
        <v>33389</v>
      </c>
      <c r="AH264" s="63">
        <v>-0.10824742268041232</v>
      </c>
      <c r="AI264" s="62">
        <v>32288</v>
      </c>
      <c r="AJ264" s="63">
        <v>-9.0120047342614029E-2</v>
      </c>
      <c r="AK264" s="62">
        <v>38135</v>
      </c>
      <c r="AL264" s="54">
        <v>-3.8524569498020855E-2</v>
      </c>
      <c r="AM264" s="62">
        <v>12364</v>
      </c>
      <c r="AN264" s="63">
        <v>-0.2300411010088429</v>
      </c>
      <c r="AO264" s="62">
        <v>9550</v>
      </c>
      <c r="AP264" s="63">
        <v>-0.18053887077398323</v>
      </c>
      <c r="AQ264" s="62">
        <v>2952</v>
      </c>
      <c r="AR264" s="63">
        <v>0.13146799540053666</v>
      </c>
      <c r="AS264" s="62">
        <v>5264</v>
      </c>
      <c r="AT264" s="63">
        <v>7.8688524590163844E-2</v>
      </c>
      <c r="AU264" s="62">
        <v>2030</v>
      </c>
      <c r="AV264" s="63">
        <v>-0.2419716206123973</v>
      </c>
      <c r="AW264" s="62"/>
      <c r="AX264" s="63"/>
      <c r="AY264" s="62"/>
      <c r="AZ264" s="63"/>
      <c r="BA264" s="62">
        <v>14201</v>
      </c>
      <c r="BB264" s="63">
        <v>-5.0100334448160533E-2</v>
      </c>
    </row>
    <row r="265" spans="2:55" ht="15" customHeight="1" collapsed="1" x14ac:dyDescent="0.25">
      <c r="B265" s="64">
        <v>1999</v>
      </c>
      <c r="C265" s="65">
        <v>14139028</v>
      </c>
      <c r="D265" s="66"/>
      <c r="E265" s="65">
        <v>4277476</v>
      </c>
      <c r="F265" s="66"/>
      <c r="G265" s="65"/>
      <c r="H265" s="66"/>
      <c r="I265" s="65"/>
      <c r="J265" s="66"/>
      <c r="K265" s="65"/>
      <c r="L265" s="66"/>
      <c r="M265" s="65">
        <v>9861552</v>
      </c>
      <c r="N265" s="66">
        <v>5.4807109778512553E-2</v>
      </c>
      <c r="O265" s="65">
        <v>517422</v>
      </c>
      <c r="P265" s="66">
        <v>0.13734618783218822</v>
      </c>
      <c r="Q265" s="65">
        <v>250330</v>
      </c>
      <c r="R265" s="66">
        <v>5.7516422702405867E-2</v>
      </c>
      <c r="S265" s="65">
        <v>3034260</v>
      </c>
      <c r="T265" s="66">
        <v>5.8941038022288117E-2</v>
      </c>
      <c r="U265" s="65">
        <v>195146</v>
      </c>
      <c r="V265" s="66">
        <v>-4.2555362792121576E-3</v>
      </c>
      <c r="W265" s="65">
        <v>3519406</v>
      </c>
      <c r="X265" s="66">
        <v>6.775503021771323E-2</v>
      </c>
      <c r="Y265" s="65">
        <v>224386</v>
      </c>
      <c r="Z265" s="66">
        <v>0.3508928248907297</v>
      </c>
      <c r="AA265" s="65">
        <v>184032</v>
      </c>
      <c r="AB265" s="66">
        <v>1.8963827537138656E-2</v>
      </c>
      <c r="AC265" s="65">
        <v>1226836</v>
      </c>
      <c r="AD265" s="66">
        <v>3.3931301376905365E-2</v>
      </c>
      <c r="AE265" s="65">
        <v>464999</v>
      </c>
      <c r="AF265" s="66">
        <v>6.4728779795296898E-2</v>
      </c>
      <c r="AG265" s="65">
        <v>270276</v>
      </c>
      <c r="AH265" s="66">
        <v>-5.6619391865790902E-3</v>
      </c>
      <c r="AI265" s="65">
        <v>250653</v>
      </c>
      <c r="AJ265" s="66">
        <v>5.6381835423032323E-2</v>
      </c>
      <c r="AK265" s="65">
        <v>240908</v>
      </c>
      <c r="AL265" s="66">
        <v>6.3965707734858768E-4</v>
      </c>
      <c r="AM265" s="65">
        <v>207881</v>
      </c>
      <c r="AN265" s="66">
        <v>-0.14517342763739538</v>
      </c>
      <c r="AO265" s="65">
        <v>157552</v>
      </c>
      <c r="AP265" s="66">
        <v>-1.203973111267187E-2</v>
      </c>
      <c r="AQ265" s="65">
        <v>27800</v>
      </c>
      <c r="AR265" s="66">
        <v>-0.41237396689847594</v>
      </c>
      <c r="AS265" s="65">
        <v>74798</v>
      </c>
      <c r="AT265" s="66">
        <v>3.6270435023552317E-2</v>
      </c>
      <c r="AU265" s="65">
        <v>25442</v>
      </c>
      <c r="AV265" s="66">
        <v>-4.6830511014536169E-2</v>
      </c>
      <c r="AW265" s="65"/>
      <c r="AX265" s="66"/>
      <c r="AY265" s="65"/>
      <c r="AZ265" s="66"/>
      <c r="BA265" s="65">
        <v>216261</v>
      </c>
      <c r="BB265" s="66">
        <v>-7.7312728841089084E-3</v>
      </c>
      <c r="BC265" s="38"/>
    </row>
    <row r="266" spans="2:55" hidden="1" outlineLevel="1" x14ac:dyDescent="0.25">
      <c r="B266" s="52" t="s">
        <v>78</v>
      </c>
      <c r="C266" s="62"/>
      <c r="D266" s="63"/>
      <c r="E266" s="62"/>
      <c r="F266" s="63"/>
      <c r="G266" s="62"/>
      <c r="H266" s="63"/>
      <c r="I266" s="62"/>
      <c r="J266" s="63"/>
      <c r="K266" s="62"/>
      <c r="L266" s="63"/>
      <c r="M266" s="62">
        <v>837655</v>
      </c>
      <c r="N266" s="63">
        <v>0.12888162345590826</v>
      </c>
      <c r="O266" s="62">
        <v>35492</v>
      </c>
      <c r="P266" s="63">
        <v>0.2195306325808335</v>
      </c>
      <c r="Q266" s="62">
        <v>19667</v>
      </c>
      <c r="R266" s="63">
        <v>-3.7535480082215966E-2</v>
      </c>
      <c r="S266" s="62">
        <v>243333</v>
      </c>
      <c r="T266" s="63">
        <v>0.10227627913297543</v>
      </c>
      <c r="U266" s="62">
        <v>14701</v>
      </c>
      <c r="V266" s="63">
        <v>0.13793637278427129</v>
      </c>
      <c r="W266" s="62">
        <v>245281</v>
      </c>
      <c r="X266" s="63">
        <v>0.18148494248665736</v>
      </c>
      <c r="Y266" s="62">
        <v>9545</v>
      </c>
      <c r="Z266" s="63">
        <v>0.30646044347111956</v>
      </c>
      <c r="AA266" s="62">
        <v>20708</v>
      </c>
      <c r="AB266" s="63">
        <v>0.12329807431516149</v>
      </c>
      <c r="AC266" s="62">
        <v>179172</v>
      </c>
      <c r="AD266" s="63">
        <v>4.3998112119146171E-2</v>
      </c>
      <c r="AE266" s="62">
        <v>66707</v>
      </c>
      <c r="AF266" s="63">
        <v>3.1849399826754166E-2</v>
      </c>
      <c r="AG266" s="62">
        <v>36277</v>
      </c>
      <c r="AH266" s="63">
        <v>7.0275851895559738E-2</v>
      </c>
      <c r="AI266" s="62">
        <v>33822</v>
      </c>
      <c r="AJ266" s="63">
        <v>2.921307285010033E-2</v>
      </c>
      <c r="AK266" s="62">
        <v>42366</v>
      </c>
      <c r="AL266" s="54">
        <v>5.346130893176837E-2</v>
      </c>
      <c r="AM266" s="62">
        <v>19546</v>
      </c>
      <c r="AN266" s="63">
        <v>0.23264173551113076</v>
      </c>
      <c r="AO266" s="62">
        <v>16984</v>
      </c>
      <c r="AP266" s="63">
        <v>0.1457869527086284</v>
      </c>
      <c r="AQ266" s="62">
        <v>7424</v>
      </c>
      <c r="AR266" s="63">
        <v>0.62914197937239402</v>
      </c>
      <c r="AS266" s="62">
        <v>5369</v>
      </c>
      <c r="AT266" s="63">
        <v>0.57402521254763994</v>
      </c>
      <c r="AU266" s="62">
        <v>2603</v>
      </c>
      <c r="AV266" s="63">
        <v>0.66858974358974366</v>
      </c>
      <c r="AW266" s="62"/>
      <c r="AX266" s="63"/>
      <c r="AY266" s="62"/>
      <c r="AZ266" s="63"/>
      <c r="BA266" s="62">
        <v>17830</v>
      </c>
      <c r="BB266" s="63">
        <v>0.30747231795849528</v>
      </c>
    </row>
    <row r="267" spans="2:55" hidden="1" outlineLevel="1" x14ac:dyDescent="0.25">
      <c r="B267" s="52" t="s">
        <v>79</v>
      </c>
      <c r="C267" s="62"/>
      <c r="D267" s="63"/>
      <c r="E267" s="62"/>
      <c r="F267" s="63"/>
      <c r="G267" s="62"/>
      <c r="H267" s="63"/>
      <c r="I267" s="62"/>
      <c r="J267" s="63"/>
      <c r="K267" s="62"/>
      <c r="L267" s="63"/>
      <c r="M267" s="62">
        <v>809666</v>
      </c>
      <c r="N267" s="63">
        <v>9.2946909463965222E-2</v>
      </c>
      <c r="O267" s="62">
        <v>38100</v>
      </c>
      <c r="P267" s="63">
        <v>0.11296117781088433</v>
      </c>
      <c r="Q267" s="62">
        <v>19873</v>
      </c>
      <c r="R267" s="63">
        <v>-4.9320704171450402E-2</v>
      </c>
      <c r="S267" s="62">
        <v>244243</v>
      </c>
      <c r="T267" s="63">
        <v>3.1570989322881493E-2</v>
      </c>
      <c r="U267" s="62">
        <v>19739</v>
      </c>
      <c r="V267" s="63">
        <v>4.3011889035667217E-2</v>
      </c>
      <c r="W267" s="62">
        <v>238227</v>
      </c>
      <c r="X267" s="63">
        <v>0.20979610491836587</v>
      </c>
      <c r="Y267" s="62">
        <v>8353</v>
      </c>
      <c r="Z267" s="63">
        <v>0.13461016028253181</v>
      </c>
      <c r="AA267" s="62">
        <v>18138</v>
      </c>
      <c r="AB267" s="63">
        <v>8.1380790556251137E-2</v>
      </c>
      <c r="AC267" s="62">
        <v>160757</v>
      </c>
      <c r="AD267" s="63">
        <v>2.9714702981078478E-2</v>
      </c>
      <c r="AE267" s="62">
        <v>59927</v>
      </c>
      <c r="AF267" s="63">
        <v>4.6430816511839001E-2</v>
      </c>
      <c r="AG267" s="62">
        <v>33530</v>
      </c>
      <c r="AH267" s="63">
        <v>8.2381044612305443E-2</v>
      </c>
      <c r="AI267" s="62">
        <v>30160</v>
      </c>
      <c r="AJ267" s="63">
        <v>-3.385975590223278E-2</v>
      </c>
      <c r="AK267" s="62">
        <v>37140</v>
      </c>
      <c r="AL267" s="54">
        <v>1.3231482744509693E-2</v>
      </c>
      <c r="AM267" s="62">
        <v>18357</v>
      </c>
      <c r="AN267" s="63">
        <v>0.19933359466875733</v>
      </c>
      <c r="AO267" s="62">
        <v>16682</v>
      </c>
      <c r="AP267" s="63">
        <v>-2.9890672249360262E-2</v>
      </c>
      <c r="AQ267" s="62">
        <v>3880</v>
      </c>
      <c r="AR267" s="63">
        <v>0.44184318097361586</v>
      </c>
      <c r="AS267" s="62">
        <v>5136</v>
      </c>
      <c r="AT267" s="63">
        <v>0.47798561151079144</v>
      </c>
      <c r="AU267" s="62">
        <v>2180</v>
      </c>
      <c r="AV267" s="63">
        <v>0.54829545454545459</v>
      </c>
      <c r="AW267" s="62"/>
      <c r="AX267" s="63"/>
      <c r="AY267" s="62"/>
      <c r="AZ267" s="63"/>
      <c r="BA267" s="62">
        <v>16001</v>
      </c>
      <c r="BB267" s="63">
        <v>0.25635992462311563</v>
      </c>
    </row>
    <row r="268" spans="2:55" hidden="1" outlineLevel="1" x14ac:dyDescent="0.25">
      <c r="B268" s="52" t="s">
        <v>80</v>
      </c>
      <c r="C268" s="62"/>
      <c r="D268" s="63"/>
      <c r="E268" s="62"/>
      <c r="F268" s="63"/>
      <c r="G268" s="62"/>
      <c r="H268" s="63"/>
      <c r="I268" s="62"/>
      <c r="J268" s="63"/>
      <c r="K268" s="62"/>
      <c r="L268" s="63"/>
      <c r="M268" s="62">
        <v>887013</v>
      </c>
      <c r="N268" s="63">
        <v>3.2405656149939954E-2</v>
      </c>
      <c r="O268" s="62">
        <v>41675</v>
      </c>
      <c r="P268" s="63">
        <v>6.368044920877991E-2</v>
      </c>
      <c r="Q268" s="62">
        <v>18302</v>
      </c>
      <c r="R268" s="63">
        <v>-8.1086509012401442E-2</v>
      </c>
      <c r="S268" s="62">
        <v>284530</v>
      </c>
      <c r="T268" s="63">
        <v>-5.4617102150394725E-2</v>
      </c>
      <c r="U268" s="62">
        <v>17947</v>
      </c>
      <c r="V268" s="63">
        <v>-6.3357862324513348E-2</v>
      </c>
      <c r="W268" s="62">
        <v>262104</v>
      </c>
      <c r="X268" s="63">
        <v>0.17644629768439768</v>
      </c>
      <c r="Y268" s="62">
        <v>8051</v>
      </c>
      <c r="Z268" s="63">
        <v>-9.6104187717525491E-2</v>
      </c>
      <c r="AA268" s="62">
        <v>18314</v>
      </c>
      <c r="AB268" s="63">
        <v>0.11602681291895189</v>
      </c>
      <c r="AC268" s="62">
        <v>172518</v>
      </c>
      <c r="AD268" s="63">
        <v>-1.4817044231192344E-3</v>
      </c>
      <c r="AE268" s="62">
        <v>64509</v>
      </c>
      <c r="AF268" s="63">
        <v>2.6869995702074156E-2</v>
      </c>
      <c r="AG268" s="62">
        <v>36242</v>
      </c>
      <c r="AH268" s="63">
        <v>7.1582744448715374E-2</v>
      </c>
      <c r="AI268" s="62">
        <v>32057</v>
      </c>
      <c r="AJ268" s="63">
        <v>-9.2871897903166523E-2</v>
      </c>
      <c r="AK268" s="62">
        <v>39710</v>
      </c>
      <c r="AL268" s="54">
        <v>-2.6548672566371723E-2</v>
      </c>
      <c r="AM268" s="62">
        <v>18573</v>
      </c>
      <c r="AN268" s="63">
        <v>5.134156005887025E-2</v>
      </c>
      <c r="AO268" s="62">
        <v>14655</v>
      </c>
      <c r="AP268" s="63">
        <v>-0.12892296718972895</v>
      </c>
      <c r="AQ268" s="62">
        <v>4908</v>
      </c>
      <c r="AR268" s="63">
        <v>0.26462251996908015</v>
      </c>
      <c r="AS268" s="62">
        <v>6021</v>
      </c>
      <c r="AT268" s="63">
        <v>0.50337078651685396</v>
      </c>
      <c r="AU268" s="62">
        <v>1977</v>
      </c>
      <c r="AV268" s="63">
        <v>0.29384816753926701</v>
      </c>
      <c r="AW268" s="62"/>
      <c r="AX268" s="63"/>
      <c r="AY268" s="62"/>
      <c r="AZ268" s="63"/>
      <c r="BA268" s="62">
        <v>17438</v>
      </c>
      <c r="BB268" s="63">
        <v>0.15049152206901106</v>
      </c>
    </row>
    <row r="269" spans="2:55" hidden="1" outlineLevel="1" x14ac:dyDescent="0.25">
      <c r="B269" s="52" t="s">
        <v>81</v>
      </c>
      <c r="C269" s="62"/>
      <c r="D269" s="63"/>
      <c r="E269" s="62"/>
      <c r="F269" s="63"/>
      <c r="G269" s="62"/>
      <c r="H269" s="63"/>
      <c r="I269" s="62"/>
      <c r="J269" s="63"/>
      <c r="K269" s="62"/>
      <c r="L269" s="63"/>
      <c r="M269" s="62">
        <v>763430</v>
      </c>
      <c r="N269" s="63">
        <v>0.17276478341418744</v>
      </c>
      <c r="O269" s="62">
        <v>39047</v>
      </c>
      <c r="P269" s="63">
        <v>0.22144019019019012</v>
      </c>
      <c r="Q269" s="62">
        <v>21071</v>
      </c>
      <c r="R269" s="63">
        <v>0.18250182389584158</v>
      </c>
      <c r="S269" s="62">
        <v>256825</v>
      </c>
      <c r="T269" s="63">
        <v>7.7033079477974997E-2</v>
      </c>
      <c r="U269" s="62">
        <v>22203</v>
      </c>
      <c r="V269" s="63">
        <v>-8.2634384167251995E-2</v>
      </c>
      <c r="W269" s="62">
        <v>254130</v>
      </c>
      <c r="X269" s="63">
        <v>0.22929646685499794</v>
      </c>
      <c r="Y269" s="62">
        <v>8492</v>
      </c>
      <c r="Z269" s="63">
        <v>0.18355400696864121</v>
      </c>
      <c r="AA269" s="62">
        <v>14594</v>
      </c>
      <c r="AB269" s="63">
        <v>7.8959041845334976E-2</v>
      </c>
      <c r="AC269" s="62">
        <v>78179</v>
      </c>
      <c r="AD269" s="63">
        <v>0.35297578872678814</v>
      </c>
      <c r="AE269" s="62">
        <v>31362</v>
      </c>
      <c r="AF269" s="63">
        <v>0.18935113201107368</v>
      </c>
      <c r="AG269" s="62">
        <v>19393</v>
      </c>
      <c r="AH269" s="63">
        <v>0.56017699115044239</v>
      </c>
      <c r="AI269" s="62">
        <v>12960</v>
      </c>
      <c r="AJ269" s="63">
        <v>0.47574584377135043</v>
      </c>
      <c r="AK269" s="62">
        <v>14464</v>
      </c>
      <c r="AL269" s="54">
        <v>0.41776122328955112</v>
      </c>
      <c r="AM269" s="62">
        <v>22052</v>
      </c>
      <c r="AN269" s="63">
        <v>0.1945828819068256</v>
      </c>
      <c r="AO269" s="62">
        <v>14641</v>
      </c>
      <c r="AP269" s="63">
        <v>9.8184818481848124E-2</v>
      </c>
      <c r="AQ269" s="62">
        <v>4263</v>
      </c>
      <c r="AR269" s="63">
        <v>0.18779604346614653</v>
      </c>
      <c r="AS269" s="62">
        <v>5561</v>
      </c>
      <c r="AT269" s="63">
        <v>0.59158557527189459</v>
      </c>
      <c r="AU269" s="62">
        <v>1423</v>
      </c>
      <c r="AV269" s="63">
        <v>0.30670339761248844</v>
      </c>
      <c r="AW269" s="62"/>
      <c r="AX269" s="63"/>
      <c r="AY269" s="62"/>
      <c r="AZ269" s="63"/>
      <c r="BA269" s="62">
        <v>20949</v>
      </c>
      <c r="BB269" s="63">
        <v>0.56991906474820153</v>
      </c>
    </row>
    <row r="270" spans="2:55" hidden="1" outlineLevel="1" x14ac:dyDescent="0.25">
      <c r="B270" s="52" t="s">
        <v>82</v>
      </c>
      <c r="C270" s="62"/>
      <c r="D270" s="63"/>
      <c r="E270" s="62"/>
      <c r="F270" s="63"/>
      <c r="G270" s="62"/>
      <c r="H270" s="63"/>
      <c r="I270" s="62"/>
      <c r="J270" s="63"/>
      <c r="K270" s="62"/>
      <c r="L270" s="63"/>
      <c r="M270" s="62">
        <v>642820</v>
      </c>
      <c r="N270" s="63">
        <v>0.1377687470242468</v>
      </c>
      <c r="O270" s="62">
        <v>31473</v>
      </c>
      <c r="P270" s="63">
        <v>0.23953369304084116</v>
      </c>
      <c r="Q270" s="62">
        <v>15165</v>
      </c>
      <c r="R270" s="63">
        <v>0.25714996269584689</v>
      </c>
      <c r="S270" s="62">
        <v>204747</v>
      </c>
      <c r="T270" s="63">
        <v>6.1987800576775554E-2</v>
      </c>
      <c r="U270" s="62">
        <v>18310</v>
      </c>
      <c r="V270" s="63">
        <v>6.7825275558406783E-2</v>
      </c>
      <c r="W270" s="62">
        <v>272426</v>
      </c>
      <c r="X270" s="63">
        <v>0.15726022276407559</v>
      </c>
      <c r="Y270" s="62">
        <v>18913</v>
      </c>
      <c r="Z270" s="63">
        <v>0.2824111743965283</v>
      </c>
      <c r="AA270" s="62">
        <v>9957</v>
      </c>
      <c r="AB270" s="63">
        <v>0.14120343839541549</v>
      </c>
      <c r="AC270" s="62">
        <v>19061</v>
      </c>
      <c r="AD270" s="63">
        <v>0.49933139306221985</v>
      </c>
      <c r="AE270" s="62">
        <v>5970</v>
      </c>
      <c r="AF270" s="63">
        <v>0.13368780858336504</v>
      </c>
      <c r="AG270" s="62">
        <v>5984</v>
      </c>
      <c r="AH270" s="63">
        <v>1.2138364779874213</v>
      </c>
      <c r="AI270" s="62">
        <v>5466</v>
      </c>
      <c r="AJ270" s="63">
        <v>0.29526066350710911</v>
      </c>
      <c r="AK270" s="62">
        <v>1641</v>
      </c>
      <c r="AL270" s="54">
        <v>2.1316793893129771</v>
      </c>
      <c r="AM270" s="62">
        <v>19139</v>
      </c>
      <c r="AN270" s="63">
        <v>0.23080385852090024</v>
      </c>
      <c r="AO270" s="62">
        <v>10792</v>
      </c>
      <c r="AP270" s="63">
        <v>-2.2020842772994986E-2</v>
      </c>
      <c r="AQ270" s="62">
        <v>4620</v>
      </c>
      <c r="AR270" s="63">
        <v>0.39788199697428128</v>
      </c>
      <c r="AS270" s="62">
        <v>4980</v>
      </c>
      <c r="AT270" s="63">
        <v>0.33261974846133269</v>
      </c>
      <c r="AU270" s="62">
        <v>1312</v>
      </c>
      <c r="AV270" s="63">
        <v>0.39723109691160818</v>
      </c>
      <c r="AW270" s="62"/>
      <c r="AX270" s="63"/>
      <c r="AY270" s="62"/>
      <c r="AZ270" s="63"/>
      <c r="BA270" s="62">
        <v>11925</v>
      </c>
      <c r="BB270" s="63">
        <v>4.3489674483724095E-2</v>
      </c>
    </row>
    <row r="271" spans="2:55" hidden="1" outlineLevel="1" x14ac:dyDescent="0.25">
      <c r="B271" s="52" t="s">
        <v>83</v>
      </c>
      <c r="C271" s="62"/>
      <c r="D271" s="63"/>
      <c r="E271" s="62"/>
      <c r="F271" s="63"/>
      <c r="G271" s="62"/>
      <c r="H271" s="63"/>
      <c r="I271" s="62"/>
      <c r="J271" s="63"/>
      <c r="K271" s="62"/>
      <c r="L271" s="63"/>
      <c r="M271" s="62">
        <v>607173</v>
      </c>
      <c r="N271" s="63">
        <v>0.14843284527810829</v>
      </c>
      <c r="O271" s="62">
        <v>22714</v>
      </c>
      <c r="P271" s="63">
        <v>-6.7493226044831212E-2</v>
      </c>
      <c r="Q271" s="62">
        <v>13638</v>
      </c>
      <c r="R271" s="63">
        <v>-4.8290300069783632E-2</v>
      </c>
      <c r="S271" s="62">
        <v>178023</v>
      </c>
      <c r="T271" s="63">
        <v>0.13244742433302381</v>
      </c>
      <c r="U271" s="62">
        <v>12966</v>
      </c>
      <c r="V271" s="63">
        <v>1.4077897700609965E-2</v>
      </c>
      <c r="W271" s="62">
        <v>273733</v>
      </c>
      <c r="X271" s="63">
        <v>0.1876494144904397</v>
      </c>
      <c r="Y271" s="62">
        <v>17474</v>
      </c>
      <c r="Z271" s="63">
        <v>0.15028635376209598</v>
      </c>
      <c r="AA271" s="62">
        <v>14452</v>
      </c>
      <c r="AB271" s="63">
        <v>0.10506193607585268</v>
      </c>
      <c r="AC271" s="62">
        <v>23542</v>
      </c>
      <c r="AD271" s="63">
        <v>0.4283460745055212</v>
      </c>
      <c r="AE271" s="62">
        <v>5989</v>
      </c>
      <c r="AF271" s="63">
        <v>0.20333534257584884</v>
      </c>
      <c r="AG271" s="62">
        <v>8686</v>
      </c>
      <c r="AH271" s="63">
        <v>0.35359202119370425</v>
      </c>
      <c r="AI271" s="62">
        <v>7160</v>
      </c>
      <c r="AJ271" s="63">
        <v>0.53780068728522346</v>
      </c>
      <c r="AK271" s="62">
        <v>1707</v>
      </c>
      <c r="AL271" s="54">
        <v>2.9513888888888888</v>
      </c>
      <c r="AM271" s="62">
        <v>16165</v>
      </c>
      <c r="AN271" s="63">
        <v>0.211224336879964</v>
      </c>
      <c r="AO271" s="62">
        <v>8743</v>
      </c>
      <c r="AP271" s="63">
        <v>-0.18752904005203974</v>
      </c>
      <c r="AQ271" s="62">
        <v>3104</v>
      </c>
      <c r="AR271" s="63">
        <v>-1.4290250873293164E-2</v>
      </c>
      <c r="AS271" s="62">
        <v>6970</v>
      </c>
      <c r="AT271" s="63">
        <v>0.56418312387791736</v>
      </c>
      <c r="AU271" s="62">
        <v>1881</v>
      </c>
      <c r="AV271" s="63">
        <v>0.79313632030505232</v>
      </c>
      <c r="AW271" s="62"/>
      <c r="AX271" s="63"/>
      <c r="AY271" s="62"/>
      <c r="AZ271" s="63"/>
      <c r="BA271" s="62">
        <v>13768</v>
      </c>
      <c r="BB271" s="63">
        <v>0.14485281889239987</v>
      </c>
    </row>
    <row r="272" spans="2:55" hidden="1" outlineLevel="1" x14ac:dyDescent="0.25">
      <c r="B272" s="52" t="s">
        <v>84</v>
      </c>
      <c r="C272" s="62"/>
      <c r="D272" s="63"/>
      <c r="E272" s="62"/>
      <c r="F272" s="63"/>
      <c r="G272" s="62"/>
      <c r="H272" s="63"/>
      <c r="I272" s="62"/>
      <c r="J272" s="63"/>
      <c r="K272" s="62"/>
      <c r="L272" s="63"/>
      <c r="M272" s="62">
        <v>720095</v>
      </c>
      <c r="N272" s="63">
        <v>0.11062527665573163</v>
      </c>
      <c r="O272" s="62">
        <v>43191</v>
      </c>
      <c r="P272" s="63">
        <v>0.18594689585106683</v>
      </c>
      <c r="Q272" s="62">
        <v>24027</v>
      </c>
      <c r="R272" s="63">
        <v>0.15748145293380866</v>
      </c>
      <c r="S272" s="62">
        <v>197719</v>
      </c>
      <c r="T272" s="63">
        <v>-4.1469314937001012E-2</v>
      </c>
      <c r="U272" s="62">
        <v>16326</v>
      </c>
      <c r="V272" s="63">
        <v>3.4863083164300201E-2</v>
      </c>
      <c r="W272" s="62">
        <v>305341</v>
      </c>
      <c r="X272" s="63">
        <v>0.21866344181294251</v>
      </c>
      <c r="Y272" s="62">
        <v>17553</v>
      </c>
      <c r="Z272" s="63">
        <v>0.28961869076482261</v>
      </c>
      <c r="AA272" s="62">
        <v>13412</v>
      </c>
      <c r="AB272" s="63">
        <v>-0.10335606364487226</v>
      </c>
      <c r="AC272" s="62">
        <v>29791</v>
      </c>
      <c r="AD272" s="63">
        <v>0.17998178001346687</v>
      </c>
      <c r="AE272" s="62">
        <v>7080</v>
      </c>
      <c r="AF272" s="63">
        <v>0.12327463112803416</v>
      </c>
      <c r="AG272" s="62">
        <v>12608</v>
      </c>
      <c r="AH272" s="63">
        <v>6.2263038166652684E-2</v>
      </c>
      <c r="AI272" s="62">
        <v>7930</v>
      </c>
      <c r="AJ272" s="63">
        <v>0.19842829076620827</v>
      </c>
      <c r="AK272" s="62">
        <v>2173</v>
      </c>
      <c r="AL272" s="54">
        <v>3.7445414847161569</v>
      </c>
      <c r="AM272" s="62">
        <v>21581</v>
      </c>
      <c r="AN272" s="63">
        <v>5.2783062588418916E-2</v>
      </c>
      <c r="AO272" s="62">
        <v>12095</v>
      </c>
      <c r="AP272" s="63">
        <v>-4.1169205434334888E-3</v>
      </c>
      <c r="AQ272" s="62">
        <v>4559</v>
      </c>
      <c r="AR272" s="63">
        <v>0.22290772532188852</v>
      </c>
      <c r="AS272" s="62">
        <v>7199</v>
      </c>
      <c r="AT272" s="63">
        <v>0.37938302356773335</v>
      </c>
      <c r="AU272" s="62">
        <v>2923</v>
      </c>
      <c r="AV272" s="63">
        <v>0.6886192952050838</v>
      </c>
      <c r="AW272" s="62"/>
      <c r="AX272" s="63"/>
      <c r="AY272" s="62"/>
      <c r="AZ272" s="63"/>
      <c r="BA272" s="62">
        <v>24378</v>
      </c>
      <c r="BB272" s="63">
        <v>0.13645051512749995</v>
      </c>
    </row>
    <row r="273" spans="2:55" hidden="1" outlineLevel="1" x14ac:dyDescent="0.25">
      <c r="B273" s="52" t="s">
        <v>85</v>
      </c>
      <c r="C273" s="62"/>
      <c r="D273" s="63"/>
      <c r="E273" s="62"/>
      <c r="F273" s="63"/>
      <c r="G273" s="62"/>
      <c r="H273" s="63"/>
      <c r="I273" s="62"/>
      <c r="J273" s="63"/>
      <c r="K273" s="62"/>
      <c r="L273" s="63"/>
      <c r="M273" s="62">
        <v>760288</v>
      </c>
      <c r="N273" s="63">
        <v>0.11145091733060442</v>
      </c>
      <c r="O273" s="62">
        <v>41173</v>
      </c>
      <c r="P273" s="63">
        <v>0.39626288659793807</v>
      </c>
      <c r="Q273" s="62">
        <v>21389</v>
      </c>
      <c r="R273" s="63">
        <v>9.3674899013141077E-2</v>
      </c>
      <c r="S273" s="62">
        <v>226812</v>
      </c>
      <c r="T273" s="63">
        <v>1.1275932638675323E-2</v>
      </c>
      <c r="U273" s="62">
        <v>20012</v>
      </c>
      <c r="V273" s="63">
        <v>-4.5957284515636965E-2</v>
      </c>
      <c r="W273" s="62">
        <v>298540</v>
      </c>
      <c r="X273" s="63">
        <v>0.16575748464413032</v>
      </c>
      <c r="Y273" s="62">
        <v>20776</v>
      </c>
      <c r="Z273" s="63">
        <v>0.32643810253463568</v>
      </c>
      <c r="AA273" s="62">
        <v>23895</v>
      </c>
      <c r="AB273" s="63">
        <v>1.3401755799652193E-2</v>
      </c>
      <c r="AC273" s="62">
        <v>24992</v>
      </c>
      <c r="AD273" s="63">
        <v>0.32274796231607916</v>
      </c>
      <c r="AE273" s="62">
        <v>5804</v>
      </c>
      <c r="AF273" s="63">
        <v>0.19423868312757198</v>
      </c>
      <c r="AG273" s="62">
        <v>10744</v>
      </c>
      <c r="AH273" s="63">
        <v>0.25119366484220329</v>
      </c>
      <c r="AI273" s="62">
        <v>6694</v>
      </c>
      <c r="AJ273" s="63">
        <v>0.35478648046954064</v>
      </c>
      <c r="AK273" s="62">
        <v>1750</v>
      </c>
      <c r="AL273" s="54">
        <v>2.458498023715415</v>
      </c>
      <c r="AM273" s="62">
        <v>22612</v>
      </c>
      <c r="AN273" s="63">
        <v>0.24269070125302261</v>
      </c>
      <c r="AO273" s="62">
        <v>13521</v>
      </c>
      <c r="AP273" s="63">
        <v>-0.11244584482079556</v>
      </c>
      <c r="AQ273" s="62">
        <v>4056</v>
      </c>
      <c r="AR273" s="63">
        <v>-0.14067796610169492</v>
      </c>
      <c r="AS273" s="62">
        <v>6858</v>
      </c>
      <c r="AT273" s="63">
        <v>0.23168103448275867</v>
      </c>
      <c r="AU273" s="62">
        <v>2963</v>
      </c>
      <c r="AV273" s="63">
        <v>0.82002457002457008</v>
      </c>
      <c r="AW273" s="62"/>
      <c r="AX273" s="63"/>
      <c r="AY273" s="62"/>
      <c r="AZ273" s="63"/>
      <c r="BA273" s="62">
        <v>32689</v>
      </c>
      <c r="BB273" s="63">
        <v>8.3385808504292003E-2</v>
      </c>
    </row>
    <row r="274" spans="2:55" hidden="1" outlineLevel="1" x14ac:dyDescent="0.25">
      <c r="B274" s="52" t="s">
        <v>86</v>
      </c>
      <c r="C274" s="62"/>
      <c r="D274" s="63"/>
      <c r="E274" s="62"/>
      <c r="F274" s="63"/>
      <c r="G274" s="62"/>
      <c r="H274" s="63"/>
      <c r="I274" s="62"/>
      <c r="J274" s="63"/>
      <c r="K274" s="62"/>
      <c r="L274" s="63"/>
      <c r="M274" s="62">
        <v>679340</v>
      </c>
      <c r="N274" s="63">
        <v>0.10340503771464205</v>
      </c>
      <c r="O274" s="62">
        <v>33082</v>
      </c>
      <c r="P274" s="63">
        <v>0.22430702046556372</v>
      </c>
      <c r="Q274" s="62">
        <v>14051</v>
      </c>
      <c r="R274" s="63">
        <v>9.7734374999999929E-2</v>
      </c>
      <c r="S274" s="62">
        <v>205784</v>
      </c>
      <c r="T274" s="63">
        <v>-1.4557170862367075E-3</v>
      </c>
      <c r="U274" s="62">
        <v>14340</v>
      </c>
      <c r="V274" s="63">
        <v>3.7701715030031169E-2</v>
      </c>
      <c r="W274" s="62">
        <v>293472</v>
      </c>
      <c r="X274" s="63">
        <v>0.14259017006167074</v>
      </c>
      <c r="Y274" s="62">
        <v>16852</v>
      </c>
      <c r="Z274" s="63">
        <v>0.28523489932885915</v>
      </c>
      <c r="AA274" s="62">
        <v>13317</v>
      </c>
      <c r="AB274" s="63">
        <v>1.9756489777165154E-2</v>
      </c>
      <c r="AC274" s="62">
        <v>26877</v>
      </c>
      <c r="AD274" s="63">
        <v>0.39955217662986886</v>
      </c>
      <c r="AE274" s="62">
        <v>6971</v>
      </c>
      <c r="AF274" s="63">
        <v>0.41831129196337735</v>
      </c>
      <c r="AG274" s="62">
        <v>9848</v>
      </c>
      <c r="AH274" s="63">
        <v>0.11088550479413417</v>
      </c>
      <c r="AI274" s="62">
        <v>8099</v>
      </c>
      <c r="AJ274" s="63">
        <v>0.62239583333333326</v>
      </c>
      <c r="AK274" s="62">
        <v>1959</v>
      </c>
      <c r="AL274" s="54">
        <v>3.5347222222222223</v>
      </c>
      <c r="AM274" s="62">
        <v>20801</v>
      </c>
      <c r="AN274" s="63">
        <v>0.19155639571518579</v>
      </c>
      <c r="AO274" s="62">
        <v>9218</v>
      </c>
      <c r="AP274" s="63">
        <v>-5.4467124833316283E-2</v>
      </c>
      <c r="AQ274" s="62">
        <v>2136</v>
      </c>
      <c r="AR274" s="63">
        <v>-0.36143497757847531</v>
      </c>
      <c r="AS274" s="62">
        <v>6334</v>
      </c>
      <c r="AT274" s="63">
        <v>0.44744058500914075</v>
      </c>
      <c r="AU274" s="62">
        <v>1706</v>
      </c>
      <c r="AV274" s="63">
        <v>0.1566101694915254</v>
      </c>
      <c r="AW274" s="62"/>
      <c r="AX274" s="63"/>
      <c r="AY274" s="62"/>
      <c r="AZ274" s="63"/>
      <c r="BA274" s="62">
        <v>21370</v>
      </c>
      <c r="BB274" s="63">
        <v>0.23333525711317593</v>
      </c>
    </row>
    <row r="275" spans="2:55" hidden="1" outlineLevel="1" x14ac:dyDescent="0.25">
      <c r="B275" s="52" t="s">
        <v>87</v>
      </c>
      <c r="C275" s="62"/>
      <c r="D275" s="63"/>
      <c r="E275" s="62"/>
      <c r="F275" s="63"/>
      <c r="G275" s="62"/>
      <c r="H275" s="63"/>
      <c r="I275" s="62"/>
      <c r="J275" s="63"/>
      <c r="K275" s="62"/>
      <c r="L275" s="63"/>
      <c r="M275" s="62">
        <v>832889</v>
      </c>
      <c r="N275" s="63">
        <v>0.13037713212381785</v>
      </c>
      <c r="O275" s="62">
        <v>44248</v>
      </c>
      <c r="P275" s="63">
        <v>0.19424576934495685</v>
      </c>
      <c r="Q275" s="62">
        <v>19097</v>
      </c>
      <c r="R275" s="63">
        <v>-2.5592813120234315E-3</v>
      </c>
      <c r="S275" s="62">
        <v>258139</v>
      </c>
      <c r="T275" s="63">
        <v>6.870826312499223E-2</v>
      </c>
      <c r="U275" s="62">
        <v>16034</v>
      </c>
      <c r="V275" s="63">
        <v>2.5388501630747573E-2</v>
      </c>
      <c r="W275" s="62">
        <v>304822</v>
      </c>
      <c r="X275" s="63">
        <v>0.20020001889942352</v>
      </c>
      <c r="Y275" s="62">
        <v>17170</v>
      </c>
      <c r="Z275" s="63">
        <v>0.44796761679878561</v>
      </c>
      <c r="AA275" s="62">
        <v>10398</v>
      </c>
      <c r="AB275" s="63">
        <v>3.7517461584513967E-2</v>
      </c>
      <c r="AC275" s="62">
        <v>96571</v>
      </c>
      <c r="AD275" s="63">
        <v>9.5157632116126045E-2</v>
      </c>
      <c r="AE275" s="62">
        <v>35470</v>
      </c>
      <c r="AF275" s="63">
        <v>0.14227747005023827</v>
      </c>
      <c r="AG275" s="62">
        <v>21276</v>
      </c>
      <c r="AH275" s="63">
        <v>3.4472698983809114E-2</v>
      </c>
      <c r="AI275" s="62">
        <v>22520</v>
      </c>
      <c r="AJ275" s="63">
        <v>0.31927357937902756</v>
      </c>
      <c r="AK275" s="62">
        <v>17305</v>
      </c>
      <c r="AL275" s="54">
        <v>-0.11215432763839717</v>
      </c>
      <c r="AM275" s="62">
        <v>26830</v>
      </c>
      <c r="AN275" s="63">
        <v>0.19819578420864592</v>
      </c>
      <c r="AO275" s="62">
        <v>12449</v>
      </c>
      <c r="AP275" s="63">
        <v>-4.4075865775934919E-2</v>
      </c>
      <c r="AQ275" s="62">
        <v>3213</v>
      </c>
      <c r="AR275" s="63">
        <v>-0.27569882777276822</v>
      </c>
      <c r="AS275" s="62">
        <v>6942</v>
      </c>
      <c r="AT275" s="63">
        <v>0.47607909844779939</v>
      </c>
      <c r="AU275" s="62">
        <v>1760</v>
      </c>
      <c r="AV275" s="63">
        <v>0.5714285714285714</v>
      </c>
      <c r="AW275" s="62"/>
      <c r="AX275" s="63"/>
      <c r="AY275" s="62"/>
      <c r="AZ275" s="63"/>
      <c r="BA275" s="62">
        <v>15216</v>
      </c>
      <c r="BB275" s="63">
        <v>0.10766542913299837</v>
      </c>
    </row>
    <row r="276" spans="2:55" hidden="1" outlineLevel="1" x14ac:dyDescent="0.25">
      <c r="B276" s="52" t="s">
        <v>88</v>
      </c>
      <c r="C276" s="62"/>
      <c r="D276" s="63"/>
      <c r="E276" s="62"/>
      <c r="F276" s="63"/>
      <c r="G276" s="62"/>
      <c r="H276" s="63"/>
      <c r="I276" s="62"/>
      <c r="J276" s="63"/>
      <c r="K276" s="62"/>
      <c r="L276" s="63"/>
      <c r="M276" s="62">
        <v>927715</v>
      </c>
      <c r="N276" s="63">
        <v>9.5423195863507004E-2</v>
      </c>
      <c r="O276" s="62">
        <v>41525</v>
      </c>
      <c r="P276" s="63">
        <v>0.23022456597736563</v>
      </c>
      <c r="Q276" s="62">
        <v>25611</v>
      </c>
      <c r="R276" s="63">
        <v>0.42243821160788664</v>
      </c>
      <c r="S276" s="62">
        <v>300318</v>
      </c>
      <c r="T276" s="63">
        <v>5.7398174750718178E-2</v>
      </c>
      <c r="U276" s="62">
        <v>9986</v>
      </c>
      <c r="V276" s="63">
        <v>-9.0030982321851694E-2</v>
      </c>
      <c r="W276" s="62">
        <v>275036</v>
      </c>
      <c r="X276" s="63">
        <v>0.14666655548931229</v>
      </c>
      <c r="Y276" s="62">
        <v>12074</v>
      </c>
      <c r="Z276" s="63">
        <v>0.55492594977462972</v>
      </c>
      <c r="AA276" s="62">
        <v>11646</v>
      </c>
      <c r="AB276" s="63">
        <v>0.10956554878048785</v>
      </c>
      <c r="AC276" s="62">
        <v>188825</v>
      </c>
      <c r="AD276" s="63">
        <v>7.9758916266861934E-2</v>
      </c>
      <c r="AE276" s="62">
        <v>73243</v>
      </c>
      <c r="AF276" s="63">
        <v>0.10587187268801612</v>
      </c>
      <c r="AG276" s="62">
        <v>39785</v>
      </c>
      <c r="AH276" s="63">
        <v>0.11941138403533946</v>
      </c>
      <c r="AI276" s="62">
        <v>34921</v>
      </c>
      <c r="AJ276" s="63">
        <v>8.6662932536718973E-2</v>
      </c>
      <c r="AK276" s="62">
        <v>40876</v>
      </c>
      <c r="AL276" s="54">
        <v>-2.2700090312187671E-3</v>
      </c>
      <c r="AM276" s="62">
        <v>21471</v>
      </c>
      <c r="AN276" s="63">
        <v>-2.4931880108991833E-2</v>
      </c>
      <c r="AO276" s="62">
        <v>18038</v>
      </c>
      <c r="AP276" s="63">
        <v>-6.7418053975803915E-2</v>
      </c>
      <c r="AQ276" s="62">
        <v>2537</v>
      </c>
      <c r="AR276" s="63">
        <v>-0.56780238500851787</v>
      </c>
      <c r="AS276" s="62">
        <v>5930</v>
      </c>
      <c r="AT276" s="63">
        <v>0.21441736637313125</v>
      </c>
      <c r="AU276" s="62">
        <v>3286</v>
      </c>
      <c r="AV276" s="63">
        <v>0.44312692138779086</v>
      </c>
      <c r="AW276" s="62"/>
      <c r="AX276" s="63"/>
      <c r="AY276" s="62"/>
      <c r="AZ276" s="63"/>
      <c r="BA276" s="62">
        <v>11432</v>
      </c>
      <c r="BB276" s="63">
        <v>-0.10442616529573057</v>
      </c>
    </row>
    <row r="277" spans="2:55" hidden="1" outlineLevel="1" x14ac:dyDescent="0.25">
      <c r="B277" s="52" t="s">
        <v>89</v>
      </c>
      <c r="C277" s="62"/>
      <c r="D277" s="63"/>
      <c r="E277" s="62"/>
      <c r="F277" s="63"/>
      <c r="G277" s="62"/>
      <c r="H277" s="63"/>
      <c r="I277" s="62"/>
      <c r="J277" s="63"/>
      <c r="K277" s="62"/>
      <c r="L277" s="63"/>
      <c r="M277" s="62">
        <v>881068</v>
      </c>
      <c r="N277" s="63">
        <v>8.0529406282039417E-2</v>
      </c>
      <c r="O277" s="62">
        <v>43218</v>
      </c>
      <c r="P277" s="63">
        <v>0.21888484643370854</v>
      </c>
      <c r="Q277" s="62">
        <v>24824</v>
      </c>
      <c r="R277" s="63">
        <v>0.16533658811379204</v>
      </c>
      <c r="S277" s="62">
        <v>264899</v>
      </c>
      <c r="T277" s="63">
        <v>3.0138168921520103E-2</v>
      </c>
      <c r="U277" s="62">
        <v>13416</v>
      </c>
      <c r="V277" s="63">
        <v>1.8833535844471339E-2</v>
      </c>
      <c r="W277" s="62">
        <v>272968</v>
      </c>
      <c r="X277" s="63">
        <v>0.15170539888275703</v>
      </c>
      <c r="Y277" s="62">
        <v>10849</v>
      </c>
      <c r="Z277" s="63">
        <v>0.4623264590915217</v>
      </c>
      <c r="AA277" s="62">
        <v>11776</v>
      </c>
      <c r="AB277" s="63">
        <v>-0.15390142261819229</v>
      </c>
      <c r="AC277" s="62">
        <v>186289</v>
      </c>
      <c r="AD277" s="63">
        <v>9.5031800707727321E-2</v>
      </c>
      <c r="AE277" s="62">
        <v>73698</v>
      </c>
      <c r="AF277" s="63">
        <v>0.13329232661848378</v>
      </c>
      <c r="AG277" s="62">
        <v>37442</v>
      </c>
      <c r="AH277" s="63">
        <v>9.5596196049744009E-2</v>
      </c>
      <c r="AI277" s="62">
        <v>35486</v>
      </c>
      <c r="AJ277" s="63">
        <v>0.12772110464931519</v>
      </c>
      <c r="AK277" s="62">
        <v>39663</v>
      </c>
      <c r="AL277" s="54">
        <v>5.3992395437263419E-3</v>
      </c>
      <c r="AM277" s="62">
        <v>16058</v>
      </c>
      <c r="AN277" s="63">
        <v>-9.3945720250521947E-2</v>
      </c>
      <c r="AO277" s="62">
        <v>11654</v>
      </c>
      <c r="AP277" s="63">
        <v>-0.12237367271631905</v>
      </c>
      <c r="AQ277" s="62">
        <v>2609</v>
      </c>
      <c r="AR277" s="63">
        <v>-0.52923132443161314</v>
      </c>
      <c r="AS277" s="62">
        <v>4880</v>
      </c>
      <c r="AT277" s="63">
        <v>9.4170403587443996E-2</v>
      </c>
      <c r="AU277" s="62">
        <v>2678</v>
      </c>
      <c r="AV277" s="63">
        <v>0.3140333660451422</v>
      </c>
      <c r="AW277" s="62"/>
      <c r="AX277" s="63"/>
      <c r="AY277" s="62"/>
      <c r="AZ277" s="63"/>
      <c r="BA277" s="62">
        <v>14950</v>
      </c>
      <c r="BB277" s="63">
        <v>-0.11091287540886119</v>
      </c>
    </row>
    <row r="278" spans="2:55" ht="15" customHeight="1" collapsed="1" x14ac:dyDescent="0.25">
      <c r="B278" s="64">
        <v>1998</v>
      </c>
      <c r="C278" s="65"/>
      <c r="D278" s="66"/>
      <c r="E278" s="65"/>
      <c r="F278" s="66"/>
      <c r="G278" s="65"/>
      <c r="H278" s="66"/>
      <c r="I278" s="65"/>
      <c r="J278" s="66"/>
      <c r="K278" s="65"/>
      <c r="L278" s="66"/>
      <c r="M278" s="65">
        <v>9349152</v>
      </c>
      <c r="N278" s="66">
        <v>0.1085241620308961</v>
      </c>
      <c r="O278" s="65">
        <v>454938</v>
      </c>
      <c r="P278" s="66">
        <v>0.18651724074977238</v>
      </c>
      <c r="Q278" s="65">
        <v>236715</v>
      </c>
      <c r="R278" s="66">
        <v>9.0676618978505763E-2</v>
      </c>
      <c r="S278" s="65">
        <v>2865372</v>
      </c>
      <c r="T278" s="66">
        <v>3.5816524135368066E-2</v>
      </c>
      <c r="U278" s="65">
        <v>195980</v>
      </c>
      <c r="V278" s="66">
        <v>2.501393926063189E-3</v>
      </c>
      <c r="W278" s="65">
        <v>3296080</v>
      </c>
      <c r="X278" s="66">
        <v>0.17958663220085991</v>
      </c>
      <c r="Y278" s="65">
        <v>166102</v>
      </c>
      <c r="Z278" s="66">
        <v>0.27655878939723477</v>
      </c>
      <c r="AA278" s="65">
        <v>180607</v>
      </c>
      <c r="AB278" s="66">
        <v>4.4097838465940953E-2</v>
      </c>
      <c r="AC278" s="65">
        <v>1186574</v>
      </c>
      <c r="AD278" s="66">
        <v>9.4610314432918452E-2</v>
      </c>
      <c r="AE278" s="65">
        <v>436730</v>
      </c>
      <c r="AF278" s="66">
        <v>9.2535147846100063E-2</v>
      </c>
      <c r="AG278" s="65">
        <v>271815</v>
      </c>
      <c r="AH278" s="66">
        <v>0.13328024415463124</v>
      </c>
      <c r="AI278" s="65">
        <v>237275</v>
      </c>
      <c r="AJ278" s="66">
        <v>0.10721468602279982</v>
      </c>
      <c r="AK278" s="65">
        <v>240754</v>
      </c>
      <c r="AL278" s="66">
        <v>4.6174302996593308E-2</v>
      </c>
      <c r="AM278" s="65">
        <v>243185</v>
      </c>
      <c r="AN278" s="66">
        <v>0.13387761572606216</v>
      </c>
      <c r="AO278" s="65">
        <v>159472</v>
      </c>
      <c r="AP278" s="66">
        <v>-4.3606028438974986E-2</v>
      </c>
      <c r="AQ278" s="65">
        <v>47309</v>
      </c>
      <c r="AR278" s="66">
        <v>-3.0811464159137936E-2</v>
      </c>
      <c r="AS278" s="65">
        <v>72180</v>
      </c>
      <c r="AT278" s="66">
        <v>0.39378608531098536</v>
      </c>
      <c r="AU278" s="65">
        <v>26692</v>
      </c>
      <c r="AV278" s="66">
        <v>0.49602062549041581</v>
      </c>
      <c r="AW278" s="65"/>
      <c r="AX278" s="66"/>
      <c r="AY278" s="65"/>
      <c r="AZ278" s="66"/>
      <c r="BA278" s="65">
        <v>217946</v>
      </c>
      <c r="BB278" s="66">
        <v>0.14349724023589161</v>
      </c>
      <c r="BC278" s="38"/>
    </row>
    <row r="279" spans="2:55" hidden="1" outlineLevel="1" x14ac:dyDescent="0.25">
      <c r="B279" s="52" t="s">
        <v>78</v>
      </c>
      <c r="C279" s="62"/>
      <c r="D279" s="63"/>
      <c r="E279" s="62"/>
      <c r="F279" s="63"/>
      <c r="G279" s="62"/>
      <c r="H279" s="63"/>
      <c r="I279" s="62"/>
      <c r="J279" s="63"/>
      <c r="K279" s="62"/>
      <c r="L279" s="63"/>
      <c r="M279" s="62">
        <v>742022</v>
      </c>
      <c r="N279" s="63">
        <v>2.485121452317518E-2</v>
      </c>
      <c r="O279" s="62">
        <v>29103</v>
      </c>
      <c r="P279" s="63">
        <v>3.3707466079420323E-2</v>
      </c>
      <c r="Q279" s="62">
        <v>20434</v>
      </c>
      <c r="R279" s="63">
        <v>6.3218689838181019E-2</v>
      </c>
      <c r="S279" s="62">
        <v>220755</v>
      </c>
      <c r="T279" s="63">
        <v>-6.5096600967280205E-2</v>
      </c>
      <c r="U279" s="62">
        <v>12919</v>
      </c>
      <c r="V279" s="63">
        <v>-0.1967294658956662</v>
      </c>
      <c r="W279" s="62">
        <v>207604</v>
      </c>
      <c r="X279" s="63">
        <v>3.8269184604305062E-2</v>
      </c>
      <c r="Y279" s="62">
        <v>7306</v>
      </c>
      <c r="Z279" s="63">
        <v>1.5145199388634234E-2</v>
      </c>
      <c r="AA279" s="62">
        <v>18435</v>
      </c>
      <c r="AB279" s="63">
        <v>-0.26679393867080303</v>
      </c>
      <c r="AC279" s="62">
        <v>171621</v>
      </c>
      <c r="AD279" s="63">
        <v>0.20116322202702985</v>
      </c>
      <c r="AE279" s="62">
        <v>64648</v>
      </c>
      <c r="AF279" s="63">
        <v>0.1803973122991529</v>
      </c>
      <c r="AG279" s="62">
        <v>33895</v>
      </c>
      <c r="AH279" s="63">
        <v>0.17312151732253489</v>
      </c>
      <c r="AI279" s="62">
        <v>32862</v>
      </c>
      <c r="AJ279" s="63">
        <v>0.21034216050974175</v>
      </c>
      <c r="AK279" s="62">
        <v>40216</v>
      </c>
      <c r="AL279" s="54">
        <v>0.25412417750335226</v>
      </c>
      <c r="AM279" s="62">
        <v>15857</v>
      </c>
      <c r="AN279" s="63">
        <v>0.17966076476714776</v>
      </c>
      <c r="AO279" s="62">
        <v>14823</v>
      </c>
      <c r="AP279" s="63">
        <v>-3.8306451612902803E-3</v>
      </c>
      <c r="AQ279" s="62">
        <v>4557</v>
      </c>
      <c r="AR279" s="63">
        <v>0.11663807890222988</v>
      </c>
      <c r="AS279" s="62">
        <v>3411</v>
      </c>
      <c r="AT279" s="63">
        <v>0</v>
      </c>
      <c r="AU279" s="62">
        <v>1560</v>
      </c>
      <c r="AV279" s="63">
        <v>0</v>
      </c>
      <c r="AW279" s="62"/>
      <c r="AX279" s="63"/>
      <c r="AY279" s="62"/>
      <c r="AZ279" s="63"/>
      <c r="BA279" s="62">
        <v>13637</v>
      </c>
      <c r="BB279" s="63">
        <v>-0.16496234155899825</v>
      </c>
    </row>
    <row r="280" spans="2:55" hidden="1" outlineLevel="1" x14ac:dyDescent="0.25">
      <c r="B280" s="52" t="s">
        <v>79</v>
      </c>
      <c r="C280" s="62"/>
      <c r="D280" s="63"/>
      <c r="E280" s="62"/>
      <c r="F280" s="63"/>
      <c r="G280" s="62"/>
      <c r="H280" s="63"/>
      <c r="I280" s="62"/>
      <c r="J280" s="63"/>
      <c r="K280" s="62"/>
      <c r="L280" s="63"/>
      <c r="M280" s="62">
        <v>740810</v>
      </c>
      <c r="N280" s="63">
        <v>-9.5805213001486367E-3</v>
      </c>
      <c r="O280" s="62">
        <v>34233</v>
      </c>
      <c r="P280" s="63">
        <v>0.11544477028347999</v>
      </c>
      <c r="Q280" s="62">
        <v>20904</v>
      </c>
      <c r="R280" s="63">
        <v>8.8013324311664087E-2</v>
      </c>
      <c r="S280" s="62">
        <v>236768</v>
      </c>
      <c r="T280" s="63">
        <v>-7.1876567987957829E-2</v>
      </c>
      <c r="U280" s="62">
        <v>18925</v>
      </c>
      <c r="V280" s="63">
        <v>-0.12355856064465331</v>
      </c>
      <c r="W280" s="62">
        <v>196915</v>
      </c>
      <c r="X280" s="63">
        <v>-7.1181947680726054E-2</v>
      </c>
      <c r="Y280" s="62">
        <v>7362</v>
      </c>
      <c r="Z280" s="63">
        <v>-3.0678077682685934E-2</v>
      </c>
      <c r="AA280" s="62">
        <v>16773</v>
      </c>
      <c r="AB280" s="63">
        <v>-0.12817714018400128</v>
      </c>
      <c r="AC280" s="62">
        <v>156118</v>
      </c>
      <c r="AD280" s="63">
        <v>0.17672153883260977</v>
      </c>
      <c r="AE280" s="62">
        <v>57268</v>
      </c>
      <c r="AF280" s="63">
        <v>0.17762697923092752</v>
      </c>
      <c r="AG280" s="62">
        <v>30978</v>
      </c>
      <c r="AH280" s="63">
        <v>0.15464609191546463</v>
      </c>
      <c r="AI280" s="62">
        <v>31217</v>
      </c>
      <c r="AJ280" s="63">
        <v>0.21391351687665261</v>
      </c>
      <c r="AK280" s="62">
        <v>36655</v>
      </c>
      <c r="AL280" s="54">
        <v>0.16376162809156436</v>
      </c>
      <c r="AM280" s="62">
        <v>15306</v>
      </c>
      <c r="AN280" s="63">
        <v>0.19438158408115491</v>
      </c>
      <c r="AO280" s="62">
        <v>17196</v>
      </c>
      <c r="AP280" s="63">
        <v>-5.7340203925008271E-2</v>
      </c>
      <c r="AQ280" s="62">
        <v>2691</v>
      </c>
      <c r="AR280" s="63">
        <v>-8.4745762711864181E-3</v>
      </c>
      <c r="AS280" s="62">
        <v>3475</v>
      </c>
      <c r="AT280" s="63">
        <v>0</v>
      </c>
      <c r="AU280" s="62">
        <v>1408</v>
      </c>
      <c r="AV280" s="63">
        <v>0</v>
      </c>
      <c r="AW280" s="62"/>
      <c r="AX280" s="63"/>
      <c r="AY280" s="62"/>
      <c r="AZ280" s="63"/>
      <c r="BA280" s="62">
        <v>12736</v>
      </c>
      <c r="BB280" s="63">
        <v>-0.17832258064516127</v>
      </c>
    </row>
    <row r="281" spans="2:55" hidden="1" outlineLevel="1" x14ac:dyDescent="0.25">
      <c r="B281" s="52" t="s">
        <v>80</v>
      </c>
      <c r="C281" s="62"/>
      <c r="D281" s="63"/>
      <c r="E281" s="62"/>
      <c r="F281" s="63"/>
      <c r="G281" s="62"/>
      <c r="H281" s="63"/>
      <c r="I281" s="62"/>
      <c r="J281" s="63"/>
      <c r="K281" s="62"/>
      <c r="L281" s="63"/>
      <c r="M281" s="62">
        <v>859171</v>
      </c>
      <c r="N281" s="63">
        <v>2.0910841959045801E-2</v>
      </c>
      <c r="O281" s="62">
        <v>39180</v>
      </c>
      <c r="P281" s="63">
        <v>2.6164846389565399E-2</v>
      </c>
      <c r="Q281" s="62">
        <v>19917</v>
      </c>
      <c r="R281" s="63">
        <v>0.11761405083889787</v>
      </c>
      <c r="S281" s="62">
        <v>300968</v>
      </c>
      <c r="T281" s="63">
        <v>1.3159002083761084E-2</v>
      </c>
      <c r="U281" s="62">
        <v>19161</v>
      </c>
      <c r="V281" s="63">
        <v>-0.32286108067993069</v>
      </c>
      <c r="W281" s="62">
        <v>222793</v>
      </c>
      <c r="X281" s="63">
        <v>-4.209250031171663E-2</v>
      </c>
      <c r="Y281" s="62">
        <v>8907</v>
      </c>
      <c r="Z281" s="63">
        <v>3.642075866883876E-2</v>
      </c>
      <c r="AA281" s="62">
        <v>16410</v>
      </c>
      <c r="AB281" s="63">
        <v>1.1152874483948416E-2</v>
      </c>
      <c r="AC281" s="62">
        <v>172774</v>
      </c>
      <c r="AD281" s="63">
        <v>0.17372046575454148</v>
      </c>
      <c r="AE281" s="62">
        <v>62821</v>
      </c>
      <c r="AF281" s="63">
        <v>0.17098493886072164</v>
      </c>
      <c r="AG281" s="62">
        <v>33821</v>
      </c>
      <c r="AH281" s="63">
        <v>0.14511596411037742</v>
      </c>
      <c r="AI281" s="62">
        <v>35339</v>
      </c>
      <c r="AJ281" s="63">
        <v>0.23874789680314068</v>
      </c>
      <c r="AK281" s="62">
        <v>40793</v>
      </c>
      <c r="AL281" s="54">
        <v>0.14938998619368293</v>
      </c>
      <c r="AM281" s="62">
        <v>17666</v>
      </c>
      <c r="AN281" s="63">
        <v>0.1465472481827621</v>
      </c>
      <c r="AO281" s="62">
        <v>16824</v>
      </c>
      <c r="AP281" s="63">
        <v>-0.1413698070838012</v>
      </c>
      <c r="AQ281" s="62">
        <v>3881</v>
      </c>
      <c r="AR281" s="63">
        <v>4.1040772532188852E-2</v>
      </c>
      <c r="AS281" s="62">
        <v>4005</v>
      </c>
      <c r="AT281" s="63">
        <v>0</v>
      </c>
      <c r="AU281" s="62">
        <v>1528</v>
      </c>
      <c r="AV281" s="63">
        <v>0</v>
      </c>
      <c r="AW281" s="62"/>
      <c r="AX281" s="63"/>
      <c r="AY281" s="62"/>
      <c r="AZ281" s="63"/>
      <c r="BA281" s="62">
        <v>15157</v>
      </c>
      <c r="BB281" s="63">
        <v>-7.3306431890437729E-2</v>
      </c>
    </row>
    <row r="282" spans="2:55" hidden="1" outlineLevel="1" x14ac:dyDescent="0.25">
      <c r="B282" s="52" t="s">
        <v>81</v>
      </c>
      <c r="C282" s="62"/>
      <c r="D282" s="63"/>
      <c r="E282" s="62"/>
      <c r="F282" s="63"/>
      <c r="G282" s="62"/>
      <c r="H282" s="63"/>
      <c r="I282" s="62"/>
      <c r="J282" s="63"/>
      <c r="K282" s="62"/>
      <c r="L282" s="63"/>
      <c r="M282" s="62">
        <v>650966</v>
      </c>
      <c r="N282" s="63">
        <v>2.3208074177814897E-2</v>
      </c>
      <c r="O282" s="62">
        <v>31968</v>
      </c>
      <c r="P282" s="63">
        <v>0.29808746497746386</v>
      </c>
      <c r="Q282" s="62">
        <v>17819</v>
      </c>
      <c r="R282" s="63">
        <v>0.2494040106576918</v>
      </c>
      <c r="S282" s="62">
        <v>238456</v>
      </c>
      <c r="T282" s="63">
        <v>4.4640901404501721E-2</v>
      </c>
      <c r="U282" s="62">
        <v>24203</v>
      </c>
      <c r="V282" s="63">
        <v>-0.17922544763971782</v>
      </c>
      <c r="W282" s="62">
        <v>206728</v>
      </c>
      <c r="X282" s="63">
        <v>-1.7830588034074335E-2</v>
      </c>
      <c r="Y282" s="62">
        <v>7175</v>
      </c>
      <c r="Z282" s="63">
        <v>2.4853592343950792E-2</v>
      </c>
      <c r="AA282" s="62">
        <v>13526</v>
      </c>
      <c r="AB282" s="63">
        <v>-0.12549298506497708</v>
      </c>
      <c r="AC282" s="62">
        <v>57783</v>
      </c>
      <c r="AD282" s="63">
        <v>3.3444816053511683E-2</v>
      </c>
      <c r="AE282" s="62">
        <v>26369</v>
      </c>
      <c r="AF282" s="63">
        <v>9.2698491629371826E-2</v>
      </c>
      <c r="AG282" s="62">
        <v>12430</v>
      </c>
      <c r="AH282" s="63">
        <v>0.15800260853363146</v>
      </c>
      <c r="AI282" s="62">
        <v>8782</v>
      </c>
      <c r="AJ282" s="63">
        <v>-0.2237249182356581</v>
      </c>
      <c r="AK282" s="62">
        <v>10202</v>
      </c>
      <c r="AL282" s="54">
        <v>4.8078898705568029E-2</v>
      </c>
      <c r="AM282" s="62">
        <v>18460</v>
      </c>
      <c r="AN282" s="63">
        <v>1.9326339039204887E-2</v>
      </c>
      <c r="AO282" s="62">
        <v>13332</v>
      </c>
      <c r="AP282" s="63">
        <v>-5.82750582750583E-2</v>
      </c>
      <c r="AQ282" s="62">
        <v>3589</v>
      </c>
      <c r="AR282" s="63">
        <v>5.4038179148311327E-2</v>
      </c>
      <c r="AS282" s="62">
        <v>3494</v>
      </c>
      <c r="AT282" s="63">
        <v>0</v>
      </c>
      <c r="AU282" s="62">
        <v>1089</v>
      </c>
      <c r="AV282" s="63">
        <v>0</v>
      </c>
      <c r="AW282" s="62"/>
      <c r="AX282" s="63"/>
      <c r="AY282" s="62"/>
      <c r="AZ282" s="63"/>
      <c r="BA282" s="62">
        <v>13344</v>
      </c>
      <c r="BB282" s="63">
        <v>-8.2255845942228345E-2</v>
      </c>
    </row>
    <row r="283" spans="2:55" hidden="1" outlineLevel="1" x14ac:dyDescent="0.25">
      <c r="B283" s="52" t="s">
        <v>82</v>
      </c>
      <c r="C283" s="62"/>
      <c r="D283" s="63"/>
      <c r="E283" s="62"/>
      <c r="F283" s="63"/>
      <c r="G283" s="62"/>
      <c r="H283" s="63"/>
      <c r="I283" s="62"/>
      <c r="J283" s="63"/>
      <c r="K283" s="62"/>
      <c r="L283" s="63"/>
      <c r="M283" s="62">
        <v>564983</v>
      </c>
      <c r="N283" s="63">
        <v>7.8528804266902785E-2</v>
      </c>
      <c r="O283" s="62">
        <v>25391</v>
      </c>
      <c r="P283" s="63">
        <v>0.188772882625591</v>
      </c>
      <c r="Q283" s="62">
        <v>12063</v>
      </c>
      <c r="R283" s="63">
        <v>8.0623488309594205E-2</v>
      </c>
      <c r="S283" s="62">
        <v>192796</v>
      </c>
      <c r="T283" s="63">
        <v>-4.0835008258542138E-2</v>
      </c>
      <c r="U283" s="62">
        <v>17147</v>
      </c>
      <c r="V283" s="63">
        <v>-0.18865335478376077</v>
      </c>
      <c r="W283" s="62">
        <v>235406</v>
      </c>
      <c r="X283" s="63">
        <v>0.19837912409576597</v>
      </c>
      <c r="Y283" s="62">
        <v>14748</v>
      </c>
      <c r="Z283" s="63">
        <v>0.27094105480868658</v>
      </c>
      <c r="AA283" s="62">
        <v>8725</v>
      </c>
      <c r="AB283" s="63">
        <v>-1.9993260698640936E-2</v>
      </c>
      <c r="AC283" s="62">
        <v>12713</v>
      </c>
      <c r="AD283" s="63">
        <v>-3.1169029111415947E-2</v>
      </c>
      <c r="AE283" s="62">
        <v>5266</v>
      </c>
      <c r="AF283" s="63">
        <v>-1.6987119656524219E-2</v>
      </c>
      <c r="AG283" s="62">
        <v>2703</v>
      </c>
      <c r="AH283" s="63">
        <v>-0.21355833575792837</v>
      </c>
      <c r="AI283" s="62">
        <v>4220</v>
      </c>
      <c r="AJ283" s="63">
        <v>0.11463285789751709</v>
      </c>
      <c r="AK283" s="62">
        <v>524</v>
      </c>
      <c r="AL283" s="54">
        <v>-3.3210332103321027E-2</v>
      </c>
      <c r="AM283" s="62">
        <v>15550</v>
      </c>
      <c r="AN283" s="63">
        <v>8.809740396053467E-2</v>
      </c>
      <c r="AO283" s="62">
        <v>11035</v>
      </c>
      <c r="AP283" s="63">
        <v>-7.2444082224032424E-4</v>
      </c>
      <c r="AQ283" s="62">
        <v>3305</v>
      </c>
      <c r="AR283" s="63">
        <v>0.25379362670713213</v>
      </c>
      <c r="AS283" s="62">
        <v>3737</v>
      </c>
      <c r="AT283" s="63">
        <v>0</v>
      </c>
      <c r="AU283" s="62">
        <v>939</v>
      </c>
      <c r="AV283" s="63">
        <v>0</v>
      </c>
      <c r="AW283" s="62"/>
      <c r="AX283" s="63"/>
      <c r="AY283" s="62"/>
      <c r="AZ283" s="63"/>
      <c r="BA283" s="62">
        <v>11428</v>
      </c>
      <c r="BB283" s="63">
        <v>2.4932735426008934E-2</v>
      </c>
    </row>
    <row r="284" spans="2:55" hidden="1" outlineLevel="1" x14ac:dyDescent="0.25">
      <c r="B284" s="52" t="s">
        <v>83</v>
      </c>
      <c r="C284" s="62"/>
      <c r="D284" s="63"/>
      <c r="E284" s="62"/>
      <c r="F284" s="63"/>
      <c r="G284" s="62"/>
      <c r="H284" s="63"/>
      <c r="I284" s="62"/>
      <c r="J284" s="63"/>
      <c r="K284" s="62"/>
      <c r="L284" s="63"/>
      <c r="M284" s="62">
        <v>528697</v>
      </c>
      <c r="N284" s="63">
        <v>6.7802943089233958E-2</v>
      </c>
      <c r="O284" s="62">
        <v>24358</v>
      </c>
      <c r="P284" s="63">
        <v>0.22457392790709374</v>
      </c>
      <c r="Q284" s="62">
        <v>14330</v>
      </c>
      <c r="R284" s="63">
        <v>0.15100401606425695</v>
      </c>
      <c r="S284" s="62">
        <v>157202</v>
      </c>
      <c r="T284" s="63">
        <v>-8.7197115300866934E-2</v>
      </c>
      <c r="U284" s="62">
        <v>12786</v>
      </c>
      <c r="V284" s="63">
        <v>-0.29128097112133478</v>
      </c>
      <c r="W284" s="62">
        <v>230483</v>
      </c>
      <c r="X284" s="63">
        <v>0.21153805719091667</v>
      </c>
      <c r="Y284" s="62">
        <v>15191</v>
      </c>
      <c r="Z284" s="63">
        <v>-8.8085606159467034E-3</v>
      </c>
      <c r="AA284" s="62">
        <v>13078</v>
      </c>
      <c r="AB284" s="63">
        <v>0.15591302810677043</v>
      </c>
      <c r="AC284" s="62">
        <v>16482</v>
      </c>
      <c r="AD284" s="63">
        <v>0.21324990798675003</v>
      </c>
      <c r="AE284" s="62">
        <v>4977</v>
      </c>
      <c r="AF284" s="63">
        <v>0.1858470335954252</v>
      </c>
      <c r="AG284" s="62">
        <v>6417</v>
      </c>
      <c r="AH284" s="63">
        <v>0.17786343612334798</v>
      </c>
      <c r="AI284" s="62">
        <v>4656</v>
      </c>
      <c r="AJ284" s="63">
        <v>0.36021034180543388</v>
      </c>
      <c r="AK284" s="62">
        <v>432</v>
      </c>
      <c r="AL284" s="54">
        <v>-0.16441005802707931</v>
      </c>
      <c r="AM284" s="62">
        <v>13346</v>
      </c>
      <c r="AN284" s="63">
        <v>4.9874134675896853E-2</v>
      </c>
      <c r="AO284" s="62">
        <v>10761</v>
      </c>
      <c r="AP284" s="63">
        <v>-0.11366444279713372</v>
      </c>
      <c r="AQ284" s="62">
        <v>3149</v>
      </c>
      <c r="AR284" s="63">
        <v>0.22481524698560862</v>
      </c>
      <c r="AS284" s="62">
        <v>4456</v>
      </c>
      <c r="AT284" s="63">
        <v>0</v>
      </c>
      <c r="AU284" s="62">
        <v>1049</v>
      </c>
      <c r="AV284" s="63">
        <v>0</v>
      </c>
      <c r="AW284" s="62"/>
      <c r="AX284" s="63"/>
      <c r="AY284" s="62"/>
      <c r="AZ284" s="63"/>
      <c r="BA284" s="62">
        <v>12026</v>
      </c>
      <c r="BB284" s="63">
        <v>-0.1783274118611643</v>
      </c>
    </row>
    <row r="285" spans="2:55" hidden="1" outlineLevel="1" x14ac:dyDescent="0.25">
      <c r="B285" s="52" t="s">
        <v>84</v>
      </c>
      <c r="C285" s="62"/>
      <c r="D285" s="63"/>
      <c r="E285" s="62"/>
      <c r="F285" s="63"/>
      <c r="G285" s="62"/>
      <c r="H285" s="63"/>
      <c r="I285" s="62"/>
      <c r="J285" s="63"/>
      <c r="K285" s="62"/>
      <c r="L285" s="63"/>
      <c r="M285" s="62">
        <v>648369</v>
      </c>
      <c r="N285" s="63">
        <v>6.6059731137535493E-2</v>
      </c>
      <c r="O285" s="62">
        <v>36419</v>
      </c>
      <c r="P285" s="63">
        <v>0.1611350231149371</v>
      </c>
      <c r="Q285" s="62">
        <v>20758</v>
      </c>
      <c r="R285" s="63">
        <v>5.9460011228499976E-2</v>
      </c>
      <c r="S285" s="62">
        <v>206273</v>
      </c>
      <c r="T285" s="63">
        <v>-6.568678518854032E-2</v>
      </c>
      <c r="U285" s="62">
        <v>15776</v>
      </c>
      <c r="V285" s="63">
        <v>-0.15264797507788164</v>
      </c>
      <c r="W285" s="62">
        <v>250554</v>
      </c>
      <c r="X285" s="63">
        <v>0.18014950048750156</v>
      </c>
      <c r="Y285" s="62">
        <v>13611</v>
      </c>
      <c r="Z285" s="63">
        <v>2.4384736960939346E-2</v>
      </c>
      <c r="AA285" s="62">
        <v>14958</v>
      </c>
      <c r="AB285" s="63">
        <v>-1.2412518156609043E-2</v>
      </c>
      <c r="AC285" s="62">
        <v>25247</v>
      </c>
      <c r="AD285" s="63">
        <v>0.19258384506376958</v>
      </c>
      <c r="AE285" s="62">
        <v>6303</v>
      </c>
      <c r="AF285" s="63">
        <v>0.22913416536661457</v>
      </c>
      <c r="AG285" s="62">
        <v>11869</v>
      </c>
      <c r="AH285" s="63">
        <v>6.3816438110603224E-2</v>
      </c>
      <c r="AI285" s="62">
        <v>6617</v>
      </c>
      <c r="AJ285" s="63">
        <v>0.57285476586641315</v>
      </c>
      <c r="AK285" s="62">
        <v>458</v>
      </c>
      <c r="AL285" s="54">
        <v>-0.32448377581120946</v>
      </c>
      <c r="AM285" s="62">
        <v>20499</v>
      </c>
      <c r="AN285" s="63">
        <v>0.26513608591001669</v>
      </c>
      <c r="AO285" s="62">
        <v>12145</v>
      </c>
      <c r="AP285" s="63">
        <v>-0.10652541749429856</v>
      </c>
      <c r="AQ285" s="62">
        <v>3728</v>
      </c>
      <c r="AR285" s="63">
        <v>0.36807339449541288</v>
      </c>
      <c r="AS285" s="62">
        <v>5219</v>
      </c>
      <c r="AT285" s="63">
        <v>0</v>
      </c>
      <c r="AU285" s="62">
        <v>1731</v>
      </c>
      <c r="AV285" s="63">
        <v>0</v>
      </c>
      <c r="AW285" s="62"/>
      <c r="AX285" s="63"/>
      <c r="AY285" s="62"/>
      <c r="AZ285" s="63"/>
      <c r="BA285" s="62">
        <v>21451</v>
      </c>
      <c r="BB285" s="63">
        <v>-8.3682187099530125E-2</v>
      </c>
    </row>
    <row r="286" spans="2:55" hidden="1" outlineLevel="1" x14ac:dyDescent="0.25">
      <c r="B286" s="52" t="s">
        <v>85</v>
      </c>
      <c r="C286" s="62"/>
      <c r="D286" s="63"/>
      <c r="E286" s="62"/>
      <c r="F286" s="63"/>
      <c r="G286" s="62"/>
      <c r="H286" s="63"/>
      <c r="I286" s="62"/>
      <c r="J286" s="63"/>
      <c r="K286" s="62"/>
      <c r="L286" s="63"/>
      <c r="M286" s="62">
        <v>684050</v>
      </c>
      <c r="N286" s="63">
        <v>0.14801997811537082</v>
      </c>
      <c r="O286" s="62">
        <v>29488</v>
      </c>
      <c r="P286" s="63">
        <v>0.29589101296418363</v>
      </c>
      <c r="Q286" s="62">
        <v>19557</v>
      </c>
      <c r="R286" s="63">
        <v>0.20863976268463014</v>
      </c>
      <c r="S286" s="62">
        <v>224283</v>
      </c>
      <c r="T286" s="63">
        <v>0.17458862715113166</v>
      </c>
      <c r="U286" s="62">
        <v>20976</v>
      </c>
      <c r="V286" s="63">
        <v>-0.14124293785310738</v>
      </c>
      <c r="W286" s="62">
        <v>256091</v>
      </c>
      <c r="X286" s="63">
        <v>0.12455264417482326</v>
      </c>
      <c r="Y286" s="62">
        <v>15663</v>
      </c>
      <c r="Z286" s="63">
        <v>0.19912723932016529</v>
      </c>
      <c r="AA286" s="62">
        <v>23579</v>
      </c>
      <c r="AB286" s="63">
        <v>9.8895465349303269E-2</v>
      </c>
      <c r="AC286" s="62">
        <v>18894</v>
      </c>
      <c r="AD286" s="63">
        <v>0.13036195034400233</v>
      </c>
      <c r="AE286" s="62">
        <v>4860</v>
      </c>
      <c r="AF286" s="63">
        <v>0.13418903150525097</v>
      </c>
      <c r="AG286" s="62">
        <v>8587</v>
      </c>
      <c r="AH286" s="63">
        <v>2.0924979193912785E-2</v>
      </c>
      <c r="AI286" s="62">
        <v>4941</v>
      </c>
      <c r="AJ286" s="63">
        <v>0.40608992601024463</v>
      </c>
      <c r="AK286" s="62">
        <v>506</v>
      </c>
      <c r="AL286" s="54">
        <v>1.980198019801982E-3</v>
      </c>
      <c r="AM286" s="62">
        <v>18196</v>
      </c>
      <c r="AN286" s="63">
        <v>0.28711890783051564</v>
      </c>
      <c r="AO286" s="62">
        <v>15234</v>
      </c>
      <c r="AP286" s="63">
        <v>-4.5966933867735427E-2</v>
      </c>
      <c r="AQ286" s="62">
        <v>4720</v>
      </c>
      <c r="AR286" s="63">
        <v>0.53246753246753253</v>
      </c>
      <c r="AS286" s="62">
        <v>5568</v>
      </c>
      <c r="AT286" s="63">
        <v>0</v>
      </c>
      <c r="AU286" s="62">
        <v>1628</v>
      </c>
      <c r="AV286" s="63">
        <v>0</v>
      </c>
      <c r="AW286" s="62"/>
      <c r="AX286" s="63"/>
      <c r="AY286" s="62"/>
      <c r="AZ286" s="63"/>
      <c r="BA286" s="62">
        <v>30173</v>
      </c>
      <c r="BB286" s="63">
        <v>2.636233757398454E-2</v>
      </c>
    </row>
    <row r="287" spans="2:55" hidden="1" outlineLevel="1" x14ac:dyDescent="0.25">
      <c r="B287" s="52" t="s">
        <v>86</v>
      </c>
      <c r="C287" s="62"/>
      <c r="D287" s="63"/>
      <c r="E287" s="62"/>
      <c r="F287" s="63"/>
      <c r="G287" s="62"/>
      <c r="H287" s="63"/>
      <c r="I287" s="62"/>
      <c r="J287" s="63"/>
      <c r="K287" s="62"/>
      <c r="L287" s="63"/>
      <c r="M287" s="62">
        <v>615676</v>
      </c>
      <c r="N287" s="63">
        <v>4.1301906449997983E-2</v>
      </c>
      <c r="O287" s="62">
        <v>27021</v>
      </c>
      <c r="P287" s="63">
        <v>7.2900536033353225E-2</v>
      </c>
      <c r="Q287" s="62">
        <v>12800</v>
      </c>
      <c r="R287" s="63">
        <v>4.2599983709375344E-2</v>
      </c>
      <c r="S287" s="62">
        <v>206084</v>
      </c>
      <c r="T287" s="63">
        <v>-6.2158976622691098E-2</v>
      </c>
      <c r="U287" s="62">
        <v>13819</v>
      </c>
      <c r="V287" s="63">
        <v>-0.25931285844455165</v>
      </c>
      <c r="W287" s="62">
        <v>256848</v>
      </c>
      <c r="X287" s="63">
        <v>0.1493520441039593</v>
      </c>
      <c r="Y287" s="62">
        <v>13112</v>
      </c>
      <c r="Z287" s="63">
        <v>3.4722222222222321E-2</v>
      </c>
      <c r="AA287" s="62">
        <v>13059</v>
      </c>
      <c r="AB287" s="63">
        <v>4.9084190231362568E-2</v>
      </c>
      <c r="AC287" s="62">
        <v>19204</v>
      </c>
      <c r="AD287" s="63">
        <v>0.15777416048712856</v>
      </c>
      <c r="AE287" s="62">
        <v>4915</v>
      </c>
      <c r="AF287" s="63">
        <v>6.3392470791864941E-2</v>
      </c>
      <c r="AG287" s="62">
        <v>8865</v>
      </c>
      <c r="AH287" s="63">
        <v>0.12115846718097889</v>
      </c>
      <c r="AI287" s="62">
        <v>4992</v>
      </c>
      <c r="AJ287" s="63">
        <v>0.40897544453852674</v>
      </c>
      <c r="AK287" s="62">
        <v>432</v>
      </c>
      <c r="AL287" s="54">
        <v>-0.16116504854368929</v>
      </c>
      <c r="AM287" s="62">
        <v>17457</v>
      </c>
      <c r="AN287" s="63">
        <v>0.11184001019043377</v>
      </c>
      <c r="AO287" s="62">
        <v>9749</v>
      </c>
      <c r="AP287" s="63">
        <v>-0.20312244564328918</v>
      </c>
      <c r="AQ287" s="62">
        <v>3345</v>
      </c>
      <c r="AR287" s="63">
        <v>0.41020236087689721</v>
      </c>
      <c r="AS287" s="62">
        <v>4376</v>
      </c>
      <c r="AT287" s="63">
        <v>0</v>
      </c>
      <c r="AU287" s="62">
        <v>1475</v>
      </c>
      <c r="AV287" s="63">
        <v>0</v>
      </c>
      <c r="AW287" s="62"/>
      <c r="AX287" s="63"/>
      <c r="AY287" s="62"/>
      <c r="AZ287" s="63"/>
      <c r="BA287" s="62">
        <v>17327</v>
      </c>
      <c r="BB287" s="63">
        <v>-0.12964637331725937</v>
      </c>
    </row>
    <row r="288" spans="2:55" hidden="1" outlineLevel="1" x14ac:dyDescent="0.25">
      <c r="B288" s="52" t="s">
        <v>87</v>
      </c>
      <c r="C288" s="62"/>
      <c r="D288" s="63"/>
      <c r="E288" s="62"/>
      <c r="F288" s="63"/>
      <c r="G288" s="62"/>
      <c r="H288" s="63"/>
      <c r="I288" s="62"/>
      <c r="J288" s="63"/>
      <c r="K288" s="62"/>
      <c r="L288" s="63"/>
      <c r="M288" s="62">
        <v>736824</v>
      </c>
      <c r="N288" s="63">
        <v>7.7017075602148211E-2</v>
      </c>
      <c r="O288" s="62">
        <v>37051</v>
      </c>
      <c r="P288" s="63">
        <v>0.20455801554016717</v>
      </c>
      <c r="Q288" s="62">
        <v>19146</v>
      </c>
      <c r="R288" s="63">
        <v>0.14052540656460355</v>
      </c>
      <c r="S288" s="62">
        <v>241543</v>
      </c>
      <c r="T288" s="63">
        <v>-1.0304927517229556E-2</v>
      </c>
      <c r="U288" s="62">
        <v>15637</v>
      </c>
      <c r="V288" s="63">
        <v>-0.14794027898866613</v>
      </c>
      <c r="W288" s="62">
        <v>253976</v>
      </c>
      <c r="X288" s="63">
        <v>0.11094780676429927</v>
      </c>
      <c r="Y288" s="62">
        <v>11858</v>
      </c>
      <c r="Z288" s="63">
        <v>0.24519584164653985</v>
      </c>
      <c r="AA288" s="62">
        <v>10022</v>
      </c>
      <c r="AB288" s="63">
        <v>1.6945712836123894E-2</v>
      </c>
      <c r="AC288" s="62">
        <v>88180</v>
      </c>
      <c r="AD288" s="63">
        <v>0.12744847338004406</v>
      </c>
      <c r="AE288" s="62">
        <v>31052</v>
      </c>
      <c r="AF288" s="63">
        <v>0.13212775266151389</v>
      </c>
      <c r="AG288" s="62">
        <v>20567</v>
      </c>
      <c r="AH288" s="63">
        <v>0.13423040864721769</v>
      </c>
      <c r="AI288" s="62">
        <v>17070</v>
      </c>
      <c r="AJ288" s="63">
        <v>0.13241342709300774</v>
      </c>
      <c r="AK288" s="62">
        <v>19491</v>
      </c>
      <c r="AL288" s="54">
        <v>0.10889230244068959</v>
      </c>
      <c r="AM288" s="62">
        <v>22392</v>
      </c>
      <c r="AN288" s="63">
        <v>0.13549695740365109</v>
      </c>
      <c r="AO288" s="62">
        <v>13023</v>
      </c>
      <c r="AP288" s="63">
        <v>0.12645964881930638</v>
      </c>
      <c r="AQ288" s="62">
        <v>4436</v>
      </c>
      <c r="AR288" s="63">
        <v>0.61309090909090913</v>
      </c>
      <c r="AS288" s="62">
        <v>4703</v>
      </c>
      <c r="AT288" s="63">
        <v>0</v>
      </c>
      <c r="AU288" s="62">
        <v>1120</v>
      </c>
      <c r="AV288" s="63">
        <v>0</v>
      </c>
      <c r="AW288" s="62"/>
      <c r="AX288" s="63"/>
      <c r="AY288" s="62"/>
      <c r="AZ288" s="63"/>
      <c r="BA288" s="62">
        <v>13737</v>
      </c>
      <c r="BB288" s="63">
        <v>-1.4915740408748657E-2</v>
      </c>
    </row>
    <row r="289" spans="2:55" hidden="1" outlineLevel="1" x14ac:dyDescent="0.25">
      <c r="B289" s="52" t="s">
        <v>88</v>
      </c>
      <c r="C289" s="62"/>
      <c r="D289" s="63"/>
      <c r="E289" s="62"/>
      <c r="F289" s="63"/>
      <c r="G289" s="62"/>
      <c r="H289" s="63"/>
      <c r="I289" s="62"/>
      <c r="J289" s="63"/>
      <c r="K289" s="62"/>
      <c r="L289" s="63"/>
      <c r="M289" s="62">
        <v>846901</v>
      </c>
      <c r="N289" s="63">
        <v>6.8994157080989327E-2</v>
      </c>
      <c r="O289" s="62">
        <v>33754</v>
      </c>
      <c r="P289" s="63">
        <v>0.12505832944470363</v>
      </c>
      <c r="Q289" s="62">
        <v>18005</v>
      </c>
      <c r="R289" s="63">
        <v>4.7993749651207285E-3</v>
      </c>
      <c r="S289" s="62">
        <v>284016</v>
      </c>
      <c r="T289" s="63">
        <v>7.0683766483454313E-2</v>
      </c>
      <c r="U289" s="62">
        <v>10974</v>
      </c>
      <c r="V289" s="63">
        <v>-0.19967911318553089</v>
      </c>
      <c r="W289" s="62">
        <v>239857</v>
      </c>
      <c r="X289" s="63">
        <v>8.4388605323001409E-2</v>
      </c>
      <c r="Y289" s="62">
        <v>7765</v>
      </c>
      <c r="Z289" s="63">
        <v>0.14968907314184188</v>
      </c>
      <c r="AA289" s="62">
        <v>10496</v>
      </c>
      <c r="AB289" s="63">
        <v>8.9135623119227958E-2</v>
      </c>
      <c r="AC289" s="62">
        <v>174877</v>
      </c>
      <c r="AD289" s="63">
        <v>3.0834797165863126E-2</v>
      </c>
      <c r="AE289" s="62">
        <v>66231</v>
      </c>
      <c r="AF289" s="63">
        <v>5.3627107858733591E-2</v>
      </c>
      <c r="AG289" s="62">
        <v>35541</v>
      </c>
      <c r="AH289" s="63">
        <v>3.6144918532741155E-3</v>
      </c>
      <c r="AI289" s="62">
        <v>32136</v>
      </c>
      <c r="AJ289" s="63">
        <v>5.6132509530695485E-2</v>
      </c>
      <c r="AK289" s="62">
        <v>40969</v>
      </c>
      <c r="AL289" s="54">
        <v>5.8615215533031062E-4</v>
      </c>
      <c r="AM289" s="62">
        <v>22020</v>
      </c>
      <c r="AN289" s="63">
        <v>0.17090290332872482</v>
      </c>
      <c r="AO289" s="62">
        <v>19342</v>
      </c>
      <c r="AP289" s="63">
        <v>1.7518017781050998E-2</v>
      </c>
      <c r="AQ289" s="62">
        <v>5870</v>
      </c>
      <c r="AR289" s="63">
        <v>0.27001298139333629</v>
      </c>
      <c r="AS289" s="62">
        <v>4883</v>
      </c>
      <c r="AT289" s="63">
        <v>0</v>
      </c>
      <c r="AU289" s="62">
        <v>2277</v>
      </c>
      <c r="AV289" s="63">
        <v>0</v>
      </c>
      <c r="AW289" s="62"/>
      <c r="AX289" s="63"/>
      <c r="AY289" s="62"/>
      <c r="AZ289" s="63"/>
      <c r="BA289" s="62">
        <v>12765</v>
      </c>
      <c r="BB289" s="63">
        <v>-0.18574982458378519</v>
      </c>
    </row>
    <row r="290" spans="2:55" hidden="1" outlineLevel="1" x14ac:dyDescent="0.25">
      <c r="B290" s="52" t="s">
        <v>89</v>
      </c>
      <c r="C290" s="62"/>
      <c r="D290" s="63"/>
      <c r="E290" s="62"/>
      <c r="F290" s="63"/>
      <c r="G290" s="62"/>
      <c r="H290" s="63"/>
      <c r="I290" s="62"/>
      <c r="J290" s="63"/>
      <c r="K290" s="62"/>
      <c r="L290" s="63"/>
      <c r="M290" s="62">
        <v>815404</v>
      </c>
      <c r="N290" s="63">
        <v>6.3535291877311773E-2</v>
      </c>
      <c r="O290" s="62">
        <v>35457</v>
      </c>
      <c r="P290" s="63">
        <v>0.15702398433675957</v>
      </c>
      <c r="Q290" s="62">
        <v>21302</v>
      </c>
      <c r="R290" s="63">
        <v>-2.810475408340174E-2</v>
      </c>
      <c r="S290" s="62">
        <v>257149</v>
      </c>
      <c r="T290" s="63">
        <v>2.0541883455767129E-2</v>
      </c>
      <c r="U290" s="62">
        <v>13168</v>
      </c>
      <c r="V290" s="63">
        <v>-4.4342840554466911E-2</v>
      </c>
      <c r="W290" s="62">
        <v>237012</v>
      </c>
      <c r="X290" s="63">
        <v>0.14305832195959467</v>
      </c>
      <c r="Y290" s="62">
        <v>7419</v>
      </c>
      <c r="Z290" s="63">
        <v>0.22344986807387857</v>
      </c>
      <c r="AA290" s="62">
        <v>13918</v>
      </c>
      <c r="AB290" s="63">
        <v>9.3408751669416201E-2</v>
      </c>
      <c r="AC290" s="62">
        <v>170122</v>
      </c>
      <c r="AD290" s="63">
        <v>-4.1036628557044041E-3</v>
      </c>
      <c r="AE290" s="62">
        <v>65030</v>
      </c>
      <c r="AF290" s="63">
        <v>6.531698860822166E-3</v>
      </c>
      <c r="AG290" s="62">
        <v>34175</v>
      </c>
      <c r="AH290" s="63">
        <v>-1.3509222642380858E-2</v>
      </c>
      <c r="AI290" s="62">
        <v>31467</v>
      </c>
      <c r="AJ290" s="63">
        <v>1.8415431419509298E-2</v>
      </c>
      <c r="AK290" s="62">
        <v>39450</v>
      </c>
      <c r="AL290" s="54">
        <v>-3.0092934061070942E-2</v>
      </c>
      <c r="AM290" s="62">
        <v>17723</v>
      </c>
      <c r="AN290" s="63">
        <v>0.12249034137690806</v>
      </c>
      <c r="AO290" s="62">
        <v>13279</v>
      </c>
      <c r="AP290" s="63">
        <v>-5.5278884462151345E-2</v>
      </c>
      <c r="AQ290" s="62">
        <v>5542</v>
      </c>
      <c r="AR290" s="63">
        <v>0.32235743259365313</v>
      </c>
      <c r="AS290" s="62">
        <v>4460</v>
      </c>
      <c r="AT290" s="63">
        <v>0</v>
      </c>
      <c r="AU290" s="62">
        <v>2038</v>
      </c>
      <c r="AV290" s="63">
        <v>0</v>
      </c>
      <c r="AW290" s="62"/>
      <c r="AX290" s="63"/>
      <c r="AY290" s="62"/>
      <c r="AZ290" s="63"/>
      <c r="BA290" s="62">
        <v>16815</v>
      </c>
      <c r="BB290" s="63">
        <v>-3.2285911602209949E-2</v>
      </c>
    </row>
    <row r="291" spans="2:55" ht="15" customHeight="1" collapsed="1" x14ac:dyDescent="0.25">
      <c r="B291" s="64">
        <v>1997</v>
      </c>
      <c r="C291" s="65"/>
      <c r="D291" s="66"/>
      <c r="E291" s="65"/>
      <c r="F291" s="66"/>
      <c r="G291" s="65"/>
      <c r="H291" s="66"/>
      <c r="I291" s="65"/>
      <c r="J291" s="66"/>
      <c r="K291" s="65"/>
      <c r="L291" s="66"/>
      <c r="M291" s="65">
        <v>8433873</v>
      </c>
      <c r="N291" s="66">
        <v>5.3296954035147337E-2</v>
      </c>
      <c r="O291" s="65">
        <v>383423</v>
      </c>
      <c r="P291" s="66">
        <v>0.14930473332873717</v>
      </c>
      <c r="Q291" s="65">
        <v>217035</v>
      </c>
      <c r="R291" s="66">
        <v>9.1708877632631358E-2</v>
      </c>
      <c r="S291" s="65">
        <v>2766293</v>
      </c>
      <c r="T291" s="66">
        <v>-5.8385524874943195E-3</v>
      </c>
      <c r="U291" s="65">
        <v>195491</v>
      </c>
      <c r="V291" s="66">
        <v>-0.19278635725493432</v>
      </c>
      <c r="W291" s="65">
        <v>2794267</v>
      </c>
      <c r="X291" s="66">
        <v>9.0506514119617298E-2</v>
      </c>
      <c r="Y291" s="65">
        <v>130117</v>
      </c>
      <c r="Z291" s="66">
        <v>9.637762367394398E-2</v>
      </c>
      <c r="AA291" s="65">
        <v>172979</v>
      </c>
      <c r="AB291" s="66">
        <v>-2.583813433802451E-2</v>
      </c>
      <c r="AC291" s="65">
        <v>1084015</v>
      </c>
      <c r="AD291" s="66">
        <v>0.10780398272503744</v>
      </c>
      <c r="AE291" s="65">
        <v>399740</v>
      </c>
      <c r="AF291" s="66">
        <v>0.11142931021539604</v>
      </c>
      <c r="AG291" s="65">
        <v>239848</v>
      </c>
      <c r="AH291" s="66">
        <v>8.7548743992019507E-2</v>
      </c>
      <c r="AI291" s="65">
        <v>214299</v>
      </c>
      <c r="AJ291" s="66">
        <v>0.14243446830969031</v>
      </c>
      <c r="AK291" s="65">
        <v>230128</v>
      </c>
      <c r="AL291" s="66">
        <v>9.1989257006197089E-2</v>
      </c>
      <c r="AM291" s="65">
        <v>214472</v>
      </c>
      <c r="AN291" s="66">
        <v>0.14608783011104332</v>
      </c>
      <c r="AO291" s="65">
        <v>166743</v>
      </c>
      <c r="AP291" s="66">
        <v>-5.5162683167306992E-2</v>
      </c>
      <c r="AQ291" s="65">
        <v>48813</v>
      </c>
      <c r="AR291" s="66">
        <v>0.25563987138263666</v>
      </c>
      <c r="AS291" s="65">
        <v>51787</v>
      </c>
      <c r="AT291" s="66">
        <v>0</v>
      </c>
      <c r="AU291" s="65">
        <v>17842</v>
      </c>
      <c r="AV291" s="66">
        <v>0</v>
      </c>
      <c r="AW291" s="65"/>
      <c r="AX291" s="66"/>
      <c r="AY291" s="65"/>
      <c r="AZ291" s="66"/>
      <c r="BA291" s="65">
        <v>190596</v>
      </c>
      <c r="BB291" s="66">
        <v>-8.4672016597271194E-2</v>
      </c>
      <c r="BC291" s="38"/>
    </row>
    <row r="292" spans="2:55" hidden="1" outlineLevel="1" x14ac:dyDescent="0.25">
      <c r="B292" s="52" t="s">
        <v>78</v>
      </c>
      <c r="C292" s="62"/>
      <c r="D292" s="63"/>
      <c r="E292" s="62"/>
      <c r="F292" s="63"/>
      <c r="G292" s="62"/>
      <c r="H292" s="63"/>
      <c r="I292" s="62"/>
      <c r="J292" s="63"/>
      <c r="K292" s="62"/>
      <c r="L292" s="63"/>
      <c r="M292" s="62">
        <v>724029</v>
      </c>
      <c r="N292" s="63">
        <v>7.6309358164758034E-2</v>
      </c>
      <c r="O292" s="62">
        <v>28154</v>
      </c>
      <c r="P292" s="63">
        <v>-2.4631907153992771E-2</v>
      </c>
      <c r="Q292" s="62">
        <v>19219</v>
      </c>
      <c r="R292" s="63">
        <v>3.9482935799664665E-2</v>
      </c>
      <c r="S292" s="62">
        <v>236126</v>
      </c>
      <c r="T292" s="63">
        <v>6.0406421915347508E-2</v>
      </c>
      <c r="U292" s="62">
        <v>16083</v>
      </c>
      <c r="V292" s="63">
        <v>0.11193307522123885</v>
      </c>
      <c r="W292" s="62">
        <v>199952</v>
      </c>
      <c r="X292" s="63">
        <v>2.1163588821702994E-2</v>
      </c>
      <c r="Y292" s="62">
        <v>7197</v>
      </c>
      <c r="Z292" s="63">
        <v>0.20856423173803518</v>
      </c>
      <c r="AA292" s="62">
        <v>25143</v>
      </c>
      <c r="AB292" s="63">
        <v>-8.1601344194031533E-2</v>
      </c>
      <c r="AC292" s="62">
        <v>142879</v>
      </c>
      <c r="AD292" s="63">
        <v>0.23660864974338103</v>
      </c>
      <c r="AE292" s="62">
        <v>54768</v>
      </c>
      <c r="AF292" s="63">
        <v>0.27163388980473191</v>
      </c>
      <c r="AG292" s="62">
        <v>28893</v>
      </c>
      <c r="AH292" s="63">
        <v>0.11706939880146927</v>
      </c>
      <c r="AI292" s="62">
        <v>27151</v>
      </c>
      <c r="AJ292" s="63">
        <v>0.20832220738762786</v>
      </c>
      <c r="AK292" s="62">
        <v>32067</v>
      </c>
      <c r="AL292" s="54">
        <v>0.32854124373368676</v>
      </c>
      <c r="AM292" s="62">
        <v>13442</v>
      </c>
      <c r="AN292" s="63">
        <v>-4.7612299844126404E-2</v>
      </c>
      <c r="AO292" s="62">
        <v>14880</v>
      </c>
      <c r="AP292" s="63">
        <v>0.2159843098798726</v>
      </c>
      <c r="AQ292" s="62">
        <v>4081</v>
      </c>
      <c r="AR292" s="63"/>
      <c r="AS292" s="62"/>
      <c r="AT292" s="63"/>
      <c r="AU292" s="62"/>
      <c r="AV292" s="63"/>
      <c r="AW292" s="62"/>
      <c r="AX292" s="63"/>
      <c r="AY292" s="62"/>
      <c r="AZ292" s="63"/>
      <c r="BA292" s="62">
        <v>16331</v>
      </c>
      <c r="BB292" s="63">
        <v>-1.388805023851214E-2</v>
      </c>
    </row>
    <row r="293" spans="2:55" hidden="1" outlineLevel="1" x14ac:dyDescent="0.25">
      <c r="B293" s="52" t="s">
        <v>79</v>
      </c>
      <c r="C293" s="62"/>
      <c r="D293" s="63"/>
      <c r="E293" s="62"/>
      <c r="F293" s="63"/>
      <c r="G293" s="62"/>
      <c r="H293" s="63"/>
      <c r="I293" s="62"/>
      <c r="J293" s="63"/>
      <c r="K293" s="62"/>
      <c r="L293" s="63"/>
      <c r="M293" s="62">
        <v>747976</v>
      </c>
      <c r="N293" s="63">
        <v>9.3551348854073568E-2</v>
      </c>
      <c r="O293" s="62">
        <v>30690</v>
      </c>
      <c r="P293" s="63">
        <v>1.4009119143593374E-2</v>
      </c>
      <c r="Q293" s="62">
        <v>19213</v>
      </c>
      <c r="R293" s="63">
        <v>1.6507063118353482E-2</v>
      </c>
      <c r="S293" s="62">
        <v>255104</v>
      </c>
      <c r="T293" s="63">
        <v>7.4370906946871873E-2</v>
      </c>
      <c r="U293" s="62">
        <v>21593</v>
      </c>
      <c r="V293" s="63">
        <v>2.428727289976762E-2</v>
      </c>
      <c r="W293" s="62">
        <v>212006</v>
      </c>
      <c r="X293" s="63">
        <v>6.9214553010358948E-2</v>
      </c>
      <c r="Y293" s="62">
        <v>7595</v>
      </c>
      <c r="Z293" s="63">
        <v>0.26562239626728879</v>
      </c>
      <c r="AA293" s="62">
        <v>19239</v>
      </c>
      <c r="AB293" s="63">
        <v>-6.706430026185628E-2</v>
      </c>
      <c r="AC293" s="62">
        <v>132672</v>
      </c>
      <c r="AD293" s="63">
        <v>0.24325995895532881</v>
      </c>
      <c r="AE293" s="62">
        <v>48630</v>
      </c>
      <c r="AF293" s="63">
        <v>0.21441414444111473</v>
      </c>
      <c r="AG293" s="62">
        <v>26829</v>
      </c>
      <c r="AH293" s="63">
        <v>0.13826898599915149</v>
      </c>
      <c r="AI293" s="62">
        <v>25716</v>
      </c>
      <c r="AJ293" s="63">
        <v>0.21761363636363629</v>
      </c>
      <c r="AK293" s="62">
        <v>31497</v>
      </c>
      <c r="AL293" s="54">
        <v>0.43304972928704677</v>
      </c>
      <c r="AM293" s="62">
        <v>12815</v>
      </c>
      <c r="AN293" s="63">
        <v>-9.8867871457703371E-2</v>
      </c>
      <c r="AO293" s="62">
        <v>18242</v>
      </c>
      <c r="AP293" s="63">
        <v>0.35165975103734448</v>
      </c>
      <c r="AQ293" s="62">
        <v>2714</v>
      </c>
      <c r="AR293" s="63"/>
      <c r="AS293" s="62"/>
      <c r="AT293" s="63"/>
      <c r="AU293" s="62"/>
      <c r="AV293" s="63"/>
      <c r="AW293" s="62"/>
      <c r="AX293" s="63"/>
      <c r="AY293" s="62"/>
      <c r="AZ293" s="63"/>
      <c r="BA293" s="62">
        <v>15500</v>
      </c>
      <c r="BB293" s="63">
        <v>-4.6036435253569707E-2</v>
      </c>
    </row>
    <row r="294" spans="2:55" hidden="1" outlineLevel="1" x14ac:dyDescent="0.25">
      <c r="B294" s="52" t="s">
        <v>80</v>
      </c>
      <c r="C294" s="62"/>
      <c r="D294" s="63"/>
      <c r="E294" s="62"/>
      <c r="F294" s="63"/>
      <c r="G294" s="62"/>
      <c r="H294" s="63"/>
      <c r="I294" s="62"/>
      <c r="J294" s="63"/>
      <c r="K294" s="62"/>
      <c r="L294" s="63"/>
      <c r="M294" s="62">
        <v>841573</v>
      </c>
      <c r="N294" s="63">
        <v>0.10499785978576859</v>
      </c>
      <c r="O294" s="62">
        <v>38181</v>
      </c>
      <c r="P294" s="63">
        <v>9.6115752303849833E-2</v>
      </c>
      <c r="Q294" s="62">
        <v>17821</v>
      </c>
      <c r="R294" s="63">
        <v>-3.5451396406148472E-2</v>
      </c>
      <c r="S294" s="62">
        <v>297059</v>
      </c>
      <c r="T294" s="63">
        <v>0.11336446636583064</v>
      </c>
      <c r="U294" s="62">
        <v>28297</v>
      </c>
      <c r="V294" s="63">
        <v>0.2588193424974421</v>
      </c>
      <c r="W294" s="62">
        <v>232583</v>
      </c>
      <c r="X294" s="63">
        <v>-2.5487501361735609E-2</v>
      </c>
      <c r="Y294" s="62">
        <v>8594</v>
      </c>
      <c r="Z294" s="63">
        <v>0.38523533204384264</v>
      </c>
      <c r="AA294" s="62">
        <v>16229</v>
      </c>
      <c r="AB294" s="63">
        <v>-9.46044921875E-3</v>
      </c>
      <c r="AC294" s="62">
        <v>147202</v>
      </c>
      <c r="AD294" s="63">
        <v>0.32908969427740753</v>
      </c>
      <c r="AE294" s="62">
        <v>53648</v>
      </c>
      <c r="AF294" s="63">
        <v>0.27809410363311504</v>
      </c>
      <c r="AG294" s="62">
        <v>29535</v>
      </c>
      <c r="AH294" s="63">
        <v>0.23525721455457971</v>
      </c>
      <c r="AI294" s="62">
        <v>28528</v>
      </c>
      <c r="AJ294" s="63">
        <v>0.29355219007889732</v>
      </c>
      <c r="AK294" s="62">
        <v>35491</v>
      </c>
      <c r="AL294" s="54">
        <v>0.55559938636861705</v>
      </c>
      <c r="AM294" s="62">
        <v>15408</v>
      </c>
      <c r="AN294" s="63">
        <v>-6.5785484751106571E-2</v>
      </c>
      <c r="AO294" s="62">
        <v>19594</v>
      </c>
      <c r="AP294" s="63">
        <v>0.56639219761771531</v>
      </c>
      <c r="AQ294" s="62">
        <v>3728</v>
      </c>
      <c r="AR294" s="63"/>
      <c r="AS294" s="62"/>
      <c r="AT294" s="63"/>
      <c r="AU294" s="62"/>
      <c r="AV294" s="63"/>
      <c r="AW294" s="62"/>
      <c r="AX294" s="63"/>
      <c r="AY294" s="62"/>
      <c r="AZ294" s="63"/>
      <c r="BA294" s="62">
        <v>16356</v>
      </c>
      <c r="BB294" s="63">
        <v>-5.0229371116659927E-2</v>
      </c>
    </row>
    <row r="295" spans="2:55" hidden="1" outlineLevel="1" x14ac:dyDescent="0.25">
      <c r="B295" s="52" t="s">
        <v>81</v>
      </c>
      <c r="C295" s="62"/>
      <c r="D295" s="63"/>
      <c r="E295" s="62"/>
      <c r="F295" s="63"/>
      <c r="G295" s="62"/>
      <c r="H295" s="63"/>
      <c r="I295" s="62"/>
      <c r="J295" s="63"/>
      <c r="K295" s="62"/>
      <c r="L295" s="63"/>
      <c r="M295" s="62">
        <v>636201</v>
      </c>
      <c r="N295" s="63">
        <v>-7.9710113481024969E-2</v>
      </c>
      <c r="O295" s="62">
        <v>24627</v>
      </c>
      <c r="P295" s="63">
        <v>-6.8147419403662757E-2</v>
      </c>
      <c r="Q295" s="62">
        <v>14262</v>
      </c>
      <c r="R295" s="63">
        <v>-0.13657827824191793</v>
      </c>
      <c r="S295" s="62">
        <v>228266</v>
      </c>
      <c r="T295" s="63">
        <v>-0.1202740929727063</v>
      </c>
      <c r="U295" s="62">
        <v>29488</v>
      </c>
      <c r="V295" s="63">
        <v>-0.10187920689550145</v>
      </c>
      <c r="W295" s="62">
        <v>210481</v>
      </c>
      <c r="X295" s="63">
        <v>-5.6265973187463625E-2</v>
      </c>
      <c r="Y295" s="62">
        <v>7001</v>
      </c>
      <c r="Z295" s="63">
        <v>-0.11053233388387751</v>
      </c>
      <c r="AA295" s="62">
        <v>15467</v>
      </c>
      <c r="AB295" s="63">
        <v>-9.8396968813756924E-2</v>
      </c>
      <c r="AC295" s="62">
        <v>55913</v>
      </c>
      <c r="AD295" s="63">
        <v>3.9719582721237767E-2</v>
      </c>
      <c r="AE295" s="62">
        <v>24132</v>
      </c>
      <c r="AF295" s="63">
        <v>1.051044763619613E-2</v>
      </c>
      <c r="AG295" s="62">
        <v>10734</v>
      </c>
      <c r="AH295" s="63">
        <v>-0.1241840731070496</v>
      </c>
      <c r="AI295" s="62">
        <v>11313</v>
      </c>
      <c r="AJ295" s="63">
        <v>6.9888405522980923E-2</v>
      </c>
      <c r="AK295" s="62">
        <v>9734</v>
      </c>
      <c r="AL295" s="54">
        <v>0.37758279082932344</v>
      </c>
      <c r="AM295" s="62">
        <v>18110</v>
      </c>
      <c r="AN295" s="63">
        <v>-0.13427984129260484</v>
      </c>
      <c r="AO295" s="62">
        <v>14157</v>
      </c>
      <c r="AP295" s="63">
        <v>6.5317179622244037E-2</v>
      </c>
      <c r="AQ295" s="62">
        <v>3405</v>
      </c>
      <c r="AR295" s="63"/>
      <c r="AS295" s="62"/>
      <c r="AT295" s="63"/>
      <c r="AU295" s="62"/>
      <c r="AV295" s="63"/>
      <c r="AW295" s="62"/>
      <c r="AX295" s="63"/>
      <c r="AY295" s="62"/>
      <c r="AZ295" s="63"/>
      <c r="BA295" s="62">
        <v>14540</v>
      </c>
      <c r="BB295" s="63">
        <v>-0.24526343109265503</v>
      </c>
    </row>
    <row r="296" spans="2:55" hidden="1" outlineLevel="1" x14ac:dyDescent="0.25">
      <c r="B296" s="52" t="s">
        <v>82</v>
      </c>
      <c r="C296" s="62"/>
      <c r="D296" s="63"/>
      <c r="E296" s="62"/>
      <c r="F296" s="63"/>
      <c r="G296" s="62"/>
      <c r="H296" s="63"/>
      <c r="I296" s="62"/>
      <c r="J296" s="63"/>
      <c r="K296" s="62"/>
      <c r="L296" s="63"/>
      <c r="M296" s="62">
        <v>523846</v>
      </c>
      <c r="N296" s="63">
        <v>-4.7628916959370549E-2</v>
      </c>
      <c r="O296" s="62">
        <v>21359</v>
      </c>
      <c r="P296" s="63">
        <v>5.3186482161347026E-3</v>
      </c>
      <c r="Q296" s="62">
        <v>11163</v>
      </c>
      <c r="R296" s="63">
        <v>1.1232901530935813E-2</v>
      </c>
      <c r="S296" s="62">
        <v>201004</v>
      </c>
      <c r="T296" s="63">
        <v>6.1217032650753289E-3</v>
      </c>
      <c r="U296" s="62">
        <v>21134</v>
      </c>
      <c r="V296" s="63">
        <v>1.3572490528032333E-2</v>
      </c>
      <c r="W296" s="62">
        <v>196437</v>
      </c>
      <c r="X296" s="63">
        <v>-0.13634325208399278</v>
      </c>
      <c r="Y296" s="62">
        <v>11604</v>
      </c>
      <c r="Z296" s="63">
        <v>0.2532670914785613</v>
      </c>
      <c r="AA296" s="62">
        <v>8903</v>
      </c>
      <c r="AB296" s="63">
        <v>-0.38798377672372308</v>
      </c>
      <c r="AC296" s="62">
        <v>13122</v>
      </c>
      <c r="AD296" s="63">
        <v>0.66586263806017509</v>
      </c>
      <c r="AE296" s="62">
        <v>5357</v>
      </c>
      <c r="AF296" s="63">
        <v>0.65646258503401356</v>
      </c>
      <c r="AG296" s="62">
        <v>3437</v>
      </c>
      <c r="AH296" s="63">
        <v>1.7695406929895245</v>
      </c>
      <c r="AI296" s="62">
        <v>3786</v>
      </c>
      <c r="AJ296" s="63">
        <v>0.1128747795414462</v>
      </c>
      <c r="AK296" s="62">
        <v>542</v>
      </c>
      <c r="AL296" s="54" t="s">
        <v>90</v>
      </c>
      <c r="AM296" s="62">
        <v>14291</v>
      </c>
      <c r="AN296" s="63">
        <v>-7.6510500807754456E-2</v>
      </c>
      <c r="AO296" s="62">
        <v>11043</v>
      </c>
      <c r="AP296" s="63">
        <v>8.5093839048835607E-2</v>
      </c>
      <c r="AQ296" s="62">
        <v>2636</v>
      </c>
      <c r="AR296" s="63"/>
      <c r="AS296" s="62"/>
      <c r="AT296" s="63"/>
      <c r="AU296" s="62"/>
      <c r="AV296" s="63"/>
      <c r="AW296" s="62"/>
      <c r="AX296" s="63"/>
      <c r="AY296" s="62"/>
      <c r="AZ296" s="63"/>
      <c r="BA296" s="62">
        <v>11150</v>
      </c>
      <c r="BB296" s="63">
        <v>-8.3963194216233994E-2</v>
      </c>
    </row>
    <row r="297" spans="2:55" hidden="1" outlineLevel="1" x14ac:dyDescent="0.25">
      <c r="B297" s="52" t="s">
        <v>83</v>
      </c>
      <c r="C297" s="62"/>
      <c r="D297" s="63"/>
      <c r="E297" s="62"/>
      <c r="F297" s="63"/>
      <c r="G297" s="62"/>
      <c r="H297" s="63"/>
      <c r="I297" s="62"/>
      <c r="J297" s="63"/>
      <c r="K297" s="62"/>
      <c r="L297" s="63"/>
      <c r="M297" s="62">
        <v>495126</v>
      </c>
      <c r="N297" s="63">
        <v>-0.11258517910463817</v>
      </c>
      <c r="O297" s="62">
        <v>19891</v>
      </c>
      <c r="P297" s="63">
        <v>-7.946131062569417E-2</v>
      </c>
      <c r="Q297" s="62">
        <v>12450</v>
      </c>
      <c r="R297" s="63">
        <v>5.1520270270270174E-2</v>
      </c>
      <c r="S297" s="62">
        <v>172219</v>
      </c>
      <c r="T297" s="63">
        <v>-0.11681658273418194</v>
      </c>
      <c r="U297" s="62">
        <v>18041</v>
      </c>
      <c r="V297" s="63">
        <v>9.6117625615165014E-2</v>
      </c>
      <c r="W297" s="62">
        <v>190240</v>
      </c>
      <c r="X297" s="63">
        <v>-0.19017516974224724</v>
      </c>
      <c r="Y297" s="62">
        <v>15326</v>
      </c>
      <c r="Z297" s="63">
        <v>0.41383763837638377</v>
      </c>
      <c r="AA297" s="62">
        <v>11314</v>
      </c>
      <c r="AB297" s="63">
        <v>-0.25231297911710282</v>
      </c>
      <c r="AC297" s="62">
        <v>13585</v>
      </c>
      <c r="AD297" s="63">
        <v>0.29739279915958372</v>
      </c>
      <c r="AE297" s="62">
        <v>4197</v>
      </c>
      <c r="AF297" s="63">
        <v>0.4231943031536114</v>
      </c>
      <c r="AG297" s="62">
        <v>5448</v>
      </c>
      <c r="AH297" s="63">
        <v>0.17010309278350522</v>
      </c>
      <c r="AI297" s="62">
        <v>3423</v>
      </c>
      <c r="AJ297" s="63">
        <v>0.19434752267969291</v>
      </c>
      <c r="AK297" s="62">
        <v>517</v>
      </c>
      <c r="AL297" s="54" t="s">
        <v>90</v>
      </c>
      <c r="AM297" s="62">
        <v>12712</v>
      </c>
      <c r="AN297" s="63">
        <v>-0.11777361371365114</v>
      </c>
      <c r="AO297" s="62">
        <v>12141</v>
      </c>
      <c r="AP297" s="63">
        <v>1.3185345906701063E-2</v>
      </c>
      <c r="AQ297" s="62">
        <v>2571</v>
      </c>
      <c r="AR297" s="63"/>
      <c r="AS297" s="62"/>
      <c r="AT297" s="63"/>
      <c r="AU297" s="62"/>
      <c r="AV297" s="63"/>
      <c r="AW297" s="62"/>
      <c r="AX297" s="63"/>
      <c r="AY297" s="62"/>
      <c r="AZ297" s="63"/>
      <c r="BA297" s="62">
        <v>14636</v>
      </c>
      <c r="BB297" s="63">
        <v>-1.7124437579746132E-2</v>
      </c>
    </row>
    <row r="298" spans="2:55" hidden="1" outlineLevel="1" x14ac:dyDescent="0.25">
      <c r="B298" s="52" t="s">
        <v>84</v>
      </c>
      <c r="C298" s="62"/>
      <c r="D298" s="63"/>
      <c r="E298" s="62"/>
      <c r="F298" s="63"/>
      <c r="G298" s="62"/>
      <c r="H298" s="63"/>
      <c r="I298" s="62"/>
      <c r="J298" s="63"/>
      <c r="K298" s="62"/>
      <c r="L298" s="63"/>
      <c r="M298" s="62">
        <v>608192</v>
      </c>
      <c r="N298" s="63">
        <v>-9.6317318336144098E-2</v>
      </c>
      <c r="O298" s="62">
        <v>31365</v>
      </c>
      <c r="P298" s="63">
        <v>-8.9655772914610798E-2</v>
      </c>
      <c r="Q298" s="62">
        <v>19593</v>
      </c>
      <c r="R298" s="63">
        <v>-0.12515627790676909</v>
      </c>
      <c r="S298" s="62">
        <v>220775</v>
      </c>
      <c r="T298" s="63">
        <v>-2.8458647609156729E-2</v>
      </c>
      <c r="U298" s="62">
        <v>18618</v>
      </c>
      <c r="V298" s="63">
        <v>-0.22804544323741605</v>
      </c>
      <c r="W298" s="62">
        <v>212307</v>
      </c>
      <c r="X298" s="63">
        <v>-0.15535336335715078</v>
      </c>
      <c r="Y298" s="62">
        <v>13287</v>
      </c>
      <c r="Z298" s="63">
        <v>-4.1969572060256422E-3</v>
      </c>
      <c r="AA298" s="62">
        <v>15146</v>
      </c>
      <c r="AB298" s="63">
        <v>-0.35898087015405455</v>
      </c>
      <c r="AC298" s="62">
        <v>21170</v>
      </c>
      <c r="AD298" s="63">
        <v>0.41284036305392413</v>
      </c>
      <c r="AE298" s="62">
        <v>5128</v>
      </c>
      <c r="AF298" s="63">
        <v>1.8129456939111357</v>
      </c>
      <c r="AG298" s="62">
        <v>11157</v>
      </c>
      <c r="AH298" s="63">
        <v>0.24687080911935633</v>
      </c>
      <c r="AI298" s="62">
        <v>4207</v>
      </c>
      <c r="AJ298" s="63">
        <v>-1.424163304058812E-3</v>
      </c>
      <c r="AK298" s="62">
        <v>678</v>
      </c>
      <c r="AL298" s="54" t="s">
        <v>90</v>
      </c>
      <c r="AM298" s="62">
        <v>16203</v>
      </c>
      <c r="AN298" s="63">
        <v>-0.17251417190133289</v>
      </c>
      <c r="AO298" s="62">
        <v>13593</v>
      </c>
      <c r="AP298" s="63">
        <v>-0.15534704529919841</v>
      </c>
      <c r="AQ298" s="62">
        <v>2725</v>
      </c>
      <c r="AR298" s="63"/>
      <c r="AS298" s="62"/>
      <c r="AT298" s="63"/>
      <c r="AU298" s="62"/>
      <c r="AV298" s="63"/>
      <c r="AW298" s="62"/>
      <c r="AX298" s="63"/>
      <c r="AY298" s="62"/>
      <c r="AZ298" s="63"/>
      <c r="BA298" s="62">
        <v>23410</v>
      </c>
      <c r="BB298" s="63">
        <v>-7.2797845373891001E-2</v>
      </c>
    </row>
    <row r="299" spans="2:55" hidden="1" outlineLevel="1" x14ac:dyDescent="0.25">
      <c r="B299" s="52" t="s">
        <v>85</v>
      </c>
      <c r="C299" s="62"/>
      <c r="D299" s="63"/>
      <c r="E299" s="62"/>
      <c r="F299" s="63"/>
      <c r="G299" s="62"/>
      <c r="H299" s="63"/>
      <c r="I299" s="62"/>
      <c r="J299" s="63"/>
      <c r="K299" s="62"/>
      <c r="L299" s="63"/>
      <c r="M299" s="62">
        <v>595852</v>
      </c>
      <c r="N299" s="63">
        <v>-3.8486240160593321E-2</v>
      </c>
      <c r="O299" s="62">
        <v>22755</v>
      </c>
      <c r="P299" s="63">
        <v>-7.4699089134677932E-2</v>
      </c>
      <c r="Q299" s="62">
        <v>16181</v>
      </c>
      <c r="R299" s="63">
        <v>3.6180840163934525E-2</v>
      </c>
      <c r="S299" s="62">
        <v>190946</v>
      </c>
      <c r="T299" s="63">
        <v>1.3454628445260575E-2</v>
      </c>
      <c r="U299" s="62">
        <v>24426</v>
      </c>
      <c r="V299" s="63">
        <v>3.3773489080751729E-2</v>
      </c>
      <c r="W299" s="62">
        <v>227727</v>
      </c>
      <c r="X299" s="63">
        <v>-0.10537770427144266</v>
      </c>
      <c r="Y299" s="62">
        <v>13062</v>
      </c>
      <c r="Z299" s="63">
        <v>0.1831521739130435</v>
      </c>
      <c r="AA299" s="62">
        <v>21457</v>
      </c>
      <c r="AB299" s="63">
        <v>-0.14123909389257983</v>
      </c>
      <c r="AC299" s="62">
        <v>16715</v>
      </c>
      <c r="AD299" s="63">
        <v>5.8246280468502665E-2</v>
      </c>
      <c r="AE299" s="62">
        <v>4285</v>
      </c>
      <c r="AF299" s="63">
        <v>0.11530452889120246</v>
      </c>
      <c r="AG299" s="62">
        <v>8411</v>
      </c>
      <c r="AH299" s="63">
        <v>-2.8865027133125554E-2</v>
      </c>
      <c r="AI299" s="62">
        <v>3514</v>
      </c>
      <c r="AJ299" s="63">
        <v>6.7436208991494606E-2</v>
      </c>
      <c r="AK299" s="62">
        <v>505</v>
      </c>
      <c r="AL299" s="54" t="s">
        <v>90</v>
      </c>
      <c r="AM299" s="62">
        <v>14137</v>
      </c>
      <c r="AN299" s="63">
        <v>-7.4864210457430747E-2</v>
      </c>
      <c r="AO299" s="62">
        <v>15968</v>
      </c>
      <c r="AP299" s="63">
        <v>0.14048996500249977</v>
      </c>
      <c r="AQ299" s="62">
        <v>3080</v>
      </c>
      <c r="AR299" s="63"/>
      <c r="AS299" s="62"/>
      <c r="AT299" s="63"/>
      <c r="AU299" s="62"/>
      <c r="AV299" s="63"/>
      <c r="AW299" s="62"/>
      <c r="AX299" s="63"/>
      <c r="AY299" s="62"/>
      <c r="AZ299" s="63"/>
      <c r="BA299" s="62">
        <v>29398</v>
      </c>
      <c r="BB299" s="63">
        <v>-5.9474677672201381E-2</v>
      </c>
    </row>
    <row r="300" spans="2:55" hidden="1" outlineLevel="1" x14ac:dyDescent="0.25">
      <c r="B300" s="52" t="s">
        <v>86</v>
      </c>
      <c r="C300" s="62"/>
      <c r="D300" s="63"/>
      <c r="E300" s="62"/>
      <c r="F300" s="63"/>
      <c r="G300" s="62"/>
      <c r="H300" s="63"/>
      <c r="I300" s="62"/>
      <c r="J300" s="63"/>
      <c r="K300" s="62"/>
      <c r="L300" s="63"/>
      <c r="M300" s="62">
        <v>591256</v>
      </c>
      <c r="N300" s="63">
        <v>-3.4239437585957933E-2</v>
      </c>
      <c r="O300" s="62">
        <v>25185</v>
      </c>
      <c r="P300" s="63">
        <v>7.4949848478381487E-2</v>
      </c>
      <c r="Q300" s="62">
        <v>12277</v>
      </c>
      <c r="R300" s="63">
        <v>2.4791318864774592E-2</v>
      </c>
      <c r="S300" s="62">
        <v>219743</v>
      </c>
      <c r="T300" s="63">
        <v>4.2953491573046954E-2</v>
      </c>
      <c r="U300" s="62">
        <v>18657</v>
      </c>
      <c r="V300" s="63">
        <v>-0.18991793669402113</v>
      </c>
      <c r="W300" s="62">
        <v>223472</v>
      </c>
      <c r="X300" s="63">
        <v>-0.1000281905682413</v>
      </c>
      <c r="Y300" s="62">
        <v>12672</v>
      </c>
      <c r="Z300" s="63">
        <v>0.15863582335192472</v>
      </c>
      <c r="AA300" s="62">
        <v>12448</v>
      </c>
      <c r="AB300" s="63">
        <v>-0.21926743602609133</v>
      </c>
      <c r="AC300" s="62">
        <v>16587</v>
      </c>
      <c r="AD300" s="63">
        <v>0.20378837361201829</v>
      </c>
      <c r="AE300" s="62">
        <v>4622</v>
      </c>
      <c r="AF300" s="63">
        <v>0.52089503126028291</v>
      </c>
      <c r="AG300" s="62">
        <v>7907</v>
      </c>
      <c r="AH300" s="63">
        <v>7.5939754461451514E-4</v>
      </c>
      <c r="AI300" s="62">
        <v>3543</v>
      </c>
      <c r="AJ300" s="63">
        <v>0.24797463895737937</v>
      </c>
      <c r="AK300" s="62">
        <v>515</v>
      </c>
      <c r="AL300" s="54" t="s">
        <v>90</v>
      </c>
      <c r="AM300" s="62">
        <v>15701</v>
      </c>
      <c r="AN300" s="63">
        <v>-9.4677968056276263E-2</v>
      </c>
      <c r="AO300" s="62">
        <v>12234</v>
      </c>
      <c r="AP300" s="63">
        <v>-7.0858965595807732E-2</v>
      </c>
      <c r="AQ300" s="62">
        <v>2372</v>
      </c>
      <c r="AR300" s="63"/>
      <c r="AS300" s="62"/>
      <c r="AT300" s="63"/>
      <c r="AU300" s="62"/>
      <c r="AV300" s="63"/>
      <c r="AW300" s="62"/>
      <c r="AX300" s="63"/>
      <c r="AY300" s="62"/>
      <c r="AZ300" s="63"/>
      <c r="BA300" s="62">
        <v>19908</v>
      </c>
      <c r="BB300" s="63">
        <v>-0.14045162125987654</v>
      </c>
    </row>
    <row r="301" spans="2:55" hidden="1" outlineLevel="1" x14ac:dyDescent="0.25">
      <c r="B301" s="52" t="s">
        <v>87</v>
      </c>
      <c r="C301" s="62"/>
      <c r="D301" s="63"/>
      <c r="E301" s="62"/>
      <c r="F301" s="63"/>
      <c r="G301" s="62"/>
      <c r="H301" s="63"/>
      <c r="I301" s="62"/>
      <c r="J301" s="63"/>
      <c r="K301" s="62"/>
      <c r="L301" s="63"/>
      <c r="M301" s="62">
        <v>684134</v>
      </c>
      <c r="N301" s="63">
        <v>-1.4463232561288675E-2</v>
      </c>
      <c r="O301" s="62">
        <v>30759</v>
      </c>
      <c r="P301" s="63">
        <v>6.4214787392312234E-2</v>
      </c>
      <c r="Q301" s="62">
        <v>16787</v>
      </c>
      <c r="R301" s="63">
        <v>8.2962389523256519E-2</v>
      </c>
      <c r="S301" s="62">
        <v>244058</v>
      </c>
      <c r="T301" s="63">
        <v>-7.4868136918002648E-3</v>
      </c>
      <c r="U301" s="62">
        <v>18352</v>
      </c>
      <c r="V301" s="63">
        <v>-0.2127321865213847</v>
      </c>
      <c r="W301" s="62">
        <v>228612</v>
      </c>
      <c r="X301" s="63">
        <v>-3.6323552348153099E-2</v>
      </c>
      <c r="Y301" s="62">
        <v>9523</v>
      </c>
      <c r="Z301" s="63">
        <v>6.0231574259630438E-2</v>
      </c>
      <c r="AA301" s="62">
        <v>9855</v>
      </c>
      <c r="AB301" s="63">
        <v>-0.41762203049284952</v>
      </c>
      <c r="AC301" s="62">
        <v>78212</v>
      </c>
      <c r="AD301" s="63">
        <v>0.16182893134080034</v>
      </c>
      <c r="AE301" s="62">
        <v>27428</v>
      </c>
      <c r="AF301" s="63">
        <v>0.21368202132837744</v>
      </c>
      <c r="AG301" s="62">
        <v>18133</v>
      </c>
      <c r="AH301" s="63">
        <v>0.16222279194975009</v>
      </c>
      <c r="AI301" s="62">
        <v>15074</v>
      </c>
      <c r="AJ301" s="63">
        <v>0.20073283415644405</v>
      </c>
      <c r="AK301" s="62">
        <v>17577</v>
      </c>
      <c r="AL301" s="54">
        <v>6.122079333454078E-2</v>
      </c>
      <c r="AM301" s="62">
        <v>19720</v>
      </c>
      <c r="AN301" s="63">
        <v>-4.0435988516373866E-2</v>
      </c>
      <c r="AO301" s="62">
        <v>11561</v>
      </c>
      <c r="AP301" s="63">
        <v>-0.17896456217598178</v>
      </c>
      <c r="AQ301" s="62">
        <v>2750</v>
      </c>
      <c r="AR301" s="63"/>
      <c r="AS301" s="62"/>
      <c r="AT301" s="63"/>
      <c r="AU301" s="62"/>
      <c r="AV301" s="63"/>
      <c r="AW301" s="62"/>
      <c r="AX301" s="63"/>
      <c r="AY301" s="62"/>
      <c r="AZ301" s="63"/>
      <c r="BA301" s="62">
        <v>13945</v>
      </c>
      <c r="BB301" s="63">
        <v>-6.144837797819358E-2</v>
      </c>
    </row>
    <row r="302" spans="2:55" hidden="1" outlineLevel="1" x14ac:dyDescent="0.25">
      <c r="B302" s="52" t="s">
        <v>88</v>
      </c>
      <c r="C302" s="62"/>
      <c r="D302" s="63"/>
      <c r="E302" s="62"/>
      <c r="F302" s="63"/>
      <c r="G302" s="62"/>
      <c r="H302" s="63"/>
      <c r="I302" s="62"/>
      <c r="J302" s="63"/>
      <c r="K302" s="62"/>
      <c r="L302" s="63"/>
      <c r="M302" s="62">
        <v>792241</v>
      </c>
      <c r="N302" s="63">
        <v>0.10789766251564492</v>
      </c>
      <c r="O302" s="62">
        <v>30002</v>
      </c>
      <c r="P302" s="63">
        <v>0.11577224887500459</v>
      </c>
      <c r="Q302" s="62">
        <v>17919</v>
      </c>
      <c r="R302" s="63">
        <v>0.12740656851642118</v>
      </c>
      <c r="S302" s="62">
        <v>265266</v>
      </c>
      <c r="T302" s="63">
        <v>2.7330573295276217E-2</v>
      </c>
      <c r="U302" s="62">
        <v>13712</v>
      </c>
      <c r="V302" s="63">
        <v>6.5340688369202038E-2</v>
      </c>
      <c r="W302" s="62">
        <v>221191</v>
      </c>
      <c r="X302" s="63">
        <v>8.3626868377089991E-2</v>
      </c>
      <c r="Y302" s="62">
        <v>6754</v>
      </c>
      <c r="Z302" s="63">
        <v>0.20413620966304147</v>
      </c>
      <c r="AA302" s="62">
        <v>9637</v>
      </c>
      <c r="AB302" s="63">
        <v>-0.19965119176148161</v>
      </c>
      <c r="AC302" s="62">
        <v>169646</v>
      </c>
      <c r="AD302" s="63">
        <v>0.32056202078387108</v>
      </c>
      <c r="AE302" s="62">
        <v>62860</v>
      </c>
      <c r="AF302" s="63">
        <v>0.26621545403271285</v>
      </c>
      <c r="AG302" s="62">
        <v>35413</v>
      </c>
      <c r="AH302" s="63">
        <v>0.29301153789981016</v>
      </c>
      <c r="AI302" s="62">
        <v>30428</v>
      </c>
      <c r="AJ302" s="63">
        <v>0.51950062421972532</v>
      </c>
      <c r="AK302" s="62">
        <v>40945</v>
      </c>
      <c r="AL302" s="54">
        <v>0.30364875191034124</v>
      </c>
      <c r="AM302" s="62">
        <v>18806</v>
      </c>
      <c r="AN302" s="63">
        <v>9.2419401684577407E-2</v>
      </c>
      <c r="AO302" s="62">
        <v>19009</v>
      </c>
      <c r="AP302" s="63">
        <v>0.15233996120271587</v>
      </c>
      <c r="AQ302" s="62">
        <v>4622</v>
      </c>
      <c r="AR302" s="63"/>
      <c r="AS302" s="62"/>
      <c r="AT302" s="63"/>
      <c r="AU302" s="62"/>
      <c r="AV302" s="63"/>
      <c r="AW302" s="62"/>
      <c r="AX302" s="63"/>
      <c r="AY302" s="62"/>
      <c r="AZ302" s="63"/>
      <c r="BA302" s="62">
        <v>15677</v>
      </c>
      <c r="BB302" s="63">
        <v>-7.3791799598251218E-2</v>
      </c>
    </row>
    <row r="303" spans="2:55" hidden="1" outlineLevel="1" x14ac:dyDescent="0.25">
      <c r="B303" s="52" t="s">
        <v>89</v>
      </c>
      <c r="C303" s="62"/>
      <c r="D303" s="63"/>
      <c r="E303" s="62"/>
      <c r="F303" s="63"/>
      <c r="G303" s="62"/>
      <c r="H303" s="63"/>
      <c r="I303" s="62"/>
      <c r="J303" s="63"/>
      <c r="K303" s="62"/>
      <c r="L303" s="63"/>
      <c r="M303" s="62">
        <v>766692</v>
      </c>
      <c r="N303" s="63">
        <v>3.5856100022563009E-2</v>
      </c>
      <c r="O303" s="62">
        <v>30645</v>
      </c>
      <c r="P303" s="63">
        <v>8.4510032912198829E-2</v>
      </c>
      <c r="Q303" s="62">
        <v>21918</v>
      </c>
      <c r="R303" s="63">
        <v>9.0827651420892774E-2</v>
      </c>
      <c r="S303" s="62">
        <v>251973</v>
      </c>
      <c r="T303" s="63">
        <v>4.528389551019063E-2</v>
      </c>
      <c r="U303" s="62">
        <v>13779</v>
      </c>
      <c r="V303" s="63">
        <v>-0.26354890432923572</v>
      </c>
      <c r="W303" s="62">
        <v>207349</v>
      </c>
      <c r="X303" s="63">
        <v>-2.1186100633977967E-2</v>
      </c>
      <c r="Y303" s="62">
        <v>6064</v>
      </c>
      <c r="Z303" s="63">
        <v>-0.21673986050116245</v>
      </c>
      <c r="AA303" s="62">
        <v>12729</v>
      </c>
      <c r="AB303" s="63">
        <v>-4.3435785676711469E-2</v>
      </c>
      <c r="AC303" s="62">
        <v>170823</v>
      </c>
      <c r="AD303" s="63">
        <v>0.16285228046290001</v>
      </c>
      <c r="AE303" s="62">
        <v>64608</v>
      </c>
      <c r="AF303" s="63">
        <v>0.15870083753295439</v>
      </c>
      <c r="AG303" s="62">
        <v>34643</v>
      </c>
      <c r="AH303" s="63">
        <v>0.17769241229262978</v>
      </c>
      <c r="AI303" s="62">
        <v>30898</v>
      </c>
      <c r="AJ303" s="63">
        <v>0.15597291331512597</v>
      </c>
      <c r="AK303" s="62">
        <v>40674</v>
      </c>
      <c r="AL303" s="54">
        <v>0.16224711395588076</v>
      </c>
      <c r="AM303" s="62">
        <v>15789</v>
      </c>
      <c r="AN303" s="63">
        <v>5.6756575865069214E-2</v>
      </c>
      <c r="AO303" s="62">
        <v>14056</v>
      </c>
      <c r="AP303" s="63">
        <v>-6.8954096840431855E-2</v>
      </c>
      <c r="AQ303" s="62">
        <v>4191</v>
      </c>
      <c r="AR303" s="63"/>
      <c r="AS303" s="62"/>
      <c r="AT303" s="63"/>
      <c r="AU303" s="62"/>
      <c r="AV303" s="63"/>
      <c r="AW303" s="62"/>
      <c r="AX303" s="63"/>
      <c r="AY303" s="62"/>
      <c r="AZ303" s="63"/>
      <c r="BA303" s="62">
        <v>17376</v>
      </c>
      <c r="BB303" s="63">
        <v>-0.19674556213017746</v>
      </c>
    </row>
    <row r="304" spans="2:55" ht="15" customHeight="1" collapsed="1" x14ac:dyDescent="0.25">
      <c r="B304" s="64">
        <v>1996</v>
      </c>
      <c r="C304" s="65"/>
      <c r="D304" s="66"/>
      <c r="E304" s="65"/>
      <c r="F304" s="66"/>
      <c r="G304" s="65"/>
      <c r="H304" s="66"/>
      <c r="I304" s="65"/>
      <c r="J304" s="66"/>
      <c r="K304" s="65"/>
      <c r="L304" s="66"/>
      <c r="M304" s="65">
        <v>8007118</v>
      </c>
      <c r="N304" s="66">
        <v>4.414239566639333E-3</v>
      </c>
      <c r="O304" s="65">
        <v>333613</v>
      </c>
      <c r="P304" s="66">
        <v>1.1653576735300319E-2</v>
      </c>
      <c r="Q304" s="65">
        <v>198803</v>
      </c>
      <c r="R304" s="66">
        <v>1.0470512292686474E-2</v>
      </c>
      <c r="S304" s="65">
        <v>2782539</v>
      </c>
      <c r="T304" s="66">
        <v>1.0841371513599762E-2</v>
      </c>
      <c r="U304" s="65">
        <v>242180</v>
      </c>
      <c r="V304" s="66">
        <v>-4.5919412534077164E-2</v>
      </c>
      <c r="W304" s="65">
        <v>2562357</v>
      </c>
      <c r="X304" s="66">
        <v>-5.9876289325505705E-2</v>
      </c>
      <c r="Y304" s="65">
        <v>118679</v>
      </c>
      <c r="Z304" s="66">
        <v>0.14353025061908009</v>
      </c>
      <c r="AA304" s="65">
        <v>177567</v>
      </c>
      <c r="AB304" s="66">
        <v>-0.18564057877960971</v>
      </c>
      <c r="AC304" s="65">
        <v>978526</v>
      </c>
      <c r="AD304" s="66">
        <v>0.23492946512631652</v>
      </c>
      <c r="AE304" s="65">
        <v>359663</v>
      </c>
      <c r="AF304" s="66">
        <v>0.23232188255932673</v>
      </c>
      <c r="AG304" s="65">
        <v>220540</v>
      </c>
      <c r="AH304" s="66">
        <v>0.16432787439154439</v>
      </c>
      <c r="AI304" s="65">
        <v>187581</v>
      </c>
      <c r="AJ304" s="66">
        <v>0.23296612286213825</v>
      </c>
      <c r="AK304" s="65">
        <v>210742</v>
      </c>
      <c r="AL304" s="66">
        <v>0.32572154701693457</v>
      </c>
      <c r="AM304" s="65">
        <v>187134</v>
      </c>
      <c r="AN304" s="66">
        <v>-6.6863465690649937E-2</v>
      </c>
      <c r="AO304" s="65">
        <v>176478</v>
      </c>
      <c r="AP304" s="66">
        <v>8.5177031962908822E-2</v>
      </c>
      <c r="AQ304" s="65">
        <v>38875</v>
      </c>
      <c r="AR304" s="66"/>
      <c r="AS304" s="65"/>
      <c r="AT304" s="66"/>
      <c r="AU304" s="65"/>
      <c r="AV304" s="66"/>
      <c r="AW304" s="65"/>
      <c r="AX304" s="66"/>
      <c r="AY304" s="65"/>
      <c r="AZ304" s="66"/>
      <c r="BA304" s="65">
        <v>208227</v>
      </c>
      <c r="BB304" s="66">
        <v>-9.245554393305444E-2</v>
      </c>
      <c r="BC304" s="38"/>
    </row>
    <row r="305" spans="2:55" hidden="1" outlineLevel="1" x14ac:dyDescent="0.25">
      <c r="B305" s="52" t="s">
        <v>78</v>
      </c>
      <c r="C305" s="62"/>
      <c r="D305" s="63"/>
      <c r="E305" s="62"/>
      <c r="F305" s="63"/>
      <c r="G305" s="62"/>
      <c r="H305" s="63"/>
      <c r="I305" s="62"/>
      <c r="J305" s="63"/>
      <c r="K305" s="62"/>
      <c r="L305" s="63"/>
      <c r="M305" s="62">
        <v>672696</v>
      </c>
      <c r="N305" s="63">
        <v>1.0175396444017215E-2</v>
      </c>
      <c r="O305" s="62">
        <v>28865</v>
      </c>
      <c r="P305" s="63">
        <v>-5.0055946817613384E-2</v>
      </c>
      <c r="Q305" s="62">
        <v>18489</v>
      </c>
      <c r="R305" s="63">
        <v>-1.9827174892646959E-2</v>
      </c>
      <c r="S305" s="62">
        <v>222675</v>
      </c>
      <c r="T305" s="63">
        <v>-3.4567590863376907E-4</v>
      </c>
      <c r="U305" s="62">
        <v>14464</v>
      </c>
      <c r="V305" s="63">
        <v>8.8091476717069073E-2</v>
      </c>
      <c r="W305" s="62">
        <v>195808</v>
      </c>
      <c r="X305" s="63">
        <v>2.7361970271730929E-2</v>
      </c>
      <c r="Y305" s="62">
        <v>5955</v>
      </c>
      <c r="Z305" s="63">
        <v>-3.1077123332248657E-2</v>
      </c>
      <c r="AA305" s="62">
        <v>27377</v>
      </c>
      <c r="AB305" s="63">
        <v>-0.12315034270706549</v>
      </c>
      <c r="AC305" s="62">
        <v>115541</v>
      </c>
      <c r="AD305" s="63">
        <v>6.2494827348383852E-2</v>
      </c>
      <c r="AE305" s="62">
        <v>43069</v>
      </c>
      <c r="AF305" s="63">
        <v>1.5131873571075038E-2</v>
      </c>
      <c r="AG305" s="62">
        <v>25865</v>
      </c>
      <c r="AH305" s="63">
        <v>7.7080036645290173E-2</v>
      </c>
      <c r="AI305" s="62">
        <v>22470</v>
      </c>
      <c r="AJ305" s="63">
        <v>0.13991477272727271</v>
      </c>
      <c r="AK305" s="62">
        <v>24137</v>
      </c>
      <c r="AL305" s="54">
        <v>6.8387039660056548E-2</v>
      </c>
      <c r="AM305" s="62">
        <v>14114</v>
      </c>
      <c r="AN305" s="63">
        <v>-0.11969063805900326</v>
      </c>
      <c r="AO305" s="62">
        <v>12237</v>
      </c>
      <c r="AP305" s="63">
        <v>5.5915091897488889E-2</v>
      </c>
      <c r="AQ305" s="62"/>
      <c r="AR305" s="63"/>
      <c r="AS305" s="62"/>
      <c r="AT305" s="63"/>
      <c r="AU305" s="62"/>
      <c r="AV305" s="63"/>
      <c r="AW305" s="62"/>
      <c r="AX305" s="63"/>
      <c r="AY305" s="62"/>
      <c r="AZ305" s="63"/>
      <c r="BA305" s="62">
        <v>16561</v>
      </c>
      <c r="BB305" s="63">
        <v>6.5016077170418018E-2</v>
      </c>
    </row>
    <row r="306" spans="2:55" hidden="1" outlineLevel="1" x14ac:dyDescent="0.25">
      <c r="B306" s="52" t="s">
        <v>79</v>
      </c>
      <c r="C306" s="62"/>
      <c r="D306" s="63"/>
      <c r="E306" s="62"/>
      <c r="F306" s="63"/>
      <c r="G306" s="62"/>
      <c r="H306" s="63"/>
      <c r="I306" s="62"/>
      <c r="J306" s="63"/>
      <c r="K306" s="62"/>
      <c r="L306" s="63"/>
      <c r="M306" s="62">
        <v>683988</v>
      </c>
      <c r="N306" s="63">
        <v>6.341087247863042E-2</v>
      </c>
      <c r="O306" s="62">
        <v>30266</v>
      </c>
      <c r="P306" s="63">
        <v>-5.1549622387264571E-2</v>
      </c>
      <c r="Q306" s="62">
        <v>18901</v>
      </c>
      <c r="R306" s="63">
        <v>4.9705653670998551E-2</v>
      </c>
      <c r="S306" s="62">
        <v>237445</v>
      </c>
      <c r="T306" s="63">
        <v>9.9109399446383417E-2</v>
      </c>
      <c r="U306" s="62">
        <v>21081</v>
      </c>
      <c r="V306" s="63">
        <v>0.17593573938751605</v>
      </c>
      <c r="W306" s="62">
        <v>198282</v>
      </c>
      <c r="X306" s="63">
        <v>4.1425272454724826E-3</v>
      </c>
      <c r="Y306" s="62">
        <v>6001</v>
      </c>
      <c r="Z306" s="63">
        <v>0.35554551615089225</v>
      </c>
      <c r="AA306" s="62">
        <v>20622</v>
      </c>
      <c r="AB306" s="63">
        <v>-8.3099906629318432E-2</v>
      </c>
      <c r="AC306" s="62">
        <v>106713</v>
      </c>
      <c r="AD306" s="63">
        <v>0.13189715522179091</v>
      </c>
      <c r="AE306" s="62">
        <v>40044</v>
      </c>
      <c r="AF306" s="63">
        <v>0.11864122691845691</v>
      </c>
      <c r="AG306" s="62">
        <v>23570</v>
      </c>
      <c r="AH306" s="63">
        <v>0.13661571104788539</v>
      </c>
      <c r="AI306" s="62">
        <v>21120</v>
      </c>
      <c r="AJ306" s="63">
        <v>0.18765112748130242</v>
      </c>
      <c r="AK306" s="62">
        <v>21979</v>
      </c>
      <c r="AL306" s="54">
        <v>0.10109713942187271</v>
      </c>
      <c r="AM306" s="62">
        <v>14221</v>
      </c>
      <c r="AN306" s="63">
        <v>2.8346228939185814E-2</v>
      </c>
      <c r="AO306" s="62">
        <v>13496</v>
      </c>
      <c r="AP306" s="63">
        <v>0.13449899125756559</v>
      </c>
      <c r="AQ306" s="62"/>
      <c r="AR306" s="63"/>
      <c r="AS306" s="62"/>
      <c r="AT306" s="63"/>
      <c r="AU306" s="62"/>
      <c r="AV306" s="63"/>
      <c r="AW306" s="62"/>
      <c r="AX306" s="63"/>
      <c r="AY306" s="62"/>
      <c r="AZ306" s="63"/>
      <c r="BA306" s="62">
        <v>16248</v>
      </c>
      <c r="BB306" s="63">
        <v>0.14956841658412334</v>
      </c>
    </row>
    <row r="307" spans="2:55" hidden="1" outlineLevel="1" x14ac:dyDescent="0.25">
      <c r="B307" s="52" t="s">
        <v>80</v>
      </c>
      <c r="C307" s="62"/>
      <c r="D307" s="63"/>
      <c r="E307" s="62"/>
      <c r="F307" s="63"/>
      <c r="G307" s="62"/>
      <c r="H307" s="63"/>
      <c r="I307" s="62"/>
      <c r="J307" s="63"/>
      <c r="K307" s="62"/>
      <c r="L307" s="63"/>
      <c r="M307" s="62">
        <v>761606</v>
      </c>
      <c r="N307" s="63">
        <v>5.5976285089166522E-2</v>
      </c>
      <c r="O307" s="62">
        <v>34833</v>
      </c>
      <c r="P307" s="63">
        <v>2.1675368099958847E-2</v>
      </c>
      <c r="Q307" s="62">
        <v>18476</v>
      </c>
      <c r="R307" s="63">
        <v>0.23958403220395841</v>
      </c>
      <c r="S307" s="62">
        <v>266812</v>
      </c>
      <c r="T307" s="63">
        <v>2.9844063609695937E-2</v>
      </c>
      <c r="U307" s="62">
        <v>22479</v>
      </c>
      <c r="V307" s="63">
        <v>0.27468103203855976</v>
      </c>
      <c r="W307" s="62">
        <v>238666</v>
      </c>
      <c r="X307" s="63">
        <v>4.398301044131725E-2</v>
      </c>
      <c r="Y307" s="62">
        <v>6204</v>
      </c>
      <c r="Z307" s="63">
        <v>0.33851132686084151</v>
      </c>
      <c r="AA307" s="62">
        <v>16384</v>
      </c>
      <c r="AB307" s="63">
        <v>-9.8343514391062703E-2</v>
      </c>
      <c r="AC307" s="62">
        <v>110754</v>
      </c>
      <c r="AD307" s="63">
        <v>7.4728537742714929E-2</v>
      </c>
      <c r="AE307" s="62">
        <v>41975</v>
      </c>
      <c r="AF307" s="63">
        <v>7.8716077302631637E-2</v>
      </c>
      <c r="AG307" s="62">
        <v>23910</v>
      </c>
      <c r="AH307" s="63">
        <v>5.7870984868595654E-2</v>
      </c>
      <c r="AI307" s="62">
        <v>22054</v>
      </c>
      <c r="AJ307" s="63">
        <v>0.16061467213977476</v>
      </c>
      <c r="AK307" s="62">
        <v>22815</v>
      </c>
      <c r="AL307" s="54">
        <v>1.2335270887873229E-2</v>
      </c>
      <c r="AM307" s="62">
        <v>16493</v>
      </c>
      <c r="AN307" s="63">
        <v>9.8215474763617028E-2</v>
      </c>
      <c r="AO307" s="62">
        <v>12509</v>
      </c>
      <c r="AP307" s="63">
        <v>0.16503678867467642</v>
      </c>
      <c r="AQ307" s="62"/>
      <c r="AR307" s="63"/>
      <c r="AS307" s="62"/>
      <c r="AT307" s="63"/>
      <c r="AU307" s="62"/>
      <c r="AV307" s="63"/>
      <c r="AW307" s="62"/>
      <c r="AX307" s="63"/>
      <c r="AY307" s="62"/>
      <c r="AZ307" s="63"/>
      <c r="BA307" s="62">
        <v>17221</v>
      </c>
      <c r="BB307" s="63">
        <v>0.17573564552468079</v>
      </c>
    </row>
    <row r="308" spans="2:55" hidden="1" outlineLevel="1" x14ac:dyDescent="0.25">
      <c r="B308" s="52" t="s">
        <v>81</v>
      </c>
      <c r="C308" s="62"/>
      <c r="D308" s="63"/>
      <c r="E308" s="62"/>
      <c r="F308" s="63"/>
      <c r="G308" s="62"/>
      <c r="H308" s="63"/>
      <c r="I308" s="62"/>
      <c r="J308" s="63"/>
      <c r="K308" s="62"/>
      <c r="L308" s="63"/>
      <c r="M308" s="62">
        <v>691305</v>
      </c>
      <c r="N308" s="63">
        <v>0.15394823378591771</v>
      </c>
      <c r="O308" s="62">
        <v>26428</v>
      </c>
      <c r="P308" s="63">
        <v>-3.4029021528564685E-2</v>
      </c>
      <c r="Q308" s="62">
        <v>16518</v>
      </c>
      <c r="R308" s="63">
        <v>-8.1516903914590766E-2</v>
      </c>
      <c r="S308" s="62">
        <v>259474</v>
      </c>
      <c r="T308" s="63">
        <v>0.25229368867610358</v>
      </c>
      <c r="U308" s="62">
        <v>32833</v>
      </c>
      <c r="V308" s="63">
        <v>0.22428965620105901</v>
      </c>
      <c r="W308" s="62">
        <v>223030</v>
      </c>
      <c r="X308" s="63">
        <v>4.5224482144530898E-2</v>
      </c>
      <c r="Y308" s="62">
        <v>7871</v>
      </c>
      <c r="Z308" s="63">
        <v>0.43972928479970741</v>
      </c>
      <c r="AA308" s="62">
        <v>17155</v>
      </c>
      <c r="AB308" s="63">
        <v>-4.0494434811790381E-2</v>
      </c>
      <c r="AC308" s="62">
        <v>53777</v>
      </c>
      <c r="AD308" s="63">
        <v>0.3249809052159558</v>
      </c>
      <c r="AE308" s="62">
        <v>23881</v>
      </c>
      <c r="AF308" s="63">
        <v>0.23199546017333894</v>
      </c>
      <c r="AG308" s="62">
        <v>12256</v>
      </c>
      <c r="AH308" s="63">
        <v>0.33740724574421654</v>
      </c>
      <c r="AI308" s="62">
        <v>10574</v>
      </c>
      <c r="AJ308" s="63">
        <v>0.6636249213341725</v>
      </c>
      <c r="AK308" s="62">
        <v>7066</v>
      </c>
      <c r="AL308" s="54">
        <v>0.24335738166461374</v>
      </c>
      <c r="AM308" s="62">
        <v>20919</v>
      </c>
      <c r="AN308" s="63">
        <v>0.12166219839142101</v>
      </c>
      <c r="AO308" s="62">
        <v>13289</v>
      </c>
      <c r="AP308" s="63">
        <v>0.25415251038127584</v>
      </c>
      <c r="AQ308" s="62"/>
      <c r="AR308" s="63"/>
      <c r="AS308" s="62"/>
      <c r="AT308" s="63"/>
      <c r="AU308" s="62"/>
      <c r="AV308" s="63"/>
      <c r="AW308" s="62"/>
      <c r="AX308" s="63"/>
      <c r="AY308" s="62"/>
      <c r="AZ308" s="63"/>
      <c r="BA308" s="62">
        <v>19265</v>
      </c>
      <c r="BB308" s="63">
        <v>0.54033741104981203</v>
      </c>
    </row>
    <row r="309" spans="2:55" hidden="1" outlineLevel="1" x14ac:dyDescent="0.25">
      <c r="B309" s="52" t="s">
        <v>82</v>
      </c>
      <c r="C309" s="62"/>
      <c r="D309" s="63"/>
      <c r="E309" s="62"/>
      <c r="F309" s="63"/>
      <c r="G309" s="62"/>
      <c r="H309" s="63"/>
      <c r="I309" s="62"/>
      <c r="J309" s="63"/>
      <c r="K309" s="62"/>
      <c r="L309" s="63"/>
      <c r="M309" s="62">
        <v>550044</v>
      </c>
      <c r="N309" s="63">
        <v>2.470649164837857E-2</v>
      </c>
      <c r="O309" s="62">
        <v>21246</v>
      </c>
      <c r="P309" s="63">
        <v>-8.2365136267438355E-2</v>
      </c>
      <c r="Q309" s="62">
        <v>11039</v>
      </c>
      <c r="R309" s="63">
        <v>-3.1241772707327753E-2</v>
      </c>
      <c r="S309" s="62">
        <v>199781</v>
      </c>
      <c r="T309" s="63">
        <v>3.0723432356856151E-2</v>
      </c>
      <c r="U309" s="62">
        <v>20851</v>
      </c>
      <c r="V309" s="63">
        <v>7.6458440887971157E-2</v>
      </c>
      <c r="W309" s="62">
        <v>227448</v>
      </c>
      <c r="X309" s="63">
        <v>9.7259568625207571E-4</v>
      </c>
      <c r="Y309" s="62">
        <v>9259</v>
      </c>
      <c r="Z309" s="63">
        <v>5.7929616087751379E-2</v>
      </c>
      <c r="AA309" s="62">
        <v>14547</v>
      </c>
      <c r="AB309" s="63">
        <v>2.1272114574557799E-2</v>
      </c>
      <c r="AC309" s="62">
        <v>7877</v>
      </c>
      <c r="AD309" s="63">
        <v>0.60952186350633419</v>
      </c>
      <c r="AE309" s="62">
        <v>3234</v>
      </c>
      <c r="AF309" s="63">
        <v>0.68087318087318094</v>
      </c>
      <c r="AG309" s="62">
        <v>1241</v>
      </c>
      <c r="AH309" s="63">
        <v>1.1925795053003534</v>
      </c>
      <c r="AI309" s="62">
        <v>3402</v>
      </c>
      <c r="AJ309" s="63">
        <v>0.41514143094841938</v>
      </c>
      <c r="AK309" s="62">
        <v>0</v>
      </c>
      <c r="AL309" s="54" t="s">
        <v>90</v>
      </c>
      <c r="AM309" s="62">
        <v>15475</v>
      </c>
      <c r="AN309" s="63">
        <v>0.12692979900961254</v>
      </c>
      <c r="AO309" s="62">
        <v>10177</v>
      </c>
      <c r="AP309" s="63">
        <v>3.3197969543147243E-2</v>
      </c>
      <c r="AQ309" s="62"/>
      <c r="AR309" s="63"/>
      <c r="AS309" s="62"/>
      <c r="AT309" s="63"/>
      <c r="AU309" s="62"/>
      <c r="AV309" s="63"/>
      <c r="AW309" s="62"/>
      <c r="AX309" s="63"/>
      <c r="AY309" s="62"/>
      <c r="AZ309" s="63"/>
      <c r="BA309" s="62">
        <v>12172</v>
      </c>
      <c r="BB309" s="63">
        <v>0.17728987329528967</v>
      </c>
    </row>
    <row r="310" spans="2:55" hidden="1" outlineLevel="1" x14ac:dyDescent="0.25">
      <c r="B310" s="52" t="s">
        <v>83</v>
      </c>
      <c r="C310" s="62"/>
      <c r="D310" s="63"/>
      <c r="E310" s="62"/>
      <c r="F310" s="63"/>
      <c r="G310" s="62"/>
      <c r="H310" s="63"/>
      <c r="I310" s="62"/>
      <c r="J310" s="63"/>
      <c r="K310" s="62"/>
      <c r="L310" s="63"/>
      <c r="M310" s="62">
        <v>557942</v>
      </c>
      <c r="N310" s="63">
        <v>5.8185383764838505E-2</v>
      </c>
      <c r="O310" s="62">
        <v>21608</v>
      </c>
      <c r="P310" s="63">
        <v>-4.2962175569138061E-2</v>
      </c>
      <c r="Q310" s="62">
        <v>11840</v>
      </c>
      <c r="R310" s="63">
        <v>-4.6775621930601363E-2</v>
      </c>
      <c r="S310" s="62">
        <v>194998</v>
      </c>
      <c r="T310" s="63">
        <v>9.7677403375251881E-2</v>
      </c>
      <c r="U310" s="62">
        <v>16459</v>
      </c>
      <c r="V310" s="63">
        <v>0.21146768732518773</v>
      </c>
      <c r="W310" s="62">
        <v>234915</v>
      </c>
      <c r="X310" s="63">
        <v>2.0220707985355579E-2</v>
      </c>
      <c r="Y310" s="62">
        <v>10840</v>
      </c>
      <c r="Z310" s="63">
        <v>9.5170741563952221E-2</v>
      </c>
      <c r="AA310" s="62">
        <v>15132</v>
      </c>
      <c r="AB310" s="63">
        <v>-9.6111343408398553E-2</v>
      </c>
      <c r="AC310" s="62">
        <v>10471</v>
      </c>
      <c r="AD310" s="63">
        <v>-4.8955495004541327E-2</v>
      </c>
      <c r="AE310" s="62">
        <v>2949</v>
      </c>
      <c r="AF310" s="63">
        <v>-6.0828025477707048E-2</v>
      </c>
      <c r="AG310" s="62">
        <v>4656</v>
      </c>
      <c r="AH310" s="63">
        <v>6.6911090742438173E-2</v>
      </c>
      <c r="AI310" s="62">
        <v>2866</v>
      </c>
      <c r="AJ310" s="63">
        <v>-0.18254420992584142</v>
      </c>
      <c r="AK310" s="62">
        <v>0</v>
      </c>
      <c r="AL310" s="54" t="s">
        <v>90</v>
      </c>
      <c r="AM310" s="62">
        <v>14409</v>
      </c>
      <c r="AN310" s="63">
        <v>0.19131872674658945</v>
      </c>
      <c r="AO310" s="62">
        <v>11983</v>
      </c>
      <c r="AP310" s="63">
        <v>0.32599313931614482</v>
      </c>
      <c r="AQ310" s="62"/>
      <c r="AR310" s="63"/>
      <c r="AS310" s="62"/>
      <c r="AT310" s="63"/>
      <c r="AU310" s="62"/>
      <c r="AV310" s="63"/>
      <c r="AW310" s="62"/>
      <c r="AX310" s="63"/>
      <c r="AY310" s="62"/>
      <c r="AZ310" s="63"/>
      <c r="BA310" s="62">
        <v>14891</v>
      </c>
      <c r="BB310" s="63">
        <v>0.24174449633088724</v>
      </c>
    </row>
    <row r="311" spans="2:55" hidden="1" outlineLevel="1" x14ac:dyDescent="0.25">
      <c r="B311" s="52" t="s">
        <v>84</v>
      </c>
      <c r="C311" s="62"/>
      <c r="D311" s="63"/>
      <c r="E311" s="62"/>
      <c r="F311" s="63"/>
      <c r="G311" s="62"/>
      <c r="H311" s="63"/>
      <c r="I311" s="62"/>
      <c r="J311" s="63"/>
      <c r="K311" s="62"/>
      <c r="L311" s="63"/>
      <c r="M311" s="62">
        <v>673015</v>
      </c>
      <c r="N311" s="63">
        <v>-9.0596141160950161E-3</v>
      </c>
      <c r="O311" s="62">
        <v>34454</v>
      </c>
      <c r="P311" s="63">
        <v>-7.4911395124046876E-2</v>
      </c>
      <c r="Q311" s="62">
        <v>22396</v>
      </c>
      <c r="R311" s="63">
        <v>-0.25209550843212558</v>
      </c>
      <c r="S311" s="62">
        <v>227242</v>
      </c>
      <c r="T311" s="63">
        <v>1.5811001095192401E-2</v>
      </c>
      <c r="U311" s="62">
        <v>24118</v>
      </c>
      <c r="V311" s="63">
        <v>0.23694737921838138</v>
      </c>
      <c r="W311" s="62">
        <v>251356</v>
      </c>
      <c r="X311" s="63">
        <v>-5.8143761264721427E-2</v>
      </c>
      <c r="Y311" s="62">
        <v>13343</v>
      </c>
      <c r="Z311" s="63">
        <v>4.6756099474386081E-2</v>
      </c>
      <c r="AA311" s="62">
        <v>23628</v>
      </c>
      <c r="AB311" s="63">
        <v>7.7919708029197121E-2</v>
      </c>
      <c r="AC311" s="62">
        <v>14984</v>
      </c>
      <c r="AD311" s="63">
        <v>-7.4433257149916665E-2</v>
      </c>
      <c r="AE311" s="62">
        <v>1823</v>
      </c>
      <c r="AF311" s="63">
        <v>-0.44589665653495436</v>
      </c>
      <c r="AG311" s="62">
        <v>8948</v>
      </c>
      <c r="AH311" s="63">
        <v>1.8438424766674233E-2</v>
      </c>
      <c r="AI311" s="62">
        <v>4213</v>
      </c>
      <c r="AJ311" s="63">
        <v>2.4313153415998157E-2</v>
      </c>
      <c r="AK311" s="62">
        <v>0</v>
      </c>
      <c r="AL311" s="54" t="s">
        <v>90</v>
      </c>
      <c r="AM311" s="62">
        <v>19581</v>
      </c>
      <c r="AN311" s="63">
        <v>-1.3203648641838428E-2</v>
      </c>
      <c r="AO311" s="62">
        <v>16093</v>
      </c>
      <c r="AP311" s="63">
        <v>0.2181515403830141</v>
      </c>
      <c r="AQ311" s="62"/>
      <c r="AR311" s="63"/>
      <c r="AS311" s="62"/>
      <c r="AT311" s="63"/>
      <c r="AU311" s="62"/>
      <c r="AV311" s="63"/>
      <c r="AW311" s="62"/>
      <c r="AX311" s="63"/>
      <c r="AY311" s="62"/>
      <c r="AZ311" s="63"/>
      <c r="BA311" s="62">
        <v>25248</v>
      </c>
      <c r="BB311" s="63">
        <v>0.41508799461943724</v>
      </c>
    </row>
    <row r="312" spans="2:55" hidden="1" outlineLevel="1" x14ac:dyDescent="0.25">
      <c r="B312" s="52" t="s">
        <v>85</v>
      </c>
      <c r="C312" s="62"/>
      <c r="D312" s="63"/>
      <c r="E312" s="62"/>
      <c r="F312" s="63"/>
      <c r="G312" s="62"/>
      <c r="H312" s="63"/>
      <c r="I312" s="62"/>
      <c r="J312" s="63"/>
      <c r="K312" s="62"/>
      <c r="L312" s="63"/>
      <c r="M312" s="62">
        <v>619702</v>
      </c>
      <c r="N312" s="63">
        <v>9.9178145917866445E-4</v>
      </c>
      <c r="O312" s="62">
        <v>24592</v>
      </c>
      <c r="P312" s="63">
        <v>-0.14394123994848051</v>
      </c>
      <c r="Q312" s="62">
        <v>15616</v>
      </c>
      <c r="R312" s="63">
        <v>-8.3178706251196832E-4</v>
      </c>
      <c r="S312" s="62">
        <v>188411</v>
      </c>
      <c r="T312" s="63">
        <v>8.9778051656907998E-4</v>
      </c>
      <c r="U312" s="62">
        <v>23628</v>
      </c>
      <c r="V312" s="63">
        <v>0.32592592592592595</v>
      </c>
      <c r="W312" s="62">
        <v>254551</v>
      </c>
      <c r="X312" s="63">
        <v>-3.9785286950486221E-2</v>
      </c>
      <c r="Y312" s="62">
        <v>11040</v>
      </c>
      <c r="Z312" s="63">
        <v>7.9178885630498463E-2</v>
      </c>
      <c r="AA312" s="62">
        <v>24986</v>
      </c>
      <c r="AB312" s="63">
        <v>-0.18607075379503546</v>
      </c>
      <c r="AC312" s="62">
        <v>15795</v>
      </c>
      <c r="AD312" s="63">
        <v>5.1177958205776752E-2</v>
      </c>
      <c r="AE312" s="62">
        <v>3842</v>
      </c>
      <c r="AF312" s="63">
        <v>2.8713129731141596E-3</v>
      </c>
      <c r="AG312" s="62">
        <v>8661</v>
      </c>
      <c r="AH312" s="63">
        <v>0.12935193636719267</v>
      </c>
      <c r="AI312" s="62">
        <v>3292</v>
      </c>
      <c r="AJ312" s="63">
        <v>-6.636415201361312E-2</v>
      </c>
      <c r="AK312" s="62">
        <v>0</v>
      </c>
      <c r="AL312" s="54" t="s">
        <v>90</v>
      </c>
      <c r="AM312" s="62">
        <v>15281</v>
      </c>
      <c r="AN312" s="63">
        <v>9.5176664516591458E-2</v>
      </c>
      <c r="AO312" s="62">
        <v>14001</v>
      </c>
      <c r="AP312" s="63">
        <v>0.22172774869109957</v>
      </c>
      <c r="AQ312" s="62"/>
      <c r="AR312" s="63"/>
      <c r="AS312" s="62"/>
      <c r="AT312" s="63"/>
      <c r="AU312" s="62"/>
      <c r="AV312" s="63"/>
      <c r="AW312" s="62"/>
      <c r="AX312" s="63"/>
      <c r="AY312" s="62"/>
      <c r="AZ312" s="63"/>
      <c r="BA312" s="62">
        <v>31257</v>
      </c>
      <c r="BB312" s="63">
        <v>0.40765593334834493</v>
      </c>
    </row>
    <row r="313" spans="2:55" hidden="1" outlineLevel="1" x14ac:dyDescent="0.25">
      <c r="B313" s="52" t="s">
        <v>86</v>
      </c>
      <c r="C313" s="62"/>
      <c r="D313" s="63"/>
      <c r="E313" s="62"/>
      <c r="F313" s="63"/>
      <c r="G313" s="62"/>
      <c r="H313" s="63"/>
      <c r="I313" s="62"/>
      <c r="J313" s="63"/>
      <c r="K313" s="62"/>
      <c r="L313" s="63"/>
      <c r="M313" s="62">
        <v>612218</v>
      </c>
      <c r="N313" s="63">
        <v>3.6875576895392559E-2</v>
      </c>
      <c r="O313" s="62">
        <v>23429</v>
      </c>
      <c r="P313" s="63">
        <v>-3.1419240150481587E-2</v>
      </c>
      <c r="Q313" s="62">
        <v>11980</v>
      </c>
      <c r="R313" s="63">
        <v>2.4369388627618616E-2</v>
      </c>
      <c r="S313" s="62">
        <v>210693</v>
      </c>
      <c r="T313" s="63">
        <v>0.10154179148956199</v>
      </c>
      <c r="U313" s="62">
        <v>23031</v>
      </c>
      <c r="V313" s="63">
        <v>0.61112277019937045</v>
      </c>
      <c r="W313" s="62">
        <v>248310</v>
      </c>
      <c r="X313" s="63">
        <v>-6.0300328484279686E-2</v>
      </c>
      <c r="Y313" s="62">
        <v>10937</v>
      </c>
      <c r="Z313" s="63">
        <v>8.7609387430389818E-2</v>
      </c>
      <c r="AA313" s="62">
        <v>15944</v>
      </c>
      <c r="AB313" s="63">
        <v>-7.1457690291770959E-2</v>
      </c>
      <c r="AC313" s="62">
        <v>13779</v>
      </c>
      <c r="AD313" s="63">
        <v>-5.8232519991798237E-2</v>
      </c>
      <c r="AE313" s="62">
        <v>3039</v>
      </c>
      <c r="AF313" s="63">
        <v>-0.20921155347384857</v>
      </c>
      <c r="AG313" s="62">
        <v>7901</v>
      </c>
      <c r="AH313" s="63">
        <v>9.5687144640133059E-2</v>
      </c>
      <c r="AI313" s="62">
        <v>2839</v>
      </c>
      <c r="AJ313" s="63">
        <v>-0.20631814369583446</v>
      </c>
      <c r="AK313" s="62">
        <v>0</v>
      </c>
      <c r="AL313" s="54" t="s">
        <v>90</v>
      </c>
      <c r="AM313" s="62">
        <v>17343</v>
      </c>
      <c r="AN313" s="63">
        <v>0.20012455885405855</v>
      </c>
      <c r="AO313" s="62">
        <v>13167</v>
      </c>
      <c r="AP313" s="63">
        <v>0.30806675938803885</v>
      </c>
      <c r="AQ313" s="62"/>
      <c r="AR313" s="63"/>
      <c r="AS313" s="62"/>
      <c r="AT313" s="63"/>
      <c r="AU313" s="62"/>
      <c r="AV313" s="63"/>
      <c r="AW313" s="62"/>
      <c r="AX313" s="63"/>
      <c r="AY313" s="62"/>
      <c r="AZ313" s="63"/>
      <c r="BA313" s="62">
        <v>23161</v>
      </c>
      <c r="BB313" s="63">
        <v>0.26039399216369175</v>
      </c>
    </row>
    <row r="314" spans="2:55" hidden="1" outlineLevel="1" x14ac:dyDescent="0.25">
      <c r="B314" s="52" t="s">
        <v>87</v>
      </c>
      <c r="C314" s="62"/>
      <c r="D314" s="63"/>
      <c r="E314" s="62"/>
      <c r="F314" s="63"/>
      <c r="G314" s="62"/>
      <c r="H314" s="63"/>
      <c r="I314" s="62"/>
      <c r="J314" s="63"/>
      <c r="K314" s="62"/>
      <c r="L314" s="63"/>
      <c r="M314" s="62">
        <v>694174</v>
      </c>
      <c r="N314" s="63">
        <v>4.4520949884589767E-2</v>
      </c>
      <c r="O314" s="62">
        <v>28903</v>
      </c>
      <c r="P314" s="63">
        <v>-2.1563981042654001E-2</v>
      </c>
      <c r="Q314" s="62">
        <v>15501</v>
      </c>
      <c r="R314" s="63">
        <v>2.0205344214821563E-2</v>
      </c>
      <c r="S314" s="62">
        <v>245899</v>
      </c>
      <c r="T314" s="63">
        <v>0.10885691223355076</v>
      </c>
      <c r="U314" s="62">
        <v>23311</v>
      </c>
      <c r="V314" s="63">
        <v>0.3528524171551275</v>
      </c>
      <c r="W314" s="62">
        <v>237229</v>
      </c>
      <c r="X314" s="63">
        <v>-2.1957906454206255E-2</v>
      </c>
      <c r="Y314" s="62">
        <v>8982</v>
      </c>
      <c r="Z314" s="63">
        <v>-2.844780962682536E-2</v>
      </c>
      <c r="AA314" s="62">
        <v>16922</v>
      </c>
      <c r="AB314" s="63">
        <v>-3.5178744512229909E-2</v>
      </c>
      <c r="AC314" s="62">
        <v>67318</v>
      </c>
      <c r="AD314" s="63">
        <v>2.4673881607988113E-2</v>
      </c>
      <c r="AE314" s="62">
        <v>22599</v>
      </c>
      <c r="AF314" s="63">
        <v>2.4154808302365716E-2</v>
      </c>
      <c r="AG314" s="62">
        <v>15602</v>
      </c>
      <c r="AH314" s="63">
        <v>-0.14994006756020484</v>
      </c>
      <c r="AI314" s="62">
        <v>12554</v>
      </c>
      <c r="AJ314" s="63">
        <v>-1.352318829050958E-3</v>
      </c>
      <c r="AK314" s="62">
        <v>16563</v>
      </c>
      <c r="AL314" s="54">
        <v>0.30355737446875497</v>
      </c>
      <c r="AM314" s="62">
        <v>20551</v>
      </c>
      <c r="AN314" s="63">
        <v>-0.1382867206172167</v>
      </c>
      <c r="AO314" s="62">
        <v>14081</v>
      </c>
      <c r="AP314" s="63">
        <v>0.31893967778194088</v>
      </c>
      <c r="AQ314" s="62"/>
      <c r="AR314" s="63"/>
      <c r="AS314" s="62"/>
      <c r="AT314" s="63"/>
      <c r="AU314" s="62"/>
      <c r="AV314" s="63"/>
      <c r="AW314" s="62"/>
      <c r="AX314" s="63"/>
      <c r="AY314" s="62"/>
      <c r="AZ314" s="63"/>
      <c r="BA314" s="62">
        <v>14858</v>
      </c>
      <c r="BB314" s="63">
        <v>0.31475090699938058</v>
      </c>
    </row>
    <row r="315" spans="2:55" hidden="1" outlineLevel="1" x14ac:dyDescent="0.25">
      <c r="B315" s="52" t="s">
        <v>88</v>
      </c>
      <c r="C315" s="62"/>
      <c r="D315" s="63"/>
      <c r="E315" s="62"/>
      <c r="F315" s="63"/>
      <c r="G315" s="62"/>
      <c r="H315" s="63"/>
      <c r="I315" s="62"/>
      <c r="J315" s="63"/>
      <c r="K315" s="62"/>
      <c r="L315" s="63"/>
      <c r="M315" s="62">
        <v>715085</v>
      </c>
      <c r="N315" s="63">
        <v>7.4606387662881302E-2</v>
      </c>
      <c r="O315" s="62">
        <v>26889</v>
      </c>
      <c r="P315" s="63">
        <v>-3.8029479107040687E-2</v>
      </c>
      <c r="Q315" s="62">
        <v>15894</v>
      </c>
      <c r="R315" s="63">
        <v>7.3193787981093772E-2</v>
      </c>
      <c r="S315" s="62">
        <v>258209</v>
      </c>
      <c r="T315" s="63">
        <v>6.7985540095627295E-2</v>
      </c>
      <c r="U315" s="62">
        <v>12871</v>
      </c>
      <c r="V315" s="63">
        <v>0.25399454403741228</v>
      </c>
      <c r="W315" s="62">
        <v>204121</v>
      </c>
      <c r="X315" s="63">
        <v>2.3393747963199818E-2</v>
      </c>
      <c r="Y315" s="62">
        <v>5609</v>
      </c>
      <c r="Z315" s="63">
        <v>0.18458289334741296</v>
      </c>
      <c r="AA315" s="62">
        <v>12041</v>
      </c>
      <c r="AB315" s="63">
        <v>-4.0175368672778045E-2</v>
      </c>
      <c r="AC315" s="62">
        <v>128465</v>
      </c>
      <c r="AD315" s="63">
        <v>0.15354914021460964</v>
      </c>
      <c r="AE315" s="62">
        <v>49644</v>
      </c>
      <c r="AF315" s="63">
        <v>0.1758686847154125</v>
      </c>
      <c r="AG315" s="62">
        <v>27388</v>
      </c>
      <c r="AH315" s="63">
        <v>2.7422440634730094E-2</v>
      </c>
      <c r="AI315" s="62">
        <v>20025</v>
      </c>
      <c r="AJ315" s="63">
        <v>1.3975391159046113E-2</v>
      </c>
      <c r="AK315" s="62">
        <v>31408</v>
      </c>
      <c r="AL315" s="54">
        <v>0.38117854001759022</v>
      </c>
      <c r="AM315" s="62">
        <v>17215</v>
      </c>
      <c r="AN315" s="63">
        <v>3.022142429682817E-2</v>
      </c>
      <c r="AO315" s="62">
        <v>16496</v>
      </c>
      <c r="AP315" s="63">
        <v>0.23132044487571846</v>
      </c>
      <c r="AQ315" s="62"/>
      <c r="AR315" s="63"/>
      <c r="AS315" s="62"/>
      <c r="AT315" s="63"/>
      <c r="AU315" s="62"/>
      <c r="AV315" s="63"/>
      <c r="AW315" s="62"/>
      <c r="AX315" s="63"/>
      <c r="AY315" s="62"/>
      <c r="AZ315" s="63"/>
      <c r="BA315" s="62">
        <v>16926</v>
      </c>
      <c r="BB315" s="63">
        <v>0.39884297520661161</v>
      </c>
    </row>
    <row r="316" spans="2:55" hidden="1" outlineLevel="1" x14ac:dyDescent="0.25">
      <c r="B316" s="52" t="s">
        <v>89</v>
      </c>
      <c r="C316" s="62"/>
      <c r="D316" s="63"/>
      <c r="E316" s="62"/>
      <c r="F316" s="63"/>
      <c r="G316" s="62"/>
      <c r="H316" s="63"/>
      <c r="I316" s="62"/>
      <c r="J316" s="63"/>
      <c r="K316" s="62"/>
      <c r="L316" s="63"/>
      <c r="M316" s="62">
        <v>740153</v>
      </c>
      <c r="N316" s="63">
        <v>0.12675162241528648</v>
      </c>
      <c r="O316" s="62">
        <v>28257</v>
      </c>
      <c r="P316" s="63">
        <v>1.6804605973371745E-2</v>
      </c>
      <c r="Q316" s="62">
        <v>20093</v>
      </c>
      <c r="R316" s="63">
        <v>9.165489514288816E-2</v>
      </c>
      <c r="S316" s="62">
        <v>241057</v>
      </c>
      <c r="T316" s="63">
        <v>0.12731430602385974</v>
      </c>
      <c r="U316" s="62">
        <v>18710</v>
      </c>
      <c r="V316" s="63">
        <v>0.50826279725916979</v>
      </c>
      <c r="W316" s="62">
        <v>211837</v>
      </c>
      <c r="X316" s="63">
        <v>5.2627083254241924E-3</v>
      </c>
      <c r="Y316" s="62">
        <v>7742</v>
      </c>
      <c r="Z316" s="63">
        <v>0.36446951004582306</v>
      </c>
      <c r="AA316" s="62">
        <v>13307</v>
      </c>
      <c r="AB316" s="63">
        <v>0.17990778506827443</v>
      </c>
      <c r="AC316" s="62">
        <v>146900</v>
      </c>
      <c r="AD316" s="63">
        <v>0.30568492907171052</v>
      </c>
      <c r="AE316" s="62">
        <v>55759</v>
      </c>
      <c r="AF316" s="63">
        <v>0.25983415802435661</v>
      </c>
      <c r="AG316" s="62">
        <v>29416</v>
      </c>
      <c r="AH316" s="63">
        <v>0.1574722593845912</v>
      </c>
      <c r="AI316" s="62">
        <v>26729</v>
      </c>
      <c r="AJ316" s="63">
        <v>0.35818089430894307</v>
      </c>
      <c r="AK316" s="62">
        <v>34996</v>
      </c>
      <c r="AL316" s="54">
        <v>0.51137983156985523</v>
      </c>
      <c r="AM316" s="62">
        <v>14941</v>
      </c>
      <c r="AN316" s="63">
        <v>0.26672318779143711</v>
      </c>
      <c r="AO316" s="62">
        <v>15097</v>
      </c>
      <c r="AP316" s="63">
        <v>0.32232635543487786</v>
      </c>
      <c r="AQ316" s="62"/>
      <c r="AR316" s="63"/>
      <c r="AS316" s="62"/>
      <c r="AT316" s="63"/>
      <c r="AU316" s="62"/>
      <c r="AV316" s="63"/>
      <c r="AW316" s="62"/>
      <c r="AX316" s="63"/>
      <c r="AY316" s="62"/>
      <c r="AZ316" s="63"/>
      <c r="BA316" s="62">
        <v>21632</v>
      </c>
      <c r="BB316" s="63">
        <v>5.4036934171417528E-2</v>
      </c>
    </row>
    <row r="317" spans="2:55" ht="15" customHeight="1" collapsed="1" x14ac:dyDescent="0.25">
      <c r="B317" s="64">
        <v>1995</v>
      </c>
      <c r="C317" s="65"/>
      <c r="D317" s="66"/>
      <c r="E317" s="65"/>
      <c r="F317" s="66"/>
      <c r="G317" s="65"/>
      <c r="H317" s="66"/>
      <c r="I317" s="65"/>
      <c r="J317" s="66"/>
      <c r="K317" s="65"/>
      <c r="L317" s="66"/>
      <c r="M317" s="65">
        <v>7971928</v>
      </c>
      <c r="N317" s="66">
        <v>5.3220622383439276E-2</v>
      </c>
      <c r="O317" s="65">
        <v>329770</v>
      </c>
      <c r="P317" s="66">
        <v>-4.3931544141735945E-2</v>
      </c>
      <c r="Q317" s="65">
        <v>196743</v>
      </c>
      <c r="R317" s="66">
        <v>-1.2597049981681541E-2</v>
      </c>
      <c r="S317" s="65">
        <v>2752696</v>
      </c>
      <c r="T317" s="66">
        <v>7.6483339257969574E-2</v>
      </c>
      <c r="U317" s="65">
        <v>253836</v>
      </c>
      <c r="V317" s="66">
        <v>0.26827952153970691</v>
      </c>
      <c r="W317" s="65">
        <v>2725553</v>
      </c>
      <c r="X317" s="66">
        <v>-3.9956338181033058E-3</v>
      </c>
      <c r="Y317" s="65">
        <v>103783</v>
      </c>
      <c r="Z317" s="66">
        <v>0.12792896578707125</v>
      </c>
      <c r="AA317" s="65">
        <v>218045</v>
      </c>
      <c r="AB317" s="66">
        <v>-5.9741525405456741E-2</v>
      </c>
      <c r="AC317" s="65">
        <v>792374</v>
      </c>
      <c r="AD317" s="66">
        <v>0.1352339526893922</v>
      </c>
      <c r="AE317" s="65">
        <v>291858</v>
      </c>
      <c r="AF317" s="66">
        <v>0.11783585862454604</v>
      </c>
      <c r="AG317" s="65">
        <v>189414</v>
      </c>
      <c r="AH317" s="66">
        <v>7.9048411170230981E-2</v>
      </c>
      <c r="AI317" s="65">
        <v>152138</v>
      </c>
      <c r="AJ317" s="66">
        <v>0.15274399715106202</v>
      </c>
      <c r="AK317" s="65">
        <v>158964</v>
      </c>
      <c r="AL317" s="66">
        <v>0.22871674370429917</v>
      </c>
      <c r="AM317" s="65">
        <v>200543</v>
      </c>
      <c r="AN317" s="66">
        <v>5.572284399709404E-2</v>
      </c>
      <c r="AO317" s="65">
        <v>162626</v>
      </c>
      <c r="AP317" s="66">
        <v>0.2142430487112863</v>
      </c>
      <c r="AQ317" s="65"/>
      <c r="AR317" s="66"/>
      <c r="AS317" s="65"/>
      <c r="AT317" s="66"/>
      <c r="AU317" s="65"/>
      <c r="AV317" s="66"/>
      <c r="AW317" s="65"/>
      <c r="AX317" s="66"/>
      <c r="AY317" s="65"/>
      <c r="AZ317" s="66"/>
      <c r="BA317" s="65">
        <v>229440</v>
      </c>
      <c r="BB317" s="66">
        <v>0.26402080257387772</v>
      </c>
      <c r="BC317" s="38"/>
    </row>
    <row r="318" spans="2:55" hidden="1" outlineLevel="1" x14ac:dyDescent="0.25">
      <c r="B318" s="52" t="s">
        <v>78</v>
      </c>
      <c r="C318" s="62"/>
      <c r="D318" s="63"/>
      <c r="E318" s="62"/>
      <c r="F318" s="63"/>
      <c r="G318" s="62"/>
      <c r="H318" s="63"/>
      <c r="I318" s="62"/>
      <c r="J318" s="63"/>
      <c r="K318" s="62"/>
      <c r="L318" s="63"/>
      <c r="M318" s="62">
        <v>665920</v>
      </c>
      <c r="N318" s="63">
        <v>0.15382149657883759</v>
      </c>
      <c r="O318" s="62">
        <v>30386</v>
      </c>
      <c r="P318" s="63">
        <v>0.22159684811449698</v>
      </c>
      <c r="Q318" s="62">
        <v>18863</v>
      </c>
      <c r="R318" s="63">
        <v>0.1148345153664303</v>
      </c>
      <c r="S318" s="62">
        <v>222752</v>
      </c>
      <c r="T318" s="63">
        <v>0.17161431486819123</v>
      </c>
      <c r="U318" s="62">
        <v>13293</v>
      </c>
      <c r="V318" s="63">
        <v>1.9323671497584627E-2</v>
      </c>
      <c r="W318" s="62">
        <v>190593</v>
      </c>
      <c r="X318" s="63">
        <v>0.22698829618756999</v>
      </c>
      <c r="Y318" s="62">
        <v>6146</v>
      </c>
      <c r="Z318" s="63">
        <v>4.0812870448772243E-2</v>
      </c>
      <c r="AA318" s="62">
        <v>31222</v>
      </c>
      <c r="AB318" s="63">
        <v>0.17424498852909087</v>
      </c>
      <c r="AC318" s="62">
        <v>108745</v>
      </c>
      <c r="AD318" s="63">
        <v>4.6007194936611429E-2</v>
      </c>
      <c r="AE318" s="62">
        <v>42427</v>
      </c>
      <c r="AF318" s="63">
        <v>0.23477881257275901</v>
      </c>
      <c r="AG318" s="62">
        <v>24014</v>
      </c>
      <c r="AH318" s="63">
        <v>0.17756092776933263</v>
      </c>
      <c r="AI318" s="62">
        <v>19712</v>
      </c>
      <c r="AJ318" s="63">
        <v>7.4750558857205274E-2</v>
      </c>
      <c r="AK318" s="62">
        <v>22592</v>
      </c>
      <c r="AL318" s="54">
        <v>-0.26810936892574833</v>
      </c>
      <c r="AM318" s="62">
        <v>16033</v>
      </c>
      <c r="AN318" s="63">
        <v>-0.19947074096265227</v>
      </c>
      <c r="AO318" s="62">
        <v>11589</v>
      </c>
      <c r="AP318" s="63">
        <v>0.11625890965131958</v>
      </c>
      <c r="AQ318" s="62"/>
      <c r="AR318" s="63"/>
      <c r="AS318" s="62"/>
      <c r="AT318" s="63"/>
      <c r="AU318" s="62"/>
      <c r="AV318" s="63"/>
      <c r="AW318" s="62"/>
      <c r="AX318" s="63"/>
      <c r="AY318" s="62"/>
      <c r="AZ318" s="63"/>
      <c r="BA318" s="62">
        <v>15550</v>
      </c>
      <c r="BB318" s="63">
        <v>0.6304917689000733</v>
      </c>
    </row>
    <row r="319" spans="2:55" hidden="1" outlineLevel="1" x14ac:dyDescent="0.25">
      <c r="B319" s="52" t="s">
        <v>79</v>
      </c>
      <c r="C319" s="62"/>
      <c r="D319" s="63"/>
      <c r="E319" s="62"/>
      <c r="F319" s="63"/>
      <c r="G319" s="62"/>
      <c r="H319" s="63"/>
      <c r="I319" s="62"/>
      <c r="J319" s="63"/>
      <c r="K319" s="62"/>
      <c r="L319" s="63"/>
      <c r="M319" s="62">
        <v>643202</v>
      </c>
      <c r="N319" s="63">
        <v>0.14137010123594806</v>
      </c>
      <c r="O319" s="62">
        <v>31911</v>
      </c>
      <c r="P319" s="63">
        <v>0.16544319053358159</v>
      </c>
      <c r="Q319" s="62">
        <v>18006</v>
      </c>
      <c r="R319" s="63">
        <v>9.1471176577559543E-2</v>
      </c>
      <c r="S319" s="62">
        <v>216034</v>
      </c>
      <c r="T319" s="63">
        <v>0.13160720552724081</v>
      </c>
      <c r="U319" s="62">
        <v>17927</v>
      </c>
      <c r="V319" s="63">
        <v>0.15308419630796943</v>
      </c>
      <c r="W319" s="62">
        <v>197464</v>
      </c>
      <c r="X319" s="63">
        <v>0.20118497971300142</v>
      </c>
      <c r="Y319" s="62">
        <v>4427</v>
      </c>
      <c r="Z319" s="63">
        <v>2.5718257645968468E-2</v>
      </c>
      <c r="AA319" s="62">
        <v>22491</v>
      </c>
      <c r="AB319" s="63">
        <v>0.16058620155838788</v>
      </c>
      <c r="AC319" s="62">
        <v>94278</v>
      </c>
      <c r="AD319" s="63">
        <v>5.6963799230915768E-2</v>
      </c>
      <c r="AE319" s="62">
        <v>35797</v>
      </c>
      <c r="AF319" s="63">
        <v>0.24394481704138715</v>
      </c>
      <c r="AG319" s="62">
        <v>20737</v>
      </c>
      <c r="AH319" s="63">
        <v>0.13795752620314983</v>
      </c>
      <c r="AI319" s="62">
        <v>17783</v>
      </c>
      <c r="AJ319" s="63">
        <v>0.14279287963498488</v>
      </c>
      <c r="AK319" s="62">
        <v>19961</v>
      </c>
      <c r="AL319" s="54">
        <v>-0.25060069079441361</v>
      </c>
      <c r="AM319" s="62">
        <v>13829</v>
      </c>
      <c r="AN319" s="63">
        <v>-0.20513852166915736</v>
      </c>
      <c r="AO319" s="62">
        <v>11896</v>
      </c>
      <c r="AP319" s="63">
        <v>0.12598201609086601</v>
      </c>
      <c r="AQ319" s="62"/>
      <c r="AR319" s="63"/>
      <c r="AS319" s="62"/>
      <c r="AT319" s="63"/>
      <c r="AU319" s="62"/>
      <c r="AV319" s="63"/>
      <c r="AW319" s="62"/>
      <c r="AX319" s="63"/>
      <c r="AY319" s="62"/>
      <c r="AZ319" s="63"/>
      <c r="BA319" s="62">
        <v>14134</v>
      </c>
      <c r="BB319" s="63">
        <v>0.88755341880341887</v>
      </c>
    </row>
    <row r="320" spans="2:55" hidden="1" outlineLevel="1" x14ac:dyDescent="0.25">
      <c r="B320" s="52" t="s">
        <v>80</v>
      </c>
      <c r="C320" s="62"/>
      <c r="D320" s="63"/>
      <c r="E320" s="62"/>
      <c r="F320" s="63"/>
      <c r="G320" s="62"/>
      <c r="H320" s="63"/>
      <c r="I320" s="62"/>
      <c r="J320" s="63"/>
      <c r="K320" s="62"/>
      <c r="L320" s="63"/>
      <c r="M320" s="62">
        <v>721234</v>
      </c>
      <c r="N320" s="63">
        <v>0.16412745400283102</v>
      </c>
      <c r="O320" s="62">
        <v>34094</v>
      </c>
      <c r="P320" s="63">
        <v>0.31191319070340162</v>
      </c>
      <c r="Q320" s="62">
        <v>14905</v>
      </c>
      <c r="R320" s="63">
        <v>9.6681627547641869E-2</v>
      </c>
      <c r="S320" s="62">
        <v>259080</v>
      </c>
      <c r="T320" s="63">
        <v>0.15583314744590671</v>
      </c>
      <c r="U320" s="62">
        <v>17635</v>
      </c>
      <c r="V320" s="63">
        <v>0.16249176005273558</v>
      </c>
      <c r="W320" s="62">
        <v>228611</v>
      </c>
      <c r="X320" s="63">
        <v>0.25006014873140847</v>
      </c>
      <c r="Y320" s="62">
        <v>4635</v>
      </c>
      <c r="Z320" s="63">
        <v>0.19397217928902633</v>
      </c>
      <c r="AA320" s="62">
        <v>18171</v>
      </c>
      <c r="AB320" s="63">
        <v>0.15812619502868075</v>
      </c>
      <c r="AC320" s="62">
        <v>103053</v>
      </c>
      <c r="AD320" s="63">
        <v>0.1644538356365608</v>
      </c>
      <c r="AE320" s="62">
        <v>38912</v>
      </c>
      <c r="AF320" s="63">
        <v>0.21311884274847248</v>
      </c>
      <c r="AG320" s="62">
        <v>22602</v>
      </c>
      <c r="AH320" s="63">
        <v>0.25944500167168161</v>
      </c>
      <c r="AI320" s="62">
        <v>19002</v>
      </c>
      <c r="AJ320" s="63">
        <v>0.33469129732387448</v>
      </c>
      <c r="AK320" s="62">
        <v>22537</v>
      </c>
      <c r="AL320" s="54">
        <v>-7.02557755775578E-2</v>
      </c>
      <c r="AM320" s="62">
        <v>15018</v>
      </c>
      <c r="AN320" s="63">
        <v>0.14510102935569957</v>
      </c>
      <c r="AO320" s="62">
        <v>10737</v>
      </c>
      <c r="AP320" s="63">
        <v>0.32212781677133351</v>
      </c>
      <c r="AQ320" s="62"/>
      <c r="AR320" s="63"/>
      <c r="AS320" s="62"/>
      <c r="AT320" s="63"/>
      <c r="AU320" s="62"/>
      <c r="AV320" s="63"/>
      <c r="AW320" s="62"/>
      <c r="AX320" s="63"/>
      <c r="AY320" s="62"/>
      <c r="AZ320" s="63"/>
      <c r="BA320" s="62">
        <v>14647</v>
      </c>
      <c r="BB320" s="63">
        <v>-0.48540210097319325</v>
      </c>
    </row>
    <row r="321" spans="2:55" hidden="1" outlineLevel="1" x14ac:dyDescent="0.25">
      <c r="B321" s="52" t="s">
        <v>81</v>
      </c>
      <c r="C321" s="62"/>
      <c r="D321" s="63"/>
      <c r="E321" s="62"/>
      <c r="F321" s="63"/>
      <c r="G321" s="62"/>
      <c r="H321" s="63"/>
      <c r="I321" s="62"/>
      <c r="J321" s="63"/>
      <c r="K321" s="62"/>
      <c r="L321" s="63"/>
      <c r="M321" s="62">
        <v>599078</v>
      </c>
      <c r="N321" s="63">
        <v>0.14064903809538309</v>
      </c>
      <c r="O321" s="62">
        <v>27359</v>
      </c>
      <c r="P321" s="63">
        <v>0.409023021064016</v>
      </c>
      <c r="Q321" s="62">
        <v>17984</v>
      </c>
      <c r="R321" s="63">
        <v>0.1575695159629249</v>
      </c>
      <c r="S321" s="62">
        <v>207199</v>
      </c>
      <c r="T321" s="63">
        <v>0.10026710281068629</v>
      </c>
      <c r="U321" s="62">
        <v>26818</v>
      </c>
      <c r="V321" s="63">
        <v>0.26685247295573711</v>
      </c>
      <c r="W321" s="62">
        <v>213380</v>
      </c>
      <c r="X321" s="63">
        <v>0.16983366410456036</v>
      </c>
      <c r="Y321" s="62">
        <v>5467</v>
      </c>
      <c r="Z321" s="63">
        <v>0.16916167664670656</v>
      </c>
      <c r="AA321" s="62">
        <v>17879</v>
      </c>
      <c r="AB321" s="63">
        <v>0.21924440807419532</v>
      </c>
      <c r="AC321" s="62">
        <v>40587</v>
      </c>
      <c r="AD321" s="63">
        <v>0.21155223880597007</v>
      </c>
      <c r="AE321" s="62">
        <v>19384</v>
      </c>
      <c r="AF321" s="63">
        <v>0.34573729519577889</v>
      </c>
      <c r="AG321" s="62">
        <v>9164</v>
      </c>
      <c r="AH321" s="63">
        <v>0.15488342785129183</v>
      </c>
      <c r="AI321" s="62">
        <v>6356</v>
      </c>
      <c r="AJ321" s="63">
        <v>6.8774171851353705E-2</v>
      </c>
      <c r="AK321" s="62">
        <v>5683</v>
      </c>
      <c r="AL321" s="54">
        <v>8.9950134253931724E-2</v>
      </c>
      <c r="AM321" s="62">
        <v>18650</v>
      </c>
      <c r="AN321" s="63">
        <v>0.31606802625079378</v>
      </c>
      <c r="AO321" s="62">
        <v>10596</v>
      </c>
      <c r="AP321" s="63">
        <v>0.11372713895312181</v>
      </c>
      <c r="AQ321" s="62"/>
      <c r="AR321" s="63"/>
      <c r="AS321" s="62"/>
      <c r="AT321" s="63"/>
      <c r="AU321" s="62"/>
      <c r="AV321" s="63"/>
      <c r="AW321" s="62"/>
      <c r="AX321" s="63"/>
      <c r="AY321" s="62"/>
      <c r="AZ321" s="63"/>
      <c r="BA321" s="62">
        <v>12507</v>
      </c>
      <c r="BB321" s="63">
        <v>-0.42738760186796076</v>
      </c>
    </row>
    <row r="322" spans="2:55" hidden="1" outlineLevel="1" x14ac:dyDescent="0.25">
      <c r="B322" s="52" t="s">
        <v>82</v>
      </c>
      <c r="C322" s="62"/>
      <c r="D322" s="63"/>
      <c r="E322" s="62"/>
      <c r="F322" s="63"/>
      <c r="G322" s="62"/>
      <c r="H322" s="63"/>
      <c r="I322" s="62"/>
      <c r="J322" s="63"/>
      <c r="K322" s="62"/>
      <c r="L322" s="63"/>
      <c r="M322" s="62">
        <v>536782</v>
      </c>
      <c r="N322" s="63">
        <v>0.28564072226307169</v>
      </c>
      <c r="O322" s="62">
        <v>23153</v>
      </c>
      <c r="P322" s="63">
        <v>0.4627874652514532</v>
      </c>
      <c r="Q322" s="62">
        <v>11395</v>
      </c>
      <c r="R322" s="63">
        <v>-3.0295294017530394E-2</v>
      </c>
      <c r="S322" s="62">
        <v>193826</v>
      </c>
      <c r="T322" s="63">
        <v>0.30404887172517725</v>
      </c>
      <c r="U322" s="62">
        <v>19370</v>
      </c>
      <c r="V322" s="63">
        <v>8.5389982297199296E-3</v>
      </c>
      <c r="W322" s="62">
        <v>227227</v>
      </c>
      <c r="X322" s="63">
        <v>0.37058773855767613</v>
      </c>
      <c r="Y322" s="62">
        <v>8752</v>
      </c>
      <c r="Z322" s="63">
        <v>0.17508055853920523</v>
      </c>
      <c r="AA322" s="62">
        <v>14244</v>
      </c>
      <c r="AB322" s="63">
        <v>5.0907481186365677E-2</v>
      </c>
      <c r="AC322" s="62">
        <v>4894</v>
      </c>
      <c r="AD322" s="63">
        <v>0.31171267756633614</v>
      </c>
      <c r="AE322" s="62">
        <v>1924</v>
      </c>
      <c r="AF322" s="63">
        <v>0.43796711509716002</v>
      </c>
      <c r="AG322" s="62">
        <v>566</v>
      </c>
      <c r="AH322" s="63">
        <v>3.0428571428571427</v>
      </c>
      <c r="AI322" s="62">
        <v>2404</v>
      </c>
      <c r="AJ322" s="63">
        <v>6.7021748779405144E-2</v>
      </c>
      <c r="AK322" s="62">
        <v>0</v>
      </c>
      <c r="AL322" s="54"/>
      <c r="AM322" s="62">
        <v>13732</v>
      </c>
      <c r="AN322" s="63">
        <v>-2.075162233473582E-2</v>
      </c>
      <c r="AO322" s="62">
        <v>9850</v>
      </c>
      <c r="AP322" s="63">
        <v>0.19990254598611279</v>
      </c>
      <c r="AQ322" s="62"/>
      <c r="AR322" s="63"/>
      <c r="AS322" s="62"/>
      <c r="AT322" s="63"/>
      <c r="AU322" s="62"/>
      <c r="AV322" s="63"/>
      <c r="AW322" s="62"/>
      <c r="AX322" s="63"/>
      <c r="AY322" s="62"/>
      <c r="AZ322" s="63"/>
      <c r="BA322" s="62">
        <v>10339</v>
      </c>
      <c r="BB322" s="63">
        <v>0.14394777605664966</v>
      </c>
    </row>
    <row r="323" spans="2:55" hidden="1" outlineLevel="1" x14ac:dyDescent="0.25">
      <c r="B323" s="52" t="s">
        <v>83</v>
      </c>
      <c r="C323" s="62"/>
      <c r="D323" s="63"/>
      <c r="E323" s="62"/>
      <c r="F323" s="63"/>
      <c r="G323" s="62"/>
      <c r="H323" s="63"/>
      <c r="I323" s="62"/>
      <c r="J323" s="63"/>
      <c r="K323" s="62"/>
      <c r="L323" s="63"/>
      <c r="M323" s="62">
        <v>527263</v>
      </c>
      <c r="N323" s="63">
        <v>0.32177586142063896</v>
      </c>
      <c r="O323" s="62">
        <v>22578</v>
      </c>
      <c r="P323" s="63">
        <v>0.59224259520451339</v>
      </c>
      <c r="Q323" s="62">
        <v>12421</v>
      </c>
      <c r="R323" s="63">
        <v>-9.0503038734714769E-2</v>
      </c>
      <c r="S323" s="62">
        <v>177646</v>
      </c>
      <c r="T323" s="63">
        <v>0.29712166128773165</v>
      </c>
      <c r="U323" s="62">
        <v>13586</v>
      </c>
      <c r="V323" s="63">
        <v>0.25447830101569724</v>
      </c>
      <c r="W323" s="62">
        <v>230259</v>
      </c>
      <c r="X323" s="63">
        <v>0.4080363476261526</v>
      </c>
      <c r="Y323" s="62">
        <v>9898</v>
      </c>
      <c r="Z323" s="63">
        <v>0.22016765285996054</v>
      </c>
      <c r="AA323" s="62">
        <v>16741</v>
      </c>
      <c r="AB323" s="63">
        <v>0.18958288922049316</v>
      </c>
      <c r="AC323" s="62">
        <v>11010</v>
      </c>
      <c r="AD323" s="63">
        <v>0.24350576010842562</v>
      </c>
      <c r="AE323" s="62">
        <v>3140</v>
      </c>
      <c r="AF323" s="63">
        <v>-0.18420368926994024</v>
      </c>
      <c r="AG323" s="62">
        <v>4364</v>
      </c>
      <c r="AH323" s="63">
        <v>0.96134831460674164</v>
      </c>
      <c r="AI323" s="62">
        <v>3506</v>
      </c>
      <c r="AJ323" s="63">
        <v>0.26115107913669067</v>
      </c>
      <c r="AK323" s="62">
        <v>0</v>
      </c>
      <c r="AL323" s="54"/>
      <c r="AM323" s="62">
        <v>12095</v>
      </c>
      <c r="AN323" s="63">
        <v>4.9822064056939563E-2</v>
      </c>
      <c r="AO323" s="62">
        <v>9037</v>
      </c>
      <c r="AP323" s="63">
        <v>0.2473429951690822</v>
      </c>
      <c r="AQ323" s="62"/>
      <c r="AR323" s="63"/>
      <c r="AS323" s="62"/>
      <c r="AT323" s="63"/>
      <c r="AU323" s="62"/>
      <c r="AV323" s="63"/>
      <c r="AW323" s="62"/>
      <c r="AX323" s="63"/>
      <c r="AY323" s="62"/>
      <c r="AZ323" s="63"/>
      <c r="BA323" s="62">
        <v>11992</v>
      </c>
      <c r="BB323" s="63">
        <v>0.21585724424617259</v>
      </c>
    </row>
    <row r="324" spans="2:55" hidden="1" outlineLevel="1" x14ac:dyDescent="0.25">
      <c r="B324" s="52" t="s">
        <v>84</v>
      </c>
      <c r="C324" s="62"/>
      <c r="D324" s="63"/>
      <c r="E324" s="62"/>
      <c r="F324" s="63"/>
      <c r="G324" s="62"/>
      <c r="H324" s="63"/>
      <c r="I324" s="62"/>
      <c r="J324" s="63"/>
      <c r="K324" s="62"/>
      <c r="L324" s="63"/>
      <c r="M324" s="62">
        <v>679168</v>
      </c>
      <c r="N324" s="63">
        <v>0.2269803876226677</v>
      </c>
      <c r="O324" s="62">
        <v>37244</v>
      </c>
      <c r="P324" s="63">
        <v>0.35417954404973995</v>
      </c>
      <c r="Q324" s="62">
        <v>29945</v>
      </c>
      <c r="R324" s="63">
        <v>0.25692578912021502</v>
      </c>
      <c r="S324" s="62">
        <v>223705</v>
      </c>
      <c r="T324" s="63">
        <v>0.19121280538456631</v>
      </c>
      <c r="U324" s="62">
        <v>19498</v>
      </c>
      <c r="V324" s="63">
        <v>9.2019042285074182E-2</v>
      </c>
      <c r="W324" s="62">
        <v>266873</v>
      </c>
      <c r="X324" s="63">
        <v>0.29287659021984513</v>
      </c>
      <c r="Y324" s="62">
        <v>12747</v>
      </c>
      <c r="Z324" s="63">
        <v>0.32038533250466128</v>
      </c>
      <c r="AA324" s="62">
        <v>21920</v>
      </c>
      <c r="AB324" s="63">
        <v>0.13757849395401944</v>
      </c>
      <c r="AC324" s="62">
        <v>16189</v>
      </c>
      <c r="AD324" s="63">
        <v>0.23533002670736369</v>
      </c>
      <c r="AE324" s="62">
        <v>3290</v>
      </c>
      <c r="AF324" s="63">
        <v>-0.2343495461950198</v>
      </c>
      <c r="AG324" s="62">
        <v>8786</v>
      </c>
      <c r="AH324" s="63">
        <v>0.67256805634875305</v>
      </c>
      <c r="AI324" s="62">
        <v>4113</v>
      </c>
      <c r="AJ324" s="63">
        <v>0.15696202531645564</v>
      </c>
      <c r="AK324" s="62">
        <v>0</v>
      </c>
      <c r="AL324" s="54"/>
      <c r="AM324" s="62">
        <v>19843</v>
      </c>
      <c r="AN324" s="63">
        <v>0.21141636141636133</v>
      </c>
      <c r="AO324" s="62">
        <v>13211</v>
      </c>
      <c r="AP324" s="63">
        <v>6.652135303140394E-2</v>
      </c>
      <c r="AQ324" s="62"/>
      <c r="AR324" s="63"/>
      <c r="AS324" s="62"/>
      <c r="AT324" s="63"/>
      <c r="AU324" s="62"/>
      <c r="AV324" s="63"/>
      <c r="AW324" s="62"/>
      <c r="AX324" s="63"/>
      <c r="AY324" s="62"/>
      <c r="AZ324" s="63"/>
      <c r="BA324" s="62">
        <v>17842</v>
      </c>
      <c r="BB324" s="63">
        <v>-5.7474907554146859E-2</v>
      </c>
    </row>
    <row r="325" spans="2:55" hidden="1" outlineLevel="1" x14ac:dyDescent="0.25">
      <c r="B325" s="52" t="s">
        <v>85</v>
      </c>
      <c r="C325" s="62"/>
      <c r="D325" s="63"/>
      <c r="E325" s="62"/>
      <c r="F325" s="63"/>
      <c r="G325" s="62"/>
      <c r="H325" s="63"/>
      <c r="I325" s="62"/>
      <c r="J325" s="63"/>
      <c r="K325" s="62"/>
      <c r="L325" s="63"/>
      <c r="M325" s="62">
        <v>619088</v>
      </c>
      <c r="N325" s="63">
        <v>0.13021967690170322</v>
      </c>
      <c r="O325" s="62">
        <v>28727</v>
      </c>
      <c r="P325" s="63">
        <v>0.15115207373271899</v>
      </c>
      <c r="Q325" s="62">
        <v>15629</v>
      </c>
      <c r="R325" s="63">
        <v>-0.10599473744422838</v>
      </c>
      <c r="S325" s="62">
        <v>188242</v>
      </c>
      <c r="T325" s="63">
        <v>9.9801355456882401E-2</v>
      </c>
      <c r="U325" s="62">
        <v>17820</v>
      </c>
      <c r="V325" s="63">
        <v>6.286532267684608E-2</v>
      </c>
      <c r="W325" s="62">
        <v>265098</v>
      </c>
      <c r="X325" s="63">
        <v>0.22971944928934573</v>
      </c>
      <c r="Y325" s="62">
        <v>10230</v>
      </c>
      <c r="Z325" s="63">
        <v>2.9278599456685761E-2</v>
      </c>
      <c r="AA325" s="62">
        <v>30698</v>
      </c>
      <c r="AB325" s="63">
        <v>-6.1137107379881983E-2</v>
      </c>
      <c r="AC325" s="62">
        <v>15026</v>
      </c>
      <c r="AD325" s="63">
        <v>0.36861280626650883</v>
      </c>
      <c r="AE325" s="62">
        <v>3831</v>
      </c>
      <c r="AF325" s="63">
        <v>-0.1492338441039307</v>
      </c>
      <c r="AG325" s="62">
        <v>7669</v>
      </c>
      <c r="AH325" s="63">
        <v>1.0472504004271221</v>
      </c>
      <c r="AI325" s="62">
        <v>3526</v>
      </c>
      <c r="AJ325" s="63">
        <v>0.29157509157509165</v>
      </c>
      <c r="AK325" s="62">
        <v>0</v>
      </c>
      <c r="AL325" s="54"/>
      <c r="AM325" s="62">
        <v>13953</v>
      </c>
      <c r="AN325" s="63">
        <v>6.1548995739501011E-2</v>
      </c>
      <c r="AO325" s="62">
        <v>11460</v>
      </c>
      <c r="AP325" s="63">
        <v>5.6318554705502732E-2</v>
      </c>
      <c r="AQ325" s="62"/>
      <c r="AR325" s="63"/>
      <c r="AS325" s="62"/>
      <c r="AT325" s="63"/>
      <c r="AU325" s="62"/>
      <c r="AV325" s="63"/>
      <c r="AW325" s="62"/>
      <c r="AX325" s="63"/>
      <c r="AY325" s="62"/>
      <c r="AZ325" s="63"/>
      <c r="BA325" s="62">
        <v>22205</v>
      </c>
      <c r="BB325" s="63">
        <v>-6.6624632198402645E-2</v>
      </c>
    </row>
    <row r="326" spans="2:55" hidden="1" outlineLevel="1" x14ac:dyDescent="0.25">
      <c r="B326" s="52" t="s">
        <v>86</v>
      </c>
      <c r="C326" s="62"/>
      <c r="D326" s="63"/>
      <c r="E326" s="62"/>
      <c r="F326" s="63"/>
      <c r="G326" s="62"/>
      <c r="H326" s="63"/>
      <c r="I326" s="62"/>
      <c r="J326" s="63"/>
      <c r="K326" s="62"/>
      <c r="L326" s="63"/>
      <c r="M326" s="62">
        <v>590445</v>
      </c>
      <c r="N326" s="63">
        <v>0.14341126553818917</v>
      </c>
      <c r="O326" s="62">
        <v>24189</v>
      </c>
      <c r="P326" s="63">
        <v>0.11686212946717145</v>
      </c>
      <c r="Q326" s="62">
        <v>11695</v>
      </c>
      <c r="R326" s="63">
        <v>-0.20894209956709953</v>
      </c>
      <c r="S326" s="62">
        <v>191271</v>
      </c>
      <c r="T326" s="63">
        <v>8.1396926625733501E-2</v>
      </c>
      <c r="U326" s="62">
        <v>14295</v>
      </c>
      <c r="V326" s="63">
        <v>7.1749887539361179E-2</v>
      </c>
      <c r="W326" s="62">
        <v>264244</v>
      </c>
      <c r="X326" s="63">
        <v>0.23722480779855593</v>
      </c>
      <c r="Y326" s="62">
        <v>10056</v>
      </c>
      <c r="Z326" s="63">
        <v>0.21581429089590132</v>
      </c>
      <c r="AA326" s="62">
        <v>17171</v>
      </c>
      <c r="AB326" s="63">
        <v>9.3067668215672583E-2</v>
      </c>
      <c r="AC326" s="62">
        <v>14631</v>
      </c>
      <c r="AD326" s="63">
        <v>0.12029096477794798</v>
      </c>
      <c r="AE326" s="62">
        <v>3843</v>
      </c>
      <c r="AF326" s="63">
        <v>-0.21794871794871795</v>
      </c>
      <c r="AG326" s="62">
        <v>7211</v>
      </c>
      <c r="AH326" s="63">
        <v>0.36701421800947864</v>
      </c>
      <c r="AI326" s="62">
        <v>3577</v>
      </c>
      <c r="AJ326" s="63">
        <v>0.24590734935562519</v>
      </c>
      <c r="AK326" s="62">
        <v>0</v>
      </c>
      <c r="AL326" s="54"/>
      <c r="AM326" s="62">
        <v>14451</v>
      </c>
      <c r="AN326" s="63">
        <v>-3.169391584025727E-2</v>
      </c>
      <c r="AO326" s="62">
        <v>10066</v>
      </c>
      <c r="AP326" s="63">
        <v>0.18688833863931142</v>
      </c>
      <c r="AQ326" s="62"/>
      <c r="AR326" s="63"/>
      <c r="AS326" s="62"/>
      <c r="AT326" s="63"/>
      <c r="AU326" s="62"/>
      <c r="AV326" s="63"/>
      <c r="AW326" s="62"/>
      <c r="AX326" s="63"/>
      <c r="AY326" s="62"/>
      <c r="AZ326" s="63"/>
      <c r="BA326" s="62">
        <v>18376</v>
      </c>
      <c r="BB326" s="63">
        <v>0.18846203595912558</v>
      </c>
    </row>
    <row r="327" spans="2:55" hidden="1" outlineLevel="1" x14ac:dyDescent="0.25">
      <c r="B327" s="52" t="s">
        <v>87</v>
      </c>
      <c r="C327" s="62"/>
      <c r="D327" s="63"/>
      <c r="E327" s="62"/>
      <c r="F327" s="63"/>
      <c r="G327" s="62"/>
      <c r="H327" s="63"/>
      <c r="I327" s="62"/>
      <c r="J327" s="63"/>
      <c r="K327" s="62"/>
      <c r="L327" s="63"/>
      <c r="M327" s="62">
        <v>664586</v>
      </c>
      <c r="N327" s="63">
        <v>0.12425989457515407</v>
      </c>
      <c r="O327" s="62">
        <v>29540</v>
      </c>
      <c r="P327" s="63">
        <v>2.4023295316670801E-2</v>
      </c>
      <c r="Q327" s="62">
        <v>15194</v>
      </c>
      <c r="R327" s="63">
        <v>-5.6449108861702735E-2</v>
      </c>
      <c r="S327" s="62">
        <v>221759</v>
      </c>
      <c r="T327" s="63">
        <v>0.13442158357291212</v>
      </c>
      <c r="U327" s="62">
        <v>17231</v>
      </c>
      <c r="V327" s="63">
        <v>0.11737241424032163</v>
      </c>
      <c r="W327" s="62">
        <v>242555</v>
      </c>
      <c r="X327" s="63">
        <v>0.11779588375715466</v>
      </c>
      <c r="Y327" s="62">
        <v>9245</v>
      </c>
      <c r="Z327" s="63">
        <v>0.15866649956134848</v>
      </c>
      <c r="AA327" s="62">
        <v>17539</v>
      </c>
      <c r="AB327" s="63">
        <v>0.32399788631388238</v>
      </c>
      <c r="AC327" s="62">
        <v>65697</v>
      </c>
      <c r="AD327" s="63">
        <v>0.21292740565689394</v>
      </c>
      <c r="AE327" s="62">
        <v>22066</v>
      </c>
      <c r="AF327" s="63">
        <v>0.11817168338907469</v>
      </c>
      <c r="AG327" s="62">
        <v>18354</v>
      </c>
      <c r="AH327" s="63">
        <v>0.1792598303777948</v>
      </c>
      <c r="AI327" s="62">
        <v>12571</v>
      </c>
      <c r="AJ327" s="63">
        <v>0.33606121798278243</v>
      </c>
      <c r="AK327" s="62">
        <v>12706</v>
      </c>
      <c r="AL327" s="54">
        <v>0.3435550385957491</v>
      </c>
      <c r="AM327" s="62">
        <v>23849</v>
      </c>
      <c r="AN327" s="63">
        <v>8.3602162751601705E-2</v>
      </c>
      <c r="AO327" s="62">
        <v>10676</v>
      </c>
      <c r="AP327" s="63">
        <v>4.3801329683222479E-2</v>
      </c>
      <c r="AQ327" s="62"/>
      <c r="AR327" s="63"/>
      <c r="AS327" s="62"/>
      <c r="AT327" s="63"/>
      <c r="AU327" s="62"/>
      <c r="AV327" s="63"/>
      <c r="AW327" s="62"/>
      <c r="AX327" s="63"/>
      <c r="AY327" s="62"/>
      <c r="AZ327" s="63"/>
      <c r="BA327" s="62">
        <v>11301</v>
      </c>
      <c r="BB327" s="63">
        <v>9.1356832448092673E-2</v>
      </c>
    </row>
    <row r="328" spans="2:55" hidden="1" outlineLevel="1" x14ac:dyDescent="0.25">
      <c r="B328" s="52" t="s">
        <v>88</v>
      </c>
      <c r="C328" s="62"/>
      <c r="D328" s="63"/>
      <c r="E328" s="62"/>
      <c r="F328" s="63"/>
      <c r="G328" s="62"/>
      <c r="H328" s="63"/>
      <c r="I328" s="62"/>
      <c r="J328" s="63"/>
      <c r="K328" s="62"/>
      <c r="L328" s="63"/>
      <c r="M328" s="62">
        <v>665439</v>
      </c>
      <c r="N328" s="63">
        <v>6.4702400000000049E-2</v>
      </c>
      <c r="O328" s="62">
        <v>27952</v>
      </c>
      <c r="P328" s="63">
        <v>7.0588685893753222E-2</v>
      </c>
      <c r="Q328" s="62">
        <v>14810</v>
      </c>
      <c r="R328" s="63">
        <v>6.3876053275346845E-3</v>
      </c>
      <c r="S328" s="62">
        <v>241772</v>
      </c>
      <c r="T328" s="63">
        <v>6.8860634140303079E-2</v>
      </c>
      <c r="U328" s="62">
        <v>10264</v>
      </c>
      <c r="V328" s="63">
        <v>0.60726589414343879</v>
      </c>
      <c r="W328" s="62">
        <v>199455</v>
      </c>
      <c r="X328" s="63">
        <v>-1.46867034204754E-2</v>
      </c>
      <c r="Y328" s="62">
        <v>4735</v>
      </c>
      <c r="Z328" s="63">
        <v>0.43224440411373255</v>
      </c>
      <c r="AA328" s="62">
        <v>12545</v>
      </c>
      <c r="AB328" s="63">
        <v>3.8321469955305387E-2</v>
      </c>
      <c r="AC328" s="62">
        <v>111365</v>
      </c>
      <c r="AD328" s="63">
        <v>0.13787536655393318</v>
      </c>
      <c r="AE328" s="62">
        <v>42219</v>
      </c>
      <c r="AF328" s="63">
        <v>7.8445897619290994E-2</v>
      </c>
      <c r="AG328" s="62">
        <v>26657</v>
      </c>
      <c r="AH328" s="63">
        <v>0.1642645003494061</v>
      </c>
      <c r="AI328" s="62">
        <v>19749</v>
      </c>
      <c r="AJ328" s="63">
        <v>0.39480189278903888</v>
      </c>
      <c r="AK328" s="62">
        <v>22740</v>
      </c>
      <c r="AL328" s="54">
        <v>4.9473878530551962E-2</v>
      </c>
      <c r="AM328" s="62">
        <v>16710</v>
      </c>
      <c r="AN328" s="63">
        <v>5.4990845381652775E-2</v>
      </c>
      <c r="AO328" s="62">
        <v>13397</v>
      </c>
      <c r="AP328" s="63">
        <v>0.20055560534098027</v>
      </c>
      <c r="AQ328" s="62"/>
      <c r="AR328" s="63"/>
      <c r="AS328" s="62"/>
      <c r="AT328" s="63"/>
      <c r="AU328" s="62"/>
      <c r="AV328" s="63"/>
      <c r="AW328" s="62"/>
      <c r="AX328" s="63"/>
      <c r="AY328" s="62"/>
      <c r="AZ328" s="63"/>
      <c r="BA328" s="62">
        <v>12100</v>
      </c>
      <c r="BB328" s="63">
        <v>0.4019232997335187</v>
      </c>
    </row>
    <row r="329" spans="2:55" hidden="1" outlineLevel="1" x14ac:dyDescent="0.25">
      <c r="B329" s="52" t="s">
        <v>89</v>
      </c>
      <c r="C329" s="62"/>
      <c r="D329" s="63"/>
      <c r="E329" s="62"/>
      <c r="F329" s="63"/>
      <c r="G329" s="62"/>
      <c r="H329" s="63"/>
      <c r="I329" s="62"/>
      <c r="J329" s="63"/>
      <c r="K329" s="62"/>
      <c r="L329" s="63"/>
      <c r="M329" s="62">
        <v>656891</v>
      </c>
      <c r="N329" s="63">
        <v>7.7352651268518535E-2</v>
      </c>
      <c r="O329" s="62">
        <v>27790</v>
      </c>
      <c r="P329" s="63">
        <v>3.5240649679630476E-2</v>
      </c>
      <c r="Q329" s="62">
        <v>18406</v>
      </c>
      <c r="R329" s="63">
        <v>4.5298259018720088E-3</v>
      </c>
      <c r="S329" s="62">
        <v>213833</v>
      </c>
      <c r="T329" s="63">
        <v>6.6551947728066274E-2</v>
      </c>
      <c r="U329" s="62">
        <v>12405</v>
      </c>
      <c r="V329" s="63">
        <v>0.4419388585377193</v>
      </c>
      <c r="W329" s="62">
        <v>210728</v>
      </c>
      <c r="X329" s="63">
        <v>3.9369457350576509E-2</v>
      </c>
      <c r="Y329" s="62">
        <v>5674</v>
      </c>
      <c r="Z329" s="63">
        <v>0.6806872037914693</v>
      </c>
      <c r="AA329" s="62">
        <v>11278</v>
      </c>
      <c r="AB329" s="63">
        <v>-0.13697581879400056</v>
      </c>
      <c r="AC329" s="62">
        <v>112508</v>
      </c>
      <c r="AD329" s="63">
        <v>0.14161052033444266</v>
      </c>
      <c r="AE329" s="62">
        <v>44259</v>
      </c>
      <c r="AF329" s="63">
        <v>0.14228565529344972</v>
      </c>
      <c r="AG329" s="62">
        <v>25414</v>
      </c>
      <c r="AH329" s="63">
        <v>0.15408019617637714</v>
      </c>
      <c r="AI329" s="62">
        <v>19680</v>
      </c>
      <c r="AJ329" s="63">
        <v>0.26820466554968414</v>
      </c>
      <c r="AK329" s="62">
        <v>23155</v>
      </c>
      <c r="AL329" s="54">
        <v>3.9879642520321612E-2</v>
      </c>
      <c r="AM329" s="62">
        <v>11795</v>
      </c>
      <c r="AN329" s="63">
        <v>-0.19095959942382879</v>
      </c>
      <c r="AO329" s="62">
        <v>11417</v>
      </c>
      <c r="AP329" s="63">
        <v>0.25765587133729895</v>
      </c>
      <c r="AQ329" s="62"/>
      <c r="AR329" s="63"/>
      <c r="AS329" s="62"/>
      <c r="AT329" s="63"/>
      <c r="AU329" s="62"/>
      <c r="AV329" s="63"/>
      <c r="AW329" s="62"/>
      <c r="AX329" s="63"/>
      <c r="AY329" s="62"/>
      <c r="AZ329" s="63"/>
      <c r="BA329" s="62">
        <v>20523</v>
      </c>
      <c r="BB329" s="63">
        <v>0.55265546981389013</v>
      </c>
    </row>
    <row r="330" spans="2:55" ht="15" customHeight="1" collapsed="1" x14ac:dyDescent="0.25">
      <c r="B330" s="64">
        <v>1994</v>
      </c>
      <c r="C330" s="65"/>
      <c r="D330" s="66"/>
      <c r="E330" s="65"/>
      <c r="F330" s="66"/>
      <c r="G330" s="65"/>
      <c r="H330" s="66"/>
      <c r="I330" s="65"/>
      <c r="J330" s="66"/>
      <c r="K330" s="65"/>
      <c r="L330" s="66"/>
      <c r="M330" s="65">
        <v>7569096</v>
      </c>
      <c r="N330" s="66">
        <v>0.15640001002231196</v>
      </c>
      <c r="O330" s="65">
        <v>344923</v>
      </c>
      <c r="P330" s="66">
        <v>0.21629922703678628</v>
      </c>
      <c r="Q330" s="65">
        <v>199253</v>
      </c>
      <c r="R330" s="66">
        <v>3.1415645188007213E-2</v>
      </c>
      <c r="S330" s="65">
        <v>2557119</v>
      </c>
      <c r="T330" s="66">
        <v>0.14305797810186993</v>
      </c>
      <c r="U330" s="65">
        <v>200142</v>
      </c>
      <c r="V330" s="66">
        <v>0.15467426672512863</v>
      </c>
      <c r="W330" s="65">
        <v>2736487</v>
      </c>
      <c r="X330" s="66">
        <v>0.2044041835033914</v>
      </c>
      <c r="Y330" s="65">
        <v>92012</v>
      </c>
      <c r="Z330" s="66">
        <v>0.19707535387177355</v>
      </c>
      <c r="AA330" s="65">
        <v>231899</v>
      </c>
      <c r="AB330" s="66">
        <v>0.1041705353274196</v>
      </c>
      <c r="AC330" s="65">
        <v>697983</v>
      </c>
      <c r="AD330" s="66">
        <v>0.13405765312588347</v>
      </c>
      <c r="AE330" s="65">
        <v>261092</v>
      </c>
      <c r="AF330" s="66">
        <v>0.15452849044422634</v>
      </c>
      <c r="AG330" s="65">
        <v>175538</v>
      </c>
      <c r="AH330" s="66">
        <v>0.23952632805383534</v>
      </c>
      <c r="AI330" s="65">
        <v>131979</v>
      </c>
      <c r="AJ330" s="66">
        <v>0.22930114287311043</v>
      </c>
      <c r="AK330" s="65">
        <v>129374</v>
      </c>
      <c r="AL330" s="66">
        <v>-7.8204488778054859E-2</v>
      </c>
      <c r="AM330" s="65">
        <v>189958</v>
      </c>
      <c r="AN330" s="66">
        <v>1.5107064035355E-2</v>
      </c>
      <c r="AO330" s="65">
        <v>133932</v>
      </c>
      <c r="AP330" s="66">
        <v>0.15242045122098125</v>
      </c>
      <c r="AQ330" s="65"/>
      <c r="AR330" s="66"/>
      <c r="AS330" s="65"/>
      <c r="AT330" s="66"/>
      <c r="AU330" s="65"/>
      <c r="AV330" s="66"/>
      <c r="AW330" s="65"/>
      <c r="AX330" s="66"/>
      <c r="AY330" s="65"/>
      <c r="AZ330" s="66"/>
      <c r="BA330" s="65">
        <v>181516</v>
      </c>
      <c r="BB330" s="66">
        <v>2.7737986717020435E-2</v>
      </c>
      <c r="BC330" s="38"/>
    </row>
    <row r="331" spans="2:55" hidden="1" outlineLevel="1" x14ac:dyDescent="0.25">
      <c r="B331" s="52" t="s">
        <v>78</v>
      </c>
      <c r="C331" s="62"/>
      <c r="D331" s="63"/>
      <c r="E331" s="62"/>
      <c r="F331" s="63"/>
      <c r="G331" s="62"/>
      <c r="H331" s="63"/>
      <c r="I331" s="62"/>
      <c r="J331" s="63"/>
      <c r="K331" s="62"/>
      <c r="L331" s="63"/>
      <c r="M331" s="62">
        <v>577143</v>
      </c>
      <c r="N331" s="63"/>
      <c r="O331" s="62">
        <v>24874</v>
      </c>
      <c r="P331" s="63"/>
      <c r="Q331" s="62">
        <v>16920</v>
      </c>
      <c r="R331" s="63"/>
      <c r="S331" s="62">
        <v>190124</v>
      </c>
      <c r="T331" s="63"/>
      <c r="U331" s="62">
        <v>13041</v>
      </c>
      <c r="V331" s="63"/>
      <c r="W331" s="62">
        <v>155334</v>
      </c>
      <c r="X331" s="63"/>
      <c r="Y331" s="62">
        <v>5905</v>
      </c>
      <c r="Z331" s="63"/>
      <c r="AA331" s="62">
        <v>26589</v>
      </c>
      <c r="AB331" s="63"/>
      <c r="AC331" s="62">
        <v>103962</v>
      </c>
      <c r="AD331" s="63"/>
      <c r="AE331" s="62">
        <v>34360</v>
      </c>
      <c r="AF331" s="63"/>
      <c r="AG331" s="62">
        <v>20393</v>
      </c>
      <c r="AH331" s="63"/>
      <c r="AI331" s="62">
        <v>18341</v>
      </c>
      <c r="AJ331" s="63"/>
      <c r="AK331" s="62">
        <v>30868</v>
      </c>
      <c r="AL331" s="54"/>
      <c r="AM331" s="62">
        <v>20028</v>
      </c>
      <c r="AN331" s="63"/>
      <c r="AO331" s="62">
        <v>10382</v>
      </c>
      <c r="AP331" s="63"/>
      <c r="AQ331" s="62"/>
      <c r="AR331" s="63"/>
      <c r="AS331" s="62"/>
      <c r="AT331" s="63"/>
      <c r="AU331" s="62"/>
      <c r="AV331" s="63"/>
      <c r="AW331" s="62"/>
      <c r="AX331" s="63"/>
      <c r="AY331" s="62"/>
      <c r="AZ331" s="63"/>
      <c r="BA331" s="62">
        <v>9537</v>
      </c>
      <c r="BB331" s="63"/>
    </row>
    <row r="332" spans="2:55" hidden="1" outlineLevel="1" x14ac:dyDescent="0.25">
      <c r="B332" s="52" t="s">
        <v>79</v>
      </c>
      <c r="C332" s="62"/>
      <c r="D332" s="63"/>
      <c r="E332" s="62"/>
      <c r="F332" s="63"/>
      <c r="G332" s="62"/>
      <c r="H332" s="63"/>
      <c r="I332" s="62"/>
      <c r="J332" s="63"/>
      <c r="K332" s="62"/>
      <c r="L332" s="63"/>
      <c r="M332" s="62">
        <v>563535</v>
      </c>
      <c r="N332" s="63"/>
      <c r="O332" s="62">
        <v>27381</v>
      </c>
      <c r="P332" s="63"/>
      <c r="Q332" s="62">
        <v>16497</v>
      </c>
      <c r="R332" s="63"/>
      <c r="S332" s="62">
        <v>190909</v>
      </c>
      <c r="T332" s="63"/>
      <c r="U332" s="62">
        <v>15547</v>
      </c>
      <c r="V332" s="63"/>
      <c r="W332" s="62">
        <v>164391</v>
      </c>
      <c r="X332" s="63"/>
      <c r="Y332" s="62">
        <v>4316</v>
      </c>
      <c r="Z332" s="63"/>
      <c r="AA332" s="62">
        <v>19379</v>
      </c>
      <c r="AB332" s="63"/>
      <c r="AC332" s="62">
        <v>89197</v>
      </c>
      <c r="AD332" s="63"/>
      <c r="AE332" s="62">
        <v>28777</v>
      </c>
      <c r="AF332" s="63"/>
      <c r="AG332" s="62">
        <v>18223</v>
      </c>
      <c r="AH332" s="63"/>
      <c r="AI332" s="62">
        <v>15561</v>
      </c>
      <c r="AJ332" s="63"/>
      <c r="AK332" s="62">
        <v>26636</v>
      </c>
      <c r="AL332" s="54"/>
      <c r="AM332" s="62">
        <v>17398</v>
      </c>
      <c r="AN332" s="63"/>
      <c r="AO332" s="62">
        <v>10565</v>
      </c>
      <c r="AP332" s="63"/>
      <c r="AQ332" s="62"/>
      <c r="AR332" s="63"/>
      <c r="AS332" s="62"/>
      <c r="AT332" s="63"/>
      <c r="AU332" s="62"/>
      <c r="AV332" s="63"/>
      <c r="AW332" s="62"/>
      <c r="AX332" s="63"/>
      <c r="AY332" s="62"/>
      <c r="AZ332" s="63"/>
      <c r="BA332" s="62">
        <v>7488</v>
      </c>
      <c r="BB332" s="63"/>
    </row>
    <row r="333" spans="2:55" hidden="1" outlineLevel="1" x14ac:dyDescent="0.25">
      <c r="B333" s="52" t="s">
        <v>80</v>
      </c>
      <c r="C333" s="62"/>
      <c r="D333" s="63"/>
      <c r="E333" s="62"/>
      <c r="F333" s="63"/>
      <c r="G333" s="62"/>
      <c r="H333" s="63"/>
      <c r="I333" s="62"/>
      <c r="J333" s="63"/>
      <c r="K333" s="62"/>
      <c r="L333" s="63"/>
      <c r="M333" s="62">
        <v>619549</v>
      </c>
      <c r="N333" s="63"/>
      <c r="O333" s="62">
        <v>25988</v>
      </c>
      <c r="P333" s="63"/>
      <c r="Q333" s="62">
        <v>13591</v>
      </c>
      <c r="R333" s="63"/>
      <c r="S333" s="62">
        <v>224150</v>
      </c>
      <c r="T333" s="63"/>
      <c r="U333" s="62">
        <v>15170</v>
      </c>
      <c r="V333" s="63"/>
      <c r="W333" s="62">
        <v>182880</v>
      </c>
      <c r="X333" s="63"/>
      <c r="Y333" s="62">
        <v>3882</v>
      </c>
      <c r="Z333" s="63"/>
      <c r="AA333" s="62">
        <v>15690</v>
      </c>
      <c r="AB333" s="63"/>
      <c r="AC333" s="62">
        <v>88499</v>
      </c>
      <c r="AD333" s="63"/>
      <c r="AE333" s="62">
        <v>32076</v>
      </c>
      <c r="AF333" s="63"/>
      <c r="AG333" s="62">
        <v>17946</v>
      </c>
      <c r="AH333" s="63"/>
      <c r="AI333" s="62">
        <v>14237</v>
      </c>
      <c r="AJ333" s="63"/>
      <c r="AK333" s="62">
        <v>24240</v>
      </c>
      <c r="AL333" s="54"/>
      <c r="AM333" s="62">
        <v>13115</v>
      </c>
      <c r="AN333" s="63"/>
      <c r="AO333" s="62">
        <v>8121</v>
      </c>
      <c r="AP333" s="63"/>
      <c r="AQ333" s="62"/>
      <c r="AR333" s="63"/>
      <c r="AS333" s="62"/>
      <c r="AT333" s="63"/>
      <c r="AU333" s="62"/>
      <c r="AV333" s="63"/>
      <c r="AW333" s="62"/>
      <c r="AX333" s="63"/>
      <c r="AY333" s="62"/>
      <c r="AZ333" s="63"/>
      <c r="BA333" s="62">
        <v>28463</v>
      </c>
      <c r="BB333" s="63"/>
    </row>
    <row r="334" spans="2:55" hidden="1" outlineLevel="1" x14ac:dyDescent="0.25">
      <c r="B334" s="52" t="s">
        <v>81</v>
      </c>
      <c r="C334" s="62"/>
      <c r="D334" s="63"/>
      <c r="E334" s="62"/>
      <c r="F334" s="63"/>
      <c r="G334" s="62"/>
      <c r="H334" s="63"/>
      <c r="I334" s="62"/>
      <c r="J334" s="63"/>
      <c r="K334" s="62"/>
      <c r="L334" s="63"/>
      <c r="M334" s="62">
        <v>525208</v>
      </c>
      <c r="N334" s="63"/>
      <c r="O334" s="62">
        <v>19417</v>
      </c>
      <c r="P334" s="63"/>
      <c r="Q334" s="62">
        <v>15536</v>
      </c>
      <c r="R334" s="63"/>
      <c r="S334" s="62">
        <v>188317</v>
      </c>
      <c r="T334" s="63"/>
      <c r="U334" s="62">
        <v>21169</v>
      </c>
      <c r="V334" s="63"/>
      <c r="W334" s="62">
        <v>182402</v>
      </c>
      <c r="X334" s="63"/>
      <c r="Y334" s="62">
        <v>4676</v>
      </c>
      <c r="Z334" s="63"/>
      <c r="AA334" s="62">
        <v>14664</v>
      </c>
      <c r="AB334" s="63"/>
      <c r="AC334" s="62">
        <v>33500</v>
      </c>
      <c r="AD334" s="63"/>
      <c r="AE334" s="62">
        <v>14404</v>
      </c>
      <c r="AF334" s="63"/>
      <c r="AG334" s="62">
        <v>7935</v>
      </c>
      <c r="AH334" s="63"/>
      <c r="AI334" s="62">
        <v>5947</v>
      </c>
      <c r="AJ334" s="63"/>
      <c r="AK334" s="62">
        <v>5214</v>
      </c>
      <c r="AL334" s="54"/>
      <c r="AM334" s="62">
        <v>14171</v>
      </c>
      <c r="AN334" s="63"/>
      <c r="AO334" s="62">
        <v>9514</v>
      </c>
      <c r="AP334" s="63"/>
      <c r="AQ334" s="62"/>
      <c r="AR334" s="63"/>
      <c r="AS334" s="62"/>
      <c r="AT334" s="63"/>
      <c r="AU334" s="62"/>
      <c r="AV334" s="63"/>
      <c r="AW334" s="62"/>
      <c r="AX334" s="63"/>
      <c r="AY334" s="62"/>
      <c r="AZ334" s="63"/>
      <c r="BA334" s="62">
        <v>21842</v>
      </c>
      <c r="BB334" s="63"/>
    </row>
    <row r="335" spans="2:55" hidden="1" outlineLevel="1" x14ac:dyDescent="0.25">
      <c r="B335" s="52" t="s">
        <v>82</v>
      </c>
      <c r="C335" s="62"/>
      <c r="D335" s="63"/>
      <c r="E335" s="62"/>
      <c r="F335" s="63"/>
      <c r="G335" s="62"/>
      <c r="H335" s="63"/>
      <c r="I335" s="62"/>
      <c r="J335" s="63"/>
      <c r="K335" s="62"/>
      <c r="L335" s="63"/>
      <c r="M335" s="62">
        <v>417521</v>
      </c>
      <c r="N335" s="63"/>
      <c r="O335" s="62">
        <v>15828</v>
      </c>
      <c r="P335" s="63"/>
      <c r="Q335" s="62">
        <v>11751</v>
      </c>
      <c r="R335" s="63"/>
      <c r="S335" s="62">
        <v>148634</v>
      </c>
      <c r="T335" s="63"/>
      <c r="U335" s="62">
        <v>19206</v>
      </c>
      <c r="V335" s="63"/>
      <c r="W335" s="62">
        <v>165788</v>
      </c>
      <c r="X335" s="63"/>
      <c r="Y335" s="62">
        <v>7448</v>
      </c>
      <c r="Z335" s="63"/>
      <c r="AA335" s="62">
        <v>13554</v>
      </c>
      <c r="AB335" s="63"/>
      <c r="AC335" s="62">
        <v>3731</v>
      </c>
      <c r="AD335" s="63"/>
      <c r="AE335" s="62">
        <v>1338</v>
      </c>
      <c r="AF335" s="63"/>
      <c r="AG335" s="62">
        <v>140</v>
      </c>
      <c r="AH335" s="63"/>
      <c r="AI335" s="62">
        <v>2253</v>
      </c>
      <c r="AJ335" s="63"/>
      <c r="AK335" s="62">
        <v>0</v>
      </c>
      <c r="AL335" s="54"/>
      <c r="AM335" s="62">
        <v>14023</v>
      </c>
      <c r="AN335" s="63"/>
      <c r="AO335" s="62">
        <v>8209</v>
      </c>
      <c r="AP335" s="63"/>
      <c r="AQ335" s="62"/>
      <c r="AR335" s="63"/>
      <c r="AS335" s="62"/>
      <c r="AT335" s="63"/>
      <c r="AU335" s="62"/>
      <c r="AV335" s="63"/>
      <c r="AW335" s="62"/>
      <c r="AX335" s="63"/>
      <c r="AY335" s="62"/>
      <c r="AZ335" s="63"/>
      <c r="BA335" s="62">
        <v>9038</v>
      </c>
      <c r="BB335" s="63"/>
    </row>
    <row r="336" spans="2:55" hidden="1" outlineLevel="1" x14ac:dyDescent="0.25">
      <c r="B336" s="52" t="s">
        <v>83</v>
      </c>
      <c r="C336" s="62"/>
      <c r="D336" s="63"/>
      <c r="E336" s="62"/>
      <c r="F336" s="63"/>
      <c r="G336" s="62"/>
      <c r="H336" s="63"/>
      <c r="I336" s="62"/>
      <c r="J336" s="63"/>
      <c r="K336" s="62"/>
      <c r="L336" s="63"/>
      <c r="M336" s="62">
        <v>398905</v>
      </c>
      <c r="N336" s="63"/>
      <c r="O336" s="62">
        <v>14180</v>
      </c>
      <c r="P336" s="63"/>
      <c r="Q336" s="62">
        <v>13657</v>
      </c>
      <c r="R336" s="63"/>
      <c r="S336" s="62">
        <v>136954</v>
      </c>
      <c r="T336" s="63"/>
      <c r="U336" s="62">
        <v>10830</v>
      </c>
      <c r="V336" s="63"/>
      <c r="W336" s="62">
        <v>163532</v>
      </c>
      <c r="X336" s="63"/>
      <c r="Y336" s="62">
        <v>8112</v>
      </c>
      <c r="Z336" s="63"/>
      <c r="AA336" s="62">
        <v>14073</v>
      </c>
      <c r="AB336" s="63"/>
      <c r="AC336" s="62">
        <v>8854</v>
      </c>
      <c r="AD336" s="63"/>
      <c r="AE336" s="62">
        <v>3849</v>
      </c>
      <c r="AF336" s="63"/>
      <c r="AG336" s="62">
        <v>2225</v>
      </c>
      <c r="AH336" s="63"/>
      <c r="AI336" s="62">
        <v>2780</v>
      </c>
      <c r="AJ336" s="63"/>
      <c r="AK336" s="62">
        <v>0</v>
      </c>
      <c r="AL336" s="54"/>
      <c r="AM336" s="62">
        <v>11521</v>
      </c>
      <c r="AN336" s="63"/>
      <c r="AO336" s="62">
        <v>7245</v>
      </c>
      <c r="AP336" s="63"/>
      <c r="AQ336" s="62"/>
      <c r="AR336" s="63"/>
      <c r="AS336" s="62"/>
      <c r="AT336" s="63"/>
      <c r="AU336" s="62"/>
      <c r="AV336" s="63"/>
      <c r="AW336" s="62"/>
      <c r="AX336" s="63"/>
      <c r="AY336" s="62"/>
      <c r="AZ336" s="63"/>
      <c r="BA336" s="62">
        <v>9863</v>
      </c>
      <c r="BB336" s="63"/>
    </row>
    <row r="337" spans="2:55" hidden="1" outlineLevel="1" x14ac:dyDescent="0.25">
      <c r="B337" s="52" t="s">
        <v>84</v>
      </c>
      <c r="C337" s="62"/>
      <c r="D337" s="63"/>
      <c r="E337" s="62"/>
      <c r="F337" s="63"/>
      <c r="G337" s="62"/>
      <c r="H337" s="63"/>
      <c r="I337" s="62"/>
      <c r="J337" s="63"/>
      <c r="K337" s="62"/>
      <c r="L337" s="63"/>
      <c r="M337" s="62">
        <v>553528</v>
      </c>
      <c r="N337" s="63"/>
      <c r="O337" s="62">
        <v>27503</v>
      </c>
      <c r="P337" s="63"/>
      <c r="Q337" s="62">
        <v>23824</v>
      </c>
      <c r="R337" s="63"/>
      <c r="S337" s="62">
        <v>187796</v>
      </c>
      <c r="T337" s="63"/>
      <c r="U337" s="62">
        <v>17855</v>
      </c>
      <c r="V337" s="63"/>
      <c r="W337" s="62">
        <v>206418</v>
      </c>
      <c r="X337" s="63"/>
      <c r="Y337" s="62">
        <v>9654</v>
      </c>
      <c r="Z337" s="63"/>
      <c r="AA337" s="62">
        <v>19269</v>
      </c>
      <c r="AB337" s="63"/>
      <c r="AC337" s="62">
        <v>13105</v>
      </c>
      <c r="AD337" s="63"/>
      <c r="AE337" s="62">
        <v>4297</v>
      </c>
      <c r="AF337" s="63"/>
      <c r="AG337" s="62">
        <v>5253</v>
      </c>
      <c r="AH337" s="63"/>
      <c r="AI337" s="62">
        <v>3555</v>
      </c>
      <c r="AJ337" s="63"/>
      <c r="AK337" s="62">
        <v>0</v>
      </c>
      <c r="AL337" s="54"/>
      <c r="AM337" s="62">
        <v>16380</v>
      </c>
      <c r="AN337" s="63"/>
      <c r="AO337" s="62">
        <v>12387</v>
      </c>
      <c r="AP337" s="63"/>
      <c r="AQ337" s="62"/>
      <c r="AR337" s="63"/>
      <c r="AS337" s="62"/>
      <c r="AT337" s="63"/>
      <c r="AU337" s="62"/>
      <c r="AV337" s="63"/>
      <c r="AW337" s="62"/>
      <c r="AX337" s="63"/>
      <c r="AY337" s="62"/>
      <c r="AZ337" s="63"/>
      <c r="BA337" s="62">
        <v>18930</v>
      </c>
      <c r="BB337" s="63"/>
    </row>
    <row r="338" spans="2:55" hidden="1" outlineLevel="1" x14ac:dyDescent="0.25">
      <c r="B338" s="52" t="s">
        <v>85</v>
      </c>
      <c r="C338" s="62"/>
      <c r="D338" s="63"/>
      <c r="E338" s="62"/>
      <c r="F338" s="63"/>
      <c r="G338" s="62"/>
      <c r="H338" s="63"/>
      <c r="I338" s="62"/>
      <c r="J338" s="63"/>
      <c r="K338" s="62"/>
      <c r="L338" s="63"/>
      <c r="M338" s="62">
        <v>547759</v>
      </c>
      <c r="N338" s="63"/>
      <c r="O338" s="62">
        <v>24955</v>
      </c>
      <c r="P338" s="63"/>
      <c r="Q338" s="62">
        <v>17482</v>
      </c>
      <c r="R338" s="63"/>
      <c r="S338" s="62">
        <v>171160</v>
      </c>
      <c r="T338" s="63"/>
      <c r="U338" s="62">
        <v>16766</v>
      </c>
      <c r="V338" s="63"/>
      <c r="W338" s="62">
        <v>215576</v>
      </c>
      <c r="X338" s="63"/>
      <c r="Y338" s="62">
        <v>9939</v>
      </c>
      <c r="Z338" s="63"/>
      <c r="AA338" s="62">
        <v>32697</v>
      </c>
      <c r="AB338" s="63"/>
      <c r="AC338" s="62">
        <v>10979</v>
      </c>
      <c r="AD338" s="63"/>
      <c r="AE338" s="62">
        <v>4503</v>
      </c>
      <c r="AF338" s="63"/>
      <c r="AG338" s="62">
        <v>3746</v>
      </c>
      <c r="AH338" s="63"/>
      <c r="AI338" s="62">
        <v>2730</v>
      </c>
      <c r="AJ338" s="63"/>
      <c r="AK338" s="62">
        <v>0</v>
      </c>
      <c r="AL338" s="54"/>
      <c r="AM338" s="62">
        <v>13144</v>
      </c>
      <c r="AN338" s="63"/>
      <c r="AO338" s="62">
        <v>10849</v>
      </c>
      <c r="AP338" s="63"/>
      <c r="AQ338" s="62"/>
      <c r="AR338" s="63"/>
      <c r="AS338" s="62"/>
      <c r="AT338" s="63"/>
      <c r="AU338" s="62"/>
      <c r="AV338" s="63"/>
      <c r="AW338" s="62"/>
      <c r="AX338" s="63"/>
      <c r="AY338" s="62"/>
      <c r="AZ338" s="63"/>
      <c r="BA338" s="62">
        <v>23790</v>
      </c>
      <c r="BB338" s="63"/>
    </row>
    <row r="339" spans="2:55" hidden="1" outlineLevel="1" x14ac:dyDescent="0.25">
      <c r="B339" s="52" t="s">
        <v>86</v>
      </c>
      <c r="C339" s="62"/>
      <c r="D339" s="63"/>
      <c r="E339" s="62"/>
      <c r="F339" s="63"/>
      <c r="G339" s="62"/>
      <c r="H339" s="63"/>
      <c r="I339" s="62"/>
      <c r="J339" s="63"/>
      <c r="K339" s="62"/>
      <c r="L339" s="63"/>
      <c r="M339" s="62">
        <v>516389</v>
      </c>
      <c r="N339" s="63"/>
      <c r="O339" s="62">
        <v>21658</v>
      </c>
      <c r="P339" s="63"/>
      <c r="Q339" s="62">
        <v>14784</v>
      </c>
      <c r="R339" s="63"/>
      <c r="S339" s="62">
        <v>176874</v>
      </c>
      <c r="T339" s="63"/>
      <c r="U339" s="62">
        <v>13338</v>
      </c>
      <c r="V339" s="63"/>
      <c r="W339" s="62">
        <v>213578</v>
      </c>
      <c r="X339" s="63"/>
      <c r="Y339" s="62">
        <v>8271</v>
      </c>
      <c r="Z339" s="63"/>
      <c r="AA339" s="62">
        <v>15709</v>
      </c>
      <c r="AB339" s="63"/>
      <c r="AC339" s="62">
        <v>13060</v>
      </c>
      <c r="AD339" s="63"/>
      <c r="AE339" s="62">
        <v>4914</v>
      </c>
      <c r="AF339" s="63"/>
      <c r="AG339" s="62">
        <v>5275</v>
      </c>
      <c r="AH339" s="63"/>
      <c r="AI339" s="62">
        <v>2871</v>
      </c>
      <c r="AJ339" s="63"/>
      <c r="AK339" s="62">
        <v>0</v>
      </c>
      <c r="AL339" s="54"/>
      <c r="AM339" s="62">
        <v>14924</v>
      </c>
      <c r="AN339" s="63"/>
      <c r="AO339" s="62">
        <v>8481</v>
      </c>
      <c r="AP339" s="63"/>
      <c r="AQ339" s="62"/>
      <c r="AR339" s="63"/>
      <c r="AS339" s="62"/>
      <c r="AT339" s="63"/>
      <c r="AU339" s="62"/>
      <c r="AV339" s="63"/>
      <c r="AW339" s="62"/>
      <c r="AX339" s="63"/>
      <c r="AY339" s="62"/>
      <c r="AZ339" s="63"/>
      <c r="BA339" s="62">
        <v>15462</v>
      </c>
      <c r="BB339" s="63"/>
    </row>
    <row r="340" spans="2:55" hidden="1" outlineLevel="1" x14ac:dyDescent="0.25">
      <c r="B340" s="52" t="s">
        <v>87</v>
      </c>
      <c r="C340" s="62"/>
      <c r="D340" s="63"/>
      <c r="E340" s="62"/>
      <c r="F340" s="63"/>
      <c r="G340" s="62"/>
      <c r="H340" s="63"/>
      <c r="I340" s="62"/>
      <c r="J340" s="63"/>
      <c r="K340" s="62"/>
      <c r="L340" s="63"/>
      <c r="M340" s="62">
        <v>591132</v>
      </c>
      <c r="N340" s="63"/>
      <c r="O340" s="62">
        <v>28847</v>
      </c>
      <c r="P340" s="63"/>
      <c r="Q340" s="62">
        <v>16103</v>
      </c>
      <c r="R340" s="63"/>
      <c r="S340" s="62">
        <v>195482</v>
      </c>
      <c r="T340" s="63"/>
      <c r="U340" s="62">
        <v>15421</v>
      </c>
      <c r="V340" s="63"/>
      <c r="W340" s="62">
        <v>216994</v>
      </c>
      <c r="X340" s="63"/>
      <c r="Y340" s="62">
        <v>7979</v>
      </c>
      <c r="Z340" s="63"/>
      <c r="AA340" s="62">
        <v>13247</v>
      </c>
      <c r="AB340" s="63"/>
      <c r="AC340" s="62">
        <v>54164</v>
      </c>
      <c r="AD340" s="63"/>
      <c r="AE340" s="62">
        <v>19734</v>
      </c>
      <c r="AF340" s="63"/>
      <c r="AG340" s="62">
        <v>15564</v>
      </c>
      <c r="AH340" s="63"/>
      <c r="AI340" s="62">
        <v>9409</v>
      </c>
      <c r="AJ340" s="63"/>
      <c r="AK340" s="62">
        <v>9457</v>
      </c>
      <c r="AL340" s="54"/>
      <c r="AM340" s="62">
        <v>22009</v>
      </c>
      <c r="AN340" s="63"/>
      <c r="AO340" s="62">
        <v>10228</v>
      </c>
      <c r="AP340" s="63"/>
      <c r="AQ340" s="62"/>
      <c r="AR340" s="63"/>
      <c r="AS340" s="62"/>
      <c r="AT340" s="63"/>
      <c r="AU340" s="62"/>
      <c r="AV340" s="63"/>
      <c r="AW340" s="62"/>
      <c r="AX340" s="63"/>
      <c r="AY340" s="62"/>
      <c r="AZ340" s="63"/>
      <c r="BA340" s="62">
        <v>10355</v>
      </c>
      <c r="BB340" s="63"/>
    </row>
    <row r="341" spans="2:55" hidden="1" outlineLevel="1" x14ac:dyDescent="0.25">
      <c r="B341" s="52" t="s">
        <v>88</v>
      </c>
      <c r="C341" s="62"/>
      <c r="D341" s="63"/>
      <c r="E341" s="62"/>
      <c r="F341" s="63"/>
      <c r="G341" s="62"/>
      <c r="H341" s="63"/>
      <c r="I341" s="62"/>
      <c r="J341" s="63"/>
      <c r="K341" s="62"/>
      <c r="L341" s="63"/>
      <c r="M341" s="62">
        <v>625000</v>
      </c>
      <c r="N341" s="63"/>
      <c r="O341" s="62">
        <v>26109</v>
      </c>
      <c r="P341" s="63"/>
      <c r="Q341" s="62">
        <v>14716</v>
      </c>
      <c r="R341" s="63"/>
      <c r="S341" s="62">
        <v>226196</v>
      </c>
      <c r="T341" s="63"/>
      <c r="U341" s="62">
        <v>6386</v>
      </c>
      <c r="V341" s="63"/>
      <c r="W341" s="62">
        <v>202428</v>
      </c>
      <c r="X341" s="63"/>
      <c r="Y341" s="62">
        <v>3306</v>
      </c>
      <c r="Z341" s="63"/>
      <c r="AA341" s="62">
        <v>12082</v>
      </c>
      <c r="AB341" s="63"/>
      <c r="AC341" s="62">
        <v>97871</v>
      </c>
      <c r="AD341" s="63"/>
      <c r="AE341" s="62">
        <v>39148</v>
      </c>
      <c r="AF341" s="63"/>
      <c r="AG341" s="62">
        <v>22896</v>
      </c>
      <c r="AH341" s="63"/>
      <c r="AI341" s="62">
        <v>14159</v>
      </c>
      <c r="AJ341" s="63"/>
      <c r="AK341" s="62">
        <v>21668</v>
      </c>
      <c r="AL341" s="54"/>
      <c r="AM341" s="62">
        <v>15839</v>
      </c>
      <c r="AN341" s="63"/>
      <c r="AO341" s="62">
        <v>11159</v>
      </c>
      <c r="AP341" s="63"/>
      <c r="AQ341" s="62"/>
      <c r="AR341" s="63"/>
      <c r="AS341" s="62"/>
      <c r="AT341" s="63"/>
      <c r="AU341" s="62"/>
      <c r="AV341" s="63"/>
      <c r="AW341" s="62"/>
      <c r="AX341" s="63"/>
      <c r="AY341" s="62"/>
      <c r="AZ341" s="63"/>
      <c r="BA341" s="62">
        <v>8631</v>
      </c>
      <c r="BB341" s="63"/>
    </row>
    <row r="342" spans="2:55" hidden="1" outlineLevel="1" x14ac:dyDescent="0.25">
      <c r="B342" s="52" t="s">
        <v>89</v>
      </c>
      <c r="C342" s="62"/>
      <c r="D342" s="63"/>
      <c r="E342" s="62"/>
      <c r="F342" s="63"/>
      <c r="G342" s="62"/>
      <c r="H342" s="63"/>
      <c r="I342" s="62"/>
      <c r="J342" s="63"/>
      <c r="K342" s="62"/>
      <c r="L342" s="63"/>
      <c r="M342" s="62">
        <v>609727</v>
      </c>
      <c r="N342" s="63"/>
      <c r="O342" s="62">
        <v>26844</v>
      </c>
      <c r="P342" s="63"/>
      <c r="Q342" s="62">
        <v>18323</v>
      </c>
      <c r="R342" s="63"/>
      <c r="S342" s="62">
        <v>200490</v>
      </c>
      <c r="T342" s="63"/>
      <c r="U342" s="62">
        <v>8603</v>
      </c>
      <c r="V342" s="63"/>
      <c r="W342" s="62">
        <v>202746</v>
      </c>
      <c r="X342" s="63"/>
      <c r="Y342" s="62">
        <v>3376</v>
      </c>
      <c r="Z342" s="63"/>
      <c r="AA342" s="62">
        <v>13068</v>
      </c>
      <c r="AB342" s="63"/>
      <c r="AC342" s="62">
        <v>98552</v>
      </c>
      <c r="AD342" s="63"/>
      <c r="AE342" s="62">
        <v>38746</v>
      </c>
      <c r="AF342" s="63"/>
      <c r="AG342" s="62">
        <v>22021</v>
      </c>
      <c r="AH342" s="63"/>
      <c r="AI342" s="62">
        <v>15518</v>
      </c>
      <c r="AJ342" s="63"/>
      <c r="AK342" s="62">
        <v>22267</v>
      </c>
      <c r="AL342" s="54"/>
      <c r="AM342" s="62">
        <v>14579</v>
      </c>
      <c r="AN342" s="63"/>
      <c r="AO342" s="62">
        <v>9078</v>
      </c>
      <c r="AP342" s="63"/>
      <c r="AQ342" s="62"/>
      <c r="AR342" s="63"/>
      <c r="AS342" s="62"/>
      <c r="AT342" s="63"/>
      <c r="AU342" s="62"/>
      <c r="AV342" s="63"/>
      <c r="AW342" s="62"/>
      <c r="AX342" s="63"/>
      <c r="AY342" s="62"/>
      <c r="AZ342" s="63"/>
      <c r="BA342" s="62">
        <v>13218</v>
      </c>
      <c r="BB342" s="63"/>
    </row>
    <row r="343" spans="2:55" ht="15" customHeight="1" collapsed="1" x14ac:dyDescent="0.25">
      <c r="B343" s="64">
        <v>1993</v>
      </c>
      <c r="C343" s="65"/>
      <c r="D343" s="66"/>
      <c r="E343" s="65"/>
      <c r="F343" s="66"/>
      <c r="G343" s="65"/>
      <c r="H343" s="66"/>
      <c r="I343" s="65"/>
      <c r="J343" s="66"/>
      <c r="K343" s="65"/>
      <c r="L343" s="66"/>
      <c r="M343" s="65">
        <v>6545396</v>
      </c>
      <c r="N343" s="66"/>
      <c r="O343" s="65">
        <v>283584</v>
      </c>
      <c r="P343" s="66"/>
      <c r="Q343" s="65">
        <v>193184</v>
      </c>
      <c r="R343" s="66"/>
      <c r="S343" s="65">
        <v>2237086</v>
      </c>
      <c r="T343" s="66"/>
      <c r="U343" s="65">
        <v>173332</v>
      </c>
      <c r="V343" s="66"/>
      <c r="W343" s="65">
        <v>2272067</v>
      </c>
      <c r="X343" s="66"/>
      <c r="Y343" s="65">
        <v>76864</v>
      </c>
      <c r="Z343" s="66"/>
      <c r="AA343" s="65">
        <v>210021</v>
      </c>
      <c r="AB343" s="66"/>
      <c r="AC343" s="65">
        <v>615474</v>
      </c>
      <c r="AD343" s="66"/>
      <c r="AE343" s="65">
        <v>226146</v>
      </c>
      <c r="AF343" s="66"/>
      <c r="AG343" s="65">
        <v>141617</v>
      </c>
      <c r="AH343" s="66"/>
      <c r="AI343" s="65">
        <v>107361</v>
      </c>
      <c r="AJ343" s="66"/>
      <c r="AK343" s="65">
        <v>140350</v>
      </c>
      <c r="AL343" s="66"/>
      <c r="AM343" s="65">
        <v>187131</v>
      </c>
      <c r="AN343" s="66"/>
      <c r="AO343" s="65">
        <v>116218</v>
      </c>
      <c r="AP343" s="66"/>
      <c r="AQ343" s="65"/>
      <c r="AR343" s="66"/>
      <c r="AS343" s="65"/>
      <c r="AT343" s="66"/>
      <c r="AU343" s="65"/>
      <c r="AV343" s="66"/>
      <c r="AW343" s="65"/>
      <c r="AX343" s="66"/>
      <c r="AY343" s="65"/>
      <c r="AZ343" s="66"/>
      <c r="BA343" s="65">
        <v>176617</v>
      </c>
      <c r="BB343" s="66"/>
      <c r="BC343" s="38"/>
    </row>
    <row r="344" spans="2:55" ht="6.95" customHeight="1" x14ac:dyDescent="0.25">
      <c r="B344" s="67"/>
      <c r="C344" s="68"/>
      <c r="D344" s="69"/>
      <c r="E344" s="68"/>
      <c r="F344" s="69"/>
      <c r="G344" s="68"/>
      <c r="H344" s="69"/>
      <c r="I344" s="68"/>
      <c r="J344" s="69"/>
      <c r="K344" s="68"/>
      <c r="L344" s="69"/>
      <c r="M344" s="68"/>
      <c r="N344" s="69"/>
      <c r="O344" s="68"/>
      <c r="P344" s="69"/>
      <c r="Q344" s="68"/>
      <c r="R344" s="69"/>
      <c r="S344" s="68"/>
      <c r="T344" s="69"/>
      <c r="U344" s="68"/>
      <c r="V344" s="69"/>
      <c r="W344" s="68"/>
      <c r="X344" s="69"/>
      <c r="Y344" s="68"/>
      <c r="Z344" s="69"/>
      <c r="AA344" s="68"/>
      <c r="AB344" s="69"/>
      <c r="AC344" s="68"/>
      <c r="AD344" s="69"/>
      <c r="AE344" s="68"/>
      <c r="AF344" s="69"/>
      <c r="AG344" s="68"/>
      <c r="AH344" s="69"/>
      <c r="AI344" s="68"/>
      <c r="AJ344" s="69"/>
      <c r="AK344" s="68"/>
      <c r="AL344" s="69"/>
      <c r="AM344" s="68"/>
      <c r="AN344" s="69"/>
      <c r="AO344" s="68"/>
      <c r="AP344" s="69"/>
      <c r="AQ344" s="68"/>
      <c r="AR344" s="69"/>
      <c r="AS344" s="68"/>
      <c r="AT344" s="69"/>
      <c r="AU344" s="68"/>
      <c r="AV344" s="69"/>
      <c r="AW344" s="68"/>
      <c r="AX344" s="69"/>
      <c r="AY344" s="68"/>
      <c r="AZ344" s="69"/>
      <c r="BA344" s="68"/>
      <c r="BB344" s="69"/>
      <c r="BC344" s="38"/>
    </row>
    <row r="345" spans="2:55" x14ac:dyDescent="0.2">
      <c r="B345" s="70" t="s">
        <v>49</v>
      </c>
      <c r="C345" s="70"/>
      <c r="D345" s="70"/>
      <c r="E345" s="70"/>
      <c r="F345" s="70"/>
      <c r="G345" s="70"/>
      <c r="H345" s="70"/>
      <c r="I345" s="70"/>
      <c r="J345" s="70"/>
      <c r="K345" s="70"/>
      <c r="L345" s="70"/>
      <c r="M345" s="70"/>
      <c r="N345" s="70"/>
      <c r="O345" s="70"/>
      <c r="P345" s="70"/>
      <c r="Q345" s="70"/>
      <c r="R345" s="70"/>
      <c r="S345" s="70"/>
      <c r="T345" s="70"/>
      <c r="U345" s="70"/>
      <c r="V345" s="70"/>
      <c r="W345" s="70"/>
      <c r="X345" s="70"/>
      <c r="Y345" s="70"/>
      <c r="Z345" s="70"/>
      <c r="AA345" s="70"/>
      <c r="AB345" s="70"/>
      <c r="AC345" s="70"/>
      <c r="AD345" s="70"/>
      <c r="AE345" s="70"/>
      <c r="AF345" s="70"/>
      <c r="AG345" s="70"/>
      <c r="AH345" s="70"/>
      <c r="AI345" s="70"/>
      <c r="AJ345" s="70"/>
      <c r="AK345" s="70"/>
      <c r="AL345" s="70"/>
      <c r="AM345" s="70"/>
      <c r="AN345" s="70"/>
      <c r="AO345" s="70"/>
      <c r="AP345" s="70"/>
      <c r="AQ345" s="70"/>
      <c r="AR345" s="70"/>
      <c r="AS345" s="70"/>
      <c r="AT345" s="70"/>
      <c r="AU345" s="70"/>
      <c r="AV345" s="70"/>
      <c r="AW345" s="70"/>
      <c r="AX345" s="70"/>
      <c r="AY345" s="70"/>
      <c r="AZ345" s="70"/>
      <c r="BA345" s="70"/>
      <c r="BB345" s="70"/>
    </row>
  </sheetData>
  <pageMargins left="0.70866141732283472" right="0.31496062992125984" top="0.59055118110236227" bottom="0.74803149606299213" header="0.19685039370078741" footer="0.31496062992125984"/>
  <pageSetup paperSize="9" scale="80" fitToWidth="34" fitToHeight="42" pageOrder="overThenDown" orientation="landscape" cellComments="atEnd" r:id="rId1"/>
  <headerFooter scaleWithDoc="0" alignWithMargins="0">
    <oddHeader>&amp;L&amp;"-,Negrita"&amp;16&amp;K00-045Evolución mensual de pasajeros llegados a Canarias según nacionalidad (regular+charter)</oddHeader>
    <oddFooter>&amp;L&amp;G&amp;R&amp;K00-048&amp;P</oddFooter>
  </headerFooter>
  <colBreaks count="3" manualBreakCount="3">
    <brk id="16" min="3" max="292" man="1"/>
    <brk id="28" min="3" max="292" man="1"/>
    <brk id="40" min="3" max="292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49" id="{8A4E52B8-B96A-4B0F-A97B-40C0E5AF2AAD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C5:AX5 C58:AX343 BA58:BB343 BA5:BB5</xm:sqref>
        </x14:conditionalFormatting>
        <x14:conditionalFormatting xmlns:xm="http://schemas.microsoft.com/office/excel/2006/main">
          <x14:cfRule type="expression" priority="48" id="{BE4E51EE-357B-45B2-99EE-E54695B61163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D18:E18 G6:G18 I6:I18 K6:K18 M6:M18 O6:O18 Q6:Q18 S6:S18 U6:U18 W6:W18 Y6:Y18 AA6:AA18 AE6:AE18 AG6:AG18 AI6:AI18 AK6:AK18 AM6:AM18 AO6:AO18 AQ6:AQ18 AS6:AS18 AU6:AU18 AW6:AW18 AC6:AC18 BA6:BA18 C6:E17</xm:sqref>
        </x14:conditionalFormatting>
        <x14:conditionalFormatting xmlns:xm="http://schemas.microsoft.com/office/excel/2006/main">
          <x14:cfRule type="expression" priority="47" id="{B5DE8A99-69F5-47E1-B826-E14D8364D0DF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C45:AX57 BA45:BB57</xm:sqref>
        </x14:conditionalFormatting>
        <x14:conditionalFormatting xmlns:xm="http://schemas.microsoft.com/office/excel/2006/main">
          <x14:cfRule type="expression" priority="46" id="{B22A33E2-3BFB-480A-8FEF-189B65D8DC9C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C18</xm:sqref>
        </x14:conditionalFormatting>
        <x14:conditionalFormatting xmlns:xm="http://schemas.microsoft.com/office/excel/2006/main">
          <x14:cfRule type="expression" priority="45" id="{00F12459-E2D7-41D7-B993-6504C9115E39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AY5:AZ5 AY58:AZ343</xm:sqref>
        </x14:conditionalFormatting>
        <x14:conditionalFormatting xmlns:xm="http://schemas.microsoft.com/office/excel/2006/main">
          <x14:cfRule type="expression" priority="44" id="{993A6821-CF52-454E-AAEE-69E6EAD175FF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AY6:AY16 AY18</xm:sqref>
        </x14:conditionalFormatting>
        <x14:conditionalFormatting xmlns:xm="http://schemas.microsoft.com/office/excel/2006/main">
          <x14:cfRule type="expression" priority="43" id="{08F0CB30-DB70-43FB-874B-CA7961106D62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AY45:AZ57</xm:sqref>
        </x14:conditionalFormatting>
        <x14:conditionalFormatting xmlns:xm="http://schemas.microsoft.com/office/excel/2006/main">
          <x14:cfRule type="expression" priority="42" id="{4A7C8F17-2E82-4D82-9D24-4BE9B6565457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C32:AX44 BA32:BB44</xm:sqref>
        </x14:conditionalFormatting>
        <x14:conditionalFormatting xmlns:xm="http://schemas.microsoft.com/office/excel/2006/main">
          <x14:cfRule type="expression" priority="41" id="{645122FC-AA8F-4007-A40B-6D45817F5603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AY32:AZ44</xm:sqref>
        </x14:conditionalFormatting>
        <x14:conditionalFormatting xmlns:xm="http://schemas.microsoft.com/office/excel/2006/main">
          <x14:cfRule type="expression" priority="40" id="{004D9DBE-EB28-4337-81FA-5F52D110B3CA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F18</xm:sqref>
        </x14:conditionalFormatting>
        <x14:conditionalFormatting xmlns:xm="http://schemas.microsoft.com/office/excel/2006/main">
          <x14:cfRule type="expression" priority="39" id="{0CBCCBDA-823A-46D1-9FCC-B7019EA9F4E8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H18</xm:sqref>
        </x14:conditionalFormatting>
        <x14:conditionalFormatting xmlns:xm="http://schemas.microsoft.com/office/excel/2006/main">
          <x14:cfRule type="expression" priority="38" id="{B204BCE1-9267-42D8-91D5-D1D5F696D2CF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J18</xm:sqref>
        </x14:conditionalFormatting>
        <x14:conditionalFormatting xmlns:xm="http://schemas.microsoft.com/office/excel/2006/main">
          <x14:cfRule type="expression" priority="37" id="{C70C80A3-8847-41B5-8301-69010FB5ACD1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L18</xm:sqref>
        </x14:conditionalFormatting>
        <x14:conditionalFormatting xmlns:xm="http://schemas.microsoft.com/office/excel/2006/main">
          <x14:cfRule type="expression" priority="36" id="{FBDF7FE6-329D-4B57-9388-68161FD312CB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N18</xm:sqref>
        </x14:conditionalFormatting>
        <x14:conditionalFormatting xmlns:xm="http://schemas.microsoft.com/office/excel/2006/main">
          <x14:cfRule type="expression" priority="35" id="{548AA9F9-B80A-4CF6-9CF1-6493F9ED4123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P18</xm:sqref>
        </x14:conditionalFormatting>
        <x14:conditionalFormatting xmlns:xm="http://schemas.microsoft.com/office/excel/2006/main">
          <x14:cfRule type="expression" priority="33" id="{39504B7C-BB38-4E30-BD27-057CAA9B1524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T18 R18</xm:sqref>
        </x14:conditionalFormatting>
        <x14:conditionalFormatting xmlns:xm="http://schemas.microsoft.com/office/excel/2006/main">
          <x14:cfRule type="expression" priority="34" id="{0CB35E33-C77E-4FE5-B3C9-B4AD3C01D7E5}">
            <xm:f>AD$5='Menú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AD18</xm:sqref>
        </x14:conditionalFormatting>
        <x14:conditionalFormatting xmlns:xm="http://schemas.microsoft.com/office/excel/2006/main">
          <x14:cfRule type="expression" priority="32" id="{C54A1C5D-115B-4C86-AA4E-03AEEDAD6E0E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AB18 Z18 X18 V18</xm:sqref>
        </x14:conditionalFormatting>
        <x14:conditionalFormatting xmlns:xm="http://schemas.microsoft.com/office/excel/2006/main">
          <x14:cfRule type="expression" priority="31" id="{7512AEFA-690B-4C27-AD4B-5880EB3F475B}">
            <xm:f>AF$5='Menú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AF18</xm:sqref>
        </x14:conditionalFormatting>
        <x14:conditionalFormatting xmlns:xm="http://schemas.microsoft.com/office/excel/2006/main">
          <x14:cfRule type="expression" priority="30" id="{B6C9E2B0-FA16-4FDB-9AC5-956B5C195CFE}">
            <xm:f>AH$5='Menú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AP18 AN18 AL18 AJ18 AH18</xm:sqref>
        </x14:conditionalFormatting>
        <x14:conditionalFormatting xmlns:xm="http://schemas.microsoft.com/office/excel/2006/main">
          <x14:cfRule type="expression" priority="29" id="{F7F57AFC-528A-459F-88FA-869493714A47}">
            <xm:f>AR$5='Menú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BB18 AZ18 AX18 AV18 AT18 AR18</xm:sqref>
        </x14:conditionalFormatting>
        <x14:conditionalFormatting xmlns:xm="http://schemas.microsoft.com/office/excel/2006/main">
          <x14:cfRule type="expression" priority="28" id="{C4EDC03D-B019-45C5-B043-668C6D70EA9D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AY17</xm:sqref>
        </x14:conditionalFormatting>
        <x14:conditionalFormatting xmlns:xm="http://schemas.microsoft.com/office/excel/2006/main">
          <x14:cfRule type="expression" priority="27" id="{C1E2680D-BFEF-47BC-98C9-A4C249F37604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C19:AX31 BA19:BB31</xm:sqref>
        </x14:conditionalFormatting>
        <x14:conditionalFormatting xmlns:xm="http://schemas.microsoft.com/office/excel/2006/main">
          <x14:cfRule type="expression" priority="26" id="{563DE29D-69E2-409E-BC83-1E4A86736C21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AY19:AZ31</xm:sqref>
        </x14:conditionalFormatting>
        <x14:conditionalFormatting xmlns:xm="http://schemas.microsoft.com/office/excel/2006/main">
          <x14:cfRule type="expression" priority="25" id="{1DDA4A12-FBDB-4926-A26A-B9EB030F2C8B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F6:F17</xm:sqref>
        </x14:conditionalFormatting>
        <x14:conditionalFormatting xmlns:xm="http://schemas.microsoft.com/office/excel/2006/main">
          <x14:cfRule type="expression" priority="24" id="{EE13B9E8-9642-4EB5-9AC0-0DD23D00BBEB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H6:H17</xm:sqref>
        </x14:conditionalFormatting>
        <x14:conditionalFormatting xmlns:xm="http://schemas.microsoft.com/office/excel/2006/main">
          <x14:cfRule type="expression" priority="23" id="{A4EA78D7-E166-453A-83A0-A65255DA465B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J6:J17</xm:sqref>
        </x14:conditionalFormatting>
        <x14:conditionalFormatting xmlns:xm="http://schemas.microsoft.com/office/excel/2006/main">
          <x14:cfRule type="expression" priority="22" id="{F5A2008E-6EDB-4D36-B973-7632479FED99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L6:L17</xm:sqref>
        </x14:conditionalFormatting>
        <x14:conditionalFormatting xmlns:xm="http://schemas.microsoft.com/office/excel/2006/main">
          <x14:cfRule type="expression" priority="21" id="{9A11FED9-D2A9-49A0-A908-41B987EB48BE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N6:N17</xm:sqref>
        </x14:conditionalFormatting>
        <x14:conditionalFormatting xmlns:xm="http://schemas.microsoft.com/office/excel/2006/main">
          <x14:cfRule type="expression" priority="20" id="{50682B2C-63EC-4158-9016-C566F2C2A291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P6:P17</xm:sqref>
        </x14:conditionalFormatting>
        <x14:conditionalFormatting xmlns:xm="http://schemas.microsoft.com/office/excel/2006/main">
          <x14:cfRule type="expression" priority="19" id="{08F6B2BD-CCD9-4AA1-970C-AA2D803EC8A4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R6:R17</xm:sqref>
        </x14:conditionalFormatting>
        <x14:conditionalFormatting xmlns:xm="http://schemas.microsoft.com/office/excel/2006/main">
          <x14:cfRule type="expression" priority="18" id="{CBD872F1-4736-45FC-A67C-5EB37D7BB572}">
            <xm:f>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T6:T17</xm:sqref>
        </x14:conditionalFormatting>
        <x14:conditionalFormatting xmlns:xm="http://schemas.microsoft.com/office/excel/2006/main">
          <x14:cfRule type="expression" priority="17" id="{7D2252A8-A917-4BB7-AB08-76BC7EE75B34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V6:V17</xm:sqref>
        </x14:conditionalFormatting>
        <x14:conditionalFormatting xmlns:xm="http://schemas.microsoft.com/office/excel/2006/main">
          <x14:cfRule type="expression" priority="16" id="{F5A8E25C-47DB-4601-9B30-FAD86086C14A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X6:X17</xm:sqref>
        </x14:conditionalFormatting>
        <x14:conditionalFormatting xmlns:xm="http://schemas.microsoft.com/office/excel/2006/main">
          <x14:cfRule type="expression" priority="15" id="{8B2F6099-A612-4F2F-8E54-096EF1AF52D8}">
            <xm:f>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Z6:Z17</xm:sqref>
        </x14:conditionalFormatting>
        <x14:conditionalFormatting xmlns:xm="http://schemas.microsoft.com/office/excel/2006/main">
          <x14:cfRule type="expression" priority="14" id="{10FA89D1-EF6E-469A-99A8-2F05CD970143}">
            <xm:f>AB$5='Menú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AB6:AB17</xm:sqref>
        </x14:conditionalFormatting>
        <x14:conditionalFormatting xmlns:xm="http://schemas.microsoft.com/office/excel/2006/main">
          <x14:cfRule type="expression" priority="13" id="{3AB2F08C-51FA-4BEF-9333-5307D8AFED6F}">
            <xm:f>AD$5='Menú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AD6:AD17</xm:sqref>
        </x14:conditionalFormatting>
        <x14:conditionalFormatting xmlns:xm="http://schemas.microsoft.com/office/excel/2006/main">
          <x14:cfRule type="expression" priority="12" id="{38C3D5ED-6FEF-49C1-9D84-3BC4DC64FA59}">
            <xm:f>AF$5='Menú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AF6:AF17</xm:sqref>
        </x14:conditionalFormatting>
        <x14:conditionalFormatting xmlns:xm="http://schemas.microsoft.com/office/excel/2006/main">
          <x14:cfRule type="expression" priority="11" id="{8AD08A6C-3DD3-4D4F-81E4-11007F19BC13}">
            <xm:f>AH$5='Menú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AH6:AH17</xm:sqref>
        </x14:conditionalFormatting>
        <x14:conditionalFormatting xmlns:xm="http://schemas.microsoft.com/office/excel/2006/main">
          <x14:cfRule type="expression" priority="10" id="{E9EAC0AD-EB91-4C42-AE10-E0DD315C1551}">
            <xm:f>AJ$5='Menú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AJ6:AJ17</xm:sqref>
        </x14:conditionalFormatting>
        <x14:conditionalFormatting xmlns:xm="http://schemas.microsoft.com/office/excel/2006/main">
          <x14:cfRule type="expression" priority="9" id="{717B59BF-837F-4D8E-8EA9-2C17A7F93D7B}">
            <xm:f>AL$5='Menú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AL6:AL17</xm:sqref>
        </x14:conditionalFormatting>
        <x14:conditionalFormatting xmlns:xm="http://schemas.microsoft.com/office/excel/2006/main">
          <x14:cfRule type="expression" priority="8" id="{ECDE3F06-FB7A-4F51-941F-DE538F19CC65}">
            <xm:f>AN$5='Menú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AN6:AN17</xm:sqref>
        </x14:conditionalFormatting>
        <x14:conditionalFormatting xmlns:xm="http://schemas.microsoft.com/office/excel/2006/main">
          <x14:cfRule type="expression" priority="7" id="{B81801F8-65DC-40C8-844D-A0616C425FA3}">
            <xm:f>AP$5='Menú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AP6:AP17</xm:sqref>
        </x14:conditionalFormatting>
        <x14:conditionalFormatting xmlns:xm="http://schemas.microsoft.com/office/excel/2006/main">
          <x14:cfRule type="expression" priority="6" id="{D4834EEC-2DD0-4793-A214-FFE9A7F4314C}">
            <xm:f>AR$5='Menú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AR6:AR17</xm:sqref>
        </x14:conditionalFormatting>
        <x14:conditionalFormatting xmlns:xm="http://schemas.microsoft.com/office/excel/2006/main">
          <x14:cfRule type="expression" priority="5" id="{4F48CA6E-A91D-4BB9-9F38-9EA552B66EC6}">
            <xm:f>AT$5='Menú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AT6:AT17</xm:sqref>
        </x14:conditionalFormatting>
        <x14:conditionalFormatting xmlns:xm="http://schemas.microsoft.com/office/excel/2006/main">
          <x14:cfRule type="expression" priority="4" id="{9266BC70-048A-4099-A555-A19D9C4AE3FF}">
            <xm:f>AV$5='Menú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AV6:AV17</xm:sqref>
        </x14:conditionalFormatting>
        <x14:conditionalFormatting xmlns:xm="http://schemas.microsoft.com/office/excel/2006/main">
          <x14:cfRule type="expression" priority="3" id="{CDD5F885-FDC5-477D-B0EC-427D4636D910}">
            <xm:f>AX$5='Menú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AX6:AX17</xm:sqref>
        </x14:conditionalFormatting>
        <x14:conditionalFormatting xmlns:xm="http://schemas.microsoft.com/office/excel/2006/main">
          <x14:cfRule type="expression" priority="2" id="{DFD78C44-27E0-4079-979F-05C82C4157C6}">
            <xm:f>AZ$5='Menú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AZ6:AZ17</xm:sqref>
        </x14:conditionalFormatting>
        <x14:conditionalFormatting xmlns:xm="http://schemas.microsoft.com/office/excel/2006/main">
          <x14:cfRule type="expression" priority="1" id="{251C35BE-6F96-4B4B-BD17-24B18B24F713}">
            <xm:f>BB$5='Menú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BB6:BB17</xm:sqref>
        </x14:conditionalFormatting>
      </x14:conditionalFormattings>
    </ext>
  </extLst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567C1ED-DDE1-4857-A63F-555780FA9E3D}">
  <dimension ref="A1:BD347"/>
  <sheetViews>
    <sheetView showGridLines="0" zoomScaleNormal="100" workbookViewId="0">
      <pane xSplit="4" ySplit="5" topLeftCell="E6" activePane="bottomRight" state="frozen"/>
      <selection pane="topRight" activeCell="E1" sqref="E1"/>
      <selection pane="bottomLeft" activeCell="A6" sqref="A6"/>
      <selection pane="bottomRight" activeCell="E6" sqref="E6"/>
    </sheetView>
  </sheetViews>
  <sheetFormatPr baseColWidth="10" defaultRowHeight="15" outlineLevelRow="1" x14ac:dyDescent="0.25"/>
  <cols>
    <col min="1" max="2" width="17.7109375" style="38" customWidth="1"/>
    <col min="3" max="8" width="10.7109375" style="38" customWidth="1"/>
    <col min="9" max="9" width="11" style="40" customWidth="1"/>
    <col min="10" max="31" width="10.7109375" style="40" customWidth="1"/>
    <col min="32" max="32" width="10.7109375" style="41" customWidth="1"/>
    <col min="33" max="33" width="10.7109375" style="40" customWidth="1"/>
    <col min="34" max="34" width="10.7109375" style="41" customWidth="1"/>
    <col min="35" max="35" width="10.7109375" style="40" customWidth="1"/>
    <col min="36" max="36" width="10.7109375" style="41" customWidth="1"/>
    <col min="37" max="37" width="10.7109375" style="40" customWidth="1"/>
    <col min="38" max="38" width="10.7109375" style="41" customWidth="1"/>
    <col min="39" max="54" width="10.7109375" style="40" customWidth="1"/>
    <col min="55" max="55" width="11.42578125" style="40"/>
    <col min="56" max="277" width="11.42578125" style="38"/>
    <col min="278" max="278" width="36.7109375" style="38" customWidth="1"/>
    <col min="279" max="279" width="12.7109375" style="38" customWidth="1"/>
    <col min="280" max="280" width="12.42578125" style="38" customWidth="1"/>
    <col min="281" max="281" width="10.7109375" style="38" customWidth="1"/>
    <col min="282" max="282" width="4.7109375" style="38" customWidth="1"/>
    <col min="283" max="283" width="36.7109375" style="38" customWidth="1"/>
    <col min="284" max="533" width="11.42578125" style="38"/>
    <col min="534" max="534" width="36.7109375" style="38" customWidth="1"/>
    <col min="535" max="535" width="12.7109375" style="38" customWidth="1"/>
    <col min="536" max="536" width="12.42578125" style="38" customWidth="1"/>
    <col min="537" max="537" width="10.7109375" style="38" customWidth="1"/>
    <col min="538" max="538" width="4.7109375" style="38" customWidth="1"/>
    <col min="539" max="539" width="36.7109375" style="38" customWidth="1"/>
    <col min="540" max="789" width="11.42578125" style="38"/>
    <col min="790" max="790" width="36.7109375" style="38" customWidth="1"/>
    <col min="791" max="791" width="12.7109375" style="38" customWidth="1"/>
    <col min="792" max="792" width="12.42578125" style="38" customWidth="1"/>
    <col min="793" max="793" width="10.7109375" style="38" customWidth="1"/>
    <col min="794" max="794" width="4.7109375" style="38" customWidth="1"/>
    <col min="795" max="795" width="36.7109375" style="38" customWidth="1"/>
    <col min="796" max="1045" width="11.42578125" style="38"/>
    <col min="1046" max="1046" width="36.7109375" style="38" customWidth="1"/>
    <col min="1047" max="1047" width="12.7109375" style="38" customWidth="1"/>
    <col min="1048" max="1048" width="12.42578125" style="38" customWidth="1"/>
    <col min="1049" max="1049" width="10.7109375" style="38" customWidth="1"/>
    <col min="1050" max="1050" width="4.7109375" style="38" customWidth="1"/>
    <col min="1051" max="1051" width="36.7109375" style="38" customWidth="1"/>
    <col min="1052" max="1301" width="11.42578125" style="38"/>
    <col min="1302" max="1302" width="36.7109375" style="38" customWidth="1"/>
    <col min="1303" max="1303" width="12.7109375" style="38" customWidth="1"/>
    <col min="1304" max="1304" width="12.42578125" style="38" customWidth="1"/>
    <col min="1305" max="1305" width="10.7109375" style="38" customWidth="1"/>
    <col min="1306" max="1306" width="4.7109375" style="38" customWidth="1"/>
    <col min="1307" max="1307" width="36.7109375" style="38" customWidth="1"/>
    <col min="1308" max="1557" width="11.42578125" style="38"/>
    <col min="1558" max="1558" width="36.7109375" style="38" customWidth="1"/>
    <col min="1559" max="1559" width="12.7109375" style="38" customWidth="1"/>
    <col min="1560" max="1560" width="12.42578125" style="38" customWidth="1"/>
    <col min="1561" max="1561" width="10.7109375" style="38" customWidth="1"/>
    <col min="1562" max="1562" width="4.7109375" style="38" customWidth="1"/>
    <col min="1563" max="1563" width="36.7109375" style="38" customWidth="1"/>
    <col min="1564" max="1813" width="11.42578125" style="38"/>
    <col min="1814" max="1814" width="36.7109375" style="38" customWidth="1"/>
    <col min="1815" max="1815" width="12.7109375" style="38" customWidth="1"/>
    <col min="1816" max="1816" width="12.42578125" style="38" customWidth="1"/>
    <col min="1817" max="1817" width="10.7109375" style="38" customWidth="1"/>
    <col min="1818" max="1818" width="4.7109375" style="38" customWidth="1"/>
    <col min="1819" max="1819" width="36.7109375" style="38" customWidth="1"/>
    <col min="1820" max="2069" width="11.42578125" style="38"/>
    <col min="2070" max="2070" width="36.7109375" style="38" customWidth="1"/>
    <col min="2071" max="2071" width="12.7109375" style="38" customWidth="1"/>
    <col min="2072" max="2072" width="12.42578125" style="38" customWidth="1"/>
    <col min="2073" max="2073" width="10.7109375" style="38" customWidth="1"/>
    <col min="2074" max="2074" width="4.7109375" style="38" customWidth="1"/>
    <col min="2075" max="2075" width="36.7109375" style="38" customWidth="1"/>
    <col min="2076" max="2325" width="11.42578125" style="38"/>
    <col min="2326" max="2326" width="36.7109375" style="38" customWidth="1"/>
    <col min="2327" max="2327" width="12.7109375" style="38" customWidth="1"/>
    <col min="2328" max="2328" width="12.42578125" style="38" customWidth="1"/>
    <col min="2329" max="2329" width="10.7109375" style="38" customWidth="1"/>
    <col min="2330" max="2330" width="4.7109375" style="38" customWidth="1"/>
    <col min="2331" max="2331" width="36.7109375" style="38" customWidth="1"/>
    <col min="2332" max="2581" width="11.42578125" style="38"/>
    <col min="2582" max="2582" width="36.7109375" style="38" customWidth="1"/>
    <col min="2583" max="2583" width="12.7109375" style="38" customWidth="1"/>
    <col min="2584" max="2584" width="12.42578125" style="38" customWidth="1"/>
    <col min="2585" max="2585" width="10.7109375" style="38" customWidth="1"/>
    <col min="2586" max="2586" width="4.7109375" style="38" customWidth="1"/>
    <col min="2587" max="2587" width="36.7109375" style="38" customWidth="1"/>
    <col min="2588" max="2837" width="11.42578125" style="38"/>
    <col min="2838" max="2838" width="36.7109375" style="38" customWidth="1"/>
    <col min="2839" max="2839" width="12.7109375" style="38" customWidth="1"/>
    <col min="2840" max="2840" width="12.42578125" style="38" customWidth="1"/>
    <col min="2841" max="2841" width="10.7109375" style="38" customWidth="1"/>
    <col min="2842" max="2842" width="4.7109375" style="38" customWidth="1"/>
    <col min="2843" max="2843" width="36.7109375" style="38" customWidth="1"/>
    <col min="2844" max="3093" width="11.42578125" style="38"/>
    <col min="3094" max="3094" width="36.7109375" style="38" customWidth="1"/>
    <col min="3095" max="3095" width="12.7109375" style="38" customWidth="1"/>
    <col min="3096" max="3096" width="12.42578125" style="38" customWidth="1"/>
    <col min="3097" max="3097" width="10.7109375" style="38" customWidth="1"/>
    <col min="3098" max="3098" width="4.7109375" style="38" customWidth="1"/>
    <col min="3099" max="3099" width="36.7109375" style="38" customWidth="1"/>
    <col min="3100" max="3349" width="11.42578125" style="38"/>
    <col min="3350" max="3350" width="36.7109375" style="38" customWidth="1"/>
    <col min="3351" max="3351" width="12.7109375" style="38" customWidth="1"/>
    <col min="3352" max="3352" width="12.42578125" style="38" customWidth="1"/>
    <col min="3353" max="3353" width="10.7109375" style="38" customWidth="1"/>
    <col min="3354" max="3354" width="4.7109375" style="38" customWidth="1"/>
    <col min="3355" max="3355" width="36.7109375" style="38" customWidth="1"/>
    <col min="3356" max="3605" width="11.42578125" style="38"/>
    <col min="3606" max="3606" width="36.7109375" style="38" customWidth="1"/>
    <col min="3607" max="3607" width="12.7109375" style="38" customWidth="1"/>
    <col min="3608" max="3608" width="12.42578125" style="38" customWidth="1"/>
    <col min="3609" max="3609" width="10.7109375" style="38" customWidth="1"/>
    <col min="3610" max="3610" width="4.7109375" style="38" customWidth="1"/>
    <col min="3611" max="3611" width="36.7109375" style="38" customWidth="1"/>
    <col min="3612" max="3861" width="11.42578125" style="38"/>
    <col min="3862" max="3862" width="36.7109375" style="38" customWidth="1"/>
    <col min="3863" max="3863" width="12.7109375" style="38" customWidth="1"/>
    <col min="3864" max="3864" width="12.42578125" style="38" customWidth="1"/>
    <col min="3865" max="3865" width="10.7109375" style="38" customWidth="1"/>
    <col min="3866" max="3866" width="4.7109375" style="38" customWidth="1"/>
    <col min="3867" max="3867" width="36.7109375" style="38" customWidth="1"/>
    <col min="3868" max="4117" width="11.42578125" style="38"/>
    <col min="4118" max="4118" width="36.7109375" style="38" customWidth="1"/>
    <col min="4119" max="4119" width="12.7109375" style="38" customWidth="1"/>
    <col min="4120" max="4120" width="12.42578125" style="38" customWidth="1"/>
    <col min="4121" max="4121" width="10.7109375" style="38" customWidth="1"/>
    <col min="4122" max="4122" width="4.7109375" style="38" customWidth="1"/>
    <col min="4123" max="4123" width="36.7109375" style="38" customWidth="1"/>
    <col min="4124" max="4373" width="11.42578125" style="38"/>
    <col min="4374" max="4374" width="36.7109375" style="38" customWidth="1"/>
    <col min="4375" max="4375" width="12.7109375" style="38" customWidth="1"/>
    <col min="4376" max="4376" width="12.42578125" style="38" customWidth="1"/>
    <col min="4377" max="4377" width="10.7109375" style="38" customWidth="1"/>
    <col min="4378" max="4378" width="4.7109375" style="38" customWidth="1"/>
    <col min="4379" max="4379" width="36.7109375" style="38" customWidth="1"/>
    <col min="4380" max="4629" width="11.42578125" style="38"/>
    <col min="4630" max="4630" width="36.7109375" style="38" customWidth="1"/>
    <col min="4631" max="4631" width="12.7109375" style="38" customWidth="1"/>
    <col min="4632" max="4632" width="12.42578125" style="38" customWidth="1"/>
    <col min="4633" max="4633" width="10.7109375" style="38" customWidth="1"/>
    <col min="4634" max="4634" width="4.7109375" style="38" customWidth="1"/>
    <col min="4635" max="4635" width="36.7109375" style="38" customWidth="1"/>
    <col min="4636" max="4885" width="11.42578125" style="38"/>
    <col min="4886" max="4886" width="36.7109375" style="38" customWidth="1"/>
    <col min="4887" max="4887" width="12.7109375" style="38" customWidth="1"/>
    <col min="4888" max="4888" width="12.42578125" style="38" customWidth="1"/>
    <col min="4889" max="4889" width="10.7109375" style="38" customWidth="1"/>
    <col min="4890" max="4890" width="4.7109375" style="38" customWidth="1"/>
    <col min="4891" max="4891" width="36.7109375" style="38" customWidth="1"/>
    <col min="4892" max="5141" width="11.42578125" style="38"/>
    <col min="5142" max="5142" width="36.7109375" style="38" customWidth="1"/>
    <col min="5143" max="5143" width="12.7109375" style="38" customWidth="1"/>
    <col min="5144" max="5144" width="12.42578125" style="38" customWidth="1"/>
    <col min="5145" max="5145" width="10.7109375" style="38" customWidth="1"/>
    <col min="5146" max="5146" width="4.7109375" style="38" customWidth="1"/>
    <col min="5147" max="5147" width="36.7109375" style="38" customWidth="1"/>
    <col min="5148" max="5397" width="11.42578125" style="38"/>
    <col min="5398" max="5398" width="36.7109375" style="38" customWidth="1"/>
    <col min="5399" max="5399" width="12.7109375" style="38" customWidth="1"/>
    <col min="5400" max="5400" width="12.42578125" style="38" customWidth="1"/>
    <col min="5401" max="5401" width="10.7109375" style="38" customWidth="1"/>
    <col min="5402" max="5402" width="4.7109375" style="38" customWidth="1"/>
    <col min="5403" max="5403" width="36.7109375" style="38" customWidth="1"/>
    <col min="5404" max="5653" width="11.42578125" style="38"/>
    <col min="5654" max="5654" width="36.7109375" style="38" customWidth="1"/>
    <col min="5655" max="5655" width="12.7109375" style="38" customWidth="1"/>
    <col min="5656" max="5656" width="12.42578125" style="38" customWidth="1"/>
    <col min="5657" max="5657" width="10.7109375" style="38" customWidth="1"/>
    <col min="5658" max="5658" width="4.7109375" style="38" customWidth="1"/>
    <col min="5659" max="5659" width="36.7109375" style="38" customWidth="1"/>
    <col min="5660" max="5909" width="11.42578125" style="38"/>
    <col min="5910" max="5910" width="36.7109375" style="38" customWidth="1"/>
    <col min="5911" max="5911" width="12.7109375" style="38" customWidth="1"/>
    <col min="5912" max="5912" width="12.42578125" style="38" customWidth="1"/>
    <col min="5913" max="5913" width="10.7109375" style="38" customWidth="1"/>
    <col min="5914" max="5914" width="4.7109375" style="38" customWidth="1"/>
    <col min="5915" max="5915" width="36.7109375" style="38" customWidth="1"/>
    <col min="5916" max="6165" width="11.42578125" style="38"/>
    <col min="6166" max="6166" width="36.7109375" style="38" customWidth="1"/>
    <col min="6167" max="6167" width="12.7109375" style="38" customWidth="1"/>
    <col min="6168" max="6168" width="12.42578125" style="38" customWidth="1"/>
    <col min="6169" max="6169" width="10.7109375" style="38" customWidth="1"/>
    <col min="6170" max="6170" width="4.7109375" style="38" customWidth="1"/>
    <col min="6171" max="6171" width="36.7109375" style="38" customWidth="1"/>
    <col min="6172" max="6421" width="11.42578125" style="38"/>
    <col min="6422" max="6422" width="36.7109375" style="38" customWidth="1"/>
    <col min="6423" max="6423" width="12.7109375" style="38" customWidth="1"/>
    <col min="6424" max="6424" width="12.42578125" style="38" customWidth="1"/>
    <col min="6425" max="6425" width="10.7109375" style="38" customWidth="1"/>
    <col min="6426" max="6426" width="4.7109375" style="38" customWidth="1"/>
    <col min="6427" max="6427" width="36.7109375" style="38" customWidth="1"/>
    <col min="6428" max="6677" width="11.42578125" style="38"/>
    <col min="6678" max="6678" width="36.7109375" style="38" customWidth="1"/>
    <col min="6679" max="6679" width="12.7109375" style="38" customWidth="1"/>
    <col min="6680" max="6680" width="12.42578125" style="38" customWidth="1"/>
    <col min="6681" max="6681" width="10.7109375" style="38" customWidth="1"/>
    <col min="6682" max="6682" width="4.7109375" style="38" customWidth="1"/>
    <col min="6683" max="6683" width="36.7109375" style="38" customWidth="1"/>
    <col min="6684" max="6933" width="11.42578125" style="38"/>
    <col min="6934" max="6934" width="36.7109375" style="38" customWidth="1"/>
    <col min="6935" max="6935" width="12.7109375" style="38" customWidth="1"/>
    <col min="6936" max="6936" width="12.42578125" style="38" customWidth="1"/>
    <col min="6937" max="6937" width="10.7109375" style="38" customWidth="1"/>
    <col min="6938" max="6938" width="4.7109375" style="38" customWidth="1"/>
    <col min="6939" max="6939" width="36.7109375" style="38" customWidth="1"/>
    <col min="6940" max="7189" width="11.42578125" style="38"/>
    <col min="7190" max="7190" width="36.7109375" style="38" customWidth="1"/>
    <col min="7191" max="7191" width="12.7109375" style="38" customWidth="1"/>
    <col min="7192" max="7192" width="12.42578125" style="38" customWidth="1"/>
    <col min="7193" max="7193" width="10.7109375" style="38" customWidth="1"/>
    <col min="7194" max="7194" width="4.7109375" style="38" customWidth="1"/>
    <col min="7195" max="7195" width="36.7109375" style="38" customWidth="1"/>
    <col min="7196" max="7445" width="11.42578125" style="38"/>
    <col min="7446" max="7446" width="36.7109375" style="38" customWidth="1"/>
    <col min="7447" max="7447" width="12.7109375" style="38" customWidth="1"/>
    <col min="7448" max="7448" width="12.42578125" style="38" customWidth="1"/>
    <col min="7449" max="7449" width="10.7109375" style="38" customWidth="1"/>
    <col min="7450" max="7450" width="4.7109375" style="38" customWidth="1"/>
    <col min="7451" max="7451" width="36.7109375" style="38" customWidth="1"/>
    <col min="7452" max="7701" width="11.42578125" style="38"/>
    <col min="7702" max="7702" width="36.7109375" style="38" customWidth="1"/>
    <col min="7703" max="7703" width="12.7109375" style="38" customWidth="1"/>
    <col min="7704" max="7704" width="12.42578125" style="38" customWidth="1"/>
    <col min="7705" max="7705" width="10.7109375" style="38" customWidth="1"/>
    <col min="7706" max="7706" width="4.7109375" style="38" customWidth="1"/>
    <col min="7707" max="7707" width="36.7109375" style="38" customWidth="1"/>
    <col min="7708" max="7957" width="11.42578125" style="38"/>
    <col min="7958" max="7958" width="36.7109375" style="38" customWidth="1"/>
    <col min="7959" max="7959" width="12.7109375" style="38" customWidth="1"/>
    <col min="7960" max="7960" width="12.42578125" style="38" customWidth="1"/>
    <col min="7961" max="7961" width="10.7109375" style="38" customWidth="1"/>
    <col min="7962" max="7962" width="4.7109375" style="38" customWidth="1"/>
    <col min="7963" max="7963" width="36.7109375" style="38" customWidth="1"/>
    <col min="7964" max="8213" width="11.42578125" style="38"/>
    <col min="8214" max="8214" width="36.7109375" style="38" customWidth="1"/>
    <col min="8215" max="8215" width="12.7109375" style="38" customWidth="1"/>
    <col min="8216" max="8216" width="12.42578125" style="38" customWidth="1"/>
    <col min="8217" max="8217" width="10.7109375" style="38" customWidth="1"/>
    <col min="8218" max="8218" width="4.7109375" style="38" customWidth="1"/>
    <col min="8219" max="8219" width="36.7109375" style="38" customWidth="1"/>
    <col min="8220" max="8469" width="11.42578125" style="38"/>
    <col min="8470" max="8470" width="36.7109375" style="38" customWidth="1"/>
    <col min="8471" max="8471" width="12.7109375" style="38" customWidth="1"/>
    <col min="8472" max="8472" width="12.42578125" style="38" customWidth="1"/>
    <col min="8473" max="8473" width="10.7109375" style="38" customWidth="1"/>
    <col min="8474" max="8474" width="4.7109375" style="38" customWidth="1"/>
    <col min="8475" max="8475" width="36.7109375" style="38" customWidth="1"/>
    <col min="8476" max="8725" width="11.42578125" style="38"/>
    <col min="8726" max="8726" width="36.7109375" style="38" customWidth="1"/>
    <col min="8727" max="8727" width="12.7109375" style="38" customWidth="1"/>
    <col min="8728" max="8728" width="12.42578125" style="38" customWidth="1"/>
    <col min="8729" max="8729" width="10.7109375" style="38" customWidth="1"/>
    <col min="8730" max="8730" width="4.7109375" style="38" customWidth="1"/>
    <col min="8731" max="8731" width="36.7109375" style="38" customWidth="1"/>
    <col min="8732" max="8981" width="11.42578125" style="38"/>
    <col min="8982" max="8982" width="36.7109375" style="38" customWidth="1"/>
    <col min="8983" max="8983" width="12.7109375" style="38" customWidth="1"/>
    <col min="8984" max="8984" width="12.42578125" style="38" customWidth="1"/>
    <col min="8985" max="8985" width="10.7109375" style="38" customWidth="1"/>
    <col min="8986" max="8986" width="4.7109375" style="38" customWidth="1"/>
    <col min="8987" max="8987" width="36.7109375" style="38" customWidth="1"/>
    <col min="8988" max="9237" width="11.42578125" style="38"/>
    <col min="9238" max="9238" width="36.7109375" style="38" customWidth="1"/>
    <col min="9239" max="9239" width="12.7109375" style="38" customWidth="1"/>
    <col min="9240" max="9240" width="12.42578125" style="38" customWidth="1"/>
    <col min="9241" max="9241" width="10.7109375" style="38" customWidth="1"/>
    <col min="9242" max="9242" width="4.7109375" style="38" customWidth="1"/>
    <col min="9243" max="9243" width="36.7109375" style="38" customWidth="1"/>
    <col min="9244" max="9493" width="11.42578125" style="38"/>
    <col min="9494" max="9494" width="36.7109375" style="38" customWidth="1"/>
    <col min="9495" max="9495" width="12.7109375" style="38" customWidth="1"/>
    <col min="9496" max="9496" width="12.42578125" style="38" customWidth="1"/>
    <col min="9497" max="9497" width="10.7109375" style="38" customWidth="1"/>
    <col min="9498" max="9498" width="4.7109375" style="38" customWidth="1"/>
    <col min="9499" max="9499" width="36.7109375" style="38" customWidth="1"/>
    <col min="9500" max="9749" width="11.42578125" style="38"/>
    <col min="9750" max="9750" width="36.7109375" style="38" customWidth="1"/>
    <col min="9751" max="9751" width="12.7109375" style="38" customWidth="1"/>
    <col min="9752" max="9752" width="12.42578125" style="38" customWidth="1"/>
    <col min="9753" max="9753" width="10.7109375" style="38" customWidth="1"/>
    <col min="9754" max="9754" width="4.7109375" style="38" customWidth="1"/>
    <col min="9755" max="9755" width="36.7109375" style="38" customWidth="1"/>
    <col min="9756" max="10005" width="11.42578125" style="38"/>
    <col min="10006" max="10006" width="36.7109375" style="38" customWidth="1"/>
    <col min="10007" max="10007" width="12.7109375" style="38" customWidth="1"/>
    <col min="10008" max="10008" width="12.42578125" style="38" customWidth="1"/>
    <col min="10009" max="10009" width="10.7109375" style="38" customWidth="1"/>
    <col min="10010" max="10010" width="4.7109375" style="38" customWidth="1"/>
    <col min="10011" max="10011" width="36.7109375" style="38" customWidth="1"/>
    <col min="10012" max="10261" width="11.42578125" style="38"/>
    <col min="10262" max="10262" width="36.7109375" style="38" customWidth="1"/>
    <col min="10263" max="10263" width="12.7109375" style="38" customWidth="1"/>
    <col min="10264" max="10264" width="12.42578125" style="38" customWidth="1"/>
    <col min="10265" max="10265" width="10.7109375" style="38" customWidth="1"/>
    <col min="10266" max="10266" width="4.7109375" style="38" customWidth="1"/>
    <col min="10267" max="10267" width="36.7109375" style="38" customWidth="1"/>
    <col min="10268" max="10517" width="11.42578125" style="38"/>
    <col min="10518" max="10518" width="36.7109375" style="38" customWidth="1"/>
    <col min="10519" max="10519" width="12.7109375" style="38" customWidth="1"/>
    <col min="10520" max="10520" width="12.42578125" style="38" customWidth="1"/>
    <col min="10521" max="10521" width="10.7109375" style="38" customWidth="1"/>
    <col min="10522" max="10522" width="4.7109375" style="38" customWidth="1"/>
    <col min="10523" max="10523" width="36.7109375" style="38" customWidth="1"/>
    <col min="10524" max="10773" width="11.42578125" style="38"/>
    <col min="10774" max="10774" width="36.7109375" style="38" customWidth="1"/>
    <col min="10775" max="10775" width="12.7109375" style="38" customWidth="1"/>
    <col min="10776" max="10776" width="12.42578125" style="38" customWidth="1"/>
    <col min="10777" max="10777" width="10.7109375" style="38" customWidth="1"/>
    <col min="10778" max="10778" width="4.7109375" style="38" customWidth="1"/>
    <col min="10779" max="10779" width="36.7109375" style="38" customWidth="1"/>
    <col min="10780" max="11029" width="11.42578125" style="38"/>
    <col min="11030" max="11030" width="36.7109375" style="38" customWidth="1"/>
    <col min="11031" max="11031" width="12.7109375" style="38" customWidth="1"/>
    <col min="11032" max="11032" width="12.42578125" style="38" customWidth="1"/>
    <col min="11033" max="11033" width="10.7109375" style="38" customWidth="1"/>
    <col min="11034" max="11034" width="4.7109375" style="38" customWidth="1"/>
    <col min="11035" max="11035" width="36.7109375" style="38" customWidth="1"/>
    <col min="11036" max="11285" width="11.42578125" style="38"/>
    <col min="11286" max="11286" width="36.7109375" style="38" customWidth="1"/>
    <col min="11287" max="11287" width="12.7109375" style="38" customWidth="1"/>
    <col min="11288" max="11288" width="12.42578125" style="38" customWidth="1"/>
    <col min="11289" max="11289" width="10.7109375" style="38" customWidth="1"/>
    <col min="11290" max="11290" width="4.7109375" style="38" customWidth="1"/>
    <col min="11291" max="11291" width="36.7109375" style="38" customWidth="1"/>
    <col min="11292" max="11541" width="11.42578125" style="38"/>
    <col min="11542" max="11542" width="36.7109375" style="38" customWidth="1"/>
    <col min="11543" max="11543" width="12.7109375" style="38" customWidth="1"/>
    <col min="11544" max="11544" width="12.42578125" style="38" customWidth="1"/>
    <col min="11545" max="11545" width="10.7109375" style="38" customWidth="1"/>
    <col min="11546" max="11546" width="4.7109375" style="38" customWidth="1"/>
    <col min="11547" max="11547" width="36.7109375" style="38" customWidth="1"/>
    <col min="11548" max="11797" width="11.42578125" style="38"/>
    <col min="11798" max="11798" width="36.7109375" style="38" customWidth="1"/>
    <col min="11799" max="11799" width="12.7109375" style="38" customWidth="1"/>
    <col min="11800" max="11800" width="12.42578125" style="38" customWidth="1"/>
    <col min="11801" max="11801" width="10.7109375" style="38" customWidth="1"/>
    <col min="11802" max="11802" width="4.7109375" style="38" customWidth="1"/>
    <col min="11803" max="11803" width="36.7109375" style="38" customWidth="1"/>
    <col min="11804" max="12053" width="11.42578125" style="38"/>
    <col min="12054" max="12054" width="36.7109375" style="38" customWidth="1"/>
    <col min="12055" max="12055" width="12.7109375" style="38" customWidth="1"/>
    <col min="12056" max="12056" width="12.42578125" style="38" customWidth="1"/>
    <col min="12057" max="12057" width="10.7109375" style="38" customWidth="1"/>
    <col min="12058" max="12058" width="4.7109375" style="38" customWidth="1"/>
    <col min="12059" max="12059" width="36.7109375" style="38" customWidth="1"/>
    <col min="12060" max="12309" width="11.42578125" style="38"/>
    <col min="12310" max="12310" width="36.7109375" style="38" customWidth="1"/>
    <col min="12311" max="12311" width="12.7109375" style="38" customWidth="1"/>
    <col min="12312" max="12312" width="12.42578125" style="38" customWidth="1"/>
    <col min="12313" max="12313" width="10.7109375" style="38" customWidth="1"/>
    <col min="12314" max="12314" width="4.7109375" style="38" customWidth="1"/>
    <col min="12315" max="12315" width="36.7109375" style="38" customWidth="1"/>
    <col min="12316" max="12565" width="11.42578125" style="38"/>
    <col min="12566" max="12566" width="36.7109375" style="38" customWidth="1"/>
    <col min="12567" max="12567" width="12.7109375" style="38" customWidth="1"/>
    <col min="12568" max="12568" width="12.42578125" style="38" customWidth="1"/>
    <col min="12569" max="12569" width="10.7109375" style="38" customWidth="1"/>
    <col min="12570" max="12570" width="4.7109375" style="38" customWidth="1"/>
    <col min="12571" max="12571" width="36.7109375" style="38" customWidth="1"/>
    <col min="12572" max="12821" width="11.42578125" style="38"/>
    <col min="12822" max="12822" width="36.7109375" style="38" customWidth="1"/>
    <col min="12823" max="12823" width="12.7109375" style="38" customWidth="1"/>
    <col min="12824" max="12824" width="12.42578125" style="38" customWidth="1"/>
    <col min="12825" max="12825" width="10.7109375" style="38" customWidth="1"/>
    <col min="12826" max="12826" width="4.7109375" style="38" customWidth="1"/>
    <col min="12827" max="12827" width="36.7109375" style="38" customWidth="1"/>
    <col min="12828" max="13077" width="11.42578125" style="38"/>
    <col min="13078" max="13078" width="36.7109375" style="38" customWidth="1"/>
    <col min="13079" max="13079" width="12.7109375" style="38" customWidth="1"/>
    <col min="13080" max="13080" width="12.42578125" style="38" customWidth="1"/>
    <col min="13081" max="13081" width="10.7109375" style="38" customWidth="1"/>
    <col min="13082" max="13082" width="4.7109375" style="38" customWidth="1"/>
    <col min="13083" max="13083" width="36.7109375" style="38" customWidth="1"/>
    <col min="13084" max="13333" width="11.42578125" style="38"/>
    <col min="13334" max="13334" width="36.7109375" style="38" customWidth="1"/>
    <col min="13335" max="13335" width="12.7109375" style="38" customWidth="1"/>
    <col min="13336" max="13336" width="12.42578125" style="38" customWidth="1"/>
    <col min="13337" max="13337" width="10.7109375" style="38" customWidth="1"/>
    <col min="13338" max="13338" width="4.7109375" style="38" customWidth="1"/>
    <col min="13339" max="13339" width="36.7109375" style="38" customWidth="1"/>
    <col min="13340" max="13589" width="11.42578125" style="38"/>
    <col min="13590" max="13590" width="36.7109375" style="38" customWidth="1"/>
    <col min="13591" max="13591" width="12.7109375" style="38" customWidth="1"/>
    <col min="13592" max="13592" width="12.42578125" style="38" customWidth="1"/>
    <col min="13593" max="13593" width="10.7109375" style="38" customWidth="1"/>
    <col min="13594" max="13594" width="4.7109375" style="38" customWidth="1"/>
    <col min="13595" max="13595" width="36.7109375" style="38" customWidth="1"/>
    <col min="13596" max="13845" width="11.42578125" style="38"/>
    <col min="13846" max="13846" width="36.7109375" style="38" customWidth="1"/>
    <col min="13847" max="13847" width="12.7109375" style="38" customWidth="1"/>
    <col min="13848" max="13848" width="12.42578125" style="38" customWidth="1"/>
    <col min="13849" max="13849" width="10.7109375" style="38" customWidth="1"/>
    <col min="13850" max="13850" width="4.7109375" style="38" customWidth="1"/>
    <col min="13851" max="13851" width="36.7109375" style="38" customWidth="1"/>
    <col min="13852" max="14101" width="11.42578125" style="38"/>
    <col min="14102" max="14102" width="36.7109375" style="38" customWidth="1"/>
    <col min="14103" max="14103" width="12.7109375" style="38" customWidth="1"/>
    <col min="14104" max="14104" width="12.42578125" style="38" customWidth="1"/>
    <col min="14105" max="14105" width="10.7109375" style="38" customWidth="1"/>
    <col min="14106" max="14106" width="4.7109375" style="38" customWidth="1"/>
    <col min="14107" max="14107" width="36.7109375" style="38" customWidth="1"/>
    <col min="14108" max="14357" width="11.42578125" style="38"/>
    <col min="14358" max="14358" width="36.7109375" style="38" customWidth="1"/>
    <col min="14359" max="14359" width="12.7109375" style="38" customWidth="1"/>
    <col min="14360" max="14360" width="12.42578125" style="38" customWidth="1"/>
    <col min="14361" max="14361" width="10.7109375" style="38" customWidth="1"/>
    <col min="14362" max="14362" width="4.7109375" style="38" customWidth="1"/>
    <col min="14363" max="14363" width="36.7109375" style="38" customWidth="1"/>
    <col min="14364" max="14613" width="11.42578125" style="38"/>
    <col min="14614" max="14614" width="36.7109375" style="38" customWidth="1"/>
    <col min="14615" max="14615" width="12.7109375" style="38" customWidth="1"/>
    <col min="14616" max="14616" width="12.42578125" style="38" customWidth="1"/>
    <col min="14617" max="14617" width="10.7109375" style="38" customWidth="1"/>
    <col min="14618" max="14618" width="4.7109375" style="38" customWidth="1"/>
    <col min="14619" max="14619" width="36.7109375" style="38" customWidth="1"/>
    <col min="14620" max="14869" width="11.42578125" style="38"/>
    <col min="14870" max="14870" width="36.7109375" style="38" customWidth="1"/>
    <col min="14871" max="14871" width="12.7109375" style="38" customWidth="1"/>
    <col min="14872" max="14872" width="12.42578125" style="38" customWidth="1"/>
    <col min="14873" max="14873" width="10.7109375" style="38" customWidth="1"/>
    <col min="14874" max="14874" width="4.7109375" style="38" customWidth="1"/>
    <col min="14875" max="14875" width="36.7109375" style="38" customWidth="1"/>
    <col min="14876" max="15125" width="11.42578125" style="38"/>
    <col min="15126" max="15126" width="36.7109375" style="38" customWidth="1"/>
    <col min="15127" max="15127" width="12.7109375" style="38" customWidth="1"/>
    <col min="15128" max="15128" width="12.42578125" style="38" customWidth="1"/>
    <col min="15129" max="15129" width="10.7109375" style="38" customWidth="1"/>
    <col min="15130" max="15130" width="4.7109375" style="38" customWidth="1"/>
    <col min="15131" max="15131" width="36.7109375" style="38" customWidth="1"/>
    <col min="15132" max="15381" width="11.42578125" style="38"/>
    <col min="15382" max="15382" width="36.7109375" style="38" customWidth="1"/>
    <col min="15383" max="15383" width="12.7109375" style="38" customWidth="1"/>
    <col min="15384" max="15384" width="12.42578125" style="38" customWidth="1"/>
    <col min="15385" max="15385" width="10.7109375" style="38" customWidth="1"/>
    <col min="15386" max="15386" width="4.7109375" style="38" customWidth="1"/>
    <col min="15387" max="15387" width="36.7109375" style="38" customWidth="1"/>
    <col min="15388" max="15637" width="11.42578125" style="38"/>
    <col min="15638" max="15638" width="36.7109375" style="38" customWidth="1"/>
    <col min="15639" max="15639" width="12.7109375" style="38" customWidth="1"/>
    <col min="15640" max="15640" width="12.42578125" style="38" customWidth="1"/>
    <col min="15641" max="15641" width="10.7109375" style="38" customWidth="1"/>
    <col min="15642" max="15642" width="4.7109375" style="38" customWidth="1"/>
    <col min="15643" max="15643" width="36.7109375" style="38" customWidth="1"/>
    <col min="15644" max="15893" width="11.42578125" style="38"/>
    <col min="15894" max="15894" width="36.7109375" style="38" customWidth="1"/>
    <col min="15895" max="15895" width="12.7109375" style="38" customWidth="1"/>
    <col min="15896" max="15896" width="12.42578125" style="38" customWidth="1"/>
    <col min="15897" max="15897" width="10.7109375" style="38" customWidth="1"/>
    <col min="15898" max="15898" width="4.7109375" style="38" customWidth="1"/>
    <col min="15899" max="15899" width="36.7109375" style="38" customWidth="1"/>
    <col min="15900" max="16149" width="11.42578125" style="38"/>
    <col min="16150" max="16150" width="36.7109375" style="38" customWidth="1"/>
    <col min="16151" max="16151" width="12.7109375" style="38" customWidth="1"/>
    <col min="16152" max="16152" width="12.42578125" style="38" customWidth="1"/>
    <col min="16153" max="16153" width="10.7109375" style="38" customWidth="1"/>
    <col min="16154" max="16154" width="4.7109375" style="38" customWidth="1"/>
    <col min="16155" max="16155" width="36.7109375" style="38" customWidth="1"/>
    <col min="16156" max="16384" width="11.42578125" style="38"/>
  </cols>
  <sheetData>
    <row r="1" spans="1:55" ht="30" customHeight="1" x14ac:dyDescent="0.25">
      <c r="H1" s="71"/>
      <c r="S1" s="72"/>
      <c r="AE1" s="72"/>
      <c r="AF1" s="73"/>
    </row>
    <row r="2" spans="1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5" s="74" customFormat="1" ht="26.25" customHeight="1" thickBot="1" x14ac:dyDescent="0.3">
      <c r="B3" s="42" t="s">
        <v>10</v>
      </c>
      <c r="C3" s="42"/>
      <c r="D3" s="42"/>
      <c r="E3" s="42"/>
      <c r="F3" s="42"/>
      <c r="G3" s="42"/>
      <c r="H3" s="42"/>
      <c r="I3" s="42"/>
      <c r="J3" s="42"/>
      <c r="K3" s="42"/>
      <c r="L3" s="42"/>
      <c r="M3" s="42"/>
      <c r="N3" s="42"/>
      <c r="O3" s="42"/>
      <c r="P3" s="42"/>
      <c r="Q3" s="42"/>
      <c r="R3" s="42"/>
      <c r="S3" s="42"/>
      <c r="T3" s="42"/>
      <c r="U3" s="42"/>
      <c r="V3" s="42"/>
      <c r="W3" s="42"/>
      <c r="X3" s="42"/>
      <c r="Y3" s="42"/>
      <c r="Z3" s="42"/>
      <c r="AA3" s="42"/>
      <c r="AB3" s="42"/>
      <c r="AC3" s="42"/>
      <c r="AD3" s="42"/>
      <c r="AE3" s="42"/>
      <c r="AF3" s="42"/>
      <c r="AG3" s="42"/>
      <c r="AH3" s="42"/>
      <c r="AI3" s="42"/>
      <c r="AJ3" s="42"/>
      <c r="AK3" s="42"/>
      <c r="AL3" s="42"/>
      <c r="AM3" s="42"/>
      <c r="AN3" s="42"/>
      <c r="AO3" s="42"/>
      <c r="AP3" s="42"/>
      <c r="AQ3" s="42"/>
      <c r="AR3" s="42"/>
      <c r="AS3" s="42"/>
      <c r="AT3" s="42"/>
      <c r="AU3" s="42"/>
      <c r="AV3" s="42"/>
      <c r="AW3" s="42"/>
      <c r="AX3" s="42"/>
      <c r="AY3" s="42"/>
      <c r="AZ3" s="42"/>
      <c r="BA3" s="42"/>
      <c r="BB3" s="42"/>
      <c r="BC3" s="75"/>
    </row>
    <row r="4" spans="1:55" s="74" customFormat="1" ht="6.95" customHeight="1" x14ac:dyDescent="0.25">
      <c r="B4" s="76"/>
      <c r="C4" s="76"/>
      <c r="D4" s="76"/>
      <c r="E4" s="76"/>
      <c r="F4" s="76"/>
      <c r="G4" s="76"/>
      <c r="H4" s="76"/>
      <c r="I4" s="76"/>
      <c r="J4" s="76"/>
      <c r="K4" s="76"/>
      <c r="L4" s="76"/>
      <c r="M4" s="76"/>
      <c r="N4" s="76"/>
      <c r="O4" s="76"/>
      <c r="P4" s="76"/>
      <c r="Q4" s="76"/>
      <c r="R4" s="76"/>
      <c r="S4" s="76"/>
      <c r="T4" s="76"/>
      <c r="U4" s="76"/>
      <c r="V4" s="76"/>
      <c r="W4" s="76"/>
      <c r="X4" s="76"/>
      <c r="Y4" s="76"/>
      <c r="Z4" s="76"/>
      <c r="AA4" s="76"/>
      <c r="AB4" s="76"/>
      <c r="AC4" s="76"/>
      <c r="AD4" s="76"/>
      <c r="AE4" s="76"/>
      <c r="AF4" s="76"/>
      <c r="AG4" s="76"/>
      <c r="AH4" s="76"/>
      <c r="AI4" s="76"/>
      <c r="AJ4" s="76"/>
      <c r="AK4" s="76"/>
      <c r="AL4" s="77"/>
      <c r="AM4" s="76"/>
      <c r="AN4" s="76"/>
      <c r="AO4" s="76"/>
      <c r="AP4" s="76"/>
      <c r="AQ4" s="76"/>
      <c r="AR4" s="76"/>
      <c r="AS4" s="76"/>
      <c r="AT4" s="76"/>
      <c r="AU4" s="76"/>
      <c r="AV4" s="76"/>
      <c r="AW4" s="76"/>
      <c r="AX4" s="76"/>
      <c r="AY4" s="76"/>
      <c r="AZ4" s="76"/>
      <c r="BA4" s="76"/>
      <c r="BB4" s="76"/>
      <c r="BC4" s="75"/>
    </row>
    <row r="5" spans="1:55" s="51" customFormat="1" ht="51" customHeight="1" thickBot="1" x14ac:dyDescent="0.3">
      <c r="B5" s="15" t="s">
        <v>50</v>
      </c>
      <c r="C5" s="47" t="s">
        <v>51</v>
      </c>
      <c r="D5" s="47" t="s">
        <v>52</v>
      </c>
      <c r="E5" s="47" t="s">
        <v>53</v>
      </c>
      <c r="F5" s="47" t="s">
        <v>52</v>
      </c>
      <c r="G5" s="47" t="s">
        <v>54</v>
      </c>
      <c r="H5" s="47" t="s">
        <v>52</v>
      </c>
      <c r="I5" s="47" t="s">
        <v>55</v>
      </c>
      <c r="J5" s="47" t="s">
        <v>52</v>
      </c>
      <c r="K5" s="47" t="s">
        <v>56</v>
      </c>
      <c r="L5" s="47" t="s">
        <v>52</v>
      </c>
      <c r="M5" s="47" t="s">
        <v>57</v>
      </c>
      <c r="N5" s="47" t="s">
        <v>52</v>
      </c>
      <c r="O5" s="47" t="s">
        <v>58</v>
      </c>
      <c r="P5" s="47" t="s">
        <v>52</v>
      </c>
      <c r="Q5" s="47" t="s">
        <v>59</v>
      </c>
      <c r="R5" s="47" t="s">
        <v>52</v>
      </c>
      <c r="S5" s="47" t="s">
        <v>60</v>
      </c>
      <c r="T5" s="47" t="s">
        <v>52</v>
      </c>
      <c r="U5" s="47" t="s">
        <v>61</v>
      </c>
      <c r="V5" s="47" t="s">
        <v>52</v>
      </c>
      <c r="W5" s="47" t="s">
        <v>62</v>
      </c>
      <c r="X5" s="47" t="s">
        <v>52</v>
      </c>
      <c r="Y5" s="47" t="s">
        <v>63</v>
      </c>
      <c r="Z5" s="47" t="s">
        <v>52</v>
      </c>
      <c r="AA5" s="47" t="s">
        <v>64</v>
      </c>
      <c r="AB5" s="47" t="s">
        <v>52</v>
      </c>
      <c r="AC5" s="47" t="s">
        <v>65</v>
      </c>
      <c r="AD5" s="47" t="s">
        <v>52</v>
      </c>
      <c r="AE5" s="47" t="s">
        <v>66</v>
      </c>
      <c r="AF5" s="47" t="s">
        <v>52</v>
      </c>
      <c r="AG5" s="47" t="s">
        <v>67</v>
      </c>
      <c r="AH5" s="47" t="s">
        <v>52</v>
      </c>
      <c r="AI5" s="47" t="s">
        <v>68</v>
      </c>
      <c r="AJ5" s="47" t="s">
        <v>52</v>
      </c>
      <c r="AK5" s="47" t="s">
        <v>69</v>
      </c>
      <c r="AL5" s="47" t="s">
        <v>52</v>
      </c>
      <c r="AM5" s="47" t="s">
        <v>70</v>
      </c>
      <c r="AN5" s="47" t="s">
        <v>52</v>
      </c>
      <c r="AO5" s="47" t="s">
        <v>71</v>
      </c>
      <c r="AP5" s="47" t="s">
        <v>52</v>
      </c>
      <c r="AQ5" s="47" t="s">
        <v>72</v>
      </c>
      <c r="AR5" s="47" t="s">
        <v>52</v>
      </c>
      <c r="AS5" s="47" t="s">
        <v>73</v>
      </c>
      <c r="AT5" s="47" t="s">
        <v>52</v>
      </c>
      <c r="AU5" s="47" t="s">
        <v>74</v>
      </c>
      <c r="AV5" s="47" t="s">
        <v>52</v>
      </c>
      <c r="AW5" s="47" t="s">
        <v>75</v>
      </c>
      <c r="AX5" s="47" t="s">
        <v>52</v>
      </c>
      <c r="AY5" s="47" t="s">
        <v>76</v>
      </c>
      <c r="AZ5" s="47" t="s">
        <v>52</v>
      </c>
      <c r="BA5" s="47" t="s">
        <v>77</v>
      </c>
      <c r="BB5" s="47" t="s">
        <v>52</v>
      </c>
      <c r="BC5" s="50"/>
    </row>
    <row r="6" spans="1:55" s="51" customFormat="1" ht="15" customHeight="1" x14ac:dyDescent="0.25">
      <c r="B6" s="52" t="s">
        <v>78</v>
      </c>
      <c r="C6" s="53">
        <v>655736</v>
      </c>
      <c r="D6" s="54">
        <v>6.3927896355066682E-2</v>
      </c>
      <c r="E6" s="53">
        <v>217281</v>
      </c>
      <c r="F6" s="54">
        <v>0.2322476733832779</v>
      </c>
      <c r="G6" s="53">
        <v>124073</v>
      </c>
      <c r="H6" s="54">
        <v>0.16832867218471326</v>
      </c>
      <c r="I6" s="53">
        <v>93208</v>
      </c>
      <c r="J6" s="54">
        <v>0.32903667370102085</v>
      </c>
      <c r="K6" s="53">
        <v>562528</v>
      </c>
      <c r="L6" s="54">
        <v>2.9888155136460259E-2</v>
      </c>
      <c r="M6" s="53">
        <v>438455</v>
      </c>
      <c r="N6" s="54">
        <v>-3.5249519324735967E-3</v>
      </c>
      <c r="O6" s="53">
        <v>14536</v>
      </c>
      <c r="P6" s="54">
        <v>7.4115125988324815E-2</v>
      </c>
      <c r="Q6" s="53">
        <v>22758</v>
      </c>
      <c r="R6" s="54">
        <v>5.1858014420410381E-2</v>
      </c>
      <c r="S6" s="53">
        <v>85798</v>
      </c>
      <c r="T6" s="54">
        <v>0.11737969655531688</v>
      </c>
      <c r="U6" s="53">
        <v>10738</v>
      </c>
      <c r="V6" s="54">
        <v>8.3884798210465128E-4</v>
      </c>
      <c r="W6" s="53">
        <v>164444</v>
      </c>
      <c r="X6" s="54">
        <v>-3.284164961065239E-2</v>
      </c>
      <c r="Y6" s="53">
        <v>10346</v>
      </c>
      <c r="Z6" s="54">
        <v>0.17514766015447525</v>
      </c>
      <c r="AA6" s="53">
        <v>20887</v>
      </c>
      <c r="AB6" s="54">
        <v>-8.4906900328587054E-2</v>
      </c>
      <c r="AC6" s="53">
        <v>67368</v>
      </c>
      <c r="AD6" s="54">
        <v>-0.1275722296326034</v>
      </c>
      <c r="AE6" s="53">
        <v>22135</v>
      </c>
      <c r="AF6" s="54">
        <v>-0.14898116109188775</v>
      </c>
      <c r="AG6" s="53">
        <v>10840</v>
      </c>
      <c r="AH6" s="54">
        <v>-0.27175008397715816</v>
      </c>
      <c r="AI6" s="53">
        <v>16243</v>
      </c>
      <c r="AJ6" s="54">
        <v>-0.14226118181338121</v>
      </c>
      <c r="AK6" s="53">
        <v>18150</v>
      </c>
      <c r="AL6" s="54">
        <v>4.3883361131880072E-2</v>
      </c>
      <c r="AM6" s="53">
        <v>8095</v>
      </c>
      <c r="AN6" s="54">
        <v>-4.7310815581970145E-2</v>
      </c>
      <c r="AO6" s="53">
        <v>2362</v>
      </c>
      <c r="AP6" s="54">
        <v>-0.43627684964200475</v>
      </c>
      <c r="AQ6" s="53">
        <v>3720</v>
      </c>
      <c r="AR6" s="54">
        <v>-9.6209912536443176E-2</v>
      </c>
      <c r="AS6" s="53">
        <v>991</v>
      </c>
      <c r="AT6" s="54">
        <v>0.13646788990825698</v>
      </c>
      <c r="AU6" s="53">
        <v>13114</v>
      </c>
      <c r="AV6" s="54">
        <v>0.19511528296728331</v>
      </c>
      <c r="AW6" s="53">
        <v>1119</v>
      </c>
      <c r="AX6" s="54" t="s">
        <v>90</v>
      </c>
      <c r="AY6" s="53">
        <v>308</v>
      </c>
      <c r="AZ6" s="54">
        <v>3.2573289902280145E-3</v>
      </c>
      <c r="BA6" s="53">
        <v>11871</v>
      </c>
      <c r="BB6" s="54">
        <v>0.25063211125158036</v>
      </c>
      <c r="BC6" s="53"/>
    </row>
    <row r="7" spans="1:55" s="51" customFormat="1" ht="15" customHeight="1" x14ac:dyDescent="0.25">
      <c r="B7" s="52" t="s">
        <v>79</v>
      </c>
      <c r="C7" s="53">
        <v>638275</v>
      </c>
      <c r="D7" s="54">
        <v>6.0720879719877718E-2</v>
      </c>
      <c r="E7" s="53">
        <v>207958</v>
      </c>
      <c r="F7" s="54">
        <v>0.24865952145065906</v>
      </c>
      <c r="G7" s="53">
        <v>117179</v>
      </c>
      <c r="H7" s="54">
        <v>0.18903094875697612</v>
      </c>
      <c r="I7" s="53">
        <v>90779</v>
      </c>
      <c r="J7" s="54">
        <v>0.3350834620192662</v>
      </c>
      <c r="K7" s="53">
        <v>547496</v>
      </c>
      <c r="L7" s="54">
        <v>2.5769004500301618E-2</v>
      </c>
      <c r="M7" s="53">
        <v>430317</v>
      </c>
      <c r="N7" s="54">
        <v>-1.120195224176912E-2</v>
      </c>
      <c r="O7" s="53">
        <v>14294</v>
      </c>
      <c r="P7" s="54">
        <v>-2.7486732888828413E-2</v>
      </c>
      <c r="Q7" s="53">
        <v>22087</v>
      </c>
      <c r="R7" s="54">
        <v>2.6824732682473318E-2</v>
      </c>
      <c r="S7" s="53">
        <v>81233</v>
      </c>
      <c r="T7" s="54">
        <v>4.9521963824289417E-2</v>
      </c>
      <c r="U7" s="53">
        <v>11673</v>
      </c>
      <c r="V7" s="54">
        <v>-5.2670021100470699E-2</v>
      </c>
      <c r="W7" s="53">
        <v>167731</v>
      </c>
      <c r="X7" s="54">
        <v>-6.0593671240548819E-2</v>
      </c>
      <c r="Y7" s="53">
        <v>9014</v>
      </c>
      <c r="Z7" s="54">
        <v>0.10546970811871481</v>
      </c>
      <c r="AA7" s="53">
        <v>18757</v>
      </c>
      <c r="AB7" s="54">
        <v>1.3453641668467631E-2</v>
      </c>
      <c r="AC7" s="53">
        <v>63245</v>
      </c>
      <c r="AD7" s="54">
        <v>-3.4383254194848667E-2</v>
      </c>
      <c r="AE7" s="53">
        <v>20044</v>
      </c>
      <c r="AF7" s="54">
        <v>-5.9232141180888043E-2</v>
      </c>
      <c r="AG7" s="53">
        <v>11046</v>
      </c>
      <c r="AH7" s="54">
        <v>-0.12776373973468103</v>
      </c>
      <c r="AI7" s="53">
        <v>15370</v>
      </c>
      <c r="AJ7" s="54">
        <v>-5.2229142258124139E-2</v>
      </c>
      <c r="AK7" s="53">
        <v>16785</v>
      </c>
      <c r="AL7" s="54">
        <v>9.6342259960809917E-2</v>
      </c>
      <c r="AM7" s="53">
        <v>8381</v>
      </c>
      <c r="AN7" s="54">
        <v>-0.1220406452964593</v>
      </c>
      <c r="AO7" s="53">
        <v>2845</v>
      </c>
      <c r="AP7" s="54">
        <v>-0.33837209302325577</v>
      </c>
      <c r="AQ7" s="53">
        <v>2928</v>
      </c>
      <c r="AR7" s="54">
        <v>-0.16723549488054612</v>
      </c>
      <c r="AS7" s="53">
        <v>1410</v>
      </c>
      <c r="AT7" s="54">
        <v>0.3864306784660767</v>
      </c>
      <c r="AU7" s="53">
        <v>12179</v>
      </c>
      <c r="AV7" s="54">
        <v>0.2140151515151516</v>
      </c>
      <c r="AW7" s="53">
        <v>1054</v>
      </c>
      <c r="AX7" s="54" t="s">
        <v>90</v>
      </c>
      <c r="AY7" s="53">
        <v>381</v>
      </c>
      <c r="AZ7" s="54">
        <v>0.16158536585365857</v>
      </c>
      <c r="BA7" s="53">
        <v>13105</v>
      </c>
      <c r="BB7" s="54">
        <v>0.33533727328306506</v>
      </c>
      <c r="BC7" s="53"/>
    </row>
    <row r="8" spans="1:55" s="51" customFormat="1" ht="15" customHeight="1" x14ac:dyDescent="0.25">
      <c r="B8" s="52" t="s">
        <v>80</v>
      </c>
      <c r="C8" s="53">
        <v>726375</v>
      </c>
      <c r="D8" s="54">
        <v>8.9071873121158829E-2</v>
      </c>
      <c r="E8" s="53">
        <v>245455</v>
      </c>
      <c r="F8" s="54">
        <v>0.23784620660440159</v>
      </c>
      <c r="G8" s="53">
        <v>138037</v>
      </c>
      <c r="H8" s="54">
        <v>0.19466008914275834</v>
      </c>
      <c r="I8" s="53">
        <v>107418</v>
      </c>
      <c r="J8" s="54">
        <v>0.29814978186520347</v>
      </c>
      <c r="K8" s="53">
        <v>618957</v>
      </c>
      <c r="L8" s="54">
        <v>5.945876553353191E-2</v>
      </c>
      <c r="M8" s="53">
        <v>480920</v>
      </c>
      <c r="N8" s="54">
        <v>2.6126846962180705E-2</v>
      </c>
      <c r="O8" s="53">
        <v>17185</v>
      </c>
      <c r="P8" s="54">
        <v>0.14475086597388764</v>
      </c>
      <c r="Q8" s="53">
        <v>23538</v>
      </c>
      <c r="R8" s="54">
        <v>5.8648916074480528E-2</v>
      </c>
      <c r="S8" s="53">
        <v>91566</v>
      </c>
      <c r="T8" s="54">
        <v>0.10619020005798774</v>
      </c>
      <c r="U8" s="53">
        <v>13741</v>
      </c>
      <c r="V8" s="54">
        <v>0.14432045303131247</v>
      </c>
      <c r="W8" s="53">
        <v>195531</v>
      </c>
      <c r="X8" s="54">
        <v>-4.3053326024822813E-2</v>
      </c>
      <c r="Y8" s="53">
        <v>11077</v>
      </c>
      <c r="Z8" s="54">
        <v>0.10604093859211172</v>
      </c>
      <c r="AA8" s="53">
        <v>18976</v>
      </c>
      <c r="AB8" s="54">
        <v>1.448810478481688E-2</v>
      </c>
      <c r="AC8" s="53">
        <v>62057</v>
      </c>
      <c r="AD8" s="54">
        <v>1.9617830208829679E-2</v>
      </c>
      <c r="AE8" s="53">
        <v>19573</v>
      </c>
      <c r="AF8" s="54">
        <v>-1.6831582168723713E-3</v>
      </c>
      <c r="AG8" s="53">
        <v>10257</v>
      </c>
      <c r="AH8" s="54">
        <v>-0.12009951102341943</v>
      </c>
      <c r="AI8" s="53">
        <v>15157</v>
      </c>
      <c r="AJ8" s="54">
        <v>3.7866337989591825E-2</v>
      </c>
      <c r="AK8" s="53">
        <v>17070</v>
      </c>
      <c r="AL8" s="54">
        <v>0.13830354761269681</v>
      </c>
      <c r="AM8" s="53">
        <v>9700</v>
      </c>
      <c r="AN8" s="54">
        <v>-3.8270870513583133E-2</v>
      </c>
      <c r="AO8" s="53">
        <v>2634</v>
      </c>
      <c r="AP8" s="54">
        <v>-0.25085324232081907</v>
      </c>
      <c r="AQ8" s="53">
        <v>4228</v>
      </c>
      <c r="AR8" s="54">
        <v>-6.41876936697654E-2</v>
      </c>
      <c r="AS8" s="53">
        <v>1411</v>
      </c>
      <c r="AT8" s="54">
        <v>0.30286241920590951</v>
      </c>
      <c r="AU8" s="53">
        <v>13044</v>
      </c>
      <c r="AV8" s="54">
        <v>0.17123103169614806</v>
      </c>
      <c r="AW8" s="53">
        <v>1062</v>
      </c>
      <c r="AX8" s="54">
        <v>211.4</v>
      </c>
      <c r="AY8" s="53">
        <v>459</v>
      </c>
      <c r="AZ8" s="54">
        <v>0.35798816568047331</v>
      </c>
      <c r="BA8" s="53">
        <v>14711</v>
      </c>
      <c r="BB8" s="54">
        <v>0.22072857024313342</v>
      </c>
      <c r="BC8" s="53"/>
    </row>
    <row r="9" spans="1:55" s="51" customFormat="1" ht="15" customHeight="1" x14ac:dyDescent="0.25">
      <c r="B9" s="52" t="s">
        <v>81</v>
      </c>
      <c r="C9" s="53">
        <v>645674</v>
      </c>
      <c r="D9" s="54">
        <v>-3.5547416471487958E-2</v>
      </c>
      <c r="E9" s="53">
        <v>245806</v>
      </c>
      <c r="F9" s="54">
        <v>0.10134550847495594</v>
      </c>
      <c r="G9" s="53">
        <v>135264</v>
      </c>
      <c r="H9" s="54">
        <v>-4.0674047333669083E-2</v>
      </c>
      <c r="I9" s="53">
        <v>110542</v>
      </c>
      <c r="J9" s="54">
        <v>0.34498953618533124</v>
      </c>
      <c r="K9" s="53">
        <v>535132</v>
      </c>
      <c r="L9" s="54">
        <v>-8.8802010611561011E-2</v>
      </c>
      <c r="M9" s="53">
        <v>399868</v>
      </c>
      <c r="N9" s="54">
        <v>-0.10400752882126896</v>
      </c>
      <c r="O9" s="53">
        <v>18121</v>
      </c>
      <c r="P9" s="54">
        <v>2.2514388895158666E-2</v>
      </c>
      <c r="Q9" s="53">
        <v>20934</v>
      </c>
      <c r="R9" s="54">
        <v>-3.6631385181776333E-2</v>
      </c>
      <c r="S9" s="53">
        <v>68291</v>
      </c>
      <c r="T9" s="54">
        <v>-7.03395137357401E-2</v>
      </c>
      <c r="U9" s="53">
        <v>13992</v>
      </c>
      <c r="V9" s="54">
        <v>-0.14301463832914807</v>
      </c>
      <c r="W9" s="53">
        <v>179114</v>
      </c>
      <c r="X9" s="54">
        <v>-0.15452841855832633</v>
      </c>
      <c r="Y9" s="53">
        <v>12364</v>
      </c>
      <c r="Z9" s="54">
        <v>0.11297146457826979</v>
      </c>
      <c r="AA9" s="53">
        <v>16545</v>
      </c>
      <c r="AB9" s="54">
        <v>-2.2913836886552907E-2</v>
      </c>
      <c r="AC9" s="53">
        <v>26472</v>
      </c>
      <c r="AD9" s="54">
        <v>-0.16934952461639841</v>
      </c>
      <c r="AE9" s="53">
        <v>9975</v>
      </c>
      <c r="AF9" s="54">
        <v>-8.5868768328445699E-2</v>
      </c>
      <c r="AG9" s="53">
        <v>4615</v>
      </c>
      <c r="AH9" s="54">
        <v>-0.21513605442176875</v>
      </c>
      <c r="AI9" s="53">
        <v>6199</v>
      </c>
      <c r="AJ9" s="54">
        <v>-0.18637616485103037</v>
      </c>
      <c r="AK9" s="53">
        <v>5683</v>
      </c>
      <c r="AL9" s="54">
        <v>-0.23799946366318048</v>
      </c>
      <c r="AM9" s="53">
        <v>10483</v>
      </c>
      <c r="AN9" s="54">
        <v>-7.4675611263130048E-2</v>
      </c>
      <c r="AO9" s="53">
        <v>1523</v>
      </c>
      <c r="AP9" s="54">
        <v>-0.55688100087285419</v>
      </c>
      <c r="AQ9" s="53">
        <v>5167</v>
      </c>
      <c r="AR9" s="54">
        <v>-0.16350979439857538</v>
      </c>
      <c r="AS9" s="53">
        <v>1450</v>
      </c>
      <c r="AT9" s="54">
        <v>0.17124394184168024</v>
      </c>
      <c r="AU9" s="53">
        <v>11091</v>
      </c>
      <c r="AV9" s="54">
        <v>8.9061272584446183E-2</v>
      </c>
      <c r="AW9" s="53">
        <v>470</v>
      </c>
      <c r="AX9" s="54">
        <v>-0.51893551688843398</v>
      </c>
      <c r="AY9" s="53">
        <v>606</v>
      </c>
      <c r="AZ9" s="54">
        <v>-1.4634146341463428E-2</v>
      </c>
      <c r="BA9" s="53">
        <v>13245</v>
      </c>
      <c r="BB9" s="54">
        <v>0.1691234883926207</v>
      </c>
      <c r="BC9" s="53"/>
    </row>
    <row r="10" spans="1:55" s="51" customFormat="1" ht="15" customHeight="1" x14ac:dyDescent="0.25">
      <c r="B10" s="52" t="s">
        <v>82</v>
      </c>
      <c r="C10" s="53">
        <v>614961</v>
      </c>
      <c r="D10" s="54">
        <v>5.2736003286798949E-2</v>
      </c>
      <c r="E10" s="53">
        <v>265621</v>
      </c>
      <c r="F10" s="54">
        <v>0.19045826330532223</v>
      </c>
      <c r="G10" s="53">
        <v>145029</v>
      </c>
      <c r="H10" s="54">
        <v>6.6068317639535135E-2</v>
      </c>
      <c r="I10" s="53">
        <v>120592</v>
      </c>
      <c r="J10" s="54">
        <v>0.38477791557576602</v>
      </c>
      <c r="K10" s="53">
        <v>494369</v>
      </c>
      <c r="L10" s="54">
        <v>-5.4358431692856923E-3</v>
      </c>
      <c r="M10" s="53">
        <v>349340</v>
      </c>
      <c r="N10" s="54">
        <v>-3.2379580644267825E-2</v>
      </c>
      <c r="O10" s="53">
        <v>15212</v>
      </c>
      <c r="P10" s="54">
        <v>9.4309761887634069E-2</v>
      </c>
      <c r="Q10" s="53">
        <v>18149</v>
      </c>
      <c r="R10" s="54">
        <v>-2.0191113750472334E-2</v>
      </c>
      <c r="S10" s="53">
        <v>59629</v>
      </c>
      <c r="T10" s="54">
        <v>8.6415479357213165E-2</v>
      </c>
      <c r="U10" s="53">
        <v>10026</v>
      </c>
      <c r="V10" s="54">
        <v>-0.11085491308974815</v>
      </c>
      <c r="W10" s="53">
        <v>172266</v>
      </c>
      <c r="X10" s="54">
        <v>-0.11422709673438536</v>
      </c>
      <c r="Y10" s="53">
        <v>13115</v>
      </c>
      <c r="Z10" s="54">
        <v>0.20686482009754292</v>
      </c>
      <c r="AA10" s="53">
        <v>14919</v>
      </c>
      <c r="AB10" s="54">
        <v>-7.3354037267080785E-2</v>
      </c>
      <c r="AC10" s="53">
        <v>4903</v>
      </c>
      <c r="AD10" s="54">
        <v>4.274776690769877E-2</v>
      </c>
      <c r="AE10" s="53">
        <v>618</v>
      </c>
      <c r="AF10" s="54">
        <v>6.5517241379310365E-2</v>
      </c>
      <c r="AG10" s="53">
        <v>1427</v>
      </c>
      <c r="AH10" s="54">
        <v>0.12273800157356418</v>
      </c>
      <c r="AI10" s="53">
        <v>2240</v>
      </c>
      <c r="AJ10" s="54">
        <v>7.194244604316502E-3</v>
      </c>
      <c r="AK10" s="53">
        <v>618</v>
      </c>
      <c r="AL10" s="54">
        <v>-1.4354066985645897E-2</v>
      </c>
      <c r="AM10" s="53">
        <v>8662</v>
      </c>
      <c r="AN10" s="54">
        <v>4.2358604091456087E-2</v>
      </c>
      <c r="AO10" s="53">
        <v>3571</v>
      </c>
      <c r="AP10" s="54">
        <v>1.3447143795141168</v>
      </c>
      <c r="AQ10" s="53">
        <v>5338</v>
      </c>
      <c r="AR10" s="54">
        <v>-0.1575126262626263</v>
      </c>
      <c r="AS10" s="53">
        <v>1064</v>
      </c>
      <c r="AT10" s="54">
        <v>-0.14331723027375198</v>
      </c>
      <c r="AU10" s="53">
        <v>11901</v>
      </c>
      <c r="AV10" s="54">
        <v>8.4472389283761551E-2</v>
      </c>
      <c r="AW10" s="53">
        <v>585</v>
      </c>
      <c r="AX10" s="54">
        <v>-0.14970930232558144</v>
      </c>
      <c r="AY10" s="53">
        <v>574</v>
      </c>
      <c r="AZ10" s="54">
        <v>0.13214990138067062</v>
      </c>
      <c r="BA10" s="53">
        <v>9426</v>
      </c>
      <c r="BB10" s="54">
        <v>0.40393208221626442</v>
      </c>
      <c r="BC10" s="53"/>
    </row>
    <row r="11" spans="1:55" s="51" customFormat="1" ht="15" customHeight="1" x14ac:dyDescent="0.25">
      <c r="B11" s="52" t="s">
        <v>83</v>
      </c>
      <c r="C11" s="53">
        <v>630602</v>
      </c>
      <c r="D11" s="54">
        <v>3.3699208581676077E-2</v>
      </c>
      <c r="E11" s="53">
        <v>264163</v>
      </c>
      <c r="F11" s="54">
        <v>0.13361055323823745</v>
      </c>
      <c r="G11" s="53">
        <v>145855</v>
      </c>
      <c r="H11" s="54">
        <v>-1.2705439579779654E-2</v>
      </c>
      <c r="I11" s="53">
        <v>118308</v>
      </c>
      <c r="J11" s="54">
        <v>0.38702870005627465</v>
      </c>
      <c r="K11" s="53">
        <v>512294</v>
      </c>
      <c r="L11" s="54">
        <v>-2.3733296744341992E-2</v>
      </c>
      <c r="M11" s="53">
        <v>366439</v>
      </c>
      <c r="N11" s="54">
        <v>-2.8054512275341059E-2</v>
      </c>
      <c r="O11" s="53">
        <v>13145</v>
      </c>
      <c r="P11" s="54">
        <v>9.295751226407245E-2</v>
      </c>
      <c r="Q11" s="53">
        <v>18629</v>
      </c>
      <c r="R11" s="54">
        <v>4.142441860465107E-2</v>
      </c>
      <c r="S11" s="53">
        <v>64507</v>
      </c>
      <c r="T11" s="54">
        <v>8.3077284709279775E-2</v>
      </c>
      <c r="U11" s="53">
        <v>10138</v>
      </c>
      <c r="V11" s="54">
        <v>-3.1465093411996437E-3</v>
      </c>
      <c r="W11" s="53">
        <v>180831</v>
      </c>
      <c r="X11" s="54">
        <v>-9.9536898715267386E-2</v>
      </c>
      <c r="Y11" s="53">
        <v>13914</v>
      </c>
      <c r="Z11" s="54">
        <v>2.2712238147739816E-2</v>
      </c>
      <c r="AA11" s="53">
        <v>15587</v>
      </c>
      <c r="AB11" s="54">
        <v>1.2537352215148845E-2</v>
      </c>
      <c r="AC11" s="53">
        <v>5251</v>
      </c>
      <c r="AD11" s="54">
        <v>3.0820573223400149E-2</v>
      </c>
      <c r="AE11" s="53">
        <v>1269</v>
      </c>
      <c r="AF11" s="54">
        <v>-7.8740157480317041E-4</v>
      </c>
      <c r="AG11" s="53">
        <v>1973</v>
      </c>
      <c r="AH11" s="54">
        <v>2.0314880650076361E-3</v>
      </c>
      <c r="AI11" s="53">
        <v>2009</v>
      </c>
      <c r="AJ11" s="54">
        <v>8.3018867924528283E-2</v>
      </c>
      <c r="AK11" s="53">
        <v>0</v>
      </c>
      <c r="AL11" s="54" t="s">
        <v>90</v>
      </c>
      <c r="AM11" s="53">
        <v>8175</v>
      </c>
      <c r="AN11" s="54">
        <v>0.10772357723577231</v>
      </c>
      <c r="AO11" s="53">
        <v>2560</v>
      </c>
      <c r="AP11" s="54">
        <v>3.8961038961038863E-2</v>
      </c>
      <c r="AQ11" s="53">
        <v>6992</v>
      </c>
      <c r="AR11" s="54">
        <v>-3.1847133757961776E-2</v>
      </c>
      <c r="AS11" s="53">
        <v>1652</v>
      </c>
      <c r="AT11" s="54">
        <v>-8.0690038953811882E-2</v>
      </c>
      <c r="AU11" s="53">
        <v>11867</v>
      </c>
      <c r="AV11" s="54">
        <v>-9.4675007628928887E-2</v>
      </c>
      <c r="AW11" s="53">
        <v>1670</v>
      </c>
      <c r="AX11" s="54">
        <v>-0.19980833732630565</v>
      </c>
      <c r="AY11" s="53">
        <v>386</v>
      </c>
      <c r="AZ11" s="54">
        <v>-0.18736842105263163</v>
      </c>
      <c r="BA11" s="53">
        <v>11135</v>
      </c>
      <c r="BB11" s="54">
        <v>0.40487004794347725</v>
      </c>
      <c r="BC11" s="53"/>
    </row>
    <row r="12" spans="1:55" s="51" customFormat="1" ht="15" customHeight="1" x14ac:dyDescent="0.25">
      <c r="B12" s="52" t="s">
        <v>84</v>
      </c>
      <c r="C12" s="53">
        <v>717165</v>
      </c>
      <c r="D12" s="54">
        <v>3.9220459673177333E-2</v>
      </c>
      <c r="E12" s="53">
        <v>310799</v>
      </c>
      <c r="F12" s="54">
        <v>0.1666979488873539</v>
      </c>
      <c r="G12" s="53">
        <v>178402</v>
      </c>
      <c r="H12" s="54">
        <v>0.10842430304875394</v>
      </c>
      <c r="I12" s="53">
        <v>132397</v>
      </c>
      <c r="J12" s="54">
        <v>0.25565007919120641</v>
      </c>
      <c r="K12" s="53">
        <v>584768</v>
      </c>
      <c r="L12" s="54">
        <v>1.8814418001644739E-4</v>
      </c>
      <c r="M12" s="53">
        <v>406366</v>
      </c>
      <c r="N12" s="54">
        <v>-4.0926866915108828E-2</v>
      </c>
      <c r="O12" s="53">
        <v>17726</v>
      </c>
      <c r="P12" s="54">
        <v>-7.6289734236581586E-2</v>
      </c>
      <c r="Q12" s="53">
        <v>21131</v>
      </c>
      <c r="R12" s="54">
        <v>-9.4489201234144615E-2</v>
      </c>
      <c r="S12" s="53">
        <v>73054</v>
      </c>
      <c r="T12" s="54">
        <v>0.14397118697150013</v>
      </c>
      <c r="U12" s="53">
        <v>12070</v>
      </c>
      <c r="V12" s="54">
        <v>-0.2075892857142857</v>
      </c>
      <c r="W12" s="53">
        <v>188740</v>
      </c>
      <c r="X12" s="54">
        <v>-0.10786538097939113</v>
      </c>
      <c r="Y12" s="53">
        <v>14315</v>
      </c>
      <c r="Z12" s="54">
        <v>7.8856579595860676E-3</v>
      </c>
      <c r="AA12" s="53">
        <v>16800</v>
      </c>
      <c r="AB12" s="54">
        <v>-7.8037537043134653E-2</v>
      </c>
      <c r="AC12" s="53">
        <v>7316</v>
      </c>
      <c r="AD12" s="54">
        <v>6.0136212143167667E-2</v>
      </c>
      <c r="AE12" s="53">
        <v>1826</v>
      </c>
      <c r="AF12" s="54">
        <v>9.210526315789469E-2</v>
      </c>
      <c r="AG12" s="53">
        <v>3284</v>
      </c>
      <c r="AH12" s="54">
        <v>5.5609128897460725E-2</v>
      </c>
      <c r="AI12" s="53">
        <v>2206</v>
      </c>
      <c r="AJ12" s="54">
        <v>4.1548630783758256E-2</v>
      </c>
      <c r="AK12" s="53">
        <v>0</v>
      </c>
      <c r="AL12" s="54" t="s">
        <v>90</v>
      </c>
      <c r="AM12" s="53">
        <v>8413</v>
      </c>
      <c r="AN12" s="54">
        <v>5.9304960967010878E-2</v>
      </c>
      <c r="AO12" s="53">
        <v>2174</v>
      </c>
      <c r="AP12" s="54">
        <v>-0.35964653902798238</v>
      </c>
      <c r="AQ12" s="53">
        <v>7466</v>
      </c>
      <c r="AR12" s="54">
        <v>3.5506241331483945E-2</v>
      </c>
      <c r="AS12" s="53">
        <v>1986</v>
      </c>
      <c r="AT12" s="54">
        <v>-0.28919112383679313</v>
      </c>
      <c r="AU12" s="53">
        <v>14652</v>
      </c>
      <c r="AV12" s="54">
        <v>9.1604104965907762E-3</v>
      </c>
      <c r="AW12" s="53">
        <v>4466</v>
      </c>
      <c r="AX12" s="54">
        <v>0.15400516795865626</v>
      </c>
      <c r="AY12" s="53">
        <v>988</v>
      </c>
      <c r="AZ12" s="54">
        <v>0.23038605230386056</v>
      </c>
      <c r="BA12" s="53">
        <v>15069</v>
      </c>
      <c r="BB12" s="54">
        <v>0.41227741330834111</v>
      </c>
      <c r="BC12" s="53"/>
    </row>
    <row r="13" spans="1:55" s="51" customFormat="1" ht="15" customHeight="1" x14ac:dyDescent="0.25">
      <c r="B13" s="52" t="s">
        <v>85</v>
      </c>
      <c r="C13" s="53">
        <v>710978</v>
      </c>
      <c r="D13" s="54">
        <v>3.0872020020705104E-2</v>
      </c>
      <c r="E13" s="53">
        <v>315325</v>
      </c>
      <c r="F13" s="54">
        <v>0.13674461864574816</v>
      </c>
      <c r="G13" s="53">
        <v>189235</v>
      </c>
      <c r="H13" s="54">
        <v>0.12906690214375627</v>
      </c>
      <c r="I13" s="53">
        <v>126090</v>
      </c>
      <c r="J13" s="54">
        <v>0.14846525184443027</v>
      </c>
      <c r="K13" s="53">
        <v>584888</v>
      </c>
      <c r="L13" s="54">
        <v>8.6084401340931205E-3</v>
      </c>
      <c r="M13" s="53">
        <v>395653</v>
      </c>
      <c r="N13" s="54">
        <v>-4.0359647144142641E-2</v>
      </c>
      <c r="O13" s="53">
        <v>17266</v>
      </c>
      <c r="P13" s="54">
        <v>-0.1035306334371755</v>
      </c>
      <c r="Q13" s="53">
        <v>19433</v>
      </c>
      <c r="R13" s="54">
        <v>-4.9684581153112584E-2</v>
      </c>
      <c r="S13" s="53">
        <v>71261</v>
      </c>
      <c r="T13" s="54">
        <v>0.18422933111757378</v>
      </c>
      <c r="U13" s="53">
        <v>11595</v>
      </c>
      <c r="V13" s="54">
        <v>-0.17911504424778757</v>
      </c>
      <c r="W13" s="53">
        <v>187588</v>
      </c>
      <c r="X13" s="54">
        <v>-0.11648039035602087</v>
      </c>
      <c r="Y13" s="53">
        <v>13255</v>
      </c>
      <c r="Z13" s="54">
        <v>-2.2636779236100857E-2</v>
      </c>
      <c r="AA13" s="53">
        <v>16705</v>
      </c>
      <c r="AB13" s="54">
        <v>-6.3200986989681462E-2</v>
      </c>
      <c r="AC13" s="53">
        <v>5215</v>
      </c>
      <c r="AD13" s="54">
        <v>-0.18895800933125972</v>
      </c>
      <c r="AE13" s="53">
        <v>1441</v>
      </c>
      <c r="AF13" s="54">
        <v>-0.11811505507955933</v>
      </c>
      <c r="AG13" s="53">
        <v>1990</v>
      </c>
      <c r="AH13" s="54">
        <v>-0.23017408123791105</v>
      </c>
      <c r="AI13" s="53">
        <v>1784</v>
      </c>
      <c r="AJ13" s="54">
        <v>-0.19312528267752149</v>
      </c>
      <c r="AK13" s="53">
        <v>0</v>
      </c>
      <c r="AL13" s="54" t="s">
        <v>90</v>
      </c>
      <c r="AM13" s="53">
        <v>7121</v>
      </c>
      <c r="AN13" s="54">
        <v>-3.1551747586019308E-2</v>
      </c>
      <c r="AO13" s="53">
        <v>2534</v>
      </c>
      <c r="AP13" s="54">
        <v>-0.18886043533930863</v>
      </c>
      <c r="AQ13" s="53">
        <v>7093</v>
      </c>
      <c r="AR13" s="54">
        <v>6.3896805159741943E-2</v>
      </c>
      <c r="AS13" s="53">
        <v>1864</v>
      </c>
      <c r="AT13" s="54">
        <v>-0.17522123893805308</v>
      </c>
      <c r="AU13" s="53">
        <v>14352</v>
      </c>
      <c r="AV13" s="54">
        <v>1.9825197186100985E-2</v>
      </c>
      <c r="AW13" s="53">
        <v>5009</v>
      </c>
      <c r="AX13" s="54">
        <v>0.19347152728139139</v>
      </c>
      <c r="AY13" s="53">
        <v>1441</v>
      </c>
      <c r="AZ13" s="54">
        <v>0.30171635049683831</v>
      </c>
      <c r="BA13" s="53">
        <v>13921</v>
      </c>
      <c r="BB13" s="54">
        <v>0.48728632478632483</v>
      </c>
      <c r="BC13" s="53"/>
    </row>
    <row r="14" spans="1:55" s="51" customFormat="1" ht="15" customHeight="1" x14ac:dyDescent="0.25">
      <c r="A14" s="78"/>
      <c r="B14" s="52" t="s">
        <v>86</v>
      </c>
      <c r="C14" s="53">
        <v>666473</v>
      </c>
      <c r="D14" s="54">
        <v>2.0193454271592248E-2</v>
      </c>
      <c r="E14" s="53">
        <v>285824</v>
      </c>
      <c r="F14" s="54">
        <v>0.13281968356637819</v>
      </c>
      <c r="G14" s="53">
        <v>165861</v>
      </c>
      <c r="H14" s="54">
        <v>0.14933026588409759</v>
      </c>
      <c r="I14" s="53">
        <v>119963</v>
      </c>
      <c r="J14" s="54">
        <v>0.11075823372005811</v>
      </c>
      <c r="K14" s="53">
        <v>546510</v>
      </c>
      <c r="L14" s="54">
        <v>2.2557218309859906E-3</v>
      </c>
      <c r="M14" s="53">
        <v>380649</v>
      </c>
      <c r="N14" s="54">
        <v>-5.067723439966676E-2</v>
      </c>
      <c r="O14" s="53">
        <v>13333</v>
      </c>
      <c r="P14" s="54">
        <v>-8.9462541828860154E-2</v>
      </c>
      <c r="Q14" s="53">
        <v>19321</v>
      </c>
      <c r="R14" s="54">
        <v>-5.732825917252149E-2</v>
      </c>
      <c r="S14" s="53">
        <v>67689</v>
      </c>
      <c r="T14" s="54">
        <v>2.5590909090908998E-2</v>
      </c>
      <c r="U14" s="53">
        <v>12749</v>
      </c>
      <c r="V14" s="54">
        <v>4.4999999999999929E-2</v>
      </c>
      <c r="W14" s="53">
        <v>182650</v>
      </c>
      <c r="X14" s="54">
        <v>-0.11153808736258386</v>
      </c>
      <c r="Y14" s="53">
        <v>13132</v>
      </c>
      <c r="Z14" s="54">
        <v>7.4543818018165453E-2</v>
      </c>
      <c r="AA14" s="53">
        <v>14893</v>
      </c>
      <c r="AB14" s="54">
        <v>-8.5477433220755294E-2</v>
      </c>
      <c r="AC14" s="53">
        <v>6823</v>
      </c>
      <c r="AD14" s="54">
        <v>0.10780970936840406</v>
      </c>
      <c r="AE14" s="53">
        <v>1691</v>
      </c>
      <c r="AF14" s="54">
        <v>0.12060967528164346</v>
      </c>
      <c r="AG14" s="53">
        <v>2633</v>
      </c>
      <c r="AH14" s="54">
        <v>0.20173436786855325</v>
      </c>
      <c r="AI14" s="53">
        <v>2066</v>
      </c>
      <c r="AJ14" s="54">
        <v>2.0750988142292481E-2</v>
      </c>
      <c r="AK14" s="53">
        <v>433</v>
      </c>
      <c r="AL14" s="54">
        <v>-4.5977011494252595E-3</v>
      </c>
      <c r="AM14" s="53">
        <v>9105</v>
      </c>
      <c r="AN14" s="54">
        <v>-6.0080520284917949E-2</v>
      </c>
      <c r="AO14" s="53">
        <v>2391</v>
      </c>
      <c r="AP14" s="54">
        <v>-0.31587982832618022</v>
      </c>
      <c r="AQ14" s="53">
        <v>7044</v>
      </c>
      <c r="AR14" s="54">
        <v>4.587973273942092E-2</v>
      </c>
      <c r="AS14" s="53">
        <v>1674</v>
      </c>
      <c r="AT14" s="54">
        <v>-0.28887000849617672</v>
      </c>
      <c r="AU14" s="53">
        <v>13017</v>
      </c>
      <c r="AV14" s="54">
        <v>1.3864008100319403E-2</v>
      </c>
      <c r="AW14" s="53">
        <v>3178</v>
      </c>
      <c r="AX14" s="54">
        <v>8.1688223281143557E-2</v>
      </c>
      <c r="AY14" s="53">
        <v>891</v>
      </c>
      <c r="AZ14" s="54">
        <v>9.4594594594594517E-2</v>
      </c>
      <c r="BA14" s="53">
        <v>12759</v>
      </c>
      <c r="BB14" s="54">
        <v>0.49700809574093618</v>
      </c>
      <c r="BC14" s="53"/>
    </row>
    <row r="15" spans="1:55" s="51" customFormat="1" ht="15" customHeight="1" x14ac:dyDescent="0.25">
      <c r="B15" s="52" t="s">
        <v>87</v>
      </c>
      <c r="C15" s="53">
        <v>740510</v>
      </c>
      <c r="D15" s="54">
        <v>3.7403458338411744E-2</v>
      </c>
      <c r="E15" s="53">
        <v>288081</v>
      </c>
      <c r="F15" s="54">
        <v>0.11107211453166821</v>
      </c>
      <c r="G15" s="53">
        <v>168509</v>
      </c>
      <c r="H15" s="54">
        <v>0.11434485312595055</v>
      </c>
      <c r="I15" s="53">
        <v>119572</v>
      </c>
      <c r="J15" s="54">
        <v>0.10649244891915899</v>
      </c>
      <c r="K15" s="53">
        <v>620938</v>
      </c>
      <c r="L15" s="54">
        <v>2.5078126676648882E-2</v>
      </c>
      <c r="M15" s="53">
        <v>452429</v>
      </c>
      <c r="N15" s="54">
        <v>-4.62016725005443E-3</v>
      </c>
      <c r="O15" s="53">
        <v>18099</v>
      </c>
      <c r="P15" s="54">
        <v>-5.9889881570745929E-2</v>
      </c>
      <c r="Q15" s="53">
        <v>21782</v>
      </c>
      <c r="R15" s="54">
        <v>-5.1678349079193664E-2</v>
      </c>
      <c r="S15" s="53">
        <v>77473</v>
      </c>
      <c r="T15" s="54">
        <v>-1.2906056812467259E-4</v>
      </c>
      <c r="U15" s="53">
        <v>12012</v>
      </c>
      <c r="V15" s="54">
        <v>-0.14175478708202338</v>
      </c>
      <c r="W15" s="53">
        <v>207526</v>
      </c>
      <c r="X15" s="54">
        <v>1.9929129949722624E-2</v>
      </c>
      <c r="Y15" s="53">
        <v>13309</v>
      </c>
      <c r="Z15" s="54">
        <v>6.7281475541299152E-2</v>
      </c>
      <c r="AA15" s="53">
        <v>17166</v>
      </c>
      <c r="AB15" s="54">
        <v>-1.9421912487147308E-2</v>
      </c>
      <c r="AC15" s="53">
        <v>32479</v>
      </c>
      <c r="AD15" s="54">
        <v>-0.15617043387892959</v>
      </c>
      <c r="AE15" s="53">
        <v>9200</v>
      </c>
      <c r="AF15" s="54">
        <v>-0.24546871155581074</v>
      </c>
      <c r="AG15" s="53">
        <v>7330</v>
      </c>
      <c r="AH15" s="54">
        <v>-9.3046275674337986E-2</v>
      </c>
      <c r="AI15" s="53">
        <v>6967</v>
      </c>
      <c r="AJ15" s="54">
        <v>-0.20386241572391728</v>
      </c>
      <c r="AK15" s="53">
        <v>8982</v>
      </c>
      <c r="AL15" s="54">
        <v>-5.0929839391377851E-2</v>
      </c>
      <c r="AM15" s="53">
        <v>11282</v>
      </c>
      <c r="AN15" s="54">
        <v>1.722117031827608E-2</v>
      </c>
      <c r="AO15" s="53">
        <v>2469</v>
      </c>
      <c r="AP15" s="54">
        <v>-0.15067079463364297</v>
      </c>
      <c r="AQ15" s="53">
        <v>7811</v>
      </c>
      <c r="AR15" s="54">
        <v>0.24280031821797921</v>
      </c>
      <c r="AS15" s="53">
        <v>1891</v>
      </c>
      <c r="AT15" s="54">
        <v>-0.24238782051282048</v>
      </c>
      <c r="AU15" s="53">
        <v>11035</v>
      </c>
      <c r="AV15" s="54">
        <v>-9.1694789694625078E-2</v>
      </c>
      <c r="AW15" s="53">
        <v>1592</v>
      </c>
      <c r="AX15" s="54">
        <v>0.57467853610286834</v>
      </c>
      <c r="AY15" s="53">
        <v>537</v>
      </c>
      <c r="AZ15" s="54">
        <v>-0.18140243902439024</v>
      </c>
      <c r="BA15" s="53">
        <v>15959</v>
      </c>
      <c r="BB15" s="54">
        <v>0.29779621045783533</v>
      </c>
      <c r="BC15" s="53"/>
    </row>
    <row r="16" spans="1:55" s="51" customFormat="1" ht="15" customHeight="1" x14ac:dyDescent="0.25">
      <c r="B16" s="52" t="s">
        <v>88</v>
      </c>
      <c r="C16" s="53" t="s">
        <v>90</v>
      </c>
      <c r="D16" s="54" t="s">
        <v>90</v>
      </c>
      <c r="E16" s="53" t="s">
        <v>90</v>
      </c>
      <c r="F16" s="54" t="s">
        <v>90</v>
      </c>
      <c r="G16" s="53" t="s">
        <v>90</v>
      </c>
      <c r="H16" s="54" t="s">
        <v>90</v>
      </c>
      <c r="I16" s="53" t="s">
        <v>90</v>
      </c>
      <c r="J16" s="54" t="s">
        <v>90</v>
      </c>
      <c r="K16" s="53" t="s">
        <v>90</v>
      </c>
      <c r="L16" s="54" t="s">
        <v>90</v>
      </c>
      <c r="M16" s="53" t="s">
        <v>90</v>
      </c>
      <c r="N16" s="54" t="s">
        <v>90</v>
      </c>
      <c r="O16" s="53" t="s">
        <v>90</v>
      </c>
      <c r="P16" s="54" t="s">
        <v>90</v>
      </c>
      <c r="Q16" s="53" t="s">
        <v>90</v>
      </c>
      <c r="R16" s="54" t="s">
        <v>90</v>
      </c>
      <c r="S16" s="53" t="s">
        <v>90</v>
      </c>
      <c r="T16" s="54" t="s">
        <v>90</v>
      </c>
      <c r="U16" s="53" t="s">
        <v>90</v>
      </c>
      <c r="V16" s="54" t="s">
        <v>90</v>
      </c>
      <c r="W16" s="53" t="s">
        <v>90</v>
      </c>
      <c r="X16" s="54" t="s">
        <v>90</v>
      </c>
      <c r="Y16" s="53" t="s">
        <v>90</v>
      </c>
      <c r="Z16" s="54" t="s">
        <v>90</v>
      </c>
      <c r="AA16" s="53" t="s">
        <v>90</v>
      </c>
      <c r="AB16" s="54" t="s">
        <v>90</v>
      </c>
      <c r="AC16" s="53" t="s">
        <v>90</v>
      </c>
      <c r="AD16" s="54" t="s">
        <v>90</v>
      </c>
      <c r="AE16" s="53" t="s">
        <v>90</v>
      </c>
      <c r="AF16" s="54" t="s">
        <v>90</v>
      </c>
      <c r="AG16" s="53" t="s">
        <v>90</v>
      </c>
      <c r="AH16" s="54" t="s">
        <v>90</v>
      </c>
      <c r="AI16" s="53" t="s">
        <v>90</v>
      </c>
      <c r="AJ16" s="54" t="s">
        <v>90</v>
      </c>
      <c r="AK16" s="53" t="s">
        <v>90</v>
      </c>
      <c r="AL16" s="54" t="s">
        <v>90</v>
      </c>
      <c r="AM16" s="53" t="s">
        <v>90</v>
      </c>
      <c r="AN16" s="54" t="s">
        <v>90</v>
      </c>
      <c r="AO16" s="53" t="s">
        <v>90</v>
      </c>
      <c r="AP16" s="54" t="s">
        <v>90</v>
      </c>
      <c r="AQ16" s="53" t="s">
        <v>90</v>
      </c>
      <c r="AR16" s="54" t="s">
        <v>90</v>
      </c>
      <c r="AS16" s="53" t="s">
        <v>90</v>
      </c>
      <c r="AT16" s="54" t="s">
        <v>90</v>
      </c>
      <c r="AU16" s="53" t="s">
        <v>90</v>
      </c>
      <c r="AV16" s="54" t="s">
        <v>90</v>
      </c>
      <c r="AW16" s="53" t="s">
        <v>90</v>
      </c>
      <c r="AX16" s="54" t="s">
        <v>90</v>
      </c>
      <c r="AY16" s="53" t="s">
        <v>90</v>
      </c>
      <c r="AZ16" s="54" t="s">
        <v>90</v>
      </c>
      <c r="BA16" s="53" t="s">
        <v>90</v>
      </c>
      <c r="BB16" s="54" t="s">
        <v>90</v>
      </c>
      <c r="BC16" s="53"/>
    </row>
    <row r="17" spans="1:55" s="51" customFormat="1" ht="15" customHeight="1" x14ac:dyDescent="0.25">
      <c r="B17" s="52" t="s">
        <v>89</v>
      </c>
      <c r="C17" s="53" t="s">
        <v>90</v>
      </c>
      <c r="D17" s="54" t="s">
        <v>90</v>
      </c>
      <c r="E17" s="53" t="s">
        <v>90</v>
      </c>
      <c r="F17" s="54" t="s">
        <v>90</v>
      </c>
      <c r="G17" s="53" t="s">
        <v>90</v>
      </c>
      <c r="H17" s="54" t="s">
        <v>90</v>
      </c>
      <c r="I17" s="53" t="s">
        <v>90</v>
      </c>
      <c r="J17" s="54" t="s">
        <v>90</v>
      </c>
      <c r="K17" s="53" t="s">
        <v>90</v>
      </c>
      <c r="L17" s="54" t="s">
        <v>90</v>
      </c>
      <c r="M17" s="53" t="s">
        <v>90</v>
      </c>
      <c r="N17" s="54" t="s">
        <v>90</v>
      </c>
      <c r="O17" s="53" t="s">
        <v>90</v>
      </c>
      <c r="P17" s="54" t="s">
        <v>90</v>
      </c>
      <c r="Q17" s="53" t="s">
        <v>90</v>
      </c>
      <c r="R17" s="54" t="s">
        <v>90</v>
      </c>
      <c r="S17" s="53" t="s">
        <v>90</v>
      </c>
      <c r="T17" s="54" t="s">
        <v>90</v>
      </c>
      <c r="U17" s="53" t="s">
        <v>90</v>
      </c>
      <c r="V17" s="54" t="s">
        <v>90</v>
      </c>
      <c r="W17" s="53" t="s">
        <v>90</v>
      </c>
      <c r="X17" s="54" t="s">
        <v>90</v>
      </c>
      <c r="Y17" s="53" t="s">
        <v>90</v>
      </c>
      <c r="Z17" s="54" t="s">
        <v>90</v>
      </c>
      <c r="AA17" s="53" t="s">
        <v>90</v>
      </c>
      <c r="AB17" s="54" t="s">
        <v>90</v>
      </c>
      <c r="AC17" s="53" t="s">
        <v>90</v>
      </c>
      <c r="AD17" s="54" t="s">
        <v>90</v>
      </c>
      <c r="AE17" s="53" t="s">
        <v>90</v>
      </c>
      <c r="AF17" s="54" t="s">
        <v>90</v>
      </c>
      <c r="AG17" s="53" t="s">
        <v>90</v>
      </c>
      <c r="AH17" s="54" t="s">
        <v>90</v>
      </c>
      <c r="AI17" s="53" t="s">
        <v>90</v>
      </c>
      <c r="AJ17" s="54" t="s">
        <v>90</v>
      </c>
      <c r="AK17" s="53" t="s">
        <v>90</v>
      </c>
      <c r="AL17" s="54" t="s">
        <v>90</v>
      </c>
      <c r="AM17" s="53" t="s">
        <v>90</v>
      </c>
      <c r="AN17" s="54" t="s">
        <v>90</v>
      </c>
      <c r="AO17" s="53" t="s">
        <v>90</v>
      </c>
      <c r="AP17" s="54" t="s">
        <v>90</v>
      </c>
      <c r="AQ17" s="53" t="s">
        <v>90</v>
      </c>
      <c r="AR17" s="54" t="s">
        <v>90</v>
      </c>
      <c r="AS17" s="53" t="s">
        <v>90</v>
      </c>
      <c r="AT17" s="54" t="s">
        <v>90</v>
      </c>
      <c r="AU17" s="53" t="s">
        <v>90</v>
      </c>
      <c r="AV17" s="54" t="s">
        <v>90</v>
      </c>
      <c r="AW17" s="53" t="s">
        <v>90</v>
      </c>
      <c r="AX17" s="54" t="s">
        <v>90</v>
      </c>
      <c r="AY17" s="53" t="s">
        <v>90</v>
      </c>
      <c r="AZ17" s="54" t="s">
        <v>90</v>
      </c>
      <c r="BA17" s="53" t="s">
        <v>90</v>
      </c>
      <c r="BB17" s="54" t="s">
        <v>90</v>
      </c>
      <c r="BC17" s="53"/>
    </row>
    <row r="18" spans="1:55" s="61" customFormat="1" ht="34.5" customHeight="1" x14ac:dyDescent="0.25">
      <c r="B18" s="57" t="s">
        <v>169</v>
      </c>
      <c r="C18" s="58">
        <v>6746749</v>
      </c>
      <c r="D18" s="59">
        <v>3.8666559311729687E-2</v>
      </c>
      <c r="E18" s="58">
        <v>2646313</v>
      </c>
      <c r="F18" s="59">
        <v>0.16276217822956784</v>
      </c>
      <c r="G18" s="58">
        <v>1507444</v>
      </c>
      <c r="H18" s="59">
        <v>0.10100960671133197</v>
      </c>
      <c r="I18" s="58">
        <v>1138869</v>
      </c>
      <c r="J18" s="59">
        <v>0.25600669653196406</v>
      </c>
      <c r="K18" s="58">
        <v>5607871</v>
      </c>
      <c r="L18" s="59">
        <v>3.4035630592275101E-3</v>
      </c>
      <c r="M18" s="58">
        <v>4100427</v>
      </c>
      <c r="N18" s="59">
        <v>-2.8266214059665784E-2</v>
      </c>
      <c r="O18" s="58">
        <v>158917</v>
      </c>
      <c r="P18" s="59">
        <v>-2.0158504879488337E-3</v>
      </c>
      <c r="Q18" s="58">
        <v>207762</v>
      </c>
      <c r="R18" s="59">
        <v>-1.4276157535903944E-2</v>
      </c>
      <c r="S18" s="58">
        <v>740501</v>
      </c>
      <c r="T18" s="59">
        <v>6.9497762795682094E-2</v>
      </c>
      <c r="U18" s="58">
        <v>118734</v>
      </c>
      <c r="V18" s="59">
        <v>-7.51723332164973E-2</v>
      </c>
      <c r="W18" s="58">
        <v>1826421</v>
      </c>
      <c r="X18" s="59">
        <v>-8.3576519276583716E-2</v>
      </c>
      <c r="Y18" s="58">
        <v>123841</v>
      </c>
      <c r="Z18" s="59">
        <v>7.678462742370229E-2</v>
      </c>
      <c r="AA18" s="58">
        <v>171235</v>
      </c>
      <c r="AB18" s="59">
        <v>-3.9678088721888827E-2</v>
      </c>
      <c r="AC18" s="58">
        <v>281129</v>
      </c>
      <c r="AD18" s="59">
        <v>-7.286692346252277E-2</v>
      </c>
      <c r="AE18" s="58">
        <v>87772</v>
      </c>
      <c r="AF18" s="59">
        <v>-9.2251685765109781E-2</v>
      </c>
      <c r="AG18" s="58">
        <v>55395</v>
      </c>
      <c r="AH18" s="59">
        <v>-0.13842444980169533</v>
      </c>
      <c r="AI18" s="58">
        <v>70241</v>
      </c>
      <c r="AJ18" s="59">
        <v>-8.2536572622779469E-2</v>
      </c>
      <c r="AK18" s="58">
        <v>67721</v>
      </c>
      <c r="AL18" s="59">
        <v>3.1122006181768302E-2</v>
      </c>
      <c r="AM18" s="58">
        <v>89417</v>
      </c>
      <c r="AN18" s="59">
        <v>-1.9776148036088181E-2</v>
      </c>
      <c r="AO18" s="58">
        <v>25063</v>
      </c>
      <c r="AP18" s="59">
        <v>-0.22527897128373153</v>
      </c>
      <c r="AQ18" s="58">
        <v>57787</v>
      </c>
      <c r="AR18" s="59">
        <v>-1.692695042700143E-2</v>
      </c>
      <c r="AS18" s="58">
        <v>15393</v>
      </c>
      <c r="AT18" s="59">
        <v>-0.10260595814143303</v>
      </c>
      <c r="AU18" s="58">
        <v>126252</v>
      </c>
      <c r="AV18" s="59">
        <v>5.2205220522052231E-2</v>
      </c>
      <c r="AW18" s="58">
        <v>20205</v>
      </c>
      <c r="AX18" s="59">
        <v>0.28098649591073355</v>
      </c>
      <c r="AY18" s="58">
        <v>6571</v>
      </c>
      <c r="AZ18" s="59">
        <v>0.10436974789915965</v>
      </c>
      <c r="BA18" s="58">
        <v>131199</v>
      </c>
      <c r="BB18" s="59">
        <v>0.33636530312907431</v>
      </c>
    </row>
    <row r="19" spans="1:55" s="51" customFormat="1" ht="15" customHeight="1" outlineLevel="1" x14ac:dyDescent="0.25">
      <c r="B19" s="52" t="s">
        <v>78</v>
      </c>
      <c r="C19" s="62">
        <v>616335</v>
      </c>
      <c r="D19" s="63">
        <v>7.0695226183031146E-2</v>
      </c>
      <c r="E19" s="62">
        <v>176329</v>
      </c>
      <c r="F19" s="54">
        <v>4.5736788105588344E-2</v>
      </c>
      <c r="G19" s="62">
        <v>106197</v>
      </c>
      <c r="H19" s="63">
        <v>3.9628385985178483E-2</v>
      </c>
      <c r="I19" s="62">
        <v>70132</v>
      </c>
      <c r="J19" s="63">
        <v>5.5124270325570102E-2</v>
      </c>
      <c r="K19" s="62">
        <v>546203</v>
      </c>
      <c r="L19" s="63">
        <v>7.2727879773436088E-2</v>
      </c>
      <c r="M19" s="62">
        <v>440006</v>
      </c>
      <c r="N19" s="63">
        <v>8.103473268095418E-2</v>
      </c>
      <c r="O19" s="62">
        <v>13533</v>
      </c>
      <c r="P19" s="54">
        <v>0.16563307493540047</v>
      </c>
      <c r="Q19" s="62">
        <v>21636</v>
      </c>
      <c r="R19" s="54">
        <v>2.4480325773000633E-2</v>
      </c>
      <c r="S19" s="62">
        <v>76785</v>
      </c>
      <c r="T19" s="54">
        <v>2.1933268562758679E-2</v>
      </c>
      <c r="U19" s="62">
        <v>10729</v>
      </c>
      <c r="V19" s="54">
        <v>0.20388240574506278</v>
      </c>
      <c r="W19" s="62">
        <v>170028</v>
      </c>
      <c r="X19" s="54">
        <v>0.10508972500796188</v>
      </c>
      <c r="Y19" s="62">
        <v>8804</v>
      </c>
      <c r="Z19" s="54">
        <v>3.0671973776632999E-2</v>
      </c>
      <c r="AA19" s="62">
        <v>22825</v>
      </c>
      <c r="AB19" s="54">
        <v>0.11542784537946527</v>
      </c>
      <c r="AC19" s="62">
        <v>77219</v>
      </c>
      <c r="AD19" s="63">
        <v>7.9306730030050954E-2</v>
      </c>
      <c r="AE19" s="62">
        <v>26010</v>
      </c>
      <c r="AF19" s="54">
        <v>5.3719008264462742E-2</v>
      </c>
      <c r="AG19" s="62">
        <v>14885</v>
      </c>
      <c r="AH19" s="54">
        <v>9.5935797378883914E-2</v>
      </c>
      <c r="AI19" s="62">
        <v>18937</v>
      </c>
      <c r="AJ19" s="54">
        <v>8.8646162690428243E-2</v>
      </c>
      <c r="AK19" s="53">
        <v>17387</v>
      </c>
      <c r="AL19" s="54">
        <v>9.4623520523797522E-2</v>
      </c>
      <c r="AM19" s="62">
        <v>8497</v>
      </c>
      <c r="AN19" s="54">
        <v>0.15636908002177474</v>
      </c>
      <c r="AO19" s="62">
        <v>4190</v>
      </c>
      <c r="AP19" s="54">
        <v>-0.14279869067103113</v>
      </c>
      <c r="AQ19" s="62">
        <v>4116</v>
      </c>
      <c r="AR19" s="54">
        <v>-4.9642114984991936E-2</v>
      </c>
      <c r="AS19" s="62">
        <v>872</v>
      </c>
      <c r="AT19" s="54">
        <v>6.8627450980392135E-2</v>
      </c>
      <c r="AU19" s="62">
        <v>10973</v>
      </c>
      <c r="AV19" s="54">
        <v>0.12152493867538849</v>
      </c>
      <c r="AW19" s="62">
        <v>0</v>
      </c>
      <c r="AX19" s="54" t="s">
        <v>90</v>
      </c>
      <c r="AY19" s="62">
        <v>307</v>
      </c>
      <c r="AZ19" s="54">
        <v>0.13284132841328411</v>
      </c>
      <c r="BA19" s="62">
        <v>9492</v>
      </c>
      <c r="BB19" s="54">
        <v>0.13026911169326039</v>
      </c>
    </row>
    <row r="20" spans="1:55" s="51" customFormat="1" ht="15" customHeight="1" outlineLevel="1" x14ac:dyDescent="0.25">
      <c r="B20" s="52" t="s">
        <v>79</v>
      </c>
      <c r="C20" s="62">
        <v>601737</v>
      </c>
      <c r="D20" s="63">
        <v>3.8216868218231337E-2</v>
      </c>
      <c r="E20" s="62">
        <v>166545</v>
      </c>
      <c r="F20" s="54">
        <v>-1.3662852675715986E-2</v>
      </c>
      <c r="G20" s="62">
        <v>98550</v>
      </c>
      <c r="H20" s="63">
        <v>-2.2272930204871311E-2</v>
      </c>
      <c r="I20" s="62">
        <v>67995</v>
      </c>
      <c r="J20" s="63">
        <v>-9.1100107263031305E-4</v>
      </c>
      <c r="K20" s="62">
        <v>533742</v>
      </c>
      <c r="L20" s="63">
        <v>4.3422673156999547E-2</v>
      </c>
      <c r="M20" s="62">
        <v>435192</v>
      </c>
      <c r="N20" s="63">
        <v>5.954447514820993E-2</v>
      </c>
      <c r="O20" s="62">
        <v>14698</v>
      </c>
      <c r="P20" s="54">
        <v>0.14185829707893105</v>
      </c>
      <c r="Q20" s="62">
        <v>21510</v>
      </c>
      <c r="R20" s="54">
        <v>-1.0124252185918059E-2</v>
      </c>
      <c r="S20" s="62">
        <v>77400</v>
      </c>
      <c r="T20" s="54">
        <v>-1.1847615156776681E-2</v>
      </c>
      <c r="U20" s="62">
        <v>12322</v>
      </c>
      <c r="V20" s="54">
        <v>0.24251285671069889</v>
      </c>
      <c r="W20" s="62">
        <v>178550</v>
      </c>
      <c r="X20" s="54">
        <v>8.7691511071852801E-2</v>
      </c>
      <c r="Y20" s="62">
        <v>8154</v>
      </c>
      <c r="Z20" s="54">
        <v>-6.5872379424905536E-2</v>
      </c>
      <c r="AA20" s="62">
        <v>18508</v>
      </c>
      <c r="AB20" s="54">
        <v>6.9270321797908707E-2</v>
      </c>
      <c r="AC20" s="62">
        <v>65497</v>
      </c>
      <c r="AD20" s="63">
        <v>4.2298572542529334E-2</v>
      </c>
      <c r="AE20" s="62">
        <v>21306</v>
      </c>
      <c r="AF20" s="54">
        <v>3.7394098743791959E-2</v>
      </c>
      <c r="AG20" s="62">
        <v>12664</v>
      </c>
      <c r="AH20" s="54">
        <v>9.0783807062876809E-2</v>
      </c>
      <c r="AI20" s="62">
        <v>16217</v>
      </c>
      <c r="AJ20" s="54">
        <v>8.8335925349922739E-3</v>
      </c>
      <c r="AK20" s="53">
        <v>15310</v>
      </c>
      <c r="AL20" s="54">
        <v>4.7482211275314823E-2</v>
      </c>
      <c r="AM20" s="62">
        <v>9546</v>
      </c>
      <c r="AN20" s="54">
        <v>0.16670740650207772</v>
      </c>
      <c r="AO20" s="62">
        <v>4300</v>
      </c>
      <c r="AP20" s="54">
        <v>9.2479674796748013E-2</v>
      </c>
      <c r="AQ20" s="62">
        <v>3516</v>
      </c>
      <c r="AR20" s="54">
        <v>0.22210636079249224</v>
      </c>
      <c r="AS20" s="62">
        <v>1017</v>
      </c>
      <c r="AT20" s="54">
        <v>-0.17983870967741933</v>
      </c>
      <c r="AU20" s="62">
        <v>10032</v>
      </c>
      <c r="AV20" s="54">
        <v>4.8604578237692042E-2</v>
      </c>
      <c r="AW20" s="62">
        <v>0</v>
      </c>
      <c r="AX20" s="54">
        <v>-1</v>
      </c>
      <c r="AY20" s="62">
        <v>328</v>
      </c>
      <c r="AZ20" s="54">
        <v>0.94082840236686383</v>
      </c>
      <c r="BA20" s="62">
        <v>9814</v>
      </c>
      <c r="BB20" s="54">
        <v>0.10493132177437503</v>
      </c>
    </row>
    <row r="21" spans="1:55" s="51" customFormat="1" ht="15" customHeight="1" outlineLevel="1" x14ac:dyDescent="0.25">
      <c r="B21" s="52" t="s">
        <v>80</v>
      </c>
      <c r="C21" s="62">
        <v>666967</v>
      </c>
      <c r="D21" s="63">
        <v>3.5603544516852326E-2</v>
      </c>
      <c r="E21" s="62">
        <v>198292</v>
      </c>
      <c r="F21" s="54">
        <v>7.3253746507493389E-3</v>
      </c>
      <c r="G21" s="62">
        <v>115545</v>
      </c>
      <c r="H21" s="63">
        <v>-2.6678010647617767E-2</v>
      </c>
      <c r="I21" s="62">
        <v>82747</v>
      </c>
      <c r="J21" s="63">
        <v>5.8985384831963916E-2</v>
      </c>
      <c r="K21" s="62">
        <v>584220</v>
      </c>
      <c r="L21" s="63">
        <v>3.2375035121108287E-2</v>
      </c>
      <c r="M21" s="62">
        <v>468675</v>
      </c>
      <c r="N21" s="63">
        <v>4.8051486290970002E-2</v>
      </c>
      <c r="O21" s="62">
        <v>15012</v>
      </c>
      <c r="P21" s="54">
        <v>0.16516609748525313</v>
      </c>
      <c r="Q21" s="62">
        <v>22234</v>
      </c>
      <c r="R21" s="54">
        <v>8.0246633721721139E-3</v>
      </c>
      <c r="S21" s="62">
        <v>82776</v>
      </c>
      <c r="T21" s="54">
        <v>1.4759966655224943E-2</v>
      </c>
      <c r="U21" s="62">
        <v>12008</v>
      </c>
      <c r="V21" s="54">
        <v>0.20525946000200745</v>
      </c>
      <c r="W21" s="62">
        <v>204328</v>
      </c>
      <c r="X21" s="54">
        <v>5.7992626651754309E-2</v>
      </c>
      <c r="Y21" s="62">
        <v>10015</v>
      </c>
      <c r="Z21" s="54">
        <v>-2.3022144181055526E-2</v>
      </c>
      <c r="AA21" s="62">
        <v>18705</v>
      </c>
      <c r="AB21" s="54">
        <v>0.14473684210526305</v>
      </c>
      <c r="AC21" s="62">
        <v>60863</v>
      </c>
      <c r="AD21" s="63">
        <v>-1.9856351455810328E-2</v>
      </c>
      <c r="AE21" s="62">
        <v>19606</v>
      </c>
      <c r="AF21" s="54">
        <v>2.9943265391888962E-2</v>
      </c>
      <c r="AG21" s="62">
        <v>11657</v>
      </c>
      <c r="AH21" s="54">
        <v>6.4371804236668995E-2</v>
      </c>
      <c r="AI21" s="62">
        <v>14604</v>
      </c>
      <c r="AJ21" s="54">
        <v>-0.13962530929657124</v>
      </c>
      <c r="AK21" s="53">
        <v>14996</v>
      </c>
      <c r="AL21" s="54">
        <v>-9.1185410334346795E-3</v>
      </c>
      <c r="AM21" s="62">
        <v>10086</v>
      </c>
      <c r="AN21" s="54">
        <v>0.11496794163166046</v>
      </c>
      <c r="AO21" s="62">
        <v>3516</v>
      </c>
      <c r="AP21" s="54">
        <v>-8.2223962411902884E-2</v>
      </c>
      <c r="AQ21" s="62">
        <v>4518</v>
      </c>
      <c r="AR21" s="54">
        <v>5.4129724685020975E-2</v>
      </c>
      <c r="AS21" s="62">
        <v>1083</v>
      </c>
      <c r="AT21" s="54">
        <v>-7.5938566552900988E-2</v>
      </c>
      <c r="AU21" s="62">
        <v>11137</v>
      </c>
      <c r="AV21" s="54">
        <v>0.11047960913351274</v>
      </c>
      <c r="AW21" s="62">
        <v>5</v>
      </c>
      <c r="AX21" s="54" t="s">
        <v>90</v>
      </c>
      <c r="AY21" s="62">
        <v>338</v>
      </c>
      <c r="AZ21" s="54">
        <v>0.21146953405017932</v>
      </c>
      <c r="BA21" s="62">
        <v>12051</v>
      </c>
      <c r="BB21" s="54">
        <v>0.17536330830000968</v>
      </c>
    </row>
    <row r="22" spans="1:55" s="51" customFormat="1" ht="15" customHeight="1" outlineLevel="1" x14ac:dyDescent="0.25">
      <c r="B22" s="52" t="s">
        <v>81</v>
      </c>
      <c r="C22" s="62">
        <v>669472</v>
      </c>
      <c r="D22" s="63">
        <v>0.1927976595600629</v>
      </c>
      <c r="E22" s="62">
        <v>223187</v>
      </c>
      <c r="F22" s="54">
        <v>0.26233421000537316</v>
      </c>
      <c r="G22" s="62">
        <v>140999</v>
      </c>
      <c r="H22" s="63">
        <v>0.30104084005388754</v>
      </c>
      <c r="I22" s="62">
        <v>82188</v>
      </c>
      <c r="J22" s="63">
        <v>0.20103461881311091</v>
      </c>
      <c r="K22" s="62">
        <v>587284</v>
      </c>
      <c r="L22" s="63">
        <v>0.19165393410722942</v>
      </c>
      <c r="M22" s="62">
        <v>446285</v>
      </c>
      <c r="N22" s="63">
        <v>0.16081902527460801</v>
      </c>
      <c r="O22" s="62">
        <v>17722</v>
      </c>
      <c r="P22" s="54">
        <v>8.9444888424417446E-2</v>
      </c>
      <c r="Q22" s="62">
        <v>21730</v>
      </c>
      <c r="R22" s="54">
        <v>0.10771269816995455</v>
      </c>
      <c r="S22" s="62">
        <v>73458</v>
      </c>
      <c r="T22" s="54">
        <v>6.6912608386225259E-2</v>
      </c>
      <c r="U22" s="62">
        <v>16327</v>
      </c>
      <c r="V22" s="54">
        <v>0.23427577865134563</v>
      </c>
      <c r="W22" s="62">
        <v>211851</v>
      </c>
      <c r="X22" s="54">
        <v>0.17590475133214922</v>
      </c>
      <c r="Y22" s="62">
        <v>11109</v>
      </c>
      <c r="Z22" s="54">
        <v>0.19593067068575731</v>
      </c>
      <c r="AA22" s="62">
        <v>16933</v>
      </c>
      <c r="AB22" s="54">
        <v>0.18412587412587422</v>
      </c>
      <c r="AC22" s="62">
        <v>31869</v>
      </c>
      <c r="AD22" s="63">
        <v>0.35791895692189701</v>
      </c>
      <c r="AE22" s="62">
        <v>10912</v>
      </c>
      <c r="AF22" s="54">
        <v>0.4913215798824655</v>
      </c>
      <c r="AG22" s="62">
        <v>5880</v>
      </c>
      <c r="AH22" s="54">
        <v>0.53364632237871668</v>
      </c>
      <c r="AI22" s="62">
        <v>7619</v>
      </c>
      <c r="AJ22" s="54">
        <v>0.1010115606936417</v>
      </c>
      <c r="AK22" s="53">
        <v>7458</v>
      </c>
      <c r="AL22" s="54">
        <v>0.38162282326787689</v>
      </c>
      <c r="AM22" s="62">
        <v>11329</v>
      </c>
      <c r="AN22" s="54">
        <v>0.16457648026315796</v>
      </c>
      <c r="AO22" s="62">
        <v>3437</v>
      </c>
      <c r="AP22" s="54">
        <v>1.7164841669132791E-2</v>
      </c>
      <c r="AQ22" s="62">
        <v>6177</v>
      </c>
      <c r="AR22" s="54">
        <v>-8.4753296784708887E-2</v>
      </c>
      <c r="AS22" s="62">
        <v>1238</v>
      </c>
      <c r="AT22" s="54">
        <v>-2.4428684003152124E-2</v>
      </c>
      <c r="AU22" s="62">
        <v>10184</v>
      </c>
      <c r="AV22" s="54">
        <v>0.19474425152510566</v>
      </c>
      <c r="AW22" s="62">
        <v>977</v>
      </c>
      <c r="AX22" s="54">
        <v>0.17995169082125595</v>
      </c>
      <c r="AY22" s="62">
        <v>615</v>
      </c>
      <c r="AZ22" s="54">
        <v>1.3929961089494163</v>
      </c>
      <c r="BA22" s="62">
        <v>11329</v>
      </c>
      <c r="BB22" s="54">
        <v>0.32627019433387972</v>
      </c>
    </row>
    <row r="23" spans="1:55" s="51" customFormat="1" ht="15" customHeight="1" outlineLevel="1" x14ac:dyDescent="0.25">
      <c r="B23" s="52" t="s">
        <v>82</v>
      </c>
      <c r="C23" s="62">
        <v>584155</v>
      </c>
      <c r="D23" s="63">
        <v>8.0296114924843121E-2</v>
      </c>
      <c r="E23" s="62">
        <v>223125</v>
      </c>
      <c r="F23" s="54">
        <v>5.1578605058888449E-2</v>
      </c>
      <c r="G23" s="62">
        <v>136041</v>
      </c>
      <c r="H23" s="63">
        <v>4.786369553328651E-2</v>
      </c>
      <c r="I23" s="62">
        <v>87084</v>
      </c>
      <c r="J23" s="63">
        <v>5.743497583602486E-2</v>
      </c>
      <c r="K23" s="62">
        <v>497071</v>
      </c>
      <c r="L23" s="63">
        <v>8.4403401529728583E-2</v>
      </c>
      <c r="M23" s="62">
        <v>361030</v>
      </c>
      <c r="N23" s="63">
        <v>9.8841898616669921E-2</v>
      </c>
      <c r="O23" s="62">
        <v>13901</v>
      </c>
      <c r="P23" s="54">
        <v>0.17149839878644868</v>
      </c>
      <c r="Q23" s="62">
        <v>18523</v>
      </c>
      <c r="R23" s="54">
        <v>7.2181060430655197E-2</v>
      </c>
      <c r="S23" s="62">
        <v>54886</v>
      </c>
      <c r="T23" s="54">
        <v>-5.3412207026197311E-2</v>
      </c>
      <c r="U23" s="62">
        <v>11276</v>
      </c>
      <c r="V23" s="54">
        <v>0.11865079365079367</v>
      </c>
      <c r="W23" s="62">
        <v>194481</v>
      </c>
      <c r="X23" s="54">
        <v>0.12743915871488376</v>
      </c>
      <c r="Y23" s="62">
        <v>10867</v>
      </c>
      <c r="Z23" s="54">
        <v>0.15128721262845635</v>
      </c>
      <c r="AA23" s="62">
        <v>16100</v>
      </c>
      <c r="AB23" s="54">
        <v>0.15024648138886909</v>
      </c>
      <c r="AC23" s="62">
        <v>4702</v>
      </c>
      <c r="AD23" s="63">
        <v>0.52464332036316463</v>
      </c>
      <c r="AE23" s="62">
        <v>580</v>
      </c>
      <c r="AF23" s="54" t="s">
        <v>90</v>
      </c>
      <c r="AG23" s="62">
        <v>1271</v>
      </c>
      <c r="AH23" s="54">
        <v>0.46597462514417543</v>
      </c>
      <c r="AI23" s="62">
        <v>2224</v>
      </c>
      <c r="AJ23" s="54">
        <v>0.38136645962732918</v>
      </c>
      <c r="AK23" s="53">
        <v>627</v>
      </c>
      <c r="AL23" s="54">
        <v>3.2948929159802409E-2</v>
      </c>
      <c r="AM23" s="62">
        <v>8310</v>
      </c>
      <c r="AN23" s="54">
        <v>5.6848531095001986E-2</v>
      </c>
      <c r="AO23" s="62">
        <v>1523</v>
      </c>
      <c r="AP23" s="54">
        <v>-0.10622065727699526</v>
      </c>
      <c r="AQ23" s="62">
        <v>6336</v>
      </c>
      <c r="AR23" s="54">
        <v>-9.4469058167786168E-2</v>
      </c>
      <c r="AS23" s="62">
        <v>1242</v>
      </c>
      <c r="AT23" s="54">
        <v>-3.4965034965035002E-2</v>
      </c>
      <c r="AU23" s="62">
        <v>10974</v>
      </c>
      <c r="AV23" s="54">
        <v>0.2217768871075485</v>
      </c>
      <c r="AW23" s="62">
        <v>688</v>
      </c>
      <c r="AX23" s="54">
        <v>-2.4113475177304999E-2</v>
      </c>
      <c r="AY23" s="62">
        <v>507</v>
      </c>
      <c r="AZ23" s="54">
        <v>0.34840425531914887</v>
      </c>
      <c r="BA23" s="62">
        <v>6714</v>
      </c>
      <c r="BB23" s="54">
        <v>0.51969216840199195</v>
      </c>
    </row>
    <row r="24" spans="1:55" s="51" customFormat="1" ht="15" customHeight="1" outlineLevel="1" x14ac:dyDescent="0.25">
      <c r="B24" s="52" t="s">
        <v>83</v>
      </c>
      <c r="C24" s="62">
        <v>610044</v>
      </c>
      <c r="D24" s="63">
        <v>0.11024279804684167</v>
      </c>
      <c r="E24" s="62">
        <v>233028</v>
      </c>
      <c r="F24" s="54">
        <v>0.10834296477034377</v>
      </c>
      <c r="G24" s="62">
        <v>147732</v>
      </c>
      <c r="H24" s="63">
        <v>0.11448746190289394</v>
      </c>
      <c r="I24" s="62">
        <v>85296</v>
      </c>
      <c r="J24" s="63">
        <v>9.7859524024043409E-2</v>
      </c>
      <c r="K24" s="62">
        <v>524748</v>
      </c>
      <c r="L24" s="63">
        <v>0.11228209997965144</v>
      </c>
      <c r="M24" s="62">
        <v>377016</v>
      </c>
      <c r="N24" s="63">
        <v>0.11142031719827838</v>
      </c>
      <c r="O24" s="62">
        <v>12027</v>
      </c>
      <c r="P24" s="54">
        <v>0.1625906234896084</v>
      </c>
      <c r="Q24" s="62">
        <v>17888</v>
      </c>
      <c r="R24" s="54">
        <v>8.7218136510059052E-2</v>
      </c>
      <c r="S24" s="62">
        <v>59559</v>
      </c>
      <c r="T24" s="54">
        <v>4.9268564293789563E-3</v>
      </c>
      <c r="U24" s="62">
        <v>10170</v>
      </c>
      <c r="V24" s="54">
        <v>0.15476325650051104</v>
      </c>
      <c r="W24" s="62">
        <v>200820</v>
      </c>
      <c r="X24" s="54">
        <v>0.1413469735720374</v>
      </c>
      <c r="Y24" s="62">
        <v>13605</v>
      </c>
      <c r="Z24" s="54">
        <v>0.15277071682765642</v>
      </c>
      <c r="AA24" s="62">
        <v>15394</v>
      </c>
      <c r="AB24" s="54">
        <v>0.12389574359348754</v>
      </c>
      <c r="AC24" s="62">
        <v>5094</v>
      </c>
      <c r="AD24" s="63">
        <v>0.4414261460101867</v>
      </c>
      <c r="AE24" s="62">
        <v>1270</v>
      </c>
      <c r="AF24" s="54">
        <v>1.3049001814882031</v>
      </c>
      <c r="AG24" s="62">
        <v>1969</v>
      </c>
      <c r="AH24" s="54">
        <v>0.22222222222222232</v>
      </c>
      <c r="AI24" s="62">
        <v>1855</v>
      </c>
      <c r="AJ24" s="54">
        <v>0.3520408163265305</v>
      </c>
      <c r="AK24" s="53" t="s">
        <v>90</v>
      </c>
      <c r="AL24" s="54" t="s">
        <v>90</v>
      </c>
      <c r="AM24" s="62">
        <v>7380</v>
      </c>
      <c r="AN24" s="54">
        <v>0.25424881033310665</v>
      </c>
      <c r="AO24" s="62">
        <v>2464</v>
      </c>
      <c r="AP24" s="54">
        <v>0.18120805369127524</v>
      </c>
      <c r="AQ24" s="62">
        <v>7222</v>
      </c>
      <c r="AR24" s="54">
        <v>-0.27153520274359488</v>
      </c>
      <c r="AS24" s="62">
        <v>1797</v>
      </c>
      <c r="AT24" s="54">
        <v>-1.6958424507658609E-2</v>
      </c>
      <c r="AU24" s="62">
        <v>13108</v>
      </c>
      <c r="AV24" s="54">
        <v>0.12101257162404866</v>
      </c>
      <c r="AW24" s="62">
        <v>2087</v>
      </c>
      <c r="AX24" s="54">
        <v>0.47699929228591653</v>
      </c>
      <c r="AY24" s="62">
        <v>475</v>
      </c>
      <c r="AZ24" s="54">
        <v>0.17866004962779147</v>
      </c>
      <c r="BA24" s="62">
        <v>7926</v>
      </c>
      <c r="BB24" s="54">
        <v>0.2900390625</v>
      </c>
    </row>
    <row r="25" spans="1:55" s="51" customFormat="1" ht="15" customHeight="1" outlineLevel="1" x14ac:dyDescent="0.25">
      <c r="B25" s="52" t="s">
        <v>84</v>
      </c>
      <c r="C25" s="62">
        <v>690099</v>
      </c>
      <c r="D25" s="63">
        <v>8.5359965399284476E-2</v>
      </c>
      <c r="E25" s="62">
        <v>266392</v>
      </c>
      <c r="F25" s="54">
        <v>0.15599451493638372</v>
      </c>
      <c r="G25" s="62">
        <v>160951</v>
      </c>
      <c r="H25" s="63">
        <v>6.0164540203007544E-2</v>
      </c>
      <c r="I25" s="62">
        <v>105441</v>
      </c>
      <c r="J25" s="63">
        <v>0.34102789118241827</v>
      </c>
      <c r="K25" s="62">
        <v>584658</v>
      </c>
      <c r="L25" s="63">
        <v>4.9282301802949791E-2</v>
      </c>
      <c r="M25" s="62">
        <v>423707</v>
      </c>
      <c r="N25" s="63">
        <v>4.5206854785991402E-2</v>
      </c>
      <c r="O25" s="62">
        <v>19190</v>
      </c>
      <c r="P25" s="54">
        <v>-2.682691820072014E-2</v>
      </c>
      <c r="Q25" s="62">
        <v>23336</v>
      </c>
      <c r="R25" s="54">
        <v>5.69319262647765E-2</v>
      </c>
      <c r="S25" s="62">
        <v>63860</v>
      </c>
      <c r="T25" s="54">
        <v>-3.9048980513129217E-2</v>
      </c>
      <c r="U25" s="62">
        <v>15232</v>
      </c>
      <c r="V25" s="54">
        <v>0.17558076715289039</v>
      </c>
      <c r="W25" s="62">
        <v>211560</v>
      </c>
      <c r="X25" s="54">
        <v>2.9058398918214268E-2</v>
      </c>
      <c r="Y25" s="62">
        <v>14203</v>
      </c>
      <c r="Z25" s="54">
        <v>0.13587651951375568</v>
      </c>
      <c r="AA25" s="62">
        <v>18222</v>
      </c>
      <c r="AB25" s="54">
        <v>0.19559084049603048</v>
      </c>
      <c r="AC25" s="62">
        <v>6901</v>
      </c>
      <c r="AD25" s="63">
        <v>0.39611571919886712</v>
      </c>
      <c r="AE25" s="62">
        <v>1672</v>
      </c>
      <c r="AF25" s="54">
        <v>1.2904109589041095</v>
      </c>
      <c r="AG25" s="62">
        <v>3111</v>
      </c>
      <c r="AH25" s="54">
        <v>0.31933842239185761</v>
      </c>
      <c r="AI25" s="62">
        <v>2118</v>
      </c>
      <c r="AJ25" s="54">
        <v>0.14177897574123999</v>
      </c>
      <c r="AK25" s="53" t="s">
        <v>90</v>
      </c>
      <c r="AL25" s="54" t="s">
        <v>90</v>
      </c>
      <c r="AM25" s="62">
        <v>7942</v>
      </c>
      <c r="AN25" s="54">
        <v>-2.8876333961079803E-3</v>
      </c>
      <c r="AO25" s="62">
        <v>3395</v>
      </c>
      <c r="AP25" s="54">
        <v>-6.7290813341135403E-3</v>
      </c>
      <c r="AQ25" s="62">
        <v>7210</v>
      </c>
      <c r="AR25" s="54">
        <v>-0.14502549507885687</v>
      </c>
      <c r="AS25" s="62">
        <v>2794</v>
      </c>
      <c r="AT25" s="54">
        <v>8.8430074016361493E-2</v>
      </c>
      <c r="AU25" s="62">
        <v>14519</v>
      </c>
      <c r="AV25" s="54">
        <v>0.20429661579296621</v>
      </c>
      <c r="AW25" s="62">
        <v>3870</v>
      </c>
      <c r="AX25" s="54">
        <v>0.46148036253776437</v>
      </c>
      <c r="AY25" s="62">
        <v>803</v>
      </c>
      <c r="AZ25" s="54">
        <v>0.23159509202453998</v>
      </c>
      <c r="BA25" s="62">
        <v>10670</v>
      </c>
      <c r="BB25" s="54">
        <v>0.30791860750183875</v>
      </c>
    </row>
    <row r="26" spans="1:55" s="51" customFormat="1" ht="15" customHeight="1" outlineLevel="1" x14ac:dyDescent="0.25">
      <c r="B26" s="52" t="s">
        <v>85</v>
      </c>
      <c r="C26" s="62">
        <v>689686</v>
      </c>
      <c r="D26" s="63">
        <v>6.9013781056201484E-2</v>
      </c>
      <c r="E26" s="62">
        <v>277393</v>
      </c>
      <c r="F26" s="54">
        <v>0.1246148482096523</v>
      </c>
      <c r="G26" s="62">
        <v>167603</v>
      </c>
      <c r="H26" s="63">
        <v>4.6816367145821047E-3</v>
      </c>
      <c r="I26" s="62">
        <v>109790</v>
      </c>
      <c r="J26" s="63">
        <v>0.37522859934363795</v>
      </c>
      <c r="K26" s="62">
        <v>579896</v>
      </c>
      <c r="L26" s="63">
        <v>2.5770925499754904E-2</v>
      </c>
      <c r="M26" s="62">
        <v>412293</v>
      </c>
      <c r="N26" s="63">
        <v>3.4599314939586678E-2</v>
      </c>
      <c r="O26" s="62">
        <v>19260</v>
      </c>
      <c r="P26" s="54">
        <v>3.0166880616174563E-2</v>
      </c>
      <c r="Q26" s="62">
        <v>20449</v>
      </c>
      <c r="R26" s="54">
        <v>4.6948597173868567E-2</v>
      </c>
      <c r="S26" s="62">
        <v>60175</v>
      </c>
      <c r="T26" s="54">
        <v>-4.9217885921946647E-2</v>
      </c>
      <c r="U26" s="62">
        <v>14125</v>
      </c>
      <c r="V26" s="54">
        <v>0.15987846937099692</v>
      </c>
      <c r="W26" s="62">
        <v>212319</v>
      </c>
      <c r="X26" s="54">
        <v>3.2243165586546496E-2</v>
      </c>
      <c r="Y26" s="62">
        <v>13562</v>
      </c>
      <c r="Z26" s="54">
        <v>0.23492988526680025</v>
      </c>
      <c r="AA26" s="62">
        <v>17832</v>
      </c>
      <c r="AB26" s="54">
        <v>6.0366713681241357E-3</v>
      </c>
      <c r="AC26" s="62">
        <v>6430</v>
      </c>
      <c r="AD26" s="63">
        <v>0.51329724641092023</v>
      </c>
      <c r="AE26" s="62">
        <v>1634</v>
      </c>
      <c r="AF26" s="54">
        <v>0.77801958650707292</v>
      </c>
      <c r="AG26" s="62">
        <v>2585</v>
      </c>
      <c r="AH26" s="54">
        <v>0.5232763700648202</v>
      </c>
      <c r="AI26" s="62">
        <v>2211</v>
      </c>
      <c r="AJ26" s="54">
        <v>0.35394978567054491</v>
      </c>
      <c r="AK26" s="53" t="s">
        <v>90</v>
      </c>
      <c r="AL26" s="54" t="s">
        <v>90</v>
      </c>
      <c r="AM26" s="62">
        <v>7353</v>
      </c>
      <c r="AN26" s="54">
        <v>-7.4861600402617023E-2</v>
      </c>
      <c r="AO26" s="62">
        <v>3124</v>
      </c>
      <c r="AP26" s="54">
        <v>0.1709145427286356</v>
      </c>
      <c r="AQ26" s="62">
        <v>6667</v>
      </c>
      <c r="AR26" s="54">
        <v>-7.6592797783933464E-2</v>
      </c>
      <c r="AS26" s="62">
        <v>2260</v>
      </c>
      <c r="AT26" s="54">
        <v>-0.1324376199616123</v>
      </c>
      <c r="AU26" s="62">
        <v>14073</v>
      </c>
      <c r="AV26" s="54">
        <v>0.11593053683292354</v>
      </c>
      <c r="AW26" s="62">
        <v>4197</v>
      </c>
      <c r="AX26" s="54">
        <v>8.6517664023071372E-3</v>
      </c>
      <c r="AY26" s="62">
        <v>1107</v>
      </c>
      <c r="AZ26" s="54">
        <v>-0.10941271118262264</v>
      </c>
      <c r="BA26" s="62">
        <v>9360</v>
      </c>
      <c r="BB26" s="54">
        <v>0.21400778210116722</v>
      </c>
    </row>
    <row r="27" spans="1:55" s="51" customFormat="1" ht="15" customHeight="1" outlineLevel="1" x14ac:dyDescent="0.25">
      <c r="A27" s="78"/>
      <c r="B27" s="52" t="s">
        <v>86</v>
      </c>
      <c r="C27" s="62">
        <v>653281</v>
      </c>
      <c r="D27" s="63">
        <v>0.12393977035382853</v>
      </c>
      <c r="E27" s="62">
        <v>252312</v>
      </c>
      <c r="F27" s="54">
        <v>0.18084344623275972</v>
      </c>
      <c r="G27" s="62">
        <v>144311</v>
      </c>
      <c r="H27" s="63">
        <v>7.415815642957102E-2</v>
      </c>
      <c r="I27" s="62">
        <v>108001</v>
      </c>
      <c r="J27" s="63">
        <v>0.36153448558425683</v>
      </c>
      <c r="K27" s="62">
        <v>545280</v>
      </c>
      <c r="L27" s="63">
        <v>8.6390433516164933E-2</v>
      </c>
      <c r="M27" s="62">
        <v>400969</v>
      </c>
      <c r="N27" s="63">
        <v>9.086135739761847E-2</v>
      </c>
      <c r="O27" s="62">
        <v>14643</v>
      </c>
      <c r="P27" s="54">
        <v>0.13520427940150404</v>
      </c>
      <c r="Q27" s="62">
        <v>20496</v>
      </c>
      <c r="R27" s="54">
        <v>0.12708276051690959</v>
      </c>
      <c r="S27" s="62">
        <v>66000</v>
      </c>
      <c r="T27" s="54">
        <v>4.8867699642431539E-2</v>
      </c>
      <c r="U27" s="62">
        <v>12200</v>
      </c>
      <c r="V27" s="54">
        <v>0.38936339824621347</v>
      </c>
      <c r="W27" s="62">
        <v>205580</v>
      </c>
      <c r="X27" s="54">
        <v>6.003495980653506E-2</v>
      </c>
      <c r="Y27" s="62">
        <v>12221</v>
      </c>
      <c r="Z27" s="54">
        <v>8.4575789847355365E-2</v>
      </c>
      <c r="AA27" s="62">
        <v>16285</v>
      </c>
      <c r="AB27" s="54">
        <v>0.1148001095290252</v>
      </c>
      <c r="AC27" s="62">
        <v>6159</v>
      </c>
      <c r="AD27" s="63">
        <v>0.65120643431635394</v>
      </c>
      <c r="AE27" s="62">
        <v>1509</v>
      </c>
      <c r="AF27" s="54">
        <v>0.98814229249011865</v>
      </c>
      <c r="AG27" s="62">
        <v>2191</v>
      </c>
      <c r="AH27" s="54">
        <v>0.50377487989018532</v>
      </c>
      <c r="AI27" s="62">
        <v>2024</v>
      </c>
      <c r="AJ27" s="54">
        <v>0.87755102040816335</v>
      </c>
      <c r="AK27" s="53">
        <v>435</v>
      </c>
      <c r="AL27" s="54">
        <v>-2.2935779816514179E-3</v>
      </c>
      <c r="AM27" s="62">
        <v>9687</v>
      </c>
      <c r="AN27" s="54">
        <v>0.15665671641791046</v>
      </c>
      <c r="AO27" s="62">
        <v>3495</v>
      </c>
      <c r="AP27" s="54">
        <v>0.32889733840304181</v>
      </c>
      <c r="AQ27" s="62">
        <v>6735</v>
      </c>
      <c r="AR27" s="54">
        <v>-0.13107986066314026</v>
      </c>
      <c r="AS27" s="62">
        <v>2354</v>
      </c>
      <c r="AT27" s="54">
        <v>-4.6963562753036481E-2</v>
      </c>
      <c r="AU27" s="62">
        <v>12839</v>
      </c>
      <c r="AV27" s="54">
        <v>0.10206008583690984</v>
      </c>
      <c r="AW27" s="62">
        <v>2938</v>
      </c>
      <c r="AX27" s="54">
        <v>0.57787325456498384</v>
      </c>
      <c r="AY27" s="62">
        <v>814</v>
      </c>
      <c r="AZ27" s="54">
        <v>9.7035040431266761E-2</v>
      </c>
      <c r="BA27" s="62">
        <v>8523</v>
      </c>
      <c r="BB27" s="54">
        <v>0.48020145883987486</v>
      </c>
    </row>
    <row r="28" spans="1:55" s="51" customFormat="1" ht="15" customHeight="1" outlineLevel="1" x14ac:dyDescent="0.25">
      <c r="A28" s="79"/>
      <c r="B28" s="52" t="s">
        <v>87</v>
      </c>
      <c r="C28" s="62">
        <v>713811</v>
      </c>
      <c r="D28" s="63">
        <v>7.9822099857044471E-2</v>
      </c>
      <c r="E28" s="62">
        <v>259282</v>
      </c>
      <c r="F28" s="54">
        <v>0.1857227786161797</v>
      </c>
      <c r="G28" s="62">
        <v>151218</v>
      </c>
      <c r="H28" s="63">
        <v>7.4976363287386771E-2</v>
      </c>
      <c r="I28" s="62">
        <v>108064</v>
      </c>
      <c r="J28" s="63">
        <v>0.38545365966230327</v>
      </c>
      <c r="K28" s="62">
        <v>605747</v>
      </c>
      <c r="L28" s="63">
        <v>3.8935178356424682E-2</v>
      </c>
      <c r="M28" s="62">
        <v>454529</v>
      </c>
      <c r="N28" s="63">
        <v>2.7474427804464518E-2</v>
      </c>
      <c r="O28" s="62">
        <v>19252</v>
      </c>
      <c r="P28" s="54">
        <v>0.24648753641955334</v>
      </c>
      <c r="Q28" s="62">
        <v>22969</v>
      </c>
      <c r="R28" s="54">
        <v>-1.4713452299245033E-2</v>
      </c>
      <c r="S28" s="62">
        <v>77483</v>
      </c>
      <c r="T28" s="54">
        <v>2.4013427431078593E-2</v>
      </c>
      <c r="U28" s="62">
        <v>13996</v>
      </c>
      <c r="V28" s="54">
        <v>0.3770169224714679</v>
      </c>
      <c r="W28" s="62">
        <v>203471</v>
      </c>
      <c r="X28" s="54">
        <v>-3.7579937185454271E-2</v>
      </c>
      <c r="Y28" s="62">
        <v>12470</v>
      </c>
      <c r="Z28" s="54">
        <v>0.16760299625468167</v>
      </c>
      <c r="AA28" s="62">
        <v>17506</v>
      </c>
      <c r="AB28" s="54">
        <v>0.11567140398954812</v>
      </c>
      <c r="AC28" s="62">
        <v>38490</v>
      </c>
      <c r="AD28" s="63">
        <v>6.9285476164018256E-2</v>
      </c>
      <c r="AE28" s="62">
        <v>12193</v>
      </c>
      <c r="AF28" s="54">
        <v>0.17229112585328332</v>
      </c>
      <c r="AG28" s="62">
        <v>8082</v>
      </c>
      <c r="AH28" s="54">
        <v>-0.1346895074946467</v>
      </c>
      <c r="AI28" s="62">
        <v>8751</v>
      </c>
      <c r="AJ28" s="54">
        <v>7.0196893726305554E-2</v>
      </c>
      <c r="AK28" s="53">
        <v>9464</v>
      </c>
      <c r="AL28" s="54">
        <v>0.17157712305026007</v>
      </c>
      <c r="AM28" s="62">
        <v>11091</v>
      </c>
      <c r="AN28" s="54">
        <v>1.4915812591508093E-2</v>
      </c>
      <c r="AO28" s="62">
        <v>2907</v>
      </c>
      <c r="AP28" s="54">
        <v>-0.14222484508704636</v>
      </c>
      <c r="AQ28" s="62">
        <v>6285</v>
      </c>
      <c r="AR28" s="54">
        <v>-2.5883446993180459E-2</v>
      </c>
      <c r="AS28" s="62">
        <v>2496</v>
      </c>
      <c r="AT28" s="54">
        <v>-9.335270613875768E-2</v>
      </c>
      <c r="AU28" s="62">
        <v>12149</v>
      </c>
      <c r="AV28" s="54">
        <v>0.22903388973191707</v>
      </c>
      <c r="AW28" s="62">
        <v>1011</v>
      </c>
      <c r="AX28" s="54">
        <v>0.16340621403912547</v>
      </c>
      <c r="AY28" s="62">
        <v>656</v>
      </c>
      <c r="AZ28" s="54">
        <v>0.67346938775510212</v>
      </c>
      <c r="BA28" s="62">
        <v>12297</v>
      </c>
      <c r="BB28" s="54">
        <v>0.31701831423369398</v>
      </c>
    </row>
    <row r="29" spans="1:55" s="51" customFormat="1" ht="15" customHeight="1" outlineLevel="1" x14ac:dyDescent="0.25">
      <c r="B29" s="52" t="s">
        <v>88</v>
      </c>
      <c r="C29" s="62">
        <v>680567</v>
      </c>
      <c r="D29" s="63">
        <v>9.4940761572569476E-2</v>
      </c>
      <c r="E29" s="62">
        <v>233829</v>
      </c>
      <c r="F29" s="54">
        <v>0.24486384326669675</v>
      </c>
      <c r="G29" s="62">
        <v>130449</v>
      </c>
      <c r="H29" s="63">
        <v>0.15061787198010101</v>
      </c>
      <c r="I29" s="62">
        <v>103380</v>
      </c>
      <c r="J29" s="63">
        <v>0.38835916306303897</v>
      </c>
      <c r="K29" s="62">
        <v>577187</v>
      </c>
      <c r="L29" s="63">
        <v>5.5005172785663969E-2</v>
      </c>
      <c r="M29" s="62">
        <v>446738</v>
      </c>
      <c r="N29" s="63">
        <v>3.0012381231252272E-2</v>
      </c>
      <c r="O29" s="62">
        <v>13346</v>
      </c>
      <c r="P29" s="54">
        <v>1.8545371289017787E-2</v>
      </c>
      <c r="Q29" s="62">
        <v>22046</v>
      </c>
      <c r="R29" s="54">
        <v>-4.3806168992458483E-3</v>
      </c>
      <c r="S29" s="62">
        <v>92987</v>
      </c>
      <c r="T29" s="54">
        <v>9.7450725835005247E-2</v>
      </c>
      <c r="U29" s="62">
        <v>8668</v>
      </c>
      <c r="V29" s="54">
        <v>0.23107513137338453</v>
      </c>
      <c r="W29" s="62">
        <v>175661</v>
      </c>
      <c r="X29" s="54">
        <v>1.2280297354924308E-2</v>
      </c>
      <c r="Y29" s="62">
        <v>8637</v>
      </c>
      <c r="Z29" s="54">
        <v>3.5859918445670491E-2</v>
      </c>
      <c r="AA29" s="62">
        <v>18419</v>
      </c>
      <c r="AB29" s="54">
        <v>-1.9588012987704295E-2</v>
      </c>
      <c r="AC29" s="62">
        <v>61973</v>
      </c>
      <c r="AD29" s="63">
        <v>-7.9945960390747972E-2</v>
      </c>
      <c r="AE29" s="62">
        <v>20676</v>
      </c>
      <c r="AF29" s="54">
        <v>-9.8810094582225561E-2</v>
      </c>
      <c r="AG29" s="62">
        <v>10444</v>
      </c>
      <c r="AH29" s="54">
        <v>-0.25352012007719249</v>
      </c>
      <c r="AI29" s="62">
        <v>13317</v>
      </c>
      <c r="AJ29" s="54">
        <v>-1.6614975631369044E-2</v>
      </c>
      <c r="AK29" s="53">
        <v>17536</v>
      </c>
      <c r="AL29" s="54">
        <v>3.8739485842909538E-2</v>
      </c>
      <c r="AM29" s="62">
        <v>9134</v>
      </c>
      <c r="AN29" s="54">
        <v>-0.10327901040644016</v>
      </c>
      <c r="AO29" s="62">
        <v>4267</v>
      </c>
      <c r="AP29" s="54">
        <v>4.4042084658673764E-2</v>
      </c>
      <c r="AQ29" s="62">
        <v>4496</v>
      </c>
      <c r="AR29" s="54">
        <v>-9.1166363452597543E-2</v>
      </c>
      <c r="AS29" s="62">
        <v>1323</v>
      </c>
      <c r="AT29" s="54">
        <v>0.20601640838650859</v>
      </c>
      <c r="AU29" s="62">
        <v>13328</v>
      </c>
      <c r="AV29" s="54">
        <v>0.47368421052631571</v>
      </c>
      <c r="AW29" s="62">
        <v>1199</v>
      </c>
      <c r="AX29" s="54" t="s">
        <v>90</v>
      </c>
      <c r="AY29" s="62">
        <v>349</v>
      </c>
      <c r="AZ29" s="54">
        <v>0.2202797202797202</v>
      </c>
      <c r="BA29" s="62">
        <v>10905</v>
      </c>
      <c r="BB29" s="54">
        <v>0.20577178239716942</v>
      </c>
    </row>
    <row r="30" spans="1:55" s="51" customFormat="1" ht="15" customHeight="1" outlineLevel="1" x14ac:dyDescent="0.25">
      <c r="B30" s="52" t="s">
        <v>89</v>
      </c>
      <c r="C30" s="62">
        <v>726512</v>
      </c>
      <c r="D30" s="63">
        <v>8.4097088131981579E-2</v>
      </c>
      <c r="E30" s="62">
        <v>250977</v>
      </c>
      <c r="F30" s="54">
        <v>0.25241773705799564</v>
      </c>
      <c r="G30" s="62">
        <v>148133</v>
      </c>
      <c r="H30" s="63">
        <v>0.14386650399221623</v>
      </c>
      <c r="I30" s="62">
        <v>102844</v>
      </c>
      <c r="J30" s="63">
        <v>0.45071376177847999</v>
      </c>
      <c r="K30" s="62">
        <v>623668</v>
      </c>
      <c r="L30" s="63">
        <v>4.072676058218283E-2</v>
      </c>
      <c r="M30" s="62">
        <v>475535</v>
      </c>
      <c r="N30" s="63">
        <v>1.22935115803815E-2</v>
      </c>
      <c r="O30" s="62">
        <v>15228</v>
      </c>
      <c r="P30" s="54">
        <v>0.15328688276279911</v>
      </c>
      <c r="Q30" s="62">
        <v>23778</v>
      </c>
      <c r="R30" s="54">
        <v>3.0153366259422887E-2</v>
      </c>
      <c r="S30" s="62">
        <v>90352</v>
      </c>
      <c r="T30" s="54">
        <v>7.682406502514727E-2</v>
      </c>
      <c r="U30" s="62">
        <v>11420</v>
      </c>
      <c r="V30" s="54">
        <v>-4.3591979075849885E-3</v>
      </c>
      <c r="W30" s="62">
        <v>186510</v>
      </c>
      <c r="X30" s="54">
        <v>-6.2316181091475853E-2</v>
      </c>
      <c r="Y30" s="62">
        <v>10157</v>
      </c>
      <c r="Z30" s="54">
        <v>6.6911764705882337E-2</v>
      </c>
      <c r="AA30" s="62">
        <v>21759</v>
      </c>
      <c r="AB30" s="54">
        <v>-3.0477208929287514E-2</v>
      </c>
      <c r="AC30" s="62">
        <v>70852</v>
      </c>
      <c r="AD30" s="63">
        <v>0.10212017981862576</v>
      </c>
      <c r="AE30" s="62">
        <v>24553</v>
      </c>
      <c r="AF30" s="54">
        <v>0.15050841103978252</v>
      </c>
      <c r="AG30" s="62">
        <v>12270</v>
      </c>
      <c r="AH30" s="54">
        <v>-2.9886148007590152E-2</v>
      </c>
      <c r="AI30" s="62">
        <v>15904</v>
      </c>
      <c r="AJ30" s="54">
        <v>0.14623423423423421</v>
      </c>
      <c r="AK30" s="62">
        <v>18125</v>
      </c>
      <c r="AL30" s="54">
        <v>0.10363514583206479</v>
      </c>
      <c r="AM30" s="62">
        <v>9487</v>
      </c>
      <c r="AN30" s="54">
        <v>-5.592596278236639E-2</v>
      </c>
      <c r="AO30" s="62">
        <v>3542</v>
      </c>
      <c r="AP30" s="54">
        <v>-0.23300129926375057</v>
      </c>
      <c r="AQ30" s="62">
        <v>4294</v>
      </c>
      <c r="AR30" s="54">
        <v>-0.19738317757009349</v>
      </c>
      <c r="AS30" s="62">
        <v>1392</v>
      </c>
      <c r="AT30" s="54">
        <v>-2.1784961349262111E-2</v>
      </c>
      <c r="AU30" s="62">
        <v>12675</v>
      </c>
      <c r="AV30" s="54">
        <v>0.26006561288398444</v>
      </c>
      <c r="AW30" s="62">
        <v>1349</v>
      </c>
      <c r="AX30" s="54">
        <v>223.83333333333334</v>
      </c>
      <c r="AY30" s="62">
        <v>514</v>
      </c>
      <c r="AZ30" s="54">
        <v>2.8000000000000025E-2</v>
      </c>
      <c r="BA30" s="62">
        <v>12226</v>
      </c>
      <c r="BB30" s="54">
        <v>0.11775461693179734</v>
      </c>
    </row>
    <row r="31" spans="1:55" s="51" customFormat="1" ht="15" customHeight="1" x14ac:dyDescent="0.25">
      <c r="B31" s="64">
        <v>2017</v>
      </c>
      <c r="C31" s="65">
        <v>7902666</v>
      </c>
      <c r="D31" s="66">
        <v>8.7665437973473814E-2</v>
      </c>
      <c r="E31" s="65">
        <v>2760691</v>
      </c>
      <c r="F31" s="66">
        <v>0.13551486823098169</v>
      </c>
      <c r="G31" s="65">
        <v>1647729</v>
      </c>
      <c r="H31" s="66">
        <v>7.7689467123103206E-2</v>
      </c>
      <c r="I31" s="65">
        <v>1112962</v>
      </c>
      <c r="J31" s="66">
        <v>0.23350231303434188</v>
      </c>
      <c r="K31" s="65">
        <v>6789704</v>
      </c>
      <c r="L31" s="66">
        <v>6.6987080564650858E-2</v>
      </c>
      <c r="M31" s="65">
        <v>5141975</v>
      </c>
      <c r="N31" s="66">
        <v>6.3602365502876124E-2</v>
      </c>
      <c r="O31" s="65">
        <v>187812</v>
      </c>
      <c r="P31" s="66">
        <v>0.11190574862352731</v>
      </c>
      <c r="Q31" s="65">
        <v>256595</v>
      </c>
      <c r="R31" s="66">
        <v>4.0594521159032393E-2</v>
      </c>
      <c r="S31" s="65">
        <v>875721</v>
      </c>
      <c r="T31" s="66">
        <v>2.0523009870529352E-2</v>
      </c>
      <c r="U31" s="65">
        <v>148473</v>
      </c>
      <c r="V31" s="66">
        <v>0.20222999562745958</v>
      </c>
      <c r="W31" s="65">
        <v>2355159</v>
      </c>
      <c r="X31" s="66">
        <v>5.6688521368568168E-2</v>
      </c>
      <c r="Y31" s="65">
        <v>133804</v>
      </c>
      <c r="Z31" s="66">
        <v>0.10268328059071741</v>
      </c>
      <c r="AA31" s="65">
        <v>218488</v>
      </c>
      <c r="AB31" s="66">
        <v>8.9167053005717811E-2</v>
      </c>
      <c r="AC31" s="65">
        <v>436049</v>
      </c>
      <c r="AD31" s="66">
        <v>7.1031365902782806E-2</v>
      </c>
      <c r="AE31" s="65">
        <v>141921</v>
      </c>
      <c r="AF31" s="66">
        <v>9.8298237875235062E-2</v>
      </c>
      <c r="AG31" s="65">
        <v>87009</v>
      </c>
      <c r="AH31" s="66">
        <v>3.6475395189822235E-2</v>
      </c>
      <c r="AI31" s="65">
        <v>105781</v>
      </c>
      <c r="AJ31" s="66">
        <v>5.2484428790321003E-2</v>
      </c>
      <c r="AK31" s="65">
        <v>101338</v>
      </c>
      <c r="AL31" s="66">
        <v>8.4315949410430413E-2</v>
      </c>
      <c r="AM31" s="65">
        <v>109842</v>
      </c>
      <c r="AN31" s="66">
        <v>6.1254854978647799E-2</v>
      </c>
      <c r="AO31" s="65">
        <v>40160</v>
      </c>
      <c r="AP31" s="66">
        <v>-1.1665108037604011E-2</v>
      </c>
      <c r="AQ31" s="65">
        <v>67572</v>
      </c>
      <c r="AR31" s="66">
        <v>-0.10271289521558424</v>
      </c>
      <c r="AS31" s="65">
        <v>19868</v>
      </c>
      <c r="AT31" s="66">
        <v>-3.2104058069859165E-2</v>
      </c>
      <c r="AU31" s="65">
        <v>145991</v>
      </c>
      <c r="AV31" s="66">
        <v>0.1784491944076716</v>
      </c>
      <c r="AW31" s="65">
        <v>18321</v>
      </c>
      <c r="AX31" s="66">
        <v>0.46626650660264102</v>
      </c>
      <c r="AY31" s="65">
        <v>6813</v>
      </c>
      <c r="AZ31" s="66">
        <v>0.22315978456014363</v>
      </c>
      <c r="BA31" s="65">
        <v>121307</v>
      </c>
      <c r="BB31" s="66">
        <v>0.24312885573158982</v>
      </c>
    </row>
    <row r="32" spans="1:55" s="51" customFormat="1" ht="15" customHeight="1" outlineLevel="1" x14ac:dyDescent="0.25">
      <c r="B32" s="52" t="s">
        <v>78</v>
      </c>
      <c r="C32" s="62">
        <v>575640</v>
      </c>
      <c r="D32" s="63">
        <v>0.10188893057586723</v>
      </c>
      <c r="E32" s="62">
        <v>168617</v>
      </c>
      <c r="F32" s="54">
        <v>0.14444632979264949</v>
      </c>
      <c r="G32" s="62">
        <v>102149</v>
      </c>
      <c r="H32" s="63">
        <v>0.18212958998275686</v>
      </c>
      <c r="I32" s="62">
        <v>66468</v>
      </c>
      <c r="J32" s="63">
        <v>9.0998621233011612E-2</v>
      </c>
      <c r="K32" s="62">
        <v>509172</v>
      </c>
      <c r="L32" s="63">
        <v>0.10332663037825474</v>
      </c>
      <c r="M32" s="62">
        <v>407023</v>
      </c>
      <c r="N32" s="63">
        <v>8.517184471455197E-2</v>
      </c>
      <c r="O32" s="62">
        <v>11610</v>
      </c>
      <c r="P32" s="54">
        <v>0.13790061746545135</v>
      </c>
      <c r="Q32" s="62">
        <v>21119</v>
      </c>
      <c r="R32" s="54">
        <v>9.657822316838871E-2</v>
      </c>
      <c r="S32" s="62">
        <v>75137</v>
      </c>
      <c r="T32" s="54">
        <v>-2.6407515387107172E-2</v>
      </c>
      <c r="U32" s="62">
        <v>8912</v>
      </c>
      <c r="V32" s="54">
        <v>-0.13852102464958915</v>
      </c>
      <c r="W32" s="62">
        <v>153859</v>
      </c>
      <c r="X32" s="54">
        <v>0.12321416838831656</v>
      </c>
      <c r="Y32" s="62">
        <v>8542</v>
      </c>
      <c r="Z32" s="54">
        <v>0.42461641094062719</v>
      </c>
      <c r="AA32" s="62">
        <v>20463</v>
      </c>
      <c r="AB32" s="54">
        <v>0.2548598761268166</v>
      </c>
      <c r="AC32" s="62">
        <v>71545</v>
      </c>
      <c r="AD32" s="63">
        <v>7.3556112419909114E-2</v>
      </c>
      <c r="AE32" s="62">
        <v>24684</v>
      </c>
      <c r="AF32" s="54">
        <v>0.15345794392523371</v>
      </c>
      <c r="AG32" s="62">
        <v>13582</v>
      </c>
      <c r="AH32" s="54">
        <v>-9.0471326426382337E-3</v>
      </c>
      <c r="AI32" s="62">
        <v>17395</v>
      </c>
      <c r="AJ32" s="54">
        <v>0.16988365054812027</v>
      </c>
      <c r="AK32" s="53">
        <v>15884</v>
      </c>
      <c r="AL32" s="54">
        <v>-4.7036237101031886E-2</v>
      </c>
      <c r="AM32" s="62">
        <v>7348</v>
      </c>
      <c r="AN32" s="54">
        <v>1.6180334670170105E-2</v>
      </c>
      <c r="AO32" s="62">
        <v>4888</v>
      </c>
      <c r="AP32" s="54">
        <v>-4.8842187195952569E-2</v>
      </c>
      <c r="AQ32" s="62">
        <v>4331</v>
      </c>
      <c r="AR32" s="54">
        <v>-9.4501358979719896E-2</v>
      </c>
      <c r="AS32" s="62">
        <v>816</v>
      </c>
      <c r="AT32" s="54">
        <v>0.26905132192846026</v>
      </c>
      <c r="AU32" s="62">
        <v>9784</v>
      </c>
      <c r="AV32" s="54">
        <v>0.29195827281130327</v>
      </c>
      <c r="AW32" s="62">
        <v>0</v>
      </c>
      <c r="AX32" s="54" t="s">
        <v>90</v>
      </c>
      <c r="AY32" s="62">
        <v>271</v>
      </c>
      <c r="AZ32" s="54">
        <v>0.97810218978102181</v>
      </c>
      <c r="BA32" s="62">
        <v>8398</v>
      </c>
      <c r="BB32" s="54">
        <v>0.26058240768537977</v>
      </c>
    </row>
    <row r="33" spans="1:54" s="51" customFormat="1" ht="15" customHeight="1" outlineLevel="1" x14ac:dyDescent="0.25">
      <c r="B33" s="52" t="s">
        <v>79</v>
      </c>
      <c r="C33" s="62">
        <v>579587</v>
      </c>
      <c r="D33" s="63">
        <v>0.13565681860042256</v>
      </c>
      <c r="E33" s="62">
        <v>168852</v>
      </c>
      <c r="F33" s="54">
        <v>0.15728150016449183</v>
      </c>
      <c r="G33" s="62">
        <v>100795</v>
      </c>
      <c r="H33" s="63">
        <v>0.19864194741411101</v>
      </c>
      <c r="I33" s="62">
        <v>68057</v>
      </c>
      <c r="J33" s="63">
        <v>0.10101434973225687</v>
      </c>
      <c r="K33" s="62">
        <v>511530</v>
      </c>
      <c r="L33" s="63">
        <v>0.14043086362227752</v>
      </c>
      <c r="M33" s="62">
        <v>410735</v>
      </c>
      <c r="N33" s="63">
        <v>0.1269995884209083</v>
      </c>
      <c r="O33" s="62">
        <v>12872</v>
      </c>
      <c r="P33" s="54">
        <v>0.24789142026175481</v>
      </c>
      <c r="Q33" s="62">
        <v>21730</v>
      </c>
      <c r="R33" s="54">
        <v>0.21011304783649831</v>
      </c>
      <c r="S33" s="62">
        <v>78328</v>
      </c>
      <c r="T33" s="54">
        <v>9.2196999274917646E-2</v>
      </c>
      <c r="U33" s="62">
        <v>9917</v>
      </c>
      <c r="V33" s="54">
        <v>-0.10342645330440281</v>
      </c>
      <c r="W33" s="62">
        <v>164155</v>
      </c>
      <c r="X33" s="54">
        <v>0.18387555081170359</v>
      </c>
      <c r="Y33" s="62">
        <v>8729</v>
      </c>
      <c r="Z33" s="54">
        <v>0.42328387412359358</v>
      </c>
      <c r="AA33" s="62">
        <v>17309</v>
      </c>
      <c r="AB33" s="54">
        <v>0.22819839636699069</v>
      </c>
      <c r="AC33" s="62">
        <v>62839</v>
      </c>
      <c r="AD33" s="63">
        <v>-4.896025668190207E-2</v>
      </c>
      <c r="AE33" s="62">
        <v>20538</v>
      </c>
      <c r="AF33" s="54">
        <v>-2.0881006864988505E-2</v>
      </c>
      <c r="AG33" s="62">
        <v>11610</v>
      </c>
      <c r="AH33" s="54">
        <v>-0.18066337332392379</v>
      </c>
      <c r="AI33" s="62">
        <v>16075</v>
      </c>
      <c r="AJ33" s="54">
        <v>5.5344012605041959E-2</v>
      </c>
      <c r="AK33" s="53">
        <v>14616</v>
      </c>
      <c r="AL33" s="54">
        <v>-6.8807339449541316E-2</v>
      </c>
      <c r="AM33" s="62">
        <v>8182</v>
      </c>
      <c r="AN33" s="54">
        <v>0.13528513944775922</v>
      </c>
      <c r="AO33" s="62">
        <v>3936</v>
      </c>
      <c r="AP33" s="54">
        <v>1.9161056447436486E-2</v>
      </c>
      <c r="AQ33" s="62">
        <v>2877</v>
      </c>
      <c r="AR33" s="54">
        <v>-9.5851665619107518E-2</v>
      </c>
      <c r="AS33" s="62">
        <v>1240</v>
      </c>
      <c r="AT33" s="54">
        <v>0.38702460850111864</v>
      </c>
      <c r="AU33" s="62">
        <v>9567</v>
      </c>
      <c r="AV33" s="54">
        <v>0.48095975232198152</v>
      </c>
      <c r="AW33" s="62">
        <v>3</v>
      </c>
      <c r="AX33" s="54" t="s">
        <v>90</v>
      </c>
      <c r="AY33" s="62">
        <v>169</v>
      </c>
      <c r="AZ33" s="54">
        <v>-0.22119815668202769</v>
      </c>
      <c r="BA33" s="62">
        <v>8882</v>
      </c>
      <c r="BB33" s="54">
        <v>0.34169184290030219</v>
      </c>
    </row>
    <row r="34" spans="1:54" s="51" customFormat="1" ht="15" customHeight="1" outlineLevel="1" x14ac:dyDescent="0.25">
      <c r="B34" s="52" t="s">
        <v>80</v>
      </c>
      <c r="C34" s="62">
        <v>644037</v>
      </c>
      <c r="D34" s="63">
        <v>0.13547321301064708</v>
      </c>
      <c r="E34" s="62">
        <v>196850</v>
      </c>
      <c r="F34" s="54">
        <v>0.18991488950142665</v>
      </c>
      <c r="G34" s="62">
        <v>118712</v>
      </c>
      <c r="H34" s="63">
        <v>0.2239990926619031</v>
      </c>
      <c r="I34" s="62">
        <v>78138</v>
      </c>
      <c r="J34" s="63">
        <v>0.14161735700197231</v>
      </c>
      <c r="K34" s="62">
        <v>565899</v>
      </c>
      <c r="L34" s="63">
        <v>0.13463003657128203</v>
      </c>
      <c r="M34" s="62">
        <v>447187</v>
      </c>
      <c r="N34" s="63">
        <v>0.11305613978320661</v>
      </c>
      <c r="O34" s="62">
        <v>12884</v>
      </c>
      <c r="P34" s="54">
        <v>0.32211390456644429</v>
      </c>
      <c r="Q34" s="62">
        <v>22057</v>
      </c>
      <c r="R34" s="54">
        <v>0.24145888444869712</v>
      </c>
      <c r="S34" s="62">
        <v>81572</v>
      </c>
      <c r="T34" s="54">
        <v>9.0388985429755486E-2</v>
      </c>
      <c r="U34" s="62">
        <v>9963</v>
      </c>
      <c r="V34" s="54">
        <v>-2.3032245143200791E-3</v>
      </c>
      <c r="W34" s="62">
        <v>193128</v>
      </c>
      <c r="X34" s="54">
        <v>0.17716473040679737</v>
      </c>
      <c r="Y34" s="62">
        <v>10251</v>
      </c>
      <c r="Z34" s="54">
        <v>0.47836746466685898</v>
      </c>
      <c r="AA34" s="62">
        <v>16340</v>
      </c>
      <c r="AB34" s="54">
        <v>8.6580662322117252E-2</v>
      </c>
      <c r="AC34" s="62">
        <v>62096</v>
      </c>
      <c r="AD34" s="63">
        <v>-0.15637312175637852</v>
      </c>
      <c r="AE34" s="62">
        <v>19036</v>
      </c>
      <c r="AF34" s="54">
        <v>-0.18715572825483584</v>
      </c>
      <c r="AG34" s="62">
        <v>10952</v>
      </c>
      <c r="AH34" s="54">
        <v>-0.32706605222734253</v>
      </c>
      <c r="AI34" s="62">
        <v>16974</v>
      </c>
      <c r="AJ34" s="54">
        <v>4.2598509052182987E-3</v>
      </c>
      <c r="AK34" s="53">
        <v>15134</v>
      </c>
      <c r="AL34" s="54">
        <v>-0.11028806584362139</v>
      </c>
      <c r="AM34" s="62">
        <v>9046</v>
      </c>
      <c r="AN34" s="54">
        <v>0.16948933419521661</v>
      </c>
      <c r="AO34" s="62">
        <v>3831</v>
      </c>
      <c r="AP34" s="54">
        <v>-3.525560312263909E-2</v>
      </c>
      <c r="AQ34" s="62">
        <v>4286</v>
      </c>
      <c r="AR34" s="54">
        <v>8.8369730827831283E-2</v>
      </c>
      <c r="AS34" s="62">
        <v>1172</v>
      </c>
      <c r="AT34" s="54">
        <v>8.5397096498729397E-4</v>
      </c>
      <c r="AU34" s="62">
        <v>10029</v>
      </c>
      <c r="AV34" s="54">
        <v>0.55295757200371631</v>
      </c>
      <c r="AW34" s="62">
        <v>0</v>
      </c>
      <c r="AX34" s="54" t="s">
        <v>90</v>
      </c>
      <c r="AY34" s="62">
        <v>279</v>
      </c>
      <c r="AZ34" s="54">
        <v>0.8</v>
      </c>
      <c r="BA34" s="62">
        <v>10253</v>
      </c>
      <c r="BB34" s="54">
        <v>0.60478948192205362</v>
      </c>
    </row>
    <row r="35" spans="1:54" s="51" customFormat="1" ht="15" customHeight="1" outlineLevel="1" x14ac:dyDescent="0.25">
      <c r="B35" s="52" t="s">
        <v>81</v>
      </c>
      <c r="C35" s="62">
        <v>561262</v>
      </c>
      <c r="D35" s="63">
        <v>0.12264075463848245</v>
      </c>
      <c r="E35" s="62">
        <v>176805</v>
      </c>
      <c r="F35" s="54">
        <v>-2.8593665403356949E-3</v>
      </c>
      <c r="G35" s="62">
        <v>108374</v>
      </c>
      <c r="H35" s="63">
        <v>4.6343676984571314E-2</v>
      </c>
      <c r="I35" s="62">
        <v>68431</v>
      </c>
      <c r="J35" s="63">
        <v>-7.1971032574791871E-2</v>
      </c>
      <c r="K35" s="62">
        <v>492831</v>
      </c>
      <c r="L35" s="63">
        <v>0.15631026958541572</v>
      </c>
      <c r="M35" s="62">
        <v>384457</v>
      </c>
      <c r="N35" s="63">
        <v>0.19161221934316064</v>
      </c>
      <c r="O35" s="62">
        <v>16267</v>
      </c>
      <c r="P35" s="54">
        <v>0.48706463113630138</v>
      </c>
      <c r="Q35" s="62">
        <v>19617</v>
      </c>
      <c r="R35" s="54">
        <v>5.168069479440307E-2</v>
      </c>
      <c r="S35" s="62">
        <v>68851</v>
      </c>
      <c r="T35" s="54">
        <v>0.18392227667440464</v>
      </c>
      <c r="U35" s="62">
        <v>13228</v>
      </c>
      <c r="V35" s="54">
        <v>0.21782360522923949</v>
      </c>
      <c r="W35" s="62">
        <v>180160</v>
      </c>
      <c r="X35" s="54">
        <v>0.22289949905648854</v>
      </c>
      <c r="Y35" s="62">
        <v>9289</v>
      </c>
      <c r="Z35" s="54">
        <v>0.1678400804626603</v>
      </c>
      <c r="AA35" s="62">
        <v>14300</v>
      </c>
      <c r="AB35" s="54">
        <v>5.201206503347322E-2</v>
      </c>
      <c r="AC35" s="62">
        <v>23469</v>
      </c>
      <c r="AD35" s="63">
        <v>-8.4498711394651593E-3</v>
      </c>
      <c r="AE35" s="62">
        <v>7317</v>
      </c>
      <c r="AF35" s="54">
        <v>-8.2047421904403506E-2</v>
      </c>
      <c r="AG35" s="62">
        <v>3834</v>
      </c>
      <c r="AH35" s="54">
        <v>-0.16959064327485385</v>
      </c>
      <c r="AI35" s="62">
        <v>6920</v>
      </c>
      <c r="AJ35" s="54">
        <v>0.12246553122465542</v>
      </c>
      <c r="AK35" s="53">
        <v>5398</v>
      </c>
      <c r="AL35" s="54">
        <v>9.8047192839707087E-2</v>
      </c>
      <c r="AM35" s="62">
        <v>9728</v>
      </c>
      <c r="AN35" s="54">
        <v>0.15740630577037473</v>
      </c>
      <c r="AO35" s="62">
        <v>3379</v>
      </c>
      <c r="AP35" s="54">
        <v>1.5629696423204109E-2</v>
      </c>
      <c r="AQ35" s="62">
        <v>6749</v>
      </c>
      <c r="AR35" s="54">
        <v>0.46526270082501076</v>
      </c>
      <c r="AS35" s="62">
        <v>1269</v>
      </c>
      <c r="AT35" s="54">
        <v>6.8181818181818121E-2</v>
      </c>
      <c r="AU35" s="62">
        <v>8524</v>
      </c>
      <c r="AV35" s="54">
        <v>0.15909709001903716</v>
      </c>
      <c r="AW35" s="62">
        <v>828</v>
      </c>
      <c r="AX35" s="54">
        <v>0.28771384136858469</v>
      </c>
      <c r="AY35" s="62">
        <v>257</v>
      </c>
      <c r="AZ35" s="54">
        <v>-0.14617940199335544</v>
      </c>
      <c r="BA35" s="62">
        <v>8542</v>
      </c>
      <c r="BB35" s="54">
        <v>0.50785525154457201</v>
      </c>
    </row>
    <row r="36" spans="1:54" s="51" customFormat="1" ht="15" customHeight="1" outlineLevel="1" x14ac:dyDescent="0.25">
      <c r="B36" s="52" t="s">
        <v>82</v>
      </c>
      <c r="C36" s="62">
        <v>540736</v>
      </c>
      <c r="D36" s="63">
        <v>0.1558411299855289</v>
      </c>
      <c r="E36" s="62">
        <v>212181</v>
      </c>
      <c r="F36" s="54">
        <v>0.17260759997347308</v>
      </c>
      <c r="G36" s="62">
        <v>129827</v>
      </c>
      <c r="H36" s="63">
        <v>0.25115162962820192</v>
      </c>
      <c r="I36" s="62">
        <v>82354</v>
      </c>
      <c r="J36" s="63">
        <v>6.7010442849368967E-2</v>
      </c>
      <c r="K36" s="62">
        <v>458382</v>
      </c>
      <c r="L36" s="63">
        <v>0.17339183457187701</v>
      </c>
      <c r="M36" s="62">
        <v>328555</v>
      </c>
      <c r="N36" s="63">
        <v>0.14526580707680181</v>
      </c>
      <c r="O36" s="62">
        <v>11866</v>
      </c>
      <c r="P36" s="54">
        <v>0.22963730569948182</v>
      </c>
      <c r="Q36" s="62">
        <v>17276</v>
      </c>
      <c r="R36" s="54">
        <v>3.1341412452987827E-2</v>
      </c>
      <c r="S36" s="62">
        <v>57983</v>
      </c>
      <c r="T36" s="54">
        <v>0.14023047274443479</v>
      </c>
      <c r="U36" s="62">
        <v>10080</v>
      </c>
      <c r="V36" s="54">
        <v>-6.415374617027203E-2</v>
      </c>
      <c r="W36" s="62">
        <v>172498</v>
      </c>
      <c r="X36" s="54">
        <v>0.17913488092308527</v>
      </c>
      <c r="Y36" s="62">
        <v>9439</v>
      </c>
      <c r="Z36" s="54">
        <v>0.15801742117531581</v>
      </c>
      <c r="AA36" s="62">
        <v>13997</v>
      </c>
      <c r="AB36" s="54">
        <v>6.5463956763340159E-2</v>
      </c>
      <c r="AC36" s="62">
        <v>3084</v>
      </c>
      <c r="AD36" s="63">
        <v>-6.8559347629115086E-2</v>
      </c>
      <c r="AE36" s="62">
        <v>0</v>
      </c>
      <c r="AF36" s="54" t="s">
        <v>90</v>
      </c>
      <c r="AG36" s="62">
        <v>867</v>
      </c>
      <c r="AH36" s="54">
        <v>0.22284908321579699</v>
      </c>
      <c r="AI36" s="62">
        <v>1610</v>
      </c>
      <c r="AJ36" s="54">
        <v>-0.1831557584982243</v>
      </c>
      <c r="AK36" s="53">
        <v>607</v>
      </c>
      <c r="AL36" s="54">
        <v>-3.8034865293185449E-2</v>
      </c>
      <c r="AM36" s="62">
        <v>7863</v>
      </c>
      <c r="AN36" s="54">
        <v>4.3668701884788996E-2</v>
      </c>
      <c r="AO36" s="62">
        <v>1704</v>
      </c>
      <c r="AP36" s="54">
        <v>-0.38372513562386978</v>
      </c>
      <c r="AQ36" s="62">
        <v>6997</v>
      </c>
      <c r="AR36" s="54">
        <v>7.1024031838359036E-2</v>
      </c>
      <c r="AS36" s="62">
        <v>1287</v>
      </c>
      <c r="AT36" s="54">
        <v>5.4918032786885229E-2</v>
      </c>
      <c r="AU36" s="62">
        <v>8982</v>
      </c>
      <c r="AV36" s="54">
        <v>0.40453479280688032</v>
      </c>
      <c r="AW36" s="62">
        <v>705</v>
      </c>
      <c r="AX36" s="54">
        <v>-0.18023255813953487</v>
      </c>
      <c r="AY36" s="62">
        <v>376</v>
      </c>
      <c r="AZ36" s="54">
        <v>0.96858638743455505</v>
      </c>
      <c r="BA36" s="62">
        <v>4418</v>
      </c>
      <c r="BB36" s="54">
        <v>0.79011345218800644</v>
      </c>
    </row>
    <row r="37" spans="1:54" s="51" customFormat="1" ht="15" customHeight="1" outlineLevel="1" x14ac:dyDescent="0.25">
      <c r="B37" s="52" t="s">
        <v>83</v>
      </c>
      <c r="C37" s="62">
        <v>549469</v>
      </c>
      <c r="D37" s="63">
        <v>0.1740790598290598</v>
      </c>
      <c r="E37" s="62">
        <v>210249</v>
      </c>
      <c r="F37" s="54">
        <v>0.12855678237671708</v>
      </c>
      <c r="G37" s="62">
        <v>132556</v>
      </c>
      <c r="H37" s="63">
        <v>0.17617412445319913</v>
      </c>
      <c r="I37" s="62">
        <v>77693</v>
      </c>
      <c r="J37" s="63">
        <v>5.5640098915731295E-2</v>
      </c>
      <c r="K37" s="62">
        <v>471776</v>
      </c>
      <c r="L37" s="63">
        <v>0.19618054675179142</v>
      </c>
      <c r="M37" s="62">
        <v>339220</v>
      </c>
      <c r="N37" s="63">
        <v>0.2041845786844918</v>
      </c>
      <c r="O37" s="62">
        <v>10345</v>
      </c>
      <c r="P37" s="54">
        <v>0.42453869457449733</v>
      </c>
      <c r="Q37" s="62">
        <v>16453</v>
      </c>
      <c r="R37" s="54">
        <v>3.0244207889793318E-2</v>
      </c>
      <c r="S37" s="62">
        <v>59267</v>
      </c>
      <c r="T37" s="54">
        <v>0.24743743554124298</v>
      </c>
      <c r="U37" s="62">
        <v>8807</v>
      </c>
      <c r="V37" s="54">
        <v>0.15668505384817433</v>
      </c>
      <c r="W37" s="62">
        <v>175950</v>
      </c>
      <c r="X37" s="54">
        <v>0.21569521598540753</v>
      </c>
      <c r="Y37" s="62">
        <v>11802</v>
      </c>
      <c r="Z37" s="54">
        <v>4.9813200498131982E-2</v>
      </c>
      <c r="AA37" s="62">
        <v>13697</v>
      </c>
      <c r="AB37" s="54">
        <v>1.4442304843726772E-2</v>
      </c>
      <c r="AC37" s="62">
        <v>3534</v>
      </c>
      <c r="AD37" s="63">
        <v>-0.27239036442248299</v>
      </c>
      <c r="AE37" s="62">
        <v>551</v>
      </c>
      <c r="AF37" s="54">
        <v>-0.21621621621621623</v>
      </c>
      <c r="AG37" s="62">
        <v>1611</v>
      </c>
      <c r="AH37" s="54">
        <v>-6.2034739454097654E-4</v>
      </c>
      <c r="AI37" s="62">
        <v>1372</v>
      </c>
      <c r="AJ37" s="54">
        <v>-0.46026750590086551</v>
      </c>
      <c r="AK37" s="53">
        <v>0</v>
      </c>
      <c r="AL37" s="54" t="s">
        <v>90</v>
      </c>
      <c r="AM37" s="62">
        <v>5884</v>
      </c>
      <c r="AN37" s="54">
        <v>9.4697674418604549E-2</v>
      </c>
      <c r="AO37" s="62">
        <v>2086</v>
      </c>
      <c r="AP37" s="54">
        <v>-0.31426692965154501</v>
      </c>
      <c r="AQ37" s="62">
        <v>9914</v>
      </c>
      <c r="AR37" s="54">
        <v>0.54544037412314883</v>
      </c>
      <c r="AS37" s="62">
        <v>1828</v>
      </c>
      <c r="AT37" s="54">
        <v>0.27032661570535099</v>
      </c>
      <c r="AU37" s="62">
        <v>11693</v>
      </c>
      <c r="AV37" s="54">
        <v>0.62606035321930187</v>
      </c>
      <c r="AW37" s="62">
        <v>1413</v>
      </c>
      <c r="AX37" s="54">
        <v>-0.19715909090909089</v>
      </c>
      <c r="AY37" s="62">
        <v>403</v>
      </c>
      <c r="AZ37" s="54">
        <v>2.1</v>
      </c>
      <c r="BA37" s="62">
        <v>6144</v>
      </c>
      <c r="BB37" s="54">
        <v>0.67914730800765244</v>
      </c>
    </row>
    <row r="38" spans="1:54" s="51" customFormat="1" ht="15" customHeight="1" outlineLevel="1" x14ac:dyDescent="0.25">
      <c r="B38" s="52" t="s">
        <v>84</v>
      </c>
      <c r="C38" s="62">
        <v>635825</v>
      </c>
      <c r="D38" s="63">
        <v>0.16560340244550775</v>
      </c>
      <c r="E38" s="62">
        <v>230444</v>
      </c>
      <c r="F38" s="54">
        <v>7.4115678442083777E-2</v>
      </c>
      <c r="G38" s="62">
        <v>151817</v>
      </c>
      <c r="H38" s="63">
        <v>0.11343601026769345</v>
      </c>
      <c r="I38" s="62">
        <v>78627</v>
      </c>
      <c r="J38" s="63">
        <v>5.5503689588582983E-3</v>
      </c>
      <c r="K38" s="62">
        <v>557198</v>
      </c>
      <c r="L38" s="63">
        <v>0.19238514263947759</v>
      </c>
      <c r="M38" s="62">
        <v>405381</v>
      </c>
      <c r="N38" s="63">
        <v>0.22491214605359766</v>
      </c>
      <c r="O38" s="62">
        <v>19719</v>
      </c>
      <c r="P38" s="54">
        <v>0.38983648153369055</v>
      </c>
      <c r="Q38" s="62">
        <v>22079</v>
      </c>
      <c r="R38" s="54">
        <v>0.11985189693649834</v>
      </c>
      <c r="S38" s="62">
        <v>66455</v>
      </c>
      <c r="T38" s="54">
        <v>0.20437493203813117</v>
      </c>
      <c r="U38" s="62">
        <v>12957</v>
      </c>
      <c r="V38" s="54">
        <v>0.1930939226519337</v>
      </c>
      <c r="W38" s="62">
        <v>205586</v>
      </c>
      <c r="X38" s="54">
        <v>0.24886707407452402</v>
      </c>
      <c r="Y38" s="62">
        <v>12504</v>
      </c>
      <c r="Z38" s="54">
        <v>0.11205976520811101</v>
      </c>
      <c r="AA38" s="62">
        <v>15241</v>
      </c>
      <c r="AB38" s="54">
        <v>8.2995807574788527E-2</v>
      </c>
      <c r="AC38" s="62">
        <v>4943</v>
      </c>
      <c r="AD38" s="63">
        <v>-0.10501539018649286</v>
      </c>
      <c r="AE38" s="62">
        <v>730</v>
      </c>
      <c r="AF38" s="54">
        <v>2.9619181946403339E-2</v>
      </c>
      <c r="AG38" s="62">
        <v>2358</v>
      </c>
      <c r="AH38" s="54">
        <v>9.5724907063196918E-2</v>
      </c>
      <c r="AI38" s="62">
        <v>1855</v>
      </c>
      <c r="AJ38" s="54">
        <v>-0.30315552216378661</v>
      </c>
      <c r="AK38" s="53">
        <v>0</v>
      </c>
      <c r="AL38" s="54" t="s">
        <v>90</v>
      </c>
      <c r="AM38" s="62">
        <v>7965</v>
      </c>
      <c r="AN38" s="54">
        <v>0.22992588017294624</v>
      </c>
      <c r="AO38" s="62">
        <v>3418</v>
      </c>
      <c r="AP38" s="54">
        <v>0.10794165316045379</v>
      </c>
      <c r="AQ38" s="62">
        <v>8433</v>
      </c>
      <c r="AR38" s="54">
        <v>0.26792963464140729</v>
      </c>
      <c r="AS38" s="62">
        <v>2567</v>
      </c>
      <c r="AT38" s="54">
        <v>0.49417927823050056</v>
      </c>
      <c r="AU38" s="62">
        <v>12056</v>
      </c>
      <c r="AV38" s="54">
        <v>0.30815972222222232</v>
      </c>
      <c r="AW38" s="62">
        <v>2648</v>
      </c>
      <c r="AX38" s="54">
        <v>-4.0231968104385674E-2</v>
      </c>
      <c r="AY38" s="62">
        <v>652</v>
      </c>
      <c r="AZ38" s="54">
        <v>1.0248447204968945</v>
      </c>
      <c r="BA38" s="62">
        <v>8158</v>
      </c>
      <c r="BB38" s="54">
        <v>0.53345864661654141</v>
      </c>
    </row>
    <row r="39" spans="1:54" s="51" customFormat="1" ht="15" customHeight="1" outlineLevel="1" x14ac:dyDescent="0.25">
      <c r="B39" s="52" t="s">
        <v>85</v>
      </c>
      <c r="C39" s="62">
        <v>645161</v>
      </c>
      <c r="D39" s="63">
        <v>0.1335617461279639</v>
      </c>
      <c r="E39" s="62">
        <v>246656</v>
      </c>
      <c r="F39" s="54">
        <v>5.482474896936318E-2</v>
      </c>
      <c r="G39" s="62">
        <v>166822</v>
      </c>
      <c r="H39" s="63">
        <v>5.7917800227029081E-2</v>
      </c>
      <c r="I39" s="62">
        <v>79834</v>
      </c>
      <c r="J39" s="63">
        <v>4.8419504379686673E-2</v>
      </c>
      <c r="K39" s="62">
        <v>565327</v>
      </c>
      <c r="L39" s="63">
        <v>0.14671256272844913</v>
      </c>
      <c r="M39" s="62">
        <v>398505</v>
      </c>
      <c r="N39" s="63">
        <v>0.1884709327814047</v>
      </c>
      <c r="O39" s="62">
        <v>18696</v>
      </c>
      <c r="P39" s="54">
        <v>0.47468054898248946</v>
      </c>
      <c r="Q39" s="62">
        <v>19532</v>
      </c>
      <c r="R39" s="54">
        <v>6.8256399037409654E-2</v>
      </c>
      <c r="S39" s="62">
        <v>63290</v>
      </c>
      <c r="T39" s="54">
        <v>0.15452671518998895</v>
      </c>
      <c r="U39" s="62">
        <v>12178</v>
      </c>
      <c r="V39" s="54">
        <v>-8.1390963264690308E-2</v>
      </c>
      <c r="W39" s="62">
        <v>205687</v>
      </c>
      <c r="X39" s="54">
        <v>0.23072274378167501</v>
      </c>
      <c r="Y39" s="62">
        <v>10982</v>
      </c>
      <c r="Z39" s="54">
        <v>0.26579068695251262</v>
      </c>
      <c r="AA39" s="62">
        <v>17725</v>
      </c>
      <c r="AB39" s="54">
        <v>1.0604937567706196E-2</v>
      </c>
      <c r="AC39" s="62">
        <v>4249</v>
      </c>
      <c r="AD39" s="63">
        <v>-5.2831029870708868E-2</v>
      </c>
      <c r="AE39" s="62">
        <v>919</v>
      </c>
      <c r="AF39" s="54">
        <v>0.30539772727272729</v>
      </c>
      <c r="AG39" s="62">
        <v>1697</v>
      </c>
      <c r="AH39" s="54">
        <v>8.9179548156956834E-3</v>
      </c>
      <c r="AI39" s="62">
        <v>1633</v>
      </c>
      <c r="AJ39" s="54">
        <v>-0.22238095238095235</v>
      </c>
      <c r="AK39" s="53">
        <v>0</v>
      </c>
      <c r="AL39" s="54" t="s">
        <v>90</v>
      </c>
      <c r="AM39" s="62">
        <v>7948</v>
      </c>
      <c r="AN39" s="54">
        <v>0.20845370229587967</v>
      </c>
      <c r="AO39" s="62">
        <v>2668</v>
      </c>
      <c r="AP39" s="54">
        <v>-0.31059431524547798</v>
      </c>
      <c r="AQ39" s="62">
        <v>7220</v>
      </c>
      <c r="AR39" s="54">
        <v>0.13272670222780047</v>
      </c>
      <c r="AS39" s="62">
        <v>2605</v>
      </c>
      <c r="AT39" s="54">
        <v>0.54691211401425188</v>
      </c>
      <c r="AU39" s="62">
        <v>12611</v>
      </c>
      <c r="AV39" s="54">
        <v>0.51301739652069589</v>
      </c>
      <c r="AW39" s="62">
        <v>4161</v>
      </c>
      <c r="AX39" s="54">
        <v>-0.12712397734424163</v>
      </c>
      <c r="AY39" s="62">
        <v>1243</v>
      </c>
      <c r="AZ39" s="54">
        <v>5.1607445008460262E-2</v>
      </c>
      <c r="BA39" s="62">
        <v>7710</v>
      </c>
      <c r="BB39" s="54">
        <v>0.36363636363636354</v>
      </c>
    </row>
    <row r="40" spans="1:54" s="51" customFormat="1" ht="15" customHeight="1" outlineLevel="1" x14ac:dyDescent="0.25">
      <c r="A40" s="78"/>
      <c r="B40" s="52" t="s">
        <v>86</v>
      </c>
      <c r="C40" s="62">
        <v>581242</v>
      </c>
      <c r="D40" s="63">
        <v>0.16865214602672918</v>
      </c>
      <c r="E40" s="62">
        <v>213671</v>
      </c>
      <c r="F40" s="54">
        <v>0.11347872534458947</v>
      </c>
      <c r="G40" s="62">
        <v>134348</v>
      </c>
      <c r="H40" s="63">
        <v>0.12029485832457754</v>
      </c>
      <c r="I40" s="62">
        <v>79323</v>
      </c>
      <c r="J40" s="63">
        <v>0.1021216289441873</v>
      </c>
      <c r="K40" s="62">
        <v>501919</v>
      </c>
      <c r="L40" s="63">
        <v>0.17990869512068985</v>
      </c>
      <c r="M40" s="62">
        <v>367571</v>
      </c>
      <c r="N40" s="63">
        <v>0.20331231626433066</v>
      </c>
      <c r="O40" s="62">
        <v>12899</v>
      </c>
      <c r="P40" s="54">
        <v>0.37721546017510144</v>
      </c>
      <c r="Q40" s="62">
        <v>18185</v>
      </c>
      <c r="R40" s="54">
        <v>6.6694040356640061E-2</v>
      </c>
      <c r="S40" s="62">
        <v>62925</v>
      </c>
      <c r="T40" s="54">
        <v>0.20821412799293415</v>
      </c>
      <c r="U40" s="62">
        <v>8781</v>
      </c>
      <c r="V40" s="54">
        <v>-2.1615598885793896E-2</v>
      </c>
      <c r="W40" s="62">
        <v>193937</v>
      </c>
      <c r="X40" s="54">
        <v>0.23682733638601539</v>
      </c>
      <c r="Y40" s="62">
        <v>11268</v>
      </c>
      <c r="Z40" s="54">
        <v>0.20423212568130822</v>
      </c>
      <c r="AA40" s="62">
        <v>14608</v>
      </c>
      <c r="AB40" s="54">
        <v>9.8180724703052169E-2</v>
      </c>
      <c r="AC40" s="62">
        <v>3730</v>
      </c>
      <c r="AD40" s="63">
        <v>-0.35028740637519595</v>
      </c>
      <c r="AE40" s="62">
        <v>759</v>
      </c>
      <c r="AF40" s="54">
        <v>-0.1785714285714286</v>
      </c>
      <c r="AG40" s="62">
        <v>1457</v>
      </c>
      <c r="AH40" s="54">
        <v>-0.29511369134010645</v>
      </c>
      <c r="AI40" s="62">
        <v>1078</v>
      </c>
      <c r="AJ40" s="54">
        <v>-0.5337370242214533</v>
      </c>
      <c r="AK40" s="53">
        <v>436</v>
      </c>
      <c r="AL40" s="54">
        <v>-4.5662100456621557E-3</v>
      </c>
      <c r="AM40" s="62">
        <v>8375</v>
      </c>
      <c r="AN40" s="54">
        <v>8.7097611630321925E-2</v>
      </c>
      <c r="AO40" s="62">
        <v>2630</v>
      </c>
      <c r="AP40" s="54">
        <v>-0.12216288384512686</v>
      </c>
      <c r="AQ40" s="62">
        <v>7751</v>
      </c>
      <c r="AR40" s="54">
        <v>0.35601819454163741</v>
      </c>
      <c r="AS40" s="62">
        <v>2470</v>
      </c>
      <c r="AT40" s="54">
        <v>0.59354838709677415</v>
      </c>
      <c r="AU40" s="62">
        <v>11650</v>
      </c>
      <c r="AV40" s="54">
        <v>0.51594014313597913</v>
      </c>
      <c r="AW40" s="62">
        <v>1862</v>
      </c>
      <c r="AX40" s="54">
        <v>-1.9483938915218491E-2</v>
      </c>
      <c r="AY40" s="62">
        <v>742</v>
      </c>
      <c r="AZ40" s="54">
        <v>0.6415929203539823</v>
      </c>
      <c r="BA40" s="62">
        <v>5758</v>
      </c>
      <c r="BB40" s="54">
        <v>0.20158597662771283</v>
      </c>
    </row>
    <row r="41" spans="1:54" s="51" customFormat="1" ht="15" customHeight="1" outlineLevel="1" x14ac:dyDescent="0.25">
      <c r="A41" s="79"/>
      <c r="B41" s="52" t="s">
        <v>87</v>
      </c>
      <c r="C41" s="62">
        <v>661045</v>
      </c>
      <c r="D41" s="63">
        <v>0.13257022828046083</v>
      </c>
      <c r="E41" s="62">
        <v>218670</v>
      </c>
      <c r="F41" s="54">
        <v>0.14748850779790512</v>
      </c>
      <c r="G41" s="62">
        <v>140671</v>
      </c>
      <c r="H41" s="63">
        <v>0.20112537996516267</v>
      </c>
      <c r="I41" s="62">
        <v>77999</v>
      </c>
      <c r="J41" s="63">
        <v>6.1962204552880928E-2</v>
      </c>
      <c r="K41" s="62">
        <v>583046</v>
      </c>
      <c r="L41" s="63">
        <v>0.14273450668339138</v>
      </c>
      <c r="M41" s="62">
        <v>442375</v>
      </c>
      <c r="N41" s="63">
        <v>0.12533833285848028</v>
      </c>
      <c r="O41" s="62">
        <v>15445</v>
      </c>
      <c r="P41" s="54">
        <v>0.25783858620408817</v>
      </c>
      <c r="Q41" s="62">
        <v>23312</v>
      </c>
      <c r="R41" s="54">
        <v>0.19121103730199285</v>
      </c>
      <c r="S41" s="62">
        <v>75666</v>
      </c>
      <c r="T41" s="54">
        <v>0.19705742762221168</v>
      </c>
      <c r="U41" s="62">
        <v>10164</v>
      </c>
      <c r="V41" s="54">
        <v>-1.967592592592593E-2</v>
      </c>
      <c r="W41" s="62">
        <v>211416</v>
      </c>
      <c r="X41" s="54">
        <v>9.5385635679719805E-2</v>
      </c>
      <c r="Y41" s="62">
        <v>10680</v>
      </c>
      <c r="Z41" s="54">
        <v>0.11134235171696161</v>
      </c>
      <c r="AA41" s="62">
        <v>15691</v>
      </c>
      <c r="AB41" s="54">
        <v>3.4139590061293079E-2</v>
      </c>
      <c r="AC41" s="62">
        <v>35996</v>
      </c>
      <c r="AD41" s="63">
        <v>0.10835360408904759</v>
      </c>
      <c r="AE41" s="62">
        <v>10401</v>
      </c>
      <c r="AF41" s="54">
        <v>0.11062466631073153</v>
      </c>
      <c r="AG41" s="62">
        <v>9340</v>
      </c>
      <c r="AH41" s="54">
        <v>0.43692307692307697</v>
      </c>
      <c r="AI41" s="62">
        <v>8177</v>
      </c>
      <c r="AJ41" s="54">
        <v>-2.3175247879584249E-2</v>
      </c>
      <c r="AK41" s="53">
        <v>8078</v>
      </c>
      <c r="AL41" s="54">
        <v>-1.9779153015410778E-2</v>
      </c>
      <c r="AM41" s="62">
        <v>10928</v>
      </c>
      <c r="AN41" s="54">
        <v>0.16366734107123837</v>
      </c>
      <c r="AO41" s="62">
        <v>3389</v>
      </c>
      <c r="AP41" s="54">
        <v>-4.7230812482428997E-2</v>
      </c>
      <c r="AQ41" s="62">
        <v>6452</v>
      </c>
      <c r="AR41" s="54">
        <v>6.2034739454097654E-4</v>
      </c>
      <c r="AS41" s="62">
        <v>2753</v>
      </c>
      <c r="AT41" s="54">
        <v>0.58309373202990233</v>
      </c>
      <c r="AU41" s="62">
        <v>9885</v>
      </c>
      <c r="AV41" s="54">
        <v>0.23887705226218814</v>
      </c>
      <c r="AW41" s="62">
        <v>869</v>
      </c>
      <c r="AX41" s="54">
        <v>0.23789173789173779</v>
      </c>
      <c r="AY41" s="62">
        <v>392</v>
      </c>
      <c r="AZ41" s="54">
        <v>1.0309278350515427E-2</v>
      </c>
      <c r="BA41" s="62">
        <v>9337</v>
      </c>
      <c r="BB41" s="54">
        <v>0.29554599694741235</v>
      </c>
    </row>
    <row r="42" spans="1:54" s="51" customFormat="1" ht="15" customHeight="1" outlineLevel="1" x14ac:dyDescent="0.25">
      <c r="B42" s="52" t="s">
        <v>88</v>
      </c>
      <c r="C42" s="62">
        <v>621556</v>
      </c>
      <c r="D42" s="63">
        <v>9.6448813772202602E-2</v>
      </c>
      <c r="E42" s="62">
        <v>187835</v>
      </c>
      <c r="F42" s="54">
        <v>0.11235143281832016</v>
      </c>
      <c r="G42" s="62">
        <v>113373</v>
      </c>
      <c r="H42" s="63">
        <v>0.15171986428005435</v>
      </c>
      <c r="I42" s="62">
        <v>74462</v>
      </c>
      <c r="J42" s="63">
        <v>5.7323393681221191E-2</v>
      </c>
      <c r="K42" s="62">
        <v>547094</v>
      </c>
      <c r="L42" s="63">
        <v>0.1019989686900753</v>
      </c>
      <c r="M42" s="62">
        <v>433721</v>
      </c>
      <c r="N42" s="63">
        <v>8.9701973277590552E-2</v>
      </c>
      <c r="O42" s="62">
        <v>13103</v>
      </c>
      <c r="P42" s="54">
        <v>0.29131763082684548</v>
      </c>
      <c r="Q42" s="62">
        <v>22143</v>
      </c>
      <c r="R42" s="54">
        <v>-5.9259259259258901E-3</v>
      </c>
      <c r="S42" s="62">
        <v>84730</v>
      </c>
      <c r="T42" s="54">
        <v>5.724838411819011E-2</v>
      </c>
      <c r="U42" s="62">
        <v>7041</v>
      </c>
      <c r="V42" s="54">
        <v>0.10724956754206638</v>
      </c>
      <c r="W42" s="62">
        <v>173530</v>
      </c>
      <c r="X42" s="54">
        <v>9.6472937281217197E-2</v>
      </c>
      <c r="Y42" s="62">
        <v>8338</v>
      </c>
      <c r="Z42" s="54">
        <v>0.16485051690416319</v>
      </c>
      <c r="AA42" s="62">
        <v>18787</v>
      </c>
      <c r="AB42" s="54">
        <v>9.0935485744149558E-2</v>
      </c>
      <c r="AC42" s="62">
        <v>67358</v>
      </c>
      <c r="AD42" s="63">
        <v>6.9802900115941036E-2</v>
      </c>
      <c r="AE42" s="62">
        <v>22943</v>
      </c>
      <c r="AF42" s="54">
        <v>2.3144844809133147E-2</v>
      </c>
      <c r="AG42" s="62">
        <v>13991</v>
      </c>
      <c r="AH42" s="54">
        <v>3.3690432212781785E-2</v>
      </c>
      <c r="AI42" s="62">
        <v>13542</v>
      </c>
      <c r="AJ42" s="54">
        <v>1.3091942844318138E-2</v>
      </c>
      <c r="AK42" s="53">
        <v>16882</v>
      </c>
      <c r="AL42" s="54">
        <v>0.23795556207376989</v>
      </c>
      <c r="AM42" s="62">
        <v>10186</v>
      </c>
      <c r="AN42" s="54">
        <v>0.15657999318723737</v>
      </c>
      <c r="AO42" s="62">
        <v>4087</v>
      </c>
      <c r="AP42" s="54">
        <v>5.2807831014940687E-2</v>
      </c>
      <c r="AQ42" s="62">
        <v>4947</v>
      </c>
      <c r="AR42" s="54">
        <v>0.18661549532261934</v>
      </c>
      <c r="AS42" s="62">
        <v>1097</v>
      </c>
      <c r="AT42" s="54">
        <v>-0.14095536413469067</v>
      </c>
      <c r="AU42" s="62">
        <v>9044</v>
      </c>
      <c r="AV42" s="54">
        <v>0.13390170511534594</v>
      </c>
      <c r="AW42" s="62">
        <v>0</v>
      </c>
      <c r="AX42" s="54">
        <v>-1</v>
      </c>
      <c r="AY42" s="62">
        <v>286</v>
      </c>
      <c r="AZ42" s="54">
        <v>0.29411764705882359</v>
      </c>
      <c r="BA42" s="62">
        <v>9044</v>
      </c>
      <c r="BB42" s="54">
        <v>0.2634814193908912</v>
      </c>
    </row>
    <row r="43" spans="1:54" s="51" customFormat="1" ht="15" customHeight="1" outlineLevel="1" x14ac:dyDescent="0.25">
      <c r="B43" s="52" t="s">
        <v>89</v>
      </c>
      <c r="C43" s="62">
        <v>670154</v>
      </c>
      <c r="D43" s="63">
        <v>0.12013064073463675</v>
      </c>
      <c r="E43" s="62">
        <v>200394</v>
      </c>
      <c r="F43" s="54">
        <v>5.6300833364081537E-2</v>
      </c>
      <c r="G43" s="62">
        <v>129502</v>
      </c>
      <c r="H43" s="63">
        <v>6.2423601027130404E-2</v>
      </c>
      <c r="I43" s="62">
        <v>70892</v>
      </c>
      <c r="J43" s="63">
        <v>4.529637275140086E-2</v>
      </c>
      <c r="K43" s="62">
        <v>599262</v>
      </c>
      <c r="L43" s="63">
        <v>0.12969826302355303</v>
      </c>
      <c r="M43" s="62">
        <v>469760</v>
      </c>
      <c r="N43" s="63">
        <v>0.14976907205392487</v>
      </c>
      <c r="O43" s="62">
        <v>13204</v>
      </c>
      <c r="P43" s="54">
        <v>9.6677740863787331E-2</v>
      </c>
      <c r="Q43" s="62">
        <v>23082</v>
      </c>
      <c r="R43" s="54">
        <v>5.594949448739639E-2</v>
      </c>
      <c r="S43" s="62">
        <v>83906</v>
      </c>
      <c r="T43" s="54">
        <v>0.13027547652724447</v>
      </c>
      <c r="U43" s="62">
        <v>11470</v>
      </c>
      <c r="V43" s="54">
        <v>0.29472852466418331</v>
      </c>
      <c r="W43" s="62">
        <v>198905</v>
      </c>
      <c r="X43" s="54">
        <v>0.18988651794954614</v>
      </c>
      <c r="Y43" s="62">
        <v>9520</v>
      </c>
      <c r="Z43" s="54">
        <v>0.23395981853532088</v>
      </c>
      <c r="AA43" s="62">
        <v>22443</v>
      </c>
      <c r="AB43" s="54">
        <v>0.17675125838926165</v>
      </c>
      <c r="AC43" s="62">
        <v>64287</v>
      </c>
      <c r="AD43" s="63">
        <v>3.9099372858343528E-2</v>
      </c>
      <c r="AE43" s="62">
        <v>21341</v>
      </c>
      <c r="AF43" s="54">
        <v>-1.4504959760434089E-3</v>
      </c>
      <c r="AG43" s="62">
        <v>12648</v>
      </c>
      <c r="AH43" s="54">
        <v>5.7171514543630897E-2</v>
      </c>
      <c r="AI43" s="62">
        <v>13875</v>
      </c>
      <c r="AJ43" s="54">
        <v>5.8998626163944357E-2</v>
      </c>
      <c r="AK43" s="62">
        <v>16423</v>
      </c>
      <c r="AL43" s="54">
        <v>6.435515230071287E-2</v>
      </c>
      <c r="AM43" s="62">
        <v>10049</v>
      </c>
      <c r="AN43" s="54">
        <v>0.22057573181100443</v>
      </c>
      <c r="AO43" s="62">
        <v>4618</v>
      </c>
      <c r="AP43" s="54">
        <v>6.8981481481481532E-2</v>
      </c>
      <c r="AQ43" s="62">
        <v>5350</v>
      </c>
      <c r="AR43" s="54">
        <v>0.16253802694480668</v>
      </c>
      <c r="AS43" s="62">
        <v>1423</v>
      </c>
      <c r="AT43" s="54">
        <v>0.32249070631970267</v>
      </c>
      <c r="AU43" s="62">
        <v>10059</v>
      </c>
      <c r="AV43" s="54">
        <v>4.4765267968425393E-2</v>
      </c>
      <c r="AW43" s="62">
        <v>6</v>
      </c>
      <c r="AX43" s="54">
        <v>0</v>
      </c>
      <c r="AY43" s="62">
        <v>500</v>
      </c>
      <c r="AZ43" s="54">
        <v>0.81818181818181812</v>
      </c>
      <c r="BA43" s="62">
        <v>10938</v>
      </c>
      <c r="BB43" s="54">
        <v>0.43580992386453143</v>
      </c>
    </row>
    <row r="44" spans="1:54" s="51" customFormat="1" ht="15" customHeight="1" x14ac:dyDescent="0.25">
      <c r="B44" s="64">
        <v>2016</v>
      </c>
      <c r="C44" s="65">
        <v>7265714</v>
      </c>
      <c r="D44" s="66">
        <v>0.13587710407785925</v>
      </c>
      <c r="E44" s="65">
        <v>2431224</v>
      </c>
      <c r="F44" s="66">
        <v>0.10880927318798683</v>
      </c>
      <c r="G44" s="65">
        <v>1528946</v>
      </c>
      <c r="H44" s="66">
        <v>0.14190948348616583</v>
      </c>
      <c r="I44" s="65">
        <v>902278</v>
      </c>
      <c r="J44" s="66">
        <v>5.6895465183564475E-2</v>
      </c>
      <c r="K44" s="65">
        <v>6363436</v>
      </c>
      <c r="L44" s="66">
        <v>0.14804177842453559</v>
      </c>
      <c r="M44" s="65">
        <v>4834490</v>
      </c>
      <c r="N44" s="66">
        <v>0.14999489762300589</v>
      </c>
      <c r="O44" s="65">
        <v>168910</v>
      </c>
      <c r="P44" s="66">
        <v>0.31129087352110041</v>
      </c>
      <c r="Q44" s="65">
        <v>246585</v>
      </c>
      <c r="R44" s="66">
        <v>9.5402671594649657E-2</v>
      </c>
      <c r="S44" s="65">
        <v>858110</v>
      </c>
      <c r="T44" s="66">
        <v>0.12926446668175662</v>
      </c>
      <c r="U44" s="65">
        <v>123498</v>
      </c>
      <c r="V44" s="66">
        <v>3.504110897860313E-2</v>
      </c>
      <c r="W44" s="65">
        <v>2228811</v>
      </c>
      <c r="X44" s="66">
        <v>0.18237679480283031</v>
      </c>
      <c r="Y44" s="65">
        <v>121344</v>
      </c>
      <c r="Z44" s="66">
        <v>0.21138065289008678</v>
      </c>
      <c r="AA44" s="65">
        <v>200601</v>
      </c>
      <c r="AB44" s="66">
        <v>0.10190057676462505</v>
      </c>
      <c r="AC44" s="65">
        <v>407130</v>
      </c>
      <c r="AD44" s="66">
        <v>-9.9411990720250643E-3</v>
      </c>
      <c r="AE44" s="65">
        <v>129219</v>
      </c>
      <c r="AF44" s="66">
        <v>-5.7553071164219149E-3</v>
      </c>
      <c r="AG44" s="65">
        <v>83947</v>
      </c>
      <c r="AH44" s="66">
        <v>-5.6658688152468328E-2</v>
      </c>
      <c r="AI44" s="65">
        <v>100506</v>
      </c>
      <c r="AJ44" s="66">
        <v>9.1470455344144774E-3</v>
      </c>
      <c r="AK44" s="65">
        <v>93458</v>
      </c>
      <c r="AL44" s="66">
        <v>8.5359405181995029E-3</v>
      </c>
      <c r="AM44" s="65">
        <v>103502</v>
      </c>
      <c r="AN44" s="66">
        <v>0.14146126275158544</v>
      </c>
      <c r="AO44" s="65">
        <v>40634</v>
      </c>
      <c r="AP44" s="66">
        <v>-7.2621873288296501E-2</v>
      </c>
      <c r="AQ44" s="65">
        <v>75307</v>
      </c>
      <c r="AR44" s="66">
        <v>0.18748915905829677</v>
      </c>
      <c r="AS44" s="65">
        <v>20527</v>
      </c>
      <c r="AT44" s="66">
        <v>0.31591768703121992</v>
      </c>
      <c r="AU44" s="65">
        <v>123884</v>
      </c>
      <c r="AV44" s="66">
        <v>0.34291598915989163</v>
      </c>
      <c r="AW44" s="65">
        <v>12495</v>
      </c>
      <c r="AX44" s="66">
        <v>-6.732850638202581E-2</v>
      </c>
      <c r="AY44" s="65">
        <v>5570</v>
      </c>
      <c r="AZ44" s="66">
        <v>0.40266935280785687</v>
      </c>
      <c r="BA44" s="65">
        <v>97582</v>
      </c>
      <c r="BB44" s="66">
        <v>0.40990001733803383</v>
      </c>
    </row>
    <row r="45" spans="1:54" s="51" customFormat="1" ht="15" customHeight="1" outlineLevel="1" x14ac:dyDescent="0.25">
      <c r="B45" s="52" t="s">
        <v>78</v>
      </c>
      <c r="C45" s="62">
        <v>522412</v>
      </c>
      <c r="D45" s="63">
        <v>1.1677401613534144E-2</v>
      </c>
      <c r="E45" s="62">
        <v>147335</v>
      </c>
      <c r="F45" s="54">
        <v>6.5516204842324122E-3</v>
      </c>
      <c r="G45" s="62">
        <v>86411</v>
      </c>
      <c r="H45" s="63">
        <v>2.6003015874900504E-2</v>
      </c>
      <c r="I45" s="62">
        <v>60924</v>
      </c>
      <c r="J45" s="63">
        <v>-1.9805325396186957E-2</v>
      </c>
      <c r="K45" s="62">
        <v>461488</v>
      </c>
      <c r="L45" s="63">
        <v>1.5985399370799236E-2</v>
      </c>
      <c r="M45" s="62">
        <v>375077</v>
      </c>
      <c r="N45" s="63">
        <v>1.3705183159192114E-2</v>
      </c>
      <c r="O45" s="62">
        <v>10203</v>
      </c>
      <c r="P45" s="54">
        <v>-3.2248885516456438E-2</v>
      </c>
      <c r="Q45" s="62">
        <v>19259</v>
      </c>
      <c r="R45" s="54">
        <v>5.9758983106806829E-2</v>
      </c>
      <c r="S45" s="62">
        <v>77175</v>
      </c>
      <c r="T45" s="54">
        <v>1.2821858841439493E-2</v>
      </c>
      <c r="U45" s="62">
        <v>10345</v>
      </c>
      <c r="V45" s="54">
        <v>0.31398450400101607</v>
      </c>
      <c r="W45" s="62">
        <v>136981</v>
      </c>
      <c r="X45" s="54">
        <v>3.5561737868261334E-2</v>
      </c>
      <c r="Y45" s="62">
        <v>5996</v>
      </c>
      <c r="Z45" s="54">
        <v>-8.2759675692213541E-2</v>
      </c>
      <c r="AA45" s="62">
        <v>16307</v>
      </c>
      <c r="AB45" s="54">
        <v>0.43851446718419185</v>
      </c>
      <c r="AC45" s="62">
        <v>66643</v>
      </c>
      <c r="AD45" s="63">
        <v>-0.10936038275465743</v>
      </c>
      <c r="AE45" s="62">
        <v>21400</v>
      </c>
      <c r="AF45" s="54">
        <v>-8.8236547228494722E-2</v>
      </c>
      <c r="AG45" s="62">
        <v>13706</v>
      </c>
      <c r="AH45" s="54">
        <v>-0.26414689144207026</v>
      </c>
      <c r="AI45" s="62">
        <v>14869</v>
      </c>
      <c r="AJ45" s="54">
        <v>6.5572595671492095E-2</v>
      </c>
      <c r="AK45" s="53">
        <v>16668</v>
      </c>
      <c r="AL45" s="54">
        <v>-0.11222370173102525</v>
      </c>
      <c r="AM45" s="62">
        <v>7231</v>
      </c>
      <c r="AN45" s="54">
        <v>0.22021599730003372</v>
      </c>
      <c r="AO45" s="62">
        <v>5139</v>
      </c>
      <c r="AP45" s="54">
        <v>0.20154313771335053</v>
      </c>
      <c r="AQ45" s="62">
        <v>4783</v>
      </c>
      <c r="AR45" s="54">
        <v>-0.49673821548821551</v>
      </c>
      <c r="AS45" s="62">
        <v>643</v>
      </c>
      <c r="AT45" s="54">
        <v>3.1201248049921304E-3</v>
      </c>
      <c r="AU45" s="62">
        <v>7573</v>
      </c>
      <c r="AV45" s="54">
        <v>0.60241218789674145</v>
      </c>
      <c r="AW45" s="62">
        <v>0</v>
      </c>
      <c r="AX45" s="54">
        <v>-1</v>
      </c>
      <c r="AY45" s="62">
        <v>137</v>
      </c>
      <c r="AZ45" s="54">
        <v>-0.27513227513227512</v>
      </c>
      <c r="BA45" s="62">
        <v>6662</v>
      </c>
      <c r="BB45" s="54">
        <v>-3.533159571387201E-2</v>
      </c>
    </row>
    <row r="46" spans="1:54" s="51" customFormat="1" ht="15" customHeight="1" outlineLevel="1" x14ac:dyDescent="0.25">
      <c r="B46" s="52" t="s">
        <v>79</v>
      </c>
      <c r="C46" s="62">
        <v>510354</v>
      </c>
      <c r="D46" s="63">
        <v>1.2930717947598369E-2</v>
      </c>
      <c r="E46" s="62">
        <v>145904</v>
      </c>
      <c r="F46" s="54">
        <v>6.4946060756463142E-2</v>
      </c>
      <c r="G46" s="62">
        <v>84091</v>
      </c>
      <c r="H46" s="63">
        <v>6.4240966905018126E-2</v>
      </c>
      <c r="I46" s="62">
        <v>61813</v>
      </c>
      <c r="J46" s="63">
        <v>6.5906778638064489E-2</v>
      </c>
      <c r="K46" s="62">
        <v>448541</v>
      </c>
      <c r="L46" s="63">
        <v>6.0401751269489878E-3</v>
      </c>
      <c r="M46" s="62">
        <v>364450</v>
      </c>
      <c r="N46" s="63">
        <v>-6.4961440219390987E-3</v>
      </c>
      <c r="O46" s="62">
        <v>10315</v>
      </c>
      <c r="P46" s="54">
        <v>-5.1057957681692745E-2</v>
      </c>
      <c r="Q46" s="62">
        <v>17957</v>
      </c>
      <c r="R46" s="54">
        <v>5.079290771841527E-2</v>
      </c>
      <c r="S46" s="62">
        <v>71716</v>
      </c>
      <c r="T46" s="54">
        <v>-8.9136413261287073E-3</v>
      </c>
      <c r="U46" s="62">
        <v>11061</v>
      </c>
      <c r="V46" s="54">
        <v>0.21951488423373755</v>
      </c>
      <c r="W46" s="62">
        <v>138659</v>
      </c>
      <c r="X46" s="54">
        <v>-1.3971610264091883E-3</v>
      </c>
      <c r="Y46" s="62">
        <v>6133</v>
      </c>
      <c r="Z46" s="54">
        <v>-6.934749620637326E-2</v>
      </c>
      <c r="AA46" s="62">
        <v>14093</v>
      </c>
      <c r="AB46" s="54">
        <v>0.54698133918770586</v>
      </c>
      <c r="AC46" s="62">
        <v>66074</v>
      </c>
      <c r="AD46" s="63">
        <v>-0.10880619360407873</v>
      </c>
      <c r="AE46" s="62">
        <v>20976</v>
      </c>
      <c r="AF46" s="54">
        <v>-6.9222577209797631E-2</v>
      </c>
      <c r="AG46" s="62">
        <v>14170</v>
      </c>
      <c r="AH46" s="54">
        <v>-0.28314868214701272</v>
      </c>
      <c r="AI46" s="62">
        <v>15232</v>
      </c>
      <c r="AJ46" s="54">
        <v>7.8142695356738345E-2</v>
      </c>
      <c r="AK46" s="53">
        <v>15696</v>
      </c>
      <c r="AL46" s="54">
        <v>-0.11372106154714845</v>
      </c>
      <c r="AM46" s="62">
        <v>7207</v>
      </c>
      <c r="AN46" s="54">
        <v>2.0532427074483106E-2</v>
      </c>
      <c r="AO46" s="62">
        <v>3862</v>
      </c>
      <c r="AP46" s="54">
        <v>-5.2269938650306713E-2</v>
      </c>
      <c r="AQ46" s="62">
        <v>3182</v>
      </c>
      <c r="AR46" s="54">
        <v>-0.49897653912769646</v>
      </c>
      <c r="AS46" s="62">
        <v>894</v>
      </c>
      <c r="AT46" s="54">
        <v>0.38819875776397517</v>
      </c>
      <c r="AU46" s="62">
        <v>6460</v>
      </c>
      <c r="AV46" s="54">
        <v>0.62884518406454859</v>
      </c>
      <c r="AW46" s="62">
        <v>0</v>
      </c>
      <c r="AX46" s="54" t="s">
        <v>90</v>
      </c>
      <c r="AY46" s="62">
        <v>217</v>
      </c>
      <c r="AZ46" s="54">
        <v>-0.51777777777777778</v>
      </c>
      <c r="BA46" s="62">
        <v>6620</v>
      </c>
      <c r="BB46" s="54">
        <v>6.7569746815029808E-2</v>
      </c>
    </row>
    <row r="47" spans="1:54" s="51" customFormat="1" ht="15" customHeight="1" outlineLevel="1" x14ac:dyDescent="0.25">
      <c r="B47" s="52" t="s">
        <v>80</v>
      </c>
      <c r="C47" s="62">
        <v>567197</v>
      </c>
      <c r="D47" s="63">
        <v>4.4840746283194566E-3</v>
      </c>
      <c r="E47" s="62">
        <v>165432</v>
      </c>
      <c r="F47" s="54">
        <v>3.6151822623073926E-2</v>
      </c>
      <c r="G47" s="62">
        <v>96987</v>
      </c>
      <c r="H47" s="63">
        <v>6.9870826117172102E-2</v>
      </c>
      <c r="I47" s="62">
        <v>68445</v>
      </c>
      <c r="J47" s="63">
        <v>-8.1441013230542092E-3</v>
      </c>
      <c r="K47" s="62">
        <v>498752</v>
      </c>
      <c r="L47" s="63">
        <v>6.2422073284402746E-3</v>
      </c>
      <c r="M47" s="62">
        <v>401765</v>
      </c>
      <c r="N47" s="63">
        <v>-7.999901235787199E-3</v>
      </c>
      <c r="O47" s="62">
        <v>9745</v>
      </c>
      <c r="P47" s="54">
        <v>-0.23616554318858751</v>
      </c>
      <c r="Q47" s="62">
        <v>17767</v>
      </c>
      <c r="R47" s="54">
        <v>-7.9859133046765729E-2</v>
      </c>
      <c r="S47" s="62">
        <v>74810</v>
      </c>
      <c r="T47" s="54">
        <v>-3.7961986574419404E-2</v>
      </c>
      <c r="U47" s="62">
        <v>9986</v>
      </c>
      <c r="V47" s="54">
        <v>-0.10367112467462525</v>
      </c>
      <c r="W47" s="62">
        <v>164062</v>
      </c>
      <c r="X47" s="54">
        <v>5.5366504776301895E-2</v>
      </c>
      <c r="Y47" s="62">
        <v>6934</v>
      </c>
      <c r="Z47" s="54">
        <v>-1.0135617416131337E-2</v>
      </c>
      <c r="AA47" s="62">
        <v>15038</v>
      </c>
      <c r="AB47" s="54">
        <v>0.48802691470413606</v>
      </c>
      <c r="AC47" s="62">
        <v>73606</v>
      </c>
      <c r="AD47" s="63">
        <v>-8.0626022657723451E-2</v>
      </c>
      <c r="AE47" s="62">
        <v>23419</v>
      </c>
      <c r="AF47" s="54">
        <v>4.8485368574615606E-3</v>
      </c>
      <c r="AG47" s="62">
        <v>16275</v>
      </c>
      <c r="AH47" s="54">
        <v>-0.24941198173684453</v>
      </c>
      <c r="AI47" s="62">
        <v>16902</v>
      </c>
      <c r="AJ47" s="54">
        <v>7.7315316463764328E-2</v>
      </c>
      <c r="AK47" s="53">
        <v>17010</v>
      </c>
      <c r="AL47" s="54">
        <v>-0.12242686890574217</v>
      </c>
      <c r="AM47" s="62">
        <v>7735</v>
      </c>
      <c r="AN47" s="54">
        <v>-6.0031595576619301E-2</v>
      </c>
      <c r="AO47" s="62">
        <v>3971</v>
      </c>
      <c r="AP47" s="54">
        <v>-8.1424936386768398E-2</v>
      </c>
      <c r="AQ47" s="62">
        <v>3938</v>
      </c>
      <c r="AR47" s="54">
        <v>-0.50515204825333004</v>
      </c>
      <c r="AS47" s="62">
        <v>1171</v>
      </c>
      <c r="AT47" s="54">
        <v>1.061619718309859</v>
      </c>
      <c r="AU47" s="62">
        <v>6458</v>
      </c>
      <c r="AV47" s="54">
        <v>0.77320153761669408</v>
      </c>
      <c r="AW47" s="62">
        <v>0</v>
      </c>
      <c r="AX47" s="54">
        <v>-1</v>
      </c>
      <c r="AY47" s="62">
        <v>155</v>
      </c>
      <c r="AZ47" s="54">
        <v>-0.57650273224043713</v>
      </c>
      <c r="BA47" s="62">
        <v>6389</v>
      </c>
      <c r="BB47" s="54">
        <v>1.1718131433095857E-2</v>
      </c>
    </row>
    <row r="48" spans="1:54" s="51" customFormat="1" ht="15" customHeight="1" outlineLevel="1" x14ac:dyDescent="0.25">
      <c r="B48" s="52" t="s">
        <v>81</v>
      </c>
      <c r="C48" s="62">
        <v>499948</v>
      </c>
      <c r="D48" s="63">
        <v>-5.5759427806244322E-2</v>
      </c>
      <c r="E48" s="62">
        <v>177312</v>
      </c>
      <c r="F48" s="54">
        <v>3.1177486609557326E-2</v>
      </c>
      <c r="G48" s="62">
        <v>103574</v>
      </c>
      <c r="H48" s="63">
        <v>-5.0815058163549143E-3</v>
      </c>
      <c r="I48" s="62">
        <v>73738</v>
      </c>
      <c r="J48" s="63">
        <v>8.6811696733875676E-2</v>
      </c>
      <c r="K48" s="62">
        <v>426210</v>
      </c>
      <c r="L48" s="63">
        <v>-7.6714115197899613E-2</v>
      </c>
      <c r="M48" s="62">
        <v>322636</v>
      </c>
      <c r="N48" s="63">
        <v>-9.7572163795032418E-2</v>
      </c>
      <c r="O48" s="62">
        <v>10939</v>
      </c>
      <c r="P48" s="54">
        <v>-1.9275596198673139E-2</v>
      </c>
      <c r="Q48" s="62">
        <v>18653</v>
      </c>
      <c r="R48" s="54">
        <v>-1.2807621063773533E-2</v>
      </c>
      <c r="S48" s="62">
        <v>58155</v>
      </c>
      <c r="T48" s="54">
        <v>-0.11791472644814882</v>
      </c>
      <c r="U48" s="62">
        <v>10862</v>
      </c>
      <c r="V48" s="54">
        <v>-3.5860110065684347E-2</v>
      </c>
      <c r="W48" s="62">
        <v>147322</v>
      </c>
      <c r="X48" s="54">
        <v>-0.10738824327763175</v>
      </c>
      <c r="Y48" s="62">
        <v>7954</v>
      </c>
      <c r="Z48" s="54">
        <v>-9.4283762240947366E-2</v>
      </c>
      <c r="AA48" s="62">
        <v>13593</v>
      </c>
      <c r="AB48" s="54">
        <v>0.48184890439332828</v>
      </c>
      <c r="AC48" s="62">
        <v>23669</v>
      </c>
      <c r="AD48" s="63">
        <v>-0.30751901696898776</v>
      </c>
      <c r="AE48" s="62">
        <v>7971</v>
      </c>
      <c r="AF48" s="54">
        <v>-0.20749652018293896</v>
      </c>
      <c r="AG48" s="62">
        <v>4617</v>
      </c>
      <c r="AH48" s="54">
        <v>-0.51846057571964954</v>
      </c>
      <c r="AI48" s="62">
        <v>6165</v>
      </c>
      <c r="AJ48" s="54">
        <v>-0.26123427201917315</v>
      </c>
      <c r="AK48" s="53">
        <v>4916</v>
      </c>
      <c r="AL48" s="54">
        <v>-0.20568751009856201</v>
      </c>
      <c r="AM48" s="62">
        <v>8405</v>
      </c>
      <c r="AN48" s="54">
        <v>4.0222772277227703E-2</v>
      </c>
      <c r="AO48" s="62">
        <v>3327</v>
      </c>
      <c r="AP48" s="54">
        <v>4.5897516504243896E-2</v>
      </c>
      <c r="AQ48" s="62">
        <v>4606</v>
      </c>
      <c r="AR48" s="54">
        <v>-0.57109600521463821</v>
      </c>
      <c r="AS48" s="62">
        <v>1188</v>
      </c>
      <c r="AT48" s="54">
        <v>0.8418604651162791</v>
      </c>
      <c r="AU48" s="62">
        <v>7354</v>
      </c>
      <c r="AV48" s="54">
        <v>1.1205305651672433</v>
      </c>
      <c r="AW48" s="62">
        <v>643</v>
      </c>
      <c r="AX48" s="54">
        <v>-0.18813131313131315</v>
      </c>
      <c r="AY48" s="62">
        <v>301</v>
      </c>
      <c r="AZ48" s="54">
        <v>-0.36631578947368426</v>
      </c>
      <c r="BA48" s="62">
        <v>5665</v>
      </c>
      <c r="BB48" s="54">
        <v>-8.7489063867016714E-3</v>
      </c>
    </row>
    <row r="49" spans="1:54" s="51" customFormat="1" ht="15" customHeight="1" outlineLevel="1" x14ac:dyDescent="0.25">
      <c r="B49" s="52" t="s">
        <v>82</v>
      </c>
      <c r="C49" s="62">
        <v>467829</v>
      </c>
      <c r="D49" s="63">
        <v>2.4435588061401115E-2</v>
      </c>
      <c r="E49" s="62">
        <v>180948</v>
      </c>
      <c r="F49" s="54">
        <v>8.3663716178179248E-2</v>
      </c>
      <c r="G49" s="62">
        <v>103766</v>
      </c>
      <c r="H49" s="63">
        <v>8.2338951935914562E-2</v>
      </c>
      <c r="I49" s="62">
        <v>77182</v>
      </c>
      <c r="J49" s="63">
        <v>8.544989171096673E-2</v>
      </c>
      <c r="K49" s="62">
        <v>390647</v>
      </c>
      <c r="L49" s="63">
        <v>1.3183284746501212E-2</v>
      </c>
      <c r="M49" s="62">
        <v>286881</v>
      </c>
      <c r="N49" s="63">
        <v>-9.7034091379810672E-3</v>
      </c>
      <c r="O49" s="62">
        <v>9650</v>
      </c>
      <c r="P49" s="54">
        <v>0.28120021242697812</v>
      </c>
      <c r="Q49" s="62">
        <v>16751</v>
      </c>
      <c r="R49" s="54">
        <v>0.13512231483363824</v>
      </c>
      <c r="S49" s="62">
        <v>50852</v>
      </c>
      <c r="T49" s="54">
        <v>-3.1925222258181174E-2</v>
      </c>
      <c r="U49" s="62">
        <v>10771</v>
      </c>
      <c r="V49" s="54">
        <v>-5.4478301015696839E-3</v>
      </c>
      <c r="W49" s="62">
        <v>146292</v>
      </c>
      <c r="X49" s="54">
        <v>-3.394900715167759E-2</v>
      </c>
      <c r="Y49" s="62">
        <v>8151</v>
      </c>
      <c r="Z49" s="54">
        <v>-8.2611142374788948E-2</v>
      </c>
      <c r="AA49" s="62">
        <v>13137</v>
      </c>
      <c r="AB49" s="54">
        <v>0.63030528667163077</v>
      </c>
      <c r="AC49" s="62">
        <v>3311</v>
      </c>
      <c r="AD49" s="63">
        <v>8.1319399085564958E-2</v>
      </c>
      <c r="AE49" s="62">
        <v>0</v>
      </c>
      <c r="AF49" s="54" t="s">
        <v>90</v>
      </c>
      <c r="AG49" s="62">
        <v>709</v>
      </c>
      <c r="AH49" s="54">
        <v>0.43232323232323222</v>
      </c>
      <c r="AI49" s="62">
        <v>1971</v>
      </c>
      <c r="AJ49" s="54">
        <v>1.388888888888884E-2</v>
      </c>
      <c r="AK49" s="53">
        <v>631</v>
      </c>
      <c r="AL49" s="54">
        <v>1.2841091492776791E-2</v>
      </c>
      <c r="AM49" s="62">
        <v>7534</v>
      </c>
      <c r="AN49" s="54">
        <v>0.10989982321744263</v>
      </c>
      <c r="AO49" s="62">
        <v>2765</v>
      </c>
      <c r="AP49" s="54">
        <v>-3.2444124008651487E-3</v>
      </c>
      <c r="AQ49" s="62">
        <v>6533</v>
      </c>
      <c r="AR49" s="54">
        <v>-0.52244152046783632</v>
      </c>
      <c r="AS49" s="62">
        <v>1220</v>
      </c>
      <c r="AT49" s="54">
        <v>0.95512820512820507</v>
      </c>
      <c r="AU49" s="62">
        <v>6395</v>
      </c>
      <c r="AV49" s="54">
        <v>0.21163319439181505</v>
      </c>
      <c r="AW49" s="62">
        <v>860</v>
      </c>
      <c r="AX49" s="54">
        <v>0.43812709030100327</v>
      </c>
      <c r="AY49" s="62">
        <v>191</v>
      </c>
      <c r="AZ49" s="54">
        <v>-0.39937106918238996</v>
      </c>
      <c r="BA49" s="62">
        <v>2468</v>
      </c>
      <c r="BB49" s="54">
        <v>-3.0636292223095052E-2</v>
      </c>
    </row>
    <row r="50" spans="1:54" s="51" customFormat="1" ht="15" customHeight="1" outlineLevel="1" x14ac:dyDescent="0.25">
      <c r="B50" s="52" t="s">
        <v>83</v>
      </c>
      <c r="C50" s="62">
        <v>468000</v>
      </c>
      <c r="D50" s="63">
        <v>-7.2230884271485829E-3</v>
      </c>
      <c r="E50" s="62">
        <v>186299</v>
      </c>
      <c r="F50" s="54">
        <v>1.2390024943076616E-2</v>
      </c>
      <c r="G50" s="62">
        <v>112701</v>
      </c>
      <c r="H50" s="63">
        <v>1.3133764832794048E-2</v>
      </c>
      <c r="I50" s="62">
        <v>73598</v>
      </c>
      <c r="J50" s="63">
        <v>1.1253246128690941E-2</v>
      </c>
      <c r="K50" s="62">
        <v>394402</v>
      </c>
      <c r="L50" s="63">
        <v>-1.0596398629291626E-2</v>
      </c>
      <c r="M50" s="62">
        <v>281701</v>
      </c>
      <c r="N50" s="63">
        <v>-1.9781756940143169E-2</v>
      </c>
      <c r="O50" s="62">
        <v>7262</v>
      </c>
      <c r="P50" s="54">
        <v>0.15765981189223655</v>
      </c>
      <c r="Q50" s="62">
        <v>15970</v>
      </c>
      <c r="R50" s="54">
        <v>0.17305714705450281</v>
      </c>
      <c r="S50" s="62">
        <v>47511</v>
      </c>
      <c r="T50" s="54">
        <v>-9.7418264024772494E-2</v>
      </c>
      <c r="U50" s="62">
        <v>7614</v>
      </c>
      <c r="V50" s="54">
        <v>-8.7159812972065653E-2</v>
      </c>
      <c r="W50" s="62">
        <v>144732</v>
      </c>
      <c r="X50" s="54">
        <v>-1.3159509620760623E-2</v>
      </c>
      <c r="Y50" s="62">
        <v>11242</v>
      </c>
      <c r="Z50" s="54">
        <v>9.4751192910702109E-2</v>
      </c>
      <c r="AA50" s="62">
        <v>13502</v>
      </c>
      <c r="AB50" s="54">
        <v>0.57992043061081211</v>
      </c>
      <c r="AC50" s="62">
        <v>4857</v>
      </c>
      <c r="AD50" s="63">
        <v>0.20820895522388061</v>
      </c>
      <c r="AE50" s="62">
        <v>703</v>
      </c>
      <c r="AF50" s="54">
        <v>0.31894934333958713</v>
      </c>
      <c r="AG50" s="62">
        <v>1612</v>
      </c>
      <c r="AH50" s="54">
        <v>0.18529411764705883</v>
      </c>
      <c r="AI50" s="62">
        <v>2542</v>
      </c>
      <c r="AJ50" s="54">
        <v>0.19511048425011746</v>
      </c>
      <c r="AK50" s="53">
        <v>0</v>
      </c>
      <c r="AL50" s="54" t="s">
        <v>90</v>
      </c>
      <c r="AM50" s="62">
        <v>5375</v>
      </c>
      <c r="AN50" s="54">
        <v>-0.14096212242288642</v>
      </c>
      <c r="AO50" s="62">
        <v>3042</v>
      </c>
      <c r="AP50" s="54">
        <v>0.13001485884101038</v>
      </c>
      <c r="AQ50" s="62">
        <v>6415</v>
      </c>
      <c r="AR50" s="54">
        <v>-0.60554633216503717</v>
      </c>
      <c r="AS50" s="62">
        <v>1439</v>
      </c>
      <c r="AT50" s="54">
        <v>0.88350785340314131</v>
      </c>
      <c r="AU50" s="62">
        <v>7191</v>
      </c>
      <c r="AV50" s="54">
        <v>0.40861900097943193</v>
      </c>
      <c r="AW50" s="62">
        <v>1760</v>
      </c>
      <c r="AX50" s="54">
        <v>-8.0459770114942541E-2</v>
      </c>
      <c r="AY50" s="62">
        <v>130</v>
      </c>
      <c r="AZ50" s="54">
        <v>-0.64959568733153639</v>
      </c>
      <c r="BA50" s="62">
        <v>3659</v>
      </c>
      <c r="BB50" s="54">
        <v>8.2056892779003299E-4</v>
      </c>
    </row>
    <row r="51" spans="1:54" s="51" customFormat="1" ht="15" customHeight="1" outlineLevel="1" x14ac:dyDescent="0.25">
      <c r="B51" s="52" t="s">
        <v>84</v>
      </c>
      <c r="C51" s="62">
        <v>545490</v>
      </c>
      <c r="D51" s="63">
        <v>7.6587160844121538E-3</v>
      </c>
      <c r="E51" s="62">
        <v>214543</v>
      </c>
      <c r="F51" s="54">
        <v>3.6079238139391068E-2</v>
      </c>
      <c r="G51" s="62">
        <v>136350</v>
      </c>
      <c r="H51" s="63">
        <v>2.6268252295649663E-2</v>
      </c>
      <c r="I51" s="62">
        <v>78193</v>
      </c>
      <c r="J51" s="63">
        <v>5.3643615587775528E-2</v>
      </c>
      <c r="K51" s="62">
        <v>467297</v>
      </c>
      <c r="L51" s="63">
        <v>3.5321921855069327E-4</v>
      </c>
      <c r="M51" s="62">
        <v>330947</v>
      </c>
      <c r="N51" s="63">
        <v>-9.9469892781925973E-3</v>
      </c>
      <c r="O51" s="62">
        <v>14188</v>
      </c>
      <c r="P51" s="54">
        <v>0.34521664928415663</v>
      </c>
      <c r="Q51" s="62">
        <v>19716</v>
      </c>
      <c r="R51" s="54">
        <v>0.14561301568855312</v>
      </c>
      <c r="S51" s="62">
        <v>55178</v>
      </c>
      <c r="T51" s="54">
        <v>-6.2156879408515331E-2</v>
      </c>
      <c r="U51" s="62">
        <v>10860</v>
      </c>
      <c r="V51" s="54">
        <v>-5.5652173913043446E-2</v>
      </c>
      <c r="W51" s="62">
        <v>164618</v>
      </c>
      <c r="X51" s="54">
        <v>-1.5130394203904385E-2</v>
      </c>
      <c r="Y51" s="62">
        <v>11244</v>
      </c>
      <c r="Z51" s="54">
        <v>0.11040884850878929</v>
      </c>
      <c r="AA51" s="62">
        <v>14073</v>
      </c>
      <c r="AB51" s="54">
        <v>0.6595518867924528</v>
      </c>
      <c r="AC51" s="62">
        <v>5523</v>
      </c>
      <c r="AD51" s="63">
        <v>-0.21447873702176079</v>
      </c>
      <c r="AE51" s="62">
        <v>709</v>
      </c>
      <c r="AF51" s="54">
        <v>-0.20604703247480405</v>
      </c>
      <c r="AG51" s="62">
        <v>2152</v>
      </c>
      <c r="AH51" s="54">
        <v>-0.14228776404942212</v>
      </c>
      <c r="AI51" s="62">
        <v>2662</v>
      </c>
      <c r="AJ51" s="54">
        <v>-0.26646459079636264</v>
      </c>
      <c r="AK51" s="53">
        <v>0</v>
      </c>
      <c r="AL51" s="54" t="s">
        <v>90</v>
      </c>
      <c r="AM51" s="62">
        <v>6476</v>
      </c>
      <c r="AN51" s="54">
        <v>3.2532920216885586E-3</v>
      </c>
      <c r="AO51" s="62">
        <v>3085</v>
      </c>
      <c r="AP51" s="54">
        <v>6.3426404688038618E-2</v>
      </c>
      <c r="AQ51" s="62">
        <v>6651</v>
      </c>
      <c r="AR51" s="54">
        <v>-0.58040502176518838</v>
      </c>
      <c r="AS51" s="62">
        <v>1718</v>
      </c>
      <c r="AT51" s="54">
        <v>0.30547112462006076</v>
      </c>
      <c r="AU51" s="62">
        <v>9216</v>
      </c>
      <c r="AV51" s="54">
        <v>0.20786369593709053</v>
      </c>
      <c r="AW51" s="62">
        <v>2759</v>
      </c>
      <c r="AX51" s="54">
        <v>-0.16368596544407399</v>
      </c>
      <c r="AY51" s="62">
        <v>322</v>
      </c>
      <c r="AZ51" s="54">
        <v>-0.2796420581655481</v>
      </c>
      <c r="BA51" s="62">
        <v>5320</v>
      </c>
      <c r="BB51" s="54">
        <v>-3.2199381480807698E-2</v>
      </c>
    </row>
    <row r="52" spans="1:54" s="51" customFormat="1" ht="15" customHeight="1" outlineLevel="1" x14ac:dyDescent="0.25">
      <c r="B52" s="52" t="s">
        <v>85</v>
      </c>
      <c r="C52" s="62">
        <v>569145</v>
      </c>
      <c r="D52" s="63">
        <v>8.7413795853692466E-3</v>
      </c>
      <c r="E52" s="62">
        <v>233836</v>
      </c>
      <c r="F52" s="54">
        <v>7.8524613603553339E-2</v>
      </c>
      <c r="G52" s="62">
        <v>157689</v>
      </c>
      <c r="H52" s="63">
        <v>0.10807468255697117</v>
      </c>
      <c r="I52" s="62">
        <v>76147</v>
      </c>
      <c r="J52" s="63">
        <v>2.2079944162572751E-2</v>
      </c>
      <c r="K52" s="62">
        <v>492998</v>
      </c>
      <c r="L52" s="63">
        <v>6.7121220474932741E-3</v>
      </c>
      <c r="M52" s="62">
        <v>335309</v>
      </c>
      <c r="N52" s="63">
        <v>-3.4809816869217802E-2</v>
      </c>
      <c r="O52" s="62">
        <v>12678</v>
      </c>
      <c r="P52" s="54">
        <v>0.12026155341521605</v>
      </c>
      <c r="Q52" s="62">
        <v>18284</v>
      </c>
      <c r="R52" s="54">
        <v>7.590914440390728E-2</v>
      </c>
      <c r="S52" s="62">
        <v>54819</v>
      </c>
      <c r="T52" s="54">
        <v>-0.14625447749571718</v>
      </c>
      <c r="U52" s="62">
        <v>13257</v>
      </c>
      <c r="V52" s="54">
        <v>-3.8790603248259892E-2</v>
      </c>
      <c r="W52" s="62">
        <v>167127</v>
      </c>
      <c r="X52" s="54">
        <v>-3.3064880063873314E-2</v>
      </c>
      <c r="Y52" s="62">
        <v>8676</v>
      </c>
      <c r="Z52" s="54">
        <v>-8.5704490915323728E-3</v>
      </c>
      <c r="AA52" s="62">
        <v>17539</v>
      </c>
      <c r="AB52" s="54">
        <v>0.53500787677227368</v>
      </c>
      <c r="AC52" s="62">
        <v>4486</v>
      </c>
      <c r="AD52" s="63">
        <v>0.10248218235438689</v>
      </c>
      <c r="AE52" s="62">
        <v>704</v>
      </c>
      <c r="AF52" s="54">
        <v>-2.2222222222222254E-2</v>
      </c>
      <c r="AG52" s="62">
        <v>1682</v>
      </c>
      <c r="AH52" s="54">
        <v>0.48586572438162534</v>
      </c>
      <c r="AI52" s="62">
        <v>2100</v>
      </c>
      <c r="AJ52" s="54">
        <v>-5.191873589164786E-2</v>
      </c>
      <c r="AK52" s="53">
        <v>0</v>
      </c>
      <c r="AL52" s="54">
        <v>-1</v>
      </c>
      <c r="AM52" s="62">
        <v>6577</v>
      </c>
      <c r="AN52" s="54">
        <v>-3.6054521471493461E-2</v>
      </c>
      <c r="AO52" s="62">
        <v>3870</v>
      </c>
      <c r="AP52" s="54">
        <v>0.22274881516587675</v>
      </c>
      <c r="AQ52" s="62">
        <v>6374</v>
      </c>
      <c r="AR52" s="54">
        <v>-0.62127153891859777</v>
      </c>
      <c r="AS52" s="62">
        <v>1684</v>
      </c>
      <c r="AT52" s="54">
        <v>1.2627781118460524E-2</v>
      </c>
      <c r="AU52" s="62">
        <v>8335</v>
      </c>
      <c r="AV52" s="54">
        <v>0.55707080141976473</v>
      </c>
      <c r="AW52" s="62">
        <v>4767</v>
      </c>
      <c r="AX52" s="54">
        <v>0.29608482871125608</v>
      </c>
      <c r="AY52" s="62">
        <v>1182</v>
      </c>
      <c r="AZ52" s="54">
        <v>0.21106557377049184</v>
      </c>
      <c r="BA52" s="62">
        <v>5654</v>
      </c>
      <c r="BB52" s="54">
        <v>2.5575911481951819E-2</v>
      </c>
    </row>
    <row r="53" spans="1:54" s="51" customFormat="1" ht="15" customHeight="1" outlineLevel="1" x14ac:dyDescent="0.25">
      <c r="A53" s="78"/>
      <c r="B53" s="52" t="s">
        <v>86</v>
      </c>
      <c r="C53" s="62">
        <v>497361</v>
      </c>
      <c r="D53" s="63">
        <v>-4.1108178785537186E-3</v>
      </c>
      <c r="E53" s="62">
        <v>191895</v>
      </c>
      <c r="F53" s="54">
        <v>4.1023582321125351E-2</v>
      </c>
      <c r="G53" s="62">
        <v>119922</v>
      </c>
      <c r="H53" s="63">
        <v>8.8903215261824542E-2</v>
      </c>
      <c r="I53" s="62">
        <v>71973</v>
      </c>
      <c r="J53" s="63">
        <v>-3.0039621573542452E-2</v>
      </c>
      <c r="K53" s="62">
        <v>425388</v>
      </c>
      <c r="L53" s="63">
        <v>4.1391117842404235E-4</v>
      </c>
      <c r="M53" s="62">
        <v>305466</v>
      </c>
      <c r="N53" s="63">
        <v>-3.0515962562007837E-2</v>
      </c>
      <c r="O53" s="62">
        <v>9366</v>
      </c>
      <c r="P53" s="54">
        <v>8.9323098394975542E-2</v>
      </c>
      <c r="Q53" s="62">
        <v>17048</v>
      </c>
      <c r="R53" s="54">
        <v>4.3456971477537021E-2</v>
      </c>
      <c r="S53" s="62">
        <v>52081</v>
      </c>
      <c r="T53" s="54">
        <v>-7.0496689332690821E-2</v>
      </c>
      <c r="U53" s="62">
        <v>8975</v>
      </c>
      <c r="V53" s="54">
        <v>-3.5775676837129344E-2</v>
      </c>
      <c r="W53" s="62">
        <v>156802</v>
      </c>
      <c r="X53" s="54">
        <v>-2.16812143975742E-2</v>
      </c>
      <c r="Y53" s="62">
        <v>9357</v>
      </c>
      <c r="Z53" s="54">
        <v>0.20285383725414574</v>
      </c>
      <c r="AA53" s="62">
        <v>13302</v>
      </c>
      <c r="AB53" s="54">
        <v>0.25965909090909101</v>
      </c>
      <c r="AC53" s="62">
        <v>5741</v>
      </c>
      <c r="AD53" s="63">
        <v>-8.1733845169545738E-2</v>
      </c>
      <c r="AE53" s="62">
        <v>924</v>
      </c>
      <c r="AF53" s="54">
        <v>-4.3103448275861878E-3</v>
      </c>
      <c r="AG53" s="62">
        <v>2067</v>
      </c>
      <c r="AH53" s="54">
        <v>1.5724815724815766E-2</v>
      </c>
      <c r="AI53" s="62">
        <v>2312</v>
      </c>
      <c r="AJ53" s="54">
        <v>-9.7227645450995714E-2</v>
      </c>
      <c r="AK53" s="53">
        <v>438</v>
      </c>
      <c r="AL53" s="54">
        <v>-0.39835164835164838</v>
      </c>
      <c r="AM53" s="62">
        <v>7704</v>
      </c>
      <c r="AN53" s="54">
        <v>-0.11049532386560446</v>
      </c>
      <c r="AO53" s="62">
        <v>2996</v>
      </c>
      <c r="AP53" s="54">
        <v>0.14263920671243335</v>
      </c>
      <c r="AQ53" s="62">
        <v>5716</v>
      </c>
      <c r="AR53" s="54">
        <v>-0.59339877649736805</v>
      </c>
      <c r="AS53" s="62">
        <v>1550</v>
      </c>
      <c r="AT53" s="54">
        <v>1.7728168089297336E-2</v>
      </c>
      <c r="AU53" s="62">
        <v>7685</v>
      </c>
      <c r="AV53" s="54">
        <v>0.39019536903039076</v>
      </c>
      <c r="AW53" s="62">
        <v>1899</v>
      </c>
      <c r="AX53" s="54">
        <v>-0.30260741828865223</v>
      </c>
      <c r="AY53" s="62">
        <v>452</v>
      </c>
      <c r="AZ53" s="54">
        <v>-0.16141001855287573</v>
      </c>
      <c r="BA53" s="62">
        <v>4792</v>
      </c>
      <c r="BB53" s="54">
        <v>0.11858076563958919</v>
      </c>
    </row>
    <row r="54" spans="1:54" s="51" customFormat="1" ht="15" customHeight="1" outlineLevel="1" x14ac:dyDescent="0.25">
      <c r="A54" s="79"/>
      <c r="B54" s="52" t="s">
        <v>87</v>
      </c>
      <c r="C54" s="62">
        <v>583668</v>
      </c>
      <c r="D54" s="63">
        <v>9.8376766058458909E-3</v>
      </c>
      <c r="E54" s="62">
        <v>190564</v>
      </c>
      <c r="F54" s="54">
        <v>3.3556246169533122E-2</v>
      </c>
      <c r="G54" s="62">
        <v>117116</v>
      </c>
      <c r="H54" s="63">
        <v>5.1253971958422406E-2</v>
      </c>
      <c r="I54" s="62">
        <v>73448</v>
      </c>
      <c r="J54" s="63">
        <v>6.5368434035437684E-3</v>
      </c>
      <c r="K54" s="62">
        <v>510220</v>
      </c>
      <c r="L54" s="63">
        <v>1.0314626810109084E-2</v>
      </c>
      <c r="M54" s="62">
        <v>393104</v>
      </c>
      <c r="N54" s="63">
        <v>-1.27284968432817E-3</v>
      </c>
      <c r="O54" s="62">
        <v>12279</v>
      </c>
      <c r="P54" s="54">
        <v>4.1122604714261435E-2</v>
      </c>
      <c r="Q54" s="62">
        <v>19570</v>
      </c>
      <c r="R54" s="54">
        <v>-3.7288469106650957E-2</v>
      </c>
      <c r="S54" s="62">
        <v>63210</v>
      </c>
      <c r="T54" s="54">
        <v>-5.938899718754187E-2</v>
      </c>
      <c r="U54" s="62">
        <v>10368</v>
      </c>
      <c r="V54" s="54">
        <v>-7.9790538741457362E-2</v>
      </c>
      <c r="W54" s="62">
        <v>193006</v>
      </c>
      <c r="X54" s="54">
        <v>3.7175959760973321E-2</v>
      </c>
      <c r="Y54" s="62">
        <v>9610</v>
      </c>
      <c r="Z54" s="54">
        <v>0.19319592748944614</v>
      </c>
      <c r="AA54" s="62">
        <v>15173</v>
      </c>
      <c r="AB54" s="54">
        <v>0.39099743307664103</v>
      </c>
      <c r="AC54" s="62">
        <v>32477</v>
      </c>
      <c r="AD54" s="63">
        <v>-0.14838997272917975</v>
      </c>
      <c r="AE54" s="62">
        <v>9365</v>
      </c>
      <c r="AF54" s="54">
        <v>-4.0667895922966601E-2</v>
      </c>
      <c r="AG54" s="62">
        <v>6500</v>
      </c>
      <c r="AH54" s="54">
        <v>-0.3375458622095393</v>
      </c>
      <c r="AI54" s="62">
        <v>8371</v>
      </c>
      <c r="AJ54" s="54">
        <v>6.2174850907245283E-2</v>
      </c>
      <c r="AK54" s="53">
        <v>8241</v>
      </c>
      <c r="AL54" s="54">
        <v>-0.22844302967886898</v>
      </c>
      <c r="AM54" s="62">
        <v>9391</v>
      </c>
      <c r="AN54" s="54">
        <v>-3.7018047579983615E-2</v>
      </c>
      <c r="AO54" s="62">
        <v>3557</v>
      </c>
      <c r="AP54" s="54">
        <v>0.1956302521008404</v>
      </c>
      <c r="AQ54" s="62">
        <v>6448</v>
      </c>
      <c r="AR54" s="54">
        <v>-0.47112860892388453</v>
      </c>
      <c r="AS54" s="62">
        <v>1739</v>
      </c>
      <c r="AT54" s="54">
        <v>6.1660561660561664E-2</v>
      </c>
      <c r="AU54" s="62">
        <v>7979</v>
      </c>
      <c r="AV54" s="54">
        <v>0.61257073565076792</v>
      </c>
      <c r="AW54" s="62">
        <v>702</v>
      </c>
      <c r="AX54" s="54">
        <v>-0.45707656612529002</v>
      </c>
      <c r="AY54" s="62">
        <v>388</v>
      </c>
      <c r="AZ54" s="54">
        <v>1.1797752808988764</v>
      </c>
      <c r="BA54" s="62">
        <v>7207</v>
      </c>
      <c r="BB54" s="54">
        <v>5.1656208959579786E-2</v>
      </c>
    </row>
    <row r="55" spans="1:54" s="51" customFormat="1" ht="15" customHeight="1" outlineLevel="1" x14ac:dyDescent="0.25">
      <c r="B55" s="52" t="s">
        <v>88</v>
      </c>
      <c r="C55" s="62">
        <v>566881</v>
      </c>
      <c r="D55" s="63">
        <v>5.9006715922995667E-2</v>
      </c>
      <c r="E55" s="62">
        <v>168863</v>
      </c>
      <c r="F55" s="54">
        <v>7.7152224943866088E-2</v>
      </c>
      <c r="G55" s="62">
        <v>98438</v>
      </c>
      <c r="H55" s="63">
        <v>4.9613477635016334E-2</v>
      </c>
      <c r="I55" s="62">
        <v>70425</v>
      </c>
      <c r="J55" s="63">
        <v>0.11815886826603994</v>
      </c>
      <c r="K55" s="62">
        <v>496456</v>
      </c>
      <c r="L55" s="63">
        <v>5.1118752011382274E-2</v>
      </c>
      <c r="M55" s="62">
        <v>398018</v>
      </c>
      <c r="N55" s="63">
        <v>5.149170336594211E-2</v>
      </c>
      <c r="O55" s="62">
        <v>10147</v>
      </c>
      <c r="P55" s="54">
        <v>-1.3225712340756535E-2</v>
      </c>
      <c r="Q55" s="62">
        <v>22275</v>
      </c>
      <c r="R55" s="54">
        <v>0.1866077136160238</v>
      </c>
      <c r="S55" s="62">
        <v>80142</v>
      </c>
      <c r="T55" s="54">
        <v>1.5008169003381644E-2</v>
      </c>
      <c r="U55" s="62">
        <v>6359</v>
      </c>
      <c r="V55" s="54">
        <v>-0.18745208280091996</v>
      </c>
      <c r="W55" s="62">
        <v>158262</v>
      </c>
      <c r="X55" s="54">
        <v>0.13677632524062644</v>
      </c>
      <c r="Y55" s="62">
        <v>7158</v>
      </c>
      <c r="Z55" s="54">
        <v>0.47011706715958113</v>
      </c>
      <c r="AA55" s="62">
        <v>17221</v>
      </c>
      <c r="AB55" s="54">
        <v>0.18872092220611592</v>
      </c>
      <c r="AC55" s="62">
        <v>62963</v>
      </c>
      <c r="AD55" s="63">
        <v>-0.12891354574507818</v>
      </c>
      <c r="AE55" s="62">
        <v>22424</v>
      </c>
      <c r="AF55" s="54">
        <v>-2.9474139796580867E-2</v>
      </c>
      <c r="AG55" s="62">
        <v>13535</v>
      </c>
      <c r="AH55" s="54">
        <v>-0.19683123664846902</v>
      </c>
      <c r="AI55" s="62">
        <v>13367</v>
      </c>
      <c r="AJ55" s="54">
        <v>-2.8561046511627941E-2</v>
      </c>
      <c r="AK55" s="53">
        <v>13637</v>
      </c>
      <c r="AL55" s="54">
        <v>-0.26540616246498594</v>
      </c>
      <c r="AM55" s="62">
        <v>8807</v>
      </c>
      <c r="AN55" s="54">
        <v>-3.2197802197802217E-2</v>
      </c>
      <c r="AO55" s="62">
        <v>3882</v>
      </c>
      <c r="AP55" s="54">
        <v>-0.1624595469255663</v>
      </c>
      <c r="AQ55" s="62">
        <v>4169</v>
      </c>
      <c r="AR55" s="54">
        <v>-0.33814891252579771</v>
      </c>
      <c r="AS55" s="62">
        <v>1277</v>
      </c>
      <c r="AT55" s="54">
        <v>0.22084130019120463</v>
      </c>
      <c r="AU55" s="62">
        <v>7976</v>
      </c>
      <c r="AV55" s="54">
        <v>0.46941783345615318</v>
      </c>
      <c r="AW55" s="62">
        <v>1</v>
      </c>
      <c r="AX55" s="54">
        <v>0</v>
      </c>
      <c r="AY55" s="62">
        <v>221</v>
      </c>
      <c r="AZ55" s="54">
        <v>0.54545454545454541</v>
      </c>
      <c r="BA55" s="62">
        <v>7158</v>
      </c>
      <c r="BB55" s="54">
        <v>0.38185328185328182</v>
      </c>
    </row>
    <row r="56" spans="1:54" s="51" customFormat="1" ht="15" customHeight="1" outlineLevel="1" x14ac:dyDescent="0.25">
      <c r="B56" s="52" t="s">
        <v>89</v>
      </c>
      <c r="C56" s="62">
        <v>598282</v>
      </c>
      <c r="D56" s="63">
        <v>4.7287787868391051E-2</v>
      </c>
      <c r="E56" s="62">
        <v>189713</v>
      </c>
      <c r="F56" s="54">
        <v>4.6172934818572875E-2</v>
      </c>
      <c r="G56" s="62">
        <v>121893</v>
      </c>
      <c r="H56" s="63">
        <v>6.4995544061369648E-2</v>
      </c>
      <c r="I56" s="62">
        <v>67820</v>
      </c>
      <c r="J56" s="63">
        <v>1.3964058248362887E-2</v>
      </c>
      <c r="K56" s="62">
        <v>530462</v>
      </c>
      <c r="L56" s="63">
        <v>5.1706841243343238E-2</v>
      </c>
      <c r="M56" s="62">
        <v>408569</v>
      </c>
      <c r="N56" s="63">
        <v>4.7806261668820849E-2</v>
      </c>
      <c r="O56" s="62">
        <v>12040</v>
      </c>
      <c r="P56" s="54">
        <v>8.979000724112951E-2</v>
      </c>
      <c r="Q56" s="62">
        <v>21859</v>
      </c>
      <c r="R56" s="54">
        <v>0.15198945981554668</v>
      </c>
      <c r="S56" s="62">
        <v>74235</v>
      </c>
      <c r="T56" s="54">
        <v>-5.8110765717185764E-2</v>
      </c>
      <c r="U56" s="62">
        <v>8859</v>
      </c>
      <c r="V56" s="54">
        <v>-0.13596020676875065</v>
      </c>
      <c r="W56" s="62">
        <v>167163</v>
      </c>
      <c r="X56" s="54">
        <v>0.10403471346203386</v>
      </c>
      <c r="Y56" s="62">
        <v>7715</v>
      </c>
      <c r="Z56" s="54">
        <v>0.44313505424616539</v>
      </c>
      <c r="AA56" s="62">
        <v>19072</v>
      </c>
      <c r="AB56" s="54">
        <v>0.22193746796514602</v>
      </c>
      <c r="AC56" s="62">
        <v>61868</v>
      </c>
      <c r="AD56" s="63">
        <v>-8.5063590653652765E-2</v>
      </c>
      <c r="AE56" s="62">
        <v>21372</v>
      </c>
      <c r="AF56" s="54">
        <v>-3.3902902088418729E-2</v>
      </c>
      <c r="AG56" s="62">
        <v>11964</v>
      </c>
      <c r="AH56" s="54">
        <v>-0.1712959756182032</v>
      </c>
      <c r="AI56" s="62">
        <v>13102</v>
      </c>
      <c r="AJ56" s="54">
        <v>-2.2092849679056559E-2</v>
      </c>
      <c r="AK56" s="62">
        <v>15430</v>
      </c>
      <c r="AL56" s="54">
        <v>-0.12642246503991394</v>
      </c>
      <c r="AM56" s="62">
        <v>8233</v>
      </c>
      <c r="AN56" s="54">
        <v>0.11573383927361425</v>
      </c>
      <c r="AO56" s="62">
        <v>4320</v>
      </c>
      <c r="AP56" s="54">
        <v>-7.2961373390557971E-2</v>
      </c>
      <c r="AQ56" s="62">
        <v>4602</v>
      </c>
      <c r="AR56" s="54">
        <v>-0.23223223223223222</v>
      </c>
      <c r="AS56" s="62">
        <v>1076</v>
      </c>
      <c r="AT56" s="54">
        <v>4.0618955512572441E-2</v>
      </c>
      <c r="AU56" s="62">
        <v>9628</v>
      </c>
      <c r="AV56" s="54">
        <v>0.74768560537302586</v>
      </c>
      <c r="AW56" s="62">
        <v>6</v>
      </c>
      <c r="AX56" s="54">
        <v>-0.9285714285714286</v>
      </c>
      <c r="AY56" s="62">
        <v>275</v>
      </c>
      <c r="AZ56" s="54">
        <v>0.2168141592920354</v>
      </c>
      <c r="BA56" s="62">
        <v>7618</v>
      </c>
      <c r="BB56" s="54">
        <v>0.27690244720080459</v>
      </c>
    </row>
    <row r="57" spans="1:54" s="51" customFormat="1" ht="15" customHeight="1" x14ac:dyDescent="0.25">
      <c r="B57" s="64">
        <v>2015</v>
      </c>
      <c r="C57" s="65">
        <v>6396567</v>
      </c>
      <c r="D57" s="66">
        <v>1.0205232260277475E-2</v>
      </c>
      <c r="E57" s="65">
        <v>2192644</v>
      </c>
      <c r="F57" s="66">
        <v>4.5764015775333622E-2</v>
      </c>
      <c r="G57" s="65">
        <v>1338938</v>
      </c>
      <c r="H57" s="66">
        <v>5.4241214315353226E-2</v>
      </c>
      <c r="I57" s="65">
        <v>853706</v>
      </c>
      <c r="J57" s="66">
        <v>3.2739686587422323E-2</v>
      </c>
      <c r="K57" s="65">
        <v>5542861</v>
      </c>
      <c r="L57" s="66">
        <v>6.821600833813779E-3</v>
      </c>
      <c r="M57" s="65">
        <v>4203923</v>
      </c>
      <c r="N57" s="66">
        <v>-7.3983703940516676E-3</v>
      </c>
      <c r="O57" s="65">
        <v>128812</v>
      </c>
      <c r="P57" s="66">
        <v>4.9667120284883071E-2</v>
      </c>
      <c r="Q57" s="65">
        <v>225109</v>
      </c>
      <c r="R57" s="66">
        <v>6.9635169680785314E-2</v>
      </c>
      <c r="S57" s="65">
        <v>759884</v>
      </c>
      <c r="T57" s="66">
        <v>-5.1883608433035966E-2</v>
      </c>
      <c r="U57" s="65">
        <v>119317</v>
      </c>
      <c r="V57" s="66">
        <v>-2.5721214694570782E-2</v>
      </c>
      <c r="W57" s="65">
        <v>1885026</v>
      </c>
      <c r="X57" s="66">
        <v>9.8113741227217055E-3</v>
      </c>
      <c r="Y57" s="65">
        <v>100170</v>
      </c>
      <c r="Z57" s="66">
        <v>7.7177852096394384E-2</v>
      </c>
      <c r="AA57" s="65">
        <v>182050</v>
      </c>
      <c r="AB57" s="66">
        <v>0.42451368566018255</v>
      </c>
      <c r="AC57" s="65">
        <v>411218</v>
      </c>
      <c r="AD57" s="66">
        <v>-0.11694965845571736</v>
      </c>
      <c r="AE57" s="65">
        <v>129967</v>
      </c>
      <c r="AF57" s="66">
        <v>-5.4331533681621691E-2</v>
      </c>
      <c r="AG57" s="65">
        <v>88989</v>
      </c>
      <c r="AH57" s="66">
        <v>-0.2477429498884155</v>
      </c>
      <c r="AI57" s="65">
        <v>99595</v>
      </c>
      <c r="AJ57" s="66">
        <v>-3.6133331995058526E-4</v>
      </c>
      <c r="AK57" s="65">
        <v>92667</v>
      </c>
      <c r="AL57" s="66">
        <v>-0.16000108776446276</v>
      </c>
      <c r="AM57" s="65">
        <v>90675</v>
      </c>
      <c r="AN57" s="66">
        <v>1.8008661834894024E-3</v>
      </c>
      <c r="AO57" s="65">
        <v>43816</v>
      </c>
      <c r="AP57" s="66">
        <v>3.6329233680227002E-2</v>
      </c>
      <c r="AQ57" s="65">
        <v>63417</v>
      </c>
      <c r="AR57" s="66">
        <v>-0.5327330734827106</v>
      </c>
      <c r="AS57" s="65">
        <v>15599</v>
      </c>
      <c r="AT57" s="66">
        <v>0.2885346109367255</v>
      </c>
      <c r="AU57" s="65">
        <v>92250</v>
      </c>
      <c r="AV57" s="66">
        <v>0.52275465905151774</v>
      </c>
      <c r="AW57" s="65">
        <v>13397</v>
      </c>
      <c r="AX57" s="66">
        <v>-7.3705317015833494E-2</v>
      </c>
      <c r="AY57" s="65">
        <v>3971</v>
      </c>
      <c r="AZ57" s="66">
        <v>-0.15113296280461741</v>
      </c>
      <c r="BA57" s="65">
        <v>69212</v>
      </c>
      <c r="BB57" s="66">
        <v>7.0862730535957486E-2</v>
      </c>
    </row>
    <row r="58" spans="1:54" s="51" customFormat="1" ht="15" customHeight="1" outlineLevel="1" x14ac:dyDescent="0.25">
      <c r="B58" s="52" t="s">
        <v>78</v>
      </c>
      <c r="C58" s="62">
        <v>516382</v>
      </c>
      <c r="D58" s="63">
        <v>5.140327729997396E-2</v>
      </c>
      <c r="E58" s="62">
        <v>146376</v>
      </c>
      <c r="F58" s="54">
        <v>-3.9735490346578528E-2</v>
      </c>
      <c r="G58" s="62">
        <v>84221</v>
      </c>
      <c r="H58" s="63">
        <v>-7.8433947192769415E-2</v>
      </c>
      <c r="I58" s="62">
        <v>62155</v>
      </c>
      <c r="J58" s="63">
        <v>1.8199986894698927E-2</v>
      </c>
      <c r="K58" s="62">
        <v>454227</v>
      </c>
      <c r="L58" s="63">
        <v>5.6115900784018402E-2</v>
      </c>
      <c r="M58" s="62">
        <v>370006</v>
      </c>
      <c r="N58" s="63">
        <v>9.2420202950667774E-2</v>
      </c>
      <c r="O58" s="62">
        <v>10543</v>
      </c>
      <c r="P58" s="54">
        <v>8.2221309792650299E-2</v>
      </c>
      <c r="Q58" s="62">
        <v>18173</v>
      </c>
      <c r="R58" s="54">
        <v>-5.7446110077689072E-3</v>
      </c>
      <c r="S58" s="62">
        <v>76198</v>
      </c>
      <c r="T58" s="54">
        <v>3.5875963512282727E-2</v>
      </c>
      <c r="U58" s="62">
        <v>7873</v>
      </c>
      <c r="V58" s="54">
        <v>0.37088629636078707</v>
      </c>
      <c r="W58" s="62">
        <v>132277</v>
      </c>
      <c r="X58" s="54">
        <v>9.331581078958906E-2</v>
      </c>
      <c r="Y58" s="62">
        <v>6537</v>
      </c>
      <c r="Z58" s="54">
        <v>0.13686956521739124</v>
      </c>
      <c r="AA58" s="62">
        <v>11336</v>
      </c>
      <c r="AB58" s="54">
        <v>0.13314674130347859</v>
      </c>
      <c r="AC58" s="62">
        <v>74826</v>
      </c>
      <c r="AD58" s="63">
        <v>9.3196195596592979E-2</v>
      </c>
      <c r="AE58" s="62">
        <v>23471</v>
      </c>
      <c r="AF58" s="54">
        <v>0.10932035164004161</v>
      </c>
      <c r="AG58" s="62">
        <v>18626</v>
      </c>
      <c r="AH58" s="54">
        <v>0.19305662311042782</v>
      </c>
      <c r="AI58" s="62">
        <v>13954</v>
      </c>
      <c r="AJ58" s="54">
        <v>-6.8327402135230919E-3</v>
      </c>
      <c r="AK58" s="62">
        <v>18775</v>
      </c>
      <c r="AL58" s="54">
        <v>6.5127361434163422E-2</v>
      </c>
      <c r="AM58" s="62">
        <v>5926</v>
      </c>
      <c r="AN58" s="54">
        <v>-7.0375335120643756E-3</v>
      </c>
      <c r="AO58" s="62">
        <v>4277</v>
      </c>
      <c r="AP58" s="54">
        <v>8.9403973509933676E-2</v>
      </c>
      <c r="AQ58" s="62">
        <v>9504</v>
      </c>
      <c r="AR58" s="54">
        <v>0.30531520395550071</v>
      </c>
      <c r="AS58" s="62">
        <v>641</v>
      </c>
      <c r="AT58" s="54">
        <v>0.46681922196796344</v>
      </c>
      <c r="AU58" s="62">
        <v>4726</v>
      </c>
      <c r="AV58" s="54">
        <v>0.53891240638228588</v>
      </c>
      <c r="AW58" s="62">
        <v>74</v>
      </c>
      <c r="AX58" s="54">
        <v>36</v>
      </c>
      <c r="AY58" s="62">
        <v>189</v>
      </c>
      <c r="AZ58" s="54">
        <v>0.43181818181818188</v>
      </c>
      <c r="BA58" s="62">
        <v>6906</v>
      </c>
      <c r="BB58" s="54">
        <v>0.28459821428571419</v>
      </c>
    </row>
    <row r="59" spans="1:54" s="51" customFormat="1" ht="15" customHeight="1" outlineLevel="1" x14ac:dyDescent="0.25">
      <c r="B59" s="52" t="s">
        <v>79</v>
      </c>
      <c r="C59" s="62">
        <v>503839</v>
      </c>
      <c r="D59" s="63">
        <v>3.5608357399052437E-2</v>
      </c>
      <c r="E59" s="62">
        <v>137006</v>
      </c>
      <c r="F59" s="54">
        <v>-7.1592657093873413E-2</v>
      </c>
      <c r="G59" s="62">
        <v>79015</v>
      </c>
      <c r="H59" s="63">
        <v>-0.12364273593380881</v>
      </c>
      <c r="I59" s="62">
        <v>57991</v>
      </c>
      <c r="J59" s="63">
        <v>1.0155379041248525E-2</v>
      </c>
      <c r="K59" s="62">
        <v>445848</v>
      </c>
      <c r="L59" s="63">
        <v>3.9013579363655237E-2</v>
      </c>
      <c r="M59" s="62">
        <v>366833</v>
      </c>
      <c r="N59" s="63">
        <v>8.2282028889728132E-2</v>
      </c>
      <c r="O59" s="62">
        <v>10870</v>
      </c>
      <c r="P59" s="54">
        <v>-4.3723057974839441E-2</v>
      </c>
      <c r="Q59" s="62">
        <v>17089</v>
      </c>
      <c r="R59" s="54">
        <v>-2.1920787545787523E-2</v>
      </c>
      <c r="S59" s="62">
        <v>72361</v>
      </c>
      <c r="T59" s="54">
        <v>2.5001416510850527E-2</v>
      </c>
      <c r="U59" s="62">
        <v>9070</v>
      </c>
      <c r="V59" s="54">
        <v>0.19138316038355452</v>
      </c>
      <c r="W59" s="62">
        <v>138853</v>
      </c>
      <c r="X59" s="54">
        <v>0.11171337069655718</v>
      </c>
      <c r="Y59" s="62">
        <v>6590</v>
      </c>
      <c r="Z59" s="54">
        <v>0.11317567567567566</v>
      </c>
      <c r="AA59" s="62">
        <v>9110</v>
      </c>
      <c r="AB59" s="54">
        <v>0.22036168787675825</v>
      </c>
      <c r="AC59" s="62">
        <v>74141</v>
      </c>
      <c r="AD59" s="63">
        <v>0.11177590834795392</v>
      </c>
      <c r="AE59" s="62">
        <v>22536</v>
      </c>
      <c r="AF59" s="54">
        <v>0.12208723361880103</v>
      </c>
      <c r="AG59" s="62">
        <v>19767</v>
      </c>
      <c r="AH59" s="54">
        <v>0.29289031329714166</v>
      </c>
      <c r="AI59" s="62">
        <v>14128</v>
      </c>
      <c r="AJ59" s="54">
        <v>-1.3752181500872651E-2</v>
      </c>
      <c r="AK59" s="62">
        <v>17710</v>
      </c>
      <c r="AL59" s="54">
        <v>4.2439225381128987E-2</v>
      </c>
      <c r="AM59" s="62">
        <v>7062</v>
      </c>
      <c r="AN59" s="54">
        <v>0.12148642210576455</v>
      </c>
      <c r="AO59" s="62">
        <v>4075</v>
      </c>
      <c r="AP59" s="54">
        <v>-2.6284348864993978E-2</v>
      </c>
      <c r="AQ59" s="62">
        <v>6351</v>
      </c>
      <c r="AR59" s="54">
        <v>7.5711382113821113E-2</v>
      </c>
      <c r="AS59" s="62">
        <v>644</v>
      </c>
      <c r="AT59" s="54">
        <v>-4.0238450074515653E-2</v>
      </c>
      <c r="AU59" s="62">
        <v>3966</v>
      </c>
      <c r="AV59" s="54">
        <v>0.21358629130966955</v>
      </c>
      <c r="AW59" s="62">
        <v>0</v>
      </c>
      <c r="AX59" s="54">
        <v>-1</v>
      </c>
      <c r="AY59" s="62">
        <v>450</v>
      </c>
      <c r="AZ59" s="54" t="s">
        <v>90</v>
      </c>
      <c r="BA59" s="62">
        <v>6201</v>
      </c>
      <c r="BB59" s="54">
        <v>-5.9314320388349495E-2</v>
      </c>
    </row>
    <row r="60" spans="1:54" s="51" customFormat="1" ht="15" customHeight="1" outlineLevel="1" x14ac:dyDescent="0.25">
      <c r="B60" s="52" t="s">
        <v>80</v>
      </c>
      <c r="C60" s="62">
        <v>564665</v>
      </c>
      <c r="D60" s="63">
        <v>3.3530095348432987E-3</v>
      </c>
      <c r="E60" s="62">
        <v>159660</v>
      </c>
      <c r="F60" s="54">
        <v>-4.4272579254860611E-2</v>
      </c>
      <c r="G60" s="62">
        <v>90653</v>
      </c>
      <c r="H60" s="63">
        <v>-0.12278647597298287</v>
      </c>
      <c r="I60" s="62">
        <v>69007</v>
      </c>
      <c r="J60" s="63">
        <v>8.3074363562168463E-2</v>
      </c>
      <c r="K60" s="62">
        <v>495658</v>
      </c>
      <c r="L60" s="63">
        <v>-6.8247759806357999E-3</v>
      </c>
      <c r="M60" s="62">
        <v>405005</v>
      </c>
      <c r="N60" s="63">
        <v>2.3458387453818563E-2</v>
      </c>
      <c r="O60" s="62">
        <v>12758</v>
      </c>
      <c r="P60" s="54">
        <v>2.0068761493563514E-2</v>
      </c>
      <c r="Q60" s="62">
        <v>19309</v>
      </c>
      <c r="R60" s="54">
        <v>4.4294213088155843E-2</v>
      </c>
      <c r="S60" s="62">
        <v>77762</v>
      </c>
      <c r="T60" s="54">
        <v>-2.8485045351190674E-2</v>
      </c>
      <c r="U60" s="62">
        <v>11141</v>
      </c>
      <c r="V60" s="54">
        <v>-1.2760301284891473E-2</v>
      </c>
      <c r="W60" s="62">
        <v>155455</v>
      </c>
      <c r="X60" s="54">
        <v>2.0561569822022951E-2</v>
      </c>
      <c r="Y60" s="62">
        <v>7005</v>
      </c>
      <c r="Z60" s="54">
        <v>-8.3355142632818624E-2</v>
      </c>
      <c r="AA60" s="62">
        <v>10106</v>
      </c>
      <c r="AB60" s="54">
        <v>0.37384448069603038</v>
      </c>
      <c r="AC60" s="62">
        <v>80061</v>
      </c>
      <c r="AD60" s="63">
        <v>8.8465617097642557E-2</v>
      </c>
      <c r="AE60" s="62">
        <v>23306</v>
      </c>
      <c r="AF60" s="54">
        <v>3.3708861882373764E-2</v>
      </c>
      <c r="AG60" s="62">
        <v>21683</v>
      </c>
      <c r="AH60" s="54">
        <v>0.28988697204045222</v>
      </c>
      <c r="AI60" s="62">
        <v>15689</v>
      </c>
      <c r="AJ60" s="54">
        <v>-3.4641890228894856E-2</v>
      </c>
      <c r="AK60" s="62">
        <v>19383</v>
      </c>
      <c r="AL60" s="54">
        <v>8.0073553995319235E-2</v>
      </c>
      <c r="AM60" s="62">
        <v>8229</v>
      </c>
      <c r="AN60" s="54">
        <v>0.21893052881054653</v>
      </c>
      <c r="AO60" s="62">
        <v>4323</v>
      </c>
      <c r="AP60" s="54">
        <v>-3.0717488789237635E-2</v>
      </c>
      <c r="AQ60" s="62">
        <v>7958</v>
      </c>
      <c r="AR60" s="54">
        <v>-9.8039215686274495E-2</v>
      </c>
      <c r="AS60" s="62">
        <v>568</v>
      </c>
      <c r="AT60" s="54">
        <v>-0.3047735618115055</v>
      </c>
      <c r="AU60" s="62">
        <v>3642</v>
      </c>
      <c r="AV60" s="54">
        <v>0.13246268656716409</v>
      </c>
      <c r="AW60" s="62">
        <v>7</v>
      </c>
      <c r="AX60" s="54">
        <v>-0.99149453219927097</v>
      </c>
      <c r="AY60" s="62">
        <v>366</v>
      </c>
      <c r="AZ60" s="54">
        <v>3.7532467532467528</v>
      </c>
      <c r="BA60" s="62">
        <v>6315</v>
      </c>
      <c r="BB60" s="54">
        <v>-0.16424033880359978</v>
      </c>
    </row>
    <row r="61" spans="1:54" s="51" customFormat="1" ht="15" customHeight="1" outlineLevel="1" x14ac:dyDescent="0.25">
      <c r="B61" s="52" t="s">
        <v>81</v>
      </c>
      <c r="C61" s="62">
        <v>529471</v>
      </c>
      <c r="D61" s="63">
        <v>0.11693788261700533</v>
      </c>
      <c r="E61" s="62">
        <v>171951</v>
      </c>
      <c r="F61" s="54">
        <v>8.9310941192121795E-2</v>
      </c>
      <c r="G61" s="62">
        <v>104103</v>
      </c>
      <c r="H61" s="63">
        <v>9.6167210698115291E-2</v>
      </c>
      <c r="I61" s="62">
        <v>67848</v>
      </c>
      <c r="J61" s="63">
        <v>7.8956156671914579E-2</v>
      </c>
      <c r="K61" s="62">
        <v>461623</v>
      </c>
      <c r="L61" s="63">
        <v>0.12274689593948751</v>
      </c>
      <c r="M61" s="62">
        <v>357520</v>
      </c>
      <c r="N61" s="63">
        <v>0.13073042680709079</v>
      </c>
      <c r="O61" s="62">
        <v>11154</v>
      </c>
      <c r="P61" s="54">
        <v>-3.1280722137814188E-3</v>
      </c>
      <c r="Q61" s="62">
        <v>18895</v>
      </c>
      <c r="R61" s="54">
        <v>0.1049061458394247</v>
      </c>
      <c r="S61" s="62">
        <v>65929</v>
      </c>
      <c r="T61" s="54">
        <v>8.2275883579296494E-2</v>
      </c>
      <c r="U61" s="62">
        <v>11266</v>
      </c>
      <c r="V61" s="54">
        <v>0.30787090782447168</v>
      </c>
      <c r="W61" s="62">
        <v>165046</v>
      </c>
      <c r="X61" s="54">
        <v>0.1071191397734057</v>
      </c>
      <c r="Y61" s="62">
        <v>8782</v>
      </c>
      <c r="Z61" s="54">
        <v>0.33080769813608124</v>
      </c>
      <c r="AA61" s="62">
        <v>9173</v>
      </c>
      <c r="AB61" s="54">
        <v>0.34600146735143067</v>
      </c>
      <c r="AC61" s="62">
        <v>34180</v>
      </c>
      <c r="AD61" s="63">
        <v>0.31598198128826094</v>
      </c>
      <c r="AE61" s="62">
        <v>10058</v>
      </c>
      <c r="AF61" s="54">
        <v>0.11755555555555564</v>
      </c>
      <c r="AG61" s="62">
        <v>9588</v>
      </c>
      <c r="AH61" s="54">
        <v>1.1335113484646193</v>
      </c>
      <c r="AI61" s="62">
        <v>8345</v>
      </c>
      <c r="AJ61" s="54">
        <v>0.29782270606531891</v>
      </c>
      <c r="AK61" s="62">
        <v>6189</v>
      </c>
      <c r="AL61" s="54">
        <v>2.3144321375433874E-2</v>
      </c>
      <c r="AM61" s="62">
        <v>8080</v>
      </c>
      <c r="AN61" s="54">
        <v>0.29528695094581603</v>
      </c>
      <c r="AO61" s="62">
        <v>3181</v>
      </c>
      <c r="AP61" s="54">
        <v>-7.4483561245272001E-2</v>
      </c>
      <c r="AQ61" s="62">
        <v>10739</v>
      </c>
      <c r="AR61" s="54">
        <v>-1.4318494722349695E-2</v>
      </c>
      <c r="AS61" s="62">
        <v>645</v>
      </c>
      <c r="AT61" s="54">
        <v>-3.0911901081916993E-3</v>
      </c>
      <c r="AU61" s="62">
        <v>3468</v>
      </c>
      <c r="AV61" s="54">
        <v>7.2024729520865582E-2</v>
      </c>
      <c r="AW61" s="62">
        <v>792</v>
      </c>
      <c r="AX61" s="54">
        <v>0.22600619195046434</v>
      </c>
      <c r="AY61" s="62">
        <v>475</v>
      </c>
      <c r="AZ61" s="54">
        <v>94</v>
      </c>
      <c r="BA61" s="62">
        <v>5715</v>
      </c>
      <c r="BB61" s="54">
        <v>0.19136960600375241</v>
      </c>
    </row>
    <row r="62" spans="1:54" s="51" customFormat="1" ht="15" customHeight="1" outlineLevel="1" x14ac:dyDescent="0.25">
      <c r="B62" s="52" t="s">
        <v>82</v>
      </c>
      <c r="C62" s="62">
        <v>456670</v>
      </c>
      <c r="D62" s="63">
        <v>4.8365250848251495E-2</v>
      </c>
      <c r="E62" s="62">
        <v>166978</v>
      </c>
      <c r="F62" s="54">
        <v>-1.8446236685555784E-2</v>
      </c>
      <c r="G62" s="62">
        <v>95872</v>
      </c>
      <c r="H62" s="63">
        <v>-6.7483707810524263E-2</v>
      </c>
      <c r="I62" s="62">
        <v>71106</v>
      </c>
      <c r="J62" s="63">
        <v>5.6458562386711542E-2</v>
      </c>
      <c r="K62" s="62">
        <v>385564</v>
      </c>
      <c r="L62" s="63">
        <v>4.6886200230249475E-2</v>
      </c>
      <c r="M62" s="62">
        <v>289692</v>
      </c>
      <c r="N62" s="63">
        <v>9.1176182548232232E-2</v>
      </c>
      <c r="O62" s="62">
        <v>7532</v>
      </c>
      <c r="P62" s="54">
        <v>-0.11596244131455402</v>
      </c>
      <c r="Q62" s="62">
        <v>14757</v>
      </c>
      <c r="R62" s="54">
        <v>-2.4007936507936534E-2</v>
      </c>
      <c r="S62" s="62">
        <v>52529</v>
      </c>
      <c r="T62" s="54">
        <v>0.11740055307381403</v>
      </c>
      <c r="U62" s="62">
        <v>10830</v>
      </c>
      <c r="V62" s="54">
        <v>0.42406311637080862</v>
      </c>
      <c r="W62" s="62">
        <v>151433</v>
      </c>
      <c r="X62" s="54">
        <v>8.7872931947327926E-2</v>
      </c>
      <c r="Y62" s="62">
        <v>8885</v>
      </c>
      <c r="Z62" s="54">
        <v>0.33629117160475253</v>
      </c>
      <c r="AA62" s="62">
        <v>8058</v>
      </c>
      <c r="AB62" s="54">
        <v>0.55589882216644138</v>
      </c>
      <c r="AC62" s="62">
        <v>3062</v>
      </c>
      <c r="AD62" s="63">
        <v>-0.13746478873239432</v>
      </c>
      <c r="AE62" s="62">
        <v>0</v>
      </c>
      <c r="AF62" s="54" t="s">
        <v>90</v>
      </c>
      <c r="AG62" s="62">
        <v>495</v>
      </c>
      <c r="AH62" s="54">
        <v>-0.23611111111111116</v>
      </c>
      <c r="AI62" s="62">
        <v>1944</v>
      </c>
      <c r="AJ62" s="54">
        <v>-6.1776061776061764E-2</v>
      </c>
      <c r="AK62" s="62">
        <v>623</v>
      </c>
      <c r="AL62" s="54">
        <v>-0.24939759036144582</v>
      </c>
      <c r="AM62" s="62">
        <v>6788</v>
      </c>
      <c r="AN62" s="54">
        <v>0.33543183159551448</v>
      </c>
      <c r="AO62" s="62">
        <v>2774</v>
      </c>
      <c r="AP62" s="54">
        <v>-1.6312056737588621E-2</v>
      </c>
      <c r="AQ62" s="62">
        <v>13680</v>
      </c>
      <c r="AR62" s="54">
        <v>-1.5327348368732174E-3</v>
      </c>
      <c r="AS62" s="62">
        <v>624</v>
      </c>
      <c r="AT62" s="54">
        <v>-0.2160804020100503</v>
      </c>
      <c r="AU62" s="62">
        <v>5278</v>
      </c>
      <c r="AV62" s="54">
        <v>6.6693613581245037E-2</v>
      </c>
      <c r="AW62" s="62">
        <v>598</v>
      </c>
      <c r="AX62" s="54">
        <v>-0.12700729927007304</v>
      </c>
      <c r="AY62" s="62">
        <v>318</v>
      </c>
      <c r="AZ62" s="54">
        <v>11.72</v>
      </c>
      <c r="BA62" s="62">
        <v>2546</v>
      </c>
      <c r="BB62" s="54">
        <v>-0.44579886808881153</v>
      </c>
    </row>
    <row r="63" spans="1:54" s="51" customFormat="1" ht="15" customHeight="1" outlineLevel="1" x14ac:dyDescent="0.25">
      <c r="B63" s="52" t="s">
        <v>83</v>
      </c>
      <c r="C63" s="62">
        <v>471405</v>
      </c>
      <c r="D63" s="63">
        <v>5.9579948662390025E-2</v>
      </c>
      <c r="E63" s="62">
        <v>184019</v>
      </c>
      <c r="F63" s="54">
        <v>4.6365109601114396E-2</v>
      </c>
      <c r="G63" s="62">
        <v>111240</v>
      </c>
      <c r="H63" s="63">
        <v>1.3890407962375617E-2</v>
      </c>
      <c r="I63" s="62">
        <v>72779</v>
      </c>
      <c r="J63" s="63">
        <v>0.100228272536244</v>
      </c>
      <c r="K63" s="62">
        <v>398626</v>
      </c>
      <c r="L63" s="63">
        <v>5.2480666615621452E-2</v>
      </c>
      <c r="M63" s="62">
        <v>287386</v>
      </c>
      <c r="N63" s="63">
        <v>6.821839699962462E-2</v>
      </c>
      <c r="O63" s="62">
        <v>6273</v>
      </c>
      <c r="P63" s="54">
        <v>-0.12019635343618518</v>
      </c>
      <c r="Q63" s="62">
        <v>13614</v>
      </c>
      <c r="R63" s="54">
        <v>-0.10768827423477745</v>
      </c>
      <c r="S63" s="62">
        <v>52639</v>
      </c>
      <c r="T63" s="54">
        <v>0.16195752946889752</v>
      </c>
      <c r="U63" s="62">
        <v>8341</v>
      </c>
      <c r="V63" s="54">
        <v>0.28818532818532816</v>
      </c>
      <c r="W63" s="62">
        <v>146662</v>
      </c>
      <c r="X63" s="54">
        <v>6.629151398825095E-2</v>
      </c>
      <c r="Y63" s="62">
        <v>10269</v>
      </c>
      <c r="Z63" s="54">
        <v>2.6899999999999924E-2</v>
      </c>
      <c r="AA63" s="62">
        <v>8546</v>
      </c>
      <c r="AB63" s="54">
        <v>0.45191980971797485</v>
      </c>
      <c r="AC63" s="62">
        <v>4020</v>
      </c>
      <c r="AD63" s="63">
        <v>-0.12798264642082424</v>
      </c>
      <c r="AE63" s="62">
        <v>533</v>
      </c>
      <c r="AF63" s="54">
        <v>-1.8726591760299671E-3</v>
      </c>
      <c r="AG63" s="62">
        <v>1360</v>
      </c>
      <c r="AH63" s="54">
        <v>-0.15000000000000002</v>
      </c>
      <c r="AI63" s="62">
        <v>2127</v>
      </c>
      <c r="AJ63" s="54">
        <v>-6.2169312169312207E-2</v>
      </c>
      <c r="AK63" s="62">
        <v>0</v>
      </c>
      <c r="AL63" s="54">
        <v>-1</v>
      </c>
      <c r="AM63" s="62">
        <v>6257</v>
      </c>
      <c r="AN63" s="54">
        <v>0.23778437190900092</v>
      </c>
      <c r="AO63" s="62">
        <v>2692</v>
      </c>
      <c r="AP63" s="54">
        <v>-0.21698662012798142</v>
      </c>
      <c r="AQ63" s="62">
        <v>16263</v>
      </c>
      <c r="AR63" s="54">
        <v>6.6496163682864484E-2</v>
      </c>
      <c r="AS63" s="62">
        <v>764</v>
      </c>
      <c r="AT63" s="54">
        <v>8.2152974504249299E-2</v>
      </c>
      <c r="AU63" s="62">
        <v>5105</v>
      </c>
      <c r="AV63" s="54">
        <v>0.15759637188208608</v>
      </c>
      <c r="AW63" s="62">
        <v>1914</v>
      </c>
      <c r="AX63" s="54">
        <v>-0.18170158187259511</v>
      </c>
      <c r="AY63" s="62">
        <v>371</v>
      </c>
      <c r="AZ63" s="54" t="s">
        <v>90</v>
      </c>
      <c r="BA63" s="62">
        <v>3656</v>
      </c>
      <c r="BB63" s="54">
        <v>-0.35085227272727271</v>
      </c>
    </row>
    <row r="64" spans="1:54" s="51" customFormat="1" ht="15" customHeight="1" outlineLevel="1" x14ac:dyDescent="0.25">
      <c r="B64" s="52" t="s">
        <v>84</v>
      </c>
      <c r="C64" s="62">
        <v>541344</v>
      </c>
      <c r="D64" s="63">
        <v>6.6744437635105625E-2</v>
      </c>
      <c r="E64" s="62">
        <v>207072</v>
      </c>
      <c r="F64" s="54">
        <v>3.0880822824826071E-2</v>
      </c>
      <c r="G64" s="62">
        <v>132860</v>
      </c>
      <c r="H64" s="63">
        <v>-5.0995574392883602E-3</v>
      </c>
      <c r="I64" s="62">
        <v>74212</v>
      </c>
      <c r="J64" s="63">
        <v>0.10224572243346008</v>
      </c>
      <c r="K64" s="62">
        <v>467132</v>
      </c>
      <c r="L64" s="63">
        <v>6.1313885196923712E-2</v>
      </c>
      <c r="M64" s="62">
        <v>334272</v>
      </c>
      <c r="N64" s="63">
        <v>9.0240179514944341E-2</v>
      </c>
      <c r="O64" s="62">
        <v>10547</v>
      </c>
      <c r="P64" s="54">
        <v>-0.15128349561438803</v>
      </c>
      <c r="Q64" s="62">
        <v>17210</v>
      </c>
      <c r="R64" s="54">
        <v>-4.229271007234281E-2</v>
      </c>
      <c r="S64" s="62">
        <v>58835</v>
      </c>
      <c r="T64" s="54">
        <v>0.16412742382271461</v>
      </c>
      <c r="U64" s="62">
        <v>11500</v>
      </c>
      <c r="V64" s="54">
        <v>0.57685451803098853</v>
      </c>
      <c r="W64" s="62">
        <v>167147</v>
      </c>
      <c r="X64" s="54">
        <v>0.13572554562009076</v>
      </c>
      <c r="Y64" s="62">
        <v>10126</v>
      </c>
      <c r="Z64" s="54">
        <v>5.42425819885477E-2</v>
      </c>
      <c r="AA64" s="62">
        <v>8480</v>
      </c>
      <c r="AB64" s="54">
        <v>0.17370242214532872</v>
      </c>
      <c r="AC64" s="62">
        <v>7031</v>
      </c>
      <c r="AD64" s="63">
        <v>-0.12035531089703488</v>
      </c>
      <c r="AE64" s="62">
        <v>893</v>
      </c>
      <c r="AF64" s="54">
        <v>-1.1185682326622093E-3</v>
      </c>
      <c r="AG64" s="62">
        <v>2509</v>
      </c>
      <c r="AH64" s="54">
        <v>-0.21813649111872857</v>
      </c>
      <c r="AI64" s="62">
        <v>3629</v>
      </c>
      <c r="AJ64" s="54">
        <v>-6.7095115681233941E-2</v>
      </c>
      <c r="AK64" s="62">
        <v>0</v>
      </c>
      <c r="AL64" s="54" t="s">
        <v>90</v>
      </c>
      <c r="AM64" s="62">
        <v>6455</v>
      </c>
      <c r="AN64" s="54">
        <v>-7.8515346181299073E-2</v>
      </c>
      <c r="AO64" s="62">
        <v>2901</v>
      </c>
      <c r="AP64" s="54">
        <v>-0.27637814916438019</v>
      </c>
      <c r="AQ64" s="62">
        <v>15851</v>
      </c>
      <c r="AR64" s="54">
        <v>-8.8184537505752392E-2</v>
      </c>
      <c r="AS64" s="62">
        <v>1316</v>
      </c>
      <c r="AT64" s="54">
        <v>0.14934497816593884</v>
      </c>
      <c r="AU64" s="62">
        <v>7630</v>
      </c>
      <c r="AV64" s="54">
        <v>0.32949991287680791</v>
      </c>
      <c r="AW64" s="62">
        <v>3299</v>
      </c>
      <c r="AX64" s="54">
        <v>1.3206388206388198E-2</v>
      </c>
      <c r="AY64" s="62">
        <v>447</v>
      </c>
      <c r="AZ64" s="54">
        <v>1.8291139240506329</v>
      </c>
      <c r="BA64" s="62">
        <v>5497</v>
      </c>
      <c r="BB64" s="54">
        <v>-0.28452427437199013</v>
      </c>
    </row>
    <row r="65" spans="2:54" s="51" customFormat="1" ht="15" customHeight="1" outlineLevel="1" x14ac:dyDescent="0.25">
      <c r="B65" s="52" t="s">
        <v>85</v>
      </c>
      <c r="C65" s="62">
        <v>564213</v>
      </c>
      <c r="D65" s="63">
        <v>9.7568946634322584E-2</v>
      </c>
      <c r="E65" s="62">
        <v>216811</v>
      </c>
      <c r="F65" s="54">
        <v>5.1847431643088582E-2</v>
      </c>
      <c r="G65" s="62">
        <v>142309</v>
      </c>
      <c r="H65" s="63">
        <v>-6.3202691030128655E-4</v>
      </c>
      <c r="I65" s="62">
        <v>74502</v>
      </c>
      <c r="J65" s="63">
        <v>0.16911730090231458</v>
      </c>
      <c r="K65" s="62">
        <v>489711</v>
      </c>
      <c r="L65" s="63">
        <v>8.7444374372685152E-2</v>
      </c>
      <c r="M65" s="62">
        <v>347402</v>
      </c>
      <c r="N65" s="63">
        <v>0.12817398589953011</v>
      </c>
      <c r="O65" s="62">
        <v>11317</v>
      </c>
      <c r="P65" s="54">
        <v>-1.3081015086770731E-2</v>
      </c>
      <c r="Q65" s="62">
        <v>16994</v>
      </c>
      <c r="R65" s="54">
        <v>-1.1631964638827541E-2</v>
      </c>
      <c r="S65" s="62">
        <v>64210</v>
      </c>
      <c r="T65" s="54">
        <v>0.26892217698905174</v>
      </c>
      <c r="U65" s="62">
        <v>13792</v>
      </c>
      <c r="V65" s="54">
        <v>0.49038253728117565</v>
      </c>
      <c r="W65" s="62">
        <v>172842</v>
      </c>
      <c r="X65" s="54">
        <v>0.15277953779971321</v>
      </c>
      <c r="Y65" s="62">
        <v>8751</v>
      </c>
      <c r="Z65" s="54">
        <v>3.1349440188568112E-2</v>
      </c>
      <c r="AA65" s="62">
        <v>11426</v>
      </c>
      <c r="AB65" s="54">
        <v>7.2461047493898922E-2</v>
      </c>
      <c r="AC65" s="62">
        <v>4069</v>
      </c>
      <c r="AD65" s="63">
        <v>-0.1102121145856112</v>
      </c>
      <c r="AE65" s="62">
        <v>720</v>
      </c>
      <c r="AF65" s="54">
        <v>4.1968162083936278E-2</v>
      </c>
      <c r="AG65" s="62">
        <v>1132</v>
      </c>
      <c r="AH65" s="54">
        <v>-0.26541207008436085</v>
      </c>
      <c r="AI65" s="62">
        <v>2215</v>
      </c>
      <c r="AJ65" s="54">
        <v>-5.3823152498932103E-2</v>
      </c>
      <c r="AK65" s="62">
        <v>2</v>
      </c>
      <c r="AL65" s="54" t="s">
        <v>90</v>
      </c>
      <c r="AM65" s="62">
        <v>6823</v>
      </c>
      <c r="AN65" s="54">
        <v>6.2938152360180633E-2</v>
      </c>
      <c r="AO65" s="62">
        <v>3165</v>
      </c>
      <c r="AP65" s="54">
        <v>-0.24100719424460426</v>
      </c>
      <c r="AQ65" s="62">
        <v>16830</v>
      </c>
      <c r="AR65" s="54">
        <v>-1.825818118182343E-2</v>
      </c>
      <c r="AS65" s="62">
        <v>1663</v>
      </c>
      <c r="AT65" s="54">
        <v>0.24569288389513111</v>
      </c>
      <c r="AU65" s="62">
        <v>5353</v>
      </c>
      <c r="AV65" s="54">
        <v>-0.17961685823754792</v>
      </c>
      <c r="AW65" s="62">
        <v>3678</v>
      </c>
      <c r="AX65" s="54">
        <v>0.40007613247049867</v>
      </c>
      <c r="AY65" s="62">
        <v>976</v>
      </c>
      <c r="AZ65" s="54">
        <v>3.7378640776699026</v>
      </c>
      <c r="BA65" s="62">
        <v>5513</v>
      </c>
      <c r="BB65" s="54">
        <v>-0.2493191721132898</v>
      </c>
    </row>
    <row r="66" spans="2:54" s="51" customFormat="1" ht="15" customHeight="1" outlineLevel="1" x14ac:dyDescent="0.25">
      <c r="B66" s="52" t="s">
        <v>86</v>
      </c>
      <c r="C66" s="62">
        <v>499414</v>
      </c>
      <c r="D66" s="63">
        <v>8.3423905379871099E-2</v>
      </c>
      <c r="E66" s="62">
        <v>184333</v>
      </c>
      <c r="F66" s="54">
        <v>3.7105177283417223E-2</v>
      </c>
      <c r="G66" s="62">
        <v>110131</v>
      </c>
      <c r="H66" s="63">
        <v>-8.2308973839434474E-3</v>
      </c>
      <c r="I66" s="62">
        <v>74202</v>
      </c>
      <c r="J66" s="63">
        <v>0.11259052674193692</v>
      </c>
      <c r="K66" s="62">
        <v>425212</v>
      </c>
      <c r="L66" s="63">
        <v>7.8490156391877619E-2</v>
      </c>
      <c r="M66" s="62">
        <v>315081</v>
      </c>
      <c r="N66" s="63">
        <v>0.11249165845752973</v>
      </c>
      <c r="O66" s="62">
        <v>8598</v>
      </c>
      <c r="P66" s="54">
        <v>-3.3606833764190158E-2</v>
      </c>
      <c r="Q66" s="62">
        <v>16338</v>
      </c>
      <c r="R66" s="54">
        <v>4.1499330655957234E-2</v>
      </c>
      <c r="S66" s="62">
        <v>56031</v>
      </c>
      <c r="T66" s="54">
        <v>9.9401550083390466E-2</v>
      </c>
      <c r="U66" s="62">
        <v>9308</v>
      </c>
      <c r="V66" s="54">
        <v>0.38532519720196468</v>
      </c>
      <c r="W66" s="62">
        <v>160277</v>
      </c>
      <c r="X66" s="54">
        <v>0.1492768483927176</v>
      </c>
      <c r="Y66" s="62">
        <v>7779</v>
      </c>
      <c r="Z66" s="54">
        <v>-2.9565868263473072E-2</v>
      </c>
      <c r="AA66" s="62">
        <v>10560</v>
      </c>
      <c r="AB66" s="54">
        <v>0.2432305156581116</v>
      </c>
      <c r="AC66" s="62">
        <v>6252</v>
      </c>
      <c r="AD66" s="63">
        <v>0.29709543568464736</v>
      </c>
      <c r="AE66" s="62">
        <v>928</v>
      </c>
      <c r="AF66" s="54">
        <v>0.29247910863509752</v>
      </c>
      <c r="AG66" s="62">
        <v>2035</v>
      </c>
      <c r="AH66" s="54">
        <v>0.27187500000000009</v>
      </c>
      <c r="AI66" s="62">
        <v>2561</v>
      </c>
      <c r="AJ66" s="54">
        <v>0.20688030160226201</v>
      </c>
      <c r="AK66" s="62">
        <v>728</v>
      </c>
      <c r="AL66" s="54">
        <v>0.91578947368421049</v>
      </c>
      <c r="AM66" s="62">
        <v>8661</v>
      </c>
      <c r="AN66" s="54">
        <v>0.22451576417361796</v>
      </c>
      <c r="AO66" s="62">
        <v>2622</v>
      </c>
      <c r="AP66" s="54">
        <v>-0.23734729493891793</v>
      </c>
      <c r="AQ66" s="62">
        <v>14058</v>
      </c>
      <c r="AR66" s="54">
        <v>-2.109880927512009E-2</v>
      </c>
      <c r="AS66" s="62">
        <v>1523</v>
      </c>
      <c r="AT66" s="54">
        <v>0.3072961373390557</v>
      </c>
      <c r="AU66" s="62">
        <v>5528</v>
      </c>
      <c r="AV66" s="54">
        <v>-4.5020709526382152E-3</v>
      </c>
      <c r="AW66" s="62">
        <v>2723</v>
      </c>
      <c r="AX66" s="54">
        <v>2.7159562429271977E-2</v>
      </c>
      <c r="AY66" s="62">
        <v>539</v>
      </c>
      <c r="AZ66" s="54">
        <v>1.642156862745098</v>
      </c>
      <c r="BA66" s="62">
        <v>4284</v>
      </c>
      <c r="BB66" s="54">
        <v>-0.25091799265605874</v>
      </c>
    </row>
    <row r="67" spans="2:54" s="51" customFormat="1" ht="15" customHeight="1" outlineLevel="1" x14ac:dyDescent="0.25">
      <c r="B67" s="52" t="s">
        <v>87</v>
      </c>
      <c r="C67" s="62">
        <v>577982</v>
      </c>
      <c r="D67" s="63">
        <v>7.3075366397956198E-2</v>
      </c>
      <c r="E67" s="62">
        <v>184377</v>
      </c>
      <c r="F67" s="54">
        <v>7.1012825874808394E-2</v>
      </c>
      <c r="G67" s="62">
        <v>111406</v>
      </c>
      <c r="H67" s="63">
        <v>4.4046257942383704E-2</v>
      </c>
      <c r="I67" s="62">
        <v>72971</v>
      </c>
      <c r="J67" s="63">
        <v>0.11498028909329827</v>
      </c>
      <c r="K67" s="62">
        <v>505011</v>
      </c>
      <c r="L67" s="63">
        <v>6.7279405548886562E-2</v>
      </c>
      <c r="M67" s="62">
        <v>393605</v>
      </c>
      <c r="N67" s="63">
        <v>7.4044260103146131E-2</v>
      </c>
      <c r="O67" s="62">
        <v>11794</v>
      </c>
      <c r="P67" s="54">
        <v>1.9272318727854065E-2</v>
      </c>
      <c r="Q67" s="62">
        <v>20328</v>
      </c>
      <c r="R67" s="54">
        <v>9.6440129449838263E-2</v>
      </c>
      <c r="S67" s="62">
        <v>67201</v>
      </c>
      <c r="T67" s="54">
        <v>0.12513603562877762</v>
      </c>
      <c r="U67" s="62">
        <v>11267</v>
      </c>
      <c r="V67" s="54">
        <v>0.49648027626510816</v>
      </c>
      <c r="W67" s="62">
        <v>186088</v>
      </c>
      <c r="X67" s="54">
        <v>0.11793436142667479</v>
      </c>
      <c r="Y67" s="62">
        <v>8054</v>
      </c>
      <c r="Z67" s="54">
        <v>-2.1385176184690158E-2</v>
      </c>
      <c r="AA67" s="62">
        <v>10908</v>
      </c>
      <c r="AB67" s="54">
        <v>0.38973117594598028</v>
      </c>
      <c r="AC67" s="62">
        <v>38136</v>
      </c>
      <c r="AD67" s="63">
        <v>-0.16922272568839314</v>
      </c>
      <c r="AE67" s="62">
        <v>9762</v>
      </c>
      <c r="AF67" s="54">
        <v>-0.25057577153385535</v>
      </c>
      <c r="AG67" s="62">
        <v>9812</v>
      </c>
      <c r="AH67" s="54">
        <v>-0.25423728813559321</v>
      </c>
      <c r="AI67" s="62">
        <v>7881</v>
      </c>
      <c r="AJ67" s="54">
        <v>-0.27236635583048652</v>
      </c>
      <c r="AK67" s="62">
        <v>10681</v>
      </c>
      <c r="AL67" s="54">
        <v>0.20146231721034868</v>
      </c>
      <c r="AM67" s="62">
        <v>9752</v>
      </c>
      <c r="AN67" s="54">
        <v>0.20024615384615374</v>
      </c>
      <c r="AO67" s="62">
        <v>2975</v>
      </c>
      <c r="AP67" s="54">
        <v>-0.22867513611615242</v>
      </c>
      <c r="AQ67" s="62">
        <v>12192</v>
      </c>
      <c r="AR67" s="54">
        <v>-8.385933273219115E-2</v>
      </c>
      <c r="AS67" s="62">
        <v>1638</v>
      </c>
      <c r="AT67" s="54">
        <v>0.26096997690531176</v>
      </c>
      <c r="AU67" s="62">
        <v>4948</v>
      </c>
      <c r="AV67" s="54">
        <v>-0.1531747390039363</v>
      </c>
      <c r="AW67" s="62">
        <v>1293</v>
      </c>
      <c r="AX67" s="54">
        <v>0.82369534555712276</v>
      </c>
      <c r="AY67" s="62">
        <v>178</v>
      </c>
      <c r="AZ67" s="54">
        <v>0.97777777777777786</v>
      </c>
      <c r="BA67" s="62">
        <v>6853</v>
      </c>
      <c r="BB67" s="54">
        <v>-7.7906350914962341E-2</v>
      </c>
    </row>
    <row r="68" spans="2:54" s="51" customFormat="1" ht="15" customHeight="1" outlineLevel="1" x14ac:dyDescent="0.25">
      <c r="B68" s="52" t="s">
        <v>88</v>
      </c>
      <c r="C68" s="62">
        <v>535295</v>
      </c>
      <c r="D68" s="63">
        <v>-4.075700802273674E-2</v>
      </c>
      <c r="E68" s="62">
        <v>156768</v>
      </c>
      <c r="F68" s="54">
        <v>-3.7997054491899829E-2</v>
      </c>
      <c r="G68" s="62">
        <v>93785</v>
      </c>
      <c r="H68" s="63">
        <v>-4.4570089649551781E-2</v>
      </c>
      <c r="I68" s="62">
        <v>62983</v>
      </c>
      <c r="J68" s="63">
        <v>-2.8040123456790078E-2</v>
      </c>
      <c r="K68" s="62">
        <v>472312</v>
      </c>
      <c r="L68" s="63">
        <v>-4.2427707460277908E-2</v>
      </c>
      <c r="M68" s="62">
        <v>378527</v>
      </c>
      <c r="N68" s="63">
        <v>-4.1895418384677474E-2</v>
      </c>
      <c r="O68" s="62">
        <v>10283</v>
      </c>
      <c r="P68" s="54">
        <v>-9.9404449115431781E-2</v>
      </c>
      <c r="Q68" s="62">
        <v>18772</v>
      </c>
      <c r="R68" s="54">
        <v>7.8385053151508455E-3</v>
      </c>
      <c r="S68" s="62">
        <v>78957</v>
      </c>
      <c r="T68" s="54">
        <v>-5.7477438762355004E-2</v>
      </c>
      <c r="U68" s="62">
        <v>7826</v>
      </c>
      <c r="V68" s="54">
        <v>0.55617418969974142</v>
      </c>
      <c r="W68" s="62">
        <v>139220</v>
      </c>
      <c r="X68" s="54">
        <v>-4.90632022567844E-2</v>
      </c>
      <c r="Y68" s="62">
        <v>4869</v>
      </c>
      <c r="Z68" s="54">
        <v>-0.19119601328903657</v>
      </c>
      <c r="AA68" s="62">
        <v>14487</v>
      </c>
      <c r="AB68" s="54">
        <v>0.58155021834061138</v>
      </c>
      <c r="AC68" s="62">
        <v>72281</v>
      </c>
      <c r="AD68" s="63">
        <v>-8.7453287546712444E-2</v>
      </c>
      <c r="AE68" s="62">
        <v>23105</v>
      </c>
      <c r="AF68" s="54">
        <v>-8.101980749343729E-2</v>
      </c>
      <c r="AG68" s="62">
        <v>16852</v>
      </c>
      <c r="AH68" s="54">
        <v>-0.16619662559992088</v>
      </c>
      <c r="AI68" s="62">
        <v>13760</v>
      </c>
      <c r="AJ68" s="54">
        <v>-1.1707247001364607E-2</v>
      </c>
      <c r="AK68" s="62">
        <v>18564</v>
      </c>
      <c r="AL68" s="54">
        <v>-6.8633353401565289E-2</v>
      </c>
      <c r="AM68" s="62">
        <v>9100</v>
      </c>
      <c r="AN68" s="54">
        <v>0.26353790613718409</v>
      </c>
      <c r="AO68" s="62">
        <v>4635</v>
      </c>
      <c r="AP68" s="54">
        <v>-8.9033018867924474E-2</v>
      </c>
      <c r="AQ68" s="62">
        <v>6299</v>
      </c>
      <c r="AR68" s="54">
        <v>-0.45283182765809593</v>
      </c>
      <c r="AS68" s="62">
        <v>1046</v>
      </c>
      <c r="AT68" s="54">
        <v>-3.5944700460829537E-2</v>
      </c>
      <c r="AU68" s="62">
        <v>5428</v>
      </c>
      <c r="AV68" s="54">
        <v>0.66349984676677898</v>
      </c>
      <c r="AW68" s="62">
        <v>1</v>
      </c>
      <c r="AX68" s="54">
        <v>-0.98936170212765961</v>
      </c>
      <c r="AY68" s="62">
        <v>143</v>
      </c>
      <c r="AZ68" s="54">
        <v>-0.38095238095238093</v>
      </c>
      <c r="BA68" s="62">
        <v>5180</v>
      </c>
      <c r="BB68" s="54">
        <v>-0.25660160734787596</v>
      </c>
    </row>
    <row r="69" spans="2:54" s="51" customFormat="1" ht="15" customHeight="1" outlineLevel="1" x14ac:dyDescent="0.25">
      <c r="B69" s="52" t="s">
        <v>89</v>
      </c>
      <c r="C69" s="62">
        <v>571268</v>
      </c>
      <c r="D69" s="63">
        <v>-2.4028890549800952E-3</v>
      </c>
      <c r="E69" s="62">
        <v>181340</v>
      </c>
      <c r="F69" s="54">
        <v>3.3506021281082488E-2</v>
      </c>
      <c r="G69" s="62">
        <v>114454</v>
      </c>
      <c r="H69" s="63">
        <v>-1.0555435487356823E-2</v>
      </c>
      <c r="I69" s="62">
        <v>66886</v>
      </c>
      <c r="J69" s="63">
        <v>0.11875689960860392</v>
      </c>
      <c r="K69" s="62">
        <v>504382</v>
      </c>
      <c r="L69" s="63">
        <v>-1.6526991876893771E-2</v>
      </c>
      <c r="M69" s="62">
        <v>389928</v>
      </c>
      <c r="N69" s="63">
        <v>-1.8266139285921135E-2</v>
      </c>
      <c r="O69" s="62">
        <v>11048</v>
      </c>
      <c r="P69" s="54">
        <v>-1.445138269402324E-2</v>
      </c>
      <c r="Q69" s="62">
        <v>18975</v>
      </c>
      <c r="R69" s="54">
        <v>-5.3757542512342327E-2</v>
      </c>
      <c r="S69" s="62">
        <v>78815</v>
      </c>
      <c r="T69" s="54">
        <v>1.7716255826866201E-2</v>
      </c>
      <c r="U69" s="62">
        <v>10253</v>
      </c>
      <c r="V69" s="54">
        <v>0.40548320767649071</v>
      </c>
      <c r="W69" s="62">
        <v>151411</v>
      </c>
      <c r="X69" s="54">
        <v>4.1649180981996103E-2</v>
      </c>
      <c r="Y69" s="62">
        <v>5346</v>
      </c>
      <c r="Z69" s="54">
        <v>-0.14148064878753819</v>
      </c>
      <c r="AA69" s="62">
        <v>15608</v>
      </c>
      <c r="AB69" s="54">
        <v>0.45244742229666857</v>
      </c>
      <c r="AC69" s="62">
        <v>67620</v>
      </c>
      <c r="AD69" s="63">
        <v>-0.21894311290788337</v>
      </c>
      <c r="AE69" s="62">
        <v>22122</v>
      </c>
      <c r="AF69" s="54">
        <v>-0.24662852472415198</v>
      </c>
      <c r="AG69" s="62">
        <v>14437</v>
      </c>
      <c r="AH69" s="54">
        <v>-0.33589401536409214</v>
      </c>
      <c r="AI69" s="62">
        <v>13398</v>
      </c>
      <c r="AJ69" s="54">
        <v>-0.17979797979797985</v>
      </c>
      <c r="AK69" s="62">
        <v>17663</v>
      </c>
      <c r="AL69" s="54">
        <v>-7.7023566912264196E-2</v>
      </c>
      <c r="AM69" s="62">
        <v>7379</v>
      </c>
      <c r="AN69" s="54">
        <v>0.17387846006999674</v>
      </c>
      <c r="AO69" s="62">
        <v>4660</v>
      </c>
      <c r="AP69" s="54">
        <v>0.1148325358851674</v>
      </c>
      <c r="AQ69" s="62">
        <v>5994</v>
      </c>
      <c r="AR69" s="54">
        <v>-0.33957690612604674</v>
      </c>
      <c r="AS69" s="62">
        <v>1034</v>
      </c>
      <c r="AT69" s="54">
        <v>5.9426229508196649E-2</v>
      </c>
      <c r="AU69" s="62">
        <v>5509</v>
      </c>
      <c r="AV69" s="54">
        <v>0.56106545763672422</v>
      </c>
      <c r="AW69" s="62">
        <v>84</v>
      </c>
      <c r="AX69" s="54">
        <v>41</v>
      </c>
      <c r="AY69" s="62">
        <v>226</v>
      </c>
      <c r="AZ69" s="54">
        <v>-0.36694677871148462</v>
      </c>
      <c r="BA69" s="62">
        <v>5966</v>
      </c>
      <c r="BB69" s="54">
        <v>-0.24202769660780077</v>
      </c>
    </row>
    <row r="70" spans="2:54" s="51" customFormat="1" ht="15" customHeight="1" x14ac:dyDescent="0.25">
      <c r="B70" s="64">
        <v>2014</v>
      </c>
      <c r="C70" s="65">
        <v>6331948</v>
      </c>
      <c r="D70" s="66">
        <v>4.7163597172105831E-2</v>
      </c>
      <c r="E70" s="65">
        <v>2096691</v>
      </c>
      <c r="F70" s="66">
        <v>1.4758024158381788E-2</v>
      </c>
      <c r="G70" s="65">
        <v>1270049</v>
      </c>
      <c r="H70" s="66">
        <v>-2.2976099994153509E-2</v>
      </c>
      <c r="I70" s="65">
        <v>826642</v>
      </c>
      <c r="J70" s="66">
        <v>7.8769956752213988E-2</v>
      </c>
      <c r="K70" s="65">
        <v>5505306</v>
      </c>
      <c r="L70" s="66">
        <v>4.2577008638799541E-2</v>
      </c>
      <c r="M70" s="65">
        <v>4235257</v>
      </c>
      <c r="N70" s="66">
        <v>6.3984416274783351E-2</v>
      </c>
      <c r="O70" s="65">
        <v>122717</v>
      </c>
      <c r="P70" s="66">
        <v>-3.7098356153634882E-2</v>
      </c>
      <c r="Q70" s="65">
        <v>210454</v>
      </c>
      <c r="R70" s="66">
        <v>3.1746334394722187E-3</v>
      </c>
      <c r="S70" s="65">
        <v>801467</v>
      </c>
      <c r="T70" s="66">
        <v>6.7946300676238414E-2</v>
      </c>
      <c r="U70" s="65">
        <v>122467</v>
      </c>
      <c r="V70" s="66">
        <v>0.35391469697304712</v>
      </c>
      <c r="W70" s="65">
        <v>1866711</v>
      </c>
      <c r="X70" s="66">
        <v>8.60453277403328E-2</v>
      </c>
      <c r="Y70" s="65">
        <v>92993</v>
      </c>
      <c r="Z70" s="66">
        <v>4.3189033350908179E-2</v>
      </c>
      <c r="AA70" s="65">
        <v>127798</v>
      </c>
      <c r="AB70" s="66">
        <v>0.31977734863114837</v>
      </c>
      <c r="AC70" s="65">
        <v>465679</v>
      </c>
      <c r="AD70" s="66">
        <v>-1.3170330625097981E-2</v>
      </c>
      <c r="AE70" s="65">
        <v>137434</v>
      </c>
      <c r="AF70" s="66">
        <v>-3.9977088092094659E-2</v>
      </c>
      <c r="AG70" s="65">
        <v>118296</v>
      </c>
      <c r="AH70" s="66">
        <v>2.0584936588732727E-2</v>
      </c>
      <c r="AI70" s="65">
        <v>99631</v>
      </c>
      <c r="AJ70" s="66">
        <v>-4.9676170127528896E-2</v>
      </c>
      <c r="AK70" s="65">
        <v>110318</v>
      </c>
      <c r="AL70" s="66">
        <v>2.1576471459791913E-2</v>
      </c>
      <c r="AM70" s="65">
        <v>90512</v>
      </c>
      <c r="AN70" s="66">
        <v>0.16786663569972382</v>
      </c>
      <c r="AO70" s="65">
        <v>42280</v>
      </c>
      <c r="AP70" s="66">
        <v>-0.1005786249149081</v>
      </c>
      <c r="AQ70" s="65">
        <v>135719</v>
      </c>
      <c r="AR70" s="66">
        <v>-6.1657805402490329E-2</v>
      </c>
      <c r="AS70" s="65">
        <v>12106</v>
      </c>
      <c r="AT70" s="66">
        <v>9.2697896922104839E-2</v>
      </c>
      <c r="AU70" s="65">
        <v>60581</v>
      </c>
      <c r="AV70" s="66">
        <v>0.15173003802281371</v>
      </c>
      <c r="AW70" s="65">
        <v>14463</v>
      </c>
      <c r="AX70" s="66">
        <v>4.4938949497868697E-2</v>
      </c>
      <c r="AY70" s="65">
        <v>4678</v>
      </c>
      <c r="AZ70" s="66">
        <v>2.1501683501683502</v>
      </c>
      <c r="BA70" s="65">
        <v>64632</v>
      </c>
      <c r="BB70" s="66">
        <v>-0.16672683203548033</v>
      </c>
    </row>
    <row r="71" spans="2:54" s="51" customFormat="1" ht="15" customHeight="1" outlineLevel="1" x14ac:dyDescent="0.25">
      <c r="B71" s="52" t="s">
        <v>78</v>
      </c>
      <c r="C71" s="62">
        <v>491136</v>
      </c>
      <c r="D71" s="63">
        <v>-7.6070455045685215E-2</v>
      </c>
      <c r="E71" s="62">
        <v>152433</v>
      </c>
      <c r="F71" s="54">
        <v>-0.14823817346699297</v>
      </c>
      <c r="G71" s="62">
        <v>91389</v>
      </c>
      <c r="H71" s="63">
        <v>-0.10256007384639554</v>
      </c>
      <c r="I71" s="62">
        <v>61044</v>
      </c>
      <c r="J71" s="63">
        <v>-0.20854672042941047</v>
      </c>
      <c r="K71" s="62">
        <v>430092</v>
      </c>
      <c r="L71" s="63">
        <v>-5.3586360475658124E-2</v>
      </c>
      <c r="M71" s="62">
        <v>338703</v>
      </c>
      <c r="N71" s="63">
        <v>-3.9442898831857254E-2</v>
      </c>
      <c r="O71" s="62">
        <v>9742</v>
      </c>
      <c r="P71" s="54">
        <v>9.9424444193657591E-2</v>
      </c>
      <c r="Q71" s="62">
        <v>18278</v>
      </c>
      <c r="R71" s="54">
        <v>5.8980301274623503E-2</v>
      </c>
      <c r="S71" s="62">
        <v>73559</v>
      </c>
      <c r="T71" s="54">
        <v>-9.934739754876154E-2</v>
      </c>
      <c r="U71" s="62">
        <v>5743</v>
      </c>
      <c r="V71" s="54">
        <v>-0.19700782997762867</v>
      </c>
      <c r="W71" s="62">
        <v>120987</v>
      </c>
      <c r="X71" s="54">
        <v>1.4472459563478424E-2</v>
      </c>
      <c r="Y71" s="62">
        <v>5750</v>
      </c>
      <c r="Z71" s="54">
        <v>-7.1832122679580279E-2</v>
      </c>
      <c r="AA71" s="62">
        <v>10004</v>
      </c>
      <c r="AB71" s="54">
        <v>-0.1652202937249666</v>
      </c>
      <c r="AC71" s="62">
        <v>68447</v>
      </c>
      <c r="AD71" s="63">
        <v>-0.10292267365661856</v>
      </c>
      <c r="AE71" s="62">
        <v>21158</v>
      </c>
      <c r="AF71" s="54">
        <v>-7.5343064417445982E-2</v>
      </c>
      <c r="AG71" s="62">
        <v>15612</v>
      </c>
      <c r="AH71" s="54">
        <v>-0.12149006808845875</v>
      </c>
      <c r="AI71" s="62">
        <v>14050</v>
      </c>
      <c r="AJ71" s="54">
        <v>-0.15269569412616091</v>
      </c>
      <c r="AK71" s="62">
        <v>17627</v>
      </c>
      <c r="AL71" s="54">
        <v>-7.5426173616574888E-2</v>
      </c>
      <c r="AM71" s="62">
        <v>5968</v>
      </c>
      <c r="AN71" s="54">
        <v>0.12096168294515408</v>
      </c>
      <c r="AO71" s="62">
        <v>3926</v>
      </c>
      <c r="AP71" s="54">
        <v>-7.7537593984962405E-2</v>
      </c>
      <c r="AQ71" s="62">
        <v>7281</v>
      </c>
      <c r="AR71" s="54">
        <v>0.66613272311212812</v>
      </c>
      <c r="AS71" s="62">
        <v>437</v>
      </c>
      <c r="AT71" s="54">
        <v>-6.0215053763440829E-2</v>
      </c>
      <c r="AU71" s="62">
        <v>3071</v>
      </c>
      <c r="AV71" s="54">
        <v>-0.14504454342984407</v>
      </c>
      <c r="AW71" s="62">
        <v>2</v>
      </c>
      <c r="AX71" s="54">
        <v>-0.9978237214363439</v>
      </c>
      <c r="AY71" s="62">
        <v>132</v>
      </c>
      <c r="AZ71" s="54">
        <v>6.333333333333333</v>
      </c>
      <c r="BA71" s="62">
        <v>5376</v>
      </c>
      <c r="BB71" s="54">
        <v>7.9301345111423505E-2</v>
      </c>
    </row>
    <row r="72" spans="2:54" s="51" customFormat="1" ht="15" customHeight="1" outlineLevel="1" x14ac:dyDescent="0.25">
      <c r="B72" s="52" t="s">
        <v>79</v>
      </c>
      <c r="C72" s="62">
        <v>486515</v>
      </c>
      <c r="D72" s="63">
        <v>-5.5461072217627527E-2</v>
      </c>
      <c r="E72" s="62">
        <v>147571</v>
      </c>
      <c r="F72" s="54">
        <v>-0.13425244199348807</v>
      </c>
      <c r="G72" s="62">
        <v>90163</v>
      </c>
      <c r="H72" s="63">
        <v>-4.5863889858937301E-2</v>
      </c>
      <c r="I72" s="62">
        <v>57408</v>
      </c>
      <c r="J72" s="63">
        <v>-0.2442139076858264</v>
      </c>
      <c r="K72" s="62">
        <v>429107</v>
      </c>
      <c r="L72" s="63">
        <v>-2.2811324363960939E-2</v>
      </c>
      <c r="M72" s="62">
        <v>338944</v>
      </c>
      <c r="N72" s="63">
        <v>-1.6490292403090856E-2</v>
      </c>
      <c r="O72" s="62">
        <v>11367</v>
      </c>
      <c r="P72" s="54">
        <v>0.2524239753195241</v>
      </c>
      <c r="Q72" s="62">
        <v>17472</v>
      </c>
      <c r="R72" s="54">
        <v>-2.5119890385932875E-3</v>
      </c>
      <c r="S72" s="62">
        <v>70596</v>
      </c>
      <c r="T72" s="54">
        <v>-0.11155298263277125</v>
      </c>
      <c r="U72" s="62">
        <v>7613</v>
      </c>
      <c r="V72" s="54">
        <v>-6.3937046600270553E-2</v>
      </c>
      <c r="W72" s="62">
        <v>124900</v>
      </c>
      <c r="X72" s="54">
        <v>-1.6837349160494064E-2</v>
      </c>
      <c r="Y72" s="62">
        <v>5920</v>
      </c>
      <c r="Z72" s="54">
        <v>-5.0521251002405787E-2</v>
      </c>
      <c r="AA72" s="62">
        <v>7465</v>
      </c>
      <c r="AB72" s="54">
        <v>-1.16509996028068E-2</v>
      </c>
      <c r="AC72" s="62">
        <v>66687</v>
      </c>
      <c r="AD72" s="63">
        <v>2.679107580026785E-2</v>
      </c>
      <c r="AE72" s="62">
        <v>20084</v>
      </c>
      <c r="AF72" s="54">
        <v>7.8914853612678026E-2</v>
      </c>
      <c r="AG72" s="62">
        <v>15289</v>
      </c>
      <c r="AH72" s="54">
        <v>3.380891202921088E-2</v>
      </c>
      <c r="AI72" s="62">
        <v>14325</v>
      </c>
      <c r="AJ72" s="54">
        <v>-2.7296801792625836E-2</v>
      </c>
      <c r="AK72" s="62">
        <v>16989</v>
      </c>
      <c r="AL72" s="54">
        <v>1.0287821122740182E-2</v>
      </c>
      <c r="AM72" s="62">
        <v>6297</v>
      </c>
      <c r="AN72" s="54">
        <v>0.16352549889135259</v>
      </c>
      <c r="AO72" s="62">
        <v>4185</v>
      </c>
      <c r="AP72" s="54">
        <v>-0.1766673224473736</v>
      </c>
      <c r="AQ72" s="62">
        <v>5904</v>
      </c>
      <c r="AR72" s="54">
        <v>0.85020369790034467</v>
      </c>
      <c r="AS72" s="62">
        <v>671</v>
      </c>
      <c r="AT72" s="54">
        <v>0.25891181988742962</v>
      </c>
      <c r="AU72" s="62">
        <v>3268</v>
      </c>
      <c r="AV72" s="54">
        <v>-3.5419126328217199E-2</v>
      </c>
      <c r="AW72" s="62">
        <v>7</v>
      </c>
      <c r="AX72" s="54">
        <v>-0.99373321396598036</v>
      </c>
      <c r="AY72" s="62">
        <v>0</v>
      </c>
      <c r="AZ72" s="54" t="s">
        <v>90</v>
      </c>
      <c r="BA72" s="62">
        <v>6592</v>
      </c>
      <c r="BB72" s="54">
        <v>0.10901749663526239</v>
      </c>
    </row>
    <row r="73" spans="2:54" s="51" customFormat="1" ht="15" customHeight="1" outlineLevel="1" x14ac:dyDescent="0.25">
      <c r="B73" s="52" t="s">
        <v>80</v>
      </c>
      <c r="C73" s="62">
        <v>562778</v>
      </c>
      <c r="D73" s="63">
        <v>1.4072883481570209E-2</v>
      </c>
      <c r="E73" s="62">
        <v>167056</v>
      </c>
      <c r="F73" s="54">
        <v>-7.1410704657509871E-2</v>
      </c>
      <c r="G73" s="62">
        <v>103342</v>
      </c>
      <c r="H73" s="63">
        <v>3.7008047845545677E-2</v>
      </c>
      <c r="I73" s="62">
        <v>63714</v>
      </c>
      <c r="J73" s="63">
        <v>-0.20604618126082563</v>
      </c>
      <c r="K73" s="62">
        <v>499064</v>
      </c>
      <c r="L73" s="63">
        <v>5.1282969504064413E-2</v>
      </c>
      <c r="M73" s="62">
        <v>395722</v>
      </c>
      <c r="N73" s="63">
        <v>5.5075786863610254E-2</v>
      </c>
      <c r="O73" s="62">
        <v>12507</v>
      </c>
      <c r="P73" s="54">
        <v>0.3071697324414715</v>
      </c>
      <c r="Q73" s="62">
        <v>18490</v>
      </c>
      <c r="R73" s="54">
        <v>6.1728395061728447E-2</v>
      </c>
      <c r="S73" s="62">
        <v>80042</v>
      </c>
      <c r="T73" s="54">
        <v>7.8770677302797409E-4</v>
      </c>
      <c r="U73" s="62">
        <v>11285</v>
      </c>
      <c r="V73" s="54">
        <v>0.13042171691876181</v>
      </c>
      <c r="W73" s="62">
        <v>152323</v>
      </c>
      <c r="X73" s="54">
        <v>-1.9983227192913455E-3</v>
      </c>
      <c r="Y73" s="62">
        <v>7642</v>
      </c>
      <c r="Z73" s="54">
        <v>0.25402034788316374</v>
      </c>
      <c r="AA73" s="62">
        <v>7356</v>
      </c>
      <c r="AB73" s="54">
        <v>0.10649819494584833</v>
      </c>
      <c r="AC73" s="62">
        <v>73554</v>
      </c>
      <c r="AD73" s="63">
        <v>0.15656398886739931</v>
      </c>
      <c r="AE73" s="62">
        <v>22546</v>
      </c>
      <c r="AF73" s="54">
        <v>0.25828775532983594</v>
      </c>
      <c r="AG73" s="62">
        <v>16810</v>
      </c>
      <c r="AH73" s="54">
        <v>0.15492957746478875</v>
      </c>
      <c r="AI73" s="62">
        <v>16252</v>
      </c>
      <c r="AJ73" s="54">
        <v>0.13136094674556209</v>
      </c>
      <c r="AK73" s="62">
        <v>17946</v>
      </c>
      <c r="AL73" s="54">
        <v>7.082761501282886E-2</v>
      </c>
      <c r="AM73" s="62">
        <v>6751</v>
      </c>
      <c r="AN73" s="54">
        <v>0.17388280299078418</v>
      </c>
      <c r="AO73" s="62">
        <v>4460</v>
      </c>
      <c r="AP73" s="54">
        <v>-0.15594246782740351</v>
      </c>
      <c r="AQ73" s="62">
        <v>8823</v>
      </c>
      <c r="AR73" s="54">
        <v>0.72156097560975607</v>
      </c>
      <c r="AS73" s="62">
        <v>817</v>
      </c>
      <c r="AT73" s="54">
        <v>5.6921086675291166E-2</v>
      </c>
      <c r="AU73" s="62">
        <v>3216</v>
      </c>
      <c r="AV73" s="54">
        <v>-0.14308553157474024</v>
      </c>
      <c r="AW73" s="62">
        <v>823</v>
      </c>
      <c r="AX73" s="54">
        <v>-0.33575464083938655</v>
      </c>
      <c r="AY73" s="62">
        <v>77</v>
      </c>
      <c r="AZ73" s="54">
        <v>18.25</v>
      </c>
      <c r="BA73" s="62">
        <v>7556</v>
      </c>
      <c r="BB73" s="54">
        <v>4.5957918050941293E-2</v>
      </c>
    </row>
    <row r="74" spans="2:54" s="51" customFormat="1" ht="15" customHeight="1" outlineLevel="1" x14ac:dyDescent="0.25">
      <c r="B74" s="52" t="s">
        <v>81</v>
      </c>
      <c r="C74" s="62">
        <v>474038</v>
      </c>
      <c r="D74" s="63">
        <v>-5.1656567151936894E-2</v>
      </c>
      <c r="E74" s="62">
        <v>157853</v>
      </c>
      <c r="F74" s="54">
        <v>-0.19543211890150669</v>
      </c>
      <c r="G74" s="62">
        <v>94970</v>
      </c>
      <c r="H74" s="63">
        <v>-0.19236329619865633</v>
      </c>
      <c r="I74" s="62">
        <v>62883</v>
      </c>
      <c r="J74" s="63">
        <v>-0.20002289901534231</v>
      </c>
      <c r="K74" s="62">
        <v>411155</v>
      </c>
      <c r="L74" s="63">
        <v>-2.3971342637322479E-2</v>
      </c>
      <c r="M74" s="62">
        <v>316185</v>
      </c>
      <c r="N74" s="63">
        <v>4.1236502306833511E-2</v>
      </c>
      <c r="O74" s="62">
        <v>11189</v>
      </c>
      <c r="P74" s="54">
        <v>0.18943340065908365</v>
      </c>
      <c r="Q74" s="62">
        <v>17101</v>
      </c>
      <c r="R74" s="54">
        <v>0.10052126906493331</v>
      </c>
      <c r="S74" s="62">
        <v>60917</v>
      </c>
      <c r="T74" s="54">
        <v>-4.2275885922711698E-2</v>
      </c>
      <c r="U74" s="62">
        <v>8614</v>
      </c>
      <c r="V74" s="54">
        <v>-0.1627138413685848</v>
      </c>
      <c r="W74" s="62">
        <v>149077</v>
      </c>
      <c r="X74" s="54">
        <v>8.1890952370584857E-2</v>
      </c>
      <c r="Y74" s="62">
        <v>6599</v>
      </c>
      <c r="Z74" s="54">
        <v>1.2582476599662495E-2</v>
      </c>
      <c r="AA74" s="62">
        <v>6815</v>
      </c>
      <c r="AB74" s="54">
        <v>5.6589147286821628E-2</v>
      </c>
      <c r="AC74" s="62">
        <v>25973</v>
      </c>
      <c r="AD74" s="63">
        <v>-0.10043985730613381</v>
      </c>
      <c r="AE74" s="62">
        <v>9000</v>
      </c>
      <c r="AF74" s="54">
        <v>7.0027345143264697E-2</v>
      </c>
      <c r="AG74" s="62">
        <v>4494</v>
      </c>
      <c r="AH74" s="54">
        <v>-0.41293272370999345</v>
      </c>
      <c r="AI74" s="62">
        <v>6430</v>
      </c>
      <c r="AJ74" s="54">
        <v>-0.10657218285396697</v>
      </c>
      <c r="AK74" s="62">
        <v>6049</v>
      </c>
      <c r="AL74" s="54">
        <v>7.8253119429590123E-2</v>
      </c>
      <c r="AM74" s="62">
        <v>6238</v>
      </c>
      <c r="AN74" s="54">
        <v>1.5630087919244584E-2</v>
      </c>
      <c r="AO74" s="62">
        <v>3437</v>
      </c>
      <c r="AP74" s="54">
        <v>7.0716510903426899E-2</v>
      </c>
      <c r="AQ74" s="62">
        <v>10895</v>
      </c>
      <c r="AR74" s="54">
        <v>0.74655338249438929</v>
      </c>
      <c r="AS74" s="62">
        <v>647</v>
      </c>
      <c r="AT74" s="54">
        <v>7.296849087893853E-2</v>
      </c>
      <c r="AU74" s="62">
        <v>3235</v>
      </c>
      <c r="AV74" s="54">
        <v>4.99837715027589E-2</v>
      </c>
      <c r="AW74" s="62">
        <v>646</v>
      </c>
      <c r="AX74" s="54">
        <v>-0.52708638360175697</v>
      </c>
      <c r="AY74" s="62">
        <v>5</v>
      </c>
      <c r="AZ74" s="54">
        <v>-0.89130434782608692</v>
      </c>
      <c r="BA74" s="62">
        <v>4797</v>
      </c>
      <c r="BB74" s="54">
        <v>6.5053285968028396E-2</v>
      </c>
    </row>
    <row r="75" spans="2:54" s="51" customFormat="1" ht="15" customHeight="1" outlineLevel="1" x14ac:dyDescent="0.25">
      <c r="B75" s="52" t="s">
        <v>82</v>
      </c>
      <c r="C75" s="62">
        <v>435602</v>
      </c>
      <c r="D75" s="63">
        <v>2.2479901414236281E-2</v>
      </c>
      <c r="E75" s="62">
        <v>170116</v>
      </c>
      <c r="F75" s="54">
        <v>-9.7202173728453745E-2</v>
      </c>
      <c r="G75" s="62">
        <v>102810</v>
      </c>
      <c r="H75" s="63">
        <v>-6.367825722664433E-2</v>
      </c>
      <c r="I75" s="62">
        <v>67306</v>
      </c>
      <c r="J75" s="63">
        <v>-0.1440162787740048</v>
      </c>
      <c r="K75" s="62">
        <v>368296</v>
      </c>
      <c r="L75" s="63">
        <v>6.0164941924898185E-2</v>
      </c>
      <c r="M75" s="62">
        <v>265486</v>
      </c>
      <c r="N75" s="63">
        <v>0.1173982398471336</v>
      </c>
      <c r="O75" s="62">
        <v>8520</v>
      </c>
      <c r="P75" s="54">
        <v>0.16648411829134724</v>
      </c>
      <c r="Q75" s="62">
        <v>15120</v>
      </c>
      <c r="R75" s="54">
        <v>0.13249943824432631</v>
      </c>
      <c r="S75" s="62">
        <v>47010</v>
      </c>
      <c r="T75" s="54">
        <v>2.3959921585711141E-2</v>
      </c>
      <c r="U75" s="62">
        <v>7605</v>
      </c>
      <c r="V75" s="54">
        <v>4.2923752057048903E-2</v>
      </c>
      <c r="W75" s="62">
        <v>139201</v>
      </c>
      <c r="X75" s="54">
        <v>0.13045632100830784</v>
      </c>
      <c r="Y75" s="62">
        <v>6649</v>
      </c>
      <c r="Z75" s="54">
        <v>0.10448504983388696</v>
      </c>
      <c r="AA75" s="62">
        <v>5179</v>
      </c>
      <c r="AB75" s="54">
        <v>-0.10737676663219575</v>
      </c>
      <c r="AC75" s="62">
        <v>3550</v>
      </c>
      <c r="AD75" s="63">
        <v>-3.0890199382196393E-3</v>
      </c>
      <c r="AE75" s="62">
        <v>0</v>
      </c>
      <c r="AF75" s="54" t="s">
        <v>90</v>
      </c>
      <c r="AG75" s="62">
        <v>648</v>
      </c>
      <c r="AH75" s="54">
        <v>0.18248175182481763</v>
      </c>
      <c r="AI75" s="62">
        <v>2072</v>
      </c>
      <c r="AJ75" s="54">
        <v>-0.14238410596026485</v>
      </c>
      <c r="AK75" s="62">
        <v>830</v>
      </c>
      <c r="AL75" s="54">
        <v>0.39028475711892807</v>
      </c>
      <c r="AM75" s="62">
        <v>5083</v>
      </c>
      <c r="AN75" s="54">
        <v>-0.10099044923947653</v>
      </c>
      <c r="AO75" s="62">
        <v>2820</v>
      </c>
      <c r="AP75" s="54">
        <v>4.0974529346622379E-2</v>
      </c>
      <c r="AQ75" s="62">
        <v>13701</v>
      </c>
      <c r="AR75" s="54">
        <v>1.1740717232624562</v>
      </c>
      <c r="AS75" s="62">
        <v>796</v>
      </c>
      <c r="AT75" s="54">
        <v>0.25552050473186116</v>
      </c>
      <c r="AU75" s="62">
        <v>4948</v>
      </c>
      <c r="AV75" s="54">
        <v>-4.2940038684719517E-2</v>
      </c>
      <c r="AW75" s="62">
        <v>685</v>
      </c>
      <c r="AX75" s="54">
        <v>-0.4640062597809077</v>
      </c>
      <c r="AY75" s="62">
        <v>25</v>
      </c>
      <c r="AZ75" s="54" t="s">
        <v>90</v>
      </c>
      <c r="BA75" s="62">
        <v>4594</v>
      </c>
      <c r="BB75" s="54">
        <v>0.32430095128279035</v>
      </c>
    </row>
    <row r="76" spans="2:54" s="51" customFormat="1" ht="15" customHeight="1" outlineLevel="1" x14ac:dyDescent="0.25">
      <c r="B76" s="52" t="s">
        <v>83</v>
      </c>
      <c r="C76" s="62">
        <v>444898</v>
      </c>
      <c r="D76" s="63">
        <v>-3.1303685155952277E-2</v>
      </c>
      <c r="E76" s="62">
        <v>175865</v>
      </c>
      <c r="F76" s="54">
        <v>-0.11010302392421978</v>
      </c>
      <c r="G76" s="62">
        <v>109716</v>
      </c>
      <c r="H76" s="63">
        <v>-8.6788244009222359E-2</v>
      </c>
      <c r="I76" s="62">
        <v>66149</v>
      </c>
      <c r="J76" s="63">
        <v>-0.14625521095494376</v>
      </c>
      <c r="K76" s="62">
        <v>378749</v>
      </c>
      <c r="L76" s="63">
        <v>-7.9755051153239664E-3</v>
      </c>
      <c r="M76" s="62">
        <v>269033</v>
      </c>
      <c r="N76" s="63">
        <v>2.8213154163370335E-2</v>
      </c>
      <c r="O76" s="62">
        <v>7130</v>
      </c>
      <c r="P76" s="54">
        <v>-1.9796535606268928E-2</v>
      </c>
      <c r="Q76" s="62">
        <v>15257</v>
      </c>
      <c r="R76" s="54">
        <v>5.4898707045564654E-2</v>
      </c>
      <c r="S76" s="62">
        <v>45302</v>
      </c>
      <c r="T76" s="54">
        <v>-8.2268095537143204E-2</v>
      </c>
      <c r="U76" s="62">
        <v>6475</v>
      </c>
      <c r="V76" s="54">
        <v>0.31365388516940551</v>
      </c>
      <c r="W76" s="62">
        <v>137544</v>
      </c>
      <c r="X76" s="54">
        <v>5.1814228815727503E-3</v>
      </c>
      <c r="Y76" s="62">
        <v>10000</v>
      </c>
      <c r="Z76" s="54">
        <v>0.47058823529411775</v>
      </c>
      <c r="AA76" s="62">
        <v>5886</v>
      </c>
      <c r="AB76" s="54">
        <v>2.4186532103706249E-2</v>
      </c>
      <c r="AC76" s="62">
        <v>4610</v>
      </c>
      <c r="AD76" s="63">
        <v>0.19152235719824251</v>
      </c>
      <c r="AE76" s="62">
        <v>534</v>
      </c>
      <c r="AF76" s="54">
        <v>-2.732240437158473E-2</v>
      </c>
      <c r="AG76" s="62">
        <v>1600</v>
      </c>
      <c r="AH76" s="54">
        <v>0.72786177105831529</v>
      </c>
      <c r="AI76" s="62">
        <v>2268</v>
      </c>
      <c r="AJ76" s="54">
        <v>-5.2631578947368474E-2</v>
      </c>
      <c r="AK76" s="62">
        <v>208</v>
      </c>
      <c r="AL76" s="54" t="s">
        <v>90</v>
      </c>
      <c r="AM76" s="62">
        <v>5055</v>
      </c>
      <c r="AN76" s="54">
        <v>-6.6998892580287905E-2</v>
      </c>
      <c r="AO76" s="62">
        <v>3438</v>
      </c>
      <c r="AP76" s="54">
        <v>-4.9488526403096533E-2</v>
      </c>
      <c r="AQ76" s="62">
        <v>15249</v>
      </c>
      <c r="AR76" s="54">
        <v>0.47747311307043883</v>
      </c>
      <c r="AS76" s="62">
        <v>706</v>
      </c>
      <c r="AT76" s="54">
        <v>-0.40821458507963115</v>
      </c>
      <c r="AU76" s="62">
        <v>4410</v>
      </c>
      <c r="AV76" s="54">
        <v>-3.564399737590207E-2</v>
      </c>
      <c r="AW76" s="62">
        <v>2339</v>
      </c>
      <c r="AX76" s="54">
        <v>-9.4814241486068096E-2</v>
      </c>
      <c r="AY76" s="62">
        <v>0</v>
      </c>
      <c r="AZ76" s="54" t="s">
        <v>90</v>
      </c>
      <c r="BA76" s="62">
        <v>5632</v>
      </c>
      <c r="BB76" s="54">
        <v>0.20728831725616281</v>
      </c>
    </row>
    <row r="77" spans="2:54" s="51" customFormat="1" ht="15" customHeight="1" outlineLevel="1" x14ac:dyDescent="0.25">
      <c r="B77" s="52" t="s">
        <v>84</v>
      </c>
      <c r="C77" s="62">
        <v>507473</v>
      </c>
      <c r="D77" s="63">
        <v>-1.732694836189852E-2</v>
      </c>
      <c r="E77" s="62">
        <v>200869</v>
      </c>
      <c r="F77" s="54">
        <v>-0.10882923171797565</v>
      </c>
      <c r="G77" s="62">
        <v>133541</v>
      </c>
      <c r="H77" s="63">
        <v>-9.9211461797381384E-2</v>
      </c>
      <c r="I77" s="62">
        <v>67328</v>
      </c>
      <c r="J77" s="63">
        <v>-0.12731043421905375</v>
      </c>
      <c r="K77" s="62">
        <v>440145</v>
      </c>
      <c r="L77" s="63">
        <v>1.9896601414617354E-3</v>
      </c>
      <c r="M77" s="62">
        <v>306604</v>
      </c>
      <c r="N77" s="63">
        <v>5.354234387778245E-2</v>
      </c>
      <c r="O77" s="62">
        <v>12427</v>
      </c>
      <c r="P77" s="54">
        <v>-2.7773431387889236E-2</v>
      </c>
      <c r="Q77" s="62">
        <v>17970</v>
      </c>
      <c r="R77" s="54">
        <v>5.8927519151443786E-2</v>
      </c>
      <c r="S77" s="62">
        <v>50540</v>
      </c>
      <c r="T77" s="54">
        <v>-0.10066373649838956</v>
      </c>
      <c r="U77" s="62">
        <v>7293</v>
      </c>
      <c r="V77" s="54">
        <v>6.6072211664961245E-2</v>
      </c>
      <c r="W77" s="62">
        <v>147172</v>
      </c>
      <c r="X77" s="54">
        <v>4.4217397474102471E-2</v>
      </c>
      <c r="Y77" s="62">
        <v>9605</v>
      </c>
      <c r="Z77" s="54">
        <v>0.40465048259725056</v>
      </c>
      <c r="AA77" s="62">
        <v>7225</v>
      </c>
      <c r="AB77" s="54">
        <v>-0.10890478539713866</v>
      </c>
      <c r="AC77" s="62">
        <v>7993</v>
      </c>
      <c r="AD77" s="63">
        <v>0.34562289562289572</v>
      </c>
      <c r="AE77" s="62">
        <v>894</v>
      </c>
      <c r="AF77" s="54">
        <v>-2.0810514786418377E-2</v>
      </c>
      <c r="AG77" s="62">
        <v>3209</v>
      </c>
      <c r="AH77" s="54">
        <v>0.97964219617520043</v>
      </c>
      <c r="AI77" s="62">
        <v>3890</v>
      </c>
      <c r="AJ77" s="54">
        <v>0.14210217263652369</v>
      </c>
      <c r="AK77" s="62">
        <v>0</v>
      </c>
      <c r="AL77" s="54" t="s">
        <v>90</v>
      </c>
      <c r="AM77" s="62">
        <v>7005</v>
      </c>
      <c r="AN77" s="54">
        <v>0.11384957862935274</v>
      </c>
      <c r="AO77" s="62">
        <v>4009</v>
      </c>
      <c r="AP77" s="54">
        <v>0.176695039624303</v>
      </c>
      <c r="AQ77" s="62">
        <v>17384</v>
      </c>
      <c r="AR77" s="54">
        <v>0.80313245513950826</v>
      </c>
      <c r="AS77" s="62">
        <v>1145</v>
      </c>
      <c r="AT77" s="54">
        <v>-0.11990776325903152</v>
      </c>
      <c r="AU77" s="62">
        <v>5739</v>
      </c>
      <c r="AV77" s="54">
        <v>7.8759398496240696E-2</v>
      </c>
      <c r="AW77" s="62">
        <v>3256</v>
      </c>
      <c r="AX77" s="54">
        <v>-0.11208071993455138</v>
      </c>
      <c r="AY77" s="62">
        <v>158</v>
      </c>
      <c r="AZ77" s="54">
        <v>38.5</v>
      </c>
      <c r="BA77" s="62">
        <v>7683</v>
      </c>
      <c r="BB77" s="54">
        <v>0.13368747233289069</v>
      </c>
    </row>
    <row r="78" spans="2:54" s="51" customFormat="1" ht="15" customHeight="1" outlineLevel="1" x14ac:dyDescent="0.25">
      <c r="B78" s="52" t="s">
        <v>85</v>
      </c>
      <c r="C78" s="62">
        <v>514057</v>
      </c>
      <c r="D78" s="63">
        <v>3.8901311356955848E-3</v>
      </c>
      <c r="E78" s="62">
        <v>206124</v>
      </c>
      <c r="F78" s="54">
        <v>-8.6005675771550161E-2</v>
      </c>
      <c r="G78" s="62">
        <v>142399</v>
      </c>
      <c r="H78" s="63">
        <v>-7.1859682970069838E-2</v>
      </c>
      <c r="I78" s="62">
        <v>63725</v>
      </c>
      <c r="J78" s="63">
        <v>-0.11610907678650684</v>
      </c>
      <c r="K78" s="62">
        <v>450332</v>
      </c>
      <c r="L78" s="63">
        <v>2.3553932208860262E-2</v>
      </c>
      <c r="M78" s="62">
        <v>307933</v>
      </c>
      <c r="N78" s="63">
        <v>7.4640981346734359E-2</v>
      </c>
      <c r="O78" s="62">
        <v>11467</v>
      </c>
      <c r="P78" s="54">
        <v>-5.2051704693328871E-3</v>
      </c>
      <c r="Q78" s="62">
        <v>17194</v>
      </c>
      <c r="R78" s="54">
        <v>7.4490688663916949E-2</v>
      </c>
      <c r="S78" s="62">
        <v>50602</v>
      </c>
      <c r="T78" s="54">
        <v>-2.6435277820532566E-2</v>
      </c>
      <c r="U78" s="62">
        <v>9254</v>
      </c>
      <c r="V78" s="54">
        <v>0.29971910112359557</v>
      </c>
      <c r="W78" s="62">
        <v>149935</v>
      </c>
      <c r="X78" s="54">
        <v>6.1952857183330101E-2</v>
      </c>
      <c r="Y78" s="62">
        <v>8485</v>
      </c>
      <c r="Z78" s="54">
        <v>0.38643790849673199</v>
      </c>
      <c r="AA78" s="62">
        <v>10654</v>
      </c>
      <c r="AB78" s="54">
        <v>8.7586770110249068E-2</v>
      </c>
      <c r="AC78" s="62">
        <v>4573</v>
      </c>
      <c r="AD78" s="63">
        <v>4.5496113397347937E-2</v>
      </c>
      <c r="AE78" s="62">
        <v>691</v>
      </c>
      <c r="AF78" s="54">
        <v>-7.1236559139784994E-2</v>
      </c>
      <c r="AG78" s="62">
        <v>1541</v>
      </c>
      <c r="AH78" s="54">
        <v>0.21147798742138368</v>
      </c>
      <c r="AI78" s="62">
        <v>2341</v>
      </c>
      <c r="AJ78" s="54">
        <v>-7.2094995759117708E-3</v>
      </c>
      <c r="AK78" s="62">
        <v>0</v>
      </c>
      <c r="AL78" s="54" t="s">
        <v>90</v>
      </c>
      <c r="AM78" s="62">
        <v>6419</v>
      </c>
      <c r="AN78" s="54">
        <v>9.8203592814371188E-2</v>
      </c>
      <c r="AO78" s="62">
        <v>4170</v>
      </c>
      <c r="AP78" s="54">
        <v>0.16026711185308851</v>
      </c>
      <c r="AQ78" s="62">
        <v>17143</v>
      </c>
      <c r="AR78" s="54">
        <v>0.62832446808510634</v>
      </c>
      <c r="AS78" s="62">
        <v>1335</v>
      </c>
      <c r="AT78" s="54">
        <v>-0.12228796844181455</v>
      </c>
      <c r="AU78" s="62">
        <v>6525</v>
      </c>
      <c r="AV78" s="54">
        <v>0.10145172180958806</v>
      </c>
      <c r="AW78" s="62">
        <v>2627</v>
      </c>
      <c r="AX78" s="54">
        <v>-0.37511893434823973</v>
      </c>
      <c r="AY78" s="62">
        <v>206</v>
      </c>
      <c r="AZ78" s="54" t="s">
        <v>90</v>
      </c>
      <c r="BA78" s="62">
        <v>7344</v>
      </c>
      <c r="BB78" s="54">
        <v>7.5886317023146743E-2</v>
      </c>
    </row>
    <row r="79" spans="2:54" s="51" customFormat="1" ht="15" customHeight="1" outlineLevel="1" x14ac:dyDescent="0.25">
      <c r="B79" s="52" t="s">
        <v>86</v>
      </c>
      <c r="C79" s="62">
        <v>460959</v>
      </c>
      <c r="D79" s="63">
        <v>-3.364215214641697E-3</v>
      </c>
      <c r="E79" s="62">
        <v>177738</v>
      </c>
      <c r="F79" s="54">
        <v>-6.1528794926897223E-2</v>
      </c>
      <c r="G79" s="62">
        <v>111045</v>
      </c>
      <c r="H79" s="63">
        <v>-7.4216112116184618E-2</v>
      </c>
      <c r="I79" s="62">
        <v>66693</v>
      </c>
      <c r="J79" s="63">
        <v>-3.9614653533782573E-2</v>
      </c>
      <c r="K79" s="62">
        <v>394266</v>
      </c>
      <c r="L79" s="63">
        <v>3.0401632275085522E-3</v>
      </c>
      <c r="M79" s="62">
        <v>283221</v>
      </c>
      <c r="N79" s="63">
        <v>3.6968556406613784E-2</v>
      </c>
      <c r="O79" s="62">
        <v>8897</v>
      </c>
      <c r="P79" s="54">
        <v>6.4871334530221425E-2</v>
      </c>
      <c r="Q79" s="62">
        <v>15687</v>
      </c>
      <c r="R79" s="54">
        <v>-4.1195525945846856E-2</v>
      </c>
      <c r="S79" s="62">
        <v>50965</v>
      </c>
      <c r="T79" s="54">
        <v>-0.12814766662104826</v>
      </c>
      <c r="U79" s="62">
        <v>6719</v>
      </c>
      <c r="V79" s="54">
        <v>6.2964720772029636E-2</v>
      </c>
      <c r="W79" s="62">
        <v>139459</v>
      </c>
      <c r="X79" s="54">
        <v>3.8298030748613376E-2</v>
      </c>
      <c r="Y79" s="62">
        <v>8016</v>
      </c>
      <c r="Z79" s="54">
        <v>0.22531335982879863</v>
      </c>
      <c r="AA79" s="62">
        <v>8494</v>
      </c>
      <c r="AB79" s="54">
        <v>0.39474548440065682</v>
      </c>
      <c r="AC79" s="62">
        <v>4820</v>
      </c>
      <c r="AD79" s="63">
        <v>-8.1029551954242107E-2</v>
      </c>
      <c r="AE79" s="62">
        <v>718</v>
      </c>
      <c r="AF79" s="54">
        <v>-4.9006622516556297E-2</v>
      </c>
      <c r="AG79" s="62">
        <v>1600</v>
      </c>
      <c r="AH79" s="54">
        <v>-0.14666666666666661</v>
      </c>
      <c r="AI79" s="62">
        <v>2122</v>
      </c>
      <c r="AJ79" s="54">
        <v>-3.1934306569343041E-2</v>
      </c>
      <c r="AK79" s="62">
        <v>380</v>
      </c>
      <c r="AL79" s="54">
        <v>-0.10165484633569744</v>
      </c>
      <c r="AM79" s="62">
        <v>7073</v>
      </c>
      <c r="AN79" s="54">
        <v>8.3320569765660935E-2</v>
      </c>
      <c r="AO79" s="62">
        <v>3438</v>
      </c>
      <c r="AP79" s="54">
        <v>-4.3405676126878179E-2</v>
      </c>
      <c r="AQ79" s="62">
        <v>14361</v>
      </c>
      <c r="AR79" s="54">
        <v>0.7996240601503759</v>
      </c>
      <c r="AS79" s="62">
        <v>1165</v>
      </c>
      <c r="AT79" s="54">
        <v>-4.8979591836734726E-2</v>
      </c>
      <c r="AU79" s="62">
        <v>5553</v>
      </c>
      <c r="AV79" s="54">
        <v>0.23592254618295128</v>
      </c>
      <c r="AW79" s="62">
        <v>2651</v>
      </c>
      <c r="AX79" s="54">
        <v>0.21327231121281454</v>
      </c>
      <c r="AY79" s="62">
        <v>204</v>
      </c>
      <c r="AZ79" s="54">
        <v>203</v>
      </c>
      <c r="BA79" s="62">
        <v>5719</v>
      </c>
      <c r="BB79" s="54">
        <v>5.2835051546391787E-2</v>
      </c>
    </row>
    <row r="80" spans="2:54" s="51" customFormat="1" ht="15" customHeight="1" outlineLevel="1" x14ac:dyDescent="0.25">
      <c r="B80" s="52" t="s">
        <v>87</v>
      </c>
      <c r="C80" s="62">
        <v>538622</v>
      </c>
      <c r="D80" s="63">
        <v>9.3302076481842633E-3</v>
      </c>
      <c r="E80" s="62">
        <v>172152</v>
      </c>
      <c r="F80" s="54">
        <v>-4.3291727334363261E-2</v>
      </c>
      <c r="G80" s="62">
        <v>106706</v>
      </c>
      <c r="H80" s="63">
        <v>-4.5486667084112309E-2</v>
      </c>
      <c r="I80" s="62">
        <v>65446</v>
      </c>
      <c r="J80" s="63">
        <v>-3.969127378908599E-2</v>
      </c>
      <c r="K80" s="62">
        <v>473176</v>
      </c>
      <c r="L80" s="63">
        <v>1.6507265430984797E-2</v>
      </c>
      <c r="M80" s="62">
        <v>366470</v>
      </c>
      <c r="N80" s="63">
        <v>3.6101113652491801E-2</v>
      </c>
      <c r="O80" s="62">
        <v>11571</v>
      </c>
      <c r="P80" s="54">
        <v>5.14311676510677E-2</v>
      </c>
      <c r="Q80" s="62">
        <v>18540</v>
      </c>
      <c r="R80" s="54">
        <v>-1.1463609704078892E-2</v>
      </c>
      <c r="S80" s="62">
        <v>59727</v>
      </c>
      <c r="T80" s="54">
        <v>-0.1294709226060341</v>
      </c>
      <c r="U80" s="62">
        <v>7529</v>
      </c>
      <c r="V80" s="54">
        <v>0.44178475679816165</v>
      </c>
      <c r="W80" s="62">
        <v>166457</v>
      </c>
      <c r="X80" s="54">
        <v>2.3292841861952018E-2</v>
      </c>
      <c r="Y80" s="62">
        <v>8230</v>
      </c>
      <c r="Z80" s="54">
        <v>1.6928209563820573E-2</v>
      </c>
      <c r="AA80" s="62">
        <v>7849</v>
      </c>
      <c r="AB80" s="54">
        <v>0.12433748746597906</v>
      </c>
      <c r="AC80" s="62">
        <v>45904</v>
      </c>
      <c r="AD80" s="63">
        <v>0.13203452527743531</v>
      </c>
      <c r="AE80" s="62">
        <v>13026</v>
      </c>
      <c r="AF80" s="54">
        <v>0.20121726300258214</v>
      </c>
      <c r="AG80" s="62">
        <v>13157</v>
      </c>
      <c r="AH80" s="54">
        <v>0.32778282369563017</v>
      </c>
      <c r="AI80" s="62">
        <v>10831</v>
      </c>
      <c r="AJ80" s="54">
        <v>0.18734926551194908</v>
      </c>
      <c r="AK80" s="62">
        <v>8890</v>
      </c>
      <c r="AL80" s="54">
        <v>-0.16721311475409839</v>
      </c>
      <c r="AM80" s="62">
        <v>8125</v>
      </c>
      <c r="AN80" s="54">
        <v>8.7829696077118768E-2</v>
      </c>
      <c r="AO80" s="62">
        <v>3857</v>
      </c>
      <c r="AP80" s="54">
        <v>-8.4832904884318827E-3</v>
      </c>
      <c r="AQ80" s="62">
        <v>13308</v>
      </c>
      <c r="AR80" s="54">
        <v>0.8215165617300848</v>
      </c>
      <c r="AS80" s="62">
        <v>1299</v>
      </c>
      <c r="AT80" s="54">
        <v>9.5278246205733552E-2</v>
      </c>
      <c r="AU80" s="62">
        <v>5843</v>
      </c>
      <c r="AV80" s="54">
        <v>0.37030956848030017</v>
      </c>
      <c r="AW80" s="62">
        <v>709</v>
      </c>
      <c r="AX80" s="54">
        <v>-0.27653061224489794</v>
      </c>
      <c r="AY80" s="62">
        <v>90</v>
      </c>
      <c r="AZ80" s="54" t="s">
        <v>90</v>
      </c>
      <c r="BA80" s="62">
        <v>7432</v>
      </c>
      <c r="BB80" s="54">
        <v>0.10562332639095517</v>
      </c>
    </row>
    <row r="81" spans="2:56" s="51" customFormat="1" ht="15" customHeight="1" outlineLevel="1" x14ac:dyDescent="0.25">
      <c r="B81" s="52" t="s">
        <v>88</v>
      </c>
      <c r="C81" s="62">
        <v>558039</v>
      </c>
      <c r="D81" s="63">
        <v>0.11666313148089591</v>
      </c>
      <c r="E81" s="62">
        <v>162960</v>
      </c>
      <c r="F81" s="54">
        <v>9.6472931329143696E-2</v>
      </c>
      <c r="G81" s="62">
        <v>98160</v>
      </c>
      <c r="H81" s="63">
        <v>0.14796276371801476</v>
      </c>
      <c r="I81" s="62">
        <v>64800</v>
      </c>
      <c r="J81" s="63">
        <v>2.6713565928320193E-2</v>
      </c>
      <c r="K81" s="62">
        <v>493239</v>
      </c>
      <c r="L81" s="63">
        <v>0.12966534134633001</v>
      </c>
      <c r="M81" s="62">
        <v>395079</v>
      </c>
      <c r="N81" s="63">
        <v>0.12520933252828126</v>
      </c>
      <c r="O81" s="62">
        <v>11418</v>
      </c>
      <c r="P81" s="54">
        <v>0.19049108539255544</v>
      </c>
      <c r="Q81" s="62">
        <v>18626</v>
      </c>
      <c r="R81" s="54">
        <v>4.4878267698866825E-2</v>
      </c>
      <c r="S81" s="62">
        <v>83772</v>
      </c>
      <c r="T81" s="54">
        <v>8.6015790087765831E-2</v>
      </c>
      <c r="U81" s="62">
        <v>5029</v>
      </c>
      <c r="V81" s="54">
        <v>0.22988505747126431</v>
      </c>
      <c r="W81" s="62">
        <v>146403</v>
      </c>
      <c r="X81" s="54">
        <v>6.8861291806294744E-2</v>
      </c>
      <c r="Y81" s="62">
        <v>6020</v>
      </c>
      <c r="Z81" s="54">
        <v>-5.1520403340160725E-2</v>
      </c>
      <c r="AA81" s="62">
        <v>9160</v>
      </c>
      <c r="AB81" s="54">
        <v>0.2787938014798268</v>
      </c>
      <c r="AC81" s="62">
        <v>79208</v>
      </c>
      <c r="AD81" s="63">
        <v>0.2408628765685461</v>
      </c>
      <c r="AE81" s="62">
        <v>25142</v>
      </c>
      <c r="AF81" s="54">
        <v>0.27314158395786925</v>
      </c>
      <c r="AG81" s="62">
        <v>20211</v>
      </c>
      <c r="AH81" s="54">
        <v>0.28104202319832661</v>
      </c>
      <c r="AI81" s="62">
        <v>13923</v>
      </c>
      <c r="AJ81" s="54">
        <v>0.16520210896309306</v>
      </c>
      <c r="AK81" s="62">
        <v>19932</v>
      </c>
      <c r="AL81" s="54">
        <v>0.21841188336695394</v>
      </c>
      <c r="AM81" s="62">
        <v>7202</v>
      </c>
      <c r="AN81" s="54">
        <v>0.14426437877343501</v>
      </c>
      <c r="AO81" s="62">
        <v>5088</v>
      </c>
      <c r="AP81" s="54">
        <v>0.34248021108179416</v>
      </c>
      <c r="AQ81" s="62">
        <v>11512</v>
      </c>
      <c r="AR81" s="54">
        <v>0.23638706905810336</v>
      </c>
      <c r="AS81" s="62">
        <v>1085</v>
      </c>
      <c r="AT81" s="54">
        <v>0.28859857482185269</v>
      </c>
      <c r="AU81" s="62">
        <v>3263</v>
      </c>
      <c r="AV81" s="54">
        <v>0.1473277074542898</v>
      </c>
      <c r="AW81" s="62">
        <v>94</v>
      </c>
      <c r="AX81" s="54" t="s">
        <v>90</v>
      </c>
      <c r="AY81" s="62">
        <v>231</v>
      </c>
      <c r="AZ81" s="54">
        <v>3.5294117647058822</v>
      </c>
      <c r="BA81" s="62">
        <v>6968</v>
      </c>
      <c r="BB81" s="54">
        <v>0.38611497911279091</v>
      </c>
    </row>
    <row r="82" spans="2:56" s="51" customFormat="1" ht="15" customHeight="1" outlineLevel="1" x14ac:dyDescent="0.25">
      <c r="B82" s="52" t="s">
        <v>89</v>
      </c>
      <c r="C82" s="62">
        <v>572644</v>
      </c>
      <c r="D82" s="63">
        <v>7.202375269342598E-2</v>
      </c>
      <c r="E82" s="62">
        <v>175461</v>
      </c>
      <c r="F82" s="54">
        <v>1.2125127625332466E-2</v>
      </c>
      <c r="G82" s="62">
        <v>115675</v>
      </c>
      <c r="H82" s="63">
        <v>3.9728551525774147E-2</v>
      </c>
      <c r="I82" s="62">
        <v>59786</v>
      </c>
      <c r="J82" s="63">
        <v>-3.7324487955687213E-2</v>
      </c>
      <c r="K82" s="62">
        <v>512858</v>
      </c>
      <c r="L82" s="63">
        <v>8.6409344436277014E-2</v>
      </c>
      <c r="M82" s="62">
        <v>397183</v>
      </c>
      <c r="N82" s="63">
        <v>0.10080318836402347</v>
      </c>
      <c r="O82" s="62">
        <v>11210</v>
      </c>
      <c r="P82" s="54">
        <v>4.5904086583317794E-2</v>
      </c>
      <c r="Q82" s="62">
        <v>20053</v>
      </c>
      <c r="R82" s="54">
        <v>3.6973833902161468E-2</v>
      </c>
      <c r="S82" s="62">
        <v>77443</v>
      </c>
      <c r="T82" s="54">
        <v>-1.4820374516588686E-2</v>
      </c>
      <c r="U82" s="62">
        <v>7295</v>
      </c>
      <c r="V82" s="54">
        <v>7.2321034837571574E-2</v>
      </c>
      <c r="W82" s="62">
        <v>145357</v>
      </c>
      <c r="X82" s="54">
        <v>9.4250848784600771E-2</v>
      </c>
      <c r="Y82" s="62">
        <v>6227</v>
      </c>
      <c r="Z82" s="54">
        <v>0.12583619598625928</v>
      </c>
      <c r="AA82" s="62">
        <v>10746</v>
      </c>
      <c r="AB82" s="54">
        <v>0.2385892116182573</v>
      </c>
      <c r="AC82" s="62">
        <v>86575</v>
      </c>
      <c r="AD82" s="63">
        <v>0.21604348681068619</v>
      </c>
      <c r="AE82" s="62">
        <v>29364</v>
      </c>
      <c r="AF82" s="54">
        <v>0.30124966764158478</v>
      </c>
      <c r="AG82" s="62">
        <v>21739</v>
      </c>
      <c r="AH82" s="54">
        <v>0.30002392058366234</v>
      </c>
      <c r="AI82" s="62">
        <v>16335</v>
      </c>
      <c r="AJ82" s="54">
        <v>0.12577532736044117</v>
      </c>
      <c r="AK82" s="62">
        <v>19137</v>
      </c>
      <c r="AL82" s="54">
        <v>0.10008047827086686</v>
      </c>
      <c r="AM82" s="62">
        <v>6286</v>
      </c>
      <c r="AN82" s="54">
        <v>-4.8872749281283046E-2</v>
      </c>
      <c r="AO82" s="62">
        <v>4180</v>
      </c>
      <c r="AP82" s="54">
        <v>-4.2163153070577497E-2</v>
      </c>
      <c r="AQ82" s="62">
        <v>9076</v>
      </c>
      <c r="AR82" s="54">
        <v>0.324963503649635</v>
      </c>
      <c r="AS82" s="62">
        <v>976</v>
      </c>
      <c r="AT82" s="54">
        <v>0.72134038800705458</v>
      </c>
      <c r="AU82" s="62">
        <v>3529</v>
      </c>
      <c r="AV82" s="54">
        <v>0.55394099515631878</v>
      </c>
      <c r="AW82" s="62">
        <v>2</v>
      </c>
      <c r="AX82" s="54" t="s">
        <v>90</v>
      </c>
      <c r="AY82" s="62">
        <v>357</v>
      </c>
      <c r="AZ82" s="54">
        <v>4.8524590163934427</v>
      </c>
      <c r="BA82" s="62">
        <v>7871</v>
      </c>
      <c r="BB82" s="54">
        <v>0.2327329678935004</v>
      </c>
    </row>
    <row r="83" spans="2:56" s="51" customFormat="1" ht="15" customHeight="1" x14ac:dyDescent="0.25">
      <c r="B83" s="64">
        <v>2013</v>
      </c>
      <c r="C83" s="65">
        <v>6046761</v>
      </c>
      <c r="D83" s="66">
        <v>2.3588436372845578E-4</v>
      </c>
      <c r="E83" s="65">
        <v>2066198</v>
      </c>
      <c r="F83" s="66">
        <v>-8.3240120596058675E-2</v>
      </c>
      <c r="G83" s="65">
        <v>1299916</v>
      </c>
      <c r="H83" s="66">
        <v>-5.3707050993198613E-2</v>
      </c>
      <c r="I83" s="65">
        <v>766282</v>
      </c>
      <c r="J83" s="66">
        <v>-0.12933581180577014</v>
      </c>
      <c r="K83" s="65">
        <v>5280479</v>
      </c>
      <c r="L83" s="66">
        <v>2.2313847824188882E-2</v>
      </c>
      <c r="M83" s="65">
        <v>3980563</v>
      </c>
      <c r="N83" s="66">
        <v>4.9856654173908721E-2</v>
      </c>
      <c r="O83" s="65">
        <v>127445</v>
      </c>
      <c r="P83" s="66">
        <v>0.10372570755533994</v>
      </c>
      <c r="Q83" s="65">
        <v>209788</v>
      </c>
      <c r="R83" s="66">
        <v>4.47817685611267E-2</v>
      </c>
      <c r="S83" s="65">
        <v>750475</v>
      </c>
      <c r="T83" s="66">
        <v>-5.1202629665918598E-2</v>
      </c>
      <c r="U83" s="65">
        <v>90454</v>
      </c>
      <c r="V83" s="66">
        <v>7.4620127594359209E-2</v>
      </c>
      <c r="W83" s="65">
        <v>1718815</v>
      </c>
      <c r="X83" s="66">
        <v>4.4483754372233619E-2</v>
      </c>
      <c r="Y83" s="65">
        <v>89143</v>
      </c>
      <c r="Z83" s="66">
        <v>0.15273108157037196</v>
      </c>
      <c r="AA83" s="65">
        <v>96833</v>
      </c>
      <c r="AB83" s="66">
        <v>6.4122288401943006E-2</v>
      </c>
      <c r="AC83" s="65">
        <v>471894</v>
      </c>
      <c r="AD83" s="66">
        <v>9.1632102118288206E-2</v>
      </c>
      <c r="AE83" s="65">
        <v>143157</v>
      </c>
      <c r="AF83" s="66">
        <v>0.15500423574972766</v>
      </c>
      <c r="AG83" s="65">
        <v>115910</v>
      </c>
      <c r="AH83" s="66">
        <v>0.12076967704505903</v>
      </c>
      <c r="AI83" s="65">
        <v>104839</v>
      </c>
      <c r="AJ83" s="66">
        <v>3.5774269398723524E-2</v>
      </c>
      <c r="AK83" s="65">
        <v>107988</v>
      </c>
      <c r="AL83" s="66">
        <v>4.1350048216007629E-2</v>
      </c>
      <c r="AM83" s="65">
        <v>77502</v>
      </c>
      <c r="AN83" s="66">
        <v>6.5524637043554712E-2</v>
      </c>
      <c r="AO83" s="65">
        <v>47008</v>
      </c>
      <c r="AP83" s="66">
        <v>4.4873712551818379E-3</v>
      </c>
      <c r="AQ83" s="65">
        <v>144637</v>
      </c>
      <c r="AR83" s="66">
        <v>0.65938528962977405</v>
      </c>
      <c r="AS83" s="65">
        <v>11079</v>
      </c>
      <c r="AT83" s="66">
        <v>2.1765194134464538E-2</v>
      </c>
      <c r="AU83" s="65">
        <v>52600</v>
      </c>
      <c r="AV83" s="66">
        <v>8.0681281203131006E-2</v>
      </c>
      <c r="AW83" s="65">
        <v>13841</v>
      </c>
      <c r="AX83" s="66">
        <v>-0.2916218844362557</v>
      </c>
      <c r="AY83" s="65">
        <v>1485</v>
      </c>
      <c r="AZ83" s="66">
        <v>7.0270270270270263</v>
      </c>
      <c r="BA83" s="65">
        <v>77564</v>
      </c>
      <c r="BB83" s="66">
        <v>0.14138560244864329</v>
      </c>
    </row>
    <row r="84" spans="2:56" s="51" customFormat="1" ht="15" customHeight="1" outlineLevel="1" x14ac:dyDescent="0.25">
      <c r="B84" s="52" t="s">
        <v>78</v>
      </c>
      <c r="C84" s="62">
        <v>531573</v>
      </c>
      <c r="D84" s="63">
        <v>6.6931472865727537E-2</v>
      </c>
      <c r="E84" s="62">
        <v>178962</v>
      </c>
      <c r="F84" s="54">
        <v>-2.5582289698530269E-3</v>
      </c>
      <c r="G84" s="62">
        <v>101833</v>
      </c>
      <c r="H84" s="63">
        <v>-4.6230647472580988E-2</v>
      </c>
      <c r="I84" s="62">
        <v>77129</v>
      </c>
      <c r="J84" s="63">
        <v>6.1622529317844066E-2</v>
      </c>
      <c r="K84" s="62">
        <v>454444</v>
      </c>
      <c r="L84" s="63">
        <v>6.7837790842485646E-2</v>
      </c>
      <c r="M84" s="62">
        <v>352611</v>
      </c>
      <c r="N84" s="63">
        <v>0.10603974216213663</v>
      </c>
      <c r="O84" s="62">
        <v>8861</v>
      </c>
      <c r="P84" s="54">
        <v>0.30635412059560663</v>
      </c>
      <c r="Q84" s="62">
        <v>17260</v>
      </c>
      <c r="R84" s="54">
        <v>1.4160643986133037E-2</v>
      </c>
      <c r="S84" s="62">
        <v>81673</v>
      </c>
      <c r="T84" s="54">
        <v>7.2739213239640055E-2</v>
      </c>
      <c r="U84" s="62">
        <v>7152</v>
      </c>
      <c r="V84" s="54">
        <v>5.6737588652482351E-2</v>
      </c>
      <c r="W84" s="62">
        <v>119261</v>
      </c>
      <c r="X84" s="54">
        <v>3.8542256280750697E-2</v>
      </c>
      <c r="Y84" s="62">
        <v>6195</v>
      </c>
      <c r="Z84" s="54">
        <v>-3.227368081329951E-4</v>
      </c>
      <c r="AA84" s="62">
        <v>11984</v>
      </c>
      <c r="AB84" s="54">
        <v>-1.9155492629299165E-3</v>
      </c>
      <c r="AC84" s="62">
        <v>76300</v>
      </c>
      <c r="AD84" s="63">
        <v>0.30890501432418982</v>
      </c>
      <c r="AE84" s="62">
        <v>22882</v>
      </c>
      <c r="AF84" s="54">
        <v>0.46585522101217158</v>
      </c>
      <c r="AG84" s="62">
        <v>17771</v>
      </c>
      <c r="AH84" s="54">
        <v>0.3892276422764227</v>
      </c>
      <c r="AI84" s="62">
        <v>16582</v>
      </c>
      <c r="AJ84" s="54">
        <v>0.3177050222504767</v>
      </c>
      <c r="AK84" s="62">
        <v>19065</v>
      </c>
      <c r="AL84" s="54">
        <v>0.10157739642919039</v>
      </c>
      <c r="AM84" s="62">
        <v>5324</v>
      </c>
      <c r="AN84" s="54">
        <v>0.26611177170035671</v>
      </c>
      <c r="AO84" s="62">
        <v>4256</v>
      </c>
      <c r="AP84" s="54">
        <v>-4.7874720357941825E-2</v>
      </c>
      <c r="AQ84" s="62">
        <v>4370</v>
      </c>
      <c r="AR84" s="54">
        <v>0.27628504672897192</v>
      </c>
      <c r="AS84" s="62">
        <v>465</v>
      </c>
      <c r="AT84" s="54">
        <v>5.2036199095022662E-2</v>
      </c>
      <c r="AU84" s="62">
        <v>3592</v>
      </c>
      <c r="AV84" s="54">
        <v>0.54030874785591765</v>
      </c>
      <c r="AW84" s="62">
        <v>919</v>
      </c>
      <c r="AX84" s="54">
        <v>-5.7435897435897387E-2</v>
      </c>
      <c r="AY84" s="62">
        <v>18</v>
      </c>
      <c r="AZ84" s="54" t="s">
        <v>90</v>
      </c>
      <c r="BA84" s="62">
        <v>4981</v>
      </c>
      <c r="BB84" s="54">
        <v>2.0345879959308144E-2</v>
      </c>
    </row>
    <row r="85" spans="2:56" s="51" customFormat="1" ht="15" customHeight="1" outlineLevel="1" x14ac:dyDescent="0.25">
      <c r="B85" s="52" t="s">
        <v>79</v>
      </c>
      <c r="C85" s="62">
        <v>515082</v>
      </c>
      <c r="D85" s="63">
        <v>1.674499949664332E-2</v>
      </c>
      <c r="E85" s="62">
        <v>170455</v>
      </c>
      <c r="F85" s="54">
        <v>-1.9838417526810592E-2</v>
      </c>
      <c r="G85" s="62">
        <v>94497</v>
      </c>
      <c r="H85" s="63">
        <v>-5.5851409273931729E-2</v>
      </c>
      <c r="I85" s="62">
        <v>75958</v>
      </c>
      <c r="J85" s="63">
        <v>2.8990219187732036E-2</v>
      </c>
      <c r="K85" s="62">
        <v>439124</v>
      </c>
      <c r="L85" s="63">
        <v>1.4656373546897861E-2</v>
      </c>
      <c r="M85" s="62">
        <v>344627</v>
      </c>
      <c r="N85" s="63">
        <v>3.5867794429716104E-2</v>
      </c>
      <c r="O85" s="62">
        <v>9076</v>
      </c>
      <c r="P85" s="54">
        <v>-8.7197023031278298E-2</v>
      </c>
      <c r="Q85" s="62">
        <v>17516</v>
      </c>
      <c r="R85" s="54">
        <v>1.6009280742459442E-2</v>
      </c>
      <c r="S85" s="62">
        <v>79460</v>
      </c>
      <c r="T85" s="54">
        <v>9.8955812184496228E-2</v>
      </c>
      <c r="U85" s="62">
        <v>8133</v>
      </c>
      <c r="V85" s="54">
        <v>-0.13460310704405187</v>
      </c>
      <c r="W85" s="62">
        <v>127039</v>
      </c>
      <c r="X85" s="54">
        <v>1.7166419792625787E-2</v>
      </c>
      <c r="Y85" s="62">
        <v>6235</v>
      </c>
      <c r="Z85" s="54">
        <v>-5.1999391819978702E-2</v>
      </c>
      <c r="AA85" s="62">
        <v>7553</v>
      </c>
      <c r="AB85" s="54">
        <v>-0.3233897697751501</v>
      </c>
      <c r="AC85" s="62">
        <v>64947</v>
      </c>
      <c r="AD85" s="63">
        <v>0.11090775362194893</v>
      </c>
      <c r="AE85" s="62">
        <v>18615</v>
      </c>
      <c r="AF85" s="54">
        <v>0.21706440013076178</v>
      </c>
      <c r="AG85" s="62">
        <v>14789</v>
      </c>
      <c r="AH85" s="54">
        <v>0.147768723321692</v>
      </c>
      <c r="AI85" s="62">
        <v>14727</v>
      </c>
      <c r="AJ85" s="54">
        <v>6.562952243125908E-2</v>
      </c>
      <c r="AK85" s="62">
        <v>16816</v>
      </c>
      <c r="AL85" s="54">
        <v>2.1442021502763753E-2</v>
      </c>
      <c r="AM85" s="62">
        <v>5412</v>
      </c>
      <c r="AN85" s="54">
        <v>0.28094674556213017</v>
      </c>
      <c r="AO85" s="62">
        <v>5083</v>
      </c>
      <c r="AP85" s="54">
        <v>0.12133245091550848</v>
      </c>
      <c r="AQ85" s="62">
        <v>3191</v>
      </c>
      <c r="AR85" s="54">
        <v>0.28307197426618425</v>
      </c>
      <c r="AS85" s="62">
        <v>533</v>
      </c>
      <c r="AT85" s="54">
        <v>-0.23419540229885061</v>
      </c>
      <c r="AU85" s="62">
        <v>3388</v>
      </c>
      <c r="AV85" s="54">
        <v>-3.7773359840954313E-2</v>
      </c>
      <c r="AW85" s="62">
        <v>1117</v>
      </c>
      <c r="AX85" s="54">
        <v>0.3393285371702639</v>
      </c>
      <c r="AY85" s="62">
        <v>0</v>
      </c>
      <c r="AZ85" s="54" t="s">
        <v>90</v>
      </c>
      <c r="BA85" s="62">
        <v>5944</v>
      </c>
      <c r="BB85" s="54">
        <v>-3.3052697224820737E-2</v>
      </c>
    </row>
    <row r="86" spans="2:56" s="51" customFormat="1" ht="15" customHeight="1" outlineLevel="1" x14ac:dyDescent="0.25">
      <c r="B86" s="52" t="s">
        <v>80</v>
      </c>
      <c r="C86" s="62">
        <v>554968</v>
      </c>
      <c r="D86" s="63">
        <v>-2.132747389174372E-2</v>
      </c>
      <c r="E86" s="62">
        <v>179903</v>
      </c>
      <c r="F86" s="54">
        <v>-0.10418471711830146</v>
      </c>
      <c r="G86" s="62">
        <v>99654</v>
      </c>
      <c r="H86" s="63">
        <v>-0.14321087429391888</v>
      </c>
      <c r="I86" s="62">
        <v>80249</v>
      </c>
      <c r="J86" s="63">
        <v>-5.0476246820091109E-2</v>
      </c>
      <c r="K86" s="62">
        <v>474719</v>
      </c>
      <c r="L86" s="63">
        <v>-1.6222253998056102E-2</v>
      </c>
      <c r="M86" s="62">
        <v>375065</v>
      </c>
      <c r="N86" s="63">
        <v>2.4107406153409228E-2</v>
      </c>
      <c r="O86" s="62">
        <v>9568</v>
      </c>
      <c r="P86" s="54">
        <v>-0.14303627407075681</v>
      </c>
      <c r="Q86" s="62">
        <v>17415</v>
      </c>
      <c r="R86" s="54">
        <v>-8.6525872374337842E-3</v>
      </c>
      <c r="S86" s="62">
        <v>79979</v>
      </c>
      <c r="T86" s="54">
        <v>4.3199812174729679E-2</v>
      </c>
      <c r="U86" s="62">
        <v>9983</v>
      </c>
      <c r="V86" s="54">
        <v>-0.11857672611689918</v>
      </c>
      <c r="W86" s="62">
        <v>152628</v>
      </c>
      <c r="X86" s="54">
        <v>8.8411894744348629E-2</v>
      </c>
      <c r="Y86" s="62">
        <v>6094</v>
      </c>
      <c r="Z86" s="54">
        <v>-0.16371620694387268</v>
      </c>
      <c r="AA86" s="62">
        <v>6648</v>
      </c>
      <c r="AB86" s="54">
        <v>-0.41427312775330394</v>
      </c>
      <c r="AC86" s="62">
        <v>63597</v>
      </c>
      <c r="AD86" s="63">
        <v>-2.1434066779504546E-2</v>
      </c>
      <c r="AE86" s="62">
        <v>17918</v>
      </c>
      <c r="AF86" s="54">
        <v>2.941514420314828E-2</v>
      </c>
      <c r="AG86" s="62">
        <v>14555</v>
      </c>
      <c r="AH86" s="54">
        <v>3.7715670896905751E-2</v>
      </c>
      <c r="AI86" s="62">
        <v>14365</v>
      </c>
      <c r="AJ86" s="54">
        <v>-0.11190108191653791</v>
      </c>
      <c r="AK86" s="62">
        <v>16759</v>
      </c>
      <c r="AL86" s="54">
        <v>-3.5897140884772472E-2</v>
      </c>
      <c r="AM86" s="62">
        <v>5751</v>
      </c>
      <c r="AN86" s="54">
        <v>0.23518041237113407</v>
      </c>
      <c r="AO86" s="62">
        <v>5284</v>
      </c>
      <c r="AP86" s="54">
        <v>0.20474236206110352</v>
      </c>
      <c r="AQ86" s="62">
        <v>5125</v>
      </c>
      <c r="AR86" s="54">
        <v>0.44692264257481651</v>
      </c>
      <c r="AS86" s="62">
        <v>773</v>
      </c>
      <c r="AT86" s="54">
        <v>2.6560424966799445E-2</v>
      </c>
      <c r="AU86" s="62">
        <v>3753</v>
      </c>
      <c r="AV86" s="54">
        <v>-1.5735641227380026E-2</v>
      </c>
      <c r="AW86" s="62">
        <v>1239</v>
      </c>
      <c r="AX86" s="54">
        <v>0.10329474621549428</v>
      </c>
      <c r="AY86" s="62">
        <v>4</v>
      </c>
      <c r="AZ86" s="54">
        <v>-0.92982456140350878</v>
      </c>
      <c r="BA86" s="62">
        <v>7224</v>
      </c>
      <c r="BB86" s="54">
        <v>-2.0186966535699735E-2</v>
      </c>
    </row>
    <row r="87" spans="2:56" s="51" customFormat="1" ht="15" customHeight="1" outlineLevel="1" x14ac:dyDescent="0.25">
      <c r="B87" s="52" t="s">
        <v>81</v>
      </c>
      <c r="C87" s="62">
        <v>499859</v>
      </c>
      <c r="D87" s="63">
        <v>-0.11414768488079263</v>
      </c>
      <c r="E87" s="62">
        <v>196196</v>
      </c>
      <c r="F87" s="54">
        <v>-7.4027402173861723E-2</v>
      </c>
      <c r="G87" s="62">
        <v>117590</v>
      </c>
      <c r="H87" s="63">
        <v>-7.8036426930525371E-2</v>
      </c>
      <c r="I87" s="62">
        <v>78606</v>
      </c>
      <c r="J87" s="63">
        <v>-6.7964618558656875E-2</v>
      </c>
      <c r="K87" s="62">
        <v>421253</v>
      </c>
      <c r="L87" s="63">
        <v>-0.12226340869833374</v>
      </c>
      <c r="M87" s="62">
        <v>303663</v>
      </c>
      <c r="N87" s="63">
        <v>-0.13827088323098402</v>
      </c>
      <c r="O87" s="62">
        <v>9407</v>
      </c>
      <c r="P87" s="54">
        <v>-7.0730020744838473E-2</v>
      </c>
      <c r="Q87" s="62">
        <v>15539</v>
      </c>
      <c r="R87" s="54">
        <v>-0.1217430622279998</v>
      </c>
      <c r="S87" s="62">
        <v>63606</v>
      </c>
      <c r="T87" s="54">
        <v>-7.0373131056254645E-2</v>
      </c>
      <c r="U87" s="62">
        <v>10288</v>
      </c>
      <c r="V87" s="54">
        <v>-0.16985394981037683</v>
      </c>
      <c r="W87" s="62">
        <v>137793</v>
      </c>
      <c r="X87" s="54">
        <v>-0.15356925666337007</v>
      </c>
      <c r="Y87" s="62">
        <v>6517</v>
      </c>
      <c r="Z87" s="54">
        <v>-5.0000000000000044E-2</v>
      </c>
      <c r="AA87" s="62">
        <v>6450</v>
      </c>
      <c r="AB87" s="54">
        <v>-0.28634653684443456</v>
      </c>
      <c r="AC87" s="62">
        <v>28873</v>
      </c>
      <c r="AD87" s="63">
        <v>-0.2110339927860968</v>
      </c>
      <c r="AE87" s="62">
        <v>8411</v>
      </c>
      <c r="AF87" s="54">
        <v>-0.20146207158454377</v>
      </c>
      <c r="AG87" s="62">
        <v>7655</v>
      </c>
      <c r="AH87" s="54">
        <v>-9.2686974042906267E-2</v>
      </c>
      <c r="AI87" s="62">
        <v>7197</v>
      </c>
      <c r="AJ87" s="54">
        <v>-0.36315370321210516</v>
      </c>
      <c r="AK87" s="62">
        <v>5610</v>
      </c>
      <c r="AL87" s="54">
        <v>-0.11304347826086958</v>
      </c>
      <c r="AM87" s="62">
        <v>6142</v>
      </c>
      <c r="AN87" s="54">
        <v>0.18685990338164249</v>
      </c>
      <c r="AO87" s="62">
        <v>3210</v>
      </c>
      <c r="AP87" s="54">
        <v>-0.3135158254918734</v>
      </c>
      <c r="AQ87" s="62">
        <v>6238</v>
      </c>
      <c r="AR87" s="54">
        <v>0.1131334760885081</v>
      </c>
      <c r="AS87" s="62">
        <v>603</v>
      </c>
      <c r="AT87" s="54">
        <v>-0.32474804031354987</v>
      </c>
      <c r="AU87" s="62">
        <v>3081</v>
      </c>
      <c r="AV87" s="54">
        <v>-0.17620320855614968</v>
      </c>
      <c r="AW87" s="62">
        <v>1366</v>
      </c>
      <c r="AX87" s="54">
        <v>0.22841726618705027</v>
      </c>
      <c r="AY87" s="62">
        <v>46</v>
      </c>
      <c r="AZ87" s="54" t="s">
        <v>90</v>
      </c>
      <c r="BA87" s="62">
        <v>4504</v>
      </c>
      <c r="BB87" s="54">
        <v>-0.37271351946087194</v>
      </c>
    </row>
    <row r="88" spans="2:56" s="51" customFormat="1" ht="15" customHeight="1" outlineLevel="1" x14ac:dyDescent="0.25">
      <c r="B88" s="52" t="s">
        <v>82</v>
      </c>
      <c r="C88" s="62">
        <v>426025</v>
      </c>
      <c r="D88" s="63">
        <v>-6.8236073033812739E-3</v>
      </c>
      <c r="E88" s="62">
        <v>188432</v>
      </c>
      <c r="F88" s="54">
        <v>-4.524680536273451E-2</v>
      </c>
      <c r="G88" s="62">
        <v>109802</v>
      </c>
      <c r="H88" s="63">
        <v>-3.4036141844486778E-3</v>
      </c>
      <c r="I88" s="62">
        <v>78630</v>
      </c>
      <c r="J88" s="63">
        <v>-9.8124677410104999E-2</v>
      </c>
      <c r="K88" s="62">
        <v>347395</v>
      </c>
      <c r="L88" s="63">
        <v>1.646735934130561E-2</v>
      </c>
      <c r="M88" s="62">
        <v>237593</v>
      </c>
      <c r="N88" s="63">
        <v>2.5920808325057276E-2</v>
      </c>
      <c r="O88" s="62">
        <v>7304</v>
      </c>
      <c r="P88" s="54">
        <v>2.1824286513710156E-2</v>
      </c>
      <c r="Q88" s="62">
        <v>13351</v>
      </c>
      <c r="R88" s="54">
        <v>0.10934773577066892</v>
      </c>
      <c r="S88" s="62">
        <v>45910</v>
      </c>
      <c r="T88" s="54">
        <v>8.6190172001798127E-2</v>
      </c>
      <c r="U88" s="62">
        <v>7292</v>
      </c>
      <c r="V88" s="54">
        <v>6.7486458790806614E-2</v>
      </c>
      <c r="W88" s="62">
        <v>123137</v>
      </c>
      <c r="X88" s="54">
        <v>-3.7943141918677092E-3</v>
      </c>
      <c r="Y88" s="62">
        <v>6020</v>
      </c>
      <c r="Z88" s="54">
        <v>-8.9534180278281861E-2</v>
      </c>
      <c r="AA88" s="62">
        <v>5802</v>
      </c>
      <c r="AB88" s="54">
        <v>-0.25183752417794969</v>
      </c>
      <c r="AC88" s="62">
        <v>3561</v>
      </c>
      <c r="AD88" s="63">
        <v>-0.17320640817274202</v>
      </c>
      <c r="AE88" s="62">
        <v>0</v>
      </c>
      <c r="AF88" s="54">
        <v>-1</v>
      </c>
      <c r="AG88" s="62">
        <v>548</v>
      </c>
      <c r="AH88" s="54">
        <v>-0.36720554272517325</v>
      </c>
      <c r="AI88" s="62">
        <v>2416</v>
      </c>
      <c r="AJ88" s="54">
        <v>-0.14417286574566068</v>
      </c>
      <c r="AK88" s="62">
        <v>597</v>
      </c>
      <c r="AL88" s="54">
        <v>8.445945945946054E-3</v>
      </c>
      <c r="AM88" s="62">
        <v>5654</v>
      </c>
      <c r="AN88" s="54">
        <v>0.35263157894736841</v>
      </c>
      <c r="AO88" s="62">
        <v>2709</v>
      </c>
      <c r="AP88" s="54">
        <v>6.110458284371334E-2</v>
      </c>
      <c r="AQ88" s="62">
        <v>6302</v>
      </c>
      <c r="AR88" s="54">
        <v>0.20520175941862684</v>
      </c>
      <c r="AS88" s="62">
        <v>634</v>
      </c>
      <c r="AT88" s="54">
        <v>-0.3621730382293763</v>
      </c>
      <c r="AU88" s="62">
        <v>5170</v>
      </c>
      <c r="AV88" s="54">
        <v>0.86373467916366264</v>
      </c>
      <c r="AW88" s="62">
        <v>1278</v>
      </c>
      <c r="AX88" s="54">
        <v>-0.23701492537313429</v>
      </c>
      <c r="AY88" s="62">
        <v>0</v>
      </c>
      <c r="AZ88" s="54" t="s">
        <v>90</v>
      </c>
      <c r="BA88" s="62">
        <v>3469</v>
      </c>
      <c r="BB88" s="54">
        <v>-0.12168874172185429</v>
      </c>
    </row>
    <row r="89" spans="2:56" s="51" customFormat="1" ht="15" customHeight="1" outlineLevel="1" x14ac:dyDescent="0.25">
      <c r="B89" s="52" t="s">
        <v>83</v>
      </c>
      <c r="C89" s="62">
        <v>459275</v>
      </c>
      <c r="D89" s="63">
        <v>1.6396453815954226E-2</v>
      </c>
      <c r="E89" s="62">
        <v>197624</v>
      </c>
      <c r="F89" s="54">
        <v>-5.2558404886210552E-2</v>
      </c>
      <c r="G89" s="62">
        <v>120143</v>
      </c>
      <c r="H89" s="63">
        <v>-1.8319238468766597E-2</v>
      </c>
      <c r="I89" s="62">
        <v>77481</v>
      </c>
      <c r="J89" s="63">
        <v>-0.10116934641887654</v>
      </c>
      <c r="K89" s="62">
        <v>381794</v>
      </c>
      <c r="L89" s="63">
        <v>4.4111534085936821E-2</v>
      </c>
      <c r="M89" s="62">
        <v>261651</v>
      </c>
      <c r="N89" s="63">
        <v>7.5518232153206855E-2</v>
      </c>
      <c r="O89" s="62">
        <v>7274</v>
      </c>
      <c r="P89" s="54">
        <v>0.19579155022193007</v>
      </c>
      <c r="Q89" s="62">
        <v>14463</v>
      </c>
      <c r="R89" s="54">
        <v>0.11082949308755752</v>
      </c>
      <c r="S89" s="62">
        <v>49363</v>
      </c>
      <c r="T89" s="54">
        <v>7.6455066838214458E-2</v>
      </c>
      <c r="U89" s="62">
        <v>4929</v>
      </c>
      <c r="V89" s="54">
        <v>1.9863438857852245E-2</v>
      </c>
      <c r="W89" s="62">
        <v>136835</v>
      </c>
      <c r="X89" s="54">
        <v>9.5021646753787214E-2</v>
      </c>
      <c r="Y89" s="62">
        <v>6800</v>
      </c>
      <c r="Z89" s="54">
        <v>-7.1165141374129215E-2</v>
      </c>
      <c r="AA89" s="62">
        <v>5747</v>
      </c>
      <c r="AB89" s="54">
        <v>-0.17582102394951959</v>
      </c>
      <c r="AC89" s="62">
        <v>3869</v>
      </c>
      <c r="AD89" s="63">
        <v>-0.12899594777127421</v>
      </c>
      <c r="AE89" s="62">
        <v>549</v>
      </c>
      <c r="AF89" s="54">
        <v>1.855287569573294E-2</v>
      </c>
      <c r="AG89" s="62">
        <v>926</v>
      </c>
      <c r="AH89" s="54">
        <v>-0.25801282051282048</v>
      </c>
      <c r="AI89" s="62">
        <v>2394</v>
      </c>
      <c r="AJ89" s="54">
        <v>-9.8305084745762716E-2</v>
      </c>
      <c r="AK89" s="62">
        <v>0</v>
      </c>
      <c r="AL89" s="54" t="s">
        <v>90</v>
      </c>
      <c r="AM89" s="62">
        <v>5418</v>
      </c>
      <c r="AN89" s="54">
        <v>0.30901183860835957</v>
      </c>
      <c r="AO89" s="62">
        <v>3617</v>
      </c>
      <c r="AP89" s="54">
        <v>0.29874326750448832</v>
      </c>
      <c r="AQ89" s="62">
        <v>10321</v>
      </c>
      <c r="AR89" s="54">
        <v>0.51913453046806013</v>
      </c>
      <c r="AS89" s="62">
        <v>1193</v>
      </c>
      <c r="AT89" s="54">
        <v>0.11913696060037515</v>
      </c>
      <c r="AU89" s="62">
        <v>4573</v>
      </c>
      <c r="AV89" s="54">
        <v>-8.4301161393672386E-2</v>
      </c>
      <c r="AW89" s="62">
        <v>2584</v>
      </c>
      <c r="AX89" s="54">
        <v>-0.30369172729722449</v>
      </c>
      <c r="AY89" s="62">
        <v>0</v>
      </c>
      <c r="AZ89" s="54" t="s">
        <v>90</v>
      </c>
      <c r="BA89" s="62">
        <v>4665</v>
      </c>
      <c r="BB89" s="54">
        <v>-0.26253968253968252</v>
      </c>
    </row>
    <row r="90" spans="2:56" s="51" customFormat="1" ht="15" customHeight="1" outlineLevel="1" x14ac:dyDescent="0.25">
      <c r="B90" s="52" t="s">
        <v>84</v>
      </c>
      <c r="C90" s="62">
        <v>516421</v>
      </c>
      <c r="D90" s="63">
        <v>-6.3951075125565748E-2</v>
      </c>
      <c r="E90" s="62">
        <v>225399</v>
      </c>
      <c r="F90" s="54">
        <v>-8.5984355421466874E-2</v>
      </c>
      <c r="G90" s="62">
        <v>148249</v>
      </c>
      <c r="H90" s="63">
        <v>-5.1522053460608341E-2</v>
      </c>
      <c r="I90" s="62">
        <v>77150</v>
      </c>
      <c r="J90" s="63">
        <v>-0.14563515354204271</v>
      </c>
      <c r="K90" s="62">
        <v>439271</v>
      </c>
      <c r="L90" s="63">
        <v>-4.7964681557513877E-2</v>
      </c>
      <c r="M90" s="62">
        <v>291022</v>
      </c>
      <c r="N90" s="63">
        <v>-4.6142248443133416E-2</v>
      </c>
      <c r="O90" s="62">
        <v>12782</v>
      </c>
      <c r="P90" s="54">
        <v>4.7275706677591067E-2</v>
      </c>
      <c r="Q90" s="62">
        <v>16970</v>
      </c>
      <c r="R90" s="54">
        <v>-2.4095692679280023E-2</v>
      </c>
      <c r="S90" s="62">
        <v>56197</v>
      </c>
      <c r="T90" s="54">
        <v>2.315885298133824E-2</v>
      </c>
      <c r="U90" s="62">
        <v>6841</v>
      </c>
      <c r="V90" s="54">
        <v>-0.15668145956607493</v>
      </c>
      <c r="W90" s="62">
        <v>140940</v>
      </c>
      <c r="X90" s="54">
        <v>-7.9930018800919211E-2</v>
      </c>
      <c r="Y90" s="62">
        <v>6838</v>
      </c>
      <c r="Z90" s="54">
        <v>-0.22751920469950293</v>
      </c>
      <c r="AA90" s="62">
        <v>8108</v>
      </c>
      <c r="AB90" s="54">
        <v>-0.10031069684864624</v>
      </c>
      <c r="AC90" s="62">
        <v>5940</v>
      </c>
      <c r="AD90" s="63">
        <v>3.7174721189590088E-3</v>
      </c>
      <c r="AE90" s="62">
        <v>913</v>
      </c>
      <c r="AF90" s="54">
        <v>0.32510885341074025</v>
      </c>
      <c r="AG90" s="62">
        <v>1621</v>
      </c>
      <c r="AH90" s="54">
        <v>3.2484076433121123E-2</v>
      </c>
      <c r="AI90" s="62">
        <v>3406</v>
      </c>
      <c r="AJ90" s="54">
        <v>-6.9144575020497423E-2</v>
      </c>
      <c r="AK90" s="62">
        <v>0</v>
      </c>
      <c r="AL90" s="54" t="s">
        <v>90</v>
      </c>
      <c r="AM90" s="62">
        <v>6289</v>
      </c>
      <c r="AN90" s="54">
        <v>0.15862196020633745</v>
      </c>
      <c r="AO90" s="62">
        <v>3407</v>
      </c>
      <c r="AP90" s="54">
        <v>5.5452292441140028E-2</v>
      </c>
      <c r="AQ90" s="62">
        <v>9641</v>
      </c>
      <c r="AR90" s="54">
        <v>1.1435165757448518E-2</v>
      </c>
      <c r="AS90" s="62">
        <v>1301</v>
      </c>
      <c r="AT90" s="54">
        <v>-8.8935574229691894E-2</v>
      </c>
      <c r="AU90" s="62">
        <v>5320</v>
      </c>
      <c r="AV90" s="54">
        <v>-1.8631248847076232E-2</v>
      </c>
      <c r="AW90" s="62">
        <v>3667</v>
      </c>
      <c r="AX90" s="54">
        <v>-8.1412825651302589E-2</v>
      </c>
      <c r="AY90" s="62">
        <v>4</v>
      </c>
      <c r="AZ90" s="54" t="s">
        <v>90</v>
      </c>
      <c r="BA90" s="62">
        <v>6777</v>
      </c>
      <c r="BB90" s="54">
        <v>1.7380881030865991E-2</v>
      </c>
    </row>
    <row r="91" spans="2:56" s="51" customFormat="1" ht="15" customHeight="1" outlineLevel="1" x14ac:dyDescent="0.25">
      <c r="B91" s="52" t="s">
        <v>85</v>
      </c>
      <c r="C91" s="62">
        <v>512065</v>
      </c>
      <c r="D91" s="63">
        <v>-7.3083182034577532E-2</v>
      </c>
      <c r="E91" s="62">
        <v>225520</v>
      </c>
      <c r="F91" s="54">
        <v>-0.12842175235459852</v>
      </c>
      <c r="G91" s="62">
        <v>153424</v>
      </c>
      <c r="H91" s="63">
        <v>-8.7554863035695152E-2</v>
      </c>
      <c r="I91" s="62">
        <v>72096</v>
      </c>
      <c r="J91" s="63">
        <v>-0.20426475944505151</v>
      </c>
      <c r="K91" s="62">
        <v>439969</v>
      </c>
      <c r="L91" s="63">
        <v>-4.7347976337920872E-2</v>
      </c>
      <c r="M91" s="62">
        <v>286545</v>
      </c>
      <c r="N91" s="63">
        <v>-2.4328373455003605E-2</v>
      </c>
      <c r="O91" s="62">
        <v>11527</v>
      </c>
      <c r="P91" s="54">
        <v>1.0431276297335312E-2</v>
      </c>
      <c r="Q91" s="62">
        <v>16002</v>
      </c>
      <c r="R91" s="54">
        <v>3.2120743034055765E-2</v>
      </c>
      <c r="S91" s="62">
        <v>51976</v>
      </c>
      <c r="T91" s="54">
        <v>2.8392790012069513E-2</v>
      </c>
      <c r="U91" s="62">
        <v>7120</v>
      </c>
      <c r="V91" s="54">
        <v>-2.9407645987956643E-3</v>
      </c>
      <c r="W91" s="62">
        <v>141188</v>
      </c>
      <c r="X91" s="54">
        <v>-5.4099140443378491E-2</v>
      </c>
      <c r="Y91" s="62">
        <v>6120</v>
      </c>
      <c r="Z91" s="54">
        <v>-8.7112171837708807E-2</v>
      </c>
      <c r="AA91" s="62">
        <v>9796</v>
      </c>
      <c r="AB91" s="54">
        <v>-0.25883332072331089</v>
      </c>
      <c r="AC91" s="62">
        <v>4374</v>
      </c>
      <c r="AD91" s="63">
        <v>-0.2190680235672201</v>
      </c>
      <c r="AE91" s="62">
        <v>744</v>
      </c>
      <c r="AF91" s="54">
        <v>-0.17149220489977723</v>
      </c>
      <c r="AG91" s="62">
        <v>1272</v>
      </c>
      <c r="AH91" s="54">
        <v>-0.1809401159047006</v>
      </c>
      <c r="AI91" s="62">
        <v>2358</v>
      </c>
      <c r="AJ91" s="54">
        <v>-0.25142857142857145</v>
      </c>
      <c r="AK91" s="62">
        <v>0</v>
      </c>
      <c r="AL91" s="54" t="s">
        <v>90</v>
      </c>
      <c r="AM91" s="62">
        <v>5845</v>
      </c>
      <c r="AN91" s="54">
        <v>0.10428868316644624</v>
      </c>
      <c r="AO91" s="62">
        <v>3594</v>
      </c>
      <c r="AP91" s="54">
        <v>0.20281124497991976</v>
      </c>
      <c r="AQ91" s="62">
        <v>10528</v>
      </c>
      <c r="AR91" s="54">
        <v>0.405607476635514</v>
      </c>
      <c r="AS91" s="62">
        <v>1521</v>
      </c>
      <c r="AT91" s="54">
        <v>0.4070305272895467</v>
      </c>
      <c r="AU91" s="62">
        <v>5924</v>
      </c>
      <c r="AV91" s="54">
        <v>0.19195171026156932</v>
      </c>
      <c r="AW91" s="62">
        <v>4204</v>
      </c>
      <c r="AX91" s="54">
        <v>-0.2139117427075542</v>
      </c>
      <c r="AY91" s="62">
        <v>0</v>
      </c>
      <c r="AZ91" s="54" t="s">
        <v>90</v>
      </c>
      <c r="BA91" s="62">
        <v>6826</v>
      </c>
      <c r="BB91" s="54">
        <v>-9.505501789738835E-2</v>
      </c>
    </row>
    <row r="92" spans="2:56" s="51" customFormat="1" ht="15" customHeight="1" outlineLevel="1" x14ac:dyDescent="0.25">
      <c r="B92" s="52" t="s">
        <v>86</v>
      </c>
      <c r="C92" s="62">
        <v>462515</v>
      </c>
      <c r="D92" s="63">
        <v>-8.174488622939946E-2</v>
      </c>
      <c r="E92" s="62">
        <v>189391</v>
      </c>
      <c r="F92" s="54">
        <v>-0.15514187956407888</v>
      </c>
      <c r="G92" s="62">
        <v>119947</v>
      </c>
      <c r="H92" s="63">
        <v>-0.1043183464384656</v>
      </c>
      <c r="I92" s="62">
        <v>69444</v>
      </c>
      <c r="J92" s="63">
        <v>-0.23055444754686871</v>
      </c>
      <c r="K92" s="62">
        <v>393071</v>
      </c>
      <c r="L92" s="63">
        <v>-4.9260225862707063E-2</v>
      </c>
      <c r="M92" s="62">
        <v>273124</v>
      </c>
      <c r="N92" s="63">
        <v>-2.2882083571837408E-2</v>
      </c>
      <c r="O92" s="62">
        <v>8355</v>
      </c>
      <c r="P92" s="54">
        <v>-4.7646187165165887E-2</v>
      </c>
      <c r="Q92" s="62">
        <v>16361</v>
      </c>
      <c r="R92" s="54">
        <v>7.1377120031432151E-2</v>
      </c>
      <c r="S92" s="62">
        <v>58456</v>
      </c>
      <c r="T92" s="54">
        <v>0.11721422701297701</v>
      </c>
      <c r="U92" s="62">
        <v>6321</v>
      </c>
      <c r="V92" s="54">
        <v>0.16387405634321484</v>
      </c>
      <c r="W92" s="62">
        <v>134315</v>
      </c>
      <c r="X92" s="54">
        <v>-8.6981938808110892E-2</v>
      </c>
      <c r="Y92" s="62">
        <v>6542</v>
      </c>
      <c r="Z92" s="54">
        <v>-3.6666175820939451E-2</v>
      </c>
      <c r="AA92" s="62">
        <v>6090</v>
      </c>
      <c r="AB92" s="54">
        <v>-0.24441687344913154</v>
      </c>
      <c r="AC92" s="62">
        <v>5245</v>
      </c>
      <c r="AD92" s="63">
        <v>-3.4603349898766789E-2</v>
      </c>
      <c r="AE92" s="62">
        <v>755</v>
      </c>
      <c r="AF92" s="54">
        <v>4.861111111111116E-2</v>
      </c>
      <c r="AG92" s="62">
        <v>1875</v>
      </c>
      <c r="AH92" s="54">
        <v>0.31578947368421062</v>
      </c>
      <c r="AI92" s="62">
        <v>2192</v>
      </c>
      <c r="AJ92" s="54">
        <v>-0.23676880222841223</v>
      </c>
      <c r="AK92" s="62">
        <v>423</v>
      </c>
      <c r="AL92" s="54">
        <v>1.6826923076923128E-2</v>
      </c>
      <c r="AM92" s="62">
        <v>6529</v>
      </c>
      <c r="AN92" s="54">
        <v>0.54422894985808901</v>
      </c>
      <c r="AO92" s="62">
        <v>3594</v>
      </c>
      <c r="AP92" s="54">
        <v>0.33407572383073503</v>
      </c>
      <c r="AQ92" s="62">
        <v>7980</v>
      </c>
      <c r="AR92" s="54">
        <v>7.2148327287384184E-2</v>
      </c>
      <c r="AS92" s="62">
        <v>1225</v>
      </c>
      <c r="AT92" s="54">
        <v>-0.13058907026259758</v>
      </c>
      <c r="AU92" s="62">
        <v>4493</v>
      </c>
      <c r="AV92" s="54">
        <v>-0.18531278331822298</v>
      </c>
      <c r="AW92" s="62">
        <v>2185</v>
      </c>
      <c r="AX92" s="54">
        <v>-0.25553662691652468</v>
      </c>
      <c r="AY92" s="62">
        <v>1</v>
      </c>
      <c r="AZ92" s="54">
        <v>-0.94444444444444442</v>
      </c>
      <c r="BA92" s="62">
        <v>5432</v>
      </c>
      <c r="BB92" s="54">
        <v>-0.14685960591133007</v>
      </c>
    </row>
    <row r="93" spans="2:56" s="51" customFormat="1" ht="15" customHeight="1" outlineLevel="1" x14ac:dyDescent="0.25">
      <c r="B93" s="52" t="s">
        <v>87</v>
      </c>
      <c r="C93" s="62">
        <v>533643</v>
      </c>
      <c r="D93" s="63">
        <v>-6.7163696433097608E-2</v>
      </c>
      <c r="E93" s="62">
        <v>179942</v>
      </c>
      <c r="F93" s="54">
        <v>-0.15090057143935709</v>
      </c>
      <c r="G93" s="62">
        <v>111791</v>
      </c>
      <c r="H93" s="63">
        <v>-0.11601113377931715</v>
      </c>
      <c r="I93" s="62">
        <v>68151</v>
      </c>
      <c r="J93" s="63">
        <v>-0.20252986812389562</v>
      </c>
      <c r="K93" s="62">
        <v>465492</v>
      </c>
      <c r="L93" s="63">
        <v>-4.3390340439698694E-2</v>
      </c>
      <c r="M93" s="62">
        <v>353701</v>
      </c>
      <c r="N93" s="63">
        <v>-1.7890066195743959E-2</v>
      </c>
      <c r="O93" s="62">
        <v>11005</v>
      </c>
      <c r="P93" s="54">
        <v>-6.0926700230395037E-2</v>
      </c>
      <c r="Q93" s="62">
        <v>18755</v>
      </c>
      <c r="R93" s="54">
        <v>2.9985172167609431E-2</v>
      </c>
      <c r="S93" s="62">
        <v>68610</v>
      </c>
      <c r="T93" s="54">
        <v>-4.080862307595523E-2</v>
      </c>
      <c r="U93" s="62">
        <v>5222</v>
      </c>
      <c r="V93" s="54">
        <v>-0.32234622372177524</v>
      </c>
      <c r="W93" s="62">
        <v>162668</v>
      </c>
      <c r="X93" s="54">
        <v>-2.2874168048247157E-2</v>
      </c>
      <c r="Y93" s="62">
        <v>8093</v>
      </c>
      <c r="Z93" s="54">
        <v>2.9905828455077721E-2</v>
      </c>
      <c r="AA93" s="62">
        <v>6981</v>
      </c>
      <c r="AB93" s="54">
        <v>-0.20823409322898945</v>
      </c>
      <c r="AC93" s="62">
        <v>40550</v>
      </c>
      <c r="AD93" s="63">
        <v>3.1169602216505332E-3</v>
      </c>
      <c r="AE93" s="62">
        <v>10844</v>
      </c>
      <c r="AF93" s="54">
        <v>0.11449126413155186</v>
      </c>
      <c r="AG93" s="62">
        <v>9909</v>
      </c>
      <c r="AH93" s="54">
        <v>-2.4128422296631924E-2</v>
      </c>
      <c r="AI93" s="62">
        <v>9122</v>
      </c>
      <c r="AJ93" s="54">
        <v>-3.1690525625615029E-3</v>
      </c>
      <c r="AK93" s="62">
        <v>10675</v>
      </c>
      <c r="AL93" s="54">
        <v>-6.2692071296865381E-2</v>
      </c>
      <c r="AM93" s="62">
        <v>7469</v>
      </c>
      <c r="AN93" s="54">
        <v>0.17197552173230823</v>
      </c>
      <c r="AO93" s="62">
        <v>3890</v>
      </c>
      <c r="AP93" s="54">
        <v>0.22020075282308649</v>
      </c>
      <c r="AQ93" s="62">
        <v>7306</v>
      </c>
      <c r="AR93" s="54">
        <v>0.40933641975308643</v>
      </c>
      <c r="AS93" s="62">
        <v>1186</v>
      </c>
      <c r="AT93" s="54">
        <v>0.1425818882466281</v>
      </c>
      <c r="AU93" s="62">
        <v>4264</v>
      </c>
      <c r="AV93" s="54">
        <v>2.7717522294528729E-2</v>
      </c>
      <c r="AW93" s="62">
        <v>980</v>
      </c>
      <c r="AX93" s="54">
        <v>-0.24207269914926532</v>
      </c>
      <c r="AY93" s="62">
        <v>0</v>
      </c>
      <c r="AZ93" s="54" t="s">
        <v>90</v>
      </c>
      <c r="BA93" s="62">
        <v>6722</v>
      </c>
      <c r="BB93" s="54">
        <v>8.9334843825861876E-2</v>
      </c>
    </row>
    <row r="94" spans="2:56" s="51" customFormat="1" ht="15" customHeight="1" outlineLevel="1" x14ac:dyDescent="0.25">
      <c r="B94" s="52" t="s">
        <v>88</v>
      </c>
      <c r="C94" s="62">
        <v>499738</v>
      </c>
      <c r="D94" s="63">
        <v>-7.7190973889278758E-2</v>
      </c>
      <c r="E94" s="62">
        <v>148622</v>
      </c>
      <c r="F94" s="54">
        <v>-0.23000165789364613</v>
      </c>
      <c r="G94" s="62">
        <v>85508</v>
      </c>
      <c r="H94" s="63">
        <v>-0.21753294289897507</v>
      </c>
      <c r="I94" s="62">
        <v>63114</v>
      </c>
      <c r="J94" s="63">
        <v>-0.24627400401261101</v>
      </c>
      <c r="K94" s="62">
        <v>436624</v>
      </c>
      <c r="L94" s="63">
        <v>-4.626434019798864E-2</v>
      </c>
      <c r="M94" s="62">
        <v>351116</v>
      </c>
      <c r="N94" s="63">
        <v>7.4370775039882542E-3</v>
      </c>
      <c r="O94" s="62">
        <v>9591</v>
      </c>
      <c r="P94" s="54">
        <v>0.14697440803635486</v>
      </c>
      <c r="Q94" s="62">
        <v>17826</v>
      </c>
      <c r="R94" s="54">
        <v>8.1215503123673205E-2</v>
      </c>
      <c r="S94" s="62">
        <v>77137</v>
      </c>
      <c r="T94" s="54">
        <v>-8.9764467100915679E-2</v>
      </c>
      <c r="U94" s="62">
        <v>4089</v>
      </c>
      <c r="V94" s="54">
        <v>-0.12384829655024643</v>
      </c>
      <c r="W94" s="62">
        <v>136971</v>
      </c>
      <c r="X94" s="54">
        <v>2.660750556509095E-2</v>
      </c>
      <c r="Y94" s="62">
        <v>6347</v>
      </c>
      <c r="Z94" s="54">
        <v>5.3618857901726491E-2</v>
      </c>
      <c r="AA94" s="62">
        <v>7163</v>
      </c>
      <c r="AB94" s="54">
        <v>6.0556707136511623E-2</v>
      </c>
      <c r="AC94" s="62">
        <v>63833</v>
      </c>
      <c r="AD94" s="63">
        <v>-7.9416884247170971E-3</v>
      </c>
      <c r="AE94" s="62">
        <v>19748</v>
      </c>
      <c r="AF94" s="54">
        <v>-1.1463182660059079E-2</v>
      </c>
      <c r="AG94" s="62">
        <v>15777</v>
      </c>
      <c r="AH94" s="54">
        <v>0.15413313825896124</v>
      </c>
      <c r="AI94" s="62">
        <v>11949</v>
      </c>
      <c r="AJ94" s="54">
        <v>-9.9004675011310495E-2</v>
      </c>
      <c r="AK94" s="62">
        <v>16359</v>
      </c>
      <c r="AL94" s="54">
        <v>-6.1714941210209373E-2</v>
      </c>
      <c r="AM94" s="62">
        <v>6294</v>
      </c>
      <c r="AN94" s="54">
        <v>0.25854829034193161</v>
      </c>
      <c r="AO94" s="62">
        <v>3790</v>
      </c>
      <c r="AP94" s="54">
        <v>-0.19275825346112885</v>
      </c>
      <c r="AQ94" s="62">
        <v>9311</v>
      </c>
      <c r="AR94" s="54">
        <v>0.94060025010421011</v>
      </c>
      <c r="AS94" s="62">
        <v>842</v>
      </c>
      <c r="AT94" s="54">
        <v>0.19602272727272729</v>
      </c>
      <c r="AU94" s="62">
        <v>2844</v>
      </c>
      <c r="AV94" s="54">
        <v>-0.16475770925110134</v>
      </c>
      <c r="AW94" s="62">
        <v>0</v>
      </c>
      <c r="AX94" s="54">
        <v>-1</v>
      </c>
      <c r="AY94" s="62">
        <v>51</v>
      </c>
      <c r="AZ94" s="54" t="s">
        <v>90</v>
      </c>
      <c r="BA94" s="62">
        <v>5027</v>
      </c>
      <c r="BB94" s="54">
        <v>0.26131591227251527</v>
      </c>
    </row>
    <row r="95" spans="2:56" s="51" customFormat="1" ht="15" customHeight="1" outlineLevel="1" x14ac:dyDescent="0.25">
      <c r="B95" s="52" t="s">
        <v>89</v>
      </c>
      <c r="C95" s="62">
        <v>534171</v>
      </c>
      <c r="D95" s="63">
        <v>-5.0295132098282513E-2</v>
      </c>
      <c r="E95" s="62">
        <v>173359</v>
      </c>
      <c r="F95" s="54">
        <v>-0.18290481464897601</v>
      </c>
      <c r="G95" s="62">
        <v>111255</v>
      </c>
      <c r="H95" s="63">
        <v>-0.16037130674314182</v>
      </c>
      <c r="I95" s="62">
        <v>62104</v>
      </c>
      <c r="J95" s="63">
        <v>-0.22038664323374346</v>
      </c>
      <c r="K95" s="62">
        <v>472067</v>
      </c>
      <c r="L95" s="63">
        <v>-2.2230737365368736E-2</v>
      </c>
      <c r="M95" s="62">
        <v>360812</v>
      </c>
      <c r="N95" s="63">
        <v>3.002326610428363E-2</v>
      </c>
      <c r="O95" s="62">
        <v>10718</v>
      </c>
      <c r="P95" s="54">
        <v>0.27899761336515505</v>
      </c>
      <c r="Q95" s="62">
        <v>19338</v>
      </c>
      <c r="R95" s="54">
        <v>0.10736986772032298</v>
      </c>
      <c r="S95" s="62">
        <v>78608</v>
      </c>
      <c r="T95" s="54">
        <v>2.9857590168874237E-2</v>
      </c>
      <c r="U95" s="62">
        <v>6803</v>
      </c>
      <c r="V95" s="54">
        <v>-9.5826687931951038E-2</v>
      </c>
      <c r="W95" s="62">
        <v>132837</v>
      </c>
      <c r="X95" s="54">
        <v>-4.3863500586622139E-2</v>
      </c>
      <c r="Y95" s="62">
        <v>5531</v>
      </c>
      <c r="Z95" s="54">
        <v>2.5969207939157801E-2</v>
      </c>
      <c r="AA95" s="62">
        <v>8676</v>
      </c>
      <c r="AB95" s="54">
        <v>6.9790382244143023E-2</v>
      </c>
      <c r="AC95" s="62">
        <v>71194</v>
      </c>
      <c r="AD95" s="63">
        <v>0.16324363184811208</v>
      </c>
      <c r="AE95" s="62">
        <v>22566</v>
      </c>
      <c r="AF95" s="54">
        <v>0.22854965156794416</v>
      </c>
      <c r="AG95" s="62">
        <v>16722</v>
      </c>
      <c r="AH95" s="54">
        <v>0.33434407915735709</v>
      </c>
      <c r="AI95" s="62">
        <v>14510</v>
      </c>
      <c r="AJ95" s="54">
        <v>0.10417776424929603</v>
      </c>
      <c r="AK95" s="62">
        <v>17396</v>
      </c>
      <c r="AL95" s="54">
        <v>1.363477450180639E-2</v>
      </c>
      <c r="AM95" s="62">
        <v>6609</v>
      </c>
      <c r="AN95" s="54">
        <v>0.24721645593508201</v>
      </c>
      <c r="AO95" s="62">
        <v>4364</v>
      </c>
      <c r="AP95" s="54">
        <v>6.2255014987318003E-3</v>
      </c>
      <c r="AQ95" s="62">
        <v>6850</v>
      </c>
      <c r="AR95" s="54">
        <v>0.18491610448019369</v>
      </c>
      <c r="AS95" s="62">
        <v>567</v>
      </c>
      <c r="AT95" s="54">
        <v>-4.705882352941182E-2</v>
      </c>
      <c r="AU95" s="62">
        <v>2271</v>
      </c>
      <c r="AV95" s="54">
        <v>-0.443791329904482</v>
      </c>
      <c r="AW95" s="62">
        <v>0</v>
      </c>
      <c r="AX95" s="54">
        <v>-1</v>
      </c>
      <c r="AY95" s="62">
        <v>61</v>
      </c>
      <c r="AZ95" s="54" t="s">
        <v>90</v>
      </c>
      <c r="BA95" s="62">
        <v>6385</v>
      </c>
      <c r="BB95" s="54">
        <v>5.179090029041622E-2</v>
      </c>
    </row>
    <row r="96" spans="2:56" s="74" customFormat="1" ht="15" customHeight="1" x14ac:dyDescent="0.25">
      <c r="B96" s="64">
        <v>2012</v>
      </c>
      <c r="C96" s="65">
        <v>6045335</v>
      </c>
      <c r="D96" s="66">
        <v>-4.0555510588220378E-2</v>
      </c>
      <c r="E96" s="65">
        <v>2253805</v>
      </c>
      <c r="F96" s="66">
        <v>-0.10513756623210069</v>
      </c>
      <c r="G96" s="65">
        <v>1373693</v>
      </c>
      <c r="H96" s="66">
        <v>-9.0199644475999485E-2</v>
      </c>
      <c r="I96" s="65">
        <v>880112</v>
      </c>
      <c r="J96" s="66">
        <v>-0.12749709780999896</v>
      </c>
      <c r="K96" s="65">
        <v>5165223</v>
      </c>
      <c r="L96" s="66">
        <v>-2.3983829631402998E-2</v>
      </c>
      <c r="M96" s="65">
        <v>3791530</v>
      </c>
      <c r="N96" s="66">
        <v>2.4495903909429462E-3</v>
      </c>
      <c r="O96" s="65">
        <v>115468</v>
      </c>
      <c r="P96" s="66">
        <v>3.0118117260821364E-2</v>
      </c>
      <c r="Q96" s="65">
        <v>200796</v>
      </c>
      <c r="R96" s="66">
        <v>3.0267269378184469E-2</v>
      </c>
      <c r="S96" s="65">
        <v>790975</v>
      </c>
      <c r="T96" s="66">
        <v>2.452195020225556E-2</v>
      </c>
      <c r="U96" s="65">
        <v>84173</v>
      </c>
      <c r="V96" s="66">
        <v>-8.6367089981547851E-2</v>
      </c>
      <c r="W96" s="65">
        <v>1645612</v>
      </c>
      <c r="X96" s="66">
        <v>-2.0297599698994917E-2</v>
      </c>
      <c r="Y96" s="65">
        <v>77332</v>
      </c>
      <c r="Z96" s="66">
        <v>-6.2346921454033977E-2</v>
      </c>
      <c r="AA96" s="65">
        <v>90998</v>
      </c>
      <c r="AB96" s="66">
        <v>-0.18937072405929301</v>
      </c>
      <c r="AC96" s="65">
        <v>432283</v>
      </c>
      <c r="AD96" s="66">
        <v>5.431277956362468E-2</v>
      </c>
      <c r="AE96" s="65">
        <v>123945</v>
      </c>
      <c r="AF96" s="66">
        <v>0.12891767084733718</v>
      </c>
      <c r="AG96" s="65">
        <v>103420</v>
      </c>
      <c r="AH96" s="66">
        <v>0.13451370148533326</v>
      </c>
      <c r="AI96" s="65">
        <v>101218</v>
      </c>
      <c r="AJ96" s="66">
        <v>-3.226793380054116E-2</v>
      </c>
      <c r="AK96" s="65">
        <v>103700</v>
      </c>
      <c r="AL96" s="66">
        <v>-7.3895397809939922E-3</v>
      </c>
      <c r="AM96" s="65">
        <v>72736</v>
      </c>
      <c r="AN96" s="66">
        <v>0.24971650458747119</v>
      </c>
      <c r="AO96" s="65">
        <v>46798</v>
      </c>
      <c r="AP96" s="66">
        <v>5.0861159140412671E-2</v>
      </c>
      <c r="AQ96" s="65">
        <v>87163</v>
      </c>
      <c r="AR96" s="66">
        <v>0.29498722291555235</v>
      </c>
      <c r="AS96" s="65">
        <v>10843</v>
      </c>
      <c r="AT96" s="66">
        <v>-2.3065141003694056E-2</v>
      </c>
      <c r="AU96" s="65">
        <v>48673</v>
      </c>
      <c r="AV96" s="66">
        <v>-9.0317548289098326E-4</v>
      </c>
      <c r="AW96" s="65">
        <v>19539</v>
      </c>
      <c r="AX96" s="66">
        <v>-0.21605681271064037</v>
      </c>
      <c r="AY96" s="65">
        <v>185</v>
      </c>
      <c r="AZ96" s="66">
        <v>1.4666666666666668</v>
      </c>
      <c r="BA96" s="65">
        <v>67956</v>
      </c>
      <c r="BB96" s="66">
        <v>-6.315416001419194E-2</v>
      </c>
      <c r="BC96" s="51"/>
      <c r="BD96" s="51"/>
    </row>
    <row r="97" spans="2:56" s="51" customFormat="1" ht="15" hidden="1" customHeight="1" outlineLevel="1" x14ac:dyDescent="0.25">
      <c r="B97" s="52" t="s">
        <v>78</v>
      </c>
      <c r="C97" s="62">
        <v>498226</v>
      </c>
      <c r="D97" s="63">
        <v>4.4858190237314188E-2</v>
      </c>
      <c r="E97" s="62">
        <v>179421</v>
      </c>
      <c r="F97" s="54">
        <v>1.0042345222354143E-3</v>
      </c>
      <c r="G97" s="62">
        <v>106769</v>
      </c>
      <c r="H97" s="63">
        <v>-4.6890148407785492E-3</v>
      </c>
      <c r="I97" s="62">
        <v>72652</v>
      </c>
      <c r="J97" s="63">
        <v>9.4901971682253006E-3</v>
      </c>
      <c r="K97" s="62">
        <v>425574</v>
      </c>
      <c r="L97" s="63">
        <v>5.1145190889847703E-2</v>
      </c>
      <c r="M97" s="62">
        <v>318805</v>
      </c>
      <c r="N97" s="63">
        <v>7.1271358725784939E-2</v>
      </c>
      <c r="O97" s="62">
        <v>6783</v>
      </c>
      <c r="P97" s="54">
        <v>3.5256410256410353E-2</v>
      </c>
      <c r="Q97" s="62">
        <v>17019</v>
      </c>
      <c r="R97" s="54">
        <v>0.16361274442773133</v>
      </c>
      <c r="S97" s="62">
        <v>76135</v>
      </c>
      <c r="T97" s="54">
        <v>7.7758274114549497E-2</v>
      </c>
      <c r="U97" s="62">
        <v>6768</v>
      </c>
      <c r="V97" s="54">
        <v>0.46208684381075815</v>
      </c>
      <c r="W97" s="62">
        <v>114835</v>
      </c>
      <c r="X97" s="54">
        <v>1.8932453890314616E-3</v>
      </c>
      <c r="Y97" s="62">
        <v>6197</v>
      </c>
      <c r="Z97" s="54">
        <v>-0.17174552258754339</v>
      </c>
      <c r="AA97" s="62">
        <v>12007</v>
      </c>
      <c r="AB97" s="54">
        <v>0.74115429234338737</v>
      </c>
      <c r="AC97" s="62">
        <v>58293</v>
      </c>
      <c r="AD97" s="63">
        <v>0.12473952303774016</v>
      </c>
      <c r="AE97" s="62">
        <v>15610</v>
      </c>
      <c r="AF97" s="54">
        <v>0.12935899290985375</v>
      </c>
      <c r="AG97" s="62">
        <v>12792</v>
      </c>
      <c r="AH97" s="54">
        <v>7.5138678769541167E-2</v>
      </c>
      <c r="AI97" s="62">
        <v>12584</v>
      </c>
      <c r="AJ97" s="54">
        <v>-2.3133053873622078E-2</v>
      </c>
      <c r="AK97" s="62">
        <v>17307</v>
      </c>
      <c r="AL97" s="54">
        <v>0.30855889913806145</v>
      </c>
      <c r="AM97" s="62">
        <v>4205</v>
      </c>
      <c r="AN97" s="54">
        <v>2.6227944682879478E-3</v>
      </c>
      <c r="AO97" s="62">
        <v>4470</v>
      </c>
      <c r="AP97" s="54">
        <v>9.6394407652685699E-2</v>
      </c>
      <c r="AQ97" s="62">
        <v>3424</v>
      </c>
      <c r="AR97" s="54">
        <v>0.12594541269319293</v>
      </c>
      <c r="AS97" s="62">
        <v>442</v>
      </c>
      <c r="AT97" s="54">
        <v>-0.11422845691382766</v>
      </c>
      <c r="AU97" s="62">
        <v>2332</v>
      </c>
      <c r="AV97" s="54">
        <v>0.24373333333333336</v>
      </c>
      <c r="AW97" s="62">
        <v>975</v>
      </c>
      <c r="AX97" s="54">
        <v>4.0554962646744963E-2</v>
      </c>
      <c r="AY97" s="62">
        <v>0</v>
      </c>
      <c r="AZ97" s="54" t="s">
        <v>90</v>
      </c>
      <c r="BA97" s="62">
        <v>4920</v>
      </c>
      <c r="BB97" s="54">
        <v>-6.2022900763358813E-2</v>
      </c>
    </row>
    <row r="98" spans="2:56" s="51" customFormat="1" ht="15" hidden="1" customHeight="1" outlineLevel="1" x14ac:dyDescent="0.25">
      <c r="B98" s="52" t="s">
        <v>79</v>
      </c>
      <c r="C98" s="62">
        <v>506599</v>
      </c>
      <c r="D98" s="63">
        <v>0.12238594998659602</v>
      </c>
      <c r="E98" s="62">
        <v>173905</v>
      </c>
      <c r="F98" s="54">
        <v>-2.9354936732084447E-3</v>
      </c>
      <c r="G98" s="62">
        <v>100087</v>
      </c>
      <c r="H98" s="63">
        <v>-9.1753026370714585E-2</v>
      </c>
      <c r="I98" s="62">
        <v>73818</v>
      </c>
      <c r="J98" s="63">
        <v>0.14947289742910974</v>
      </c>
      <c r="K98" s="62">
        <v>432781</v>
      </c>
      <c r="L98" s="63">
        <v>0.11789275197602933</v>
      </c>
      <c r="M98" s="62">
        <v>332694</v>
      </c>
      <c r="N98" s="63">
        <v>0.20131291028446396</v>
      </c>
      <c r="O98" s="62">
        <v>9943</v>
      </c>
      <c r="P98" s="54">
        <v>0.36955922865013768</v>
      </c>
      <c r="Q98" s="62">
        <v>17240</v>
      </c>
      <c r="R98" s="54">
        <v>0.30024888754808066</v>
      </c>
      <c r="S98" s="62">
        <v>72305</v>
      </c>
      <c r="T98" s="54">
        <v>0.15352094700232932</v>
      </c>
      <c r="U98" s="62">
        <v>9398</v>
      </c>
      <c r="V98" s="54">
        <v>1.1412622465254043</v>
      </c>
      <c r="W98" s="62">
        <v>124895</v>
      </c>
      <c r="X98" s="54">
        <v>8.2476013832673223E-2</v>
      </c>
      <c r="Y98" s="62">
        <v>6577</v>
      </c>
      <c r="Z98" s="54">
        <v>-9.1323570046974334E-2</v>
      </c>
      <c r="AA98" s="62">
        <v>11163</v>
      </c>
      <c r="AB98" s="54">
        <v>1.1512815571401043</v>
      </c>
      <c r="AC98" s="62">
        <v>58463</v>
      </c>
      <c r="AD98" s="63">
        <v>0.31602287052043931</v>
      </c>
      <c r="AE98" s="62">
        <v>15295</v>
      </c>
      <c r="AF98" s="54">
        <v>0.34591693065821905</v>
      </c>
      <c r="AG98" s="62">
        <v>12885</v>
      </c>
      <c r="AH98" s="54">
        <v>0.31883316274309115</v>
      </c>
      <c r="AI98" s="62">
        <v>13820</v>
      </c>
      <c r="AJ98" s="54">
        <v>0.14641227706345905</v>
      </c>
      <c r="AK98" s="62">
        <v>16463</v>
      </c>
      <c r="AL98" s="54">
        <v>0.46533155318202057</v>
      </c>
      <c r="AM98" s="62">
        <v>4225</v>
      </c>
      <c r="AN98" s="54">
        <v>0.11360042171850293</v>
      </c>
      <c r="AO98" s="62">
        <v>4533</v>
      </c>
      <c r="AP98" s="54">
        <v>0.30860277136258651</v>
      </c>
      <c r="AQ98" s="62">
        <v>2487</v>
      </c>
      <c r="AR98" s="54">
        <v>0.356052344601963</v>
      </c>
      <c r="AS98" s="62">
        <v>696</v>
      </c>
      <c r="AT98" s="54">
        <v>0.57466063348416285</v>
      </c>
      <c r="AU98" s="62">
        <v>3521</v>
      </c>
      <c r="AV98" s="54">
        <v>1.1910392034847543</v>
      </c>
      <c r="AW98" s="62">
        <v>834</v>
      </c>
      <c r="AX98" s="54">
        <v>-3.9170506912442393E-2</v>
      </c>
      <c r="AY98" s="62">
        <v>0</v>
      </c>
      <c r="AZ98" s="54">
        <v>-1</v>
      </c>
      <c r="BA98" s="62">
        <v>6414</v>
      </c>
      <c r="BB98" s="54">
        <v>0.20836473247927656</v>
      </c>
    </row>
    <row r="99" spans="2:56" s="51" customFormat="1" ht="15" hidden="1" customHeight="1" outlineLevel="1" x14ac:dyDescent="0.25">
      <c r="B99" s="52" t="s">
        <v>80</v>
      </c>
      <c r="C99" s="62">
        <v>567062</v>
      </c>
      <c r="D99" s="63">
        <v>0.12770734520577909</v>
      </c>
      <c r="E99" s="62">
        <v>200826</v>
      </c>
      <c r="F99" s="54">
        <v>-1.5674626514527668E-2</v>
      </c>
      <c r="G99" s="62">
        <v>116311</v>
      </c>
      <c r="H99" s="63">
        <v>-5.8812581425646715E-2</v>
      </c>
      <c r="I99" s="62">
        <v>84515</v>
      </c>
      <c r="J99" s="63">
        <v>5.0593573248803425E-2</v>
      </c>
      <c r="K99" s="62">
        <v>482547</v>
      </c>
      <c r="L99" s="63">
        <v>0.14239346590909085</v>
      </c>
      <c r="M99" s="62">
        <v>366236</v>
      </c>
      <c r="N99" s="63">
        <v>0.22560328758688319</v>
      </c>
      <c r="O99" s="62">
        <v>11165</v>
      </c>
      <c r="P99" s="54">
        <v>0.38078159782339838</v>
      </c>
      <c r="Q99" s="62">
        <v>17567</v>
      </c>
      <c r="R99" s="54">
        <v>0.32231840421528046</v>
      </c>
      <c r="S99" s="62">
        <v>76667</v>
      </c>
      <c r="T99" s="54">
        <v>0.17646968557705578</v>
      </c>
      <c r="U99" s="62">
        <v>11326</v>
      </c>
      <c r="V99" s="54">
        <v>1.3333333333333335</v>
      </c>
      <c r="W99" s="62">
        <v>140230</v>
      </c>
      <c r="X99" s="54">
        <v>7.5226769105728453E-2</v>
      </c>
      <c r="Y99" s="62">
        <v>7287</v>
      </c>
      <c r="Z99" s="54">
        <v>-5.0924719979161259E-2</v>
      </c>
      <c r="AA99" s="62">
        <v>11350</v>
      </c>
      <c r="AB99" s="54">
        <v>1.391991570073762</v>
      </c>
      <c r="AC99" s="62">
        <v>64990</v>
      </c>
      <c r="AD99" s="63">
        <v>0.44252325039398044</v>
      </c>
      <c r="AE99" s="62">
        <v>17406</v>
      </c>
      <c r="AF99" s="54">
        <v>0.50051724137931042</v>
      </c>
      <c r="AG99" s="62">
        <v>14026</v>
      </c>
      <c r="AH99" s="54">
        <v>0.40611528822055143</v>
      </c>
      <c r="AI99" s="62">
        <v>16175</v>
      </c>
      <c r="AJ99" s="54">
        <v>0.30791622867308166</v>
      </c>
      <c r="AK99" s="62">
        <v>17383</v>
      </c>
      <c r="AL99" s="54">
        <v>0.56448564485644859</v>
      </c>
      <c r="AM99" s="62">
        <v>4656</v>
      </c>
      <c r="AN99" s="54">
        <v>0.13810804204351013</v>
      </c>
      <c r="AO99" s="62">
        <v>4386</v>
      </c>
      <c r="AP99" s="54">
        <v>0.24992875463094899</v>
      </c>
      <c r="AQ99" s="62">
        <v>3542</v>
      </c>
      <c r="AR99" s="54">
        <v>0.61661341853035134</v>
      </c>
      <c r="AS99" s="62">
        <v>753</v>
      </c>
      <c r="AT99" s="54">
        <v>0.48520710059171601</v>
      </c>
      <c r="AU99" s="62">
        <v>3813</v>
      </c>
      <c r="AV99" s="54">
        <v>1.7411933860531992</v>
      </c>
      <c r="AW99" s="62">
        <v>1123</v>
      </c>
      <c r="AX99" s="54">
        <v>-0.23292349726775952</v>
      </c>
      <c r="AY99" s="62">
        <v>57</v>
      </c>
      <c r="AZ99" s="54">
        <v>13.25</v>
      </c>
      <c r="BA99" s="62">
        <v>7324</v>
      </c>
      <c r="BB99" s="54">
        <v>0.15780392156862755</v>
      </c>
    </row>
    <row r="100" spans="2:56" s="51" customFormat="1" ht="15" hidden="1" customHeight="1" outlineLevel="1" x14ac:dyDescent="0.25">
      <c r="B100" s="52" t="s">
        <v>81</v>
      </c>
      <c r="C100" s="62">
        <v>564269</v>
      </c>
      <c r="D100" s="63">
        <v>0.35223563694923876</v>
      </c>
      <c r="E100" s="62">
        <v>211881</v>
      </c>
      <c r="F100" s="54">
        <v>4.7515696840856325E-2</v>
      </c>
      <c r="G100" s="62">
        <v>127543</v>
      </c>
      <c r="H100" s="63">
        <v>5.8360302049622392E-2</v>
      </c>
      <c r="I100" s="62">
        <v>84338</v>
      </c>
      <c r="J100" s="63">
        <v>3.1531311154598729E-2</v>
      </c>
      <c r="K100" s="62">
        <v>479931</v>
      </c>
      <c r="L100" s="63">
        <v>0.43038393447899725</v>
      </c>
      <c r="M100" s="62">
        <v>352388</v>
      </c>
      <c r="N100" s="63">
        <v>0.63889198943334446</v>
      </c>
      <c r="O100" s="62">
        <v>10123</v>
      </c>
      <c r="P100" s="54">
        <v>0.63063788659793807</v>
      </c>
      <c r="Q100" s="62">
        <v>17693</v>
      </c>
      <c r="R100" s="54">
        <v>0.39041257367387039</v>
      </c>
      <c r="S100" s="62">
        <v>68421</v>
      </c>
      <c r="T100" s="54">
        <v>0.48354293148308769</v>
      </c>
      <c r="U100" s="62">
        <v>12393</v>
      </c>
      <c r="V100" s="54">
        <v>1.7625947391885868</v>
      </c>
      <c r="W100" s="62">
        <v>162793</v>
      </c>
      <c r="X100" s="54">
        <v>0.54933236892446202</v>
      </c>
      <c r="Y100" s="62">
        <v>6860</v>
      </c>
      <c r="Z100" s="54">
        <v>0.29924242424242431</v>
      </c>
      <c r="AA100" s="62">
        <v>9038</v>
      </c>
      <c r="AB100" s="54">
        <v>1.9239728243286964</v>
      </c>
      <c r="AC100" s="62">
        <v>36596</v>
      </c>
      <c r="AD100" s="63">
        <v>1.8237654320987655</v>
      </c>
      <c r="AE100" s="62">
        <v>10533</v>
      </c>
      <c r="AF100" s="54">
        <v>1.4575361642557163</v>
      </c>
      <c r="AG100" s="62">
        <v>8437</v>
      </c>
      <c r="AH100" s="54">
        <v>2.7868043087971275</v>
      </c>
      <c r="AI100" s="62">
        <v>11301</v>
      </c>
      <c r="AJ100" s="54">
        <v>2.2105113636363636</v>
      </c>
      <c r="AK100" s="62">
        <v>6325</v>
      </c>
      <c r="AL100" s="54">
        <v>1.1616541353383458</v>
      </c>
      <c r="AM100" s="62">
        <v>5175</v>
      </c>
      <c r="AN100" s="54">
        <v>0.46933560477001701</v>
      </c>
      <c r="AO100" s="62">
        <v>4676</v>
      </c>
      <c r="AP100" s="54">
        <v>0.7908847184986596</v>
      </c>
      <c r="AQ100" s="62">
        <v>5604</v>
      </c>
      <c r="AR100" s="54">
        <v>0.4735734946095187</v>
      </c>
      <c r="AS100" s="62">
        <v>893</v>
      </c>
      <c r="AT100" s="54">
        <v>0.32886904761904767</v>
      </c>
      <c r="AU100" s="62">
        <v>3740</v>
      </c>
      <c r="AV100" s="54">
        <v>1.4364820846905539</v>
      </c>
      <c r="AW100" s="62">
        <v>1112</v>
      </c>
      <c r="AX100" s="54">
        <v>-0.4392334846192637</v>
      </c>
      <c r="AY100" s="62">
        <v>0</v>
      </c>
      <c r="AZ100" s="54" t="s">
        <v>90</v>
      </c>
      <c r="BA100" s="62">
        <v>7271</v>
      </c>
      <c r="BB100" s="54">
        <v>0.47126669364629703</v>
      </c>
    </row>
    <row r="101" spans="2:56" s="51" customFormat="1" ht="15" hidden="1" customHeight="1" outlineLevel="1" x14ac:dyDescent="0.25">
      <c r="B101" s="52" t="s">
        <v>82</v>
      </c>
      <c r="C101" s="62">
        <v>428952</v>
      </c>
      <c r="D101" s="63">
        <v>8.54982463066154E-2</v>
      </c>
      <c r="E101" s="62">
        <v>197362</v>
      </c>
      <c r="F101" s="54">
        <v>-5.1107734912881231E-2</v>
      </c>
      <c r="G101" s="62">
        <v>110177</v>
      </c>
      <c r="H101" s="63">
        <v>-0.10189359048558411</v>
      </c>
      <c r="I101" s="62">
        <v>87185</v>
      </c>
      <c r="J101" s="63">
        <v>2.1918771611088239E-2</v>
      </c>
      <c r="K101" s="62">
        <v>341767</v>
      </c>
      <c r="L101" s="63">
        <v>0.10300434725077534</v>
      </c>
      <c r="M101" s="62">
        <v>231590</v>
      </c>
      <c r="N101" s="63">
        <v>0.23729791530875022</v>
      </c>
      <c r="O101" s="62">
        <v>7148</v>
      </c>
      <c r="P101" s="54">
        <v>5.8179126572909023E-2</v>
      </c>
      <c r="Q101" s="62">
        <v>12035</v>
      </c>
      <c r="R101" s="54">
        <v>-4.8616600790513886E-2</v>
      </c>
      <c r="S101" s="62">
        <v>42267</v>
      </c>
      <c r="T101" s="54">
        <v>5.746810107580691E-2</v>
      </c>
      <c r="U101" s="62">
        <v>6831</v>
      </c>
      <c r="V101" s="54">
        <v>0.86996988776348205</v>
      </c>
      <c r="W101" s="62">
        <v>123606</v>
      </c>
      <c r="X101" s="54">
        <v>0.28595505617977524</v>
      </c>
      <c r="Y101" s="62">
        <v>6612</v>
      </c>
      <c r="Z101" s="54">
        <v>0.27842227378190265</v>
      </c>
      <c r="AA101" s="62">
        <v>7755</v>
      </c>
      <c r="AB101" s="54">
        <v>0.84467174119885824</v>
      </c>
      <c r="AC101" s="62">
        <v>4307</v>
      </c>
      <c r="AD101" s="63">
        <v>1.3716960352422909</v>
      </c>
      <c r="AE101" s="62">
        <v>26</v>
      </c>
      <c r="AF101" s="54" t="s">
        <v>90</v>
      </c>
      <c r="AG101" s="62">
        <v>866</v>
      </c>
      <c r="AH101" s="54">
        <v>0.34472049689440998</v>
      </c>
      <c r="AI101" s="62">
        <v>2823</v>
      </c>
      <c r="AJ101" s="54">
        <v>1.4087030716723548</v>
      </c>
      <c r="AK101" s="62">
        <v>592</v>
      </c>
      <c r="AL101" s="54" t="s">
        <v>90</v>
      </c>
      <c r="AM101" s="62">
        <v>4180</v>
      </c>
      <c r="AN101" s="54">
        <v>0.16499442586399105</v>
      </c>
      <c r="AO101" s="62">
        <v>2553</v>
      </c>
      <c r="AP101" s="54">
        <v>0.1952247191011236</v>
      </c>
      <c r="AQ101" s="62">
        <v>5229</v>
      </c>
      <c r="AR101" s="54">
        <v>0.68351577591757895</v>
      </c>
      <c r="AS101" s="62">
        <v>994</v>
      </c>
      <c r="AT101" s="54">
        <v>0.88973384030418257</v>
      </c>
      <c r="AU101" s="62">
        <v>2774</v>
      </c>
      <c r="AV101" s="54">
        <v>0.36717594874322335</v>
      </c>
      <c r="AW101" s="62">
        <v>1675</v>
      </c>
      <c r="AX101" s="54">
        <v>-0.26470588235294112</v>
      </c>
      <c r="AY101" s="62">
        <v>0</v>
      </c>
      <c r="AZ101" s="54" t="s">
        <v>90</v>
      </c>
      <c r="BA101" s="62">
        <v>3624</v>
      </c>
      <c r="BB101" s="54">
        <v>0.14285714285714279</v>
      </c>
    </row>
    <row r="102" spans="2:56" s="51" customFormat="1" ht="15" hidden="1" customHeight="1" outlineLevel="1" x14ac:dyDescent="0.25">
      <c r="B102" s="52" t="s">
        <v>83</v>
      </c>
      <c r="C102" s="62">
        <v>451866</v>
      </c>
      <c r="D102" s="63">
        <v>7.2279292940079287E-2</v>
      </c>
      <c r="E102" s="62">
        <v>208587</v>
      </c>
      <c r="F102" s="54">
        <v>-4.9959919109475504E-2</v>
      </c>
      <c r="G102" s="62">
        <v>122385</v>
      </c>
      <c r="H102" s="63">
        <v>-0.1059871141174924</v>
      </c>
      <c r="I102" s="62">
        <v>86202</v>
      </c>
      <c r="J102" s="63">
        <v>4.2824998185381435E-2</v>
      </c>
      <c r="K102" s="62">
        <v>365664</v>
      </c>
      <c r="L102" s="63">
        <v>7.9466855599344743E-2</v>
      </c>
      <c r="M102" s="62">
        <v>243279</v>
      </c>
      <c r="N102" s="63">
        <v>0.20524049918008824</v>
      </c>
      <c r="O102" s="62">
        <v>6083</v>
      </c>
      <c r="P102" s="54">
        <v>0.45805369127516782</v>
      </c>
      <c r="Q102" s="62">
        <v>13020</v>
      </c>
      <c r="R102" s="54">
        <v>7.0899819049185631E-2</v>
      </c>
      <c r="S102" s="62">
        <v>45857</v>
      </c>
      <c r="T102" s="54">
        <v>0.1910290374525998</v>
      </c>
      <c r="U102" s="62">
        <v>4833</v>
      </c>
      <c r="V102" s="54">
        <v>1.4721227621483375</v>
      </c>
      <c r="W102" s="62">
        <v>124961</v>
      </c>
      <c r="X102" s="54">
        <v>0.14862306051915586</v>
      </c>
      <c r="Y102" s="62">
        <v>7321</v>
      </c>
      <c r="Z102" s="54">
        <v>0.21128391793514223</v>
      </c>
      <c r="AA102" s="62">
        <v>6973</v>
      </c>
      <c r="AB102" s="54">
        <v>0.74412206103051526</v>
      </c>
      <c r="AC102" s="62">
        <v>4442</v>
      </c>
      <c r="AD102" s="63">
        <v>0.42189500640204858</v>
      </c>
      <c r="AE102" s="62">
        <v>539</v>
      </c>
      <c r="AF102" s="54">
        <v>-2.1778584392014522E-2</v>
      </c>
      <c r="AG102" s="62">
        <v>1248</v>
      </c>
      <c r="AH102" s="54">
        <v>0.12941176470588234</v>
      </c>
      <c r="AI102" s="62">
        <v>2655</v>
      </c>
      <c r="AJ102" s="54">
        <v>0.80858310626702989</v>
      </c>
      <c r="AK102" s="62">
        <v>0</v>
      </c>
      <c r="AL102" s="54" t="s">
        <v>90</v>
      </c>
      <c r="AM102" s="62">
        <v>4139</v>
      </c>
      <c r="AN102" s="54">
        <v>0.41552667578659364</v>
      </c>
      <c r="AO102" s="62">
        <v>2785</v>
      </c>
      <c r="AP102" s="54">
        <v>0.19681993983669965</v>
      </c>
      <c r="AQ102" s="62">
        <v>6794</v>
      </c>
      <c r="AR102" s="54">
        <v>0.71739130434782616</v>
      </c>
      <c r="AS102" s="62">
        <v>1066</v>
      </c>
      <c r="AT102" s="54">
        <v>0.27359617682198323</v>
      </c>
      <c r="AU102" s="62">
        <v>4994</v>
      </c>
      <c r="AV102" s="54">
        <v>0.48896839594514008</v>
      </c>
      <c r="AW102" s="62">
        <v>3711</v>
      </c>
      <c r="AX102" s="54">
        <v>-3.835190463850735E-2</v>
      </c>
      <c r="AY102" s="62">
        <v>0</v>
      </c>
      <c r="AZ102" s="54" t="s">
        <v>90</v>
      </c>
      <c r="BA102" s="62">
        <v>6300</v>
      </c>
      <c r="BB102" s="54">
        <v>0.17427772600186398</v>
      </c>
    </row>
    <row r="103" spans="2:56" s="51" customFormat="1" ht="15" hidden="1" customHeight="1" outlineLevel="1" x14ac:dyDescent="0.25">
      <c r="B103" s="52" t="s">
        <v>84</v>
      </c>
      <c r="C103" s="62">
        <v>551703</v>
      </c>
      <c r="D103" s="63">
        <v>0.11804569026837419</v>
      </c>
      <c r="E103" s="62">
        <v>246603</v>
      </c>
      <c r="F103" s="54">
        <v>7.517476089114794E-3</v>
      </c>
      <c r="G103" s="62">
        <v>156302</v>
      </c>
      <c r="H103" s="63">
        <v>-3.1544119013835803E-2</v>
      </c>
      <c r="I103" s="62">
        <v>90301</v>
      </c>
      <c r="J103" s="63">
        <v>8.3135420415017425E-2</v>
      </c>
      <c r="K103" s="62">
        <v>461402</v>
      </c>
      <c r="L103" s="63">
        <v>0.12514295886442506</v>
      </c>
      <c r="M103" s="62">
        <v>305100</v>
      </c>
      <c r="N103" s="63">
        <v>0.22682858176846676</v>
      </c>
      <c r="O103" s="62">
        <v>12205</v>
      </c>
      <c r="P103" s="54">
        <v>0.28352087496056377</v>
      </c>
      <c r="Q103" s="62">
        <v>17389</v>
      </c>
      <c r="R103" s="54">
        <v>7.9927959259719294E-2</v>
      </c>
      <c r="S103" s="62">
        <v>54925</v>
      </c>
      <c r="T103" s="54">
        <v>0.21405362392520066</v>
      </c>
      <c r="U103" s="62">
        <v>8112</v>
      </c>
      <c r="V103" s="54">
        <v>2.0100185528756955</v>
      </c>
      <c r="W103" s="62">
        <v>153184</v>
      </c>
      <c r="X103" s="54">
        <v>0.19563842989720492</v>
      </c>
      <c r="Y103" s="62">
        <v>8852</v>
      </c>
      <c r="Z103" s="54">
        <v>0.27074361182888307</v>
      </c>
      <c r="AA103" s="62">
        <v>9012</v>
      </c>
      <c r="AB103" s="54">
        <v>0.71984732824427478</v>
      </c>
      <c r="AC103" s="62">
        <v>5918</v>
      </c>
      <c r="AD103" s="63">
        <v>0.85459103729238484</v>
      </c>
      <c r="AE103" s="62">
        <v>689</v>
      </c>
      <c r="AF103" s="54">
        <v>-6.5128900949796509E-2</v>
      </c>
      <c r="AG103" s="62">
        <v>1570</v>
      </c>
      <c r="AH103" s="54">
        <v>0.22178988326848259</v>
      </c>
      <c r="AI103" s="62">
        <v>3659</v>
      </c>
      <c r="AJ103" s="54">
        <v>2.1300256629597949</v>
      </c>
      <c r="AK103" s="62">
        <v>0</v>
      </c>
      <c r="AL103" s="54" t="s">
        <v>90</v>
      </c>
      <c r="AM103" s="62">
        <v>5428</v>
      </c>
      <c r="AN103" s="54">
        <v>0.4575725026852846</v>
      </c>
      <c r="AO103" s="62">
        <v>3228</v>
      </c>
      <c r="AP103" s="54">
        <v>9.3125634947510916E-2</v>
      </c>
      <c r="AQ103" s="62">
        <v>9532</v>
      </c>
      <c r="AR103" s="54">
        <v>0.61395191330849985</v>
      </c>
      <c r="AS103" s="62">
        <v>1428</v>
      </c>
      <c r="AT103" s="54">
        <v>-4.8780487804878092E-3</v>
      </c>
      <c r="AU103" s="62">
        <v>5421</v>
      </c>
      <c r="AV103" s="54">
        <v>0.34649776453055137</v>
      </c>
      <c r="AW103" s="62">
        <v>3992</v>
      </c>
      <c r="AX103" s="54">
        <v>-0.1648535564853556</v>
      </c>
      <c r="AY103" s="62">
        <v>0</v>
      </c>
      <c r="AZ103" s="54" t="s">
        <v>90</v>
      </c>
      <c r="BA103" s="62">
        <v>6474</v>
      </c>
      <c r="BB103" s="54">
        <v>-0.20594883997620461</v>
      </c>
    </row>
    <row r="104" spans="2:56" s="51" customFormat="1" ht="15" hidden="1" customHeight="1" outlineLevel="1" x14ac:dyDescent="0.25">
      <c r="B104" s="52" t="s">
        <v>85</v>
      </c>
      <c r="C104" s="62">
        <v>552439</v>
      </c>
      <c r="D104" s="63">
        <v>0.11354808539286898</v>
      </c>
      <c r="E104" s="62">
        <v>258749</v>
      </c>
      <c r="F104" s="54">
        <v>1.2236866298152238E-2</v>
      </c>
      <c r="G104" s="62">
        <v>168146</v>
      </c>
      <c r="H104" s="63">
        <v>-6.3034247567675949E-2</v>
      </c>
      <c r="I104" s="62">
        <v>90603</v>
      </c>
      <c r="J104" s="63">
        <v>0.18959337210981708</v>
      </c>
      <c r="K104" s="62">
        <v>461836</v>
      </c>
      <c r="L104" s="63">
        <v>9.9756157963919012E-2</v>
      </c>
      <c r="M104" s="62">
        <v>293690</v>
      </c>
      <c r="N104" s="63">
        <v>0.22123533178646571</v>
      </c>
      <c r="O104" s="62">
        <v>11408</v>
      </c>
      <c r="P104" s="54">
        <v>0.34496580995048332</v>
      </c>
      <c r="Q104" s="62">
        <v>15504</v>
      </c>
      <c r="R104" s="54">
        <v>6.1554262238959323E-2</v>
      </c>
      <c r="S104" s="62">
        <v>50541</v>
      </c>
      <c r="T104" s="54">
        <v>0.19273611176664929</v>
      </c>
      <c r="U104" s="62">
        <v>7141</v>
      </c>
      <c r="V104" s="54">
        <v>1.1804580152671758</v>
      </c>
      <c r="W104" s="62">
        <v>149263</v>
      </c>
      <c r="X104" s="54">
        <v>0.22533534733281879</v>
      </c>
      <c r="Y104" s="62">
        <v>6704</v>
      </c>
      <c r="Z104" s="54">
        <v>0.10572323932046834</v>
      </c>
      <c r="AA104" s="62">
        <v>13217</v>
      </c>
      <c r="AB104" s="54">
        <v>0.69906157603805119</v>
      </c>
      <c r="AC104" s="62">
        <v>5601</v>
      </c>
      <c r="AD104" s="63">
        <v>0.43101686254471128</v>
      </c>
      <c r="AE104" s="62">
        <v>898</v>
      </c>
      <c r="AF104" s="54">
        <v>-9.9228224917309316E-3</v>
      </c>
      <c r="AG104" s="62">
        <v>1553</v>
      </c>
      <c r="AH104" s="54">
        <v>7.1335927367055518E-3</v>
      </c>
      <c r="AI104" s="62">
        <v>3150</v>
      </c>
      <c r="AJ104" s="54">
        <v>1.1501706484641638</v>
      </c>
      <c r="AK104" s="62">
        <v>0</v>
      </c>
      <c r="AL104" s="54" t="s">
        <v>90</v>
      </c>
      <c r="AM104" s="62">
        <v>5293</v>
      </c>
      <c r="AN104" s="54">
        <v>0.3969385062021642</v>
      </c>
      <c r="AO104" s="62">
        <v>2988</v>
      </c>
      <c r="AP104" s="54">
        <v>0.17499016909162401</v>
      </c>
      <c r="AQ104" s="62">
        <v>7490</v>
      </c>
      <c r="AR104" s="54">
        <v>0.37810487580496788</v>
      </c>
      <c r="AS104" s="62">
        <v>1081</v>
      </c>
      <c r="AT104" s="54">
        <v>-2.2603978300180794E-2</v>
      </c>
      <c r="AU104" s="62">
        <v>4970</v>
      </c>
      <c r="AV104" s="54">
        <v>0.46911025716819399</v>
      </c>
      <c r="AW104" s="62">
        <v>5348</v>
      </c>
      <c r="AX104" s="54">
        <v>-0.34452751562691508</v>
      </c>
      <c r="AY104" s="62">
        <v>0</v>
      </c>
      <c r="AZ104" s="54">
        <v>-1</v>
      </c>
      <c r="BA104" s="62">
        <v>7141</v>
      </c>
      <c r="BB104" s="54">
        <v>5.0849818891055998E-2</v>
      </c>
    </row>
    <row r="105" spans="2:56" s="51" customFormat="1" ht="15" hidden="1" customHeight="1" outlineLevel="1" x14ac:dyDescent="0.25">
      <c r="B105" s="52" t="s">
        <v>86</v>
      </c>
      <c r="C105" s="62">
        <v>503689</v>
      </c>
      <c r="D105" s="63">
        <v>0.17430005572043727</v>
      </c>
      <c r="E105" s="62">
        <v>224169</v>
      </c>
      <c r="F105" s="54">
        <v>8.8658802503970069E-2</v>
      </c>
      <c r="G105" s="62">
        <v>133917</v>
      </c>
      <c r="H105" s="63">
        <v>5.3154343415278582E-2</v>
      </c>
      <c r="I105" s="62">
        <v>90252</v>
      </c>
      <c r="J105" s="63">
        <v>0.14598438194400365</v>
      </c>
      <c r="K105" s="62">
        <v>413437</v>
      </c>
      <c r="L105" s="63">
        <v>0.18066835726443009</v>
      </c>
      <c r="M105" s="62">
        <v>279520</v>
      </c>
      <c r="N105" s="63">
        <v>0.25337422762696504</v>
      </c>
      <c r="O105" s="62">
        <v>8773</v>
      </c>
      <c r="P105" s="54">
        <v>0.50351328191945166</v>
      </c>
      <c r="Q105" s="62">
        <v>15271</v>
      </c>
      <c r="R105" s="54">
        <v>0.13345208936391306</v>
      </c>
      <c r="S105" s="62">
        <v>52323</v>
      </c>
      <c r="T105" s="54">
        <v>5.3921766104016333E-2</v>
      </c>
      <c r="U105" s="62">
        <v>5431</v>
      </c>
      <c r="V105" s="54">
        <v>1.6186113789778207</v>
      </c>
      <c r="W105" s="62">
        <v>147111</v>
      </c>
      <c r="X105" s="54">
        <v>0.29095695669343158</v>
      </c>
      <c r="Y105" s="62">
        <v>6791</v>
      </c>
      <c r="Z105" s="54">
        <v>0.23607571896614488</v>
      </c>
      <c r="AA105" s="62">
        <v>8060</v>
      </c>
      <c r="AB105" s="54">
        <v>0.70798898071625338</v>
      </c>
      <c r="AC105" s="62">
        <v>5433</v>
      </c>
      <c r="AD105" s="63">
        <v>0.6778875849289685</v>
      </c>
      <c r="AE105" s="62">
        <v>720</v>
      </c>
      <c r="AF105" s="54">
        <v>-3.0955585464333746E-2</v>
      </c>
      <c r="AG105" s="62">
        <v>1425</v>
      </c>
      <c r="AH105" s="54">
        <v>0.10550814584949575</v>
      </c>
      <c r="AI105" s="62">
        <v>2872</v>
      </c>
      <c r="AJ105" s="54">
        <v>1.3814262023217245</v>
      </c>
      <c r="AK105" s="62">
        <v>416</v>
      </c>
      <c r="AL105" s="54" t="s">
        <v>90</v>
      </c>
      <c r="AM105" s="62">
        <v>4228</v>
      </c>
      <c r="AN105" s="54">
        <v>0.23301254009915429</v>
      </c>
      <c r="AO105" s="62">
        <v>2694</v>
      </c>
      <c r="AP105" s="54">
        <v>-7.3691967575534312E-3</v>
      </c>
      <c r="AQ105" s="62">
        <v>7443</v>
      </c>
      <c r="AR105" s="54">
        <v>0.64087301587301582</v>
      </c>
      <c r="AS105" s="62">
        <v>1409</v>
      </c>
      <c r="AT105" s="54">
        <v>0.17318900915903424</v>
      </c>
      <c r="AU105" s="62">
        <v>5515</v>
      </c>
      <c r="AV105" s="54">
        <v>0.44296180010465735</v>
      </c>
      <c r="AW105" s="62">
        <v>2935</v>
      </c>
      <c r="AX105" s="54">
        <v>-0.10354306658521684</v>
      </c>
      <c r="AY105" s="62">
        <v>18</v>
      </c>
      <c r="AZ105" s="54" t="s">
        <v>90</v>
      </c>
      <c r="BA105" s="62">
        <v>6085</v>
      </c>
      <c r="BB105" s="54">
        <v>0.26356739933865003</v>
      </c>
    </row>
    <row r="106" spans="2:56" s="51" customFormat="1" ht="15" hidden="1" customHeight="1" outlineLevel="1" x14ac:dyDescent="0.25">
      <c r="B106" s="52" t="s">
        <v>87</v>
      </c>
      <c r="C106" s="62">
        <v>572065</v>
      </c>
      <c r="D106" s="63">
        <v>6.8553358089075811E-2</v>
      </c>
      <c r="E106" s="62">
        <v>211921</v>
      </c>
      <c r="F106" s="54">
        <v>-4.0030259379048583E-2</v>
      </c>
      <c r="G106" s="62">
        <v>126462</v>
      </c>
      <c r="H106" s="63">
        <v>-7.3721681425652053E-2</v>
      </c>
      <c r="I106" s="62">
        <v>85459</v>
      </c>
      <c r="J106" s="63">
        <v>1.4578955491446166E-2</v>
      </c>
      <c r="K106" s="62">
        <v>486606</v>
      </c>
      <c r="L106" s="63">
        <v>7.8630913721674078E-2</v>
      </c>
      <c r="M106" s="62">
        <v>360144</v>
      </c>
      <c r="N106" s="63">
        <v>0.14474612690158484</v>
      </c>
      <c r="O106" s="62">
        <v>11719</v>
      </c>
      <c r="P106" s="54">
        <v>0.42740560292326424</v>
      </c>
      <c r="Q106" s="62">
        <v>18209</v>
      </c>
      <c r="R106" s="54">
        <v>0.10814264849074973</v>
      </c>
      <c r="S106" s="62">
        <v>71529</v>
      </c>
      <c r="T106" s="54">
        <v>0.14771432697399045</v>
      </c>
      <c r="U106" s="62">
        <v>7706</v>
      </c>
      <c r="V106" s="54">
        <v>1.5224222585924712</v>
      </c>
      <c r="W106" s="62">
        <v>166476</v>
      </c>
      <c r="X106" s="54">
        <v>5.4493168559538452E-2</v>
      </c>
      <c r="Y106" s="62">
        <v>7858</v>
      </c>
      <c r="Z106" s="54">
        <v>0.13162442396313367</v>
      </c>
      <c r="AA106" s="62">
        <v>8817</v>
      </c>
      <c r="AB106" s="54">
        <v>0.85036726128016782</v>
      </c>
      <c r="AC106" s="62">
        <v>40424</v>
      </c>
      <c r="AD106" s="63">
        <v>0.31781581092094546</v>
      </c>
      <c r="AE106" s="62">
        <v>9730</v>
      </c>
      <c r="AF106" s="54">
        <v>0.21291448516579403</v>
      </c>
      <c r="AG106" s="62">
        <v>10154</v>
      </c>
      <c r="AH106" s="54">
        <v>0.528066215199398</v>
      </c>
      <c r="AI106" s="62">
        <v>9151</v>
      </c>
      <c r="AJ106" s="54">
        <v>0.37629718754699959</v>
      </c>
      <c r="AK106" s="62">
        <v>11389</v>
      </c>
      <c r="AL106" s="54">
        <v>0.2169035153328347</v>
      </c>
      <c r="AM106" s="62">
        <v>6373</v>
      </c>
      <c r="AN106" s="54">
        <v>0.52136548102172364</v>
      </c>
      <c r="AO106" s="62">
        <v>3188</v>
      </c>
      <c r="AP106" s="54">
        <v>3.8098339303158646E-2</v>
      </c>
      <c r="AQ106" s="62">
        <v>5184</v>
      </c>
      <c r="AR106" s="54">
        <v>8.2254697286012535E-2</v>
      </c>
      <c r="AS106" s="62">
        <v>1038</v>
      </c>
      <c r="AT106" s="54">
        <v>-0.14001657000828505</v>
      </c>
      <c r="AU106" s="62">
        <v>4149</v>
      </c>
      <c r="AV106" s="54">
        <v>0.2777948875885432</v>
      </c>
      <c r="AW106" s="62">
        <v>1293</v>
      </c>
      <c r="AX106" s="54">
        <v>4.2741935483870952E-2</v>
      </c>
      <c r="AY106" s="62">
        <v>0</v>
      </c>
      <c r="AZ106" s="54">
        <v>-1</v>
      </c>
      <c r="BA106" s="62">
        <v>6181</v>
      </c>
      <c r="BB106" s="54">
        <v>-6.165527714502661E-2</v>
      </c>
    </row>
    <row r="107" spans="2:56" s="51" customFormat="1" ht="15" hidden="1" customHeight="1" outlineLevel="1" x14ac:dyDescent="0.25">
      <c r="B107" s="52" t="s">
        <v>88</v>
      </c>
      <c r="C107" s="62">
        <v>541540</v>
      </c>
      <c r="D107" s="63">
        <v>9.7754785978966918E-2</v>
      </c>
      <c r="E107" s="62">
        <v>193016</v>
      </c>
      <c r="F107" s="54">
        <v>3.5471341816699198E-2</v>
      </c>
      <c r="G107" s="62">
        <v>109280</v>
      </c>
      <c r="H107" s="63">
        <v>-2.6736253362070528E-2</v>
      </c>
      <c r="I107" s="62">
        <v>83736</v>
      </c>
      <c r="J107" s="63">
        <v>0.12970508081271426</v>
      </c>
      <c r="K107" s="62">
        <v>457804</v>
      </c>
      <c r="L107" s="63">
        <v>9.2105325935008642E-2</v>
      </c>
      <c r="M107" s="62">
        <v>348524</v>
      </c>
      <c r="N107" s="63">
        <v>0.13558283807736426</v>
      </c>
      <c r="O107" s="62">
        <v>8362</v>
      </c>
      <c r="P107" s="54">
        <v>0.15481287115039355</v>
      </c>
      <c r="Q107" s="62">
        <v>16487</v>
      </c>
      <c r="R107" s="54">
        <v>2.6459967625451331E-2</v>
      </c>
      <c r="S107" s="62">
        <v>84744</v>
      </c>
      <c r="T107" s="54">
        <v>0.19745654938533286</v>
      </c>
      <c r="U107" s="62">
        <v>4667</v>
      </c>
      <c r="V107" s="54">
        <v>0.13773768893222815</v>
      </c>
      <c r="W107" s="62">
        <v>133421</v>
      </c>
      <c r="X107" s="54">
        <v>5.977997537630575E-2</v>
      </c>
      <c r="Y107" s="62">
        <v>6024</v>
      </c>
      <c r="Z107" s="54">
        <v>0.12199664742037619</v>
      </c>
      <c r="AA107" s="62">
        <v>6754</v>
      </c>
      <c r="AB107" s="54">
        <v>7.6085334924660408E-3</v>
      </c>
      <c r="AC107" s="62">
        <v>64344</v>
      </c>
      <c r="AD107" s="63">
        <v>0.26323229150306271</v>
      </c>
      <c r="AE107" s="62">
        <v>19977</v>
      </c>
      <c r="AF107" s="54">
        <v>0.30730973103854464</v>
      </c>
      <c r="AG107" s="62">
        <v>13670</v>
      </c>
      <c r="AH107" s="54">
        <v>0.26421899565338025</v>
      </c>
      <c r="AI107" s="62">
        <v>13262</v>
      </c>
      <c r="AJ107" s="54">
        <v>0.27091518926689018</v>
      </c>
      <c r="AK107" s="62">
        <v>17435</v>
      </c>
      <c r="AL107" s="54">
        <v>0.21017560907891997</v>
      </c>
      <c r="AM107" s="62">
        <v>5001</v>
      </c>
      <c r="AN107" s="54">
        <v>0.12838447653429608</v>
      </c>
      <c r="AO107" s="62">
        <v>4695</v>
      </c>
      <c r="AP107" s="54">
        <v>0.21036349574632629</v>
      </c>
      <c r="AQ107" s="62">
        <v>4798</v>
      </c>
      <c r="AR107" s="54">
        <v>0.61060758643840218</v>
      </c>
      <c r="AS107" s="62">
        <v>704</v>
      </c>
      <c r="AT107" s="54">
        <v>3.8348082595870192E-2</v>
      </c>
      <c r="AU107" s="62">
        <v>3405</v>
      </c>
      <c r="AV107" s="54">
        <v>0.62607449856733521</v>
      </c>
      <c r="AW107" s="62">
        <v>832</v>
      </c>
      <c r="AX107" s="54">
        <v>-2.3980815347721673E-3</v>
      </c>
      <c r="AY107" s="62">
        <v>0</v>
      </c>
      <c r="AZ107" s="54">
        <v>-1</v>
      </c>
      <c r="BA107" s="62">
        <v>4286</v>
      </c>
      <c r="BB107" s="54">
        <v>-0.13203726204941268</v>
      </c>
    </row>
    <row r="108" spans="2:56" s="51" customFormat="1" ht="15" hidden="1" customHeight="1" outlineLevel="1" x14ac:dyDescent="0.25">
      <c r="B108" s="52" t="s">
        <v>89</v>
      </c>
      <c r="C108" s="62">
        <v>562460</v>
      </c>
      <c r="D108" s="63">
        <v>0.12543094564932478</v>
      </c>
      <c r="E108" s="62">
        <v>212165</v>
      </c>
      <c r="F108" s="54">
        <v>6.7625776194358167E-2</v>
      </c>
      <c r="G108" s="62">
        <v>132505</v>
      </c>
      <c r="H108" s="63">
        <v>5.2286751217032856E-2</v>
      </c>
      <c r="I108" s="62">
        <v>79660</v>
      </c>
      <c r="J108" s="63">
        <v>9.415562117986398E-2</v>
      </c>
      <c r="K108" s="62">
        <v>482800</v>
      </c>
      <c r="L108" s="63">
        <v>0.13076389799703958</v>
      </c>
      <c r="M108" s="62">
        <v>350295</v>
      </c>
      <c r="N108" s="63">
        <v>0.16358907413128176</v>
      </c>
      <c r="O108" s="62">
        <v>8380</v>
      </c>
      <c r="P108" s="54">
        <v>0.15970107943537237</v>
      </c>
      <c r="Q108" s="62">
        <v>17463</v>
      </c>
      <c r="R108" s="54">
        <v>0.15848480827915612</v>
      </c>
      <c r="S108" s="62">
        <v>76329</v>
      </c>
      <c r="T108" s="54">
        <v>0.14577141313158615</v>
      </c>
      <c r="U108" s="62">
        <v>7524</v>
      </c>
      <c r="V108" s="54">
        <v>0.41641566265060237</v>
      </c>
      <c r="W108" s="62">
        <v>138931</v>
      </c>
      <c r="X108" s="54">
        <v>0.11430954691648143</v>
      </c>
      <c r="Y108" s="62">
        <v>5391</v>
      </c>
      <c r="Z108" s="54">
        <v>0.18849206349206349</v>
      </c>
      <c r="AA108" s="62">
        <v>8110</v>
      </c>
      <c r="AB108" s="54">
        <v>8.8590604026845599E-2</v>
      </c>
      <c r="AC108" s="62">
        <v>61203</v>
      </c>
      <c r="AD108" s="63">
        <v>0.23418027828191157</v>
      </c>
      <c r="AE108" s="62">
        <v>18368</v>
      </c>
      <c r="AF108" s="54">
        <v>0.30882143366110881</v>
      </c>
      <c r="AG108" s="62">
        <v>12532</v>
      </c>
      <c r="AH108" s="54">
        <v>0.23748395378690623</v>
      </c>
      <c r="AI108" s="62">
        <v>13141</v>
      </c>
      <c r="AJ108" s="54">
        <v>0.33248833907929431</v>
      </c>
      <c r="AK108" s="62">
        <v>17162</v>
      </c>
      <c r="AL108" s="54">
        <v>0.10246033275518718</v>
      </c>
      <c r="AM108" s="62">
        <v>5299</v>
      </c>
      <c r="AN108" s="54">
        <v>0.54130308318789999</v>
      </c>
      <c r="AO108" s="62">
        <v>4337</v>
      </c>
      <c r="AP108" s="54">
        <v>0.36857052698011983</v>
      </c>
      <c r="AQ108" s="62">
        <v>5781</v>
      </c>
      <c r="AR108" s="54">
        <v>0.83000949667616331</v>
      </c>
      <c r="AS108" s="62">
        <v>595</v>
      </c>
      <c r="AT108" s="54">
        <v>2.5862068965517349E-2</v>
      </c>
      <c r="AU108" s="62">
        <v>4083</v>
      </c>
      <c r="AV108" s="54">
        <v>0.82930107526881724</v>
      </c>
      <c r="AW108" s="62">
        <v>1094</v>
      </c>
      <c r="AX108" s="54">
        <v>-0.1379038613081166</v>
      </c>
      <c r="AY108" s="62">
        <v>0</v>
      </c>
      <c r="AZ108" s="54">
        <v>-1</v>
      </c>
      <c r="BA108" s="62">
        <v>5775</v>
      </c>
      <c r="BB108" s="54">
        <v>-5.9626763768775626E-2</v>
      </c>
    </row>
    <row r="109" spans="2:56" s="74" customFormat="1" ht="15" customHeight="1" collapsed="1" x14ac:dyDescent="0.25">
      <c r="B109" s="64">
        <v>2011</v>
      </c>
      <c r="C109" s="65">
        <v>6300870</v>
      </c>
      <c r="D109" s="66">
        <v>0.12278167638095105</v>
      </c>
      <c r="E109" s="65">
        <v>2518605</v>
      </c>
      <c r="F109" s="66">
        <v>7.5689536881646813E-3</v>
      </c>
      <c r="G109" s="65">
        <v>1509884</v>
      </c>
      <c r="H109" s="66">
        <v>-3.4520154821151894E-2</v>
      </c>
      <c r="I109" s="65">
        <v>1008721</v>
      </c>
      <c r="J109" s="66">
        <v>7.790527197654229E-2</v>
      </c>
      <c r="K109" s="65">
        <v>5292149</v>
      </c>
      <c r="L109" s="66">
        <v>0.13176282494761038</v>
      </c>
      <c r="M109" s="65">
        <v>3782265</v>
      </c>
      <c r="N109" s="66">
        <v>0.21532064287307118</v>
      </c>
      <c r="O109" s="65">
        <v>112092</v>
      </c>
      <c r="P109" s="66">
        <v>0.31046576879910215</v>
      </c>
      <c r="Q109" s="65">
        <v>194897</v>
      </c>
      <c r="R109" s="66">
        <v>0.14341951645927575</v>
      </c>
      <c r="S109" s="65">
        <v>772043</v>
      </c>
      <c r="T109" s="66">
        <v>0.16966464915802471</v>
      </c>
      <c r="U109" s="65">
        <v>92130</v>
      </c>
      <c r="V109" s="66">
        <v>1.0713145529350929</v>
      </c>
      <c r="W109" s="65">
        <v>1679706</v>
      </c>
      <c r="X109" s="66">
        <v>0.16425042419403124</v>
      </c>
      <c r="Y109" s="65">
        <v>82474</v>
      </c>
      <c r="Z109" s="66">
        <v>0.11052163843481533</v>
      </c>
      <c r="AA109" s="65">
        <v>112256</v>
      </c>
      <c r="AB109" s="66">
        <v>0.7329072693311105</v>
      </c>
      <c r="AC109" s="65">
        <v>410014</v>
      </c>
      <c r="AD109" s="66">
        <v>0.36330960368945542</v>
      </c>
      <c r="AE109" s="65">
        <v>109791</v>
      </c>
      <c r="AF109" s="66">
        <v>0.3496625567015379</v>
      </c>
      <c r="AG109" s="65">
        <v>91158</v>
      </c>
      <c r="AH109" s="66">
        <v>0.35407970766922658</v>
      </c>
      <c r="AI109" s="65">
        <v>104593</v>
      </c>
      <c r="AJ109" s="66">
        <v>0.40865993265993272</v>
      </c>
      <c r="AK109" s="65">
        <v>104472</v>
      </c>
      <c r="AL109" s="66">
        <v>0.34229291670414108</v>
      </c>
      <c r="AM109" s="65">
        <v>58202</v>
      </c>
      <c r="AN109" s="66">
        <v>0.29010950037682326</v>
      </c>
      <c r="AO109" s="65">
        <v>44533</v>
      </c>
      <c r="AP109" s="66">
        <v>0.22165528214413088</v>
      </c>
      <c r="AQ109" s="65">
        <v>67308</v>
      </c>
      <c r="AR109" s="66">
        <v>0.50456008583690992</v>
      </c>
      <c r="AS109" s="65">
        <v>11099</v>
      </c>
      <c r="AT109" s="66">
        <v>0.14540763673890611</v>
      </c>
      <c r="AU109" s="65">
        <v>48717</v>
      </c>
      <c r="AV109" s="66">
        <v>0.59231900637359036</v>
      </c>
      <c r="AW109" s="65">
        <v>24924</v>
      </c>
      <c r="AX109" s="66">
        <v>-0.19457101308773628</v>
      </c>
      <c r="AY109" s="65">
        <v>75</v>
      </c>
      <c r="AZ109" s="66">
        <v>3.166666666666667</v>
      </c>
      <c r="BA109" s="65">
        <v>71795</v>
      </c>
      <c r="BB109" s="66">
        <v>5.8377504007856906E-2</v>
      </c>
      <c r="BC109" s="51"/>
      <c r="BD109" s="51"/>
    </row>
    <row r="110" spans="2:56" s="74" customFormat="1" ht="15" hidden="1" customHeight="1" outlineLevel="1" x14ac:dyDescent="0.25">
      <c r="B110" s="52" t="s">
        <v>78</v>
      </c>
      <c r="C110" s="62">
        <v>476836</v>
      </c>
      <c r="D110" s="63">
        <v>4.8325290477185145E-2</v>
      </c>
      <c r="E110" s="62">
        <v>179241</v>
      </c>
      <c r="F110" s="54">
        <v>9.2932926829268236E-2</v>
      </c>
      <c r="G110" s="62">
        <v>107272</v>
      </c>
      <c r="H110" s="54">
        <v>0.16120372374972947</v>
      </c>
      <c r="I110" s="62">
        <v>71969</v>
      </c>
      <c r="J110" s="54">
        <v>4.6064294588143984E-3</v>
      </c>
      <c r="K110" s="62">
        <v>404867</v>
      </c>
      <c r="L110" s="54">
        <v>5.6498162915953332E-2</v>
      </c>
      <c r="M110" s="62">
        <v>297595</v>
      </c>
      <c r="N110" s="54">
        <v>2.3239901525258233E-2</v>
      </c>
      <c r="O110" s="62">
        <v>6552</v>
      </c>
      <c r="P110" s="54">
        <v>-3.1485587583148567E-2</v>
      </c>
      <c r="Q110" s="62">
        <v>14626</v>
      </c>
      <c r="R110" s="54">
        <v>0.17233087528053859</v>
      </c>
      <c r="S110" s="62">
        <v>70642</v>
      </c>
      <c r="T110" s="54">
        <v>7.6876171892864331E-2</v>
      </c>
      <c r="U110" s="62">
        <v>4629</v>
      </c>
      <c r="V110" s="54">
        <v>0.58202323991797678</v>
      </c>
      <c r="W110" s="62">
        <v>114618</v>
      </c>
      <c r="X110" s="54">
        <v>2.2626291465177362E-2</v>
      </c>
      <c r="Y110" s="62">
        <v>7482</v>
      </c>
      <c r="Z110" s="54">
        <v>-0.2203813691778681</v>
      </c>
      <c r="AA110" s="62">
        <v>6896</v>
      </c>
      <c r="AB110" s="54">
        <v>-5.000688800110209E-2</v>
      </c>
      <c r="AC110" s="62">
        <v>51828</v>
      </c>
      <c r="AD110" s="54">
        <v>-4.201401083159273E-2</v>
      </c>
      <c r="AE110" s="62">
        <v>13822</v>
      </c>
      <c r="AF110" s="54">
        <v>-6.8849366747507412E-2</v>
      </c>
      <c r="AG110" s="62">
        <v>11898</v>
      </c>
      <c r="AH110" s="54">
        <v>8.449548810500418E-2</v>
      </c>
      <c r="AI110" s="62">
        <v>12882</v>
      </c>
      <c r="AJ110" s="54">
        <v>-2.2016398420892758E-2</v>
      </c>
      <c r="AK110" s="62">
        <v>13226</v>
      </c>
      <c r="AL110" s="54">
        <v>-0.12491729522297212</v>
      </c>
      <c r="AM110" s="62">
        <v>4194</v>
      </c>
      <c r="AN110" s="54">
        <v>9.7044206120847409E-2</v>
      </c>
      <c r="AO110" s="62">
        <v>4077</v>
      </c>
      <c r="AP110" s="54">
        <v>0.10040485829959511</v>
      </c>
      <c r="AQ110" s="62">
        <v>3041</v>
      </c>
      <c r="AR110" s="54">
        <v>-2.5632809996795847E-2</v>
      </c>
      <c r="AS110" s="62">
        <v>499</v>
      </c>
      <c r="AT110" s="54">
        <v>-0.48609680741503603</v>
      </c>
      <c r="AU110" s="62">
        <v>1875</v>
      </c>
      <c r="AV110" s="54">
        <v>-0.25624752082506941</v>
      </c>
      <c r="AW110" s="62">
        <v>937</v>
      </c>
      <c r="AX110" s="54">
        <v>3.1830357142857144</v>
      </c>
      <c r="AY110" s="62">
        <v>0</v>
      </c>
      <c r="AZ110" s="54" t="s">
        <v>90</v>
      </c>
      <c r="BA110" s="62">
        <v>5699</v>
      </c>
      <c r="BB110" s="54">
        <v>-7.5185315919519935E-2</v>
      </c>
      <c r="BC110" s="51"/>
      <c r="BD110" s="51"/>
    </row>
    <row r="111" spans="2:56" s="74" customFormat="1" ht="15" hidden="1" customHeight="1" outlineLevel="1" x14ac:dyDescent="0.25">
      <c r="B111" s="52" t="s">
        <v>79</v>
      </c>
      <c r="C111" s="62">
        <v>451359</v>
      </c>
      <c r="D111" s="63">
        <v>5.6749819523542744E-3</v>
      </c>
      <c r="E111" s="62">
        <v>174417</v>
      </c>
      <c r="F111" s="54">
        <v>4.0786003270040894E-2</v>
      </c>
      <c r="G111" s="62">
        <v>110198</v>
      </c>
      <c r="H111" s="54">
        <v>0.13931536449448423</v>
      </c>
      <c r="I111" s="62">
        <v>64219</v>
      </c>
      <c r="J111" s="54">
        <v>-0.10204566746367993</v>
      </c>
      <c r="K111" s="62">
        <v>387140</v>
      </c>
      <c r="L111" s="54">
        <v>2.6093640254972961E-2</v>
      </c>
      <c r="M111" s="62">
        <v>276942</v>
      </c>
      <c r="N111" s="54">
        <v>-1.2937855523715847E-2</v>
      </c>
      <c r="O111" s="62">
        <v>7260</v>
      </c>
      <c r="P111" s="54">
        <v>4.5662100456620447E-3</v>
      </c>
      <c r="Q111" s="62">
        <v>13259</v>
      </c>
      <c r="R111" s="54">
        <v>0.15587132769592893</v>
      </c>
      <c r="S111" s="62">
        <v>62682</v>
      </c>
      <c r="T111" s="54">
        <v>4.880783067012473E-2</v>
      </c>
      <c r="U111" s="62">
        <v>4389</v>
      </c>
      <c r="V111" s="54">
        <v>7.6790971540726227E-2</v>
      </c>
      <c r="W111" s="62">
        <v>115379</v>
      </c>
      <c r="X111" s="54">
        <v>2.2582446313513138E-2</v>
      </c>
      <c r="Y111" s="62">
        <v>7238</v>
      </c>
      <c r="Z111" s="54">
        <v>-0.19800554016620497</v>
      </c>
      <c r="AA111" s="62">
        <v>5189</v>
      </c>
      <c r="AB111" s="54">
        <v>-0.12021024075957953</v>
      </c>
      <c r="AC111" s="62">
        <v>44424</v>
      </c>
      <c r="AD111" s="54">
        <v>-0.16980003737619132</v>
      </c>
      <c r="AE111" s="62">
        <v>11364</v>
      </c>
      <c r="AF111" s="54">
        <v>-0.23721304873137339</v>
      </c>
      <c r="AG111" s="62">
        <v>9770</v>
      </c>
      <c r="AH111" s="54">
        <v>-0.18583333333333329</v>
      </c>
      <c r="AI111" s="62">
        <v>12055</v>
      </c>
      <c r="AJ111" s="54">
        <v>-5.2652259332023554E-2</v>
      </c>
      <c r="AK111" s="62">
        <v>11235</v>
      </c>
      <c r="AL111" s="54">
        <v>-0.19096997191618059</v>
      </c>
      <c r="AM111" s="62">
        <v>3794</v>
      </c>
      <c r="AN111" s="54">
        <v>4.57552370452039E-2</v>
      </c>
      <c r="AO111" s="62">
        <v>3464</v>
      </c>
      <c r="AP111" s="54">
        <v>0.11275297141021512</v>
      </c>
      <c r="AQ111" s="62">
        <v>1834</v>
      </c>
      <c r="AR111" s="54">
        <v>0.11897498474679691</v>
      </c>
      <c r="AS111" s="62">
        <v>442</v>
      </c>
      <c r="AT111" s="54">
        <v>-0.50834260289210231</v>
      </c>
      <c r="AU111" s="62">
        <v>1607</v>
      </c>
      <c r="AV111" s="54">
        <v>-0.24730679156908664</v>
      </c>
      <c r="AW111" s="62">
        <v>868</v>
      </c>
      <c r="AX111" s="54" t="s">
        <v>90</v>
      </c>
      <c r="AY111" s="62">
        <v>2</v>
      </c>
      <c r="AZ111" s="54" t="s">
        <v>90</v>
      </c>
      <c r="BA111" s="62">
        <v>5111</v>
      </c>
      <c r="BB111" s="54">
        <v>-8.7768440709616868E-3</v>
      </c>
      <c r="BC111" s="51"/>
      <c r="BD111" s="51"/>
    </row>
    <row r="112" spans="2:56" s="74" customFormat="1" ht="15" hidden="1" customHeight="1" outlineLevel="1" x14ac:dyDescent="0.25">
      <c r="B112" s="52" t="s">
        <v>80</v>
      </c>
      <c r="C112" s="62">
        <v>502845</v>
      </c>
      <c r="D112" s="63">
        <v>2.7779026844951593E-2</v>
      </c>
      <c r="E112" s="62">
        <v>204024</v>
      </c>
      <c r="F112" s="54">
        <v>9.6667383358417514E-2</v>
      </c>
      <c r="G112" s="62">
        <v>123579</v>
      </c>
      <c r="H112" s="54">
        <v>0.18829389309306999</v>
      </c>
      <c r="I112" s="62">
        <v>80445</v>
      </c>
      <c r="J112" s="54">
        <v>-2.0635500365230097E-2</v>
      </c>
      <c r="K112" s="62">
        <v>422400</v>
      </c>
      <c r="L112" s="54">
        <v>3.754722264525423E-2</v>
      </c>
      <c r="M112" s="62">
        <v>298821</v>
      </c>
      <c r="N112" s="54">
        <v>-1.4172745177604695E-2</v>
      </c>
      <c r="O112" s="62">
        <v>8086</v>
      </c>
      <c r="P112" s="54">
        <v>0.17683015572696847</v>
      </c>
      <c r="Q112" s="62">
        <v>13285</v>
      </c>
      <c r="R112" s="54">
        <v>0.15965432960893855</v>
      </c>
      <c r="S112" s="62">
        <v>65167</v>
      </c>
      <c r="T112" s="54">
        <v>4.1988455573144012E-2</v>
      </c>
      <c r="U112" s="62">
        <v>4854</v>
      </c>
      <c r="V112" s="54">
        <v>0.12049861495844882</v>
      </c>
      <c r="W112" s="62">
        <v>130419</v>
      </c>
      <c r="X112" s="54">
        <v>3.4496708177996327E-2</v>
      </c>
      <c r="Y112" s="62">
        <v>7678</v>
      </c>
      <c r="Z112" s="54">
        <v>-0.1939953810623557</v>
      </c>
      <c r="AA112" s="62">
        <v>4745</v>
      </c>
      <c r="AB112" s="54">
        <v>6.2472010747872897E-2</v>
      </c>
      <c r="AC112" s="62">
        <v>45053</v>
      </c>
      <c r="AD112" s="54">
        <v>-0.25838683127572015</v>
      </c>
      <c r="AE112" s="62">
        <v>11600</v>
      </c>
      <c r="AF112" s="54">
        <v>-0.32100210723483957</v>
      </c>
      <c r="AG112" s="62">
        <v>9975</v>
      </c>
      <c r="AH112" s="54">
        <v>-0.2063176320814768</v>
      </c>
      <c r="AI112" s="62">
        <v>12367</v>
      </c>
      <c r="AJ112" s="54">
        <v>-0.16988857564773796</v>
      </c>
      <c r="AK112" s="62">
        <v>11111</v>
      </c>
      <c r="AL112" s="54">
        <v>-0.31413580246913575</v>
      </c>
      <c r="AM112" s="62">
        <v>4091</v>
      </c>
      <c r="AN112" s="54">
        <v>0.1263766519823788</v>
      </c>
      <c r="AO112" s="62">
        <v>3509</v>
      </c>
      <c r="AP112" s="54">
        <v>0.28487733430977658</v>
      </c>
      <c r="AQ112" s="62">
        <v>2191</v>
      </c>
      <c r="AR112" s="54">
        <v>0.12996389891696758</v>
      </c>
      <c r="AS112" s="62">
        <v>507</v>
      </c>
      <c r="AT112" s="54">
        <v>-0.40701754385964917</v>
      </c>
      <c r="AU112" s="62">
        <v>1391</v>
      </c>
      <c r="AV112" s="54">
        <v>-0.40504704875962361</v>
      </c>
      <c r="AW112" s="62">
        <v>1464</v>
      </c>
      <c r="AX112" s="54">
        <v>6.9135135135135135</v>
      </c>
      <c r="AY112" s="62">
        <v>4</v>
      </c>
      <c r="AZ112" s="54" t="s">
        <v>90</v>
      </c>
      <c r="BA112" s="62">
        <v>6377</v>
      </c>
      <c r="BB112" s="54">
        <v>0.1751152073732718</v>
      </c>
      <c r="BC112" s="51"/>
      <c r="BD112" s="51"/>
    </row>
    <row r="113" spans="2:56" s="74" customFormat="1" ht="15" hidden="1" customHeight="1" outlineLevel="1" x14ac:dyDescent="0.25">
      <c r="B113" s="52" t="s">
        <v>81</v>
      </c>
      <c r="C113" s="62">
        <v>417286</v>
      </c>
      <c r="D113" s="63">
        <v>-9.8190918501645741E-2</v>
      </c>
      <c r="E113" s="62">
        <v>202270</v>
      </c>
      <c r="F113" s="54">
        <v>-5.2430877626931216E-2</v>
      </c>
      <c r="G113" s="62">
        <v>120510</v>
      </c>
      <c r="H113" s="54">
        <v>-5.4437888393697786E-2</v>
      </c>
      <c r="I113" s="62">
        <v>81760</v>
      </c>
      <c r="J113" s="54">
        <v>-5.0417532897411133E-2</v>
      </c>
      <c r="K113" s="62">
        <v>335526</v>
      </c>
      <c r="L113" s="54">
        <v>-0.10911263342360999</v>
      </c>
      <c r="M113" s="62">
        <v>215016</v>
      </c>
      <c r="N113" s="54">
        <v>-0.13707800234376255</v>
      </c>
      <c r="O113" s="62">
        <v>6208</v>
      </c>
      <c r="P113" s="54">
        <v>-0.13573715717666712</v>
      </c>
      <c r="Q113" s="62">
        <v>12725</v>
      </c>
      <c r="R113" s="54">
        <v>-0.11317861871907453</v>
      </c>
      <c r="S113" s="62">
        <v>46120</v>
      </c>
      <c r="T113" s="54">
        <v>-0.1971730464602155</v>
      </c>
      <c r="U113" s="62">
        <v>4486</v>
      </c>
      <c r="V113" s="54">
        <v>5.2557484748944061E-2</v>
      </c>
      <c r="W113" s="62">
        <v>105073</v>
      </c>
      <c r="X113" s="54">
        <v>-7.6557336708148793E-2</v>
      </c>
      <c r="Y113" s="62">
        <v>5280</v>
      </c>
      <c r="Z113" s="54">
        <v>-0.42602456788781384</v>
      </c>
      <c r="AA113" s="62">
        <v>3091</v>
      </c>
      <c r="AB113" s="54">
        <v>-0.20396600566572243</v>
      </c>
      <c r="AC113" s="62">
        <v>12960</v>
      </c>
      <c r="AD113" s="54">
        <v>-0.36842105263157898</v>
      </c>
      <c r="AE113" s="62">
        <v>4286</v>
      </c>
      <c r="AF113" s="54">
        <v>-0.30274930860582394</v>
      </c>
      <c r="AG113" s="62">
        <v>2228</v>
      </c>
      <c r="AH113" s="54">
        <v>-0.33571854502087062</v>
      </c>
      <c r="AI113" s="62">
        <v>3520</v>
      </c>
      <c r="AJ113" s="54">
        <v>-0.32914046121593288</v>
      </c>
      <c r="AK113" s="62">
        <v>2926</v>
      </c>
      <c r="AL113" s="54">
        <v>-0.49306999306999311</v>
      </c>
      <c r="AM113" s="62">
        <v>3522</v>
      </c>
      <c r="AN113" s="54">
        <v>-6.0048038430744577E-2</v>
      </c>
      <c r="AO113" s="62">
        <v>2611</v>
      </c>
      <c r="AP113" s="54">
        <v>-0.11099761661559415</v>
      </c>
      <c r="AQ113" s="62">
        <v>3803</v>
      </c>
      <c r="AR113" s="54">
        <v>0.35289932408395597</v>
      </c>
      <c r="AS113" s="62">
        <v>672</v>
      </c>
      <c r="AT113" s="54">
        <v>-0.27193932827735645</v>
      </c>
      <c r="AU113" s="62">
        <v>1535</v>
      </c>
      <c r="AV113" s="54">
        <v>-0.27696655675930293</v>
      </c>
      <c r="AW113" s="62">
        <v>1983</v>
      </c>
      <c r="AX113" s="54">
        <v>1.5133079847908744</v>
      </c>
      <c r="AY113" s="62">
        <v>0</v>
      </c>
      <c r="AZ113" s="54" t="s">
        <v>90</v>
      </c>
      <c r="BA113" s="62">
        <v>4947</v>
      </c>
      <c r="BB113" s="54">
        <v>-5.0163367288103E-2</v>
      </c>
      <c r="BC113" s="51"/>
      <c r="BD113" s="51"/>
    </row>
    <row r="114" spans="2:56" s="74" customFormat="1" ht="15" hidden="1" customHeight="1" outlineLevel="1" x14ac:dyDescent="0.25">
      <c r="B114" s="52" t="s">
        <v>82</v>
      </c>
      <c r="C114" s="62">
        <v>395166</v>
      </c>
      <c r="D114" s="63">
        <v>1.7653375773542423E-2</v>
      </c>
      <c r="E114" s="62">
        <v>207992</v>
      </c>
      <c r="F114" s="54">
        <v>2.9067322392475559E-2</v>
      </c>
      <c r="G114" s="62">
        <v>122677</v>
      </c>
      <c r="H114" s="54">
        <v>5.5349569436439205E-2</v>
      </c>
      <c r="I114" s="62">
        <v>85315</v>
      </c>
      <c r="J114" s="54">
        <v>-6.7639936667598377E-3</v>
      </c>
      <c r="K114" s="62">
        <v>309851</v>
      </c>
      <c r="L114" s="54">
        <v>2.4588727411008149E-2</v>
      </c>
      <c r="M114" s="62">
        <v>187174</v>
      </c>
      <c r="N114" s="54">
        <v>5.3821197602217374E-3</v>
      </c>
      <c r="O114" s="62">
        <v>6755</v>
      </c>
      <c r="P114" s="54">
        <v>0.10321737710272738</v>
      </c>
      <c r="Q114" s="62">
        <v>12650</v>
      </c>
      <c r="R114" s="54">
        <v>0.22982694925140978</v>
      </c>
      <c r="S114" s="62">
        <v>39970</v>
      </c>
      <c r="T114" s="54">
        <v>-2.8699181064858692E-2</v>
      </c>
      <c r="U114" s="62">
        <v>3653</v>
      </c>
      <c r="V114" s="54">
        <v>0.36970378702662177</v>
      </c>
      <c r="W114" s="62">
        <v>96120</v>
      </c>
      <c r="X114" s="54">
        <v>-8.4179252290170758E-3</v>
      </c>
      <c r="Y114" s="62">
        <v>5172</v>
      </c>
      <c r="Z114" s="54">
        <v>-0.41952861952861953</v>
      </c>
      <c r="AA114" s="62">
        <v>4204</v>
      </c>
      <c r="AB114" s="54">
        <v>0.82149046793760827</v>
      </c>
      <c r="AC114" s="62">
        <v>1816</v>
      </c>
      <c r="AD114" s="54">
        <v>9.3975903614457845E-2</v>
      </c>
      <c r="AE114" s="62">
        <v>0</v>
      </c>
      <c r="AF114" s="54" t="s">
        <v>90</v>
      </c>
      <c r="AG114" s="62">
        <v>644</v>
      </c>
      <c r="AH114" s="54" t="s">
        <v>90</v>
      </c>
      <c r="AI114" s="62">
        <v>1172</v>
      </c>
      <c r="AJ114" s="54">
        <v>-0.10806697108066976</v>
      </c>
      <c r="AK114" s="62">
        <v>0</v>
      </c>
      <c r="AL114" s="54">
        <v>-1</v>
      </c>
      <c r="AM114" s="62">
        <v>3588</v>
      </c>
      <c r="AN114" s="54">
        <v>-2.632293080054271E-2</v>
      </c>
      <c r="AO114" s="62">
        <v>2136</v>
      </c>
      <c r="AP114" s="54">
        <v>-6.5116279069767913E-3</v>
      </c>
      <c r="AQ114" s="62">
        <v>3106</v>
      </c>
      <c r="AR114" s="54">
        <v>-0.2780102278010228</v>
      </c>
      <c r="AS114" s="62">
        <v>526</v>
      </c>
      <c r="AT114" s="54">
        <v>-0.45548654244306419</v>
      </c>
      <c r="AU114" s="62">
        <v>2029</v>
      </c>
      <c r="AV114" s="54">
        <v>0.42686357243319262</v>
      </c>
      <c r="AW114" s="62">
        <v>2278</v>
      </c>
      <c r="AX114" s="54">
        <v>2.0951086956521738</v>
      </c>
      <c r="AY114" s="62">
        <v>0</v>
      </c>
      <c r="AZ114" s="54" t="s">
        <v>90</v>
      </c>
      <c r="BA114" s="62">
        <v>3171</v>
      </c>
      <c r="BB114" s="54">
        <v>0.10564853556485354</v>
      </c>
      <c r="BC114" s="51"/>
      <c r="BD114" s="51"/>
    </row>
    <row r="115" spans="2:56" s="74" customFormat="1" ht="15" hidden="1" customHeight="1" outlineLevel="1" x14ac:dyDescent="0.25">
      <c r="B115" s="52" t="s">
        <v>83</v>
      </c>
      <c r="C115" s="62">
        <v>421407</v>
      </c>
      <c r="D115" s="63">
        <v>5.2741103436215742E-2</v>
      </c>
      <c r="E115" s="62">
        <v>219556</v>
      </c>
      <c r="F115" s="54">
        <v>2.5421156118498267E-2</v>
      </c>
      <c r="G115" s="62">
        <v>136894</v>
      </c>
      <c r="H115" s="54">
        <v>4.9679868113330583E-2</v>
      </c>
      <c r="I115" s="62">
        <v>82662</v>
      </c>
      <c r="J115" s="54">
        <v>-1.4497246000143016E-2</v>
      </c>
      <c r="K115" s="62">
        <v>338745</v>
      </c>
      <c r="L115" s="54">
        <v>7.0565108701492019E-2</v>
      </c>
      <c r="M115" s="62">
        <v>201851</v>
      </c>
      <c r="N115" s="54">
        <v>8.520876119611609E-2</v>
      </c>
      <c r="O115" s="62">
        <v>4172</v>
      </c>
      <c r="P115" s="54">
        <v>-0.25699020480854851</v>
      </c>
      <c r="Q115" s="62">
        <v>12158</v>
      </c>
      <c r="R115" s="54">
        <v>0.25288540807914273</v>
      </c>
      <c r="S115" s="62">
        <v>38502</v>
      </c>
      <c r="T115" s="54">
        <v>1.9839482954997045E-2</v>
      </c>
      <c r="U115" s="62">
        <v>1955</v>
      </c>
      <c r="V115" s="54">
        <v>0.22417031934877896</v>
      </c>
      <c r="W115" s="62">
        <v>108792</v>
      </c>
      <c r="X115" s="54">
        <v>0.15111628399111199</v>
      </c>
      <c r="Y115" s="62">
        <v>6044</v>
      </c>
      <c r="Z115" s="54">
        <v>-3.7273016884358023E-2</v>
      </c>
      <c r="AA115" s="62">
        <v>3998</v>
      </c>
      <c r="AB115" s="54">
        <v>0.1888195063931013</v>
      </c>
      <c r="AC115" s="62">
        <v>3124</v>
      </c>
      <c r="AD115" s="54">
        <v>0.12333692916217198</v>
      </c>
      <c r="AE115" s="62">
        <v>551</v>
      </c>
      <c r="AF115" s="54">
        <v>7.3126142595978383E-3</v>
      </c>
      <c r="AG115" s="62">
        <v>1105</v>
      </c>
      <c r="AH115" s="54">
        <v>1.0054446460980038</v>
      </c>
      <c r="AI115" s="62">
        <v>1468</v>
      </c>
      <c r="AJ115" s="54">
        <v>-0.12774806892453949</v>
      </c>
      <c r="AK115" s="62">
        <v>0</v>
      </c>
      <c r="AL115" s="54" t="s">
        <v>90</v>
      </c>
      <c r="AM115" s="62">
        <v>2924</v>
      </c>
      <c r="AN115" s="54">
        <v>-0.172374752335126</v>
      </c>
      <c r="AO115" s="62">
        <v>2327</v>
      </c>
      <c r="AP115" s="54">
        <v>0.15198019801980189</v>
      </c>
      <c r="AQ115" s="62">
        <v>3956</v>
      </c>
      <c r="AR115" s="54">
        <v>3.2628556512659834E-2</v>
      </c>
      <c r="AS115" s="62">
        <v>837</v>
      </c>
      <c r="AT115" s="54">
        <v>-0.23281393217231894</v>
      </c>
      <c r="AU115" s="62">
        <v>3354</v>
      </c>
      <c r="AV115" s="54">
        <v>0.15060034305317327</v>
      </c>
      <c r="AW115" s="62">
        <v>3859</v>
      </c>
      <c r="AX115" s="54">
        <v>0.22624721957419758</v>
      </c>
      <c r="AY115" s="62">
        <v>0</v>
      </c>
      <c r="AZ115" s="54" t="s">
        <v>90</v>
      </c>
      <c r="BA115" s="62">
        <v>5849</v>
      </c>
      <c r="BB115" s="54">
        <v>-0.17053184910327768</v>
      </c>
      <c r="BC115" s="51"/>
      <c r="BD115" s="51"/>
    </row>
    <row r="116" spans="2:56" s="74" customFormat="1" ht="15" hidden="1" customHeight="1" outlineLevel="1" x14ac:dyDescent="0.25">
      <c r="B116" s="52" t="s">
        <v>84</v>
      </c>
      <c r="C116" s="62">
        <v>493453</v>
      </c>
      <c r="D116" s="63">
        <v>2.976266248740056E-2</v>
      </c>
      <c r="E116" s="62">
        <v>244763</v>
      </c>
      <c r="F116" s="54">
        <v>-5.8661774660020871E-2</v>
      </c>
      <c r="G116" s="62">
        <v>161393</v>
      </c>
      <c r="H116" s="54">
        <v>-6.4079144992838177E-2</v>
      </c>
      <c r="I116" s="62">
        <v>83370</v>
      </c>
      <c r="J116" s="54">
        <v>-5.278585711688788E-2</v>
      </c>
      <c r="K116" s="62">
        <v>410083</v>
      </c>
      <c r="L116" s="54">
        <v>4.8336422317377226E-2</v>
      </c>
      <c r="M116" s="62">
        <v>248690</v>
      </c>
      <c r="N116" s="54">
        <v>0.13696212716932132</v>
      </c>
      <c r="O116" s="62">
        <v>9509</v>
      </c>
      <c r="P116" s="54">
        <v>-6.9022909731740745E-2</v>
      </c>
      <c r="Q116" s="62">
        <v>16102</v>
      </c>
      <c r="R116" s="54">
        <v>0.20307830245068748</v>
      </c>
      <c r="S116" s="62">
        <v>45241</v>
      </c>
      <c r="T116" s="54">
        <v>6.7961852603748651E-2</v>
      </c>
      <c r="U116" s="62">
        <v>2695</v>
      </c>
      <c r="V116" s="54">
        <v>0.30698351115421918</v>
      </c>
      <c r="W116" s="62">
        <v>128119</v>
      </c>
      <c r="X116" s="54">
        <v>0.18558446846313292</v>
      </c>
      <c r="Y116" s="62">
        <v>6966</v>
      </c>
      <c r="Z116" s="54">
        <v>7.1362657643802008E-2</v>
      </c>
      <c r="AA116" s="62">
        <v>5240</v>
      </c>
      <c r="AB116" s="54">
        <v>0.41087775982767916</v>
      </c>
      <c r="AC116" s="62">
        <v>3191</v>
      </c>
      <c r="AD116" s="54">
        <v>0.13882940756602435</v>
      </c>
      <c r="AE116" s="62">
        <v>737</v>
      </c>
      <c r="AF116" s="54">
        <v>9.5890410958903161E-3</v>
      </c>
      <c r="AG116" s="62">
        <v>1285</v>
      </c>
      <c r="AH116" s="54">
        <v>0.76268861454046633</v>
      </c>
      <c r="AI116" s="62">
        <v>1169</v>
      </c>
      <c r="AJ116" s="54">
        <v>-0.12956068503350704</v>
      </c>
      <c r="AK116" s="62">
        <v>0</v>
      </c>
      <c r="AL116" s="54" t="s">
        <v>90</v>
      </c>
      <c r="AM116" s="62">
        <v>3724</v>
      </c>
      <c r="AN116" s="54">
        <v>-6.2908907901358835E-2</v>
      </c>
      <c r="AO116" s="62">
        <v>2953</v>
      </c>
      <c r="AP116" s="54">
        <v>0.21522633744855968</v>
      </c>
      <c r="AQ116" s="62">
        <v>5906</v>
      </c>
      <c r="AR116" s="54">
        <v>0.1573584166176758</v>
      </c>
      <c r="AS116" s="62">
        <v>1435</v>
      </c>
      <c r="AT116" s="54">
        <v>-0.13968824940047964</v>
      </c>
      <c r="AU116" s="62">
        <v>4026</v>
      </c>
      <c r="AV116" s="54">
        <v>0.29996771068776229</v>
      </c>
      <c r="AW116" s="62">
        <v>4780</v>
      </c>
      <c r="AX116" s="54">
        <v>2.1149327066866119E-2</v>
      </c>
      <c r="AY116" s="62">
        <v>0</v>
      </c>
      <c r="AZ116" s="54" t="s">
        <v>90</v>
      </c>
      <c r="BA116" s="62">
        <v>8803</v>
      </c>
      <c r="BB116" s="54">
        <v>9.6972069955625129E-2</v>
      </c>
      <c r="BC116" s="51"/>
      <c r="BD116" s="51"/>
    </row>
    <row r="117" spans="2:56" s="74" customFormat="1" ht="15" hidden="1" customHeight="1" outlineLevel="1" x14ac:dyDescent="0.25">
      <c r="B117" s="52" t="s">
        <v>85</v>
      </c>
      <c r="C117" s="62">
        <v>496107</v>
      </c>
      <c r="D117" s="63">
        <v>2.376088788134112E-3</v>
      </c>
      <c r="E117" s="62">
        <v>255621</v>
      </c>
      <c r="F117" s="54">
        <v>-0.10552283773711668</v>
      </c>
      <c r="G117" s="62">
        <v>179458</v>
      </c>
      <c r="H117" s="54">
        <v>-0.1227121626906531</v>
      </c>
      <c r="I117" s="62">
        <v>76163</v>
      </c>
      <c r="J117" s="54">
        <v>-6.3243342967837179E-2</v>
      </c>
      <c r="K117" s="62">
        <v>419944</v>
      </c>
      <c r="L117" s="54">
        <v>1.5274668420263815E-2</v>
      </c>
      <c r="M117" s="62">
        <v>240486</v>
      </c>
      <c r="N117" s="54">
        <v>0.1502874690289191</v>
      </c>
      <c r="O117" s="62">
        <v>8482</v>
      </c>
      <c r="P117" s="54">
        <v>5.2145058070631745E-3</v>
      </c>
      <c r="Q117" s="62">
        <v>14605</v>
      </c>
      <c r="R117" s="54">
        <v>0.19703303007950157</v>
      </c>
      <c r="S117" s="62">
        <v>42374</v>
      </c>
      <c r="T117" s="54">
        <v>-1.7186593992809973E-2</v>
      </c>
      <c r="U117" s="62">
        <v>3275</v>
      </c>
      <c r="V117" s="54">
        <v>8.0145118733509157E-2</v>
      </c>
      <c r="W117" s="62">
        <v>121814</v>
      </c>
      <c r="X117" s="54">
        <v>0.23206230403560224</v>
      </c>
      <c r="Y117" s="62">
        <v>6063</v>
      </c>
      <c r="Z117" s="54">
        <v>-7.8291273943447814E-2</v>
      </c>
      <c r="AA117" s="62">
        <v>7779</v>
      </c>
      <c r="AB117" s="54">
        <v>0.12755471807508334</v>
      </c>
      <c r="AC117" s="62">
        <v>3914</v>
      </c>
      <c r="AD117" s="54">
        <v>0.40740740740740744</v>
      </c>
      <c r="AE117" s="62">
        <v>907</v>
      </c>
      <c r="AF117" s="54">
        <v>0.24417009602194795</v>
      </c>
      <c r="AG117" s="62">
        <v>1542</v>
      </c>
      <c r="AH117" s="54">
        <v>1.350609756097561</v>
      </c>
      <c r="AI117" s="62">
        <v>1465</v>
      </c>
      <c r="AJ117" s="54">
        <v>4.942693409742116E-2</v>
      </c>
      <c r="AK117" s="62">
        <v>0</v>
      </c>
      <c r="AL117" s="54" t="s">
        <v>90</v>
      </c>
      <c r="AM117" s="62">
        <v>3789</v>
      </c>
      <c r="AN117" s="54">
        <v>-0.15158978952082403</v>
      </c>
      <c r="AO117" s="62">
        <v>2543</v>
      </c>
      <c r="AP117" s="54">
        <v>0.14292134831460679</v>
      </c>
      <c r="AQ117" s="62">
        <v>5435</v>
      </c>
      <c r="AR117" s="54">
        <v>0.19898521950143389</v>
      </c>
      <c r="AS117" s="62">
        <v>1106</v>
      </c>
      <c r="AT117" s="54">
        <v>4.3396226415094441E-2</v>
      </c>
      <c r="AU117" s="62">
        <v>3383</v>
      </c>
      <c r="AV117" s="54">
        <v>0.44882226980728057</v>
      </c>
      <c r="AW117" s="62">
        <v>8159</v>
      </c>
      <c r="AX117" s="54">
        <v>0.6334334334334335</v>
      </c>
      <c r="AY117" s="62">
        <v>4</v>
      </c>
      <c r="AZ117" s="54" t="s">
        <v>90</v>
      </c>
      <c r="BA117" s="62">
        <v>7761</v>
      </c>
      <c r="BB117" s="54">
        <v>0.12578419071518199</v>
      </c>
      <c r="BC117" s="51"/>
      <c r="BD117" s="51"/>
    </row>
    <row r="118" spans="2:56" s="74" customFormat="1" ht="15" hidden="1" customHeight="1" outlineLevel="1" x14ac:dyDescent="0.25">
      <c r="B118" s="52" t="s">
        <v>86</v>
      </c>
      <c r="C118" s="62">
        <v>428927</v>
      </c>
      <c r="D118" s="63">
        <v>3.7443825795871799E-2</v>
      </c>
      <c r="E118" s="62">
        <v>205913</v>
      </c>
      <c r="F118" s="54">
        <v>-2.1925720447064312E-2</v>
      </c>
      <c r="G118" s="62">
        <v>127158</v>
      </c>
      <c r="H118" s="54">
        <v>-5.5072119135907927E-2</v>
      </c>
      <c r="I118" s="62">
        <v>78755</v>
      </c>
      <c r="J118" s="54">
        <v>-2.0898602615744166E-2</v>
      </c>
      <c r="K118" s="62">
        <v>350172</v>
      </c>
      <c r="L118" s="54">
        <v>5.1535989910212798E-2</v>
      </c>
      <c r="M118" s="62">
        <v>223014</v>
      </c>
      <c r="N118" s="54">
        <v>0.12383025685216253</v>
      </c>
      <c r="O118" s="62">
        <v>5835</v>
      </c>
      <c r="P118" s="54">
        <v>-8.0378250591016553E-2</v>
      </c>
      <c r="Q118" s="62">
        <v>13473</v>
      </c>
      <c r="R118" s="54">
        <v>0.33303650934995543</v>
      </c>
      <c r="S118" s="62">
        <v>49646</v>
      </c>
      <c r="T118" s="54">
        <v>0.11483876762777334</v>
      </c>
      <c r="U118" s="62">
        <v>2074</v>
      </c>
      <c r="V118" s="54">
        <v>0.20511330621731561</v>
      </c>
      <c r="W118" s="62">
        <v>113955</v>
      </c>
      <c r="X118" s="54">
        <v>0.12260981784866365</v>
      </c>
      <c r="Y118" s="62">
        <v>5494</v>
      </c>
      <c r="Z118" s="54">
        <v>-0.11799646813292664</v>
      </c>
      <c r="AA118" s="62">
        <v>4719</v>
      </c>
      <c r="AB118" s="54">
        <v>0.48583123425692687</v>
      </c>
      <c r="AC118" s="62">
        <v>3238</v>
      </c>
      <c r="AD118" s="54">
        <v>-0.23614059919792407</v>
      </c>
      <c r="AE118" s="62">
        <v>743</v>
      </c>
      <c r="AF118" s="54">
        <v>-0.19326818675352875</v>
      </c>
      <c r="AG118" s="62">
        <v>1289</v>
      </c>
      <c r="AH118" s="54">
        <v>0.46978335233751434</v>
      </c>
      <c r="AI118" s="62">
        <v>1206</v>
      </c>
      <c r="AJ118" s="54">
        <v>-0.39910313901345296</v>
      </c>
      <c r="AK118" s="62">
        <v>0</v>
      </c>
      <c r="AL118" s="54">
        <v>-1</v>
      </c>
      <c r="AM118" s="62">
        <v>3429</v>
      </c>
      <c r="AN118" s="54">
        <v>-9.3336858804865197E-2</v>
      </c>
      <c r="AO118" s="62">
        <v>2714</v>
      </c>
      <c r="AP118" s="54">
        <v>0.26350093109869643</v>
      </c>
      <c r="AQ118" s="62">
        <v>4536</v>
      </c>
      <c r="AR118" s="54">
        <v>7.8459343794579084E-2</v>
      </c>
      <c r="AS118" s="62">
        <v>1201</v>
      </c>
      <c r="AT118" s="54">
        <v>-1.959183673469389E-2</v>
      </c>
      <c r="AU118" s="62">
        <v>3822</v>
      </c>
      <c r="AV118" s="54">
        <v>0.37482014388489215</v>
      </c>
      <c r="AW118" s="62">
        <v>3274</v>
      </c>
      <c r="AX118" s="54">
        <v>1.0920127795527157</v>
      </c>
      <c r="AY118" s="62">
        <v>0</v>
      </c>
      <c r="AZ118" s="54" t="s">
        <v>90</v>
      </c>
      <c r="BA118" s="62">
        <v>5604</v>
      </c>
      <c r="BB118" s="54">
        <v>0.27347039881099833</v>
      </c>
      <c r="BC118" s="51"/>
      <c r="BD118" s="51"/>
    </row>
    <row r="119" spans="2:56" s="74" customFormat="1" ht="15" hidden="1" customHeight="1" outlineLevel="1" x14ac:dyDescent="0.25">
      <c r="B119" s="52" t="s">
        <v>87</v>
      </c>
      <c r="C119" s="62">
        <v>535364</v>
      </c>
      <c r="D119" s="63">
        <v>9.9641986390142323E-2</v>
      </c>
      <c r="E119" s="62">
        <v>220758</v>
      </c>
      <c r="F119" s="54">
        <v>3.9183934775036011E-2</v>
      </c>
      <c r="G119" s="62">
        <v>136527</v>
      </c>
      <c r="H119" s="54">
        <v>8.6055890986325601E-2</v>
      </c>
      <c r="I119" s="62">
        <v>84231</v>
      </c>
      <c r="J119" s="54">
        <v>-2.9227701776020854E-2</v>
      </c>
      <c r="K119" s="62">
        <v>451133</v>
      </c>
      <c r="L119" s="54">
        <v>0.12759006813535101</v>
      </c>
      <c r="M119" s="62">
        <v>314606</v>
      </c>
      <c r="N119" s="54">
        <v>0.14661943238682551</v>
      </c>
      <c r="O119" s="62">
        <v>8210</v>
      </c>
      <c r="P119" s="54">
        <v>-3.4458426437727896E-2</v>
      </c>
      <c r="Q119" s="62">
        <v>16432</v>
      </c>
      <c r="R119" s="54">
        <v>0.24155647903286748</v>
      </c>
      <c r="S119" s="62">
        <v>62323</v>
      </c>
      <c r="T119" s="54">
        <v>4.5723010839289868E-2</v>
      </c>
      <c r="U119" s="62">
        <v>3055</v>
      </c>
      <c r="V119" s="54">
        <v>0.59863945578231292</v>
      </c>
      <c r="W119" s="62">
        <v>157873</v>
      </c>
      <c r="X119" s="54">
        <v>0.17816550869782621</v>
      </c>
      <c r="Y119" s="62">
        <v>6944</v>
      </c>
      <c r="Z119" s="54">
        <v>-2.2522522522522515E-2</v>
      </c>
      <c r="AA119" s="62">
        <v>4765</v>
      </c>
      <c r="AB119" s="54">
        <v>0.65970045280390099</v>
      </c>
      <c r="AC119" s="62">
        <v>30675</v>
      </c>
      <c r="AD119" s="54">
        <v>0.15510619069136911</v>
      </c>
      <c r="AE119" s="62">
        <v>8022</v>
      </c>
      <c r="AF119" s="54">
        <v>0.47436133063775032</v>
      </c>
      <c r="AG119" s="62">
        <v>6645</v>
      </c>
      <c r="AH119" s="54">
        <v>0.28380989180834626</v>
      </c>
      <c r="AI119" s="62">
        <v>6649</v>
      </c>
      <c r="AJ119" s="54">
        <v>-0.20798094103633114</v>
      </c>
      <c r="AK119" s="62">
        <v>9359</v>
      </c>
      <c r="AL119" s="54">
        <v>0.2405885471898197</v>
      </c>
      <c r="AM119" s="62">
        <v>4189</v>
      </c>
      <c r="AN119" s="54">
        <v>-8.7164959686206189E-2</v>
      </c>
      <c r="AO119" s="62">
        <v>3071</v>
      </c>
      <c r="AP119" s="54">
        <v>0.34692982456140342</v>
      </c>
      <c r="AQ119" s="62">
        <v>4790</v>
      </c>
      <c r="AR119" s="54">
        <v>0.1859371131468186</v>
      </c>
      <c r="AS119" s="62">
        <v>1207</v>
      </c>
      <c r="AT119" s="54">
        <v>-0.118978102189781</v>
      </c>
      <c r="AU119" s="62">
        <v>3247</v>
      </c>
      <c r="AV119" s="54">
        <v>0.64822335025380706</v>
      </c>
      <c r="AW119" s="62">
        <v>1240</v>
      </c>
      <c r="AX119" s="54">
        <v>5.4248704663212433</v>
      </c>
      <c r="AY119" s="62">
        <v>4</v>
      </c>
      <c r="AZ119" s="54" t="s">
        <v>90</v>
      </c>
      <c r="BA119" s="62">
        <v>6581</v>
      </c>
      <c r="BB119" s="54">
        <v>0.24786810687890837</v>
      </c>
      <c r="BC119" s="51"/>
      <c r="BD119" s="51"/>
    </row>
    <row r="120" spans="2:56" s="74" customFormat="1" ht="15" hidden="1" customHeight="1" outlineLevel="1" x14ac:dyDescent="0.25">
      <c r="B120" s="52" t="s">
        <v>88</v>
      </c>
      <c r="C120" s="62">
        <v>493316</v>
      </c>
      <c r="D120" s="63">
        <v>3.1854034935064224E-2</v>
      </c>
      <c r="E120" s="62">
        <v>186404</v>
      </c>
      <c r="F120" s="54">
        <v>-3.9139780512069788E-2</v>
      </c>
      <c r="G120" s="62">
        <v>112282</v>
      </c>
      <c r="H120" s="54">
        <v>-2.1388230372333061E-2</v>
      </c>
      <c r="I120" s="62">
        <v>74122</v>
      </c>
      <c r="J120" s="54">
        <v>-6.5944174910213649E-2</v>
      </c>
      <c r="K120" s="62">
        <v>419194</v>
      </c>
      <c r="L120" s="54">
        <v>5.1317677036204712E-2</v>
      </c>
      <c r="M120" s="62">
        <v>306912</v>
      </c>
      <c r="N120" s="54">
        <v>8.0691277341934375E-2</v>
      </c>
      <c r="O120" s="62">
        <v>7241</v>
      </c>
      <c r="P120" s="54">
        <v>0.16846861384540901</v>
      </c>
      <c r="Q120" s="62">
        <v>16062</v>
      </c>
      <c r="R120" s="54">
        <v>8.9466187343145931E-2</v>
      </c>
      <c r="S120" s="62">
        <v>70770</v>
      </c>
      <c r="T120" s="54">
        <v>4.8739645233473183E-2</v>
      </c>
      <c r="U120" s="62">
        <v>4102</v>
      </c>
      <c r="V120" s="54">
        <v>1.3493699885452464</v>
      </c>
      <c r="W120" s="62">
        <v>125895</v>
      </c>
      <c r="X120" s="54">
        <v>8.3042273876911876E-2</v>
      </c>
      <c r="Y120" s="62">
        <v>5369</v>
      </c>
      <c r="Z120" s="54">
        <v>-0.12557003257328991</v>
      </c>
      <c r="AA120" s="62">
        <v>6703</v>
      </c>
      <c r="AB120" s="54">
        <v>0.95994152046783632</v>
      </c>
      <c r="AC120" s="62">
        <v>50936</v>
      </c>
      <c r="AD120" s="54">
        <v>3.8980112187659399E-2</v>
      </c>
      <c r="AE120" s="62">
        <v>15281</v>
      </c>
      <c r="AF120" s="54">
        <v>0.12063655030800824</v>
      </c>
      <c r="AG120" s="62">
        <v>10813</v>
      </c>
      <c r="AH120" s="54">
        <v>-5.8429118773946409E-2</v>
      </c>
      <c r="AI120" s="62">
        <v>10435</v>
      </c>
      <c r="AJ120" s="54">
        <v>-2.3031551352869606E-2</v>
      </c>
      <c r="AK120" s="62">
        <v>14407</v>
      </c>
      <c r="AL120" s="54">
        <v>8.9458560193587333E-2</v>
      </c>
      <c r="AM120" s="62">
        <v>4432</v>
      </c>
      <c r="AN120" s="54">
        <v>2.0257826887661201E-2</v>
      </c>
      <c r="AO120" s="62">
        <v>3879</v>
      </c>
      <c r="AP120" s="54">
        <v>7.9899777282850692E-2</v>
      </c>
      <c r="AQ120" s="62">
        <v>2979</v>
      </c>
      <c r="AR120" s="54">
        <v>0.36463582226294089</v>
      </c>
      <c r="AS120" s="62">
        <v>678</v>
      </c>
      <c r="AT120" s="54">
        <v>9.886547811993518E-2</v>
      </c>
      <c r="AU120" s="62">
        <v>2094</v>
      </c>
      <c r="AV120" s="54">
        <v>0.51191335740072197</v>
      </c>
      <c r="AW120" s="62">
        <v>834</v>
      </c>
      <c r="AX120" s="54">
        <v>-0.17832512315270932</v>
      </c>
      <c r="AY120" s="62">
        <v>1</v>
      </c>
      <c r="AZ120" s="54" t="s">
        <v>90</v>
      </c>
      <c r="BA120" s="62">
        <v>4937</v>
      </c>
      <c r="BB120" s="54">
        <v>-4.8921417565485403E-2</v>
      </c>
      <c r="BC120" s="51"/>
      <c r="BD120" s="51"/>
    </row>
    <row r="121" spans="2:56" s="74" customFormat="1" ht="15" hidden="1" customHeight="1" outlineLevel="1" x14ac:dyDescent="0.25">
      <c r="B121" s="52" t="s">
        <v>89</v>
      </c>
      <c r="C121" s="62">
        <v>499773</v>
      </c>
      <c r="D121" s="63">
        <v>-4.325183685829459E-3</v>
      </c>
      <c r="E121" s="62">
        <v>198726</v>
      </c>
      <c r="F121" s="54">
        <v>-8.6304638684671531E-2</v>
      </c>
      <c r="G121" s="62">
        <v>125921</v>
      </c>
      <c r="H121" s="54">
        <v>-9.1990077734031339E-2</v>
      </c>
      <c r="I121" s="62">
        <v>72805</v>
      </c>
      <c r="J121" s="54">
        <v>-7.7308155376718868E-2</v>
      </c>
      <c r="K121" s="62">
        <v>426968</v>
      </c>
      <c r="L121" s="54">
        <v>9.2875597758126371E-3</v>
      </c>
      <c r="M121" s="62">
        <v>301047</v>
      </c>
      <c r="N121" s="54">
        <v>5.8678932765041658E-2</v>
      </c>
      <c r="O121" s="62">
        <v>7226</v>
      </c>
      <c r="P121" s="54">
        <v>6.1554282356397927E-2</v>
      </c>
      <c r="Q121" s="62">
        <v>15074</v>
      </c>
      <c r="R121" s="54">
        <v>1.8926591861565534E-2</v>
      </c>
      <c r="S121" s="62">
        <v>66618</v>
      </c>
      <c r="T121" s="54">
        <v>5.5150785605676544E-2</v>
      </c>
      <c r="U121" s="62">
        <v>5312</v>
      </c>
      <c r="V121" s="54">
        <v>1.1968569065343257</v>
      </c>
      <c r="W121" s="62">
        <v>124679</v>
      </c>
      <c r="X121" s="54">
        <v>1.4268863127923526E-2</v>
      </c>
      <c r="Y121" s="62">
        <v>4536</v>
      </c>
      <c r="Z121" s="54">
        <v>-0.21495327102803741</v>
      </c>
      <c r="AA121" s="62">
        <v>7450</v>
      </c>
      <c r="AB121" s="54">
        <v>0.8436030685473892</v>
      </c>
      <c r="AC121" s="62">
        <v>49590</v>
      </c>
      <c r="AD121" s="54">
        <v>9.3832715722604654E-2</v>
      </c>
      <c r="AE121" s="62">
        <v>14034</v>
      </c>
      <c r="AF121" s="54">
        <v>0.22013562858633273</v>
      </c>
      <c r="AG121" s="62">
        <v>10127</v>
      </c>
      <c r="AH121" s="54">
        <v>3.8347175228135022E-2</v>
      </c>
      <c r="AI121" s="62">
        <v>9862</v>
      </c>
      <c r="AJ121" s="54">
        <v>-8.7274409995372504E-2</v>
      </c>
      <c r="AK121" s="62">
        <v>15567</v>
      </c>
      <c r="AL121" s="54">
        <v>0.17256703826453745</v>
      </c>
      <c r="AM121" s="62">
        <v>3438</v>
      </c>
      <c r="AN121" s="54">
        <v>-7.5557945684323724E-2</v>
      </c>
      <c r="AO121" s="62">
        <v>3169</v>
      </c>
      <c r="AP121" s="54">
        <v>3.5620915032679834E-2</v>
      </c>
      <c r="AQ121" s="62">
        <v>3159</v>
      </c>
      <c r="AR121" s="54">
        <v>0.77272727272727271</v>
      </c>
      <c r="AS121" s="62">
        <v>580</v>
      </c>
      <c r="AT121" s="54">
        <v>3.0195381882770933E-2</v>
      </c>
      <c r="AU121" s="62">
        <v>2232</v>
      </c>
      <c r="AV121" s="54">
        <v>0.19999999999999996</v>
      </c>
      <c r="AW121" s="62">
        <v>1269</v>
      </c>
      <c r="AX121" s="54">
        <v>-7.6419213973799138E-2</v>
      </c>
      <c r="AY121" s="62">
        <v>3</v>
      </c>
      <c r="AZ121" s="54" t="s">
        <v>90</v>
      </c>
      <c r="BA121" s="62">
        <v>6712</v>
      </c>
      <c r="BB121" s="54">
        <v>0.10940919037199115</v>
      </c>
      <c r="BC121" s="51"/>
      <c r="BD121" s="51"/>
    </row>
    <row r="122" spans="2:56" s="74" customFormat="1" ht="15" customHeight="1" collapsed="1" x14ac:dyDescent="0.25">
      <c r="B122" s="64">
        <v>2010</v>
      </c>
      <c r="C122" s="65">
        <v>5611839</v>
      </c>
      <c r="D122" s="66">
        <v>2.0575590594140492E-2</v>
      </c>
      <c r="E122" s="65">
        <v>2499685</v>
      </c>
      <c r="F122" s="66">
        <v>-1.1029987766877469E-2</v>
      </c>
      <c r="G122" s="65">
        <v>1563869</v>
      </c>
      <c r="H122" s="66">
        <v>3.8307954099778829E-3</v>
      </c>
      <c r="I122" s="65">
        <v>935816</v>
      </c>
      <c r="J122" s="66">
        <v>-4.1127920857006672E-2</v>
      </c>
      <c r="K122" s="65">
        <v>4676023</v>
      </c>
      <c r="L122" s="66">
        <v>3.389048022826846E-2</v>
      </c>
      <c r="M122" s="65">
        <v>3112154</v>
      </c>
      <c r="N122" s="66">
        <v>4.9685582108198512E-2</v>
      </c>
      <c r="O122" s="65">
        <v>85536</v>
      </c>
      <c r="P122" s="66">
        <v>-8.7150009271277362E-3</v>
      </c>
      <c r="Q122" s="65">
        <v>170451</v>
      </c>
      <c r="R122" s="66">
        <v>0.15009513784867012</v>
      </c>
      <c r="S122" s="65">
        <v>660055</v>
      </c>
      <c r="T122" s="66">
        <v>2.4166770109235403E-2</v>
      </c>
      <c r="U122" s="65">
        <v>44479</v>
      </c>
      <c r="V122" s="66">
        <v>0.35813740458015264</v>
      </c>
      <c r="W122" s="65">
        <v>1442736</v>
      </c>
      <c r="X122" s="66">
        <v>7.8421494040313178E-2</v>
      </c>
      <c r="Y122" s="65">
        <v>74266</v>
      </c>
      <c r="Z122" s="66">
        <v>-0.18268659344529303</v>
      </c>
      <c r="AA122" s="65">
        <v>64779</v>
      </c>
      <c r="AB122" s="66">
        <v>0.26279776989356307</v>
      </c>
      <c r="AC122" s="65">
        <v>300749</v>
      </c>
      <c r="AD122" s="66">
        <v>-7.1937073575653931E-2</v>
      </c>
      <c r="AE122" s="65">
        <v>81347</v>
      </c>
      <c r="AF122" s="66">
        <v>-5.9343886955214531E-2</v>
      </c>
      <c r="AG122" s="65">
        <v>67321</v>
      </c>
      <c r="AH122" s="66">
        <v>-1.1714793229495424E-2</v>
      </c>
      <c r="AI122" s="65">
        <v>74250</v>
      </c>
      <c r="AJ122" s="66">
        <v>-0.11254272942413879</v>
      </c>
      <c r="AK122" s="65">
        <v>77831</v>
      </c>
      <c r="AL122" s="66">
        <v>-9.2847069244845426E-2</v>
      </c>
      <c r="AM122" s="65">
        <v>45114</v>
      </c>
      <c r="AN122" s="66">
        <v>-3.8532031882698936E-2</v>
      </c>
      <c r="AO122" s="65">
        <v>36453</v>
      </c>
      <c r="AP122" s="66">
        <v>0.12540520514957865</v>
      </c>
      <c r="AQ122" s="65">
        <v>44736</v>
      </c>
      <c r="AR122" s="66">
        <v>0.1328724454911494</v>
      </c>
      <c r="AS122" s="65">
        <v>9690</v>
      </c>
      <c r="AT122" s="66">
        <v>-0.20625819134993451</v>
      </c>
      <c r="AU122" s="65">
        <v>30595</v>
      </c>
      <c r="AV122" s="66">
        <v>0.13816450280867532</v>
      </c>
      <c r="AW122" s="65">
        <v>30945</v>
      </c>
      <c r="AX122" s="66">
        <v>0.63695514176893786</v>
      </c>
      <c r="AY122" s="65">
        <v>18</v>
      </c>
      <c r="AZ122" s="66" t="s">
        <v>90</v>
      </c>
      <c r="BA122" s="65">
        <v>71552</v>
      </c>
      <c r="BB122" s="66">
        <v>5.7568351916908567E-2</v>
      </c>
      <c r="BC122" s="51"/>
      <c r="BD122" s="51"/>
    </row>
    <row r="123" spans="2:56" s="74" customFormat="1" ht="15" hidden="1" customHeight="1" outlineLevel="1" x14ac:dyDescent="0.25">
      <c r="B123" s="52" t="s">
        <v>91</v>
      </c>
      <c r="C123" s="62">
        <v>454855</v>
      </c>
      <c r="D123" s="63">
        <v>-0.10841415701617518</v>
      </c>
      <c r="E123" s="62">
        <v>164000</v>
      </c>
      <c r="F123" s="63">
        <v>-0.11560983500485278</v>
      </c>
      <c r="G123" s="62">
        <v>92380</v>
      </c>
      <c r="H123" s="63">
        <v>-0.1097362359902474</v>
      </c>
      <c r="I123" s="62">
        <v>71639</v>
      </c>
      <c r="J123" s="63">
        <v>-0.1097362359902474</v>
      </c>
      <c r="K123" s="62">
        <v>383216</v>
      </c>
      <c r="L123" s="63">
        <v>-0.10561975022813674</v>
      </c>
      <c r="M123" s="62">
        <v>290836</v>
      </c>
      <c r="N123" s="63">
        <v>-0.10430422785059623</v>
      </c>
      <c r="O123" s="62">
        <v>6765</v>
      </c>
      <c r="P123" s="63">
        <v>-4.0153234960272455E-2</v>
      </c>
      <c r="Q123" s="62">
        <v>12476</v>
      </c>
      <c r="R123" s="63">
        <v>-3.6735345791406582E-3</v>
      </c>
      <c r="S123" s="62">
        <v>65599</v>
      </c>
      <c r="T123" s="63">
        <v>-9.1854251460531056E-2</v>
      </c>
      <c r="U123" s="62">
        <v>2926</v>
      </c>
      <c r="V123" s="63">
        <v>-0.42412910844321983</v>
      </c>
      <c r="W123" s="62">
        <v>112082</v>
      </c>
      <c r="X123" s="63">
        <v>-0.13822850991849911</v>
      </c>
      <c r="Y123" s="62">
        <v>9597</v>
      </c>
      <c r="Z123" s="63">
        <v>0.10883882149046786</v>
      </c>
      <c r="AA123" s="62">
        <v>7259</v>
      </c>
      <c r="AB123" s="63">
        <v>-0.16534437162239857</v>
      </c>
      <c r="AC123" s="62">
        <v>54101</v>
      </c>
      <c r="AD123" s="63">
        <v>-7.1737414639168162E-2</v>
      </c>
      <c r="AE123" s="62">
        <v>14844</v>
      </c>
      <c r="AF123" s="54">
        <v>1.3491635186184681E-3</v>
      </c>
      <c r="AG123" s="62">
        <v>10971</v>
      </c>
      <c r="AH123" s="54">
        <v>-0.15091711167866262</v>
      </c>
      <c r="AI123" s="62">
        <v>13172</v>
      </c>
      <c r="AJ123" s="54">
        <v>-0.17406571356909961</v>
      </c>
      <c r="AK123" s="62">
        <v>15114</v>
      </c>
      <c r="AL123" s="54">
        <v>3.598601686201941E-2</v>
      </c>
      <c r="AM123" s="62">
        <v>3823</v>
      </c>
      <c r="AN123" s="54">
        <v>0.21984684109763886</v>
      </c>
      <c r="AO123" s="62">
        <v>3705</v>
      </c>
      <c r="AP123" s="54">
        <v>-6.0121765601217625E-2</v>
      </c>
      <c r="AQ123" s="62">
        <v>3121</v>
      </c>
      <c r="AR123" s="54">
        <v>4.4511378848728356E-2</v>
      </c>
      <c r="AS123" s="62">
        <v>971</v>
      </c>
      <c r="AT123" s="54">
        <v>0.56612903225806455</v>
      </c>
      <c r="AU123" s="62">
        <v>2521</v>
      </c>
      <c r="AV123" s="63">
        <v>7.5970977379428151E-2</v>
      </c>
      <c r="AW123" s="62">
        <v>224</v>
      </c>
      <c r="AX123" s="63">
        <v>223</v>
      </c>
      <c r="AY123" s="62"/>
      <c r="AZ123" s="63"/>
      <c r="BA123" s="62">
        <v>5666</v>
      </c>
      <c r="BB123" s="63">
        <v>-0.37715730460591401</v>
      </c>
      <c r="BC123" s="51"/>
      <c r="BD123" s="51"/>
    </row>
    <row r="124" spans="2:56" s="74" customFormat="1" ht="15" hidden="1" customHeight="1" outlineLevel="1" x14ac:dyDescent="0.25">
      <c r="B124" s="52" t="s">
        <v>92</v>
      </c>
      <c r="C124" s="62">
        <v>448812</v>
      </c>
      <c r="D124" s="63">
        <v>-0.17599734152418056</v>
      </c>
      <c r="E124" s="62">
        <v>167582</v>
      </c>
      <c r="F124" s="63">
        <v>-0.14206599727688562</v>
      </c>
      <c r="G124" s="62">
        <v>96723</v>
      </c>
      <c r="H124" s="63">
        <v>-0.13836354728074474</v>
      </c>
      <c r="I124" s="62">
        <v>71517</v>
      </c>
      <c r="J124" s="63">
        <v>-0.13836354728074474</v>
      </c>
      <c r="K124" s="62">
        <v>377295</v>
      </c>
      <c r="L124" s="63">
        <v>-0.18126897395780217</v>
      </c>
      <c r="M124" s="62">
        <v>280572</v>
      </c>
      <c r="N124" s="63">
        <v>-0.1950862657570559</v>
      </c>
      <c r="O124" s="62">
        <v>7227</v>
      </c>
      <c r="P124" s="63">
        <v>-0.24014299232467673</v>
      </c>
      <c r="Q124" s="62">
        <v>11471</v>
      </c>
      <c r="R124" s="63">
        <v>-5.2061813073299712E-2</v>
      </c>
      <c r="S124" s="62">
        <v>59765</v>
      </c>
      <c r="T124" s="63">
        <v>-0.19080114274882543</v>
      </c>
      <c r="U124" s="62">
        <v>4076</v>
      </c>
      <c r="V124" s="63">
        <v>-0.153478712357217</v>
      </c>
      <c r="W124" s="62">
        <v>112831</v>
      </c>
      <c r="X124" s="63">
        <v>-0.26592498617481541</v>
      </c>
      <c r="Y124" s="62">
        <v>9025</v>
      </c>
      <c r="Z124" s="63">
        <v>1.0751483928771455E-2</v>
      </c>
      <c r="AA124" s="62">
        <v>5898</v>
      </c>
      <c r="AB124" s="63">
        <v>-0.11388221153846156</v>
      </c>
      <c r="AC124" s="62">
        <v>53510</v>
      </c>
      <c r="AD124" s="63">
        <v>-4.969098529516236E-2</v>
      </c>
      <c r="AE124" s="62">
        <v>14898</v>
      </c>
      <c r="AF124" s="54">
        <v>4.6722405676947965E-2</v>
      </c>
      <c r="AG124" s="62">
        <v>12000</v>
      </c>
      <c r="AH124" s="54">
        <v>-5.3030303030302983E-2</v>
      </c>
      <c r="AI124" s="62">
        <v>12725</v>
      </c>
      <c r="AJ124" s="54">
        <v>-0.15555113146194177</v>
      </c>
      <c r="AK124" s="62">
        <v>13887</v>
      </c>
      <c r="AL124" s="54">
        <v>-3.118459606529933E-2</v>
      </c>
      <c r="AM124" s="62">
        <v>3628</v>
      </c>
      <c r="AN124" s="54">
        <v>-3.0464991982896872E-2</v>
      </c>
      <c r="AO124" s="62">
        <v>3113</v>
      </c>
      <c r="AP124" s="54">
        <v>-0.32604459839792166</v>
      </c>
      <c r="AQ124" s="62">
        <v>1639</v>
      </c>
      <c r="AR124" s="54">
        <v>-0.26568100358422941</v>
      </c>
      <c r="AS124" s="62">
        <v>899</v>
      </c>
      <c r="AT124" s="54">
        <v>-0.17749313815187562</v>
      </c>
      <c r="AU124" s="62">
        <v>2135</v>
      </c>
      <c r="AV124" s="63">
        <v>0.10165118679050567</v>
      </c>
      <c r="AW124" s="62">
        <v>0</v>
      </c>
      <c r="AX124" s="63" t="s">
        <v>90</v>
      </c>
      <c r="AY124" s="62"/>
      <c r="AZ124" s="63"/>
      <c r="BA124" s="62">
        <v>5355</v>
      </c>
      <c r="BB124" s="63">
        <v>-0.40933156849768371</v>
      </c>
      <c r="BC124" s="51"/>
      <c r="BD124" s="51"/>
    </row>
    <row r="125" spans="2:56" s="74" customFormat="1" ht="15" hidden="1" customHeight="1" outlineLevel="1" x14ac:dyDescent="0.25">
      <c r="B125" s="52" t="s">
        <v>93</v>
      </c>
      <c r="C125" s="62">
        <v>489254</v>
      </c>
      <c r="D125" s="63">
        <v>-0.19521855990946391</v>
      </c>
      <c r="E125" s="62">
        <v>186040</v>
      </c>
      <c r="F125" s="63">
        <v>-0.21710255137663304</v>
      </c>
      <c r="G125" s="62">
        <v>103997</v>
      </c>
      <c r="H125" s="63">
        <v>-0.27082588362325855</v>
      </c>
      <c r="I125" s="62">
        <v>82140</v>
      </c>
      <c r="J125" s="63">
        <v>-0.27082588362325855</v>
      </c>
      <c r="K125" s="62">
        <v>407114</v>
      </c>
      <c r="L125" s="63">
        <v>-0.20610058833509159</v>
      </c>
      <c r="M125" s="62">
        <v>303117</v>
      </c>
      <c r="N125" s="63">
        <v>-0.18116321789399747</v>
      </c>
      <c r="O125" s="62">
        <v>6871</v>
      </c>
      <c r="P125" s="63">
        <v>-0.26810822326374095</v>
      </c>
      <c r="Q125" s="62">
        <v>11456</v>
      </c>
      <c r="R125" s="63">
        <v>-0.14641233887191718</v>
      </c>
      <c r="S125" s="62">
        <v>62541</v>
      </c>
      <c r="T125" s="63">
        <v>-0.27734189940260912</v>
      </c>
      <c r="U125" s="62">
        <v>4332</v>
      </c>
      <c r="V125" s="63">
        <v>-0.22504472271914133</v>
      </c>
      <c r="W125" s="62">
        <v>126070</v>
      </c>
      <c r="X125" s="63">
        <v>-0.17060847483273356</v>
      </c>
      <c r="Y125" s="62">
        <v>9526</v>
      </c>
      <c r="Z125" s="63">
        <v>-4.0588176049954683E-2</v>
      </c>
      <c r="AA125" s="62">
        <v>4466</v>
      </c>
      <c r="AB125" s="63">
        <v>-0.27180825044839396</v>
      </c>
      <c r="AC125" s="62">
        <v>60750</v>
      </c>
      <c r="AD125" s="63">
        <v>-3.2720324814903279E-2</v>
      </c>
      <c r="AE125" s="62">
        <v>17084</v>
      </c>
      <c r="AF125" s="54">
        <v>5.2368343630480041E-3</v>
      </c>
      <c r="AG125" s="62">
        <v>12568</v>
      </c>
      <c r="AH125" s="54">
        <v>-9.7061570515123208E-2</v>
      </c>
      <c r="AI125" s="62">
        <v>14898</v>
      </c>
      <c r="AJ125" s="54">
        <v>-0.10030798961289933</v>
      </c>
      <c r="AK125" s="62">
        <v>16200</v>
      </c>
      <c r="AL125" s="54">
        <v>5.6613618575528379E-2</v>
      </c>
      <c r="AM125" s="62">
        <v>3632</v>
      </c>
      <c r="AN125" s="54">
        <v>-0.16754526701810679</v>
      </c>
      <c r="AO125" s="62">
        <v>2731</v>
      </c>
      <c r="AP125" s="54">
        <v>-0.40682015638575153</v>
      </c>
      <c r="AQ125" s="62">
        <v>1939</v>
      </c>
      <c r="AR125" s="54">
        <v>-0.26469472885855139</v>
      </c>
      <c r="AS125" s="62">
        <v>855</v>
      </c>
      <c r="AT125" s="54">
        <v>-8.1632653061224469E-2</v>
      </c>
      <c r="AU125" s="62">
        <v>2338</v>
      </c>
      <c r="AV125" s="63">
        <v>0.26378378378378375</v>
      </c>
      <c r="AW125" s="62">
        <v>185</v>
      </c>
      <c r="AX125" s="63">
        <v>-0.73609129814550645</v>
      </c>
      <c r="AY125" s="62"/>
      <c r="AZ125" s="63"/>
      <c r="BA125" s="62">
        <v>5425</v>
      </c>
      <c r="BB125" s="63">
        <v>-0.41515739542906427</v>
      </c>
      <c r="BC125" s="51"/>
      <c r="BD125" s="51"/>
    </row>
    <row r="126" spans="2:56" s="74" customFormat="1" ht="15" hidden="1" customHeight="1" outlineLevel="1" x14ac:dyDescent="0.25">
      <c r="B126" s="52" t="s">
        <v>94</v>
      </c>
      <c r="C126" s="62">
        <v>462721</v>
      </c>
      <c r="D126" s="63">
        <v>-9.5454803137907995E-2</v>
      </c>
      <c r="E126" s="62">
        <v>213462</v>
      </c>
      <c r="F126" s="63">
        <v>-6.6954162352046764E-2</v>
      </c>
      <c r="G126" s="62">
        <v>127448</v>
      </c>
      <c r="H126" s="63">
        <v>-8.5896258893734201E-2</v>
      </c>
      <c r="I126" s="62">
        <v>86101</v>
      </c>
      <c r="J126" s="63">
        <v>-8.5896258893734201E-2</v>
      </c>
      <c r="K126" s="62">
        <v>376620</v>
      </c>
      <c r="L126" s="63">
        <v>-0.10775120705421914</v>
      </c>
      <c r="M126" s="62">
        <v>249172</v>
      </c>
      <c r="N126" s="63">
        <v>-0.11853062495135813</v>
      </c>
      <c r="O126" s="62">
        <v>7183</v>
      </c>
      <c r="P126" s="63">
        <v>-0.14640522875816997</v>
      </c>
      <c r="Q126" s="62">
        <v>14349</v>
      </c>
      <c r="R126" s="63">
        <v>0.2558200595133906</v>
      </c>
      <c r="S126" s="62">
        <v>57447</v>
      </c>
      <c r="T126" s="63">
        <v>-0.16172479206187074</v>
      </c>
      <c r="U126" s="62">
        <v>4262</v>
      </c>
      <c r="V126" s="63">
        <v>-0.22012808783165594</v>
      </c>
      <c r="W126" s="62">
        <v>113784</v>
      </c>
      <c r="X126" s="63">
        <v>-0.15363215757449533</v>
      </c>
      <c r="Y126" s="62">
        <v>9199</v>
      </c>
      <c r="Z126" s="63">
        <v>0.19142598109053233</v>
      </c>
      <c r="AA126" s="62">
        <v>3883</v>
      </c>
      <c r="AB126" s="63">
        <v>-0.18595387840670863</v>
      </c>
      <c r="AC126" s="62">
        <v>20520</v>
      </c>
      <c r="AD126" s="63">
        <v>2.6975626845503253E-2</v>
      </c>
      <c r="AE126" s="62">
        <v>6147</v>
      </c>
      <c r="AF126" s="54">
        <v>-1.6322611617858862E-2</v>
      </c>
      <c r="AG126" s="62">
        <v>3354</v>
      </c>
      <c r="AH126" s="54">
        <v>-2.215743440233231E-2</v>
      </c>
      <c r="AI126" s="62">
        <v>5247</v>
      </c>
      <c r="AJ126" s="54">
        <v>-5.6973400431344356E-2</v>
      </c>
      <c r="AK126" s="62">
        <v>5772</v>
      </c>
      <c r="AL126" s="54">
        <v>0.21823554242296317</v>
      </c>
      <c r="AM126" s="62">
        <v>3747</v>
      </c>
      <c r="AN126" s="54">
        <v>-0.10186960690316393</v>
      </c>
      <c r="AO126" s="62">
        <v>2937</v>
      </c>
      <c r="AP126" s="54">
        <v>-9.6029547553093231E-2</v>
      </c>
      <c r="AQ126" s="62">
        <v>2811</v>
      </c>
      <c r="AR126" s="54">
        <v>-0.16463595839524514</v>
      </c>
      <c r="AS126" s="62">
        <v>923</v>
      </c>
      <c r="AT126" s="54">
        <v>-4.9433573635427441E-2</v>
      </c>
      <c r="AU126" s="62">
        <v>2123</v>
      </c>
      <c r="AV126" s="63">
        <v>-0.19277566539923952</v>
      </c>
      <c r="AW126" s="62">
        <v>789</v>
      </c>
      <c r="AX126" s="63">
        <v>0.49715370018975324</v>
      </c>
      <c r="AY126" s="62"/>
      <c r="AZ126" s="63"/>
      <c r="BA126" s="62">
        <v>5203</v>
      </c>
      <c r="BB126" s="63">
        <v>-0.25862068965517238</v>
      </c>
      <c r="BC126" s="51"/>
      <c r="BD126" s="51"/>
    </row>
    <row r="127" spans="2:56" s="74" customFormat="1" ht="15" hidden="1" customHeight="1" outlineLevel="1" x14ac:dyDescent="0.25">
      <c r="B127" s="52" t="s">
        <v>95</v>
      </c>
      <c r="C127" s="62">
        <v>388311</v>
      </c>
      <c r="D127" s="63">
        <v>-0.12779085542807345</v>
      </c>
      <c r="E127" s="62">
        <v>202117</v>
      </c>
      <c r="F127" s="63">
        <v>-0.13284514341115206</v>
      </c>
      <c r="G127" s="62">
        <v>116243</v>
      </c>
      <c r="H127" s="63">
        <v>-0.13387874317306336</v>
      </c>
      <c r="I127" s="62">
        <v>85896</v>
      </c>
      <c r="J127" s="63">
        <v>-0.13387874317306336</v>
      </c>
      <c r="K127" s="62">
        <v>302415</v>
      </c>
      <c r="L127" s="63">
        <v>-0.12674807758389184</v>
      </c>
      <c r="M127" s="62">
        <v>186172</v>
      </c>
      <c r="N127" s="63">
        <v>-0.12223594753368727</v>
      </c>
      <c r="O127" s="62">
        <v>6123</v>
      </c>
      <c r="P127" s="63">
        <v>-0.18609597235145559</v>
      </c>
      <c r="Q127" s="62">
        <v>10286</v>
      </c>
      <c r="R127" s="63">
        <v>0.11320346320346331</v>
      </c>
      <c r="S127" s="62">
        <v>41151</v>
      </c>
      <c r="T127" s="63">
        <v>-0.1203856101575359</v>
      </c>
      <c r="U127" s="62">
        <v>2667</v>
      </c>
      <c r="V127" s="63">
        <v>6.4150943396226179E-3</v>
      </c>
      <c r="W127" s="62">
        <v>96936</v>
      </c>
      <c r="X127" s="63">
        <v>-0.12695439152676702</v>
      </c>
      <c r="Y127" s="62">
        <v>8910</v>
      </c>
      <c r="Z127" s="63">
        <v>9.1743119266054496E-3</v>
      </c>
      <c r="AA127" s="62">
        <v>2308</v>
      </c>
      <c r="AB127" s="63">
        <v>-0.31166119892633459</v>
      </c>
      <c r="AC127" s="62">
        <v>1660</v>
      </c>
      <c r="AD127" s="63">
        <v>-0.40714285714285714</v>
      </c>
      <c r="AE127" s="62">
        <v>0</v>
      </c>
      <c r="AF127" s="54">
        <v>-1</v>
      </c>
      <c r="AG127" s="62">
        <v>0</v>
      </c>
      <c r="AH127" s="54">
        <v>-1</v>
      </c>
      <c r="AI127" s="62">
        <v>1314</v>
      </c>
      <c r="AJ127" s="54">
        <v>-5.1263537906137135E-2</v>
      </c>
      <c r="AK127" s="62">
        <v>346</v>
      </c>
      <c r="AL127" s="54">
        <v>1.8595041322314048</v>
      </c>
      <c r="AM127" s="62">
        <v>3685</v>
      </c>
      <c r="AN127" s="54">
        <v>4.6346782988004875E-3</v>
      </c>
      <c r="AO127" s="62">
        <v>2150</v>
      </c>
      <c r="AP127" s="54">
        <v>-0.15220820189274453</v>
      </c>
      <c r="AQ127" s="62">
        <v>4302</v>
      </c>
      <c r="AR127" s="54">
        <v>-4.5908183632734523E-2</v>
      </c>
      <c r="AS127" s="62">
        <v>966</v>
      </c>
      <c r="AT127" s="54">
        <v>-0.25290023201856149</v>
      </c>
      <c r="AU127" s="62">
        <v>1422</v>
      </c>
      <c r="AV127" s="63">
        <v>-0.43660855784469099</v>
      </c>
      <c r="AW127" s="62">
        <v>736</v>
      </c>
      <c r="AX127" s="63">
        <v>-0.11750599520383698</v>
      </c>
      <c r="AY127" s="62"/>
      <c r="AZ127" s="63"/>
      <c r="BA127" s="62">
        <v>2868</v>
      </c>
      <c r="BB127" s="63">
        <v>-0.36604774535809015</v>
      </c>
      <c r="BC127" s="51"/>
      <c r="BD127" s="51"/>
    </row>
    <row r="128" spans="2:56" s="74" customFormat="1" ht="15" hidden="1" customHeight="1" outlineLevel="1" x14ac:dyDescent="0.25">
      <c r="B128" s="52" t="s">
        <v>96</v>
      </c>
      <c r="C128" s="62">
        <v>400295</v>
      </c>
      <c r="D128" s="63">
        <v>-0.12885605162076585</v>
      </c>
      <c r="E128" s="62">
        <v>214113</v>
      </c>
      <c r="F128" s="63">
        <v>-0.14951620456728287</v>
      </c>
      <c r="G128" s="62">
        <v>130415</v>
      </c>
      <c r="H128" s="63">
        <v>-0.15890592954712557</v>
      </c>
      <c r="I128" s="62">
        <v>83878</v>
      </c>
      <c r="J128" s="63">
        <v>-0.15890592954712557</v>
      </c>
      <c r="K128" s="62">
        <v>316417</v>
      </c>
      <c r="L128" s="63">
        <v>-0.12734939725808281</v>
      </c>
      <c r="M128" s="62">
        <v>186002</v>
      </c>
      <c r="N128" s="63">
        <v>-0.10377326671131692</v>
      </c>
      <c r="O128" s="62">
        <v>5615</v>
      </c>
      <c r="P128" s="63">
        <v>-0.21181920269511512</v>
      </c>
      <c r="Q128" s="62">
        <v>9704</v>
      </c>
      <c r="R128" s="63">
        <v>2.9165340969349973E-2</v>
      </c>
      <c r="S128" s="62">
        <v>37753</v>
      </c>
      <c r="T128" s="63">
        <v>-0.14055136931727641</v>
      </c>
      <c r="U128" s="62">
        <v>1597</v>
      </c>
      <c r="V128" s="63">
        <v>-0.38882510524301572</v>
      </c>
      <c r="W128" s="62">
        <v>94510</v>
      </c>
      <c r="X128" s="63">
        <v>-9.673041450430564E-2</v>
      </c>
      <c r="Y128" s="62">
        <v>6278</v>
      </c>
      <c r="Z128" s="63">
        <v>-0.30174619063507957</v>
      </c>
      <c r="AA128" s="62">
        <v>3363</v>
      </c>
      <c r="AB128" s="63">
        <v>-0.21571828358208955</v>
      </c>
      <c r="AC128" s="62">
        <v>2781</v>
      </c>
      <c r="AD128" s="63">
        <v>-0.21329561527581331</v>
      </c>
      <c r="AE128" s="62">
        <v>547</v>
      </c>
      <c r="AF128" s="54">
        <v>0.47043010752688175</v>
      </c>
      <c r="AG128" s="62">
        <v>551</v>
      </c>
      <c r="AH128" s="54">
        <v>-0.687995469988675</v>
      </c>
      <c r="AI128" s="62">
        <v>1683</v>
      </c>
      <c r="AJ128" s="54">
        <v>0.20472440944881898</v>
      </c>
      <c r="AK128" s="62">
        <v>0</v>
      </c>
      <c r="AL128" s="54" t="s">
        <v>90</v>
      </c>
      <c r="AM128" s="62">
        <v>3533</v>
      </c>
      <c r="AN128" s="54">
        <v>0.22588480222068008</v>
      </c>
      <c r="AO128" s="62">
        <v>2020</v>
      </c>
      <c r="AP128" s="54">
        <v>-9.1726618705035956E-2</v>
      </c>
      <c r="AQ128" s="62">
        <v>3831</v>
      </c>
      <c r="AR128" s="54">
        <v>-2.2454707833631016E-2</v>
      </c>
      <c r="AS128" s="62">
        <v>1091</v>
      </c>
      <c r="AT128" s="54">
        <v>3.4123222748815074E-2</v>
      </c>
      <c r="AU128" s="62">
        <v>2915</v>
      </c>
      <c r="AV128" s="63">
        <v>-0.24501424501424507</v>
      </c>
      <c r="AW128" s="62">
        <v>3147</v>
      </c>
      <c r="AX128" s="63">
        <v>-1.7176764522173649E-2</v>
      </c>
      <c r="AY128" s="62"/>
      <c r="AZ128" s="63"/>
      <c r="BA128" s="62">
        <v>6468</v>
      </c>
      <c r="BB128" s="63">
        <v>0.10413110276544901</v>
      </c>
      <c r="BC128" s="51"/>
      <c r="BD128" s="51"/>
    </row>
    <row r="129" spans="2:56" s="74" customFormat="1" ht="15" hidden="1" customHeight="1" outlineLevel="1" x14ac:dyDescent="0.25">
      <c r="B129" s="52" t="s">
        <v>97</v>
      </c>
      <c r="C129" s="62">
        <v>479191</v>
      </c>
      <c r="D129" s="63">
        <v>-8.9743273148631841E-2</v>
      </c>
      <c r="E129" s="62">
        <v>260016</v>
      </c>
      <c r="F129" s="63">
        <v>-8.6217784545001619E-2</v>
      </c>
      <c r="G129" s="62">
        <v>172443</v>
      </c>
      <c r="H129" s="63">
        <v>-9.3111681427098913E-2</v>
      </c>
      <c r="I129" s="62">
        <v>88016</v>
      </c>
      <c r="J129" s="63">
        <v>-9.3111681427098913E-2</v>
      </c>
      <c r="K129" s="62">
        <v>391175</v>
      </c>
      <c r="L129" s="63">
        <v>-9.3556004069062837E-2</v>
      </c>
      <c r="M129" s="62">
        <v>218732</v>
      </c>
      <c r="N129" s="63">
        <v>-9.3905990447429755E-2</v>
      </c>
      <c r="O129" s="62">
        <v>10214</v>
      </c>
      <c r="P129" s="63">
        <v>4.5980542754736398E-2</v>
      </c>
      <c r="Q129" s="62">
        <v>13384</v>
      </c>
      <c r="R129" s="63">
        <v>3.5592695759826709E-2</v>
      </c>
      <c r="S129" s="62">
        <v>42362</v>
      </c>
      <c r="T129" s="63">
        <v>-9.419034789488312E-2</v>
      </c>
      <c r="U129" s="62">
        <v>2062</v>
      </c>
      <c r="V129" s="63">
        <v>-9.5217200526546697E-2</v>
      </c>
      <c r="W129" s="62">
        <v>108064</v>
      </c>
      <c r="X129" s="63">
        <v>-9.7156893051389859E-2</v>
      </c>
      <c r="Y129" s="62">
        <v>6502</v>
      </c>
      <c r="Z129" s="63">
        <v>-0.27278827871602729</v>
      </c>
      <c r="AA129" s="62">
        <v>3714</v>
      </c>
      <c r="AB129" s="63">
        <v>-0.35194555923922521</v>
      </c>
      <c r="AC129" s="62">
        <v>2802</v>
      </c>
      <c r="AD129" s="63">
        <v>-0.44591655131500885</v>
      </c>
      <c r="AE129" s="62">
        <v>730</v>
      </c>
      <c r="AF129" s="54">
        <v>-0.17700112739571594</v>
      </c>
      <c r="AG129" s="62">
        <v>729</v>
      </c>
      <c r="AH129" s="54">
        <v>-0.68165938864628828</v>
      </c>
      <c r="AI129" s="62">
        <v>1343</v>
      </c>
      <c r="AJ129" s="54">
        <v>-0.28563829787234041</v>
      </c>
      <c r="AK129" s="62">
        <v>0</v>
      </c>
      <c r="AL129" s="54" t="s">
        <v>90</v>
      </c>
      <c r="AM129" s="62">
        <v>3974</v>
      </c>
      <c r="AN129" s="54">
        <v>0.1292980960500143</v>
      </c>
      <c r="AO129" s="62">
        <v>2430</v>
      </c>
      <c r="AP129" s="54">
        <v>-0.16580844490216273</v>
      </c>
      <c r="AQ129" s="62">
        <v>5103</v>
      </c>
      <c r="AR129" s="54">
        <v>0.17743424088601745</v>
      </c>
      <c r="AS129" s="62">
        <v>1668</v>
      </c>
      <c r="AT129" s="54">
        <v>-5.9594755661501742E-3</v>
      </c>
      <c r="AU129" s="62">
        <v>3097</v>
      </c>
      <c r="AV129" s="63">
        <v>-0.44537965616045849</v>
      </c>
      <c r="AW129" s="62">
        <v>4681</v>
      </c>
      <c r="AX129" s="63">
        <v>3.9991113085980912E-2</v>
      </c>
      <c r="AY129" s="62"/>
      <c r="AZ129" s="63"/>
      <c r="BA129" s="62">
        <v>7662</v>
      </c>
      <c r="BB129" s="63">
        <v>-6.8697342838626163E-3</v>
      </c>
      <c r="BC129" s="51"/>
      <c r="BD129" s="51"/>
    </row>
    <row r="130" spans="2:56" s="74" customFormat="1" ht="15" hidden="1" customHeight="1" outlineLevel="1" x14ac:dyDescent="0.25">
      <c r="B130" s="52" t="s">
        <v>98</v>
      </c>
      <c r="C130" s="62">
        <v>494931</v>
      </c>
      <c r="D130" s="63">
        <v>-0.12752897624608872</v>
      </c>
      <c r="E130" s="62">
        <v>285777</v>
      </c>
      <c r="F130" s="63">
        <v>-8.1481505282368971E-2</v>
      </c>
      <c r="G130" s="62">
        <v>204560</v>
      </c>
      <c r="H130" s="63">
        <v>-6.0763841060818891E-2</v>
      </c>
      <c r="I130" s="62">
        <v>81305</v>
      </c>
      <c r="J130" s="63">
        <v>-6.0763841060818891E-2</v>
      </c>
      <c r="K130" s="62">
        <v>413626</v>
      </c>
      <c r="L130" s="63">
        <v>-0.12708586141037681</v>
      </c>
      <c r="M130" s="62">
        <v>209066</v>
      </c>
      <c r="N130" s="63">
        <v>-0.18349859988830353</v>
      </c>
      <c r="O130" s="62">
        <v>8438</v>
      </c>
      <c r="P130" s="63">
        <v>-4.8381639787977937E-2</v>
      </c>
      <c r="Q130" s="62">
        <v>12201</v>
      </c>
      <c r="R130" s="63">
        <v>-3.8155301537248665E-2</v>
      </c>
      <c r="S130" s="62">
        <v>43115</v>
      </c>
      <c r="T130" s="63">
        <v>-0.14062188558899746</v>
      </c>
      <c r="U130" s="62">
        <v>3032</v>
      </c>
      <c r="V130" s="63">
        <v>-0.20419947506561675</v>
      </c>
      <c r="W130" s="62">
        <v>98870</v>
      </c>
      <c r="X130" s="63">
        <v>-0.19724267840179277</v>
      </c>
      <c r="Y130" s="62">
        <v>6578</v>
      </c>
      <c r="Z130" s="63">
        <v>-0.32980132450331123</v>
      </c>
      <c r="AA130" s="62">
        <v>6899</v>
      </c>
      <c r="AB130" s="63">
        <v>-0.33917624521072798</v>
      </c>
      <c r="AC130" s="62">
        <v>2781</v>
      </c>
      <c r="AD130" s="63">
        <v>-0.27218005757655062</v>
      </c>
      <c r="AE130" s="62">
        <v>729</v>
      </c>
      <c r="AF130" s="54">
        <v>5.6521739130434678E-2</v>
      </c>
      <c r="AG130" s="62">
        <v>656</v>
      </c>
      <c r="AH130" s="54">
        <v>-0.59605911330049266</v>
      </c>
      <c r="AI130" s="62">
        <v>1396</v>
      </c>
      <c r="AJ130" s="54">
        <v>3.4074074074074145E-2</v>
      </c>
      <c r="AK130" s="62">
        <v>0</v>
      </c>
      <c r="AL130" s="54">
        <v>-1</v>
      </c>
      <c r="AM130" s="62">
        <v>4466</v>
      </c>
      <c r="AN130" s="54">
        <v>0.17743211178486695</v>
      </c>
      <c r="AO130" s="62">
        <v>2225</v>
      </c>
      <c r="AP130" s="54">
        <v>-0.23670668953687823</v>
      </c>
      <c r="AQ130" s="62">
        <v>4533</v>
      </c>
      <c r="AR130" s="54">
        <v>-0.21520083102493071</v>
      </c>
      <c r="AS130" s="62">
        <v>1060</v>
      </c>
      <c r="AT130" s="54">
        <v>-0.41501103752759383</v>
      </c>
      <c r="AU130" s="62">
        <v>2335</v>
      </c>
      <c r="AV130" s="63">
        <v>-0.5399921197793538</v>
      </c>
      <c r="AW130" s="62">
        <v>4995</v>
      </c>
      <c r="AX130" s="63">
        <v>-0.25213355292708495</v>
      </c>
      <c r="AY130" s="62"/>
      <c r="AZ130" s="63"/>
      <c r="BA130" s="62">
        <v>6376</v>
      </c>
      <c r="BB130" s="63">
        <v>-0.11799695670217181</v>
      </c>
      <c r="BC130" s="51"/>
      <c r="BD130" s="51"/>
    </row>
    <row r="131" spans="2:56" s="74" customFormat="1" ht="15" hidden="1" customHeight="1" outlineLevel="1" x14ac:dyDescent="0.25">
      <c r="B131" s="52" t="s">
        <v>99</v>
      </c>
      <c r="C131" s="62">
        <v>413446</v>
      </c>
      <c r="D131" s="63">
        <v>-8.9247754763074338E-2</v>
      </c>
      <c r="E131" s="62">
        <v>210529</v>
      </c>
      <c r="F131" s="63">
        <v>-9.0049178523967099E-2</v>
      </c>
      <c r="G131" s="62">
        <v>134569</v>
      </c>
      <c r="H131" s="63">
        <v>-8.5249133301610991E-2</v>
      </c>
      <c r="I131" s="62">
        <v>80436</v>
      </c>
      <c r="J131" s="63">
        <v>-8.5249133301610991E-2</v>
      </c>
      <c r="K131" s="62">
        <v>333010</v>
      </c>
      <c r="L131" s="63">
        <v>-8.7116113698603836E-2</v>
      </c>
      <c r="M131" s="62">
        <v>198441</v>
      </c>
      <c r="N131" s="63">
        <v>-8.8377840765530902E-2</v>
      </c>
      <c r="O131" s="62">
        <v>6345</v>
      </c>
      <c r="P131" s="63">
        <v>-0.20408931259407925</v>
      </c>
      <c r="Q131" s="62">
        <v>10107</v>
      </c>
      <c r="R131" s="63">
        <v>1.1812994293723067E-2</v>
      </c>
      <c r="S131" s="62">
        <v>44532</v>
      </c>
      <c r="T131" s="63">
        <v>-2.5174029158092859E-2</v>
      </c>
      <c r="U131" s="62">
        <v>1721</v>
      </c>
      <c r="V131" s="63">
        <v>-0.18667296786389409</v>
      </c>
      <c r="W131" s="62">
        <v>101509</v>
      </c>
      <c r="X131" s="63">
        <v>-6.6352105810178141E-2</v>
      </c>
      <c r="Y131" s="62">
        <v>6229</v>
      </c>
      <c r="Z131" s="63">
        <v>-0.30050533408197644</v>
      </c>
      <c r="AA131" s="62">
        <v>3176</v>
      </c>
      <c r="AB131" s="63">
        <v>-0.35864297253634891</v>
      </c>
      <c r="AC131" s="62">
        <v>4239</v>
      </c>
      <c r="AD131" s="63">
        <v>-0.13806425376169174</v>
      </c>
      <c r="AE131" s="62">
        <v>921</v>
      </c>
      <c r="AF131" s="54">
        <v>8.2256169212690855E-2</v>
      </c>
      <c r="AG131" s="62">
        <v>877</v>
      </c>
      <c r="AH131" s="54">
        <v>-0.61416630004399475</v>
      </c>
      <c r="AI131" s="62">
        <v>2007</v>
      </c>
      <c r="AJ131" s="54">
        <v>0.11872909698996659</v>
      </c>
      <c r="AK131" s="62">
        <v>434</v>
      </c>
      <c r="AL131" s="54" t="s">
        <v>90</v>
      </c>
      <c r="AM131" s="62">
        <v>3782</v>
      </c>
      <c r="AN131" s="54">
        <v>6.1167227833894611E-2</v>
      </c>
      <c r="AO131" s="62">
        <v>2148</v>
      </c>
      <c r="AP131" s="54">
        <v>-0.16452742123687281</v>
      </c>
      <c r="AQ131" s="62">
        <v>4206</v>
      </c>
      <c r="AR131" s="54">
        <v>-3.9067854694996518E-2</v>
      </c>
      <c r="AS131" s="62">
        <v>1225</v>
      </c>
      <c r="AT131" s="54">
        <v>-0.23960273122284292</v>
      </c>
      <c r="AU131" s="62">
        <v>2780</v>
      </c>
      <c r="AV131" s="63">
        <v>-0.34123222748815163</v>
      </c>
      <c r="AW131" s="62">
        <v>1565</v>
      </c>
      <c r="AX131" s="63">
        <v>-0.50333227546810533</v>
      </c>
      <c r="AY131" s="62"/>
      <c r="AZ131" s="63"/>
      <c r="BA131" s="62">
        <v>4037</v>
      </c>
      <c r="BB131" s="63">
        <v>-0.1808035714285714</v>
      </c>
      <c r="BC131" s="51"/>
      <c r="BD131" s="51"/>
    </row>
    <row r="132" spans="2:56" s="74" customFormat="1" ht="15" hidden="1" customHeight="1" outlineLevel="1" x14ac:dyDescent="0.25">
      <c r="B132" s="52" t="s">
        <v>100</v>
      </c>
      <c r="C132" s="62">
        <v>486853</v>
      </c>
      <c r="D132" s="63">
        <v>-3.8379644626336251E-2</v>
      </c>
      <c r="E132" s="62">
        <v>212434</v>
      </c>
      <c r="F132" s="63">
        <v>-3.3030846386995161E-2</v>
      </c>
      <c r="G132" s="62">
        <v>125709</v>
      </c>
      <c r="H132" s="63">
        <v>-2.2305700086329594E-2</v>
      </c>
      <c r="I132" s="62">
        <v>86767</v>
      </c>
      <c r="J132" s="63">
        <v>-2.2305700086329594E-2</v>
      </c>
      <c r="K132" s="62">
        <v>400086</v>
      </c>
      <c r="L132" s="63">
        <v>-3.6232285541533127E-2</v>
      </c>
      <c r="M132" s="62">
        <v>274377</v>
      </c>
      <c r="N132" s="63">
        <v>-4.2481242366079197E-2</v>
      </c>
      <c r="O132" s="62">
        <v>8503</v>
      </c>
      <c r="P132" s="63">
        <v>-0.17614572231372927</v>
      </c>
      <c r="Q132" s="62">
        <v>13235</v>
      </c>
      <c r="R132" s="63">
        <v>3.5602503912363082E-2</v>
      </c>
      <c r="S132" s="62">
        <v>59598</v>
      </c>
      <c r="T132" s="63">
        <v>0.1655486672012203</v>
      </c>
      <c r="U132" s="62">
        <v>1911</v>
      </c>
      <c r="V132" s="63">
        <v>-0.2529319781078968</v>
      </c>
      <c r="W132" s="62">
        <v>133999</v>
      </c>
      <c r="X132" s="63">
        <v>-5.8905136023383875E-3</v>
      </c>
      <c r="Y132" s="62">
        <v>7104</v>
      </c>
      <c r="Z132" s="63">
        <v>-0.25291828793774318</v>
      </c>
      <c r="AA132" s="62">
        <v>2871</v>
      </c>
      <c r="AB132" s="63">
        <v>-0.11579919926085613</v>
      </c>
      <c r="AC132" s="62">
        <v>26556</v>
      </c>
      <c r="AD132" s="63">
        <v>-0.25307982224222314</v>
      </c>
      <c r="AE132" s="62">
        <v>5441</v>
      </c>
      <c r="AF132" s="54">
        <v>-0.39301651048638997</v>
      </c>
      <c r="AG132" s="62">
        <v>5176</v>
      </c>
      <c r="AH132" s="54">
        <v>-0.42907566732848001</v>
      </c>
      <c r="AI132" s="62">
        <v>8395</v>
      </c>
      <c r="AJ132" s="54">
        <v>-0.11919001154128628</v>
      </c>
      <c r="AK132" s="62">
        <v>7544</v>
      </c>
      <c r="AL132" s="54">
        <v>-5.6174152383335452E-2</v>
      </c>
      <c r="AM132" s="62">
        <v>4589</v>
      </c>
      <c r="AN132" s="54">
        <v>0.26175419301622216</v>
      </c>
      <c r="AO132" s="62">
        <v>2280</v>
      </c>
      <c r="AP132" s="54">
        <v>-0.28727727414817128</v>
      </c>
      <c r="AQ132" s="62">
        <v>4039</v>
      </c>
      <c r="AR132" s="54">
        <v>-0.57909545644018334</v>
      </c>
      <c r="AS132" s="62">
        <v>1370</v>
      </c>
      <c r="AT132" s="54">
        <v>-0.25259138025095473</v>
      </c>
      <c r="AU132" s="62">
        <v>1970</v>
      </c>
      <c r="AV132" s="63">
        <v>-0.22866092404072047</v>
      </c>
      <c r="AW132" s="62">
        <v>193</v>
      </c>
      <c r="AX132" s="63">
        <v>-9.8130841121495282E-2</v>
      </c>
      <c r="AY132" s="62"/>
      <c r="AZ132" s="63"/>
      <c r="BA132" s="62">
        <v>5277</v>
      </c>
      <c r="BB132" s="63">
        <v>-6.1366061899679858E-2</v>
      </c>
      <c r="BC132" s="51"/>
      <c r="BD132" s="51"/>
    </row>
    <row r="133" spans="2:56" s="74" customFormat="1" ht="15" hidden="1" customHeight="1" outlineLevel="1" x14ac:dyDescent="0.25">
      <c r="B133" s="52" t="s">
        <v>101</v>
      </c>
      <c r="C133" s="62">
        <v>478087</v>
      </c>
      <c r="D133" s="63">
        <v>-5.1456087234287406E-2</v>
      </c>
      <c r="E133" s="62">
        <v>193997</v>
      </c>
      <c r="F133" s="63">
        <v>1.6108766896667293E-2</v>
      </c>
      <c r="G133" s="62">
        <v>114736</v>
      </c>
      <c r="H133" s="63">
        <v>6.7033702849490284E-2</v>
      </c>
      <c r="I133" s="62">
        <v>79355</v>
      </c>
      <c r="J133" s="63">
        <v>6.7033702849490284E-2</v>
      </c>
      <c r="K133" s="62">
        <v>398732</v>
      </c>
      <c r="L133" s="63">
        <v>-5.1848117640344693E-2</v>
      </c>
      <c r="M133" s="62">
        <v>283996</v>
      </c>
      <c r="N133" s="63">
        <v>-9.268772683126314E-2</v>
      </c>
      <c r="O133" s="62">
        <v>6197</v>
      </c>
      <c r="P133" s="63">
        <v>-4.4557508479802665E-2</v>
      </c>
      <c r="Q133" s="62">
        <v>14743</v>
      </c>
      <c r="R133" s="63">
        <v>0.16260547275451454</v>
      </c>
      <c r="S133" s="62">
        <v>67481</v>
      </c>
      <c r="T133" s="63">
        <v>-7.1941357685113894E-2</v>
      </c>
      <c r="U133" s="62">
        <v>1746</v>
      </c>
      <c r="V133" s="63">
        <v>1.6889924286546343E-2</v>
      </c>
      <c r="W133" s="62">
        <v>116242</v>
      </c>
      <c r="X133" s="63">
        <v>-6.3184023468351613E-2</v>
      </c>
      <c r="Y133" s="62">
        <v>6140</v>
      </c>
      <c r="Z133" s="63">
        <v>-0.28646135967460784</v>
      </c>
      <c r="AA133" s="62">
        <v>3420</v>
      </c>
      <c r="AB133" s="63">
        <v>5.2910052910053462E-3</v>
      </c>
      <c r="AC133" s="62">
        <v>49025</v>
      </c>
      <c r="AD133" s="63">
        <v>-0.22154119758006896</v>
      </c>
      <c r="AE133" s="62">
        <v>13636</v>
      </c>
      <c r="AF133" s="54">
        <v>-0.22022073540344256</v>
      </c>
      <c r="AG133" s="62">
        <v>11484</v>
      </c>
      <c r="AH133" s="54">
        <v>-0.27655285372306915</v>
      </c>
      <c r="AI133" s="62">
        <v>10681</v>
      </c>
      <c r="AJ133" s="54">
        <v>-0.26992481203007523</v>
      </c>
      <c r="AK133" s="62">
        <v>13224</v>
      </c>
      <c r="AL133" s="54">
        <v>-0.11757640464433472</v>
      </c>
      <c r="AM133" s="62">
        <v>4344</v>
      </c>
      <c r="AN133" s="54">
        <v>-4.6113306982872193E-2</v>
      </c>
      <c r="AO133" s="62">
        <v>3592</v>
      </c>
      <c r="AP133" s="54">
        <v>-8.0088373377520394E-3</v>
      </c>
      <c r="AQ133" s="62">
        <v>2183</v>
      </c>
      <c r="AR133" s="54">
        <v>-0.31588843622688811</v>
      </c>
      <c r="AS133" s="62">
        <v>617</v>
      </c>
      <c r="AT133" s="54">
        <v>-0.49218106995884769</v>
      </c>
      <c r="AU133" s="62">
        <v>1385</v>
      </c>
      <c r="AV133" s="63">
        <v>-0.27486910994764402</v>
      </c>
      <c r="AW133" s="62">
        <v>1015</v>
      </c>
      <c r="AX133" s="63" t="s">
        <v>90</v>
      </c>
      <c r="AY133" s="62"/>
      <c r="AZ133" s="63"/>
      <c r="BA133" s="62">
        <v>5192</v>
      </c>
      <c r="BB133" s="63">
        <v>-0.11232689348606595</v>
      </c>
      <c r="BC133" s="51"/>
      <c r="BD133" s="51"/>
    </row>
    <row r="134" spans="2:56" s="74" customFormat="1" ht="15" hidden="1" customHeight="1" outlineLevel="1" x14ac:dyDescent="0.25">
      <c r="B134" s="52" t="s">
        <v>102</v>
      </c>
      <c r="C134" s="62">
        <v>501944</v>
      </c>
      <c r="D134" s="63">
        <v>-4.8849344181693954E-3</v>
      </c>
      <c r="E134" s="62">
        <v>217497</v>
      </c>
      <c r="F134" s="63">
        <v>7.6813057378428473E-2</v>
      </c>
      <c r="G134" s="62">
        <v>138678</v>
      </c>
      <c r="H134" s="63">
        <v>0.12752758287056998</v>
      </c>
      <c r="I134" s="62">
        <v>78905</v>
      </c>
      <c r="J134" s="63">
        <v>0.12752758287056998</v>
      </c>
      <c r="K134" s="62">
        <v>423039</v>
      </c>
      <c r="L134" s="63">
        <v>-5.4074514681230479E-3</v>
      </c>
      <c r="M134" s="62">
        <v>284361</v>
      </c>
      <c r="N134" s="63">
        <v>-5.9484828640034904E-2</v>
      </c>
      <c r="O134" s="62">
        <v>6807</v>
      </c>
      <c r="P134" s="63">
        <v>-4.4094930487291073E-2</v>
      </c>
      <c r="Q134" s="62">
        <v>14794</v>
      </c>
      <c r="R134" s="63">
        <v>0.14824588637069236</v>
      </c>
      <c r="S134" s="62">
        <v>63136</v>
      </c>
      <c r="T134" s="63">
        <v>-5.0428643469491163E-3</v>
      </c>
      <c r="U134" s="62">
        <v>2418</v>
      </c>
      <c r="V134" s="63">
        <v>2.8061224489795977E-2</v>
      </c>
      <c r="W134" s="62">
        <v>122925</v>
      </c>
      <c r="X134" s="63">
        <v>-4.801548886737661E-2</v>
      </c>
      <c r="Y134" s="62">
        <v>5778</v>
      </c>
      <c r="Z134" s="63">
        <v>-0.27430293896006031</v>
      </c>
      <c r="AA134" s="62">
        <v>4041</v>
      </c>
      <c r="AB134" s="63">
        <v>-0.25456557830658555</v>
      </c>
      <c r="AC134" s="62">
        <v>45336</v>
      </c>
      <c r="AD134" s="63">
        <v>-0.18783253614231199</v>
      </c>
      <c r="AE134" s="62">
        <v>11502</v>
      </c>
      <c r="AF134" s="54">
        <v>-0.27619407211629221</v>
      </c>
      <c r="AG134" s="62">
        <v>9753</v>
      </c>
      <c r="AH134" s="54">
        <v>-0.19476552179656537</v>
      </c>
      <c r="AI134" s="62">
        <v>10805</v>
      </c>
      <c r="AJ134" s="54">
        <v>-0.14530928650529984</v>
      </c>
      <c r="AK134" s="62">
        <v>13276</v>
      </c>
      <c r="AL134" s="54">
        <v>-0.1251976805482341</v>
      </c>
      <c r="AM134" s="62">
        <v>3719</v>
      </c>
      <c r="AN134" s="54">
        <v>6.226792345044263E-2</v>
      </c>
      <c r="AO134" s="62">
        <v>3060</v>
      </c>
      <c r="AP134" s="54">
        <v>3.9049235993208864E-2</v>
      </c>
      <c r="AQ134" s="62">
        <v>1782</v>
      </c>
      <c r="AR134" s="54">
        <v>-0.31170336037079949</v>
      </c>
      <c r="AS134" s="62">
        <v>563</v>
      </c>
      <c r="AT134" s="54">
        <v>-0.40042598509052185</v>
      </c>
      <c r="AU134" s="62">
        <v>1860</v>
      </c>
      <c r="AV134" s="63">
        <v>-0.14951989026063095</v>
      </c>
      <c r="AW134" s="62">
        <v>1374</v>
      </c>
      <c r="AX134" s="63">
        <v>5.2171945701357467</v>
      </c>
      <c r="AY134" s="62"/>
      <c r="AZ134" s="63"/>
      <c r="BA134" s="62">
        <v>5941</v>
      </c>
      <c r="BB134" s="63">
        <v>2.0439711439367958E-2</v>
      </c>
      <c r="BC134" s="51"/>
      <c r="BD134" s="51"/>
    </row>
    <row r="135" spans="2:56" s="74" customFormat="1" ht="15" customHeight="1" collapsed="1" x14ac:dyDescent="0.25">
      <c r="B135" s="64">
        <v>2009</v>
      </c>
      <c r="C135" s="65">
        <v>5498700</v>
      </c>
      <c r="D135" s="66">
        <v>-0.1046527380656187</v>
      </c>
      <c r="E135" s="65">
        <v>2527564</v>
      </c>
      <c r="F135" s="66">
        <v>-8.8084393336519629E-2</v>
      </c>
      <c r="G135" s="65">
        <v>1557901</v>
      </c>
      <c r="H135" s="66">
        <v>-8.4386923415089465E-2</v>
      </c>
      <c r="I135" s="65">
        <v>975955</v>
      </c>
      <c r="J135" s="66">
        <v>-8.4386923415089465E-2</v>
      </c>
      <c r="K135" s="65">
        <v>4522745</v>
      </c>
      <c r="L135" s="66">
        <v>-0.10693439477818423</v>
      </c>
      <c r="M135" s="65">
        <v>2964844</v>
      </c>
      <c r="N135" s="66">
        <v>-0.11834276592657089</v>
      </c>
      <c r="O135" s="65">
        <v>86288</v>
      </c>
      <c r="P135" s="66">
        <v>-0.13314111773038251</v>
      </c>
      <c r="Q135" s="65">
        <v>148206</v>
      </c>
      <c r="R135" s="66">
        <v>4.3101870750693161E-2</v>
      </c>
      <c r="S135" s="65">
        <v>644480</v>
      </c>
      <c r="T135" s="66">
        <v>-0.10711366400939881</v>
      </c>
      <c r="U135" s="65">
        <v>32750</v>
      </c>
      <c r="V135" s="66">
        <v>-0.20211470057983727</v>
      </c>
      <c r="W135" s="65">
        <v>1337822</v>
      </c>
      <c r="X135" s="66">
        <v>-0.12299730964280653</v>
      </c>
      <c r="Y135" s="65">
        <v>90866</v>
      </c>
      <c r="Z135" s="66">
        <v>-0.14912305344083299</v>
      </c>
      <c r="AA135" s="65">
        <v>51298</v>
      </c>
      <c r="AB135" s="66">
        <v>-0.23538530332389329</v>
      </c>
      <c r="AC135" s="65">
        <v>324061</v>
      </c>
      <c r="AD135" s="66">
        <v>-0.12853796734783884</v>
      </c>
      <c r="AE135" s="65">
        <v>86479</v>
      </c>
      <c r="AF135" s="66">
        <v>-0.11361772785043667</v>
      </c>
      <c r="AG135" s="65">
        <v>68119</v>
      </c>
      <c r="AH135" s="66">
        <v>-0.23564856373429088</v>
      </c>
      <c r="AI135" s="65">
        <v>83666</v>
      </c>
      <c r="AJ135" s="66">
        <v>-0.14407308514665107</v>
      </c>
      <c r="AK135" s="65">
        <v>85797</v>
      </c>
      <c r="AL135" s="66">
        <v>-1.8632900967675559E-2</v>
      </c>
      <c r="AM135" s="65">
        <v>46922</v>
      </c>
      <c r="AN135" s="66">
        <v>5.3740259156953796E-2</v>
      </c>
      <c r="AO135" s="65">
        <v>32391</v>
      </c>
      <c r="AP135" s="66">
        <v>-0.17659769179927809</v>
      </c>
      <c r="AQ135" s="65">
        <v>39489</v>
      </c>
      <c r="AR135" s="66">
        <v>-0.20245188132409675</v>
      </c>
      <c r="AS135" s="65">
        <v>12208</v>
      </c>
      <c r="AT135" s="66">
        <v>-0.18889110358115735</v>
      </c>
      <c r="AU135" s="65">
        <v>26881</v>
      </c>
      <c r="AV135" s="66">
        <v>-0.26708836600594377</v>
      </c>
      <c r="AW135" s="65">
        <v>18904</v>
      </c>
      <c r="AX135" s="66">
        <v>-5.6262792671359363E-2</v>
      </c>
      <c r="AY135" s="65"/>
      <c r="AZ135" s="66"/>
      <c r="BA135" s="65">
        <v>65470</v>
      </c>
      <c r="BB135" s="66">
        <v>-0.20162431100921907</v>
      </c>
      <c r="BC135" s="51"/>
      <c r="BD135" s="51"/>
    </row>
    <row r="136" spans="2:56" s="74" customFormat="1" ht="15" hidden="1" customHeight="1" outlineLevel="1" x14ac:dyDescent="0.25">
      <c r="B136" s="52" t="s">
        <v>91</v>
      </c>
      <c r="C136" s="62">
        <v>510164</v>
      </c>
      <c r="D136" s="63">
        <v>3.1551277903591135E-2</v>
      </c>
      <c r="E136" s="62">
        <v>185460</v>
      </c>
      <c r="F136" s="63">
        <v>4.5457620239464314E-2</v>
      </c>
      <c r="G136" s="62">
        <v>103767</v>
      </c>
      <c r="H136" s="63">
        <v>7.3536866717015537E-2</v>
      </c>
      <c r="I136" s="62">
        <v>81693</v>
      </c>
      <c r="J136" s="63">
        <v>7.3536866717015537E-2</v>
      </c>
      <c r="K136" s="62">
        <v>428471</v>
      </c>
      <c r="L136" s="63">
        <v>3.5396775916273437E-2</v>
      </c>
      <c r="M136" s="62">
        <v>324704</v>
      </c>
      <c r="N136" s="63">
        <v>2.3773189895448521E-2</v>
      </c>
      <c r="O136" s="62">
        <v>7048</v>
      </c>
      <c r="P136" s="63">
        <v>-0.14101157830591105</v>
      </c>
      <c r="Q136" s="62">
        <v>12522</v>
      </c>
      <c r="R136" s="63">
        <v>3.2997855139415888E-2</v>
      </c>
      <c r="S136" s="62">
        <v>72234</v>
      </c>
      <c r="T136" s="63">
        <v>3.0559835644581312E-2</v>
      </c>
      <c r="U136" s="62">
        <v>5081</v>
      </c>
      <c r="V136" s="63">
        <v>0.15582347588717016</v>
      </c>
      <c r="W136" s="62">
        <v>130060</v>
      </c>
      <c r="X136" s="63">
        <v>-9.11951362593999E-3</v>
      </c>
      <c r="Y136" s="62">
        <v>8655</v>
      </c>
      <c r="Z136" s="63">
        <v>0.4027552674230146</v>
      </c>
      <c r="AA136" s="62">
        <v>8697</v>
      </c>
      <c r="AB136" s="63">
        <v>-0.22327409127444853</v>
      </c>
      <c r="AC136" s="62">
        <v>58282</v>
      </c>
      <c r="AD136" s="63">
        <v>3.5277817251669674E-2</v>
      </c>
      <c r="AE136" s="62">
        <v>14824</v>
      </c>
      <c r="AF136" s="54">
        <v>4.6597006495340265E-2</v>
      </c>
      <c r="AG136" s="62">
        <v>12921</v>
      </c>
      <c r="AH136" s="54">
        <v>0.13761225567881663</v>
      </c>
      <c r="AI136" s="62">
        <v>15948</v>
      </c>
      <c r="AJ136" s="54">
        <v>3.2366649404453662E-2</v>
      </c>
      <c r="AK136" s="62">
        <v>14589</v>
      </c>
      <c r="AL136" s="54">
        <v>-4.8088216103353787E-2</v>
      </c>
      <c r="AM136" s="62">
        <v>3134</v>
      </c>
      <c r="AN136" s="54">
        <v>0.25209748302037549</v>
      </c>
      <c r="AO136" s="62">
        <v>3942</v>
      </c>
      <c r="AP136" s="54">
        <v>1.4671814671814776E-2</v>
      </c>
      <c r="AQ136" s="62">
        <v>2988</v>
      </c>
      <c r="AR136" s="54">
        <v>-0.13940092165898621</v>
      </c>
      <c r="AS136" s="62">
        <v>620</v>
      </c>
      <c r="AT136" s="54">
        <v>-7.0464767616191915E-2</v>
      </c>
      <c r="AU136" s="62">
        <v>2343</v>
      </c>
      <c r="AV136" s="63">
        <v>0.99914675767918082</v>
      </c>
      <c r="AW136" s="62">
        <v>1</v>
      </c>
      <c r="AX136" s="63">
        <v>-0.83333333333333337</v>
      </c>
      <c r="AY136" s="62"/>
      <c r="AZ136" s="63"/>
      <c r="BA136" s="62">
        <v>9097</v>
      </c>
      <c r="BB136" s="63">
        <v>0.58927323549965061</v>
      </c>
      <c r="BC136" s="51"/>
      <c r="BD136" s="51"/>
    </row>
    <row r="137" spans="2:56" s="74" customFormat="1" ht="15" hidden="1" customHeight="1" outlineLevel="1" x14ac:dyDescent="0.25">
      <c r="B137" s="52" t="s">
        <v>92</v>
      </c>
      <c r="C137" s="62">
        <v>544673</v>
      </c>
      <c r="D137" s="63">
        <v>7.9719223404128847E-2</v>
      </c>
      <c r="E137" s="62">
        <v>196099</v>
      </c>
      <c r="F137" s="63">
        <v>5.6869688003578611E-2</v>
      </c>
      <c r="G137" s="62">
        <v>112255</v>
      </c>
      <c r="H137" s="63">
        <v>7.9530701543491844E-2</v>
      </c>
      <c r="I137" s="62">
        <v>83844</v>
      </c>
      <c r="J137" s="63">
        <v>7.9530701543491844E-2</v>
      </c>
      <c r="K137" s="62">
        <v>460829</v>
      </c>
      <c r="L137" s="63">
        <v>8.969817638379185E-2</v>
      </c>
      <c r="M137" s="62">
        <v>348574</v>
      </c>
      <c r="N137" s="63">
        <v>9.3013411265211898E-2</v>
      </c>
      <c r="O137" s="62">
        <v>9511</v>
      </c>
      <c r="P137" s="63">
        <v>0.1644221351616062</v>
      </c>
      <c r="Q137" s="62">
        <v>12101</v>
      </c>
      <c r="R137" s="63">
        <v>9.580729874128413E-2</v>
      </c>
      <c r="S137" s="62">
        <v>73857</v>
      </c>
      <c r="T137" s="63">
        <v>6.7930421203314051E-2</v>
      </c>
      <c r="U137" s="62">
        <v>4815</v>
      </c>
      <c r="V137" s="63">
        <v>-8.1106870229007644E-2</v>
      </c>
      <c r="W137" s="62">
        <v>153705</v>
      </c>
      <c r="X137" s="63">
        <v>8.5265023406223328E-2</v>
      </c>
      <c r="Y137" s="62">
        <v>8929</v>
      </c>
      <c r="Z137" s="63">
        <v>0.32027206860860558</v>
      </c>
      <c r="AA137" s="62">
        <v>6656</v>
      </c>
      <c r="AB137" s="63">
        <v>-0.17887984209227736</v>
      </c>
      <c r="AC137" s="62">
        <v>56308</v>
      </c>
      <c r="AD137" s="63">
        <v>6.6580796696531719E-2</v>
      </c>
      <c r="AE137" s="62">
        <v>14233</v>
      </c>
      <c r="AF137" s="54">
        <v>8.5991149092018881E-2</v>
      </c>
      <c r="AG137" s="62">
        <v>12672</v>
      </c>
      <c r="AH137" s="54">
        <v>0.16256880733944956</v>
      </c>
      <c r="AI137" s="62">
        <v>15069</v>
      </c>
      <c r="AJ137" s="54">
        <v>2.2805945835878694E-2</v>
      </c>
      <c r="AK137" s="62">
        <v>14334</v>
      </c>
      <c r="AL137" s="54">
        <v>1.99231535505906E-2</v>
      </c>
      <c r="AM137" s="62">
        <v>3742</v>
      </c>
      <c r="AN137" s="54">
        <v>0.29975686002084068</v>
      </c>
      <c r="AO137" s="62">
        <v>4619</v>
      </c>
      <c r="AP137" s="54">
        <v>0.1323853885756312</v>
      </c>
      <c r="AQ137" s="62">
        <v>2232</v>
      </c>
      <c r="AR137" s="54">
        <v>0.34538878842676302</v>
      </c>
      <c r="AS137" s="62">
        <v>1093</v>
      </c>
      <c r="AT137" s="54">
        <v>-6.58119658119658E-2</v>
      </c>
      <c r="AU137" s="62">
        <v>1938</v>
      </c>
      <c r="AV137" s="63">
        <v>0.99177800616649536</v>
      </c>
      <c r="AW137" s="62">
        <v>0</v>
      </c>
      <c r="AX137" s="63" t="s">
        <v>90</v>
      </c>
      <c r="AY137" s="62"/>
      <c r="AZ137" s="63"/>
      <c r="BA137" s="62">
        <v>9066</v>
      </c>
      <c r="BB137" s="63">
        <v>0.72817384674037355</v>
      </c>
      <c r="BC137" s="51"/>
      <c r="BD137" s="51"/>
    </row>
    <row r="138" spans="2:56" s="74" customFormat="1" ht="15" hidden="1" customHeight="1" outlineLevel="1" x14ac:dyDescent="0.25">
      <c r="B138" s="52" t="s">
        <v>93</v>
      </c>
      <c r="C138" s="62">
        <v>607934</v>
      </c>
      <c r="D138" s="63">
        <v>5.3496758586150994E-2</v>
      </c>
      <c r="E138" s="62">
        <v>237754</v>
      </c>
      <c r="F138" s="63">
        <v>0.13475021596880499</v>
      </c>
      <c r="G138" s="62">
        <v>142623</v>
      </c>
      <c r="H138" s="63">
        <v>0.22131737142269947</v>
      </c>
      <c r="I138" s="62">
        <v>95131</v>
      </c>
      <c r="J138" s="63">
        <v>0.22131737142269947</v>
      </c>
      <c r="K138" s="62">
        <v>512803</v>
      </c>
      <c r="L138" s="63">
        <v>5.8810290716881486E-2</v>
      </c>
      <c r="M138" s="62">
        <v>370180</v>
      </c>
      <c r="N138" s="63">
        <v>7.1774110169722238E-3</v>
      </c>
      <c r="O138" s="62">
        <v>9388</v>
      </c>
      <c r="P138" s="63">
        <v>-4.7966737653381997E-2</v>
      </c>
      <c r="Q138" s="62">
        <v>13421</v>
      </c>
      <c r="R138" s="63">
        <v>0.1140532912758363</v>
      </c>
      <c r="S138" s="62">
        <v>86543</v>
      </c>
      <c r="T138" s="63">
        <v>2.4298733577938325E-2</v>
      </c>
      <c r="U138" s="62">
        <v>5590</v>
      </c>
      <c r="V138" s="63">
        <v>-0.17721518987341767</v>
      </c>
      <c r="W138" s="62">
        <v>152003</v>
      </c>
      <c r="X138" s="63">
        <v>-8.8350306476183582E-2</v>
      </c>
      <c r="Y138" s="62">
        <v>9929</v>
      </c>
      <c r="Z138" s="63">
        <v>0.17073458318594503</v>
      </c>
      <c r="AA138" s="62">
        <v>6133</v>
      </c>
      <c r="AB138" s="63">
        <v>-0.13607550359205522</v>
      </c>
      <c r="AC138" s="62">
        <v>62805</v>
      </c>
      <c r="AD138" s="63">
        <v>0.17943661971830993</v>
      </c>
      <c r="AE138" s="62">
        <v>16995</v>
      </c>
      <c r="AF138" s="54">
        <v>0.32825322391559197</v>
      </c>
      <c r="AG138" s="62">
        <v>13919</v>
      </c>
      <c r="AH138" s="54">
        <v>0.32234467034011027</v>
      </c>
      <c r="AI138" s="62">
        <v>16559</v>
      </c>
      <c r="AJ138" s="54">
        <v>0.11373419424266884</v>
      </c>
      <c r="AK138" s="62">
        <v>15332</v>
      </c>
      <c r="AL138" s="54">
        <v>1.7993493127946403E-2</v>
      </c>
      <c r="AM138" s="62">
        <v>4363</v>
      </c>
      <c r="AN138" s="54">
        <v>0.35328784119106693</v>
      </c>
      <c r="AO138" s="62">
        <v>4604</v>
      </c>
      <c r="AP138" s="54">
        <v>-3.742421074639346E-2</v>
      </c>
      <c r="AQ138" s="62">
        <v>2637</v>
      </c>
      <c r="AR138" s="54">
        <v>0.15607189829022361</v>
      </c>
      <c r="AS138" s="62">
        <v>931</v>
      </c>
      <c r="AT138" s="54">
        <v>-0.23057851239669425</v>
      </c>
      <c r="AU138" s="62">
        <v>1850</v>
      </c>
      <c r="AV138" s="63">
        <v>0.90329218106995879</v>
      </c>
      <c r="AW138" s="62">
        <v>701</v>
      </c>
      <c r="AX138" s="63">
        <v>1.7065637065637067</v>
      </c>
      <c r="AY138" s="62"/>
      <c r="AZ138" s="63"/>
      <c r="BA138" s="62">
        <v>9276</v>
      </c>
      <c r="BB138" s="63">
        <v>0.53271645736946471</v>
      </c>
      <c r="BC138" s="51"/>
      <c r="BD138" s="51"/>
    </row>
    <row r="139" spans="2:56" s="74" customFormat="1" ht="15" hidden="1" customHeight="1" outlineLevel="1" x14ac:dyDescent="0.25">
      <c r="B139" s="52" t="s">
        <v>94</v>
      </c>
      <c r="C139" s="62">
        <v>511551</v>
      </c>
      <c r="D139" s="63">
        <v>-6.21466731423026E-3</v>
      </c>
      <c r="E139" s="62">
        <v>228873</v>
      </c>
      <c r="F139" s="63">
        <v>-2.6163508097114319E-2</v>
      </c>
      <c r="G139" s="62">
        <v>139424</v>
      </c>
      <c r="H139" s="63">
        <v>2.6544799730254809E-4</v>
      </c>
      <c r="I139" s="62">
        <v>89449</v>
      </c>
      <c r="J139" s="63">
        <v>2.6544799730254809E-4</v>
      </c>
      <c r="K139" s="62">
        <v>422102</v>
      </c>
      <c r="L139" s="63">
        <v>7.1269222051226766E-3</v>
      </c>
      <c r="M139" s="62">
        <v>282678</v>
      </c>
      <c r="N139" s="63">
        <v>1.0545958931533539E-2</v>
      </c>
      <c r="O139" s="62">
        <v>8415</v>
      </c>
      <c r="P139" s="63">
        <v>-5.6508577194752774E-2</v>
      </c>
      <c r="Q139" s="62">
        <v>11426</v>
      </c>
      <c r="R139" s="63">
        <v>-0.1222922107850668</v>
      </c>
      <c r="S139" s="62">
        <v>68530</v>
      </c>
      <c r="T139" s="63">
        <v>6.9761633443124582E-2</v>
      </c>
      <c r="U139" s="62">
        <v>5465</v>
      </c>
      <c r="V139" s="63">
        <v>-0.28841145833333337</v>
      </c>
      <c r="W139" s="62">
        <v>134438</v>
      </c>
      <c r="X139" s="63">
        <v>5.9484592954527571E-2</v>
      </c>
      <c r="Y139" s="62">
        <v>7721</v>
      </c>
      <c r="Z139" s="63">
        <v>7.9709131589987381E-2</v>
      </c>
      <c r="AA139" s="62">
        <v>4770</v>
      </c>
      <c r="AB139" s="63">
        <v>-0.375490966221524</v>
      </c>
      <c r="AC139" s="62">
        <v>19981</v>
      </c>
      <c r="AD139" s="63">
        <v>-0.22814540116660875</v>
      </c>
      <c r="AE139" s="62">
        <v>6249</v>
      </c>
      <c r="AF139" s="54">
        <v>-0.19792067770504429</v>
      </c>
      <c r="AG139" s="62">
        <v>3430</v>
      </c>
      <c r="AH139" s="54">
        <v>-0.32889845431422426</v>
      </c>
      <c r="AI139" s="62">
        <v>5564</v>
      </c>
      <c r="AJ139" s="54">
        <v>-0.23560928698997119</v>
      </c>
      <c r="AK139" s="62">
        <v>4738</v>
      </c>
      <c r="AL139" s="54">
        <v>-0.16964598668068698</v>
      </c>
      <c r="AM139" s="62">
        <v>4172</v>
      </c>
      <c r="AN139" s="54">
        <v>0.42925659472422062</v>
      </c>
      <c r="AO139" s="62">
        <v>3249</v>
      </c>
      <c r="AP139" s="54">
        <v>-8.9660969459232298E-2</v>
      </c>
      <c r="AQ139" s="62">
        <v>3365</v>
      </c>
      <c r="AR139" s="54">
        <v>-4.8628781453208925E-2</v>
      </c>
      <c r="AS139" s="62">
        <v>971</v>
      </c>
      <c r="AT139" s="54">
        <v>-8.3097261567516512E-2</v>
      </c>
      <c r="AU139" s="62">
        <v>2630</v>
      </c>
      <c r="AV139" s="63">
        <v>1.2063758389261743</v>
      </c>
      <c r="AW139" s="62">
        <v>527</v>
      </c>
      <c r="AX139" s="63">
        <v>-0.38649592549476131</v>
      </c>
      <c r="AY139" s="62"/>
      <c r="AZ139" s="63"/>
      <c r="BA139" s="62">
        <v>7018</v>
      </c>
      <c r="BB139" s="63">
        <v>0.31202093849317625</v>
      </c>
      <c r="BC139" s="51"/>
      <c r="BD139" s="51"/>
    </row>
    <row r="140" spans="2:56" s="74" customFormat="1" ht="15" hidden="1" customHeight="1" outlineLevel="1" x14ac:dyDescent="0.25">
      <c r="B140" s="52" t="s">
        <v>95</v>
      </c>
      <c r="C140" s="62">
        <v>445204</v>
      </c>
      <c r="D140" s="63">
        <v>6.1189465429418055E-2</v>
      </c>
      <c r="E140" s="62">
        <v>233106</v>
      </c>
      <c r="F140" s="63">
        <v>4.3797156610321242E-2</v>
      </c>
      <c r="G140" s="62">
        <v>134211</v>
      </c>
      <c r="H140" s="63">
        <v>5.1027839774462569E-2</v>
      </c>
      <c r="I140" s="62">
        <v>98895</v>
      </c>
      <c r="J140" s="63">
        <v>5.1027839774462569E-2</v>
      </c>
      <c r="K140" s="62">
        <v>346309</v>
      </c>
      <c r="L140" s="63">
        <v>6.9175030796256864E-2</v>
      </c>
      <c r="M140" s="62">
        <v>212098</v>
      </c>
      <c r="N140" s="63">
        <v>8.0985484791649576E-2</v>
      </c>
      <c r="O140" s="62">
        <v>7523</v>
      </c>
      <c r="P140" s="63">
        <v>8.1356906712663601E-2</v>
      </c>
      <c r="Q140" s="62">
        <v>9240</v>
      </c>
      <c r="R140" s="63">
        <v>6.944444444444442E-2</v>
      </c>
      <c r="S140" s="62">
        <v>46783</v>
      </c>
      <c r="T140" s="63">
        <v>0.14425828543475605</v>
      </c>
      <c r="U140" s="62">
        <v>2650</v>
      </c>
      <c r="V140" s="63">
        <v>-0.33148335015136221</v>
      </c>
      <c r="W140" s="62">
        <v>111032</v>
      </c>
      <c r="X140" s="63">
        <v>2.2610681820274925E-2</v>
      </c>
      <c r="Y140" s="62">
        <v>8829</v>
      </c>
      <c r="Z140" s="63">
        <v>0.23568929321203647</v>
      </c>
      <c r="AA140" s="62">
        <v>3353</v>
      </c>
      <c r="AB140" s="63">
        <v>4.4937088076693055E-3</v>
      </c>
      <c r="AC140" s="62">
        <v>2800</v>
      </c>
      <c r="AD140" s="63">
        <v>0.70627666057282146</v>
      </c>
      <c r="AE140" s="62">
        <v>121</v>
      </c>
      <c r="AF140" s="54" t="s">
        <v>90</v>
      </c>
      <c r="AG140" s="62">
        <v>1173</v>
      </c>
      <c r="AH140" s="54">
        <v>8.2362204724409445</v>
      </c>
      <c r="AI140" s="62">
        <v>1385</v>
      </c>
      <c r="AJ140" s="54">
        <v>-8.520475561426688E-2</v>
      </c>
      <c r="AK140" s="62">
        <v>121</v>
      </c>
      <c r="AL140" s="54" t="s">
        <v>90</v>
      </c>
      <c r="AM140" s="62">
        <v>3668</v>
      </c>
      <c r="AN140" s="54">
        <v>0.49409368635437878</v>
      </c>
      <c r="AO140" s="62">
        <v>2536</v>
      </c>
      <c r="AP140" s="54">
        <v>-0.10483586304271086</v>
      </c>
      <c r="AQ140" s="62">
        <v>4509</v>
      </c>
      <c r="AR140" s="54">
        <v>0.63369565217391299</v>
      </c>
      <c r="AS140" s="62">
        <v>1293</v>
      </c>
      <c r="AT140" s="54">
        <v>0.46266968325791846</v>
      </c>
      <c r="AU140" s="62">
        <v>2524</v>
      </c>
      <c r="AV140" s="63">
        <v>0.54941682013505222</v>
      </c>
      <c r="AW140" s="62">
        <v>834</v>
      </c>
      <c r="AX140" s="63">
        <v>-5.9751972942502785E-2</v>
      </c>
      <c r="AY140" s="62"/>
      <c r="AZ140" s="63"/>
      <c r="BA140" s="62">
        <v>4524</v>
      </c>
      <c r="BB140" s="63">
        <v>0.25492371705963945</v>
      </c>
      <c r="BC140" s="51"/>
      <c r="BD140" s="51"/>
    </row>
    <row r="141" spans="2:56" s="74" customFormat="1" ht="15" hidden="1" customHeight="1" outlineLevel="1" x14ac:dyDescent="0.25">
      <c r="B141" s="52" t="s">
        <v>96</v>
      </c>
      <c r="C141" s="62">
        <v>459505</v>
      </c>
      <c r="D141" s="63">
        <v>1.5433537891059279E-2</v>
      </c>
      <c r="E141" s="62">
        <v>251966</v>
      </c>
      <c r="F141" s="63">
        <v>7.1051770236896017E-2</v>
      </c>
      <c r="G141" s="62">
        <v>155054</v>
      </c>
      <c r="H141" s="63">
        <v>6.9478069540146681E-2</v>
      </c>
      <c r="I141" s="62">
        <v>96912</v>
      </c>
      <c r="J141" s="63">
        <v>6.9478069540146681E-2</v>
      </c>
      <c r="K141" s="62">
        <v>362593</v>
      </c>
      <c r="L141" s="63">
        <v>9.4409677267970338E-4</v>
      </c>
      <c r="M141" s="62">
        <v>207539</v>
      </c>
      <c r="N141" s="63">
        <v>-4.4787591476043609E-2</v>
      </c>
      <c r="O141" s="62">
        <v>7124</v>
      </c>
      <c r="P141" s="63">
        <v>9.2805645037582485E-2</v>
      </c>
      <c r="Q141" s="62">
        <v>9429</v>
      </c>
      <c r="R141" s="63">
        <v>3.9008264462810027E-2</v>
      </c>
      <c r="S141" s="62">
        <v>43927</v>
      </c>
      <c r="T141" s="63">
        <v>1.3099933116538676E-2</v>
      </c>
      <c r="U141" s="62">
        <v>2613</v>
      </c>
      <c r="V141" s="63">
        <v>-0.35048471290082028</v>
      </c>
      <c r="W141" s="62">
        <v>104631</v>
      </c>
      <c r="X141" s="63">
        <v>-0.10586315042856287</v>
      </c>
      <c r="Y141" s="62">
        <v>8991</v>
      </c>
      <c r="Z141" s="63">
        <v>7.9351740696278483E-2</v>
      </c>
      <c r="AA141" s="62">
        <v>4288</v>
      </c>
      <c r="AB141" s="63">
        <v>-0.12810085400569338</v>
      </c>
      <c r="AC141" s="62">
        <v>3535</v>
      </c>
      <c r="AD141" s="63">
        <v>0.61784897025171626</v>
      </c>
      <c r="AE141" s="62">
        <v>372</v>
      </c>
      <c r="AF141" s="54">
        <v>-0.31868131868131866</v>
      </c>
      <c r="AG141" s="62">
        <v>1766</v>
      </c>
      <c r="AH141" s="54">
        <v>3.2047619047619049</v>
      </c>
      <c r="AI141" s="62">
        <v>1397</v>
      </c>
      <c r="AJ141" s="54">
        <v>0.14602132895816244</v>
      </c>
      <c r="AK141" s="62">
        <v>0</v>
      </c>
      <c r="AL141" s="54" t="s">
        <v>90</v>
      </c>
      <c r="AM141" s="62">
        <v>2882</v>
      </c>
      <c r="AN141" s="54">
        <v>0.27353071144498453</v>
      </c>
      <c r="AO141" s="62">
        <v>2224</v>
      </c>
      <c r="AP141" s="54">
        <v>-0.36420811892510008</v>
      </c>
      <c r="AQ141" s="62">
        <v>3919</v>
      </c>
      <c r="AR141" s="54">
        <v>-0.19028925619834713</v>
      </c>
      <c r="AS141" s="62">
        <v>1055</v>
      </c>
      <c r="AT141" s="54">
        <v>-0.26480836236933802</v>
      </c>
      <c r="AU141" s="62">
        <v>3861</v>
      </c>
      <c r="AV141" s="63">
        <v>1.2151462994836488</v>
      </c>
      <c r="AW141" s="62">
        <v>3202</v>
      </c>
      <c r="AX141" s="63">
        <v>0.28233880656788135</v>
      </c>
      <c r="AY141" s="62"/>
      <c r="AZ141" s="63"/>
      <c r="BA141" s="62">
        <v>5858</v>
      </c>
      <c r="BB141" s="63">
        <v>5.2461372619475366E-2</v>
      </c>
      <c r="BC141" s="51"/>
      <c r="BD141" s="51"/>
    </row>
    <row r="142" spans="2:56" s="74" customFormat="1" ht="15" hidden="1" customHeight="1" outlineLevel="1" x14ac:dyDescent="0.25">
      <c r="B142" s="52" t="s">
        <v>97</v>
      </c>
      <c r="C142" s="62">
        <v>526435</v>
      </c>
      <c r="D142" s="63">
        <v>-2.3826036003293249E-2</v>
      </c>
      <c r="E142" s="62">
        <v>285034</v>
      </c>
      <c r="F142" s="63">
        <v>-4.0318643542788246E-2</v>
      </c>
      <c r="G142" s="62">
        <v>190148</v>
      </c>
      <c r="H142" s="63">
        <v>-6.2076721599344964E-2</v>
      </c>
      <c r="I142" s="62">
        <v>94886</v>
      </c>
      <c r="J142" s="63">
        <v>-6.2076721599344964E-2</v>
      </c>
      <c r="K142" s="62">
        <v>431549</v>
      </c>
      <c r="L142" s="63">
        <v>-3.0244400100672308E-2</v>
      </c>
      <c r="M142" s="62">
        <v>241401</v>
      </c>
      <c r="N142" s="63">
        <v>-3.607470849241512E-3</v>
      </c>
      <c r="O142" s="62">
        <v>9765</v>
      </c>
      <c r="P142" s="63">
        <v>-0.24612058982475105</v>
      </c>
      <c r="Q142" s="62">
        <v>12924</v>
      </c>
      <c r="R142" s="63">
        <v>2.8325907065563261E-2</v>
      </c>
      <c r="S142" s="62">
        <v>46767</v>
      </c>
      <c r="T142" s="63">
        <v>3.0473294553146513E-2</v>
      </c>
      <c r="U142" s="62">
        <v>2279</v>
      </c>
      <c r="V142" s="63">
        <v>-0.45504543280726928</v>
      </c>
      <c r="W142" s="62">
        <v>119693</v>
      </c>
      <c r="X142" s="63">
        <v>-2.5057841851605644E-4</v>
      </c>
      <c r="Y142" s="62">
        <v>8941</v>
      </c>
      <c r="Z142" s="63">
        <v>4.1953152313250142E-2</v>
      </c>
      <c r="AA142" s="62">
        <v>5731</v>
      </c>
      <c r="AB142" s="63">
        <v>-0.21363885839736552</v>
      </c>
      <c r="AC142" s="62">
        <v>5057</v>
      </c>
      <c r="AD142" s="63">
        <v>0.18016336056009341</v>
      </c>
      <c r="AE142" s="62">
        <v>887</v>
      </c>
      <c r="AF142" s="54">
        <v>3.2596041909196849E-2</v>
      </c>
      <c r="AG142" s="62">
        <v>2290</v>
      </c>
      <c r="AH142" s="54">
        <v>1.1872015281757404</v>
      </c>
      <c r="AI142" s="62">
        <v>1880</v>
      </c>
      <c r="AJ142" s="54">
        <v>-0.20975199663724253</v>
      </c>
      <c r="AK142" s="62">
        <v>0</v>
      </c>
      <c r="AL142" s="54" t="s">
        <v>90</v>
      </c>
      <c r="AM142" s="62">
        <v>3519</v>
      </c>
      <c r="AN142" s="54">
        <v>0.34569789674952189</v>
      </c>
      <c r="AO142" s="62">
        <v>2913</v>
      </c>
      <c r="AP142" s="54">
        <v>-0.10698957694665845</v>
      </c>
      <c r="AQ142" s="62">
        <v>4334</v>
      </c>
      <c r="AR142" s="54">
        <v>2.9698265621287634E-2</v>
      </c>
      <c r="AS142" s="62">
        <v>1678</v>
      </c>
      <c r="AT142" s="54">
        <v>-5.0904977375565652E-2</v>
      </c>
      <c r="AU142" s="62">
        <v>5584</v>
      </c>
      <c r="AV142" s="63">
        <v>1.4331154684095861</v>
      </c>
      <c r="AW142" s="62">
        <v>4501</v>
      </c>
      <c r="AX142" s="63">
        <v>-0.2136617749825297</v>
      </c>
      <c r="AY142" s="62"/>
      <c r="AZ142" s="63"/>
      <c r="BA142" s="62">
        <v>7715</v>
      </c>
      <c r="BB142" s="63">
        <v>3.7241193869319789E-2</v>
      </c>
      <c r="BC142" s="51"/>
      <c r="BD142" s="51"/>
    </row>
    <row r="143" spans="2:56" s="74" customFormat="1" ht="15" hidden="1" customHeight="1" outlineLevel="1" x14ac:dyDescent="0.25">
      <c r="B143" s="52" t="s">
        <v>98</v>
      </c>
      <c r="C143" s="62">
        <v>567275</v>
      </c>
      <c r="D143" s="63">
        <v>-5.3164348324674648E-3</v>
      </c>
      <c r="E143" s="62">
        <v>311224</v>
      </c>
      <c r="F143" s="63">
        <v>-3.0219180984787597E-2</v>
      </c>
      <c r="G143" s="62">
        <v>217794</v>
      </c>
      <c r="H143" s="63">
        <v>-4.065226871286165E-2</v>
      </c>
      <c r="I143" s="62">
        <v>93430</v>
      </c>
      <c r="J143" s="63">
        <v>-4.065226871286165E-2</v>
      </c>
      <c r="K143" s="62">
        <v>473845</v>
      </c>
      <c r="L143" s="63">
        <v>-5.3798424879515361E-3</v>
      </c>
      <c r="M143" s="62">
        <v>256051</v>
      </c>
      <c r="N143" s="63">
        <v>2.6729755197786531E-2</v>
      </c>
      <c r="O143" s="62">
        <v>8867</v>
      </c>
      <c r="P143" s="63">
        <v>-0.12545615938455468</v>
      </c>
      <c r="Q143" s="62">
        <v>12685</v>
      </c>
      <c r="R143" s="63">
        <v>3.1133149081450151E-2</v>
      </c>
      <c r="S143" s="62">
        <v>50170</v>
      </c>
      <c r="T143" s="63">
        <v>8.1646292822801447E-2</v>
      </c>
      <c r="U143" s="62">
        <v>3810</v>
      </c>
      <c r="V143" s="63">
        <v>-0.11085180863477251</v>
      </c>
      <c r="W143" s="62">
        <v>123163</v>
      </c>
      <c r="X143" s="63">
        <v>-1.2127531582113549E-2</v>
      </c>
      <c r="Y143" s="62">
        <v>9815</v>
      </c>
      <c r="Z143" s="63">
        <v>0.1869633571169429</v>
      </c>
      <c r="AA143" s="62">
        <v>10440</v>
      </c>
      <c r="AB143" s="63">
        <v>-1.8704765485477948E-2</v>
      </c>
      <c r="AC143" s="62">
        <v>3821</v>
      </c>
      <c r="AD143" s="63">
        <v>0.17100827459393186</v>
      </c>
      <c r="AE143" s="62">
        <v>690</v>
      </c>
      <c r="AF143" s="54">
        <v>2.0710059171597628E-2</v>
      </c>
      <c r="AG143" s="62">
        <v>1624</v>
      </c>
      <c r="AH143" s="54">
        <v>1.1063553826199741</v>
      </c>
      <c r="AI143" s="62">
        <v>1350</v>
      </c>
      <c r="AJ143" s="54">
        <v>-0.25660792951541855</v>
      </c>
      <c r="AK143" s="62">
        <v>157</v>
      </c>
      <c r="AL143" s="54" t="s">
        <v>90</v>
      </c>
      <c r="AM143" s="62">
        <v>3793</v>
      </c>
      <c r="AN143" s="54">
        <v>0.40325564187939333</v>
      </c>
      <c r="AO143" s="62">
        <v>2915</v>
      </c>
      <c r="AP143" s="54">
        <v>-0.16235632183908044</v>
      </c>
      <c r="AQ143" s="62">
        <v>5776</v>
      </c>
      <c r="AR143" s="54">
        <v>0.25102880658436222</v>
      </c>
      <c r="AS143" s="62">
        <v>1812</v>
      </c>
      <c r="AT143" s="54">
        <v>-3.8726790450928417E-2</v>
      </c>
      <c r="AU143" s="62">
        <v>5076</v>
      </c>
      <c r="AV143" s="63">
        <v>1.1888745148771021</v>
      </c>
      <c r="AW143" s="62">
        <v>6679</v>
      </c>
      <c r="AX143" s="63">
        <v>-3.6358389842735539E-2</v>
      </c>
      <c r="AY143" s="62"/>
      <c r="AZ143" s="63"/>
      <c r="BA143" s="62">
        <v>7229</v>
      </c>
      <c r="BB143" s="63">
        <v>-3.5490326884589751E-2</v>
      </c>
      <c r="BC143" s="51"/>
      <c r="BD143" s="51"/>
    </row>
    <row r="144" spans="2:56" s="74" customFormat="1" ht="15" hidden="1" customHeight="1" outlineLevel="1" x14ac:dyDescent="0.25">
      <c r="B144" s="52" t="s">
        <v>99</v>
      </c>
      <c r="C144" s="62">
        <v>453961</v>
      </c>
      <c r="D144" s="63">
        <v>-5.6782812857113174E-2</v>
      </c>
      <c r="E144" s="62">
        <v>236282</v>
      </c>
      <c r="F144" s="63">
        <v>-6.609750795438829E-2</v>
      </c>
      <c r="G144" s="62">
        <v>147110</v>
      </c>
      <c r="H144" s="63">
        <v>-9.1156210422265516E-2</v>
      </c>
      <c r="I144" s="62">
        <v>89172</v>
      </c>
      <c r="J144" s="63">
        <v>-9.1156210422265516E-2</v>
      </c>
      <c r="K144" s="62">
        <v>364789</v>
      </c>
      <c r="L144" s="63">
        <v>-6.50032038959375E-2</v>
      </c>
      <c r="M144" s="62">
        <v>217679</v>
      </c>
      <c r="N144" s="63">
        <v>-4.6459469522745711E-2</v>
      </c>
      <c r="O144" s="62">
        <v>7972</v>
      </c>
      <c r="P144" s="63">
        <v>5.8839155266303678E-2</v>
      </c>
      <c r="Q144" s="62">
        <v>9989</v>
      </c>
      <c r="R144" s="63">
        <v>-6.4650885219813548E-3</v>
      </c>
      <c r="S144" s="62">
        <v>45682</v>
      </c>
      <c r="T144" s="63">
        <v>-9.6443688437042652E-2</v>
      </c>
      <c r="U144" s="62">
        <v>2116</v>
      </c>
      <c r="V144" s="63">
        <v>-0.46525145312105132</v>
      </c>
      <c r="W144" s="62">
        <v>108723</v>
      </c>
      <c r="X144" s="63">
        <v>-5.9953137293894843E-2</v>
      </c>
      <c r="Y144" s="62">
        <v>8905</v>
      </c>
      <c r="Z144" s="63">
        <v>0.12111292962356801</v>
      </c>
      <c r="AA144" s="62">
        <v>4952</v>
      </c>
      <c r="AB144" s="63">
        <v>4.1211101766190028E-2</v>
      </c>
      <c r="AC144" s="62">
        <v>4918</v>
      </c>
      <c r="AD144" s="63">
        <v>0.16072692943120126</v>
      </c>
      <c r="AE144" s="62">
        <v>851</v>
      </c>
      <c r="AF144" s="54">
        <v>-0.34588777863182163</v>
      </c>
      <c r="AG144" s="62">
        <v>2273</v>
      </c>
      <c r="AH144" s="54">
        <v>1.1606463878326996</v>
      </c>
      <c r="AI144" s="62">
        <v>1794</v>
      </c>
      <c r="AJ144" s="54">
        <v>-4.7770700636942665E-2</v>
      </c>
      <c r="AK144" s="62">
        <v>0</v>
      </c>
      <c r="AL144" s="54" t="s">
        <v>90</v>
      </c>
      <c r="AM144" s="62">
        <v>3564</v>
      </c>
      <c r="AN144" s="54">
        <v>0.3681381957773513</v>
      </c>
      <c r="AO144" s="62">
        <v>2571</v>
      </c>
      <c r="AP144" s="54">
        <v>-0.29754098360655734</v>
      </c>
      <c r="AQ144" s="62">
        <v>4377</v>
      </c>
      <c r="AR144" s="54">
        <v>-0.14210113680909442</v>
      </c>
      <c r="AS144" s="62">
        <v>1611</v>
      </c>
      <c r="AT144" s="54">
        <v>-2.5997581620314403E-2</v>
      </c>
      <c r="AU144" s="62">
        <v>4220</v>
      </c>
      <c r="AV144" s="63">
        <v>1.2280887011615627</v>
      </c>
      <c r="AW144" s="62">
        <v>3151</v>
      </c>
      <c r="AX144" s="63">
        <v>3.2776138970829205E-2</v>
      </c>
      <c r="AY144" s="62"/>
      <c r="AZ144" s="63"/>
      <c r="BA144" s="62">
        <v>4928</v>
      </c>
      <c r="BB144" s="63">
        <v>-0.12437810945273631</v>
      </c>
      <c r="BC144" s="51"/>
      <c r="BD144" s="51"/>
    </row>
    <row r="145" spans="2:56" s="74" customFormat="1" ht="15" hidden="1" customHeight="1" outlineLevel="1" x14ac:dyDescent="0.25">
      <c r="B145" s="52" t="s">
        <v>100</v>
      </c>
      <c r="C145" s="62">
        <v>506284</v>
      </c>
      <c r="D145" s="63">
        <v>-9.6232905445087669E-2</v>
      </c>
      <c r="E145" s="62">
        <v>219734</v>
      </c>
      <c r="F145" s="63">
        <v>-0.1074000804312415</v>
      </c>
      <c r="G145" s="62">
        <v>128577</v>
      </c>
      <c r="H145" s="63">
        <v>-0.12325693985121344</v>
      </c>
      <c r="I145" s="62">
        <v>91157</v>
      </c>
      <c r="J145" s="63">
        <v>-0.12325693985121344</v>
      </c>
      <c r="K145" s="62">
        <v>415127</v>
      </c>
      <c r="L145" s="63">
        <v>-9.8868394718162333E-2</v>
      </c>
      <c r="M145" s="62">
        <v>286550</v>
      </c>
      <c r="N145" s="63">
        <v>-8.7478504553850089E-2</v>
      </c>
      <c r="O145" s="62">
        <v>10321</v>
      </c>
      <c r="P145" s="63">
        <v>-5.3292973766281393E-2</v>
      </c>
      <c r="Q145" s="62">
        <v>12780</v>
      </c>
      <c r="R145" s="63">
        <v>-5.2926525529265467E-3</v>
      </c>
      <c r="S145" s="62">
        <v>51133</v>
      </c>
      <c r="T145" s="63">
        <v>-0.12413497773210003</v>
      </c>
      <c r="U145" s="62">
        <v>2558</v>
      </c>
      <c r="V145" s="63">
        <v>-0.32737312647909544</v>
      </c>
      <c r="W145" s="62">
        <v>134793</v>
      </c>
      <c r="X145" s="63">
        <v>-0.13010396700935123</v>
      </c>
      <c r="Y145" s="62">
        <v>9509</v>
      </c>
      <c r="Z145" s="63">
        <v>0.34005073280721532</v>
      </c>
      <c r="AA145" s="62">
        <v>3247</v>
      </c>
      <c r="AB145" s="63">
        <v>-0.55145738361652163</v>
      </c>
      <c r="AC145" s="62">
        <v>35554</v>
      </c>
      <c r="AD145" s="63">
        <v>-4.3527386204670226E-2</v>
      </c>
      <c r="AE145" s="62">
        <v>8964</v>
      </c>
      <c r="AF145" s="54">
        <v>-8.56793145654835E-2</v>
      </c>
      <c r="AG145" s="62">
        <v>9066</v>
      </c>
      <c r="AH145" s="54">
        <v>0.11526633042194612</v>
      </c>
      <c r="AI145" s="62">
        <v>9531</v>
      </c>
      <c r="AJ145" s="54">
        <v>-5.0791753809381501E-2</v>
      </c>
      <c r="AK145" s="62">
        <v>7993</v>
      </c>
      <c r="AL145" s="54">
        <v>-0.13100674059578166</v>
      </c>
      <c r="AM145" s="62">
        <v>3637</v>
      </c>
      <c r="AN145" s="54">
        <v>0.26460361613351879</v>
      </c>
      <c r="AO145" s="62">
        <v>3199</v>
      </c>
      <c r="AP145" s="54">
        <v>-7.0058139534883712E-2</v>
      </c>
      <c r="AQ145" s="62">
        <v>9596</v>
      </c>
      <c r="AR145" s="54">
        <v>1.4207870837537842</v>
      </c>
      <c r="AS145" s="62">
        <v>1833</v>
      </c>
      <c r="AT145" s="54">
        <v>0.17424727738629087</v>
      </c>
      <c r="AU145" s="62">
        <v>2554</v>
      </c>
      <c r="AV145" s="63">
        <v>0.6488056810845706</v>
      </c>
      <c r="AW145" s="62">
        <v>214</v>
      </c>
      <c r="AX145" s="63">
        <v>-0.68249258160237392</v>
      </c>
      <c r="AY145" s="62"/>
      <c r="AZ145" s="63"/>
      <c r="BA145" s="62">
        <v>5622</v>
      </c>
      <c r="BB145" s="63">
        <v>-0.25664418881396267</v>
      </c>
      <c r="BC145" s="51"/>
      <c r="BD145" s="51"/>
    </row>
    <row r="146" spans="2:56" s="74" customFormat="1" ht="15" hidden="1" customHeight="1" outlineLevel="1" x14ac:dyDescent="0.25">
      <c r="B146" s="52" t="s">
        <v>101</v>
      </c>
      <c r="C146" s="62">
        <v>504022</v>
      </c>
      <c r="D146" s="63">
        <v>-7.6211091214674398E-2</v>
      </c>
      <c r="E146" s="62">
        <v>191014</v>
      </c>
      <c r="F146" s="63">
        <v>-7.5001694898838789E-2</v>
      </c>
      <c r="G146" s="62">
        <v>107528</v>
      </c>
      <c r="H146" s="63">
        <v>-7.4526410011447108E-2</v>
      </c>
      <c r="I146" s="62">
        <v>83486</v>
      </c>
      <c r="J146" s="63">
        <v>-7.4526410011447108E-2</v>
      </c>
      <c r="K146" s="62">
        <v>420536</v>
      </c>
      <c r="L146" s="63">
        <v>-7.6329707789355328E-2</v>
      </c>
      <c r="M146" s="62">
        <v>313008</v>
      </c>
      <c r="N146" s="63">
        <v>-7.6947576090899195E-2</v>
      </c>
      <c r="O146" s="62">
        <v>6486</v>
      </c>
      <c r="P146" s="63">
        <v>-0.17249298290380199</v>
      </c>
      <c r="Q146" s="62">
        <v>12681</v>
      </c>
      <c r="R146" s="63">
        <v>0.11100403013842652</v>
      </c>
      <c r="S146" s="62">
        <v>72712</v>
      </c>
      <c r="T146" s="63">
        <v>-8.0270181385817985E-2</v>
      </c>
      <c r="U146" s="62">
        <v>1717</v>
      </c>
      <c r="V146" s="63">
        <v>-2.9036004645760505E-3</v>
      </c>
      <c r="W146" s="62">
        <v>124082</v>
      </c>
      <c r="X146" s="63">
        <v>-0.15744085612624603</v>
      </c>
      <c r="Y146" s="62">
        <v>8605</v>
      </c>
      <c r="Z146" s="63">
        <v>0.12837660634670867</v>
      </c>
      <c r="AA146" s="62">
        <v>3402</v>
      </c>
      <c r="AB146" s="63">
        <v>-0.21540590405904059</v>
      </c>
      <c r="AC146" s="62">
        <v>62977</v>
      </c>
      <c r="AD146" s="63">
        <v>0.13954582466298748</v>
      </c>
      <c r="AE146" s="62">
        <v>17487</v>
      </c>
      <c r="AF146" s="54">
        <v>0.26424233661075758</v>
      </c>
      <c r="AG146" s="62">
        <v>15874</v>
      </c>
      <c r="AH146" s="54">
        <v>0.25625197847420078</v>
      </c>
      <c r="AI146" s="62">
        <v>14630</v>
      </c>
      <c r="AJ146" s="54">
        <v>0.1042342818325912</v>
      </c>
      <c r="AK146" s="62">
        <v>14986</v>
      </c>
      <c r="AL146" s="54">
        <v>-3.6146128119372234E-2</v>
      </c>
      <c r="AM146" s="62">
        <v>4554</v>
      </c>
      <c r="AN146" s="54">
        <v>8.8172043010752654E-2</v>
      </c>
      <c r="AO146" s="62">
        <v>3621</v>
      </c>
      <c r="AP146" s="54">
        <v>-0.27025392986698915</v>
      </c>
      <c r="AQ146" s="62">
        <v>3191</v>
      </c>
      <c r="AR146" s="54">
        <v>-0.14519153495847847</v>
      </c>
      <c r="AS146" s="62">
        <v>1215</v>
      </c>
      <c r="AT146" s="54">
        <v>-0.12083936324167877</v>
      </c>
      <c r="AU146" s="62">
        <v>1910</v>
      </c>
      <c r="AV146" s="63">
        <v>-7.7922077922077948E-3</v>
      </c>
      <c r="AW146" s="62">
        <v>0</v>
      </c>
      <c r="AX146" s="63" t="s">
        <v>90</v>
      </c>
      <c r="AY146" s="62"/>
      <c r="AZ146" s="63"/>
      <c r="BA146" s="62">
        <v>5849</v>
      </c>
      <c r="BB146" s="63">
        <v>-0.30194533953932445</v>
      </c>
      <c r="BC146" s="51"/>
      <c r="BD146" s="51"/>
    </row>
    <row r="147" spans="2:56" s="74" customFormat="1" ht="15" hidden="1" customHeight="1" outlineLevel="1" x14ac:dyDescent="0.25">
      <c r="B147" s="52" t="s">
        <v>102</v>
      </c>
      <c r="C147" s="62">
        <v>504408</v>
      </c>
      <c r="D147" s="63">
        <v>-0.10177203107776744</v>
      </c>
      <c r="E147" s="62">
        <v>202062</v>
      </c>
      <c r="F147" s="63">
        <v>-7.864246337359615E-2</v>
      </c>
      <c r="G147" s="62">
        <v>122993</v>
      </c>
      <c r="H147" s="63">
        <v>-7.0909502946064351E-2</v>
      </c>
      <c r="I147" s="62">
        <v>79069</v>
      </c>
      <c r="J147" s="63">
        <v>-7.0909502946064351E-2</v>
      </c>
      <c r="K147" s="62">
        <v>425339</v>
      </c>
      <c r="L147" s="63">
        <v>-0.10385142110696755</v>
      </c>
      <c r="M147" s="62">
        <v>302346</v>
      </c>
      <c r="N147" s="63">
        <v>-0.11659313367421476</v>
      </c>
      <c r="O147" s="62">
        <v>7121</v>
      </c>
      <c r="P147" s="63">
        <v>-8.1042715189056702E-2</v>
      </c>
      <c r="Q147" s="62">
        <v>12884</v>
      </c>
      <c r="R147" s="63">
        <v>-1.5887564925145092E-2</v>
      </c>
      <c r="S147" s="62">
        <v>63456</v>
      </c>
      <c r="T147" s="63">
        <v>-0.16557963391542185</v>
      </c>
      <c r="U147" s="62">
        <v>2352</v>
      </c>
      <c r="V147" s="63">
        <v>-0.40770586753966254</v>
      </c>
      <c r="W147" s="62">
        <v>129125</v>
      </c>
      <c r="X147" s="63">
        <v>-9.4583981937257255E-2</v>
      </c>
      <c r="Y147" s="62">
        <v>7962</v>
      </c>
      <c r="Z147" s="63">
        <v>-2.5113008538424353E-4</v>
      </c>
      <c r="AA147" s="62">
        <v>5421</v>
      </c>
      <c r="AB147" s="63">
        <v>-0.19137828162291171</v>
      </c>
      <c r="AC147" s="62">
        <v>55821</v>
      </c>
      <c r="AD147" s="63">
        <v>-0.10944305291874734</v>
      </c>
      <c r="AE147" s="62">
        <v>15891</v>
      </c>
      <c r="AF147" s="54">
        <v>-2.4373772102161073E-2</v>
      </c>
      <c r="AG147" s="62">
        <v>12112</v>
      </c>
      <c r="AH147" s="54">
        <v>-0.12428602414865153</v>
      </c>
      <c r="AI147" s="62">
        <v>12642</v>
      </c>
      <c r="AJ147" s="54">
        <v>-0.20962800875273524</v>
      </c>
      <c r="AK147" s="62">
        <v>15176</v>
      </c>
      <c r="AL147" s="54">
        <v>-8.3962093318041942E-2</v>
      </c>
      <c r="AM147" s="62">
        <v>3501</v>
      </c>
      <c r="AN147" s="54">
        <v>-0.10597548518896838</v>
      </c>
      <c r="AO147" s="62">
        <v>2945</v>
      </c>
      <c r="AP147" s="54">
        <v>-0.2159211927582535</v>
      </c>
      <c r="AQ147" s="62">
        <v>2589</v>
      </c>
      <c r="AR147" s="54">
        <v>0.1527159394479074</v>
      </c>
      <c r="AS147" s="62">
        <v>939</v>
      </c>
      <c r="AT147" s="54">
        <v>-0.11415094339622645</v>
      </c>
      <c r="AU147" s="62">
        <v>2187</v>
      </c>
      <c r="AV147" s="63">
        <v>0.31667670078266097</v>
      </c>
      <c r="AW147" s="62">
        <v>221</v>
      </c>
      <c r="AX147" s="63">
        <v>0.64925373134328357</v>
      </c>
      <c r="AY147" s="62"/>
      <c r="AZ147" s="63"/>
      <c r="BA147" s="62">
        <v>5822</v>
      </c>
      <c r="BB147" s="63">
        <v>-0.32701421800947872</v>
      </c>
      <c r="BC147" s="51"/>
      <c r="BD147" s="51"/>
    </row>
    <row r="148" spans="2:56" s="74" customFormat="1" ht="15" customHeight="1" collapsed="1" x14ac:dyDescent="0.25">
      <c r="B148" s="64">
        <v>2008</v>
      </c>
      <c r="C148" s="65">
        <v>6141416</v>
      </c>
      <c r="D148" s="66">
        <v>-1.2811999638007388E-2</v>
      </c>
      <c r="E148" s="65">
        <v>2778608</v>
      </c>
      <c r="F148" s="66">
        <v>-1.081317003811344E-2</v>
      </c>
      <c r="G148" s="65">
        <v>1701484</v>
      </c>
      <c r="H148" s="66">
        <v>-8.6475413179081251E-3</v>
      </c>
      <c r="I148" s="65">
        <v>1077124</v>
      </c>
      <c r="J148" s="66">
        <v>-8.6475413179081251E-3</v>
      </c>
      <c r="K148" s="65">
        <v>5064292</v>
      </c>
      <c r="L148" s="66">
        <v>-1.2513100898612017E-2</v>
      </c>
      <c r="M148" s="65">
        <v>3362808</v>
      </c>
      <c r="N148" s="66">
        <v>-1.4457500119426592E-2</v>
      </c>
      <c r="O148" s="65">
        <v>99541</v>
      </c>
      <c r="P148" s="66">
        <v>-5.8616026253321851E-2</v>
      </c>
      <c r="Q148" s="65">
        <v>142082</v>
      </c>
      <c r="R148" s="66">
        <v>2.7918653190858178E-2</v>
      </c>
      <c r="S148" s="65">
        <v>721794</v>
      </c>
      <c r="T148" s="66">
        <v>-8.3299329401241851E-3</v>
      </c>
      <c r="U148" s="65">
        <v>41046</v>
      </c>
      <c r="V148" s="66">
        <v>-0.24012810781790916</v>
      </c>
      <c r="W148" s="65">
        <v>1525448</v>
      </c>
      <c r="X148" s="66">
        <v>-4.4801615032223019E-2</v>
      </c>
      <c r="Y148" s="65">
        <v>106791</v>
      </c>
      <c r="Z148" s="66">
        <v>0.16687245271473694</v>
      </c>
      <c r="AA148" s="65">
        <v>67090</v>
      </c>
      <c r="AB148" s="66">
        <v>-0.19419154916044101</v>
      </c>
      <c r="AC148" s="65">
        <v>371859</v>
      </c>
      <c r="AD148" s="66">
        <v>3.5948795810059719E-2</v>
      </c>
      <c r="AE148" s="65">
        <v>97564</v>
      </c>
      <c r="AF148" s="66">
        <v>7.022662951668468E-2</v>
      </c>
      <c r="AG148" s="65">
        <v>89120</v>
      </c>
      <c r="AH148" s="66">
        <v>0.17405280075881335</v>
      </c>
      <c r="AI148" s="65">
        <v>97749</v>
      </c>
      <c r="AJ148" s="66">
        <v>-2.6646751306945493E-2</v>
      </c>
      <c r="AK148" s="65">
        <v>87426</v>
      </c>
      <c r="AL148" s="66">
        <v>-4.4106713317297208E-2</v>
      </c>
      <c r="AM148" s="65">
        <v>44529</v>
      </c>
      <c r="AN148" s="66">
        <v>0.26708021512107671</v>
      </c>
      <c r="AO148" s="65">
        <v>39338</v>
      </c>
      <c r="AP148" s="66">
        <v>-0.12982502709757338</v>
      </c>
      <c r="AQ148" s="65">
        <v>49513</v>
      </c>
      <c r="AR148" s="66">
        <v>0.16720886374351718</v>
      </c>
      <c r="AS148" s="65">
        <v>15051</v>
      </c>
      <c r="AT148" s="66">
        <v>-4.3469971401334573E-2</v>
      </c>
      <c r="AU148" s="65">
        <v>36677</v>
      </c>
      <c r="AV148" s="66">
        <v>0.89800248395777271</v>
      </c>
      <c r="AW148" s="65">
        <v>20031</v>
      </c>
      <c r="AX148" s="66">
        <v>-4.7503566333808811E-2</v>
      </c>
      <c r="AY148" s="65"/>
      <c r="AZ148" s="66"/>
      <c r="BA148" s="65">
        <v>82004</v>
      </c>
      <c r="BB148" s="66">
        <v>6.9208302910190866E-2</v>
      </c>
      <c r="BC148" s="51"/>
      <c r="BD148" s="51"/>
    </row>
    <row r="149" spans="2:56" s="74" customFormat="1" ht="15" hidden="1" customHeight="1" outlineLevel="1" x14ac:dyDescent="0.25">
      <c r="B149" s="52" t="s">
        <v>91</v>
      </c>
      <c r="C149" s="62">
        <v>494560</v>
      </c>
      <c r="D149" s="63">
        <v>-1.0094014647630267E-2</v>
      </c>
      <c r="E149" s="62">
        <v>177396</v>
      </c>
      <c r="F149" s="63">
        <v>2.0543650222925258E-2</v>
      </c>
      <c r="G149" s="62">
        <v>96659</v>
      </c>
      <c r="H149" s="63"/>
      <c r="I149" s="62">
        <v>80737</v>
      </c>
      <c r="J149" s="63"/>
      <c r="K149" s="62">
        <v>413823</v>
      </c>
      <c r="L149" s="63"/>
      <c r="M149" s="62">
        <v>317164</v>
      </c>
      <c r="N149" s="63">
        <v>-2.6441318934980251E-2</v>
      </c>
      <c r="O149" s="62">
        <v>8205</v>
      </c>
      <c r="P149" s="63">
        <v>-0.10425764192139741</v>
      </c>
      <c r="Q149" s="62">
        <v>12122</v>
      </c>
      <c r="R149" s="63">
        <v>-1.6470588235294126E-2</v>
      </c>
      <c r="S149" s="62">
        <v>70092</v>
      </c>
      <c r="T149" s="63">
        <v>-2.3543506728706309E-2</v>
      </c>
      <c r="U149" s="62">
        <v>4396</v>
      </c>
      <c r="V149" s="63">
        <v>-0.16978281397544859</v>
      </c>
      <c r="W149" s="62">
        <v>131257</v>
      </c>
      <c r="X149" s="63">
        <v>-7.0955785014561457E-3</v>
      </c>
      <c r="Y149" s="62">
        <v>6170</v>
      </c>
      <c r="Z149" s="63">
        <v>0.5926690758905524</v>
      </c>
      <c r="AA149" s="62">
        <v>11197</v>
      </c>
      <c r="AB149" s="63">
        <v>-6.3795986622073531E-2</v>
      </c>
      <c r="AC149" s="62">
        <v>56296</v>
      </c>
      <c r="AD149" s="63">
        <v>-0.11193841494194856</v>
      </c>
      <c r="AE149" s="62">
        <v>14164</v>
      </c>
      <c r="AF149" s="54">
        <v>-0.10479079762356214</v>
      </c>
      <c r="AG149" s="62">
        <v>11358</v>
      </c>
      <c r="AH149" s="54">
        <v>-0.1066540821142048</v>
      </c>
      <c r="AI149" s="62">
        <v>15448</v>
      </c>
      <c r="AJ149" s="54">
        <v>-5.7243988770901977E-2</v>
      </c>
      <c r="AK149" s="62">
        <v>15326</v>
      </c>
      <c r="AL149" s="54">
        <v>-0.17022198159177049</v>
      </c>
      <c r="AM149" s="62">
        <v>2503</v>
      </c>
      <c r="AN149" s="54">
        <v>0.7865810135617417</v>
      </c>
      <c r="AO149" s="62">
        <v>3885</v>
      </c>
      <c r="AP149" s="54">
        <v>9.8078010175240316E-2</v>
      </c>
      <c r="AQ149" s="62">
        <v>3472</v>
      </c>
      <c r="AR149" s="54">
        <v>0.14814814814814814</v>
      </c>
      <c r="AS149" s="62">
        <v>667</v>
      </c>
      <c r="AT149" s="54">
        <v>9.0771558245084094E-3</v>
      </c>
      <c r="AU149" s="62">
        <v>1172</v>
      </c>
      <c r="AV149" s="63">
        <v>-0.18213538032100485</v>
      </c>
      <c r="AW149" s="62">
        <v>6</v>
      </c>
      <c r="AX149" s="63"/>
      <c r="AY149" s="62"/>
      <c r="AZ149" s="63"/>
      <c r="BA149" s="62">
        <v>5724</v>
      </c>
      <c r="BB149" s="63">
        <v>-2.439874520738905E-3</v>
      </c>
      <c r="BC149" s="51"/>
      <c r="BD149" s="51"/>
    </row>
    <row r="150" spans="2:56" s="74" customFormat="1" ht="15" hidden="1" customHeight="1" outlineLevel="1" x14ac:dyDescent="0.25">
      <c r="B150" s="52" t="s">
        <v>92</v>
      </c>
      <c r="C150" s="62">
        <v>504458</v>
      </c>
      <c r="D150" s="63">
        <v>2.8131783024732293E-2</v>
      </c>
      <c r="E150" s="62">
        <v>185547</v>
      </c>
      <c r="F150" s="63">
        <v>0.10914046948693579</v>
      </c>
      <c r="G150" s="62">
        <v>103985</v>
      </c>
      <c r="H150" s="63"/>
      <c r="I150" s="62">
        <v>81562</v>
      </c>
      <c r="J150" s="63"/>
      <c r="K150" s="62">
        <v>422896</v>
      </c>
      <c r="L150" s="63"/>
      <c r="M150" s="62">
        <v>318911</v>
      </c>
      <c r="N150" s="63">
        <v>-1.3776958616552148E-2</v>
      </c>
      <c r="O150" s="62">
        <v>8168</v>
      </c>
      <c r="P150" s="63">
        <v>-0.12256955634332367</v>
      </c>
      <c r="Q150" s="62">
        <v>11043</v>
      </c>
      <c r="R150" s="63">
        <v>-2.7048458149779742E-2</v>
      </c>
      <c r="S150" s="62">
        <v>69159</v>
      </c>
      <c r="T150" s="63">
        <v>-6.259403337083369E-2</v>
      </c>
      <c r="U150" s="62">
        <v>5240</v>
      </c>
      <c r="V150" s="63">
        <v>-0.22633987893104979</v>
      </c>
      <c r="W150" s="62">
        <v>141629</v>
      </c>
      <c r="X150" s="63">
        <v>1.188145692525322E-2</v>
      </c>
      <c r="Y150" s="62">
        <v>6763</v>
      </c>
      <c r="Z150" s="63">
        <v>0.73766700924974304</v>
      </c>
      <c r="AA150" s="62">
        <v>8106</v>
      </c>
      <c r="AB150" s="63">
        <v>-3.1309751434034472E-2</v>
      </c>
      <c r="AC150" s="62">
        <v>52793</v>
      </c>
      <c r="AD150" s="63">
        <v>-2.3581415994673338E-2</v>
      </c>
      <c r="AE150" s="62">
        <v>13106</v>
      </c>
      <c r="AF150" s="54">
        <v>2.3826263573158313E-2</v>
      </c>
      <c r="AG150" s="62">
        <v>10900</v>
      </c>
      <c r="AH150" s="54">
        <v>7.3891625615763568E-2</v>
      </c>
      <c r="AI150" s="62">
        <v>14733</v>
      </c>
      <c r="AJ150" s="54">
        <v>1.5998896627818837E-2</v>
      </c>
      <c r="AK150" s="62">
        <v>14054</v>
      </c>
      <c r="AL150" s="54">
        <v>-0.15418873375060183</v>
      </c>
      <c r="AM150" s="62">
        <v>2879</v>
      </c>
      <c r="AN150" s="54">
        <v>0.99238754325259526</v>
      </c>
      <c r="AO150" s="62">
        <v>4079</v>
      </c>
      <c r="AP150" s="54">
        <v>-5.249709639953537E-2</v>
      </c>
      <c r="AQ150" s="62">
        <v>1659</v>
      </c>
      <c r="AR150" s="54">
        <v>8.4313725490196001E-2</v>
      </c>
      <c r="AS150" s="62">
        <v>1170</v>
      </c>
      <c r="AT150" s="54">
        <v>0.38461538461538458</v>
      </c>
      <c r="AU150" s="62">
        <v>973</v>
      </c>
      <c r="AV150" s="63">
        <v>-0.31333803810868033</v>
      </c>
      <c r="AW150" s="62">
        <v>0</v>
      </c>
      <c r="AX150" s="63"/>
      <c r="AY150" s="62"/>
      <c r="AZ150" s="63"/>
      <c r="BA150" s="62">
        <v>5246</v>
      </c>
      <c r="BB150" s="63">
        <v>-0.17006802721088432</v>
      </c>
      <c r="BC150" s="51"/>
      <c r="BD150" s="51"/>
    </row>
    <row r="151" spans="2:56" s="74" customFormat="1" ht="15" hidden="1" customHeight="1" outlineLevel="1" x14ac:dyDescent="0.25">
      <c r="B151" s="52" t="s">
        <v>93</v>
      </c>
      <c r="C151" s="62">
        <v>577063</v>
      </c>
      <c r="D151" s="63">
        <v>3.4474537136628847E-2</v>
      </c>
      <c r="E151" s="62">
        <v>209521</v>
      </c>
      <c r="F151" s="63">
        <v>5.6948424068767878E-2</v>
      </c>
      <c r="G151" s="62">
        <v>116778</v>
      </c>
      <c r="H151" s="63"/>
      <c r="I151" s="62">
        <v>92743</v>
      </c>
      <c r="J151" s="63"/>
      <c r="K151" s="62">
        <v>484320</v>
      </c>
      <c r="L151" s="63"/>
      <c r="M151" s="62">
        <v>367542</v>
      </c>
      <c r="N151" s="63">
        <v>2.2085650723025596E-2</v>
      </c>
      <c r="O151" s="62">
        <v>9861</v>
      </c>
      <c r="P151" s="63">
        <v>-7.4345254857786536E-2</v>
      </c>
      <c r="Q151" s="62">
        <v>12047</v>
      </c>
      <c r="R151" s="63">
        <v>3.1862955032119888E-2</v>
      </c>
      <c r="S151" s="62">
        <v>84490</v>
      </c>
      <c r="T151" s="63">
        <v>-8.1470698722765356E-3</v>
      </c>
      <c r="U151" s="62">
        <v>6794</v>
      </c>
      <c r="V151" s="63">
        <v>1.2820512820512775E-2</v>
      </c>
      <c r="W151" s="62">
        <v>166734</v>
      </c>
      <c r="X151" s="63">
        <v>3.0647314805657189E-2</v>
      </c>
      <c r="Y151" s="62">
        <v>8481</v>
      </c>
      <c r="Z151" s="63">
        <v>0.9358593928326866</v>
      </c>
      <c r="AA151" s="62">
        <v>7099</v>
      </c>
      <c r="AB151" s="63">
        <v>0.11953950480996678</v>
      </c>
      <c r="AC151" s="62">
        <v>53250</v>
      </c>
      <c r="AD151" s="63">
        <v>-2.5135931750361551E-2</v>
      </c>
      <c r="AE151" s="62">
        <v>12795</v>
      </c>
      <c r="AF151" s="54">
        <v>-5.4882552814300434E-2</v>
      </c>
      <c r="AG151" s="62">
        <v>10526</v>
      </c>
      <c r="AH151" s="54">
        <v>4.5594516737856416E-2</v>
      </c>
      <c r="AI151" s="62">
        <v>14868</v>
      </c>
      <c r="AJ151" s="54">
        <v>9.0189177298724221E-2</v>
      </c>
      <c r="AK151" s="62">
        <v>15061</v>
      </c>
      <c r="AL151" s="54">
        <v>-0.13342922899884924</v>
      </c>
      <c r="AM151" s="62">
        <v>3224</v>
      </c>
      <c r="AN151" s="54">
        <v>0.79610027855153209</v>
      </c>
      <c r="AO151" s="62">
        <v>4783</v>
      </c>
      <c r="AP151" s="54">
        <v>0.10283606179386662</v>
      </c>
      <c r="AQ151" s="62">
        <v>2281</v>
      </c>
      <c r="AR151" s="54">
        <v>-0.16630116959064323</v>
      </c>
      <c r="AS151" s="62">
        <v>1210</v>
      </c>
      <c r="AT151" s="54">
        <v>7.460035523978692E-2</v>
      </c>
      <c r="AU151" s="62">
        <v>972</v>
      </c>
      <c r="AV151" s="63">
        <v>-0.31258840169731261</v>
      </c>
      <c r="AW151" s="62">
        <v>259</v>
      </c>
      <c r="AX151" s="63"/>
      <c r="AY151" s="62"/>
      <c r="AZ151" s="63"/>
      <c r="BA151" s="62">
        <v>6052</v>
      </c>
      <c r="BB151" s="63">
        <v>-0.11662531017369726</v>
      </c>
      <c r="BC151" s="51"/>
      <c r="BD151" s="51"/>
    </row>
    <row r="152" spans="2:56" s="74" customFormat="1" ht="15" hidden="1" customHeight="1" outlineLevel="1" x14ac:dyDescent="0.25">
      <c r="B152" s="52" t="s">
        <v>94</v>
      </c>
      <c r="C152" s="62">
        <v>514750</v>
      </c>
      <c r="D152" s="63">
        <v>-5.6615876343829807E-2</v>
      </c>
      <c r="E152" s="62">
        <v>235022</v>
      </c>
      <c r="F152" s="63">
        <v>3.278227472073536E-2</v>
      </c>
      <c r="G152" s="62">
        <v>139387</v>
      </c>
      <c r="H152" s="63"/>
      <c r="I152" s="62">
        <v>95635</v>
      </c>
      <c r="J152" s="63"/>
      <c r="K152" s="62">
        <v>419115</v>
      </c>
      <c r="L152" s="63"/>
      <c r="M152" s="62">
        <v>279728</v>
      </c>
      <c r="N152" s="63">
        <v>-0.12057344064386322</v>
      </c>
      <c r="O152" s="62">
        <v>8919</v>
      </c>
      <c r="P152" s="63">
        <v>3.7696335078533982E-2</v>
      </c>
      <c r="Q152" s="62">
        <v>13018</v>
      </c>
      <c r="R152" s="63">
        <v>-0.12671899107801698</v>
      </c>
      <c r="S152" s="62">
        <v>64061</v>
      </c>
      <c r="T152" s="63">
        <v>-0.18880348482354281</v>
      </c>
      <c r="U152" s="62">
        <v>7680</v>
      </c>
      <c r="V152" s="63">
        <v>-0.17852176703390732</v>
      </c>
      <c r="W152" s="62">
        <v>126890</v>
      </c>
      <c r="X152" s="63">
        <v>-0.13523202006365298</v>
      </c>
      <c r="Y152" s="62">
        <v>7151</v>
      </c>
      <c r="Z152" s="63">
        <v>0.45021293855201794</v>
      </c>
      <c r="AA152" s="62">
        <v>7638</v>
      </c>
      <c r="AB152" s="63">
        <v>9.3799226693398241E-2</v>
      </c>
      <c r="AC152" s="62">
        <v>25887</v>
      </c>
      <c r="AD152" s="63">
        <v>-0.11114544705397611</v>
      </c>
      <c r="AE152" s="62">
        <v>7791</v>
      </c>
      <c r="AF152" s="54">
        <v>-9.4069767441860463E-2</v>
      </c>
      <c r="AG152" s="62">
        <v>5111</v>
      </c>
      <c r="AH152" s="54">
        <v>-3.6750848096494537E-2</v>
      </c>
      <c r="AI152" s="62">
        <v>7279</v>
      </c>
      <c r="AJ152" s="54">
        <v>-0.15517641597028786</v>
      </c>
      <c r="AK152" s="62">
        <v>5706</v>
      </c>
      <c r="AL152" s="54">
        <v>-0.13571644956073914</v>
      </c>
      <c r="AM152" s="62">
        <v>2919</v>
      </c>
      <c r="AN152" s="54">
        <v>1.3945857260049221</v>
      </c>
      <c r="AO152" s="62">
        <v>3569</v>
      </c>
      <c r="AP152" s="54">
        <v>-0.13394807085658822</v>
      </c>
      <c r="AQ152" s="62">
        <v>3537</v>
      </c>
      <c r="AR152" s="54">
        <v>1.81347150259068E-2</v>
      </c>
      <c r="AS152" s="62">
        <v>1059</v>
      </c>
      <c r="AT152" s="54">
        <v>-0.11750000000000005</v>
      </c>
      <c r="AU152" s="62">
        <v>1192</v>
      </c>
      <c r="AV152" s="63">
        <v>4.7451669595782064E-2</v>
      </c>
      <c r="AW152" s="62">
        <v>859</v>
      </c>
      <c r="AX152" s="63"/>
      <c r="AY152" s="62"/>
      <c r="AZ152" s="63"/>
      <c r="BA152" s="62">
        <v>5349</v>
      </c>
      <c r="BB152" s="63">
        <v>-0.27075664621676887</v>
      </c>
      <c r="BC152" s="51"/>
      <c r="BD152" s="51"/>
    </row>
    <row r="153" spans="2:56" s="74" customFormat="1" ht="15" hidden="1" customHeight="1" outlineLevel="1" x14ac:dyDescent="0.25">
      <c r="B153" s="52" t="s">
        <v>95</v>
      </c>
      <c r="C153" s="62">
        <v>419533</v>
      </c>
      <c r="D153" s="63">
        <v>-4.6260133399411707E-2</v>
      </c>
      <c r="E153" s="62">
        <v>223325</v>
      </c>
      <c r="F153" s="63">
        <v>-3.6983502413518998E-3</v>
      </c>
      <c r="G153" s="62">
        <v>127695</v>
      </c>
      <c r="H153" s="63"/>
      <c r="I153" s="62">
        <v>95630</v>
      </c>
      <c r="J153" s="63"/>
      <c r="K153" s="62">
        <v>323903</v>
      </c>
      <c r="L153" s="63"/>
      <c r="M153" s="62">
        <v>196208</v>
      </c>
      <c r="N153" s="63">
        <v>-9.0484313580063813E-2</v>
      </c>
      <c r="O153" s="62">
        <v>6957</v>
      </c>
      <c r="P153" s="63">
        <v>-0.22389558232931728</v>
      </c>
      <c r="Q153" s="62">
        <v>8640</v>
      </c>
      <c r="R153" s="63">
        <v>-7.1466953250940324E-2</v>
      </c>
      <c r="S153" s="62">
        <v>40885</v>
      </c>
      <c r="T153" s="63">
        <v>-9.0959622909996485E-2</v>
      </c>
      <c r="U153" s="62">
        <v>3964</v>
      </c>
      <c r="V153" s="63">
        <v>-0.22954324586977648</v>
      </c>
      <c r="W153" s="62">
        <v>108577</v>
      </c>
      <c r="X153" s="63">
        <v>-8.1234081081767218E-2</v>
      </c>
      <c r="Y153" s="62">
        <v>7145</v>
      </c>
      <c r="Z153" s="63">
        <v>0.18628590403453438</v>
      </c>
      <c r="AA153" s="62">
        <v>3338</v>
      </c>
      <c r="AB153" s="63">
        <v>-0.43936849177023851</v>
      </c>
      <c r="AC153" s="62">
        <v>1641</v>
      </c>
      <c r="AD153" s="63">
        <v>-0.26047769265434884</v>
      </c>
      <c r="AE153" s="62">
        <v>0</v>
      </c>
      <c r="AF153" s="54" t="s">
        <v>90</v>
      </c>
      <c r="AG153" s="62">
        <v>127</v>
      </c>
      <c r="AH153" s="54" t="s">
        <v>90</v>
      </c>
      <c r="AI153" s="62">
        <v>1514</v>
      </c>
      <c r="AJ153" s="54">
        <v>7.0721357850070721E-2</v>
      </c>
      <c r="AK153" s="62">
        <v>0</v>
      </c>
      <c r="AL153" s="54">
        <v>-1</v>
      </c>
      <c r="AM153" s="62">
        <v>2455</v>
      </c>
      <c r="AN153" s="54">
        <v>0.22078567876678279</v>
      </c>
      <c r="AO153" s="62">
        <v>2833</v>
      </c>
      <c r="AP153" s="54">
        <v>5.6695262961581561E-2</v>
      </c>
      <c r="AQ153" s="62">
        <v>2760</v>
      </c>
      <c r="AR153" s="54">
        <v>-7.2268907563025175E-2</v>
      </c>
      <c r="AS153" s="62">
        <v>884</v>
      </c>
      <c r="AT153" s="54">
        <v>-0.1400778210116731</v>
      </c>
      <c r="AU153" s="62">
        <v>1629</v>
      </c>
      <c r="AV153" s="63">
        <v>0.49724264705882359</v>
      </c>
      <c r="AW153" s="62">
        <v>887</v>
      </c>
      <c r="AX153" s="63"/>
      <c r="AY153" s="62"/>
      <c r="AZ153" s="63"/>
      <c r="BA153" s="62">
        <v>3605</v>
      </c>
      <c r="BB153" s="63">
        <v>-0.30432265534542646</v>
      </c>
      <c r="BC153" s="51"/>
      <c r="BD153" s="51"/>
    </row>
    <row r="154" spans="2:56" s="74" customFormat="1" ht="15" hidden="1" customHeight="1" outlineLevel="1" x14ac:dyDescent="0.25">
      <c r="B154" s="52" t="s">
        <v>96</v>
      </c>
      <c r="C154" s="62">
        <v>452521</v>
      </c>
      <c r="D154" s="63">
        <v>-2.7062531713064497E-2</v>
      </c>
      <c r="E154" s="62">
        <v>235251</v>
      </c>
      <c r="F154" s="63">
        <v>1.1923657620688255E-2</v>
      </c>
      <c r="G154" s="62">
        <v>144981</v>
      </c>
      <c r="H154" s="63"/>
      <c r="I154" s="62">
        <v>90270</v>
      </c>
      <c r="J154" s="63"/>
      <c r="K154" s="62">
        <v>362251</v>
      </c>
      <c r="L154" s="63"/>
      <c r="M154" s="62">
        <v>217270</v>
      </c>
      <c r="N154" s="63">
        <v>-6.6023582614377352E-2</v>
      </c>
      <c r="O154" s="62">
        <v>6519</v>
      </c>
      <c r="P154" s="63">
        <v>-0.10169491525423724</v>
      </c>
      <c r="Q154" s="62">
        <v>9075</v>
      </c>
      <c r="R154" s="63">
        <v>1.4419852448021464E-2</v>
      </c>
      <c r="S154" s="62">
        <v>43359</v>
      </c>
      <c r="T154" s="63">
        <v>-3.5480713618365467E-2</v>
      </c>
      <c r="U154" s="62">
        <v>4023</v>
      </c>
      <c r="V154" s="63">
        <v>0.11533130024951488</v>
      </c>
      <c r="W154" s="62">
        <v>117019</v>
      </c>
      <c r="X154" s="63">
        <v>-0.10861003831592742</v>
      </c>
      <c r="Y154" s="62">
        <v>8330</v>
      </c>
      <c r="Z154" s="63">
        <v>0.11438127090301009</v>
      </c>
      <c r="AA154" s="62">
        <v>4918</v>
      </c>
      <c r="AB154" s="63">
        <v>2.8655093076762173E-2</v>
      </c>
      <c r="AC154" s="62">
        <v>2185</v>
      </c>
      <c r="AD154" s="63">
        <v>-0.30963665086887837</v>
      </c>
      <c r="AE154" s="62">
        <v>546</v>
      </c>
      <c r="AF154" s="54">
        <v>7.3800738007379074E-3</v>
      </c>
      <c r="AG154" s="62">
        <v>420</v>
      </c>
      <c r="AH154" s="54">
        <v>-2.777777777777779E-2</v>
      </c>
      <c r="AI154" s="62">
        <v>1219</v>
      </c>
      <c r="AJ154" s="54">
        <v>4.9956933677863802E-2</v>
      </c>
      <c r="AK154" s="62">
        <v>0</v>
      </c>
      <c r="AL154" s="54">
        <v>-1</v>
      </c>
      <c r="AM154" s="62">
        <v>2263</v>
      </c>
      <c r="AN154" s="54">
        <v>0.18357740585774063</v>
      </c>
      <c r="AO154" s="62">
        <v>3498</v>
      </c>
      <c r="AP154" s="54">
        <v>9.210115516703099E-2</v>
      </c>
      <c r="AQ154" s="62">
        <v>4840</v>
      </c>
      <c r="AR154" s="54">
        <v>0.13828786453433684</v>
      </c>
      <c r="AS154" s="62">
        <v>1435</v>
      </c>
      <c r="AT154" s="54">
        <v>-5.217965653896961E-2</v>
      </c>
      <c r="AU154" s="62">
        <v>1743</v>
      </c>
      <c r="AV154" s="63">
        <v>0.21463414634146338</v>
      </c>
      <c r="AW154" s="62">
        <v>2497</v>
      </c>
      <c r="AX154" s="63"/>
      <c r="AY154" s="62"/>
      <c r="AZ154" s="63"/>
      <c r="BA154" s="62">
        <v>5566</v>
      </c>
      <c r="BB154" s="63">
        <v>-0.3711445034459383</v>
      </c>
      <c r="BC154" s="51"/>
      <c r="BD154" s="51"/>
    </row>
    <row r="155" spans="2:56" s="74" customFormat="1" ht="15" hidden="1" customHeight="1" outlineLevel="1" x14ac:dyDescent="0.25">
      <c r="B155" s="52" t="s">
        <v>97</v>
      </c>
      <c r="C155" s="62">
        <v>539284</v>
      </c>
      <c r="D155" s="63">
        <v>-3.7998230320629434E-3</v>
      </c>
      <c r="E155" s="62">
        <v>297009</v>
      </c>
      <c r="F155" s="63">
        <v>7.6330151551390557E-2</v>
      </c>
      <c r="G155" s="62">
        <v>202733</v>
      </c>
      <c r="H155" s="63"/>
      <c r="I155" s="62">
        <v>94276</v>
      </c>
      <c r="J155" s="63"/>
      <c r="K155" s="62">
        <v>445008</v>
      </c>
      <c r="L155" s="63"/>
      <c r="M155" s="62">
        <v>242275</v>
      </c>
      <c r="N155" s="63">
        <v>-8.711543171499081E-2</v>
      </c>
      <c r="O155" s="62">
        <v>12953</v>
      </c>
      <c r="P155" s="63">
        <v>-8.7242672380806185E-3</v>
      </c>
      <c r="Q155" s="62">
        <v>12568</v>
      </c>
      <c r="R155" s="63">
        <v>-2.1945525291828805E-2</v>
      </c>
      <c r="S155" s="62">
        <v>45384</v>
      </c>
      <c r="T155" s="63">
        <v>-0.12607113284935778</v>
      </c>
      <c r="U155" s="62">
        <v>4182</v>
      </c>
      <c r="V155" s="63">
        <v>-0.15888978278358812</v>
      </c>
      <c r="W155" s="62">
        <v>119723</v>
      </c>
      <c r="X155" s="63">
        <v>-0.11753606203333111</v>
      </c>
      <c r="Y155" s="62">
        <v>8581</v>
      </c>
      <c r="Z155" s="63">
        <v>1.9484376856362173E-2</v>
      </c>
      <c r="AA155" s="62">
        <v>7288</v>
      </c>
      <c r="AB155" s="63">
        <v>-7.8168479635719712E-2</v>
      </c>
      <c r="AC155" s="62">
        <v>4285</v>
      </c>
      <c r="AD155" s="63">
        <v>0.26177856301531222</v>
      </c>
      <c r="AE155" s="62">
        <v>859</v>
      </c>
      <c r="AF155" s="54">
        <v>0.21156558533145264</v>
      </c>
      <c r="AG155" s="62">
        <v>1047</v>
      </c>
      <c r="AH155" s="54">
        <v>0.21461716937354991</v>
      </c>
      <c r="AI155" s="62">
        <v>2379</v>
      </c>
      <c r="AJ155" s="54">
        <v>1.0544041450777204</v>
      </c>
      <c r="AK155" s="62">
        <v>0</v>
      </c>
      <c r="AL155" s="54">
        <v>-1</v>
      </c>
      <c r="AM155" s="62">
        <v>2615</v>
      </c>
      <c r="AN155" s="54">
        <v>0.18971792538671517</v>
      </c>
      <c r="AO155" s="62">
        <v>3262</v>
      </c>
      <c r="AP155" s="54">
        <v>-9.0858416945373444E-2</v>
      </c>
      <c r="AQ155" s="62">
        <v>4209</v>
      </c>
      <c r="AR155" s="54">
        <v>9.8668754894283506E-2</v>
      </c>
      <c r="AS155" s="62">
        <v>1768</v>
      </c>
      <c r="AT155" s="54">
        <v>7.4119076549210128E-2</v>
      </c>
      <c r="AU155" s="62">
        <v>2295</v>
      </c>
      <c r="AV155" s="63">
        <v>0.42812694461729928</v>
      </c>
      <c r="AW155" s="62">
        <v>5724</v>
      </c>
      <c r="AX155" s="63"/>
      <c r="AY155" s="62"/>
      <c r="AZ155" s="63"/>
      <c r="BA155" s="62">
        <v>7438</v>
      </c>
      <c r="BB155" s="63">
        <v>-0.48047775371935464</v>
      </c>
      <c r="BC155" s="51"/>
      <c r="BD155" s="51"/>
    </row>
    <row r="156" spans="2:56" s="74" customFormat="1" ht="15" hidden="1" customHeight="1" outlineLevel="1" x14ac:dyDescent="0.25">
      <c r="B156" s="52" t="s">
        <v>98</v>
      </c>
      <c r="C156" s="62">
        <v>570307</v>
      </c>
      <c r="D156" s="63">
        <v>-5.6733285561605395E-3</v>
      </c>
      <c r="E156" s="62">
        <v>320922</v>
      </c>
      <c r="F156" s="63">
        <v>4.0198366394398999E-2</v>
      </c>
      <c r="G156" s="62">
        <v>227023</v>
      </c>
      <c r="H156" s="63"/>
      <c r="I156" s="62">
        <v>93899</v>
      </c>
      <c r="J156" s="63"/>
      <c r="K156" s="62">
        <v>476408</v>
      </c>
      <c r="L156" s="63"/>
      <c r="M156" s="62">
        <v>249385</v>
      </c>
      <c r="N156" s="63">
        <v>-5.9070106134522571E-2</v>
      </c>
      <c r="O156" s="62">
        <v>10139</v>
      </c>
      <c r="P156" s="63">
        <v>2.9597474348852515E-4</v>
      </c>
      <c r="Q156" s="62">
        <v>12302</v>
      </c>
      <c r="R156" s="63">
        <v>9.4483985765124512E-2</v>
      </c>
      <c r="S156" s="62">
        <v>46383</v>
      </c>
      <c r="T156" s="63">
        <v>-5.2112071608117261E-2</v>
      </c>
      <c r="U156" s="62">
        <v>4285</v>
      </c>
      <c r="V156" s="63">
        <v>-0.11265272313108299</v>
      </c>
      <c r="W156" s="62">
        <v>124675</v>
      </c>
      <c r="X156" s="63">
        <v>-0.1001378573645425</v>
      </c>
      <c r="Y156" s="62">
        <v>8269</v>
      </c>
      <c r="Z156" s="63">
        <v>0.19304573654595303</v>
      </c>
      <c r="AA156" s="62">
        <v>10639</v>
      </c>
      <c r="AB156" s="63">
        <v>-0.19395408743086595</v>
      </c>
      <c r="AC156" s="62">
        <v>3263</v>
      </c>
      <c r="AD156" s="63">
        <v>7.1592775041050993E-2</v>
      </c>
      <c r="AE156" s="62">
        <v>676</v>
      </c>
      <c r="AF156" s="54">
        <v>-0.18258766626360334</v>
      </c>
      <c r="AG156" s="62">
        <v>771</v>
      </c>
      <c r="AH156" s="54">
        <v>-3.8653366583541127E-2</v>
      </c>
      <c r="AI156" s="62">
        <v>1816</v>
      </c>
      <c r="AJ156" s="54">
        <v>0.28248587570621475</v>
      </c>
      <c r="AK156" s="62">
        <v>0</v>
      </c>
      <c r="AL156" s="54" t="s">
        <v>90</v>
      </c>
      <c r="AM156" s="62">
        <v>2703</v>
      </c>
      <c r="AN156" s="54">
        <v>0.19760744350908288</v>
      </c>
      <c r="AO156" s="62">
        <v>3480</v>
      </c>
      <c r="AP156" s="54">
        <v>0.11359999999999992</v>
      </c>
      <c r="AQ156" s="62">
        <v>4617</v>
      </c>
      <c r="AR156" s="54">
        <v>0.21117523609653732</v>
      </c>
      <c r="AS156" s="62">
        <v>1885</v>
      </c>
      <c r="AT156" s="54">
        <v>0.35709143268538512</v>
      </c>
      <c r="AU156" s="62">
        <v>2319</v>
      </c>
      <c r="AV156" s="63">
        <v>0.42182709993868794</v>
      </c>
      <c r="AW156" s="62">
        <v>6931</v>
      </c>
      <c r="AX156" s="63"/>
      <c r="AY156" s="62"/>
      <c r="AZ156" s="63"/>
      <c r="BA156" s="62">
        <v>7495</v>
      </c>
      <c r="BB156" s="63">
        <v>-0.53053554650798618</v>
      </c>
      <c r="BC156" s="51"/>
      <c r="BD156" s="51"/>
    </row>
    <row r="157" spans="2:56" s="74" customFormat="1" ht="15" hidden="1" customHeight="1" outlineLevel="1" x14ac:dyDescent="0.25">
      <c r="B157" s="52" t="s">
        <v>99</v>
      </c>
      <c r="C157" s="62">
        <v>481290</v>
      </c>
      <c r="D157" s="63">
        <v>-5.303358229511812E-2</v>
      </c>
      <c r="E157" s="62">
        <v>253005</v>
      </c>
      <c r="F157" s="63">
        <v>3.0885199144341513E-2</v>
      </c>
      <c r="G157" s="62">
        <v>161865</v>
      </c>
      <c r="H157" s="63"/>
      <c r="I157" s="62">
        <v>91140</v>
      </c>
      <c r="J157" s="63"/>
      <c r="K157" s="62">
        <v>390150</v>
      </c>
      <c r="L157" s="63"/>
      <c r="M157" s="62">
        <v>228285</v>
      </c>
      <c r="N157" s="63">
        <v>-0.13139841487868076</v>
      </c>
      <c r="O157" s="62">
        <v>7529</v>
      </c>
      <c r="P157" s="63">
        <v>-0.16990077177508267</v>
      </c>
      <c r="Q157" s="62">
        <v>10054</v>
      </c>
      <c r="R157" s="63">
        <v>4.6528572915582433E-2</v>
      </c>
      <c r="S157" s="62">
        <v>50558</v>
      </c>
      <c r="T157" s="63">
        <v>-8.9127105666156226E-2</v>
      </c>
      <c r="U157" s="62">
        <v>3957</v>
      </c>
      <c r="V157" s="63">
        <v>-0.13242709932032448</v>
      </c>
      <c r="W157" s="62">
        <v>115657</v>
      </c>
      <c r="X157" s="63">
        <v>-0.19246908666904061</v>
      </c>
      <c r="Y157" s="62">
        <v>7943</v>
      </c>
      <c r="Z157" s="63">
        <v>5.6976449734109647E-3</v>
      </c>
      <c r="AA157" s="62">
        <v>4756</v>
      </c>
      <c r="AB157" s="63">
        <v>-0.10483719179371354</v>
      </c>
      <c r="AC157" s="62">
        <v>4237</v>
      </c>
      <c r="AD157" s="63">
        <v>0.19587919841941859</v>
      </c>
      <c r="AE157" s="62">
        <v>1301</v>
      </c>
      <c r="AF157" s="54">
        <v>0.93313521545319467</v>
      </c>
      <c r="AG157" s="62">
        <v>1052</v>
      </c>
      <c r="AH157" s="54">
        <v>0.27980535279805352</v>
      </c>
      <c r="AI157" s="62">
        <v>1884</v>
      </c>
      <c r="AJ157" s="54">
        <v>0.61301369863013688</v>
      </c>
      <c r="AK157" s="62">
        <v>0</v>
      </c>
      <c r="AL157" s="54">
        <v>-1</v>
      </c>
      <c r="AM157" s="62">
        <v>2605</v>
      </c>
      <c r="AN157" s="54">
        <v>9.3618807724601183E-2</v>
      </c>
      <c r="AO157" s="62">
        <v>3660</v>
      </c>
      <c r="AP157" s="54">
        <v>6.8775790921595803E-3</v>
      </c>
      <c r="AQ157" s="62">
        <v>5102</v>
      </c>
      <c r="AR157" s="54">
        <v>0.24712784160351986</v>
      </c>
      <c r="AS157" s="62">
        <v>1654</v>
      </c>
      <c r="AT157" s="54">
        <v>-6.2889518413597689E-2</v>
      </c>
      <c r="AU157" s="62">
        <v>1894</v>
      </c>
      <c r="AV157" s="63">
        <v>0.47968750000000004</v>
      </c>
      <c r="AW157" s="62">
        <v>3051</v>
      </c>
      <c r="AX157" s="63"/>
      <c r="AY157" s="62"/>
      <c r="AZ157" s="63"/>
      <c r="BA157" s="62">
        <v>5628</v>
      </c>
      <c r="BB157" s="63">
        <v>-0.48583957610085882</v>
      </c>
      <c r="BC157" s="51"/>
      <c r="BD157" s="51"/>
    </row>
    <row r="158" spans="2:56" s="74" customFormat="1" ht="15" hidden="1" customHeight="1" outlineLevel="1" x14ac:dyDescent="0.25">
      <c r="B158" s="52" t="s">
        <v>100</v>
      </c>
      <c r="C158" s="62">
        <v>560193</v>
      </c>
      <c r="D158" s="63">
        <v>-2.8018733745485136E-3</v>
      </c>
      <c r="E158" s="62">
        <v>246173</v>
      </c>
      <c r="F158" s="63">
        <v>5.171574072491758E-2</v>
      </c>
      <c r="G158" s="62">
        <v>146653</v>
      </c>
      <c r="H158" s="63"/>
      <c r="I158" s="62">
        <v>99520</v>
      </c>
      <c r="J158" s="63"/>
      <c r="K158" s="62">
        <v>460673</v>
      </c>
      <c r="L158" s="63"/>
      <c r="M158" s="62">
        <v>314020</v>
      </c>
      <c r="N158" s="63">
        <v>-4.1742574740844529E-2</v>
      </c>
      <c r="O158" s="62">
        <v>10902</v>
      </c>
      <c r="P158" s="63">
        <v>1.4517029592406416E-2</v>
      </c>
      <c r="Q158" s="62">
        <v>12848</v>
      </c>
      <c r="R158" s="63">
        <v>7.5282308657464991E-3</v>
      </c>
      <c r="S158" s="62">
        <v>58380</v>
      </c>
      <c r="T158" s="63">
        <v>-4.3139054612207461E-2</v>
      </c>
      <c r="U158" s="62">
        <v>3803</v>
      </c>
      <c r="V158" s="63">
        <v>-0.18635002139495083</v>
      </c>
      <c r="W158" s="62">
        <v>154953</v>
      </c>
      <c r="X158" s="63">
        <v>-8.8994061967193838E-2</v>
      </c>
      <c r="Y158" s="62">
        <v>7096</v>
      </c>
      <c r="Z158" s="63">
        <v>1.4094432699085502E-4</v>
      </c>
      <c r="AA158" s="62">
        <v>7239</v>
      </c>
      <c r="AB158" s="63">
        <v>1.7857142857142794E-2</v>
      </c>
      <c r="AC158" s="62">
        <v>37172</v>
      </c>
      <c r="AD158" s="63">
        <v>5.644290342749958E-2</v>
      </c>
      <c r="AE158" s="62">
        <v>9804</v>
      </c>
      <c r="AF158" s="54">
        <v>4.654141759180197E-2</v>
      </c>
      <c r="AG158" s="62">
        <v>8129</v>
      </c>
      <c r="AH158" s="54">
        <v>8.1559340074507825E-2</v>
      </c>
      <c r="AI158" s="62">
        <v>10041</v>
      </c>
      <c r="AJ158" s="54">
        <v>0.16728667751685644</v>
      </c>
      <c r="AK158" s="62">
        <v>9198</v>
      </c>
      <c r="AL158" s="54">
        <v>-5.17525773195876E-2</v>
      </c>
      <c r="AM158" s="62">
        <v>2876</v>
      </c>
      <c r="AN158" s="54">
        <v>-6.7142393772299691E-2</v>
      </c>
      <c r="AO158" s="62">
        <v>3440</v>
      </c>
      <c r="AP158" s="54">
        <v>-0.11590850681058851</v>
      </c>
      <c r="AQ158" s="62">
        <v>3964</v>
      </c>
      <c r="AR158" s="54">
        <v>0.38118466898954706</v>
      </c>
      <c r="AS158" s="62">
        <v>1561</v>
      </c>
      <c r="AT158" s="54">
        <v>-6.3653723742839174E-3</v>
      </c>
      <c r="AU158" s="62">
        <v>1549</v>
      </c>
      <c r="AV158" s="63">
        <v>0.51565557729941291</v>
      </c>
      <c r="AW158" s="62">
        <v>674</v>
      </c>
      <c r="AX158" s="63"/>
      <c r="AY158" s="62"/>
      <c r="AZ158" s="63"/>
      <c r="BA158" s="62">
        <v>7563</v>
      </c>
      <c r="BB158" s="63">
        <v>0.14677786201667931</v>
      </c>
      <c r="BC158" s="51"/>
      <c r="BD158" s="51"/>
    </row>
    <row r="159" spans="2:56" s="74" customFormat="1" ht="15" hidden="1" customHeight="1" outlineLevel="1" x14ac:dyDescent="0.25">
      <c r="B159" s="52" t="s">
        <v>101</v>
      </c>
      <c r="C159" s="62">
        <v>545603</v>
      </c>
      <c r="D159" s="63">
        <v>6.4740802610318005E-2</v>
      </c>
      <c r="E159" s="62">
        <v>206502</v>
      </c>
      <c r="F159" s="63">
        <v>6.914976235593806E-2</v>
      </c>
      <c r="G159" s="62">
        <v>116187</v>
      </c>
      <c r="H159" s="63"/>
      <c r="I159" s="62">
        <v>90315</v>
      </c>
      <c r="J159" s="63"/>
      <c r="K159" s="62">
        <v>455288</v>
      </c>
      <c r="L159" s="63"/>
      <c r="M159" s="62">
        <v>339101</v>
      </c>
      <c r="N159" s="63">
        <v>6.2073652758376507E-2</v>
      </c>
      <c r="O159" s="62">
        <v>7838</v>
      </c>
      <c r="P159" s="63">
        <v>4.7580860732424402E-2</v>
      </c>
      <c r="Q159" s="62">
        <v>11414</v>
      </c>
      <c r="R159" s="63">
        <v>6.7227676484338472E-2</v>
      </c>
      <c r="S159" s="62">
        <v>79058</v>
      </c>
      <c r="T159" s="63">
        <v>-2.7313664214178468E-2</v>
      </c>
      <c r="U159" s="62">
        <v>1722</v>
      </c>
      <c r="V159" s="63">
        <v>-0.32364493322859389</v>
      </c>
      <c r="W159" s="62">
        <v>147268</v>
      </c>
      <c r="X159" s="63">
        <v>7.3922016174315042E-2</v>
      </c>
      <c r="Y159" s="62">
        <v>7626</v>
      </c>
      <c r="Z159" s="63">
        <v>1.1652470187393527</v>
      </c>
      <c r="AA159" s="62">
        <v>4336</v>
      </c>
      <c r="AB159" s="63">
        <v>-0.19315221436546337</v>
      </c>
      <c r="AC159" s="62">
        <v>55265</v>
      </c>
      <c r="AD159" s="63">
        <v>7.6786688488816202E-2</v>
      </c>
      <c r="AE159" s="62">
        <v>13832</v>
      </c>
      <c r="AF159" s="54">
        <v>4.1801611809896722E-2</v>
      </c>
      <c r="AG159" s="62">
        <v>12636</v>
      </c>
      <c r="AH159" s="54">
        <v>0.20022796352583594</v>
      </c>
      <c r="AI159" s="62">
        <v>13249</v>
      </c>
      <c r="AJ159" s="54">
        <v>8.7766830870279255E-2</v>
      </c>
      <c r="AK159" s="62">
        <v>15548</v>
      </c>
      <c r="AL159" s="54">
        <v>1.3625399308951014E-2</v>
      </c>
      <c r="AM159" s="62">
        <v>4185</v>
      </c>
      <c r="AN159" s="54">
        <v>0.1554389839867476</v>
      </c>
      <c r="AO159" s="62">
        <v>4962</v>
      </c>
      <c r="AP159" s="54">
        <v>3.5475792988313826E-2</v>
      </c>
      <c r="AQ159" s="62">
        <v>3733</v>
      </c>
      <c r="AR159" s="54">
        <v>0.16948621553884702</v>
      </c>
      <c r="AS159" s="62">
        <v>1382</v>
      </c>
      <c r="AT159" s="54">
        <v>5.8224163027655873E-3</v>
      </c>
      <c r="AU159" s="62">
        <v>1925</v>
      </c>
      <c r="AV159" s="63">
        <v>0.33959638135003489</v>
      </c>
      <c r="AW159" s="62">
        <v>8</v>
      </c>
      <c r="AX159" s="63"/>
      <c r="AY159" s="62"/>
      <c r="AZ159" s="63"/>
      <c r="BA159" s="62">
        <v>8379</v>
      </c>
      <c r="BB159" s="63">
        <v>0.51986214402321784</v>
      </c>
      <c r="BC159" s="51"/>
      <c r="BD159" s="51"/>
    </row>
    <row r="160" spans="2:56" s="74" customFormat="1" ht="15" hidden="1" customHeight="1" outlineLevel="1" x14ac:dyDescent="0.25">
      <c r="B160" s="52" t="s">
        <v>102</v>
      </c>
      <c r="C160" s="62">
        <v>561559</v>
      </c>
      <c r="D160" s="63">
        <v>9.0417895268333215E-3</v>
      </c>
      <c r="E160" s="62">
        <v>219309</v>
      </c>
      <c r="F160" s="63">
        <v>3.3160597352428489E-2</v>
      </c>
      <c r="G160" s="62">
        <v>132380</v>
      </c>
      <c r="H160" s="63"/>
      <c r="I160" s="62">
        <v>86929</v>
      </c>
      <c r="J160" s="63"/>
      <c r="K160" s="62">
        <v>474630</v>
      </c>
      <c r="L160" s="63"/>
      <c r="M160" s="62">
        <v>342250</v>
      </c>
      <c r="N160" s="63">
        <v>-5.8299468129914267E-3</v>
      </c>
      <c r="O160" s="62">
        <v>7749</v>
      </c>
      <c r="P160" s="63">
        <v>-7.969121140142521E-2</v>
      </c>
      <c r="Q160" s="62">
        <v>13092</v>
      </c>
      <c r="R160" s="63">
        <v>5.0806645798218142E-2</v>
      </c>
      <c r="S160" s="62">
        <v>76048</v>
      </c>
      <c r="T160" s="63">
        <v>7.1868525278721229E-2</v>
      </c>
      <c r="U160" s="62">
        <v>3971</v>
      </c>
      <c r="V160" s="63">
        <v>-0.14840231610551147</v>
      </c>
      <c r="W160" s="62">
        <v>142614</v>
      </c>
      <c r="X160" s="63">
        <v>-9.3143925423814999E-2</v>
      </c>
      <c r="Y160" s="62">
        <v>7964</v>
      </c>
      <c r="Z160" s="63">
        <v>0.39401365307194114</v>
      </c>
      <c r="AA160" s="62">
        <v>6704</v>
      </c>
      <c r="AB160" s="63">
        <v>-5.1768033946251735E-2</v>
      </c>
      <c r="AC160" s="62">
        <v>62681</v>
      </c>
      <c r="AD160" s="63">
        <v>8.3846313459676303E-2</v>
      </c>
      <c r="AE160" s="62">
        <v>16288</v>
      </c>
      <c r="AF160" s="54">
        <v>6.2838499184339369E-2</v>
      </c>
      <c r="AG160" s="62">
        <v>13831</v>
      </c>
      <c r="AH160" s="54">
        <v>0.15344841964806943</v>
      </c>
      <c r="AI160" s="62">
        <v>15995</v>
      </c>
      <c r="AJ160" s="54">
        <v>0.1108410306271268</v>
      </c>
      <c r="AK160" s="62">
        <v>16567</v>
      </c>
      <c r="AL160" s="54">
        <v>2.7920828938388098E-2</v>
      </c>
      <c r="AM160" s="62">
        <v>3916</v>
      </c>
      <c r="AN160" s="54">
        <v>0.18702637162776603</v>
      </c>
      <c r="AO160" s="62">
        <v>3756</v>
      </c>
      <c r="AP160" s="54">
        <v>-7.8055964653902743E-2</v>
      </c>
      <c r="AQ160" s="62">
        <v>2246</v>
      </c>
      <c r="AR160" s="54">
        <v>-0.32103990326481258</v>
      </c>
      <c r="AS160" s="62">
        <v>1060</v>
      </c>
      <c r="AT160" s="54">
        <v>2.316602316602312E-2</v>
      </c>
      <c r="AU160" s="62">
        <v>1661</v>
      </c>
      <c r="AV160" s="63">
        <v>0.6079380445304936</v>
      </c>
      <c r="AW160" s="62">
        <v>134</v>
      </c>
      <c r="AX160" s="63"/>
      <c r="AY160" s="62"/>
      <c r="AZ160" s="63"/>
      <c r="BA160" s="62">
        <v>8651</v>
      </c>
      <c r="BB160" s="63">
        <v>0.21179436895923809</v>
      </c>
      <c r="BC160" s="51"/>
      <c r="BD160" s="51"/>
    </row>
    <row r="161" spans="2:56" s="74" customFormat="1" ht="15" customHeight="1" collapsed="1" x14ac:dyDescent="0.25">
      <c r="B161" s="64">
        <v>2007</v>
      </c>
      <c r="C161" s="65">
        <v>6221121</v>
      </c>
      <c r="D161" s="66">
        <v>-5.0329543437199753E-3</v>
      </c>
      <c r="E161" s="65">
        <v>2808982</v>
      </c>
      <c r="F161" s="66">
        <v>4.3100490323500606E-2</v>
      </c>
      <c r="G161" s="65">
        <v>1716326</v>
      </c>
      <c r="H161" s="66"/>
      <c r="I161" s="65">
        <v>1092656</v>
      </c>
      <c r="J161" s="66"/>
      <c r="K161" s="65">
        <v>5128465</v>
      </c>
      <c r="L161" s="66"/>
      <c r="M161" s="65">
        <v>3412139</v>
      </c>
      <c r="N161" s="66">
        <v>-4.1446211085621854E-2</v>
      </c>
      <c r="O161" s="65">
        <v>105739</v>
      </c>
      <c r="P161" s="66">
        <v>-6.3087569445059777E-2</v>
      </c>
      <c r="Q161" s="65">
        <v>138223</v>
      </c>
      <c r="R161" s="66">
        <v>8.1094192352537675E-4</v>
      </c>
      <c r="S161" s="65">
        <v>727857</v>
      </c>
      <c r="T161" s="66">
        <v>-5.3812014788391815E-2</v>
      </c>
      <c r="U161" s="65">
        <v>54017</v>
      </c>
      <c r="V161" s="66">
        <v>-0.14424447894553405</v>
      </c>
      <c r="W161" s="65">
        <v>1596996</v>
      </c>
      <c r="X161" s="66">
        <v>-6.7201386877003499E-2</v>
      </c>
      <c r="Y161" s="65">
        <v>91519</v>
      </c>
      <c r="Z161" s="66">
        <v>0.30458148021439158</v>
      </c>
      <c r="AA161" s="65">
        <v>83258</v>
      </c>
      <c r="AB161" s="66">
        <v>-7.860692112747758E-2</v>
      </c>
      <c r="AC161" s="65">
        <v>358955</v>
      </c>
      <c r="AD161" s="66">
        <v>-5.4361529105029227E-3</v>
      </c>
      <c r="AE161" s="65">
        <v>91162</v>
      </c>
      <c r="AF161" s="66">
        <v>-3.4979558820313894E-3</v>
      </c>
      <c r="AG161" s="65">
        <v>75908</v>
      </c>
      <c r="AH161" s="66">
        <v>6.627335299901671E-2</v>
      </c>
      <c r="AI161" s="65">
        <v>100425</v>
      </c>
      <c r="AJ161" s="66">
        <v>6.1137585984636367E-2</v>
      </c>
      <c r="AK161" s="65">
        <v>91460</v>
      </c>
      <c r="AL161" s="66">
        <v>-0.11723259270698605</v>
      </c>
      <c r="AM161" s="65">
        <v>35143</v>
      </c>
      <c r="AN161" s="66">
        <v>0.31997445913461542</v>
      </c>
      <c r="AO161" s="65">
        <v>45207</v>
      </c>
      <c r="AP161" s="66">
        <v>-1.8326341355707765E-3</v>
      </c>
      <c r="AQ161" s="65">
        <v>42420</v>
      </c>
      <c r="AR161" s="66">
        <v>8.5049239033124335E-2</v>
      </c>
      <c r="AS161" s="65">
        <v>15735</v>
      </c>
      <c r="AT161" s="66">
        <v>3.8271197624546449E-2</v>
      </c>
      <c r="AU161" s="65">
        <v>19324</v>
      </c>
      <c r="AV161" s="66">
        <v>0.21267649827423907</v>
      </c>
      <c r="AW161" s="65">
        <v>21030</v>
      </c>
      <c r="AX161" s="66"/>
      <c r="AY161" s="65"/>
      <c r="AZ161" s="66"/>
      <c r="BA161" s="65">
        <v>76696</v>
      </c>
      <c r="BB161" s="66">
        <v>-0.23877204648993078</v>
      </c>
      <c r="BC161" s="51"/>
      <c r="BD161" s="51"/>
    </row>
    <row r="162" spans="2:56" s="74" customFormat="1" ht="15" hidden="1" customHeight="1" outlineLevel="1" x14ac:dyDescent="0.25">
      <c r="B162" s="52" t="s">
        <v>91</v>
      </c>
      <c r="C162" s="62">
        <v>499603</v>
      </c>
      <c r="D162" s="63">
        <v>2.354592202577277E-2</v>
      </c>
      <c r="E162" s="62">
        <v>173825</v>
      </c>
      <c r="F162" s="63">
        <v>8.5978645908173723E-2</v>
      </c>
      <c r="G162" s="62"/>
      <c r="H162" s="63"/>
      <c r="I162" s="62"/>
      <c r="J162" s="63"/>
      <c r="K162" s="62"/>
      <c r="L162" s="63"/>
      <c r="M162" s="62">
        <v>325778</v>
      </c>
      <c r="N162" s="63">
        <v>-6.9166918155020296E-3</v>
      </c>
      <c r="O162" s="62">
        <v>9160</v>
      </c>
      <c r="P162" s="63">
        <v>-0.22733024040489247</v>
      </c>
      <c r="Q162" s="62">
        <v>12325</v>
      </c>
      <c r="R162" s="63">
        <v>-0.13781042322490378</v>
      </c>
      <c r="S162" s="62">
        <v>71782</v>
      </c>
      <c r="T162" s="63">
        <v>-4.7617784028339827E-2</v>
      </c>
      <c r="U162" s="62">
        <v>5295</v>
      </c>
      <c r="V162" s="63">
        <v>-0.22315140845070425</v>
      </c>
      <c r="W162" s="62">
        <v>132195</v>
      </c>
      <c r="X162" s="63">
        <v>4.5912715994683273E-2</v>
      </c>
      <c r="Y162" s="62">
        <v>3874</v>
      </c>
      <c r="Z162" s="63">
        <v>0.12518152773743818</v>
      </c>
      <c r="AA162" s="62">
        <v>11960</v>
      </c>
      <c r="AB162" s="63">
        <v>-0.16550376779235276</v>
      </c>
      <c r="AC162" s="62">
        <v>63392</v>
      </c>
      <c r="AD162" s="63">
        <v>4.8755066589461604E-2</v>
      </c>
      <c r="AE162" s="62">
        <v>15822</v>
      </c>
      <c r="AF162" s="54">
        <v>-6.2511109794394781E-2</v>
      </c>
      <c r="AG162" s="62">
        <v>12714</v>
      </c>
      <c r="AH162" s="54">
        <v>3.1143552311435618E-2</v>
      </c>
      <c r="AI162" s="62">
        <v>16386</v>
      </c>
      <c r="AJ162" s="54">
        <v>5.4304465319778616E-2</v>
      </c>
      <c r="AK162" s="62">
        <v>18470</v>
      </c>
      <c r="AL162" s="54">
        <v>0.17673292558613651</v>
      </c>
      <c r="AM162" s="62">
        <v>1401</v>
      </c>
      <c r="AN162" s="54">
        <v>-0.17588235294117649</v>
      </c>
      <c r="AO162" s="62">
        <v>3538</v>
      </c>
      <c r="AP162" s="54">
        <v>-0.18366405168435629</v>
      </c>
      <c r="AQ162" s="62">
        <v>3024</v>
      </c>
      <c r="AR162" s="54">
        <v>0.13004484304932729</v>
      </c>
      <c r="AS162" s="62">
        <v>661</v>
      </c>
      <c r="AT162" s="63">
        <v>-0.14044213263979188</v>
      </c>
      <c r="AU162" s="62">
        <v>1433</v>
      </c>
      <c r="AV162" s="63">
        <v>0.26814159292035389</v>
      </c>
      <c r="AW162" s="62"/>
      <c r="AX162" s="63"/>
      <c r="AY162" s="62"/>
      <c r="AZ162" s="63"/>
      <c r="BA162" s="62">
        <v>5738</v>
      </c>
      <c r="BB162" s="63">
        <v>0.27823568723546455</v>
      </c>
      <c r="BC162" s="51"/>
      <c r="BD162" s="51"/>
    </row>
    <row r="163" spans="2:56" s="74" customFormat="1" ht="15" hidden="1" customHeight="1" outlineLevel="1" x14ac:dyDescent="0.25">
      <c r="B163" s="52" t="s">
        <v>92</v>
      </c>
      <c r="C163" s="62">
        <v>490655</v>
      </c>
      <c r="D163" s="63">
        <v>1.452976254476579E-2</v>
      </c>
      <c r="E163" s="62">
        <v>167289</v>
      </c>
      <c r="F163" s="63">
        <v>1.4426050573039806E-2</v>
      </c>
      <c r="G163" s="62"/>
      <c r="H163" s="63"/>
      <c r="I163" s="62"/>
      <c r="J163" s="63"/>
      <c r="K163" s="62"/>
      <c r="L163" s="63"/>
      <c r="M163" s="62">
        <v>323366</v>
      </c>
      <c r="N163" s="63">
        <v>1.458342484578834E-2</v>
      </c>
      <c r="O163" s="62">
        <v>9309</v>
      </c>
      <c r="P163" s="63">
        <v>-0.12845239209811821</v>
      </c>
      <c r="Q163" s="62">
        <v>11350</v>
      </c>
      <c r="R163" s="63">
        <v>-8.1789499231453733E-2</v>
      </c>
      <c r="S163" s="62">
        <v>73777</v>
      </c>
      <c r="T163" s="63">
        <v>8.4190571361391964E-2</v>
      </c>
      <c r="U163" s="62">
        <v>6773</v>
      </c>
      <c r="V163" s="63">
        <v>-0.11429318687066825</v>
      </c>
      <c r="W163" s="62">
        <v>139966</v>
      </c>
      <c r="X163" s="63">
        <v>5.1346130368901122E-3</v>
      </c>
      <c r="Y163" s="62">
        <v>3892</v>
      </c>
      <c r="Z163" s="63">
        <v>0.1579886938411188</v>
      </c>
      <c r="AA163" s="62">
        <v>8368</v>
      </c>
      <c r="AB163" s="63">
        <v>-6.7424495709350274E-2</v>
      </c>
      <c r="AC163" s="62">
        <v>54068</v>
      </c>
      <c r="AD163" s="63">
        <v>1.6105692432015983E-2</v>
      </c>
      <c r="AE163" s="62">
        <v>12801</v>
      </c>
      <c r="AF163" s="54">
        <v>-0.13994893845740397</v>
      </c>
      <c r="AG163" s="62">
        <v>10150</v>
      </c>
      <c r="AH163" s="54">
        <v>-4.1729607250755252E-2</v>
      </c>
      <c r="AI163" s="62">
        <v>14501</v>
      </c>
      <c r="AJ163" s="54">
        <v>6.3513017968463537E-2</v>
      </c>
      <c r="AK163" s="62">
        <v>16616</v>
      </c>
      <c r="AL163" s="54">
        <v>0.1784397163120568</v>
      </c>
      <c r="AM163" s="62">
        <v>1445</v>
      </c>
      <c r="AN163" s="54">
        <v>0.31006346328195833</v>
      </c>
      <c r="AO163" s="62">
        <v>4305</v>
      </c>
      <c r="AP163" s="54">
        <v>4.6935797665369705E-2</v>
      </c>
      <c r="AQ163" s="62">
        <v>1530</v>
      </c>
      <c r="AR163" s="54">
        <v>4.1524846834581242E-2</v>
      </c>
      <c r="AS163" s="62">
        <v>845</v>
      </c>
      <c r="AT163" s="63">
        <v>-8.351409978308022E-2</v>
      </c>
      <c r="AU163" s="62">
        <v>1417</v>
      </c>
      <c r="AV163" s="63">
        <v>0.73227383863080675</v>
      </c>
      <c r="AW163" s="62"/>
      <c r="AX163" s="63"/>
      <c r="AY163" s="62"/>
      <c r="AZ163" s="63"/>
      <c r="BA163" s="62">
        <v>6321</v>
      </c>
      <c r="BB163" s="63">
        <v>-6.5079130306167743E-2</v>
      </c>
      <c r="BC163" s="51"/>
      <c r="BD163" s="51"/>
    </row>
    <row r="164" spans="2:56" s="74" customFormat="1" ht="15" hidden="1" customHeight="1" outlineLevel="1" x14ac:dyDescent="0.25">
      <c r="B164" s="52" t="s">
        <v>93</v>
      </c>
      <c r="C164" s="62">
        <v>557832</v>
      </c>
      <c r="D164" s="63">
        <v>4.4584222027890252E-2</v>
      </c>
      <c r="E164" s="62">
        <v>198232</v>
      </c>
      <c r="F164" s="63">
        <v>-1.3206560967717884E-2</v>
      </c>
      <c r="G164" s="62"/>
      <c r="H164" s="63"/>
      <c r="I164" s="62"/>
      <c r="J164" s="63"/>
      <c r="K164" s="62"/>
      <c r="L164" s="63"/>
      <c r="M164" s="62">
        <v>359600</v>
      </c>
      <c r="N164" s="63">
        <v>7.9432547472819026E-2</v>
      </c>
      <c r="O164" s="62">
        <v>10653</v>
      </c>
      <c r="P164" s="63">
        <v>8.3613060726273947E-2</v>
      </c>
      <c r="Q164" s="62">
        <v>11675</v>
      </c>
      <c r="R164" s="63">
        <v>0.14091664223590339</v>
      </c>
      <c r="S164" s="62">
        <v>85184</v>
      </c>
      <c r="T164" s="63">
        <v>0.1665844973979731</v>
      </c>
      <c r="U164" s="62">
        <v>6708</v>
      </c>
      <c r="V164" s="63">
        <v>-2.2727272727272707E-2</v>
      </c>
      <c r="W164" s="62">
        <v>161776</v>
      </c>
      <c r="X164" s="63">
        <v>4.7405700078987811E-2</v>
      </c>
      <c r="Y164" s="62">
        <v>4381</v>
      </c>
      <c r="Z164" s="63">
        <v>0.30737093404953741</v>
      </c>
      <c r="AA164" s="62">
        <v>6341</v>
      </c>
      <c r="AB164" s="63">
        <v>-1.5066790928859874E-2</v>
      </c>
      <c r="AC164" s="62">
        <v>54623</v>
      </c>
      <c r="AD164" s="63">
        <v>-1.3562321667208388E-2</v>
      </c>
      <c r="AE164" s="62">
        <v>13538</v>
      </c>
      <c r="AF164" s="54">
        <v>-0.15350465828800097</v>
      </c>
      <c r="AG164" s="62">
        <v>10067</v>
      </c>
      <c r="AH164" s="54">
        <v>-4.242366593741087E-2</v>
      </c>
      <c r="AI164" s="62">
        <v>13638</v>
      </c>
      <c r="AJ164" s="54">
        <v>-9.0823221681319843E-3</v>
      </c>
      <c r="AK164" s="62">
        <v>17380</v>
      </c>
      <c r="AL164" s="54">
        <v>0.15061238000662036</v>
      </c>
      <c r="AM164" s="62">
        <v>1795</v>
      </c>
      <c r="AN164" s="54">
        <v>0.21694915254237279</v>
      </c>
      <c r="AO164" s="62">
        <v>4337</v>
      </c>
      <c r="AP164" s="54">
        <v>0.24733966062697732</v>
      </c>
      <c r="AQ164" s="62">
        <v>2736</v>
      </c>
      <c r="AR164" s="54">
        <v>0.69937888198757769</v>
      </c>
      <c r="AS164" s="62">
        <v>1126</v>
      </c>
      <c r="AT164" s="63">
        <v>0.24282560706401757</v>
      </c>
      <c r="AU164" s="62">
        <v>1414</v>
      </c>
      <c r="AV164" s="63">
        <v>1.0492753623188404</v>
      </c>
      <c r="AW164" s="62"/>
      <c r="AX164" s="63"/>
      <c r="AY164" s="62"/>
      <c r="AZ164" s="63"/>
      <c r="BA164" s="62">
        <v>6851</v>
      </c>
      <c r="BB164" s="63">
        <v>0.26518928901200378</v>
      </c>
      <c r="BC164" s="51"/>
      <c r="BD164" s="51"/>
    </row>
    <row r="165" spans="2:56" s="74" customFormat="1" ht="15" hidden="1" customHeight="1" outlineLevel="1" x14ac:dyDescent="0.25">
      <c r="B165" s="52" t="s">
        <v>94</v>
      </c>
      <c r="C165" s="62">
        <v>545642</v>
      </c>
      <c r="D165" s="63">
        <v>0.14090897685738901</v>
      </c>
      <c r="E165" s="62">
        <v>227562</v>
      </c>
      <c r="F165" s="63">
        <v>0.20239038772469331</v>
      </c>
      <c r="G165" s="62"/>
      <c r="H165" s="63"/>
      <c r="I165" s="62"/>
      <c r="J165" s="63"/>
      <c r="K165" s="62"/>
      <c r="L165" s="63"/>
      <c r="M165" s="62">
        <v>318080</v>
      </c>
      <c r="N165" s="63">
        <v>0.10064568814577468</v>
      </c>
      <c r="O165" s="62">
        <v>8595</v>
      </c>
      <c r="P165" s="63">
        <v>-6.0450371665937919E-2</v>
      </c>
      <c r="Q165" s="62">
        <v>14907</v>
      </c>
      <c r="R165" s="63">
        <v>0.32896496389408925</v>
      </c>
      <c r="S165" s="62">
        <v>78971</v>
      </c>
      <c r="T165" s="63">
        <v>0.20686177122335137</v>
      </c>
      <c r="U165" s="62">
        <v>9349</v>
      </c>
      <c r="V165" s="63">
        <v>-5.028443722064202E-2</v>
      </c>
      <c r="W165" s="62">
        <v>146733</v>
      </c>
      <c r="X165" s="63">
        <v>8.8000935009935333E-3</v>
      </c>
      <c r="Y165" s="62">
        <v>4931</v>
      </c>
      <c r="Z165" s="63">
        <v>0.26274007682458378</v>
      </c>
      <c r="AA165" s="62">
        <v>6983</v>
      </c>
      <c r="AB165" s="63">
        <v>7.8622181031819505E-2</v>
      </c>
      <c r="AC165" s="62">
        <v>29124</v>
      </c>
      <c r="AD165" s="63">
        <v>0.32309649282209696</v>
      </c>
      <c r="AE165" s="62">
        <v>8600</v>
      </c>
      <c r="AF165" s="54">
        <v>7.9588250062766708E-2</v>
      </c>
      <c r="AG165" s="62">
        <v>5306</v>
      </c>
      <c r="AH165" s="54">
        <v>0.34261133603238858</v>
      </c>
      <c r="AI165" s="62">
        <v>8616</v>
      </c>
      <c r="AJ165" s="54">
        <v>0.60716284275321764</v>
      </c>
      <c r="AK165" s="62">
        <v>6602</v>
      </c>
      <c r="AL165" s="54">
        <v>0.39488696387069511</v>
      </c>
      <c r="AM165" s="62">
        <v>1219</v>
      </c>
      <c r="AN165" s="54">
        <v>-0.18461538461538463</v>
      </c>
      <c r="AO165" s="62">
        <v>4121</v>
      </c>
      <c r="AP165" s="54">
        <v>9.6010638297872264E-2</v>
      </c>
      <c r="AQ165" s="62">
        <v>3474</v>
      </c>
      <c r="AR165" s="54">
        <v>-4.4554455445544594E-2</v>
      </c>
      <c r="AS165" s="62">
        <v>1200</v>
      </c>
      <c r="AT165" s="63">
        <v>0.10599078341013835</v>
      </c>
      <c r="AU165" s="62">
        <v>1138</v>
      </c>
      <c r="AV165" s="63">
        <v>0.10485436893203892</v>
      </c>
      <c r="AW165" s="62"/>
      <c r="AX165" s="63"/>
      <c r="AY165" s="62"/>
      <c r="AZ165" s="63"/>
      <c r="BA165" s="62">
        <v>7335</v>
      </c>
      <c r="BB165" s="63">
        <v>0.62999999999999989</v>
      </c>
      <c r="BC165" s="51"/>
      <c r="BD165" s="51"/>
    </row>
    <row r="166" spans="2:56" s="74" customFormat="1" ht="15" hidden="1" customHeight="1" outlineLevel="1" x14ac:dyDescent="0.25">
      <c r="B166" s="52" t="s">
        <v>95</v>
      </c>
      <c r="C166" s="62">
        <v>439882</v>
      </c>
      <c r="D166" s="63">
        <v>3.7582350707278556E-2</v>
      </c>
      <c r="E166" s="62">
        <v>224154</v>
      </c>
      <c r="F166" s="63">
        <v>4.3615505666104948E-2</v>
      </c>
      <c r="G166" s="62"/>
      <c r="H166" s="63"/>
      <c r="I166" s="62"/>
      <c r="J166" s="63"/>
      <c r="K166" s="62"/>
      <c r="L166" s="63"/>
      <c r="M166" s="62">
        <v>215728</v>
      </c>
      <c r="N166" s="63">
        <v>3.1387004393702567E-2</v>
      </c>
      <c r="O166" s="62">
        <v>8964</v>
      </c>
      <c r="P166" s="63">
        <v>0.12358987214840811</v>
      </c>
      <c r="Q166" s="62">
        <v>9305</v>
      </c>
      <c r="R166" s="63">
        <v>0.15748227391466596</v>
      </c>
      <c r="S166" s="62">
        <v>44976</v>
      </c>
      <c r="T166" s="63">
        <v>0.10473570446060121</v>
      </c>
      <c r="U166" s="62">
        <v>5145</v>
      </c>
      <c r="V166" s="63">
        <v>-0.1384795713328868</v>
      </c>
      <c r="W166" s="62">
        <v>118177</v>
      </c>
      <c r="X166" s="63">
        <v>-1.466615528281745E-2</v>
      </c>
      <c r="Y166" s="62">
        <v>6023</v>
      </c>
      <c r="Z166" s="63">
        <v>0.13107981220657283</v>
      </c>
      <c r="AA166" s="62">
        <v>5954</v>
      </c>
      <c r="AB166" s="63">
        <v>0.17020440251572322</v>
      </c>
      <c r="AC166" s="62">
        <v>2219</v>
      </c>
      <c r="AD166" s="63">
        <v>-0.37351778656126478</v>
      </c>
      <c r="AE166" s="62">
        <v>0</v>
      </c>
      <c r="AF166" s="54">
        <v>-1</v>
      </c>
      <c r="AG166" s="62">
        <v>0</v>
      </c>
      <c r="AH166" s="54">
        <v>-1</v>
      </c>
      <c r="AI166" s="62">
        <v>1414</v>
      </c>
      <c r="AJ166" s="54">
        <v>-2.9512697323267001E-2</v>
      </c>
      <c r="AK166" s="62">
        <v>805</v>
      </c>
      <c r="AL166" s="54" t="s">
        <v>90</v>
      </c>
      <c r="AM166" s="62">
        <v>2011</v>
      </c>
      <c r="AN166" s="54">
        <v>1.0395537525354968</v>
      </c>
      <c r="AO166" s="62">
        <v>2681</v>
      </c>
      <c r="AP166" s="54">
        <v>5.0548589341692818E-2</v>
      </c>
      <c r="AQ166" s="62">
        <v>2975</v>
      </c>
      <c r="AR166" s="54">
        <v>9.8596750369276176E-2</v>
      </c>
      <c r="AS166" s="62">
        <v>1028</v>
      </c>
      <c r="AT166" s="63">
        <v>-4.8148148148148162E-2</v>
      </c>
      <c r="AU166" s="62">
        <v>1088</v>
      </c>
      <c r="AV166" s="63">
        <v>0.40932642487046622</v>
      </c>
      <c r="AW166" s="62"/>
      <c r="AX166" s="63"/>
      <c r="AY166" s="62"/>
      <c r="AZ166" s="63"/>
      <c r="BA166" s="62">
        <v>5182</v>
      </c>
      <c r="BB166" s="63">
        <v>0.15850659512631338</v>
      </c>
      <c r="BC166" s="51"/>
      <c r="BD166" s="51"/>
    </row>
    <row r="167" spans="2:56" s="74" customFormat="1" ht="15" hidden="1" customHeight="1" outlineLevel="1" x14ac:dyDescent="0.25">
      <c r="B167" s="52" t="s">
        <v>96</v>
      </c>
      <c r="C167" s="62">
        <v>465108</v>
      </c>
      <c r="D167" s="63">
        <v>0.12521319653272878</v>
      </c>
      <c r="E167" s="62">
        <v>232479</v>
      </c>
      <c r="F167" s="63">
        <v>8.625909970189416E-2</v>
      </c>
      <c r="G167" s="62"/>
      <c r="H167" s="63"/>
      <c r="I167" s="62"/>
      <c r="J167" s="63"/>
      <c r="K167" s="62"/>
      <c r="L167" s="63"/>
      <c r="M167" s="62">
        <v>232629</v>
      </c>
      <c r="N167" s="63">
        <v>0.16703706862386047</v>
      </c>
      <c r="O167" s="62">
        <v>7257</v>
      </c>
      <c r="P167" s="63">
        <v>0.22212866284944432</v>
      </c>
      <c r="Q167" s="62">
        <v>8946</v>
      </c>
      <c r="R167" s="63">
        <v>0.13860252004581897</v>
      </c>
      <c r="S167" s="62">
        <v>44954</v>
      </c>
      <c r="T167" s="63">
        <v>0.12567922874671345</v>
      </c>
      <c r="U167" s="62">
        <v>3607</v>
      </c>
      <c r="V167" s="63">
        <v>-2.3022751895991345E-2</v>
      </c>
      <c r="W167" s="62">
        <v>131277</v>
      </c>
      <c r="X167" s="63">
        <v>0.152098362382181</v>
      </c>
      <c r="Y167" s="62">
        <v>7475</v>
      </c>
      <c r="Z167" s="63">
        <v>0.20603420458212329</v>
      </c>
      <c r="AA167" s="62">
        <v>4781</v>
      </c>
      <c r="AB167" s="63">
        <v>7.7044379364721749E-2</v>
      </c>
      <c r="AC167" s="62">
        <v>3165</v>
      </c>
      <c r="AD167" s="63">
        <v>9.3264248704663322E-2</v>
      </c>
      <c r="AE167" s="62">
        <v>542</v>
      </c>
      <c r="AF167" s="54">
        <v>-0.44750254841997961</v>
      </c>
      <c r="AG167" s="62">
        <v>432</v>
      </c>
      <c r="AH167" s="54">
        <v>-0.41542625169147496</v>
      </c>
      <c r="AI167" s="62">
        <v>1161</v>
      </c>
      <c r="AJ167" s="54">
        <v>-1.1914893617021249E-2</v>
      </c>
      <c r="AK167" s="62">
        <v>1030</v>
      </c>
      <c r="AL167" s="54" t="s">
        <v>90</v>
      </c>
      <c r="AM167" s="62">
        <v>1912</v>
      </c>
      <c r="AN167" s="54">
        <v>0.90818363273453095</v>
      </c>
      <c r="AO167" s="62">
        <v>3203</v>
      </c>
      <c r="AP167" s="54">
        <v>0.10907202216066492</v>
      </c>
      <c r="AQ167" s="62">
        <v>4252</v>
      </c>
      <c r="AR167" s="54">
        <v>0.54449691245913545</v>
      </c>
      <c r="AS167" s="62">
        <v>1514</v>
      </c>
      <c r="AT167" s="63">
        <v>0.225910931174089</v>
      </c>
      <c r="AU167" s="62">
        <v>1435</v>
      </c>
      <c r="AV167" s="63">
        <v>0.48704663212435229</v>
      </c>
      <c r="AW167" s="62"/>
      <c r="AX167" s="63"/>
      <c r="AY167" s="62"/>
      <c r="AZ167" s="63"/>
      <c r="BA167" s="62">
        <v>8851</v>
      </c>
      <c r="BB167" s="63">
        <v>0.5833631484794275</v>
      </c>
      <c r="BC167" s="51"/>
      <c r="BD167" s="51"/>
    </row>
    <row r="168" spans="2:56" s="74" customFormat="1" ht="15" hidden="1" customHeight="1" outlineLevel="1" x14ac:dyDescent="0.25">
      <c r="B168" s="52" t="s">
        <v>97</v>
      </c>
      <c r="C168" s="62">
        <v>541341</v>
      </c>
      <c r="D168" s="63">
        <v>-5.4363402535366756E-3</v>
      </c>
      <c r="E168" s="62">
        <v>275946</v>
      </c>
      <c r="F168" s="63">
        <v>-3.6108122160999345E-3</v>
      </c>
      <c r="G168" s="62"/>
      <c r="H168" s="63"/>
      <c r="I168" s="62"/>
      <c r="J168" s="63"/>
      <c r="K168" s="62"/>
      <c r="L168" s="63"/>
      <c r="M168" s="62">
        <v>265395</v>
      </c>
      <c r="N168" s="63">
        <v>-7.327363720011637E-3</v>
      </c>
      <c r="O168" s="62">
        <v>13067</v>
      </c>
      <c r="P168" s="63">
        <v>0.16627990003570159</v>
      </c>
      <c r="Q168" s="62">
        <v>12850</v>
      </c>
      <c r="R168" s="63">
        <v>6.9318465507198113E-2</v>
      </c>
      <c r="S168" s="62">
        <v>51931</v>
      </c>
      <c r="T168" s="63">
        <v>4.8772114064140837E-2</v>
      </c>
      <c r="U168" s="62">
        <v>4972</v>
      </c>
      <c r="V168" s="63">
        <v>-0.14053586862575629</v>
      </c>
      <c r="W168" s="62">
        <v>135669</v>
      </c>
      <c r="X168" s="63">
        <v>-9.6870610633666421E-2</v>
      </c>
      <c r="Y168" s="62">
        <v>8417</v>
      </c>
      <c r="Z168" s="63">
        <v>9.5963541666666652E-2</v>
      </c>
      <c r="AA168" s="62">
        <v>7906</v>
      </c>
      <c r="AB168" s="63">
        <v>0.31045914138902697</v>
      </c>
      <c r="AC168" s="62">
        <v>3396</v>
      </c>
      <c r="AD168" s="63">
        <v>0.29174591099277292</v>
      </c>
      <c r="AE168" s="62">
        <v>709</v>
      </c>
      <c r="AF168" s="54">
        <v>-0.1395631067961165</v>
      </c>
      <c r="AG168" s="62">
        <v>862</v>
      </c>
      <c r="AH168" s="54">
        <v>0.25108853410740206</v>
      </c>
      <c r="AI168" s="62">
        <v>1158</v>
      </c>
      <c r="AJ168" s="54">
        <v>3.7634408602150504E-2</v>
      </c>
      <c r="AK168" s="62">
        <v>667</v>
      </c>
      <c r="AL168" s="54" t="s">
        <v>90</v>
      </c>
      <c r="AM168" s="62">
        <v>2198</v>
      </c>
      <c r="AN168" s="54">
        <v>0.91130434782608694</v>
      </c>
      <c r="AO168" s="62">
        <v>3588</v>
      </c>
      <c r="AP168" s="54">
        <v>-8.0471553049718092E-2</v>
      </c>
      <c r="AQ168" s="62">
        <v>3831</v>
      </c>
      <c r="AR168" s="54">
        <v>-6.9919883466860844E-2</v>
      </c>
      <c r="AS168" s="62">
        <v>1646</v>
      </c>
      <c r="AT168" s="63">
        <v>-0.29897785349233386</v>
      </c>
      <c r="AU168" s="62">
        <v>1607</v>
      </c>
      <c r="AV168" s="63">
        <v>0.37116040955631391</v>
      </c>
      <c r="AW168" s="62"/>
      <c r="AX168" s="63"/>
      <c r="AY168" s="62"/>
      <c r="AZ168" s="63"/>
      <c r="BA168" s="62">
        <v>14317</v>
      </c>
      <c r="BB168" s="63">
        <v>0.49477970348715816</v>
      </c>
      <c r="BC168" s="51"/>
      <c r="BD168" s="51"/>
    </row>
    <row r="169" spans="2:56" s="74" customFormat="1" ht="15" hidden="1" customHeight="1" outlineLevel="1" x14ac:dyDescent="0.25">
      <c r="B169" s="52" t="s">
        <v>98</v>
      </c>
      <c r="C169" s="62">
        <v>573561</v>
      </c>
      <c r="D169" s="63">
        <v>-1.2400927745052637E-2</v>
      </c>
      <c r="E169" s="62">
        <v>308520</v>
      </c>
      <c r="F169" s="63">
        <v>-3.7039580257625881E-2</v>
      </c>
      <c r="G169" s="62"/>
      <c r="H169" s="63"/>
      <c r="I169" s="62"/>
      <c r="J169" s="63"/>
      <c r="K169" s="62"/>
      <c r="L169" s="63"/>
      <c r="M169" s="62">
        <v>265041</v>
      </c>
      <c r="N169" s="63">
        <v>1.7916397824684349E-2</v>
      </c>
      <c r="O169" s="62">
        <v>10136</v>
      </c>
      <c r="P169" s="63">
        <v>2.9140014214641186E-2</v>
      </c>
      <c r="Q169" s="62">
        <v>11240</v>
      </c>
      <c r="R169" s="63">
        <v>1.4348885479649853E-2</v>
      </c>
      <c r="S169" s="62">
        <v>48933</v>
      </c>
      <c r="T169" s="63">
        <v>3.7001716574480259E-2</v>
      </c>
      <c r="U169" s="62">
        <v>4829</v>
      </c>
      <c r="V169" s="63">
        <v>-0.1816641247246229</v>
      </c>
      <c r="W169" s="62">
        <v>138549</v>
      </c>
      <c r="X169" s="63">
        <v>-4.5450610336772446E-4</v>
      </c>
      <c r="Y169" s="62">
        <v>6931</v>
      </c>
      <c r="Z169" s="63">
        <v>2.5902901124925881E-2</v>
      </c>
      <c r="AA169" s="62">
        <v>13199</v>
      </c>
      <c r="AB169" s="63">
        <v>-7.2256976172067167E-2</v>
      </c>
      <c r="AC169" s="62">
        <v>3045</v>
      </c>
      <c r="AD169" s="63">
        <v>-0.10572687224669608</v>
      </c>
      <c r="AE169" s="62">
        <v>827</v>
      </c>
      <c r="AF169" s="54">
        <v>-0.17382617382617382</v>
      </c>
      <c r="AG169" s="62">
        <v>802</v>
      </c>
      <c r="AH169" s="54">
        <v>-0.16718587746625124</v>
      </c>
      <c r="AI169" s="62">
        <v>1416</v>
      </c>
      <c r="AJ169" s="54">
        <v>-1.7349063150589816E-2</v>
      </c>
      <c r="AK169" s="62">
        <v>0</v>
      </c>
      <c r="AL169" s="54" t="s">
        <v>90</v>
      </c>
      <c r="AM169" s="62">
        <v>2257</v>
      </c>
      <c r="AN169" s="54">
        <v>1.2615230460921842</v>
      </c>
      <c r="AO169" s="62">
        <v>3125</v>
      </c>
      <c r="AP169" s="54">
        <v>-9.5907928388749841E-4</v>
      </c>
      <c r="AQ169" s="62">
        <v>3812</v>
      </c>
      <c r="AR169" s="54">
        <v>8.2339579784213468E-2</v>
      </c>
      <c r="AS169" s="62">
        <v>1389</v>
      </c>
      <c r="AT169" s="63">
        <v>-0.29670886075949365</v>
      </c>
      <c r="AU169" s="62">
        <v>1631</v>
      </c>
      <c r="AV169" s="63">
        <v>0.25172678434382201</v>
      </c>
      <c r="AW169" s="62"/>
      <c r="AX169" s="63"/>
      <c r="AY169" s="62"/>
      <c r="AZ169" s="63"/>
      <c r="BA169" s="62">
        <v>15965</v>
      </c>
      <c r="BB169" s="63">
        <v>0.28418597168597159</v>
      </c>
      <c r="BC169" s="51"/>
      <c r="BD169" s="51"/>
    </row>
    <row r="170" spans="2:56" s="74" customFormat="1" ht="15" hidden="1" customHeight="1" outlineLevel="1" x14ac:dyDescent="0.25">
      <c r="B170" s="52" t="s">
        <v>99</v>
      </c>
      <c r="C170" s="62">
        <v>508244</v>
      </c>
      <c r="D170" s="63">
        <v>1.81190266807425E-2</v>
      </c>
      <c r="E170" s="62">
        <v>245425</v>
      </c>
      <c r="F170" s="63">
        <v>2.6677887993724614E-3</v>
      </c>
      <c r="G170" s="62"/>
      <c r="H170" s="63"/>
      <c r="I170" s="62"/>
      <c r="J170" s="63"/>
      <c r="K170" s="62"/>
      <c r="L170" s="63"/>
      <c r="M170" s="62">
        <v>262819</v>
      </c>
      <c r="N170" s="63">
        <v>3.2983920731683325E-2</v>
      </c>
      <c r="O170" s="62">
        <v>9070</v>
      </c>
      <c r="P170" s="63">
        <v>3.6516543100586496E-3</v>
      </c>
      <c r="Q170" s="62">
        <v>9607</v>
      </c>
      <c r="R170" s="63">
        <v>0.15760935052415959</v>
      </c>
      <c r="S170" s="62">
        <v>55505</v>
      </c>
      <c r="T170" s="63">
        <v>4.8867136567206426E-2</v>
      </c>
      <c r="U170" s="62">
        <v>4561</v>
      </c>
      <c r="V170" s="63">
        <v>-7.8585858585858537E-2</v>
      </c>
      <c r="W170" s="62">
        <v>143223</v>
      </c>
      <c r="X170" s="63">
        <v>-1.8065515775617436E-2</v>
      </c>
      <c r="Y170" s="62">
        <v>7898</v>
      </c>
      <c r="Z170" s="63">
        <v>0.26611093299134336</v>
      </c>
      <c r="AA170" s="62">
        <v>5313</v>
      </c>
      <c r="AB170" s="63">
        <v>0.15174506828528078</v>
      </c>
      <c r="AC170" s="62">
        <v>3543</v>
      </c>
      <c r="AD170" s="63">
        <v>0.13267263427109977</v>
      </c>
      <c r="AE170" s="62">
        <v>673</v>
      </c>
      <c r="AF170" s="54">
        <v>-0.28556263269639071</v>
      </c>
      <c r="AG170" s="62">
        <v>822</v>
      </c>
      <c r="AH170" s="54">
        <v>-3.0660377358490587E-2</v>
      </c>
      <c r="AI170" s="62">
        <v>1168</v>
      </c>
      <c r="AJ170" s="54">
        <v>-5.110732538330498E-3</v>
      </c>
      <c r="AK170" s="62">
        <v>880</v>
      </c>
      <c r="AL170" s="54">
        <v>4.3658536585365857</v>
      </c>
      <c r="AM170" s="62">
        <v>2382</v>
      </c>
      <c r="AN170" s="54">
        <v>0.33820224719101133</v>
      </c>
      <c r="AO170" s="62">
        <v>3635</v>
      </c>
      <c r="AP170" s="54">
        <v>5.9149184149184242E-2</v>
      </c>
      <c r="AQ170" s="62">
        <v>4091</v>
      </c>
      <c r="AR170" s="54">
        <v>0.17794414051252527</v>
      </c>
      <c r="AS170" s="62">
        <v>1765</v>
      </c>
      <c r="AT170" s="63">
        <v>-0.12623762376237624</v>
      </c>
      <c r="AU170" s="62">
        <v>1280</v>
      </c>
      <c r="AV170" s="63">
        <v>9.9656357388316241E-2</v>
      </c>
      <c r="AW170" s="62"/>
      <c r="AX170" s="63"/>
      <c r="AY170" s="62"/>
      <c r="AZ170" s="63"/>
      <c r="BA170" s="62">
        <v>10946</v>
      </c>
      <c r="BB170" s="63">
        <v>0.45635976583288973</v>
      </c>
      <c r="BC170" s="51"/>
      <c r="BD170" s="51"/>
    </row>
    <row r="171" spans="2:56" s="74" customFormat="1" ht="15" hidden="1" customHeight="1" outlineLevel="1" x14ac:dyDescent="0.25">
      <c r="B171" s="52" t="s">
        <v>100</v>
      </c>
      <c r="C171" s="62">
        <v>561767</v>
      </c>
      <c r="D171" s="63">
        <v>1.7481865191128598E-2</v>
      </c>
      <c r="E171" s="62">
        <v>234068</v>
      </c>
      <c r="F171" s="63">
        <v>5.5468126457047351E-2</v>
      </c>
      <c r="G171" s="62"/>
      <c r="H171" s="63"/>
      <c r="I171" s="62"/>
      <c r="J171" s="63"/>
      <c r="K171" s="62"/>
      <c r="L171" s="63"/>
      <c r="M171" s="62">
        <v>327699</v>
      </c>
      <c r="N171" s="63">
        <v>-8.0188165207599749E-3</v>
      </c>
      <c r="O171" s="62">
        <v>10746</v>
      </c>
      <c r="P171" s="63">
        <v>-0.11650086327386333</v>
      </c>
      <c r="Q171" s="62">
        <v>12752</v>
      </c>
      <c r="R171" s="63">
        <v>-1.5659254619480034E-3</v>
      </c>
      <c r="S171" s="62">
        <v>61012</v>
      </c>
      <c r="T171" s="63">
        <v>-8.8243645112602187E-2</v>
      </c>
      <c r="U171" s="62">
        <v>4674</v>
      </c>
      <c r="V171" s="63">
        <v>-0.22281343531759223</v>
      </c>
      <c r="W171" s="62">
        <v>170090</v>
      </c>
      <c r="X171" s="63">
        <v>8.8135512799221161E-3</v>
      </c>
      <c r="Y171" s="62">
        <v>7095</v>
      </c>
      <c r="Z171" s="63">
        <v>0.19847972972972983</v>
      </c>
      <c r="AA171" s="62">
        <v>7112</v>
      </c>
      <c r="AB171" s="63">
        <v>0.30304140710883098</v>
      </c>
      <c r="AC171" s="62">
        <v>35186</v>
      </c>
      <c r="AD171" s="63">
        <v>-8.9009069911554217E-3</v>
      </c>
      <c r="AE171" s="62">
        <v>9368</v>
      </c>
      <c r="AF171" s="54">
        <v>-9.0485436893203874E-2</v>
      </c>
      <c r="AG171" s="62">
        <v>7516</v>
      </c>
      <c r="AH171" s="54">
        <v>9.9312563990054059E-2</v>
      </c>
      <c r="AI171" s="62">
        <v>8602</v>
      </c>
      <c r="AJ171" s="54">
        <v>0.23983857019313914</v>
      </c>
      <c r="AK171" s="62">
        <v>9700</v>
      </c>
      <c r="AL171" s="54">
        <v>-0.15113328082611355</v>
      </c>
      <c r="AM171" s="62">
        <v>3083</v>
      </c>
      <c r="AN171" s="54">
        <v>0.55002513826043242</v>
      </c>
      <c r="AO171" s="62">
        <v>3891</v>
      </c>
      <c r="AP171" s="54">
        <v>9.0526905829596327E-2</v>
      </c>
      <c r="AQ171" s="62">
        <v>2870</v>
      </c>
      <c r="AR171" s="54">
        <v>-0.1078644700031085</v>
      </c>
      <c r="AS171" s="62">
        <v>1571</v>
      </c>
      <c r="AT171" s="63">
        <v>-9.7645031591039655E-2</v>
      </c>
      <c r="AU171" s="62">
        <v>1022</v>
      </c>
      <c r="AV171" s="63">
        <v>-6.1524334251606971E-2</v>
      </c>
      <c r="AW171" s="62"/>
      <c r="AX171" s="63"/>
      <c r="AY171" s="62"/>
      <c r="AZ171" s="63"/>
      <c r="BA171" s="62">
        <v>6595</v>
      </c>
      <c r="BB171" s="63">
        <v>0.22265480163144225</v>
      </c>
      <c r="BC171" s="51"/>
      <c r="BD171" s="51"/>
    </row>
    <row r="172" spans="2:56" s="74" customFormat="1" ht="15" hidden="1" customHeight="1" outlineLevel="1" x14ac:dyDescent="0.25">
      <c r="B172" s="52" t="s">
        <v>101</v>
      </c>
      <c r="C172" s="62">
        <v>512428</v>
      </c>
      <c r="D172" s="63">
        <v>1.3424759790596763E-3</v>
      </c>
      <c r="E172" s="62">
        <v>193146</v>
      </c>
      <c r="F172" s="63">
        <v>4.6175678823102473E-2</v>
      </c>
      <c r="G172" s="62"/>
      <c r="H172" s="63"/>
      <c r="I172" s="62"/>
      <c r="J172" s="63"/>
      <c r="K172" s="62"/>
      <c r="L172" s="63"/>
      <c r="M172" s="62">
        <v>319282</v>
      </c>
      <c r="N172" s="63">
        <v>-2.3960626069943758E-2</v>
      </c>
      <c r="O172" s="62">
        <v>7482</v>
      </c>
      <c r="P172" s="63">
        <v>-9.3969484136594783E-2</v>
      </c>
      <c r="Q172" s="62">
        <v>10695</v>
      </c>
      <c r="R172" s="63">
        <v>-1.9886363636363646E-2</v>
      </c>
      <c r="S172" s="62">
        <v>81278</v>
      </c>
      <c r="T172" s="63">
        <v>-4.9746881320659853E-2</v>
      </c>
      <c r="U172" s="62">
        <v>2546</v>
      </c>
      <c r="V172" s="63">
        <v>-0.27773049645390069</v>
      </c>
      <c r="W172" s="62">
        <v>137131</v>
      </c>
      <c r="X172" s="63">
        <v>-8.7393378632355523E-3</v>
      </c>
      <c r="Y172" s="62">
        <v>3522</v>
      </c>
      <c r="Z172" s="63">
        <v>0.2825928623452294</v>
      </c>
      <c r="AA172" s="62">
        <v>5374</v>
      </c>
      <c r="AB172" s="63">
        <v>5.808229966528855E-2</v>
      </c>
      <c r="AC172" s="62">
        <v>51324</v>
      </c>
      <c r="AD172" s="63">
        <v>-7.8067181605891878E-2</v>
      </c>
      <c r="AE172" s="62">
        <v>13277</v>
      </c>
      <c r="AF172" s="54">
        <v>-0.1205537524011393</v>
      </c>
      <c r="AG172" s="62">
        <v>10528</v>
      </c>
      <c r="AH172" s="54">
        <v>-2.707697994640057E-2</v>
      </c>
      <c r="AI172" s="62">
        <v>12180</v>
      </c>
      <c r="AJ172" s="54">
        <v>-1.5041242115477971E-2</v>
      </c>
      <c r="AK172" s="62">
        <v>15339</v>
      </c>
      <c r="AL172" s="54">
        <v>-0.11773841021511566</v>
      </c>
      <c r="AM172" s="62">
        <v>3622</v>
      </c>
      <c r="AN172" s="54">
        <v>1.5328671328671328</v>
      </c>
      <c r="AO172" s="62">
        <v>4792</v>
      </c>
      <c r="AP172" s="54">
        <v>2.5684931506849251E-2</v>
      </c>
      <c r="AQ172" s="62">
        <v>3192</v>
      </c>
      <c r="AR172" s="54">
        <v>0.13071200850159403</v>
      </c>
      <c r="AS172" s="62">
        <v>1374</v>
      </c>
      <c r="AT172" s="63">
        <v>-7.225433526011571E-3</v>
      </c>
      <c r="AU172" s="62">
        <v>1437</v>
      </c>
      <c r="AV172" s="63">
        <v>8.4210526315788847E-3</v>
      </c>
      <c r="AW172" s="62"/>
      <c r="AX172" s="63"/>
      <c r="AY172" s="62"/>
      <c r="AZ172" s="63"/>
      <c r="BA172" s="62">
        <v>5513</v>
      </c>
      <c r="BB172" s="63">
        <v>3.569415743002069E-2</v>
      </c>
      <c r="BC172" s="51"/>
      <c r="BD172" s="51"/>
    </row>
    <row r="173" spans="2:56" s="74" customFormat="1" ht="15" hidden="1" customHeight="1" outlineLevel="1" x14ac:dyDescent="0.25">
      <c r="B173" s="52" t="s">
        <v>102</v>
      </c>
      <c r="C173" s="62">
        <v>556527</v>
      </c>
      <c r="D173" s="63">
        <v>4.7856376268569534E-2</v>
      </c>
      <c r="E173" s="62">
        <v>212270</v>
      </c>
      <c r="F173" s="63">
        <v>4.9096552269492388E-2</v>
      </c>
      <c r="G173" s="62"/>
      <c r="H173" s="63"/>
      <c r="I173" s="62"/>
      <c r="J173" s="63"/>
      <c r="K173" s="62"/>
      <c r="L173" s="63"/>
      <c r="M173" s="62">
        <v>344257</v>
      </c>
      <c r="N173" s="63">
        <v>4.7093139968489073E-2</v>
      </c>
      <c r="O173" s="62">
        <v>8420</v>
      </c>
      <c r="P173" s="63">
        <v>-1.4282369468508582E-2</v>
      </c>
      <c r="Q173" s="62">
        <v>12459</v>
      </c>
      <c r="R173" s="63">
        <v>3.8336528044003559E-2</v>
      </c>
      <c r="S173" s="62">
        <v>70949</v>
      </c>
      <c r="T173" s="63">
        <v>-7.4286513710128954E-3</v>
      </c>
      <c r="U173" s="62">
        <v>4663</v>
      </c>
      <c r="V173" s="63">
        <v>4.5515695067264605E-2</v>
      </c>
      <c r="W173" s="62">
        <v>157262</v>
      </c>
      <c r="X173" s="63">
        <v>6.9472457532158138E-3</v>
      </c>
      <c r="Y173" s="62">
        <v>5713</v>
      </c>
      <c r="Z173" s="63">
        <v>0.56477677348671596</v>
      </c>
      <c r="AA173" s="62">
        <v>7070</v>
      </c>
      <c r="AB173" s="63">
        <v>0.22064917127071815</v>
      </c>
      <c r="AC173" s="62">
        <v>57832</v>
      </c>
      <c r="AD173" s="63">
        <v>0.16158836644103891</v>
      </c>
      <c r="AE173" s="62">
        <v>15325</v>
      </c>
      <c r="AF173" s="54">
        <v>0.21569094082183082</v>
      </c>
      <c r="AG173" s="62">
        <v>11991</v>
      </c>
      <c r="AH173" s="54">
        <v>0.33381535038932153</v>
      </c>
      <c r="AI173" s="62">
        <v>14399</v>
      </c>
      <c r="AJ173" s="54">
        <v>0.18500534935396273</v>
      </c>
      <c r="AK173" s="62">
        <v>16117</v>
      </c>
      <c r="AL173" s="54">
        <v>4.8004987531171661E-3</v>
      </c>
      <c r="AM173" s="62">
        <v>3299</v>
      </c>
      <c r="AN173" s="54">
        <v>1.6777597402597402</v>
      </c>
      <c r="AO173" s="62">
        <v>4074</v>
      </c>
      <c r="AP173" s="54">
        <v>9.9298434970318317E-2</v>
      </c>
      <c r="AQ173" s="62">
        <v>3308</v>
      </c>
      <c r="AR173" s="54">
        <v>0.13171399247348625</v>
      </c>
      <c r="AS173" s="62">
        <v>1036</v>
      </c>
      <c r="AT173" s="63">
        <v>0.17727272727272725</v>
      </c>
      <c r="AU173" s="62">
        <v>1033</v>
      </c>
      <c r="AV173" s="63">
        <v>0.21959858323494696</v>
      </c>
      <c r="AW173" s="62"/>
      <c r="AX173" s="63"/>
      <c r="AY173" s="62"/>
      <c r="AZ173" s="63"/>
      <c r="BA173" s="62">
        <v>7139</v>
      </c>
      <c r="BB173" s="63">
        <v>-2.1786790901616837E-2</v>
      </c>
      <c r="BC173" s="51"/>
      <c r="BD173" s="51"/>
    </row>
    <row r="174" spans="2:56" s="74" customFormat="1" ht="15" customHeight="1" collapsed="1" x14ac:dyDescent="0.25">
      <c r="B174" s="64">
        <v>2006</v>
      </c>
      <c r="C174" s="65">
        <v>6252590</v>
      </c>
      <c r="D174" s="66">
        <v>3.5104306054706047E-2</v>
      </c>
      <c r="E174" s="65">
        <v>2692916</v>
      </c>
      <c r="F174" s="66">
        <v>3.7832946462258876E-2</v>
      </c>
      <c r="G174" s="65"/>
      <c r="H174" s="66"/>
      <c r="I174" s="65"/>
      <c r="J174" s="66"/>
      <c r="K174" s="65"/>
      <c r="L174" s="66"/>
      <c r="M174" s="65">
        <v>3559674</v>
      </c>
      <c r="N174" s="66">
        <v>3.3049586277987819E-2</v>
      </c>
      <c r="O174" s="65">
        <v>112859</v>
      </c>
      <c r="P174" s="66">
        <v>-1.419412319625446E-2</v>
      </c>
      <c r="Q174" s="65">
        <v>138111</v>
      </c>
      <c r="R174" s="66">
        <v>5.3622923055797189E-2</v>
      </c>
      <c r="S174" s="65">
        <v>769252</v>
      </c>
      <c r="T174" s="66">
        <v>4.5075692220744479E-2</v>
      </c>
      <c r="U174" s="65">
        <v>63122</v>
      </c>
      <c r="V174" s="66">
        <v>-0.11680425353295087</v>
      </c>
      <c r="W174" s="65">
        <v>1712048</v>
      </c>
      <c r="X174" s="66">
        <v>8.722375804539606E-3</v>
      </c>
      <c r="Y174" s="65">
        <v>70152</v>
      </c>
      <c r="Z174" s="66">
        <v>0.19766449277836573</v>
      </c>
      <c r="AA174" s="65">
        <v>90361</v>
      </c>
      <c r="AB174" s="66">
        <v>3.9277252547558206E-2</v>
      </c>
      <c r="AC174" s="65">
        <v>360917</v>
      </c>
      <c r="AD174" s="66">
        <v>3.8311277330264737E-2</v>
      </c>
      <c r="AE174" s="65">
        <v>91482</v>
      </c>
      <c r="AF174" s="66">
        <v>-7.1719939117199427E-2</v>
      </c>
      <c r="AG174" s="65">
        <v>71190</v>
      </c>
      <c r="AH174" s="66">
        <v>4.2618629173989397E-2</v>
      </c>
      <c r="AI174" s="65">
        <v>94639</v>
      </c>
      <c r="AJ174" s="66">
        <v>9.893287195624656E-2</v>
      </c>
      <c r="AK174" s="65">
        <v>103606</v>
      </c>
      <c r="AL174" s="66">
        <v>9.4610727831718533E-2</v>
      </c>
      <c r="AM174" s="65">
        <v>26624</v>
      </c>
      <c r="AN174" s="66">
        <v>0.62937576499388004</v>
      </c>
      <c r="AO174" s="65">
        <v>45290</v>
      </c>
      <c r="AP174" s="66">
        <v>4.0407985114056633E-2</v>
      </c>
      <c r="AQ174" s="65">
        <v>39095</v>
      </c>
      <c r="AR174" s="66">
        <v>0.11927052019811613</v>
      </c>
      <c r="AS174" s="65">
        <v>15155</v>
      </c>
      <c r="AT174" s="66">
        <v>-7.2805139186295498E-2</v>
      </c>
      <c r="AU174" s="65">
        <v>15935</v>
      </c>
      <c r="AV174" s="66">
        <v>0.28456267634018539</v>
      </c>
      <c r="AW174" s="65"/>
      <c r="AX174" s="66"/>
      <c r="AY174" s="65"/>
      <c r="AZ174" s="66"/>
      <c r="BA174" s="65">
        <v>100753</v>
      </c>
      <c r="BB174" s="66">
        <v>0.27909456765986618</v>
      </c>
      <c r="BC174" s="51"/>
      <c r="BD174" s="51"/>
    </row>
    <row r="175" spans="2:56" s="74" customFormat="1" ht="15" hidden="1" customHeight="1" outlineLevel="1" x14ac:dyDescent="0.25">
      <c r="B175" s="52" t="s">
        <v>91</v>
      </c>
      <c r="C175" s="62">
        <v>488110</v>
      </c>
      <c r="D175" s="63">
        <v>1.2974776801464305E-2</v>
      </c>
      <c r="E175" s="62">
        <v>160063</v>
      </c>
      <c r="F175" s="63">
        <v>9.9409300089291941E-2</v>
      </c>
      <c r="G175" s="62"/>
      <c r="H175" s="63"/>
      <c r="I175" s="62"/>
      <c r="J175" s="63"/>
      <c r="K175" s="62"/>
      <c r="L175" s="63"/>
      <c r="M175" s="62">
        <v>328047</v>
      </c>
      <c r="N175" s="63">
        <v>-2.4447761904195509E-2</v>
      </c>
      <c r="O175" s="62">
        <v>11855</v>
      </c>
      <c r="P175" s="63">
        <v>8.5821579043780849E-2</v>
      </c>
      <c r="Q175" s="62">
        <v>14295</v>
      </c>
      <c r="R175" s="63">
        <v>0.1654165987281917</v>
      </c>
      <c r="S175" s="62">
        <v>75371</v>
      </c>
      <c r="T175" s="63">
        <v>0.12175919035570759</v>
      </c>
      <c r="U175" s="62">
        <v>6816</v>
      </c>
      <c r="V175" s="63">
        <v>-0.12626586335085244</v>
      </c>
      <c r="W175" s="62">
        <v>126392</v>
      </c>
      <c r="X175" s="63">
        <v>-0.19288879806894088</v>
      </c>
      <c r="Y175" s="62">
        <v>3443</v>
      </c>
      <c r="Z175" s="63">
        <v>-0.12190767661310886</v>
      </c>
      <c r="AA175" s="62">
        <v>14332</v>
      </c>
      <c r="AB175" s="63">
        <v>0.30623405030987971</v>
      </c>
      <c r="AC175" s="62">
        <v>60445</v>
      </c>
      <c r="AD175" s="63">
        <v>0.26477788704986294</v>
      </c>
      <c r="AE175" s="62">
        <v>16877</v>
      </c>
      <c r="AF175" s="54">
        <v>0.35329965520006423</v>
      </c>
      <c r="AG175" s="62">
        <v>12330</v>
      </c>
      <c r="AH175" s="54">
        <v>0.32480928333512415</v>
      </c>
      <c r="AI175" s="62">
        <v>15542</v>
      </c>
      <c r="AJ175" s="54">
        <v>0.32475281281963864</v>
      </c>
      <c r="AK175" s="62">
        <v>15696</v>
      </c>
      <c r="AL175" s="54">
        <v>9.908269729010577E-2</v>
      </c>
      <c r="AM175" s="62">
        <v>1700</v>
      </c>
      <c r="AN175" s="63">
        <v>-0.13309535951045381</v>
      </c>
      <c r="AO175" s="62">
        <v>4334</v>
      </c>
      <c r="AP175" s="63">
        <v>-0.17745302713987476</v>
      </c>
      <c r="AQ175" s="62">
        <v>2676</v>
      </c>
      <c r="AR175" s="63">
        <v>-0.3239009600808489</v>
      </c>
      <c r="AS175" s="62">
        <v>769</v>
      </c>
      <c r="AT175" s="63">
        <v>-0.22008113590263689</v>
      </c>
      <c r="AU175" s="62">
        <v>1130</v>
      </c>
      <c r="AV175" s="63">
        <v>0.11001964636542239</v>
      </c>
      <c r="AW175" s="62"/>
      <c r="AX175" s="63"/>
      <c r="AY175" s="62"/>
      <c r="AZ175" s="63"/>
      <c r="BA175" s="62">
        <v>4489</v>
      </c>
      <c r="BB175" s="63">
        <v>-0.20110339918134901</v>
      </c>
      <c r="BC175" s="51"/>
      <c r="BD175" s="51"/>
    </row>
    <row r="176" spans="2:56" s="74" customFormat="1" ht="15" hidden="1" customHeight="1" outlineLevel="1" x14ac:dyDescent="0.25">
      <c r="B176" s="52" t="s">
        <v>92</v>
      </c>
      <c r="C176" s="62">
        <v>483628</v>
      </c>
      <c r="D176" s="63">
        <v>-4.1685078220205507E-2</v>
      </c>
      <c r="E176" s="62">
        <v>164910</v>
      </c>
      <c r="F176" s="63">
        <v>3.4599579660591573E-2</v>
      </c>
      <c r="G176" s="62"/>
      <c r="H176" s="63"/>
      <c r="I176" s="62"/>
      <c r="J176" s="63"/>
      <c r="K176" s="62"/>
      <c r="L176" s="63"/>
      <c r="M176" s="62">
        <v>318718</v>
      </c>
      <c r="N176" s="63">
        <v>-7.6902134561357749E-2</v>
      </c>
      <c r="O176" s="62">
        <v>10681</v>
      </c>
      <c r="P176" s="63">
        <v>-5.8444992947813801E-2</v>
      </c>
      <c r="Q176" s="62">
        <v>12361</v>
      </c>
      <c r="R176" s="63">
        <v>-0.10447004274433092</v>
      </c>
      <c r="S176" s="62">
        <v>68048</v>
      </c>
      <c r="T176" s="63">
        <v>-9.4905385735080117E-3</v>
      </c>
      <c r="U176" s="62">
        <v>7647</v>
      </c>
      <c r="V176" s="63">
        <v>-0.16178888523512003</v>
      </c>
      <c r="W176" s="62">
        <v>139251</v>
      </c>
      <c r="X176" s="63">
        <v>-0.13021399392871869</v>
      </c>
      <c r="Y176" s="62">
        <v>3361</v>
      </c>
      <c r="Z176" s="63">
        <v>-4.5712663259511621E-2</v>
      </c>
      <c r="AA176" s="62">
        <v>8973</v>
      </c>
      <c r="AB176" s="63">
        <v>-5.0174658621784718E-2</v>
      </c>
      <c r="AC176" s="62">
        <v>53211</v>
      </c>
      <c r="AD176" s="63">
        <v>1.3735949704705597E-2</v>
      </c>
      <c r="AE176" s="62">
        <v>14884</v>
      </c>
      <c r="AF176" s="54">
        <v>2.3658872077028992E-2</v>
      </c>
      <c r="AG176" s="62">
        <v>10592</v>
      </c>
      <c r="AH176" s="54">
        <v>-6.0659808442710128E-2</v>
      </c>
      <c r="AI176" s="62">
        <v>13635</v>
      </c>
      <c r="AJ176" s="54">
        <v>6.957954188892379E-2</v>
      </c>
      <c r="AK176" s="62">
        <v>14100</v>
      </c>
      <c r="AL176" s="54">
        <v>1.2494614390349046E-2</v>
      </c>
      <c r="AM176" s="62">
        <v>1103</v>
      </c>
      <c r="AN176" s="63">
        <v>-0.52436394997843894</v>
      </c>
      <c r="AO176" s="62">
        <v>4112</v>
      </c>
      <c r="AP176" s="63">
        <v>-0.1084128360797918</v>
      </c>
      <c r="AQ176" s="62">
        <v>1469</v>
      </c>
      <c r="AR176" s="63">
        <v>-0.39070924927416006</v>
      </c>
      <c r="AS176" s="62">
        <v>922</v>
      </c>
      <c r="AT176" s="63">
        <v>-0.21129170230966643</v>
      </c>
      <c r="AU176" s="62">
        <v>818</v>
      </c>
      <c r="AV176" s="63">
        <v>-0.28371278458844129</v>
      </c>
      <c r="AW176" s="62"/>
      <c r="AX176" s="63"/>
      <c r="AY176" s="62"/>
      <c r="AZ176" s="63"/>
      <c r="BA176" s="62">
        <v>6761</v>
      </c>
      <c r="BB176" s="63">
        <v>0.32829076620825148</v>
      </c>
      <c r="BC176" s="51"/>
      <c r="BD176" s="51"/>
    </row>
    <row r="177" spans="2:56" s="74" customFormat="1" ht="15" hidden="1" customHeight="1" outlineLevel="1" x14ac:dyDescent="0.25">
      <c r="B177" s="52" t="s">
        <v>93</v>
      </c>
      <c r="C177" s="62">
        <v>534023</v>
      </c>
      <c r="D177" s="63">
        <v>7.4856289449954927E-2</v>
      </c>
      <c r="E177" s="62">
        <v>200885</v>
      </c>
      <c r="F177" s="63">
        <v>0.23814307814628322</v>
      </c>
      <c r="G177" s="62"/>
      <c r="H177" s="63"/>
      <c r="I177" s="62"/>
      <c r="J177" s="63"/>
      <c r="K177" s="62"/>
      <c r="L177" s="63"/>
      <c r="M177" s="62">
        <v>333138</v>
      </c>
      <c r="N177" s="63">
        <v>-4.3247605242314746E-3</v>
      </c>
      <c r="O177" s="62">
        <v>9831</v>
      </c>
      <c r="P177" s="63">
        <v>-0.15352161184776991</v>
      </c>
      <c r="Q177" s="62">
        <v>10233</v>
      </c>
      <c r="R177" s="63">
        <v>9.370684553166253E-3</v>
      </c>
      <c r="S177" s="62">
        <v>73020</v>
      </c>
      <c r="T177" s="63">
        <v>5.1631021818967282E-2</v>
      </c>
      <c r="U177" s="62">
        <v>6864</v>
      </c>
      <c r="V177" s="63">
        <v>-0.16465863453815266</v>
      </c>
      <c r="W177" s="62">
        <v>154454</v>
      </c>
      <c r="X177" s="63">
        <v>-2.9500656617383658E-2</v>
      </c>
      <c r="Y177" s="62">
        <v>3351</v>
      </c>
      <c r="Z177" s="63">
        <v>-3.3737024221453304E-2</v>
      </c>
      <c r="AA177" s="62">
        <v>6438</v>
      </c>
      <c r="AB177" s="63">
        <v>-0.31901840490797551</v>
      </c>
      <c r="AC177" s="62">
        <v>55374</v>
      </c>
      <c r="AD177" s="63">
        <v>0.12869955156950663</v>
      </c>
      <c r="AE177" s="62">
        <v>15993</v>
      </c>
      <c r="AF177" s="54">
        <v>0.14645161290322584</v>
      </c>
      <c r="AG177" s="62">
        <v>10513</v>
      </c>
      <c r="AH177" s="54">
        <v>0.1070977253580454</v>
      </c>
      <c r="AI177" s="62">
        <v>13763</v>
      </c>
      <c r="AJ177" s="54">
        <v>0.16556571815718146</v>
      </c>
      <c r="AK177" s="62">
        <v>15105</v>
      </c>
      <c r="AL177" s="54">
        <v>9.4089526292916226E-2</v>
      </c>
      <c r="AM177" s="62">
        <v>1475</v>
      </c>
      <c r="AN177" s="63">
        <v>-0.20741536808167649</v>
      </c>
      <c r="AO177" s="62">
        <v>3477</v>
      </c>
      <c r="AP177" s="63">
        <v>-5.4649265905383326E-2</v>
      </c>
      <c r="AQ177" s="62">
        <v>1610</v>
      </c>
      <c r="AR177" s="63">
        <v>-0.35599999999999998</v>
      </c>
      <c r="AS177" s="62">
        <v>906</v>
      </c>
      <c r="AT177" s="63">
        <v>-1.9480519480519431E-2</v>
      </c>
      <c r="AU177" s="62">
        <v>690</v>
      </c>
      <c r="AV177" s="63">
        <v>-0.19203747072599531</v>
      </c>
      <c r="AW177" s="62"/>
      <c r="AX177" s="63"/>
      <c r="AY177" s="62"/>
      <c r="AZ177" s="63"/>
      <c r="BA177" s="62">
        <v>5415</v>
      </c>
      <c r="BB177" s="63">
        <v>0.27923458540042523</v>
      </c>
      <c r="BC177" s="51"/>
      <c r="BD177" s="51"/>
    </row>
    <row r="178" spans="2:56" s="74" customFormat="1" ht="15" hidden="1" customHeight="1" outlineLevel="1" x14ac:dyDescent="0.25">
      <c r="B178" s="52" t="s">
        <v>94</v>
      </c>
      <c r="C178" s="62">
        <v>478252</v>
      </c>
      <c r="D178" s="63">
        <v>-5.2868810253729137E-2</v>
      </c>
      <c r="E178" s="62">
        <v>189258</v>
      </c>
      <c r="F178" s="63">
        <v>-3.2873254263098506E-2</v>
      </c>
      <c r="G178" s="62"/>
      <c r="H178" s="63"/>
      <c r="I178" s="62"/>
      <c r="J178" s="63"/>
      <c r="K178" s="62"/>
      <c r="L178" s="63"/>
      <c r="M178" s="62">
        <v>288994</v>
      </c>
      <c r="N178" s="63">
        <v>-6.5521556504784084E-2</v>
      </c>
      <c r="O178" s="62">
        <v>9148</v>
      </c>
      <c r="P178" s="63">
        <v>-0.20167553887773804</v>
      </c>
      <c r="Q178" s="62">
        <v>11217</v>
      </c>
      <c r="R178" s="63">
        <v>-7.4329705335810514E-3</v>
      </c>
      <c r="S178" s="62">
        <v>65435</v>
      </c>
      <c r="T178" s="63">
        <v>0.1646761475891283</v>
      </c>
      <c r="U178" s="62">
        <v>9844</v>
      </c>
      <c r="V178" s="63">
        <v>-0.11989271345552077</v>
      </c>
      <c r="W178" s="62">
        <v>145453</v>
      </c>
      <c r="X178" s="63">
        <v>-0.11567971789883269</v>
      </c>
      <c r="Y178" s="62">
        <v>3905</v>
      </c>
      <c r="Z178" s="63">
        <v>1.931610545549467E-2</v>
      </c>
      <c r="AA178" s="62">
        <v>6474</v>
      </c>
      <c r="AB178" s="63">
        <v>-8.3522083805209535E-2</v>
      </c>
      <c r="AC178" s="62">
        <v>22012</v>
      </c>
      <c r="AD178" s="63">
        <v>-0.10232046001386563</v>
      </c>
      <c r="AE178" s="62">
        <v>7966</v>
      </c>
      <c r="AF178" s="54">
        <v>-3.8619357953174061E-2</v>
      </c>
      <c r="AG178" s="62">
        <v>3952</v>
      </c>
      <c r="AH178" s="54">
        <v>-0.12450155073105895</v>
      </c>
      <c r="AI178" s="62">
        <v>5361</v>
      </c>
      <c r="AJ178" s="54">
        <v>-0.13546202225447512</v>
      </c>
      <c r="AK178" s="62">
        <v>4733</v>
      </c>
      <c r="AL178" s="54">
        <v>-0.14257246376811594</v>
      </c>
      <c r="AM178" s="62">
        <v>1495</v>
      </c>
      <c r="AN178" s="63">
        <v>-0.32352941176470584</v>
      </c>
      <c r="AO178" s="62">
        <v>3760</v>
      </c>
      <c r="AP178" s="63">
        <v>-9.2882991556091699E-2</v>
      </c>
      <c r="AQ178" s="62">
        <v>3636</v>
      </c>
      <c r="AR178" s="63">
        <v>-0.23307319130985027</v>
      </c>
      <c r="AS178" s="62">
        <v>1085</v>
      </c>
      <c r="AT178" s="63">
        <v>-0.11065573770491799</v>
      </c>
      <c r="AU178" s="62">
        <v>1030</v>
      </c>
      <c r="AV178" s="63">
        <v>0.22182680901542118</v>
      </c>
      <c r="AW178" s="62"/>
      <c r="AX178" s="63"/>
      <c r="AY178" s="62"/>
      <c r="AZ178" s="63"/>
      <c r="BA178" s="62">
        <v>4500</v>
      </c>
      <c r="BB178" s="63">
        <v>-0.25913730655251899</v>
      </c>
      <c r="BC178" s="51"/>
      <c r="BD178" s="51"/>
    </row>
    <row r="179" spans="2:56" s="74" customFormat="1" ht="15" hidden="1" customHeight="1" outlineLevel="1" x14ac:dyDescent="0.25">
      <c r="B179" s="52" t="s">
        <v>95</v>
      </c>
      <c r="C179" s="62">
        <v>423949</v>
      </c>
      <c r="D179" s="63">
        <v>8.919079317529599E-2</v>
      </c>
      <c r="E179" s="62">
        <v>214786</v>
      </c>
      <c r="F179" s="63">
        <v>0.17729019244577704</v>
      </c>
      <c r="G179" s="62"/>
      <c r="H179" s="63"/>
      <c r="I179" s="62"/>
      <c r="J179" s="63"/>
      <c r="K179" s="62"/>
      <c r="L179" s="63"/>
      <c r="M179" s="62">
        <v>209163</v>
      </c>
      <c r="N179" s="63">
        <v>1.1465627296994185E-2</v>
      </c>
      <c r="O179" s="62">
        <v>7978</v>
      </c>
      <c r="P179" s="63">
        <v>-2.9912451361867709E-2</v>
      </c>
      <c r="Q179" s="62">
        <v>8039</v>
      </c>
      <c r="R179" s="63">
        <v>-0.12960155911650062</v>
      </c>
      <c r="S179" s="62">
        <v>40712</v>
      </c>
      <c r="T179" s="63">
        <v>-3.9176814877749488E-2</v>
      </c>
      <c r="U179" s="62">
        <v>5972</v>
      </c>
      <c r="V179" s="63">
        <v>-0.24672048435923311</v>
      </c>
      <c r="W179" s="62">
        <v>119936</v>
      </c>
      <c r="X179" s="63">
        <v>5.2725820467133033E-2</v>
      </c>
      <c r="Y179" s="62">
        <v>5325</v>
      </c>
      <c r="Z179" s="63">
        <v>-4.1576673866090763E-2</v>
      </c>
      <c r="AA179" s="62">
        <v>5088</v>
      </c>
      <c r="AB179" s="63">
        <v>-1.9842034290117549E-2</v>
      </c>
      <c r="AC179" s="62">
        <v>3542</v>
      </c>
      <c r="AD179" s="63">
        <v>2.2948837209302324</v>
      </c>
      <c r="AE179" s="62">
        <v>1079</v>
      </c>
      <c r="AF179" s="54" t="s">
        <v>90</v>
      </c>
      <c r="AG179" s="62">
        <v>1006</v>
      </c>
      <c r="AH179" s="54" t="s">
        <v>90</v>
      </c>
      <c r="AI179" s="62">
        <v>1457</v>
      </c>
      <c r="AJ179" s="54">
        <v>0.35534883720930233</v>
      </c>
      <c r="AK179" s="62">
        <v>0</v>
      </c>
      <c r="AL179" s="54" t="s">
        <v>90</v>
      </c>
      <c r="AM179" s="62">
        <v>986</v>
      </c>
      <c r="AN179" s="63">
        <v>-0.47553191489361701</v>
      </c>
      <c r="AO179" s="62">
        <v>2552</v>
      </c>
      <c r="AP179" s="63">
        <v>-0.15831134564643801</v>
      </c>
      <c r="AQ179" s="62">
        <v>2708</v>
      </c>
      <c r="AR179" s="63">
        <v>-6.0700659035726634E-2</v>
      </c>
      <c r="AS179" s="62">
        <v>1080</v>
      </c>
      <c r="AT179" s="63">
        <v>-9.6989966555183993E-2</v>
      </c>
      <c r="AU179" s="62">
        <v>772</v>
      </c>
      <c r="AV179" s="63">
        <v>-9.6018735362997654E-2</v>
      </c>
      <c r="AW179" s="62"/>
      <c r="AX179" s="63"/>
      <c r="AY179" s="62"/>
      <c r="AZ179" s="63"/>
      <c r="BA179" s="62">
        <v>4473</v>
      </c>
      <c r="BB179" s="63">
        <v>0.30180442374854488</v>
      </c>
      <c r="BC179" s="51"/>
      <c r="BD179" s="51"/>
    </row>
    <row r="180" spans="2:56" s="74" customFormat="1" ht="15" hidden="1" customHeight="1" outlineLevel="1" x14ac:dyDescent="0.25">
      <c r="B180" s="52" t="s">
        <v>96</v>
      </c>
      <c r="C180" s="62">
        <v>413351</v>
      </c>
      <c r="D180" s="63">
        <v>2.8200510429984949E-2</v>
      </c>
      <c r="E180" s="62">
        <v>214018</v>
      </c>
      <c r="F180" s="63">
        <v>7.1584860880928858E-2</v>
      </c>
      <c r="G180" s="62"/>
      <c r="H180" s="63"/>
      <c r="I180" s="62"/>
      <c r="J180" s="63"/>
      <c r="K180" s="62"/>
      <c r="L180" s="63"/>
      <c r="M180" s="62">
        <v>199333</v>
      </c>
      <c r="N180" s="63">
        <v>-1.4632241352889097E-2</v>
      </c>
      <c r="O180" s="62">
        <v>5938</v>
      </c>
      <c r="P180" s="63">
        <v>-2.5197379472534642E-3</v>
      </c>
      <c r="Q180" s="62">
        <v>7857</v>
      </c>
      <c r="R180" s="63">
        <v>-5.47401347449471E-2</v>
      </c>
      <c r="S180" s="62">
        <v>39935</v>
      </c>
      <c r="T180" s="63">
        <v>0.19748718102491836</v>
      </c>
      <c r="U180" s="62">
        <v>3692</v>
      </c>
      <c r="V180" s="63">
        <v>-0.11036144578313256</v>
      </c>
      <c r="W180" s="62">
        <v>113946</v>
      </c>
      <c r="X180" s="63">
        <v>-6.4805239572561235E-2</v>
      </c>
      <c r="Y180" s="62">
        <v>6198</v>
      </c>
      <c r="Z180" s="63">
        <v>0.17475360121304018</v>
      </c>
      <c r="AA180" s="62">
        <v>4439</v>
      </c>
      <c r="AB180" s="63">
        <v>-0.28782287822878228</v>
      </c>
      <c r="AC180" s="62">
        <v>2895</v>
      </c>
      <c r="AD180" s="63">
        <v>4.5107564191533278E-3</v>
      </c>
      <c r="AE180" s="62">
        <v>981</v>
      </c>
      <c r="AF180" s="54">
        <v>0.93873517786561256</v>
      </c>
      <c r="AG180" s="62">
        <v>739</v>
      </c>
      <c r="AH180" s="54">
        <v>-0.26831683168316833</v>
      </c>
      <c r="AI180" s="62">
        <v>1175</v>
      </c>
      <c r="AJ180" s="54">
        <v>-0.13982430453879946</v>
      </c>
      <c r="AK180" s="62">
        <v>0</v>
      </c>
      <c r="AL180" s="54" t="s">
        <v>90</v>
      </c>
      <c r="AM180" s="62">
        <v>1002</v>
      </c>
      <c r="AN180" s="63">
        <v>-0.2238574748257165</v>
      </c>
      <c r="AO180" s="62">
        <v>2888</v>
      </c>
      <c r="AP180" s="63">
        <v>1.4757554462403455E-2</v>
      </c>
      <c r="AQ180" s="62">
        <v>2753</v>
      </c>
      <c r="AR180" s="63">
        <v>-0.10267275097783568</v>
      </c>
      <c r="AS180" s="62">
        <v>1235</v>
      </c>
      <c r="AT180" s="63">
        <v>2.4896265560165887E-2</v>
      </c>
      <c r="AU180" s="62">
        <v>965</v>
      </c>
      <c r="AV180" s="63">
        <v>6.8660022148394173E-2</v>
      </c>
      <c r="AW180" s="62"/>
      <c r="AX180" s="63"/>
      <c r="AY180" s="62"/>
      <c r="AZ180" s="63"/>
      <c r="BA180" s="62">
        <v>5590</v>
      </c>
      <c r="BB180" s="63">
        <v>0.12181416817178414</v>
      </c>
      <c r="BC180" s="51"/>
      <c r="BD180" s="51"/>
    </row>
    <row r="181" spans="2:56" s="74" customFormat="1" ht="15" hidden="1" customHeight="1" outlineLevel="1" x14ac:dyDescent="0.25">
      <c r="B181" s="52" t="s">
        <v>97</v>
      </c>
      <c r="C181" s="62">
        <v>544300</v>
      </c>
      <c r="D181" s="63">
        <v>5.9268845663575487E-2</v>
      </c>
      <c r="E181" s="62">
        <v>276946</v>
      </c>
      <c r="F181" s="63">
        <v>0.10466442765629869</v>
      </c>
      <c r="G181" s="62"/>
      <c r="H181" s="63"/>
      <c r="I181" s="62"/>
      <c r="J181" s="63"/>
      <c r="K181" s="62"/>
      <c r="L181" s="63"/>
      <c r="M181" s="62">
        <v>267354</v>
      </c>
      <c r="N181" s="63">
        <v>1.6018150103177309E-2</v>
      </c>
      <c r="O181" s="62">
        <v>11204</v>
      </c>
      <c r="P181" s="63">
        <v>-7.9072825908268918E-2</v>
      </c>
      <c r="Q181" s="62">
        <v>12017</v>
      </c>
      <c r="R181" s="63">
        <v>0.15759560735959921</v>
      </c>
      <c r="S181" s="62">
        <v>49516</v>
      </c>
      <c r="T181" s="63">
        <v>0.11678469935495506</v>
      </c>
      <c r="U181" s="62">
        <v>5785</v>
      </c>
      <c r="V181" s="63">
        <v>-9.1836734693877542E-2</v>
      </c>
      <c r="W181" s="62">
        <v>150221</v>
      </c>
      <c r="X181" s="63">
        <v>6.7352026592322201E-3</v>
      </c>
      <c r="Y181" s="62">
        <v>7680</v>
      </c>
      <c r="Z181" s="63">
        <v>0.26879233437964656</v>
      </c>
      <c r="AA181" s="62">
        <v>6033</v>
      </c>
      <c r="AB181" s="63">
        <v>-0.18725582648524852</v>
      </c>
      <c r="AC181" s="62">
        <v>2629</v>
      </c>
      <c r="AD181" s="63">
        <v>-0.21709350804050032</v>
      </c>
      <c r="AE181" s="62">
        <v>824</v>
      </c>
      <c r="AF181" s="54">
        <v>0.19247467438494925</v>
      </c>
      <c r="AG181" s="62">
        <v>689</v>
      </c>
      <c r="AH181" s="54">
        <v>-0.56748273697426233</v>
      </c>
      <c r="AI181" s="62">
        <v>1116</v>
      </c>
      <c r="AJ181" s="54">
        <v>3.9106145251396551E-2</v>
      </c>
      <c r="AK181" s="62">
        <v>0</v>
      </c>
      <c r="AL181" s="54" t="s">
        <v>90</v>
      </c>
      <c r="AM181" s="62">
        <v>1150</v>
      </c>
      <c r="AN181" s="63">
        <v>-0.24142480211081796</v>
      </c>
      <c r="AO181" s="62">
        <v>3902</v>
      </c>
      <c r="AP181" s="63">
        <v>-0.11958483754512639</v>
      </c>
      <c r="AQ181" s="62">
        <v>4119</v>
      </c>
      <c r="AR181" s="63">
        <v>-6.023271731690627E-2</v>
      </c>
      <c r="AS181" s="62">
        <v>2348</v>
      </c>
      <c r="AT181" s="63">
        <v>-1.675041876046901E-2</v>
      </c>
      <c r="AU181" s="62">
        <v>1172</v>
      </c>
      <c r="AV181" s="63">
        <v>-0.25397835773392741</v>
      </c>
      <c r="AW181" s="62"/>
      <c r="AX181" s="63"/>
      <c r="AY181" s="62"/>
      <c r="AZ181" s="63"/>
      <c r="BA181" s="62">
        <v>9578</v>
      </c>
      <c r="BB181" s="63">
        <v>3.5624476110645009E-3</v>
      </c>
      <c r="BC181" s="51"/>
      <c r="BD181" s="51"/>
    </row>
    <row r="182" spans="2:56" s="74" customFormat="1" ht="15" hidden="1" customHeight="1" outlineLevel="1" x14ac:dyDescent="0.25">
      <c r="B182" s="52" t="s">
        <v>98</v>
      </c>
      <c r="C182" s="62">
        <v>580763</v>
      </c>
      <c r="D182" s="63">
        <v>3.2351932139155881E-2</v>
      </c>
      <c r="E182" s="62">
        <v>320387</v>
      </c>
      <c r="F182" s="63">
        <v>4.459261191353403E-2</v>
      </c>
      <c r="G182" s="62"/>
      <c r="H182" s="63"/>
      <c r="I182" s="62"/>
      <c r="J182" s="63"/>
      <c r="K182" s="62"/>
      <c r="L182" s="63"/>
      <c r="M182" s="62">
        <v>260376</v>
      </c>
      <c r="N182" s="63">
        <v>1.7678119857887253E-2</v>
      </c>
      <c r="O182" s="62">
        <v>9849</v>
      </c>
      <c r="P182" s="63">
        <v>4.3657942142629969E-2</v>
      </c>
      <c r="Q182" s="62">
        <v>11081</v>
      </c>
      <c r="R182" s="63">
        <v>0.11692369720794282</v>
      </c>
      <c r="S182" s="62">
        <v>47187</v>
      </c>
      <c r="T182" s="63">
        <v>0.12825478803529156</v>
      </c>
      <c r="U182" s="62">
        <v>5901</v>
      </c>
      <c r="V182" s="63">
        <v>-0.15832263585793749</v>
      </c>
      <c r="W182" s="62">
        <v>138612</v>
      </c>
      <c r="X182" s="63">
        <v>-3.1929582326544192E-3</v>
      </c>
      <c r="Y182" s="62">
        <v>6756</v>
      </c>
      <c r="Z182" s="63">
        <v>0.16946512030465644</v>
      </c>
      <c r="AA182" s="62">
        <v>14227</v>
      </c>
      <c r="AB182" s="63">
        <v>1.2886230955432065E-2</v>
      </c>
      <c r="AC182" s="62">
        <v>3405</v>
      </c>
      <c r="AD182" s="63">
        <v>1.4903129657227954E-2</v>
      </c>
      <c r="AE182" s="62">
        <v>1001</v>
      </c>
      <c r="AF182" s="54">
        <v>0.203125</v>
      </c>
      <c r="AG182" s="62">
        <v>963</v>
      </c>
      <c r="AH182" s="54">
        <v>-0.20215410107705056</v>
      </c>
      <c r="AI182" s="62">
        <v>1441</v>
      </c>
      <c r="AJ182" s="54">
        <v>9.4984802431610893E-2</v>
      </c>
      <c r="AK182" s="62">
        <v>0</v>
      </c>
      <c r="AL182" s="54" t="s">
        <v>90</v>
      </c>
      <c r="AM182" s="62">
        <v>998</v>
      </c>
      <c r="AN182" s="63">
        <v>-0.40131973605278948</v>
      </c>
      <c r="AO182" s="62">
        <v>3128</v>
      </c>
      <c r="AP182" s="63">
        <v>-0.13279733850845576</v>
      </c>
      <c r="AQ182" s="62">
        <v>3522</v>
      </c>
      <c r="AR182" s="63">
        <v>-7.8974895397489586E-2</v>
      </c>
      <c r="AS182" s="62">
        <v>1975</v>
      </c>
      <c r="AT182" s="63">
        <v>1.8566271273852575E-2</v>
      </c>
      <c r="AU182" s="62">
        <v>1303</v>
      </c>
      <c r="AV182" s="63">
        <v>-0.14725130890052351</v>
      </c>
      <c r="AW182" s="62"/>
      <c r="AX182" s="63"/>
      <c r="AY182" s="62"/>
      <c r="AZ182" s="63"/>
      <c r="BA182" s="62">
        <v>12432</v>
      </c>
      <c r="BB182" s="63">
        <v>-3.3431814647799762E-2</v>
      </c>
      <c r="BC182" s="51"/>
      <c r="BD182" s="51"/>
    </row>
    <row r="183" spans="2:56" s="74" customFormat="1" ht="15" hidden="1" customHeight="1" outlineLevel="1" x14ac:dyDescent="0.25">
      <c r="B183" s="52" t="s">
        <v>99</v>
      </c>
      <c r="C183" s="62">
        <v>499199</v>
      </c>
      <c r="D183" s="63">
        <v>8.4119314171543946E-2</v>
      </c>
      <c r="E183" s="62">
        <v>244772</v>
      </c>
      <c r="F183" s="63">
        <v>7.065935315679428E-2</v>
      </c>
      <c r="G183" s="62"/>
      <c r="H183" s="63"/>
      <c r="I183" s="62"/>
      <c r="J183" s="63"/>
      <c r="K183" s="62"/>
      <c r="L183" s="63"/>
      <c r="M183" s="62">
        <v>254427</v>
      </c>
      <c r="N183" s="63">
        <v>9.7391814429343526E-2</v>
      </c>
      <c r="O183" s="62">
        <v>9037</v>
      </c>
      <c r="P183" s="63">
        <v>0.14247787610619467</v>
      </c>
      <c r="Q183" s="62">
        <v>8299</v>
      </c>
      <c r="R183" s="63">
        <v>-5.5122828040743421E-3</v>
      </c>
      <c r="S183" s="62">
        <v>52919</v>
      </c>
      <c r="T183" s="63">
        <v>8.4227995410588452E-2</v>
      </c>
      <c r="U183" s="62">
        <v>4950</v>
      </c>
      <c r="V183" s="63">
        <v>-0.16016287750254499</v>
      </c>
      <c r="W183" s="62">
        <v>145858</v>
      </c>
      <c r="X183" s="63">
        <v>0.14278327091527343</v>
      </c>
      <c r="Y183" s="62">
        <v>6238</v>
      </c>
      <c r="Z183" s="63">
        <v>0.13811348294106907</v>
      </c>
      <c r="AA183" s="62">
        <v>4613</v>
      </c>
      <c r="AB183" s="63">
        <v>-0.1351706036745407</v>
      </c>
      <c r="AC183" s="62">
        <v>3128</v>
      </c>
      <c r="AD183" s="63">
        <v>0.13374411018484955</v>
      </c>
      <c r="AE183" s="62">
        <v>942</v>
      </c>
      <c r="AF183" s="54">
        <v>0.18789407313997475</v>
      </c>
      <c r="AG183" s="62">
        <v>848</v>
      </c>
      <c r="AH183" s="54">
        <v>-9.3457943925233655E-3</v>
      </c>
      <c r="AI183" s="62">
        <v>1174</v>
      </c>
      <c r="AJ183" s="54">
        <v>5.7657657657657735E-2</v>
      </c>
      <c r="AK183" s="62">
        <v>164</v>
      </c>
      <c r="AL183" s="54" t="s">
        <v>90</v>
      </c>
      <c r="AM183" s="62">
        <v>1780</v>
      </c>
      <c r="AN183" s="63">
        <v>3.3821871476888976E-3</v>
      </c>
      <c r="AO183" s="62">
        <v>3432</v>
      </c>
      <c r="AP183" s="63">
        <v>-4.5606229143492771E-2</v>
      </c>
      <c r="AQ183" s="62">
        <v>3473</v>
      </c>
      <c r="AR183" s="63">
        <v>-0.22924988903683974</v>
      </c>
      <c r="AS183" s="62">
        <v>2020</v>
      </c>
      <c r="AT183" s="63">
        <v>6.1481870730425658E-2</v>
      </c>
      <c r="AU183" s="62">
        <v>1164</v>
      </c>
      <c r="AV183" s="63">
        <v>-0.23672131147540987</v>
      </c>
      <c r="AW183" s="62"/>
      <c r="AX183" s="63"/>
      <c r="AY183" s="62"/>
      <c r="AZ183" s="63"/>
      <c r="BA183" s="62">
        <v>7516</v>
      </c>
      <c r="BB183" s="63">
        <v>0.17842583882094698</v>
      </c>
      <c r="BC183" s="51"/>
      <c r="BD183" s="51"/>
    </row>
    <row r="184" spans="2:56" s="74" customFormat="1" ht="15" hidden="1" customHeight="1" outlineLevel="1" x14ac:dyDescent="0.25">
      <c r="B184" s="52" t="s">
        <v>100</v>
      </c>
      <c r="C184" s="62">
        <v>552115</v>
      </c>
      <c r="D184" s="63">
        <v>2.0432114737737095E-2</v>
      </c>
      <c r="E184" s="62">
        <v>221767</v>
      </c>
      <c r="F184" s="63">
        <v>7.1653965661378383E-2</v>
      </c>
      <c r="G184" s="62"/>
      <c r="H184" s="63"/>
      <c r="I184" s="62"/>
      <c r="J184" s="63"/>
      <c r="K184" s="62"/>
      <c r="L184" s="63"/>
      <c r="M184" s="62">
        <v>330348</v>
      </c>
      <c r="N184" s="63">
        <v>-1.1292316256685475E-2</v>
      </c>
      <c r="O184" s="62">
        <v>12163</v>
      </c>
      <c r="P184" s="63">
        <v>5.5632702655789013E-2</v>
      </c>
      <c r="Q184" s="62">
        <v>12772</v>
      </c>
      <c r="R184" s="63">
        <v>0.12836823040904677</v>
      </c>
      <c r="S184" s="62">
        <v>66917</v>
      </c>
      <c r="T184" s="63">
        <v>0.14095481670929244</v>
      </c>
      <c r="U184" s="62">
        <v>6014</v>
      </c>
      <c r="V184" s="63">
        <v>-0.11153789333727282</v>
      </c>
      <c r="W184" s="62">
        <v>168604</v>
      </c>
      <c r="X184" s="63">
        <v>-4.1706926146116374E-2</v>
      </c>
      <c r="Y184" s="62">
        <v>5920</v>
      </c>
      <c r="Z184" s="63">
        <v>2.051370453370116E-2</v>
      </c>
      <c r="AA184" s="62">
        <v>5458</v>
      </c>
      <c r="AB184" s="63">
        <v>-7.4444632864168248E-2</v>
      </c>
      <c r="AC184" s="62">
        <v>35502</v>
      </c>
      <c r="AD184" s="63">
        <v>-7.0628272251308855E-2</v>
      </c>
      <c r="AE184" s="62">
        <v>10300</v>
      </c>
      <c r="AF184" s="54">
        <v>-0.11237504308859014</v>
      </c>
      <c r="AG184" s="62">
        <v>6837</v>
      </c>
      <c r="AH184" s="54">
        <v>3.7481031866464232E-2</v>
      </c>
      <c r="AI184" s="62">
        <v>6938</v>
      </c>
      <c r="AJ184" s="54">
        <v>-0.17414593500773723</v>
      </c>
      <c r="AK184" s="62">
        <v>11427</v>
      </c>
      <c r="AL184" s="54">
        <v>-1.5338216286083561E-2</v>
      </c>
      <c r="AM184" s="62">
        <v>1989</v>
      </c>
      <c r="AN184" s="63">
        <v>-9.673024523160767E-2</v>
      </c>
      <c r="AO184" s="62">
        <v>3568</v>
      </c>
      <c r="AP184" s="63">
        <v>-0.20339361464612637</v>
      </c>
      <c r="AQ184" s="62">
        <v>3217</v>
      </c>
      <c r="AR184" s="63">
        <v>-0.29513584574934271</v>
      </c>
      <c r="AS184" s="62">
        <v>1741</v>
      </c>
      <c r="AT184" s="63">
        <v>-0.25725255972696248</v>
      </c>
      <c r="AU184" s="62">
        <v>1089</v>
      </c>
      <c r="AV184" s="63">
        <v>-0.3571428571428571</v>
      </c>
      <c r="AW184" s="62"/>
      <c r="AX184" s="63"/>
      <c r="AY184" s="62"/>
      <c r="AZ184" s="63"/>
      <c r="BA184" s="62">
        <v>5394</v>
      </c>
      <c r="BB184" s="63">
        <v>0.138455044322499</v>
      </c>
      <c r="BC184" s="51"/>
      <c r="BD184" s="51"/>
    </row>
    <row r="185" spans="2:56" s="74" customFormat="1" ht="15" hidden="1" customHeight="1" outlineLevel="1" x14ac:dyDescent="0.25">
      <c r="B185" s="52" t="s">
        <v>101</v>
      </c>
      <c r="C185" s="62">
        <v>511741</v>
      </c>
      <c r="D185" s="63">
        <v>5.1362017993142217E-2</v>
      </c>
      <c r="E185" s="62">
        <v>184621</v>
      </c>
      <c r="F185" s="63">
        <v>8.336756369781817E-2</v>
      </c>
      <c r="G185" s="62"/>
      <c r="H185" s="63"/>
      <c r="I185" s="62"/>
      <c r="J185" s="63"/>
      <c r="K185" s="62"/>
      <c r="L185" s="63"/>
      <c r="M185" s="62">
        <v>327120</v>
      </c>
      <c r="N185" s="63">
        <v>3.411975582229787E-2</v>
      </c>
      <c r="O185" s="62">
        <v>8258</v>
      </c>
      <c r="P185" s="63">
        <v>-0.12623002856840548</v>
      </c>
      <c r="Q185" s="62">
        <v>10912</v>
      </c>
      <c r="R185" s="63">
        <v>2.0671592928631632E-2</v>
      </c>
      <c r="S185" s="62">
        <v>85533</v>
      </c>
      <c r="T185" s="63">
        <v>0.13530840600485794</v>
      </c>
      <c r="U185" s="62">
        <v>3525</v>
      </c>
      <c r="V185" s="63">
        <v>-1.3710128707330682E-2</v>
      </c>
      <c r="W185" s="62">
        <v>138340</v>
      </c>
      <c r="X185" s="63">
        <v>1.9990728937304691E-3</v>
      </c>
      <c r="Y185" s="62">
        <v>2746</v>
      </c>
      <c r="Z185" s="63">
        <v>0.30575368521160251</v>
      </c>
      <c r="AA185" s="62">
        <v>5079</v>
      </c>
      <c r="AB185" s="63">
        <v>-0.32781895182636311</v>
      </c>
      <c r="AC185" s="62">
        <v>55670</v>
      </c>
      <c r="AD185" s="63">
        <v>1.7007983339118349E-2</v>
      </c>
      <c r="AE185" s="62">
        <v>15097</v>
      </c>
      <c r="AF185" s="54">
        <v>-6.4911737379993784E-2</v>
      </c>
      <c r="AG185" s="62">
        <v>10821</v>
      </c>
      <c r="AH185" s="54">
        <v>-4.2304628728206062E-2</v>
      </c>
      <c r="AI185" s="62">
        <v>12366</v>
      </c>
      <c r="AJ185" s="54">
        <v>2.2998014559894031E-2</v>
      </c>
      <c r="AK185" s="62">
        <v>17386</v>
      </c>
      <c r="AL185" s="54">
        <v>0.14328927467613606</v>
      </c>
      <c r="AM185" s="62">
        <v>1430</v>
      </c>
      <c r="AN185" s="63">
        <v>-0.29695181907571289</v>
      </c>
      <c r="AO185" s="62">
        <v>4672</v>
      </c>
      <c r="AP185" s="63">
        <v>8.7523277467411509E-2</v>
      </c>
      <c r="AQ185" s="62">
        <v>2823</v>
      </c>
      <c r="AR185" s="63">
        <v>4.7495361781076051E-2</v>
      </c>
      <c r="AS185" s="62">
        <v>1384</v>
      </c>
      <c r="AT185" s="63">
        <v>-5.2054794520547953E-2</v>
      </c>
      <c r="AU185" s="62">
        <v>1425</v>
      </c>
      <c r="AV185" s="63">
        <v>0.22107969151670948</v>
      </c>
      <c r="AW185" s="62"/>
      <c r="AX185" s="63"/>
      <c r="AY185" s="62"/>
      <c r="AZ185" s="63"/>
      <c r="BA185" s="62">
        <v>5323</v>
      </c>
      <c r="BB185" s="63">
        <v>0.68556048131728953</v>
      </c>
      <c r="BC185" s="51"/>
      <c r="BD185" s="51"/>
    </row>
    <row r="186" spans="2:56" s="74" customFormat="1" ht="15" hidden="1" customHeight="1" outlineLevel="1" x14ac:dyDescent="0.25">
      <c r="B186" s="52" t="s">
        <v>102</v>
      </c>
      <c r="C186" s="62">
        <v>531110</v>
      </c>
      <c r="D186" s="63">
        <v>2.706758484122429E-2</v>
      </c>
      <c r="E186" s="62">
        <v>202336</v>
      </c>
      <c r="F186" s="63">
        <v>4.7786730741346872E-2</v>
      </c>
      <c r="G186" s="62"/>
      <c r="H186" s="63"/>
      <c r="I186" s="62"/>
      <c r="J186" s="63"/>
      <c r="K186" s="62"/>
      <c r="L186" s="63"/>
      <c r="M186" s="62">
        <v>328774</v>
      </c>
      <c r="N186" s="63">
        <v>1.4718908658817087E-2</v>
      </c>
      <c r="O186" s="62">
        <v>8542</v>
      </c>
      <c r="P186" s="63">
        <v>-0.13146924250127101</v>
      </c>
      <c r="Q186" s="62">
        <v>11999</v>
      </c>
      <c r="R186" s="63">
        <v>4.8771960492963951E-2</v>
      </c>
      <c r="S186" s="62">
        <v>71480</v>
      </c>
      <c r="T186" s="63">
        <v>8.7065622386130359E-2</v>
      </c>
      <c r="U186" s="62">
        <v>4460</v>
      </c>
      <c r="V186" s="63">
        <v>1.9894809055568174E-2</v>
      </c>
      <c r="W186" s="62">
        <v>156177</v>
      </c>
      <c r="X186" s="63">
        <v>-1.3710308939803517E-2</v>
      </c>
      <c r="Y186" s="62">
        <v>3651</v>
      </c>
      <c r="Z186" s="63">
        <v>0.23012129380053903</v>
      </c>
      <c r="AA186" s="62">
        <v>5792</v>
      </c>
      <c r="AB186" s="63">
        <v>-0.16565831172572743</v>
      </c>
      <c r="AC186" s="62">
        <v>49787</v>
      </c>
      <c r="AD186" s="63">
        <v>-7.7329347284503802E-3</v>
      </c>
      <c r="AE186" s="62">
        <v>12606</v>
      </c>
      <c r="AF186" s="54">
        <v>-7.383733744765264E-2</v>
      </c>
      <c r="AG186" s="62">
        <v>8990</v>
      </c>
      <c r="AH186" s="54">
        <v>-7.0512820512820484E-2</v>
      </c>
      <c r="AI186" s="62">
        <v>12151</v>
      </c>
      <c r="AJ186" s="54">
        <v>6.0204170665735912E-2</v>
      </c>
      <c r="AK186" s="62">
        <v>16040</v>
      </c>
      <c r="AL186" s="54">
        <v>3.9466009979910677E-2</v>
      </c>
      <c r="AM186" s="62">
        <v>1232</v>
      </c>
      <c r="AN186" s="63">
        <v>-0.31517509727626458</v>
      </c>
      <c r="AO186" s="62">
        <v>3706</v>
      </c>
      <c r="AP186" s="63">
        <v>7.3389508018484317E-3</v>
      </c>
      <c r="AQ186" s="62">
        <v>2923</v>
      </c>
      <c r="AR186" s="63">
        <v>0.1594605315351052</v>
      </c>
      <c r="AS186" s="62">
        <v>880</v>
      </c>
      <c r="AT186" s="63">
        <v>3.165298944900341E-2</v>
      </c>
      <c r="AU186" s="62">
        <v>847</v>
      </c>
      <c r="AV186" s="63">
        <v>4.31034482758621E-2</v>
      </c>
      <c r="AW186" s="62"/>
      <c r="AX186" s="63"/>
      <c r="AY186" s="62"/>
      <c r="AZ186" s="63"/>
      <c r="BA186" s="62">
        <v>7298</v>
      </c>
      <c r="BB186" s="63">
        <v>0.62033747779751325</v>
      </c>
      <c r="BC186" s="51"/>
      <c r="BD186" s="51"/>
    </row>
    <row r="187" spans="2:56" s="74" customFormat="1" ht="15" customHeight="1" collapsed="1" x14ac:dyDescent="0.25">
      <c r="B187" s="64">
        <v>2005</v>
      </c>
      <c r="C187" s="65">
        <v>6040541</v>
      </c>
      <c r="D187" s="66">
        <v>3.0573911720141567E-2</v>
      </c>
      <c r="E187" s="65">
        <v>2594749</v>
      </c>
      <c r="F187" s="66">
        <v>8.0434130863847875E-2</v>
      </c>
      <c r="G187" s="65"/>
      <c r="H187" s="66"/>
      <c r="I187" s="65"/>
      <c r="J187" s="66"/>
      <c r="K187" s="65"/>
      <c r="L187" s="66"/>
      <c r="M187" s="65">
        <v>3445792</v>
      </c>
      <c r="N187" s="66">
        <v>-4.0364106496496577E-3</v>
      </c>
      <c r="O187" s="65">
        <v>114484</v>
      </c>
      <c r="P187" s="66">
        <v>-4.4637119991988827E-2</v>
      </c>
      <c r="Q187" s="65">
        <v>131082</v>
      </c>
      <c r="R187" s="66">
        <v>3.0891674662220536E-2</v>
      </c>
      <c r="S187" s="65">
        <v>736073</v>
      </c>
      <c r="T187" s="66">
        <v>9.5441273205127741E-2</v>
      </c>
      <c r="U187" s="65">
        <v>71470</v>
      </c>
      <c r="V187" s="66">
        <v>-0.13259299714788519</v>
      </c>
      <c r="W187" s="65">
        <v>1697244</v>
      </c>
      <c r="X187" s="66">
        <v>-3.8037674936350685E-2</v>
      </c>
      <c r="Y187" s="65">
        <v>58574</v>
      </c>
      <c r="Z187" s="66">
        <v>8.9606934910802405E-2</v>
      </c>
      <c r="AA187" s="65">
        <v>86946</v>
      </c>
      <c r="AB187" s="66">
        <v>-9.013279753869341E-2</v>
      </c>
      <c r="AC187" s="65">
        <v>347600</v>
      </c>
      <c r="AD187" s="66">
        <v>5.2042190644814745E-2</v>
      </c>
      <c r="AE187" s="65">
        <v>98550</v>
      </c>
      <c r="AF187" s="66">
        <v>5.4811675175801877E-2</v>
      </c>
      <c r="AG187" s="65">
        <v>68280</v>
      </c>
      <c r="AH187" s="66">
        <v>2.1849745585154068E-2</v>
      </c>
      <c r="AI187" s="65">
        <v>86119</v>
      </c>
      <c r="AJ187" s="66">
        <v>7.1398357800447787E-2</v>
      </c>
      <c r="AK187" s="65">
        <v>94651</v>
      </c>
      <c r="AL187" s="66">
        <v>5.4301817857779433E-2</v>
      </c>
      <c r="AM187" s="65">
        <v>16340</v>
      </c>
      <c r="AN187" s="66">
        <v>-0.27422936839299994</v>
      </c>
      <c r="AO187" s="65">
        <v>43531</v>
      </c>
      <c r="AP187" s="66">
        <v>-8.6845251830253156E-2</v>
      </c>
      <c r="AQ187" s="65">
        <v>34929</v>
      </c>
      <c r="AR187" s="66">
        <v>-0.16942502496789846</v>
      </c>
      <c r="AS187" s="65">
        <v>16345</v>
      </c>
      <c r="AT187" s="66">
        <v>-7.0620344572695726E-2</v>
      </c>
      <c r="AU187" s="65">
        <v>12405</v>
      </c>
      <c r="AV187" s="66">
        <v>-0.10825965063618714</v>
      </c>
      <c r="AW187" s="65"/>
      <c r="AX187" s="66"/>
      <c r="AY187" s="65"/>
      <c r="AZ187" s="66"/>
      <c r="BA187" s="65">
        <v>78769</v>
      </c>
      <c r="BB187" s="66">
        <v>0.1154080346648918</v>
      </c>
      <c r="BC187" s="51"/>
      <c r="BD187" s="51"/>
    </row>
    <row r="188" spans="2:56" s="74" customFormat="1" ht="15" hidden="1" customHeight="1" outlineLevel="1" x14ac:dyDescent="0.25">
      <c r="B188" s="52" t="s">
        <v>91</v>
      </c>
      <c r="C188" s="62">
        <v>481858</v>
      </c>
      <c r="D188" s="63">
        <v>5.754800422265971E-2</v>
      </c>
      <c r="E188" s="62">
        <v>145590</v>
      </c>
      <c r="F188" s="63">
        <v>7.4956806804589604E-2</v>
      </c>
      <c r="G188" s="62"/>
      <c r="H188" s="63"/>
      <c r="I188" s="62"/>
      <c r="J188" s="63"/>
      <c r="K188" s="62"/>
      <c r="L188" s="63"/>
      <c r="M188" s="62">
        <v>336268</v>
      </c>
      <c r="N188" s="63">
        <v>5.0184416565947965E-2</v>
      </c>
      <c r="O188" s="62">
        <v>10918</v>
      </c>
      <c r="P188" s="63">
        <v>-0.14435736677115985</v>
      </c>
      <c r="Q188" s="62">
        <v>12266</v>
      </c>
      <c r="R188" s="63">
        <v>3.2144059239313405E-2</v>
      </c>
      <c r="S188" s="62">
        <v>67190</v>
      </c>
      <c r="T188" s="63">
        <v>0.10540776203872793</v>
      </c>
      <c r="U188" s="62">
        <v>7801</v>
      </c>
      <c r="V188" s="63">
        <v>0.17839879154078542</v>
      </c>
      <c r="W188" s="62">
        <v>156598</v>
      </c>
      <c r="X188" s="63">
        <v>5.4127371985164041E-2</v>
      </c>
      <c r="Y188" s="62">
        <v>3921</v>
      </c>
      <c r="Z188" s="63">
        <v>-5.8316430020284304E-3</v>
      </c>
      <c r="AA188" s="62">
        <v>10972</v>
      </c>
      <c r="AB188" s="63">
        <v>-1.8429057076400079E-2</v>
      </c>
      <c r="AC188" s="62">
        <v>47791</v>
      </c>
      <c r="AD188" s="63">
        <v>8.8448872751836216E-3</v>
      </c>
      <c r="AE188" s="62">
        <v>12471</v>
      </c>
      <c r="AF188" s="54">
        <v>-0.17097653393604995</v>
      </c>
      <c r="AG188" s="62">
        <v>9307</v>
      </c>
      <c r="AH188" s="54">
        <v>9.7911997168809828E-2</v>
      </c>
      <c r="AI188" s="62">
        <v>11732</v>
      </c>
      <c r="AJ188" s="54">
        <v>0.15780124346195601</v>
      </c>
      <c r="AK188" s="62">
        <v>14281</v>
      </c>
      <c r="AL188" s="54">
        <v>4.0965084918725747E-2</v>
      </c>
      <c r="AM188" s="62">
        <v>1961</v>
      </c>
      <c r="AN188" s="63">
        <v>-0.22428797468354433</v>
      </c>
      <c r="AO188" s="62">
        <v>5269</v>
      </c>
      <c r="AP188" s="63">
        <v>-7.9081152325362059E-3</v>
      </c>
      <c r="AQ188" s="62">
        <v>3958</v>
      </c>
      <c r="AR188" s="63">
        <v>0.47576435495898584</v>
      </c>
      <c r="AS188" s="62">
        <v>986</v>
      </c>
      <c r="AT188" s="63">
        <v>-0.3026874115983027</v>
      </c>
      <c r="AU188" s="62">
        <v>1018</v>
      </c>
      <c r="AV188" s="63">
        <v>8.5287846481876262E-2</v>
      </c>
      <c r="AW188" s="62"/>
      <c r="AX188" s="63"/>
      <c r="AY188" s="62"/>
      <c r="AZ188" s="63"/>
      <c r="BA188" s="62">
        <v>5619</v>
      </c>
      <c r="BB188" s="63">
        <v>0.32899716177861871</v>
      </c>
      <c r="BC188" s="51"/>
      <c r="BD188" s="51"/>
    </row>
    <row r="189" spans="2:56" s="74" customFormat="1" ht="15" hidden="1" customHeight="1" outlineLevel="1" x14ac:dyDescent="0.25">
      <c r="B189" s="52" t="s">
        <v>92</v>
      </c>
      <c r="C189" s="62">
        <v>504665</v>
      </c>
      <c r="D189" s="63">
        <v>9.3942041111836128E-2</v>
      </c>
      <c r="E189" s="62">
        <v>159395</v>
      </c>
      <c r="F189" s="63">
        <v>0.16558562643051977</v>
      </c>
      <c r="G189" s="62"/>
      <c r="H189" s="63"/>
      <c r="I189" s="62"/>
      <c r="J189" s="63"/>
      <c r="K189" s="62"/>
      <c r="L189" s="63"/>
      <c r="M189" s="62">
        <v>345270</v>
      </c>
      <c r="N189" s="63">
        <v>6.3757024548950048E-2</v>
      </c>
      <c r="O189" s="62">
        <v>11344</v>
      </c>
      <c r="P189" s="63">
        <v>-9.3495285280485896E-2</v>
      </c>
      <c r="Q189" s="62">
        <v>13803</v>
      </c>
      <c r="R189" s="63">
        <v>0.24497158834671229</v>
      </c>
      <c r="S189" s="62">
        <v>68700</v>
      </c>
      <c r="T189" s="63">
        <v>5.4538198228621493E-2</v>
      </c>
      <c r="U189" s="62">
        <v>9123</v>
      </c>
      <c r="V189" s="63">
        <v>-0.11590270375036338</v>
      </c>
      <c r="W189" s="62">
        <v>160098</v>
      </c>
      <c r="X189" s="63">
        <v>6.2990087045434962E-2</v>
      </c>
      <c r="Y189" s="62">
        <v>3522</v>
      </c>
      <c r="Z189" s="63">
        <v>-6.029882604055492E-2</v>
      </c>
      <c r="AA189" s="62">
        <v>9447</v>
      </c>
      <c r="AB189" s="63">
        <v>-6.0280513279618031E-2</v>
      </c>
      <c r="AC189" s="62">
        <v>52490</v>
      </c>
      <c r="AD189" s="63">
        <v>0.15935946990612915</v>
      </c>
      <c r="AE189" s="62">
        <v>14540</v>
      </c>
      <c r="AF189" s="54">
        <v>5.4387237128353805E-2</v>
      </c>
      <c r="AG189" s="62">
        <v>11276</v>
      </c>
      <c r="AH189" s="54">
        <v>0.30524366246093293</v>
      </c>
      <c r="AI189" s="62">
        <v>12748</v>
      </c>
      <c r="AJ189" s="54">
        <v>0.24894680121485258</v>
      </c>
      <c r="AK189" s="62">
        <v>13926</v>
      </c>
      <c r="AL189" s="54">
        <v>0.10182767624020883</v>
      </c>
      <c r="AM189" s="62">
        <v>2319</v>
      </c>
      <c r="AN189" s="63">
        <v>-0.17795108117688763</v>
      </c>
      <c r="AO189" s="62">
        <v>4612</v>
      </c>
      <c r="AP189" s="63">
        <v>-6.3363119415109637E-2</v>
      </c>
      <c r="AQ189" s="62">
        <v>2411</v>
      </c>
      <c r="AR189" s="63">
        <v>0.75345454545454538</v>
      </c>
      <c r="AS189" s="62">
        <v>1169</v>
      </c>
      <c r="AT189" s="63">
        <v>-0.23092105263157892</v>
      </c>
      <c r="AU189" s="62">
        <v>1142</v>
      </c>
      <c r="AV189" s="63">
        <v>-6.5466448445171799E-2</v>
      </c>
      <c r="AW189" s="62"/>
      <c r="AX189" s="63"/>
      <c r="AY189" s="62"/>
      <c r="AZ189" s="63"/>
      <c r="BA189" s="62">
        <v>5090</v>
      </c>
      <c r="BB189" s="63">
        <v>0.28535353535353525</v>
      </c>
      <c r="BC189" s="51"/>
      <c r="BD189" s="51"/>
    </row>
    <row r="190" spans="2:56" s="74" customFormat="1" ht="15" hidden="1" customHeight="1" outlineLevel="1" x14ac:dyDescent="0.25">
      <c r="B190" s="52" t="s">
        <v>93</v>
      </c>
      <c r="C190" s="62">
        <v>496832</v>
      </c>
      <c r="D190" s="63">
        <v>1.2271576112092397E-2</v>
      </c>
      <c r="E190" s="62">
        <v>162247</v>
      </c>
      <c r="F190" s="63">
        <v>7.1439420454470381E-2</v>
      </c>
      <c r="G190" s="62"/>
      <c r="H190" s="63"/>
      <c r="I190" s="62"/>
      <c r="J190" s="63"/>
      <c r="K190" s="62"/>
      <c r="L190" s="63"/>
      <c r="M190" s="62">
        <v>334585</v>
      </c>
      <c r="N190" s="63">
        <v>-1.4128705286109988E-2</v>
      </c>
      <c r="O190" s="62">
        <v>11614</v>
      </c>
      <c r="P190" s="63">
        <v>-7.9787655494810261E-2</v>
      </c>
      <c r="Q190" s="62">
        <v>10138</v>
      </c>
      <c r="R190" s="63">
        <v>-0.18136304909560719</v>
      </c>
      <c r="S190" s="62">
        <v>69435</v>
      </c>
      <c r="T190" s="63">
        <v>-6.5917804533530688E-2</v>
      </c>
      <c r="U190" s="62">
        <v>8217</v>
      </c>
      <c r="V190" s="63">
        <v>-0.36870006146281498</v>
      </c>
      <c r="W190" s="62">
        <v>159149</v>
      </c>
      <c r="X190" s="63">
        <v>7.3655308268850694E-2</v>
      </c>
      <c r="Y190" s="62">
        <v>3468</v>
      </c>
      <c r="Z190" s="63">
        <v>2.9080118694362111E-2</v>
      </c>
      <c r="AA190" s="62">
        <v>9454</v>
      </c>
      <c r="AB190" s="63">
        <v>-2.6163988463123178E-2</v>
      </c>
      <c r="AC190" s="62">
        <v>49060</v>
      </c>
      <c r="AD190" s="63">
        <v>-3.2328053807767376E-2</v>
      </c>
      <c r="AE190" s="62">
        <v>13950</v>
      </c>
      <c r="AF190" s="54">
        <v>-9.9244527668367E-2</v>
      </c>
      <c r="AG190" s="62">
        <v>9496</v>
      </c>
      <c r="AH190" s="54">
        <v>-4.2452354542704462E-2</v>
      </c>
      <c r="AI190" s="62">
        <v>11808</v>
      </c>
      <c r="AJ190" s="54">
        <v>5.0440352281825529E-2</v>
      </c>
      <c r="AK190" s="62">
        <v>13806</v>
      </c>
      <c r="AL190" s="54">
        <v>-1.764622171623742E-2</v>
      </c>
      <c r="AM190" s="62">
        <v>1861</v>
      </c>
      <c r="AN190" s="63">
        <v>-0.48803301237964236</v>
      </c>
      <c r="AO190" s="62">
        <v>3678</v>
      </c>
      <c r="AP190" s="63">
        <v>-5.0348567002323819E-2</v>
      </c>
      <c r="AQ190" s="62">
        <v>2500</v>
      </c>
      <c r="AR190" s="63">
        <v>0.68690958164642368</v>
      </c>
      <c r="AS190" s="62">
        <v>924</v>
      </c>
      <c r="AT190" s="63">
        <v>-0.25303152789005656</v>
      </c>
      <c r="AU190" s="62">
        <v>854</v>
      </c>
      <c r="AV190" s="63">
        <v>0.87692307692307692</v>
      </c>
      <c r="AW190" s="62"/>
      <c r="AX190" s="63"/>
      <c r="AY190" s="62"/>
      <c r="AZ190" s="63"/>
      <c r="BA190" s="62">
        <v>4233</v>
      </c>
      <c r="BB190" s="63">
        <v>-2.3304107060452273E-2</v>
      </c>
      <c r="BC190" s="51"/>
      <c r="BD190" s="51"/>
    </row>
    <row r="191" spans="2:56" s="74" customFormat="1" ht="15" hidden="1" customHeight="1" outlineLevel="1" x14ac:dyDescent="0.25">
      <c r="B191" s="52" t="s">
        <v>94</v>
      </c>
      <c r="C191" s="62">
        <v>504948</v>
      </c>
      <c r="D191" s="63">
        <v>-6.4068759789376317E-3</v>
      </c>
      <c r="E191" s="62">
        <v>195691</v>
      </c>
      <c r="F191" s="63">
        <v>6.7360819456640852E-2</v>
      </c>
      <c r="G191" s="62"/>
      <c r="H191" s="63"/>
      <c r="I191" s="62"/>
      <c r="J191" s="63"/>
      <c r="K191" s="62"/>
      <c r="L191" s="63"/>
      <c r="M191" s="62">
        <v>309257</v>
      </c>
      <c r="N191" s="63">
        <v>-4.8038711703087156E-2</v>
      </c>
      <c r="O191" s="62">
        <v>11459</v>
      </c>
      <c r="P191" s="63">
        <v>-6.5025143055315038E-3</v>
      </c>
      <c r="Q191" s="62">
        <v>11301</v>
      </c>
      <c r="R191" s="63">
        <v>-0.10699328328723823</v>
      </c>
      <c r="S191" s="62">
        <v>56183</v>
      </c>
      <c r="T191" s="63">
        <v>-0.1919138164140034</v>
      </c>
      <c r="U191" s="62">
        <v>11185</v>
      </c>
      <c r="V191" s="63">
        <v>-0.14852314250913523</v>
      </c>
      <c r="W191" s="62">
        <v>164480</v>
      </c>
      <c r="X191" s="63">
        <v>6.868350494007025E-3</v>
      </c>
      <c r="Y191" s="62">
        <v>3831</v>
      </c>
      <c r="Z191" s="63">
        <v>1.8305439330543738E-3</v>
      </c>
      <c r="AA191" s="62">
        <v>7064</v>
      </c>
      <c r="AB191" s="63">
        <v>-0.30458751722780075</v>
      </c>
      <c r="AC191" s="62">
        <v>24521</v>
      </c>
      <c r="AD191" s="63">
        <v>5.3352807251170642E-2</v>
      </c>
      <c r="AE191" s="62">
        <v>8286</v>
      </c>
      <c r="AF191" s="54">
        <v>-7.8923966207203211E-2</v>
      </c>
      <c r="AG191" s="62">
        <v>4514</v>
      </c>
      <c r="AH191" s="54">
        <v>-2.6945462384134533E-2</v>
      </c>
      <c r="AI191" s="62">
        <v>6201</v>
      </c>
      <c r="AJ191" s="54">
        <v>0.24468085106382986</v>
      </c>
      <c r="AK191" s="62">
        <v>5520</v>
      </c>
      <c r="AL191" s="54">
        <v>0.18404118404118397</v>
      </c>
      <c r="AM191" s="62">
        <v>2210</v>
      </c>
      <c r="AN191" s="63">
        <v>-0.28176795580110492</v>
      </c>
      <c r="AO191" s="62">
        <v>4145</v>
      </c>
      <c r="AP191" s="63">
        <v>-1.1211832061068683E-2</v>
      </c>
      <c r="AQ191" s="62">
        <v>4741</v>
      </c>
      <c r="AR191" s="63">
        <v>0.69563662374821167</v>
      </c>
      <c r="AS191" s="62">
        <v>1220</v>
      </c>
      <c r="AT191" s="63">
        <v>-8.3395942900075126E-2</v>
      </c>
      <c r="AU191" s="62">
        <v>843</v>
      </c>
      <c r="AV191" s="63">
        <v>-0.11075949367088611</v>
      </c>
      <c r="AW191" s="62"/>
      <c r="AX191" s="63"/>
      <c r="AY191" s="62"/>
      <c r="AZ191" s="63"/>
      <c r="BA191" s="62">
        <v>6074</v>
      </c>
      <c r="BB191" s="63">
        <v>0.20301049712814412</v>
      </c>
      <c r="BC191" s="51"/>
      <c r="BD191" s="51"/>
    </row>
    <row r="192" spans="2:56" s="74" customFormat="1" ht="15" hidden="1" customHeight="1" outlineLevel="1" x14ac:dyDescent="0.25">
      <c r="B192" s="52" t="s">
        <v>95</v>
      </c>
      <c r="C192" s="62">
        <v>389233</v>
      </c>
      <c r="D192" s="63">
        <v>-5.8925786680528502E-2</v>
      </c>
      <c r="E192" s="62">
        <v>182441</v>
      </c>
      <c r="F192" s="63">
        <v>0.15569196075077762</v>
      </c>
      <c r="G192" s="62"/>
      <c r="H192" s="63"/>
      <c r="I192" s="62"/>
      <c r="J192" s="63"/>
      <c r="K192" s="62"/>
      <c r="L192" s="63"/>
      <c r="M192" s="62">
        <v>206792</v>
      </c>
      <c r="N192" s="63">
        <v>-0.19140383667915317</v>
      </c>
      <c r="O192" s="62">
        <v>8224</v>
      </c>
      <c r="P192" s="63">
        <v>-0.21854808057772712</v>
      </c>
      <c r="Q192" s="62">
        <v>9236</v>
      </c>
      <c r="R192" s="63">
        <v>-7.0952483336916838E-3</v>
      </c>
      <c r="S192" s="62">
        <v>42372</v>
      </c>
      <c r="T192" s="63">
        <v>-0.16021880450293324</v>
      </c>
      <c r="U192" s="62">
        <v>7928</v>
      </c>
      <c r="V192" s="63">
        <v>-0.30217410439221903</v>
      </c>
      <c r="W192" s="62">
        <v>113929</v>
      </c>
      <c r="X192" s="63">
        <v>-0.21949331360298152</v>
      </c>
      <c r="Y192" s="62">
        <v>5556</v>
      </c>
      <c r="Z192" s="63">
        <v>0.13596401553874471</v>
      </c>
      <c r="AA192" s="62">
        <v>5191</v>
      </c>
      <c r="AB192" s="63">
        <v>0.25903468348290071</v>
      </c>
      <c r="AC192" s="62">
        <v>1075</v>
      </c>
      <c r="AD192" s="63">
        <v>-0.72019781363872981</v>
      </c>
      <c r="AE192" s="62">
        <v>0</v>
      </c>
      <c r="AF192" s="54" t="s">
        <v>90</v>
      </c>
      <c r="AG192" s="62">
        <v>0</v>
      </c>
      <c r="AH192" s="54" t="s">
        <v>90</v>
      </c>
      <c r="AI192" s="62">
        <v>1075</v>
      </c>
      <c r="AJ192" s="54">
        <v>-5.1191526919682206E-2</v>
      </c>
      <c r="AK192" s="62">
        <v>0</v>
      </c>
      <c r="AL192" s="54" t="s">
        <v>90</v>
      </c>
      <c r="AM192" s="62">
        <v>1880</v>
      </c>
      <c r="AN192" s="63">
        <v>-8.5158150851581516E-2</v>
      </c>
      <c r="AO192" s="62">
        <v>3032</v>
      </c>
      <c r="AP192" s="63">
        <v>-8.9762833983788703E-2</v>
      </c>
      <c r="AQ192" s="62">
        <v>2883</v>
      </c>
      <c r="AR192" s="63">
        <v>-5.070793546262764E-2</v>
      </c>
      <c r="AS192" s="62">
        <v>1196</v>
      </c>
      <c r="AT192" s="63">
        <v>-0.33922651933701653</v>
      </c>
      <c r="AU192" s="62">
        <v>854</v>
      </c>
      <c r="AV192" s="63">
        <v>0.38411669367909229</v>
      </c>
      <c r="AW192" s="62"/>
      <c r="AX192" s="63"/>
      <c r="AY192" s="62"/>
      <c r="AZ192" s="63"/>
      <c r="BA192" s="62">
        <v>3436</v>
      </c>
      <c r="BB192" s="63">
        <v>-0.22350282485875705</v>
      </c>
      <c r="BC192" s="51"/>
      <c r="BD192" s="51"/>
    </row>
    <row r="193" spans="2:56" s="74" customFormat="1" ht="15" hidden="1" customHeight="1" outlineLevel="1" x14ac:dyDescent="0.25">
      <c r="B193" s="52" t="s">
        <v>96</v>
      </c>
      <c r="C193" s="62">
        <v>402014</v>
      </c>
      <c r="D193" s="63">
        <v>-1.1709118263815266E-2</v>
      </c>
      <c r="E193" s="62">
        <v>199721</v>
      </c>
      <c r="F193" s="63">
        <v>0.10147141549287997</v>
      </c>
      <c r="G193" s="62"/>
      <c r="H193" s="63"/>
      <c r="I193" s="62"/>
      <c r="J193" s="63"/>
      <c r="K193" s="62"/>
      <c r="L193" s="63"/>
      <c r="M193" s="62">
        <v>202293</v>
      </c>
      <c r="N193" s="63">
        <v>-0.10273447029340665</v>
      </c>
      <c r="O193" s="62">
        <v>5953</v>
      </c>
      <c r="P193" s="63">
        <v>-0.34016847705608511</v>
      </c>
      <c r="Q193" s="62">
        <v>8312</v>
      </c>
      <c r="R193" s="63">
        <v>-0.12826428945988466</v>
      </c>
      <c r="S193" s="62">
        <v>33349</v>
      </c>
      <c r="T193" s="63">
        <v>-0.14470005898797156</v>
      </c>
      <c r="U193" s="62">
        <v>4150</v>
      </c>
      <c r="V193" s="63">
        <v>-0.33440256615878106</v>
      </c>
      <c r="W193" s="62">
        <v>121842</v>
      </c>
      <c r="X193" s="63">
        <v>-6.8015971361696237E-2</v>
      </c>
      <c r="Y193" s="62">
        <v>5276</v>
      </c>
      <c r="Z193" s="63">
        <v>2.2678813723589819E-2</v>
      </c>
      <c r="AA193" s="62">
        <v>6233</v>
      </c>
      <c r="AB193" s="63">
        <v>3.9006501083513889E-2</v>
      </c>
      <c r="AC193" s="62">
        <v>2882</v>
      </c>
      <c r="AD193" s="63">
        <v>-0.27533316570279109</v>
      </c>
      <c r="AE193" s="62">
        <v>506</v>
      </c>
      <c r="AF193" s="54">
        <v>-0.72059635560463831</v>
      </c>
      <c r="AG193" s="62">
        <v>1010</v>
      </c>
      <c r="AH193" s="54">
        <v>-5.4307116104868935E-2</v>
      </c>
      <c r="AI193" s="62">
        <v>1366</v>
      </c>
      <c r="AJ193" s="54">
        <v>0.24408014571948988</v>
      </c>
      <c r="AK193" s="62">
        <v>0</v>
      </c>
      <c r="AL193" s="54" t="s">
        <v>90</v>
      </c>
      <c r="AM193" s="62">
        <v>1291</v>
      </c>
      <c r="AN193" s="63">
        <v>-0.34333672431332651</v>
      </c>
      <c r="AO193" s="62">
        <v>2846</v>
      </c>
      <c r="AP193" s="63">
        <v>-0.15523894330661914</v>
      </c>
      <c r="AQ193" s="62">
        <v>3068</v>
      </c>
      <c r="AR193" s="63">
        <v>0.27726894254787671</v>
      </c>
      <c r="AS193" s="62">
        <v>1205</v>
      </c>
      <c r="AT193" s="63">
        <v>-0.27102238354506958</v>
      </c>
      <c r="AU193" s="62">
        <v>903</v>
      </c>
      <c r="AV193" s="63">
        <v>0.64781021897810209</v>
      </c>
      <c r="AW193" s="62"/>
      <c r="AX193" s="63"/>
      <c r="AY193" s="62"/>
      <c r="AZ193" s="63"/>
      <c r="BA193" s="62">
        <v>4983</v>
      </c>
      <c r="BB193" s="63">
        <v>-0.15038363171355495</v>
      </c>
      <c r="BC193" s="51"/>
      <c r="BD193" s="51"/>
    </row>
    <row r="194" spans="2:56" s="74" customFormat="1" ht="15" hidden="1" customHeight="1" outlineLevel="1" x14ac:dyDescent="0.25">
      <c r="B194" s="52" t="s">
        <v>97</v>
      </c>
      <c r="C194" s="62">
        <v>513845</v>
      </c>
      <c r="D194" s="63">
        <v>1.6094331489046931E-2</v>
      </c>
      <c r="E194" s="62">
        <v>250706</v>
      </c>
      <c r="F194" s="63">
        <v>7.2089562450822653E-2</v>
      </c>
      <c r="G194" s="62"/>
      <c r="H194" s="63"/>
      <c r="I194" s="62"/>
      <c r="J194" s="63"/>
      <c r="K194" s="62"/>
      <c r="L194" s="63"/>
      <c r="M194" s="62">
        <v>263139</v>
      </c>
      <c r="N194" s="63">
        <v>-3.2071890472231801E-2</v>
      </c>
      <c r="O194" s="62">
        <v>12166</v>
      </c>
      <c r="P194" s="63">
        <v>-9.2563586186320546E-2</v>
      </c>
      <c r="Q194" s="62">
        <v>10381</v>
      </c>
      <c r="R194" s="63">
        <v>-5.1876883733674273E-2</v>
      </c>
      <c r="S194" s="62">
        <v>44338</v>
      </c>
      <c r="T194" s="63">
        <v>-6.1609769518931601E-2</v>
      </c>
      <c r="U194" s="62">
        <v>6370</v>
      </c>
      <c r="V194" s="63">
        <v>-0.16949152542372881</v>
      </c>
      <c r="W194" s="62">
        <v>149216</v>
      </c>
      <c r="X194" s="63">
        <v>-2.2310167015024196E-2</v>
      </c>
      <c r="Y194" s="62">
        <v>6053</v>
      </c>
      <c r="Z194" s="63">
        <v>0.18919449901768171</v>
      </c>
      <c r="AA194" s="62">
        <v>7423</v>
      </c>
      <c r="AB194" s="63">
        <v>-2.3289473684210527E-2</v>
      </c>
      <c r="AC194" s="62">
        <v>3358</v>
      </c>
      <c r="AD194" s="63">
        <v>-0.36220322886989553</v>
      </c>
      <c r="AE194" s="62">
        <v>691</v>
      </c>
      <c r="AF194" s="54">
        <v>-0.68259072117593012</v>
      </c>
      <c r="AG194" s="62">
        <v>1593</v>
      </c>
      <c r="AH194" s="54">
        <v>-4.9522673031026199E-2</v>
      </c>
      <c r="AI194" s="62">
        <v>1074</v>
      </c>
      <c r="AJ194" s="54">
        <v>-0.23937677053824358</v>
      </c>
      <c r="AK194" s="62">
        <v>0</v>
      </c>
      <c r="AL194" s="54" t="s">
        <v>90</v>
      </c>
      <c r="AM194" s="62">
        <v>1516</v>
      </c>
      <c r="AN194" s="63">
        <v>-0.27045235803657364</v>
      </c>
      <c r="AO194" s="62">
        <v>4432</v>
      </c>
      <c r="AP194" s="63">
        <v>0.22498618021006078</v>
      </c>
      <c r="AQ194" s="62">
        <v>4383</v>
      </c>
      <c r="AR194" s="63">
        <v>0.68966846569005402</v>
      </c>
      <c r="AS194" s="62">
        <v>2388</v>
      </c>
      <c r="AT194" s="63">
        <v>0.10198431010613751</v>
      </c>
      <c r="AU194" s="62">
        <v>1571</v>
      </c>
      <c r="AV194" s="63">
        <v>1.1432469304229196</v>
      </c>
      <c r="AW194" s="62"/>
      <c r="AX194" s="63"/>
      <c r="AY194" s="62"/>
      <c r="AZ194" s="63"/>
      <c r="BA194" s="62">
        <v>9544</v>
      </c>
      <c r="BB194" s="63">
        <v>-0.11768512526578534</v>
      </c>
      <c r="BC194" s="51"/>
      <c r="BD194" s="51"/>
    </row>
    <row r="195" spans="2:56" s="74" customFormat="1" ht="15" hidden="1" customHeight="1" outlineLevel="1" x14ac:dyDescent="0.25">
      <c r="B195" s="52" t="s">
        <v>98</v>
      </c>
      <c r="C195" s="62">
        <v>562563</v>
      </c>
      <c r="D195" s="63">
        <v>-4.416726983576813E-2</v>
      </c>
      <c r="E195" s="62">
        <v>306710</v>
      </c>
      <c r="F195" s="63">
        <v>6.7452293364053117E-2</v>
      </c>
      <c r="G195" s="62"/>
      <c r="H195" s="63"/>
      <c r="I195" s="62"/>
      <c r="J195" s="63"/>
      <c r="K195" s="62"/>
      <c r="L195" s="63"/>
      <c r="M195" s="62">
        <v>255853</v>
      </c>
      <c r="N195" s="63">
        <v>-0.1506362269237026</v>
      </c>
      <c r="O195" s="62">
        <v>9437</v>
      </c>
      <c r="P195" s="63">
        <v>-9.7973618810934804E-2</v>
      </c>
      <c r="Q195" s="62">
        <v>9921</v>
      </c>
      <c r="R195" s="63">
        <v>-0.13534948579396899</v>
      </c>
      <c r="S195" s="62">
        <v>41823</v>
      </c>
      <c r="T195" s="63">
        <v>-0.18919390485052923</v>
      </c>
      <c r="U195" s="62">
        <v>7011</v>
      </c>
      <c r="V195" s="63">
        <v>-0.34902506963788305</v>
      </c>
      <c r="W195" s="62">
        <v>139056</v>
      </c>
      <c r="X195" s="63">
        <v>-0.19037693445276382</v>
      </c>
      <c r="Y195" s="62">
        <v>5777</v>
      </c>
      <c r="Z195" s="63">
        <v>1.5825567082820458E-2</v>
      </c>
      <c r="AA195" s="62">
        <v>14046</v>
      </c>
      <c r="AB195" s="63">
        <v>0.18391773432231973</v>
      </c>
      <c r="AC195" s="62">
        <v>3355</v>
      </c>
      <c r="AD195" s="63">
        <v>0.30952380952380953</v>
      </c>
      <c r="AE195" s="62">
        <v>832</v>
      </c>
      <c r="AF195" s="54">
        <v>0.32484076433121012</v>
      </c>
      <c r="AG195" s="62">
        <v>1207</v>
      </c>
      <c r="AH195" s="54">
        <v>0.49751861042183632</v>
      </c>
      <c r="AI195" s="62">
        <v>1316</v>
      </c>
      <c r="AJ195" s="54">
        <v>0.16666666666666674</v>
      </c>
      <c r="AK195" s="62">
        <v>0</v>
      </c>
      <c r="AL195" s="54" t="s">
        <v>90</v>
      </c>
      <c r="AM195" s="62">
        <v>1667</v>
      </c>
      <c r="AN195" s="63">
        <v>-0.18999028182701649</v>
      </c>
      <c r="AO195" s="62">
        <v>3607</v>
      </c>
      <c r="AP195" s="63">
        <v>-0.14139490597476789</v>
      </c>
      <c r="AQ195" s="62">
        <v>3824</v>
      </c>
      <c r="AR195" s="63">
        <v>0.24317295188556565</v>
      </c>
      <c r="AS195" s="62">
        <v>1939</v>
      </c>
      <c r="AT195" s="63">
        <v>-0.25423076923076926</v>
      </c>
      <c r="AU195" s="62">
        <v>1528</v>
      </c>
      <c r="AV195" s="63">
        <v>1.7985347985347984</v>
      </c>
      <c r="AW195" s="62"/>
      <c r="AX195" s="63"/>
      <c r="AY195" s="62"/>
      <c r="AZ195" s="63"/>
      <c r="BA195" s="62">
        <v>12862</v>
      </c>
      <c r="BB195" s="63">
        <v>2.13610736123242E-2</v>
      </c>
      <c r="BC195" s="51"/>
      <c r="BD195" s="51"/>
    </row>
    <row r="196" spans="2:56" s="74" customFormat="1" ht="15" hidden="1" customHeight="1" outlineLevel="1" x14ac:dyDescent="0.25">
      <c r="B196" s="52" t="s">
        <v>99</v>
      </c>
      <c r="C196" s="62">
        <v>460465</v>
      </c>
      <c r="D196" s="63">
        <v>-2.8007337466463222E-2</v>
      </c>
      <c r="E196" s="62">
        <v>228618</v>
      </c>
      <c r="F196" s="63">
        <v>2.1386671193891926E-2</v>
      </c>
      <c r="G196" s="62"/>
      <c r="H196" s="63"/>
      <c r="I196" s="62"/>
      <c r="J196" s="63"/>
      <c r="K196" s="62"/>
      <c r="L196" s="63"/>
      <c r="M196" s="62">
        <v>231847</v>
      </c>
      <c r="N196" s="63">
        <v>-7.2248321341966015E-2</v>
      </c>
      <c r="O196" s="62">
        <v>7910</v>
      </c>
      <c r="P196" s="63">
        <v>-0.1260634184068059</v>
      </c>
      <c r="Q196" s="62">
        <v>8345</v>
      </c>
      <c r="R196" s="63">
        <v>0.10897009966777405</v>
      </c>
      <c r="S196" s="62">
        <v>48808</v>
      </c>
      <c r="T196" s="63">
        <v>5.6404484654343889E-2</v>
      </c>
      <c r="U196" s="62">
        <v>5894</v>
      </c>
      <c r="V196" s="63">
        <v>-5.4994388327721633E-2</v>
      </c>
      <c r="W196" s="62">
        <v>127634</v>
      </c>
      <c r="X196" s="63">
        <v>-0.14454996950422583</v>
      </c>
      <c r="Y196" s="62">
        <v>5481</v>
      </c>
      <c r="Z196" s="63">
        <v>8.3201581027668059E-2</v>
      </c>
      <c r="AA196" s="62">
        <v>5334</v>
      </c>
      <c r="AB196" s="63">
        <v>-0.16473535859693078</v>
      </c>
      <c r="AC196" s="62">
        <v>2759</v>
      </c>
      <c r="AD196" s="63">
        <v>-0.13020176544766704</v>
      </c>
      <c r="AE196" s="62">
        <v>793</v>
      </c>
      <c r="AF196" s="54">
        <v>-8.1112398609501701E-2</v>
      </c>
      <c r="AG196" s="62">
        <v>856</v>
      </c>
      <c r="AH196" s="54">
        <v>-5.807200929152101E-3</v>
      </c>
      <c r="AI196" s="62">
        <v>1110</v>
      </c>
      <c r="AJ196" s="54">
        <v>-0.23342541436464093</v>
      </c>
      <c r="AK196" s="62">
        <v>0</v>
      </c>
      <c r="AL196" s="54" t="s">
        <v>90</v>
      </c>
      <c r="AM196" s="62">
        <v>1774</v>
      </c>
      <c r="AN196" s="63">
        <v>-7.023060796645697E-2</v>
      </c>
      <c r="AO196" s="62">
        <v>3596</v>
      </c>
      <c r="AP196" s="63">
        <v>0.1510883482714469</v>
      </c>
      <c r="AQ196" s="62">
        <v>4506</v>
      </c>
      <c r="AR196" s="63">
        <v>0.67012601927353588</v>
      </c>
      <c r="AS196" s="62">
        <v>1903</v>
      </c>
      <c r="AT196" s="63">
        <v>3.6492374727668864E-2</v>
      </c>
      <c r="AU196" s="62">
        <v>1525</v>
      </c>
      <c r="AV196" s="63">
        <v>1.6247848537005165</v>
      </c>
      <c r="AW196" s="62"/>
      <c r="AX196" s="63"/>
      <c r="AY196" s="62"/>
      <c r="AZ196" s="63"/>
      <c r="BA196" s="62">
        <v>6378</v>
      </c>
      <c r="BB196" s="63">
        <v>-7.8456870394451705E-2</v>
      </c>
      <c r="BC196" s="51"/>
      <c r="BD196" s="51"/>
    </row>
    <row r="197" spans="2:56" s="74" customFormat="1" ht="15" hidden="1" customHeight="1" outlineLevel="1" x14ac:dyDescent="0.25">
      <c r="B197" s="52" t="s">
        <v>100</v>
      </c>
      <c r="C197" s="62">
        <v>541060</v>
      </c>
      <c r="D197" s="63">
        <v>5.2119854469652394E-2</v>
      </c>
      <c r="E197" s="62">
        <v>206939</v>
      </c>
      <c r="F197" s="63">
        <v>0.12504145396028021</v>
      </c>
      <c r="G197" s="62"/>
      <c r="H197" s="63"/>
      <c r="I197" s="62"/>
      <c r="J197" s="63"/>
      <c r="K197" s="62"/>
      <c r="L197" s="63"/>
      <c r="M197" s="62">
        <v>334121</v>
      </c>
      <c r="N197" s="63">
        <v>1.151314793623115E-2</v>
      </c>
      <c r="O197" s="62">
        <v>11522</v>
      </c>
      <c r="P197" s="63">
        <v>-3.911266783420897E-2</v>
      </c>
      <c r="Q197" s="62">
        <v>11319</v>
      </c>
      <c r="R197" s="63">
        <v>-5.1854455967657032E-3</v>
      </c>
      <c r="S197" s="62">
        <v>58650</v>
      </c>
      <c r="T197" s="63">
        <v>-2.9471628799788152E-2</v>
      </c>
      <c r="U197" s="62">
        <v>6769</v>
      </c>
      <c r="V197" s="63">
        <v>-0.18661379476087481</v>
      </c>
      <c r="W197" s="62">
        <v>175942</v>
      </c>
      <c r="X197" s="63">
        <v>-3.2062496561588771E-2</v>
      </c>
      <c r="Y197" s="62">
        <v>5801</v>
      </c>
      <c r="Z197" s="63">
        <v>0.15649920255183414</v>
      </c>
      <c r="AA197" s="62">
        <v>5897</v>
      </c>
      <c r="AB197" s="63">
        <v>-9.9832086704319978E-2</v>
      </c>
      <c r="AC197" s="62">
        <v>38200</v>
      </c>
      <c r="AD197" s="63">
        <v>0.43668434314942273</v>
      </c>
      <c r="AE197" s="62">
        <v>11604</v>
      </c>
      <c r="AF197" s="54">
        <v>0.39337175792507195</v>
      </c>
      <c r="AG197" s="62">
        <v>6590</v>
      </c>
      <c r="AH197" s="54">
        <v>1.0861031972143085</v>
      </c>
      <c r="AI197" s="62">
        <v>8401</v>
      </c>
      <c r="AJ197" s="54">
        <v>0.3236174570663306</v>
      </c>
      <c r="AK197" s="62">
        <v>11605</v>
      </c>
      <c r="AL197" s="54">
        <v>0.32552826956025127</v>
      </c>
      <c r="AM197" s="62">
        <v>2202</v>
      </c>
      <c r="AN197" s="63">
        <v>-0.17866467735919433</v>
      </c>
      <c r="AO197" s="62">
        <v>4479</v>
      </c>
      <c r="AP197" s="63">
        <v>9.2705537936081939E-2</v>
      </c>
      <c r="AQ197" s="62">
        <v>4564</v>
      </c>
      <c r="AR197" s="63">
        <v>0.24870041039671675</v>
      </c>
      <c r="AS197" s="62">
        <v>2344</v>
      </c>
      <c r="AT197" s="63">
        <v>1.7802865827182046E-2</v>
      </c>
      <c r="AU197" s="62">
        <v>1694</v>
      </c>
      <c r="AV197" s="63">
        <v>1.5473684210526315</v>
      </c>
      <c r="AW197" s="62"/>
      <c r="AX197" s="63"/>
      <c r="AY197" s="62"/>
      <c r="AZ197" s="63"/>
      <c r="BA197" s="62">
        <v>4738</v>
      </c>
      <c r="BB197" s="63">
        <v>-2.65050339017876E-2</v>
      </c>
      <c r="BC197" s="51"/>
      <c r="BD197" s="51"/>
    </row>
    <row r="198" spans="2:56" s="74" customFormat="1" ht="15" hidden="1" customHeight="1" outlineLevel="1" x14ac:dyDescent="0.25">
      <c r="B198" s="52" t="s">
        <v>101</v>
      </c>
      <c r="C198" s="62">
        <v>486741</v>
      </c>
      <c r="D198" s="63">
        <v>2.4204714269481897E-2</v>
      </c>
      <c r="E198" s="62">
        <v>170414</v>
      </c>
      <c r="F198" s="63">
        <v>8.1739527856947936E-2</v>
      </c>
      <c r="G198" s="62"/>
      <c r="H198" s="63"/>
      <c r="I198" s="62"/>
      <c r="J198" s="63"/>
      <c r="K198" s="62"/>
      <c r="L198" s="63"/>
      <c r="M198" s="62">
        <v>316327</v>
      </c>
      <c r="N198" s="63">
        <v>-4.3248211368550615E-3</v>
      </c>
      <c r="O198" s="62">
        <v>9451</v>
      </c>
      <c r="P198" s="63">
        <v>0.16563887518500242</v>
      </c>
      <c r="Q198" s="62">
        <v>10691</v>
      </c>
      <c r="R198" s="63">
        <v>4.3635298711440784E-2</v>
      </c>
      <c r="S198" s="62">
        <v>75339</v>
      </c>
      <c r="T198" s="63">
        <v>2.9446327066025457E-2</v>
      </c>
      <c r="U198" s="62">
        <v>3574</v>
      </c>
      <c r="V198" s="63">
        <v>-0.33912721893491127</v>
      </c>
      <c r="W198" s="62">
        <v>138064</v>
      </c>
      <c r="X198" s="63">
        <v>-5.8804281137091796E-2</v>
      </c>
      <c r="Y198" s="62">
        <v>2103</v>
      </c>
      <c r="Z198" s="63">
        <v>-0.34485981308411218</v>
      </c>
      <c r="AA198" s="62">
        <v>7556</v>
      </c>
      <c r="AB198" s="63">
        <v>0.45335641469513366</v>
      </c>
      <c r="AC198" s="62">
        <v>54739</v>
      </c>
      <c r="AD198" s="63">
        <v>0.12898834691141592</v>
      </c>
      <c r="AE198" s="62">
        <v>16145</v>
      </c>
      <c r="AF198" s="54">
        <v>0.13163243849442763</v>
      </c>
      <c r="AG198" s="62">
        <v>11299</v>
      </c>
      <c r="AH198" s="54">
        <v>8.1347497368169153E-2</v>
      </c>
      <c r="AI198" s="62">
        <v>12088</v>
      </c>
      <c r="AJ198" s="54">
        <v>0.18871078768807159</v>
      </c>
      <c r="AK198" s="62">
        <v>15207</v>
      </c>
      <c r="AL198" s="54">
        <v>0.11816176470588236</v>
      </c>
      <c r="AM198" s="62">
        <v>2034</v>
      </c>
      <c r="AN198" s="63">
        <v>-0.22098812715434701</v>
      </c>
      <c r="AO198" s="62">
        <v>4296</v>
      </c>
      <c r="AP198" s="63">
        <v>-9.3288307302659357E-2</v>
      </c>
      <c r="AQ198" s="62">
        <v>2695</v>
      </c>
      <c r="AR198" s="63">
        <v>-0.13759999999999994</v>
      </c>
      <c r="AS198" s="62">
        <v>1460</v>
      </c>
      <c r="AT198" s="63">
        <v>0.1831442463533226</v>
      </c>
      <c r="AU198" s="62">
        <v>1167</v>
      </c>
      <c r="AV198" s="63">
        <v>-0.14064801178203246</v>
      </c>
      <c r="AW198" s="62"/>
      <c r="AX198" s="63"/>
      <c r="AY198" s="62"/>
      <c r="AZ198" s="63"/>
      <c r="BA198" s="62">
        <v>3158</v>
      </c>
      <c r="BB198" s="63">
        <v>-0.23106890674458247</v>
      </c>
      <c r="BC198" s="51"/>
      <c r="BD198" s="51"/>
    </row>
    <row r="199" spans="2:56" s="74" customFormat="1" ht="15" hidden="1" customHeight="1" outlineLevel="1" x14ac:dyDescent="0.25">
      <c r="B199" s="52" t="s">
        <v>102</v>
      </c>
      <c r="C199" s="62">
        <v>517113</v>
      </c>
      <c r="D199" s="63">
        <v>4.7627247753259772E-2</v>
      </c>
      <c r="E199" s="62">
        <v>193108</v>
      </c>
      <c r="F199" s="63">
        <v>0.12904225401521319</v>
      </c>
      <c r="G199" s="62"/>
      <c r="H199" s="63"/>
      <c r="I199" s="62"/>
      <c r="J199" s="63"/>
      <c r="K199" s="62"/>
      <c r="L199" s="63"/>
      <c r="M199" s="62">
        <v>324005</v>
      </c>
      <c r="N199" s="63">
        <v>4.4579885729165714E-3</v>
      </c>
      <c r="O199" s="62">
        <v>9835</v>
      </c>
      <c r="P199" s="63">
        <v>-7.1381361533377374E-2</v>
      </c>
      <c r="Q199" s="62">
        <v>11441</v>
      </c>
      <c r="R199" s="63">
        <v>-0.10638131687885655</v>
      </c>
      <c r="S199" s="62">
        <v>65755</v>
      </c>
      <c r="T199" s="63">
        <v>9.6410051189702139E-2</v>
      </c>
      <c r="U199" s="62">
        <v>4373</v>
      </c>
      <c r="V199" s="63">
        <v>-0.26799464345497159</v>
      </c>
      <c r="W199" s="62">
        <v>158348</v>
      </c>
      <c r="X199" s="63">
        <v>-1.1997448963485535E-4</v>
      </c>
      <c r="Y199" s="62">
        <v>2968</v>
      </c>
      <c r="Z199" s="63">
        <v>-7.0257611241217877E-3</v>
      </c>
      <c r="AA199" s="62">
        <v>6942</v>
      </c>
      <c r="AB199" s="63">
        <v>-0.24494235370894057</v>
      </c>
      <c r="AC199" s="62">
        <v>50175</v>
      </c>
      <c r="AD199" s="63">
        <v>7.383627608346699E-2</v>
      </c>
      <c r="AE199" s="62">
        <v>13611</v>
      </c>
      <c r="AF199" s="54">
        <v>-1.9027027027027077E-2</v>
      </c>
      <c r="AG199" s="62">
        <v>9672</v>
      </c>
      <c r="AH199" s="54">
        <v>5.924871317489866E-2</v>
      </c>
      <c r="AI199" s="62">
        <v>11461</v>
      </c>
      <c r="AJ199" s="54">
        <v>0.1650909830232794</v>
      </c>
      <c r="AK199" s="62">
        <v>15431</v>
      </c>
      <c r="AL199" s="54">
        <v>0.11158334533928826</v>
      </c>
      <c r="AM199" s="62">
        <v>1799</v>
      </c>
      <c r="AN199" s="63">
        <v>-4.6634870164281916E-2</v>
      </c>
      <c r="AO199" s="62">
        <v>3679</v>
      </c>
      <c r="AP199" s="63">
        <v>-7.6092415871421348E-2</v>
      </c>
      <c r="AQ199" s="62">
        <v>2521</v>
      </c>
      <c r="AR199" s="63">
        <v>1.5891934843066391E-3</v>
      </c>
      <c r="AS199" s="62">
        <v>853</v>
      </c>
      <c r="AT199" s="63">
        <v>-0.16290480863591761</v>
      </c>
      <c r="AU199" s="62">
        <v>812</v>
      </c>
      <c r="AV199" s="63">
        <v>-0.19364448857994043</v>
      </c>
      <c r="AW199" s="62"/>
      <c r="AX199" s="63"/>
      <c r="AY199" s="62"/>
      <c r="AZ199" s="63"/>
      <c r="BA199" s="62">
        <v>4504</v>
      </c>
      <c r="BB199" s="63">
        <v>-0.18685683336342296</v>
      </c>
      <c r="BC199" s="51"/>
      <c r="BD199" s="51"/>
    </row>
    <row r="200" spans="2:56" s="74" customFormat="1" ht="15" customHeight="1" collapsed="1" x14ac:dyDescent="0.25">
      <c r="B200" s="64">
        <v>2004</v>
      </c>
      <c r="C200" s="65">
        <v>5861337</v>
      </c>
      <c r="D200" s="66">
        <v>1.2765887596534187E-2</v>
      </c>
      <c r="E200" s="65">
        <v>2401580</v>
      </c>
      <c r="F200" s="66">
        <v>8.981174543317616E-2</v>
      </c>
      <c r="G200" s="65"/>
      <c r="H200" s="66"/>
      <c r="I200" s="65"/>
      <c r="J200" s="66"/>
      <c r="K200" s="65"/>
      <c r="L200" s="66"/>
      <c r="M200" s="65">
        <v>3459757</v>
      </c>
      <c r="N200" s="66">
        <v>-3.460944977244762E-2</v>
      </c>
      <c r="O200" s="65">
        <v>119833</v>
      </c>
      <c r="P200" s="66">
        <v>-9.617980917901725E-2</v>
      </c>
      <c r="Q200" s="65">
        <v>127154</v>
      </c>
      <c r="R200" s="66">
        <v>-3.0986130163084935E-2</v>
      </c>
      <c r="S200" s="65">
        <v>671942</v>
      </c>
      <c r="T200" s="66">
        <v>-3.713787455632156E-2</v>
      </c>
      <c r="U200" s="65">
        <v>82395</v>
      </c>
      <c r="V200" s="66">
        <v>-0.2157935812997297</v>
      </c>
      <c r="W200" s="65">
        <v>1764356</v>
      </c>
      <c r="X200" s="66">
        <v>-4.5190604060259876E-2</v>
      </c>
      <c r="Y200" s="65">
        <v>53757</v>
      </c>
      <c r="Z200" s="66">
        <v>3.402708317304004E-2</v>
      </c>
      <c r="AA200" s="65">
        <v>95559</v>
      </c>
      <c r="AB200" s="66">
        <v>-2.5037495026170031E-2</v>
      </c>
      <c r="AC200" s="65">
        <v>330405</v>
      </c>
      <c r="AD200" s="66">
        <v>7.5390083387036899E-2</v>
      </c>
      <c r="AE200" s="65">
        <v>93429</v>
      </c>
      <c r="AF200" s="66">
        <v>-3.9902581387701419E-2</v>
      </c>
      <c r="AG200" s="65">
        <v>66820</v>
      </c>
      <c r="AH200" s="66">
        <v>0.12332728128572379</v>
      </c>
      <c r="AI200" s="65">
        <v>80380</v>
      </c>
      <c r="AJ200" s="66">
        <v>0.16265278079120571</v>
      </c>
      <c r="AK200" s="65">
        <v>89776</v>
      </c>
      <c r="AL200" s="66">
        <v>0.10410645546113062</v>
      </c>
      <c r="AM200" s="65">
        <v>22514</v>
      </c>
      <c r="AN200" s="66">
        <v>-0.2317351987715407</v>
      </c>
      <c r="AO200" s="65">
        <v>47671</v>
      </c>
      <c r="AP200" s="66">
        <v>-2.2373979738320782E-2</v>
      </c>
      <c r="AQ200" s="65">
        <v>42054</v>
      </c>
      <c r="AR200" s="66">
        <v>0.33763796558414705</v>
      </c>
      <c r="AS200" s="65">
        <v>17587</v>
      </c>
      <c r="AT200" s="66">
        <v>-0.12606837606837606</v>
      </c>
      <c r="AU200" s="65">
        <v>13911</v>
      </c>
      <c r="AV200" s="66">
        <v>0.44635059263880228</v>
      </c>
      <c r="AW200" s="65"/>
      <c r="AX200" s="66"/>
      <c r="AY200" s="65"/>
      <c r="AZ200" s="66"/>
      <c r="BA200" s="65">
        <v>70619</v>
      </c>
      <c r="BB200" s="66">
        <v>-2.8691286706553853E-2</v>
      </c>
      <c r="BC200" s="51"/>
      <c r="BD200" s="51"/>
    </row>
    <row r="201" spans="2:56" s="74" customFormat="1" ht="15" hidden="1" customHeight="1" outlineLevel="1" x14ac:dyDescent="0.25">
      <c r="B201" s="52" t="s">
        <v>91</v>
      </c>
      <c r="C201" s="62">
        <v>455637</v>
      </c>
      <c r="D201" s="63">
        <v>4.2626124404760546E-2</v>
      </c>
      <c r="E201" s="62">
        <v>135438</v>
      </c>
      <c r="F201" s="63">
        <v>0.10586006711683393</v>
      </c>
      <c r="G201" s="62"/>
      <c r="H201" s="63"/>
      <c r="I201" s="62"/>
      <c r="J201" s="63"/>
      <c r="K201" s="62"/>
      <c r="L201" s="63"/>
      <c r="M201" s="62">
        <v>320199</v>
      </c>
      <c r="N201" s="63">
        <v>1.8004298395096319E-2</v>
      </c>
      <c r="O201" s="62">
        <v>12760</v>
      </c>
      <c r="P201" s="63">
        <v>0.30483689538807646</v>
      </c>
      <c r="Q201" s="62">
        <v>11884</v>
      </c>
      <c r="R201" s="63">
        <v>8.9076246334310882E-2</v>
      </c>
      <c r="S201" s="62">
        <v>60783</v>
      </c>
      <c r="T201" s="63">
        <v>6.0174768457956107E-2</v>
      </c>
      <c r="U201" s="62">
        <v>6620</v>
      </c>
      <c r="V201" s="63">
        <v>-3.2022225471560195E-2</v>
      </c>
      <c r="W201" s="62">
        <v>148557</v>
      </c>
      <c r="X201" s="63">
        <v>7.2102824646738783E-2</v>
      </c>
      <c r="Y201" s="62">
        <v>3944</v>
      </c>
      <c r="Z201" s="63">
        <v>1.2840267077555145E-2</v>
      </c>
      <c r="AA201" s="62">
        <v>11178</v>
      </c>
      <c r="AB201" s="63">
        <v>2.8709851067647563E-3</v>
      </c>
      <c r="AC201" s="62">
        <v>47372</v>
      </c>
      <c r="AD201" s="63">
        <v>-0.21150485194493918</v>
      </c>
      <c r="AE201" s="62">
        <v>15043</v>
      </c>
      <c r="AF201" s="54">
        <v>-0.40303186634390253</v>
      </c>
      <c r="AG201" s="62">
        <v>8477</v>
      </c>
      <c r="AH201" s="54">
        <v>-0.20716423494201275</v>
      </c>
      <c r="AI201" s="62">
        <v>10133</v>
      </c>
      <c r="AJ201" s="54">
        <v>1.3908345007004108E-2</v>
      </c>
      <c r="AK201" s="62">
        <v>13719</v>
      </c>
      <c r="AL201" s="54">
        <v>-3.3464844300408636E-2</v>
      </c>
      <c r="AM201" s="62">
        <v>2528</v>
      </c>
      <c r="AN201" s="63">
        <v>-3.8051750380517557E-2</v>
      </c>
      <c r="AO201" s="62">
        <v>5311</v>
      </c>
      <c r="AP201" s="63">
        <v>0.45268052516411372</v>
      </c>
      <c r="AQ201" s="62">
        <v>2682</v>
      </c>
      <c r="AR201" s="63">
        <v>9.0293453724605843E-3</v>
      </c>
      <c r="AS201" s="62">
        <v>1414</v>
      </c>
      <c r="AT201" s="63">
        <v>0.20958083832335328</v>
      </c>
      <c r="AU201" s="62">
        <v>938</v>
      </c>
      <c r="AV201" s="63">
        <v>-0.39561855670103097</v>
      </c>
      <c r="AW201" s="62"/>
      <c r="AX201" s="63"/>
      <c r="AY201" s="62"/>
      <c r="AZ201" s="63"/>
      <c r="BA201" s="62">
        <v>4228</v>
      </c>
      <c r="BB201" s="63">
        <v>-2.2427745664739929E-2</v>
      </c>
      <c r="BC201" s="51"/>
      <c r="BD201" s="51"/>
    </row>
    <row r="202" spans="2:56" s="74" customFormat="1" ht="15" hidden="1" customHeight="1" outlineLevel="1" x14ac:dyDescent="0.25">
      <c r="B202" s="52" t="s">
        <v>92</v>
      </c>
      <c r="C202" s="62">
        <v>461327</v>
      </c>
      <c r="D202" s="63">
        <v>-3.0713632877748531E-2</v>
      </c>
      <c r="E202" s="62">
        <v>136751</v>
      </c>
      <c r="F202" s="63">
        <v>2.1337774657564923E-2</v>
      </c>
      <c r="G202" s="62"/>
      <c r="H202" s="63"/>
      <c r="I202" s="62"/>
      <c r="J202" s="63"/>
      <c r="K202" s="62"/>
      <c r="L202" s="63"/>
      <c r="M202" s="62">
        <v>324576</v>
      </c>
      <c r="N202" s="63">
        <v>-5.1088872711964051E-2</v>
      </c>
      <c r="O202" s="62">
        <v>12514</v>
      </c>
      <c r="P202" s="63">
        <v>-1.433522369250162E-2</v>
      </c>
      <c r="Q202" s="62">
        <v>11087</v>
      </c>
      <c r="R202" s="63">
        <v>-0.16770512724269948</v>
      </c>
      <c r="S202" s="62">
        <v>65147</v>
      </c>
      <c r="T202" s="63">
        <v>-8.0623765170759198E-2</v>
      </c>
      <c r="U202" s="62">
        <v>10319</v>
      </c>
      <c r="V202" s="63">
        <v>-4.9903323819169509E-2</v>
      </c>
      <c r="W202" s="62">
        <v>150611</v>
      </c>
      <c r="X202" s="63">
        <v>2.682083762280385E-2</v>
      </c>
      <c r="Y202" s="62">
        <v>3748</v>
      </c>
      <c r="Z202" s="63">
        <v>-9.5341539946898424E-2</v>
      </c>
      <c r="AA202" s="62">
        <v>10053</v>
      </c>
      <c r="AB202" s="63">
        <v>-0.16266866566716642</v>
      </c>
      <c r="AC202" s="62">
        <v>45275</v>
      </c>
      <c r="AD202" s="63">
        <v>-0.18633071545387558</v>
      </c>
      <c r="AE202" s="62">
        <v>13790</v>
      </c>
      <c r="AF202" s="54">
        <v>-0.40150167093442124</v>
      </c>
      <c r="AG202" s="62">
        <v>8639</v>
      </c>
      <c r="AH202" s="54">
        <v>-0.1531222429173611</v>
      </c>
      <c r="AI202" s="62">
        <v>10207</v>
      </c>
      <c r="AJ202" s="54">
        <v>9.7055030094582939E-2</v>
      </c>
      <c r="AK202" s="62">
        <v>12639</v>
      </c>
      <c r="AL202" s="54">
        <v>-3.4969840421470555E-2</v>
      </c>
      <c r="AM202" s="62">
        <v>2821</v>
      </c>
      <c r="AN202" s="63">
        <v>-0.13200000000000001</v>
      </c>
      <c r="AO202" s="62">
        <v>4924</v>
      </c>
      <c r="AP202" s="63">
        <v>0.14671634839310665</v>
      </c>
      <c r="AQ202" s="62">
        <v>1375</v>
      </c>
      <c r="AR202" s="63">
        <v>-0.28310740354535979</v>
      </c>
      <c r="AS202" s="62">
        <v>1520</v>
      </c>
      <c r="AT202" s="63">
        <v>9.3525179856115193E-2</v>
      </c>
      <c r="AU202" s="62">
        <v>1222</v>
      </c>
      <c r="AV202" s="63">
        <v>-0.18587608261159227</v>
      </c>
      <c r="AW202" s="62"/>
      <c r="AX202" s="63"/>
      <c r="AY202" s="62"/>
      <c r="AZ202" s="63"/>
      <c r="BA202" s="62">
        <v>3960</v>
      </c>
      <c r="BB202" s="63">
        <v>0.1343454597536522</v>
      </c>
      <c r="BC202" s="51"/>
      <c r="BD202" s="51"/>
    </row>
    <row r="203" spans="2:56" s="74" customFormat="1" ht="15" hidden="1" customHeight="1" outlineLevel="1" x14ac:dyDescent="0.25">
      <c r="B203" s="52" t="s">
        <v>93</v>
      </c>
      <c r="C203" s="62">
        <v>490809</v>
      </c>
      <c r="D203" s="63">
        <v>-0.11112861776514882</v>
      </c>
      <c r="E203" s="62">
        <v>151429</v>
      </c>
      <c r="F203" s="63">
        <v>-5.4969592686482383E-3</v>
      </c>
      <c r="G203" s="62"/>
      <c r="H203" s="63"/>
      <c r="I203" s="62"/>
      <c r="J203" s="63"/>
      <c r="K203" s="62"/>
      <c r="L203" s="63"/>
      <c r="M203" s="62">
        <v>339380</v>
      </c>
      <c r="N203" s="63">
        <v>-0.1513484452557482</v>
      </c>
      <c r="O203" s="62">
        <v>12621</v>
      </c>
      <c r="P203" s="63">
        <v>-0.10647787610619464</v>
      </c>
      <c r="Q203" s="62">
        <v>12384</v>
      </c>
      <c r="R203" s="63">
        <v>2.8913260219342041E-2</v>
      </c>
      <c r="S203" s="62">
        <v>74335</v>
      </c>
      <c r="T203" s="63">
        <v>-9.1858675202189266E-2</v>
      </c>
      <c r="U203" s="62">
        <v>13016</v>
      </c>
      <c r="V203" s="63">
        <v>-4.7772331553149416E-2</v>
      </c>
      <c r="W203" s="62">
        <v>148231</v>
      </c>
      <c r="X203" s="63">
        <v>-0.1947512236461123</v>
      </c>
      <c r="Y203" s="62">
        <v>3370</v>
      </c>
      <c r="Z203" s="63">
        <v>-0.4013146207141588</v>
      </c>
      <c r="AA203" s="62">
        <v>9708</v>
      </c>
      <c r="AB203" s="63">
        <v>2.1142316188071941E-2</v>
      </c>
      <c r="AC203" s="62">
        <v>50699</v>
      </c>
      <c r="AD203" s="63">
        <v>-0.14715629047723178</v>
      </c>
      <c r="AE203" s="62">
        <v>15487</v>
      </c>
      <c r="AF203" s="54">
        <v>-0.36681794022650149</v>
      </c>
      <c r="AG203" s="62">
        <v>9917</v>
      </c>
      <c r="AH203" s="54">
        <v>-0.15398396178126594</v>
      </c>
      <c r="AI203" s="62">
        <v>11241</v>
      </c>
      <c r="AJ203" s="54">
        <v>7.0163747143945132E-2</v>
      </c>
      <c r="AK203" s="62">
        <v>14054</v>
      </c>
      <c r="AL203" s="54">
        <v>0.10123805046231005</v>
      </c>
      <c r="AM203" s="62">
        <v>3635</v>
      </c>
      <c r="AN203" s="63">
        <v>3.1498297389330299E-2</v>
      </c>
      <c r="AO203" s="62">
        <v>3873</v>
      </c>
      <c r="AP203" s="63">
        <v>-0.26578199052132701</v>
      </c>
      <c r="AQ203" s="62">
        <v>1482</v>
      </c>
      <c r="AR203" s="63">
        <v>-0.41190476190476188</v>
      </c>
      <c r="AS203" s="62">
        <v>1237</v>
      </c>
      <c r="AT203" s="63">
        <v>-0.10556760665220533</v>
      </c>
      <c r="AU203" s="62">
        <v>455</v>
      </c>
      <c r="AV203" s="63">
        <v>-0.76546391752577314</v>
      </c>
      <c r="AW203" s="62"/>
      <c r="AX203" s="63"/>
      <c r="AY203" s="62"/>
      <c r="AZ203" s="63"/>
      <c r="BA203" s="62">
        <v>4334</v>
      </c>
      <c r="BB203" s="63">
        <v>-0.11820956256358084</v>
      </c>
      <c r="BC203" s="51"/>
      <c r="BD203" s="51"/>
    </row>
    <row r="204" spans="2:56" s="74" customFormat="1" ht="15" hidden="1" customHeight="1" outlineLevel="1" x14ac:dyDescent="0.25">
      <c r="B204" s="52" t="s">
        <v>94</v>
      </c>
      <c r="C204" s="62">
        <v>508204</v>
      </c>
      <c r="D204" s="63">
        <v>0.16022218011382972</v>
      </c>
      <c r="E204" s="62">
        <v>183341</v>
      </c>
      <c r="F204" s="63">
        <v>0.22619716425896197</v>
      </c>
      <c r="G204" s="62"/>
      <c r="H204" s="63"/>
      <c r="I204" s="62"/>
      <c r="J204" s="63"/>
      <c r="K204" s="62"/>
      <c r="L204" s="63"/>
      <c r="M204" s="62">
        <v>324863</v>
      </c>
      <c r="N204" s="63">
        <v>0.12602988530448567</v>
      </c>
      <c r="O204" s="62">
        <v>11534</v>
      </c>
      <c r="P204" s="63">
        <v>-0.11413210445468513</v>
      </c>
      <c r="Q204" s="62">
        <v>12655</v>
      </c>
      <c r="R204" s="63">
        <v>0.1857022392954184</v>
      </c>
      <c r="S204" s="62">
        <v>69526</v>
      </c>
      <c r="T204" s="63">
        <v>0.26981169981553532</v>
      </c>
      <c r="U204" s="62">
        <v>13136</v>
      </c>
      <c r="V204" s="63">
        <v>5.1216389244558291E-2</v>
      </c>
      <c r="W204" s="62">
        <v>163358</v>
      </c>
      <c r="X204" s="63">
        <v>0.13253513217462443</v>
      </c>
      <c r="Y204" s="62">
        <v>3824</v>
      </c>
      <c r="Z204" s="63">
        <v>7.6416337285902802E-3</v>
      </c>
      <c r="AA204" s="62">
        <v>10158</v>
      </c>
      <c r="AB204" s="63">
        <v>-1.2348079727758865E-2</v>
      </c>
      <c r="AC204" s="62">
        <v>23279</v>
      </c>
      <c r="AD204" s="63">
        <v>-7.2074377345615614E-3</v>
      </c>
      <c r="AE204" s="62">
        <v>8996</v>
      </c>
      <c r="AF204" s="54">
        <v>-0.21746694502435626</v>
      </c>
      <c r="AG204" s="62">
        <v>4639</v>
      </c>
      <c r="AH204" s="54">
        <v>0.19315843621399176</v>
      </c>
      <c r="AI204" s="62">
        <v>4982</v>
      </c>
      <c r="AJ204" s="54">
        <v>0.31277997364953891</v>
      </c>
      <c r="AK204" s="62">
        <v>4662</v>
      </c>
      <c r="AL204" s="54">
        <v>9.2059030217849669E-2</v>
      </c>
      <c r="AM204" s="62">
        <v>3077</v>
      </c>
      <c r="AN204" s="63">
        <v>-1.4413837283792419E-2</v>
      </c>
      <c r="AO204" s="62">
        <v>4192</v>
      </c>
      <c r="AP204" s="63">
        <v>0.11697308819610974</v>
      </c>
      <c r="AQ204" s="62">
        <v>2796</v>
      </c>
      <c r="AR204" s="63">
        <v>0.18625371234620269</v>
      </c>
      <c r="AS204" s="62">
        <v>1331</v>
      </c>
      <c r="AT204" s="63">
        <v>0.31521739130434789</v>
      </c>
      <c r="AU204" s="62">
        <v>948</v>
      </c>
      <c r="AV204" s="63">
        <v>-0.36418511066398396</v>
      </c>
      <c r="AW204" s="62"/>
      <c r="AX204" s="63"/>
      <c r="AY204" s="62"/>
      <c r="AZ204" s="63"/>
      <c r="BA204" s="62">
        <v>5049</v>
      </c>
      <c r="BB204" s="63">
        <v>0.24451565195957614</v>
      </c>
      <c r="BC204" s="51"/>
      <c r="BD204" s="51"/>
    </row>
    <row r="205" spans="2:56" s="74" customFormat="1" ht="15" hidden="1" customHeight="1" outlineLevel="1" x14ac:dyDescent="0.25">
      <c r="B205" s="52" t="s">
        <v>95</v>
      </c>
      <c r="C205" s="62">
        <v>413605</v>
      </c>
      <c r="D205" s="63">
        <v>6.7662554563453714E-2</v>
      </c>
      <c r="E205" s="62">
        <v>157863</v>
      </c>
      <c r="F205" s="63">
        <v>8.7570271164021163E-2</v>
      </c>
      <c r="G205" s="62"/>
      <c r="H205" s="63"/>
      <c r="I205" s="62"/>
      <c r="J205" s="63"/>
      <c r="K205" s="62"/>
      <c r="L205" s="63"/>
      <c r="M205" s="62">
        <v>255742</v>
      </c>
      <c r="N205" s="63">
        <v>5.5733752750360077E-2</v>
      </c>
      <c r="O205" s="62">
        <v>10524</v>
      </c>
      <c r="P205" s="63">
        <v>4.3633478778262624E-2</v>
      </c>
      <c r="Q205" s="62">
        <v>9302</v>
      </c>
      <c r="R205" s="63">
        <v>-2.9018789144050094E-2</v>
      </c>
      <c r="S205" s="62">
        <v>50456</v>
      </c>
      <c r="T205" s="63">
        <v>6.9935111751982637E-2</v>
      </c>
      <c r="U205" s="62">
        <v>11361</v>
      </c>
      <c r="V205" s="63">
        <v>0.431397253370291</v>
      </c>
      <c r="W205" s="62">
        <v>145968</v>
      </c>
      <c r="X205" s="63">
        <v>5.7792786590624257E-2</v>
      </c>
      <c r="Y205" s="62">
        <v>4891</v>
      </c>
      <c r="Z205" s="63">
        <v>-0.11024195015462979</v>
      </c>
      <c r="AA205" s="62">
        <v>4123</v>
      </c>
      <c r="AB205" s="63">
        <v>-0.14566929133858264</v>
      </c>
      <c r="AC205" s="62">
        <v>3842</v>
      </c>
      <c r="AD205" s="63">
        <v>-0.16857822982038517</v>
      </c>
      <c r="AE205" s="62">
        <v>2047</v>
      </c>
      <c r="AF205" s="54">
        <v>-0.16653094462540718</v>
      </c>
      <c r="AG205" s="62">
        <v>662</v>
      </c>
      <c r="AH205" s="54">
        <v>9.6026490066225101E-2</v>
      </c>
      <c r="AI205" s="62">
        <v>1133</v>
      </c>
      <c r="AJ205" s="54">
        <v>-0.27418321588725181</v>
      </c>
      <c r="AK205" s="62">
        <v>0</v>
      </c>
      <c r="AL205" s="54" t="s">
        <v>90</v>
      </c>
      <c r="AM205" s="62">
        <v>2055</v>
      </c>
      <c r="AN205" s="63">
        <v>-0.22364941443143183</v>
      </c>
      <c r="AO205" s="62">
        <v>3331</v>
      </c>
      <c r="AP205" s="63">
        <v>-0.15713562753036436</v>
      </c>
      <c r="AQ205" s="62">
        <v>3037</v>
      </c>
      <c r="AR205" s="63">
        <v>0.10036231884057978</v>
      </c>
      <c r="AS205" s="62">
        <v>1810</v>
      </c>
      <c r="AT205" s="63">
        <v>0.53911564625850339</v>
      </c>
      <c r="AU205" s="62">
        <v>617</v>
      </c>
      <c r="AV205" s="63">
        <v>-0.5709318497913769</v>
      </c>
      <c r="AW205" s="62"/>
      <c r="AX205" s="63"/>
      <c r="AY205" s="62"/>
      <c r="AZ205" s="63"/>
      <c r="BA205" s="62">
        <v>4425</v>
      </c>
      <c r="BB205" s="63">
        <v>0.72045101088646968</v>
      </c>
      <c r="BC205" s="51"/>
      <c r="BD205" s="51"/>
    </row>
    <row r="206" spans="2:56" s="74" customFormat="1" ht="15" hidden="1" customHeight="1" outlineLevel="1" x14ac:dyDescent="0.25">
      <c r="B206" s="52" t="s">
        <v>96</v>
      </c>
      <c r="C206" s="62">
        <v>406777</v>
      </c>
      <c r="D206" s="63">
        <v>3.434273058527082E-2</v>
      </c>
      <c r="E206" s="62">
        <v>181322</v>
      </c>
      <c r="F206" s="63">
        <v>0.16092145363280141</v>
      </c>
      <c r="G206" s="62"/>
      <c r="H206" s="63"/>
      <c r="I206" s="62"/>
      <c r="J206" s="63"/>
      <c r="K206" s="62"/>
      <c r="L206" s="63"/>
      <c r="M206" s="62">
        <v>225455</v>
      </c>
      <c r="N206" s="63">
        <v>-4.9046114651830841E-2</v>
      </c>
      <c r="O206" s="62">
        <v>9022</v>
      </c>
      <c r="P206" s="63">
        <v>0.13384441372376532</v>
      </c>
      <c r="Q206" s="62">
        <v>9535</v>
      </c>
      <c r="R206" s="63">
        <v>6.4055350965294133E-2</v>
      </c>
      <c r="S206" s="62">
        <v>38991</v>
      </c>
      <c r="T206" s="63">
        <v>-6.1611032225457829E-2</v>
      </c>
      <c r="U206" s="62">
        <v>6235</v>
      </c>
      <c r="V206" s="63">
        <v>-0.11510076639227929</v>
      </c>
      <c r="W206" s="62">
        <v>130734</v>
      </c>
      <c r="X206" s="63">
        <v>-4.9428496640781749E-2</v>
      </c>
      <c r="Y206" s="62">
        <v>5159</v>
      </c>
      <c r="Z206" s="63">
        <v>-0.2228080747213016</v>
      </c>
      <c r="AA206" s="62">
        <v>5999</v>
      </c>
      <c r="AB206" s="63">
        <v>2.1717340461075985E-3</v>
      </c>
      <c r="AC206" s="62">
        <v>3977</v>
      </c>
      <c r="AD206" s="63">
        <v>-0.25732959850606907</v>
      </c>
      <c r="AE206" s="62">
        <v>1811</v>
      </c>
      <c r="AF206" s="54">
        <v>-0.31401515151515147</v>
      </c>
      <c r="AG206" s="62">
        <v>1068</v>
      </c>
      <c r="AH206" s="54">
        <v>4.705882352941182E-2</v>
      </c>
      <c r="AI206" s="62">
        <v>1098</v>
      </c>
      <c r="AJ206" s="54">
        <v>-0.35221238938053101</v>
      </c>
      <c r="AK206" s="62">
        <v>0</v>
      </c>
      <c r="AL206" s="54" t="s">
        <v>90</v>
      </c>
      <c r="AM206" s="62">
        <v>1966</v>
      </c>
      <c r="AN206" s="63">
        <v>-0.26118000751597148</v>
      </c>
      <c r="AO206" s="62">
        <v>3369</v>
      </c>
      <c r="AP206" s="63">
        <v>6.6139240506329022E-2</v>
      </c>
      <c r="AQ206" s="62">
        <v>2402</v>
      </c>
      <c r="AR206" s="63">
        <v>0.16488845780795347</v>
      </c>
      <c r="AS206" s="62">
        <v>1653</v>
      </c>
      <c r="AT206" s="63">
        <v>0.2843822843822843</v>
      </c>
      <c r="AU206" s="62">
        <v>548</v>
      </c>
      <c r="AV206" s="63">
        <v>-0.6191799861014593</v>
      </c>
      <c r="AW206" s="62"/>
      <c r="AX206" s="63"/>
      <c r="AY206" s="62"/>
      <c r="AZ206" s="63"/>
      <c r="BA206" s="62">
        <v>5865</v>
      </c>
      <c r="BB206" s="63">
        <v>7.6541850220264385E-2</v>
      </c>
      <c r="BC206" s="51"/>
      <c r="BD206" s="51"/>
    </row>
    <row r="207" spans="2:56" s="74" customFormat="1" ht="15" hidden="1" customHeight="1" outlineLevel="1" x14ac:dyDescent="0.25">
      <c r="B207" s="52" t="s">
        <v>97</v>
      </c>
      <c r="C207" s="62">
        <v>505706</v>
      </c>
      <c r="D207" s="63">
        <v>4.1548154296412454E-2</v>
      </c>
      <c r="E207" s="62">
        <v>233848</v>
      </c>
      <c r="F207" s="63">
        <v>0.13639257268649674</v>
      </c>
      <c r="G207" s="62"/>
      <c r="H207" s="63"/>
      <c r="I207" s="62"/>
      <c r="J207" s="63"/>
      <c r="K207" s="62"/>
      <c r="L207" s="63"/>
      <c r="M207" s="62">
        <v>271858</v>
      </c>
      <c r="N207" s="63">
        <v>-2.8217850095799135E-2</v>
      </c>
      <c r="O207" s="62">
        <v>13407</v>
      </c>
      <c r="P207" s="63">
        <v>-8.2843070187440193E-2</v>
      </c>
      <c r="Q207" s="62">
        <v>10949</v>
      </c>
      <c r="R207" s="63">
        <v>-8.6441385064664145E-2</v>
      </c>
      <c r="S207" s="62">
        <v>47249</v>
      </c>
      <c r="T207" s="63">
        <v>5.39123840114204E-2</v>
      </c>
      <c r="U207" s="62">
        <v>7670</v>
      </c>
      <c r="V207" s="63">
        <v>-6.9287707802451193E-2</v>
      </c>
      <c r="W207" s="62">
        <v>152621</v>
      </c>
      <c r="X207" s="63">
        <v>-3.603768288144793E-3</v>
      </c>
      <c r="Y207" s="62">
        <v>5090</v>
      </c>
      <c r="Z207" s="63">
        <v>-0.22609092291318234</v>
      </c>
      <c r="AA207" s="62">
        <v>7600</v>
      </c>
      <c r="AB207" s="63">
        <v>-0.18933333333333335</v>
      </c>
      <c r="AC207" s="62">
        <v>5265</v>
      </c>
      <c r="AD207" s="63">
        <v>-0.3162337662337662</v>
      </c>
      <c r="AE207" s="62">
        <v>2177</v>
      </c>
      <c r="AF207" s="54">
        <v>-0.37924151696606789</v>
      </c>
      <c r="AG207" s="62">
        <v>1676</v>
      </c>
      <c r="AH207" s="54">
        <v>-0.11510031678986277</v>
      </c>
      <c r="AI207" s="62">
        <v>1412</v>
      </c>
      <c r="AJ207" s="54">
        <v>-0.38581992170508916</v>
      </c>
      <c r="AK207" s="62">
        <v>0</v>
      </c>
      <c r="AL207" s="54" t="s">
        <v>90</v>
      </c>
      <c r="AM207" s="62">
        <v>2078</v>
      </c>
      <c r="AN207" s="63">
        <v>-0.33884823417117405</v>
      </c>
      <c r="AO207" s="62">
        <v>3618</v>
      </c>
      <c r="AP207" s="63">
        <v>-4.2603863455940694E-2</v>
      </c>
      <c r="AQ207" s="62">
        <v>2594</v>
      </c>
      <c r="AR207" s="63">
        <v>-1.4812001519179607E-2</v>
      </c>
      <c r="AS207" s="62">
        <v>2167</v>
      </c>
      <c r="AT207" s="63">
        <v>0.26947861745752788</v>
      </c>
      <c r="AU207" s="62">
        <v>733</v>
      </c>
      <c r="AV207" s="63">
        <v>-0.55843373493975901</v>
      </c>
      <c r="AW207" s="62"/>
      <c r="AX207" s="63"/>
      <c r="AY207" s="62"/>
      <c r="AZ207" s="63"/>
      <c r="BA207" s="62">
        <v>10817</v>
      </c>
      <c r="BB207" s="63">
        <v>4.7245619130603211E-2</v>
      </c>
      <c r="BC207" s="51"/>
      <c r="BD207" s="51"/>
    </row>
    <row r="208" spans="2:56" s="74" customFormat="1" ht="15" hidden="1" customHeight="1" outlineLevel="1" x14ac:dyDescent="0.25">
      <c r="B208" s="52" t="s">
        <v>98</v>
      </c>
      <c r="C208" s="62">
        <v>588558</v>
      </c>
      <c r="D208" s="63">
        <v>6.6618581437410063E-2</v>
      </c>
      <c r="E208" s="62">
        <v>287329</v>
      </c>
      <c r="F208" s="63">
        <v>0.15388538612907121</v>
      </c>
      <c r="G208" s="62"/>
      <c r="H208" s="63"/>
      <c r="I208" s="62"/>
      <c r="J208" s="63"/>
      <c r="K208" s="62"/>
      <c r="L208" s="63"/>
      <c r="M208" s="62">
        <v>301229</v>
      </c>
      <c r="N208" s="63">
        <v>-5.1488169940684392E-3</v>
      </c>
      <c r="O208" s="62">
        <v>10462</v>
      </c>
      <c r="P208" s="63">
        <v>-0.14512175192024845</v>
      </c>
      <c r="Q208" s="62">
        <v>11474</v>
      </c>
      <c r="R208" s="63">
        <v>3.3135242211417282E-2</v>
      </c>
      <c r="S208" s="62">
        <v>51582</v>
      </c>
      <c r="T208" s="63">
        <v>7.6183778715424033E-3</v>
      </c>
      <c r="U208" s="62">
        <v>10770</v>
      </c>
      <c r="V208" s="63">
        <v>-1.9929019929019964E-2</v>
      </c>
      <c r="W208" s="62">
        <v>171754</v>
      </c>
      <c r="X208" s="63">
        <v>3.6786188579017276E-2</v>
      </c>
      <c r="Y208" s="62">
        <v>5687</v>
      </c>
      <c r="Z208" s="63">
        <v>-0.16917457998539076</v>
      </c>
      <c r="AA208" s="62">
        <v>11864</v>
      </c>
      <c r="AB208" s="63">
        <v>-0.11389946971394427</v>
      </c>
      <c r="AC208" s="62">
        <v>2562</v>
      </c>
      <c r="AD208" s="63">
        <v>-0.47895057962172061</v>
      </c>
      <c r="AE208" s="62">
        <v>628</v>
      </c>
      <c r="AF208" s="54">
        <v>-0.73855120732722734</v>
      </c>
      <c r="AG208" s="62">
        <v>806</v>
      </c>
      <c r="AH208" s="54">
        <v>-0.33278145695364236</v>
      </c>
      <c r="AI208" s="62">
        <v>1128</v>
      </c>
      <c r="AJ208" s="54">
        <v>-0.13695485845447586</v>
      </c>
      <c r="AK208" s="62">
        <v>0</v>
      </c>
      <c r="AL208" s="54" t="s">
        <v>90</v>
      </c>
      <c r="AM208" s="62">
        <v>2058</v>
      </c>
      <c r="AN208" s="63">
        <v>-0.32480314960629919</v>
      </c>
      <c r="AO208" s="62">
        <v>4201</v>
      </c>
      <c r="AP208" s="63">
        <v>-9.5975898429094042E-2</v>
      </c>
      <c r="AQ208" s="62">
        <v>3076</v>
      </c>
      <c r="AR208" s="63">
        <v>7.0657848938391998E-2</v>
      </c>
      <c r="AS208" s="62">
        <v>2600</v>
      </c>
      <c r="AT208" s="63">
        <v>0.20705663881151337</v>
      </c>
      <c r="AU208" s="62">
        <v>546</v>
      </c>
      <c r="AV208" s="63">
        <v>-0.48780487804878048</v>
      </c>
      <c r="AW208" s="62"/>
      <c r="AX208" s="63"/>
      <c r="AY208" s="62"/>
      <c r="AZ208" s="63"/>
      <c r="BA208" s="62">
        <v>12593</v>
      </c>
      <c r="BB208" s="63">
        <v>-5.6064434617814074E-3</v>
      </c>
      <c r="BC208" s="51"/>
      <c r="BD208" s="51"/>
    </row>
    <row r="209" spans="2:56" s="74" customFormat="1" ht="15" hidden="1" customHeight="1" outlineLevel="1" x14ac:dyDescent="0.25">
      <c r="B209" s="52" t="s">
        <v>99</v>
      </c>
      <c r="C209" s="62">
        <v>473733</v>
      </c>
      <c r="D209" s="63">
        <v>1.4580500080312753E-2</v>
      </c>
      <c r="E209" s="62">
        <v>223831</v>
      </c>
      <c r="F209" s="63">
        <v>8.88257584970642E-2</v>
      </c>
      <c r="G209" s="62"/>
      <c r="H209" s="63"/>
      <c r="I209" s="62"/>
      <c r="J209" s="63"/>
      <c r="K209" s="62"/>
      <c r="L209" s="63"/>
      <c r="M209" s="62">
        <v>249902</v>
      </c>
      <c r="N209" s="63">
        <v>-4.381796337534527E-2</v>
      </c>
      <c r="O209" s="62">
        <v>9051</v>
      </c>
      <c r="P209" s="63">
        <v>-0.12516914749661701</v>
      </c>
      <c r="Q209" s="62">
        <v>7525</v>
      </c>
      <c r="R209" s="63">
        <v>-5.7135697281042508E-2</v>
      </c>
      <c r="S209" s="62">
        <v>46202</v>
      </c>
      <c r="T209" s="63">
        <v>-7.5072069186418955E-2</v>
      </c>
      <c r="U209" s="62">
        <v>6237</v>
      </c>
      <c r="V209" s="63">
        <v>-0.1936651583710407</v>
      </c>
      <c r="W209" s="62">
        <v>149201</v>
      </c>
      <c r="X209" s="63">
        <v>1.3724597604310329E-2</v>
      </c>
      <c r="Y209" s="62">
        <v>5060</v>
      </c>
      <c r="Z209" s="63">
        <v>-0.1718494271685761</v>
      </c>
      <c r="AA209" s="62">
        <v>6386</v>
      </c>
      <c r="AB209" s="63">
        <v>-0.10984109283523835</v>
      </c>
      <c r="AC209" s="62">
        <v>3172</v>
      </c>
      <c r="AD209" s="63">
        <v>-0.39175455417066152</v>
      </c>
      <c r="AE209" s="62">
        <v>863</v>
      </c>
      <c r="AF209" s="54">
        <v>-0.69793489674483722</v>
      </c>
      <c r="AG209" s="62">
        <v>861</v>
      </c>
      <c r="AH209" s="54">
        <v>-0.359375</v>
      </c>
      <c r="AI209" s="62">
        <v>1448</v>
      </c>
      <c r="AJ209" s="54">
        <v>0.42800788954635105</v>
      </c>
      <c r="AK209" s="62">
        <v>0</v>
      </c>
      <c r="AL209" s="54" t="s">
        <v>90</v>
      </c>
      <c r="AM209" s="62">
        <v>1908</v>
      </c>
      <c r="AN209" s="63">
        <v>-0.38787295476419636</v>
      </c>
      <c r="AO209" s="62">
        <v>3124</v>
      </c>
      <c r="AP209" s="63">
        <v>-2.6184538653366562E-2</v>
      </c>
      <c r="AQ209" s="62">
        <v>2698</v>
      </c>
      <c r="AR209" s="63">
        <v>0.31931540342298281</v>
      </c>
      <c r="AS209" s="62">
        <v>1836</v>
      </c>
      <c r="AT209" s="63">
        <v>6.5789473684210176E-3</v>
      </c>
      <c r="AU209" s="62">
        <v>581</v>
      </c>
      <c r="AV209" s="63">
        <v>-0.4630314232902033</v>
      </c>
      <c r="AW209" s="62"/>
      <c r="AX209" s="63"/>
      <c r="AY209" s="62"/>
      <c r="AZ209" s="63"/>
      <c r="BA209" s="62">
        <v>6921</v>
      </c>
      <c r="BB209" s="63">
        <v>-0.17449904580152675</v>
      </c>
      <c r="BC209" s="51"/>
      <c r="BD209" s="51"/>
    </row>
    <row r="210" spans="2:56" s="74" customFormat="1" ht="15" hidden="1" customHeight="1" outlineLevel="1" x14ac:dyDescent="0.25">
      <c r="B210" s="52" t="s">
        <v>100</v>
      </c>
      <c r="C210" s="62">
        <v>514257</v>
      </c>
      <c r="D210" s="63">
        <v>4.8173542971982508E-2</v>
      </c>
      <c r="E210" s="62">
        <v>183939</v>
      </c>
      <c r="F210" s="63">
        <v>9.9817632814134916E-2</v>
      </c>
      <c r="G210" s="62"/>
      <c r="H210" s="63"/>
      <c r="I210" s="62"/>
      <c r="J210" s="63"/>
      <c r="K210" s="62"/>
      <c r="L210" s="63"/>
      <c r="M210" s="62">
        <v>330318</v>
      </c>
      <c r="N210" s="63">
        <v>2.1464111547821796E-2</v>
      </c>
      <c r="O210" s="62">
        <v>11991</v>
      </c>
      <c r="P210" s="63">
        <v>7.6470588235293402E-3</v>
      </c>
      <c r="Q210" s="62">
        <v>11378</v>
      </c>
      <c r="R210" s="63">
        <v>-8.9687174973997918E-2</v>
      </c>
      <c r="S210" s="62">
        <v>60431</v>
      </c>
      <c r="T210" s="63">
        <v>3.186203363783835E-2</v>
      </c>
      <c r="U210" s="62">
        <v>8322</v>
      </c>
      <c r="V210" s="63">
        <v>9.6223237911963189E-4</v>
      </c>
      <c r="W210" s="62">
        <v>181770</v>
      </c>
      <c r="X210" s="63">
        <v>4.761740092675848E-2</v>
      </c>
      <c r="Y210" s="62">
        <v>5016</v>
      </c>
      <c r="Z210" s="63">
        <v>-7.4709463198671777E-2</v>
      </c>
      <c r="AA210" s="62">
        <v>6551</v>
      </c>
      <c r="AB210" s="63">
        <v>0.18548678972131749</v>
      </c>
      <c r="AC210" s="62">
        <v>26589</v>
      </c>
      <c r="AD210" s="63">
        <v>-0.13973728484534753</v>
      </c>
      <c r="AE210" s="62">
        <v>8328</v>
      </c>
      <c r="AF210" s="54">
        <v>-0.24986488920915151</v>
      </c>
      <c r="AG210" s="62">
        <v>3159</v>
      </c>
      <c r="AH210" s="54">
        <v>-0.34487764413106592</v>
      </c>
      <c r="AI210" s="62">
        <v>6347</v>
      </c>
      <c r="AJ210" s="54">
        <v>-0.11118890911637025</v>
      </c>
      <c r="AK210" s="62">
        <v>8755</v>
      </c>
      <c r="AL210" s="54">
        <v>0.11628203493561129</v>
      </c>
      <c r="AM210" s="62">
        <v>2681</v>
      </c>
      <c r="AN210" s="63">
        <v>-0.269880174291939</v>
      </c>
      <c r="AO210" s="62">
        <v>4099</v>
      </c>
      <c r="AP210" s="63">
        <v>2.5262631315657869E-2</v>
      </c>
      <c r="AQ210" s="62">
        <v>3655</v>
      </c>
      <c r="AR210" s="63">
        <v>1.0294280955024986</v>
      </c>
      <c r="AS210" s="62">
        <v>2303</v>
      </c>
      <c r="AT210" s="63">
        <v>0.62183098591549291</v>
      </c>
      <c r="AU210" s="62">
        <v>665</v>
      </c>
      <c r="AV210" s="63">
        <v>-0.34158415841584155</v>
      </c>
      <c r="AW210" s="62"/>
      <c r="AX210" s="63"/>
      <c r="AY210" s="62"/>
      <c r="AZ210" s="63"/>
      <c r="BA210" s="62">
        <v>4867</v>
      </c>
      <c r="BB210" s="63">
        <v>6.6184074457082964E-3</v>
      </c>
      <c r="BC210" s="51"/>
      <c r="BD210" s="51"/>
    </row>
    <row r="211" spans="2:56" s="74" customFormat="1" ht="15" hidden="1" customHeight="1" outlineLevel="1" x14ac:dyDescent="0.25">
      <c r="B211" s="52" t="s">
        <v>101</v>
      </c>
      <c r="C211" s="62">
        <v>475238</v>
      </c>
      <c r="D211" s="63">
        <v>-3.4587132107974594E-2</v>
      </c>
      <c r="E211" s="62">
        <v>157537</v>
      </c>
      <c r="F211" s="63">
        <v>4.7739077807114949E-2</v>
      </c>
      <c r="G211" s="62"/>
      <c r="H211" s="63"/>
      <c r="I211" s="62"/>
      <c r="J211" s="63"/>
      <c r="K211" s="62"/>
      <c r="L211" s="63"/>
      <c r="M211" s="62">
        <v>317701</v>
      </c>
      <c r="N211" s="63">
        <v>-7.0791594156271453E-2</v>
      </c>
      <c r="O211" s="62">
        <v>8108</v>
      </c>
      <c r="P211" s="63">
        <v>-0.29477254936070274</v>
      </c>
      <c r="Q211" s="62">
        <v>10244</v>
      </c>
      <c r="R211" s="63">
        <v>3.4747474747474749E-2</v>
      </c>
      <c r="S211" s="62">
        <v>73184</v>
      </c>
      <c r="T211" s="63">
        <v>-8.6045407997602186E-2</v>
      </c>
      <c r="U211" s="62">
        <v>5408</v>
      </c>
      <c r="V211" s="63">
        <v>0.11115677008424085</v>
      </c>
      <c r="W211" s="62">
        <v>146690</v>
      </c>
      <c r="X211" s="63">
        <v>-8.4948973226538937E-2</v>
      </c>
      <c r="Y211" s="62">
        <v>3210</v>
      </c>
      <c r="Z211" s="63">
        <v>0.12948627726952844</v>
      </c>
      <c r="AA211" s="62">
        <v>5199</v>
      </c>
      <c r="AB211" s="63">
        <v>-5.6100217864923696E-2</v>
      </c>
      <c r="AC211" s="62">
        <v>48485</v>
      </c>
      <c r="AD211" s="63">
        <v>-1.9058409371396245E-2</v>
      </c>
      <c r="AE211" s="62">
        <v>14267</v>
      </c>
      <c r="AF211" s="54">
        <v>-0.15754354886330091</v>
      </c>
      <c r="AG211" s="62">
        <v>10449</v>
      </c>
      <c r="AH211" s="54">
        <v>0.13922808547754029</v>
      </c>
      <c r="AI211" s="62">
        <v>10169</v>
      </c>
      <c r="AJ211" s="54">
        <v>1.6745468873129443E-3</v>
      </c>
      <c r="AK211" s="62">
        <v>13600</v>
      </c>
      <c r="AL211" s="54">
        <v>3.2806804374240661E-2</v>
      </c>
      <c r="AM211" s="62">
        <v>2611</v>
      </c>
      <c r="AN211" s="63">
        <v>-0.16179775280898878</v>
      </c>
      <c r="AO211" s="62">
        <v>4738</v>
      </c>
      <c r="AP211" s="63">
        <v>-0.15558723935127428</v>
      </c>
      <c r="AQ211" s="62">
        <v>3125</v>
      </c>
      <c r="AR211" s="63">
        <v>0.29668049792531126</v>
      </c>
      <c r="AS211" s="62">
        <v>1234</v>
      </c>
      <c r="AT211" s="63">
        <v>-0.11857142857142855</v>
      </c>
      <c r="AU211" s="62">
        <v>1358</v>
      </c>
      <c r="AV211" s="63">
        <v>1.169329073482428</v>
      </c>
      <c r="AW211" s="62"/>
      <c r="AX211" s="63"/>
      <c r="AY211" s="62"/>
      <c r="AZ211" s="63"/>
      <c r="BA211" s="62">
        <v>4107</v>
      </c>
      <c r="BB211" s="63">
        <v>-4.9305555555555602E-2</v>
      </c>
      <c r="BC211" s="51"/>
      <c r="BD211" s="51"/>
    </row>
    <row r="212" spans="2:56" s="74" customFormat="1" ht="15" hidden="1" customHeight="1" outlineLevel="1" x14ac:dyDescent="0.25">
      <c r="B212" s="52" t="s">
        <v>102</v>
      </c>
      <c r="C212" s="62">
        <v>493604</v>
      </c>
      <c r="D212" s="63">
        <v>2.3898374346326356E-2</v>
      </c>
      <c r="E212" s="62">
        <v>171037</v>
      </c>
      <c r="F212" s="63">
        <v>0.11134430575499832</v>
      </c>
      <c r="G212" s="62"/>
      <c r="H212" s="63"/>
      <c r="I212" s="62"/>
      <c r="J212" s="63"/>
      <c r="K212" s="62"/>
      <c r="L212" s="63"/>
      <c r="M212" s="62">
        <v>322567</v>
      </c>
      <c r="N212" s="63">
        <v>-1.7109408803651638E-2</v>
      </c>
      <c r="O212" s="62">
        <v>10591</v>
      </c>
      <c r="P212" s="63">
        <v>-0.15717014165207699</v>
      </c>
      <c r="Q212" s="62">
        <v>12803</v>
      </c>
      <c r="R212" s="63">
        <v>3.9879792072774478E-2</v>
      </c>
      <c r="S212" s="62">
        <v>59973</v>
      </c>
      <c r="T212" s="63">
        <v>-1.4218087379598288E-2</v>
      </c>
      <c r="U212" s="62">
        <v>5974</v>
      </c>
      <c r="V212" s="63">
        <v>-0.14277514707992534</v>
      </c>
      <c r="W212" s="62">
        <v>158367</v>
      </c>
      <c r="X212" s="63">
        <v>5.6914421479054234E-2</v>
      </c>
      <c r="Y212" s="62">
        <v>2989</v>
      </c>
      <c r="Z212" s="63">
        <v>-9.7251585623678638E-2</v>
      </c>
      <c r="AA212" s="62">
        <v>9194</v>
      </c>
      <c r="AB212" s="63">
        <v>-9.1604698782196126E-3</v>
      </c>
      <c r="AC212" s="62">
        <v>46725</v>
      </c>
      <c r="AD212" s="63">
        <v>-0.17739124311191701</v>
      </c>
      <c r="AE212" s="62">
        <v>13875</v>
      </c>
      <c r="AF212" s="54">
        <v>-0.32896454998307301</v>
      </c>
      <c r="AG212" s="62">
        <v>9131</v>
      </c>
      <c r="AH212" s="54">
        <v>-0.12930294650519691</v>
      </c>
      <c r="AI212" s="62">
        <v>9837</v>
      </c>
      <c r="AJ212" s="54">
        <v>-0.12954605787098483</v>
      </c>
      <c r="AK212" s="62">
        <v>13882</v>
      </c>
      <c r="AL212" s="54">
        <v>-3.1668526785714302E-2</v>
      </c>
      <c r="AM212" s="62">
        <v>1887</v>
      </c>
      <c r="AN212" s="63">
        <v>-0.37681638044914134</v>
      </c>
      <c r="AO212" s="62">
        <v>3982</v>
      </c>
      <c r="AP212" s="63">
        <v>8.2948055480010829E-2</v>
      </c>
      <c r="AQ212" s="62">
        <v>2517</v>
      </c>
      <c r="AR212" s="63">
        <v>0.2578710644677662</v>
      </c>
      <c r="AS212" s="62">
        <v>1019</v>
      </c>
      <c r="AT212" s="63">
        <v>-0.14369747899159668</v>
      </c>
      <c r="AU212" s="62">
        <v>1007</v>
      </c>
      <c r="AV212" s="63">
        <v>0.29601029601029594</v>
      </c>
      <c r="AW212" s="62"/>
      <c r="AX212" s="63"/>
      <c r="AY212" s="62"/>
      <c r="AZ212" s="63"/>
      <c r="BA212" s="62">
        <v>5539</v>
      </c>
      <c r="BB212" s="63">
        <v>-9.8319628173042517E-3</v>
      </c>
      <c r="BC212" s="51"/>
      <c r="BD212" s="51"/>
    </row>
    <row r="213" spans="2:56" s="74" customFormat="1" ht="15" customHeight="1" collapsed="1" x14ac:dyDescent="0.25">
      <c r="B213" s="64">
        <v>2003</v>
      </c>
      <c r="C213" s="65">
        <v>5787455</v>
      </c>
      <c r="D213" s="66">
        <v>2.3778015250917273E-2</v>
      </c>
      <c r="E213" s="65">
        <v>2203665</v>
      </c>
      <c r="F213" s="66">
        <v>0.10661306845572871</v>
      </c>
      <c r="G213" s="65"/>
      <c r="H213" s="66"/>
      <c r="I213" s="65"/>
      <c r="J213" s="66"/>
      <c r="K213" s="65"/>
      <c r="L213" s="66"/>
      <c r="M213" s="65">
        <v>3583790</v>
      </c>
      <c r="N213" s="66">
        <v>-2.1270854856941246E-2</v>
      </c>
      <c r="O213" s="65">
        <v>132585</v>
      </c>
      <c r="P213" s="66">
        <v>-5.8519023475778642E-2</v>
      </c>
      <c r="Q213" s="65">
        <v>131220</v>
      </c>
      <c r="R213" s="66">
        <v>-3.5043347096730404E-4</v>
      </c>
      <c r="S213" s="65">
        <v>697859</v>
      </c>
      <c r="T213" s="66">
        <v>-1.5780543148268267E-3</v>
      </c>
      <c r="U213" s="65">
        <v>105068</v>
      </c>
      <c r="V213" s="66">
        <v>-8.4463444787331587E-3</v>
      </c>
      <c r="W213" s="65">
        <v>1847862</v>
      </c>
      <c r="X213" s="66">
        <v>4.9506215877122006E-3</v>
      </c>
      <c r="Y213" s="65">
        <v>51988</v>
      </c>
      <c r="Z213" s="66">
        <v>-0.14355375440677409</v>
      </c>
      <c r="AA213" s="65">
        <v>98013</v>
      </c>
      <c r="AB213" s="66">
        <v>-5.7630736392742743E-2</v>
      </c>
      <c r="AC213" s="65">
        <v>307242</v>
      </c>
      <c r="AD213" s="66">
        <v>-0.1549093549638163</v>
      </c>
      <c r="AE213" s="65">
        <v>97312</v>
      </c>
      <c r="AF213" s="66">
        <v>-0.33698073870178713</v>
      </c>
      <c r="AG213" s="65">
        <v>59484</v>
      </c>
      <c r="AH213" s="66">
        <v>-0.112894085364035</v>
      </c>
      <c r="AI213" s="65">
        <v>69135</v>
      </c>
      <c r="AJ213" s="66">
        <v>-1.3301554226668788E-2</v>
      </c>
      <c r="AK213" s="65">
        <v>81311</v>
      </c>
      <c r="AL213" s="66">
        <v>2.0610275012865831E-2</v>
      </c>
      <c r="AM213" s="65">
        <v>29305</v>
      </c>
      <c r="AN213" s="66">
        <v>-0.20700852388039503</v>
      </c>
      <c r="AO213" s="65">
        <v>48762</v>
      </c>
      <c r="AP213" s="66">
        <v>-5.0601917975923172E-3</v>
      </c>
      <c r="AQ213" s="65">
        <v>31439</v>
      </c>
      <c r="AR213" s="66">
        <v>0.12129966474070897</v>
      </c>
      <c r="AS213" s="65">
        <v>20124</v>
      </c>
      <c r="AT213" s="66">
        <v>0.17601683029453019</v>
      </c>
      <c r="AU213" s="65">
        <v>9618</v>
      </c>
      <c r="AV213" s="66">
        <v>-0.38274932614555257</v>
      </c>
      <c r="AW213" s="65"/>
      <c r="AX213" s="66"/>
      <c r="AY213" s="65"/>
      <c r="AZ213" s="66"/>
      <c r="BA213" s="65">
        <v>72705</v>
      </c>
      <c r="BB213" s="66">
        <v>2.4966870612118219E-2</v>
      </c>
      <c r="BC213" s="51"/>
      <c r="BD213" s="51"/>
    </row>
    <row r="214" spans="2:56" s="74" customFormat="1" ht="15" hidden="1" customHeight="1" outlineLevel="1" x14ac:dyDescent="0.25">
      <c r="B214" s="52" t="s">
        <v>91</v>
      </c>
      <c r="C214" s="62">
        <v>437009</v>
      </c>
      <c r="D214" s="63">
        <v>-3.5268275991478748E-2</v>
      </c>
      <c r="E214" s="62">
        <v>122473</v>
      </c>
      <c r="F214" s="63">
        <v>-3.0661590698631502E-2</v>
      </c>
      <c r="G214" s="62"/>
      <c r="H214" s="63"/>
      <c r="I214" s="62"/>
      <c r="J214" s="63"/>
      <c r="K214" s="62"/>
      <c r="L214" s="63"/>
      <c r="M214" s="62">
        <v>314536</v>
      </c>
      <c r="N214" s="63">
        <v>-3.705019011872468E-2</v>
      </c>
      <c r="O214" s="62">
        <v>9779</v>
      </c>
      <c r="P214" s="63">
        <v>-0.18555842425251934</v>
      </c>
      <c r="Q214" s="62">
        <v>10912</v>
      </c>
      <c r="R214" s="63">
        <v>-0.12508017960230922</v>
      </c>
      <c r="S214" s="62">
        <v>57333</v>
      </c>
      <c r="T214" s="63">
        <v>-0.10754646492948539</v>
      </c>
      <c r="U214" s="62">
        <v>6839</v>
      </c>
      <c r="V214" s="63">
        <v>-0.15972478191424011</v>
      </c>
      <c r="W214" s="62">
        <v>138566</v>
      </c>
      <c r="X214" s="63">
        <v>4.5157981279086323E-2</v>
      </c>
      <c r="Y214" s="62">
        <v>3894</v>
      </c>
      <c r="Z214" s="63">
        <v>0.57588021044111692</v>
      </c>
      <c r="AA214" s="62">
        <v>11146</v>
      </c>
      <c r="AB214" s="63">
        <v>-0.13529868114817689</v>
      </c>
      <c r="AC214" s="62">
        <v>60079</v>
      </c>
      <c r="AD214" s="63">
        <v>-7.6247732095082843E-2</v>
      </c>
      <c r="AE214" s="62">
        <v>25199</v>
      </c>
      <c r="AF214" s="54">
        <v>-9.7812466435143741E-2</v>
      </c>
      <c r="AG214" s="62">
        <v>10692</v>
      </c>
      <c r="AH214" s="54">
        <v>-7.1552622438346702E-2</v>
      </c>
      <c r="AI214" s="62">
        <v>9994</v>
      </c>
      <c r="AJ214" s="54">
        <v>-9.4664371772805511E-2</v>
      </c>
      <c r="AK214" s="62">
        <v>14194</v>
      </c>
      <c r="AL214" s="54">
        <v>-2.4601429356789439E-2</v>
      </c>
      <c r="AM214" s="62">
        <v>2628</v>
      </c>
      <c r="AN214" s="63">
        <v>-0.10854816824966074</v>
      </c>
      <c r="AO214" s="62">
        <v>3656</v>
      </c>
      <c r="AP214" s="63">
        <v>-0.18538324420677366</v>
      </c>
      <c r="AQ214" s="62">
        <v>2658</v>
      </c>
      <c r="AR214" s="63">
        <v>-9.0660280533698234E-2</v>
      </c>
      <c r="AS214" s="62">
        <v>1169</v>
      </c>
      <c r="AT214" s="63">
        <v>0.64416315049226447</v>
      </c>
      <c r="AU214" s="62">
        <v>1552</v>
      </c>
      <c r="AV214" s="63">
        <v>0.15304606240713214</v>
      </c>
      <c r="AW214" s="62"/>
      <c r="AX214" s="63"/>
      <c r="AY214" s="62"/>
      <c r="AZ214" s="63"/>
      <c r="BA214" s="62">
        <v>4325</v>
      </c>
      <c r="BB214" s="63">
        <v>-1.3458029197080279E-2</v>
      </c>
      <c r="BC214" s="51"/>
      <c r="BD214" s="51"/>
    </row>
    <row r="215" spans="2:56" s="74" customFormat="1" ht="15" hidden="1" customHeight="1" outlineLevel="1" x14ac:dyDescent="0.25">
      <c r="B215" s="52" t="s">
        <v>92</v>
      </c>
      <c r="C215" s="62">
        <v>475945</v>
      </c>
      <c r="D215" s="63">
        <v>1.0417418552218782E-2</v>
      </c>
      <c r="E215" s="62">
        <v>133894</v>
      </c>
      <c r="F215" s="63">
        <v>2.8166418380354052E-2</v>
      </c>
      <c r="G215" s="62"/>
      <c r="H215" s="63"/>
      <c r="I215" s="62"/>
      <c r="J215" s="63"/>
      <c r="K215" s="62"/>
      <c r="L215" s="63"/>
      <c r="M215" s="62">
        <v>342051</v>
      </c>
      <c r="N215" s="63">
        <v>3.6354353719938448E-3</v>
      </c>
      <c r="O215" s="62">
        <v>12696</v>
      </c>
      <c r="P215" s="63">
        <v>-4.2606138300279039E-2</v>
      </c>
      <c r="Q215" s="62">
        <v>13321</v>
      </c>
      <c r="R215" s="63">
        <v>7.7161661245177537E-3</v>
      </c>
      <c r="S215" s="62">
        <v>70860</v>
      </c>
      <c r="T215" s="63">
        <v>-1.9089411536704515E-2</v>
      </c>
      <c r="U215" s="62">
        <v>10861</v>
      </c>
      <c r="V215" s="63">
        <v>-0.10829228243021349</v>
      </c>
      <c r="W215" s="62">
        <v>146677</v>
      </c>
      <c r="X215" s="63">
        <v>3.8156646801523086E-2</v>
      </c>
      <c r="Y215" s="62">
        <v>4143</v>
      </c>
      <c r="Z215" s="63">
        <v>0.70423693953105726</v>
      </c>
      <c r="AA215" s="62">
        <v>12006</v>
      </c>
      <c r="AB215" s="63">
        <v>9.4165125273246719E-3</v>
      </c>
      <c r="AC215" s="62">
        <v>55643</v>
      </c>
      <c r="AD215" s="63">
        <v>-6.7409704181681018E-2</v>
      </c>
      <c r="AE215" s="62">
        <v>23041</v>
      </c>
      <c r="AF215" s="54">
        <v>-7.1975189302400544E-2</v>
      </c>
      <c r="AG215" s="62">
        <v>10201</v>
      </c>
      <c r="AH215" s="54">
        <v>-6.8486896173865386E-2</v>
      </c>
      <c r="AI215" s="62">
        <v>9304</v>
      </c>
      <c r="AJ215" s="54">
        <v>-0.13160350942691801</v>
      </c>
      <c r="AK215" s="62">
        <v>13097</v>
      </c>
      <c r="AL215" s="54">
        <v>-5.693896143334376E-3</v>
      </c>
      <c r="AM215" s="62">
        <v>3250</v>
      </c>
      <c r="AN215" s="63">
        <v>0.19134897360703818</v>
      </c>
      <c r="AO215" s="62">
        <v>4294</v>
      </c>
      <c r="AP215" s="63">
        <v>-0.18442545109211772</v>
      </c>
      <c r="AQ215" s="62">
        <v>1918</v>
      </c>
      <c r="AR215" s="63">
        <v>0.12032710280373826</v>
      </c>
      <c r="AS215" s="62">
        <v>1390</v>
      </c>
      <c r="AT215" s="63">
        <v>0.59038901601830673</v>
      </c>
      <c r="AU215" s="62">
        <v>1501</v>
      </c>
      <c r="AV215" s="63">
        <v>0.2477140482128013</v>
      </c>
      <c r="AW215" s="62"/>
      <c r="AX215" s="63"/>
      <c r="AY215" s="62"/>
      <c r="AZ215" s="63"/>
      <c r="BA215" s="62">
        <v>3491</v>
      </c>
      <c r="BB215" s="63">
        <v>0.22276707530647988</v>
      </c>
      <c r="BC215" s="51"/>
      <c r="BD215" s="51"/>
    </row>
    <row r="216" spans="2:56" s="74" customFormat="1" ht="15" hidden="1" customHeight="1" outlineLevel="1" x14ac:dyDescent="0.25">
      <c r="B216" s="52" t="s">
        <v>93</v>
      </c>
      <c r="C216" s="62">
        <v>552171</v>
      </c>
      <c r="D216" s="63">
        <v>5.1608062117077136E-2</v>
      </c>
      <c r="E216" s="62">
        <v>152266</v>
      </c>
      <c r="F216" s="63">
        <v>0.10111872030546065</v>
      </c>
      <c r="G216" s="62"/>
      <c r="H216" s="63"/>
      <c r="I216" s="62"/>
      <c r="J216" s="63"/>
      <c r="K216" s="62"/>
      <c r="L216" s="63"/>
      <c r="M216" s="62">
        <v>399905</v>
      </c>
      <c r="N216" s="63">
        <v>3.3907288192559282E-2</v>
      </c>
      <c r="O216" s="62">
        <v>14125</v>
      </c>
      <c r="P216" s="63">
        <v>-9.449323674594523E-2</v>
      </c>
      <c r="Q216" s="62">
        <v>12036</v>
      </c>
      <c r="R216" s="63">
        <v>-8.8458043017267451E-2</v>
      </c>
      <c r="S216" s="62">
        <v>81854</v>
      </c>
      <c r="T216" s="63">
        <v>-5.8922268593568528E-2</v>
      </c>
      <c r="U216" s="62">
        <v>13669</v>
      </c>
      <c r="V216" s="63">
        <v>-6.468963512138437E-3</v>
      </c>
      <c r="W216" s="62">
        <v>184081</v>
      </c>
      <c r="X216" s="63">
        <v>0.10275027107333057</v>
      </c>
      <c r="Y216" s="62">
        <v>5629</v>
      </c>
      <c r="Z216" s="63">
        <v>0.9911567032189601</v>
      </c>
      <c r="AA216" s="62">
        <v>9507</v>
      </c>
      <c r="AB216" s="63">
        <v>8.0586496931120744E-2</v>
      </c>
      <c r="AC216" s="62">
        <v>59447</v>
      </c>
      <c r="AD216" s="63">
        <v>-1.3442421627362755E-2</v>
      </c>
      <c r="AE216" s="62">
        <v>24459</v>
      </c>
      <c r="AF216" s="54">
        <v>1.0641345720951989E-3</v>
      </c>
      <c r="AG216" s="62">
        <v>11722</v>
      </c>
      <c r="AH216" s="54">
        <v>9.0621510978786679E-2</v>
      </c>
      <c r="AI216" s="62">
        <v>10504</v>
      </c>
      <c r="AJ216" s="54">
        <v>-4.1605839416058443E-2</v>
      </c>
      <c r="AK216" s="62">
        <v>12762</v>
      </c>
      <c r="AL216" s="54">
        <v>-9.5919523944460239E-2</v>
      </c>
      <c r="AM216" s="62">
        <v>3524</v>
      </c>
      <c r="AN216" s="63">
        <v>-3.8996454867739283E-2</v>
      </c>
      <c r="AO216" s="62">
        <v>5275</v>
      </c>
      <c r="AP216" s="63">
        <v>2.6863928362857781E-2</v>
      </c>
      <c r="AQ216" s="62">
        <v>2520</v>
      </c>
      <c r="AR216" s="63">
        <v>-7.0453707119144227E-2</v>
      </c>
      <c r="AS216" s="62">
        <v>1383</v>
      </c>
      <c r="AT216" s="63">
        <v>0.12530512611879585</v>
      </c>
      <c r="AU216" s="62">
        <v>1940</v>
      </c>
      <c r="AV216" s="63">
        <v>0.67097329888027568</v>
      </c>
      <c r="AW216" s="62"/>
      <c r="AX216" s="63"/>
      <c r="AY216" s="62"/>
      <c r="AZ216" s="63"/>
      <c r="BA216" s="62">
        <v>4915</v>
      </c>
      <c r="BB216" s="63">
        <v>8.4031760035288894E-2</v>
      </c>
      <c r="BC216" s="51"/>
      <c r="BD216" s="51"/>
    </row>
    <row r="217" spans="2:56" s="74" customFormat="1" ht="15" hidden="1" customHeight="1" outlineLevel="1" x14ac:dyDescent="0.25">
      <c r="B217" s="52" t="s">
        <v>94</v>
      </c>
      <c r="C217" s="62">
        <v>438023</v>
      </c>
      <c r="D217" s="63">
        <v>-0.10365721395274596</v>
      </c>
      <c r="E217" s="62">
        <v>149520</v>
      </c>
      <c r="F217" s="63">
        <v>-0.10969263198008838</v>
      </c>
      <c r="G217" s="62"/>
      <c r="H217" s="63"/>
      <c r="I217" s="62"/>
      <c r="J217" s="63"/>
      <c r="K217" s="62"/>
      <c r="L217" s="63"/>
      <c r="M217" s="62">
        <v>288503</v>
      </c>
      <c r="N217" s="63">
        <v>-0.10049698194153445</v>
      </c>
      <c r="O217" s="62">
        <v>13020</v>
      </c>
      <c r="P217" s="63">
        <v>1.2914267932161216E-2</v>
      </c>
      <c r="Q217" s="62">
        <v>10673</v>
      </c>
      <c r="R217" s="63">
        <v>-0.15212901175722915</v>
      </c>
      <c r="S217" s="62">
        <v>54753</v>
      </c>
      <c r="T217" s="63">
        <v>-0.18906069492579758</v>
      </c>
      <c r="U217" s="62">
        <v>12496</v>
      </c>
      <c r="V217" s="63">
        <v>-6.7810518463260028E-2</v>
      </c>
      <c r="W217" s="62">
        <v>144241</v>
      </c>
      <c r="X217" s="63">
        <v>-2.851658528371781E-2</v>
      </c>
      <c r="Y217" s="62">
        <v>3795</v>
      </c>
      <c r="Z217" s="63">
        <v>0.36609071274298066</v>
      </c>
      <c r="AA217" s="62">
        <v>10285</v>
      </c>
      <c r="AB217" s="63">
        <v>-2.7698997920211799E-2</v>
      </c>
      <c r="AC217" s="62">
        <v>23448</v>
      </c>
      <c r="AD217" s="63">
        <v>-0.32422618018329585</v>
      </c>
      <c r="AE217" s="62">
        <v>11496</v>
      </c>
      <c r="AF217" s="54">
        <v>-0.22034587995930821</v>
      </c>
      <c r="AG217" s="62">
        <v>3888</v>
      </c>
      <c r="AH217" s="54">
        <v>-0.40304007369875638</v>
      </c>
      <c r="AI217" s="62">
        <v>3795</v>
      </c>
      <c r="AJ217" s="54">
        <v>-0.425261244888687</v>
      </c>
      <c r="AK217" s="62">
        <v>4269</v>
      </c>
      <c r="AL217" s="54">
        <v>-0.3756033347959632</v>
      </c>
      <c r="AM217" s="62">
        <v>3122</v>
      </c>
      <c r="AN217" s="63">
        <v>-0.15093826488985584</v>
      </c>
      <c r="AO217" s="62">
        <v>3753</v>
      </c>
      <c r="AP217" s="63">
        <v>-1.3666228646517786E-2</v>
      </c>
      <c r="AQ217" s="62">
        <v>2357</v>
      </c>
      <c r="AR217" s="63">
        <v>-0.1205223880597015</v>
      </c>
      <c r="AS217" s="62">
        <v>1012</v>
      </c>
      <c r="AT217" s="63">
        <v>-2.1276595744680882E-2</v>
      </c>
      <c r="AU217" s="62">
        <v>1491</v>
      </c>
      <c r="AV217" s="63">
        <v>0.50454086781029273</v>
      </c>
      <c r="AW217" s="62"/>
      <c r="AX217" s="63"/>
      <c r="AY217" s="62"/>
      <c r="AZ217" s="63"/>
      <c r="BA217" s="62">
        <v>4057</v>
      </c>
      <c r="BB217" s="63">
        <v>-0.2825817860300619</v>
      </c>
      <c r="BC217" s="51"/>
      <c r="BD217" s="51"/>
    </row>
    <row r="218" spans="2:56" s="74" customFormat="1" ht="15" hidden="1" customHeight="1" outlineLevel="1" x14ac:dyDescent="0.25">
      <c r="B218" s="52" t="s">
        <v>95</v>
      </c>
      <c r="C218" s="62">
        <v>387393</v>
      </c>
      <c r="D218" s="63">
        <v>-3.3204558046209365E-2</v>
      </c>
      <c r="E218" s="62">
        <v>145152</v>
      </c>
      <c r="F218" s="63">
        <v>-1.3846049324003018E-2</v>
      </c>
      <c r="G218" s="62"/>
      <c r="H218" s="63"/>
      <c r="I218" s="62"/>
      <c r="J218" s="63"/>
      <c r="K218" s="62"/>
      <c r="L218" s="63"/>
      <c r="M218" s="62">
        <v>242241</v>
      </c>
      <c r="N218" s="63">
        <v>-4.4444356785584671E-2</v>
      </c>
      <c r="O218" s="62">
        <v>10084</v>
      </c>
      <c r="P218" s="63">
        <v>-5.83621253151555E-2</v>
      </c>
      <c r="Q218" s="62">
        <v>9580</v>
      </c>
      <c r="R218" s="63">
        <v>-8.4868557234526465E-3</v>
      </c>
      <c r="S218" s="62">
        <v>47158</v>
      </c>
      <c r="T218" s="63">
        <v>-6.5919264746662432E-2</v>
      </c>
      <c r="U218" s="62">
        <v>7937</v>
      </c>
      <c r="V218" s="63">
        <v>-0.12530306369847921</v>
      </c>
      <c r="W218" s="62">
        <v>137993</v>
      </c>
      <c r="X218" s="63">
        <v>-2.7793825473093836E-2</v>
      </c>
      <c r="Y218" s="62">
        <v>5497</v>
      </c>
      <c r="Z218" s="63">
        <v>7.4052364204767462E-2</v>
      </c>
      <c r="AA218" s="62">
        <v>4826</v>
      </c>
      <c r="AB218" s="63">
        <v>-2.4262029923170281E-2</v>
      </c>
      <c r="AC218" s="62">
        <v>4621</v>
      </c>
      <c r="AD218" s="63">
        <v>-0.42157967204906743</v>
      </c>
      <c r="AE218" s="62">
        <v>2456</v>
      </c>
      <c r="AF218" s="54">
        <v>-0.32693888736640175</v>
      </c>
      <c r="AG218" s="62">
        <v>604</v>
      </c>
      <c r="AH218" s="54">
        <v>-0.72582841579664092</v>
      </c>
      <c r="AI218" s="62">
        <v>1561</v>
      </c>
      <c r="AJ218" s="54">
        <v>-0.26953673373888631</v>
      </c>
      <c r="AK218" s="62">
        <v>0</v>
      </c>
      <c r="AL218" s="54" t="s">
        <v>90</v>
      </c>
      <c r="AM218" s="62">
        <v>2647</v>
      </c>
      <c r="AN218" s="63">
        <v>-0.13553233180927493</v>
      </c>
      <c r="AO218" s="62">
        <v>3952</v>
      </c>
      <c r="AP218" s="63">
        <v>0.71453362255965303</v>
      </c>
      <c r="AQ218" s="62">
        <v>2760</v>
      </c>
      <c r="AR218" s="63">
        <v>0.2337952615109522</v>
      </c>
      <c r="AS218" s="62">
        <v>1176</v>
      </c>
      <c r="AT218" s="63">
        <v>0.18429003021148027</v>
      </c>
      <c r="AU218" s="62">
        <v>1438</v>
      </c>
      <c r="AV218" s="63">
        <v>0.15687851971037814</v>
      </c>
      <c r="AW218" s="62"/>
      <c r="AX218" s="63"/>
      <c r="AY218" s="62"/>
      <c r="AZ218" s="63"/>
      <c r="BA218" s="62">
        <v>2572</v>
      </c>
      <c r="BB218" s="63">
        <v>-0.31340096102509341</v>
      </c>
      <c r="BC218" s="51"/>
      <c r="BD218" s="51"/>
    </row>
    <row r="219" spans="2:56" s="74" customFormat="1" ht="15" hidden="1" customHeight="1" outlineLevel="1" x14ac:dyDescent="0.25">
      <c r="B219" s="52" t="s">
        <v>96</v>
      </c>
      <c r="C219" s="62">
        <v>393271</v>
      </c>
      <c r="D219" s="63">
        <v>-9.5768676294424537E-2</v>
      </c>
      <c r="E219" s="62">
        <v>156188</v>
      </c>
      <c r="F219" s="63">
        <v>-2.7264310570507266E-3</v>
      </c>
      <c r="G219" s="62"/>
      <c r="H219" s="63"/>
      <c r="I219" s="62"/>
      <c r="J219" s="63"/>
      <c r="K219" s="62"/>
      <c r="L219" s="63"/>
      <c r="M219" s="62">
        <v>237083</v>
      </c>
      <c r="N219" s="63">
        <v>-0.14812725469623578</v>
      </c>
      <c r="O219" s="62">
        <v>7957</v>
      </c>
      <c r="P219" s="63">
        <v>-0.24799168320574616</v>
      </c>
      <c r="Q219" s="62">
        <v>8961</v>
      </c>
      <c r="R219" s="63">
        <v>-0.12000392811548655</v>
      </c>
      <c r="S219" s="62">
        <v>41551</v>
      </c>
      <c r="T219" s="63">
        <v>-0.16443452380952384</v>
      </c>
      <c r="U219" s="62">
        <v>7046</v>
      </c>
      <c r="V219" s="63">
        <v>-0.22263901147396292</v>
      </c>
      <c r="W219" s="62">
        <v>137532</v>
      </c>
      <c r="X219" s="63">
        <v>-0.12757306064969587</v>
      </c>
      <c r="Y219" s="62">
        <v>6638</v>
      </c>
      <c r="Z219" s="63">
        <v>-0.16555625392834694</v>
      </c>
      <c r="AA219" s="62">
        <v>5986</v>
      </c>
      <c r="AB219" s="63">
        <v>-8.2745939319644468E-2</v>
      </c>
      <c r="AC219" s="62">
        <v>5355</v>
      </c>
      <c r="AD219" s="63">
        <v>-0.2531380753138075</v>
      </c>
      <c r="AE219" s="62">
        <v>2640</v>
      </c>
      <c r="AF219" s="54">
        <v>-5.4102472232174903E-2</v>
      </c>
      <c r="AG219" s="62">
        <v>1020</v>
      </c>
      <c r="AH219" s="54">
        <v>-0.59921414538310414</v>
      </c>
      <c r="AI219" s="62">
        <v>1695</v>
      </c>
      <c r="AJ219" s="54">
        <v>-7.5790621592148333E-2</v>
      </c>
      <c r="AK219" s="62">
        <v>0</v>
      </c>
      <c r="AL219" s="54" t="s">
        <v>90</v>
      </c>
      <c r="AM219" s="62">
        <v>2661</v>
      </c>
      <c r="AN219" s="63">
        <v>-0.11535904255319152</v>
      </c>
      <c r="AO219" s="62">
        <v>3160</v>
      </c>
      <c r="AP219" s="63">
        <v>-4.0388703310051621E-2</v>
      </c>
      <c r="AQ219" s="62">
        <v>2062</v>
      </c>
      <c r="AR219" s="63">
        <v>-0.38152369526094776</v>
      </c>
      <c r="AS219" s="62">
        <v>1287</v>
      </c>
      <c r="AT219" s="63">
        <v>-0.17920918367346939</v>
      </c>
      <c r="AU219" s="62">
        <v>1439</v>
      </c>
      <c r="AV219" s="63">
        <v>0.19916666666666671</v>
      </c>
      <c r="AW219" s="62"/>
      <c r="AX219" s="63"/>
      <c r="AY219" s="62"/>
      <c r="AZ219" s="63"/>
      <c r="BA219" s="62">
        <v>5448</v>
      </c>
      <c r="BB219" s="63">
        <v>-0.2277817150956768</v>
      </c>
      <c r="BC219" s="51"/>
      <c r="BD219" s="51"/>
    </row>
    <row r="220" spans="2:56" s="74" customFormat="1" ht="15" hidden="1" customHeight="1" outlineLevel="1" x14ac:dyDescent="0.25">
      <c r="B220" s="52" t="s">
        <v>97</v>
      </c>
      <c r="C220" s="62">
        <v>485533</v>
      </c>
      <c r="D220" s="63">
        <v>-1.6693804478143948E-2</v>
      </c>
      <c r="E220" s="62">
        <v>205781</v>
      </c>
      <c r="F220" s="63">
        <v>6.7988021652368502E-2</v>
      </c>
      <c r="G220" s="62"/>
      <c r="H220" s="63"/>
      <c r="I220" s="62"/>
      <c r="J220" s="63"/>
      <c r="K220" s="62"/>
      <c r="L220" s="63"/>
      <c r="M220" s="62">
        <v>279752</v>
      </c>
      <c r="N220" s="63">
        <v>-7.0884604526810446E-2</v>
      </c>
      <c r="O220" s="62">
        <v>14618</v>
      </c>
      <c r="P220" s="63">
        <v>-7.7262971846989048E-2</v>
      </c>
      <c r="Q220" s="62">
        <v>11985</v>
      </c>
      <c r="R220" s="63">
        <v>-8.2171848675141712E-2</v>
      </c>
      <c r="S220" s="62">
        <v>44832</v>
      </c>
      <c r="T220" s="63">
        <v>-0.10588141441136001</v>
      </c>
      <c r="U220" s="62">
        <v>8241</v>
      </c>
      <c r="V220" s="63">
        <v>-0.10453113115288493</v>
      </c>
      <c r="W220" s="62">
        <v>153173</v>
      </c>
      <c r="X220" s="63">
        <v>-3.7549717560273699E-2</v>
      </c>
      <c r="Y220" s="62">
        <v>6577</v>
      </c>
      <c r="Z220" s="63">
        <v>-0.22577987051206594</v>
      </c>
      <c r="AA220" s="62">
        <v>9375</v>
      </c>
      <c r="AB220" s="63">
        <v>-9.3239191411161659E-2</v>
      </c>
      <c r="AC220" s="62">
        <v>7700</v>
      </c>
      <c r="AD220" s="63">
        <v>-0.20405209840810423</v>
      </c>
      <c r="AE220" s="62">
        <v>3507</v>
      </c>
      <c r="AF220" s="54">
        <v>-6.255012028869289E-2</v>
      </c>
      <c r="AG220" s="62">
        <v>1894</v>
      </c>
      <c r="AH220" s="54">
        <v>-0.46857463524130194</v>
      </c>
      <c r="AI220" s="62">
        <v>2299</v>
      </c>
      <c r="AJ220" s="54">
        <v>-2.954833262980161E-2</v>
      </c>
      <c r="AK220" s="62">
        <v>0</v>
      </c>
      <c r="AL220" s="54" t="s">
        <v>90</v>
      </c>
      <c r="AM220" s="62">
        <v>3143</v>
      </c>
      <c r="AN220" s="63">
        <v>-9.9942726231386003E-2</v>
      </c>
      <c r="AO220" s="62">
        <v>3779</v>
      </c>
      <c r="AP220" s="63">
        <v>0.16205412054120538</v>
      </c>
      <c r="AQ220" s="62">
        <v>2633</v>
      </c>
      <c r="AR220" s="63">
        <v>-7.5901328273242363E-4</v>
      </c>
      <c r="AS220" s="62">
        <v>1707</v>
      </c>
      <c r="AT220" s="63">
        <v>7.7651515151515138E-2</v>
      </c>
      <c r="AU220" s="62">
        <v>1660</v>
      </c>
      <c r="AV220" s="63">
        <v>0.2360387192851825</v>
      </c>
      <c r="AW220" s="62"/>
      <c r="AX220" s="63"/>
      <c r="AY220" s="62"/>
      <c r="AZ220" s="63"/>
      <c r="BA220" s="62">
        <v>10329</v>
      </c>
      <c r="BB220" s="63">
        <v>-0.19855679702048412</v>
      </c>
      <c r="BC220" s="51"/>
      <c r="BD220" s="51"/>
    </row>
    <row r="221" spans="2:56" s="74" customFormat="1" ht="15" hidden="1" customHeight="1" outlineLevel="1" x14ac:dyDescent="0.25">
      <c r="B221" s="52" t="s">
        <v>98</v>
      </c>
      <c r="C221" s="62">
        <v>551798</v>
      </c>
      <c r="D221" s="63">
        <v>2.9251132217654296E-2</v>
      </c>
      <c r="E221" s="62">
        <v>249010</v>
      </c>
      <c r="F221" s="63">
        <v>0.11600620277332085</v>
      </c>
      <c r="G221" s="62"/>
      <c r="H221" s="63"/>
      <c r="I221" s="62"/>
      <c r="J221" s="63"/>
      <c r="K221" s="62"/>
      <c r="L221" s="63"/>
      <c r="M221" s="62">
        <v>302788</v>
      </c>
      <c r="N221" s="63">
        <v>-3.2595290584363723E-2</v>
      </c>
      <c r="O221" s="62">
        <v>12238</v>
      </c>
      <c r="P221" s="63">
        <v>-8.2539920533773126E-2</v>
      </c>
      <c r="Q221" s="62">
        <v>11106</v>
      </c>
      <c r="R221" s="63">
        <v>-0.10363196125907992</v>
      </c>
      <c r="S221" s="62">
        <v>51192</v>
      </c>
      <c r="T221" s="63">
        <v>-3.846731780616075E-2</v>
      </c>
      <c r="U221" s="62">
        <v>10989</v>
      </c>
      <c r="V221" s="63">
        <v>6.3691801374504031E-2</v>
      </c>
      <c r="W221" s="62">
        <v>165660</v>
      </c>
      <c r="X221" s="63">
        <v>-1.5910898965791898E-3</v>
      </c>
      <c r="Y221" s="62">
        <v>6845</v>
      </c>
      <c r="Z221" s="63">
        <v>-0.14863184079601988</v>
      </c>
      <c r="AA221" s="62">
        <v>13389</v>
      </c>
      <c r="AB221" s="63">
        <v>0.20166935918147555</v>
      </c>
      <c r="AC221" s="62">
        <v>4917</v>
      </c>
      <c r="AD221" s="63">
        <v>-0.38652526512788521</v>
      </c>
      <c r="AE221" s="62">
        <v>2402</v>
      </c>
      <c r="AF221" s="54">
        <v>-0.2030524220305242</v>
      </c>
      <c r="AG221" s="62">
        <v>1208</v>
      </c>
      <c r="AH221" s="54">
        <v>-0.62000629128656803</v>
      </c>
      <c r="AI221" s="62">
        <v>1307</v>
      </c>
      <c r="AJ221" s="54">
        <v>-0.28265642151481885</v>
      </c>
      <c r="AK221" s="62">
        <v>0</v>
      </c>
      <c r="AL221" s="54" t="s">
        <v>90</v>
      </c>
      <c r="AM221" s="62">
        <v>3048</v>
      </c>
      <c r="AN221" s="63">
        <v>3.6382182930975837E-2</v>
      </c>
      <c r="AO221" s="62">
        <v>4647</v>
      </c>
      <c r="AP221" s="63">
        <v>0.20108555182217636</v>
      </c>
      <c r="AQ221" s="62">
        <v>2873</v>
      </c>
      <c r="AR221" s="63">
        <v>-0.22872483221476514</v>
      </c>
      <c r="AS221" s="62">
        <v>2154</v>
      </c>
      <c r="AT221" s="63">
        <v>9.284627092846276E-2</v>
      </c>
      <c r="AU221" s="62">
        <v>1066</v>
      </c>
      <c r="AV221" s="63">
        <v>-0.27630685675492195</v>
      </c>
      <c r="AW221" s="62"/>
      <c r="AX221" s="63"/>
      <c r="AY221" s="62"/>
      <c r="AZ221" s="63"/>
      <c r="BA221" s="62">
        <v>12664</v>
      </c>
      <c r="BB221" s="63">
        <v>-0.23664858348402651</v>
      </c>
      <c r="BC221" s="51"/>
      <c r="BD221" s="51"/>
    </row>
    <row r="222" spans="2:56" s="74" customFormat="1" ht="15" hidden="1" customHeight="1" outlineLevel="1" x14ac:dyDescent="0.25">
      <c r="B222" s="52" t="s">
        <v>99</v>
      </c>
      <c r="C222" s="62">
        <v>466925</v>
      </c>
      <c r="D222" s="63">
        <v>-2.8344841076608729E-2</v>
      </c>
      <c r="E222" s="62">
        <v>205571</v>
      </c>
      <c r="F222" s="63">
        <v>7.7585574251716638E-2</v>
      </c>
      <c r="G222" s="62"/>
      <c r="H222" s="63"/>
      <c r="I222" s="62"/>
      <c r="J222" s="63"/>
      <c r="K222" s="62"/>
      <c r="L222" s="63"/>
      <c r="M222" s="62">
        <v>261354</v>
      </c>
      <c r="N222" s="63">
        <v>-9.8082656948815683E-2</v>
      </c>
      <c r="O222" s="62">
        <v>10346</v>
      </c>
      <c r="P222" s="63">
        <v>-4.3542571877600023E-2</v>
      </c>
      <c r="Q222" s="62">
        <v>7981</v>
      </c>
      <c r="R222" s="63">
        <v>-0.17738610595753457</v>
      </c>
      <c r="S222" s="62">
        <v>49952</v>
      </c>
      <c r="T222" s="63">
        <v>-0.13368019424210886</v>
      </c>
      <c r="U222" s="62">
        <v>7735</v>
      </c>
      <c r="V222" s="63">
        <v>-0.18398565249498888</v>
      </c>
      <c r="W222" s="62">
        <v>147181</v>
      </c>
      <c r="X222" s="63">
        <v>-6.793786294638049E-2</v>
      </c>
      <c r="Y222" s="62">
        <v>6110</v>
      </c>
      <c r="Z222" s="63">
        <v>-0.21696783288478794</v>
      </c>
      <c r="AA222" s="62">
        <v>7174</v>
      </c>
      <c r="AB222" s="63">
        <v>7.4595566207309671E-2</v>
      </c>
      <c r="AC222" s="62">
        <v>5215</v>
      </c>
      <c r="AD222" s="63">
        <v>-0.35249565433325059</v>
      </c>
      <c r="AE222" s="62">
        <v>2857</v>
      </c>
      <c r="AF222" s="54">
        <v>-9.5026924295216975E-2</v>
      </c>
      <c r="AG222" s="62">
        <v>1344</v>
      </c>
      <c r="AH222" s="54">
        <v>-0.55393295718552937</v>
      </c>
      <c r="AI222" s="62">
        <v>1014</v>
      </c>
      <c r="AJ222" s="54">
        <v>-0.46178343949044587</v>
      </c>
      <c r="AK222" s="62">
        <v>0</v>
      </c>
      <c r="AL222" s="54" t="s">
        <v>90</v>
      </c>
      <c r="AM222" s="62">
        <v>3117</v>
      </c>
      <c r="AN222" s="63">
        <v>-0.16187147082549069</v>
      </c>
      <c r="AO222" s="62">
        <v>3208</v>
      </c>
      <c r="AP222" s="63">
        <v>-9.2649783817171372E-3</v>
      </c>
      <c r="AQ222" s="62">
        <v>2045</v>
      </c>
      <c r="AR222" s="63">
        <v>-0.15039468217698382</v>
      </c>
      <c r="AS222" s="62">
        <v>1824</v>
      </c>
      <c r="AT222" s="63">
        <v>7.1051086318261847E-2</v>
      </c>
      <c r="AU222" s="62">
        <v>1082</v>
      </c>
      <c r="AV222" s="63">
        <v>-3.3928571428571419E-2</v>
      </c>
      <c r="AW222" s="62"/>
      <c r="AX222" s="63"/>
      <c r="AY222" s="62"/>
      <c r="AZ222" s="63"/>
      <c r="BA222" s="62">
        <v>8384</v>
      </c>
      <c r="BB222" s="63">
        <v>-0.11645062704183795</v>
      </c>
      <c r="BC222" s="51"/>
      <c r="BD222" s="51"/>
    </row>
    <row r="223" spans="2:56" s="74" customFormat="1" ht="15" hidden="1" customHeight="1" outlineLevel="1" x14ac:dyDescent="0.25">
      <c r="B223" s="52" t="s">
        <v>100</v>
      </c>
      <c r="C223" s="62">
        <v>490622</v>
      </c>
      <c r="D223" s="63">
        <v>-2.1985404195347003E-2</v>
      </c>
      <c r="E223" s="62">
        <v>167245</v>
      </c>
      <c r="F223" s="63">
        <v>-3.2454947788608912E-2</v>
      </c>
      <c r="G223" s="62"/>
      <c r="H223" s="63"/>
      <c r="I223" s="62"/>
      <c r="J223" s="63"/>
      <c r="K223" s="62"/>
      <c r="L223" s="63"/>
      <c r="M223" s="62">
        <v>323377</v>
      </c>
      <c r="N223" s="63">
        <v>-1.6481344055280456E-2</v>
      </c>
      <c r="O223" s="62">
        <v>11900</v>
      </c>
      <c r="P223" s="63">
        <v>-0.18604651162790697</v>
      </c>
      <c r="Q223" s="62">
        <v>12499</v>
      </c>
      <c r="R223" s="63">
        <v>-6.8351222420989899E-2</v>
      </c>
      <c r="S223" s="62">
        <v>58565</v>
      </c>
      <c r="T223" s="63">
        <v>-2.6056745801968928E-3</v>
      </c>
      <c r="U223" s="62">
        <v>8314</v>
      </c>
      <c r="V223" s="63">
        <v>-5.6406764271932808E-2</v>
      </c>
      <c r="W223" s="62">
        <v>173508</v>
      </c>
      <c r="X223" s="63">
        <v>4.3782710702039429E-2</v>
      </c>
      <c r="Y223" s="62">
        <v>5421</v>
      </c>
      <c r="Z223" s="63">
        <v>-0.19581664441477531</v>
      </c>
      <c r="AA223" s="62">
        <v>5526</v>
      </c>
      <c r="AB223" s="63">
        <v>-0.34393921405674943</v>
      </c>
      <c r="AC223" s="62">
        <v>30908</v>
      </c>
      <c r="AD223" s="63">
        <v>-9.9049728910394652E-2</v>
      </c>
      <c r="AE223" s="62">
        <v>11102</v>
      </c>
      <c r="AF223" s="54">
        <v>-0.18708354689902618</v>
      </c>
      <c r="AG223" s="62">
        <v>4822</v>
      </c>
      <c r="AH223" s="54">
        <v>-0.29025610833088022</v>
      </c>
      <c r="AI223" s="62">
        <v>7141</v>
      </c>
      <c r="AJ223" s="54">
        <v>3.9364543793054541E-3</v>
      </c>
      <c r="AK223" s="62">
        <v>7843</v>
      </c>
      <c r="AL223" s="54">
        <v>0.16330465737169986</v>
      </c>
      <c r="AM223" s="62">
        <v>3672</v>
      </c>
      <c r="AN223" s="63">
        <v>-0.16923076923076918</v>
      </c>
      <c r="AO223" s="62">
        <v>3998</v>
      </c>
      <c r="AP223" s="63">
        <v>0.12492965672481704</v>
      </c>
      <c r="AQ223" s="62">
        <v>1801</v>
      </c>
      <c r="AR223" s="63">
        <v>-0.36517448008459641</v>
      </c>
      <c r="AS223" s="62">
        <v>1420</v>
      </c>
      <c r="AT223" s="63">
        <v>-0.11027568922305764</v>
      </c>
      <c r="AU223" s="62">
        <v>1010</v>
      </c>
      <c r="AV223" s="63">
        <v>-0.1109154929577465</v>
      </c>
      <c r="AW223" s="62"/>
      <c r="AX223" s="63"/>
      <c r="AY223" s="62"/>
      <c r="AZ223" s="63"/>
      <c r="BA223" s="62">
        <v>4835</v>
      </c>
      <c r="BB223" s="63">
        <v>0.21238716148445347</v>
      </c>
      <c r="BC223" s="51"/>
      <c r="BD223" s="51"/>
    </row>
    <row r="224" spans="2:56" s="74" customFormat="1" ht="15" hidden="1" customHeight="1" outlineLevel="1" x14ac:dyDescent="0.25">
      <c r="B224" s="52" t="s">
        <v>101</v>
      </c>
      <c r="C224" s="62">
        <v>492264</v>
      </c>
      <c r="D224" s="63">
        <v>1.0659615005584433E-2</v>
      </c>
      <c r="E224" s="62">
        <v>150359</v>
      </c>
      <c r="F224" s="63">
        <v>0.10802505526897566</v>
      </c>
      <c r="G224" s="62"/>
      <c r="H224" s="63"/>
      <c r="I224" s="62"/>
      <c r="J224" s="63"/>
      <c r="K224" s="62"/>
      <c r="L224" s="63"/>
      <c r="M224" s="62">
        <v>341905</v>
      </c>
      <c r="N224" s="63">
        <v>-2.6942955044795824E-2</v>
      </c>
      <c r="O224" s="62">
        <v>11497</v>
      </c>
      <c r="P224" s="63">
        <v>-9.9475209524555464E-2</v>
      </c>
      <c r="Q224" s="62">
        <v>9900</v>
      </c>
      <c r="R224" s="63">
        <v>-4.5967042497831789E-2</v>
      </c>
      <c r="S224" s="62">
        <v>80074</v>
      </c>
      <c r="T224" s="63">
        <v>8.4505623213229075E-3</v>
      </c>
      <c r="U224" s="62">
        <v>4867</v>
      </c>
      <c r="V224" s="63">
        <v>8.8084059915045865E-2</v>
      </c>
      <c r="W224" s="62">
        <v>160308</v>
      </c>
      <c r="X224" s="63">
        <v>1.4344378990261974E-2</v>
      </c>
      <c r="Y224" s="62">
        <v>2842</v>
      </c>
      <c r="Z224" s="63">
        <v>-6.2937062937062915E-3</v>
      </c>
      <c r="AA224" s="62">
        <v>5508</v>
      </c>
      <c r="AB224" s="63">
        <v>-0.11161290322580641</v>
      </c>
      <c r="AC224" s="62">
        <v>49427</v>
      </c>
      <c r="AD224" s="63">
        <v>-0.13592182091535265</v>
      </c>
      <c r="AE224" s="62">
        <v>16935</v>
      </c>
      <c r="AF224" s="54">
        <v>-0.30187979223348993</v>
      </c>
      <c r="AG224" s="62">
        <v>9172</v>
      </c>
      <c r="AH224" s="54">
        <v>-0.13217901409783328</v>
      </c>
      <c r="AI224" s="62">
        <v>10152</v>
      </c>
      <c r="AJ224" s="54">
        <v>0.10926573426573416</v>
      </c>
      <c r="AK224" s="62">
        <v>13168</v>
      </c>
      <c r="AL224" s="54">
        <v>-4.1594191938288949E-3</v>
      </c>
      <c r="AM224" s="62">
        <v>3115</v>
      </c>
      <c r="AN224" s="63">
        <v>-0.21159200202480388</v>
      </c>
      <c r="AO224" s="62">
        <v>5611</v>
      </c>
      <c r="AP224" s="63">
        <v>-1.6131860424338118E-2</v>
      </c>
      <c r="AQ224" s="62">
        <v>2410</v>
      </c>
      <c r="AR224" s="63">
        <v>-0.42591710338256317</v>
      </c>
      <c r="AS224" s="62">
        <v>1400</v>
      </c>
      <c r="AT224" s="63">
        <v>-0.15407854984894265</v>
      </c>
      <c r="AU224" s="62">
        <v>626</v>
      </c>
      <c r="AV224" s="63">
        <v>-0.5151045701006971</v>
      </c>
      <c r="AW224" s="62"/>
      <c r="AX224" s="63"/>
      <c r="AY224" s="62"/>
      <c r="AZ224" s="63"/>
      <c r="BA224" s="62">
        <v>4320</v>
      </c>
      <c r="BB224" s="63">
        <v>0.32882190095355268</v>
      </c>
      <c r="BC224" s="51"/>
      <c r="BD224" s="51"/>
    </row>
    <row r="225" spans="2:56" s="74" customFormat="1" ht="15" hidden="1" customHeight="1" outlineLevel="1" x14ac:dyDescent="0.25">
      <c r="B225" s="52" t="s">
        <v>102</v>
      </c>
      <c r="C225" s="62">
        <v>482083</v>
      </c>
      <c r="D225" s="63">
        <v>4.0142142669123526E-2</v>
      </c>
      <c r="E225" s="62">
        <v>153901</v>
      </c>
      <c r="F225" s="63">
        <v>0.10713771869244937</v>
      </c>
      <c r="G225" s="62"/>
      <c r="H225" s="63"/>
      <c r="I225" s="62"/>
      <c r="J225" s="63"/>
      <c r="K225" s="62"/>
      <c r="L225" s="63"/>
      <c r="M225" s="62">
        <v>328182</v>
      </c>
      <c r="N225" s="63">
        <v>1.1440194779178459E-2</v>
      </c>
      <c r="O225" s="62">
        <v>12566</v>
      </c>
      <c r="P225" s="63">
        <v>0.11203539823008857</v>
      </c>
      <c r="Q225" s="62">
        <v>12312</v>
      </c>
      <c r="R225" s="63">
        <v>-3.5336519627046981E-2</v>
      </c>
      <c r="S225" s="62">
        <v>60838</v>
      </c>
      <c r="T225" s="63">
        <v>-2.0831624702698504E-3</v>
      </c>
      <c r="U225" s="62">
        <v>6969</v>
      </c>
      <c r="V225" s="63">
        <v>-6.0401779695294588E-2</v>
      </c>
      <c r="W225" s="62">
        <v>149839</v>
      </c>
      <c r="X225" s="63">
        <v>4.7957085507266628E-2</v>
      </c>
      <c r="Y225" s="62">
        <v>3311</v>
      </c>
      <c r="Z225" s="63">
        <v>-6.004202942059389E-3</v>
      </c>
      <c r="AA225" s="62">
        <v>9279</v>
      </c>
      <c r="AB225" s="63">
        <v>0.1296566837107378</v>
      </c>
      <c r="AC225" s="62">
        <v>56801</v>
      </c>
      <c r="AD225" s="63">
        <v>-8.8222546832110726E-2</v>
      </c>
      <c r="AE225" s="62">
        <v>20677</v>
      </c>
      <c r="AF225" s="54">
        <v>-0.20485309952315034</v>
      </c>
      <c r="AG225" s="62">
        <v>10487</v>
      </c>
      <c r="AH225" s="54">
        <v>-5.6839643852864441E-2</v>
      </c>
      <c r="AI225" s="62">
        <v>11301</v>
      </c>
      <c r="AJ225" s="54">
        <v>6.6836590201076129E-2</v>
      </c>
      <c r="AK225" s="62">
        <v>14336</v>
      </c>
      <c r="AL225" s="54">
        <v>-1.6802688430148871E-2</v>
      </c>
      <c r="AM225" s="62">
        <v>3028</v>
      </c>
      <c r="AN225" s="63">
        <v>0.11037770443711037</v>
      </c>
      <c r="AO225" s="62">
        <v>3677</v>
      </c>
      <c r="AP225" s="63">
        <v>9.7611940298507394E-2</v>
      </c>
      <c r="AQ225" s="62">
        <v>2001</v>
      </c>
      <c r="AR225" s="63">
        <v>-0.13787160706591983</v>
      </c>
      <c r="AS225" s="62">
        <v>1190</v>
      </c>
      <c r="AT225" s="63">
        <v>0.32960893854748607</v>
      </c>
      <c r="AU225" s="62">
        <v>777</v>
      </c>
      <c r="AV225" s="63">
        <v>-0.41136363636363638</v>
      </c>
      <c r="AW225" s="62"/>
      <c r="AX225" s="63"/>
      <c r="AY225" s="62"/>
      <c r="AZ225" s="63"/>
      <c r="BA225" s="62">
        <v>5594</v>
      </c>
      <c r="BB225" s="63">
        <v>0.21926765475152576</v>
      </c>
      <c r="BC225" s="51"/>
      <c r="BD225" s="51"/>
    </row>
    <row r="226" spans="2:56" s="74" customFormat="1" ht="15" customHeight="1" collapsed="1" x14ac:dyDescent="0.25">
      <c r="B226" s="64">
        <v>2002</v>
      </c>
      <c r="C226" s="65">
        <v>5653037</v>
      </c>
      <c r="D226" s="66">
        <v>-1.4469405167403138E-2</v>
      </c>
      <c r="E226" s="65">
        <v>1991360</v>
      </c>
      <c r="F226" s="66">
        <v>3.6765460032914365E-2</v>
      </c>
      <c r="G226" s="65"/>
      <c r="H226" s="66"/>
      <c r="I226" s="65"/>
      <c r="J226" s="66"/>
      <c r="K226" s="65"/>
      <c r="L226" s="66"/>
      <c r="M226" s="65">
        <v>3661677</v>
      </c>
      <c r="N226" s="66">
        <v>-4.0262721768798193E-2</v>
      </c>
      <c r="O226" s="65">
        <v>140826</v>
      </c>
      <c r="P226" s="66">
        <v>-8.3736727045596537E-2</v>
      </c>
      <c r="Q226" s="65">
        <v>131266</v>
      </c>
      <c r="R226" s="66">
        <v>-8.2274144608974087E-2</v>
      </c>
      <c r="S226" s="65">
        <v>698962</v>
      </c>
      <c r="T226" s="66">
        <v>-6.9686777520600485E-2</v>
      </c>
      <c r="U226" s="65">
        <v>105963</v>
      </c>
      <c r="V226" s="66">
        <v>-8.1250975427887728E-2</v>
      </c>
      <c r="W226" s="65">
        <v>1838759</v>
      </c>
      <c r="X226" s="66">
        <v>-1.7726206238433129E-4</v>
      </c>
      <c r="Y226" s="65">
        <v>60702</v>
      </c>
      <c r="Z226" s="66">
        <v>-2.4322103533278572E-3</v>
      </c>
      <c r="AA226" s="65">
        <v>104007</v>
      </c>
      <c r="AB226" s="66">
        <v>-2.4562489449102443E-2</v>
      </c>
      <c r="AC226" s="65">
        <v>363561</v>
      </c>
      <c r="AD226" s="66">
        <v>-0.12260688040737033</v>
      </c>
      <c r="AE226" s="65">
        <v>146771</v>
      </c>
      <c r="AF226" s="66">
        <v>-0.14771090773947781</v>
      </c>
      <c r="AG226" s="65">
        <v>67054</v>
      </c>
      <c r="AH226" s="66">
        <v>-0.18932707885001332</v>
      </c>
      <c r="AI226" s="65">
        <v>70067</v>
      </c>
      <c r="AJ226" s="66">
        <v>-8.072684334820257E-2</v>
      </c>
      <c r="AK226" s="65">
        <v>79669</v>
      </c>
      <c r="AL226" s="66">
        <v>-4.2704540812035119E-2</v>
      </c>
      <c r="AM226" s="65">
        <v>36955</v>
      </c>
      <c r="AN226" s="66">
        <v>-8.3911750123946471E-2</v>
      </c>
      <c r="AO226" s="65">
        <v>49010</v>
      </c>
      <c r="AP226" s="66">
        <v>3.7051143697496736E-2</v>
      </c>
      <c r="AQ226" s="65">
        <v>28038</v>
      </c>
      <c r="AR226" s="66">
        <v>-0.16850533807829182</v>
      </c>
      <c r="AS226" s="65">
        <v>17112</v>
      </c>
      <c r="AT226" s="66">
        <v>8.2147600075886951E-2</v>
      </c>
      <c r="AU226" s="65">
        <v>15582</v>
      </c>
      <c r="AV226" s="66">
        <v>5.0920617791866185E-2</v>
      </c>
      <c r="AW226" s="65"/>
      <c r="AX226" s="66"/>
      <c r="AY226" s="65"/>
      <c r="AZ226" s="66"/>
      <c r="BA226" s="65">
        <v>70934</v>
      </c>
      <c r="BB226" s="66">
        <v>-0.1023626032927123</v>
      </c>
      <c r="BC226" s="51"/>
      <c r="BD226" s="51"/>
    </row>
    <row r="227" spans="2:56" s="74" customFormat="1" ht="15" hidden="1" customHeight="1" outlineLevel="1" x14ac:dyDescent="0.25">
      <c r="B227" s="52" t="s">
        <v>91</v>
      </c>
      <c r="C227" s="62">
        <v>452985</v>
      </c>
      <c r="D227" s="63">
        <v>7.773767519765129E-2</v>
      </c>
      <c r="E227" s="62">
        <v>126347</v>
      </c>
      <c r="F227" s="63">
        <v>6.1677044207483656E-2</v>
      </c>
      <c r="G227" s="62"/>
      <c r="H227" s="63"/>
      <c r="I227" s="62"/>
      <c r="J227" s="63"/>
      <c r="K227" s="62"/>
      <c r="L227" s="63"/>
      <c r="M227" s="62">
        <v>326638</v>
      </c>
      <c r="N227" s="63">
        <v>8.408119374452383E-2</v>
      </c>
      <c r="O227" s="62">
        <v>12007</v>
      </c>
      <c r="P227" s="63">
        <v>7.9960424536787089E-2</v>
      </c>
      <c r="Q227" s="62">
        <v>12472</v>
      </c>
      <c r="R227" s="63">
        <v>5.2045550400674712E-2</v>
      </c>
      <c r="S227" s="62">
        <v>64242</v>
      </c>
      <c r="T227" s="63">
        <v>5.9731776117187163E-2</v>
      </c>
      <c r="U227" s="62">
        <v>8139</v>
      </c>
      <c r="V227" s="63">
        <v>-0.1376350921805467</v>
      </c>
      <c r="W227" s="62">
        <v>132579</v>
      </c>
      <c r="X227" s="63">
        <v>0.18917731056257181</v>
      </c>
      <c r="Y227" s="62">
        <v>2471</v>
      </c>
      <c r="Z227" s="63">
        <v>8.3296799649276609E-2</v>
      </c>
      <c r="AA227" s="62">
        <v>12890</v>
      </c>
      <c r="AB227" s="63">
        <v>-4.4264847631052096E-2</v>
      </c>
      <c r="AC227" s="62">
        <v>65038</v>
      </c>
      <c r="AD227" s="63">
        <v>3.0500847685896781E-2</v>
      </c>
      <c r="AE227" s="62">
        <v>27931</v>
      </c>
      <c r="AF227" s="54">
        <v>0.18041585664778981</v>
      </c>
      <c r="AG227" s="62">
        <v>11516</v>
      </c>
      <c r="AH227" s="54">
        <v>-4.2369217466493581E-3</v>
      </c>
      <c r="AI227" s="62">
        <v>11039</v>
      </c>
      <c r="AJ227" s="54">
        <v>-9.5312243894443482E-2</v>
      </c>
      <c r="AK227" s="62">
        <v>14552</v>
      </c>
      <c r="AL227" s="54">
        <v>-7.2175465442489206E-2</v>
      </c>
      <c r="AM227" s="62">
        <v>2948</v>
      </c>
      <c r="AN227" s="63">
        <v>-0.21616591332092527</v>
      </c>
      <c r="AO227" s="62">
        <v>4488</v>
      </c>
      <c r="AP227" s="63">
        <v>8.3272990586531481E-2</v>
      </c>
      <c r="AQ227" s="62">
        <v>2923</v>
      </c>
      <c r="AR227" s="63">
        <v>3.0677009873060657E-2</v>
      </c>
      <c r="AS227" s="62">
        <v>711</v>
      </c>
      <c r="AT227" s="63">
        <v>-0.56380368098159517</v>
      </c>
      <c r="AU227" s="62">
        <v>1346</v>
      </c>
      <c r="AV227" s="63">
        <v>7.4221867517956897E-2</v>
      </c>
      <c r="AW227" s="62"/>
      <c r="AX227" s="63"/>
      <c r="AY227" s="62"/>
      <c r="AZ227" s="63"/>
      <c r="BA227" s="62">
        <v>4384</v>
      </c>
      <c r="BB227" s="63">
        <v>2.4299065420560817E-2</v>
      </c>
      <c r="BC227" s="51"/>
      <c r="BD227" s="51"/>
    </row>
    <row r="228" spans="2:56" s="74" customFormat="1" ht="15" hidden="1" customHeight="1" outlineLevel="1" x14ac:dyDescent="0.25">
      <c r="B228" s="52" t="s">
        <v>92</v>
      </c>
      <c r="C228" s="62">
        <v>471038</v>
      </c>
      <c r="D228" s="63">
        <v>3.9068928168849437E-2</v>
      </c>
      <c r="E228" s="62">
        <v>130226</v>
      </c>
      <c r="F228" s="63">
        <v>6.7163812177333471E-2</v>
      </c>
      <c r="G228" s="62"/>
      <c r="H228" s="63"/>
      <c r="I228" s="62"/>
      <c r="J228" s="63"/>
      <c r="K228" s="62"/>
      <c r="L228" s="63"/>
      <c r="M228" s="62">
        <v>340812</v>
      </c>
      <c r="N228" s="63">
        <v>2.8720453248897604E-2</v>
      </c>
      <c r="O228" s="62">
        <v>13261</v>
      </c>
      <c r="P228" s="63">
        <v>6.394415917843399E-2</v>
      </c>
      <c r="Q228" s="62">
        <v>13219</v>
      </c>
      <c r="R228" s="63">
        <v>9.8105997674032164E-2</v>
      </c>
      <c r="S228" s="62">
        <v>72239</v>
      </c>
      <c r="T228" s="63">
        <v>7.0001333076592731E-2</v>
      </c>
      <c r="U228" s="62">
        <v>12180</v>
      </c>
      <c r="V228" s="63">
        <v>-7.8180579732082034E-2</v>
      </c>
      <c r="W228" s="62">
        <v>141286</v>
      </c>
      <c r="X228" s="63">
        <v>3.5836302585081858E-2</v>
      </c>
      <c r="Y228" s="62">
        <v>2431</v>
      </c>
      <c r="Z228" s="63">
        <v>0.13386194029850751</v>
      </c>
      <c r="AA228" s="62">
        <v>11894</v>
      </c>
      <c r="AB228" s="63">
        <v>0.19106749449228921</v>
      </c>
      <c r="AC228" s="62">
        <v>59665</v>
      </c>
      <c r="AD228" s="63">
        <v>-7.1718583599573726E-3</v>
      </c>
      <c r="AE228" s="62">
        <v>24828</v>
      </c>
      <c r="AF228" s="54">
        <v>6.4437299035369877E-2</v>
      </c>
      <c r="AG228" s="62">
        <v>10951</v>
      </c>
      <c r="AH228" s="54">
        <v>5.3892791839091458E-2</v>
      </c>
      <c r="AI228" s="62">
        <v>10714</v>
      </c>
      <c r="AJ228" s="54">
        <v>-2.6796257607412111E-2</v>
      </c>
      <c r="AK228" s="62">
        <v>13172</v>
      </c>
      <c r="AL228" s="54">
        <v>-0.14306160952442915</v>
      </c>
      <c r="AM228" s="62">
        <v>2728</v>
      </c>
      <c r="AN228" s="63">
        <v>-0.30655821047280118</v>
      </c>
      <c r="AO228" s="62">
        <v>5265</v>
      </c>
      <c r="AP228" s="63">
        <v>-0.1095890410958904</v>
      </c>
      <c r="AQ228" s="62">
        <v>1712</v>
      </c>
      <c r="AR228" s="63">
        <v>7.2010018785222396E-2</v>
      </c>
      <c r="AS228" s="62">
        <v>874</v>
      </c>
      <c r="AT228" s="63">
        <v>-0.34580838323353291</v>
      </c>
      <c r="AU228" s="62">
        <v>1203</v>
      </c>
      <c r="AV228" s="63">
        <v>0.30335861321776814</v>
      </c>
      <c r="AW228" s="62"/>
      <c r="AX228" s="63"/>
      <c r="AY228" s="62"/>
      <c r="AZ228" s="63"/>
      <c r="BA228" s="62">
        <v>2855</v>
      </c>
      <c r="BB228" s="63">
        <v>-0.23703901656867987</v>
      </c>
      <c r="BC228" s="51"/>
      <c r="BD228" s="51"/>
    </row>
    <row r="229" spans="2:56" s="74" customFormat="1" ht="15" hidden="1" customHeight="1" outlineLevel="1" x14ac:dyDescent="0.25">
      <c r="B229" s="52" t="s">
        <v>93</v>
      </c>
      <c r="C229" s="62">
        <v>525073</v>
      </c>
      <c r="D229" s="63">
        <v>6.1965677996096646E-2</v>
      </c>
      <c r="E229" s="62">
        <v>138283</v>
      </c>
      <c r="F229" s="63">
        <v>-1.1339181662841646E-2</v>
      </c>
      <c r="G229" s="62"/>
      <c r="H229" s="63"/>
      <c r="I229" s="62"/>
      <c r="J229" s="63"/>
      <c r="K229" s="62"/>
      <c r="L229" s="63"/>
      <c r="M229" s="62">
        <v>386790</v>
      </c>
      <c r="N229" s="63">
        <v>9.0882938578431105E-2</v>
      </c>
      <c r="O229" s="62">
        <v>15599</v>
      </c>
      <c r="P229" s="63">
        <v>-3.0154190499875666E-2</v>
      </c>
      <c r="Q229" s="62">
        <v>13204</v>
      </c>
      <c r="R229" s="63">
        <v>-0.10402388545837005</v>
      </c>
      <c r="S229" s="62">
        <v>86979</v>
      </c>
      <c r="T229" s="63">
        <v>7.4969411590226631E-2</v>
      </c>
      <c r="U229" s="62">
        <v>13758</v>
      </c>
      <c r="V229" s="63">
        <v>9.5643863980250154E-2</v>
      </c>
      <c r="W229" s="62">
        <v>166929</v>
      </c>
      <c r="X229" s="63">
        <v>0.13690942401601891</v>
      </c>
      <c r="Y229" s="62">
        <v>2827</v>
      </c>
      <c r="Z229" s="63">
        <v>0.30456852791878175</v>
      </c>
      <c r="AA229" s="62">
        <v>8798</v>
      </c>
      <c r="AB229" s="63">
        <v>-2.2727272727274261E-4</v>
      </c>
      <c r="AC229" s="62">
        <v>60257</v>
      </c>
      <c r="AD229" s="63">
        <v>0.10255800336675702</v>
      </c>
      <c r="AE229" s="62">
        <v>24433</v>
      </c>
      <c r="AF229" s="54">
        <v>0.12906654343807755</v>
      </c>
      <c r="AG229" s="62">
        <v>10748</v>
      </c>
      <c r="AH229" s="54">
        <v>0.10224592349502615</v>
      </c>
      <c r="AI229" s="62">
        <v>10960</v>
      </c>
      <c r="AJ229" s="54">
        <v>8.5041085041084985E-2</v>
      </c>
      <c r="AK229" s="62">
        <v>14116</v>
      </c>
      <c r="AL229" s="54">
        <v>7.264437689969605E-2</v>
      </c>
      <c r="AM229" s="62">
        <v>3667</v>
      </c>
      <c r="AN229" s="63">
        <v>-7.7252138902868639E-2</v>
      </c>
      <c r="AO229" s="62">
        <v>5137</v>
      </c>
      <c r="AP229" s="63">
        <v>-1.0593220338983023E-2</v>
      </c>
      <c r="AQ229" s="62">
        <v>2711</v>
      </c>
      <c r="AR229" s="63">
        <v>0.26919475655430714</v>
      </c>
      <c r="AS229" s="62">
        <v>1229</v>
      </c>
      <c r="AT229" s="63">
        <v>3.1905961376994085E-2</v>
      </c>
      <c r="AU229" s="62">
        <v>1161</v>
      </c>
      <c r="AV229" s="63">
        <v>-3.007518796992481E-2</v>
      </c>
      <c r="AW229" s="62"/>
      <c r="AX229" s="63"/>
      <c r="AY229" s="62"/>
      <c r="AZ229" s="63"/>
      <c r="BA229" s="62">
        <v>4534</v>
      </c>
      <c r="BB229" s="63">
        <v>9.5433679632761503E-2</v>
      </c>
      <c r="BC229" s="51"/>
      <c r="BD229" s="51"/>
    </row>
    <row r="230" spans="2:56" s="74" customFormat="1" ht="15" hidden="1" customHeight="1" outlineLevel="1" x14ac:dyDescent="0.25">
      <c r="B230" s="52" t="s">
        <v>94</v>
      </c>
      <c r="C230" s="62">
        <v>488678</v>
      </c>
      <c r="D230" s="63">
        <v>2.0347313716114757E-2</v>
      </c>
      <c r="E230" s="62">
        <v>167942</v>
      </c>
      <c r="F230" s="63">
        <v>4.8183145885084544E-2</v>
      </c>
      <c r="G230" s="62"/>
      <c r="H230" s="63"/>
      <c r="I230" s="62"/>
      <c r="J230" s="63"/>
      <c r="K230" s="62"/>
      <c r="L230" s="63"/>
      <c r="M230" s="62">
        <v>320736</v>
      </c>
      <c r="N230" s="63">
        <v>6.3537185726254553E-3</v>
      </c>
      <c r="O230" s="62">
        <v>12854</v>
      </c>
      <c r="P230" s="63">
        <v>8.4817284159000694E-2</v>
      </c>
      <c r="Q230" s="62">
        <v>12588</v>
      </c>
      <c r="R230" s="63">
        <v>-8.1771099277846648E-2</v>
      </c>
      <c r="S230" s="62">
        <v>67518</v>
      </c>
      <c r="T230" s="63">
        <v>-3.0999741668819469E-2</v>
      </c>
      <c r="U230" s="62">
        <v>13405</v>
      </c>
      <c r="V230" s="63">
        <v>-0.29092832583972494</v>
      </c>
      <c r="W230" s="62">
        <v>148475</v>
      </c>
      <c r="X230" s="63">
        <v>0.1032307440816751</v>
      </c>
      <c r="Y230" s="62">
        <v>2778</v>
      </c>
      <c r="Z230" s="63">
        <v>2.9270100037050772E-2</v>
      </c>
      <c r="AA230" s="62">
        <v>10578</v>
      </c>
      <c r="AB230" s="63">
        <v>-5.3930775422591948E-2</v>
      </c>
      <c r="AC230" s="62">
        <v>34698</v>
      </c>
      <c r="AD230" s="63">
        <v>-1.841090846326443E-3</v>
      </c>
      <c r="AE230" s="62">
        <v>14745</v>
      </c>
      <c r="AF230" s="54">
        <v>-2.4930564740113792E-2</v>
      </c>
      <c r="AG230" s="62">
        <v>6513</v>
      </c>
      <c r="AH230" s="54">
        <v>-7.275056947608205E-2</v>
      </c>
      <c r="AI230" s="62">
        <v>6603</v>
      </c>
      <c r="AJ230" s="54">
        <v>5.6142034548944286E-2</v>
      </c>
      <c r="AK230" s="62">
        <v>6837</v>
      </c>
      <c r="AL230" s="54">
        <v>7.4324324324324342E-2</v>
      </c>
      <c r="AM230" s="62">
        <v>3677</v>
      </c>
      <c r="AN230" s="63">
        <v>-0.18379578246392891</v>
      </c>
      <c r="AO230" s="62">
        <v>3805</v>
      </c>
      <c r="AP230" s="63">
        <v>-0.28085428085428088</v>
      </c>
      <c r="AQ230" s="62">
        <v>2680</v>
      </c>
      <c r="AR230" s="63">
        <v>-1.6152716593245242E-2</v>
      </c>
      <c r="AS230" s="62">
        <v>1034</v>
      </c>
      <c r="AT230" s="63">
        <v>-0.16545601291363998</v>
      </c>
      <c r="AU230" s="62">
        <v>991</v>
      </c>
      <c r="AV230" s="63">
        <v>-0.22091194968553463</v>
      </c>
      <c r="AW230" s="62"/>
      <c r="AX230" s="63"/>
      <c r="AY230" s="62"/>
      <c r="AZ230" s="63"/>
      <c r="BA230" s="62">
        <v>5655</v>
      </c>
      <c r="BB230" s="63">
        <v>-0.10451306413301664</v>
      </c>
      <c r="BC230" s="51"/>
      <c r="BD230" s="51"/>
    </row>
    <row r="231" spans="2:56" s="74" customFormat="1" ht="15" hidden="1" customHeight="1" outlineLevel="1" x14ac:dyDescent="0.25">
      <c r="B231" s="52" t="s">
        <v>95</v>
      </c>
      <c r="C231" s="62">
        <v>400698</v>
      </c>
      <c r="D231" s="63">
        <v>4.1666883302571067E-2</v>
      </c>
      <c r="E231" s="62">
        <v>147190</v>
      </c>
      <c r="F231" s="63">
        <v>5.3412381837059097E-3</v>
      </c>
      <c r="G231" s="62"/>
      <c r="H231" s="63"/>
      <c r="I231" s="62"/>
      <c r="J231" s="63"/>
      <c r="K231" s="62"/>
      <c r="L231" s="63"/>
      <c r="M231" s="62">
        <v>253508</v>
      </c>
      <c r="N231" s="63">
        <v>6.3988382536871224E-2</v>
      </c>
      <c r="O231" s="62">
        <v>10709</v>
      </c>
      <c r="P231" s="63">
        <v>2.5766283524904177E-2</v>
      </c>
      <c r="Q231" s="62">
        <v>9662</v>
      </c>
      <c r="R231" s="63">
        <v>0.27265542676501586</v>
      </c>
      <c r="S231" s="62">
        <v>50486</v>
      </c>
      <c r="T231" s="63">
        <v>-4.7901594748566145E-3</v>
      </c>
      <c r="U231" s="62">
        <v>9074</v>
      </c>
      <c r="V231" s="63">
        <v>-1.0684692542520691E-2</v>
      </c>
      <c r="W231" s="62">
        <v>141938</v>
      </c>
      <c r="X231" s="63">
        <v>0.11598760869907054</v>
      </c>
      <c r="Y231" s="62">
        <v>5118</v>
      </c>
      <c r="Z231" s="63">
        <v>0.1258249010118786</v>
      </c>
      <c r="AA231" s="62">
        <v>4946</v>
      </c>
      <c r="AB231" s="63">
        <v>-0.22415686274509805</v>
      </c>
      <c r="AC231" s="62">
        <v>7989</v>
      </c>
      <c r="AD231" s="63">
        <v>5.6646525679757698E-3</v>
      </c>
      <c r="AE231" s="62">
        <v>3649</v>
      </c>
      <c r="AF231" s="54">
        <v>6.8984547461368173E-3</v>
      </c>
      <c r="AG231" s="62">
        <v>2203</v>
      </c>
      <c r="AH231" s="54">
        <v>0.16069546891464692</v>
      </c>
      <c r="AI231" s="62">
        <v>2137</v>
      </c>
      <c r="AJ231" s="54">
        <v>0.43038821954484607</v>
      </c>
      <c r="AK231" s="62">
        <v>0</v>
      </c>
      <c r="AL231" s="54" t="s">
        <v>90</v>
      </c>
      <c r="AM231" s="62">
        <v>3062</v>
      </c>
      <c r="AN231" s="63">
        <v>-0.17974819180283952</v>
      </c>
      <c r="AO231" s="62">
        <v>2305</v>
      </c>
      <c r="AP231" s="63">
        <v>-0.26169122357463159</v>
      </c>
      <c r="AQ231" s="62">
        <v>2237</v>
      </c>
      <c r="AR231" s="63">
        <v>0.99198575244879783</v>
      </c>
      <c r="AS231" s="62">
        <v>993</v>
      </c>
      <c r="AT231" s="63">
        <v>0.1322690992018245</v>
      </c>
      <c r="AU231" s="62">
        <v>1243</v>
      </c>
      <c r="AV231" s="63">
        <v>0.34961997828447333</v>
      </c>
      <c r="AW231" s="62"/>
      <c r="AX231" s="63"/>
      <c r="AY231" s="62"/>
      <c r="AZ231" s="63"/>
      <c r="BA231" s="62">
        <v>3746</v>
      </c>
      <c r="BB231" s="63">
        <v>-0.1679253665037761</v>
      </c>
      <c r="BC231" s="51"/>
      <c r="BD231" s="51"/>
    </row>
    <row r="232" spans="2:56" s="74" customFormat="1" ht="15" hidden="1" customHeight="1" outlineLevel="1" x14ac:dyDescent="0.25">
      <c r="B232" s="52" t="s">
        <v>96</v>
      </c>
      <c r="C232" s="62">
        <v>434923</v>
      </c>
      <c r="D232" s="63">
        <v>6.7992849320047011E-2</v>
      </c>
      <c r="E232" s="62">
        <v>156615</v>
      </c>
      <c r="F232" s="63">
        <v>1.6089791416615373E-2</v>
      </c>
      <c r="G232" s="62"/>
      <c r="H232" s="63"/>
      <c r="I232" s="62"/>
      <c r="J232" s="63"/>
      <c r="K232" s="62"/>
      <c r="L232" s="63"/>
      <c r="M232" s="62">
        <v>278308</v>
      </c>
      <c r="N232" s="63">
        <v>9.9601341767450613E-2</v>
      </c>
      <c r="O232" s="62">
        <v>10581</v>
      </c>
      <c r="P232" s="63">
        <v>0.13420516668453208</v>
      </c>
      <c r="Q232" s="62">
        <v>10183</v>
      </c>
      <c r="R232" s="63">
        <v>9.0957788729376432E-2</v>
      </c>
      <c r="S232" s="62">
        <v>49728</v>
      </c>
      <c r="T232" s="63">
        <v>9.8233215547703256E-2</v>
      </c>
      <c r="U232" s="62">
        <v>9064</v>
      </c>
      <c r="V232" s="63">
        <v>-2.053166198400691E-2</v>
      </c>
      <c r="W232" s="62">
        <v>157643</v>
      </c>
      <c r="X232" s="63">
        <v>0.10769695606959151</v>
      </c>
      <c r="Y232" s="62">
        <v>7955</v>
      </c>
      <c r="Z232" s="63">
        <v>0.39414651244304233</v>
      </c>
      <c r="AA232" s="62">
        <v>6526</v>
      </c>
      <c r="AB232" s="63">
        <v>7.6542395249092676E-2</v>
      </c>
      <c r="AC232" s="62">
        <v>7170</v>
      </c>
      <c r="AD232" s="63">
        <v>4.412407164700749E-2</v>
      </c>
      <c r="AE232" s="62">
        <v>2791</v>
      </c>
      <c r="AF232" s="54">
        <v>-0.13804817788758494</v>
      </c>
      <c r="AG232" s="62">
        <v>2545</v>
      </c>
      <c r="AH232" s="54">
        <v>0.41861761426978816</v>
      </c>
      <c r="AI232" s="62">
        <v>1834</v>
      </c>
      <c r="AJ232" s="54">
        <v>0.66727272727272724</v>
      </c>
      <c r="AK232" s="62">
        <v>0</v>
      </c>
      <c r="AL232" s="54" t="s">
        <v>90</v>
      </c>
      <c r="AM232" s="62">
        <v>3008</v>
      </c>
      <c r="AN232" s="63">
        <v>-0.18015808122104116</v>
      </c>
      <c r="AO232" s="62">
        <v>3293</v>
      </c>
      <c r="AP232" s="63">
        <v>-0.11715817694369968</v>
      </c>
      <c r="AQ232" s="62">
        <v>3334</v>
      </c>
      <c r="AR232" s="63">
        <v>0.55867227676484332</v>
      </c>
      <c r="AS232" s="62">
        <v>1568</v>
      </c>
      <c r="AT232" s="63">
        <v>0.11601423487544493</v>
      </c>
      <c r="AU232" s="62">
        <v>1200</v>
      </c>
      <c r="AV232" s="63">
        <v>4.3478260869565188E-2</v>
      </c>
      <c r="AW232" s="62"/>
      <c r="AX232" s="63"/>
      <c r="AY232" s="62"/>
      <c r="AZ232" s="63"/>
      <c r="BA232" s="62">
        <v>7055</v>
      </c>
      <c r="BB232" s="63">
        <v>2.8725575969670514E-2</v>
      </c>
      <c r="BC232" s="51"/>
      <c r="BD232" s="51"/>
    </row>
    <row r="233" spans="2:56" s="74" customFormat="1" ht="15" hidden="1" customHeight="1" outlineLevel="1" x14ac:dyDescent="0.25">
      <c r="B233" s="52" t="s">
        <v>97</v>
      </c>
      <c r="C233" s="62">
        <v>493776</v>
      </c>
      <c r="D233" s="63">
        <v>2.8871478579763243E-2</v>
      </c>
      <c r="E233" s="62">
        <v>192681</v>
      </c>
      <c r="F233" s="63">
        <v>2.6777720936181026E-2</v>
      </c>
      <c r="G233" s="62"/>
      <c r="H233" s="63"/>
      <c r="I233" s="62"/>
      <c r="J233" s="63"/>
      <c r="K233" s="62"/>
      <c r="L233" s="63"/>
      <c r="M233" s="62">
        <v>301095</v>
      </c>
      <c r="N233" s="63">
        <v>3.0215832261243358E-2</v>
      </c>
      <c r="O233" s="62">
        <v>15842</v>
      </c>
      <c r="P233" s="63">
        <v>3.6237571951857728E-2</v>
      </c>
      <c r="Q233" s="62">
        <v>13058</v>
      </c>
      <c r="R233" s="63">
        <v>3.4460904697773964E-2</v>
      </c>
      <c r="S233" s="62">
        <v>50141</v>
      </c>
      <c r="T233" s="63">
        <v>-6.5178887708111977E-2</v>
      </c>
      <c r="U233" s="62">
        <v>9203</v>
      </c>
      <c r="V233" s="63">
        <v>-0.23193123017860129</v>
      </c>
      <c r="W233" s="62">
        <v>159149</v>
      </c>
      <c r="X233" s="63">
        <v>7.944464038633714E-2</v>
      </c>
      <c r="Y233" s="62">
        <v>8495</v>
      </c>
      <c r="Z233" s="63">
        <v>0.33025367992483567</v>
      </c>
      <c r="AA233" s="62">
        <v>10339</v>
      </c>
      <c r="AB233" s="63">
        <v>-4.5601403120095974E-2</v>
      </c>
      <c r="AC233" s="62">
        <v>9674</v>
      </c>
      <c r="AD233" s="63">
        <v>0.29539367970005359</v>
      </c>
      <c r="AE233" s="62">
        <v>3741</v>
      </c>
      <c r="AF233" s="54">
        <v>0.14473684210526305</v>
      </c>
      <c r="AG233" s="62">
        <v>3564</v>
      </c>
      <c r="AH233" s="54">
        <v>0.58823529411764697</v>
      </c>
      <c r="AI233" s="62">
        <v>2369</v>
      </c>
      <c r="AJ233" s="54">
        <v>1.0404823428079242</v>
      </c>
      <c r="AK233" s="62">
        <v>0</v>
      </c>
      <c r="AL233" s="54" t="s">
        <v>90</v>
      </c>
      <c r="AM233" s="62">
        <v>3492</v>
      </c>
      <c r="AN233" s="63">
        <v>-0.23117569352708056</v>
      </c>
      <c r="AO233" s="62">
        <v>3252</v>
      </c>
      <c r="AP233" s="63">
        <v>-0.26141267317737904</v>
      </c>
      <c r="AQ233" s="62">
        <v>2635</v>
      </c>
      <c r="AR233" s="63">
        <v>0.16181657848324504</v>
      </c>
      <c r="AS233" s="62">
        <v>1584</v>
      </c>
      <c r="AT233" s="63">
        <v>-0.12967032967032965</v>
      </c>
      <c r="AU233" s="62">
        <v>1343</v>
      </c>
      <c r="AV233" s="63">
        <v>0.13813559322033897</v>
      </c>
      <c r="AW233" s="62"/>
      <c r="AX233" s="63"/>
      <c r="AY233" s="62"/>
      <c r="AZ233" s="63"/>
      <c r="BA233" s="62">
        <v>12888</v>
      </c>
      <c r="BB233" s="63">
        <v>3.9522503629617622E-2</v>
      </c>
      <c r="BC233" s="51"/>
      <c r="BD233" s="51"/>
    </row>
    <row r="234" spans="2:56" s="74" customFormat="1" ht="15" hidden="1" customHeight="1" outlineLevel="1" x14ac:dyDescent="0.25">
      <c r="B234" s="52" t="s">
        <v>98</v>
      </c>
      <c r="C234" s="62">
        <v>536116</v>
      </c>
      <c r="D234" s="63">
        <v>6.2274241262406216E-2</v>
      </c>
      <c r="E234" s="62">
        <v>223126</v>
      </c>
      <c r="F234" s="63">
        <v>4.5664582767056316E-2</v>
      </c>
      <c r="G234" s="62"/>
      <c r="H234" s="63"/>
      <c r="I234" s="62"/>
      <c r="J234" s="63"/>
      <c r="K234" s="62"/>
      <c r="L234" s="63"/>
      <c r="M234" s="62">
        <v>312990</v>
      </c>
      <c r="N234" s="63">
        <v>7.4440878117437048E-2</v>
      </c>
      <c r="O234" s="62">
        <v>13339</v>
      </c>
      <c r="P234" s="63">
        <v>0.16041757285776415</v>
      </c>
      <c r="Q234" s="62">
        <v>12390</v>
      </c>
      <c r="R234" s="63">
        <v>0.19663898010430758</v>
      </c>
      <c r="S234" s="62">
        <v>53240</v>
      </c>
      <c r="T234" s="63">
        <v>4.6321954287286582E-2</v>
      </c>
      <c r="U234" s="62">
        <v>10331</v>
      </c>
      <c r="V234" s="63">
        <v>-0.10118322603097263</v>
      </c>
      <c r="W234" s="62">
        <v>165924</v>
      </c>
      <c r="X234" s="63">
        <v>8.6217054872540055E-2</v>
      </c>
      <c r="Y234" s="62">
        <v>8040</v>
      </c>
      <c r="Z234" s="63">
        <v>0.5355233002291826</v>
      </c>
      <c r="AA234" s="62">
        <v>11142</v>
      </c>
      <c r="AB234" s="63">
        <v>4.6889089269612771E-3</v>
      </c>
      <c r="AC234" s="62">
        <v>8015</v>
      </c>
      <c r="AD234" s="63">
        <v>-0.10904846598488216</v>
      </c>
      <c r="AE234" s="62">
        <v>3014</v>
      </c>
      <c r="AF234" s="54">
        <v>-0.20746778858795689</v>
      </c>
      <c r="AG234" s="62">
        <v>3179</v>
      </c>
      <c r="AH234" s="54">
        <v>0.13051209103840677</v>
      </c>
      <c r="AI234" s="62">
        <v>1822</v>
      </c>
      <c r="AJ234" s="54">
        <v>0.28581510232886376</v>
      </c>
      <c r="AK234" s="62">
        <v>0</v>
      </c>
      <c r="AL234" s="54" t="s">
        <v>90</v>
      </c>
      <c r="AM234" s="62">
        <v>2941</v>
      </c>
      <c r="AN234" s="63">
        <v>-0.17131586362355589</v>
      </c>
      <c r="AO234" s="62">
        <v>3869</v>
      </c>
      <c r="AP234" s="63">
        <v>-3.2749999999999946E-2</v>
      </c>
      <c r="AQ234" s="62">
        <v>3725</v>
      </c>
      <c r="AR234" s="63">
        <v>0.39774859287054398</v>
      </c>
      <c r="AS234" s="62">
        <v>1971</v>
      </c>
      <c r="AT234" s="63">
        <v>0.13733410271206004</v>
      </c>
      <c r="AU234" s="62">
        <v>1473</v>
      </c>
      <c r="AV234" s="63">
        <v>0.3163538873994638</v>
      </c>
      <c r="AW234" s="62"/>
      <c r="AX234" s="63"/>
      <c r="AY234" s="62"/>
      <c r="AZ234" s="63"/>
      <c r="BA234" s="62">
        <v>16590</v>
      </c>
      <c r="BB234" s="63">
        <v>4.0973834473238435E-2</v>
      </c>
      <c r="BC234" s="51"/>
      <c r="BD234" s="51"/>
    </row>
    <row r="235" spans="2:56" s="74" customFormat="1" ht="15" hidden="1" customHeight="1" outlineLevel="1" x14ac:dyDescent="0.25">
      <c r="B235" s="52" t="s">
        <v>99</v>
      </c>
      <c r="C235" s="62">
        <v>480546</v>
      </c>
      <c r="D235" s="63">
        <v>-6.3377383889117178E-3</v>
      </c>
      <c r="E235" s="62">
        <v>190770</v>
      </c>
      <c r="F235" s="63">
        <v>2.710851481950094E-2</v>
      </c>
      <c r="G235" s="62"/>
      <c r="H235" s="63"/>
      <c r="I235" s="62"/>
      <c r="J235" s="63"/>
      <c r="K235" s="62"/>
      <c r="L235" s="63"/>
      <c r="M235" s="62">
        <v>289776</v>
      </c>
      <c r="N235" s="63">
        <v>-2.7192523063288121E-2</v>
      </c>
      <c r="O235" s="62">
        <v>10817</v>
      </c>
      <c r="P235" s="63">
        <v>-7.0864112695413151E-2</v>
      </c>
      <c r="Q235" s="62">
        <v>9702</v>
      </c>
      <c r="R235" s="63">
        <v>6.8149289882197595E-2</v>
      </c>
      <c r="S235" s="62">
        <v>57660</v>
      </c>
      <c r="T235" s="63">
        <v>1.6483032172763368E-2</v>
      </c>
      <c r="U235" s="62">
        <v>9479</v>
      </c>
      <c r="V235" s="63">
        <v>7.3902027027017425E-4</v>
      </c>
      <c r="W235" s="62">
        <v>157909</v>
      </c>
      <c r="X235" s="63">
        <v>-5.9735264170154956E-2</v>
      </c>
      <c r="Y235" s="62">
        <v>7803</v>
      </c>
      <c r="Z235" s="63">
        <v>0.38991806198788748</v>
      </c>
      <c r="AA235" s="62">
        <v>6676</v>
      </c>
      <c r="AB235" s="63">
        <v>3.9875389408099648E-2</v>
      </c>
      <c r="AC235" s="62">
        <v>8054</v>
      </c>
      <c r="AD235" s="63">
        <v>6.8311447141530701E-2</v>
      </c>
      <c r="AE235" s="62">
        <v>3157</v>
      </c>
      <c r="AF235" s="54">
        <v>-4.3333333333333335E-2</v>
      </c>
      <c r="AG235" s="62">
        <v>3013</v>
      </c>
      <c r="AH235" s="54">
        <v>0.32381370826010536</v>
      </c>
      <c r="AI235" s="62">
        <v>1884</v>
      </c>
      <c r="AJ235" s="54">
        <v>0.62413793103448278</v>
      </c>
      <c r="AK235" s="62">
        <v>0</v>
      </c>
      <c r="AL235" s="54" t="s">
        <v>90</v>
      </c>
      <c r="AM235" s="62">
        <v>3719</v>
      </c>
      <c r="AN235" s="63">
        <v>-5.5851739020055802E-2</v>
      </c>
      <c r="AO235" s="62">
        <v>3238</v>
      </c>
      <c r="AP235" s="63">
        <v>-0.21426838146081051</v>
      </c>
      <c r="AQ235" s="62">
        <v>2407</v>
      </c>
      <c r="AR235" s="63">
        <v>-2.4865312888520119E-3</v>
      </c>
      <c r="AS235" s="62">
        <v>1703</v>
      </c>
      <c r="AT235" s="63">
        <v>-7.2440087145969501E-2</v>
      </c>
      <c r="AU235" s="62">
        <v>1120</v>
      </c>
      <c r="AV235" s="63">
        <v>0.14052953156822801</v>
      </c>
      <c r="AW235" s="62"/>
      <c r="AX235" s="63"/>
      <c r="AY235" s="62"/>
      <c r="AZ235" s="63"/>
      <c r="BA235" s="62">
        <v>9489</v>
      </c>
      <c r="BB235" s="63">
        <v>-6.5031037540644432E-2</v>
      </c>
      <c r="BC235" s="51"/>
      <c r="BD235" s="51"/>
    </row>
    <row r="236" spans="2:56" s="74" customFormat="1" ht="15" hidden="1" customHeight="1" outlineLevel="1" x14ac:dyDescent="0.25">
      <c r="B236" s="52" t="s">
        <v>100</v>
      </c>
      <c r="C236" s="62">
        <v>501651</v>
      </c>
      <c r="D236" s="63">
        <v>6.4521953715128699E-3</v>
      </c>
      <c r="E236" s="62">
        <v>172855</v>
      </c>
      <c r="F236" s="63">
        <v>-1.4846688703978095E-2</v>
      </c>
      <c r="G236" s="62"/>
      <c r="H236" s="63"/>
      <c r="I236" s="62"/>
      <c r="J236" s="63"/>
      <c r="K236" s="62"/>
      <c r="L236" s="63"/>
      <c r="M236" s="62">
        <v>328796</v>
      </c>
      <c r="N236" s="63">
        <v>1.8023066800835874E-2</v>
      </c>
      <c r="O236" s="62">
        <v>14620</v>
      </c>
      <c r="P236" s="63">
        <v>-4.6127748417824743E-2</v>
      </c>
      <c r="Q236" s="62">
        <v>13416</v>
      </c>
      <c r="R236" s="63">
        <v>2.5766495909473219E-2</v>
      </c>
      <c r="S236" s="62">
        <v>58718</v>
      </c>
      <c r="T236" s="63">
        <v>-8.8480517270717041E-4</v>
      </c>
      <c r="U236" s="62">
        <v>8811</v>
      </c>
      <c r="V236" s="63">
        <v>-5.784858853721131E-2</v>
      </c>
      <c r="W236" s="62">
        <v>166230</v>
      </c>
      <c r="X236" s="63">
        <v>5.5569314003771852E-2</v>
      </c>
      <c r="Y236" s="62">
        <v>6741</v>
      </c>
      <c r="Z236" s="63">
        <v>0.54574638844301759</v>
      </c>
      <c r="AA236" s="62">
        <v>8423</v>
      </c>
      <c r="AB236" s="63">
        <v>7.945661924900671E-2</v>
      </c>
      <c r="AC236" s="62">
        <v>34306</v>
      </c>
      <c r="AD236" s="63">
        <v>-3.0876578434419044E-2</v>
      </c>
      <c r="AE236" s="62">
        <v>13657</v>
      </c>
      <c r="AF236" s="54">
        <v>-1.7905939882065347E-2</v>
      </c>
      <c r="AG236" s="62">
        <v>6794</v>
      </c>
      <c r="AH236" s="54">
        <v>3.7727203299221079E-2</v>
      </c>
      <c r="AI236" s="62">
        <v>7113</v>
      </c>
      <c r="AJ236" s="54">
        <v>-1.2083333333333335E-2</v>
      </c>
      <c r="AK236" s="62">
        <v>6742</v>
      </c>
      <c r="AL236" s="54">
        <v>-0.12961528530854638</v>
      </c>
      <c r="AM236" s="62">
        <v>4420</v>
      </c>
      <c r="AN236" s="63">
        <v>-0.15761387459500664</v>
      </c>
      <c r="AO236" s="62">
        <v>3554</v>
      </c>
      <c r="AP236" s="63">
        <v>-0.19683615819209044</v>
      </c>
      <c r="AQ236" s="62">
        <v>2837</v>
      </c>
      <c r="AR236" s="63">
        <v>5.8977230309817053E-2</v>
      </c>
      <c r="AS236" s="62">
        <v>1596</v>
      </c>
      <c r="AT236" s="63">
        <v>-0.11627906976744184</v>
      </c>
      <c r="AU236" s="62">
        <v>1136</v>
      </c>
      <c r="AV236" s="63">
        <v>8.3969465648854991E-2</v>
      </c>
      <c r="AW236" s="62"/>
      <c r="AX236" s="63"/>
      <c r="AY236" s="62"/>
      <c r="AZ236" s="63"/>
      <c r="BA236" s="62">
        <v>3988</v>
      </c>
      <c r="BB236" s="63">
        <v>-0.35677419354838713</v>
      </c>
      <c r="BC236" s="51"/>
      <c r="BD236" s="51"/>
    </row>
    <row r="237" spans="2:56" s="74" customFormat="1" ht="15" hidden="1" customHeight="1" outlineLevel="1" x14ac:dyDescent="0.25">
      <c r="B237" s="52" t="s">
        <v>101</v>
      </c>
      <c r="C237" s="62">
        <v>487072</v>
      </c>
      <c r="D237" s="63">
        <v>3.7942152335450841E-2</v>
      </c>
      <c r="E237" s="62">
        <v>135700</v>
      </c>
      <c r="F237" s="63">
        <v>-5.212189632800901E-3</v>
      </c>
      <c r="G237" s="62"/>
      <c r="H237" s="63"/>
      <c r="I237" s="62"/>
      <c r="J237" s="63"/>
      <c r="K237" s="62"/>
      <c r="L237" s="63"/>
      <c r="M237" s="62">
        <v>351372</v>
      </c>
      <c r="N237" s="63">
        <v>5.5627658807412272E-2</v>
      </c>
      <c r="O237" s="62">
        <v>12767</v>
      </c>
      <c r="P237" s="63">
        <v>1.8020891475958756E-2</v>
      </c>
      <c r="Q237" s="62">
        <v>10377</v>
      </c>
      <c r="R237" s="63">
        <v>-0.20470570202329863</v>
      </c>
      <c r="S237" s="62">
        <v>79403</v>
      </c>
      <c r="T237" s="63">
        <v>-1.9134795928451465E-2</v>
      </c>
      <c r="U237" s="62">
        <v>4473</v>
      </c>
      <c r="V237" s="63">
        <v>-0.1756358274972355</v>
      </c>
      <c r="W237" s="62">
        <v>158041</v>
      </c>
      <c r="X237" s="63">
        <v>0.14640427106152698</v>
      </c>
      <c r="Y237" s="62">
        <v>2860</v>
      </c>
      <c r="Z237" s="63">
        <v>0.56626506024096379</v>
      </c>
      <c r="AA237" s="62">
        <v>6200</v>
      </c>
      <c r="AB237" s="63">
        <v>-0.10287946751555488</v>
      </c>
      <c r="AC237" s="62">
        <v>57202</v>
      </c>
      <c r="AD237" s="63">
        <v>-1.1833399554304069E-2</v>
      </c>
      <c r="AE237" s="62">
        <v>24258</v>
      </c>
      <c r="AF237" s="54">
        <v>-7.6904197005644992E-3</v>
      </c>
      <c r="AG237" s="62">
        <v>10569</v>
      </c>
      <c r="AH237" s="54">
        <v>-1.4269725797425803E-2</v>
      </c>
      <c r="AI237" s="62">
        <v>9152</v>
      </c>
      <c r="AJ237" s="54">
        <v>-2.6590087215486058E-2</v>
      </c>
      <c r="AK237" s="62">
        <v>13223</v>
      </c>
      <c r="AL237" s="54">
        <v>-7.0586468423818882E-3</v>
      </c>
      <c r="AM237" s="62">
        <v>3951</v>
      </c>
      <c r="AN237" s="63">
        <v>0.18862815884476536</v>
      </c>
      <c r="AO237" s="62">
        <v>5703</v>
      </c>
      <c r="AP237" s="63">
        <v>0.11299765807962525</v>
      </c>
      <c r="AQ237" s="62">
        <v>4198</v>
      </c>
      <c r="AR237" s="63">
        <v>0.63856362217017959</v>
      </c>
      <c r="AS237" s="62">
        <v>1655</v>
      </c>
      <c r="AT237" s="63">
        <v>0.35767022149302696</v>
      </c>
      <c r="AU237" s="62">
        <v>1291</v>
      </c>
      <c r="AV237" s="63">
        <v>0.27695351137487645</v>
      </c>
      <c r="AW237" s="62"/>
      <c r="AX237" s="63"/>
      <c r="AY237" s="62"/>
      <c r="AZ237" s="63"/>
      <c r="BA237" s="62">
        <v>3251</v>
      </c>
      <c r="BB237" s="63">
        <v>2.6523523839595775E-2</v>
      </c>
      <c r="BC237" s="51"/>
      <c r="BD237" s="51"/>
    </row>
    <row r="238" spans="2:56" s="74" customFormat="1" ht="15" hidden="1" customHeight="1" outlineLevel="1" x14ac:dyDescent="0.25">
      <c r="B238" s="52" t="s">
        <v>102</v>
      </c>
      <c r="C238" s="62">
        <v>463478</v>
      </c>
      <c r="D238" s="63">
        <v>-6.0577868312506999E-2</v>
      </c>
      <c r="E238" s="62">
        <v>139008</v>
      </c>
      <c r="F238" s="63">
        <v>-5.3246700175718198E-2</v>
      </c>
      <c r="G238" s="62"/>
      <c r="H238" s="63"/>
      <c r="I238" s="62"/>
      <c r="J238" s="63"/>
      <c r="K238" s="62"/>
      <c r="L238" s="63"/>
      <c r="M238" s="62">
        <v>324470</v>
      </c>
      <c r="N238" s="63">
        <v>-6.3684029791740593E-2</v>
      </c>
      <c r="O238" s="62">
        <v>11300</v>
      </c>
      <c r="P238" s="63">
        <v>-0.143160448892933</v>
      </c>
      <c r="Q238" s="62">
        <v>12763</v>
      </c>
      <c r="R238" s="63">
        <v>-2.0115163147792714E-2</v>
      </c>
      <c r="S238" s="62">
        <v>60965</v>
      </c>
      <c r="T238" s="63">
        <v>-8.3880565615279457E-2</v>
      </c>
      <c r="U238" s="62">
        <v>7417</v>
      </c>
      <c r="V238" s="63">
        <v>-0.11354129317557071</v>
      </c>
      <c r="W238" s="62">
        <v>142982</v>
      </c>
      <c r="X238" s="63">
        <v>-5.7083316846700649E-2</v>
      </c>
      <c r="Y238" s="62">
        <v>3331</v>
      </c>
      <c r="Z238" s="63">
        <v>0.26991993900114375</v>
      </c>
      <c r="AA238" s="62">
        <v>8214</v>
      </c>
      <c r="AB238" s="63">
        <v>0.18255110855168444</v>
      </c>
      <c r="AC238" s="62">
        <v>62297</v>
      </c>
      <c r="AD238" s="63">
        <v>-5.4974894191532342E-2</v>
      </c>
      <c r="AE238" s="62">
        <v>26004</v>
      </c>
      <c r="AF238" s="54">
        <v>-6.9491161525799705E-2</v>
      </c>
      <c r="AG238" s="62">
        <v>11119</v>
      </c>
      <c r="AH238" s="54">
        <v>-9.9457358062687296E-2</v>
      </c>
      <c r="AI238" s="62">
        <v>10593</v>
      </c>
      <c r="AJ238" s="54">
        <v>-3.4014225788801755E-2</v>
      </c>
      <c r="AK238" s="62">
        <v>14581</v>
      </c>
      <c r="AL238" s="54">
        <v>-5.5244850634292852E-3</v>
      </c>
      <c r="AM238" s="62">
        <v>2727</v>
      </c>
      <c r="AN238" s="63">
        <v>-0.14647887323943665</v>
      </c>
      <c r="AO238" s="62">
        <v>3350</v>
      </c>
      <c r="AP238" s="63">
        <v>-0.3368962787015044</v>
      </c>
      <c r="AQ238" s="62">
        <v>2321</v>
      </c>
      <c r="AR238" s="63">
        <v>-0.17898832684824906</v>
      </c>
      <c r="AS238" s="62">
        <v>895</v>
      </c>
      <c r="AT238" s="63">
        <v>7.7015643802647471E-2</v>
      </c>
      <c r="AU238" s="62">
        <v>1320</v>
      </c>
      <c r="AV238" s="63">
        <v>8.1081081081081141E-2</v>
      </c>
      <c r="AW238" s="62"/>
      <c r="AX238" s="63"/>
      <c r="AY238" s="62"/>
      <c r="AZ238" s="63"/>
      <c r="BA238" s="62">
        <v>4588</v>
      </c>
      <c r="BB238" s="63">
        <v>-0.11050794881737103</v>
      </c>
      <c r="BC238" s="51"/>
      <c r="BD238" s="51"/>
    </row>
    <row r="239" spans="2:56" s="74" customFormat="1" ht="15" customHeight="1" collapsed="1" x14ac:dyDescent="0.25">
      <c r="B239" s="64">
        <v>2001</v>
      </c>
      <c r="C239" s="65">
        <v>5736034</v>
      </c>
      <c r="D239" s="66">
        <v>3.0142442928094315E-2</v>
      </c>
      <c r="E239" s="65">
        <v>1920743</v>
      </c>
      <c r="F239" s="66">
        <v>1.7805770739971249E-2</v>
      </c>
      <c r="G239" s="65"/>
      <c r="H239" s="66"/>
      <c r="I239" s="65"/>
      <c r="J239" s="66"/>
      <c r="K239" s="65"/>
      <c r="L239" s="66"/>
      <c r="M239" s="65">
        <v>3815291</v>
      </c>
      <c r="N239" s="66">
        <v>3.6467001027423063E-2</v>
      </c>
      <c r="O239" s="65">
        <v>153696</v>
      </c>
      <c r="P239" s="66">
        <v>1.9440851656551628E-2</v>
      </c>
      <c r="Q239" s="65">
        <v>143034</v>
      </c>
      <c r="R239" s="66">
        <v>1.8202267986930254E-2</v>
      </c>
      <c r="S239" s="65">
        <v>751319</v>
      </c>
      <c r="T239" s="66">
        <v>1.2220982744311826E-2</v>
      </c>
      <c r="U239" s="65">
        <v>115334</v>
      </c>
      <c r="V239" s="66">
        <v>-0.10338018533490889</v>
      </c>
      <c r="W239" s="65">
        <v>1839085</v>
      </c>
      <c r="X239" s="66">
        <v>7.3039139321186886E-2</v>
      </c>
      <c r="Y239" s="65">
        <v>60850</v>
      </c>
      <c r="Z239" s="66">
        <v>0.33475180416328509</v>
      </c>
      <c r="AA239" s="65">
        <v>106626</v>
      </c>
      <c r="AB239" s="66">
        <v>6.9125729503087818E-3</v>
      </c>
      <c r="AC239" s="65">
        <v>414365</v>
      </c>
      <c r="AD239" s="66">
        <v>9.0613767643019649E-3</v>
      </c>
      <c r="AE239" s="65">
        <v>172208</v>
      </c>
      <c r="AF239" s="66">
        <v>2.9459588713534268E-2</v>
      </c>
      <c r="AG239" s="65">
        <v>82714</v>
      </c>
      <c r="AH239" s="66">
        <v>4.2118657948116978E-2</v>
      </c>
      <c r="AI239" s="65">
        <v>76220</v>
      </c>
      <c r="AJ239" s="66">
        <v>3.7514973320265765E-2</v>
      </c>
      <c r="AK239" s="65">
        <v>83223</v>
      </c>
      <c r="AL239" s="66">
        <v>-8.0703421003214482E-2</v>
      </c>
      <c r="AM239" s="65">
        <v>40340</v>
      </c>
      <c r="AN239" s="66">
        <v>-0.14844211770666216</v>
      </c>
      <c r="AO239" s="65">
        <v>47259</v>
      </c>
      <c r="AP239" s="66">
        <v>-0.13311688311688308</v>
      </c>
      <c r="AQ239" s="65">
        <v>33720</v>
      </c>
      <c r="AR239" s="66">
        <v>0.20562050842003643</v>
      </c>
      <c r="AS239" s="65">
        <v>15813</v>
      </c>
      <c r="AT239" s="66">
        <v>-6.5591207232760129E-2</v>
      </c>
      <c r="AU239" s="65">
        <v>14827</v>
      </c>
      <c r="AV239" s="66">
        <v>0.11674324018980187</v>
      </c>
      <c r="AW239" s="65"/>
      <c r="AX239" s="66"/>
      <c r="AY239" s="65"/>
      <c r="AZ239" s="66"/>
      <c r="BA239" s="65">
        <v>79023</v>
      </c>
      <c r="BB239" s="66">
        <v>-4.613434727503174E-2</v>
      </c>
      <c r="BC239" s="51"/>
      <c r="BD239" s="51"/>
    </row>
    <row r="240" spans="2:56" s="74" customFormat="1" ht="15" hidden="1" customHeight="1" outlineLevel="1" x14ac:dyDescent="0.25">
      <c r="B240" s="52" t="s">
        <v>91</v>
      </c>
      <c r="C240" s="62">
        <v>420311</v>
      </c>
      <c r="D240" s="63">
        <v>-7.7358896459679638E-2</v>
      </c>
      <c r="E240" s="62">
        <v>119007</v>
      </c>
      <c r="F240" s="63">
        <v>5.5578715817670599E-2</v>
      </c>
      <c r="G240" s="62"/>
      <c r="H240" s="63"/>
      <c r="I240" s="62"/>
      <c r="J240" s="63"/>
      <c r="K240" s="62"/>
      <c r="L240" s="63"/>
      <c r="M240" s="62">
        <v>301304</v>
      </c>
      <c r="N240" s="63">
        <v>-0.12107837846510172</v>
      </c>
      <c r="O240" s="62">
        <v>11118</v>
      </c>
      <c r="P240" s="63">
        <v>-0.12131510313759586</v>
      </c>
      <c r="Q240" s="62">
        <v>11855</v>
      </c>
      <c r="R240" s="63">
        <v>-0.22748598983448454</v>
      </c>
      <c r="S240" s="62">
        <v>60621</v>
      </c>
      <c r="T240" s="63">
        <v>-0.11740554706267747</v>
      </c>
      <c r="U240" s="62">
        <v>9438</v>
      </c>
      <c r="V240" s="63">
        <v>-0.13768844221105525</v>
      </c>
      <c r="W240" s="62">
        <v>111488</v>
      </c>
      <c r="X240" s="63">
        <v>-0.16000753437558868</v>
      </c>
      <c r="Y240" s="62">
        <v>2281</v>
      </c>
      <c r="Z240" s="63">
        <v>8.8782816229116879E-2</v>
      </c>
      <c r="AA240" s="62">
        <v>13487</v>
      </c>
      <c r="AB240" s="63">
        <v>-2.4307313897127925E-2</v>
      </c>
      <c r="AC240" s="62">
        <v>63113</v>
      </c>
      <c r="AD240" s="63">
        <v>8.0872791855624016E-4</v>
      </c>
      <c r="AE240" s="62">
        <v>23662</v>
      </c>
      <c r="AF240" s="54">
        <v>3.2688866582289533E-2</v>
      </c>
      <c r="AG240" s="62">
        <v>11565</v>
      </c>
      <c r="AH240" s="54">
        <v>-1.3561924257932456E-2</v>
      </c>
      <c r="AI240" s="62">
        <v>12202</v>
      </c>
      <c r="AJ240" s="54">
        <v>-0.14962715171788976</v>
      </c>
      <c r="AK240" s="62">
        <v>15684</v>
      </c>
      <c r="AL240" s="54">
        <v>0.11423699914748497</v>
      </c>
      <c r="AM240" s="62">
        <v>3761</v>
      </c>
      <c r="AN240" s="63">
        <v>-8.0215211543164577E-2</v>
      </c>
      <c r="AO240" s="62">
        <v>4143</v>
      </c>
      <c r="AP240" s="63">
        <v>-0.33616407626982858</v>
      </c>
      <c r="AQ240" s="62">
        <v>2836</v>
      </c>
      <c r="AR240" s="63">
        <v>-3.3401499659168388E-2</v>
      </c>
      <c r="AS240" s="62">
        <v>1630</v>
      </c>
      <c r="AT240" s="63">
        <v>0.3123993558776168</v>
      </c>
      <c r="AU240" s="62">
        <v>1253</v>
      </c>
      <c r="AV240" s="63">
        <v>-0.31455142231947486</v>
      </c>
      <c r="AW240" s="62"/>
      <c r="AX240" s="63"/>
      <c r="AY240" s="62"/>
      <c r="AZ240" s="63"/>
      <c r="BA240" s="62">
        <v>4280</v>
      </c>
      <c r="BB240" s="63">
        <v>-0.40081198376032479</v>
      </c>
      <c r="BC240" s="51"/>
      <c r="BD240" s="51"/>
    </row>
    <row r="241" spans="2:56" s="74" customFormat="1" ht="15" hidden="1" customHeight="1" outlineLevel="1" x14ac:dyDescent="0.25">
      <c r="B241" s="52" t="s">
        <v>92</v>
      </c>
      <c r="C241" s="62">
        <v>453327</v>
      </c>
      <c r="D241" s="63">
        <v>3.9740825688073356E-2</v>
      </c>
      <c r="E241" s="62">
        <v>122030</v>
      </c>
      <c r="F241" s="63">
        <v>7.2612047218486575E-2</v>
      </c>
      <c r="G241" s="62"/>
      <c r="H241" s="63"/>
      <c r="I241" s="62"/>
      <c r="J241" s="63"/>
      <c r="K241" s="62"/>
      <c r="L241" s="63"/>
      <c r="M241" s="62">
        <v>331297</v>
      </c>
      <c r="N241" s="63">
        <v>2.8135095630153595E-2</v>
      </c>
      <c r="O241" s="62">
        <v>12464</v>
      </c>
      <c r="P241" s="63">
        <v>-2.8299680361736912E-2</v>
      </c>
      <c r="Q241" s="62">
        <v>12038</v>
      </c>
      <c r="R241" s="63">
        <v>-0.20225314777998671</v>
      </c>
      <c r="S241" s="62">
        <v>67513</v>
      </c>
      <c r="T241" s="63">
        <v>-3.1095448218676491E-4</v>
      </c>
      <c r="U241" s="62">
        <v>13213</v>
      </c>
      <c r="V241" s="63">
        <v>-5.9439066059225554E-2</v>
      </c>
      <c r="W241" s="62">
        <v>136398</v>
      </c>
      <c r="X241" s="63">
        <v>8.6550946763002568E-2</v>
      </c>
      <c r="Y241" s="62">
        <v>2144</v>
      </c>
      <c r="Z241" s="63">
        <v>0.32591218305504022</v>
      </c>
      <c r="AA241" s="62">
        <v>9986</v>
      </c>
      <c r="AB241" s="63">
        <v>-0.10974413836141572</v>
      </c>
      <c r="AC241" s="62">
        <v>60096</v>
      </c>
      <c r="AD241" s="63">
        <v>9.8225544123828223E-2</v>
      </c>
      <c r="AE241" s="62">
        <v>23325</v>
      </c>
      <c r="AF241" s="54">
        <v>0.18491236982473969</v>
      </c>
      <c r="AG241" s="62">
        <v>10391</v>
      </c>
      <c r="AH241" s="54">
        <v>-5.5878611666363764E-2</v>
      </c>
      <c r="AI241" s="62">
        <v>11009</v>
      </c>
      <c r="AJ241" s="54">
        <v>-9.6734492943879258E-2</v>
      </c>
      <c r="AK241" s="62">
        <v>15371</v>
      </c>
      <c r="AL241" s="54">
        <v>0.29800709339638565</v>
      </c>
      <c r="AM241" s="62">
        <v>3934</v>
      </c>
      <c r="AN241" s="63">
        <v>7.6316458916303453E-4</v>
      </c>
      <c r="AO241" s="62">
        <v>5913</v>
      </c>
      <c r="AP241" s="63">
        <v>9.6014828544948916E-2</v>
      </c>
      <c r="AQ241" s="62">
        <v>1597</v>
      </c>
      <c r="AR241" s="63">
        <v>-4.3139604553624977E-2</v>
      </c>
      <c r="AS241" s="62">
        <v>1336</v>
      </c>
      <c r="AT241" s="63">
        <v>-2.1961932650073179E-2</v>
      </c>
      <c r="AU241" s="62">
        <v>923</v>
      </c>
      <c r="AV241" s="63">
        <v>-0.44162129461584998</v>
      </c>
      <c r="AW241" s="62"/>
      <c r="AX241" s="63"/>
      <c r="AY241" s="62"/>
      <c r="AZ241" s="63"/>
      <c r="BA241" s="62">
        <v>3742</v>
      </c>
      <c r="BB241" s="63">
        <v>-0.33534635879218477</v>
      </c>
      <c r="BC241" s="51"/>
      <c r="BD241" s="51"/>
    </row>
    <row r="242" spans="2:56" s="74" customFormat="1" ht="15" hidden="1" customHeight="1" outlineLevel="1" x14ac:dyDescent="0.25">
      <c r="B242" s="52" t="s">
        <v>93</v>
      </c>
      <c r="C242" s="62">
        <v>494435</v>
      </c>
      <c r="D242" s="63">
        <v>3.6964409303496204E-2</v>
      </c>
      <c r="E242" s="62">
        <v>139869</v>
      </c>
      <c r="F242" s="63">
        <v>5.0485553561101737E-2</v>
      </c>
      <c r="G242" s="62"/>
      <c r="H242" s="63"/>
      <c r="I242" s="62"/>
      <c r="J242" s="63"/>
      <c r="K242" s="62"/>
      <c r="L242" s="63"/>
      <c r="M242" s="62">
        <v>354566</v>
      </c>
      <c r="N242" s="63">
        <v>3.1725847705455612E-2</v>
      </c>
      <c r="O242" s="62">
        <v>16084</v>
      </c>
      <c r="P242" s="63">
        <v>0.23362478907807938</v>
      </c>
      <c r="Q242" s="62">
        <v>14737</v>
      </c>
      <c r="R242" s="63">
        <v>0.15222830336200155</v>
      </c>
      <c r="S242" s="62">
        <v>80913</v>
      </c>
      <c r="T242" s="63">
        <v>5.7354555433589471E-2</v>
      </c>
      <c r="U242" s="62">
        <v>12557</v>
      </c>
      <c r="V242" s="63">
        <v>-5.1872546058592595E-2</v>
      </c>
      <c r="W242" s="62">
        <v>146827</v>
      </c>
      <c r="X242" s="63">
        <v>7.7510732763365509E-2</v>
      </c>
      <c r="Y242" s="62">
        <v>2167</v>
      </c>
      <c r="Z242" s="63">
        <v>0.38554987212276215</v>
      </c>
      <c r="AA242" s="62">
        <v>8800</v>
      </c>
      <c r="AB242" s="63">
        <v>-0.17502578044436112</v>
      </c>
      <c r="AC242" s="62">
        <v>54652</v>
      </c>
      <c r="AD242" s="63">
        <v>-9.5749433312927068E-2</v>
      </c>
      <c r="AE242" s="62">
        <v>21640</v>
      </c>
      <c r="AF242" s="54">
        <v>-2.3024830699774235E-2</v>
      </c>
      <c r="AG242" s="62">
        <v>9751</v>
      </c>
      <c r="AH242" s="54">
        <v>-0.14231682645791188</v>
      </c>
      <c r="AI242" s="62">
        <v>10101</v>
      </c>
      <c r="AJ242" s="54">
        <v>-0.24714913915182235</v>
      </c>
      <c r="AK242" s="62">
        <v>13160</v>
      </c>
      <c r="AL242" s="54">
        <v>-2.5401762571280462E-2</v>
      </c>
      <c r="AM242" s="62">
        <v>3974</v>
      </c>
      <c r="AN242" s="63">
        <v>1.8974358974358951E-2</v>
      </c>
      <c r="AO242" s="62">
        <v>5192</v>
      </c>
      <c r="AP242" s="63">
        <v>4.4247787610619538E-2</v>
      </c>
      <c r="AQ242" s="62">
        <v>2136</v>
      </c>
      <c r="AR242" s="63">
        <v>0.1343600637280935</v>
      </c>
      <c r="AS242" s="62">
        <v>1191</v>
      </c>
      <c r="AT242" s="63">
        <v>-3.6407766990291246E-2</v>
      </c>
      <c r="AU242" s="62">
        <v>1197</v>
      </c>
      <c r="AV242" s="63">
        <v>5.4625550660792888E-2</v>
      </c>
      <c r="AW242" s="62"/>
      <c r="AX242" s="63"/>
      <c r="AY242" s="62"/>
      <c r="AZ242" s="63"/>
      <c r="BA242" s="62">
        <v>4139</v>
      </c>
      <c r="BB242" s="63">
        <v>-0.31085581085581082</v>
      </c>
      <c r="BC242" s="51"/>
      <c r="BD242" s="51"/>
    </row>
    <row r="243" spans="2:56" s="74" customFormat="1" ht="15" hidden="1" customHeight="1" outlineLevel="1" x14ac:dyDescent="0.25">
      <c r="B243" s="52" t="s">
        <v>94</v>
      </c>
      <c r="C243" s="62">
        <v>478933</v>
      </c>
      <c r="D243" s="63">
        <v>8.396592385375512E-2</v>
      </c>
      <c r="E243" s="62">
        <v>160222</v>
      </c>
      <c r="F243" s="63">
        <v>0.14271246398311122</v>
      </c>
      <c r="G243" s="62"/>
      <c r="H243" s="63"/>
      <c r="I243" s="62"/>
      <c r="J243" s="63"/>
      <c r="K243" s="62"/>
      <c r="L243" s="63"/>
      <c r="M243" s="62">
        <v>318711</v>
      </c>
      <c r="N243" s="63">
        <v>5.6657007777947133E-2</v>
      </c>
      <c r="O243" s="62">
        <v>11849</v>
      </c>
      <c r="P243" s="63">
        <v>-0.13346497001608892</v>
      </c>
      <c r="Q243" s="62">
        <v>13709</v>
      </c>
      <c r="R243" s="63">
        <v>-2.7523586578704684E-2</v>
      </c>
      <c r="S243" s="62">
        <v>69678</v>
      </c>
      <c r="T243" s="63">
        <v>2.9353976156357486E-2</v>
      </c>
      <c r="U243" s="62">
        <v>18905</v>
      </c>
      <c r="V243" s="63">
        <v>4.0623107832883809E-2</v>
      </c>
      <c r="W243" s="62">
        <v>134582</v>
      </c>
      <c r="X243" s="63">
        <v>1.4832409606756469E-2</v>
      </c>
      <c r="Y243" s="62">
        <v>2699</v>
      </c>
      <c r="Z243" s="63">
        <v>0.45970795024337474</v>
      </c>
      <c r="AA243" s="62">
        <v>11181</v>
      </c>
      <c r="AB243" s="63">
        <v>0.40623820903031072</v>
      </c>
      <c r="AC243" s="62">
        <v>34762</v>
      </c>
      <c r="AD243" s="63">
        <v>0.5179249814418585</v>
      </c>
      <c r="AE243" s="62">
        <v>15122</v>
      </c>
      <c r="AF243" s="54">
        <v>0.52025736402935552</v>
      </c>
      <c r="AG243" s="62">
        <v>7024</v>
      </c>
      <c r="AH243" s="54">
        <v>0.62254562254562251</v>
      </c>
      <c r="AI243" s="62">
        <v>6252</v>
      </c>
      <c r="AJ243" s="54">
        <v>0.60307692307692307</v>
      </c>
      <c r="AK243" s="62">
        <v>6364</v>
      </c>
      <c r="AL243" s="54">
        <v>0.34687830687830679</v>
      </c>
      <c r="AM243" s="62">
        <v>4505</v>
      </c>
      <c r="AN243" s="63">
        <v>-6.9791451579599428E-2</v>
      </c>
      <c r="AO243" s="62">
        <v>5291</v>
      </c>
      <c r="AP243" s="63">
        <v>-4.6666666666666634E-2</v>
      </c>
      <c r="AQ243" s="62">
        <v>2724</v>
      </c>
      <c r="AR243" s="63">
        <v>-3.9830807190694428E-2</v>
      </c>
      <c r="AS243" s="62">
        <v>1239</v>
      </c>
      <c r="AT243" s="63">
        <v>-6.9819819819819773E-2</v>
      </c>
      <c r="AU243" s="62">
        <v>1272</v>
      </c>
      <c r="AV243" s="63">
        <v>-0.14516129032258063</v>
      </c>
      <c r="AW243" s="62"/>
      <c r="AX243" s="63"/>
      <c r="AY243" s="62"/>
      <c r="AZ243" s="63"/>
      <c r="BA243" s="62">
        <v>6315</v>
      </c>
      <c r="BB243" s="63">
        <v>-4.7080126754187379E-2</v>
      </c>
      <c r="BC243" s="51"/>
      <c r="BD243" s="51"/>
    </row>
    <row r="244" spans="2:56" s="74" customFormat="1" ht="15" hidden="1" customHeight="1" outlineLevel="1" x14ac:dyDescent="0.25">
      <c r="B244" s="52" t="s">
        <v>95</v>
      </c>
      <c r="C244" s="62">
        <v>384670</v>
      </c>
      <c r="D244" s="63">
        <v>4.9743206291855246E-2</v>
      </c>
      <c r="E244" s="62">
        <v>146408</v>
      </c>
      <c r="F244" s="63">
        <v>0.12775954768837328</v>
      </c>
      <c r="G244" s="62"/>
      <c r="H244" s="63"/>
      <c r="I244" s="62"/>
      <c r="J244" s="63"/>
      <c r="K244" s="62"/>
      <c r="L244" s="63"/>
      <c r="M244" s="62">
        <v>238262</v>
      </c>
      <c r="N244" s="63">
        <v>6.9393965007185088E-3</v>
      </c>
      <c r="O244" s="62">
        <v>10440</v>
      </c>
      <c r="P244" s="63">
        <v>-3.3333333333333326E-2</v>
      </c>
      <c r="Q244" s="62">
        <v>7592</v>
      </c>
      <c r="R244" s="63">
        <v>-0.27674573687720305</v>
      </c>
      <c r="S244" s="62">
        <v>50729</v>
      </c>
      <c r="T244" s="63">
        <v>-6.4006051883833348E-2</v>
      </c>
      <c r="U244" s="62">
        <v>9172</v>
      </c>
      <c r="V244" s="63">
        <v>-0.33555491161982032</v>
      </c>
      <c r="W244" s="62">
        <v>127186</v>
      </c>
      <c r="X244" s="63">
        <v>9.5137639167534926E-2</v>
      </c>
      <c r="Y244" s="62">
        <v>4546</v>
      </c>
      <c r="Z244" s="63">
        <v>0.40092449922958395</v>
      </c>
      <c r="AA244" s="62">
        <v>6375</v>
      </c>
      <c r="AB244" s="63">
        <v>-1.285227624651597E-2</v>
      </c>
      <c r="AC244" s="62">
        <v>7944</v>
      </c>
      <c r="AD244" s="63">
        <v>1.1189650573486265</v>
      </c>
      <c r="AE244" s="62">
        <v>3624</v>
      </c>
      <c r="AF244" s="54">
        <v>2.2619261926192618</v>
      </c>
      <c r="AG244" s="62">
        <v>1898</v>
      </c>
      <c r="AH244" s="54">
        <v>2.2115059221658204</v>
      </c>
      <c r="AI244" s="62">
        <v>1494</v>
      </c>
      <c r="AJ244" s="54">
        <v>0.28904227782571179</v>
      </c>
      <c r="AK244" s="62">
        <v>928</v>
      </c>
      <c r="AL244" s="54">
        <v>4.5045045045045029E-2</v>
      </c>
      <c r="AM244" s="62">
        <v>3733</v>
      </c>
      <c r="AN244" s="63">
        <v>-0.20574468085106379</v>
      </c>
      <c r="AO244" s="62">
        <v>3122</v>
      </c>
      <c r="AP244" s="63">
        <v>-0.12695749440715887</v>
      </c>
      <c r="AQ244" s="62">
        <v>1123</v>
      </c>
      <c r="AR244" s="63">
        <v>-0.30248447204968942</v>
      </c>
      <c r="AS244" s="62">
        <v>877</v>
      </c>
      <c r="AT244" s="63">
        <v>-0.38671328671328675</v>
      </c>
      <c r="AU244" s="62">
        <v>921</v>
      </c>
      <c r="AV244" s="63">
        <v>0.10564225690276108</v>
      </c>
      <c r="AW244" s="62"/>
      <c r="AX244" s="63"/>
      <c r="AY244" s="62"/>
      <c r="AZ244" s="63"/>
      <c r="BA244" s="62">
        <v>4502</v>
      </c>
      <c r="BB244" s="63">
        <v>-0.19362349991044236</v>
      </c>
      <c r="BC244" s="51"/>
      <c r="BD244" s="51"/>
    </row>
    <row r="245" spans="2:56" s="74" customFormat="1" ht="15" hidden="1" customHeight="1" outlineLevel="1" x14ac:dyDescent="0.25">
      <c r="B245" s="52" t="s">
        <v>96</v>
      </c>
      <c r="C245" s="62">
        <v>407234</v>
      </c>
      <c r="D245" s="63">
        <v>8.5939958294000585E-2</v>
      </c>
      <c r="E245" s="62">
        <v>154135</v>
      </c>
      <c r="F245" s="63">
        <v>9.9589798466202861E-2</v>
      </c>
      <c r="G245" s="62"/>
      <c r="H245" s="63"/>
      <c r="I245" s="62"/>
      <c r="J245" s="63"/>
      <c r="K245" s="62"/>
      <c r="L245" s="63"/>
      <c r="M245" s="62">
        <v>253099</v>
      </c>
      <c r="N245" s="63">
        <v>7.7792114329028106E-2</v>
      </c>
      <c r="O245" s="62">
        <v>9329</v>
      </c>
      <c r="P245" s="63">
        <v>7.377992633517505E-2</v>
      </c>
      <c r="Q245" s="62">
        <v>9334</v>
      </c>
      <c r="R245" s="63">
        <v>-1.7680488318248755E-2</v>
      </c>
      <c r="S245" s="62">
        <v>45280</v>
      </c>
      <c r="T245" s="63">
        <v>-6.4074431668568188E-3</v>
      </c>
      <c r="U245" s="62">
        <v>9254</v>
      </c>
      <c r="V245" s="63">
        <v>6.8467844359773711E-2</v>
      </c>
      <c r="W245" s="62">
        <v>142316</v>
      </c>
      <c r="X245" s="63">
        <v>0.12890073453587814</v>
      </c>
      <c r="Y245" s="62">
        <v>5706</v>
      </c>
      <c r="Z245" s="63">
        <v>0.65968586387434547</v>
      </c>
      <c r="AA245" s="62">
        <v>6062</v>
      </c>
      <c r="AB245" s="63">
        <v>-0.23786773950213724</v>
      </c>
      <c r="AC245" s="62">
        <v>6867</v>
      </c>
      <c r="AD245" s="63">
        <v>0.31350420811017599</v>
      </c>
      <c r="AE245" s="62">
        <v>3238</v>
      </c>
      <c r="AF245" s="54">
        <v>1.2770745428973278</v>
      </c>
      <c r="AG245" s="62">
        <v>1794</v>
      </c>
      <c r="AH245" s="54">
        <v>0.43980738362760841</v>
      </c>
      <c r="AI245" s="62">
        <v>1100</v>
      </c>
      <c r="AJ245" s="54">
        <v>-0.24502402196293749</v>
      </c>
      <c r="AK245" s="62">
        <v>735</v>
      </c>
      <c r="AL245" s="54">
        <v>-0.3336355394378967</v>
      </c>
      <c r="AM245" s="62">
        <v>3669</v>
      </c>
      <c r="AN245" s="63">
        <v>-6.7835365853658569E-2</v>
      </c>
      <c r="AO245" s="62">
        <v>3730</v>
      </c>
      <c r="AP245" s="63">
        <v>0.17369414726242915</v>
      </c>
      <c r="AQ245" s="62">
        <v>2139</v>
      </c>
      <c r="AR245" s="63">
        <v>2.3444976076554935E-2</v>
      </c>
      <c r="AS245" s="62">
        <v>1405</v>
      </c>
      <c r="AT245" s="63">
        <v>-0.10166240409207161</v>
      </c>
      <c r="AU245" s="62">
        <v>1150</v>
      </c>
      <c r="AV245" s="63">
        <v>0.14999999999999991</v>
      </c>
      <c r="AW245" s="62"/>
      <c r="AX245" s="63"/>
      <c r="AY245" s="62"/>
      <c r="AZ245" s="63"/>
      <c r="BA245" s="62">
        <v>6858</v>
      </c>
      <c r="BB245" s="63">
        <v>-0.13779230575810908</v>
      </c>
      <c r="BC245" s="51"/>
      <c r="BD245" s="51"/>
    </row>
    <row r="246" spans="2:56" s="74" customFormat="1" ht="15" hidden="1" customHeight="1" outlineLevel="1" x14ac:dyDescent="0.25">
      <c r="B246" s="52" t="s">
        <v>97</v>
      </c>
      <c r="C246" s="62">
        <v>479920</v>
      </c>
      <c r="D246" s="63">
        <v>1.4085459393898381E-2</v>
      </c>
      <c r="E246" s="62">
        <v>187656</v>
      </c>
      <c r="F246" s="63">
        <v>7.3497780421948544E-2</v>
      </c>
      <c r="G246" s="62"/>
      <c r="H246" s="63"/>
      <c r="I246" s="62"/>
      <c r="J246" s="63"/>
      <c r="K246" s="62"/>
      <c r="L246" s="63"/>
      <c r="M246" s="62">
        <v>292264</v>
      </c>
      <c r="N246" s="63">
        <v>-2.0713965005394575E-2</v>
      </c>
      <c r="O246" s="62">
        <v>15288</v>
      </c>
      <c r="P246" s="63">
        <v>2.1174270255827965E-2</v>
      </c>
      <c r="Q246" s="62">
        <v>12623</v>
      </c>
      <c r="R246" s="63">
        <v>-0.18995058717833535</v>
      </c>
      <c r="S246" s="62">
        <v>53637</v>
      </c>
      <c r="T246" s="63">
        <v>-6.3763309478093944E-2</v>
      </c>
      <c r="U246" s="62">
        <v>11982</v>
      </c>
      <c r="V246" s="63">
        <v>-0.13167620842090011</v>
      </c>
      <c r="W246" s="62">
        <v>147436</v>
      </c>
      <c r="X246" s="63">
        <v>1.0174941154916795E-4</v>
      </c>
      <c r="Y246" s="62">
        <v>6386</v>
      </c>
      <c r="Z246" s="63">
        <v>0.62617774382480262</v>
      </c>
      <c r="AA246" s="62">
        <v>10833</v>
      </c>
      <c r="AB246" s="63">
        <v>-2.0612964469758577E-2</v>
      </c>
      <c r="AC246" s="62">
        <v>7468</v>
      </c>
      <c r="AD246" s="63">
        <v>0.68122467357046368</v>
      </c>
      <c r="AE246" s="62">
        <v>3268</v>
      </c>
      <c r="AF246" s="54">
        <v>1.6919275123558486</v>
      </c>
      <c r="AG246" s="62">
        <v>2244</v>
      </c>
      <c r="AH246" s="54">
        <v>0.8038585209003215</v>
      </c>
      <c r="AI246" s="62">
        <v>1161</v>
      </c>
      <c r="AJ246" s="54">
        <v>1.6637478108581405E-2</v>
      </c>
      <c r="AK246" s="62">
        <v>795</v>
      </c>
      <c r="AL246" s="54">
        <v>-5.5819477434679299E-2</v>
      </c>
      <c r="AM246" s="62">
        <v>4542</v>
      </c>
      <c r="AN246" s="63">
        <v>-0.15418994413407816</v>
      </c>
      <c r="AO246" s="62">
        <v>4403</v>
      </c>
      <c r="AP246" s="63">
        <v>-0.13564978405967809</v>
      </c>
      <c r="AQ246" s="62">
        <v>2268</v>
      </c>
      <c r="AR246" s="63">
        <v>-0.1074380165289256</v>
      </c>
      <c r="AS246" s="62">
        <v>1820</v>
      </c>
      <c r="AT246" s="63">
        <v>-0.11821705426356588</v>
      </c>
      <c r="AU246" s="62">
        <v>1180</v>
      </c>
      <c r="AV246" s="63">
        <v>-1.1725293132328285E-2</v>
      </c>
      <c r="AW246" s="62"/>
      <c r="AX246" s="63"/>
      <c r="AY246" s="62"/>
      <c r="AZ246" s="63"/>
      <c r="BA246" s="62">
        <v>12398</v>
      </c>
      <c r="BB246" s="63">
        <v>-9.4309299437504546E-2</v>
      </c>
      <c r="BC246" s="51"/>
      <c r="BD246" s="51"/>
    </row>
    <row r="247" spans="2:56" s="74" customFormat="1" ht="15" hidden="1" customHeight="1" outlineLevel="1" x14ac:dyDescent="0.25">
      <c r="B247" s="52" t="s">
        <v>98</v>
      </c>
      <c r="C247" s="62">
        <v>504687</v>
      </c>
      <c r="D247" s="63">
        <v>2.2134324912203907E-2</v>
      </c>
      <c r="E247" s="62">
        <v>213382</v>
      </c>
      <c r="F247" s="63">
        <v>1.9824693883403244E-2</v>
      </c>
      <c r="G247" s="62"/>
      <c r="H247" s="63"/>
      <c r="I247" s="62"/>
      <c r="J247" s="63"/>
      <c r="K247" s="62"/>
      <c r="L247" s="63"/>
      <c r="M247" s="62">
        <v>291305</v>
      </c>
      <c r="N247" s="63">
        <v>2.3832787392276122E-2</v>
      </c>
      <c r="O247" s="62">
        <v>11495</v>
      </c>
      <c r="P247" s="63">
        <v>-0.10146173688736027</v>
      </c>
      <c r="Q247" s="62">
        <v>10354</v>
      </c>
      <c r="R247" s="63">
        <v>-0.21602180661770276</v>
      </c>
      <c r="S247" s="62">
        <v>50883</v>
      </c>
      <c r="T247" s="63">
        <v>4.2983642848358095E-2</v>
      </c>
      <c r="U247" s="62">
        <v>11494</v>
      </c>
      <c r="V247" s="63">
        <v>-0.12326468344774977</v>
      </c>
      <c r="W247" s="62">
        <v>152754</v>
      </c>
      <c r="X247" s="63">
        <v>9.8009617665451909E-2</v>
      </c>
      <c r="Y247" s="62">
        <v>5236</v>
      </c>
      <c r="Z247" s="63">
        <v>0.40488328414274211</v>
      </c>
      <c r="AA247" s="62">
        <v>11090</v>
      </c>
      <c r="AB247" s="63">
        <v>-0.33787091766672639</v>
      </c>
      <c r="AC247" s="62">
        <v>8996</v>
      </c>
      <c r="AD247" s="63">
        <v>0.75326447086337955</v>
      </c>
      <c r="AE247" s="62">
        <v>3803</v>
      </c>
      <c r="AF247" s="54">
        <v>1.6281962681409814</v>
      </c>
      <c r="AG247" s="62">
        <v>2812</v>
      </c>
      <c r="AH247" s="54">
        <v>0.92207792207792205</v>
      </c>
      <c r="AI247" s="62">
        <v>1417</v>
      </c>
      <c r="AJ247" s="54">
        <v>-1.391788448155884E-2</v>
      </c>
      <c r="AK247" s="62">
        <v>964</v>
      </c>
      <c r="AL247" s="54">
        <v>0.22959183673469385</v>
      </c>
      <c r="AM247" s="62">
        <v>3549</v>
      </c>
      <c r="AN247" s="63">
        <v>-0.16435130680480337</v>
      </c>
      <c r="AO247" s="62">
        <v>4000</v>
      </c>
      <c r="AP247" s="63">
        <v>-5.100830367734277E-2</v>
      </c>
      <c r="AQ247" s="62">
        <v>2665</v>
      </c>
      <c r="AR247" s="63">
        <v>0.14969801553062978</v>
      </c>
      <c r="AS247" s="62">
        <v>1733</v>
      </c>
      <c r="AT247" s="63">
        <v>8.3802376485303309E-2</v>
      </c>
      <c r="AU247" s="62">
        <v>1119</v>
      </c>
      <c r="AV247" s="63">
        <v>-2.9488291413703349E-2</v>
      </c>
      <c r="AW247" s="62"/>
      <c r="AX247" s="63"/>
      <c r="AY247" s="62"/>
      <c r="AZ247" s="63"/>
      <c r="BA247" s="62">
        <v>15937</v>
      </c>
      <c r="BB247" s="63">
        <v>-0.13244420250408273</v>
      </c>
      <c r="BC247" s="51"/>
      <c r="BD247" s="51"/>
    </row>
    <row r="248" spans="2:56" s="74" customFormat="1" ht="15" hidden="1" customHeight="1" outlineLevel="1" x14ac:dyDescent="0.25">
      <c r="B248" s="52" t="s">
        <v>99</v>
      </c>
      <c r="C248" s="62">
        <v>483611</v>
      </c>
      <c r="D248" s="63">
        <v>9.5374210367766388E-2</v>
      </c>
      <c r="E248" s="62">
        <v>185735</v>
      </c>
      <c r="F248" s="63">
        <v>4.4934401512253253E-2</v>
      </c>
      <c r="G248" s="62"/>
      <c r="H248" s="63"/>
      <c r="I248" s="62"/>
      <c r="J248" s="63"/>
      <c r="K248" s="62"/>
      <c r="L248" s="63"/>
      <c r="M248" s="62">
        <v>297876</v>
      </c>
      <c r="N248" s="63">
        <v>0.12936626793804851</v>
      </c>
      <c r="O248" s="62">
        <v>11642</v>
      </c>
      <c r="P248" s="63">
        <v>8.5399962707439769E-2</v>
      </c>
      <c r="Q248" s="62">
        <v>9083</v>
      </c>
      <c r="R248" s="63">
        <v>-9.881932731421772E-2</v>
      </c>
      <c r="S248" s="62">
        <v>56725</v>
      </c>
      <c r="T248" s="63">
        <v>1.1483390096467705E-2</v>
      </c>
      <c r="U248" s="62">
        <v>9472</v>
      </c>
      <c r="V248" s="63">
        <v>-3.0600757343158369E-2</v>
      </c>
      <c r="W248" s="62">
        <v>167941</v>
      </c>
      <c r="X248" s="63">
        <v>0.23142859237859192</v>
      </c>
      <c r="Y248" s="62">
        <v>5614</v>
      </c>
      <c r="Z248" s="63">
        <v>0.7321814254859611</v>
      </c>
      <c r="AA248" s="62">
        <v>6420</v>
      </c>
      <c r="AB248" s="63">
        <v>-0.26172953081876726</v>
      </c>
      <c r="AC248" s="62">
        <v>7539</v>
      </c>
      <c r="AD248" s="63">
        <v>0.6140012845215157</v>
      </c>
      <c r="AE248" s="62">
        <v>3300</v>
      </c>
      <c r="AF248" s="54">
        <v>1.8795811518324608</v>
      </c>
      <c r="AG248" s="62">
        <v>2276</v>
      </c>
      <c r="AH248" s="54">
        <v>0.8178913738019169</v>
      </c>
      <c r="AI248" s="62">
        <v>1160</v>
      </c>
      <c r="AJ248" s="54">
        <v>6.9444444444444198E-3</v>
      </c>
      <c r="AK248" s="62">
        <v>803</v>
      </c>
      <c r="AL248" s="54">
        <v>-0.28367528991971458</v>
      </c>
      <c r="AM248" s="62">
        <v>3939</v>
      </c>
      <c r="AN248" s="63">
        <v>-4.509090909090907E-2</v>
      </c>
      <c r="AO248" s="62">
        <v>4121</v>
      </c>
      <c r="AP248" s="63">
        <v>5.693767632726332E-2</v>
      </c>
      <c r="AQ248" s="62">
        <v>2413</v>
      </c>
      <c r="AR248" s="63">
        <v>0.40863981319322829</v>
      </c>
      <c r="AS248" s="62">
        <v>1836</v>
      </c>
      <c r="AT248" s="63">
        <v>0.10270270270270276</v>
      </c>
      <c r="AU248" s="62">
        <v>982</v>
      </c>
      <c r="AV248" s="63">
        <v>-0.15780445969125212</v>
      </c>
      <c r="AW248" s="62"/>
      <c r="AX248" s="63"/>
      <c r="AY248" s="62"/>
      <c r="AZ248" s="63"/>
      <c r="BA248" s="62">
        <v>10149</v>
      </c>
      <c r="BB248" s="63">
        <v>-0.12076583210603831</v>
      </c>
      <c r="BC248" s="51"/>
      <c r="BD248" s="51"/>
    </row>
    <row r="249" spans="2:56" s="74" customFormat="1" ht="15" hidden="1" customHeight="1" outlineLevel="1" x14ac:dyDescent="0.25">
      <c r="B249" s="52" t="s">
        <v>100</v>
      </c>
      <c r="C249" s="62">
        <v>498435</v>
      </c>
      <c r="D249" s="63">
        <v>1.6774375168294497E-2</v>
      </c>
      <c r="E249" s="62">
        <v>175460</v>
      </c>
      <c r="F249" s="63">
        <v>0.10682159393411816</v>
      </c>
      <c r="G249" s="62"/>
      <c r="H249" s="63"/>
      <c r="I249" s="62"/>
      <c r="J249" s="63"/>
      <c r="K249" s="62"/>
      <c r="L249" s="63"/>
      <c r="M249" s="62">
        <v>322975</v>
      </c>
      <c r="N249" s="63">
        <v>-2.6262790711697237E-2</v>
      </c>
      <c r="O249" s="62">
        <v>15327</v>
      </c>
      <c r="P249" s="63">
        <v>-2.3944469209705166E-2</v>
      </c>
      <c r="Q249" s="62">
        <v>13079</v>
      </c>
      <c r="R249" s="63">
        <v>-6.611924312745443E-2</v>
      </c>
      <c r="S249" s="62">
        <v>58770</v>
      </c>
      <c r="T249" s="63">
        <v>-0.11536261552819338</v>
      </c>
      <c r="U249" s="62">
        <v>9352</v>
      </c>
      <c r="V249" s="63">
        <v>-0.19718430766589412</v>
      </c>
      <c r="W249" s="62">
        <v>157479</v>
      </c>
      <c r="X249" s="63">
        <v>-1.1487109956123009E-2</v>
      </c>
      <c r="Y249" s="62">
        <v>4361</v>
      </c>
      <c r="Z249" s="63">
        <v>0.13745435576421494</v>
      </c>
      <c r="AA249" s="62">
        <v>7803</v>
      </c>
      <c r="AB249" s="63">
        <v>9.16340235030777E-2</v>
      </c>
      <c r="AC249" s="62">
        <v>35399</v>
      </c>
      <c r="AD249" s="63">
        <v>0.17261825891082538</v>
      </c>
      <c r="AE249" s="62">
        <v>13906</v>
      </c>
      <c r="AF249" s="54">
        <v>0.25562076749435669</v>
      </c>
      <c r="AG249" s="62">
        <v>6547</v>
      </c>
      <c r="AH249" s="54">
        <v>0.32262626262626259</v>
      </c>
      <c r="AI249" s="62">
        <v>7200</v>
      </c>
      <c r="AJ249" s="54">
        <v>9.5890410958904049E-2</v>
      </c>
      <c r="AK249" s="62">
        <v>7746</v>
      </c>
      <c r="AL249" s="54">
        <v>2.0150138285262686E-2</v>
      </c>
      <c r="AM249" s="62">
        <v>5247</v>
      </c>
      <c r="AN249" s="63">
        <v>-0.18726765799256506</v>
      </c>
      <c r="AO249" s="62">
        <v>4425</v>
      </c>
      <c r="AP249" s="63">
        <v>-0.17243314007854871</v>
      </c>
      <c r="AQ249" s="62">
        <v>2679</v>
      </c>
      <c r="AR249" s="63">
        <v>0.11069651741293529</v>
      </c>
      <c r="AS249" s="62">
        <v>1806</v>
      </c>
      <c r="AT249" s="63">
        <v>-1.6339869281045805E-2</v>
      </c>
      <c r="AU249" s="62">
        <v>1048</v>
      </c>
      <c r="AV249" s="63">
        <v>0.13789359391965261</v>
      </c>
      <c r="AW249" s="62"/>
      <c r="AX249" s="63"/>
      <c r="AY249" s="62"/>
      <c r="AZ249" s="63"/>
      <c r="BA249" s="62">
        <v>6200</v>
      </c>
      <c r="BB249" s="63">
        <v>-3.7864680322780897E-2</v>
      </c>
      <c r="BC249" s="51"/>
      <c r="BD249" s="51"/>
    </row>
    <row r="250" spans="2:56" s="74" customFormat="1" ht="15" hidden="1" customHeight="1" outlineLevel="1" x14ac:dyDescent="0.25">
      <c r="B250" s="52" t="s">
        <v>101</v>
      </c>
      <c r="C250" s="62">
        <v>469267</v>
      </c>
      <c r="D250" s="63">
        <v>-1.3079249441623975E-2</v>
      </c>
      <c r="E250" s="62">
        <v>136411</v>
      </c>
      <c r="F250" s="63">
        <v>3.617194205804819E-2</v>
      </c>
      <c r="G250" s="62"/>
      <c r="H250" s="63"/>
      <c r="I250" s="62"/>
      <c r="J250" s="63"/>
      <c r="K250" s="62"/>
      <c r="L250" s="63"/>
      <c r="M250" s="62">
        <v>332856</v>
      </c>
      <c r="N250" s="63">
        <v>-3.193664439836319E-2</v>
      </c>
      <c r="O250" s="62">
        <v>12541</v>
      </c>
      <c r="P250" s="63">
        <v>-0.12097848181117266</v>
      </c>
      <c r="Q250" s="62">
        <v>13048</v>
      </c>
      <c r="R250" s="63">
        <v>-6.6800171649263329E-2</v>
      </c>
      <c r="S250" s="62">
        <v>80952</v>
      </c>
      <c r="T250" s="63">
        <v>3.7912686710686483E-2</v>
      </c>
      <c r="U250" s="62">
        <v>5426</v>
      </c>
      <c r="V250" s="63">
        <v>-0.16715272448196472</v>
      </c>
      <c r="W250" s="62">
        <v>137858</v>
      </c>
      <c r="X250" s="63">
        <v>-2.4963278655311116E-3</v>
      </c>
      <c r="Y250" s="62">
        <v>1826</v>
      </c>
      <c r="Z250" s="63">
        <v>-6.7891781521184247E-2</v>
      </c>
      <c r="AA250" s="62">
        <v>6911</v>
      </c>
      <c r="AB250" s="63">
        <v>-0.17657571786012149</v>
      </c>
      <c r="AC250" s="62">
        <v>57887</v>
      </c>
      <c r="AD250" s="63">
        <v>-9.2082562188274375E-2</v>
      </c>
      <c r="AE250" s="62">
        <v>24446</v>
      </c>
      <c r="AF250" s="54">
        <v>2.8006728343145548E-2</v>
      </c>
      <c r="AG250" s="62">
        <v>10722</v>
      </c>
      <c r="AH250" s="54">
        <v>-1.8671059857221284E-2</v>
      </c>
      <c r="AI250" s="62">
        <v>9402</v>
      </c>
      <c r="AJ250" s="54">
        <v>-0.2160426915700826</v>
      </c>
      <c r="AK250" s="62">
        <v>13317</v>
      </c>
      <c r="AL250" s="54">
        <v>-0.21935635148601906</v>
      </c>
      <c r="AM250" s="62">
        <v>3324</v>
      </c>
      <c r="AN250" s="63">
        <v>-0.18926829268292678</v>
      </c>
      <c r="AO250" s="62">
        <v>5124</v>
      </c>
      <c r="AP250" s="63">
        <v>-0.17884615384615388</v>
      </c>
      <c r="AQ250" s="62">
        <v>2562</v>
      </c>
      <c r="AR250" s="63">
        <v>0.57758620689655182</v>
      </c>
      <c r="AS250" s="62">
        <v>1219</v>
      </c>
      <c r="AT250" s="63">
        <v>-1.4551333872271588E-2</v>
      </c>
      <c r="AU250" s="62">
        <v>1011</v>
      </c>
      <c r="AV250" s="63">
        <v>-7.5868372943327267E-2</v>
      </c>
      <c r="AW250" s="62"/>
      <c r="AX250" s="63"/>
      <c r="AY250" s="62"/>
      <c r="AZ250" s="63"/>
      <c r="BA250" s="62">
        <v>3167</v>
      </c>
      <c r="BB250" s="63">
        <v>-0.29149888143176739</v>
      </c>
      <c r="BC250" s="51"/>
      <c r="BD250" s="51"/>
    </row>
    <row r="251" spans="2:56" s="74" customFormat="1" ht="15" hidden="1" customHeight="1" outlineLevel="1" x14ac:dyDescent="0.25">
      <c r="B251" s="52" t="s">
        <v>102</v>
      </c>
      <c r="C251" s="62">
        <v>493365</v>
      </c>
      <c r="D251" s="63">
        <v>0.13693241524251976</v>
      </c>
      <c r="E251" s="62">
        <v>146826</v>
      </c>
      <c r="F251" s="63">
        <v>2.3270400802860136E-2</v>
      </c>
      <c r="G251" s="62"/>
      <c r="H251" s="63"/>
      <c r="I251" s="62"/>
      <c r="J251" s="63"/>
      <c r="K251" s="62"/>
      <c r="L251" s="63"/>
      <c r="M251" s="62">
        <v>346539</v>
      </c>
      <c r="N251" s="63">
        <v>0.19308193639678173</v>
      </c>
      <c r="O251" s="62">
        <v>13188</v>
      </c>
      <c r="P251" s="63">
        <v>0.21750369276218606</v>
      </c>
      <c r="Q251" s="62">
        <v>13025</v>
      </c>
      <c r="R251" s="63">
        <v>-8.9781632808338951E-3</v>
      </c>
      <c r="S251" s="62">
        <v>66547</v>
      </c>
      <c r="T251" s="63">
        <v>7.7492268583734036E-2</v>
      </c>
      <c r="U251" s="62">
        <v>8367</v>
      </c>
      <c r="V251" s="63">
        <v>0.28861851224395507</v>
      </c>
      <c r="W251" s="62">
        <v>151638</v>
      </c>
      <c r="X251" s="63">
        <v>0.26529488334835283</v>
      </c>
      <c r="Y251" s="62">
        <v>2623</v>
      </c>
      <c r="Z251" s="63">
        <v>0.20819898664210035</v>
      </c>
      <c r="AA251" s="62">
        <v>6946</v>
      </c>
      <c r="AB251" s="63">
        <v>-1.1667615253272645E-2</v>
      </c>
      <c r="AC251" s="62">
        <v>65921</v>
      </c>
      <c r="AD251" s="63">
        <v>0.26676146736101769</v>
      </c>
      <c r="AE251" s="62">
        <v>27946</v>
      </c>
      <c r="AF251" s="54">
        <v>0.39332901231490247</v>
      </c>
      <c r="AG251" s="62">
        <v>12347</v>
      </c>
      <c r="AH251" s="54">
        <v>0.47638407270118388</v>
      </c>
      <c r="AI251" s="62">
        <v>10966</v>
      </c>
      <c r="AJ251" s="54">
        <v>0.13531421472202099</v>
      </c>
      <c r="AK251" s="62">
        <v>14662</v>
      </c>
      <c r="AL251" s="54">
        <v>5.0286532951289376E-2</v>
      </c>
      <c r="AM251" s="62">
        <v>3195</v>
      </c>
      <c r="AN251" s="63">
        <v>-4.3627298223746225E-3</v>
      </c>
      <c r="AO251" s="62">
        <v>5052</v>
      </c>
      <c r="AP251" s="63">
        <v>0.3007209062821834</v>
      </c>
      <c r="AQ251" s="62">
        <v>2827</v>
      </c>
      <c r="AR251" s="63">
        <v>-4.2344173441734467E-2</v>
      </c>
      <c r="AS251" s="62">
        <v>831</v>
      </c>
      <c r="AT251" s="63">
        <v>-0.29396771452846215</v>
      </c>
      <c r="AU251" s="62">
        <v>1221</v>
      </c>
      <c r="AV251" s="63">
        <v>-4.0783034257748652E-3</v>
      </c>
      <c r="AW251" s="62"/>
      <c r="AX251" s="63"/>
      <c r="AY251" s="62"/>
      <c r="AZ251" s="63"/>
      <c r="BA251" s="62">
        <v>5158</v>
      </c>
      <c r="BB251" s="63">
        <v>9.7914005959983008E-2</v>
      </c>
      <c r="BC251" s="51"/>
      <c r="BD251" s="51"/>
    </row>
    <row r="252" spans="2:56" s="74" customFormat="1" ht="15" customHeight="1" collapsed="1" x14ac:dyDescent="0.25">
      <c r="B252" s="64">
        <v>2000</v>
      </c>
      <c r="C252" s="65">
        <v>5568195</v>
      </c>
      <c r="D252" s="66">
        <v>3.8880921138676694E-2</v>
      </c>
      <c r="E252" s="65">
        <v>1887141</v>
      </c>
      <c r="F252" s="66">
        <v>6.900909637810293E-2</v>
      </c>
      <c r="G252" s="65"/>
      <c r="H252" s="66"/>
      <c r="I252" s="65"/>
      <c r="J252" s="66"/>
      <c r="K252" s="65"/>
      <c r="L252" s="66"/>
      <c r="M252" s="65">
        <v>3681054</v>
      </c>
      <c r="N252" s="66">
        <v>2.408440935734002E-2</v>
      </c>
      <c r="O252" s="65">
        <v>150765</v>
      </c>
      <c r="P252" s="66">
        <v>-1.3711151736746086E-3</v>
      </c>
      <c r="Q252" s="65">
        <v>140477</v>
      </c>
      <c r="R252" s="66">
        <v>-0.10706771505393431</v>
      </c>
      <c r="S252" s="65">
        <v>742248</v>
      </c>
      <c r="T252" s="66">
        <v>-8.4202679576942385E-3</v>
      </c>
      <c r="U252" s="65">
        <v>128632</v>
      </c>
      <c r="V252" s="66">
        <v>-8.2549962198479432E-2</v>
      </c>
      <c r="W252" s="65">
        <v>1713903</v>
      </c>
      <c r="X252" s="66">
        <v>6.4789987177065855E-2</v>
      </c>
      <c r="Y252" s="65">
        <v>45589</v>
      </c>
      <c r="Z252" s="66">
        <v>0.39556739216946757</v>
      </c>
      <c r="AA252" s="65">
        <v>105894</v>
      </c>
      <c r="AB252" s="66">
        <v>-9.6043365060395236E-2</v>
      </c>
      <c r="AC252" s="65">
        <v>410644</v>
      </c>
      <c r="AD252" s="66">
        <v>0.10886265995911737</v>
      </c>
      <c r="AE252" s="65">
        <v>167280</v>
      </c>
      <c r="AF252" s="66">
        <v>0.2304795251090499</v>
      </c>
      <c r="AG252" s="65">
        <v>79371</v>
      </c>
      <c r="AH252" s="66">
        <v>0.15932693571710277</v>
      </c>
      <c r="AI252" s="65">
        <v>73464</v>
      </c>
      <c r="AJ252" s="66">
        <v>-6.3234000229524523E-2</v>
      </c>
      <c r="AK252" s="65">
        <v>90529</v>
      </c>
      <c r="AL252" s="66">
        <v>3.4664441803053947E-2</v>
      </c>
      <c r="AM252" s="65">
        <v>47372</v>
      </c>
      <c r="AN252" s="66">
        <v>-0.10460061240691032</v>
      </c>
      <c r="AO252" s="65">
        <v>54516</v>
      </c>
      <c r="AP252" s="66">
        <v>-5.3393759441579425E-2</v>
      </c>
      <c r="AQ252" s="65">
        <v>27969</v>
      </c>
      <c r="AR252" s="66">
        <v>5.2138584809840793E-2</v>
      </c>
      <c r="AS252" s="65">
        <v>16923</v>
      </c>
      <c r="AT252" s="66">
        <v>-4.6484110885733565E-2</v>
      </c>
      <c r="AU252" s="65">
        <v>13277</v>
      </c>
      <c r="AV252" s="66">
        <v>-9.6249404397250049E-2</v>
      </c>
      <c r="AW252" s="65"/>
      <c r="AX252" s="66"/>
      <c r="AY252" s="65"/>
      <c r="AZ252" s="66"/>
      <c r="BA252" s="65">
        <v>82845</v>
      </c>
      <c r="BB252" s="66">
        <v>-0.15599498762187114</v>
      </c>
      <c r="BC252" s="51"/>
      <c r="BD252" s="51"/>
    </row>
    <row r="253" spans="2:56" s="74" customFormat="1" ht="15" hidden="1" customHeight="1" outlineLevel="1" x14ac:dyDescent="0.25">
      <c r="B253" s="52" t="s">
        <v>91</v>
      </c>
      <c r="C253" s="62">
        <v>455552</v>
      </c>
      <c r="D253" s="63"/>
      <c r="E253" s="62">
        <v>112741</v>
      </c>
      <c r="F253" s="63"/>
      <c r="G253" s="62"/>
      <c r="H253" s="63"/>
      <c r="I253" s="62"/>
      <c r="J253" s="63"/>
      <c r="K253" s="62"/>
      <c r="L253" s="63"/>
      <c r="M253" s="62">
        <v>342811</v>
      </c>
      <c r="N253" s="63">
        <v>5.0516967694881787E-2</v>
      </c>
      <c r="O253" s="62">
        <v>12653</v>
      </c>
      <c r="P253" s="63">
        <v>0.23504148365056121</v>
      </c>
      <c r="Q253" s="62">
        <v>15346</v>
      </c>
      <c r="R253" s="63">
        <v>0.14762189650014967</v>
      </c>
      <c r="S253" s="62">
        <v>68685</v>
      </c>
      <c r="T253" s="63">
        <v>2.2265549420291908E-2</v>
      </c>
      <c r="U253" s="62">
        <v>10945</v>
      </c>
      <c r="V253" s="63">
        <v>0</v>
      </c>
      <c r="W253" s="62">
        <v>132725</v>
      </c>
      <c r="X253" s="63">
        <v>9.0412421952021038E-2</v>
      </c>
      <c r="Y253" s="62">
        <v>2095</v>
      </c>
      <c r="Z253" s="63">
        <v>0.81857638888888884</v>
      </c>
      <c r="AA253" s="62">
        <v>13823</v>
      </c>
      <c r="AB253" s="63">
        <v>-2.0409609524484451E-2</v>
      </c>
      <c r="AC253" s="62">
        <v>63062</v>
      </c>
      <c r="AD253" s="63">
        <v>0.15124961206345722</v>
      </c>
      <c r="AE253" s="62">
        <v>22913</v>
      </c>
      <c r="AF253" s="54">
        <v>0.13938339134758837</v>
      </c>
      <c r="AG253" s="62">
        <v>11724</v>
      </c>
      <c r="AH253" s="54">
        <v>0.26718547341115428</v>
      </c>
      <c r="AI253" s="62">
        <v>14349</v>
      </c>
      <c r="AJ253" s="54">
        <v>0.28127511384945092</v>
      </c>
      <c r="AK253" s="62">
        <v>14076</v>
      </c>
      <c r="AL253" s="54">
        <v>-9.8480585256049968E-3</v>
      </c>
      <c r="AM253" s="62">
        <v>4089</v>
      </c>
      <c r="AN253" s="63">
        <v>-0.29121164846593861</v>
      </c>
      <c r="AO253" s="62">
        <v>6241</v>
      </c>
      <c r="AP253" s="63">
        <v>-0.16864260023977617</v>
      </c>
      <c r="AQ253" s="62">
        <v>2934</v>
      </c>
      <c r="AR253" s="63">
        <v>-0.59742041712403959</v>
      </c>
      <c r="AS253" s="62">
        <v>1242</v>
      </c>
      <c r="AT253" s="63">
        <v>-0.19507453013609855</v>
      </c>
      <c r="AU253" s="62">
        <v>1828</v>
      </c>
      <c r="AV253" s="63">
        <v>-1.5086206896551713E-2</v>
      </c>
      <c r="AW253" s="62"/>
      <c r="AX253" s="63"/>
      <c r="AY253" s="62"/>
      <c r="AZ253" s="63"/>
      <c r="BA253" s="62">
        <v>7143</v>
      </c>
      <c r="BB253" s="63">
        <v>-0.19306371441482151</v>
      </c>
      <c r="BC253" s="51"/>
      <c r="BD253" s="51"/>
    </row>
    <row r="254" spans="2:56" s="74" customFormat="1" ht="15" hidden="1" customHeight="1" outlineLevel="1" x14ac:dyDescent="0.25">
      <c r="B254" s="52" t="s">
        <v>92</v>
      </c>
      <c r="C254" s="62">
        <v>436000</v>
      </c>
      <c r="D254" s="63"/>
      <c r="E254" s="62">
        <v>113769</v>
      </c>
      <c r="F254" s="63"/>
      <c r="G254" s="62"/>
      <c r="H254" s="63"/>
      <c r="I254" s="62"/>
      <c r="J254" s="63"/>
      <c r="K254" s="62"/>
      <c r="L254" s="63"/>
      <c r="M254" s="62">
        <v>322231</v>
      </c>
      <c r="N254" s="63">
        <v>4.4475057534601792E-2</v>
      </c>
      <c r="O254" s="62">
        <v>12827</v>
      </c>
      <c r="P254" s="63">
        <v>0.25471974958427079</v>
      </c>
      <c r="Q254" s="62">
        <v>15090</v>
      </c>
      <c r="R254" s="63">
        <v>0.172220927522722</v>
      </c>
      <c r="S254" s="62">
        <v>67534</v>
      </c>
      <c r="T254" s="63">
        <v>7.2189499420515446E-2</v>
      </c>
      <c r="U254" s="62">
        <v>14048</v>
      </c>
      <c r="V254" s="63">
        <v>-9.2975206611570216E-2</v>
      </c>
      <c r="W254" s="62">
        <v>125533</v>
      </c>
      <c r="X254" s="63">
        <v>8.0429992770337799E-2</v>
      </c>
      <c r="Y254" s="62">
        <v>1617</v>
      </c>
      <c r="Z254" s="63">
        <v>0.5714285714285714</v>
      </c>
      <c r="AA254" s="62">
        <v>11217</v>
      </c>
      <c r="AB254" s="63">
        <v>-0.12120025070510809</v>
      </c>
      <c r="AC254" s="62">
        <v>54721</v>
      </c>
      <c r="AD254" s="63">
        <v>4.6450699915857152E-2</v>
      </c>
      <c r="AE254" s="62">
        <v>19685</v>
      </c>
      <c r="AF254" s="54">
        <v>4.5930084205154653E-3</v>
      </c>
      <c r="AG254" s="62">
        <v>11006</v>
      </c>
      <c r="AH254" s="54">
        <v>0.1790037493304768</v>
      </c>
      <c r="AI254" s="62">
        <v>12188</v>
      </c>
      <c r="AJ254" s="54">
        <v>0.1239395057174475</v>
      </c>
      <c r="AK254" s="62">
        <v>11842</v>
      </c>
      <c r="AL254" s="54">
        <v>-5.4002236779038149E-2</v>
      </c>
      <c r="AM254" s="62">
        <v>3931</v>
      </c>
      <c r="AN254" s="63">
        <v>-0.15243639499784389</v>
      </c>
      <c r="AO254" s="62">
        <v>5395</v>
      </c>
      <c r="AP254" s="63">
        <v>-0.16897720271102901</v>
      </c>
      <c r="AQ254" s="62">
        <v>1669</v>
      </c>
      <c r="AR254" s="63">
        <v>-0.55635300372142482</v>
      </c>
      <c r="AS254" s="62">
        <v>1366</v>
      </c>
      <c r="AT254" s="63">
        <v>0.18782608695652181</v>
      </c>
      <c r="AU254" s="62">
        <v>1653</v>
      </c>
      <c r="AV254" s="63">
        <v>0.24848942598187307</v>
      </c>
      <c r="AW254" s="62"/>
      <c r="AX254" s="63"/>
      <c r="AY254" s="62"/>
      <c r="AZ254" s="63"/>
      <c r="BA254" s="62">
        <v>5630</v>
      </c>
      <c r="BB254" s="63">
        <v>-0.22876712328767124</v>
      </c>
      <c r="BC254" s="51"/>
      <c r="BD254" s="51"/>
    </row>
    <row r="255" spans="2:56" s="74" customFormat="1" ht="15" hidden="1" customHeight="1" outlineLevel="1" x14ac:dyDescent="0.25">
      <c r="B255" s="52" t="s">
        <v>93</v>
      </c>
      <c r="C255" s="62">
        <v>476810</v>
      </c>
      <c r="D255" s="63"/>
      <c r="E255" s="62">
        <v>133147</v>
      </c>
      <c r="F255" s="63"/>
      <c r="G255" s="62"/>
      <c r="H255" s="63"/>
      <c r="I255" s="62"/>
      <c r="J255" s="63"/>
      <c r="K255" s="62"/>
      <c r="L255" s="63"/>
      <c r="M255" s="62">
        <v>343663</v>
      </c>
      <c r="N255" s="63">
        <v>3.954759535253749E-2</v>
      </c>
      <c r="O255" s="62">
        <v>13038</v>
      </c>
      <c r="P255" s="63">
        <v>0.21159743518260377</v>
      </c>
      <c r="Q255" s="62">
        <v>12790</v>
      </c>
      <c r="R255" s="63">
        <v>3.7391515938032249E-2</v>
      </c>
      <c r="S255" s="62">
        <v>76524</v>
      </c>
      <c r="T255" s="63">
        <v>0.11960672431198693</v>
      </c>
      <c r="U255" s="62">
        <v>13244</v>
      </c>
      <c r="V255" s="63">
        <v>-1.6923990498812325E-2</v>
      </c>
      <c r="W255" s="62">
        <v>136265</v>
      </c>
      <c r="X255" s="63">
        <v>8.5206186388034899E-2</v>
      </c>
      <c r="Y255" s="62">
        <v>1564</v>
      </c>
      <c r="Z255" s="63">
        <v>0.76723163841807906</v>
      </c>
      <c r="AA255" s="62">
        <v>10667</v>
      </c>
      <c r="AB255" s="63">
        <v>-0.15535671866339373</v>
      </c>
      <c r="AC255" s="62">
        <v>60439</v>
      </c>
      <c r="AD255" s="63">
        <v>-1.8050365556458114E-2</v>
      </c>
      <c r="AE255" s="62">
        <v>22150</v>
      </c>
      <c r="AF255" s="54">
        <v>-6.7878634852501785E-2</v>
      </c>
      <c r="AG255" s="62">
        <v>11369</v>
      </c>
      <c r="AH255" s="54">
        <v>-1.754234358797091E-2</v>
      </c>
      <c r="AI255" s="62">
        <v>13417</v>
      </c>
      <c r="AJ255" s="54">
        <v>6.8743030109925218E-2</v>
      </c>
      <c r="AK255" s="62">
        <v>13503</v>
      </c>
      <c r="AL255" s="54">
        <v>-1.1565771173413397E-2</v>
      </c>
      <c r="AM255" s="62">
        <v>3900</v>
      </c>
      <c r="AN255" s="63">
        <v>-0.15948275862068961</v>
      </c>
      <c r="AO255" s="62">
        <v>4972</v>
      </c>
      <c r="AP255" s="63">
        <v>-7.1175042032505131E-2</v>
      </c>
      <c r="AQ255" s="62">
        <v>1883</v>
      </c>
      <c r="AR255" s="63">
        <v>-0.606478578892372</v>
      </c>
      <c r="AS255" s="62">
        <v>1236</v>
      </c>
      <c r="AT255" s="63">
        <v>3.9529015979814952E-2</v>
      </c>
      <c r="AU255" s="62">
        <v>1135</v>
      </c>
      <c r="AV255" s="63">
        <v>-5.4166666666666696E-2</v>
      </c>
      <c r="AW255" s="62"/>
      <c r="AX255" s="63"/>
      <c r="AY255" s="62"/>
      <c r="AZ255" s="63"/>
      <c r="BA255" s="62">
        <v>6006</v>
      </c>
      <c r="BB255" s="63">
        <v>-0.2379139703083365</v>
      </c>
      <c r="BC255" s="51"/>
      <c r="BD255" s="51"/>
    </row>
    <row r="256" spans="2:56" s="74" customFormat="1" ht="15" hidden="1" customHeight="1" outlineLevel="1" x14ac:dyDescent="0.25">
      <c r="B256" s="52" t="s">
        <v>94</v>
      </c>
      <c r="C256" s="62">
        <v>441834</v>
      </c>
      <c r="D256" s="63"/>
      <c r="E256" s="62">
        <v>140212</v>
      </c>
      <c r="F256" s="63"/>
      <c r="G256" s="62"/>
      <c r="H256" s="63"/>
      <c r="I256" s="62"/>
      <c r="J256" s="63"/>
      <c r="K256" s="62"/>
      <c r="L256" s="63"/>
      <c r="M256" s="62">
        <v>301622</v>
      </c>
      <c r="N256" s="63">
        <v>5.7992416403298552E-2</v>
      </c>
      <c r="O256" s="62">
        <v>13674</v>
      </c>
      <c r="P256" s="63">
        <v>0.36589751273599047</v>
      </c>
      <c r="Q256" s="62">
        <v>14097</v>
      </c>
      <c r="R256" s="63">
        <v>-2.9132231404958686E-2</v>
      </c>
      <c r="S256" s="62">
        <v>67691</v>
      </c>
      <c r="T256" s="63">
        <v>2.6990532831654424E-2</v>
      </c>
      <c r="U256" s="62">
        <v>18167</v>
      </c>
      <c r="V256" s="63">
        <v>3.9956494361440331E-2</v>
      </c>
      <c r="W256" s="62">
        <v>132615</v>
      </c>
      <c r="X256" s="63">
        <v>0.13073617434900497</v>
      </c>
      <c r="Y256" s="62">
        <v>1849</v>
      </c>
      <c r="Z256" s="63">
        <v>0.71045328399629981</v>
      </c>
      <c r="AA256" s="62">
        <v>7951</v>
      </c>
      <c r="AB256" s="63">
        <v>-0.13293347873500549</v>
      </c>
      <c r="AC256" s="62">
        <v>22901</v>
      </c>
      <c r="AD256" s="63">
        <v>3.129784742862296E-2</v>
      </c>
      <c r="AE256" s="62">
        <v>9947</v>
      </c>
      <c r="AF256" s="54">
        <v>7.3842167764223143E-2</v>
      </c>
      <c r="AG256" s="62">
        <v>4329</v>
      </c>
      <c r="AH256" s="54">
        <v>-8.0501274426508118E-2</v>
      </c>
      <c r="AI256" s="62">
        <v>3900</v>
      </c>
      <c r="AJ256" s="54">
        <v>7.0840197693574858E-2</v>
      </c>
      <c r="AK256" s="62">
        <v>4725</v>
      </c>
      <c r="AL256" s="54">
        <v>2.8739386022207603E-2</v>
      </c>
      <c r="AM256" s="62">
        <v>4843</v>
      </c>
      <c r="AN256" s="63">
        <v>-1.5049827130364068E-2</v>
      </c>
      <c r="AO256" s="62">
        <v>5550</v>
      </c>
      <c r="AP256" s="63">
        <v>-7.5462268865567173E-2</v>
      </c>
      <c r="AQ256" s="62">
        <v>2837</v>
      </c>
      <c r="AR256" s="63">
        <v>-0.31473429951690823</v>
      </c>
      <c r="AS256" s="62">
        <v>1332</v>
      </c>
      <c r="AT256" s="63">
        <v>-7.7562326869806131E-2</v>
      </c>
      <c r="AU256" s="62">
        <v>1488</v>
      </c>
      <c r="AV256" s="63">
        <v>0.46456692913385833</v>
      </c>
      <c r="AW256" s="62"/>
      <c r="AX256" s="63"/>
      <c r="AY256" s="62"/>
      <c r="AZ256" s="63"/>
      <c r="BA256" s="62">
        <v>6627</v>
      </c>
      <c r="BB256" s="63">
        <v>-0.33182093163944348</v>
      </c>
      <c r="BC256" s="51"/>
      <c r="BD256" s="51"/>
    </row>
    <row r="257" spans="2:56" s="74" customFormat="1" ht="15" hidden="1" customHeight="1" outlineLevel="1" x14ac:dyDescent="0.25">
      <c r="B257" s="52" t="s">
        <v>95</v>
      </c>
      <c r="C257" s="62">
        <v>366442</v>
      </c>
      <c r="D257" s="63"/>
      <c r="E257" s="62">
        <v>129822</v>
      </c>
      <c r="F257" s="63"/>
      <c r="G257" s="62"/>
      <c r="H257" s="63"/>
      <c r="I257" s="62"/>
      <c r="J257" s="63"/>
      <c r="K257" s="62"/>
      <c r="L257" s="63"/>
      <c r="M257" s="62">
        <v>236620</v>
      </c>
      <c r="N257" s="63">
        <v>-1.6153510322030717E-2</v>
      </c>
      <c r="O257" s="62">
        <v>10800</v>
      </c>
      <c r="P257" s="63">
        <v>0.22421219678077531</v>
      </c>
      <c r="Q257" s="62">
        <v>10497</v>
      </c>
      <c r="R257" s="63">
        <v>7.1963154864709278E-3</v>
      </c>
      <c r="S257" s="62">
        <v>54198</v>
      </c>
      <c r="T257" s="63">
        <v>8.9735598672966654E-2</v>
      </c>
      <c r="U257" s="62">
        <v>13804</v>
      </c>
      <c r="V257" s="63">
        <v>2.5862068965517349E-2</v>
      </c>
      <c r="W257" s="62">
        <v>116137</v>
      </c>
      <c r="X257" s="63">
        <v>-6.7996147981702948E-2</v>
      </c>
      <c r="Y257" s="62">
        <v>3245</v>
      </c>
      <c r="Z257" s="63">
        <v>-5.22780373831776E-2</v>
      </c>
      <c r="AA257" s="62">
        <v>6458</v>
      </c>
      <c r="AB257" s="63">
        <v>4.4307891332470817E-2</v>
      </c>
      <c r="AC257" s="62">
        <v>3749</v>
      </c>
      <c r="AD257" s="63">
        <v>0.64646464646464641</v>
      </c>
      <c r="AE257" s="62">
        <v>1111</v>
      </c>
      <c r="AF257" s="54">
        <v>0.41528662420382156</v>
      </c>
      <c r="AG257" s="62">
        <v>591</v>
      </c>
      <c r="AH257" s="54">
        <v>3.5026269702276736E-2</v>
      </c>
      <c r="AI257" s="62">
        <v>1159</v>
      </c>
      <c r="AJ257" s="54">
        <v>0.25841476655808893</v>
      </c>
      <c r="AK257" s="62">
        <v>888</v>
      </c>
      <c r="AL257" s="54" t="s">
        <v>90</v>
      </c>
      <c r="AM257" s="62">
        <v>4700</v>
      </c>
      <c r="AN257" s="63">
        <v>-0.14560988911107076</v>
      </c>
      <c r="AO257" s="62">
        <v>3576</v>
      </c>
      <c r="AP257" s="63">
        <v>-0.18300205620287868</v>
      </c>
      <c r="AQ257" s="62">
        <v>1610</v>
      </c>
      <c r="AR257" s="63">
        <v>-0.65151515151515149</v>
      </c>
      <c r="AS257" s="62">
        <v>1430</v>
      </c>
      <c r="AT257" s="63">
        <v>0.10938712179984478</v>
      </c>
      <c r="AU257" s="62">
        <v>833</v>
      </c>
      <c r="AV257" s="63">
        <v>-9.061135371179041E-2</v>
      </c>
      <c r="AW257" s="62"/>
      <c r="AX257" s="63"/>
      <c r="AY257" s="62"/>
      <c r="AZ257" s="63"/>
      <c r="BA257" s="62">
        <v>5583</v>
      </c>
      <c r="BB257" s="63">
        <v>0.14593596059113301</v>
      </c>
      <c r="BC257" s="51"/>
      <c r="BD257" s="51"/>
    </row>
    <row r="258" spans="2:56" s="74" customFormat="1" ht="15" hidden="1" customHeight="1" outlineLevel="1" x14ac:dyDescent="0.25">
      <c r="B258" s="52" t="s">
        <v>96</v>
      </c>
      <c r="C258" s="62">
        <v>375006</v>
      </c>
      <c r="D258" s="63"/>
      <c r="E258" s="62">
        <v>140175</v>
      </c>
      <c r="F258" s="63"/>
      <c r="G258" s="62"/>
      <c r="H258" s="63"/>
      <c r="I258" s="62"/>
      <c r="J258" s="63"/>
      <c r="K258" s="62"/>
      <c r="L258" s="63"/>
      <c r="M258" s="62">
        <v>234831</v>
      </c>
      <c r="N258" s="63">
        <v>0.10454648078117068</v>
      </c>
      <c r="O258" s="62">
        <v>8688</v>
      </c>
      <c r="P258" s="63">
        <v>0.25476603119584063</v>
      </c>
      <c r="Q258" s="62">
        <v>9502</v>
      </c>
      <c r="R258" s="63">
        <v>3.1368718115706073E-2</v>
      </c>
      <c r="S258" s="62">
        <v>45572</v>
      </c>
      <c r="T258" s="63">
        <v>0.22614146958323245</v>
      </c>
      <c r="U258" s="62">
        <v>8661</v>
      </c>
      <c r="V258" s="63">
        <v>5.0709693072910289E-2</v>
      </c>
      <c r="W258" s="62">
        <v>126066</v>
      </c>
      <c r="X258" s="63">
        <v>8.3450788958025379E-2</v>
      </c>
      <c r="Y258" s="62">
        <v>3438</v>
      </c>
      <c r="Z258" s="63">
        <v>0.28044692737430177</v>
      </c>
      <c r="AA258" s="62">
        <v>7954</v>
      </c>
      <c r="AB258" s="63">
        <v>-8.930615983512713E-2</v>
      </c>
      <c r="AC258" s="62">
        <v>5228</v>
      </c>
      <c r="AD258" s="63">
        <v>0.45505148900640124</v>
      </c>
      <c r="AE258" s="62">
        <v>1422</v>
      </c>
      <c r="AF258" s="54">
        <v>0.3352112676056338</v>
      </c>
      <c r="AG258" s="62">
        <v>1246</v>
      </c>
      <c r="AH258" s="54">
        <v>0.30198537095088818</v>
      </c>
      <c r="AI258" s="62">
        <v>1457</v>
      </c>
      <c r="AJ258" s="54">
        <v>-7.256524506683637E-2</v>
      </c>
      <c r="AK258" s="62">
        <v>1103</v>
      </c>
      <c r="AL258" s="54" t="s">
        <v>90</v>
      </c>
      <c r="AM258" s="62">
        <v>3936</v>
      </c>
      <c r="AN258" s="63">
        <v>6.6496163682865372E-3</v>
      </c>
      <c r="AO258" s="62">
        <v>3178</v>
      </c>
      <c r="AP258" s="63">
        <v>-3.3160937024642512E-2</v>
      </c>
      <c r="AQ258" s="62">
        <v>2090</v>
      </c>
      <c r="AR258" s="63">
        <v>-0.30286857905270181</v>
      </c>
      <c r="AS258" s="62">
        <v>1564</v>
      </c>
      <c r="AT258" s="63">
        <v>0.11316725978647679</v>
      </c>
      <c r="AU258" s="62">
        <v>1000</v>
      </c>
      <c r="AV258" s="63">
        <v>-0.32478055367994596</v>
      </c>
      <c r="AW258" s="62"/>
      <c r="AX258" s="63"/>
      <c r="AY258" s="62"/>
      <c r="AZ258" s="63"/>
      <c r="BA258" s="62">
        <v>7954</v>
      </c>
      <c r="BB258" s="63">
        <v>0.20369249394673128</v>
      </c>
      <c r="BC258" s="51"/>
      <c r="BD258" s="51"/>
    </row>
    <row r="259" spans="2:56" s="74" customFormat="1" ht="15" hidden="1" customHeight="1" outlineLevel="1" x14ac:dyDescent="0.25">
      <c r="B259" s="52" t="s">
        <v>97</v>
      </c>
      <c r="C259" s="62">
        <v>473254</v>
      </c>
      <c r="D259" s="63"/>
      <c r="E259" s="62">
        <v>174808</v>
      </c>
      <c r="F259" s="63"/>
      <c r="G259" s="62"/>
      <c r="H259" s="63"/>
      <c r="I259" s="62"/>
      <c r="J259" s="63"/>
      <c r="K259" s="62"/>
      <c r="L259" s="63"/>
      <c r="M259" s="62">
        <v>298446</v>
      </c>
      <c r="N259" s="63">
        <v>0.13004922377887174</v>
      </c>
      <c r="O259" s="62">
        <v>14971</v>
      </c>
      <c r="P259" s="63">
        <v>0.24003975813799383</v>
      </c>
      <c r="Q259" s="62">
        <v>15583</v>
      </c>
      <c r="R259" s="63">
        <v>-4.2813267813267775E-2</v>
      </c>
      <c r="S259" s="62">
        <v>57290</v>
      </c>
      <c r="T259" s="63">
        <v>0.2205982614624169</v>
      </c>
      <c r="U259" s="62">
        <v>13799</v>
      </c>
      <c r="V259" s="63">
        <v>0.20504759409658546</v>
      </c>
      <c r="W259" s="62">
        <v>147421</v>
      </c>
      <c r="X259" s="63">
        <v>0.1127204933314212</v>
      </c>
      <c r="Y259" s="62">
        <v>3927</v>
      </c>
      <c r="Z259" s="63">
        <v>0.43530701754385959</v>
      </c>
      <c r="AA259" s="62">
        <v>11061</v>
      </c>
      <c r="AB259" s="63">
        <v>0.39237160120845926</v>
      </c>
      <c r="AC259" s="62">
        <v>4442</v>
      </c>
      <c r="AD259" s="63">
        <v>0.34810318664643392</v>
      </c>
      <c r="AE259" s="62">
        <v>1214</v>
      </c>
      <c r="AF259" s="54">
        <v>0.35189309576837413</v>
      </c>
      <c r="AG259" s="62">
        <v>1244</v>
      </c>
      <c r="AH259" s="54">
        <v>-4.8000000000000265E-3</v>
      </c>
      <c r="AI259" s="62">
        <v>1142</v>
      </c>
      <c r="AJ259" s="54">
        <v>-4.3591979075849885E-3</v>
      </c>
      <c r="AK259" s="62">
        <v>842</v>
      </c>
      <c r="AL259" s="54" t="s">
        <v>90</v>
      </c>
      <c r="AM259" s="62">
        <v>5370</v>
      </c>
      <c r="AN259" s="63">
        <v>5.7919621749408901E-2</v>
      </c>
      <c r="AO259" s="62">
        <v>5094</v>
      </c>
      <c r="AP259" s="63">
        <v>-5.0781250000000444E-3</v>
      </c>
      <c r="AQ259" s="62">
        <v>2541</v>
      </c>
      <c r="AR259" s="63">
        <v>-0.43495663775850568</v>
      </c>
      <c r="AS259" s="62">
        <v>2064</v>
      </c>
      <c r="AT259" s="63">
        <v>1.2757605495583801E-2</v>
      </c>
      <c r="AU259" s="62">
        <v>1194</v>
      </c>
      <c r="AV259" s="63">
        <v>-0.46409335727109513</v>
      </c>
      <c r="AW259" s="62"/>
      <c r="AX259" s="63"/>
      <c r="AY259" s="62"/>
      <c r="AZ259" s="63"/>
      <c r="BA259" s="62">
        <v>13689</v>
      </c>
      <c r="BB259" s="63">
        <v>0.14657844040539403</v>
      </c>
      <c r="BC259" s="51"/>
      <c r="BD259" s="51"/>
    </row>
    <row r="260" spans="2:56" s="74" customFormat="1" ht="15" hidden="1" customHeight="1" outlineLevel="1" x14ac:dyDescent="0.25">
      <c r="B260" s="52" t="s">
        <v>98</v>
      </c>
      <c r="C260" s="62">
        <v>493758</v>
      </c>
      <c r="D260" s="63"/>
      <c r="E260" s="62">
        <v>209234</v>
      </c>
      <c r="F260" s="63"/>
      <c r="G260" s="62"/>
      <c r="H260" s="63"/>
      <c r="I260" s="62"/>
      <c r="J260" s="63"/>
      <c r="K260" s="62"/>
      <c r="L260" s="63"/>
      <c r="M260" s="62">
        <v>284524</v>
      </c>
      <c r="N260" s="63">
        <v>5.5818199360254228E-2</v>
      </c>
      <c r="O260" s="62">
        <v>12793</v>
      </c>
      <c r="P260" s="63">
        <v>0.14704563794494763</v>
      </c>
      <c r="Q260" s="62">
        <v>13207</v>
      </c>
      <c r="R260" s="63">
        <v>1.1370527592480251E-3</v>
      </c>
      <c r="S260" s="62">
        <v>48786</v>
      </c>
      <c r="T260" s="63">
        <v>1.7710745353276103E-2</v>
      </c>
      <c r="U260" s="62">
        <v>13110</v>
      </c>
      <c r="V260" s="63">
        <v>-5.8865757358219639E-2</v>
      </c>
      <c r="W260" s="62">
        <v>139119</v>
      </c>
      <c r="X260" s="63">
        <v>8.606112650767006E-2</v>
      </c>
      <c r="Y260" s="62">
        <v>3727</v>
      </c>
      <c r="Z260" s="63">
        <v>0.10103397341211218</v>
      </c>
      <c r="AA260" s="62">
        <v>16749</v>
      </c>
      <c r="AB260" s="63">
        <v>0.1738033499194056</v>
      </c>
      <c r="AC260" s="62">
        <v>5131</v>
      </c>
      <c r="AD260" s="63">
        <v>0.55673543689320382</v>
      </c>
      <c r="AE260" s="62">
        <v>1447</v>
      </c>
      <c r="AF260" s="54">
        <v>0.71445497630331745</v>
      </c>
      <c r="AG260" s="62">
        <v>1463</v>
      </c>
      <c r="AH260" s="54">
        <v>0.12193251533742333</v>
      </c>
      <c r="AI260" s="62">
        <v>1437</v>
      </c>
      <c r="AJ260" s="54">
        <v>0.25174216027874574</v>
      </c>
      <c r="AK260" s="62">
        <v>784</v>
      </c>
      <c r="AL260" s="54" t="s">
        <v>90</v>
      </c>
      <c r="AM260" s="62">
        <v>4247</v>
      </c>
      <c r="AN260" s="63">
        <v>-0.21205936920222634</v>
      </c>
      <c r="AO260" s="62">
        <v>4215</v>
      </c>
      <c r="AP260" s="63">
        <v>5.0071530758226679E-3</v>
      </c>
      <c r="AQ260" s="62">
        <v>2318</v>
      </c>
      <c r="AR260" s="63">
        <v>-0.41933867735470942</v>
      </c>
      <c r="AS260" s="62">
        <v>1599</v>
      </c>
      <c r="AT260" s="63">
        <v>-5.5970149253731227E-3</v>
      </c>
      <c r="AU260" s="62">
        <v>1153</v>
      </c>
      <c r="AV260" s="63">
        <v>-0.48755555555555552</v>
      </c>
      <c r="AW260" s="62"/>
      <c r="AX260" s="63"/>
      <c r="AY260" s="62"/>
      <c r="AZ260" s="63"/>
      <c r="BA260" s="62">
        <v>18370</v>
      </c>
      <c r="BB260" s="63">
        <v>9.4038472991483602E-2</v>
      </c>
      <c r="BC260" s="51"/>
      <c r="BD260" s="51"/>
    </row>
    <row r="261" spans="2:56" s="74" customFormat="1" ht="15" hidden="1" customHeight="1" outlineLevel="1" x14ac:dyDescent="0.25">
      <c r="B261" s="52" t="s">
        <v>99</v>
      </c>
      <c r="C261" s="62">
        <v>441503</v>
      </c>
      <c r="D261" s="63"/>
      <c r="E261" s="62">
        <v>177748</v>
      </c>
      <c r="F261" s="63"/>
      <c r="G261" s="62"/>
      <c r="H261" s="63"/>
      <c r="I261" s="62"/>
      <c r="J261" s="63"/>
      <c r="K261" s="62"/>
      <c r="L261" s="63"/>
      <c r="M261" s="62">
        <v>263755</v>
      </c>
      <c r="N261" s="63">
        <v>8.4679475580266894E-2</v>
      </c>
      <c r="O261" s="62">
        <v>10726</v>
      </c>
      <c r="P261" s="63">
        <v>0.16371921449495508</v>
      </c>
      <c r="Q261" s="62">
        <v>10079</v>
      </c>
      <c r="R261" s="63">
        <v>4.9786480574940173E-2</v>
      </c>
      <c r="S261" s="62">
        <v>56081</v>
      </c>
      <c r="T261" s="63">
        <v>0.24237926451041214</v>
      </c>
      <c r="U261" s="62">
        <v>9771</v>
      </c>
      <c r="V261" s="63">
        <v>2.5073436844313957E-2</v>
      </c>
      <c r="W261" s="62">
        <v>136379</v>
      </c>
      <c r="X261" s="63">
        <v>4.8649770860886399E-2</v>
      </c>
      <c r="Y261" s="62">
        <v>3241</v>
      </c>
      <c r="Z261" s="63">
        <v>0.21933784800601952</v>
      </c>
      <c r="AA261" s="62">
        <v>8696</v>
      </c>
      <c r="AB261" s="63">
        <v>-2.9247599910694366E-2</v>
      </c>
      <c r="AC261" s="62">
        <v>4671</v>
      </c>
      <c r="AD261" s="63">
        <v>0.1304453049370764</v>
      </c>
      <c r="AE261" s="62">
        <v>1146</v>
      </c>
      <c r="AF261" s="54">
        <v>2.1390374331550888E-2</v>
      </c>
      <c r="AG261" s="62">
        <v>1252</v>
      </c>
      <c r="AH261" s="54">
        <v>-0.18542615484710478</v>
      </c>
      <c r="AI261" s="62">
        <v>1152</v>
      </c>
      <c r="AJ261" s="54">
        <v>-0.2179226069246436</v>
      </c>
      <c r="AK261" s="62">
        <v>1121</v>
      </c>
      <c r="AL261" s="54" t="s">
        <v>90</v>
      </c>
      <c r="AM261" s="62">
        <v>4125</v>
      </c>
      <c r="AN261" s="63">
        <v>-0.16700323101777059</v>
      </c>
      <c r="AO261" s="62">
        <v>3899</v>
      </c>
      <c r="AP261" s="63">
        <v>0.10110138378988975</v>
      </c>
      <c r="AQ261" s="62">
        <v>1713</v>
      </c>
      <c r="AR261" s="63">
        <v>-6.1369863013698622E-2</v>
      </c>
      <c r="AS261" s="62">
        <v>1665</v>
      </c>
      <c r="AT261" s="63">
        <v>0.14827586206896548</v>
      </c>
      <c r="AU261" s="62">
        <v>1166</v>
      </c>
      <c r="AV261" s="63">
        <v>-2.5898078529657531E-2</v>
      </c>
      <c r="AW261" s="62"/>
      <c r="AX261" s="63"/>
      <c r="AY261" s="62"/>
      <c r="AZ261" s="63"/>
      <c r="BA261" s="62">
        <v>11543</v>
      </c>
      <c r="BB261" s="63">
        <v>5.8117150976258136E-2</v>
      </c>
      <c r="BC261" s="51"/>
      <c r="BD261" s="51"/>
    </row>
    <row r="262" spans="2:56" s="74" customFormat="1" ht="15" hidden="1" customHeight="1" outlineLevel="1" x14ac:dyDescent="0.25">
      <c r="B262" s="52" t="s">
        <v>100</v>
      </c>
      <c r="C262" s="62">
        <v>490212</v>
      </c>
      <c r="D262" s="63"/>
      <c r="E262" s="62">
        <v>158526</v>
      </c>
      <c r="F262" s="63"/>
      <c r="G262" s="62"/>
      <c r="H262" s="63"/>
      <c r="I262" s="62"/>
      <c r="J262" s="63"/>
      <c r="K262" s="62"/>
      <c r="L262" s="63"/>
      <c r="M262" s="62">
        <v>331686</v>
      </c>
      <c r="N262" s="63">
        <v>8.3250869543918027E-2</v>
      </c>
      <c r="O262" s="62">
        <v>15703</v>
      </c>
      <c r="P262" s="63">
        <v>0.19724001219884113</v>
      </c>
      <c r="Q262" s="62">
        <v>14005</v>
      </c>
      <c r="R262" s="63">
        <v>0.16330259988371121</v>
      </c>
      <c r="S262" s="62">
        <v>66434</v>
      </c>
      <c r="T262" s="63">
        <v>1.6292126237207327E-2</v>
      </c>
      <c r="U262" s="62">
        <v>11649</v>
      </c>
      <c r="V262" s="63">
        <v>6.7246907924874089E-2</v>
      </c>
      <c r="W262" s="62">
        <v>159309</v>
      </c>
      <c r="X262" s="63">
        <v>0.10552174486304944</v>
      </c>
      <c r="Y262" s="62">
        <v>3834</v>
      </c>
      <c r="Z262" s="63">
        <v>0.3317124001389371</v>
      </c>
      <c r="AA262" s="62">
        <v>7148</v>
      </c>
      <c r="AB262" s="63">
        <v>2.937788018433185E-2</v>
      </c>
      <c r="AC262" s="62">
        <v>30188</v>
      </c>
      <c r="AD262" s="63">
        <v>0.14348484848484855</v>
      </c>
      <c r="AE262" s="62">
        <v>11075</v>
      </c>
      <c r="AF262" s="54">
        <v>0.21743431900626575</v>
      </c>
      <c r="AG262" s="62">
        <v>4950</v>
      </c>
      <c r="AH262" s="54">
        <v>5.0761421319795996E-3</v>
      </c>
      <c r="AI262" s="62">
        <v>6570</v>
      </c>
      <c r="AJ262" s="54">
        <v>-4.0875912408759096E-2</v>
      </c>
      <c r="AK262" s="62">
        <v>7593</v>
      </c>
      <c r="AL262" s="54">
        <v>0.3735528219971056</v>
      </c>
      <c r="AM262" s="62">
        <v>6456</v>
      </c>
      <c r="AN262" s="63">
        <v>-1.4050091631032324E-2</v>
      </c>
      <c r="AO262" s="62">
        <v>5347</v>
      </c>
      <c r="AP262" s="63">
        <v>4.5152462861610676E-2</v>
      </c>
      <c r="AQ262" s="62">
        <v>2412</v>
      </c>
      <c r="AR262" s="63">
        <v>-0.19999999999999996</v>
      </c>
      <c r="AS262" s="62">
        <v>1836</v>
      </c>
      <c r="AT262" s="63">
        <v>8.6390532544378784E-2</v>
      </c>
      <c r="AU262" s="62">
        <v>921</v>
      </c>
      <c r="AV262" s="63">
        <v>-0.18783068783068779</v>
      </c>
      <c r="AW262" s="62"/>
      <c r="AX262" s="63"/>
      <c r="AY262" s="62"/>
      <c r="AZ262" s="63"/>
      <c r="BA262" s="62">
        <v>6444</v>
      </c>
      <c r="BB262" s="63">
        <v>-6.9727154612386322E-2</v>
      </c>
      <c r="BC262" s="51"/>
      <c r="BD262" s="51"/>
    </row>
    <row r="263" spans="2:56" s="74" customFormat="1" ht="15" hidden="1" customHeight="1" outlineLevel="1" x14ac:dyDescent="0.25">
      <c r="B263" s="52" t="s">
        <v>101</v>
      </c>
      <c r="C263" s="62">
        <v>475486</v>
      </c>
      <c r="D263" s="63"/>
      <c r="E263" s="62">
        <v>131649</v>
      </c>
      <c r="F263" s="63"/>
      <c r="G263" s="62"/>
      <c r="H263" s="63"/>
      <c r="I263" s="62"/>
      <c r="J263" s="63"/>
      <c r="K263" s="62"/>
      <c r="L263" s="63"/>
      <c r="M263" s="62">
        <v>343837</v>
      </c>
      <c r="N263" s="63">
        <v>2.8088493405453274E-2</v>
      </c>
      <c r="O263" s="62">
        <v>14267</v>
      </c>
      <c r="P263" s="63">
        <v>0.10195412064570952</v>
      </c>
      <c r="Q263" s="62">
        <v>13982</v>
      </c>
      <c r="R263" s="63">
        <v>-0.17040465171472652</v>
      </c>
      <c r="S263" s="62">
        <v>77995</v>
      </c>
      <c r="T263" s="63">
        <v>1.1883911311771023E-2</v>
      </c>
      <c r="U263" s="62">
        <v>6515</v>
      </c>
      <c r="V263" s="63">
        <v>0.10874744724302254</v>
      </c>
      <c r="W263" s="62">
        <v>138203</v>
      </c>
      <c r="X263" s="63">
        <v>0.1102336902820511</v>
      </c>
      <c r="Y263" s="62">
        <v>1959</v>
      </c>
      <c r="Z263" s="63">
        <v>0.19088145896656528</v>
      </c>
      <c r="AA263" s="62">
        <v>8393</v>
      </c>
      <c r="AB263" s="63">
        <v>4.2867793240556562E-2</v>
      </c>
      <c r="AC263" s="62">
        <v>63758</v>
      </c>
      <c r="AD263" s="63">
        <v>-6.9775410397782123E-3</v>
      </c>
      <c r="AE263" s="62">
        <v>23780</v>
      </c>
      <c r="AF263" s="54">
        <v>-1.4545605238075465E-2</v>
      </c>
      <c r="AG263" s="62">
        <v>10926</v>
      </c>
      <c r="AH263" s="54">
        <v>-0.1385998107852412</v>
      </c>
      <c r="AI263" s="62">
        <v>11993</v>
      </c>
      <c r="AJ263" s="54">
        <v>-9.901585155134851E-2</v>
      </c>
      <c r="AK263" s="62">
        <v>17059</v>
      </c>
      <c r="AL263" s="54">
        <v>0.21157670454545463</v>
      </c>
      <c r="AM263" s="62">
        <v>4100</v>
      </c>
      <c r="AN263" s="63">
        <v>-0.2558983666061706</v>
      </c>
      <c r="AO263" s="62">
        <v>6240</v>
      </c>
      <c r="AP263" s="63">
        <v>-3.6293436293436288E-2</v>
      </c>
      <c r="AQ263" s="62">
        <v>1624</v>
      </c>
      <c r="AR263" s="63">
        <v>-0.35987386677177768</v>
      </c>
      <c r="AS263" s="62">
        <v>1237</v>
      </c>
      <c r="AT263" s="63">
        <v>-3.6604361370716543E-2</v>
      </c>
      <c r="AU263" s="62">
        <v>1094</v>
      </c>
      <c r="AV263" s="63">
        <v>-0.48710736052508208</v>
      </c>
      <c r="AW263" s="62"/>
      <c r="AX263" s="63"/>
      <c r="AY263" s="62"/>
      <c r="AZ263" s="63"/>
      <c r="BA263" s="62">
        <v>4470</v>
      </c>
      <c r="BB263" s="63">
        <v>-0.16728763040238448</v>
      </c>
      <c r="BC263" s="51"/>
      <c r="BD263" s="51"/>
    </row>
    <row r="264" spans="2:56" s="74" customFormat="1" ht="15" hidden="1" customHeight="1" outlineLevel="1" x14ac:dyDescent="0.25">
      <c r="B264" s="52" t="s">
        <v>102</v>
      </c>
      <c r="C264" s="62">
        <v>433944</v>
      </c>
      <c r="D264" s="63"/>
      <c r="E264" s="62">
        <v>143487</v>
      </c>
      <c r="F264" s="63"/>
      <c r="G264" s="62"/>
      <c r="H264" s="63"/>
      <c r="I264" s="62"/>
      <c r="J264" s="63"/>
      <c r="K264" s="62"/>
      <c r="L264" s="63"/>
      <c r="M264" s="62">
        <v>290457</v>
      </c>
      <c r="N264" s="63">
        <v>-9.1026587887739985E-2</v>
      </c>
      <c r="O264" s="62">
        <v>10832</v>
      </c>
      <c r="P264" s="63">
        <v>-0.13929280889948348</v>
      </c>
      <c r="Q264" s="62">
        <v>13143</v>
      </c>
      <c r="R264" s="63">
        <v>-0.13230342642107351</v>
      </c>
      <c r="S264" s="62">
        <v>61761</v>
      </c>
      <c r="T264" s="63">
        <v>-0.13834284358999405</v>
      </c>
      <c r="U264" s="62">
        <v>6493</v>
      </c>
      <c r="V264" s="63">
        <v>-0.30593265633351152</v>
      </c>
      <c r="W264" s="62">
        <v>119844</v>
      </c>
      <c r="X264" s="63">
        <v>-1.1506198500482512E-2</v>
      </c>
      <c r="Y264" s="62">
        <v>2171</v>
      </c>
      <c r="Z264" s="63">
        <v>0.92806394316163421</v>
      </c>
      <c r="AA264" s="62">
        <v>7028</v>
      </c>
      <c r="AB264" s="63">
        <v>-0.12922810060711187</v>
      </c>
      <c r="AC264" s="62">
        <v>52039</v>
      </c>
      <c r="AD264" s="63">
        <v>-0.14274182920400635</v>
      </c>
      <c r="AE264" s="62">
        <v>20057</v>
      </c>
      <c r="AF264" s="54">
        <v>-0.14330257987356909</v>
      </c>
      <c r="AG264" s="62">
        <v>8363</v>
      </c>
      <c r="AH264" s="54">
        <v>-0.25892778023925567</v>
      </c>
      <c r="AI264" s="62">
        <v>9659</v>
      </c>
      <c r="AJ264" s="54">
        <v>-0.23335185332169217</v>
      </c>
      <c r="AK264" s="62">
        <v>13960</v>
      </c>
      <c r="AL264" s="54">
        <v>4.116945107398573E-2</v>
      </c>
      <c r="AM264" s="62">
        <v>3209</v>
      </c>
      <c r="AN264" s="63">
        <v>-0.21038385826771655</v>
      </c>
      <c r="AO264" s="62">
        <v>3884</v>
      </c>
      <c r="AP264" s="63">
        <v>-0.12265642647391006</v>
      </c>
      <c r="AQ264" s="62">
        <v>2952</v>
      </c>
      <c r="AR264" s="63">
        <v>0.18888441401530409</v>
      </c>
      <c r="AS264" s="62">
        <v>1177</v>
      </c>
      <c r="AT264" s="63">
        <v>7.9816513761467922E-2</v>
      </c>
      <c r="AU264" s="62">
        <v>1226</v>
      </c>
      <c r="AV264" s="63">
        <v>-0.23231058234189106</v>
      </c>
      <c r="AW264" s="62"/>
      <c r="AX264" s="63"/>
      <c r="AY264" s="62"/>
      <c r="AZ264" s="63"/>
      <c r="BA264" s="62">
        <v>4698</v>
      </c>
      <c r="BB264" s="63">
        <v>-0.21424987456096334</v>
      </c>
      <c r="BC264" s="51"/>
      <c r="BD264" s="51"/>
    </row>
    <row r="265" spans="2:56" s="74" customFormat="1" ht="15" customHeight="1" collapsed="1" x14ac:dyDescent="0.25">
      <c r="B265" s="64">
        <v>1999</v>
      </c>
      <c r="C265" s="65">
        <v>5359801</v>
      </c>
      <c r="D265" s="66"/>
      <c r="E265" s="65">
        <v>1765318</v>
      </c>
      <c r="F265" s="66"/>
      <c r="G265" s="65"/>
      <c r="H265" s="66"/>
      <c r="I265" s="65"/>
      <c r="J265" s="66"/>
      <c r="K265" s="65"/>
      <c r="L265" s="66"/>
      <c r="M265" s="65">
        <v>3594483</v>
      </c>
      <c r="N265" s="66">
        <v>4.4740508133726209E-2</v>
      </c>
      <c r="O265" s="65">
        <v>150972</v>
      </c>
      <c r="P265" s="66">
        <v>0.17875965239660507</v>
      </c>
      <c r="Q265" s="65">
        <v>157321</v>
      </c>
      <c r="R265" s="66">
        <v>9.4903812836077961E-3</v>
      </c>
      <c r="S265" s="65">
        <v>748551</v>
      </c>
      <c r="T265" s="66">
        <v>6.1056561730573833E-2</v>
      </c>
      <c r="U265" s="65">
        <v>140206</v>
      </c>
      <c r="V265" s="66">
        <v>5.2807353067119145E-4</v>
      </c>
      <c r="W265" s="65">
        <v>1609616</v>
      </c>
      <c r="X265" s="66">
        <v>7.1520770826912106E-2</v>
      </c>
      <c r="Y265" s="65">
        <v>32667</v>
      </c>
      <c r="Z265" s="66">
        <v>0.32335426372290854</v>
      </c>
      <c r="AA265" s="65">
        <v>117145</v>
      </c>
      <c r="AB265" s="66">
        <v>-5.7797090625159031E-3</v>
      </c>
      <c r="AC265" s="65">
        <v>370329</v>
      </c>
      <c r="AD265" s="66">
        <v>3.2339265404428996E-2</v>
      </c>
      <c r="AE265" s="65">
        <v>135947</v>
      </c>
      <c r="AF265" s="66">
        <v>1.3886713651787952E-2</v>
      </c>
      <c r="AG265" s="65">
        <v>68463</v>
      </c>
      <c r="AH265" s="66">
        <v>-1.3217065436725295E-2</v>
      </c>
      <c r="AI265" s="65">
        <v>78423</v>
      </c>
      <c r="AJ265" s="66">
        <v>1.5066205878926819E-2</v>
      </c>
      <c r="AK265" s="65">
        <v>87496</v>
      </c>
      <c r="AL265" s="66">
        <v>0.12168606738115995</v>
      </c>
      <c r="AM265" s="65">
        <v>52906</v>
      </c>
      <c r="AN265" s="66">
        <v>-0.1314782894196832</v>
      </c>
      <c r="AO265" s="65">
        <v>57591</v>
      </c>
      <c r="AP265" s="66">
        <v>-6.9492018354553098E-2</v>
      </c>
      <c r="AQ265" s="65">
        <v>26583</v>
      </c>
      <c r="AR265" s="66">
        <v>-0.42137913020765316</v>
      </c>
      <c r="AS265" s="65">
        <v>17748</v>
      </c>
      <c r="AT265" s="66">
        <v>3.3061699650756671E-2</v>
      </c>
      <c r="AU265" s="65">
        <v>14691</v>
      </c>
      <c r="AV265" s="66">
        <v>-0.19861444468688627</v>
      </c>
      <c r="AW265" s="65"/>
      <c r="AX265" s="66"/>
      <c r="AY265" s="65"/>
      <c r="AZ265" s="66"/>
      <c r="BA265" s="65">
        <v>98157</v>
      </c>
      <c r="BB265" s="66">
        <v>-5.0191593125870848E-2</v>
      </c>
      <c r="BC265" s="51"/>
      <c r="BD265" s="51"/>
    </row>
    <row r="266" spans="2:56" s="74" customFormat="1" ht="15" hidden="1" customHeight="1" outlineLevel="1" x14ac:dyDescent="0.25">
      <c r="B266" s="52" t="s">
        <v>91</v>
      </c>
      <c r="C266" s="62"/>
      <c r="D266" s="63"/>
      <c r="E266" s="62"/>
      <c r="F266" s="63"/>
      <c r="G266" s="62"/>
      <c r="H266" s="63"/>
      <c r="I266" s="62"/>
      <c r="J266" s="63"/>
      <c r="K266" s="62"/>
      <c r="L266" s="63"/>
      <c r="M266" s="62">
        <v>326326</v>
      </c>
      <c r="N266" s="63">
        <v>0.12599590767776236</v>
      </c>
      <c r="O266" s="62">
        <v>10245</v>
      </c>
      <c r="P266" s="63">
        <v>0.23063063063063072</v>
      </c>
      <c r="Q266" s="62">
        <v>13372</v>
      </c>
      <c r="R266" s="63">
        <v>-8.5862729012852079E-2</v>
      </c>
      <c r="S266" s="62">
        <v>67189</v>
      </c>
      <c r="T266" s="63">
        <v>9.3588762837936823E-2</v>
      </c>
      <c r="U266" s="62">
        <v>10945</v>
      </c>
      <c r="V266" s="63">
        <v>0.1372610141313384</v>
      </c>
      <c r="W266" s="62">
        <v>121720</v>
      </c>
      <c r="X266" s="63">
        <v>0.12945281110523443</v>
      </c>
      <c r="Y266" s="62">
        <v>1152</v>
      </c>
      <c r="Z266" s="63">
        <v>-1.7331022530329143E-3</v>
      </c>
      <c r="AA266" s="62">
        <v>14111</v>
      </c>
      <c r="AB266" s="63">
        <v>6.7478629245782518E-2</v>
      </c>
      <c r="AC266" s="62">
        <v>54777</v>
      </c>
      <c r="AD266" s="63">
        <v>8.1438047855958207E-2</v>
      </c>
      <c r="AE266" s="62">
        <v>20110</v>
      </c>
      <c r="AF266" s="54">
        <v>0.24235497621548152</v>
      </c>
      <c r="AG266" s="62">
        <v>9252</v>
      </c>
      <c r="AH266" s="54">
        <v>-5.6958624395486712E-3</v>
      </c>
      <c r="AI266" s="62">
        <v>11199</v>
      </c>
      <c r="AJ266" s="54">
        <v>3.1120522972102105E-2</v>
      </c>
      <c r="AK266" s="62">
        <v>14216</v>
      </c>
      <c r="AL266" s="54">
        <v>-5.8046017203999822E-3</v>
      </c>
      <c r="AM266" s="62">
        <v>5769</v>
      </c>
      <c r="AN266" s="63">
        <v>0.30935088515660469</v>
      </c>
      <c r="AO266" s="62">
        <v>7507</v>
      </c>
      <c r="AP266" s="63">
        <v>0.10527090694935226</v>
      </c>
      <c r="AQ266" s="62">
        <v>7288</v>
      </c>
      <c r="AR266" s="63">
        <v>0.7477218225419664</v>
      </c>
      <c r="AS266" s="62">
        <v>1543</v>
      </c>
      <c r="AT266" s="63">
        <v>0.32332761578044589</v>
      </c>
      <c r="AU266" s="62">
        <v>1856</v>
      </c>
      <c r="AV266" s="63">
        <v>0.76091081593927901</v>
      </c>
      <c r="AW266" s="62"/>
      <c r="AX266" s="63"/>
      <c r="AY266" s="62"/>
      <c r="AZ266" s="63"/>
      <c r="BA266" s="62">
        <v>8852</v>
      </c>
      <c r="BB266" s="63">
        <v>0.63532237206724562</v>
      </c>
      <c r="BC266" s="51"/>
      <c r="BD266" s="51"/>
    </row>
    <row r="267" spans="2:56" s="74" customFormat="1" ht="15" hidden="1" customHeight="1" outlineLevel="1" x14ac:dyDescent="0.25">
      <c r="B267" s="52" t="s">
        <v>92</v>
      </c>
      <c r="C267" s="62"/>
      <c r="D267" s="63"/>
      <c r="E267" s="62"/>
      <c r="F267" s="63"/>
      <c r="G267" s="62"/>
      <c r="H267" s="63"/>
      <c r="I267" s="62"/>
      <c r="J267" s="63"/>
      <c r="K267" s="62"/>
      <c r="L267" s="63"/>
      <c r="M267" s="62">
        <v>308510</v>
      </c>
      <c r="N267" s="63">
        <v>9.1004894333323927E-2</v>
      </c>
      <c r="O267" s="62">
        <v>10223</v>
      </c>
      <c r="P267" s="63">
        <v>7.2605183086769554E-2</v>
      </c>
      <c r="Q267" s="62">
        <v>12873</v>
      </c>
      <c r="R267" s="63">
        <v>-5.5400645729380638E-2</v>
      </c>
      <c r="S267" s="62">
        <v>62987</v>
      </c>
      <c r="T267" s="63">
        <v>3.9509514300331672E-2</v>
      </c>
      <c r="U267" s="62">
        <v>15488</v>
      </c>
      <c r="V267" s="63">
        <v>5.7057057057056992E-2</v>
      </c>
      <c r="W267" s="62">
        <v>116188</v>
      </c>
      <c r="X267" s="63">
        <v>0.1180631068428295</v>
      </c>
      <c r="Y267" s="62">
        <v>1029</v>
      </c>
      <c r="Z267" s="63">
        <v>-0.18007968127490037</v>
      </c>
      <c r="AA267" s="62">
        <v>12764</v>
      </c>
      <c r="AB267" s="63">
        <v>0.11301011510289505</v>
      </c>
      <c r="AC267" s="62">
        <v>52292</v>
      </c>
      <c r="AD267" s="63">
        <v>8.6338706996842207E-2</v>
      </c>
      <c r="AE267" s="62">
        <v>19595</v>
      </c>
      <c r="AF267" s="54">
        <v>0.26386738906088758</v>
      </c>
      <c r="AG267" s="62">
        <v>9335</v>
      </c>
      <c r="AH267" s="54">
        <v>3.3547387068201928E-2</v>
      </c>
      <c r="AI267" s="62">
        <v>10844</v>
      </c>
      <c r="AJ267" s="54">
        <v>-1.1035111719106205E-2</v>
      </c>
      <c r="AK267" s="62">
        <v>12518</v>
      </c>
      <c r="AL267" s="54">
        <v>-9.259992085476898E-3</v>
      </c>
      <c r="AM267" s="62">
        <v>4638</v>
      </c>
      <c r="AN267" s="63">
        <v>8.7711069418386467E-2</v>
      </c>
      <c r="AO267" s="62">
        <v>6492</v>
      </c>
      <c r="AP267" s="63">
        <v>1.4692091278524444E-2</v>
      </c>
      <c r="AQ267" s="62">
        <v>3762</v>
      </c>
      <c r="AR267" s="63">
        <v>0.45026985350809556</v>
      </c>
      <c r="AS267" s="62">
        <v>1150</v>
      </c>
      <c r="AT267" s="63">
        <v>-0.11538461538461542</v>
      </c>
      <c r="AU267" s="62">
        <v>1324</v>
      </c>
      <c r="AV267" s="63">
        <v>0.59134615384615374</v>
      </c>
      <c r="AW267" s="62"/>
      <c r="AX267" s="63"/>
      <c r="AY267" s="62"/>
      <c r="AZ267" s="63"/>
      <c r="BA267" s="62">
        <v>7300</v>
      </c>
      <c r="BB267" s="63">
        <v>0.73561578697099383</v>
      </c>
      <c r="BC267" s="51"/>
      <c r="BD267" s="51"/>
    </row>
    <row r="268" spans="2:56" s="74" customFormat="1" ht="15" hidden="1" customHeight="1" outlineLevel="1" x14ac:dyDescent="0.25">
      <c r="B268" s="52" t="s">
        <v>93</v>
      </c>
      <c r="C268" s="62"/>
      <c r="D268" s="63"/>
      <c r="E268" s="62"/>
      <c r="F268" s="63"/>
      <c r="G268" s="62"/>
      <c r="H268" s="63"/>
      <c r="I268" s="62"/>
      <c r="J268" s="63"/>
      <c r="K268" s="62"/>
      <c r="L268" s="63"/>
      <c r="M268" s="62">
        <v>330589</v>
      </c>
      <c r="N268" s="63">
        <v>6.1781964522583666E-2</v>
      </c>
      <c r="O268" s="62">
        <v>10761</v>
      </c>
      <c r="P268" s="63">
        <v>3.0451019821890357E-2</v>
      </c>
      <c r="Q268" s="62">
        <v>12329</v>
      </c>
      <c r="R268" s="63">
        <v>-5.842370551397591E-2</v>
      </c>
      <c r="S268" s="62">
        <v>68349</v>
      </c>
      <c r="T268" s="63">
        <v>-5.6526420407487121E-2</v>
      </c>
      <c r="U268" s="62">
        <v>13472</v>
      </c>
      <c r="V268" s="63">
        <v>-6.716521257443564E-2</v>
      </c>
      <c r="W268" s="62">
        <v>125566</v>
      </c>
      <c r="X268" s="63">
        <v>0.10977948649962443</v>
      </c>
      <c r="Y268" s="62">
        <v>885</v>
      </c>
      <c r="Z268" s="63">
        <v>-0.46102314250913523</v>
      </c>
      <c r="AA268" s="62">
        <v>12629</v>
      </c>
      <c r="AB268" s="63">
        <v>0.27398365782306056</v>
      </c>
      <c r="AC268" s="62">
        <v>61550</v>
      </c>
      <c r="AD268" s="63">
        <v>0.12867438065024839</v>
      </c>
      <c r="AE268" s="62">
        <v>23763</v>
      </c>
      <c r="AF268" s="54">
        <v>0.35440296380735248</v>
      </c>
      <c r="AG268" s="62">
        <v>11572</v>
      </c>
      <c r="AH268" s="54">
        <v>6.9500924214417781E-2</v>
      </c>
      <c r="AI268" s="62">
        <v>12554</v>
      </c>
      <c r="AJ268" s="54">
        <v>-2.6972562393427379E-2</v>
      </c>
      <c r="AK268" s="62">
        <v>13661</v>
      </c>
      <c r="AL268" s="54">
        <v>2.977536559626115E-2</v>
      </c>
      <c r="AM268" s="62">
        <v>4640</v>
      </c>
      <c r="AN268" s="63">
        <v>1.5095165171734815E-2</v>
      </c>
      <c r="AO268" s="62">
        <v>5353</v>
      </c>
      <c r="AP268" s="63">
        <v>-6.4160839160839145E-2</v>
      </c>
      <c r="AQ268" s="62">
        <v>4785</v>
      </c>
      <c r="AR268" s="63">
        <v>0.25921052631578956</v>
      </c>
      <c r="AS268" s="62">
        <v>1189</v>
      </c>
      <c r="AT268" s="63">
        <v>-0.17829993089149965</v>
      </c>
      <c r="AU268" s="62">
        <v>1200</v>
      </c>
      <c r="AV268" s="63">
        <v>0.4580801944106927</v>
      </c>
      <c r="AW268" s="62"/>
      <c r="AX268" s="63"/>
      <c r="AY268" s="62"/>
      <c r="AZ268" s="63"/>
      <c r="BA268" s="62">
        <v>7881</v>
      </c>
      <c r="BB268" s="63">
        <v>0.47694902548725637</v>
      </c>
      <c r="BC268" s="51"/>
      <c r="BD268" s="51"/>
    </row>
    <row r="269" spans="2:56" s="74" customFormat="1" ht="15" hidden="1" customHeight="1" outlineLevel="1" x14ac:dyDescent="0.25">
      <c r="B269" s="52" t="s">
        <v>94</v>
      </c>
      <c r="C269" s="62"/>
      <c r="D269" s="63"/>
      <c r="E269" s="62"/>
      <c r="F269" s="63"/>
      <c r="G269" s="62"/>
      <c r="H269" s="63"/>
      <c r="I269" s="62"/>
      <c r="J269" s="63"/>
      <c r="K269" s="62"/>
      <c r="L269" s="63"/>
      <c r="M269" s="62">
        <v>285089</v>
      </c>
      <c r="N269" s="63">
        <v>0.12791286527033763</v>
      </c>
      <c r="O269" s="62">
        <v>10011</v>
      </c>
      <c r="P269" s="63">
        <v>0.17403541691098856</v>
      </c>
      <c r="Q269" s="62">
        <v>14520</v>
      </c>
      <c r="R269" s="63">
        <v>0.1289068574094232</v>
      </c>
      <c r="S269" s="62">
        <v>65912</v>
      </c>
      <c r="T269" s="63">
        <v>0.13920287600677517</v>
      </c>
      <c r="U269" s="62">
        <v>17469</v>
      </c>
      <c r="V269" s="63">
        <v>-0.10023177955189289</v>
      </c>
      <c r="W269" s="62">
        <v>117282</v>
      </c>
      <c r="X269" s="63">
        <v>0.10131182331233046</v>
      </c>
      <c r="Y269" s="62">
        <v>1081</v>
      </c>
      <c r="Z269" s="63">
        <v>-0.12042310821806346</v>
      </c>
      <c r="AA269" s="62">
        <v>9170</v>
      </c>
      <c r="AB269" s="63">
        <v>8.8298124851649673E-2</v>
      </c>
      <c r="AC269" s="62">
        <v>22206</v>
      </c>
      <c r="AD269" s="63">
        <v>0.27051150017164427</v>
      </c>
      <c r="AE269" s="62">
        <v>9263</v>
      </c>
      <c r="AF269" s="54">
        <v>9.9335390458105799E-2</v>
      </c>
      <c r="AG269" s="62">
        <v>4708</v>
      </c>
      <c r="AH269" s="54">
        <v>0.52807530022719895</v>
      </c>
      <c r="AI269" s="62">
        <v>3642</v>
      </c>
      <c r="AJ269" s="54">
        <v>0.38426453819840356</v>
      </c>
      <c r="AK269" s="62">
        <v>4593</v>
      </c>
      <c r="AL269" s="54">
        <v>0.37514970059880248</v>
      </c>
      <c r="AM269" s="62">
        <v>4917</v>
      </c>
      <c r="AN269" s="63">
        <v>0.16544204787864425</v>
      </c>
      <c r="AO269" s="62">
        <v>6003</v>
      </c>
      <c r="AP269" s="63">
        <v>9.5637890125935376E-2</v>
      </c>
      <c r="AQ269" s="62">
        <v>4140</v>
      </c>
      <c r="AR269" s="63">
        <v>0.21017246419175684</v>
      </c>
      <c r="AS269" s="62">
        <v>1444</v>
      </c>
      <c r="AT269" s="63">
        <v>0.34450651769087526</v>
      </c>
      <c r="AU269" s="62">
        <v>1016</v>
      </c>
      <c r="AV269" s="63">
        <v>0.58749999999999991</v>
      </c>
      <c r="AW269" s="62"/>
      <c r="AX269" s="63"/>
      <c r="AY269" s="62"/>
      <c r="AZ269" s="63"/>
      <c r="BA269" s="62">
        <v>9918</v>
      </c>
      <c r="BB269" s="63">
        <v>0.75944651410324648</v>
      </c>
      <c r="BC269" s="51"/>
      <c r="BD269" s="51"/>
    </row>
    <row r="270" spans="2:56" s="74" customFormat="1" ht="15" hidden="1" customHeight="1" outlineLevel="1" x14ac:dyDescent="0.25">
      <c r="B270" s="52" t="s">
        <v>95</v>
      </c>
      <c r="C270" s="62"/>
      <c r="D270" s="63"/>
      <c r="E270" s="62"/>
      <c r="F270" s="63"/>
      <c r="G270" s="62"/>
      <c r="H270" s="63"/>
      <c r="I270" s="62"/>
      <c r="J270" s="63"/>
      <c r="K270" s="62"/>
      <c r="L270" s="63"/>
      <c r="M270" s="62">
        <v>240505</v>
      </c>
      <c r="N270" s="63">
        <v>0.12205146866718919</v>
      </c>
      <c r="O270" s="62">
        <v>8822</v>
      </c>
      <c r="P270" s="63">
        <v>0.12842159119979524</v>
      </c>
      <c r="Q270" s="62">
        <v>10422</v>
      </c>
      <c r="R270" s="63">
        <v>0.22280887011615635</v>
      </c>
      <c r="S270" s="62">
        <v>49735</v>
      </c>
      <c r="T270" s="63">
        <v>-1.8936778775027086E-2</v>
      </c>
      <c r="U270" s="62">
        <v>13456</v>
      </c>
      <c r="V270" s="63">
        <v>6.878474980142979E-2</v>
      </c>
      <c r="W270" s="62">
        <v>124610</v>
      </c>
      <c r="X270" s="63">
        <v>0.16315538919640438</v>
      </c>
      <c r="Y270" s="62">
        <v>3424</v>
      </c>
      <c r="Z270" s="63">
        <v>0.32559039876113038</v>
      </c>
      <c r="AA270" s="62">
        <v>6184</v>
      </c>
      <c r="AB270" s="63">
        <v>0.22601110229976218</v>
      </c>
      <c r="AC270" s="62">
        <v>2277</v>
      </c>
      <c r="AD270" s="63">
        <v>0.23682781097229766</v>
      </c>
      <c r="AE270" s="62">
        <v>785</v>
      </c>
      <c r="AF270" s="54">
        <v>-0.16843220338983056</v>
      </c>
      <c r="AG270" s="62">
        <v>571</v>
      </c>
      <c r="AH270" s="54" t="s">
        <v>90</v>
      </c>
      <c r="AI270" s="62">
        <v>921</v>
      </c>
      <c r="AJ270" s="54">
        <v>0.59067357512953378</v>
      </c>
      <c r="AK270" s="62">
        <v>0</v>
      </c>
      <c r="AL270" s="54" t="s">
        <v>90</v>
      </c>
      <c r="AM270" s="62">
        <v>5501</v>
      </c>
      <c r="AN270" s="63">
        <v>0.30945013092120921</v>
      </c>
      <c r="AO270" s="62">
        <v>4377</v>
      </c>
      <c r="AP270" s="63">
        <v>-6.3342606462657769E-2</v>
      </c>
      <c r="AQ270" s="62">
        <v>4620</v>
      </c>
      <c r="AR270" s="63">
        <v>0.44420131291028442</v>
      </c>
      <c r="AS270" s="62">
        <v>1289</v>
      </c>
      <c r="AT270" s="63">
        <v>0.67185473411154351</v>
      </c>
      <c r="AU270" s="62">
        <v>916</v>
      </c>
      <c r="AV270" s="63">
        <v>0.90041493775933601</v>
      </c>
      <c r="AW270" s="62"/>
      <c r="AX270" s="63"/>
      <c r="AY270" s="62"/>
      <c r="AZ270" s="63"/>
      <c r="BA270" s="62">
        <v>4872</v>
      </c>
      <c r="BB270" s="63">
        <v>1.6482370123096279E-2</v>
      </c>
      <c r="BC270" s="51"/>
      <c r="BD270" s="51"/>
    </row>
    <row r="271" spans="2:56" s="74" customFormat="1" ht="15" hidden="1" customHeight="1" outlineLevel="1" x14ac:dyDescent="0.25">
      <c r="B271" s="52" t="s">
        <v>96</v>
      </c>
      <c r="C271" s="62"/>
      <c r="D271" s="63"/>
      <c r="E271" s="62"/>
      <c r="F271" s="63"/>
      <c r="G271" s="62"/>
      <c r="H271" s="63"/>
      <c r="I271" s="62"/>
      <c r="J271" s="63"/>
      <c r="K271" s="62"/>
      <c r="L271" s="63"/>
      <c r="M271" s="62">
        <v>212604</v>
      </c>
      <c r="N271" s="63">
        <v>0.14996916885730038</v>
      </c>
      <c r="O271" s="62">
        <v>6924</v>
      </c>
      <c r="P271" s="63">
        <v>-2.0178725857595836E-3</v>
      </c>
      <c r="Q271" s="62">
        <v>9213</v>
      </c>
      <c r="R271" s="63">
        <v>-0.11854190585533864</v>
      </c>
      <c r="S271" s="62">
        <v>37167</v>
      </c>
      <c r="T271" s="63">
        <v>0.12039911976607476</v>
      </c>
      <c r="U271" s="62">
        <v>8243</v>
      </c>
      <c r="V271" s="63">
        <v>-6.4571039491602367E-2</v>
      </c>
      <c r="W271" s="62">
        <v>116356</v>
      </c>
      <c r="X271" s="63">
        <v>0.20869258097355248</v>
      </c>
      <c r="Y271" s="62">
        <v>2685</v>
      </c>
      <c r="Z271" s="63">
        <v>3.2692307692307798E-2</v>
      </c>
      <c r="AA271" s="62">
        <v>8734</v>
      </c>
      <c r="AB271" s="63">
        <v>9.9307740717432313E-2</v>
      </c>
      <c r="AC271" s="62">
        <v>3593</v>
      </c>
      <c r="AD271" s="63">
        <v>0.76647000983284164</v>
      </c>
      <c r="AE271" s="62">
        <v>1065</v>
      </c>
      <c r="AF271" s="54">
        <v>0.18729096989966565</v>
      </c>
      <c r="AG271" s="62">
        <v>957</v>
      </c>
      <c r="AH271" s="54">
        <v>1.9813084112149535</v>
      </c>
      <c r="AI271" s="62">
        <v>1571</v>
      </c>
      <c r="AJ271" s="54">
        <v>1.7274305555555554</v>
      </c>
      <c r="AK271" s="62">
        <v>0</v>
      </c>
      <c r="AL271" s="54" t="s">
        <v>90</v>
      </c>
      <c r="AM271" s="62">
        <v>3910</v>
      </c>
      <c r="AN271" s="63">
        <v>0.20270685942786826</v>
      </c>
      <c r="AO271" s="62">
        <v>3287</v>
      </c>
      <c r="AP271" s="63">
        <v>-5.7896245342505037E-2</v>
      </c>
      <c r="AQ271" s="62">
        <v>2998</v>
      </c>
      <c r="AR271" s="63">
        <v>4.024982650936848E-2</v>
      </c>
      <c r="AS271" s="62">
        <v>1405</v>
      </c>
      <c r="AT271" s="63">
        <v>0.18166526492851132</v>
      </c>
      <c r="AU271" s="62">
        <v>1481</v>
      </c>
      <c r="AV271" s="63">
        <v>1.4081300813008131</v>
      </c>
      <c r="AW271" s="62"/>
      <c r="AX271" s="63"/>
      <c r="AY271" s="62"/>
      <c r="AZ271" s="63"/>
      <c r="BA271" s="62">
        <v>6608</v>
      </c>
      <c r="BB271" s="63">
        <v>0.26299694189602452</v>
      </c>
      <c r="BC271" s="51"/>
      <c r="BD271" s="51"/>
    </row>
    <row r="272" spans="2:56" s="74" customFormat="1" ht="15" hidden="1" customHeight="1" outlineLevel="1" x14ac:dyDescent="0.25">
      <c r="B272" s="52" t="s">
        <v>97</v>
      </c>
      <c r="C272" s="62"/>
      <c r="D272" s="63"/>
      <c r="E272" s="62"/>
      <c r="F272" s="63"/>
      <c r="G272" s="62"/>
      <c r="H272" s="63"/>
      <c r="I272" s="62"/>
      <c r="J272" s="63"/>
      <c r="K272" s="62"/>
      <c r="L272" s="63"/>
      <c r="M272" s="62">
        <v>264100</v>
      </c>
      <c r="N272" s="63">
        <v>0.15494953382196019</v>
      </c>
      <c r="O272" s="62">
        <v>12073</v>
      </c>
      <c r="P272" s="63">
        <v>0.27231531246706719</v>
      </c>
      <c r="Q272" s="62">
        <v>16280</v>
      </c>
      <c r="R272" s="63">
        <v>0.14181512133539065</v>
      </c>
      <c r="S272" s="62">
        <v>46936</v>
      </c>
      <c r="T272" s="63">
        <v>1.1355556034389869E-2</v>
      </c>
      <c r="U272" s="62">
        <v>11451</v>
      </c>
      <c r="V272" s="63">
        <v>4.0905372238887461E-2</v>
      </c>
      <c r="W272" s="62">
        <v>132487</v>
      </c>
      <c r="X272" s="63">
        <v>0.21977425057081823</v>
      </c>
      <c r="Y272" s="62">
        <v>2736</v>
      </c>
      <c r="Z272" s="63">
        <v>0.2556218448829739</v>
      </c>
      <c r="AA272" s="62">
        <v>7944</v>
      </c>
      <c r="AB272" s="63">
        <v>-0.10176390773405697</v>
      </c>
      <c r="AC272" s="62">
        <v>3295</v>
      </c>
      <c r="AD272" s="63">
        <v>6.9457968192145447E-2</v>
      </c>
      <c r="AE272" s="62">
        <v>898</v>
      </c>
      <c r="AF272" s="54">
        <v>-0.17990867579908676</v>
      </c>
      <c r="AG272" s="62">
        <v>1250</v>
      </c>
      <c r="AH272" s="54">
        <v>0.17041198501872667</v>
      </c>
      <c r="AI272" s="62">
        <v>1147</v>
      </c>
      <c r="AJ272" s="54">
        <v>0.6527377521613833</v>
      </c>
      <c r="AK272" s="62">
        <v>0</v>
      </c>
      <c r="AL272" s="54" t="s">
        <v>90</v>
      </c>
      <c r="AM272" s="62">
        <v>5076</v>
      </c>
      <c r="AN272" s="63">
        <v>0.25271470878578484</v>
      </c>
      <c r="AO272" s="62">
        <v>5120</v>
      </c>
      <c r="AP272" s="63">
        <v>0.14081996434937616</v>
      </c>
      <c r="AQ272" s="62">
        <v>4497</v>
      </c>
      <c r="AR272" s="63">
        <v>0.31184364060676772</v>
      </c>
      <c r="AS272" s="62">
        <v>2038</v>
      </c>
      <c r="AT272" s="63">
        <v>0.27136618839675619</v>
      </c>
      <c r="AU272" s="62">
        <v>2228</v>
      </c>
      <c r="AV272" s="63">
        <v>0.76265822784810133</v>
      </c>
      <c r="AW272" s="62"/>
      <c r="AX272" s="63"/>
      <c r="AY272" s="62"/>
      <c r="AZ272" s="63"/>
      <c r="BA272" s="62">
        <v>11939</v>
      </c>
      <c r="BB272" s="63">
        <v>0.19917637605464034</v>
      </c>
      <c r="BC272" s="51"/>
      <c r="BD272" s="51"/>
    </row>
    <row r="273" spans="2:56" s="74" customFormat="1" ht="15" hidden="1" customHeight="1" outlineLevel="1" x14ac:dyDescent="0.25">
      <c r="B273" s="52" t="s">
        <v>98</v>
      </c>
      <c r="C273" s="62"/>
      <c r="D273" s="63"/>
      <c r="E273" s="62"/>
      <c r="F273" s="63"/>
      <c r="G273" s="62"/>
      <c r="H273" s="63"/>
      <c r="I273" s="62"/>
      <c r="J273" s="63"/>
      <c r="K273" s="62"/>
      <c r="L273" s="63"/>
      <c r="M273" s="62">
        <v>269482</v>
      </c>
      <c r="N273" s="63">
        <v>2.0131433503429719E-2</v>
      </c>
      <c r="O273" s="62">
        <v>11153</v>
      </c>
      <c r="P273" s="63">
        <v>0.29897507570463544</v>
      </c>
      <c r="Q273" s="62">
        <v>13192</v>
      </c>
      <c r="R273" s="63">
        <v>-4.3434123703864791E-2</v>
      </c>
      <c r="S273" s="62">
        <v>47937</v>
      </c>
      <c r="T273" s="63">
        <v>-7.9745061526943273E-2</v>
      </c>
      <c r="U273" s="62">
        <v>13930</v>
      </c>
      <c r="V273" s="63">
        <v>-8.1376945396992917E-2</v>
      </c>
      <c r="W273" s="62">
        <v>128095</v>
      </c>
      <c r="X273" s="63">
        <v>5.0243098543048426E-2</v>
      </c>
      <c r="Y273" s="62">
        <v>3385</v>
      </c>
      <c r="Z273" s="63">
        <v>0.20806566738044263</v>
      </c>
      <c r="AA273" s="62">
        <v>14269</v>
      </c>
      <c r="AB273" s="63">
        <v>-3.5291731458319209E-2</v>
      </c>
      <c r="AC273" s="62">
        <v>3296</v>
      </c>
      <c r="AD273" s="63">
        <v>0.34695545565999186</v>
      </c>
      <c r="AE273" s="62">
        <v>844</v>
      </c>
      <c r="AF273" s="54">
        <v>-2.4277456647398887E-2</v>
      </c>
      <c r="AG273" s="62">
        <v>1304</v>
      </c>
      <c r="AH273" s="54">
        <v>0.77414965986394568</v>
      </c>
      <c r="AI273" s="62">
        <v>1148</v>
      </c>
      <c r="AJ273" s="54">
        <v>0.93265993265993274</v>
      </c>
      <c r="AK273" s="62">
        <v>0</v>
      </c>
      <c r="AL273" s="54" t="s">
        <v>90</v>
      </c>
      <c r="AM273" s="62">
        <v>5390</v>
      </c>
      <c r="AN273" s="63">
        <v>0.1783996501967644</v>
      </c>
      <c r="AO273" s="62">
        <v>4194</v>
      </c>
      <c r="AP273" s="63">
        <v>-0.28172632300051381</v>
      </c>
      <c r="AQ273" s="62">
        <v>3992</v>
      </c>
      <c r="AR273" s="63">
        <v>-0.10473200269118632</v>
      </c>
      <c r="AS273" s="62">
        <v>1608</v>
      </c>
      <c r="AT273" s="63">
        <v>-0.14056654195617313</v>
      </c>
      <c r="AU273" s="62">
        <v>2250</v>
      </c>
      <c r="AV273" s="63">
        <v>0.94974003466204504</v>
      </c>
      <c r="AW273" s="62"/>
      <c r="AX273" s="63"/>
      <c r="AY273" s="62"/>
      <c r="AZ273" s="63"/>
      <c r="BA273" s="62">
        <v>16791</v>
      </c>
      <c r="BB273" s="63">
        <v>0.14786710418375715</v>
      </c>
      <c r="BC273" s="51"/>
      <c r="BD273" s="51"/>
    </row>
    <row r="274" spans="2:56" s="74" customFormat="1" ht="15" hidden="1" customHeight="1" outlineLevel="1" x14ac:dyDescent="0.25">
      <c r="B274" s="52" t="s">
        <v>99</v>
      </c>
      <c r="C274" s="62"/>
      <c r="D274" s="63"/>
      <c r="E274" s="62"/>
      <c r="F274" s="63"/>
      <c r="G274" s="62"/>
      <c r="H274" s="63"/>
      <c r="I274" s="62"/>
      <c r="J274" s="63"/>
      <c r="K274" s="62"/>
      <c r="L274" s="63"/>
      <c r="M274" s="62">
        <v>243164</v>
      </c>
      <c r="N274" s="63">
        <v>8.4662598579738013E-2</v>
      </c>
      <c r="O274" s="62">
        <v>9217</v>
      </c>
      <c r="P274" s="63">
        <v>8.5885956644674799E-2</v>
      </c>
      <c r="Q274" s="62">
        <v>9601</v>
      </c>
      <c r="R274" s="63">
        <v>2.3560767590618426E-2</v>
      </c>
      <c r="S274" s="62">
        <v>45140</v>
      </c>
      <c r="T274" s="63">
        <v>1.44204104270651E-3</v>
      </c>
      <c r="U274" s="62">
        <v>9532</v>
      </c>
      <c r="V274" s="63">
        <v>5.2794345040865887E-2</v>
      </c>
      <c r="W274" s="62">
        <v>130052</v>
      </c>
      <c r="X274" s="63">
        <v>0.11573239992450368</v>
      </c>
      <c r="Y274" s="62">
        <v>2658</v>
      </c>
      <c r="Z274" s="63">
        <v>0.328335832083958</v>
      </c>
      <c r="AA274" s="62">
        <v>8958</v>
      </c>
      <c r="AB274" s="63">
        <v>-3.9047414717871654E-2</v>
      </c>
      <c r="AC274" s="62">
        <v>4132</v>
      </c>
      <c r="AD274" s="63">
        <v>0.54814537279880104</v>
      </c>
      <c r="AE274" s="62">
        <v>1122</v>
      </c>
      <c r="AF274" s="54">
        <v>0.27210884353741505</v>
      </c>
      <c r="AG274" s="62">
        <v>1537</v>
      </c>
      <c r="AH274" s="54">
        <v>0.87897310513447424</v>
      </c>
      <c r="AI274" s="62">
        <v>1473</v>
      </c>
      <c r="AJ274" s="54">
        <v>1.0893617021276594</v>
      </c>
      <c r="AK274" s="62">
        <v>0</v>
      </c>
      <c r="AL274" s="54" t="s">
        <v>90</v>
      </c>
      <c r="AM274" s="62">
        <v>4952</v>
      </c>
      <c r="AN274" s="63">
        <v>0.24861321230458899</v>
      </c>
      <c r="AO274" s="62">
        <v>3541</v>
      </c>
      <c r="AP274" s="63">
        <v>-2.532342416735478E-2</v>
      </c>
      <c r="AQ274" s="62">
        <v>1825</v>
      </c>
      <c r="AR274" s="63">
        <v>-0.41823398151099778</v>
      </c>
      <c r="AS274" s="62">
        <v>1450</v>
      </c>
      <c r="AT274" s="63">
        <v>2.0732550103663705E-3</v>
      </c>
      <c r="AU274" s="62">
        <v>1197</v>
      </c>
      <c r="AV274" s="63">
        <v>0.22142857142857153</v>
      </c>
      <c r="AW274" s="62"/>
      <c r="AX274" s="63"/>
      <c r="AY274" s="62"/>
      <c r="AZ274" s="63"/>
      <c r="BA274" s="62">
        <v>10909</v>
      </c>
      <c r="BB274" s="63">
        <v>0.28795749704840623</v>
      </c>
      <c r="BC274" s="51"/>
      <c r="BD274" s="51"/>
    </row>
    <row r="275" spans="2:56" s="74" customFormat="1" ht="15" hidden="1" customHeight="1" outlineLevel="1" x14ac:dyDescent="0.25">
      <c r="B275" s="52" t="s">
        <v>100</v>
      </c>
      <c r="C275" s="62"/>
      <c r="D275" s="63"/>
      <c r="E275" s="62"/>
      <c r="F275" s="63"/>
      <c r="G275" s="62"/>
      <c r="H275" s="63"/>
      <c r="I275" s="62"/>
      <c r="J275" s="63"/>
      <c r="K275" s="62"/>
      <c r="L275" s="63"/>
      <c r="M275" s="62">
        <v>306195</v>
      </c>
      <c r="N275" s="63">
        <v>0.10864700855938714</v>
      </c>
      <c r="O275" s="62">
        <v>13116</v>
      </c>
      <c r="P275" s="63">
        <v>0.23166494506526436</v>
      </c>
      <c r="Q275" s="62">
        <v>12039</v>
      </c>
      <c r="R275" s="63">
        <v>-0.11190616701091771</v>
      </c>
      <c r="S275" s="62">
        <v>65369</v>
      </c>
      <c r="T275" s="63">
        <v>8.2286130565075499E-2</v>
      </c>
      <c r="U275" s="62">
        <v>10915</v>
      </c>
      <c r="V275" s="63">
        <v>1.3181100900399256E-2</v>
      </c>
      <c r="W275" s="62">
        <v>144103</v>
      </c>
      <c r="X275" s="63">
        <v>0.17895916680984048</v>
      </c>
      <c r="Y275" s="62">
        <v>2879</v>
      </c>
      <c r="Z275" s="63">
        <v>0.60122358175750845</v>
      </c>
      <c r="AA275" s="62">
        <v>6944</v>
      </c>
      <c r="AB275" s="63">
        <v>-1.4476298609139904E-2</v>
      </c>
      <c r="AC275" s="62">
        <v>26400</v>
      </c>
      <c r="AD275" s="63">
        <v>1.4019589014787837E-2</v>
      </c>
      <c r="AE275" s="62">
        <v>9097</v>
      </c>
      <c r="AF275" s="54">
        <v>2.9305272686128037E-2</v>
      </c>
      <c r="AG275" s="62">
        <v>4925</v>
      </c>
      <c r="AH275" s="54">
        <v>0.22299478519990057</v>
      </c>
      <c r="AI275" s="62">
        <v>6850</v>
      </c>
      <c r="AJ275" s="54">
        <v>0.15553306342780027</v>
      </c>
      <c r="AK275" s="62">
        <v>5528</v>
      </c>
      <c r="AL275" s="54">
        <v>-0.23667495167080921</v>
      </c>
      <c r="AM275" s="62">
        <v>6548</v>
      </c>
      <c r="AN275" s="63">
        <v>0.25826287471176013</v>
      </c>
      <c r="AO275" s="62">
        <v>5116</v>
      </c>
      <c r="AP275" s="63">
        <v>-0.11149704758596735</v>
      </c>
      <c r="AQ275" s="62">
        <v>3015</v>
      </c>
      <c r="AR275" s="63">
        <v>-0.29785747554727526</v>
      </c>
      <c r="AS275" s="62">
        <v>1690</v>
      </c>
      <c r="AT275" s="63">
        <v>0.16391184573002748</v>
      </c>
      <c r="AU275" s="62">
        <v>1134</v>
      </c>
      <c r="AV275" s="63">
        <v>0.70270270270270263</v>
      </c>
      <c r="AW275" s="62"/>
      <c r="AX275" s="63"/>
      <c r="AY275" s="62"/>
      <c r="AZ275" s="63"/>
      <c r="BA275" s="62">
        <v>6927</v>
      </c>
      <c r="BB275" s="63">
        <v>9.4485700742613421E-2</v>
      </c>
      <c r="BC275" s="51"/>
      <c r="BD275" s="51"/>
    </row>
    <row r="276" spans="2:56" s="74" customFormat="1" ht="15" hidden="1" customHeight="1" outlineLevel="1" x14ac:dyDescent="0.25">
      <c r="B276" s="52" t="s">
        <v>101</v>
      </c>
      <c r="C276" s="62"/>
      <c r="D276" s="63"/>
      <c r="E276" s="62"/>
      <c r="F276" s="63"/>
      <c r="G276" s="62"/>
      <c r="H276" s="63"/>
      <c r="I276" s="62"/>
      <c r="J276" s="63"/>
      <c r="K276" s="62"/>
      <c r="L276" s="63"/>
      <c r="M276" s="62">
        <v>334443</v>
      </c>
      <c r="N276" s="63">
        <v>5.0917706503602611E-2</v>
      </c>
      <c r="O276" s="62">
        <v>12947</v>
      </c>
      <c r="P276" s="63">
        <v>0.42274725274725267</v>
      </c>
      <c r="Q276" s="62">
        <v>16854</v>
      </c>
      <c r="R276" s="63">
        <v>0.38385745956154027</v>
      </c>
      <c r="S276" s="62">
        <v>77079</v>
      </c>
      <c r="T276" s="63">
        <v>2.6023640913689361E-2</v>
      </c>
      <c r="U276" s="62">
        <v>5876</v>
      </c>
      <c r="V276" s="63">
        <v>-0.13929983887505493</v>
      </c>
      <c r="W276" s="62">
        <v>124481</v>
      </c>
      <c r="X276" s="63">
        <v>3.1197448535807526E-2</v>
      </c>
      <c r="Y276" s="62">
        <v>1645</v>
      </c>
      <c r="Z276" s="63">
        <v>0.58630665380906466</v>
      </c>
      <c r="AA276" s="62">
        <v>8048</v>
      </c>
      <c r="AB276" s="63">
        <v>0.18335538891339498</v>
      </c>
      <c r="AC276" s="62">
        <v>64206</v>
      </c>
      <c r="AD276" s="63">
        <v>0.10399257195914569</v>
      </c>
      <c r="AE276" s="62">
        <v>24131</v>
      </c>
      <c r="AF276" s="54">
        <v>6.0330433254240257E-2</v>
      </c>
      <c r="AG276" s="62">
        <v>12684</v>
      </c>
      <c r="AH276" s="54">
        <v>0.19345126082047415</v>
      </c>
      <c r="AI276" s="62">
        <v>13311</v>
      </c>
      <c r="AJ276" s="54">
        <v>0.21042102391561346</v>
      </c>
      <c r="AK276" s="62">
        <v>14080</v>
      </c>
      <c r="AL276" s="54">
        <v>2.214156079854801E-2</v>
      </c>
      <c r="AM276" s="62">
        <v>5510</v>
      </c>
      <c r="AN276" s="63">
        <v>-7.2546709308197288E-2</v>
      </c>
      <c r="AO276" s="62">
        <v>6475</v>
      </c>
      <c r="AP276" s="63">
        <v>-8.467627933276789E-2</v>
      </c>
      <c r="AQ276" s="62">
        <v>2537</v>
      </c>
      <c r="AR276" s="63">
        <v>-0.56220880069025014</v>
      </c>
      <c r="AS276" s="62">
        <v>1284</v>
      </c>
      <c r="AT276" s="63">
        <v>7.5376884422110546E-2</v>
      </c>
      <c r="AU276" s="62">
        <v>2133</v>
      </c>
      <c r="AV276" s="63">
        <v>0.44219066937119678</v>
      </c>
      <c r="AW276" s="62"/>
      <c r="AX276" s="63"/>
      <c r="AY276" s="62"/>
      <c r="AZ276" s="63"/>
      <c r="BA276" s="62">
        <v>5368</v>
      </c>
      <c r="BB276" s="63">
        <v>-0.21232575201760817</v>
      </c>
      <c r="BC276" s="51"/>
      <c r="BD276" s="51"/>
    </row>
    <row r="277" spans="2:56" s="74" customFormat="1" ht="15" hidden="1" customHeight="1" outlineLevel="1" x14ac:dyDescent="0.25">
      <c r="B277" s="52" t="s">
        <v>102</v>
      </c>
      <c r="C277" s="62"/>
      <c r="D277" s="63"/>
      <c r="E277" s="62"/>
      <c r="F277" s="63"/>
      <c r="G277" s="62"/>
      <c r="H277" s="63"/>
      <c r="I277" s="62"/>
      <c r="J277" s="63"/>
      <c r="K277" s="62"/>
      <c r="L277" s="63"/>
      <c r="M277" s="62">
        <v>319544</v>
      </c>
      <c r="N277" s="63">
        <v>3.0853603458287582E-2</v>
      </c>
      <c r="O277" s="62">
        <v>12585</v>
      </c>
      <c r="P277" s="63">
        <v>0.2333398667189337</v>
      </c>
      <c r="Q277" s="62">
        <v>15147</v>
      </c>
      <c r="R277" s="63">
        <v>8.9242053789731157E-2</v>
      </c>
      <c r="S277" s="62">
        <v>71677</v>
      </c>
      <c r="T277" s="63">
        <v>7.9277841353972089E-2</v>
      </c>
      <c r="U277" s="62">
        <v>9355</v>
      </c>
      <c r="V277" s="63">
        <v>5.3475935828872778E-4</v>
      </c>
      <c r="W277" s="62">
        <v>121239</v>
      </c>
      <c r="X277" s="63">
        <v>2.8224677935052789E-2</v>
      </c>
      <c r="Y277" s="62">
        <v>1126</v>
      </c>
      <c r="Z277" s="63">
        <v>0.24972253052164262</v>
      </c>
      <c r="AA277" s="62">
        <v>8071</v>
      </c>
      <c r="AB277" s="63">
        <v>-0.11975133602355759</v>
      </c>
      <c r="AC277" s="62">
        <v>60704</v>
      </c>
      <c r="AD277" s="63">
        <v>0.10966090850927701</v>
      </c>
      <c r="AE277" s="62">
        <v>23412</v>
      </c>
      <c r="AF277" s="54">
        <v>8.2986400222037293E-2</v>
      </c>
      <c r="AG277" s="62">
        <v>11285</v>
      </c>
      <c r="AH277" s="54">
        <v>0.18577282757171387</v>
      </c>
      <c r="AI277" s="62">
        <v>12599</v>
      </c>
      <c r="AJ277" s="54">
        <v>0.19990476190476181</v>
      </c>
      <c r="AK277" s="62">
        <v>13408</v>
      </c>
      <c r="AL277" s="54">
        <v>2.5860749808722217E-2</v>
      </c>
      <c r="AM277" s="62">
        <v>4064</v>
      </c>
      <c r="AN277" s="63">
        <v>-0.1422541156606163</v>
      </c>
      <c r="AO277" s="62">
        <v>4427</v>
      </c>
      <c r="AP277" s="63">
        <v>-0.23474503025064819</v>
      </c>
      <c r="AQ277" s="62">
        <v>2483</v>
      </c>
      <c r="AR277" s="63">
        <v>-0.55196679898953449</v>
      </c>
      <c r="AS277" s="62">
        <v>1090</v>
      </c>
      <c r="AT277" s="63">
        <v>0.1413612565445026</v>
      </c>
      <c r="AU277" s="62">
        <v>1597</v>
      </c>
      <c r="AV277" s="63">
        <v>0.16061046511627897</v>
      </c>
      <c r="AW277" s="62"/>
      <c r="AX277" s="63"/>
      <c r="AY277" s="62"/>
      <c r="AZ277" s="63"/>
      <c r="BA277" s="62">
        <v>5979</v>
      </c>
      <c r="BB277" s="63">
        <v>-0.33758032350986045</v>
      </c>
      <c r="BC277" s="51"/>
      <c r="BD277" s="51"/>
    </row>
    <row r="278" spans="2:56" s="74" customFormat="1" ht="15" customHeight="1" collapsed="1" x14ac:dyDescent="0.25">
      <c r="B278" s="64">
        <v>1998</v>
      </c>
      <c r="C278" s="65"/>
      <c r="D278" s="66"/>
      <c r="E278" s="65"/>
      <c r="F278" s="66"/>
      <c r="G278" s="65"/>
      <c r="H278" s="66"/>
      <c r="I278" s="65"/>
      <c r="J278" s="66"/>
      <c r="K278" s="65"/>
      <c r="L278" s="66"/>
      <c r="M278" s="65">
        <v>3440551</v>
      </c>
      <c r="N278" s="66">
        <v>8.9698205104735251E-2</v>
      </c>
      <c r="O278" s="65">
        <v>128077</v>
      </c>
      <c r="P278" s="66">
        <v>0.18482303095339425</v>
      </c>
      <c r="Q278" s="65">
        <v>155842</v>
      </c>
      <c r="R278" s="66">
        <v>3.7169649334140908E-2</v>
      </c>
      <c r="S278" s="65">
        <v>705477</v>
      </c>
      <c r="T278" s="66">
        <v>3.4860762316051286E-2</v>
      </c>
      <c r="U278" s="65">
        <v>140132</v>
      </c>
      <c r="V278" s="66">
        <v>-1.1093547112290381E-2</v>
      </c>
      <c r="W278" s="65">
        <v>1502179</v>
      </c>
      <c r="X278" s="66">
        <v>0.11875569272292208</v>
      </c>
      <c r="Y278" s="65">
        <v>24685</v>
      </c>
      <c r="Z278" s="66">
        <v>0.16543128275341101</v>
      </c>
      <c r="AA278" s="65">
        <v>117826</v>
      </c>
      <c r="AB278" s="66">
        <v>5.2130585419866371E-2</v>
      </c>
      <c r="AC278" s="65">
        <v>358728</v>
      </c>
      <c r="AD278" s="66">
        <v>0.1148619040367469</v>
      </c>
      <c r="AE278" s="65">
        <v>134085</v>
      </c>
      <c r="AF278" s="66">
        <v>0.16031637518497055</v>
      </c>
      <c r="AG278" s="65">
        <v>69380</v>
      </c>
      <c r="AH278" s="66">
        <v>0.16895808060385487</v>
      </c>
      <c r="AI278" s="65">
        <v>77259</v>
      </c>
      <c r="AJ278" s="66">
        <v>0.13729906376965206</v>
      </c>
      <c r="AK278" s="65">
        <v>78004</v>
      </c>
      <c r="AL278" s="66">
        <v>-1.1681828548260387E-2</v>
      </c>
      <c r="AM278" s="65">
        <v>60915</v>
      </c>
      <c r="AN278" s="66">
        <v>0.1410081105887202</v>
      </c>
      <c r="AO278" s="65">
        <v>61892</v>
      </c>
      <c r="AP278" s="66">
        <v>-4.9686770666994229E-2</v>
      </c>
      <c r="AQ278" s="65">
        <v>45942</v>
      </c>
      <c r="AR278" s="66">
        <v>-1.6673444489629929E-2</v>
      </c>
      <c r="AS278" s="65">
        <v>17180</v>
      </c>
      <c r="AT278" s="66">
        <v>0.11060831340099564</v>
      </c>
      <c r="AU278" s="65">
        <v>18332</v>
      </c>
      <c r="AV278" s="66">
        <v>0.61302243730752304</v>
      </c>
      <c r="AW278" s="65"/>
      <c r="AX278" s="66"/>
      <c r="AY278" s="65"/>
      <c r="AZ278" s="66"/>
      <c r="BA278" s="65">
        <v>103344</v>
      </c>
      <c r="BB278" s="66">
        <v>0.20390023415384251</v>
      </c>
      <c r="BC278" s="51"/>
      <c r="BD278" s="51"/>
    </row>
    <row r="279" spans="2:56" s="74" customFormat="1" ht="15" hidden="1" customHeight="1" outlineLevel="1" x14ac:dyDescent="0.25">
      <c r="B279" s="52" t="s">
        <v>91</v>
      </c>
      <c r="C279" s="62"/>
      <c r="D279" s="63"/>
      <c r="E279" s="62"/>
      <c r="F279" s="63"/>
      <c r="G279" s="62"/>
      <c r="H279" s="63"/>
      <c r="I279" s="62"/>
      <c r="J279" s="63"/>
      <c r="K279" s="62"/>
      <c r="L279" s="63"/>
      <c r="M279" s="62">
        <v>289811</v>
      </c>
      <c r="N279" s="63">
        <v>5.3524884854609711E-2</v>
      </c>
      <c r="O279" s="62">
        <v>8325</v>
      </c>
      <c r="P279" s="63">
        <v>4.4542032622333805E-2</v>
      </c>
      <c r="Q279" s="62">
        <v>14628</v>
      </c>
      <c r="R279" s="63">
        <v>6.8595222441376391E-2</v>
      </c>
      <c r="S279" s="62">
        <v>61439</v>
      </c>
      <c r="T279" s="63">
        <v>4.2222222222222161E-2</v>
      </c>
      <c r="U279" s="62">
        <v>9624</v>
      </c>
      <c r="V279" s="63">
        <v>-0.17602739726027394</v>
      </c>
      <c r="W279" s="62">
        <v>107769</v>
      </c>
      <c r="X279" s="63">
        <v>7.3332270979821867E-2</v>
      </c>
      <c r="Y279" s="62">
        <v>1154</v>
      </c>
      <c r="Z279" s="63">
        <v>-0.36313465783664456</v>
      </c>
      <c r="AA279" s="62">
        <v>13219</v>
      </c>
      <c r="AB279" s="63">
        <v>-0.21767177605492094</v>
      </c>
      <c r="AC279" s="62">
        <v>50652</v>
      </c>
      <c r="AD279" s="63">
        <v>0.14173654314308903</v>
      </c>
      <c r="AE279" s="62">
        <v>16187</v>
      </c>
      <c r="AF279" s="54">
        <v>0.13529246738673018</v>
      </c>
      <c r="AG279" s="62">
        <v>9305</v>
      </c>
      <c r="AH279" s="54">
        <v>3.9432529043789133E-2</v>
      </c>
      <c r="AI279" s="62">
        <v>10861</v>
      </c>
      <c r="AJ279" s="54">
        <v>0.21202990737640892</v>
      </c>
      <c r="AK279" s="62">
        <v>14299</v>
      </c>
      <c r="AL279" s="54">
        <v>0.17272205363733284</v>
      </c>
      <c r="AM279" s="62">
        <v>4406</v>
      </c>
      <c r="AN279" s="63">
        <v>0.22695627958785858</v>
      </c>
      <c r="AO279" s="62">
        <v>6792</v>
      </c>
      <c r="AP279" s="63">
        <v>0.15079634022365296</v>
      </c>
      <c r="AQ279" s="62">
        <v>4170</v>
      </c>
      <c r="AR279" s="63">
        <v>0.42029972752043587</v>
      </c>
      <c r="AS279" s="62">
        <v>1166</v>
      </c>
      <c r="AT279" s="63"/>
      <c r="AU279" s="62">
        <v>1054</v>
      </c>
      <c r="AV279" s="63"/>
      <c r="AW279" s="62"/>
      <c r="AX279" s="63"/>
      <c r="AY279" s="62"/>
      <c r="AZ279" s="63"/>
      <c r="BA279" s="62">
        <v>5413</v>
      </c>
      <c r="BB279" s="63">
        <v>-0.14729048519218646</v>
      </c>
      <c r="BC279" s="51"/>
      <c r="BD279" s="51"/>
    </row>
    <row r="280" spans="2:56" s="74" customFormat="1" ht="15" hidden="1" customHeight="1" outlineLevel="1" x14ac:dyDescent="0.25">
      <c r="B280" s="52" t="s">
        <v>92</v>
      </c>
      <c r="C280" s="62"/>
      <c r="D280" s="63"/>
      <c r="E280" s="62"/>
      <c r="F280" s="63"/>
      <c r="G280" s="62"/>
      <c r="H280" s="63"/>
      <c r="I280" s="62"/>
      <c r="J280" s="63"/>
      <c r="K280" s="62"/>
      <c r="L280" s="63"/>
      <c r="M280" s="62">
        <v>282776</v>
      </c>
      <c r="N280" s="63">
        <v>4.3580335927315694E-3</v>
      </c>
      <c r="O280" s="62">
        <v>9531</v>
      </c>
      <c r="P280" s="63">
        <v>0.22743077913715393</v>
      </c>
      <c r="Q280" s="62">
        <v>13628</v>
      </c>
      <c r="R280" s="63">
        <v>8.7542893623812956E-2</v>
      </c>
      <c r="S280" s="62">
        <v>60593</v>
      </c>
      <c r="T280" s="63">
        <v>-9.1259485887399183E-2</v>
      </c>
      <c r="U280" s="62">
        <v>14652</v>
      </c>
      <c r="V280" s="63">
        <v>-9.7949886104783612E-2</v>
      </c>
      <c r="W280" s="62">
        <v>103919</v>
      </c>
      <c r="X280" s="63">
        <v>7.0841570725277414E-3</v>
      </c>
      <c r="Y280" s="62">
        <v>1255</v>
      </c>
      <c r="Z280" s="63">
        <v>-0.32271991365353481</v>
      </c>
      <c r="AA280" s="62">
        <v>11468</v>
      </c>
      <c r="AB280" s="63">
        <v>-0.11169635941130907</v>
      </c>
      <c r="AC280" s="62">
        <v>48136</v>
      </c>
      <c r="AD280" s="63">
        <v>0.15836842738539292</v>
      </c>
      <c r="AE280" s="62">
        <v>15504</v>
      </c>
      <c r="AF280" s="54">
        <v>0.20065050724076516</v>
      </c>
      <c r="AG280" s="62">
        <v>9032</v>
      </c>
      <c r="AH280" s="54">
        <v>0.18142576847612824</v>
      </c>
      <c r="AI280" s="62">
        <v>10965</v>
      </c>
      <c r="AJ280" s="54">
        <v>0.24235214140040795</v>
      </c>
      <c r="AK280" s="62">
        <v>12635</v>
      </c>
      <c r="AL280" s="54">
        <v>3.8123408101224276E-2</v>
      </c>
      <c r="AM280" s="62">
        <v>4264</v>
      </c>
      <c r="AN280" s="63">
        <v>0.1678992056970694</v>
      </c>
      <c r="AO280" s="62">
        <v>6398</v>
      </c>
      <c r="AP280" s="63">
        <v>-4.4504181600955817E-2</v>
      </c>
      <c r="AQ280" s="62">
        <v>2594</v>
      </c>
      <c r="AR280" s="63">
        <v>0.16689158794421943</v>
      </c>
      <c r="AS280" s="62">
        <v>1300</v>
      </c>
      <c r="AT280" s="63"/>
      <c r="AU280" s="62">
        <v>832</v>
      </c>
      <c r="AV280" s="63"/>
      <c r="AW280" s="62"/>
      <c r="AX280" s="63"/>
      <c r="AY280" s="62"/>
      <c r="AZ280" s="63"/>
      <c r="BA280" s="62">
        <v>4206</v>
      </c>
      <c r="BB280" s="63">
        <v>-0.2572841250220731</v>
      </c>
      <c r="BC280" s="51"/>
      <c r="BD280" s="51"/>
    </row>
    <row r="281" spans="2:56" s="74" customFormat="1" ht="15" hidden="1" customHeight="1" outlineLevel="1" x14ac:dyDescent="0.25">
      <c r="B281" s="52" t="s">
        <v>93</v>
      </c>
      <c r="C281" s="62"/>
      <c r="D281" s="63"/>
      <c r="E281" s="62"/>
      <c r="F281" s="63"/>
      <c r="G281" s="62"/>
      <c r="H281" s="63"/>
      <c r="I281" s="62"/>
      <c r="J281" s="63"/>
      <c r="K281" s="62"/>
      <c r="L281" s="63"/>
      <c r="M281" s="62">
        <v>311353</v>
      </c>
      <c r="N281" s="63">
        <v>-3.534204982029987E-2</v>
      </c>
      <c r="O281" s="62">
        <v>10443</v>
      </c>
      <c r="P281" s="63">
        <v>0.10812818336162988</v>
      </c>
      <c r="Q281" s="62">
        <v>13094</v>
      </c>
      <c r="R281" s="63">
        <v>0.10947297068293516</v>
      </c>
      <c r="S281" s="62">
        <v>72444</v>
      </c>
      <c r="T281" s="63">
        <v>-2.3020593114051024E-2</v>
      </c>
      <c r="U281" s="62">
        <v>14442</v>
      </c>
      <c r="V281" s="63">
        <v>-0.37140369967355824</v>
      </c>
      <c r="W281" s="62">
        <v>113145</v>
      </c>
      <c r="X281" s="63">
        <v>-9.6516864699118465E-2</v>
      </c>
      <c r="Y281" s="62">
        <v>1642</v>
      </c>
      <c r="Z281" s="63">
        <v>-0.24954296160877509</v>
      </c>
      <c r="AA281" s="62">
        <v>9913</v>
      </c>
      <c r="AB281" s="63">
        <v>-1.5101838052657746E-2</v>
      </c>
      <c r="AC281" s="62">
        <v>54533</v>
      </c>
      <c r="AD281" s="63">
        <v>0.18490754622688654</v>
      </c>
      <c r="AE281" s="62">
        <v>17545</v>
      </c>
      <c r="AF281" s="54">
        <v>0.19883840109326956</v>
      </c>
      <c r="AG281" s="62">
        <v>10820</v>
      </c>
      <c r="AH281" s="54">
        <v>0.30707900459048076</v>
      </c>
      <c r="AI281" s="62">
        <v>12902</v>
      </c>
      <c r="AJ281" s="54">
        <v>0.41749066139310043</v>
      </c>
      <c r="AK281" s="62">
        <v>13266</v>
      </c>
      <c r="AL281" s="54">
        <v>-5.2969731581953172E-2</v>
      </c>
      <c r="AM281" s="62">
        <v>4571</v>
      </c>
      <c r="AN281" s="63">
        <v>0.1636965376782078</v>
      </c>
      <c r="AO281" s="62">
        <v>5720</v>
      </c>
      <c r="AP281" s="63">
        <v>-0.2336548767416935</v>
      </c>
      <c r="AQ281" s="62">
        <v>3800</v>
      </c>
      <c r="AR281" s="63">
        <v>0.21019108280254772</v>
      </c>
      <c r="AS281" s="62">
        <v>1447</v>
      </c>
      <c r="AT281" s="63"/>
      <c r="AU281" s="62">
        <v>823</v>
      </c>
      <c r="AV281" s="63"/>
      <c r="AW281" s="62"/>
      <c r="AX281" s="63"/>
      <c r="AY281" s="62"/>
      <c r="AZ281" s="63"/>
      <c r="BA281" s="62">
        <v>5336</v>
      </c>
      <c r="BB281" s="63">
        <v>-8.739524542500432E-2</v>
      </c>
      <c r="BC281" s="51"/>
      <c r="BD281" s="51"/>
    </row>
    <row r="282" spans="2:56" s="74" customFormat="1" ht="15" hidden="1" customHeight="1" outlineLevel="1" x14ac:dyDescent="0.25">
      <c r="B282" s="52" t="s">
        <v>94</v>
      </c>
      <c r="C282" s="62"/>
      <c r="D282" s="63"/>
      <c r="E282" s="62"/>
      <c r="F282" s="63"/>
      <c r="G282" s="62"/>
      <c r="H282" s="63"/>
      <c r="I282" s="62"/>
      <c r="J282" s="63"/>
      <c r="K282" s="62"/>
      <c r="L282" s="63"/>
      <c r="M282" s="62">
        <v>252758</v>
      </c>
      <c r="N282" s="63">
        <v>3.6755989614310369E-2</v>
      </c>
      <c r="O282" s="62">
        <v>8527</v>
      </c>
      <c r="P282" s="63">
        <v>0.28302738489316881</v>
      </c>
      <c r="Q282" s="62">
        <v>12862</v>
      </c>
      <c r="R282" s="63">
        <v>0.28929430633520448</v>
      </c>
      <c r="S282" s="62">
        <v>57858</v>
      </c>
      <c r="T282" s="63">
        <v>0.10845450887982078</v>
      </c>
      <c r="U282" s="62">
        <v>19415</v>
      </c>
      <c r="V282" s="63">
        <v>-0.18149241146711637</v>
      </c>
      <c r="W282" s="62">
        <v>106493</v>
      </c>
      <c r="X282" s="63">
        <v>5.2958501680322456E-3</v>
      </c>
      <c r="Y282" s="62">
        <v>1229</v>
      </c>
      <c r="Z282" s="63">
        <v>-0.31646273637374855</v>
      </c>
      <c r="AA282" s="62">
        <v>8426</v>
      </c>
      <c r="AB282" s="63">
        <v>-0.14630192502532924</v>
      </c>
      <c r="AC282" s="62">
        <v>17478</v>
      </c>
      <c r="AD282" s="63">
        <v>8.3772555341973032E-2</v>
      </c>
      <c r="AE282" s="62">
        <v>8426</v>
      </c>
      <c r="AF282" s="54">
        <v>0.1801120448179272</v>
      </c>
      <c r="AG282" s="62">
        <v>3081</v>
      </c>
      <c r="AH282" s="54">
        <v>0.2983565107458912</v>
      </c>
      <c r="AI282" s="62">
        <v>2631</v>
      </c>
      <c r="AJ282" s="54">
        <v>-0.10235414534288634</v>
      </c>
      <c r="AK282" s="62">
        <v>3340</v>
      </c>
      <c r="AL282" s="54">
        <v>-9.3130600054303514E-2</v>
      </c>
      <c r="AM282" s="62">
        <v>4219</v>
      </c>
      <c r="AN282" s="63">
        <v>6.1116700201207186E-2</v>
      </c>
      <c r="AO282" s="62">
        <v>5479</v>
      </c>
      <c r="AP282" s="63">
        <v>-1.5099766313140361E-2</v>
      </c>
      <c r="AQ282" s="62">
        <v>3421</v>
      </c>
      <c r="AR282" s="63">
        <v>0.17278025368529315</v>
      </c>
      <c r="AS282" s="62">
        <v>1074</v>
      </c>
      <c r="AT282" s="63"/>
      <c r="AU282" s="62">
        <v>640</v>
      </c>
      <c r="AV282" s="63"/>
      <c r="AW282" s="62"/>
      <c r="AX282" s="63"/>
      <c r="AY282" s="62"/>
      <c r="AZ282" s="63"/>
      <c r="BA282" s="62">
        <v>5637</v>
      </c>
      <c r="BB282" s="63">
        <v>0.22783707253321706</v>
      </c>
      <c r="BC282" s="51"/>
      <c r="BD282" s="51"/>
    </row>
    <row r="283" spans="2:56" s="74" customFormat="1" ht="15" hidden="1" customHeight="1" outlineLevel="1" x14ac:dyDescent="0.25">
      <c r="B283" s="52" t="s">
        <v>95</v>
      </c>
      <c r="C283" s="62"/>
      <c r="D283" s="63"/>
      <c r="E283" s="62"/>
      <c r="F283" s="63"/>
      <c r="G283" s="62"/>
      <c r="H283" s="63"/>
      <c r="I283" s="62"/>
      <c r="J283" s="63"/>
      <c r="K283" s="62"/>
      <c r="L283" s="63"/>
      <c r="M283" s="62">
        <v>214344</v>
      </c>
      <c r="N283" s="63">
        <v>9.6276595744680948E-2</v>
      </c>
      <c r="O283" s="62">
        <v>7818</v>
      </c>
      <c r="P283" s="63">
        <v>0.30713927436883459</v>
      </c>
      <c r="Q283" s="62">
        <v>8523</v>
      </c>
      <c r="R283" s="63">
        <v>4.6408839779005451E-2</v>
      </c>
      <c r="S283" s="62">
        <v>50695</v>
      </c>
      <c r="T283" s="63">
        <v>-2.0935128140752046E-2</v>
      </c>
      <c r="U283" s="62">
        <v>12590</v>
      </c>
      <c r="V283" s="63">
        <v>-0.26443094180883386</v>
      </c>
      <c r="W283" s="62">
        <v>107131</v>
      </c>
      <c r="X283" s="63">
        <v>0.20713706224365613</v>
      </c>
      <c r="Y283" s="62">
        <v>2583</v>
      </c>
      <c r="Z283" s="63">
        <v>-0.16109126339720692</v>
      </c>
      <c r="AA283" s="62">
        <v>5044</v>
      </c>
      <c r="AB283" s="63">
        <v>-0.15947342109648388</v>
      </c>
      <c r="AC283" s="62">
        <v>1841</v>
      </c>
      <c r="AD283" s="63">
        <v>1.2127403846153846</v>
      </c>
      <c r="AE283" s="62">
        <v>944</v>
      </c>
      <c r="AF283" s="54">
        <v>0.13461538461538458</v>
      </c>
      <c r="AG283" s="62">
        <v>0</v>
      </c>
      <c r="AH283" s="54" t="s">
        <v>90</v>
      </c>
      <c r="AI283" s="62">
        <v>579</v>
      </c>
      <c r="AJ283" s="54" t="s">
        <v>90</v>
      </c>
      <c r="AK283" s="62">
        <v>318</v>
      </c>
      <c r="AL283" s="54" t="s">
        <v>90</v>
      </c>
      <c r="AM283" s="62">
        <v>4201</v>
      </c>
      <c r="AN283" s="63">
        <v>0.44116638078902226</v>
      </c>
      <c r="AO283" s="62">
        <v>4673</v>
      </c>
      <c r="AP283" s="63">
        <v>-4.9043549043549017E-2</v>
      </c>
      <c r="AQ283" s="62">
        <v>3199</v>
      </c>
      <c r="AR283" s="63">
        <v>0.40491875274483968</v>
      </c>
      <c r="AS283" s="62">
        <v>771</v>
      </c>
      <c r="AT283" s="63"/>
      <c r="AU283" s="62">
        <v>482</v>
      </c>
      <c r="AV283" s="63"/>
      <c r="AW283" s="62"/>
      <c r="AX283" s="63"/>
      <c r="AY283" s="62"/>
      <c r="AZ283" s="63"/>
      <c r="BA283" s="62">
        <v>4793</v>
      </c>
      <c r="BB283" s="63">
        <v>0.28395392445754086</v>
      </c>
      <c r="BC283" s="51"/>
      <c r="BD283" s="51"/>
    </row>
    <row r="284" spans="2:56" s="74" customFormat="1" ht="15" hidden="1" customHeight="1" outlineLevel="1" x14ac:dyDescent="0.25">
      <c r="B284" s="52" t="s">
        <v>96</v>
      </c>
      <c r="C284" s="62"/>
      <c r="D284" s="63"/>
      <c r="E284" s="62"/>
      <c r="F284" s="63"/>
      <c r="G284" s="62"/>
      <c r="H284" s="63"/>
      <c r="I284" s="62"/>
      <c r="J284" s="63"/>
      <c r="K284" s="62"/>
      <c r="L284" s="63"/>
      <c r="M284" s="62">
        <v>184878</v>
      </c>
      <c r="N284" s="63">
        <v>2.7003005271724279E-2</v>
      </c>
      <c r="O284" s="62">
        <v>6938</v>
      </c>
      <c r="P284" s="63">
        <v>0.42317948717948717</v>
      </c>
      <c r="Q284" s="62">
        <v>10452</v>
      </c>
      <c r="R284" s="63">
        <v>0.24192015209125484</v>
      </c>
      <c r="S284" s="62">
        <v>33173</v>
      </c>
      <c r="T284" s="63">
        <v>-0.13177868509212731</v>
      </c>
      <c r="U284" s="62">
        <v>8812</v>
      </c>
      <c r="V284" s="63">
        <v>-0.34779068906816668</v>
      </c>
      <c r="W284" s="62">
        <v>96266</v>
      </c>
      <c r="X284" s="63">
        <v>9.5462976660559695E-2</v>
      </c>
      <c r="Y284" s="62">
        <v>2600</v>
      </c>
      <c r="Z284" s="63">
        <v>-0.39703153988868278</v>
      </c>
      <c r="AA284" s="62">
        <v>7945</v>
      </c>
      <c r="AB284" s="63">
        <v>4.0329972502291422E-2</v>
      </c>
      <c r="AC284" s="62">
        <v>2034</v>
      </c>
      <c r="AD284" s="63">
        <v>0.53047404063205428</v>
      </c>
      <c r="AE284" s="62">
        <v>897</v>
      </c>
      <c r="AF284" s="54">
        <v>3.5796766743648956E-2</v>
      </c>
      <c r="AG284" s="62">
        <v>321</v>
      </c>
      <c r="AH284" s="54">
        <v>-0.306695464362851</v>
      </c>
      <c r="AI284" s="62">
        <v>576</v>
      </c>
      <c r="AJ284" s="54" t="s">
        <v>90</v>
      </c>
      <c r="AK284" s="62">
        <v>240</v>
      </c>
      <c r="AL284" s="54" t="s">
        <v>90</v>
      </c>
      <c r="AM284" s="62">
        <v>3251</v>
      </c>
      <c r="AN284" s="63">
        <v>0.33347005742411806</v>
      </c>
      <c r="AO284" s="62">
        <v>3489</v>
      </c>
      <c r="AP284" s="63">
        <v>-0.16888994759409237</v>
      </c>
      <c r="AQ284" s="62">
        <v>2882</v>
      </c>
      <c r="AR284" s="63">
        <v>0.34108887854816183</v>
      </c>
      <c r="AS284" s="62">
        <v>1189</v>
      </c>
      <c r="AT284" s="63"/>
      <c r="AU284" s="62">
        <v>615</v>
      </c>
      <c r="AV284" s="63"/>
      <c r="AW284" s="62"/>
      <c r="AX284" s="63"/>
      <c r="AY284" s="62"/>
      <c r="AZ284" s="63"/>
      <c r="BA284" s="62">
        <v>5232</v>
      </c>
      <c r="BB284" s="63">
        <v>3.2563647128478479E-2</v>
      </c>
      <c r="BC284" s="51"/>
      <c r="BD284" s="51"/>
    </row>
    <row r="285" spans="2:56" s="74" customFormat="1" ht="15" hidden="1" customHeight="1" outlineLevel="1" x14ac:dyDescent="0.25">
      <c r="B285" s="52" t="s">
        <v>97</v>
      </c>
      <c r="C285" s="62"/>
      <c r="D285" s="63"/>
      <c r="E285" s="62"/>
      <c r="F285" s="63"/>
      <c r="G285" s="62"/>
      <c r="H285" s="63"/>
      <c r="I285" s="62"/>
      <c r="J285" s="63"/>
      <c r="K285" s="62"/>
      <c r="L285" s="63"/>
      <c r="M285" s="62">
        <v>228668</v>
      </c>
      <c r="N285" s="63">
        <v>7.5219470449661596E-2</v>
      </c>
      <c r="O285" s="62">
        <v>9489</v>
      </c>
      <c r="P285" s="63">
        <v>2.3238618358507601E-3</v>
      </c>
      <c r="Q285" s="62">
        <v>14258</v>
      </c>
      <c r="R285" s="63">
        <v>0.11286294099281924</v>
      </c>
      <c r="S285" s="62">
        <v>46409</v>
      </c>
      <c r="T285" s="63">
        <v>4.0677205964794183E-2</v>
      </c>
      <c r="U285" s="62">
        <v>11001</v>
      </c>
      <c r="V285" s="63">
        <v>-0.19317931793179322</v>
      </c>
      <c r="W285" s="62">
        <v>108616</v>
      </c>
      <c r="X285" s="63">
        <v>0.12428448695256145</v>
      </c>
      <c r="Y285" s="62">
        <v>2179</v>
      </c>
      <c r="Z285" s="63">
        <v>-0.35798467884502061</v>
      </c>
      <c r="AA285" s="62">
        <v>8844</v>
      </c>
      <c r="AB285" s="63">
        <v>-4.831593672656842E-2</v>
      </c>
      <c r="AC285" s="62">
        <v>3081</v>
      </c>
      <c r="AD285" s="63">
        <v>0.13105726872246692</v>
      </c>
      <c r="AE285" s="62">
        <v>1095</v>
      </c>
      <c r="AF285" s="54">
        <v>-4.8653344917463093E-2</v>
      </c>
      <c r="AG285" s="62">
        <v>1068</v>
      </c>
      <c r="AH285" s="54">
        <v>-0.32104259376986655</v>
      </c>
      <c r="AI285" s="62">
        <v>694</v>
      </c>
      <c r="AJ285" s="54" t="s">
        <v>90</v>
      </c>
      <c r="AK285" s="62">
        <v>224</v>
      </c>
      <c r="AL285" s="54" t="s">
        <v>90</v>
      </c>
      <c r="AM285" s="62">
        <v>4052</v>
      </c>
      <c r="AN285" s="63">
        <v>0.42877291960507757</v>
      </c>
      <c r="AO285" s="62">
        <v>4488</v>
      </c>
      <c r="AP285" s="63">
        <v>-0.16564417177914115</v>
      </c>
      <c r="AQ285" s="62">
        <v>3428</v>
      </c>
      <c r="AR285" s="63">
        <v>0.34854445318646743</v>
      </c>
      <c r="AS285" s="62">
        <v>1603</v>
      </c>
      <c r="AT285" s="63"/>
      <c r="AU285" s="62">
        <v>1264</v>
      </c>
      <c r="AV285" s="63"/>
      <c r="AW285" s="62"/>
      <c r="AX285" s="63"/>
      <c r="AY285" s="62"/>
      <c r="AZ285" s="63"/>
      <c r="BA285" s="62">
        <v>9956</v>
      </c>
      <c r="BB285" s="63">
        <v>6.0841768779968053E-2</v>
      </c>
      <c r="BC285" s="51"/>
      <c r="BD285" s="51"/>
    </row>
    <row r="286" spans="2:56" s="74" customFormat="1" ht="15" hidden="1" customHeight="1" outlineLevel="1" x14ac:dyDescent="0.25">
      <c r="B286" s="52" t="s">
        <v>98</v>
      </c>
      <c r="C286" s="62"/>
      <c r="D286" s="63"/>
      <c r="E286" s="62"/>
      <c r="F286" s="63"/>
      <c r="G286" s="62"/>
      <c r="H286" s="63"/>
      <c r="I286" s="62"/>
      <c r="J286" s="63"/>
      <c r="K286" s="62"/>
      <c r="L286" s="63"/>
      <c r="M286" s="62">
        <v>264164</v>
      </c>
      <c r="N286" s="63">
        <v>0.14473165341364602</v>
      </c>
      <c r="O286" s="62">
        <v>8586</v>
      </c>
      <c r="P286" s="63">
        <v>0.26450662739322528</v>
      </c>
      <c r="Q286" s="62">
        <v>13791</v>
      </c>
      <c r="R286" s="63">
        <v>0.26942194403534603</v>
      </c>
      <c r="S286" s="62">
        <v>52091</v>
      </c>
      <c r="T286" s="63">
        <v>0.13280706332637449</v>
      </c>
      <c r="U286" s="62">
        <v>15164</v>
      </c>
      <c r="V286" s="63">
        <v>-0.19383306751727802</v>
      </c>
      <c r="W286" s="62">
        <v>121967</v>
      </c>
      <c r="X286" s="63">
        <v>0.15820410798902262</v>
      </c>
      <c r="Y286" s="62">
        <v>2802</v>
      </c>
      <c r="Z286" s="63">
        <v>-0.19667431192660545</v>
      </c>
      <c r="AA286" s="62">
        <v>14791</v>
      </c>
      <c r="AB286" s="63">
        <v>0.10347657415696809</v>
      </c>
      <c r="AC286" s="62">
        <v>2447</v>
      </c>
      <c r="AD286" s="63">
        <v>0.37471910112359552</v>
      </c>
      <c r="AE286" s="62">
        <v>865</v>
      </c>
      <c r="AF286" s="54">
        <v>7.0544554455445496E-2</v>
      </c>
      <c r="AG286" s="62">
        <v>735</v>
      </c>
      <c r="AH286" s="54">
        <v>-0.24382716049382713</v>
      </c>
      <c r="AI286" s="62">
        <v>594</v>
      </c>
      <c r="AJ286" s="54" t="s">
        <v>90</v>
      </c>
      <c r="AK286" s="62">
        <v>253</v>
      </c>
      <c r="AL286" s="54" t="s">
        <v>90</v>
      </c>
      <c r="AM286" s="62">
        <v>4574</v>
      </c>
      <c r="AN286" s="63">
        <v>0.72149040270982301</v>
      </c>
      <c r="AO286" s="62">
        <v>5839</v>
      </c>
      <c r="AP286" s="63">
        <v>-0.14659456299327678</v>
      </c>
      <c r="AQ286" s="62">
        <v>4459</v>
      </c>
      <c r="AR286" s="63">
        <v>0.48287329564349846</v>
      </c>
      <c r="AS286" s="62">
        <v>1871</v>
      </c>
      <c r="AT286" s="63"/>
      <c r="AU286" s="62">
        <v>1154</v>
      </c>
      <c r="AV286" s="63"/>
      <c r="AW286" s="62"/>
      <c r="AX286" s="63"/>
      <c r="AY286" s="62"/>
      <c r="AZ286" s="63"/>
      <c r="BA286" s="62">
        <v>14628</v>
      </c>
      <c r="BB286" s="63">
        <v>0.23630831643002037</v>
      </c>
      <c r="BC286" s="51"/>
      <c r="BD286" s="51"/>
    </row>
    <row r="287" spans="2:56" s="74" customFormat="1" ht="15" hidden="1" customHeight="1" outlineLevel="1" x14ac:dyDescent="0.25">
      <c r="B287" s="52" t="s">
        <v>99</v>
      </c>
      <c r="C287" s="62"/>
      <c r="D287" s="63"/>
      <c r="E287" s="62"/>
      <c r="F287" s="63"/>
      <c r="G287" s="62"/>
      <c r="H287" s="63"/>
      <c r="I287" s="62"/>
      <c r="J287" s="63"/>
      <c r="K287" s="62"/>
      <c r="L287" s="63"/>
      <c r="M287" s="62">
        <v>224184</v>
      </c>
      <c r="N287" s="63">
        <v>9.2775565315304398E-2</v>
      </c>
      <c r="O287" s="62">
        <v>8488</v>
      </c>
      <c r="P287" s="63">
        <v>0.15357434085349286</v>
      </c>
      <c r="Q287" s="62">
        <v>9380</v>
      </c>
      <c r="R287" s="63">
        <v>0.11005917159763312</v>
      </c>
      <c r="S287" s="62">
        <v>45075</v>
      </c>
      <c r="T287" s="63">
        <v>-2.5194636678200655E-2</v>
      </c>
      <c r="U287" s="62">
        <v>9054</v>
      </c>
      <c r="V287" s="63">
        <v>-0.34272232304900185</v>
      </c>
      <c r="W287" s="62">
        <v>116562</v>
      </c>
      <c r="X287" s="63">
        <v>0.19442964298889209</v>
      </c>
      <c r="Y287" s="62">
        <v>2001</v>
      </c>
      <c r="Z287" s="63">
        <v>-0.44230769230769229</v>
      </c>
      <c r="AA287" s="62">
        <v>9322</v>
      </c>
      <c r="AB287" s="63">
        <v>2.5974025974025983E-2</v>
      </c>
      <c r="AC287" s="62">
        <v>2669</v>
      </c>
      <c r="AD287" s="63">
        <v>0.31348425196850394</v>
      </c>
      <c r="AE287" s="62">
        <v>882</v>
      </c>
      <c r="AF287" s="54">
        <v>1.2629161882893314E-2</v>
      </c>
      <c r="AG287" s="62">
        <v>818</v>
      </c>
      <c r="AH287" s="54">
        <v>-0.29421915444348579</v>
      </c>
      <c r="AI287" s="62">
        <v>705</v>
      </c>
      <c r="AJ287" s="54" t="s">
        <v>90</v>
      </c>
      <c r="AK287" s="62">
        <v>264</v>
      </c>
      <c r="AL287" s="54">
        <v>131</v>
      </c>
      <c r="AM287" s="62">
        <v>3966</v>
      </c>
      <c r="AN287" s="63">
        <v>0.34852091125467521</v>
      </c>
      <c r="AO287" s="62">
        <v>3633</v>
      </c>
      <c r="AP287" s="63">
        <v>-0.11734693877551017</v>
      </c>
      <c r="AQ287" s="62">
        <v>3137</v>
      </c>
      <c r="AR287" s="63">
        <v>0.4298085688240656</v>
      </c>
      <c r="AS287" s="62">
        <v>1447</v>
      </c>
      <c r="AT287" s="63"/>
      <c r="AU287" s="62">
        <v>980</v>
      </c>
      <c r="AV287" s="63"/>
      <c r="AW287" s="62"/>
      <c r="AX287" s="63"/>
      <c r="AY287" s="62"/>
      <c r="AZ287" s="63"/>
      <c r="BA287" s="62">
        <v>8470</v>
      </c>
      <c r="BB287" s="63">
        <v>8.8269304895284506E-2</v>
      </c>
      <c r="BC287" s="51"/>
      <c r="BD287" s="51"/>
    </row>
    <row r="288" spans="2:56" s="74" customFormat="1" ht="15" hidden="1" customHeight="1" outlineLevel="1" x14ac:dyDescent="0.25">
      <c r="B288" s="52" t="s">
        <v>100</v>
      </c>
      <c r="C288" s="62"/>
      <c r="D288" s="63"/>
      <c r="E288" s="62"/>
      <c r="F288" s="63"/>
      <c r="G288" s="62"/>
      <c r="H288" s="63"/>
      <c r="I288" s="62"/>
      <c r="J288" s="63"/>
      <c r="K288" s="62"/>
      <c r="L288" s="63"/>
      <c r="M288" s="62">
        <v>276188</v>
      </c>
      <c r="N288" s="63">
        <v>0.11842813928720397</v>
      </c>
      <c r="O288" s="62">
        <v>10649</v>
      </c>
      <c r="P288" s="63">
        <v>0.41420982735723766</v>
      </c>
      <c r="Q288" s="62">
        <v>13556</v>
      </c>
      <c r="R288" s="63">
        <v>0.17144832353957828</v>
      </c>
      <c r="S288" s="62">
        <v>60399</v>
      </c>
      <c r="T288" s="63">
        <v>5.6074276122534572E-2</v>
      </c>
      <c r="U288" s="62">
        <v>10773</v>
      </c>
      <c r="V288" s="63">
        <v>-0.19945010031953625</v>
      </c>
      <c r="W288" s="62">
        <v>122229</v>
      </c>
      <c r="X288" s="63">
        <v>0.1122546477027655</v>
      </c>
      <c r="Y288" s="62">
        <v>1798</v>
      </c>
      <c r="Z288" s="63">
        <v>-0.15666041275797371</v>
      </c>
      <c r="AA288" s="62">
        <v>7046</v>
      </c>
      <c r="AB288" s="63">
        <v>-1.8389523544162678E-2</v>
      </c>
      <c r="AC288" s="62">
        <v>26035</v>
      </c>
      <c r="AD288" s="63">
        <v>0.13784362571565922</v>
      </c>
      <c r="AE288" s="62">
        <v>8838</v>
      </c>
      <c r="AF288" s="54">
        <v>0.23315194642109671</v>
      </c>
      <c r="AG288" s="62">
        <v>4027</v>
      </c>
      <c r="AH288" s="54">
        <v>-0.20257425742574253</v>
      </c>
      <c r="AI288" s="62">
        <v>5928</v>
      </c>
      <c r="AJ288" s="54">
        <v>0.32558139534883712</v>
      </c>
      <c r="AK288" s="62">
        <v>7242</v>
      </c>
      <c r="AL288" s="54">
        <v>0.16957364341085279</v>
      </c>
      <c r="AM288" s="62">
        <v>5204</v>
      </c>
      <c r="AN288" s="63">
        <v>0.31281533804238149</v>
      </c>
      <c r="AO288" s="62">
        <v>5758</v>
      </c>
      <c r="AP288" s="63">
        <v>0.38048429633181491</v>
      </c>
      <c r="AQ288" s="62">
        <v>4294</v>
      </c>
      <c r="AR288" s="63">
        <v>0.60283687943262421</v>
      </c>
      <c r="AS288" s="62">
        <v>1452</v>
      </c>
      <c r="AT288" s="63"/>
      <c r="AU288" s="62">
        <v>666</v>
      </c>
      <c r="AV288" s="63"/>
      <c r="AW288" s="62"/>
      <c r="AX288" s="63"/>
      <c r="AY288" s="62"/>
      <c r="AZ288" s="63"/>
      <c r="BA288" s="62">
        <v>6329</v>
      </c>
      <c r="BB288" s="63">
        <v>0.47391709361900336</v>
      </c>
      <c r="BC288" s="51"/>
      <c r="BD288" s="51"/>
    </row>
    <row r="289" spans="2:56" s="74" customFormat="1" ht="15" hidden="1" customHeight="1" outlineLevel="1" x14ac:dyDescent="0.25">
      <c r="B289" s="52" t="s">
        <v>101</v>
      </c>
      <c r="C289" s="62"/>
      <c r="D289" s="63"/>
      <c r="E289" s="62"/>
      <c r="F289" s="63"/>
      <c r="G289" s="62"/>
      <c r="H289" s="63"/>
      <c r="I289" s="62"/>
      <c r="J289" s="63"/>
      <c r="K289" s="62"/>
      <c r="L289" s="63"/>
      <c r="M289" s="62">
        <v>318239</v>
      </c>
      <c r="N289" s="63">
        <v>4.3913111936283888E-2</v>
      </c>
      <c r="O289" s="62">
        <v>9100</v>
      </c>
      <c r="P289" s="63">
        <v>3.9643550782588743E-2</v>
      </c>
      <c r="Q289" s="62">
        <v>12179</v>
      </c>
      <c r="R289" s="63">
        <v>-2.1609897172236492E-2</v>
      </c>
      <c r="S289" s="62">
        <v>75124</v>
      </c>
      <c r="T289" s="63">
        <v>8.2493984063170878E-2</v>
      </c>
      <c r="U289" s="62">
        <v>6827</v>
      </c>
      <c r="V289" s="63">
        <v>-0.25298172666593721</v>
      </c>
      <c r="W289" s="62">
        <v>120715</v>
      </c>
      <c r="X289" s="63">
        <v>-2.7809097351974787E-2</v>
      </c>
      <c r="Y289" s="62">
        <v>1037</v>
      </c>
      <c r="Z289" s="63">
        <v>-0.36066584463625151</v>
      </c>
      <c r="AA289" s="62">
        <v>6801</v>
      </c>
      <c r="AB289" s="63">
        <v>0.11693217277056989</v>
      </c>
      <c r="AC289" s="62">
        <v>58158</v>
      </c>
      <c r="AD289" s="63">
        <v>0.18493918216825245</v>
      </c>
      <c r="AE289" s="62">
        <v>22758</v>
      </c>
      <c r="AF289" s="54">
        <v>0.39354601677790702</v>
      </c>
      <c r="AG289" s="62">
        <v>10628</v>
      </c>
      <c r="AH289" s="54">
        <v>0.13425827107790811</v>
      </c>
      <c r="AI289" s="62">
        <v>10997</v>
      </c>
      <c r="AJ289" s="54">
        <v>0.1800622384376005</v>
      </c>
      <c r="AK289" s="62">
        <v>13775</v>
      </c>
      <c r="AL289" s="54">
        <v>-2.0339947372164158E-2</v>
      </c>
      <c r="AM289" s="62">
        <v>5941</v>
      </c>
      <c r="AN289" s="63">
        <v>0.2122015915119364</v>
      </c>
      <c r="AO289" s="62">
        <v>7074</v>
      </c>
      <c r="AP289" s="63">
        <v>-0.14202546998180721</v>
      </c>
      <c r="AQ289" s="62">
        <v>5795</v>
      </c>
      <c r="AR289" s="63">
        <v>0.33187772925764203</v>
      </c>
      <c r="AS289" s="62">
        <v>1194</v>
      </c>
      <c r="AT289" s="63"/>
      <c r="AU289" s="62">
        <v>1479</v>
      </c>
      <c r="AV289" s="63"/>
      <c r="AW289" s="62"/>
      <c r="AX289" s="63"/>
      <c r="AY289" s="62"/>
      <c r="AZ289" s="63"/>
      <c r="BA289" s="62">
        <v>6815</v>
      </c>
      <c r="BB289" s="63">
        <v>2.3888221153846256E-2</v>
      </c>
      <c r="BC289" s="51"/>
      <c r="BD289" s="51"/>
    </row>
    <row r="290" spans="2:56" s="74" customFormat="1" ht="15" hidden="1" customHeight="1" outlineLevel="1" x14ac:dyDescent="0.25">
      <c r="B290" s="52" t="s">
        <v>102</v>
      </c>
      <c r="C290" s="62"/>
      <c r="D290" s="63"/>
      <c r="E290" s="62"/>
      <c r="F290" s="63"/>
      <c r="G290" s="62"/>
      <c r="H290" s="63"/>
      <c r="I290" s="62"/>
      <c r="J290" s="63"/>
      <c r="K290" s="62"/>
      <c r="L290" s="63"/>
      <c r="M290" s="62">
        <v>309980</v>
      </c>
      <c r="N290" s="63">
        <v>5.4454165702856105E-2</v>
      </c>
      <c r="O290" s="62">
        <v>10204</v>
      </c>
      <c r="P290" s="63">
        <v>0.19695014662756605</v>
      </c>
      <c r="Q290" s="62">
        <v>13906</v>
      </c>
      <c r="R290" s="63">
        <v>-6.1420086393088602E-2</v>
      </c>
      <c r="S290" s="62">
        <v>66412</v>
      </c>
      <c r="T290" s="63">
        <v>2.9069046733606108E-2</v>
      </c>
      <c r="U290" s="62">
        <v>9350</v>
      </c>
      <c r="V290" s="63">
        <v>-7.6816745655608254E-2</v>
      </c>
      <c r="W290" s="62">
        <v>117911</v>
      </c>
      <c r="X290" s="63">
        <v>7.9721624467744112E-2</v>
      </c>
      <c r="Y290" s="62">
        <v>901</v>
      </c>
      <c r="Z290" s="63">
        <v>-0.21856027753686036</v>
      </c>
      <c r="AA290" s="62">
        <v>9169</v>
      </c>
      <c r="AB290" s="63">
        <v>0.1436946488711488</v>
      </c>
      <c r="AC290" s="62">
        <v>54705</v>
      </c>
      <c r="AD290" s="63">
        <v>-3.6120165624174083E-2</v>
      </c>
      <c r="AE290" s="62">
        <v>21618</v>
      </c>
      <c r="AF290" s="54">
        <v>8.4206830834043789E-2</v>
      </c>
      <c r="AG290" s="62">
        <v>9517</v>
      </c>
      <c r="AH290" s="54">
        <v>-0.14183949504057713</v>
      </c>
      <c r="AI290" s="62">
        <v>10500</v>
      </c>
      <c r="AJ290" s="54">
        <v>-9.7472924187725685E-2</v>
      </c>
      <c r="AK290" s="62">
        <v>13070</v>
      </c>
      <c r="AL290" s="54">
        <v>-7.2523417541867752E-2</v>
      </c>
      <c r="AM290" s="62">
        <v>4738</v>
      </c>
      <c r="AN290" s="63">
        <v>0.16327031671986258</v>
      </c>
      <c r="AO290" s="62">
        <v>5785</v>
      </c>
      <c r="AP290" s="63">
        <v>0.13922804253643162</v>
      </c>
      <c r="AQ290" s="62">
        <v>5542</v>
      </c>
      <c r="AR290" s="63">
        <v>0.32235743259365313</v>
      </c>
      <c r="AS290" s="62">
        <v>955</v>
      </c>
      <c r="AT290" s="63"/>
      <c r="AU290" s="62">
        <v>1376</v>
      </c>
      <c r="AV290" s="63"/>
      <c r="AW290" s="62"/>
      <c r="AX290" s="63"/>
      <c r="AY290" s="62"/>
      <c r="AZ290" s="63"/>
      <c r="BA290" s="62">
        <v>9026</v>
      </c>
      <c r="BB290" s="63">
        <v>0.20426951300867247</v>
      </c>
      <c r="BC290" s="51"/>
      <c r="BD290" s="51"/>
    </row>
    <row r="291" spans="2:56" s="74" customFormat="1" ht="15" customHeight="1" collapsed="1" x14ac:dyDescent="0.25">
      <c r="B291" s="64">
        <v>1997</v>
      </c>
      <c r="C291" s="65"/>
      <c r="D291" s="66"/>
      <c r="E291" s="65"/>
      <c r="F291" s="66"/>
      <c r="G291" s="65"/>
      <c r="H291" s="66"/>
      <c r="I291" s="65"/>
      <c r="J291" s="66"/>
      <c r="K291" s="65"/>
      <c r="L291" s="66"/>
      <c r="M291" s="65">
        <v>3157343</v>
      </c>
      <c r="N291" s="66">
        <v>5.4879515576575777E-2</v>
      </c>
      <c r="O291" s="65">
        <v>108098</v>
      </c>
      <c r="P291" s="66">
        <v>0.18679460717579377</v>
      </c>
      <c r="Q291" s="65">
        <v>150257</v>
      </c>
      <c r="R291" s="66">
        <v>0.10873591546697559</v>
      </c>
      <c r="S291" s="65">
        <v>681712</v>
      </c>
      <c r="T291" s="66">
        <v>1.7618810913124117E-2</v>
      </c>
      <c r="U291" s="65">
        <v>141704</v>
      </c>
      <c r="V291" s="66">
        <v>-0.23065981138938807</v>
      </c>
      <c r="W291" s="65">
        <v>1342723</v>
      </c>
      <c r="X291" s="66">
        <v>7.062136756839088E-2</v>
      </c>
      <c r="Y291" s="65">
        <v>21181</v>
      </c>
      <c r="Z291" s="66">
        <v>-0.30369177159012462</v>
      </c>
      <c r="AA291" s="65">
        <v>111988</v>
      </c>
      <c r="AB291" s="66">
        <v>-3.8292098551272247E-2</v>
      </c>
      <c r="AC291" s="65">
        <v>321769</v>
      </c>
      <c r="AD291" s="66">
        <v>0.12710389059944016</v>
      </c>
      <c r="AE291" s="65">
        <v>115559</v>
      </c>
      <c r="AF291" s="66">
        <v>0.19242397663835886</v>
      </c>
      <c r="AG291" s="65">
        <v>59352</v>
      </c>
      <c r="AH291" s="66">
        <v>4.2635046113306929E-2</v>
      </c>
      <c r="AI291" s="65">
        <v>67932</v>
      </c>
      <c r="AJ291" s="66">
        <v>0.22964974205810473</v>
      </c>
      <c r="AK291" s="65">
        <v>78926</v>
      </c>
      <c r="AL291" s="66">
        <v>3.3035784403549595E-2</v>
      </c>
      <c r="AM291" s="65">
        <v>53387</v>
      </c>
      <c r="AN291" s="66">
        <v>0.2750352272455876</v>
      </c>
      <c r="AO291" s="65">
        <v>65128</v>
      </c>
      <c r="AP291" s="66">
        <v>-5.016917512542296E-2</v>
      </c>
      <c r="AQ291" s="65">
        <v>46721</v>
      </c>
      <c r="AR291" s="66">
        <v>0.3500838004970237</v>
      </c>
      <c r="AS291" s="65">
        <v>15469</v>
      </c>
      <c r="AT291" s="66"/>
      <c r="AU291" s="65">
        <v>11365</v>
      </c>
      <c r="AV291" s="66"/>
      <c r="AW291" s="65"/>
      <c r="AX291" s="66"/>
      <c r="AY291" s="65"/>
      <c r="AZ291" s="66"/>
      <c r="BA291" s="65">
        <v>85841</v>
      </c>
      <c r="BB291" s="66">
        <v>9.0820138765344227E-2</v>
      </c>
      <c r="BC291" s="51"/>
      <c r="BD291" s="51"/>
    </row>
    <row r="292" spans="2:56" s="74" customFormat="1" ht="15" hidden="1" customHeight="1" outlineLevel="1" x14ac:dyDescent="0.25">
      <c r="B292" s="52" t="s">
        <v>91</v>
      </c>
      <c r="C292" s="62"/>
      <c r="D292" s="63"/>
      <c r="E292" s="62"/>
      <c r="F292" s="63"/>
      <c r="G292" s="62"/>
      <c r="H292" s="63"/>
      <c r="I292" s="62"/>
      <c r="J292" s="63"/>
      <c r="K292" s="62"/>
      <c r="L292" s="63"/>
      <c r="M292" s="62">
        <v>275087</v>
      </c>
      <c r="N292" s="63">
        <v>5.3396032059063403E-2</v>
      </c>
      <c r="O292" s="62">
        <v>7970</v>
      </c>
      <c r="P292" s="63">
        <v>-3.7500000000000311E-3</v>
      </c>
      <c r="Q292" s="62">
        <v>13689</v>
      </c>
      <c r="R292" s="63">
        <v>5.4785020804438256E-2</v>
      </c>
      <c r="S292" s="62">
        <v>58950</v>
      </c>
      <c r="T292" s="63">
        <v>6.3868185017415424E-2</v>
      </c>
      <c r="U292" s="62">
        <v>11680</v>
      </c>
      <c r="V292" s="63">
        <v>4.5751633986928164E-2</v>
      </c>
      <c r="W292" s="62">
        <v>100406</v>
      </c>
      <c r="X292" s="63">
        <v>2.5314775291799041E-2</v>
      </c>
      <c r="Y292" s="62">
        <v>1812</v>
      </c>
      <c r="Z292" s="63">
        <v>0.1042047531992687</v>
      </c>
      <c r="AA292" s="62">
        <v>16897</v>
      </c>
      <c r="AB292" s="63">
        <v>-8.1934256995381705E-2</v>
      </c>
      <c r="AC292" s="62">
        <v>44364</v>
      </c>
      <c r="AD292" s="63">
        <v>0.15081712062256813</v>
      </c>
      <c r="AE292" s="62">
        <v>14258</v>
      </c>
      <c r="AF292" s="54">
        <v>8.5744745659457777E-2</v>
      </c>
      <c r="AG292" s="62">
        <v>8952</v>
      </c>
      <c r="AH292" s="54">
        <v>0.2076082557668959</v>
      </c>
      <c r="AI292" s="62">
        <v>8961</v>
      </c>
      <c r="AJ292" s="54">
        <v>6.7039771374136636E-2</v>
      </c>
      <c r="AK292" s="62">
        <v>12193</v>
      </c>
      <c r="AL292" s="54">
        <v>0.26917872384719477</v>
      </c>
      <c r="AM292" s="62">
        <v>3591</v>
      </c>
      <c r="AN292" s="63">
        <v>-0.12028417442430184</v>
      </c>
      <c r="AO292" s="62">
        <v>5902</v>
      </c>
      <c r="AP292" s="63">
        <v>0.20744680851063824</v>
      </c>
      <c r="AQ292" s="62">
        <v>2936</v>
      </c>
      <c r="AR292" s="63"/>
      <c r="AS292" s="62"/>
      <c r="AT292" s="63"/>
      <c r="AU292" s="62"/>
      <c r="AV292" s="63"/>
      <c r="AW292" s="62"/>
      <c r="AX292" s="63"/>
      <c r="AY292" s="62"/>
      <c r="AZ292" s="63"/>
      <c r="BA292" s="62">
        <v>6348</v>
      </c>
      <c r="BB292" s="63">
        <v>-0.15156375300721736</v>
      </c>
      <c r="BC292" s="51"/>
      <c r="BD292" s="51"/>
    </row>
    <row r="293" spans="2:56" s="74" customFormat="1" ht="15" hidden="1" customHeight="1" outlineLevel="1" x14ac:dyDescent="0.25">
      <c r="B293" s="52" t="s">
        <v>92</v>
      </c>
      <c r="C293" s="62"/>
      <c r="D293" s="63"/>
      <c r="E293" s="62"/>
      <c r="F293" s="63"/>
      <c r="G293" s="62"/>
      <c r="H293" s="63"/>
      <c r="I293" s="62"/>
      <c r="J293" s="63"/>
      <c r="K293" s="62"/>
      <c r="L293" s="63"/>
      <c r="M293" s="62">
        <v>281549</v>
      </c>
      <c r="N293" s="63">
        <v>7.0430835208954212E-2</v>
      </c>
      <c r="O293" s="62">
        <v>7765</v>
      </c>
      <c r="P293" s="63">
        <v>-5.339509935389497E-2</v>
      </c>
      <c r="Q293" s="62">
        <v>12531</v>
      </c>
      <c r="R293" s="63">
        <v>3.9917012448132727E-2</v>
      </c>
      <c r="S293" s="62">
        <v>66678</v>
      </c>
      <c r="T293" s="63">
        <v>0.11456940358384604</v>
      </c>
      <c r="U293" s="62">
        <v>16243</v>
      </c>
      <c r="V293" s="63">
        <v>-6.3047992616520498E-2</v>
      </c>
      <c r="W293" s="62">
        <v>103188</v>
      </c>
      <c r="X293" s="63">
        <v>1.7442491051972597E-2</v>
      </c>
      <c r="Y293" s="62">
        <v>1853</v>
      </c>
      <c r="Z293" s="63">
        <v>0.10692951015531671</v>
      </c>
      <c r="AA293" s="62">
        <v>12910</v>
      </c>
      <c r="AB293" s="63">
        <v>-4.6810395747194367E-2</v>
      </c>
      <c r="AC293" s="62">
        <v>41555</v>
      </c>
      <c r="AD293" s="63">
        <v>0.30405447812715747</v>
      </c>
      <c r="AE293" s="62">
        <v>12913</v>
      </c>
      <c r="AF293" s="54">
        <v>0.17862358525009125</v>
      </c>
      <c r="AG293" s="62">
        <v>7645</v>
      </c>
      <c r="AH293" s="54">
        <v>0.29576271186440684</v>
      </c>
      <c r="AI293" s="62">
        <v>8826</v>
      </c>
      <c r="AJ293" s="54">
        <v>0.27543352601156079</v>
      </c>
      <c r="AK293" s="62">
        <v>12171</v>
      </c>
      <c r="AL293" s="54">
        <v>0.50444993819530293</v>
      </c>
      <c r="AM293" s="62">
        <v>3651</v>
      </c>
      <c r="AN293" s="63">
        <v>-0.13544873312810801</v>
      </c>
      <c r="AO293" s="62">
        <v>6696</v>
      </c>
      <c r="AP293" s="63">
        <v>0.30781250000000004</v>
      </c>
      <c r="AQ293" s="62">
        <v>2223</v>
      </c>
      <c r="AR293" s="63"/>
      <c r="AS293" s="62"/>
      <c r="AT293" s="63"/>
      <c r="AU293" s="62"/>
      <c r="AV293" s="63"/>
      <c r="AW293" s="62"/>
      <c r="AX293" s="63"/>
      <c r="AY293" s="62"/>
      <c r="AZ293" s="63"/>
      <c r="BA293" s="62">
        <v>5663</v>
      </c>
      <c r="BB293" s="63">
        <v>-0.19707925705373597</v>
      </c>
      <c r="BC293" s="51"/>
      <c r="BD293" s="51"/>
    </row>
    <row r="294" spans="2:56" s="74" customFormat="1" ht="15" hidden="1" customHeight="1" outlineLevel="1" x14ac:dyDescent="0.25">
      <c r="B294" s="52" t="s">
        <v>93</v>
      </c>
      <c r="C294" s="62"/>
      <c r="D294" s="63"/>
      <c r="E294" s="62"/>
      <c r="F294" s="63"/>
      <c r="G294" s="62"/>
      <c r="H294" s="63"/>
      <c r="I294" s="62"/>
      <c r="J294" s="63"/>
      <c r="K294" s="62"/>
      <c r="L294" s="63"/>
      <c r="M294" s="62">
        <v>322760</v>
      </c>
      <c r="N294" s="63">
        <v>9.3123442072179374E-2</v>
      </c>
      <c r="O294" s="62">
        <v>9424</v>
      </c>
      <c r="P294" s="63">
        <v>-5.9762546143869111E-2</v>
      </c>
      <c r="Q294" s="62">
        <v>11802</v>
      </c>
      <c r="R294" s="63">
        <v>-3.8376924957223224E-2</v>
      </c>
      <c r="S294" s="62">
        <v>74151</v>
      </c>
      <c r="T294" s="63">
        <v>4.3865700007038821E-2</v>
      </c>
      <c r="U294" s="62">
        <v>22975</v>
      </c>
      <c r="V294" s="63">
        <v>0.21010218055409258</v>
      </c>
      <c r="W294" s="62">
        <v>125232</v>
      </c>
      <c r="X294" s="63">
        <v>3.119133098382787E-2</v>
      </c>
      <c r="Y294" s="62">
        <v>2188</v>
      </c>
      <c r="Z294" s="63">
        <v>0.19956140350877183</v>
      </c>
      <c r="AA294" s="62">
        <v>10065</v>
      </c>
      <c r="AB294" s="63">
        <v>-1.3622108976871772E-2</v>
      </c>
      <c r="AC294" s="62">
        <v>46023</v>
      </c>
      <c r="AD294" s="63">
        <v>0.46504743108168323</v>
      </c>
      <c r="AE294" s="62">
        <v>14635</v>
      </c>
      <c r="AF294" s="54">
        <v>0.33130173746929859</v>
      </c>
      <c r="AG294" s="62">
        <v>8278</v>
      </c>
      <c r="AH294" s="54">
        <v>0.49368459040057733</v>
      </c>
      <c r="AI294" s="62">
        <v>9102</v>
      </c>
      <c r="AJ294" s="54">
        <v>0.32431252728066351</v>
      </c>
      <c r="AK294" s="62">
        <v>14008</v>
      </c>
      <c r="AL294" s="54">
        <v>0.74968773419935042</v>
      </c>
      <c r="AM294" s="62">
        <v>3928</v>
      </c>
      <c r="AN294" s="63">
        <v>-0.22646711303662859</v>
      </c>
      <c r="AO294" s="62">
        <v>7464</v>
      </c>
      <c r="AP294" s="63">
        <v>0.43345496447090448</v>
      </c>
      <c r="AQ294" s="62">
        <v>3140</v>
      </c>
      <c r="AR294" s="63"/>
      <c r="AS294" s="62"/>
      <c r="AT294" s="63"/>
      <c r="AU294" s="62"/>
      <c r="AV294" s="63"/>
      <c r="AW294" s="62"/>
      <c r="AX294" s="63"/>
      <c r="AY294" s="62"/>
      <c r="AZ294" s="63"/>
      <c r="BA294" s="62">
        <v>5847</v>
      </c>
      <c r="BB294" s="63">
        <v>-0.16483359520068563</v>
      </c>
      <c r="BC294" s="51"/>
      <c r="BD294" s="51"/>
    </row>
    <row r="295" spans="2:56" s="74" customFormat="1" ht="15" hidden="1" customHeight="1" outlineLevel="1" x14ac:dyDescent="0.25">
      <c r="B295" s="52" t="s">
        <v>94</v>
      </c>
      <c r="C295" s="62"/>
      <c r="D295" s="63"/>
      <c r="E295" s="62"/>
      <c r="F295" s="63"/>
      <c r="G295" s="62"/>
      <c r="H295" s="63"/>
      <c r="I295" s="62"/>
      <c r="J295" s="63"/>
      <c r="K295" s="62"/>
      <c r="L295" s="63"/>
      <c r="M295" s="62">
        <v>243797</v>
      </c>
      <c r="N295" s="63">
        <v>-7.9552833864415473E-2</v>
      </c>
      <c r="O295" s="62">
        <v>6646</v>
      </c>
      <c r="P295" s="63">
        <v>2.3406221127194371E-2</v>
      </c>
      <c r="Q295" s="62">
        <v>9976</v>
      </c>
      <c r="R295" s="63">
        <v>-6.1347384267971372E-2</v>
      </c>
      <c r="S295" s="62">
        <v>52197</v>
      </c>
      <c r="T295" s="63">
        <v>-0.1537725754677215</v>
      </c>
      <c r="U295" s="62">
        <v>23720</v>
      </c>
      <c r="V295" s="63">
        <v>-0.14482460251649421</v>
      </c>
      <c r="W295" s="62">
        <v>105932</v>
      </c>
      <c r="X295" s="63">
        <v>-4.1226569641677258E-2</v>
      </c>
      <c r="Y295" s="62">
        <v>1798</v>
      </c>
      <c r="Z295" s="63">
        <v>-0.2303082191780822</v>
      </c>
      <c r="AA295" s="62">
        <v>9870</v>
      </c>
      <c r="AB295" s="63">
        <v>-8.2713754646840165E-2</v>
      </c>
      <c r="AC295" s="62">
        <v>16127</v>
      </c>
      <c r="AD295" s="63">
        <v>0.14124973462599955</v>
      </c>
      <c r="AE295" s="62">
        <v>7140</v>
      </c>
      <c r="AF295" s="54">
        <v>0.21801432958034805</v>
      </c>
      <c r="AG295" s="62">
        <v>2373</v>
      </c>
      <c r="AH295" s="54">
        <v>-0.24354478801402613</v>
      </c>
      <c r="AI295" s="62">
        <v>2931</v>
      </c>
      <c r="AJ295" s="54">
        <v>-6.3279002876318269E-2</v>
      </c>
      <c r="AK295" s="62">
        <v>3683</v>
      </c>
      <c r="AL295" s="54">
        <v>0.83874188716924603</v>
      </c>
      <c r="AM295" s="62">
        <v>3976</v>
      </c>
      <c r="AN295" s="63">
        <v>-0.31424629182476715</v>
      </c>
      <c r="AO295" s="62">
        <v>5563</v>
      </c>
      <c r="AP295" s="63">
        <v>8.3138629283489029E-2</v>
      </c>
      <c r="AQ295" s="62">
        <v>2917</v>
      </c>
      <c r="AR295" s="63"/>
      <c r="AS295" s="62"/>
      <c r="AT295" s="63"/>
      <c r="AU295" s="62"/>
      <c r="AV295" s="63"/>
      <c r="AW295" s="62"/>
      <c r="AX295" s="63"/>
      <c r="AY295" s="62"/>
      <c r="AZ295" s="63"/>
      <c r="BA295" s="62">
        <v>4591</v>
      </c>
      <c r="BB295" s="63">
        <v>-0.4860629127952536</v>
      </c>
      <c r="BC295" s="51"/>
      <c r="BD295" s="51"/>
    </row>
    <row r="296" spans="2:56" s="74" customFormat="1" ht="15" hidden="1" customHeight="1" outlineLevel="1" x14ac:dyDescent="0.25">
      <c r="B296" s="52" t="s">
        <v>95</v>
      </c>
      <c r="C296" s="62"/>
      <c r="D296" s="63"/>
      <c r="E296" s="62"/>
      <c r="F296" s="63"/>
      <c r="G296" s="62"/>
      <c r="H296" s="63"/>
      <c r="I296" s="62"/>
      <c r="J296" s="63"/>
      <c r="K296" s="62"/>
      <c r="L296" s="63"/>
      <c r="M296" s="62">
        <v>195520</v>
      </c>
      <c r="N296" s="63">
        <v>-3.0504978380737069E-2</v>
      </c>
      <c r="O296" s="62">
        <v>5981</v>
      </c>
      <c r="P296" s="63">
        <v>-7.1417481757491075E-2</v>
      </c>
      <c r="Q296" s="62">
        <v>8145</v>
      </c>
      <c r="R296" s="63">
        <v>3.2712057816660423E-2</v>
      </c>
      <c r="S296" s="62">
        <v>51779</v>
      </c>
      <c r="T296" s="63">
        <v>0.16153708107138054</v>
      </c>
      <c r="U296" s="62">
        <v>17116</v>
      </c>
      <c r="V296" s="63">
        <v>6.3499529633113116E-3</v>
      </c>
      <c r="W296" s="62">
        <v>88748</v>
      </c>
      <c r="X296" s="63">
        <v>-0.10626384692849955</v>
      </c>
      <c r="Y296" s="62">
        <v>3079</v>
      </c>
      <c r="Z296" s="63">
        <v>5.5536510113129989E-2</v>
      </c>
      <c r="AA296" s="62">
        <v>6001</v>
      </c>
      <c r="AB296" s="63">
        <v>-0.32443994146121802</v>
      </c>
      <c r="AC296" s="62">
        <v>832</v>
      </c>
      <c r="AD296" s="63">
        <v>12.419354838709678</v>
      </c>
      <c r="AE296" s="62">
        <v>832</v>
      </c>
      <c r="AF296" s="54">
        <v>12.419354838709678</v>
      </c>
      <c r="AG296" s="62">
        <v>0</v>
      </c>
      <c r="AH296" s="54" t="s">
        <v>90</v>
      </c>
      <c r="AI296" s="62">
        <v>0</v>
      </c>
      <c r="AJ296" s="54" t="s">
        <v>90</v>
      </c>
      <c r="AK296" s="62">
        <v>0</v>
      </c>
      <c r="AL296" s="54" t="s">
        <v>90</v>
      </c>
      <c r="AM296" s="62">
        <v>2915</v>
      </c>
      <c r="AN296" s="63">
        <v>-0.26537298387096775</v>
      </c>
      <c r="AO296" s="62">
        <v>4914</v>
      </c>
      <c r="AP296" s="63">
        <v>9.3214682981090036E-2</v>
      </c>
      <c r="AQ296" s="62">
        <v>2277</v>
      </c>
      <c r="AR296" s="63"/>
      <c r="AS296" s="62"/>
      <c r="AT296" s="63"/>
      <c r="AU296" s="62"/>
      <c r="AV296" s="63"/>
      <c r="AW296" s="62"/>
      <c r="AX296" s="63"/>
      <c r="AY296" s="62"/>
      <c r="AZ296" s="63"/>
      <c r="BA296" s="62">
        <v>3733</v>
      </c>
      <c r="BB296" s="63">
        <v>-0.37376279147793989</v>
      </c>
      <c r="BC296" s="51"/>
      <c r="BD296" s="51"/>
    </row>
    <row r="297" spans="2:56" s="74" customFormat="1" ht="15" hidden="1" customHeight="1" outlineLevel="1" x14ac:dyDescent="0.25">
      <c r="B297" s="52" t="s">
        <v>96</v>
      </c>
      <c r="C297" s="62"/>
      <c r="D297" s="63"/>
      <c r="E297" s="62"/>
      <c r="F297" s="63"/>
      <c r="G297" s="62"/>
      <c r="H297" s="63"/>
      <c r="I297" s="62"/>
      <c r="J297" s="63"/>
      <c r="K297" s="62"/>
      <c r="L297" s="63"/>
      <c r="M297" s="62">
        <v>180017</v>
      </c>
      <c r="N297" s="63">
        <v>-0.13289114958141868</v>
      </c>
      <c r="O297" s="62">
        <v>4875</v>
      </c>
      <c r="P297" s="63">
        <v>-0.2806551571491811</v>
      </c>
      <c r="Q297" s="62">
        <v>8416</v>
      </c>
      <c r="R297" s="63">
        <v>2.4093453394986586E-2</v>
      </c>
      <c r="S297" s="62">
        <v>38208</v>
      </c>
      <c r="T297" s="63">
        <v>-0.20006699606398126</v>
      </c>
      <c r="U297" s="62">
        <v>13511</v>
      </c>
      <c r="V297" s="63">
        <v>3.1767850324551317E-2</v>
      </c>
      <c r="W297" s="62">
        <v>87877</v>
      </c>
      <c r="X297" s="63">
        <v>-0.15412603836787342</v>
      </c>
      <c r="Y297" s="62">
        <v>4312</v>
      </c>
      <c r="Z297" s="63">
        <v>0.27235172617291226</v>
      </c>
      <c r="AA297" s="62">
        <v>7637</v>
      </c>
      <c r="AB297" s="63">
        <v>-0.14670391061452515</v>
      </c>
      <c r="AC297" s="62">
        <v>1329</v>
      </c>
      <c r="AD297" s="63">
        <v>1.8704103671706265</v>
      </c>
      <c r="AE297" s="62">
        <v>866</v>
      </c>
      <c r="AF297" s="54">
        <v>3.8926553672316384</v>
      </c>
      <c r="AG297" s="62">
        <v>463</v>
      </c>
      <c r="AH297" s="54">
        <v>0.61888111888111896</v>
      </c>
      <c r="AI297" s="62">
        <v>0</v>
      </c>
      <c r="AJ297" s="54" t="s">
        <v>90</v>
      </c>
      <c r="AK297" s="62">
        <v>0</v>
      </c>
      <c r="AL297" s="54" t="s">
        <v>90</v>
      </c>
      <c r="AM297" s="62">
        <v>2438</v>
      </c>
      <c r="AN297" s="63">
        <v>-0.26411107757319652</v>
      </c>
      <c r="AO297" s="62">
        <v>4198</v>
      </c>
      <c r="AP297" s="63">
        <v>-0.20159756561430198</v>
      </c>
      <c r="AQ297" s="62">
        <v>2149</v>
      </c>
      <c r="AR297" s="63"/>
      <c r="AS297" s="62"/>
      <c r="AT297" s="63"/>
      <c r="AU297" s="62"/>
      <c r="AV297" s="63"/>
      <c r="AW297" s="62"/>
      <c r="AX297" s="63"/>
      <c r="AY297" s="62"/>
      <c r="AZ297" s="63"/>
      <c r="BA297" s="62">
        <v>5067</v>
      </c>
      <c r="BB297" s="63">
        <v>-0.16852641942894653</v>
      </c>
      <c r="BC297" s="51"/>
      <c r="BD297" s="51"/>
    </row>
    <row r="298" spans="2:56" s="74" customFormat="1" ht="15" hidden="1" customHeight="1" outlineLevel="1" x14ac:dyDescent="0.25">
      <c r="B298" s="52" t="s">
        <v>97</v>
      </c>
      <c r="C298" s="62"/>
      <c r="D298" s="63"/>
      <c r="E298" s="62"/>
      <c r="F298" s="63"/>
      <c r="G298" s="62"/>
      <c r="H298" s="63"/>
      <c r="I298" s="62"/>
      <c r="J298" s="63"/>
      <c r="K298" s="62"/>
      <c r="L298" s="63"/>
      <c r="M298" s="62">
        <v>212671</v>
      </c>
      <c r="N298" s="63">
        <v>-0.12431339608501946</v>
      </c>
      <c r="O298" s="62">
        <v>9467</v>
      </c>
      <c r="P298" s="63">
        <v>-8.3720480061943436E-2</v>
      </c>
      <c r="Q298" s="62">
        <v>12812</v>
      </c>
      <c r="R298" s="63">
        <v>-7.8737326526209794E-2</v>
      </c>
      <c r="S298" s="62">
        <v>44595</v>
      </c>
      <c r="T298" s="63">
        <v>-6.783026755852839E-2</v>
      </c>
      <c r="U298" s="62">
        <v>13635</v>
      </c>
      <c r="V298" s="63">
        <v>-0.22391712675735675</v>
      </c>
      <c r="W298" s="62">
        <v>96609</v>
      </c>
      <c r="X298" s="63">
        <v>-0.14639770980225841</v>
      </c>
      <c r="Y298" s="62">
        <v>3394</v>
      </c>
      <c r="Z298" s="63">
        <v>-0.18609112709832132</v>
      </c>
      <c r="AA298" s="62">
        <v>9293</v>
      </c>
      <c r="AB298" s="63">
        <v>-0.36011843283068234</v>
      </c>
      <c r="AC298" s="62">
        <v>2724</v>
      </c>
      <c r="AD298" s="63">
        <v>2.9535558780841802</v>
      </c>
      <c r="AE298" s="62">
        <v>1151</v>
      </c>
      <c r="AF298" s="54">
        <v>7.8538461538461544</v>
      </c>
      <c r="AG298" s="62">
        <v>1573</v>
      </c>
      <c r="AH298" s="54">
        <v>1.8139534883720931</v>
      </c>
      <c r="AI298" s="62">
        <v>0</v>
      </c>
      <c r="AJ298" s="54" t="s">
        <v>90</v>
      </c>
      <c r="AK298" s="62">
        <v>0</v>
      </c>
      <c r="AL298" s="54" t="s">
        <v>90</v>
      </c>
      <c r="AM298" s="62">
        <v>2836</v>
      </c>
      <c r="AN298" s="63">
        <v>-0.34533702677747002</v>
      </c>
      <c r="AO298" s="62">
        <v>5379</v>
      </c>
      <c r="AP298" s="63">
        <v>-5.0317796610169441E-2</v>
      </c>
      <c r="AQ298" s="62">
        <v>2542</v>
      </c>
      <c r="AR298" s="63"/>
      <c r="AS298" s="62"/>
      <c r="AT298" s="63"/>
      <c r="AU298" s="62"/>
      <c r="AV298" s="63"/>
      <c r="AW298" s="62"/>
      <c r="AX298" s="63"/>
      <c r="AY298" s="62"/>
      <c r="AZ298" s="63"/>
      <c r="BA298" s="62">
        <v>9385</v>
      </c>
      <c r="BB298" s="63">
        <v>-6.9502280388657578E-2</v>
      </c>
      <c r="BC298" s="51"/>
      <c r="BD298" s="51"/>
    </row>
    <row r="299" spans="2:56" s="74" customFormat="1" ht="15" hidden="1" customHeight="1" outlineLevel="1" x14ac:dyDescent="0.25">
      <c r="B299" s="52" t="s">
        <v>98</v>
      </c>
      <c r="C299" s="62"/>
      <c r="D299" s="63"/>
      <c r="E299" s="62"/>
      <c r="F299" s="63"/>
      <c r="G299" s="62"/>
      <c r="H299" s="63"/>
      <c r="I299" s="62"/>
      <c r="J299" s="63"/>
      <c r="K299" s="62"/>
      <c r="L299" s="63"/>
      <c r="M299" s="62">
        <v>230765</v>
      </c>
      <c r="N299" s="63">
        <v>-3.6139584286837279E-3</v>
      </c>
      <c r="O299" s="62">
        <v>6790</v>
      </c>
      <c r="P299" s="63">
        <v>2.7076085312358167E-2</v>
      </c>
      <c r="Q299" s="62">
        <v>10864</v>
      </c>
      <c r="R299" s="63">
        <v>0.11425641025641031</v>
      </c>
      <c r="S299" s="62">
        <v>45984</v>
      </c>
      <c r="T299" s="63">
        <v>0.12885724806677312</v>
      </c>
      <c r="U299" s="62">
        <v>18810</v>
      </c>
      <c r="V299" s="63">
        <v>6.9418386491557182E-2</v>
      </c>
      <c r="W299" s="62">
        <v>105307</v>
      </c>
      <c r="X299" s="63">
        <v>-9.5650307011894031E-2</v>
      </c>
      <c r="Y299" s="62">
        <v>3488</v>
      </c>
      <c r="Z299" s="63">
        <v>5.2822215514639392E-2</v>
      </c>
      <c r="AA299" s="62">
        <v>13404</v>
      </c>
      <c r="AB299" s="63">
        <v>-0.11833190817601791</v>
      </c>
      <c r="AC299" s="62">
        <v>1780</v>
      </c>
      <c r="AD299" s="63">
        <v>0.97777777777777786</v>
      </c>
      <c r="AE299" s="62">
        <v>808</v>
      </c>
      <c r="AF299" s="54">
        <v>1.5171339563862927</v>
      </c>
      <c r="AG299" s="62">
        <v>972</v>
      </c>
      <c r="AH299" s="54">
        <v>0.67875647668393779</v>
      </c>
      <c r="AI299" s="62">
        <v>0</v>
      </c>
      <c r="AJ299" s="54" t="s">
        <v>90</v>
      </c>
      <c r="AK299" s="62">
        <v>0</v>
      </c>
      <c r="AL299" s="54" t="s">
        <v>90</v>
      </c>
      <c r="AM299" s="62">
        <v>2657</v>
      </c>
      <c r="AN299" s="63">
        <v>-0.17381840796019898</v>
      </c>
      <c r="AO299" s="62">
        <v>6842</v>
      </c>
      <c r="AP299" s="63">
        <v>0.23501805054151625</v>
      </c>
      <c r="AQ299" s="62">
        <v>3007</v>
      </c>
      <c r="AR299" s="63"/>
      <c r="AS299" s="62"/>
      <c r="AT299" s="63"/>
      <c r="AU299" s="62"/>
      <c r="AV299" s="63"/>
      <c r="AW299" s="62"/>
      <c r="AX299" s="63"/>
      <c r="AY299" s="62"/>
      <c r="AZ299" s="63"/>
      <c r="BA299" s="62">
        <v>11832</v>
      </c>
      <c r="BB299" s="63">
        <v>6.464783940115737E-3</v>
      </c>
      <c r="BC299" s="51"/>
      <c r="BD299" s="51"/>
    </row>
    <row r="300" spans="2:56" s="74" customFormat="1" ht="15" hidden="1" customHeight="1" outlineLevel="1" x14ac:dyDescent="0.25">
      <c r="B300" s="52" t="s">
        <v>99</v>
      </c>
      <c r="C300" s="62"/>
      <c r="D300" s="63"/>
      <c r="E300" s="62"/>
      <c r="F300" s="63"/>
      <c r="G300" s="62"/>
      <c r="H300" s="63"/>
      <c r="I300" s="62"/>
      <c r="J300" s="63"/>
      <c r="K300" s="62"/>
      <c r="L300" s="63"/>
      <c r="M300" s="62">
        <v>205151</v>
      </c>
      <c r="N300" s="63">
        <v>-0.15111804429143638</v>
      </c>
      <c r="O300" s="62">
        <v>7358</v>
      </c>
      <c r="P300" s="63">
        <v>5.4456864431069008E-2</v>
      </c>
      <c r="Q300" s="62">
        <v>8450</v>
      </c>
      <c r="R300" s="63">
        <v>6.3160543532964297E-2</v>
      </c>
      <c r="S300" s="62">
        <v>46240</v>
      </c>
      <c r="T300" s="63">
        <v>-0.11969082567060751</v>
      </c>
      <c r="U300" s="62">
        <v>13775</v>
      </c>
      <c r="V300" s="63">
        <v>-0.1896105424167549</v>
      </c>
      <c r="W300" s="62">
        <v>97588</v>
      </c>
      <c r="X300" s="63">
        <v>-0.20060944641950229</v>
      </c>
      <c r="Y300" s="62">
        <v>3588</v>
      </c>
      <c r="Z300" s="63">
        <v>3.9171796306658457E-3</v>
      </c>
      <c r="AA300" s="62">
        <v>9086</v>
      </c>
      <c r="AB300" s="63">
        <v>-0.17773755656108592</v>
      </c>
      <c r="AC300" s="62">
        <v>2032</v>
      </c>
      <c r="AD300" s="63">
        <v>1.6527415143603132</v>
      </c>
      <c r="AE300" s="62">
        <v>871</v>
      </c>
      <c r="AF300" s="54">
        <v>3.1084905660377355</v>
      </c>
      <c r="AG300" s="62">
        <v>1159</v>
      </c>
      <c r="AH300" s="54">
        <v>1.092057761732852</v>
      </c>
      <c r="AI300" s="62">
        <v>0</v>
      </c>
      <c r="AJ300" s="54" t="s">
        <v>90</v>
      </c>
      <c r="AK300" s="62">
        <v>2</v>
      </c>
      <c r="AL300" s="54" t="s">
        <v>90</v>
      </c>
      <c r="AM300" s="62">
        <v>2941</v>
      </c>
      <c r="AN300" s="63">
        <v>-0.21656899307405431</v>
      </c>
      <c r="AO300" s="62">
        <v>4116</v>
      </c>
      <c r="AP300" s="63">
        <v>-0.31989424983476533</v>
      </c>
      <c r="AQ300" s="62">
        <v>2194</v>
      </c>
      <c r="AR300" s="63"/>
      <c r="AS300" s="62"/>
      <c r="AT300" s="63"/>
      <c r="AU300" s="62"/>
      <c r="AV300" s="63"/>
      <c r="AW300" s="62"/>
      <c r="AX300" s="63"/>
      <c r="AY300" s="62"/>
      <c r="AZ300" s="63"/>
      <c r="BA300" s="62">
        <v>7783</v>
      </c>
      <c r="BB300" s="63">
        <v>-0.1809954751131222</v>
      </c>
      <c r="BC300" s="51"/>
      <c r="BD300" s="51"/>
    </row>
    <row r="301" spans="2:56" s="74" customFormat="1" ht="15" hidden="1" customHeight="1" outlineLevel="1" x14ac:dyDescent="0.25">
      <c r="B301" s="52" t="s">
        <v>100</v>
      </c>
      <c r="C301" s="62"/>
      <c r="D301" s="63"/>
      <c r="E301" s="62"/>
      <c r="F301" s="63"/>
      <c r="G301" s="62"/>
      <c r="H301" s="63"/>
      <c r="I301" s="62"/>
      <c r="J301" s="63"/>
      <c r="K301" s="62"/>
      <c r="L301" s="63"/>
      <c r="M301" s="62">
        <v>246943</v>
      </c>
      <c r="N301" s="63">
        <v>-2.1628196290045199E-2</v>
      </c>
      <c r="O301" s="62">
        <v>7530</v>
      </c>
      <c r="P301" s="63">
        <v>-5.3306512446567811E-2</v>
      </c>
      <c r="Q301" s="62">
        <v>11572</v>
      </c>
      <c r="R301" s="63">
        <v>0.10430384578681173</v>
      </c>
      <c r="S301" s="62">
        <v>57192</v>
      </c>
      <c r="T301" s="63">
        <v>9.2638939304204859E-2</v>
      </c>
      <c r="U301" s="62">
        <v>13457</v>
      </c>
      <c r="V301" s="63">
        <v>-0.11461280347391278</v>
      </c>
      <c r="W301" s="62">
        <v>109893</v>
      </c>
      <c r="X301" s="63">
        <v>-3.3610341643582675E-2</v>
      </c>
      <c r="Y301" s="62">
        <v>2132</v>
      </c>
      <c r="Z301" s="63">
        <v>-0.21847507331378302</v>
      </c>
      <c r="AA301" s="62">
        <v>7178</v>
      </c>
      <c r="AB301" s="63">
        <v>-0.39862600536193027</v>
      </c>
      <c r="AC301" s="62">
        <v>22881</v>
      </c>
      <c r="AD301" s="63">
        <v>6.1418564735352676E-2</v>
      </c>
      <c r="AE301" s="62">
        <v>7167</v>
      </c>
      <c r="AF301" s="54">
        <v>2.400342906129449E-2</v>
      </c>
      <c r="AG301" s="62">
        <v>5050</v>
      </c>
      <c r="AH301" s="54">
        <v>0.41100866163732896</v>
      </c>
      <c r="AI301" s="62">
        <v>4472</v>
      </c>
      <c r="AJ301" s="54">
        <v>0.16035288012454596</v>
      </c>
      <c r="AK301" s="62">
        <v>6192</v>
      </c>
      <c r="AL301" s="54">
        <v>-0.13094736842105259</v>
      </c>
      <c r="AM301" s="62">
        <v>3964</v>
      </c>
      <c r="AN301" s="63">
        <v>-5.5740828966174383E-2</v>
      </c>
      <c r="AO301" s="62">
        <v>4171</v>
      </c>
      <c r="AP301" s="63">
        <v>-0.25663874532168951</v>
      </c>
      <c r="AQ301" s="62">
        <v>2679</v>
      </c>
      <c r="AR301" s="63"/>
      <c r="AS301" s="62"/>
      <c r="AT301" s="63"/>
      <c r="AU301" s="62"/>
      <c r="AV301" s="63"/>
      <c r="AW301" s="62"/>
      <c r="AX301" s="63"/>
      <c r="AY301" s="62"/>
      <c r="AZ301" s="63"/>
      <c r="BA301" s="62">
        <v>4294</v>
      </c>
      <c r="BB301" s="63">
        <v>-0.29176975094837543</v>
      </c>
      <c r="BC301" s="51"/>
      <c r="BD301" s="51"/>
    </row>
    <row r="302" spans="2:56" s="74" customFormat="1" ht="15" hidden="1" customHeight="1" outlineLevel="1" x14ac:dyDescent="0.25">
      <c r="B302" s="52" t="s">
        <v>101</v>
      </c>
      <c r="C302" s="62"/>
      <c r="D302" s="63"/>
      <c r="E302" s="62"/>
      <c r="F302" s="63"/>
      <c r="G302" s="62"/>
      <c r="H302" s="63"/>
      <c r="I302" s="62"/>
      <c r="J302" s="63"/>
      <c r="K302" s="62"/>
      <c r="L302" s="63"/>
      <c r="M302" s="62">
        <v>304852</v>
      </c>
      <c r="N302" s="63">
        <v>0.17000118975886269</v>
      </c>
      <c r="O302" s="62">
        <v>8753</v>
      </c>
      <c r="P302" s="63">
        <v>0.2189110151789444</v>
      </c>
      <c r="Q302" s="62">
        <v>12448</v>
      </c>
      <c r="R302" s="63">
        <v>0.14317200844889344</v>
      </c>
      <c r="S302" s="62">
        <v>69399</v>
      </c>
      <c r="T302" s="63">
        <v>1.8970149911169187E-2</v>
      </c>
      <c r="U302" s="62">
        <v>9139</v>
      </c>
      <c r="V302" s="63">
        <v>0.24713427947598254</v>
      </c>
      <c r="W302" s="62">
        <v>124168</v>
      </c>
      <c r="X302" s="63">
        <v>0.23453205937621169</v>
      </c>
      <c r="Y302" s="62">
        <v>1622</v>
      </c>
      <c r="Z302" s="63">
        <v>0.18567251461988299</v>
      </c>
      <c r="AA302" s="62">
        <v>6089</v>
      </c>
      <c r="AB302" s="63">
        <v>-0.21422118983094596</v>
      </c>
      <c r="AC302" s="62">
        <v>49081</v>
      </c>
      <c r="AD302" s="63">
        <v>0.25797108878408848</v>
      </c>
      <c r="AE302" s="62">
        <v>16331</v>
      </c>
      <c r="AF302" s="54">
        <v>0.26205564142194748</v>
      </c>
      <c r="AG302" s="62">
        <v>9370</v>
      </c>
      <c r="AH302" s="54">
        <v>0.21577786427922674</v>
      </c>
      <c r="AI302" s="62">
        <v>9319</v>
      </c>
      <c r="AJ302" s="54">
        <v>0.41304018195602721</v>
      </c>
      <c r="AK302" s="62">
        <v>14061</v>
      </c>
      <c r="AL302" s="54">
        <v>0.19424154917615089</v>
      </c>
      <c r="AM302" s="62">
        <v>4901</v>
      </c>
      <c r="AN302" s="63">
        <v>9.2510031208203225E-2</v>
      </c>
      <c r="AO302" s="62">
        <v>8245</v>
      </c>
      <c r="AP302" s="63">
        <v>0.30088355948248657</v>
      </c>
      <c r="AQ302" s="62">
        <v>4351</v>
      </c>
      <c r="AR302" s="63"/>
      <c r="AS302" s="62"/>
      <c r="AT302" s="63"/>
      <c r="AU302" s="62"/>
      <c r="AV302" s="63"/>
      <c r="AW302" s="62"/>
      <c r="AX302" s="63"/>
      <c r="AY302" s="62"/>
      <c r="AZ302" s="63"/>
      <c r="BA302" s="62">
        <v>6656</v>
      </c>
      <c r="BB302" s="63">
        <v>-7.1299009348402387E-2</v>
      </c>
      <c r="BC302" s="51"/>
      <c r="BD302" s="51"/>
    </row>
    <row r="303" spans="2:56" s="74" customFormat="1" ht="15" hidden="1" customHeight="1" outlineLevel="1" x14ac:dyDescent="0.25">
      <c r="B303" s="52" t="s">
        <v>102</v>
      </c>
      <c r="C303" s="62"/>
      <c r="D303" s="63"/>
      <c r="E303" s="62"/>
      <c r="F303" s="63"/>
      <c r="G303" s="62"/>
      <c r="H303" s="63"/>
      <c r="I303" s="62"/>
      <c r="J303" s="63"/>
      <c r="K303" s="62"/>
      <c r="L303" s="63"/>
      <c r="M303" s="62">
        <v>293972</v>
      </c>
      <c r="N303" s="63">
        <v>1.4060214697684703E-2</v>
      </c>
      <c r="O303" s="62">
        <v>8525</v>
      </c>
      <c r="P303" s="63">
        <v>8.3640523706622671E-2</v>
      </c>
      <c r="Q303" s="62">
        <v>14816</v>
      </c>
      <c r="R303" s="63">
        <v>0.14799318146598472</v>
      </c>
      <c r="S303" s="62">
        <v>64536</v>
      </c>
      <c r="T303" s="63">
        <v>1.2397718819734393E-4</v>
      </c>
      <c r="U303" s="62">
        <v>10128</v>
      </c>
      <c r="V303" s="63">
        <v>-0.22998555462632098</v>
      </c>
      <c r="W303" s="62">
        <v>109205</v>
      </c>
      <c r="X303" s="63">
        <v>-5.0259166492729435E-2</v>
      </c>
      <c r="Y303" s="62">
        <v>1153</v>
      </c>
      <c r="Z303" s="63">
        <v>-0.40750256937307294</v>
      </c>
      <c r="AA303" s="62">
        <v>8017</v>
      </c>
      <c r="AB303" s="63">
        <v>-5.9920262664165058E-2</v>
      </c>
      <c r="AC303" s="62">
        <v>56755</v>
      </c>
      <c r="AD303" s="63">
        <v>0.25968261014315841</v>
      </c>
      <c r="AE303" s="62">
        <v>19939</v>
      </c>
      <c r="AF303" s="54">
        <v>0.34722972972972976</v>
      </c>
      <c r="AG303" s="62">
        <v>11090</v>
      </c>
      <c r="AH303" s="54">
        <v>0.30670437139154005</v>
      </c>
      <c r="AI303" s="62">
        <v>11634</v>
      </c>
      <c r="AJ303" s="54">
        <v>0.36870588235294122</v>
      </c>
      <c r="AK303" s="62">
        <v>14092</v>
      </c>
      <c r="AL303" s="54">
        <v>6.2104311124510092E-2</v>
      </c>
      <c r="AM303" s="62">
        <v>4073</v>
      </c>
      <c r="AN303" s="63">
        <v>3.638676844783717E-2</v>
      </c>
      <c r="AO303" s="62">
        <v>5078</v>
      </c>
      <c r="AP303" s="63">
        <v>-0.16985450384175249</v>
      </c>
      <c r="AQ303" s="62">
        <v>4191</v>
      </c>
      <c r="AR303" s="63"/>
      <c r="AS303" s="62"/>
      <c r="AT303" s="63"/>
      <c r="AU303" s="62"/>
      <c r="AV303" s="63"/>
      <c r="AW303" s="62"/>
      <c r="AX303" s="63"/>
      <c r="AY303" s="62"/>
      <c r="AZ303" s="63"/>
      <c r="BA303" s="62">
        <v>7495</v>
      </c>
      <c r="BB303" s="63">
        <v>-0.27247136478353717</v>
      </c>
      <c r="BC303" s="51"/>
      <c r="BD303" s="51"/>
    </row>
    <row r="304" spans="2:56" s="74" customFormat="1" ht="15" customHeight="1" collapsed="1" x14ac:dyDescent="0.25">
      <c r="B304" s="64">
        <v>1996</v>
      </c>
      <c r="C304" s="65"/>
      <c r="D304" s="66"/>
      <c r="E304" s="65"/>
      <c r="F304" s="66"/>
      <c r="G304" s="65"/>
      <c r="H304" s="66"/>
      <c r="I304" s="65"/>
      <c r="J304" s="66"/>
      <c r="K304" s="65"/>
      <c r="L304" s="66"/>
      <c r="M304" s="65">
        <v>2993084</v>
      </c>
      <c r="N304" s="66">
        <v>-6.4675718523200532E-3</v>
      </c>
      <c r="O304" s="65">
        <v>91084</v>
      </c>
      <c r="P304" s="66">
        <v>-1.9136128191598156E-2</v>
      </c>
      <c r="Q304" s="65">
        <v>135521</v>
      </c>
      <c r="R304" s="66">
        <v>4.3167350457613995E-2</v>
      </c>
      <c r="S304" s="65">
        <v>669909</v>
      </c>
      <c r="T304" s="66">
        <v>5.3048288198518367E-3</v>
      </c>
      <c r="U304" s="65">
        <v>184189</v>
      </c>
      <c r="V304" s="66">
        <v>-4.6477918070892077E-2</v>
      </c>
      <c r="W304" s="65">
        <v>1254153</v>
      </c>
      <c r="X304" s="66">
        <v>-4.6594118340181456E-2</v>
      </c>
      <c r="Y304" s="65">
        <v>30419</v>
      </c>
      <c r="Z304" s="66">
        <v>-1.4928756476683902E-2</v>
      </c>
      <c r="AA304" s="65">
        <v>116447</v>
      </c>
      <c r="AB304" s="66">
        <v>-0.16665831752960958</v>
      </c>
      <c r="AC304" s="65">
        <v>285483</v>
      </c>
      <c r="AD304" s="66">
        <v>0.27181481629980087</v>
      </c>
      <c r="AE304" s="65">
        <v>96911</v>
      </c>
      <c r="AF304" s="66">
        <v>0.26542097566071243</v>
      </c>
      <c r="AG304" s="65">
        <v>56925</v>
      </c>
      <c r="AH304" s="66">
        <v>0.30135107331458744</v>
      </c>
      <c r="AI304" s="65">
        <v>55245</v>
      </c>
      <c r="AJ304" s="66">
        <v>0.24793873816892176</v>
      </c>
      <c r="AK304" s="65">
        <v>76402</v>
      </c>
      <c r="AL304" s="66">
        <v>0.27606767658209885</v>
      </c>
      <c r="AM304" s="65">
        <v>41871</v>
      </c>
      <c r="AN304" s="66">
        <v>-0.16886339275080398</v>
      </c>
      <c r="AO304" s="65">
        <v>68568</v>
      </c>
      <c r="AP304" s="66">
        <v>4.8023721456301738E-2</v>
      </c>
      <c r="AQ304" s="65">
        <v>34606</v>
      </c>
      <c r="AR304" s="66"/>
      <c r="AS304" s="65"/>
      <c r="AT304" s="66"/>
      <c r="AU304" s="65"/>
      <c r="AV304" s="66"/>
      <c r="AW304" s="65"/>
      <c r="AX304" s="66"/>
      <c r="AY304" s="65"/>
      <c r="AZ304" s="66"/>
      <c r="BA304" s="65">
        <v>78694</v>
      </c>
      <c r="BB304" s="66">
        <v>-0.19206168314493688</v>
      </c>
      <c r="BC304" s="51"/>
      <c r="BD304" s="51"/>
    </row>
    <row r="305" spans="2:56" s="74" customFormat="1" ht="15" hidden="1" customHeight="1" outlineLevel="1" x14ac:dyDescent="0.25">
      <c r="B305" s="52" t="s">
        <v>91</v>
      </c>
      <c r="C305" s="62"/>
      <c r="D305" s="63"/>
      <c r="E305" s="62"/>
      <c r="F305" s="63"/>
      <c r="G305" s="62"/>
      <c r="H305" s="63"/>
      <c r="I305" s="62"/>
      <c r="J305" s="63"/>
      <c r="K305" s="62"/>
      <c r="L305" s="63"/>
      <c r="M305" s="62">
        <v>261143</v>
      </c>
      <c r="N305" s="63">
        <v>8.2935964014749786E-3</v>
      </c>
      <c r="O305" s="62">
        <v>8000</v>
      </c>
      <c r="P305" s="63">
        <v>-0.12863522492103252</v>
      </c>
      <c r="Q305" s="62">
        <v>12978</v>
      </c>
      <c r="R305" s="63">
        <v>3.0981887511916106E-2</v>
      </c>
      <c r="S305" s="62">
        <v>55411</v>
      </c>
      <c r="T305" s="63">
        <v>-1.5316419201384379E-3</v>
      </c>
      <c r="U305" s="62">
        <v>11169</v>
      </c>
      <c r="V305" s="63">
        <v>4.9520766773162972E-2</v>
      </c>
      <c r="W305" s="62">
        <v>97927</v>
      </c>
      <c r="X305" s="63">
        <v>-1.368773039502047E-2</v>
      </c>
      <c r="Y305" s="62">
        <v>1641</v>
      </c>
      <c r="Z305" s="63">
        <v>0.14515003489183531</v>
      </c>
      <c r="AA305" s="62">
        <v>18405</v>
      </c>
      <c r="AB305" s="63">
        <v>-0.17046017938432412</v>
      </c>
      <c r="AC305" s="62">
        <v>38550</v>
      </c>
      <c r="AD305" s="63">
        <v>0.106868037211439</v>
      </c>
      <c r="AE305" s="62">
        <v>13132</v>
      </c>
      <c r="AF305" s="54">
        <v>0.15639309616061992</v>
      </c>
      <c r="AG305" s="62">
        <v>7413</v>
      </c>
      <c r="AH305" s="54">
        <v>0.1255693896143335</v>
      </c>
      <c r="AI305" s="62">
        <v>8398</v>
      </c>
      <c r="AJ305" s="54">
        <v>0.11883826272315479</v>
      </c>
      <c r="AK305" s="62">
        <v>9607</v>
      </c>
      <c r="AL305" s="54">
        <v>2.420042643923237E-2</v>
      </c>
      <c r="AM305" s="62">
        <v>4082</v>
      </c>
      <c r="AN305" s="63">
        <v>0.11804984935634066</v>
      </c>
      <c r="AO305" s="62">
        <v>4888</v>
      </c>
      <c r="AP305" s="63">
        <v>1.6850426461410439E-2</v>
      </c>
      <c r="AQ305" s="62"/>
      <c r="AR305" s="63"/>
      <c r="AS305" s="62"/>
      <c r="AT305" s="63"/>
      <c r="AU305" s="62"/>
      <c r="AV305" s="63"/>
      <c r="AW305" s="62"/>
      <c r="AX305" s="63"/>
      <c r="AY305" s="62"/>
      <c r="AZ305" s="63"/>
      <c r="BA305" s="62">
        <v>7482</v>
      </c>
      <c r="BB305" s="63">
        <v>0.8037608486017358</v>
      </c>
      <c r="BC305" s="51"/>
      <c r="BD305" s="51"/>
    </row>
    <row r="306" spans="2:56" s="74" customFormat="1" ht="15" hidden="1" customHeight="1" outlineLevel="1" x14ac:dyDescent="0.25">
      <c r="B306" s="52" t="s">
        <v>92</v>
      </c>
      <c r="C306" s="62"/>
      <c r="D306" s="63"/>
      <c r="E306" s="62"/>
      <c r="F306" s="63"/>
      <c r="G306" s="62"/>
      <c r="H306" s="63"/>
      <c r="I306" s="62"/>
      <c r="J306" s="63"/>
      <c r="K306" s="62"/>
      <c r="L306" s="63"/>
      <c r="M306" s="62">
        <v>263024</v>
      </c>
      <c r="N306" s="63">
        <v>2.2695548375306629E-2</v>
      </c>
      <c r="O306" s="62">
        <v>8203</v>
      </c>
      <c r="P306" s="63">
        <v>-0.12361111111111112</v>
      </c>
      <c r="Q306" s="62">
        <v>12050</v>
      </c>
      <c r="R306" s="63">
        <v>1.6877637130801704E-2</v>
      </c>
      <c r="S306" s="62">
        <v>59824</v>
      </c>
      <c r="T306" s="63">
        <v>7.4598983312676337E-2</v>
      </c>
      <c r="U306" s="62">
        <v>17336</v>
      </c>
      <c r="V306" s="63">
        <v>0.12141794423960151</v>
      </c>
      <c r="W306" s="62">
        <v>101419</v>
      </c>
      <c r="X306" s="63">
        <v>-3.7870810446727576E-2</v>
      </c>
      <c r="Y306" s="62">
        <v>1674</v>
      </c>
      <c r="Z306" s="63">
        <v>0.63636363636363646</v>
      </c>
      <c r="AA306" s="62">
        <v>13544</v>
      </c>
      <c r="AB306" s="63">
        <v>-0.14645828081673806</v>
      </c>
      <c r="AC306" s="62">
        <v>31866</v>
      </c>
      <c r="AD306" s="63">
        <v>6.7609220048244545E-2</v>
      </c>
      <c r="AE306" s="62">
        <v>10956</v>
      </c>
      <c r="AF306" s="54">
        <v>0.14494722541540384</v>
      </c>
      <c r="AG306" s="62">
        <v>5900</v>
      </c>
      <c r="AH306" s="54">
        <v>7.448552176288481E-2</v>
      </c>
      <c r="AI306" s="62">
        <v>6920</v>
      </c>
      <c r="AJ306" s="54">
        <v>3.6083245994909419E-2</v>
      </c>
      <c r="AK306" s="62">
        <v>8090</v>
      </c>
      <c r="AL306" s="54">
        <v>-2.3430755950178961E-3</v>
      </c>
      <c r="AM306" s="62">
        <v>4223</v>
      </c>
      <c r="AN306" s="63">
        <v>0.24425456688273428</v>
      </c>
      <c r="AO306" s="62">
        <v>5120</v>
      </c>
      <c r="AP306" s="63">
        <v>0.12428634167764607</v>
      </c>
      <c r="AQ306" s="62"/>
      <c r="AR306" s="63"/>
      <c r="AS306" s="62"/>
      <c r="AT306" s="63"/>
      <c r="AU306" s="62"/>
      <c r="AV306" s="63"/>
      <c r="AW306" s="62"/>
      <c r="AX306" s="63"/>
      <c r="AY306" s="62"/>
      <c r="AZ306" s="63"/>
      <c r="BA306" s="62">
        <v>7053</v>
      </c>
      <c r="BB306" s="63">
        <v>0.78828600405679516</v>
      </c>
      <c r="BC306" s="51"/>
      <c r="BD306" s="51"/>
    </row>
    <row r="307" spans="2:56" s="74" customFormat="1" ht="15" hidden="1" customHeight="1" outlineLevel="1" x14ac:dyDescent="0.25">
      <c r="B307" s="52" t="s">
        <v>93</v>
      </c>
      <c r="C307" s="62"/>
      <c r="D307" s="63"/>
      <c r="E307" s="62"/>
      <c r="F307" s="63"/>
      <c r="G307" s="62"/>
      <c r="H307" s="63"/>
      <c r="I307" s="62"/>
      <c r="J307" s="63"/>
      <c r="K307" s="62"/>
      <c r="L307" s="63"/>
      <c r="M307" s="62">
        <v>295264</v>
      </c>
      <c r="N307" s="63">
        <v>8.0990839929413916E-2</v>
      </c>
      <c r="O307" s="62">
        <v>10023</v>
      </c>
      <c r="P307" s="63">
        <v>0.11144377910844971</v>
      </c>
      <c r="Q307" s="62">
        <v>12273</v>
      </c>
      <c r="R307" s="63">
        <v>0.3420448332422088</v>
      </c>
      <c r="S307" s="62">
        <v>71035</v>
      </c>
      <c r="T307" s="63">
        <v>0.1022406355708656</v>
      </c>
      <c r="U307" s="62">
        <v>18986</v>
      </c>
      <c r="V307" s="63">
        <v>0.22807244501940493</v>
      </c>
      <c r="W307" s="62">
        <v>121444</v>
      </c>
      <c r="X307" s="63">
        <v>3.2134145823240923E-2</v>
      </c>
      <c r="Y307" s="62">
        <v>1824</v>
      </c>
      <c r="Z307" s="63">
        <v>0.59719789842381776</v>
      </c>
      <c r="AA307" s="62">
        <v>10204</v>
      </c>
      <c r="AB307" s="63">
        <v>-0.13664438615788133</v>
      </c>
      <c r="AC307" s="62">
        <v>31414</v>
      </c>
      <c r="AD307" s="63">
        <v>-2.6254610830414471E-2</v>
      </c>
      <c r="AE307" s="62">
        <v>10993</v>
      </c>
      <c r="AF307" s="54">
        <v>6.4285022751476406E-2</v>
      </c>
      <c r="AG307" s="62">
        <v>5542</v>
      </c>
      <c r="AH307" s="54">
        <v>-8.6383119024068589E-2</v>
      </c>
      <c r="AI307" s="62">
        <v>6873</v>
      </c>
      <c r="AJ307" s="54">
        <v>-2.4968080578805507E-2</v>
      </c>
      <c r="AK307" s="62">
        <v>8006</v>
      </c>
      <c r="AL307" s="54">
        <v>-9.198139956901441E-2</v>
      </c>
      <c r="AM307" s="62">
        <v>5078</v>
      </c>
      <c r="AN307" s="63">
        <v>0.36066452304394425</v>
      </c>
      <c r="AO307" s="62">
        <v>5207</v>
      </c>
      <c r="AP307" s="63">
        <v>0.30960764587525147</v>
      </c>
      <c r="AQ307" s="62"/>
      <c r="AR307" s="63"/>
      <c r="AS307" s="62"/>
      <c r="AT307" s="63"/>
      <c r="AU307" s="62"/>
      <c r="AV307" s="63"/>
      <c r="AW307" s="62"/>
      <c r="AX307" s="63"/>
      <c r="AY307" s="62"/>
      <c r="AZ307" s="63"/>
      <c r="BA307" s="62">
        <v>7001</v>
      </c>
      <c r="BB307" s="63">
        <v>0.82698329853862207</v>
      </c>
      <c r="BC307" s="51"/>
      <c r="BD307" s="51"/>
    </row>
    <row r="308" spans="2:56" s="74" customFormat="1" ht="15" hidden="1" customHeight="1" outlineLevel="1" x14ac:dyDescent="0.25">
      <c r="B308" s="52" t="s">
        <v>94</v>
      </c>
      <c r="C308" s="62"/>
      <c r="D308" s="63"/>
      <c r="E308" s="62"/>
      <c r="F308" s="63"/>
      <c r="G308" s="62"/>
      <c r="H308" s="63"/>
      <c r="I308" s="62"/>
      <c r="J308" s="63"/>
      <c r="K308" s="62"/>
      <c r="L308" s="63"/>
      <c r="M308" s="62">
        <v>264868</v>
      </c>
      <c r="N308" s="63">
        <v>6.8395237019587496E-2</v>
      </c>
      <c r="O308" s="62">
        <v>6494</v>
      </c>
      <c r="P308" s="63">
        <v>-0.15188716207391928</v>
      </c>
      <c r="Q308" s="62">
        <v>10628</v>
      </c>
      <c r="R308" s="63">
        <v>-4.5017521789918247E-2</v>
      </c>
      <c r="S308" s="62">
        <v>61682</v>
      </c>
      <c r="T308" s="63">
        <v>0.19912906549505238</v>
      </c>
      <c r="U308" s="62">
        <v>27737</v>
      </c>
      <c r="V308" s="63">
        <v>0.19463347402877074</v>
      </c>
      <c r="W308" s="62">
        <v>110487</v>
      </c>
      <c r="X308" s="63">
        <v>-7.3468737421172658E-2</v>
      </c>
      <c r="Y308" s="62">
        <v>2336</v>
      </c>
      <c r="Z308" s="63">
        <v>0.39047619047619042</v>
      </c>
      <c r="AA308" s="62">
        <v>10760</v>
      </c>
      <c r="AB308" s="63">
        <v>-9.5729013254786111E-3</v>
      </c>
      <c r="AC308" s="62">
        <v>14131</v>
      </c>
      <c r="AD308" s="63">
        <v>0.30661118816458632</v>
      </c>
      <c r="AE308" s="62">
        <v>5862</v>
      </c>
      <c r="AF308" s="54">
        <v>0.2630898513251454</v>
      </c>
      <c r="AG308" s="62">
        <v>3137</v>
      </c>
      <c r="AH308" s="54">
        <v>0.27158492095662745</v>
      </c>
      <c r="AI308" s="62">
        <v>3129</v>
      </c>
      <c r="AJ308" s="54">
        <v>0.70517711171662123</v>
      </c>
      <c r="AK308" s="62">
        <v>2003</v>
      </c>
      <c r="AL308" s="54">
        <v>6.9978632478632452E-2</v>
      </c>
      <c r="AM308" s="62">
        <v>5798</v>
      </c>
      <c r="AN308" s="63">
        <v>0.42212411086583268</v>
      </c>
      <c r="AO308" s="62">
        <v>5136</v>
      </c>
      <c r="AP308" s="63">
        <v>0.15467625899280568</v>
      </c>
      <c r="AQ308" s="62"/>
      <c r="AR308" s="63"/>
      <c r="AS308" s="62"/>
      <c r="AT308" s="63"/>
      <c r="AU308" s="62"/>
      <c r="AV308" s="63"/>
      <c r="AW308" s="62"/>
      <c r="AX308" s="63"/>
      <c r="AY308" s="62"/>
      <c r="AZ308" s="63"/>
      <c r="BA308" s="62">
        <v>8933</v>
      </c>
      <c r="BB308" s="63">
        <v>2.3270018621973931</v>
      </c>
      <c r="BC308" s="51"/>
      <c r="BD308" s="51"/>
    </row>
    <row r="309" spans="2:56" s="74" customFormat="1" ht="15" hidden="1" customHeight="1" outlineLevel="1" x14ac:dyDescent="0.25">
      <c r="B309" s="52" t="s">
        <v>95</v>
      </c>
      <c r="C309" s="62"/>
      <c r="D309" s="63"/>
      <c r="E309" s="62"/>
      <c r="F309" s="63"/>
      <c r="G309" s="62"/>
      <c r="H309" s="63"/>
      <c r="I309" s="62"/>
      <c r="J309" s="63"/>
      <c r="K309" s="62"/>
      <c r="L309" s="63"/>
      <c r="M309" s="62">
        <v>201672</v>
      </c>
      <c r="N309" s="63">
        <v>2.7446300715989747E-3</v>
      </c>
      <c r="O309" s="62">
        <v>6441</v>
      </c>
      <c r="P309" s="63">
        <v>-4.5211977468129216E-2</v>
      </c>
      <c r="Q309" s="62">
        <v>7887</v>
      </c>
      <c r="R309" s="63">
        <v>3.4496327387198322E-2</v>
      </c>
      <c r="S309" s="62">
        <v>44578</v>
      </c>
      <c r="T309" s="63">
        <v>0.10366170681587472</v>
      </c>
      <c r="U309" s="62">
        <v>17008</v>
      </c>
      <c r="V309" s="63">
        <v>3.122536833808276E-2</v>
      </c>
      <c r="W309" s="62">
        <v>99300</v>
      </c>
      <c r="X309" s="63">
        <v>-6.2871595477624109E-2</v>
      </c>
      <c r="Y309" s="62">
        <v>2917</v>
      </c>
      <c r="Z309" s="63">
        <v>4.814947897951849E-2</v>
      </c>
      <c r="AA309" s="62">
        <v>8883</v>
      </c>
      <c r="AB309" s="63">
        <v>-7.6899095916034499E-2</v>
      </c>
      <c r="AC309" s="62">
        <v>62</v>
      </c>
      <c r="AD309" s="63">
        <v>-0.93514644351464438</v>
      </c>
      <c r="AE309" s="62">
        <v>62</v>
      </c>
      <c r="AF309" s="54">
        <v>-0.63095238095238093</v>
      </c>
      <c r="AG309" s="62">
        <v>0</v>
      </c>
      <c r="AH309" s="54" t="s">
        <v>90</v>
      </c>
      <c r="AI309" s="62">
        <v>0</v>
      </c>
      <c r="AJ309" s="54">
        <v>-1</v>
      </c>
      <c r="AK309" s="62">
        <v>0</v>
      </c>
      <c r="AL309" s="54" t="s">
        <v>90</v>
      </c>
      <c r="AM309" s="62">
        <v>3968</v>
      </c>
      <c r="AN309" s="63">
        <v>0.22318125770653507</v>
      </c>
      <c r="AO309" s="62">
        <v>4495</v>
      </c>
      <c r="AP309" s="63">
        <v>0.12262737262737256</v>
      </c>
      <c r="AQ309" s="62"/>
      <c r="AR309" s="63"/>
      <c r="AS309" s="62"/>
      <c r="AT309" s="63"/>
      <c r="AU309" s="62"/>
      <c r="AV309" s="63"/>
      <c r="AW309" s="62"/>
      <c r="AX309" s="63"/>
      <c r="AY309" s="62"/>
      <c r="AZ309" s="63"/>
      <c r="BA309" s="62">
        <v>5961</v>
      </c>
      <c r="BB309" s="63">
        <v>0.80965391621129323</v>
      </c>
      <c r="BC309" s="51"/>
      <c r="BD309" s="51"/>
    </row>
    <row r="310" spans="2:56" s="74" customFormat="1" ht="15" hidden="1" customHeight="1" outlineLevel="1" x14ac:dyDescent="0.25">
      <c r="B310" s="52" t="s">
        <v>96</v>
      </c>
      <c r="C310" s="62"/>
      <c r="D310" s="63"/>
      <c r="E310" s="62"/>
      <c r="F310" s="63"/>
      <c r="G310" s="62"/>
      <c r="H310" s="63"/>
      <c r="I310" s="62"/>
      <c r="J310" s="63"/>
      <c r="K310" s="62"/>
      <c r="L310" s="63"/>
      <c r="M310" s="62">
        <v>207606</v>
      </c>
      <c r="N310" s="63">
        <v>7.1044960920370492E-2</v>
      </c>
      <c r="O310" s="62">
        <v>6777</v>
      </c>
      <c r="P310" s="63">
        <v>0.12183413342161886</v>
      </c>
      <c r="Q310" s="62">
        <v>8218</v>
      </c>
      <c r="R310" s="63">
        <v>1.4693171996542853E-2</v>
      </c>
      <c r="S310" s="62">
        <v>47764</v>
      </c>
      <c r="T310" s="63">
        <v>0.1848581067672157</v>
      </c>
      <c r="U310" s="62">
        <v>13095</v>
      </c>
      <c r="V310" s="63">
        <v>0.12374495837981625</v>
      </c>
      <c r="W310" s="62">
        <v>103889</v>
      </c>
      <c r="X310" s="63">
        <v>4.3018444762383812E-3</v>
      </c>
      <c r="Y310" s="62">
        <v>3389</v>
      </c>
      <c r="Z310" s="63">
        <v>2.7904155292690414E-2</v>
      </c>
      <c r="AA310" s="62">
        <v>8950</v>
      </c>
      <c r="AB310" s="63">
        <v>-0.13216328905265196</v>
      </c>
      <c r="AC310" s="62">
        <v>463</v>
      </c>
      <c r="AD310" s="63">
        <v>-0.66833810888252154</v>
      </c>
      <c r="AE310" s="62">
        <v>177</v>
      </c>
      <c r="AF310" s="54">
        <v>-0.33458646616541354</v>
      </c>
      <c r="AG310" s="62">
        <v>286</v>
      </c>
      <c r="AH310" s="54">
        <v>-0.47905282331511845</v>
      </c>
      <c r="AI310" s="62">
        <v>0</v>
      </c>
      <c r="AJ310" s="54">
        <v>-1</v>
      </c>
      <c r="AK310" s="62">
        <v>0</v>
      </c>
      <c r="AL310" s="54" t="s">
        <v>90</v>
      </c>
      <c r="AM310" s="62">
        <v>3313</v>
      </c>
      <c r="AN310" s="63">
        <v>0.32467013194722116</v>
      </c>
      <c r="AO310" s="62">
        <v>5258</v>
      </c>
      <c r="AP310" s="63">
        <v>0.45772109786526194</v>
      </c>
      <c r="AQ310" s="62"/>
      <c r="AR310" s="63"/>
      <c r="AS310" s="62"/>
      <c r="AT310" s="63"/>
      <c r="AU310" s="62"/>
      <c r="AV310" s="63"/>
      <c r="AW310" s="62"/>
      <c r="AX310" s="63"/>
      <c r="AY310" s="62"/>
      <c r="AZ310" s="63"/>
      <c r="BA310" s="62">
        <v>6094</v>
      </c>
      <c r="BB310" s="63">
        <v>0.92118537200504425</v>
      </c>
      <c r="BC310" s="51"/>
      <c r="BD310" s="51"/>
    </row>
    <row r="311" spans="2:56" s="74" customFormat="1" ht="15" hidden="1" customHeight="1" outlineLevel="1" x14ac:dyDescent="0.25">
      <c r="B311" s="52" t="s">
        <v>97</v>
      </c>
      <c r="C311" s="62"/>
      <c r="D311" s="63"/>
      <c r="E311" s="62"/>
      <c r="F311" s="63"/>
      <c r="G311" s="62"/>
      <c r="H311" s="63"/>
      <c r="I311" s="62"/>
      <c r="J311" s="63"/>
      <c r="K311" s="62"/>
      <c r="L311" s="63"/>
      <c r="M311" s="62">
        <v>242862</v>
      </c>
      <c r="N311" s="63">
        <v>-7.5951967856816682E-2</v>
      </c>
      <c r="O311" s="62">
        <v>10332</v>
      </c>
      <c r="P311" s="63">
        <v>-2.3809523809523836E-2</v>
      </c>
      <c r="Q311" s="62">
        <v>13907</v>
      </c>
      <c r="R311" s="63">
        <v>-0.28940779725103472</v>
      </c>
      <c r="S311" s="62">
        <v>47840</v>
      </c>
      <c r="T311" s="63">
        <v>-2.7306183030721964E-2</v>
      </c>
      <c r="U311" s="62">
        <v>17569</v>
      </c>
      <c r="V311" s="63">
        <v>9.1377810908187307E-2</v>
      </c>
      <c r="W311" s="62">
        <v>113178</v>
      </c>
      <c r="X311" s="63">
        <v>-0.14878158844765343</v>
      </c>
      <c r="Y311" s="62">
        <v>4170</v>
      </c>
      <c r="Z311" s="63">
        <v>-7.4567243675099815E-2</v>
      </c>
      <c r="AA311" s="62">
        <v>14523</v>
      </c>
      <c r="AB311" s="63">
        <v>0.10845672416424978</v>
      </c>
      <c r="AC311" s="62">
        <v>689</v>
      </c>
      <c r="AD311" s="63">
        <v>-0.53789403085177734</v>
      </c>
      <c r="AE311" s="62">
        <v>130</v>
      </c>
      <c r="AF311" s="54">
        <v>-9.722222222222221E-2</v>
      </c>
      <c r="AG311" s="62">
        <v>559</v>
      </c>
      <c r="AH311" s="54">
        <v>-4.6075085324232101E-2</v>
      </c>
      <c r="AI311" s="62">
        <v>0</v>
      </c>
      <c r="AJ311" s="54">
        <v>-1</v>
      </c>
      <c r="AK311" s="62">
        <v>0</v>
      </c>
      <c r="AL311" s="54" t="s">
        <v>90</v>
      </c>
      <c r="AM311" s="62">
        <v>4332</v>
      </c>
      <c r="AN311" s="63">
        <v>1.0732617825478297E-2</v>
      </c>
      <c r="AO311" s="62">
        <v>5664</v>
      </c>
      <c r="AP311" s="63">
        <v>4.1559396837072438E-2</v>
      </c>
      <c r="AQ311" s="62"/>
      <c r="AR311" s="63"/>
      <c r="AS311" s="62"/>
      <c r="AT311" s="63"/>
      <c r="AU311" s="62"/>
      <c r="AV311" s="63"/>
      <c r="AW311" s="62"/>
      <c r="AX311" s="63"/>
      <c r="AY311" s="62"/>
      <c r="AZ311" s="63"/>
      <c r="BA311" s="62">
        <v>10086</v>
      </c>
      <c r="BB311" s="63">
        <v>0.8492849284928492</v>
      </c>
      <c r="BC311" s="51"/>
      <c r="BD311" s="51"/>
    </row>
    <row r="312" spans="2:56" s="74" customFormat="1" ht="15" hidden="1" customHeight="1" outlineLevel="1" x14ac:dyDescent="0.25">
      <c r="B312" s="52" t="s">
        <v>98</v>
      </c>
      <c r="C312" s="62"/>
      <c r="D312" s="63"/>
      <c r="E312" s="62"/>
      <c r="F312" s="63"/>
      <c r="G312" s="62"/>
      <c r="H312" s="63"/>
      <c r="I312" s="62"/>
      <c r="J312" s="63"/>
      <c r="K312" s="62"/>
      <c r="L312" s="63"/>
      <c r="M312" s="62">
        <v>231602</v>
      </c>
      <c r="N312" s="63">
        <v>-1.1738701872815782E-2</v>
      </c>
      <c r="O312" s="62">
        <v>6611</v>
      </c>
      <c r="P312" s="63">
        <v>-0.21614892103391037</v>
      </c>
      <c r="Q312" s="62">
        <v>9750</v>
      </c>
      <c r="R312" s="63">
        <v>1.7466351587382967E-3</v>
      </c>
      <c r="S312" s="62">
        <v>40735</v>
      </c>
      <c r="T312" s="63">
        <v>0.10064847338557148</v>
      </c>
      <c r="U312" s="62">
        <v>17589</v>
      </c>
      <c r="V312" s="63">
        <v>0.15999472399920855</v>
      </c>
      <c r="W312" s="62">
        <v>116445</v>
      </c>
      <c r="X312" s="63">
        <v>-7.6624797792368415E-2</v>
      </c>
      <c r="Y312" s="62">
        <v>3313</v>
      </c>
      <c r="Z312" s="63">
        <v>-2.67332549941246E-2</v>
      </c>
      <c r="AA312" s="62">
        <v>15203</v>
      </c>
      <c r="AB312" s="63">
        <v>-0.19675595709832516</v>
      </c>
      <c r="AC312" s="62">
        <v>900</v>
      </c>
      <c r="AD312" s="63">
        <v>-0.21942758022549869</v>
      </c>
      <c r="AE312" s="62">
        <v>321</v>
      </c>
      <c r="AF312" s="54">
        <v>1.8157894736842106</v>
      </c>
      <c r="AG312" s="62">
        <v>579</v>
      </c>
      <c r="AH312" s="54">
        <v>0.72321428571428581</v>
      </c>
      <c r="AI312" s="62">
        <v>0</v>
      </c>
      <c r="AJ312" s="54">
        <v>-1</v>
      </c>
      <c r="AK312" s="62">
        <v>0</v>
      </c>
      <c r="AL312" s="54" t="s">
        <v>90</v>
      </c>
      <c r="AM312" s="62">
        <v>3216</v>
      </c>
      <c r="AN312" s="63">
        <v>-0.1140495867768595</v>
      </c>
      <c r="AO312" s="62">
        <v>5540</v>
      </c>
      <c r="AP312" s="63">
        <v>0.36318897637795278</v>
      </c>
      <c r="AQ312" s="62"/>
      <c r="AR312" s="63"/>
      <c r="AS312" s="62"/>
      <c r="AT312" s="63"/>
      <c r="AU312" s="62"/>
      <c r="AV312" s="63"/>
      <c r="AW312" s="62"/>
      <c r="AX312" s="63"/>
      <c r="AY312" s="62"/>
      <c r="AZ312" s="63"/>
      <c r="BA312" s="62">
        <v>11756</v>
      </c>
      <c r="BB312" s="63">
        <v>0.74758436152817009</v>
      </c>
      <c r="BC312" s="51"/>
      <c r="BD312" s="51"/>
    </row>
    <row r="313" spans="2:56" s="74" customFormat="1" ht="15" hidden="1" customHeight="1" outlineLevel="1" x14ac:dyDescent="0.25">
      <c r="B313" s="52" t="s">
        <v>99</v>
      </c>
      <c r="C313" s="62"/>
      <c r="D313" s="63"/>
      <c r="E313" s="62"/>
      <c r="F313" s="63"/>
      <c r="G313" s="62"/>
      <c r="H313" s="63"/>
      <c r="I313" s="62"/>
      <c r="J313" s="63"/>
      <c r="K313" s="62"/>
      <c r="L313" s="63"/>
      <c r="M313" s="62">
        <v>241672</v>
      </c>
      <c r="N313" s="63">
        <v>2.6064288231373078E-2</v>
      </c>
      <c r="O313" s="62">
        <v>6978</v>
      </c>
      <c r="P313" s="63">
        <v>-0.10216160576428202</v>
      </c>
      <c r="Q313" s="62">
        <v>7948</v>
      </c>
      <c r="R313" s="63">
        <v>-3.3855799373040396E-3</v>
      </c>
      <c r="S313" s="62">
        <v>52527</v>
      </c>
      <c r="T313" s="63">
        <v>7.849457950065708E-2</v>
      </c>
      <c r="U313" s="62">
        <v>16998</v>
      </c>
      <c r="V313" s="63">
        <v>0.4198128967591046</v>
      </c>
      <c r="W313" s="62">
        <v>122078</v>
      </c>
      <c r="X313" s="63">
        <v>-4.3658099035651876E-2</v>
      </c>
      <c r="Y313" s="62">
        <v>3574</v>
      </c>
      <c r="Z313" s="63">
        <v>5.3966381598348656E-2</v>
      </c>
      <c r="AA313" s="62">
        <v>11050</v>
      </c>
      <c r="AB313" s="63">
        <v>-5.434317501069752E-2</v>
      </c>
      <c r="AC313" s="62">
        <v>766</v>
      </c>
      <c r="AD313" s="63">
        <v>-0.33506944444444442</v>
      </c>
      <c r="AE313" s="62">
        <v>212</v>
      </c>
      <c r="AF313" s="54">
        <v>-0.21189591078066916</v>
      </c>
      <c r="AG313" s="62">
        <v>554</v>
      </c>
      <c r="AH313" s="54">
        <v>0.85284280936454859</v>
      </c>
      <c r="AI313" s="62">
        <v>0</v>
      </c>
      <c r="AJ313" s="54">
        <v>-1</v>
      </c>
      <c r="AK313" s="62">
        <v>0</v>
      </c>
      <c r="AL313" s="54" t="s">
        <v>90</v>
      </c>
      <c r="AM313" s="62">
        <v>3754</v>
      </c>
      <c r="AN313" s="63">
        <v>-0.11399575171111631</v>
      </c>
      <c r="AO313" s="62">
        <v>6052</v>
      </c>
      <c r="AP313" s="63">
        <v>0.29537671232876717</v>
      </c>
      <c r="AQ313" s="62"/>
      <c r="AR313" s="63"/>
      <c r="AS313" s="62"/>
      <c r="AT313" s="63"/>
      <c r="AU313" s="62"/>
      <c r="AV313" s="63"/>
      <c r="AW313" s="62"/>
      <c r="AX313" s="63"/>
      <c r="AY313" s="62"/>
      <c r="AZ313" s="63"/>
      <c r="BA313" s="62">
        <v>9503</v>
      </c>
      <c r="BB313" s="63">
        <v>0.50316355583676042</v>
      </c>
      <c r="BC313" s="51"/>
      <c r="BD313" s="51"/>
    </row>
    <row r="314" spans="2:56" s="74" customFormat="1" ht="15" hidden="1" customHeight="1" outlineLevel="1" x14ac:dyDescent="0.25">
      <c r="B314" s="52" t="s">
        <v>100</v>
      </c>
      <c r="C314" s="62"/>
      <c r="D314" s="63"/>
      <c r="E314" s="62"/>
      <c r="F314" s="63"/>
      <c r="G314" s="62"/>
      <c r="H314" s="63"/>
      <c r="I314" s="62"/>
      <c r="J314" s="63"/>
      <c r="K314" s="62"/>
      <c r="L314" s="63"/>
      <c r="M314" s="62">
        <v>252402</v>
      </c>
      <c r="N314" s="63">
        <v>4.5155840445223028E-2</v>
      </c>
      <c r="O314" s="62">
        <v>7954</v>
      </c>
      <c r="P314" s="63">
        <v>3.9738562091503171E-2</v>
      </c>
      <c r="Q314" s="62">
        <v>10479</v>
      </c>
      <c r="R314" s="63">
        <v>0.10971089696071168</v>
      </c>
      <c r="S314" s="62">
        <v>52343</v>
      </c>
      <c r="T314" s="63">
        <v>0.11190653212958046</v>
      </c>
      <c r="U314" s="62">
        <v>15199</v>
      </c>
      <c r="V314" s="63">
        <v>5.8205110352990364E-2</v>
      </c>
      <c r="W314" s="62">
        <v>113715</v>
      </c>
      <c r="X314" s="63">
        <v>-2.7678021752513882E-2</v>
      </c>
      <c r="Y314" s="62">
        <v>2728</v>
      </c>
      <c r="Z314" s="63">
        <v>8.0824088748018941E-2</v>
      </c>
      <c r="AA314" s="62">
        <v>11936</v>
      </c>
      <c r="AB314" s="63">
        <v>1.8864703371745728E-2</v>
      </c>
      <c r="AC314" s="62">
        <v>21557</v>
      </c>
      <c r="AD314" s="63">
        <v>0.16272923408845741</v>
      </c>
      <c r="AE314" s="62">
        <v>6999</v>
      </c>
      <c r="AF314" s="54">
        <v>0.38129070455891068</v>
      </c>
      <c r="AG314" s="62">
        <v>3579</v>
      </c>
      <c r="AH314" s="54">
        <v>-0.23525641025641031</v>
      </c>
      <c r="AI314" s="62">
        <v>3854</v>
      </c>
      <c r="AJ314" s="54">
        <v>4.6713742531232949E-2</v>
      </c>
      <c r="AK314" s="62">
        <v>7125</v>
      </c>
      <c r="AL314" s="54">
        <v>0.39405204460966536</v>
      </c>
      <c r="AM314" s="62">
        <v>4198</v>
      </c>
      <c r="AN314" s="63">
        <v>-0.24618423415334889</v>
      </c>
      <c r="AO314" s="62">
        <v>5611</v>
      </c>
      <c r="AP314" s="63">
        <v>0.41121730382293764</v>
      </c>
      <c r="AQ314" s="62"/>
      <c r="AR314" s="63"/>
      <c r="AS314" s="62"/>
      <c r="AT314" s="63"/>
      <c r="AU314" s="62"/>
      <c r="AV314" s="63"/>
      <c r="AW314" s="62"/>
      <c r="AX314" s="63"/>
      <c r="AY314" s="62"/>
      <c r="AZ314" s="63"/>
      <c r="BA314" s="62">
        <v>6063</v>
      </c>
      <c r="BB314" s="63">
        <v>0.64308943089430892</v>
      </c>
      <c r="BC314" s="51"/>
      <c r="BD314" s="51"/>
    </row>
    <row r="315" spans="2:56" s="74" customFormat="1" ht="15" hidden="1" customHeight="1" outlineLevel="1" x14ac:dyDescent="0.25">
      <c r="B315" s="52" t="s">
        <v>101</v>
      </c>
      <c r="C315" s="62"/>
      <c r="D315" s="63"/>
      <c r="E315" s="62"/>
      <c r="F315" s="63"/>
      <c r="G315" s="62"/>
      <c r="H315" s="63"/>
      <c r="I315" s="62"/>
      <c r="J315" s="63"/>
      <c r="K315" s="62"/>
      <c r="L315" s="63"/>
      <c r="M315" s="62">
        <v>260557</v>
      </c>
      <c r="N315" s="63">
        <v>5.2589692937274446E-2</v>
      </c>
      <c r="O315" s="62">
        <v>7181</v>
      </c>
      <c r="P315" s="63">
        <v>4.284054603543419E-2</v>
      </c>
      <c r="Q315" s="62">
        <v>10889</v>
      </c>
      <c r="R315" s="63">
        <v>0.11923116455956428</v>
      </c>
      <c r="S315" s="62">
        <v>68107</v>
      </c>
      <c r="T315" s="63">
        <v>0.10916226955898645</v>
      </c>
      <c r="U315" s="62">
        <v>7328</v>
      </c>
      <c r="V315" s="63">
        <v>-3.2644178454842576E-3</v>
      </c>
      <c r="W315" s="62">
        <v>100579</v>
      </c>
      <c r="X315" s="63">
        <v>-2.394076431884784E-2</v>
      </c>
      <c r="Y315" s="62">
        <v>1368</v>
      </c>
      <c r="Z315" s="63">
        <v>-2.1881838074397919E-3</v>
      </c>
      <c r="AA315" s="62">
        <v>7749</v>
      </c>
      <c r="AB315" s="63">
        <v>1.4399790548501157E-2</v>
      </c>
      <c r="AC315" s="62">
        <v>39016</v>
      </c>
      <c r="AD315" s="63">
        <v>0.12408885303523576</v>
      </c>
      <c r="AE315" s="62">
        <v>12940</v>
      </c>
      <c r="AF315" s="54">
        <v>0.11696158826068181</v>
      </c>
      <c r="AG315" s="62">
        <v>7707</v>
      </c>
      <c r="AH315" s="54">
        <v>2.2284122562674202E-2</v>
      </c>
      <c r="AI315" s="62">
        <v>6595</v>
      </c>
      <c r="AJ315" s="54">
        <v>-4.7103019794827339E-2</v>
      </c>
      <c r="AK315" s="62">
        <v>11774</v>
      </c>
      <c r="AL315" s="54">
        <v>0.35895660203139435</v>
      </c>
      <c r="AM315" s="62">
        <v>4486</v>
      </c>
      <c r="AN315" s="63">
        <v>6.8095238095237987E-2</v>
      </c>
      <c r="AO315" s="62">
        <v>6338</v>
      </c>
      <c r="AP315" s="63">
        <v>0.25579552209233203</v>
      </c>
      <c r="AQ315" s="62"/>
      <c r="AR315" s="63"/>
      <c r="AS315" s="62"/>
      <c r="AT315" s="63"/>
      <c r="AU315" s="62"/>
      <c r="AV315" s="63"/>
      <c r="AW315" s="62"/>
      <c r="AX315" s="63"/>
      <c r="AY315" s="62"/>
      <c r="AZ315" s="63"/>
      <c r="BA315" s="62">
        <v>7167</v>
      </c>
      <c r="BB315" s="63">
        <v>0.23102026794915842</v>
      </c>
      <c r="BC315" s="51"/>
      <c r="BD315" s="51"/>
    </row>
    <row r="316" spans="2:56" s="74" customFormat="1" ht="15" hidden="1" customHeight="1" outlineLevel="1" x14ac:dyDescent="0.25">
      <c r="B316" s="52" t="s">
        <v>102</v>
      </c>
      <c r="C316" s="62"/>
      <c r="D316" s="63"/>
      <c r="E316" s="62"/>
      <c r="F316" s="63"/>
      <c r="G316" s="62"/>
      <c r="H316" s="63"/>
      <c r="I316" s="62"/>
      <c r="J316" s="63"/>
      <c r="K316" s="62"/>
      <c r="L316" s="63"/>
      <c r="M316" s="62">
        <v>289896</v>
      </c>
      <c r="N316" s="63">
        <v>0.13307458696340424</v>
      </c>
      <c r="O316" s="62">
        <v>7867</v>
      </c>
      <c r="P316" s="63">
        <v>1.5489867045307859E-2</v>
      </c>
      <c r="Q316" s="62">
        <v>12906</v>
      </c>
      <c r="R316" s="63">
        <v>4.7564935064934977E-2</v>
      </c>
      <c r="S316" s="62">
        <v>64528</v>
      </c>
      <c r="T316" s="63">
        <v>8.58912224017232E-2</v>
      </c>
      <c r="U316" s="62">
        <v>13153</v>
      </c>
      <c r="V316" s="63">
        <v>0.37843219450848875</v>
      </c>
      <c r="W316" s="62">
        <v>114984</v>
      </c>
      <c r="X316" s="63">
        <v>5.1109303154680763E-2</v>
      </c>
      <c r="Y316" s="62">
        <v>1946</v>
      </c>
      <c r="Z316" s="63">
        <v>0.30254350736278446</v>
      </c>
      <c r="AA316" s="62">
        <v>8528</v>
      </c>
      <c r="AB316" s="63">
        <v>0.2265209262188983</v>
      </c>
      <c r="AC316" s="62">
        <v>45055</v>
      </c>
      <c r="AD316" s="63">
        <v>0.40375747756729807</v>
      </c>
      <c r="AE316" s="62">
        <v>14800</v>
      </c>
      <c r="AF316" s="54">
        <v>0.35568379591462862</v>
      </c>
      <c r="AG316" s="62">
        <v>8487</v>
      </c>
      <c r="AH316" s="54">
        <v>0.45400034264176803</v>
      </c>
      <c r="AI316" s="62">
        <v>8500</v>
      </c>
      <c r="AJ316" s="54">
        <v>0.32708821233411389</v>
      </c>
      <c r="AK316" s="62">
        <v>13268</v>
      </c>
      <c r="AL316" s="54">
        <v>0.48461452388944837</v>
      </c>
      <c r="AM316" s="62">
        <v>3930</v>
      </c>
      <c r="AN316" s="63">
        <v>-1.3801756587201952E-2</v>
      </c>
      <c r="AO316" s="62">
        <v>6117</v>
      </c>
      <c r="AP316" s="63">
        <v>0.20106027881405852</v>
      </c>
      <c r="AQ316" s="62"/>
      <c r="AR316" s="63"/>
      <c r="AS316" s="62"/>
      <c r="AT316" s="63"/>
      <c r="AU316" s="62"/>
      <c r="AV316" s="63"/>
      <c r="AW316" s="62"/>
      <c r="AX316" s="63"/>
      <c r="AY316" s="62"/>
      <c r="AZ316" s="63"/>
      <c r="BA316" s="62">
        <v>10302</v>
      </c>
      <c r="BB316" s="63">
        <v>0.41744634012107862</v>
      </c>
      <c r="BC316" s="51"/>
      <c r="BD316" s="51"/>
    </row>
    <row r="317" spans="2:56" s="74" customFormat="1" ht="15" customHeight="1" collapsed="1" x14ac:dyDescent="0.25">
      <c r="B317" s="64">
        <v>1995</v>
      </c>
      <c r="C317" s="65"/>
      <c r="D317" s="66"/>
      <c r="E317" s="65"/>
      <c r="F317" s="66"/>
      <c r="G317" s="65"/>
      <c r="H317" s="66"/>
      <c r="I317" s="65"/>
      <c r="J317" s="66"/>
      <c r="K317" s="65"/>
      <c r="L317" s="66"/>
      <c r="M317" s="65">
        <v>3012568</v>
      </c>
      <c r="N317" s="66">
        <v>3.5322872541142303E-2</v>
      </c>
      <c r="O317" s="65">
        <v>92861</v>
      </c>
      <c r="P317" s="66">
        <v>-4.3419588775804541E-2</v>
      </c>
      <c r="Q317" s="65">
        <v>129913</v>
      </c>
      <c r="R317" s="66">
        <v>5.4718821107377913E-3</v>
      </c>
      <c r="S317" s="65">
        <v>666374</v>
      </c>
      <c r="T317" s="66">
        <v>9.1423377091334856E-2</v>
      </c>
      <c r="U317" s="65">
        <v>193167</v>
      </c>
      <c r="V317" s="66">
        <v>0.1538213421736403</v>
      </c>
      <c r="W317" s="65">
        <v>1315445</v>
      </c>
      <c r="X317" s="66">
        <v>-3.7801252849046563E-2</v>
      </c>
      <c r="Y317" s="65">
        <v>30880</v>
      </c>
      <c r="Z317" s="66">
        <v>0.10096976611523112</v>
      </c>
      <c r="AA317" s="65">
        <v>139735</v>
      </c>
      <c r="AB317" s="66">
        <v>-7.2729685789176823E-2</v>
      </c>
      <c r="AC317" s="65">
        <v>224469</v>
      </c>
      <c r="AD317" s="66">
        <v>0.12659790709929997</v>
      </c>
      <c r="AE317" s="65">
        <v>76584</v>
      </c>
      <c r="AF317" s="66">
        <v>0.1887310826542492</v>
      </c>
      <c r="AG317" s="65">
        <v>43743</v>
      </c>
      <c r="AH317" s="66">
        <v>8.1783559204669176E-2</v>
      </c>
      <c r="AI317" s="65">
        <v>44269</v>
      </c>
      <c r="AJ317" s="66">
        <v>1.7818549685014062E-2</v>
      </c>
      <c r="AK317" s="65">
        <v>59873</v>
      </c>
      <c r="AL317" s="66">
        <v>0.17651797995676954</v>
      </c>
      <c r="AM317" s="65">
        <v>50378</v>
      </c>
      <c r="AN317" s="66">
        <v>8.3258074226981504E-2</v>
      </c>
      <c r="AO317" s="65">
        <v>65426</v>
      </c>
      <c r="AP317" s="66">
        <v>0.21867898521029683</v>
      </c>
      <c r="AQ317" s="65"/>
      <c r="AR317" s="66"/>
      <c r="AS317" s="65"/>
      <c r="AT317" s="66"/>
      <c r="AU317" s="65"/>
      <c r="AV317" s="66"/>
      <c r="AW317" s="65"/>
      <c r="AX317" s="66"/>
      <c r="AY317" s="65"/>
      <c r="AZ317" s="66"/>
      <c r="BA317" s="65">
        <v>97401</v>
      </c>
      <c r="BB317" s="66">
        <v>0.72825508357287339</v>
      </c>
      <c r="BC317" s="51"/>
      <c r="BD317" s="51"/>
    </row>
    <row r="318" spans="2:56" s="74" customFormat="1" ht="15" hidden="1" customHeight="1" outlineLevel="1" x14ac:dyDescent="0.25">
      <c r="B318" s="52" t="s">
        <v>91</v>
      </c>
      <c r="C318" s="62"/>
      <c r="D318" s="63"/>
      <c r="E318" s="62"/>
      <c r="F318" s="63"/>
      <c r="G318" s="62"/>
      <c r="H318" s="63"/>
      <c r="I318" s="62"/>
      <c r="J318" s="63"/>
      <c r="K318" s="62"/>
      <c r="L318" s="63"/>
      <c r="M318" s="62">
        <v>258995</v>
      </c>
      <c r="N318" s="63">
        <v>0.14653840535120599</v>
      </c>
      <c r="O318" s="62">
        <v>9181</v>
      </c>
      <c r="P318" s="63">
        <v>0.51802248677248675</v>
      </c>
      <c r="Q318" s="62">
        <v>12588</v>
      </c>
      <c r="R318" s="63">
        <v>9.0342139454309134E-2</v>
      </c>
      <c r="S318" s="62">
        <v>55496</v>
      </c>
      <c r="T318" s="63">
        <v>0.21856747617583761</v>
      </c>
      <c r="U318" s="62">
        <v>10642</v>
      </c>
      <c r="V318" s="63">
        <v>0.14258106076873522</v>
      </c>
      <c r="W318" s="62">
        <v>99286</v>
      </c>
      <c r="X318" s="63">
        <v>8.7839244431296537E-2</v>
      </c>
      <c r="Y318" s="62">
        <v>1433</v>
      </c>
      <c r="Z318" s="63">
        <v>-5.2875082617316549E-2</v>
      </c>
      <c r="AA318" s="62">
        <v>22187</v>
      </c>
      <c r="AB318" s="63">
        <v>0.36880745264976245</v>
      </c>
      <c r="AC318" s="62">
        <v>34828</v>
      </c>
      <c r="AD318" s="63">
        <v>1.4240368094586398E-2</v>
      </c>
      <c r="AE318" s="62">
        <v>11356</v>
      </c>
      <c r="AF318" s="54">
        <v>-5.6261946314302369E-2</v>
      </c>
      <c r="AG318" s="62">
        <v>6586</v>
      </c>
      <c r="AH318" s="54">
        <v>0.36186931348221663</v>
      </c>
      <c r="AI318" s="62">
        <v>7506</v>
      </c>
      <c r="AJ318" s="54">
        <v>8.7195828505214346E-2</v>
      </c>
      <c r="AK318" s="62">
        <v>9380</v>
      </c>
      <c r="AL318" s="54">
        <v>-0.11224682945296238</v>
      </c>
      <c r="AM318" s="62">
        <v>3651</v>
      </c>
      <c r="AN318" s="63">
        <v>0.33248175182481754</v>
      </c>
      <c r="AO318" s="62">
        <v>4807</v>
      </c>
      <c r="AP318" s="63">
        <v>0.39454598201334501</v>
      </c>
      <c r="AQ318" s="62"/>
      <c r="AR318" s="63"/>
      <c r="AS318" s="62"/>
      <c r="AT318" s="63"/>
      <c r="AU318" s="62"/>
      <c r="AV318" s="63"/>
      <c r="AW318" s="62"/>
      <c r="AX318" s="63"/>
      <c r="AY318" s="62"/>
      <c r="AZ318" s="63"/>
      <c r="BA318" s="62">
        <v>4148</v>
      </c>
      <c r="BB318" s="63">
        <v>0.19195402298850572</v>
      </c>
      <c r="BC318" s="51"/>
      <c r="BD318" s="51"/>
    </row>
    <row r="319" spans="2:56" s="74" customFormat="1" ht="15" hidden="1" customHeight="1" outlineLevel="1" x14ac:dyDescent="0.25">
      <c r="B319" s="52" t="s">
        <v>92</v>
      </c>
      <c r="C319" s="62"/>
      <c r="D319" s="63"/>
      <c r="E319" s="62"/>
      <c r="F319" s="63"/>
      <c r="G319" s="62"/>
      <c r="H319" s="63"/>
      <c r="I319" s="62"/>
      <c r="J319" s="63"/>
      <c r="K319" s="62"/>
      <c r="L319" s="63"/>
      <c r="M319" s="62">
        <v>257187</v>
      </c>
      <c r="N319" s="63">
        <v>0.15138423795283207</v>
      </c>
      <c r="O319" s="62">
        <v>9360</v>
      </c>
      <c r="P319" s="63">
        <v>0.44958959269010368</v>
      </c>
      <c r="Q319" s="62">
        <v>11850</v>
      </c>
      <c r="R319" s="63">
        <v>8.5661933119560274E-2</v>
      </c>
      <c r="S319" s="62">
        <v>55671</v>
      </c>
      <c r="T319" s="63">
        <v>0.20570463257748028</v>
      </c>
      <c r="U319" s="62">
        <v>15459</v>
      </c>
      <c r="V319" s="63">
        <v>0.20228651423238442</v>
      </c>
      <c r="W319" s="62">
        <v>105411</v>
      </c>
      <c r="X319" s="63">
        <v>0.11947621626788152</v>
      </c>
      <c r="Y319" s="62">
        <v>1023</v>
      </c>
      <c r="Z319" s="63">
        <v>0.23849878934624691</v>
      </c>
      <c r="AA319" s="62">
        <v>15868</v>
      </c>
      <c r="AB319" s="63">
        <v>0.22931515339324449</v>
      </c>
      <c r="AC319" s="62">
        <v>29848</v>
      </c>
      <c r="AD319" s="63">
        <v>2.6480500722195544E-2</v>
      </c>
      <c r="AE319" s="62">
        <v>9569</v>
      </c>
      <c r="AF319" s="54">
        <v>1.5700230270043747E-3</v>
      </c>
      <c r="AG319" s="62">
        <v>5491</v>
      </c>
      <c r="AH319" s="54">
        <v>0.21321254971277059</v>
      </c>
      <c r="AI319" s="62">
        <v>6679</v>
      </c>
      <c r="AJ319" s="54">
        <v>0.16602653631284925</v>
      </c>
      <c r="AK319" s="62">
        <v>8109</v>
      </c>
      <c r="AL319" s="54">
        <v>-0.12524271844660195</v>
      </c>
      <c r="AM319" s="62">
        <v>3394</v>
      </c>
      <c r="AN319" s="63">
        <v>0.30789980732177269</v>
      </c>
      <c r="AO319" s="62">
        <v>4554</v>
      </c>
      <c r="AP319" s="63">
        <v>7.5324675324675239E-2</v>
      </c>
      <c r="AQ319" s="62"/>
      <c r="AR319" s="63"/>
      <c r="AS319" s="62"/>
      <c r="AT319" s="63"/>
      <c r="AU319" s="62"/>
      <c r="AV319" s="63"/>
      <c r="AW319" s="62"/>
      <c r="AX319" s="63"/>
      <c r="AY319" s="62"/>
      <c r="AZ319" s="63"/>
      <c r="BA319" s="62">
        <v>3944</v>
      </c>
      <c r="BB319" s="63">
        <v>0.46128195628010382</v>
      </c>
      <c r="BC319" s="51"/>
      <c r="BD319" s="51"/>
    </row>
    <row r="320" spans="2:56" s="74" customFormat="1" ht="15" hidden="1" customHeight="1" outlineLevel="1" x14ac:dyDescent="0.25">
      <c r="B320" s="52" t="s">
        <v>93</v>
      </c>
      <c r="C320" s="62"/>
      <c r="D320" s="63"/>
      <c r="E320" s="62"/>
      <c r="F320" s="63"/>
      <c r="G320" s="62"/>
      <c r="H320" s="63"/>
      <c r="I320" s="62"/>
      <c r="J320" s="63"/>
      <c r="K320" s="62"/>
      <c r="L320" s="63"/>
      <c r="M320" s="62">
        <v>273142</v>
      </c>
      <c r="N320" s="63">
        <v>0.19144871146162301</v>
      </c>
      <c r="O320" s="62">
        <v>9018</v>
      </c>
      <c r="P320" s="63">
        <v>0.33877672209026133</v>
      </c>
      <c r="Q320" s="62">
        <v>9145</v>
      </c>
      <c r="R320" s="63">
        <v>-2.8350234434630917E-3</v>
      </c>
      <c r="S320" s="62">
        <v>64446</v>
      </c>
      <c r="T320" s="63">
        <v>0.29111489532204748</v>
      </c>
      <c r="U320" s="62">
        <v>15460</v>
      </c>
      <c r="V320" s="63">
        <v>0.20574013414443915</v>
      </c>
      <c r="W320" s="62">
        <v>117663</v>
      </c>
      <c r="X320" s="63">
        <v>0.14568504688367212</v>
      </c>
      <c r="Y320" s="62">
        <v>1142</v>
      </c>
      <c r="Z320" s="63">
        <v>0.36439665471923544</v>
      </c>
      <c r="AA320" s="62">
        <v>11819</v>
      </c>
      <c r="AB320" s="63">
        <v>0.13535062439961565</v>
      </c>
      <c r="AC320" s="62">
        <v>32261</v>
      </c>
      <c r="AD320" s="63">
        <v>0.18502057008521899</v>
      </c>
      <c r="AE320" s="62">
        <v>10329</v>
      </c>
      <c r="AF320" s="54">
        <v>0.16843891402714939</v>
      </c>
      <c r="AG320" s="62">
        <v>6066</v>
      </c>
      <c r="AH320" s="54">
        <v>0.35583370585605723</v>
      </c>
      <c r="AI320" s="62">
        <v>7049</v>
      </c>
      <c r="AJ320" s="54">
        <v>0.42059653365578398</v>
      </c>
      <c r="AK320" s="62">
        <v>8817</v>
      </c>
      <c r="AL320" s="54">
        <v>-1.4640143048725962E-2</v>
      </c>
      <c r="AM320" s="62">
        <v>3732</v>
      </c>
      <c r="AN320" s="63">
        <v>0.44932038834951449</v>
      </c>
      <c r="AO320" s="62">
        <v>3976</v>
      </c>
      <c r="AP320" s="63">
        <v>0.26182164392256424</v>
      </c>
      <c r="AQ320" s="62"/>
      <c r="AR320" s="63"/>
      <c r="AS320" s="62"/>
      <c r="AT320" s="63"/>
      <c r="AU320" s="62"/>
      <c r="AV320" s="63"/>
      <c r="AW320" s="62"/>
      <c r="AX320" s="63"/>
      <c r="AY320" s="62"/>
      <c r="AZ320" s="63"/>
      <c r="BA320" s="62">
        <v>3832</v>
      </c>
      <c r="BB320" s="63">
        <v>3.2884097035040361E-2</v>
      </c>
      <c r="BC320" s="51"/>
      <c r="BD320" s="51"/>
    </row>
    <row r="321" spans="2:56" s="74" customFormat="1" ht="15" hidden="1" customHeight="1" outlineLevel="1" x14ac:dyDescent="0.25">
      <c r="B321" s="52" t="s">
        <v>94</v>
      </c>
      <c r="C321" s="62"/>
      <c r="D321" s="63"/>
      <c r="E321" s="62"/>
      <c r="F321" s="63"/>
      <c r="G321" s="62"/>
      <c r="H321" s="63"/>
      <c r="I321" s="62"/>
      <c r="J321" s="63"/>
      <c r="K321" s="62"/>
      <c r="L321" s="63"/>
      <c r="M321" s="62">
        <v>247912</v>
      </c>
      <c r="N321" s="63">
        <v>0.16648002634922121</v>
      </c>
      <c r="O321" s="62">
        <v>7657</v>
      </c>
      <c r="P321" s="63">
        <v>0.50698681361936626</v>
      </c>
      <c r="Q321" s="62">
        <v>11129</v>
      </c>
      <c r="R321" s="63">
        <v>6.395793499043978E-2</v>
      </c>
      <c r="S321" s="62">
        <v>51439</v>
      </c>
      <c r="T321" s="63">
        <v>0.1667611767641255</v>
      </c>
      <c r="U321" s="62">
        <v>23218</v>
      </c>
      <c r="V321" s="63">
        <v>0.25346866058413853</v>
      </c>
      <c r="W321" s="62">
        <v>119248</v>
      </c>
      <c r="X321" s="63">
        <v>0.15706232231396933</v>
      </c>
      <c r="Y321" s="62">
        <v>1680</v>
      </c>
      <c r="Z321" s="63">
        <v>-0.24663677130044848</v>
      </c>
      <c r="AA321" s="62">
        <v>10864</v>
      </c>
      <c r="AB321" s="63">
        <v>0.16591543249624374</v>
      </c>
      <c r="AC321" s="62">
        <v>10815</v>
      </c>
      <c r="AD321" s="63">
        <v>0.17388472810159561</v>
      </c>
      <c r="AE321" s="62">
        <v>4641</v>
      </c>
      <c r="AF321" s="54">
        <v>0.2475806451612903</v>
      </c>
      <c r="AG321" s="62">
        <v>2467</v>
      </c>
      <c r="AH321" s="54">
        <v>0.35475013728720484</v>
      </c>
      <c r="AI321" s="62">
        <v>1835</v>
      </c>
      <c r="AJ321" s="54">
        <v>9.906439185470628E-3</v>
      </c>
      <c r="AK321" s="62">
        <v>1872</v>
      </c>
      <c r="AL321" s="54">
        <v>9.1644204851752953E-3</v>
      </c>
      <c r="AM321" s="62">
        <v>4077</v>
      </c>
      <c r="AN321" s="63">
        <v>0.44523218716767099</v>
      </c>
      <c r="AO321" s="62">
        <v>4448</v>
      </c>
      <c r="AP321" s="63">
        <v>0.23521244098861427</v>
      </c>
      <c r="AQ321" s="62"/>
      <c r="AR321" s="63"/>
      <c r="AS321" s="62"/>
      <c r="AT321" s="63"/>
      <c r="AU321" s="62"/>
      <c r="AV321" s="63"/>
      <c r="AW321" s="62"/>
      <c r="AX321" s="63"/>
      <c r="AY321" s="62"/>
      <c r="AZ321" s="63"/>
      <c r="BA321" s="62">
        <v>2685</v>
      </c>
      <c r="BB321" s="63">
        <v>-0.3506650544135429</v>
      </c>
      <c r="BC321" s="51"/>
      <c r="BD321" s="51"/>
    </row>
    <row r="322" spans="2:56" s="74" customFormat="1" ht="15" hidden="1" customHeight="1" outlineLevel="1" x14ac:dyDescent="0.25">
      <c r="B322" s="52" t="s">
        <v>95</v>
      </c>
      <c r="C322" s="62"/>
      <c r="D322" s="63"/>
      <c r="E322" s="62"/>
      <c r="F322" s="63"/>
      <c r="G322" s="62"/>
      <c r="H322" s="63"/>
      <c r="I322" s="62"/>
      <c r="J322" s="63"/>
      <c r="K322" s="62"/>
      <c r="L322" s="63"/>
      <c r="M322" s="62">
        <v>201120</v>
      </c>
      <c r="N322" s="63">
        <v>0.19852687031452998</v>
      </c>
      <c r="O322" s="62">
        <v>6746</v>
      </c>
      <c r="P322" s="63">
        <v>0.6054259876249406</v>
      </c>
      <c r="Q322" s="62">
        <v>7624</v>
      </c>
      <c r="R322" s="63">
        <v>-4.8664836536061906E-2</v>
      </c>
      <c r="S322" s="62">
        <v>40391</v>
      </c>
      <c r="T322" s="63">
        <v>0.31622511161077971</v>
      </c>
      <c r="U322" s="62">
        <v>16493</v>
      </c>
      <c r="V322" s="63">
        <v>1.4572833808974561E-3</v>
      </c>
      <c r="W322" s="62">
        <v>105962</v>
      </c>
      <c r="X322" s="63">
        <v>0.22700849950207269</v>
      </c>
      <c r="Y322" s="62">
        <v>2783</v>
      </c>
      <c r="Z322" s="63">
        <v>1.6064257028112428E-2</v>
      </c>
      <c r="AA322" s="62">
        <v>9623</v>
      </c>
      <c r="AB322" s="63">
        <v>7.869072973881841E-2</v>
      </c>
      <c r="AC322" s="62">
        <v>956</v>
      </c>
      <c r="AD322" s="63">
        <v>1.064794816414687</v>
      </c>
      <c r="AE322" s="62">
        <v>168</v>
      </c>
      <c r="AF322" s="54">
        <v>1.5074626865671643</v>
      </c>
      <c r="AG322" s="62">
        <v>0</v>
      </c>
      <c r="AH322" s="54" t="s">
        <v>90</v>
      </c>
      <c r="AI322" s="62">
        <v>788</v>
      </c>
      <c r="AJ322" s="54">
        <v>0.98989898989898983</v>
      </c>
      <c r="AK322" s="62">
        <v>0</v>
      </c>
      <c r="AL322" s="54" t="s">
        <v>90</v>
      </c>
      <c r="AM322" s="62">
        <v>3244</v>
      </c>
      <c r="AN322" s="63">
        <v>-0.1036197844708483</v>
      </c>
      <c r="AO322" s="62">
        <v>4004</v>
      </c>
      <c r="AP322" s="63">
        <v>0.39560822586266986</v>
      </c>
      <c r="AQ322" s="62"/>
      <c r="AR322" s="63"/>
      <c r="AS322" s="62"/>
      <c r="AT322" s="63"/>
      <c r="AU322" s="62"/>
      <c r="AV322" s="63"/>
      <c r="AW322" s="62"/>
      <c r="AX322" s="63"/>
      <c r="AY322" s="62"/>
      <c r="AZ322" s="63"/>
      <c r="BA322" s="62">
        <v>3294</v>
      </c>
      <c r="BB322" s="63">
        <v>-1.6716417910447756E-2</v>
      </c>
      <c r="BC322" s="51"/>
      <c r="BD322" s="51"/>
    </row>
    <row r="323" spans="2:56" s="74" customFormat="1" ht="15" hidden="1" customHeight="1" outlineLevel="1" x14ac:dyDescent="0.25">
      <c r="B323" s="52" t="s">
        <v>96</v>
      </c>
      <c r="C323" s="62"/>
      <c r="D323" s="63"/>
      <c r="E323" s="62"/>
      <c r="F323" s="63"/>
      <c r="G323" s="62"/>
      <c r="H323" s="63"/>
      <c r="I323" s="62"/>
      <c r="J323" s="63"/>
      <c r="K323" s="62"/>
      <c r="L323" s="63"/>
      <c r="M323" s="62">
        <v>193835</v>
      </c>
      <c r="N323" s="63">
        <v>0.2459984829590014</v>
      </c>
      <c r="O323" s="62">
        <v>6041</v>
      </c>
      <c r="P323" s="63">
        <v>0.58598057232869527</v>
      </c>
      <c r="Q323" s="62">
        <v>8099</v>
      </c>
      <c r="R323" s="63">
        <v>-0.16020323517212776</v>
      </c>
      <c r="S323" s="62">
        <v>40312</v>
      </c>
      <c r="T323" s="63">
        <v>0.50087493949886452</v>
      </c>
      <c r="U323" s="62">
        <v>11653</v>
      </c>
      <c r="V323" s="63">
        <v>0.29291024076334193</v>
      </c>
      <c r="W323" s="62">
        <v>103444</v>
      </c>
      <c r="X323" s="63">
        <v>0.22379831296508801</v>
      </c>
      <c r="Y323" s="62">
        <v>3297</v>
      </c>
      <c r="Z323" s="63">
        <v>9.8633788737087613E-2</v>
      </c>
      <c r="AA323" s="62">
        <v>10313</v>
      </c>
      <c r="AB323" s="63">
        <v>0.12378773019505296</v>
      </c>
      <c r="AC323" s="62">
        <v>1396</v>
      </c>
      <c r="AD323" s="63">
        <v>0.72558714462299134</v>
      </c>
      <c r="AE323" s="62">
        <v>266</v>
      </c>
      <c r="AF323" s="54">
        <v>1.7142857142857144</v>
      </c>
      <c r="AG323" s="62">
        <v>549</v>
      </c>
      <c r="AH323" s="54">
        <v>1.5416666666666665</v>
      </c>
      <c r="AI323" s="62">
        <v>581</v>
      </c>
      <c r="AJ323" s="54">
        <v>0.17373737373737375</v>
      </c>
      <c r="AK323" s="62">
        <v>0</v>
      </c>
      <c r="AL323" s="54" t="s">
        <v>90</v>
      </c>
      <c r="AM323" s="62">
        <v>2501</v>
      </c>
      <c r="AN323" s="63">
        <v>-0.19581993569131828</v>
      </c>
      <c r="AO323" s="62">
        <v>3607</v>
      </c>
      <c r="AP323" s="63">
        <v>0.53163481953290881</v>
      </c>
      <c r="AQ323" s="62"/>
      <c r="AR323" s="63"/>
      <c r="AS323" s="62"/>
      <c r="AT323" s="63"/>
      <c r="AU323" s="62"/>
      <c r="AV323" s="63"/>
      <c r="AW323" s="62"/>
      <c r="AX323" s="63"/>
      <c r="AY323" s="62"/>
      <c r="AZ323" s="63"/>
      <c r="BA323" s="62">
        <v>3172</v>
      </c>
      <c r="BB323" s="63">
        <v>-2.7590435315757222E-2</v>
      </c>
      <c r="BC323" s="51"/>
      <c r="BD323" s="51"/>
    </row>
    <row r="324" spans="2:56" s="74" customFormat="1" ht="15" hidden="1" customHeight="1" outlineLevel="1" x14ac:dyDescent="0.25">
      <c r="B324" s="52" t="s">
        <v>97</v>
      </c>
      <c r="C324" s="62"/>
      <c r="D324" s="63"/>
      <c r="E324" s="62"/>
      <c r="F324" s="63"/>
      <c r="G324" s="62"/>
      <c r="H324" s="63"/>
      <c r="I324" s="62"/>
      <c r="J324" s="63"/>
      <c r="K324" s="62"/>
      <c r="L324" s="63"/>
      <c r="M324" s="62">
        <v>262824</v>
      </c>
      <c r="N324" s="63">
        <v>0.21232137420777319</v>
      </c>
      <c r="O324" s="62">
        <v>10584</v>
      </c>
      <c r="P324" s="63">
        <v>0.36514897459048101</v>
      </c>
      <c r="Q324" s="62">
        <v>19571</v>
      </c>
      <c r="R324" s="63">
        <v>0.30804705253308384</v>
      </c>
      <c r="S324" s="62">
        <v>49183</v>
      </c>
      <c r="T324" s="63">
        <v>0.25489245528538262</v>
      </c>
      <c r="U324" s="62">
        <v>16098</v>
      </c>
      <c r="V324" s="63">
        <v>0.15679793043978152</v>
      </c>
      <c r="W324" s="62">
        <v>132960</v>
      </c>
      <c r="X324" s="63">
        <v>0.23012018096533349</v>
      </c>
      <c r="Y324" s="62">
        <v>4506</v>
      </c>
      <c r="Z324" s="63">
        <v>0.19936119244077721</v>
      </c>
      <c r="AA324" s="62">
        <v>13102</v>
      </c>
      <c r="AB324" s="63">
        <v>7.2703455051580157E-2</v>
      </c>
      <c r="AC324" s="62">
        <v>1491</v>
      </c>
      <c r="AD324" s="63">
        <v>0.46751968503937014</v>
      </c>
      <c r="AE324" s="62">
        <v>144</v>
      </c>
      <c r="AF324" s="54">
        <v>-0.24210526315789471</v>
      </c>
      <c r="AG324" s="62">
        <v>586</v>
      </c>
      <c r="AH324" s="54">
        <v>1.1703703703703705</v>
      </c>
      <c r="AI324" s="62">
        <v>761</v>
      </c>
      <c r="AJ324" s="54">
        <v>0.36870503597122295</v>
      </c>
      <c r="AK324" s="62">
        <v>0</v>
      </c>
      <c r="AL324" s="54" t="s">
        <v>90</v>
      </c>
      <c r="AM324" s="62">
        <v>4286</v>
      </c>
      <c r="AN324" s="63">
        <v>-2.9218573046432605E-2</v>
      </c>
      <c r="AO324" s="62">
        <v>5438</v>
      </c>
      <c r="AP324" s="63">
        <v>0.20469649977846704</v>
      </c>
      <c r="AQ324" s="62"/>
      <c r="AR324" s="63"/>
      <c r="AS324" s="62"/>
      <c r="AT324" s="63"/>
      <c r="AU324" s="62"/>
      <c r="AV324" s="63"/>
      <c r="AW324" s="62"/>
      <c r="AX324" s="63"/>
      <c r="AY324" s="62"/>
      <c r="AZ324" s="63"/>
      <c r="BA324" s="62">
        <v>5454</v>
      </c>
      <c r="BB324" s="63">
        <v>-0.21716664274436626</v>
      </c>
      <c r="BC324" s="51"/>
      <c r="BD324" s="51"/>
    </row>
    <row r="325" spans="2:56" s="74" customFormat="1" ht="15" hidden="1" customHeight="1" outlineLevel="1" x14ac:dyDescent="0.25">
      <c r="B325" s="52" t="s">
        <v>98</v>
      </c>
      <c r="C325" s="62"/>
      <c r="D325" s="63"/>
      <c r="E325" s="62"/>
      <c r="F325" s="63"/>
      <c r="G325" s="62"/>
      <c r="H325" s="63"/>
      <c r="I325" s="62"/>
      <c r="J325" s="63"/>
      <c r="K325" s="62"/>
      <c r="L325" s="63"/>
      <c r="M325" s="62">
        <v>234353</v>
      </c>
      <c r="N325" s="63">
        <v>0.10637283366616157</v>
      </c>
      <c r="O325" s="62">
        <v>8434</v>
      </c>
      <c r="P325" s="63">
        <v>0.24542232722976953</v>
      </c>
      <c r="Q325" s="62">
        <v>9733</v>
      </c>
      <c r="R325" s="63">
        <v>-3.6813458683819911E-2</v>
      </c>
      <c r="S325" s="62">
        <v>37010</v>
      </c>
      <c r="T325" s="63">
        <v>0.2365519545606416</v>
      </c>
      <c r="U325" s="62">
        <v>15163</v>
      </c>
      <c r="V325" s="63">
        <v>8.82015214583034E-2</v>
      </c>
      <c r="W325" s="62">
        <v>126108</v>
      </c>
      <c r="X325" s="63">
        <v>0.14289339411460844</v>
      </c>
      <c r="Y325" s="62">
        <v>3404</v>
      </c>
      <c r="Z325" s="63">
        <v>-4.3013775653640729E-2</v>
      </c>
      <c r="AA325" s="62">
        <v>18927</v>
      </c>
      <c r="AB325" s="63">
        <v>-6.9377519913462526E-2</v>
      </c>
      <c r="AC325" s="62">
        <v>1153</v>
      </c>
      <c r="AD325" s="63">
        <v>0.41299019607843146</v>
      </c>
      <c r="AE325" s="62">
        <v>114</v>
      </c>
      <c r="AF325" s="54">
        <v>-0.20279720279720281</v>
      </c>
      <c r="AG325" s="62">
        <v>336</v>
      </c>
      <c r="AH325" s="54" t="s">
        <v>90</v>
      </c>
      <c r="AI325" s="62">
        <v>703</v>
      </c>
      <c r="AJ325" s="54">
        <v>4.457652303120363E-2</v>
      </c>
      <c r="AK325" s="62">
        <v>0</v>
      </c>
      <c r="AL325" s="54" t="s">
        <v>90</v>
      </c>
      <c r="AM325" s="62">
        <v>3630</v>
      </c>
      <c r="AN325" s="63">
        <v>-0.16914625772487979</v>
      </c>
      <c r="AO325" s="62">
        <v>4064</v>
      </c>
      <c r="AP325" s="63">
        <v>0.29426751592356681</v>
      </c>
      <c r="AQ325" s="62"/>
      <c r="AR325" s="63"/>
      <c r="AS325" s="62"/>
      <c r="AT325" s="63"/>
      <c r="AU325" s="62"/>
      <c r="AV325" s="63"/>
      <c r="AW325" s="62"/>
      <c r="AX325" s="63"/>
      <c r="AY325" s="62"/>
      <c r="AZ325" s="63"/>
      <c r="BA325" s="62">
        <v>6727</v>
      </c>
      <c r="BB325" s="63">
        <v>-0.21035332785538208</v>
      </c>
      <c r="BC325" s="51"/>
      <c r="BD325" s="51"/>
    </row>
    <row r="326" spans="2:56" s="74" customFormat="1" ht="15" hidden="1" customHeight="1" outlineLevel="1" x14ac:dyDescent="0.25">
      <c r="B326" s="52" t="s">
        <v>99</v>
      </c>
      <c r="C326" s="62"/>
      <c r="D326" s="63"/>
      <c r="E326" s="62"/>
      <c r="F326" s="63"/>
      <c r="G326" s="62"/>
      <c r="H326" s="63"/>
      <c r="I326" s="62"/>
      <c r="J326" s="63"/>
      <c r="K326" s="62"/>
      <c r="L326" s="63"/>
      <c r="M326" s="62">
        <v>235533</v>
      </c>
      <c r="N326" s="63">
        <v>0.1759246315453129</v>
      </c>
      <c r="O326" s="62">
        <v>7772</v>
      </c>
      <c r="P326" s="63">
        <v>0.42292200659099222</v>
      </c>
      <c r="Q326" s="62">
        <v>7975</v>
      </c>
      <c r="R326" s="63">
        <v>-0.21187864413479596</v>
      </c>
      <c r="S326" s="62">
        <v>48704</v>
      </c>
      <c r="T326" s="63">
        <v>0.25918457043873944</v>
      </c>
      <c r="U326" s="62">
        <v>11972</v>
      </c>
      <c r="V326" s="63">
        <v>0.11419264774313631</v>
      </c>
      <c r="W326" s="62">
        <v>127651</v>
      </c>
      <c r="X326" s="63">
        <v>0.18555427594917906</v>
      </c>
      <c r="Y326" s="62">
        <v>3391</v>
      </c>
      <c r="Z326" s="63">
        <v>0.12995668110629799</v>
      </c>
      <c r="AA326" s="62">
        <v>11685</v>
      </c>
      <c r="AB326" s="63">
        <v>7.9545454545454586E-2</v>
      </c>
      <c r="AC326" s="62">
        <v>1152</v>
      </c>
      <c r="AD326" s="63">
        <v>0.6294200848656295</v>
      </c>
      <c r="AE326" s="62">
        <v>269</v>
      </c>
      <c r="AF326" s="54">
        <v>0.99259259259259269</v>
      </c>
      <c r="AG326" s="62">
        <v>299</v>
      </c>
      <c r="AH326" s="54" t="s">
        <v>90</v>
      </c>
      <c r="AI326" s="62">
        <v>584</v>
      </c>
      <c r="AJ326" s="54">
        <v>2.0979020979021046E-2</v>
      </c>
      <c r="AK326" s="62">
        <v>0</v>
      </c>
      <c r="AL326" s="54" t="s">
        <v>90</v>
      </c>
      <c r="AM326" s="62">
        <v>4237</v>
      </c>
      <c r="AN326" s="63">
        <v>-1.3274336283185861E-2</v>
      </c>
      <c r="AO326" s="62">
        <v>4672</v>
      </c>
      <c r="AP326" s="63">
        <v>0.46733668341708534</v>
      </c>
      <c r="AQ326" s="62"/>
      <c r="AR326" s="63"/>
      <c r="AS326" s="62"/>
      <c r="AT326" s="63"/>
      <c r="AU326" s="62"/>
      <c r="AV326" s="63"/>
      <c r="AW326" s="62"/>
      <c r="AX326" s="63"/>
      <c r="AY326" s="62"/>
      <c r="AZ326" s="63"/>
      <c r="BA326" s="62">
        <v>6322</v>
      </c>
      <c r="BB326" s="63">
        <v>0.12711713317881967</v>
      </c>
      <c r="BC326" s="51"/>
      <c r="BD326" s="51"/>
    </row>
    <row r="327" spans="2:56" s="74" customFormat="1" ht="15" hidden="1" customHeight="1" outlineLevel="1" x14ac:dyDescent="0.25">
      <c r="B327" s="52" t="s">
        <v>100</v>
      </c>
      <c r="C327" s="62"/>
      <c r="D327" s="63"/>
      <c r="E327" s="62"/>
      <c r="F327" s="63"/>
      <c r="G327" s="62"/>
      <c r="H327" s="63"/>
      <c r="I327" s="62"/>
      <c r="J327" s="63"/>
      <c r="K327" s="62"/>
      <c r="L327" s="63"/>
      <c r="M327" s="62">
        <v>241497</v>
      </c>
      <c r="N327" s="63">
        <v>5.5184889040359675E-2</v>
      </c>
      <c r="O327" s="62">
        <v>7650</v>
      </c>
      <c r="P327" s="63">
        <v>3.113627173473521E-2</v>
      </c>
      <c r="Q327" s="62">
        <v>9443</v>
      </c>
      <c r="R327" s="63">
        <v>-0.1165684348395547</v>
      </c>
      <c r="S327" s="62">
        <v>47075</v>
      </c>
      <c r="T327" s="63">
        <v>0.15928288226167897</v>
      </c>
      <c r="U327" s="62">
        <v>14363</v>
      </c>
      <c r="V327" s="63">
        <v>0.13389121338912124</v>
      </c>
      <c r="W327" s="62">
        <v>116952</v>
      </c>
      <c r="X327" s="63">
        <v>-2.7199680590906827E-2</v>
      </c>
      <c r="Y327" s="62">
        <v>2524</v>
      </c>
      <c r="Z327" s="63">
        <v>-0.15216661068189452</v>
      </c>
      <c r="AA327" s="62">
        <v>11715</v>
      </c>
      <c r="AB327" s="63">
        <v>0.29734219269102979</v>
      </c>
      <c r="AC327" s="62">
        <v>18540</v>
      </c>
      <c r="AD327" s="63">
        <v>0.28517953694717879</v>
      </c>
      <c r="AE327" s="62">
        <v>5067</v>
      </c>
      <c r="AF327" s="54">
        <v>0.17101918188121101</v>
      </c>
      <c r="AG327" s="62">
        <v>4680</v>
      </c>
      <c r="AH327" s="54">
        <v>0.56052017339113047</v>
      </c>
      <c r="AI327" s="62">
        <v>3682</v>
      </c>
      <c r="AJ327" s="54">
        <v>3.5431997819568295E-3</v>
      </c>
      <c r="AK327" s="62">
        <v>5111</v>
      </c>
      <c r="AL327" s="54">
        <v>0.48965316234334022</v>
      </c>
      <c r="AM327" s="62">
        <v>5569</v>
      </c>
      <c r="AN327" s="63">
        <v>0.21806649168853887</v>
      </c>
      <c r="AO327" s="62">
        <v>3976</v>
      </c>
      <c r="AP327" s="63">
        <v>0.1986735001507387</v>
      </c>
      <c r="AQ327" s="62"/>
      <c r="AR327" s="63"/>
      <c r="AS327" s="62"/>
      <c r="AT327" s="63"/>
      <c r="AU327" s="62"/>
      <c r="AV327" s="63"/>
      <c r="AW327" s="62"/>
      <c r="AX327" s="63"/>
      <c r="AY327" s="62"/>
      <c r="AZ327" s="63"/>
      <c r="BA327" s="62">
        <v>3690</v>
      </c>
      <c r="BB327" s="63">
        <v>0.25552909152773062</v>
      </c>
      <c r="BC327" s="51"/>
      <c r="BD327" s="51"/>
    </row>
    <row r="328" spans="2:56" s="74" customFormat="1" ht="15" hidden="1" customHeight="1" outlineLevel="1" x14ac:dyDescent="0.25">
      <c r="B328" s="52" t="s">
        <v>101</v>
      </c>
      <c r="C328" s="62"/>
      <c r="D328" s="63"/>
      <c r="E328" s="62"/>
      <c r="F328" s="63"/>
      <c r="G328" s="62"/>
      <c r="H328" s="63"/>
      <c r="I328" s="62"/>
      <c r="J328" s="63"/>
      <c r="K328" s="62"/>
      <c r="L328" s="63"/>
      <c r="M328" s="62">
        <v>247539</v>
      </c>
      <c r="N328" s="63">
        <v>3.175211840564196E-2</v>
      </c>
      <c r="O328" s="62">
        <v>6886</v>
      </c>
      <c r="P328" s="63">
        <v>-0.15674748959098705</v>
      </c>
      <c r="Q328" s="62">
        <v>9729</v>
      </c>
      <c r="R328" s="63">
        <v>-1.0173974972021549E-2</v>
      </c>
      <c r="S328" s="62">
        <v>61404</v>
      </c>
      <c r="T328" s="63">
        <v>8.6335008138135994E-2</v>
      </c>
      <c r="U328" s="62">
        <v>7352</v>
      </c>
      <c r="V328" s="63">
        <v>0.38716981132075468</v>
      </c>
      <c r="W328" s="62">
        <v>103046</v>
      </c>
      <c r="X328" s="63">
        <v>-4.5003799744212314E-2</v>
      </c>
      <c r="Y328" s="62">
        <v>1371</v>
      </c>
      <c r="Z328" s="63">
        <v>0.33625730994152048</v>
      </c>
      <c r="AA328" s="62">
        <v>7639</v>
      </c>
      <c r="AB328" s="63">
        <v>-0.14226364248821022</v>
      </c>
      <c r="AC328" s="62">
        <v>34709</v>
      </c>
      <c r="AD328" s="63">
        <v>0.11877900979886546</v>
      </c>
      <c r="AE328" s="62">
        <v>11585</v>
      </c>
      <c r="AF328" s="54">
        <v>7.5273807313903873E-2</v>
      </c>
      <c r="AG328" s="62">
        <v>7539</v>
      </c>
      <c r="AH328" s="54">
        <v>0.23650975889781867</v>
      </c>
      <c r="AI328" s="62">
        <v>6921</v>
      </c>
      <c r="AJ328" s="54">
        <v>0.17744130656685941</v>
      </c>
      <c r="AK328" s="62">
        <v>8664</v>
      </c>
      <c r="AL328" s="54">
        <v>4.7009063444108712E-2</v>
      </c>
      <c r="AM328" s="62">
        <v>4200</v>
      </c>
      <c r="AN328" s="63">
        <v>0.23203285420944564</v>
      </c>
      <c r="AO328" s="62">
        <v>5047</v>
      </c>
      <c r="AP328" s="63">
        <v>4.3631100082712981E-2</v>
      </c>
      <c r="AQ328" s="62"/>
      <c r="AR328" s="63"/>
      <c r="AS328" s="62"/>
      <c r="AT328" s="63"/>
      <c r="AU328" s="62"/>
      <c r="AV328" s="63"/>
      <c r="AW328" s="62"/>
      <c r="AX328" s="63"/>
      <c r="AY328" s="62"/>
      <c r="AZ328" s="63"/>
      <c r="BA328" s="62">
        <v>5822</v>
      </c>
      <c r="BB328" s="63">
        <v>0.9413137712570856</v>
      </c>
      <c r="BC328" s="51"/>
      <c r="BD328" s="51"/>
    </row>
    <row r="329" spans="2:56" s="74" customFormat="1" ht="15" hidden="1" customHeight="1" outlineLevel="1" x14ac:dyDescent="0.25">
      <c r="B329" s="52" t="s">
        <v>102</v>
      </c>
      <c r="C329" s="62"/>
      <c r="D329" s="63"/>
      <c r="E329" s="62"/>
      <c r="F329" s="63"/>
      <c r="G329" s="62"/>
      <c r="H329" s="63"/>
      <c r="I329" s="62"/>
      <c r="J329" s="63"/>
      <c r="K329" s="62"/>
      <c r="L329" s="63"/>
      <c r="M329" s="62">
        <v>255849</v>
      </c>
      <c r="N329" s="63">
        <v>5.6751297969096504E-2</v>
      </c>
      <c r="O329" s="62">
        <v>7747</v>
      </c>
      <c r="P329" s="63">
        <v>-3.6012861736334223E-3</v>
      </c>
      <c r="Q329" s="62">
        <v>12320</v>
      </c>
      <c r="R329" s="63">
        <v>8.3553210202286676E-2</v>
      </c>
      <c r="S329" s="62">
        <v>59424</v>
      </c>
      <c r="T329" s="63">
        <v>9.7882718102205946E-2</v>
      </c>
      <c r="U329" s="62">
        <v>9542</v>
      </c>
      <c r="V329" s="63">
        <v>0.35520522653032249</v>
      </c>
      <c r="W329" s="62">
        <v>109393</v>
      </c>
      <c r="X329" s="63">
        <v>-1.1913794349302731E-2</v>
      </c>
      <c r="Y329" s="62">
        <v>1494</v>
      </c>
      <c r="Z329" s="63">
        <v>0.47482724580454105</v>
      </c>
      <c r="AA329" s="62">
        <v>6953</v>
      </c>
      <c r="AB329" s="63">
        <v>-0.2158565467463629</v>
      </c>
      <c r="AC329" s="62">
        <v>32096</v>
      </c>
      <c r="AD329" s="63">
        <v>0.10144131777625254</v>
      </c>
      <c r="AE329" s="62">
        <v>10917</v>
      </c>
      <c r="AF329" s="54">
        <v>0.12639290136194803</v>
      </c>
      <c r="AG329" s="62">
        <v>5837</v>
      </c>
      <c r="AH329" s="54">
        <v>8.8789404961760798E-2</v>
      </c>
      <c r="AI329" s="62">
        <v>6405</v>
      </c>
      <c r="AJ329" s="54">
        <v>0.14069456812110426</v>
      </c>
      <c r="AK329" s="62">
        <v>8937</v>
      </c>
      <c r="AL329" s="54">
        <v>5.4886685552407943E-2</v>
      </c>
      <c r="AM329" s="62">
        <v>3985</v>
      </c>
      <c r="AN329" s="63">
        <v>0.16316403969643889</v>
      </c>
      <c r="AO329" s="62">
        <v>5093</v>
      </c>
      <c r="AP329" s="63">
        <v>0.26158038147138973</v>
      </c>
      <c r="AQ329" s="62"/>
      <c r="AR329" s="63"/>
      <c r="AS329" s="62"/>
      <c r="AT329" s="63"/>
      <c r="AU329" s="62"/>
      <c r="AV329" s="63"/>
      <c r="AW329" s="62"/>
      <c r="AX329" s="63"/>
      <c r="AY329" s="62"/>
      <c r="AZ329" s="63"/>
      <c r="BA329" s="62">
        <v>7268</v>
      </c>
      <c r="BB329" s="63">
        <v>0.77268292682926831</v>
      </c>
      <c r="BC329" s="51"/>
      <c r="BD329" s="51"/>
    </row>
    <row r="330" spans="2:56" s="74" customFormat="1" ht="15" customHeight="1" collapsed="1" x14ac:dyDescent="0.25">
      <c r="B330" s="64">
        <v>1994</v>
      </c>
      <c r="C330" s="65"/>
      <c r="D330" s="66"/>
      <c r="E330" s="65"/>
      <c r="F330" s="66"/>
      <c r="G330" s="65"/>
      <c r="H330" s="66"/>
      <c r="I330" s="65"/>
      <c r="J330" s="66"/>
      <c r="K330" s="65"/>
      <c r="L330" s="66"/>
      <c r="M330" s="65">
        <v>2909786</v>
      </c>
      <c r="N330" s="66">
        <v>0.13920415060994973</v>
      </c>
      <c r="O330" s="65">
        <v>97076</v>
      </c>
      <c r="P330" s="66">
        <v>0.28271670190274834</v>
      </c>
      <c r="Q330" s="65">
        <v>129206</v>
      </c>
      <c r="R330" s="66">
        <v>1.878996711952885E-2</v>
      </c>
      <c r="S330" s="65">
        <v>610555</v>
      </c>
      <c r="T330" s="66">
        <v>0.2154653787809413</v>
      </c>
      <c r="U330" s="65">
        <v>167415</v>
      </c>
      <c r="V330" s="66">
        <v>0.17400176715614091</v>
      </c>
      <c r="W330" s="65">
        <v>1367124</v>
      </c>
      <c r="X330" s="66">
        <v>0.11418868422746953</v>
      </c>
      <c r="Y330" s="65">
        <v>28048</v>
      </c>
      <c r="Z330" s="66">
        <v>5.9334516750387145E-2</v>
      </c>
      <c r="AA330" s="65">
        <v>150695</v>
      </c>
      <c r="AB330" s="66">
        <v>9.8984845611936878E-2</v>
      </c>
      <c r="AC330" s="65">
        <v>199245</v>
      </c>
      <c r="AD330" s="66">
        <v>0.11775265770946119</v>
      </c>
      <c r="AE330" s="65">
        <v>64425</v>
      </c>
      <c r="AF330" s="66">
        <v>8.1446292783643681E-2</v>
      </c>
      <c r="AG330" s="65">
        <v>40436</v>
      </c>
      <c r="AH330" s="66">
        <v>0.32143790849673204</v>
      </c>
      <c r="AI330" s="65">
        <v>43494</v>
      </c>
      <c r="AJ330" s="66">
        <v>0.16715416610760769</v>
      </c>
      <c r="AK330" s="65">
        <v>50890</v>
      </c>
      <c r="AL330" s="66">
        <v>1.436527146427391E-3</v>
      </c>
      <c r="AM330" s="65">
        <v>46506</v>
      </c>
      <c r="AN330" s="66">
        <v>0.1087376326141376</v>
      </c>
      <c r="AO330" s="65">
        <v>53686</v>
      </c>
      <c r="AP330" s="66">
        <v>0.25769573162160886</v>
      </c>
      <c r="AQ330" s="65"/>
      <c r="AR330" s="66"/>
      <c r="AS330" s="65"/>
      <c r="AT330" s="66"/>
      <c r="AU330" s="65"/>
      <c r="AV330" s="66"/>
      <c r="AW330" s="65"/>
      <c r="AX330" s="66"/>
      <c r="AY330" s="65"/>
      <c r="AZ330" s="66"/>
      <c r="BA330" s="65">
        <v>56358</v>
      </c>
      <c r="BB330" s="66">
        <v>8.864378295891373E-2</v>
      </c>
      <c r="BC330" s="51"/>
      <c r="BD330" s="51"/>
    </row>
    <row r="331" spans="2:56" s="74" customFormat="1" ht="15" hidden="1" customHeight="1" outlineLevel="1" x14ac:dyDescent="0.25">
      <c r="B331" s="52" t="s">
        <v>91</v>
      </c>
      <c r="C331" s="62"/>
      <c r="D331" s="63"/>
      <c r="E331" s="62"/>
      <c r="F331" s="63"/>
      <c r="G331" s="62"/>
      <c r="H331" s="63"/>
      <c r="I331" s="62"/>
      <c r="J331" s="63"/>
      <c r="K331" s="62"/>
      <c r="L331" s="63"/>
      <c r="M331" s="62">
        <v>225893</v>
      </c>
      <c r="N331" s="63"/>
      <c r="O331" s="62">
        <v>6048</v>
      </c>
      <c r="P331" s="63"/>
      <c r="Q331" s="62">
        <v>11545</v>
      </c>
      <c r="R331" s="63"/>
      <c r="S331" s="62">
        <v>45542</v>
      </c>
      <c r="T331" s="63"/>
      <c r="U331" s="62">
        <v>9314</v>
      </c>
      <c r="V331" s="63"/>
      <c r="W331" s="62">
        <v>91269</v>
      </c>
      <c r="X331" s="63"/>
      <c r="Y331" s="62">
        <v>1513</v>
      </c>
      <c r="Z331" s="63"/>
      <c r="AA331" s="62">
        <v>16209</v>
      </c>
      <c r="AB331" s="63"/>
      <c r="AC331" s="62">
        <v>34339</v>
      </c>
      <c r="AD331" s="63"/>
      <c r="AE331" s="62">
        <v>12033</v>
      </c>
      <c r="AF331" s="54"/>
      <c r="AG331" s="62">
        <v>4836</v>
      </c>
      <c r="AH331" s="54"/>
      <c r="AI331" s="62">
        <v>6904</v>
      </c>
      <c r="AJ331" s="54"/>
      <c r="AK331" s="62">
        <v>10566</v>
      </c>
      <c r="AL331" s="54"/>
      <c r="AM331" s="62">
        <v>2740</v>
      </c>
      <c r="AN331" s="63"/>
      <c r="AO331" s="62">
        <v>3447</v>
      </c>
      <c r="AP331" s="63"/>
      <c r="AQ331" s="62"/>
      <c r="AR331" s="63"/>
      <c r="AS331" s="62"/>
      <c r="AT331" s="63"/>
      <c r="AU331" s="62"/>
      <c r="AV331" s="63"/>
      <c r="AW331" s="62"/>
      <c r="AX331" s="63"/>
      <c r="AY331" s="62"/>
      <c r="AZ331" s="63"/>
      <c r="BA331" s="62">
        <v>3480</v>
      </c>
      <c r="BB331" s="63"/>
      <c r="BC331" s="51"/>
      <c r="BD331" s="51"/>
    </row>
    <row r="332" spans="2:56" s="74" customFormat="1" ht="15" hidden="1" customHeight="1" outlineLevel="1" x14ac:dyDescent="0.25">
      <c r="B332" s="52" t="s">
        <v>92</v>
      </c>
      <c r="C332" s="62"/>
      <c r="D332" s="63"/>
      <c r="E332" s="62"/>
      <c r="F332" s="63"/>
      <c r="G332" s="62"/>
      <c r="H332" s="63"/>
      <c r="I332" s="62"/>
      <c r="J332" s="63"/>
      <c r="K332" s="62"/>
      <c r="L332" s="63"/>
      <c r="M332" s="62">
        <v>223372</v>
      </c>
      <c r="N332" s="63"/>
      <c r="O332" s="62">
        <v>6457</v>
      </c>
      <c r="P332" s="63"/>
      <c r="Q332" s="62">
        <v>10915</v>
      </c>
      <c r="R332" s="63"/>
      <c r="S332" s="62">
        <v>46173</v>
      </c>
      <c r="T332" s="63"/>
      <c r="U332" s="62">
        <v>12858</v>
      </c>
      <c r="V332" s="63"/>
      <c r="W332" s="62">
        <v>94161</v>
      </c>
      <c r="X332" s="63"/>
      <c r="Y332" s="62">
        <v>826</v>
      </c>
      <c r="Z332" s="63"/>
      <c r="AA332" s="62">
        <v>12908</v>
      </c>
      <c r="AB332" s="63"/>
      <c r="AC332" s="62">
        <v>29078</v>
      </c>
      <c r="AD332" s="63"/>
      <c r="AE332" s="62">
        <v>9554</v>
      </c>
      <c r="AF332" s="54"/>
      <c r="AG332" s="62">
        <v>4526</v>
      </c>
      <c r="AH332" s="54"/>
      <c r="AI332" s="62">
        <v>5728</v>
      </c>
      <c r="AJ332" s="54"/>
      <c r="AK332" s="62">
        <v>9270</v>
      </c>
      <c r="AL332" s="54"/>
      <c r="AM332" s="62">
        <v>2595</v>
      </c>
      <c r="AN332" s="63"/>
      <c r="AO332" s="62">
        <v>4235</v>
      </c>
      <c r="AP332" s="63"/>
      <c r="AQ332" s="62"/>
      <c r="AR332" s="63"/>
      <c r="AS332" s="62"/>
      <c r="AT332" s="63"/>
      <c r="AU332" s="62"/>
      <c r="AV332" s="63"/>
      <c r="AW332" s="62"/>
      <c r="AX332" s="63"/>
      <c r="AY332" s="62"/>
      <c r="AZ332" s="63"/>
      <c r="BA332" s="62">
        <v>2699</v>
      </c>
      <c r="BB332" s="63"/>
      <c r="BC332" s="51"/>
      <c r="BD332" s="51"/>
    </row>
    <row r="333" spans="2:56" s="74" customFormat="1" ht="15" hidden="1" customHeight="1" outlineLevel="1" x14ac:dyDescent="0.25">
      <c r="B333" s="52" t="s">
        <v>93</v>
      </c>
      <c r="C333" s="62"/>
      <c r="D333" s="63"/>
      <c r="E333" s="62"/>
      <c r="F333" s="63"/>
      <c r="G333" s="62"/>
      <c r="H333" s="63"/>
      <c r="I333" s="62"/>
      <c r="J333" s="63"/>
      <c r="K333" s="62"/>
      <c r="L333" s="63"/>
      <c r="M333" s="62">
        <v>229252</v>
      </c>
      <c r="N333" s="63"/>
      <c r="O333" s="62">
        <v>6736</v>
      </c>
      <c r="P333" s="63"/>
      <c r="Q333" s="62">
        <v>9171</v>
      </c>
      <c r="R333" s="63"/>
      <c r="S333" s="62">
        <v>49915</v>
      </c>
      <c r="T333" s="63"/>
      <c r="U333" s="62">
        <v>12822</v>
      </c>
      <c r="V333" s="63"/>
      <c r="W333" s="62">
        <v>102701</v>
      </c>
      <c r="X333" s="63"/>
      <c r="Y333" s="62">
        <v>837</v>
      </c>
      <c r="Z333" s="63"/>
      <c r="AA333" s="62">
        <v>10410</v>
      </c>
      <c r="AB333" s="63"/>
      <c r="AC333" s="62">
        <v>27224</v>
      </c>
      <c r="AD333" s="63"/>
      <c r="AE333" s="62">
        <v>8840</v>
      </c>
      <c r="AF333" s="54"/>
      <c r="AG333" s="62">
        <v>4474</v>
      </c>
      <c r="AH333" s="54"/>
      <c r="AI333" s="62">
        <v>4962</v>
      </c>
      <c r="AJ333" s="54"/>
      <c r="AK333" s="62">
        <v>8948</v>
      </c>
      <c r="AL333" s="54"/>
      <c r="AM333" s="62">
        <v>2575</v>
      </c>
      <c r="AN333" s="63"/>
      <c r="AO333" s="62">
        <v>3151</v>
      </c>
      <c r="AP333" s="63"/>
      <c r="AQ333" s="62"/>
      <c r="AR333" s="63"/>
      <c r="AS333" s="62"/>
      <c r="AT333" s="63"/>
      <c r="AU333" s="62"/>
      <c r="AV333" s="63"/>
      <c r="AW333" s="62"/>
      <c r="AX333" s="63"/>
      <c r="AY333" s="62"/>
      <c r="AZ333" s="63"/>
      <c r="BA333" s="62">
        <v>3710</v>
      </c>
      <c r="BB333" s="63"/>
      <c r="BC333" s="51"/>
      <c r="BD333" s="51"/>
    </row>
    <row r="334" spans="2:56" s="74" customFormat="1" ht="15" hidden="1" customHeight="1" outlineLevel="1" x14ac:dyDescent="0.25">
      <c r="B334" s="52" t="s">
        <v>94</v>
      </c>
      <c r="C334" s="62"/>
      <c r="D334" s="63"/>
      <c r="E334" s="62"/>
      <c r="F334" s="63"/>
      <c r="G334" s="62"/>
      <c r="H334" s="63"/>
      <c r="I334" s="62"/>
      <c r="J334" s="63"/>
      <c r="K334" s="62"/>
      <c r="L334" s="63"/>
      <c r="M334" s="62">
        <v>212530</v>
      </c>
      <c r="N334" s="63"/>
      <c r="O334" s="62">
        <v>5081</v>
      </c>
      <c r="P334" s="63"/>
      <c r="Q334" s="62">
        <v>10460</v>
      </c>
      <c r="R334" s="63"/>
      <c r="S334" s="62">
        <v>44087</v>
      </c>
      <c r="T334" s="63"/>
      <c r="U334" s="62">
        <v>18523</v>
      </c>
      <c r="V334" s="63"/>
      <c r="W334" s="62">
        <v>103061</v>
      </c>
      <c r="X334" s="63"/>
      <c r="Y334" s="62">
        <v>2230</v>
      </c>
      <c r="Z334" s="63"/>
      <c r="AA334" s="62">
        <v>9318</v>
      </c>
      <c r="AB334" s="63"/>
      <c r="AC334" s="62">
        <v>9213</v>
      </c>
      <c r="AD334" s="63"/>
      <c r="AE334" s="62">
        <v>3720</v>
      </c>
      <c r="AF334" s="54"/>
      <c r="AG334" s="62">
        <v>1821</v>
      </c>
      <c r="AH334" s="54"/>
      <c r="AI334" s="62">
        <v>1817</v>
      </c>
      <c r="AJ334" s="54"/>
      <c r="AK334" s="62">
        <v>1855</v>
      </c>
      <c r="AL334" s="54"/>
      <c r="AM334" s="62">
        <v>2821</v>
      </c>
      <c r="AN334" s="63"/>
      <c r="AO334" s="62">
        <v>3601</v>
      </c>
      <c r="AP334" s="63"/>
      <c r="AQ334" s="62"/>
      <c r="AR334" s="63"/>
      <c r="AS334" s="62"/>
      <c r="AT334" s="63"/>
      <c r="AU334" s="62"/>
      <c r="AV334" s="63"/>
      <c r="AW334" s="62"/>
      <c r="AX334" s="63"/>
      <c r="AY334" s="62"/>
      <c r="AZ334" s="63"/>
      <c r="BA334" s="62">
        <v>4135</v>
      </c>
      <c r="BB334" s="63"/>
      <c r="BC334" s="51"/>
      <c r="BD334" s="51"/>
    </row>
    <row r="335" spans="2:56" s="74" customFormat="1" ht="15" hidden="1" customHeight="1" outlineLevel="1" x14ac:dyDescent="0.25">
      <c r="B335" s="52" t="s">
        <v>95</v>
      </c>
      <c r="C335" s="62"/>
      <c r="D335" s="63"/>
      <c r="E335" s="62"/>
      <c r="F335" s="63"/>
      <c r="G335" s="62"/>
      <c r="H335" s="63"/>
      <c r="I335" s="62"/>
      <c r="J335" s="63"/>
      <c r="K335" s="62"/>
      <c r="L335" s="63"/>
      <c r="M335" s="62">
        <v>167806</v>
      </c>
      <c r="N335" s="63"/>
      <c r="O335" s="62">
        <v>4202</v>
      </c>
      <c r="P335" s="63"/>
      <c r="Q335" s="62">
        <v>8014</v>
      </c>
      <c r="R335" s="63"/>
      <c r="S335" s="62">
        <v>30687</v>
      </c>
      <c r="T335" s="63"/>
      <c r="U335" s="62">
        <v>16469</v>
      </c>
      <c r="V335" s="63"/>
      <c r="W335" s="62">
        <v>86358</v>
      </c>
      <c r="X335" s="63"/>
      <c r="Y335" s="62">
        <v>2739</v>
      </c>
      <c r="Z335" s="63"/>
      <c r="AA335" s="62">
        <v>8921</v>
      </c>
      <c r="AB335" s="63"/>
      <c r="AC335" s="62">
        <v>463</v>
      </c>
      <c r="AD335" s="63"/>
      <c r="AE335" s="62">
        <v>67</v>
      </c>
      <c r="AF335" s="54"/>
      <c r="AG335" s="62">
        <v>0</v>
      </c>
      <c r="AH335" s="54"/>
      <c r="AI335" s="62">
        <v>396</v>
      </c>
      <c r="AJ335" s="54"/>
      <c r="AK335" s="62">
        <v>0</v>
      </c>
      <c r="AL335" s="54"/>
      <c r="AM335" s="62">
        <v>3619</v>
      </c>
      <c r="AN335" s="63"/>
      <c r="AO335" s="62">
        <v>2869</v>
      </c>
      <c r="AP335" s="63"/>
      <c r="AQ335" s="62"/>
      <c r="AR335" s="63"/>
      <c r="AS335" s="62"/>
      <c r="AT335" s="63"/>
      <c r="AU335" s="62"/>
      <c r="AV335" s="63"/>
      <c r="AW335" s="62"/>
      <c r="AX335" s="63"/>
      <c r="AY335" s="62"/>
      <c r="AZ335" s="63"/>
      <c r="BA335" s="62">
        <v>3350</v>
      </c>
      <c r="BB335" s="63"/>
      <c r="BC335" s="51"/>
      <c r="BD335" s="51"/>
    </row>
    <row r="336" spans="2:56" s="74" customFormat="1" ht="15" hidden="1" customHeight="1" outlineLevel="1" x14ac:dyDescent="0.25">
      <c r="B336" s="52" t="s">
        <v>96</v>
      </c>
      <c r="C336" s="62"/>
      <c r="D336" s="63"/>
      <c r="E336" s="62"/>
      <c r="F336" s="63"/>
      <c r="G336" s="62"/>
      <c r="H336" s="63"/>
      <c r="I336" s="62"/>
      <c r="J336" s="63"/>
      <c r="K336" s="62"/>
      <c r="L336" s="63"/>
      <c r="M336" s="62">
        <v>155566</v>
      </c>
      <c r="N336" s="63"/>
      <c r="O336" s="62">
        <v>3809</v>
      </c>
      <c r="P336" s="63"/>
      <c r="Q336" s="62">
        <v>9644</v>
      </c>
      <c r="R336" s="63"/>
      <c r="S336" s="62">
        <v>26859</v>
      </c>
      <c r="T336" s="63"/>
      <c r="U336" s="62">
        <v>9013</v>
      </c>
      <c r="V336" s="63"/>
      <c r="W336" s="62">
        <v>84527</v>
      </c>
      <c r="X336" s="63"/>
      <c r="Y336" s="62">
        <v>3001</v>
      </c>
      <c r="Z336" s="63"/>
      <c r="AA336" s="62">
        <v>9177</v>
      </c>
      <c r="AB336" s="63"/>
      <c r="AC336" s="62">
        <v>809</v>
      </c>
      <c r="AD336" s="63"/>
      <c r="AE336" s="62">
        <v>98</v>
      </c>
      <c r="AF336" s="54"/>
      <c r="AG336" s="62">
        <v>216</v>
      </c>
      <c r="AH336" s="54"/>
      <c r="AI336" s="62">
        <v>495</v>
      </c>
      <c r="AJ336" s="54"/>
      <c r="AK336" s="62">
        <v>0</v>
      </c>
      <c r="AL336" s="54"/>
      <c r="AM336" s="62">
        <v>3110</v>
      </c>
      <c r="AN336" s="63"/>
      <c r="AO336" s="62">
        <v>2355</v>
      </c>
      <c r="AP336" s="63"/>
      <c r="AQ336" s="62"/>
      <c r="AR336" s="63"/>
      <c r="AS336" s="62"/>
      <c r="AT336" s="63"/>
      <c r="AU336" s="62"/>
      <c r="AV336" s="63"/>
      <c r="AW336" s="62"/>
      <c r="AX336" s="63"/>
      <c r="AY336" s="62"/>
      <c r="AZ336" s="63"/>
      <c r="BA336" s="62">
        <v>3262</v>
      </c>
      <c r="BB336" s="63"/>
      <c r="BC336" s="51"/>
      <c r="BD336" s="51"/>
    </row>
    <row r="337" spans="2:56" s="74" customFormat="1" ht="15" hidden="1" customHeight="1" outlineLevel="1" x14ac:dyDescent="0.25">
      <c r="B337" s="52" t="s">
        <v>97</v>
      </c>
      <c r="C337" s="62"/>
      <c r="D337" s="63"/>
      <c r="E337" s="62"/>
      <c r="F337" s="63"/>
      <c r="G337" s="62"/>
      <c r="H337" s="63"/>
      <c r="I337" s="62"/>
      <c r="J337" s="63"/>
      <c r="K337" s="62"/>
      <c r="L337" s="63"/>
      <c r="M337" s="62">
        <v>216794</v>
      </c>
      <c r="N337" s="63"/>
      <c r="O337" s="62">
        <v>7753</v>
      </c>
      <c r="P337" s="63"/>
      <c r="Q337" s="62">
        <v>14962</v>
      </c>
      <c r="R337" s="63"/>
      <c r="S337" s="62">
        <v>39193</v>
      </c>
      <c r="T337" s="63"/>
      <c r="U337" s="62">
        <v>13916</v>
      </c>
      <c r="V337" s="63"/>
      <c r="W337" s="62">
        <v>108087</v>
      </c>
      <c r="X337" s="63"/>
      <c r="Y337" s="62">
        <v>3757</v>
      </c>
      <c r="Z337" s="63"/>
      <c r="AA337" s="62">
        <v>12214</v>
      </c>
      <c r="AB337" s="63"/>
      <c r="AC337" s="62">
        <v>1016</v>
      </c>
      <c r="AD337" s="63"/>
      <c r="AE337" s="62">
        <v>190</v>
      </c>
      <c r="AF337" s="54"/>
      <c r="AG337" s="62">
        <v>270</v>
      </c>
      <c r="AH337" s="54"/>
      <c r="AI337" s="62">
        <v>556</v>
      </c>
      <c r="AJ337" s="54"/>
      <c r="AK337" s="62">
        <v>0</v>
      </c>
      <c r="AL337" s="54"/>
      <c r="AM337" s="62">
        <v>4415</v>
      </c>
      <c r="AN337" s="63"/>
      <c r="AO337" s="62">
        <v>4514</v>
      </c>
      <c r="AP337" s="63"/>
      <c r="AQ337" s="62"/>
      <c r="AR337" s="63"/>
      <c r="AS337" s="62"/>
      <c r="AT337" s="63"/>
      <c r="AU337" s="62"/>
      <c r="AV337" s="63"/>
      <c r="AW337" s="62"/>
      <c r="AX337" s="63"/>
      <c r="AY337" s="62"/>
      <c r="AZ337" s="63"/>
      <c r="BA337" s="62">
        <v>6967</v>
      </c>
      <c r="BB337" s="63"/>
      <c r="BC337" s="51"/>
      <c r="BD337" s="51"/>
    </row>
    <row r="338" spans="2:56" s="74" customFormat="1" ht="15" hidden="1" customHeight="1" outlineLevel="1" x14ac:dyDescent="0.25">
      <c r="B338" s="52" t="s">
        <v>98</v>
      </c>
      <c r="C338" s="62"/>
      <c r="D338" s="63"/>
      <c r="E338" s="62"/>
      <c r="F338" s="63"/>
      <c r="G338" s="62"/>
      <c r="H338" s="63"/>
      <c r="I338" s="62"/>
      <c r="J338" s="63"/>
      <c r="K338" s="62"/>
      <c r="L338" s="63"/>
      <c r="M338" s="62">
        <v>211821</v>
      </c>
      <c r="N338" s="63"/>
      <c r="O338" s="62">
        <v>6772</v>
      </c>
      <c r="P338" s="63"/>
      <c r="Q338" s="62">
        <v>10105</v>
      </c>
      <c r="R338" s="63"/>
      <c r="S338" s="62">
        <v>29930</v>
      </c>
      <c r="T338" s="63"/>
      <c r="U338" s="62">
        <v>13934</v>
      </c>
      <c r="V338" s="63"/>
      <c r="W338" s="62">
        <v>110341</v>
      </c>
      <c r="X338" s="63"/>
      <c r="Y338" s="62">
        <v>3557</v>
      </c>
      <c r="Z338" s="63"/>
      <c r="AA338" s="62">
        <v>20338</v>
      </c>
      <c r="AB338" s="63"/>
      <c r="AC338" s="62">
        <v>816</v>
      </c>
      <c r="AD338" s="63"/>
      <c r="AE338" s="62">
        <v>143</v>
      </c>
      <c r="AF338" s="54"/>
      <c r="AG338" s="62">
        <v>0</v>
      </c>
      <c r="AH338" s="54"/>
      <c r="AI338" s="62">
        <v>673</v>
      </c>
      <c r="AJ338" s="54"/>
      <c r="AK338" s="62">
        <v>0</v>
      </c>
      <c r="AL338" s="54"/>
      <c r="AM338" s="62">
        <v>4369</v>
      </c>
      <c r="AN338" s="63"/>
      <c r="AO338" s="62">
        <v>3140</v>
      </c>
      <c r="AP338" s="63"/>
      <c r="AQ338" s="62"/>
      <c r="AR338" s="63"/>
      <c r="AS338" s="62"/>
      <c r="AT338" s="63"/>
      <c r="AU338" s="62"/>
      <c r="AV338" s="63"/>
      <c r="AW338" s="62"/>
      <c r="AX338" s="63"/>
      <c r="AY338" s="62"/>
      <c r="AZ338" s="63"/>
      <c r="BA338" s="62">
        <v>8519</v>
      </c>
      <c r="BB338" s="63"/>
      <c r="BC338" s="51"/>
      <c r="BD338" s="51"/>
    </row>
    <row r="339" spans="2:56" s="74" customFormat="1" ht="15" hidden="1" customHeight="1" outlineLevel="1" x14ac:dyDescent="0.25">
      <c r="B339" s="52" t="s">
        <v>99</v>
      </c>
      <c r="C339" s="62"/>
      <c r="D339" s="63"/>
      <c r="E339" s="62"/>
      <c r="F339" s="63"/>
      <c r="G339" s="62"/>
      <c r="H339" s="63"/>
      <c r="I339" s="62"/>
      <c r="J339" s="63"/>
      <c r="K339" s="62"/>
      <c r="L339" s="63"/>
      <c r="M339" s="62">
        <v>200296</v>
      </c>
      <c r="N339" s="63"/>
      <c r="O339" s="62">
        <v>5462</v>
      </c>
      <c r="P339" s="63"/>
      <c r="Q339" s="62">
        <v>10119</v>
      </c>
      <c r="R339" s="63"/>
      <c r="S339" s="62">
        <v>38679</v>
      </c>
      <c r="T339" s="63"/>
      <c r="U339" s="62">
        <v>10745</v>
      </c>
      <c r="V339" s="63"/>
      <c r="W339" s="62">
        <v>107672</v>
      </c>
      <c r="X339" s="63"/>
      <c r="Y339" s="62">
        <v>3001</v>
      </c>
      <c r="Z339" s="63"/>
      <c r="AA339" s="62">
        <v>10824</v>
      </c>
      <c r="AB339" s="63"/>
      <c r="AC339" s="62">
        <v>707</v>
      </c>
      <c r="AD339" s="63"/>
      <c r="AE339" s="62">
        <v>135</v>
      </c>
      <c r="AF339" s="54"/>
      <c r="AG339" s="62">
        <v>0</v>
      </c>
      <c r="AH339" s="54"/>
      <c r="AI339" s="62">
        <v>572</v>
      </c>
      <c r="AJ339" s="54"/>
      <c r="AK339" s="62">
        <v>0</v>
      </c>
      <c r="AL339" s="54"/>
      <c r="AM339" s="62">
        <v>4294</v>
      </c>
      <c r="AN339" s="63"/>
      <c r="AO339" s="62">
        <v>3184</v>
      </c>
      <c r="AP339" s="63"/>
      <c r="AQ339" s="62"/>
      <c r="AR339" s="63"/>
      <c r="AS339" s="62"/>
      <c r="AT339" s="63"/>
      <c r="AU339" s="62"/>
      <c r="AV339" s="63"/>
      <c r="AW339" s="62"/>
      <c r="AX339" s="63"/>
      <c r="AY339" s="62"/>
      <c r="AZ339" s="63"/>
      <c r="BA339" s="62">
        <v>5609</v>
      </c>
      <c r="BB339" s="63"/>
      <c r="BC339" s="51"/>
      <c r="BD339" s="51"/>
    </row>
    <row r="340" spans="2:56" s="74" customFormat="1" ht="15" hidden="1" customHeight="1" outlineLevel="1" x14ac:dyDescent="0.25">
      <c r="B340" s="52" t="s">
        <v>100</v>
      </c>
      <c r="C340" s="62"/>
      <c r="D340" s="63"/>
      <c r="E340" s="62"/>
      <c r="F340" s="63"/>
      <c r="G340" s="62"/>
      <c r="H340" s="63"/>
      <c r="I340" s="62"/>
      <c r="J340" s="63"/>
      <c r="K340" s="62"/>
      <c r="L340" s="63"/>
      <c r="M340" s="62">
        <v>228867</v>
      </c>
      <c r="N340" s="63"/>
      <c r="O340" s="62">
        <v>7419</v>
      </c>
      <c r="P340" s="63"/>
      <c r="Q340" s="62">
        <v>10689</v>
      </c>
      <c r="R340" s="63"/>
      <c r="S340" s="62">
        <v>40607</v>
      </c>
      <c r="T340" s="63"/>
      <c r="U340" s="62">
        <v>12667</v>
      </c>
      <c r="V340" s="63"/>
      <c r="W340" s="62">
        <v>120222</v>
      </c>
      <c r="X340" s="63"/>
      <c r="Y340" s="62">
        <v>2977</v>
      </c>
      <c r="Z340" s="63"/>
      <c r="AA340" s="62">
        <v>9030</v>
      </c>
      <c r="AB340" s="63"/>
      <c r="AC340" s="62">
        <v>14426</v>
      </c>
      <c r="AD340" s="63"/>
      <c r="AE340" s="62">
        <v>4327</v>
      </c>
      <c r="AF340" s="54"/>
      <c r="AG340" s="62">
        <v>2999</v>
      </c>
      <c r="AH340" s="54"/>
      <c r="AI340" s="62">
        <v>3669</v>
      </c>
      <c r="AJ340" s="54"/>
      <c r="AK340" s="62">
        <v>3431</v>
      </c>
      <c r="AL340" s="54"/>
      <c r="AM340" s="62">
        <v>4572</v>
      </c>
      <c r="AN340" s="63"/>
      <c r="AO340" s="62">
        <v>3317</v>
      </c>
      <c r="AP340" s="63"/>
      <c r="AQ340" s="62"/>
      <c r="AR340" s="63"/>
      <c r="AS340" s="62"/>
      <c r="AT340" s="63"/>
      <c r="AU340" s="62"/>
      <c r="AV340" s="63"/>
      <c r="AW340" s="62"/>
      <c r="AX340" s="63"/>
      <c r="AY340" s="62"/>
      <c r="AZ340" s="63"/>
      <c r="BA340" s="62">
        <v>2939</v>
      </c>
      <c r="BB340" s="63"/>
      <c r="BC340" s="51"/>
      <c r="BD340" s="51"/>
    </row>
    <row r="341" spans="2:56" s="74" customFormat="1" ht="15" hidden="1" customHeight="1" outlineLevel="1" x14ac:dyDescent="0.25">
      <c r="B341" s="52" t="s">
        <v>101</v>
      </c>
      <c r="C341" s="62"/>
      <c r="D341" s="63"/>
      <c r="E341" s="62"/>
      <c r="F341" s="63"/>
      <c r="G341" s="62"/>
      <c r="H341" s="63"/>
      <c r="I341" s="62"/>
      <c r="J341" s="63"/>
      <c r="K341" s="62"/>
      <c r="L341" s="63"/>
      <c r="M341" s="62">
        <v>239921</v>
      </c>
      <c r="N341" s="63"/>
      <c r="O341" s="62">
        <v>8166</v>
      </c>
      <c r="P341" s="63"/>
      <c r="Q341" s="62">
        <v>9829</v>
      </c>
      <c r="R341" s="63"/>
      <c r="S341" s="62">
        <v>56524</v>
      </c>
      <c r="T341" s="63"/>
      <c r="U341" s="62">
        <v>5300</v>
      </c>
      <c r="V341" s="63"/>
      <c r="W341" s="62">
        <v>107902</v>
      </c>
      <c r="X341" s="63"/>
      <c r="Y341" s="62">
        <v>1026</v>
      </c>
      <c r="Z341" s="63"/>
      <c r="AA341" s="62">
        <v>8906</v>
      </c>
      <c r="AB341" s="63"/>
      <c r="AC341" s="62">
        <v>31024</v>
      </c>
      <c r="AD341" s="63"/>
      <c r="AE341" s="62">
        <v>10774</v>
      </c>
      <c r="AF341" s="54"/>
      <c r="AG341" s="62">
        <v>6097</v>
      </c>
      <c r="AH341" s="54"/>
      <c r="AI341" s="62">
        <v>5878</v>
      </c>
      <c r="AJ341" s="54"/>
      <c r="AK341" s="62">
        <v>8275</v>
      </c>
      <c r="AL341" s="54"/>
      <c r="AM341" s="62">
        <v>3409</v>
      </c>
      <c r="AN341" s="63"/>
      <c r="AO341" s="62">
        <v>4836</v>
      </c>
      <c r="AP341" s="63"/>
      <c r="AQ341" s="62"/>
      <c r="AR341" s="63"/>
      <c r="AS341" s="62"/>
      <c r="AT341" s="63"/>
      <c r="AU341" s="62"/>
      <c r="AV341" s="63"/>
      <c r="AW341" s="62"/>
      <c r="AX341" s="63"/>
      <c r="AY341" s="62"/>
      <c r="AZ341" s="63"/>
      <c r="BA341" s="62">
        <v>2999</v>
      </c>
      <c r="BB341" s="63"/>
      <c r="BC341" s="51"/>
      <c r="BD341" s="51"/>
    </row>
    <row r="342" spans="2:56" s="74" customFormat="1" ht="15" hidden="1" customHeight="1" outlineLevel="1" x14ac:dyDescent="0.25">
      <c r="B342" s="52" t="s">
        <v>102</v>
      </c>
      <c r="C342" s="62"/>
      <c r="D342" s="63"/>
      <c r="E342" s="62"/>
      <c r="F342" s="63"/>
      <c r="G342" s="62"/>
      <c r="H342" s="63"/>
      <c r="I342" s="62"/>
      <c r="J342" s="63"/>
      <c r="K342" s="62"/>
      <c r="L342" s="63"/>
      <c r="M342" s="62">
        <v>242109</v>
      </c>
      <c r="N342" s="63"/>
      <c r="O342" s="62">
        <v>7775</v>
      </c>
      <c r="P342" s="63"/>
      <c r="Q342" s="62">
        <v>11370</v>
      </c>
      <c r="R342" s="63"/>
      <c r="S342" s="62">
        <v>54126</v>
      </c>
      <c r="T342" s="63"/>
      <c r="U342" s="62">
        <v>7041</v>
      </c>
      <c r="V342" s="63"/>
      <c r="W342" s="62">
        <v>110712</v>
      </c>
      <c r="X342" s="63"/>
      <c r="Y342" s="62">
        <v>1013</v>
      </c>
      <c r="Z342" s="63"/>
      <c r="AA342" s="62">
        <v>8867</v>
      </c>
      <c r="AB342" s="63"/>
      <c r="AC342" s="62">
        <v>29140</v>
      </c>
      <c r="AD342" s="63"/>
      <c r="AE342" s="62">
        <v>9692</v>
      </c>
      <c r="AF342" s="54"/>
      <c r="AG342" s="62">
        <v>5361</v>
      </c>
      <c r="AH342" s="54"/>
      <c r="AI342" s="62">
        <v>5615</v>
      </c>
      <c r="AJ342" s="54"/>
      <c r="AK342" s="62">
        <v>8472</v>
      </c>
      <c r="AL342" s="54"/>
      <c r="AM342" s="62">
        <v>3426</v>
      </c>
      <c r="AN342" s="63"/>
      <c r="AO342" s="62">
        <v>4037</v>
      </c>
      <c r="AP342" s="63"/>
      <c r="AQ342" s="62"/>
      <c r="AR342" s="63"/>
      <c r="AS342" s="62"/>
      <c r="AT342" s="63"/>
      <c r="AU342" s="62"/>
      <c r="AV342" s="63"/>
      <c r="AW342" s="62"/>
      <c r="AX342" s="63"/>
      <c r="AY342" s="62"/>
      <c r="AZ342" s="63"/>
      <c r="BA342" s="62">
        <v>4100</v>
      </c>
      <c r="BB342" s="63"/>
      <c r="BC342" s="51"/>
      <c r="BD342" s="51"/>
    </row>
    <row r="343" spans="2:56" s="74" customFormat="1" ht="15" customHeight="1" collapsed="1" x14ac:dyDescent="0.25">
      <c r="B343" s="64">
        <v>1993</v>
      </c>
      <c r="C343" s="65"/>
      <c r="D343" s="66"/>
      <c r="E343" s="65"/>
      <c r="F343" s="66"/>
      <c r="G343" s="65"/>
      <c r="H343" s="66"/>
      <c r="I343" s="65"/>
      <c r="J343" s="66"/>
      <c r="K343" s="65"/>
      <c r="L343" s="66"/>
      <c r="M343" s="65">
        <v>2554227</v>
      </c>
      <c r="N343" s="66"/>
      <c r="O343" s="65">
        <v>75680</v>
      </c>
      <c r="P343" s="66"/>
      <c r="Q343" s="65">
        <v>126823</v>
      </c>
      <c r="R343" s="66"/>
      <c r="S343" s="65">
        <v>502322</v>
      </c>
      <c r="T343" s="66"/>
      <c r="U343" s="65">
        <v>142602</v>
      </c>
      <c r="V343" s="66"/>
      <c r="W343" s="65">
        <v>1227013</v>
      </c>
      <c r="X343" s="66"/>
      <c r="Y343" s="65">
        <v>26477</v>
      </c>
      <c r="Z343" s="66"/>
      <c r="AA343" s="65">
        <v>137122</v>
      </c>
      <c r="AB343" s="66"/>
      <c r="AC343" s="65">
        <v>178255</v>
      </c>
      <c r="AD343" s="66"/>
      <c r="AE343" s="65">
        <v>59573</v>
      </c>
      <c r="AF343" s="66"/>
      <c r="AG343" s="65">
        <v>30600</v>
      </c>
      <c r="AH343" s="66"/>
      <c r="AI343" s="65">
        <v>37265</v>
      </c>
      <c r="AJ343" s="66"/>
      <c r="AK343" s="65">
        <v>50817</v>
      </c>
      <c r="AL343" s="66"/>
      <c r="AM343" s="65">
        <v>41945</v>
      </c>
      <c r="AN343" s="66"/>
      <c r="AO343" s="65">
        <v>42686</v>
      </c>
      <c r="AP343" s="66"/>
      <c r="AQ343" s="65"/>
      <c r="AR343" s="66"/>
      <c r="AS343" s="65"/>
      <c r="AT343" s="66"/>
      <c r="AU343" s="65"/>
      <c r="AV343" s="66"/>
      <c r="AW343" s="65"/>
      <c r="AX343" s="66"/>
      <c r="AY343" s="65"/>
      <c r="AZ343" s="66"/>
      <c r="BA343" s="65">
        <v>51769</v>
      </c>
      <c r="BB343" s="66"/>
      <c r="BC343" s="51"/>
      <c r="BD343" s="51"/>
    </row>
    <row r="344" spans="2:56" s="74" customFormat="1" ht="6.95" customHeight="1" x14ac:dyDescent="0.25">
      <c r="B344" s="67"/>
      <c r="C344" s="68"/>
      <c r="D344" s="69"/>
      <c r="E344" s="68"/>
      <c r="F344" s="69"/>
      <c r="G344" s="68"/>
      <c r="H344" s="69"/>
      <c r="I344" s="68"/>
      <c r="J344" s="69"/>
      <c r="K344" s="68"/>
      <c r="L344" s="69"/>
      <c r="M344" s="68"/>
      <c r="N344" s="69"/>
      <c r="O344" s="68"/>
      <c r="P344" s="69"/>
      <c r="Q344" s="68"/>
      <c r="R344" s="69"/>
      <c r="S344" s="68"/>
      <c r="T344" s="69"/>
      <c r="U344" s="68"/>
      <c r="V344" s="69"/>
      <c r="W344" s="68"/>
      <c r="X344" s="69"/>
      <c r="Y344" s="68"/>
      <c r="Z344" s="69"/>
      <c r="AA344" s="68"/>
      <c r="AB344" s="69"/>
      <c r="AC344" s="68"/>
      <c r="AD344" s="69"/>
      <c r="AE344" s="68"/>
      <c r="AF344" s="69"/>
      <c r="AG344" s="68"/>
      <c r="AH344" s="69"/>
      <c r="AI344" s="68"/>
      <c r="AJ344" s="69"/>
      <c r="AK344" s="68"/>
      <c r="AL344" s="69"/>
      <c r="AM344" s="68"/>
      <c r="AN344" s="69"/>
      <c r="AO344" s="68"/>
      <c r="AP344" s="69"/>
      <c r="AQ344" s="68"/>
      <c r="AR344" s="69"/>
      <c r="AS344" s="68"/>
      <c r="AT344" s="69"/>
      <c r="AU344" s="68"/>
      <c r="AV344" s="69"/>
      <c r="AW344" s="68"/>
      <c r="AX344" s="69"/>
      <c r="AY344" s="68"/>
      <c r="AZ344" s="69"/>
      <c r="BA344" s="68"/>
      <c r="BB344" s="69"/>
    </row>
    <row r="345" spans="2:56" s="74" customFormat="1" x14ac:dyDescent="0.2">
      <c r="B345" s="37" t="s">
        <v>49</v>
      </c>
      <c r="C345" s="37"/>
      <c r="D345" s="37"/>
      <c r="E345" s="37"/>
      <c r="F345" s="37"/>
      <c r="G345" s="37"/>
      <c r="H345" s="37"/>
      <c r="I345" s="37"/>
      <c r="J345" s="37"/>
      <c r="K345" s="37"/>
      <c r="L345" s="37"/>
      <c r="M345" s="37"/>
      <c r="N345" s="37"/>
      <c r="O345" s="37"/>
      <c r="P345" s="37"/>
      <c r="Q345" s="37"/>
      <c r="R345" s="37"/>
      <c r="S345" s="37"/>
      <c r="T345" s="37"/>
      <c r="U345" s="37"/>
      <c r="V345" s="37"/>
      <c r="W345" s="37"/>
      <c r="X345" s="37"/>
      <c r="Y345" s="37"/>
      <c r="Z345" s="37"/>
      <c r="AA345" s="37"/>
      <c r="AB345" s="37"/>
      <c r="AC345" s="37"/>
      <c r="AD345" s="37"/>
      <c r="AE345" s="37"/>
      <c r="AF345" s="80"/>
      <c r="AG345" s="37"/>
      <c r="AH345" s="80"/>
      <c r="AI345" s="37"/>
      <c r="AJ345" s="80"/>
      <c r="AK345" s="37"/>
      <c r="AL345" s="37"/>
      <c r="AM345" s="37"/>
      <c r="AN345" s="37"/>
      <c r="AO345" s="37"/>
      <c r="AP345" s="37"/>
      <c r="AQ345" s="37"/>
      <c r="AR345" s="37"/>
      <c r="AS345" s="37"/>
      <c r="AT345" s="37"/>
      <c r="AU345" s="37"/>
      <c r="AV345" s="37"/>
      <c r="AW345" s="37"/>
      <c r="AX345" s="37"/>
      <c r="AY345" s="37"/>
      <c r="AZ345" s="37"/>
      <c r="BA345" s="37"/>
      <c r="BB345" s="37"/>
      <c r="BC345" s="75"/>
    </row>
    <row r="346" spans="2:56" s="74" customFormat="1" x14ac:dyDescent="0.25">
      <c r="I346" s="75"/>
      <c r="J346" s="75"/>
      <c r="K346" s="75"/>
      <c r="L346" s="75"/>
      <c r="M346" s="75"/>
      <c r="N346" s="75"/>
      <c r="O346" s="75"/>
      <c r="P346" s="75"/>
      <c r="Q346" s="75"/>
      <c r="R346" s="75"/>
      <c r="S346" s="75"/>
      <c r="T346" s="75"/>
      <c r="U346" s="75"/>
      <c r="V346" s="75"/>
      <c r="W346" s="75"/>
      <c r="X346" s="75"/>
      <c r="Y346" s="75"/>
      <c r="Z346" s="75"/>
      <c r="AA346" s="75"/>
      <c r="AB346" s="75"/>
      <c r="AC346" s="75"/>
      <c r="AD346" s="75"/>
      <c r="AE346" s="75"/>
      <c r="AF346" s="81"/>
      <c r="AG346" s="75"/>
      <c r="AH346" s="81"/>
      <c r="AI346" s="75"/>
      <c r="AJ346" s="81"/>
      <c r="AK346" s="75"/>
      <c r="AL346" s="81"/>
      <c r="AM346" s="75"/>
      <c r="AN346" s="75"/>
      <c r="AO346" s="75"/>
      <c r="AP346" s="75"/>
      <c r="AQ346" s="75"/>
      <c r="AR346" s="75"/>
      <c r="AS346" s="75"/>
      <c r="AT346" s="75"/>
      <c r="AU346" s="75"/>
      <c r="AV346" s="75"/>
      <c r="AW346" s="75"/>
      <c r="AX346" s="75"/>
      <c r="AY346" s="75"/>
      <c r="AZ346" s="75"/>
      <c r="BA346" s="75"/>
      <c r="BB346" s="75"/>
      <c r="BC346" s="75"/>
    </row>
    <row r="347" spans="2:56" s="74" customFormat="1" x14ac:dyDescent="0.25">
      <c r="I347" s="75"/>
      <c r="J347" s="75"/>
      <c r="K347" s="75"/>
      <c r="L347" s="75"/>
      <c r="M347" s="75"/>
      <c r="N347" s="75"/>
      <c r="O347" s="75"/>
      <c r="P347" s="75"/>
      <c r="Q347" s="75"/>
      <c r="R347" s="75"/>
      <c r="S347" s="75"/>
      <c r="T347" s="75"/>
      <c r="U347" s="75"/>
      <c r="V347" s="75"/>
      <c r="W347" s="75"/>
      <c r="X347" s="75"/>
      <c r="Y347" s="75"/>
      <c r="Z347" s="75"/>
      <c r="AA347" s="75"/>
      <c r="AB347" s="75"/>
      <c r="AC347" s="75"/>
      <c r="AD347" s="75"/>
      <c r="AE347" s="75"/>
      <c r="AF347" s="81"/>
      <c r="AG347" s="75"/>
      <c r="AH347" s="81"/>
      <c r="AI347" s="75"/>
      <c r="AJ347" s="81"/>
      <c r="AK347" s="75"/>
      <c r="AL347" s="81"/>
      <c r="AM347" s="75"/>
      <c r="AN347" s="75"/>
      <c r="AO347" s="75"/>
      <c r="AP347" s="75"/>
      <c r="AQ347" s="75"/>
      <c r="AR347" s="75"/>
      <c r="AS347" s="75"/>
      <c r="AT347" s="75"/>
      <c r="AU347" s="75"/>
      <c r="AV347" s="75"/>
      <c r="AW347" s="75"/>
      <c r="AX347" s="75"/>
      <c r="AY347" s="75"/>
      <c r="AZ347" s="75"/>
      <c r="BA347" s="75"/>
      <c r="BB347" s="75"/>
      <c r="BC347" s="75"/>
    </row>
  </sheetData>
  <pageMargins left="0.31496062992125984" right="0.31496062992125984" top="0.49" bottom="0.54" header="0.17" footer="0.17"/>
  <pageSetup paperSize="9" scale="73" fitToWidth="32" fitToHeight="38" pageOrder="overThenDown" orientation="landscape" r:id="rId1"/>
  <headerFooter scaleWithDoc="0" alignWithMargins="0">
    <oddHeader>&amp;L&amp;"-,Negrita"&amp;16&amp;K00-043Evolución mensual de pasajeros llegados a Tenerife según nacionalidad &amp;11(regular+charter)</oddHeader>
    <oddFooter>&amp;L&amp;G&amp;R&amp;K00-021&amp;P</oddFooter>
  </headerFooter>
  <colBreaks count="3" manualBreakCount="3">
    <brk id="16" min="3" max="194" man="1"/>
    <brk id="28" min="3" max="194" man="1"/>
    <brk id="40" min="3" max="194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77" id="{94308662-7AC0-48E1-96DB-1B1198FD37D8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C5:AX5 C58:AX343 BA58:BB343 BA5:BB5</xm:sqref>
        </x14:conditionalFormatting>
        <x14:conditionalFormatting xmlns:xm="http://schemas.microsoft.com/office/excel/2006/main">
          <x14:cfRule type="expression" priority="76" id="{5AB6BF58-4F65-425D-8384-F89AEAE6CD06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C18 E6:E18 G6:G18</xm:sqref>
        </x14:conditionalFormatting>
        <x14:conditionalFormatting xmlns:xm="http://schemas.microsoft.com/office/excel/2006/main">
          <x14:cfRule type="expression" priority="75" id="{DC643682-5274-4DCA-B81B-D549EBB5A617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BA45:BB57 C45:AX57</xm:sqref>
        </x14:conditionalFormatting>
        <x14:conditionalFormatting xmlns:xm="http://schemas.microsoft.com/office/excel/2006/main">
          <x14:cfRule type="expression" priority="74" id="{95C5F48E-3386-4635-9CF0-B79B86BDBEDB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C6:C17</xm:sqref>
        </x14:conditionalFormatting>
        <x14:conditionalFormatting xmlns:xm="http://schemas.microsoft.com/office/excel/2006/main">
          <x14:cfRule type="expression" priority="73" id="{FB79EEFE-F81E-4469-80CB-EB3D081BCFFE}">
            <xm:f>I$5='Menú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I6:I18</xm:sqref>
        </x14:conditionalFormatting>
        <x14:conditionalFormatting xmlns:xm="http://schemas.microsoft.com/office/excel/2006/main">
          <x14:cfRule type="expression" priority="72" id="{73E3B7D7-6141-472D-B611-387C5F1BB3DA}">
            <xm:f>K$5='Menú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K6:K18</xm:sqref>
        </x14:conditionalFormatting>
        <x14:conditionalFormatting xmlns:xm="http://schemas.microsoft.com/office/excel/2006/main">
          <x14:cfRule type="expression" priority="71" id="{86F68713-DB23-4DDA-B209-74BE7F7CBE28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M6:M18</xm:sqref>
        </x14:conditionalFormatting>
        <x14:conditionalFormatting xmlns:xm="http://schemas.microsoft.com/office/excel/2006/main">
          <x14:cfRule type="expression" priority="70" id="{7502843D-672E-4BF6-9844-5648C0714F8D}">
            <xm:f>O$5='Menú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O6:O18</xm:sqref>
        </x14:conditionalFormatting>
        <x14:conditionalFormatting xmlns:xm="http://schemas.microsoft.com/office/excel/2006/main">
          <x14:cfRule type="expression" priority="69" id="{C436DADF-12D3-479D-B49A-7FD5D9FE62B8}">
            <xm:f>Q$5='Menú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Q6:Q18</xm:sqref>
        </x14:conditionalFormatting>
        <x14:conditionalFormatting xmlns:xm="http://schemas.microsoft.com/office/excel/2006/main">
          <x14:cfRule type="expression" priority="68" id="{495CCFD2-BA03-482D-95F3-160AA16A7AC2}">
            <xm:f>S$5='Menú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S6:S18</xm:sqref>
        </x14:conditionalFormatting>
        <x14:conditionalFormatting xmlns:xm="http://schemas.microsoft.com/office/excel/2006/main">
          <x14:cfRule type="expression" priority="67" id="{9ECF593C-45B7-46C5-969E-7CE36398597D}">
            <xm:f>U$5='Menú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U6:U18</xm:sqref>
        </x14:conditionalFormatting>
        <x14:conditionalFormatting xmlns:xm="http://schemas.microsoft.com/office/excel/2006/main">
          <x14:cfRule type="expression" priority="66" id="{7A754F77-CF7D-4FEF-AC31-4E200864843C}">
            <xm:f>W$5='Menú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W6:W18</xm:sqref>
        </x14:conditionalFormatting>
        <x14:conditionalFormatting xmlns:xm="http://schemas.microsoft.com/office/excel/2006/main">
          <x14:cfRule type="expression" priority="65" id="{30CD704D-23A1-4F20-8FD7-68CADC6BD0B3}">
            <xm:f>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Y6:Y18</xm:sqref>
        </x14:conditionalFormatting>
        <x14:conditionalFormatting xmlns:xm="http://schemas.microsoft.com/office/excel/2006/main">
          <x14:cfRule type="expression" priority="64" id="{4498FFBE-DAAC-4300-B44B-35D4EFF20B52}">
            <xm:f>AA$5='Menú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AA6:AA18</xm:sqref>
        </x14:conditionalFormatting>
        <x14:conditionalFormatting xmlns:xm="http://schemas.microsoft.com/office/excel/2006/main">
          <x14:cfRule type="expression" priority="63" id="{E4BA5024-EDE6-4582-89EB-41445A4CEF85}">
            <xm:f>AC$5='Menú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AC6:AC18</xm:sqref>
        </x14:conditionalFormatting>
        <x14:conditionalFormatting xmlns:xm="http://schemas.microsoft.com/office/excel/2006/main">
          <x14:cfRule type="expression" priority="62" id="{5968D4B6-7D9D-48C7-A535-9ECD2DBB46B3}">
            <xm:f>AE$5='Menú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AE6:AE18</xm:sqref>
        </x14:conditionalFormatting>
        <x14:conditionalFormatting xmlns:xm="http://schemas.microsoft.com/office/excel/2006/main">
          <x14:cfRule type="expression" priority="61" id="{090DF430-8B72-45D3-95AF-47A15DE67BCD}">
            <xm:f>AG$5='Menú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AG6:AG18</xm:sqref>
        </x14:conditionalFormatting>
        <x14:conditionalFormatting xmlns:xm="http://schemas.microsoft.com/office/excel/2006/main">
          <x14:cfRule type="expression" priority="60" id="{9C35CED5-0F89-4DDC-811F-34E807CE3DDA}">
            <xm:f>AI$5='Menú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AI6:AI18</xm:sqref>
        </x14:conditionalFormatting>
        <x14:conditionalFormatting xmlns:xm="http://schemas.microsoft.com/office/excel/2006/main">
          <x14:cfRule type="expression" priority="59" id="{1895D45A-46C0-4517-81B3-077E3D9E2765}">
            <xm:f>AK$5='Menú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AK6:AK18</xm:sqref>
        </x14:conditionalFormatting>
        <x14:conditionalFormatting xmlns:xm="http://schemas.microsoft.com/office/excel/2006/main">
          <x14:cfRule type="expression" priority="58" id="{59525433-65BD-40DD-A152-B2B1D2DEC831}">
            <xm:f>AM$5='Menú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AM6:AM18</xm:sqref>
        </x14:conditionalFormatting>
        <x14:conditionalFormatting xmlns:xm="http://schemas.microsoft.com/office/excel/2006/main">
          <x14:cfRule type="expression" priority="57" id="{1482A39F-4E6A-4AD0-9879-A008F113E0C3}">
            <xm:f>AO$5='Menú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AO6:AO18</xm:sqref>
        </x14:conditionalFormatting>
        <x14:conditionalFormatting xmlns:xm="http://schemas.microsoft.com/office/excel/2006/main">
          <x14:cfRule type="expression" priority="56" id="{F32C465B-B1D8-47CF-ADF8-8666987083D6}">
            <xm:f>AQ$5='Menú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AQ6:AQ18</xm:sqref>
        </x14:conditionalFormatting>
        <x14:conditionalFormatting xmlns:xm="http://schemas.microsoft.com/office/excel/2006/main">
          <x14:cfRule type="expression" priority="55" id="{BAE2814C-BA12-4304-889C-9EABD0CE3F33}">
            <xm:f>AS$5='Menú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AS6:AS18</xm:sqref>
        </x14:conditionalFormatting>
        <x14:conditionalFormatting xmlns:xm="http://schemas.microsoft.com/office/excel/2006/main">
          <x14:cfRule type="expression" priority="54" id="{E6C6E93F-383C-4BF0-80A6-9FDA10BE6CD0}">
            <xm:f>AU$5='Menú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AU6:AU18</xm:sqref>
        </x14:conditionalFormatting>
        <x14:conditionalFormatting xmlns:xm="http://schemas.microsoft.com/office/excel/2006/main">
          <x14:cfRule type="expression" priority="53" id="{6112A17B-FA39-4465-88D4-C94BBC1E984C}">
            <xm:f>AW$5='Menú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AW6:AW18</xm:sqref>
        </x14:conditionalFormatting>
        <x14:conditionalFormatting xmlns:xm="http://schemas.microsoft.com/office/excel/2006/main">
          <x14:cfRule type="expression" priority="52" id="{D25A9594-232B-4EFD-99D2-7BD6D19E8026}">
            <xm:f>BA$5='Menú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BA6:BA18</xm:sqref>
        </x14:conditionalFormatting>
        <x14:conditionalFormatting xmlns:xm="http://schemas.microsoft.com/office/excel/2006/main">
          <x14:cfRule type="expression" priority="51" id="{B7245304-8CEC-4EF9-9F34-615295338A03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AY5:AZ5 AY58:AZ343</xm:sqref>
        </x14:conditionalFormatting>
        <x14:conditionalFormatting xmlns:xm="http://schemas.microsoft.com/office/excel/2006/main">
          <x14:cfRule type="expression" priority="49" id="{21356955-B311-488C-8676-2BB1952057CE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AY6:AY18</xm:sqref>
        </x14:conditionalFormatting>
        <x14:conditionalFormatting xmlns:xm="http://schemas.microsoft.com/office/excel/2006/main">
          <x14:cfRule type="expression" priority="50" id="{74D8D789-B265-45E2-A665-9F64F907A2F7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AY45:AZ57</xm:sqref>
        </x14:conditionalFormatting>
        <x14:conditionalFormatting xmlns:xm="http://schemas.microsoft.com/office/excel/2006/main">
          <x14:cfRule type="expression" priority="48" id="{D9F2708D-9835-45B0-B01B-6D1874579BA9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BA32:BB44 C32:AX44</xm:sqref>
        </x14:conditionalFormatting>
        <x14:conditionalFormatting xmlns:xm="http://schemas.microsoft.com/office/excel/2006/main">
          <x14:cfRule type="expression" priority="47" id="{89C436E4-1CA0-4B54-AC2F-D67B9DFBD8B6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AY32:AZ44</xm:sqref>
        </x14:conditionalFormatting>
        <x14:conditionalFormatting xmlns:xm="http://schemas.microsoft.com/office/excel/2006/main">
          <x14:cfRule type="expression" priority="46" id="{FFF063C3-1699-4F41-821B-79360DDFE231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D6:D18</xm:sqref>
        </x14:conditionalFormatting>
        <x14:conditionalFormatting xmlns:xm="http://schemas.microsoft.com/office/excel/2006/main">
          <x14:cfRule type="expression" priority="45" id="{79450B39-E167-4B82-9A0F-859DEA230E7D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F18</xm:sqref>
        </x14:conditionalFormatting>
        <x14:conditionalFormatting xmlns:xm="http://schemas.microsoft.com/office/excel/2006/main">
          <x14:cfRule type="expression" priority="44" id="{4DDB6203-B452-4983-AD07-FF9CBCC0E99F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H18</xm:sqref>
        </x14:conditionalFormatting>
        <x14:conditionalFormatting xmlns:xm="http://schemas.microsoft.com/office/excel/2006/main">
          <x14:cfRule type="expression" priority="43" id="{00670A0B-49C7-4CFF-B74C-CC659061DBB7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J18</xm:sqref>
        </x14:conditionalFormatting>
        <x14:conditionalFormatting xmlns:xm="http://schemas.microsoft.com/office/excel/2006/main">
          <x14:cfRule type="expression" priority="42" id="{A15F27CC-0109-4149-B82D-07AE10FCAFA2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L18</xm:sqref>
        </x14:conditionalFormatting>
        <x14:conditionalFormatting xmlns:xm="http://schemas.microsoft.com/office/excel/2006/main">
          <x14:cfRule type="expression" priority="41" id="{08408455-73C2-441D-B6C0-36CA871EC83D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N18</xm:sqref>
        </x14:conditionalFormatting>
        <x14:conditionalFormatting xmlns:xm="http://schemas.microsoft.com/office/excel/2006/main">
          <x14:cfRule type="expression" priority="40" id="{712F6D13-D129-4F55-8B5F-61FD9B27E8DE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P18</xm:sqref>
        </x14:conditionalFormatting>
        <x14:conditionalFormatting xmlns:xm="http://schemas.microsoft.com/office/excel/2006/main">
          <x14:cfRule type="expression" priority="38" id="{B51B1D8C-BC43-4195-AF91-801A0EC233A4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R18</xm:sqref>
        </x14:conditionalFormatting>
        <x14:conditionalFormatting xmlns:xm="http://schemas.microsoft.com/office/excel/2006/main">
          <x14:cfRule type="expression" priority="39" id="{42A5199F-8E7B-4875-8A38-D01160FC1B83}">
            <xm:f>BB$5='Menú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BB18</xm:sqref>
        </x14:conditionalFormatting>
        <x14:conditionalFormatting xmlns:xm="http://schemas.microsoft.com/office/excel/2006/main">
          <x14:cfRule type="expression" priority="37" id="{F2FD8902-DF5D-48C7-BA7C-F5783213E2EC}">
            <xm:f>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T18</xm:sqref>
        </x14:conditionalFormatting>
        <x14:conditionalFormatting xmlns:xm="http://schemas.microsoft.com/office/excel/2006/main">
          <x14:cfRule type="expression" priority="36" id="{8BE2B9D4-A3B9-451C-A089-6F115ED1AB95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V18</xm:sqref>
        </x14:conditionalFormatting>
        <x14:conditionalFormatting xmlns:xm="http://schemas.microsoft.com/office/excel/2006/main">
          <x14:cfRule type="expression" priority="35" id="{D4A9773A-D061-4DED-9626-5A6A23AE9924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X18</xm:sqref>
        </x14:conditionalFormatting>
        <x14:conditionalFormatting xmlns:xm="http://schemas.microsoft.com/office/excel/2006/main">
          <x14:cfRule type="expression" priority="34" id="{94125E90-6050-449B-8DD3-D50C7BAD7354}">
            <xm:f>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Z18</xm:sqref>
        </x14:conditionalFormatting>
        <x14:conditionalFormatting xmlns:xm="http://schemas.microsoft.com/office/excel/2006/main">
          <x14:cfRule type="expression" priority="33" id="{1F2BA342-3B18-44A5-ACD6-7EB8929FF370}">
            <xm:f>AB$5='Menú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AB18</xm:sqref>
        </x14:conditionalFormatting>
        <x14:conditionalFormatting xmlns:xm="http://schemas.microsoft.com/office/excel/2006/main">
          <x14:cfRule type="expression" priority="32" id="{43501F54-C751-473C-91F5-C6323C80D028}">
            <xm:f>AF$5='Menú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AF18</xm:sqref>
        </x14:conditionalFormatting>
        <x14:conditionalFormatting xmlns:xm="http://schemas.microsoft.com/office/excel/2006/main">
          <x14:cfRule type="expression" priority="31" id="{F7FC0A02-72D5-496B-B6A5-2E70CE35387A}">
            <xm:f>AD$5='Menú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AD18</xm:sqref>
        </x14:conditionalFormatting>
        <x14:conditionalFormatting xmlns:xm="http://schemas.microsoft.com/office/excel/2006/main">
          <x14:cfRule type="expression" priority="30" id="{E34F3212-4146-453B-8FFB-32920B993718}">
            <xm:f>AH$5='Menú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AH18</xm:sqref>
        </x14:conditionalFormatting>
        <x14:conditionalFormatting xmlns:xm="http://schemas.microsoft.com/office/excel/2006/main">
          <x14:cfRule type="expression" priority="29" id="{3372FA41-D493-4F84-86DE-780B4A604931}">
            <xm:f>AJ$5='Menú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AJ18</xm:sqref>
        </x14:conditionalFormatting>
        <x14:conditionalFormatting xmlns:xm="http://schemas.microsoft.com/office/excel/2006/main">
          <x14:cfRule type="expression" priority="28" id="{B4C2E8CF-DA23-4748-9FB4-D0C677F40EA8}">
            <xm:f>AL$5='Menú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AZ18 AX18 AV18 AT18 AR18 AP18 AN18 AL18</xm:sqref>
        </x14:conditionalFormatting>
        <x14:conditionalFormatting xmlns:xm="http://schemas.microsoft.com/office/excel/2006/main">
          <x14:cfRule type="expression" priority="27" id="{1B38778B-DC16-448E-8971-9C74A80C6221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BA19:BB31 C19:AX31</xm:sqref>
        </x14:conditionalFormatting>
        <x14:conditionalFormatting xmlns:xm="http://schemas.microsoft.com/office/excel/2006/main">
          <x14:cfRule type="expression" priority="26" id="{F79E242C-64C4-4AE3-B20D-1BAB8DC273C3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AY19:AZ31</xm:sqref>
        </x14:conditionalFormatting>
        <x14:conditionalFormatting xmlns:xm="http://schemas.microsoft.com/office/excel/2006/main">
          <x14:cfRule type="expression" priority="25" id="{2DE8BFEE-37D4-4A54-9DA6-676202A307C9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F6:F17</xm:sqref>
        </x14:conditionalFormatting>
        <x14:conditionalFormatting xmlns:xm="http://schemas.microsoft.com/office/excel/2006/main">
          <x14:cfRule type="expression" priority="24" id="{43ADD36F-7C56-4B1D-9769-DA7CB6870AF6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H6:H17</xm:sqref>
        </x14:conditionalFormatting>
        <x14:conditionalFormatting xmlns:xm="http://schemas.microsoft.com/office/excel/2006/main">
          <x14:cfRule type="expression" priority="23" id="{5DF6DC73-289B-4929-B61C-18CC1F93F477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J6:J17</xm:sqref>
        </x14:conditionalFormatting>
        <x14:conditionalFormatting xmlns:xm="http://schemas.microsoft.com/office/excel/2006/main">
          <x14:cfRule type="expression" priority="22" id="{E353CC71-8D29-4609-A0A8-11253016CBC5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L6:L17</xm:sqref>
        </x14:conditionalFormatting>
        <x14:conditionalFormatting xmlns:xm="http://schemas.microsoft.com/office/excel/2006/main">
          <x14:cfRule type="expression" priority="21" id="{BF12A92A-D2BF-4453-8B98-328A6243FFF5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N6:N17</xm:sqref>
        </x14:conditionalFormatting>
        <x14:conditionalFormatting xmlns:xm="http://schemas.microsoft.com/office/excel/2006/main">
          <x14:cfRule type="expression" priority="20" id="{A6FB9D27-0F82-4D7D-8061-22E7B3C491BE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P6:P17</xm:sqref>
        </x14:conditionalFormatting>
        <x14:conditionalFormatting xmlns:xm="http://schemas.microsoft.com/office/excel/2006/main">
          <x14:cfRule type="expression" priority="19" id="{CC0EA2DD-1A6D-4765-826E-A7E0105C2339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R6:R17</xm:sqref>
        </x14:conditionalFormatting>
        <x14:conditionalFormatting xmlns:xm="http://schemas.microsoft.com/office/excel/2006/main">
          <x14:cfRule type="expression" priority="18" id="{10C53EEF-215E-4E33-A59F-82C8E392552D}">
            <xm:f>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T6:T17</xm:sqref>
        </x14:conditionalFormatting>
        <x14:conditionalFormatting xmlns:xm="http://schemas.microsoft.com/office/excel/2006/main">
          <x14:cfRule type="expression" priority="17" id="{6B231D29-5C55-444F-A49A-5D2A67CC3209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V6:V17</xm:sqref>
        </x14:conditionalFormatting>
        <x14:conditionalFormatting xmlns:xm="http://schemas.microsoft.com/office/excel/2006/main">
          <x14:cfRule type="expression" priority="16" id="{769F3DFB-814B-49EB-B713-17D6522893A1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X6:X17</xm:sqref>
        </x14:conditionalFormatting>
        <x14:conditionalFormatting xmlns:xm="http://schemas.microsoft.com/office/excel/2006/main">
          <x14:cfRule type="expression" priority="15" id="{E1A724CB-CE7E-4658-AAFC-EAA3862C289A}">
            <xm:f>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Z6:Z17</xm:sqref>
        </x14:conditionalFormatting>
        <x14:conditionalFormatting xmlns:xm="http://schemas.microsoft.com/office/excel/2006/main">
          <x14:cfRule type="expression" priority="14" id="{7A7AC95C-C5E9-4946-9508-EAABA6D818AE}">
            <xm:f>AB$5='Menú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AB6:AB17</xm:sqref>
        </x14:conditionalFormatting>
        <x14:conditionalFormatting xmlns:xm="http://schemas.microsoft.com/office/excel/2006/main">
          <x14:cfRule type="expression" priority="13" id="{E4327D36-C186-43ED-8B4C-17D33DBA11FB}">
            <xm:f>AD$5='Menú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AD6:AD17</xm:sqref>
        </x14:conditionalFormatting>
        <x14:conditionalFormatting xmlns:xm="http://schemas.microsoft.com/office/excel/2006/main">
          <x14:cfRule type="expression" priority="12" id="{BB2FB7DB-BEE1-42E6-B023-B75A77F09960}">
            <xm:f>AF$5='Menú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AF6:AF17</xm:sqref>
        </x14:conditionalFormatting>
        <x14:conditionalFormatting xmlns:xm="http://schemas.microsoft.com/office/excel/2006/main">
          <x14:cfRule type="expression" priority="11" id="{4596B34D-DBF6-4269-B0F2-069A338BD06E}">
            <xm:f>AH$5='Menú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AH6:AH17</xm:sqref>
        </x14:conditionalFormatting>
        <x14:conditionalFormatting xmlns:xm="http://schemas.microsoft.com/office/excel/2006/main">
          <x14:cfRule type="expression" priority="10" id="{882854BC-BA94-4163-87A8-E8569BC63013}">
            <xm:f>AJ$5='Menú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AJ6:AJ17</xm:sqref>
        </x14:conditionalFormatting>
        <x14:conditionalFormatting xmlns:xm="http://schemas.microsoft.com/office/excel/2006/main">
          <x14:cfRule type="expression" priority="9" id="{DEB9B49C-DF03-4413-A6A5-E0E18996E709}">
            <xm:f>AL$5='Menú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AL6:AL17</xm:sqref>
        </x14:conditionalFormatting>
        <x14:conditionalFormatting xmlns:xm="http://schemas.microsoft.com/office/excel/2006/main">
          <x14:cfRule type="expression" priority="8" id="{222D1318-32A3-4B35-931B-EE533358932A}">
            <xm:f>AN$5='Menú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AN6:AN17</xm:sqref>
        </x14:conditionalFormatting>
        <x14:conditionalFormatting xmlns:xm="http://schemas.microsoft.com/office/excel/2006/main">
          <x14:cfRule type="expression" priority="7" id="{2C80171E-BBBF-4892-8FCC-61EAFE330865}">
            <xm:f>AP$5='Menú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AP6:AP17</xm:sqref>
        </x14:conditionalFormatting>
        <x14:conditionalFormatting xmlns:xm="http://schemas.microsoft.com/office/excel/2006/main">
          <x14:cfRule type="expression" priority="6" id="{9AE07E8A-0A56-4289-BF24-29D95A1F24D0}">
            <xm:f>AR$5='Menú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AR6:AR17</xm:sqref>
        </x14:conditionalFormatting>
        <x14:conditionalFormatting xmlns:xm="http://schemas.microsoft.com/office/excel/2006/main">
          <x14:cfRule type="expression" priority="5" id="{BA441B1C-06D7-4819-9E56-16449748F53A}">
            <xm:f>AT$5='Menú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AT6:AT17</xm:sqref>
        </x14:conditionalFormatting>
        <x14:conditionalFormatting xmlns:xm="http://schemas.microsoft.com/office/excel/2006/main">
          <x14:cfRule type="expression" priority="4" id="{7BE4A554-D315-4F93-800F-64E66F00608F}">
            <xm:f>AV$5='Menú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AV6:AV17</xm:sqref>
        </x14:conditionalFormatting>
        <x14:conditionalFormatting xmlns:xm="http://schemas.microsoft.com/office/excel/2006/main">
          <x14:cfRule type="expression" priority="3" id="{8B7F767D-0DFB-4E92-B198-9E664A1CA1BD}">
            <xm:f>AX$5='Menú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AX6:AX17</xm:sqref>
        </x14:conditionalFormatting>
        <x14:conditionalFormatting xmlns:xm="http://schemas.microsoft.com/office/excel/2006/main">
          <x14:cfRule type="expression" priority="2" id="{B97A416E-8D40-46E7-A215-854C533830AF}">
            <xm:f>AZ$5='Menú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AZ6:AZ17</xm:sqref>
        </x14:conditionalFormatting>
        <x14:conditionalFormatting xmlns:xm="http://schemas.microsoft.com/office/excel/2006/main">
          <x14:cfRule type="expression" priority="1" id="{783C6346-CA26-43F0-8FA9-D118DA6A55ED}">
            <xm:f>BB$5='Menú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BB6:BB17</xm:sqref>
        </x14:conditionalFormatting>
      </x14:conditionalFormattings>
    </ext>
  </extLst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675B952-67B3-4A91-86C4-B4EFCC4C38EC}">
  <dimension ref="B1:BB305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5" max="6" width="11.42578125" customWidth="1"/>
    <col min="9" max="10" width="11.42578125" customWidth="1"/>
  </cols>
  <sheetData>
    <row r="1" spans="2:54" ht="30" customHeight="1" x14ac:dyDescent="0.25"/>
    <row r="2" spans="2:54" x14ac:dyDescent="0.25"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4" s="4" customFormat="1" ht="26.25" customHeight="1" thickBot="1" x14ac:dyDescent="0.3">
      <c r="B3" s="42" t="s">
        <v>175</v>
      </c>
    </row>
    <row r="4" spans="2:54" s="4" customFormat="1" ht="6.75" customHeight="1" x14ac:dyDescent="0.25">
      <c r="B4" s="76"/>
      <c r="C4" s="76"/>
      <c r="D4" s="76"/>
      <c r="E4" s="76"/>
      <c r="F4" s="76"/>
      <c r="G4" s="76"/>
      <c r="H4" s="76"/>
      <c r="I4" s="76"/>
      <c r="J4" s="76"/>
      <c r="K4" s="76"/>
      <c r="L4" s="76"/>
      <c r="M4" s="76"/>
      <c r="N4" s="76"/>
      <c r="O4" s="76"/>
      <c r="P4" s="76"/>
      <c r="Q4" s="76"/>
      <c r="R4" s="76"/>
    </row>
    <row r="5" spans="2:54" s="4" customFormat="1" ht="15" customHeight="1" x14ac:dyDescent="0.25">
      <c r="B5" s="15"/>
      <c r="C5" s="590" t="s">
        <v>43</v>
      </c>
      <c r="D5" s="591"/>
      <c r="E5" s="590" t="s">
        <v>103</v>
      </c>
      <c r="F5" s="591"/>
      <c r="G5" s="590" t="s">
        <v>104</v>
      </c>
      <c r="H5" s="591"/>
      <c r="I5" s="590" t="s">
        <v>44</v>
      </c>
      <c r="J5" s="591"/>
      <c r="K5" s="590" t="s">
        <v>45</v>
      </c>
      <c r="L5" s="591"/>
      <c r="M5" s="590" t="s">
        <v>46</v>
      </c>
      <c r="N5" s="591"/>
      <c r="O5" s="590" t="s">
        <v>47</v>
      </c>
      <c r="P5" s="591"/>
      <c r="Q5" s="590" t="s">
        <v>48</v>
      </c>
      <c r="R5" s="591"/>
    </row>
    <row r="6" spans="2:54" s="4" customFormat="1" ht="30.75" thickBot="1" x14ac:dyDescent="0.3">
      <c r="B6" s="15"/>
      <c r="C6" s="47" t="s">
        <v>105</v>
      </c>
      <c r="D6" s="48" t="s">
        <v>52</v>
      </c>
      <c r="E6" s="47" t="s">
        <v>105</v>
      </c>
      <c r="F6" s="48" t="s">
        <v>52</v>
      </c>
      <c r="G6" s="47" t="s">
        <v>105</v>
      </c>
      <c r="H6" s="48" t="s">
        <v>52</v>
      </c>
      <c r="I6" s="47" t="s">
        <v>105</v>
      </c>
      <c r="J6" s="48" t="s">
        <v>52</v>
      </c>
      <c r="K6" s="47" t="s">
        <v>105</v>
      </c>
      <c r="L6" s="48" t="s">
        <v>52</v>
      </c>
      <c r="M6" s="47" t="s">
        <v>105</v>
      </c>
      <c r="N6" s="48" t="s">
        <v>52</v>
      </c>
      <c r="O6" s="47" t="s">
        <v>105</v>
      </c>
      <c r="P6" s="48" t="s">
        <v>52</v>
      </c>
      <c r="Q6" s="47" t="s">
        <v>105</v>
      </c>
      <c r="R6" s="48" t="s">
        <v>52</v>
      </c>
    </row>
    <row r="7" spans="2:54" s="4" customFormat="1" x14ac:dyDescent="0.25">
      <c r="B7" s="52" t="s">
        <v>78</v>
      </c>
      <c r="C7" s="53">
        <v>58451</v>
      </c>
      <c r="D7" s="54">
        <v>1.4263651980773506E-2</v>
      </c>
      <c r="E7" s="62">
        <v>0</v>
      </c>
      <c r="F7" s="54" t="s">
        <v>90</v>
      </c>
      <c r="G7" s="62">
        <v>16243</v>
      </c>
      <c r="H7" s="54">
        <v>-0.14226118181338121</v>
      </c>
      <c r="I7" s="53">
        <v>16243</v>
      </c>
      <c r="J7" s="54">
        <v>-0.14226118181338121</v>
      </c>
      <c r="K7" s="62">
        <v>28143</v>
      </c>
      <c r="L7" s="54">
        <v>0.10799212598425201</v>
      </c>
      <c r="M7" s="62">
        <v>4410</v>
      </c>
      <c r="N7" s="54">
        <v>-2.8634361233480177E-2</v>
      </c>
      <c r="O7" s="62">
        <v>8191</v>
      </c>
      <c r="P7" s="54">
        <v>0.11381561055208045</v>
      </c>
      <c r="Q7" s="62">
        <v>1464</v>
      </c>
      <c r="R7" s="54">
        <v>4.7210300429184615E-2</v>
      </c>
      <c r="S7" s="82"/>
    </row>
    <row r="8" spans="2:54" s="4" customFormat="1" x14ac:dyDescent="0.25">
      <c r="B8" s="52" t="s">
        <v>79</v>
      </c>
      <c r="C8" s="53">
        <v>54743</v>
      </c>
      <c r="D8" s="54">
        <v>6.9136574028865416E-2</v>
      </c>
      <c r="E8" s="53">
        <v>0</v>
      </c>
      <c r="F8" s="54" t="s">
        <v>90</v>
      </c>
      <c r="G8" s="53">
        <v>15370</v>
      </c>
      <c r="H8" s="54">
        <v>-5.2229142258124139E-2</v>
      </c>
      <c r="I8" s="53">
        <v>15370</v>
      </c>
      <c r="J8" s="54">
        <v>-5.2229142258124139E-2</v>
      </c>
      <c r="K8" s="53">
        <v>26564</v>
      </c>
      <c r="L8" s="54">
        <v>0.12759996604125989</v>
      </c>
      <c r="M8" s="53">
        <v>4206</v>
      </c>
      <c r="N8" s="54">
        <v>2.8110486433634785E-2</v>
      </c>
      <c r="O8" s="53">
        <v>7135</v>
      </c>
      <c r="P8" s="54">
        <v>0.17294098306756545</v>
      </c>
      <c r="Q8" s="53">
        <v>1468</v>
      </c>
      <c r="R8" s="54">
        <v>0.17065390749601272</v>
      </c>
      <c r="S8" s="82"/>
    </row>
    <row r="9" spans="2:54" s="4" customFormat="1" x14ac:dyDescent="0.25">
      <c r="B9" s="52" t="s">
        <v>80</v>
      </c>
      <c r="C9" s="53">
        <v>58209</v>
      </c>
      <c r="D9" s="54">
        <v>0.13678351723464499</v>
      </c>
      <c r="E9" s="53">
        <v>0</v>
      </c>
      <c r="F9" s="54" t="s">
        <v>90</v>
      </c>
      <c r="G9" s="53">
        <v>15157</v>
      </c>
      <c r="H9" s="54">
        <v>3.7866337989591825E-2</v>
      </c>
      <c r="I9" s="53">
        <v>15157</v>
      </c>
      <c r="J9" s="54">
        <v>3.7866337989591825E-2</v>
      </c>
      <c r="K9" s="53">
        <v>28448</v>
      </c>
      <c r="L9" s="54">
        <v>0.19074128332845008</v>
      </c>
      <c r="M9" s="53">
        <v>5061</v>
      </c>
      <c r="N9" s="54">
        <v>5.7238353875078252E-2</v>
      </c>
      <c r="O9" s="53">
        <v>7739</v>
      </c>
      <c r="P9" s="54">
        <v>0.25980791144392001</v>
      </c>
      <c r="Q9" s="53">
        <v>1804</v>
      </c>
      <c r="R9" s="54">
        <v>1.348314606741563E-2</v>
      </c>
      <c r="S9" s="82"/>
    </row>
    <row r="10" spans="2:54" s="4" customFormat="1" x14ac:dyDescent="0.25">
      <c r="B10" s="52" t="s">
        <v>81</v>
      </c>
      <c r="C10" s="53">
        <v>20094</v>
      </c>
      <c r="D10" s="54">
        <v>-0.27867322396525107</v>
      </c>
      <c r="E10" s="53">
        <v>0</v>
      </c>
      <c r="F10" s="54" t="s">
        <v>90</v>
      </c>
      <c r="G10" s="53">
        <v>6199</v>
      </c>
      <c r="H10" s="54">
        <v>-0.18637616485103037</v>
      </c>
      <c r="I10" s="53">
        <v>6199</v>
      </c>
      <c r="J10" s="54">
        <v>-0.18637616485103037</v>
      </c>
      <c r="K10" s="53">
        <v>8933</v>
      </c>
      <c r="L10" s="54">
        <v>-0.31741422785970808</v>
      </c>
      <c r="M10" s="53">
        <v>1601</v>
      </c>
      <c r="N10" s="54">
        <v>-0.32646192679848551</v>
      </c>
      <c r="O10" s="53">
        <v>3068</v>
      </c>
      <c r="P10" s="54">
        <v>-0.24859172177320599</v>
      </c>
      <c r="Q10" s="53">
        <v>293</v>
      </c>
      <c r="R10" s="54">
        <v>-0.57597684515195369</v>
      </c>
      <c r="S10" s="82"/>
    </row>
    <row r="11" spans="2:54" s="4" customFormat="1" x14ac:dyDescent="0.25">
      <c r="B11" s="52" t="s">
        <v>82</v>
      </c>
      <c r="C11" s="53">
        <v>9430</v>
      </c>
      <c r="D11" s="54">
        <v>-4.186141028246293E-2</v>
      </c>
      <c r="E11" s="53">
        <v>0</v>
      </c>
      <c r="F11" s="54" t="s">
        <v>90</v>
      </c>
      <c r="G11" s="53">
        <v>2240</v>
      </c>
      <c r="H11" s="54">
        <v>7.194244604316502E-3</v>
      </c>
      <c r="I11" s="53">
        <v>2240</v>
      </c>
      <c r="J11" s="54">
        <v>7.194244604316502E-3</v>
      </c>
      <c r="K11" s="53">
        <v>4553</v>
      </c>
      <c r="L11" s="54">
        <v>-9.5190779014308391E-2</v>
      </c>
      <c r="M11" s="53">
        <v>1241</v>
      </c>
      <c r="N11" s="54">
        <v>-8.8170462894930246E-2</v>
      </c>
      <c r="O11" s="53">
        <v>1396</v>
      </c>
      <c r="P11" s="54">
        <v>0.13959183673469377</v>
      </c>
      <c r="Q11" s="53">
        <v>0</v>
      </c>
      <c r="R11" s="54" t="s">
        <v>90</v>
      </c>
      <c r="S11" s="82"/>
    </row>
    <row r="12" spans="2:54" s="4" customFormat="1" x14ac:dyDescent="0.25">
      <c r="B12" s="52" t="s">
        <v>83</v>
      </c>
      <c r="C12" s="53">
        <v>9941</v>
      </c>
      <c r="D12" s="54">
        <v>-2.7870134950127134E-2</v>
      </c>
      <c r="E12" s="53">
        <v>0</v>
      </c>
      <c r="F12" s="54" t="s">
        <v>90</v>
      </c>
      <c r="G12" s="53">
        <v>2009</v>
      </c>
      <c r="H12" s="54">
        <v>8.3018867924528283E-2</v>
      </c>
      <c r="I12" s="53">
        <v>2009</v>
      </c>
      <c r="J12" s="54">
        <v>8.3018867924528283E-2</v>
      </c>
      <c r="K12" s="53">
        <v>4802</v>
      </c>
      <c r="L12" s="54">
        <v>-6.2292520991993783E-2</v>
      </c>
      <c r="M12" s="53">
        <v>1775</v>
      </c>
      <c r="N12" s="54">
        <v>-1.1142061281337101E-2</v>
      </c>
      <c r="O12" s="53">
        <v>1355</v>
      </c>
      <c r="P12" s="54">
        <v>-6.8728522336769737E-2</v>
      </c>
      <c r="Q12" s="53">
        <v>0</v>
      </c>
      <c r="R12" s="54" t="s">
        <v>90</v>
      </c>
      <c r="S12" s="82"/>
    </row>
    <row r="13" spans="2:54" s="4" customFormat="1" x14ac:dyDescent="0.25">
      <c r="B13" s="52" t="s">
        <v>84</v>
      </c>
      <c r="C13" s="53">
        <v>12803</v>
      </c>
      <c r="D13" s="54">
        <v>-3.5192162773172608E-2</v>
      </c>
      <c r="E13" s="53">
        <v>0</v>
      </c>
      <c r="F13" s="54" t="s">
        <v>90</v>
      </c>
      <c r="G13" s="53">
        <v>2206</v>
      </c>
      <c r="H13" s="54">
        <v>4.1548630783758256E-2</v>
      </c>
      <c r="I13" s="53">
        <v>2206</v>
      </c>
      <c r="J13" s="54">
        <v>4.1548630783758256E-2</v>
      </c>
      <c r="K13" s="53">
        <v>6797</v>
      </c>
      <c r="L13" s="54">
        <v>-9.0337259100642386E-2</v>
      </c>
      <c r="M13" s="53">
        <v>1432</v>
      </c>
      <c r="N13" s="54">
        <v>3.5430224150397649E-2</v>
      </c>
      <c r="O13" s="53">
        <v>2368</v>
      </c>
      <c r="P13" s="54">
        <v>3.0909882455376625E-2</v>
      </c>
      <c r="Q13" s="53">
        <v>0</v>
      </c>
      <c r="R13" s="54" t="s">
        <v>90</v>
      </c>
      <c r="S13" s="82"/>
    </row>
    <row r="14" spans="2:54" s="4" customFormat="1" x14ac:dyDescent="0.25">
      <c r="B14" s="52" t="s">
        <v>85</v>
      </c>
      <c r="C14" s="53">
        <v>10735</v>
      </c>
      <c r="D14" s="54">
        <v>-8.1929359445822247E-2</v>
      </c>
      <c r="E14" s="53">
        <v>0</v>
      </c>
      <c r="F14" s="54" t="s">
        <v>90</v>
      </c>
      <c r="G14" s="53">
        <v>1784</v>
      </c>
      <c r="H14" s="54">
        <v>-0.19312528267752149</v>
      </c>
      <c r="I14" s="53">
        <v>1784</v>
      </c>
      <c r="J14" s="54">
        <v>-0.19312528267752149</v>
      </c>
      <c r="K14" s="53">
        <v>5997</v>
      </c>
      <c r="L14" s="54">
        <v>-8.2466340269277794E-2</v>
      </c>
      <c r="M14" s="53">
        <v>1641</v>
      </c>
      <c r="N14" s="54">
        <v>0.20307917888563054</v>
      </c>
      <c r="O14" s="53">
        <v>1313</v>
      </c>
      <c r="P14" s="54">
        <v>-0.17003792667509476</v>
      </c>
      <c r="Q14" s="53">
        <v>0</v>
      </c>
      <c r="R14" s="54" t="s">
        <v>90</v>
      </c>
      <c r="S14" s="82"/>
    </row>
    <row r="15" spans="2:54" s="4" customFormat="1" x14ac:dyDescent="0.25">
      <c r="B15" s="52" t="s">
        <v>86</v>
      </c>
      <c r="C15" s="53">
        <v>11208</v>
      </c>
      <c r="D15" s="54">
        <v>2.0300409649522067E-2</v>
      </c>
      <c r="E15" s="53">
        <v>0</v>
      </c>
      <c r="F15" s="54" t="s">
        <v>90</v>
      </c>
      <c r="G15" s="53">
        <v>2066</v>
      </c>
      <c r="H15" s="54">
        <v>2.0750988142292481E-2</v>
      </c>
      <c r="I15" s="53">
        <v>2066</v>
      </c>
      <c r="J15" s="54">
        <v>2.0750988142292481E-2</v>
      </c>
      <c r="K15" s="53">
        <v>6049</v>
      </c>
      <c r="L15" s="54">
        <v>1.7493692178301101E-2</v>
      </c>
      <c r="M15" s="53">
        <v>1655</v>
      </c>
      <c r="N15" s="54">
        <v>-6.549971767363072E-2</v>
      </c>
      <c r="O15" s="53">
        <v>1438</v>
      </c>
      <c r="P15" s="54">
        <v>0.15502008032128511</v>
      </c>
      <c r="Q15" s="53">
        <v>0</v>
      </c>
      <c r="R15" s="54" t="s">
        <v>90</v>
      </c>
      <c r="S15" s="82"/>
    </row>
    <row r="16" spans="2:54" s="4" customFormat="1" x14ac:dyDescent="0.25">
      <c r="B16" s="52" t="s">
        <v>87</v>
      </c>
      <c r="C16" s="53">
        <v>30631</v>
      </c>
      <c r="D16" s="54">
        <v>-0.13322391691898472</v>
      </c>
      <c r="E16" s="53">
        <v>0</v>
      </c>
      <c r="F16" s="54" t="s">
        <v>90</v>
      </c>
      <c r="G16" s="53">
        <v>6967</v>
      </c>
      <c r="H16" s="54">
        <v>-0.20386241572391728</v>
      </c>
      <c r="I16" s="53">
        <v>6967</v>
      </c>
      <c r="J16" s="54">
        <v>-0.20386241572391728</v>
      </c>
      <c r="K16" s="53">
        <v>17616</v>
      </c>
      <c r="L16" s="54">
        <v>-2.6686557268357336E-2</v>
      </c>
      <c r="M16" s="53">
        <v>2902</v>
      </c>
      <c r="N16" s="54">
        <v>-0.17509948834565092</v>
      </c>
      <c r="O16" s="53">
        <v>2710</v>
      </c>
      <c r="P16" s="54">
        <v>-0.36220287126382678</v>
      </c>
      <c r="Q16" s="53">
        <v>436</v>
      </c>
      <c r="R16" s="54">
        <v>-0.39612188365650969</v>
      </c>
    </row>
    <row r="17" spans="2:18" s="4" customFormat="1" x14ac:dyDescent="0.25">
      <c r="B17" s="52" t="s">
        <v>88</v>
      </c>
      <c r="C17" s="53" t="s">
        <v>90</v>
      </c>
      <c r="D17" s="54" t="s">
        <v>90</v>
      </c>
      <c r="E17" s="53" t="s">
        <v>90</v>
      </c>
      <c r="F17" s="54" t="s">
        <v>90</v>
      </c>
      <c r="G17" s="53" t="s">
        <v>90</v>
      </c>
      <c r="H17" s="54" t="s">
        <v>90</v>
      </c>
      <c r="I17" s="53" t="s">
        <v>90</v>
      </c>
      <c r="J17" s="54" t="s">
        <v>90</v>
      </c>
      <c r="K17" s="53" t="s">
        <v>90</v>
      </c>
      <c r="L17" s="54" t="s">
        <v>90</v>
      </c>
      <c r="M17" s="53" t="s">
        <v>90</v>
      </c>
      <c r="N17" s="54" t="s">
        <v>90</v>
      </c>
      <c r="O17" s="53" t="s">
        <v>90</v>
      </c>
      <c r="P17" s="54" t="s">
        <v>90</v>
      </c>
      <c r="Q17" s="53" t="s">
        <v>90</v>
      </c>
      <c r="R17" s="54" t="s">
        <v>90</v>
      </c>
    </row>
    <row r="18" spans="2:18" s="4" customFormat="1" x14ac:dyDescent="0.25">
      <c r="B18" s="52" t="s">
        <v>89</v>
      </c>
      <c r="C18" s="53" t="s">
        <v>90</v>
      </c>
      <c r="D18" s="54" t="s">
        <v>90</v>
      </c>
      <c r="E18" s="53" t="s">
        <v>90</v>
      </c>
      <c r="F18" s="54" t="s">
        <v>90</v>
      </c>
      <c r="G18" s="53" t="s">
        <v>90</v>
      </c>
      <c r="H18" s="54" t="s">
        <v>90</v>
      </c>
      <c r="I18" s="53" t="s">
        <v>90</v>
      </c>
      <c r="J18" s="54" t="s">
        <v>90</v>
      </c>
      <c r="K18" s="53" t="s">
        <v>90</v>
      </c>
      <c r="L18" s="54" t="s">
        <v>90</v>
      </c>
      <c r="M18" s="53" t="s">
        <v>90</v>
      </c>
      <c r="N18" s="54" t="s">
        <v>90</v>
      </c>
      <c r="O18" s="53" t="s">
        <v>90</v>
      </c>
      <c r="P18" s="54" t="s">
        <v>90</v>
      </c>
      <c r="Q18" s="53" t="s">
        <v>90</v>
      </c>
      <c r="R18" s="54" t="s">
        <v>90</v>
      </c>
    </row>
    <row r="19" spans="2:18" s="83" customFormat="1" ht="34.5" customHeight="1" x14ac:dyDescent="0.25">
      <c r="B19" s="57" t="s">
        <v>169</v>
      </c>
      <c r="C19" s="58">
        <v>276245</v>
      </c>
      <c r="D19" s="59">
        <v>-1.0757424377526914E-2</v>
      </c>
      <c r="E19" s="58">
        <v>0</v>
      </c>
      <c r="F19" s="59" t="s">
        <v>90</v>
      </c>
      <c r="G19" s="58">
        <v>70241</v>
      </c>
      <c r="H19" s="59">
        <v>-8.2536572622779469E-2</v>
      </c>
      <c r="I19" s="58">
        <v>70241</v>
      </c>
      <c r="J19" s="59">
        <v>-8.2536572622779469E-2</v>
      </c>
      <c r="K19" s="58">
        <v>137902</v>
      </c>
      <c r="L19" s="59">
        <v>2.8037661863263175E-2</v>
      </c>
      <c r="M19" s="58">
        <v>25924</v>
      </c>
      <c r="N19" s="59">
        <v>-3.9389335606032527E-2</v>
      </c>
      <c r="O19" s="58">
        <v>36713</v>
      </c>
      <c r="P19" s="59">
        <v>2.791466009631538E-2</v>
      </c>
      <c r="Q19" s="58">
        <v>5465</v>
      </c>
      <c r="R19" s="59">
        <v>-6.5012831479897337E-2</v>
      </c>
    </row>
    <row r="20" spans="2:18" s="4" customFormat="1" outlineLevel="1" x14ac:dyDescent="0.25">
      <c r="B20" s="52" t="s">
        <v>78</v>
      </c>
      <c r="C20" s="53">
        <v>57629</v>
      </c>
      <c r="D20" s="54">
        <v>0.10107185846118583</v>
      </c>
      <c r="E20" s="62">
        <v>0</v>
      </c>
      <c r="F20" s="54" t="s">
        <v>90</v>
      </c>
      <c r="G20" s="62">
        <v>18937</v>
      </c>
      <c r="H20" s="54">
        <v>8.8646162690428243E-2</v>
      </c>
      <c r="I20" s="53">
        <v>18937</v>
      </c>
      <c r="J20" s="54">
        <v>8.8646162690428243E-2</v>
      </c>
      <c r="K20" s="62">
        <v>25400</v>
      </c>
      <c r="L20" s="54">
        <v>2.8340080971659853E-2</v>
      </c>
      <c r="M20" s="62">
        <v>4540</v>
      </c>
      <c r="N20" s="54">
        <v>-0.1098039215686275</v>
      </c>
      <c r="O20" s="62">
        <v>7354</v>
      </c>
      <c r="P20" s="54">
        <v>0.42962674961119762</v>
      </c>
      <c r="Q20" s="62">
        <v>1398</v>
      </c>
      <c r="R20" s="54" t="s">
        <v>90</v>
      </c>
    </row>
    <row r="21" spans="2:18" s="4" customFormat="1" outlineLevel="1" x14ac:dyDescent="0.25">
      <c r="B21" s="52" t="s">
        <v>79</v>
      </c>
      <c r="C21" s="53">
        <v>51203</v>
      </c>
      <c r="D21" s="54">
        <v>6.895615866388316E-2</v>
      </c>
      <c r="E21" s="62">
        <v>0</v>
      </c>
      <c r="F21" s="54" t="s">
        <v>90</v>
      </c>
      <c r="G21" s="62">
        <v>16217</v>
      </c>
      <c r="H21" s="54">
        <v>8.8335925349922739E-3</v>
      </c>
      <c r="I21" s="53">
        <v>16217</v>
      </c>
      <c r="J21" s="54">
        <v>8.8335925349922739E-3</v>
      </c>
      <c r="K21" s="62">
        <v>23558</v>
      </c>
      <c r="L21" s="54">
        <v>5.2448177269478258E-2</v>
      </c>
      <c r="M21" s="62">
        <v>4091</v>
      </c>
      <c r="N21" s="54">
        <v>4.6660117878192242E-3</v>
      </c>
      <c r="O21" s="62">
        <v>6083</v>
      </c>
      <c r="P21" s="54">
        <v>0.13298565840938714</v>
      </c>
      <c r="Q21" s="62">
        <v>1254</v>
      </c>
      <c r="R21" s="54" t="s">
        <v>90</v>
      </c>
    </row>
    <row r="22" spans="2:18" s="4" customFormat="1" outlineLevel="1" x14ac:dyDescent="0.25">
      <c r="B22" s="52" t="s">
        <v>80</v>
      </c>
      <c r="C22" s="53">
        <v>51205</v>
      </c>
      <c r="D22" s="54">
        <v>5.1934178359389405E-2</v>
      </c>
      <c r="E22" s="62">
        <v>0</v>
      </c>
      <c r="F22" s="54" t="s">
        <v>90</v>
      </c>
      <c r="G22" s="62">
        <v>14604</v>
      </c>
      <c r="H22" s="54">
        <v>-0.13962530929657124</v>
      </c>
      <c r="I22" s="53">
        <v>14604</v>
      </c>
      <c r="J22" s="54">
        <v>-0.13962530929657124</v>
      </c>
      <c r="K22" s="62">
        <v>23891</v>
      </c>
      <c r="L22" s="54">
        <v>7.2644008440712948E-2</v>
      </c>
      <c r="M22" s="62">
        <v>4787</v>
      </c>
      <c r="N22" s="54">
        <v>0.17385973516429631</v>
      </c>
      <c r="O22" s="62">
        <v>6143</v>
      </c>
      <c r="P22" s="54">
        <v>0.14779521674140517</v>
      </c>
      <c r="Q22" s="62">
        <v>1780</v>
      </c>
      <c r="R22" s="54" t="s">
        <v>90</v>
      </c>
    </row>
    <row r="23" spans="2:18" s="4" customFormat="1" outlineLevel="1" x14ac:dyDescent="0.25">
      <c r="B23" s="52" t="s">
        <v>81</v>
      </c>
      <c r="C23" s="53">
        <v>27857</v>
      </c>
      <c r="D23" s="54">
        <v>0.31345183648451136</v>
      </c>
      <c r="E23" s="62">
        <v>0</v>
      </c>
      <c r="F23" s="54" t="s">
        <v>90</v>
      </c>
      <c r="G23" s="62">
        <v>7619</v>
      </c>
      <c r="H23" s="54">
        <v>0.1010115606936417</v>
      </c>
      <c r="I23" s="53">
        <v>7619</v>
      </c>
      <c r="J23" s="54">
        <v>0.1010115606936417</v>
      </c>
      <c r="K23" s="62">
        <v>13087</v>
      </c>
      <c r="L23" s="54">
        <v>0.32647476180823021</v>
      </c>
      <c r="M23" s="62">
        <v>2377</v>
      </c>
      <c r="N23" s="54">
        <v>-6.8938503721112432E-2</v>
      </c>
      <c r="O23" s="62">
        <v>4083</v>
      </c>
      <c r="P23" s="54">
        <v>1.1834224598930483</v>
      </c>
      <c r="Q23" s="62">
        <v>691</v>
      </c>
      <c r="R23" s="54" t="s">
        <v>90</v>
      </c>
    </row>
    <row r="24" spans="2:18" s="4" customFormat="1" outlineLevel="1" x14ac:dyDescent="0.25">
      <c r="B24" s="52" t="s">
        <v>82</v>
      </c>
      <c r="C24" s="53">
        <v>9842</v>
      </c>
      <c r="D24" s="54">
        <v>0.2000975490793806</v>
      </c>
      <c r="E24" s="62">
        <v>0</v>
      </c>
      <c r="F24" s="54" t="s">
        <v>90</v>
      </c>
      <c r="G24" s="62">
        <v>2224</v>
      </c>
      <c r="H24" s="54">
        <v>0.38136645962732918</v>
      </c>
      <c r="I24" s="53">
        <v>2224</v>
      </c>
      <c r="J24" s="54">
        <v>0.38136645962732918</v>
      </c>
      <c r="K24" s="62">
        <v>5032</v>
      </c>
      <c r="L24" s="54">
        <v>0.32560590094836672</v>
      </c>
      <c r="M24" s="62">
        <v>1361</v>
      </c>
      <c r="N24" s="54">
        <v>-2.1994134897360684E-3</v>
      </c>
      <c r="O24" s="62">
        <v>1225</v>
      </c>
      <c r="P24" s="54">
        <v>-0.14395527603074776</v>
      </c>
      <c r="Q24" s="62">
        <v>0</v>
      </c>
      <c r="R24" s="54" t="s">
        <v>90</v>
      </c>
    </row>
    <row r="25" spans="2:18" s="4" customFormat="1" outlineLevel="1" x14ac:dyDescent="0.25">
      <c r="B25" s="52" t="s">
        <v>83</v>
      </c>
      <c r="C25" s="53">
        <v>10226</v>
      </c>
      <c r="D25" s="54">
        <v>3.8067201299360365E-2</v>
      </c>
      <c r="E25" s="62">
        <v>0</v>
      </c>
      <c r="F25" s="54" t="s">
        <v>90</v>
      </c>
      <c r="G25" s="62">
        <v>1855</v>
      </c>
      <c r="H25" s="54">
        <v>0.3520408163265305</v>
      </c>
      <c r="I25" s="53">
        <v>1855</v>
      </c>
      <c r="J25" s="54">
        <v>0.3520408163265305</v>
      </c>
      <c r="K25" s="62">
        <v>5121</v>
      </c>
      <c r="L25" s="54">
        <v>-9.5868644067796605E-2</v>
      </c>
      <c r="M25" s="62">
        <v>1795</v>
      </c>
      <c r="N25" s="54">
        <v>0.29696531791907521</v>
      </c>
      <c r="O25" s="62">
        <v>1455</v>
      </c>
      <c r="P25" s="54">
        <v>1.6771488469601747E-2</v>
      </c>
      <c r="Q25" s="62">
        <v>0</v>
      </c>
      <c r="R25" s="54" t="s">
        <v>90</v>
      </c>
    </row>
    <row r="26" spans="2:18" s="4" customFormat="1" outlineLevel="1" x14ac:dyDescent="0.25">
      <c r="B26" s="52" t="s">
        <v>84</v>
      </c>
      <c r="C26" s="53">
        <v>13270</v>
      </c>
      <c r="D26" s="54">
        <v>-3.6041447664814097E-3</v>
      </c>
      <c r="E26" s="62">
        <v>0</v>
      </c>
      <c r="F26" s="54" t="s">
        <v>90</v>
      </c>
      <c r="G26" s="62">
        <v>2118</v>
      </c>
      <c r="H26" s="54">
        <v>0.14177897574123999</v>
      </c>
      <c r="I26" s="53">
        <v>2118</v>
      </c>
      <c r="J26" s="54">
        <v>0.14177897574123999</v>
      </c>
      <c r="K26" s="62">
        <v>7472</v>
      </c>
      <c r="L26" s="54">
        <v>4.0958484257453298E-2</v>
      </c>
      <c r="M26" s="62">
        <v>1383</v>
      </c>
      <c r="N26" s="54">
        <v>-0.18551236749116606</v>
      </c>
      <c r="O26" s="62">
        <v>2297</v>
      </c>
      <c r="P26" s="54">
        <v>-0.11209895632006184</v>
      </c>
      <c r="Q26" s="62">
        <v>0</v>
      </c>
      <c r="R26" s="54" t="s">
        <v>90</v>
      </c>
    </row>
    <row r="27" spans="2:18" s="4" customFormat="1" outlineLevel="1" x14ac:dyDescent="0.25">
      <c r="B27" s="52" t="s">
        <v>85</v>
      </c>
      <c r="C27" s="53">
        <v>11693</v>
      </c>
      <c r="D27" s="54">
        <v>0.123570673585087</v>
      </c>
      <c r="E27" s="62">
        <v>0</v>
      </c>
      <c r="F27" s="54" t="s">
        <v>90</v>
      </c>
      <c r="G27" s="62">
        <v>2211</v>
      </c>
      <c r="H27" s="54">
        <v>0.35394978567054491</v>
      </c>
      <c r="I27" s="53">
        <v>2211</v>
      </c>
      <c r="J27" s="54">
        <v>0.35394978567054491</v>
      </c>
      <c r="K27" s="62">
        <v>6536</v>
      </c>
      <c r="L27" s="54">
        <v>8.4813278008298854E-2</v>
      </c>
      <c r="M27" s="62">
        <v>1364</v>
      </c>
      <c r="N27" s="54">
        <v>0.10177705977382878</v>
      </c>
      <c r="O27" s="62">
        <v>1582</v>
      </c>
      <c r="P27" s="54">
        <v>4.6988749172733213E-2</v>
      </c>
      <c r="Q27" s="62">
        <v>0</v>
      </c>
      <c r="R27" s="54" t="s">
        <v>90</v>
      </c>
    </row>
    <row r="28" spans="2:18" s="4" customFormat="1" outlineLevel="1" x14ac:dyDescent="0.25">
      <c r="B28" s="52" t="s">
        <v>86</v>
      </c>
      <c r="C28" s="53">
        <v>10985</v>
      </c>
      <c r="D28" s="54">
        <v>0.22450117043807816</v>
      </c>
      <c r="E28" s="62">
        <v>0</v>
      </c>
      <c r="F28" s="54" t="s">
        <v>90</v>
      </c>
      <c r="G28" s="62">
        <v>2024</v>
      </c>
      <c r="H28" s="54">
        <v>0.87755102040816335</v>
      </c>
      <c r="I28" s="53">
        <v>2024</v>
      </c>
      <c r="J28" s="54">
        <v>0.87755102040816335</v>
      </c>
      <c r="K28" s="62">
        <v>5945</v>
      </c>
      <c r="L28" s="54">
        <v>0.26328091797705055</v>
      </c>
      <c r="M28" s="62">
        <v>1771</v>
      </c>
      <c r="N28" s="54">
        <v>-6.9852941176470562E-2</v>
      </c>
      <c r="O28" s="62">
        <v>1245</v>
      </c>
      <c r="P28" s="54">
        <v>-2.9618082618862007E-2</v>
      </c>
      <c r="Q28" s="62">
        <v>0</v>
      </c>
      <c r="R28" s="54" t="s">
        <v>90</v>
      </c>
    </row>
    <row r="29" spans="2:18" s="4" customFormat="1" outlineLevel="1" x14ac:dyDescent="0.25">
      <c r="B29" s="52" t="s">
        <v>87</v>
      </c>
      <c r="C29" s="53">
        <v>35339</v>
      </c>
      <c r="D29" s="54">
        <v>6.2954941947903409E-2</v>
      </c>
      <c r="E29" s="62">
        <v>0</v>
      </c>
      <c r="F29" s="54" t="s">
        <v>90</v>
      </c>
      <c r="G29" s="62">
        <v>8751</v>
      </c>
      <c r="H29" s="54">
        <v>7.0196893726305554E-2</v>
      </c>
      <c r="I29" s="53">
        <v>8751</v>
      </c>
      <c r="J29" s="54">
        <v>7.0196893726305554E-2</v>
      </c>
      <c r="K29" s="62">
        <v>18099</v>
      </c>
      <c r="L29" s="54">
        <v>4.3230157357772692E-2</v>
      </c>
      <c r="M29" s="62">
        <v>3518</v>
      </c>
      <c r="N29" s="54">
        <v>7.9141104294478515E-2</v>
      </c>
      <c r="O29" s="62">
        <v>4249</v>
      </c>
      <c r="P29" s="54">
        <v>2.7321083172147098E-2</v>
      </c>
      <c r="Q29" s="62">
        <v>722</v>
      </c>
      <c r="R29" s="54">
        <v>1.2283950617283952</v>
      </c>
    </row>
    <row r="30" spans="2:18" s="4" customFormat="1" outlineLevel="1" x14ac:dyDescent="0.25">
      <c r="B30" s="52" t="s">
        <v>88</v>
      </c>
      <c r="C30" s="53">
        <v>48604</v>
      </c>
      <c r="D30" s="54">
        <v>5.7827496898600561E-2</v>
      </c>
      <c r="E30" s="62">
        <v>0</v>
      </c>
      <c r="F30" s="54" t="s">
        <v>90</v>
      </c>
      <c r="G30" s="62">
        <v>13317</v>
      </c>
      <c r="H30" s="54">
        <v>-1.6614975631369044E-2</v>
      </c>
      <c r="I30" s="53">
        <v>13317</v>
      </c>
      <c r="J30" s="54">
        <v>-1.6614975631369044E-2</v>
      </c>
      <c r="K30" s="62">
        <v>24625</v>
      </c>
      <c r="L30" s="54">
        <v>8.3036460394950939E-2</v>
      </c>
      <c r="M30" s="62">
        <v>4183</v>
      </c>
      <c r="N30" s="54">
        <v>3.6679058240396634E-2</v>
      </c>
      <c r="O30" s="62">
        <v>4727</v>
      </c>
      <c r="P30" s="54">
        <v>8.0704160951074577E-2</v>
      </c>
      <c r="Q30" s="62">
        <v>1752</v>
      </c>
      <c r="R30" s="54">
        <v>0.391580619539317</v>
      </c>
    </row>
    <row r="31" spans="2:18" s="4" customFormat="1" outlineLevel="1" x14ac:dyDescent="0.25">
      <c r="B31" s="52" t="s">
        <v>89</v>
      </c>
      <c r="C31" s="53">
        <v>56307</v>
      </c>
      <c r="D31" s="54">
        <v>7.8265032554576841E-2</v>
      </c>
      <c r="E31" s="62">
        <v>0</v>
      </c>
      <c r="F31" s="54" t="s">
        <v>90</v>
      </c>
      <c r="G31" s="62">
        <v>15904</v>
      </c>
      <c r="H31" s="54">
        <v>0.14623423423423421</v>
      </c>
      <c r="I31" s="53">
        <v>15904</v>
      </c>
      <c r="J31" s="54">
        <v>0.14623423423423421</v>
      </c>
      <c r="K31" s="62">
        <v>27680</v>
      </c>
      <c r="L31" s="54">
        <v>2.8613898179115527E-2</v>
      </c>
      <c r="M31" s="62">
        <v>5118</v>
      </c>
      <c r="N31" s="54">
        <v>8.8472990216929004E-2</v>
      </c>
      <c r="O31" s="62">
        <v>6196</v>
      </c>
      <c r="P31" s="54">
        <v>0.19475510991129963</v>
      </c>
      <c r="Q31" s="62">
        <v>1409</v>
      </c>
      <c r="R31" s="54">
        <v>-8.9204912734324515E-2</v>
      </c>
    </row>
    <row r="32" spans="2:18" s="4" customFormat="1" ht="15.75" x14ac:dyDescent="0.25">
      <c r="B32" s="64">
        <v>2017</v>
      </c>
      <c r="C32" s="65">
        <v>384160</v>
      </c>
      <c r="D32" s="66">
        <v>9.047762329470932E-2</v>
      </c>
      <c r="E32" s="65">
        <v>0</v>
      </c>
      <c r="F32" s="66" t="s">
        <v>90</v>
      </c>
      <c r="G32" s="65">
        <v>105781</v>
      </c>
      <c r="H32" s="66">
        <v>5.2484428790321003E-2</v>
      </c>
      <c r="I32" s="65">
        <v>105781</v>
      </c>
      <c r="J32" s="66">
        <v>5.2484428790321003E-2</v>
      </c>
      <c r="K32" s="65">
        <v>186446</v>
      </c>
      <c r="L32" s="66">
        <v>7.4071940456713614E-2</v>
      </c>
      <c r="M32" s="65">
        <v>36288</v>
      </c>
      <c r="N32" s="66">
        <v>2.5432349949135347E-2</v>
      </c>
      <c r="O32" s="65">
        <v>46639</v>
      </c>
      <c r="P32" s="66">
        <v>0.17555577960377078</v>
      </c>
      <c r="Q32" s="65">
        <v>9006</v>
      </c>
      <c r="R32" s="66">
        <v>1.8773162939297126</v>
      </c>
    </row>
    <row r="33" spans="2:18" s="4" customFormat="1" hidden="1" outlineLevel="1" x14ac:dyDescent="0.25">
      <c r="B33" s="52" t="s">
        <v>78</v>
      </c>
      <c r="C33" s="53">
        <v>52339</v>
      </c>
      <c r="D33" s="54">
        <v>9.0736688548504807E-2</v>
      </c>
      <c r="E33" s="62">
        <v>0</v>
      </c>
      <c r="F33" s="54" t="s">
        <v>90</v>
      </c>
      <c r="G33" s="62">
        <v>17395</v>
      </c>
      <c r="H33" s="54">
        <v>0.16988365054812027</v>
      </c>
      <c r="I33" s="53">
        <v>17395</v>
      </c>
      <c r="J33" s="54">
        <v>0.16988365054812027</v>
      </c>
      <c r="K33" s="62">
        <v>24700</v>
      </c>
      <c r="L33" s="54">
        <v>3.2177183451734148E-2</v>
      </c>
      <c r="M33" s="62">
        <v>5100</v>
      </c>
      <c r="N33" s="54">
        <v>8.5030650583350909E-3</v>
      </c>
      <c r="O33" s="62">
        <v>5144</v>
      </c>
      <c r="P33" s="54">
        <v>0.24582223298619521</v>
      </c>
      <c r="Q33" s="62">
        <v>0</v>
      </c>
      <c r="R33" s="54" t="s">
        <v>90</v>
      </c>
    </row>
    <row r="34" spans="2:18" s="4" customFormat="1" hidden="1" outlineLevel="1" x14ac:dyDescent="0.25">
      <c r="B34" s="52" t="s">
        <v>79</v>
      </c>
      <c r="C34" s="53">
        <v>47900</v>
      </c>
      <c r="D34" s="54">
        <v>7.5220543671013829E-2</v>
      </c>
      <c r="E34" s="62">
        <v>0</v>
      </c>
      <c r="F34" s="54" t="s">
        <v>90</v>
      </c>
      <c r="G34" s="62">
        <v>16075</v>
      </c>
      <c r="H34" s="54">
        <v>5.5344012605041959E-2</v>
      </c>
      <c r="I34" s="53">
        <v>16075</v>
      </c>
      <c r="J34" s="54">
        <v>5.5344012605041959E-2</v>
      </c>
      <c r="K34" s="62">
        <v>22384</v>
      </c>
      <c r="L34" s="54">
        <v>8.3813489565680577E-2</v>
      </c>
      <c r="M34" s="62">
        <v>4072</v>
      </c>
      <c r="N34" s="54">
        <v>-8.0605102731993727E-2</v>
      </c>
      <c r="O34" s="62">
        <v>5369</v>
      </c>
      <c r="P34" s="54">
        <v>0.26776859504132222</v>
      </c>
      <c r="Q34" s="62">
        <v>0</v>
      </c>
      <c r="R34" s="54" t="s">
        <v>90</v>
      </c>
    </row>
    <row r="35" spans="2:18" s="4" customFormat="1" hidden="1" outlineLevel="1" x14ac:dyDescent="0.25">
      <c r="B35" s="52" t="s">
        <v>80</v>
      </c>
      <c r="C35" s="53">
        <v>48677</v>
      </c>
      <c r="D35" s="54">
        <v>3.9373945722033676E-2</v>
      </c>
      <c r="E35" s="62">
        <v>0</v>
      </c>
      <c r="F35" s="54" t="s">
        <v>90</v>
      </c>
      <c r="G35" s="62">
        <v>16974</v>
      </c>
      <c r="H35" s="54">
        <v>4.2598509052182987E-3</v>
      </c>
      <c r="I35" s="53">
        <v>16974</v>
      </c>
      <c r="J35" s="54">
        <v>4.2598509052182987E-3</v>
      </c>
      <c r="K35" s="62">
        <v>22273</v>
      </c>
      <c r="L35" s="54">
        <v>0.12359380517580587</v>
      </c>
      <c r="M35" s="62">
        <v>4078</v>
      </c>
      <c r="N35" s="54">
        <v>-0.11232041793643888</v>
      </c>
      <c r="O35" s="62">
        <v>5352</v>
      </c>
      <c r="P35" s="54">
        <v>-2.9379760609357986E-2</v>
      </c>
      <c r="Q35" s="62">
        <v>0</v>
      </c>
      <c r="R35" s="54" t="s">
        <v>90</v>
      </c>
    </row>
    <row r="36" spans="2:18" s="4" customFormat="1" hidden="1" outlineLevel="1" x14ac:dyDescent="0.25">
      <c r="B36" s="52" t="s">
        <v>81</v>
      </c>
      <c r="C36" s="53">
        <v>21209</v>
      </c>
      <c r="D36" s="54">
        <v>5.5909588768296326E-2</v>
      </c>
      <c r="E36" s="62">
        <v>0</v>
      </c>
      <c r="F36" s="54" t="s">
        <v>90</v>
      </c>
      <c r="G36" s="62">
        <v>6920</v>
      </c>
      <c r="H36" s="54">
        <v>0.12246553122465542</v>
      </c>
      <c r="I36" s="53">
        <v>6920</v>
      </c>
      <c r="J36" s="54">
        <v>0.12246553122465542</v>
      </c>
      <c r="K36" s="62">
        <v>9866</v>
      </c>
      <c r="L36" s="54">
        <v>5.8470121231627425E-2</v>
      </c>
      <c r="M36" s="62">
        <v>2553</v>
      </c>
      <c r="N36" s="54">
        <v>5.2783505154639254E-2</v>
      </c>
      <c r="O36" s="62">
        <v>1870</v>
      </c>
      <c r="P36" s="54">
        <v>-0.14022988505747125</v>
      </c>
      <c r="Q36" s="62">
        <v>0</v>
      </c>
      <c r="R36" s="54" t="s">
        <v>90</v>
      </c>
    </row>
    <row r="37" spans="2:18" s="4" customFormat="1" hidden="1" outlineLevel="1" x14ac:dyDescent="0.25">
      <c r="B37" s="52" t="s">
        <v>82</v>
      </c>
      <c r="C37" s="53">
        <v>8201</v>
      </c>
      <c r="D37" s="54">
        <v>0.11791166848418766</v>
      </c>
      <c r="E37" s="62">
        <v>0</v>
      </c>
      <c r="F37" s="54" t="s">
        <v>90</v>
      </c>
      <c r="G37" s="62">
        <v>1610</v>
      </c>
      <c r="H37" s="54">
        <v>-0.1831557584982243</v>
      </c>
      <c r="I37" s="53">
        <v>1610</v>
      </c>
      <c r="J37" s="54">
        <v>-0.1831557584982243</v>
      </c>
      <c r="K37" s="62">
        <v>3796</v>
      </c>
      <c r="L37" s="54">
        <v>0.12741312741312738</v>
      </c>
      <c r="M37" s="62">
        <v>1364</v>
      </c>
      <c r="N37" s="54">
        <v>0.14142259414225933</v>
      </c>
      <c r="O37" s="62">
        <v>1431</v>
      </c>
      <c r="P37" s="54">
        <v>0.7820672478206725</v>
      </c>
      <c r="Q37" s="62">
        <v>0</v>
      </c>
      <c r="R37" s="54" t="s">
        <v>90</v>
      </c>
    </row>
    <row r="38" spans="2:18" s="4" customFormat="1" hidden="1" outlineLevel="1" x14ac:dyDescent="0.25">
      <c r="B38" s="52" t="s">
        <v>83</v>
      </c>
      <c r="C38" s="53">
        <v>9851</v>
      </c>
      <c r="D38" s="54">
        <v>6.9598262757871954E-2</v>
      </c>
      <c r="E38" s="62">
        <v>0</v>
      </c>
      <c r="F38" s="54" t="s">
        <v>90</v>
      </c>
      <c r="G38" s="62">
        <v>1372</v>
      </c>
      <c r="H38" s="54">
        <v>-0.46026750590086551</v>
      </c>
      <c r="I38" s="53">
        <v>1372</v>
      </c>
      <c r="J38" s="54">
        <v>-0.46026750590086551</v>
      </c>
      <c r="K38" s="62">
        <v>5664</v>
      </c>
      <c r="L38" s="54">
        <v>0.31690304580330153</v>
      </c>
      <c r="M38" s="62">
        <v>1384</v>
      </c>
      <c r="N38" s="54">
        <v>0.17387616624257851</v>
      </c>
      <c r="O38" s="62">
        <v>1431</v>
      </c>
      <c r="P38" s="54">
        <v>0.20454545454545459</v>
      </c>
      <c r="Q38" s="62">
        <v>0</v>
      </c>
      <c r="R38" s="54" t="s">
        <v>90</v>
      </c>
    </row>
    <row r="39" spans="2:18" s="4" customFormat="1" hidden="1" outlineLevel="1" x14ac:dyDescent="0.25">
      <c r="B39" s="52" t="s">
        <v>84</v>
      </c>
      <c r="C39" s="53">
        <v>13318</v>
      </c>
      <c r="D39" s="54">
        <v>1.0087220326128188E-2</v>
      </c>
      <c r="E39" s="62">
        <v>0</v>
      </c>
      <c r="F39" s="54" t="s">
        <v>90</v>
      </c>
      <c r="G39" s="62">
        <v>1855</v>
      </c>
      <c r="H39" s="54">
        <v>-0.30315552216378661</v>
      </c>
      <c r="I39" s="53">
        <v>1855</v>
      </c>
      <c r="J39" s="54">
        <v>-0.30315552216378661</v>
      </c>
      <c r="K39" s="62">
        <v>7178</v>
      </c>
      <c r="L39" s="54">
        <v>4.0289855072463743E-2</v>
      </c>
      <c r="M39" s="62">
        <v>1698</v>
      </c>
      <c r="N39" s="54">
        <v>7.332490518331225E-2</v>
      </c>
      <c r="O39" s="62">
        <v>2587</v>
      </c>
      <c r="P39" s="54">
        <v>0.26751592356687892</v>
      </c>
      <c r="Q39" s="62">
        <v>0</v>
      </c>
      <c r="R39" s="54" t="s">
        <v>90</v>
      </c>
    </row>
    <row r="40" spans="2:18" s="4" customFormat="1" hidden="1" outlineLevel="1" x14ac:dyDescent="0.25">
      <c r="B40" s="52" t="s">
        <v>85</v>
      </c>
      <c r="C40" s="53">
        <v>10407</v>
      </c>
      <c r="D40" s="54">
        <v>0.15800600867920322</v>
      </c>
      <c r="E40" s="62">
        <v>0</v>
      </c>
      <c r="F40" s="54" t="s">
        <v>90</v>
      </c>
      <c r="G40" s="62">
        <v>1633</v>
      </c>
      <c r="H40" s="54">
        <v>-0.22238095238095235</v>
      </c>
      <c r="I40" s="53">
        <v>1633</v>
      </c>
      <c r="J40" s="54">
        <v>-0.22238095238095235</v>
      </c>
      <c r="K40" s="62">
        <v>6025</v>
      </c>
      <c r="L40" s="54">
        <v>0.35393258426966301</v>
      </c>
      <c r="M40" s="62">
        <v>1238</v>
      </c>
      <c r="N40" s="54">
        <v>5.182667799490237E-2</v>
      </c>
      <c r="O40" s="62">
        <v>1511</v>
      </c>
      <c r="P40" s="54">
        <v>0.19920634920634916</v>
      </c>
      <c r="Q40" s="62">
        <v>0</v>
      </c>
      <c r="R40" s="54" t="s">
        <v>90</v>
      </c>
    </row>
    <row r="41" spans="2:18" s="4" customFormat="1" hidden="1" outlineLevel="1" x14ac:dyDescent="0.25">
      <c r="B41" s="52" t="s">
        <v>86</v>
      </c>
      <c r="C41" s="53">
        <v>8971</v>
      </c>
      <c r="D41" s="54">
        <v>-5.3492297953154688E-2</v>
      </c>
      <c r="E41" s="62">
        <v>0</v>
      </c>
      <c r="F41" s="54" t="s">
        <v>90</v>
      </c>
      <c r="G41" s="62">
        <v>1078</v>
      </c>
      <c r="H41" s="54">
        <v>-0.5337370242214533</v>
      </c>
      <c r="I41" s="53">
        <v>1078</v>
      </c>
      <c r="J41" s="54">
        <v>-0.5337370242214533</v>
      </c>
      <c r="K41" s="62">
        <v>4706</v>
      </c>
      <c r="L41" s="54">
        <v>-8.1756097560975571E-2</v>
      </c>
      <c r="M41" s="62">
        <v>1904</v>
      </c>
      <c r="N41" s="54">
        <v>0.53796445880452337</v>
      </c>
      <c r="O41" s="62">
        <v>1283</v>
      </c>
      <c r="P41" s="54">
        <v>0.59775840597758401</v>
      </c>
      <c r="Q41" s="62">
        <v>0</v>
      </c>
      <c r="R41" s="54" t="s">
        <v>90</v>
      </c>
    </row>
    <row r="42" spans="2:18" s="4" customFormat="1" hidden="1" outlineLevel="1" x14ac:dyDescent="0.25">
      <c r="B42" s="52" t="s">
        <v>87</v>
      </c>
      <c r="C42" s="53">
        <v>33246</v>
      </c>
      <c r="D42" s="54">
        <v>-1.3817133245224156E-3</v>
      </c>
      <c r="E42" s="62">
        <v>0</v>
      </c>
      <c r="F42" s="54" t="s">
        <v>90</v>
      </c>
      <c r="G42" s="62">
        <v>8177</v>
      </c>
      <c r="H42" s="54">
        <v>-2.3175247879584249E-2</v>
      </c>
      <c r="I42" s="53">
        <v>8177</v>
      </c>
      <c r="J42" s="54">
        <v>-2.3175247879584249E-2</v>
      </c>
      <c r="K42" s="62">
        <v>17349</v>
      </c>
      <c r="L42" s="54">
        <v>-6.2368264605739632E-2</v>
      </c>
      <c r="M42" s="62">
        <v>3260</v>
      </c>
      <c r="N42" s="54">
        <v>-0.14860276834682684</v>
      </c>
      <c r="O42" s="62">
        <v>4136</v>
      </c>
      <c r="P42" s="54">
        <v>0.5975280030899961</v>
      </c>
      <c r="Q42" s="62">
        <v>324</v>
      </c>
      <c r="R42" s="54" t="s">
        <v>90</v>
      </c>
    </row>
    <row r="43" spans="2:18" s="4" customFormat="1" hidden="1" outlineLevel="1" x14ac:dyDescent="0.25">
      <c r="B43" s="52" t="s">
        <v>88</v>
      </c>
      <c r="C43" s="53">
        <v>45947</v>
      </c>
      <c r="D43" s="54">
        <v>0.11689921726870534</v>
      </c>
      <c r="E43" s="62">
        <v>0</v>
      </c>
      <c r="F43" s="54" t="s">
        <v>90</v>
      </c>
      <c r="G43" s="62">
        <v>13542</v>
      </c>
      <c r="H43" s="54">
        <v>1.3091942844318138E-2</v>
      </c>
      <c r="I43" s="53">
        <v>13542</v>
      </c>
      <c r="J43" s="54">
        <v>1.3091942844318138E-2</v>
      </c>
      <c r="K43" s="62">
        <v>22737</v>
      </c>
      <c r="L43" s="54">
        <v>0.14700095848257066</v>
      </c>
      <c r="M43" s="62">
        <v>4035</v>
      </c>
      <c r="N43" s="54">
        <v>2.5412960609911162E-2</v>
      </c>
      <c r="O43" s="62">
        <v>4374</v>
      </c>
      <c r="P43" s="54">
        <v>8.9957637677547941E-2</v>
      </c>
      <c r="Q43" s="62">
        <v>1259</v>
      </c>
      <c r="R43" s="54" t="s">
        <v>90</v>
      </c>
    </row>
    <row r="44" spans="2:18" s="4" customFormat="1" hidden="1" outlineLevel="1" x14ac:dyDescent="0.25">
      <c r="B44" s="52" t="s">
        <v>89</v>
      </c>
      <c r="C44" s="53">
        <v>52220</v>
      </c>
      <c r="D44" s="54">
        <v>0.19150295479955282</v>
      </c>
      <c r="E44" s="62">
        <v>0</v>
      </c>
      <c r="F44" s="54" t="s">
        <v>90</v>
      </c>
      <c r="G44" s="62">
        <v>13875</v>
      </c>
      <c r="H44" s="54">
        <v>5.8998626163944357E-2</v>
      </c>
      <c r="I44" s="53">
        <v>13875</v>
      </c>
      <c r="J44" s="54">
        <v>5.8998626163944357E-2</v>
      </c>
      <c r="K44" s="62">
        <v>26910</v>
      </c>
      <c r="L44" s="54">
        <v>0.20123203285420943</v>
      </c>
      <c r="M44" s="62">
        <v>4702</v>
      </c>
      <c r="N44" s="54">
        <v>0.22129870129870133</v>
      </c>
      <c r="O44" s="62">
        <v>5186</v>
      </c>
      <c r="P44" s="54">
        <v>0.15940084954169453</v>
      </c>
      <c r="Q44" s="62">
        <v>1547</v>
      </c>
      <c r="R44" s="54" t="s">
        <v>90</v>
      </c>
    </row>
    <row r="45" spans="2:18" s="4" customFormat="1" ht="15.75" collapsed="1" x14ac:dyDescent="0.25">
      <c r="B45" s="64">
        <v>2016</v>
      </c>
      <c r="C45" s="65">
        <v>352286</v>
      </c>
      <c r="D45" s="66">
        <v>8.0943584960080583E-2</v>
      </c>
      <c r="E45" s="65">
        <v>0</v>
      </c>
      <c r="F45" s="66" t="s">
        <v>90</v>
      </c>
      <c r="G45" s="65">
        <v>100506</v>
      </c>
      <c r="H45" s="66">
        <v>9.1470455344144774E-3</v>
      </c>
      <c r="I45" s="65">
        <v>100506</v>
      </c>
      <c r="J45" s="66">
        <v>9.1470455344144774E-3</v>
      </c>
      <c r="K45" s="65">
        <v>173588</v>
      </c>
      <c r="L45" s="66">
        <v>9.4515693766630049E-2</v>
      </c>
      <c r="M45" s="65">
        <v>35388</v>
      </c>
      <c r="N45" s="66">
        <v>2.6036532328211015E-2</v>
      </c>
      <c r="O45" s="65">
        <v>39674</v>
      </c>
      <c r="P45" s="66">
        <v>0.19417271167564643</v>
      </c>
      <c r="Q45" s="65">
        <v>3130</v>
      </c>
      <c r="R45" s="66" t="s">
        <v>90</v>
      </c>
    </row>
    <row r="46" spans="2:18" s="4" customFormat="1" hidden="1" outlineLevel="1" x14ac:dyDescent="0.25">
      <c r="B46" s="52" t="s">
        <v>78</v>
      </c>
      <c r="C46" s="53">
        <v>47985</v>
      </c>
      <c r="D46" s="54">
        <v>8.1729557105638673E-3</v>
      </c>
      <c r="E46" s="62">
        <v>0</v>
      </c>
      <c r="F46" s="54" t="s">
        <v>90</v>
      </c>
      <c r="G46" s="62">
        <v>14869</v>
      </c>
      <c r="H46" s="54">
        <v>6.5572595671492095E-2</v>
      </c>
      <c r="I46" s="53">
        <v>14869</v>
      </c>
      <c r="J46" s="54">
        <v>6.5572595671492095E-2</v>
      </c>
      <c r="K46" s="62">
        <v>23930</v>
      </c>
      <c r="L46" s="54">
        <v>6.0116870559550062E-3</v>
      </c>
      <c r="M46" s="62">
        <v>5057</v>
      </c>
      <c r="N46" s="54">
        <v>4.074912533443098E-2</v>
      </c>
      <c r="O46" s="62">
        <v>4129</v>
      </c>
      <c r="P46" s="54">
        <v>-0.17353883106485191</v>
      </c>
      <c r="Q46" s="62">
        <v>0</v>
      </c>
      <c r="R46" s="54" t="s">
        <v>90</v>
      </c>
    </row>
    <row r="47" spans="2:18" s="4" customFormat="1" hidden="1" outlineLevel="1" x14ac:dyDescent="0.25">
      <c r="B47" s="52" t="s">
        <v>79</v>
      </c>
      <c r="C47" s="53">
        <v>44549</v>
      </c>
      <c r="D47" s="54">
        <v>-1.031505774189978E-3</v>
      </c>
      <c r="E47" s="62">
        <v>0</v>
      </c>
      <c r="F47" s="54" t="s">
        <v>90</v>
      </c>
      <c r="G47" s="62">
        <v>15232</v>
      </c>
      <c r="H47" s="54">
        <v>7.8142695356738345E-2</v>
      </c>
      <c r="I47" s="53">
        <v>15232</v>
      </c>
      <c r="J47" s="54">
        <v>7.8142695356738345E-2</v>
      </c>
      <c r="K47" s="62">
        <v>20653</v>
      </c>
      <c r="L47" s="54">
        <v>-4.38425925925926E-2</v>
      </c>
      <c r="M47" s="62">
        <v>4429</v>
      </c>
      <c r="N47" s="54">
        <v>0.10366309494144033</v>
      </c>
      <c r="O47" s="62">
        <v>4235</v>
      </c>
      <c r="P47" s="54">
        <v>-0.12752369180057688</v>
      </c>
      <c r="Q47" s="62">
        <v>0</v>
      </c>
      <c r="R47" s="54" t="s">
        <v>90</v>
      </c>
    </row>
    <row r="48" spans="2:18" s="4" customFormat="1" hidden="1" outlineLevel="1" x14ac:dyDescent="0.25">
      <c r="B48" s="52" t="s">
        <v>80</v>
      </c>
      <c r="C48" s="53">
        <v>46833</v>
      </c>
      <c r="D48" s="54">
        <v>-5.0483547229487225E-2</v>
      </c>
      <c r="E48" s="62">
        <v>0</v>
      </c>
      <c r="F48" s="54" t="s">
        <v>90</v>
      </c>
      <c r="G48" s="62">
        <v>16902</v>
      </c>
      <c r="H48" s="54">
        <v>7.7315316463764328E-2</v>
      </c>
      <c r="I48" s="53">
        <v>16902</v>
      </c>
      <c r="J48" s="54">
        <v>7.7315316463764328E-2</v>
      </c>
      <c r="K48" s="62">
        <v>19823</v>
      </c>
      <c r="L48" s="54">
        <v>-0.16738071236559138</v>
      </c>
      <c r="M48" s="62">
        <v>4594</v>
      </c>
      <c r="N48" s="54">
        <v>0.1298573536645351</v>
      </c>
      <c r="O48" s="62">
        <v>5514</v>
      </c>
      <c r="P48" s="54">
        <v>-4.2708333333333348E-2</v>
      </c>
      <c r="Q48" s="62">
        <v>0</v>
      </c>
      <c r="R48" s="54" t="s">
        <v>90</v>
      </c>
    </row>
    <row r="49" spans="2:18" s="4" customFormat="1" hidden="1" outlineLevel="1" x14ac:dyDescent="0.25">
      <c r="B49" s="52" t="s">
        <v>81</v>
      </c>
      <c r="C49" s="53">
        <v>20086</v>
      </c>
      <c r="D49" s="54">
        <v>-0.19118949826850284</v>
      </c>
      <c r="E49" s="62">
        <v>0</v>
      </c>
      <c r="F49" s="54" t="s">
        <v>90</v>
      </c>
      <c r="G49" s="62">
        <v>6165</v>
      </c>
      <c r="H49" s="54">
        <v>-0.26123427201917315</v>
      </c>
      <c r="I49" s="53">
        <v>6165</v>
      </c>
      <c r="J49" s="54">
        <v>-0.26123427201917315</v>
      </c>
      <c r="K49" s="62">
        <v>9321</v>
      </c>
      <c r="L49" s="54">
        <v>-0.12993559227107254</v>
      </c>
      <c r="M49" s="62">
        <v>2425</v>
      </c>
      <c r="N49" s="54">
        <v>-0.23308032890575581</v>
      </c>
      <c r="O49" s="62">
        <v>2175</v>
      </c>
      <c r="P49" s="54">
        <v>-0.16794185156847741</v>
      </c>
      <c r="Q49" s="62">
        <v>0</v>
      </c>
      <c r="R49" s="54" t="s">
        <v>90</v>
      </c>
    </row>
    <row r="50" spans="2:18" s="4" customFormat="1" hidden="1" outlineLevel="1" x14ac:dyDescent="0.25">
      <c r="B50" s="52" t="s">
        <v>82</v>
      </c>
      <c r="C50" s="53">
        <v>7336</v>
      </c>
      <c r="D50" s="54">
        <v>-3.039915411049432E-2</v>
      </c>
      <c r="E50" s="62">
        <v>0</v>
      </c>
      <c r="F50" s="54" t="s">
        <v>90</v>
      </c>
      <c r="G50" s="62">
        <v>1971</v>
      </c>
      <c r="H50" s="54">
        <v>1.388888888888884E-2</v>
      </c>
      <c r="I50" s="53">
        <v>1971</v>
      </c>
      <c r="J50" s="54">
        <v>1.388888888888884E-2</v>
      </c>
      <c r="K50" s="62">
        <v>3367</v>
      </c>
      <c r="L50" s="54">
        <v>-5.8445190156599547E-2</v>
      </c>
      <c r="M50" s="62">
        <v>1195</v>
      </c>
      <c r="N50" s="54">
        <v>-0.15308291991495393</v>
      </c>
      <c r="O50" s="62">
        <v>803</v>
      </c>
      <c r="P50" s="54">
        <v>0.26456692913385838</v>
      </c>
      <c r="Q50" s="62">
        <v>0</v>
      </c>
      <c r="R50" s="54" t="s">
        <v>90</v>
      </c>
    </row>
    <row r="51" spans="2:18" s="4" customFormat="1" hidden="1" outlineLevel="1" x14ac:dyDescent="0.25">
      <c r="B51" s="52" t="s">
        <v>83</v>
      </c>
      <c r="C51" s="53">
        <v>9210</v>
      </c>
      <c r="D51" s="54">
        <v>8.5572842998585585E-2</v>
      </c>
      <c r="E51" s="62">
        <v>0</v>
      </c>
      <c r="F51" s="54" t="s">
        <v>90</v>
      </c>
      <c r="G51" s="62">
        <v>2542</v>
      </c>
      <c r="H51" s="54">
        <v>0.19511048425011746</v>
      </c>
      <c r="I51" s="53">
        <v>2542</v>
      </c>
      <c r="J51" s="54">
        <v>0.19511048425011746</v>
      </c>
      <c r="K51" s="62">
        <v>4301</v>
      </c>
      <c r="L51" s="54">
        <v>1.2714857546503477E-2</v>
      </c>
      <c r="M51" s="62">
        <v>1179</v>
      </c>
      <c r="N51" s="54">
        <v>0.18970736629666995</v>
      </c>
      <c r="O51" s="62">
        <v>1188</v>
      </c>
      <c r="P51" s="54">
        <v>6.1662198391420953E-2</v>
      </c>
      <c r="Q51" s="62">
        <v>0</v>
      </c>
      <c r="R51" s="54" t="s">
        <v>90</v>
      </c>
    </row>
    <row r="52" spans="2:18" s="4" customFormat="1" hidden="1" outlineLevel="1" x14ac:dyDescent="0.25">
      <c r="B52" s="52" t="s">
        <v>84</v>
      </c>
      <c r="C52" s="53">
        <v>13185</v>
      </c>
      <c r="D52" s="54">
        <v>-0.12129290236587809</v>
      </c>
      <c r="E52" s="62">
        <v>0</v>
      </c>
      <c r="F52" s="54" t="s">
        <v>90</v>
      </c>
      <c r="G52" s="62">
        <v>2662</v>
      </c>
      <c r="H52" s="54">
        <v>-0.26646459079636264</v>
      </c>
      <c r="I52" s="53">
        <v>2662</v>
      </c>
      <c r="J52" s="54">
        <v>-0.26646459079636264</v>
      </c>
      <c r="K52" s="62">
        <v>6900</v>
      </c>
      <c r="L52" s="54">
        <v>-9.8157103646582144E-2</v>
      </c>
      <c r="M52" s="62">
        <v>1582</v>
      </c>
      <c r="N52" s="54">
        <v>0.15558802045288522</v>
      </c>
      <c r="O52" s="62">
        <v>2041</v>
      </c>
      <c r="P52" s="54">
        <v>-0.13370118845500845</v>
      </c>
      <c r="Q52" s="62">
        <v>0</v>
      </c>
      <c r="R52" s="54" t="s">
        <v>90</v>
      </c>
    </row>
    <row r="53" spans="2:18" s="4" customFormat="1" hidden="1" outlineLevel="1" x14ac:dyDescent="0.25">
      <c r="B53" s="52" t="s">
        <v>85</v>
      </c>
      <c r="C53" s="53">
        <v>8987</v>
      </c>
      <c r="D53" s="54">
        <v>-6.9379724552138367E-2</v>
      </c>
      <c r="E53" s="62">
        <v>0</v>
      </c>
      <c r="F53" s="54" t="s">
        <v>90</v>
      </c>
      <c r="G53" s="62">
        <v>2100</v>
      </c>
      <c r="H53" s="54">
        <v>-5.191873589164786E-2</v>
      </c>
      <c r="I53" s="53">
        <v>2100</v>
      </c>
      <c r="J53" s="54">
        <v>-5.191873589164786E-2</v>
      </c>
      <c r="K53" s="62">
        <v>4450</v>
      </c>
      <c r="L53" s="54">
        <v>-7.8674948240165632E-2</v>
      </c>
      <c r="M53" s="62">
        <v>1177</v>
      </c>
      <c r="N53" s="54">
        <v>-0.1616809116809117</v>
      </c>
      <c r="O53" s="62">
        <v>1260</v>
      </c>
      <c r="P53" s="54">
        <v>4.3046357615894149E-2</v>
      </c>
      <c r="Q53" s="62">
        <v>0</v>
      </c>
      <c r="R53" s="54" t="s">
        <v>90</v>
      </c>
    </row>
    <row r="54" spans="2:18" s="4" customFormat="1" hidden="1" outlineLevel="1" x14ac:dyDescent="0.25">
      <c r="B54" s="52" t="s">
        <v>86</v>
      </c>
      <c r="C54" s="53">
        <v>9478</v>
      </c>
      <c r="D54" s="54">
        <v>6.0060395928867027E-2</v>
      </c>
      <c r="E54" s="62">
        <v>0</v>
      </c>
      <c r="F54" s="54" t="s">
        <v>90</v>
      </c>
      <c r="G54" s="62">
        <v>2312</v>
      </c>
      <c r="H54" s="54">
        <v>-9.7227645450995714E-2</v>
      </c>
      <c r="I54" s="53">
        <v>2312</v>
      </c>
      <c r="J54" s="54">
        <v>-9.7227645450995714E-2</v>
      </c>
      <c r="K54" s="62">
        <v>5125</v>
      </c>
      <c r="L54" s="54">
        <v>0.17951668584579972</v>
      </c>
      <c r="M54" s="62">
        <v>1238</v>
      </c>
      <c r="N54" s="54">
        <v>0</v>
      </c>
      <c r="O54" s="62">
        <v>803</v>
      </c>
      <c r="P54" s="54">
        <v>7.5282308657464991E-3</v>
      </c>
      <c r="Q54" s="62">
        <v>0</v>
      </c>
      <c r="R54" s="54" t="s">
        <v>90</v>
      </c>
    </row>
    <row r="55" spans="2:18" s="4" customFormat="1" hidden="1" outlineLevel="1" x14ac:dyDescent="0.25">
      <c r="B55" s="52" t="s">
        <v>87</v>
      </c>
      <c r="C55" s="53">
        <v>33292</v>
      </c>
      <c r="D55" s="54">
        <v>0.11370554979426628</v>
      </c>
      <c r="E55" s="62">
        <v>0</v>
      </c>
      <c r="F55" s="54" t="s">
        <v>90</v>
      </c>
      <c r="G55" s="62">
        <v>8371</v>
      </c>
      <c r="H55" s="54">
        <v>6.2174850907245283E-2</v>
      </c>
      <c r="I55" s="53">
        <v>8371</v>
      </c>
      <c r="J55" s="54">
        <v>6.2174850907245283E-2</v>
      </c>
      <c r="K55" s="62">
        <v>18503</v>
      </c>
      <c r="L55" s="54">
        <v>0.14096318677930575</v>
      </c>
      <c r="M55" s="62">
        <v>3829</v>
      </c>
      <c r="N55" s="54">
        <v>0.22020395156150419</v>
      </c>
      <c r="O55" s="62">
        <v>2589</v>
      </c>
      <c r="P55" s="54">
        <v>-2.5592773805043323E-2</v>
      </c>
      <c r="Q55" s="62">
        <v>0</v>
      </c>
      <c r="R55" s="54" t="s">
        <v>90</v>
      </c>
    </row>
    <row r="56" spans="2:18" s="4" customFormat="1" hidden="1" outlineLevel="1" x14ac:dyDescent="0.25">
      <c r="B56" s="52" t="s">
        <v>88</v>
      </c>
      <c r="C56" s="53">
        <v>41138</v>
      </c>
      <c r="D56" s="54">
        <v>1.2503076544425396E-2</v>
      </c>
      <c r="E56" s="62">
        <v>0</v>
      </c>
      <c r="F56" s="54" t="s">
        <v>90</v>
      </c>
      <c r="G56" s="62">
        <v>13367</v>
      </c>
      <c r="H56" s="54">
        <v>-2.8561046511627941E-2</v>
      </c>
      <c r="I56" s="53">
        <v>13367</v>
      </c>
      <c r="J56" s="54">
        <v>-2.8561046511627941E-2</v>
      </c>
      <c r="K56" s="62">
        <v>19823</v>
      </c>
      <c r="L56" s="54">
        <v>1.0099479876786166E-3</v>
      </c>
      <c r="M56" s="62">
        <v>3935</v>
      </c>
      <c r="N56" s="54">
        <v>0.20853808353808345</v>
      </c>
      <c r="O56" s="62">
        <v>4013</v>
      </c>
      <c r="P56" s="54">
        <v>5.3004460771451045E-2</v>
      </c>
      <c r="Q56" s="62">
        <v>0</v>
      </c>
      <c r="R56" s="54" t="s">
        <v>90</v>
      </c>
    </row>
    <row r="57" spans="2:18" s="4" customFormat="1" hidden="1" outlineLevel="1" x14ac:dyDescent="0.25">
      <c r="B57" s="52" t="s">
        <v>89</v>
      </c>
      <c r="C57" s="53">
        <v>43827</v>
      </c>
      <c r="D57" s="54">
        <v>5.2445789208270366E-2</v>
      </c>
      <c r="E57" s="62">
        <v>0</v>
      </c>
      <c r="F57" s="54" t="s">
        <v>90</v>
      </c>
      <c r="G57" s="62">
        <v>13102</v>
      </c>
      <c r="H57" s="54">
        <v>-2.2092849679056559E-2</v>
      </c>
      <c r="I57" s="53">
        <v>13102</v>
      </c>
      <c r="J57" s="54">
        <v>-2.2092849679056559E-2</v>
      </c>
      <c r="K57" s="62">
        <v>22402</v>
      </c>
      <c r="L57" s="54">
        <v>0.11198252754889304</v>
      </c>
      <c r="M57" s="62">
        <v>3850</v>
      </c>
      <c r="N57" s="54">
        <v>0.10125858123569786</v>
      </c>
      <c r="O57" s="62">
        <v>4473</v>
      </c>
      <c r="P57" s="54">
        <v>-2.8242450575711509E-2</v>
      </c>
      <c r="Q57" s="62">
        <v>0</v>
      </c>
      <c r="R57" s="54" t="s">
        <v>90</v>
      </c>
    </row>
    <row r="58" spans="2:18" s="4" customFormat="1" ht="15.75" collapsed="1" x14ac:dyDescent="0.25">
      <c r="B58" s="64">
        <v>2015</v>
      </c>
      <c r="C58" s="65">
        <v>325906</v>
      </c>
      <c r="D58" s="66">
        <v>-6.8897847742155349E-3</v>
      </c>
      <c r="E58" s="65">
        <v>0</v>
      </c>
      <c r="F58" s="66" t="s">
        <v>90</v>
      </c>
      <c r="G58" s="65">
        <v>99595</v>
      </c>
      <c r="H58" s="66">
        <v>-3.6133331995058526E-4</v>
      </c>
      <c r="I58" s="65">
        <v>99595</v>
      </c>
      <c r="J58" s="66">
        <v>-3.6133331995058526E-4</v>
      </c>
      <c r="K58" s="65">
        <v>158598</v>
      </c>
      <c r="L58" s="66">
        <v>-1.3221505322822513E-2</v>
      </c>
      <c r="M58" s="65">
        <v>34490</v>
      </c>
      <c r="N58" s="66">
        <v>6.4407616578711746E-2</v>
      </c>
      <c r="O58" s="65">
        <v>33223</v>
      </c>
      <c r="P58" s="66">
        <v>-6.1762214063823762E-2</v>
      </c>
      <c r="Q58" s="65">
        <v>0</v>
      </c>
      <c r="R58" s="66" t="s">
        <v>90</v>
      </c>
    </row>
    <row r="59" spans="2:18" s="4" customFormat="1" hidden="1" outlineLevel="1" x14ac:dyDescent="0.25">
      <c r="B59" s="52" t="s">
        <v>78</v>
      </c>
      <c r="C59" s="53">
        <v>47596</v>
      </c>
      <c r="D59" s="54">
        <v>0.11811689532042857</v>
      </c>
      <c r="E59" s="62">
        <v>0</v>
      </c>
      <c r="F59" s="54" t="s">
        <v>90</v>
      </c>
      <c r="G59" s="62">
        <v>13954</v>
      </c>
      <c r="H59" s="54">
        <v>-6.8327402135230919E-3</v>
      </c>
      <c r="I59" s="53">
        <v>13954</v>
      </c>
      <c r="J59" s="54">
        <v>-6.8327402135230919E-3</v>
      </c>
      <c r="K59" s="62">
        <v>23787</v>
      </c>
      <c r="L59" s="54">
        <v>0.1008932290461424</v>
      </c>
      <c r="M59" s="62">
        <v>4859</v>
      </c>
      <c r="N59" s="54">
        <v>0.93431528662420371</v>
      </c>
      <c r="O59" s="62">
        <v>4996</v>
      </c>
      <c r="P59" s="54">
        <v>0.1357126619686293</v>
      </c>
      <c r="Q59" s="62">
        <v>0</v>
      </c>
      <c r="R59" s="54" t="s">
        <v>90</v>
      </c>
    </row>
    <row r="60" spans="2:18" s="4" customFormat="1" hidden="1" outlineLevel="1" x14ac:dyDescent="0.25">
      <c r="B60" s="52" t="s">
        <v>79</v>
      </c>
      <c r="C60" s="53">
        <v>44595</v>
      </c>
      <c r="D60" s="54">
        <v>5.159525550027122E-2</v>
      </c>
      <c r="E60" s="62">
        <v>0</v>
      </c>
      <c r="F60" s="54" t="s">
        <v>90</v>
      </c>
      <c r="G60" s="62">
        <v>14128</v>
      </c>
      <c r="H60" s="54">
        <v>-1.3752181500872651E-2</v>
      </c>
      <c r="I60" s="53">
        <v>14128</v>
      </c>
      <c r="J60" s="54">
        <v>-1.3752181500872651E-2</v>
      </c>
      <c r="K60" s="62">
        <v>21600</v>
      </c>
      <c r="L60" s="54">
        <v>2.2485207100591653E-2</v>
      </c>
      <c r="M60" s="62">
        <v>4013</v>
      </c>
      <c r="N60" s="54">
        <v>0.57372549019607844</v>
      </c>
      <c r="O60" s="62">
        <v>4854</v>
      </c>
      <c r="P60" s="54">
        <v>0.10142954390741998</v>
      </c>
      <c r="Q60" s="62">
        <v>0</v>
      </c>
      <c r="R60" s="54" t="s">
        <v>90</v>
      </c>
    </row>
    <row r="61" spans="2:18" s="4" customFormat="1" hidden="1" outlineLevel="1" x14ac:dyDescent="0.25">
      <c r="B61" s="52" t="s">
        <v>80</v>
      </c>
      <c r="C61" s="53">
        <v>49323</v>
      </c>
      <c r="D61" s="54">
        <v>1.9407242063492092E-2</v>
      </c>
      <c r="E61" s="62">
        <v>0</v>
      </c>
      <c r="F61" s="54" t="s">
        <v>90</v>
      </c>
      <c r="G61" s="62">
        <v>15689</v>
      </c>
      <c r="H61" s="54">
        <v>-3.4641890228894856E-2</v>
      </c>
      <c r="I61" s="53">
        <v>15689</v>
      </c>
      <c r="J61" s="54">
        <v>-3.4641890228894856E-2</v>
      </c>
      <c r="K61" s="62">
        <v>23808</v>
      </c>
      <c r="L61" s="54">
        <v>-1.9439868204283339E-2</v>
      </c>
      <c r="M61" s="62">
        <v>4066</v>
      </c>
      <c r="N61" s="54">
        <v>0.28589500316255534</v>
      </c>
      <c r="O61" s="62">
        <v>5760</v>
      </c>
      <c r="P61" s="54">
        <v>0.22814498933901928</v>
      </c>
      <c r="Q61" s="62">
        <v>0</v>
      </c>
      <c r="R61" s="54" t="s">
        <v>90</v>
      </c>
    </row>
    <row r="62" spans="2:18" s="4" customFormat="1" hidden="1" outlineLevel="1" x14ac:dyDescent="0.25">
      <c r="B62" s="52" t="s">
        <v>81</v>
      </c>
      <c r="C62" s="53">
        <v>24834</v>
      </c>
      <c r="D62" s="54">
        <v>0.38822740231427133</v>
      </c>
      <c r="E62" s="62">
        <v>0</v>
      </c>
      <c r="F62" s="54" t="s">
        <v>90</v>
      </c>
      <c r="G62" s="62">
        <v>8345</v>
      </c>
      <c r="H62" s="54">
        <v>0.29782270606531891</v>
      </c>
      <c r="I62" s="53">
        <v>8345</v>
      </c>
      <c r="J62" s="54">
        <v>0.29782270606531891</v>
      </c>
      <c r="K62" s="62">
        <v>10713</v>
      </c>
      <c r="L62" s="54">
        <v>0.36089939024390238</v>
      </c>
      <c r="M62" s="62">
        <v>3162</v>
      </c>
      <c r="N62" s="54">
        <v>0.72410032715376227</v>
      </c>
      <c r="O62" s="62">
        <v>2614</v>
      </c>
      <c r="P62" s="54">
        <v>0.49115801483171695</v>
      </c>
      <c r="Q62" s="62">
        <v>0</v>
      </c>
      <c r="R62" s="54" t="s">
        <v>90</v>
      </c>
    </row>
    <row r="63" spans="2:18" s="4" customFormat="1" hidden="1" outlineLevel="1" x14ac:dyDescent="0.25">
      <c r="B63" s="52" t="s">
        <v>82</v>
      </c>
      <c r="C63" s="53">
        <v>7566</v>
      </c>
      <c r="D63" s="54">
        <v>-0.15160349854227406</v>
      </c>
      <c r="E63" s="62">
        <v>0</v>
      </c>
      <c r="F63" s="54" t="s">
        <v>90</v>
      </c>
      <c r="G63" s="62">
        <v>1944</v>
      </c>
      <c r="H63" s="54">
        <v>-6.1776061776061764E-2</v>
      </c>
      <c r="I63" s="53">
        <v>1944</v>
      </c>
      <c r="J63" s="54">
        <v>-6.1776061776061764E-2</v>
      </c>
      <c r="K63" s="62">
        <v>3576</v>
      </c>
      <c r="L63" s="54">
        <v>-0.17087873869696268</v>
      </c>
      <c r="M63" s="62">
        <v>1411</v>
      </c>
      <c r="N63" s="54">
        <v>7.6277650648360007E-2</v>
      </c>
      <c r="O63" s="62">
        <v>635</v>
      </c>
      <c r="P63" s="54">
        <v>-0.48036006546644849</v>
      </c>
      <c r="Q63" s="62">
        <v>0</v>
      </c>
      <c r="R63" s="54" t="s">
        <v>90</v>
      </c>
    </row>
    <row r="64" spans="2:18" s="4" customFormat="1" hidden="1" outlineLevel="1" x14ac:dyDescent="0.25">
      <c r="B64" s="52" t="s">
        <v>83</v>
      </c>
      <c r="C64" s="53">
        <v>8484</v>
      </c>
      <c r="D64" s="54">
        <v>-0.13029215786776016</v>
      </c>
      <c r="E64" s="62">
        <v>0</v>
      </c>
      <c r="F64" s="54" t="s">
        <v>90</v>
      </c>
      <c r="G64" s="62">
        <v>2127</v>
      </c>
      <c r="H64" s="54">
        <v>-6.2169312169312207E-2</v>
      </c>
      <c r="I64" s="53">
        <v>2127</v>
      </c>
      <c r="J64" s="54">
        <v>-6.2169312169312207E-2</v>
      </c>
      <c r="K64" s="62">
        <v>4247</v>
      </c>
      <c r="L64" s="54">
        <v>-9.2909013242204241E-2</v>
      </c>
      <c r="M64" s="62">
        <v>991</v>
      </c>
      <c r="N64" s="54">
        <v>-0.14568965517241383</v>
      </c>
      <c r="O64" s="62">
        <v>1119</v>
      </c>
      <c r="P64" s="54">
        <v>-0.31975683890577511</v>
      </c>
      <c r="Q64" s="62">
        <v>0</v>
      </c>
      <c r="R64" s="54" t="s">
        <v>90</v>
      </c>
    </row>
    <row r="65" spans="2:18" s="4" customFormat="1" hidden="1" outlineLevel="1" x14ac:dyDescent="0.25">
      <c r="B65" s="52" t="s">
        <v>84</v>
      </c>
      <c r="C65" s="53">
        <v>15005</v>
      </c>
      <c r="D65" s="54">
        <v>-8.3048154485455883E-2</v>
      </c>
      <c r="E65" s="62">
        <v>0</v>
      </c>
      <c r="F65" s="54" t="s">
        <v>90</v>
      </c>
      <c r="G65" s="62">
        <v>3629</v>
      </c>
      <c r="H65" s="54">
        <v>-6.7095115681233941E-2</v>
      </c>
      <c r="I65" s="53">
        <v>3629</v>
      </c>
      <c r="J65" s="54">
        <v>-6.7095115681233941E-2</v>
      </c>
      <c r="K65" s="62">
        <v>7651</v>
      </c>
      <c r="L65" s="54">
        <v>-0.15411829740187954</v>
      </c>
      <c r="M65" s="62">
        <v>1369</v>
      </c>
      <c r="N65" s="54">
        <v>0.16709292412617227</v>
      </c>
      <c r="O65" s="62">
        <v>2356</v>
      </c>
      <c r="P65" s="54">
        <v>4.4326241134751809E-2</v>
      </c>
      <c r="Q65" s="62">
        <v>0</v>
      </c>
      <c r="R65" s="54" t="s">
        <v>90</v>
      </c>
    </row>
    <row r="66" spans="2:18" s="4" customFormat="1" hidden="1" outlineLevel="1" x14ac:dyDescent="0.25">
      <c r="B66" s="52" t="s">
        <v>85</v>
      </c>
      <c r="C66" s="53">
        <v>9657</v>
      </c>
      <c r="D66" s="54">
        <v>-0.15065963060686016</v>
      </c>
      <c r="E66" s="62">
        <v>0</v>
      </c>
      <c r="F66" s="54" t="s">
        <v>90</v>
      </c>
      <c r="G66" s="62">
        <v>2215</v>
      </c>
      <c r="H66" s="54">
        <v>-5.3823152498932103E-2</v>
      </c>
      <c r="I66" s="53">
        <v>2215</v>
      </c>
      <c r="J66" s="54">
        <v>-5.3823152498932103E-2</v>
      </c>
      <c r="K66" s="62">
        <v>4830</v>
      </c>
      <c r="L66" s="54">
        <v>-0.22496790757381258</v>
      </c>
      <c r="M66" s="62">
        <v>1404</v>
      </c>
      <c r="N66" s="54">
        <v>0.16999999999999993</v>
      </c>
      <c r="O66" s="62">
        <v>1208</v>
      </c>
      <c r="P66" s="54">
        <v>-0.24358171571696929</v>
      </c>
      <c r="Q66" s="62">
        <v>0</v>
      </c>
      <c r="R66" s="54" t="s">
        <v>90</v>
      </c>
    </row>
    <row r="67" spans="2:18" s="4" customFormat="1" hidden="1" outlineLevel="1" x14ac:dyDescent="0.25">
      <c r="B67" s="52" t="s">
        <v>86</v>
      </c>
      <c r="C67" s="53">
        <v>8941</v>
      </c>
      <c r="D67" s="54">
        <v>-7.7676913554776128E-2</v>
      </c>
      <c r="E67" s="62">
        <v>0</v>
      </c>
      <c r="F67" s="54" t="s">
        <v>90</v>
      </c>
      <c r="G67" s="62">
        <v>2561</v>
      </c>
      <c r="H67" s="54">
        <v>0.20688030160226201</v>
      </c>
      <c r="I67" s="53">
        <v>2561</v>
      </c>
      <c r="J67" s="54">
        <v>0.20688030160226201</v>
      </c>
      <c r="K67" s="62">
        <v>4345</v>
      </c>
      <c r="L67" s="54">
        <v>-0.11380787273098103</v>
      </c>
      <c r="M67" s="62">
        <v>1238</v>
      </c>
      <c r="N67" s="54">
        <v>9.4606542882404998E-2</v>
      </c>
      <c r="O67" s="62">
        <v>797</v>
      </c>
      <c r="P67" s="54">
        <v>-0.48179453836150843</v>
      </c>
      <c r="Q67" s="62">
        <v>0</v>
      </c>
      <c r="R67" s="54" t="s">
        <v>90</v>
      </c>
    </row>
    <row r="68" spans="2:18" s="4" customFormat="1" hidden="1" outlineLevel="1" x14ac:dyDescent="0.25">
      <c r="B68" s="52" t="s">
        <v>87</v>
      </c>
      <c r="C68" s="53">
        <v>29893</v>
      </c>
      <c r="D68" s="54">
        <v>-9.6451456897594046E-2</v>
      </c>
      <c r="E68" s="62">
        <v>0</v>
      </c>
      <c r="F68" s="54" t="s">
        <v>90</v>
      </c>
      <c r="G68" s="62">
        <v>7881</v>
      </c>
      <c r="H68" s="54">
        <v>-0.27236635583048652</v>
      </c>
      <c r="I68" s="53">
        <v>7881</v>
      </c>
      <c r="J68" s="54">
        <v>-0.27236635583048652</v>
      </c>
      <c r="K68" s="62">
        <v>16217</v>
      </c>
      <c r="L68" s="54">
        <v>-3.5563484983645588E-2</v>
      </c>
      <c r="M68" s="62">
        <v>3138</v>
      </c>
      <c r="N68" s="54">
        <v>0.29455445544554459</v>
      </c>
      <c r="O68" s="62">
        <v>2657</v>
      </c>
      <c r="P68" s="54">
        <v>-0.11844724618447244</v>
      </c>
      <c r="Q68" s="62">
        <v>0</v>
      </c>
      <c r="R68" s="54" t="s">
        <v>90</v>
      </c>
    </row>
    <row r="69" spans="2:18" s="4" customFormat="1" hidden="1" outlineLevel="1" x14ac:dyDescent="0.25">
      <c r="B69" s="52" t="s">
        <v>88</v>
      </c>
      <c r="C69" s="53">
        <v>40630</v>
      </c>
      <c r="D69" s="54">
        <v>-0.1008077901958615</v>
      </c>
      <c r="E69" s="62">
        <v>0</v>
      </c>
      <c r="F69" s="54" t="s">
        <v>90</v>
      </c>
      <c r="G69" s="62">
        <v>13760</v>
      </c>
      <c r="H69" s="54">
        <v>-1.1707247001364607E-2</v>
      </c>
      <c r="I69" s="53">
        <v>13760</v>
      </c>
      <c r="J69" s="54">
        <v>-1.1707247001364607E-2</v>
      </c>
      <c r="K69" s="62">
        <v>19803</v>
      </c>
      <c r="L69" s="54">
        <v>-0.16120970816214153</v>
      </c>
      <c r="M69" s="62">
        <v>3256</v>
      </c>
      <c r="N69" s="54">
        <v>-0.21485411140583555</v>
      </c>
      <c r="O69" s="62">
        <v>3811</v>
      </c>
      <c r="P69" s="54">
        <v>8.6993725042783909E-2</v>
      </c>
      <c r="Q69" s="62">
        <v>0</v>
      </c>
      <c r="R69" s="54" t="s">
        <v>90</v>
      </c>
    </row>
    <row r="70" spans="2:18" s="4" customFormat="1" hidden="1" outlineLevel="1" x14ac:dyDescent="0.25">
      <c r="B70" s="52" t="s">
        <v>89</v>
      </c>
      <c r="C70" s="53">
        <v>41643</v>
      </c>
      <c r="D70" s="54">
        <v>-9.8402182385035064E-2</v>
      </c>
      <c r="E70" s="62">
        <v>0</v>
      </c>
      <c r="F70" s="54" t="s">
        <v>90</v>
      </c>
      <c r="G70" s="62">
        <v>13398</v>
      </c>
      <c r="H70" s="54">
        <v>-0.17979797979797985</v>
      </c>
      <c r="I70" s="53">
        <v>13398</v>
      </c>
      <c r="J70" s="54">
        <v>-0.17979797979797985</v>
      </c>
      <c r="K70" s="62">
        <v>20146</v>
      </c>
      <c r="L70" s="54">
        <v>-5.7805630904499083E-2</v>
      </c>
      <c r="M70" s="62">
        <v>3496</v>
      </c>
      <c r="N70" s="54">
        <v>-1.0472686102462547E-2</v>
      </c>
      <c r="O70" s="62">
        <v>4603</v>
      </c>
      <c r="P70" s="54">
        <v>-6.7841231267719682E-2</v>
      </c>
      <c r="Q70" s="62">
        <v>0</v>
      </c>
      <c r="R70" s="54" t="s">
        <v>90</v>
      </c>
    </row>
    <row r="71" spans="2:18" s="4" customFormat="1" ht="15.75" collapsed="1" x14ac:dyDescent="0.25">
      <c r="B71" s="64">
        <v>2014</v>
      </c>
      <c r="C71" s="65">
        <v>328167</v>
      </c>
      <c r="D71" s="66">
        <v>-1.0967251948427736E-2</v>
      </c>
      <c r="E71" s="65">
        <v>0</v>
      </c>
      <c r="F71" s="66" t="s">
        <v>90</v>
      </c>
      <c r="G71" s="65">
        <v>99631</v>
      </c>
      <c r="H71" s="66">
        <v>-4.9676170127528896E-2</v>
      </c>
      <c r="I71" s="65">
        <v>99631</v>
      </c>
      <c r="J71" s="66">
        <v>-4.9676170127528896E-2</v>
      </c>
      <c r="K71" s="65">
        <v>160723</v>
      </c>
      <c r="L71" s="66">
        <v>-3.1001115364905241E-2</v>
      </c>
      <c r="M71" s="65">
        <v>32403</v>
      </c>
      <c r="N71" s="66">
        <v>0.23973677162643003</v>
      </c>
      <c r="O71" s="65">
        <v>35410</v>
      </c>
      <c r="P71" s="66">
        <v>1.272701272701271E-2</v>
      </c>
      <c r="Q71" s="65">
        <v>0</v>
      </c>
      <c r="R71" s="66" t="s">
        <v>90</v>
      </c>
    </row>
    <row r="72" spans="2:18" s="4" customFormat="1" hidden="1" outlineLevel="1" x14ac:dyDescent="0.25">
      <c r="B72" s="52" t="s">
        <v>78</v>
      </c>
      <c r="C72" s="53">
        <v>42568</v>
      </c>
      <c r="D72" s="54">
        <v>-9.8746612466124706E-2</v>
      </c>
      <c r="E72" s="62">
        <v>0</v>
      </c>
      <c r="F72" s="54" t="s">
        <v>90</v>
      </c>
      <c r="G72" s="62">
        <v>14050</v>
      </c>
      <c r="H72" s="54">
        <v>-0.15269569412616091</v>
      </c>
      <c r="I72" s="53">
        <v>14050</v>
      </c>
      <c r="J72" s="54">
        <v>-0.15269569412616091</v>
      </c>
      <c r="K72" s="62">
        <v>21607</v>
      </c>
      <c r="L72" s="54">
        <v>-3.6691930450289845E-2</v>
      </c>
      <c r="M72" s="62">
        <v>2512</v>
      </c>
      <c r="N72" s="54">
        <v>-2.3828435266084469E-3</v>
      </c>
      <c r="O72" s="62">
        <v>4399</v>
      </c>
      <c r="P72" s="54">
        <v>-0.2285163100666433</v>
      </c>
      <c r="Q72" s="62">
        <v>0</v>
      </c>
      <c r="R72" s="54" t="s">
        <v>90</v>
      </c>
    </row>
    <row r="73" spans="2:18" s="4" customFormat="1" hidden="1" outlineLevel="1" x14ac:dyDescent="0.25">
      <c r="B73" s="52" t="s">
        <v>79</v>
      </c>
      <c r="C73" s="53">
        <v>42407</v>
      </c>
      <c r="D73" s="54">
        <v>-5.3499687527899242E-2</v>
      </c>
      <c r="E73" s="62">
        <v>0</v>
      </c>
      <c r="F73" s="54" t="s">
        <v>90</v>
      </c>
      <c r="G73" s="62">
        <v>14325</v>
      </c>
      <c r="H73" s="54">
        <v>-2.7296801792625836E-2</v>
      </c>
      <c r="I73" s="53">
        <v>14325</v>
      </c>
      <c r="J73" s="54">
        <v>-2.7296801792625836E-2</v>
      </c>
      <c r="K73" s="62">
        <v>21125</v>
      </c>
      <c r="L73" s="54">
        <v>-6.5017261219792899E-2</v>
      </c>
      <c r="M73" s="62">
        <v>2550</v>
      </c>
      <c r="N73" s="54">
        <v>1.1102299762093537E-2</v>
      </c>
      <c r="O73" s="62">
        <v>4407</v>
      </c>
      <c r="P73" s="54">
        <v>-0.11167103406571255</v>
      </c>
      <c r="Q73" s="62">
        <v>0</v>
      </c>
      <c r="R73" s="54" t="s">
        <v>90</v>
      </c>
    </row>
    <row r="74" spans="2:18" s="4" customFormat="1" hidden="1" outlineLevel="1" x14ac:dyDescent="0.25">
      <c r="B74" s="52" t="s">
        <v>80</v>
      </c>
      <c r="C74" s="53">
        <v>48384</v>
      </c>
      <c r="D74" s="54">
        <v>2.5323698319523524E-2</v>
      </c>
      <c r="E74" s="62">
        <v>0</v>
      </c>
      <c r="F74" s="54" t="s">
        <v>90</v>
      </c>
      <c r="G74" s="62">
        <v>16252</v>
      </c>
      <c r="H74" s="54">
        <v>0.13136094674556209</v>
      </c>
      <c r="I74" s="53">
        <v>16252</v>
      </c>
      <c r="J74" s="54">
        <v>0.13136094674556209</v>
      </c>
      <c r="K74" s="62">
        <v>24280</v>
      </c>
      <c r="L74" s="54">
        <v>-1.1642106977122868E-2</v>
      </c>
      <c r="M74" s="62">
        <v>3162</v>
      </c>
      <c r="N74" s="54">
        <v>-1.0328638497652531E-2</v>
      </c>
      <c r="O74" s="62">
        <v>4690</v>
      </c>
      <c r="P74" s="54">
        <v>-7.3671736124827136E-2</v>
      </c>
      <c r="Q74" s="62">
        <v>0</v>
      </c>
      <c r="R74" s="54" t="s">
        <v>90</v>
      </c>
    </row>
    <row r="75" spans="2:18" s="4" customFormat="1" hidden="1" outlineLevel="1" x14ac:dyDescent="0.25">
      <c r="B75" s="52" t="s">
        <v>81</v>
      </c>
      <c r="C75" s="53">
        <v>17889</v>
      </c>
      <c r="D75" s="54">
        <v>-7.0024953212726171E-2</v>
      </c>
      <c r="E75" s="62">
        <v>0</v>
      </c>
      <c r="F75" s="54" t="s">
        <v>90</v>
      </c>
      <c r="G75" s="62">
        <v>6430</v>
      </c>
      <c r="H75" s="54">
        <v>-0.10657218285396697</v>
      </c>
      <c r="I75" s="53">
        <v>6430</v>
      </c>
      <c r="J75" s="54">
        <v>-0.10657218285396697</v>
      </c>
      <c r="K75" s="62">
        <v>7872</v>
      </c>
      <c r="L75" s="54">
        <v>3.4836334954646997E-2</v>
      </c>
      <c r="M75" s="62">
        <v>1834</v>
      </c>
      <c r="N75" s="54">
        <v>2.34375E-2</v>
      </c>
      <c r="O75" s="62">
        <v>1753</v>
      </c>
      <c r="P75" s="54">
        <v>-0.33598484848484844</v>
      </c>
      <c r="Q75" s="62">
        <v>0</v>
      </c>
      <c r="R75" s="54" t="s">
        <v>90</v>
      </c>
    </row>
    <row r="76" spans="2:18" s="4" customFormat="1" hidden="1" outlineLevel="1" x14ac:dyDescent="0.25">
      <c r="B76" s="52" t="s">
        <v>82</v>
      </c>
      <c r="C76" s="53">
        <v>8918</v>
      </c>
      <c r="D76" s="54">
        <v>8.91548607718613E-2</v>
      </c>
      <c r="E76" s="62">
        <v>0</v>
      </c>
      <c r="F76" s="54" t="s">
        <v>90</v>
      </c>
      <c r="G76" s="62">
        <v>2072</v>
      </c>
      <c r="H76" s="54">
        <v>-0.14238410596026485</v>
      </c>
      <c r="I76" s="53">
        <v>2072</v>
      </c>
      <c r="J76" s="54">
        <v>-0.14238410596026485</v>
      </c>
      <c r="K76" s="62">
        <v>4313</v>
      </c>
      <c r="L76" s="54">
        <v>0.38104386807556834</v>
      </c>
      <c r="M76" s="62">
        <v>1311</v>
      </c>
      <c r="N76" s="54">
        <v>0.29162561576354684</v>
      </c>
      <c r="O76" s="62">
        <v>1222</v>
      </c>
      <c r="P76" s="54">
        <v>-0.25214198286413714</v>
      </c>
      <c r="Q76" s="62">
        <v>0</v>
      </c>
      <c r="R76" s="54" t="s">
        <v>90</v>
      </c>
    </row>
    <row r="77" spans="2:18" s="4" customFormat="1" hidden="1" outlineLevel="1" x14ac:dyDescent="0.25">
      <c r="B77" s="52" t="s">
        <v>83</v>
      </c>
      <c r="C77" s="53">
        <v>9755</v>
      </c>
      <c r="D77" s="54">
        <v>-4.5872456964006214E-2</v>
      </c>
      <c r="E77" s="62">
        <v>0</v>
      </c>
      <c r="F77" s="54" t="s">
        <v>90</v>
      </c>
      <c r="G77" s="62">
        <v>2268</v>
      </c>
      <c r="H77" s="54">
        <v>-5.2631578947368474E-2</v>
      </c>
      <c r="I77" s="53">
        <v>2268</v>
      </c>
      <c r="J77" s="54">
        <v>-5.2631578947368474E-2</v>
      </c>
      <c r="K77" s="62">
        <v>4682</v>
      </c>
      <c r="L77" s="54">
        <v>-5.7378699416146595E-2</v>
      </c>
      <c r="M77" s="62">
        <v>1160</v>
      </c>
      <c r="N77" s="54">
        <v>-0.15204678362573099</v>
      </c>
      <c r="O77" s="62">
        <v>1645</v>
      </c>
      <c r="P77" s="54">
        <v>0.10033444816053505</v>
      </c>
      <c r="Q77" s="62">
        <v>0</v>
      </c>
      <c r="R77" s="54" t="s">
        <v>90</v>
      </c>
    </row>
    <row r="78" spans="2:18" s="4" customFormat="1" hidden="1" outlineLevel="1" x14ac:dyDescent="0.25">
      <c r="B78" s="52" t="s">
        <v>84</v>
      </c>
      <c r="C78" s="53">
        <v>16364</v>
      </c>
      <c r="D78" s="54">
        <v>0.11524568936141222</v>
      </c>
      <c r="E78" s="62">
        <v>0</v>
      </c>
      <c r="F78" s="54" t="s">
        <v>90</v>
      </c>
      <c r="G78" s="62">
        <v>3890</v>
      </c>
      <c r="H78" s="54">
        <v>0.14210217263652369</v>
      </c>
      <c r="I78" s="53">
        <v>3890</v>
      </c>
      <c r="J78" s="54">
        <v>0.14210217263652369</v>
      </c>
      <c r="K78" s="62">
        <v>9045</v>
      </c>
      <c r="L78" s="54">
        <v>0.11584011843079201</v>
      </c>
      <c r="M78" s="62">
        <v>1173</v>
      </c>
      <c r="N78" s="54">
        <v>3.4217279726260763E-3</v>
      </c>
      <c r="O78" s="62">
        <v>2256</v>
      </c>
      <c r="P78" s="54">
        <v>0.1325301204819278</v>
      </c>
      <c r="Q78" s="62">
        <v>0</v>
      </c>
      <c r="R78" s="54" t="s">
        <v>90</v>
      </c>
    </row>
    <row r="79" spans="2:18" s="4" customFormat="1" hidden="1" outlineLevel="1" x14ac:dyDescent="0.25">
      <c r="B79" s="52" t="s">
        <v>85</v>
      </c>
      <c r="C79" s="53">
        <v>11370</v>
      </c>
      <c r="D79" s="54">
        <v>-4.9966577540106916E-2</v>
      </c>
      <c r="E79" s="62">
        <v>0</v>
      </c>
      <c r="F79" s="54" t="s">
        <v>90</v>
      </c>
      <c r="G79" s="62">
        <v>2341</v>
      </c>
      <c r="H79" s="54">
        <v>-7.2094995759117708E-3</v>
      </c>
      <c r="I79" s="53">
        <v>2341</v>
      </c>
      <c r="J79" s="54">
        <v>-7.2094995759117708E-3</v>
      </c>
      <c r="K79" s="62">
        <v>6232</v>
      </c>
      <c r="L79" s="54">
        <v>-4.985516084769015E-2</v>
      </c>
      <c r="M79" s="62">
        <v>1200</v>
      </c>
      <c r="N79" s="54">
        <v>-2.8340080971659964E-2</v>
      </c>
      <c r="O79" s="62">
        <v>1597</v>
      </c>
      <c r="P79" s="54">
        <v>-0.12059471365638763</v>
      </c>
      <c r="Q79" s="62">
        <v>0</v>
      </c>
      <c r="R79" s="54" t="s">
        <v>90</v>
      </c>
    </row>
    <row r="80" spans="2:18" s="4" customFormat="1" hidden="1" outlineLevel="1" x14ac:dyDescent="0.25">
      <c r="B80" s="52" t="s">
        <v>86</v>
      </c>
      <c r="C80" s="53">
        <v>9694</v>
      </c>
      <c r="D80" s="54">
        <v>4.1917454858125591E-2</v>
      </c>
      <c r="E80" s="62">
        <v>0</v>
      </c>
      <c r="F80" s="54" t="s">
        <v>90</v>
      </c>
      <c r="G80" s="62">
        <v>2122</v>
      </c>
      <c r="H80" s="54">
        <v>-3.1934306569343041E-2</v>
      </c>
      <c r="I80" s="53">
        <v>2122</v>
      </c>
      <c r="J80" s="54">
        <v>-3.1934306569343041E-2</v>
      </c>
      <c r="K80" s="62">
        <v>4903</v>
      </c>
      <c r="L80" s="54">
        <v>6.9823259873445398E-2</v>
      </c>
      <c r="M80" s="62">
        <v>1131</v>
      </c>
      <c r="N80" s="54">
        <v>8.8495575221236855E-4</v>
      </c>
      <c r="O80" s="62">
        <v>1538</v>
      </c>
      <c r="P80" s="54">
        <v>9.935668334524661E-2</v>
      </c>
      <c r="Q80" s="62">
        <v>0</v>
      </c>
      <c r="R80" s="54" t="s">
        <v>90</v>
      </c>
    </row>
    <row r="81" spans="2:18" s="4" customFormat="1" hidden="1" outlineLevel="1" x14ac:dyDescent="0.25">
      <c r="B81" s="52" t="s">
        <v>87</v>
      </c>
      <c r="C81" s="53">
        <v>33084</v>
      </c>
      <c r="D81" s="54">
        <v>0.14663986413891106</v>
      </c>
      <c r="E81" s="62">
        <v>0</v>
      </c>
      <c r="F81" s="54" t="s">
        <v>90</v>
      </c>
      <c r="G81" s="62">
        <v>10831</v>
      </c>
      <c r="H81" s="54">
        <v>0.18734926551194908</v>
      </c>
      <c r="I81" s="53">
        <v>10831</v>
      </c>
      <c r="J81" s="54">
        <v>0.18734926551194908</v>
      </c>
      <c r="K81" s="62">
        <v>16815</v>
      </c>
      <c r="L81" s="54">
        <v>0.22970601140851254</v>
      </c>
      <c r="M81" s="62">
        <v>2424</v>
      </c>
      <c r="N81" s="54">
        <v>0.11243689765947673</v>
      </c>
      <c r="O81" s="62">
        <v>3014</v>
      </c>
      <c r="P81" s="54">
        <v>-0.22279525528623001</v>
      </c>
      <c r="Q81" s="62">
        <v>0</v>
      </c>
      <c r="R81" s="54" t="s">
        <v>90</v>
      </c>
    </row>
    <row r="82" spans="2:18" s="4" customFormat="1" hidden="1" outlineLevel="1" x14ac:dyDescent="0.25">
      <c r="B82" s="52" t="s">
        <v>88</v>
      </c>
      <c r="C82" s="53">
        <v>45185</v>
      </c>
      <c r="D82" s="54">
        <v>0.21792452830188669</v>
      </c>
      <c r="E82" s="62">
        <v>0</v>
      </c>
      <c r="F82" s="54" t="s">
        <v>90</v>
      </c>
      <c r="G82" s="62">
        <v>13923</v>
      </c>
      <c r="H82" s="54">
        <v>0.16520210896309306</v>
      </c>
      <c r="I82" s="53">
        <v>13923</v>
      </c>
      <c r="J82" s="54">
        <v>0.16520210896309306</v>
      </c>
      <c r="K82" s="62">
        <v>23609</v>
      </c>
      <c r="L82" s="54">
        <v>0.27878886361174304</v>
      </c>
      <c r="M82" s="62">
        <v>4147</v>
      </c>
      <c r="N82" s="54">
        <v>0.36774406332453835</v>
      </c>
      <c r="O82" s="62">
        <v>3506</v>
      </c>
      <c r="P82" s="54">
        <v>-4.1290675417008482E-2</v>
      </c>
      <c r="Q82" s="62">
        <v>0</v>
      </c>
      <c r="R82" s="54" t="s">
        <v>90</v>
      </c>
    </row>
    <row r="83" spans="2:18" s="4" customFormat="1" hidden="1" outlineLevel="1" x14ac:dyDescent="0.25">
      <c r="B83" s="52" t="s">
        <v>89</v>
      </c>
      <c r="C83" s="53">
        <v>46188</v>
      </c>
      <c r="D83" s="54">
        <v>7.9385852165174908E-2</v>
      </c>
      <c r="E83" s="62">
        <v>0</v>
      </c>
      <c r="F83" s="54" t="s">
        <v>90</v>
      </c>
      <c r="G83" s="62">
        <v>16335</v>
      </c>
      <c r="H83" s="54">
        <v>0.12577532736044117</v>
      </c>
      <c r="I83" s="53">
        <v>16335</v>
      </c>
      <c r="J83" s="54">
        <v>0.12577532736044117</v>
      </c>
      <c r="K83" s="62">
        <v>21382</v>
      </c>
      <c r="L83" s="54">
        <v>-9.1751621872103728E-3</v>
      </c>
      <c r="M83" s="62">
        <v>3533</v>
      </c>
      <c r="N83" s="54">
        <v>0.47269695706544401</v>
      </c>
      <c r="O83" s="62">
        <v>4938</v>
      </c>
      <c r="P83" s="54">
        <v>0.14783821478382153</v>
      </c>
      <c r="Q83" s="62">
        <v>0</v>
      </c>
      <c r="R83" s="54" t="s">
        <v>90</v>
      </c>
    </row>
    <row r="84" spans="2:18" s="4" customFormat="1" ht="15.75" collapsed="1" x14ac:dyDescent="0.25">
      <c r="B84" s="64">
        <v>2013</v>
      </c>
      <c r="C84" s="65">
        <v>331806</v>
      </c>
      <c r="D84" s="66">
        <v>3.1856998028374051E-2</v>
      </c>
      <c r="E84" s="65">
        <v>0</v>
      </c>
      <c r="F84" s="66" t="s">
        <v>90</v>
      </c>
      <c r="G84" s="65">
        <v>104839</v>
      </c>
      <c r="H84" s="66">
        <v>3.5774269398723524E-2</v>
      </c>
      <c r="I84" s="65">
        <v>104839</v>
      </c>
      <c r="J84" s="66">
        <v>3.5774269398723524E-2</v>
      </c>
      <c r="K84" s="65">
        <v>165865</v>
      </c>
      <c r="L84" s="66">
        <v>4.8113440041453126E-2</v>
      </c>
      <c r="M84" s="65">
        <v>26137</v>
      </c>
      <c r="N84" s="66">
        <v>0.10966290226713094</v>
      </c>
      <c r="O84" s="65">
        <v>34965</v>
      </c>
      <c r="P84" s="66">
        <v>-9.2737227224370167E-2</v>
      </c>
      <c r="Q84" s="65">
        <v>0</v>
      </c>
      <c r="R84" s="66" t="s">
        <v>90</v>
      </c>
    </row>
    <row r="85" spans="2:18" s="4" customFormat="1" hidden="1" outlineLevel="1" x14ac:dyDescent="0.25">
      <c r="B85" s="52" t="s">
        <v>78</v>
      </c>
      <c r="C85" s="53">
        <v>47232</v>
      </c>
      <c r="D85" s="54">
        <v>0.14807972775887213</v>
      </c>
      <c r="E85" s="62">
        <v>0</v>
      </c>
      <c r="F85" s="54" t="s">
        <v>90</v>
      </c>
      <c r="G85" s="62">
        <v>16582</v>
      </c>
      <c r="H85" s="54">
        <v>0.3177050222504767</v>
      </c>
      <c r="I85" s="53">
        <v>16582</v>
      </c>
      <c r="J85" s="54">
        <v>0.3177050222504767</v>
      </c>
      <c r="K85" s="62">
        <v>22430</v>
      </c>
      <c r="L85" s="54">
        <v>5.433862931277611E-2</v>
      </c>
      <c r="M85" s="62">
        <v>2518</v>
      </c>
      <c r="N85" s="54">
        <v>-7.4264705882352899E-2</v>
      </c>
      <c r="O85" s="62">
        <v>5702</v>
      </c>
      <c r="P85" s="54">
        <v>0.24989039894782983</v>
      </c>
      <c r="Q85" s="62">
        <v>0</v>
      </c>
      <c r="R85" s="54" t="s">
        <v>90</v>
      </c>
    </row>
    <row r="86" spans="2:18" s="4" customFormat="1" hidden="1" outlineLevel="1" x14ac:dyDescent="0.25">
      <c r="B86" s="52" t="s">
        <v>79</v>
      </c>
      <c r="C86" s="53">
        <v>44804</v>
      </c>
      <c r="D86" s="54">
        <v>1.3321271061856876E-2</v>
      </c>
      <c r="E86" s="62">
        <v>0</v>
      </c>
      <c r="F86" s="54" t="s">
        <v>90</v>
      </c>
      <c r="G86" s="62">
        <v>14727</v>
      </c>
      <c r="H86" s="54">
        <v>6.562952243125908E-2</v>
      </c>
      <c r="I86" s="53">
        <v>14727</v>
      </c>
      <c r="J86" s="54">
        <v>6.562952243125908E-2</v>
      </c>
      <c r="K86" s="62">
        <v>22594</v>
      </c>
      <c r="L86" s="54">
        <v>8.3281392338303784E-2</v>
      </c>
      <c r="M86" s="62">
        <v>2522</v>
      </c>
      <c r="N86" s="54">
        <v>-0.30002775464890374</v>
      </c>
      <c r="O86" s="62">
        <v>4961</v>
      </c>
      <c r="P86" s="54">
        <v>-0.16411120471777596</v>
      </c>
      <c r="Q86" s="62">
        <v>0</v>
      </c>
      <c r="R86" s="54" t="s">
        <v>90</v>
      </c>
    </row>
    <row r="87" spans="2:18" s="4" customFormat="1" hidden="1" outlineLevel="1" x14ac:dyDescent="0.25">
      <c r="B87" s="52" t="s">
        <v>80</v>
      </c>
      <c r="C87" s="53">
        <v>47189</v>
      </c>
      <c r="D87" s="54">
        <v>-1.8082317200049935E-2</v>
      </c>
      <c r="E87" s="62">
        <v>0</v>
      </c>
      <c r="F87" s="54" t="s">
        <v>90</v>
      </c>
      <c r="G87" s="62">
        <v>14365</v>
      </c>
      <c r="H87" s="54">
        <v>-0.11190108191653791</v>
      </c>
      <c r="I87" s="53">
        <v>14365</v>
      </c>
      <c r="J87" s="54">
        <v>-0.11190108191653791</v>
      </c>
      <c r="K87" s="62">
        <v>24566</v>
      </c>
      <c r="L87" s="54">
        <v>0.10156495224429407</v>
      </c>
      <c r="M87" s="62">
        <v>3195</v>
      </c>
      <c r="N87" s="54">
        <v>-0.14572192513368987</v>
      </c>
      <c r="O87" s="62">
        <v>5063</v>
      </c>
      <c r="P87" s="54">
        <v>-0.13334474495035942</v>
      </c>
      <c r="Q87" s="62">
        <v>0</v>
      </c>
      <c r="R87" s="54" t="s">
        <v>90</v>
      </c>
    </row>
    <row r="88" spans="2:18" s="4" customFormat="1" hidden="1" outlineLevel="1" x14ac:dyDescent="0.25">
      <c r="B88" s="52" t="s">
        <v>81</v>
      </c>
      <c r="C88" s="53">
        <v>19236</v>
      </c>
      <c r="D88" s="54">
        <v>-0.42692009771792883</v>
      </c>
      <c r="E88" s="62">
        <v>0</v>
      </c>
      <c r="F88" s="54" t="s">
        <v>90</v>
      </c>
      <c r="G88" s="62">
        <v>7197</v>
      </c>
      <c r="H88" s="54">
        <v>-0.36315370321210516</v>
      </c>
      <c r="I88" s="53">
        <v>7197</v>
      </c>
      <c r="J88" s="54">
        <v>-0.36315370321210516</v>
      </c>
      <c r="K88" s="62">
        <v>7607</v>
      </c>
      <c r="L88" s="54">
        <v>-0.48983971564616724</v>
      </c>
      <c r="M88" s="62">
        <v>1792</v>
      </c>
      <c r="N88" s="54">
        <v>-0.45365853658536581</v>
      </c>
      <c r="O88" s="62">
        <v>2640</v>
      </c>
      <c r="P88" s="54">
        <v>-0.35198821796759938</v>
      </c>
      <c r="Q88" s="62">
        <v>0</v>
      </c>
      <c r="R88" s="54" t="s">
        <v>90</v>
      </c>
    </row>
    <row r="89" spans="2:18" s="4" customFormat="1" hidden="1" outlineLevel="1" x14ac:dyDescent="0.25">
      <c r="B89" s="52" t="s">
        <v>82</v>
      </c>
      <c r="C89" s="53">
        <v>8188</v>
      </c>
      <c r="D89" s="54">
        <v>0.19376002332701558</v>
      </c>
      <c r="E89" s="62">
        <v>0</v>
      </c>
      <c r="F89" s="54" t="s">
        <v>90</v>
      </c>
      <c r="G89" s="62">
        <v>2416</v>
      </c>
      <c r="H89" s="54">
        <v>-0.14417286574566068</v>
      </c>
      <c r="I89" s="53">
        <v>2416</v>
      </c>
      <c r="J89" s="54">
        <v>-0.14417286574566068</v>
      </c>
      <c r="K89" s="62">
        <v>3123</v>
      </c>
      <c r="L89" s="54">
        <v>7.5413223140495811E-2</v>
      </c>
      <c r="M89" s="62">
        <v>1015</v>
      </c>
      <c r="N89" s="54">
        <v>2.9411764705882248E-2</v>
      </c>
      <c r="O89" s="62">
        <v>1634</v>
      </c>
      <c r="P89" s="54">
        <v>10.191780821917808</v>
      </c>
      <c r="Q89" s="62">
        <v>0</v>
      </c>
      <c r="R89" s="54" t="s">
        <v>90</v>
      </c>
    </row>
    <row r="90" spans="2:18" s="4" customFormat="1" hidden="1" outlineLevel="1" x14ac:dyDescent="0.25">
      <c r="B90" s="52" t="s">
        <v>83</v>
      </c>
      <c r="C90" s="53">
        <v>10224</v>
      </c>
      <c r="D90" s="54">
        <v>0.2253116011505274</v>
      </c>
      <c r="E90" s="62">
        <v>0</v>
      </c>
      <c r="F90" s="54" t="s">
        <v>90</v>
      </c>
      <c r="G90" s="62">
        <v>2394</v>
      </c>
      <c r="H90" s="54">
        <v>-9.8305084745762716E-2</v>
      </c>
      <c r="I90" s="53">
        <v>2394</v>
      </c>
      <c r="J90" s="54">
        <v>-9.8305084745762716E-2</v>
      </c>
      <c r="K90" s="62">
        <v>4967</v>
      </c>
      <c r="L90" s="54">
        <v>0.24673694779116473</v>
      </c>
      <c r="M90" s="62">
        <v>1368</v>
      </c>
      <c r="N90" s="54">
        <v>0.28450704225352119</v>
      </c>
      <c r="O90" s="62">
        <v>1495</v>
      </c>
      <c r="P90" s="54">
        <v>1.3359375</v>
      </c>
      <c r="Q90" s="62">
        <v>0</v>
      </c>
      <c r="R90" s="54" t="s">
        <v>90</v>
      </c>
    </row>
    <row r="91" spans="2:18" s="4" customFormat="1" hidden="1" outlineLevel="1" x14ac:dyDescent="0.25">
      <c r="B91" s="52" t="s">
        <v>84</v>
      </c>
      <c r="C91" s="53">
        <v>14673</v>
      </c>
      <c r="D91" s="54">
        <v>0.1777028653985071</v>
      </c>
      <c r="E91" s="62">
        <v>0</v>
      </c>
      <c r="F91" s="54" t="s">
        <v>90</v>
      </c>
      <c r="G91" s="62">
        <v>3406</v>
      </c>
      <c r="H91" s="54">
        <v>-6.9144575020497423E-2</v>
      </c>
      <c r="I91" s="53">
        <v>3406</v>
      </c>
      <c r="J91" s="54">
        <v>-6.9144575020497423E-2</v>
      </c>
      <c r="K91" s="62">
        <v>8106</v>
      </c>
      <c r="L91" s="54">
        <v>0.48815861942353589</v>
      </c>
      <c r="M91" s="62">
        <v>1169</v>
      </c>
      <c r="N91" s="54">
        <v>-0.17209631728045327</v>
      </c>
      <c r="O91" s="62">
        <v>1992</v>
      </c>
      <c r="P91" s="54">
        <v>2.6275115919629055E-2</v>
      </c>
      <c r="Q91" s="62">
        <v>0</v>
      </c>
      <c r="R91" s="54" t="s">
        <v>90</v>
      </c>
    </row>
    <row r="92" spans="2:18" s="4" customFormat="1" hidden="1" outlineLevel="1" x14ac:dyDescent="0.25">
      <c r="B92" s="52" t="s">
        <v>85</v>
      </c>
      <c r="C92" s="53">
        <v>11968</v>
      </c>
      <c r="D92" s="54">
        <v>0.12354487420202775</v>
      </c>
      <c r="E92" s="62">
        <v>0</v>
      </c>
      <c r="F92" s="54" t="s">
        <v>90</v>
      </c>
      <c r="G92" s="62">
        <v>2358</v>
      </c>
      <c r="H92" s="54">
        <v>-0.25142857142857145</v>
      </c>
      <c r="I92" s="53">
        <v>2358</v>
      </c>
      <c r="J92" s="54">
        <v>-0.25142857142857145</v>
      </c>
      <c r="K92" s="62">
        <v>6559</v>
      </c>
      <c r="L92" s="54">
        <v>0.5462046204620461</v>
      </c>
      <c r="M92" s="62">
        <v>1235</v>
      </c>
      <c r="N92" s="54">
        <v>0.18068833652007643</v>
      </c>
      <c r="O92" s="62">
        <v>1816</v>
      </c>
      <c r="P92" s="54">
        <v>-0.1797651309846432</v>
      </c>
      <c r="Q92" s="62">
        <v>0</v>
      </c>
      <c r="R92" s="54" t="s">
        <v>90</v>
      </c>
    </row>
    <row r="93" spans="2:18" s="4" customFormat="1" hidden="1" outlineLevel="1" x14ac:dyDescent="0.25">
      <c r="B93" s="52" t="s">
        <v>86</v>
      </c>
      <c r="C93" s="53">
        <v>9304</v>
      </c>
      <c r="D93" s="54">
        <v>3.7004012483281334E-2</v>
      </c>
      <c r="E93" s="62">
        <v>0</v>
      </c>
      <c r="F93" s="54" t="s">
        <v>90</v>
      </c>
      <c r="G93" s="62">
        <v>2192</v>
      </c>
      <c r="H93" s="54">
        <v>-0.23676880222841223</v>
      </c>
      <c r="I93" s="53">
        <v>2192</v>
      </c>
      <c r="J93" s="54">
        <v>-0.23676880222841223</v>
      </c>
      <c r="K93" s="62">
        <v>4583</v>
      </c>
      <c r="L93" s="54">
        <v>0.53534338358458955</v>
      </c>
      <c r="M93" s="62">
        <v>1130</v>
      </c>
      <c r="N93" s="54">
        <v>-0.1847041847041847</v>
      </c>
      <c r="O93" s="62">
        <v>1399</v>
      </c>
      <c r="P93" s="54">
        <v>-0.19086176980913827</v>
      </c>
      <c r="Q93" s="62">
        <v>0</v>
      </c>
      <c r="R93" s="54" t="s">
        <v>90</v>
      </c>
    </row>
    <row r="94" spans="2:18" s="4" customFormat="1" hidden="1" outlineLevel="1" x14ac:dyDescent="0.25">
      <c r="B94" s="52" t="s">
        <v>87</v>
      </c>
      <c r="C94" s="53">
        <v>28853</v>
      </c>
      <c r="D94" s="54">
        <v>4.1607433861523546E-4</v>
      </c>
      <c r="E94" s="62">
        <v>0</v>
      </c>
      <c r="F94" s="54" t="s">
        <v>90</v>
      </c>
      <c r="G94" s="62">
        <v>9122</v>
      </c>
      <c r="H94" s="54">
        <v>-3.1690525625615029E-3</v>
      </c>
      <c r="I94" s="53">
        <v>9122</v>
      </c>
      <c r="J94" s="54">
        <v>-3.1690525625615029E-3</v>
      </c>
      <c r="K94" s="62">
        <v>13674</v>
      </c>
      <c r="L94" s="54">
        <v>-2.0276563731460917E-2</v>
      </c>
      <c r="M94" s="62">
        <v>2179</v>
      </c>
      <c r="N94" s="54">
        <v>9.6076458752515137E-2</v>
      </c>
      <c r="O94" s="62">
        <v>3878</v>
      </c>
      <c r="P94" s="54">
        <v>3.5514018691588767E-2</v>
      </c>
      <c r="Q94" s="62">
        <v>0</v>
      </c>
      <c r="R94" s="54" t="s">
        <v>90</v>
      </c>
    </row>
    <row r="95" spans="2:18" s="4" customFormat="1" hidden="1" outlineLevel="1" x14ac:dyDescent="0.25">
      <c r="B95" s="52" t="s">
        <v>88</v>
      </c>
      <c r="C95" s="53">
        <v>37100</v>
      </c>
      <c r="D95" s="54">
        <v>2.6961445133455442E-4</v>
      </c>
      <c r="E95" s="62">
        <v>0</v>
      </c>
      <c r="F95" s="54">
        <v>-1</v>
      </c>
      <c r="G95" s="62">
        <v>11949</v>
      </c>
      <c r="H95" s="54">
        <v>-9.8936731769851405E-2</v>
      </c>
      <c r="I95" s="53">
        <v>11949</v>
      </c>
      <c r="J95" s="54">
        <v>-9.9004675011310495E-2</v>
      </c>
      <c r="K95" s="62">
        <v>18462</v>
      </c>
      <c r="L95" s="54">
        <v>4.2050008466444577E-2</v>
      </c>
      <c r="M95" s="62">
        <v>3032</v>
      </c>
      <c r="N95" s="54">
        <v>0.22258064516129039</v>
      </c>
      <c r="O95" s="62">
        <v>3657</v>
      </c>
      <c r="P95" s="54">
        <v>7.1605618286973982E-3</v>
      </c>
      <c r="Q95" s="62">
        <v>0</v>
      </c>
      <c r="R95" s="54" t="s">
        <v>90</v>
      </c>
    </row>
    <row r="96" spans="2:18" s="4" customFormat="1" hidden="1" outlineLevel="1" x14ac:dyDescent="0.25">
      <c r="B96" s="52" t="s">
        <v>89</v>
      </c>
      <c r="C96" s="53">
        <v>42791</v>
      </c>
      <c r="D96" s="54">
        <v>4.0662467472458053E-2</v>
      </c>
      <c r="E96" s="62">
        <v>0</v>
      </c>
      <c r="F96" s="54" t="s">
        <v>90</v>
      </c>
      <c r="G96" s="62">
        <v>14510</v>
      </c>
      <c r="H96" s="54">
        <v>0.10417776424929603</v>
      </c>
      <c r="I96" s="53">
        <v>14510</v>
      </c>
      <c r="J96" s="54">
        <v>0.10417776424929603</v>
      </c>
      <c r="K96" s="62">
        <v>21580</v>
      </c>
      <c r="L96" s="54">
        <v>1.4431438913176331E-2</v>
      </c>
      <c r="M96" s="62">
        <v>2399</v>
      </c>
      <c r="N96" s="54">
        <v>-0.21007573263088575</v>
      </c>
      <c r="O96" s="62">
        <v>4302</v>
      </c>
      <c r="P96" s="54">
        <v>0.17284623773173391</v>
      </c>
      <c r="Q96" s="62">
        <v>0</v>
      </c>
      <c r="R96" s="54" t="s">
        <v>90</v>
      </c>
    </row>
    <row r="97" spans="2:18" s="4" customFormat="1" ht="15.75" collapsed="1" x14ac:dyDescent="0.25">
      <c r="B97" s="64">
        <v>2012</v>
      </c>
      <c r="C97" s="65">
        <v>321562</v>
      </c>
      <c r="D97" s="66">
        <v>7.6871605745143512E-4</v>
      </c>
      <c r="E97" s="65">
        <v>0</v>
      </c>
      <c r="F97" s="66">
        <v>-1</v>
      </c>
      <c r="G97" s="65">
        <v>101218</v>
      </c>
      <c r="H97" s="66">
        <v>-3.2258681352302254E-2</v>
      </c>
      <c r="I97" s="65">
        <v>101218</v>
      </c>
      <c r="J97" s="66">
        <v>-3.226793380054116E-2</v>
      </c>
      <c r="K97" s="65">
        <v>158251</v>
      </c>
      <c r="L97" s="66">
        <v>4.213971498564395E-2</v>
      </c>
      <c r="M97" s="65">
        <v>23554</v>
      </c>
      <c r="N97" s="66">
        <v>-0.11924615787308823</v>
      </c>
      <c r="O97" s="65">
        <v>38539</v>
      </c>
      <c r="P97" s="66">
        <v>1.0805990505416085E-2</v>
      </c>
      <c r="Q97" s="65">
        <v>0</v>
      </c>
      <c r="R97" s="66" t="s">
        <v>90</v>
      </c>
    </row>
    <row r="98" spans="2:18" s="4" customFormat="1" hidden="1" outlineLevel="1" x14ac:dyDescent="0.25">
      <c r="B98" s="52" t="s">
        <v>78</v>
      </c>
      <c r="C98" s="53">
        <v>41140</v>
      </c>
      <c r="D98" s="54">
        <v>-3.297839832639915E-2</v>
      </c>
      <c r="E98" s="62">
        <v>0</v>
      </c>
      <c r="F98" s="54" t="s">
        <v>90</v>
      </c>
      <c r="G98" s="62">
        <v>12584</v>
      </c>
      <c r="H98" s="54">
        <v>-2.3133053873622078E-2</v>
      </c>
      <c r="I98" s="53">
        <v>12584</v>
      </c>
      <c r="J98" s="54">
        <v>-2.3133053873622078E-2</v>
      </c>
      <c r="K98" s="62">
        <v>21274</v>
      </c>
      <c r="L98" s="54">
        <v>-3.3043952547611499E-2</v>
      </c>
      <c r="M98" s="62">
        <v>2720</v>
      </c>
      <c r="N98" s="54">
        <v>-9.6945551128818086E-2</v>
      </c>
      <c r="O98" s="62">
        <v>4562</v>
      </c>
      <c r="P98" s="54">
        <v>-1.8502581755593828E-2</v>
      </c>
      <c r="Q98" s="62">
        <v>0</v>
      </c>
      <c r="R98" s="54" t="s">
        <v>90</v>
      </c>
    </row>
    <row r="99" spans="2:18" s="4" customFormat="1" hidden="1" outlineLevel="1" x14ac:dyDescent="0.25">
      <c r="B99" s="52" t="s">
        <v>79</v>
      </c>
      <c r="C99" s="53">
        <v>44215</v>
      </c>
      <c r="D99" s="54">
        <v>0.14493241493604025</v>
      </c>
      <c r="E99" s="62">
        <v>0</v>
      </c>
      <c r="F99" s="54" t="s">
        <v>90</v>
      </c>
      <c r="G99" s="62">
        <v>13820</v>
      </c>
      <c r="H99" s="54">
        <v>0.14641227706345905</v>
      </c>
      <c r="I99" s="53">
        <v>13820</v>
      </c>
      <c r="J99" s="54">
        <v>0.14641227706345905</v>
      </c>
      <c r="K99" s="62">
        <v>20857</v>
      </c>
      <c r="L99" s="54">
        <v>5.7228304947283037E-2</v>
      </c>
      <c r="M99" s="62">
        <v>3603</v>
      </c>
      <c r="N99" s="54">
        <v>0.29464606539705351</v>
      </c>
      <c r="O99" s="62">
        <v>5935</v>
      </c>
      <c r="P99" s="54">
        <v>0.46470878578479757</v>
      </c>
      <c r="Q99" s="62">
        <v>0</v>
      </c>
      <c r="R99" s="54" t="s">
        <v>90</v>
      </c>
    </row>
    <row r="100" spans="2:18" s="4" customFormat="1" hidden="1" outlineLevel="1" x14ac:dyDescent="0.25">
      <c r="B100" s="52" t="s">
        <v>80</v>
      </c>
      <c r="C100" s="53">
        <v>48058</v>
      </c>
      <c r="D100" s="54">
        <v>0.19306869243563973</v>
      </c>
      <c r="E100" s="62">
        <v>0</v>
      </c>
      <c r="F100" s="54" t="s">
        <v>90</v>
      </c>
      <c r="G100" s="62">
        <v>16175</v>
      </c>
      <c r="H100" s="54">
        <v>0.30791622867308166</v>
      </c>
      <c r="I100" s="53">
        <v>16175</v>
      </c>
      <c r="J100" s="54">
        <v>0.30791622867308166</v>
      </c>
      <c r="K100" s="62">
        <v>22301</v>
      </c>
      <c r="L100" s="54">
        <v>7.5783888084901108E-2</v>
      </c>
      <c r="M100" s="62">
        <v>3740</v>
      </c>
      <c r="N100" s="54">
        <v>0.19871794871794868</v>
      </c>
      <c r="O100" s="62">
        <v>5842</v>
      </c>
      <c r="P100" s="54">
        <v>0.4375</v>
      </c>
      <c r="Q100" s="62">
        <v>0</v>
      </c>
      <c r="R100" s="54" t="s">
        <v>90</v>
      </c>
    </row>
    <row r="101" spans="2:18" s="4" customFormat="1" hidden="1" outlineLevel="1" x14ac:dyDescent="0.25">
      <c r="B101" s="52" t="s">
        <v>81</v>
      </c>
      <c r="C101" s="53">
        <v>33566</v>
      </c>
      <c r="D101" s="54">
        <v>1.3878494700149391</v>
      </c>
      <c r="E101" s="62">
        <v>0</v>
      </c>
      <c r="F101" s="54" t="s">
        <v>90</v>
      </c>
      <c r="G101" s="62">
        <v>11301</v>
      </c>
      <c r="H101" s="54">
        <v>2.2105113636363636</v>
      </c>
      <c r="I101" s="53">
        <v>11301</v>
      </c>
      <c r="J101" s="54">
        <v>2.2105113636363636</v>
      </c>
      <c r="K101" s="62">
        <v>14911</v>
      </c>
      <c r="L101" s="54">
        <v>1.0431625102767881</v>
      </c>
      <c r="M101" s="62">
        <v>3280</v>
      </c>
      <c r="N101" s="54">
        <v>0.93624557260920893</v>
      </c>
      <c r="O101" s="62">
        <v>4074</v>
      </c>
      <c r="P101" s="54">
        <v>1.6368932038834951</v>
      </c>
      <c r="Q101" s="62">
        <v>0</v>
      </c>
      <c r="R101" s="54" t="s">
        <v>90</v>
      </c>
    </row>
    <row r="102" spans="2:18" s="4" customFormat="1" hidden="1" outlineLevel="1" x14ac:dyDescent="0.25">
      <c r="B102" s="52" t="s">
        <v>82</v>
      </c>
      <c r="C102" s="53">
        <v>6859</v>
      </c>
      <c r="D102" s="54">
        <v>0.11928851174934718</v>
      </c>
      <c r="E102" s="62">
        <v>0</v>
      </c>
      <c r="F102" s="54" t="s">
        <v>90</v>
      </c>
      <c r="G102" s="62">
        <v>2823</v>
      </c>
      <c r="H102" s="54">
        <v>1.4087030716723548</v>
      </c>
      <c r="I102" s="53">
        <v>2823</v>
      </c>
      <c r="J102" s="54">
        <v>1.4087030716723548</v>
      </c>
      <c r="K102" s="62">
        <v>2904</v>
      </c>
      <c r="L102" s="54">
        <v>-5.6836635271191982E-2</v>
      </c>
      <c r="M102" s="62">
        <v>986</v>
      </c>
      <c r="N102" s="54">
        <v>-0.25584905660377355</v>
      </c>
      <c r="O102" s="62">
        <v>146</v>
      </c>
      <c r="P102" s="54">
        <v>-0.73550724637681153</v>
      </c>
      <c r="Q102" s="62">
        <v>0</v>
      </c>
      <c r="R102" s="54" t="s">
        <v>90</v>
      </c>
    </row>
    <row r="103" spans="2:18" s="4" customFormat="1" hidden="1" outlineLevel="1" x14ac:dyDescent="0.25">
      <c r="B103" s="52" t="s">
        <v>83</v>
      </c>
      <c r="C103" s="53">
        <v>8344</v>
      </c>
      <c r="D103" s="54">
        <v>0.18894271872328305</v>
      </c>
      <c r="E103" s="62">
        <v>0</v>
      </c>
      <c r="F103" s="54" t="s">
        <v>90</v>
      </c>
      <c r="G103" s="62">
        <v>2655</v>
      </c>
      <c r="H103" s="54">
        <v>0.80858310626702989</v>
      </c>
      <c r="I103" s="53">
        <v>2655</v>
      </c>
      <c r="J103" s="54">
        <v>0.80858310626702989</v>
      </c>
      <c r="K103" s="62">
        <v>3984</v>
      </c>
      <c r="L103" s="54">
        <v>0.13698630136986312</v>
      </c>
      <c r="M103" s="62">
        <v>1065</v>
      </c>
      <c r="N103" s="54">
        <v>-0.2140221402214022</v>
      </c>
      <c r="O103" s="62">
        <v>640</v>
      </c>
      <c r="P103" s="54">
        <v>-7.3806078147612197E-2</v>
      </c>
      <c r="Q103" s="62">
        <v>0</v>
      </c>
      <c r="R103" s="54" t="s">
        <v>90</v>
      </c>
    </row>
    <row r="104" spans="2:18" s="4" customFormat="1" hidden="1" outlineLevel="1" x14ac:dyDescent="0.25">
      <c r="B104" s="52" t="s">
        <v>84</v>
      </c>
      <c r="C104" s="53">
        <v>12459</v>
      </c>
      <c r="D104" s="54">
        <v>0.73935501884685184</v>
      </c>
      <c r="E104" s="62">
        <v>0</v>
      </c>
      <c r="F104" s="54" t="s">
        <v>90</v>
      </c>
      <c r="G104" s="62">
        <v>3659</v>
      </c>
      <c r="H104" s="54">
        <v>2.1300256629597949</v>
      </c>
      <c r="I104" s="53">
        <v>3659</v>
      </c>
      <c r="J104" s="54">
        <v>2.1300256629597949</v>
      </c>
      <c r="K104" s="62">
        <v>5447</v>
      </c>
      <c r="L104" s="54">
        <v>0.65210797694874123</v>
      </c>
      <c r="M104" s="62">
        <v>1412</v>
      </c>
      <c r="N104" s="54">
        <v>-0.17087492660011749</v>
      </c>
      <c r="O104" s="62">
        <v>1941</v>
      </c>
      <c r="P104" s="54">
        <v>0.95271629778672029</v>
      </c>
      <c r="Q104" s="62">
        <v>0</v>
      </c>
      <c r="R104" s="54" t="s">
        <v>90</v>
      </c>
    </row>
    <row r="105" spans="2:18" s="4" customFormat="1" hidden="1" outlineLevel="1" x14ac:dyDescent="0.25">
      <c r="B105" s="52" t="s">
        <v>85</v>
      </c>
      <c r="C105" s="53">
        <v>10652</v>
      </c>
      <c r="D105" s="54">
        <v>0.68251461064602759</v>
      </c>
      <c r="E105" s="62">
        <v>0</v>
      </c>
      <c r="F105" s="54" t="s">
        <v>90</v>
      </c>
      <c r="G105" s="62">
        <v>3150</v>
      </c>
      <c r="H105" s="54">
        <v>1.1501706484641638</v>
      </c>
      <c r="I105" s="53">
        <v>3150</v>
      </c>
      <c r="J105" s="54">
        <v>1.1501706484641638</v>
      </c>
      <c r="K105" s="62">
        <v>4242</v>
      </c>
      <c r="L105" s="54">
        <v>0.42828282828282838</v>
      </c>
      <c r="M105" s="62">
        <v>1046</v>
      </c>
      <c r="N105" s="54">
        <v>-0.20577069096431289</v>
      </c>
      <c r="O105" s="62">
        <v>2214</v>
      </c>
      <c r="P105" s="54">
        <v>2.8238341968911915</v>
      </c>
      <c r="Q105" s="62">
        <v>0</v>
      </c>
      <c r="R105" s="54" t="s">
        <v>90</v>
      </c>
    </row>
    <row r="106" spans="2:18" s="4" customFormat="1" hidden="1" outlineLevel="1" x14ac:dyDescent="0.25">
      <c r="B106" s="52" t="s">
        <v>86</v>
      </c>
      <c r="C106" s="53">
        <v>8972</v>
      </c>
      <c r="D106" s="54">
        <v>0.39187092770710508</v>
      </c>
      <c r="E106" s="62">
        <v>0</v>
      </c>
      <c r="F106" s="54" t="s">
        <v>90</v>
      </c>
      <c r="G106" s="62">
        <v>2872</v>
      </c>
      <c r="H106" s="54">
        <v>1.3814262023217245</v>
      </c>
      <c r="I106" s="53">
        <v>2872</v>
      </c>
      <c r="J106" s="54">
        <v>1.3814262023217245</v>
      </c>
      <c r="K106" s="62">
        <v>2985</v>
      </c>
      <c r="L106" s="54">
        <v>-8.5477941176470562E-2</v>
      </c>
      <c r="M106" s="62">
        <v>1386</v>
      </c>
      <c r="N106" s="54">
        <v>7.2755417956656299E-2</v>
      </c>
      <c r="O106" s="62">
        <v>1729</v>
      </c>
      <c r="P106" s="54">
        <v>1.5277777777777777</v>
      </c>
      <c r="Q106" s="62">
        <v>0</v>
      </c>
      <c r="R106" s="54" t="s">
        <v>90</v>
      </c>
    </row>
    <row r="107" spans="2:18" s="4" customFormat="1" hidden="1" outlineLevel="1" x14ac:dyDescent="0.25">
      <c r="B107" s="52" t="s">
        <v>87</v>
      </c>
      <c r="C107" s="53">
        <v>28841</v>
      </c>
      <c r="D107" s="54">
        <v>0.31053755623210799</v>
      </c>
      <c r="E107" s="62">
        <v>0</v>
      </c>
      <c r="F107" s="54" t="s">
        <v>90</v>
      </c>
      <c r="G107" s="62">
        <v>9151</v>
      </c>
      <c r="H107" s="54">
        <v>0.37629718754699959</v>
      </c>
      <c r="I107" s="53">
        <v>9151</v>
      </c>
      <c r="J107" s="54">
        <v>0.37629718754699959</v>
      </c>
      <c r="K107" s="62">
        <v>13957</v>
      </c>
      <c r="L107" s="54">
        <v>0.28034125309604629</v>
      </c>
      <c r="M107" s="62">
        <v>1988</v>
      </c>
      <c r="N107" s="54">
        <v>-6.4030131826741998E-2</v>
      </c>
      <c r="O107" s="62">
        <v>3745</v>
      </c>
      <c r="P107" s="54">
        <v>0.6052293184740678</v>
      </c>
      <c r="Q107" s="62">
        <v>0</v>
      </c>
      <c r="R107" s="54" t="s">
        <v>90</v>
      </c>
    </row>
    <row r="108" spans="2:18" s="4" customFormat="1" hidden="1" outlineLevel="1" x14ac:dyDescent="0.25">
      <c r="B108" s="52" t="s">
        <v>88</v>
      </c>
      <c r="C108" s="53">
        <v>37090</v>
      </c>
      <c r="D108" s="54">
        <v>0.11157730692001078</v>
      </c>
      <c r="E108" s="62">
        <v>1</v>
      </c>
      <c r="F108" s="54" t="s">
        <v>90</v>
      </c>
      <c r="G108" s="62">
        <v>13261</v>
      </c>
      <c r="H108" s="54">
        <v>0.27081935793004308</v>
      </c>
      <c r="I108" s="53">
        <v>13262</v>
      </c>
      <c r="J108" s="54">
        <v>0.27091518926689018</v>
      </c>
      <c r="K108" s="62">
        <v>17717</v>
      </c>
      <c r="L108" s="54">
        <v>7.6170807264775542E-2</v>
      </c>
      <c r="M108" s="62">
        <v>2480</v>
      </c>
      <c r="N108" s="54">
        <v>-0.16159567275185938</v>
      </c>
      <c r="O108" s="62">
        <v>3631</v>
      </c>
      <c r="P108" s="54">
        <v>3.4178296781543827E-2</v>
      </c>
      <c r="Q108" s="62">
        <v>0</v>
      </c>
      <c r="R108" s="54" t="s">
        <v>90</v>
      </c>
    </row>
    <row r="109" spans="2:18" s="4" customFormat="1" hidden="1" outlineLevel="1" x14ac:dyDescent="0.25">
      <c r="B109" s="52" t="s">
        <v>89</v>
      </c>
      <c r="C109" s="53">
        <v>41119</v>
      </c>
      <c r="D109" s="54">
        <v>0.23789023692687472</v>
      </c>
      <c r="E109" s="62">
        <v>0</v>
      </c>
      <c r="F109" s="54" t="s">
        <v>90</v>
      </c>
      <c r="G109" s="62">
        <v>13141</v>
      </c>
      <c r="H109" s="54">
        <v>0.33248833907929431</v>
      </c>
      <c r="I109" s="53">
        <v>13141</v>
      </c>
      <c r="J109" s="54">
        <v>0.33248833907929431</v>
      </c>
      <c r="K109" s="62">
        <v>21273</v>
      </c>
      <c r="L109" s="54">
        <v>0.23357494926065536</v>
      </c>
      <c r="M109" s="62">
        <v>3037</v>
      </c>
      <c r="N109" s="54">
        <v>4.2210020590254027E-2</v>
      </c>
      <c r="O109" s="62">
        <v>3668</v>
      </c>
      <c r="P109" s="54">
        <v>0.14768460575719655</v>
      </c>
      <c r="Q109" s="62">
        <v>0</v>
      </c>
      <c r="R109" s="54" t="s">
        <v>90</v>
      </c>
    </row>
    <row r="110" spans="2:18" s="4" customFormat="1" ht="15.75" collapsed="1" x14ac:dyDescent="0.25">
      <c r="B110" s="64">
        <v>2011</v>
      </c>
      <c r="C110" s="65">
        <v>321315</v>
      </c>
      <c r="D110" s="66">
        <v>0.24939729990356807</v>
      </c>
      <c r="E110" s="65">
        <v>1</v>
      </c>
      <c r="F110" s="66" t="s">
        <v>90</v>
      </c>
      <c r="G110" s="65">
        <v>104592</v>
      </c>
      <c r="H110" s="66">
        <v>0.4086464646464647</v>
      </c>
      <c r="I110" s="65">
        <v>104593</v>
      </c>
      <c r="J110" s="66">
        <v>0.40865993265993272</v>
      </c>
      <c r="K110" s="65">
        <v>151852</v>
      </c>
      <c r="L110" s="66">
        <v>0.16379521765787852</v>
      </c>
      <c r="M110" s="65">
        <v>26743</v>
      </c>
      <c r="N110" s="66">
        <v>4.4770871586514049E-2</v>
      </c>
      <c r="O110" s="65">
        <v>38127</v>
      </c>
      <c r="P110" s="66">
        <v>0.42005288837573085</v>
      </c>
      <c r="Q110" s="65">
        <v>0</v>
      </c>
      <c r="R110" s="66" t="s">
        <v>90</v>
      </c>
    </row>
    <row r="111" spans="2:18" s="4" customFormat="1" hidden="1" outlineLevel="1" x14ac:dyDescent="0.25">
      <c r="B111" s="52" t="s">
        <v>78</v>
      </c>
      <c r="C111" s="53">
        <v>42543</v>
      </c>
      <c r="D111" s="54">
        <v>-5.8729562112380673E-4</v>
      </c>
      <c r="E111" s="62">
        <v>0</v>
      </c>
      <c r="F111" s="54" t="s">
        <v>90</v>
      </c>
      <c r="G111" s="62">
        <v>12882</v>
      </c>
      <c r="H111" s="54">
        <v>-2.2016398420892758E-2</v>
      </c>
      <c r="I111" s="53">
        <v>12882</v>
      </c>
      <c r="J111" s="54">
        <v>-2.2016398420892758E-2</v>
      </c>
      <c r="K111" s="62">
        <v>22001</v>
      </c>
      <c r="L111" s="54">
        <v>1.8234831304669852E-2</v>
      </c>
      <c r="M111" s="62">
        <v>3012</v>
      </c>
      <c r="N111" s="54">
        <v>0.19904458598726116</v>
      </c>
      <c r="O111" s="62">
        <v>4648</v>
      </c>
      <c r="P111" s="54">
        <v>5.6603773584905648E-2</v>
      </c>
      <c r="Q111" s="62">
        <v>0</v>
      </c>
      <c r="R111" s="54" t="s">
        <v>90</v>
      </c>
    </row>
    <row r="112" spans="2:18" s="4" customFormat="1" hidden="1" outlineLevel="1" x14ac:dyDescent="0.25">
      <c r="B112" s="52" t="s">
        <v>79</v>
      </c>
      <c r="C112" s="53">
        <v>38618</v>
      </c>
      <c r="D112" s="54">
        <v>-8.934845662272739E-2</v>
      </c>
      <c r="E112" s="62">
        <v>0</v>
      </c>
      <c r="F112" s="54" t="s">
        <v>90</v>
      </c>
      <c r="G112" s="62">
        <v>12055</v>
      </c>
      <c r="H112" s="54">
        <v>-5.2652259332023554E-2</v>
      </c>
      <c r="I112" s="53">
        <v>12055</v>
      </c>
      <c r="J112" s="54">
        <v>-5.2652259332023554E-2</v>
      </c>
      <c r="K112" s="62">
        <v>19728</v>
      </c>
      <c r="L112" s="54">
        <v>-6.6130177514792887E-2</v>
      </c>
      <c r="M112" s="62">
        <v>2783</v>
      </c>
      <c r="N112" s="54">
        <v>9.1372549019607785E-2</v>
      </c>
      <c r="O112" s="62">
        <v>4052</v>
      </c>
      <c r="P112" s="54">
        <v>-8.0553664624461119E-2</v>
      </c>
      <c r="Q112" s="62">
        <v>0</v>
      </c>
      <c r="R112" s="54" t="s">
        <v>90</v>
      </c>
    </row>
    <row r="113" spans="2:18" s="4" customFormat="1" hidden="1" outlineLevel="1" x14ac:dyDescent="0.25">
      <c r="B113" s="52" t="s">
        <v>80</v>
      </c>
      <c r="C113" s="53">
        <v>40281</v>
      </c>
      <c r="D113" s="54">
        <v>-0.16747271825396826</v>
      </c>
      <c r="E113" s="62">
        <v>0</v>
      </c>
      <c r="F113" s="54" t="s">
        <v>90</v>
      </c>
      <c r="G113" s="62">
        <v>12367</v>
      </c>
      <c r="H113" s="54">
        <v>-0.16988857564773796</v>
      </c>
      <c r="I113" s="53">
        <v>12367</v>
      </c>
      <c r="J113" s="54">
        <v>-0.16988857564773796</v>
      </c>
      <c r="K113" s="62">
        <v>20730</v>
      </c>
      <c r="L113" s="54">
        <v>-0.14621087314662273</v>
      </c>
      <c r="M113" s="62">
        <v>3120</v>
      </c>
      <c r="N113" s="54">
        <v>-1.3282732447817858E-2</v>
      </c>
      <c r="O113" s="62">
        <v>4064</v>
      </c>
      <c r="P113" s="54">
        <v>-0.13347547974413643</v>
      </c>
      <c r="Q113" s="62">
        <v>0</v>
      </c>
      <c r="R113" s="54" t="s">
        <v>90</v>
      </c>
    </row>
    <row r="114" spans="2:18" s="4" customFormat="1" hidden="1" outlineLevel="1" x14ac:dyDescent="0.25">
      <c r="B114" s="52" t="s">
        <v>81</v>
      </c>
      <c r="C114" s="53">
        <v>14057</v>
      </c>
      <c r="D114" s="54">
        <v>-0.21420984962826317</v>
      </c>
      <c r="E114" s="62">
        <v>0</v>
      </c>
      <c r="F114" s="54" t="s">
        <v>90</v>
      </c>
      <c r="G114" s="62">
        <v>3520</v>
      </c>
      <c r="H114" s="54">
        <v>-0.32914046121593288</v>
      </c>
      <c r="I114" s="53">
        <v>3520</v>
      </c>
      <c r="J114" s="54">
        <v>-0.32914046121593288</v>
      </c>
      <c r="K114" s="62">
        <v>7298</v>
      </c>
      <c r="L114" s="54">
        <v>-7.291666666666663E-2</v>
      </c>
      <c r="M114" s="62">
        <v>1694</v>
      </c>
      <c r="N114" s="54">
        <v>-7.6335877862595436E-2</v>
      </c>
      <c r="O114" s="62">
        <v>1545</v>
      </c>
      <c r="P114" s="54">
        <v>-0.11865373645179689</v>
      </c>
      <c r="Q114" s="62">
        <v>0</v>
      </c>
      <c r="R114" s="54" t="s">
        <v>90</v>
      </c>
    </row>
    <row r="115" spans="2:18" s="4" customFormat="1" hidden="1" outlineLevel="1" x14ac:dyDescent="0.25">
      <c r="B115" s="52" t="s">
        <v>82</v>
      </c>
      <c r="C115" s="53">
        <v>6128</v>
      </c>
      <c r="D115" s="54">
        <v>-0.31285041489123122</v>
      </c>
      <c r="E115" s="62">
        <v>0</v>
      </c>
      <c r="F115" s="54" t="s">
        <v>90</v>
      </c>
      <c r="G115" s="62">
        <v>1172</v>
      </c>
      <c r="H115" s="54">
        <v>-0.10806697108066976</v>
      </c>
      <c r="I115" s="53">
        <v>1172</v>
      </c>
      <c r="J115" s="54">
        <v>-0.10806697108066976</v>
      </c>
      <c r="K115" s="62">
        <v>3079</v>
      </c>
      <c r="L115" s="54">
        <v>-0.28611175515882215</v>
      </c>
      <c r="M115" s="62">
        <v>1325</v>
      </c>
      <c r="N115" s="54">
        <v>1.067887109077037E-2</v>
      </c>
      <c r="O115" s="62">
        <v>552</v>
      </c>
      <c r="P115" s="54">
        <v>-0.54828150572831424</v>
      </c>
      <c r="Q115" s="62">
        <v>0</v>
      </c>
      <c r="R115" s="54" t="s">
        <v>90</v>
      </c>
    </row>
    <row r="116" spans="2:18" s="4" customFormat="1" hidden="1" outlineLevel="1" x14ac:dyDescent="0.25">
      <c r="B116" s="52" t="s">
        <v>83</v>
      </c>
      <c r="C116" s="53">
        <v>7018</v>
      </c>
      <c r="D116" s="54">
        <v>-0.28057406458226553</v>
      </c>
      <c r="E116" s="62">
        <v>0</v>
      </c>
      <c r="F116" s="54" t="s">
        <v>90</v>
      </c>
      <c r="G116" s="62">
        <v>1468</v>
      </c>
      <c r="H116" s="54">
        <v>-0.12774806892453949</v>
      </c>
      <c r="I116" s="53">
        <v>1468</v>
      </c>
      <c r="J116" s="54">
        <v>-0.12774806892453949</v>
      </c>
      <c r="K116" s="62">
        <v>3504</v>
      </c>
      <c r="L116" s="54">
        <v>-0.25160187953865865</v>
      </c>
      <c r="M116" s="62">
        <v>1355</v>
      </c>
      <c r="N116" s="54">
        <v>0.1681034482758621</v>
      </c>
      <c r="O116" s="62">
        <v>691</v>
      </c>
      <c r="P116" s="54">
        <v>-0.57993920972644375</v>
      </c>
      <c r="Q116" s="62">
        <v>0</v>
      </c>
      <c r="R116" s="54" t="s">
        <v>90</v>
      </c>
    </row>
    <row r="117" spans="2:18" s="4" customFormat="1" hidden="1" outlineLevel="1" x14ac:dyDescent="0.25">
      <c r="B117" s="52" t="s">
        <v>84</v>
      </c>
      <c r="C117" s="53">
        <v>7163</v>
      </c>
      <c r="D117" s="54">
        <v>-0.56227083842581282</v>
      </c>
      <c r="E117" s="62">
        <v>0</v>
      </c>
      <c r="F117" s="54" t="s">
        <v>90</v>
      </c>
      <c r="G117" s="62">
        <v>1169</v>
      </c>
      <c r="H117" s="54">
        <v>-0.12956068503350704</v>
      </c>
      <c r="I117" s="53">
        <v>1169</v>
      </c>
      <c r="J117" s="54">
        <v>-0.12956068503350704</v>
      </c>
      <c r="K117" s="62">
        <v>3297</v>
      </c>
      <c r="L117" s="54">
        <v>-0.63548922056384738</v>
      </c>
      <c r="M117" s="62">
        <v>1703</v>
      </c>
      <c r="N117" s="54">
        <v>0.45183290707587376</v>
      </c>
      <c r="O117" s="62">
        <v>994</v>
      </c>
      <c r="P117" s="54">
        <v>-0.55939716312056742</v>
      </c>
      <c r="Q117" s="62">
        <v>0</v>
      </c>
      <c r="R117" s="54" t="s">
        <v>90</v>
      </c>
    </row>
    <row r="118" spans="2:18" s="4" customFormat="1" hidden="1" outlineLevel="1" x14ac:dyDescent="0.25">
      <c r="B118" s="52" t="s">
        <v>85</v>
      </c>
      <c r="C118" s="53">
        <v>6331</v>
      </c>
      <c r="D118" s="54">
        <v>-0.44318381706244503</v>
      </c>
      <c r="E118" s="62">
        <v>0</v>
      </c>
      <c r="F118" s="54" t="s">
        <v>90</v>
      </c>
      <c r="G118" s="62">
        <v>1465</v>
      </c>
      <c r="H118" s="54">
        <v>4.942693409742116E-2</v>
      </c>
      <c r="I118" s="53">
        <v>1465</v>
      </c>
      <c r="J118" s="54">
        <v>4.942693409742116E-2</v>
      </c>
      <c r="K118" s="62">
        <v>2970</v>
      </c>
      <c r="L118" s="54">
        <v>-0.52342747111681642</v>
      </c>
      <c r="M118" s="62">
        <v>1317</v>
      </c>
      <c r="N118" s="54">
        <v>9.749999999999992E-2</v>
      </c>
      <c r="O118" s="62">
        <v>579</v>
      </c>
      <c r="P118" s="54">
        <v>-0.63744520976831565</v>
      </c>
      <c r="Q118" s="62">
        <v>0</v>
      </c>
      <c r="R118" s="54" t="s">
        <v>90</v>
      </c>
    </row>
    <row r="119" spans="2:18" s="4" customFormat="1" hidden="1" outlineLevel="1" x14ac:dyDescent="0.25">
      <c r="B119" s="52" t="s">
        <v>86</v>
      </c>
      <c r="C119" s="53">
        <v>6446</v>
      </c>
      <c r="D119" s="54">
        <v>-0.33505260986177021</v>
      </c>
      <c r="E119" s="62">
        <v>0</v>
      </c>
      <c r="F119" s="54" t="s">
        <v>90</v>
      </c>
      <c r="G119" s="62">
        <v>1206</v>
      </c>
      <c r="H119" s="54">
        <v>-0.39910313901345296</v>
      </c>
      <c r="I119" s="53">
        <v>1206</v>
      </c>
      <c r="J119" s="54">
        <v>-0.39910313901345296</v>
      </c>
      <c r="K119" s="62">
        <v>3264</v>
      </c>
      <c r="L119" s="54">
        <v>-0.33428513155211093</v>
      </c>
      <c r="M119" s="62">
        <v>1292</v>
      </c>
      <c r="N119" s="54">
        <v>0.14235190097259065</v>
      </c>
      <c r="O119" s="62">
        <v>684</v>
      </c>
      <c r="P119" s="54">
        <v>-0.5552665799739922</v>
      </c>
      <c r="Q119" s="62">
        <v>0</v>
      </c>
      <c r="R119" s="54" t="s">
        <v>90</v>
      </c>
    </row>
    <row r="120" spans="2:18" s="4" customFormat="1" hidden="1" outlineLevel="1" x14ac:dyDescent="0.25">
      <c r="B120" s="52" t="s">
        <v>87</v>
      </c>
      <c r="C120" s="53">
        <v>22007</v>
      </c>
      <c r="D120" s="54">
        <v>-0.33481441180026594</v>
      </c>
      <c r="E120" s="62">
        <v>0</v>
      </c>
      <c r="F120" s="54" t="s">
        <v>90</v>
      </c>
      <c r="G120" s="62">
        <v>6649</v>
      </c>
      <c r="H120" s="54">
        <v>-0.20798094103633114</v>
      </c>
      <c r="I120" s="53">
        <v>6649</v>
      </c>
      <c r="J120" s="54">
        <v>-0.20798094103633114</v>
      </c>
      <c r="K120" s="62">
        <v>10901</v>
      </c>
      <c r="L120" s="54">
        <v>-0.35170978293190602</v>
      </c>
      <c r="M120" s="62">
        <v>2124</v>
      </c>
      <c r="N120" s="54">
        <v>-0.12376237623762376</v>
      </c>
      <c r="O120" s="62">
        <v>2333</v>
      </c>
      <c r="P120" s="54">
        <v>-0.2259455872594559</v>
      </c>
      <c r="Q120" s="62">
        <v>0</v>
      </c>
      <c r="R120" s="54" t="s">
        <v>90</v>
      </c>
    </row>
    <row r="121" spans="2:18" s="4" customFormat="1" hidden="1" outlineLevel="1" x14ac:dyDescent="0.25">
      <c r="B121" s="52" t="s">
        <v>88</v>
      </c>
      <c r="C121" s="53">
        <v>33367</v>
      </c>
      <c r="D121" s="54">
        <v>-0.26154697355317025</v>
      </c>
      <c r="E121" s="62">
        <v>0</v>
      </c>
      <c r="F121" s="54" t="s">
        <v>90</v>
      </c>
      <c r="G121" s="62">
        <v>10435</v>
      </c>
      <c r="H121" s="54">
        <v>-2.3031551352869606E-2</v>
      </c>
      <c r="I121" s="53">
        <v>10435</v>
      </c>
      <c r="J121" s="54">
        <v>-2.3031551352869606E-2</v>
      </c>
      <c r="K121" s="62">
        <v>16463</v>
      </c>
      <c r="L121" s="54">
        <v>-0.30268118090558682</v>
      </c>
      <c r="M121" s="62">
        <v>2958</v>
      </c>
      <c r="N121" s="54">
        <v>-0.28671328671328666</v>
      </c>
      <c r="O121" s="62">
        <v>3511</v>
      </c>
      <c r="P121" s="54">
        <v>1.4261266400457107E-3</v>
      </c>
      <c r="Q121" s="62">
        <v>0</v>
      </c>
      <c r="R121" s="54" t="s">
        <v>90</v>
      </c>
    </row>
    <row r="122" spans="2:18" s="4" customFormat="1" hidden="1" outlineLevel="1" x14ac:dyDescent="0.25">
      <c r="B122" s="52" t="s">
        <v>89</v>
      </c>
      <c r="C122" s="53">
        <v>33217</v>
      </c>
      <c r="D122" s="54">
        <v>-0.28083051874945875</v>
      </c>
      <c r="E122" s="62">
        <v>0</v>
      </c>
      <c r="F122" s="54" t="s">
        <v>90</v>
      </c>
      <c r="G122" s="62">
        <v>9862</v>
      </c>
      <c r="H122" s="54">
        <v>-8.7274409995372504E-2</v>
      </c>
      <c r="I122" s="53">
        <v>9862</v>
      </c>
      <c r="J122" s="54">
        <v>-8.7274409995372504E-2</v>
      </c>
      <c r="K122" s="62">
        <v>17245</v>
      </c>
      <c r="L122" s="54">
        <v>-0.19348049761481623</v>
      </c>
      <c r="M122" s="62">
        <v>2914</v>
      </c>
      <c r="N122" s="54">
        <v>-0.17520520803849415</v>
      </c>
      <c r="O122" s="62">
        <v>3196</v>
      </c>
      <c r="P122" s="54">
        <v>-0.35277440259214254</v>
      </c>
      <c r="Q122" s="62">
        <v>0</v>
      </c>
      <c r="R122" s="54" t="s">
        <v>90</v>
      </c>
    </row>
    <row r="123" spans="2:18" s="4" customFormat="1" ht="15.75" collapsed="1" x14ac:dyDescent="0.25">
      <c r="B123" s="64">
        <v>2010</v>
      </c>
      <c r="C123" s="65">
        <v>257176</v>
      </c>
      <c r="D123" s="66">
        <v>-0.2249205861256276</v>
      </c>
      <c r="E123" s="65">
        <v>0</v>
      </c>
      <c r="F123" s="66" t="s">
        <v>90</v>
      </c>
      <c r="G123" s="65">
        <v>74250</v>
      </c>
      <c r="H123" s="66">
        <v>-0.11254272942413879</v>
      </c>
      <c r="I123" s="65">
        <v>74250</v>
      </c>
      <c r="J123" s="66">
        <v>-0.11254272942413879</v>
      </c>
      <c r="K123" s="65">
        <v>130480</v>
      </c>
      <c r="L123" s="66">
        <v>-0.21333614686642755</v>
      </c>
      <c r="M123" s="65">
        <v>25597</v>
      </c>
      <c r="N123" s="66">
        <v>-2.0660366530206198E-2</v>
      </c>
      <c r="O123" s="65">
        <v>26849</v>
      </c>
      <c r="P123" s="66">
        <v>-0.2321178321178321</v>
      </c>
      <c r="Q123" s="65">
        <v>0</v>
      </c>
      <c r="R123" s="66" t="s">
        <v>90</v>
      </c>
    </row>
    <row r="124" spans="2:18" s="4" customFormat="1" hidden="1" outlineLevel="1" x14ac:dyDescent="0.25">
      <c r="B124" s="52" t="s">
        <v>78</v>
      </c>
      <c r="C124" s="62">
        <v>42568</v>
      </c>
      <c r="D124" s="63">
        <v>-9.8746612466124706E-2</v>
      </c>
      <c r="E124" s="62">
        <v>0</v>
      </c>
      <c r="F124" s="63" t="s">
        <v>90</v>
      </c>
      <c r="G124" s="62">
        <v>13172</v>
      </c>
      <c r="H124" s="63">
        <v>-0.20564467494873961</v>
      </c>
      <c r="I124" s="53">
        <v>13172</v>
      </c>
      <c r="J124" s="63">
        <v>-0.20564467494873961</v>
      </c>
      <c r="K124" s="62">
        <v>21607</v>
      </c>
      <c r="L124" s="63">
        <v>-3.6691930450289845E-2</v>
      </c>
      <c r="M124" s="62">
        <v>2512</v>
      </c>
      <c r="N124" s="63">
        <v>-2.3828435266084469E-3</v>
      </c>
      <c r="O124" s="62">
        <v>4399</v>
      </c>
      <c r="P124" s="63">
        <v>-0.2285163100666433</v>
      </c>
      <c r="Q124" s="62">
        <v>0</v>
      </c>
      <c r="R124" s="54" t="s">
        <v>90</v>
      </c>
    </row>
    <row r="125" spans="2:18" s="4" customFormat="1" hidden="1" outlineLevel="1" x14ac:dyDescent="0.25">
      <c r="B125" s="52" t="s">
        <v>79</v>
      </c>
      <c r="C125" s="62">
        <v>42407</v>
      </c>
      <c r="D125" s="63">
        <v>-5.3499687527899242E-2</v>
      </c>
      <c r="E125" s="62">
        <v>0</v>
      </c>
      <c r="F125" s="63" t="s">
        <v>90</v>
      </c>
      <c r="G125" s="62">
        <v>12725</v>
      </c>
      <c r="H125" s="63">
        <v>-0.13594078902695728</v>
      </c>
      <c r="I125" s="53">
        <v>12725</v>
      </c>
      <c r="J125" s="63">
        <v>-0.13594078902695728</v>
      </c>
      <c r="K125" s="62">
        <v>21125</v>
      </c>
      <c r="L125" s="63">
        <v>-6.5017261219792899E-2</v>
      </c>
      <c r="M125" s="62">
        <v>2550</v>
      </c>
      <c r="N125" s="63">
        <v>1.1102299762093537E-2</v>
      </c>
      <c r="O125" s="62">
        <v>4407</v>
      </c>
      <c r="P125" s="63">
        <v>-0.11167103406571255</v>
      </c>
      <c r="Q125" s="62">
        <v>0</v>
      </c>
      <c r="R125" s="54" t="s">
        <v>90</v>
      </c>
    </row>
    <row r="126" spans="2:18" s="4" customFormat="1" hidden="1" outlineLevel="1" x14ac:dyDescent="0.25">
      <c r="B126" s="52" t="s">
        <v>80</v>
      </c>
      <c r="C126" s="62">
        <v>48384</v>
      </c>
      <c r="D126" s="63">
        <v>2.5323698319523524E-2</v>
      </c>
      <c r="E126" s="62">
        <v>0</v>
      </c>
      <c r="F126" s="63" t="s">
        <v>90</v>
      </c>
      <c r="G126" s="62">
        <v>14898</v>
      </c>
      <c r="H126" s="63">
        <v>3.7104072398190135E-2</v>
      </c>
      <c r="I126" s="53">
        <v>14898</v>
      </c>
      <c r="J126" s="63">
        <v>3.7104072398190135E-2</v>
      </c>
      <c r="K126" s="62">
        <v>24280</v>
      </c>
      <c r="L126" s="63">
        <v>-1.1642106977122868E-2</v>
      </c>
      <c r="M126" s="62">
        <v>3162</v>
      </c>
      <c r="N126" s="63">
        <v>-1.0328638497652531E-2</v>
      </c>
      <c r="O126" s="62">
        <v>4690</v>
      </c>
      <c r="P126" s="63">
        <v>-7.3671736124827136E-2</v>
      </c>
      <c r="Q126" s="62">
        <v>0</v>
      </c>
      <c r="R126" s="54" t="s">
        <v>90</v>
      </c>
    </row>
    <row r="127" spans="2:18" s="4" customFormat="1" hidden="1" outlineLevel="1" x14ac:dyDescent="0.25">
      <c r="B127" s="52" t="s">
        <v>81</v>
      </c>
      <c r="C127" s="62">
        <v>17889</v>
      </c>
      <c r="D127" s="63">
        <v>-7.0024953212726171E-2</v>
      </c>
      <c r="E127" s="62">
        <v>0</v>
      </c>
      <c r="F127" s="63" t="s">
        <v>90</v>
      </c>
      <c r="G127" s="62">
        <v>5247</v>
      </c>
      <c r="H127" s="63">
        <v>-0.27094622759483122</v>
      </c>
      <c r="I127" s="53">
        <v>5247</v>
      </c>
      <c r="J127" s="63">
        <v>-0.27094622759483122</v>
      </c>
      <c r="K127" s="62">
        <v>7872</v>
      </c>
      <c r="L127" s="63">
        <v>3.4836334954646997E-2</v>
      </c>
      <c r="M127" s="62">
        <v>1834</v>
      </c>
      <c r="N127" s="63">
        <v>2.34375E-2</v>
      </c>
      <c r="O127" s="62">
        <v>1753</v>
      </c>
      <c r="P127" s="63">
        <v>-0.33598484848484844</v>
      </c>
      <c r="Q127" s="62">
        <v>0</v>
      </c>
      <c r="R127" s="54" t="s">
        <v>90</v>
      </c>
    </row>
    <row r="128" spans="2:18" s="4" customFormat="1" hidden="1" outlineLevel="1" x14ac:dyDescent="0.25">
      <c r="B128" s="52" t="s">
        <v>82</v>
      </c>
      <c r="C128" s="62">
        <v>8918</v>
      </c>
      <c r="D128" s="63">
        <v>8.91548607718613E-2</v>
      </c>
      <c r="E128" s="62">
        <v>0</v>
      </c>
      <c r="F128" s="63" t="s">
        <v>90</v>
      </c>
      <c r="G128" s="62">
        <v>1314</v>
      </c>
      <c r="H128" s="63">
        <v>-0.45612582781456956</v>
      </c>
      <c r="I128" s="53">
        <v>1314</v>
      </c>
      <c r="J128" s="63">
        <v>-0.45612582781456956</v>
      </c>
      <c r="K128" s="62">
        <v>4313</v>
      </c>
      <c r="L128" s="63">
        <v>0.38104386807556834</v>
      </c>
      <c r="M128" s="62">
        <v>1311</v>
      </c>
      <c r="N128" s="63">
        <v>0.29162561576354684</v>
      </c>
      <c r="O128" s="62">
        <v>1222</v>
      </c>
      <c r="P128" s="63">
        <v>-0.25214198286413714</v>
      </c>
      <c r="Q128" s="62">
        <v>0</v>
      </c>
      <c r="R128" s="54" t="s">
        <v>90</v>
      </c>
    </row>
    <row r="129" spans="2:18" s="4" customFormat="1" hidden="1" outlineLevel="1" x14ac:dyDescent="0.25">
      <c r="B129" s="52" t="s">
        <v>83</v>
      </c>
      <c r="C129" s="62">
        <v>9755</v>
      </c>
      <c r="D129" s="63">
        <v>-4.5872456964006214E-2</v>
      </c>
      <c r="E129" s="62">
        <v>0</v>
      </c>
      <c r="F129" s="63" t="s">
        <v>90</v>
      </c>
      <c r="G129" s="62">
        <v>1683</v>
      </c>
      <c r="H129" s="63">
        <v>-0.29699248120300747</v>
      </c>
      <c r="I129" s="53">
        <v>1683</v>
      </c>
      <c r="J129" s="63">
        <v>-0.29699248120300747</v>
      </c>
      <c r="K129" s="62">
        <v>4682</v>
      </c>
      <c r="L129" s="63">
        <v>-5.7378699416146595E-2</v>
      </c>
      <c r="M129" s="62">
        <v>1160</v>
      </c>
      <c r="N129" s="63">
        <v>-0.15204678362573099</v>
      </c>
      <c r="O129" s="62">
        <v>1645</v>
      </c>
      <c r="P129" s="63">
        <v>0.10033444816053505</v>
      </c>
      <c r="Q129" s="62">
        <v>0</v>
      </c>
      <c r="R129" s="54" t="s">
        <v>90</v>
      </c>
    </row>
    <row r="130" spans="2:18" s="4" customFormat="1" hidden="1" outlineLevel="1" x14ac:dyDescent="0.25">
      <c r="B130" s="52" t="s">
        <v>84</v>
      </c>
      <c r="C130" s="62">
        <v>16364</v>
      </c>
      <c r="D130" s="63">
        <v>0.11524568936141222</v>
      </c>
      <c r="E130" s="62">
        <v>0</v>
      </c>
      <c r="F130" s="63" t="s">
        <v>90</v>
      </c>
      <c r="G130" s="62">
        <v>1343</v>
      </c>
      <c r="H130" s="63">
        <v>-0.60569583088667056</v>
      </c>
      <c r="I130" s="53">
        <v>1343</v>
      </c>
      <c r="J130" s="63">
        <v>-0.60569583088667056</v>
      </c>
      <c r="K130" s="62">
        <v>9045</v>
      </c>
      <c r="L130" s="63">
        <v>0.11584011843079201</v>
      </c>
      <c r="M130" s="62">
        <v>1173</v>
      </c>
      <c r="N130" s="63">
        <v>3.4217279726260763E-3</v>
      </c>
      <c r="O130" s="62">
        <v>2256</v>
      </c>
      <c r="P130" s="63">
        <v>0.1325301204819278</v>
      </c>
      <c r="Q130" s="62">
        <v>0</v>
      </c>
      <c r="R130" s="54" t="s">
        <v>90</v>
      </c>
    </row>
    <row r="131" spans="2:18" s="4" customFormat="1" hidden="1" outlineLevel="1" x14ac:dyDescent="0.25">
      <c r="B131" s="52" t="s">
        <v>85</v>
      </c>
      <c r="C131" s="62">
        <v>11370</v>
      </c>
      <c r="D131" s="63">
        <v>-4.9966577540106916E-2</v>
      </c>
      <c r="E131" s="62">
        <v>0</v>
      </c>
      <c r="F131" s="63" t="s">
        <v>90</v>
      </c>
      <c r="G131" s="62">
        <v>1396</v>
      </c>
      <c r="H131" s="63">
        <v>-0.40797285835453778</v>
      </c>
      <c r="I131" s="53">
        <v>1396</v>
      </c>
      <c r="J131" s="63">
        <v>-0.40797285835453778</v>
      </c>
      <c r="K131" s="62">
        <v>6232</v>
      </c>
      <c r="L131" s="63">
        <v>-4.985516084769015E-2</v>
      </c>
      <c r="M131" s="62">
        <v>1200</v>
      </c>
      <c r="N131" s="63">
        <v>-2.8340080971659964E-2</v>
      </c>
      <c r="O131" s="62">
        <v>1597</v>
      </c>
      <c r="P131" s="63">
        <v>-0.12059471365638763</v>
      </c>
      <c r="Q131" s="62">
        <v>0</v>
      </c>
      <c r="R131" s="54" t="s">
        <v>90</v>
      </c>
    </row>
    <row r="132" spans="2:18" s="4" customFormat="1" hidden="1" outlineLevel="1" x14ac:dyDescent="0.25">
      <c r="B132" s="52" t="s">
        <v>86</v>
      </c>
      <c r="C132" s="62">
        <v>9694</v>
      </c>
      <c r="D132" s="63">
        <v>4.1917454858125591E-2</v>
      </c>
      <c r="E132" s="62">
        <v>0</v>
      </c>
      <c r="F132" s="63" t="s">
        <v>90</v>
      </c>
      <c r="G132" s="62">
        <v>2007</v>
      </c>
      <c r="H132" s="63">
        <v>-8.4397810218978075E-2</v>
      </c>
      <c r="I132" s="53">
        <v>2007</v>
      </c>
      <c r="J132" s="63">
        <v>-8.4397810218978075E-2</v>
      </c>
      <c r="K132" s="62">
        <v>4903</v>
      </c>
      <c r="L132" s="63">
        <v>6.9823259873445398E-2</v>
      </c>
      <c r="M132" s="62">
        <v>1131</v>
      </c>
      <c r="N132" s="63">
        <v>8.8495575221236855E-4</v>
      </c>
      <c r="O132" s="62">
        <v>1538</v>
      </c>
      <c r="P132" s="63">
        <v>9.935668334524661E-2</v>
      </c>
      <c r="Q132" s="62">
        <v>0</v>
      </c>
      <c r="R132" s="54" t="s">
        <v>90</v>
      </c>
    </row>
    <row r="133" spans="2:18" s="4" customFormat="1" hidden="1" outlineLevel="1" x14ac:dyDescent="0.25">
      <c r="B133" s="52" t="s">
        <v>87</v>
      </c>
      <c r="C133" s="62">
        <v>33084</v>
      </c>
      <c r="D133" s="63">
        <v>0.14663986413891106</v>
      </c>
      <c r="E133" s="62">
        <v>0</v>
      </c>
      <c r="F133" s="63" t="s">
        <v>90</v>
      </c>
      <c r="G133" s="62">
        <v>8395</v>
      </c>
      <c r="H133" s="63">
        <v>-7.9697434773076115E-2</v>
      </c>
      <c r="I133" s="53">
        <v>8395</v>
      </c>
      <c r="J133" s="63">
        <v>-7.9697434773076115E-2</v>
      </c>
      <c r="K133" s="62">
        <v>16815</v>
      </c>
      <c r="L133" s="63">
        <v>0.22970601140851254</v>
      </c>
      <c r="M133" s="62">
        <v>2424</v>
      </c>
      <c r="N133" s="63">
        <v>0.11243689765947673</v>
      </c>
      <c r="O133" s="62">
        <v>3014</v>
      </c>
      <c r="P133" s="63">
        <v>-0.22279525528623001</v>
      </c>
      <c r="Q133" s="62">
        <v>0</v>
      </c>
      <c r="R133" s="54" t="s">
        <v>90</v>
      </c>
    </row>
    <row r="134" spans="2:18" s="4" customFormat="1" hidden="1" outlineLevel="1" x14ac:dyDescent="0.25">
      <c r="B134" s="52" t="s">
        <v>88</v>
      </c>
      <c r="C134" s="62">
        <v>45185</v>
      </c>
      <c r="D134" s="63">
        <v>0.21792452830188669</v>
      </c>
      <c r="E134" s="62">
        <v>0</v>
      </c>
      <c r="F134" s="63" t="s">
        <v>90</v>
      </c>
      <c r="G134" s="62">
        <v>10681</v>
      </c>
      <c r="H134" s="63">
        <v>-0.10611766675035572</v>
      </c>
      <c r="I134" s="53">
        <v>10681</v>
      </c>
      <c r="J134" s="63">
        <v>-0.10611766675035572</v>
      </c>
      <c r="K134" s="62">
        <v>23609</v>
      </c>
      <c r="L134" s="63">
        <v>0.27878886361174304</v>
      </c>
      <c r="M134" s="62">
        <v>4147</v>
      </c>
      <c r="N134" s="63">
        <v>0.36774406332453835</v>
      </c>
      <c r="O134" s="62">
        <v>3506</v>
      </c>
      <c r="P134" s="63">
        <v>-4.1290675417008482E-2</v>
      </c>
      <c r="Q134" s="62">
        <v>0</v>
      </c>
      <c r="R134" s="54" t="s">
        <v>90</v>
      </c>
    </row>
    <row r="135" spans="2:18" s="4" customFormat="1" hidden="1" outlineLevel="1" x14ac:dyDescent="0.25">
      <c r="B135" s="52" t="s">
        <v>89</v>
      </c>
      <c r="C135" s="62">
        <v>46188</v>
      </c>
      <c r="D135" s="63">
        <v>7.9385852165174908E-2</v>
      </c>
      <c r="E135" s="62">
        <v>0</v>
      </c>
      <c r="F135" s="63" t="s">
        <v>90</v>
      </c>
      <c r="G135" s="62">
        <v>10805</v>
      </c>
      <c r="H135" s="63">
        <v>-0.25534114403859409</v>
      </c>
      <c r="I135" s="53">
        <v>10805</v>
      </c>
      <c r="J135" s="63">
        <v>-0.25534114403859409</v>
      </c>
      <c r="K135" s="62">
        <v>21382</v>
      </c>
      <c r="L135" s="63">
        <v>-9.1751621872103728E-3</v>
      </c>
      <c r="M135" s="62">
        <v>3533</v>
      </c>
      <c r="N135" s="63">
        <v>0.47269695706544401</v>
      </c>
      <c r="O135" s="62">
        <v>4938</v>
      </c>
      <c r="P135" s="63">
        <v>0.14783821478382153</v>
      </c>
      <c r="Q135" s="62">
        <v>0</v>
      </c>
      <c r="R135" s="54" t="s">
        <v>90</v>
      </c>
    </row>
    <row r="136" spans="2:18" s="4" customFormat="1" ht="15.75" collapsed="1" x14ac:dyDescent="0.25">
      <c r="B136" s="64">
        <v>2009</v>
      </c>
      <c r="C136" s="65">
        <v>331806</v>
      </c>
      <c r="D136" s="66">
        <v>3.1856998028374051E-2</v>
      </c>
      <c r="E136" s="65">
        <v>0</v>
      </c>
      <c r="F136" s="66" t="s">
        <v>90</v>
      </c>
      <c r="G136" s="65">
        <v>83666</v>
      </c>
      <c r="H136" s="66">
        <v>-0.17340789187693884</v>
      </c>
      <c r="I136" s="65">
        <v>83666</v>
      </c>
      <c r="J136" s="66">
        <v>-0.17340789187693884</v>
      </c>
      <c r="K136" s="65">
        <v>165865</v>
      </c>
      <c r="L136" s="66">
        <v>4.8113440041453126E-2</v>
      </c>
      <c r="M136" s="65">
        <v>26137</v>
      </c>
      <c r="N136" s="66">
        <v>0.10966290226713094</v>
      </c>
      <c r="O136" s="65">
        <v>34965</v>
      </c>
      <c r="P136" s="66">
        <v>-9.2737227224370167E-2</v>
      </c>
      <c r="Q136" s="65">
        <v>0</v>
      </c>
      <c r="R136" s="66" t="s">
        <v>90</v>
      </c>
    </row>
    <row r="137" spans="2:18" s="4" customFormat="1" hidden="1" outlineLevel="1" x14ac:dyDescent="0.25">
      <c r="B137" s="52" t="s">
        <v>78</v>
      </c>
      <c r="C137" s="62">
        <v>47232</v>
      </c>
      <c r="D137" s="63">
        <v>0.14807972775887213</v>
      </c>
      <c r="E137" s="62">
        <v>0</v>
      </c>
      <c r="F137" s="63" t="s">
        <v>90</v>
      </c>
      <c r="G137" s="62">
        <v>16582</v>
      </c>
      <c r="H137" s="63">
        <v>0.3177050222504767</v>
      </c>
      <c r="I137" s="62">
        <v>16582</v>
      </c>
      <c r="J137" s="63">
        <v>0.3177050222504767</v>
      </c>
      <c r="K137" s="62">
        <v>22430</v>
      </c>
      <c r="L137" s="63">
        <v>5.433862931277611E-2</v>
      </c>
      <c r="M137" s="62">
        <v>2518</v>
      </c>
      <c r="N137" s="63">
        <v>-7.4264705882352899E-2</v>
      </c>
      <c r="O137" s="62">
        <v>5702</v>
      </c>
      <c r="P137" s="63">
        <v>0.24989039894782983</v>
      </c>
      <c r="Q137" s="62">
        <v>0</v>
      </c>
      <c r="R137" s="54" t="s">
        <v>90</v>
      </c>
    </row>
    <row r="138" spans="2:18" s="4" customFormat="1" hidden="1" outlineLevel="1" x14ac:dyDescent="0.25">
      <c r="B138" s="52" t="s">
        <v>79</v>
      </c>
      <c r="C138" s="62">
        <v>44804</v>
      </c>
      <c r="D138" s="63">
        <v>1.3321271061856876E-2</v>
      </c>
      <c r="E138" s="62">
        <v>0</v>
      </c>
      <c r="F138" s="63" t="s">
        <v>90</v>
      </c>
      <c r="G138" s="62">
        <v>14727</v>
      </c>
      <c r="H138" s="63">
        <v>6.562952243125908E-2</v>
      </c>
      <c r="I138" s="62">
        <v>14727</v>
      </c>
      <c r="J138" s="63">
        <v>6.562952243125908E-2</v>
      </c>
      <c r="K138" s="62">
        <v>22594</v>
      </c>
      <c r="L138" s="63">
        <v>8.3281392338303784E-2</v>
      </c>
      <c r="M138" s="62">
        <v>2522</v>
      </c>
      <c r="N138" s="63">
        <v>-0.30002775464890374</v>
      </c>
      <c r="O138" s="62">
        <v>4961</v>
      </c>
      <c r="P138" s="63">
        <v>-0.16411120471777596</v>
      </c>
      <c r="Q138" s="62">
        <v>0</v>
      </c>
      <c r="R138" s="54" t="s">
        <v>90</v>
      </c>
    </row>
    <row r="139" spans="2:18" s="4" customFormat="1" hidden="1" outlineLevel="1" x14ac:dyDescent="0.25">
      <c r="B139" s="52" t="s">
        <v>80</v>
      </c>
      <c r="C139" s="62">
        <v>47189</v>
      </c>
      <c r="D139" s="63">
        <v>-1.8082317200049935E-2</v>
      </c>
      <c r="E139" s="62">
        <v>0</v>
      </c>
      <c r="F139" s="63" t="s">
        <v>90</v>
      </c>
      <c r="G139" s="62">
        <v>14365</v>
      </c>
      <c r="H139" s="63">
        <v>-0.11190108191653791</v>
      </c>
      <c r="I139" s="62">
        <v>14365</v>
      </c>
      <c r="J139" s="63">
        <v>-0.11190108191653791</v>
      </c>
      <c r="K139" s="62">
        <v>24566</v>
      </c>
      <c r="L139" s="63">
        <v>0.10156495224429407</v>
      </c>
      <c r="M139" s="62">
        <v>3195</v>
      </c>
      <c r="N139" s="63">
        <v>-0.14572192513368987</v>
      </c>
      <c r="O139" s="62">
        <v>5063</v>
      </c>
      <c r="P139" s="63">
        <v>-0.13334474495035942</v>
      </c>
      <c r="Q139" s="62">
        <v>0</v>
      </c>
      <c r="R139" s="54" t="s">
        <v>90</v>
      </c>
    </row>
    <row r="140" spans="2:18" s="4" customFormat="1" hidden="1" outlineLevel="1" x14ac:dyDescent="0.25">
      <c r="B140" s="52" t="s">
        <v>81</v>
      </c>
      <c r="C140" s="62">
        <v>19236</v>
      </c>
      <c r="D140" s="63">
        <v>-0.42692009771792883</v>
      </c>
      <c r="E140" s="62">
        <v>0</v>
      </c>
      <c r="F140" s="63" t="s">
        <v>90</v>
      </c>
      <c r="G140" s="62">
        <v>7197</v>
      </c>
      <c r="H140" s="63">
        <v>-0.36315370321210516</v>
      </c>
      <c r="I140" s="62">
        <v>7197</v>
      </c>
      <c r="J140" s="63">
        <v>-0.36315370321210516</v>
      </c>
      <c r="K140" s="62">
        <v>7607</v>
      </c>
      <c r="L140" s="63">
        <v>-0.48983971564616724</v>
      </c>
      <c r="M140" s="62">
        <v>1792</v>
      </c>
      <c r="N140" s="63">
        <v>-0.45365853658536581</v>
      </c>
      <c r="O140" s="62">
        <v>2640</v>
      </c>
      <c r="P140" s="63">
        <v>-0.35198821796759938</v>
      </c>
      <c r="Q140" s="62">
        <v>0</v>
      </c>
      <c r="R140" s="54" t="s">
        <v>90</v>
      </c>
    </row>
    <row r="141" spans="2:18" s="4" customFormat="1" hidden="1" outlineLevel="1" x14ac:dyDescent="0.25">
      <c r="B141" s="52" t="s">
        <v>82</v>
      </c>
      <c r="C141" s="62">
        <v>8188</v>
      </c>
      <c r="D141" s="63">
        <v>0.19376002332701558</v>
      </c>
      <c r="E141" s="62">
        <v>0</v>
      </c>
      <c r="F141" s="63" t="s">
        <v>90</v>
      </c>
      <c r="G141" s="62">
        <v>2416</v>
      </c>
      <c r="H141" s="63">
        <v>-0.14417286574566068</v>
      </c>
      <c r="I141" s="62">
        <v>2416</v>
      </c>
      <c r="J141" s="63">
        <v>-0.14417286574566068</v>
      </c>
      <c r="K141" s="62">
        <v>3123</v>
      </c>
      <c r="L141" s="63">
        <v>7.5413223140495811E-2</v>
      </c>
      <c r="M141" s="62">
        <v>1015</v>
      </c>
      <c r="N141" s="63">
        <v>2.9411764705882248E-2</v>
      </c>
      <c r="O141" s="62">
        <v>1634</v>
      </c>
      <c r="P141" s="63">
        <v>10.191780821917808</v>
      </c>
      <c r="Q141" s="62">
        <v>0</v>
      </c>
      <c r="R141" s="54" t="s">
        <v>90</v>
      </c>
    </row>
    <row r="142" spans="2:18" s="4" customFormat="1" hidden="1" outlineLevel="1" x14ac:dyDescent="0.25">
      <c r="B142" s="52" t="s">
        <v>83</v>
      </c>
      <c r="C142" s="62">
        <v>10224</v>
      </c>
      <c r="D142" s="63">
        <v>0.2253116011505274</v>
      </c>
      <c r="E142" s="62">
        <v>0</v>
      </c>
      <c r="F142" s="63" t="s">
        <v>90</v>
      </c>
      <c r="G142" s="62">
        <v>2394</v>
      </c>
      <c r="H142" s="63">
        <v>-9.8305084745762716E-2</v>
      </c>
      <c r="I142" s="62">
        <v>2394</v>
      </c>
      <c r="J142" s="63">
        <v>-9.8305084745762716E-2</v>
      </c>
      <c r="K142" s="62">
        <v>4967</v>
      </c>
      <c r="L142" s="63">
        <v>0.24673694779116473</v>
      </c>
      <c r="M142" s="62">
        <v>1368</v>
      </c>
      <c r="N142" s="63">
        <v>0.28450704225352119</v>
      </c>
      <c r="O142" s="62">
        <v>1495</v>
      </c>
      <c r="P142" s="63">
        <v>1.3359375</v>
      </c>
      <c r="Q142" s="62">
        <v>0</v>
      </c>
      <c r="R142" s="54" t="s">
        <v>90</v>
      </c>
    </row>
    <row r="143" spans="2:18" s="4" customFormat="1" hidden="1" outlineLevel="1" x14ac:dyDescent="0.25">
      <c r="B143" s="52" t="s">
        <v>84</v>
      </c>
      <c r="C143" s="62">
        <v>14673</v>
      </c>
      <c r="D143" s="63">
        <v>0.1777028653985071</v>
      </c>
      <c r="E143" s="62">
        <v>0</v>
      </c>
      <c r="F143" s="63" t="s">
        <v>90</v>
      </c>
      <c r="G143" s="62">
        <v>3406</v>
      </c>
      <c r="H143" s="63">
        <v>-6.9144575020497423E-2</v>
      </c>
      <c r="I143" s="62">
        <v>3406</v>
      </c>
      <c r="J143" s="63">
        <v>-6.9144575020497423E-2</v>
      </c>
      <c r="K143" s="62">
        <v>8106</v>
      </c>
      <c r="L143" s="63">
        <v>0.48815861942353589</v>
      </c>
      <c r="M143" s="62">
        <v>1169</v>
      </c>
      <c r="N143" s="63">
        <v>-0.17209631728045327</v>
      </c>
      <c r="O143" s="62">
        <v>1992</v>
      </c>
      <c r="P143" s="63">
        <v>2.6275115919629055E-2</v>
      </c>
      <c r="Q143" s="62">
        <v>0</v>
      </c>
      <c r="R143" s="54" t="s">
        <v>90</v>
      </c>
    </row>
    <row r="144" spans="2:18" s="4" customFormat="1" hidden="1" outlineLevel="1" x14ac:dyDescent="0.25">
      <c r="B144" s="52" t="s">
        <v>85</v>
      </c>
      <c r="C144" s="62">
        <v>11968</v>
      </c>
      <c r="D144" s="63">
        <v>0.12354487420202775</v>
      </c>
      <c r="E144" s="62">
        <v>0</v>
      </c>
      <c r="F144" s="63" t="s">
        <v>90</v>
      </c>
      <c r="G144" s="62">
        <v>2358</v>
      </c>
      <c r="H144" s="63">
        <v>-0.25142857142857145</v>
      </c>
      <c r="I144" s="62">
        <v>2358</v>
      </c>
      <c r="J144" s="63">
        <v>-0.25142857142857145</v>
      </c>
      <c r="K144" s="62">
        <v>6559</v>
      </c>
      <c r="L144" s="63">
        <v>0.5462046204620461</v>
      </c>
      <c r="M144" s="62">
        <v>1235</v>
      </c>
      <c r="N144" s="63">
        <v>0.18068833652007643</v>
      </c>
      <c r="O144" s="62">
        <v>1816</v>
      </c>
      <c r="P144" s="63">
        <v>-0.1797651309846432</v>
      </c>
      <c r="Q144" s="62">
        <v>0</v>
      </c>
      <c r="R144" s="54" t="s">
        <v>90</v>
      </c>
    </row>
    <row r="145" spans="2:18" s="4" customFormat="1" hidden="1" outlineLevel="1" x14ac:dyDescent="0.25">
      <c r="B145" s="52" t="s">
        <v>86</v>
      </c>
      <c r="C145" s="62">
        <v>9304</v>
      </c>
      <c r="D145" s="63">
        <v>3.7004012483281334E-2</v>
      </c>
      <c r="E145" s="62">
        <v>0</v>
      </c>
      <c r="F145" s="63" t="s">
        <v>90</v>
      </c>
      <c r="G145" s="62">
        <v>2192</v>
      </c>
      <c r="H145" s="63">
        <v>-0.23676880222841223</v>
      </c>
      <c r="I145" s="62">
        <v>2192</v>
      </c>
      <c r="J145" s="63">
        <v>-0.23676880222841223</v>
      </c>
      <c r="K145" s="62">
        <v>4583</v>
      </c>
      <c r="L145" s="63">
        <v>0.53534338358458955</v>
      </c>
      <c r="M145" s="62">
        <v>1130</v>
      </c>
      <c r="N145" s="63">
        <v>-0.1847041847041847</v>
      </c>
      <c r="O145" s="62">
        <v>1399</v>
      </c>
      <c r="P145" s="63">
        <v>-0.19086176980913827</v>
      </c>
      <c r="Q145" s="62">
        <v>0</v>
      </c>
      <c r="R145" s="54" t="s">
        <v>90</v>
      </c>
    </row>
    <row r="146" spans="2:18" s="4" customFormat="1" hidden="1" outlineLevel="1" x14ac:dyDescent="0.25">
      <c r="B146" s="52" t="s">
        <v>87</v>
      </c>
      <c r="C146" s="62">
        <v>28853</v>
      </c>
      <c r="D146" s="63">
        <v>4.1607433861523546E-4</v>
      </c>
      <c r="E146" s="62">
        <v>0</v>
      </c>
      <c r="F146" s="63" t="s">
        <v>90</v>
      </c>
      <c r="G146" s="62">
        <v>9122</v>
      </c>
      <c r="H146" s="63">
        <v>-3.1690525625615029E-3</v>
      </c>
      <c r="I146" s="62">
        <v>9122</v>
      </c>
      <c r="J146" s="63">
        <v>-3.1690525625615029E-3</v>
      </c>
      <c r="K146" s="62">
        <v>13674</v>
      </c>
      <c r="L146" s="63">
        <v>-2.0276563731460917E-2</v>
      </c>
      <c r="M146" s="62">
        <v>2179</v>
      </c>
      <c r="N146" s="63">
        <v>9.6076458752515137E-2</v>
      </c>
      <c r="O146" s="62">
        <v>3878</v>
      </c>
      <c r="P146" s="63">
        <v>3.5514018691588767E-2</v>
      </c>
      <c r="Q146" s="62">
        <v>0</v>
      </c>
      <c r="R146" s="54" t="s">
        <v>90</v>
      </c>
    </row>
    <row r="147" spans="2:18" s="4" customFormat="1" hidden="1" outlineLevel="1" x14ac:dyDescent="0.25">
      <c r="B147" s="52" t="s">
        <v>88</v>
      </c>
      <c r="C147" s="62">
        <v>37100</v>
      </c>
      <c r="D147" s="63">
        <v>2.6961445133455442E-4</v>
      </c>
      <c r="E147" s="62">
        <v>0</v>
      </c>
      <c r="F147" s="63">
        <v>-1</v>
      </c>
      <c r="G147" s="62">
        <v>11949</v>
      </c>
      <c r="H147" s="63">
        <v>-9.8936731769851405E-2</v>
      </c>
      <c r="I147" s="62">
        <v>11949</v>
      </c>
      <c r="J147" s="63">
        <v>-9.9004675011310495E-2</v>
      </c>
      <c r="K147" s="62">
        <v>18462</v>
      </c>
      <c r="L147" s="63">
        <v>4.2050008466444577E-2</v>
      </c>
      <c r="M147" s="62">
        <v>3032</v>
      </c>
      <c r="N147" s="63">
        <v>0.22258064516129039</v>
      </c>
      <c r="O147" s="62">
        <v>3657</v>
      </c>
      <c r="P147" s="63">
        <v>7.1605618286973982E-3</v>
      </c>
      <c r="Q147" s="62">
        <v>0</v>
      </c>
      <c r="R147" s="54" t="s">
        <v>90</v>
      </c>
    </row>
    <row r="148" spans="2:18" s="4" customFormat="1" hidden="1" outlineLevel="1" x14ac:dyDescent="0.25">
      <c r="B148" s="52" t="s">
        <v>89</v>
      </c>
      <c r="C148" s="62">
        <v>42791</v>
      </c>
      <c r="D148" s="63">
        <v>4.0662467472458053E-2</v>
      </c>
      <c r="E148" s="62">
        <v>0</v>
      </c>
      <c r="F148" s="63" t="s">
        <v>90</v>
      </c>
      <c r="G148" s="62">
        <v>14510</v>
      </c>
      <c r="H148" s="63">
        <v>0.10417776424929603</v>
      </c>
      <c r="I148" s="62">
        <v>14510</v>
      </c>
      <c r="J148" s="63">
        <v>0.10417776424929603</v>
      </c>
      <c r="K148" s="62">
        <v>21580</v>
      </c>
      <c r="L148" s="63">
        <v>1.4431438913176331E-2</v>
      </c>
      <c r="M148" s="62">
        <v>2399</v>
      </c>
      <c r="N148" s="63">
        <v>-0.21007573263088575</v>
      </c>
      <c r="O148" s="62">
        <v>4302</v>
      </c>
      <c r="P148" s="63">
        <v>0.17284623773173391</v>
      </c>
      <c r="Q148" s="62">
        <v>0</v>
      </c>
      <c r="R148" s="54" t="s">
        <v>90</v>
      </c>
    </row>
    <row r="149" spans="2:18" s="4" customFormat="1" ht="15.75" collapsed="1" x14ac:dyDescent="0.25">
      <c r="B149" s="64">
        <v>2008</v>
      </c>
      <c r="C149" s="65">
        <v>321562</v>
      </c>
      <c r="D149" s="66">
        <v>7.6871605745143512E-4</v>
      </c>
      <c r="E149" s="65">
        <v>0</v>
      </c>
      <c r="F149" s="66">
        <v>-1</v>
      </c>
      <c r="G149" s="65">
        <v>101218</v>
      </c>
      <c r="H149" s="66">
        <v>-3.2258681352302254E-2</v>
      </c>
      <c r="I149" s="65">
        <v>101218</v>
      </c>
      <c r="J149" s="66">
        <v>-3.226793380054116E-2</v>
      </c>
      <c r="K149" s="65">
        <v>158251</v>
      </c>
      <c r="L149" s="66">
        <v>4.213971498564395E-2</v>
      </c>
      <c r="M149" s="65">
        <v>23554</v>
      </c>
      <c r="N149" s="66">
        <v>-0.11924615787308823</v>
      </c>
      <c r="O149" s="65">
        <v>38539</v>
      </c>
      <c r="P149" s="66">
        <v>1.0805990505416085E-2</v>
      </c>
      <c r="Q149" s="65">
        <v>0</v>
      </c>
      <c r="R149" s="66" t="s">
        <v>90</v>
      </c>
    </row>
    <row r="150" spans="2:18" s="4" customFormat="1" hidden="1" outlineLevel="1" x14ac:dyDescent="0.25">
      <c r="B150" s="52" t="s">
        <v>78</v>
      </c>
      <c r="C150" s="62">
        <v>41140</v>
      </c>
      <c r="D150" s="63">
        <v>-3.297839832639915E-2</v>
      </c>
      <c r="E150" s="62">
        <v>0</v>
      </c>
      <c r="F150" s="63" t="s">
        <v>90</v>
      </c>
      <c r="G150" s="62">
        <v>12584</v>
      </c>
      <c r="H150" s="63">
        <v>-2.3133053873622078E-2</v>
      </c>
      <c r="I150" s="62">
        <v>12584</v>
      </c>
      <c r="J150" s="63">
        <v>-2.3133053873622078E-2</v>
      </c>
      <c r="K150" s="62">
        <v>21274</v>
      </c>
      <c r="L150" s="63">
        <v>-3.3043952547611499E-2</v>
      </c>
      <c r="M150" s="62">
        <v>2720</v>
      </c>
      <c r="N150" s="63">
        <v>-9.6945551128818086E-2</v>
      </c>
      <c r="O150" s="62">
        <v>4562</v>
      </c>
      <c r="P150" s="63">
        <v>-1.8502581755593828E-2</v>
      </c>
      <c r="Q150" s="62">
        <v>0</v>
      </c>
      <c r="R150" s="54" t="s">
        <v>90</v>
      </c>
    </row>
    <row r="151" spans="2:18" s="4" customFormat="1" hidden="1" outlineLevel="1" x14ac:dyDescent="0.25">
      <c r="B151" s="52" t="s">
        <v>79</v>
      </c>
      <c r="C151" s="62">
        <v>44215</v>
      </c>
      <c r="D151" s="63">
        <v>0.14493241493604025</v>
      </c>
      <c r="E151" s="62">
        <v>0</v>
      </c>
      <c r="F151" s="63" t="s">
        <v>90</v>
      </c>
      <c r="G151" s="62">
        <v>13820</v>
      </c>
      <c r="H151" s="63">
        <v>0.14641227706345905</v>
      </c>
      <c r="I151" s="62">
        <v>13820</v>
      </c>
      <c r="J151" s="63">
        <v>0.14641227706345905</v>
      </c>
      <c r="K151" s="62">
        <v>20857</v>
      </c>
      <c r="L151" s="63">
        <v>5.7228304947283037E-2</v>
      </c>
      <c r="M151" s="62">
        <v>3603</v>
      </c>
      <c r="N151" s="63">
        <v>0.29464606539705351</v>
      </c>
      <c r="O151" s="62">
        <v>5935</v>
      </c>
      <c r="P151" s="63">
        <v>0.46470878578479757</v>
      </c>
      <c r="Q151" s="62">
        <v>0</v>
      </c>
      <c r="R151" s="54" t="s">
        <v>90</v>
      </c>
    </row>
    <row r="152" spans="2:18" s="4" customFormat="1" hidden="1" outlineLevel="1" x14ac:dyDescent="0.25">
      <c r="B152" s="52" t="s">
        <v>80</v>
      </c>
      <c r="C152" s="62">
        <v>48058</v>
      </c>
      <c r="D152" s="63">
        <v>0.19306869243563973</v>
      </c>
      <c r="E152" s="62">
        <v>0</v>
      </c>
      <c r="F152" s="63" t="s">
        <v>90</v>
      </c>
      <c r="G152" s="62">
        <v>16175</v>
      </c>
      <c r="H152" s="63">
        <v>0.30791622867308166</v>
      </c>
      <c r="I152" s="62">
        <v>16175</v>
      </c>
      <c r="J152" s="63">
        <v>0.30791622867308166</v>
      </c>
      <c r="K152" s="62">
        <v>22301</v>
      </c>
      <c r="L152" s="63">
        <v>7.5783888084901108E-2</v>
      </c>
      <c r="M152" s="62">
        <v>3740</v>
      </c>
      <c r="N152" s="63">
        <v>0.19871794871794868</v>
      </c>
      <c r="O152" s="62">
        <v>5842</v>
      </c>
      <c r="P152" s="63">
        <v>0.4375</v>
      </c>
      <c r="Q152" s="62">
        <v>0</v>
      </c>
      <c r="R152" s="54" t="s">
        <v>90</v>
      </c>
    </row>
    <row r="153" spans="2:18" s="4" customFormat="1" hidden="1" outlineLevel="1" x14ac:dyDescent="0.25">
      <c r="B153" s="52" t="s">
        <v>81</v>
      </c>
      <c r="C153" s="62">
        <v>33566</v>
      </c>
      <c r="D153" s="63">
        <v>1.3878494700149391</v>
      </c>
      <c r="E153" s="62">
        <v>0</v>
      </c>
      <c r="F153" s="63" t="s">
        <v>90</v>
      </c>
      <c r="G153" s="62">
        <v>11301</v>
      </c>
      <c r="H153" s="63">
        <v>2.2105113636363636</v>
      </c>
      <c r="I153" s="62">
        <v>11301</v>
      </c>
      <c r="J153" s="63">
        <v>2.2105113636363636</v>
      </c>
      <c r="K153" s="62">
        <v>14911</v>
      </c>
      <c r="L153" s="63">
        <v>1.0431625102767881</v>
      </c>
      <c r="M153" s="62">
        <v>3280</v>
      </c>
      <c r="N153" s="63">
        <v>0.93624557260920893</v>
      </c>
      <c r="O153" s="62">
        <v>4074</v>
      </c>
      <c r="P153" s="63">
        <v>1.6368932038834951</v>
      </c>
      <c r="Q153" s="62">
        <v>0</v>
      </c>
      <c r="R153" s="54" t="s">
        <v>90</v>
      </c>
    </row>
    <row r="154" spans="2:18" s="4" customFormat="1" hidden="1" outlineLevel="1" x14ac:dyDescent="0.25">
      <c r="B154" s="52" t="s">
        <v>82</v>
      </c>
      <c r="C154" s="62">
        <v>6859</v>
      </c>
      <c r="D154" s="63">
        <v>0.11928851174934718</v>
      </c>
      <c r="E154" s="62">
        <v>0</v>
      </c>
      <c r="F154" s="63" t="s">
        <v>90</v>
      </c>
      <c r="G154" s="62">
        <v>2823</v>
      </c>
      <c r="H154" s="63">
        <v>1.4087030716723548</v>
      </c>
      <c r="I154" s="62">
        <v>2823</v>
      </c>
      <c r="J154" s="63">
        <v>1.4087030716723548</v>
      </c>
      <c r="K154" s="62">
        <v>2904</v>
      </c>
      <c r="L154" s="63">
        <v>-5.6836635271191982E-2</v>
      </c>
      <c r="M154" s="62">
        <v>986</v>
      </c>
      <c r="N154" s="63">
        <v>-0.25584905660377355</v>
      </c>
      <c r="O154" s="62">
        <v>146</v>
      </c>
      <c r="P154" s="63">
        <v>-0.73550724637681153</v>
      </c>
      <c r="Q154" s="62">
        <v>0</v>
      </c>
      <c r="R154" s="54" t="s">
        <v>90</v>
      </c>
    </row>
    <row r="155" spans="2:18" s="4" customFormat="1" hidden="1" outlineLevel="1" x14ac:dyDescent="0.25">
      <c r="B155" s="52" t="s">
        <v>83</v>
      </c>
      <c r="C155" s="62">
        <v>8344</v>
      </c>
      <c r="D155" s="63">
        <v>0.18894271872328305</v>
      </c>
      <c r="E155" s="62">
        <v>0</v>
      </c>
      <c r="F155" s="63" t="s">
        <v>90</v>
      </c>
      <c r="G155" s="62">
        <v>2655</v>
      </c>
      <c r="H155" s="63">
        <v>0.80858310626702989</v>
      </c>
      <c r="I155" s="62">
        <v>2655</v>
      </c>
      <c r="J155" s="63">
        <v>0.80858310626702989</v>
      </c>
      <c r="K155" s="62">
        <v>3984</v>
      </c>
      <c r="L155" s="63">
        <v>0.13698630136986312</v>
      </c>
      <c r="M155" s="62">
        <v>1065</v>
      </c>
      <c r="N155" s="63">
        <v>-0.2140221402214022</v>
      </c>
      <c r="O155" s="62">
        <v>640</v>
      </c>
      <c r="P155" s="63">
        <v>-7.3806078147612197E-2</v>
      </c>
      <c r="Q155" s="62">
        <v>0</v>
      </c>
      <c r="R155" s="54" t="s">
        <v>90</v>
      </c>
    </row>
    <row r="156" spans="2:18" s="4" customFormat="1" hidden="1" outlineLevel="1" x14ac:dyDescent="0.25">
      <c r="B156" s="52" t="s">
        <v>84</v>
      </c>
      <c r="C156" s="62">
        <v>12459</v>
      </c>
      <c r="D156" s="63">
        <v>0.73935501884685184</v>
      </c>
      <c r="E156" s="62">
        <v>0</v>
      </c>
      <c r="F156" s="63" t="s">
        <v>90</v>
      </c>
      <c r="G156" s="62">
        <v>3659</v>
      </c>
      <c r="H156" s="63">
        <v>2.1300256629597949</v>
      </c>
      <c r="I156" s="62">
        <v>3659</v>
      </c>
      <c r="J156" s="63">
        <v>2.1300256629597949</v>
      </c>
      <c r="K156" s="62">
        <v>5447</v>
      </c>
      <c r="L156" s="63">
        <v>0.65210797694874123</v>
      </c>
      <c r="M156" s="62">
        <v>1412</v>
      </c>
      <c r="N156" s="63">
        <v>-0.17087492660011749</v>
      </c>
      <c r="O156" s="62">
        <v>1941</v>
      </c>
      <c r="P156" s="63">
        <v>0.95271629778672029</v>
      </c>
      <c r="Q156" s="62">
        <v>0</v>
      </c>
      <c r="R156" s="54" t="s">
        <v>90</v>
      </c>
    </row>
    <row r="157" spans="2:18" s="4" customFormat="1" hidden="1" outlineLevel="1" x14ac:dyDescent="0.25">
      <c r="B157" s="52" t="s">
        <v>85</v>
      </c>
      <c r="C157" s="62">
        <v>10652</v>
      </c>
      <c r="D157" s="63">
        <v>0.68251461064602759</v>
      </c>
      <c r="E157" s="62">
        <v>0</v>
      </c>
      <c r="F157" s="63" t="s">
        <v>90</v>
      </c>
      <c r="G157" s="62">
        <v>3150</v>
      </c>
      <c r="H157" s="63">
        <v>1.1501706484641638</v>
      </c>
      <c r="I157" s="62">
        <v>3150</v>
      </c>
      <c r="J157" s="63">
        <v>1.1501706484641638</v>
      </c>
      <c r="K157" s="62">
        <v>4242</v>
      </c>
      <c r="L157" s="63">
        <v>0.42828282828282838</v>
      </c>
      <c r="M157" s="62">
        <v>1046</v>
      </c>
      <c r="N157" s="63">
        <v>-0.20577069096431289</v>
      </c>
      <c r="O157" s="62">
        <v>2214</v>
      </c>
      <c r="P157" s="63">
        <v>2.8238341968911915</v>
      </c>
      <c r="Q157" s="62">
        <v>0</v>
      </c>
      <c r="R157" s="54" t="s">
        <v>90</v>
      </c>
    </row>
    <row r="158" spans="2:18" s="4" customFormat="1" hidden="1" outlineLevel="1" x14ac:dyDescent="0.25">
      <c r="B158" s="52" t="s">
        <v>86</v>
      </c>
      <c r="C158" s="62">
        <v>8972</v>
      </c>
      <c r="D158" s="63">
        <v>0.39187092770710508</v>
      </c>
      <c r="E158" s="62">
        <v>0</v>
      </c>
      <c r="F158" s="63" t="s">
        <v>90</v>
      </c>
      <c r="G158" s="62">
        <v>2872</v>
      </c>
      <c r="H158" s="63">
        <v>1.3814262023217245</v>
      </c>
      <c r="I158" s="62">
        <v>2872</v>
      </c>
      <c r="J158" s="63">
        <v>1.3814262023217245</v>
      </c>
      <c r="K158" s="62">
        <v>2985</v>
      </c>
      <c r="L158" s="63">
        <v>-8.5477941176470562E-2</v>
      </c>
      <c r="M158" s="62">
        <v>1386</v>
      </c>
      <c r="N158" s="63">
        <v>7.2755417956656299E-2</v>
      </c>
      <c r="O158" s="62">
        <v>1729</v>
      </c>
      <c r="P158" s="63">
        <v>1.5277777777777777</v>
      </c>
      <c r="Q158" s="62">
        <v>0</v>
      </c>
      <c r="R158" s="54" t="s">
        <v>90</v>
      </c>
    </row>
    <row r="159" spans="2:18" s="4" customFormat="1" hidden="1" outlineLevel="1" x14ac:dyDescent="0.25">
      <c r="B159" s="52" t="s">
        <v>87</v>
      </c>
      <c r="C159" s="62">
        <v>28841</v>
      </c>
      <c r="D159" s="63">
        <v>0.31053755623210799</v>
      </c>
      <c r="E159" s="62">
        <v>0</v>
      </c>
      <c r="F159" s="63" t="s">
        <v>90</v>
      </c>
      <c r="G159" s="62">
        <v>9151</v>
      </c>
      <c r="H159" s="63">
        <v>0.37629718754699959</v>
      </c>
      <c r="I159" s="62">
        <v>9151</v>
      </c>
      <c r="J159" s="63">
        <v>0.37629718754699959</v>
      </c>
      <c r="K159" s="62">
        <v>13957</v>
      </c>
      <c r="L159" s="63">
        <v>0.28034125309604629</v>
      </c>
      <c r="M159" s="62">
        <v>1988</v>
      </c>
      <c r="N159" s="63">
        <v>-6.4030131826741998E-2</v>
      </c>
      <c r="O159" s="62">
        <v>3745</v>
      </c>
      <c r="P159" s="63">
        <v>0.6052293184740678</v>
      </c>
      <c r="Q159" s="62">
        <v>0</v>
      </c>
      <c r="R159" s="54" t="s">
        <v>90</v>
      </c>
    </row>
    <row r="160" spans="2:18" s="4" customFormat="1" hidden="1" outlineLevel="1" x14ac:dyDescent="0.25">
      <c r="B160" s="52" t="s">
        <v>88</v>
      </c>
      <c r="C160" s="62">
        <v>37090</v>
      </c>
      <c r="D160" s="63">
        <v>0.11157730692001078</v>
      </c>
      <c r="E160" s="62">
        <v>1</v>
      </c>
      <c r="F160" s="63" t="s">
        <v>90</v>
      </c>
      <c r="G160" s="62">
        <v>13261</v>
      </c>
      <c r="H160" s="63">
        <v>0.27081935793004308</v>
      </c>
      <c r="I160" s="62">
        <v>13262</v>
      </c>
      <c r="J160" s="63">
        <v>0.27091518926689018</v>
      </c>
      <c r="K160" s="62">
        <v>17717</v>
      </c>
      <c r="L160" s="63">
        <v>7.6170807264775542E-2</v>
      </c>
      <c r="M160" s="62">
        <v>2480</v>
      </c>
      <c r="N160" s="63">
        <v>-0.16159567275185938</v>
      </c>
      <c r="O160" s="62">
        <v>3631</v>
      </c>
      <c r="P160" s="63">
        <v>3.4178296781543827E-2</v>
      </c>
      <c r="Q160" s="62">
        <v>0</v>
      </c>
      <c r="R160" s="54" t="s">
        <v>90</v>
      </c>
    </row>
    <row r="161" spans="2:18" s="4" customFormat="1" hidden="1" outlineLevel="1" x14ac:dyDescent="0.25">
      <c r="B161" s="52" t="s">
        <v>89</v>
      </c>
      <c r="C161" s="62">
        <v>41119</v>
      </c>
      <c r="D161" s="63">
        <v>0.23789023692687472</v>
      </c>
      <c r="E161" s="62">
        <v>0</v>
      </c>
      <c r="F161" s="63" t="s">
        <v>90</v>
      </c>
      <c r="G161" s="62">
        <v>13141</v>
      </c>
      <c r="H161" s="63">
        <v>0.33248833907929431</v>
      </c>
      <c r="I161" s="62">
        <v>13141</v>
      </c>
      <c r="J161" s="63">
        <v>0.33248833907929431</v>
      </c>
      <c r="K161" s="62">
        <v>21273</v>
      </c>
      <c r="L161" s="63">
        <v>0.23357494926065536</v>
      </c>
      <c r="M161" s="62">
        <v>3037</v>
      </c>
      <c r="N161" s="63">
        <v>4.2210020590254027E-2</v>
      </c>
      <c r="O161" s="62">
        <v>3668</v>
      </c>
      <c r="P161" s="63">
        <v>0.14768460575719655</v>
      </c>
      <c r="Q161" s="62">
        <v>0</v>
      </c>
      <c r="R161" s="54" t="s">
        <v>90</v>
      </c>
    </row>
    <row r="162" spans="2:18" s="4" customFormat="1" ht="15.75" collapsed="1" x14ac:dyDescent="0.25">
      <c r="B162" s="64">
        <v>2007</v>
      </c>
      <c r="C162" s="65">
        <v>321315</v>
      </c>
      <c r="D162" s="66">
        <v>0.24939729990356807</v>
      </c>
      <c r="E162" s="65">
        <v>1</v>
      </c>
      <c r="F162" s="66" t="s">
        <v>90</v>
      </c>
      <c r="G162" s="65">
        <v>104592</v>
      </c>
      <c r="H162" s="66">
        <v>0.4086464646464647</v>
      </c>
      <c r="I162" s="65">
        <v>104593</v>
      </c>
      <c r="J162" s="66">
        <v>0.40865993265993272</v>
      </c>
      <c r="K162" s="65">
        <v>151852</v>
      </c>
      <c r="L162" s="66">
        <v>0.16379521765787852</v>
      </c>
      <c r="M162" s="65">
        <v>26743</v>
      </c>
      <c r="N162" s="66">
        <v>4.4770871586514049E-2</v>
      </c>
      <c r="O162" s="65">
        <v>38127</v>
      </c>
      <c r="P162" s="66">
        <v>0.42005288837573085</v>
      </c>
      <c r="Q162" s="65">
        <v>0</v>
      </c>
      <c r="R162" s="66" t="s">
        <v>90</v>
      </c>
    </row>
    <row r="163" spans="2:18" s="4" customFormat="1" hidden="1" outlineLevel="1" x14ac:dyDescent="0.25">
      <c r="B163" s="52" t="s">
        <v>78</v>
      </c>
      <c r="C163" s="62">
        <v>42543</v>
      </c>
      <c r="D163" s="63">
        <v>0.12726550079491261</v>
      </c>
      <c r="E163" s="62">
        <v>0</v>
      </c>
      <c r="F163" s="63" t="s">
        <v>90</v>
      </c>
      <c r="G163" s="62">
        <v>12882</v>
      </c>
      <c r="H163" s="63">
        <v>-2.2016398420892758E-2</v>
      </c>
      <c r="I163" s="62">
        <v>12882</v>
      </c>
      <c r="J163" s="63">
        <v>-2.2016398420892758E-2</v>
      </c>
      <c r="K163" s="62">
        <v>22001</v>
      </c>
      <c r="L163" s="63">
        <v>0.27416459141715421</v>
      </c>
      <c r="M163" s="62">
        <v>3012</v>
      </c>
      <c r="N163" s="63">
        <v>-0.10303752233472308</v>
      </c>
      <c r="O163" s="62">
        <v>4648</v>
      </c>
      <c r="P163" s="63">
        <v>0.17879786964240418</v>
      </c>
      <c r="Q163" s="62">
        <v>0</v>
      </c>
      <c r="R163" s="54" t="s">
        <v>90</v>
      </c>
    </row>
    <row r="164" spans="2:18" s="4" customFormat="1" hidden="1" outlineLevel="1" x14ac:dyDescent="0.25">
      <c r="B164" s="52" t="s">
        <v>79</v>
      </c>
      <c r="C164" s="62">
        <v>38618</v>
      </c>
      <c r="D164" s="63">
        <v>0.13332355099046223</v>
      </c>
      <c r="E164" s="62">
        <v>0</v>
      </c>
      <c r="F164" s="63" t="s">
        <v>90</v>
      </c>
      <c r="G164" s="62">
        <v>12055</v>
      </c>
      <c r="H164" s="63">
        <v>-5.2652259332023554E-2</v>
      </c>
      <c r="I164" s="62">
        <v>12055</v>
      </c>
      <c r="J164" s="63">
        <v>-5.2652259332023554E-2</v>
      </c>
      <c r="K164" s="62">
        <v>19728</v>
      </c>
      <c r="L164" s="63">
        <v>0.33667592655328948</v>
      </c>
      <c r="M164" s="62">
        <v>2783</v>
      </c>
      <c r="N164" s="63">
        <v>-1.7934002869440802E-3</v>
      </c>
      <c r="O164" s="62">
        <v>4052</v>
      </c>
      <c r="P164" s="63">
        <v>6.5474625295819155E-2</v>
      </c>
      <c r="Q164" s="62">
        <v>0</v>
      </c>
      <c r="R164" s="54" t="s">
        <v>90</v>
      </c>
    </row>
    <row r="165" spans="2:18" s="4" customFormat="1" hidden="1" outlineLevel="1" x14ac:dyDescent="0.25">
      <c r="B165" s="52" t="s">
        <v>80</v>
      </c>
      <c r="C165" s="62">
        <v>40281</v>
      </c>
      <c r="D165" s="63">
        <v>8.407567887612033E-2</v>
      </c>
      <c r="E165" s="62">
        <v>0</v>
      </c>
      <c r="F165" s="63" t="s">
        <v>90</v>
      </c>
      <c r="G165" s="62">
        <v>12367</v>
      </c>
      <c r="H165" s="63">
        <v>-0.16988857564773796</v>
      </c>
      <c r="I165" s="62">
        <v>12367</v>
      </c>
      <c r="J165" s="63">
        <v>-0.16988857564773796</v>
      </c>
      <c r="K165" s="62">
        <v>20730</v>
      </c>
      <c r="L165" s="63">
        <v>0.44611091733519359</v>
      </c>
      <c r="M165" s="62">
        <v>3120</v>
      </c>
      <c r="N165" s="63">
        <v>-3.1948881789137795E-3</v>
      </c>
      <c r="O165" s="62">
        <v>4064</v>
      </c>
      <c r="P165" s="63">
        <v>-0.15227367542761783</v>
      </c>
      <c r="Q165" s="62">
        <v>0</v>
      </c>
      <c r="R165" s="54" t="s">
        <v>90</v>
      </c>
    </row>
    <row r="166" spans="2:18" s="4" customFormat="1" hidden="1" outlineLevel="1" x14ac:dyDescent="0.25">
      <c r="B166" s="52" t="s">
        <v>81</v>
      </c>
      <c r="C166" s="62">
        <v>14057</v>
      </c>
      <c r="D166" s="63">
        <v>-0.15058311680464076</v>
      </c>
      <c r="E166" s="62">
        <v>0</v>
      </c>
      <c r="F166" s="63" t="s">
        <v>90</v>
      </c>
      <c r="G166" s="62">
        <v>3520</v>
      </c>
      <c r="H166" s="63">
        <v>-0.32914046121593288</v>
      </c>
      <c r="I166" s="62">
        <v>3520</v>
      </c>
      <c r="J166" s="63">
        <v>-0.32914046121593288</v>
      </c>
      <c r="K166" s="62">
        <v>7298</v>
      </c>
      <c r="L166" s="63">
        <v>-0.10673194614443082</v>
      </c>
      <c r="M166" s="62">
        <v>1694</v>
      </c>
      <c r="N166" s="63">
        <v>-0.18714011516314777</v>
      </c>
      <c r="O166" s="62">
        <v>1545</v>
      </c>
      <c r="P166" s="63">
        <v>0.4742366412213741</v>
      </c>
      <c r="Q166" s="62">
        <v>0</v>
      </c>
      <c r="R166" s="54" t="s">
        <v>90</v>
      </c>
    </row>
    <row r="167" spans="2:18" s="4" customFormat="1" hidden="1" outlineLevel="1" x14ac:dyDescent="0.25">
      <c r="B167" s="52" t="s">
        <v>82</v>
      </c>
      <c r="C167" s="62">
        <v>6128</v>
      </c>
      <c r="D167" s="63">
        <v>0.17846153846153845</v>
      </c>
      <c r="E167" s="62">
        <v>0</v>
      </c>
      <c r="F167" s="63" t="s">
        <v>90</v>
      </c>
      <c r="G167" s="62">
        <v>1172</v>
      </c>
      <c r="H167" s="63">
        <v>-0.10806697108066976</v>
      </c>
      <c r="I167" s="62">
        <v>1172</v>
      </c>
      <c r="J167" s="63">
        <v>-0.10806697108066976</v>
      </c>
      <c r="K167" s="62">
        <v>3079</v>
      </c>
      <c r="L167" s="63">
        <v>0.3158119658119658</v>
      </c>
      <c r="M167" s="62">
        <v>1325</v>
      </c>
      <c r="N167" s="63">
        <v>-0.14294954721862874</v>
      </c>
      <c r="O167" s="62">
        <v>552</v>
      </c>
      <c r="P167" s="63" t="s">
        <v>90</v>
      </c>
      <c r="Q167" s="62">
        <v>0</v>
      </c>
      <c r="R167" s="54" t="s">
        <v>90</v>
      </c>
    </row>
    <row r="168" spans="2:18" s="4" customFormat="1" hidden="1" outlineLevel="1" x14ac:dyDescent="0.25">
      <c r="B168" s="52" t="s">
        <v>83</v>
      </c>
      <c r="C168" s="62">
        <v>7018</v>
      </c>
      <c r="D168" s="63">
        <v>0.29292557111274875</v>
      </c>
      <c r="E168" s="62">
        <v>0</v>
      </c>
      <c r="F168" s="63" t="s">
        <v>90</v>
      </c>
      <c r="G168" s="62">
        <v>1468</v>
      </c>
      <c r="H168" s="63">
        <v>-0.12774806892453949</v>
      </c>
      <c r="I168" s="62">
        <v>1468</v>
      </c>
      <c r="J168" s="63">
        <v>-0.12774806892453949</v>
      </c>
      <c r="K168" s="62">
        <v>3504</v>
      </c>
      <c r="L168" s="63">
        <v>0.46672247802427802</v>
      </c>
      <c r="M168" s="62">
        <v>1355</v>
      </c>
      <c r="N168" s="63">
        <v>-7.3746312684364046E-4</v>
      </c>
      <c r="O168" s="62">
        <v>691</v>
      </c>
      <c r="P168" s="63" t="s">
        <v>90</v>
      </c>
      <c r="Q168" s="62">
        <v>0</v>
      </c>
      <c r="R168" s="54" t="s">
        <v>90</v>
      </c>
    </row>
    <row r="169" spans="2:18" s="4" customFormat="1" hidden="1" outlineLevel="1" x14ac:dyDescent="0.25">
      <c r="B169" s="52" t="s">
        <v>84</v>
      </c>
      <c r="C169" s="62">
        <v>7163</v>
      </c>
      <c r="D169" s="63">
        <v>4.9677608440797272E-2</v>
      </c>
      <c r="E169" s="62">
        <v>0</v>
      </c>
      <c r="F169" s="63" t="s">
        <v>90</v>
      </c>
      <c r="G169" s="62">
        <v>1169</v>
      </c>
      <c r="H169" s="63">
        <v>-0.12956068503350704</v>
      </c>
      <c r="I169" s="62">
        <v>1169</v>
      </c>
      <c r="J169" s="63">
        <v>-0.12956068503350704</v>
      </c>
      <c r="K169" s="62">
        <v>3297</v>
      </c>
      <c r="L169" s="63">
        <v>7.0802208509256337E-2</v>
      </c>
      <c r="M169" s="62">
        <v>1703</v>
      </c>
      <c r="N169" s="63">
        <v>5.8754406580496799E-4</v>
      </c>
      <c r="O169" s="62">
        <v>994</v>
      </c>
      <c r="P169" s="63">
        <v>0.41999999999999993</v>
      </c>
      <c r="Q169" s="62">
        <v>0</v>
      </c>
      <c r="R169" s="54" t="s">
        <v>90</v>
      </c>
    </row>
    <row r="170" spans="2:18" s="4" customFormat="1" hidden="1" outlineLevel="1" x14ac:dyDescent="0.25">
      <c r="B170" s="52" t="s">
        <v>85</v>
      </c>
      <c r="C170" s="62">
        <v>6331</v>
      </c>
      <c r="D170" s="63">
        <v>0.1231151321624977</v>
      </c>
      <c r="E170" s="62">
        <v>0</v>
      </c>
      <c r="F170" s="63" t="s">
        <v>90</v>
      </c>
      <c r="G170" s="62">
        <v>1465</v>
      </c>
      <c r="H170" s="63">
        <v>4.942693409742116E-2</v>
      </c>
      <c r="I170" s="62">
        <v>1465</v>
      </c>
      <c r="J170" s="63">
        <v>4.942693409742116E-2</v>
      </c>
      <c r="K170" s="62">
        <v>2970</v>
      </c>
      <c r="L170" s="63">
        <v>0.22778007441091352</v>
      </c>
      <c r="M170" s="62">
        <v>1317</v>
      </c>
      <c r="N170" s="63">
        <v>1.1520737327188835E-2</v>
      </c>
      <c r="O170" s="62">
        <v>579</v>
      </c>
      <c r="P170" s="63">
        <v>0.1134615384615385</v>
      </c>
      <c r="Q170" s="62">
        <v>0</v>
      </c>
      <c r="R170" s="54" t="s">
        <v>90</v>
      </c>
    </row>
    <row r="171" spans="2:18" s="4" customFormat="1" hidden="1" outlineLevel="1" x14ac:dyDescent="0.25">
      <c r="B171" s="52" t="s">
        <v>86</v>
      </c>
      <c r="C171" s="62">
        <v>6446</v>
      </c>
      <c r="D171" s="63">
        <v>-0.19152138467327229</v>
      </c>
      <c r="E171" s="62">
        <v>0</v>
      </c>
      <c r="F171" s="63" t="s">
        <v>90</v>
      </c>
      <c r="G171" s="62">
        <v>1206</v>
      </c>
      <c r="H171" s="63">
        <v>-0.39910313901345296</v>
      </c>
      <c r="I171" s="62">
        <v>1206</v>
      </c>
      <c r="J171" s="63">
        <v>-0.39910313901345296</v>
      </c>
      <c r="K171" s="62">
        <v>3264</v>
      </c>
      <c r="L171" s="63">
        <v>-0.15789473684210531</v>
      </c>
      <c r="M171" s="62">
        <v>1292</v>
      </c>
      <c r="N171" s="63">
        <v>-8.108108108108103E-2</v>
      </c>
      <c r="O171" s="62">
        <v>684</v>
      </c>
      <c r="P171" s="63">
        <v>0</v>
      </c>
      <c r="Q171" s="62">
        <v>0</v>
      </c>
      <c r="R171" s="54" t="s">
        <v>90</v>
      </c>
    </row>
    <row r="172" spans="2:18" s="4" customFormat="1" hidden="1" outlineLevel="1" x14ac:dyDescent="0.25">
      <c r="B172" s="52" t="s">
        <v>87</v>
      </c>
      <c r="C172" s="62">
        <v>22007</v>
      </c>
      <c r="D172" s="63">
        <v>-0.22928486376689783</v>
      </c>
      <c r="E172" s="62">
        <v>0</v>
      </c>
      <c r="F172" s="63" t="s">
        <v>90</v>
      </c>
      <c r="G172" s="62">
        <v>6649</v>
      </c>
      <c r="H172" s="63">
        <v>-0.20798094103633114</v>
      </c>
      <c r="I172" s="62">
        <v>6649</v>
      </c>
      <c r="J172" s="63">
        <v>-0.20798094103633114</v>
      </c>
      <c r="K172" s="62">
        <v>10901</v>
      </c>
      <c r="L172" s="63">
        <v>-0.27736161750082866</v>
      </c>
      <c r="M172" s="62">
        <v>2124</v>
      </c>
      <c r="N172" s="63">
        <v>-7.248908296943235E-2</v>
      </c>
      <c r="O172" s="62">
        <v>2333</v>
      </c>
      <c r="P172" s="63">
        <v>-0.16199712643678166</v>
      </c>
      <c r="Q172" s="62">
        <v>0</v>
      </c>
      <c r="R172" s="54" t="s">
        <v>90</v>
      </c>
    </row>
    <row r="173" spans="2:18" s="4" customFormat="1" hidden="1" outlineLevel="1" x14ac:dyDescent="0.25">
      <c r="B173" s="52" t="s">
        <v>88</v>
      </c>
      <c r="C173" s="62">
        <v>33367</v>
      </c>
      <c r="D173" s="63">
        <v>1.6821575499009533E-2</v>
      </c>
      <c r="E173" s="62">
        <v>0</v>
      </c>
      <c r="F173" s="63" t="s">
        <v>90</v>
      </c>
      <c r="G173" s="62">
        <v>10435</v>
      </c>
      <c r="H173" s="63">
        <v>-2.3031551352869606E-2</v>
      </c>
      <c r="I173" s="62">
        <v>10435</v>
      </c>
      <c r="J173" s="63">
        <v>-2.3031551352869606E-2</v>
      </c>
      <c r="K173" s="62">
        <v>16463</v>
      </c>
      <c r="L173" s="63">
        <v>9.8485353973443601E-2</v>
      </c>
      <c r="M173" s="62">
        <v>2958</v>
      </c>
      <c r="N173" s="63">
        <v>0.16916996047430821</v>
      </c>
      <c r="O173" s="62">
        <v>3511</v>
      </c>
      <c r="P173" s="63">
        <v>-0.23954949101147927</v>
      </c>
      <c r="Q173" s="62">
        <v>0</v>
      </c>
      <c r="R173" s="54" t="s">
        <v>90</v>
      </c>
    </row>
    <row r="174" spans="2:18" s="4" customFormat="1" hidden="1" outlineLevel="1" x14ac:dyDescent="0.25">
      <c r="B174" s="52" t="s">
        <v>89</v>
      </c>
      <c r="C174" s="62">
        <v>33217</v>
      </c>
      <c r="D174" s="63">
        <v>-1.5630166220805819E-3</v>
      </c>
      <c r="E174" s="62">
        <v>0</v>
      </c>
      <c r="F174" s="63" t="s">
        <v>90</v>
      </c>
      <c r="G174" s="62">
        <v>9862</v>
      </c>
      <c r="H174" s="63">
        <v>-8.7274409995372504E-2</v>
      </c>
      <c r="I174" s="62">
        <v>9862</v>
      </c>
      <c r="J174" s="63">
        <v>-8.7274409995372504E-2</v>
      </c>
      <c r="K174" s="62">
        <v>17245</v>
      </c>
      <c r="L174" s="63">
        <v>5.6484714819579729E-2</v>
      </c>
      <c r="M174" s="62">
        <v>2914</v>
      </c>
      <c r="N174" s="63">
        <v>0.31084120557804762</v>
      </c>
      <c r="O174" s="62">
        <v>3196</v>
      </c>
      <c r="P174" s="63">
        <v>-0.18427769270035732</v>
      </c>
      <c r="Q174" s="62">
        <v>0</v>
      </c>
      <c r="R174" s="54" t="s">
        <v>90</v>
      </c>
    </row>
    <row r="175" spans="2:18" s="4" customFormat="1" ht="15.75" collapsed="1" x14ac:dyDescent="0.25">
      <c r="B175" s="64">
        <v>2006</v>
      </c>
      <c r="C175" s="65">
        <v>257176</v>
      </c>
      <c r="D175" s="66">
        <v>2.3704228547772654E-2</v>
      </c>
      <c r="E175" s="65">
        <v>0</v>
      </c>
      <c r="F175" s="66" t="s">
        <v>90</v>
      </c>
      <c r="G175" s="65">
        <v>74250</v>
      </c>
      <c r="H175" s="66">
        <v>-0.11254272942413879</v>
      </c>
      <c r="I175" s="65">
        <v>74250</v>
      </c>
      <c r="J175" s="66">
        <v>-0.11254272942413879</v>
      </c>
      <c r="K175" s="65">
        <v>130480</v>
      </c>
      <c r="L175" s="66">
        <v>0.13432264907110381</v>
      </c>
      <c r="M175" s="65">
        <v>25597</v>
      </c>
      <c r="N175" s="66">
        <v>-4.5887614232937857E-3</v>
      </c>
      <c r="O175" s="65">
        <v>26849</v>
      </c>
      <c r="P175" s="66">
        <v>1.4173287083658614E-3</v>
      </c>
      <c r="Q175" s="65">
        <v>0</v>
      </c>
      <c r="R175" s="66" t="s">
        <v>90</v>
      </c>
    </row>
    <row r="176" spans="2:18" s="4" customFormat="1" hidden="1" outlineLevel="1" x14ac:dyDescent="0.25">
      <c r="B176" s="52" t="s">
        <v>78</v>
      </c>
      <c r="C176" s="62">
        <v>37740</v>
      </c>
      <c r="D176" s="63">
        <v>-9.5636337494907853E-2</v>
      </c>
      <c r="E176" s="62">
        <v>0</v>
      </c>
      <c r="F176" s="63" t="s">
        <v>90</v>
      </c>
      <c r="G176" s="62">
        <v>13172</v>
      </c>
      <c r="H176" s="63">
        <v>-0.17406571356909961</v>
      </c>
      <c r="I176" s="62">
        <v>13172</v>
      </c>
      <c r="J176" s="63">
        <v>-0.17406571356909961</v>
      </c>
      <c r="K176" s="62">
        <v>17267</v>
      </c>
      <c r="L176" s="63">
        <v>-0.13474644217278009</v>
      </c>
      <c r="M176" s="62">
        <v>3358</v>
      </c>
      <c r="N176" s="63">
        <v>-4.0022870211549488E-2</v>
      </c>
      <c r="O176" s="62">
        <v>3943</v>
      </c>
      <c r="P176" s="63">
        <v>0.69300128810648354</v>
      </c>
      <c r="Q176" s="62">
        <v>0</v>
      </c>
      <c r="R176" s="54" t="s">
        <v>90</v>
      </c>
    </row>
    <row r="177" spans="2:18" s="4" customFormat="1" hidden="1" outlineLevel="1" x14ac:dyDescent="0.25">
      <c r="B177" s="52" t="s">
        <v>79</v>
      </c>
      <c r="C177" s="62">
        <v>34075</v>
      </c>
      <c r="D177" s="63">
        <v>-0.2047655721253705</v>
      </c>
      <c r="E177" s="62">
        <v>0</v>
      </c>
      <c r="F177" s="63" t="s">
        <v>90</v>
      </c>
      <c r="G177" s="62">
        <v>12725</v>
      </c>
      <c r="H177" s="63">
        <v>-0.15555113146194177</v>
      </c>
      <c r="I177" s="62">
        <v>12725</v>
      </c>
      <c r="J177" s="63">
        <v>-0.15555113146194177</v>
      </c>
      <c r="K177" s="62">
        <v>14759</v>
      </c>
      <c r="L177" s="63">
        <v>-0.31569918397626118</v>
      </c>
      <c r="M177" s="62">
        <v>2788</v>
      </c>
      <c r="N177" s="63">
        <v>-0.27958656330749354</v>
      </c>
      <c r="O177" s="62">
        <v>3803</v>
      </c>
      <c r="P177" s="63">
        <v>0.62382578992314253</v>
      </c>
      <c r="Q177" s="62">
        <v>0</v>
      </c>
      <c r="R177" s="54" t="s">
        <v>90</v>
      </c>
    </row>
    <row r="178" spans="2:18" s="4" customFormat="1" hidden="1" outlineLevel="1" x14ac:dyDescent="0.25">
      <c r="B178" s="52" t="s">
        <v>80</v>
      </c>
      <c r="C178" s="62">
        <v>37157</v>
      </c>
      <c r="D178" s="63">
        <v>-0.14392682702055115</v>
      </c>
      <c r="E178" s="62">
        <v>0</v>
      </c>
      <c r="F178" s="63" t="s">
        <v>90</v>
      </c>
      <c r="G178" s="62">
        <v>14898</v>
      </c>
      <c r="H178" s="63">
        <v>-0.10030798961289933</v>
      </c>
      <c r="I178" s="62">
        <v>14898</v>
      </c>
      <c r="J178" s="63">
        <v>-0.10030798961289933</v>
      </c>
      <c r="K178" s="62">
        <v>14335</v>
      </c>
      <c r="L178" s="63">
        <v>-0.28727688559638043</v>
      </c>
      <c r="M178" s="62">
        <v>3130</v>
      </c>
      <c r="N178" s="63">
        <v>-0.17912404930500914</v>
      </c>
      <c r="O178" s="62">
        <v>4794</v>
      </c>
      <c r="P178" s="63">
        <v>0.64234326824254873</v>
      </c>
      <c r="Q178" s="62">
        <v>0</v>
      </c>
      <c r="R178" s="54" t="s">
        <v>90</v>
      </c>
    </row>
    <row r="179" spans="2:18" s="4" customFormat="1" hidden="1" outlineLevel="1" x14ac:dyDescent="0.25">
      <c r="B179" s="52" t="s">
        <v>81</v>
      </c>
      <c r="C179" s="62">
        <v>16549</v>
      </c>
      <c r="D179" s="63">
        <v>2.9422741975615896E-2</v>
      </c>
      <c r="E179" s="62">
        <v>0</v>
      </c>
      <c r="F179" s="63" t="s">
        <v>90</v>
      </c>
      <c r="G179" s="62">
        <v>5247</v>
      </c>
      <c r="H179" s="63">
        <v>-5.6973400431344356E-2</v>
      </c>
      <c r="I179" s="62">
        <v>5247</v>
      </c>
      <c r="J179" s="63">
        <v>-5.6973400431344356E-2</v>
      </c>
      <c r="K179" s="62">
        <v>8170</v>
      </c>
      <c r="L179" s="63">
        <v>-3.2449076267171972E-2</v>
      </c>
      <c r="M179" s="62">
        <v>2084</v>
      </c>
      <c r="N179" s="63">
        <v>0.22157092614302454</v>
      </c>
      <c r="O179" s="62">
        <v>1048</v>
      </c>
      <c r="P179" s="63">
        <v>1.8950276243093924</v>
      </c>
      <c r="Q179" s="62">
        <v>0</v>
      </c>
      <c r="R179" s="54" t="s">
        <v>90</v>
      </c>
    </row>
    <row r="180" spans="2:18" s="4" customFormat="1" hidden="1" outlineLevel="1" x14ac:dyDescent="0.25">
      <c r="B180" s="52" t="s">
        <v>82</v>
      </c>
      <c r="C180" s="62">
        <v>5200</v>
      </c>
      <c r="D180" s="63">
        <v>-6.1879848457513931E-2</v>
      </c>
      <c r="E180" s="62">
        <v>0</v>
      </c>
      <c r="F180" s="63" t="s">
        <v>90</v>
      </c>
      <c r="G180" s="62">
        <v>1314</v>
      </c>
      <c r="H180" s="63">
        <v>-5.1263537906137135E-2</v>
      </c>
      <c r="I180" s="62">
        <v>1314</v>
      </c>
      <c r="J180" s="63">
        <v>-5.1263537906137135E-2</v>
      </c>
      <c r="K180" s="62">
        <v>2340</v>
      </c>
      <c r="L180" s="63">
        <v>-4.723127035830621E-2</v>
      </c>
      <c r="M180" s="62">
        <v>1546</v>
      </c>
      <c r="N180" s="63">
        <v>-9.1656874265569899E-2</v>
      </c>
      <c r="O180" s="62">
        <v>0</v>
      </c>
      <c r="P180" s="63" t="s">
        <v>90</v>
      </c>
      <c r="Q180" s="62">
        <v>0</v>
      </c>
      <c r="R180" s="54" t="s">
        <v>90</v>
      </c>
    </row>
    <row r="181" spans="2:18" s="4" customFormat="1" hidden="1" outlineLevel="1" x14ac:dyDescent="0.25">
      <c r="B181" s="52" t="s">
        <v>83</v>
      </c>
      <c r="C181" s="62">
        <v>5428</v>
      </c>
      <c r="D181" s="63">
        <v>4.6664095642113379E-2</v>
      </c>
      <c r="E181" s="62">
        <v>0</v>
      </c>
      <c r="F181" s="63" t="s">
        <v>90</v>
      </c>
      <c r="G181" s="62">
        <v>1683</v>
      </c>
      <c r="H181" s="63">
        <v>0.20472440944881898</v>
      </c>
      <c r="I181" s="62">
        <v>1683</v>
      </c>
      <c r="J181" s="63">
        <v>0.20472440944881898</v>
      </c>
      <c r="K181" s="62">
        <v>2389</v>
      </c>
      <c r="L181" s="63">
        <v>-1.2541806020066604E-3</v>
      </c>
      <c r="M181" s="62">
        <v>1356</v>
      </c>
      <c r="N181" s="63">
        <v>-2.9348604151753777E-2</v>
      </c>
      <c r="O181" s="62">
        <v>0</v>
      </c>
      <c r="P181" s="63" t="s">
        <v>90</v>
      </c>
      <c r="Q181" s="62">
        <v>0</v>
      </c>
      <c r="R181" s="54" t="s">
        <v>90</v>
      </c>
    </row>
    <row r="182" spans="2:18" s="4" customFormat="1" hidden="1" outlineLevel="1" x14ac:dyDescent="0.25">
      <c r="B182" s="52" t="s">
        <v>84</v>
      </c>
      <c r="C182" s="62">
        <v>6824</v>
      </c>
      <c r="D182" s="63">
        <v>7.5492513790386129E-2</v>
      </c>
      <c r="E182" s="62">
        <v>0</v>
      </c>
      <c r="F182" s="63" t="s">
        <v>90</v>
      </c>
      <c r="G182" s="62">
        <v>1343</v>
      </c>
      <c r="H182" s="63">
        <v>-0.28563829787234041</v>
      </c>
      <c r="I182" s="62">
        <v>1343</v>
      </c>
      <c r="J182" s="63">
        <v>-0.28563829787234041</v>
      </c>
      <c r="K182" s="62">
        <v>3079</v>
      </c>
      <c r="L182" s="63">
        <v>1.3829436944353013E-2</v>
      </c>
      <c r="M182" s="62">
        <v>1702</v>
      </c>
      <c r="N182" s="63">
        <v>0.1918767507002801</v>
      </c>
      <c r="O182" s="62">
        <v>700</v>
      </c>
      <c r="P182" s="63" t="s">
        <v>90</v>
      </c>
      <c r="Q182" s="62">
        <v>0</v>
      </c>
      <c r="R182" s="54" t="s">
        <v>90</v>
      </c>
    </row>
    <row r="183" spans="2:18" s="4" customFormat="1" hidden="1" outlineLevel="1" x14ac:dyDescent="0.25">
      <c r="B183" s="52" t="s">
        <v>85</v>
      </c>
      <c r="C183" s="62">
        <v>5637</v>
      </c>
      <c r="D183" s="63">
        <v>6.903091219419677E-2</v>
      </c>
      <c r="E183" s="62">
        <v>0</v>
      </c>
      <c r="F183" s="63" t="s">
        <v>90</v>
      </c>
      <c r="G183" s="62">
        <v>1396</v>
      </c>
      <c r="H183" s="63">
        <v>3.4074074074074145E-2</v>
      </c>
      <c r="I183" s="62">
        <v>1396</v>
      </c>
      <c r="J183" s="63">
        <v>3.4074074074074145E-2</v>
      </c>
      <c r="K183" s="62">
        <v>2419</v>
      </c>
      <c r="L183" s="63">
        <v>7.3679538393253363E-2</v>
      </c>
      <c r="M183" s="62">
        <v>1302</v>
      </c>
      <c r="N183" s="63">
        <v>-0.2203592814371258</v>
      </c>
      <c r="O183" s="62">
        <v>520</v>
      </c>
      <c r="P183" s="63" t="s">
        <v>90</v>
      </c>
      <c r="Q183" s="62">
        <v>0</v>
      </c>
      <c r="R183" s="54" t="s">
        <v>90</v>
      </c>
    </row>
    <row r="184" spans="2:18" s="4" customFormat="1" hidden="1" outlineLevel="1" x14ac:dyDescent="0.25">
      <c r="B184" s="52" t="s">
        <v>86</v>
      </c>
      <c r="C184" s="62">
        <v>7973</v>
      </c>
      <c r="D184" s="63">
        <v>0.42070563079116186</v>
      </c>
      <c r="E184" s="62">
        <v>0</v>
      </c>
      <c r="F184" s="63" t="s">
        <v>90</v>
      </c>
      <c r="G184" s="62">
        <v>2007</v>
      </c>
      <c r="H184" s="63">
        <v>0.11872909698996659</v>
      </c>
      <c r="I184" s="62">
        <v>2007</v>
      </c>
      <c r="J184" s="63">
        <v>0.11872909698996659</v>
      </c>
      <c r="K184" s="62">
        <v>3876</v>
      </c>
      <c r="L184" s="63">
        <v>0.6292559899117276</v>
      </c>
      <c r="M184" s="62">
        <v>1406</v>
      </c>
      <c r="N184" s="63">
        <v>-2.2932592077831826E-2</v>
      </c>
      <c r="O184" s="62">
        <v>684</v>
      </c>
      <c r="P184" s="63" t="s">
        <v>90</v>
      </c>
      <c r="Q184" s="62">
        <v>0</v>
      </c>
      <c r="R184" s="54" t="s">
        <v>90</v>
      </c>
    </row>
    <row r="185" spans="2:18" s="4" customFormat="1" hidden="1" outlineLevel="1" x14ac:dyDescent="0.25">
      <c r="B185" s="52" t="s">
        <v>87</v>
      </c>
      <c r="C185" s="62">
        <v>28554</v>
      </c>
      <c r="D185" s="63">
        <v>-9.7794423637119765E-3</v>
      </c>
      <c r="E185" s="62">
        <v>0</v>
      </c>
      <c r="F185" s="63" t="s">
        <v>90</v>
      </c>
      <c r="G185" s="62">
        <v>8395</v>
      </c>
      <c r="H185" s="63">
        <v>-0.11919001154128628</v>
      </c>
      <c r="I185" s="62">
        <v>8395</v>
      </c>
      <c r="J185" s="63">
        <v>-0.11919001154128628</v>
      </c>
      <c r="K185" s="62">
        <v>15085</v>
      </c>
      <c r="L185" s="63">
        <v>0.13429581171516647</v>
      </c>
      <c r="M185" s="62">
        <v>2290</v>
      </c>
      <c r="N185" s="63">
        <v>-0.31804645622394279</v>
      </c>
      <c r="O185" s="62">
        <v>2784</v>
      </c>
      <c r="P185" s="63">
        <v>5.1359516616314105E-2</v>
      </c>
      <c r="Q185" s="62">
        <v>0</v>
      </c>
      <c r="R185" s="54" t="s">
        <v>90</v>
      </c>
    </row>
    <row r="186" spans="2:18" s="4" customFormat="1" hidden="1" outlineLevel="1" x14ac:dyDescent="0.25">
      <c r="B186" s="52" t="s">
        <v>88</v>
      </c>
      <c r="C186" s="62">
        <v>32815</v>
      </c>
      <c r="D186" s="63">
        <v>-0.12899800928998006</v>
      </c>
      <c r="E186" s="62">
        <v>0</v>
      </c>
      <c r="F186" s="63" t="s">
        <v>90</v>
      </c>
      <c r="G186" s="62">
        <v>10681</v>
      </c>
      <c r="H186" s="63">
        <v>-0.26992481203007523</v>
      </c>
      <c r="I186" s="62">
        <v>10681</v>
      </c>
      <c r="J186" s="63">
        <v>-0.26992481203007523</v>
      </c>
      <c r="K186" s="62">
        <v>14987</v>
      </c>
      <c r="L186" s="63">
        <v>-6.0788368740991361E-2</v>
      </c>
      <c r="M186" s="62">
        <v>2530</v>
      </c>
      <c r="N186" s="63">
        <v>-0.22724496029321928</v>
      </c>
      <c r="O186" s="62">
        <v>4617</v>
      </c>
      <c r="P186" s="63">
        <v>0.21054011536444683</v>
      </c>
      <c r="Q186" s="62">
        <v>0</v>
      </c>
      <c r="R186" s="54" t="s">
        <v>90</v>
      </c>
    </row>
    <row r="187" spans="2:18" s="4" customFormat="1" hidden="1" outlineLevel="1" x14ac:dyDescent="0.25">
      <c r="B187" s="52" t="s">
        <v>89</v>
      </c>
      <c r="C187" s="62">
        <v>33269</v>
      </c>
      <c r="D187" s="63">
        <v>-6.5188681896091505E-2</v>
      </c>
      <c r="E187" s="62">
        <v>0</v>
      </c>
      <c r="F187" s="63" t="s">
        <v>90</v>
      </c>
      <c r="G187" s="62">
        <v>10805</v>
      </c>
      <c r="H187" s="63">
        <v>-0.14530928650529984</v>
      </c>
      <c r="I187" s="62">
        <v>10805</v>
      </c>
      <c r="J187" s="63">
        <v>-0.14530928650529984</v>
      </c>
      <c r="K187" s="62">
        <v>16323</v>
      </c>
      <c r="L187" s="63">
        <v>8.2355281480007925E-2</v>
      </c>
      <c r="M187" s="62">
        <v>2223</v>
      </c>
      <c r="N187" s="63">
        <v>-0.37309644670050757</v>
      </c>
      <c r="O187" s="62">
        <v>3918</v>
      </c>
      <c r="P187" s="63">
        <v>-9.3055555555555558E-2</v>
      </c>
      <c r="Q187" s="62">
        <v>0</v>
      </c>
      <c r="R187" s="54" t="s">
        <v>90</v>
      </c>
    </row>
    <row r="188" spans="2:18" s="4" customFormat="1" ht="15.75" collapsed="1" x14ac:dyDescent="0.25">
      <c r="B188" s="64">
        <v>2005</v>
      </c>
      <c r="C188" s="65">
        <v>251221</v>
      </c>
      <c r="D188" s="66">
        <v>-8.3533064107194299E-2</v>
      </c>
      <c r="E188" s="65">
        <v>0</v>
      </c>
      <c r="F188" s="66" t="s">
        <v>90</v>
      </c>
      <c r="G188" s="65">
        <v>83666</v>
      </c>
      <c r="H188" s="66">
        <v>-0.14407308514665107</v>
      </c>
      <c r="I188" s="65">
        <v>83666</v>
      </c>
      <c r="J188" s="66">
        <v>-0.14407308514665107</v>
      </c>
      <c r="K188" s="65">
        <v>115029</v>
      </c>
      <c r="L188" s="66">
        <v>-9.3796037341946636E-2</v>
      </c>
      <c r="M188" s="65">
        <v>25715</v>
      </c>
      <c r="N188" s="66">
        <v>-0.16240513338327744</v>
      </c>
      <c r="O188" s="65">
        <v>26811</v>
      </c>
      <c r="P188" s="66">
        <v>0.43114124052524816</v>
      </c>
      <c r="Q188" s="65">
        <v>0</v>
      </c>
      <c r="R188" s="66" t="s">
        <v>90</v>
      </c>
    </row>
    <row r="189" spans="2:18" s="4" customFormat="1" hidden="1" outlineLevel="1" x14ac:dyDescent="0.25">
      <c r="B189" s="52" t="s">
        <v>78</v>
      </c>
      <c r="C189" s="62">
        <v>41731</v>
      </c>
      <c r="D189" s="63">
        <v>3.8549599323079997E-2</v>
      </c>
      <c r="E189" s="62">
        <v>0</v>
      </c>
      <c r="F189" s="63" t="s">
        <v>90</v>
      </c>
      <c r="G189" s="62">
        <v>15948</v>
      </c>
      <c r="H189" s="63">
        <v>3.2366649404453662E-2</v>
      </c>
      <c r="I189" s="62">
        <v>15948</v>
      </c>
      <c r="J189" s="63">
        <v>3.2366649404453662E-2</v>
      </c>
      <c r="K189" s="62">
        <v>19956</v>
      </c>
      <c r="L189" s="63">
        <v>3.1851085832471648E-2</v>
      </c>
      <c r="M189" s="62">
        <v>3498</v>
      </c>
      <c r="N189" s="63">
        <v>-5.8411843876177705E-2</v>
      </c>
      <c r="O189" s="62">
        <v>2329</v>
      </c>
      <c r="P189" s="63">
        <v>0.38713519952352593</v>
      </c>
      <c r="Q189" s="62">
        <v>0</v>
      </c>
      <c r="R189" s="54" t="s">
        <v>90</v>
      </c>
    </row>
    <row r="190" spans="2:18" s="4" customFormat="1" hidden="1" outlineLevel="1" x14ac:dyDescent="0.25">
      <c r="B190" s="52" t="s">
        <v>79</v>
      </c>
      <c r="C190" s="62">
        <v>42849</v>
      </c>
      <c r="D190" s="63">
        <v>0.11859760872970293</v>
      </c>
      <c r="E190" s="62">
        <v>0</v>
      </c>
      <c r="F190" s="63" t="s">
        <v>90</v>
      </c>
      <c r="G190" s="62">
        <v>15069</v>
      </c>
      <c r="H190" s="63">
        <v>2.2805945835878694E-2</v>
      </c>
      <c r="I190" s="62">
        <v>15069</v>
      </c>
      <c r="J190" s="63">
        <v>2.2805945835878694E-2</v>
      </c>
      <c r="K190" s="62">
        <v>21568</v>
      </c>
      <c r="L190" s="63">
        <v>0.15795125093954687</v>
      </c>
      <c r="M190" s="62">
        <v>3870</v>
      </c>
      <c r="N190" s="63">
        <v>0.10983653570404361</v>
      </c>
      <c r="O190" s="62">
        <v>2342</v>
      </c>
      <c r="P190" s="63">
        <v>0.60410958904109591</v>
      </c>
      <c r="Q190" s="62">
        <v>0</v>
      </c>
      <c r="R190" s="54" t="s">
        <v>90</v>
      </c>
    </row>
    <row r="191" spans="2:18" s="4" customFormat="1" hidden="1" outlineLevel="1" x14ac:dyDescent="0.25">
      <c r="B191" s="52" t="s">
        <v>80</v>
      </c>
      <c r="C191" s="62">
        <v>43404</v>
      </c>
      <c r="D191" s="63">
        <v>2.1775465524141335E-2</v>
      </c>
      <c r="E191" s="62">
        <v>0</v>
      </c>
      <c r="F191" s="63" t="s">
        <v>90</v>
      </c>
      <c r="G191" s="62">
        <v>16559</v>
      </c>
      <c r="H191" s="63">
        <v>0.11373419424266884</v>
      </c>
      <c r="I191" s="62">
        <v>16559</v>
      </c>
      <c r="J191" s="63">
        <v>0.11373419424266884</v>
      </c>
      <c r="K191" s="62">
        <v>20113</v>
      </c>
      <c r="L191" s="63">
        <v>-8.8796266932451462E-2</v>
      </c>
      <c r="M191" s="62">
        <v>3813</v>
      </c>
      <c r="N191" s="63">
        <v>-5.2424639580606058E-4</v>
      </c>
      <c r="O191" s="62">
        <v>2919</v>
      </c>
      <c r="P191" s="63">
        <v>0.69413813116656997</v>
      </c>
      <c r="Q191" s="62">
        <v>0</v>
      </c>
      <c r="R191" s="54" t="s">
        <v>90</v>
      </c>
    </row>
    <row r="192" spans="2:18" s="4" customFormat="1" hidden="1" outlineLevel="1" x14ac:dyDescent="0.25">
      <c r="B192" s="52" t="s">
        <v>81</v>
      </c>
      <c r="C192" s="62">
        <v>16076</v>
      </c>
      <c r="D192" s="63">
        <v>-0.10079427228996529</v>
      </c>
      <c r="E192" s="62">
        <v>0</v>
      </c>
      <c r="F192" s="63" t="s">
        <v>90</v>
      </c>
      <c r="G192" s="62">
        <v>5564</v>
      </c>
      <c r="H192" s="63">
        <v>-0.23560928698997119</v>
      </c>
      <c r="I192" s="62">
        <v>5564</v>
      </c>
      <c r="J192" s="63">
        <v>-0.23560928698997119</v>
      </c>
      <c r="K192" s="62">
        <v>8444</v>
      </c>
      <c r="L192" s="63">
        <v>5.7747713892020602E-2</v>
      </c>
      <c r="M192" s="62">
        <v>1706</v>
      </c>
      <c r="N192" s="63">
        <v>-0.18373205741626797</v>
      </c>
      <c r="O192" s="62">
        <v>362</v>
      </c>
      <c r="P192" s="63">
        <v>-0.31178707224334601</v>
      </c>
      <c r="Q192" s="62">
        <v>0</v>
      </c>
      <c r="R192" s="54" t="s">
        <v>90</v>
      </c>
    </row>
    <row r="193" spans="2:18" s="4" customFormat="1" hidden="1" outlineLevel="1" x14ac:dyDescent="0.25">
      <c r="B193" s="52" t="s">
        <v>82</v>
      </c>
      <c r="C193" s="62">
        <v>5543</v>
      </c>
      <c r="D193" s="63">
        <v>-1.8764383076650737E-2</v>
      </c>
      <c r="E193" s="62">
        <v>0</v>
      </c>
      <c r="F193" s="63" t="s">
        <v>90</v>
      </c>
      <c r="G193" s="62">
        <v>1385</v>
      </c>
      <c r="H193" s="63">
        <v>-8.520475561426688E-2</v>
      </c>
      <c r="I193" s="62">
        <v>1385</v>
      </c>
      <c r="J193" s="63">
        <v>-8.520475561426688E-2</v>
      </c>
      <c r="K193" s="62">
        <v>2456</v>
      </c>
      <c r="L193" s="63">
        <v>-0.15746140651801033</v>
      </c>
      <c r="M193" s="62">
        <v>1702</v>
      </c>
      <c r="N193" s="63">
        <v>0.39508196721311473</v>
      </c>
      <c r="O193" s="62">
        <v>0</v>
      </c>
      <c r="P193" s="63" t="s">
        <v>90</v>
      </c>
      <c r="Q193" s="62">
        <v>0</v>
      </c>
      <c r="R193" s="54" t="s">
        <v>90</v>
      </c>
    </row>
    <row r="194" spans="2:18" s="4" customFormat="1" hidden="1" outlineLevel="1" x14ac:dyDescent="0.25">
      <c r="B194" s="52" t="s">
        <v>83</v>
      </c>
      <c r="C194" s="62">
        <v>5186</v>
      </c>
      <c r="D194" s="63">
        <v>1.7261671243624876E-2</v>
      </c>
      <c r="E194" s="62">
        <v>0</v>
      </c>
      <c r="F194" s="63" t="s">
        <v>90</v>
      </c>
      <c r="G194" s="62">
        <v>1397</v>
      </c>
      <c r="H194" s="63">
        <v>0.14602132895816244</v>
      </c>
      <c r="I194" s="62">
        <v>1397</v>
      </c>
      <c r="J194" s="63">
        <v>0.14602132895816244</v>
      </c>
      <c r="K194" s="62">
        <v>2392</v>
      </c>
      <c r="L194" s="63">
        <v>3.1034482758620641E-2</v>
      </c>
      <c r="M194" s="62">
        <v>1397</v>
      </c>
      <c r="N194" s="63">
        <v>-0.10391276459268761</v>
      </c>
      <c r="O194" s="62">
        <v>0</v>
      </c>
      <c r="P194" s="63" t="s">
        <v>90</v>
      </c>
      <c r="Q194" s="62">
        <v>0</v>
      </c>
      <c r="R194" s="54" t="s">
        <v>90</v>
      </c>
    </row>
    <row r="195" spans="2:18" s="4" customFormat="1" hidden="1" outlineLevel="1" x14ac:dyDescent="0.25">
      <c r="B195" s="52" t="s">
        <v>84</v>
      </c>
      <c r="C195" s="62">
        <v>6345</v>
      </c>
      <c r="D195" s="63">
        <v>-0.16171224732461353</v>
      </c>
      <c r="E195" s="62">
        <v>0</v>
      </c>
      <c r="F195" s="63" t="s">
        <v>90</v>
      </c>
      <c r="G195" s="62">
        <v>1880</v>
      </c>
      <c r="H195" s="63">
        <v>-0.20975199663724253</v>
      </c>
      <c r="I195" s="62">
        <v>1880</v>
      </c>
      <c r="J195" s="63">
        <v>-0.20975199663724253</v>
      </c>
      <c r="K195" s="62">
        <v>3037</v>
      </c>
      <c r="L195" s="63">
        <v>-0.21807415036045319</v>
      </c>
      <c r="M195" s="62">
        <v>1428</v>
      </c>
      <c r="N195" s="63">
        <v>9.3415007656967752E-2</v>
      </c>
      <c r="O195" s="62">
        <v>0</v>
      </c>
      <c r="P195" s="63" t="s">
        <v>90</v>
      </c>
      <c r="Q195" s="62">
        <v>0</v>
      </c>
      <c r="R195" s="54" t="s">
        <v>90</v>
      </c>
    </row>
    <row r="196" spans="2:18" s="4" customFormat="1" hidden="1" outlineLevel="1" x14ac:dyDescent="0.25">
      <c r="B196" s="52" t="s">
        <v>85</v>
      </c>
      <c r="C196" s="62">
        <v>5273</v>
      </c>
      <c r="D196" s="63">
        <v>-0.18776956253850896</v>
      </c>
      <c r="E196" s="62">
        <v>0</v>
      </c>
      <c r="F196" s="63" t="s">
        <v>90</v>
      </c>
      <c r="G196" s="62">
        <v>1350</v>
      </c>
      <c r="H196" s="63">
        <v>-0.25660792951541855</v>
      </c>
      <c r="I196" s="62">
        <v>1350</v>
      </c>
      <c r="J196" s="63">
        <v>-0.25660792951541855</v>
      </c>
      <c r="K196" s="62">
        <v>2253</v>
      </c>
      <c r="L196" s="63">
        <v>-0.30783410138248846</v>
      </c>
      <c r="M196" s="62">
        <v>1670</v>
      </c>
      <c r="N196" s="63">
        <v>0.17522871217452507</v>
      </c>
      <c r="O196" s="62">
        <v>0</v>
      </c>
      <c r="P196" s="63" t="s">
        <v>90</v>
      </c>
      <c r="Q196" s="62">
        <v>0</v>
      </c>
      <c r="R196" s="54" t="s">
        <v>90</v>
      </c>
    </row>
    <row r="197" spans="2:18" s="4" customFormat="1" hidden="1" outlineLevel="1" x14ac:dyDescent="0.25">
      <c r="B197" s="52" t="s">
        <v>86</v>
      </c>
      <c r="C197" s="62">
        <v>5612</v>
      </c>
      <c r="D197" s="63">
        <v>1.6666666666666607E-2</v>
      </c>
      <c r="E197" s="62">
        <v>0</v>
      </c>
      <c r="F197" s="63" t="s">
        <v>90</v>
      </c>
      <c r="G197" s="62">
        <v>1794</v>
      </c>
      <c r="H197" s="63">
        <v>-4.7770700636942665E-2</v>
      </c>
      <c r="I197" s="62">
        <v>1794</v>
      </c>
      <c r="J197" s="63">
        <v>-4.7770700636942665E-2</v>
      </c>
      <c r="K197" s="62">
        <v>2379</v>
      </c>
      <c r="L197" s="63">
        <v>4.20521446593769E-4</v>
      </c>
      <c r="M197" s="62">
        <v>1439</v>
      </c>
      <c r="N197" s="63">
        <v>0.14387917329093791</v>
      </c>
      <c r="O197" s="62">
        <v>0</v>
      </c>
      <c r="P197" s="63" t="s">
        <v>90</v>
      </c>
      <c r="Q197" s="62">
        <v>0</v>
      </c>
      <c r="R197" s="54" t="s">
        <v>90</v>
      </c>
    </row>
    <row r="198" spans="2:18" s="4" customFormat="1" hidden="1" outlineLevel="1" x14ac:dyDescent="0.25">
      <c r="B198" s="52" t="s">
        <v>87</v>
      </c>
      <c r="C198" s="62">
        <v>28836</v>
      </c>
      <c r="D198" s="63">
        <v>6.4373246714897414E-2</v>
      </c>
      <c r="E198" s="62">
        <v>0</v>
      </c>
      <c r="F198" s="63" t="s">
        <v>90</v>
      </c>
      <c r="G198" s="62">
        <v>9531</v>
      </c>
      <c r="H198" s="63">
        <v>-5.0791753809381501E-2</v>
      </c>
      <c r="I198" s="62">
        <v>9531</v>
      </c>
      <c r="J198" s="63">
        <v>-5.0791753809381501E-2</v>
      </c>
      <c r="K198" s="62">
        <v>13299</v>
      </c>
      <c r="L198" s="63">
        <v>9.4387755102040893E-2</v>
      </c>
      <c r="M198" s="62">
        <v>3358</v>
      </c>
      <c r="N198" s="63">
        <v>7.8009630818619558E-2</v>
      </c>
      <c r="O198" s="62">
        <v>2648</v>
      </c>
      <c r="P198" s="63">
        <v>0.48430493273542607</v>
      </c>
      <c r="Q198" s="62">
        <v>0</v>
      </c>
      <c r="R198" s="54" t="s">
        <v>90</v>
      </c>
    </row>
    <row r="199" spans="2:18" s="4" customFormat="1" hidden="1" outlineLevel="1" x14ac:dyDescent="0.25">
      <c r="B199" s="52" t="s">
        <v>88</v>
      </c>
      <c r="C199" s="62">
        <v>37675</v>
      </c>
      <c r="D199" s="63">
        <v>-8.9699074074074403E-3</v>
      </c>
      <c r="E199" s="62">
        <v>0</v>
      </c>
      <c r="F199" s="63" t="s">
        <v>90</v>
      </c>
      <c r="G199" s="62">
        <v>14630</v>
      </c>
      <c r="H199" s="63">
        <v>0.1042342818325912</v>
      </c>
      <c r="I199" s="62">
        <v>14630</v>
      </c>
      <c r="J199" s="63">
        <v>0.1042342818325912</v>
      </c>
      <c r="K199" s="62">
        <v>15957</v>
      </c>
      <c r="L199" s="63">
        <v>-0.13890237979601749</v>
      </c>
      <c r="M199" s="62">
        <v>3274</v>
      </c>
      <c r="N199" s="63">
        <v>-0.15225271879854996</v>
      </c>
      <c r="O199" s="62">
        <v>3814</v>
      </c>
      <c r="P199" s="63">
        <v>0.60657118786857622</v>
      </c>
      <c r="Q199" s="62">
        <v>0</v>
      </c>
      <c r="R199" s="54" t="s">
        <v>90</v>
      </c>
    </row>
    <row r="200" spans="2:18" s="4" customFormat="1" hidden="1" outlineLevel="1" x14ac:dyDescent="0.25">
      <c r="B200" s="52" t="s">
        <v>89</v>
      </c>
      <c r="C200" s="62">
        <v>35589</v>
      </c>
      <c r="D200" s="63">
        <v>-0.17236808446315199</v>
      </c>
      <c r="E200" s="62">
        <v>0</v>
      </c>
      <c r="F200" s="63" t="s">
        <v>90</v>
      </c>
      <c r="G200" s="62">
        <v>12642</v>
      </c>
      <c r="H200" s="63">
        <v>-0.20962800875273524</v>
      </c>
      <c r="I200" s="62">
        <v>12642</v>
      </c>
      <c r="J200" s="63">
        <v>-0.20962800875273524</v>
      </c>
      <c r="K200" s="62">
        <v>15081</v>
      </c>
      <c r="L200" s="63">
        <v>-0.26160399529964751</v>
      </c>
      <c r="M200" s="62">
        <v>3546</v>
      </c>
      <c r="N200" s="63">
        <v>-7.5117370892018753E-2</v>
      </c>
      <c r="O200" s="62">
        <v>4320</v>
      </c>
      <c r="P200" s="63">
        <v>0.57205240174672478</v>
      </c>
      <c r="Q200" s="62">
        <v>0</v>
      </c>
      <c r="R200" s="54" t="s">
        <v>90</v>
      </c>
    </row>
    <row r="201" spans="2:18" s="4" customFormat="1" ht="15.75" collapsed="1" x14ac:dyDescent="0.25">
      <c r="B201" s="64">
        <v>2004</v>
      </c>
      <c r="C201" s="65">
        <v>274119</v>
      </c>
      <c r="D201" s="66">
        <v>-1.1407159498272534E-2</v>
      </c>
      <c r="E201" s="65">
        <v>0</v>
      </c>
      <c r="F201" s="66" t="s">
        <v>90</v>
      </c>
      <c r="G201" s="65">
        <v>97749</v>
      </c>
      <c r="H201" s="66">
        <v>-2.6646751306945493E-2</v>
      </c>
      <c r="I201" s="65">
        <v>97749</v>
      </c>
      <c r="J201" s="66">
        <v>-2.6646751306945493E-2</v>
      </c>
      <c r="K201" s="65">
        <v>126935</v>
      </c>
      <c r="L201" s="66">
        <v>-5.188189511581176E-2</v>
      </c>
      <c r="M201" s="65">
        <v>30701</v>
      </c>
      <c r="N201" s="66">
        <v>6.1925558959652349E-4</v>
      </c>
      <c r="O201" s="65">
        <v>18734</v>
      </c>
      <c r="P201" s="66">
        <v>0.52383276394989431</v>
      </c>
      <c r="Q201" s="65">
        <v>0</v>
      </c>
      <c r="R201" s="66" t="s">
        <v>90</v>
      </c>
    </row>
    <row r="202" spans="2:18" s="4" customFormat="1" hidden="1" outlineLevel="1" x14ac:dyDescent="0.25">
      <c r="B202" s="52" t="s">
        <v>78</v>
      </c>
      <c r="C202" s="62">
        <v>40182</v>
      </c>
      <c r="D202" s="63">
        <v>2.569924399311363E-3</v>
      </c>
      <c r="E202" s="62">
        <v>0</v>
      </c>
      <c r="F202" s="63" t="s">
        <v>90</v>
      </c>
      <c r="G202" s="62">
        <v>15448</v>
      </c>
      <c r="H202" s="63" t="s">
        <v>90</v>
      </c>
      <c r="I202" s="62">
        <v>15448</v>
      </c>
      <c r="J202" s="63">
        <v>-5.7243988770901977E-2</v>
      </c>
      <c r="K202" s="62">
        <v>19340</v>
      </c>
      <c r="L202" s="63">
        <v>4.5461916860370932E-2</v>
      </c>
      <c r="M202" s="62">
        <v>3715</v>
      </c>
      <c r="N202" s="63">
        <v>-0.16871783396733053</v>
      </c>
      <c r="O202" s="62">
        <v>1679</v>
      </c>
      <c r="P202" s="63">
        <v>1.3158620689655174</v>
      </c>
      <c r="Q202" s="62">
        <v>0</v>
      </c>
      <c r="R202" s="54" t="s">
        <v>90</v>
      </c>
    </row>
    <row r="203" spans="2:18" s="4" customFormat="1" hidden="1" outlineLevel="1" x14ac:dyDescent="0.25">
      <c r="B203" s="52" t="s">
        <v>79</v>
      </c>
      <c r="C203" s="62">
        <v>38306</v>
      </c>
      <c r="D203" s="63">
        <v>-7.2314249733604563E-2</v>
      </c>
      <c r="E203" s="62">
        <v>0</v>
      </c>
      <c r="F203" s="63" t="s">
        <v>90</v>
      </c>
      <c r="G203" s="62">
        <v>14733</v>
      </c>
      <c r="H203" s="63" t="s">
        <v>90</v>
      </c>
      <c r="I203" s="62">
        <v>14733</v>
      </c>
      <c r="J203" s="63">
        <v>1.5998896627818837E-2</v>
      </c>
      <c r="K203" s="62">
        <v>18626</v>
      </c>
      <c r="L203" s="63">
        <v>-0.12873047057722897</v>
      </c>
      <c r="M203" s="62">
        <v>3487</v>
      </c>
      <c r="N203" s="63">
        <v>-0.17389244254915892</v>
      </c>
      <c r="O203" s="62">
        <v>1460</v>
      </c>
      <c r="P203" s="63">
        <v>0.22483221476510074</v>
      </c>
      <c r="Q203" s="62">
        <v>0</v>
      </c>
      <c r="R203" s="54" t="s">
        <v>90</v>
      </c>
    </row>
    <row r="204" spans="2:18" s="4" customFormat="1" hidden="1" outlineLevel="1" x14ac:dyDescent="0.25">
      <c r="B204" s="52" t="s">
        <v>80</v>
      </c>
      <c r="C204" s="62">
        <v>42479</v>
      </c>
      <c r="D204" s="63">
        <v>2.0737216455209539E-2</v>
      </c>
      <c r="E204" s="62">
        <v>0</v>
      </c>
      <c r="F204" s="63" t="s">
        <v>90</v>
      </c>
      <c r="G204" s="62">
        <v>14868</v>
      </c>
      <c r="H204" s="63" t="s">
        <v>90</v>
      </c>
      <c r="I204" s="62">
        <v>14868</v>
      </c>
      <c r="J204" s="63">
        <v>9.0189177298724221E-2</v>
      </c>
      <c r="K204" s="62">
        <v>22073</v>
      </c>
      <c r="L204" s="63">
        <v>1.3685419058553361E-2</v>
      </c>
      <c r="M204" s="62">
        <v>3815</v>
      </c>
      <c r="N204" s="63">
        <v>-0.12879652888787396</v>
      </c>
      <c r="O204" s="62">
        <v>1723</v>
      </c>
      <c r="P204" s="63">
        <v>-5.5372807017543879E-2</v>
      </c>
      <c r="Q204" s="62">
        <v>0</v>
      </c>
      <c r="R204" s="54" t="s">
        <v>90</v>
      </c>
    </row>
    <row r="205" spans="2:18" s="4" customFormat="1" hidden="1" outlineLevel="1" x14ac:dyDescent="0.25">
      <c r="B205" s="52" t="s">
        <v>81</v>
      </c>
      <c r="C205" s="62">
        <v>17878</v>
      </c>
      <c r="D205" s="63">
        <v>-0.22549062080318849</v>
      </c>
      <c r="E205" s="62">
        <v>0</v>
      </c>
      <c r="F205" s="63" t="s">
        <v>90</v>
      </c>
      <c r="G205" s="62">
        <v>7279</v>
      </c>
      <c r="H205" s="63" t="s">
        <v>90</v>
      </c>
      <c r="I205" s="62">
        <v>7279</v>
      </c>
      <c r="J205" s="63">
        <v>-0.15517641597028786</v>
      </c>
      <c r="K205" s="62">
        <v>7983</v>
      </c>
      <c r="L205" s="63">
        <v>-0.27135815991237677</v>
      </c>
      <c r="M205" s="62">
        <v>2090</v>
      </c>
      <c r="N205" s="63">
        <v>-0.34006946637196089</v>
      </c>
      <c r="O205" s="62">
        <v>526</v>
      </c>
      <c r="P205" s="63">
        <v>0.52906976744186052</v>
      </c>
      <c r="Q205" s="62">
        <v>0</v>
      </c>
      <c r="R205" s="54" t="s">
        <v>90</v>
      </c>
    </row>
    <row r="206" spans="2:18" s="4" customFormat="1" hidden="1" outlineLevel="1" x14ac:dyDescent="0.25">
      <c r="B206" s="52" t="s">
        <v>82</v>
      </c>
      <c r="C206" s="62">
        <v>5649</v>
      </c>
      <c r="D206" s="63">
        <v>-5.4560669456066968E-2</v>
      </c>
      <c r="E206" s="62">
        <v>0</v>
      </c>
      <c r="F206" s="63" t="s">
        <v>90</v>
      </c>
      <c r="G206" s="62">
        <v>1514</v>
      </c>
      <c r="H206" s="63" t="s">
        <v>90</v>
      </c>
      <c r="I206" s="62">
        <v>1514</v>
      </c>
      <c r="J206" s="63">
        <v>7.0721357850070721E-2</v>
      </c>
      <c r="K206" s="62">
        <v>2915</v>
      </c>
      <c r="L206" s="63">
        <v>9.5452837279218272E-2</v>
      </c>
      <c r="M206" s="62">
        <v>1220</v>
      </c>
      <c r="N206" s="63">
        <v>-0.35789473684210527</v>
      </c>
      <c r="O206" s="62">
        <v>0</v>
      </c>
      <c r="P206" s="63" t="s">
        <v>90</v>
      </c>
      <c r="Q206" s="62">
        <v>0</v>
      </c>
      <c r="R206" s="54" t="s">
        <v>90</v>
      </c>
    </row>
    <row r="207" spans="2:18" s="4" customFormat="1" hidden="1" outlineLevel="1" x14ac:dyDescent="0.25">
      <c r="B207" s="52" t="s">
        <v>83</v>
      </c>
      <c r="C207" s="62">
        <v>5098</v>
      </c>
      <c r="D207" s="63">
        <v>-0.12899367845549292</v>
      </c>
      <c r="E207" s="62">
        <v>0</v>
      </c>
      <c r="F207" s="63" t="s">
        <v>90</v>
      </c>
      <c r="G207" s="62">
        <v>1219</v>
      </c>
      <c r="H207" s="63" t="s">
        <v>90</v>
      </c>
      <c r="I207" s="62">
        <v>1219</v>
      </c>
      <c r="J207" s="63">
        <v>4.9956933677863802E-2</v>
      </c>
      <c r="K207" s="62">
        <v>2320</v>
      </c>
      <c r="L207" s="63">
        <v>1.6206745510293441E-2</v>
      </c>
      <c r="M207" s="62">
        <v>1559</v>
      </c>
      <c r="N207" s="63">
        <v>-0.35284350352843508</v>
      </c>
      <c r="O207" s="62">
        <v>0</v>
      </c>
      <c r="P207" s="63" t="s">
        <v>90</v>
      </c>
      <c r="Q207" s="62">
        <v>0</v>
      </c>
      <c r="R207" s="54" t="s">
        <v>90</v>
      </c>
    </row>
    <row r="208" spans="2:18" s="4" customFormat="1" hidden="1" outlineLevel="1" x14ac:dyDescent="0.25">
      <c r="B208" s="52" t="s">
        <v>84</v>
      </c>
      <c r="C208" s="62">
        <v>7569</v>
      </c>
      <c r="D208" s="63">
        <v>0.24715768660405346</v>
      </c>
      <c r="E208" s="62">
        <v>0</v>
      </c>
      <c r="F208" s="63" t="s">
        <v>90</v>
      </c>
      <c r="G208" s="62">
        <v>2379</v>
      </c>
      <c r="H208" s="63" t="s">
        <v>90</v>
      </c>
      <c r="I208" s="62">
        <v>2379</v>
      </c>
      <c r="J208" s="63">
        <v>1.0544041450777204</v>
      </c>
      <c r="K208" s="62">
        <v>3884</v>
      </c>
      <c r="L208" s="63">
        <v>0.26185834957764786</v>
      </c>
      <c r="M208" s="62">
        <v>1306</v>
      </c>
      <c r="N208" s="63">
        <v>-0.28750681942171308</v>
      </c>
      <c r="O208" s="62">
        <v>0</v>
      </c>
      <c r="P208" s="63" t="s">
        <v>90</v>
      </c>
      <c r="Q208" s="62">
        <v>0</v>
      </c>
      <c r="R208" s="54" t="s">
        <v>90</v>
      </c>
    </row>
    <row r="209" spans="2:18" s="4" customFormat="1" hidden="1" outlineLevel="1" x14ac:dyDescent="0.25">
      <c r="B209" s="52" t="s">
        <v>85</v>
      </c>
      <c r="C209" s="62">
        <v>6492</v>
      </c>
      <c r="D209" s="63">
        <v>8.2000000000000073E-2</v>
      </c>
      <c r="E209" s="62">
        <v>0</v>
      </c>
      <c r="F209" s="63" t="s">
        <v>90</v>
      </c>
      <c r="G209" s="62">
        <v>1816</v>
      </c>
      <c r="H209" s="63" t="s">
        <v>90</v>
      </c>
      <c r="I209" s="62">
        <v>1816</v>
      </c>
      <c r="J209" s="63">
        <v>0.28248587570621475</v>
      </c>
      <c r="K209" s="62">
        <v>3255</v>
      </c>
      <c r="L209" s="63">
        <v>0.18320610687022909</v>
      </c>
      <c r="M209" s="62">
        <v>1421</v>
      </c>
      <c r="N209" s="63">
        <v>-0.22476813966175668</v>
      </c>
      <c r="O209" s="62">
        <v>0</v>
      </c>
      <c r="P209" s="63" t="s">
        <v>90</v>
      </c>
      <c r="Q209" s="62">
        <v>0</v>
      </c>
      <c r="R209" s="54" t="s">
        <v>90</v>
      </c>
    </row>
    <row r="210" spans="2:18" s="4" customFormat="1" hidden="1" outlineLevel="1" x14ac:dyDescent="0.25">
      <c r="B210" s="52" t="s">
        <v>86</v>
      </c>
      <c r="C210" s="62">
        <v>5520</v>
      </c>
      <c r="D210" s="63">
        <v>-2.4734982332155431E-2</v>
      </c>
      <c r="E210" s="62">
        <v>0</v>
      </c>
      <c r="F210" s="63" t="s">
        <v>90</v>
      </c>
      <c r="G210" s="62">
        <v>1884</v>
      </c>
      <c r="H210" s="63" t="s">
        <v>90</v>
      </c>
      <c r="I210" s="62">
        <v>1884</v>
      </c>
      <c r="J210" s="63">
        <v>0.61301369863013688</v>
      </c>
      <c r="K210" s="62">
        <v>2378</v>
      </c>
      <c r="L210" s="63">
        <v>0.10656119125174501</v>
      </c>
      <c r="M210" s="62">
        <v>1258</v>
      </c>
      <c r="N210" s="63">
        <v>-0.46308151941954756</v>
      </c>
      <c r="O210" s="62">
        <v>0</v>
      </c>
      <c r="P210" s="63" t="s">
        <v>90</v>
      </c>
      <c r="Q210" s="62">
        <v>0</v>
      </c>
      <c r="R210" s="54" t="s">
        <v>90</v>
      </c>
    </row>
    <row r="211" spans="2:18" s="4" customFormat="1" hidden="1" outlineLevel="1" x14ac:dyDescent="0.25">
      <c r="B211" s="52" t="s">
        <v>87</v>
      </c>
      <c r="C211" s="62">
        <v>27092</v>
      </c>
      <c r="D211" s="63">
        <v>0.18419442258938723</v>
      </c>
      <c r="E211" s="62">
        <v>0</v>
      </c>
      <c r="F211" s="63" t="s">
        <v>90</v>
      </c>
      <c r="G211" s="62">
        <v>10041</v>
      </c>
      <c r="H211" s="63" t="s">
        <v>90</v>
      </c>
      <c r="I211" s="62">
        <v>10041</v>
      </c>
      <c r="J211" s="63">
        <v>0.16728667751685644</v>
      </c>
      <c r="K211" s="62">
        <v>12152</v>
      </c>
      <c r="L211" s="63">
        <v>0.18880845235765986</v>
      </c>
      <c r="M211" s="62">
        <v>3115</v>
      </c>
      <c r="N211" s="63">
        <v>3.660565723793674E-2</v>
      </c>
      <c r="O211" s="62">
        <v>1784</v>
      </c>
      <c r="P211" s="63">
        <v>0.70066730219256446</v>
      </c>
      <c r="Q211" s="62">
        <v>0</v>
      </c>
      <c r="R211" s="54" t="s">
        <v>90</v>
      </c>
    </row>
    <row r="212" spans="2:18" s="4" customFormat="1" hidden="1" outlineLevel="1" x14ac:dyDescent="0.25">
      <c r="B212" s="52" t="s">
        <v>88</v>
      </c>
      <c r="C212" s="62">
        <v>38016</v>
      </c>
      <c r="D212" s="63">
        <v>0.1232051054777521</v>
      </c>
      <c r="E212" s="62">
        <v>0</v>
      </c>
      <c r="F212" s="63" t="s">
        <v>90</v>
      </c>
      <c r="G212" s="62">
        <v>13249</v>
      </c>
      <c r="H212" s="63" t="s">
        <v>90</v>
      </c>
      <c r="I212" s="62">
        <v>13249</v>
      </c>
      <c r="J212" s="63">
        <v>8.7766830870279255E-2</v>
      </c>
      <c r="K212" s="62">
        <v>18531</v>
      </c>
      <c r="L212" s="63">
        <v>6.3899414398897791E-2</v>
      </c>
      <c r="M212" s="62">
        <v>3862</v>
      </c>
      <c r="N212" s="63">
        <v>0.1569802276812462</v>
      </c>
      <c r="O212" s="62">
        <v>2374</v>
      </c>
      <c r="P212" s="63">
        <v>1.6087912087912088</v>
      </c>
      <c r="Q212" s="62">
        <v>0</v>
      </c>
      <c r="R212" s="54" t="s">
        <v>90</v>
      </c>
    </row>
    <row r="213" spans="2:18" s="4" customFormat="1" hidden="1" outlineLevel="1" x14ac:dyDescent="0.25">
      <c r="B213" s="52" t="s">
        <v>89</v>
      </c>
      <c r="C213" s="62">
        <v>43001</v>
      </c>
      <c r="D213" s="63">
        <v>0.10027634205004854</v>
      </c>
      <c r="E213" s="62">
        <v>0</v>
      </c>
      <c r="F213" s="63" t="s">
        <v>90</v>
      </c>
      <c r="G213" s="62">
        <v>15995</v>
      </c>
      <c r="H213" s="63" t="s">
        <v>90</v>
      </c>
      <c r="I213" s="62">
        <v>15995</v>
      </c>
      <c r="J213" s="63">
        <v>0.1108410306271268</v>
      </c>
      <c r="K213" s="62">
        <v>20424</v>
      </c>
      <c r="L213" s="63">
        <v>1.7384806973848033E-2</v>
      </c>
      <c r="M213" s="62">
        <v>3834</v>
      </c>
      <c r="N213" s="63">
        <v>8.3663086489542016E-2</v>
      </c>
      <c r="O213" s="62">
        <v>2748</v>
      </c>
      <c r="P213" s="63">
        <v>1.5682242990654207</v>
      </c>
      <c r="Q213" s="62">
        <v>0</v>
      </c>
      <c r="R213" s="54" t="s">
        <v>90</v>
      </c>
    </row>
    <row r="214" spans="2:18" s="4" customFormat="1" ht="15.75" collapsed="1" x14ac:dyDescent="0.25">
      <c r="B214" s="64">
        <v>2003</v>
      </c>
      <c r="C214" s="65">
        <v>277282</v>
      </c>
      <c r="D214" s="66">
        <v>2.1548595786068825E-2</v>
      </c>
      <c r="E214" s="65">
        <v>0</v>
      </c>
      <c r="F214" s="66" t="s">
        <v>90</v>
      </c>
      <c r="G214" s="65">
        <v>100425</v>
      </c>
      <c r="H214" s="66" t="s">
        <v>90</v>
      </c>
      <c r="I214" s="65">
        <v>100425</v>
      </c>
      <c r="J214" s="66">
        <v>6.1137585984636367E-2</v>
      </c>
      <c r="K214" s="65">
        <v>133881</v>
      </c>
      <c r="L214" s="66">
        <v>4.7731622199707058E-3</v>
      </c>
      <c r="M214" s="65">
        <v>30682</v>
      </c>
      <c r="N214" s="66">
        <v>-0.15789762590915324</v>
      </c>
      <c r="O214" s="65">
        <v>12294</v>
      </c>
      <c r="P214" s="66">
        <v>0.72814169243744731</v>
      </c>
      <c r="Q214" s="65">
        <v>0</v>
      </c>
      <c r="R214" s="66" t="s">
        <v>90</v>
      </c>
    </row>
    <row r="215" spans="2:18" s="4" customFormat="1" hidden="1" outlineLevel="1" x14ac:dyDescent="0.25">
      <c r="B215" s="52" t="s">
        <v>78</v>
      </c>
      <c r="C215" s="62">
        <v>40079</v>
      </c>
      <c r="D215" s="63">
        <v>2.9026849836097934E-3</v>
      </c>
      <c r="E215" s="62">
        <v>0</v>
      </c>
      <c r="F215" s="63" t="s">
        <v>90</v>
      </c>
      <c r="G215" s="62">
        <v>0</v>
      </c>
      <c r="H215" s="63" t="s">
        <v>90</v>
      </c>
      <c r="I215" s="62">
        <v>16386</v>
      </c>
      <c r="J215" s="63">
        <v>5.4304465319778616E-2</v>
      </c>
      <c r="K215" s="62">
        <v>18499</v>
      </c>
      <c r="L215" s="63">
        <v>-9.7433645589383278E-2</v>
      </c>
      <c r="M215" s="62">
        <v>4469</v>
      </c>
      <c r="N215" s="63">
        <v>0.3969990622069397</v>
      </c>
      <c r="O215" s="62">
        <v>725</v>
      </c>
      <c r="P215" s="63">
        <v>-1.3774104683195176E-3</v>
      </c>
      <c r="Q215" s="62">
        <v>0</v>
      </c>
      <c r="R215" s="54" t="s">
        <v>90</v>
      </c>
    </row>
    <row r="216" spans="2:18" s="4" customFormat="1" hidden="1" outlineLevel="1" x14ac:dyDescent="0.25">
      <c r="B216" s="52" t="s">
        <v>79</v>
      </c>
      <c r="C216" s="62">
        <v>41292</v>
      </c>
      <c r="D216" s="63">
        <v>0.15894355721462849</v>
      </c>
      <c r="E216" s="62">
        <v>0</v>
      </c>
      <c r="F216" s="63" t="s">
        <v>90</v>
      </c>
      <c r="G216" s="62">
        <v>0</v>
      </c>
      <c r="H216" s="63" t="s">
        <v>90</v>
      </c>
      <c r="I216" s="62">
        <v>14501</v>
      </c>
      <c r="J216" s="63">
        <v>6.3513017968463537E-2</v>
      </c>
      <c r="K216" s="62">
        <v>21378</v>
      </c>
      <c r="L216" s="63">
        <v>0.17558427275226829</v>
      </c>
      <c r="M216" s="62">
        <v>4221</v>
      </c>
      <c r="N216" s="63">
        <v>0.36293186955117851</v>
      </c>
      <c r="O216" s="62">
        <v>1192</v>
      </c>
      <c r="P216" s="63">
        <v>0.67415730337078661</v>
      </c>
      <c r="Q216" s="62">
        <v>0</v>
      </c>
      <c r="R216" s="54" t="s">
        <v>90</v>
      </c>
    </row>
    <row r="217" spans="2:18" s="4" customFormat="1" hidden="1" outlineLevel="1" x14ac:dyDescent="0.25">
      <c r="B217" s="52" t="s">
        <v>80</v>
      </c>
      <c r="C217" s="62">
        <v>41616</v>
      </c>
      <c r="D217" s="63">
        <v>0.14157180085036347</v>
      </c>
      <c r="E217" s="62">
        <v>0</v>
      </c>
      <c r="F217" s="63" t="s">
        <v>90</v>
      </c>
      <c r="G217" s="62">
        <v>0</v>
      </c>
      <c r="H217" s="63" t="s">
        <v>90</v>
      </c>
      <c r="I217" s="62">
        <v>13638</v>
      </c>
      <c r="J217" s="63">
        <v>-9.0823221681319843E-3</v>
      </c>
      <c r="K217" s="62">
        <v>21775</v>
      </c>
      <c r="L217" s="63">
        <v>0.16034317382500274</v>
      </c>
      <c r="M217" s="62">
        <v>4379</v>
      </c>
      <c r="N217" s="63">
        <v>0.43667979002624668</v>
      </c>
      <c r="O217" s="62">
        <v>1824</v>
      </c>
      <c r="P217" s="63">
        <v>1.0774487471526197</v>
      </c>
      <c r="Q217" s="62">
        <v>0</v>
      </c>
      <c r="R217" s="54" t="s">
        <v>90</v>
      </c>
    </row>
    <row r="218" spans="2:18" s="4" customFormat="1" hidden="1" outlineLevel="1" x14ac:dyDescent="0.25">
      <c r="B218" s="52" t="s">
        <v>81</v>
      </c>
      <c r="C218" s="62">
        <v>23083</v>
      </c>
      <c r="D218" s="63">
        <v>0.34141097164109713</v>
      </c>
      <c r="E218" s="62">
        <v>0</v>
      </c>
      <c r="F218" s="63" t="s">
        <v>90</v>
      </c>
      <c r="G218" s="62">
        <v>0</v>
      </c>
      <c r="H218" s="63" t="s">
        <v>90</v>
      </c>
      <c r="I218" s="62">
        <v>8616</v>
      </c>
      <c r="J218" s="63">
        <v>0.60716284275321764</v>
      </c>
      <c r="K218" s="62">
        <v>10956</v>
      </c>
      <c r="L218" s="63">
        <v>0.17151411462788713</v>
      </c>
      <c r="M218" s="62">
        <v>3167</v>
      </c>
      <c r="N218" s="63">
        <v>0.34708634623564438</v>
      </c>
      <c r="O218" s="62">
        <v>344</v>
      </c>
      <c r="P218" s="63">
        <v>1.3888888888888888</v>
      </c>
      <c r="Q218" s="62">
        <v>0</v>
      </c>
      <c r="R218" s="54" t="s">
        <v>90</v>
      </c>
    </row>
    <row r="219" spans="2:18" s="4" customFormat="1" hidden="1" outlineLevel="1" x14ac:dyDescent="0.25">
      <c r="B219" s="52" t="s">
        <v>82</v>
      </c>
      <c r="C219" s="62">
        <v>5975</v>
      </c>
      <c r="D219" s="63">
        <v>0.235780765253361</v>
      </c>
      <c r="E219" s="62">
        <v>0</v>
      </c>
      <c r="F219" s="63" t="s">
        <v>90</v>
      </c>
      <c r="G219" s="62">
        <v>0</v>
      </c>
      <c r="H219" s="63" t="s">
        <v>90</v>
      </c>
      <c r="I219" s="62">
        <v>1414</v>
      </c>
      <c r="J219" s="63">
        <v>-2.9512697323267001E-2</v>
      </c>
      <c r="K219" s="62">
        <v>2661</v>
      </c>
      <c r="L219" s="63">
        <v>0.32519920318725104</v>
      </c>
      <c r="M219" s="62">
        <v>1900</v>
      </c>
      <c r="N219" s="63">
        <v>0.38686131386861322</v>
      </c>
      <c r="O219" s="62">
        <v>0</v>
      </c>
      <c r="P219" s="63" t="s">
        <v>90</v>
      </c>
      <c r="Q219" s="62">
        <v>0</v>
      </c>
      <c r="R219" s="54" t="s">
        <v>90</v>
      </c>
    </row>
    <row r="220" spans="2:18" s="4" customFormat="1" hidden="1" outlineLevel="1" x14ac:dyDescent="0.25">
      <c r="B220" s="52" t="s">
        <v>83</v>
      </c>
      <c r="C220" s="62">
        <v>5853</v>
      </c>
      <c r="D220" s="63">
        <v>6.8065693430656937E-2</v>
      </c>
      <c r="E220" s="62">
        <v>0</v>
      </c>
      <c r="F220" s="63" t="s">
        <v>90</v>
      </c>
      <c r="G220" s="62">
        <v>0</v>
      </c>
      <c r="H220" s="63" t="s">
        <v>90</v>
      </c>
      <c r="I220" s="62">
        <v>1161</v>
      </c>
      <c r="J220" s="63">
        <v>-1.1914893617021249E-2</v>
      </c>
      <c r="K220" s="62">
        <v>2283</v>
      </c>
      <c r="L220" s="63">
        <v>-9.1885441527446265E-2</v>
      </c>
      <c r="M220" s="62">
        <v>2409</v>
      </c>
      <c r="N220" s="63">
        <v>0.34505862646566166</v>
      </c>
      <c r="O220" s="62">
        <v>0</v>
      </c>
      <c r="P220" s="63" t="s">
        <v>90</v>
      </c>
      <c r="Q220" s="62">
        <v>0</v>
      </c>
      <c r="R220" s="54" t="s">
        <v>90</v>
      </c>
    </row>
    <row r="221" spans="2:18" s="4" customFormat="1" hidden="1" outlineLevel="1" x14ac:dyDescent="0.25">
      <c r="B221" s="52" t="s">
        <v>84</v>
      </c>
      <c r="C221" s="62">
        <v>6069</v>
      </c>
      <c r="D221" s="63">
        <v>-1.3972380178716493E-2</v>
      </c>
      <c r="E221" s="62">
        <v>0</v>
      </c>
      <c r="F221" s="63" t="s">
        <v>90</v>
      </c>
      <c r="G221" s="62">
        <v>0</v>
      </c>
      <c r="H221" s="63" t="s">
        <v>90</v>
      </c>
      <c r="I221" s="62">
        <v>1158</v>
      </c>
      <c r="J221" s="63">
        <v>3.7634408602150504E-2</v>
      </c>
      <c r="K221" s="62">
        <v>3078</v>
      </c>
      <c r="L221" s="63">
        <v>0.51775147928994092</v>
      </c>
      <c r="M221" s="62">
        <v>1833</v>
      </c>
      <c r="N221" s="63">
        <v>-0.39123214878777812</v>
      </c>
      <c r="O221" s="62">
        <v>0</v>
      </c>
      <c r="P221" s="63" t="s">
        <v>90</v>
      </c>
      <c r="Q221" s="62">
        <v>0</v>
      </c>
      <c r="R221" s="54" t="s">
        <v>90</v>
      </c>
    </row>
    <row r="222" spans="2:18" s="4" customFormat="1" hidden="1" outlineLevel="1" x14ac:dyDescent="0.25">
      <c r="B222" s="52" t="s">
        <v>85</v>
      </c>
      <c r="C222" s="62">
        <v>6000</v>
      </c>
      <c r="D222" s="63">
        <v>0.10660272962006645</v>
      </c>
      <c r="E222" s="62">
        <v>0</v>
      </c>
      <c r="F222" s="63" t="s">
        <v>90</v>
      </c>
      <c r="G222" s="62">
        <v>0</v>
      </c>
      <c r="H222" s="63" t="s">
        <v>90</v>
      </c>
      <c r="I222" s="62">
        <v>1416</v>
      </c>
      <c r="J222" s="63">
        <v>-1.7349063150589816E-2</v>
      </c>
      <c r="K222" s="62">
        <v>2751</v>
      </c>
      <c r="L222" s="63">
        <v>0.11016949152542366</v>
      </c>
      <c r="M222" s="62">
        <v>1833</v>
      </c>
      <c r="N222" s="63">
        <v>0.219560878243513</v>
      </c>
      <c r="O222" s="62">
        <v>0</v>
      </c>
      <c r="P222" s="63" t="s">
        <v>90</v>
      </c>
      <c r="Q222" s="62">
        <v>0</v>
      </c>
      <c r="R222" s="54" t="s">
        <v>90</v>
      </c>
    </row>
    <row r="223" spans="2:18" s="4" customFormat="1" hidden="1" outlineLevel="1" x14ac:dyDescent="0.25">
      <c r="B223" s="52" t="s">
        <v>86</v>
      </c>
      <c r="C223" s="62">
        <v>5660</v>
      </c>
      <c r="D223" s="63">
        <v>0.10138159174936767</v>
      </c>
      <c r="E223" s="62">
        <v>0</v>
      </c>
      <c r="F223" s="63" t="s">
        <v>90</v>
      </c>
      <c r="G223" s="62">
        <v>0</v>
      </c>
      <c r="H223" s="63" t="s">
        <v>90</v>
      </c>
      <c r="I223" s="62">
        <v>1168</v>
      </c>
      <c r="J223" s="63">
        <v>-5.110732538330498E-3</v>
      </c>
      <c r="K223" s="62">
        <v>2149</v>
      </c>
      <c r="L223" s="63">
        <v>7.2355289421157654E-2</v>
      </c>
      <c r="M223" s="62">
        <v>2343</v>
      </c>
      <c r="N223" s="63">
        <v>0.19479857215706264</v>
      </c>
      <c r="O223" s="62">
        <v>0</v>
      </c>
      <c r="P223" s="63" t="s">
        <v>90</v>
      </c>
      <c r="Q223" s="62">
        <v>0</v>
      </c>
      <c r="R223" s="54" t="s">
        <v>90</v>
      </c>
    </row>
    <row r="224" spans="2:18" s="4" customFormat="1" hidden="1" outlineLevel="1" x14ac:dyDescent="0.25">
      <c r="B224" s="52" t="s">
        <v>87</v>
      </c>
      <c r="C224" s="62">
        <v>22878</v>
      </c>
      <c r="D224" s="63">
        <v>9.710832973672856E-2</v>
      </c>
      <c r="E224" s="62">
        <v>0</v>
      </c>
      <c r="F224" s="63" t="s">
        <v>90</v>
      </c>
      <c r="G224" s="62">
        <v>0</v>
      </c>
      <c r="H224" s="63" t="s">
        <v>90</v>
      </c>
      <c r="I224" s="62">
        <v>8602</v>
      </c>
      <c r="J224" s="63">
        <v>0.23983857019313914</v>
      </c>
      <c r="K224" s="62">
        <v>10222</v>
      </c>
      <c r="L224" s="63">
        <v>4.5194274028629966E-2</v>
      </c>
      <c r="M224" s="62">
        <v>3005</v>
      </c>
      <c r="N224" s="63">
        <v>-0.12543655413271249</v>
      </c>
      <c r="O224" s="62">
        <v>1049</v>
      </c>
      <c r="P224" s="63">
        <v>0.50071530758226035</v>
      </c>
      <c r="Q224" s="62">
        <v>0</v>
      </c>
      <c r="R224" s="54" t="s">
        <v>90</v>
      </c>
    </row>
    <row r="225" spans="2:18" s="4" customFormat="1" hidden="1" outlineLevel="1" x14ac:dyDescent="0.25">
      <c r="B225" s="52" t="s">
        <v>88</v>
      </c>
      <c r="C225" s="62">
        <v>33846</v>
      </c>
      <c r="D225" s="63">
        <v>1.5633908477119318E-2</v>
      </c>
      <c r="E225" s="62">
        <v>0</v>
      </c>
      <c r="F225" s="63" t="s">
        <v>90</v>
      </c>
      <c r="G225" s="62">
        <v>0</v>
      </c>
      <c r="H225" s="63" t="s">
        <v>90</v>
      </c>
      <c r="I225" s="62">
        <v>12180</v>
      </c>
      <c r="J225" s="63">
        <v>-1.5041242115477971E-2</v>
      </c>
      <c r="K225" s="62">
        <v>17418</v>
      </c>
      <c r="L225" s="63">
        <v>5.3401874811007E-2</v>
      </c>
      <c r="M225" s="62">
        <v>3338</v>
      </c>
      <c r="N225" s="63">
        <v>-9.7837837837837838E-2</v>
      </c>
      <c r="O225" s="62">
        <v>910</v>
      </c>
      <c r="P225" s="63">
        <v>0.25690607734806625</v>
      </c>
      <c r="Q225" s="62">
        <v>0</v>
      </c>
      <c r="R225" s="54" t="s">
        <v>90</v>
      </c>
    </row>
    <row r="226" spans="2:18" s="4" customFormat="1" hidden="1" outlineLevel="1" x14ac:dyDescent="0.25">
      <c r="B226" s="52" t="s">
        <v>89</v>
      </c>
      <c r="C226" s="62">
        <v>39082</v>
      </c>
      <c r="D226" s="63">
        <v>8.5339776167069337E-2</v>
      </c>
      <c r="E226" s="62">
        <v>0</v>
      </c>
      <c r="F226" s="63" t="s">
        <v>90</v>
      </c>
      <c r="G226" s="62">
        <v>0</v>
      </c>
      <c r="H226" s="63" t="s">
        <v>90</v>
      </c>
      <c r="I226" s="62">
        <v>14399</v>
      </c>
      <c r="J226" s="63">
        <v>0.18500534935396273</v>
      </c>
      <c r="K226" s="62">
        <v>20075</v>
      </c>
      <c r="L226" s="63">
        <v>6.2956687493381347E-2</v>
      </c>
      <c r="M226" s="62">
        <v>3538</v>
      </c>
      <c r="N226" s="63">
        <v>-0.1345401174168297</v>
      </c>
      <c r="O226" s="62">
        <v>1070</v>
      </c>
      <c r="P226" s="63">
        <v>0.21040723981900444</v>
      </c>
      <c r="Q226" s="62">
        <v>0</v>
      </c>
      <c r="R226" s="54" t="s">
        <v>90</v>
      </c>
    </row>
    <row r="227" spans="2:18" s="4" customFormat="1" ht="15.75" collapsed="1" x14ac:dyDescent="0.25">
      <c r="B227" s="64">
        <v>2002</v>
      </c>
      <c r="C227" s="65">
        <v>271433</v>
      </c>
      <c r="D227" s="66">
        <v>0.10126869880270872</v>
      </c>
      <c r="E227" s="65">
        <v>0</v>
      </c>
      <c r="F227" s="66" t="s">
        <v>90</v>
      </c>
      <c r="G227" s="65">
        <v>0</v>
      </c>
      <c r="H227" s="66" t="s">
        <v>90</v>
      </c>
      <c r="I227" s="65">
        <v>94639</v>
      </c>
      <c r="J227" s="66">
        <v>9.893287195624656E-2</v>
      </c>
      <c r="K227" s="65">
        <v>133245</v>
      </c>
      <c r="L227" s="66">
        <v>8.3010923987255403E-2</v>
      </c>
      <c r="M227" s="65">
        <v>36435</v>
      </c>
      <c r="N227" s="66">
        <v>0.11918292121025953</v>
      </c>
      <c r="O227" s="65">
        <v>7114</v>
      </c>
      <c r="P227" s="66">
        <v>0.49234319278372141</v>
      </c>
      <c r="Q227" s="65">
        <v>0</v>
      </c>
      <c r="R227" s="66" t="s">
        <v>90</v>
      </c>
    </row>
    <row r="228" spans="2:18" s="4" customFormat="1" hidden="1" outlineLevel="1" x14ac:dyDescent="0.25">
      <c r="B228" s="52" t="s">
        <v>78</v>
      </c>
      <c r="C228" s="62">
        <v>39963</v>
      </c>
      <c r="D228" s="63">
        <v>0.23388291959985175</v>
      </c>
      <c r="E228" s="62">
        <v>0</v>
      </c>
      <c r="F228" s="63" t="s">
        <v>90</v>
      </c>
      <c r="G228" s="62">
        <v>0</v>
      </c>
      <c r="H228" s="63" t="s">
        <v>90</v>
      </c>
      <c r="I228" s="62">
        <v>15542</v>
      </c>
      <c r="J228" s="63">
        <v>0.32475281281963864</v>
      </c>
      <c r="K228" s="62">
        <v>20496</v>
      </c>
      <c r="L228" s="63">
        <v>0.22167252786553027</v>
      </c>
      <c r="M228" s="62">
        <v>3199</v>
      </c>
      <c r="N228" s="63">
        <v>0.14700609537468634</v>
      </c>
      <c r="O228" s="62">
        <v>726</v>
      </c>
      <c r="P228" s="63">
        <v>-0.33394495412844039</v>
      </c>
      <c r="Q228" s="62">
        <v>0</v>
      </c>
      <c r="R228" s="54" t="s">
        <v>90</v>
      </c>
    </row>
    <row r="229" spans="2:18" s="4" customFormat="1" hidden="1" outlineLevel="1" x14ac:dyDescent="0.25">
      <c r="B229" s="52" t="s">
        <v>79</v>
      </c>
      <c r="C229" s="62">
        <v>35629</v>
      </c>
      <c r="D229" s="63">
        <v>0.16446056802954545</v>
      </c>
      <c r="E229" s="62">
        <v>0</v>
      </c>
      <c r="F229" s="63" t="s">
        <v>90</v>
      </c>
      <c r="G229" s="62">
        <v>0</v>
      </c>
      <c r="H229" s="63" t="s">
        <v>90</v>
      </c>
      <c r="I229" s="62">
        <v>13635</v>
      </c>
      <c r="J229" s="63">
        <v>6.957954188892379E-2</v>
      </c>
      <c r="K229" s="62">
        <v>18185</v>
      </c>
      <c r="L229" s="63">
        <v>0.25379205736348598</v>
      </c>
      <c r="M229" s="62">
        <v>3097</v>
      </c>
      <c r="N229" s="63">
        <v>0.24377510040160644</v>
      </c>
      <c r="O229" s="62">
        <v>712</v>
      </c>
      <c r="P229" s="63">
        <v>-0.1672514619883041</v>
      </c>
      <c r="Q229" s="62">
        <v>0</v>
      </c>
      <c r="R229" s="54" t="s">
        <v>90</v>
      </c>
    </row>
    <row r="230" spans="2:18" s="4" customFormat="1" hidden="1" outlineLevel="1" x14ac:dyDescent="0.25">
      <c r="B230" s="52" t="s">
        <v>80</v>
      </c>
      <c r="C230" s="62">
        <v>36455</v>
      </c>
      <c r="D230" s="63">
        <v>0.20552248677248675</v>
      </c>
      <c r="E230" s="62">
        <v>0</v>
      </c>
      <c r="F230" s="63" t="s">
        <v>90</v>
      </c>
      <c r="G230" s="62">
        <v>0</v>
      </c>
      <c r="H230" s="63" t="s">
        <v>90</v>
      </c>
      <c r="I230" s="62">
        <v>13763</v>
      </c>
      <c r="J230" s="63">
        <v>0.16556571815718146</v>
      </c>
      <c r="K230" s="62">
        <v>18766</v>
      </c>
      <c r="L230" s="63">
        <v>0.26960286854745963</v>
      </c>
      <c r="M230" s="62">
        <v>3048</v>
      </c>
      <c r="N230" s="63">
        <v>8.9349535382416079E-2</v>
      </c>
      <c r="O230" s="62">
        <v>878</v>
      </c>
      <c r="P230" s="63">
        <v>2.9308323563892236E-2</v>
      </c>
      <c r="Q230" s="62">
        <v>0</v>
      </c>
      <c r="R230" s="54" t="s">
        <v>90</v>
      </c>
    </row>
    <row r="231" spans="2:18" s="4" customFormat="1" hidden="1" outlineLevel="1" x14ac:dyDescent="0.25">
      <c r="B231" s="52" t="s">
        <v>81</v>
      </c>
      <c r="C231" s="62">
        <v>17208</v>
      </c>
      <c r="D231" s="63">
        <v>4.107931514308194E-2</v>
      </c>
      <c r="E231" s="62">
        <v>0</v>
      </c>
      <c r="F231" s="63" t="s">
        <v>90</v>
      </c>
      <c r="G231" s="62">
        <v>0</v>
      </c>
      <c r="H231" s="63" t="s">
        <v>90</v>
      </c>
      <c r="I231" s="62">
        <v>5361</v>
      </c>
      <c r="J231" s="63">
        <v>-0.13546202225447512</v>
      </c>
      <c r="K231" s="62">
        <v>9352</v>
      </c>
      <c r="L231" s="63">
        <v>0.2232831916285154</v>
      </c>
      <c r="M231" s="62">
        <v>2351</v>
      </c>
      <c r="N231" s="63">
        <v>1.5112262521588926E-2</v>
      </c>
      <c r="O231" s="62">
        <v>144</v>
      </c>
      <c r="P231" s="63">
        <v>-0.60762942779291551</v>
      </c>
      <c r="Q231" s="62">
        <v>0</v>
      </c>
      <c r="R231" s="54" t="s">
        <v>90</v>
      </c>
    </row>
    <row r="232" spans="2:18" s="4" customFormat="1" hidden="1" outlineLevel="1" x14ac:dyDescent="0.25">
      <c r="B232" s="52" t="s">
        <v>82</v>
      </c>
      <c r="C232" s="62">
        <v>4835</v>
      </c>
      <c r="D232" s="63">
        <v>-3.2613045218087278E-2</v>
      </c>
      <c r="E232" s="62">
        <v>0</v>
      </c>
      <c r="F232" s="63" t="s">
        <v>90</v>
      </c>
      <c r="G232" s="62">
        <v>0</v>
      </c>
      <c r="H232" s="63" t="s">
        <v>90</v>
      </c>
      <c r="I232" s="62">
        <v>1457</v>
      </c>
      <c r="J232" s="63">
        <v>0.35534883720930233</v>
      </c>
      <c r="K232" s="62">
        <v>2008</v>
      </c>
      <c r="L232" s="63">
        <v>-8.9342403628117961E-2</v>
      </c>
      <c r="M232" s="62">
        <v>1370</v>
      </c>
      <c r="N232" s="63">
        <v>-0.20256111757857975</v>
      </c>
      <c r="O232" s="62">
        <v>0</v>
      </c>
      <c r="P232" s="63" t="s">
        <v>90</v>
      </c>
      <c r="Q232" s="62">
        <v>0</v>
      </c>
      <c r="R232" s="54" t="s">
        <v>90</v>
      </c>
    </row>
    <row r="233" spans="2:18" s="4" customFormat="1" hidden="1" outlineLevel="1" x14ac:dyDescent="0.25">
      <c r="B233" s="52" t="s">
        <v>83</v>
      </c>
      <c r="C233" s="62">
        <v>5480</v>
      </c>
      <c r="D233" s="63">
        <v>-6.7392784206943501E-2</v>
      </c>
      <c r="E233" s="62">
        <v>0</v>
      </c>
      <c r="F233" s="63" t="s">
        <v>90</v>
      </c>
      <c r="G233" s="62">
        <v>0</v>
      </c>
      <c r="H233" s="63" t="s">
        <v>90</v>
      </c>
      <c r="I233" s="62">
        <v>1175</v>
      </c>
      <c r="J233" s="63">
        <v>-0.13982430453879946</v>
      </c>
      <c r="K233" s="62">
        <v>2514</v>
      </c>
      <c r="L233" s="63">
        <v>-0.10977337110481589</v>
      </c>
      <c r="M233" s="62">
        <v>1791</v>
      </c>
      <c r="N233" s="63">
        <v>6.2277580071174343E-2</v>
      </c>
      <c r="O233" s="62">
        <v>0</v>
      </c>
      <c r="P233" s="63" t="s">
        <v>90</v>
      </c>
      <c r="Q233" s="62">
        <v>0</v>
      </c>
      <c r="R233" s="54" t="s">
        <v>90</v>
      </c>
    </row>
    <row r="234" spans="2:18" s="4" customFormat="1" hidden="1" outlineLevel="1" x14ac:dyDescent="0.25">
      <c r="B234" s="52" t="s">
        <v>84</v>
      </c>
      <c r="C234" s="62">
        <v>6155</v>
      </c>
      <c r="D234" s="63">
        <v>0.18342626417996533</v>
      </c>
      <c r="E234" s="62">
        <v>0</v>
      </c>
      <c r="F234" s="63" t="s">
        <v>90</v>
      </c>
      <c r="G234" s="62">
        <v>0</v>
      </c>
      <c r="H234" s="63" t="s">
        <v>90</v>
      </c>
      <c r="I234" s="62">
        <v>1116</v>
      </c>
      <c r="J234" s="63">
        <v>3.9106145251396551E-2</v>
      </c>
      <c r="K234" s="62">
        <v>2028</v>
      </c>
      <c r="L234" s="63">
        <v>-9.6256684491978661E-2</v>
      </c>
      <c r="M234" s="62">
        <v>3011</v>
      </c>
      <c r="N234" s="63">
        <v>0.59904407859798203</v>
      </c>
      <c r="O234" s="62">
        <v>0</v>
      </c>
      <c r="P234" s="63" t="s">
        <v>90</v>
      </c>
      <c r="Q234" s="62">
        <v>0</v>
      </c>
      <c r="R234" s="54" t="s">
        <v>90</v>
      </c>
    </row>
    <row r="235" spans="2:18" s="4" customFormat="1" hidden="1" outlineLevel="1" x14ac:dyDescent="0.25">
      <c r="B235" s="52" t="s">
        <v>85</v>
      </c>
      <c r="C235" s="62">
        <v>5422</v>
      </c>
      <c r="D235" s="63">
        <v>2.1669493122291383E-2</v>
      </c>
      <c r="E235" s="62">
        <v>0</v>
      </c>
      <c r="F235" s="63" t="s">
        <v>90</v>
      </c>
      <c r="G235" s="62">
        <v>0</v>
      </c>
      <c r="H235" s="63" t="s">
        <v>90</v>
      </c>
      <c r="I235" s="62">
        <v>1441</v>
      </c>
      <c r="J235" s="63">
        <v>9.4984802431610893E-2</v>
      </c>
      <c r="K235" s="62">
        <v>2478</v>
      </c>
      <c r="L235" s="63">
        <v>0.11021505376344076</v>
      </c>
      <c r="M235" s="62">
        <v>1503</v>
      </c>
      <c r="N235" s="63">
        <v>-0.14553723706651511</v>
      </c>
      <c r="O235" s="62">
        <v>0</v>
      </c>
      <c r="P235" s="63" t="s">
        <v>90</v>
      </c>
      <c r="Q235" s="62">
        <v>0</v>
      </c>
      <c r="R235" s="54" t="s">
        <v>90</v>
      </c>
    </row>
    <row r="236" spans="2:18" s="4" customFormat="1" hidden="1" outlineLevel="1" x14ac:dyDescent="0.25">
      <c r="B236" s="52" t="s">
        <v>86</v>
      </c>
      <c r="C236" s="62">
        <v>5139</v>
      </c>
      <c r="D236" s="63">
        <v>-9.317098994176809E-2</v>
      </c>
      <c r="E236" s="62">
        <v>0</v>
      </c>
      <c r="F236" s="63" t="s">
        <v>90</v>
      </c>
      <c r="G236" s="62">
        <v>0</v>
      </c>
      <c r="H236" s="63" t="s">
        <v>90</v>
      </c>
      <c r="I236" s="62">
        <v>1174</v>
      </c>
      <c r="J236" s="63">
        <v>5.7657657657657735E-2</v>
      </c>
      <c r="K236" s="62">
        <v>2004</v>
      </c>
      <c r="L236" s="63">
        <v>-0.30392497394928797</v>
      </c>
      <c r="M236" s="62">
        <v>1961</v>
      </c>
      <c r="N236" s="63">
        <v>0.1686531585220501</v>
      </c>
      <c r="O236" s="62">
        <v>0</v>
      </c>
      <c r="P236" s="63" t="s">
        <v>90</v>
      </c>
      <c r="Q236" s="62">
        <v>0</v>
      </c>
      <c r="R236" s="54" t="s">
        <v>90</v>
      </c>
    </row>
    <row r="237" spans="2:18" s="4" customFormat="1" hidden="1" outlineLevel="1" x14ac:dyDescent="0.25">
      <c r="B237" s="52" t="s">
        <v>87</v>
      </c>
      <c r="C237" s="62">
        <v>20853</v>
      </c>
      <c r="D237" s="63">
        <v>-0.10907459625736993</v>
      </c>
      <c r="E237" s="62">
        <v>0</v>
      </c>
      <c r="F237" s="63" t="s">
        <v>90</v>
      </c>
      <c r="G237" s="62">
        <v>0</v>
      </c>
      <c r="H237" s="63" t="s">
        <v>90</v>
      </c>
      <c r="I237" s="62">
        <v>6938</v>
      </c>
      <c r="J237" s="63">
        <v>-0.17414593500773723</v>
      </c>
      <c r="K237" s="62">
        <v>9780</v>
      </c>
      <c r="L237" s="63">
        <v>-0.17188823031329381</v>
      </c>
      <c r="M237" s="62">
        <v>3436</v>
      </c>
      <c r="N237" s="63">
        <v>0.4467368421052631</v>
      </c>
      <c r="O237" s="62">
        <v>699</v>
      </c>
      <c r="P237" s="63">
        <v>-0.14756097560975612</v>
      </c>
      <c r="Q237" s="62">
        <v>0</v>
      </c>
      <c r="R237" s="54" t="s">
        <v>90</v>
      </c>
    </row>
    <row r="238" spans="2:18" s="4" customFormat="1" hidden="1" outlineLevel="1" x14ac:dyDescent="0.25">
      <c r="B238" s="52" t="s">
        <v>88</v>
      </c>
      <c r="C238" s="62">
        <v>33325</v>
      </c>
      <c r="D238" s="63">
        <v>5.1274317599154795E-3</v>
      </c>
      <c r="E238" s="62">
        <v>0</v>
      </c>
      <c r="F238" s="63" t="s">
        <v>90</v>
      </c>
      <c r="G238" s="62">
        <v>0</v>
      </c>
      <c r="H238" s="63" t="s">
        <v>90</v>
      </c>
      <c r="I238" s="62">
        <v>12366</v>
      </c>
      <c r="J238" s="63">
        <v>2.2998014559894031E-2</v>
      </c>
      <c r="K238" s="62">
        <v>16535</v>
      </c>
      <c r="L238" s="63">
        <v>-2.6608583034084865E-2</v>
      </c>
      <c r="M238" s="62">
        <v>3700</v>
      </c>
      <c r="N238" s="63">
        <v>0.10217456061960073</v>
      </c>
      <c r="O238" s="62">
        <v>724</v>
      </c>
      <c r="P238" s="63">
        <v>1.3831258644536604E-3</v>
      </c>
      <c r="Q238" s="62">
        <v>0</v>
      </c>
      <c r="R238" s="54" t="s">
        <v>90</v>
      </c>
    </row>
    <row r="239" spans="2:18" s="4" customFormat="1" hidden="1" outlineLevel="1" x14ac:dyDescent="0.25">
      <c r="B239" s="52" t="s">
        <v>89</v>
      </c>
      <c r="C239" s="62">
        <v>36009</v>
      </c>
      <c r="D239" s="63">
        <v>2.862284685919958E-2</v>
      </c>
      <c r="E239" s="62">
        <v>0</v>
      </c>
      <c r="F239" s="63" t="s">
        <v>90</v>
      </c>
      <c r="G239" s="62">
        <v>0</v>
      </c>
      <c r="H239" s="63" t="s">
        <v>90</v>
      </c>
      <c r="I239" s="62">
        <v>12151</v>
      </c>
      <c r="J239" s="63">
        <v>6.0204170665735912E-2</v>
      </c>
      <c r="K239" s="62">
        <v>18886</v>
      </c>
      <c r="L239" s="63">
        <v>-3.5739814152966454E-2</v>
      </c>
      <c r="M239" s="62">
        <v>4088</v>
      </c>
      <c r="N239" s="63">
        <v>0.33246414602346808</v>
      </c>
      <c r="O239" s="62">
        <v>884</v>
      </c>
      <c r="P239" s="63">
        <v>-8.9686098654708779E-3</v>
      </c>
      <c r="Q239" s="62">
        <v>0</v>
      </c>
      <c r="R239" s="54" t="s">
        <v>90</v>
      </c>
    </row>
    <row r="240" spans="2:18" s="4" customFormat="1" ht="15.75" collapsed="1" x14ac:dyDescent="0.25">
      <c r="B240" s="64">
        <v>2001</v>
      </c>
      <c r="C240" s="65">
        <v>246473</v>
      </c>
      <c r="D240" s="66">
        <v>7.926575615993281E-2</v>
      </c>
      <c r="E240" s="65">
        <v>0</v>
      </c>
      <c r="F240" s="66" t="s">
        <v>90</v>
      </c>
      <c r="G240" s="65">
        <v>0</v>
      </c>
      <c r="H240" s="66" t="s">
        <v>90</v>
      </c>
      <c r="I240" s="65">
        <v>86119</v>
      </c>
      <c r="J240" s="66">
        <v>7.1398357800447787E-2</v>
      </c>
      <c r="K240" s="65">
        <v>123032</v>
      </c>
      <c r="L240" s="66">
        <v>7.4759333997239441E-2</v>
      </c>
      <c r="M240" s="65">
        <v>32555</v>
      </c>
      <c r="N240" s="66">
        <v>0.16613532972740619</v>
      </c>
      <c r="O240" s="65">
        <v>4767</v>
      </c>
      <c r="P240" s="66">
        <v>-0.14875000000000005</v>
      </c>
      <c r="Q240" s="65">
        <v>0</v>
      </c>
      <c r="R240" s="66" t="s">
        <v>90</v>
      </c>
    </row>
    <row r="241" spans="2:18" s="4" customFormat="1" hidden="1" outlineLevel="1" x14ac:dyDescent="0.25">
      <c r="B241" s="52" t="s">
        <v>78</v>
      </c>
      <c r="C241" s="62">
        <v>32388</v>
      </c>
      <c r="D241" s="63">
        <v>1.5461685942235182E-3</v>
      </c>
      <c r="E241" s="62">
        <v>0</v>
      </c>
      <c r="F241" s="63" t="s">
        <v>90</v>
      </c>
      <c r="G241" s="62">
        <v>0</v>
      </c>
      <c r="H241" s="63" t="s">
        <v>90</v>
      </c>
      <c r="I241" s="62">
        <v>11732</v>
      </c>
      <c r="J241" s="63">
        <v>0.15780124346195601</v>
      </c>
      <c r="K241" s="62">
        <v>16777</v>
      </c>
      <c r="L241" s="63">
        <v>-6.8668813145331464E-2</v>
      </c>
      <c r="M241" s="62">
        <v>2789</v>
      </c>
      <c r="N241" s="63">
        <v>0.16402337228714514</v>
      </c>
      <c r="O241" s="62">
        <v>1090</v>
      </c>
      <c r="P241" s="63">
        <v>-0.39275766016713087</v>
      </c>
      <c r="Q241" s="62">
        <v>0</v>
      </c>
      <c r="R241" s="54" t="s">
        <v>90</v>
      </c>
    </row>
    <row r="242" spans="2:18" s="4" customFormat="1" hidden="1" outlineLevel="1" x14ac:dyDescent="0.25">
      <c r="B242" s="52" t="s">
        <v>79</v>
      </c>
      <c r="C242" s="62">
        <v>30597</v>
      </c>
      <c r="D242" s="63">
        <v>5.5979292493528954E-2</v>
      </c>
      <c r="E242" s="62">
        <v>0</v>
      </c>
      <c r="F242" s="63" t="s">
        <v>90</v>
      </c>
      <c r="G242" s="62">
        <v>0</v>
      </c>
      <c r="H242" s="63" t="s">
        <v>90</v>
      </c>
      <c r="I242" s="62">
        <v>12748</v>
      </c>
      <c r="J242" s="63">
        <v>0.24894680121485258</v>
      </c>
      <c r="K242" s="62">
        <v>14504</v>
      </c>
      <c r="L242" s="63">
        <v>-3.8260062330084166E-2</v>
      </c>
      <c r="M242" s="62">
        <v>2490</v>
      </c>
      <c r="N242" s="63">
        <v>9.3544137022397944E-2</v>
      </c>
      <c r="O242" s="62">
        <v>855</v>
      </c>
      <c r="P242" s="63">
        <v>-0.3936170212765957</v>
      </c>
      <c r="Q242" s="62">
        <v>0</v>
      </c>
      <c r="R242" s="54" t="s">
        <v>90</v>
      </c>
    </row>
    <row r="243" spans="2:18" s="4" customFormat="1" hidden="1" outlineLevel="1" x14ac:dyDescent="0.25">
      <c r="B243" s="52" t="s">
        <v>80</v>
      </c>
      <c r="C243" s="62">
        <v>30240</v>
      </c>
      <c r="D243" s="63">
        <v>-2.3697294505068744E-2</v>
      </c>
      <c r="E243" s="62">
        <v>0</v>
      </c>
      <c r="F243" s="63" t="s">
        <v>90</v>
      </c>
      <c r="G243" s="62">
        <v>0</v>
      </c>
      <c r="H243" s="63" t="s">
        <v>90</v>
      </c>
      <c r="I243" s="62">
        <v>11808</v>
      </c>
      <c r="J243" s="63">
        <v>5.0440352281825529E-2</v>
      </c>
      <c r="K243" s="62">
        <v>14781</v>
      </c>
      <c r="L243" s="63">
        <v>-5.9493509798930977E-2</v>
      </c>
      <c r="M243" s="62">
        <v>2798</v>
      </c>
      <c r="N243" s="63">
        <v>5.624764061910148E-2</v>
      </c>
      <c r="O243" s="62">
        <v>853</v>
      </c>
      <c r="P243" s="63">
        <v>-0.37646198830409361</v>
      </c>
      <c r="Q243" s="62">
        <v>0</v>
      </c>
      <c r="R243" s="54" t="s">
        <v>90</v>
      </c>
    </row>
    <row r="244" spans="2:18" s="4" customFormat="1" hidden="1" outlineLevel="1" x14ac:dyDescent="0.25">
      <c r="B244" s="52" t="s">
        <v>81</v>
      </c>
      <c r="C244" s="62">
        <v>16529</v>
      </c>
      <c r="D244" s="63">
        <v>7.7650280349458756E-2</v>
      </c>
      <c r="E244" s="62">
        <v>0</v>
      </c>
      <c r="F244" s="63" t="s">
        <v>90</v>
      </c>
      <c r="G244" s="62">
        <v>0</v>
      </c>
      <c r="H244" s="63" t="s">
        <v>90</v>
      </c>
      <c r="I244" s="62">
        <v>6201</v>
      </c>
      <c r="J244" s="63">
        <v>0.24468085106382986</v>
      </c>
      <c r="K244" s="62">
        <v>7645</v>
      </c>
      <c r="L244" s="63">
        <v>-3.6911060720584477E-2</v>
      </c>
      <c r="M244" s="62">
        <v>2316</v>
      </c>
      <c r="N244" s="63">
        <v>0.14483440434997519</v>
      </c>
      <c r="O244" s="62">
        <v>367</v>
      </c>
      <c r="P244" s="63">
        <v>-7.0886075949367133E-2</v>
      </c>
      <c r="Q244" s="62">
        <v>0</v>
      </c>
      <c r="R244" s="54" t="s">
        <v>90</v>
      </c>
    </row>
    <row r="245" spans="2:18" s="4" customFormat="1" hidden="1" outlineLevel="1" x14ac:dyDescent="0.25">
      <c r="B245" s="52" t="s">
        <v>82</v>
      </c>
      <c r="C245" s="62">
        <v>4998</v>
      </c>
      <c r="D245" s="63">
        <v>-2.1343254356765207E-2</v>
      </c>
      <c r="E245" s="62">
        <v>0</v>
      </c>
      <c r="F245" s="63" t="s">
        <v>90</v>
      </c>
      <c r="G245" s="62">
        <v>0</v>
      </c>
      <c r="H245" s="63" t="s">
        <v>90</v>
      </c>
      <c r="I245" s="62">
        <v>1075</v>
      </c>
      <c r="J245" s="63">
        <v>-5.1191526919682206E-2</v>
      </c>
      <c r="K245" s="62">
        <v>2205</v>
      </c>
      <c r="L245" s="63">
        <v>7.9295154185021977E-2</v>
      </c>
      <c r="M245" s="62">
        <v>1718</v>
      </c>
      <c r="N245" s="63">
        <v>-0.11030554117037805</v>
      </c>
      <c r="O245" s="62">
        <v>0</v>
      </c>
      <c r="P245" s="63" t="s">
        <v>90</v>
      </c>
      <c r="Q245" s="62">
        <v>0</v>
      </c>
      <c r="R245" s="54" t="s">
        <v>90</v>
      </c>
    </row>
    <row r="246" spans="2:18" s="4" customFormat="1" hidden="1" outlineLevel="1" x14ac:dyDescent="0.25">
      <c r="B246" s="52" t="s">
        <v>83</v>
      </c>
      <c r="C246" s="62">
        <v>5876</v>
      </c>
      <c r="D246" s="63">
        <v>0.2388783470377398</v>
      </c>
      <c r="E246" s="62">
        <v>0</v>
      </c>
      <c r="F246" s="63" t="s">
        <v>90</v>
      </c>
      <c r="G246" s="62">
        <v>0</v>
      </c>
      <c r="H246" s="63" t="s">
        <v>90</v>
      </c>
      <c r="I246" s="62">
        <v>1366</v>
      </c>
      <c r="J246" s="63">
        <v>0.24408014571948988</v>
      </c>
      <c r="K246" s="62">
        <v>2824</v>
      </c>
      <c r="L246" s="63">
        <v>0.51909628832705756</v>
      </c>
      <c r="M246" s="62">
        <v>1686</v>
      </c>
      <c r="N246" s="63">
        <v>-5.5991041433370636E-2</v>
      </c>
      <c r="O246" s="62">
        <v>0</v>
      </c>
      <c r="P246" s="63" t="s">
        <v>90</v>
      </c>
      <c r="Q246" s="62">
        <v>0</v>
      </c>
      <c r="R246" s="54" t="s">
        <v>90</v>
      </c>
    </row>
    <row r="247" spans="2:18" s="4" customFormat="1" hidden="1" outlineLevel="1" x14ac:dyDescent="0.25">
      <c r="B247" s="52" t="s">
        <v>84</v>
      </c>
      <c r="C247" s="62">
        <v>5201</v>
      </c>
      <c r="D247" s="63">
        <v>-4.778469425119003E-2</v>
      </c>
      <c r="E247" s="62">
        <v>0</v>
      </c>
      <c r="F247" s="63" t="s">
        <v>90</v>
      </c>
      <c r="G247" s="62">
        <v>0</v>
      </c>
      <c r="H247" s="63" t="s">
        <v>90</v>
      </c>
      <c r="I247" s="62">
        <v>1074</v>
      </c>
      <c r="J247" s="63">
        <v>-0.23937677053824358</v>
      </c>
      <c r="K247" s="62">
        <v>2244</v>
      </c>
      <c r="L247" s="63">
        <v>-5.2364864864864913E-2</v>
      </c>
      <c r="M247" s="62">
        <v>1883</v>
      </c>
      <c r="N247" s="63">
        <v>0.11950059453032114</v>
      </c>
      <c r="O247" s="62">
        <v>0</v>
      </c>
      <c r="P247" s="63" t="s">
        <v>90</v>
      </c>
      <c r="Q247" s="62">
        <v>0</v>
      </c>
      <c r="R247" s="54" t="s">
        <v>90</v>
      </c>
    </row>
    <row r="248" spans="2:18" s="4" customFormat="1" hidden="1" outlineLevel="1" x14ac:dyDescent="0.25">
      <c r="B248" s="52" t="s">
        <v>85</v>
      </c>
      <c r="C248" s="62">
        <v>5307</v>
      </c>
      <c r="D248" s="63">
        <v>7.2771376591873826E-2</v>
      </c>
      <c r="E248" s="62">
        <v>0</v>
      </c>
      <c r="F248" s="63" t="s">
        <v>90</v>
      </c>
      <c r="G248" s="62">
        <v>0</v>
      </c>
      <c r="H248" s="63" t="s">
        <v>90</v>
      </c>
      <c r="I248" s="62">
        <v>1316</v>
      </c>
      <c r="J248" s="63">
        <v>0.16666666666666674</v>
      </c>
      <c r="K248" s="62">
        <v>2232</v>
      </c>
      <c r="L248" s="63">
        <v>0.17597471022128564</v>
      </c>
      <c r="M248" s="62">
        <v>1759</v>
      </c>
      <c r="N248" s="63">
        <v>-8.4331077563768897E-2</v>
      </c>
      <c r="O248" s="62">
        <v>0</v>
      </c>
      <c r="P248" s="63" t="s">
        <v>90</v>
      </c>
      <c r="Q248" s="62">
        <v>0</v>
      </c>
      <c r="R248" s="54" t="s">
        <v>90</v>
      </c>
    </row>
    <row r="249" spans="2:18" s="4" customFormat="1" hidden="1" outlineLevel="1" x14ac:dyDescent="0.25">
      <c r="B249" s="52" t="s">
        <v>86</v>
      </c>
      <c r="C249" s="62">
        <v>5667</v>
      </c>
      <c r="D249" s="63">
        <v>-7.5530179445350787E-2</v>
      </c>
      <c r="E249" s="62">
        <v>0</v>
      </c>
      <c r="F249" s="63" t="s">
        <v>90</v>
      </c>
      <c r="G249" s="62">
        <v>0</v>
      </c>
      <c r="H249" s="63" t="s">
        <v>90</v>
      </c>
      <c r="I249" s="62">
        <v>1110</v>
      </c>
      <c r="J249" s="63">
        <v>-0.23342541436464093</v>
      </c>
      <c r="K249" s="62">
        <v>2879</v>
      </c>
      <c r="L249" s="63">
        <v>0.45110887096774199</v>
      </c>
      <c r="M249" s="62">
        <v>1678</v>
      </c>
      <c r="N249" s="63">
        <v>-9.7849462365591444E-2</v>
      </c>
      <c r="O249" s="62">
        <v>0</v>
      </c>
      <c r="P249" s="63">
        <v>-1</v>
      </c>
      <c r="Q249" s="62">
        <v>0</v>
      </c>
      <c r="R249" s="54" t="s">
        <v>90</v>
      </c>
    </row>
    <row r="250" spans="2:18" s="4" customFormat="1" hidden="1" outlineLevel="1" x14ac:dyDescent="0.25">
      <c r="B250" s="52" t="s">
        <v>87</v>
      </c>
      <c r="C250" s="62">
        <v>23406</v>
      </c>
      <c r="D250" s="63">
        <v>0.16349356265844817</v>
      </c>
      <c r="E250" s="62">
        <v>0</v>
      </c>
      <c r="F250" s="63" t="s">
        <v>90</v>
      </c>
      <c r="G250" s="62">
        <v>0</v>
      </c>
      <c r="H250" s="63" t="s">
        <v>90</v>
      </c>
      <c r="I250" s="62">
        <v>8401</v>
      </c>
      <c r="J250" s="63">
        <v>0.3236174570663306</v>
      </c>
      <c r="K250" s="62">
        <v>11810</v>
      </c>
      <c r="L250" s="63">
        <v>0.14515659846795304</v>
      </c>
      <c r="M250" s="62">
        <v>2375</v>
      </c>
      <c r="N250" s="63">
        <v>-8.1948202551217597E-2</v>
      </c>
      <c r="O250" s="62">
        <v>820</v>
      </c>
      <c r="P250" s="63">
        <v>-5.7471264367816133E-2</v>
      </c>
      <c r="Q250" s="62">
        <v>0</v>
      </c>
      <c r="R250" s="54" t="s">
        <v>90</v>
      </c>
    </row>
    <row r="251" spans="2:18" s="4" customFormat="1" hidden="1" outlineLevel="1" x14ac:dyDescent="0.25">
      <c r="B251" s="52" t="s">
        <v>88</v>
      </c>
      <c r="C251" s="62">
        <v>33155</v>
      </c>
      <c r="D251" s="63">
        <v>0.22415448235120361</v>
      </c>
      <c r="E251" s="62">
        <v>0</v>
      </c>
      <c r="F251" s="63" t="s">
        <v>90</v>
      </c>
      <c r="G251" s="62">
        <v>0</v>
      </c>
      <c r="H251" s="63" t="s">
        <v>90</v>
      </c>
      <c r="I251" s="62">
        <v>12088</v>
      </c>
      <c r="J251" s="63">
        <v>0.18871078768807159</v>
      </c>
      <c r="K251" s="62">
        <v>16987</v>
      </c>
      <c r="L251" s="63">
        <v>0.24538123167155423</v>
      </c>
      <c r="M251" s="62">
        <v>3357</v>
      </c>
      <c r="N251" s="63">
        <v>0.39063794531897256</v>
      </c>
      <c r="O251" s="62">
        <v>723</v>
      </c>
      <c r="P251" s="63">
        <v>-0.16027874564459932</v>
      </c>
      <c r="Q251" s="62">
        <v>0</v>
      </c>
      <c r="R251" s="54" t="s">
        <v>90</v>
      </c>
    </row>
    <row r="252" spans="2:18" s="4" customFormat="1" hidden="1" outlineLevel="1" x14ac:dyDescent="0.25">
      <c r="B252" s="52" t="s">
        <v>89</v>
      </c>
      <c r="C252" s="62">
        <v>35007</v>
      </c>
      <c r="D252" s="63">
        <v>0.26813982974098893</v>
      </c>
      <c r="E252" s="62">
        <v>0</v>
      </c>
      <c r="F252" s="63" t="s">
        <v>90</v>
      </c>
      <c r="G252" s="62">
        <v>0</v>
      </c>
      <c r="H252" s="63" t="s">
        <v>90</v>
      </c>
      <c r="I252" s="62">
        <v>11461</v>
      </c>
      <c r="J252" s="63">
        <v>0.1650909830232794</v>
      </c>
      <c r="K252" s="62">
        <v>19586</v>
      </c>
      <c r="L252" s="63">
        <v>0.37339597503681365</v>
      </c>
      <c r="M252" s="62">
        <v>3068</v>
      </c>
      <c r="N252" s="63">
        <v>0.16521078617546525</v>
      </c>
      <c r="O252" s="62">
        <v>892</v>
      </c>
      <c r="P252" s="63">
        <v>2.0594965675057253E-2</v>
      </c>
      <c r="Q252" s="62">
        <v>0</v>
      </c>
      <c r="R252" s="54" t="s">
        <v>90</v>
      </c>
    </row>
    <row r="253" spans="2:18" s="4" customFormat="1" ht="15.75" collapsed="1" x14ac:dyDescent="0.25">
      <c r="B253" s="64">
        <v>2000</v>
      </c>
      <c r="C253" s="65">
        <v>228371</v>
      </c>
      <c r="D253" s="66">
        <v>9.3626089455033146E-2</v>
      </c>
      <c r="E253" s="65">
        <v>0</v>
      </c>
      <c r="F253" s="66" t="s">
        <v>90</v>
      </c>
      <c r="G253" s="65">
        <v>0</v>
      </c>
      <c r="H253" s="66" t="s">
        <v>90</v>
      </c>
      <c r="I253" s="65">
        <v>80380</v>
      </c>
      <c r="J253" s="66">
        <v>0.16265278079120571</v>
      </c>
      <c r="K253" s="65">
        <v>114474</v>
      </c>
      <c r="L253" s="66">
        <v>8.9035817913713622E-2</v>
      </c>
      <c r="M253" s="65">
        <v>27917</v>
      </c>
      <c r="N253" s="66">
        <v>6.720440383806725E-2</v>
      </c>
      <c r="O253" s="65">
        <v>5600</v>
      </c>
      <c r="P253" s="66">
        <v>-0.33420520746641302</v>
      </c>
      <c r="Q253" s="65">
        <v>0</v>
      </c>
      <c r="R253" s="66" t="s">
        <v>90</v>
      </c>
    </row>
    <row r="254" spans="2:18" s="4" customFormat="1" hidden="1" outlineLevel="1" x14ac:dyDescent="0.25">
      <c r="B254" s="52" t="s">
        <v>78</v>
      </c>
      <c r="C254" s="62">
        <v>32338</v>
      </c>
      <c r="D254" s="63" t="s">
        <v>90</v>
      </c>
      <c r="E254" s="62">
        <v>0</v>
      </c>
      <c r="F254" s="63" t="s">
        <v>90</v>
      </c>
      <c r="G254" s="62">
        <v>0</v>
      </c>
      <c r="H254" s="63" t="s">
        <v>90</v>
      </c>
      <c r="I254" s="62">
        <v>10133</v>
      </c>
      <c r="J254" s="63" t="s">
        <v>90</v>
      </c>
      <c r="K254" s="62">
        <v>18014</v>
      </c>
      <c r="L254" s="63" t="s">
        <v>90</v>
      </c>
      <c r="M254" s="62">
        <v>2396</v>
      </c>
      <c r="N254" s="63" t="s">
        <v>90</v>
      </c>
      <c r="O254" s="62">
        <v>1795</v>
      </c>
      <c r="P254" s="63" t="s">
        <v>90</v>
      </c>
      <c r="Q254" s="62">
        <v>0</v>
      </c>
      <c r="R254" s="54" t="s">
        <v>90</v>
      </c>
    </row>
    <row r="255" spans="2:18" s="4" customFormat="1" hidden="1" outlineLevel="1" x14ac:dyDescent="0.25">
      <c r="B255" s="52" t="s">
        <v>79</v>
      </c>
      <c r="C255" s="62">
        <v>28975</v>
      </c>
      <c r="D255" s="63" t="s">
        <v>90</v>
      </c>
      <c r="E255" s="62">
        <v>0</v>
      </c>
      <c r="F255" s="63" t="s">
        <v>90</v>
      </c>
      <c r="G255" s="62">
        <v>0</v>
      </c>
      <c r="H255" s="63" t="s">
        <v>90</v>
      </c>
      <c r="I255" s="62">
        <v>10207</v>
      </c>
      <c r="J255" s="63" t="s">
        <v>90</v>
      </c>
      <c r="K255" s="62">
        <v>15081</v>
      </c>
      <c r="L255" s="63" t="s">
        <v>90</v>
      </c>
      <c r="M255" s="62">
        <v>2277</v>
      </c>
      <c r="N255" s="63" t="s">
        <v>90</v>
      </c>
      <c r="O255" s="62">
        <v>1410</v>
      </c>
      <c r="P255" s="63" t="s">
        <v>90</v>
      </c>
      <c r="Q255" s="62">
        <v>0</v>
      </c>
      <c r="R255" s="54" t="s">
        <v>90</v>
      </c>
    </row>
    <row r="256" spans="2:18" s="4" customFormat="1" hidden="1" outlineLevel="1" x14ac:dyDescent="0.25">
      <c r="B256" s="52" t="s">
        <v>80</v>
      </c>
      <c r="C256" s="62">
        <v>30974</v>
      </c>
      <c r="D256" s="63" t="s">
        <v>90</v>
      </c>
      <c r="E256" s="62">
        <v>0</v>
      </c>
      <c r="F256" s="63" t="s">
        <v>90</v>
      </c>
      <c r="G256" s="62">
        <v>0</v>
      </c>
      <c r="H256" s="63" t="s">
        <v>90</v>
      </c>
      <c r="I256" s="62">
        <v>11241</v>
      </c>
      <c r="J256" s="63" t="s">
        <v>90</v>
      </c>
      <c r="K256" s="62">
        <v>15716</v>
      </c>
      <c r="L256" s="63" t="s">
        <v>90</v>
      </c>
      <c r="M256" s="62">
        <v>2649</v>
      </c>
      <c r="N256" s="63" t="s">
        <v>90</v>
      </c>
      <c r="O256" s="62">
        <v>1368</v>
      </c>
      <c r="P256" s="63" t="s">
        <v>90</v>
      </c>
      <c r="Q256" s="62">
        <v>0</v>
      </c>
      <c r="R256" s="54" t="s">
        <v>90</v>
      </c>
    </row>
    <row r="257" spans="2:18" s="4" customFormat="1" hidden="1" outlineLevel="1" x14ac:dyDescent="0.25">
      <c r="B257" s="52" t="s">
        <v>81</v>
      </c>
      <c r="C257" s="62">
        <v>15338</v>
      </c>
      <c r="D257" s="63" t="s">
        <v>90</v>
      </c>
      <c r="E257" s="62">
        <v>0</v>
      </c>
      <c r="F257" s="63" t="s">
        <v>90</v>
      </c>
      <c r="G257" s="62">
        <v>0</v>
      </c>
      <c r="H257" s="63" t="s">
        <v>90</v>
      </c>
      <c r="I257" s="62">
        <v>4982</v>
      </c>
      <c r="J257" s="63" t="s">
        <v>90</v>
      </c>
      <c r="K257" s="62">
        <v>7938</v>
      </c>
      <c r="L257" s="63" t="s">
        <v>90</v>
      </c>
      <c r="M257" s="62">
        <v>2023</v>
      </c>
      <c r="N257" s="63" t="s">
        <v>90</v>
      </c>
      <c r="O257" s="62">
        <v>395</v>
      </c>
      <c r="P257" s="63" t="s">
        <v>90</v>
      </c>
      <c r="Q257" s="62">
        <v>0</v>
      </c>
      <c r="R257" s="54" t="s">
        <v>90</v>
      </c>
    </row>
    <row r="258" spans="2:18" s="4" customFormat="1" hidden="1" outlineLevel="1" x14ac:dyDescent="0.25">
      <c r="B258" s="52" t="s">
        <v>82</v>
      </c>
      <c r="C258" s="62">
        <v>5107</v>
      </c>
      <c r="D258" s="63" t="s">
        <v>90</v>
      </c>
      <c r="E258" s="62">
        <v>0</v>
      </c>
      <c r="F258" s="63" t="s">
        <v>90</v>
      </c>
      <c r="G258" s="62">
        <v>0</v>
      </c>
      <c r="H258" s="63" t="s">
        <v>90</v>
      </c>
      <c r="I258" s="62">
        <v>1133</v>
      </c>
      <c r="J258" s="63" t="s">
        <v>90</v>
      </c>
      <c r="K258" s="62">
        <v>2043</v>
      </c>
      <c r="L258" s="63" t="s">
        <v>90</v>
      </c>
      <c r="M258" s="62">
        <v>1931</v>
      </c>
      <c r="N258" s="63" t="s">
        <v>90</v>
      </c>
      <c r="O258" s="62">
        <v>0</v>
      </c>
      <c r="P258" s="63" t="s">
        <v>90</v>
      </c>
      <c r="Q258" s="62">
        <v>0</v>
      </c>
      <c r="R258" s="54" t="s">
        <v>90</v>
      </c>
    </row>
    <row r="259" spans="2:18" s="4" customFormat="1" hidden="1" outlineLevel="1" x14ac:dyDescent="0.25">
      <c r="B259" s="52" t="s">
        <v>83</v>
      </c>
      <c r="C259" s="62">
        <v>4743</v>
      </c>
      <c r="D259" s="63" t="s">
        <v>90</v>
      </c>
      <c r="E259" s="62">
        <v>0</v>
      </c>
      <c r="F259" s="63" t="s">
        <v>90</v>
      </c>
      <c r="G259" s="62">
        <v>0</v>
      </c>
      <c r="H259" s="63" t="s">
        <v>90</v>
      </c>
      <c r="I259" s="62">
        <v>1098</v>
      </c>
      <c r="J259" s="63" t="s">
        <v>90</v>
      </c>
      <c r="K259" s="62">
        <v>1859</v>
      </c>
      <c r="L259" s="63" t="s">
        <v>90</v>
      </c>
      <c r="M259" s="62">
        <v>1786</v>
      </c>
      <c r="N259" s="63" t="s">
        <v>90</v>
      </c>
      <c r="O259" s="62">
        <v>0</v>
      </c>
      <c r="P259" s="63" t="s">
        <v>90</v>
      </c>
      <c r="Q259" s="62">
        <v>0</v>
      </c>
      <c r="R259" s="54" t="s">
        <v>90</v>
      </c>
    </row>
    <row r="260" spans="2:18" s="4" customFormat="1" hidden="1" outlineLevel="1" x14ac:dyDescent="0.25">
      <c r="B260" s="52" t="s">
        <v>84</v>
      </c>
      <c r="C260" s="62">
        <v>5462</v>
      </c>
      <c r="D260" s="63" t="s">
        <v>90</v>
      </c>
      <c r="E260" s="62">
        <v>0</v>
      </c>
      <c r="F260" s="63" t="s">
        <v>90</v>
      </c>
      <c r="G260" s="62">
        <v>0</v>
      </c>
      <c r="H260" s="63" t="s">
        <v>90</v>
      </c>
      <c r="I260" s="62">
        <v>1412</v>
      </c>
      <c r="J260" s="63" t="s">
        <v>90</v>
      </c>
      <c r="K260" s="62">
        <v>2368</v>
      </c>
      <c r="L260" s="63" t="s">
        <v>90</v>
      </c>
      <c r="M260" s="62">
        <v>1682</v>
      </c>
      <c r="N260" s="63" t="s">
        <v>90</v>
      </c>
      <c r="O260" s="62">
        <v>0</v>
      </c>
      <c r="P260" s="63" t="s">
        <v>90</v>
      </c>
      <c r="Q260" s="62">
        <v>0</v>
      </c>
      <c r="R260" s="54" t="s">
        <v>90</v>
      </c>
    </row>
    <row r="261" spans="2:18" s="4" customFormat="1" hidden="1" outlineLevel="1" x14ac:dyDescent="0.25">
      <c r="B261" s="52" t="s">
        <v>85</v>
      </c>
      <c r="C261" s="62">
        <v>4947</v>
      </c>
      <c r="D261" s="63" t="s">
        <v>90</v>
      </c>
      <c r="E261" s="62">
        <v>0</v>
      </c>
      <c r="F261" s="63" t="s">
        <v>90</v>
      </c>
      <c r="G261" s="62">
        <v>0</v>
      </c>
      <c r="H261" s="63" t="s">
        <v>90</v>
      </c>
      <c r="I261" s="62">
        <v>1128</v>
      </c>
      <c r="J261" s="63" t="s">
        <v>90</v>
      </c>
      <c r="K261" s="62">
        <v>1898</v>
      </c>
      <c r="L261" s="63" t="s">
        <v>90</v>
      </c>
      <c r="M261" s="62">
        <v>1921</v>
      </c>
      <c r="N261" s="63" t="s">
        <v>90</v>
      </c>
      <c r="O261" s="62">
        <v>0</v>
      </c>
      <c r="P261" s="63" t="s">
        <v>90</v>
      </c>
      <c r="Q261" s="62">
        <v>0</v>
      </c>
      <c r="R261" s="54" t="s">
        <v>90</v>
      </c>
    </row>
    <row r="262" spans="2:18" s="4" customFormat="1" hidden="1" outlineLevel="1" x14ac:dyDescent="0.25">
      <c r="B262" s="52" t="s">
        <v>86</v>
      </c>
      <c r="C262" s="62">
        <v>6130</v>
      </c>
      <c r="D262" s="63" t="s">
        <v>90</v>
      </c>
      <c r="E262" s="62">
        <v>0</v>
      </c>
      <c r="F262" s="63" t="s">
        <v>90</v>
      </c>
      <c r="G262" s="62">
        <v>0</v>
      </c>
      <c r="H262" s="63" t="s">
        <v>90</v>
      </c>
      <c r="I262" s="62">
        <v>1448</v>
      </c>
      <c r="J262" s="63" t="s">
        <v>90</v>
      </c>
      <c r="K262" s="62">
        <v>1984</v>
      </c>
      <c r="L262" s="63" t="s">
        <v>90</v>
      </c>
      <c r="M262" s="62">
        <v>1860</v>
      </c>
      <c r="N262" s="63" t="s">
        <v>90</v>
      </c>
      <c r="O262" s="62">
        <v>838</v>
      </c>
      <c r="P262" s="63" t="s">
        <v>90</v>
      </c>
      <c r="Q262" s="62">
        <v>0</v>
      </c>
      <c r="R262" s="54" t="s">
        <v>90</v>
      </c>
    </row>
    <row r="263" spans="2:18" s="4" customFormat="1" hidden="1" outlineLevel="1" x14ac:dyDescent="0.25">
      <c r="B263" s="52" t="s">
        <v>87</v>
      </c>
      <c r="C263" s="62">
        <v>20117</v>
      </c>
      <c r="D263" s="63" t="s">
        <v>90</v>
      </c>
      <c r="E263" s="62">
        <v>0</v>
      </c>
      <c r="F263" s="63" t="s">
        <v>90</v>
      </c>
      <c r="G263" s="62">
        <v>0</v>
      </c>
      <c r="H263" s="63" t="s">
        <v>90</v>
      </c>
      <c r="I263" s="62">
        <v>6347</v>
      </c>
      <c r="J263" s="63" t="s">
        <v>90</v>
      </c>
      <c r="K263" s="62">
        <v>10313</v>
      </c>
      <c r="L263" s="63" t="s">
        <v>90</v>
      </c>
      <c r="M263" s="62">
        <v>2587</v>
      </c>
      <c r="N263" s="63" t="s">
        <v>90</v>
      </c>
      <c r="O263" s="62">
        <v>870</v>
      </c>
      <c r="P263" s="63" t="s">
        <v>90</v>
      </c>
      <c r="Q263" s="62">
        <v>0</v>
      </c>
      <c r="R263" s="54" t="s">
        <v>90</v>
      </c>
    </row>
    <row r="264" spans="2:18" s="4" customFormat="1" hidden="1" outlineLevel="1" x14ac:dyDescent="0.25">
      <c r="B264" s="52" t="s">
        <v>88</v>
      </c>
      <c r="C264" s="62">
        <v>27084</v>
      </c>
      <c r="D264" s="63" t="s">
        <v>90</v>
      </c>
      <c r="E264" s="62">
        <v>0</v>
      </c>
      <c r="F264" s="63" t="s">
        <v>90</v>
      </c>
      <c r="G264" s="62">
        <v>0</v>
      </c>
      <c r="H264" s="63" t="s">
        <v>90</v>
      </c>
      <c r="I264" s="62">
        <v>10169</v>
      </c>
      <c r="J264" s="63" t="s">
        <v>90</v>
      </c>
      <c r="K264" s="62">
        <v>13640</v>
      </c>
      <c r="L264" s="63" t="s">
        <v>90</v>
      </c>
      <c r="M264" s="62">
        <v>2414</v>
      </c>
      <c r="N264" s="63" t="s">
        <v>90</v>
      </c>
      <c r="O264" s="62">
        <v>861</v>
      </c>
      <c r="P264" s="63" t="s">
        <v>90</v>
      </c>
      <c r="Q264" s="62">
        <v>0</v>
      </c>
      <c r="R264" s="54" t="s">
        <v>90</v>
      </c>
    </row>
    <row r="265" spans="2:18" s="4" customFormat="1" hidden="1" outlineLevel="1" x14ac:dyDescent="0.25">
      <c r="B265" s="52" t="s">
        <v>89</v>
      </c>
      <c r="C265" s="62">
        <v>27605</v>
      </c>
      <c r="D265" s="63" t="s">
        <v>90</v>
      </c>
      <c r="E265" s="62">
        <v>0</v>
      </c>
      <c r="F265" s="63" t="s">
        <v>90</v>
      </c>
      <c r="G265" s="62">
        <v>0</v>
      </c>
      <c r="H265" s="63" t="s">
        <v>90</v>
      </c>
      <c r="I265" s="62">
        <v>9837</v>
      </c>
      <c r="J265" s="63" t="s">
        <v>90</v>
      </c>
      <c r="K265" s="62">
        <v>14261</v>
      </c>
      <c r="L265" s="63" t="s">
        <v>90</v>
      </c>
      <c r="M265" s="62">
        <v>2633</v>
      </c>
      <c r="N265" s="63" t="s">
        <v>90</v>
      </c>
      <c r="O265" s="62">
        <v>874</v>
      </c>
      <c r="P265" s="63" t="s">
        <v>90</v>
      </c>
      <c r="Q265" s="62">
        <v>0</v>
      </c>
      <c r="R265" s="54" t="s">
        <v>90</v>
      </c>
    </row>
    <row r="266" spans="2:18" s="4" customFormat="1" ht="15.75" collapsed="1" x14ac:dyDescent="0.25">
      <c r="B266" s="64">
        <v>1999</v>
      </c>
      <c r="C266" s="65">
        <v>208820</v>
      </c>
      <c r="D266" s="66" t="s">
        <v>90</v>
      </c>
      <c r="E266" s="65">
        <v>0</v>
      </c>
      <c r="F266" s="66" t="s">
        <v>90</v>
      </c>
      <c r="G266" s="65">
        <v>0</v>
      </c>
      <c r="H266" s="66" t="s">
        <v>90</v>
      </c>
      <c r="I266" s="65">
        <v>69135</v>
      </c>
      <c r="J266" s="66" t="s">
        <v>90</v>
      </c>
      <c r="K266" s="65">
        <v>105115</v>
      </c>
      <c r="L266" s="66" t="s">
        <v>90</v>
      </c>
      <c r="M266" s="65">
        <v>26159</v>
      </c>
      <c r="N266" s="66" t="s">
        <v>90</v>
      </c>
      <c r="O266" s="65">
        <v>8411</v>
      </c>
      <c r="P266" s="66" t="s">
        <v>90</v>
      </c>
      <c r="Q266" s="65">
        <v>0</v>
      </c>
      <c r="R266" s="66" t="s">
        <v>90</v>
      </c>
    </row>
    <row r="267" spans="2:18" s="4" customFormat="1" ht="6.75" customHeight="1" x14ac:dyDescent="0.25">
      <c r="B267" s="67"/>
      <c r="C267" s="68"/>
      <c r="D267" s="69"/>
      <c r="E267" s="68"/>
      <c r="F267" s="69"/>
      <c r="G267" s="68"/>
      <c r="H267" s="69"/>
      <c r="I267" s="68"/>
      <c r="J267" s="69"/>
      <c r="K267" s="68"/>
      <c r="L267" s="69"/>
      <c r="M267" s="68"/>
      <c r="N267" s="69"/>
      <c r="O267" s="68"/>
      <c r="P267" s="69"/>
      <c r="Q267" s="68"/>
      <c r="R267" s="69"/>
    </row>
    <row r="268" spans="2:18" s="4" customFormat="1" x14ac:dyDescent="0.25">
      <c r="B268" s="37" t="s">
        <v>49</v>
      </c>
      <c r="C268" s="37"/>
      <c r="D268" s="37"/>
      <c r="E268" s="37"/>
      <c r="F268" s="37"/>
      <c r="G268" s="37"/>
      <c r="H268" s="37"/>
      <c r="I268" s="37"/>
      <c r="J268" s="37"/>
      <c r="K268" s="37"/>
      <c r="L268" s="37"/>
      <c r="M268" s="37"/>
      <c r="N268" s="37"/>
      <c r="O268" s="37"/>
      <c r="P268" s="37"/>
      <c r="Q268" s="37"/>
      <c r="R268" s="37"/>
    </row>
    <row r="269" spans="2:18" s="4" customFormat="1" x14ac:dyDescent="0.25"/>
    <row r="270" spans="2:18" s="4" customFormat="1" x14ac:dyDescent="0.25"/>
    <row r="271" spans="2:18" s="4" customFormat="1" x14ac:dyDescent="0.25"/>
    <row r="272" spans="2:18" s="4" customFormat="1" x14ac:dyDescent="0.25"/>
    <row r="273" s="4" customFormat="1" x14ac:dyDescent="0.25"/>
    <row r="274" s="4" customFormat="1" x14ac:dyDescent="0.25"/>
    <row r="275" s="4" customFormat="1" x14ac:dyDescent="0.25"/>
    <row r="276" s="4" customFormat="1" x14ac:dyDescent="0.25"/>
    <row r="277" s="4" customFormat="1" x14ac:dyDescent="0.25"/>
    <row r="278" s="4" customFormat="1" x14ac:dyDescent="0.25"/>
    <row r="279" s="4" customFormat="1" x14ac:dyDescent="0.25"/>
    <row r="280" s="4" customFormat="1" x14ac:dyDescent="0.25"/>
    <row r="281" s="4" customFormat="1" x14ac:dyDescent="0.25"/>
    <row r="282" s="4" customFormat="1" x14ac:dyDescent="0.25"/>
    <row r="283" s="4" customFormat="1" x14ac:dyDescent="0.25"/>
    <row r="284" s="4" customFormat="1" x14ac:dyDescent="0.25"/>
    <row r="285" s="4" customFormat="1" x14ac:dyDescent="0.25"/>
    <row r="286" s="4" customFormat="1" x14ac:dyDescent="0.25"/>
    <row r="287" s="4" customFormat="1" x14ac:dyDescent="0.25"/>
    <row r="288" s="4" customFormat="1" x14ac:dyDescent="0.25"/>
    <row r="289" s="4" customFormat="1" x14ac:dyDescent="0.25"/>
    <row r="290" s="4" customFormat="1" x14ac:dyDescent="0.25"/>
    <row r="291" s="4" customFormat="1" x14ac:dyDescent="0.25"/>
    <row r="292" s="4" customFormat="1" x14ac:dyDescent="0.25"/>
    <row r="293" s="4" customFormat="1" x14ac:dyDescent="0.25"/>
    <row r="294" s="4" customFormat="1" x14ac:dyDescent="0.25"/>
    <row r="295" s="4" customFormat="1" x14ac:dyDescent="0.25"/>
    <row r="296" s="4" customFormat="1" x14ac:dyDescent="0.25"/>
    <row r="297" s="4" customFormat="1" x14ac:dyDescent="0.25"/>
    <row r="298" s="4" customFormat="1" x14ac:dyDescent="0.25"/>
    <row r="299" s="4" customFormat="1" x14ac:dyDescent="0.25"/>
    <row r="300" s="4" customFormat="1" x14ac:dyDescent="0.25"/>
    <row r="301" s="4" customFormat="1" x14ac:dyDescent="0.25"/>
    <row r="302" s="4" customFormat="1" x14ac:dyDescent="0.25"/>
    <row r="303" s="4" customFormat="1" x14ac:dyDescent="0.25"/>
    <row r="304" s="4" customFormat="1" x14ac:dyDescent="0.25"/>
    <row r="305" s="4" customFormat="1" x14ac:dyDescent="0.25"/>
  </sheetData>
  <mergeCells count="8">
    <mergeCell ref="O5:P5"/>
    <mergeCell ref="Q5:R5"/>
    <mergeCell ref="C5:D5"/>
    <mergeCell ref="E5:F5"/>
    <mergeCell ref="G5:H5"/>
    <mergeCell ref="I5:J5"/>
    <mergeCell ref="K5:L5"/>
    <mergeCell ref="M5:N5"/>
  </mergeCells>
  <pageMargins left="0.70866141732283472" right="0.70866141732283472" top="0.59055118110236227" bottom="0.55118110236220474" header="0.19685039370078741" footer="0.31496062992125984"/>
  <pageSetup paperSize="9" scale="92" pageOrder="overThenDown" orientation="landscape" r:id="rId1"/>
  <headerFooter scaleWithDoc="0" alignWithMargins="0">
    <oddHeader>&amp;L&amp;"-,Negrita"&amp;16&amp;K00-049Evolución de pasajeros procedente de aeropuertos daneses llegados a Canarias y aeropuerto de destino (regular+no regular)</oddHeader>
    <oddFooter>&amp;L&amp;G&amp;R&amp;K00-022&amp;P</oddFooter>
  </headerFooter>
  <colBreaks count="1" manualBreakCount="1">
    <brk id="10" min="3" max="293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9" id="{652B9209-05E9-4565-BA3C-2308A8B63DFC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D7:D19</xm:sqref>
        </x14:conditionalFormatting>
        <x14:conditionalFormatting xmlns:xm="http://schemas.microsoft.com/office/excel/2006/main">
          <x14:cfRule type="expression" priority="8" id="{95C32ACB-89F4-4EDB-A77A-C55D93A03C41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F19</xm:sqref>
        </x14:conditionalFormatting>
        <x14:conditionalFormatting xmlns:xm="http://schemas.microsoft.com/office/excel/2006/main">
          <x14:cfRule type="expression" priority="7" id="{46B7D99B-D796-447B-8D00-F228FF89435D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H19</xm:sqref>
        </x14:conditionalFormatting>
        <x14:conditionalFormatting xmlns:xm="http://schemas.microsoft.com/office/excel/2006/main">
          <x14:cfRule type="expression" priority="6" id="{68EA834F-35FA-42C2-9CD4-D07A04D3D7EC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J19</xm:sqref>
        </x14:conditionalFormatting>
        <x14:conditionalFormatting xmlns:xm="http://schemas.microsoft.com/office/excel/2006/main">
          <x14:cfRule type="expression" priority="5" id="{56A555DD-52E1-4900-9A9F-F56F2AF292BB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N19</xm:sqref>
        </x14:conditionalFormatting>
        <x14:conditionalFormatting xmlns:xm="http://schemas.microsoft.com/office/excel/2006/main">
          <x14:cfRule type="expression" priority="4" id="{3A73F4C9-F75C-4ED1-9356-8E5470578C2D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P19</xm:sqref>
        </x14:conditionalFormatting>
        <x14:conditionalFormatting xmlns:xm="http://schemas.microsoft.com/office/excel/2006/main">
          <x14:cfRule type="expression" priority="3" id="{CFAB376D-98A0-4F1D-805F-62B4F184BBAA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R19</xm:sqref>
        </x14:conditionalFormatting>
        <x14:conditionalFormatting xmlns:xm="http://schemas.microsoft.com/office/excel/2006/main">
          <x14:cfRule type="expression" priority="2" id="{2AD1A50C-1A63-4CC7-924B-F2946E935383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L19</xm:sqref>
        </x14:conditionalFormatting>
        <x14:conditionalFormatting xmlns:xm="http://schemas.microsoft.com/office/excel/2006/main">
          <x14:cfRule type="expression" priority="1" id="{6D669F67-0C81-4A65-ADD9-591E4F7F2F16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R7:R18 P7:P18 N7:N18 L7:L18 J7:J18 H7:H18 F7:F18</xm:sqref>
        </x14:conditionalFormatting>
      </x14:conditionalFormattings>
    </ext>
  </extLst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33BAA05-D92B-4513-94E2-D7FA877ECFFA}">
  <dimension ref="B1:Q323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3" max="3" width="11.85546875" bestFit="1" customWidth="1"/>
    <col min="9" max="9" width="13.42578125" customWidth="1"/>
  </cols>
  <sheetData>
    <row r="1" spans="2:17" ht="30" customHeight="1" x14ac:dyDescent="0.25"/>
    <row r="2" spans="2:17" x14ac:dyDescent="0.25">
      <c r="B2" s="38"/>
      <c r="C2" s="38"/>
      <c r="D2" s="38"/>
      <c r="E2" s="38"/>
      <c r="F2" s="38"/>
      <c r="G2" s="38"/>
      <c r="H2" s="38"/>
      <c r="I2" s="38"/>
      <c r="J2" s="38"/>
      <c r="K2" s="38"/>
      <c r="L2" s="38"/>
      <c r="M2" s="38"/>
      <c r="N2" s="38"/>
      <c r="O2" s="38"/>
      <c r="P2" s="38"/>
      <c r="Q2" s="38"/>
    </row>
    <row r="3" spans="2:17" ht="41.25" customHeight="1" thickBot="1" x14ac:dyDescent="0.3">
      <c r="B3" s="589" t="s">
        <v>176</v>
      </c>
      <c r="C3" s="589"/>
      <c r="D3" s="589"/>
      <c r="E3" s="589"/>
      <c r="F3" s="589"/>
      <c r="G3" s="589"/>
      <c r="H3" s="589"/>
      <c r="I3" s="589"/>
      <c r="J3" s="589"/>
    </row>
    <row r="4" spans="2:17" ht="6.75" customHeight="1" x14ac:dyDescent="0.25">
      <c r="B4" s="76"/>
      <c r="C4" s="76"/>
      <c r="D4" s="76"/>
      <c r="E4" s="76"/>
      <c r="F4" s="76"/>
      <c r="G4" s="76"/>
      <c r="H4" s="76"/>
      <c r="I4" s="76"/>
      <c r="J4" s="76"/>
    </row>
    <row r="5" spans="2:17" ht="32.25" customHeight="1" x14ac:dyDescent="0.25">
      <c r="B5" s="15"/>
      <c r="C5" s="84" t="s">
        <v>43</v>
      </c>
      <c r="D5" s="84" t="s">
        <v>103</v>
      </c>
      <c r="E5" s="84" t="s">
        <v>104</v>
      </c>
      <c r="F5" s="84" t="s">
        <v>44</v>
      </c>
      <c r="G5" s="84" t="s">
        <v>45</v>
      </c>
      <c r="H5" s="84" t="s">
        <v>46</v>
      </c>
      <c r="I5" s="84" t="s">
        <v>47</v>
      </c>
      <c r="J5" s="84" t="s">
        <v>48</v>
      </c>
    </row>
    <row r="6" spans="2:17" x14ac:dyDescent="0.25">
      <c r="B6" s="52" t="s">
        <v>78</v>
      </c>
      <c r="C6" s="85">
        <v>1</v>
      </c>
      <c r="D6" s="85">
        <v>0</v>
      </c>
      <c r="E6" s="85">
        <v>0.27789088296179704</v>
      </c>
      <c r="F6" s="85">
        <v>0.27789088296179704</v>
      </c>
      <c r="G6" s="85">
        <v>0.4814802141965065</v>
      </c>
      <c r="H6" s="85">
        <v>7.5447810986980543E-2</v>
      </c>
      <c r="I6" s="85">
        <v>0.14013447160869788</v>
      </c>
      <c r="J6" s="85">
        <v>2.5046620246018031E-2</v>
      </c>
    </row>
    <row r="7" spans="2:17" x14ac:dyDescent="0.25">
      <c r="B7" s="52" t="s">
        <v>79</v>
      </c>
      <c r="C7" s="85">
        <v>1</v>
      </c>
      <c r="D7" s="85">
        <v>0</v>
      </c>
      <c r="E7" s="85">
        <v>0.28076649069287396</v>
      </c>
      <c r="F7" s="85">
        <v>0.28076649069287396</v>
      </c>
      <c r="G7" s="85">
        <v>0.48524925561258975</v>
      </c>
      <c r="H7" s="85">
        <v>7.6831741044517107E-2</v>
      </c>
      <c r="I7" s="85">
        <v>0.13033629870485725</v>
      </c>
      <c r="J7" s="85">
        <v>2.681621394516194E-2</v>
      </c>
    </row>
    <row r="8" spans="2:17" x14ac:dyDescent="0.25">
      <c r="B8" s="52" t="s">
        <v>80</v>
      </c>
      <c r="C8" s="85">
        <v>1</v>
      </c>
      <c r="D8" s="85">
        <v>0</v>
      </c>
      <c r="E8" s="85">
        <v>0.26038928688003571</v>
      </c>
      <c r="F8" s="85">
        <v>0.26038928688003571</v>
      </c>
      <c r="G8" s="85">
        <v>0.48872167534230104</v>
      </c>
      <c r="H8" s="85">
        <v>8.6945317734370975E-2</v>
      </c>
      <c r="I8" s="85">
        <v>0.13295194901132126</v>
      </c>
      <c r="J8" s="85">
        <v>3.0991771031971E-2</v>
      </c>
    </row>
    <row r="9" spans="2:17" x14ac:dyDescent="0.25">
      <c r="B9" s="52" t="s">
        <v>81</v>
      </c>
      <c r="C9" s="85">
        <v>1</v>
      </c>
      <c r="D9" s="85">
        <v>0</v>
      </c>
      <c r="E9" s="85">
        <v>0.30850004976609935</v>
      </c>
      <c r="F9" s="85">
        <v>0.30850004976609935</v>
      </c>
      <c r="G9" s="85">
        <v>0.4445605653428884</v>
      </c>
      <c r="H9" s="85">
        <v>7.9675525032347969E-2</v>
      </c>
      <c r="I9" s="85">
        <v>0.15268239275405593</v>
      </c>
      <c r="J9" s="85">
        <v>1.458146710460834E-2</v>
      </c>
    </row>
    <row r="10" spans="2:17" x14ac:dyDescent="0.25">
      <c r="B10" s="52" t="s">
        <v>82</v>
      </c>
      <c r="C10" s="85">
        <v>1</v>
      </c>
      <c r="D10" s="85">
        <v>0</v>
      </c>
      <c r="E10" s="85">
        <v>0.23753976670201485</v>
      </c>
      <c r="F10" s="85">
        <v>0.23753976670201485</v>
      </c>
      <c r="G10" s="85">
        <v>0.48282078472958645</v>
      </c>
      <c r="H10" s="85">
        <v>0.13160127253446446</v>
      </c>
      <c r="I10" s="85">
        <v>0.14803817603393427</v>
      </c>
      <c r="J10" s="85">
        <v>0</v>
      </c>
    </row>
    <row r="11" spans="2:17" x14ac:dyDescent="0.25">
      <c r="B11" s="52" t="s">
        <v>83</v>
      </c>
      <c r="C11" s="85">
        <v>1</v>
      </c>
      <c r="D11" s="85">
        <v>0</v>
      </c>
      <c r="E11" s="85">
        <v>0.20209234483452368</v>
      </c>
      <c r="F11" s="85">
        <v>0.20209234483452368</v>
      </c>
      <c r="G11" s="85">
        <v>0.48304999497032491</v>
      </c>
      <c r="H11" s="85">
        <v>0.17855346544613218</v>
      </c>
      <c r="I11" s="85">
        <v>0.13630419474901923</v>
      </c>
      <c r="J11" s="85">
        <v>0</v>
      </c>
    </row>
    <row r="12" spans="2:17" x14ac:dyDescent="0.25">
      <c r="B12" s="52" t="s">
        <v>84</v>
      </c>
      <c r="C12" s="85">
        <v>1</v>
      </c>
      <c r="D12" s="85">
        <v>0</v>
      </c>
      <c r="E12" s="85">
        <v>0.17230336639850036</v>
      </c>
      <c r="F12" s="85">
        <v>0.17230336639850036</v>
      </c>
      <c r="G12" s="85">
        <v>0.53089119737561508</v>
      </c>
      <c r="H12" s="85">
        <v>0.11184878544091229</v>
      </c>
      <c r="I12" s="85">
        <v>0.18495665078497228</v>
      </c>
      <c r="J12" s="85">
        <v>0</v>
      </c>
    </row>
    <row r="13" spans="2:17" x14ac:dyDescent="0.25">
      <c r="B13" s="52" t="s">
        <v>85</v>
      </c>
      <c r="C13" s="85">
        <v>1</v>
      </c>
      <c r="D13" s="85">
        <v>0</v>
      </c>
      <c r="E13" s="85">
        <v>0.16618537494177923</v>
      </c>
      <c r="F13" s="85">
        <v>0.16618537494177923</v>
      </c>
      <c r="G13" s="85">
        <v>0.5586399627387052</v>
      </c>
      <c r="H13" s="85">
        <v>0.15286446204005588</v>
      </c>
      <c r="I13" s="85">
        <v>0.12231020027945971</v>
      </c>
      <c r="J13" s="85">
        <v>0</v>
      </c>
    </row>
    <row r="14" spans="2:17" x14ac:dyDescent="0.25">
      <c r="B14" s="52" t="s">
        <v>86</v>
      </c>
      <c r="C14" s="85">
        <v>1</v>
      </c>
      <c r="D14" s="85">
        <v>0</v>
      </c>
      <c r="E14" s="85">
        <v>0.18433261955745897</v>
      </c>
      <c r="F14" s="85">
        <v>0.18433261955745897</v>
      </c>
      <c r="G14" s="85">
        <v>0.53970378301213418</v>
      </c>
      <c r="H14" s="85">
        <v>0.14766238401142043</v>
      </c>
      <c r="I14" s="85">
        <v>0.12830121341898643</v>
      </c>
      <c r="J14" s="85">
        <v>0</v>
      </c>
    </row>
    <row r="15" spans="2:17" x14ac:dyDescent="0.25">
      <c r="B15" s="52" t="s">
        <v>87</v>
      </c>
      <c r="C15" s="85">
        <v>1</v>
      </c>
      <c r="D15" s="85">
        <v>0</v>
      </c>
      <c r="E15" s="85">
        <v>0.22744931605236526</v>
      </c>
      <c r="F15" s="85">
        <v>0.22744931605236526</v>
      </c>
      <c r="G15" s="85">
        <v>0.57510365316182954</v>
      </c>
      <c r="H15" s="85">
        <v>9.4740622245437625E-2</v>
      </c>
      <c r="I15" s="85">
        <v>8.8472462537951754E-2</v>
      </c>
      <c r="J15" s="85">
        <v>1.4233946002415853E-2</v>
      </c>
    </row>
    <row r="16" spans="2:17" x14ac:dyDescent="0.25">
      <c r="B16" s="52" t="s">
        <v>88</v>
      </c>
      <c r="C16" s="85" t="s">
        <v>90</v>
      </c>
      <c r="D16" s="85" t="s">
        <v>90</v>
      </c>
      <c r="E16" s="85" t="s">
        <v>90</v>
      </c>
      <c r="F16" s="85" t="s">
        <v>90</v>
      </c>
      <c r="G16" s="85" t="s">
        <v>90</v>
      </c>
      <c r="H16" s="85" t="s">
        <v>90</v>
      </c>
      <c r="I16" s="85" t="s">
        <v>90</v>
      </c>
      <c r="J16" s="85" t="s">
        <v>90</v>
      </c>
    </row>
    <row r="17" spans="2:10" x14ac:dyDescent="0.25">
      <c r="B17" s="52" t="s">
        <v>89</v>
      </c>
      <c r="C17" s="85" t="s">
        <v>90</v>
      </c>
      <c r="D17" s="85" t="s">
        <v>90</v>
      </c>
      <c r="E17" s="85" t="s">
        <v>90</v>
      </c>
      <c r="F17" s="85" t="s">
        <v>90</v>
      </c>
      <c r="G17" s="85" t="s">
        <v>90</v>
      </c>
      <c r="H17" s="85" t="s">
        <v>90</v>
      </c>
      <c r="I17" s="85" t="s">
        <v>90</v>
      </c>
      <c r="J17" s="85" t="s">
        <v>90</v>
      </c>
    </row>
    <row r="18" spans="2:10" s="83" customFormat="1" ht="34.5" customHeight="1" x14ac:dyDescent="0.25">
      <c r="B18" s="57" t="s">
        <v>169</v>
      </c>
      <c r="C18" s="86">
        <v>1</v>
      </c>
      <c r="D18" s="86">
        <v>0</v>
      </c>
      <c r="E18" s="86">
        <v>0.25427066553240785</v>
      </c>
      <c r="F18" s="86">
        <v>0.25427066553240785</v>
      </c>
      <c r="G18" s="86">
        <v>0.49920179550761101</v>
      </c>
      <c r="H18" s="86">
        <v>9.3844232474795924E-2</v>
      </c>
      <c r="I18" s="86">
        <v>0.13290014298901337</v>
      </c>
      <c r="J18" s="86">
        <v>1.9783163496171877E-2</v>
      </c>
    </row>
    <row r="19" spans="2:10" s="4" customFormat="1" outlineLevel="1" x14ac:dyDescent="0.25">
      <c r="B19" s="52" t="s">
        <v>78</v>
      </c>
      <c r="C19" s="85">
        <v>1</v>
      </c>
      <c r="D19" s="85">
        <v>0</v>
      </c>
      <c r="E19" s="85">
        <v>0.32860191917263876</v>
      </c>
      <c r="F19" s="85">
        <v>0.32860191917263876</v>
      </c>
      <c r="G19" s="85">
        <v>0.44075031668083775</v>
      </c>
      <c r="H19" s="85">
        <v>7.8779781013031638E-2</v>
      </c>
      <c r="I19" s="85">
        <v>0.12760936334137327</v>
      </c>
      <c r="J19" s="85">
        <v>2.425861979211855E-2</v>
      </c>
    </row>
    <row r="20" spans="2:10" s="4" customFormat="1" outlineLevel="1" x14ac:dyDescent="0.25">
      <c r="B20" s="52" t="s">
        <v>79</v>
      </c>
      <c r="C20" s="85">
        <v>1</v>
      </c>
      <c r="D20" s="85">
        <v>0</v>
      </c>
      <c r="E20" s="85">
        <v>0.31671972345370386</v>
      </c>
      <c r="F20" s="85">
        <v>0.31671972345370386</v>
      </c>
      <c r="G20" s="85">
        <v>0.46009022908813935</v>
      </c>
      <c r="H20" s="85">
        <v>7.9897662246352752E-2</v>
      </c>
      <c r="I20" s="85">
        <v>0.118801632716833</v>
      </c>
      <c r="J20" s="85">
        <v>2.4490752494970999E-2</v>
      </c>
    </row>
    <row r="21" spans="2:10" s="4" customFormat="1" outlineLevel="1" x14ac:dyDescent="0.25">
      <c r="B21" s="52" t="s">
        <v>80</v>
      </c>
      <c r="C21" s="85">
        <v>1</v>
      </c>
      <c r="D21" s="85">
        <v>0</v>
      </c>
      <c r="E21" s="85">
        <v>0.28520652280050779</v>
      </c>
      <c r="F21" s="85">
        <v>0.28520652280050779</v>
      </c>
      <c r="G21" s="85">
        <v>0.46657552973342448</v>
      </c>
      <c r="H21" s="85">
        <v>9.3486964163655886E-2</v>
      </c>
      <c r="I21" s="85">
        <v>0.11996875305145982</v>
      </c>
      <c r="J21" s="85">
        <v>3.4762230250952056E-2</v>
      </c>
    </row>
    <row r="22" spans="2:10" s="4" customFormat="1" outlineLevel="1" x14ac:dyDescent="0.25">
      <c r="B22" s="52" t="s">
        <v>81</v>
      </c>
      <c r="C22" s="85">
        <v>1</v>
      </c>
      <c r="D22" s="85">
        <v>0</v>
      </c>
      <c r="E22" s="85">
        <v>0.27350396668700866</v>
      </c>
      <c r="F22" s="85">
        <v>0.27350396668700866</v>
      </c>
      <c r="G22" s="85">
        <v>0.46979215278027064</v>
      </c>
      <c r="H22" s="85">
        <v>8.5328642710988264E-2</v>
      </c>
      <c r="I22" s="85">
        <v>0.14656998241016619</v>
      </c>
      <c r="J22" s="85">
        <v>2.4805255411566213E-2</v>
      </c>
    </row>
    <row r="23" spans="2:10" s="4" customFormat="1" outlineLevel="1" x14ac:dyDescent="0.25">
      <c r="B23" s="52" t="s">
        <v>82</v>
      </c>
      <c r="C23" s="85">
        <v>1</v>
      </c>
      <c r="D23" s="85">
        <v>0</v>
      </c>
      <c r="E23" s="85">
        <v>0.22597033123348914</v>
      </c>
      <c r="F23" s="85">
        <v>0.22597033123348914</v>
      </c>
      <c r="G23" s="85">
        <v>0.51127819548872178</v>
      </c>
      <c r="H23" s="85">
        <v>0.13828490144279618</v>
      </c>
      <c r="I23" s="85">
        <v>0.12446657183499289</v>
      </c>
      <c r="J23" s="85">
        <v>0</v>
      </c>
    </row>
    <row r="24" spans="2:10" s="4" customFormat="1" outlineLevel="1" x14ac:dyDescent="0.25">
      <c r="B24" s="52" t="s">
        <v>83</v>
      </c>
      <c r="C24" s="85">
        <v>1</v>
      </c>
      <c r="D24" s="85">
        <v>0</v>
      </c>
      <c r="E24" s="85">
        <v>0.18140035204380989</v>
      </c>
      <c r="F24" s="85">
        <v>0.18140035204380989</v>
      </c>
      <c r="G24" s="85">
        <v>0.50078231957754737</v>
      </c>
      <c r="H24" s="85">
        <v>0.17553295521220419</v>
      </c>
      <c r="I24" s="85">
        <v>0.14228437316643849</v>
      </c>
      <c r="J24" s="85">
        <v>0</v>
      </c>
    </row>
    <row r="25" spans="2:10" s="4" customFormat="1" outlineLevel="1" x14ac:dyDescent="0.25">
      <c r="B25" s="52" t="s">
        <v>84</v>
      </c>
      <c r="C25" s="85">
        <v>1</v>
      </c>
      <c r="D25" s="85">
        <v>0</v>
      </c>
      <c r="E25" s="85">
        <v>0.1596081386586285</v>
      </c>
      <c r="F25" s="85">
        <v>0.1596081386586285</v>
      </c>
      <c r="G25" s="85">
        <v>0.56307460437076107</v>
      </c>
      <c r="H25" s="85">
        <v>0.10422004521477016</v>
      </c>
      <c r="I25" s="85">
        <v>0.17309721175584025</v>
      </c>
      <c r="J25" s="85">
        <v>0</v>
      </c>
    </row>
    <row r="26" spans="2:10" s="4" customFormat="1" outlineLevel="1" x14ac:dyDescent="0.25">
      <c r="B26" s="52" t="s">
        <v>85</v>
      </c>
      <c r="C26" s="85">
        <v>1</v>
      </c>
      <c r="D26" s="85">
        <v>0</v>
      </c>
      <c r="E26" s="85">
        <v>0.18908748824082786</v>
      </c>
      <c r="F26" s="85">
        <v>0.18908748824082786</v>
      </c>
      <c r="G26" s="85">
        <v>0.55896690327546394</v>
      </c>
      <c r="H26" s="85">
        <v>0.11665098777046096</v>
      </c>
      <c r="I26" s="85">
        <v>0.13529462071324724</v>
      </c>
      <c r="J26" s="85">
        <v>0</v>
      </c>
    </row>
    <row r="27" spans="2:10" s="4" customFormat="1" outlineLevel="1" x14ac:dyDescent="0.25">
      <c r="B27" s="52" t="s">
        <v>86</v>
      </c>
      <c r="C27" s="85">
        <v>1</v>
      </c>
      <c r="D27" s="85">
        <v>0</v>
      </c>
      <c r="E27" s="85">
        <v>0.18425125170687301</v>
      </c>
      <c r="F27" s="85">
        <v>0.18425125170687301</v>
      </c>
      <c r="G27" s="85">
        <v>0.54119253527537547</v>
      </c>
      <c r="H27" s="85">
        <v>0.16121984524351388</v>
      </c>
      <c r="I27" s="85">
        <v>0.1133363677742376</v>
      </c>
      <c r="J27" s="85">
        <v>0</v>
      </c>
    </row>
    <row r="28" spans="2:10" s="4" customFormat="1" outlineLevel="1" x14ac:dyDescent="0.25">
      <c r="B28" s="52" t="s">
        <v>87</v>
      </c>
      <c r="C28" s="85">
        <v>1</v>
      </c>
      <c r="D28" s="85">
        <v>0</v>
      </c>
      <c r="E28" s="85">
        <v>0.24763009705990549</v>
      </c>
      <c r="F28" s="85">
        <v>0.24763009705990549</v>
      </c>
      <c r="G28" s="85">
        <v>0.51215371119726083</v>
      </c>
      <c r="H28" s="85">
        <v>9.9550072158238773E-2</v>
      </c>
      <c r="I28" s="85">
        <v>0.12023543393983983</v>
      </c>
      <c r="J28" s="85">
        <v>2.0430685644755087E-2</v>
      </c>
    </row>
    <row r="29" spans="2:10" s="4" customFormat="1" outlineLevel="1" x14ac:dyDescent="0.25">
      <c r="B29" s="52" t="s">
        <v>88</v>
      </c>
      <c r="C29" s="85">
        <v>1</v>
      </c>
      <c r="D29" s="85">
        <v>0</v>
      </c>
      <c r="E29" s="85">
        <v>0.27398979507859433</v>
      </c>
      <c r="F29" s="85">
        <v>0.27398979507859433</v>
      </c>
      <c r="G29" s="85">
        <v>0.50664554357666036</v>
      </c>
      <c r="H29" s="85">
        <v>8.6062875483499307E-2</v>
      </c>
      <c r="I29" s="85">
        <v>9.7255369928400962E-2</v>
      </c>
      <c r="J29" s="85">
        <v>3.6046415932845036E-2</v>
      </c>
    </row>
    <row r="30" spans="2:10" s="4" customFormat="1" outlineLevel="1" x14ac:dyDescent="0.25">
      <c r="B30" s="52" t="s">
        <v>89</v>
      </c>
      <c r="C30" s="85">
        <v>1</v>
      </c>
      <c r="D30" s="85">
        <v>0</v>
      </c>
      <c r="E30" s="85">
        <v>0.28245156019677836</v>
      </c>
      <c r="F30" s="85">
        <v>0.28245156019677836</v>
      </c>
      <c r="G30" s="85">
        <v>0.4915907436020388</v>
      </c>
      <c r="H30" s="85">
        <v>9.0894560179018591E-2</v>
      </c>
      <c r="I30" s="85">
        <v>0.11003960431207488</v>
      </c>
      <c r="J30" s="85">
        <v>2.5023531710089333E-2</v>
      </c>
    </row>
    <row r="31" spans="2:10" s="4" customFormat="1" ht="15.75" x14ac:dyDescent="0.25">
      <c r="B31" s="64">
        <v>2017</v>
      </c>
      <c r="C31" s="87">
        <v>1</v>
      </c>
      <c r="D31" s="87">
        <v>0</v>
      </c>
      <c r="E31" s="87">
        <v>0.27535662224073304</v>
      </c>
      <c r="F31" s="87">
        <v>0.27535662224073304</v>
      </c>
      <c r="G31" s="87">
        <v>0.48533423573511036</v>
      </c>
      <c r="H31" s="87">
        <v>9.4460641399416914E-2</v>
      </c>
      <c r="I31" s="87">
        <v>0.12140514369012911</v>
      </c>
      <c r="J31" s="87">
        <v>2.3443356934610578E-2</v>
      </c>
    </row>
    <row r="32" spans="2:10" s="4" customFormat="1" hidden="1" outlineLevel="1" x14ac:dyDescent="0.25">
      <c r="B32" s="52" t="s">
        <v>78</v>
      </c>
      <c r="C32" s="85">
        <v>1</v>
      </c>
      <c r="D32" s="85">
        <v>0</v>
      </c>
      <c r="E32" s="85">
        <v>0.3323525478132941</v>
      </c>
      <c r="F32" s="85">
        <v>0.3323525478132941</v>
      </c>
      <c r="G32" s="85">
        <v>0.47192342230459122</v>
      </c>
      <c r="H32" s="85">
        <v>9.7441678289611949E-2</v>
      </c>
      <c r="I32" s="85">
        <v>9.8282351592502717E-2</v>
      </c>
      <c r="J32" s="85">
        <v>0</v>
      </c>
    </row>
    <row r="33" spans="2:10" s="4" customFormat="1" hidden="1" outlineLevel="1" x14ac:dyDescent="0.25">
      <c r="B33" s="52" t="s">
        <v>79</v>
      </c>
      <c r="C33" s="85">
        <v>1</v>
      </c>
      <c r="D33" s="85">
        <v>0</v>
      </c>
      <c r="E33" s="85">
        <v>0.33559498956158662</v>
      </c>
      <c r="F33" s="85">
        <v>0.33559498956158662</v>
      </c>
      <c r="G33" s="85">
        <v>0.46730688935281839</v>
      </c>
      <c r="H33" s="85">
        <v>8.5010438413361172E-2</v>
      </c>
      <c r="I33" s="85">
        <v>0.11208768267223382</v>
      </c>
      <c r="J33" s="85">
        <v>0</v>
      </c>
    </row>
    <row r="34" spans="2:10" s="4" customFormat="1" hidden="1" outlineLevel="1" x14ac:dyDescent="0.25">
      <c r="B34" s="52" t="s">
        <v>80</v>
      </c>
      <c r="C34" s="85">
        <v>1</v>
      </c>
      <c r="D34" s="85">
        <v>0</v>
      </c>
      <c r="E34" s="85">
        <v>0.34870678143681821</v>
      </c>
      <c r="F34" s="85">
        <v>0.34870678143681821</v>
      </c>
      <c r="G34" s="85">
        <v>0.45756722887606055</v>
      </c>
      <c r="H34" s="85">
        <v>8.3776732337654328E-2</v>
      </c>
      <c r="I34" s="85">
        <v>0.10994925734946689</v>
      </c>
      <c r="J34" s="85">
        <v>0</v>
      </c>
    </row>
    <row r="35" spans="2:10" s="4" customFormat="1" hidden="1" outlineLevel="1" x14ac:dyDescent="0.25">
      <c r="B35" s="52" t="s">
        <v>81</v>
      </c>
      <c r="C35" s="85">
        <v>1</v>
      </c>
      <c r="D35" s="85">
        <v>0</v>
      </c>
      <c r="E35" s="85">
        <v>0.32627658069687399</v>
      </c>
      <c r="F35" s="85">
        <v>0.32627658069687399</v>
      </c>
      <c r="G35" s="85">
        <v>0.46517987646753739</v>
      </c>
      <c r="H35" s="85">
        <v>0.12037342637559527</v>
      </c>
      <c r="I35" s="85">
        <v>8.8170116459993397E-2</v>
      </c>
      <c r="J35" s="85">
        <v>0</v>
      </c>
    </row>
    <row r="36" spans="2:10" s="4" customFormat="1" hidden="1" outlineLevel="1" x14ac:dyDescent="0.25">
      <c r="B36" s="52" t="s">
        <v>82</v>
      </c>
      <c r="C36" s="85">
        <v>1</v>
      </c>
      <c r="D36" s="85">
        <v>0</v>
      </c>
      <c r="E36" s="85">
        <v>0.19631752225338372</v>
      </c>
      <c r="F36" s="85">
        <v>0.19631752225338372</v>
      </c>
      <c r="G36" s="85">
        <v>0.4628703816607731</v>
      </c>
      <c r="H36" s="85">
        <v>0.16632118034386051</v>
      </c>
      <c r="I36" s="85">
        <v>0.17449091574198269</v>
      </c>
      <c r="J36" s="85">
        <v>0</v>
      </c>
    </row>
    <row r="37" spans="2:10" s="4" customFormat="1" hidden="1" outlineLevel="1" x14ac:dyDescent="0.25">
      <c r="B37" s="52" t="s">
        <v>83</v>
      </c>
      <c r="C37" s="85">
        <v>1</v>
      </c>
      <c r="D37" s="85">
        <v>0</v>
      </c>
      <c r="E37" s="85">
        <v>0.13927520048726016</v>
      </c>
      <c r="F37" s="85">
        <v>0.13927520048726016</v>
      </c>
      <c r="G37" s="85">
        <v>0.5749670084255406</v>
      </c>
      <c r="H37" s="85">
        <v>0.14049335092883972</v>
      </c>
      <c r="I37" s="85">
        <v>0.14526444015835957</v>
      </c>
      <c r="J37" s="85">
        <v>0</v>
      </c>
    </row>
    <row r="38" spans="2:10" s="4" customFormat="1" hidden="1" outlineLevel="1" x14ac:dyDescent="0.25">
      <c r="B38" s="52" t="s">
        <v>84</v>
      </c>
      <c r="C38" s="85">
        <v>1</v>
      </c>
      <c r="D38" s="85">
        <v>0</v>
      </c>
      <c r="E38" s="85">
        <v>0.13928517795464784</v>
      </c>
      <c r="F38" s="85">
        <v>0.13928517795464784</v>
      </c>
      <c r="G38" s="85">
        <v>0.5389698152875807</v>
      </c>
      <c r="H38" s="85">
        <v>0.12749662111428142</v>
      </c>
      <c r="I38" s="85">
        <v>0.19424838564349001</v>
      </c>
      <c r="J38" s="85">
        <v>0</v>
      </c>
    </row>
    <row r="39" spans="2:10" s="4" customFormat="1" hidden="1" outlineLevel="1" x14ac:dyDescent="0.25">
      <c r="B39" s="52" t="s">
        <v>85</v>
      </c>
      <c r="C39" s="85">
        <v>1</v>
      </c>
      <c r="D39" s="85">
        <v>0</v>
      </c>
      <c r="E39" s="85">
        <v>0.15691361583549535</v>
      </c>
      <c r="F39" s="85">
        <v>0.15691361583549535</v>
      </c>
      <c r="G39" s="85">
        <v>0.57893725377149996</v>
      </c>
      <c r="H39" s="85">
        <v>0.11895839338906505</v>
      </c>
      <c r="I39" s="85">
        <v>0.14519073700393967</v>
      </c>
      <c r="J39" s="85">
        <v>0</v>
      </c>
    </row>
    <row r="40" spans="2:10" s="4" customFormat="1" hidden="1" outlineLevel="1" x14ac:dyDescent="0.25">
      <c r="B40" s="52" t="s">
        <v>86</v>
      </c>
      <c r="C40" s="85">
        <v>1</v>
      </c>
      <c r="D40" s="85">
        <v>0</v>
      </c>
      <c r="E40" s="85">
        <v>0.12016497603388697</v>
      </c>
      <c r="F40" s="85">
        <v>0.12016497603388697</v>
      </c>
      <c r="G40" s="85">
        <v>0.52457919964329502</v>
      </c>
      <c r="H40" s="85">
        <v>0.21223943818972243</v>
      </c>
      <c r="I40" s="85">
        <v>0.14301638613309553</v>
      </c>
      <c r="J40" s="85">
        <v>0</v>
      </c>
    </row>
    <row r="41" spans="2:10" s="4" customFormat="1" hidden="1" outlineLevel="1" x14ac:dyDescent="0.25">
      <c r="B41" s="52" t="s">
        <v>87</v>
      </c>
      <c r="C41" s="85">
        <v>1</v>
      </c>
      <c r="D41" s="85">
        <v>0</v>
      </c>
      <c r="E41" s="85">
        <v>0.245954400529387</v>
      </c>
      <c r="F41" s="85">
        <v>0.245954400529387</v>
      </c>
      <c r="G41" s="85">
        <v>0.52183721349936829</v>
      </c>
      <c r="H41" s="85">
        <v>9.8056909101846834E-2</v>
      </c>
      <c r="I41" s="85">
        <v>0.12440594357215906</v>
      </c>
      <c r="J41" s="85">
        <v>9.7455332972387655E-3</v>
      </c>
    </row>
    <row r="42" spans="2:10" s="4" customFormat="1" hidden="1" outlineLevel="1" x14ac:dyDescent="0.25">
      <c r="B42" s="52" t="s">
        <v>88</v>
      </c>
      <c r="C42" s="85">
        <v>1</v>
      </c>
      <c r="D42" s="85">
        <v>0</v>
      </c>
      <c r="E42" s="85">
        <v>0.29473088558556598</v>
      </c>
      <c r="F42" s="85">
        <v>0.29473088558556598</v>
      </c>
      <c r="G42" s="85">
        <v>0.49485276514244675</v>
      </c>
      <c r="H42" s="85">
        <v>8.7818573573900369E-2</v>
      </c>
      <c r="I42" s="85">
        <v>9.5196639606503139E-2</v>
      </c>
      <c r="J42" s="85">
        <v>2.7401136091583782E-2</v>
      </c>
    </row>
    <row r="43" spans="2:10" s="4" customFormat="1" hidden="1" outlineLevel="1" x14ac:dyDescent="0.25">
      <c r="B43" s="52" t="s">
        <v>89</v>
      </c>
      <c r="C43" s="85">
        <v>1</v>
      </c>
      <c r="D43" s="85">
        <v>0</v>
      </c>
      <c r="E43" s="85">
        <v>0.26570279586365375</v>
      </c>
      <c r="F43" s="85">
        <v>0.26570279586365375</v>
      </c>
      <c r="G43" s="85">
        <v>0.51531980084258899</v>
      </c>
      <c r="H43" s="85">
        <v>9.0042129452317127E-2</v>
      </c>
      <c r="I43" s="85">
        <v>9.9310608962083491E-2</v>
      </c>
      <c r="J43" s="85">
        <v>2.9624664879356569E-2</v>
      </c>
    </row>
    <row r="44" spans="2:10" s="4" customFormat="1" ht="15.75" collapsed="1" x14ac:dyDescent="0.25">
      <c r="B44" s="64">
        <v>2016</v>
      </c>
      <c r="C44" s="87">
        <v>1</v>
      </c>
      <c r="D44" s="87">
        <v>0</v>
      </c>
      <c r="E44" s="87">
        <v>0.28529660559886</v>
      </c>
      <c r="F44" s="87">
        <v>0.28529660559886</v>
      </c>
      <c r="G44" s="87">
        <v>0.49274737003457419</v>
      </c>
      <c r="H44" s="87">
        <v>0.10045247327455534</v>
      </c>
      <c r="I44" s="87">
        <v>0.11261872455902307</v>
      </c>
      <c r="J44" s="87">
        <v>8.8848265329874027E-3</v>
      </c>
    </row>
    <row r="45" spans="2:10" s="4" customFormat="1" hidden="1" outlineLevel="1" x14ac:dyDescent="0.25">
      <c r="B45" s="52" t="s">
        <v>78</v>
      </c>
      <c r="C45" s="85">
        <v>1</v>
      </c>
      <c r="D45" s="85">
        <v>0</v>
      </c>
      <c r="E45" s="85">
        <v>0.30986766697926438</v>
      </c>
      <c r="F45" s="85">
        <v>0.30986766697926438</v>
      </c>
      <c r="G45" s="85">
        <v>0.49869750963842868</v>
      </c>
      <c r="H45" s="85">
        <v>0.105387100135459</v>
      </c>
      <c r="I45" s="85">
        <v>8.6047723246847979E-2</v>
      </c>
      <c r="J45" s="85">
        <v>0</v>
      </c>
    </row>
    <row r="46" spans="2:10" s="4" customFormat="1" hidden="1" outlineLevel="1" x14ac:dyDescent="0.25">
      <c r="B46" s="52" t="s">
        <v>79</v>
      </c>
      <c r="C46" s="85">
        <v>1</v>
      </c>
      <c r="D46" s="85">
        <v>0</v>
      </c>
      <c r="E46" s="85">
        <v>0.34191564344878672</v>
      </c>
      <c r="F46" s="85">
        <v>0.34191564344878672</v>
      </c>
      <c r="G46" s="85">
        <v>0.46360187658533303</v>
      </c>
      <c r="H46" s="85">
        <v>9.9418617701856379E-2</v>
      </c>
      <c r="I46" s="85">
        <v>9.5063862264023885E-2</v>
      </c>
      <c r="J46" s="85">
        <v>0</v>
      </c>
    </row>
    <row r="47" spans="2:10" s="4" customFormat="1" hidden="1" outlineLevel="1" x14ac:dyDescent="0.25">
      <c r="B47" s="52" t="s">
        <v>80</v>
      </c>
      <c r="C47" s="85">
        <v>1</v>
      </c>
      <c r="D47" s="85">
        <v>0</v>
      </c>
      <c r="E47" s="85">
        <v>0.36089936583178528</v>
      </c>
      <c r="F47" s="85">
        <v>0.36089936583178528</v>
      </c>
      <c r="G47" s="85">
        <v>0.4232699165118613</v>
      </c>
      <c r="H47" s="85">
        <v>9.8093224862810413E-2</v>
      </c>
      <c r="I47" s="85">
        <v>0.11773749279354301</v>
      </c>
      <c r="J47" s="85">
        <v>0</v>
      </c>
    </row>
    <row r="48" spans="2:10" s="4" customFormat="1" hidden="1" outlineLevel="1" x14ac:dyDescent="0.25">
      <c r="B48" s="52" t="s">
        <v>81</v>
      </c>
      <c r="C48" s="85">
        <v>1</v>
      </c>
      <c r="D48" s="85">
        <v>0</v>
      </c>
      <c r="E48" s="85">
        <v>0.30693020013940059</v>
      </c>
      <c r="F48" s="85">
        <v>0.30693020013940059</v>
      </c>
      <c r="G48" s="85">
        <v>0.46405456536891365</v>
      </c>
      <c r="H48" s="85">
        <v>0.12073085731355172</v>
      </c>
      <c r="I48" s="85">
        <v>0.10828437717813402</v>
      </c>
      <c r="J48" s="85">
        <v>0</v>
      </c>
    </row>
    <row r="49" spans="2:10" s="4" customFormat="1" hidden="1" outlineLevel="1" x14ac:dyDescent="0.25">
      <c r="B49" s="52" t="s">
        <v>82</v>
      </c>
      <c r="C49" s="85">
        <v>1</v>
      </c>
      <c r="D49" s="85">
        <v>0</v>
      </c>
      <c r="E49" s="85">
        <v>0.2686750272628135</v>
      </c>
      <c r="F49" s="85">
        <v>0.2686750272628135</v>
      </c>
      <c r="G49" s="85">
        <v>0.45896946564885494</v>
      </c>
      <c r="H49" s="85">
        <v>0.16289531079607417</v>
      </c>
      <c r="I49" s="85">
        <v>0.10946019629225737</v>
      </c>
      <c r="J49" s="85">
        <v>0</v>
      </c>
    </row>
    <row r="50" spans="2:10" s="4" customFormat="1" hidden="1" outlineLevel="1" x14ac:dyDescent="0.25">
      <c r="B50" s="52" t="s">
        <v>83</v>
      </c>
      <c r="C50" s="85">
        <v>1</v>
      </c>
      <c r="D50" s="85">
        <v>0</v>
      </c>
      <c r="E50" s="85">
        <v>0.27600434310532029</v>
      </c>
      <c r="F50" s="85">
        <v>0.27600434310532029</v>
      </c>
      <c r="G50" s="85">
        <v>0.46699239956568944</v>
      </c>
      <c r="H50" s="85">
        <v>0.12801302931596092</v>
      </c>
      <c r="I50" s="85">
        <v>0.12899022801302931</v>
      </c>
      <c r="J50" s="85">
        <v>0</v>
      </c>
    </row>
    <row r="51" spans="2:10" s="4" customFormat="1" hidden="1" outlineLevel="1" x14ac:dyDescent="0.25">
      <c r="B51" s="52" t="s">
        <v>84</v>
      </c>
      <c r="C51" s="85">
        <v>1</v>
      </c>
      <c r="D51" s="85">
        <v>0</v>
      </c>
      <c r="E51" s="85">
        <v>0.20189609404626468</v>
      </c>
      <c r="F51" s="85">
        <v>0.20189609404626468</v>
      </c>
      <c r="G51" s="85">
        <v>0.5233219567690558</v>
      </c>
      <c r="H51" s="85">
        <v>0.11998483124762989</v>
      </c>
      <c r="I51" s="85">
        <v>0.15479711793704967</v>
      </c>
      <c r="J51" s="85">
        <v>0</v>
      </c>
    </row>
    <row r="52" spans="2:10" s="4" customFormat="1" hidden="1" outlineLevel="1" x14ac:dyDescent="0.25">
      <c r="B52" s="52" t="s">
        <v>85</v>
      </c>
      <c r="C52" s="85">
        <v>1</v>
      </c>
      <c r="D52" s="85">
        <v>0</v>
      </c>
      <c r="E52" s="85">
        <v>0.23367085790586403</v>
      </c>
      <c r="F52" s="85">
        <v>0.23367085790586403</v>
      </c>
      <c r="G52" s="85">
        <v>0.49515967508623565</v>
      </c>
      <c r="H52" s="85">
        <v>0.13096695226438188</v>
      </c>
      <c r="I52" s="85">
        <v>0.14020251474351841</v>
      </c>
      <c r="J52" s="85">
        <v>0</v>
      </c>
    </row>
    <row r="53" spans="2:10" s="4" customFormat="1" hidden="1" outlineLevel="1" x14ac:dyDescent="0.25">
      <c r="B53" s="52" t="s">
        <v>86</v>
      </c>
      <c r="C53" s="85">
        <v>1</v>
      </c>
      <c r="D53" s="85">
        <v>0</v>
      </c>
      <c r="E53" s="85">
        <v>0.24393331926566786</v>
      </c>
      <c r="F53" s="85">
        <v>0.24393331926566786</v>
      </c>
      <c r="G53" s="85">
        <v>0.5407258915382992</v>
      </c>
      <c r="H53" s="85">
        <v>0.13061827389744671</v>
      </c>
      <c r="I53" s="85">
        <v>8.4722515298586196E-2</v>
      </c>
      <c r="J53" s="85">
        <v>0</v>
      </c>
    </row>
    <row r="54" spans="2:10" s="4" customFormat="1" hidden="1" outlineLevel="1" x14ac:dyDescent="0.25">
      <c r="B54" s="52" t="s">
        <v>87</v>
      </c>
      <c r="C54" s="85">
        <v>1</v>
      </c>
      <c r="D54" s="85">
        <v>0</v>
      </c>
      <c r="E54" s="85">
        <v>0.25144178781689297</v>
      </c>
      <c r="F54" s="85">
        <v>0.25144178781689297</v>
      </c>
      <c r="G54" s="85">
        <v>0.55577916616604595</v>
      </c>
      <c r="H54" s="85">
        <v>0.11501261564339782</v>
      </c>
      <c r="I54" s="85">
        <v>7.7766430373663348E-2</v>
      </c>
      <c r="J54" s="85">
        <v>0</v>
      </c>
    </row>
    <row r="55" spans="2:10" s="4" customFormat="1" hidden="1" outlineLevel="1" x14ac:dyDescent="0.25">
      <c r="B55" s="52" t="s">
        <v>88</v>
      </c>
      <c r="C55" s="85">
        <v>1</v>
      </c>
      <c r="D55" s="85">
        <v>0</v>
      </c>
      <c r="E55" s="85">
        <v>0.32493072098789438</v>
      </c>
      <c r="F55" s="85">
        <v>0.32493072098789438</v>
      </c>
      <c r="G55" s="85">
        <v>0.48186591472604406</v>
      </c>
      <c r="H55" s="85">
        <v>9.5653653556322618E-2</v>
      </c>
      <c r="I55" s="85">
        <v>9.7549710729738934E-2</v>
      </c>
      <c r="J55" s="85">
        <v>0</v>
      </c>
    </row>
    <row r="56" spans="2:10" s="4" customFormat="1" hidden="1" outlineLevel="1" x14ac:dyDescent="0.25">
      <c r="B56" s="52" t="s">
        <v>89</v>
      </c>
      <c r="C56" s="85">
        <v>1</v>
      </c>
      <c r="D56" s="85">
        <v>0</v>
      </c>
      <c r="E56" s="85">
        <v>0.29894813699317774</v>
      </c>
      <c r="F56" s="85">
        <v>0.29894813699317774</v>
      </c>
      <c r="G56" s="85">
        <v>0.51114609715472192</v>
      </c>
      <c r="H56" s="85">
        <v>8.7845392109886594E-2</v>
      </c>
      <c r="I56" s="85">
        <v>0.1020603737422137</v>
      </c>
      <c r="J56" s="85">
        <v>0</v>
      </c>
    </row>
    <row r="57" spans="2:10" s="4" customFormat="1" ht="15.75" collapsed="1" x14ac:dyDescent="0.25">
      <c r="B57" s="64">
        <v>2015</v>
      </c>
      <c r="C57" s="87">
        <v>1</v>
      </c>
      <c r="D57" s="87">
        <v>0</v>
      </c>
      <c r="E57" s="87">
        <v>0.30559425110307881</v>
      </c>
      <c r="F57" s="87">
        <v>0.30559425110307881</v>
      </c>
      <c r="G57" s="87">
        <v>0.48663725123195034</v>
      </c>
      <c r="H57" s="87">
        <v>0.10582806085190208</v>
      </c>
      <c r="I57" s="87">
        <v>0.1019404368130688</v>
      </c>
      <c r="J57" s="87">
        <v>0</v>
      </c>
    </row>
    <row r="58" spans="2:10" s="4" customFormat="1" hidden="1" outlineLevel="1" x14ac:dyDescent="0.25">
      <c r="B58" s="52" t="s">
        <v>78</v>
      </c>
      <c r="C58" s="85">
        <v>1</v>
      </c>
      <c r="D58" s="85">
        <v>0</v>
      </c>
      <c r="E58" s="85">
        <v>0.29317589713421294</v>
      </c>
      <c r="F58" s="85">
        <v>0.29317589713421294</v>
      </c>
      <c r="G58" s="85">
        <v>0.49976888814186066</v>
      </c>
      <c r="H58" s="85">
        <v>0.10208841079082276</v>
      </c>
      <c r="I58" s="85">
        <v>0.10496680393310362</v>
      </c>
      <c r="J58" s="85">
        <v>0</v>
      </c>
    </row>
    <row r="59" spans="2:10" s="4" customFormat="1" hidden="1" outlineLevel="1" x14ac:dyDescent="0.25">
      <c r="B59" s="52" t="s">
        <v>79</v>
      </c>
      <c r="C59" s="85">
        <v>1</v>
      </c>
      <c r="D59" s="85">
        <v>0</v>
      </c>
      <c r="E59" s="85">
        <v>0.31680681690772511</v>
      </c>
      <c r="F59" s="85">
        <v>0.31680681690772511</v>
      </c>
      <c r="G59" s="85">
        <v>0.48435923309788093</v>
      </c>
      <c r="H59" s="85">
        <v>8.9987666778786862E-2</v>
      </c>
      <c r="I59" s="85">
        <v>0.10884628321560713</v>
      </c>
      <c r="J59" s="85">
        <v>0</v>
      </c>
    </row>
    <row r="60" spans="2:10" s="4" customFormat="1" hidden="1" outlineLevel="1" x14ac:dyDescent="0.25">
      <c r="B60" s="52" t="s">
        <v>80</v>
      </c>
      <c r="C60" s="85">
        <v>1</v>
      </c>
      <c r="D60" s="85">
        <v>0</v>
      </c>
      <c r="E60" s="85">
        <v>0.31808689657968897</v>
      </c>
      <c r="F60" s="85">
        <v>0.31808689657968897</v>
      </c>
      <c r="G60" s="85">
        <v>0.48269569977495286</v>
      </c>
      <c r="H60" s="85">
        <v>8.2436185957869557E-2</v>
      </c>
      <c r="I60" s="85">
        <v>0.1167812176874886</v>
      </c>
      <c r="J60" s="85">
        <v>0</v>
      </c>
    </row>
    <row r="61" spans="2:10" s="4" customFormat="1" hidden="1" outlineLevel="1" x14ac:dyDescent="0.25">
      <c r="B61" s="52" t="s">
        <v>81</v>
      </c>
      <c r="C61" s="85">
        <v>1</v>
      </c>
      <c r="D61" s="85">
        <v>0</v>
      </c>
      <c r="E61" s="85">
        <v>0.33603124748328905</v>
      </c>
      <c r="F61" s="85">
        <v>0.33603124748328905</v>
      </c>
      <c r="G61" s="85">
        <v>0.43138439236530562</v>
      </c>
      <c r="H61" s="85">
        <v>0.12732544092776032</v>
      </c>
      <c r="I61" s="85">
        <v>0.105258919223645</v>
      </c>
      <c r="J61" s="85">
        <v>0</v>
      </c>
    </row>
    <row r="62" spans="2:10" s="4" customFormat="1" hidden="1" outlineLevel="1" x14ac:dyDescent="0.25">
      <c r="B62" s="52" t="s">
        <v>82</v>
      </c>
      <c r="C62" s="85">
        <v>1</v>
      </c>
      <c r="D62" s="85">
        <v>0</v>
      </c>
      <c r="E62" s="85">
        <v>0.25693893735130846</v>
      </c>
      <c r="F62" s="85">
        <v>0.25693893735130846</v>
      </c>
      <c r="G62" s="85">
        <v>0.4726407613005551</v>
      </c>
      <c r="H62" s="85">
        <v>0.18649220195611949</v>
      </c>
      <c r="I62" s="85">
        <v>8.3928099392016911E-2</v>
      </c>
      <c r="J62" s="85">
        <v>0</v>
      </c>
    </row>
    <row r="63" spans="2:10" s="4" customFormat="1" hidden="1" outlineLevel="1" x14ac:dyDescent="0.25">
      <c r="B63" s="52" t="s">
        <v>83</v>
      </c>
      <c r="C63" s="85">
        <v>1</v>
      </c>
      <c r="D63" s="85">
        <v>0</v>
      </c>
      <c r="E63" s="85">
        <v>0.25070721357850073</v>
      </c>
      <c r="F63" s="85">
        <v>0.25070721357850073</v>
      </c>
      <c r="G63" s="85">
        <v>0.5005893446487506</v>
      </c>
      <c r="H63" s="85">
        <v>0.11680810938236681</v>
      </c>
      <c r="I63" s="85">
        <v>0.1318953323903819</v>
      </c>
      <c r="J63" s="85">
        <v>0</v>
      </c>
    </row>
    <row r="64" spans="2:10" s="4" customFormat="1" hidden="1" outlineLevel="1" x14ac:dyDescent="0.25">
      <c r="B64" s="52" t="s">
        <v>84</v>
      </c>
      <c r="C64" s="85">
        <v>1</v>
      </c>
      <c r="D64" s="85">
        <v>0</v>
      </c>
      <c r="E64" s="85">
        <v>0.24185271576141287</v>
      </c>
      <c r="F64" s="85">
        <v>0.24185271576141287</v>
      </c>
      <c r="G64" s="85">
        <v>0.50989670109963348</v>
      </c>
      <c r="H64" s="85">
        <v>9.1236254581806064E-2</v>
      </c>
      <c r="I64" s="85">
        <v>0.15701432855714761</v>
      </c>
      <c r="J64" s="85">
        <v>0</v>
      </c>
    </row>
    <row r="65" spans="2:10" s="4" customFormat="1" hidden="1" outlineLevel="1" x14ac:dyDescent="0.25">
      <c r="B65" s="52" t="s">
        <v>85</v>
      </c>
      <c r="C65" s="85">
        <v>1</v>
      </c>
      <c r="D65" s="85">
        <v>0</v>
      </c>
      <c r="E65" s="85">
        <v>0.22936729833281558</v>
      </c>
      <c r="F65" s="85">
        <v>0.22936729833281558</v>
      </c>
      <c r="G65" s="85">
        <v>0.50015532774153459</v>
      </c>
      <c r="H65" s="85">
        <v>0.14538676607642126</v>
      </c>
      <c r="I65" s="85">
        <v>0.12509060784922854</v>
      </c>
      <c r="J65" s="85">
        <v>0</v>
      </c>
    </row>
    <row r="66" spans="2:10" s="4" customFormat="1" hidden="1" outlineLevel="1" x14ac:dyDescent="0.25">
      <c r="B66" s="52" t="s">
        <v>86</v>
      </c>
      <c r="C66" s="85">
        <v>1</v>
      </c>
      <c r="D66" s="85">
        <v>0</v>
      </c>
      <c r="E66" s="85">
        <v>0.2864332848674645</v>
      </c>
      <c r="F66" s="85">
        <v>0.2864332848674645</v>
      </c>
      <c r="G66" s="85">
        <v>0.48596353875405435</v>
      </c>
      <c r="H66" s="85">
        <v>0.13846325914327257</v>
      </c>
      <c r="I66" s="85">
        <v>8.9139917235208588E-2</v>
      </c>
      <c r="J66" s="85">
        <v>0</v>
      </c>
    </row>
    <row r="67" spans="2:10" s="4" customFormat="1" hidden="1" outlineLevel="1" x14ac:dyDescent="0.25">
      <c r="B67" s="52" t="s">
        <v>87</v>
      </c>
      <c r="C67" s="85">
        <v>1</v>
      </c>
      <c r="D67" s="85">
        <v>0</v>
      </c>
      <c r="E67" s="85">
        <v>0.26364031713110092</v>
      </c>
      <c r="F67" s="85">
        <v>0.26364031713110092</v>
      </c>
      <c r="G67" s="85">
        <v>0.54250158900076939</v>
      </c>
      <c r="H67" s="85">
        <v>0.10497440872445055</v>
      </c>
      <c r="I67" s="85">
        <v>8.8883685143679128E-2</v>
      </c>
      <c r="J67" s="85">
        <v>0</v>
      </c>
    </row>
    <row r="68" spans="2:10" s="4" customFormat="1" hidden="1" outlineLevel="1" x14ac:dyDescent="0.25">
      <c r="B68" s="52" t="s">
        <v>88</v>
      </c>
      <c r="C68" s="85">
        <v>1</v>
      </c>
      <c r="D68" s="85">
        <v>0</v>
      </c>
      <c r="E68" s="85">
        <v>0.33866601033718929</v>
      </c>
      <c r="F68" s="85">
        <v>0.33866601033718929</v>
      </c>
      <c r="G68" s="85">
        <v>0.48739847403396502</v>
      </c>
      <c r="H68" s="85">
        <v>8.0137829190253501E-2</v>
      </c>
      <c r="I68" s="85">
        <v>9.3797686438592168E-2</v>
      </c>
      <c r="J68" s="85">
        <v>0</v>
      </c>
    </row>
    <row r="69" spans="2:10" s="4" customFormat="1" hidden="1" outlineLevel="1" x14ac:dyDescent="0.25">
      <c r="B69" s="52" t="s">
        <v>89</v>
      </c>
      <c r="C69" s="85">
        <v>1</v>
      </c>
      <c r="D69" s="85">
        <v>0</v>
      </c>
      <c r="E69" s="85">
        <v>0.32173474533535046</v>
      </c>
      <c r="F69" s="85">
        <v>0.32173474533535046</v>
      </c>
      <c r="G69" s="85">
        <v>0.48377878635064719</v>
      </c>
      <c r="H69" s="85">
        <v>8.3951684556828277E-2</v>
      </c>
      <c r="I69" s="85">
        <v>0.11053478375717407</v>
      </c>
      <c r="J69" s="85">
        <v>0</v>
      </c>
    </row>
    <row r="70" spans="2:10" s="4" customFormat="1" ht="15.75" collapsed="1" x14ac:dyDescent="0.25">
      <c r="B70" s="64">
        <v>2014</v>
      </c>
      <c r="C70" s="87">
        <v>1</v>
      </c>
      <c r="D70" s="87">
        <v>0</v>
      </c>
      <c r="E70" s="87">
        <v>0.30359847272882406</v>
      </c>
      <c r="F70" s="87">
        <v>0.30359847272882406</v>
      </c>
      <c r="G70" s="87">
        <v>0.48975978693774813</v>
      </c>
      <c r="H70" s="87">
        <v>9.8739361361745701E-2</v>
      </c>
      <c r="I70" s="87">
        <v>0.1079023789716821</v>
      </c>
      <c r="J70" s="87">
        <v>0</v>
      </c>
    </row>
    <row r="71" spans="2:10" s="4" customFormat="1" hidden="1" outlineLevel="1" x14ac:dyDescent="0.25">
      <c r="B71" s="52" t="s">
        <v>78</v>
      </c>
      <c r="C71" s="88">
        <v>1</v>
      </c>
      <c r="D71" s="88">
        <v>0</v>
      </c>
      <c r="E71" s="88">
        <v>0.33006013907160309</v>
      </c>
      <c r="F71" s="88">
        <v>0.33006013907160309</v>
      </c>
      <c r="G71" s="88">
        <v>0.50758785942492013</v>
      </c>
      <c r="H71" s="88">
        <v>5.9011464010524338E-2</v>
      </c>
      <c r="I71" s="88">
        <v>0.10334053749295245</v>
      </c>
      <c r="J71" s="88">
        <v>0</v>
      </c>
    </row>
    <row r="72" spans="2:10" s="4" customFormat="1" hidden="1" outlineLevel="1" x14ac:dyDescent="0.25">
      <c r="B72" s="52" t="s">
        <v>79</v>
      </c>
      <c r="C72" s="88">
        <v>1</v>
      </c>
      <c r="D72" s="88">
        <v>0</v>
      </c>
      <c r="E72" s="88">
        <v>0.33779800504633667</v>
      </c>
      <c r="F72" s="88">
        <v>0.33779800504633667</v>
      </c>
      <c r="G72" s="88">
        <v>0.49814889051335864</v>
      </c>
      <c r="H72" s="88">
        <v>6.0131582050133234E-2</v>
      </c>
      <c r="I72" s="88">
        <v>0.10392152239017144</v>
      </c>
      <c r="J72" s="88">
        <v>0</v>
      </c>
    </row>
    <row r="73" spans="2:10" s="4" customFormat="1" hidden="1" outlineLevel="1" x14ac:dyDescent="0.25">
      <c r="B73" s="52" t="s">
        <v>80</v>
      </c>
      <c r="C73" s="88">
        <v>1</v>
      </c>
      <c r="D73" s="88">
        <v>0</v>
      </c>
      <c r="E73" s="88">
        <v>0.33589616402116401</v>
      </c>
      <c r="F73" s="88">
        <v>0.33589616402116401</v>
      </c>
      <c r="G73" s="88">
        <v>0.50181878306878303</v>
      </c>
      <c r="H73" s="88">
        <v>6.5352182539682543E-2</v>
      </c>
      <c r="I73" s="88">
        <v>9.6932870370370364E-2</v>
      </c>
      <c r="J73" s="88">
        <v>0</v>
      </c>
    </row>
    <row r="74" spans="2:10" s="4" customFormat="1" hidden="1" outlineLevel="1" x14ac:dyDescent="0.25">
      <c r="B74" s="52" t="s">
        <v>81</v>
      </c>
      <c r="C74" s="88">
        <v>1</v>
      </c>
      <c r="D74" s="88">
        <v>0</v>
      </c>
      <c r="E74" s="88">
        <v>0.35943876124993013</v>
      </c>
      <c r="F74" s="88">
        <v>0.35943876124993013</v>
      </c>
      <c r="G74" s="88">
        <v>0.44004695623008555</v>
      </c>
      <c r="H74" s="88">
        <v>0.10252110235340153</v>
      </c>
      <c r="I74" s="88">
        <v>9.7993180166582816E-2</v>
      </c>
      <c r="J74" s="88">
        <v>0</v>
      </c>
    </row>
    <row r="75" spans="2:10" s="4" customFormat="1" hidden="1" outlineLevel="1" x14ac:dyDescent="0.25">
      <c r="B75" s="52" t="s">
        <v>82</v>
      </c>
      <c r="C75" s="88">
        <v>1</v>
      </c>
      <c r="D75" s="88">
        <v>0</v>
      </c>
      <c r="E75" s="88">
        <v>0.23233908948194662</v>
      </c>
      <c r="F75" s="88">
        <v>0.23233908948194662</v>
      </c>
      <c r="G75" s="88">
        <v>0.48362861628167753</v>
      </c>
      <c r="H75" s="88">
        <v>0.14700605516932047</v>
      </c>
      <c r="I75" s="88">
        <v>0.13702623906705538</v>
      </c>
      <c r="J75" s="88">
        <v>0</v>
      </c>
    </row>
    <row r="76" spans="2:10" s="4" customFormat="1" hidden="1" outlineLevel="1" x14ac:dyDescent="0.25">
      <c r="B76" s="52" t="s">
        <v>83</v>
      </c>
      <c r="C76" s="88">
        <v>1</v>
      </c>
      <c r="D76" s="88">
        <v>0</v>
      </c>
      <c r="E76" s="88">
        <v>0.23249615581752947</v>
      </c>
      <c r="F76" s="88">
        <v>0.23249615581752947</v>
      </c>
      <c r="G76" s="88">
        <v>0.47995899538698106</v>
      </c>
      <c r="H76" s="88">
        <v>0.11891337775499744</v>
      </c>
      <c r="I76" s="88">
        <v>0.16863147104049206</v>
      </c>
      <c r="J76" s="88">
        <v>0</v>
      </c>
    </row>
    <row r="77" spans="2:10" s="4" customFormat="1" hidden="1" outlineLevel="1" x14ac:dyDescent="0.25">
      <c r="B77" s="52" t="s">
        <v>84</v>
      </c>
      <c r="C77" s="88">
        <v>1</v>
      </c>
      <c r="D77" s="88">
        <v>0</v>
      </c>
      <c r="E77" s="88">
        <v>0.23771693962356391</v>
      </c>
      <c r="F77" s="88">
        <v>0.23771693962356391</v>
      </c>
      <c r="G77" s="88">
        <v>0.55273771693962359</v>
      </c>
      <c r="H77" s="88">
        <v>7.168174040576876E-2</v>
      </c>
      <c r="I77" s="88">
        <v>0.13786360303104375</v>
      </c>
      <c r="J77" s="88">
        <v>0</v>
      </c>
    </row>
    <row r="78" spans="2:10" s="4" customFormat="1" hidden="1" outlineLevel="1" x14ac:dyDescent="0.25">
      <c r="B78" s="52" t="s">
        <v>85</v>
      </c>
      <c r="C78" s="88">
        <v>1</v>
      </c>
      <c r="D78" s="88">
        <v>0</v>
      </c>
      <c r="E78" s="88">
        <v>0.20589270008795074</v>
      </c>
      <c r="F78" s="88">
        <v>0.20589270008795074</v>
      </c>
      <c r="G78" s="88">
        <v>0.5481090589270009</v>
      </c>
      <c r="H78" s="88">
        <v>0.10554089709762533</v>
      </c>
      <c r="I78" s="88">
        <v>0.14045734388742304</v>
      </c>
      <c r="J78" s="88">
        <v>0</v>
      </c>
    </row>
    <row r="79" spans="2:10" s="4" customFormat="1" hidden="1" outlineLevel="1" x14ac:dyDescent="0.25">
      <c r="B79" s="52" t="s">
        <v>86</v>
      </c>
      <c r="C79" s="88">
        <v>1</v>
      </c>
      <c r="D79" s="88">
        <v>0</v>
      </c>
      <c r="E79" s="88">
        <v>0.21889828760057767</v>
      </c>
      <c r="F79" s="88">
        <v>0.21889828760057767</v>
      </c>
      <c r="G79" s="88">
        <v>0.50577676913554781</v>
      </c>
      <c r="H79" s="88">
        <v>0.11667010521972354</v>
      </c>
      <c r="I79" s="88">
        <v>0.15865483804415101</v>
      </c>
      <c r="J79" s="88">
        <v>0</v>
      </c>
    </row>
    <row r="80" spans="2:10" s="4" customFormat="1" hidden="1" outlineLevel="1" x14ac:dyDescent="0.25">
      <c r="B80" s="52" t="s">
        <v>87</v>
      </c>
      <c r="C80" s="88">
        <v>1</v>
      </c>
      <c r="D80" s="88">
        <v>0</v>
      </c>
      <c r="E80" s="88">
        <v>0.32737879337444081</v>
      </c>
      <c r="F80" s="88">
        <v>0.32737879337444081</v>
      </c>
      <c r="G80" s="88">
        <v>0.50825172288719622</v>
      </c>
      <c r="H80" s="88">
        <v>7.3268044976423655E-2</v>
      </c>
      <c r="I80" s="88">
        <v>9.110143876193931E-2</v>
      </c>
      <c r="J80" s="88">
        <v>0</v>
      </c>
    </row>
    <row r="81" spans="2:10" s="4" customFormat="1" hidden="1" outlineLevel="1" x14ac:dyDescent="0.25">
      <c r="B81" s="52" t="s">
        <v>88</v>
      </c>
      <c r="C81" s="88">
        <v>1</v>
      </c>
      <c r="D81" s="88">
        <v>0</v>
      </c>
      <c r="E81" s="88">
        <v>0.30813323005422155</v>
      </c>
      <c r="F81" s="88">
        <v>0.30813323005422155</v>
      </c>
      <c r="G81" s="88">
        <v>0.52249640367378558</v>
      </c>
      <c r="H81" s="88">
        <v>9.1778244992807345E-2</v>
      </c>
      <c r="I81" s="88">
        <v>7.7592121279185564E-2</v>
      </c>
      <c r="J81" s="88">
        <v>0</v>
      </c>
    </row>
    <row r="82" spans="2:10" s="4" customFormat="1" hidden="1" outlineLevel="1" x14ac:dyDescent="0.25">
      <c r="B82" s="52" t="s">
        <v>89</v>
      </c>
      <c r="C82" s="88">
        <v>1</v>
      </c>
      <c r="D82" s="88">
        <v>0</v>
      </c>
      <c r="E82" s="88">
        <v>0.35366328916601714</v>
      </c>
      <c r="F82" s="88">
        <v>0.35366328916601714</v>
      </c>
      <c r="G82" s="88">
        <v>0.46293409543604397</v>
      </c>
      <c r="H82" s="88">
        <v>7.6491729453537716E-2</v>
      </c>
      <c r="I82" s="88">
        <v>0.10691088594440114</v>
      </c>
      <c r="J82" s="88">
        <v>0</v>
      </c>
    </row>
    <row r="83" spans="2:10" s="4" customFormat="1" ht="15.75" collapsed="1" x14ac:dyDescent="0.25">
      <c r="B83" s="64">
        <v>2013</v>
      </c>
      <c r="C83" s="87">
        <v>1</v>
      </c>
      <c r="D83" s="87">
        <v>0</v>
      </c>
      <c r="E83" s="87">
        <v>0.31596475048673017</v>
      </c>
      <c r="F83" s="87">
        <v>0.31596475048673017</v>
      </c>
      <c r="G83" s="87">
        <v>0.49988547524758442</v>
      </c>
      <c r="H83" s="87">
        <v>7.8771932996992214E-2</v>
      </c>
      <c r="I83" s="87">
        <v>0.10537784126869315</v>
      </c>
      <c r="J83" s="87">
        <v>0</v>
      </c>
    </row>
    <row r="84" spans="2:10" s="4" customFormat="1" hidden="1" outlineLevel="1" x14ac:dyDescent="0.25">
      <c r="B84" s="52" t="s">
        <v>78</v>
      </c>
      <c r="C84" s="88">
        <v>1</v>
      </c>
      <c r="D84" s="88">
        <v>0</v>
      </c>
      <c r="E84" s="88">
        <v>0.35107554200542007</v>
      </c>
      <c r="F84" s="88">
        <v>0.35107554200542007</v>
      </c>
      <c r="G84" s="88">
        <v>0.47488990514905149</v>
      </c>
      <c r="H84" s="88">
        <v>5.3311314363143632E-2</v>
      </c>
      <c r="I84" s="88">
        <v>0.12072323848238482</v>
      </c>
      <c r="J84" s="88">
        <v>0</v>
      </c>
    </row>
    <row r="85" spans="2:10" s="4" customFormat="1" hidden="1" outlineLevel="1" x14ac:dyDescent="0.25">
      <c r="B85" s="52" t="s">
        <v>79</v>
      </c>
      <c r="C85" s="88">
        <v>1</v>
      </c>
      <c r="D85" s="88">
        <v>0</v>
      </c>
      <c r="E85" s="88">
        <v>0.32869833050620478</v>
      </c>
      <c r="F85" s="88">
        <v>0.32869833050620478</v>
      </c>
      <c r="G85" s="88">
        <v>0.50428533166681544</v>
      </c>
      <c r="H85" s="88">
        <v>5.6289616998482277E-2</v>
      </c>
      <c r="I85" s="88">
        <v>0.11072672082849745</v>
      </c>
      <c r="J85" s="88">
        <v>0</v>
      </c>
    </row>
    <row r="86" spans="2:10" s="4" customFormat="1" hidden="1" outlineLevel="1" x14ac:dyDescent="0.25">
      <c r="B86" s="52" t="s">
        <v>80</v>
      </c>
      <c r="C86" s="88">
        <v>1</v>
      </c>
      <c r="D86" s="88">
        <v>0</v>
      </c>
      <c r="E86" s="88">
        <v>0.30441416431795548</v>
      </c>
      <c r="F86" s="88">
        <v>0.30441416431795548</v>
      </c>
      <c r="G86" s="88">
        <v>0.5205874250354956</v>
      </c>
      <c r="H86" s="88">
        <v>6.7706457013286994E-2</v>
      </c>
      <c r="I86" s="88">
        <v>0.10729195363326199</v>
      </c>
      <c r="J86" s="88">
        <v>0</v>
      </c>
    </row>
    <row r="87" spans="2:10" s="4" customFormat="1" hidden="1" outlineLevel="1" x14ac:dyDescent="0.25">
      <c r="B87" s="52" t="s">
        <v>81</v>
      </c>
      <c r="C87" s="88">
        <v>1</v>
      </c>
      <c r="D87" s="88">
        <v>0</v>
      </c>
      <c r="E87" s="88">
        <v>0.37414223331253899</v>
      </c>
      <c r="F87" s="88">
        <v>0.37414223331253899</v>
      </c>
      <c r="G87" s="88">
        <v>0.39545643584944895</v>
      </c>
      <c r="H87" s="88">
        <v>9.3158660844250368E-2</v>
      </c>
      <c r="I87" s="88">
        <v>0.1372426699937617</v>
      </c>
      <c r="J87" s="88">
        <v>0</v>
      </c>
    </row>
    <row r="88" spans="2:10" s="4" customFormat="1" hidden="1" outlineLevel="1" x14ac:dyDescent="0.25">
      <c r="B88" s="52" t="s">
        <v>82</v>
      </c>
      <c r="C88" s="88">
        <v>1</v>
      </c>
      <c r="D88" s="88">
        <v>0</v>
      </c>
      <c r="E88" s="88">
        <v>0.29506595017098192</v>
      </c>
      <c r="F88" s="88">
        <v>0.29506595017098192</v>
      </c>
      <c r="G88" s="88">
        <v>0.38141182217879827</v>
      </c>
      <c r="H88" s="88">
        <v>0.123961895456766</v>
      </c>
      <c r="I88" s="88">
        <v>0.19956033219345384</v>
      </c>
      <c r="J88" s="88">
        <v>0</v>
      </c>
    </row>
    <row r="89" spans="2:10" s="4" customFormat="1" hidden="1" outlineLevel="1" x14ac:dyDescent="0.25">
      <c r="B89" s="52" t="s">
        <v>83</v>
      </c>
      <c r="C89" s="88">
        <v>1</v>
      </c>
      <c r="D89" s="88">
        <v>0</v>
      </c>
      <c r="E89" s="88">
        <v>0.23415492957746478</v>
      </c>
      <c r="F89" s="88">
        <v>0.23415492957746478</v>
      </c>
      <c r="G89" s="88">
        <v>0.48581768388106417</v>
      </c>
      <c r="H89" s="88">
        <v>0.13380281690140844</v>
      </c>
      <c r="I89" s="88">
        <v>0.14622456964006258</v>
      </c>
      <c r="J89" s="88">
        <v>0</v>
      </c>
    </row>
    <row r="90" spans="2:10" s="4" customFormat="1" hidden="1" outlineLevel="1" x14ac:dyDescent="0.25">
      <c r="B90" s="52" t="s">
        <v>84</v>
      </c>
      <c r="C90" s="88">
        <v>1</v>
      </c>
      <c r="D90" s="88">
        <v>0</v>
      </c>
      <c r="E90" s="88">
        <v>0.23212703605261364</v>
      </c>
      <c r="F90" s="88">
        <v>0.23212703605261364</v>
      </c>
      <c r="G90" s="88">
        <v>0.55244326313637293</v>
      </c>
      <c r="H90" s="88">
        <v>7.9670142438492464E-2</v>
      </c>
      <c r="I90" s="88">
        <v>0.13575955837252096</v>
      </c>
      <c r="J90" s="88">
        <v>0</v>
      </c>
    </row>
    <row r="91" spans="2:10" s="4" customFormat="1" hidden="1" outlineLevel="1" x14ac:dyDescent="0.25">
      <c r="B91" s="52" t="s">
        <v>85</v>
      </c>
      <c r="C91" s="88">
        <v>1</v>
      </c>
      <c r="D91" s="88">
        <v>0</v>
      </c>
      <c r="E91" s="88">
        <v>0.19702540106951871</v>
      </c>
      <c r="F91" s="88">
        <v>0.19702540106951871</v>
      </c>
      <c r="G91" s="88">
        <v>0.54804478609625673</v>
      </c>
      <c r="H91" s="88">
        <v>0.1031918449197861</v>
      </c>
      <c r="I91" s="88">
        <v>0.1517379679144385</v>
      </c>
      <c r="J91" s="88">
        <v>0</v>
      </c>
    </row>
    <row r="92" spans="2:10" s="4" customFormat="1" hidden="1" outlineLevel="1" x14ac:dyDescent="0.25">
      <c r="B92" s="52" t="s">
        <v>86</v>
      </c>
      <c r="C92" s="88">
        <v>1</v>
      </c>
      <c r="D92" s="88">
        <v>0</v>
      </c>
      <c r="E92" s="88">
        <v>0.23559759243336201</v>
      </c>
      <c r="F92" s="88">
        <v>0.23559759243336201</v>
      </c>
      <c r="G92" s="88">
        <v>0.49258383490971624</v>
      </c>
      <c r="H92" s="88">
        <v>0.12145313843508168</v>
      </c>
      <c r="I92" s="88">
        <v>0.15036543422184007</v>
      </c>
      <c r="J92" s="88">
        <v>0</v>
      </c>
    </row>
    <row r="93" spans="2:10" s="4" customFormat="1" hidden="1" outlineLevel="1" x14ac:dyDescent="0.25">
      <c r="B93" s="52" t="s">
        <v>87</v>
      </c>
      <c r="C93" s="88">
        <v>1</v>
      </c>
      <c r="D93" s="88">
        <v>0</v>
      </c>
      <c r="E93" s="88">
        <v>0.31615429937961392</v>
      </c>
      <c r="F93" s="88">
        <v>0.31615429937961392</v>
      </c>
      <c r="G93" s="88">
        <v>0.47391952309985097</v>
      </c>
      <c r="H93" s="88">
        <v>7.5520743076976399E-2</v>
      </c>
      <c r="I93" s="88">
        <v>0.13440543444355874</v>
      </c>
      <c r="J93" s="88">
        <v>0</v>
      </c>
    </row>
    <row r="94" spans="2:10" s="4" customFormat="1" hidden="1" outlineLevel="1" x14ac:dyDescent="0.25">
      <c r="B94" s="52" t="s">
        <v>88</v>
      </c>
      <c r="C94" s="88">
        <v>1</v>
      </c>
      <c r="D94" s="88">
        <v>0</v>
      </c>
      <c r="E94" s="88">
        <v>0.32207547169811318</v>
      </c>
      <c r="F94" s="88">
        <v>0.32207547169811318</v>
      </c>
      <c r="G94" s="88">
        <v>0.49762803234501346</v>
      </c>
      <c r="H94" s="88">
        <v>8.1725067385444744E-2</v>
      </c>
      <c r="I94" s="88">
        <v>9.8571428571428574E-2</v>
      </c>
      <c r="J94" s="88">
        <v>0</v>
      </c>
    </row>
    <row r="95" spans="2:10" s="4" customFormat="1" hidden="1" outlineLevel="1" x14ac:dyDescent="0.25">
      <c r="B95" s="52" t="s">
        <v>89</v>
      </c>
      <c r="C95" s="88">
        <v>1</v>
      </c>
      <c r="D95" s="88">
        <v>0</v>
      </c>
      <c r="E95" s="88">
        <v>0.33908999555981401</v>
      </c>
      <c r="F95" s="88">
        <v>0.33908999555981401</v>
      </c>
      <c r="G95" s="88">
        <v>0.5043116543198336</v>
      </c>
      <c r="H95" s="88">
        <v>5.6063190857890681E-2</v>
      </c>
      <c r="I95" s="88">
        <v>0.10053515926246173</v>
      </c>
      <c r="J95" s="88">
        <v>0</v>
      </c>
    </row>
    <row r="96" spans="2:10" s="4" customFormat="1" ht="15.75" collapsed="1" x14ac:dyDescent="0.25">
      <c r="B96" s="64">
        <v>2012</v>
      </c>
      <c r="C96" s="87">
        <v>1</v>
      </c>
      <c r="D96" s="87">
        <v>0</v>
      </c>
      <c r="E96" s="87">
        <v>0.31476978001131972</v>
      </c>
      <c r="F96" s="87">
        <v>0.31476978001131972</v>
      </c>
      <c r="G96" s="87">
        <v>0.49213215491880258</v>
      </c>
      <c r="H96" s="87">
        <v>7.3248704759890787E-2</v>
      </c>
      <c r="I96" s="87">
        <v>0.11984936030998687</v>
      </c>
      <c r="J96" s="87">
        <v>0</v>
      </c>
    </row>
    <row r="97" spans="2:10" s="4" customFormat="1" hidden="1" outlineLevel="1" x14ac:dyDescent="0.25">
      <c r="B97" s="52" t="s">
        <v>78</v>
      </c>
      <c r="C97" s="88">
        <v>1</v>
      </c>
      <c r="D97" s="88">
        <v>0</v>
      </c>
      <c r="E97" s="88">
        <v>0.30588235294117649</v>
      </c>
      <c r="F97" s="88">
        <v>0.30588235294117649</v>
      </c>
      <c r="G97" s="88">
        <v>0.51711229946524062</v>
      </c>
      <c r="H97" s="88">
        <v>6.6115702479338845E-2</v>
      </c>
      <c r="I97" s="88">
        <v>0.11088964511424404</v>
      </c>
      <c r="J97" s="88">
        <v>0</v>
      </c>
    </row>
    <row r="98" spans="2:10" s="4" customFormat="1" hidden="1" outlineLevel="1" x14ac:dyDescent="0.25">
      <c r="B98" s="52" t="s">
        <v>79</v>
      </c>
      <c r="C98" s="88">
        <v>1</v>
      </c>
      <c r="D98" s="88">
        <v>0</v>
      </c>
      <c r="E98" s="88">
        <v>0.31256360963473934</v>
      </c>
      <c r="F98" s="88">
        <v>0.31256360963473934</v>
      </c>
      <c r="G98" s="88">
        <v>0.47171774284744994</v>
      </c>
      <c r="H98" s="88">
        <v>8.1488182743412865E-2</v>
      </c>
      <c r="I98" s="88">
        <v>0.13423046477439782</v>
      </c>
      <c r="J98" s="88">
        <v>0</v>
      </c>
    </row>
    <row r="99" spans="2:10" s="4" customFormat="1" hidden="1" outlineLevel="1" x14ac:dyDescent="0.25">
      <c r="B99" s="52" t="s">
        <v>80</v>
      </c>
      <c r="C99" s="88">
        <v>1</v>
      </c>
      <c r="D99" s="88">
        <v>0</v>
      </c>
      <c r="E99" s="88">
        <v>0.3365724749261309</v>
      </c>
      <c r="F99" s="88">
        <v>0.3365724749261309</v>
      </c>
      <c r="G99" s="88">
        <v>0.46404344750093635</v>
      </c>
      <c r="H99" s="88">
        <v>7.7822630987556707E-2</v>
      </c>
      <c r="I99" s="88">
        <v>0.121561446585376</v>
      </c>
      <c r="J99" s="88">
        <v>0</v>
      </c>
    </row>
    <row r="100" spans="2:10" s="4" customFormat="1" hidden="1" outlineLevel="1" x14ac:dyDescent="0.25">
      <c r="B100" s="52" t="s">
        <v>81</v>
      </c>
      <c r="C100" s="88">
        <v>1</v>
      </c>
      <c r="D100" s="88">
        <v>0</v>
      </c>
      <c r="E100" s="88">
        <v>0.33667997378299469</v>
      </c>
      <c r="F100" s="88">
        <v>0.33667997378299469</v>
      </c>
      <c r="G100" s="88">
        <v>0.44422927962819519</v>
      </c>
      <c r="H100" s="88">
        <v>9.7717928856581066E-2</v>
      </c>
      <c r="I100" s="88">
        <v>0.12137281773222904</v>
      </c>
      <c r="J100" s="88">
        <v>0</v>
      </c>
    </row>
    <row r="101" spans="2:10" s="4" customFormat="1" hidden="1" outlineLevel="1" x14ac:dyDescent="0.25">
      <c r="B101" s="52" t="s">
        <v>82</v>
      </c>
      <c r="C101" s="88">
        <v>1</v>
      </c>
      <c r="D101" s="88">
        <v>0</v>
      </c>
      <c r="E101" s="88">
        <v>0.41157603149147104</v>
      </c>
      <c r="F101" s="88">
        <v>0.41157603149147104</v>
      </c>
      <c r="G101" s="88">
        <v>0.42338533313894156</v>
      </c>
      <c r="H101" s="88">
        <v>0.14375273363464061</v>
      </c>
      <c r="I101" s="88">
        <v>2.1285901734946787E-2</v>
      </c>
      <c r="J101" s="88">
        <v>0</v>
      </c>
    </row>
    <row r="102" spans="2:10" s="4" customFormat="1" hidden="1" outlineLevel="1" x14ac:dyDescent="0.25">
      <c r="B102" s="52" t="s">
        <v>83</v>
      </c>
      <c r="C102" s="88">
        <v>1</v>
      </c>
      <c r="D102" s="88">
        <v>0</v>
      </c>
      <c r="E102" s="88">
        <v>0.31819271332694149</v>
      </c>
      <c r="F102" s="88">
        <v>0.31819271332694149</v>
      </c>
      <c r="G102" s="88">
        <v>0.47746883988494726</v>
      </c>
      <c r="H102" s="88">
        <v>0.12763662511984661</v>
      </c>
      <c r="I102" s="88">
        <v>7.6701821668264628E-2</v>
      </c>
      <c r="J102" s="88">
        <v>0</v>
      </c>
    </row>
    <row r="103" spans="2:10" s="4" customFormat="1" hidden="1" outlineLevel="1" x14ac:dyDescent="0.25">
      <c r="B103" s="52" t="s">
        <v>84</v>
      </c>
      <c r="C103" s="88">
        <v>1</v>
      </c>
      <c r="D103" s="88">
        <v>0</v>
      </c>
      <c r="E103" s="88">
        <v>0.29368328116221204</v>
      </c>
      <c r="F103" s="88">
        <v>0.29368328116221204</v>
      </c>
      <c r="G103" s="88">
        <v>0.43719399630788985</v>
      </c>
      <c r="H103" s="88">
        <v>0.11333172806806324</v>
      </c>
      <c r="I103" s="88">
        <v>0.15579099446183481</v>
      </c>
      <c r="J103" s="88">
        <v>0</v>
      </c>
    </row>
    <row r="104" spans="2:10" s="4" customFormat="1" hidden="1" outlineLevel="1" x14ac:dyDescent="0.25">
      <c r="B104" s="52" t="s">
        <v>85</v>
      </c>
      <c r="C104" s="88">
        <v>1</v>
      </c>
      <c r="D104" s="88">
        <v>0</v>
      </c>
      <c r="E104" s="88">
        <v>0.29571911378144949</v>
      </c>
      <c r="F104" s="88">
        <v>0.29571911378144949</v>
      </c>
      <c r="G104" s="88">
        <v>0.3982350732256853</v>
      </c>
      <c r="H104" s="88">
        <v>9.8197521592189266E-2</v>
      </c>
      <c r="I104" s="88">
        <v>0.20784829140067593</v>
      </c>
      <c r="J104" s="88">
        <v>0</v>
      </c>
    </row>
    <row r="105" spans="2:10" s="4" customFormat="1" hidden="1" outlineLevel="1" x14ac:dyDescent="0.25">
      <c r="B105" s="52" t="s">
        <v>86</v>
      </c>
      <c r="C105" s="88">
        <v>1</v>
      </c>
      <c r="D105" s="88">
        <v>0</v>
      </c>
      <c r="E105" s="88">
        <v>0.32010699955416855</v>
      </c>
      <c r="F105" s="88">
        <v>0.32010699955416855</v>
      </c>
      <c r="G105" s="88">
        <v>0.33270173874275522</v>
      </c>
      <c r="H105" s="88">
        <v>0.15448060633080696</v>
      </c>
      <c r="I105" s="88">
        <v>0.19271065537226928</v>
      </c>
      <c r="J105" s="88">
        <v>0</v>
      </c>
    </row>
    <row r="106" spans="2:10" s="4" customFormat="1" hidden="1" outlineLevel="1" x14ac:dyDescent="0.25">
      <c r="B106" s="52" t="s">
        <v>87</v>
      </c>
      <c r="C106" s="88">
        <v>1</v>
      </c>
      <c r="D106" s="88">
        <v>0</v>
      </c>
      <c r="E106" s="88">
        <v>0.31729135605561526</v>
      </c>
      <c r="F106" s="88">
        <v>0.31729135605561526</v>
      </c>
      <c r="G106" s="88">
        <v>0.48392912867098919</v>
      </c>
      <c r="H106" s="88">
        <v>6.8929648763912485E-2</v>
      </c>
      <c r="I106" s="88">
        <v>0.12984986650948302</v>
      </c>
      <c r="J106" s="88">
        <v>0</v>
      </c>
    </row>
    <row r="107" spans="2:10" s="4" customFormat="1" hidden="1" outlineLevel="1" x14ac:dyDescent="0.25">
      <c r="B107" s="52" t="s">
        <v>88</v>
      </c>
      <c r="C107" s="88">
        <v>1</v>
      </c>
      <c r="D107" s="88">
        <v>2.6961445133459154E-5</v>
      </c>
      <c r="E107" s="88">
        <v>0.35753572391480182</v>
      </c>
      <c r="F107" s="88">
        <v>0.3575626853599353</v>
      </c>
      <c r="G107" s="88">
        <v>0.47767592342949583</v>
      </c>
      <c r="H107" s="88">
        <v>6.6864383930978696E-2</v>
      </c>
      <c r="I107" s="88">
        <v>9.7897007279590192E-2</v>
      </c>
      <c r="J107" s="88">
        <v>0</v>
      </c>
    </row>
    <row r="108" spans="2:10" s="4" customFormat="1" hidden="1" outlineLevel="1" x14ac:dyDescent="0.25">
      <c r="B108" s="52" t="s">
        <v>89</v>
      </c>
      <c r="C108" s="88">
        <v>1</v>
      </c>
      <c r="D108" s="88">
        <v>0</v>
      </c>
      <c r="E108" s="88">
        <v>0.31958462024854689</v>
      </c>
      <c r="F108" s="88">
        <v>0.31958462024854689</v>
      </c>
      <c r="G108" s="88">
        <v>0.51735207568277441</v>
      </c>
      <c r="H108" s="88">
        <v>7.3858800068095046E-2</v>
      </c>
      <c r="I108" s="88">
        <v>8.9204504000583676E-2</v>
      </c>
      <c r="J108" s="88">
        <v>0</v>
      </c>
    </row>
    <row r="109" spans="2:10" s="4" customFormat="1" ht="15.75" collapsed="1" x14ac:dyDescent="0.25">
      <c r="B109" s="64">
        <v>2011</v>
      </c>
      <c r="C109" s="87">
        <v>1</v>
      </c>
      <c r="D109" s="87">
        <v>3.1122107589125936E-6</v>
      </c>
      <c r="E109" s="87">
        <v>0.32551234769618598</v>
      </c>
      <c r="F109" s="87">
        <v>0.32551545990694492</v>
      </c>
      <c r="G109" s="87">
        <v>0.47259542816239514</v>
      </c>
      <c r="H109" s="87">
        <v>8.3229852325599485E-2</v>
      </c>
      <c r="I109" s="87">
        <v>0.11865925960506045</v>
      </c>
      <c r="J109" s="87">
        <v>0</v>
      </c>
    </row>
    <row r="110" spans="2:10" s="4" customFormat="1" hidden="1" outlineLevel="1" x14ac:dyDescent="0.25">
      <c r="B110" s="52" t="s">
        <v>78</v>
      </c>
      <c r="C110" s="88">
        <v>1</v>
      </c>
      <c r="D110" s="88">
        <v>0</v>
      </c>
      <c r="E110" s="88">
        <v>0.30279952048515618</v>
      </c>
      <c r="F110" s="88">
        <v>0.30279952048515618</v>
      </c>
      <c r="G110" s="88">
        <v>0.51714735679195167</v>
      </c>
      <c r="H110" s="88">
        <v>7.0798956350045836E-2</v>
      </c>
      <c r="I110" s="88">
        <v>0.1092541663728463</v>
      </c>
      <c r="J110" s="88">
        <v>0</v>
      </c>
    </row>
    <row r="111" spans="2:10" s="4" customFormat="1" hidden="1" outlineLevel="1" x14ac:dyDescent="0.25">
      <c r="B111" s="52" t="s">
        <v>79</v>
      </c>
      <c r="C111" s="88">
        <v>1</v>
      </c>
      <c r="D111" s="88">
        <v>0</v>
      </c>
      <c r="E111" s="88">
        <v>0.31216013258066189</v>
      </c>
      <c r="F111" s="88">
        <v>0.31216013258066189</v>
      </c>
      <c r="G111" s="88">
        <v>0.51084986275829924</v>
      </c>
      <c r="H111" s="88">
        <v>7.2064840229944582E-2</v>
      </c>
      <c r="I111" s="88">
        <v>0.10492516443109431</v>
      </c>
      <c r="J111" s="88">
        <v>0</v>
      </c>
    </row>
    <row r="112" spans="2:10" s="4" customFormat="1" hidden="1" outlineLevel="1" x14ac:dyDescent="0.25">
      <c r="B112" s="52" t="s">
        <v>80</v>
      </c>
      <c r="C112" s="88">
        <v>1</v>
      </c>
      <c r="D112" s="88">
        <v>0</v>
      </c>
      <c r="E112" s="88">
        <v>0.30701819716491646</v>
      </c>
      <c r="F112" s="88">
        <v>0.30701819716491646</v>
      </c>
      <c r="G112" s="88">
        <v>0.51463469129366202</v>
      </c>
      <c r="H112" s="88">
        <v>7.7455872495717587E-2</v>
      </c>
      <c r="I112" s="88">
        <v>0.10089123904570393</v>
      </c>
      <c r="J112" s="88">
        <v>0</v>
      </c>
    </row>
    <row r="113" spans="2:10" s="4" customFormat="1" hidden="1" outlineLevel="1" x14ac:dyDescent="0.25">
      <c r="B113" s="52" t="s">
        <v>81</v>
      </c>
      <c r="C113" s="88">
        <v>1</v>
      </c>
      <c r="D113" s="88">
        <v>0</v>
      </c>
      <c r="E113" s="88">
        <v>0.25040904887244791</v>
      </c>
      <c r="F113" s="88">
        <v>0.25040904887244791</v>
      </c>
      <c r="G113" s="88">
        <v>0.51917194280429679</v>
      </c>
      <c r="H113" s="88">
        <v>0.12050935476986555</v>
      </c>
      <c r="I113" s="88">
        <v>0.10990965355338977</v>
      </c>
      <c r="J113" s="88">
        <v>0</v>
      </c>
    </row>
    <row r="114" spans="2:10" s="4" customFormat="1" hidden="1" outlineLevel="1" x14ac:dyDescent="0.25">
      <c r="B114" s="52" t="s">
        <v>82</v>
      </c>
      <c r="C114" s="88">
        <v>1</v>
      </c>
      <c r="D114" s="88">
        <v>0</v>
      </c>
      <c r="E114" s="88">
        <v>0.19125326370757181</v>
      </c>
      <c r="F114" s="88">
        <v>0.19125326370757181</v>
      </c>
      <c r="G114" s="88">
        <v>0.50244778067885121</v>
      </c>
      <c r="H114" s="88">
        <v>0.21622062663185379</v>
      </c>
      <c r="I114" s="88">
        <v>9.0078328981723244E-2</v>
      </c>
      <c r="J114" s="88">
        <v>0</v>
      </c>
    </row>
    <row r="115" spans="2:10" s="4" customFormat="1" hidden="1" outlineLevel="1" x14ac:dyDescent="0.25">
      <c r="B115" s="52" t="s">
        <v>83</v>
      </c>
      <c r="C115" s="88">
        <v>1</v>
      </c>
      <c r="D115" s="88">
        <v>0</v>
      </c>
      <c r="E115" s="88">
        <v>0.20917640353377032</v>
      </c>
      <c r="F115" s="88">
        <v>0.20917640353377032</v>
      </c>
      <c r="G115" s="88">
        <v>0.4992875463094899</v>
      </c>
      <c r="H115" s="88">
        <v>0.19307495012824166</v>
      </c>
      <c r="I115" s="88">
        <v>9.8461100028498144E-2</v>
      </c>
      <c r="J115" s="88">
        <v>0</v>
      </c>
    </row>
    <row r="116" spans="2:10" s="4" customFormat="1" hidden="1" outlineLevel="1" x14ac:dyDescent="0.25">
      <c r="B116" s="52" t="s">
        <v>84</v>
      </c>
      <c r="C116" s="88">
        <v>1</v>
      </c>
      <c r="D116" s="88">
        <v>0</v>
      </c>
      <c r="E116" s="88">
        <v>0.16319977662990368</v>
      </c>
      <c r="F116" s="88">
        <v>0.16319977662990368</v>
      </c>
      <c r="G116" s="88">
        <v>0.46028200474661457</v>
      </c>
      <c r="H116" s="88">
        <v>0.23774954627949182</v>
      </c>
      <c r="I116" s="88">
        <v>0.13876867234398996</v>
      </c>
      <c r="J116" s="88">
        <v>0</v>
      </c>
    </row>
    <row r="117" spans="2:10" s="4" customFormat="1" hidden="1" outlineLevel="1" x14ac:dyDescent="0.25">
      <c r="B117" s="52" t="s">
        <v>85</v>
      </c>
      <c r="C117" s="88">
        <v>1</v>
      </c>
      <c r="D117" s="88">
        <v>0</v>
      </c>
      <c r="E117" s="88">
        <v>0.23140104248933818</v>
      </c>
      <c r="F117" s="88">
        <v>0.23140104248933818</v>
      </c>
      <c r="G117" s="88">
        <v>0.46912020217975042</v>
      </c>
      <c r="H117" s="88">
        <v>0.20802400884536409</v>
      </c>
      <c r="I117" s="88">
        <v>9.14547464855473E-2</v>
      </c>
      <c r="J117" s="88">
        <v>0</v>
      </c>
    </row>
    <row r="118" spans="2:10" s="4" customFormat="1" hidden="1" outlineLevel="1" x14ac:dyDescent="0.25">
      <c r="B118" s="52" t="s">
        <v>86</v>
      </c>
      <c r="C118" s="88">
        <v>1</v>
      </c>
      <c r="D118" s="88">
        <v>0</v>
      </c>
      <c r="E118" s="88">
        <v>0.18709277071051816</v>
      </c>
      <c r="F118" s="88">
        <v>0.18709277071051816</v>
      </c>
      <c r="G118" s="88">
        <v>0.5063605336642879</v>
      </c>
      <c r="H118" s="88">
        <v>0.20043437790878063</v>
      </c>
      <c r="I118" s="88">
        <v>0.10611231771641327</v>
      </c>
      <c r="J118" s="88">
        <v>0</v>
      </c>
    </row>
    <row r="119" spans="2:10" s="4" customFormat="1" hidden="1" outlineLevel="1" x14ac:dyDescent="0.25">
      <c r="B119" s="52" t="s">
        <v>87</v>
      </c>
      <c r="C119" s="88">
        <v>1</v>
      </c>
      <c r="D119" s="88">
        <v>0</v>
      </c>
      <c r="E119" s="88">
        <v>0.30213114009178899</v>
      </c>
      <c r="F119" s="88">
        <v>0.30213114009178899</v>
      </c>
      <c r="G119" s="88">
        <v>0.49534239105739081</v>
      </c>
      <c r="H119" s="88">
        <v>9.6514745308310987E-2</v>
      </c>
      <c r="I119" s="88">
        <v>0.10601172354250921</v>
      </c>
      <c r="J119" s="88">
        <v>0</v>
      </c>
    </row>
    <row r="120" spans="2:10" s="4" customFormat="1" hidden="1" outlineLevel="1" x14ac:dyDescent="0.25">
      <c r="B120" s="52" t="s">
        <v>88</v>
      </c>
      <c r="C120" s="88">
        <v>1</v>
      </c>
      <c r="D120" s="88">
        <v>0</v>
      </c>
      <c r="E120" s="88">
        <v>0.31273413852009468</v>
      </c>
      <c r="F120" s="88">
        <v>0.31273413852009468</v>
      </c>
      <c r="G120" s="88">
        <v>0.49339167440884707</v>
      </c>
      <c r="H120" s="88">
        <v>8.865046303233734E-2</v>
      </c>
      <c r="I120" s="88">
        <v>0.10522372403872089</v>
      </c>
      <c r="J120" s="88">
        <v>0</v>
      </c>
    </row>
    <row r="121" spans="2:10" s="4" customFormat="1" hidden="1" outlineLevel="1" x14ac:dyDescent="0.25">
      <c r="B121" s="52" t="s">
        <v>89</v>
      </c>
      <c r="C121" s="88">
        <v>1</v>
      </c>
      <c r="D121" s="88">
        <v>0</v>
      </c>
      <c r="E121" s="88">
        <v>0.29689616762501131</v>
      </c>
      <c r="F121" s="88">
        <v>0.29689616762501131</v>
      </c>
      <c r="G121" s="88">
        <v>0.51916187494355304</v>
      </c>
      <c r="H121" s="88">
        <v>8.7726164313453953E-2</v>
      </c>
      <c r="I121" s="88">
        <v>9.6215793117981757E-2</v>
      </c>
      <c r="J121" s="88">
        <v>0</v>
      </c>
    </row>
    <row r="122" spans="2:10" s="4" customFormat="1" ht="15.75" collapsed="1" x14ac:dyDescent="0.25">
      <c r="B122" s="64">
        <v>2010</v>
      </c>
      <c r="C122" s="87">
        <v>1</v>
      </c>
      <c r="D122" s="87">
        <v>0</v>
      </c>
      <c r="E122" s="87">
        <v>0.28871278812953</v>
      </c>
      <c r="F122" s="87">
        <v>0.28871278812953</v>
      </c>
      <c r="G122" s="87">
        <v>0.50735682956418948</v>
      </c>
      <c r="H122" s="87">
        <v>9.9531060441098704E-2</v>
      </c>
      <c r="I122" s="87">
        <v>0.10439932186518182</v>
      </c>
      <c r="J122" s="87">
        <v>0</v>
      </c>
    </row>
    <row r="123" spans="2:10" s="4" customFormat="1" hidden="1" outlineLevel="1" x14ac:dyDescent="0.25">
      <c r="B123" s="52" t="s">
        <v>78</v>
      </c>
      <c r="C123" s="88">
        <v>1</v>
      </c>
      <c r="D123" s="88">
        <v>0</v>
      </c>
      <c r="E123" s="88">
        <v>0.30943431685773348</v>
      </c>
      <c r="F123" s="88">
        <v>0.30943431685773348</v>
      </c>
      <c r="G123" s="88">
        <v>0.50758785942492013</v>
      </c>
      <c r="H123" s="88">
        <v>5.9011464010524338E-2</v>
      </c>
      <c r="I123" s="88">
        <v>0.10334053749295245</v>
      </c>
      <c r="J123" s="88">
        <v>0</v>
      </c>
    </row>
    <row r="124" spans="2:10" s="4" customFormat="1" hidden="1" outlineLevel="1" x14ac:dyDescent="0.25">
      <c r="B124" s="52" t="s">
        <v>79</v>
      </c>
      <c r="C124" s="88">
        <v>1</v>
      </c>
      <c r="D124" s="88">
        <v>0</v>
      </c>
      <c r="E124" s="88">
        <v>0.30006838493644916</v>
      </c>
      <c r="F124" s="88">
        <v>0.30006838493644916</v>
      </c>
      <c r="G124" s="88">
        <v>0.49814889051335864</v>
      </c>
      <c r="H124" s="88">
        <v>6.0131582050133234E-2</v>
      </c>
      <c r="I124" s="88">
        <v>0.10392152239017144</v>
      </c>
      <c r="J124" s="88">
        <v>0</v>
      </c>
    </row>
    <row r="125" spans="2:10" s="4" customFormat="1" hidden="1" outlineLevel="1" x14ac:dyDescent="0.25">
      <c r="B125" s="52" t="s">
        <v>80</v>
      </c>
      <c r="C125" s="88">
        <v>1</v>
      </c>
      <c r="D125" s="88">
        <v>0</v>
      </c>
      <c r="E125" s="88">
        <v>0.30791170634920634</v>
      </c>
      <c r="F125" s="88">
        <v>0.30791170634920634</v>
      </c>
      <c r="G125" s="88">
        <v>0.50181878306878303</v>
      </c>
      <c r="H125" s="88">
        <v>6.5352182539682543E-2</v>
      </c>
      <c r="I125" s="88">
        <v>9.6932870370370364E-2</v>
      </c>
      <c r="J125" s="88">
        <v>0</v>
      </c>
    </row>
    <row r="126" spans="2:10" s="4" customFormat="1" hidden="1" outlineLevel="1" x14ac:dyDescent="0.25">
      <c r="B126" s="52" t="s">
        <v>81</v>
      </c>
      <c r="C126" s="88">
        <v>1</v>
      </c>
      <c r="D126" s="88">
        <v>0</v>
      </c>
      <c r="E126" s="88">
        <v>0.29330873721281236</v>
      </c>
      <c r="F126" s="88">
        <v>0.29330873721281236</v>
      </c>
      <c r="G126" s="88">
        <v>0.44004695623008555</v>
      </c>
      <c r="H126" s="88">
        <v>0.10252110235340153</v>
      </c>
      <c r="I126" s="88">
        <v>9.7993180166582816E-2</v>
      </c>
      <c r="J126" s="88">
        <v>0</v>
      </c>
    </row>
    <row r="127" spans="2:10" s="4" customFormat="1" hidden="1" outlineLevel="1" x14ac:dyDescent="0.25">
      <c r="B127" s="52" t="s">
        <v>82</v>
      </c>
      <c r="C127" s="88">
        <v>1</v>
      </c>
      <c r="D127" s="88">
        <v>0</v>
      </c>
      <c r="E127" s="88">
        <v>0.14734245346490243</v>
      </c>
      <c r="F127" s="88">
        <v>0.14734245346490243</v>
      </c>
      <c r="G127" s="88">
        <v>0.48362861628167753</v>
      </c>
      <c r="H127" s="88">
        <v>0.14700605516932047</v>
      </c>
      <c r="I127" s="88">
        <v>0.13702623906705538</v>
      </c>
      <c r="J127" s="88">
        <v>0</v>
      </c>
    </row>
    <row r="128" spans="2:10" s="4" customFormat="1" hidden="1" outlineLevel="1" x14ac:dyDescent="0.25">
      <c r="B128" s="52" t="s">
        <v>83</v>
      </c>
      <c r="C128" s="88">
        <v>1</v>
      </c>
      <c r="D128" s="88">
        <v>0</v>
      </c>
      <c r="E128" s="88">
        <v>0.17252690927729369</v>
      </c>
      <c r="F128" s="88">
        <v>0.17252690927729369</v>
      </c>
      <c r="G128" s="88">
        <v>0.47995899538698106</v>
      </c>
      <c r="H128" s="88">
        <v>0.11891337775499744</v>
      </c>
      <c r="I128" s="88">
        <v>0.16863147104049206</v>
      </c>
      <c r="J128" s="88">
        <v>0</v>
      </c>
    </row>
    <row r="129" spans="2:10" s="4" customFormat="1" hidden="1" outlineLevel="1" x14ac:dyDescent="0.25">
      <c r="B129" s="52" t="s">
        <v>84</v>
      </c>
      <c r="C129" s="88">
        <v>1</v>
      </c>
      <c r="D129" s="88">
        <v>0</v>
      </c>
      <c r="E129" s="88">
        <v>8.2070398435590317E-2</v>
      </c>
      <c r="F129" s="88">
        <v>8.2070398435590317E-2</v>
      </c>
      <c r="G129" s="88">
        <v>0.55273771693962359</v>
      </c>
      <c r="H129" s="88">
        <v>7.168174040576876E-2</v>
      </c>
      <c r="I129" s="88">
        <v>0.13786360303104375</v>
      </c>
      <c r="J129" s="88">
        <v>0</v>
      </c>
    </row>
    <row r="130" spans="2:10" s="4" customFormat="1" hidden="1" outlineLevel="1" x14ac:dyDescent="0.25">
      <c r="B130" s="52" t="s">
        <v>85</v>
      </c>
      <c r="C130" s="88">
        <v>1</v>
      </c>
      <c r="D130" s="88">
        <v>0</v>
      </c>
      <c r="E130" s="88">
        <v>0.1227792436235708</v>
      </c>
      <c r="F130" s="88">
        <v>0.1227792436235708</v>
      </c>
      <c r="G130" s="88">
        <v>0.5481090589270009</v>
      </c>
      <c r="H130" s="88">
        <v>0.10554089709762533</v>
      </c>
      <c r="I130" s="88">
        <v>0.14045734388742304</v>
      </c>
      <c r="J130" s="88">
        <v>0</v>
      </c>
    </row>
    <row r="131" spans="2:10" s="4" customFormat="1" hidden="1" outlineLevel="1" x14ac:dyDescent="0.25">
      <c r="B131" s="52" t="s">
        <v>86</v>
      </c>
      <c r="C131" s="88">
        <v>1</v>
      </c>
      <c r="D131" s="88">
        <v>0</v>
      </c>
      <c r="E131" s="88">
        <v>0.20703527955436352</v>
      </c>
      <c r="F131" s="88">
        <v>0.20703527955436352</v>
      </c>
      <c r="G131" s="88">
        <v>0.50577676913554781</v>
      </c>
      <c r="H131" s="88">
        <v>0.11667010521972354</v>
      </c>
      <c r="I131" s="88">
        <v>0.15865483804415101</v>
      </c>
      <c r="J131" s="88">
        <v>0</v>
      </c>
    </row>
    <row r="132" spans="2:10" s="4" customFormat="1" hidden="1" outlineLevel="1" x14ac:dyDescent="0.25">
      <c r="B132" s="52" t="s">
        <v>87</v>
      </c>
      <c r="C132" s="88">
        <v>1</v>
      </c>
      <c r="D132" s="88">
        <v>0</v>
      </c>
      <c r="E132" s="88">
        <v>0.25374803530407447</v>
      </c>
      <c r="F132" s="88">
        <v>0.25374803530407447</v>
      </c>
      <c r="G132" s="88">
        <v>0.50825172288719622</v>
      </c>
      <c r="H132" s="88">
        <v>7.3268044976423655E-2</v>
      </c>
      <c r="I132" s="88">
        <v>9.110143876193931E-2</v>
      </c>
      <c r="J132" s="88">
        <v>0</v>
      </c>
    </row>
    <row r="133" spans="2:10" s="4" customFormat="1" hidden="1" outlineLevel="1" x14ac:dyDescent="0.25">
      <c r="B133" s="52" t="s">
        <v>88</v>
      </c>
      <c r="C133" s="88">
        <v>1</v>
      </c>
      <c r="D133" s="88">
        <v>0</v>
      </c>
      <c r="E133" s="88">
        <v>0.23638375567112979</v>
      </c>
      <c r="F133" s="88">
        <v>0.23638375567112979</v>
      </c>
      <c r="G133" s="88">
        <v>0.52249640367378558</v>
      </c>
      <c r="H133" s="88">
        <v>9.1778244992807345E-2</v>
      </c>
      <c r="I133" s="88">
        <v>7.7592121279185564E-2</v>
      </c>
      <c r="J133" s="88">
        <v>0</v>
      </c>
    </row>
    <row r="134" spans="2:10" s="4" customFormat="1" hidden="1" outlineLevel="1" x14ac:dyDescent="0.25">
      <c r="B134" s="52" t="s">
        <v>89</v>
      </c>
      <c r="C134" s="88">
        <v>1</v>
      </c>
      <c r="D134" s="88">
        <v>0</v>
      </c>
      <c r="E134" s="88">
        <v>0.23393522126959385</v>
      </c>
      <c r="F134" s="88">
        <v>0.23393522126959385</v>
      </c>
      <c r="G134" s="88">
        <v>0.46293409543604397</v>
      </c>
      <c r="H134" s="88">
        <v>7.6491729453537716E-2</v>
      </c>
      <c r="I134" s="88">
        <v>0.10691088594440114</v>
      </c>
      <c r="J134" s="88">
        <v>0</v>
      </c>
    </row>
    <row r="135" spans="2:10" s="4" customFormat="1" ht="15.75" collapsed="1" x14ac:dyDescent="0.25">
      <c r="B135" s="64">
        <v>2009</v>
      </c>
      <c r="C135" s="87">
        <v>1</v>
      </c>
      <c r="D135" s="87">
        <v>0</v>
      </c>
      <c r="E135" s="87">
        <v>0.25215336672634009</v>
      </c>
      <c r="F135" s="87">
        <v>0.25215336672634009</v>
      </c>
      <c r="G135" s="87">
        <v>0.49988547524758442</v>
      </c>
      <c r="H135" s="87">
        <v>7.8771932996992214E-2</v>
      </c>
      <c r="I135" s="87">
        <v>0.10537784126869315</v>
      </c>
      <c r="J135" s="87">
        <v>0</v>
      </c>
    </row>
    <row r="136" spans="2:10" s="4" customFormat="1" hidden="1" outlineLevel="1" x14ac:dyDescent="0.25">
      <c r="B136" s="52" t="s">
        <v>78</v>
      </c>
      <c r="C136" s="88">
        <v>1</v>
      </c>
      <c r="D136" s="88">
        <v>0</v>
      </c>
      <c r="E136" s="88">
        <v>0.35107554200542007</v>
      </c>
      <c r="F136" s="88">
        <v>0.35107554200542007</v>
      </c>
      <c r="G136" s="88">
        <v>0.47488990514905149</v>
      </c>
      <c r="H136" s="88">
        <v>5.3311314363143632E-2</v>
      </c>
      <c r="I136" s="88">
        <v>0.12072323848238482</v>
      </c>
      <c r="J136" s="88">
        <v>0</v>
      </c>
    </row>
    <row r="137" spans="2:10" s="4" customFormat="1" hidden="1" outlineLevel="1" x14ac:dyDescent="0.25">
      <c r="B137" s="52" t="s">
        <v>79</v>
      </c>
      <c r="C137" s="88">
        <v>1</v>
      </c>
      <c r="D137" s="88">
        <v>0</v>
      </c>
      <c r="E137" s="88">
        <v>0.32869833050620478</v>
      </c>
      <c r="F137" s="88">
        <v>0.32869833050620478</v>
      </c>
      <c r="G137" s="88">
        <v>0.50428533166681544</v>
      </c>
      <c r="H137" s="88">
        <v>5.6289616998482277E-2</v>
      </c>
      <c r="I137" s="88">
        <v>0.11072672082849745</v>
      </c>
      <c r="J137" s="88">
        <v>0</v>
      </c>
    </row>
    <row r="138" spans="2:10" s="4" customFormat="1" hidden="1" outlineLevel="1" x14ac:dyDescent="0.25">
      <c r="B138" s="52" t="s">
        <v>80</v>
      </c>
      <c r="C138" s="88">
        <v>1</v>
      </c>
      <c r="D138" s="88">
        <v>0</v>
      </c>
      <c r="E138" s="88">
        <v>0.30441416431795548</v>
      </c>
      <c r="F138" s="88">
        <v>0.30441416431795548</v>
      </c>
      <c r="G138" s="88">
        <v>0.5205874250354956</v>
      </c>
      <c r="H138" s="88">
        <v>6.7706457013286994E-2</v>
      </c>
      <c r="I138" s="88">
        <v>0.10729195363326199</v>
      </c>
      <c r="J138" s="88">
        <v>0</v>
      </c>
    </row>
    <row r="139" spans="2:10" s="4" customFormat="1" hidden="1" outlineLevel="1" x14ac:dyDescent="0.25">
      <c r="B139" s="52" t="s">
        <v>81</v>
      </c>
      <c r="C139" s="88">
        <v>1</v>
      </c>
      <c r="D139" s="88">
        <v>0</v>
      </c>
      <c r="E139" s="88">
        <v>0.37414223331253899</v>
      </c>
      <c r="F139" s="88">
        <v>0.37414223331253899</v>
      </c>
      <c r="G139" s="88">
        <v>0.39545643584944895</v>
      </c>
      <c r="H139" s="88">
        <v>9.3158660844250368E-2</v>
      </c>
      <c r="I139" s="88">
        <v>0.1372426699937617</v>
      </c>
      <c r="J139" s="88">
        <v>0</v>
      </c>
    </row>
    <row r="140" spans="2:10" s="4" customFormat="1" hidden="1" outlineLevel="1" x14ac:dyDescent="0.25">
      <c r="B140" s="52" t="s">
        <v>82</v>
      </c>
      <c r="C140" s="88">
        <v>1</v>
      </c>
      <c r="D140" s="88">
        <v>0</v>
      </c>
      <c r="E140" s="88">
        <v>0.29506595017098192</v>
      </c>
      <c r="F140" s="88">
        <v>0.29506595017098192</v>
      </c>
      <c r="G140" s="88">
        <v>0.38141182217879827</v>
      </c>
      <c r="H140" s="88">
        <v>0.123961895456766</v>
      </c>
      <c r="I140" s="88">
        <v>0.19956033219345384</v>
      </c>
      <c r="J140" s="88">
        <v>0</v>
      </c>
    </row>
    <row r="141" spans="2:10" s="4" customFormat="1" hidden="1" outlineLevel="1" x14ac:dyDescent="0.25">
      <c r="B141" s="52" t="s">
        <v>83</v>
      </c>
      <c r="C141" s="88">
        <v>1</v>
      </c>
      <c r="D141" s="88">
        <v>0</v>
      </c>
      <c r="E141" s="88">
        <v>0.23415492957746478</v>
      </c>
      <c r="F141" s="88">
        <v>0.23415492957746478</v>
      </c>
      <c r="G141" s="88">
        <v>0.48581768388106417</v>
      </c>
      <c r="H141" s="88">
        <v>0.13380281690140844</v>
      </c>
      <c r="I141" s="88">
        <v>0.14622456964006258</v>
      </c>
      <c r="J141" s="88">
        <v>0</v>
      </c>
    </row>
    <row r="142" spans="2:10" s="4" customFormat="1" hidden="1" outlineLevel="1" x14ac:dyDescent="0.25">
      <c r="B142" s="52" t="s">
        <v>84</v>
      </c>
      <c r="C142" s="88">
        <v>1</v>
      </c>
      <c r="D142" s="88">
        <v>0</v>
      </c>
      <c r="E142" s="88">
        <v>0.23212703605261364</v>
      </c>
      <c r="F142" s="88">
        <v>0.23212703605261364</v>
      </c>
      <c r="G142" s="88">
        <v>0.55244326313637293</v>
      </c>
      <c r="H142" s="88">
        <v>7.9670142438492464E-2</v>
      </c>
      <c r="I142" s="88">
        <v>0.13575955837252096</v>
      </c>
      <c r="J142" s="88">
        <v>0</v>
      </c>
    </row>
    <row r="143" spans="2:10" s="4" customFormat="1" hidden="1" outlineLevel="1" x14ac:dyDescent="0.25">
      <c r="B143" s="52" t="s">
        <v>85</v>
      </c>
      <c r="C143" s="88">
        <v>1</v>
      </c>
      <c r="D143" s="88">
        <v>0</v>
      </c>
      <c r="E143" s="88">
        <v>0.19702540106951871</v>
      </c>
      <c r="F143" s="88">
        <v>0.19702540106951871</v>
      </c>
      <c r="G143" s="88">
        <v>0.54804478609625673</v>
      </c>
      <c r="H143" s="88">
        <v>0.1031918449197861</v>
      </c>
      <c r="I143" s="88">
        <v>0.1517379679144385</v>
      </c>
      <c r="J143" s="88">
        <v>0</v>
      </c>
    </row>
    <row r="144" spans="2:10" s="4" customFormat="1" hidden="1" outlineLevel="1" x14ac:dyDescent="0.25">
      <c r="B144" s="52" t="s">
        <v>86</v>
      </c>
      <c r="C144" s="88">
        <v>1</v>
      </c>
      <c r="D144" s="88">
        <v>0</v>
      </c>
      <c r="E144" s="88">
        <v>0.23559759243336201</v>
      </c>
      <c r="F144" s="88">
        <v>0.23559759243336201</v>
      </c>
      <c r="G144" s="88">
        <v>0.49258383490971624</v>
      </c>
      <c r="H144" s="88">
        <v>0.12145313843508168</v>
      </c>
      <c r="I144" s="88">
        <v>0.15036543422184007</v>
      </c>
      <c r="J144" s="88">
        <v>0</v>
      </c>
    </row>
    <row r="145" spans="2:10" s="4" customFormat="1" hidden="1" outlineLevel="1" x14ac:dyDescent="0.25">
      <c r="B145" s="52" t="s">
        <v>87</v>
      </c>
      <c r="C145" s="88">
        <v>1</v>
      </c>
      <c r="D145" s="88">
        <v>0</v>
      </c>
      <c r="E145" s="88">
        <v>0.31615429937961392</v>
      </c>
      <c r="F145" s="88">
        <v>0.31615429937961392</v>
      </c>
      <c r="G145" s="88">
        <v>0.47391952309985097</v>
      </c>
      <c r="H145" s="88">
        <v>7.5520743076976399E-2</v>
      </c>
      <c r="I145" s="88">
        <v>0.13440543444355874</v>
      </c>
      <c r="J145" s="88">
        <v>0</v>
      </c>
    </row>
    <row r="146" spans="2:10" s="4" customFormat="1" hidden="1" outlineLevel="1" x14ac:dyDescent="0.25">
      <c r="B146" s="52" t="s">
        <v>88</v>
      </c>
      <c r="C146" s="88">
        <v>1</v>
      </c>
      <c r="D146" s="88">
        <v>0</v>
      </c>
      <c r="E146" s="88">
        <v>0.32207547169811318</v>
      </c>
      <c r="F146" s="88">
        <v>0.32207547169811318</v>
      </c>
      <c r="G146" s="88">
        <v>0.49762803234501346</v>
      </c>
      <c r="H146" s="88">
        <v>8.1725067385444744E-2</v>
      </c>
      <c r="I146" s="88">
        <v>9.8571428571428574E-2</v>
      </c>
      <c r="J146" s="88">
        <v>0</v>
      </c>
    </row>
    <row r="147" spans="2:10" s="4" customFormat="1" hidden="1" outlineLevel="1" x14ac:dyDescent="0.25">
      <c r="B147" s="52" t="s">
        <v>89</v>
      </c>
      <c r="C147" s="88">
        <v>1</v>
      </c>
      <c r="D147" s="88">
        <v>0</v>
      </c>
      <c r="E147" s="88">
        <v>0.33908999555981401</v>
      </c>
      <c r="F147" s="88">
        <v>0.33908999555981401</v>
      </c>
      <c r="G147" s="88">
        <v>0.5043116543198336</v>
      </c>
      <c r="H147" s="88">
        <v>5.6063190857890681E-2</v>
      </c>
      <c r="I147" s="88">
        <v>0.10053515926246173</v>
      </c>
      <c r="J147" s="88">
        <v>0</v>
      </c>
    </row>
    <row r="148" spans="2:10" s="4" customFormat="1" ht="15.75" collapsed="1" x14ac:dyDescent="0.25">
      <c r="B148" s="64">
        <v>2008</v>
      </c>
      <c r="C148" s="87">
        <v>1</v>
      </c>
      <c r="D148" s="87">
        <v>0</v>
      </c>
      <c r="E148" s="87">
        <v>0.31476978001131972</v>
      </c>
      <c r="F148" s="87">
        <v>0.31476978001131972</v>
      </c>
      <c r="G148" s="87">
        <v>0.49213215491880258</v>
      </c>
      <c r="H148" s="87">
        <v>7.3248704759890787E-2</v>
      </c>
      <c r="I148" s="87">
        <v>0.11984936030998687</v>
      </c>
      <c r="J148" s="87">
        <v>0</v>
      </c>
    </row>
    <row r="149" spans="2:10" s="4" customFormat="1" hidden="1" outlineLevel="1" x14ac:dyDescent="0.25">
      <c r="B149" s="52" t="s">
        <v>78</v>
      </c>
      <c r="C149" s="88">
        <v>1</v>
      </c>
      <c r="D149" s="88">
        <v>0</v>
      </c>
      <c r="E149" s="88">
        <v>0.30588235294117649</v>
      </c>
      <c r="F149" s="88">
        <v>0.30588235294117649</v>
      </c>
      <c r="G149" s="88">
        <v>0.51711229946524062</v>
      </c>
      <c r="H149" s="88">
        <v>6.6115702479338845E-2</v>
      </c>
      <c r="I149" s="88">
        <v>0.11088964511424404</v>
      </c>
      <c r="J149" s="88">
        <v>0</v>
      </c>
    </row>
    <row r="150" spans="2:10" s="4" customFormat="1" hidden="1" outlineLevel="1" x14ac:dyDescent="0.25">
      <c r="B150" s="52" t="s">
        <v>79</v>
      </c>
      <c r="C150" s="88">
        <v>1</v>
      </c>
      <c r="D150" s="88">
        <v>0</v>
      </c>
      <c r="E150" s="88">
        <v>0.31256360963473934</v>
      </c>
      <c r="F150" s="88">
        <v>0.31256360963473934</v>
      </c>
      <c r="G150" s="88">
        <v>0.47171774284744994</v>
      </c>
      <c r="H150" s="88">
        <v>8.1488182743412865E-2</v>
      </c>
      <c r="I150" s="88">
        <v>0.13423046477439782</v>
      </c>
      <c r="J150" s="88">
        <v>0</v>
      </c>
    </row>
    <row r="151" spans="2:10" s="4" customFormat="1" hidden="1" outlineLevel="1" x14ac:dyDescent="0.25">
      <c r="B151" s="52" t="s">
        <v>80</v>
      </c>
      <c r="C151" s="88">
        <v>1</v>
      </c>
      <c r="D151" s="88">
        <v>0</v>
      </c>
      <c r="E151" s="88">
        <v>0.3365724749261309</v>
      </c>
      <c r="F151" s="88">
        <v>0.3365724749261309</v>
      </c>
      <c r="G151" s="88">
        <v>0.46404344750093635</v>
      </c>
      <c r="H151" s="88">
        <v>7.7822630987556707E-2</v>
      </c>
      <c r="I151" s="88">
        <v>0.121561446585376</v>
      </c>
      <c r="J151" s="88">
        <v>0</v>
      </c>
    </row>
    <row r="152" spans="2:10" s="4" customFormat="1" hidden="1" outlineLevel="1" x14ac:dyDescent="0.25">
      <c r="B152" s="52" t="s">
        <v>81</v>
      </c>
      <c r="C152" s="88">
        <v>1</v>
      </c>
      <c r="D152" s="88">
        <v>0</v>
      </c>
      <c r="E152" s="88">
        <v>0.33667997378299469</v>
      </c>
      <c r="F152" s="88">
        <v>0.33667997378299469</v>
      </c>
      <c r="G152" s="88">
        <v>0.44422927962819519</v>
      </c>
      <c r="H152" s="88">
        <v>9.7717928856581066E-2</v>
      </c>
      <c r="I152" s="88">
        <v>0.12137281773222904</v>
      </c>
      <c r="J152" s="88">
        <v>0</v>
      </c>
    </row>
    <row r="153" spans="2:10" s="4" customFormat="1" hidden="1" outlineLevel="1" x14ac:dyDescent="0.25">
      <c r="B153" s="52" t="s">
        <v>82</v>
      </c>
      <c r="C153" s="88">
        <v>1</v>
      </c>
      <c r="D153" s="88">
        <v>0</v>
      </c>
      <c r="E153" s="88">
        <v>0.41157603149147104</v>
      </c>
      <c r="F153" s="88">
        <v>0.41157603149147104</v>
      </c>
      <c r="G153" s="88">
        <v>0.42338533313894156</v>
      </c>
      <c r="H153" s="88">
        <v>0.14375273363464061</v>
      </c>
      <c r="I153" s="88">
        <v>2.1285901734946787E-2</v>
      </c>
      <c r="J153" s="88">
        <v>0</v>
      </c>
    </row>
    <row r="154" spans="2:10" s="4" customFormat="1" hidden="1" outlineLevel="1" x14ac:dyDescent="0.25">
      <c r="B154" s="52" t="s">
        <v>83</v>
      </c>
      <c r="C154" s="88">
        <v>1</v>
      </c>
      <c r="D154" s="88">
        <v>0</v>
      </c>
      <c r="E154" s="88">
        <v>0.31819271332694149</v>
      </c>
      <c r="F154" s="88">
        <v>0.31819271332694149</v>
      </c>
      <c r="G154" s="88">
        <v>0.47746883988494726</v>
      </c>
      <c r="H154" s="88">
        <v>0.12763662511984661</v>
      </c>
      <c r="I154" s="88">
        <v>7.6701821668264628E-2</v>
      </c>
      <c r="J154" s="88">
        <v>0</v>
      </c>
    </row>
    <row r="155" spans="2:10" s="4" customFormat="1" hidden="1" outlineLevel="1" x14ac:dyDescent="0.25">
      <c r="B155" s="52" t="s">
        <v>84</v>
      </c>
      <c r="C155" s="88">
        <v>1</v>
      </c>
      <c r="D155" s="88">
        <v>0</v>
      </c>
      <c r="E155" s="88">
        <v>0.29368328116221204</v>
      </c>
      <c r="F155" s="88">
        <v>0.29368328116221204</v>
      </c>
      <c r="G155" s="88">
        <v>0.43719399630788985</v>
      </c>
      <c r="H155" s="88">
        <v>0.11333172806806324</v>
      </c>
      <c r="I155" s="88">
        <v>0.15579099446183481</v>
      </c>
      <c r="J155" s="88">
        <v>0</v>
      </c>
    </row>
    <row r="156" spans="2:10" s="4" customFormat="1" hidden="1" outlineLevel="1" x14ac:dyDescent="0.25">
      <c r="B156" s="52" t="s">
        <v>85</v>
      </c>
      <c r="C156" s="88">
        <v>1</v>
      </c>
      <c r="D156" s="88">
        <v>0</v>
      </c>
      <c r="E156" s="88">
        <v>0.29571911378144949</v>
      </c>
      <c r="F156" s="88">
        <v>0.29571911378144949</v>
      </c>
      <c r="G156" s="88">
        <v>0.3982350732256853</v>
      </c>
      <c r="H156" s="88">
        <v>9.8197521592189266E-2</v>
      </c>
      <c r="I156" s="88">
        <v>0.20784829140067593</v>
      </c>
      <c r="J156" s="88">
        <v>0</v>
      </c>
    </row>
    <row r="157" spans="2:10" s="4" customFormat="1" hidden="1" outlineLevel="1" x14ac:dyDescent="0.25">
      <c r="B157" s="52" t="s">
        <v>86</v>
      </c>
      <c r="C157" s="88">
        <v>1</v>
      </c>
      <c r="D157" s="88">
        <v>0</v>
      </c>
      <c r="E157" s="88">
        <v>0.32010699955416855</v>
      </c>
      <c r="F157" s="88">
        <v>0.32010699955416855</v>
      </c>
      <c r="G157" s="88">
        <v>0.33270173874275522</v>
      </c>
      <c r="H157" s="88">
        <v>0.15448060633080696</v>
      </c>
      <c r="I157" s="88">
        <v>0.19271065537226928</v>
      </c>
      <c r="J157" s="88">
        <v>0</v>
      </c>
    </row>
    <row r="158" spans="2:10" s="4" customFormat="1" hidden="1" outlineLevel="1" x14ac:dyDescent="0.25">
      <c r="B158" s="52" t="s">
        <v>87</v>
      </c>
      <c r="C158" s="88">
        <v>1</v>
      </c>
      <c r="D158" s="88">
        <v>0</v>
      </c>
      <c r="E158" s="88">
        <v>0.31729135605561526</v>
      </c>
      <c r="F158" s="88">
        <v>0.31729135605561526</v>
      </c>
      <c r="G158" s="88">
        <v>0.48392912867098919</v>
      </c>
      <c r="H158" s="88">
        <v>6.8929648763912485E-2</v>
      </c>
      <c r="I158" s="88">
        <v>0.12984986650948302</v>
      </c>
      <c r="J158" s="88">
        <v>0</v>
      </c>
    </row>
    <row r="159" spans="2:10" s="4" customFormat="1" hidden="1" outlineLevel="1" x14ac:dyDescent="0.25">
      <c r="B159" s="52" t="s">
        <v>88</v>
      </c>
      <c r="C159" s="88">
        <v>1</v>
      </c>
      <c r="D159" s="88">
        <v>2.6961445133459154E-5</v>
      </c>
      <c r="E159" s="88">
        <v>0.35753572391480182</v>
      </c>
      <c r="F159" s="88">
        <v>0.3575626853599353</v>
      </c>
      <c r="G159" s="88">
        <v>0.47767592342949583</v>
      </c>
      <c r="H159" s="88">
        <v>6.6864383930978696E-2</v>
      </c>
      <c r="I159" s="88">
        <v>9.7897007279590192E-2</v>
      </c>
      <c r="J159" s="88">
        <v>0</v>
      </c>
    </row>
    <row r="160" spans="2:10" s="4" customFormat="1" hidden="1" outlineLevel="1" x14ac:dyDescent="0.25">
      <c r="B160" s="52" t="s">
        <v>89</v>
      </c>
      <c r="C160" s="88">
        <v>1</v>
      </c>
      <c r="D160" s="88">
        <v>0</v>
      </c>
      <c r="E160" s="88">
        <v>0.31958462024854689</v>
      </c>
      <c r="F160" s="88">
        <v>0.31958462024854689</v>
      </c>
      <c r="G160" s="88">
        <v>0.51735207568277441</v>
      </c>
      <c r="H160" s="88">
        <v>7.3858800068095046E-2</v>
      </c>
      <c r="I160" s="88">
        <v>8.9204504000583676E-2</v>
      </c>
      <c r="J160" s="88">
        <v>0</v>
      </c>
    </row>
    <row r="161" spans="2:10" s="4" customFormat="1" ht="15.75" collapsed="1" x14ac:dyDescent="0.25">
      <c r="B161" s="64">
        <v>2007</v>
      </c>
      <c r="C161" s="87">
        <v>1</v>
      </c>
      <c r="D161" s="87">
        <v>3.1122107589125936E-6</v>
      </c>
      <c r="E161" s="87">
        <v>0.32551234769618598</v>
      </c>
      <c r="F161" s="87">
        <v>0.32551545990694492</v>
      </c>
      <c r="G161" s="87">
        <v>0.47259542816239514</v>
      </c>
      <c r="H161" s="87">
        <v>8.3229852325599485E-2</v>
      </c>
      <c r="I161" s="87">
        <v>0.11865925960506045</v>
      </c>
      <c r="J161" s="87">
        <v>0</v>
      </c>
    </row>
    <row r="162" spans="2:10" s="4" customFormat="1" hidden="1" outlineLevel="1" x14ac:dyDescent="0.25">
      <c r="B162" s="52" t="s">
        <v>78</v>
      </c>
      <c r="C162" s="88">
        <v>1</v>
      </c>
      <c r="D162" s="88">
        <v>0</v>
      </c>
      <c r="E162" s="88">
        <v>0.30279952048515618</v>
      </c>
      <c r="F162" s="88">
        <v>0.30279952048515618</v>
      </c>
      <c r="G162" s="88">
        <v>0.51714735679195167</v>
      </c>
      <c r="H162" s="88">
        <v>7.0798956350045836E-2</v>
      </c>
      <c r="I162" s="88">
        <v>0.1092541663728463</v>
      </c>
      <c r="J162" s="88">
        <v>0</v>
      </c>
    </row>
    <row r="163" spans="2:10" s="4" customFormat="1" hidden="1" outlineLevel="1" x14ac:dyDescent="0.25">
      <c r="B163" s="52" t="s">
        <v>79</v>
      </c>
      <c r="C163" s="88">
        <v>1</v>
      </c>
      <c r="D163" s="88">
        <v>0</v>
      </c>
      <c r="E163" s="88">
        <v>0.31216013258066189</v>
      </c>
      <c r="F163" s="88">
        <v>0.31216013258066189</v>
      </c>
      <c r="G163" s="88">
        <v>0.51084986275829924</v>
      </c>
      <c r="H163" s="88">
        <v>7.2064840229944582E-2</v>
      </c>
      <c r="I163" s="88">
        <v>0.10492516443109431</v>
      </c>
      <c r="J163" s="88">
        <v>0</v>
      </c>
    </row>
    <row r="164" spans="2:10" s="4" customFormat="1" hidden="1" outlineLevel="1" x14ac:dyDescent="0.25">
      <c r="B164" s="52" t="s">
        <v>80</v>
      </c>
      <c r="C164" s="88">
        <v>1</v>
      </c>
      <c r="D164" s="88">
        <v>0</v>
      </c>
      <c r="E164" s="88">
        <v>0.30701819716491646</v>
      </c>
      <c r="F164" s="88">
        <v>0.30701819716491646</v>
      </c>
      <c r="G164" s="88">
        <v>0.51463469129366202</v>
      </c>
      <c r="H164" s="88">
        <v>7.7455872495717587E-2</v>
      </c>
      <c r="I164" s="88">
        <v>0.10089123904570393</v>
      </c>
      <c r="J164" s="88">
        <v>0</v>
      </c>
    </row>
    <row r="165" spans="2:10" s="4" customFormat="1" hidden="1" outlineLevel="1" x14ac:dyDescent="0.25">
      <c r="B165" s="52" t="s">
        <v>81</v>
      </c>
      <c r="C165" s="88">
        <v>1</v>
      </c>
      <c r="D165" s="88">
        <v>0</v>
      </c>
      <c r="E165" s="88">
        <v>0.25040904887244791</v>
      </c>
      <c r="F165" s="88">
        <v>0.25040904887244791</v>
      </c>
      <c r="G165" s="88">
        <v>0.51917194280429679</v>
      </c>
      <c r="H165" s="88">
        <v>0.12050935476986555</v>
      </c>
      <c r="I165" s="88">
        <v>0.10990965355338977</v>
      </c>
      <c r="J165" s="88">
        <v>0</v>
      </c>
    </row>
    <row r="166" spans="2:10" s="4" customFormat="1" hidden="1" outlineLevel="1" x14ac:dyDescent="0.25">
      <c r="B166" s="52" t="s">
        <v>82</v>
      </c>
      <c r="C166" s="88">
        <v>1</v>
      </c>
      <c r="D166" s="88">
        <v>0</v>
      </c>
      <c r="E166" s="88">
        <v>0.19125326370757181</v>
      </c>
      <c r="F166" s="88">
        <v>0.19125326370757181</v>
      </c>
      <c r="G166" s="88">
        <v>0.50244778067885121</v>
      </c>
      <c r="H166" s="88">
        <v>0.21622062663185379</v>
      </c>
      <c r="I166" s="88">
        <v>9.0078328981723244E-2</v>
      </c>
      <c r="J166" s="88">
        <v>0</v>
      </c>
    </row>
    <row r="167" spans="2:10" s="4" customFormat="1" hidden="1" outlineLevel="1" x14ac:dyDescent="0.25">
      <c r="B167" s="52" t="s">
        <v>83</v>
      </c>
      <c r="C167" s="88">
        <v>1</v>
      </c>
      <c r="D167" s="88">
        <v>0</v>
      </c>
      <c r="E167" s="88">
        <v>0.20917640353377032</v>
      </c>
      <c r="F167" s="88">
        <v>0.20917640353377032</v>
      </c>
      <c r="G167" s="88">
        <v>0.4992875463094899</v>
      </c>
      <c r="H167" s="88">
        <v>0.19307495012824166</v>
      </c>
      <c r="I167" s="88">
        <v>9.8461100028498144E-2</v>
      </c>
      <c r="J167" s="88">
        <v>0</v>
      </c>
    </row>
    <row r="168" spans="2:10" s="4" customFormat="1" hidden="1" outlineLevel="1" x14ac:dyDescent="0.25">
      <c r="B168" s="52" t="s">
        <v>84</v>
      </c>
      <c r="C168" s="88">
        <v>1</v>
      </c>
      <c r="D168" s="88">
        <v>0</v>
      </c>
      <c r="E168" s="88">
        <v>0.16319977662990368</v>
      </c>
      <c r="F168" s="88">
        <v>0.16319977662990368</v>
      </c>
      <c r="G168" s="88">
        <v>0.46028200474661457</v>
      </c>
      <c r="H168" s="88">
        <v>0.23774954627949182</v>
      </c>
      <c r="I168" s="88">
        <v>0.13876867234398996</v>
      </c>
      <c r="J168" s="88">
        <v>0</v>
      </c>
    </row>
    <row r="169" spans="2:10" s="4" customFormat="1" hidden="1" outlineLevel="1" x14ac:dyDescent="0.25">
      <c r="B169" s="52" t="s">
        <v>85</v>
      </c>
      <c r="C169" s="88">
        <v>1</v>
      </c>
      <c r="D169" s="88">
        <v>0</v>
      </c>
      <c r="E169" s="88">
        <v>0.23140104248933818</v>
      </c>
      <c r="F169" s="88">
        <v>0.23140104248933818</v>
      </c>
      <c r="G169" s="88">
        <v>0.46912020217975042</v>
      </c>
      <c r="H169" s="88">
        <v>0.20802400884536409</v>
      </c>
      <c r="I169" s="88">
        <v>9.14547464855473E-2</v>
      </c>
      <c r="J169" s="88">
        <v>0</v>
      </c>
    </row>
    <row r="170" spans="2:10" s="4" customFormat="1" hidden="1" outlineLevel="1" x14ac:dyDescent="0.25">
      <c r="B170" s="52" t="s">
        <v>86</v>
      </c>
      <c r="C170" s="88">
        <v>1</v>
      </c>
      <c r="D170" s="88">
        <v>0</v>
      </c>
      <c r="E170" s="88">
        <v>0.18709277071051816</v>
      </c>
      <c r="F170" s="88">
        <v>0.18709277071051816</v>
      </c>
      <c r="G170" s="88">
        <v>0.5063605336642879</v>
      </c>
      <c r="H170" s="88">
        <v>0.20043437790878063</v>
      </c>
      <c r="I170" s="88">
        <v>0.10611231771641327</v>
      </c>
      <c r="J170" s="88">
        <v>0</v>
      </c>
    </row>
    <row r="171" spans="2:10" s="4" customFormat="1" hidden="1" outlineLevel="1" x14ac:dyDescent="0.25">
      <c r="B171" s="52" t="s">
        <v>87</v>
      </c>
      <c r="C171" s="88">
        <v>1</v>
      </c>
      <c r="D171" s="88">
        <v>0</v>
      </c>
      <c r="E171" s="88">
        <v>0.30213114009178899</v>
      </c>
      <c r="F171" s="88">
        <v>0.30213114009178899</v>
      </c>
      <c r="G171" s="88">
        <v>0.49534239105739081</v>
      </c>
      <c r="H171" s="88">
        <v>9.6514745308310987E-2</v>
      </c>
      <c r="I171" s="88">
        <v>0.10601172354250921</v>
      </c>
      <c r="J171" s="88">
        <v>0</v>
      </c>
    </row>
    <row r="172" spans="2:10" s="4" customFormat="1" hidden="1" outlineLevel="1" x14ac:dyDescent="0.25">
      <c r="B172" s="52" t="s">
        <v>88</v>
      </c>
      <c r="C172" s="88">
        <v>1</v>
      </c>
      <c r="D172" s="88">
        <v>0</v>
      </c>
      <c r="E172" s="88">
        <v>0.31273413852009468</v>
      </c>
      <c r="F172" s="88">
        <v>0.31273413852009468</v>
      </c>
      <c r="G172" s="88">
        <v>0.49339167440884707</v>
      </c>
      <c r="H172" s="88">
        <v>8.865046303233734E-2</v>
      </c>
      <c r="I172" s="88">
        <v>0.10522372403872089</v>
      </c>
      <c r="J172" s="88">
        <v>0</v>
      </c>
    </row>
    <row r="173" spans="2:10" s="4" customFormat="1" hidden="1" outlineLevel="1" x14ac:dyDescent="0.25">
      <c r="B173" s="52" t="s">
        <v>89</v>
      </c>
      <c r="C173" s="88">
        <v>1</v>
      </c>
      <c r="D173" s="88">
        <v>0</v>
      </c>
      <c r="E173" s="88">
        <v>0.29689616762501131</v>
      </c>
      <c r="F173" s="88">
        <v>0.29689616762501131</v>
      </c>
      <c r="G173" s="88">
        <v>0.51916187494355304</v>
      </c>
      <c r="H173" s="88">
        <v>8.7726164313453953E-2</v>
      </c>
      <c r="I173" s="88">
        <v>9.6215793117981757E-2</v>
      </c>
      <c r="J173" s="88">
        <v>0</v>
      </c>
    </row>
    <row r="174" spans="2:10" s="4" customFormat="1" ht="15.75" collapsed="1" x14ac:dyDescent="0.25">
      <c r="B174" s="64">
        <v>2006</v>
      </c>
      <c r="C174" s="87">
        <v>1</v>
      </c>
      <c r="D174" s="87">
        <v>0</v>
      </c>
      <c r="E174" s="87">
        <v>0.28871278812953</v>
      </c>
      <c r="F174" s="87">
        <v>0.28871278812953</v>
      </c>
      <c r="G174" s="87">
        <v>0.50735682956418948</v>
      </c>
      <c r="H174" s="87">
        <v>9.9531060441098704E-2</v>
      </c>
      <c r="I174" s="87">
        <v>0.10439932186518182</v>
      </c>
      <c r="J174" s="87">
        <v>0</v>
      </c>
    </row>
    <row r="175" spans="2:10" s="4" customFormat="1" hidden="1" outlineLevel="1" x14ac:dyDescent="0.25">
      <c r="B175" s="52" t="s">
        <v>78</v>
      </c>
      <c r="C175" s="88">
        <v>1</v>
      </c>
      <c r="D175" s="88">
        <v>0</v>
      </c>
      <c r="E175" s="88">
        <v>0.34901960784313724</v>
      </c>
      <c r="F175" s="88">
        <v>0.34901960784313724</v>
      </c>
      <c r="G175" s="88">
        <v>0.4575251722310546</v>
      </c>
      <c r="H175" s="88">
        <v>8.897721250662427E-2</v>
      </c>
      <c r="I175" s="88">
        <v>0.10447800741918389</v>
      </c>
      <c r="J175" s="88">
        <v>0</v>
      </c>
    </row>
    <row r="176" spans="2:10" s="4" customFormat="1" hidden="1" outlineLevel="1" x14ac:dyDescent="0.25">
      <c r="B176" s="52" t="s">
        <v>79</v>
      </c>
      <c r="C176" s="88">
        <v>1</v>
      </c>
      <c r="D176" s="88">
        <v>0</v>
      </c>
      <c r="E176" s="88">
        <v>0.3734409391049156</v>
      </c>
      <c r="F176" s="88">
        <v>0.3734409391049156</v>
      </c>
      <c r="G176" s="88">
        <v>0.4331327953044754</v>
      </c>
      <c r="H176" s="88">
        <v>8.1819515774027879E-2</v>
      </c>
      <c r="I176" s="88">
        <v>0.11160674981658107</v>
      </c>
      <c r="J176" s="88">
        <v>0</v>
      </c>
    </row>
    <row r="177" spans="2:10" s="4" customFormat="1" hidden="1" outlineLevel="1" x14ac:dyDescent="0.25">
      <c r="B177" s="52" t="s">
        <v>80</v>
      </c>
      <c r="C177" s="88">
        <v>1</v>
      </c>
      <c r="D177" s="88">
        <v>0</v>
      </c>
      <c r="E177" s="88">
        <v>0.40094733159297036</v>
      </c>
      <c r="F177" s="88">
        <v>0.40094733159297036</v>
      </c>
      <c r="G177" s="88">
        <v>0.38579540867131362</v>
      </c>
      <c r="H177" s="88">
        <v>8.4237155852194739E-2</v>
      </c>
      <c r="I177" s="88">
        <v>0.12902010388352128</v>
      </c>
      <c r="J177" s="88">
        <v>0</v>
      </c>
    </row>
    <row r="178" spans="2:10" s="4" customFormat="1" hidden="1" outlineLevel="1" x14ac:dyDescent="0.25">
      <c r="B178" s="52" t="s">
        <v>81</v>
      </c>
      <c r="C178" s="88">
        <v>1</v>
      </c>
      <c r="D178" s="88">
        <v>0</v>
      </c>
      <c r="E178" s="88">
        <v>0.31705843253368782</v>
      </c>
      <c r="F178" s="88">
        <v>0.31705843253368782</v>
      </c>
      <c r="G178" s="88">
        <v>0.4936854190585534</v>
      </c>
      <c r="H178" s="88">
        <v>0.12592905915765304</v>
      </c>
      <c r="I178" s="88">
        <v>6.3327089250105745E-2</v>
      </c>
      <c r="J178" s="88">
        <v>0</v>
      </c>
    </row>
    <row r="179" spans="2:10" s="4" customFormat="1" hidden="1" outlineLevel="1" x14ac:dyDescent="0.25">
      <c r="B179" s="52" t="s">
        <v>82</v>
      </c>
      <c r="C179" s="88">
        <v>1</v>
      </c>
      <c r="D179" s="88">
        <v>0</v>
      </c>
      <c r="E179" s="88">
        <v>0.25269230769230772</v>
      </c>
      <c r="F179" s="88">
        <v>0.25269230769230772</v>
      </c>
      <c r="G179" s="88">
        <v>0.45</v>
      </c>
      <c r="H179" s="88">
        <v>0.29730769230769233</v>
      </c>
      <c r="I179" s="88">
        <v>0</v>
      </c>
      <c r="J179" s="88">
        <v>0</v>
      </c>
    </row>
    <row r="180" spans="2:10" s="4" customFormat="1" hidden="1" outlineLevel="1" x14ac:dyDescent="0.25">
      <c r="B180" s="52" t="s">
        <v>83</v>
      </c>
      <c r="C180" s="88">
        <v>1</v>
      </c>
      <c r="D180" s="88">
        <v>0</v>
      </c>
      <c r="E180" s="88">
        <v>0.31005895357406044</v>
      </c>
      <c r="F180" s="88">
        <v>0.31005895357406044</v>
      </c>
      <c r="G180" s="88">
        <v>0.44012527634487841</v>
      </c>
      <c r="H180" s="88">
        <v>0.24981577008106118</v>
      </c>
      <c r="I180" s="88">
        <v>0</v>
      </c>
      <c r="J180" s="88">
        <v>0</v>
      </c>
    </row>
    <row r="181" spans="2:10" s="4" customFormat="1" hidden="1" outlineLevel="1" x14ac:dyDescent="0.25">
      <c r="B181" s="52" t="s">
        <v>84</v>
      </c>
      <c r="C181" s="88">
        <v>1</v>
      </c>
      <c r="D181" s="88">
        <v>0</v>
      </c>
      <c r="E181" s="88">
        <v>0.19680539273153574</v>
      </c>
      <c r="F181" s="88">
        <v>0.19680539273153574</v>
      </c>
      <c r="G181" s="88">
        <v>0.45120164126611956</v>
      </c>
      <c r="H181" s="88">
        <v>0.24941383352872215</v>
      </c>
      <c r="I181" s="88">
        <v>0.10257913247362251</v>
      </c>
      <c r="J181" s="88">
        <v>0</v>
      </c>
    </row>
    <row r="182" spans="2:10" s="4" customFormat="1" hidden="1" outlineLevel="1" x14ac:dyDescent="0.25">
      <c r="B182" s="52" t="s">
        <v>85</v>
      </c>
      <c r="C182" s="88">
        <v>1</v>
      </c>
      <c r="D182" s="88">
        <v>0</v>
      </c>
      <c r="E182" s="88">
        <v>0.24764945893205606</v>
      </c>
      <c r="F182" s="88">
        <v>0.24764945893205606</v>
      </c>
      <c r="G182" s="88">
        <v>0.42912896930991662</v>
      </c>
      <c r="H182" s="88">
        <v>0.23097392229909527</v>
      </c>
      <c r="I182" s="88">
        <v>9.224764945893206E-2</v>
      </c>
      <c r="J182" s="88">
        <v>0</v>
      </c>
    </row>
    <row r="183" spans="2:10" s="4" customFormat="1" hidden="1" outlineLevel="1" x14ac:dyDescent="0.25">
      <c r="B183" s="52" t="s">
        <v>86</v>
      </c>
      <c r="C183" s="88">
        <v>1</v>
      </c>
      <c r="D183" s="88">
        <v>0</v>
      </c>
      <c r="E183" s="88">
        <v>0.25172457042518498</v>
      </c>
      <c r="F183" s="88">
        <v>0.25172457042518498</v>
      </c>
      <c r="G183" s="88">
        <v>0.48614072494669508</v>
      </c>
      <c r="H183" s="88">
        <v>0.17634516493164429</v>
      </c>
      <c r="I183" s="88">
        <v>8.5789539696475611E-2</v>
      </c>
      <c r="J183" s="88">
        <v>0</v>
      </c>
    </row>
    <row r="184" spans="2:10" s="4" customFormat="1" hidden="1" outlineLevel="1" x14ac:dyDescent="0.25">
      <c r="B184" s="52" t="s">
        <v>87</v>
      </c>
      <c r="C184" s="88">
        <v>1</v>
      </c>
      <c r="D184" s="88">
        <v>0</v>
      </c>
      <c r="E184" s="88">
        <v>0.29400434264901593</v>
      </c>
      <c r="F184" s="88">
        <v>0.29400434264901593</v>
      </c>
      <c r="G184" s="88">
        <v>0.52829726132941091</v>
      </c>
      <c r="H184" s="88">
        <v>8.0198921342018628E-2</v>
      </c>
      <c r="I184" s="88">
        <v>9.7499474679554526E-2</v>
      </c>
      <c r="J184" s="88">
        <v>0</v>
      </c>
    </row>
    <row r="185" spans="2:10" s="4" customFormat="1" hidden="1" outlineLevel="1" x14ac:dyDescent="0.25">
      <c r="B185" s="52" t="s">
        <v>88</v>
      </c>
      <c r="C185" s="88">
        <v>1</v>
      </c>
      <c r="D185" s="88">
        <v>0</v>
      </c>
      <c r="E185" s="88">
        <v>0.32549139113210424</v>
      </c>
      <c r="F185" s="88">
        <v>0.32549139113210424</v>
      </c>
      <c r="G185" s="88">
        <v>0.45671186957184212</v>
      </c>
      <c r="H185" s="88">
        <v>7.7098887703794E-2</v>
      </c>
      <c r="I185" s="88">
        <v>0.14069785159225964</v>
      </c>
      <c r="J185" s="88">
        <v>0</v>
      </c>
    </row>
    <row r="186" spans="2:10" s="4" customFormat="1" hidden="1" outlineLevel="1" x14ac:dyDescent="0.25">
      <c r="B186" s="52" t="s">
        <v>89</v>
      </c>
      <c r="C186" s="88">
        <v>1</v>
      </c>
      <c r="D186" s="88">
        <v>0</v>
      </c>
      <c r="E186" s="88">
        <v>0.32477681926117408</v>
      </c>
      <c r="F186" s="88">
        <v>0.32477681926117408</v>
      </c>
      <c r="G186" s="88">
        <v>0.49063692927349783</v>
      </c>
      <c r="H186" s="88">
        <v>6.6818960593946319E-2</v>
      </c>
      <c r="I186" s="88">
        <v>0.11776729087138177</v>
      </c>
      <c r="J186" s="88">
        <v>0</v>
      </c>
    </row>
    <row r="187" spans="2:10" s="4" customFormat="1" ht="15.75" collapsed="1" x14ac:dyDescent="0.25">
      <c r="B187" s="64">
        <v>2005</v>
      </c>
      <c r="C187" s="87">
        <v>1</v>
      </c>
      <c r="D187" s="87">
        <v>0</v>
      </c>
      <c r="E187" s="87">
        <v>0.33303744511804345</v>
      </c>
      <c r="F187" s="87">
        <v>0.33303744511804345</v>
      </c>
      <c r="G187" s="87">
        <v>0.45787971546964623</v>
      </c>
      <c r="H187" s="87">
        <v>0.10236007340150705</v>
      </c>
      <c r="I187" s="87">
        <v>0.10672276601080324</v>
      </c>
      <c r="J187" s="87">
        <v>0</v>
      </c>
    </row>
    <row r="188" spans="2:10" s="4" customFormat="1" hidden="1" outlineLevel="1" x14ac:dyDescent="0.25">
      <c r="B188" s="52" t="s">
        <v>78</v>
      </c>
      <c r="C188" s="88">
        <v>1</v>
      </c>
      <c r="D188" s="88">
        <v>0</v>
      </c>
      <c r="E188" s="88">
        <v>0.3821619419616113</v>
      </c>
      <c r="F188" s="88">
        <v>0.3821619419616113</v>
      </c>
      <c r="G188" s="88">
        <v>0.47820565047566554</v>
      </c>
      <c r="H188" s="88">
        <v>8.3822577939661164E-2</v>
      </c>
      <c r="I188" s="88">
        <v>5.5809829623061989E-2</v>
      </c>
      <c r="J188" s="88">
        <v>0</v>
      </c>
    </row>
    <row r="189" spans="2:10" s="4" customFormat="1" hidden="1" outlineLevel="1" x14ac:dyDescent="0.25">
      <c r="B189" s="52" t="s">
        <v>79</v>
      </c>
      <c r="C189" s="88">
        <v>1</v>
      </c>
      <c r="D189" s="88">
        <v>0</v>
      </c>
      <c r="E189" s="88">
        <v>0.35167681859553312</v>
      </c>
      <c r="F189" s="88">
        <v>0.35167681859553312</v>
      </c>
      <c r="G189" s="88">
        <v>0.50334896963756448</v>
      </c>
      <c r="H189" s="88">
        <v>9.0317160260449489E-2</v>
      </c>
      <c r="I189" s="88">
        <v>5.4657051506452892E-2</v>
      </c>
      <c r="J189" s="88">
        <v>0</v>
      </c>
    </row>
    <row r="190" spans="2:10" s="4" customFormat="1" hidden="1" outlineLevel="1" x14ac:dyDescent="0.25">
      <c r="B190" s="52" t="s">
        <v>80</v>
      </c>
      <c r="C190" s="88">
        <v>1</v>
      </c>
      <c r="D190" s="88">
        <v>0</v>
      </c>
      <c r="E190" s="88">
        <v>0.38150861671735325</v>
      </c>
      <c r="F190" s="88">
        <v>0.38150861671735325</v>
      </c>
      <c r="G190" s="88">
        <v>0.46339047092433877</v>
      </c>
      <c r="H190" s="88">
        <v>8.7849046170859826E-2</v>
      </c>
      <c r="I190" s="88">
        <v>6.7251866187448162E-2</v>
      </c>
      <c r="J190" s="88">
        <v>0</v>
      </c>
    </row>
    <row r="191" spans="2:10" s="4" customFormat="1" hidden="1" outlineLevel="1" x14ac:dyDescent="0.25">
      <c r="B191" s="52" t="s">
        <v>81</v>
      </c>
      <c r="C191" s="88">
        <v>1</v>
      </c>
      <c r="D191" s="88">
        <v>0</v>
      </c>
      <c r="E191" s="88">
        <v>0.34610599651654639</v>
      </c>
      <c r="F191" s="88">
        <v>0.34610599651654639</v>
      </c>
      <c r="G191" s="88">
        <v>0.52525503856680766</v>
      </c>
      <c r="H191" s="88">
        <v>0.10612092560338393</v>
      </c>
      <c r="I191" s="88">
        <v>2.2518039313262007E-2</v>
      </c>
      <c r="J191" s="88">
        <v>0</v>
      </c>
    </row>
    <row r="192" spans="2:10" s="4" customFormat="1" hidden="1" outlineLevel="1" x14ac:dyDescent="0.25">
      <c r="B192" s="52" t="s">
        <v>82</v>
      </c>
      <c r="C192" s="88">
        <v>1</v>
      </c>
      <c r="D192" s="88">
        <v>0</v>
      </c>
      <c r="E192" s="88">
        <v>0.24986469420891214</v>
      </c>
      <c r="F192" s="88">
        <v>0.24986469420891214</v>
      </c>
      <c r="G192" s="88">
        <v>0.44308136388237418</v>
      </c>
      <c r="H192" s="88">
        <v>0.30705394190871371</v>
      </c>
      <c r="I192" s="88">
        <v>0</v>
      </c>
      <c r="J192" s="88">
        <v>0</v>
      </c>
    </row>
    <row r="193" spans="2:10" s="4" customFormat="1" hidden="1" outlineLevel="1" x14ac:dyDescent="0.25">
      <c r="B193" s="52" t="s">
        <v>83</v>
      </c>
      <c r="C193" s="88">
        <v>1</v>
      </c>
      <c r="D193" s="88">
        <v>0</v>
      </c>
      <c r="E193" s="88">
        <v>0.26937909757038181</v>
      </c>
      <c r="F193" s="88">
        <v>0.26937909757038181</v>
      </c>
      <c r="G193" s="88">
        <v>0.46124180485923638</v>
      </c>
      <c r="H193" s="88">
        <v>0.26937909757038181</v>
      </c>
      <c r="I193" s="88">
        <v>0</v>
      </c>
      <c r="J193" s="88">
        <v>0</v>
      </c>
    </row>
    <row r="194" spans="2:10" s="4" customFormat="1" hidden="1" outlineLevel="1" x14ac:dyDescent="0.25">
      <c r="B194" s="52" t="s">
        <v>84</v>
      </c>
      <c r="C194" s="88">
        <v>1</v>
      </c>
      <c r="D194" s="88">
        <v>0</v>
      </c>
      <c r="E194" s="88">
        <v>0.29629629629629628</v>
      </c>
      <c r="F194" s="88">
        <v>0.29629629629629628</v>
      </c>
      <c r="G194" s="88">
        <v>0.47864460204885739</v>
      </c>
      <c r="H194" s="88">
        <v>0.22505910165484633</v>
      </c>
      <c r="I194" s="88">
        <v>0</v>
      </c>
      <c r="J194" s="88">
        <v>0</v>
      </c>
    </row>
    <row r="195" spans="2:10" s="4" customFormat="1" hidden="1" outlineLevel="1" x14ac:dyDescent="0.25">
      <c r="B195" s="52" t="s">
        <v>85</v>
      </c>
      <c r="C195" s="88">
        <v>1</v>
      </c>
      <c r="D195" s="88">
        <v>0</v>
      </c>
      <c r="E195" s="88">
        <v>0.25602124028067513</v>
      </c>
      <c r="F195" s="88">
        <v>0.25602124028067513</v>
      </c>
      <c r="G195" s="88">
        <v>0.42727100322397116</v>
      </c>
      <c r="H195" s="88">
        <v>0.31670775649535371</v>
      </c>
      <c r="I195" s="88">
        <v>0</v>
      </c>
      <c r="J195" s="88">
        <v>0</v>
      </c>
    </row>
    <row r="196" spans="2:10" s="4" customFormat="1" hidden="1" outlineLevel="1" x14ac:dyDescent="0.25">
      <c r="B196" s="52" t="s">
        <v>86</v>
      </c>
      <c r="C196" s="88">
        <v>1</v>
      </c>
      <c r="D196" s="88">
        <v>0</v>
      </c>
      <c r="E196" s="88">
        <v>0.31967213114754101</v>
      </c>
      <c r="F196" s="88">
        <v>0.31967213114754101</v>
      </c>
      <c r="G196" s="88">
        <v>0.42391304347826086</v>
      </c>
      <c r="H196" s="88">
        <v>0.25641482537419813</v>
      </c>
      <c r="I196" s="88">
        <v>0</v>
      </c>
      <c r="J196" s="88">
        <v>0</v>
      </c>
    </row>
    <row r="197" spans="2:10" s="4" customFormat="1" hidden="1" outlineLevel="1" x14ac:dyDescent="0.25">
      <c r="B197" s="52" t="s">
        <v>87</v>
      </c>
      <c r="C197" s="88">
        <v>1</v>
      </c>
      <c r="D197" s="88">
        <v>0</v>
      </c>
      <c r="E197" s="88">
        <v>0.33052434456928836</v>
      </c>
      <c r="F197" s="88">
        <v>0.33052434456928836</v>
      </c>
      <c r="G197" s="88">
        <v>0.46119434040782353</v>
      </c>
      <c r="H197" s="88">
        <v>0.11645165765015952</v>
      </c>
      <c r="I197" s="88">
        <v>9.1829657372728538E-2</v>
      </c>
      <c r="J197" s="88">
        <v>0</v>
      </c>
    </row>
    <row r="198" spans="2:10" s="4" customFormat="1" hidden="1" outlineLevel="1" x14ac:dyDescent="0.25">
      <c r="B198" s="52" t="s">
        <v>88</v>
      </c>
      <c r="C198" s="88">
        <v>1</v>
      </c>
      <c r="D198" s="88">
        <v>0</v>
      </c>
      <c r="E198" s="88">
        <v>0.38832116788321169</v>
      </c>
      <c r="F198" s="88">
        <v>0.38832116788321169</v>
      </c>
      <c r="G198" s="88">
        <v>0.42354346383543462</v>
      </c>
      <c r="H198" s="88">
        <v>8.6901128069011277E-2</v>
      </c>
      <c r="I198" s="88">
        <v>0.1012342402123424</v>
      </c>
      <c r="J198" s="88">
        <v>0</v>
      </c>
    </row>
    <row r="199" spans="2:10" s="4" customFormat="1" hidden="1" outlineLevel="1" x14ac:dyDescent="0.25">
      <c r="B199" s="52" t="s">
        <v>89</v>
      </c>
      <c r="C199" s="88">
        <v>1</v>
      </c>
      <c r="D199" s="88">
        <v>0</v>
      </c>
      <c r="E199" s="88">
        <v>0.35522211919413305</v>
      </c>
      <c r="F199" s="88">
        <v>0.35522211919413305</v>
      </c>
      <c r="G199" s="88">
        <v>0.42375453089437748</v>
      </c>
      <c r="H199" s="88">
        <v>9.9637528449801907E-2</v>
      </c>
      <c r="I199" s="88">
        <v>0.1213858214616876</v>
      </c>
      <c r="J199" s="88">
        <v>0</v>
      </c>
    </row>
    <row r="200" spans="2:10" s="4" customFormat="1" ht="15.75" collapsed="1" x14ac:dyDescent="0.25">
      <c r="B200" s="64">
        <v>2004</v>
      </c>
      <c r="C200" s="87">
        <v>1</v>
      </c>
      <c r="D200" s="87">
        <v>0</v>
      </c>
      <c r="E200" s="87">
        <v>0.35659330436781106</v>
      </c>
      <c r="F200" s="87">
        <v>0.35659330436781106</v>
      </c>
      <c r="G200" s="87">
        <v>0.46306531105103987</v>
      </c>
      <c r="H200" s="87">
        <v>0.11199880343938216</v>
      </c>
      <c r="I200" s="87">
        <v>6.8342581141766903E-2</v>
      </c>
      <c r="J200" s="87">
        <v>0</v>
      </c>
    </row>
    <row r="201" spans="2:10" s="4" customFormat="1" hidden="1" outlineLevel="1" x14ac:dyDescent="0.25">
      <c r="B201" s="52" t="s">
        <v>78</v>
      </c>
      <c r="C201" s="88">
        <v>1</v>
      </c>
      <c r="D201" s="88">
        <v>0</v>
      </c>
      <c r="E201" s="88">
        <v>0.38445074909163307</v>
      </c>
      <c r="F201" s="88">
        <v>0.38445074909163307</v>
      </c>
      <c r="G201" s="88">
        <v>0.48131003932108907</v>
      </c>
      <c r="H201" s="88">
        <v>9.2454332785824503E-2</v>
      </c>
      <c r="I201" s="88">
        <v>4.1784878801453387E-2</v>
      </c>
      <c r="J201" s="88">
        <v>0</v>
      </c>
    </row>
    <row r="202" spans="2:10" s="4" customFormat="1" hidden="1" outlineLevel="1" x14ac:dyDescent="0.25">
      <c r="B202" s="52" t="s">
        <v>79</v>
      </c>
      <c r="C202" s="88">
        <v>1</v>
      </c>
      <c r="D202" s="88">
        <v>0</v>
      </c>
      <c r="E202" s="88">
        <v>0.38461337649454391</v>
      </c>
      <c r="F202" s="88">
        <v>0.38461337649454391</v>
      </c>
      <c r="G202" s="88">
        <v>0.48624236412050331</v>
      </c>
      <c r="H202" s="88">
        <v>9.1030125828851879E-2</v>
      </c>
      <c r="I202" s="88">
        <v>3.8114133556100875E-2</v>
      </c>
      <c r="J202" s="88">
        <v>0</v>
      </c>
    </row>
    <row r="203" spans="2:10" s="4" customFormat="1" hidden="1" outlineLevel="1" x14ac:dyDescent="0.25">
      <c r="B203" s="52" t="s">
        <v>80</v>
      </c>
      <c r="C203" s="88">
        <v>1</v>
      </c>
      <c r="D203" s="88">
        <v>0</v>
      </c>
      <c r="E203" s="88">
        <v>0.35000823936533348</v>
      </c>
      <c r="F203" s="88">
        <v>0.35000823936533348</v>
      </c>
      <c r="G203" s="88">
        <v>0.51962146001553711</v>
      </c>
      <c r="H203" s="88">
        <v>8.9809082134701859E-2</v>
      </c>
      <c r="I203" s="88">
        <v>4.0561218484427598E-2</v>
      </c>
      <c r="J203" s="88">
        <v>0</v>
      </c>
    </row>
    <row r="204" spans="2:10" s="4" customFormat="1" hidden="1" outlineLevel="1" x14ac:dyDescent="0.25">
      <c r="B204" s="52" t="s">
        <v>81</v>
      </c>
      <c r="C204" s="88">
        <v>1</v>
      </c>
      <c r="D204" s="88">
        <v>0</v>
      </c>
      <c r="E204" s="88">
        <v>0.40714845060968791</v>
      </c>
      <c r="F204" s="88">
        <v>0.40714845060968791</v>
      </c>
      <c r="G204" s="88">
        <v>0.4465264570981094</v>
      </c>
      <c r="H204" s="88">
        <v>0.1169034567625014</v>
      </c>
      <c r="I204" s="88">
        <v>2.9421635529701309E-2</v>
      </c>
      <c r="J204" s="88">
        <v>0</v>
      </c>
    </row>
    <row r="205" spans="2:10" s="4" customFormat="1" hidden="1" outlineLevel="1" x14ac:dyDescent="0.25">
      <c r="B205" s="52" t="s">
        <v>82</v>
      </c>
      <c r="C205" s="88">
        <v>1</v>
      </c>
      <c r="D205" s="88">
        <v>0</v>
      </c>
      <c r="E205" s="88">
        <v>0.26801203752876618</v>
      </c>
      <c r="F205" s="88">
        <v>0.26801203752876618</v>
      </c>
      <c r="G205" s="88">
        <v>0.51602053460789521</v>
      </c>
      <c r="H205" s="88">
        <v>0.21596742786333864</v>
      </c>
      <c r="I205" s="88">
        <v>0</v>
      </c>
      <c r="J205" s="88">
        <v>0</v>
      </c>
    </row>
    <row r="206" spans="2:10" s="4" customFormat="1" hidden="1" outlineLevel="1" x14ac:dyDescent="0.25">
      <c r="B206" s="52" t="s">
        <v>83</v>
      </c>
      <c r="C206" s="88">
        <v>1</v>
      </c>
      <c r="D206" s="88">
        <v>0</v>
      </c>
      <c r="E206" s="88">
        <v>0.2391133777952138</v>
      </c>
      <c r="F206" s="88">
        <v>0.2391133777952138</v>
      </c>
      <c r="G206" s="88">
        <v>0.45508042369556689</v>
      </c>
      <c r="H206" s="88">
        <v>0.30580619850921931</v>
      </c>
      <c r="I206" s="88">
        <v>0</v>
      </c>
      <c r="J206" s="88">
        <v>0</v>
      </c>
    </row>
    <row r="207" spans="2:10" s="4" customFormat="1" hidden="1" outlineLevel="1" x14ac:dyDescent="0.25">
      <c r="B207" s="52" t="s">
        <v>84</v>
      </c>
      <c r="C207" s="88">
        <v>1</v>
      </c>
      <c r="D207" s="88">
        <v>0</v>
      </c>
      <c r="E207" s="88">
        <v>0.31430836305984938</v>
      </c>
      <c r="F207" s="88">
        <v>0.31430836305984938</v>
      </c>
      <c r="G207" s="88">
        <v>0.5131457259875809</v>
      </c>
      <c r="H207" s="88">
        <v>0.17254591095256969</v>
      </c>
      <c r="I207" s="88">
        <v>0</v>
      </c>
      <c r="J207" s="88">
        <v>0</v>
      </c>
    </row>
    <row r="208" spans="2:10" s="4" customFormat="1" hidden="1" outlineLevel="1" x14ac:dyDescent="0.25">
      <c r="B208" s="52" t="s">
        <v>85</v>
      </c>
      <c r="C208" s="88">
        <v>1</v>
      </c>
      <c r="D208" s="88">
        <v>0</v>
      </c>
      <c r="E208" s="88">
        <v>0.27972889710412818</v>
      </c>
      <c r="F208" s="88">
        <v>0.27972889710412818</v>
      </c>
      <c r="G208" s="88">
        <v>0.50138632162661734</v>
      </c>
      <c r="H208" s="88">
        <v>0.21888478126925448</v>
      </c>
      <c r="I208" s="88">
        <v>0</v>
      </c>
      <c r="J208" s="88">
        <v>0</v>
      </c>
    </row>
    <row r="209" spans="2:10" s="4" customFormat="1" hidden="1" outlineLevel="1" x14ac:dyDescent="0.25">
      <c r="B209" s="52" t="s">
        <v>86</v>
      </c>
      <c r="C209" s="88">
        <v>1</v>
      </c>
      <c r="D209" s="88">
        <v>0</v>
      </c>
      <c r="E209" s="88">
        <v>0.34130434782608693</v>
      </c>
      <c r="F209" s="88">
        <v>0.34130434782608693</v>
      </c>
      <c r="G209" s="88">
        <v>0.43079710144927535</v>
      </c>
      <c r="H209" s="88">
        <v>0.22789855072463769</v>
      </c>
      <c r="I209" s="88">
        <v>0</v>
      </c>
      <c r="J209" s="88">
        <v>0</v>
      </c>
    </row>
    <row r="210" spans="2:10" s="4" customFormat="1" hidden="1" outlineLevel="1" x14ac:dyDescent="0.25">
      <c r="B210" s="52" t="s">
        <v>87</v>
      </c>
      <c r="C210" s="88">
        <v>1</v>
      </c>
      <c r="D210" s="88">
        <v>0</v>
      </c>
      <c r="E210" s="88">
        <v>0.37062601505979625</v>
      </c>
      <c r="F210" s="88">
        <v>0.37062601505979625</v>
      </c>
      <c r="G210" s="88">
        <v>0.44854569614646389</v>
      </c>
      <c r="H210" s="88">
        <v>0.11497859146611546</v>
      </c>
      <c r="I210" s="88">
        <v>6.5849697327624385E-2</v>
      </c>
      <c r="J210" s="88">
        <v>0</v>
      </c>
    </row>
    <row r="211" spans="2:10" s="4" customFormat="1" hidden="1" outlineLevel="1" x14ac:dyDescent="0.25">
      <c r="B211" s="52" t="s">
        <v>88</v>
      </c>
      <c r="C211" s="88">
        <v>1</v>
      </c>
      <c r="D211" s="88">
        <v>0</v>
      </c>
      <c r="E211" s="88">
        <v>0.34851115319865322</v>
      </c>
      <c r="F211" s="88">
        <v>0.34851115319865322</v>
      </c>
      <c r="G211" s="88">
        <v>0.48745265151515149</v>
      </c>
      <c r="H211" s="88">
        <v>0.10158880471380471</v>
      </c>
      <c r="I211" s="88">
        <v>6.2447390572390571E-2</v>
      </c>
      <c r="J211" s="88">
        <v>0</v>
      </c>
    </row>
    <row r="212" spans="2:10" s="4" customFormat="1" hidden="1" outlineLevel="1" x14ac:dyDescent="0.25">
      <c r="B212" s="52" t="s">
        <v>89</v>
      </c>
      <c r="C212" s="88">
        <v>1</v>
      </c>
      <c r="D212" s="88">
        <v>0</v>
      </c>
      <c r="E212" s="88">
        <v>0.3719680937652613</v>
      </c>
      <c r="F212" s="88">
        <v>0.3719680937652613</v>
      </c>
      <c r="G212" s="88">
        <v>0.47496569847212855</v>
      </c>
      <c r="H212" s="88">
        <v>8.9160717192623432E-2</v>
      </c>
      <c r="I212" s="88">
        <v>6.3905490569986748E-2</v>
      </c>
      <c r="J212" s="88">
        <v>0</v>
      </c>
    </row>
    <row r="213" spans="2:10" s="4" customFormat="1" ht="15.75" collapsed="1" x14ac:dyDescent="0.25">
      <c r="B213" s="64">
        <v>2003</v>
      </c>
      <c r="C213" s="87">
        <v>1</v>
      </c>
      <c r="D213" s="87">
        <v>0</v>
      </c>
      <c r="E213" s="87">
        <v>0.36217641246096033</v>
      </c>
      <c r="F213" s="87">
        <v>0.36217641246096033</v>
      </c>
      <c r="G213" s="87">
        <v>0.48283336098268187</v>
      </c>
      <c r="H213" s="87">
        <v>0.11065269292633492</v>
      </c>
      <c r="I213" s="87">
        <v>4.4337533630022866E-2</v>
      </c>
      <c r="J213" s="87">
        <v>0</v>
      </c>
    </row>
    <row r="214" spans="2:10" s="4" customFormat="1" hidden="1" outlineLevel="1" x14ac:dyDescent="0.25">
      <c r="B214" s="52" t="s">
        <v>78</v>
      </c>
      <c r="C214" s="88">
        <v>1</v>
      </c>
      <c r="D214" s="88">
        <v>0</v>
      </c>
      <c r="E214" s="88">
        <v>0</v>
      </c>
      <c r="F214" s="88">
        <v>0.40884253599141696</v>
      </c>
      <c r="G214" s="88">
        <v>0.46156341226078496</v>
      </c>
      <c r="H214" s="88">
        <v>0.11150477806332493</v>
      </c>
      <c r="I214" s="88">
        <v>1.8089273684473165E-2</v>
      </c>
      <c r="J214" s="88">
        <v>0</v>
      </c>
    </row>
    <row r="215" spans="2:10" s="4" customFormat="1" hidden="1" outlineLevel="1" x14ac:dyDescent="0.25">
      <c r="B215" s="52" t="s">
        <v>79</v>
      </c>
      <c r="C215" s="88">
        <v>1</v>
      </c>
      <c r="D215" s="88">
        <v>0</v>
      </c>
      <c r="E215" s="88">
        <v>0</v>
      </c>
      <c r="F215" s="88">
        <v>0.3511818269882786</v>
      </c>
      <c r="G215" s="88">
        <v>0.517727404824179</v>
      </c>
      <c r="H215" s="88">
        <v>0.10222319093286836</v>
      </c>
      <c r="I215" s="88">
        <v>2.886757725467403E-2</v>
      </c>
      <c r="J215" s="88">
        <v>0</v>
      </c>
    </row>
    <row r="216" spans="2:10" s="4" customFormat="1" hidden="1" outlineLevel="1" x14ac:dyDescent="0.25">
      <c r="B216" s="52" t="s">
        <v>80</v>
      </c>
      <c r="C216" s="88">
        <v>1</v>
      </c>
      <c r="D216" s="88">
        <v>0</v>
      </c>
      <c r="E216" s="88">
        <v>0</v>
      </c>
      <c r="F216" s="88">
        <v>0.3277104959630911</v>
      </c>
      <c r="G216" s="88">
        <v>0.52323625528642825</v>
      </c>
      <c r="H216" s="88">
        <v>0.10522395232602845</v>
      </c>
      <c r="I216" s="88">
        <v>4.3829296424452137E-2</v>
      </c>
      <c r="J216" s="88">
        <v>0</v>
      </c>
    </row>
    <row r="217" spans="2:10" s="4" customFormat="1" hidden="1" outlineLevel="1" x14ac:dyDescent="0.25">
      <c r="B217" s="52" t="s">
        <v>81</v>
      </c>
      <c r="C217" s="88">
        <v>1</v>
      </c>
      <c r="D217" s="88">
        <v>0</v>
      </c>
      <c r="E217" s="88">
        <v>0</v>
      </c>
      <c r="F217" s="88">
        <v>0.37326170775029244</v>
      </c>
      <c r="G217" s="88">
        <v>0.47463501277996795</v>
      </c>
      <c r="H217" s="88">
        <v>0.13720053719187281</v>
      </c>
      <c r="I217" s="88">
        <v>1.4902742277866829E-2</v>
      </c>
      <c r="J217" s="88">
        <v>0</v>
      </c>
    </row>
    <row r="218" spans="2:10" s="4" customFormat="1" hidden="1" outlineLevel="1" x14ac:dyDescent="0.25">
      <c r="B218" s="52" t="s">
        <v>82</v>
      </c>
      <c r="C218" s="88">
        <v>1</v>
      </c>
      <c r="D218" s="88">
        <v>0</v>
      </c>
      <c r="E218" s="88">
        <v>0</v>
      </c>
      <c r="F218" s="88">
        <v>0.23665271966527196</v>
      </c>
      <c r="G218" s="88">
        <v>0.44535564853556486</v>
      </c>
      <c r="H218" s="88">
        <v>0.31799163179916318</v>
      </c>
      <c r="I218" s="88">
        <v>0</v>
      </c>
      <c r="J218" s="88">
        <v>0</v>
      </c>
    </row>
    <row r="219" spans="2:10" s="4" customFormat="1" hidden="1" outlineLevel="1" x14ac:dyDescent="0.25">
      <c r="B219" s="52" t="s">
        <v>83</v>
      </c>
      <c r="C219" s="88">
        <v>1</v>
      </c>
      <c r="D219" s="88">
        <v>0</v>
      </c>
      <c r="E219" s="88">
        <v>0</v>
      </c>
      <c r="F219" s="88">
        <v>0.19835981547924142</v>
      </c>
      <c r="G219" s="88">
        <v>0.3900563813429011</v>
      </c>
      <c r="H219" s="88">
        <v>0.41158380317785753</v>
      </c>
      <c r="I219" s="88">
        <v>0</v>
      </c>
      <c r="J219" s="88">
        <v>0</v>
      </c>
    </row>
    <row r="220" spans="2:10" s="4" customFormat="1" hidden="1" outlineLevel="1" x14ac:dyDescent="0.25">
      <c r="B220" s="52" t="s">
        <v>84</v>
      </c>
      <c r="C220" s="88">
        <v>1</v>
      </c>
      <c r="D220" s="88">
        <v>0</v>
      </c>
      <c r="E220" s="88">
        <v>0</v>
      </c>
      <c r="F220" s="88">
        <v>0.19080573405832921</v>
      </c>
      <c r="G220" s="88">
        <v>0.50716757291151759</v>
      </c>
      <c r="H220" s="88">
        <v>0.30202669303015323</v>
      </c>
      <c r="I220" s="88">
        <v>0</v>
      </c>
      <c r="J220" s="88">
        <v>0</v>
      </c>
    </row>
    <row r="221" spans="2:10" s="4" customFormat="1" hidden="1" outlineLevel="1" x14ac:dyDescent="0.25">
      <c r="B221" s="52" t="s">
        <v>85</v>
      </c>
      <c r="C221" s="88">
        <v>1</v>
      </c>
      <c r="D221" s="88">
        <v>0</v>
      </c>
      <c r="E221" s="88">
        <v>0</v>
      </c>
      <c r="F221" s="88">
        <v>0.23599999999999999</v>
      </c>
      <c r="G221" s="88">
        <v>0.45850000000000002</v>
      </c>
      <c r="H221" s="88">
        <v>0.30549999999999999</v>
      </c>
      <c r="I221" s="88">
        <v>0</v>
      </c>
      <c r="J221" s="88">
        <v>0</v>
      </c>
    </row>
    <row r="222" spans="2:10" s="4" customFormat="1" hidden="1" outlineLevel="1" x14ac:dyDescent="0.25">
      <c r="B222" s="52" t="s">
        <v>86</v>
      </c>
      <c r="C222" s="88">
        <v>1</v>
      </c>
      <c r="D222" s="88">
        <v>0</v>
      </c>
      <c r="E222" s="88">
        <v>0</v>
      </c>
      <c r="F222" s="88">
        <v>0.20636042402826854</v>
      </c>
      <c r="G222" s="88">
        <v>0.37968197879858656</v>
      </c>
      <c r="H222" s="88">
        <v>0.4139575971731449</v>
      </c>
      <c r="I222" s="88">
        <v>0</v>
      </c>
      <c r="J222" s="88">
        <v>0</v>
      </c>
    </row>
    <row r="223" spans="2:10" s="4" customFormat="1" hidden="1" outlineLevel="1" x14ac:dyDescent="0.25">
      <c r="B223" s="52" t="s">
        <v>87</v>
      </c>
      <c r="C223" s="88">
        <v>1</v>
      </c>
      <c r="D223" s="88">
        <v>0</v>
      </c>
      <c r="E223" s="88">
        <v>0</v>
      </c>
      <c r="F223" s="88">
        <v>0.37599440510534138</v>
      </c>
      <c r="G223" s="88">
        <v>0.44680479062855144</v>
      </c>
      <c r="H223" s="88">
        <v>0.13134889413410264</v>
      </c>
      <c r="I223" s="88">
        <v>4.5851910132004549E-2</v>
      </c>
      <c r="J223" s="88">
        <v>0</v>
      </c>
    </row>
    <row r="224" spans="2:10" s="4" customFormat="1" hidden="1" outlineLevel="1" x14ac:dyDescent="0.25">
      <c r="B224" s="52" t="s">
        <v>88</v>
      </c>
      <c r="C224" s="88">
        <v>1</v>
      </c>
      <c r="D224" s="88">
        <v>0</v>
      </c>
      <c r="E224" s="88">
        <v>0</v>
      </c>
      <c r="F224" s="88">
        <v>0.35986527211487324</v>
      </c>
      <c r="G224" s="88">
        <v>0.51462506647757489</v>
      </c>
      <c r="H224" s="88">
        <v>9.8623175559888906E-2</v>
      </c>
      <c r="I224" s="88">
        <v>2.6886485847662945E-2</v>
      </c>
      <c r="J224" s="88">
        <v>0</v>
      </c>
    </row>
    <row r="225" spans="2:10" s="4" customFormat="1" hidden="1" outlineLevel="1" x14ac:dyDescent="0.25">
      <c r="B225" s="52" t="s">
        <v>89</v>
      </c>
      <c r="C225" s="88">
        <v>1</v>
      </c>
      <c r="D225" s="88">
        <v>0</v>
      </c>
      <c r="E225" s="88">
        <v>0</v>
      </c>
      <c r="F225" s="88">
        <v>0.36843047950463131</v>
      </c>
      <c r="G225" s="88">
        <v>0.51366357914129268</v>
      </c>
      <c r="H225" s="88">
        <v>9.0527608617778005E-2</v>
      </c>
      <c r="I225" s="88">
        <v>2.7378332736298042E-2</v>
      </c>
      <c r="J225" s="88">
        <v>0</v>
      </c>
    </row>
    <row r="226" spans="2:10" s="4" customFormat="1" ht="15.75" collapsed="1" x14ac:dyDescent="0.25">
      <c r="B226" s="64">
        <v>2002</v>
      </c>
      <c r="C226" s="87">
        <v>1</v>
      </c>
      <c r="D226" s="87">
        <v>0</v>
      </c>
      <c r="E226" s="87">
        <v>0</v>
      </c>
      <c r="F226" s="87">
        <v>0.34866431126650038</v>
      </c>
      <c r="G226" s="87">
        <v>0.49089462224563707</v>
      </c>
      <c r="H226" s="87">
        <v>0.1342320204249299</v>
      </c>
      <c r="I226" s="87">
        <v>2.6209046062932659E-2</v>
      </c>
      <c r="J226" s="87">
        <v>0</v>
      </c>
    </row>
    <row r="227" spans="2:10" s="4" customFormat="1" hidden="1" outlineLevel="1" x14ac:dyDescent="0.25">
      <c r="B227" s="52" t="s">
        <v>78</v>
      </c>
      <c r="C227" s="88">
        <v>1</v>
      </c>
      <c r="D227" s="88">
        <v>0</v>
      </c>
      <c r="E227" s="88">
        <v>0</v>
      </c>
      <c r="F227" s="88">
        <v>0.38890974151089758</v>
      </c>
      <c r="G227" s="88">
        <v>0.51287440882816604</v>
      </c>
      <c r="H227" s="88">
        <v>8.0049045366964444E-2</v>
      </c>
      <c r="I227" s="88">
        <v>1.8166804293971925E-2</v>
      </c>
      <c r="J227" s="88">
        <v>0</v>
      </c>
    </row>
    <row r="228" spans="2:10" s="4" customFormat="1" hidden="1" outlineLevel="1" x14ac:dyDescent="0.25">
      <c r="B228" s="52" t="s">
        <v>79</v>
      </c>
      <c r="C228" s="88">
        <v>1</v>
      </c>
      <c r="D228" s="88">
        <v>0</v>
      </c>
      <c r="E228" s="88">
        <v>0</v>
      </c>
      <c r="F228" s="88">
        <v>0.38269387296864915</v>
      </c>
      <c r="G228" s="88">
        <v>0.5103988324117994</v>
      </c>
      <c r="H228" s="88">
        <v>8.6923573493502479E-2</v>
      </c>
      <c r="I228" s="88">
        <v>1.9983721126049004E-2</v>
      </c>
      <c r="J228" s="88">
        <v>0</v>
      </c>
    </row>
    <row r="229" spans="2:10" s="4" customFormat="1" hidden="1" outlineLevel="1" x14ac:dyDescent="0.25">
      <c r="B229" s="52" t="s">
        <v>80</v>
      </c>
      <c r="C229" s="88">
        <v>1</v>
      </c>
      <c r="D229" s="88">
        <v>0</v>
      </c>
      <c r="E229" s="88">
        <v>0</v>
      </c>
      <c r="F229" s="88">
        <v>0.37753394596077355</v>
      </c>
      <c r="G229" s="88">
        <v>0.514771636263887</v>
      </c>
      <c r="H229" s="88">
        <v>8.3609930050747502E-2</v>
      </c>
      <c r="I229" s="88">
        <v>2.4084487724591961E-2</v>
      </c>
      <c r="J229" s="88">
        <v>0</v>
      </c>
    </row>
    <row r="230" spans="2:10" s="4" customFormat="1" hidden="1" outlineLevel="1" x14ac:dyDescent="0.25">
      <c r="B230" s="52" t="s">
        <v>81</v>
      </c>
      <c r="C230" s="88">
        <v>1</v>
      </c>
      <c r="D230" s="88">
        <v>0</v>
      </c>
      <c r="E230" s="88">
        <v>0</v>
      </c>
      <c r="F230" s="88">
        <v>0.31154114365411434</v>
      </c>
      <c r="G230" s="88">
        <v>0.54346815434681539</v>
      </c>
      <c r="H230" s="88">
        <v>0.13662250116225011</v>
      </c>
      <c r="I230" s="88">
        <v>8.368200836820083E-3</v>
      </c>
      <c r="J230" s="88">
        <v>0</v>
      </c>
    </row>
    <row r="231" spans="2:10" s="4" customFormat="1" hidden="1" outlineLevel="1" x14ac:dyDescent="0.25">
      <c r="B231" s="52" t="s">
        <v>82</v>
      </c>
      <c r="C231" s="88">
        <v>1</v>
      </c>
      <c r="D231" s="88">
        <v>0</v>
      </c>
      <c r="E231" s="88">
        <v>0</v>
      </c>
      <c r="F231" s="88">
        <v>0.30134436401240949</v>
      </c>
      <c r="G231" s="88">
        <v>0.4153050672182006</v>
      </c>
      <c r="H231" s="88">
        <v>0.28335056876938985</v>
      </c>
      <c r="I231" s="88">
        <v>0</v>
      </c>
      <c r="J231" s="88">
        <v>0</v>
      </c>
    </row>
    <row r="232" spans="2:10" s="4" customFormat="1" hidden="1" outlineLevel="1" x14ac:dyDescent="0.25">
      <c r="B232" s="52" t="s">
        <v>83</v>
      </c>
      <c r="C232" s="88">
        <v>1</v>
      </c>
      <c r="D232" s="88">
        <v>0</v>
      </c>
      <c r="E232" s="88">
        <v>0</v>
      </c>
      <c r="F232" s="88">
        <v>0.21441605839416059</v>
      </c>
      <c r="G232" s="88">
        <v>0.45875912408759123</v>
      </c>
      <c r="H232" s="88">
        <v>0.32682481751824816</v>
      </c>
      <c r="I232" s="88">
        <v>0</v>
      </c>
      <c r="J232" s="88">
        <v>0</v>
      </c>
    </row>
    <row r="233" spans="2:10" s="4" customFormat="1" hidden="1" outlineLevel="1" x14ac:dyDescent="0.25">
      <c r="B233" s="52" t="s">
        <v>84</v>
      </c>
      <c r="C233" s="88">
        <v>1</v>
      </c>
      <c r="D233" s="88">
        <v>0</v>
      </c>
      <c r="E233" s="88">
        <v>0</v>
      </c>
      <c r="F233" s="88">
        <v>0.18131600324939073</v>
      </c>
      <c r="G233" s="88">
        <v>0.32948822095857028</v>
      </c>
      <c r="H233" s="88">
        <v>0.48919577579203899</v>
      </c>
      <c r="I233" s="88">
        <v>0</v>
      </c>
      <c r="J233" s="88">
        <v>0</v>
      </c>
    </row>
    <row r="234" spans="2:10" s="4" customFormat="1" hidden="1" outlineLevel="1" x14ac:dyDescent="0.25">
      <c r="B234" s="52" t="s">
        <v>85</v>
      </c>
      <c r="C234" s="88">
        <v>1</v>
      </c>
      <c r="D234" s="88">
        <v>0</v>
      </c>
      <c r="E234" s="88">
        <v>0</v>
      </c>
      <c r="F234" s="88">
        <v>0.26576908889708595</v>
      </c>
      <c r="G234" s="88">
        <v>0.45702692733308742</v>
      </c>
      <c r="H234" s="88">
        <v>0.27720398376982663</v>
      </c>
      <c r="I234" s="88">
        <v>0</v>
      </c>
      <c r="J234" s="88">
        <v>0</v>
      </c>
    </row>
    <row r="235" spans="2:10" s="4" customFormat="1" hidden="1" outlineLevel="1" x14ac:dyDescent="0.25">
      <c r="B235" s="52" t="s">
        <v>86</v>
      </c>
      <c r="C235" s="88">
        <v>1</v>
      </c>
      <c r="D235" s="88">
        <v>0</v>
      </c>
      <c r="E235" s="88">
        <v>0</v>
      </c>
      <c r="F235" s="88">
        <v>0.22844911461373807</v>
      </c>
      <c r="G235" s="88">
        <v>0.38995913601868065</v>
      </c>
      <c r="H235" s="88">
        <v>0.38159174936758122</v>
      </c>
      <c r="I235" s="88">
        <v>0</v>
      </c>
      <c r="J235" s="88">
        <v>0</v>
      </c>
    </row>
    <row r="236" spans="2:10" s="4" customFormat="1" hidden="1" outlineLevel="1" x14ac:dyDescent="0.25">
      <c r="B236" s="52" t="s">
        <v>87</v>
      </c>
      <c r="C236" s="88">
        <v>1</v>
      </c>
      <c r="D236" s="88">
        <v>0</v>
      </c>
      <c r="E236" s="88">
        <v>0</v>
      </c>
      <c r="F236" s="88">
        <v>0.33270992183378889</v>
      </c>
      <c r="G236" s="88">
        <v>0.46899726658034813</v>
      </c>
      <c r="H236" s="88">
        <v>0.16477245480266628</v>
      </c>
      <c r="I236" s="88">
        <v>3.3520356783196661E-2</v>
      </c>
      <c r="J236" s="88">
        <v>0</v>
      </c>
    </row>
    <row r="237" spans="2:10" s="4" customFormat="1" hidden="1" outlineLevel="1" x14ac:dyDescent="0.25">
      <c r="B237" s="52" t="s">
        <v>88</v>
      </c>
      <c r="C237" s="88">
        <v>1</v>
      </c>
      <c r="D237" s="88">
        <v>0</v>
      </c>
      <c r="E237" s="88">
        <v>0</v>
      </c>
      <c r="F237" s="88">
        <v>0.37107276819204799</v>
      </c>
      <c r="G237" s="88">
        <v>0.49617404351087774</v>
      </c>
      <c r="H237" s="88">
        <v>0.11102775693923481</v>
      </c>
      <c r="I237" s="88">
        <v>2.1725431357839459E-2</v>
      </c>
      <c r="J237" s="88">
        <v>0</v>
      </c>
    </row>
    <row r="238" spans="2:10" s="4" customFormat="1" hidden="1" outlineLevel="1" x14ac:dyDescent="0.25">
      <c r="B238" s="52" t="s">
        <v>89</v>
      </c>
      <c r="C238" s="88">
        <v>1</v>
      </c>
      <c r="D238" s="88">
        <v>0</v>
      </c>
      <c r="E238" s="88">
        <v>0</v>
      </c>
      <c r="F238" s="88">
        <v>0.3374434169235469</v>
      </c>
      <c r="G238" s="88">
        <v>0.52447999111333277</v>
      </c>
      <c r="H238" s="88">
        <v>0.11352717376211503</v>
      </c>
      <c r="I238" s="88">
        <v>2.4549418201005303E-2</v>
      </c>
      <c r="J238" s="88">
        <v>0</v>
      </c>
    </row>
    <row r="239" spans="2:10" s="4" customFormat="1" ht="15.75" collapsed="1" x14ac:dyDescent="0.25">
      <c r="B239" s="64">
        <v>2001</v>
      </c>
      <c r="C239" s="87">
        <v>1</v>
      </c>
      <c r="D239" s="87">
        <v>0</v>
      </c>
      <c r="E239" s="87">
        <v>0</v>
      </c>
      <c r="F239" s="87">
        <v>0.34940541154609228</v>
      </c>
      <c r="G239" s="87">
        <v>0.49917029451501788</v>
      </c>
      <c r="H239" s="87">
        <v>0.13208343307380524</v>
      </c>
      <c r="I239" s="87">
        <v>1.9340860865084613E-2</v>
      </c>
      <c r="J239" s="87">
        <v>0</v>
      </c>
    </row>
    <row r="240" spans="2:10" s="4" customFormat="1" hidden="1" outlineLevel="1" x14ac:dyDescent="0.25">
      <c r="B240" s="52" t="s">
        <v>78</v>
      </c>
      <c r="C240" s="88">
        <v>1</v>
      </c>
      <c r="D240" s="88">
        <v>0</v>
      </c>
      <c r="E240" s="88">
        <v>0</v>
      </c>
      <c r="F240" s="88">
        <v>0.3622329257749784</v>
      </c>
      <c r="G240" s="88">
        <v>0.51800049401012715</v>
      </c>
      <c r="H240" s="88">
        <v>8.6112140298876122E-2</v>
      </c>
      <c r="I240" s="88">
        <v>3.3654439916018276E-2</v>
      </c>
      <c r="J240" s="88">
        <v>0</v>
      </c>
    </row>
    <row r="241" spans="2:10" s="4" customFormat="1" hidden="1" outlineLevel="1" x14ac:dyDescent="0.25">
      <c r="B241" s="52" t="s">
        <v>79</v>
      </c>
      <c r="C241" s="88">
        <v>1</v>
      </c>
      <c r="D241" s="88">
        <v>0</v>
      </c>
      <c r="E241" s="88">
        <v>0</v>
      </c>
      <c r="F241" s="88">
        <v>0.41664215445958752</v>
      </c>
      <c r="G241" s="88">
        <v>0.47403340196751315</v>
      </c>
      <c r="H241" s="88">
        <v>8.1380527502696337E-2</v>
      </c>
      <c r="I241" s="88">
        <v>2.7943916070202961E-2</v>
      </c>
      <c r="J241" s="88">
        <v>0</v>
      </c>
    </row>
    <row r="242" spans="2:10" s="4" customFormat="1" hidden="1" outlineLevel="1" x14ac:dyDescent="0.25">
      <c r="B242" s="52" t="s">
        <v>80</v>
      </c>
      <c r="C242" s="88">
        <v>1</v>
      </c>
      <c r="D242" s="88">
        <v>0</v>
      </c>
      <c r="E242" s="88">
        <v>0</v>
      </c>
      <c r="F242" s="88">
        <v>0.39047619047619048</v>
      </c>
      <c r="G242" s="88">
        <v>0.48878968253968252</v>
      </c>
      <c r="H242" s="88">
        <v>9.2526455026455026E-2</v>
      </c>
      <c r="I242" s="88">
        <v>2.8207671957671959E-2</v>
      </c>
      <c r="J242" s="88">
        <v>0</v>
      </c>
    </row>
    <row r="243" spans="2:10" s="4" customFormat="1" hidden="1" outlineLevel="1" x14ac:dyDescent="0.25">
      <c r="B243" s="52" t="s">
        <v>81</v>
      </c>
      <c r="C243" s="88">
        <v>1</v>
      </c>
      <c r="D243" s="88">
        <v>0</v>
      </c>
      <c r="E243" s="88">
        <v>0</v>
      </c>
      <c r="F243" s="88">
        <v>0.37515881178534699</v>
      </c>
      <c r="G243" s="88">
        <v>0.46252041865811605</v>
      </c>
      <c r="H243" s="88">
        <v>0.14011736947183737</v>
      </c>
      <c r="I243" s="88">
        <v>2.220340008469962E-2</v>
      </c>
      <c r="J243" s="88">
        <v>0</v>
      </c>
    </row>
    <row r="244" spans="2:10" s="4" customFormat="1" hidden="1" outlineLevel="1" x14ac:dyDescent="0.25">
      <c r="B244" s="52" t="s">
        <v>82</v>
      </c>
      <c r="C244" s="88">
        <v>1</v>
      </c>
      <c r="D244" s="88">
        <v>0</v>
      </c>
      <c r="E244" s="88">
        <v>0</v>
      </c>
      <c r="F244" s="88">
        <v>0.2150860344137655</v>
      </c>
      <c r="G244" s="88">
        <v>0.44117647058823528</v>
      </c>
      <c r="H244" s="88">
        <v>0.34373749499799922</v>
      </c>
      <c r="I244" s="88">
        <v>0</v>
      </c>
      <c r="J244" s="88">
        <v>0</v>
      </c>
    </row>
    <row r="245" spans="2:10" s="4" customFormat="1" hidden="1" outlineLevel="1" x14ac:dyDescent="0.25">
      <c r="B245" s="52" t="s">
        <v>83</v>
      </c>
      <c r="C245" s="88">
        <v>1</v>
      </c>
      <c r="D245" s="88">
        <v>0</v>
      </c>
      <c r="E245" s="88">
        <v>0</v>
      </c>
      <c r="F245" s="88">
        <v>0.23247106875425461</v>
      </c>
      <c r="G245" s="88">
        <v>0.48059904697072836</v>
      </c>
      <c r="H245" s="88">
        <v>0.28692988427501703</v>
      </c>
      <c r="I245" s="88">
        <v>0</v>
      </c>
      <c r="J245" s="88">
        <v>0</v>
      </c>
    </row>
    <row r="246" spans="2:10" s="4" customFormat="1" hidden="1" outlineLevel="1" x14ac:dyDescent="0.25">
      <c r="B246" s="52" t="s">
        <v>84</v>
      </c>
      <c r="C246" s="88">
        <v>1</v>
      </c>
      <c r="D246" s="88">
        <v>0</v>
      </c>
      <c r="E246" s="88">
        <v>0</v>
      </c>
      <c r="F246" s="88">
        <v>0.2064987502403384</v>
      </c>
      <c r="G246" s="88">
        <v>0.43145548932897521</v>
      </c>
      <c r="H246" s="88">
        <v>0.36204576043068643</v>
      </c>
      <c r="I246" s="88">
        <v>0</v>
      </c>
      <c r="J246" s="88">
        <v>0</v>
      </c>
    </row>
    <row r="247" spans="2:10" s="4" customFormat="1" hidden="1" outlineLevel="1" x14ac:dyDescent="0.25">
      <c r="B247" s="52" t="s">
        <v>85</v>
      </c>
      <c r="C247" s="88">
        <v>1</v>
      </c>
      <c r="D247" s="88">
        <v>0</v>
      </c>
      <c r="E247" s="88">
        <v>0</v>
      </c>
      <c r="F247" s="88">
        <v>0.2479743734690032</v>
      </c>
      <c r="G247" s="88">
        <v>0.42057659694742794</v>
      </c>
      <c r="H247" s="88">
        <v>0.33144902958356887</v>
      </c>
      <c r="I247" s="88">
        <v>0</v>
      </c>
      <c r="J247" s="88">
        <v>0</v>
      </c>
    </row>
    <row r="248" spans="2:10" s="4" customFormat="1" hidden="1" outlineLevel="1" x14ac:dyDescent="0.25">
      <c r="B248" s="52" t="s">
        <v>86</v>
      </c>
      <c r="C248" s="88">
        <v>1</v>
      </c>
      <c r="D248" s="88">
        <v>0</v>
      </c>
      <c r="E248" s="88">
        <v>0</v>
      </c>
      <c r="F248" s="88">
        <v>0.19587083112758072</v>
      </c>
      <c r="G248" s="88">
        <v>0.50802893947414862</v>
      </c>
      <c r="H248" s="88">
        <v>0.29610022939827069</v>
      </c>
      <c r="I248" s="88">
        <v>0</v>
      </c>
      <c r="J248" s="88">
        <v>0</v>
      </c>
    </row>
    <row r="249" spans="2:10" s="4" customFormat="1" hidden="1" outlineLevel="1" x14ac:dyDescent="0.25">
      <c r="B249" s="52" t="s">
        <v>87</v>
      </c>
      <c r="C249" s="88">
        <v>1</v>
      </c>
      <c r="D249" s="88">
        <v>0</v>
      </c>
      <c r="E249" s="88">
        <v>0</v>
      </c>
      <c r="F249" s="88">
        <v>0.35892506194992735</v>
      </c>
      <c r="G249" s="88">
        <v>0.50457147739895758</v>
      </c>
      <c r="H249" s="88">
        <v>0.10146970862172093</v>
      </c>
      <c r="I249" s="88">
        <v>3.5033752029394169E-2</v>
      </c>
      <c r="J249" s="88">
        <v>0</v>
      </c>
    </row>
    <row r="250" spans="2:10" s="4" customFormat="1" hidden="1" outlineLevel="1" x14ac:dyDescent="0.25">
      <c r="B250" s="52" t="s">
        <v>88</v>
      </c>
      <c r="C250" s="88">
        <v>1</v>
      </c>
      <c r="D250" s="88">
        <v>0</v>
      </c>
      <c r="E250" s="88">
        <v>0</v>
      </c>
      <c r="F250" s="88">
        <v>0.36459055949328911</v>
      </c>
      <c r="G250" s="88">
        <v>0.51235107826873771</v>
      </c>
      <c r="H250" s="88">
        <v>0.10125169657668527</v>
      </c>
      <c r="I250" s="88">
        <v>2.1806665661287892E-2</v>
      </c>
      <c r="J250" s="88">
        <v>0</v>
      </c>
    </row>
    <row r="251" spans="2:10" s="4" customFormat="1" hidden="1" outlineLevel="1" x14ac:dyDescent="0.25">
      <c r="B251" s="52" t="s">
        <v>89</v>
      </c>
      <c r="C251" s="88">
        <v>1</v>
      </c>
      <c r="D251" s="88">
        <v>0</v>
      </c>
      <c r="E251" s="88">
        <v>0</v>
      </c>
      <c r="F251" s="88">
        <v>0.32739166452423801</v>
      </c>
      <c r="G251" s="88">
        <v>0.55948810237952407</v>
      </c>
      <c r="H251" s="88">
        <v>8.7639614934156021E-2</v>
      </c>
      <c r="I251" s="88">
        <v>2.5480618162081869E-2</v>
      </c>
      <c r="J251" s="88">
        <v>0</v>
      </c>
    </row>
    <row r="252" spans="2:10" s="4" customFormat="1" ht="15.75" collapsed="1" x14ac:dyDescent="0.25">
      <c r="B252" s="64">
        <v>2000</v>
      </c>
      <c r="C252" s="87">
        <v>1</v>
      </c>
      <c r="D252" s="87">
        <v>0</v>
      </c>
      <c r="E252" s="87">
        <v>0</v>
      </c>
      <c r="F252" s="87">
        <v>0.3519711346887302</v>
      </c>
      <c r="G252" s="87">
        <v>0.50126329525202407</v>
      </c>
      <c r="H252" s="87">
        <v>0.12224406776692312</v>
      </c>
      <c r="I252" s="87">
        <v>2.452150229232258E-2</v>
      </c>
      <c r="J252" s="87">
        <v>0</v>
      </c>
    </row>
    <row r="253" spans="2:10" s="4" customFormat="1" hidden="1" outlineLevel="1" x14ac:dyDescent="0.25">
      <c r="B253" s="52" t="s">
        <v>78</v>
      </c>
      <c r="C253" s="88">
        <v>1</v>
      </c>
      <c r="D253" s="88">
        <v>0</v>
      </c>
      <c r="E253" s="88">
        <v>0</v>
      </c>
      <c r="F253" s="88">
        <v>0.31334652730533735</v>
      </c>
      <c r="G253" s="88">
        <v>0.55705362112684764</v>
      </c>
      <c r="H253" s="88">
        <v>7.4092399035190798E-2</v>
      </c>
      <c r="I253" s="88">
        <v>5.5507452532624159E-2</v>
      </c>
      <c r="J253" s="88">
        <v>0</v>
      </c>
    </row>
    <row r="254" spans="2:10" s="4" customFormat="1" hidden="1" outlineLevel="1" x14ac:dyDescent="0.25">
      <c r="B254" s="52" t="s">
        <v>79</v>
      </c>
      <c r="C254" s="88">
        <v>1</v>
      </c>
      <c r="D254" s="88">
        <v>0</v>
      </c>
      <c r="E254" s="88">
        <v>0</v>
      </c>
      <c r="F254" s="88">
        <v>0.35226919758412423</v>
      </c>
      <c r="G254" s="88">
        <v>0.52048317515099218</v>
      </c>
      <c r="H254" s="88">
        <v>7.8584987057808461E-2</v>
      </c>
      <c r="I254" s="88">
        <v>4.8662640207075065E-2</v>
      </c>
      <c r="J254" s="88">
        <v>0</v>
      </c>
    </row>
    <row r="255" spans="2:10" s="4" customFormat="1" hidden="1" outlineLevel="1" x14ac:dyDescent="0.25">
      <c r="B255" s="52" t="s">
        <v>80</v>
      </c>
      <c r="C255" s="88">
        <v>1</v>
      </c>
      <c r="D255" s="88">
        <v>0</v>
      </c>
      <c r="E255" s="88">
        <v>0</v>
      </c>
      <c r="F255" s="88">
        <v>0.36291728546522889</v>
      </c>
      <c r="G255" s="88">
        <v>0.50739329760444241</v>
      </c>
      <c r="H255" s="88">
        <v>8.5523342157938914E-2</v>
      </c>
      <c r="I255" s="88">
        <v>4.4166074772389749E-2</v>
      </c>
      <c r="J255" s="88">
        <v>0</v>
      </c>
    </row>
    <row r="256" spans="2:10" s="4" customFormat="1" hidden="1" outlineLevel="1" x14ac:dyDescent="0.25">
      <c r="B256" s="52" t="s">
        <v>81</v>
      </c>
      <c r="C256" s="88">
        <v>1</v>
      </c>
      <c r="D256" s="88">
        <v>0</v>
      </c>
      <c r="E256" s="88">
        <v>0</v>
      </c>
      <c r="F256" s="88">
        <v>0.32481418698656933</v>
      </c>
      <c r="G256" s="88">
        <v>0.51753814056591474</v>
      </c>
      <c r="H256" s="88">
        <v>0.13189464076150736</v>
      </c>
      <c r="I256" s="88">
        <v>2.5753031686008607E-2</v>
      </c>
      <c r="J256" s="88">
        <v>0</v>
      </c>
    </row>
    <row r="257" spans="2:10" s="4" customFormat="1" hidden="1" outlineLevel="1" x14ac:dyDescent="0.25">
      <c r="B257" s="52" t="s">
        <v>82</v>
      </c>
      <c r="C257" s="88">
        <v>1</v>
      </c>
      <c r="D257" s="88">
        <v>0</v>
      </c>
      <c r="E257" s="88">
        <v>0</v>
      </c>
      <c r="F257" s="88">
        <v>0.22185235950655963</v>
      </c>
      <c r="G257" s="88">
        <v>0.4000391619345996</v>
      </c>
      <c r="H257" s="88">
        <v>0.37810847855884083</v>
      </c>
      <c r="I257" s="88">
        <v>0</v>
      </c>
      <c r="J257" s="88">
        <v>0</v>
      </c>
    </row>
    <row r="258" spans="2:10" s="4" customFormat="1" hidden="1" outlineLevel="1" x14ac:dyDescent="0.25">
      <c r="B258" s="52" t="s">
        <v>83</v>
      </c>
      <c r="C258" s="88">
        <v>1</v>
      </c>
      <c r="D258" s="88">
        <v>0</v>
      </c>
      <c r="E258" s="88">
        <v>0</v>
      </c>
      <c r="F258" s="88">
        <v>0.23149905123339659</v>
      </c>
      <c r="G258" s="88">
        <v>0.39194602572211679</v>
      </c>
      <c r="H258" s="88">
        <v>0.37655492304448662</v>
      </c>
      <c r="I258" s="88">
        <v>0</v>
      </c>
      <c r="J258" s="88">
        <v>0</v>
      </c>
    </row>
    <row r="259" spans="2:10" s="4" customFormat="1" hidden="1" outlineLevel="1" x14ac:dyDescent="0.25">
      <c r="B259" s="52" t="s">
        <v>84</v>
      </c>
      <c r="C259" s="88">
        <v>1</v>
      </c>
      <c r="D259" s="88">
        <v>0</v>
      </c>
      <c r="E259" s="88">
        <v>0</v>
      </c>
      <c r="F259" s="88">
        <v>0.25851336506774075</v>
      </c>
      <c r="G259" s="88">
        <v>0.43354082753570122</v>
      </c>
      <c r="H259" s="88">
        <v>0.30794580739655802</v>
      </c>
      <c r="I259" s="88">
        <v>0</v>
      </c>
      <c r="J259" s="88">
        <v>0</v>
      </c>
    </row>
    <row r="260" spans="2:10" s="4" customFormat="1" hidden="1" outlineLevel="1" x14ac:dyDescent="0.25">
      <c r="B260" s="52" t="s">
        <v>85</v>
      </c>
      <c r="C260" s="88">
        <v>1</v>
      </c>
      <c r="D260" s="88">
        <v>0</v>
      </c>
      <c r="E260" s="88">
        <v>0</v>
      </c>
      <c r="F260" s="88">
        <v>0.22801697998787143</v>
      </c>
      <c r="G260" s="88">
        <v>0.38366686880937945</v>
      </c>
      <c r="H260" s="88">
        <v>0.38831615120274915</v>
      </c>
      <c r="I260" s="88">
        <v>0</v>
      </c>
      <c r="J260" s="88">
        <v>0</v>
      </c>
    </row>
    <row r="261" spans="2:10" s="4" customFormat="1" hidden="1" outlineLevel="1" x14ac:dyDescent="0.25">
      <c r="B261" s="52" t="s">
        <v>86</v>
      </c>
      <c r="C261" s="88">
        <v>1</v>
      </c>
      <c r="D261" s="88">
        <v>0</v>
      </c>
      <c r="E261" s="88">
        <v>0</v>
      </c>
      <c r="F261" s="88">
        <v>0.23621533442088091</v>
      </c>
      <c r="G261" s="88">
        <v>0.32365415986949431</v>
      </c>
      <c r="H261" s="88">
        <v>0.30342577487765088</v>
      </c>
      <c r="I261" s="88">
        <v>0.1367047308319739</v>
      </c>
      <c r="J261" s="88">
        <v>0</v>
      </c>
    </row>
    <row r="262" spans="2:10" s="4" customFormat="1" hidden="1" outlineLevel="1" x14ac:dyDescent="0.25">
      <c r="B262" s="52" t="s">
        <v>87</v>
      </c>
      <c r="C262" s="88">
        <v>1</v>
      </c>
      <c r="D262" s="88">
        <v>0</v>
      </c>
      <c r="E262" s="88">
        <v>0</v>
      </c>
      <c r="F262" s="88">
        <v>0.3155042998459015</v>
      </c>
      <c r="G262" s="88">
        <v>0.51265099169856343</v>
      </c>
      <c r="H262" s="88">
        <v>0.12859770343490581</v>
      </c>
      <c r="I262" s="88">
        <v>4.3247005020629316E-2</v>
      </c>
      <c r="J262" s="88">
        <v>0</v>
      </c>
    </row>
    <row r="263" spans="2:10" s="4" customFormat="1" hidden="1" outlineLevel="1" x14ac:dyDescent="0.25">
      <c r="B263" s="52" t="s">
        <v>88</v>
      </c>
      <c r="C263" s="88">
        <v>1</v>
      </c>
      <c r="D263" s="88">
        <v>0</v>
      </c>
      <c r="E263" s="88">
        <v>0</v>
      </c>
      <c r="F263" s="88">
        <v>0.37546152710087138</v>
      </c>
      <c r="G263" s="88">
        <v>0.50361837247083152</v>
      </c>
      <c r="H263" s="88">
        <v>8.9130113720277654E-2</v>
      </c>
      <c r="I263" s="88">
        <v>3.1789986708019496E-2</v>
      </c>
      <c r="J263" s="88">
        <v>0</v>
      </c>
    </row>
    <row r="264" spans="2:10" s="4" customFormat="1" hidden="1" outlineLevel="1" x14ac:dyDescent="0.25">
      <c r="B264" s="52" t="s">
        <v>89</v>
      </c>
      <c r="C264" s="88">
        <v>1</v>
      </c>
      <c r="D264" s="88">
        <v>0</v>
      </c>
      <c r="E264" s="88">
        <v>0</v>
      </c>
      <c r="F264" s="88">
        <v>0.35634848759282739</v>
      </c>
      <c r="G264" s="88">
        <v>0.51660930990762544</v>
      </c>
      <c r="H264" s="88">
        <v>9.5381271508784643E-2</v>
      </c>
      <c r="I264" s="88">
        <v>3.1660930990762545E-2</v>
      </c>
      <c r="J264" s="88">
        <v>0</v>
      </c>
    </row>
    <row r="265" spans="2:10" s="4" customFormat="1" ht="15.75" collapsed="1" x14ac:dyDescent="0.25">
      <c r="B265" s="64">
        <v>1999</v>
      </c>
      <c r="C265" s="87">
        <v>1</v>
      </c>
      <c r="D265" s="87">
        <v>0</v>
      </c>
      <c r="E265" s="87">
        <v>0</v>
      </c>
      <c r="F265" s="87">
        <v>0.33107460971171343</v>
      </c>
      <c r="G265" s="87">
        <v>0.50337611339909971</v>
      </c>
      <c r="H265" s="87">
        <v>0.12527056795326119</v>
      </c>
      <c r="I265" s="87">
        <v>4.0278708935925681E-2</v>
      </c>
      <c r="J265" s="87">
        <v>0</v>
      </c>
    </row>
    <row r="266" spans="2:10" s="4" customFormat="1" ht="6.75" customHeight="1" x14ac:dyDescent="0.25">
      <c r="B266" s="67"/>
      <c r="C266" s="68"/>
      <c r="D266" s="68"/>
      <c r="E266" s="68"/>
      <c r="F266" s="68"/>
      <c r="G266" s="68"/>
      <c r="H266" s="68"/>
      <c r="I266" s="68"/>
      <c r="J266" s="68"/>
    </row>
    <row r="267" spans="2:10" s="4" customFormat="1" x14ac:dyDescent="0.25">
      <c r="B267" s="37" t="s">
        <v>49</v>
      </c>
      <c r="C267" s="37"/>
      <c r="D267" s="37"/>
      <c r="E267" s="37"/>
      <c r="F267" s="37"/>
      <c r="G267" s="37"/>
      <c r="H267" s="37"/>
      <c r="I267" s="37"/>
      <c r="J267" s="37"/>
    </row>
    <row r="268" spans="2:10" s="4" customFormat="1" x14ac:dyDescent="0.25"/>
    <row r="269" spans="2:10" s="4" customFormat="1" x14ac:dyDescent="0.25"/>
    <row r="270" spans="2:10" s="4" customFormat="1" x14ac:dyDescent="0.25"/>
    <row r="271" spans="2:10" s="4" customFormat="1" x14ac:dyDescent="0.25"/>
    <row r="272" spans="2:10" s="4" customFormat="1" x14ac:dyDescent="0.25"/>
    <row r="273" s="4" customFormat="1" x14ac:dyDescent="0.25"/>
    <row r="274" s="4" customFormat="1" x14ac:dyDescent="0.25"/>
    <row r="275" s="4" customFormat="1" x14ac:dyDescent="0.25"/>
    <row r="276" s="4" customFormat="1" x14ac:dyDescent="0.25"/>
    <row r="277" s="4" customFormat="1" x14ac:dyDescent="0.25"/>
    <row r="278" s="4" customFormat="1" x14ac:dyDescent="0.25"/>
    <row r="279" s="4" customFormat="1" x14ac:dyDescent="0.25"/>
    <row r="280" s="4" customFormat="1" x14ac:dyDescent="0.25"/>
    <row r="281" s="4" customFormat="1" x14ac:dyDescent="0.25"/>
    <row r="282" s="4" customFormat="1" x14ac:dyDescent="0.25"/>
    <row r="283" s="4" customFormat="1" x14ac:dyDescent="0.25"/>
    <row r="284" s="4" customFormat="1" x14ac:dyDescent="0.25"/>
    <row r="285" s="4" customFormat="1" x14ac:dyDescent="0.25"/>
    <row r="286" s="4" customFormat="1" x14ac:dyDescent="0.25"/>
    <row r="287" s="4" customFormat="1" x14ac:dyDescent="0.25"/>
    <row r="288" s="4" customFormat="1" x14ac:dyDescent="0.25"/>
    <row r="289" s="4" customFormat="1" x14ac:dyDescent="0.25"/>
    <row r="290" s="4" customFormat="1" x14ac:dyDescent="0.25"/>
    <row r="291" s="4" customFormat="1" x14ac:dyDescent="0.25"/>
    <row r="292" s="4" customFormat="1" x14ac:dyDescent="0.25"/>
    <row r="293" s="4" customFormat="1" x14ac:dyDescent="0.25"/>
    <row r="294" s="4" customFormat="1" x14ac:dyDescent="0.25"/>
    <row r="295" s="4" customFormat="1" x14ac:dyDescent="0.25"/>
    <row r="296" s="4" customFormat="1" x14ac:dyDescent="0.25"/>
    <row r="297" s="4" customFormat="1" x14ac:dyDescent="0.25"/>
    <row r="298" s="4" customFormat="1" x14ac:dyDescent="0.25"/>
    <row r="299" s="4" customFormat="1" x14ac:dyDescent="0.25"/>
    <row r="300" s="4" customFormat="1" x14ac:dyDescent="0.25"/>
    <row r="301" s="4" customFormat="1" x14ac:dyDescent="0.25"/>
    <row r="302" s="4" customFormat="1" x14ac:dyDescent="0.25"/>
    <row r="303" s="4" customFormat="1" x14ac:dyDescent="0.25"/>
    <row r="304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</sheetData>
  <mergeCells count="1">
    <mergeCell ref="B3:J3"/>
  </mergeCells>
  <pageMargins left="0.70866141732283472" right="0.70866141732283472" top="0.59055118110236227" bottom="0.74803149606299213" header="0.19685039370078741" footer="0.31496062992125984"/>
  <pageSetup paperSize="9" pageOrder="overThenDown" orientation="landscape" r:id="rId1"/>
  <headerFooter scaleWithDoc="0" alignWithMargins="0">
    <oddHeader>&amp;L&amp;"-,Negrita"&amp;16&amp;K00-049Cuota por aeropuerto de destino de pasajeros procedentes de aeropuertos daneses llegados a Canarias e islas (regular+no regular)</oddHeader>
    <oddFooter>&amp;L&amp;G&amp;R&amp;K00-022&amp;P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6E6B907-A7D6-469C-939D-8FF82BFC9794}">
  <sheetPr>
    <pageSetUpPr fitToPage="1"/>
  </sheetPr>
  <dimension ref="B1:N2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spans="2:14" ht="30" customHeight="1" x14ac:dyDescent="0.25">
      <c r="B1" s="1" t="s">
        <v>44</v>
      </c>
      <c r="C1" s="1" t="s">
        <v>45</v>
      </c>
      <c r="D1" s="1" t="s">
        <v>46</v>
      </c>
      <c r="E1" s="1" t="s">
        <v>47</v>
      </c>
      <c r="F1" s="1" t="s">
        <v>48</v>
      </c>
      <c r="N1" s="1"/>
    </row>
    <row r="2" spans="2:14" x14ac:dyDescent="0.25">
      <c r="B2" s="1" t="s">
        <v>177</v>
      </c>
    </row>
  </sheetData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089454E-AF35-4B5B-965F-0FDC80A2D69C}">
  <sheetPr>
    <pageSetUpPr fitToPage="1"/>
  </sheetPr>
  <dimension ref="B1:B24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ht="30" customHeight="1" x14ac:dyDescent="0.25"/>
    <row r="24" spans="2:2" x14ac:dyDescent="0.25">
      <c r="B24" s="1" t="s">
        <v>178</v>
      </c>
    </row>
  </sheetData>
  <pageMargins left="0.70866141732283472" right="0.70866141732283472" top="0.74803149606299213" bottom="0.74803149606299213" header="0.31496062992125984" footer="0.31496062992125984"/>
  <pageSetup paperSize="9" scale="72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FA62394-B06D-455B-9D0F-D89AFD98B3A5}">
  <sheetPr>
    <pageSetUpPr fitToPage="1"/>
  </sheetPr>
  <dimension ref="B1:L11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140625" customWidth="1"/>
  </cols>
  <sheetData>
    <row r="1" spans="2:12" ht="30" customHeight="1" x14ac:dyDescent="0.25"/>
    <row r="3" spans="2:12" s="4" customFormat="1" ht="21.75" customHeight="1" thickBot="1" x14ac:dyDescent="0.3">
      <c r="B3" s="589" t="s">
        <v>179</v>
      </c>
      <c r="C3" s="589"/>
      <c r="D3" s="589"/>
      <c r="E3" s="589"/>
      <c r="F3" s="589"/>
      <c r="G3" s="589"/>
      <c r="H3" s="589"/>
    </row>
    <row r="4" spans="2:12" s="4" customFormat="1" ht="6.75" customHeight="1" thickBot="1" x14ac:dyDescent="0.3"/>
    <row r="5" spans="2:12" s="4" customFormat="1" ht="44.25" customHeight="1" x14ac:dyDescent="0.25">
      <c r="C5" s="89" t="s">
        <v>172</v>
      </c>
      <c r="D5" s="89" t="s">
        <v>106</v>
      </c>
      <c r="E5" s="89" t="s">
        <v>169</v>
      </c>
      <c r="F5" s="89" t="s">
        <v>106</v>
      </c>
      <c r="G5" s="89" t="s">
        <v>107</v>
      </c>
      <c r="H5" s="89" t="s">
        <v>108</v>
      </c>
    </row>
    <row r="6" spans="2:12" ht="15" customHeight="1" x14ac:dyDescent="0.25">
      <c r="B6" s="90" t="s">
        <v>109</v>
      </c>
      <c r="C6" s="91">
        <v>69748</v>
      </c>
      <c r="D6" s="92">
        <v>1</v>
      </c>
      <c r="E6" s="91">
        <v>62885</v>
      </c>
      <c r="F6" s="92">
        <v>1</v>
      </c>
      <c r="G6" s="93">
        <v>-9.8397086654814503E-2</v>
      </c>
      <c r="H6" s="94">
        <v>-6863</v>
      </c>
      <c r="J6" s="4"/>
      <c r="K6" s="4"/>
      <c r="L6" s="4"/>
    </row>
    <row r="7" spans="2:12" s="4" customFormat="1" x14ac:dyDescent="0.25">
      <c r="B7" s="95" t="s">
        <v>110</v>
      </c>
      <c r="C7" s="96">
        <v>39237</v>
      </c>
      <c r="D7" s="97">
        <v>0.56255376498250842</v>
      </c>
      <c r="E7" s="96">
        <v>34286</v>
      </c>
      <c r="F7" s="97">
        <v>0.54521746044366703</v>
      </c>
      <c r="G7" s="98">
        <v>-0.12618192012641127</v>
      </c>
      <c r="H7" s="99">
        <v>-4951</v>
      </c>
    </row>
    <row r="8" spans="2:12" s="4" customFormat="1" x14ac:dyDescent="0.25">
      <c r="B8" s="100" t="s">
        <v>111</v>
      </c>
      <c r="C8" s="101">
        <v>30511</v>
      </c>
      <c r="D8" s="102">
        <v>0.43744623501749152</v>
      </c>
      <c r="E8" s="101">
        <v>28599</v>
      </c>
      <c r="F8" s="102">
        <v>0.45478253955633297</v>
      </c>
      <c r="G8" s="103">
        <v>-6.2665923765199416E-2</v>
      </c>
      <c r="H8" s="104">
        <v>-1912</v>
      </c>
    </row>
    <row r="9" spans="2:12" s="105" customFormat="1" ht="6.95" customHeight="1" x14ac:dyDescent="0.25">
      <c r="B9" s="592"/>
      <c r="C9" s="592"/>
      <c r="D9" s="592"/>
      <c r="E9" s="592"/>
      <c r="F9" s="592"/>
      <c r="G9" s="592"/>
      <c r="H9" s="592"/>
      <c r="I9" s="4"/>
    </row>
    <row r="10" spans="2:12" s="4" customFormat="1" ht="15" customHeight="1" x14ac:dyDescent="0.25">
      <c r="B10" s="593" t="s">
        <v>112</v>
      </c>
      <c r="C10" s="593"/>
      <c r="D10" s="593"/>
      <c r="E10" s="593"/>
      <c r="F10" s="593"/>
      <c r="G10" s="593"/>
      <c r="H10" s="593"/>
    </row>
    <row r="11" spans="2:12" s="4" customFormat="1" x14ac:dyDescent="0.25"/>
  </sheetData>
  <mergeCells count="3">
    <mergeCell ref="B3:H3"/>
    <mergeCell ref="B9:H9"/>
    <mergeCell ref="B10:H10"/>
  </mergeCells>
  <pageMargins left="0.70866141732283472" right="0.70866141732283472" top="0.74803149606299213" bottom="0.74803149606299213" header="0.31496062992125984" footer="0.31496062992125984"/>
  <pageSetup paperSize="9" scale="98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AC05C62-9A20-4EE2-A692-F37A2738F12C}">
  <sheetPr>
    <pageSetUpPr fitToPage="1"/>
  </sheetPr>
  <dimension ref="A1:S748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106" customWidth="1"/>
    <col min="4" max="8" width="10.7109375" style="38" customWidth="1"/>
    <col min="9" max="9" width="11.140625" style="38" customWidth="1"/>
    <col min="10" max="14" width="10.7109375" style="38" customWidth="1"/>
    <col min="15" max="17" width="14" style="38" customWidth="1"/>
  </cols>
  <sheetData>
    <row r="1" spans="1:19" ht="30" customHeight="1" x14ac:dyDescent="0.25">
      <c r="S1" s="1" t="s">
        <v>180</v>
      </c>
    </row>
    <row r="2" spans="1:19" x14ac:dyDescent="0.25">
      <c r="D2" s="106"/>
      <c r="E2" s="106"/>
      <c r="F2" s="106"/>
      <c r="G2" s="106"/>
      <c r="H2" s="106"/>
      <c r="I2" s="106"/>
      <c r="J2" s="106"/>
      <c r="K2" s="106"/>
      <c r="L2" s="106"/>
      <c r="M2" s="106"/>
      <c r="N2" s="106"/>
      <c r="O2" s="106"/>
      <c r="P2" s="106"/>
      <c r="Q2" s="106"/>
    </row>
    <row r="3" spans="1:19" s="4" customFormat="1" ht="21.75" thickBot="1" x14ac:dyDescent="0.3">
      <c r="B3" s="42" t="s">
        <v>181</v>
      </c>
      <c r="C3" s="107"/>
      <c r="D3" s="42"/>
      <c r="E3" s="42"/>
      <c r="F3" s="42"/>
      <c r="G3" s="42"/>
      <c r="H3" s="42"/>
      <c r="I3" s="42"/>
      <c r="J3" s="42"/>
      <c r="K3" s="42"/>
      <c r="L3" s="42"/>
      <c r="M3" s="42"/>
      <c r="N3" s="42"/>
      <c r="O3" s="589"/>
      <c r="P3" s="589"/>
      <c r="Q3" s="589"/>
    </row>
    <row r="4" spans="1:19" s="4" customFormat="1" ht="6" customHeight="1" thickBot="1" x14ac:dyDescent="0.3">
      <c r="B4" s="76"/>
      <c r="C4" s="108"/>
      <c r="D4" s="76"/>
      <c r="E4" s="76"/>
      <c r="F4" s="76"/>
      <c r="G4" s="76"/>
      <c r="H4" s="76"/>
      <c r="I4" s="76"/>
      <c r="J4" s="76"/>
      <c r="K4" s="76"/>
      <c r="L4" s="76"/>
      <c r="M4" s="76"/>
      <c r="N4" s="76"/>
      <c r="O4" s="76"/>
      <c r="P4" s="76"/>
      <c r="Q4" s="76"/>
    </row>
    <row r="5" spans="1:19" s="4" customFormat="1" ht="25.5" customHeight="1" thickBot="1" x14ac:dyDescent="0.3">
      <c r="B5" s="109"/>
      <c r="C5" s="597" t="s">
        <v>182</v>
      </c>
      <c r="D5" s="598"/>
      <c r="E5" s="598"/>
      <c r="F5" s="598"/>
      <c r="G5" s="598"/>
      <c r="H5" s="599"/>
      <c r="I5" s="600" t="s">
        <v>113</v>
      </c>
      <c r="J5" s="598"/>
      <c r="K5" s="598"/>
      <c r="L5" s="598"/>
      <c r="M5" s="598"/>
      <c r="N5" s="599"/>
      <c r="O5" s="600" t="s">
        <v>183</v>
      </c>
      <c r="P5" s="598"/>
      <c r="Q5" s="601"/>
      <c r="R5" s="109"/>
      <c r="S5" s="109"/>
    </row>
    <row r="6" spans="1:19" s="4" customFormat="1" ht="21" x14ac:dyDescent="0.25">
      <c r="B6" s="109"/>
      <c r="C6" s="602" t="s">
        <v>114</v>
      </c>
      <c r="D6" s="603"/>
      <c r="E6" s="604" t="s">
        <v>115</v>
      </c>
      <c r="F6" s="603"/>
      <c r="G6" s="604" t="s">
        <v>51</v>
      </c>
      <c r="H6" s="605"/>
      <c r="I6" s="602" t="s">
        <v>114</v>
      </c>
      <c r="J6" s="603"/>
      <c r="K6" s="604" t="s">
        <v>115</v>
      </c>
      <c r="L6" s="603"/>
      <c r="M6" s="604" t="s">
        <v>51</v>
      </c>
      <c r="N6" s="605"/>
      <c r="O6" s="594" t="s">
        <v>114</v>
      </c>
      <c r="P6" s="595" t="s">
        <v>115</v>
      </c>
      <c r="Q6" s="596" t="s">
        <v>51</v>
      </c>
    </row>
    <row r="7" spans="1:19" s="4" customFormat="1" ht="30.75" thickBot="1" x14ac:dyDescent="0.3">
      <c r="B7" s="15"/>
      <c r="C7" s="110" t="s">
        <v>116</v>
      </c>
      <c r="D7" s="111" t="s">
        <v>52</v>
      </c>
      <c r="E7" s="112" t="s">
        <v>116</v>
      </c>
      <c r="F7" s="111" t="s">
        <v>52</v>
      </c>
      <c r="G7" s="112" t="s">
        <v>116</v>
      </c>
      <c r="H7" s="113" t="s">
        <v>52</v>
      </c>
      <c r="I7" s="114" t="s">
        <v>116</v>
      </c>
      <c r="J7" s="111" t="s">
        <v>52</v>
      </c>
      <c r="K7" s="112" t="s">
        <v>116</v>
      </c>
      <c r="L7" s="111" t="s">
        <v>52</v>
      </c>
      <c r="M7" s="112" t="s">
        <v>116</v>
      </c>
      <c r="N7" s="113" t="s">
        <v>52</v>
      </c>
      <c r="O7" s="594"/>
      <c r="P7" s="595"/>
      <c r="Q7" s="596"/>
    </row>
    <row r="8" spans="1:19" s="4" customFormat="1" x14ac:dyDescent="0.25">
      <c r="A8" s="115"/>
      <c r="B8" s="52" t="s">
        <v>78</v>
      </c>
      <c r="C8" s="116">
        <v>7224</v>
      </c>
      <c r="D8" s="54">
        <v>-7.5860304464628325E-2</v>
      </c>
      <c r="E8" s="117">
        <v>5659</v>
      </c>
      <c r="F8" s="54">
        <v>-0.18009272674587073</v>
      </c>
      <c r="G8" s="117">
        <v>12883</v>
      </c>
      <c r="H8" s="54">
        <v>-0.12473673483252934</v>
      </c>
      <c r="I8" s="116">
        <v>287456</v>
      </c>
      <c r="J8" s="54">
        <v>-1.779850682520967E-2</v>
      </c>
      <c r="K8" s="117">
        <v>138864</v>
      </c>
      <c r="L8" s="54">
        <v>3.1066231066231076E-2</v>
      </c>
      <c r="M8" s="117">
        <v>426320</v>
      </c>
      <c r="N8" s="54">
        <v>-2.3985304613368674E-3</v>
      </c>
      <c r="O8" s="118">
        <v>2.5130802627184683E-2</v>
      </c>
      <c r="P8" s="119">
        <v>4.0752102776817609E-2</v>
      </c>
      <c r="Q8" s="120">
        <v>3.0219084255957967E-2</v>
      </c>
    </row>
    <row r="9" spans="1:19" s="4" customFormat="1" x14ac:dyDescent="0.25">
      <c r="A9" s="115"/>
      <c r="B9" s="52" t="s">
        <v>79</v>
      </c>
      <c r="C9" s="116">
        <v>7297</v>
      </c>
      <c r="D9" s="54">
        <v>-0.20899728997289968</v>
      </c>
      <c r="E9" s="117">
        <v>6507</v>
      </c>
      <c r="F9" s="54">
        <v>-6.8298969072164928E-2</v>
      </c>
      <c r="G9" s="117">
        <v>13804</v>
      </c>
      <c r="H9" s="54">
        <v>-0.14837435992349934</v>
      </c>
      <c r="I9" s="116">
        <v>290927</v>
      </c>
      <c r="J9" s="54">
        <v>-2.0922515682632037E-2</v>
      </c>
      <c r="K9" s="117">
        <v>138473</v>
      </c>
      <c r="L9" s="54">
        <v>6.5882045045183801E-2</v>
      </c>
      <c r="M9" s="117">
        <v>429400</v>
      </c>
      <c r="N9" s="54">
        <v>5.4840326138370088E-3</v>
      </c>
      <c r="O9" s="118">
        <v>2.5081893395937811E-2</v>
      </c>
      <c r="P9" s="119">
        <v>4.699111018032396E-2</v>
      </c>
      <c r="Q9" s="120">
        <v>3.2147182114578482E-2</v>
      </c>
    </row>
    <row r="10" spans="1:19" s="4" customFormat="1" x14ac:dyDescent="0.25">
      <c r="A10" s="115"/>
      <c r="B10" s="52" t="s">
        <v>80</v>
      </c>
      <c r="C10" s="116">
        <v>7216</v>
      </c>
      <c r="D10" s="54">
        <v>-5.4383435984798889E-2</v>
      </c>
      <c r="E10" s="117">
        <v>5802</v>
      </c>
      <c r="F10" s="54">
        <v>-7.6962544894817464E-3</v>
      </c>
      <c r="G10" s="117">
        <v>13018</v>
      </c>
      <c r="H10" s="54">
        <v>-3.4129692832764458E-2</v>
      </c>
      <c r="I10" s="116">
        <v>339422</v>
      </c>
      <c r="J10" s="54">
        <v>5.334665706695807E-2</v>
      </c>
      <c r="K10" s="117">
        <v>164893</v>
      </c>
      <c r="L10" s="54">
        <v>0.10472189840682833</v>
      </c>
      <c r="M10" s="117">
        <v>504315</v>
      </c>
      <c r="N10" s="54">
        <v>6.9610641916970417E-2</v>
      </c>
      <c r="O10" s="118">
        <v>2.1259670852213468E-2</v>
      </c>
      <c r="P10" s="119">
        <v>3.5186454246086858E-2</v>
      </c>
      <c r="Q10" s="120">
        <v>2.5813231809484152E-2</v>
      </c>
    </row>
    <row r="11" spans="1:19" s="4" customFormat="1" x14ac:dyDescent="0.25">
      <c r="A11" s="115"/>
      <c r="B11" s="52" t="s">
        <v>81</v>
      </c>
      <c r="C11" s="116">
        <v>3267</v>
      </c>
      <c r="D11" s="54">
        <v>-0.3066638370118846</v>
      </c>
      <c r="E11" s="117">
        <v>2869</v>
      </c>
      <c r="F11" s="54">
        <v>-0.16840579710144932</v>
      </c>
      <c r="G11" s="117">
        <v>6136</v>
      </c>
      <c r="H11" s="54">
        <v>-0.24822347463856897</v>
      </c>
      <c r="I11" s="116">
        <v>313774</v>
      </c>
      <c r="J11" s="54">
        <v>-9.1363473144061791E-2</v>
      </c>
      <c r="K11" s="117">
        <v>149650</v>
      </c>
      <c r="L11" s="54">
        <v>-7.5458409528987302E-2</v>
      </c>
      <c r="M11" s="117">
        <v>463424</v>
      </c>
      <c r="N11" s="54">
        <v>-8.6287530462077155E-2</v>
      </c>
      <c r="O11" s="118">
        <v>1.0411952551836672E-2</v>
      </c>
      <c r="P11" s="119">
        <v>1.9171399933177413E-2</v>
      </c>
      <c r="Q11" s="120">
        <v>1.3240574506283662E-2</v>
      </c>
    </row>
    <row r="12" spans="1:19" s="4" customFormat="1" x14ac:dyDescent="0.25">
      <c r="A12" s="115"/>
      <c r="B12" s="52" t="s">
        <v>82</v>
      </c>
      <c r="C12" s="116">
        <v>1418</v>
      </c>
      <c r="D12" s="54">
        <v>0.29616087751371123</v>
      </c>
      <c r="E12" s="117">
        <v>919</v>
      </c>
      <c r="F12" s="54">
        <v>-6.2244897959183643E-2</v>
      </c>
      <c r="G12" s="117">
        <v>2337</v>
      </c>
      <c r="H12" s="54">
        <v>0.12680810028929601</v>
      </c>
      <c r="I12" s="116">
        <v>308130</v>
      </c>
      <c r="J12" s="54">
        <v>4.7608178171976157E-3</v>
      </c>
      <c r="K12" s="117">
        <v>141147</v>
      </c>
      <c r="L12" s="54">
        <v>-5.8881969355505492E-2</v>
      </c>
      <c r="M12" s="117">
        <v>449277</v>
      </c>
      <c r="N12" s="54">
        <v>-1.6141535712408728E-2</v>
      </c>
      <c r="O12" s="118">
        <v>4.601953720832116E-3</v>
      </c>
      <c r="P12" s="119">
        <v>6.5109424925786589E-3</v>
      </c>
      <c r="Q12" s="120">
        <v>5.2016907164177109E-3</v>
      </c>
    </row>
    <row r="13" spans="1:19" s="4" customFormat="1" x14ac:dyDescent="0.25">
      <c r="A13" s="115"/>
      <c r="B13" s="52" t="s">
        <v>83</v>
      </c>
      <c r="C13" s="116">
        <v>994</v>
      </c>
      <c r="D13" s="54">
        <v>-0.1077199281867145</v>
      </c>
      <c r="E13" s="117">
        <v>554</v>
      </c>
      <c r="F13" s="54">
        <v>-0.16060606060606064</v>
      </c>
      <c r="G13" s="117">
        <v>1548</v>
      </c>
      <c r="H13" s="54">
        <v>-0.12739571589627963</v>
      </c>
      <c r="I13" s="116">
        <v>320012</v>
      </c>
      <c r="J13" s="54">
        <v>-5.4017094017093648E-3</v>
      </c>
      <c r="K13" s="117">
        <v>161538</v>
      </c>
      <c r="L13" s="54">
        <v>-2.7910167533217844E-2</v>
      </c>
      <c r="M13" s="117">
        <v>481550</v>
      </c>
      <c r="N13" s="54">
        <v>-1.3067555326012559E-2</v>
      </c>
      <c r="O13" s="118">
        <v>3.1061335199930001E-3</v>
      </c>
      <c r="P13" s="119">
        <v>3.4295336081912615E-3</v>
      </c>
      <c r="Q13" s="120">
        <v>3.2146194580002078E-3</v>
      </c>
    </row>
    <row r="14" spans="1:19" s="4" customFormat="1" x14ac:dyDescent="0.25">
      <c r="A14" s="115"/>
      <c r="B14" s="52" t="s">
        <v>84</v>
      </c>
      <c r="C14" s="116">
        <v>1864</v>
      </c>
      <c r="D14" s="54">
        <v>0.28640441683919948</v>
      </c>
      <c r="E14" s="117">
        <v>1595</v>
      </c>
      <c r="F14" s="54">
        <v>0.36909871244635184</v>
      </c>
      <c r="G14" s="117">
        <v>3459</v>
      </c>
      <c r="H14" s="54">
        <v>0.32325937260902826</v>
      </c>
      <c r="I14" s="116">
        <v>346168</v>
      </c>
      <c r="J14" s="54">
        <v>-1.2636826829310888E-3</v>
      </c>
      <c r="K14" s="117">
        <v>190494</v>
      </c>
      <c r="L14" s="54">
        <v>0.10910308287968329</v>
      </c>
      <c r="M14" s="117">
        <v>536662</v>
      </c>
      <c r="N14" s="54">
        <v>3.5305511024170455E-2</v>
      </c>
      <c r="O14" s="118">
        <v>5.3846687157680668E-3</v>
      </c>
      <c r="P14" s="119">
        <v>8.3729671275735718E-3</v>
      </c>
      <c r="Q14" s="120">
        <v>6.4453976618430225E-3</v>
      </c>
    </row>
    <row r="15" spans="1:19" s="4" customFormat="1" x14ac:dyDescent="0.25">
      <c r="A15" s="115"/>
      <c r="B15" s="52" t="s">
        <v>85</v>
      </c>
      <c r="C15" s="116">
        <v>975</v>
      </c>
      <c r="D15" s="54">
        <v>-5.7971014492753659E-2</v>
      </c>
      <c r="E15" s="117">
        <v>506</v>
      </c>
      <c r="F15" s="54">
        <v>-0.13504273504273501</v>
      </c>
      <c r="G15" s="117">
        <v>1481</v>
      </c>
      <c r="H15" s="54">
        <v>-8.5802469135802473E-2</v>
      </c>
      <c r="I15" s="116">
        <v>360529</v>
      </c>
      <c r="J15" s="54">
        <v>4.3789301803105918E-2</v>
      </c>
      <c r="K15" s="117">
        <v>201793</v>
      </c>
      <c r="L15" s="54">
        <v>0.14962114738221377</v>
      </c>
      <c r="M15" s="117">
        <v>562322</v>
      </c>
      <c r="N15" s="54">
        <v>7.9449603980542571E-2</v>
      </c>
      <c r="O15" s="118">
        <v>2.7043594273969641E-3</v>
      </c>
      <c r="P15" s="119">
        <v>2.5075200824607397E-3</v>
      </c>
      <c r="Q15" s="120">
        <v>2.6337223156838964E-3</v>
      </c>
    </row>
    <row r="16" spans="1:19" s="4" customFormat="1" x14ac:dyDescent="0.25">
      <c r="A16" s="115"/>
      <c r="B16" s="52" t="s">
        <v>86</v>
      </c>
      <c r="C16" s="116">
        <v>1201</v>
      </c>
      <c r="D16" s="54">
        <v>0.2070351758793969</v>
      </c>
      <c r="E16" s="117">
        <v>800</v>
      </c>
      <c r="F16" s="54">
        <v>0.31795716639209215</v>
      </c>
      <c r="G16" s="117">
        <v>2001</v>
      </c>
      <c r="H16" s="54">
        <v>0.24906367041198507</v>
      </c>
      <c r="I16" s="116">
        <v>318032</v>
      </c>
      <c r="J16" s="54">
        <v>-2.3141237107068946E-2</v>
      </c>
      <c r="K16" s="117">
        <v>160719</v>
      </c>
      <c r="L16" s="54">
        <v>1.2715735880681311E-2</v>
      </c>
      <c r="M16" s="117">
        <v>478751</v>
      </c>
      <c r="N16" s="54">
        <v>-1.1390410661886952E-2</v>
      </c>
      <c r="O16" s="118">
        <v>3.7763495497308446E-3</v>
      </c>
      <c r="P16" s="119">
        <v>4.9776317672459384E-3</v>
      </c>
      <c r="Q16" s="120">
        <v>4.1796257344632179E-3</v>
      </c>
    </row>
    <row r="17" spans="1:17" s="4" customFormat="1" x14ac:dyDescent="0.25">
      <c r="A17" s="115"/>
      <c r="B17" s="52" t="s">
        <v>87</v>
      </c>
      <c r="C17" s="116">
        <v>2830</v>
      </c>
      <c r="D17" s="54">
        <v>-0.32052821128451381</v>
      </c>
      <c r="E17" s="117">
        <v>3388</v>
      </c>
      <c r="F17" s="54">
        <v>1.7111978384869442E-2</v>
      </c>
      <c r="G17" s="117">
        <v>6218</v>
      </c>
      <c r="H17" s="54">
        <v>-0.17049092849519742</v>
      </c>
      <c r="I17" s="116">
        <v>347191</v>
      </c>
      <c r="J17" s="54">
        <v>2.4842447051877992E-2</v>
      </c>
      <c r="K17" s="117">
        <v>180250</v>
      </c>
      <c r="L17" s="54">
        <v>0.11788491832152914</v>
      </c>
      <c r="M17" s="117">
        <v>527441</v>
      </c>
      <c r="N17" s="54">
        <v>5.4846135231402027E-2</v>
      </c>
      <c r="O17" s="118">
        <v>8.1511329498748526E-3</v>
      </c>
      <c r="P17" s="119">
        <v>1.8796116504854368E-2</v>
      </c>
      <c r="Q17" s="120">
        <v>1.1788996304799968E-2</v>
      </c>
    </row>
    <row r="18" spans="1:17" s="4" customFormat="1" x14ac:dyDescent="0.25">
      <c r="A18" s="115"/>
      <c r="B18" s="52" t="s">
        <v>88</v>
      </c>
      <c r="C18" s="116" t="s">
        <v>90</v>
      </c>
      <c r="D18" s="54" t="s">
        <v>90</v>
      </c>
      <c r="E18" s="117" t="s">
        <v>90</v>
      </c>
      <c r="F18" s="54" t="s">
        <v>90</v>
      </c>
      <c r="G18" s="117" t="s">
        <v>90</v>
      </c>
      <c r="H18" s="54" t="s">
        <v>90</v>
      </c>
      <c r="I18" s="116" t="s">
        <v>90</v>
      </c>
      <c r="J18" s="54" t="s">
        <v>90</v>
      </c>
      <c r="K18" s="117" t="s">
        <v>90</v>
      </c>
      <c r="L18" s="54" t="s">
        <v>90</v>
      </c>
      <c r="M18" s="117" t="s">
        <v>90</v>
      </c>
      <c r="N18" s="54" t="s">
        <v>90</v>
      </c>
      <c r="O18" s="118" t="s">
        <v>90</v>
      </c>
      <c r="P18" s="119" t="s">
        <v>90</v>
      </c>
      <c r="Q18" s="120" t="s">
        <v>90</v>
      </c>
    </row>
    <row r="19" spans="1:17" s="4" customFormat="1" x14ac:dyDescent="0.25">
      <c r="A19" s="115"/>
      <c r="B19" s="52" t="s">
        <v>89</v>
      </c>
      <c r="C19" s="116" t="s">
        <v>90</v>
      </c>
      <c r="D19" s="54" t="s">
        <v>90</v>
      </c>
      <c r="E19" s="117" t="s">
        <v>90</v>
      </c>
      <c r="F19" s="54" t="s">
        <v>90</v>
      </c>
      <c r="G19" s="117" t="s">
        <v>90</v>
      </c>
      <c r="H19" s="54" t="s">
        <v>90</v>
      </c>
      <c r="I19" s="116" t="s">
        <v>90</v>
      </c>
      <c r="J19" s="54" t="s">
        <v>90</v>
      </c>
      <c r="K19" s="117" t="s">
        <v>90</v>
      </c>
      <c r="L19" s="54" t="s">
        <v>90</v>
      </c>
      <c r="M19" s="117" t="s">
        <v>90</v>
      </c>
      <c r="N19" s="54" t="s">
        <v>90</v>
      </c>
      <c r="O19" s="118" t="s">
        <v>90</v>
      </c>
      <c r="P19" s="119" t="s">
        <v>90</v>
      </c>
      <c r="Q19" s="120" t="s">
        <v>90</v>
      </c>
    </row>
    <row r="20" spans="1:17" s="83" customFormat="1" ht="34.5" customHeight="1" x14ac:dyDescent="0.25">
      <c r="A20" s="115"/>
      <c r="B20" s="57" t="s">
        <v>169</v>
      </c>
      <c r="C20" s="121">
        <v>34286</v>
      </c>
      <c r="D20" s="59">
        <v>-0.12618192012641127</v>
      </c>
      <c r="E20" s="122">
        <v>28599</v>
      </c>
      <c r="F20" s="59">
        <v>-6.2665923765199416E-2</v>
      </c>
      <c r="G20" s="122">
        <v>62885</v>
      </c>
      <c r="H20" s="59">
        <v>-9.8397086654814503E-2</v>
      </c>
      <c r="I20" s="121">
        <v>3231641</v>
      </c>
      <c r="J20" s="59">
        <v>-3.2370634668008602E-3</v>
      </c>
      <c r="K20" s="122">
        <v>1627821</v>
      </c>
      <c r="L20" s="59">
        <v>4.4076012986963065E-2</v>
      </c>
      <c r="M20" s="122">
        <v>4859462</v>
      </c>
      <c r="N20" s="59">
        <v>1.212687227752518E-2</v>
      </c>
      <c r="O20" s="123">
        <v>1.06094705445314E-2</v>
      </c>
      <c r="P20" s="124">
        <v>1.756888503097085E-2</v>
      </c>
      <c r="Q20" s="125">
        <v>1.2940732945334278E-2</v>
      </c>
    </row>
    <row r="21" spans="1:17" s="4" customFormat="1" outlineLevel="1" x14ac:dyDescent="0.25">
      <c r="A21" s="115"/>
      <c r="B21" s="52" t="s">
        <v>78</v>
      </c>
      <c r="C21" s="126">
        <v>7817</v>
      </c>
      <c r="D21" s="127">
        <v>8.7753258484966068E-3</v>
      </c>
      <c r="E21" s="128">
        <v>6902</v>
      </c>
      <c r="F21" s="127">
        <v>-8.2790697674418601E-2</v>
      </c>
      <c r="G21" s="128">
        <v>14719</v>
      </c>
      <c r="H21" s="127">
        <v>-3.6336257692811347E-2</v>
      </c>
      <c r="I21" s="126">
        <v>292665</v>
      </c>
      <c r="J21" s="127">
        <v>9.5900098314849469E-3</v>
      </c>
      <c r="K21" s="128">
        <v>134680</v>
      </c>
      <c r="L21" s="127">
        <v>-4.1362080133246937E-2</v>
      </c>
      <c r="M21" s="128">
        <v>427345</v>
      </c>
      <c r="N21" s="127">
        <v>-7.0426789597932693E-3</v>
      </c>
      <c r="O21" s="129">
        <v>2.6709719303640682E-2</v>
      </c>
      <c r="P21" s="130">
        <v>5.124740124740125E-2</v>
      </c>
      <c r="Q21" s="131">
        <v>3.4442897424797295E-2</v>
      </c>
    </row>
    <row r="22" spans="1:17" s="4" customFormat="1" outlineLevel="1" x14ac:dyDescent="0.25">
      <c r="A22" s="115"/>
      <c r="B22" s="52" t="s">
        <v>79</v>
      </c>
      <c r="C22" s="126">
        <v>9225</v>
      </c>
      <c r="D22" s="127">
        <v>0.15761074162379218</v>
      </c>
      <c r="E22" s="128">
        <v>6984</v>
      </c>
      <c r="F22" s="127">
        <v>-7.3371367918269814E-2</v>
      </c>
      <c r="G22" s="128">
        <v>16209</v>
      </c>
      <c r="H22" s="127">
        <v>4.5337288791435615E-2</v>
      </c>
      <c r="I22" s="126">
        <v>297144</v>
      </c>
      <c r="J22" s="127">
        <v>-6.7820291269600208E-3</v>
      </c>
      <c r="K22" s="128">
        <v>129914</v>
      </c>
      <c r="L22" s="127">
        <v>-2.6394676099403491E-2</v>
      </c>
      <c r="M22" s="128">
        <v>427058</v>
      </c>
      <c r="N22" s="127">
        <v>-1.2831448259282618E-2</v>
      </c>
      <c r="O22" s="129">
        <v>3.1045553670947419E-2</v>
      </c>
      <c r="P22" s="130">
        <v>5.3758640331296091E-2</v>
      </c>
      <c r="Q22" s="131">
        <v>3.7955031869207463E-2</v>
      </c>
    </row>
    <row r="23" spans="1:17" s="4" customFormat="1" outlineLevel="1" x14ac:dyDescent="0.25">
      <c r="A23" s="115"/>
      <c r="B23" s="52" t="s">
        <v>80</v>
      </c>
      <c r="C23" s="126">
        <v>7631</v>
      </c>
      <c r="D23" s="127">
        <v>-1.2296142894123729E-2</v>
      </c>
      <c r="E23" s="128">
        <v>5847</v>
      </c>
      <c r="F23" s="127">
        <v>-0.18497351547253971</v>
      </c>
      <c r="G23" s="128">
        <v>13478</v>
      </c>
      <c r="H23" s="127">
        <v>-9.5436241610738271E-2</v>
      </c>
      <c r="I23" s="126">
        <v>322232</v>
      </c>
      <c r="J23" s="127">
        <v>-1.6664988266456682E-2</v>
      </c>
      <c r="K23" s="128">
        <v>149262</v>
      </c>
      <c r="L23" s="127">
        <v>-3.6578045427260175E-2</v>
      </c>
      <c r="M23" s="128">
        <v>471494</v>
      </c>
      <c r="N23" s="127">
        <v>-2.3057382382071223E-2</v>
      </c>
      <c r="O23" s="129">
        <v>2.3681695176146378E-2</v>
      </c>
      <c r="P23" s="130">
        <v>3.9172729830767375E-2</v>
      </c>
      <c r="Q23" s="131">
        <v>2.8585729616919832E-2</v>
      </c>
    </row>
    <row r="24" spans="1:17" s="4" customFormat="1" outlineLevel="1" x14ac:dyDescent="0.25">
      <c r="A24" s="115"/>
      <c r="B24" s="52" t="s">
        <v>81</v>
      </c>
      <c r="C24" s="126">
        <v>4712</v>
      </c>
      <c r="D24" s="127">
        <v>0.3344661568960634</v>
      </c>
      <c r="E24" s="128">
        <v>3450</v>
      </c>
      <c r="F24" s="127">
        <v>0.14276250414044389</v>
      </c>
      <c r="G24" s="128">
        <v>8162</v>
      </c>
      <c r="H24" s="127">
        <v>0.24610687022900768</v>
      </c>
      <c r="I24" s="126">
        <v>345324</v>
      </c>
      <c r="J24" s="127">
        <v>7.6100877835358238E-2</v>
      </c>
      <c r="K24" s="128">
        <v>161864</v>
      </c>
      <c r="L24" s="127">
        <v>8.8212554540381793E-2</v>
      </c>
      <c r="M24" s="128">
        <v>507188</v>
      </c>
      <c r="N24" s="127">
        <v>7.9936803464737194E-2</v>
      </c>
      <c r="O24" s="129">
        <v>1.3645156432799342E-2</v>
      </c>
      <c r="P24" s="130">
        <v>2.1314189690110216E-2</v>
      </c>
      <c r="Q24" s="131">
        <v>1.6092652034354126E-2</v>
      </c>
    </row>
    <row r="25" spans="1:17" s="4" customFormat="1" outlineLevel="1" x14ac:dyDescent="0.25">
      <c r="A25" s="115"/>
      <c r="B25" s="52" t="s">
        <v>82</v>
      </c>
      <c r="C25" s="126">
        <v>1094</v>
      </c>
      <c r="D25" s="127">
        <v>8.6395233366435065E-2</v>
      </c>
      <c r="E25" s="128">
        <v>980</v>
      </c>
      <c r="F25" s="127">
        <v>0.41414141414141414</v>
      </c>
      <c r="G25" s="128">
        <v>2074</v>
      </c>
      <c r="H25" s="127">
        <v>0.21999999999999997</v>
      </c>
      <c r="I25" s="126">
        <v>306670</v>
      </c>
      <c r="J25" s="127">
        <v>-1.37008329849162E-2</v>
      </c>
      <c r="K25" s="128">
        <v>149978</v>
      </c>
      <c r="L25" s="127">
        <v>8.3773530368175697E-2</v>
      </c>
      <c r="M25" s="128">
        <v>456648</v>
      </c>
      <c r="N25" s="127">
        <v>1.6320398829329008E-2</v>
      </c>
      <c r="O25" s="129">
        <v>3.567352528776861E-3</v>
      </c>
      <c r="P25" s="130">
        <v>6.5342916961154303E-3</v>
      </c>
      <c r="Q25" s="131">
        <v>4.5417914892871532E-3</v>
      </c>
    </row>
    <row r="26" spans="1:17" s="4" customFormat="1" outlineLevel="1" x14ac:dyDescent="0.25">
      <c r="A26" s="115"/>
      <c r="B26" s="52" t="s">
        <v>83</v>
      </c>
      <c r="C26" s="126">
        <v>1114</v>
      </c>
      <c r="D26" s="127">
        <v>0.19144385026737964</v>
      </c>
      <c r="E26" s="128">
        <v>660</v>
      </c>
      <c r="F26" s="127">
        <v>0.15586690017513138</v>
      </c>
      <c r="G26" s="128">
        <v>1774</v>
      </c>
      <c r="H26" s="127">
        <v>0.1779548472775565</v>
      </c>
      <c r="I26" s="126">
        <v>321750</v>
      </c>
      <c r="J26" s="127">
        <v>5.3001914548935547E-2</v>
      </c>
      <c r="K26" s="128">
        <v>166176</v>
      </c>
      <c r="L26" s="127">
        <v>0.13436136880260485</v>
      </c>
      <c r="M26" s="128">
        <v>487926</v>
      </c>
      <c r="N26" s="127">
        <v>7.9367677768732436E-2</v>
      </c>
      <c r="O26" s="129">
        <v>3.4623154623154625E-3</v>
      </c>
      <c r="P26" s="130">
        <v>3.9716926632004622E-3</v>
      </c>
      <c r="Q26" s="131">
        <v>3.6357972315474068E-3</v>
      </c>
    </row>
    <row r="27" spans="1:17" s="4" customFormat="1" outlineLevel="1" x14ac:dyDescent="0.25">
      <c r="A27" s="115"/>
      <c r="B27" s="52" t="s">
        <v>84</v>
      </c>
      <c r="C27" s="126">
        <v>1449</v>
      </c>
      <c r="D27" s="127">
        <v>2.4752475247524774E-2</v>
      </c>
      <c r="E27" s="128">
        <v>1165</v>
      </c>
      <c r="F27" s="127">
        <v>-0.13831360946745563</v>
      </c>
      <c r="G27" s="128">
        <v>2614</v>
      </c>
      <c r="H27" s="127">
        <v>-5.4953000723065748E-2</v>
      </c>
      <c r="I27" s="126">
        <v>346606</v>
      </c>
      <c r="J27" s="127">
        <v>1.1415431842985324E-2</v>
      </c>
      <c r="K27" s="128">
        <v>171755</v>
      </c>
      <c r="L27" s="127">
        <v>-2.3225791775430937E-2</v>
      </c>
      <c r="M27" s="128">
        <v>518361</v>
      </c>
      <c r="N27" s="127">
        <v>-3.3170502166690596E-4</v>
      </c>
      <c r="O27" s="129">
        <v>4.180539286682862E-3</v>
      </c>
      <c r="P27" s="130">
        <v>6.7829175278740069E-3</v>
      </c>
      <c r="Q27" s="131">
        <v>5.0428176502476073E-3</v>
      </c>
    </row>
    <row r="28" spans="1:17" s="4" customFormat="1" outlineLevel="1" x14ac:dyDescent="0.25">
      <c r="A28" s="115"/>
      <c r="B28" s="52" t="s">
        <v>85</v>
      </c>
      <c r="C28" s="126">
        <v>1035</v>
      </c>
      <c r="D28" s="127">
        <v>9.7560975609756184E-2</v>
      </c>
      <c r="E28" s="128">
        <v>585</v>
      </c>
      <c r="F28" s="127">
        <v>0.45161290322580649</v>
      </c>
      <c r="G28" s="128">
        <v>1620</v>
      </c>
      <c r="H28" s="127">
        <v>0.20356612184249623</v>
      </c>
      <c r="I28" s="126">
        <v>345404</v>
      </c>
      <c r="J28" s="127">
        <v>-4.8546626369605494E-3</v>
      </c>
      <c r="K28" s="128">
        <v>175530</v>
      </c>
      <c r="L28" s="127">
        <v>4.5157372012432528E-2</v>
      </c>
      <c r="M28" s="128">
        <v>520934</v>
      </c>
      <c r="N28" s="127">
        <v>1.1453590532682245E-2</v>
      </c>
      <c r="O28" s="129">
        <v>2.9964910655348518E-3</v>
      </c>
      <c r="P28" s="130">
        <v>3.3327636301486926E-3</v>
      </c>
      <c r="Q28" s="131">
        <v>3.1097989380612515E-3</v>
      </c>
    </row>
    <row r="29" spans="1:17" s="4" customFormat="1" outlineLevel="1" x14ac:dyDescent="0.25">
      <c r="A29" s="115"/>
      <c r="B29" s="52" t="s">
        <v>86</v>
      </c>
      <c r="C29" s="126">
        <v>995</v>
      </c>
      <c r="D29" s="127">
        <v>0.21193666260657729</v>
      </c>
      <c r="E29" s="128">
        <v>607</v>
      </c>
      <c r="F29" s="127">
        <v>0.44180522565320657</v>
      </c>
      <c r="G29" s="128">
        <v>1602</v>
      </c>
      <c r="H29" s="127">
        <v>0.28985507246376807</v>
      </c>
      <c r="I29" s="126">
        <v>325566</v>
      </c>
      <c r="J29" s="127">
        <v>3.5762347888332213E-2</v>
      </c>
      <c r="K29" s="128">
        <v>158701</v>
      </c>
      <c r="L29" s="127">
        <v>7.0004989279790708E-2</v>
      </c>
      <c r="M29" s="128">
        <v>484267</v>
      </c>
      <c r="N29" s="127">
        <v>4.6740143047663052E-2</v>
      </c>
      <c r="O29" s="129">
        <v>3.0562159439253486E-3</v>
      </c>
      <c r="P29" s="130">
        <v>3.8248026162406032E-3</v>
      </c>
      <c r="Q29" s="131">
        <v>3.3080924366103823E-3</v>
      </c>
    </row>
    <row r="30" spans="1:17" s="4" customFormat="1" outlineLevel="1" x14ac:dyDescent="0.25">
      <c r="A30" s="115"/>
      <c r="B30" s="52" t="s">
        <v>87</v>
      </c>
      <c r="C30" s="126">
        <v>4165</v>
      </c>
      <c r="D30" s="127">
        <v>0.11244658119658113</v>
      </c>
      <c r="E30" s="128">
        <v>3331</v>
      </c>
      <c r="F30" s="127">
        <v>-7.9834254143646421E-2</v>
      </c>
      <c r="G30" s="128">
        <v>7496</v>
      </c>
      <c r="H30" s="127">
        <v>1.7925040738729026E-2</v>
      </c>
      <c r="I30" s="126">
        <v>338775</v>
      </c>
      <c r="J30" s="127">
        <v>-4.7621006122281484E-3</v>
      </c>
      <c r="K30" s="128">
        <v>161242</v>
      </c>
      <c r="L30" s="127">
        <v>1.72098363551485E-2</v>
      </c>
      <c r="M30" s="128">
        <v>500017</v>
      </c>
      <c r="N30" s="127">
        <v>2.2188370648013045E-3</v>
      </c>
      <c r="O30" s="129">
        <v>1.2294295623939192E-2</v>
      </c>
      <c r="P30" s="130">
        <v>2.0658389253420326E-2</v>
      </c>
      <c r="Q30" s="131">
        <v>1.4991490289330162E-2</v>
      </c>
    </row>
    <row r="31" spans="1:17" s="4" customFormat="1" outlineLevel="1" x14ac:dyDescent="0.25">
      <c r="A31" s="115"/>
      <c r="B31" s="52" t="s">
        <v>88</v>
      </c>
      <c r="C31" s="126">
        <v>4745</v>
      </c>
      <c r="D31" s="127">
        <v>1.1727078891258014E-2</v>
      </c>
      <c r="E31" s="128">
        <v>4822</v>
      </c>
      <c r="F31" s="127">
        <v>-0.10037313432835826</v>
      </c>
      <c r="G31" s="128">
        <v>9567</v>
      </c>
      <c r="H31" s="127">
        <v>-4.8059701492537354E-2</v>
      </c>
      <c r="I31" s="126">
        <v>304783</v>
      </c>
      <c r="J31" s="127">
        <v>1.9255915057269535E-2</v>
      </c>
      <c r="K31" s="128">
        <v>141947</v>
      </c>
      <c r="L31" s="127">
        <v>4.8205938605365484E-2</v>
      </c>
      <c r="M31" s="128">
        <v>446730</v>
      </c>
      <c r="N31" s="127">
        <v>2.8279824327186009E-2</v>
      </c>
      <c r="O31" s="129">
        <v>1.5568453621100915E-2</v>
      </c>
      <c r="P31" s="130">
        <v>3.3970425581378964E-2</v>
      </c>
      <c r="Q31" s="131">
        <v>2.1415620173259015E-2</v>
      </c>
    </row>
    <row r="32" spans="1:17" s="4" customFormat="1" outlineLevel="1" x14ac:dyDescent="0.25">
      <c r="A32" s="115"/>
      <c r="B32" s="52" t="s">
        <v>89</v>
      </c>
      <c r="C32" s="126">
        <v>5274</v>
      </c>
      <c r="D32" s="127">
        <v>6.5454545454545432E-2</v>
      </c>
      <c r="E32" s="128">
        <v>5038</v>
      </c>
      <c r="F32" s="127">
        <v>-9.9714081486776296E-2</v>
      </c>
      <c r="G32" s="128">
        <v>10312</v>
      </c>
      <c r="H32" s="127">
        <v>-2.2188507490991882E-2</v>
      </c>
      <c r="I32" s="126">
        <v>301060</v>
      </c>
      <c r="J32" s="127">
        <v>-5.1319672320753185E-3</v>
      </c>
      <c r="K32" s="128">
        <v>155019</v>
      </c>
      <c r="L32" s="127">
        <v>4.7638034736770862E-2</v>
      </c>
      <c r="M32" s="128">
        <v>456079</v>
      </c>
      <c r="N32" s="127">
        <v>1.2197530754600061E-2</v>
      </c>
      <c r="O32" s="129">
        <v>1.7518102703779976E-2</v>
      </c>
      <c r="P32" s="130">
        <v>3.2499242028396519E-2</v>
      </c>
      <c r="Q32" s="131">
        <v>2.2610117983945764E-2</v>
      </c>
    </row>
    <row r="33" spans="1:17" s="4" customFormat="1" ht="15.75" x14ac:dyDescent="0.25">
      <c r="A33" s="115"/>
      <c r="B33" s="64">
        <v>2017</v>
      </c>
      <c r="C33" s="132">
        <v>49256</v>
      </c>
      <c r="D33" s="66">
        <v>8.3049319466127258E-2</v>
      </c>
      <c r="E33" s="65">
        <v>40371</v>
      </c>
      <c r="F33" s="66">
        <v>-6.7019481870074671E-2</v>
      </c>
      <c r="G33" s="65">
        <v>89627</v>
      </c>
      <c r="H33" s="66">
        <v>9.8816901408451674E-3</v>
      </c>
      <c r="I33" s="132">
        <v>3847979</v>
      </c>
      <c r="J33" s="66">
        <v>1.2551177136638003E-2</v>
      </c>
      <c r="K33" s="65">
        <v>1856068</v>
      </c>
      <c r="L33" s="66">
        <v>3.316758355074878E-2</v>
      </c>
      <c r="M33" s="65">
        <v>5704047</v>
      </c>
      <c r="N33" s="66">
        <v>1.9168755373640822E-2</v>
      </c>
      <c r="O33" s="133">
        <v>1.2800485657536073E-2</v>
      </c>
      <c r="P33" s="87">
        <v>2.1750819474286504E-2</v>
      </c>
      <c r="Q33" s="134">
        <v>1.5712878943669292E-2</v>
      </c>
    </row>
    <row r="34" spans="1:17" s="4" customFormat="1" hidden="1" outlineLevel="1" x14ac:dyDescent="0.25">
      <c r="A34" s="115"/>
      <c r="B34" s="52" t="s">
        <v>78</v>
      </c>
      <c r="C34" s="126">
        <v>7749</v>
      </c>
      <c r="D34" s="127">
        <v>-4.0846639435573762E-2</v>
      </c>
      <c r="E34" s="128">
        <v>7525</v>
      </c>
      <c r="F34" s="127">
        <v>-1.3287270794581918E-4</v>
      </c>
      <c r="G34" s="128">
        <v>15274</v>
      </c>
      <c r="H34" s="127">
        <v>-2.1211150272348656E-2</v>
      </c>
      <c r="I34" s="126">
        <v>289885</v>
      </c>
      <c r="J34" s="127">
        <v>9.8452840627048621E-2</v>
      </c>
      <c r="K34" s="128">
        <v>140491</v>
      </c>
      <c r="L34" s="127">
        <v>2.8733149296682248E-2</v>
      </c>
      <c r="M34" s="128">
        <v>430376</v>
      </c>
      <c r="N34" s="127">
        <v>7.4677254226284129E-2</v>
      </c>
      <c r="O34" s="129">
        <v>2.6731289994308089E-2</v>
      </c>
      <c r="P34" s="130">
        <v>5.3562149888604964E-2</v>
      </c>
      <c r="Q34" s="131">
        <v>3.5489897206163912E-2</v>
      </c>
    </row>
    <row r="35" spans="1:17" s="4" customFormat="1" hidden="1" outlineLevel="1" x14ac:dyDescent="0.25">
      <c r="A35" s="115"/>
      <c r="B35" s="52" t="s">
        <v>79</v>
      </c>
      <c r="C35" s="126">
        <v>7969</v>
      </c>
      <c r="D35" s="127">
        <v>-9.3401592718998838E-2</v>
      </c>
      <c r="E35" s="128">
        <v>7537</v>
      </c>
      <c r="F35" s="127">
        <v>-9.3129587293947824E-2</v>
      </c>
      <c r="G35" s="128">
        <v>15506</v>
      </c>
      <c r="H35" s="127">
        <v>-9.326939945032453E-2</v>
      </c>
      <c r="I35" s="126">
        <v>299173</v>
      </c>
      <c r="J35" s="127">
        <v>0.14266671759223892</v>
      </c>
      <c r="K35" s="128">
        <v>133436</v>
      </c>
      <c r="L35" s="127">
        <v>1.0502940823431395E-3</v>
      </c>
      <c r="M35" s="128">
        <v>432609</v>
      </c>
      <c r="N35" s="127">
        <v>9.4891120582309973E-2</v>
      </c>
      <c r="O35" s="129">
        <v>2.6636762007266699E-2</v>
      </c>
      <c r="P35" s="130">
        <v>5.6484007314367937E-2</v>
      </c>
      <c r="Q35" s="131">
        <v>3.5842989859203117E-2</v>
      </c>
    </row>
    <row r="36" spans="1:17" s="4" customFormat="1" hidden="1" outlineLevel="1" x14ac:dyDescent="0.25">
      <c r="A36" s="115"/>
      <c r="B36" s="52" t="s">
        <v>80</v>
      </c>
      <c r="C36" s="126">
        <v>7726</v>
      </c>
      <c r="D36" s="127">
        <v>9.0113621522789344E-3</v>
      </c>
      <c r="E36" s="128">
        <v>7174</v>
      </c>
      <c r="F36" s="127">
        <v>-9.028658381942678E-2</v>
      </c>
      <c r="G36" s="128">
        <v>14900</v>
      </c>
      <c r="H36" s="127">
        <v>-4.1369105063372547E-2</v>
      </c>
      <c r="I36" s="126">
        <v>327693</v>
      </c>
      <c r="J36" s="127">
        <v>0.12363314668577718</v>
      </c>
      <c r="K36" s="128">
        <v>154929</v>
      </c>
      <c r="L36" s="127">
        <v>3.4708679507386542E-2</v>
      </c>
      <c r="M36" s="128">
        <v>482622</v>
      </c>
      <c r="N36" s="127">
        <v>9.3466011432610907E-2</v>
      </c>
      <c r="O36" s="129">
        <v>2.3576945494716089E-2</v>
      </c>
      <c r="P36" s="130">
        <v>4.630508168257718E-2</v>
      </c>
      <c r="Q36" s="131">
        <v>3.0873022779732379E-2</v>
      </c>
    </row>
    <row r="37" spans="1:17" s="4" customFormat="1" hidden="1" outlineLevel="1" x14ac:dyDescent="0.25">
      <c r="A37" s="115"/>
      <c r="B37" s="52" t="s">
        <v>81</v>
      </c>
      <c r="C37" s="126">
        <v>3531</v>
      </c>
      <c r="D37" s="127">
        <v>0.10898241206030157</v>
      </c>
      <c r="E37" s="128">
        <v>3019</v>
      </c>
      <c r="F37" s="127">
        <v>-0.10812407680945346</v>
      </c>
      <c r="G37" s="128">
        <v>6550</v>
      </c>
      <c r="H37" s="127">
        <v>-2.8923732683817649E-3</v>
      </c>
      <c r="I37" s="126">
        <v>320903</v>
      </c>
      <c r="J37" s="127">
        <v>0.16283106313436035</v>
      </c>
      <c r="K37" s="128">
        <v>148743</v>
      </c>
      <c r="L37" s="127">
        <v>0.10953386195630288</v>
      </c>
      <c r="M37" s="128">
        <v>469646</v>
      </c>
      <c r="N37" s="127">
        <v>0.14540541331525314</v>
      </c>
      <c r="O37" s="129">
        <v>1.1003324992287389E-2</v>
      </c>
      <c r="P37" s="130">
        <v>2.0296753460667057E-2</v>
      </c>
      <c r="Q37" s="131">
        <v>1.3946674729477096E-2</v>
      </c>
    </row>
    <row r="38" spans="1:17" s="4" customFormat="1" hidden="1" outlineLevel="1" x14ac:dyDescent="0.25">
      <c r="A38" s="115"/>
      <c r="B38" s="52" t="s">
        <v>82</v>
      </c>
      <c r="C38" s="126">
        <v>1007</v>
      </c>
      <c r="D38" s="127">
        <v>-0.15235690235690236</v>
      </c>
      <c r="E38" s="128">
        <v>693</v>
      </c>
      <c r="F38" s="127">
        <v>-0.28037383177570097</v>
      </c>
      <c r="G38" s="128">
        <v>1700</v>
      </c>
      <c r="H38" s="127">
        <v>-0.20966992096699211</v>
      </c>
      <c r="I38" s="126">
        <v>310930</v>
      </c>
      <c r="J38" s="127">
        <v>0.1285902512858299</v>
      </c>
      <c r="K38" s="128">
        <v>138385</v>
      </c>
      <c r="L38" s="127">
        <v>6.4217247749123185E-3</v>
      </c>
      <c r="M38" s="128">
        <v>449315</v>
      </c>
      <c r="N38" s="127">
        <v>8.7916611179041482E-2</v>
      </c>
      <c r="O38" s="129">
        <v>3.2386710835236227E-3</v>
      </c>
      <c r="P38" s="130">
        <v>5.0077681829678068E-3</v>
      </c>
      <c r="Q38" s="131">
        <v>3.7835371621245673E-3</v>
      </c>
    </row>
    <row r="39" spans="1:17" s="4" customFormat="1" hidden="1" outlineLevel="1" x14ac:dyDescent="0.25">
      <c r="A39" s="115"/>
      <c r="B39" s="52" t="s">
        <v>83</v>
      </c>
      <c r="C39" s="126">
        <v>935</v>
      </c>
      <c r="D39" s="127">
        <v>-0.30119581464872947</v>
      </c>
      <c r="E39" s="128">
        <v>571</v>
      </c>
      <c r="F39" s="127">
        <v>-0.17005813953488369</v>
      </c>
      <c r="G39" s="128">
        <v>1506</v>
      </c>
      <c r="H39" s="127">
        <v>-0.25666337611056267</v>
      </c>
      <c r="I39" s="126">
        <v>305555</v>
      </c>
      <c r="J39" s="127">
        <v>0.14089687103278314</v>
      </c>
      <c r="K39" s="128">
        <v>146493</v>
      </c>
      <c r="L39" s="127">
        <v>2.5526964139064301E-3</v>
      </c>
      <c r="M39" s="128">
        <v>452048</v>
      </c>
      <c r="N39" s="127">
        <v>9.206165144706957E-2</v>
      </c>
      <c r="O39" s="129">
        <v>3.0600055636464795E-3</v>
      </c>
      <c r="P39" s="130">
        <v>3.8977971643696287E-3</v>
      </c>
      <c r="Q39" s="131">
        <v>3.3315046189785155E-3</v>
      </c>
    </row>
    <row r="40" spans="1:17" s="4" customFormat="1" hidden="1" outlineLevel="1" x14ac:dyDescent="0.25">
      <c r="A40" s="115"/>
      <c r="B40" s="52" t="s">
        <v>84</v>
      </c>
      <c r="C40" s="126">
        <v>1414</v>
      </c>
      <c r="D40" s="127">
        <v>-0.22264980758658603</v>
      </c>
      <c r="E40" s="128">
        <v>1352</v>
      </c>
      <c r="F40" s="127">
        <v>8.2465972778222651E-2</v>
      </c>
      <c r="G40" s="128">
        <v>2766</v>
      </c>
      <c r="H40" s="127">
        <v>-9.8435462842242472E-2</v>
      </c>
      <c r="I40" s="126">
        <v>342694</v>
      </c>
      <c r="J40" s="127">
        <v>0.11185950158492242</v>
      </c>
      <c r="K40" s="128">
        <v>175839</v>
      </c>
      <c r="L40" s="127">
        <v>0.10052072250247224</v>
      </c>
      <c r="M40" s="128">
        <v>518533</v>
      </c>
      <c r="N40" s="127">
        <v>0.10798833320868817</v>
      </c>
      <c r="O40" s="129">
        <v>4.1261300168663586E-3</v>
      </c>
      <c r="P40" s="130">
        <v>7.6888517336882031E-3</v>
      </c>
      <c r="Q40" s="131">
        <v>5.3342795926199487E-3</v>
      </c>
    </row>
    <row r="41" spans="1:17" s="4" customFormat="1" hidden="1" outlineLevel="1" x14ac:dyDescent="0.25">
      <c r="A41" s="115"/>
      <c r="B41" s="52" t="s">
        <v>85</v>
      </c>
      <c r="C41" s="126">
        <v>943</v>
      </c>
      <c r="D41" s="127">
        <v>-0.28015267175572522</v>
      </c>
      <c r="E41" s="128">
        <v>403</v>
      </c>
      <c r="F41" s="127">
        <v>-0.30155979202772965</v>
      </c>
      <c r="G41" s="128">
        <v>1346</v>
      </c>
      <c r="H41" s="127">
        <v>-0.28669846316905145</v>
      </c>
      <c r="I41" s="126">
        <v>347089</v>
      </c>
      <c r="J41" s="127">
        <v>3.5079295968699187E-2</v>
      </c>
      <c r="K41" s="128">
        <v>167946</v>
      </c>
      <c r="L41" s="127">
        <v>2.4573262240876526E-2</v>
      </c>
      <c r="M41" s="128">
        <v>515035</v>
      </c>
      <c r="N41" s="127">
        <v>3.1629824294333142E-2</v>
      </c>
      <c r="O41" s="129">
        <v>2.7168824134443902E-3</v>
      </c>
      <c r="P41" s="130">
        <v>2.3995808176437666E-3</v>
      </c>
      <c r="Q41" s="131">
        <v>2.6134146223072219E-3</v>
      </c>
    </row>
    <row r="42" spans="1:17" s="4" customFormat="1" hidden="1" outlineLevel="1" x14ac:dyDescent="0.25">
      <c r="A42" s="115"/>
      <c r="B42" s="52" t="s">
        <v>86</v>
      </c>
      <c r="C42" s="126">
        <v>821</v>
      </c>
      <c r="D42" s="127">
        <v>-0.25499092558983671</v>
      </c>
      <c r="E42" s="128">
        <v>421</v>
      </c>
      <c r="F42" s="127">
        <v>-0.59205426356589141</v>
      </c>
      <c r="G42" s="128">
        <v>1242</v>
      </c>
      <c r="H42" s="127">
        <v>-0.41799437675726336</v>
      </c>
      <c r="I42" s="126">
        <v>314325</v>
      </c>
      <c r="J42" s="127">
        <v>0.10693407522186216</v>
      </c>
      <c r="K42" s="128">
        <v>148318</v>
      </c>
      <c r="L42" s="127">
        <v>0.10836440810958248</v>
      </c>
      <c r="M42" s="128">
        <v>462643</v>
      </c>
      <c r="N42" s="127">
        <v>0.10739222120892244</v>
      </c>
      <c r="O42" s="129">
        <v>2.6119462339934782E-3</v>
      </c>
      <c r="P42" s="130">
        <v>2.838495664720398E-3</v>
      </c>
      <c r="Q42" s="131">
        <v>2.6845753637253778E-3</v>
      </c>
    </row>
    <row r="43" spans="1:17" s="4" customFormat="1" hidden="1" outlineLevel="1" x14ac:dyDescent="0.25">
      <c r="A43" s="115"/>
      <c r="B43" s="52" t="s">
        <v>87</v>
      </c>
      <c r="C43" s="126">
        <v>3744</v>
      </c>
      <c r="D43" s="127">
        <v>-0.12990936555891242</v>
      </c>
      <c r="E43" s="128">
        <v>3620</v>
      </c>
      <c r="F43" s="127">
        <v>1.1061946902655162E-3</v>
      </c>
      <c r="G43" s="128">
        <v>7364</v>
      </c>
      <c r="H43" s="127">
        <v>-7.00846066422528E-2</v>
      </c>
      <c r="I43" s="126">
        <v>340396</v>
      </c>
      <c r="J43" s="127">
        <v>5.5491472868216984E-2</v>
      </c>
      <c r="K43" s="128">
        <v>158514</v>
      </c>
      <c r="L43" s="127">
        <v>6.7257311612842763E-3</v>
      </c>
      <c r="M43" s="128">
        <v>498910</v>
      </c>
      <c r="N43" s="127">
        <v>3.9493285828879898E-2</v>
      </c>
      <c r="O43" s="129">
        <v>1.0998954159273317E-2</v>
      </c>
      <c r="P43" s="130">
        <v>2.2837099562183782E-2</v>
      </c>
      <c r="Q43" s="131">
        <v>1.4760177186266059E-2</v>
      </c>
    </row>
    <row r="44" spans="1:17" s="4" customFormat="1" hidden="1" outlineLevel="1" x14ac:dyDescent="0.25">
      <c r="A44" s="115"/>
      <c r="B44" s="52" t="s">
        <v>88</v>
      </c>
      <c r="C44" s="126">
        <v>4690</v>
      </c>
      <c r="D44" s="127">
        <v>-9.4769349546419579E-2</v>
      </c>
      <c r="E44" s="128">
        <v>5360</v>
      </c>
      <c r="F44" s="127">
        <v>-6.2937062937062915E-2</v>
      </c>
      <c r="G44" s="128">
        <v>10050</v>
      </c>
      <c r="H44" s="127">
        <v>-7.8066232455737961E-2</v>
      </c>
      <c r="I44" s="126">
        <v>299025</v>
      </c>
      <c r="J44" s="127">
        <v>3.9710852422080389E-2</v>
      </c>
      <c r="K44" s="128">
        <v>135419</v>
      </c>
      <c r="L44" s="127">
        <v>-5.6539074374581944E-3</v>
      </c>
      <c r="M44" s="128">
        <v>434444</v>
      </c>
      <c r="N44" s="127">
        <v>2.5132552920883455E-2</v>
      </c>
      <c r="O44" s="129">
        <v>1.5684307332162861E-2</v>
      </c>
      <c r="P44" s="130">
        <v>3.9580856452934965E-2</v>
      </c>
      <c r="Q44" s="131">
        <v>2.3133015992855235E-2</v>
      </c>
    </row>
    <row r="45" spans="1:17" s="4" customFormat="1" hidden="1" outlineLevel="1" x14ac:dyDescent="0.25">
      <c r="A45" s="115"/>
      <c r="B45" s="52" t="s">
        <v>89</v>
      </c>
      <c r="C45" s="126">
        <v>4950</v>
      </c>
      <c r="D45" s="127">
        <v>-6.6213921901527972E-2</v>
      </c>
      <c r="E45" s="128">
        <v>5596</v>
      </c>
      <c r="F45" s="127">
        <v>-3.6169479848432662E-2</v>
      </c>
      <c r="G45" s="128">
        <v>10546</v>
      </c>
      <c r="H45" s="127">
        <v>-5.0508688214639386E-2</v>
      </c>
      <c r="I45" s="126">
        <v>302613</v>
      </c>
      <c r="J45" s="127">
        <v>6.786999788270176E-2</v>
      </c>
      <c r="K45" s="128">
        <v>147970</v>
      </c>
      <c r="L45" s="127">
        <v>5.5142366137324705E-2</v>
      </c>
      <c r="M45" s="128">
        <v>450583</v>
      </c>
      <c r="N45" s="127">
        <v>6.3656557692443938E-2</v>
      </c>
      <c r="O45" s="129">
        <v>1.6357525948984347E-2</v>
      </c>
      <c r="P45" s="130">
        <v>3.7818476718253703E-2</v>
      </c>
      <c r="Q45" s="131">
        <v>2.3405232776203273E-2</v>
      </c>
    </row>
    <row r="46" spans="1:17" s="4" customFormat="1" ht="15.75" collapsed="1" x14ac:dyDescent="0.25">
      <c r="A46" s="115"/>
      <c r="B46" s="64">
        <v>2016</v>
      </c>
      <c r="C46" s="132">
        <v>45479</v>
      </c>
      <c r="D46" s="66">
        <v>-7.6606026151222251E-2</v>
      </c>
      <c r="E46" s="65">
        <v>43271</v>
      </c>
      <c r="F46" s="66">
        <v>-7.4595265082657902E-2</v>
      </c>
      <c r="G46" s="65">
        <v>88750</v>
      </c>
      <c r="H46" s="66">
        <v>-7.562675110143624E-2</v>
      </c>
      <c r="I46" s="132">
        <v>3800281</v>
      </c>
      <c r="J46" s="66">
        <v>9.9097736402057324E-2</v>
      </c>
      <c r="K46" s="65">
        <v>1796483</v>
      </c>
      <c r="L46" s="66">
        <v>3.9228424164241771E-2</v>
      </c>
      <c r="M46" s="65">
        <v>5596764</v>
      </c>
      <c r="N46" s="66">
        <v>7.9142441818426779E-2</v>
      </c>
      <c r="O46" s="133">
        <v>1.1967272946395279E-2</v>
      </c>
      <c r="P46" s="87">
        <v>2.4086506802457913E-2</v>
      </c>
      <c r="Q46" s="134">
        <v>1.585737758461854E-2</v>
      </c>
    </row>
    <row r="47" spans="1:17" s="4" customFormat="1" hidden="1" outlineLevel="1" x14ac:dyDescent="0.25">
      <c r="A47" s="115"/>
      <c r="B47" s="52" t="s">
        <v>78</v>
      </c>
      <c r="C47" s="126">
        <v>8079</v>
      </c>
      <c r="D47" s="127">
        <v>0.42763739176532956</v>
      </c>
      <c r="E47" s="128">
        <v>7526</v>
      </c>
      <c r="F47" s="127">
        <v>3.3081674673987704E-2</v>
      </c>
      <c r="G47" s="128">
        <v>15605</v>
      </c>
      <c r="H47" s="127">
        <v>0.20557787391841775</v>
      </c>
      <c r="I47" s="126">
        <v>263903</v>
      </c>
      <c r="J47" s="127">
        <v>3.2808698296837857E-3</v>
      </c>
      <c r="K47" s="128">
        <v>136567</v>
      </c>
      <c r="L47" s="127">
        <v>-3.9755029144781684E-2</v>
      </c>
      <c r="M47" s="128">
        <v>400470</v>
      </c>
      <c r="N47" s="127">
        <v>-1.1822011000318322E-2</v>
      </c>
      <c r="O47" s="129">
        <v>3.0613520876988893E-2</v>
      </c>
      <c r="P47" s="130">
        <v>5.5108481551180005E-2</v>
      </c>
      <c r="Q47" s="131">
        <v>3.8966714110919669E-2</v>
      </c>
    </row>
    <row r="48" spans="1:17" s="4" customFormat="1" hidden="1" outlineLevel="1" x14ac:dyDescent="0.25">
      <c r="A48" s="115"/>
      <c r="B48" s="52" t="s">
        <v>79</v>
      </c>
      <c r="C48" s="126">
        <v>8790</v>
      </c>
      <c r="D48" s="127">
        <v>0.37817497648165577</v>
      </c>
      <c r="E48" s="128">
        <v>8311</v>
      </c>
      <c r="F48" s="127">
        <v>0.14951590594744113</v>
      </c>
      <c r="G48" s="128">
        <v>17101</v>
      </c>
      <c r="H48" s="127">
        <v>0.25668724279835398</v>
      </c>
      <c r="I48" s="126">
        <v>261820</v>
      </c>
      <c r="J48" s="127">
        <v>-3.0493788302382807E-2</v>
      </c>
      <c r="K48" s="128">
        <v>133296</v>
      </c>
      <c r="L48" s="127">
        <v>1.7511183035373579E-2</v>
      </c>
      <c r="M48" s="128">
        <v>395116</v>
      </c>
      <c r="N48" s="127">
        <v>-1.481335570754283E-2</v>
      </c>
      <c r="O48" s="129">
        <v>3.357268352303109E-2</v>
      </c>
      <c r="P48" s="130">
        <v>6.2349957988236705E-2</v>
      </c>
      <c r="Q48" s="131">
        <v>4.328096052804746E-2</v>
      </c>
    </row>
    <row r="49" spans="1:17" s="4" customFormat="1" hidden="1" outlineLevel="1" x14ac:dyDescent="0.25">
      <c r="A49" s="115"/>
      <c r="B49" s="52" t="s">
        <v>80</v>
      </c>
      <c r="C49" s="126">
        <v>7657</v>
      </c>
      <c r="D49" s="127">
        <v>0.14677250262093744</v>
      </c>
      <c r="E49" s="128">
        <v>7886</v>
      </c>
      <c r="F49" s="127">
        <v>1.4146090534979505E-2</v>
      </c>
      <c r="G49" s="128">
        <v>15543</v>
      </c>
      <c r="H49" s="127">
        <v>7.5416868470213894E-2</v>
      </c>
      <c r="I49" s="126">
        <v>291637</v>
      </c>
      <c r="J49" s="127">
        <v>-5.0152333448194586E-3</v>
      </c>
      <c r="K49" s="128">
        <v>149732</v>
      </c>
      <c r="L49" s="127">
        <v>-1.4622846387722599E-2</v>
      </c>
      <c r="M49" s="128">
        <v>441369</v>
      </c>
      <c r="N49" s="127">
        <v>-8.2954920786139086E-3</v>
      </c>
      <c r="O49" s="129">
        <v>2.6255241961753824E-2</v>
      </c>
      <c r="P49" s="130">
        <v>5.2667432479363126E-2</v>
      </c>
      <c r="Q49" s="131">
        <v>3.5215431985481535E-2</v>
      </c>
    </row>
    <row r="50" spans="1:17" s="4" customFormat="1" hidden="1" outlineLevel="1" x14ac:dyDescent="0.25">
      <c r="A50" s="115"/>
      <c r="B50" s="52" t="s">
        <v>81</v>
      </c>
      <c r="C50" s="126">
        <v>3184</v>
      </c>
      <c r="D50" s="127">
        <v>-0.22942884801548891</v>
      </c>
      <c r="E50" s="128">
        <v>3385</v>
      </c>
      <c r="F50" s="127">
        <v>-0.1934715272813915</v>
      </c>
      <c r="G50" s="128">
        <v>6569</v>
      </c>
      <c r="H50" s="127">
        <v>-0.21130988113819182</v>
      </c>
      <c r="I50" s="126">
        <v>275967</v>
      </c>
      <c r="J50" s="127">
        <v>-4.5291791641152823E-2</v>
      </c>
      <c r="K50" s="128">
        <v>134059</v>
      </c>
      <c r="L50" s="127">
        <v>-9.0928201372501127E-2</v>
      </c>
      <c r="M50" s="128">
        <v>410026</v>
      </c>
      <c r="N50" s="127">
        <v>-6.0708730502351482E-2</v>
      </c>
      <c r="O50" s="129">
        <v>1.1537611381070925E-2</v>
      </c>
      <c r="P50" s="130">
        <v>2.5250076458872586E-2</v>
      </c>
      <c r="Q50" s="131">
        <v>1.6020935257764143E-2</v>
      </c>
    </row>
    <row r="51" spans="1:17" s="4" customFormat="1" hidden="1" outlineLevel="1" x14ac:dyDescent="0.25">
      <c r="A51" s="115"/>
      <c r="B51" s="52" t="s">
        <v>82</v>
      </c>
      <c r="C51" s="126">
        <v>1188</v>
      </c>
      <c r="D51" s="127">
        <v>-0.1657303370786517</v>
      </c>
      <c r="E51" s="128">
        <v>963</v>
      </c>
      <c r="F51" s="127">
        <v>0.15467625899280568</v>
      </c>
      <c r="G51" s="128">
        <v>2151</v>
      </c>
      <c r="H51" s="127">
        <v>-4.7387068201948601E-2</v>
      </c>
      <c r="I51" s="126">
        <v>275503</v>
      </c>
      <c r="J51" s="127">
        <v>4.078864853837838E-2</v>
      </c>
      <c r="K51" s="128">
        <v>137502</v>
      </c>
      <c r="L51" s="127">
        <v>5.2179702027042474E-2</v>
      </c>
      <c r="M51" s="128">
        <v>413005</v>
      </c>
      <c r="N51" s="127">
        <v>4.4553591526319547E-2</v>
      </c>
      <c r="O51" s="129">
        <v>4.3121127537631169E-3</v>
      </c>
      <c r="P51" s="130">
        <v>7.0035344940437231E-3</v>
      </c>
      <c r="Q51" s="131">
        <v>5.2081693926223655E-3</v>
      </c>
    </row>
    <row r="52" spans="1:17" s="4" customFormat="1" hidden="1" outlineLevel="1" x14ac:dyDescent="0.25">
      <c r="A52" s="115"/>
      <c r="B52" s="52" t="s">
        <v>83</v>
      </c>
      <c r="C52" s="126">
        <v>1338</v>
      </c>
      <c r="D52" s="127">
        <v>3.0816640986132571E-2</v>
      </c>
      <c r="E52" s="128">
        <v>688</v>
      </c>
      <c r="F52" s="127">
        <v>-0.21100917431192656</v>
      </c>
      <c r="G52" s="128">
        <v>2026</v>
      </c>
      <c r="H52" s="127">
        <v>-6.6359447004608274E-2</v>
      </c>
      <c r="I52" s="126">
        <v>267820</v>
      </c>
      <c r="J52" s="127">
        <v>1.3191693810458816E-2</v>
      </c>
      <c r="K52" s="128">
        <v>146120</v>
      </c>
      <c r="L52" s="127">
        <v>8.6305209239392999E-2</v>
      </c>
      <c r="M52" s="128">
        <v>413940</v>
      </c>
      <c r="N52" s="127">
        <v>3.784938472184618E-2</v>
      </c>
      <c r="O52" s="129">
        <v>4.9958927637965798E-3</v>
      </c>
      <c r="P52" s="130">
        <v>4.708458800985491E-3</v>
      </c>
      <c r="Q52" s="131">
        <v>4.8944291443204328E-3</v>
      </c>
    </row>
    <row r="53" spans="1:17" s="4" customFormat="1" hidden="1" outlineLevel="1" x14ac:dyDescent="0.25">
      <c r="A53" s="115"/>
      <c r="B53" s="52" t="s">
        <v>84</v>
      </c>
      <c r="C53" s="126">
        <v>1819</v>
      </c>
      <c r="D53" s="127">
        <v>-0.24522821576763487</v>
      </c>
      <c r="E53" s="128">
        <v>1249</v>
      </c>
      <c r="F53" s="127">
        <v>-0.36145194274028625</v>
      </c>
      <c r="G53" s="128">
        <v>3068</v>
      </c>
      <c r="H53" s="127">
        <v>-0.29729729729729726</v>
      </c>
      <c r="I53" s="126">
        <v>308217</v>
      </c>
      <c r="J53" s="127">
        <v>5.0203930040240818E-2</v>
      </c>
      <c r="K53" s="128">
        <v>159778</v>
      </c>
      <c r="L53" s="127">
        <v>1.8355874517202331E-2</v>
      </c>
      <c r="M53" s="128">
        <v>467995</v>
      </c>
      <c r="N53" s="127">
        <v>3.9109109842555556E-2</v>
      </c>
      <c r="O53" s="129">
        <v>5.9016861496932358E-3</v>
      </c>
      <c r="P53" s="130">
        <v>7.8170962210066461E-3</v>
      </c>
      <c r="Q53" s="131">
        <v>6.5556255942905376E-3</v>
      </c>
    </row>
    <row r="54" spans="1:17" s="4" customFormat="1" hidden="1" outlineLevel="1" x14ac:dyDescent="0.25">
      <c r="A54" s="115"/>
      <c r="B54" s="52" t="s">
        <v>85</v>
      </c>
      <c r="C54" s="126">
        <v>1310</v>
      </c>
      <c r="D54" s="127">
        <v>-0.16666666666666663</v>
      </c>
      <c r="E54" s="128">
        <v>577</v>
      </c>
      <c r="F54" s="127">
        <v>-4.9423393739703503E-2</v>
      </c>
      <c r="G54" s="128">
        <v>1887</v>
      </c>
      <c r="H54" s="127">
        <v>-0.13400642496558057</v>
      </c>
      <c r="I54" s="126">
        <v>335326</v>
      </c>
      <c r="J54" s="127">
        <v>6.0567532007489433E-2</v>
      </c>
      <c r="K54" s="128">
        <v>163918</v>
      </c>
      <c r="L54" s="127">
        <v>-7.4103153578065628E-2</v>
      </c>
      <c r="M54" s="128">
        <v>499244</v>
      </c>
      <c r="N54" s="127">
        <v>1.2227982636305201E-2</v>
      </c>
      <c r="O54" s="129">
        <v>3.9066460697947669E-3</v>
      </c>
      <c r="P54" s="130">
        <v>3.52005270928147E-3</v>
      </c>
      <c r="Q54" s="131">
        <v>3.7797149289726067E-3</v>
      </c>
    </row>
    <row r="55" spans="1:17" s="4" customFormat="1" hidden="1" outlineLevel="1" x14ac:dyDescent="0.25">
      <c r="A55" s="115"/>
      <c r="B55" s="52" t="s">
        <v>86</v>
      </c>
      <c r="C55" s="126">
        <v>1102</v>
      </c>
      <c r="D55" s="127">
        <v>-0.14639814097598758</v>
      </c>
      <c r="E55" s="128">
        <v>1032</v>
      </c>
      <c r="F55" s="127">
        <v>0.12786885245901636</v>
      </c>
      <c r="G55" s="128">
        <v>2134</v>
      </c>
      <c r="H55" s="127">
        <v>-3.2638259292837701E-2</v>
      </c>
      <c r="I55" s="126">
        <v>283960</v>
      </c>
      <c r="J55" s="127">
        <v>9.2946382555225693E-3</v>
      </c>
      <c r="K55" s="128">
        <v>133817</v>
      </c>
      <c r="L55" s="127">
        <v>-4.0917105055688574E-2</v>
      </c>
      <c r="M55" s="128">
        <v>417777</v>
      </c>
      <c r="N55" s="127">
        <v>-7.3514212193285244E-3</v>
      </c>
      <c r="O55" s="129">
        <v>3.8808282856740385E-3</v>
      </c>
      <c r="P55" s="130">
        <v>7.7120246306523086E-3</v>
      </c>
      <c r="Q55" s="131">
        <v>5.107988232956817E-3</v>
      </c>
    </row>
    <row r="56" spans="1:17" s="4" customFormat="1" hidden="1" outlineLevel="1" x14ac:dyDescent="0.25">
      <c r="A56" s="115"/>
      <c r="B56" s="52" t="s">
        <v>87</v>
      </c>
      <c r="C56" s="126">
        <v>4303</v>
      </c>
      <c r="D56" s="127">
        <v>0.13926396611066982</v>
      </c>
      <c r="E56" s="128">
        <v>3616</v>
      </c>
      <c r="F56" s="127">
        <v>4.629629629629628E-2</v>
      </c>
      <c r="G56" s="128">
        <v>7919</v>
      </c>
      <c r="H56" s="127">
        <v>9.4843080326282303E-2</v>
      </c>
      <c r="I56" s="126">
        <v>322500</v>
      </c>
      <c r="J56" s="127">
        <v>3.8172558765395603E-2</v>
      </c>
      <c r="K56" s="128">
        <v>157455</v>
      </c>
      <c r="L56" s="127">
        <v>-1.9094193869922726E-2</v>
      </c>
      <c r="M56" s="128">
        <v>479955</v>
      </c>
      <c r="N56" s="127">
        <v>1.8662370904275027E-2</v>
      </c>
      <c r="O56" s="129">
        <v>1.3342635658914729E-2</v>
      </c>
      <c r="P56" s="130">
        <v>2.2965291670636056E-2</v>
      </c>
      <c r="Q56" s="131">
        <v>1.6499463491368983E-2</v>
      </c>
    </row>
    <row r="57" spans="1:17" s="4" customFormat="1" hidden="1" outlineLevel="1" x14ac:dyDescent="0.25">
      <c r="A57" s="115"/>
      <c r="B57" s="52" t="s">
        <v>88</v>
      </c>
      <c r="C57" s="126">
        <v>5181</v>
      </c>
      <c r="D57" s="127">
        <v>-0.29240644632614043</v>
      </c>
      <c r="E57" s="128">
        <v>5720</v>
      </c>
      <c r="F57" s="127">
        <v>-0.11564625850340138</v>
      </c>
      <c r="G57" s="128">
        <v>10901</v>
      </c>
      <c r="H57" s="127">
        <v>-0.20949963741841915</v>
      </c>
      <c r="I57" s="126">
        <v>287604</v>
      </c>
      <c r="J57" s="127">
        <v>3.1722514985955685E-2</v>
      </c>
      <c r="K57" s="128">
        <v>136189</v>
      </c>
      <c r="L57" s="127">
        <v>-2.8990053830522999E-2</v>
      </c>
      <c r="M57" s="128">
        <v>423793</v>
      </c>
      <c r="N57" s="127">
        <v>1.1400519311911772E-2</v>
      </c>
      <c r="O57" s="129">
        <v>1.8014353068802936E-2</v>
      </c>
      <c r="P57" s="130">
        <v>4.2000455249689768E-2</v>
      </c>
      <c r="Q57" s="131">
        <v>2.5722463561219745E-2</v>
      </c>
    </row>
    <row r="58" spans="1:17" s="4" customFormat="1" hidden="1" outlineLevel="1" x14ac:dyDescent="0.25">
      <c r="A58" s="115"/>
      <c r="B58" s="52" t="s">
        <v>89</v>
      </c>
      <c r="C58" s="126">
        <v>5301</v>
      </c>
      <c r="D58" s="127">
        <v>-0.17788461538461542</v>
      </c>
      <c r="E58" s="128">
        <v>5806</v>
      </c>
      <c r="F58" s="127">
        <v>-4.8040662403672774E-2</v>
      </c>
      <c r="G58" s="128">
        <v>11107</v>
      </c>
      <c r="H58" s="127">
        <v>-0.11476847055072925</v>
      </c>
      <c r="I58" s="126">
        <v>283380</v>
      </c>
      <c r="J58" s="127">
        <v>4.4691934217365725E-2</v>
      </c>
      <c r="K58" s="128">
        <v>140237</v>
      </c>
      <c r="L58" s="127">
        <v>-1.2605580640107084E-3</v>
      </c>
      <c r="M58" s="128">
        <v>423617</v>
      </c>
      <c r="N58" s="127">
        <v>2.9018318025802126E-2</v>
      </c>
      <c r="O58" s="129">
        <v>1.8706330721998728E-2</v>
      </c>
      <c r="P58" s="130">
        <v>4.1401342013876512E-2</v>
      </c>
      <c r="Q58" s="131">
        <v>2.621943878550672E-2</v>
      </c>
    </row>
    <row r="59" spans="1:17" s="4" customFormat="1" ht="15.75" collapsed="1" x14ac:dyDescent="0.25">
      <c r="A59" s="115"/>
      <c r="B59" s="64">
        <v>2015</v>
      </c>
      <c r="C59" s="132">
        <v>49252</v>
      </c>
      <c r="D59" s="66">
        <v>1.7855666694221783E-2</v>
      </c>
      <c r="E59" s="65">
        <v>46759</v>
      </c>
      <c r="F59" s="66">
        <v>-1.9624698605723911E-2</v>
      </c>
      <c r="G59" s="65">
        <v>96011</v>
      </c>
      <c r="H59" s="66">
        <v>-7.4935212264393147E-4</v>
      </c>
      <c r="I59" s="132">
        <v>3457637</v>
      </c>
      <c r="J59" s="66">
        <v>1.8160675437077556E-2</v>
      </c>
      <c r="K59" s="65">
        <v>1728670</v>
      </c>
      <c r="L59" s="66">
        <v>-1.3591526109436369E-2</v>
      </c>
      <c r="M59" s="65">
        <v>5186307</v>
      </c>
      <c r="N59" s="66">
        <v>7.3524998674359132E-3</v>
      </c>
      <c r="O59" s="133">
        <v>1.4244410272102017E-2</v>
      </c>
      <c r="P59" s="87">
        <v>2.7049118686620351E-2</v>
      </c>
      <c r="Q59" s="134">
        <v>1.8512401984687756E-2</v>
      </c>
    </row>
    <row r="60" spans="1:17" s="4" customFormat="1" hidden="1" outlineLevel="1" x14ac:dyDescent="0.25">
      <c r="A60" s="115"/>
      <c r="B60" s="52" t="s">
        <v>78</v>
      </c>
      <c r="C60" s="126">
        <v>5659</v>
      </c>
      <c r="D60" s="127">
        <v>6.2523469770934925E-2</v>
      </c>
      <c r="E60" s="128">
        <v>7285</v>
      </c>
      <c r="F60" s="127">
        <v>0.11408472243462309</v>
      </c>
      <c r="G60" s="128">
        <v>12944</v>
      </c>
      <c r="H60" s="127">
        <v>9.0939738727349395E-2</v>
      </c>
      <c r="I60" s="126">
        <v>263040</v>
      </c>
      <c r="J60" s="127">
        <v>4.8231229352387217E-2</v>
      </c>
      <c r="K60" s="128">
        <v>142221</v>
      </c>
      <c r="L60" s="127">
        <v>3.7973113021646743E-2</v>
      </c>
      <c r="M60" s="128">
        <v>405261</v>
      </c>
      <c r="N60" s="127">
        <v>4.4608266422652143E-2</v>
      </c>
      <c r="O60" s="129">
        <v>2.1513838199513382E-2</v>
      </c>
      <c r="P60" s="130">
        <v>5.1223096448485106E-2</v>
      </c>
      <c r="Q60" s="131">
        <v>3.1939910329392661E-2</v>
      </c>
    </row>
    <row r="61" spans="1:17" s="4" customFormat="1" hidden="1" outlineLevel="1" x14ac:dyDescent="0.25">
      <c r="A61" s="115"/>
      <c r="B61" s="52" t="s">
        <v>79</v>
      </c>
      <c r="C61" s="126">
        <v>6378</v>
      </c>
      <c r="D61" s="127">
        <v>5.2301600395974202E-2</v>
      </c>
      <c r="E61" s="128">
        <v>7230</v>
      </c>
      <c r="F61" s="127">
        <v>0.16200578592092585</v>
      </c>
      <c r="G61" s="128">
        <v>13608</v>
      </c>
      <c r="H61" s="127">
        <v>0.10787266954327124</v>
      </c>
      <c r="I61" s="126">
        <v>270055</v>
      </c>
      <c r="J61" s="127">
        <v>0.10022203662585816</v>
      </c>
      <c r="K61" s="128">
        <v>131002</v>
      </c>
      <c r="L61" s="127">
        <v>-3.1258088131983497E-2</v>
      </c>
      <c r="M61" s="128">
        <v>401057</v>
      </c>
      <c r="N61" s="127">
        <v>5.3516827605047723E-2</v>
      </c>
      <c r="O61" s="129">
        <v>2.3617411268075022E-2</v>
      </c>
      <c r="P61" s="130">
        <v>5.5189997099280928E-2</v>
      </c>
      <c r="Q61" s="131">
        <v>3.3930339078983789E-2</v>
      </c>
    </row>
    <row r="62" spans="1:17" s="4" customFormat="1" hidden="1" outlineLevel="1" x14ac:dyDescent="0.25">
      <c r="A62" s="115"/>
      <c r="B62" s="52" t="s">
        <v>80</v>
      </c>
      <c r="C62" s="126">
        <v>6677</v>
      </c>
      <c r="D62" s="127">
        <v>2.2515761032722015E-3</v>
      </c>
      <c r="E62" s="128">
        <v>7776</v>
      </c>
      <c r="F62" s="127">
        <v>0.22418136020151125</v>
      </c>
      <c r="G62" s="128">
        <v>14453</v>
      </c>
      <c r="H62" s="127">
        <v>0.11057322883049014</v>
      </c>
      <c r="I62" s="126">
        <v>293107</v>
      </c>
      <c r="J62" s="127">
        <v>-1.5877865671040436E-2</v>
      </c>
      <c r="K62" s="128">
        <v>151954</v>
      </c>
      <c r="L62" s="127">
        <v>-9.7681765278734511E-2</v>
      </c>
      <c r="M62" s="128">
        <v>445061</v>
      </c>
      <c r="N62" s="127">
        <v>-4.542510295126978E-2</v>
      </c>
      <c r="O62" s="129">
        <v>2.2780076900244622E-2</v>
      </c>
      <c r="P62" s="130">
        <v>5.1173381418060729E-2</v>
      </c>
      <c r="Q62" s="131">
        <v>3.2474200165819964E-2</v>
      </c>
    </row>
    <row r="63" spans="1:17" s="4" customFormat="1" hidden="1" outlineLevel="1" x14ac:dyDescent="0.25">
      <c r="A63" s="115"/>
      <c r="B63" s="52" t="s">
        <v>81</v>
      </c>
      <c r="C63" s="126">
        <v>4132</v>
      </c>
      <c r="D63" s="127">
        <v>0.3907775159878828</v>
      </c>
      <c r="E63" s="128">
        <v>4197</v>
      </c>
      <c r="F63" s="127">
        <v>0.33619866284622724</v>
      </c>
      <c r="G63" s="128">
        <v>8329</v>
      </c>
      <c r="H63" s="127">
        <v>0.36272905759162311</v>
      </c>
      <c r="I63" s="126">
        <v>289059</v>
      </c>
      <c r="J63" s="127">
        <v>0.1406006463399716</v>
      </c>
      <c r="K63" s="128">
        <v>147468</v>
      </c>
      <c r="L63" s="127">
        <v>0.12265048684120372</v>
      </c>
      <c r="M63" s="128">
        <v>436527</v>
      </c>
      <c r="N63" s="127">
        <v>0.13447284710382967</v>
      </c>
      <c r="O63" s="129">
        <v>1.4294659567769902E-2</v>
      </c>
      <c r="P63" s="130">
        <v>2.8460411750345839E-2</v>
      </c>
      <c r="Q63" s="131">
        <v>1.908014853605848E-2</v>
      </c>
    </row>
    <row r="64" spans="1:17" s="4" customFormat="1" hidden="1" outlineLevel="1" x14ac:dyDescent="0.25">
      <c r="A64" s="115"/>
      <c r="B64" s="52" t="s">
        <v>82</v>
      </c>
      <c r="C64" s="126">
        <v>1424</v>
      </c>
      <c r="D64" s="127">
        <v>0.38926829268292673</v>
      </c>
      <c r="E64" s="128">
        <v>834</v>
      </c>
      <c r="F64" s="127">
        <v>-0.10992529348986124</v>
      </c>
      <c r="G64" s="128">
        <v>2258</v>
      </c>
      <c r="H64" s="127">
        <v>0.15086646279306826</v>
      </c>
      <c r="I64" s="126">
        <v>264706</v>
      </c>
      <c r="J64" s="127">
        <v>8.5212015365630611E-2</v>
      </c>
      <c r="K64" s="128">
        <v>130683</v>
      </c>
      <c r="L64" s="127">
        <v>3.747955732681274E-2</v>
      </c>
      <c r="M64" s="128">
        <v>395389</v>
      </c>
      <c r="N64" s="127">
        <v>6.8956940437922221E-2</v>
      </c>
      <c r="O64" s="129">
        <v>5.3795531646430375E-3</v>
      </c>
      <c r="P64" s="130">
        <v>6.3818553293083259E-3</v>
      </c>
      <c r="Q64" s="131">
        <v>5.7108316114004186E-3</v>
      </c>
    </row>
    <row r="65" spans="1:17" s="4" customFormat="1" hidden="1" outlineLevel="1" x14ac:dyDescent="0.25">
      <c r="A65" s="115"/>
      <c r="B65" s="52" t="s">
        <v>83</v>
      </c>
      <c r="C65" s="126">
        <v>1298</v>
      </c>
      <c r="D65" s="127">
        <v>0.3006012024048097</v>
      </c>
      <c r="E65" s="128">
        <v>872</v>
      </c>
      <c r="F65" s="127">
        <v>-0.16952380952380952</v>
      </c>
      <c r="G65" s="128">
        <v>2170</v>
      </c>
      <c r="H65" s="127">
        <v>5.95703125E-2</v>
      </c>
      <c r="I65" s="126">
        <v>264333</v>
      </c>
      <c r="J65" s="127">
        <v>3.447830527975948E-2</v>
      </c>
      <c r="K65" s="128">
        <v>134511</v>
      </c>
      <c r="L65" s="127">
        <v>-1.5365430009353087E-3</v>
      </c>
      <c r="M65" s="128">
        <v>398844</v>
      </c>
      <c r="N65" s="127">
        <v>2.2045351462301577E-2</v>
      </c>
      <c r="O65" s="129">
        <v>4.9104727748710908E-3</v>
      </c>
      <c r="P65" s="130">
        <v>6.4827411884529887E-3</v>
      </c>
      <c r="Q65" s="131">
        <v>5.4407236914683433E-3</v>
      </c>
    </row>
    <row r="66" spans="1:17" s="4" customFormat="1" hidden="1" outlineLevel="1" x14ac:dyDescent="0.25">
      <c r="A66" s="115"/>
      <c r="B66" s="52" t="s">
        <v>84</v>
      </c>
      <c r="C66" s="126">
        <v>2410</v>
      </c>
      <c r="D66" s="127">
        <v>0.17446393762183243</v>
      </c>
      <c r="E66" s="128">
        <v>1956</v>
      </c>
      <c r="F66" s="127">
        <v>7.2368421052631637E-2</v>
      </c>
      <c r="G66" s="128">
        <v>4366</v>
      </c>
      <c r="H66" s="127">
        <v>0.12641898864809087</v>
      </c>
      <c r="I66" s="126">
        <v>293483</v>
      </c>
      <c r="J66" s="127">
        <v>8.3854980297440429E-2</v>
      </c>
      <c r="K66" s="128">
        <v>156898</v>
      </c>
      <c r="L66" s="127">
        <v>1.7681550476091656E-2</v>
      </c>
      <c r="M66" s="128">
        <v>450381</v>
      </c>
      <c r="N66" s="127">
        <v>5.9847181661799365E-2</v>
      </c>
      <c r="O66" s="129">
        <v>8.2117192477928879E-3</v>
      </c>
      <c r="P66" s="130">
        <v>1.2466698109599867E-2</v>
      </c>
      <c r="Q66" s="131">
        <v>9.6940146231746013E-3</v>
      </c>
    </row>
    <row r="67" spans="1:17" s="4" customFormat="1" hidden="1" outlineLevel="1" x14ac:dyDescent="0.25">
      <c r="A67" s="115"/>
      <c r="B67" s="52" t="s">
        <v>85</v>
      </c>
      <c r="C67" s="126">
        <v>1572</v>
      </c>
      <c r="D67" s="127">
        <v>0.35986159169550169</v>
      </c>
      <c r="E67" s="128">
        <v>607</v>
      </c>
      <c r="F67" s="127">
        <v>-0.35080213903743318</v>
      </c>
      <c r="G67" s="128">
        <v>2179</v>
      </c>
      <c r="H67" s="127">
        <v>4.2085126733620193E-2</v>
      </c>
      <c r="I67" s="126">
        <v>316176</v>
      </c>
      <c r="J67" s="127">
        <v>6.2326544051930943E-2</v>
      </c>
      <c r="K67" s="128">
        <v>177037</v>
      </c>
      <c r="L67" s="127">
        <v>3.2069070049435711E-2</v>
      </c>
      <c r="M67" s="128">
        <v>493213</v>
      </c>
      <c r="N67" s="127">
        <v>5.126374258784816E-2</v>
      </c>
      <c r="O67" s="129">
        <v>4.971914376802793E-3</v>
      </c>
      <c r="P67" s="130">
        <v>3.4286618051593736E-3</v>
      </c>
      <c r="Q67" s="131">
        <v>4.4179695182405979E-3</v>
      </c>
    </row>
    <row r="68" spans="1:17" s="4" customFormat="1" hidden="1" outlineLevel="1" x14ac:dyDescent="0.25">
      <c r="A68" s="115"/>
      <c r="B68" s="52" t="s">
        <v>86</v>
      </c>
      <c r="C68" s="126">
        <v>1291</v>
      </c>
      <c r="D68" s="127">
        <v>0.13146362839614367</v>
      </c>
      <c r="E68" s="128">
        <v>915</v>
      </c>
      <c r="F68" s="127">
        <v>-1.6129032258064502E-2</v>
      </c>
      <c r="G68" s="128">
        <v>2206</v>
      </c>
      <c r="H68" s="127">
        <v>6.518590053114437E-2</v>
      </c>
      <c r="I68" s="126">
        <v>281345</v>
      </c>
      <c r="J68" s="127">
        <v>0.10614197870633935</v>
      </c>
      <c r="K68" s="128">
        <v>139526</v>
      </c>
      <c r="L68" s="127">
        <v>2.1629616612482749E-2</v>
      </c>
      <c r="M68" s="128">
        <v>420871</v>
      </c>
      <c r="N68" s="127">
        <v>7.6616699068863259E-2</v>
      </c>
      <c r="O68" s="129">
        <v>4.5886722706996747E-3</v>
      </c>
      <c r="P68" s="130">
        <v>6.5579175207488207E-3</v>
      </c>
      <c r="Q68" s="131">
        <v>5.2415110568321413E-3</v>
      </c>
    </row>
    <row r="69" spans="1:17" s="4" customFormat="1" hidden="1" outlineLevel="1" x14ac:dyDescent="0.25">
      <c r="A69" s="115"/>
      <c r="B69" s="52" t="s">
        <v>87</v>
      </c>
      <c r="C69" s="126">
        <v>3777</v>
      </c>
      <c r="D69" s="127">
        <v>-0.10050011907597045</v>
      </c>
      <c r="E69" s="128">
        <v>3456</v>
      </c>
      <c r="F69" s="127">
        <v>-0.19627906976744181</v>
      </c>
      <c r="G69" s="128">
        <v>7233</v>
      </c>
      <c r="H69" s="127">
        <v>-0.14895870102364983</v>
      </c>
      <c r="I69" s="126">
        <v>310642</v>
      </c>
      <c r="J69" s="127">
        <v>9.4530553568723086E-2</v>
      </c>
      <c r="K69" s="128">
        <v>160520</v>
      </c>
      <c r="L69" s="127">
        <v>5.4692633183526462E-2</v>
      </c>
      <c r="M69" s="128">
        <v>471162</v>
      </c>
      <c r="N69" s="127">
        <v>8.0624482522149821E-2</v>
      </c>
      <c r="O69" s="129">
        <v>1.2158690711494261E-2</v>
      </c>
      <c r="P69" s="130">
        <v>2.1530027410914528E-2</v>
      </c>
      <c r="Q69" s="131">
        <v>1.5351407796044672E-2</v>
      </c>
    </row>
    <row r="70" spans="1:17" s="4" customFormat="1" hidden="1" outlineLevel="1" x14ac:dyDescent="0.25">
      <c r="A70" s="115"/>
      <c r="B70" s="52" t="s">
        <v>88</v>
      </c>
      <c r="C70" s="126">
        <v>7322</v>
      </c>
      <c r="D70" s="127">
        <v>0.43063696756545533</v>
      </c>
      <c r="E70" s="128">
        <v>6468</v>
      </c>
      <c r="F70" s="127">
        <v>-4.4185015516477022E-2</v>
      </c>
      <c r="G70" s="128">
        <v>13790</v>
      </c>
      <c r="H70" s="127">
        <v>0.16028607488430802</v>
      </c>
      <c r="I70" s="126">
        <v>278761</v>
      </c>
      <c r="J70" s="127">
        <v>-4.2929977855217794E-2</v>
      </c>
      <c r="K70" s="128">
        <v>140255</v>
      </c>
      <c r="L70" s="127">
        <v>-9.8386474672152224E-2</v>
      </c>
      <c r="M70" s="128">
        <v>419016</v>
      </c>
      <c r="N70" s="127">
        <v>-6.2236893638449087E-2</v>
      </c>
      <c r="O70" s="129">
        <v>2.6266228059161793E-2</v>
      </c>
      <c r="P70" s="130">
        <v>4.611600299454565E-2</v>
      </c>
      <c r="Q70" s="131">
        <v>3.2910437787578517E-2</v>
      </c>
    </row>
    <row r="71" spans="1:17" s="4" customFormat="1" hidden="1" outlineLevel="1" x14ac:dyDescent="0.25">
      <c r="A71" s="115"/>
      <c r="B71" s="52" t="s">
        <v>89</v>
      </c>
      <c r="C71" s="126">
        <v>6448</v>
      </c>
      <c r="D71" s="127">
        <v>0.14896650035637915</v>
      </c>
      <c r="E71" s="128">
        <v>6099</v>
      </c>
      <c r="F71" s="127">
        <v>-0.17814310739792483</v>
      </c>
      <c r="G71" s="128">
        <v>12547</v>
      </c>
      <c r="H71" s="127">
        <v>-3.7289956264866086E-2</v>
      </c>
      <c r="I71" s="126">
        <v>271257</v>
      </c>
      <c r="J71" s="127">
        <v>-6.2098830563616092E-3</v>
      </c>
      <c r="K71" s="128">
        <v>140414</v>
      </c>
      <c r="L71" s="127">
        <v>-7.8908182074611477E-2</v>
      </c>
      <c r="M71" s="128">
        <v>411671</v>
      </c>
      <c r="N71" s="127">
        <v>-3.226178022778825E-2</v>
      </c>
      <c r="O71" s="129">
        <v>2.3770815131038094E-2</v>
      </c>
      <c r="P71" s="130">
        <v>4.343583973108095E-2</v>
      </c>
      <c r="Q71" s="131">
        <v>3.0478221686735283E-2</v>
      </c>
    </row>
    <row r="72" spans="1:17" s="4" customFormat="1" ht="15.75" collapsed="1" x14ac:dyDescent="0.25">
      <c r="A72" s="115"/>
      <c r="B72" s="64">
        <v>2014</v>
      </c>
      <c r="C72" s="132">
        <v>48388</v>
      </c>
      <c r="D72" s="66">
        <v>0.14335672597528415</v>
      </c>
      <c r="E72" s="65">
        <v>47695</v>
      </c>
      <c r="F72" s="66">
        <v>2.7510879400232557E-2</v>
      </c>
      <c r="G72" s="65">
        <v>96083</v>
      </c>
      <c r="H72" s="66">
        <v>8.2759553296746668E-2</v>
      </c>
      <c r="I72" s="132">
        <v>3395964</v>
      </c>
      <c r="J72" s="66">
        <v>5.534202642733721E-2</v>
      </c>
      <c r="K72" s="65">
        <v>1752489</v>
      </c>
      <c r="L72" s="66">
        <v>-1.5257807376733989E-3</v>
      </c>
      <c r="M72" s="65">
        <v>5148453</v>
      </c>
      <c r="N72" s="66">
        <v>3.527133365118007E-2</v>
      </c>
      <c r="O72" s="133">
        <v>1.4248678725687317E-2</v>
      </c>
      <c r="P72" s="87">
        <v>2.7215577387361634E-2</v>
      </c>
      <c r="Q72" s="134">
        <v>1.8662499201216366E-2</v>
      </c>
    </row>
    <row r="73" spans="1:17" s="4" customFormat="1" hidden="1" outlineLevel="1" x14ac:dyDescent="0.25">
      <c r="A73" s="115"/>
      <c r="B73" s="52" t="s">
        <v>78</v>
      </c>
      <c r="C73" s="126">
        <v>5326</v>
      </c>
      <c r="D73" s="127">
        <v>-8.7388622344071298E-2</v>
      </c>
      <c r="E73" s="128">
        <v>6539</v>
      </c>
      <c r="F73" s="127">
        <v>-0.20031796502384736</v>
      </c>
      <c r="G73" s="128">
        <v>11865</v>
      </c>
      <c r="H73" s="127">
        <v>-0.15328623421108967</v>
      </c>
      <c r="I73" s="126">
        <v>250937</v>
      </c>
      <c r="J73" s="127">
        <v>-4.2060659273539303E-2</v>
      </c>
      <c r="K73" s="128">
        <v>137018</v>
      </c>
      <c r="L73" s="127">
        <v>-1.5038458773632413E-2</v>
      </c>
      <c r="M73" s="128">
        <v>387955</v>
      </c>
      <c r="N73" s="127">
        <v>-3.2687968284442648E-2</v>
      </c>
      <c r="O73" s="129">
        <v>2.1224450758556928E-2</v>
      </c>
      <c r="P73" s="130">
        <v>4.7723656745829013E-2</v>
      </c>
      <c r="Q73" s="131">
        <v>3.0583443956128931E-2</v>
      </c>
    </row>
    <row r="74" spans="1:17" s="4" customFormat="1" hidden="1" outlineLevel="1" x14ac:dyDescent="0.25">
      <c r="A74" s="115"/>
      <c r="B74" s="52" t="s">
        <v>79</v>
      </c>
      <c r="C74" s="126">
        <v>6061</v>
      </c>
      <c r="D74" s="127">
        <v>-9.9940599940599895E-2</v>
      </c>
      <c r="E74" s="128">
        <v>6222</v>
      </c>
      <c r="F74" s="127">
        <v>-0.29311520109066125</v>
      </c>
      <c r="G74" s="128">
        <v>12283</v>
      </c>
      <c r="H74" s="127">
        <v>-0.20938465499485071</v>
      </c>
      <c r="I74" s="126">
        <v>245455</v>
      </c>
      <c r="J74" s="127">
        <v>-5.5855155860541017E-2</v>
      </c>
      <c r="K74" s="128">
        <v>135229</v>
      </c>
      <c r="L74" s="127">
        <v>-3.9955415776283698E-2</v>
      </c>
      <c r="M74" s="128">
        <v>380684</v>
      </c>
      <c r="N74" s="127">
        <v>-5.0267817270534088E-2</v>
      </c>
      <c r="O74" s="129">
        <v>2.4692917235338452E-2</v>
      </c>
      <c r="P74" s="130">
        <v>4.6010840869931742E-2</v>
      </c>
      <c r="Q74" s="131">
        <v>3.2265606119511195E-2</v>
      </c>
    </row>
    <row r="75" spans="1:17" s="4" customFormat="1" hidden="1" outlineLevel="1" x14ac:dyDescent="0.25">
      <c r="A75" s="115"/>
      <c r="B75" s="52" t="s">
        <v>80</v>
      </c>
      <c r="C75" s="126">
        <v>6662</v>
      </c>
      <c r="D75" s="127">
        <v>8.8028744079699406E-2</v>
      </c>
      <c r="E75" s="128">
        <v>6352</v>
      </c>
      <c r="F75" s="127">
        <v>-0.22261657079916775</v>
      </c>
      <c r="G75" s="128">
        <v>13014</v>
      </c>
      <c r="H75" s="127">
        <v>-8.9548062123968153E-2</v>
      </c>
      <c r="I75" s="126">
        <v>297836</v>
      </c>
      <c r="J75" s="127">
        <v>8.4898134623300203E-2</v>
      </c>
      <c r="K75" s="128">
        <v>168404</v>
      </c>
      <c r="L75" s="127">
        <v>3.6370573682720675E-2</v>
      </c>
      <c r="M75" s="128">
        <v>466240</v>
      </c>
      <c r="N75" s="127">
        <v>6.6854604906377846E-2</v>
      </c>
      <c r="O75" s="129">
        <v>2.2368014612068388E-2</v>
      </c>
      <c r="P75" s="130">
        <v>3.7718819030426828E-2</v>
      </c>
      <c r="Q75" s="131">
        <v>2.7912663006177077E-2</v>
      </c>
    </row>
    <row r="76" spans="1:17" s="4" customFormat="1" hidden="1" outlineLevel="1" x14ac:dyDescent="0.25">
      <c r="A76" s="115"/>
      <c r="B76" s="52" t="s">
        <v>81</v>
      </c>
      <c r="C76" s="126">
        <v>2971</v>
      </c>
      <c r="D76" s="127">
        <v>-7.4166406980367694E-2</v>
      </c>
      <c r="E76" s="128">
        <v>3141</v>
      </c>
      <c r="F76" s="127">
        <v>-7.5829383886255597E-3</v>
      </c>
      <c r="G76" s="128">
        <v>6112</v>
      </c>
      <c r="H76" s="127">
        <v>-4.1104486978349564E-2</v>
      </c>
      <c r="I76" s="126">
        <v>253427</v>
      </c>
      <c r="J76" s="127">
        <v>-5.8242289111854362E-2</v>
      </c>
      <c r="K76" s="128">
        <v>131357</v>
      </c>
      <c r="L76" s="127">
        <v>-7.7834096206228387E-2</v>
      </c>
      <c r="M76" s="128">
        <v>384784</v>
      </c>
      <c r="N76" s="127">
        <v>-6.5023423983826767E-2</v>
      </c>
      <c r="O76" s="129">
        <v>1.1723297044119214E-2</v>
      </c>
      <c r="P76" s="130">
        <v>2.3911934651369929E-2</v>
      </c>
      <c r="Q76" s="131">
        <v>1.5884236350783815E-2</v>
      </c>
    </row>
    <row r="77" spans="1:17" s="4" customFormat="1" hidden="1" outlineLevel="1" x14ac:dyDescent="0.25">
      <c r="A77" s="115"/>
      <c r="B77" s="52" t="s">
        <v>82</v>
      </c>
      <c r="C77" s="126">
        <v>1025</v>
      </c>
      <c r="D77" s="127">
        <v>-0.1773675762439807</v>
      </c>
      <c r="E77" s="128">
        <v>937</v>
      </c>
      <c r="F77" s="127">
        <v>-0.24313408723747976</v>
      </c>
      <c r="G77" s="128">
        <v>1962</v>
      </c>
      <c r="H77" s="127">
        <v>-0.21014492753623193</v>
      </c>
      <c r="I77" s="126">
        <v>243921</v>
      </c>
      <c r="J77" s="127">
        <v>1.9123103148606102E-2</v>
      </c>
      <c r="K77" s="128">
        <v>125962</v>
      </c>
      <c r="L77" s="127">
        <v>0.10510431471635862</v>
      </c>
      <c r="M77" s="128">
        <v>369883</v>
      </c>
      <c r="N77" s="127">
        <v>4.6860406536739507E-2</v>
      </c>
      <c r="O77" s="129">
        <v>4.2021802140857082E-3</v>
      </c>
      <c r="P77" s="130">
        <v>7.4387513694606309E-3</v>
      </c>
      <c r="Q77" s="131">
        <v>5.3043800336863281E-3</v>
      </c>
    </row>
    <row r="78" spans="1:17" s="4" customFormat="1" hidden="1" outlineLevel="1" x14ac:dyDescent="0.25">
      <c r="A78" s="115"/>
      <c r="B78" s="52" t="s">
        <v>83</v>
      </c>
      <c r="C78" s="126">
        <v>998</v>
      </c>
      <c r="D78" s="127">
        <v>-0.11051693404634577</v>
      </c>
      <c r="E78" s="128">
        <v>1050</v>
      </c>
      <c r="F78" s="127">
        <v>2.1400778210116655E-2</v>
      </c>
      <c r="G78" s="128">
        <v>2048</v>
      </c>
      <c r="H78" s="127">
        <v>-4.7441860465116226E-2</v>
      </c>
      <c r="I78" s="126">
        <v>255523</v>
      </c>
      <c r="J78" s="127">
        <v>-8.9708186599233297E-3</v>
      </c>
      <c r="K78" s="128">
        <v>134718</v>
      </c>
      <c r="L78" s="127">
        <v>-2.5195369030390768E-2</v>
      </c>
      <c r="M78" s="128">
        <v>390241</v>
      </c>
      <c r="N78" s="127">
        <v>-1.4632508155824175E-2</v>
      </c>
      <c r="O78" s="129">
        <v>3.9057149454256564E-3</v>
      </c>
      <c r="P78" s="130">
        <v>7.7940587003963837E-3</v>
      </c>
      <c r="Q78" s="131">
        <v>5.2480390322903027E-3</v>
      </c>
    </row>
    <row r="79" spans="1:17" s="4" customFormat="1" hidden="1" outlineLevel="1" x14ac:dyDescent="0.25">
      <c r="A79" s="115"/>
      <c r="B79" s="52" t="s">
        <v>84</v>
      </c>
      <c r="C79" s="126">
        <v>2052</v>
      </c>
      <c r="D79" s="127">
        <v>0.70008285004142512</v>
      </c>
      <c r="E79" s="128">
        <v>1824</v>
      </c>
      <c r="F79" s="127">
        <v>-0.25913891145410239</v>
      </c>
      <c r="G79" s="128">
        <v>3876</v>
      </c>
      <c r="H79" s="127">
        <v>5.6418642681929754E-2</v>
      </c>
      <c r="I79" s="126">
        <v>270777</v>
      </c>
      <c r="J79" s="127">
        <v>-2.7971525905610473E-2</v>
      </c>
      <c r="K79" s="128">
        <v>154172</v>
      </c>
      <c r="L79" s="127">
        <v>-2.5978620707083455E-2</v>
      </c>
      <c r="M79" s="128">
        <v>424949</v>
      </c>
      <c r="N79" s="127">
        <v>-2.7249440887438081E-2</v>
      </c>
      <c r="O79" s="129">
        <v>7.5781916484782682E-3</v>
      </c>
      <c r="P79" s="130">
        <v>1.183094206470695E-2</v>
      </c>
      <c r="Q79" s="131">
        <v>9.1210945313437604E-3</v>
      </c>
    </row>
    <row r="80" spans="1:17" s="4" customFormat="1" hidden="1" outlineLevel="1" x14ac:dyDescent="0.25">
      <c r="A80" s="115"/>
      <c r="B80" s="52" t="s">
        <v>85</v>
      </c>
      <c r="C80" s="126">
        <v>1156</v>
      </c>
      <c r="D80" s="127">
        <v>0.12124151309408338</v>
      </c>
      <c r="E80" s="128">
        <v>935</v>
      </c>
      <c r="F80" s="127">
        <v>0.43404907975460127</v>
      </c>
      <c r="G80" s="128">
        <v>2091</v>
      </c>
      <c r="H80" s="127">
        <v>0.24242424242424243</v>
      </c>
      <c r="I80" s="126">
        <v>297626</v>
      </c>
      <c r="J80" s="127">
        <v>1.0978484615854933E-2</v>
      </c>
      <c r="K80" s="128">
        <v>171536</v>
      </c>
      <c r="L80" s="127">
        <v>2.0094316620776986E-2</v>
      </c>
      <c r="M80" s="128">
        <v>469162</v>
      </c>
      <c r="N80" s="127">
        <v>1.4292478018640198E-2</v>
      </c>
      <c r="O80" s="129">
        <v>3.8840692681418963E-3</v>
      </c>
      <c r="P80" s="130">
        <v>5.4507508627926497E-3</v>
      </c>
      <c r="Q80" s="131">
        <v>4.4568826972346438E-3</v>
      </c>
    </row>
    <row r="81" spans="1:17" s="4" customFormat="1" hidden="1" outlineLevel="1" x14ac:dyDescent="0.25">
      <c r="A81" s="115"/>
      <c r="B81" s="52" t="s">
        <v>86</v>
      </c>
      <c r="C81" s="126">
        <v>1141</v>
      </c>
      <c r="D81" s="127">
        <v>-1.0407632263660038E-2</v>
      </c>
      <c r="E81" s="128">
        <v>930</v>
      </c>
      <c r="F81" s="127">
        <v>0.13831089351285186</v>
      </c>
      <c r="G81" s="128">
        <v>2071</v>
      </c>
      <c r="H81" s="127">
        <v>5.1269035532995E-2</v>
      </c>
      <c r="I81" s="126">
        <v>254348</v>
      </c>
      <c r="J81" s="127">
        <v>-1.1952996018257722E-2</v>
      </c>
      <c r="K81" s="128">
        <v>136572</v>
      </c>
      <c r="L81" s="127">
        <v>4.8940092165898674E-2</v>
      </c>
      <c r="M81" s="128">
        <v>390920</v>
      </c>
      <c r="N81" s="127">
        <v>8.5004837149307289E-3</v>
      </c>
      <c r="O81" s="129">
        <v>4.4859798386462646E-3</v>
      </c>
      <c r="P81" s="130">
        <v>6.80959493893331E-3</v>
      </c>
      <c r="Q81" s="131">
        <v>5.2977591323032846E-3</v>
      </c>
    </row>
    <row r="82" spans="1:17" s="4" customFormat="1" hidden="1" outlineLevel="1" x14ac:dyDescent="0.25">
      <c r="A82" s="115"/>
      <c r="B82" s="52" t="s">
        <v>87</v>
      </c>
      <c r="C82" s="126">
        <v>4199</v>
      </c>
      <c r="D82" s="127">
        <v>0.23137829912023467</v>
      </c>
      <c r="E82" s="128">
        <v>4300</v>
      </c>
      <c r="F82" s="127">
        <v>8.531044926804654E-2</v>
      </c>
      <c r="G82" s="128">
        <v>8499</v>
      </c>
      <c r="H82" s="127">
        <v>0.15287574606619647</v>
      </c>
      <c r="I82" s="126">
        <v>283813</v>
      </c>
      <c r="J82" s="127">
        <v>1.7480649752453115E-2</v>
      </c>
      <c r="K82" s="128">
        <v>152196</v>
      </c>
      <c r="L82" s="127">
        <v>4.1539493313989206E-2</v>
      </c>
      <c r="M82" s="128">
        <v>436009</v>
      </c>
      <c r="N82" s="127">
        <v>2.5751476839903642E-2</v>
      </c>
      <c r="O82" s="129">
        <v>1.4794953014837235E-2</v>
      </c>
      <c r="P82" s="130">
        <v>2.8253042129885147E-2</v>
      </c>
      <c r="Q82" s="131">
        <v>1.949271689345862E-2</v>
      </c>
    </row>
    <row r="83" spans="1:17" s="4" customFormat="1" hidden="1" outlineLevel="1" x14ac:dyDescent="0.25">
      <c r="A83" s="115"/>
      <c r="B83" s="52" t="s">
        <v>88</v>
      </c>
      <c r="C83" s="126">
        <v>5118</v>
      </c>
      <c r="D83" s="127">
        <v>8.501165995336013E-2</v>
      </c>
      <c r="E83" s="128">
        <v>6767</v>
      </c>
      <c r="F83" s="127">
        <v>0.23620752648885635</v>
      </c>
      <c r="G83" s="128">
        <v>11885</v>
      </c>
      <c r="H83" s="127">
        <v>0.16622510057894213</v>
      </c>
      <c r="I83" s="126">
        <v>291265</v>
      </c>
      <c r="J83" s="127">
        <v>0.1489879564649681</v>
      </c>
      <c r="K83" s="128">
        <v>155560</v>
      </c>
      <c r="L83" s="127">
        <v>8.4132471008028453E-2</v>
      </c>
      <c r="M83" s="128">
        <v>446825</v>
      </c>
      <c r="N83" s="127">
        <v>0.12554630527601796</v>
      </c>
      <c r="O83" s="129">
        <v>1.7571627212332411E-2</v>
      </c>
      <c r="P83" s="130">
        <v>4.3500899974286446E-2</v>
      </c>
      <c r="Q83" s="131">
        <v>2.6598780283108598E-2</v>
      </c>
    </row>
    <row r="84" spans="1:17" s="4" customFormat="1" hidden="1" outlineLevel="1" x14ac:dyDescent="0.25">
      <c r="A84" s="115"/>
      <c r="B84" s="52" t="s">
        <v>89</v>
      </c>
      <c r="C84" s="126">
        <v>5612</v>
      </c>
      <c r="D84" s="127">
        <v>0.29100529100529093</v>
      </c>
      <c r="E84" s="128">
        <v>7421</v>
      </c>
      <c r="F84" s="127">
        <v>0.15376243781094523</v>
      </c>
      <c r="G84" s="128">
        <v>13033</v>
      </c>
      <c r="H84" s="127">
        <v>0.20911030707857869</v>
      </c>
      <c r="I84" s="126">
        <v>272952</v>
      </c>
      <c r="J84" s="127">
        <v>0.1009858177769889</v>
      </c>
      <c r="K84" s="128">
        <v>152443</v>
      </c>
      <c r="L84" s="127">
        <v>5.8653999736105522E-2</v>
      </c>
      <c r="M84" s="128">
        <v>425395</v>
      </c>
      <c r="N84" s="127">
        <v>8.5432226029756642E-2</v>
      </c>
      <c r="O84" s="129">
        <v>2.0560391570679095E-2</v>
      </c>
      <c r="P84" s="130">
        <v>4.8680490412810036E-2</v>
      </c>
      <c r="Q84" s="131">
        <v>3.0637407585890761E-2</v>
      </c>
    </row>
    <row r="85" spans="1:17" s="4" customFormat="1" ht="15.75" collapsed="1" x14ac:dyDescent="0.25">
      <c r="A85" s="115"/>
      <c r="B85" s="64">
        <v>2013</v>
      </c>
      <c r="C85" s="132">
        <v>42321</v>
      </c>
      <c r="D85" s="66">
        <v>5.4466176653793497E-2</v>
      </c>
      <c r="E85" s="65">
        <v>46418</v>
      </c>
      <c r="F85" s="66">
        <v>-7.8642318380309661E-2</v>
      </c>
      <c r="G85" s="65">
        <v>88739</v>
      </c>
      <c r="H85" s="66">
        <v>-1.9621057283323196E-2</v>
      </c>
      <c r="I85" s="132">
        <v>3217880</v>
      </c>
      <c r="J85" s="66">
        <v>1.3991589038903074E-2</v>
      </c>
      <c r="K85" s="65">
        <v>1755167</v>
      </c>
      <c r="L85" s="66">
        <v>1.6110329240525356E-2</v>
      </c>
      <c r="M85" s="65">
        <v>4973047</v>
      </c>
      <c r="N85" s="66">
        <v>1.4738358930766138E-2</v>
      </c>
      <c r="O85" s="133">
        <v>1.3151826668489814E-2</v>
      </c>
      <c r="P85" s="87">
        <v>2.6446486288769104E-2</v>
      </c>
      <c r="Q85" s="134">
        <v>1.7843989811477751E-2</v>
      </c>
    </row>
    <row r="86" spans="1:17" s="4" customFormat="1" hidden="1" outlineLevel="1" x14ac:dyDescent="0.25">
      <c r="A86" s="115"/>
      <c r="B86" s="52" t="s">
        <v>78</v>
      </c>
      <c r="C86" s="126">
        <v>5836</v>
      </c>
      <c r="D86" s="127">
        <v>0.17047733654231845</v>
      </c>
      <c r="E86" s="128">
        <v>8177</v>
      </c>
      <c r="F86" s="127">
        <v>0.16747572815533984</v>
      </c>
      <c r="G86" s="128">
        <v>14013</v>
      </c>
      <c r="H86" s="127">
        <v>0.16872393661384488</v>
      </c>
      <c r="I86" s="126">
        <v>261955</v>
      </c>
      <c r="J86" s="127">
        <v>8.7600059786760553E-2</v>
      </c>
      <c r="K86" s="128">
        <v>139110</v>
      </c>
      <c r="L86" s="127">
        <v>-3.8658226448474164E-2</v>
      </c>
      <c r="M86" s="128">
        <v>401065</v>
      </c>
      <c r="N86" s="127">
        <v>4.0214233841684877E-2</v>
      </c>
      <c r="O86" s="129">
        <v>2.227863564352656E-2</v>
      </c>
      <c r="P86" s="130">
        <v>5.8780820933074546E-2</v>
      </c>
      <c r="Q86" s="131">
        <v>3.4939473651403138E-2</v>
      </c>
    </row>
    <row r="87" spans="1:17" s="4" customFormat="1" hidden="1" outlineLevel="1" x14ac:dyDescent="0.25">
      <c r="A87" s="115"/>
      <c r="B87" s="52" t="s">
        <v>79</v>
      </c>
      <c r="C87" s="126">
        <v>6734</v>
      </c>
      <c r="D87" s="127">
        <v>2.1541262135922334E-2</v>
      </c>
      <c r="E87" s="128">
        <v>8802</v>
      </c>
      <c r="F87" s="127">
        <v>-0.1476711532874988</v>
      </c>
      <c r="G87" s="128">
        <v>15536</v>
      </c>
      <c r="H87" s="127">
        <v>-8.1742419764761487E-2</v>
      </c>
      <c r="I87" s="126">
        <v>259976</v>
      </c>
      <c r="J87" s="127">
        <v>1.9589694918444867E-2</v>
      </c>
      <c r="K87" s="128">
        <v>140857</v>
      </c>
      <c r="L87" s="127">
        <v>-0.13397643991933506</v>
      </c>
      <c r="M87" s="128">
        <v>400833</v>
      </c>
      <c r="N87" s="127">
        <v>-4.0217513630518953E-2</v>
      </c>
      <c r="O87" s="129">
        <v>2.5902390989937532E-2</v>
      </c>
      <c r="P87" s="130">
        <v>6.2488907189561044E-2</v>
      </c>
      <c r="Q87" s="131">
        <v>3.8759283791504194E-2</v>
      </c>
    </row>
    <row r="88" spans="1:17" s="4" customFormat="1" hidden="1" outlineLevel="1" x14ac:dyDescent="0.25">
      <c r="A88" s="115"/>
      <c r="B88" s="52" t="s">
        <v>80</v>
      </c>
      <c r="C88" s="126">
        <v>6123</v>
      </c>
      <c r="D88" s="127">
        <v>2.4941412788751283E-2</v>
      </c>
      <c r="E88" s="128">
        <v>8171</v>
      </c>
      <c r="F88" s="127">
        <v>-0.25893343007436964</v>
      </c>
      <c r="G88" s="128">
        <v>14294</v>
      </c>
      <c r="H88" s="127">
        <v>-0.15917647058823525</v>
      </c>
      <c r="I88" s="126">
        <v>274529</v>
      </c>
      <c r="J88" s="127">
        <v>-1.192048689718217E-2</v>
      </c>
      <c r="K88" s="128">
        <v>162494</v>
      </c>
      <c r="L88" s="127">
        <v>-7.8868752373772E-2</v>
      </c>
      <c r="M88" s="128">
        <v>437023</v>
      </c>
      <c r="N88" s="127">
        <v>-3.7919814726757206E-2</v>
      </c>
      <c r="O88" s="129">
        <v>2.2303654623008862E-2</v>
      </c>
      <c r="P88" s="130">
        <v>5.0284933597548216E-2</v>
      </c>
      <c r="Q88" s="131">
        <v>3.2707660695203686E-2</v>
      </c>
    </row>
    <row r="89" spans="1:17" s="4" customFormat="1" hidden="1" outlineLevel="1" x14ac:dyDescent="0.25">
      <c r="A89" s="115"/>
      <c r="B89" s="52" t="s">
        <v>81</v>
      </c>
      <c r="C89" s="126">
        <v>3209</v>
      </c>
      <c r="D89" s="127">
        <v>-0.27806524184476944</v>
      </c>
      <c r="E89" s="128">
        <v>3165</v>
      </c>
      <c r="F89" s="127">
        <v>-0.56053873923910025</v>
      </c>
      <c r="G89" s="128">
        <v>6374</v>
      </c>
      <c r="H89" s="127">
        <v>-0.45273460977075641</v>
      </c>
      <c r="I89" s="126">
        <v>269100</v>
      </c>
      <c r="J89" s="127">
        <v>-7.4621733149931258E-2</v>
      </c>
      <c r="K89" s="128">
        <v>142444</v>
      </c>
      <c r="L89" s="127">
        <v>-0.22500122416335233</v>
      </c>
      <c r="M89" s="128">
        <v>411544</v>
      </c>
      <c r="N89" s="127">
        <v>-0.13285952983466043</v>
      </c>
      <c r="O89" s="129">
        <v>1.192493496841323E-2</v>
      </c>
      <c r="P89" s="130">
        <v>2.2219258094409031E-2</v>
      </c>
      <c r="Q89" s="131">
        <v>1.5488015862216434E-2</v>
      </c>
    </row>
    <row r="90" spans="1:17" s="4" customFormat="1" hidden="1" outlineLevel="1" x14ac:dyDescent="0.25">
      <c r="A90" s="115"/>
      <c r="B90" s="52" t="s">
        <v>82</v>
      </c>
      <c r="C90" s="126">
        <v>1246</v>
      </c>
      <c r="D90" s="127">
        <v>0.43383199079401602</v>
      </c>
      <c r="E90" s="128">
        <v>1238</v>
      </c>
      <c r="F90" s="127">
        <v>-0.26571767497034404</v>
      </c>
      <c r="G90" s="128">
        <v>2484</v>
      </c>
      <c r="H90" s="127">
        <v>-2.7788649706457891E-2</v>
      </c>
      <c r="I90" s="126">
        <v>239344</v>
      </c>
      <c r="J90" s="127">
        <v>2.4225125490515032E-2</v>
      </c>
      <c r="K90" s="128">
        <v>113982</v>
      </c>
      <c r="L90" s="127">
        <v>-8.4459866502807346E-2</v>
      </c>
      <c r="M90" s="128">
        <v>353326</v>
      </c>
      <c r="N90" s="127">
        <v>-1.355184544083976E-2</v>
      </c>
      <c r="O90" s="129">
        <v>5.2058961160505379E-3</v>
      </c>
      <c r="P90" s="130">
        <v>1.0861364075029391E-2</v>
      </c>
      <c r="Q90" s="131">
        <v>7.0303345918500196E-3</v>
      </c>
    </row>
    <row r="91" spans="1:17" s="4" customFormat="1" hidden="1" outlineLevel="1" x14ac:dyDescent="0.25">
      <c r="A91" s="115"/>
      <c r="B91" s="52" t="s">
        <v>83</v>
      </c>
      <c r="C91" s="126">
        <v>1122</v>
      </c>
      <c r="D91" s="127">
        <v>0.53698630136986303</v>
      </c>
      <c r="E91" s="128">
        <v>1028</v>
      </c>
      <c r="F91" s="127">
        <v>8.8983050847457612E-2</v>
      </c>
      <c r="G91" s="128">
        <v>2150</v>
      </c>
      <c r="H91" s="127">
        <v>0.28434886499402623</v>
      </c>
      <c r="I91" s="126">
        <v>257836</v>
      </c>
      <c r="J91" s="127">
        <v>7.9489219175214565E-2</v>
      </c>
      <c r="K91" s="128">
        <v>138200</v>
      </c>
      <c r="L91" s="127">
        <v>-4.8425633292708992E-2</v>
      </c>
      <c r="M91" s="128">
        <v>396036</v>
      </c>
      <c r="N91" s="127">
        <v>3.1120877518661327E-2</v>
      </c>
      <c r="O91" s="129">
        <v>4.3516033447617867E-3</v>
      </c>
      <c r="P91" s="130">
        <v>7.4384949348769895E-3</v>
      </c>
      <c r="Q91" s="131">
        <v>5.4287994020745592E-3</v>
      </c>
    </row>
    <row r="92" spans="1:17" s="4" customFormat="1" hidden="1" outlineLevel="1" x14ac:dyDescent="0.25">
      <c r="A92" s="115"/>
      <c r="B92" s="52" t="s">
        <v>84</v>
      </c>
      <c r="C92" s="126">
        <v>1207</v>
      </c>
      <c r="D92" s="127">
        <v>-0.10658771280532942</v>
      </c>
      <c r="E92" s="128">
        <v>2462</v>
      </c>
      <c r="F92" s="127">
        <v>0.57416879795396425</v>
      </c>
      <c r="G92" s="128">
        <v>3669</v>
      </c>
      <c r="H92" s="127">
        <v>0.2586620926243568</v>
      </c>
      <c r="I92" s="126">
        <v>278569</v>
      </c>
      <c r="J92" s="127">
        <v>-6.418409339044262E-2</v>
      </c>
      <c r="K92" s="128">
        <v>158284</v>
      </c>
      <c r="L92" s="127">
        <v>-0.17830036858225617</v>
      </c>
      <c r="M92" s="128">
        <v>436853</v>
      </c>
      <c r="N92" s="127">
        <v>-0.10901785623234517</v>
      </c>
      <c r="O92" s="129">
        <v>4.3328582864568567E-3</v>
      </c>
      <c r="P92" s="130">
        <v>1.5554320082888984E-2</v>
      </c>
      <c r="Q92" s="131">
        <v>8.398706200941736E-3</v>
      </c>
    </row>
    <row r="93" spans="1:17" s="4" customFormat="1" hidden="1" outlineLevel="1" x14ac:dyDescent="0.25">
      <c r="A93" s="115"/>
      <c r="B93" s="52" t="s">
        <v>85</v>
      </c>
      <c r="C93" s="126">
        <v>1031</v>
      </c>
      <c r="D93" s="127">
        <v>1.9436345966958868E-3</v>
      </c>
      <c r="E93" s="128">
        <v>652</v>
      </c>
      <c r="F93" s="127">
        <v>-0.38081671415004748</v>
      </c>
      <c r="G93" s="128">
        <v>1683</v>
      </c>
      <c r="H93" s="127">
        <v>-0.19164265129683</v>
      </c>
      <c r="I93" s="126">
        <v>294394</v>
      </c>
      <c r="J93" s="127">
        <v>-1.4346505780453267E-2</v>
      </c>
      <c r="K93" s="128">
        <v>168157</v>
      </c>
      <c r="L93" s="127">
        <v>-0.10636070382790119</v>
      </c>
      <c r="M93" s="128">
        <v>462551</v>
      </c>
      <c r="N93" s="127">
        <v>-4.9910650097566012E-2</v>
      </c>
      <c r="O93" s="129">
        <v>3.5021094179908557E-3</v>
      </c>
      <c r="P93" s="130">
        <v>3.8773289247548423E-3</v>
      </c>
      <c r="Q93" s="131">
        <v>3.6385176985889124E-3</v>
      </c>
    </row>
    <row r="94" spans="1:17" s="4" customFormat="1" hidden="1" outlineLevel="1" x14ac:dyDescent="0.25">
      <c r="A94" s="115"/>
      <c r="B94" s="52" t="s">
        <v>86</v>
      </c>
      <c r="C94" s="126">
        <v>1153</v>
      </c>
      <c r="D94" s="127">
        <v>0.16818642350557234</v>
      </c>
      <c r="E94" s="128">
        <v>817</v>
      </c>
      <c r="F94" s="127">
        <v>-9.5238095238095233E-2</v>
      </c>
      <c r="G94" s="128">
        <v>1970</v>
      </c>
      <c r="H94" s="127">
        <v>4.2328042328042326E-2</v>
      </c>
      <c r="I94" s="126">
        <v>257425</v>
      </c>
      <c r="J94" s="127">
        <v>-3.849027004818284E-2</v>
      </c>
      <c r="K94" s="128">
        <v>130200</v>
      </c>
      <c r="L94" s="127">
        <v>-0.15179705669669907</v>
      </c>
      <c r="M94" s="128">
        <v>387625</v>
      </c>
      <c r="N94" s="127">
        <v>-7.9780453005595553E-2</v>
      </c>
      <c r="O94" s="129">
        <v>4.4789744585801688E-3</v>
      </c>
      <c r="P94" s="130">
        <v>6.274961597542243E-3</v>
      </c>
      <c r="Q94" s="131">
        <v>5.0822315382134794E-3</v>
      </c>
    </row>
    <row r="95" spans="1:17" s="4" customFormat="1" hidden="1" outlineLevel="1" x14ac:dyDescent="0.25">
      <c r="A95" s="115"/>
      <c r="B95" s="52" t="s">
        <v>87</v>
      </c>
      <c r="C95" s="126">
        <v>3410</v>
      </c>
      <c r="D95" s="127">
        <v>0.14123159303882193</v>
      </c>
      <c r="E95" s="128">
        <v>3962</v>
      </c>
      <c r="F95" s="127">
        <v>5.0928381962864755E-2</v>
      </c>
      <c r="G95" s="128">
        <v>7372</v>
      </c>
      <c r="H95" s="127">
        <v>9.085528262799647E-2</v>
      </c>
      <c r="I95" s="126">
        <v>278937</v>
      </c>
      <c r="J95" s="127">
        <v>-1.3440052062517416E-2</v>
      </c>
      <c r="K95" s="128">
        <v>146126</v>
      </c>
      <c r="L95" s="127">
        <v>-0.1702949159086522</v>
      </c>
      <c r="M95" s="128">
        <v>425063</v>
      </c>
      <c r="N95" s="127">
        <v>-7.3644179533839615E-2</v>
      </c>
      <c r="O95" s="129">
        <v>1.2224982702187233E-2</v>
      </c>
      <c r="P95" s="130">
        <v>2.7113586904452321E-2</v>
      </c>
      <c r="Q95" s="131">
        <v>1.7343311462065622E-2</v>
      </c>
    </row>
    <row r="96" spans="1:17" s="4" customFormat="1" hidden="1" outlineLevel="1" x14ac:dyDescent="0.25">
      <c r="A96" s="115"/>
      <c r="B96" s="52" t="s">
        <v>88</v>
      </c>
      <c r="C96" s="126">
        <v>4717</v>
      </c>
      <c r="D96" s="127">
        <v>0.2429512516469039</v>
      </c>
      <c r="E96" s="128">
        <v>5474</v>
      </c>
      <c r="F96" s="127">
        <v>-4.5676429567642951E-2</v>
      </c>
      <c r="G96" s="128">
        <v>10191</v>
      </c>
      <c r="H96" s="127">
        <v>6.92477179729305E-2</v>
      </c>
      <c r="I96" s="126">
        <v>253497</v>
      </c>
      <c r="J96" s="127">
        <v>-1.7118241880951679E-2</v>
      </c>
      <c r="K96" s="128">
        <v>143488</v>
      </c>
      <c r="L96" s="127">
        <v>-7.0781903664080659E-2</v>
      </c>
      <c r="M96" s="128">
        <v>396985</v>
      </c>
      <c r="N96" s="127">
        <v>-3.7215337229888679E-2</v>
      </c>
      <c r="O96" s="129">
        <v>1.86077152786818E-2</v>
      </c>
      <c r="P96" s="130">
        <v>3.8149531668153436E-2</v>
      </c>
      <c r="Q96" s="131">
        <v>2.5670995125760418E-2</v>
      </c>
    </row>
    <row r="97" spans="1:17" s="4" customFormat="1" hidden="1" outlineLevel="1" x14ac:dyDescent="0.25">
      <c r="A97" s="115"/>
      <c r="B97" s="52" t="s">
        <v>89</v>
      </c>
      <c r="C97" s="126">
        <v>4347</v>
      </c>
      <c r="D97" s="127">
        <v>7.5457694210786741E-2</v>
      </c>
      <c r="E97" s="128">
        <v>6432</v>
      </c>
      <c r="F97" s="127">
        <v>-5.1607195517546445E-2</v>
      </c>
      <c r="G97" s="128">
        <v>10779</v>
      </c>
      <c r="H97" s="127">
        <v>-4.1574279379157364E-3</v>
      </c>
      <c r="I97" s="126">
        <v>247916</v>
      </c>
      <c r="J97" s="127">
        <v>-1.1804567924611487E-3</v>
      </c>
      <c r="K97" s="128">
        <v>143997</v>
      </c>
      <c r="L97" s="127">
        <v>-0.14350717327686713</v>
      </c>
      <c r="M97" s="128">
        <v>391913</v>
      </c>
      <c r="N97" s="127">
        <v>-5.8654970900697267E-2</v>
      </c>
      <c r="O97" s="129">
        <v>1.7534164797754079E-2</v>
      </c>
      <c r="P97" s="130">
        <v>4.4667597241609201E-2</v>
      </c>
      <c r="Q97" s="131">
        <v>2.7503553084485589E-2</v>
      </c>
    </row>
    <row r="98" spans="1:17" s="4" customFormat="1" ht="15.75" collapsed="1" x14ac:dyDescent="0.25">
      <c r="A98" s="115"/>
      <c r="B98" s="64">
        <v>2012</v>
      </c>
      <c r="C98" s="132">
        <v>40135</v>
      </c>
      <c r="D98" s="66">
        <v>6.2109664443738666E-2</v>
      </c>
      <c r="E98" s="65">
        <v>50380</v>
      </c>
      <c r="F98" s="66">
        <v>-0.13133437936444992</v>
      </c>
      <c r="G98" s="65">
        <v>90515</v>
      </c>
      <c r="H98" s="66">
        <v>-5.501905308764421E-2</v>
      </c>
      <c r="I98" s="132">
        <v>3173478</v>
      </c>
      <c r="J98" s="66">
        <v>-5.1646528961398763E-3</v>
      </c>
      <c r="K98" s="65">
        <v>1727339</v>
      </c>
      <c r="L98" s="66">
        <v>-0.12328943027534578</v>
      </c>
      <c r="M98" s="65">
        <v>4900817</v>
      </c>
      <c r="N98" s="66">
        <v>-5.0266627107499406E-2</v>
      </c>
      <c r="O98" s="133">
        <v>1.2647007478860732E-2</v>
      </c>
      <c r="P98" s="87">
        <v>2.9166249358116732E-2</v>
      </c>
      <c r="Q98" s="134">
        <v>1.8469369494922991E-2</v>
      </c>
    </row>
    <row r="99" spans="1:17" s="4" customFormat="1" hidden="1" outlineLevel="1" x14ac:dyDescent="0.25">
      <c r="A99" s="115"/>
      <c r="B99" s="52" t="s">
        <v>78</v>
      </c>
      <c r="C99" s="126">
        <v>4986</v>
      </c>
      <c r="D99" s="127">
        <v>0.16631578947368419</v>
      </c>
      <c r="E99" s="128">
        <v>7004</v>
      </c>
      <c r="F99" s="127">
        <v>-0.16826980168626049</v>
      </c>
      <c r="G99" s="128">
        <v>11990</v>
      </c>
      <c r="H99" s="127">
        <v>-5.5608065532451123E-2</v>
      </c>
      <c r="I99" s="126">
        <v>240856</v>
      </c>
      <c r="J99" s="127">
        <v>6.3395983169755032E-2</v>
      </c>
      <c r="K99" s="128">
        <v>144704</v>
      </c>
      <c r="L99" s="127">
        <v>-7.0861692564530676E-2</v>
      </c>
      <c r="M99" s="128">
        <v>385560</v>
      </c>
      <c r="N99" s="127">
        <v>8.69355923157622E-3</v>
      </c>
      <c r="O99" s="129">
        <v>2.0701165841830804E-2</v>
      </c>
      <c r="P99" s="130">
        <v>4.8402255639097745E-2</v>
      </c>
      <c r="Q99" s="131">
        <v>3.1097624234879138E-2</v>
      </c>
    </row>
    <row r="100" spans="1:17" s="4" customFormat="1" hidden="1" outlineLevel="1" x14ac:dyDescent="0.25">
      <c r="A100" s="115"/>
      <c r="B100" s="52" t="s">
        <v>79</v>
      </c>
      <c r="C100" s="126">
        <v>6592</v>
      </c>
      <c r="D100" s="127">
        <v>0.45711759504862948</v>
      </c>
      <c r="E100" s="128">
        <v>10327</v>
      </c>
      <c r="F100" s="127">
        <v>0.19927999070955749</v>
      </c>
      <c r="G100" s="128">
        <v>16919</v>
      </c>
      <c r="H100" s="127">
        <v>0.28808526836695858</v>
      </c>
      <c r="I100" s="126">
        <v>254981</v>
      </c>
      <c r="J100" s="127">
        <v>0.14230610708909763</v>
      </c>
      <c r="K100" s="128">
        <v>162648</v>
      </c>
      <c r="L100" s="127">
        <v>0.11150747278430417</v>
      </c>
      <c r="M100" s="128">
        <v>417629</v>
      </c>
      <c r="N100" s="127">
        <v>0.13011064898375579</v>
      </c>
      <c r="O100" s="129">
        <v>2.5852906687164928E-2</v>
      </c>
      <c r="P100" s="130">
        <v>6.3492941812994932E-2</v>
      </c>
      <c r="Q100" s="131">
        <v>4.0512033407641708E-2</v>
      </c>
    </row>
    <row r="101" spans="1:17" s="4" customFormat="1" hidden="1" outlineLevel="1" x14ac:dyDescent="0.25">
      <c r="A101" s="115"/>
      <c r="B101" s="52" t="s">
        <v>80</v>
      </c>
      <c r="C101" s="126">
        <v>5974</v>
      </c>
      <c r="D101" s="127">
        <v>0.25874420564686051</v>
      </c>
      <c r="E101" s="128">
        <v>11026</v>
      </c>
      <c r="F101" s="127">
        <v>0.46993734168777501</v>
      </c>
      <c r="G101" s="128">
        <v>17000</v>
      </c>
      <c r="H101" s="127">
        <v>0.38809504368416747</v>
      </c>
      <c r="I101" s="126">
        <v>277841</v>
      </c>
      <c r="J101" s="127">
        <v>0.15802306534904376</v>
      </c>
      <c r="K101" s="128">
        <v>176407</v>
      </c>
      <c r="L101" s="127">
        <v>7.2813408419183379E-2</v>
      </c>
      <c r="M101" s="128">
        <v>454248</v>
      </c>
      <c r="N101" s="127">
        <v>0.12337243205947157</v>
      </c>
      <c r="O101" s="129">
        <v>2.1501506257175867E-2</v>
      </c>
      <c r="P101" s="130">
        <v>6.2503188648976513E-2</v>
      </c>
      <c r="Q101" s="131">
        <v>3.7424490586639894E-2</v>
      </c>
    </row>
    <row r="102" spans="1:17" s="4" customFormat="1" hidden="1" outlineLevel="1" x14ac:dyDescent="0.25">
      <c r="A102" s="115"/>
      <c r="B102" s="52" t="s">
        <v>81</v>
      </c>
      <c r="C102" s="126">
        <v>4445</v>
      </c>
      <c r="D102" s="127">
        <v>1.2678571428571428</v>
      </c>
      <c r="E102" s="128">
        <v>7202</v>
      </c>
      <c r="F102" s="127">
        <v>1.8023346303501944</v>
      </c>
      <c r="G102" s="128">
        <v>11647</v>
      </c>
      <c r="H102" s="127">
        <v>1.571081677704194</v>
      </c>
      <c r="I102" s="126">
        <v>290800</v>
      </c>
      <c r="J102" s="127">
        <v>0.12298804411628406</v>
      </c>
      <c r="K102" s="128">
        <v>183799</v>
      </c>
      <c r="L102" s="127">
        <v>0.12348637199948653</v>
      </c>
      <c r="M102" s="128">
        <v>474599</v>
      </c>
      <c r="N102" s="127">
        <v>0.12318098019401291</v>
      </c>
      <c r="O102" s="129">
        <v>1.5285419532324622E-2</v>
      </c>
      <c r="P102" s="130">
        <v>3.9184108727468595E-2</v>
      </c>
      <c r="Q102" s="131">
        <v>2.454071753206391E-2</v>
      </c>
    </row>
    <row r="103" spans="1:17" s="4" customFormat="1" hidden="1" outlineLevel="1" x14ac:dyDescent="0.25">
      <c r="A103" s="115"/>
      <c r="B103" s="52" t="s">
        <v>82</v>
      </c>
      <c r="C103" s="126">
        <v>869</v>
      </c>
      <c r="D103" s="127">
        <v>0.25759768451519527</v>
      </c>
      <c r="E103" s="128">
        <v>1686</v>
      </c>
      <c r="F103" s="127">
        <v>0.71515768056968465</v>
      </c>
      <c r="G103" s="128">
        <v>2555</v>
      </c>
      <c r="H103" s="127">
        <v>0.52628434886499398</v>
      </c>
      <c r="I103" s="126">
        <v>233683</v>
      </c>
      <c r="J103" s="127">
        <v>1.5171710331762789E-3</v>
      </c>
      <c r="K103" s="128">
        <v>124497</v>
      </c>
      <c r="L103" s="127">
        <v>-2.7123968492123063E-2</v>
      </c>
      <c r="M103" s="128">
        <v>358180</v>
      </c>
      <c r="N103" s="127">
        <v>-8.6272512641953902E-3</v>
      </c>
      <c r="O103" s="129">
        <v>3.7187129572968511E-3</v>
      </c>
      <c r="P103" s="130">
        <v>1.3542494999879515E-2</v>
      </c>
      <c r="Q103" s="131">
        <v>7.1332849405326927E-3</v>
      </c>
    </row>
    <row r="104" spans="1:17" s="4" customFormat="1" hidden="1" outlineLevel="1" x14ac:dyDescent="0.25">
      <c r="A104" s="115"/>
      <c r="B104" s="52" t="s">
        <v>83</v>
      </c>
      <c r="C104" s="126">
        <v>730</v>
      </c>
      <c r="D104" s="127">
        <v>-8.9775561097256817E-2</v>
      </c>
      <c r="E104" s="128">
        <v>944</v>
      </c>
      <c r="F104" s="127">
        <v>0.37010159651669094</v>
      </c>
      <c r="G104" s="128">
        <v>1674</v>
      </c>
      <c r="H104" s="127">
        <v>0.12273641851106643</v>
      </c>
      <c r="I104" s="126">
        <v>238850</v>
      </c>
      <c r="J104" s="127">
        <v>3.4641091950288638E-2</v>
      </c>
      <c r="K104" s="128">
        <v>145233</v>
      </c>
      <c r="L104" s="127">
        <v>7.9325421611493585E-3</v>
      </c>
      <c r="M104" s="128">
        <v>384083</v>
      </c>
      <c r="N104" s="127">
        <v>2.4377038643207172E-2</v>
      </c>
      <c r="O104" s="129">
        <v>3.0563114925685575E-3</v>
      </c>
      <c r="P104" s="130">
        <v>6.4999001604318582E-3</v>
      </c>
      <c r="Q104" s="131">
        <v>4.3584329428795338E-3</v>
      </c>
    </row>
    <row r="105" spans="1:17" s="4" customFormat="1" hidden="1" outlineLevel="1" x14ac:dyDescent="0.25">
      <c r="A105" s="115"/>
      <c r="B105" s="52" t="s">
        <v>84</v>
      </c>
      <c r="C105" s="126">
        <v>1351</v>
      </c>
      <c r="D105" s="127">
        <v>0.69086357947434296</v>
      </c>
      <c r="E105" s="128">
        <v>1564</v>
      </c>
      <c r="F105" s="127">
        <v>0.76923076923076916</v>
      </c>
      <c r="G105" s="128">
        <v>2915</v>
      </c>
      <c r="H105" s="127">
        <v>0.73202614379084974</v>
      </c>
      <c r="I105" s="126">
        <v>297675</v>
      </c>
      <c r="J105" s="127">
        <v>0.12307303417416837</v>
      </c>
      <c r="K105" s="128">
        <v>192630</v>
      </c>
      <c r="L105" s="127">
        <v>3.4504981069251706E-2</v>
      </c>
      <c r="M105" s="128">
        <v>490305</v>
      </c>
      <c r="N105" s="127">
        <v>8.6526806113562227E-2</v>
      </c>
      <c r="O105" s="129">
        <v>4.5385067607289827E-3</v>
      </c>
      <c r="P105" s="130">
        <v>8.1191922338161235E-3</v>
      </c>
      <c r="Q105" s="131">
        <v>5.9452789590153064E-3</v>
      </c>
    </row>
    <row r="106" spans="1:17" s="4" customFormat="1" hidden="1" outlineLevel="1" x14ac:dyDescent="0.25">
      <c r="A106" s="115"/>
      <c r="B106" s="52" t="s">
        <v>85</v>
      </c>
      <c r="C106" s="126">
        <v>1029</v>
      </c>
      <c r="D106" s="127">
        <v>0.673170731707317</v>
      </c>
      <c r="E106" s="128">
        <v>1053</v>
      </c>
      <c r="F106" s="127">
        <v>0.89388489208633093</v>
      </c>
      <c r="G106" s="128">
        <v>2082</v>
      </c>
      <c r="H106" s="127">
        <v>0.77796754910333044</v>
      </c>
      <c r="I106" s="126">
        <v>298679</v>
      </c>
      <c r="J106" s="127">
        <v>5.426288183095318E-2</v>
      </c>
      <c r="K106" s="128">
        <v>188171</v>
      </c>
      <c r="L106" s="127">
        <v>3.4520484683218555E-2</v>
      </c>
      <c r="M106" s="128">
        <v>486850</v>
      </c>
      <c r="N106" s="127">
        <v>4.6543622285564412E-2</v>
      </c>
      <c r="O106" s="129">
        <v>3.4451702329256493E-3</v>
      </c>
      <c r="P106" s="130">
        <v>5.5959738748266206E-3</v>
      </c>
      <c r="Q106" s="131">
        <v>4.2764711923590432E-3</v>
      </c>
    </row>
    <row r="107" spans="1:17" s="4" customFormat="1" hidden="1" outlineLevel="1" x14ac:dyDescent="0.25">
      <c r="A107" s="115"/>
      <c r="B107" s="52" t="s">
        <v>86</v>
      </c>
      <c r="C107" s="126">
        <v>987</v>
      </c>
      <c r="D107" s="127">
        <v>0.71057192374350087</v>
      </c>
      <c r="E107" s="128">
        <v>903</v>
      </c>
      <c r="F107" s="127">
        <v>0.81325301204819267</v>
      </c>
      <c r="G107" s="128">
        <v>1890</v>
      </c>
      <c r="H107" s="127">
        <v>0.75813953488372099</v>
      </c>
      <c r="I107" s="126">
        <v>267730</v>
      </c>
      <c r="J107" s="127">
        <v>0.16128668465295437</v>
      </c>
      <c r="K107" s="128">
        <v>153501</v>
      </c>
      <c r="L107" s="127">
        <v>0.15304183223538437</v>
      </c>
      <c r="M107" s="128">
        <v>421231</v>
      </c>
      <c r="N107" s="127">
        <v>0.15826855444313992</v>
      </c>
      <c r="O107" s="129">
        <v>3.6865498823441525E-3</v>
      </c>
      <c r="P107" s="130">
        <v>5.8826978325874097E-3</v>
      </c>
      <c r="Q107" s="131">
        <v>4.4868492584828751E-3</v>
      </c>
    </row>
    <row r="108" spans="1:17" s="4" customFormat="1" hidden="1" outlineLevel="1" x14ac:dyDescent="0.25">
      <c r="A108" s="115"/>
      <c r="B108" s="52" t="s">
        <v>87</v>
      </c>
      <c r="C108" s="126">
        <v>2988</v>
      </c>
      <c r="D108" s="127">
        <v>4.4390073400908836E-2</v>
      </c>
      <c r="E108" s="128">
        <v>3770</v>
      </c>
      <c r="F108" s="127">
        <v>-0.15866993974559251</v>
      </c>
      <c r="G108" s="128">
        <v>6758</v>
      </c>
      <c r="H108" s="127">
        <v>-7.9542359030236987E-2</v>
      </c>
      <c r="I108" s="126">
        <v>282737</v>
      </c>
      <c r="J108" s="127">
        <v>5.00285962579754E-2</v>
      </c>
      <c r="K108" s="128">
        <v>176118</v>
      </c>
      <c r="L108" s="127">
        <v>7.1661971145362324E-2</v>
      </c>
      <c r="M108" s="128">
        <v>458855</v>
      </c>
      <c r="N108" s="127">
        <v>5.8227842262694063E-2</v>
      </c>
      <c r="O108" s="129">
        <v>1.0568125148105836E-2</v>
      </c>
      <c r="P108" s="130">
        <v>2.1406102726581042E-2</v>
      </c>
      <c r="Q108" s="131">
        <v>1.4727964171688224E-2</v>
      </c>
    </row>
    <row r="109" spans="1:17" s="4" customFormat="1" hidden="1" outlineLevel="1" x14ac:dyDescent="0.25">
      <c r="A109" s="115"/>
      <c r="B109" s="52" t="s">
        <v>88</v>
      </c>
      <c r="C109" s="126">
        <v>3795</v>
      </c>
      <c r="D109" s="127">
        <v>0.18556701030927836</v>
      </c>
      <c r="E109" s="128">
        <v>5736</v>
      </c>
      <c r="F109" s="127">
        <v>-0.16845462452884896</v>
      </c>
      <c r="G109" s="128">
        <v>9531</v>
      </c>
      <c r="H109" s="127">
        <v>-5.6243192395286634E-2</v>
      </c>
      <c r="I109" s="126">
        <v>257912</v>
      </c>
      <c r="J109" s="127">
        <v>8.9118610857741309E-2</v>
      </c>
      <c r="K109" s="128">
        <v>154418</v>
      </c>
      <c r="L109" s="127">
        <v>-3.3867022042031847E-2</v>
      </c>
      <c r="M109" s="128">
        <v>412330</v>
      </c>
      <c r="N109" s="127">
        <v>3.9559902077203724E-2</v>
      </c>
      <c r="O109" s="129">
        <v>1.471432116380781E-2</v>
      </c>
      <c r="P109" s="130">
        <v>3.71459285834553E-2</v>
      </c>
      <c r="Q109" s="131">
        <v>2.3114980719326751E-2</v>
      </c>
    </row>
    <row r="110" spans="1:17" s="4" customFormat="1" hidden="1" outlineLevel="1" x14ac:dyDescent="0.25">
      <c r="A110" s="115"/>
      <c r="B110" s="52" t="s">
        <v>89</v>
      </c>
      <c r="C110" s="126">
        <v>4042</v>
      </c>
      <c r="D110" s="127">
        <v>0.31919060052219317</v>
      </c>
      <c r="E110" s="128">
        <v>6782</v>
      </c>
      <c r="F110" s="127">
        <v>-0.1553119940216714</v>
      </c>
      <c r="G110" s="128">
        <v>10824</v>
      </c>
      <c r="H110" s="127">
        <v>-2.4249526728567616E-2</v>
      </c>
      <c r="I110" s="126">
        <v>248209</v>
      </c>
      <c r="J110" s="127">
        <v>3.2247198020419532E-2</v>
      </c>
      <c r="K110" s="128">
        <v>168124</v>
      </c>
      <c r="L110" s="127">
        <v>1.5486832568253117E-2</v>
      </c>
      <c r="M110" s="128">
        <v>416333</v>
      </c>
      <c r="N110" s="127">
        <v>2.541285420489392E-2</v>
      </c>
      <c r="O110" s="129">
        <v>1.6284663328082382E-2</v>
      </c>
      <c r="P110" s="130">
        <v>4.0339273393447693E-2</v>
      </c>
      <c r="Q110" s="131">
        <v>2.5998419534363118E-2</v>
      </c>
    </row>
    <row r="111" spans="1:17" s="4" customFormat="1" ht="15.75" collapsed="1" x14ac:dyDescent="0.25">
      <c r="A111" s="115"/>
      <c r="B111" s="64">
        <v>2011</v>
      </c>
      <c r="C111" s="132">
        <v>37788</v>
      </c>
      <c r="D111" s="66">
        <v>0.34405121821091944</v>
      </c>
      <c r="E111" s="65">
        <v>57997</v>
      </c>
      <c r="F111" s="66">
        <v>0.15713972187306724</v>
      </c>
      <c r="G111" s="65">
        <v>95785</v>
      </c>
      <c r="H111" s="66">
        <v>0.22430850247967693</v>
      </c>
      <c r="I111" s="132">
        <v>3189953</v>
      </c>
      <c r="J111" s="66">
        <v>8.5679405379263329E-2</v>
      </c>
      <c r="K111" s="65">
        <v>1970250</v>
      </c>
      <c r="L111" s="66">
        <v>4.0744465737968527E-2</v>
      </c>
      <c r="M111" s="65">
        <v>5160203</v>
      </c>
      <c r="N111" s="66">
        <v>6.8072009231421982E-2</v>
      </c>
      <c r="O111" s="133">
        <v>1.1845942557774361E-2</v>
      </c>
      <c r="P111" s="87">
        <v>2.9436365943408198E-2</v>
      </c>
      <c r="Q111" s="134">
        <v>1.8562254236897269E-2</v>
      </c>
    </row>
    <row r="112" spans="1:17" s="4" customFormat="1" hidden="1" outlineLevel="1" x14ac:dyDescent="0.25">
      <c r="A112" s="115"/>
      <c r="B112" s="52" t="s">
        <v>78</v>
      </c>
      <c r="C112" s="126">
        <v>4275</v>
      </c>
      <c r="D112" s="127">
        <v>-0.21285214509298467</v>
      </c>
      <c r="E112" s="128">
        <v>8421</v>
      </c>
      <c r="F112" s="127">
        <v>-0.21062992125984248</v>
      </c>
      <c r="G112" s="128">
        <v>12696</v>
      </c>
      <c r="H112" s="127">
        <v>-0.21137958879433505</v>
      </c>
      <c r="I112" s="126">
        <v>226497</v>
      </c>
      <c r="J112" s="127">
        <v>6.5757898005853521E-2</v>
      </c>
      <c r="K112" s="128">
        <v>155740</v>
      </c>
      <c r="L112" s="127">
        <v>-7.4122514981451504E-2</v>
      </c>
      <c r="M112" s="128">
        <v>382237</v>
      </c>
      <c r="N112" s="127">
        <v>3.9581855908386032E-3</v>
      </c>
      <c r="O112" s="129">
        <v>1.8874422177777191E-2</v>
      </c>
      <c r="P112" s="130">
        <v>5.4070887376396558E-2</v>
      </c>
      <c r="Q112" s="131">
        <v>3.3214994885372162E-2</v>
      </c>
    </row>
    <row r="113" spans="1:17" s="4" customFormat="1" hidden="1" outlineLevel="1" x14ac:dyDescent="0.25">
      <c r="A113" s="115"/>
      <c r="B113" s="52" t="s">
        <v>79</v>
      </c>
      <c r="C113" s="126">
        <v>4524</v>
      </c>
      <c r="D113" s="127">
        <v>-0.17760407198691142</v>
      </c>
      <c r="E113" s="128">
        <v>8611</v>
      </c>
      <c r="F113" s="127">
        <v>-0.17463816735358961</v>
      </c>
      <c r="G113" s="128">
        <v>13135</v>
      </c>
      <c r="H113" s="127">
        <v>-0.17566210618802558</v>
      </c>
      <c r="I113" s="126">
        <v>223216</v>
      </c>
      <c r="J113" s="127">
        <v>-2.9079766111128613E-3</v>
      </c>
      <c r="K113" s="128">
        <v>146331</v>
      </c>
      <c r="L113" s="127">
        <v>-9.5130321862535894E-2</v>
      </c>
      <c r="M113" s="128">
        <v>369547</v>
      </c>
      <c r="N113" s="127">
        <v>-4.1586484846284355E-2</v>
      </c>
      <c r="O113" s="129">
        <v>2.0267364346641819E-2</v>
      </c>
      <c r="P113" s="130">
        <v>5.8846040825252341E-2</v>
      </c>
      <c r="Q113" s="131">
        <v>3.55435167921807E-2</v>
      </c>
    </row>
    <row r="114" spans="1:17" s="4" customFormat="1" hidden="1" outlineLevel="1" x14ac:dyDescent="0.25">
      <c r="A114" s="115"/>
      <c r="B114" s="52" t="s">
        <v>80</v>
      </c>
      <c r="C114" s="126">
        <v>4746</v>
      </c>
      <c r="D114" s="127">
        <v>-0.24976288333860264</v>
      </c>
      <c r="E114" s="128">
        <v>7501</v>
      </c>
      <c r="F114" s="127">
        <v>-0.3609643891634009</v>
      </c>
      <c r="G114" s="128">
        <v>12247</v>
      </c>
      <c r="H114" s="127">
        <v>-0.32202170062001767</v>
      </c>
      <c r="I114" s="126">
        <v>239927</v>
      </c>
      <c r="J114" s="127">
        <v>4.2557999070103048E-2</v>
      </c>
      <c r="K114" s="128">
        <v>164434</v>
      </c>
      <c r="L114" s="127">
        <v>-8.3294773519163812E-2</v>
      </c>
      <c r="M114" s="128">
        <v>404361</v>
      </c>
      <c r="N114" s="127">
        <v>-1.2568741025816399E-2</v>
      </c>
      <c r="O114" s="129">
        <v>1.9781016725920801E-2</v>
      </c>
      <c r="P114" s="130">
        <v>4.5617086490628456E-2</v>
      </c>
      <c r="Q114" s="131">
        <v>3.0287292790353176E-2</v>
      </c>
    </row>
    <row r="115" spans="1:17" s="4" customFormat="1" hidden="1" outlineLevel="1" x14ac:dyDescent="0.25">
      <c r="A115" s="115"/>
      <c r="B115" s="52" t="s">
        <v>81</v>
      </c>
      <c r="C115" s="126">
        <v>1960</v>
      </c>
      <c r="D115" s="127">
        <v>-0.20711974110032361</v>
      </c>
      <c r="E115" s="128">
        <v>2570</v>
      </c>
      <c r="F115" s="127">
        <v>-0.39515180042362907</v>
      </c>
      <c r="G115" s="128">
        <v>4530</v>
      </c>
      <c r="H115" s="127">
        <v>-0.32599315578038979</v>
      </c>
      <c r="I115" s="126">
        <v>258952</v>
      </c>
      <c r="J115" s="127">
        <v>2.3258754633178613E-2</v>
      </c>
      <c r="K115" s="128">
        <v>163597</v>
      </c>
      <c r="L115" s="127">
        <v>-1.0685518008756389E-2</v>
      </c>
      <c r="M115" s="128">
        <v>422549</v>
      </c>
      <c r="N115" s="127">
        <v>9.8439404440409106E-3</v>
      </c>
      <c r="O115" s="129">
        <v>7.5689703111001269E-3</v>
      </c>
      <c r="P115" s="130">
        <v>1.5709334523249203E-2</v>
      </c>
      <c r="Q115" s="131">
        <v>1.0720650149450122E-2</v>
      </c>
    </row>
    <row r="116" spans="1:17" s="4" customFormat="1" hidden="1" outlineLevel="1" x14ac:dyDescent="0.25">
      <c r="A116" s="115"/>
      <c r="B116" s="52" t="s">
        <v>82</v>
      </c>
      <c r="C116" s="126">
        <v>691</v>
      </c>
      <c r="D116" s="127">
        <v>-0.249728555917481</v>
      </c>
      <c r="E116" s="128">
        <v>983</v>
      </c>
      <c r="F116" s="127">
        <v>-6.9128787878787845E-2</v>
      </c>
      <c r="G116" s="128">
        <v>1674</v>
      </c>
      <c r="H116" s="127">
        <v>-0.15326251896813359</v>
      </c>
      <c r="I116" s="126">
        <v>233329</v>
      </c>
      <c r="J116" s="127">
        <v>7.4694167065846306E-2</v>
      </c>
      <c r="K116" s="128">
        <v>127968</v>
      </c>
      <c r="L116" s="127">
        <v>-3.9142219986334381E-2</v>
      </c>
      <c r="M116" s="128">
        <v>361297</v>
      </c>
      <c r="N116" s="127">
        <v>3.1413702243550334E-2</v>
      </c>
      <c r="O116" s="129">
        <v>2.9614835704091648E-3</v>
      </c>
      <c r="P116" s="130">
        <v>7.6816079019754934E-3</v>
      </c>
      <c r="Q116" s="131">
        <v>4.6333072236968481E-3</v>
      </c>
    </row>
    <row r="117" spans="1:17" s="4" customFormat="1" hidden="1" outlineLevel="1" x14ac:dyDescent="0.25">
      <c r="A117" s="115"/>
      <c r="B117" s="52" t="s">
        <v>83</v>
      </c>
      <c r="C117" s="126">
        <v>802</v>
      </c>
      <c r="D117" s="127">
        <v>-0.30742659758203794</v>
      </c>
      <c r="E117" s="128">
        <v>689</v>
      </c>
      <c r="F117" s="127">
        <v>-0.36904761904761907</v>
      </c>
      <c r="G117" s="128">
        <v>1491</v>
      </c>
      <c r="H117" s="127">
        <v>-0.33733333333333337</v>
      </c>
      <c r="I117" s="126">
        <v>230853</v>
      </c>
      <c r="J117" s="127">
        <v>8.0190908452846044E-2</v>
      </c>
      <c r="K117" s="128">
        <v>144090</v>
      </c>
      <c r="L117" s="127">
        <v>5.8372446618628837E-2</v>
      </c>
      <c r="M117" s="128">
        <v>374943</v>
      </c>
      <c r="N117" s="127">
        <v>7.1700518496075505E-2</v>
      </c>
      <c r="O117" s="129">
        <v>3.4740722451083589E-3</v>
      </c>
      <c r="P117" s="130">
        <v>4.7817336386980361E-3</v>
      </c>
      <c r="Q117" s="131">
        <v>3.9766044438754693E-3</v>
      </c>
    </row>
    <row r="118" spans="1:17" s="4" customFormat="1" hidden="1" outlineLevel="1" x14ac:dyDescent="0.25">
      <c r="A118" s="115"/>
      <c r="B118" s="52" t="s">
        <v>84</v>
      </c>
      <c r="C118" s="126">
        <v>799</v>
      </c>
      <c r="D118" s="127">
        <v>-0.16943866943866948</v>
      </c>
      <c r="E118" s="128">
        <v>884</v>
      </c>
      <c r="F118" s="127">
        <v>-6.7510548523206704E-2</v>
      </c>
      <c r="G118" s="128">
        <v>1683</v>
      </c>
      <c r="H118" s="127">
        <v>-0.11884816753926697</v>
      </c>
      <c r="I118" s="126">
        <v>265054</v>
      </c>
      <c r="J118" s="127">
        <v>3.7779213406158751E-2</v>
      </c>
      <c r="K118" s="128">
        <v>186205</v>
      </c>
      <c r="L118" s="127">
        <v>4.1473236758208021E-2</v>
      </c>
      <c r="M118" s="128">
        <v>451259</v>
      </c>
      <c r="N118" s="127">
        <v>3.9300314374877576E-2</v>
      </c>
      <c r="O118" s="129">
        <v>3.014480068212515E-3</v>
      </c>
      <c r="P118" s="130">
        <v>4.7474557611234926E-3</v>
      </c>
      <c r="Q118" s="131">
        <v>3.7295655045107134E-3</v>
      </c>
    </row>
    <row r="119" spans="1:17" s="4" customFormat="1" hidden="1" outlineLevel="1" x14ac:dyDescent="0.25">
      <c r="A119" s="115"/>
      <c r="B119" s="52" t="s">
        <v>85</v>
      </c>
      <c r="C119" s="126">
        <v>615</v>
      </c>
      <c r="D119" s="127">
        <v>-0.14106145251396651</v>
      </c>
      <c r="E119" s="128">
        <v>556</v>
      </c>
      <c r="F119" s="127">
        <v>-0.26162018592297476</v>
      </c>
      <c r="G119" s="128">
        <v>1171</v>
      </c>
      <c r="H119" s="127">
        <v>-0.20285908781484008</v>
      </c>
      <c r="I119" s="126">
        <v>283306</v>
      </c>
      <c r="J119" s="127">
        <v>4.8403928563498733E-2</v>
      </c>
      <c r="K119" s="128">
        <v>181892</v>
      </c>
      <c r="L119" s="127">
        <v>-7.9288910486140618E-2</v>
      </c>
      <c r="M119" s="128">
        <v>465198</v>
      </c>
      <c r="N119" s="127">
        <v>-5.5239406390156232E-3</v>
      </c>
      <c r="O119" s="129">
        <v>2.1707976534206829E-3</v>
      </c>
      <c r="P119" s="130">
        <v>3.0567589558639194E-3</v>
      </c>
      <c r="Q119" s="131">
        <v>2.5172077266024358E-3</v>
      </c>
    </row>
    <row r="120" spans="1:17" s="4" customFormat="1" hidden="1" outlineLevel="1" x14ac:dyDescent="0.25">
      <c r="A120" s="115"/>
      <c r="B120" s="52" t="s">
        <v>86</v>
      </c>
      <c r="C120" s="126">
        <v>577</v>
      </c>
      <c r="D120" s="127">
        <v>-0.48983200707338637</v>
      </c>
      <c r="E120" s="128">
        <v>498</v>
      </c>
      <c r="F120" s="127">
        <v>-0.51603498542274051</v>
      </c>
      <c r="G120" s="128">
        <v>1075</v>
      </c>
      <c r="H120" s="127">
        <v>-0.50231481481481488</v>
      </c>
      <c r="I120" s="126">
        <v>230546</v>
      </c>
      <c r="J120" s="127">
        <v>7.808349855972474E-2</v>
      </c>
      <c r="K120" s="128">
        <v>133127</v>
      </c>
      <c r="L120" s="127">
        <v>-5.1572318082726554E-2</v>
      </c>
      <c r="M120" s="128">
        <v>363673</v>
      </c>
      <c r="N120" s="127">
        <v>2.6704195768659567E-2</v>
      </c>
      <c r="O120" s="129">
        <v>2.502754331022876E-3</v>
      </c>
      <c r="P120" s="130">
        <v>3.7407888707775283E-3</v>
      </c>
      <c r="Q120" s="131">
        <v>2.9559521878170774E-3</v>
      </c>
    </row>
    <row r="121" spans="1:17" s="4" customFormat="1" hidden="1" outlineLevel="1" x14ac:dyDescent="0.25">
      <c r="A121" s="115"/>
      <c r="B121" s="52" t="s">
        <v>87</v>
      </c>
      <c r="C121" s="126">
        <v>2861</v>
      </c>
      <c r="D121" s="127">
        <v>1.0240112994350348E-2</v>
      </c>
      <c r="E121" s="128">
        <v>4481</v>
      </c>
      <c r="F121" s="127">
        <v>6.0089898273006925E-2</v>
      </c>
      <c r="G121" s="128">
        <v>7342</v>
      </c>
      <c r="H121" s="127">
        <v>4.0090664400056708E-2</v>
      </c>
      <c r="I121" s="126">
        <v>269266</v>
      </c>
      <c r="J121" s="127">
        <v>0.12153978157826772</v>
      </c>
      <c r="K121" s="128">
        <v>164341</v>
      </c>
      <c r="L121" s="127">
        <v>-2.6944200018205189E-3</v>
      </c>
      <c r="M121" s="128">
        <v>433607</v>
      </c>
      <c r="N121" s="127">
        <v>7.0975693492495218E-2</v>
      </c>
      <c r="O121" s="129">
        <v>1.0625181047737181E-2</v>
      </c>
      <c r="P121" s="130">
        <v>2.7266476411850968E-2</v>
      </c>
      <c r="Q121" s="131">
        <v>1.6932383471669046E-2</v>
      </c>
    </row>
    <row r="122" spans="1:17" s="4" customFormat="1" hidden="1" outlineLevel="1" x14ac:dyDescent="0.25">
      <c r="A122" s="115"/>
      <c r="B122" s="52" t="s">
        <v>88</v>
      </c>
      <c r="C122" s="126">
        <v>3201</v>
      </c>
      <c r="D122" s="127">
        <v>-1.4166923313828184E-2</v>
      </c>
      <c r="E122" s="128">
        <v>6898</v>
      </c>
      <c r="F122" s="127">
        <v>-4.5259515570934217E-2</v>
      </c>
      <c r="G122" s="128">
        <v>10099</v>
      </c>
      <c r="H122" s="127">
        <v>-3.5618792971734203E-2</v>
      </c>
      <c r="I122" s="126">
        <v>236808</v>
      </c>
      <c r="J122" s="127">
        <v>5.1321210399204453E-2</v>
      </c>
      <c r="K122" s="128">
        <v>159831</v>
      </c>
      <c r="L122" s="127">
        <v>9.059459311925977E-2</v>
      </c>
      <c r="M122" s="128">
        <v>396639</v>
      </c>
      <c r="N122" s="127">
        <v>6.6801684767698877E-2</v>
      </c>
      <c r="O122" s="129">
        <v>1.3517279821627648E-2</v>
      </c>
      <c r="P122" s="130">
        <v>4.3158085728050251E-2</v>
      </c>
      <c r="Q122" s="131">
        <v>2.5461439747478186E-2</v>
      </c>
    </row>
    <row r="123" spans="1:17" s="4" customFormat="1" hidden="1" outlineLevel="1" x14ac:dyDescent="0.25">
      <c r="A123" s="115"/>
      <c r="B123" s="52" t="s">
        <v>89</v>
      </c>
      <c r="C123" s="126">
        <v>3064</v>
      </c>
      <c r="D123" s="127">
        <v>-0.1630701993990713</v>
      </c>
      <c r="E123" s="128">
        <v>8029</v>
      </c>
      <c r="F123" s="127">
        <v>0.15292935094773119</v>
      </c>
      <c r="G123" s="128">
        <v>11093</v>
      </c>
      <c r="H123" s="127">
        <v>4.4047058823529328E-2</v>
      </c>
      <c r="I123" s="126">
        <v>240455</v>
      </c>
      <c r="J123" s="127">
        <v>6.2324385459557874E-2</v>
      </c>
      <c r="K123" s="128">
        <v>165560</v>
      </c>
      <c r="L123" s="127">
        <v>7.388644928617305E-2</v>
      </c>
      <c r="M123" s="128">
        <v>406015</v>
      </c>
      <c r="N123" s="127">
        <v>6.7008832719694489E-2</v>
      </c>
      <c r="O123" s="129">
        <v>1.2742508993366743E-2</v>
      </c>
      <c r="P123" s="130">
        <v>4.8496013529838122E-2</v>
      </c>
      <c r="Q123" s="131">
        <v>2.7321650677930617E-2</v>
      </c>
    </row>
    <row r="124" spans="1:17" s="4" customFormat="1" ht="15.75" collapsed="1" x14ac:dyDescent="0.25">
      <c r="A124" s="115"/>
      <c r="B124" s="64">
        <v>2010</v>
      </c>
      <c r="C124" s="132">
        <v>28115</v>
      </c>
      <c r="D124" s="66">
        <v>-0.18170440654287212</v>
      </c>
      <c r="E124" s="65">
        <v>50121</v>
      </c>
      <c r="F124" s="66">
        <v>-0.16993474876618864</v>
      </c>
      <c r="G124" s="65">
        <v>78236</v>
      </c>
      <c r="H124" s="66">
        <v>-0.17420308211948488</v>
      </c>
      <c r="I124" s="132">
        <v>2938209</v>
      </c>
      <c r="J124" s="66">
        <v>5.6310882751361202E-2</v>
      </c>
      <c r="K124" s="65">
        <v>1893116</v>
      </c>
      <c r="L124" s="66">
        <v>-1.7178847952918797E-2</v>
      </c>
      <c r="M124" s="65">
        <v>4831325</v>
      </c>
      <c r="N124" s="66">
        <v>2.6242294141912259E-2</v>
      </c>
      <c r="O124" s="133">
        <v>9.5687542989623953E-3</v>
      </c>
      <c r="P124" s="87">
        <v>2.6475398232332303E-2</v>
      </c>
      <c r="Q124" s="134">
        <v>1.6193487293858309E-2</v>
      </c>
    </row>
    <row r="125" spans="1:17" s="4" customFormat="1" hidden="1" outlineLevel="1" x14ac:dyDescent="0.25">
      <c r="A125" s="115"/>
      <c r="B125" s="52" t="s">
        <v>78</v>
      </c>
      <c r="C125" s="126">
        <v>5431</v>
      </c>
      <c r="D125" s="127">
        <v>8.5114885114885075E-2</v>
      </c>
      <c r="E125" s="128">
        <v>10668</v>
      </c>
      <c r="F125" s="127">
        <v>-0.14690123950419831</v>
      </c>
      <c r="G125" s="128">
        <v>16099</v>
      </c>
      <c r="H125" s="127">
        <v>-8.0582524271844647E-2</v>
      </c>
      <c r="I125" s="126">
        <v>212522</v>
      </c>
      <c r="J125" s="127">
        <v>-0.10720047050915815</v>
      </c>
      <c r="K125" s="128">
        <v>168208</v>
      </c>
      <c r="L125" s="127">
        <v>-2.0377736492979359E-2</v>
      </c>
      <c r="M125" s="128">
        <v>380730</v>
      </c>
      <c r="N125" s="127">
        <v>-7.081686992217151E-2</v>
      </c>
      <c r="O125" s="129">
        <v>2.5555001364564608E-2</v>
      </c>
      <c r="P125" s="130">
        <v>6.3421478169884901E-2</v>
      </c>
      <c r="Q125" s="131">
        <v>4.2284558611089221E-2</v>
      </c>
    </row>
    <row r="126" spans="1:17" s="4" customFormat="1" hidden="1" outlineLevel="1" x14ac:dyDescent="0.25">
      <c r="A126" s="115"/>
      <c r="B126" s="52" t="s">
        <v>79</v>
      </c>
      <c r="C126" s="126">
        <v>5501</v>
      </c>
      <c r="D126" s="127">
        <v>-4.3803233095776162E-2</v>
      </c>
      <c r="E126" s="128">
        <v>10433</v>
      </c>
      <c r="F126" s="127">
        <v>-0.20878204155922953</v>
      </c>
      <c r="G126" s="128">
        <v>15934</v>
      </c>
      <c r="H126" s="127">
        <v>-0.15866730027984577</v>
      </c>
      <c r="I126" s="126">
        <v>223867</v>
      </c>
      <c r="J126" s="127">
        <v>-0.14176892967908394</v>
      </c>
      <c r="K126" s="128">
        <v>161715</v>
      </c>
      <c r="L126" s="127">
        <v>-0.1876516418765164</v>
      </c>
      <c r="M126" s="128">
        <v>385582</v>
      </c>
      <c r="N126" s="127">
        <v>-0.16162881209259039</v>
      </c>
      <c r="O126" s="129">
        <v>2.4572625710801502E-2</v>
      </c>
      <c r="P126" s="130">
        <v>6.4514732708777792E-2</v>
      </c>
      <c r="Q126" s="131">
        <v>4.1324543158134976E-2</v>
      </c>
    </row>
    <row r="127" spans="1:17" s="4" customFormat="1" hidden="1" outlineLevel="1" x14ac:dyDescent="0.25">
      <c r="A127" s="115"/>
      <c r="B127" s="52" t="s">
        <v>80</v>
      </c>
      <c r="C127" s="126">
        <v>6326</v>
      </c>
      <c r="D127" s="127">
        <v>2.6945633222381637E-3</v>
      </c>
      <c r="E127" s="128">
        <v>11738</v>
      </c>
      <c r="F127" s="127">
        <v>-0.1673996311533551</v>
      </c>
      <c r="G127" s="128">
        <v>18064</v>
      </c>
      <c r="H127" s="127">
        <v>-0.11481354437202917</v>
      </c>
      <c r="I127" s="126">
        <v>230133</v>
      </c>
      <c r="J127" s="127">
        <v>-0.2193959581295325</v>
      </c>
      <c r="K127" s="128">
        <v>179375</v>
      </c>
      <c r="L127" s="127">
        <v>-0.15892605113729608</v>
      </c>
      <c r="M127" s="128">
        <v>409508</v>
      </c>
      <c r="N127" s="127">
        <v>-0.19401357652194617</v>
      </c>
      <c r="O127" s="129">
        <v>2.748845232973976E-2</v>
      </c>
      <c r="P127" s="130">
        <v>6.5438327526132406E-2</v>
      </c>
      <c r="Q127" s="131">
        <v>4.4111470349785596E-2</v>
      </c>
    </row>
    <row r="128" spans="1:17" s="4" customFormat="1" hidden="1" outlineLevel="1" x14ac:dyDescent="0.25">
      <c r="A128" s="115"/>
      <c r="B128" s="52" t="s">
        <v>81</v>
      </c>
      <c r="C128" s="126">
        <v>2472</v>
      </c>
      <c r="D128" s="127">
        <v>5.6410256410256432E-2</v>
      </c>
      <c r="E128" s="128">
        <v>4249</v>
      </c>
      <c r="F128" s="127">
        <v>3.6341463414634179E-2</v>
      </c>
      <c r="G128" s="128">
        <v>6721</v>
      </c>
      <c r="H128" s="127">
        <v>4.3633540372670865E-2</v>
      </c>
      <c r="I128" s="126">
        <v>253066</v>
      </c>
      <c r="J128" s="127">
        <v>-3.1596912633024998E-2</v>
      </c>
      <c r="K128" s="128">
        <v>165364</v>
      </c>
      <c r="L128" s="127">
        <v>1.3315685301272806E-2</v>
      </c>
      <c r="M128" s="128">
        <v>418430</v>
      </c>
      <c r="N128" s="127">
        <v>-1.4331682818470082E-2</v>
      </c>
      <c r="O128" s="129">
        <v>9.7682027613349882E-3</v>
      </c>
      <c r="P128" s="130">
        <v>2.5694830797513363E-2</v>
      </c>
      <c r="Q128" s="131">
        <v>1.6062423822383671E-2</v>
      </c>
    </row>
    <row r="129" spans="1:17" s="4" customFormat="1" hidden="1" outlineLevel="1" x14ac:dyDescent="0.25">
      <c r="A129" s="115"/>
      <c r="B129" s="52" t="s">
        <v>82</v>
      </c>
      <c r="C129" s="126">
        <v>921</v>
      </c>
      <c r="D129" s="127">
        <v>0.61013986013986021</v>
      </c>
      <c r="E129" s="128">
        <v>1056</v>
      </c>
      <c r="F129" s="127">
        <v>-0.42546245919477688</v>
      </c>
      <c r="G129" s="128">
        <v>1977</v>
      </c>
      <c r="H129" s="127">
        <v>-0.17966804979253115</v>
      </c>
      <c r="I129" s="126">
        <v>217112</v>
      </c>
      <c r="J129" s="127">
        <v>-0.15982555057214609</v>
      </c>
      <c r="K129" s="128">
        <v>133181</v>
      </c>
      <c r="L129" s="127">
        <v>-0.13950197710180134</v>
      </c>
      <c r="M129" s="128">
        <v>350293</v>
      </c>
      <c r="N129" s="127">
        <v>-0.152212689231216</v>
      </c>
      <c r="O129" s="129">
        <v>4.2420501860790747E-3</v>
      </c>
      <c r="P129" s="130">
        <v>7.9290589498502047E-3</v>
      </c>
      <c r="Q129" s="131">
        <v>5.6438467226007944E-3</v>
      </c>
    </row>
    <row r="130" spans="1:17" s="4" customFormat="1" hidden="1" outlineLevel="1" x14ac:dyDescent="0.25">
      <c r="A130" s="115"/>
      <c r="B130" s="52" t="s">
        <v>83</v>
      </c>
      <c r="C130" s="126">
        <v>1158</v>
      </c>
      <c r="D130" s="127">
        <v>-9.7427903351519851E-2</v>
      </c>
      <c r="E130" s="128">
        <v>1092</v>
      </c>
      <c r="F130" s="127">
        <v>-0.27777777777777779</v>
      </c>
      <c r="G130" s="128">
        <v>2250</v>
      </c>
      <c r="H130" s="127">
        <v>-0.19499105545617168</v>
      </c>
      <c r="I130" s="126">
        <v>213715</v>
      </c>
      <c r="J130" s="127">
        <v>-0.12861860882328957</v>
      </c>
      <c r="K130" s="128">
        <v>136143</v>
      </c>
      <c r="L130" s="127">
        <v>-0.13379058477708994</v>
      </c>
      <c r="M130" s="128">
        <v>349858</v>
      </c>
      <c r="N130" s="127">
        <v>-0.13063854424733679</v>
      </c>
      <c r="O130" s="129">
        <v>5.4184310881313898E-3</v>
      </c>
      <c r="P130" s="130">
        <v>8.0209779423106586E-3</v>
      </c>
      <c r="Q130" s="131">
        <v>6.4311806504353192E-3</v>
      </c>
    </row>
    <row r="131" spans="1:17" s="4" customFormat="1" hidden="1" outlineLevel="1" x14ac:dyDescent="0.25">
      <c r="A131" s="115"/>
      <c r="B131" s="52" t="s">
        <v>84</v>
      </c>
      <c r="C131" s="126">
        <v>962</v>
      </c>
      <c r="D131" s="127">
        <v>-0.44360902255639101</v>
      </c>
      <c r="E131" s="128">
        <v>948</v>
      </c>
      <c r="F131" s="127">
        <v>-0.52217741935483875</v>
      </c>
      <c r="G131" s="128">
        <v>1910</v>
      </c>
      <c r="H131" s="127">
        <v>-0.48559116617290599</v>
      </c>
      <c r="I131" s="126">
        <v>255405</v>
      </c>
      <c r="J131" s="127">
        <v>-7.7880393969152584E-2</v>
      </c>
      <c r="K131" s="128">
        <v>178790</v>
      </c>
      <c r="L131" s="127">
        <v>-6.1711160908742624E-2</v>
      </c>
      <c r="M131" s="128">
        <v>434195</v>
      </c>
      <c r="N131" s="127">
        <v>-7.129030533126568E-2</v>
      </c>
      <c r="O131" s="129">
        <v>3.7665668252383471E-3</v>
      </c>
      <c r="P131" s="130">
        <v>5.3023099725935455E-3</v>
      </c>
      <c r="Q131" s="131">
        <v>4.3989451744032059E-3</v>
      </c>
    </row>
    <row r="132" spans="1:17" s="4" customFormat="1" hidden="1" outlineLevel="1" x14ac:dyDescent="0.25">
      <c r="A132" s="115"/>
      <c r="B132" s="52" t="s">
        <v>85</v>
      </c>
      <c r="C132" s="126">
        <v>716</v>
      </c>
      <c r="D132" s="127">
        <v>-0.43038981702466195</v>
      </c>
      <c r="E132" s="128">
        <v>753</v>
      </c>
      <c r="F132" s="127">
        <v>-0.35695986336464558</v>
      </c>
      <c r="G132" s="128">
        <v>1469</v>
      </c>
      <c r="H132" s="127">
        <v>-0.39497528830313011</v>
      </c>
      <c r="I132" s="126">
        <v>270226</v>
      </c>
      <c r="J132" s="127">
        <v>-0.10969000293227116</v>
      </c>
      <c r="K132" s="128">
        <v>197556</v>
      </c>
      <c r="L132" s="127">
        <v>-0.13446018769222678</v>
      </c>
      <c r="M132" s="128">
        <v>467782</v>
      </c>
      <c r="N132" s="127">
        <v>-0.12032194672458696</v>
      </c>
      <c r="O132" s="129">
        <v>2.6496340100508465E-3</v>
      </c>
      <c r="P132" s="130">
        <v>3.8115774767660815E-3</v>
      </c>
      <c r="Q132" s="131">
        <v>3.140351702288673E-3</v>
      </c>
    </row>
    <row r="133" spans="1:17" s="4" customFormat="1" hidden="1" outlineLevel="1" x14ac:dyDescent="0.25">
      <c r="A133" s="115"/>
      <c r="B133" s="52" t="s">
        <v>86</v>
      </c>
      <c r="C133" s="126">
        <v>1131</v>
      </c>
      <c r="D133" s="127">
        <v>-0.30098887515451178</v>
      </c>
      <c r="E133" s="128">
        <v>1029</v>
      </c>
      <c r="F133" s="127">
        <v>-0.3042596348884381</v>
      </c>
      <c r="G133" s="128">
        <v>2160</v>
      </c>
      <c r="H133" s="127">
        <v>-0.30255085566677431</v>
      </c>
      <c r="I133" s="126">
        <v>213848</v>
      </c>
      <c r="J133" s="127">
        <v>-0.11000869814925029</v>
      </c>
      <c r="K133" s="128">
        <v>140366</v>
      </c>
      <c r="L133" s="127">
        <v>-7.0903771561709794E-2</v>
      </c>
      <c r="M133" s="128">
        <v>354214</v>
      </c>
      <c r="N133" s="127">
        <v>-9.4912854949036563E-2</v>
      </c>
      <c r="O133" s="129">
        <v>5.2888032621301109E-3</v>
      </c>
      <c r="P133" s="130">
        <v>7.3308351025177035E-3</v>
      </c>
      <c r="Q133" s="131">
        <v>6.0980085485045762E-3</v>
      </c>
    </row>
    <row r="134" spans="1:17" s="4" customFormat="1" hidden="1" outlineLevel="1" x14ac:dyDescent="0.25">
      <c r="A134" s="115"/>
      <c r="B134" s="52" t="s">
        <v>87</v>
      </c>
      <c r="C134" s="126">
        <v>2832</v>
      </c>
      <c r="D134" s="127">
        <v>-0.37935568704799472</v>
      </c>
      <c r="E134" s="128">
        <v>4227</v>
      </c>
      <c r="F134" s="127">
        <v>-0.24315129811996417</v>
      </c>
      <c r="G134" s="128">
        <v>7059</v>
      </c>
      <c r="H134" s="127">
        <v>-0.30439495467087108</v>
      </c>
      <c r="I134" s="126">
        <v>240086</v>
      </c>
      <c r="J134" s="127">
        <v>-6.9029966497084039E-2</v>
      </c>
      <c r="K134" s="128">
        <v>164785</v>
      </c>
      <c r="L134" s="127">
        <v>-0.10427843821513405</v>
      </c>
      <c r="M134" s="128">
        <v>404871</v>
      </c>
      <c r="N134" s="127">
        <v>-8.3705814324543937E-2</v>
      </c>
      <c r="O134" s="129">
        <v>1.179577318127671E-2</v>
      </c>
      <c r="P134" s="130">
        <v>2.565160663895379E-2</v>
      </c>
      <c r="Q134" s="131">
        <v>1.7435183058307459E-2</v>
      </c>
    </row>
    <row r="135" spans="1:17" s="4" customFormat="1" hidden="1" outlineLevel="1" x14ac:dyDescent="0.25">
      <c r="A135" s="115"/>
      <c r="B135" s="52" t="s">
        <v>88</v>
      </c>
      <c r="C135" s="126">
        <v>3247</v>
      </c>
      <c r="D135" s="127">
        <v>-0.43441909075074026</v>
      </c>
      <c r="E135" s="128">
        <v>7225</v>
      </c>
      <c r="F135" s="127">
        <v>-0.41668012271919908</v>
      </c>
      <c r="G135" s="128">
        <v>10472</v>
      </c>
      <c r="H135" s="127">
        <v>-0.42229822916092019</v>
      </c>
      <c r="I135" s="126">
        <v>225248</v>
      </c>
      <c r="J135" s="127">
        <v>-8.5973989084342728E-2</v>
      </c>
      <c r="K135" s="128">
        <v>146554</v>
      </c>
      <c r="L135" s="127">
        <v>-0.2091200992957557</v>
      </c>
      <c r="M135" s="128">
        <v>371802</v>
      </c>
      <c r="N135" s="127">
        <v>-0.1388289248158614</v>
      </c>
      <c r="O135" s="129">
        <v>1.4415222332717716E-2</v>
      </c>
      <c r="P135" s="130">
        <v>4.9299234411889131E-2</v>
      </c>
      <c r="Q135" s="131">
        <v>2.8165528964341234E-2</v>
      </c>
    </row>
    <row r="136" spans="1:17" s="4" customFormat="1" hidden="1" outlineLevel="1" x14ac:dyDescent="0.25">
      <c r="A136" s="115"/>
      <c r="B136" s="52" t="s">
        <v>89</v>
      </c>
      <c r="C136" s="126">
        <v>3661</v>
      </c>
      <c r="D136" s="127">
        <v>-0.23569937369519833</v>
      </c>
      <c r="E136" s="128">
        <v>6964</v>
      </c>
      <c r="F136" s="127">
        <v>-0.2784167443788208</v>
      </c>
      <c r="G136" s="128">
        <v>10625</v>
      </c>
      <c r="H136" s="127">
        <v>-0.26424762828059001</v>
      </c>
      <c r="I136" s="126">
        <v>226348</v>
      </c>
      <c r="J136" s="127">
        <v>-3.3555786120824771E-2</v>
      </c>
      <c r="K136" s="128">
        <v>154169</v>
      </c>
      <c r="L136" s="127">
        <v>-0.12401986408782018</v>
      </c>
      <c r="M136" s="128">
        <v>380517</v>
      </c>
      <c r="N136" s="127">
        <v>-7.2369046545247118E-2</v>
      </c>
      <c r="O136" s="129">
        <v>1.6174209624118613E-2</v>
      </c>
      <c r="P136" s="130">
        <v>4.517120821955127E-2</v>
      </c>
      <c r="Q136" s="131">
        <v>2.7922536969438947E-2</v>
      </c>
    </row>
    <row r="137" spans="1:17" s="4" customFormat="1" ht="15.75" collapsed="1" x14ac:dyDescent="0.25">
      <c r="A137" s="115"/>
      <c r="B137" s="64">
        <v>2009</v>
      </c>
      <c r="C137" s="132">
        <v>34358</v>
      </c>
      <c r="D137" s="66">
        <v>-0.16118164062499996</v>
      </c>
      <c r="E137" s="65">
        <v>60382</v>
      </c>
      <c r="F137" s="66">
        <v>-0.24043021573683876</v>
      </c>
      <c r="G137" s="65">
        <v>94740</v>
      </c>
      <c r="H137" s="66">
        <v>-0.21348221327466688</v>
      </c>
      <c r="I137" s="132">
        <v>2781576</v>
      </c>
      <c r="J137" s="66">
        <v>-0.10789822844942742</v>
      </c>
      <c r="K137" s="65">
        <v>1926206</v>
      </c>
      <c r="L137" s="66">
        <v>-0.11411270813365437</v>
      </c>
      <c r="M137" s="65">
        <v>4707782</v>
      </c>
      <c r="N137" s="66">
        <v>-0.11045141390545221</v>
      </c>
      <c r="O137" s="133">
        <v>1.2351990382430679E-2</v>
      </c>
      <c r="P137" s="87">
        <v>3.1347633638354362E-2</v>
      </c>
      <c r="Q137" s="134">
        <v>2.0124126393278194E-2</v>
      </c>
    </row>
    <row r="138" spans="1:17" s="4" customFormat="1" hidden="1" outlineLevel="1" x14ac:dyDescent="0.25">
      <c r="A138" s="115"/>
      <c r="B138" s="52" t="s">
        <v>78</v>
      </c>
      <c r="C138" s="126">
        <v>5005</v>
      </c>
      <c r="D138" s="127">
        <v>8.6658605401048749E-3</v>
      </c>
      <c r="E138" s="128">
        <v>12505</v>
      </c>
      <c r="F138" s="127">
        <v>3.5010759807978742E-2</v>
      </c>
      <c r="G138" s="128">
        <v>17510</v>
      </c>
      <c r="H138" s="127">
        <v>2.7340999765313345E-2</v>
      </c>
      <c r="I138" s="126">
        <v>238040</v>
      </c>
      <c r="J138" s="127">
        <v>8.4389615671389695E-3</v>
      </c>
      <c r="K138" s="128">
        <v>171707</v>
      </c>
      <c r="L138" s="127">
        <v>3.6766854884906497E-3</v>
      </c>
      <c r="M138" s="128">
        <v>409747</v>
      </c>
      <c r="N138" s="127">
        <v>6.4378104075888398E-3</v>
      </c>
      <c r="O138" s="129">
        <v>2.1025878003696857E-2</v>
      </c>
      <c r="P138" s="130">
        <v>7.2827549255417665E-2</v>
      </c>
      <c r="Q138" s="131">
        <v>4.273368688483381E-2</v>
      </c>
    </row>
    <row r="139" spans="1:17" s="4" customFormat="1" hidden="1" outlineLevel="1" x14ac:dyDescent="0.25">
      <c r="A139" s="115"/>
      <c r="B139" s="52" t="s">
        <v>79</v>
      </c>
      <c r="C139" s="126">
        <v>5753</v>
      </c>
      <c r="D139" s="127">
        <v>-8.7549563838223654E-2</v>
      </c>
      <c r="E139" s="128">
        <v>13186</v>
      </c>
      <c r="F139" s="127">
        <v>0.31820453863840847</v>
      </c>
      <c r="G139" s="128">
        <v>18939</v>
      </c>
      <c r="H139" s="127">
        <v>0.16133186166298752</v>
      </c>
      <c r="I139" s="126">
        <v>260847</v>
      </c>
      <c r="J139" s="127">
        <v>7.5054814619429866E-2</v>
      </c>
      <c r="K139" s="128">
        <v>199071</v>
      </c>
      <c r="L139" s="127">
        <v>9.8322758620689621E-2</v>
      </c>
      <c r="M139" s="128">
        <v>459918</v>
      </c>
      <c r="N139" s="127">
        <v>8.5003986921011743E-2</v>
      </c>
      <c r="O139" s="129">
        <v>2.2055074430604914E-2</v>
      </c>
      <c r="P139" s="130">
        <v>6.6237673995710067E-2</v>
      </c>
      <c r="Q139" s="131">
        <v>4.1179079748998731E-2</v>
      </c>
    </row>
    <row r="140" spans="1:17" s="4" customFormat="1" hidden="1" outlineLevel="1" x14ac:dyDescent="0.25">
      <c r="A140" s="115"/>
      <c r="B140" s="52" t="s">
        <v>80</v>
      </c>
      <c r="C140" s="126">
        <v>6309</v>
      </c>
      <c r="D140" s="127">
        <v>0.13552915766738671</v>
      </c>
      <c r="E140" s="128">
        <v>14098</v>
      </c>
      <c r="F140" s="127">
        <v>0.45445166615083044</v>
      </c>
      <c r="G140" s="128">
        <v>20407</v>
      </c>
      <c r="H140" s="127">
        <v>0.3382516886353204</v>
      </c>
      <c r="I140" s="126">
        <v>294814</v>
      </c>
      <c r="J140" s="127">
        <v>6.0363772385093828E-2</v>
      </c>
      <c r="K140" s="128">
        <v>213269</v>
      </c>
      <c r="L140" s="127">
        <v>1.0763135195594353E-2</v>
      </c>
      <c r="M140" s="128">
        <v>508083</v>
      </c>
      <c r="N140" s="127">
        <v>3.8962924489140738E-2</v>
      </c>
      <c r="O140" s="129">
        <v>2.1399933517404195E-2</v>
      </c>
      <c r="P140" s="130">
        <v>6.6104309580857973E-2</v>
      </c>
      <c r="Q140" s="131">
        <v>4.016469750021158E-2</v>
      </c>
    </row>
    <row r="141" spans="1:17" s="4" customFormat="1" hidden="1" outlineLevel="1" x14ac:dyDescent="0.25">
      <c r="A141" s="115"/>
      <c r="B141" s="52" t="s">
        <v>81</v>
      </c>
      <c r="C141" s="126">
        <v>2340</v>
      </c>
      <c r="D141" s="127">
        <v>-5.1479529793271195E-2</v>
      </c>
      <c r="E141" s="128">
        <v>4100</v>
      </c>
      <c r="F141" s="127">
        <v>-0.16241062308478038</v>
      </c>
      <c r="G141" s="128">
        <v>6440</v>
      </c>
      <c r="H141" s="127">
        <v>-0.12523770714479765</v>
      </c>
      <c r="I141" s="126">
        <v>261323</v>
      </c>
      <c r="J141" s="127">
        <v>-1.6913764629315486E-2</v>
      </c>
      <c r="K141" s="128">
        <v>163191</v>
      </c>
      <c r="L141" s="127">
        <v>-5.3515294226820886E-2</v>
      </c>
      <c r="M141" s="128">
        <v>424514</v>
      </c>
      <c r="N141" s="127">
        <v>-3.1314106294082933E-2</v>
      </c>
      <c r="O141" s="129">
        <v>8.954435698350317E-3</v>
      </c>
      <c r="P141" s="130">
        <v>2.5123934530703287E-2</v>
      </c>
      <c r="Q141" s="131">
        <v>1.5170288847953189E-2</v>
      </c>
    </row>
    <row r="142" spans="1:17" s="4" customFormat="1" hidden="1" outlineLevel="1" x14ac:dyDescent="0.25">
      <c r="A142" s="115"/>
      <c r="B142" s="52" t="s">
        <v>82</v>
      </c>
      <c r="C142" s="126">
        <v>572</v>
      </c>
      <c r="D142" s="127">
        <v>0.64841498559077815</v>
      </c>
      <c r="E142" s="128">
        <v>1838</v>
      </c>
      <c r="F142" s="127">
        <v>-9.3241243216576231E-2</v>
      </c>
      <c r="G142" s="128">
        <v>2410</v>
      </c>
      <c r="H142" s="127">
        <v>1.5164279696714411E-2</v>
      </c>
      <c r="I142" s="126">
        <v>258413</v>
      </c>
      <c r="J142" s="127">
        <v>0.22747525222777454</v>
      </c>
      <c r="K142" s="128">
        <v>154772</v>
      </c>
      <c r="L142" s="127">
        <v>0.18120416091094338</v>
      </c>
      <c r="M142" s="128">
        <v>413185</v>
      </c>
      <c r="N142" s="127">
        <v>0.20972440587551566</v>
      </c>
      <c r="O142" s="129">
        <v>2.2135109301776612E-3</v>
      </c>
      <c r="P142" s="130">
        <v>1.1875533042152327E-2</v>
      </c>
      <c r="Q142" s="131">
        <v>5.8327383617507896E-3</v>
      </c>
    </row>
    <row r="143" spans="1:17" s="4" customFormat="1" hidden="1" outlineLevel="1" x14ac:dyDescent="0.25">
      <c r="A143" s="115"/>
      <c r="B143" s="52" t="s">
        <v>83</v>
      </c>
      <c r="C143" s="126">
        <v>1283</v>
      </c>
      <c r="D143" s="127">
        <v>3.7518518518518515</v>
      </c>
      <c r="E143" s="128">
        <v>1512</v>
      </c>
      <c r="F143" s="127">
        <v>0.20863309352517989</v>
      </c>
      <c r="G143" s="128">
        <v>2795</v>
      </c>
      <c r="H143" s="127">
        <v>0.83760683760683752</v>
      </c>
      <c r="I143" s="126">
        <v>245260</v>
      </c>
      <c r="J143" s="127">
        <v>-6.823381724675559E-3</v>
      </c>
      <c r="K143" s="128">
        <v>157171</v>
      </c>
      <c r="L143" s="127">
        <v>-4.477385163305736E-2</v>
      </c>
      <c r="M143" s="128">
        <v>402431</v>
      </c>
      <c r="N143" s="127">
        <v>-2.1998478673481037E-2</v>
      </c>
      <c r="O143" s="129">
        <v>5.2311832341188939E-3</v>
      </c>
      <c r="P143" s="130">
        <v>9.6200953102035369E-3</v>
      </c>
      <c r="Q143" s="131">
        <v>6.9452900000248488E-3</v>
      </c>
    </row>
    <row r="144" spans="1:17" s="4" customFormat="1" hidden="1" outlineLevel="1" x14ac:dyDescent="0.25">
      <c r="A144" s="115"/>
      <c r="B144" s="52" t="s">
        <v>84</v>
      </c>
      <c r="C144" s="126">
        <v>1729</v>
      </c>
      <c r="D144" s="127">
        <v>1.6356707317073171</v>
      </c>
      <c r="E144" s="128">
        <v>1984</v>
      </c>
      <c r="F144" s="127">
        <v>0.16981132075471694</v>
      </c>
      <c r="G144" s="128">
        <v>3713</v>
      </c>
      <c r="H144" s="127">
        <v>0.57865646258503411</v>
      </c>
      <c r="I144" s="126">
        <v>276976</v>
      </c>
      <c r="J144" s="127">
        <v>3.6489605716583107E-3</v>
      </c>
      <c r="K144" s="128">
        <v>190549</v>
      </c>
      <c r="L144" s="127">
        <v>1.7822406813521319E-3</v>
      </c>
      <c r="M144" s="128">
        <v>467525</v>
      </c>
      <c r="N144" s="127">
        <v>2.8873029458640342E-3</v>
      </c>
      <c r="O144" s="129">
        <v>6.242418115649009E-3</v>
      </c>
      <c r="P144" s="130">
        <v>1.0412020005352953E-2</v>
      </c>
      <c r="Q144" s="131">
        <v>7.9418212929789848E-3</v>
      </c>
    </row>
    <row r="145" spans="1:17" s="4" customFormat="1" hidden="1" outlineLevel="1" x14ac:dyDescent="0.25">
      <c r="A145" s="115"/>
      <c r="B145" s="52" t="s">
        <v>85</v>
      </c>
      <c r="C145" s="126">
        <v>1257</v>
      </c>
      <c r="D145" s="127">
        <v>1.2366548042704628</v>
      </c>
      <c r="E145" s="128">
        <v>1171</v>
      </c>
      <c r="F145" s="127">
        <v>-0.23812621990891347</v>
      </c>
      <c r="G145" s="128">
        <v>2428</v>
      </c>
      <c r="H145" s="127">
        <v>0.15674130538351605</v>
      </c>
      <c r="I145" s="126">
        <v>303519</v>
      </c>
      <c r="J145" s="127">
        <v>1.5521279443254876E-2</v>
      </c>
      <c r="K145" s="128">
        <v>228246</v>
      </c>
      <c r="L145" s="127">
        <v>-6.381904297555252E-3</v>
      </c>
      <c r="M145" s="128">
        <v>531765</v>
      </c>
      <c r="N145" s="127">
        <v>6.0027393528467865E-3</v>
      </c>
      <c r="O145" s="129">
        <v>4.1414211301434179E-3</v>
      </c>
      <c r="P145" s="130">
        <v>5.1304294489279111E-3</v>
      </c>
      <c r="Q145" s="131">
        <v>4.5659266781378997E-3</v>
      </c>
    </row>
    <row r="146" spans="1:17" s="4" customFormat="1" hidden="1" outlineLevel="1" x14ac:dyDescent="0.25">
      <c r="A146" s="115"/>
      <c r="B146" s="52" t="s">
        <v>86</v>
      </c>
      <c r="C146" s="126">
        <v>1618</v>
      </c>
      <c r="D146" s="127">
        <v>0.27201257861635231</v>
      </c>
      <c r="E146" s="128">
        <v>1479</v>
      </c>
      <c r="F146" s="127">
        <v>8.1931236283833142E-2</v>
      </c>
      <c r="G146" s="128">
        <v>3097</v>
      </c>
      <c r="H146" s="127">
        <v>0.17355058734369089</v>
      </c>
      <c r="I146" s="126">
        <v>240281</v>
      </c>
      <c r="J146" s="127">
        <v>-5.2044990985233186E-2</v>
      </c>
      <c r="K146" s="128">
        <v>151078</v>
      </c>
      <c r="L146" s="127">
        <v>-3.2890356941670529E-2</v>
      </c>
      <c r="M146" s="128">
        <v>391359</v>
      </c>
      <c r="N146" s="127">
        <v>-4.4741254951926934E-2</v>
      </c>
      <c r="O146" s="129">
        <v>6.7337825296215677E-3</v>
      </c>
      <c r="P146" s="130">
        <v>9.7896450839963459E-3</v>
      </c>
      <c r="Q146" s="131">
        <v>7.9134503103288796E-3</v>
      </c>
    </row>
    <row r="147" spans="1:17" s="4" customFormat="1" hidden="1" outlineLevel="1" x14ac:dyDescent="0.25">
      <c r="A147" s="115"/>
      <c r="B147" s="52" t="s">
        <v>87</v>
      </c>
      <c r="C147" s="126">
        <v>4563</v>
      </c>
      <c r="D147" s="127">
        <v>0.73366261398176302</v>
      </c>
      <c r="E147" s="128">
        <v>5585</v>
      </c>
      <c r="F147" s="127">
        <v>-8.4726319239593617E-2</v>
      </c>
      <c r="G147" s="128">
        <v>10148</v>
      </c>
      <c r="H147" s="127">
        <v>0.16189603847034584</v>
      </c>
      <c r="I147" s="126">
        <v>257888</v>
      </c>
      <c r="J147" s="127">
        <v>-6.3063586755120915E-2</v>
      </c>
      <c r="K147" s="128">
        <v>183969</v>
      </c>
      <c r="L147" s="127">
        <v>-4.1318825626113886E-2</v>
      </c>
      <c r="M147" s="128">
        <v>441857</v>
      </c>
      <c r="N147" s="127">
        <v>-5.4131060229822059E-2</v>
      </c>
      <c r="O147" s="129">
        <v>1.7693727509616577E-2</v>
      </c>
      <c r="P147" s="130">
        <v>3.0358375595888439E-2</v>
      </c>
      <c r="Q147" s="131">
        <v>2.2966706423118793E-2</v>
      </c>
    </row>
    <row r="148" spans="1:17" s="4" customFormat="1" hidden="1" outlineLevel="1" x14ac:dyDescent="0.25">
      <c r="A148" s="115"/>
      <c r="B148" s="52" t="s">
        <v>88</v>
      </c>
      <c r="C148" s="126">
        <v>5741</v>
      </c>
      <c r="D148" s="127">
        <v>0.54577275175013473</v>
      </c>
      <c r="E148" s="128">
        <v>12386</v>
      </c>
      <c r="F148" s="127">
        <v>0.11055321438178067</v>
      </c>
      <c r="G148" s="128">
        <v>18127</v>
      </c>
      <c r="H148" s="127">
        <v>0.2192775946727652</v>
      </c>
      <c r="I148" s="126">
        <v>246435</v>
      </c>
      <c r="J148" s="127">
        <v>-6.4904758290961539E-2</v>
      </c>
      <c r="K148" s="128">
        <v>185305</v>
      </c>
      <c r="L148" s="127">
        <v>-4.4770348987061226E-2</v>
      </c>
      <c r="M148" s="128">
        <v>431740</v>
      </c>
      <c r="N148" s="127">
        <v>-5.6367888444473602E-2</v>
      </c>
      <c r="O148" s="129">
        <v>2.3296203867145496E-2</v>
      </c>
      <c r="P148" s="130">
        <v>6.6841153773508535E-2</v>
      </c>
      <c r="Q148" s="131">
        <v>4.1985917450317323E-2</v>
      </c>
    </row>
    <row r="149" spans="1:17" s="4" customFormat="1" hidden="1" outlineLevel="1" x14ac:dyDescent="0.25">
      <c r="A149" s="115"/>
      <c r="B149" s="52" t="s">
        <v>89</v>
      </c>
      <c r="C149" s="126">
        <v>4790</v>
      </c>
      <c r="D149" s="127">
        <v>-8.5354210425816257E-2</v>
      </c>
      <c r="E149" s="128">
        <v>9651</v>
      </c>
      <c r="F149" s="127">
        <v>-0.3213557415090359</v>
      </c>
      <c r="G149" s="128">
        <v>14441</v>
      </c>
      <c r="H149" s="127">
        <v>-0.25783739336005751</v>
      </c>
      <c r="I149" s="126">
        <v>234207</v>
      </c>
      <c r="J149" s="127">
        <v>-6.0835358371628567E-2</v>
      </c>
      <c r="K149" s="128">
        <v>175996</v>
      </c>
      <c r="L149" s="127">
        <v>-6.8597254416325359E-2</v>
      </c>
      <c r="M149" s="128">
        <v>410203</v>
      </c>
      <c r="N149" s="127">
        <v>-6.4181358592495297E-2</v>
      </c>
      <c r="O149" s="129">
        <v>2.0451993322146648E-2</v>
      </c>
      <c r="P149" s="130">
        <v>5.4836473556217187E-2</v>
      </c>
      <c r="Q149" s="131">
        <v>3.520452068853714E-2</v>
      </c>
    </row>
    <row r="150" spans="1:17" s="4" customFormat="1" ht="15.75" collapsed="1" x14ac:dyDescent="0.25">
      <c r="A150" s="115"/>
      <c r="B150" s="64">
        <v>2008</v>
      </c>
      <c r="C150" s="132">
        <v>40960</v>
      </c>
      <c r="D150" s="66">
        <v>0.20541494997057086</v>
      </c>
      <c r="E150" s="65">
        <v>79495</v>
      </c>
      <c r="F150" s="66">
        <v>4.5615373485735411E-2</v>
      </c>
      <c r="G150" s="65">
        <v>120455</v>
      </c>
      <c r="H150" s="66">
        <v>9.4975774268910129E-2</v>
      </c>
      <c r="I150" s="132">
        <v>3118003</v>
      </c>
      <c r="J150" s="66">
        <v>6.9478690219793027E-3</v>
      </c>
      <c r="K150" s="65">
        <v>2174324</v>
      </c>
      <c r="L150" s="66">
        <v>-3.6525767597872516E-3</v>
      </c>
      <c r="M150" s="65">
        <v>5292327</v>
      </c>
      <c r="N150" s="66">
        <v>2.5655529758368267E-3</v>
      </c>
      <c r="O150" s="133">
        <v>1.313661340287357E-2</v>
      </c>
      <c r="P150" s="87">
        <v>3.6560788548532785E-2</v>
      </c>
      <c r="Q150" s="134">
        <v>2.2760309406429344E-2</v>
      </c>
    </row>
    <row r="151" spans="1:17" s="4" customFormat="1" hidden="1" outlineLevel="1" x14ac:dyDescent="0.25">
      <c r="A151" s="115"/>
      <c r="B151" s="52" t="s">
        <v>78</v>
      </c>
      <c r="C151" s="126">
        <v>4962</v>
      </c>
      <c r="D151" s="127">
        <v>-0.12471335332510147</v>
      </c>
      <c r="E151" s="128">
        <v>12082</v>
      </c>
      <c r="F151" s="127">
        <v>5.0426012867327508E-2</v>
      </c>
      <c r="G151" s="128">
        <v>17044</v>
      </c>
      <c r="H151" s="127">
        <v>-7.3961912526935292E-3</v>
      </c>
      <c r="I151" s="126">
        <v>236048</v>
      </c>
      <c r="J151" s="127">
        <v>1.0847268912061336E-2</v>
      </c>
      <c r="K151" s="128">
        <v>171078</v>
      </c>
      <c r="L151" s="127">
        <v>-9.0934210456398046E-2</v>
      </c>
      <c r="M151" s="128">
        <v>407126</v>
      </c>
      <c r="N151" s="127">
        <v>-3.4573850028218667E-2</v>
      </c>
      <c r="O151" s="129">
        <v>2.1021148241035723E-2</v>
      </c>
      <c r="P151" s="130">
        <v>7.0622756871134798E-2</v>
      </c>
      <c r="Q151" s="131">
        <v>4.1864189464686605E-2</v>
      </c>
    </row>
    <row r="152" spans="1:17" s="4" customFormat="1" hidden="1" outlineLevel="1" x14ac:dyDescent="0.25">
      <c r="A152" s="115"/>
      <c r="B152" s="52" t="s">
        <v>79</v>
      </c>
      <c r="C152" s="126">
        <v>6305</v>
      </c>
      <c r="D152" s="127">
        <v>0.11140490040542916</v>
      </c>
      <c r="E152" s="128">
        <v>10003</v>
      </c>
      <c r="F152" s="127">
        <v>-5.4268696227663837E-2</v>
      </c>
      <c r="G152" s="128">
        <v>16308</v>
      </c>
      <c r="H152" s="127">
        <v>3.569230769230769E-3</v>
      </c>
      <c r="I152" s="126">
        <v>242636</v>
      </c>
      <c r="J152" s="127">
        <v>2.6830754646714361E-2</v>
      </c>
      <c r="K152" s="128">
        <v>181250</v>
      </c>
      <c r="L152" s="127">
        <v>-2.1946178709994268E-2</v>
      </c>
      <c r="M152" s="128">
        <v>423886</v>
      </c>
      <c r="N152" s="127">
        <v>5.3911999867177762E-3</v>
      </c>
      <c r="O152" s="129">
        <v>2.5985426729751564E-2</v>
      </c>
      <c r="P152" s="130">
        <v>5.5188965517241381E-2</v>
      </c>
      <c r="Q152" s="131">
        <v>3.8472608201261659E-2</v>
      </c>
    </row>
    <row r="153" spans="1:17" s="4" customFormat="1" hidden="1" outlineLevel="1" x14ac:dyDescent="0.25">
      <c r="A153" s="115"/>
      <c r="B153" s="52" t="s">
        <v>80</v>
      </c>
      <c r="C153" s="126">
        <v>5556</v>
      </c>
      <c r="D153" s="127">
        <v>5.0879515793455621E-2</v>
      </c>
      <c r="E153" s="128">
        <v>9693</v>
      </c>
      <c r="F153" s="127">
        <v>-4.8025928108426652E-2</v>
      </c>
      <c r="G153" s="128">
        <v>15249</v>
      </c>
      <c r="H153" s="127">
        <v>-1.4221992371840408E-2</v>
      </c>
      <c r="I153" s="126">
        <v>278031</v>
      </c>
      <c r="J153" s="127">
        <v>5.3518853232388697E-2</v>
      </c>
      <c r="K153" s="128">
        <v>210998</v>
      </c>
      <c r="L153" s="127">
        <v>2.5113079303693775E-2</v>
      </c>
      <c r="M153" s="128">
        <v>489029</v>
      </c>
      <c r="N153" s="127">
        <v>4.1072006403596983E-2</v>
      </c>
      <c r="O153" s="129">
        <v>1.9983383147922355E-2</v>
      </c>
      <c r="P153" s="130">
        <v>4.5938824064683074E-2</v>
      </c>
      <c r="Q153" s="131">
        <v>3.1182199828640018E-2</v>
      </c>
    </row>
    <row r="154" spans="1:17" s="4" customFormat="1" hidden="1" outlineLevel="1" x14ac:dyDescent="0.25">
      <c r="A154" s="115"/>
      <c r="B154" s="52" t="s">
        <v>81</v>
      </c>
      <c r="C154" s="126">
        <v>2467</v>
      </c>
      <c r="D154" s="127">
        <v>-0.39415520628683698</v>
      </c>
      <c r="E154" s="128">
        <v>4895</v>
      </c>
      <c r="F154" s="127">
        <v>2.2988505747126409E-2</v>
      </c>
      <c r="G154" s="128">
        <v>7362</v>
      </c>
      <c r="H154" s="127">
        <v>-0.16879304504911374</v>
      </c>
      <c r="I154" s="126">
        <v>265819</v>
      </c>
      <c r="J154" s="127">
        <v>-5.3758885950142554E-2</v>
      </c>
      <c r="K154" s="128">
        <v>172418</v>
      </c>
      <c r="L154" s="127">
        <v>-0.11880570774388743</v>
      </c>
      <c r="M154" s="128">
        <v>438237</v>
      </c>
      <c r="N154" s="127">
        <v>-8.0464135463768294E-2</v>
      </c>
      <c r="O154" s="129">
        <v>9.2807511878383406E-3</v>
      </c>
      <c r="P154" s="130">
        <v>2.8390307276502453E-2</v>
      </c>
      <c r="Q154" s="131">
        <v>1.6799129238288871E-2</v>
      </c>
    </row>
    <row r="155" spans="1:17" s="4" customFormat="1" hidden="1" outlineLevel="1" x14ac:dyDescent="0.25">
      <c r="A155" s="115"/>
      <c r="B155" s="52" t="s">
        <v>82</v>
      </c>
      <c r="C155" s="126">
        <v>347</v>
      </c>
      <c r="D155" s="127">
        <v>-0.63816475495307612</v>
      </c>
      <c r="E155" s="128">
        <v>2027</v>
      </c>
      <c r="F155" s="127">
        <v>1.0029644268774702</v>
      </c>
      <c r="G155" s="128">
        <v>2374</v>
      </c>
      <c r="H155" s="127">
        <v>0.2044647387113141</v>
      </c>
      <c r="I155" s="126">
        <v>210524</v>
      </c>
      <c r="J155" s="127">
        <v>-9.2565054159716165E-2</v>
      </c>
      <c r="K155" s="128">
        <v>131029</v>
      </c>
      <c r="L155" s="127">
        <v>-9.2590668910449536E-2</v>
      </c>
      <c r="M155" s="128">
        <v>341553</v>
      </c>
      <c r="N155" s="127">
        <v>-9.2574880844212726E-2</v>
      </c>
      <c r="O155" s="129">
        <v>1.6482681309494404E-3</v>
      </c>
      <c r="P155" s="130">
        <v>1.5469857817735005E-2</v>
      </c>
      <c r="Q155" s="131">
        <v>6.9506050305516275E-3</v>
      </c>
    </row>
    <row r="156" spans="1:17" s="4" customFormat="1" hidden="1" outlineLevel="1" x14ac:dyDescent="0.25">
      <c r="A156" s="115"/>
      <c r="B156" s="52" t="s">
        <v>83</v>
      </c>
      <c r="C156" s="126">
        <v>270</v>
      </c>
      <c r="D156" s="127">
        <v>-0.66376089663760895</v>
      </c>
      <c r="E156" s="128">
        <v>1251</v>
      </c>
      <c r="F156" s="127">
        <v>1.5900621118012421</v>
      </c>
      <c r="G156" s="128">
        <v>1521</v>
      </c>
      <c r="H156" s="127">
        <v>0.18273716951788499</v>
      </c>
      <c r="I156" s="126">
        <v>246945</v>
      </c>
      <c r="J156" s="127">
        <v>-3.1043865102496904E-3</v>
      </c>
      <c r="K156" s="128">
        <v>164538</v>
      </c>
      <c r="L156" s="127">
        <v>-7.2528959161241247E-2</v>
      </c>
      <c r="M156" s="128">
        <v>411483</v>
      </c>
      <c r="N156" s="127">
        <v>-3.2075724679442752E-2</v>
      </c>
      <c r="O156" s="129">
        <v>1.0933608698293143E-3</v>
      </c>
      <c r="P156" s="130">
        <v>7.6031068810852205E-3</v>
      </c>
      <c r="Q156" s="131">
        <v>3.6963859989355575E-3</v>
      </c>
    </row>
    <row r="157" spans="1:17" s="4" customFormat="1" hidden="1" outlineLevel="1" x14ac:dyDescent="0.25">
      <c r="A157" s="115"/>
      <c r="B157" s="52" t="s">
        <v>84</v>
      </c>
      <c r="C157" s="126">
        <v>656</v>
      </c>
      <c r="D157" s="127">
        <v>-0.33804238143289611</v>
      </c>
      <c r="E157" s="128">
        <v>1696</v>
      </c>
      <c r="F157" s="127">
        <v>1.3921015514809589</v>
      </c>
      <c r="G157" s="128">
        <v>2352</v>
      </c>
      <c r="H157" s="127">
        <v>0.3835294117647059</v>
      </c>
      <c r="I157" s="126">
        <v>275969</v>
      </c>
      <c r="J157" s="127">
        <v>-1.1529865180451848E-2</v>
      </c>
      <c r="K157" s="128">
        <v>190210</v>
      </c>
      <c r="L157" s="127">
        <v>-8.0924632050947576E-2</v>
      </c>
      <c r="M157" s="128">
        <v>466179</v>
      </c>
      <c r="N157" s="127">
        <v>-4.1072023630761123E-2</v>
      </c>
      <c r="O157" s="129">
        <v>2.3770785849135229E-3</v>
      </c>
      <c r="P157" s="130">
        <v>8.9164607539035795E-3</v>
      </c>
      <c r="Q157" s="131">
        <v>5.0452723095634937E-3</v>
      </c>
    </row>
    <row r="158" spans="1:17" s="4" customFormat="1" hidden="1" outlineLevel="1" x14ac:dyDescent="0.25">
      <c r="A158" s="115"/>
      <c r="B158" s="52" t="s">
        <v>85</v>
      </c>
      <c r="C158" s="126">
        <v>562</v>
      </c>
      <c r="D158" s="127">
        <v>-0.52453468697123518</v>
      </c>
      <c r="E158" s="128">
        <v>1537</v>
      </c>
      <c r="F158" s="127">
        <v>1.5404958677685952</v>
      </c>
      <c r="G158" s="128">
        <v>2099</v>
      </c>
      <c r="H158" s="127">
        <v>0.17459429210968103</v>
      </c>
      <c r="I158" s="126">
        <v>298880</v>
      </c>
      <c r="J158" s="127">
        <v>-8.9988527623228176E-3</v>
      </c>
      <c r="K158" s="128">
        <v>229712</v>
      </c>
      <c r="L158" s="127">
        <v>-7.3161772649683599E-3</v>
      </c>
      <c r="M158" s="128">
        <v>528592</v>
      </c>
      <c r="N158" s="127">
        <v>-8.2683081957001248E-3</v>
      </c>
      <c r="O158" s="129">
        <v>1.8803533190578159E-3</v>
      </c>
      <c r="P158" s="130">
        <v>6.6909869749947762E-3</v>
      </c>
      <c r="Q158" s="131">
        <v>3.9709265369131577E-3</v>
      </c>
    </row>
    <row r="159" spans="1:17" s="4" customFormat="1" hidden="1" outlineLevel="1" x14ac:dyDescent="0.25">
      <c r="A159" s="115"/>
      <c r="B159" s="52" t="s">
        <v>86</v>
      </c>
      <c r="C159" s="126">
        <v>1272</v>
      </c>
      <c r="D159" s="127">
        <v>0.15009041591320083</v>
      </c>
      <c r="E159" s="128">
        <v>1367</v>
      </c>
      <c r="F159" s="127">
        <v>1.7015810276679844</v>
      </c>
      <c r="G159" s="128">
        <v>2639</v>
      </c>
      <c r="H159" s="127">
        <v>0.63709677419354849</v>
      </c>
      <c r="I159" s="126">
        <v>253473</v>
      </c>
      <c r="J159" s="127">
        <v>-6.611917367612441E-2</v>
      </c>
      <c r="K159" s="128">
        <v>156216</v>
      </c>
      <c r="L159" s="127">
        <v>-0.18851782013121599</v>
      </c>
      <c r="M159" s="128">
        <v>409689</v>
      </c>
      <c r="N159" s="127">
        <v>-0.11690873113384459</v>
      </c>
      <c r="O159" s="129">
        <v>5.0182859712868825E-3</v>
      </c>
      <c r="P159" s="130">
        <v>8.7507041532237408E-3</v>
      </c>
      <c r="Q159" s="131">
        <v>6.4414714576178514E-3</v>
      </c>
    </row>
    <row r="160" spans="1:17" s="4" customFormat="1" hidden="1" outlineLevel="1" x14ac:dyDescent="0.25">
      <c r="A160" s="115"/>
      <c r="B160" s="52" t="s">
        <v>87</v>
      </c>
      <c r="C160" s="126">
        <v>2632</v>
      </c>
      <c r="D160" s="127">
        <v>-0.34413157238973335</v>
      </c>
      <c r="E160" s="128">
        <v>6102</v>
      </c>
      <c r="F160" s="127">
        <v>0.30972311654861562</v>
      </c>
      <c r="G160" s="128">
        <v>8734</v>
      </c>
      <c r="H160" s="127">
        <v>7.1494464944650282E-3</v>
      </c>
      <c r="I160" s="126">
        <v>275246</v>
      </c>
      <c r="J160" s="127">
        <v>-3.0137526911652279E-2</v>
      </c>
      <c r="K160" s="128">
        <v>191898</v>
      </c>
      <c r="L160" s="127">
        <v>-5.9397302172378597E-2</v>
      </c>
      <c r="M160" s="128">
        <v>467144</v>
      </c>
      <c r="N160" s="127">
        <v>-4.2374670725582431E-2</v>
      </c>
      <c r="O160" s="129">
        <v>9.5623551295931641E-3</v>
      </c>
      <c r="P160" s="130">
        <v>3.1798142763343029E-2</v>
      </c>
      <c r="Q160" s="131">
        <v>1.8696590344733102E-2</v>
      </c>
    </row>
    <row r="161" spans="1:17" s="4" customFormat="1" hidden="1" outlineLevel="1" x14ac:dyDescent="0.25">
      <c r="A161" s="115"/>
      <c r="B161" s="52" t="s">
        <v>88</v>
      </c>
      <c r="C161" s="126">
        <v>3714</v>
      </c>
      <c r="D161" s="127">
        <v>-0.15686719636776392</v>
      </c>
      <c r="E161" s="128">
        <v>11153</v>
      </c>
      <c r="F161" s="127">
        <v>0.61497248769186208</v>
      </c>
      <c r="G161" s="128">
        <v>14867</v>
      </c>
      <c r="H161" s="127">
        <v>0.3143842277429052</v>
      </c>
      <c r="I161" s="126">
        <v>263540</v>
      </c>
      <c r="J161" s="127">
        <v>2.4311561109275681E-2</v>
      </c>
      <c r="K161" s="128">
        <v>193990</v>
      </c>
      <c r="L161" s="127">
        <v>0.10692032045283373</v>
      </c>
      <c r="M161" s="128">
        <v>457530</v>
      </c>
      <c r="N161" s="127">
        <v>5.778234000790694E-2</v>
      </c>
      <c r="O161" s="129">
        <v>1.4092737345374516E-2</v>
      </c>
      <c r="P161" s="130">
        <v>5.7492654260528894E-2</v>
      </c>
      <c r="Q161" s="131">
        <v>3.2494044106397398E-2</v>
      </c>
    </row>
    <row r="162" spans="1:17" s="4" customFormat="1" hidden="1" outlineLevel="1" x14ac:dyDescent="0.25">
      <c r="A162" s="115"/>
      <c r="B162" s="52" t="s">
        <v>89</v>
      </c>
      <c r="C162" s="126">
        <v>5237</v>
      </c>
      <c r="D162" s="127">
        <v>-5.7075981274756882E-2</v>
      </c>
      <c r="E162" s="128">
        <v>14221</v>
      </c>
      <c r="F162" s="127">
        <v>0.61126217992295495</v>
      </c>
      <c r="G162" s="128">
        <v>19458</v>
      </c>
      <c r="H162" s="127">
        <v>0.35312934631432547</v>
      </c>
      <c r="I162" s="126">
        <v>249378</v>
      </c>
      <c r="J162" s="127">
        <v>-3.0314106402668961E-2</v>
      </c>
      <c r="K162" s="128">
        <v>188958</v>
      </c>
      <c r="L162" s="127">
        <v>-5.16965356646375E-2</v>
      </c>
      <c r="M162" s="128">
        <v>438336</v>
      </c>
      <c r="N162" s="127">
        <v>-3.96487545817239E-2</v>
      </c>
      <c r="O162" s="129">
        <v>2.1000248618562985E-2</v>
      </c>
      <c r="P162" s="130">
        <v>7.5260110712433451E-2</v>
      </c>
      <c r="Q162" s="131">
        <v>4.4390604467805517E-2</v>
      </c>
    </row>
    <row r="163" spans="1:17" s="4" customFormat="1" ht="15.75" collapsed="1" x14ac:dyDescent="0.25">
      <c r="A163" s="115"/>
      <c r="B163" s="64">
        <v>2007</v>
      </c>
      <c r="C163" s="132">
        <v>33980</v>
      </c>
      <c r="D163" s="66">
        <v>-0.14438233368585385</v>
      </c>
      <c r="E163" s="65">
        <v>76027</v>
      </c>
      <c r="F163" s="66">
        <v>0.25143205161969973</v>
      </c>
      <c r="G163" s="65">
        <v>110007</v>
      </c>
      <c r="H163" s="66">
        <v>9.4967451675193493E-2</v>
      </c>
      <c r="I163" s="132">
        <v>3096489</v>
      </c>
      <c r="J163" s="66">
        <v>-1.5365629285829852E-2</v>
      </c>
      <c r="K163" s="65">
        <v>2182295</v>
      </c>
      <c r="L163" s="66">
        <v>-5.3727730701820575E-2</v>
      </c>
      <c r="M163" s="65">
        <v>5278784</v>
      </c>
      <c r="N163" s="66">
        <v>-3.1595778619496917E-2</v>
      </c>
      <c r="O163" s="133">
        <v>1.0973718944262356E-2</v>
      </c>
      <c r="P163" s="87">
        <v>3.4838094758041421E-2</v>
      </c>
      <c r="Q163" s="134">
        <v>2.0839458481347221E-2</v>
      </c>
    </row>
    <row r="164" spans="1:17" s="4" customFormat="1" hidden="1" outlineLevel="1" x14ac:dyDescent="0.25">
      <c r="A164" s="115"/>
      <c r="B164" s="52" t="s">
        <v>78</v>
      </c>
      <c r="C164" s="126">
        <v>5669</v>
      </c>
      <c r="D164" s="127">
        <v>5.2947405577130624E-4</v>
      </c>
      <c r="E164" s="128">
        <v>11502</v>
      </c>
      <c r="F164" s="127">
        <v>0.17199918483798649</v>
      </c>
      <c r="G164" s="128">
        <v>17171</v>
      </c>
      <c r="H164" s="127">
        <v>0.10923772609819116</v>
      </c>
      <c r="I164" s="126">
        <v>233515</v>
      </c>
      <c r="J164" s="127">
        <v>6.2474975430422575E-2</v>
      </c>
      <c r="K164" s="128">
        <v>188191</v>
      </c>
      <c r="L164" s="127">
        <v>8.7601786942375082E-2</v>
      </c>
      <c r="M164" s="128">
        <v>421706</v>
      </c>
      <c r="N164" s="127">
        <v>7.3543151136534313E-2</v>
      </c>
      <c r="O164" s="129">
        <v>2.4276813052694687E-2</v>
      </c>
      <c r="P164" s="130">
        <v>6.111875700750833E-2</v>
      </c>
      <c r="Q164" s="131">
        <v>4.0717940935153872E-2</v>
      </c>
    </row>
    <row r="165" spans="1:17" s="4" customFormat="1" hidden="1" outlineLevel="1" x14ac:dyDescent="0.25">
      <c r="A165" s="115"/>
      <c r="B165" s="52" t="s">
        <v>79</v>
      </c>
      <c r="C165" s="126">
        <v>5673</v>
      </c>
      <c r="D165" s="127">
        <v>0.11849369085173511</v>
      </c>
      <c r="E165" s="128">
        <v>10577</v>
      </c>
      <c r="F165" s="127">
        <v>0.11137963644005455</v>
      </c>
      <c r="G165" s="128">
        <v>16250</v>
      </c>
      <c r="H165" s="127">
        <v>0.11385290287202676</v>
      </c>
      <c r="I165" s="126">
        <v>236296</v>
      </c>
      <c r="J165" s="127">
        <v>9.0464389712634929E-2</v>
      </c>
      <c r="K165" s="128">
        <v>185317</v>
      </c>
      <c r="L165" s="127">
        <v>4.4940145590283365E-2</v>
      </c>
      <c r="M165" s="128">
        <v>421613</v>
      </c>
      <c r="N165" s="127">
        <v>6.9975129428484495E-2</v>
      </c>
      <c r="O165" s="129">
        <v>2.4008023834512646E-2</v>
      </c>
      <c r="P165" s="130">
        <v>5.7075173891224226E-2</v>
      </c>
      <c r="Q165" s="131">
        <v>3.8542454810454138E-2</v>
      </c>
    </row>
    <row r="166" spans="1:17" s="4" customFormat="1" hidden="1" outlineLevel="1" x14ac:dyDescent="0.25">
      <c r="A166" s="115"/>
      <c r="B166" s="52" t="s">
        <v>80</v>
      </c>
      <c r="C166" s="126">
        <v>5287</v>
      </c>
      <c r="D166" s="127">
        <v>0.3086633663366336</v>
      </c>
      <c r="E166" s="128">
        <v>10182</v>
      </c>
      <c r="F166" s="127">
        <v>0.10445818418483577</v>
      </c>
      <c r="G166" s="128">
        <v>15469</v>
      </c>
      <c r="H166" s="127">
        <v>0.16667923674485263</v>
      </c>
      <c r="I166" s="126">
        <v>263907</v>
      </c>
      <c r="J166" s="127">
        <v>0.13284254807692308</v>
      </c>
      <c r="K166" s="128">
        <v>205829</v>
      </c>
      <c r="L166" s="127">
        <v>8.5751106189269066E-3</v>
      </c>
      <c r="M166" s="128">
        <v>469736</v>
      </c>
      <c r="N166" s="127">
        <v>7.4814833458798802E-2</v>
      </c>
      <c r="O166" s="129">
        <v>2.0033572432713039E-2</v>
      </c>
      <c r="P166" s="130">
        <v>4.9468247914530993E-2</v>
      </c>
      <c r="Q166" s="131">
        <v>3.2931263518231516E-2</v>
      </c>
    </row>
    <row r="167" spans="1:17" s="4" customFormat="1" hidden="1" outlineLevel="1" x14ac:dyDescent="0.25">
      <c r="A167" s="115"/>
      <c r="B167" s="52" t="s">
        <v>81</v>
      </c>
      <c r="C167" s="126">
        <v>4072</v>
      </c>
      <c r="D167" s="127">
        <v>0.59311424100156485</v>
      </c>
      <c r="E167" s="128">
        <v>4785</v>
      </c>
      <c r="F167" s="127">
        <v>0.29991850040749801</v>
      </c>
      <c r="G167" s="128">
        <v>8857</v>
      </c>
      <c r="H167" s="127">
        <v>0.42007375340708664</v>
      </c>
      <c r="I167" s="126">
        <v>280921</v>
      </c>
      <c r="J167" s="127">
        <v>0.22560534008114819</v>
      </c>
      <c r="K167" s="128">
        <v>195664</v>
      </c>
      <c r="L167" s="127">
        <v>6.0785461800360041E-2</v>
      </c>
      <c r="M167" s="128">
        <v>476585</v>
      </c>
      <c r="N167" s="127">
        <v>0.15211211085378884</v>
      </c>
      <c r="O167" s="129">
        <v>1.4495178359752385E-2</v>
      </c>
      <c r="P167" s="130">
        <v>2.4455188486384824E-2</v>
      </c>
      <c r="Q167" s="131">
        <v>1.8584302905043173E-2</v>
      </c>
    </row>
    <row r="168" spans="1:17" s="4" customFormat="1" hidden="1" outlineLevel="1" x14ac:dyDescent="0.25">
      <c r="A168" s="115"/>
      <c r="B168" s="52" t="s">
        <v>82</v>
      </c>
      <c r="C168" s="126">
        <v>959</v>
      </c>
      <c r="D168" s="127">
        <v>-0.42643540669856461</v>
      </c>
      <c r="E168" s="128">
        <v>1012</v>
      </c>
      <c r="F168" s="127">
        <v>2.2332268370607027</v>
      </c>
      <c r="G168" s="128">
        <v>1971</v>
      </c>
      <c r="H168" s="127">
        <v>-7.0528967254408492E-3</v>
      </c>
      <c r="I168" s="126">
        <v>231999</v>
      </c>
      <c r="J168" s="127">
        <v>7.7666655828018571E-2</v>
      </c>
      <c r="K168" s="128">
        <v>144399</v>
      </c>
      <c r="L168" s="127">
        <v>-2.2984383880483961E-2</v>
      </c>
      <c r="M168" s="128">
        <v>376398</v>
      </c>
      <c r="N168" s="127">
        <v>3.669489774839918E-2</v>
      </c>
      <c r="O168" s="129">
        <v>4.1336385070625302E-3</v>
      </c>
      <c r="P168" s="130">
        <v>7.0083587836480858E-3</v>
      </c>
      <c r="Q168" s="131">
        <v>5.2364784084931379E-3</v>
      </c>
    </row>
    <row r="169" spans="1:17" s="4" customFormat="1" hidden="1" outlineLevel="1" x14ac:dyDescent="0.25">
      <c r="A169" s="115"/>
      <c r="B169" s="52" t="s">
        <v>83</v>
      </c>
      <c r="C169" s="126">
        <v>803</v>
      </c>
      <c r="D169" s="127">
        <v>-0.39487565938206481</v>
      </c>
      <c r="E169" s="128">
        <v>483</v>
      </c>
      <c r="F169" s="127">
        <v>0.35674157303370779</v>
      </c>
      <c r="G169" s="128">
        <v>1286</v>
      </c>
      <c r="H169" s="127">
        <v>-0.23588829471182415</v>
      </c>
      <c r="I169" s="126">
        <v>247714</v>
      </c>
      <c r="J169" s="127">
        <v>0.22733984045979283</v>
      </c>
      <c r="K169" s="128">
        <v>177405</v>
      </c>
      <c r="L169" s="127">
        <v>0.19825332820003649</v>
      </c>
      <c r="M169" s="128">
        <v>425119</v>
      </c>
      <c r="N169" s="127">
        <v>0.21503188208629731</v>
      </c>
      <c r="O169" s="129">
        <v>3.2416415705208428E-3</v>
      </c>
      <c r="P169" s="130">
        <v>2.7225839181533778E-3</v>
      </c>
      <c r="Q169" s="131">
        <v>3.0250353430451237E-3</v>
      </c>
    </row>
    <row r="170" spans="1:17" s="4" customFormat="1" hidden="1" outlineLevel="1" x14ac:dyDescent="0.25">
      <c r="A170" s="115"/>
      <c r="B170" s="52" t="s">
        <v>84</v>
      </c>
      <c r="C170" s="126">
        <v>991</v>
      </c>
      <c r="D170" s="127">
        <v>-0.36105738233397811</v>
      </c>
      <c r="E170" s="128">
        <v>709</v>
      </c>
      <c r="F170" s="127">
        <v>0.37137330754352038</v>
      </c>
      <c r="G170" s="128">
        <v>1700</v>
      </c>
      <c r="H170" s="127">
        <v>-0.17794970986460346</v>
      </c>
      <c r="I170" s="126">
        <v>279188</v>
      </c>
      <c r="J170" s="127">
        <v>5.738210932558685E-2</v>
      </c>
      <c r="K170" s="128">
        <v>206958</v>
      </c>
      <c r="L170" s="127">
        <v>-5.4187327194205159E-2</v>
      </c>
      <c r="M170" s="128">
        <v>486146</v>
      </c>
      <c r="N170" s="127">
        <v>6.8219661511188523E-3</v>
      </c>
      <c r="O170" s="129">
        <v>3.5495794948206942E-3</v>
      </c>
      <c r="P170" s="130">
        <v>3.4258158660211251E-3</v>
      </c>
      <c r="Q170" s="131">
        <v>3.496891880217054E-3</v>
      </c>
    </row>
    <row r="171" spans="1:17" s="4" customFormat="1" hidden="1" outlineLevel="1" x14ac:dyDescent="0.25">
      <c r="A171" s="115"/>
      <c r="B171" s="52" t="s">
        <v>85</v>
      </c>
      <c r="C171" s="126">
        <v>1182</v>
      </c>
      <c r="D171" s="127">
        <v>7.6726342710997653E-3</v>
      </c>
      <c r="E171" s="128">
        <v>605</v>
      </c>
      <c r="F171" s="127">
        <v>0.63072776280323439</v>
      </c>
      <c r="G171" s="128">
        <v>1787</v>
      </c>
      <c r="H171" s="127">
        <v>0.15738341968911906</v>
      </c>
      <c r="I171" s="126">
        <v>301594</v>
      </c>
      <c r="J171" s="127">
        <v>2.0702118946652304E-2</v>
      </c>
      <c r="K171" s="128">
        <v>231405</v>
      </c>
      <c r="L171" s="127">
        <v>1.5740565975620902E-2</v>
      </c>
      <c r="M171" s="128">
        <v>532999</v>
      </c>
      <c r="N171" s="127">
        <v>1.8542087078823544E-2</v>
      </c>
      <c r="O171" s="129">
        <v>3.9191761109305884E-3</v>
      </c>
      <c r="P171" s="130">
        <v>2.6144638188457464E-3</v>
      </c>
      <c r="Q171" s="131">
        <v>3.3527267405754984E-3</v>
      </c>
    </row>
    <row r="172" spans="1:17" s="4" customFormat="1" hidden="1" outlineLevel="1" x14ac:dyDescent="0.25">
      <c r="A172" s="115"/>
      <c r="B172" s="52" t="s">
        <v>86</v>
      </c>
      <c r="C172" s="126">
        <v>1106</v>
      </c>
      <c r="D172" s="127">
        <v>-0.20943531093638312</v>
      </c>
      <c r="E172" s="128">
        <v>506</v>
      </c>
      <c r="F172" s="127">
        <v>1.0569105691056913</v>
      </c>
      <c r="G172" s="128">
        <v>1612</v>
      </c>
      <c r="H172" s="127">
        <v>-2.0060790273556228E-2</v>
      </c>
      <c r="I172" s="126">
        <v>271419</v>
      </c>
      <c r="J172" s="127">
        <v>9.2255748629745504E-2</v>
      </c>
      <c r="K172" s="128">
        <v>192507</v>
      </c>
      <c r="L172" s="127">
        <v>3.3788899927503113E-2</v>
      </c>
      <c r="M172" s="128">
        <v>463926</v>
      </c>
      <c r="N172" s="127">
        <v>6.7210478734049728E-2</v>
      </c>
      <c r="O172" s="129">
        <v>4.07488053526098E-3</v>
      </c>
      <c r="P172" s="130">
        <v>2.6284758476315148E-3</v>
      </c>
      <c r="Q172" s="131">
        <v>3.4746920845134784E-3</v>
      </c>
    </row>
    <row r="173" spans="1:17" s="4" customFormat="1" hidden="1" outlineLevel="1" x14ac:dyDescent="0.25">
      <c r="A173" s="115"/>
      <c r="B173" s="52" t="s">
        <v>87</v>
      </c>
      <c r="C173" s="126">
        <v>4013</v>
      </c>
      <c r="D173" s="127">
        <v>0.17752347417840375</v>
      </c>
      <c r="E173" s="128">
        <v>4659</v>
      </c>
      <c r="F173" s="127">
        <v>0.16097682531771751</v>
      </c>
      <c r="G173" s="128">
        <v>8672</v>
      </c>
      <c r="H173" s="127">
        <v>0.16857566365718912</v>
      </c>
      <c r="I173" s="126">
        <v>283799</v>
      </c>
      <c r="J173" s="127">
        <v>8.3309794101704693E-2</v>
      </c>
      <c r="K173" s="128">
        <v>204016</v>
      </c>
      <c r="L173" s="127">
        <v>3.558267260895609E-2</v>
      </c>
      <c r="M173" s="128">
        <v>487815</v>
      </c>
      <c r="N173" s="127">
        <v>6.2824088195564176E-2</v>
      </c>
      <c r="O173" s="129">
        <v>1.4140289430195314E-2</v>
      </c>
      <c r="P173" s="130">
        <v>2.2836444200454865E-2</v>
      </c>
      <c r="Q173" s="131">
        <v>1.7777231122454207E-2</v>
      </c>
    </row>
    <row r="174" spans="1:17" s="4" customFormat="1" hidden="1" outlineLevel="1" x14ac:dyDescent="0.25">
      <c r="A174" s="115"/>
      <c r="B174" s="52" t="s">
        <v>88</v>
      </c>
      <c r="C174" s="126">
        <v>4405</v>
      </c>
      <c r="D174" s="127">
        <v>-3.8419559048242791E-2</v>
      </c>
      <c r="E174" s="128">
        <v>6906</v>
      </c>
      <c r="F174" s="127">
        <v>-0.18580523461447773</v>
      </c>
      <c r="G174" s="128">
        <v>11311</v>
      </c>
      <c r="H174" s="127">
        <v>-0.13411926816198427</v>
      </c>
      <c r="I174" s="126">
        <v>257285</v>
      </c>
      <c r="J174" s="127">
        <v>8.228449798926496E-2</v>
      </c>
      <c r="K174" s="128">
        <v>175252</v>
      </c>
      <c r="L174" s="127">
        <v>-6.3008923368103598E-2</v>
      </c>
      <c r="M174" s="128">
        <v>432537</v>
      </c>
      <c r="N174" s="127">
        <v>1.8306765451630458E-2</v>
      </c>
      <c r="O174" s="129">
        <v>1.7121091396700157E-2</v>
      </c>
      <c r="P174" s="130">
        <v>3.9406112341085979E-2</v>
      </c>
      <c r="Q174" s="131">
        <v>2.6150364015101599E-2</v>
      </c>
    </row>
    <row r="175" spans="1:17" s="4" customFormat="1" hidden="1" outlineLevel="1" x14ac:dyDescent="0.25">
      <c r="A175" s="115"/>
      <c r="B175" s="52" t="s">
        <v>89</v>
      </c>
      <c r="C175" s="126">
        <v>5554</v>
      </c>
      <c r="D175" s="127">
        <v>0.17694426785335882</v>
      </c>
      <c r="E175" s="128">
        <v>8826</v>
      </c>
      <c r="F175" s="127">
        <v>-3.5000564525233813E-3</v>
      </c>
      <c r="G175" s="128">
        <v>14380</v>
      </c>
      <c r="H175" s="127">
        <v>5.9222156747200883E-2</v>
      </c>
      <c r="I175" s="126">
        <v>257174</v>
      </c>
      <c r="J175" s="127">
        <v>0.1278769910883446</v>
      </c>
      <c r="K175" s="128">
        <v>199259</v>
      </c>
      <c r="L175" s="127">
        <v>4.5419250584988635E-2</v>
      </c>
      <c r="M175" s="128">
        <v>456433</v>
      </c>
      <c r="N175" s="127">
        <v>9.0332952715841186E-2</v>
      </c>
      <c r="O175" s="129">
        <v>2.1596273340228796E-2</v>
      </c>
      <c r="P175" s="130">
        <v>4.4294109676350883E-2</v>
      </c>
      <c r="Q175" s="131">
        <v>3.1505171624312878E-2</v>
      </c>
    </row>
    <row r="176" spans="1:17" s="4" customFormat="1" ht="15.75" collapsed="1" x14ac:dyDescent="0.25">
      <c r="A176" s="115"/>
      <c r="B176" s="64">
        <v>2006</v>
      </c>
      <c r="C176" s="132">
        <v>39714</v>
      </c>
      <c r="D176" s="66">
        <v>6.8614788505004798E-2</v>
      </c>
      <c r="E176" s="65">
        <v>60752</v>
      </c>
      <c r="F176" s="66">
        <v>9.6883689018885555E-2</v>
      </c>
      <c r="G176" s="65">
        <v>100466</v>
      </c>
      <c r="H176" s="66">
        <v>8.553214478660176E-2</v>
      </c>
      <c r="I176" s="132">
        <v>3144811</v>
      </c>
      <c r="J176" s="66">
        <v>0.10287051136287917</v>
      </c>
      <c r="K176" s="65">
        <v>2306202</v>
      </c>
      <c r="L176" s="66">
        <v>2.851951652221385E-2</v>
      </c>
      <c r="M176" s="65">
        <v>5451013</v>
      </c>
      <c r="N176" s="66">
        <v>7.0141303076015848E-2</v>
      </c>
      <c r="O176" s="133">
        <v>1.262842186700568E-2</v>
      </c>
      <c r="P176" s="87">
        <v>2.6342878897858905E-2</v>
      </c>
      <c r="Q176" s="134">
        <v>1.8430702696911563E-2</v>
      </c>
    </row>
    <row r="177" spans="1:17" s="4" customFormat="1" hidden="1" outlineLevel="1" x14ac:dyDescent="0.25">
      <c r="A177" s="115"/>
      <c r="B177" s="52" t="s">
        <v>78</v>
      </c>
      <c r="C177" s="126">
        <v>5666</v>
      </c>
      <c r="D177" s="127">
        <v>1.4401378122308355</v>
      </c>
      <c r="E177" s="128">
        <v>9814</v>
      </c>
      <c r="F177" s="127">
        <v>0.10754993793025625</v>
      </c>
      <c r="G177" s="128">
        <v>15480</v>
      </c>
      <c r="H177" s="127">
        <v>0.38424394169721898</v>
      </c>
      <c r="I177" s="126">
        <v>219784</v>
      </c>
      <c r="J177" s="127">
        <v>3.3460605262662924E-2</v>
      </c>
      <c r="K177" s="128">
        <v>173033</v>
      </c>
      <c r="L177" s="127">
        <v>-9.5540768695997591E-2</v>
      </c>
      <c r="M177" s="128">
        <v>392817</v>
      </c>
      <c r="N177" s="127">
        <v>-2.7630149091908196E-2</v>
      </c>
      <c r="O177" s="129">
        <v>2.5779856586466712E-2</v>
      </c>
      <c r="P177" s="130">
        <v>5.6717504753428537E-2</v>
      </c>
      <c r="Q177" s="131">
        <v>3.9407663110303269E-2</v>
      </c>
    </row>
    <row r="178" spans="1:17" s="4" customFormat="1" hidden="1" outlineLevel="1" x14ac:dyDescent="0.25">
      <c r="A178" s="115"/>
      <c r="B178" s="52" t="s">
        <v>79</v>
      </c>
      <c r="C178" s="126">
        <v>5072</v>
      </c>
      <c r="D178" s="127">
        <v>0.95528141865844263</v>
      </c>
      <c r="E178" s="128">
        <v>9517</v>
      </c>
      <c r="F178" s="127">
        <v>-1.3373419033796408E-2</v>
      </c>
      <c r="G178" s="128">
        <v>14589</v>
      </c>
      <c r="H178" s="127">
        <v>0.19191176470588234</v>
      </c>
      <c r="I178" s="126">
        <v>216693</v>
      </c>
      <c r="J178" s="127">
        <v>-1.0746552109821228E-2</v>
      </c>
      <c r="K178" s="128">
        <v>177347</v>
      </c>
      <c r="L178" s="127">
        <v>-0.11492893360482292</v>
      </c>
      <c r="M178" s="128">
        <v>394040</v>
      </c>
      <c r="N178" s="127">
        <v>-6.0518855665998239E-2</v>
      </c>
      <c r="O178" s="129">
        <v>2.3406385993086993E-2</v>
      </c>
      <c r="P178" s="130">
        <v>5.3663157538610749E-2</v>
      </c>
      <c r="Q178" s="131">
        <v>3.7024159983757993E-2</v>
      </c>
    </row>
    <row r="179" spans="1:17" s="4" customFormat="1" hidden="1" outlineLevel="1" x14ac:dyDescent="0.25">
      <c r="A179" s="115"/>
      <c r="B179" s="52" t="s">
        <v>80</v>
      </c>
      <c r="C179" s="126">
        <v>4040</v>
      </c>
      <c r="D179" s="127">
        <v>0.86777623670827553</v>
      </c>
      <c r="E179" s="128">
        <v>9219</v>
      </c>
      <c r="F179" s="127">
        <v>-5.8709413926893994E-2</v>
      </c>
      <c r="G179" s="128">
        <v>13259</v>
      </c>
      <c r="H179" s="127">
        <v>0.10889018984695165</v>
      </c>
      <c r="I179" s="126">
        <v>232960</v>
      </c>
      <c r="J179" s="127">
        <v>8.8710054304648178E-2</v>
      </c>
      <c r="K179" s="128">
        <v>204079</v>
      </c>
      <c r="L179" s="127">
        <v>4.7122809718053382E-2</v>
      </c>
      <c r="M179" s="128">
        <v>437039</v>
      </c>
      <c r="N179" s="127">
        <v>6.8886915986137609E-2</v>
      </c>
      <c r="O179" s="129">
        <v>1.7342032967032968E-2</v>
      </c>
      <c r="P179" s="130">
        <v>4.517368274050735E-2</v>
      </c>
      <c r="Q179" s="131">
        <v>3.0338253565471273E-2</v>
      </c>
    </row>
    <row r="180" spans="1:17" s="4" customFormat="1" hidden="1" outlineLevel="1" x14ac:dyDescent="0.25">
      <c r="A180" s="115"/>
      <c r="B180" s="52" t="s">
        <v>81</v>
      </c>
      <c r="C180" s="126">
        <v>2556</v>
      </c>
      <c r="D180" s="127">
        <v>0.39672131147540979</v>
      </c>
      <c r="E180" s="128">
        <v>3681</v>
      </c>
      <c r="F180" s="127">
        <v>-0.27396449704142012</v>
      </c>
      <c r="G180" s="128">
        <v>6237</v>
      </c>
      <c r="H180" s="127">
        <v>-9.6086956521739153E-2</v>
      </c>
      <c r="I180" s="126">
        <v>229210</v>
      </c>
      <c r="J180" s="127">
        <v>-1.4150537634408655E-2</v>
      </c>
      <c r="K180" s="128">
        <v>184452</v>
      </c>
      <c r="L180" s="127">
        <v>-0.10153144727612817</v>
      </c>
      <c r="M180" s="128">
        <v>413662</v>
      </c>
      <c r="N180" s="127">
        <v>-5.5126131805681156E-2</v>
      </c>
      <c r="O180" s="129">
        <v>1.1151345927315563E-2</v>
      </c>
      <c r="P180" s="130">
        <v>1.9956411424110337E-2</v>
      </c>
      <c r="Q180" s="131">
        <v>1.5077527063157844E-2</v>
      </c>
    </row>
    <row r="181" spans="1:17" s="4" customFormat="1" hidden="1" outlineLevel="1" x14ac:dyDescent="0.25">
      <c r="A181" s="115"/>
      <c r="B181" s="52" t="s">
        <v>82</v>
      </c>
      <c r="C181" s="126">
        <v>1672</v>
      </c>
      <c r="D181" s="127">
        <v>3.2544529262086517</v>
      </c>
      <c r="E181" s="128">
        <v>313</v>
      </c>
      <c r="F181" s="127">
        <v>-0.78707482993197275</v>
      </c>
      <c r="G181" s="128">
        <v>1985</v>
      </c>
      <c r="H181" s="127">
        <v>6.5485775630703236E-2</v>
      </c>
      <c r="I181" s="126">
        <v>215279</v>
      </c>
      <c r="J181" s="127">
        <v>6.8827699884815408E-2</v>
      </c>
      <c r="K181" s="128">
        <v>147796</v>
      </c>
      <c r="L181" s="127">
        <v>5.4423249612234326E-3</v>
      </c>
      <c r="M181" s="128">
        <v>363075</v>
      </c>
      <c r="N181" s="127">
        <v>4.2085232425978392E-2</v>
      </c>
      <c r="O181" s="129">
        <v>7.7666655828018526E-3</v>
      </c>
      <c r="P181" s="130">
        <v>2.1177839725026386E-3</v>
      </c>
      <c r="Q181" s="131">
        <v>5.4671899745231704E-3</v>
      </c>
    </row>
    <row r="182" spans="1:17" s="4" customFormat="1" hidden="1" outlineLevel="1" x14ac:dyDescent="0.25">
      <c r="A182" s="115"/>
      <c r="B182" s="52" t="s">
        <v>83</v>
      </c>
      <c r="C182" s="126">
        <v>1327</v>
      </c>
      <c r="D182" s="127">
        <v>4.9774774774774775</v>
      </c>
      <c r="E182" s="128">
        <v>356</v>
      </c>
      <c r="F182" s="127">
        <v>-0.81696658097686381</v>
      </c>
      <c r="G182" s="128">
        <v>1683</v>
      </c>
      <c r="H182" s="127">
        <v>-0.2233502538071066</v>
      </c>
      <c r="I182" s="126">
        <v>201830</v>
      </c>
      <c r="J182" s="127">
        <v>1.5783063404028352E-2</v>
      </c>
      <c r="K182" s="128">
        <v>148053</v>
      </c>
      <c r="L182" s="127">
        <v>-7.1286783443761381E-3</v>
      </c>
      <c r="M182" s="128">
        <v>349883</v>
      </c>
      <c r="N182" s="127">
        <v>5.9601506569679774E-3</v>
      </c>
      <c r="O182" s="129">
        <v>6.5748402120596539E-3</v>
      </c>
      <c r="P182" s="130">
        <v>2.4045443185886136E-3</v>
      </c>
      <c r="Q182" s="131">
        <v>4.8101794028289459E-3</v>
      </c>
    </row>
    <row r="183" spans="1:17" s="4" customFormat="1" hidden="1" outlineLevel="1" x14ac:dyDescent="0.25">
      <c r="A183" s="115"/>
      <c r="B183" s="52" t="s">
        <v>84</v>
      </c>
      <c r="C183" s="126">
        <v>1551</v>
      </c>
      <c r="D183" s="127">
        <v>2.7921760391198043</v>
      </c>
      <c r="E183" s="128">
        <v>517</v>
      </c>
      <c r="F183" s="127">
        <v>-0.62235208181154134</v>
      </c>
      <c r="G183" s="128">
        <v>2068</v>
      </c>
      <c r="H183" s="127">
        <v>0.16310461192350956</v>
      </c>
      <c r="I183" s="126">
        <v>264037</v>
      </c>
      <c r="J183" s="127">
        <v>3.6927511644163857E-2</v>
      </c>
      <c r="K183" s="128">
        <v>218815</v>
      </c>
      <c r="L183" s="127">
        <v>5.0333846944016436E-2</v>
      </c>
      <c r="M183" s="128">
        <v>482852</v>
      </c>
      <c r="N183" s="127">
        <v>4.2960236563181153E-2</v>
      </c>
      <c r="O183" s="129">
        <v>5.8741767252316907E-3</v>
      </c>
      <c r="P183" s="130">
        <v>2.3627265041244886E-3</v>
      </c>
      <c r="Q183" s="131">
        <v>4.2828858532221051E-3</v>
      </c>
    </row>
    <row r="184" spans="1:17" s="4" customFormat="1" hidden="1" outlineLevel="1" x14ac:dyDescent="0.25">
      <c r="A184" s="115"/>
      <c r="B184" s="52" t="s">
        <v>85</v>
      </c>
      <c r="C184" s="126">
        <v>1173</v>
      </c>
      <c r="D184" s="127">
        <v>-0.20149761742682093</v>
      </c>
      <c r="E184" s="128">
        <v>371</v>
      </c>
      <c r="F184" s="127">
        <v>1.0273224043715845</v>
      </c>
      <c r="G184" s="128">
        <v>1544</v>
      </c>
      <c r="H184" s="127">
        <v>-6.5375302663438273E-2</v>
      </c>
      <c r="I184" s="126">
        <v>295477</v>
      </c>
      <c r="J184" s="127">
        <v>2.5381468127414042E-2</v>
      </c>
      <c r="K184" s="128">
        <v>227819</v>
      </c>
      <c r="L184" s="127">
        <v>4.9073963216400562E-2</v>
      </c>
      <c r="M184" s="128">
        <v>523296</v>
      </c>
      <c r="N184" s="127">
        <v>3.5563251372878746E-2</v>
      </c>
      <c r="O184" s="129">
        <v>3.9698521373914041E-3</v>
      </c>
      <c r="P184" s="130">
        <v>1.6284857715993838E-3</v>
      </c>
      <c r="Q184" s="131">
        <v>2.9505289549318168E-3</v>
      </c>
    </row>
    <row r="185" spans="1:17" s="4" customFormat="1" hidden="1" outlineLevel="1" x14ac:dyDescent="0.25">
      <c r="A185" s="115"/>
      <c r="B185" s="52" t="s">
        <v>86</v>
      </c>
      <c r="C185" s="126">
        <v>1399</v>
      </c>
      <c r="D185" s="127">
        <v>0.17267393126571662</v>
      </c>
      <c r="E185" s="128">
        <v>246</v>
      </c>
      <c r="F185" s="127">
        <v>-5.7471264367816133E-2</v>
      </c>
      <c r="G185" s="128">
        <v>1645</v>
      </c>
      <c r="H185" s="127">
        <v>0.13136176066024752</v>
      </c>
      <c r="I185" s="126">
        <v>248494</v>
      </c>
      <c r="J185" s="127">
        <v>4.6700392153559145E-2</v>
      </c>
      <c r="K185" s="128">
        <v>186215</v>
      </c>
      <c r="L185" s="127">
        <v>0.15910590461488661</v>
      </c>
      <c r="M185" s="128">
        <v>434709</v>
      </c>
      <c r="N185" s="127">
        <v>9.206629134730604E-2</v>
      </c>
      <c r="O185" s="129">
        <v>5.6299146055840384E-3</v>
      </c>
      <c r="P185" s="130">
        <v>1.3210536208146497E-3</v>
      </c>
      <c r="Q185" s="131">
        <v>3.7841406550128938E-3</v>
      </c>
    </row>
    <row r="186" spans="1:17" s="4" customFormat="1" hidden="1" outlineLevel="1" x14ac:dyDescent="0.25">
      <c r="A186" s="115"/>
      <c r="B186" s="52" t="s">
        <v>87</v>
      </c>
      <c r="C186" s="126">
        <v>3408</v>
      </c>
      <c r="D186" s="127">
        <v>0.27164179104477615</v>
      </c>
      <c r="E186" s="128">
        <v>4013</v>
      </c>
      <c r="F186" s="127">
        <v>-0.26983260553129551</v>
      </c>
      <c r="G186" s="128">
        <v>7421</v>
      </c>
      <c r="H186" s="127">
        <v>-9.2343444227005911E-2</v>
      </c>
      <c r="I186" s="126">
        <v>261974</v>
      </c>
      <c r="J186" s="127">
        <v>1.864460161988335E-2</v>
      </c>
      <c r="K186" s="128">
        <v>197006</v>
      </c>
      <c r="L186" s="127">
        <v>-7.3719350212755996E-2</v>
      </c>
      <c r="M186" s="128">
        <v>458980</v>
      </c>
      <c r="N186" s="127">
        <v>-2.3164149626274888E-2</v>
      </c>
      <c r="O186" s="129">
        <v>1.300892454976448E-2</v>
      </c>
      <c r="P186" s="130">
        <v>2.0369937971432342E-2</v>
      </c>
      <c r="Q186" s="131">
        <v>1.6168460499368164E-2</v>
      </c>
    </row>
    <row r="187" spans="1:17" s="4" customFormat="1" hidden="1" outlineLevel="1" x14ac:dyDescent="0.25">
      <c r="A187" s="115"/>
      <c r="B187" s="52" t="s">
        <v>88</v>
      </c>
      <c r="C187" s="126">
        <v>4581</v>
      </c>
      <c r="D187" s="127">
        <v>2.0721925133689867E-2</v>
      </c>
      <c r="E187" s="128">
        <v>8482</v>
      </c>
      <c r="F187" s="127">
        <v>8.8971626652972091E-2</v>
      </c>
      <c r="G187" s="128">
        <v>13063</v>
      </c>
      <c r="H187" s="127">
        <v>6.4022155249653823E-2</v>
      </c>
      <c r="I187" s="126">
        <v>237724</v>
      </c>
      <c r="J187" s="127">
        <v>7.639017808225379E-2</v>
      </c>
      <c r="K187" s="128">
        <v>187037</v>
      </c>
      <c r="L187" s="127">
        <v>5.5668438935735587E-2</v>
      </c>
      <c r="M187" s="128">
        <v>424761</v>
      </c>
      <c r="N187" s="127">
        <v>6.7166297763719518E-2</v>
      </c>
      <c r="O187" s="129">
        <v>1.9270246167824873E-2</v>
      </c>
      <c r="P187" s="130">
        <v>4.5349315910755625E-2</v>
      </c>
      <c r="Q187" s="131">
        <v>3.0753765058468174E-2</v>
      </c>
    </row>
    <row r="188" spans="1:17" s="4" customFormat="1" hidden="1" outlineLevel="1" x14ac:dyDescent="0.25">
      <c r="A188" s="115"/>
      <c r="B188" s="52" t="s">
        <v>89</v>
      </c>
      <c r="C188" s="126">
        <v>4719</v>
      </c>
      <c r="D188" s="127">
        <v>3.874092009685226E-2</v>
      </c>
      <c r="E188" s="128">
        <v>8857</v>
      </c>
      <c r="F188" s="127">
        <v>8.6348583343554441E-2</v>
      </c>
      <c r="G188" s="128">
        <v>13576</v>
      </c>
      <c r="H188" s="127">
        <v>6.9313169502205341E-2</v>
      </c>
      <c r="I188" s="126">
        <v>228016</v>
      </c>
      <c r="J188" s="127">
        <v>2.8122590506765688E-2</v>
      </c>
      <c r="K188" s="128">
        <v>190602</v>
      </c>
      <c r="L188" s="127">
        <v>-1.581597087754627E-2</v>
      </c>
      <c r="M188" s="128">
        <v>418618</v>
      </c>
      <c r="N188" s="127">
        <v>7.6400188713761086E-3</v>
      </c>
      <c r="O188" s="129">
        <v>2.0695916076064837E-2</v>
      </c>
      <c r="P188" s="130">
        <v>4.6468557517759516E-2</v>
      </c>
      <c r="Q188" s="131">
        <v>3.2430521382262587E-2</v>
      </c>
    </row>
    <row r="189" spans="1:17" s="4" customFormat="1" ht="15.75" collapsed="1" x14ac:dyDescent="0.25">
      <c r="A189" s="115"/>
      <c r="B189" s="64">
        <v>2005</v>
      </c>
      <c r="C189" s="132">
        <v>37164</v>
      </c>
      <c r="D189" s="66">
        <v>0.52900518390520856</v>
      </c>
      <c r="E189" s="65">
        <v>55386</v>
      </c>
      <c r="F189" s="66">
        <v>-7.7468894181921155E-2</v>
      </c>
      <c r="G189" s="65">
        <v>92550</v>
      </c>
      <c r="H189" s="66">
        <v>9.7305051990087987E-2</v>
      </c>
      <c r="I189" s="132">
        <v>2851478</v>
      </c>
      <c r="J189" s="66">
        <v>3.3774205874739671E-2</v>
      </c>
      <c r="K189" s="65">
        <v>2242254</v>
      </c>
      <c r="L189" s="66">
        <v>-6.8234396780026962E-3</v>
      </c>
      <c r="M189" s="65">
        <v>5093732</v>
      </c>
      <c r="N189" s="66">
        <v>1.550146661358287E-2</v>
      </c>
      <c r="O189" s="133">
        <v>1.3033241006944469E-2</v>
      </c>
      <c r="P189" s="87">
        <v>2.4701037438220649E-2</v>
      </c>
      <c r="Q189" s="134">
        <v>1.8169389359314544E-2</v>
      </c>
    </row>
    <row r="190" spans="1:17" s="4" customFormat="1" hidden="1" outlineLevel="1" x14ac:dyDescent="0.25">
      <c r="A190" s="115"/>
      <c r="B190" s="52" t="s">
        <v>78</v>
      </c>
      <c r="C190" s="126">
        <v>2322</v>
      </c>
      <c r="D190" s="127">
        <v>0.22210526315789481</v>
      </c>
      <c r="E190" s="128">
        <v>8861</v>
      </c>
      <c r="F190" s="127">
        <v>0.19791807489522784</v>
      </c>
      <c r="G190" s="128">
        <v>11183</v>
      </c>
      <c r="H190" s="127">
        <v>0.20286113800150596</v>
      </c>
      <c r="I190" s="126">
        <v>212668</v>
      </c>
      <c r="J190" s="127">
        <v>8.476962392055043E-2</v>
      </c>
      <c r="K190" s="128">
        <v>191311</v>
      </c>
      <c r="L190" s="127">
        <v>6.2307735021378097E-2</v>
      </c>
      <c r="M190" s="128">
        <v>403979</v>
      </c>
      <c r="N190" s="127">
        <v>7.401519119261768E-2</v>
      </c>
      <c r="O190" s="129">
        <v>1.0918426843718848E-2</v>
      </c>
      <c r="P190" s="130">
        <v>4.6317253059154989E-2</v>
      </c>
      <c r="Q190" s="131">
        <v>2.7682131992009487E-2</v>
      </c>
    </row>
    <row r="191" spans="1:17" s="4" customFormat="1" hidden="1" outlineLevel="1" x14ac:dyDescent="0.25">
      <c r="A191" s="115"/>
      <c r="B191" s="52" t="s">
        <v>79</v>
      </c>
      <c r="C191" s="126">
        <v>2594</v>
      </c>
      <c r="D191" s="127">
        <v>0.38939475093733256</v>
      </c>
      <c r="E191" s="128">
        <v>9646</v>
      </c>
      <c r="F191" s="127">
        <v>0.46684914841849157</v>
      </c>
      <c r="G191" s="128">
        <v>12240</v>
      </c>
      <c r="H191" s="127">
        <v>0.449721662916025</v>
      </c>
      <c r="I191" s="126">
        <v>219047</v>
      </c>
      <c r="J191" s="127">
        <v>7.0867412039051336E-2</v>
      </c>
      <c r="K191" s="128">
        <v>200376</v>
      </c>
      <c r="L191" s="127">
        <v>0.1202075203774724</v>
      </c>
      <c r="M191" s="128">
        <v>419423</v>
      </c>
      <c r="N191" s="127">
        <v>9.3885375236356428E-2</v>
      </c>
      <c r="O191" s="129">
        <v>1.1842207380151291E-2</v>
      </c>
      <c r="P191" s="130">
        <v>4.8139497744240825E-2</v>
      </c>
      <c r="Q191" s="131">
        <v>2.9182948956065834E-2</v>
      </c>
    </row>
    <row r="192" spans="1:17" s="4" customFormat="1" hidden="1" outlineLevel="1" x14ac:dyDescent="0.25">
      <c r="A192" s="115"/>
      <c r="B192" s="52" t="s">
        <v>80</v>
      </c>
      <c r="C192" s="126">
        <v>2163</v>
      </c>
      <c r="D192" s="127">
        <v>1.9321394910461809E-2</v>
      </c>
      <c r="E192" s="128">
        <v>9794</v>
      </c>
      <c r="F192" s="127">
        <v>0.25725288831835691</v>
      </c>
      <c r="G192" s="128">
        <v>11957</v>
      </c>
      <c r="H192" s="127">
        <v>0.20631557707828896</v>
      </c>
      <c r="I192" s="126">
        <v>213978</v>
      </c>
      <c r="J192" s="127">
        <v>-3.3461917194402502E-2</v>
      </c>
      <c r="K192" s="128">
        <v>194895</v>
      </c>
      <c r="L192" s="127">
        <v>6.8427140609496062E-2</v>
      </c>
      <c r="M192" s="128">
        <v>408873</v>
      </c>
      <c r="N192" s="127">
        <v>1.2565657666314234E-2</v>
      </c>
      <c r="O192" s="129">
        <v>1.0108515828730057E-2</v>
      </c>
      <c r="P192" s="130">
        <v>5.0252700171887425E-2</v>
      </c>
      <c r="Q192" s="131">
        <v>2.9243799419379612E-2</v>
      </c>
    </row>
    <row r="193" spans="1:17" s="4" customFormat="1" hidden="1" outlineLevel="1" x14ac:dyDescent="0.25">
      <c r="A193" s="115"/>
      <c r="B193" s="52" t="s">
        <v>81</v>
      </c>
      <c r="C193" s="126">
        <v>1830</v>
      </c>
      <c r="D193" s="127">
        <v>0.57487091222030973</v>
      </c>
      <c r="E193" s="128">
        <v>5070</v>
      </c>
      <c r="F193" s="127">
        <v>0.48332358104154483</v>
      </c>
      <c r="G193" s="128">
        <v>6900</v>
      </c>
      <c r="H193" s="127">
        <v>0.50655021834061142</v>
      </c>
      <c r="I193" s="126">
        <v>232500</v>
      </c>
      <c r="J193" s="127">
        <v>-8.3680937635949304E-3</v>
      </c>
      <c r="K193" s="128">
        <v>205296</v>
      </c>
      <c r="L193" s="127">
        <v>7.4145192936559745E-2</v>
      </c>
      <c r="M193" s="128">
        <v>437796</v>
      </c>
      <c r="N193" s="127">
        <v>2.8687436411356515E-2</v>
      </c>
      <c r="O193" s="129">
        <v>7.8709677419354831E-3</v>
      </c>
      <c r="P193" s="130">
        <v>2.4696048632218845E-2</v>
      </c>
      <c r="Q193" s="131">
        <v>1.5760765287942329E-2</v>
      </c>
    </row>
    <row r="194" spans="1:17" s="4" customFormat="1" hidden="1" outlineLevel="1" x14ac:dyDescent="0.25">
      <c r="A194" s="115"/>
      <c r="B194" s="52" t="s">
        <v>82</v>
      </c>
      <c r="C194" s="126">
        <v>393</v>
      </c>
      <c r="D194" s="127">
        <v>2.0779220779220786E-2</v>
      </c>
      <c r="E194" s="128">
        <v>1470</v>
      </c>
      <c r="F194" s="127">
        <v>0.1620553359683794</v>
      </c>
      <c r="G194" s="128">
        <v>1863</v>
      </c>
      <c r="H194" s="127">
        <v>0.12909090909090915</v>
      </c>
      <c r="I194" s="126">
        <v>201416</v>
      </c>
      <c r="J194" s="127">
        <v>7.3822146643993669E-3</v>
      </c>
      <c r="K194" s="128">
        <v>146996</v>
      </c>
      <c r="L194" s="127">
        <v>-0.17738243803618492</v>
      </c>
      <c r="M194" s="128">
        <v>348412</v>
      </c>
      <c r="N194" s="127">
        <v>-7.981607519682643E-2</v>
      </c>
      <c r="O194" s="129">
        <v>1.9511856059101561E-3</v>
      </c>
      <c r="P194" s="130">
        <v>1.0000272116248061E-2</v>
      </c>
      <c r="Q194" s="131">
        <v>5.3471177800994227E-3</v>
      </c>
    </row>
    <row r="195" spans="1:17" s="4" customFormat="1" hidden="1" outlineLevel="1" x14ac:dyDescent="0.25">
      <c r="A195" s="115"/>
      <c r="B195" s="52" t="s">
        <v>83</v>
      </c>
      <c r="C195" s="126">
        <v>222</v>
      </c>
      <c r="D195" s="127">
        <v>-0.47641509433962259</v>
      </c>
      <c r="E195" s="128">
        <v>1945</v>
      </c>
      <c r="F195" s="127">
        <v>0.63445378151260501</v>
      </c>
      <c r="G195" s="128">
        <v>2167</v>
      </c>
      <c r="H195" s="127">
        <v>0.342627013630731</v>
      </c>
      <c r="I195" s="126">
        <v>198694</v>
      </c>
      <c r="J195" s="127">
        <v>8.9217680175858849E-2</v>
      </c>
      <c r="K195" s="128">
        <v>149116</v>
      </c>
      <c r="L195" s="127">
        <v>-2.9615987817813827E-2</v>
      </c>
      <c r="M195" s="128">
        <v>347810</v>
      </c>
      <c r="N195" s="127">
        <v>3.4883928518295804E-2</v>
      </c>
      <c r="O195" s="129">
        <v>1.1172959425045548E-3</v>
      </c>
      <c r="P195" s="130">
        <v>1.304353657555192E-2</v>
      </c>
      <c r="Q195" s="131">
        <v>6.2304131566084933E-3</v>
      </c>
    </row>
    <row r="196" spans="1:17" s="4" customFormat="1" hidden="1" outlineLevel="1" x14ac:dyDescent="0.25">
      <c r="A196" s="115"/>
      <c r="B196" s="52" t="s">
        <v>84</v>
      </c>
      <c r="C196" s="126">
        <v>409</v>
      </c>
      <c r="D196" s="127">
        <v>-0.17206477732793524</v>
      </c>
      <c r="E196" s="128">
        <v>1369</v>
      </c>
      <c r="F196" s="127">
        <v>-0.13627760252365928</v>
      </c>
      <c r="G196" s="128">
        <v>1778</v>
      </c>
      <c r="H196" s="127">
        <v>-0.14478114478114479</v>
      </c>
      <c r="I196" s="126">
        <v>254634</v>
      </c>
      <c r="J196" s="127">
        <v>7.9662152421495325E-2</v>
      </c>
      <c r="K196" s="128">
        <v>208329</v>
      </c>
      <c r="L196" s="127">
        <v>-2.3274190072551937E-3</v>
      </c>
      <c r="M196" s="128">
        <v>462963</v>
      </c>
      <c r="N196" s="127">
        <v>4.1159445060394262E-2</v>
      </c>
      <c r="O196" s="129">
        <v>1.6062269767587989E-3</v>
      </c>
      <c r="P196" s="130">
        <v>6.5713366838030234E-3</v>
      </c>
      <c r="Q196" s="131">
        <v>3.8404796927616245E-3</v>
      </c>
    </row>
    <row r="197" spans="1:17" s="4" customFormat="1" hidden="1" outlineLevel="1" x14ac:dyDescent="0.25">
      <c r="A197" s="115"/>
      <c r="B197" s="52" t="s">
        <v>85</v>
      </c>
      <c r="C197" s="126">
        <v>1469</v>
      </c>
      <c r="D197" s="127">
        <v>4.1006944444444446</v>
      </c>
      <c r="E197" s="128">
        <v>183</v>
      </c>
      <c r="F197" s="127">
        <v>-0.8532477947072975</v>
      </c>
      <c r="G197" s="128">
        <v>1652</v>
      </c>
      <c r="H197" s="127">
        <v>7.6221498371335406E-2</v>
      </c>
      <c r="I197" s="126">
        <v>288163</v>
      </c>
      <c r="J197" s="127">
        <v>6.4742592585750103E-2</v>
      </c>
      <c r="K197" s="128">
        <v>217162</v>
      </c>
      <c r="L197" s="127">
        <v>-0.13114695068036053</v>
      </c>
      <c r="M197" s="128">
        <v>505325</v>
      </c>
      <c r="N197" s="127">
        <v>-2.930758266709188E-2</v>
      </c>
      <c r="O197" s="129">
        <v>5.0978092260283246E-3</v>
      </c>
      <c r="P197" s="130">
        <v>8.4268886821819652E-4</v>
      </c>
      <c r="Q197" s="131">
        <v>3.2691831989313806E-3</v>
      </c>
    </row>
    <row r="198" spans="1:17" s="4" customFormat="1" hidden="1" outlineLevel="1" x14ac:dyDescent="0.25">
      <c r="A198" s="115"/>
      <c r="B198" s="52" t="s">
        <v>86</v>
      </c>
      <c r="C198" s="126">
        <v>1193</v>
      </c>
      <c r="D198" s="127">
        <v>2.2865013774104681</v>
      </c>
      <c r="E198" s="128">
        <v>261</v>
      </c>
      <c r="F198" s="127">
        <v>-0.85491939966648134</v>
      </c>
      <c r="G198" s="128">
        <v>1454</v>
      </c>
      <c r="H198" s="127">
        <v>-0.32747456059204438</v>
      </c>
      <c r="I198" s="126">
        <v>237407</v>
      </c>
      <c r="J198" s="127">
        <v>9.0769167152919161E-2</v>
      </c>
      <c r="K198" s="128">
        <v>160654</v>
      </c>
      <c r="L198" s="127">
        <v>-0.13947035759432647</v>
      </c>
      <c r="M198" s="128">
        <v>398061</v>
      </c>
      <c r="N198" s="127">
        <v>-1.5536314465688816E-2</v>
      </c>
      <c r="O198" s="129">
        <v>5.0251256281407036E-3</v>
      </c>
      <c r="P198" s="130">
        <v>1.6246094090405468E-3</v>
      </c>
      <c r="Q198" s="131">
        <v>3.6527064947332192E-3</v>
      </c>
    </row>
    <row r="199" spans="1:17" s="4" customFormat="1" hidden="1" outlineLevel="1" x14ac:dyDescent="0.25">
      <c r="A199" s="115"/>
      <c r="B199" s="52" t="s">
        <v>87</v>
      </c>
      <c r="C199" s="126">
        <v>2680</v>
      </c>
      <c r="D199" s="127">
        <v>0.72569220862846096</v>
      </c>
      <c r="E199" s="128">
        <v>5496</v>
      </c>
      <c r="F199" s="127">
        <v>3.8352541092008252E-2</v>
      </c>
      <c r="G199" s="128">
        <v>8176</v>
      </c>
      <c r="H199" s="127">
        <v>0.19427402862985677</v>
      </c>
      <c r="I199" s="126">
        <v>257179</v>
      </c>
      <c r="J199" s="127">
        <v>0.1162622128276467</v>
      </c>
      <c r="K199" s="128">
        <v>212685</v>
      </c>
      <c r="L199" s="127">
        <v>-2.8134453167125151E-2</v>
      </c>
      <c r="M199" s="128">
        <v>469864</v>
      </c>
      <c r="N199" s="127">
        <v>4.5920286709628666E-2</v>
      </c>
      <c r="O199" s="129">
        <v>1.0420757526858724E-2</v>
      </c>
      <c r="P199" s="130">
        <v>2.5841032512871148E-2</v>
      </c>
      <c r="Q199" s="131">
        <v>1.7400779800112374E-2</v>
      </c>
    </row>
    <row r="200" spans="1:17" s="4" customFormat="1" hidden="1" outlineLevel="1" x14ac:dyDescent="0.25">
      <c r="A200" s="115"/>
      <c r="B200" s="52" t="s">
        <v>88</v>
      </c>
      <c r="C200" s="126">
        <v>4488</v>
      </c>
      <c r="D200" s="127">
        <v>1.3374999999999999</v>
      </c>
      <c r="E200" s="128">
        <v>7789</v>
      </c>
      <c r="F200" s="127">
        <v>-2.7347652347652351E-2</v>
      </c>
      <c r="G200" s="128">
        <v>12277</v>
      </c>
      <c r="H200" s="127">
        <v>0.23660354552780016</v>
      </c>
      <c r="I200" s="126">
        <v>220853</v>
      </c>
      <c r="J200" s="127">
        <v>8.4862238858024241E-2</v>
      </c>
      <c r="K200" s="128">
        <v>177174</v>
      </c>
      <c r="L200" s="127">
        <v>-4.2240577767206466E-2</v>
      </c>
      <c r="M200" s="128">
        <v>398027</v>
      </c>
      <c r="N200" s="127">
        <v>2.4351138162212349E-2</v>
      </c>
      <c r="O200" s="129">
        <v>2.0321209130054831E-2</v>
      </c>
      <c r="P200" s="130">
        <v>4.396243241107612E-2</v>
      </c>
      <c r="Q200" s="131">
        <v>3.0844641192682907E-2</v>
      </c>
    </row>
    <row r="201" spans="1:17" s="4" customFormat="1" hidden="1" outlineLevel="1" x14ac:dyDescent="0.25">
      <c r="A201" s="115"/>
      <c r="B201" s="52" t="s">
        <v>89</v>
      </c>
      <c r="C201" s="126">
        <v>4543</v>
      </c>
      <c r="D201" s="127">
        <v>1.2042697719553614</v>
      </c>
      <c r="E201" s="128">
        <v>8153</v>
      </c>
      <c r="F201" s="127">
        <v>7.3752140129066168E-2</v>
      </c>
      <c r="G201" s="128">
        <v>12696</v>
      </c>
      <c r="H201" s="127">
        <v>0.31510254816656302</v>
      </c>
      <c r="I201" s="126">
        <v>221779</v>
      </c>
      <c r="J201" s="127">
        <v>0.11713386223397548</v>
      </c>
      <c r="K201" s="128">
        <v>193665</v>
      </c>
      <c r="L201" s="127">
        <v>2.7820382861964754E-2</v>
      </c>
      <c r="M201" s="128">
        <v>415444</v>
      </c>
      <c r="N201" s="127">
        <v>7.364297011484755E-2</v>
      </c>
      <c r="O201" s="129">
        <v>2.048435604813801E-2</v>
      </c>
      <c r="P201" s="130">
        <v>4.2098469005757366E-2</v>
      </c>
      <c r="Q201" s="131">
        <v>3.0560075485504663E-2</v>
      </c>
    </row>
    <row r="202" spans="1:17" s="4" customFormat="1" ht="15.75" collapsed="1" x14ac:dyDescent="0.25">
      <c r="A202" s="115"/>
      <c r="B202" s="64">
        <v>2004</v>
      </c>
      <c r="C202" s="132">
        <v>24306</v>
      </c>
      <c r="D202" s="66">
        <v>0.67177935208748885</v>
      </c>
      <c r="E202" s="65">
        <v>60037</v>
      </c>
      <c r="F202" s="66">
        <v>0.12934293937284846</v>
      </c>
      <c r="G202" s="65">
        <v>84343</v>
      </c>
      <c r="H202" s="66">
        <v>0.24583456425406203</v>
      </c>
      <c r="I202" s="132">
        <v>2758318</v>
      </c>
      <c r="J202" s="66">
        <v>6.2755448016521331E-2</v>
      </c>
      <c r="K202" s="65">
        <v>2257659</v>
      </c>
      <c r="L202" s="66">
        <v>-1.950174653201675E-2</v>
      </c>
      <c r="M202" s="65">
        <v>5015977</v>
      </c>
      <c r="N202" s="66">
        <v>2.4086142862713711E-2</v>
      </c>
      <c r="O202" s="133">
        <v>8.8118918848370635E-3</v>
      </c>
      <c r="P202" s="87">
        <v>2.6592589934972464E-2</v>
      </c>
      <c r="Q202" s="134">
        <v>1.6814869765152431E-2</v>
      </c>
    </row>
    <row r="203" spans="1:17" s="4" customFormat="1" hidden="1" outlineLevel="1" x14ac:dyDescent="0.25">
      <c r="A203" s="115"/>
      <c r="B203" s="52" t="s">
        <v>78</v>
      </c>
      <c r="C203" s="126">
        <v>1900</v>
      </c>
      <c r="D203" s="127">
        <v>9.8265895953757232E-2</v>
      </c>
      <c r="E203" s="128">
        <v>7397</v>
      </c>
      <c r="F203" s="127">
        <v>-0.13068515689270188</v>
      </c>
      <c r="G203" s="128">
        <v>9297</v>
      </c>
      <c r="H203" s="127">
        <v>-9.2001171989452124E-2</v>
      </c>
      <c r="I203" s="126">
        <v>196049</v>
      </c>
      <c r="J203" s="127">
        <v>2.3653005707005681E-2</v>
      </c>
      <c r="K203" s="128">
        <v>180090</v>
      </c>
      <c r="L203" s="127">
        <v>8.5967909047632851E-3</v>
      </c>
      <c r="M203" s="128">
        <v>376139</v>
      </c>
      <c r="N203" s="127">
        <v>1.6388614169058124E-2</v>
      </c>
      <c r="O203" s="129">
        <v>9.6914546873485708E-3</v>
      </c>
      <c r="P203" s="130">
        <v>4.1073907490699092E-2</v>
      </c>
      <c r="Q203" s="131">
        <v>2.4716926455379526E-2</v>
      </c>
    </row>
    <row r="204" spans="1:17" s="4" customFormat="1" hidden="1" outlineLevel="1" x14ac:dyDescent="0.25">
      <c r="A204" s="115"/>
      <c r="B204" s="52" t="s">
        <v>79</v>
      </c>
      <c r="C204" s="126">
        <v>1867</v>
      </c>
      <c r="D204" s="127">
        <v>-1.8917498686284784E-2</v>
      </c>
      <c r="E204" s="128">
        <v>6576</v>
      </c>
      <c r="F204" s="127">
        <v>-0.22753435921531773</v>
      </c>
      <c r="G204" s="128">
        <v>8443</v>
      </c>
      <c r="H204" s="127">
        <v>-0.18942012288786481</v>
      </c>
      <c r="I204" s="126">
        <v>204551</v>
      </c>
      <c r="J204" s="127">
        <v>-4.209964362815577E-2</v>
      </c>
      <c r="K204" s="128">
        <v>178874</v>
      </c>
      <c r="L204" s="127">
        <v>-5.7421840007166547E-2</v>
      </c>
      <c r="M204" s="128">
        <v>383425</v>
      </c>
      <c r="N204" s="127">
        <v>-4.9309219661205272E-2</v>
      </c>
      <c r="O204" s="129">
        <v>9.1273081040913993E-3</v>
      </c>
      <c r="P204" s="130">
        <v>3.6763308250500351E-2</v>
      </c>
      <c r="Q204" s="131">
        <v>2.2019951750668319E-2</v>
      </c>
    </row>
    <row r="205" spans="1:17" s="4" customFormat="1" hidden="1" outlineLevel="1" x14ac:dyDescent="0.25">
      <c r="A205" s="115"/>
      <c r="B205" s="52" t="s">
        <v>80</v>
      </c>
      <c r="C205" s="126">
        <v>2122</v>
      </c>
      <c r="D205" s="127">
        <v>0.66562009419152268</v>
      </c>
      <c r="E205" s="128">
        <v>7790</v>
      </c>
      <c r="F205" s="127">
        <v>-0.18650793650793651</v>
      </c>
      <c r="G205" s="128">
        <v>9912</v>
      </c>
      <c r="H205" s="127">
        <v>-8.6451612903225783E-2</v>
      </c>
      <c r="I205" s="126">
        <v>221386</v>
      </c>
      <c r="J205" s="127">
        <v>-9.0084832144148863E-2</v>
      </c>
      <c r="K205" s="128">
        <v>182413</v>
      </c>
      <c r="L205" s="127">
        <v>-0.22446749713022407</v>
      </c>
      <c r="M205" s="128">
        <v>403799</v>
      </c>
      <c r="N205" s="127">
        <v>-0.15613963227826144</v>
      </c>
      <c r="O205" s="129">
        <v>9.585068613191439E-3</v>
      </c>
      <c r="P205" s="130">
        <v>4.2705289644926619E-2</v>
      </c>
      <c r="Q205" s="131">
        <v>2.4546866138846306E-2</v>
      </c>
    </row>
    <row r="206" spans="1:17" s="4" customFormat="1" hidden="1" outlineLevel="1" x14ac:dyDescent="0.25">
      <c r="A206" s="115"/>
      <c r="B206" s="52" t="s">
        <v>81</v>
      </c>
      <c r="C206" s="126">
        <v>1162</v>
      </c>
      <c r="D206" s="127">
        <v>9.5569070373588971E-3</v>
      </c>
      <c r="E206" s="128">
        <v>3418</v>
      </c>
      <c r="F206" s="127">
        <v>-6.7902917916553007E-2</v>
      </c>
      <c r="G206" s="128">
        <v>4580</v>
      </c>
      <c r="H206" s="127">
        <v>-4.9398090493980917E-2</v>
      </c>
      <c r="I206" s="126">
        <v>234462</v>
      </c>
      <c r="J206" s="127">
        <v>0.14959965874156045</v>
      </c>
      <c r="K206" s="128">
        <v>191125</v>
      </c>
      <c r="L206" s="127">
        <v>0.18035955805608905</v>
      </c>
      <c r="M206" s="128">
        <v>425587</v>
      </c>
      <c r="N206" s="127">
        <v>0.16321281759741102</v>
      </c>
      <c r="O206" s="129">
        <v>4.9560269894481836E-3</v>
      </c>
      <c r="P206" s="130">
        <v>1.7883584041857425E-2</v>
      </c>
      <c r="Q206" s="131">
        <v>1.0761606909985502E-2</v>
      </c>
    </row>
    <row r="207" spans="1:17" s="4" customFormat="1" hidden="1" outlineLevel="1" x14ac:dyDescent="0.25">
      <c r="A207" s="115"/>
      <c r="B207" s="52" t="s">
        <v>82</v>
      </c>
      <c r="C207" s="126">
        <v>385</v>
      </c>
      <c r="D207" s="127">
        <v>0.9346733668341709</v>
      </c>
      <c r="E207" s="128">
        <v>1265</v>
      </c>
      <c r="F207" s="127">
        <v>-0.27465596330275233</v>
      </c>
      <c r="G207" s="128">
        <v>1650</v>
      </c>
      <c r="H207" s="127">
        <v>-0.15079773546062791</v>
      </c>
      <c r="I207" s="126">
        <v>199940</v>
      </c>
      <c r="J207" s="127">
        <v>8.2020088319334938E-2</v>
      </c>
      <c r="K207" s="128">
        <v>178693</v>
      </c>
      <c r="L207" s="127">
        <v>0.12216151720673207</v>
      </c>
      <c r="M207" s="128">
        <v>378633</v>
      </c>
      <c r="N207" s="127">
        <v>0.10060053949724446</v>
      </c>
      <c r="O207" s="129">
        <v>1.9255776733019907E-3</v>
      </c>
      <c r="P207" s="130">
        <v>7.0791804939197393E-3</v>
      </c>
      <c r="Q207" s="131">
        <v>4.3577818098264019E-3</v>
      </c>
    </row>
    <row r="208" spans="1:17" s="4" customFormat="1" hidden="1" outlineLevel="1" x14ac:dyDescent="0.25">
      <c r="A208" s="115"/>
      <c r="B208" s="52" t="s">
        <v>83</v>
      </c>
      <c r="C208" s="126">
        <v>424</v>
      </c>
      <c r="D208" s="127">
        <v>-0.3216</v>
      </c>
      <c r="E208" s="128">
        <v>1190</v>
      </c>
      <c r="F208" s="127">
        <v>-0.1524216524216524</v>
      </c>
      <c r="G208" s="128">
        <v>1614</v>
      </c>
      <c r="H208" s="127">
        <v>-0.20453425332676201</v>
      </c>
      <c r="I208" s="126">
        <v>182419</v>
      </c>
      <c r="J208" s="127">
        <v>1.4143154968728311E-2</v>
      </c>
      <c r="K208" s="128">
        <v>153667</v>
      </c>
      <c r="L208" s="127">
        <v>-1.0068929974875962E-2</v>
      </c>
      <c r="M208" s="128">
        <v>336086</v>
      </c>
      <c r="N208" s="127">
        <v>2.9274406529296026E-3</v>
      </c>
      <c r="O208" s="129">
        <v>2.3243192869163848E-3</v>
      </c>
      <c r="P208" s="130">
        <v>7.7440179088548618E-3</v>
      </c>
      <c r="Q208" s="131">
        <v>4.8023422576364385E-3</v>
      </c>
    </row>
    <row r="209" spans="1:17" s="4" customFormat="1" hidden="1" outlineLevel="1" x14ac:dyDescent="0.25">
      <c r="A209" s="115"/>
      <c r="B209" s="52" t="s">
        <v>84</v>
      </c>
      <c r="C209" s="126">
        <v>494</v>
      </c>
      <c r="D209" s="127">
        <v>1.1293103448275863</v>
      </c>
      <c r="E209" s="128">
        <v>1585</v>
      </c>
      <c r="F209" s="127">
        <v>-0.20110887096774188</v>
      </c>
      <c r="G209" s="128">
        <v>2079</v>
      </c>
      <c r="H209" s="127">
        <v>-6.1823104693140785E-2</v>
      </c>
      <c r="I209" s="126">
        <v>235846</v>
      </c>
      <c r="J209" s="127">
        <v>5.874959036447458E-2</v>
      </c>
      <c r="K209" s="128">
        <v>208815</v>
      </c>
      <c r="L209" s="127">
        <v>3.4147187004754276E-2</v>
      </c>
      <c r="M209" s="128">
        <v>444661</v>
      </c>
      <c r="N209" s="127">
        <v>4.7052008693625025E-2</v>
      </c>
      <c r="O209" s="129">
        <v>2.0945871458494104E-3</v>
      </c>
      <c r="P209" s="130">
        <v>7.5904508775710561E-3</v>
      </c>
      <c r="Q209" s="131">
        <v>4.6754718763282587E-3</v>
      </c>
    </row>
    <row r="210" spans="1:17" s="4" customFormat="1" hidden="1" outlineLevel="1" x14ac:dyDescent="0.25">
      <c r="A210" s="115"/>
      <c r="B210" s="52" t="s">
        <v>85</v>
      </c>
      <c r="C210" s="126">
        <v>288</v>
      </c>
      <c r="D210" s="127">
        <v>-0.23607427055702923</v>
      </c>
      <c r="E210" s="128">
        <v>1247</v>
      </c>
      <c r="F210" s="127">
        <v>0.1388127853881278</v>
      </c>
      <c r="G210" s="128">
        <v>1535</v>
      </c>
      <c r="H210" s="127">
        <v>4.2798913043478271E-2</v>
      </c>
      <c r="I210" s="126">
        <v>270641</v>
      </c>
      <c r="J210" s="127">
        <v>5.2799259339941118E-2</v>
      </c>
      <c r="K210" s="128">
        <v>249941</v>
      </c>
      <c r="L210" s="127">
        <v>3.0115317721341572E-2</v>
      </c>
      <c r="M210" s="128">
        <v>520582</v>
      </c>
      <c r="N210" s="127">
        <v>4.1784903802666307E-2</v>
      </c>
      <c r="O210" s="129">
        <v>1.0641403187248051E-3</v>
      </c>
      <c r="P210" s="130">
        <v>4.9891774458772267E-3</v>
      </c>
      <c r="Q210" s="131">
        <v>2.948622887460573E-3</v>
      </c>
    </row>
    <row r="211" spans="1:17" s="4" customFormat="1" hidden="1" outlineLevel="1" x14ac:dyDescent="0.25">
      <c r="A211" s="115"/>
      <c r="B211" s="52" t="s">
        <v>86</v>
      </c>
      <c r="C211" s="126">
        <v>363</v>
      </c>
      <c r="D211" s="127">
        <v>0.77073170731707319</v>
      </c>
      <c r="E211" s="128">
        <v>1799</v>
      </c>
      <c r="F211" s="127">
        <v>0.62658227848101267</v>
      </c>
      <c r="G211" s="128">
        <v>2162</v>
      </c>
      <c r="H211" s="127">
        <v>0.64912280701754388</v>
      </c>
      <c r="I211" s="126">
        <v>217651</v>
      </c>
      <c r="J211" s="127">
        <v>2.5726700346855758E-2</v>
      </c>
      <c r="K211" s="128">
        <v>186692</v>
      </c>
      <c r="L211" s="127">
        <v>3.3840769516172875E-2</v>
      </c>
      <c r="M211" s="128">
        <v>404343</v>
      </c>
      <c r="N211" s="127">
        <v>2.9457218291481402E-2</v>
      </c>
      <c r="O211" s="129">
        <v>1.6678076369968436E-3</v>
      </c>
      <c r="P211" s="130">
        <v>9.6361922310543562E-3</v>
      </c>
      <c r="Q211" s="131">
        <v>5.3469455388123451E-3</v>
      </c>
    </row>
    <row r="212" spans="1:17" s="4" customFormat="1" hidden="1" outlineLevel="1" x14ac:dyDescent="0.25">
      <c r="A212" s="115"/>
      <c r="B212" s="52" t="s">
        <v>87</v>
      </c>
      <c r="C212" s="126">
        <v>1553</v>
      </c>
      <c r="D212" s="127">
        <v>5.2168021680216725E-2</v>
      </c>
      <c r="E212" s="128">
        <v>5293</v>
      </c>
      <c r="F212" s="127">
        <v>0.10339795705649357</v>
      </c>
      <c r="G212" s="128">
        <v>6846</v>
      </c>
      <c r="H212" s="127">
        <v>9.1343854615016706E-2</v>
      </c>
      <c r="I212" s="126">
        <v>230393</v>
      </c>
      <c r="J212" s="127">
        <v>4.340875330603966E-2</v>
      </c>
      <c r="K212" s="128">
        <v>218842</v>
      </c>
      <c r="L212" s="127">
        <v>0.14140123402058102</v>
      </c>
      <c r="M212" s="128">
        <v>449235</v>
      </c>
      <c r="N212" s="127">
        <v>8.8951590031487893E-2</v>
      </c>
      <c r="O212" s="129">
        <v>6.7406561831305639E-3</v>
      </c>
      <c r="P212" s="130">
        <v>2.4186399320057395E-2</v>
      </c>
      <c r="Q212" s="131">
        <v>1.523924004140372E-2</v>
      </c>
    </row>
    <row r="213" spans="1:17" s="4" customFormat="1" hidden="1" outlineLevel="1" x14ac:dyDescent="0.25">
      <c r="A213" s="115"/>
      <c r="B213" s="52" t="s">
        <v>88</v>
      </c>
      <c r="C213" s="126">
        <v>1920</v>
      </c>
      <c r="D213" s="127">
        <v>5.3208996160175603E-2</v>
      </c>
      <c r="E213" s="128">
        <v>8008</v>
      </c>
      <c r="F213" s="127">
        <v>0.10883411797286069</v>
      </c>
      <c r="G213" s="128">
        <v>9928</v>
      </c>
      <c r="H213" s="127">
        <v>9.7622996130458883E-2</v>
      </c>
      <c r="I213" s="126">
        <v>203577</v>
      </c>
      <c r="J213" s="127">
        <v>-6.4142876844573204E-2</v>
      </c>
      <c r="K213" s="128">
        <v>184988</v>
      </c>
      <c r="L213" s="127">
        <v>-4.7136330155198025E-2</v>
      </c>
      <c r="M213" s="128">
        <v>388565</v>
      </c>
      <c r="N213" s="127">
        <v>-5.6122758818371032E-2</v>
      </c>
      <c r="O213" s="129">
        <v>9.4313208270089457E-3</v>
      </c>
      <c r="P213" s="130">
        <v>4.328929444072048E-2</v>
      </c>
      <c r="Q213" s="131">
        <v>2.5550422709199234E-2</v>
      </c>
    </row>
    <row r="214" spans="1:17" s="4" customFormat="1" hidden="1" outlineLevel="1" x14ac:dyDescent="0.25">
      <c r="A214" s="115"/>
      <c r="B214" s="52" t="s">
        <v>89</v>
      </c>
      <c r="C214" s="126">
        <v>2061</v>
      </c>
      <c r="D214" s="127">
        <v>-0.10508033000434214</v>
      </c>
      <c r="E214" s="128">
        <v>7593</v>
      </c>
      <c r="F214" s="127">
        <v>-8.1973159231048198E-2</v>
      </c>
      <c r="G214" s="128">
        <v>9654</v>
      </c>
      <c r="H214" s="127">
        <v>-8.7005863438623043E-2</v>
      </c>
      <c r="I214" s="126">
        <v>198525</v>
      </c>
      <c r="J214" s="127">
        <v>-8.9408734199963869E-3</v>
      </c>
      <c r="K214" s="128">
        <v>188423</v>
      </c>
      <c r="L214" s="127">
        <v>-1.7278966912838478E-2</v>
      </c>
      <c r="M214" s="128">
        <v>386948</v>
      </c>
      <c r="N214" s="127">
        <v>-1.3018681195351656E-2</v>
      </c>
      <c r="O214" s="129">
        <v>1.0381564034756327E-2</v>
      </c>
      <c r="P214" s="130">
        <v>4.0297628208870465E-2</v>
      </c>
      <c r="Q214" s="131">
        <v>2.4949088766449239E-2</v>
      </c>
    </row>
    <row r="215" spans="1:17" s="4" customFormat="1" ht="15.75" collapsed="1" x14ac:dyDescent="0.25">
      <c r="B215" s="64">
        <v>2003</v>
      </c>
      <c r="C215" s="132">
        <v>14539</v>
      </c>
      <c r="D215" s="66">
        <v>9.3322304105880605E-2</v>
      </c>
      <c r="E215" s="65">
        <v>53161</v>
      </c>
      <c r="F215" s="66">
        <v>-8.1657683803206149E-2</v>
      </c>
      <c r="G215" s="65">
        <v>67700</v>
      </c>
      <c r="H215" s="66">
        <v>-4.8970303149495686E-2</v>
      </c>
      <c r="I215" s="132">
        <v>2595440</v>
      </c>
      <c r="J215" s="66">
        <v>1.8759663328553833E-2</v>
      </c>
      <c r="K215" s="65">
        <v>2302563</v>
      </c>
      <c r="L215" s="66">
        <v>8.715678320281306E-3</v>
      </c>
      <c r="M215" s="65">
        <v>4898003</v>
      </c>
      <c r="N215" s="66">
        <v>1.4013164772897824E-2</v>
      </c>
      <c r="O215" s="133">
        <v>5.601747680547422E-3</v>
      </c>
      <c r="P215" s="87">
        <v>2.3087750476317042E-2</v>
      </c>
      <c r="Q215" s="134">
        <v>1.3821959684385658E-2</v>
      </c>
    </row>
    <row r="216" spans="1:17" s="4" customFormat="1" hidden="1" outlineLevel="1" x14ac:dyDescent="0.25">
      <c r="B216" s="52" t="s">
        <v>78</v>
      </c>
      <c r="C216" s="126">
        <v>1730</v>
      </c>
      <c r="D216" s="127">
        <v>-3.0269058295964157E-2</v>
      </c>
      <c r="E216" s="128">
        <v>8509</v>
      </c>
      <c r="F216" s="127">
        <v>-7.6967930029154807E-3</v>
      </c>
      <c r="G216" s="128">
        <v>10239</v>
      </c>
      <c r="H216" s="127">
        <v>-1.1584129742253091E-2</v>
      </c>
      <c r="I216" s="126">
        <v>191519</v>
      </c>
      <c r="J216" s="127">
        <v>-4.9048388521429898E-3</v>
      </c>
      <c r="K216" s="128">
        <v>178555</v>
      </c>
      <c r="L216" s="127">
        <v>-2.8351427094386872E-2</v>
      </c>
      <c r="M216" s="128">
        <v>370074</v>
      </c>
      <c r="N216" s="127">
        <v>-1.6357102607993057E-2</v>
      </c>
      <c r="O216" s="129">
        <v>9.0330463296069835E-3</v>
      </c>
      <c r="P216" s="130">
        <v>4.7654784240150093E-2</v>
      </c>
      <c r="Q216" s="131">
        <v>2.7667439485075957E-2</v>
      </c>
    </row>
    <row r="217" spans="1:17" s="4" customFormat="1" hidden="1" outlineLevel="1" x14ac:dyDescent="0.25">
      <c r="B217" s="52" t="s">
        <v>79</v>
      </c>
      <c r="C217" s="126">
        <v>1903</v>
      </c>
      <c r="D217" s="127">
        <v>8.002270147559587E-2</v>
      </c>
      <c r="E217" s="128">
        <v>8513</v>
      </c>
      <c r="F217" s="127">
        <v>8.2665649243291339E-2</v>
      </c>
      <c r="G217" s="128">
        <v>10416</v>
      </c>
      <c r="H217" s="127">
        <v>8.2181818181818134E-2</v>
      </c>
      <c r="I217" s="126">
        <v>213541</v>
      </c>
      <c r="J217" s="127">
        <v>2.6486437117545059E-2</v>
      </c>
      <c r="K217" s="128">
        <v>189771</v>
      </c>
      <c r="L217" s="127">
        <v>-3.1360312657588985E-3</v>
      </c>
      <c r="M217" s="128">
        <v>403312</v>
      </c>
      <c r="N217" s="127">
        <v>1.2331858262696338E-2</v>
      </c>
      <c r="O217" s="129">
        <v>8.9116375777953654E-3</v>
      </c>
      <c r="P217" s="130">
        <v>4.4859330456181401E-2</v>
      </c>
      <c r="Q217" s="131">
        <v>2.582615940016662E-2</v>
      </c>
    </row>
    <row r="218" spans="1:17" s="4" customFormat="1" hidden="1" outlineLevel="1" x14ac:dyDescent="0.25">
      <c r="B218" s="52" t="s">
        <v>80</v>
      </c>
      <c r="C218" s="126">
        <v>1274</v>
      </c>
      <c r="D218" s="127">
        <v>-0.28467153284671531</v>
      </c>
      <c r="E218" s="128">
        <v>9576</v>
      </c>
      <c r="F218" s="127">
        <v>0.2565280146962341</v>
      </c>
      <c r="G218" s="128">
        <v>10850</v>
      </c>
      <c r="H218" s="127">
        <v>0.1540097851520954</v>
      </c>
      <c r="I218" s="126">
        <v>243304</v>
      </c>
      <c r="J218" s="127">
        <v>5.1266208374560973E-2</v>
      </c>
      <c r="K218" s="128">
        <v>235210</v>
      </c>
      <c r="L218" s="127">
        <v>7.3434982817555783E-2</v>
      </c>
      <c r="M218" s="128">
        <v>478514</v>
      </c>
      <c r="N218" s="127">
        <v>6.2047505537577763E-2</v>
      </c>
      <c r="O218" s="129">
        <v>5.2362476572518331E-3</v>
      </c>
      <c r="P218" s="130">
        <v>4.0712554738318946E-2</v>
      </c>
      <c r="Q218" s="131">
        <v>2.2674362714570524E-2</v>
      </c>
    </row>
    <row r="219" spans="1:17" s="4" customFormat="1" hidden="1" outlineLevel="1" x14ac:dyDescent="0.25">
      <c r="B219" s="52" t="s">
        <v>81</v>
      </c>
      <c r="C219" s="126">
        <v>1151</v>
      </c>
      <c r="D219" s="127">
        <v>6.7717996289424764E-2</v>
      </c>
      <c r="E219" s="128">
        <v>3667</v>
      </c>
      <c r="F219" s="127">
        <v>-0.21241408934707906</v>
      </c>
      <c r="G219" s="128">
        <v>4818</v>
      </c>
      <c r="H219" s="127">
        <v>-0.15974886641088248</v>
      </c>
      <c r="I219" s="126">
        <v>203951</v>
      </c>
      <c r="J219" s="127">
        <v>-5.5690599549030217E-2</v>
      </c>
      <c r="K219" s="128">
        <v>161921</v>
      </c>
      <c r="L219" s="127">
        <v>-0.16989982672176029</v>
      </c>
      <c r="M219" s="128">
        <v>365872</v>
      </c>
      <c r="N219" s="127">
        <v>-0.10988928111794205</v>
      </c>
      <c r="O219" s="129">
        <v>5.6435124122951102E-3</v>
      </c>
      <c r="P219" s="130">
        <v>2.2646846301591517E-2</v>
      </c>
      <c r="Q219" s="131">
        <v>1.3168539817203831E-2</v>
      </c>
    </row>
    <row r="220" spans="1:17" s="4" customFormat="1" hidden="1" outlineLevel="1" x14ac:dyDescent="0.25">
      <c r="B220" s="52" t="s">
        <v>82</v>
      </c>
      <c r="C220" s="126">
        <v>199</v>
      </c>
      <c r="D220" s="127">
        <v>-2.9268292682926855E-2</v>
      </c>
      <c r="E220" s="128">
        <v>1744</v>
      </c>
      <c r="F220" s="127">
        <v>-0.22729286663712889</v>
      </c>
      <c r="G220" s="128">
        <v>1943</v>
      </c>
      <c r="H220" s="127">
        <v>-0.21080422420796097</v>
      </c>
      <c r="I220" s="126">
        <v>184784</v>
      </c>
      <c r="J220" s="127">
        <v>-1.5640315363307011E-2</v>
      </c>
      <c r="K220" s="128">
        <v>159240</v>
      </c>
      <c r="L220" s="127">
        <v>-1.6089567731889964E-2</v>
      </c>
      <c r="M220" s="128">
        <v>344024</v>
      </c>
      <c r="N220" s="127">
        <v>-1.5848313899600619E-2</v>
      </c>
      <c r="O220" s="129">
        <v>1.0769330677980777E-3</v>
      </c>
      <c r="P220" s="130">
        <v>1.0952022104998745E-2</v>
      </c>
      <c r="Q220" s="131">
        <v>5.6478617770853194E-3</v>
      </c>
    </row>
    <row r="221" spans="1:17" s="4" customFormat="1" hidden="1" outlineLevel="1" x14ac:dyDescent="0.25">
      <c r="B221" s="52" t="s">
        <v>83</v>
      </c>
      <c r="C221" s="126">
        <v>625</v>
      </c>
      <c r="D221" s="127">
        <v>2.5511363636363638</v>
      </c>
      <c r="E221" s="128">
        <v>1404</v>
      </c>
      <c r="F221" s="127">
        <v>-0.11698113207547167</v>
      </c>
      <c r="G221" s="128">
        <v>2029</v>
      </c>
      <c r="H221" s="127">
        <v>0.14892412231030572</v>
      </c>
      <c r="I221" s="126">
        <v>179875</v>
      </c>
      <c r="J221" s="127">
        <v>-5.88767736804654E-2</v>
      </c>
      <c r="K221" s="128">
        <v>155230</v>
      </c>
      <c r="L221" s="127">
        <v>-0.21569717210402128</v>
      </c>
      <c r="M221" s="128">
        <v>335105</v>
      </c>
      <c r="N221" s="127">
        <v>-0.13865605617801358</v>
      </c>
      <c r="O221" s="129">
        <v>3.4746351633078527E-3</v>
      </c>
      <c r="P221" s="130">
        <v>9.0446434323262249E-3</v>
      </c>
      <c r="Q221" s="131">
        <v>6.0548186389340654E-3</v>
      </c>
    </row>
    <row r="222" spans="1:17" s="4" customFormat="1" hidden="1" outlineLevel="1" x14ac:dyDescent="0.25">
      <c r="B222" s="52" t="s">
        <v>84</v>
      </c>
      <c r="C222" s="126">
        <v>232</v>
      </c>
      <c r="D222" s="127">
        <v>-9.7276264591439676E-2</v>
      </c>
      <c r="E222" s="128">
        <v>1984</v>
      </c>
      <c r="F222" s="127">
        <v>-0.13664055700609223</v>
      </c>
      <c r="G222" s="128">
        <v>2216</v>
      </c>
      <c r="H222" s="127">
        <v>-0.13268101761252449</v>
      </c>
      <c r="I222" s="126">
        <v>222759</v>
      </c>
      <c r="J222" s="127">
        <v>6.773299844699654E-2</v>
      </c>
      <c r="K222" s="128">
        <v>201920</v>
      </c>
      <c r="L222" s="127">
        <v>-4.3278023633761986E-2</v>
      </c>
      <c r="M222" s="128">
        <v>424679</v>
      </c>
      <c r="N222" s="127">
        <v>1.1906634070558253E-2</v>
      </c>
      <c r="O222" s="129">
        <v>1.0414842946861855E-3</v>
      </c>
      <c r="P222" s="130">
        <v>9.8256735340729005E-3</v>
      </c>
      <c r="Q222" s="131">
        <v>5.2180588161882266E-3</v>
      </c>
    </row>
    <row r="223" spans="1:17" s="4" customFormat="1" hidden="1" outlineLevel="1" x14ac:dyDescent="0.25">
      <c r="B223" s="52" t="s">
        <v>85</v>
      </c>
      <c r="C223" s="126">
        <v>377</v>
      </c>
      <c r="D223" s="127">
        <v>1.0828729281767955</v>
      </c>
      <c r="E223" s="128">
        <v>1095</v>
      </c>
      <c r="F223" s="127">
        <v>-0.35777126099706746</v>
      </c>
      <c r="G223" s="128">
        <v>1472</v>
      </c>
      <c r="H223" s="127">
        <v>-0.21951219512195119</v>
      </c>
      <c r="I223" s="126">
        <v>257068</v>
      </c>
      <c r="J223" s="127">
        <v>7.5953976418983604E-2</v>
      </c>
      <c r="K223" s="128">
        <v>242634</v>
      </c>
      <c r="L223" s="127">
        <v>1.7213911993560593E-2</v>
      </c>
      <c r="M223" s="128">
        <v>499702</v>
      </c>
      <c r="N223" s="127">
        <v>4.6608119401234438E-2</v>
      </c>
      <c r="O223" s="129">
        <v>1.4665380366284408E-3</v>
      </c>
      <c r="P223" s="130">
        <v>4.5129701525754842E-3</v>
      </c>
      <c r="Q223" s="131">
        <v>2.9457556703795461E-3</v>
      </c>
    </row>
    <row r="224" spans="1:17" s="4" customFormat="1" hidden="1" outlineLevel="1" x14ac:dyDescent="0.25">
      <c r="B224" s="52" t="s">
        <v>86</v>
      </c>
      <c r="C224" s="126">
        <v>205</v>
      </c>
      <c r="D224" s="127">
        <v>0.70833333333333326</v>
      </c>
      <c r="E224" s="128">
        <v>1106</v>
      </c>
      <c r="F224" s="127">
        <v>-0.29329073482428114</v>
      </c>
      <c r="G224" s="128">
        <v>1311</v>
      </c>
      <c r="H224" s="127">
        <v>-0.22195845697329375</v>
      </c>
      <c r="I224" s="126">
        <v>212192</v>
      </c>
      <c r="J224" s="127">
        <v>2.3969115695499976E-2</v>
      </c>
      <c r="K224" s="128">
        <v>180581</v>
      </c>
      <c r="L224" s="127">
        <v>-2.5298486516829644E-2</v>
      </c>
      <c r="M224" s="128">
        <v>392773</v>
      </c>
      <c r="N224" s="127">
        <v>7.1338851903091083E-4</v>
      </c>
      <c r="O224" s="129">
        <v>9.6610616799879358E-4</v>
      </c>
      <c r="P224" s="130">
        <v>6.1246753534424997E-3</v>
      </c>
      <c r="Q224" s="131">
        <v>3.3378058064072631E-3</v>
      </c>
    </row>
    <row r="225" spans="2:17" s="4" customFormat="1" hidden="1" outlineLevel="1" x14ac:dyDescent="0.25">
      <c r="B225" s="52" t="s">
        <v>87</v>
      </c>
      <c r="C225" s="126">
        <v>1476</v>
      </c>
      <c r="D225" s="127">
        <v>0.44422700587084152</v>
      </c>
      <c r="E225" s="128">
        <v>4797</v>
      </c>
      <c r="F225" s="127">
        <v>-4.8025401865449457E-2</v>
      </c>
      <c r="G225" s="128">
        <v>6273</v>
      </c>
      <c r="H225" s="127">
        <v>3.4977726447780855E-2</v>
      </c>
      <c r="I225" s="126">
        <v>220808</v>
      </c>
      <c r="J225" s="127">
        <v>-4.0186391831447565E-2</v>
      </c>
      <c r="K225" s="128">
        <v>191731</v>
      </c>
      <c r="L225" s="127">
        <v>-4.3239386015688885E-2</v>
      </c>
      <c r="M225" s="128">
        <v>412539</v>
      </c>
      <c r="N225" s="127">
        <v>-4.1607716593603405E-2</v>
      </c>
      <c r="O225" s="129">
        <v>6.6845404152023474E-3</v>
      </c>
      <c r="P225" s="130">
        <v>2.5019428261470498E-2</v>
      </c>
      <c r="Q225" s="131">
        <v>1.5205835084682902E-2</v>
      </c>
    </row>
    <row r="226" spans="2:17" s="4" customFormat="1" hidden="1" outlineLevel="1" x14ac:dyDescent="0.25">
      <c r="B226" s="52" t="s">
        <v>88</v>
      </c>
      <c r="C226" s="126">
        <v>1823</v>
      </c>
      <c r="D226" s="127">
        <v>0.25810904071773644</v>
      </c>
      <c r="E226" s="128">
        <v>7222</v>
      </c>
      <c r="F226" s="127">
        <v>6.0343561885185748E-2</v>
      </c>
      <c r="G226" s="128">
        <v>9045</v>
      </c>
      <c r="H226" s="127">
        <v>9.5036319612590736E-2</v>
      </c>
      <c r="I226" s="126">
        <v>217530</v>
      </c>
      <c r="J226" s="127">
        <v>6.0074642396326094E-3</v>
      </c>
      <c r="K226" s="128">
        <v>194139</v>
      </c>
      <c r="L226" s="127">
        <v>-3.0555583297546152E-2</v>
      </c>
      <c r="M226" s="128">
        <v>411669</v>
      </c>
      <c r="N226" s="127">
        <v>-1.157293469935583E-2</v>
      </c>
      <c r="O226" s="129">
        <v>8.3804532708132203E-3</v>
      </c>
      <c r="P226" s="130">
        <v>3.7200150407697578E-2</v>
      </c>
      <c r="Q226" s="131">
        <v>2.197153538400997E-2</v>
      </c>
    </row>
    <row r="227" spans="2:17" s="4" customFormat="1" hidden="1" outlineLevel="1" x14ac:dyDescent="0.25">
      <c r="B227" s="52" t="s">
        <v>89</v>
      </c>
      <c r="C227" s="126">
        <v>2303</v>
      </c>
      <c r="D227" s="127">
        <v>2.0223097112860891</v>
      </c>
      <c r="E227" s="128">
        <v>8271</v>
      </c>
      <c r="F227" s="127">
        <v>-2.9680900985452841E-2</v>
      </c>
      <c r="G227" s="128">
        <v>10574</v>
      </c>
      <c r="H227" s="127">
        <v>0.13870342451001516</v>
      </c>
      <c r="I227" s="126">
        <v>200316</v>
      </c>
      <c r="J227" s="127">
        <v>5.2024578541042921E-2</v>
      </c>
      <c r="K227" s="128">
        <v>191736</v>
      </c>
      <c r="L227" s="127">
        <v>7.5790560405772478E-2</v>
      </c>
      <c r="M227" s="128">
        <v>392052</v>
      </c>
      <c r="N227" s="127">
        <v>6.3514884520857962E-2</v>
      </c>
      <c r="O227" s="129">
        <v>1.1496835000698896E-2</v>
      </c>
      <c r="P227" s="130">
        <v>4.3137438978595566E-2</v>
      </c>
      <c r="Q227" s="131">
        <v>2.6970912021874648E-2</v>
      </c>
    </row>
    <row r="228" spans="2:17" s="4" customFormat="1" ht="15.75" collapsed="1" x14ac:dyDescent="0.25">
      <c r="B228" s="64">
        <v>2002</v>
      </c>
      <c r="C228" s="132">
        <v>13298</v>
      </c>
      <c r="D228" s="66">
        <v>0.25725631086319378</v>
      </c>
      <c r="E228" s="65">
        <v>57888</v>
      </c>
      <c r="F228" s="66">
        <v>-1.052919458498569E-2</v>
      </c>
      <c r="G228" s="65">
        <v>71186</v>
      </c>
      <c r="H228" s="66">
        <v>3.0471475514251445E-2</v>
      </c>
      <c r="I228" s="132">
        <v>2547647</v>
      </c>
      <c r="J228" s="66">
        <v>1.1682421131049336E-2</v>
      </c>
      <c r="K228" s="65">
        <v>2282668</v>
      </c>
      <c r="L228" s="66">
        <v>-3.3509455244301933E-2</v>
      </c>
      <c r="M228" s="65">
        <v>4830315</v>
      </c>
      <c r="N228" s="66">
        <v>-1.0189262831710955E-2</v>
      </c>
      <c r="O228" s="133">
        <v>5.2197184303790908E-3</v>
      </c>
      <c r="P228" s="87">
        <v>2.5359798271145869E-2</v>
      </c>
      <c r="Q228" s="134">
        <v>1.4737341146488376E-2</v>
      </c>
    </row>
    <row r="229" spans="2:17" s="4" customFormat="1" hidden="1" outlineLevel="1" x14ac:dyDescent="0.25">
      <c r="B229" s="52" t="s">
        <v>78</v>
      </c>
      <c r="C229" s="126">
        <v>1784</v>
      </c>
      <c r="D229" s="127">
        <v>-0.25010508617065996</v>
      </c>
      <c r="E229" s="128">
        <v>8575</v>
      </c>
      <c r="F229" s="127">
        <v>-0.15708247321340807</v>
      </c>
      <c r="G229" s="128">
        <v>10359</v>
      </c>
      <c r="H229" s="127">
        <v>-0.1747131931166348</v>
      </c>
      <c r="I229" s="126">
        <v>192463</v>
      </c>
      <c r="J229" s="127">
        <v>9.4802527915720969E-2</v>
      </c>
      <c r="K229" s="128">
        <v>183765</v>
      </c>
      <c r="L229" s="127">
        <v>-2.3373351827936428E-2</v>
      </c>
      <c r="M229" s="128">
        <v>376228</v>
      </c>
      <c r="N229" s="127">
        <v>3.370700076931521E-2</v>
      </c>
      <c r="O229" s="129">
        <v>9.2693141019312801E-3</v>
      </c>
      <c r="P229" s="130">
        <v>4.6662857453813295E-2</v>
      </c>
      <c r="Q229" s="131">
        <v>2.7533835865485821E-2</v>
      </c>
    </row>
    <row r="230" spans="2:17" s="4" customFormat="1" hidden="1" outlineLevel="1" x14ac:dyDescent="0.25">
      <c r="B230" s="52" t="s">
        <v>79</v>
      </c>
      <c r="C230" s="126">
        <v>1762</v>
      </c>
      <c r="D230" s="127">
        <v>-0.23623753792804503</v>
      </c>
      <c r="E230" s="128">
        <v>7863</v>
      </c>
      <c r="F230" s="127">
        <v>-1.0445507173420632E-2</v>
      </c>
      <c r="G230" s="128">
        <v>9625</v>
      </c>
      <c r="H230" s="127">
        <v>-6.1250365746610802E-2</v>
      </c>
      <c r="I230" s="126">
        <v>208031</v>
      </c>
      <c r="J230" s="127">
        <v>5.0969475907083783E-2</v>
      </c>
      <c r="K230" s="128">
        <v>190368</v>
      </c>
      <c r="L230" s="127">
        <v>-1.5105740181269312E-3</v>
      </c>
      <c r="M230" s="128">
        <v>398399</v>
      </c>
      <c r="N230" s="127">
        <v>2.5221437063494889E-2</v>
      </c>
      <c r="O230" s="129">
        <v>8.4698915065543109E-3</v>
      </c>
      <c r="P230" s="130">
        <v>4.1304210791729704E-2</v>
      </c>
      <c r="Q230" s="131">
        <v>2.4159197186739926E-2</v>
      </c>
    </row>
    <row r="231" spans="2:17" s="4" customFormat="1" hidden="1" outlineLevel="1" x14ac:dyDescent="0.25">
      <c r="B231" s="52" t="s">
        <v>80</v>
      </c>
      <c r="C231" s="126">
        <v>1781</v>
      </c>
      <c r="D231" s="127">
        <v>-0.30047132757266304</v>
      </c>
      <c r="E231" s="128">
        <v>7621</v>
      </c>
      <c r="F231" s="127">
        <v>6.9614035087719239E-2</v>
      </c>
      <c r="G231" s="128">
        <v>9402</v>
      </c>
      <c r="H231" s="127">
        <v>-2.7815117361182917E-2</v>
      </c>
      <c r="I231" s="126">
        <v>231439</v>
      </c>
      <c r="J231" s="127">
        <v>0.10785130296589895</v>
      </c>
      <c r="K231" s="128">
        <v>219119</v>
      </c>
      <c r="L231" s="127">
        <v>4.7263776705061433E-2</v>
      </c>
      <c r="M231" s="128">
        <v>450558</v>
      </c>
      <c r="N231" s="127">
        <v>7.7534211193433844E-2</v>
      </c>
      <c r="O231" s="129">
        <v>7.695332247374038E-3</v>
      </c>
      <c r="P231" s="130">
        <v>3.4780187934410067E-2</v>
      </c>
      <c r="Q231" s="131">
        <v>2.0867457685802938E-2</v>
      </c>
    </row>
    <row r="232" spans="2:17" s="4" customFormat="1" hidden="1" outlineLevel="1" x14ac:dyDescent="0.25">
      <c r="B232" s="52" t="s">
        <v>81</v>
      </c>
      <c r="C232" s="126">
        <v>1078</v>
      </c>
      <c r="D232" s="127">
        <v>-0.21940622737146998</v>
      </c>
      <c r="E232" s="128">
        <v>4656</v>
      </c>
      <c r="F232" s="127">
        <v>3.8358608385370196E-2</v>
      </c>
      <c r="G232" s="128">
        <v>5734</v>
      </c>
      <c r="H232" s="127">
        <v>-2.2335890878090403E-2</v>
      </c>
      <c r="I232" s="126">
        <v>215979</v>
      </c>
      <c r="J232" s="127">
        <v>-3.1339715127066681E-3</v>
      </c>
      <c r="K232" s="128">
        <v>195062</v>
      </c>
      <c r="L232" s="127">
        <v>-6.1326429458244736E-2</v>
      </c>
      <c r="M232" s="128">
        <v>411041</v>
      </c>
      <c r="N232" s="127">
        <v>-3.1623412115043936E-2</v>
      </c>
      <c r="O232" s="129">
        <v>4.9912259988239595E-3</v>
      </c>
      <c r="P232" s="130">
        <v>2.3869333852826281E-2</v>
      </c>
      <c r="Q232" s="131">
        <v>1.3949946599001072E-2</v>
      </c>
    </row>
    <row r="233" spans="2:17" s="4" customFormat="1" hidden="1" outlineLevel="1" x14ac:dyDescent="0.25">
      <c r="B233" s="52" t="s">
        <v>82</v>
      </c>
      <c r="C233" s="126">
        <v>205</v>
      </c>
      <c r="D233" s="127">
        <v>2.106060606060606</v>
      </c>
      <c r="E233" s="128">
        <v>2257</v>
      </c>
      <c r="F233" s="127">
        <v>-9.5028067361668023E-2</v>
      </c>
      <c r="G233" s="128">
        <v>2462</v>
      </c>
      <c r="H233" s="127">
        <v>-3.8281250000000044E-2</v>
      </c>
      <c r="I233" s="126">
        <v>187720</v>
      </c>
      <c r="J233" s="127">
        <v>6.458875637295769E-2</v>
      </c>
      <c r="K233" s="128">
        <v>161844</v>
      </c>
      <c r="L233" s="127">
        <v>4.3865250285404667E-2</v>
      </c>
      <c r="M233" s="128">
        <v>349564</v>
      </c>
      <c r="N233" s="127">
        <v>5.4892659049895265E-2</v>
      </c>
      <c r="O233" s="129">
        <v>1.0920519923290006E-3</v>
      </c>
      <c r="P233" s="130">
        <v>1.3945527792194953E-2</v>
      </c>
      <c r="Q233" s="131">
        <v>7.043059353938049E-3</v>
      </c>
    </row>
    <row r="234" spans="2:17" s="4" customFormat="1" hidden="1" outlineLevel="1" x14ac:dyDescent="0.25">
      <c r="B234" s="52" t="s">
        <v>83</v>
      </c>
      <c r="C234" s="126">
        <v>176</v>
      </c>
      <c r="D234" s="127">
        <v>1.838709677419355</v>
      </c>
      <c r="E234" s="128">
        <v>1590</v>
      </c>
      <c r="F234" s="127">
        <v>-0.19289340101522845</v>
      </c>
      <c r="G234" s="128">
        <v>1766</v>
      </c>
      <c r="H234" s="127">
        <v>-0.13090551181102361</v>
      </c>
      <c r="I234" s="126">
        <v>191128</v>
      </c>
      <c r="J234" s="127">
        <v>9.429857206655301E-2</v>
      </c>
      <c r="K234" s="128">
        <v>197921</v>
      </c>
      <c r="L234" s="127">
        <v>8.4237224997808724E-2</v>
      </c>
      <c r="M234" s="128">
        <v>389049</v>
      </c>
      <c r="N234" s="127">
        <v>8.9156835628019904E-2</v>
      </c>
      <c r="O234" s="129">
        <v>9.2084885521744595E-4</v>
      </c>
      <c r="P234" s="130">
        <v>8.0335083189757538E-3</v>
      </c>
      <c r="Q234" s="131">
        <v>4.5392739732013189E-3</v>
      </c>
    </row>
    <row r="235" spans="2:17" s="4" customFormat="1" hidden="1" outlineLevel="1" x14ac:dyDescent="0.25">
      <c r="B235" s="52" t="s">
        <v>84</v>
      </c>
      <c r="C235" s="126">
        <v>257</v>
      </c>
      <c r="D235" s="127">
        <v>0.58641975308641969</v>
      </c>
      <c r="E235" s="128">
        <v>2298</v>
      </c>
      <c r="F235" s="127">
        <v>0.37604790419161671</v>
      </c>
      <c r="G235" s="128">
        <v>2555</v>
      </c>
      <c r="H235" s="127">
        <v>0.39465065502183405</v>
      </c>
      <c r="I235" s="126">
        <v>208628</v>
      </c>
      <c r="J235" s="127">
        <v>3.9227309180933867E-2</v>
      </c>
      <c r="K235" s="128">
        <v>211054</v>
      </c>
      <c r="L235" s="127">
        <v>7.5007130923760323E-2</v>
      </c>
      <c r="M235" s="128">
        <v>419682</v>
      </c>
      <c r="N235" s="127">
        <v>5.6917858069260419E-2</v>
      </c>
      <c r="O235" s="129">
        <v>1.2318576605249536E-3</v>
      </c>
      <c r="P235" s="130">
        <v>1.0888208704881216E-2</v>
      </c>
      <c r="Q235" s="131">
        <v>6.0879427757206646E-3</v>
      </c>
    </row>
    <row r="236" spans="2:17" s="4" customFormat="1" hidden="1" outlineLevel="1" x14ac:dyDescent="0.25">
      <c r="B236" s="52" t="s">
        <v>85</v>
      </c>
      <c r="C236" s="126">
        <v>181</v>
      </c>
      <c r="D236" s="127">
        <v>-0.21645021645021645</v>
      </c>
      <c r="E236" s="128">
        <v>1705</v>
      </c>
      <c r="F236" s="127">
        <v>-0.2459088898717382</v>
      </c>
      <c r="G236" s="128">
        <v>1886</v>
      </c>
      <c r="H236" s="127">
        <v>-0.2431781701444623</v>
      </c>
      <c r="I236" s="126">
        <v>238921</v>
      </c>
      <c r="J236" s="127">
        <v>9.0420749489979801E-2</v>
      </c>
      <c r="K236" s="128">
        <v>238528</v>
      </c>
      <c r="L236" s="127">
        <v>0.11440331525268532</v>
      </c>
      <c r="M236" s="128">
        <v>477449</v>
      </c>
      <c r="N236" s="127">
        <v>0.10227173034745474</v>
      </c>
      <c r="O236" s="129">
        <v>7.5757258675461763E-4</v>
      </c>
      <c r="P236" s="130">
        <v>7.1480077810571509E-3</v>
      </c>
      <c r="Q236" s="131">
        <v>3.9501601218140574E-3</v>
      </c>
    </row>
    <row r="237" spans="2:17" s="4" customFormat="1" hidden="1" outlineLevel="1" x14ac:dyDescent="0.25">
      <c r="B237" s="52" t="s">
        <v>86</v>
      </c>
      <c r="C237" s="126">
        <v>120</v>
      </c>
      <c r="D237" s="127">
        <v>-0.30232558139534882</v>
      </c>
      <c r="E237" s="128">
        <v>1565</v>
      </c>
      <c r="F237" s="127">
        <v>-7.2867298578199069E-2</v>
      </c>
      <c r="G237" s="128">
        <v>1685</v>
      </c>
      <c r="H237" s="127">
        <v>-9.4086021505376372E-2</v>
      </c>
      <c r="I237" s="126">
        <v>207225</v>
      </c>
      <c r="J237" s="127">
        <v>-5.6047947867731152E-3</v>
      </c>
      <c r="K237" s="128">
        <v>185268</v>
      </c>
      <c r="L237" s="127">
        <v>-9.5455011497956765E-2</v>
      </c>
      <c r="M237" s="128">
        <v>392493</v>
      </c>
      <c r="N237" s="127">
        <v>-5.0141331810305556E-2</v>
      </c>
      <c r="O237" s="129">
        <v>5.7908070937386894E-4</v>
      </c>
      <c r="P237" s="130">
        <v>8.4472224021417616E-3</v>
      </c>
      <c r="Q237" s="131">
        <v>4.2930701948824569E-3</v>
      </c>
    </row>
    <row r="238" spans="2:17" s="4" customFormat="1" hidden="1" outlineLevel="1" x14ac:dyDescent="0.25">
      <c r="B238" s="52" t="s">
        <v>87</v>
      </c>
      <c r="C238" s="126">
        <v>1022</v>
      </c>
      <c r="D238" s="127">
        <v>-0.29371112646855568</v>
      </c>
      <c r="E238" s="128">
        <v>5039</v>
      </c>
      <c r="F238" s="127">
        <v>0.29670612454966538</v>
      </c>
      <c r="G238" s="128">
        <v>6061</v>
      </c>
      <c r="H238" s="127">
        <v>0.13650853178323641</v>
      </c>
      <c r="I238" s="126">
        <v>230053</v>
      </c>
      <c r="J238" s="127">
        <v>5.5884742308733859E-2</v>
      </c>
      <c r="K238" s="128">
        <v>200396</v>
      </c>
      <c r="L238" s="127">
        <v>1.0574939863539301E-2</v>
      </c>
      <c r="M238" s="128">
        <v>430449</v>
      </c>
      <c r="N238" s="127">
        <v>3.4295586482641971E-2</v>
      </c>
      <c r="O238" s="129">
        <v>4.4424545648176729E-3</v>
      </c>
      <c r="P238" s="130">
        <v>2.5145212479291003E-2</v>
      </c>
      <c r="Q238" s="131">
        <v>1.4080646023106106E-2</v>
      </c>
    </row>
    <row r="239" spans="2:17" s="4" customFormat="1" hidden="1" outlineLevel="1" x14ac:dyDescent="0.25">
      <c r="B239" s="52" t="s">
        <v>88</v>
      </c>
      <c r="C239" s="126">
        <v>1449</v>
      </c>
      <c r="D239" s="127">
        <v>-0.15853658536585369</v>
      </c>
      <c r="E239" s="128">
        <v>6811</v>
      </c>
      <c r="F239" s="127">
        <v>-6.8390097113937953E-2</v>
      </c>
      <c r="G239" s="128">
        <v>8260</v>
      </c>
      <c r="H239" s="127">
        <v>-8.5575113472821873E-2</v>
      </c>
      <c r="I239" s="126">
        <v>216231</v>
      </c>
      <c r="J239" s="127">
        <v>5.5413465574634557E-2</v>
      </c>
      <c r="K239" s="128">
        <v>200258</v>
      </c>
      <c r="L239" s="127">
        <v>9.3212798130830832E-2</v>
      </c>
      <c r="M239" s="128">
        <v>416489</v>
      </c>
      <c r="N239" s="127">
        <v>7.3256524103169296E-2</v>
      </c>
      <c r="O239" s="129">
        <v>6.7011668077195221E-3</v>
      </c>
      <c r="P239" s="130">
        <v>3.4011125647914191E-2</v>
      </c>
      <c r="Q239" s="131">
        <v>1.983245655947696E-2</v>
      </c>
    </row>
    <row r="240" spans="2:17" s="4" customFormat="1" hidden="1" outlineLevel="1" x14ac:dyDescent="0.25">
      <c r="B240" s="52" t="s">
        <v>89</v>
      </c>
      <c r="C240" s="126">
        <v>762</v>
      </c>
      <c r="D240" s="127">
        <v>-0.5458879618593564</v>
      </c>
      <c r="E240" s="128">
        <v>8524</v>
      </c>
      <c r="F240" s="127">
        <v>-4.5785290495914066E-2</v>
      </c>
      <c r="G240" s="128">
        <v>9286</v>
      </c>
      <c r="H240" s="127">
        <v>-0.12487041749128258</v>
      </c>
      <c r="I240" s="126">
        <v>190410</v>
      </c>
      <c r="J240" s="127">
        <v>-3.4745315921810405E-2</v>
      </c>
      <c r="K240" s="128">
        <v>178228</v>
      </c>
      <c r="L240" s="127">
        <v>-0.11656794468264398</v>
      </c>
      <c r="M240" s="128">
        <v>368638</v>
      </c>
      <c r="N240" s="127">
        <v>-7.6116077582209951E-2</v>
      </c>
      <c r="O240" s="129">
        <v>4.0018906570033087E-3</v>
      </c>
      <c r="P240" s="130">
        <v>4.7826379693426395E-2</v>
      </c>
      <c r="Q240" s="131">
        <v>2.5190023817403522E-2</v>
      </c>
    </row>
    <row r="241" spans="2:17" s="4" customFormat="1" ht="15.75" collapsed="1" x14ac:dyDescent="0.25">
      <c r="B241" s="64">
        <v>2001</v>
      </c>
      <c r="C241" s="132">
        <v>10577</v>
      </c>
      <c r="D241" s="66">
        <v>-0.2526672790221155</v>
      </c>
      <c r="E241" s="65">
        <v>58504</v>
      </c>
      <c r="F241" s="66">
        <v>-2.3973574014447552E-2</v>
      </c>
      <c r="G241" s="65">
        <v>69081</v>
      </c>
      <c r="H241" s="66">
        <v>-6.7657300186249936E-2</v>
      </c>
      <c r="I241" s="132">
        <v>2518228</v>
      </c>
      <c r="J241" s="66">
        <v>4.9888099899606742E-2</v>
      </c>
      <c r="K241" s="65">
        <v>2361811</v>
      </c>
      <c r="L241" s="66">
        <v>1.2845556138305181E-2</v>
      </c>
      <c r="M241" s="65">
        <v>4880039</v>
      </c>
      <c r="N241" s="66">
        <v>3.1628024966044332E-2</v>
      </c>
      <c r="O241" s="133">
        <v>4.2001756790886286E-3</v>
      </c>
      <c r="P241" s="87">
        <v>2.4770822051383451E-2</v>
      </c>
      <c r="Q241" s="134">
        <v>1.415582949234627E-2</v>
      </c>
    </row>
    <row r="242" spans="2:17" s="4" customFormat="1" hidden="1" outlineLevel="1" x14ac:dyDescent="0.25">
      <c r="B242" s="52" t="s">
        <v>78</v>
      </c>
      <c r="C242" s="126">
        <v>2379</v>
      </c>
      <c r="D242" s="127">
        <v>-0.13897937024972851</v>
      </c>
      <c r="E242" s="128">
        <v>10173</v>
      </c>
      <c r="F242" s="127">
        <v>-7.1806569343065729E-2</v>
      </c>
      <c r="G242" s="128">
        <v>12552</v>
      </c>
      <c r="H242" s="127">
        <v>-8.5331195802667015E-2</v>
      </c>
      <c r="I242" s="126">
        <v>175797</v>
      </c>
      <c r="J242" s="127">
        <v>-0.10138015641772735</v>
      </c>
      <c r="K242" s="128">
        <v>188163</v>
      </c>
      <c r="L242" s="127">
        <v>-7.2403253635691445E-2</v>
      </c>
      <c r="M242" s="128">
        <v>363960</v>
      </c>
      <c r="N242" s="127">
        <v>-8.6629190925517019E-2</v>
      </c>
      <c r="O242" s="129">
        <v>1.3532654140855646E-2</v>
      </c>
      <c r="P242" s="130">
        <v>5.4064826772532326E-2</v>
      </c>
      <c r="Q242" s="131">
        <v>3.4487306297395319E-2</v>
      </c>
    </row>
    <row r="243" spans="2:17" s="4" customFormat="1" hidden="1" outlineLevel="1" x14ac:dyDescent="0.25">
      <c r="B243" s="52" t="s">
        <v>79</v>
      </c>
      <c r="C243" s="126">
        <v>2307</v>
      </c>
      <c r="D243" s="127">
        <v>-0.12348024316109418</v>
      </c>
      <c r="E243" s="128">
        <v>7946</v>
      </c>
      <c r="F243" s="127">
        <v>-0.10031702898550721</v>
      </c>
      <c r="G243" s="128">
        <v>10253</v>
      </c>
      <c r="H243" s="127">
        <v>-0.10563503140265174</v>
      </c>
      <c r="I243" s="126">
        <v>197942</v>
      </c>
      <c r="J243" s="127">
        <v>6.7844156965139346E-2</v>
      </c>
      <c r="K243" s="128">
        <v>190656</v>
      </c>
      <c r="L243" s="127">
        <v>-9.3527871305648658E-3</v>
      </c>
      <c r="M243" s="128">
        <v>388598</v>
      </c>
      <c r="N243" s="127">
        <v>2.8521367204662473E-2</v>
      </c>
      <c r="O243" s="129">
        <v>1.1654929221691203E-2</v>
      </c>
      <c r="P243" s="130">
        <v>4.1677156764014768E-2</v>
      </c>
      <c r="Q243" s="131">
        <v>2.6384592818285219E-2</v>
      </c>
    </row>
    <row r="244" spans="2:17" s="4" customFormat="1" hidden="1" outlineLevel="1" x14ac:dyDescent="0.25">
      <c r="B244" s="52" t="s">
        <v>80</v>
      </c>
      <c r="C244" s="126">
        <v>2546</v>
      </c>
      <c r="D244" s="127">
        <v>6.3936481404095247E-2</v>
      </c>
      <c r="E244" s="128">
        <v>7125</v>
      </c>
      <c r="F244" s="127">
        <v>-0.26142842334404481</v>
      </c>
      <c r="G244" s="128">
        <v>9671</v>
      </c>
      <c r="H244" s="127">
        <v>-0.19676079734219265</v>
      </c>
      <c r="I244" s="126">
        <v>208908</v>
      </c>
      <c r="J244" s="127">
        <v>2.1045737578322843E-2</v>
      </c>
      <c r="K244" s="128">
        <v>209230</v>
      </c>
      <c r="L244" s="127">
        <v>1.9798409108632953E-2</v>
      </c>
      <c r="M244" s="128">
        <v>418138</v>
      </c>
      <c r="N244" s="127">
        <v>2.0421211899358083E-2</v>
      </c>
      <c r="O244" s="129">
        <v>1.2187182874758267E-2</v>
      </c>
      <c r="P244" s="130">
        <v>3.4053434019978013E-2</v>
      </c>
      <c r="Q244" s="131">
        <v>2.3128727836264584E-2</v>
      </c>
    </row>
    <row r="245" spans="2:17" s="4" customFormat="1" hidden="1" outlineLevel="1" x14ac:dyDescent="0.25">
      <c r="B245" s="52" t="s">
        <v>81</v>
      </c>
      <c r="C245" s="126">
        <v>1381</v>
      </c>
      <c r="D245" s="127">
        <v>1.1782334384858042</v>
      </c>
      <c r="E245" s="128">
        <v>4484</v>
      </c>
      <c r="F245" s="127">
        <v>-2.4156692056583218E-2</v>
      </c>
      <c r="G245" s="128">
        <v>5865</v>
      </c>
      <c r="H245" s="127">
        <v>0.12162937464142276</v>
      </c>
      <c r="I245" s="126">
        <v>216658</v>
      </c>
      <c r="J245" s="127">
        <v>0.11824061027411759</v>
      </c>
      <c r="K245" s="128">
        <v>207806</v>
      </c>
      <c r="L245" s="127">
        <v>7.3172998961975155E-2</v>
      </c>
      <c r="M245" s="128">
        <v>424464</v>
      </c>
      <c r="N245" s="127">
        <v>9.571331953142348E-2</v>
      </c>
      <c r="O245" s="129">
        <v>6.3741011178908699E-3</v>
      </c>
      <c r="P245" s="130">
        <v>2.157781777234536E-2</v>
      </c>
      <c r="Q245" s="131">
        <v>1.3817426212823702E-2</v>
      </c>
    </row>
    <row r="246" spans="2:17" s="4" customFormat="1" hidden="1" outlineLevel="1" x14ac:dyDescent="0.25">
      <c r="B246" s="52" t="s">
        <v>82</v>
      </c>
      <c r="C246" s="126">
        <v>66</v>
      </c>
      <c r="D246" s="127">
        <v>-0.19512195121951215</v>
      </c>
      <c r="E246" s="128">
        <v>2494</v>
      </c>
      <c r="F246" s="127">
        <v>0.27897435897435896</v>
      </c>
      <c r="G246" s="128">
        <v>2560</v>
      </c>
      <c r="H246" s="127">
        <v>0.25984251968503935</v>
      </c>
      <c r="I246" s="126">
        <v>176331</v>
      </c>
      <c r="J246" s="127">
        <v>1.795981988223061E-2</v>
      </c>
      <c r="K246" s="128">
        <v>155043</v>
      </c>
      <c r="L246" s="127">
        <v>-2.7303240377678062E-2</v>
      </c>
      <c r="M246" s="128">
        <v>331374</v>
      </c>
      <c r="N246" s="127">
        <v>-3.7310403920448598E-3</v>
      </c>
      <c r="O246" s="129">
        <v>3.7429606818993822E-4</v>
      </c>
      <c r="P246" s="130">
        <v>1.6085860051727584E-2</v>
      </c>
      <c r="Q246" s="131">
        <v>7.7254099597433715E-3</v>
      </c>
    </row>
    <row r="247" spans="2:17" s="4" customFormat="1" hidden="1" outlineLevel="1" x14ac:dyDescent="0.25">
      <c r="B247" s="52" t="s">
        <v>83</v>
      </c>
      <c r="C247" s="126">
        <v>62</v>
      </c>
      <c r="D247" s="127">
        <v>-0.25301204819277112</v>
      </c>
      <c r="E247" s="128">
        <v>1970</v>
      </c>
      <c r="F247" s="127">
        <v>-0.221958925750395</v>
      </c>
      <c r="G247" s="128">
        <v>2032</v>
      </c>
      <c r="H247" s="127">
        <v>-0.22294455066921604</v>
      </c>
      <c r="I247" s="126">
        <v>174658</v>
      </c>
      <c r="J247" s="127">
        <v>5.8219074335500443E-2</v>
      </c>
      <c r="K247" s="128">
        <v>182544</v>
      </c>
      <c r="L247" s="127">
        <v>0.10774384212538468</v>
      </c>
      <c r="M247" s="128">
        <v>357202</v>
      </c>
      <c r="N247" s="127">
        <v>8.2961938891213283E-2</v>
      </c>
      <c r="O247" s="129">
        <v>3.5497944554500796E-4</v>
      </c>
      <c r="P247" s="130">
        <v>1.0791918660706459E-2</v>
      </c>
      <c r="Q247" s="131">
        <v>5.6886579582421147E-3</v>
      </c>
    </row>
    <row r="248" spans="2:17" s="4" customFormat="1" hidden="1" outlineLevel="1" x14ac:dyDescent="0.25">
      <c r="B248" s="52" t="s">
        <v>84</v>
      </c>
      <c r="C248" s="126">
        <v>162</v>
      </c>
      <c r="D248" s="127">
        <v>0.37288135593220328</v>
      </c>
      <c r="E248" s="128">
        <v>1670</v>
      </c>
      <c r="F248" s="127">
        <v>1.0797011207970111</v>
      </c>
      <c r="G248" s="128">
        <v>1832</v>
      </c>
      <c r="H248" s="127">
        <v>0.98914223669923995</v>
      </c>
      <c r="I248" s="126">
        <v>200753</v>
      </c>
      <c r="J248" s="127">
        <v>2.8806141483713521E-2</v>
      </c>
      <c r="K248" s="128">
        <v>196328</v>
      </c>
      <c r="L248" s="127">
        <v>-8.1141038541642341E-2</v>
      </c>
      <c r="M248" s="128">
        <v>397081</v>
      </c>
      <c r="N248" s="127">
        <v>-2.8659701514443636E-2</v>
      </c>
      <c r="O248" s="129">
        <v>8.0696178886492361E-4</v>
      </c>
      <c r="P248" s="130">
        <v>8.5061733425695774E-3</v>
      </c>
      <c r="Q248" s="131">
        <v>4.613668244010668E-3</v>
      </c>
    </row>
    <row r="249" spans="2:17" s="4" customFormat="1" hidden="1" outlineLevel="1" x14ac:dyDescent="0.25">
      <c r="B249" s="52" t="s">
        <v>85</v>
      </c>
      <c r="C249" s="126">
        <v>231</v>
      </c>
      <c r="D249" s="127">
        <v>0.32000000000000006</v>
      </c>
      <c r="E249" s="128">
        <v>2261</v>
      </c>
      <c r="F249" s="127">
        <v>7.1269487750555971E-3</v>
      </c>
      <c r="G249" s="128">
        <v>2492</v>
      </c>
      <c r="H249" s="127">
        <v>2.9752066115702469E-2</v>
      </c>
      <c r="I249" s="126">
        <v>219109</v>
      </c>
      <c r="J249" s="127">
        <v>2.5522334968360427E-2</v>
      </c>
      <c r="K249" s="128">
        <v>214041</v>
      </c>
      <c r="L249" s="127">
        <v>-2.8142154659256513E-2</v>
      </c>
      <c r="M249" s="128">
        <v>433150</v>
      </c>
      <c r="N249" s="127">
        <v>-1.7170052662510704E-3</v>
      </c>
      <c r="O249" s="129">
        <v>1.054269792660274E-3</v>
      </c>
      <c r="P249" s="130">
        <v>1.0563396732401736E-2</v>
      </c>
      <c r="Q249" s="131">
        <v>5.753203278310054E-3</v>
      </c>
    </row>
    <row r="250" spans="2:17" s="4" customFormat="1" hidden="1" outlineLevel="1" x14ac:dyDescent="0.25">
      <c r="B250" s="52" t="s">
        <v>86</v>
      </c>
      <c r="C250" s="126">
        <v>172</v>
      </c>
      <c r="D250" s="127">
        <v>0.97701149425287359</v>
      </c>
      <c r="E250" s="128">
        <v>1688</v>
      </c>
      <c r="F250" s="127">
        <v>0.12010617120106182</v>
      </c>
      <c r="G250" s="128">
        <v>1860</v>
      </c>
      <c r="H250" s="127">
        <v>0.16687578419071514</v>
      </c>
      <c r="I250" s="126">
        <v>208393</v>
      </c>
      <c r="J250" s="127">
        <v>6.7401169878197553E-2</v>
      </c>
      <c r="K250" s="128">
        <v>204819</v>
      </c>
      <c r="L250" s="127">
        <v>0.10731527985770595</v>
      </c>
      <c r="M250" s="128">
        <v>413212</v>
      </c>
      <c r="N250" s="127">
        <v>8.6819409631170741E-2</v>
      </c>
      <c r="O250" s="129">
        <v>8.2536361586041753E-4</v>
      </c>
      <c r="P250" s="130">
        <v>8.2414229148662973E-3</v>
      </c>
      <c r="Q250" s="131">
        <v>4.5013213556237474E-3</v>
      </c>
    </row>
    <row r="251" spans="2:17" s="4" customFormat="1" hidden="1" outlineLevel="1" x14ac:dyDescent="0.25">
      <c r="B251" s="52" t="s">
        <v>87</v>
      </c>
      <c r="C251" s="126">
        <v>1447</v>
      </c>
      <c r="D251" s="127">
        <v>7.5836431226765866E-2</v>
      </c>
      <c r="E251" s="128">
        <v>3886</v>
      </c>
      <c r="F251" s="127">
        <v>-0.28814801245649391</v>
      </c>
      <c r="G251" s="128">
        <v>5333</v>
      </c>
      <c r="H251" s="127">
        <v>-0.21619635508524393</v>
      </c>
      <c r="I251" s="126">
        <v>217877</v>
      </c>
      <c r="J251" s="127">
        <v>-9.3257793459677885E-3</v>
      </c>
      <c r="K251" s="128">
        <v>198299</v>
      </c>
      <c r="L251" s="127">
        <v>-8.7533705745391654E-2</v>
      </c>
      <c r="M251" s="128">
        <v>416176</v>
      </c>
      <c r="N251" s="127">
        <v>-4.8196683819325292E-2</v>
      </c>
      <c r="O251" s="129">
        <v>6.6413618693115838E-3</v>
      </c>
      <c r="P251" s="130">
        <v>1.95966696755909E-2</v>
      </c>
      <c r="Q251" s="131">
        <v>1.2814290108031218E-2</v>
      </c>
    </row>
    <row r="252" spans="2:17" s="4" customFormat="1" hidden="1" outlineLevel="1" x14ac:dyDescent="0.25">
      <c r="B252" s="52" t="s">
        <v>88</v>
      </c>
      <c r="C252" s="126">
        <v>1722</v>
      </c>
      <c r="D252" s="127">
        <v>-0.33178114086146682</v>
      </c>
      <c r="E252" s="128">
        <v>7311</v>
      </c>
      <c r="F252" s="127">
        <v>-1.0690121786197548E-2</v>
      </c>
      <c r="G252" s="128">
        <v>9033</v>
      </c>
      <c r="H252" s="127">
        <v>-9.3709240493628942E-2</v>
      </c>
      <c r="I252" s="126">
        <v>204878</v>
      </c>
      <c r="J252" s="127">
        <v>8.8423376991353386E-4</v>
      </c>
      <c r="K252" s="128">
        <v>183183</v>
      </c>
      <c r="L252" s="127">
        <v>-5.4275772344292039E-2</v>
      </c>
      <c r="M252" s="128">
        <v>388061</v>
      </c>
      <c r="N252" s="127">
        <v>-2.593419061077884E-2</v>
      </c>
      <c r="O252" s="129">
        <v>8.4050020011909518E-3</v>
      </c>
      <c r="P252" s="130">
        <v>3.9910908763367781E-2</v>
      </c>
      <c r="Q252" s="131">
        <v>2.3277268264525423E-2</v>
      </c>
    </row>
    <row r="253" spans="2:17" s="4" customFormat="1" hidden="1" outlineLevel="1" x14ac:dyDescent="0.25">
      <c r="B253" s="52" t="s">
        <v>89</v>
      </c>
      <c r="C253" s="126">
        <v>1678</v>
      </c>
      <c r="D253" s="127">
        <v>-0.17583497053045183</v>
      </c>
      <c r="E253" s="128">
        <v>8933</v>
      </c>
      <c r="F253" s="127">
        <v>0.21985525058036326</v>
      </c>
      <c r="G253" s="128">
        <v>10611</v>
      </c>
      <c r="H253" s="127">
        <v>0.13377497595896992</v>
      </c>
      <c r="I253" s="126">
        <v>197264</v>
      </c>
      <c r="J253" s="127">
        <v>0.17520478984838106</v>
      </c>
      <c r="K253" s="128">
        <v>201745</v>
      </c>
      <c r="L253" s="127">
        <v>0.12392757660167142</v>
      </c>
      <c r="M253" s="128">
        <v>399009</v>
      </c>
      <c r="N253" s="127">
        <v>0.14870665457529042</v>
      </c>
      <c r="O253" s="129">
        <v>8.5063671019547406E-3</v>
      </c>
      <c r="P253" s="130">
        <v>4.4278668616322583E-2</v>
      </c>
      <c r="Q253" s="131">
        <v>2.6593385111614024E-2</v>
      </c>
    </row>
    <row r="254" spans="2:17" s="4" customFormat="1" ht="15.75" collapsed="1" x14ac:dyDescent="0.25">
      <c r="B254" s="64">
        <v>2000</v>
      </c>
      <c r="C254" s="132">
        <v>14153</v>
      </c>
      <c r="D254" s="66">
        <v>-5.172529313232832E-2</v>
      </c>
      <c r="E254" s="65">
        <v>59941</v>
      </c>
      <c r="F254" s="66">
        <v>-5.2211311923849313E-2</v>
      </c>
      <c r="G254" s="65">
        <v>74094</v>
      </c>
      <c r="H254" s="66">
        <v>-5.2118513969910962E-2</v>
      </c>
      <c r="I254" s="132">
        <v>2398568</v>
      </c>
      <c r="J254" s="66">
        <v>3.6493385384842147E-2</v>
      </c>
      <c r="K254" s="65">
        <v>2331857</v>
      </c>
      <c r="L254" s="66">
        <v>1.7919083587734086E-3</v>
      </c>
      <c r="M254" s="65">
        <v>4730425</v>
      </c>
      <c r="N254" s="66">
        <v>1.9091930637312515E-2</v>
      </c>
      <c r="O254" s="133">
        <v>5.9006040270694849E-3</v>
      </c>
      <c r="P254" s="87">
        <v>2.5705264087806413E-2</v>
      </c>
      <c r="Q254" s="134">
        <v>1.5663286068376522E-2</v>
      </c>
    </row>
    <row r="255" spans="2:17" s="4" customFormat="1" hidden="1" outlineLevel="1" x14ac:dyDescent="0.25">
      <c r="B255" s="52" t="s">
        <v>78</v>
      </c>
      <c r="C255" s="126">
        <v>2763</v>
      </c>
      <c r="D255" s="127">
        <v>0.41402251791197542</v>
      </c>
      <c r="E255" s="128">
        <v>10960</v>
      </c>
      <c r="F255" s="127">
        <v>0.1534413807619448</v>
      </c>
      <c r="G255" s="128">
        <v>13723</v>
      </c>
      <c r="H255" s="127">
        <v>0.1978875698324023</v>
      </c>
      <c r="I255" s="126">
        <v>195630</v>
      </c>
      <c r="J255" s="127">
        <v>7.0724872474111633E-2</v>
      </c>
      <c r="K255" s="128">
        <v>202850</v>
      </c>
      <c r="L255" s="127">
        <v>5.7209716843954039E-2</v>
      </c>
      <c r="M255" s="128">
        <v>398480</v>
      </c>
      <c r="N255" s="127">
        <v>6.3801954717404241E-2</v>
      </c>
      <c r="O255" s="129">
        <v>1.4123600674743138E-2</v>
      </c>
      <c r="P255" s="130">
        <v>5.4030071481390191E-2</v>
      </c>
      <c r="Q255" s="131">
        <v>3.4438365790002007E-2</v>
      </c>
    </row>
    <row r="256" spans="2:17" s="4" customFormat="1" hidden="1" outlineLevel="1" x14ac:dyDescent="0.25">
      <c r="B256" s="52" t="s">
        <v>79</v>
      </c>
      <c r="C256" s="126">
        <v>2632</v>
      </c>
      <c r="D256" s="127">
        <v>0.3955461293743372</v>
      </c>
      <c r="E256" s="128">
        <v>8832</v>
      </c>
      <c r="F256" s="127">
        <v>3.093264853507649E-2</v>
      </c>
      <c r="G256" s="128">
        <v>11464</v>
      </c>
      <c r="H256" s="127">
        <v>9.6718645364967104E-2</v>
      </c>
      <c r="I256" s="126">
        <v>185366</v>
      </c>
      <c r="J256" s="127">
        <v>6.068894483863585E-2</v>
      </c>
      <c r="K256" s="128">
        <v>192456</v>
      </c>
      <c r="L256" s="127">
        <v>7.6869705345852024E-2</v>
      </c>
      <c r="M256" s="128">
        <v>377822</v>
      </c>
      <c r="N256" s="127">
        <v>6.8869915525152869E-2</v>
      </c>
      <c r="O256" s="129">
        <v>1.4198936158734611E-2</v>
      </c>
      <c r="P256" s="130">
        <v>4.5891008853971814E-2</v>
      </c>
      <c r="Q256" s="131">
        <v>3.0342330515427899E-2</v>
      </c>
    </row>
    <row r="257" spans="2:17" s="4" customFormat="1" hidden="1" outlineLevel="1" x14ac:dyDescent="0.25">
      <c r="B257" s="52" t="s">
        <v>80</v>
      </c>
      <c r="C257" s="126">
        <v>2393</v>
      </c>
      <c r="D257" s="127">
        <v>0.13251301467108378</v>
      </c>
      <c r="E257" s="128">
        <v>9647</v>
      </c>
      <c r="F257" s="127">
        <v>-0.13673378076062637</v>
      </c>
      <c r="G257" s="128">
        <v>12040</v>
      </c>
      <c r="H257" s="127">
        <v>-9.3919325707405132E-2</v>
      </c>
      <c r="I257" s="126">
        <v>204602</v>
      </c>
      <c r="J257" s="127">
        <v>7.3992420186240748E-2</v>
      </c>
      <c r="K257" s="128">
        <v>205168</v>
      </c>
      <c r="L257" s="127">
        <v>1.4417657180151533E-2</v>
      </c>
      <c r="M257" s="128">
        <v>409770</v>
      </c>
      <c r="N257" s="127">
        <v>4.3314203657213834E-2</v>
      </c>
      <c r="O257" s="129">
        <v>1.1695877850656396E-2</v>
      </c>
      <c r="P257" s="130">
        <v>4.7020003119394839E-2</v>
      </c>
      <c r="Q257" s="131">
        <v>2.9382336432632942E-2</v>
      </c>
    </row>
    <row r="258" spans="2:17" s="4" customFormat="1" hidden="1" outlineLevel="1" x14ac:dyDescent="0.25">
      <c r="B258" s="52" t="s">
        <v>81</v>
      </c>
      <c r="C258" s="126">
        <v>634</v>
      </c>
      <c r="D258" s="127">
        <v>0.22393822393822393</v>
      </c>
      <c r="E258" s="128">
        <v>4595</v>
      </c>
      <c r="F258" s="127">
        <v>0.32458921879504188</v>
      </c>
      <c r="G258" s="128">
        <v>5229</v>
      </c>
      <c r="H258" s="127">
        <v>0.31151241534988716</v>
      </c>
      <c r="I258" s="126">
        <v>193749</v>
      </c>
      <c r="J258" s="127">
        <v>5.4332596444250925E-3</v>
      </c>
      <c r="K258" s="128">
        <v>193637</v>
      </c>
      <c r="L258" s="127">
        <v>7.552210619862243E-2</v>
      </c>
      <c r="M258" s="128">
        <v>387386</v>
      </c>
      <c r="N258" s="127">
        <v>3.9287228163179977E-2</v>
      </c>
      <c r="O258" s="129">
        <v>3.2722749536771801E-3</v>
      </c>
      <c r="P258" s="130">
        <v>2.3729968962543316E-2</v>
      </c>
      <c r="Q258" s="131">
        <v>1.349816462133376E-2</v>
      </c>
    </row>
    <row r="259" spans="2:17" s="4" customFormat="1" hidden="1" outlineLevel="1" x14ac:dyDescent="0.25">
      <c r="B259" s="52" t="s">
        <v>82</v>
      </c>
      <c r="C259" s="126">
        <v>82</v>
      </c>
      <c r="D259" s="127">
        <v>3.0999999999999996</v>
      </c>
      <c r="E259" s="128">
        <v>1950</v>
      </c>
      <c r="F259" s="127">
        <v>0.17682558841279428</v>
      </c>
      <c r="G259" s="128">
        <v>2032</v>
      </c>
      <c r="H259" s="127">
        <v>0.21168753726893264</v>
      </c>
      <c r="I259" s="126">
        <v>173220</v>
      </c>
      <c r="J259" s="127">
        <v>2.5729089563286456E-2</v>
      </c>
      <c r="K259" s="128">
        <v>159395</v>
      </c>
      <c r="L259" s="127">
        <v>6.5766687394272605E-2</v>
      </c>
      <c r="M259" s="128">
        <v>332615</v>
      </c>
      <c r="N259" s="127">
        <v>4.4533561114705078E-2</v>
      </c>
      <c r="O259" s="129">
        <v>4.7338644498325826E-4</v>
      </c>
      <c r="P259" s="130">
        <v>1.2233758900843815E-2</v>
      </c>
      <c r="Q259" s="131">
        <v>6.1091652511161554E-3</v>
      </c>
    </row>
    <row r="260" spans="2:17" s="4" customFormat="1" hidden="1" outlineLevel="1" x14ac:dyDescent="0.25">
      <c r="B260" s="52" t="s">
        <v>83</v>
      </c>
      <c r="C260" s="126">
        <v>83</v>
      </c>
      <c r="D260" s="127">
        <v>8.2222222222222214</v>
      </c>
      <c r="E260" s="128">
        <v>2532</v>
      </c>
      <c r="F260" s="127">
        <v>0.21965317919075145</v>
      </c>
      <c r="G260" s="128">
        <v>2615</v>
      </c>
      <c r="H260" s="127">
        <v>0.25419664268585129</v>
      </c>
      <c r="I260" s="126">
        <v>165049</v>
      </c>
      <c r="J260" s="127">
        <v>5.4080635581583936E-2</v>
      </c>
      <c r="K260" s="128">
        <v>164789</v>
      </c>
      <c r="L260" s="127">
        <v>7.0906822287786442E-2</v>
      </c>
      <c r="M260" s="128">
        <v>329838</v>
      </c>
      <c r="N260" s="127">
        <v>6.2420480643176735E-2</v>
      </c>
      <c r="O260" s="129">
        <v>5.0288096262322097E-4</v>
      </c>
      <c r="P260" s="130">
        <v>1.5365103253251126E-2</v>
      </c>
      <c r="Q260" s="131">
        <v>7.9281344175019253E-3</v>
      </c>
    </row>
    <row r="261" spans="2:17" s="4" customFormat="1" hidden="1" outlineLevel="1" x14ac:dyDescent="0.25">
      <c r="B261" s="52" t="s">
        <v>84</v>
      </c>
      <c r="C261" s="126">
        <v>118</v>
      </c>
      <c r="D261" s="127">
        <v>3.5384615384615383</v>
      </c>
      <c r="E261" s="128">
        <v>803</v>
      </c>
      <c r="F261" s="127">
        <v>-0.52513305736250737</v>
      </c>
      <c r="G261" s="128">
        <v>921</v>
      </c>
      <c r="H261" s="127">
        <v>-0.46359930110658121</v>
      </c>
      <c r="I261" s="126">
        <v>195132</v>
      </c>
      <c r="J261" s="127">
        <v>0.14020930599461257</v>
      </c>
      <c r="K261" s="128">
        <v>213665</v>
      </c>
      <c r="L261" s="127">
        <v>9.5330370279234522E-2</v>
      </c>
      <c r="M261" s="128">
        <v>408797</v>
      </c>
      <c r="N261" s="127">
        <v>0.11630339207986751</v>
      </c>
      <c r="O261" s="129">
        <v>6.0471885697886555E-4</v>
      </c>
      <c r="P261" s="130">
        <v>3.7582196428989304E-3</v>
      </c>
      <c r="Q261" s="131">
        <v>2.2529519541483914E-3</v>
      </c>
    </row>
    <row r="262" spans="2:17" s="4" customFormat="1" hidden="1" outlineLevel="1" x14ac:dyDescent="0.25">
      <c r="B262" s="52" t="s">
        <v>85</v>
      </c>
      <c r="C262" s="126">
        <v>175</v>
      </c>
      <c r="D262" s="127">
        <v>6.291666666666667</v>
      </c>
      <c r="E262" s="128">
        <v>2245</v>
      </c>
      <c r="F262" s="127">
        <v>2.4015151515151514</v>
      </c>
      <c r="G262" s="128">
        <v>2420</v>
      </c>
      <c r="H262" s="127">
        <v>2.5380116959064329</v>
      </c>
      <c r="I262" s="126">
        <v>213656</v>
      </c>
      <c r="J262" s="127">
        <v>9.2238245924350704E-2</v>
      </c>
      <c r="K262" s="128">
        <v>220239</v>
      </c>
      <c r="L262" s="127">
        <v>5.5300002874967724E-2</v>
      </c>
      <c r="M262" s="128">
        <v>433895</v>
      </c>
      <c r="N262" s="127">
        <v>7.3171395287291219E-2</v>
      </c>
      <c r="O262" s="129">
        <v>8.1907365110270715E-4</v>
      </c>
      <c r="P262" s="130">
        <v>1.0193471637630029E-2</v>
      </c>
      <c r="Q262" s="131">
        <v>5.5773862339967041E-3</v>
      </c>
    </row>
    <row r="263" spans="2:17" s="4" customFormat="1" hidden="1" outlineLevel="1" x14ac:dyDescent="0.25">
      <c r="B263" s="52" t="s">
        <v>86</v>
      </c>
      <c r="C263" s="126">
        <v>87</v>
      </c>
      <c r="D263" s="127">
        <v>2.3461538461538463</v>
      </c>
      <c r="E263" s="128">
        <v>1507</v>
      </c>
      <c r="F263" s="127">
        <v>-0.29546517064048616</v>
      </c>
      <c r="G263" s="128">
        <v>1594</v>
      </c>
      <c r="H263" s="127">
        <v>-0.2637413394919168</v>
      </c>
      <c r="I263" s="126">
        <v>195234</v>
      </c>
      <c r="J263" s="127">
        <v>0.14789510818438378</v>
      </c>
      <c r="K263" s="128">
        <v>184969</v>
      </c>
      <c r="L263" s="127">
        <v>0.10141898450013986</v>
      </c>
      <c r="M263" s="128">
        <v>380203</v>
      </c>
      <c r="N263" s="127">
        <v>0.12480437374451592</v>
      </c>
      <c r="O263" s="129">
        <v>4.4561910322997022E-4</v>
      </c>
      <c r="P263" s="130">
        <v>8.1473111710610967E-3</v>
      </c>
      <c r="Q263" s="131">
        <v>4.1924971659876437E-3</v>
      </c>
    </row>
    <row r="264" spans="2:17" s="4" customFormat="1" hidden="1" outlineLevel="1" x14ac:dyDescent="0.25">
      <c r="B264" s="52" t="s">
        <v>87</v>
      </c>
      <c r="C264" s="126">
        <v>1345</v>
      </c>
      <c r="D264" s="127">
        <v>0.87587168758716882</v>
      </c>
      <c r="E264" s="128">
        <v>5459</v>
      </c>
      <c r="F264" s="127">
        <v>5.5899419729206867E-2</v>
      </c>
      <c r="G264" s="128">
        <v>6804</v>
      </c>
      <c r="H264" s="127">
        <v>0.15576694411414982</v>
      </c>
      <c r="I264" s="126">
        <v>219928</v>
      </c>
      <c r="J264" s="127">
        <v>0.12645526764632065</v>
      </c>
      <c r="K264" s="128">
        <v>217322</v>
      </c>
      <c r="L264" s="127">
        <v>0.11608582668268985</v>
      </c>
      <c r="M264" s="128">
        <v>437250</v>
      </c>
      <c r="N264" s="127">
        <v>0.1212774741830509</v>
      </c>
      <c r="O264" s="129">
        <v>6.1156378451129459E-3</v>
      </c>
      <c r="P264" s="130">
        <v>2.5119408067291852E-2</v>
      </c>
      <c r="Q264" s="131">
        <v>1.5560891938250429E-2</v>
      </c>
    </row>
    <row r="265" spans="2:17" s="4" customFormat="1" hidden="1" outlineLevel="1" x14ac:dyDescent="0.25">
      <c r="B265" s="52" t="s">
        <v>88</v>
      </c>
      <c r="C265" s="126">
        <v>2577</v>
      </c>
      <c r="D265" s="127">
        <v>-0.20634431783184481</v>
      </c>
      <c r="E265" s="128">
        <v>7390</v>
      </c>
      <c r="F265" s="127">
        <v>-0.18324491600353665</v>
      </c>
      <c r="G265" s="128">
        <v>9967</v>
      </c>
      <c r="H265" s="127">
        <v>-0.18934526230174864</v>
      </c>
      <c r="I265" s="126">
        <v>204697</v>
      </c>
      <c r="J265" s="127">
        <v>4.0063614007275872E-2</v>
      </c>
      <c r="K265" s="128">
        <v>193696</v>
      </c>
      <c r="L265" s="127">
        <v>2.2563377010062169E-2</v>
      </c>
      <c r="M265" s="128">
        <v>398393</v>
      </c>
      <c r="N265" s="127">
        <v>3.1480915714307889E-2</v>
      </c>
      <c r="O265" s="129">
        <v>1.2589339365012678E-2</v>
      </c>
      <c r="P265" s="130">
        <v>3.8152568974062447E-2</v>
      </c>
      <c r="Q265" s="131">
        <v>2.5018009854590819E-2</v>
      </c>
    </row>
    <row r="266" spans="2:17" s="4" customFormat="1" hidden="1" outlineLevel="1" x14ac:dyDescent="0.25">
      <c r="B266" s="52" t="s">
        <v>89</v>
      </c>
      <c r="C266" s="126">
        <v>2036</v>
      </c>
      <c r="D266" s="127">
        <v>-0.18068410462776663</v>
      </c>
      <c r="E266" s="128">
        <v>7323</v>
      </c>
      <c r="F266" s="127">
        <v>-0.2695261845386534</v>
      </c>
      <c r="G266" s="128">
        <v>9359</v>
      </c>
      <c r="H266" s="127">
        <v>-0.25187849720223821</v>
      </c>
      <c r="I266" s="126">
        <v>167855</v>
      </c>
      <c r="J266" s="127">
        <v>-4.2251512039255923E-2</v>
      </c>
      <c r="K266" s="128">
        <v>179500</v>
      </c>
      <c r="L266" s="127">
        <v>-2.8443073259181051E-2</v>
      </c>
      <c r="M266" s="128">
        <v>347355</v>
      </c>
      <c r="N266" s="127">
        <v>-3.516520144993962E-2</v>
      </c>
      <c r="O266" s="129">
        <v>1.2129516547019749E-2</v>
      </c>
      <c r="P266" s="130">
        <v>4.07966573816156E-2</v>
      </c>
      <c r="Q266" s="131">
        <v>2.6943616760950612E-2</v>
      </c>
    </row>
    <row r="267" spans="2:17" s="4" customFormat="1" ht="15.75" collapsed="1" x14ac:dyDescent="0.25">
      <c r="B267" s="64">
        <v>1999</v>
      </c>
      <c r="C267" s="132">
        <v>14925</v>
      </c>
      <c r="D267" s="66">
        <v>0.14587332053742808</v>
      </c>
      <c r="E267" s="65">
        <v>63243</v>
      </c>
      <c r="F267" s="66">
        <v>-2.9702818392427055E-2</v>
      </c>
      <c r="G267" s="65">
        <v>78168</v>
      </c>
      <c r="H267" s="66">
        <v>-4.6033450974369838E-4</v>
      </c>
      <c r="I267" s="132">
        <v>2314118</v>
      </c>
      <c r="J267" s="66">
        <v>6.6279680021822163E-2</v>
      </c>
      <c r="K267" s="65">
        <v>2327686</v>
      </c>
      <c r="L267" s="66">
        <v>5.9522904576818636E-2</v>
      </c>
      <c r="M267" s="65">
        <v>4641804</v>
      </c>
      <c r="N267" s="66">
        <v>6.2880679393074512E-2</v>
      </c>
      <c r="O267" s="133">
        <v>6.4495414667704934E-3</v>
      </c>
      <c r="P267" s="87">
        <v>2.7169901782285066E-2</v>
      </c>
      <c r="Q267" s="134">
        <v>1.6840004446547076E-2</v>
      </c>
    </row>
    <row r="268" spans="2:17" s="4" customFormat="1" hidden="1" outlineLevel="1" x14ac:dyDescent="0.25">
      <c r="B268" s="52" t="s">
        <v>78</v>
      </c>
      <c r="C268" s="126">
        <v>1954</v>
      </c>
      <c r="D268" s="127">
        <v>4.2133333333333356E-2</v>
      </c>
      <c r="E268" s="128">
        <v>9502</v>
      </c>
      <c r="F268" s="127">
        <v>0.26727127233929049</v>
      </c>
      <c r="G268" s="128">
        <v>11456</v>
      </c>
      <c r="H268" s="127">
        <v>0.22223407660300865</v>
      </c>
      <c r="I268" s="126">
        <v>182708</v>
      </c>
      <c r="J268" s="127">
        <v>-9.6536920900432976E-3</v>
      </c>
      <c r="K268" s="128">
        <v>191873</v>
      </c>
      <c r="L268" s="127">
        <v>4.1887716592726942E-2</v>
      </c>
      <c r="M268" s="128">
        <v>374581</v>
      </c>
      <c r="N268" s="127">
        <v>1.6093943273800537E-2</v>
      </c>
      <c r="O268" s="129">
        <v>1.069466033233356E-2</v>
      </c>
      <c r="P268" s="130">
        <v>4.9522340298009622E-2</v>
      </c>
      <c r="Q268" s="131">
        <v>3.0583505303258842E-2</v>
      </c>
    </row>
    <row r="269" spans="2:17" s="4" customFormat="1" hidden="1" outlineLevel="1" x14ac:dyDescent="0.25">
      <c r="B269" s="52" t="s">
        <v>79</v>
      </c>
      <c r="C269" s="126">
        <v>1886</v>
      </c>
      <c r="D269" s="127">
        <v>4.083885209713034E-2</v>
      </c>
      <c r="E269" s="128">
        <v>8567</v>
      </c>
      <c r="F269" s="127">
        <v>-4.8956483126110117E-2</v>
      </c>
      <c r="G269" s="128">
        <v>10453</v>
      </c>
      <c r="H269" s="127">
        <v>-3.3918669131238421E-2</v>
      </c>
      <c r="I269" s="126">
        <v>174760</v>
      </c>
      <c r="J269" s="127">
        <v>3.3452984275855524E-2</v>
      </c>
      <c r="K269" s="128">
        <v>178718</v>
      </c>
      <c r="L269" s="127">
        <v>-5.6319435643982563E-2</v>
      </c>
      <c r="M269" s="128">
        <v>353478</v>
      </c>
      <c r="N269" s="127">
        <v>-1.3972612674936657E-2</v>
      </c>
      <c r="O269" s="129">
        <v>1.0791943236438544E-2</v>
      </c>
      <c r="P269" s="130">
        <v>4.7935854250830918E-2</v>
      </c>
      <c r="Q269" s="131">
        <v>2.9571854542574078E-2</v>
      </c>
    </row>
    <row r="270" spans="2:17" s="4" customFormat="1" hidden="1" outlineLevel="1" x14ac:dyDescent="0.25">
      <c r="B270" s="52" t="s">
        <v>80</v>
      </c>
      <c r="C270" s="126">
        <v>2113</v>
      </c>
      <c r="D270" s="127">
        <v>-0.20653398422831393</v>
      </c>
      <c r="E270" s="128">
        <v>11175</v>
      </c>
      <c r="F270" s="127">
        <v>0.24568052613978364</v>
      </c>
      <c r="G270" s="128">
        <v>13288</v>
      </c>
      <c r="H270" s="127">
        <v>0.14216950318033361</v>
      </c>
      <c r="I270" s="126">
        <v>190506</v>
      </c>
      <c r="J270" s="127">
        <v>-4.4244324595509865E-2</v>
      </c>
      <c r="K270" s="128">
        <v>202252</v>
      </c>
      <c r="L270" s="127">
        <v>1.1072951503971806E-2</v>
      </c>
      <c r="M270" s="128">
        <v>392758</v>
      </c>
      <c r="N270" s="127">
        <v>-1.6536375518952706E-2</v>
      </c>
      <c r="O270" s="129">
        <v>1.1091514178031139E-2</v>
      </c>
      <c r="P270" s="130">
        <v>5.525285287660938E-2</v>
      </c>
      <c r="Q270" s="131">
        <v>3.3832538102342921E-2</v>
      </c>
    </row>
    <row r="271" spans="2:17" s="4" customFormat="1" hidden="1" outlineLevel="1" x14ac:dyDescent="0.25">
      <c r="B271" s="52" t="s">
        <v>81</v>
      </c>
      <c r="C271" s="126">
        <v>518</v>
      </c>
      <c r="D271" s="127">
        <v>0.22458628841607564</v>
      </c>
      <c r="E271" s="128">
        <v>3469</v>
      </c>
      <c r="F271" s="127">
        <v>0.30462579917262134</v>
      </c>
      <c r="G271" s="128">
        <v>3987</v>
      </c>
      <c r="H271" s="127">
        <v>0.29364049318624263</v>
      </c>
      <c r="I271" s="126">
        <v>192702</v>
      </c>
      <c r="J271" s="127">
        <v>6.3993550951897182E-2</v>
      </c>
      <c r="K271" s="128">
        <v>180040</v>
      </c>
      <c r="L271" s="127">
        <v>0.12227596868299018</v>
      </c>
      <c r="M271" s="128">
        <v>372742</v>
      </c>
      <c r="N271" s="127">
        <v>9.1369577438396021E-2</v>
      </c>
      <c r="O271" s="129">
        <v>2.6880883436601593E-3</v>
      </c>
      <c r="P271" s="130">
        <v>1.9267940457676071E-2</v>
      </c>
      <c r="Q271" s="131">
        <v>1.0696406629786824E-2</v>
      </c>
    </row>
    <row r="272" spans="2:17" s="4" customFormat="1" hidden="1" outlineLevel="1" x14ac:dyDescent="0.25">
      <c r="B272" s="52" t="s">
        <v>82</v>
      </c>
      <c r="C272" s="126">
        <v>20</v>
      </c>
      <c r="D272" s="127">
        <v>-0.39393939393939392</v>
      </c>
      <c r="E272" s="128">
        <v>1657</v>
      </c>
      <c r="F272" s="127">
        <v>54.233333333333334</v>
      </c>
      <c r="G272" s="128">
        <v>1677</v>
      </c>
      <c r="H272" s="127">
        <v>25.61904761904762</v>
      </c>
      <c r="I272" s="126">
        <v>168875</v>
      </c>
      <c r="J272" s="127">
        <v>6.8261177601781409E-2</v>
      </c>
      <c r="K272" s="128">
        <v>149559</v>
      </c>
      <c r="L272" s="127">
        <v>-5.488359748236904E-2</v>
      </c>
      <c r="M272" s="128">
        <v>318434</v>
      </c>
      <c r="N272" s="127">
        <v>6.6576464935130808E-3</v>
      </c>
      <c r="O272" s="129">
        <v>1.1843079200592154E-4</v>
      </c>
      <c r="P272" s="130">
        <v>1.1079239631182342E-2</v>
      </c>
      <c r="Q272" s="131">
        <v>5.2663974324349784E-3</v>
      </c>
    </row>
    <row r="273" spans="2:17" s="4" customFormat="1" hidden="1" outlineLevel="1" x14ac:dyDescent="0.25">
      <c r="B273" s="52" t="s">
        <v>83</v>
      </c>
      <c r="C273" s="126">
        <v>9</v>
      </c>
      <c r="D273" s="127">
        <v>-0.73529411764705888</v>
      </c>
      <c r="E273" s="128">
        <v>2076</v>
      </c>
      <c r="F273" s="127">
        <v>1.131416837782341</v>
      </c>
      <c r="G273" s="128">
        <v>2085</v>
      </c>
      <c r="H273" s="127">
        <v>1.0684523809523809</v>
      </c>
      <c r="I273" s="126">
        <v>156581</v>
      </c>
      <c r="J273" s="127">
        <v>9.734321015340841E-2</v>
      </c>
      <c r="K273" s="128">
        <v>153878</v>
      </c>
      <c r="L273" s="127">
        <v>9.555237546010531E-2</v>
      </c>
      <c r="M273" s="128">
        <v>310459</v>
      </c>
      <c r="N273" s="127">
        <v>9.6454857530337446E-2</v>
      </c>
      <c r="O273" s="129">
        <v>5.7478238100408097E-5</v>
      </c>
      <c r="P273" s="130">
        <v>1.3491207320084743E-2</v>
      </c>
      <c r="Q273" s="131">
        <v>6.7158626420880056E-3</v>
      </c>
    </row>
    <row r="274" spans="2:17" s="4" customFormat="1" hidden="1" outlineLevel="1" x14ac:dyDescent="0.25">
      <c r="B274" s="52" t="s">
        <v>84</v>
      </c>
      <c r="C274" s="126">
        <v>26</v>
      </c>
      <c r="D274" s="127">
        <v>-0.74</v>
      </c>
      <c r="E274" s="128">
        <v>1691</v>
      </c>
      <c r="F274" s="127">
        <v>0.38379705400981989</v>
      </c>
      <c r="G274" s="128">
        <v>1717</v>
      </c>
      <c r="H274" s="127">
        <v>0.29878971255673226</v>
      </c>
      <c r="I274" s="126">
        <v>171137</v>
      </c>
      <c r="J274" s="127">
        <v>3.891917487221197E-2</v>
      </c>
      <c r="K274" s="128">
        <v>195069</v>
      </c>
      <c r="L274" s="127">
        <v>5.1539556245552731E-2</v>
      </c>
      <c r="M274" s="128">
        <v>366206</v>
      </c>
      <c r="N274" s="127">
        <v>4.560379631903233E-2</v>
      </c>
      <c r="O274" s="129">
        <v>1.5192506588288914E-4</v>
      </c>
      <c r="P274" s="130">
        <v>8.6687274759187777E-3</v>
      </c>
      <c r="Q274" s="131">
        <v>4.6886178817386933E-3</v>
      </c>
    </row>
    <row r="275" spans="2:17" s="4" customFormat="1" hidden="1" outlineLevel="1" x14ac:dyDescent="0.25">
      <c r="B275" s="52" t="s">
        <v>85</v>
      </c>
      <c r="C275" s="126">
        <v>24</v>
      </c>
      <c r="D275" s="127">
        <v>-0.81954887218045114</v>
      </c>
      <c r="E275" s="128">
        <v>660</v>
      </c>
      <c r="F275" s="127">
        <v>-0.25085130533484679</v>
      </c>
      <c r="G275" s="128">
        <v>684</v>
      </c>
      <c r="H275" s="127">
        <v>-0.32544378698224852</v>
      </c>
      <c r="I275" s="126">
        <v>195613</v>
      </c>
      <c r="J275" s="127">
        <v>-6.0971582161747362E-3</v>
      </c>
      <c r="K275" s="128">
        <v>208698</v>
      </c>
      <c r="L275" s="127">
        <v>-2.45979407462108E-2</v>
      </c>
      <c r="M275" s="128">
        <v>404311</v>
      </c>
      <c r="N275" s="127">
        <v>-1.5733712455023974E-2</v>
      </c>
      <c r="O275" s="129">
        <v>1.226912321778205E-4</v>
      </c>
      <c r="P275" s="130">
        <v>3.1624644222752493E-3</v>
      </c>
      <c r="Q275" s="131">
        <v>1.6917669813584098E-3</v>
      </c>
    </row>
    <row r="276" spans="2:17" s="4" customFormat="1" hidden="1" outlineLevel="1" x14ac:dyDescent="0.25">
      <c r="B276" s="52" t="s">
        <v>86</v>
      </c>
      <c r="C276" s="126">
        <v>26</v>
      </c>
      <c r="D276" s="127">
        <v>-0.796875</v>
      </c>
      <c r="E276" s="128">
        <v>2139</v>
      </c>
      <c r="F276" s="127">
        <v>0.91495076096687566</v>
      </c>
      <c r="G276" s="128">
        <v>2165</v>
      </c>
      <c r="H276" s="127">
        <v>0.73895582329317278</v>
      </c>
      <c r="I276" s="126">
        <v>170080</v>
      </c>
      <c r="J276" s="127">
        <v>-1.554704050565503E-2</v>
      </c>
      <c r="K276" s="128">
        <v>167937</v>
      </c>
      <c r="L276" s="127">
        <v>-6.801232501611576E-3</v>
      </c>
      <c r="M276" s="128">
        <v>338017</v>
      </c>
      <c r="N276" s="127">
        <v>-1.1221197415263284E-2</v>
      </c>
      <c r="O276" s="129">
        <v>1.5286923800564441E-4</v>
      </c>
      <c r="P276" s="130">
        <v>1.2736919201843548E-2</v>
      </c>
      <c r="Q276" s="131">
        <v>6.4050032986506591E-3</v>
      </c>
    </row>
    <row r="277" spans="2:17" s="4" customFormat="1" hidden="1" outlineLevel="1" x14ac:dyDescent="0.25">
      <c r="B277" s="52" t="s">
        <v>87</v>
      </c>
      <c r="C277" s="126">
        <v>717</v>
      </c>
      <c r="D277" s="127">
        <v>-0.34758871701546856</v>
      </c>
      <c r="E277" s="128">
        <v>5170</v>
      </c>
      <c r="F277" s="127">
        <v>0.30588532457691331</v>
      </c>
      <c r="G277" s="128">
        <v>5887</v>
      </c>
      <c r="H277" s="127">
        <v>0.16389877421905896</v>
      </c>
      <c r="I277" s="126">
        <v>195239</v>
      </c>
      <c r="J277" s="127">
        <v>4.2475598556203309E-2</v>
      </c>
      <c r="K277" s="128">
        <v>194718</v>
      </c>
      <c r="L277" s="127">
        <v>3.9521661372554195E-2</v>
      </c>
      <c r="M277" s="128">
        <v>389957</v>
      </c>
      <c r="N277" s="127">
        <v>4.0998507737607381E-2</v>
      </c>
      <c r="O277" s="129">
        <v>3.6724220058492411E-3</v>
      </c>
      <c r="P277" s="130">
        <v>2.6551217658357214E-2</v>
      </c>
      <c r="Q277" s="131">
        <v>1.5096536284769859E-2</v>
      </c>
    </row>
    <row r="278" spans="2:17" s="4" customFormat="1" hidden="1" outlineLevel="1" x14ac:dyDescent="0.25">
      <c r="B278" s="52" t="s">
        <v>88</v>
      </c>
      <c r="C278" s="126">
        <v>3247</v>
      </c>
      <c r="D278" s="127">
        <v>0.49631336405529947</v>
      </c>
      <c r="E278" s="128">
        <v>9048</v>
      </c>
      <c r="F278" s="127">
        <v>5.9484777517564424E-2</v>
      </c>
      <c r="G278" s="128">
        <v>12295</v>
      </c>
      <c r="H278" s="127">
        <v>0.14799253034547144</v>
      </c>
      <c r="I278" s="126">
        <v>196812</v>
      </c>
      <c r="J278" s="127">
        <v>2.4870336811847693E-2</v>
      </c>
      <c r="K278" s="128">
        <v>189422</v>
      </c>
      <c r="L278" s="127">
        <v>3.1232817050929507E-2</v>
      </c>
      <c r="M278" s="128">
        <v>386234</v>
      </c>
      <c r="N278" s="127">
        <v>2.798086878295325E-2</v>
      </c>
      <c r="O278" s="129">
        <v>1.6497977765583399E-2</v>
      </c>
      <c r="P278" s="130">
        <v>4.7766362935667453E-2</v>
      </c>
      <c r="Q278" s="131">
        <v>3.1833033860302305E-2</v>
      </c>
    </row>
    <row r="279" spans="2:17" s="4" customFormat="1" hidden="1" outlineLevel="1" x14ac:dyDescent="0.25">
      <c r="B279" s="52" t="s">
        <v>89</v>
      </c>
      <c r="C279" s="126">
        <v>2485</v>
      </c>
      <c r="D279" s="127">
        <v>0.88257575757575757</v>
      </c>
      <c r="E279" s="128">
        <v>10025</v>
      </c>
      <c r="F279" s="127">
        <v>0.11302320417453093</v>
      </c>
      <c r="G279" s="128">
        <v>12510</v>
      </c>
      <c r="H279" s="127">
        <v>0.21138762467318672</v>
      </c>
      <c r="I279" s="126">
        <v>175260</v>
      </c>
      <c r="J279" s="127">
        <v>-8.5477821588382241E-3</v>
      </c>
      <c r="K279" s="128">
        <v>184755</v>
      </c>
      <c r="L279" s="127">
        <v>-8.8147178749498067E-4</v>
      </c>
      <c r="M279" s="128">
        <v>360015</v>
      </c>
      <c r="N279" s="127">
        <v>-4.6282856266018912E-3</v>
      </c>
      <c r="O279" s="129">
        <v>1.417893415496976E-2</v>
      </c>
      <c r="P279" s="130">
        <v>5.4261048415469137E-2</v>
      </c>
      <c r="Q279" s="131">
        <v>3.4748552143660683E-2</v>
      </c>
    </row>
    <row r="280" spans="2:17" s="4" customFormat="1" ht="15.75" collapsed="1" x14ac:dyDescent="0.25">
      <c r="B280" s="64">
        <v>1998</v>
      </c>
      <c r="C280" s="132">
        <v>13025</v>
      </c>
      <c r="D280" s="66">
        <v>0.10474978795589474</v>
      </c>
      <c r="E280" s="65">
        <v>65179</v>
      </c>
      <c r="F280" s="66">
        <v>0.21002116362826273</v>
      </c>
      <c r="G280" s="65">
        <v>78204</v>
      </c>
      <c r="H280" s="66">
        <v>0.19111733885707327</v>
      </c>
      <c r="I280" s="132">
        <v>2170273</v>
      </c>
      <c r="J280" s="66">
        <v>2.1208827404479491E-2</v>
      </c>
      <c r="K280" s="65">
        <v>2196919</v>
      </c>
      <c r="L280" s="66">
        <v>1.842220789280824E-2</v>
      </c>
      <c r="M280" s="65">
        <v>4367192</v>
      </c>
      <c r="N280" s="66">
        <v>1.9805112999106367E-2</v>
      </c>
      <c r="O280" s="133">
        <v>6.0015491138672413E-3</v>
      </c>
      <c r="P280" s="87">
        <v>2.9668367381774204E-2</v>
      </c>
      <c r="Q280" s="134">
        <v>1.7907158650226507E-2</v>
      </c>
    </row>
    <row r="281" spans="2:17" s="4" customFormat="1" hidden="1" outlineLevel="1" x14ac:dyDescent="0.25">
      <c r="B281" s="52" t="s">
        <v>78</v>
      </c>
      <c r="C281" s="126">
        <v>1875</v>
      </c>
      <c r="D281" s="127">
        <v>-0.28133384438482179</v>
      </c>
      <c r="E281" s="128">
        <v>7498</v>
      </c>
      <c r="F281" s="127">
        <v>-8.0451312239391726E-2</v>
      </c>
      <c r="G281" s="128">
        <v>9373</v>
      </c>
      <c r="H281" s="127">
        <v>-0.12914614884325937</v>
      </c>
      <c r="I281" s="126">
        <v>184489</v>
      </c>
      <c r="J281" s="127">
        <v>9.7482480874707012E-2</v>
      </c>
      <c r="K281" s="128">
        <v>184159</v>
      </c>
      <c r="L281" s="127">
        <v>-8.132752371155072E-3</v>
      </c>
      <c r="M281" s="128">
        <v>368648</v>
      </c>
      <c r="N281" s="127">
        <v>4.2052627264529852E-2</v>
      </c>
      <c r="O281" s="129">
        <v>1.0163207562510502E-2</v>
      </c>
      <c r="P281" s="130">
        <v>4.0714817087408164E-2</v>
      </c>
      <c r="Q281" s="131">
        <v>2.5425337991797053E-2</v>
      </c>
    </row>
    <row r="282" spans="2:17" s="4" customFormat="1" hidden="1" outlineLevel="1" x14ac:dyDescent="0.25">
      <c r="B282" s="52" t="s">
        <v>79</v>
      </c>
      <c r="C282" s="126">
        <v>1812</v>
      </c>
      <c r="D282" s="127">
        <v>-0.11824817518248176</v>
      </c>
      <c r="E282" s="128">
        <v>9008</v>
      </c>
      <c r="F282" s="127">
        <v>0.19659936238044629</v>
      </c>
      <c r="G282" s="128">
        <v>10820</v>
      </c>
      <c r="H282" s="127">
        <v>0.12908275070437236</v>
      </c>
      <c r="I282" s="126">
        <v>169103</v>
      </c>
      <c r="J282" s="127">
        <v>2.0543274250297117E-2</v>
      </c>
      <c r="K282" s="128">
        <v>189384</v>
      </c>
      <c r="L282" s="127">
        <v>7.2942456192035543E-2</v>
      </c>
      <c r="M282" s="128">
        <v>358487</v>
      </c>
      <c r="N282" s="127">
        <v>4.757048344866277E-2</v>
      </c>
      <c r="O282" s="129">
        <v>1.0715362826206514E-2</v>
      </c>
      <c r="P282" s="130">
        <v>4.7564736197355635E-2</v>
      </c>
      <c r="Q282" s="131">
        <v>3.0182405498665223E-2</v>
      </c>
    </row>
    <row r="283" spans="2:17" s="4" customFormat="1" hidden="1" outlineLevel="1" x14ac:dyDescent="0.25">
      <c r="B283" s="52" t="s">
        <v>80</v>
      </c>
      <c r="C283" s="126">
        <v>2663</v>
      </c>
      <c r="D283" s="127">
        <v>0.32027764005949422</v>
      </c>
      <c r="E283" s="128">
        <v>8971</v>
      </c>
      <c r="F283" s="127">
        <v>5.120693695805012E-2</v>
      </c>
      <c r="G283" s="128">
        <v>11634</v>
      </c>
      <c r="H283" s="127">
        <v>0.10264429911856698</v>
      </c>
      <c r="I283" s="126">
        <v>199325</v>
      </c>
      <c r="J283" s="127">
        <v>4.7028974849242511E-2</v>
      </c>
      <c r="K283" s="128">
        <v>200037</v>
      </c>
      <c r="L283" s="127">
        <v>-5.1818039617194889E-2</v>
      </c>
      <c r="M283" s="128">
        <v>399362</v>
      </c>
      <c r="N283" s="127">
        <v>-4.9309689266733292E-3</v>
      </c>
      <c r="O283" s="129">
        <v>1.3360090304778627E-2</v>
      </c>
      <c r="P283" s="130">
        <v>4.484670335987842E-2</v>
      </c>
      <c r="Q283" s="131">
        <v>2.913146468617445E-2</v>
      </c>
    </row>
    <row r="284" spans="2:17" s="4" customFormat="1" hidden="1" outlineLevel="1" x14ac:dyDescent="0.25">
      <c r="B284" s="52" t="s">
        <v>81</v>
      </c>
      <c r="C284" s="126">
        <v>423</v>
      </c>
      <c r="D284" s="127">
        <v>-0.38248175182481747</v>
      </c>
      <c r="E284" s="128">
        <v>2659</v>
      </c>
      <c r="F284" s="127">
        <v>-9.4654409261150874E-2</v>
      </c>
      <c r="G284" s="128">
        <v>3082</v>
      </c>
      <c r="H284" s="127">
        <v>-0.14908890115958029</v>
      </c>
      <c r="I284" s="126">
        <v>181112</v>
      </c>
      <c r="J284" s="127">
        <v>-6.2271213996137442E-2</v>
      </c>
      <c r="K284" s="128">
        <v>160424</v>
      </c>
      <c r="L284" s="127">
        <v>-7.8658396508155315E-2</v>
      </c>
      <c r="M284" s="128">
        <v>341536</v>
      </c>
      <c r="N284" s="127">
        <v>-7.0040489137093931E-2</v>
      </c>
      <c r="O284" s="129">
        <v>2.3355713591589737E-3</v>
      </c>
      <c r="P284" s="130">
        <v>1.6574826709220565E-2</v>
      </c>
      <c r="Q284" s="131">
        <v>9.023938911271432E-3</v>
      </c>
    </row>
    <row r="285" spans="2:17" s="4" customFormat="1" hidden="1" outlineLevel="1" x14ac:dyDescent="0.25">
      <c r="B285" s="52" t="s">
        <v>82</v>
      </c>
      <c r="C285" s="126">
        <v>33</v>
      </c>
      <c r="D285" s="127">
        <v>0.73684210526315796</v>
      </c>
      <c r="E285" s="128">
        <v>30</v>
      </c>
      <c r="F285" s="127">
        <v>-0.23076923076923073</v>
      </c>
      <c r="G285" s="128">
        <v>63</v>
      </c>
      <c r="H285" s="127">
        <v>8.6206896551724199E-2</v>
      </c>
      <c r="I285" s="126">
        <v>158084</v>
      </c>
      <c r="J285" s="127">
        <v>3.1953991474583665E-2</v>
      </c>
      <c r="K285" s="128">
        <v>158244</v>
      </c>
      <c r="L285" s="127">
        <v>0.11229510501307383</v>
      </c>
      <c r="M285" s="128">
        <v>316328</v>
      </c>
      <c r="N285" s="127">
        <v>7.0639720839242193E-2</v>
      </c>
      <c r="O285" s="129">
        <v>2.0874977859871967E-4</v>
      </c>
      <c r="P285" s="130">
        <v>1.8958064760749222E-4</v>
      </c>
      <c r="Q285" s="131">
        <v>1.9916036519056169E-4</v>
      </c>
    </row>
    <row r="286" spans="2:17" s="4" customFormat="1" hidden="1" outlineLevel="1" x14ac:dyDescent="0.25">
      <c r="B286" s="52" t="s">
        <v>83</v>
      </c>
      <c r="C286" s="126">
        <v>34</v>
      </c>
      <c r="D286" s="127">
        <v>0.47826086956521729</v>
      </c>
      <c r="E286" s="128">
        <v>974</v>
      </c>
      <c r="F286" s="127">
        <v>19.291666666666668</v>
      </c>
      <c r="G286" s="128">
        <v>1008</v>
      </c>
      <c r="H286" s="127">
        <v>13.19718309859155</v>
      </c>
      <c r="I286" s="126">
        <v>142691</v>
      </c>
      <c r="J286" s="127">
        <v>1.3948894320959582E-2</v>
      </c>
      <c r="K286" s="128">
        <v>140457</v>
      </c>
      <c r="L286" s="127">
        <v>2.1015367169213262E-2</v>
      </c>
      <c r="M286" s="128">
        <v>283148</v>
      </c>
      <c r="N286" s="127">
        <v>1.7441985813564154E-2</v>
      </c>
      <c r="O286" s="129">
        <v>2.382771162862409E-4</v>
      </c>
      <c r="P286" s="130">
        <v>6.9345066461621706E-3</v>
      </c>
      <c r="Q286" s="131">
        <v>3.5599757017531469E-3</v>
      </c>
    </row>
    <row r="287" spans="2:17" s="4" customFormat="1" hidden="1" outlineLevel="1" x14ac:dyDescent="0.25">
      <c r="B287" s="52" t="s">
        <v>84</v>
      </c>
      <c r="C287" s="126">
        <v>100</v>
      </c>
      <c r="D287" s="127">
        <v>1.3809523809523809</v>
      </c>
      <c r="E287" s="128">
        <v>1222</v>
      </c>
      <c r="F287" s="127">
        <v>10.75</v>
      </c>
      <c r="G287" s="128">
        <v>1322</v>
      </c>
      <c r="H287" s="127">
        <v>8.0547945205479454</v>
      </c>
      <c r="I287" s="126">
        <v>164726</v>
      </c>
      <c r="J287" s="127">
        <v>7.4204255707643441E-2</v>
      </c>
      <c r="K287" s="128">
        <v>185508</v>
      </c>
      <c r="L287" s="127">
        <v>9.3101091286209359E-2</v>
      </c>
      <c r="M287" s="128">
        <v>350234</v>
      </c>
      <c r="N287" s="127">
        <v>8.4131185092321648E-2</v>
      </c>
      <c r="O287" s="129">
        <v>6.0706870803637551E-4</v>
      </c>
      <c r="P287" s="130">
        <v>6.5873169890247321E-3</v>
      </c>
      <c r="Q287" s="131">
        <v>3.7746192545555259E-3</v>
      </c>
    </row>
    <row r="288" spans="2:17" s="4" customFormat="1" hidden="1" outlineLevel="1" x14ac:dyDescent="0.25">
      <c r="B288" s="52" t="s">
        <v>85</v>
      </c>
      <c r="C288" s="126">
        <v>133</v>
      </c>
      <c r="D288" s="127">
        <v>5.0454545454545459</v>
      </c>
      <c r="E288" s="128">
        <v>881</v>
      </c>
      <c r="F288" s="127">
        <v>9.4880952380952372</v>
      </c>
      <c r="G288" s="128">
        <v>1014</v>
      </c>
      <c r="H288" s="127">
        <v>8.566037735849056</v>
      </c>
      <c r="I288" s="126">
        <v>196813</v>
      </c>
      <c r="J288" s="127">
        <v>0.14177229876722253</v>
      </c>
      <c r="K288" s="128">
        <v>213961</v>
      </c>
      <c r="L288" s="127">
        <v>5.5315517938701708E-2</v>
      </c>
      <c r="M288" s="128">
        <v>410774</v>
      </c>
      <c r="N288" s="127">
        <v>9.504399913627859E-2</v>
      </c>
      <c r="O288" s="129">
        <v>6.7576836895936749E-4</v>
      </c>
      <c r="P288" s="130">
        <v>4.1175728286930793E-3</v>
      </c>
      <c r="Q288" s="131">
        <v>2.4685106652319769E-3</v>
      </c>
    </row>
    <row r="289" spans="2:17" s="4" customFormat="1" hidden="1" outlineLevel="1" x14ac:dyDescent="0.25">
      <c r="B289" s="52" t="s">
        <v>86</v>
      </c>
      <c r="C289" s="126">
        <v>128</v>
      </c>
      <c r="D289" s="127">
        <v>3</v>
      </c>
      <c r="E289" s="128">
        <v>1117</v>
      </c>
      <c r="F289" s="127">
        <v>8.6293103448275854</v>
      </c>
      <c r="G289" s="128">
        <v>1245</v>
      </c>
      <c r="H289" s="127">
        <v>7.4121621621621614</v>
      </c>
      <c r="I289" s="126">
        <v>172766</v>
      </c>
      <c r="J289" s="127">
        <v>5.2161679892327006E-2</v>
      </c>
      <c r="K289" s="128">
        <v>169087</v>
      </c>
      <c r="L289" s="127">
        <v>9.0419563282731152E-2</v>
      </c>
      <c r="M289" s="128">
        <v>341853</v>
      </c>
      <c r="N289" s="127">
        <v>7.0743296363231956E-2</v>
      </c>
      <c r="O289" s="129">
        <v>7.4088651702302537E-4</v>
      </c>
      <c r="P289" s="130">
        <v>6.6060666993914378E-3</v>
      </c>
      <c r="Q289" s="131">
        <v>3.6419162622530737E-3</v>
      </c>
    </row>
    <row r="290" spans="2:17" s="4" customFormat="1" hidden="1" outlineLevel="1" x14ac:dyDescent="0.25">
      <c r="B290" s="52" t="s">
        <v>87</v>
      </c>
      <c r="C290" s="126">
        <v>1099</v>
      </c>
      <c r="D290" s="127">
        <v>0.28088578088578098</v>
      </c>
      <c r="E290" s="128">
        <v>3959</v>
      </c>
      <c r="F290" s="127">
        <v>1.2531969309462987E-2</v>
      </c>
      <c r="G290" s="128">
        <v>5058</v>
      </c>
      <c r="H290" s="127">
        <v>6.0822147651006686E-2</v>
      </c>
      <c r="I290" s="126">
        <v>187284</v>
      </c>
      <c r="J290" s="127">
        <v>9.3782486304649915E-2</v>
      </c>
      <c r="K290" s="128">
        <v>187315</v>
      </c>
      <c r="L290" s="127">
        <v>8.2852072168941415E-2</v>
      </c>
      <c r="M290" s="128">
        <v>374599</v>
      </c>
      <c r="N290" s="127">
        <v>8.8289382322949139E-2</v>
      </c>
      <c r="O290" s="129">
        <v>5.8680933769035262E-3</v>
      </c>
      <c r="P290" s="130">
        <v>2.1135520380108373E-2</v>
      </c>
      <c r="Q290" s="131">
        <v>1.3502438607684485E-2</v>
      </c>
    </row>
    <row r="291" spans="2:17" s="4" customFormat="1" hidden="1" outlineLevel="1" x14ac:dyDescent="0.25">
      <c r="B291" s="52" t="s">
        <v>88</v>
      </c>
      <c r="C291" s="126">
        <v>2170</v>
      </c>
      <c r="D291" s="127">
        <v>0.38924455825864279</v>
      </c>
      <c r="E291" s="128">
        <v>8540</v>
      </c>
      <c r="F291" s="127">
        <v>0.14262777629114254</v>
      </c>
      <c r="G291" s="128">
        <v>10710</v>
      </c>
      <c r="H291" s="127">
        <v>0.18525896414342635</v>
      </c>
      <c r="I291" s="126">
        <v>192036</v>
      </c>
      <c r="J291" s="127">
        <v>7.063172155413211E-2</v>
      </c>
      <c r="K291" s="128">
        <v>183685</v>
      </c>
      <c r="L291" s="127">
        <v>-4.9942847093994547E-2</v>
      </c>
      <c r="M291" s="128">
        <v>375721</v>
      </c>
      <c r="N291" s="127">
        <v>8.0840765424943228E-3</v>
      </c>
      <c r="O291" s="129">
        <v>1.1299964589972714E-2</v>
      </c>
      <c r="P291" s="130">
        <v>4.649263685113101E-2</v>
      </c>
      <c r="Q291" s="131">
        <v>2.8505194013643102E-2</v>
      </c>
    </row>
    <row r="292" spans="2:17" s="4" customFormat="1" hidden="1" outlineLevel="1" x14ac:dyDescent="0.25">
      <c r="B292" s="52" t="s">
        <v>89</v>
      </c>
      <c r="C292" s="126">
        <v>1320</v>
      </c>
      <c r="D292" s="127">
        <v>-0.41176470588235292</v>
      </c>
      <c r="E292" s="128">
        <v>9007</v>
      </c>
      <c r="F292" s="127">
        <v>-3.870825038708281E-3</v>
      </c>
      <c r="G292" s="128">
        <v>10327</v>
      </c>
      <c r="H292" s="127">
        <v>-8.4972532340953366E-2</v>
      </c>
      <c r="I292" s="126">
        <v>176771</v>
      </c>
      <c r="J292" s="127">
        <v>4.871262458471759E-2</v>
      </c>
      <c r="K292" s="128">
        <v>184918</v>
      </c>
      <c r="L292" s="127">
        <v>3.7998458348260655E-3</v>
      </c>
      <c r="M292" s="128">
        <v>361689</v>
      </c>
      <c r="N292" s="127">
        <v>2.5259511647551802E-2</v>
      </c>
      <c r="O292" s="129">
        <v>7.4672881864106672E-3</v>
      </c>
      <c r="P292" s="130">
        <v>4.8708076012070216E-2</v>
      </c>
      <c r="Q292" s="131">
        <v>2.8552153922292357E-2</v>
      </c>
    </row>
    <row r="293" spans="2:17" s="4" customFormat="1" ht="15.75" collapsed="1" x14ac:dyDescent="0.25">
      <c r="B293" s="64">
        <v>1997</v>
      </c>
      <c r="C293" s="132">
        <v>11790</v>
      </c>
      <c r="D293" s="66">
        <v>-3.1065088757396442E-2</v>
      </c>
      <c r="E293" s="65">
        <v>53866</v>
      </c>
      <c r="F293" s="66">
        <v>0.12291015217844481</v>
      </c>
      <c r="G293" s="65">
        <v>65656</v>
      </c>
      <c r="H293" s="66">
        <v>9.1755628720609161E-2</v>
      </c>
      <c r="I293" s="132">
        <v>2125200</v>
      </c>
      <c r="J293" s="66">
        <v>5.1920378358713215E-2</v>
      </c>
      <c r="K293" s="65">
        <v>2157179</v>
      </c>
      <c r="L293" s="66">
        <v>2.4708775519995285E-2</v>
      </c>
      <c r="M293" s="65">
        <v>4282379</v>
      </c>
      <c r="N293" s="66">
        <v>3.8034715091718185E-2</v>
      </c>
      <c r="O293" s="133">
        <v>5.5477131564088088E-3</v>
      </c>
      <c r="P293" s="87">
        <v>2.4970574996326222E-2</v>
      </c>
      <c r="Q293" s="134">
        <v>1.5331664946049848E-2</v>
      </c>
    </row>
    <row r="294" spans="2:17" s="4" customFormat="1" hidden="1" outlineLevel="1" x14ac:dyDescent="0.25">
      <c r="B294" s="52" t="s">
        <v>78</v>
      </c>
      <c r="C294" s="126">
        <v>2609</v>
      </c>
      <c r="D294" s="127">
        <v>0.38629117959617432</v>
      </c>
      <c r="E294" s="128">
        <v>8154</v>
      </c>
      <c r="F294" s="127">
        <v>0.50165745856353583</v>
      </c>
      <c r="G294" s="128">
        <v>10763</v>
      </c>
      <c r="H294" s="127">
        <v>0.47196389496717717</v>
      </c>
      <c r="I294" s="126">
        <v>168102</v>
      </c>
      <c r="J294" s="127">
        <v>8.0222082278399665E-2</v>
      </c>
      <c r="K294" s="128">
        <v>185669</v>
      </c>
      <c r="L294" s="127">
        <v>0.16423684920082526</v>
      </c>
      <c r="M294" s="128">
        <v>353771</v>
      </c>
      <c r="N294" s="127">
        <v>0.12274393436899977</v>
      </c>
      <c r="O294" s="129">
        <v>1.5520338841893612E-2</v>
      </c>
      <c r="P294" s="130">
        <v>4.391686280423765E-2</v>
      </c>
      <c r="Q294" s="131">
        <v>3.0423635628697661E-2</v>
      </c>
    </row>
    <row r="295" spans="2:17" s="4" customFormat="1" hidden="1" outlineLevel="1" x14ac:dyDescent="0.25">
      <c r="B295" s="52" t="s">
        <v>79</v>
      </c>
      <c r="C295" s="126">
        <v>2055</v>
      </c>
      <c r="D295" s="127">
        <v>0.37274549098196386</v>
      </c>
      <c r="E295" s="128">
        <v>7528</v>
      </c>
      <c r="F295" s="127">
        <v>0.65268935236004388</v>
      </c>
      <c r="G295" s="128">
        <v>9583</v>
      </c>
      <c r="H295" s="127">
        <v>0.58344348975545279</v>
      </c>
      <c r="I295" s="126">
        <v>165699</v>
      </c>
      <c r="J295" s="127">
        <v>3.7395289433154177E-2</v>
      </c>
      <c r="K295" s="128">
        <v>176509</v>
      </c>
      <c r="L295" s="127">
        <v>9.2326257812983537E-2</v>
      </c>
      <c r="M295" s="128">
        <v>342208</v>
      </c>
      <c r="N295" s="127">
        <v>6.5020104818932056E-2</v>
      </c>
      <c r="O295" s="129">
        <v>1.2402006047109518E-2</v>
      </c>
      <c r="P295" s="130">
        <v>4.2649383317564543E-2</v>
      </c>
      <c r="Q295" s="131">
        <v>2.8003436506452217E-2</v>
      </c>
    </row>
    <row r="296" spans="2:17" s="4" customFormat="1" hidden="1" outlineLevel="1" x14ac:dyDescent="0.25">
      <c r="B296" s="52" t="s">
        <v>80</v>
      </c>
      <c r="C296" s="126">
        <v>2017</v>
      </c>
      <c r="D296" s="127">
        <v>-0.28041384231180877</v>
      </c>
      <c r="E296" s="128">
        <v>8534</v>
      </c>
      <c r="F296" s="127">
        <v>0.6561226470017465</v>
      </c>
      <c r="G296" s="128">
        <v>10551</v>
      </c>
      <c r="H296" s="127">
        <v>0.32616892911010553</v>
      </c>
      <c r="I296" s="126">
        <v>190372</v>
      </c>
      <c r="J296" s="127">
        <v>5.0786273741382448E-2</v>
      </c>
      <c r="K296" s="128">
        <v>210969</v>
      </c>
      <c r="L296" s="127">
        <v>0.1374218244554668</v>
      </c>
      <c r="M296" s="128">
        <v>401341</v>
      </c>
      <c r="N296" s="127">
        <v>9.4613133470248245E-2</v>
      </c>
      <c r="O296" s="129">
        <v>1.0595045489882967E-2</v>
      </c>
      <c r="P296" s="130">
        <v>4.0451440732998688E-2</v>
      </c>
      <c r="Q296" s="131">
        <v>2.6289364904158806E-2</v>
      </c>
    </row>
    <row r="297" spans="2:17" s="4" customFormat="1" hidden="1" outlineLevel="1" x14ac:dyDescent="0.25">
      <c r="B297" s="52" t="s">
        <v>81</v>
      </c>
      <c r="C297" s="126">
        <v>685</v>
      </c>
      <c r="D297" s="127">
        <v>5.3846153846153877E-2</v>
      </c>
      <c r="E297" s="128">
        <v>2937</v>
      </c>
      <c r="F297" s="127">
        <v>0.3647769516728625</v>
      </c>
      <c r="G297" s="128">
        <v>3622</v>
      </c>
      <c r="H297" s="127">
        <v>0.29264810849393297</v>
      </c>
      <c r="I297" s="126">
        <v>193139</v>
      </c>
      <c r="J297" s="127">
        <v>6.9536277148331438E-2</v>
      </c>
      <c r="K297" s="128">
        <v>174120</v>
      </c>
      <c r="L297" s="127">
        <v>-0.10293200892328147</v>
      </c>
      <c r="M297" s="128">
        <v>367259</v>
      </c>
      <c r="N297" s="127">
        <v>-1.9808850729020167E-2</v>
      </c>
      <c r="O297" s="129">
        <v>3.5466684615743068E-3</v>
      </c>
      <c r="P297" s="130">
        <v>1.6867677463818058E-2</v>
      </c>
      <c r="Q297" s="131">
        <v>9.8622498019109127E-3</v>
      </c>
    </row>
    <row r="298" spans="2:17" s="4" customFormat="1" hidden="1" outlineLevel="1" x14ac:dyDescent="0.25">
      <c r="B298" s="52" t="s">
        <v>82</v>
      </c>
      <c r="C298" s="126">
        <v>19</v>
      </c>
      <c r="D298" s="127">
        <v>-0.40625</v>
      </c>
      <c r="E298" s="128">
        <v>39</v>
      </c>
      <c r="F298" s="127">
        <v>-0.54117647058823537</v>
      </c>
      <c r="G298" s="128">
        <v>58</v>
      </c>
      <c r="H298" s="127">
        <v>-0.50427350427350426</v>
      </c>
      <c r="I298" s="126">
        <v>153189</v>
      </c>
      <c r="J298" s="127">
        <v>-6.481447566023224E-2</v>
      </c>
      <c r="K298" s="128">
        <v>142268</v>
      </c>
      <c r="L298" s="127">
        <v>-1.1938577788272564E-2</v>
      </c>
      <c r="M298" s="128">
        <v>295457</v>
      </c>
      <c r="N298" s="127">
        <v>-4.0078884185150376E-2</v>
      </c>
      <c r="O298" s="129">
        <v>1.2402979326191828E-4</v>
      </c>
      <c r="P298" s="130">
        <v>2.7413051424072875E-4</v>
      </c>
      <c r="Q298" s="131">
        <v>1.9630606145733557E-4</v>
      </c>
    </row>
    <row r="299" spans="2:17" s="4" customFormat="1" hidden="1" outlineLevel="1" x14ac:dyDescent="0.25">
      <c r="B299" s="52" t="s">
        <v>83</v>
      </c>
      <c r="C299" s="126">
        <v>23</v>
      </c>
      <c r="D299" s="127">
        <v>-0.45238095238095233</v>
      </c>
      <c r="E299" s="128">
        <v>48</v>
      </c>
      <c r="F299" s="127">
        <v>-0.15789473684210531</v>
      </c>
      <c r="G299" s="128">
        <v>71</v>
      </c>
      <c r="H299" s="127">
        <v>-0.28282828282828287</v>
      </c>
      <c r="I299" s="126">
        <v>140728</v>
      </c>
      <c r="J299" s="127">
        <v>-4.9719429269840854E-2</v>
      </c>
      <c r="K299" s="128">
        <v>137566</v>
      </c>
      <c r="L299" s="127">
        <v>-0.14249026024622102</v>
      </c>
      <c r="M299" s="128">
        <v>278294</v>
      </c>
      <c r="N299" s="127">
        <v>-9.7959263052807666E-2</v>
      </c>
      <c r="O299" s="129">
        <v>1.6343584787675516E-4</v>
      </c>
      <c r="P299" s="130">
        <v>3.4892342584650276E-4</v>
      </c>
      <c r="Q299" s="131">
        <v>2.5512587407561786E-4</v>
      </c>
    </row>
    <row r="300" spans="2:17" s="4" customFormat="1" hidden="1" outlineLevel="1" x14ac:dyDescent="0.25">
      <c r="B300" s="52" t="s">
        <v>84</v>
      </c>
      <c r="C300" s="126">
        <v>42</v>
      </c>
      <c r="D300" s="127">
        <v>-0.33333333333333337</v>
      </c>
      <c r="E300" s="128">
        <v>104</v>
      </c>
      <c r="F300" s="127">
        <v>-0.29729729729729726</v>
      </c>
      <c r="G300" s="128">
        <v>146</v>
      </c>
      <c r="H300" s="127">
        <v>-0.30805687203791465</v>
      </c>
      <c r="I300" s="126">
        <v>153347</v>
      </c>
      <c r="J300" s="127">
        <v>-7.5465441566584635E-2</v>
      </c>
      <c r="K300" s="128">
        <v>169708</v>
      </c>
      <c r="L300" s="127">
        <v>-6.3302737102391538E-2</v>
      </c>
      <c r="M300" s="128">
        <v>323055</v>
      </c>
      <c r="N300" s="127">
        <v>-6.9115752893750271E-2</v>
      </c>
      <c r="O300" s="129">
        <v>2.7388863166543851E-4</v>
      </c>
      <c r="P300" s="130">
        <v>6.1281730973201031E-4</v>
      </c>
      <c r="Q300" s="131">
        <v>4.519354289517265E-4</v>
      </c>
    </row>
    <row r="301" spans="2:17" s="4" customFormat="1" hidden="1" outlineLevel="1" x14ac:dyDescent="0.25">
      <c r="B301" s="52" t="s">
        <v>85</v>
      </c>
      <c r="C301" s="126">
        <v>22</v>
      </c>
      <c r="D301" s="127">
        <v>-4.3478260869565188E-2</v>
      </c>
      <c r="E301" s="128">
        <v>84</v>
      </c>
      <c r="F301" s="127">
        <v>-0.58208955223880599</v>
      </c>
      <c r="G301" s="128">
        <v>106</v>
      </c>
      <c r="H301" s="127">
        <v>-0.5267857142857143</v>
      </c>
      <c r="I301" s="126">
        <v>172375</v>
      </c>
      <c r="J301" s="127">
        <v>-1.0141987829614951E-3</v>
      </c>
      <c r="K301" s="128">
        <v>202746</v>
      </c>
      <c r="L301" s="127">
        <v>7.1454617518826868E-2</v>
      </c>
      <c r="M301" s="128">
        <v>375121</v>
      </c>
      <c r="N301" s="127">
        <v>3.6890332388915814E-2</v>
      </c>
      <c r="O301" s="129">
        <v>1.2762871646120378E-4</v>
      </c>
      <c r="P301" s="130">
        <v>4.1431150306294574E-4</v>
      </c>
      <c r="Q301" s="131">
        <v>2.8257548897555723E-4</v>
      </c>
    </row>
    <row r="302" spans="2:17" s="4" customFormat="1" hidden="1" outlineLevel="1" x14ac:dyDescent="0.25">
      <c r="B302" s="52" t="s">
        <v>86</v>
      </c>
      <c r="C302" s="126">
        <v>32</v>
      </c>
      <c r="D302" s="127">
        <v>1</v>
      </c>
      <c r="E302" s="128">
        <v>116</v>
      </c>
      <c r="F302" s="127">
        <v>-0.63291139240506333</v>
      </c>
      <c r="G302" s="128">
        <v>148</v>
      </c>
      <c r="H302" s="127">
        <v>-0.55421686746987953</v>
      </c>
      <c r="I302" s="126">
        <v>164201</v>
      </c>
      <c r="J302" s="127">
        <v>-1.8470808351913726E-2</v>
      </c>
      <c r="K302" s="128">
        <v>155066</v>
      </c>
      <c r="L302" s="127">
        <v>-0.14930245061196723</v>
      </c>
      <c r="M302" s="128">
        <v>319267</v>
      </c>
      <c r="N302" s="127">
        <v>-8.6691725881935633E-2</v>
      </c>
      <c r="O302" s="129">
        <v>1.9488310059013038E-4</v>
      </c>
      <c r="P302" s="130">
        <v>7.4806856435324313E-4</v>
      </c>
      <c r="Q302" s="131">
        <v>4.6356184635430535E-4</v>
      </c>
    </row>
    <row r="303" spans="2:17" s="4" customFormat="1" hidden="1" outlineLevel="1" x14ac:dyDescent="0.25">
      <c r="B303" s="52" t="s">
        <v>87</v>
      </c>
      <c r="C303" s="126">
        <v>858</v>
      </c>
      <c r="D303" s="127">
        <v>7.0422535211267512E-3</v>
      </c>
      <c r="E303" s="128">
        <v>3910</v>
      </c>
      <c r="F303" s="127">
        <v>5.1357891906426367E-2</v>
      </c>
      <c r="G303" s="128">
        <v>4768</v>
      </c>
      <c r="H303" s="127">
        <v>4.3097790417851778E-2</v>
      </c>
      <c r="I303" s="126">
        <v>171226</v>
      </c>
      <c r="J303" s="127">
        <v>-3.6166416175535177E-2</v>
      </c>
      <c r="K303" s="128">
        <v>172983</v>
      </c>
      <c r="L303" s="127">
        <v>-1.2095876094368352E-2</v>
      </c>
      <c r="M303" s="128">
        <v>344209</v>
      </c>
      <c r="N303" s="127">
        <v>-2.421814759377694E-2</v>
      </c>
      <c r="O303" s="129">
        <v>5.0109212385969423E-3</v>
      </c>
      <c r="P303" s="130">
        <v>2.2603377210477331E-2</v>
      </c>
      <c r="Q303" s="131">
        <v>1.3852049191043813E-2</v>
      </c>
    </row>
    <row r="304" spans="2:17" s="4" customFormat="1" hidden="1" outlineLevel="1" x14ac:dyDescent="0.25">
      <c r="B304" s="52" t="s">
        <v>88</v>
      </c>
      <c r="C304" s="126">
        <v>1562</v>
      </c>
      <c r="D304" s="127">
        <v>-2.6184538653366562E-2</v>
      </c>
      <c r="E304" s="128">
        <v>7474</v>
      </c>
      <c r="F304" s="127">
        <v>0.36262534184138562</v>
      </c>
      <c r="G304" s="128">
        <v>9036</v>
      </c>
      <c r="H304" s="127">
        <v>0.27465086754126111</v>
      </c>
      <c r="I304" s="126">
        <v>179367</v>
      </c>
      <c r="J304" s="127">
        <v>5.1118117249947304E-2</v>
      </c>
      <c r="K304" s="128">
        <v>193341</v>
      </c>
      <c r="L304" s="127">
        <v>0.21965543997325265</v>
      </c>
      <c r="M304" s="128">
        <v>372708</v>
      </c>
      <c r="N304" s="127">
        <v>0.13228320143393124</v>
      </c>
      <c r="O304" s="129">
        <v>8.7084023259573953E-3</v>
      </c>
      <c r="P304" s="130">
        <v>3.8657087736175981E-2</v>
      </c>
      <c r="Q304" s="131">
        <v>2.4244180430793006E-2</v>
      </c>
    </row>
    <row r="305" spans="2:17" s="4" customFormat="1" hidden="1" outlineLevel="1" x14ac:dyDescent="0.25">
      <c r="B305" s="52" t="s">
        <v>89</v>
      </c>
      <c r="C305" s="126">
        <v>2244</v>
      </c>
      <c r="D305" s="127">
        <v>0.11976047904191622</v>
      </c>
      <c r="E305" s="128">
        <v>9042</v>
      </c>
      <c r="F305" s="127">
        <v>0.22139673105497781</v>
      </c>
      <c r="G305" s="128">
        <v>11286</v>
      </c>
      <c r="H305" s="127">
        <v>0.19974487084086312</v>
      </c>
      <c r="I305" s="126">
        <v>168560</v>
      </c>
      <c r="J305" s="127">
        <v>4.2180015728141562E-3</v>
      </c>
      <c r="K305" s="128">
        <v>184218</v>
      </c>
      <c r="L305" s="127">
        <v>8.2866275505735221E-3</v>
      </c>
      <c r="M305" s="128">
        <v>352778</v>
      </c>
      <c r="N305" s="127">
        <v>6.3385022649733447E-3</v>
      </c>
      <c r="O305" s="129">
        <v>1.3312766967252017E-2</v>
      </c>
      <c r="P305" s="130">
        <v>4.9083151483568378E-2</v>
      </c>
      <c r="Q305" s="131">
        <v>3.1991790871312833E-2</v>
      </c>
    </row>
    <row r="306" spans="2:17" s="4" customFormat="1" ht="15.75" collapsed="1" x14ac:dyDescent="0.25">
      <c r="B306" s="64">
        <v>1996</v>
      </c>
      <c r="C306" s="132">
        <v>12168</v>
      </c>
      <c r="D306" s="66">
        <v>6.1039414021625493E-2</v>
      </c>
      <c r="E306" s="65">
        <v>47970</v>
      </c>
      <c r="F306" s="66">
        <v>0.38226141078838172</v>
      </c>
      <c r="G306" s="65">
        <v>60138</v>
      </c>
      <c r="H306" s="66">
        <v>0.30247769210777098</v>
      </c>
      <c r="I306" s="132">
        <v>2020305</v>
      </c>
      <c r="J306" s="66">
        <v>4.7039902608156936E-3</v>
      </c>
      <c r="K306" s="65">
        <v>2105163</v>
      </c>
      <c r="L306" s="66">
        <v>1.4992765421753429E-2</v>
      </c>
      <c r="M306" s="65">
        <v>4125468</v>
      </c>
      <c r="N306" s="66">
        <v>9.9279960185199023E-3</v>
      </c>
      <c r="O306" s="133">
        <v>6.0228529850690857E-3</v>
      </c>
      <c r="P306" s="87">
        <v>2.2786834083631528E-2</v>
      </c>
      <c r="Q306" s="134">
        <v>1.4577255235042424E-2</v>
      </c>
    </row>
    <row r="307" spans="2:17" s="4" customFormat="1" hidden="1" outlineLevel="1" x14ac:dyDescent="0.25">
      <c r="B307" s="52" t="s">
        <v>78</v>
      </c>
      <c r="C307" s="126">
        <v>1882</v>
      </c>
      <c r="D307" s="127">
        <v>7.1143995446784292E-2</v>
      </c>
      <c r="E307" s="128">
        <v>5430</v>
      </c>
      <c r="F307" s="127">
        <v>-0.25504184387433115</v>
      </c>
      <c r="G307" s="128">
        <v>7312</v>
      </c>
      <c r="H307" s="127">
        <v>-0.19168693345124921</v>
      </c>
      <c r="I307" s="126">
        <v>155618</v>
      </c>
      <c r="J307" s="127">
        <v>-2.3530445258772126E-2</v>
      </c>
      <c r="K307" s="128">
        <v>159477</v>
      </c>
      <c r="L307" s="127">
        <v>3.2300452465255924E-2</v>
      </c>
      <c r="M307" s="128">
        <v>315095</v>
      </c>
      <c r="N307" s="127">
        <v>3.9508690318776907E-3</v>
      </c>
      <c r="O307" s="129">
        <v>1.2093716665167269E-2</v>
      </c>
      <c r="P307" s="130">
        <v>3.4048797005210782E-2</v>
      </c>
      <c r="Q307" s="131">
        <v>2.320569986829369E-2</v>
      </c>
    </row>
    <row r="308" spans="2:17" s="4" customFormat="1" hidden="1" outlineLevel="1" x14ac:dyDescent="0.25">
      <c r="B308" s="52" t="s">
        <v>79</v>
      </c>
      <c r="C308" s="126">
        <v>1497</v>
      </c>
      <c r="D308" s="127">
        <v>-9.1074681238615618E-2</v>
      </c>
      <c r="E308" s="128">
        <v>4555</v>
      </c>
      <c r="F308" s="127">
        <v>-0.17987036370183651</v>
      </c>
      <c r="G308" s="128">
        <v>6052</v>
      </c>
      <c r="H308" s="127">
        <v>-0.15956117205943621</v>
      </c>
      <c r="I308" s="126">
        <v>159726</v>
      </c>
      <c r="J308" s="127">
        <v>1.2513312034078794E-2</v>
      </c>
      <c r="K308" s="128">
        <v>161590</v>
      </c>
      <c r="L308" s="127">
        <v>5.2237445301104302E-2</v>
      </c>
      <c r="M308" s="128">
        <v>321316</v>
      </c>
      <c r="N308" s="127">
        <v>3.2108441475009686E-2</v>
      </c>
      <c r="O308" s="129">
        <v>9.3723000638593588E-3</v>
      </c>
      <c r="P308" s="130">
        <v>2.8188625533758276E-2</v>
      </c>
      <c r="Q308" s="131">
        <v>1.88350408943221E-2</v>
      </c>
    </row>
    <row r="309" spans="2:17" s="4" customFormat="1" hidden="1" outlineLevel="1" x14ac:dyDescent="0.25">
      <c r="B309" s="52" t="s">
        <v>80</v>
      </c>
      <c r="C309" s="126">
        <v>2803</v>
      </c>
      <c r="D309" s="127">
        <v>2.1109877913429522</v>
      </c>
      <c r="E309" s="128">
        <v>5153</v>
      </c>
      <c r="F309" s="127">
        <v>-0.1117048784692295</v>
      </c>
      <c r="G309" s="128">
        <v>7956</v>
      </c>
      <c r="H309" s="127">
        <v>0.18710832587287385</v>
      </c>
      <c r="I309" s="126">
        <v>181171</v>
      </c>
      <c r="J309" s="127">
        <v>2.8831192431315156E-2</v>
      </c>
      <c r="K309" s="128">
        <v>185480</v>
      </c>
      <c r="L309" s="127">
        <v>6.9579157392136715E-2</v>
      </c>
      <c r="M309" s="128">
        <v>366651</v>
      </c>
      <c r="N309" s="127">
        <v>4.9048948808038784E-2</v>
      </c>
      <c r="O309" s="129">
        <v>1.5471571057178024E-2</v>
      </c>
      <c r="P309" s="130">
        <v>2.7781971102005608E-2</v>
      </c>
      <c r="Q309" s="131">
        <v>2.1699108961928372E-2</v>
      </c>
    </row>
    <row r="310" spans="2:17" s="4" customFormat="1" hidden="1" outlineLevel="1" x14ac:dyDescent="0.25">
      <c r="B310" s="52" t="s">
        <v>81</v>
      </c>
      <c r="C310" s="126">
        <v>650</v>
      </c>
      <c r="D310" s="127">
        <v>1.8017241379310347</v>
      </c>
      <c r="E310" s="128">
        <v>2152</v>
      </c>
      <c r="F310" s="127">
        <v>0.16261480280929219</v>
      </c>
      <c r="G310" s="128">
        <v>2802</v>
      </c>
      <c r="H310" s="127">
        <v>0.34517522803648593</v>
      </c>
      <c r="I310" s="126">
        <v>180582</v>
      </c>
      <c r="J310" s="127">
        <v>4.2248155971880808E-2</v>
      </c>
      <c r="K310" s="128">
        <v>194099</v>
      </c>
      <c r="L310" s="127">
        <v>0.15155380471540281</v>
      </c>
      <c r="M310" s="128">
        <v>374681</v>
      </c>
      <c r="N310" s="127">
        <v>9.6148220095021886E-2</v>
      </c>
      <c r="O310" s="129">
        <v>3.5994728156737658E-3</v>
      </c>
      <c r="P310" s="130">
        <v>1.1087125642069253E-2</v>
      </c>
      <c r="Q310" s="131">
        <v>7.4783615929283846E-3</v>
      </c>
    </row>
    <row r="311" spans="2:17" s="4" customFormat="1" hidden="1" outlineLevel="1" x14ac:dyDescent="0.25">
      <c r="B311" s="52" t="s">
        <v>82</v>
      </c>
      <c r="C311" s="126">
        <v>32</v>
      </c>
      <c r="D311" s="127">
        <v>0.39130434782608692</v>
      </c>
      <c r="E311" s="128">
        <v>85</v>
      </c>
      <c r="F311" s="127">
        <v>2.1481481481481484</v>
      </c>
      <c r="G311" s="128">
        <v>117</v>
      </c>
      <c r="H311" s="127">
        <v>1.3399999999999999</v>
      </c>
      <c r="I311" s="126">
        <v>163806</v>
      </c>
      <c r="J311" s="127">
        <v>4.6570021147862573E-2</v>
      </c>
      <c r="K311" s="128">
        <v>143987</v>
      </c>
      <c r="L311" s="127">
        <v>5.3545427273193003E-2</v>
      </c>
      <c r="M311" s="128">
        <v>307793</v>
      </c>
      <c r="N311" s="127">
        <v>4.9821614947507697E-2</v>
      </c>
      <c r="O311" s="129">
        <v>1.9535303957120007E-4</v>
      </c>
      <c r="P311" s="130">
        <v>5.9033107155507093E-4</v>
      </c>
      <c r="Q311" s="131">
        <v>3.8012560389612498E-4</v>
      </c>
    </row>
    <row r="312" spans="2:17" s="4" customFormat="1" hidden="1" outlineLevel="1" x14ac:dyDescent="0.25">
      <c r="B312" s="52" t="s">
        <v>83</v>
      </c>
      <c r="C312" s="126">
        <v>42</v>
      </c>
      <c r="D312" s="127">
        <v>2.5</v>
      </c>
      <c r="E312" s="128">
        <v>57</v>
      </c>
      <c r="F312" s="127">
        <v>-0.93687707641196016</v>
      </c>
      <c r="G312" s="128">
        <v>99</v>
      </c>
      <c r="H312" s="127">
        <v>-0.8918032786885246</v>
      </c>
      <c r="I312" s="126">
        <v>148091</v>
      </c>
      <c r="J312" s="127">
        <v>5.3563427516258866E-3</v>
      </c>
      <c r="K312" s="128">
        <v>160425</v>
      </c>
      <c r="L312" s="127">
        <v>8.5683928426409706E-2</v>
      </c>
      <c r="M312" s="128">
        <v>308516</v>
      </c>
      <c r="N312" s="127">
        <v>4.558302210352938E-2</v>
      </c>
      <c r="O312" s="129">
        <v>2.8360940232694762E-4</v>
      </c>
      <c r="P312" s="130">
        <v>3.5530621785881254E-4</v>
      </c>
      <c r="Q312" s="131">
        <v>3.2089097486029898E-4</v>
      </c>
    </row>
    <row r="313" spans="2:17" s="4" customFormat="1" hidden="1" outlineLevel="1" x14ac:dyDescent="0.25">
      <c r="B313" s="52" t="s">
        <v>84</v>
      </c>
      <c r="C313" s="126">
        <v>63</v>
      </c>
      <c r="D313" s="127">
        <v>2.7058823529411766</v>
      </c>
      <c r="E313" s="128">
        <v>148</v>
      </c>
      <c r="F313" s="127">
        <v>-0.84338624338624335</v>
      </c>
      <c r="G313" s="128">
        <v>211</v>
      </c>
      <c r="H313" s="127">
        <v>-0.78066528066528063</v>
      </c>
      <c r="I313" s="126">
        <v>165864</v>
      </c>
      <c r="J313" s="127">
        <v>-4.3824149977517157E-2</v>
      </c>
      <c r="K313" s="128">
        <v>181177</v>
      </c>
      <c r="L313" s="127">
        <v>-3.9332962167607843E-2</v>
      </c>
      <c r="M313" s="128">
        <v>347041</v>
      </c>
      <c r="N313" s="127">
        <v>-4.1484722187697609E-2</v>
      </c>
      <c r="O313" s="129">
        <v>3.7982925770510778E-4</v>
      </c>
      <c r="P313" s="130">
        <v>8.1688072989397108E-4</v>
      </c>
      <c r="Q313" s="131">
        <v>6.0799732596436735E-4</v>
      </c>
    </row>
    <row r="314" spans="2:17" s="4" customFormat="1" hidden="1" outlineLevel="1" x14ac:dyDescent="0.25">
      <c r="B314" s="52" t="s">
        <v>85</v>
      </c>
      <c r="C314" s="126">
        <v>23</v>
      </c>
      <c r="D314" s="127">
        <v>1.875</v>
      </c>
      <c r="E314" s="128">
        <v>201</v>
      </c>
      <c r="F314" s="127">
        <v>-0.81491712707182318</v>
      </c>
      <c r="G314" s="128">
        <v>224</v>
      </c>
      <c r="H314" s="127">
        <v>-0.79524680073126142</v>
      </c>
      <c r="I314" s="126">
        <v>172550</v>
      </c>
      <c r="J314" s="127">
        <v>-3.0563514804202496E-2</v>
      </c>
      <c r="K314" s="128">
        <v>189225</v>
      </c>
      <c r="L314" s="127">
        <v>6.3880627224324416E-2</v>
      </c>
      <c r="M314" s="128">
        <v>361775</v>
      </c>
      <c r="N314" s="127">
        <v>1.6641703175187539E-2</v>
      </c>
      <c r="O314" s="129">
        <v>1.3329469718922053E-4</v>
      </c>
      <c r="P314" s="130">
        <v>1.062227506936187E-3</v>
      </c>
      <c r="Q314" s="131">
        <v>6.191693732292171E-4</v>
      </c>
    </row>
    <row r="315" spans="2:17" s="4" customFormat="1" hidden="1" outlineLevel="1" x14ac:dyDescent="0.25">
      <c r="B315" s="52" t="s">
        <v>86</v>
      </c>
      <c r="C315" s="126">
        <v>16</v>
      </c>
      <c r="D315" s="127">
        <v>-0.74193548387096775</v>
      </c>
      <c r="E315" s="128">
        <v>316</v>
      </c>
      <c r="F315" s="127">
        <v>2.5505617977528088</v>
      </c>
      <c r="G315" s="128">
        <v>332</v>
      </c>
      <c r="H315" s="127">
        <v>1.1986754966887418</v>
      </c>
      <c r="I315" s="126">
        <v>167291</v>
      </c>
      <c r="J315" s="127">
        <v>2.3975663202223219E-2</v>
      </c>
      <c r="K315" s="128">
        <v>182281</v>
      </c>
      <c r="L315" s="127">
        <v>7.5969092916044367E-2</v>
      </c>
      <c r="M315" s="128">
        <v>349572</v>
      </c>
      <c r="N315" s="127">
        <v>5.0443980347671946E-2</v>
      </c>
      <c r="O315" s="129">
        <v>9.5641726094051679E-5</v>
      </c>
      <c r="P315" s="130">
        <v>1.7335871538997482E-3</v>
      </c>
      <c r="Q315" s="131">
        <v>9.4973281612943823E-4</v>
      </c>
    </row>
    <row r="316" spans="2:17" s="4" customFormat="1" hidden="1" outlineLevel="1" x14ac:dyDescent="0.25">
      <c r="B316" s="52" t="s">
        <v>87</v>
      </c>
      <c r="C316" s="126">
        <v>852</v>
      </c>
      <c r="D316" s="127">
        <v>0.27544910179640714</v>
      </c>
      <c r="E316" s="128">
        <v>3719</v>
      </c>
      <c r="F316" s="127">
        <v>0.73622782446311863</v>
      </c>
      <c r="G316" s="128">
        <v>4571</v>
      </c>
      <c r="H316" s="127">
        <v>0.62669039145907468</v>
      </c>
      <c r="I316" s="126">
        <v>177651</v>
      </c>
      <c r="J316" s="127">
        <v>4.8107046142409571E-2</v>
      </c>
      <c r="K316" s="128">
        <v>175101</v>
      </c>
      <c r="L316" s="127">
        <v>0.12680506576745865</v>
      </c>
      <c r="M316" s="128">
        <v>352752</v>
      </c>
      <c r="N316" s="127">
        <v>8.5748230956037785E-2</v>
      </c>
      <c r="O316" s="129">
        <v>4.7959200905145485E-3</v>
      </c>
      <c r="P316" s="130">
        <v>2.1239170535862158E-2</v>
      </c>
      <c r="Q316" s="131">
        <v>1.2958112214813806E-2</v>
      </c>
    </row>
    <row r="317" spans="2:17" s="4" customFormat="1" hidden="1" outlineLevel="1" x14ac:dyDescent="0.25">
      <c r="B317" s="52" t="s">
        <v>88</v>
      </c>
      <c r="C317" s="126">
        <v>1604</v>
      </c>
      <c r="D317" s="127">
        <v>0.37211291702309657</v>
      </c>
      <c r="E317" s="128">
        <v>5485</v>
      </c>
      <c r="F317" s="127">
        <v>1.4613392526822144E-2</v>
      </c>
      <c r="G317" s="128">
        <v>7089</v>
      </c>
      <c r="H317" s="127">
        <v>7.8174904942965862E-2</v>
      </c>
      <c r="I317" s="126">
        <v>170644</v>
      </c>
      <c r="J317" s="127">
        <v>3.3272983790395338E-2</v>
      </c>
      <c r="K317" s="128">
        <v>158521</v>
      </c>
      <c r="L317" s="127">
        <v>2.5030714516650399E-2</v>
      </c>
      <c r="M317" s="128">
        <v>329165</v>
      </c>
      <c r="N317" s="127">
        <v>2.9287145988574181E-2</v>
      </c>
      <c r="O317" s="129">
        <v>9.3996858957830342E-3</v>
      </c>
      <c r="P317" s="130">
        <v>3.4601093861381139E-2</v>
      </c>
      <c r="Q317" s="131">
        <v>2.1536311576261145E-2</v>
      </c>
    </row>
    <row r="318" spans="2:17" s="4" customFormat="1" hidden="1" outlineLevel="1" x14ac:dyDescent="0.25">
      <c r="B318" s="52" t="s">
        <v>89</v>
      </c>
      <c r="C318" s="126">
        <v>2004</v>
      </c>
      <c r="D318" s="127">
        <v>0.57299843014128737</v>
      </c>
      <c r="E318" s="128">
        <v>7403</v>
      </c>
      <c r="F318" s="127">
        <v>0.31562111249333569</v>
      </c>
      <c r="G318" s="128">
        <v>9407</v>
      </c>
      <c r="H318" s="127">
        <v>0.36313577742356173</v>
      </c>
      <c r="I318" s="126">
        <v>167852</v>
      </c>
      <c r="J318" s="127">
        <v>0.13793337220180879</v>
      </c>
      <c r="K318" s="128">
        <v>182704</v>
      </c>
      <c r="L318" s="127">
        <v>0.14329338881762155</v>
      </c>
      <c r="M318" s="128">
        <v>350556</v>
      </c>
      <c r="N318" s="127">
        <v>0.14072063805070423</v>
      </c>
      <c r="O318" s="129">
        <v>1.1939089197626481E-2</v>
      </c>
      <c r="P318" s="130">
        <v>4.0519090988703037E-2</v>
      </c>
      <c r="Q318" s="131">
        <v>2.6834514314403406E-2</v>
      </c>
    </row>
    <row r="319" spans="2:17" s="4" customFormat="1" ht="15.75" collapsed="1" x14ac:dyDescent="0.25">
      <c r="B319" s="64">
        <v>1995</v>
      </c>
      <c r="C319" s="132">
        <v>11468</v>
      </c>
      <c r="D319" s="66">
        <v>0.47593307593307599</v>
      </c>
      <c r="E319" s="65">
        <v>34704</v>
      </c>
      <c r="F319" s="66">
        <v>-5.4901960784313752E-2</v>
      </c>
      <c r="G319" s="65">
        <v>46172</v>
      </c>
      <c r="H319" s="66">
        <v>3.7806248595189995E-2</v>
      </c>
      <c r="I319" s="132">
        <v>2010846</v>
      </c>
      <c r="J319" s="66">
        <v>2.2146855780858621E-2</v>
      </c>
      <c r="K319" s="65">
        <v>2074067</v>
      </c>
      <c r="L319" s="66">
        <v>6.9009718705931755E-2</v>
      </c>
      <c r="M319" s="65">
        <v>4084913</v>
      </c>
      <c r="N319" s="66">
        <v>4.5415773395099057E-2</v>
      </c>
      <c r="O319" s="133">
        <v>5.7030722392465661E-3</v>
      </c>
      <c r="P319" s="87">
        <v>1.6732342783526279E-2</v>
      </c>
      <c r="Q319" s="134">
        <v>1.1303055903516183E-2</v>
      </c>
    </row>
    <row r="320" spans="2:17" s="4" customFormat="1" hidden="1" outlineLevel="1" x14ac:dyDescent="0.25">
      <c r="B320" s="52" t="s">
        <v>78</v>
      </c>
      <c r="C320" s="126">
        <v>1757</v>
      </c>
      <c r="D320" s="127">
        <v>-0.17083529966965549</v>
      </c>
      <c r="E320" s="128">
        <v>7289</v>
      </c>
      <c r="F320" s="127">
        <v>7.6343768458357886E-2</v>
      </c>
      <c r="G320" s="128">
        <v>9046</v>
      </c>
      <c r="H320" s="127">
        <v>1.7433359577100349E-2</v>
      </c>
      <c r="I320" s="126">
        <v>159368</v>
      </c>
      <c r="J320" s="127">
        <v>0.10273247486524451</v>
      </c>
      <c r="K320" s="128">
        <v>154487</v>
      </c>
      <c r="L320" s="127">
        <v>0.11288242794470427</v>
      </c>
      <c r="M320" s="128">
        <v>313855</v>
      </c>
      <c r="N320" s="127">
        <v>0.10770528485413178</v>
      </c>
      <c r="O320" s="129">
        <v>1.1024797951910045E-2</v>
      </c>
      <c r="P320" s="130">
        <v>4.7181963530911988E-2</v>
      </c>
      <c r="Q320" s="131">
        <v>2.8822226824489015E-2</v>
      </c>
    </row>
    <row r="321" spans="2:17" s="4" customFormat="1" hidden="1" outlineLevel="1" x14ac:dyDescent="0.25">
      <c r="B321" s="52" t="s">
        <v>79</v>
      </c>
      <c r="C321" s="126">
        <v>1647</v>
      </c>
      <c r="D321" s="127">
        <v>0.56857142857142851</v>
      </c>
      <c r="E321" s="128">
        <v>5554</v>
      </c>
      <c r="F321" s="127">
        <v>-7.6795212765957466E-2</v>
      </c>
      <c r="G321" s="128">
        <v>7201</v>
      </c>
      <c r="H321" s="127">
        <v>1.9105575997735658E-2</v>
      </c>
      <c r="I321" s="126">
        <v>157752</v>
      </c>
      <c r="J321" s="127">
        <v>3.821094336145725E-2</v>
      </c>
      <c r="K321" s="128">
        <v>153568</v>
      </c>
      <c r="L321" s="127">
        <v>0.18599981464891413</v>
      </c>
      <c r="M321" s="128">
        <v>311320</v>
      </c>
      <c r="N321" s="127">
        <v>0.10620758270262587</v>
      </c>
      <c r="O321" s="129">
        <v>1.0440438156093109E-2</v>
      </c>
      <c r="P321" s="130">
        <v>3.6166388831006459E-2</v>
      </c>
      <c r="Q321" s="131">
        <v>2.3130540922523448E-2</v>
      </c>
    </row>
    <row r="322" spans="2:17" s="4" customFormat="1" hidden="1" outlineLevel="1" x14ac:dyDescent="0.25">
      <c r="B322" s="52" t="s">
        <v>80</v>
      </c>
      <c r="C322" s="126">
        <v>901</v>
      </c>
      <c r="D322" s="127">
        <v>-0.12946859903381647</v>
      </c>
      <c r="E322" s="128">
        <v>5801</v>
      </c>
      <c r="F322" s="127">
        <v>6.950589970501464E-2</v>
      </c>
      <c r="G322" s="128">
        <v>6702</v>
      </c>
      <c r="H322" s="127">
        <v>3.7621922898281479E-2</v>
      </c>
      <c r="I322" s="126">
        <v>176094</v>
      </c>
      <c r="J322" s="127">
        <v>0.12111797287833448</v>
      </c>
      <c r="K322" s="128">
        <v>173414</v>
      </c>
      <c r="L322" s="127">
        <v>0.27560943315728315</v>
      </c>
      <c r="M322" s="128">
        <v>349508</v>
      </c>
      <c r="N322" s="127">
        <v>0.19279493269992076</v>
      </c>
      <c r="O322" s="129">
        <v>5.1165854600383883E-3</v>
      </c>
      <c r="P322" s="130">
        <v>3.3451739767262158E-2</v>
      </c>
      <c r="Q322" s="131">
        <v>1.917552674044657E-2</v>
      </c>
    </row>
    <row r="323" spans="2:17" s="4" customFormat="1" hidden="1" outlineLevel="1" x14ac:dyDescent="0.25">
      <c r="B323" s="52" t="s">
        <v>81</v>
      </c>
      <c r="C323" s="126">
        <v>232</v>
      </c>
      <c r="D323" s="127">
        <v>-0.39107611548556431</v>
      </c>
      <c r="E323" s="128">
        <v>1851</v>
      </c>
      <c r="F323" s="127">
        <v>-0.27695312500000002</v>
      </c>
      <c r="G323" s="128">
        <v>2083</v>
      </c>
      <c r="H323" s="127">
        <v>-0.29173750425025502</v>
      </c>
      <c r="I323" s="126">
        <v>173262</v>
      </c>
      <c r="J323" s="127">
        <v>7.7017753244815745E-2</v>
      </c>
      <c r="K323" s="128">
        <v>168554</v>
      </c>
      <c r="L323" s="127">
        <v>0.1465556530552552</v>
      </c>
      <c r="M323" s="128">
        <v>341816</v>
      </c>
      <c r="N323" s="127">
        <v>0.11022115687554601</v>
      </c>
      <c r="O323" s="129">
        <v>1.3390125936443074E-3</v>
      </c>
      <c r="P323" s="130">
        <v>1.0981643864874165E-2</v>
      </c>
      <c r="Q323" s="131">
        <v>6.0939218760970816E-3</v>
      </c>
    </row>
    <row r="324" spans="2:17" s="4" customFormat="1" hidden="1" outlineLevel="1" x14ac:dyDescent="0.25">
      <c r="B324" s="52" t="s">
        <v>82</v>
      </c>
      <c r="C324" s="126">
        <v>23</v>
      </c>
      <c r="D324" s="127">
        <v>-0.39473684210526316</v>
      </c>
      <c r="E324" s="128">
        <v>27</v>
      </c>
      <c r="F324" s="127">
        <v>-0.96181046676096182</v>
      </c>
      <c r="G324" s="128">
        <v>50</v>
      </c>
      <c r="H324" s="127">
        <v>-0.93288590604026844</v>
      </c>
      <c r="I324" s="126">
        <v>156517</v>
      </c>
      <c r="J324" s="127">
        <v>0.13143456102938522</v>
      </c>
      <c r="K324" s="128">
        <v>136669</v>
      </c>
      <c r="L324" s="127">
        <v>0.2050452325109775</v>
      </c>
      <c r="M324" s="128">
        <v>293186</v>
      </c>
      <c r="N324" s="127">
        <v>0.16459648300489782</v>
      </c>
      <c r="O324" s="129">
        <v>1.469488937303935E-4</v>
      </c>
      <c r="P324" s="130">
        <v>1.9755760267507627E-4</v>
      </c>
      <c r="Q324" s="131">
        <v>1.7054020314748999E-4</v>
      </c>
    </row>
    <row r="325" spans="2:17" s="4" customFormat="1" hidden="1" outlineLevel="1" x14ac:dyDescent="0.25">
      <c r="B325" s="52" t="s">
        <v>83</v>
      </c>
      <c r="C325" s="126">
        <v>12</v>
      </c>
      <c r="D325" s="127">
        <v>-0.4</v>
      </c>
      <c r="E325" s="128">
        <v>903</v>
      </c>
      <c r="F325" s="127">
        <v>-9.0634441087613316E-2</v>
      </c>
      <c r="G325" s="128">
        <v>915</v>
      </c>
      <c r="H325" s="127">
        <v>-9.6742349457058285E-2</v>
      </c>
      <c r="I325" s="126">
        <v>147302</v>
      </c>
      <c r="J325" s="127">
        <v>0.13181248895479736</v>
      </c>
      <c r="K325" s="128">
        <v>147764</v>
      </c>
      <c r="L325" s="127">
        <v>0.29934401435078528</v>
      </c>
      <c r="M325" s="128">
        <v>295066</v>
      </c>
      <c r="N325" s="127">
        <v>0.20993648229172224</v>
      </c>
      <c r="O325" s="129">
        <v>8.146528899811272E-5</v>
      </c>
      <c r="P325" s="130">
        <v>6.1110960721149944E-3</v>
      </c>
      <c r="Q325" s="131">
        <v>3.10100113195014E-3</v>
      </c>
    </row>
    <row r="326" spans="2:17" s="4" customFormat="1" hidden="1" outlineLevel="1" x14ac:dyDescent="0.25">
      <c r="B326" s="52" t="s">
        <v>84</v>
      </c>
      <c r="C326" s="126">
        <v>17</v>
      </c>
      <c r="D326" s="127">
        <v>-0.15000000000000002</v>
      </c>
      <c r="E326" s="128">
        <v>945</v>
      </c>
      <c r="F326" s="127">
        <v>-9.9999999999999978E-2</v>
      </c>
      <c r="G326" s="128">
        <v>962</v>
      </c>
      <c r="H326" s="127">
        <v>-0.10093457943925233</v>
      </c>
      <c r="I326" s="126">
        <v>173466</v>
      </c>
      <c r="J326" s="127">
        <v>5.2425299560139527E-2</v>
      </c>
      <c r="K326" s="128">
        <v>188595</v>
      </c>
      <c r="L326" s="127">
        <v>0.20121143410358977</v>
      </c>
      <c r="M326" s="128">
        <v>362061</v>
      </c>
      <c r="N326" s="127">
        <v>0.12501048693560857</v>
      </c>
      <c r="O326" s="129">
        <v>9.8001913919730665E-5</v>
      </c>
      <c r="P326" s="130">
        <v>5.0107372942018611E-3</v>
      </c>
      <c r="Q326" s="131">
        <v>2.6570108351907551E-3</v>
      </c>
    </row>
    <row r="327" spans="2:17" s="4" customFormat="1" hidden="1" outlineLevel="1" x14ac:dyDescent="0.25">
      <c r="B327" s="52" t="s">
        <v>85</v>
      </c>
      <c r="C327" s="126">
        <v>8</v>
      </c>
      <c r="D327" s="127">
        <v>-0.55555555555555558</v>
      </c>
      <c r="E327" s="128">
        <v>1086</v>
      </c>
      <c r="F327" s="127">
        <v>-0.23087818696883855</v>
      </c>
      <c r="G327" s="128">
        <v>1094</v>
      </c>
      <c r="H327" s="127">
        <v>-0.23496503496503496</v>
      </c>
      <c r="I327" s="126">
        <v>177990</v>
      </c>
      <c r="J327" s="127">
        <v>-1.6971993173646727E-2</v>
      </c>
      <c r="K327" s="128">
        <v>177863</v>
      </c>
      <c r="L327" s="127">
        <v>0.1567271923206992</v>
      </c>
      <c r="M327" s="128">
        <v>355853</v>
      </c>
      <c r="N327" s="127">
        <v>6.2796608397769571E-2</v>
      </c>
      <c r="O327" s="129">
        <v>4.4946345300297768E-5</v>
      </c>
      <c r="P327" s="130">
        <v>6.1058230210892656E-3</v>
      </c>
      <c r="Q327" s="131">
        <v>3.0743031532683438E-3</v>
      </c>
    </row>
    <row r="328" spans="2:17" s="4" customFormat="1" hidden="1" outlineLevel="1" x14ac:dyDescent="0.25">
      <c r="B328" s="52" t="s">
        <v>86</v>
      </c>
      <c r="C328" s="126">
        <v>62</v>
      </c>
      <c r="D328" s="127">
        <v>0.26530612244897966</v>
      </c>
      <c r="E328" s="128">
        <v>89</v>
      </c>
      <c r="F328" s="127">
        <v>-0.91222879684418146</v>
      </c>
      <c r="G328" s="128">
        <v>151</v>
      </c>
      <c r="H328" s="127">
        <v>-0.85794920037629352</v>
      </c>
      <c r="I328" s="126">
        <v>163374</v>
      </c>
      <c r="J328" s="127">
        <v>1.3914058039371513E-2</v>
      </c>
      <c r="K328" s="128">
        <v>169411</v>
      </c>
      <c r="L328" s="127">
        <v>0.19610127368748054</v>
      </c>
      <c r="M328" s="128">
        <v>332785</v>
      </c>
      <c r="N328" s="127">
        <v>9.9141917243566136E-2</v>
      </c>
      <c r="O328" s="129">
        <v>3.7949734963947754E-4</v>
      </c>
      <c r="P328" s="130">
        <v>5.2534959359191557E-4</v>
      </c>
      <c r="Q328" s="131">
        <v>4.5374641284913681E-4</v>
      </c>
    </row>
    <row r="329" spans="2:17" s="4" customFormat="1" hidden="1" outlineLevel="1" x14ac:dyDescent="0.25">
      <c r="B329" s="52" t="s">
        <v>87</v>
      </c>
      <c r="C329" s="126">
        <v>668</v>
      </c>
      <c r="D329" s="127">
        <v>-0.18734793187347931</v>
      </c>
      <c r="E329" s="128">
        <v>2142</v>
      </c>
      <c r="F329" s="127">
        <v>-0.34173325138291333</v>
      </c>
      <c r="G329" s="128">
        <v>2810</v>
      </c>
      <c r="H329" s="127">
        <v>-0.31059862610402356</v>
      </c>
      <c r="I329" s="126">
        <v>169497</v>
      </c>
      <c r="J329" s="127">
        <v>8.9757595441253279E-4</v>
      </c>
      <c r="K329" s="128">
        <v>155396</v>
      </c>
      <c r="L329" s="127">
        <v>3.5704050280260358E-2</v>
      </c>
      <c r="M329" s="128">
        <v>324893</v>
      </c>
      <c r="N329" s="127">
        <v>1.7248828995817034E-2</v>
      </c>
      <c r="O329" s="129">
        <v>3.9410727033516819E-3</v>
      </c>
      <c r="P329" s="130">
        <v>1.3784138587865839E-2</v>
      </c>
      <c r="Q329" s="131">
        <v>8.6490013635258378E-3</v>
      </c>
    </row>
    <row r="330" spans="2:17" s="4" customFormat="1" hidden="1" outlineLevel="1" x14ac:dyDescent="0.25">
      <c r="B330" s="52" t="s">
        <v>88</v>
      </c>
      <c r="C330" s="126">
        <v>1169</v>
      </c>
      <c r="D330" s="127">
        <v>-1.0160880609652811E-2</v>
      </c>
      <c r="E330" s="128">
        <v>5406</v>
      </c>
      <c r="F330" s="127">
        <v>7.7536376320510358E-2</v>
      </c>
      <c r="G330" s="128">
        <v>6575</v>
      </c>
      <c r="H330" s="127">
        <v>6.0826072926750463E-2</v>
      </c>
      <c r="I330" s="126">
        <v>165149</v>
      </c>
      <c r="J330" s="127">
        <v>-8.5607083896143132E-3</v>
      </c>
      <c r="K330" s="128">
        <v>154650</v>
      </c>
      <c r="L330" s="127">
        <v>0.1590173271778883</v>
      </c>
      <c r="M330" s="128">
        <v>319799</v>
      </c>
      <c r="N330" s="127">
        <v>6.597179399147346E-2</v>
      </c>
      <c r="O330" s="129">
        <v>7.0784564241987537E-3</v>
      </c>
      <c r="P330" s="130">
        <v>3.4956353055286132E-2</v>
      </c>
      <c r="Q330" s="131">
        <v>2.0559789117539456E-2</v>
      </c>
    </row>
    <row r="331" spans="2:17" s="4" customFormat="1" hidden="1" outlineLevel="1" x14ac:dyDescent="0.25">
      <c r="B331" s="52" t="s">
        <v>89</v>
      </c>
      <c r="C331" s="126">
        <v>1274</v>
      </c>
      <c r="D331" s="127">
        <v>3.5772357723577342E-2</v>
      </c>
      <c r="E331" s="128">
        <v>5627</v>
      </c>
      <c r="F331" s="127">
        <v>0.30134135060129519</v>
      </c>
      <c r="G331" s="128">
        <v>6901</v>
      </c>
      <c r="H331" s="127">
        <v>0.24252790781418798</v>
      </c>
      <c r="I331" s="126">
        <v>147506</v>
      </c>
      <c r="J331" s="127">
        <v>-2.4366690918711575E-2</v>
      </c>
      <c r="K331" s="128">
        <v>159805</v>
      </c>
      <c r="L331" s="127">
        <v>0.16096012321193753</v>
      </c>
      <c r="M331" s="128">
        <v>307311</v>
      </c>
      <c r="N331" s="127">
        <v>6.3952582580607098E-2</v>
      </c>
      <c r="O331" s="129">
        <v>8.6369368025707421E-3</v>
      </c>
      <c r="P331" s="130">
        <v>3.521166421576296E-2</v>
      </c>
      <c r="Q331" s="131">
        <v>2.2456078695523428E-2</v>
      </c>
    </row>
    <row r="332" spans="2:17" s="4" customFormat="1" ht="15.75" collapsed="1" x14ac:dyDescent="0.25">
      <c r="B332" s="64">
        <v>1994</v>
      </c>
      <c r="C332" s="132">
        <v>7770</v>
      </c>
      <c r="D332" s="66">
        <v>-2.4237096571643857E-2</v>
      </c>
      <c r="E332" s="65">
        <v>36720</v>
      </c>
      <c r="F332" s="66">
        <v>-4.7297823210440293E-2</v>
      </c>
      <c r="G332" s="65">
        <v>44490</v>
      </c>
      <c r="H332" s="66">
        <v>-4.3349245258676339E-2</v>
      </c>
      <c r="I332" s="132">
        <v>1967277</v>
      </c>
      <c r="J332" s="66">
        <v>4.8084704433248193E-2</v>
      </c>
      <c r="K332" s="65">
        <v>1940176</v>
      </c>
      <c r="L332" s="66">
        <v>0.17450039832533859</v>
      </c>
      <c r="M332" s="65">
        <v>3907453</v>
      </c>
      <c r="N332" s="66">
        <v>0.10726062834218908</v>
      </c>
      <c r="O332" s="133">
        <v>3.9496217360341221E-3</v>
      </c>
      <c r="P332" s="87">
        <v>1.89261180428992E-2</v>
      </c>
      <c r="Q332" s="134">
        <v>1.1385933496832847E-2</v>
      </c>
    </row>
    <row r="333" spans="2:17" s="4" customFormat="1" hidden="1" outlineLevel="1" x14ac:dyDescent="0.25">
      <c r="B333" s="52" t="s">
        <v>78</v>
      </c>
      <c r="C333" s="126">
        <v>2119</v>
      </c>
      <c r="D333" s="127">
        <v>-8.3080917351795791E-2</v>
      </c>
      <c r="E333" s="128">
        <v>6772</v>
      </c>
      <c r="F333" s="127">
        <v>4.2006462532697242E-2</v>
      </c>
      <c r="G333" s="128">
        <v>8891</v>
      </c>
      <c r="H333" s="127">
        <v>9.1940976163451538E-3</v>
      </c>
      <c r="I333" s="126">
        <v>144521</v>
      </c>
      <c r="J333" s="127">
        <v>-1.2693077558939447E-2</v>
      </c>
      <c r="K333" s="128">
        <v>138817</v>
      </c>
      <c r="L333" s="127">
        <v>8.6111524047225885E-2</v>
      </c>
      <c r="M333" s="128">
        <v>283338</v>
      </c>
      <c r="N333" s="127">
        <v>3.336372588351133E-2</v>
      </c>
      <c r="O333" s="129">
        <v>1.4662229018620132E-2</v>
      </c>
      <c r="P333" s="130">
        <v>4.8783650417456074E-2</v>
      </c>
      <c r="Q333" s="131">
        <v>3.1379483161453808E-2</v>
      </c>
    </row>
    <row r="334" spans="2:17" s="4" customFormat="1" hidden="1" outlineLevel="1" x14ac:dyDescent="0.25">
      <c r="B334" s="52" t="s">
        <v>79</v>
      </c>
      <c r="C334" s="126">
        <v>1050</v>
      </c>
      <c r="D334" s="127">
        <v>-0.58984375</v>
      </c>
      <c r="E334" s="128">
        <v>6016</v>
      </c>
      <c r="F334" s="127">
        <v>-6.5257924176507109E-2</v>
      </c>
      <c r="G334" s="128">
        <v>7066</v>
      </c>
      <c r="H334" s="127">
        <v>-0.21453979546465096</v>
      </c>
      <c r="I334" s="126">
        <v>151946</v>
      </c>
      <c r="J334" s="127">
        <v>0.11706929761362139</v>
      </c>
      <c r="K334" s="128">
        <v>129484</v>
      </c>
      <c r="L334" s="127">
        <v>4.2345933704570626E-3</v>
      </c>
      <c r="M334" s="128">
        <v>281430</v>
      </c>
      <c r="N334" s="127">
        <v>6.2160326086956541E-2</v>
      </c>
      <c r="O334" s="129">
        <v>6.910349729509168E-3</v>
      </c>
      <c r="P334" s="130">
        <v>4.6461338852676781E-2</v>
      </c>
      <c r="Q334" s="131">
        <v>2.510748676402658E-2</v>
      </c>
    </row>
    <row r="335" spans="2:17" s="4" customFormat="1" hidden="1" outlineLevel="1" x14ac:dyDescent="0.25">
      <c r="B335" s="52" t="s">
        <v>80</v>
      </c>
      <c r="C335" s="126">
        <v>1035</v>
      </c>
      <c r="D335" s="127">
        <v>-0.56821026282853571</v>
      </c>
      <c r="E335" s="128">
        <v>5424</v>
      </c>
      <c r="F335" s="127">
        <v>-7.5034106412005475E-2</v>
      </c>
      <c r="G335" s="128">
        <v>6459</v>
      </c>
      <c r="H335" s="127">
        <v>-0.21813339789371744</v>
      </c>
      <c r="I335" s="126">
        <v>157070</v>
      </c>
      <c r="J335" s="127">
        <v>7.7260724940845682E-2</v>
      </c>
      <c r="K335" s="128">
        <v>135946</v>
      </c>
      <c r="L335" s="127">
        <v>2.0684580789993356E-2</v>
      </c>
      <c r="M335" s="128">
        <v>293016</v>
      </c>
      <c r="N335" s="127">
        <v>5.0251616510631036E-2</v>
      </c>
      <c r="O335" s="129">
        <v>6.5894187305023241E-3</v>
      </c>
      <c r="P335" s="130">
        <v>3.9898194871493091E-2</v>
      </c>
      <c r="Q335" s="131">
        <v>2.2043164878368417E-2</v>
      </c>
    </row>
    <row r="336" spans="2:17" s="4" customFormat="1" hidden="1" outlineLevel="1" x14ac:dyDescent="0.25">
      <c r="B336" s="52" t="s">
        <v>81</v>
      </c>
      <c r="C336" s="126">
        <v>381</v>
      </c>
      <c r="D336" s="127">
        <v>-0.54857819905213268</v>
      </c>
      <c r="E336" s="128">
        <v>2560</v>
      </c>
      <c r="F336" s="127">
        <v>-8.1363812475784281E-3</v>
      </c>
      <c r="G336" s="128">
        <v>2941</v>
      </c>
      <c r="H336" s="127">
        <v>-0.14131386861313866</v>
      </c>
      <c r="I336" s="126">
        <v>160872</v>
      </c>
      <c r="J336" s="127">
        <v>6.9883748769652421E-2</v>
      </c>
      <c r="K336" s="128">
        <v>147009</v>
      </c>
      <c r="L336" s="127">
        <v>3.5975025369263669E-2</v>
      </c>
      <c r="M336" s="128">
        <v>307881</v>
      </c>
      <c r="N336" s="127">
        <v>5.3420148630708875E-2</v>
      </c>
      <c r="O336" s="129">
        <v>2.368342533194092E-3</v>
      </c>
      <c r="P336" s="130">
        <v>1.7413899829262156E-2</v>
      </c>
      <c r="Q336" s="131">
        <v>9.5523919956086931E-3</v>
      </c>
    </row>
    <row r="337" spans="2:17" s="4" customFormat="1" hidden="1" outlineLevel="1" x14ac:dyDescent="0.25">
      <c r="B337" s="52" t="s">
        <v>82</v>
      </c>
      <c r="C337" s="126">
        <v>38</v>
      </c>
      <c r="D337" s="127">
        <v>0.40740740740740744</v>
      </c>
      <c r="E337" s="128">
        <v>707</v>
      </c>
      <c r="F337" s="127">
        <v>-0.45906656465187456</v>
      </c>
      <c r="G337" s="128">
        <v>745</v>
      </c>
      <c r="H337" s="127">
        <v>-0.44152923538230882</v>
      </c>
      <c r="I337" s="126">
        <v>138335</v>
      </c>
      <c r="J337" s="127">
        <v>5.7283705288902587E-2</v>
      </c>
      <c r="K337" s="128">
        <v>113414</v>
      </c>
      <c r="L337" s="127">
        <v>7.2766999933787879E-2</v>
      </c>
      <c r="M337" s="128">
        <v>251749</v>
      </c>
      <c r="N337" s="127">
        <v>6.420331331030904E-2</v>
      </c>
      <c r="O337" s="129">
        <v>2.746954855965591E-4</v>
      </c>
      <c r="P337" s="130">
        <v>6.2337982965066045E-3</v>
      </c>
      <c r="Q337" s="131">
        <v>2.9592967598679638E-3</v>
      </c>
    </row>
    <row r="338" spans="2:17" s="4" customFormat="1" hidden="1" outlineLevel="1" x14ac:dyDescent="0.25">
      <c r="B338" s="52" t="s">
        <v>83</v>
      </c>
      <c r="C338" s="126">
        <v>20</v>
      </c>
      <c r="D338" s="127">
        <v>0.4285714285714286</v>
      </c>
      <c r="E338" s="128">
        <v>993</v>
      </c>
      <c r="F338" s="127">
        <v>-0.35769728331177231</v>
      </c>
      <c r="G338" s="128">
        <v>1013</v>
      </c>
      <c r="H338" s="127">
        <v>-0.35064102564102562</v>
      </c>
      <c r="I338" s="126">
        <v>130147</v>
      </c>
      <c r="J338" s="127">
        <v>4.4241894201375143E-2</v>
      </c>
      <c r="K338" s="128">
        <v>113722</v>
      </c>
      <c r="L338" s="127">
        <v>-4.8614190223620235E-2</v>
      </c>
      <c r="M338" s="128">
        <v>243869</v>
      </c>
      <c r="N338" s="127">
        <v>-1.2163855737490348E-3</v>
      </c>
      <c r="O338" s="129">
        <v>1.5367238584062636E-4</v>
      </c>
      <c r="P338" s="130">
        <v>8.731819700673573E-3</v>
      </c>
      <c r="Q338" s="131">
        <v>4.1538694955078346E-3</v>
      </c>
    </row>
    <row r="339" spans="2:17" s="4" customFormat="1" hidden="1" outlineLevel="1" x14ac:dyDescent="0.25">
      <c r="B339" s="52" t="s">
        <v>84</v>
      </c>
      <c r="C339" s="126">
        <v>20</v>
      </c>
      <c r="D339" s="127">
        <v>-0.57446808510638303</v>
      </c>
      <c r="E339" s="128">
        <v>1050</v>
      </c>
      <c r="F339" s="127">
        <v>-0.13651315789473684</v>
      </c>
      <c r="G339" s="128">
        <v>1070</v>
      </c>
      <c r="H339" s="127">
        <v>-0.15281076801266824</v>
      </c>
      <c r="I339" s="126">
        <v>164825</v>
      </c>
      <c r="J339" s="127">
        <v>6.1093765088357399E-2</v>
      </c>
      <c r="K339" s="128">
        <v>157004</v>
      </c>
      <c r="L339" s="127">
        <v>3.2594970009470758E-2</v>
      </c>
      <c r="M339" s="128">
        <v>321829</v>
      </c>
      <c r="N339" s="127">
        <v>4.699674347637961E-2</v>
      </c>
      <c r="O339" s="129">
        <v>1.2134081601698772E-4</v>
      </c>
      <c r="P339" s="130">
        <v>6.6877277012050646E-3</v>
      </c>
      <c r="Q339" s="131">
        <v>3.3247469929683156E-3</v>
      </c>
    </row>
    <row r="340" spans="2:17" s="4" customFormat="1" hidden="1" outlineLevel="1" x14ac:dyDescent="0.25">
      <c r="B340" s="52" t="s">
        <v>85</v>
      </c>
      <c r="C340" s="126">
        <v>18</v>
      </c>
      <c r="D340" s="127">
        <v>2.6</v>
      </c>
      <c r="E340" s="128">
        <v>1412</v>
      </c>
      <c r="F340" s="127">
        <v>3.0656934306569239E-2</v>
      </c>
      <c r="G340" s="128">
        <v>1430</v>
      </c>
      <c r="H340" s="127">
        <v>4.0000000000000036E-2</v>
      </c>
      <c r="I340" s="126">
        <v>181063</v>
      </c>
      <c r="J340" s="127">
        <v>4.6982155454555974E-2</v>
      </c>
      <c r="K340" s="128">
        <v>153764</v>
      </c>
      <c r="L340" s="127">
        <v>-7.0063925394166282E-2</v>
      </c>
      <c r="M340" s="128">
        <v>334827</v>
      </c>
      <c r="N340" s="127">
        <v>-1.0228001667223374E-2</v>
      </c>
      <c r="O340" s="129">
        <v>9.9412911528031674E-5</v>
      </c>
      <c r="P340" s="130">
        <v>9.1829036705600789E-3</v>
      </c>
      <c r="Q340" s="131">
        <v>4.2708622661852243E-3</v>
      </c>
    </row>
    <row r="341" spans="2:17" s="4" customFormat="1" hidden="1" outlineLevel="1" x14ac:dyDescent="0.25">
      <c r="B341" s="52" t="s">
        <v>86</v>
      </c>
      <c r="C341" s="126">
        <v>49</v>
      </c>
      <c r="D341" s="127">
        <v>23.5</v>
      </c>
      <c r="E341" s="128">
        <v>1014</v>
      </c>
      <c r="F341" s="127">
        <v>-5.8495821727019504E-2</v>
      </c>
      <c r="G341" s="128">
        <v>1063</v>
      </c>
      <c r="H341" s="127">
        <v>-1.4828544949026856E-2</v>
      </c>
      <c r="I341" s="126">
        <v>161132</v>
      </c>
      <c r="J341" s="127">
        <v>0.14262617094150443</v>
      </c>
      <c r="K341" s="128">
        <v>141636</v>
      </c>
      <c r="L341" s="127">
        <v>0.12565865289091982</v>
      </c>
      <c r="M341" s="128">
        <v>302768</v>
      </c>
      <c r="N341" s="127">
        <v>0.13462547405975034</v>
      </c>
      <c r="O341" s="129">
        <v>3.0409850309063376E-4</v>
      </c>
      <c r="P341" s="130">
        <v>7.1591968143692279E-3</v>
      </c>
      <c r="Q341" s="131">
        <v>3.5109390688580033E-3</v>
      </c>
    </row>
    <row r="342" spans="2:17" s="4" customFormat="1" hidden="1" outlineLevel="1" x14ac:dyDescent="0.25">
      <c r="B342" s="52" t="s">
        <v>87</v>
      </c>
      <c r="C342" s="126">
        <v>822</v>
      </c>
      <c r="D342" s="127">
        <v>4.4472681067344366E-2</v>
      </c>
      <c r="E342" s="128">
        <v>3254</v>
      </c>
      <c r="F342" s="127">
        <v>-0.19555006180469714</v>
      </c>
      <c r="G342" s="128">
        <v>4076</v>
      </c>
      <c r="H342" s="127">
        <v>-0.1564569536423841</v>
      </c>
      <c r="I342" s="126">
        <v>169345</v>
      </c>
      <c r="J342" s="127">
        <v>9.49785330022761E-2</v>
      </c>
      <c r="K342" s="128">
        <v>150039</v>
      </c>
      <c r="L342" s="127">
        <v>0.11130121766954049</v>
      </c>
      <c r="M342" s="128">
        <v>319384</v>
      </c>
      <c r="N342" s="127">
        <v>0.10258640926854201</v>
      </c>
      <c r="O342" s="129">
        <v>4.8539962797838733E-3</v>
      </c>
      <c r="P342" s="130">
        <v>2.1687694532754816E-2</v>
      </c>
      <c r="Q342" s="131">
        <v>1.2762066978934448E-2</v>
      </c>
    </row>
    <row r="343" spans="2:17" s="4" customFormat="1" hidden="1" outlineLevel="1" x14ac:dyDescent="0.25">
      <c r="B343" s="52" t="s">
        <v>88</v>
      </c>
      <c r="C343" s="126">
        <v>1181</v>
      </c>
      <c r="D343" s="127">
        <v>-0.42836398838334944</v>
      </c>
      <c r="E343" s="128">
        <v>5017</v>
      </c>
      <c r="F343" s="127">
        <v>-5.553463855421692E-2</v>
      </c>
      <c r="G343" s="128">
        <v>6198</v>
      </c>
      <c r="H343" s="127">
        <v>-0.15993494171862288</v>
      </c>
      <c r="I343" s="126">
        <v>166575</v>
      </c>
      <c r="J343" s="127">
        <v>0.13461433670272194</v>
      </c>
      <c r="K343" s="128">
        <v>133432</v>
      </c>
      <c r="L343" s="127">
        <v>0.20748570187504534</v>
      </c>
      <c r="M343" s="128">
        <v>300007</v>
      </c>
      <c r="N343" s="127">
        <v>0.16590884360086422</v>
      </c>
      <c r="O343" s="129">
        <v>7.0898994446945817E-3</v>
      </c>
      <c r="P343" s="130">
        <v>3.7599676239582706E-2</v>
      </c>
      <c r="Q343" s="131">
        <v>2.0659517944581294E-2</v>
      </c>
    </row>
    <row r="344" spans="2:17" s="4" customFormat="1" hidden="1" outlineLevel="1" x14ac:dyDescent="0.25">
      <c r="B344" s="52" t="s">
        <v>89</v>
      </c>
      <c r="C344" s="126">
        <v>1230</v>
      </c>
      <c r="D344" s="127">
        <v>-7.0996978851963766E-2</v>
      </c>
      <c r="E344" s="128">
        <v>4324</v>
      </c>
      <c r="F344" s="127">
        <v>-0.20762323621037204</v>
      </c>
      <c r="G344" s="128">
        <v>5554</v>
      </c>
      <c r="H344" s="127">
        <v>-0.18094676301430468</v>
      </c>
      <c r="I344" s="126">
        <v>151190</v>
      </c>
      <c r="J344" s="127">
        <v>0.11801288166174917</v>
      </c>
      <c r="K344" s="128">
        <v>137649</v>
      </c>
      <c r="L344" s="127">
        <v>0.11871556054030341</v>
      </c>
      <c r="M344" s="128">
        <v>288839</v>
      </c>
      <c r="N344" s="127">
        <v>0.11834763990041552</v>
      </c>
      <c r="O344" s="129">
        <v>8.1354586943580918E-3</v>
      </c>
      <c r="P344" s="130">
        <v>3.1413232206554349E-2</v>
      </c>
      <c r="Q344" s="131">
        <v>1.9228705264870742E-2</v>
      </c>
    </row>
    <row r="345" spans="2:17" s="4" customFormat="1" ht="15.75" collapsed="1" x14ac:dyDescent="0.25">
      <c r="B345" s="64">
        <v>1993</v>
      </c>
      <c r="C345" s="132">
        <v>7963</v>
      </c>
      <c r="D345" s="66">
        <v>-0.35699289405684753</v>
      </c>
      <c r="E345" s="65">
        <v>38543</v>
      </c>
      <c r="F345" s="66">
        <v>-9.7564973074221517E-2</v>
      </c>
      <c r="G345" s="65">
        <v>46506</v>
      </c>
      <c r="H345" s="66">
        <v>-0.15587904308999168</v>
      </c>
      <c r="I345" s="132">
        <v>1877021</v>
      </c>
      <c r="J345" s="66">
        <v>7.8726622583236816E-2</v>
      </c>
      <c r="K345" s="65">
        <v>1651916</v>
      </c>
      <c r="L345" s="66">
        <v>5.2928271031909446E-2</v>
      </c>
      <c r="M345" s="65">
        <v>3528937</v>
      </c>
      <c r="N345" s="66">
        <v>6.6494666524827606E-2</v>
      </c>
      <c r="O345" s="133">
        <v>4.242360634217731E-3</v>
      </c>
      <c r="P345" s="87">
        <v>2.3332300189598018E-2</v>
      </c>
      <c r="Q345" s="134">
        <v>1.3178472724222619E-2</v>
      </c>
    </row>
    <row r="346" spans="2:17" s="4" customFormat="1" hidden="1" outlineLevel="1" x14ac:dyDescent="0.25">
      <c r="B346" s="52" t="s">
        <v>78</v>
      </c>
      <c r="C346" s="126">
        <v>2311</v>
      </c>
      <c r="D346" s="127">
        <v>-0.12428950359984847</v>
      </c>
      <c r="E346" s="128">
        <v>6499</v>
      </c>
      <c r="F346" s="127">
        <v>0.13599021150148571</v>
      </c>
      <c r="G346" s="128">
        <v>8810</v>
      </c>
      <c r="H346" s="127">
        <v>5.3827751196172224E-2</v>
      </c>
      <c r="I346" s="126">
        <v>146379</v>
      </c>
      <c r="J346" s="127">
        <v>0.27283873323942198</v>
      </c>
      <c r="K346" s="128">
        <v>127811</v>
      </c>
      <c r="L346" s="127">
        <v>0.32559273164761771</v>
      </c>
      <c r="M346" s="128">
        <v>274190</v>
      </c>
      <c r="N346" s="127">
        <v>0.29689717150695305</v>
      </c>
      <c r="O346" s="129">
        <v>1.578778376679715E-2</v>
      </c>
      <c r="P346" s="130">
        <v>5.0848518515620722E-2</v>
      </c>
      <c r="Q346" s="131">
        <v>3.2131004048287684E-2</v>
      </c>
    </row>
    <row r="347" spans="2:17" s="4" customFormat="1" hidden="1" outlineLevel="1" x14ac:dyDescent="0.25">
      <c r="B347" s="52" t="s">
        <v>79</v>
      </c>
      <c r="C347" s="126">
        <v>2560</v>
      </c>
      <c r="D347" s="127">
        <v>-5.5699004057543355E-2</v>
      </c>
      <c r="E347" s="128">
        <v>6436</v>
      </c>
      <c r="F347" s="127">
        <v>0.11619840443981966</v>
      </c>
      <c r="G347" s="128">
        <v>8996</v>
      </c>
      <c r="H347" s="127">
        <v>6.1224489795918435E-2</v>
      </c>
      <c r="I347" s="126">
        <v>136022</v>
      </c>
      <c r="J347" s="127">
        <v>0.10601379041176084</v>
      </c>
      <c r="K347" s="128">
        <v>128938</v>
      </c>
      <c r="L347" s="127">
        <v>0.25089011127603644</v>
      </c>
      <c r="M347" s="128">
        <v>264960</v>
      </c>
      <c r="N347" s="127">
        <v>0.17207302453762474</v>
      </c>
      <c r="O347" s="129">
        <v>1.8820484921556808E-2</v>
      </c>
      <c r="P347" s="130">
        <v>4.9915463245901133E-2</v>
      </c>
      <c r="Q347" s="131">
        <v>3.3952294685990335E-2</v>
      </c>
    </row>
    <row r="348" spans="2:17" s="4" customFormat="1" hidden="1" outlineLevel="1" x14ac:dyDescent="0.25">
      <c r="B348" s="52" t="s">
        <v>80</v>
      </c>
      <c r="C348" s="126">
        <v>2397</v>
      </c>
      <c r="D348" s="127">
        <v>-0.17259233690024167</v>
      </c>
      <c r="E348" s="128">
        <v>5864</v>
      </c>
      <c r="F348" s="127">
        <v>9.7716211156870125E-2</v>
      </c>
      <c r="G348" s="128">
        <v>8261</v>
      </c>
      <c r="H348" s="127">
        <v>2.6702269692924219E-3</v>
      </c>
      <c r="I348" s="126">
        <v>145805</v>
      </c>
      <c r="J348" s="127">
        <v>-1.8683411741743594E-2</v>
      </c>
      <c r="K348" s="128">
        <v>133191</v>
      </c>
      <c r="L348" s="127">
        <v>5.1945282512202429E-2</v>
      </c>
      <c r="M348" s="128">
        <v>278996</v>
      </c>
      <c r="N348" s="127">
        <v>1.3812024201021122E-2</v>
      </c>
      <c r="O348" s="129">
        <v>1.6439765440142657E-2</v>
      </c>
      <c r="P348" s="130">
        <v>4.4026998821241677E-2</v>
      </c>
      <c r="Q348" s="131">
        <v>2.9609743508867511E-2</v>
      </c>
    </row>
    <row r="349" spans="2:17" s="4" customFormat="1" hidden="1" outlineLevel="1" x14ac:dyDescent="0.25">
      <c r="B349" s="52" t="s">
        <v>81</v>
      </c>
      <c r="C349" s="126">
        <v>844</v>
      </c>
      <c r="D349" s="127">
        <v>1.2506666666666666</v>
      </c>
      <c r="E349" s="128">
        <v>2581</v>
      </c>
      <c r="F349" s="127">
        <v>-7.8214285714285681E-2</v>
      </c>
      <c r="G349" s="128">
        <v>3425</v>
      </c>
      <c r="H349" s="127">
        <v>7.8740157480315043E-2</v>
      </c>
      <c r="I349" s="126">
        <v>150364</v>
      </c>
      <c r="J349" s="127">
        <v>0.14488030699884269</v>
      </c>
      <c r="K349" s="128">
        <v>141904</v>
      </c>
      <c r="L349" s="127">
        <v>0.48645053160844287</v>
      </c>
      <c r="M349" s="128">
        <v>292268</v>
      </c>
      <c r="N349" s="127">
        <v>0.28865393009730989</v>
      </c>
      <c r="O349" s="129">
        <v>5.6130456758266608E-3</v>
      </c>
      <c r="P349" s="130">
        <v>1.8188352689141957E-2</v>
      </c>
      <c r="Q349" s="131">
        <v>1.1718696538793162E-2</v>
      </c>
    </row>
    <row r="350" spans="2:17" s="4" customFormat="1" hidden="1" outlineLevel="1" x14ac:dyDescent="0.25">
      <c r="B350" s="52" t="s">
        <v>82</v>
      </c>
      <c r="C350" s="126">
        <v>27</v>
      </c>
      <c r="D350" s="127">
        <v>1.25</v>
      </c>
      <c r="E350" s="128">
        <v>1307</v>
      </c>
      <c r="F350" s="127">
        <v>5.9521276595744679</v>
      </c>
      <c r="G350" s="128">
        <v>1334</v>
      </c>
      <c r="H350" s="127">
        <v>5.67</v>
      </c>
      <c r="I350" s="126">
        <v>130840</v>
      </c>
      <c r="J350" s="127">
        <v>4.2026711690545726E-2</v>
      </c>
      <c r="K350" s="128">
        <v>105721</v>
      </c>
      <c r="L350" s="127">
        <v>0.15835780339220751</v>
      </c>
      <c r="M350" s="128">
        <v>236561</v>
      </c>
      <c r="N350" s="127">
        <v>9.0992524131697117E-2</v>
      </c>
      <c r="O350" s="129">
        <v>2.0635891164781412E-4</v>
      </c>
      <c r="P350" s="130">
        <v>1.2362728313201728E-2</v>
      </c>
      <c r="Q350" s="131">
        <v>5.6391374740553174E-3</v>
      </c>
    </row>
    <row r="351" spans="2:17" s="4" customFormat="1" hidden="1" outlineLevel="1" x14ac:dyDescent="0.25">
      <c r="B351" s="52" t="s">
        <v>83</v>
      </c>
      <c r="C351" s="126">
        <v>14</v>
      </c>
      <c r="D351" s="127">
        <v>0.39999999999999991</v>
      </c>
      <c r="E351" s="128">
        <v>1546</v>
      </c>
      <c r="F351" s="127">
        <v>0.39656729900632337</v>
      </c>
      <c r="G351" s="128">
        <v>1560</v>
      </c>
      <c r="H351" s="127">
        <v>0.39659803043867492</v>
      </c>
      <c r="I351" s="126">
        <v>124633</v>
      </c>
      <c r="J351" s="127">
        <v>3.805470415778256E-2</v>
      </c>
      <c r="K351" s="128">
        <v>119533</v>
      </c>
      <c r="L351" s="127">
        <v>0.23083972609792514</v>
      </c>
      <c r="M351" s="128">
        <v>244166</v>
      </c>
      <c r="N351" s="127">
        <v>0.1242615538334737</v>
      </c>
      <c r="O351" s="129">
        <v>1.1232980029366219E-4</v>
      </c>
      <c r="P351" s="130">
        <v>1.293366685350489E-2</v>
      </c>
      <c r="Q351" s="131">
        <v>6.3890959429240765E-3</v>
      </c>
    </row>
    <row r="352" spans="2:17" s="4" customFormat="1" hidden="1" outlineLevel="1" x14ac:dyDescent="0.25">
      <c r="B352" s="52" t="s">
        <v>84</v>
      </c>
      <c r="C352" s="126">
        <v>47</v>
      </c>
      <c r="D352" s="127">
        <v>2.6153846153846154</v>
      </c>
      <c r="E352" s="128">
        <v>1216</v>
      </c>
      <c r="F352" s="127">
        <v>-0.18716577540106949</v>
      </c>
      <c r="G352" s="128">
        <v>1263</v>
      </c>
      <c r="H352" s="127">
        <v>-0.16302186878727631</v>
      </c>
      <c r="I352" s="126">
        <v>155335</v>
      </c>
      <c r="J352" s="127">
        <v>2.925390935595007E-2</v>
      </c>
      <c r="K352" s="128">
        <v>152048</v>
      </c>
      <c r="L352" s="127">
        <v>9.7035332145253506E-2</v>
      </c>
      <c r="M352" s="128">
        <v>307383</v>
      </c>
      <c r="N352" s="127">
        <v>6.1702340779016263E-2</v>
      </c>
      <c r="O352" s="129">
        <v>3.02571860816944E-4</v>
      </c>
      <c r="P352" s="130">
        <v>7.9974744817426068E-3</v>
      </c>
      <c r="Q352" s="131">
        <v>4.1088804520744478E-3</v>
      </c>
    </row>
    <row r="353" spans="2:17" s="4" customFormat="1" hidden="1" outlineLevel="1" x14ac:dyDescent="0.25">
      <c r="B353" s="52" t="s">
        <v>85</v>
      </c>
      <c r="C353" s="126">
        <v>5</v>
      </c>
      <c r="D353" s="127">
        <v>-0.83870967741935487</v>
      </c>
      <c r="E353" s="128">
        <v>1370</v>
      </c>
      <c r="F353" s="127">
        <v>-0.15012406947890822</v>
      </c>
      <c r="G353" s="128">
        <v>1375</v>
      </c>
      <c r="H353" s="127">
        <v>-0.16311625076080338</v>
      </c>
      <c r="I353" s="126">
        <v>172938</v>
      </c>
      <c r="J353" s="127">
        <v>-2.223654527876251E-2</v>
      </c>
      <c r="K353" s="128">
        <v>165349</v>
      </c>
      <c r="L353" s="127">
        <v>7.204496975433905E-2</v>
      </c>
      <c r="M353" s="128">
        <v>338287</v>
      </c>
      <c r="N353" s="127">
        <v>2.1681747345277058E-2</v>
      </c>
      <c r="O353" s="129">
        <v>2.8912095664342134E-5</v>
      </c>
      <c r="P353" s="130">
        <v>8.2855052041439625E-3</v>
      </c>
      <c r="Q353" s="131">
        <v>4.0645960382751922E-3</v>
      </c>
    </row>
    <row r="354" spans="2:17" s="4" customFormat="1" hidden="1" outlineLevel="1" x14ac:dyDescent="0.25">
      <c r="B354" s="52" t="s">
        <v>86</v>
      </c>
      <c r="C354" s="126">
        <v>2</v>
      </c>
      <c r="D354" s="127">
        <v>-0.90476190476190477</v>
      </c>
      <c r="E354" s="128">
        <v>1077</v>
      </c>
      <c r="F354" s="127">
        <v>-0.29928432010409889</v>
      </c>
      <c r="G354" s="128">
        <v>1079</v>
      </c>
      <c r="H354" s="127">
        <v>-0.30744544287548137</v>
      </c>
      <c r="I354" s="126">
        <v>141019</v>
      </c>
      <c r="J354" s="127">
        <v>-0.10378773435017474</v>
      </c>
      <c r="K354" s="128">
        <v>125825</v>
      </c>
      <c r="L354" s="127">
        <v>-5.302175058327685E-2</v>
      </c>
      <c r="M354" s="128">
        <v>266844</v>
      </c>
      <c r="N354" s="127">
        <v>-8.0545792846805853E-2</v>
      </c>
      <c r="O354" s="129">
        <v>1.418248604797935E-5</v>
      </c>
      <c r="P354" s="130">
        <v>8.5595072521359034E-3</v>
      </c>
      <c r="Q354" s="131">
        <v>4.0435610319137774E-3</v>
      </c>
    </row>
    <row r="355" spans="2:17" s="4" customFormat="1" hidden="1" outlineLevel="1" x14ac:dyDescent="0.25">
      <c r="B355" s="52" t="s">
        <v>87</v>
      </c>
      <c r="C355" s="126">
        <v>787</v>
      </c>
      <c r="D355" s="127">
        <v>-0.33809924306139616</v>
      </c>
      <c r="E355" s="128">
        <v>4045</v>
      </c>
      <c r="F355" s="127">
        <v>0.15902578796561606</v>
      </c>
      <c r="G355" s="128">
        <v>4832</v>
      </c>
      <c r="H355" s="127">
        <v>3.269929472109423E-2</v>
      </c>
      <c r="I355" s="126">
        <v>154656</v>
      </c>
      <c r="J355" s="127">
        <v>-2.021577857038781E-2</v>
      </c>
      <c r="K355" s="128">
        <v>135012</v>
      </c>
      <c r="L355" s="127">
        <v>0.11364798653842989</v>
      </c>
      <c r="M355" s="128">
        <v>289668</v>
      </c>
      <c r="N355" s="127">
        <v>3.7935223107269822E-2</v>
      </c>
      <c r="O355" s="129">
        <v>5.0887130146906687E-3</v>
      </c>
      <c r="P355" s="130">
        <v>2.9960299825200723E-2</v>
      </c>
      <c r="Q355" s="131">
        <v>1.6681166024552246E-2</v>
      </c>
    </row>
    <row r="356" spans="2:17" s="4" customFormat="1" hidden="1" outlineLevel="1" x14ac:dyDescent="0.25">
      <c r="B356" s="52" t="s">
        <v>88</v>
      </c>
      <c r="C356" s="126">
        <v>2066</v>
      </c>
      <c r="D356" s="127">
        <v>-0.29076553381393755</v>
      </c>
      <c r="E356" s="128">
        <v>5312</v>
      </c>
      <c r="F356" s="127">
        <v>5.6904098686828553E-2</v>
      </c>
      <c r="G356" s="128">
        <v>7378</v>
      </c>
      <c r="H356" s="127">
        <v>-7.0663811563169143E-2</v>
      </c>
      <c r="I356" s="126">
        <v>146812</v>
      </c>
      <c r="J356" s="127">
        <v>-2.9720637899926627E-2</v>
      </c>
      <c r="K356" s="128">
        <v>110504</v>
      </c>
      <c r="L356" s="127">
        <v>-0.17050248464922158</v>
      </c>
      <c r="M356" s="128">
        <v>257316</v>
      </c>
      <c r="N356" s="127">
        <v>-9.5635915044969377E-2</v>
      </c>
      <c r="O356" s="129">
        <v>1.4072419148298505E-2</v>
      </c>
      <c r="P356" s="130">
        <v>4.8070658075725768E-2</v>
      </c>
      <c r="Q356" s="131">
        <v>2.8672915792255439E-2</v>
      </c>
    </row>
    <row r="357" spans="2:17" s="4" customFormat="1" hidden="1" outlineLevel="1" x14ac:dyDescent="0.25">
      <c r="B357" s="52" t="s">
        <v>89</v>
      </c>
      <c r="C357" s="126">
        <v>1324</v>
      </c>
      <c r="D357" s="127">
        <v>-0.46091205211726383</v>
      </c>
      <c r="E357" s="128">
        <v>5457</v>
      </c>
      <c r="F357" s="127">
        <v>9.3806374022850303E-2</v>
      </c>
      <c r="G357" s="128">
        <v>6781</v>
      </c>
      <c r="H357" s="127">
        <v>-8.918737407656141E-2</v>
      </c>
      <c r="I357" s="126">
        <v>135231</v>
      </c>
      <c r="J357" s="127">
        <v>-9.2244903438878145E-2</v>
      </c>
      <c r="K357" s="128">
        <v>123042</v>
      </c>
      <c r="L357" s="127">
        <v>-2.3638917323303255E-2</v>
      </c>
      <c r="M357" s="128">
        <v>258273</v>
      </c>
      <c r="N357" s="127">
        <v>-6.0804963017374924E-2</v>
      </c>
      <c r="O357" s="129">
        <v>9.7906545096908253E-3</v>
      </c>
      <c r="P357" s="130">
        <v>4.4350709513824547E-2</v>
      </c>
      <c r="Q357" s="131">
        <v>2.6255164109295202E-2</v>
      </c>
    </row>
    <row r="358" spans="2:17" s="4" customFormat="1" ht="15.75" collapsed="1" x14ac:dyDescent="0.25">
      <c r="B358" s="64">
        <v>1992</v>
      </c>
      <c r="C358" s="132">
        <v>12384</v>
      </c>
      <c r="D358" s="66">
        <v>-0.1888386716447239</v>
      </c>
      <c r="E358" s="65">
        <v>42710</v>
      </c>
      <c r="F358" s="66">
        <v>9.305420484209459E-2</v>
      </c>
      <c r="G358" s="65">
        <v>55094</v>
      </c>
      <c r="H358" s="66">
        <v>1.3856940431718145E-2</v>
      </c>
      <c r="I358" s="132">
        <v>1740034</v>
      </c>
      <c r="J358" s="66">
        <v>1.9471525662057676E-2</v>
      </c>
      <c r="K358" s="65">
        <v>1568878</v>
      </c>
      <c r="L358" s="66">
        <v>0.10785828479750537</v>
      </c>
      <c r="M358" s="65">
        <v>3308912</v>
      </c>
      <c r="N358" s="66">
        <v>5.9551652675559064E-2</v>
      </c>
      <c r="O358" s="133">
        <v>7.1171023094951016E-3</v>
      </c>
      <c r="P358" s="87">
        <v>2.7223276762119171E-2</v>
      </c>
      <c r="Q358" s="134">
        <v>1.6650185922139966E-2</v>
      </c>
    </row>
    <row r="359" spans="2:17" s="4" customFormat="1" hidden="1" outlineLevel="1" x14ac:dyDescent="0.25">
      <c r="B359" s="52" t="s">
        <v>78</v>
      </c>
      <c r="C359" s="126">
        <v>2639</v>
      </c>
      <c r="D359" s="127">
        <v>-0.27500000000000002</v>
      </c>
      <c r="E359" s="128">
        <v>5721</v>
      </c>
      <c r="F359" s="127">
        <v>-0.32567185289957568</v>
      </c>
      <c r="G359" s="128">
        <v>8360</v>
      </c>
      <c r="H359" s="127">
        <v>-0.31045859452325963</v>
      </c>
      <c r="I359" s="126">
        <v>115002</v>
      </c>
      <c r="J359" s="127">
        <v>-3.8677912546288939E-2</v>
      </c>
      <c r="K359" s="128">
        <v>96418</v>
      </c>
      <c r="L359" s="127">
        <v>4.3247746724229374E-2</v>
      </c>
      <c r="M359" s="128">
        <v>211420</v>
      </c>
      <c r="N359" s="127">
        <v>-2.9709974062721578E-3</v>
      </c>
      <c r="O359" s="129">
        <v>2.2947427001269543E-2</v>
      </c>
      <c r="P359" s="130">
        <v>5.9335393806135783E-2</v>
      </c>
      <c r="Q359" s="131">
        <v>3.9542143600416232E-2</v>
      </c>
    </row>
    <row r="360" spans="2:17" s="4" customFormat="1" hidden="1" outlineLevel="1" x14ac:dyDescent="0.25">
      <c r="B360" s="52" t="s">
        <v>79</v>
      </c>
      <c r="C360" s="126">
        <v>2711</v>
      </c>
      <c r="D360" s="127">
        <v>-0.14398484370066311</v>
      </c>
      <c r="E360" s="128">
        <v>5766</v>
      </c>
      <c r="F360" s="127">
        <v>-0.19491762077631947</v>
      </c>
      <c r="G360" s="128">
        <v>8477</v>
      </c>
      <c r="H360" s="127">
        <v>-0.17930099719237103</v>
      </c>
      <c r="I360" s="126">
        <v>122984</v>
      </c>
      <c r="J360" s="127">
        <v>4.1972379903414403E-2</v>
      </c>
      <c r="K360" s="128">
        <v>103077</v>
      </c>
      <c r="L360" s="127">
        <v>5.5003428758584771E-2</v>
      </c>
      <c r="M360" s="128">
        <v>226061</v>
      </c>
      <c r="N360" s="127">
        <v>4.7873992388739683E-2</v>
      </c>
      <c r="O360" s="129">
        <v>2.2043517855981267E-2</v>
      </c>
      <c r="P360" s="130">
        <v>5.5938764224802817E-2</v>
      </c>
      <c r="Q360" s="131">
        <v>3.7498728219374416E-2</v>
      </c>
    </row>
    <row r="361" spans="2:17" s="4" customFormat="1" hidden="1" outlineLevel="1" x14ac:dyDescent="0.25">
      <c r="B361" s="52" t="s">
        <v>80</v>
      </c>
      <c r="C361" s="126">
        <v>2897</v>
      </c>
      <c r="D361" s="127">
        <v>-4.7039473684210575E-2</v>
      </c>
      <c r="E361" s="128">
        <v>5342</v>
      </c>
      <c r="F361" s="127">
        <v>-0.13922010957138253</v>
      </c>
      <c r="G361" s="128">
        <v>8239</v>
      </c>
      <c r="H361" s="127">
        <v>-0.10891196192948305</v>
      </c>
      <c r="I361" s="126">
        <v>148581</v>
      </c>
      <c r="J361" s="127">
        <v>0.14996323671684531</v>
      </c>
      <c r="K361" s="128">
        <v>126614</v>
      </c>
      <c r="L361" s="127">
        <v>0.13939383031568342</v>
      </c>
      <c r="M361" s="128">
        <v>275195</v>
      </c>
      <c r="N361" s="127">
        <v>0.14507612481223653</v>
      </c>
      <c r="O361" s="129">
        <v>1.9497782354406013E-2</v>
      </c>
      <c r="P361" s="130">
        <v>4.2191226878544236E-2</v>
      </c>
      <c r="Q361" s="131">
        <v>2.9938770689874453E-2</v>
      </c>
    </row>
    <row r="362" spans="2:17" s="4" customFormat="1" hidden="1" outlineLevel="1" x14ac:dyDescent="0.25">
      <c r="B362" s="52" t="s">
        <v>81</v>
      </c>
      <c r="C362" s="126">
        <v>375</v>
      </c>
      <c r="D362" s="127">
        <v>-0.70634299138606105</v>
      </c>
      <c r="E362" s="128">
        <v>2800</v>
      </c>
      <c r="F362" s="127">
        <v>0.65484633569739947</v>
      </c>
      <c r="G362" s="128">
        <v>3175</v>
      </c>
      <c r="H362" s="127">
        <v>6.9383630852138722E-2</v>
      </c>
      <c r="I362" s="126">
        <v>131336</v>
      </c>
      <c r="J362" s="127">
        <v>2.7346683354192658E-2</v>
      </c>
      <c r="K362" s="128">
        <v>95465</v>
      </c>
      <c r="L362" s="127">
        <v>-9.7539302156301133E-2</v>
      </c>
      <c r="M362" s="128">
        <v>226801</v>
      </c>
      <c r="N362" s="127">
        <v>-2.9200892035458836E-2</v>
      </c>
      <c r="O362" s="129">
        <v>2.8552719741731132E-3</v>
      </c>
      <c r="P362" s="130">
        <v>2.9330120986749069E-2</v>
      </c>
      <c r="Q362" s="131">
        <v>1.3999056441550081E-2</v>
      </c>
    </row>
    <row r="363" spans="2:17" s="4" customFormat="1" hidden="1" outlineLevel="1" x14ac:dyDescent="0.25">
      <c r="B363" s="52" t="s">
        <v>82</v>
      </c>
      <c r="C363" s="126">
        <v>12</v>
      </c>
      <c r="D363" s="127">
        <v>-7.6923076923076872E-2</v>
      </c>
      <c r="E363" s="128">
        <v>188</v>
      </c>
      <c r="F363" s="127">
        <v>-0.84665579119086454</v>
      </c>
      <c r="G363" s="128">
        <v>200</v>
      </c>
      <c r="H363" s="127">
        <v>-0.83857949959644873</v>
      </c>
      <c r="I363" s="126">
        <v>125563</v>
      </c>
      <c r="J363" s="127">
        <v>0.21346218893452518</v>
      </c>
      <c r="K363" s="128">
        <v>91268</v>
      </c>
      <c r="L363" s="127">
        <v>0.40891338242331621</v>
      </c>
      <c r="M363" s="128">
        <v>216831</v>
      </c>
      <c r="N363" s="127">
        <v>0.28871230401654646</v>
      </c>
      <c r="O363" s="129">
        <v>9.5569554725516274E-5</v>
      </c>
      <c r="P363" s="130">
        <v>2.0598676425472237E-3</v>
      </c>
      <c r="Q363" s="131">
        <v>9.2237733534411592E-4</v>
      </c>
    </row>
    <row r="364" spans="2:17" s="4" customFormat="1" hidden="1" outlineLevel="1" x14ac:dyDescent="0.25">
      <c r="B364" s="52" t="s">
        <v>83</v>
      </c>
      <c r="C364" s="126">
        <v>10</v>
      </c>
      <c r="D364" s="127">
        <v>-0.2857142857142857</v>
      </c>
      <c r="E364" s="128">
        <v>1107</v>
      </c>
      <c r="F364" s="127">
        <v>-3.7391304347826115E-2</v>
      </c>
      <c r="G364" s="128">
        <v>1117</v>
      </c>
      <c r="H364" s="127">
        <v>-4.0378006872852201E-2</v>
      </c>
      <c r="I364" s="126">
        <v>120064</v>
      </c>
      <c r="J364" s="127">
        <v>0.15749997589827136</v>
      </c>
      <c r="K364" s="128">
        <v>97115</v>
      </c>
      <c r="L364" s="127">
        <v>0.14406380321843404</v>
      </c>
      <c r="M364" s="128">
        <v>217179</v>
      </c>
      <c r="N364" s="127">
        <v>0.15145297513957146</v>
      </c>
      <c r="O364" s="129">
        <v>8.3288912579957354E-5</v>
      </c>
      <c r="P364" s="130">
        <v>1.1398857025176337E-2</v>
      </c>
      <c r="Q364" s="131">
        <v>5.1432228714562642E-3</v>
      </c>
    </row>
    <row r="365" spans="2:17" s="4" customFormat="1" hidden="1" outlineLevel="1" x14ac:dyDescent="0.25">
      <c r="B365" s="52" t="s">
        <v>84</v>
      </c>
      <c r="C365" s="126">
        <v>13</v>
      </c>
      <c r="D365" s="127">
        <v>0.85714285714285721</v>
      </c>
      <c r="E365" s="128">
        <v>1496</v>
      </c>
      <c r="F365" s="127">
        <v>-0.15192743764172334</v>
      </c>
      <c r="G365" s="128">
        <v>1509</v>
      </c>
      <c r="H365" s="127">
        <v>-0.14793901750423488</v>
      </c>
      <c r="I365" s="126">
        <v>150920</v>
      </c>
      <c r="J365" s="127">
        <v>0.15635104280000611</v>
      </c>
      <c r="K365" s="128">
        <v>138599</v>
      </c>
      <c r="L365" s="127">
        <v>0.14366934019869948</v>
      </c>
      <c r="M365" s="128">
        <v>289519</v>
      </c>
      <c r="N365" s="127">
        <v>0.15024513114715021</v>
      </c>
      <c r="O365" s="129">
        <v>8.6138351444473899E-5</v>
      </c>
      <c r="P365" s="130">
        <v>1.0793728670481027E-2</v>
      </c>
      <c r="Q365" s="131">
        <v>5.2120931614160039E-3</v>
      </c>
    </row>
    <row r="366" spans="2:17" s="4" customFormat="1" hidden="1" outlineLevel="1" x14ac:dyDescent="0.25">
      <c r="B366" s="52" t="s">
        <v>85</v>
      </c>
      <c r="C366" s="126">
        <v>31</v>
      </c>
      <c r="D366" s="127">
        <v>0.82352941176470584</v>
      </c>
      <c r="E366" s="128">
        <v>1612</v>
      </c>
      <c r="F366" s="127">
        <v>0.37425404944586527</v>
      </c>
      <c r="G366" s="128">
        <v>1643</v>
      </c>
      <c r="H366" s="127">
        <v>0.38067226890756301</v>
      </c>
      <c r="I366" s="126">
        <v>176871</v>
      </c>
      <c r="J366" s="127">
        <v>0.15396810898272362</v>
      </c>
      <c r="K366" s="128">
        <v>154237</v>
      </c>
      <c r="L366" s="127">
        <v>0.18267210575551696</v>
      </c>
      <c r="M366" s="128">
        <v>331108</v>
      </c>
      <c r="N366" s="127">
        <v>0.16716369507131135</v>
      </c>
      <c r="O366" s="129">
        <v>1.7526898134798808E-4</v>
      </c>
      <c r="P366" s="130">
        <v>1.0451448096111827E-2</v>
      </c>
      <c r="Q366" s="131">
        <v>4.9621271609263445E-3</v>
      </c>
    </row>
    <row r="367" spans="2:17" s="4" customFormat="1" hidden="1" outlineLevel="1" x14ac:dyDescent="0.25">
      <c r="B367" s="52" t="s">
        <v>86</v>
      </c>
      <c r="C367" s="126">
        <v>21</v>
      </c>
      <c r="D367" s="127">
        <v>-0.5</v>
      </c>
      <c r="E367" s="128">
        <v>1537</v>
      </c>
      <c r="F367" s="127">
        <v>0.54939516129032251</v>
      </c>
      <c r="G367" s="128">
        <v>1558</v>
      </c>
      <c r="H367" s="127">
        <v>0.50676982591876207</v>
      </c>
      <c r="I367" s="126">
        <v>157350</v>
      </c>
      <c r="J367" s="127">
        <v>0.16336670264835051</v>
      </c>
      <c r="K367" s="128">
        <v>132870</v>
      </c>
      <c r="L367" s="127">
        <v>0.29602715541206193</v>
      </c>
      <c r="M367" s="128">
        <v>290220</v>
      </c>
      <c r="N367" s="127">
        <v>0.22056566081379447</v>
      </c>
      <c r="O367" s="129">
        <v>1.3346043851286939E-4</v>
      </c>
      <c r="P367" s="130">
        <v>1.1567697749680139E-2</v>
      </c>
      <c r="Q367" s="131">
        <v>5.3683412583557305E-3</v>
      </c>
    </row>
    <row r="368" spans="2:17" s="4" customFormat="1" hidden="1" outlineLevel="1" x14ac:dyDescent="0.25">
      <c r="B368" s="52" t="s">
        <v>87</v>
      </c>
      <c r="C368" s="126">
        <v>1189</v>
      </c>
      <c r="D368" s="127">
        <v>0.23725286160249737</v>
      </c>
      <c r="E368" s="128">
        <v>3490</v>
      </c>
      <c r="F368" s="127">
        <v>0.38437128123760411</v>
      </c>
      <c r="G368" s="128">
        <v>4679</v>
      </c>
      <c r="H368" s="127">
        <v>0.34376794945433664</v>
      </c>
      <c r="I368" s="126">
        <v>157847</v>
      </c>
      <c r="J368" s="127">
        <v>0.1292127195335695</v>
      </c>
      <c r="K368" s="128">
        <v>121234</v>
      </c>
      <c r="L368" s="127">
        <v>0.36524774774774782</v>
      </c>
      <c r="M368" s="128">
        <v>279081</v>
      </c>
      <c r="N368" s="127">
        <v>0.22090688365378308</v>
      </c>
      <c r="O368" s="129">
        <v>7.5326106926327397E-3</v>
      </c>
      <c r="P368" s="130">
        <v>2.8787303891647558E-2</v>
      </c>
      <c r="Q368" s="131">
        <v>1.6765741845557382E-2</v>
      </c>
    </row>
    <row r="369" spans="2:17" s="4" customFormat="1" hidden="1" outlineLevel="1" x14ac:dyDescent="0.25">
      <c r="B369" s="52" t="s">
        <v>88</v>
      </c>
      <c r="C369" s="126">
        <v>2913</v>
      </c>
      <c r="D369" s="127">
        <v>0.176969696969697</v>
      </c>
      <c r="E369" s="128">
        <v>5026</v>
      </c>
      <c r="F369" s="127">
        <v>0.16802231001626766</v>
      </c>
      <c r="G369" s="128">
        <v>7939</v>
      </c>
      <c r="H369" s="127">
        <v>0.17128946591915017</v>
      </c>
      <c r="I369" s="126">
        <v>151309</v>
      </c>
      <c r="J369" s="127">
        <v>0.18965774804028723</v>
      </c>
      <c r="K369" s="128">
        <v>133218</v>
      </c>
      <c r="L369" s="127">
        <v>0.45074977947662442</v>
      </c>
      <c r="M369" s="128">
        <v>284527</v>
      </c>
      <c r="N369" s="127">
        <v>0.29912699644771568</v>
      </c>
      <c r="O369" s="129">
        <v>1.9251994263394776E-2</v>
      </c>
      <c r="P369" s="130">
        <v>3.7727634403759251E-2</v>
      </c>
      <c r="Q369" s="131">
        <v>2.7902448625262276E-2</v>
      </c>
    </row>
    <row r="370" spans="2:17" s="4" customFormat="1" hidden="1" outlineLevel="1" x14ac:dyDescent="0.25">
      <c r="B370" s="52" t="s">
        <v>89</v>
      </c>
      <c r="C370" s="126">
        <v>2456</v>
      </c>
      <c r="D370" s="127">
        <v>-0.15775034293552814</v>
      </c>
      <c r="E370" s="128">
        <v>4989</v>
      </c>
      <c r="F370" s="127">
        <v>0.15915427509293689</v>
      </c>
      <c r="G370" s="128">
        <v>7445</v>
      </c>
      <c r="H370" s="127">
        <v>3.1163434903047182E-2</v>
      </c>
      <c r="I370" s="126">
        <v>148973</v>
      </c>
      <c r="J370" s="127">
        <v>0.17335759236943038</v>
      </c>
      <c r="K370" s="128">
        <v>126021</v>
      </c>
      <c r="L370" s="127">
        <v>0.174123281034547</v>
      </c>
      <c r="M370" s="128">
        <v>274994</v>
      </c>
      <c r="N370" s="127">
        <v>0.17370835911991289</v>
      </c>
      <c r="O370" s="129">
        <v>1.6486208910339459E-2</v>
      </c>
      <c r="P370" s="130">
        <v>3.9588639988573336E-2</v>
      </c>
      <c r="Q370" s="131">
        <v>2.7073317963301018E-2</v>
      </c>
    </row>
    <row r="371" spans="2:17" s="4" customFormat="1" ht="15.75" collapsed="1" x14ac:dyDescent="0.25">
      <c r="B371" s="64">
        <v>1991</v>
      </c>
      <c r="C371" s="132">
        <v>15267</v>
      </c>
      <c r="D371" s="66">
        <v>-0.13102623939894131</v>
      </c>
      <c r="E371" s="65">
        <v>39074</v>
      </c>
      <c r="F371" s="66">
        <v>-4.6440686238621631E-2</v>
      </c>
      <c r="G371" s="65">
        <v>54341</v>
      </c>
      <c r="H371" s="66">
        <v>-7.1823864995046671E-2</v>
      </c>
      <c r="I371" s="132">
        <v>1706800</v>
      </c>
      <c r="J371" s="66">
        <v>0.12668915908246259</v>
      </c>
      <c r="K371" s="65">
        <v>1416136</v>
      </c>
      <c r="L371" s="66">
        <v>0.18131630710606972</v>
      </c>
      <c r="M371" s="65">
        <v>3122936</v>
      </c>
      <c r="N371" s="66">
        <v>0.15082108695307705</v>
      </c>
      <c r="O371" s="133">
        <v>8.9448089992969302E-3</v>
      </c>
      <c r="P371" s="87">
        <v>2.7591982690927989E-2</v>
      </c>
      <c r="Q371" s="134">
        <v>1.7400612756713556E-2</v>
      </c>
    </row>
    <row r="372" spans="2:17" s="4" customFormat="1" hidden="1" outlineLevel="1" x14ac:dyDescent="0.25">
      <c r="B372" s="52" t="s">
        <v>78</v>
      </c>
      <c r="C372" s="126">
        <v>3640</v>
      </c>
      <c r="D372" s="127">
        <v>-7.8014184397163122E-2</v>
      </c>
      <c r="E372" s="128">
        <v>8484</v>
      </c>
      <c r="F372" s="127">
        <v>-0.14346289752650176</v>
      </c>
      <c r="G372" s="128">
        <v>12124</v>
      </c>
      <c r="H372" s="127">
        <v>-0.124810510358767</v>
      </c>
      <c r="I372" s="126">
        <v>119629</v>
      </c>
      <c r="J372" s="127">
        <v>-0.10765248655462811</v>
      </c>
      <c r="K372" s="128">
        <v>92421</v>
      </c>
      <c r="L372" s="127">
        <v>-0.10627496107764167</v>
      </c>
      <c r="M372" s="128">
        <v>212050</v>
      </c>
      <c r="N372" s="127">
        <v>-0.10705262094057399</v>
      </c>
      <c r="O372" s="129">
        <v>3.0427404726278744E-2</v>
      </c>
      <c r="P372" s="130">
        <v>9.1797318791183816E-2</v>
      </c>
      <c r="Q372" s="131">
        <v>5.7175194529592077E-2</v>
      </c>
    </row>
    <row r="373" spans="2:17" s="4" customFormat="1" hidden="1" outlineLevel="1" x14ac:dyDescent="0.25">
      <c r="B373" s="52" t="s">
        <v>79</v>
      </c>
      <c r="C373" s="126">
        <v>3167</v>
      </c>
      <c r="D373" s="127">
        <v>-9.9772598067083607E-2</v>
      </c>
      <c r="E373" s="128">
        <v>7162</v>
      </c>
      <c r="F373" s="127">
        <v>-6.4035546262415033E-2</v>
      </c>
      <c r="G373" s="128">
        <v>10329</v>
      </c>
      <c r="H373" s="127">
        <v>-7.5290957923008106E-2</v>
      </c>
      <c r="I373" s="126">
        <v>118030</v>
      </c>
      <c r="J373" s="127">
        <v>-9.0846068523539603E-2</v>
      </c>
      <c r="K373" s="128">
        <v>97703</v>
      </c>
      <c r="L373" s="127">
        <v>2.6658680621230335E-2</v>
      </c>
      <c r="M373" s="128">
        <v>215733</v>
      </c>
      <c r="N373" s="127">
        <v>-4.114405084670425E-2</v>
      </c>
      <c r="O373" s="129">
        <v>2.6832161314919934E-2</v>
      </c>
      <c r="P373" s="130">
        <v>7.3303788010603568E-2</v>
      </c>
      <c r="Q373" s="131">
        <v>4.7878627748188733E-2</v>
      </c>
    </row>
    <row r="374" spans="2:17" s="4" customFormat="1" hidden="1" outlineLevel="1" x14ac:dyDescent="0.25">
      <c r="B374" s="52" t="s">
        <v>80</v>
      </c>
      <c r="C374" s="126">
        <v>3040</v>
      </c>
      <c r="D374" s="127">
        <v>-0.13464275547964699</v>
      </c>
      <c r="E374" s="128">
        <v>6206</v>
      </c>
      <c r="F374" s="127">
        <v>-0.28625646923519266</v>
      </c>
      <c r="G374" s="128">
        <v>9246</v>
      </c>
      <c r="H374" s="127">
        <v>-0.24262778505897775</v>
      </c>
      <c r="I374" s="126">
        <v>129205</v>
      </c>
      <c r="J374" s="127">
        <v>-9.2406574880584458E-2</v>
      </c>
      <c r="K374" s="128">
        <v>111124</v>
      </c>
      <c r="L374" s="127">
        <v>-5.3353437774199874E-2</v>
      </c>
      <c r="M374" s="128">
        <v>240329</v>
      </c>
      <c r="N374" s="127">
        <v>-7.4757360046506793E-2</v>
      </c>
      <c r="O374" s="129">
        <v>2.3528501218993074E-2</v>
      </c>
      <c r="P374" s="130">
        <v>5.5847521687484254E-2</v>
      </c>
      <c r="Q374" s="131">
        <v>3.8472260942291607E-2</v>
      </c>
    </row>
    <row r="375" spans="2:17" s="4" customFormat="1" hidden="1" outlineLevel="1" x14ac:dyDescent="0.25">
      <c r="B375" s="52" t="s">
        <v>81</v>
      </c>
      <c r="C375" s="126">
        <v>1277</v>
      </c>
      <c r="D375" s="127">
        <v>-0.29680616740088106</v>
      </c>
      <c r="E375" s="128">
        <v>1692</v>
      </c>
      <c r="F375" s="127">
        <v>-0.70640291514836018</v>
      </c>
      <c r="G375" s="128">
        <v>2969</v>
      </c>
      <c r="H375" s="127">
        <v>-0.60825966486343841</v>
      </c>
      <c r="I375" s="126">
        <v>127840</v>
      </c>
      <c r="J375" s="127">
        <v>2.8512582866705216E-2</v>
      </c>
      <c r="K375" s="128">
        <v>105783</v>
      </c>
      <c r="L375" s="127">
        <v>0.29868391975839126</v>
      </c>
      <c r="M375" s="128">
        <v>233623</v>
      </c>
      <c r="N375" s="127">
        <v>0.13547023086269738</v>
      </c>
      <c r="O375" s="129">
        <v>9.9890488110137669E-3</v>
      </c>
      <c r="P375" s="130">
        <v>1.5995008649783045E-2</v>
      </c>
      <c r="Q375" s="131">
        <v>1.2708509008102798E-2</v>
      </c>
    </row>
    <row r="376" spans="2:17" s="4" customFormat="1" hidden="1" outlineLevel="1" x14ac:dyDescent="0.25">
      <c r="B376" s="52" t="s">
        <v>82</v>
      </c>
      <c r="C376" s="126">
        <v>13</v>
      </c>
      <c r="D376" s="127">
        <v>-0.70454545454545459</v>
      </c>
      <c r="E376" s="128">
        <v>1226</v>
      </c>
      <c r="F376" s="127">
        <v>-0.66029371016902183</v>
      </c>
      <c r="G376" s="128">
        <v>1239</v>
      </c>
      <c r="H376" s="127">
        <v>-0.66082671776621948</v>
      </c>
      <c r="I376" s="126">
        <v>103475</v>
      </c>
      <c r="J376" s="127">
        <v>-4.8916789985017917E-2</v>
      </c>
      <c r="K376" s="128">
        <v>64779</v>
      </c>
      <c r="L376" s="127">
        <v>-5.2703157217437124E-2</v>
      </c>
      <c r="M376" s="128">
        <v>168254</v>
      </c>
      <c r="N376" s="127">
        <v>-5.0378146517665701E-2</v>
      </c>
      <c r="O376" s="129">
        <v>1.2563421116211645E-4</v>
      </c>
      <c r="P376" s="130">
        <v>1.8925886475555351E-2</v>
      </c>
      <c r="Q376" s="131">
        <v>7.3638665351195218E-3</v>
      </c>
    </row>
    <row r="377" spans="2:17" s="4" customFormat="1" hidden="1" outlineLevel="1" x14ac:dyDescent="0.25">
      <c r="B377" s="52" t="s">
        <v>83</v>
      </c>
      <c r="C377" s="126">
        <v>14</v>
      </c>
      <c r="D377" s="127">
        <v>-0.73076923076923084</v>
      </c>
      <c r="E377" s="128">
        <v>1150</v>
      </c>
      <c r="F377" s="127">
        <v>-0.58736993182633657</v>
      </c>
      <c r="G377" s="128">
        <v>1164</v>
      </c>
      <c r="H377" s="127">
        <v>-0.58999647763296936</v>
      </c>
      <c r="I377" s="126">
        <v>103727</v>
      </c>
      <c r="J377" s="127">
        <v>4.7895662012809925E-2</v>
      </c>
      <c r="K377" s="128">
        <v>84886</v>
      </c>
      <c r="L377" s="127">
        <v>8.9623125898541822E-2</v>
      </c>
      <c r="M377" s="128">
        <v>188613</v>
      </c>
      <c r="N377" s="127">
        <v>6.6272824919441531E-2</v>
      </c>
      <c r="O377" s="129">
        <v>1.3496968002545142E-4</v>
      </c>
      <c r="P377" s="130">
        <v>1.3547581462196357E-2</v>
      </c>
      <c r="Q377" s="131">
        <v>6.1713667668718483E-3</v>
      </c>
    </row>
    <row r="378" spans="2:17" s="4" customFormat="1" hidden="1" outlineLevel="1" x14ac:dyDescent="0.25">
      <c r="B378" s="52" t="s">
        <v>84</v>
      </c>
      <c r="C378" s="126">
        <v>7</v>
      </c>
      <c r="D378" s="127">
        <v>-0.7407407407407407</v>
      </c>
      <c r="E378" s="128">
        <v>1764</v>
      </c>
      <c r="F378" s="127">
        <v>-0.49412102093490107</v>
      </c>
      <c r="G378" s="128">
        <v>1771</v>
      </c>
      <c r="H378" s="127">
        <v>-0.49601593625498008</v>
      </c>
      <c r="I378" s="126">
        <v>130514</v>
      </c>
      <c r="J378" s="127">
        <v>7.0787457132074127E-2</v>
      </c>
      <c r="K378" s="128">
        <v>121188</v>
      </c>
      <c r="L378" s="127">
        <v>1.3769219186562154E-2</v>
      </c>
      <c r="M378" s="128">
        <v>251702</v>
      </c>
      <c r="N378" s="127">
        <v>4.2555130308000733E-2</v>
      </c>
      <c r="O378" s="129">
        <v>5.3634092894248895E-5</v>
      </c>
      <c r="P378" s="130">
        <v>1.4555896623428061E-2</v>
      </c>
      <c r="Q378" s="131">
        <v>7.036098243160563E-3</v>
      </c>
    </row>
    <row r="379" spans="2:17" s="4" customFormat="1" hidden="1" outlineLevel="1" x14ac:dyDescent="0.25">
      <c r="B379" s="52" t="s">
        <v>85</v>
      </c>
      <c r="C379" s="126">
        <v>17</v>
      </c>
      <c r="D379" s="127">
        <v>0.41666666666666674</v>
      </c>
      <c r="E379" s="128">
        <v>1173</v>
      </c>
      <c r="F379" s="127">
        <v>-0.62761904761904763</v>
      </c>
      <c r="G379" s="128">
        <v>1190</v>
      </c>
      <c r="H379" s="127">
        <v>-0.62365591397849462</v>
      </c>
      <c r="I379" s="126">
        <v>153272</v>
      </c>
      <c r="J379" s="127">
        <v>6.5558042852574383E-2</v>
      </c>
      <c r="K379" s="128">
        <v>130414</v>
      </c>
      <c r="L379" s="127">
        <v>0.10007591733445809</v>
      </c>
      <c r="M379" s="128">
        <v>283686</v>
      </c>
      <c r="N379" s="127">
        <v>8.1153388822829964E-2</v>
      </c>
      <c r="O379" s="129">
        <v>1.1091393078970719E-4</v>
      </c>
      <c r="P379" s="130">
        <v>8.9944331130093393E-3</v>
      </c>
      <c r="Q379" s="131">
        <v>4.1947787342343293E-3</v>
      </c>
    </row>
    <row r="380" spans="2:17" s="4" customFormat="1" hidden="1" outlineLevel="1" x14ac:dyDescent="0.25">
      <c r="B380" s="52" t="s">
        <v>86</v>
      </c>
      <c r="C380" s="126">
        <v>42</v>
      </c>
      <c r="D380" s="127">
        <v>0.61538461538461542</v>
      </c>
      <c r="E380" s="128">
        <v>992</v>
      </c>
      <c r="F380" s="127">
        <v>-0.59609120521172643</v>
      </c>
      <c r="G380" s="128">
        <v>1034</v>
      </c>
      <c r="H380" s="127">
        <v>-0.58340048348106366</v>
      </c>
      <c r="I380" s="126">
        <v>135254</v>
      </c>
      <c r="J380" s="127">
        <v>5.8044025846019087E-2</v>
      </c>
      <c r="K380" s="128">
        <v>102521</v>
      </c>
      <c r="L380" s="127">
        <v>3.929241218510815E-2</v>
      </c>
      <c r="M380" s="128">
        <v>237775</v>
      </c>
      <c r="N380" s="127">
        <v>4.9876588999421489E-2</v>
      </c>
      <c r="O380" s="129">
        <v>3.1052686057343959E-4</v>
      </c>
      <c r="P380" s="130">
        <v>9.676066366890685E-3</v>
      </c>
      <c r="Q380" s="131">
        <v>4.3486489328146355E-3</v>
      </c>
    </row>
    <row r="381" spans="2:17" s="4" customFormat="1" hidden="1" outlineLevel="1" x14ac:dyDescent="0.25">
      <c r="B381" s="52" t="s">
        <v>87</v>
      </c>
      <c r="C381" s="126">
        <v>961</v>
      </c>
      <c r="D381" s="127">
        <v>-0.3506756756756757</v>
      </c>
      <c r="E381" s="128">
        <v>2521</v>
      </c>
      <c r="F381" s="127">
        <v>-0.46017130620985014</v>
      </c>
      <c r="G381" s="128">
        <v>3482</v>
      </c>
      <c r="H381" s="127">
        <v>-0.43382113821138213</v>
      </c>
      <c r="I381" s="126">
        <v>139785</v>
      </c>
      <c r="J381" s="127">
        <v>0.14950043172566918</v>
      </c>
      <c r="K381" s="128">
        <v>88800</v>
      </c>
      <c r="L381" s="127">
        <v>3.0198266761024106E-2</v>
      </c>
      <c r="M381" s="128">
        <v>228585</v>
      </c>
      <c r="N381" s="127">
        <v>0.1000134743650205</v>
      </c>
      <c r="O381" s="129">
        <v>6.8748435096755729E-3</v>
      </c>
      <c r="P381" s="130">
        <v>2.8389639639639641E-2</v>
      </c>
      <c r="Q381" s="131">
        <v>1.523284554979548E-2</v>
      </c>
    </row>
    <row r="382" spans="2:17" s="4" customFormat="1" hidden="1" outlineLevel="1" x14ac:dyDescent="0.25">
      <c r="B382" s="52" t="s">
        <v>88</v>
      </c>
      <c r="C382" s="126">
        <v>2475</v>
      </c>
      <c r="D382" s="127">
        <v>-0.2349304482225657</v>
      </c>
      <c r="E382" s="128">
        <v>4303</v>
      </c>
      <c r="F382" s="127">
        <v>-0.35438859714928728</v>
      </c>
      <c r="G382" s="128">
        <v>6778</v>
      </c>
      <c r="H382" s="127">
        <v>-0.31535353535353539</v>
      </c>
      <c r="I382" s="126">
        <v>127187</v>
      </c>
      <c r="J382" s="127">
        <v>0.11510810289501827</v>
      </c>
      <c r="K382" s="128">
        <v>91827</v>
      </c>
      <c r="L382" s="127">
        <v>0.17588229268042821</v>
      </c>
      <c r="M382" s="128">
        <v>219014</v>
      </c>
      <c r="N382" s="127">
        <v>0.13980744210252416</v>
      </c>
      <c r="O382" s="129">
        <v>1.9459535958863721E-2</v>
      </c>
      <c r="P382" s="130">
        <v>4.6859856033628453E-2</v>
      </c>
      <c r="Q382" s="131">
        <v>3.094779329175304E-2</v>
      </c>
    </row>
    <row r="383" spans="2:17" s="4" customFormat="1" hidden="1" outlineLevel="1" x14ac:dyDescent="0.25">
      <c r="B383" s="52" t="s">
        <v>89</v>
      </c>
      <c r="C383" s="126">
        <v>2916</v>
      </c>
      <c r="D383" s="127">
        <v>-0.1415955254636444</v>
      </c>
      <c r="E383" s="128">
        <v>4304</v>
      </c>
      <c r="F383" s="127">
        <v>-0.41593160537386353</v>
      </c>
      <c r="G383" s="128">
        <v>7220</v>
      </c>
      <c r="H383" s="127">
        <v>-0.32937023964332157</v>
      </c>
      <c r="I383" s="126">
        <v>126963</v>
      </c>
      <c r="J383" s="127">
        <v>0.11725831148031474</v>
      </c>
      <c r="K383" s="128">
        <v>107332</v>
      </c>
      <c r="L383" s="127">
        <v>2.8350243837007572E-2</v>
      </c>
      <c r="M383" s="128">
        <v>234295</v>
      </c>
      <c r="N383" s="127">
        <v>7.4693478769419785E-2</v>
      </c>
      <c r="O383" s="129">
        <v>2.2967321188062665E-2</v>
      </c>
      <c r="P383" s="130">
        <v>4.0099877017105802E-2</v>
      </c>
      <c r="Q383" s="131">
        <v>3.0815851810751402E-2</v>
      </c>
    </row>
    <row r="384" spans="2:17" s="4" customFormat="1" ht="15.75" collapsed="1" x14ac:dyDescent="0.25">
      <c r="B384" s="64">
        <v>1990</v>
      </c>
      <c r="C384" s="132">
        <v>17569</v>
      </c>
      <c r="D384" s="66">
        <v>-0.16608126067970386</v>
      </c>
      <c r="E384" s="65">
        <v>40977</v>
      </c>
      <c r="F384" s="66">
        <v>-0.38108687771870464</v>
      </c>
      <c r="G384" s="65">
        <v>58546</v>
      </c>
      <c r="H384" s="66">
        <v>-0.32918557220770883</v>
      </c>
      <c r="I384" s="132">
        <v>1514881</v>
      </c>
      <c r="J384" s="66">
        <v>2.2747971728080296E-2</v>
      </c>
      <c r="K384" s="65">
        <v>1198778</v>
      </c>
      <c r="L384" s="66">
        <v>4.3228463220039259E-2</v>
      </c>
      <c r="M384" s="65">
        <v>2713659</v>
      </c>
      <c r="N384" s="66">
        <v>3.1695352339341953E-2</v>
      </c>
      <c r="O384" s="133">
        <v>1.1597610637403203E-2</v>
      </c>
      <c r="P384" s="87">
        <v>3.4182308984649371E-2</v>
      </c>
      <c r="Q384" s="134">
        <v>2.1574560399814421E-2</v>
      </c>
    </row>
    <row r="385" spans="2:17" s="4" customFormat="1" hidden="1" outlineLevel="1" x14ac:dyDescent="0.25">
      <c r="B385" s="52" t="s">
        <v>78</v>
      </c>
      <c r="C385" s="126">
        <v>3948</v>
      </c>
      <c r="D385" s="127">
        <v>-3.7307973664959748E-2</v>
      </c>
      <c r="E385" s="128">
        <v>9905</v>
      </c>
      <c r="F385" s="127">
        <v>-9.8960415833666548E-3</v>
      </c>
      <c r="G385" s="128">
        <v>13853</v>
      </c>
      <c r="H385" s="127">
        <v>-1.7866004962779125E-2</v>
      </c>
      <c r="I385" s="126">
        <v>134061</v>
      </c>
      <c r="J385" s="127">
        <v>-4.6182517466940576E-3</v>
      </c>
      <c r="K385" s="128">
        <v>103411</v>
      </c>
      <c r="L385" s="127">
        <v>6.5873015873015861E-2</v>
      </c>
      <c r="M385" s="128">
        <v>237472</v>
      </c>
      <c r="N385" s="127">
        <v>2.4898253367457546E-2</v>
      </c>
      <c r="O385" s="129">
        <v>2.9449280551390785E-2</v>
      </c>
      <c r="P385" s="130">
        <v>9.5782847085899958E-2</v>
      </c>
      <c r="Q385" s="131">
        <v>5.8335298477294163E-2</v>
      </c>
    </row>
    <row r="386" spans="2:17" s="4" customFormat="1" hidden="1" outlineLevel="1" x14ac:dyDescent="0.25">
      <c r="B386" s="52" t="s">
        <v>79</v>
      </c>
      <c r="C386" s="126">
        <v>3518</v>
      </c>
      <c r="D386" s="127">
        <v>7.7158603796693148E-2</v>
      </c>
      <c r="E386" s="128">
        <v>7652</v>
      </c>
      <c r="F386" s="127">
        <v>-0.16517564913811911</v>
      </c>
      <c r="G386" s="128">
        <v>11170</v>
      </c>
      <c r="H386" s="127">
        <v>-0.10151222651222647</v>
      </c>
      <c r="I386" s="126">
        <v>129824</v>
      </c>
      <c r="J386" s="127">
        <v>2.1817838365393749E-2</v>
      </c>
      <c r="K386" s="128">
        <v>95166</v>
      </c>
      <c r="L386" s="127">
        <v>8.0057199927365152E-2</v>
      </c>
      <c r="M386" s="128">
        <v>224990</v>
      </c>
      <c r="N386" s="127">
        <v>4.5667490844193193E-2</v>
      </c>
      <c r="O386" s="129">
        <v>2.7098225289622874E-2</v>
      </c>
      <c r="P386" s="130">
        <v>8.0406867999075302E-2</v>
      </c>
      <c r="Q386" s="131">
        <v>4.964665096226499E-2</v>
      </c>
    </row>
    <row r="387" spans="2:17" s="4" customFormat="1" hidden="1" outlineLevel="1" x14ac:dyDescent="0.25">
      <c r="B387" s="52" t="s">
        <v>80</v>
      </c>
      <c r="C387" s="126">
        <v>3513</v>
      </c>
      <c r="D387" s="127">
        <v>0.10645669291338589</v>
      </c>
      <c r="E387" s="128">
        <v>8695</v>
      </c>
      <c r="F387" s="127">
        <v>-5.0867809191136315E-2</v>
      </c>
      <c r="G387" s="128">
        <v>12208</v>
      </c>
      <c r="H387" s="127">
        <v>-1.037613488975353E-2</v>
      </c>
      <c r="I387" s="126">
        <v>142360</v>
      </c>
      <c r="J387" s="127">
        <v>8.4672411559883365E-2</v>
      </c>
      <c r="K387" s="128">
        <v>117387</v>
      </c>
      <c r="L387" s="127">
        <v>0.17512738630334468</v>
      </c>
      <c r="M387" s="128">
        <v>259747</v>
      </c>
      <c r="N387" s="127">
        <v>0.12376481785930604</v>
      </c>
      <c r="O387" s="129">
        <v>2.467687552683338E-2</v>
      </c>
      <c r="P387" s="130">
        <v>7.4071234463782193E-2</v>
      </c>
      <c r="Q387" s="131">
        <v>4.6999580360889637E-2</v>
      </c>
    </row>
    <row r="388" spans="2:17" s="4" customFormat="1" hidden="1" outlineLevel="1" x14ac:dyDescent="0.25">
      <c r="B388" s="52" t="s">
        <v>81</v>
      </c>
      <c r="C388" s="126">
        <v>1816</v>
      </c>
      <c r="D388" s="127">
        <v>0.17692806221646151</v>
      </c>
      <c r="E388" s="128">
        <v>5763</v>
      </c>
      <c r="F388" s="127">
        <v>-9.8404255319148981E-2</v>
      </c>
      <c r="G388" s="128">
        <v>7579</v>
      </c>
      <c r="H388" s="127">
        <v>-4.4864524259609295E-2</v>
      </c>
      <c r="I388" s="126">
        <v>124296</v>
      </c>
      <c r="J388" s="127">
        <v>7.0963294847492753E-2</v>
      </c>
      <c r="K388" s="128">
        <v>81454</v>
      </c>
      <c r="L388" s="127">
        <v>0.15170024743725707</v>
      </c>
      <c r="M388" s="128">
        <v>205750</v>
      </c>
      <c r="N388" s="127">
        <v>0.10153384907781682</v>
      </c>
      <c r="O388" s="129">
        <v>1.4610285125828668E-2</v>
      </c>
      <c r="P388" s="130">
        <v>7.0751589854396349E-2</v>
      </c>
      <c r="Q388" s="131">
        <v>3.6835965978128798E-2</v>
      </c>
    </row>
    <row r="389" spans="2:17" s="4" customFormat="1" hidden="1" outlineLevel="1" x14ac:dyDescent="0.25">
      <c r="B389" s="52" t="s">
        <v>82</v>
      </c>
      <c r="C389" s="126">
        <v>44</v>
      </c>
      <c r="D389" s="127">
        <v>2.1428571428571428</v>
      </c>
      <c r="E389" s="128">
        <v>3609</v>
      </c>
      <c r="F389" s="127">
        <v>-7.6745970836531119E-2</v>
      </c>
      <c r="G389" s="128">
        <v>3653</v>
      </c>
      <c r="H389" s="127">
        <v>-6.8824878919194532E-2</v>
      </c>
      <c r="I389" s="126">
        <v>108797</v>
      </c>
      <c r="J389" s="127">
        <v>-4.1191062454803973E-3</v>
      </c>
      <c r="K389" s="128">
        <v>68383</v>
      </c>
      <c r="L389" s="127">
        <v>0.14433213962984026</v>
      </c>
      <c r="M389" s="128">
        <v>177180</v>
      </c>
      <c r="N389" s="127">
        <v>4.8371349960060428E-2</v>
      </c>
      <c r="O389" s="129">
        <v>4.044229160730535E-4</v>
      </c>
      <c r="P389" s="130">
        <v>5.2776274805141632E-2</v>
      </c>
      <c r="Q389" s="131">
        <v>2.0617451179591375E-2</v>
      </c>
    </row>
    <row r="390" spans="2:17" s="4" customFormat="1" hidden="1" outlineLevel="1" x14ac:dyDescent="0.25">
      <c r="B390" s="52" t="s">
        <v>83</v>
      </c>
      <c r="C390" s="126">
        <v>52</v>
      </c>
      <c r="D390" s="127">
        <v>1.4761904761904763</v>
      </c>
      <c r="E390" s="128">
        <v>2787</v>
      </c>
      <c r="F390" s="127">
        <v>-0.31031922791388267</v>
      </c>
      <c r="G390" s="128">
        <v>2839</v>
      </c>
      <c r="H390" s="127">
        <v>-0.3010832102412605</v>
      </c>
      <c r="I390" s="126">
        <v>98986</v>
      </c>
      <c r="J390" s="127">
        <v>-4.5669716456330778E-2</v>
      </c>
      <c r="K390" s="128">
        <v>77904</v>
      </c>
      <c r="L390" s="127">
        <v>0.2380452920143028</v>
      </c>
      <c r="M390" s="128">
        <v>176890</v>
      </c>
      <c r="N390" s="127">
        <v>6.1458883394940322E-2</v>
      </c>
      <c r="O390" s="129">
        <v>5.2532681389287378E-4</v>
      </c>
      <c r="P390" s="130">
        <v>3.5774799753542821E-2</v>
      </c>
      <c r="Q390" s="131">
        <v>1.6049522301995592E-2</v>
      </c>
    </row>
    <row r="391" spans="2:17" s="4" customFormat="1" hidden="1" outlineLevel="1" x14ac:dyDescent="0.25">
      <c r="B391" s="52" t="s">
        <v>84</v>
      </c>
      <c r="C391" s="126">
        <v>27</v>
      </c>
      <c r="D391" s="127">
        <v>-6.8965517241379337E-2</v>
      </c>
      <c r="E391" s="128">
        <v>3487</v>
      </c>
      <c r="F391" s="127">
        <v>-0.1926371845334568</v>
      </c>
      <c r="G391" s="128">
        <v>3514</v>
      </c>
      <c r="H391" s="127">
        <v>-0.19181232750689969</v>
      </c>
      <c r="I391" s="126">
        <v>121886</v>
      </c>
      <c r="J391" s="127">
        <v>1.0269629580511808E-2</v>
      </c>
      <c r="K391" s="128">
        <v>119542</v>
      </c>
      <c r="L391" s="127">
        <v>0.19703599859810739</v>
      </c>
      <c r="M391" s="128">
        <v>241428</v>
      </c>
      <c r="N391" s="127">
        <v>9.4851980844579797E-2</v>
      </c>
      <c r="O391" s="129">
        <v>2.2151846807672745E-4</v>
      </c>
      <c r="P391" s="130">
        <v>2.9169664218433689E-2</v>
      </c>
      <c r="Q391" s="131">
        <v>1.4555064035654522E-2</v>
      </c>
    </row>
    <row r="392" spans="2:17" s="4" customFormat="1" hidden="1" outlineLevel="1" x14ac:dyDescent="0.25">
      <c r="B392" s="52" t="s">
        <v>85</v>
      </c>
      <c r="C392" s="126">
        <v>12</v>
      </c>
      <c r="D392" s="127">
        <v>-0.4285714285714286</v>
      </c>
      <c r="E392" s="128">
        <v>3150</v>
      </c>
      <c r="F392" s="127">
        <v>-0.31132487975513778</v>
      </c>
      <c r="G392" s="128">
        <v>3162</v>
      </c>
      <c r="H392" s="127">
        <v>-0.31186071817192595</v>
      </c>
      <c r="I392" s="126">
        <v>143842</v>
      </c>
      <c r="J392" s="127">
        <v>7.6194466474135414E-2</v>
      </c>
      <c r="K392" s="128">
        <v>118550</v>
      </c>
      <c r="L392" s="127">
        <v>0.21833410410564724</v>
      </c>
      <c r="M392" s="128">
        <v>262392</v>
      </c>
      <c r="N392" s="127">
        <v>0.13607807311127762</v>
      </c>
      <c r="O392" s="129">
        <v>8.3424868953435024E-5</v>
      </c>
      <c r="P392" s="130">
        <v>2.6571067060312106E-2</v>
      </c>
      <c r="Q392" s="131">
        <v>1.2050672276593798E-2</v>
      </c>
    </row>
    <row r="393" spans="2:17" s="4" customFormat="1" hidden="1" outlineLevel="1" x14ac:dyDescent="0.25">
      <c r="B393" s="52" t="s">
        <v>86</v>
      </c>
      <c r="C393" s="126">
        <v>26</v>
      </c>
      <c r="D393" s="127">
        <v>-0.10344827586206895</v>
      </c>
      <c r="E393" s="128">
        <v>2456</v>
      </c>
      <c r="F393" s="127">
        <v>-0.4421985010220304</v>
      </c>
      <c r="G393" s="128">
        <v>2482</v>
      </c>
      <c r="H393" s="127">
        <v>-0.43998194945848379</v>
      </c>
      <c r="I393" s="126">
        <v>127834</v>
      </c>
      <c r="J393" s="127">
        <v>5.4127154283829526E-2</v>
      </c>
      <c r="K393" s="128">
        <v>98645</v>
      </c>
      <c r="L393" s="127">
        <v>0.15506662607433075</v>
      </c>
      <c r="M393" s="128">
        <v>226479</v>
      </c>
      <c r="N393" s="127">
        <v>9.58378493458234E-2</v>
      </c>
      <c r="O393" s="129">
        <v>2.0338876981084843E-4</v>
      </c>
      <c r="P393" s="130">
        <v>2.4897359217395713E-2</v>
      </c>
      <c r="Q393" s="131">
        <v>1.0959073468180272E-2</v>
      </c>
    </row>
    <row r="394" spans="2:17" s="4" customFormat="1" hidden="1" outlineLevel="1" x14ac:dyDescent="0.25">
      <c r="B394" s="52" t="s">
        <v>87</v>
      </c>
      <c r="C394" s="126">
        <v>1480</v>
      </c>
      <c r="D394" s="127">
        <v>-0.19956733369388857</v>
      </c>
      <c r="E394" s="128">
        <v>4670</v>
      </c>
      <c r="F394" s="127">
        <v>-0.27809553253980523</v>
      </c>
      <c r="G394" s="128">
        <v>6150</v>
      </c>
      <c r="H394" s="127">
        <v>-0.2606395768213513</v>
      </c>
      <c r="I394" s="126">
        <v>121605</v>
      </c>
      <c r="J394" s="127">
        <v>-4.5254339753001083E-2</v>
      </c>
      <c r="K394" s="128">
        <v>86197</v>
      </c>
      <c r="L394" s="127">
        <v>1.4691167641761593E-2</v>
      </c>
      <c r="M394" s="128">
        <v>207802</v>
      </c>
      <c r="N394" s="127">
        <v>-2.1269981819723283E-2</v>
      </c>
      <c r="O394" s="129">
        <v>1.2170552197689239E-2</v>
      </c>
      <c r="P394" s="130">
        <v>5.4178219659616923E-2</v>
      </c>
      <c r="Q394" s="131">
        <v>2.9595480312990249E-2</v>
      </c>
    </row>
    <row r="395" spans="2:17" s="4" customFormat="1" hidden="1" outlineLevel="1" x14ac:dyDescent="0.25">
      <c r="B395" s="52" t="s">
        <v>88</v>
      </c>
      <c r="C395" s="126">
        <v>3235</v>
      </c>
      <c r="D395" s="127">
        <v>-1.0400734169470738E-2</v>
      </c>
      <c r="E395" s="128">
        <v>6665</v>
      </c>
      <c r="F395" s="127">
        <v>-0.31704068039758171</v>
      </c>
      <c r="G395" s="128">
        <v>9900</v>
      </c>
      <c r="H395" s="127">
        <v>-0.24009824992324225</v>
      </c>
      <c r="I395" s="126">
        <v>114058</v>
      </c>
      <c r="J395" s="127">
        <v>-4.343450439041574E-2</v>
      </c>
      <c r="K395" s="128">
        <v>78092</v>
      </c>
      <c r="L395" s="127">
        <v>-9.7640452034850167E-2</v>
      </c>
      <c r="M395" s="128">
        <v>192150</v>
      </c>
      <c r="N395" s="127">
        <v>-6.6231248086539463E-2</v>
      </c>
      <c r="O395" s="129">
        <v>2.8362762804888742E-2</v>
      </c>
      <c r="P395" s="130">
        <v>8.5348051016749471E-2</v>
      </c>
      <c r="Q395" s="131">
        <v>5.1522248243559721E-2</v>
      </c>
    </row>
    <row r="396" spans="2:17" s="4" customFormat="1" hidden="1" outlineLevel="1" x14ac:dyDescent="0.25">
      <c r="B396" s="52" t="s">
        <v>89</v>
      </c>
      <c r="C396" s="126">
        <v>3397</v>
      </c>
      <c r="D396" s="127">
        <v>0.3151374370886566</v>
      </c>
      <c r="E396" s="128">
        <v>7369</v>
      </c>
      <c r="F396" s="127">
        <v>-0.37656514382402706</v>
      </c>
      <c r="G396" s="128">
        <v>10766</v>
      </c>
      <c r="H396" s="127">
        <v>-0.25251683677011738</v>
      </c>
      <c r="I396" s="126">
        <v>113638</v>
      </c>
      <c r="J396" s="127">
        <v>-7.3741696213881047E-2</v>
      </c>
      <c r="K396" s="128">
        <v>104373</v>
      </c>
      <c r="L396" s="127">
        <v>1.1030328607877227E-3</v>
      </c>
      <c r="M396" s="128">
        <v>218011</v>
      </c>
      <c r="N396" s="127">
        <v>-3.9357900441961191E-2</v>
      </c>
      <c r="O396" s="129">
        <v>2.9893169538358647E-2</v>
      </c>
      <c r="P396" s="130">
        <v>7.0602550468032918E-2</v>
      </c>
      <c r="Q396" s="131">
        <v>4.9382829306778099E-2</v>
      </c>
    </row>
    <row r="397" spans="2:17" s="4" customFormat="1" ht="15.75" collapsed="1" x14ac:dyDescent="0.25">
      <c r="B397" s="64">
        <v>1989</v>
      </c>
      <c r="C397" s="132">
        <v>21068</v>
      </c>
      <c r="D397" s="66">
        <v>5.8693467336683458E-2</v>
      </c>
      <c r="E397" s="65">
        <v>66208</v>
      </c>
      <c r="F397" s="66">
        <v>-0.21196900627254012</v>
      </c>
      <c r="G397" s="65">
        <v>87276</v>
      </c>
      <c r="H397" s="66">
        <v>-0.1601374173619331</v>
      </c>
      <c r="I397" s="132">
        <v>1481187</v>
      </c>
      <c r="J397" s="66">
        <v>9.7547307956080687E-3</v>
      </c>
      <c r="K397" s="65">
        <v>1149104</v>
      </c>
      <c r="L397" s="66">
        <v>0.10836707647137112</v>
      </c>
      <c r="M397" s="65">
        <v>2630291</v>
      </c>
      <c r="N397" s="66">
        <v>5.0590102698799155E-2</v>
      </c>
      <c r="O397" s="133">
        <v>1.4223727321398311E-2</v>
      </c>
      <c r="P397" s="87">
        <v>5.7617065122042913E-2</v>
      </c>
      <c r="Q397" s="134">
        <v>3.3181119503507404E-2</v>
      </c>
    </row>
    <row r="398" spans="2:17" s="4" customFormat="1" hidden="1" outlineLevel="1" x14ac:dyDescent="0.25">
      <c r="B398" s="52" t="s">
        <v>78</v>
      </c>
      <c r="C398" s="126">
        <v>4101</v>
      </c>
      <c r="D398" s="127">
        <v>0.13948318977493757</v>
      </c>
      <c r="E398" s="128">
        <v>10004</v>
      </c>
      <c r="F398" s="127">
        <v>0.26504805260495701</v>
      </c>
      <c r="G398" s="128">
        <v>14105</v>
      </c>
      <c r="H398" s="127">
        <v>0.22577561484313891</v>
      </c>
      <c r="I398" s="126">
        <v>134683</v>
      </c>
      <c r="J398" s="127">
        <v>0.15340412777254442</v>
      </c>
      <c r="K398" s="128">
        <v>97020</v>
      </c>
      <c r="L398" s="127">
        <v>0.27520307037144143</v>
      </c>
      <c r="M398" s="128">
        <v>231703</v>
      </c>
      <c r="N398" s="127">
        <v>0.2014550017630099</v>
      </c>
      <c r="O398" s="129">
        <v>3.0449277191627749E-2</v>
      </c>
      <c r="P398" s="130">
        <v>0.1031127602556174</v>
      </c>
      <c r="Q398" s="131">
        <v>6.0875344730107077E-2</v>
      </c>
    </row>
    <row r="399" spans="2:17" s="4" customFormat="1" hidden="1" outlineLevel="1" x14ac:dyDescent="0.25">
      <c r="B399" s="52" t="s">
        <v>79</v>
      </c>
      <c r="C399" s="126">
        <v>3266</v>
      </c>
      <c r="D399" s="127">
        <v>-8.5666293393057091E-2</v>
      </c>
      <c r="E399" s="128">
        <v>9166</v>
      </c>
      <c r="F399" s="127">
        <v>0.39725609756097557</v>
      </c>
      <c r="G399" s="128">
        <v>12432</v>
      </c>
      <c r="H399" s="127">
        <v>0.22700355309909193</v>
      </c>
      <c r="I399" s="126">
        <v>127052</v>
      </c>
      <c r="J399" s="127">
        <v>0.12739695638670745</v>
      </c>
      <c r="K399" s="128">
        <v>88112</v>
      </c>
      <c r="L399" s="127">
        <v>0.28835665511543906</v>
      </c>
      <c r="M399" s="128">
        <v>215164</v>
      </c>
      <c r="N399" s="127">
        <v>0.18818682835779676</v>
      </c>
      <c r="O399" s="129">
        <v>2.5706010137581461E-2</v>
      </c>
      <c r="P399" s="130">
        <v>0.10402669329943708</v>
      </c>
      <c r="Q399" s="131">
        <v>5.7779182391106319E-2</v>
      </c>
    </row>
    <row r="400" spans="2:17" s="4" customFormat="1" hidden="1" outlineLevel="1" x14ac:dyDescent="0.25">
      <c r="B400" s="52" t="s">
        <v>80</v>
      </c>
      <c r="C400" s="126">
        <v>3175</v>
      </c>
      <c r="D400" s="127">
        <v>-0.11263275572945775</v>
      </c>
      <c r="E400" s="128">
        <v>9161</v>
      </c>
      <c r="F400" s="127">
        <v>0.36283844094019635</v>
      </c>
      <c r="G400" s="128">
        <v>12336</v>
      </c>
      <c r="H400" s="127">
        <v>0.19766990291262143</v>
      </c>
      <c r="I400" s="126">
        <v>131247</v>
      </c>
      <c r="J400" s="127">
        <v>0.10358368088255077</v>
      </c>
      <c r="K400" s="128">
        <v>99893</v>
      </c>
      <c r="L400" s="127">
        <v>0.41754530360867892</v>
      </c>
      <c r="M400" s="128">
        <v>231140</v>
      </c>
      <c r="N400" s="127">
        <v>0.22039947834442986</v>
      </c>
      <c r="O400" s="129">
        <v>2.4191029128284837E-2</v>
      </c>
      <c r="P400" s="130">
        <v>9.1708127696635403E-2</v>
      </c>
      <c r="Q400" s="131">
        <v>5.3370251795448645E-2</v>
      </c>
    </row>
    <row r="401" spans="2:17" s="4" customFormat="1" hidden="1" outlineLevel="1" x14ac:dyDescent="0.25">
      <c r="B401" s="52" t="s">
        <v>81</v>
      </c>
      <c r="C401" s="126">
        <v>1543</v>
      </c>
      <c r="D401" s="127">
        <v>-0.25530888030888033</v>
      </c>
      <c r="E401" s="128">
        <v>6392</v>
      </c>
      <c r="F401" s="127">
        <v>0.55750487329434706</v>
      </c>
      <c r="G401" s="128">
        <v>7935</v>
      </c>
      <c r="H401" s="127">
        <v>0.28481217616580312</v>
      </c>
      <c r="I401" s="126">
        <v>116060</v>
      </c>
      <c r="J401" s="127">
        <v>-5.2014245107328438E-2</v>
      </c>
      <c r="K401" s="128">
        <v>70725</v>
      </c>
      <c r="L401" s="127">
        <v>9.5543473209721563E-2</v>
      </c>
      <c r="M401" s="128">
        <v>186785</v>
      </c>
      <c r="N401" s="127">
        <v>-1.0696045137310595E-3</v>
      </c>
      <c r="O401" s="129">
        <v>1.3294847492676202E-2</v>
      </c>
      <c r="P401" s="130">
        <v>9.0378225521385649E-2</v>
      </c>
      <c r="Q401" s="131">
        <v>4.2481998019112885E-2</v>
      </c>
    </row>
    <row r="402" spans="2:17" s="4" customFormat="1" hidden="1" outlineLevel="1" x14ac:dyDescent="0.25">
      <c r="B402" s="52" t="s">
        <v>82</v>
      </c>
      <c r="C402" s="126">
        <v>14</v>
      </c>
      <c r="D402" s="127">
        <v>-0.97712418300653592</v>
      </c>
      <c r="E402" s="128">
        <v>3909</v>
      </c>
      <c r="F402" s="127">
        <v>0.75134408602150549</v>
      </c>
      <c r="G402" s="128">
        <v>3923</v>
      </c>
      <c r="H402" s="127">
        <v>0.37939521800281284</v>
      </c>
      <c r="I402" s="126">
        <v>109247</v>
      </c>
      <c r="J402" s="127">
        <v>-5.1451571777219041E-3</v>
      </c>
      <c r="K402" s="128">
        <v>59758</v>
      </c>
      <c r="L402" s="127">
        <v>9.4328565934770348E-2</v>
      </c>
      <c r="M402" s="128">
        <v>169005</v>
      </c>
      <c r="N402" s="127">
        <v>2.7892153583223278E-2</v>
      </c>
      <c r="O402" s="129">
        <v>1.2814997208161324E-4</v>
      </c>
      <c r="P402" s="130">
        <v>6.5413835804411125E-2</v>
      </c>
      <c r="Q402" s="131">
        <v>2.3212330996124374E-2</v>
      </c>
    </row>
    <row r="403" spans="2:17" s="4" customFormat="1" hidden="1" outlineLevel="1" x14ac:dyDescent="0.25">
      <c r="B403" s="52" t="s">
        <v>83</v>
      </c>
      <c r="C403" s="126">
        <v>21</v>
      </c>
      <c r="D403" s="127">
        <v>-0.9682299546142209</v>
      </c>
      <c r="E403" s="128">
        <v>4041</v>
      </c>
      <c r="F403" s="127">
        <v>0.43654461429079272</v>
      </c>
      <c r="G403" s="128">
        <v>4062</v>
      </c>
      <c r="H403" s="127">
        <v>0.16925734024179628</v>
      </c>
      <c r="I403" s="126">
        <v>103723</v>
      </c>
      <c r="J403" s="127">
        <v>4.3354490861356121E-2</v>
      </c>
      <c r="K403" s="128">
        <v>62925</v>
      </c>
      <c r="L403" s="127">
        <v>0.17379868676316979</v>
      </c>
      <c r="M403" s="128">
        <v>166648</v>
      </c>
      <c r="N403" s="127">
        <v>8.9053136497604823E-2</v>
      </c>
      <c r="O403" s="129">
        <v>2.0246232754548172E-4</v>
      </c>
      <c r="P403" s="130">
        <v>6.4219308700834324E-2</v>
      </c>
      <c r="Q403" s="131">
        <v>2.4374729969756613E-2</v>
      </c>
    </row>
    <row r="404" spans="2:17" s="4" customFormat="1" hidden="1" outlineLevel="1" x14ac:dyDescent="0.25">
      <c r="B404" s="52" t="s">
        <v>84</v>
      </c>
      <c r="C404" s="126">
        <v>29</v>
      </c>
      <c r="D404" s="127">
        <v>-0.97442680776014112</v>
      </c>
      <c r="E404" s="128">
        <v>4319</v>
      </c>
      <c r="F404" s="127">
        <v>0.35732243871778757</v>
      </c>
      <c r="G404" s="128">
        <v>4348</v>
      </c>
      <c r="H404" s="127">
        <v>7.4142724745134281E-3</v>
      </c>
      <c r="I404" s="126">
        <v>120647</v>
      </c>
      <c r="J404" s="127">
        <v>-2.7354079329248604E-2</v>
      </c>
      <c r="K404" s="128">
        <v>99865</v>
      </c>
      <c r="L404" s="127">
        <v>0.29335353692335597</v>
      </c>
      <c r="M404" s="128">
        <v>220512</v>
      </c>
      <c r="N404" s="127">
        <v>9.5690023552326808E-2</v>
      </c>
      <c r="O404" s="129">
        <v>2.4037066814757102E-4</v>
      </c>
      <c r="P404" s="130">
        <v>4.3248385320182249E-2</v>
      </c>
      <c r="Q404" s="131">
        <v>1.9717747786968508E-2</v>
      </c>
    </row>
    <row r="405" spans="2:17" s="4" customFormat="1" hidden="1" outlineLevel="1" x14ac:dyDescent="0.25">
      <c r="B405" s="52" t="s">
        <v>85</v>
      </c>
      <c r="C405" s="126">
        <v>21</v>
      </c>
      <c r="D405" s="127">
        <v>-0.97017045454545459</v>
      </c>
      <c r="E405" s="128">
        <v>4574</v>
      </c>
      <c r="F405" s="127">
        <v>1.2225461613216715</v>
      </c>
      <c r="G405" s="128">
        <v>4595</v>
      </c>
      <c r="H405" s="127">
        <v>0.66364952932657495</v>
      </c>
      <c r="I405" s="126">
        <v>133658</v>
      </c>
      <c r="J405" s="127">
        <v>9.0765162890905637E-2</v>
      </c>
      <c r="K405" s="128">
        <v>97305</v>
      </c>
      <c r="L405" s="127">
        <v>0.33161359188756445</v>
      </c>
      <c r="M405" s="128">
        <v>230963</v>
      </c>
      <c r="N405" s="127">
        <v>0.18073810509741373</v>
      </c>
      <c r="O405" s="129">
        <v>1.5711741908452917E-4</v>
      </c>
      <c r="P405" s="130">
        <v>4.7006834181182879E-2</v>
      </c>
      <c r="Q405" s="131">
        <v>1.9894961530634778E-2</v>
      </c>
    </row>
    <row r="406" spans="2:17" s="4" customFormat="1" hidden="1" outlineLevel="1" x14ac:dyDescent="0.25">
      <c r="B406" s="52" t="s">
        <v>86</v>
      </c>
      <c r="C406" s="126">
        <v>29</v>
      </c>
      <c r="D406" s="127">
        <v>-0.96759776536312847</v>
      </c>
      <c r="E406" s="128">
        <v>4403</v>
      </c>
      <c r="F406" s="127">
        <v>0.86330935251798557</v>
      </c>
      <c r="G406" s="128">
        <v>4432</v>
      </c>
      <c r="H406" s="127">
        <v>0.36034376918354827</v>
      </c>
      <c r="I406" s="126">
        <v>121270</v>
      </c>
      <c r="J406" s="127">
        <v>6.579132391197362E-2</v>
      </c>
      <c r="K406" s="128">
        <v>85402</v>
      </c>
      <c r="L406" s="127">
        <v>0.34022786478767153</v>
      </c>
      <c r="M406" s="128">
        <v>206672</v>
      </c>
      <c r="N406" s="127">
        <v>0.16430993881896949</v>
      </c>
      <c r="O406" s="129">
        <v>2.3913581264945987E-4</v>
      </c>
      <c r="P406" s="130">
        <v>5.1556169644738997E-2</v>
      </c>
      <c r="Q406" s="131">
        <v>2.144460788108694E-2</v>
      </c>
    </row>
    <row r="407" spans="2:17" s="4" customFormat="1" hidden="1" outlineLevel="1" x14ac:dyDescent="0.25">
      <c r="B407" s="52" t="s">
        <v>87</v>
      </c>
      <c r="C407" s="126">
        <v>1849</v>
      </c>
      <c r="D407" s="127">
        <v>-0.30567029665790457</v>
      </c>
      <c r="E407" s="128">
        <v>6469</v>
      </c>
      <c r="F407" s="127">
        <v>0.72231096911608095</v>
      </c>
      <c r="G407" s="128">
        <v>8318</v>
      </c>
      <c r="H407" s="127">
        <v>0.29584047359401766</v>
      </c>
      <c r="I407" s="126">
        <v>127369</v>
      </c>
      <c r="J407" s="127">
        <v>5.9360236875374284E-2</v>
      </c>
      <c r="K407" s="128">
        <v>84949</v>
      </c>
      <c r="L407" s="127">
        <v>0.2180814453685116</v>
      </c>
      <c r="M407" s="128">
        <v>212318</v>
      </c>
      <c r="N407" s="127">
        <v>0.1176278609479291</v>
      </c>
      <c r="O407" s="129">
        <v>1.451687616295959E-2</v>
      </c>
      <c r="P407" s="130">
        <v>7.6151573296919323E-2</v>
      </c>
      <c r="Q407" s="131">
        <v>3.9177083431456587E-2</v>
      </c>
    </row>
    <row r="408" spans="2:17" s="4" customFormat="1" hidden="1" outlineLevel="1" x14ac:dyDescent="0.25">
      <c r="B408" s="52" t="s">
        <v>88</v>
      </c>
      <c r="C408" s="126">
        <v>3269</v>
      </c>
      <c r="D408" s="127">
        <v>-0.25108820160366552</v>
      </c>
      <c r="E408" s="128">
        <v>9759</v>
      </c>
      <c r="F408" s="127">
        <v>0.73585912486659555</v>
      </c>
      <c r="G408" s="128">
        <v>13028</v>
      </c>
      <c r="H408" s="127">
        <v>0.30449584459797729</v>
      </c>
      <c r="I408" s="126">
        <v>119237</v>
      </c>
      <c r="J408" s="127">
        <v>-6.1170338409209046E-2</v>
      </c>
      <c r="K408" s="128">
        <v>86542</v>
      </c>
      <c r="L408" s="127">
        <v>0.15677756539638832</v>
      </c>
      <c r="M408" s="128">
        <v>205779</v>
      </c>
      <c r="N408" s="127">
        <v>1.9621542074829357E-2</v>
      </c>
      <c r="O408" s="129">
        <v>2.7415986648439663E-2</v>
      </c>
      <c r="P408" s="130">
        <v>0.11276605578794112</v>
      </c>
      <c r="Q408" s="131">
        <v>6.331063908367715E-2</v>
      </c>
    </row>
    <row r="409" spans="2:17" s="4" customFormat="1" hidden="1" outlineLevel="1" x14ac:dyDescent="0.25">
      <c r="B409" s="52" t="s">
        <v>89</v>
      </c>
      <c r="C409" s="126">
        <v>2583</v>
      </c>
      <c r="D409" s="127">
        <v>-0.20449645826917151</v>
      </c>
      <c r="E409" s="128">
        <v>11820</v>
      </c>
      <c r="F409" s="127">
        <v>0.8620037807183365</v>
      </c>
      <c r="G409" s="128">
        <v>14403</v>
      </c>
      <c r="H409" s="127">
        <v>0.50109431995831155</v>
      </c>
      <c r="I409" s="126">
        <v>122685</v>
      </c>
      <c r="J409" s="127">
        <v>1.2745478409456723E-2</v>
      </c>
      <c r="K409" s="128">
        <v>104258</v>
      </c>
      <c r="L409" s="127">
        <v>0.28713580246913573</v>
      </c>
      <c r="M409" s="128">
        <v>226943</v>
      </c>
      <c r="N409" s="127">
        <v>0.12269653360772925</v>
      </c>
      <c r="O409" s="129">
        <v>2.1053918571952563E-2</v>
      </c>
      <c r="P409" s="130">
        <v>0.11337259490878397</v>
      </c>
      <c r="Q409" s="131">
        <v>6.3465275421581632E-2</v>
      </c>
    </row>
    <row r="410" spans="2:17" s="4" customFormat="1" ht="15.75" collapsed="1" x14ac:dyDescent="0.25">
      <c r="B410" s="64">
        <v>1988</v>
      </c>
      <c r="C410" s="132">
        <v>19900</v>
      </c>
      <c r="D410" s="66">
        <v>-0.26573684598922587</v>
      </c>
      <c r="E410" s="65">
        <v>84017</v>
      </c>
      <c r="F410" s="66">
        <v>0.56549526719833043</v>
      </c>
      <c r="G410" s="65">
        <v>103917</v>
      </c>
      <c r="H410" s="66">
        <v>0.28657917543642442</v>
      </c>
      <c r="I410" s="132">
        <v>1466878</v>
      </c>
      <c r="J410" s="66">
        <v>4.12362425778241E-2</v>
      </c>
      <c r="K410" s="65">
        <v>1036754</v>
      </c>
      <c r="L410" s="66">
        <v>0.25321416310880518</v>
      </c>
      <c r="M410" s="65">
        <v>2503632</v>
      </c>
      <c r="N410" s="66">
        <v>0.11966176235800363</v>
      </c>
      <c r="O410" s="133">
        <v>1.356622704819351E-2</v>
      </c>
      <c r="P410" s="87">
        <v>8.1038510582066722E-2</v>
      </c>
      <c r="Q410" s="134">
        <v>4.1506499357733088E-2</v>
      </c>
    </row>
    <row r="411" spans="2:17" s="4" customFormat="1" hidden="1" outlineLevel="1" x14ac:dyDescent="0.25">
      <c r="B411" s="52" t="s">
        <v>78</v>
      </c>
      <c r="C411" s="126">
        <v>3599</v>
      </c>
      <c r="D411" s="127">
        <v>-8.3524318818436472E-2</v>
      </c>
      <c r="E411" s="128">
        <v>7908</v>
      </c>
      <c r="F411" s="127">
        <v>1.0045627376425856</v>
      </c>
      <c r="G411" s="128">
        <v>11507</v>
      </c>
      <c r="H411" s="127">
        <v>0.46176321138211374</v>
      </c>
      <c r="I411" s="126">
        <v>116770</v>
      </c>
      <c r="J411" s="127">
        <v>0.10130247385149338</v>
      </c>
      <c r="K411" s="128">
        <v>76082</v>
      </c>
      <c r="L411" s="127">
        <v>0.38792710290603272</v>
      </c>
      <c r="M411" s="128">
        <v>192852</v>
      </c>
      <c r="N411" s="127">
        <v>0.19898536488318008</v>
      </c>
      <c r="O411" s="129">
        <v>3.0821272587137107E-2</v>
      </c>
      <c r="P411" s="130">
        <v>0.10394048526589732</v>
      </c>
      <c r="Q411" s="131">
        <v>5.9667517059714188E-2</v>
      </c>
    </row>
    <row r="412" spans="2:17" s="4" customFormat="1" hidden="1" outlineLevel="1" x14ac:dyDescent="0.25">
      <c r="B412" s="52" t="s">
        <v>79</v>
      </c>
      <c r="C412" s="126">
        <v>3572</v>
      </c>
      <c r="D412" s="127">
        <v>-7.2930184271995824E-2</v>
      </c>
      <c r="E412" s="128">
        <v>6560</v>
      </c>
      <c r="F412" s="127">
        <v>0.67774936061381075</v>
      </c>
      <c r="G412" s="128">
        <v>10132</v>
      </c>
      <c r="H412" s="127">
        <v>0.30516552879041603</v>
      </c>
      <c r="I412" s="126">
        <v>112695</v>
      </c>
      <c r="J412" s="127">
        <v>0.15187660983686979</v>
      </c>
      <c r="K412" s="128">
        <v>68391</v>
      </c>
      <c r="L412" s="127">
        <v>0.35871659878811957</v>
      </c>
      <c r="M412" s="128">
        <v>181086</v>
      </c>
      <c r="N412" s="127">
        <v>0.22214198459887569</v>
      </c>
      <c r="O412" s="129">
        <v>3.1696171081236964E-2</v>
      </c>
      <c r="P412" s="130">
        <v>9.5919053676653362E-2</v>
      </c>
      <c r="Q412" s="131">
        <v>5.5951315949327944E-2</v>
      </c>
    </row>
    <row r="413" spans="2:17" s="4" customFormat="1" hidden="1" outlineLevel="1" x14ac:dyDescent="0.25">
      <c r="B413" s="52" t="s">
        <v>80</v>
      </c>
      <c r="C413" s="126">
        <v>3578</v>
      </c>
      <c r="D413" s="127">
        <v>4.2099354476565765E-3</v>
      </c>
      <c r="E413" s="128">
        <v>6722</v>
      </c>
      <c r="F413" s="127">
        <v>0.25480679484786251</v>
      </c>
      <c r="G413" s="128">
        <v>10300</v>
      </c>
      <c r="H413" s="127">
        <v>0.15470852017937209</v>
      </c>
      <c r="I413" s="126">
        <v>118928</v>
      </c>
      <c r="J413" s="127">
        <v>6.7355931899159005E-2</v>
      </c>
      <c r="K413" s="128">
        <v>70469</v>
      </c>
      <c r="L413" s="127">
        <v>6.6726207596009779E-2</v>
      </c>
      <c r="M413" s="128">
        <v>189397</v>
      </c>
      <c r="N413" s="127">
        <v>6.7121543350386448E-2</v>
      </c>
      <c r="O413" s="129">
        <v>3.0085429839903133E-2</v>
      </c>
      <c r="P413" s="130">
        <v>9.5389462032950664E-2</v>
      </c>
      <c r="Q413" s="131">
        <v>5.4383121168761914E-2</v>
      </c>
    </row>
    <row r="414" spans="2:17" s="4" customFormat="1" hidden="1" outlineLevel="1" x14ac:dyDescent="0.25">
      <c r="B414" s="52" t="s">
        <v>81</v>
      </c>
      <c r="C414" s="126">
        <v>2072</v>
      </c>
      <c r="D414" s="127">
        <v>0.35602094240837689</v>
      </c>
      <c r="E414" s="128">
        <v>4104</v>
      </c>
      <c r="F414" s="127">
        <v>0.78434782608695652</v>
      </c>
      <c r="G414" s="128">
        <v>6176</v>
      </c>
      <c r="H414" s="127">
        <v>0.61337513061650983</v>
      </c>
      <c r="I414" s="126">
        <v>122428</v>
      </c>
      <c r="J414" s="127">
        <v>0.28672475222550364</v>
      </c>
      <c r="K414" s="128">
        <v>64557</v>
      </c>
      <c r="L414" s="127">
        <v>0.43049923552482872</v>
      </c>
      <c r="M414" s="128">
        <v>186985</v>
      </c>
      <c r="N414" s="127">
        <v>0.33297926944024647</v>
      </c>
      <c r="O414" s="129">
        <v>1.6924233018590518E-2</v>
      </c>
      <c r="P414" s="130">
        <v>6.3571727310748644E-2</v>
      </c>
      <c r="Q414" s="131">
        <v>3.3029387384014758E-2</v>
      </c>
    </row>
    <row r="415" spans="2:17" s="4" customFormat="1" hidden="1" outlineLevel="1" x14ac:dyDescent="0.25">
      <c r="B415" s="52" t="s">
        <v>82</v>
      </c>
      <c r="C415" s="126">
        <v>612</v>
      </c>
      <c r="D415" s="127">
        <v>1.5185185185185186</v>
      </c>
      <c r="E415" s="128">
        <v>2232</v>
      </c>
      <c r="F415" s="127">
        <v>0.91259640102827766</v>
      </c>
      <c r="G415" s="128">
        <v>2844</v>
      </c>
      <c r="H415" s="127">
        <v>1.0170212765957447</v>
      </c>
      <c r="I415" s="126">
        <v>109812</v>
      </c>
      <c r="J415" s="127">
        <v>9.2961223027311135E-2</v>
      </c>
      <c r="K415" s="128">
        <v>54607</v>
      </c>
      <c r="L415" s="127">
        <v>0.3587886931422315</v>
      </c>
      <c r="M415" s="128">
        <v>164419</v>
      </c>
      <c r="N415" s="127">
        <v>0.16891084885539609</v>
      </c>
      <c r="O415" s="129">
        <v>5.5731614031253414E-3</v>
      </c>
      <c r="P415" s="130">
        <v>4.0873880638013442E-2</v>
      </c>
      <c r="Q415" s="131">
        <v>1.7297270996660969E-2</v>
      </c>
    </row>
    <row r="416" spans="2:17" s="4" customFormat="1" hidden="1" outlineLevel="1" x14ac:dyDescent="0.25">
      <c r="B416" s="52" t="s">
        <v>83</v>
      </c>
      <c r="C416" s="126">
        <v>661</v>
      </c>
      <c r="D416" s="127">
        <v>1.5521235521235521</v>
      </c>
      <c r="E416" s="128">
        <v>2813</v>
      </c>
      <c r="F416" s="127">
        <v>1.4524847428073233</v>
      </c>
      <c r="G416" s="128">
        <v>3474</v>
      </c>
      <c r="H416" s="127">
        <v>1.4708392603129443</v>
      </c>
      <c r="I416" s="126">
        <v>99413</v>
      </c>
      <c r="J416" s="127">
        <v>0.11454549531369129</v>
      </c>
      <c r="K416" s="128">
        <v>53608</v>
      </c>
      <c r="L416" s="127">
        <v>0.20521582733812949</v>
      </c>
      <c r="M416" s="128">
        <v>153021</v>
      </c>
      <c r="N416" s="127">
        <v>0.1447155809569407</v>
      </c>
      <c r="O416" s="129">
        <v>6.649029804955086E-3</v>
      </c>
      <c r="P416" s="130">
        <v>5.2473511416206535E-2</v>
      </c>
      <c r="Q416" s="131">
        <v>2.270276628698022E-2</v>
      </c>
    </row>
    <row r="417" spans="2:17" s="4" customFormat="1" hidden="1" outlineLevel="1" x14ac:dyDescent="0.25">
      <c r="B417" s="52" t="s">
        <v>84</v>
      </c>
      <c r="C417" s="126">
        <v>1134</v>
      </c>
      <c r="D417" s="127">
        <v>2.2586206896551726</v>
      </c>
      <c r="E417" s="128">
        <v>3182</v>
      </c>
      <c r="F417" s="127">
        <v>0.98132004981320042</v>
      </c>
      <c r="G417" s="128">
        <v>4316</v>
      </c>
      <c r="H417" s="127">
        <v>1.2088024564994884</v>
      </c>
      <c r="I417" s="126">
        <v>124040</v>
      </c>
      <c r="J417" s="127">
        <v>0.24118194462511378</v>
      </c>
      <c r="K417" s="128">
        <v>77214</v>
      </c>
      <c r="L417" s="127">
        <v>0.35095792144169358</v>
      </c>
      <c r="M417" s="128">
        <v>201254</v>
      </c>
      <c r="N417" s="127">
        <v>0.281121890357243</v>
      </c>
      <c r="O417" s="129">
        <v>9.1422121896162535E-3</v>
      </c>
      <c r="P417" s="130">
        <v>4.1210143238272851E-2</v>
      </c>
      <c r="Q417" s="131">
        <v>2.1445536486231331E-2</v>
      </c>
    </row>
    <row r="418" spans="2:17" s="4" customFormat="1" hidden="1" outlineLevel="1" x14ac:dyDescent="0.25">
      <c r="B418" s="52" t="s">
        <v>85</v>
      </c>
      <c r="C418" s="126">
        <v>704</v>
      </c>
      <c r="D418" s="127">
        <v>2.0085470085470085</v>
      </c>
      <c r="E418" s="128">
        <v>2058</v>
      </c>
      <c r="F418" s="127">
        <v>0.6596774193548387</v>
      </c>
      <c r="G418" s="128">
        <v>2762</v>
      </c>
      <c r="H418" s="127">
        <v>0.87381275440976935</v>
      </c>
      <c r="I418" s="126">
        <v>122536</v>
      </c>
      <c r="J418" s="127">
        <v>0.11686749184242662</v>
      </c>
      <c r="K418" s="128">
        <v>73073</v>
      </c>
      <c r="L418" s="127">
        <v>0.21395820181413439</v>
      </c>
      <c r="M418" s="128">
        <v>195609</v>
      </c>
      <c r="N418" s="127">
        <v>0.15126421357440489</v>
      </c>
      <c r="O418" s="129">
        <v>5.7452503753998825E-3</v>
      </c>
      <c r="P418" s="130">
        <v>2.8163617204713096E-2</v>
      </c>
      <c r="Q418" s="131">
        <v>1.4120004703260075E-2</v>
      </c>
    </row>
    <row r="419" spans="2:17" s="4" customFormat="1" hidden="1" outlineLevel="1" x14ac:dyDescent="0.25">
      <c r="B419" s="52" t="s">
        <v>86</v>
      </c>
      <c r="C419" s="126">
        <v>895</v>
      </c>
      <c r="D419" s="127">
        <v>1.8144654088050314</v>
      </c>
      <c r="E419" s="128">
        <v>2363</v>
      </c>
      <c r="F419" s="127">
        <v>0.53341985723556129</v>
      </c>
      <c r="G419" s="128">
        <v>3258</v>
      </c>
      <c r="H419" s="127">
        <v>0.75255513717052169</v>
      </c>
      <c r="I419" s="126">
        <v>113784</v>
      </c>
      <c r="J419" s="127">
        <v>6.6511697660467828E-2</v>
      </c>
      <c r="K419" s="128">
        <v>63722</v>
      </c>
      <c r="L419" s="127">
        <v>0.19439185769713774</v>
      </c>
      <c r="M419" s="128">
        <v>177506</v>
      </c>
      <c r="N419" s="127">
        <v>0.10914214660176591</v>
      </c>
      <c r="O419" s="129">
        <v>7.8657807776137244E-3</v>
      </c>
      <c r="P419" s="130">
        <v>3.7082954081792789E-2</v>
      </c>
      <c r="Q419" s="131">
        <v>1.8354309150113237E-2</v>
      </c>
    </row>
    <row r="420" spans="2:17" s="4" customFormat="1" hidden="1" outlineLevel="1" x14ac:dyDescent="0.25">
      <c r="B420" s="52" t="s">
        <v>87</v>
      </c>
      <c r="C420" s="126">
        <v>2663</v>
      </c>
      <c r="D420" s="127">
        <v>0.73372395833333326</v>
      </c>
      <c r="E420" s="128">
        <v>3756</v>
      </c>
      <c r="F420" s="127">
        <v>0.6678507992895204</v>
      </c>
      <c r="G420" s="128">
        <v>6419</v>
      </c>
      <c r="H420" s="127">
        <v>0.69456177402323127</v>
      </c>
      <c r="I420" s="126">
        <v>120232</v>
      </c>
      <c r="J420" s="127">
        <v>9.2203993386748007E-2</v>
      </c>
      <c r="K420" s="128">
        <v>69740</v>
      </c>
      <c r="L420" s="127">
        <v>0.29186425607587441</v>
      </c>
      <c r="M420" s="128">
        <v>189972</v>
      </c>
      <c r="N420" s="127">
        <v>0.15789986956468738</v>
      </c>
      <c r="O420" s="129">
        <v>2.2148845565240535E-2</v>
      </c>
      <c r="P420" s="130">
        <v>5.3857183825638082E-2</v>
      </c>
      <c r="Q420" s="131">
        <v>3.3789189985892656E-2</v>
      </c>
    </row>
    <row r="421" spans="2:17" s="4" customFormat="1" hidden="1" outlineLevel="1" x14ac:dyDescent="0.25">
      <c r="B421" s="52" t="s">
        <v>88</v>
      </c>
      <c r="C421" s="126">
        <v>4365</v>
      </c>
      <c r="D421" s="127">
        <v>0.30493273542600896</v>
      </c>
      <c r="E421" s="128">
        <v>5622</v>
      </c>
      <c r="F421" s="127">
        <v>-2.2430881585811191E-2</v>
      </c>
      <c r="G421" s="128">
        <v>9987</v>
      </c>
      <c r="H421" s="127">
        <v>9.7955145118733489E-2</v>
      </c>
      <c r="I421" s="126">
        <v>127006</v>
      </c>
      <c r="J421" s="127">
        <v>0.14564315352697088</v>
      </c>
      <c r="K421" s="128">
        <v>74813</v>
      </c>
      <c r="L421" s="127">
        <v>0.21516746256050423</v>
      </c>
      <c r="M421" s="128">
        <v>201819</v>
      </c>
      <c r="N421" s="127">
        <v>0.17046733091297139</v>
      </c>
      <c r="O421" s="129">
        <v>3.436845503362046E-2</v>
      </c>
      <c r="P421" s="130">
        <v>7.5147367436140783E-2</v>
      </c>
      <c r="Q421" s="131">
        <v>4.9484934520535727E-2</v>
      </c>
    </row>
    <row r="422" spans="2:17" s="4" customFormat="1" hidden="1" outlineLevel="1" x14ac:dyDescent="0.25">
      <c r="B422" s="52" t="s">
        <v>89</v>
      </c>
      <c r="C422" s="126">
        <v>3247</v>
      </c>
      <c r="D422" s="127">
        <v>-1.9921521279806842E-2</v>
      </c>
      <c r="E422" s="128">
        <v>6348</v>
      </c>
      <c r="F422" s="127">
        <v>0.18543417366946779</v>
      </c>
      <c r="G422" s="128">
        <v>9595</v>
      </c>
      <c r="H422" s="127">
        <v>0.10694508537148129</v>
      </c>
      <c r="I422" s="126">
        <v>121141</v>
      </c>
      <c r="J422" s="127">
        <v>0.1477772303494278</v>
      </c>
      <c r="K422" s="128">
        <v>81000</v>
      </c>
      <c r="L422" s="127">
        <v>0.27362495675964649</v>
      </c>
      <c r="M422" s="128">
        <v>202141</v>
      </c>
      <c r="N422" s="127">
        <v>0.19509642785351944</v>
      </c>
      <c r="O422" s="129">
        <v>2.6803476940094599E-2</v>
      </c>
      <c r="P422" s="130">
        <v>7.8370370370370368E-2</v>
      </c>
      <c r="Q422" s="131">
        <v>4.7466867186765675E-2</v>
      </c>
    </row>
    <row r="423" spans="2:17" s="4" customFormat="1" ht="15.75" collapsed="1" x14ac:dyDescent="0.25">
      <c r="B423" s="64">
        <v>1987</v>
      </c>
      <c r="C423" s="132">
        <v>27102</v>
      </c>
      <c r="D423" s="66">
        <v>0.20630257711309929</v>
      </c>
      <c r="E423" s="65">
        <v>53668</v>
      </c>
      <c r="F423" s="66">
        <v>0.50875713362008379</v>
      </c>
      <c r="G423" s="65">
        <v>80770</v>
      </c>
      <c r="H423" s="66">
        <v>0.39167442020745025</v>
      </c>
      <c r="I423" s="132">
        <v>1408785</v>
      </c>
      <c r="J423" s="66">
        <v>0.13344055327420423</v>
      </c>
      <c r="K423" s="65">
        <v>827276</v>
      </c>
      <c r="L423" s="66">
        <v>0.27105451573154205</v>
      </c>
      <c r="M423" s="65">
        <v>2236061</v>
      </c>
      <c r="N423" s="66">
        <v>0.18073583815700411</v>
      </c>
      <c r="O423" s="133">
        <v>1.9237853895377931E-2</v>
      </c>
      <c r="P423" s="87">
        <v>6.487314995237381E-2</v>
      </c>
      <c r="Q423" s="134">
        <v>3.6121554823414927E-2</v>
      </c>
    </row>
    <row r="424" spans="2:17" s="4" customFormat="1" hidden="1" outlineLevel="1" x14ac:dyDescent="0.25">
      <c r="B424" s="52" t="s">
        <v>78</v>
      </c>
      <c r="C424" s="126">
        <v>3927</v>
      </c>
      <c r="D424" s="127">
        <v>-5.1907291163689084E-2</v>
      </c>
      <c r="E424" s="128">
        <v>3945</v>
      </c>
      <c r="F424" s="127">
        <v>0.65825977301387129</v>
      </c>
      <c r="G424" s="128">
        <v>7872</v>
      </c>
      <c r="H424" s="127">
        <v>0.20717681337218208</v>
      </c>
      <c r="I424" s="126">
        <v>106029</v>
      </c>
      <c r="J424" s="127">
        <v>4.4425181493119581E-2</v>
      </c>
      <c r="K424" s="128">
        <v>54817</v>
      </c>
      <c r="L424" s="127">
        <v>0.30420403987533007</v>
      </c>
      <c r="M424" s="128">
        <v>160846</v>
      </c>
      <c r="N424" s="127">
        <v>0.12048763497039361</v>
      </c>
      <c r="O424" s="129">
        <v>3.7037037037037035E-2</v>
      </c>
      <c r="P424" s="130">
        <v>7.1966725650801755E-2</v>
      </c>
      <c r="Q424" s="131">
        <v>4.894122328189697E-2</v>
      </c>
    </row>
    <row r="425" spans="2:17" s="4" customFormat="1" hidden="1" outlineLevel="1" x14ac:dyDescent="0.25">
      <c r="B425" s="52" t="s">
        <v>79</v>
      </c>
      <c r="C425" s="126">
        <v>3853</v>
      </c>
      <c r="D425" s="127">
        <v>-9.5752170851912677E-2</v>
      </c>
      <c r="E425" s="128">
        <v>3910</v>
      </c>
      <c r="F425" s="127">
        <v>0.65959252971137516</v>
      </c>
      <c r="G425" s="128">
        <v>7763</v>
      </c>
      <c r="H425" s="127">
        <v>0.17319026749282163</v>
      </c>
      <c r="I425" s="126">
        <v>97836</v>
      </c>
      <c r="J425" s="127">
        <v>-1.6664321466621113E-2</v>
      </c>
      <c r="K425" s="128">
        <v>50335</v>
      </c>
      <c r="L425" s="127">
        <v>0.2774408039996954</v>
      </c>
      <c r="M425" s="128">
        <v>148171</v>
      </c>
      <c r="N425" s="127">
        <v>6.676890069619934E-2</v>
      </c>
      <c r="O425" s="129">
        <v>3.9382231489431291E-2</v>
      </c>
      <c r="P425" s="130">
        <v>7.7679547034866389E-2</v>
      </c>
      <c r="Q425" s="131">
        <v>5.2392168508007639E-2</v>
      </c>
    </row>
    <row r="426" spans="2:17" s="4" customFormat="1" hidden="1" outlineLevel="1" x14ac:dyDescent="0.25">
      <c r="B426" s="52" t="s">
        <v>80</v>
      </c>
      <c r="C426" s="126">
        <v>3563</v>
      </c>
      <c r="D426" s="127">
        <v>-0.28482537133681252</v>
      </c>
      <c r="E426" s="128">
        <v>5357</v>
      </c>
      <c r="F426" s="127">
        <v>0.88229093464511599</v>
      </c>
      <c r="G426" s="128">
        <v>8920</v>
      </c>
      <c r="H426" s="127">
        <v>0.13949923352069504</v>
      </c>
      <c r="I426" s="126">
        <v>111423</v>
      </c>
      <c r="J426" s="127">
        <v>2.6931674342201006E-4</v>
      </c>
      <c r="K426" s="128">
        <v>66061</v>
      </c>
      <c r="L426" s="127">
        <v>0.37521077502758282</v>
      </c>
      <c r="M426" s="128">
        <v>177484</v>
      </c>
      <c r="N426" s="127">
        <v>0.11324092078027981</v>
      </c>
      <c r="O426" s="129">
        <v>3.1977239887635407E-2</v>
      </c>
      <c r="P426" s="130">
        <v>8.1091718260395698E-2</v>
      </c>
      <c r="Q426" s="131">
        <v>5.0258051429988057E-2</v>
      </c>
    </row>
    <row r="427" spans="2:17" s="4" customFormat="1" hidden="1" outlineLevel="1" x14ac:dyDescent="0.25">
      <c r="B427" s="52" t="s">
        <v>81</v>
      </c>
      <c r="C427" s="126">
        <v>1528</v>
      </c>
      <c r="D427" s="127">
        <v>-0.3860988348734431</v>
      </c>
      <c r="E427" s="128">
        <v>2300</v>
      </c>
      <c r="F427" s="127">
        <v>1.0140105078809105</v>
      </c>
      <c r="G427" s="128">
        <v>3828</v>
      </c>
      <c r="H427" s="127">
        <v>5.4255026163591236E-2</v>
      </c>
      <c r="I427" s="126">
        <v>95147</v>
      </c>
      <c r="J427" s="127">
        <v>-2.0304986665842906E-2</v>
      </c>
      <c r="K427" s="128">
        <v>45129</v>
      </c>
      <c r="L427" s="127">
        <v>0.36267286671900467</v>
      </c>
      <c r="M427" s="128">
        <v>140276</v>
      </c>
      <c r="N427" s="127">
        <v>7.7082549505900877E-2</v>
      </c>
      <c r="O427" s="129">
        <v>1.6059360778584716E-2</v>
      </c>
      <c r="P427" s="130">
        <v>5.0965011411730814E-2</v>
      </c>
      <c r="Q427" s="131">
        <v>2.7289058712823291E-2</v>
      </c>
    </row>
    <row r="428" spans="2:17" s="4" customFormat="1" hidden="1" outlineLevel="1" x14ac:dyDescent="0.25">
      <c r="B428" s="52" t="s">
        <v>82</v>
      </c>
      <c r="C428" s="126">
        <v>243</v>
      </c>
      <c r="D428" s="127">
        <v>-0.85343787696019302</v>
      </c>
      <c r="E428" s="128">
        <v>1167</v>
      </c>
      <c r="F428" s="127">
        <v>1.3865030674846626</v>
      </c>
      <c r="G428" s="128">
        <v>1410</v>
      </c>
      <c r="H428" s="127">
        <v>-0.34326967862133206</v>
      </c>
      <c r="I428" s="126">
        <v>100472</v>
      </c>
      <c r="J428" s="127">
        <v>0.13013059176855668</v>
      </c>
      <c r="K428" s="128">
        <v>40188</v>
      </c>
      <c r="L428" s="127">
        <v>0.32493735988395089</v>
      </c>
      <c r="M428" s="128">
        <v>140660</v>
      </c>
      <c r="N428" s="127">
        <v>0.17968717239065701</v>
      </c>
      <c r="O428" s="129">
        <v>2.4185842821880725E-3</v>
      </c>
      <c r="P428" s="130">
        <v>2.9038518960883847E-2</v>
      </c>
      <c r="Q428" s="131">
        <v>1.0024171761694867E-2</v>
      </c>
    </row>
    <row r="429" spans="2:17" s="4" customFormat="1" hidden="1" outlineLevel="1" x14ac:dyDescent="0.25">
      <c r="B429" s="52" t="s">
        <v>83</v>
      </c>
      <c r="C429" s="126">
        <v>259</v>
      </c>
      <c r="D429" s="127">
        <v>-0.76624548736462095</v>
      </c>
      <c r="E429" s="128">
        <v>1147</v>
      </c>
      <c r="F429" s="127">
        <v>2.4757575757575756</v>
      </c>
      <c r="G429" s="128">
        <v>1406</v>
      </c>
      <c r="H429" s="127">
        <v>-2.2253129346314293E-2</v>
      </c>
      <c r="I429" s="126">
        <v>89196</v>
      </c>
      <c r="J429" s="127">
        <v>0.25667108118008386</v>
      </c>
      <c r="K429" s="128">
        <v>44480</v>
      </c>
      <c r="L429" s="127">
        <v>0.49136630343671417</v>
      </c>
      <c r="M429" s="128">
        <v>133676</v>
      </c>
      <c r="N429" s="127">
        <v>0.32611132605180404</v>
      </c>
      <c r="O429" s="129">
        <v>2.9037176555002466E-3</v>
      </c>
      <c r="P429" s="130">
        <v>2.5786870503597122E-2</v>
      </c>
      <c r="Q429" s="131">
        <v>1.051796882013226E-2</v>
      </c>
    </row>
    <row r="430" spans="2:17" s="4" customFormat="1" hidden="1" outlineLevel="1" x14ac:dyDescent="0.25">
      <c r="B430" s="52" t="s">
        <v>84</v>
      </c>
      <c r="C430" s="126">
        <v>348</v>
      </c>
      <c r="D430" s="127">
        <v>0.359375</v>
      </c>
      <c r="E430" s="128">
        <v>1606</v>
      </c>
      <c r="F430" s="127">
        <v>1.96309963099631</v>
      </c>
      <c r="G430" s="128">
        <v>1954</v>
      </c>
      <c r="H430" s="127">
        <v>1.4486215538847116</v>
      </c>
      <c r="I430" s="126">
        <v>99937</v>
      </c>
      <c r="J430" s="127">
        <v>0.16337031302748439</v>
      </c>
      <c r="K430" s="128">
        <v>57155</v>
      </c>
      <c r="L430" s="127">
        <v>0.40869543785275919</v>
      </c>
      <c r="M430" s="128">
        <v>157092</v>
      </c>
      <c r="N430" s="127">
        <v>0.2420696416711472</v>
      </c>
      <c r="O430" s="129">
        <v>3.4821937820827121E-3</v>
      </c>
      <c r="P430" s="130">
        <v>2.8099028956346778E-2</v>
      </c>
      <c r="Q430" s="131">
        <v>1.2438571028441932E-2</v>
      </c>
    </row>
    <row r="431" spans="2:17" s="4" customFormat="1" hidden="1" outlineLevel="1" x14ac:dyDescent="0.25">
      <c r="B431" s="52" t="s">
        <v>85</v>
      </c>
      <c r="C431" s="126">
        <v>234</v>
      </c>
      <c r="D431" s="127">
        <v>-0.5880281690140845</v>
      </c>
      <c r="E431" s="128">
        <v>1240</v>
      </c>
      <c r="F431" s="127">
        <v>2.0769230769230771</v>
      </c>
      <c r="G431" s="128">
        <v>1474</v>
      </c>
      <c r="H431" s="127">
        <v>0.51802265705458295</v>
      </c>
      <c r="I431" s="126">
        <v>109714</v>
      </c>
      <c r="J431" s="127">
        <v>0.12149895735372285</v>
      </c>
      <c r="K431" s="128">
        <v>60194</v>
      </c>
      <c r="L431" s="127">
        <v>0.25310184028645177</v>
      </c>
      <c r="M431" s="128">
        <v>169908</v>
      </c>
      <c r="N431" s="127">
        <v>0.16483847967970156</v>
      </c>
      <c r="O431" s="129">
        <v>2.1328180542136829E-3</v>
      </c>
      <c r="P431" s="130">
        <v>2.0600059806625246E-2</v>
      </c>
      <c r="Q431" s="131">
        <v>8.6752830943804884E-3</v>
      </c>
    </row>
    <row r="432" spans="2:17" s="4" customFormat="1" hidden="1" outlineLevel="1" x14ac:dyDescent="0.25">
      <c r="B432" s="52" t="s">
        <v>86</v>
      </c>
      <c r="C432" s="126">
        <v>318</v>
      </c>
      <c r="D432" s="127">
        <v>-0.49842271293375395</v>
      </c>
      <c r="E432" s="128">
        <v>1541</v>
      </c>
      <c r="F432" s="127">
        <v>1.6846689895470384</v>
      </c>
      <c r="G432" s="128">
        <v>1859</v>
      </c>
      <c r="H432" s="127">
        <v>0.53890728476821192</v>
      </c>
      <c r="I432" s="126">
        <v>106688</v>
      </c>
      <c r="J432" s="127">
        <v>0.15640920028615413</v>
      </c>
      <c r="K432" s="128">
        <v>53351</v>
      </c>
      <c r="L432" s="127">
        <v>0.35257580367102737</v>
      </c>
      <c r="M432" s="128">
        <v>160039</v>
      </c>
      <c r="N432" s="127">
        <v>0.21515998238447409</v>
      </c>
      <c r="O432" s="129">
        <v>2.9806538692261548E-3</v>
      </c>
      <c r="P432" s="130">
        <v>2.8884182114674514E-2</v>
      </c>
      <c r="Q432" s="131">
        <v>1.1615918619836414E-2</v>
      </c>
    </row>
    <row r="433" spans="2:17" s="4" customFormat="1" hidden="1" outlineLevel="1" x14ac:dyDescent="0.25">
      <c r="B433" s="52" t="s">
        <v>87</v>
      </c>
      <c r="C433" s="126">
        <v>1536</v>
      </c>
      <c r="D433" s="127">
        <v>-0.30213539300318037</v>
      </c>
      <c r="E433" s="128">
        <v>2252</v>
      </c>
      <c r="F433" s="127">
        <v>0.20427807486631022</v>
      </c>
      <c r="G433" s="128">
        <v>3788</v>
      </c>
      <c r="H433" s="127">
        <v>-6.9516089412920645E-2</v>
      </c>
      <c r="I433" s="126">
        <v>110082</v>
      </c>
      <c r="J433" s="127">
        <v>5.944853471921463E-2</v>
      </c>
      <c r="K433" s="128">
        <v>53984</v>
      </c>
      <c r="L433" s="127">
        <v>0.27954491585683816</v>
      </c>
      <c r="M433" s="128">
        <v>164066</v>
      </c>
      <c r="N433" s="127">
        <v>0.12300900099250489</v>
      </c>
      <c r="O433" s="129">
        <v>1.3953234861285224E-2</v>
      </c>
      <c r="P433" s="130">
        <v>4.1716064018968581E-2</v>
      </c>
      <c r="Q433" s="131">
        <v>2.3088269355015664E-2</v>
      </c>
    </row>
    <row r="434" spans="2:17" s="4" customFormat="1" hidden="1" outlineLevel="1" x14ac:dyDescent="0.25">
      <c r="B434" s="52" t="s">
        <v>88</v>
      </c>
      <c r="C434" s="126">
        <v>3345</v>
      </c>
      <c r="D434" s="127">
        <v>-9.6434359805510517E-2</v>
      </c>
      <c r="E434" s="128">
        <v>5751</v>
      </c>
      <c r="F434" s="127">
        <v>0.94751100575685743</v>
      </c>
      <c r="G434" s="128">
        <v>9096</v>
      </c>
      <c r="H434" s="127">
        <v>0.36679188580015021</v>
      </c>
      <c r="I434" s="126">
        <v>110860</v>
      </c>
      <c r="J434" s="127">
        <v>9.4178724412246506E-2</v>
      </c>
      <c r="K434" s="128">
        <v>61566</v>
      </c>
      <c r="L434" s="127">
        <v>0.33164622672117328</v>
      </c>
      <c r="M434" s="128">
        <v>172426</v>
      </c>
      <c r="N434" s="127">
        <v>0.16858577712113099</v>
      </c>
      <c r="O434" s="129">
        <v>3.0173191412592459E-2</v>
      </c>
      <c r="P434" s="130">
        <v>9.3411948153201446E-2</v>
      </c>
      <c r="Q434" s="131">
        <v>5.2753065082992122E-2</v>
      </c>
    </row>
    <row r="435" spans="2:17" s="4" customFormat="1" hidden="1" outlineLevel="1" x14ac:dyDescent="0.25">
      <c r="B435" s="52" t="s">
        <v>89</v>
      </c>
      <c r="C435" s="126">
        <v>3313</v>
      </c>
      <c r="D435" s="127">
        <v>-5.4239223522694835E-2</v>
      </c>
      <c r="E435" s="128">
        <v>5355</v>
      </c>
      <c r="F435" s="127">
        <v>0.30577907827359185</v>
      </c>
      <c r="G435" s="128">
        <v>8668</v>
      </c>
      <c r="H435" s="127">
        <v>0.13992635455023672</v>
      </c>
      <c r="I435" s="126">
        <v>105544</v>
      </c>
      <c r="J435" s="127">
        <v>1.9276084521188341E-2</v>
      </c>
      <c r="K435" s="128">
        <v>63598</v>
      </c>
      <c r="L435" s="127">
        <v>7.1232461385571488E-2</v>
      </c>
      <c r="M435" s="128">
        <v>169142</v>
      </c>
      <c r="N435" s="127">
        <v>3.8209640491784214E-2</v>
      </c>
      <c r="O435" s="129">
        <v>3.1389752141287044E-2</v>
      </c>
      <c r="P435" s="130">
        <v>8.4200761030221075E-2</v>
      </c>
      <c r="Q435" s="131">
        <v>5.1246881318655332E-2</v>
      </c>
    </row>
    <row r="436" spans="2:17" s="4" customFormat="1" ht="15.75" collapsed="1" x14ac:dyDescent="0.25">
      <c r="B436" s="64">
        <v>1986</v>
      </c>
      <c r="C436" s="132">
        <v>22467</v>
      </c>
      <c r="D436" s="66">
        <v>-0.23851003253796099</v>
      </c>
      <c r="E436" s="65">
        <v>35571</v>
      </c>
      <c r="F436" s="66">
        <v>0.77988491368526391</v>
      </c>
      <c r="G436" s="65">
        <v>58038</v>
      </c>
      <c r="H436" s="66">
        <v>0.17274545858675672</v>
      </c>
      <c r="I436" s="132">
        <v>1242928</v>
      </c>
      <c r="J436" s="66">
        <v>7.690574839321207E-2</v>
      </c>
      <c r="K436" s="65">
        <v>650858</v>
      </c>
      <c r="L436" s="66">
        <v>0.30539460198840329</v>
      </c>
      <c r="M436" s="65">
        <v>1893786</v>
      </c>
      <c r="N436" s="66">
        <v>0.14583450561697808</v>
      </c>
      <c r="O436" s="133">
        <v>1.8075866019592445E-2</v>
      </c>
      <c r="P436" s="87">
        <v>5.4652474118778598E-2</v>
      </c>
      <c r="Q436" s="134">
        <v>3.0646546125063762E-2</v>
      </c>
    </row>
    <row r="437" spans="2:17" s="4" customFormat="1" hidden="1" outlineLevel="1" x14ac:dyDescent="0.25">
      <c r="B437" s="52" t="s">
        <v>78</v>
      </c>
      <c r="C437" s="126">
        <v>4142</v>
      </c>
      <c r="D437" s="127">
        <v>0.25211608222490933</v>
      </c>
      <c r="E437" s="128">
        <v>2379</v>
      </c>
      <c r="F437" s="127">
        <v>-0.18971389645776571</v>
      </c>
      <c r="G437" s="128">
        <v>6521</v>
      </c>
      <c r="H437" s="127">
        <v>4.4362588084561283E-2</v>
      </c>
      <c r="I437" s="126">
        <v>101519</v>
      </c>
      <c r="J437" s="127">
        <v>7.0729916870027054E-3</v>
      </c>
      <c r="K437" s="128">
        <v>42031</v>
      </c>
      <c r="L437" s="127">
        <v>-2.3579426659852243E-2</v>
      </c>
      <c r="M437" s="128">
        <v>143550</v>
      </c>
      <c r="N437" s="127">
        <v>-2.0993799182492667E-3</v>
      </c>
      <c r="O437" s="129">
        <v>4.0800244289246348E-2</v>
      </c>
      <c r="P437" s="130">
        <v>5.66010801551236E-2</v>
      </c>
      <c r="Q437" s="131">
        <v>4.5426680599094389E-2</v>
      </c>
    </row>
    <row r="438" spans="2:17" s="4" customFormat="1" hidden="1" outlineLevel="1" x14ac:dyDescent="0.25">
      <c r="B438" s="52" t="s">
        <v>79</v>
      </c>
      <c r="C438" s="126">
        <v>4261</v>
      </c>
      <c r="D438" s="127">
        <v>0.49876890608512126</v>
      </c>
      <c r="E438" s="128">
        <v>2356</v>
      </c>
      <c r="F438" s="127">
        <v>0.17272274763563966</v>
      </c>
      <c r="G438" s="128">
        <v>6617</v>
      </c>
      <c r="H438" s="127">
        <v>0.36376751854905187</v>
      </c>
      <c r="I438" s="126">
        <v>99494</v>
      </c>
      <c r="J438" s="127">
        <v>5.6569711257659305E-2</v>
      </c>
      <c r="K438" s="128">
        <v>39403</v>
      </c>
      <c r="L438" s="127">
        <v>-9.974874371859288E-3</v>
      </c>
      <c r="M438" s="128">
        <v>138897</v>
      </c>
      <c r="N438" s="127">
        <v>3.6800107489157741E-2</v>
      </c>
      <c r="O438" s="129">
        <v>4.2826703117775949E-2</v>
      </c>
      <c r="P438" s="130">
        <v>5.9792401593787278E-2</v>
      </c>
      <c r="Q438" s="131">
        <v>4.7639617846317775E-2</v>
      </c>
    </row>
    <row r="439" spans="2:17" s="4" customFormat="1" hidden="1" outlineLevel="1" x14ac:dyDescent="0.25">
      <c r="B439" s="52" t="s">
        <v>80</v>
      </c>
      <c r="C439" s="126">
        <v>4982</v>
      </c>
      <c r="D439" s="127">
        <v>0.96683774180813264</v>
      </c>
      <c r="E439" s="128">
        <v>2846</v>
      </c>
      <c r="F439" s="127">
        <v>0.55434188967777165</v>
      </c>
      <c r="G439" s="128">
        <v>7828</v>
      </c>
      <c r="H439" s="127">
        <v>0.7937671860678277</v>
      </c>
      <c r="I439" s="126">
        <v>111393</v>
      </c>
      <c r="J439" s="127">
        <v>7.3150289017340997E-2</v>
      </c>
      <c r="K439" s="128">
        <v>48037</v>
      </c>
      <c r="L439" s="127">
        <v>0.13570702413882785</v>
      </c>
      <c r="M439" s="128">
        <v>159430</v>
      </c>
      <c r="N439" s="127">
        <v>9.1261285310444418E-2</v>
      </c>
      <c r="O439" s="129">
        <v>4.4724533857603263E-2</v>
      </c>
      <c r="P439" s="130">
        <v>5.9245997876636758E-2</v>
      </c>
      <c r="Q439" s="131">
        <v>4.9099918459512011E-2</v>
      </c>
    </row>
    <row r="440" spans="2:17" s="4" customFormat="1" hidden="1" outlineLevel="1" x14ac:dyDescent="0.25">
      <c r="B440" s="52" t="s">
        <v>81</v>
      </c>
      <c r="C440" s="126">
        <v>2489</v>
      </c>
      <c r="D440" s="127">
        <v>0.5326354679802956</v>
      </c>
      <c r="E440" s="128">
        <v>1142</v>
      </c>
      <c r="F440" s="127">
        <v>7.9395085066162663E-2</v>
      </c>
      <c r="G440" s="128">
        <v>3631</v>
      </c>
      <c r="H440" s="127">
        <v>0.3538404175988068</v>
      </c>
      <c r="I440" s="126">
        <v>97119</v>
      </c>
      <c r="J440" s="127">
        <v>2.780867630700623E-4</v>
      </c>
      <c r="K440" s="128">
        <v>33118</v>
      </c>
      <c r="L440" s="127">
        <v>-0.23567966766674364</v>
      </c>
      <c r="M440" s="128">
        <v>130237</v>
      </c>
      <c r="N440" s="127">
        <v>-7.2531369728390138E-2</v>
      </c>
      <c r="O440" s="129">
        <v>2.5628352845478229E-2</v>
      </c>
      <c r="P440" s="130">
        <v>3.4482758620689655E-2</v>
      </c>
      <c r="Q440" s="131">
        <v>2.7879941951979851E-2</v>
      </c>
    </row>
    <row r="441" spans="2:17" s="4" customFormat="1" hidden="1" outlineLevel="1" x14ac:dyDescent="0.25">
      <c r="B441" s="52" t="s">
        <v>82</v>
      </c>
      <c r="C441" s="126">
        <v>1658</v>
      </c>
      <c r="D441" s="127">
        <v>3.1449999999999996</v>
      </c>
      <c r="E441" s="128">
        <v>489</v>
      </c>
      <c r="F441" s="127">
        <v>0.5</v>
      </c>
      <c r="G441" s="128">
        <v>2147</v>
      </c>
      <c r="H441" s="127">
        <v>1.9573002754820936</v>
      </c>
      <c r="I441" s="126">
        <v>88903</v>
      </c>
      <c r="J441" s="127">
        <v>-5.4344126281751226E-2</v>
      </c>
      <c r="K441" s="128">
        <v>30332</v>
      </c>
      <c r="L441" s="127">
        <v>0.14197507623959948</v>
      </c>
      <c r="M441" s="128">
        <v>119235</v>
      </c>
      <c r="N441" s="127">
        <v>-1.1097011768803955E-2</v>
      </c>
      <c r="O441" s="129">
        <v>1.8649539385622534E-2</v>
      </c>
      <c r="P441" s="130">
        <v>1.6121587762099432E-2</v>
      </c>
      <c r="Q441" s="131">
        <v>1.8006457835367133E-2</v>
      </c>
    </row>
    <row r="442" spans="2:17" s="4" customFormat="1" hidden="1" outlineLevel="1" x14ac:dyDescent="0.25">
      <c r="B442" s="52" t="s">
        <v>83</v>
      </c>
      <c r="C442" s="126">
        <v>1108</v>
      </c>
      <c r="D442" s="127">
        <v>2.985611510791367</v>
      </c>
      <c r="E442" s="128">
        <v>330</v>
      </c>
      <c r="F442" s="127">
        <v>0.2890625</v>
      </c>
      <c r="G442" s="128">
        <v>1438</v>
      </c>
      <c r="H442" s="127">
        <v>1.6928838951310863</v>
      </c>
      <c r="I442" s="126">
        <v>70978</v>
      </c>
      <c r="J442" s="127">
        <v>-9.5614280981626387E-2</v>
      </c>
      <c r="K442" s="128">
        <v>29825</v>
      </c>
      <c r="L442" s="127">
        <v>4.4109924733064965E-2</v>
      </c>
      <c r="M442" s="128">
        <v>100803</v>
      </c>
      <c r="N442" s="127">
        <v>-5.8329518809494885E-2</v>
      </c>
      <c r="O442" s="129">
        <v>1.5610470850122573E-2</v>
      </c>
      <c r="P442" s="130">
        <v>1.1064543168482816E-2</v>
      </c>
      <c r="Q442" s="131">
        <v>1.4265448448954892E-2</v>
      </c>
    </row>
    <row r="443" spans="2:17" s="4" customFormat="1" hidden="1" outlineLevel="1" x14ac:dyDescent="0.25">
      <c r="B443" s="52" t="s">
        <v>84</v>
      </c>
      <c r="C443" s="126">
        <v>256</v>
      </c>
      <c r="D443" s="127">
        <v>-0.72881355932203395</v>
      </c>
      <c r="E443" s="128">
        <v>542</v>
      </c>
      <c r="F443" s="127">
        <v>0.30288461538461542</v>
      </c>
      <c r="G443" s="128">
        <v>798</v>
      </c>
      <c r="H443" s="127">
        <v>-0.41323529411764703</v>
      </c>
      <c r="I443" s="126">
        <v>85903</v>
      </c>
      <c r="J443" s="127">
        <v>-3.7285666255743588E-2</v>
      </c>
      <c r="K443" s="128">
        <v>40573</v>
      </c>
      <c r="L443" s="127">
        <v>3.958696320590338E-2</v>
      </c>
      <c r="M443" s="128">
        <v>126476</v>
      </c>
      <c r="N443" s="127">
        <v>-1.3893870167942746E-2</v>
      </c>
      <c r="O443" s="129">
        <v>2.9801054677950712E-3</v>
      </c>
      <c r="P443" s="130">
        <v>1.335863751756094E-2</v>
      </c>
      <c r="Q443" s="131">
        <v>6.3094974540624307E-3</v>
      </c>
    </row>
    <row r="444" spans="2:17" s="4" customFormat="1" hidden="1" outlineLevel="1" x14ac:dyDescent="0.25">
      <c r="B444" s="52" t="s">
        <v>85</v>
      </c>
      <c r="C444" s="126">
        <v>568</v>
      </c>
      <c r="D444" s="127">
        <v>-0.19318181818181823</v>
      </c>
      <c r="E444" s="128">
        <v>403</v>
      </c>
      <c r="F444" s="127">
        <v>0.70042194092827015</v>
      </c>
      <c r="G444" s="128">
        <v>971</v>
      </c>
      <c r="H444" s="127">
        <v>3.1880977683315548E-2</v>
      </c>
      <c r="I444" s="126">
        <v>97828</v>
      </c>
      <c r="J444" s="127">
        <v>-3.3644822885591785E-2</v>
      </c>
      <c r="K444" s="128">
        <v>48036</v>
      </c>
      <c r="L444" s="127">
        <v>0.10017864504603535</v>
      </c>
      <c r="M444" s="128">
        <v>145864</v>
      </c>
      <c r="N444" s="127">
        <v>6.6806537102472863E-3</v>
      </c>
      <c r="O444" s="129">
        <v>5.8061086805413584E-3</v>
      </c>
      <c r="P444" s="130">
        <v>8.3895411774502458E-3</v>
      </c>
      <c r="Q444" s="131">
        <v>6.6568858662864041E-3</v>
      </c>
    </row>
    <row r="445" spans="2:17" s="4" customFormat="1" hidden="1" outlineLevel="1" x14ac:dyDescent="0.25">
      <c r="B445" s="52" t="s">
        <v>86</v>
      </c>
      <c r="C445" s="126">
        <v>634</v>
      </c>
      <c r="D445" s="127">
        <v>-0.40357478833490124</v>
      </c>
      <c r="E445" s="128">
        <v>574</v>
      </c>
      <c r="F445" s="127">
        <v>1.1660377358490566</v>
      </c>
      <c r="G445" s="128">
        <v>1208</v>
      </c>
      <c r="H445" s="127">
        <v>-9.0361445783132543E-2</v>
      </c>
      <c r="I445" s="126">
        <v>92258</v>
      </c>
      <c r="J445" s="127">
        <v>-1.8959815399666069E-2</v>
      </c>
      <c r="K445" s="128">
        <v>39444</v>
      </c>
      <c r="L445" s="127">
        <v>6.4500458789874315E-2</v>
      </c>
      <c r="M445" s="128">
        <v>131702</v>
      </c>
      <c r="N445" s="127">
        <v>4.6302299858880236E-3</v>
      </c>
      <c r="O445" s="129">
        <v>6.872032777645299E-3</v>
      </c>
      <c r="P445" s="130">
        <v>1.4552276645370652E-2</v>
      </c>
      <c r="Q445" s="131">
        <v>9.1722221378566764E-3</v>
      </c>
    </row>
    <row r="446" spans="2:17" s="4" customFormat="1" hidden="1" outlineLevel="1" x14ac:dyDescent="0.25">
      <c r="B446" s="52" t="s">
        <v>87</v>
      </c>
      <c r="C446" s="126">
        <v>2201</v>
      </c>
      <c r="D446" s="127">
        <v>0.18716289104638628</v>
      </c>
      <c r="E446" s="128">
        <v>1870</v>
      </c>
      <c r="F446" s="127">
        <v>0.84965380811078139</v>
      </c>
      <c r="G446" s="128">
        <v>4071</v>
      </c>
      <c r="H446" s="127">
        <v>0.42094240837696328</v>
      </c>
      <c r="I446" s="126">
        <v>103905</v>
      </c>
      <c r="J446" s="127">
        <v>4.3885511014876144E-3</v>
      </c>
      <c r="K446" s="128">
        <v>42190</v>
      </c>
      <c r="L446" s="127">
        <v>1.9944397437447137E-2</v>
      </c>
      <c r="M446" s="128">
        <v>146095</v>
      </c>
      <c r="N446" s="127">
        <v>8.8318970279526177E-3</v>
      </c>
      <c r="O446" s="129">
        <v>2.1182811221789135E-2</v>
      </c>
      <c r="P446" s="130">
        <v>4.4323299360037927E-2</v>
      </c>
      <c r="Q446" s="131">
        <v>2.7865430028406173E-2</v>
      </c>
    </row>
    <row r="447" spans="2:17" s="4" customFormat="1" hidden="1" outlineLevel="1" x14ac:dyDescent="0.25">
      <c r="B447" s="52" t="s">
        <v>88</v>
      </c>
      <c r="C447" s="126">
        <v>3702</v>
      </c>
      <c r="D447" s="127">
        <v>0.1248860528714677</v>
      </c>
      <c r="E447" s="128">
        <v>2953</v>
      </c>
      <c r="F447" s="127">
        <v>0.40887404580152675</v>
      </c>
      <c r="G447" s="128">
        <v>6655</v>
      </c>
      <c r="H447" s="127">
        <v>0.23538147391869324</v>
      </c>
      <c r="I447" s="126">
        <v>101318</v>
      </c>
      <c r="J447" s="127">
        <v>5.7764785718014355E-2</v>
      </c>
      <c r="K447" s="128">
        <v>46233</v>
      </c>
      <c r="L447" s="127">
        <v>8.9347564854739492E-2</v>
      </c>
      <c r="M447" s="128">
        <v>147551</v>
      </c>
      <c r="N447" s="127">
        <v>6.7461982550316213E-2</v>
      </c>
      <c r="O447" s="129">
        <v>3.6538423577251823E-2</v>
      </c>
      <c r="P447" s="130">
        <v>6.3872125970627039E-2</v>
      </c>
      <c r="Q447" s="131">
        <v>4.5103049115221179E-2</v>
      </c>
    </row>
    <row r="448" spans="2:17" s="4" customFormat="1" hidden="1" outlineLevel="1" x14ac:dyDescent="0.25">
      <c r="B448" s="52" t="s">
        <v>89</v>
      </c>
      <c r="C448" s="126">
        <v>3503</v>
      </c>
      <c r="D448" s="127">
        <v>-0.202776513427401</v>
      </c>
      <c r="E448" s="128">
        <v>4101</v>
      </c>
      <c r="F448" s="127">
        <v>0.91188811188811192</v>
      </c>
      <c r="G448" s="128">
        <v>7604</v>
      </c>
      <c r="H448" s="127">
        <v>0.16286894020492437</v>
      </c>
      <c r="I448" s="126">
        <v>103548</v>
      </c>
      <c r="J448" s="127">
        <v>9.7569507011648904E-2</v>
      </c>
      <c r="K448" s="128">
        <v>59369</v>
      </c>
      <c r="L448" s="127">
        <v>0.38712616822429902</v>
      </c>
      <c r="M448" s="128">
        <v>162917</v>
      </c>
      <c r="N448" s="127">
        <v>0.18793522090081161</v>
      </c>
      <c r="O448" s="129">
        <v>3.3829721481824851E-2</v>
      </c>
      <c r="P448" s="130">
        <v>6.9076454041671578E-2</v>
      </c>
      <c r="Q448" s="131">
        <v>4.6674073301128799E-2</v>
      </c>
    </row>
    <row r="449" spans="2:17" s="4" customFormat="1" ht="15.75" collapsed="1" x14ac:dyDescent="0.25">
      <c r="B449" s="64">
        <v>1985</v>
      </c>
      <c r="C449" s="132">
        <v>29504</v>
      </c>
      <c r="D449" s="66">
        <v>0.2697538302633844</v>
      </c>
      <c r="E449" s="65">
        <v>19985</v>
      </c>
      <c r="F449" s="66">
        <v>0.37014945838475244</v>
      </c>
      <c r="G449" s="65">
        <v>49489</v>
      </c>
      <c r="H449" s="66">
        <v>0.30847126011316162</v>
      </c>
      <c r="I449" s="132">
        <v>1154166</v>
      </c>
      <c r="J449" s="66">
        <v>6.7364884255038948E-3</v>
      </c>
      <c r="K449" s="65">
        <v>498591</v>
      </c>
      <c r="L449" s="66">
        <v>6.0947038934012099E-2</v>
      </c>
      <c r="M449" s="65">
        <v>1652757</v>
      </c>
      <c r="N449" s="66">
        <v>2.2497636711886759E-2</v>
      </c>
      <c r="O449" s="133">
        <v>2.5563047256633796E-2</v>
      </c>
      <c r="P449" s="87">
        <v>4.0082953763706124E-2</v>
      </c>
      <c r="Q449" s="134">
        <v>2.9943300799815095E-2</v>
      </c>
    </row>
    <row r="450" spans="2:17" s="4" customFormat="1" hidden="1" outlineLevel="1" x14ac:dyDescent="0.25">
      <c r="B450" s="52" t="s">
        <v>78</v>
      </c>
      <c r="C450" s="126">
        <v>3308</v>
      </c>
      <c r="D450" s="127">
        <v>-0.15026971487284868</v>
      </c>
      <c r="E450" s="128">
        <v>2936</v>
      </c>
      <c r="F450" s="127">
        <v>0.25954525954525964</v>
      </c>
      <c r="G450" s="128">
        <v>6244</v>
      </c>
      <c r="H450" s="127">
        <v>3.2133676092545027E-3</v>
      </c>
      <c r="I450" s="126">
        <v>100806</v>
      </c>
      <c r="J450" s="127">
        <v>9.0488678905327191E-3</v>
      </c>
      <c r="K450" s="128">
        <v>43046</v>
      </c>
      <c r="L450" s="127">
        <v>3.6578611505767356E-2</v>
      </c>
      <c r="M450" s="128">
        <v>143852</v>
      </c>
      <c r="N450" s="127">
        <v>1.7132271316349534E-2</v>
      </c>
      <c r="O450" s="129">
        <v>3.2815507013471419E-2</v>
      </c>
      <c r="P450" s="130">
        <v>6.820610509687311E-2</v>
      </c>
      <c r="Q450" s="131">
        <v>4.3405722548174513E-2</v>
      </c>
    </row>
    <row r="451" spans="2:17" s="4" customFormat="1" hidden="1" outlineLevel="1" x14ac:dyDescent="0.25">
      <c r="B451" s="52" t="s">
        <v>79</v>
      </c>
      <c r="C451" s="126">
        <v>2843</v>
      </c>
      <c r="D451" s="127">
        <v>-0.32390011890606418</v>
      </c>
      <c r="E451" s="128">
        <v>2009</v>
      </c>
      <c r="F451" s="127">
        <v>0.20951234196267299</v>
      </c>
      <c r="G451" s="128">
        <v>4852</v>
      </c>
      <c r="H451" s="127">
        <v>-0.17286055233549269</v>
      </c>
      <c r="I451" s="126">
        <v>94167</v>
      </c>
      <c r="J451" s="127">
        <v>7.015217461047385E-3</v>
      </c>
      <c r="K451" s="128">
        <v>39800</v>
      </c>
      <c r="L451" s="127">
        <v>0.11073900424201821</v>
      </c>
      <c r="M451" s="128">
        <v>133967</v>
      </c>
      <c r="N451" s="127">
        <v>3.5749905290583861E-2</v>
      </c>
      <c r="O451" s="129">
        <v>3.019104357152718E-2</v>
      </c>
      <c r="P451" s="130">
        <v>5.0477386934673366E-2</v>
      </c>
      <c r="Q451" s="131">
        <v>3.6217874551195441E-2</v>
      </c>
    </row>
    <row r="452" spans="2:17" s="4" customFormat="1" hidden="1" outlineLevel="1" x14ac:dyDescent="0.25">
      <c r="B452" s="52" t="s">
        <v>80</v>
      </c>
      <c r="C452" s="126">
        <v>2533</v>
      </c>
      <c r="D452" s="127">
        <v>-0.29344490934449097</v>
      </c>
      <c r="E452" s="128">
        <v>1831</v>
      </c>
      <c r="F452" s="127">
        <v>-7.9899497487437188E-2</v>
      </c>
      <c r="G452" s="128">
        <v>4364</v>
      </c>
      <c r="H452" s="127">
        <v>-0.21721973094170399</v>
      </c>
      <c r="I452" s="126">
        <v>103800</v>
      </c>
      <c r="J452" s="127">
        <v>4.3347008282375032E-3</v>
      </c>
      <c r="K452" s="128">
        <v>42297</v>
      </c>
      <c r="L452" s="127">
        <v>-5.6060166484411589E-2</v>
      </c>
      <c r="M452" s="128">
        <v>146097</v>
      </c>
      <c r="N452" s="127">
        <v>-1.3930791503837026E-2</v>
      </c>
      <c r="O452" s="129">
        <v>2.4402697495183045E-2</v>
      </c>
      <c r="P452" s="130">
        <v>4.3289122159964062E-2</v>
      </c>
      <c r="Q452" s="131">
        <v>2.9870565446244619E-2</v>
      </c>
    </row>
    <row r="453" spans="2:17" s="4" customFormat="1" hidden="1" outlineLevel="1" x14ac:dyDescent="0.25">
      <c r="B453" s="52" t="s">
        <v>81</v>
      </c>
      <c r="C453" s="126">
        <v>1624</v>
      </c>
      <c r="D453" s="127">
        <v>0.16082916368834876</v>
      </c>
      <c r="E453" s="128">
        <v>1058</v>
      </c>
      <c r="F453" s="127">
        <v>0.3866317169069462</v>
      </c>
      <c r="G453" s="128">
        <v>2682</v>
      </c>
      <c r="H453" s="127">
        <v>0.24051803885291401</v>
      </c>
      <c r="I453" s="126">
        <v>97092</v>
      </c>
      <c r="J453" s="127">
        <v>0.15144327696212145</v>
      </c>
      <c r="K453" s="128">
        <v>43330</v>
      </c>
      <c r="L453" s="127">
        <v>0.30405995124446994</v>
      </c>
      <c r="M453" s="128">
        <v>140422</v>
      </c>
      <c r="N453" s="127">
        <v>0.19458268466767059</v>
      </c>
      <c r="O453" s="129">
        <v>1.6726403823178016E-2</v>
      </c>
      <c r="P453" s="130">
        <v>2.4417262866374335E-2</v>
      </c>
      <c r="Q453" s="131">
        <v>1.9099571292247652E-2</v>
      </c>
    </row>
    <row r="454" spans="2:17" s="4" customFormat="1" hidden="1" outlineLevel="1" x14ac:dyDescent="0.25">
      <c r="B454" s="52" t="s">
        <v>82</v>
      </c>
      <c r="C454" s="126">
        <v>400</v>
      </c>
      <c r="D454" s="127">
        <v>21.222222222222221</v>
      </c>
      <c r="E454" s="128">
        <v>326</v>
      </c>
      <c r="F454" s="127">
        <v>162</v>
      </c>
      <c r="G454" s="128">
        <v>726</v>
      </c>
      <c r="H454" s="127">
        <v>35.299999999999997</v>
      </c>
      <c r="I454" s="126">
        <v>94012</v>
      </c>
      <c r="J454" s="127">
        <v>0.25179089771244434</v>
      </c>
      <c r="K454" s="128">
        <v>26561</v>
      </c>
      <c r="L454" s="127">
        <v>0.15870523055446495</v>
      </c>
      <c r="M454" s="128">
        <v>120573</v>
      </c>
      <c r="N454" s="127">
        <v>0.23002295332823253</v>
      </c>
      <c r="O454" s="129">
        <v>4.2547759860443344E-3</v>
      </c>
      <c r="P454" s="130">
        <v>1.2273634275817928E-2</v>
      </c>
      <c r="Q454" s="131">
        <v>6.0212485382299518E-3</v>
      </c>
    </row>
    <row r="455" spans="2:17" s="4" customFormat="1" hidden="1" outlineLevel="1" x14ac:dyDescent="0.25">
      <c r="B455" s="52" t="s">
        <v>83</v>
      </c>
      <c r="C455" s="126">
        <v>278</v>
      </c>
      <c r="D455" s="127">
        <v>8.9285714285714288</v>
      </c>
      <c r="E455" s="128">
        <v>256</v>
      </c>
      <c r="F455" s="127">
        <v>255</v>
      </c>
      <c r="G455" s="128">
        <v>534</v>
      </c>
      <c r="H455" s="127">
        <v>17.413793103448278</v>
      </c>
      <c r="I455" s="126">
        <v>78482</v>
      </c>
      <c r="J455" s="127">
        <v>0.11965190099151157</v>
      </c>
      <c r="K455" s="128">
        <v>28565</v>
      </c>
      <c r="L455" s="127">
        <v>4.6528668254258942E-2</v>
      </c>
      <c r="M455" s="128">
        <v>107047</v>
      </c>
      <c r="N455" s="127">
        <v>9.9158024437827397E-2</v>
      </c>
      <c r="O455" s="129">
        <v>3.5422135011849852E-3</v>
      </c>
      <c r="P455" s="130">
        <v>8.9620164537020826E-3</v>
      </c>
      <c r="Q455" s="131">
        <v>4.9884630115743555E-3</v>
      </c>
    </row>
    <row r="456" spans="2:17" s="4" customFormat="1" hidden="1" outlineLevel="1" x14ac:dyDescent="0.25">
      <c r="B456" s="52" t="s">
        <v>84</v>
      </c>
      <c r="C456" s="126">
        <v>944</v>
      </c>
      <c r="D456" s="127">
        <v>51.444444444444443</v>
      </c>
      <c r="E456" s="128">
        <v>416</v>
      </c>
      <c r="F456" s="127" t="s">
        <v>90</v>
      </c>
      <c r="G456" s="128">
        <v>1360</v>
      </c>
      <c r="H456" s="127">
        <v>74.555555555555557</v>
      </c>
      <c r="I456" s="126">
        <v>89230</v>
      </c>
      <c r="J456" s="127">
        <v>5.4703198505945405E-2</v>
      </c>
      <c r="K456" s="128">
        <v>39028</v>
      </c>
      <c r="L456" s="127">
        <v>-7.4046833851336924E-2</v>
      </c>
      <c r="M456" s="128">
        <v>128258</v>
      </c>
      <c r="N456" s="127">
        <v>1.1889452548697887E-2</v>
      </c>
      <c r="O456" s="129">
        <v>1.0579401546565056E-2</v>
      </c>
      <c r="P456" s="130">
        <v>1.065901404120119E-2</v>
      </c>
      <c r="Q456" s="131">
        <v>1.0603627064198724E-2</v>
      </c>
    </row>
    <row r="457" spans="2:17" s="4" customFormat="1" hidden="1" outlineLevel="1" x14ac:dyDescent="0.25">
      <c r="B457" s="52" t="s">
        <v>85</v>
      </c>
      <c r="C457" s="126">
        <v>704</v>
      </c>
      <c r="D457" s="127">
        <v>38.111111111111114</v>
      </c>
      <c r="E457" s="128">
        <v>237</v>
      </c>
      <c r="F457" s="127" t="s">
        <v>90</v>
      </c>
      <c r="G457" s="128">
        <v>941</v>
      </c>
      <c r="H457" s="127">
        <v>51.277777777777779</v>
      </c>
      <c r="I457" s="126">
        <v>101234</v>
      </c>
      <c r="J457" s="127">
        <v>3.8478503944277431E-2</v>
      </c>
      <c r="K457" s="128">
        <v>43662</v>
      </c>
      <c r="L457" s="127">
        <v>1.6411760597807135E-2</v>
      </c>
      <c r="M457" s="128">
        <v>144896</v>
      </c>
      <c r="N457" s="127">
        <v>3.172885217886634E-2</v>
      </c>
      <c r="O457" s="129">
        <v>6.9541853527471005E-3</v>
      </c>
      <c r="P457" s="130">
        <v>5.4280610141541844E-3</v>
      </c>
      <c r="Q457" s="131">
        <v>6.4943131625441698E-3</v>
      </c>
    </row>
    <row r="458" spans="2:17" s="4" customFormat="1" hidden="1" outlineLevel="1" x14ac:dyDescent="0.25">
      <c r="B458" s="52" t="s">
        <v>86</v>
      </c>
      <c r="C458" s="126">
        <v>1063</v>
      </c>
      <c r="D458" s="127">
        <v>1.8047493403693933</v>
      </c>
      <c r="E458" s="128">
        <v>265</v>
      </c>
      <c r="F458" s="127">
        <v>2.8405797101449277</v>
      </c>
      <c r="G458" s="128">
        <v>1328</v>
      </c>
      <c r="H458" s="127">
        <v>1.9642857142857144</v>
      </c>
      <c r="I458" s="126">
        <v>94041</v>
      </c>
      <c r="J458" s="127">
        <v>2.7141858534667218E-2</v>
      </c>
      <c r="K458" s="128">
        <v>37054</v>
      </c>
      <c r="L458" s="127">
        <v>2.8763396079737991E-2</v>
      </c>
      <c r="M458" s="128">
        <v>131095</v>
      </c>
      <c r="N458" s="127">
        <v>2.7599667643877224E-2</v>
      </c>
      <c r="O458" s="129">
        <v>1.1303580353250178E-2</v>
      </c>
      <c r="P458" s="130">
        <v>7.1517245101743402E-3</v>
      </c>
      <c r="Q458" s="131">
        <v>1.0130058354628322E-2</v>
      </c>
    </row>
    <row r="459" spans="2:17" s="4" customFormat="1" hidden="1" outlineLevel="1" x14ac:dyDescent="0.25">
      <c r="B459" s="52" t="s">
        <v>87</v>
      </c>
      <c r="C459" s="126">
        <v>1854</v>
      </c>
      <c r="D459" s="127">
        <v>0.31396172927002119</v>
      </c>
      <c r="E459" s="128">
        <v>1011</v>
      </c>
      <c r="F459" s="127">
        <v>-0.20643642072213497</v>
      </c>
      <c r="G459" s="128">
        <v>2865</v>
      </c>
      <c r="H459" s="127">
        <v>6.7039106145251326E-2</v>
      </c>
      <c r="I459" s="126">
        <v>103451</v>
      </c>
      <c r="J459" s="127">
        <v>0.15375006970389782</v>
      </c>
      <c r="K459" s="128">
        <v>41365</v>
      </c>
      <c r="L459" s="127">
        <v>0.17768477394374216</v>
      </c>
      <c r="M459" s="128">
        <v>144816</v>
      </c>
      <c r="N459" s="127">
        <v>0.16048690189039094</v>
      </c>
      <c r="O459" s="129">
        <v>1.7921528066427585E-2</v>
      </c>
      <c r="P459" s="130">
        <v>2.4440952496071557E-2</v>
      </c>
      <c r="Q459" s="131">
        <v>1.9783725555187273E-2</v>
      </c>
    </row>
    <row r="460" spans="2:17" s="4" customFormat="1" hidden="1" outlineLevel="1" x14ac:dyDescent="0.25">
      <c r="B460" s="52" t="s">
        <v>88</v>
      </c>
      <c r="C460" s="126">
        <v>3291</v>
      </c>
      <c r="D460" s="127">
        <v>-9.9277978339350481E-3</v>
      </c>
      <c r="E460" s="128">
        <v>2096</v>
      </c>
      <c r="F460" s="127">
        <v>-7.2566371681415887E-2</v>
      </c>
      <c r="G460" s="128">
        <v>5387</v>
      </c>
      <c r="H460" s="127">
        <v>-3.5279369627507218E-2</v>
      </c>
      <c r="I460" s="126">
        <v>95785</v>
      </c>
      <c r="J460" s="127">
        <v>1.6750347638710528E-2</v>
      </c>
      <c r="K460" s="128">
        <v>42441</v>
      </c>
      <c r="L460" s="127">
        <v>7.06879588284266E-2</v>
      </c>
      <c r="M460" s="128">
        <v>138226</v>
      </c>
      <c r="N460" s="127">
        <v>3.2724175545029377E-2</v>
      </c>
      <c r="O460" s="129">
        <v>3.4358198047711022E-2</v>
      </c>
      <c r="P460" s="130">
        <v>4.9386206734054333E-2</v>
      </c>
      <c r="Q460" s="131">
        <v>3.8972407506547249E-2</v>
      </c>
    </row>
    <row r="461" spans="2:17" s="4" customFormat="1" hidden="1" outlineLevel="1" x14ac:dyDescent="0.25">
      <c r="B461" s="52" t="s">
        <v>89</v>
      </c>
      <c r="C461" s="126">
        <v>4394</v>
      </c>
      <c r="D461" s="127">
        <v>0.30231179608772973</v>
      </c>
      <c r="E461" s="128">
        <v>2145</v>
      </c>
      <c r="F461" s="127">
        <v>3.3734939759036076E-2</v>
      </c>
      <c r="G461" s="128">
        <v>6539</v>
      </c>
      <c r="H461" s="127">
        <v>0.20003670398238205</v>
      </c>
      <c r="I461" s="126">
        <v>94343</v>
      </c>
      <c r="J461" s="127">
        <v>-1.9660206785473089E-2</v>
      </c>
      <c r="K461" s="128">
        <v>42800</v>
      </c>
      <c r="L461" s="127">
        <v>5.6627270377593852E-3</v>
      </c>
      <c r="M461" s="128">
        <v>137143</v>
      </c>
      <c r="N461" s="127">
        <v>-1.1895326887329416E-2</v>
      </c>
      <c r="O461" s="129">
        <v>4.6574732624572041E-2</v>
      </c>
      <c r="P461" s="130">
        <v>5.0116822429906539E-2</v>
      </c>
      <c r="Q461" s="131">
        <v>4.7680158666501389E-2</v>
      </c>
    </row>
    <row r="462" spans="2:17" s="4" customFormat="1" ht="15.75" collapsed="1" x14ac:dyDescent="0.25">
      <c r="B462" s="64">
        <v>1984</v>
      </c>
      <c r="C462" s="132">
        <v>23236</v>
      </c>
      <c r="D462" s="66">
        <v>7.3157214114169644E-2</v>
      </c>
      <c r="E462" s="65">
        <v>14586</v>
      </c>
      <c r="F462" s="66">
        <v>0.17382906808305165</v>
      </c>
      <c r="G462" s="65">
        <v>37822</v>
      </c>
      <c r="H462" s="66">
        <v>0.10986560244145793</v>
      </c>
      <c r="I462" s="132">
        <v>1146443</v>
      </c>
      <c r="J462" s="66">
        <v>6.1489844745340916E-2</v>
      </c>
      <c r="K462" s="65">
        <v>469949</v>
      </c>
      <c r="L462" s="66">
        <v>5.8303063331674343E-2</v>
      </c>
      <c r="M462" s="65">
        <v>1616392</v>
      </c>
      <c r="N462" s="66">
        <v>6.0561344434157727E-2</v>
      </c>
      <c r="O462" s="133">
        <v>2.0267906908585948E-2</v>
      </c>
      <c r="P462" s="87">
        <v>3.1037410442409707E-2</v>
      </c>
      <c r="Q462" s="134">
        <v>2.3399026968705612E-2</v>
      </c>
    </row>
    <row r="463" spans="2:17" s="4" customFormat="1" hidden="1" outlineLevel="1" x14ac:dyDescent="0.25">
      <c r="B463" s="52" t="s">
        <v>78</v>
      </c>
      <c r="C463" s="126">
        <v>3893</v>
      </c>
      <c r="D463" s="127">
        <v>0.48701298701298712</v>
      </c>
      <c r="E463" s="128">
        <v>2331</v>
      </c>
      <c r="F463" s="127">
        <v>-0.22942148760330583</v>
      </c>
      <c r="G463" s="128">
        <v>6224</v>
      </c>
      <c r="H463" s="127">
        <v>0.10295941874889247</v>
      </c>
      <c r="I463" s="126">
        <v>99902</v>
      </c>
      <c r="J463" s="127">
        <v>0.1076223737457731</v>
      </c>
      <c r="K463" s="128">
        <v>41527</v>
      </c>
      <c r="L463" s="127">
        <v>1.6996057110670204E-2</v>
      </c>
      <c r="M463" s="128">
        <v>141429</v>
      </c>
      <c r="N463" s="127">
        <v>7.9379979851634808E-2</v>
      </c>
      <c r="O463" s="129">
        <v>3.8968188825048544E-2</v>
      </c>
      <c r="P463" s="130">
        <v>5.6132154983504705E-2</v>
      </c>
      <c r="Q463" s="131">
        <v>4.4007947450664289E-2</v>
      </c>
    </row>
    <row r="464" spans="2:17" s="4" customFormat="1" hidden="1" outlineLevel="1" x14ac:dyDescent="0.25">
      <c r="B464" s="52" t="s">
        <v>79</v>
      </c>
      <c r="C464" s="126">
        <v>4205</v>
      </c>
      <c r="D464" s="127">
        <v>0.47907140344706289</v>
      </c>
      <c r="E464" s="128">
        <v>1661</v>
      </c>
      <c r="F464" s="127">
        <v>-0.38114754098360659</v>
      </c>
      <c r="G464" s="128">
        <v>5866</v>
      </c>
      <c r="H464" s="127">
        <v>6.1335263253120997E-2</v>
      </c>
      <c r="I464" s="126">
        <v>93511</v>
      </c>
      <c r="J464" s="127">
        <v>0.10482165432011237</v>
      </c>
      <c r="K464" s="128">
        <v>35832</v>
      </c>
      <c r="L464" s="127">
        <v>8.9284085727314277E-2</v>
      </c>
      <c r="M464" s="128">
        <v>129343</v>
      </c>
      <c r="N464" s="127">
        <v>0.10047305460547595</v>
      </c>
      <c r="O464" s="129">
        <v>4.4967971682475856E-2</v>
      </c>
      <c r="P464" s="130">
        <v>4.6355213217235992E-2</v>
      </c>
      <c r="Q464" s="131">
        <v>4.5352280370797027E-2</v>
      </c>
    </row>
    <row r="465" spans="2:17" s="4" customFormat="1" hidden="1" outlineLevel="1" x14ac:dyDescent="0.25">
      <c r="B465" s="52" t="s">
        <v>80</v>
      </c>
      <c r="C465" s="126">
        <v>3585</v>
      </c>
      <c r="D465" s="127">
        <v>0.15794573643410859</v>
      </c>
      <c r="E465" s="128">
        <v>1990</v>
      </c>
      <c r="F465" s="127">
        <v>-0.32358939496940853</v>
      </c>
      <c r="G465" s="128">
        <v>5575</v>
      </c>
      <c r="H465" s="127">
        <v>-7.6681020205366046E-2</v>
      </c>
      <c r="I465" s="126">
        <v>103352</v>
      </c>
      <c r="J465" s="127">
        <v>3.6723475539416794E-2</v>
      </c>
      <c r="K465" s="128">
        <v>44809</v>
      </c>
      <c r="L465" s="127">
        <v>0.13512349588347061</v>
      </c>
      <c r="M465" s="128">
        <v>148161</v>
      </c>
      <c r="N465" s="127">
        <v>6.4635040167857039E-2</v>
      </c>
      <c r="O465" s="129">
        <v>3.4687282297391438E-2</v>
      </c>
      <c r="P465" s="130">
        <v>4.4410721060501236E-2</v>
      </c>
      <c r="Q465" s="131">
        <v>3.7627985772234258E-2</v>
      </c>
    </row>
    <row r="466" spans="2:17" s="4" customFormat="1" hidden="1" outlineLevel="1" x14ac:dyDescent="0.25">
      <c r="B466" s="52" t="s">
        <v>81</v>
      </c>
      <c r="C466" s="126">
        <v>1399</v>
      </c>
      <c r="D466" s="127">
        <v>0.19165247018739362</v>
      </c>
      <c r="E466" s="128">
        <v>763</v>
      </c>
      <c r="F466" s="127">
        <v>-0.44184345281638626</v>
      </c>
      <c r="G466" s="128">
        <v>2162</v>
      </c>
      <c r="H466" s="127">
        <v>-0.14915387642660372</v>
      </c>
      <c r="I466" s="126">
        <v>84322</v>
      </c>
      <c r="J466" s="127">
        <v>-6.8110736586174503E-2</v>
      </c>
      <c r="K466" s="128">
        <v>33227</v>
      </c>
      <c r="L466" s="127">
        <v>-8.3418388458249448E-2</v>
      </c>
      <c r="M466" s="128">
        <v>117549</v>
      </c>
      <c r="N466" s="127">
        <v>-7.2489269031687953E-2</v>
      </c>
      <c r="O466" s="129">
        <v>1.6591162448708521E-2</v>
      </c>
      <c r="P466" s="130">
        <v>2.2963252776356576E-2</v>
      </c>
      <c r="Q466" s="131">
        <v>1.8392330007060885E-2</v>
      </c>
    </row>
    <row r="467" spans="2:17" s="4" customFormat="1" hidden="1" outlineLevel="1" x14ac:dyDescent="0.25">
      <c r="B467" s="52" t="s">
        <v>82</v>
      </c>
      <c r="C467" s="126">
        <v>18</v>
      </c>
      <c r="D467" s="127">
        <v>-0.53846153846153844</v>
      </c>
      <c r="E467" s="128">
        <v>2</v>
      </c>
      <c r="F467" s="127" t="s">
        <v>90</v>
      </c>
      <c r="G467" s="128">
        <v>20</v>
      </c>
      <c r="H467" s="127">
        <v>-0.48717948717948723</v>
      </c>
      <c r="I467" s="126">
        <v>75102</v>
      </c>
      <c r="J467" s="127">
        <v>2.366218684404231E-2</v>
      </c>
      <c r="K467" s="128">
        <v>22923</v>
      </c>
      <c r="L467" s="127">
        <v>9.7793048764371893E-3</v>
      </c>
      <c r="M467" s="128">
        <v>98025</v>
      </c>
      <c r="N467" s="127">
        <v>2.0381608668949891E-2</v>
      </c>
      <c r="O467" s="129">
        <v>2.396740433011105E-4</v>
      </c>
      <c r="P467" s="130">
        <v>8.7248614928238011E-5</v>
      </c>
      <c r="Q467" s="131">
        <v>2.0402958428972201E-4</v>
      </c>
    </row>
    <row r="468" spans="2:17" s="4" customFormat="1" hidden="1" outlineLevel="1" x14ac:dyDescent="0.25">
      <c r="B468" s="52" t="s">
        <v>83</v>
      </c>
      <c r="C468" s="126">
        <v>28</v>
      </c>
      <c r="D468" s="127">
        <v>-0.26315789473684215</v>
      </c>
      <c r="E468" s="128">
        <v>1</v>
      </c>
      <c r="F468" s="127" t="s">
        <v>90</v>
      </c>
      <c r="G468" s="128">
        <v>29</v>
      </c>
      <c r="H468" s="127">
        <v>-0.23684210526315785</v>
      </c>
      <c r="I468" s="126">
        <v>70095</v>
      </c>
      <c r="J468" s="127">
        <v>9.2145650581948013E-2</v>
      </c>
      <c r="K468" s="128">
        <v>27295</v>
      </c>
      <c r="L468" s="127">
        <v>0.1383351405455</v>
      </c>
      <c r="M468" s="128">
        <v>97390</v>
      </c>
      <c r="N468" s="127">
        <v>0.10470853798250879</v>
      </c>
      <c r="O468" s="129">
        <v>3.994578785933376E-4</v>
      </c>
      <c r="P468" s="130">
        <v>3.6636746656896867E-5</v>
      </c>
      <c r="Q468" s="131">
        <v>2.9777184515864051E-4</v>
      </c>
    </row>
    <row r="469" spans="2:17" s="4" customFormat="1" hidden="1" outlineLevel="1" x14ac:dyDescent="0.25">
      <c r="B469" s="52" t="s">
        <v>84</v>
      </c>
      <c r="C469" s="126">
        <v>18</v>
      </c>
      <c r="D469" s="127">
        <v>-0.55000000000000004</v>
      </c>
      <c r="E469" s="128">
        <v>0</v>
      </c>
      <c r="F469" s="127" t="s">
        <v>90</v>
      </c>
      <c r="G469" s="128">
        <v>18</v>
      </c>
      <c r="H469" s="127">
        <v>-0.55000000000000004</v>
      </c>
      <c r="I469" s="126">
        <v>84602</v>
      </c>
      <c r="J469" s="127">
        <v>6.9165539814732835E-2</v>
      </c>
      <c r="K469" s="128">
        <v>42149</v>
      </c>
      <c r="L469" s="127">
        <v>8.8558884297520679E-2</v>
      </c>
      <c r="M469" s="128">
        <v>126751</v>
      </c>
      <c r="N469" s="127">
        <v>7.5537340155622967E-2</v>
      </c>
      <c r="O469" s="129">
        <v>2.127609276376445E-4</v>
      </c>
      <c r="P469" s="130">
        <v>0</v>
      </c>
      <c r="Q469" s="131">
        <v>1.4201071391941681E-4</v>
      </c>
    </row>
    <row r="470" spans="2:17" s="4" customFormat="1" hidden="1" outlineLevel="1" x14ac:dyDescent="0.25">
      <c r="B470" s="52" t="s">
        <v>85</v>
      </c>
      <c r="C470" s="126">
        <v>18</v>
      </c>
      <c r="D470" s="127">
        <v>-0.18181818181818177</v>
      </c>
      <c r="E470" s="128">
        <v>0</v>
      </c>
      <c r="F470" s="127" t="s">
        <v>90</v>
      </c>
      <c r="G470" s="128">
        <v>18</v>
      </c>
      <c r="H470" s="127">
        <v>-0.18181818181818177</v>
      </c>
      <c r="I470" s="126">
        <v>97483</v>
      </c>
      <c r="J470" s="127">
        <v>-1.4716138226584019E-2</v>
      </c>
      <c r="K470" s="128">
        <v>42957</v>
      </c>
      <c r="L470" s="127">
        <v>6.3239443591901479E-2</v>
      </c>
      <c r="M470" s="128">
        <v>140440</v>
      </c>
      <c r="N470" s="127">
        <v>7.8871258280046597E-3</v>
      </c>
      <c r="O470" s="129">
        <v>1.846475795779777E-4</v>
      </c>
      <c r="P470" s="130">
        <v>0</v>
      </c>
      <c r="Q470" s="131">
        <v>1.2816861293078895E-4</v>
      </c>
    </row>
    <row r="471" spans="2:17" s="4" customFormat="1" hidden="1" outlineLevel="1" x14ac:dyDescent="0.25">
      <c r="B471" s="52" t="s">
        <v>86</v>
      </c>
      <c r="C471" s="126">
        <v>379</v>
      </c>
      <c r="D471" s="127">
        <v>0.87623762376237613</v>
      </c>
      <c r="E471" s="128">
        <v>69</v>
      </c>
      <c r="F471" s="127">
        <v>-0.82307692307692304</v>
      </c>
      <c r="G471" s="128">
        <v>448</v>
      </c>
      <c r="H471" s="127">
        <v>-0.2432432432432432</v>
      </c>
      <c r="I471" s="126">
        <v>91556</v>
      </c>
      <c r="J471" s="127">
        <v>-7.3610506824781652E-2</v>
      </c>
      <c r="K471" s="128">
        <v>36018</v>
      </c>
      <c r="L471" s="127">
        <v>0.18503652036586171</v>
      </c>
      <c r="M471" s="128">
        <v>127574</v>
      </c>
      <c r="N471" s="127">
        <v>-1.2776165602631062E-2</v>
      </c>
      <c r="O471" s="129">
        <v>4.1395430119271267E-3</v>
      </c>
      <c r="P471" s="130">
        <v>1.9157088122605363E-3</v>
      </c>
      <c r="Q471" s="131">
        <v>3.5116873344098326E-3</v>
      </c>
    </row>
    <row r="472" spans="2:17" s="4" customFormat="1" hidden="1" outlineLevel="1" x14ac:dyDescent="0.25">
      <c r="B472" s="52" t="s">
        <v>87</v>
      </c>
      <c r="C472" s="126">
        <v>1411</v>
      </c>
      <c r="D472" s="127">
        <v>0.1837248322147651</v>
      </c>
      <c r="E472" s="128">
        <v>1274</v>
      </c>
      <c r="F472" s="127">
        <v>-0.14381720430107525</v>
      </c>
      <c r="G472" s="128">
        <v>2685</v>
      </c>
      <c r="H472" s="127">
        <v>1.8656716417910779E-3</v>
      </c>
      <c r="I472" s="126">
        <v>89665</v>
      </c>
      <c r="J472" s="127">
        <v>4.5521857254462894E-2</v>
      </c>
      <c r="K472" s="128">
        <v>35124</v>
      </c>
      <c r="L472" s="127">
        <v>4.3648789184370873E-2</v>
      </c>
      <c r="M472" s="128">
        <v>124789</v>
      </c>
      <c r="N472" s="127">
        <v>4.4993970657198457E-2</v>
      </c>
      <c r="O472" s="129">
        <v>1.5736351976802544E-2</v>
      </c>
      <c r="P472" s="130">
        <v>3.6271495273886803E-2</v>
      </c>
      <c r="Q472" s="131">
        <v>2.1516319547396006E-2</v>
      </c>
    </row>
    <row r="473" spans="2:17" s="4" customFormat="1" hidden="1" outlineLevel="1" x14ac:dyDescent="0.25">
      <c r="B473" s="52" t="s">
        <v>88</v>
      </c>
      <c r="C473" s="126">
        <v>3324</v>
      </c>
      <c r="D473" s="127">
        <v>0.68389057750759874</v>
      </c>
      <c r="E473" s="128">
        <v>2260</v>
      </c>
      <c r="F473" s="127">
        <v>6.2333036509349959E-3</v>
      </c>
      <c r="G473" s="128">
        <v>5584</v>
      </c>
      <c r="H473" s="127">
        <v>0.32322274881516577</v>
      </c>
      <c r="I473" s="126">
        <v>94207</v>
      </c>
      <c r="J473" s="127">
        <v>7.2911565400603617E-2</v>
      </c>
      <c r="K473" s="128">
        <v>39639</v>
      </c>
      <c r="L473" s="127">
        <v>7.3878413524057107E-2</v>
      </c>
      <c r="M473" s="128">
        <v>133846</v>
      </c>
      <c r="N473" s="127">
        <v>7.3197719637258851E-2</v>
      </c>
      <c r="O473" s="129">
        <v>3.5284002250363558E-2</v>
      </c>
      <c r="P473" s="130">
        <v>5.7014556371250538E-2</v>
      </c>
      <c r="Q473" s="131">
        <v>4.1719588183434693E-2</v>
      </c>
    </row>
    <row r="474" spans="2:17" s="4" customFormat="1" hidden="1" outlineLevel="1" x14ac:dyDescent="0.25">
      <c r="B474" s="52" t="s">
        <v>89</v>
      </c>
      <c r="C474" s="126">
        <v>3374</v>
      </c>
      <c r="D474" s="127">
        <v>0.17152777777777772</v>
      </c>
      <c r="E474" s="128">
        <v>2075</v>
      </c>
      <c r="F474" s="127">
        <v>-0.22400897531787589</v>
      </c>
      <c r="G474" s="128">
        <v>5449</v>
      </c>
      <c r="H474" s="127">
        <v>-1.8905293482174956E-2</v>
      </c>
      <c r="I474" s="126">
        <v>96235</v>
      </c>
      <c r="J474" s="127">
        <v>5.3925594944749244E-2</v>
      </c>
      <c r="K474" s="128">
        <v>42559</v>
      </c>
      <c r="L474" s="127">
        <v>9.3977328226614976E-2</v>
      </c>
      <c r="M474" s="128">
        <v>138794</v>
      </c>
      <c r="N474" s="127">
        <v>6.5891532400509822E-2</v>
      </c>
      <c r="O474" s="129">
        <v>3.5060009352106819E-2</v>
      </c>
      <c r="P474" s="130">
        <v>4.8755844827181087E-2</v>
      </c>
      <c r="Q474" s="131">
        <v>3.9259622173869191E-2</v>
      </c>
    </row>
    <row r="475" spans="2:17" s="4" customFormat="1" ht="15.75" collapsed="1" x14ac:dyDescent="0.25">
      <c r="B475" s="64">
        <v>1983</v>
      </c>
      <c r="C475" s="132">
        <v>21652</v>
      </c>
      <c r="D475" s="66">
        <v>0.34334284650701075</v>
      </c>
      <c r="E475" s="65">
        <v>12426</v>
      </c>
      <c r="F475" s="66">
        <v>-0.26106089438629876</v>
      </c>
      <c r="G475" s="65">
        <v>34078</v>
      </c>
      <c r="H475" s="66">
        <v>3.4736138944555739E-2</v>
      </c>
      <c r="I475" s="132">
        <v>1080032</v>
      </c>
      <c r="J475" s="66">
        <v>3.4183541073584678E-2</v>
      </c>
      <c r="K475" s="65">
        <v>444059</v>
      </c>
      <c r="L475" s="66">
        <v>6.9714949207335675E-2</v>
      </c>
      <c r="M475" s="65">
        <v>1524091</v>
      </c>
      <c r="N475" s="66">
        <v>4.4289911555844164E-2</v>
      </c>
      <c r="O475" s="133">
        <v>2.0047554146543807E-2</v>
      </c>
      <c r="P475" s="87">
        <v>2.7982768055596217E-2</v>
      </c>
      <c r="Q475" s="134">
        <v>2.2359557270530434E-2</v>
      </c>
    </row>
    <row r="476" spans="2:17" s="4" customFormat="1" hidden="1" outlineLevel="1" x14ac:dyDescent="0.25">
      <c r="B476" s="52" t="s">
        <v>78</v>
      </c>
      <c r="C476" s="126">
        <v>2618</v>
      </c>
      <c r="D476" s="127">
        <v>8.4745762711864181E-3</v>
      </c>
      <c r="E476" s="128">
        <v>3025</v>
      </c>
      <c r="F476" s="127">
        <v>0.13465866466616649</v>
      </c>
      <c r="G476" s="128">
        <v>5643</v>
      </c>
      <c r="H476" s="127">
        <v>7.2405929304447003E-2</v>
      </c>
      <c r="I476" s="126">
        <v>90195</v>
      </c>
      <c r="J476" s="127">
        <v>0.19444591588091953</v>
      </c>
      <c r="K476" s="128">
        <v>40833</v>
      </c>
      <c r="L476" s="127">
        <v>2.2691411826583519E-2</v>
      </c>
      <c r="M476" s="128">
        <v>131028</v>
      </c>
      <c r="N476" s="127">
        <v>0.13504101733382989</v>
      </c>
      <c r="O476" s="129">
        <v>2.9025999223903764E-2</v>
      </c>
      <c r="P476" s="130">
        <v>7.4082237406019644E-2</v>
      </c>
      <c r="Q476" s="131">
        <v>4.3067130689623589E-2</v>
      </c>
    </row>
    <row r="477" spans="2:17" s="4" customFormat="1" hidden="1" outlineLevel="1" x14ac:dyDescent="0.25">
      <c r="B477" s="52" t="s">
        <v>79</v>
      </c>
      <c r="C477" s="126">
        <v>2843</v>
      </c>
      <c r="D477" s="127">
        <v>0.57506925207756243</v>
      </c>
      <c r="E477" s="128">
        <v>2684</v>
      </c>
      <c r="F477" s="127">
        <v>0.20900900900900909</v>
      </c>
      <c r="G477" s="128">
        <v>5527</v>
      </c>
      <c r="H477" s="127">
        <v>0.37316770186335413</v>
      </c>
      <c r="I477" s="126">
        <v>84639</v>
      </c>
      <c r="J477" s="127">
        <v>0.20585553497649234</v>
      </c>
      <c r="K477" s="128">
        <v>32895</v>
      </c>
      <c r="L477" s="127">
        <v>-7.2753410756567827E-2</v>
      </c>
      <c r="M477" s="128">
        <v>117534</v>
      </c>
      <c r="N477" s="127">
        <v>0.11231616603259331</v>
      </c>
      <c r="O477" s="129">
        <v>3.3589716324625762E-2</v>
      </c>
      <c r="P477" s="130">
        <v>8.1592947256421952E-2</v>
      </c>
      <c r="Q477" s="131">
        <v>4.7024690727789406E-2</v>
      </c>
    </row>
    <row r="478" spans="2:17" s="4" customFormat="1" hidden="1" outlineLevel="1" x14ac:dyDescent="0.25">
      <c r="B478" s="52" t="s">
        <v>80</v>
      </c>
      <c r="C478" s="126">
        <v>3096</v>
      </c>
      <c r="D478" s="127">
        <v>0.65384615384615374</v>
      </c>
      <c r="E478" s="128">
        <v>2942</v>
      </c>
      <c r="F478" s="127">
        <v>0.27746417716022576</v>
      </c>
      <c r="G478" s="128">
        <v>6038</v>
      </c>
      <c r="H478" s="127">
        <v>0.44622754491017957</v>
      </c>
      <c r="I478" s="126">
        <v>99691</v>
      </c>
      <c r="J478" s="127">
        <v>0.32611905553708009</v>
      </c>
      <c r="K478" s="128">
        <v>39475</v>
      </c>
      <c r="L478" s="127">
        <v>6.6257900707687334E-2</v>
      </c>
      <c r="M478" s="128">
        <v>139166</v>
      </c>
      <c r="N478" s="127">
        <v>0.2403718459495352</v>
      </c>
      <c r="O478" s="129">
        <v>3.105596292543961E-2</v>
      </c>
      <c r="P478" s="130">
        <v>7.45281823939202E-2</v>
      </c>
      <c r="Q478" s="131">
        <v>4.3387034189385339E-2</v>
      </c>
    </row>
    <row r="479" spans="2:17" s="4" customFormat="1" hidden="1" outlineLevel="1" x14ac:dyDescent="0.25">
      <c r="B479" s="52" t="s">
        <v>81</v>
      </c>
      <c r="C479" s="126">
        <v>1174</v>
      </c>
      <c r="D479" s="127">
        <v>1.0327022375215211E-2</v>
      </c>
      <c r="E479" s="128">
        <v>1367</v>
      </c>
      <c r="F479" s="127">
        <v>-0.25095890410958899</v>
      </c>
      <c r="G479" s="128">
        <v>2541</v>
      </c>
      <c r="H479" s="127">
        <v>-0.14931369266822903</v>
      </c>
      <c r="I479" s="126">
        <v>90485</v>
      </c>
      <c r="J479" s="127">
        <v>0.19549994715146402</v>
      </c>
      <c r="K479" s="128">
        <v>36251</v>
      </c>
      <c r="L479" s="127">
        <v>-6.2336721760947733E-2</v>
      </c>
      <c r="M479" s="128">
        <v>126736</v>
      </c>
      <c r="N479" s="127">
        <v>0.10832626433112669</v>
      </c>
      <c r="O479" s="129">
        <v>1.2974526164557661E-2</v>
      </c>
      <c r="P479" s="130">
        <v>3.7709304570908389E-2</v>
      </c>
      <c r="Q479" s="131">
        <v>2.0049551824264614E-2</v>
      </c>
    </row>
    <row r="480" spans="2:17" s="4" customFormat="1" hidden="1" outlineLevel="1" x14ac:dyDescent="0.25">
      <c r="B480" s="52" t="s">
        <v>82</v>
      </c>
      <c r="C480" s="126">
        <v>39</v>
      </c>
      <c r="D480" s="127">
        <v>0.14705882352941169</v>
      </c>
      <c r="E480" s="128">
        <v>0</v>
      </c>
      <c r="F480" s="127">
        <v>-1</v>
      </c>
      <c r="G480" s="128">
        <v>39</v>
      </c>
      <c r="H480" s="127">
        <v>-0.36065573770491799</v>
      </c>
      <c r="I480" s="126">
        <v>73366</v>
      </c>
      <c r="J480" s="127">
        <v>0.19986916346389738</v>
      </c>
      <c r="K480" s="128">
        <v>22701</v>
      </c>
      <c r="L480" s="127">
        <v>0.1655285721620372</v>
      </c>
      <c r="M480" s="128">
        <v>96067</v>
      </c>
      <c r="N480" s="127">
        <v>0.19157301977127839</v>
      </c>
      <c r="O480" s="129">
        <v>5.3158138647329829E-4</v>
      </c>
      <c r="P480" s="130">
        <v>0</v>
      </c>
      <c r="Q480" s="131">
        <v>4.0596666909552709E-4</v>
      </c>
    </row>
    <row r="481" spans="2:17" s="4" customFormat="1" hidden="1" outlineLevel="1" x14ac:dyDescent="0.25">
      <c r="B481" s="52" t="s">
        <v>83</v>
      </c>
      <c r="C481" s="126">
        <v>38</v>
      </c>
      <c r="D481" s="127">
        <v>2.7027027027026973E-2</v>
      </c>
      <c r="E481" s="128">
        <v>0</v>
      </c>
      <c r="F481" s="127">
        <v>-1</v>
      </c>
      <c r="G481" s="128">
        <v>38</v>
      </c>
      <c r="H481" s="127">
        <v>-2.5641025641025661E-2</v>
      </c>
      <c r="I481" s="126">
        <v>64181</v>
      </c>
      <c r="J481" s="127">
        <v>5.7504407572786631E-2</v>
      </c>
      <c r="K481" s="128">
        <v>23978</v>
      </c>
      <c r="L481" s="127">
        <v>6.9289883676983965E-3</v>
      </c>
      <c r="M481" s="128">
        <v>88159</v>
      </c>
      <c r="N481" s="127">
        <v>4.3252390419388442E-2</v>
      </c>
      <c r="O481" s="129">
        <v>5.9207553637369314E-4</v>
      </c>
      <c r="P481" s="130">
        <v>0</v>
      </c>
      <c r="Q481" s="131">
        <v>4.3103937204369379E-4</v>
      </c>
    </row>
    <row r="482" spans="2:17" s="4" customFormat="1" hidden="1" outlineLevel="1" x14ac:dyDescent="0.25">
      <c r="B482" s="52" t="s">
        <v>84</v>
      </c>
      <c r="C482" s="126">
        <v>40</v>
      </c>
      <c r="D482" s="127">
        <v>0</v>
      </c>
      <c r="E482" s="128">
        <v>0</v>
      </c>
      <c r="F482" s="127">
        <v>-1</v>
      </c>
      <c r="G482" s="128">
        <v>40</v>
      </c>
      <c r="H482" s="127">
        <v>-4.7619047619047672E-2</v>
      </c>
      <c r="I482" s="126">
        <v>79129</v>
      </c>
      <c r="J482" s="127">
        <v>2.421755675787618E-2</v>
      </c>
      <c r="K482" s="128">
        <v>38720</v>
      </c>
      <c r="L482" s="127">
        <v>8.764044943820215E-2</v>
      </c>
      <c r="M482" s="128">
        <v>117849</v>
      </c>
      <c r="N482" s="127">
        <v>4.4223714756596699E-2</v>
      </c>
      <c r="O482" s="129">
        <v>5.0550367122041229E-4</v>
      </c>
      <c r="P482" s="130">
        <v>0</v>
      </c>
      <c r="Q482" s="131">
        <v>3.3941739004997919E-4</v>
      </c>
    </row>
    <row r="483" spans="2:17" s="4" customFormat="1" hidden="1" outlineLevel="1" x14ac:dyDescent="0.25">
      <c r="B483" s="52" t="s">
        <v>85</v>
      </c>
      <c r="C483" s="126">
        <v>22</v>
      </c>
      <c r="D483" s="127">
        <v>-0.12</v>
      </c>
      <c r="E483" s="128">
        <v>0</v>
      </c>
      <c r="F483" s="127">
        <v>-1</v>
      </c>
      <c r="G483" s="128">
        <v>22</v>
      </c>
      <c r="H483" s="127">
        <v>-0.37142857142857144</v>
      </c>
      <c r="I483" s="126">
        <v>98939</v>
      </c>
      <c r="J483" s="127">
        <v>7.8013488924481678E-2</v>
      </c>
      <c r="K483" s="128">
        <v>40402</v>
      </c>
      <c r="L483" s="127">
        <v>-0.11214152290957036</v>
      </c>
      <c r="M483" s="128">
        <v>139341</v>
      </c>
      <c r="N483" s="127">
        <v>1.4983537775705935E-2</v>
      </c>
      <c r="O483" s="129">
        <v>2.2235923144563822E-4</v>
      </c>
      <c r="P483" s="130">
        <v>0</v>
      </c>
      <c r="Q483" s="131">
        <v>1.5788604933221378E-4</v>
      </c>
    </row>
    <row r="484" spans="2:17" s="4" customFormat="1" hidden="1" outlineLevel="1" x14ac:dyDescent="0.25">
      <c r="B484" s="52" t="s">
        <v>86</v>
      </c>
      <c r="C484" s="126">
        <v>202</v>
      </c>
      <c r="D484" s="127">
        <v>2.4827586206896552</v>
      </c>
      <c r="E484" s="128">
        <v>390</v>
      </c>
      <c r="F484" s="127">
        <v>20.666666666666668</v>
      </c>
      <c r="G484" s="128">
        <v>592</v>
      </c>
      <c r="H484" s="127">
        <v>6.7894736842105265</v>
      </c>
      <c r="I484" s="126">
        <v>98831</v>
      </c>
      <c r="J484" s="127">
        <v>0.25926633793305554</v>
      </c>
      <c r="K484" s="128">
        <v>30394</v>
      </c>
      <c r="L484" s="127">
        <v>-0.13839437577956681</v>
      </c>
      <c r="M484" s="128">
        <v>129225</v>
      </c>
      <c r="N484" s="127">
        <v>0.13595407835863527</v>
      </c>
      <c r="O484" s="129">
        <v>2.0438931104612926E-3</v>
      </c>
      <c r="P484" s="130">
        <v>1.2831479897348161E-2</v>
      </c>
      <c r="Q484" s="131">
        <v>4.5811568968852773E-3</v>
      </c>
    </row>
    <row r="485" spans="2:17" s="4" customFormat="1" hidden="1" outlineLevel="1" x14ac:dyDescent="0.25">
      <c r="B485" s="52" t="s">
        <v>87</v>
      </c>
      <c r="C485" s="126">
        <v>1192</v>
      </c>
      <c r="D485" s="127">
        <v>1.5254237288135593</v>
      </c>
      <c r="E485" s="128">
        <v>1488</v>
      </c>
      <c r="F485" s="127">
        <v>0.70642201834862384</v>
      </c>
      <c r="G485" s="128">
        <v>2680</v>
      </c>
      <c r="H485" s="127">
        <v>0.99404761904761907</v>
      </c>
      <c r="I485" s="126">
        <v>85761</v>
      </c>
      <c r="J485" s="127">
        <v>-4.4445682451253465E-2</v>
      </c>
      <c r="K485" s="128">
        <v>33655</v>
      </c>
      <c r="L485" s="127">
        <v>-1.1861769282715318E-2</v>
      </c>
      <c r="M485" s="128">
        <v>119416</v>
      </c>
      <c r="N485" s="127">
        <v>-3.5482073193386587E-2</v>
      </c>
      <c r="O485" s="129">
        <v>1.3899091661711034E-2</v>
      </c>
      <c r="P485" s="130">
        <v>4.4213341256871194E-2</v>
      </c>
      <c r="Q485" s="131">
        <v>2.2442553761639981E-2</v>
      </c>
    </row>
    <row r="486" spans="2:17" s="4" customFormat="1" hidden="1" outlineLevel="1" x14ac:dyDescent="0.25">
      <c r="B486" s="52" t="s">
        <v>88</v>
      </c>
      <c r="C486" s="126">
        <v>1974</v>
      </c>
      <c r="D486" s="127">
        <v>-0.11835640911121037</v>
      </c>
      <c r="E486" s="128">
        <v>2246</v>
      </c>
      <c r="F486" s="127">
        <v>-0.21742160278745648</v>
      </c>
      <c r="G486" s="128">
        <v>4220</v>
      </c>
      <c r="H486" s="127">
        <v>-0.17400665492268541</v>
      </c>
      <c r="I486" s="126">
        <v>87805</v>
      </c>
      <c r="J486" s="127">
        <v>-2.5828497886456692E-2</v>
      </c>
      <c r="K486" s="128">
        <v>36912</v>
      </c>
      <c r="L486" s="127">
        <v>-0.10264015169932417</v>
      </c>
      <c r="M486" s="128">
        <v>124717</v>
      </c>
      <c r="N486" s="127">
        <v>-4.9898298887001258E-2</v>
      </c>
      <c r="O486" s="129">
        <v>2.2481635442172996E-2</v>
      </c>
      <c r="P486" s="130">
        <v>6.0847420892934545E-2</v>
      </c>
      <c r="Q486" s="131">
        <v>3.383660607615642E-2</v>
      </c>
    </row>
    <row r="487" spans="2:17" s="4" customFormat="1" hidden="1" outlineLevel="1" x14ac:dyDescent="0.25">
      <c r="B487" s="52" t="s">
        <v>89</v>
      </c>
      <c r="C487" s="126">
        <v>2880</v>
      </c>
      <c r="D487" s="127">
        <v>0.49377593360995853</v>
      </c>
      <c r="E487" s="128">
        <v>2674</v>
      </c>
      <c r="F487" s="127">
        <v>-0.10057181298351836</v>
      </c>
      <c r="G487" s="128">
        <v>5554</v>
      </c>
      <c r="H487" s="127">
        <v>0.1332381146704753</v>
      </c>
      <c r="I487" s="126">
        <v>91311</v>
      </c>
      <c r="J487" s="127">
        <v>5.2200366439658419E-2</v>
      </c>
      <c r="K487" s="128">
        <v>38903</v>
      </c>
      <c r="L487" s="127">
        <v>-0.13673582602906909</v>
      </c>
      <c r="M487" s="128">
        <v>130214</v>
      </c>
      <c r="N487" s="127">
        <v>-1.2378077453999325E-2</v>
      </c>
      <c r="O487" s="129">
        <v>3.1540559187830601E-2</v>
      </c>
      <c r="P487" s="130">
        <v>6.8735058992879725E-2</v>
      </c>
      <c r="Q487" s="131">
        <v>4.2652863747369714E-2</v>
      </c>
    </row>
    <row r="488" spans="2:17" s="4" customFormat="1" ht="15.75" collapsed="1" x14ac:dyDescent="0.25">
      <c r="B488" s="64">
        <v>1982</v>
      </c>
      <c r="C488" s="132">
        <v>16118</v>
      </c>
      <c r="D488" s="66">
        <v>0.31382458428431703</v>
      </c>
      <c r="E488" s="65">
        <v>16816</v>
      </c>
      <c r="F488" s="66">
        <v>6.5112743856093225E-2</v>
      </c>
      <c r="G488" s="65">
        <v>32934</v>
      </c>
      <c r="H488" s="66">
        <v>0.17386655260906747</v>
      </c>
      <c r="I488" s="132">
        <v>1044333</v>
      </c>
      <c r="J488" s="66">
        <v>0.11982607483500174</v>
      </c>
      <c r="K488" s="65">
        <v>415119</v>
      </c>
      <c r="L488" s="66">
        <v>-3.6880386993492054E-2</v>
      </c>
      <c r="M488" s="65">
        <v>1459452</v>
      </c>
      <c r="N488" s="66">
        <v>7.0293341155764244E-2</v>
      </c>
      <c r="O488" s="133">
        <v>1.5433774476148892E-2</v>
      </c>
      <c r="P488" s="87">
        <v>4.0508866132362042E-2</v>
      </c>
      <c r="Q488" s="134">
        <v>2.2566004226243823E-2</v>
      </c>
    </row>
    <row r="489" spans="2:17" s="4" customFormat="1" hidden="1" outlineLevel="1" x14ac:dyDescent="0.25">
      <c r="B489" s="52" t="s">
        <v>78</v>
      </c>
      <c r="C489" s="126">
        <v>2596</v>
      </c>
      <c r="D489" s="127">
        <v>-9.9549080818591706E-2</v>
      </c>
      <c r="E489" s="128">
        <v>2666</v>
      </c>
      <c r="F489" s="127">
        <v>0.1272727272727272</v>
      </c>
      <c r="G489" s="128">
        <v>5262</v>
      </c>
      <c r="H489" s="127">
        <v>2.6676829268292845E-3</v>
      </c>
      <c r="I489" s="126">
        <v>75512</v>
      </c>
      <c r="J489" s="127">
        <v>0.12516390511383957</v>
      </c>
      <c r="K489" s="128">
        <v>39927</v>
      </c>
      <c r="L489" s="127">
        <v>9.1587609700084727E-2</v>
      </c>
      <c r="M489" s="128">
        <v>115439</v>
      </c>
      <c r="N489" s="127">
        <v>0.1133196385344637</v>
      </c>
      <c r="O489" s="129">
        <v>3.4378641805275979E-2</v>
      </c>
      <c r="P489" s="130">
        <v>6.6771858642021689E-2</v>
      </c>
      <c r="Q489" s="131">
        <v>4.5582515441055446E-2</v>
      </c>
    </row>
    <row r="490" spans="2:17" s="4" customFormat="1" hidden="1" outlineLevel="1" x14ac:dyDescent="0.25">
      <c r="B490" s="52" t="s">
        <v>79</v>
      </c>
      <c r="C490" s="126">
        <v>1805</v>
      </c>
      <c r="D490" s="127">
        <v>-0.33688464364437909</v>
      </c>
      <c r="E490" s="128">
        <v>2220</v>
      </c>
      <c r="F490" s="127">
        <v>-3.8961038961038974E-2</v>
      </c>
      <c r="G490" s="128">
        <v>4025</v>
      </c>
      <c r="H490" s="127">
        <v>-0.20011923688394273</v>
      </c>
      <c r="I490" s="126">
        <v>70190</v>
      </c>
      <c r="J490" s="127">
        <v>-9.7629332510542066E-2</v>
      </c>
      <c r="K490" s="128">
        <v>35476</v>
      </c>
      <c r="L490" s="127">
        <v>-7.5953323609085244E-2</v>
      </c>
      <c r="M490" s="128">
        <v>105666</v>
      </c>
      <c r="N490" s="127">
        <v>-9.0466189230133609E-2</v>
      </c>
      <c r="O490" s="129">
        <v>2.5715913947855822E-2</v>
      </c>
      <c r="P490" s="130">
        <v>6.2577517194723195E-2</v>
      </c>
      <c r="Q490" s="131">
        <v>3.8091722976170195E-2</v>
      </c>
    </row>
    <row r="491" spans="2:17" s="4" customFormat="1" hidden="1" outlineLevel="1" x14ac:dyDescent="0.25">
      <c r="B491" s="52" t="s">
        <v>80</v>
      </c>
      <c r="C491" s="126">
        <v>1872</v>
      </c>
      <c r="D491" s="127">
        <v>-0.37349397590361444</v>
      </c>
      <c r="E491" s="128">
        <v>2303</v>
      </c>
      <c r="F491" s="127">
        <v>6.2759575449930827E-2</v>
      </c>
      <c r="G491" s="128">
        <v>4175</v>
      </c>
      <c r="H491" s="127">
        <v>-0.19010669253152279</v>
      </c>
      <c r="I491" s="126">
        <v>75175</v>
      </c>
      <c r="J491" s="127">
        <v>-5.5626044244563633E-2</v>
      </c>
      <c r="K491" s="128">
        <v>37022</v>
      </c>
      <c r="L491" s="127">
        <v>-0.12784753468868526</v>
      </c>
      <c r="M491" s="128">
        <v>112197</v>
      </c>
      <c r="N491" s="127">
        <v>-8.0744272932848249E-2</v>
      </c>
      <c r="O491" s="129">
        <v>2.4901895576987031E-2</v>
      </c>
      <c r="P491" s="130">
        <v>6.2206255739830373E-2</v>
      </c>
      <c r="Q491" s="131">
        <v>3.7211333636371739E-2</v>
      </c>
    </row>
    <row r="492" spans="2:17" s="4" customFormat="1" hidden="1" outlineLevel="1" x14ac:dyDescent="0.25">
      <c r="B492" s="52" t="s">
        <v>81</v>
      </c>
      <c r="C492" s="126">
        <v>1162</v>
      </c>
      <c r="D492" s="127">
        <v>0.23617021276595751</v>
      </c>
      <c r="E492" s="128">
        <v>1825</v>
      </c>
      <c r="F492" s="127">
        <v>0.20621282220753478</v>
      </c>
      <c r="G492" s="128">
        <v>2987</v>
      </c>
      <c r="H492" s="127">
        <v>0.21769262128006517</v>
      </c>
      <c r="I492" s="126">
        <v>75688</v>
      </c>
      <c r="J492" s="127">
        <v>0.127030689280343</v>
      </c>
      <c r="K492" s="128">
        <v>38661</v>
      </c>
      <c r="L492" s="127">
        <v>0.31218816821097639</v>
      </c>
      <c r="M492" s="128">
        <v>114349</v>
      </c>
      <c r="N492" s="127">
        <v>0.18349203063547925</v>
      </c>
      <c r="O492" s="129">
        <v>1.535249973575732E-2</v>
      </c>
      <c r="P492" s="130">
        <v>4.7205193864618092E-2</v>
      </c>
      <c r="Q492" s="131">
        <v>2.6121785061522181E-2</v>
      </c>
    </row>
    <row r="493" spans="2:17" s="4" customFormat="1" hidden="1" outlineLevel="1" x14ac:dyDescent="0.25">
      <c r="B493" s="52" t="s">
        <v>82</v>
      </c>
      <c r="C493" s="126">
        <v>34</v>
      </c>
      <c r="D493" s="127">
        <v>-0.87813620071684584</v>
      </c>
      <c r="E493" s="128">
        <v>27</v>
      </c>
      <c r="F493" s="127">
        <v>-0.92643051771117169</v>
      </c>
      <c r="G493" s="128">
        <v>61</v>
      </c>
      <c r="H493" s="127">
        <v>-0.90557275541795668</v>
      </c>
      <c r="I493" s="126">
        <v>61145</v>
      </c>
      <c r="J493" s="127">
        <v>6.0790062629031416E-2</v>
      </c>
      <c r="K493" s="128">
        <v>19477</v>
      </c>
      <c r="L493" s="127">
        <v>0.25666172011097488</v>
      </c>
      <c r="M493" s="128">
        <v>80622</v>
      </c>
      <c r="N493" s="127">
        <v>0.10229696472518457</v>
      </c>
      <c r="O493" s="129">
        <v>5.5605527843650342E-4</v>
      </c>
      <c r="P493" s="130">
        <v>1.3862504492478307E-3</v>
      </c>
      <c r="Q493" s="131">
        <v>7.5661730048870034E-4</v>
      </c>
    </row>
    <row r="494" spans="2:17" s="4" customFormat="1" hidden="1" outlineLevel="1" x14ac:dyDescent="0.25">
      <c r="B494" s="52" t="s">
        <v>83</v>
      </c>
      <c r="C494" s="126">
        <v>37</v>
      </c>
      <c r="D494" s="127">
        <v>-0.75</v>
      </c>
      <c r="E494" s="128">
        <v>2</v>
      </c>
      <c r="F494" s="127">
        <v>-0.99423631123919309</v>
      </c>
      <c r="G494" s="128">
        <v>39</v>
      </c>
      <c r="H494" s="127">
        <v>-0.92121212121212126</v>
      </c>
      <c r="I494" s="126">
        <v>60691</v>
      </c>
      <c r="J494" s="127">
        <v>0.15582090689215189</v>
      </c>
      <c r="K494" s="128">
        <v>23813</v>
      </c>
      <c r="L494" s="127">
        <v>0.21886676562420027</v>
      </c>
      <c r="M494" s="128">
        <v>84504</v>
      </c>
      <c r="N494" s="127">
        <v>0.17291730283430029</v>
      </c>
      <c r="O494" s="129">
        <v>6.0964558171722335E-4</v>
      </c>
      <c r="P494" s="130">
        <v>8.3987737790282624E-5</v>
      </c>
      <c r="Q494" s="131">
        <v>4.6151661459812552E-4</v>
      </c>
    </row>
    <row r="495" spans="2:17" s="4" customFormat="1" hidden="1" outlineLevel="1" x14ac:dyDescent="0.25">
      <c r="B495" s="52" t="s">
        <v>84</v>
      </c>
      <c r="C495" s="126">
        <v>40</v>
      </c>
      <c r="D495" s="127">
        <v>-0.89974937343358397</v>
      </c>
      <c r="E495" s="128">
        <v>2</v>
      </c>
      <c r="F495" s="127">
        <v>-0.99592668024439923</v>
      </c>
      <c r="G495" s="128">
        <v>42</v>
      </c>
      <c r="H495" s="127">
        <v>-0.95280898876404496</v>
      </c>
      <c r="I495" s="126">
        <v>77258</v>
      </c>
      <c r="J495" s="127">
        <v>0.10343350091407677</v>
      </c>
      <c r="K495" s="128">
        <v>35600</v>
      </c>
      <c r="L495" s="127">
        <v>8.0752884031572547E-2</v>
      </c>
      <c r="M495" s="128">
        <v>112858</v>
      </c>
      <c r="N495" s="127">
        <v>9.617700765375492E-2</v>
      </c>
      <c r="O495" s="129">
        <v>5.1774573506950734E-4</v>
      </c>
      <c r="P495" s="130">
        <v>5.6179775280898879E-5</v>
      </c>
      <c r="Q495" s="131">
        <v>3.7214907228552696E-4</v>
      </c>
    </row>
    <row r="496" spans="2:17" s="4" customFormat="1" hidden="1" outlineLevel="1" x14ac:dyDescent="0.25">
      <c r="B496" s="52" t="s">
        <v>85</v>
      </c>
      <c r="C496" s="126">
        <v>25</v>
      </c>
      <c r="D496" s="127">
        <v>-0.90601503759398494</v>
      </c>
      <c r="E496" s="128">
        <v>10</v>
      </c>
      <c r="F496" s="127">
        <v>-0.96551724137931039</v>
      </c>
      <c r="G496" s="128">
        <v>35</v>
      </c>
      <c r="H496" s="127">
        <v>-0.93705035971223016</v>
      </c>
      <c r="I496" s="126">
        <v>91779</v>
      </c>
      <c r="J496" s="127">
        <v>0.14999749398556528</v>
      </c>
      <c r="K496" s="128">
        <v>45505</v>
      </c>
      <c r="L496" s="127">
        <v>0.3107788915773706</v>
      </c>
      <c r="M496" s="128">
        <v>137284</v>
      </c>
      <c r="N496" s="127">
        <v>0.19873563619852597</v>
      </c>
      <c r="O496" s="129">
        <v>2.723934669150895E-4</v>
      </c>
      <c r="P496" s="130">
        <v>2.1975607076145479E-4</v>
      </c>
      <c r="Q496" s="131">
        <v>2.5494595145829086E-4</v>
      </c>
    </row>
    <row r="497" spans="2:17" s="4" customFormat="1" hidden="1" outlineLevel="1" x14ac:dyDescent="0.25">
      <c r="B497" s="52" t="s">
        <v>86</v>
      </c>
      <c r="C497" s="126">
        <v>58</v>
      </c>
      <c r="D497" s="127">
        <v>-0.7734375</v>
      </c>
      <c r="E497" s="128">
        <v>18</v>
      </c>
      <c r="F497" s="127">
        <v>-0.96178343949044587</v>
      </c>
      <c r="G497" s="128">
        <v>76</v>
      </c>
      <c r="H497" s="127">
        <v>-0.89546079779917465</v>
      </c>
      <c r="I497" s="126">
        <v>78483</v>
      </c>
      <c r="J497" s="127">
        <v>8.4378799602077947E-2</v>
      </c>
      <c r="K497" s="128">
        <v>35276</v>
      </c>
      <c r="L497" s="127">
        <v>0.28062150584476875</v>
      </c>
      <c r="M497" s="128">
        <v>113759</v>
      </c>
      <c r="N497" s="127">
        <v>0.13847801285002292</v>
      </c>
      <c r="O497" s="129">
        <v>7.3901354433444184E-4</v>
      </c>
      <c r="P497" s="130">
        <v>5.1026193445968934E-4</v>
      </c>
      <c r="Q497" s="131">
        <v>6.680790091333433E-4</v>
      </c>
    </row>
    <row r="498" spans="2:17" s="4" customFormat="1" hidden="1" outlineLevel="1" x14ac:dyDescent="0.25">
      <c r="B498" s="52" t="s">
        <v>87</v>
      </c>
      <c r="C498" s="126">
        <v>472</v>
      </c>
      <c r="D498" s="127">
        <v>-0.3370786516853933</v>
      </c>
      <c r="E498" s="128">
        <v>872</v>
      </c>
      <c r="F498" s="127">
        <v>-0.27333333333333332</v>
      </c>
      <c r="G498" s="128">
        <v>1344</v>
      </c>
      <c r="H498" s="127">
        <v>-0.29707112970711302</v>
      </c>
      <c r="I498" s="126">
        <v>89750</v>
      </c>
      <c r="J498" s="127">
        <v>0.39302787607872358</v>
      </c>
      <c r="K498" s="128">
        <v>34059</v>
      </c>
      <c r="L498" s="127">
        <v>0.39403241650294696</v>
      </c>
      <c r="M498" s="128">
        <v>123809</v>
      </c>
      <c r="N498" s="127">
        <v>0.39330407382399279</v>
      </c>
      <c r="O498" s="129">
        <v>5.2590529247910868E-3</v>
      </c>
      <c r="P498" s="130">
        <v>2.5602630729029036E-2</v>
      </c>
      <c r="Q498" s="131">
        <v>1.085543054220614E-2</v>
      </c>
    </row>
    <row r="499" spans="2:17" s="4" customFormat="1" hidden="1" outlineLevel="1" x14ac:dyDescent="0.25">
      <c r="B499" s="52" t="s">
        <v>88</v>
      </c>
      <c r="C499" s="126">
        <v>2239</v>
      </c>
      <c r="D499" s="127">
        <v>1.9538258575197891</v>
      </c>
      <c r="E499" s="128">
        <v>2870</v>
      </c>
      <c r="F499" s="127">
        <v>0.29046762589928066</v>
      </c>
      <c r="G499" s="128">
        <v>5109</v>
      </c>
      <c r="H499" s="127">
        <v>0.71327967806841053</v>
      </c>
      <c r="I499" s="126">
        <v>90133</v>
      </c>
      <c r="J499" s="127">
        <v>0.43177341466514174</v>
      </c>
      <c r="K499" s="128">
        <v>41134</v>
      </c>
      <c r="L499" s="127">
        <v>0.22258879476891069</v>
      </c>
      <c r="M499" s="128">
        <v>131267</v>
      </c>
      <c r="N499" s="127">
        <v>0.35891383790386855</v>
      </c>
      <c r="O499" s="129">
        <v>2.4841068199216713E-2</v>
      </c>
      <c r="P499" s="130">
        <v>6.9771964797977343E-2</v>
      </c>
      <c r="Q499" s="131">
        <v>3.8920673131861018E-2</v>
      </c>
    </row>
    <row r="500" spans="2:17" s="4" customFormat="1" hidden="1" outlineLevel="1" x14ac:dyDescent="0.25">
      <c r="B500" s="52" t="s">
        <v>89</v>
      </c>
      <c r="C500" s="126">
        <v>1928</v>
      </c>
      <c r="D500" s="127">
        <v>-3.9362232187344248E-2</v>
      </c>
      <c r="E500" s="128">
        <v>2973</v>
      </c>
      <c r="F500" s="127">
        <v>0.49848790322580649</v>
      </c>
      <c r="G500" s="128">
        <v>4901</v>
      </c>
      <c r="H500" s="127">
        <v>0.22801302931596101</v>
      </c>
      <c r="I500" s="126">
        <v>86781</v>
      </c>
      <c r="J500" s="127">
        <v>0.31158467467694395</v>
      </c>
      <c r="K500" s="128">
        <v>45065</v>
      </c>
      <c r="L500" s="127">
        <v>0.22499184516690218</v>
      </c>
      <c r="M500" s="128">
        <v>131846</v>
      </c>
      <c r="N500" s="127">
        <v>0.28064262333297729</v>
      </c>
      <c r="O500" s="129">
        <v>2.2216844701029026E-2</v>
      </c>
      <c r="P500" s="130">
        <v>6.5971374681016312E-2</v>
      </c>
      <c r="Q500" s="131">
        <v>3.7172155393413529E-2</v>
      </c>
    </row>
    <row r="501" spans="2:17" s="4" customFormat="1" ht="15.75" collapsed="1" x14ac:dyDescent="0.25">
      <c r="B501" s="64">
        <v>1981</v>
      </c>
      <c r="C501" s="132">
        <v>12268</v>
      </c>
      <c r="D501" s="66">
        <v>-0.14556344894832152</v>
      </c>
      <c r="E501" s="65">
        <v>15788</v>
      </c>
      <c r="F501" s="66">
        <v>3.7510331235297567E-3</v>
      </c>
      <c r="G501" s="65">
        <v>28056</v>
      </c>
      <c r="H501" s="66">
        <v>-6.7504237710639181E-2</v>
      </c>
      <c r="I501" s="132">
        <v>932585</v>
      </c>
      <c r="J501" s="66">
        <v>0.14070559512495251</v>
      </c>
      <c r="K501" s="65">
        <v>431015</v>
      </c>
      <c r="L501" s="66">
        <v>0.15869230934663858</v>
      </c>
      <c r="M501" s="65">
        <v>1363600</v>
      </c>
      <c r="N501" s="66">
        <v>0.14633028872626697</v>
      </c>
      <c r="O501" s="133">
        <v>1.315483307151627E-2</v>
      </c>
      <c r="P501" s="87">
        <v>3.6629815667668181E-2</v>
      </c>
      <c r="Q501" s="134">
        <v>2.057494866529774E-2</v>
      </c>
    </row>
    <row r="502" spans="2:17" s="4" customFormat="1" hidden="1" outlineLevel="1" x14ac:dyDescent="0.25">
      <c r="B502" s="52" t="s">
        <v>78</v>
      </c>
      <c r="C502" s="126">
        <v>2883</v>
      </c>
      <c r="D502" s="127">
        <v>-0.49712192569335423</v>
      </c>
      <c r="E502" s="128">
        <v>2365</v>
      </c>
      <c r="F502" s="127">
        <v>-0.47676991150442483</v>
      </c>
      <c r="G502" s="128">
        <v>5248</v>
      </c>
      <c r="H502" s="127">
        <v>-0.48814980981176237</v>
      </c>
      <c r="I502" s="126">
        <v>67112</v>
      </c>
      <c r="J502" s="127">
        <v>-0.27334149008737829</v>
      </c>
      <c r="K502" s="128">
        <v>36577</v>
      </c>
      <c r="L502" s="127">
        <v>-0.15736730556579437</v>
      </c>
      <c r="M502" s="128">
        <v>103689</v>
      </c>
      <c r="N502" s="127">
        <v>-0.23626118660921447</v>
      </c>
      <c r="O502" s="129">
        <v>4.2958040290857077E-2</v>
      </c>
      <c r="P502" s="130">
        <v>6.4658118489761329E-2</v>
      </c>
      <c r="Q502" s="131">
        <v>5.0612890470541717E-2</v>
      </c>
    </row>
    <row r="503" spans="2:17" s="4" customFormat="1" hidden="1" outlineLevel="1" x14ac:dyDescent="0.25">
      <c r="B503" s="52" t="s">
        <v>79</v>
      </c>
      <c r="C503" s="126">
        <v>2722</v>
      </c>
      <c r="D503" s="127">
        <v>-0.47904306220095694</v>
      </c>
      <c r="E503" s="128">
        <v>2310</v>
      </c>
      <c r="F503" s="127">
        <v>-0.41430020283975655</v>
      </c>
      <c r="G503" s="128">
        <v>5032</v>
      </c>
      <c r="H503" s="127">
        <v>-0.45119424146580867</v>
      </c>
      <c r="I503" s="126">
        <v>77784</v>
      </c>
      <c r="J503" s="127">
        <v>-0.11048087369203496</v>
      </c>
      <c r="K503" s="128">
        <v>38392</v>
      </c>
      <c r="L503" s="127">
        <v>-4.3404594608063007E-2</v>
      </c>
      <c r="M503" s="128">
        <v>116176</v>
      </c>
      <c r="N503" s="127">
        <v>-8.9379913622147811E-2</v>
      </c>
      <c r="O503" s="129">
        <v>3.4994343309678086E-2</v>
      </c>
      <c r="P503" s="130">
        <v>6.0168785163575746E-2</v>
      </c>
      <c r="Q503" s="131">
        <v>4.331359316898499E-2</v>
      </c>
    </row>
    <row r="504" spans="2:17" s="4" customFormat="1" hidden="1" outlineLevel="1" x14ac:dyDescent="0.25">
      <c r="B504" s="52" t="s">
        <v>80</v>
      </c>
      <c r="C504" s="126">
        <v>2988</v>
      </c>
      <c r="D504" s="127">
        <v>-0.26076199901039088</v>
      </c>
      <c r="E504" s="128">
        <v>2167</v>
      </c>
      <c r="F504" s="127">
        <v>-0.48758571766375025</v>
      </c>
      <c r="G504" s="128">
        <v>5155</v>
      </c>
      <c r="H504" s="127">
        <v>-0.3767380002418087</v>
      </c>
      <c r="I504" s="126">
        <v>79603</v>
      </c>
      <c r="J504" s="127">
        <v>-0.14878578226418726</v>
      </c>
      <c r="K504" s="128">
        <v>42449</v>
      </c>
      <c r="L504" s="127">
        <v>-7.6151301471228394E-2</v>
      </c>
      <c r="M504" s="128">
        <v>122052</v>
      </c>
      <c r="N504" s="127">
        <v>-0.12485569856236334</v>
      </c>
      <c r="O504" s="129">
        <v>3.7536273758526688E-2</v>
      </c>
      <c r="P504" s="130">
        <v>5.104949468774294E-2</v>
      </c>
      <c r="Q504" s="131">
        <v>4.2236096090191064E-2</v>
      </c>
    </row>
    <row r="505" spans="2:17" s="4" customFormat="1" hidden="1" outlineLevel="1" x14ac:dyDescent="0.25">
      <c r="B505" s="52" t="s">
        <v>81</v>
      </c>
      <c r="C505" s="126">
        <v>940</v>
      </c>
      <c r="D505" s="127">
        <v>-0.61332784862196621</v>
      </c>
      <c r="E505" s="128">
        <v>1513</v>
      </c>
      <c r="F505" s="127">
        <v>-0.37193856371938561</v>
      </c>
      <c r="G505" s="128">
        <v>2453</v>
      </c>
      <c r="H505" s="127">
        <v>-0.49318181818181817</v>
      </c>
      <c r="I505" s="126">
        <v>67157</v>
      </c>
      <c r="J505" s="127">
        <v>-0.1924459782830894</v>
      </c>
      <c r="K505" s="128">
        <v>29463</v>
      </c>
      <c r="L505" s="127">
        <v>-6.3685766040613934E-2</v>
      </c>
      <c r="M505" s="128">
        <v>96620</v>
      </c>
      <c r="N505" s="127">
        <v>-0.15709948703632626</v>
      </c>
      <c r="O505" s="129">
        <v>1.399705168485787E-2</v>
      </c>
      <c r="P505" s="130">
        <v>5.135254386858093E-2</v>
      </c>
      <c r="Q505" s="131">
        <v>2.5388118401987167E-2</v>
      </c>
    </row>
    <row r="506" spans="2:17" s="4" customFormat="1" hidden="1" outlineLevel="1" x14ac:dyDescent="0.25">
      <c r="B506" s="52" t="s">
        <v>82</v>
      </c>
      <c r="C506" s="126">
        <v>279</v>
      </c>
      <c r="D506" s="127">
        <v>-0.47556390977443608</v>
      </c>
      <c r="E506" s="128">
        <v>367</v>
      </c>
      <c r="F506" s="127">
        <v>6.0693641618497107E-2</v>
      </c>
      <c r="G506" s="128">
        <v>646</v>
      </c>
      <c r="H506" s="127">
        <v>-0.26423690205011385</v>
      </c>
      <c r="I506" s="126">
        <v>57641</v>
      </c>
      <c r="J506" s="127">
        <v>-6.241257035036929E-2</v>
      </c>
      <c r="K506" s="128">
        <v>15499</v>
      </c>
      <c r="L506" s="127">
        <v>-0.2484604567715657</v>
      </c>
      <c r="M506" s="128">
        <v>73140</v>
      </c>
      <c r="N506" s="127">
        <v>-0.10914605181422876</v>
      </c>
      <c r="O506" s="129">
        <v>4.8403046442636322E-3</v>
      </c>
      <c r="P506" s="130">
        <v>2.3678947028840571E-2</v>
      </c>
      <c r="Q506" s="131">
        <v>8.8323762646978395E-3</v>
      </c>
    </row>
    <row r="507" spans="2:17" s="4" customFormat="1" hidden="1" outlineLevel="1" x14ac:dyDescent="0.25">
      <c r="B507" s="52" t="s">
        <v>83</v>
      </c>
      <c r="C507" s="126">
        <v>148</v>
      </c>
      <c r="D507" s="127">
        <v>-0.80026990553306343</v>
      </c>
      <c r="E507" s="128">
        <v>347</v>
      </c>
      <c r="F507" s="127">
        <v>-0.12151898734177213</v>
      </c>
      <c r="G507" s="128">
        <v>495</v>
      </c>
      <c r="H507" s="127">
        <v>-0.56426056338028174</v>
      </c>
      <c r="I507" s="126">
        <v>52509</v>
      </c>
      <c r="J507" s="127">
        <v>-3.4175143009546272E-2</v>
      </c>
      <c r="K507" s="128">
        <v>19537</v>
      </c>
      <c r="L507" s="127">
        <v>-0.11296254256526672</v>
      </c>
      <c r="M507" s="128">
        <v>72046</v>
      </c>
      <c r="N507" s="127">
        <v>-5.6890773903026548E-2</v>
      </c>
      <c r="O507" s="129">
        <v>2.8185644365727779E-3</v>
      </c>
      <c r="P507" s="130">
        <v>1.7761171111224855E-2</v>
      </c>
      <c r="Q507" s="131">
        <v>6.8706104433278736E-3</v>
      </c>
    </row>
    <row r="508" spans="2:17" s="4" customFormat="1" hidden="1" outlineLevel="1" x14ac:dyDescent="0.25">
      <c r="B508" s="52" t="s">
        <v>84</v>
      </c>
      <c r="C508" s="126">
        <v>399</v>
      </c>
      <c r="D508" s="127">
        <v>0.38062283737024227</v>
      </c>
      <c r="E508" s="128">
        <v>491</v>
      </c>
      <c r="F508" s="127">
        <v>0.66440677966101691</v>
      </c>
      <c r="G508" s="128">
        <v>890</v>
      </c>
      <c r="H508" s="127">
        <v>0.52397260273972601</v>
      </c>
      <c r="I508" s="126">
        <v>70016</v>
      </c>
      <c r="J508" s="127">
        <v>-5.0990810268643716E-2</v>
      </c>
      <c r="K508" s="128">
        <v>32940</v>
      </c>
      <c r="L508" s="127">
        <v>3.3405205138326011E-4</v>
      </c>
      <c r="M508" s="128">
        <v>102956</v>
      </c>
      <c r="N508" s="127">
        <v>-3.5152333024075277E-2</v>
      </c>
      <c r="O508" s="129">
        <v>5.6986974405850094E-3</v>
      </c>
      <c r="P508" s="130">
        <v>1.4905889496053431E-2</v>
      </c>
      <c r="Q508" s="131">
        <v>8.6444694821088616E-3</v>
      </c>
    </row>
    <row r="509" spans="2:17" s="4" customFormat="1" hidden="1" outlineLevel="1" x14ac:dyDescent="0.25">
      <c r="B509" s="52" t="s">
        <v>85</v>
      </c>
      <c r="C509" s="126">
        <v>266</v>
      </c>
      <c r="D509" s="127">
        <v>-0.37704918032786883</v>
      </c>
      <c r="E509" s="128">
        <v>290</v>
      </c>
      <c r="F509" s="127">
        <v>0.33640552995391704</v>
      </c>
      <c r="G509" s="128">
        <v>556</v>
      </c>
      <c r="H509" s="127">
        <v>-0.13664596273291929</v>
      </c>
      <c r="I509" s="126">
        <v>79808</v>
      </c>
      <c r="J509" s="127">
        <v>-1.5457494972921593E-2</v>
      </c>
      <c r="K509" s="128">
        <v>34716</v>
      </c>
      <c r="L509" s="127">
        <v>2.9812227462846064E-2</v>
      </c>
      <c r="M509" s="128">
        <v>114524</v>
      </c>
      <c r="N509" s="127">
        <v>-2.1608057714425088E-3</v>
      </c>
      <c r="O509" s="129">
        <v>3.3329991980753809E-3</v>
      </c>
      <c r="P509" s="130">
        <v>8.3534969466528396E-3</v>
      </c>
      <c r="Q509" s="131">
        <v>4.8548775802451892E-3</v>
      </c>
    </row>
    <row r="510" spans="2:17" s="4" customFormat="1" hidden="1" outlineLevel="1" x14ac:dyDescent="0.25">
      <c r="B510" s="52" t="s">
        <v>86</v>
      </c>
      <c r="C510" s="126">
        <v>256</v>
      </c>
      <c r="D510" s="127">
        <v>-0.50291262135922332</v>
      </c>
      <c r="E510" s="128">
        <v>471</v>
      </c>
      <c r="F510" s="127">
        <v>0.91463414634146334</v>
      </c>
      <c r="G510" s="128">
        <v>727</v>
      </c>
      <c r="H510" s="127">
        <v>-4.4678055190538801E-2</v>
      </c>
      <c r="I510" s="126">
        <v>72376</v>
      </c>
      <c r="J510" s="127">
        <v>-3.6656462132304002E-2</v>
      </c>
      <c r="K510" s="128">
        <v>27546</v>
      </c>
      <c r="L510" s="127">
        <v>-0.1073882047958522</v>
      </c>
      <c r="M510" s="128">
        <v>99922</v>
      </c>
      <c r="N510" s="127">
        <v>-5.7250684026795007E-2</v>
      </c>
      <c r="O510" s="129">
        <v>3.5370841162816404E-3</v>
      </c>
      <c r="P510" s="130">
        <v>1.7098671313439336E-2</v>
      </c>
      <c r="Q510" s="131">
        <v>7.2756750265206864E-3</v>
      </c>
    </row>
    <row r="511" spans="2:17" s="4" customFormat="1" hidden="1" outlineLevel="1" x14ac:dyDescent="0.25">
      <c r="B511" s="52" t="s">
        <v>87</v>
      </c>
      <c r="C511" s="126">
        <v>712</v>
      </c>
      <c r="D511" s="127">
        <v>-0.39558573853989809</v>
      </c>
      <c r="E511" s="128">
        <v>1200</v>
      </c>
      <c r="F511" s="127">
        <v>-0.43635509628933766</v>
      </c>
      <c r="G511" s="128">
        <v>1912</v>
      </c>
      <c r="H511" s="127">
        <v>-0.42183247656486245</v>
      </c>
      <c r="I511" s="126">
        <v>64428</v>
      </c>
      <c r="J511" s="127">
        <v>-0.16973156870578232</v>
      </c>
      <c r="K511" s="128">
        <v>24432</v>
      </c>
      <c r="L511" s="127">
        <v>-0.224036079527409</v>
      </c>
      <c r="M511" s="128">
        <v>88860</v>
      </c>
      <c r="N511" s="127">
        <v>-0.18540587615162485</v>
      </c>
      <c r="O511" s="129">
        <v>1.1051095796858508E-2</v>
      </c>
      <c r="P511" s="130">
        <v>4.9115913555992138E-2</v>
      </c>
      <c r="Q511" s="131">
        <v>2.1516993022732387E-2</v>
      </c>
    </row>
    <row r="512" spans="2:17" s="4" customFormat="1" hidden="1" outlineLevel="1" x14ac:dyDescent="0.25">
      <c r="B512" s="52" t="s">
        <v>88</v>
      </c>
      <c r="C512" s="126">
        <v>758</v>
      </c>
      <c r="D512" s="127">
        <v>-0.74597855227882037</v>
      </c>
      <c r="E512" s="128">
        <v>2224</v>
      </c>
      <c r="F512" s="127">
        <v>-0.21690140845070427</v>
      </c>
      <c r="G512" s="128">
        <v>2982</v>
      </c>
      <c r="H512" s="127">
        <v>-0.48798076923076927</v>
      </c>
      <c r="I512" s="126">
        <v>62952</v>
      </c>
      <c r="J512" s="127">
        <v>-0.10033870207079876</v>
      </c>
      <c r="K512" s="128">
        <v>33645</v>
      </c>
      <c r="L512" s="127">
        <v>4.6582459912209995E-3</v>
      </c>
      <c r="M512" s="128">
        <v>96597</v>
      </c>
      <c r="N512" s="127">
        <v>-6.635286385339545E-2</v>
      </c>
      <c r="O512" s="129">
        <v>1.2040920066082095E-2</v>
      </c>
      <c r="P512" s="130">
        <v>6.6101946797443897E-2</v>
      </c>
      <c r="Q512" s="131">
        <v>3.0870523929314574E-2</v>
      </c>
    </row>
    <row r="513" spans="2:17" s="4" customFormat="1" hidden="1" outlineLevel="1" x14ac:dyDescent="0.25">
      <c r="B513" s="52" t="s">
        <v>89</v>
      </c>
      <c r="C513" s="126">
        <v>2007</v>
      </c>
      <c r="D513" s="127">
        <v>-0.2736156351791531</v>
      </c>
      <c r="E513" s="128">
        <v>1984</v>
      </c>
      <c r="F513" s="127">
        <v>-0.2558139534883721</v>
      </c>
      <c r="G513" s="128">
        <v>3991</v>
      </c>
      <c r="H513" s="127">
        <v>-0.26487382575059859</v>
      </c>
      <c r="I513" s="126">
        <v>66165</v>
      </c>
      <c r="J513" s="127">
        <v>-1.9298323624883262E-2</v>
      </c>
      <c r="K513" s="128">
        <v>36788</v>
      </c>
      <c r="L513" s="127">
        <v>-6.7430541472317973E-2</v>
      </c>
      <c r="M513" s="128">
        <v>102953</v>
      </c>
      <c r="N513" s="127">
        <v>-3.7057475564700959E-2</v>
      </c>
      <c r="O513" s="129">
        <v>3.0333257764679211E-2</v>
      </c>
      <c r="P513" s="130">
        <v>5.3930629553115145E-2</v>
      </c>
      <c r="Q513" s="131">
        <v>3.8765261818499701E-2</v>
      </c>
    </row>
    <row r="514" spans="2:17" s="4" customFormat="1" ht="15.75" collapsed="1" x14ac:dyDescent="0.25">
      <c r="B514" s="64">
        <v>1980</v>
      </c>
      <c r="C514" s="132">
        <v>14358</v>
      </c>
      <c r="D514" s="66">
        <v>-0.46545048399106481</v>
      </c>
      <c r="E514" s="65">
        <v>15729</v>
      </c>
      <c r="F514" s="66">
        <v>-0.3510067667932002</v>
      </c>
      <c r="G514" s="65">
        <v>30087</v>
      </c>
      <c r="H514" s="66">
        <v>-0.41116721465476747</v>
      </c>
      <c r="I514" s="132">
        <v>817551</v>
      </c>
      <c r="J514" s="66">
        <v>-0.10877402208358355</v>
      </c>
      <c r="K514" s="65">
        <v>371984</v>
      </c>
      <c r="L514" s="66">
        <v>-8.2716853090292197E-2</v>
      </c>
      <c r="M514" s="65">
        <v>1189535</v>
      </c>
      <c r="N514" s="66">
        <v>-0.10078609921979709</v>
      </c>
      <c r="O514" s="133">
        <v>1.7562207128362633E-2</v>
      </c>
      <c r="P514" s="87">
        <v>4.22840767344832E-2</v>
      </c>
      <c r="Q514" s="134">
        <v>2.5293076706444116E-2</v>
      </c>
    </row>
    <row r="515" spans="2:17" s="4" customFormat="1" hidden="1" outlineLevel="1" x14ac:dyDescent="0.25">
      <c r="B515" s="52" t="s">
        <v>78</v>
      </c>
      <c r="C515" s="126">
        <v>5733</v>
      </c>
      <c r="D515" s="127">
        <v>0.5</v>
      </c>
      <c r="E515" s="128">
        <v>4520</v>
      </c>
      <c r="F515" s="127">
        <v>0.1143984220907297</v>
      </c>
      <c r="G515" s="128">
        <v>10253</v>
      </c>
      <c r="H515" s="127">
        <v>0.30147245493780139</v>
      </c>
      <c r="I515" s="126">
        <v>92357</v>
      </c>
      <c r="J515" s="127">
        <v>0.10129736948796841</v>
      </c>
      <c r="K515" s="128">
        <v>43408</v>
      </c>
      <c r="L515" s="127">
        <v>9.8741995089477896E-2</v>
      </c>
      <c r="M515" s="128">
        <v>135765</v>
      </c>
      <c r="N515" s="127">
        <v>0.1004790506529194</v>
      </c>
      <c r="O515" s="129">
        <v>6.2074341955672012E-2</v>
      </c>
      <c r="P515" s="130">
        <v>0.10412827128639882</v>
      </c>
      <c r="Q515" s="131">
        <v>7.5520200346186422E-2</v>
      </c>
    </row>
    <row r="516" spans="2:17" s="4" customFormat="1" hidden="1" outlineLevel="1" x14ac:dyDescent="0.25">
      <c r="B516" s="52" t="s">
        <v>79</v>
      </c>
      <c r="C516" s="126">
        <v>5225</v>
      </c>
      <c r="D516" s="127">
        <v>0.46235656311223061</v>
      </c>
      <c r="E516" s="128">
        <v>3944</v>
      </c>
      <c r="F516" s="127">
        <v>0.32794612794612799</v>
      </c>
      <c r="G516" s="128">
        <v>9169</v>
      </c>
      <c r="H516" s="127">
        <v>0.40134494880024452</v>
      </c>
      <c r="I516" s="126">
        <v>87445</v>
      </c>
      <c r="J516" s="127">
        <v>9.534904112334508E-2</v>
      </c>
      <c r="K516" s="128">
        <v>40134</v>
      </c>
      <c r="L516" s="127">
        <v>0.17757173874772603</v>
      </c>
      <c r="M516" s="128">
        <v>127579</v>
      </c>
      <c r="N516" s="127">
        <v>0.11994908484396261</v>
      </c>
      <c r="O516" s="129">
        <v>5.975184401623878E-2</v>
      </c>
      <c r="P516" s="130">
        <v>9.8270792843972693E-2</v>
      </c>
      <c r="Q516" s="131">
        <v>7.1869194773434494E-2</v>
      </c>
    </row>
    <row r="517" spans="2:17" s="4" customFormat="1" hidden="1" outlineLevel="1" x14ac:dyDescent="0.25">
      <c r="B517" s="52" t="s">
        <v>80</v>
      </c>
      <c r="C517" s="126">
        <v>4042</v>
      </c>
      <c r="D517" s="127">
        <v>3.4756703078451245E-3</v>
      </c>
      <c r="E517" s="128">
        <v>4229</v>
      </c>
      <c r="F517" s="127">
        <v>0.76797658862876261</v>
      </c>
      <c r="G517" s="128">
        <v>8271</v>
      </c>
      <c r="H517" s="127">
        <v>0.28831775700934581</v>
      </c>
      <c r="I517" s="126">
        <v>93517</v>
      </c>
      <c r="J517" s="127">
        <v>7.7869088645820206E-2</v>
      </c>
      <c r="K517" s="128">
        <v>45948</v>
      </c>
      <c r="L517" s="127">
        <v>0.16871423120946205</v>
      </c>
      <c r="M517" s="128">
        <v>139465</v>
      </c>
      <c r="N517" s="127">
        <v>0.1061978489165265</v>
      </c>
      <c r="O517" s="129">
        <v>4.3222087962616423E-2</v>
      </c>
      <c r="P517" s="130">
        <v>9.2038826499521192E-2</v>
      </c>
      <c r="Q517" s="131">
        <v>5.9305202022012692E-2</v>
      </c>
    </row>
    <row r="518" spans="2:17" s="4" customFormat="1" hidden="1" outlineLevel="1" x14ac:dyDescent="0.25">
      <c r="B518" s="52" t="s">
        <v>81</v>
      </c>
      <c r="C518" s="126">
        <v>2431</v>
      </c>
      <c r="D518" s="127">
        <v>1.306451612903226</v>
      </c>
      <c r="E518" s="128">
        <v>2409</v>
      </c>
      <c r="F518" s="127">
        <v>0.3495798319327732</v>
      </c>
      <c r="G518" s="128">
        <v>4840</v>
      </c>
      <c r="H518" s="127">
        <v>0.70482564283198301</v>
      </c>
      <c r="I518" s="126">
        <v>83161</v>
      </c>
      <c r="J518" s="127">
        <v>0.1781848577581322</v>
      </c>
      <c r="K518" s="128">
        <v>31467</v>
      </c>
      <c r="L518" s="127">
        <v>0.41507397580608885</v>
      </c>
      <c r="M518" s="128">
        <v>114628</v>
      </c>
      <c r="N518" s="127">
        <v>0.23493605972786336</v>
      </c>
      <c r="O518" s="129">
        <v>2.9232452712208847E-2</v>
      </c>
      <c r="P518" s="130">
        <v>7.6556392411097338E-2</v>
      </c>
      <c r="Q518" s="131">
        <v>4.2223540496213838E-2</v>
      </c>
    </row>
    <row r="519" spans="2:17" s="4" customFormat="1" hidden="1" outlineLevel="1" x14ac:dyDescent="0.25">
      <c r="B519" s="52" t="s">
        <v>82</v>
      </c>
      <c r="C519" s="126">
        <v>532</v>
      </c>
      <c r="D519" s="127">
        <v>-2.025782688766109E-2</v>
      </c>
      <c r="E519" s="128">
        <v>346</v>
      </c>
      <c r="F519" s="127">
        <v>-0.55754475703324813</v>
      </c>
      <c r="G519" s="128">
        <v>878</v>
      </c>
      <c r="H519" s="127">
        <v>-0.33735849056603773</v>
      </c>
      <c r="I519" s="126">
        <v>61478</v>
      </c>
      <c r="J519" s="127">
        <v>-2.4901662225605858E-2</v>
      </c>
      <c r="K519" s="128">
        <v>20623</v>
      </c>
      <c r="L519" s="127">
        <v>0.22807122015125358</v>
      </c>
      <c r="M519" s="128">
        <v>82101</v>
      </c>
      <c r="N519" s="127">
        <v>2.8306258689144714E-2</v>
      </c>
      <c r="O519" s="129">
        <v>8.6535020657796287E-3</v>
      </c>
      <c r="P519" s="130">
        <v>1.6777384473645931E-2</v>
      </c>
      <c r="Q519" s="131">
        <v>1.0694145016504062E-2</v>
      </c>
    </row>
    <row r="520" spans="2:17" s="4" customFormat="1" hidden="1" outlineLevel="1" x14ac:dyDescent="0.25">
      <c r="B520" s="52" t="s">
        <v>83</v>
      </c>
      <c r="C520" s="126">
        <v>741</v>
      </c>
      <c r="D520" s="127">
        <v>0.82962962962962972</v>
      </c>
      <c r="E520" s="128">
        <v>395</v>
      </c>
      <c r="F520" s="127">
        <v>-0.52294685990338163</v>
      </c>
      <c r="G520" s="128">
        <v>1136</v>
      </c>
      <c r="H520" s="127">
        <v>-7.866991078669916E-2</v>
      </c>
      <c r="I520" s="126">
        <v>54367</v>
      </c>
      <c r="J520" s="127">
        <v>-5.3367460649115461E-2</v>
      </c>
      <c r="K520" s="128">
        <v>22025</v>
      </c>
      <c r="L520" s="127">
        <v>0.10990727675871792</v>
      </c>
      <c r="M520" s="128">
        <v>76392</v>
      </c>
      <c r="N520" s="127">
        <v>-1.143951550287281E-2</v>
      </c>
      <c r="O520" s="129">
        <v>1.3629591480125812E-2</v>
      </c>
      <c r="P520" s="130">
        <v>1.793416572077185E-2</v>
      </c>
      <c r="Q520" s="131">
        <v>1.4870667085558698E-2</v>
      </c>
    </row>
    <row r="521" spans="2:17" s="4" customFormat="1" hidden="1" outlineLevel="1" x14ac:dyDescent="0.25">
      <c r="B521" s="52" t="s">
        <v>84</v>
      </c>
      <c r="C521" s="126">
        <v>289</v>
      </c>
      <c r="D521" s="127">
        <v>-0.34762979683972917</v>
      </c>
      <c r="E521" s="128">
        <v>295</v>
      </c>
      <c r="F521" s="127">
        <v>0.53645833333333326</v>
      </c>
      <c r="G521" s="128">
        <v>584</v>
      </c>
      <c r="H521" s="127">
        <v>-8.0314960629921273E-2</v>
      </c>
      <c r="I521" s="126">
        <v>73778</v>
      </c>
      <c r="J521" s="127">
        <v>-8.5377797061922722E-2</v>
      </c>
      <c r="K521" s="128">
        <v>32929</v>
      </c>
      <c r="L521" s="127">
        <v>-0.11428801979665393</v>
      </c>
      <c r="M521" s="128">
        <v>106707</v>
      </c>
      <c r="N521" s="127">
        <v>-9.4498612560780071E-2</v>
      </c>
      <c r="O521" s="129">
        <v>3.9171568760335059E-3</v>
      </c>
      <c r="P521" s="130">
        <v>8.9586686507333955E-3</v>
      </c>
      <c r="Q521" s="131">
        <v>5.4729305481364858E-3</v>
      </c>
    </row>
    <row r="522" spans="2:17" s="4" customFormat="1" hidden="1" outlineLevel="1" x14ac:dyDescent="0.25">
      <c r="B522" s="52" t="s">
        <v>85</v>
      </c>
      <c r="C522" s="126">
        <v>427</v>
      </c>
      <c r="D522" s="127">
        <v>-9.5338983050847426E-2</v>
      </c>
      <c r="E522" s="128">
        <v>217</v>
      </c>
      <c r="F522" s="127">
        <v>-6.4655172413793149E-2</v>
      </c>
      <c r="G522" s="128">
        <v>644</v>
      </c>
      <c r="H522" s="127">
        <v>-8.5227272727272707E-2</v>
      </c>
      <c r="I522" s="126">
        <v>81061</v>
      </c>
      <c r="J522" s="127">
        <v>-0.11220511247891707</v>
      </c>
      <c r="K522" s="128">
        <v>33711</v>
      </c>
      <c r="L522" s="127">
        <v>-0.12866706298948016</v>
      </c>
      <c r="M522" s="128">
        <v>114772</v>
      </c>
      <c r="N522" s="127">
        <v>-0.11710450401938532</v>
      </c>
      <c r="O522" s="129">
        <v>5.2676379516660293E-3</v>
      </c>
      <c r="P522" s="130">
        <v>6.4370680193408681E-3</v>
      </c>
      <c r="Q522" s="131">
        <v>5.6111246645523302E-3</v>
      </c>
    </row>
    <row r="523" spans="2:17" s="4" customFormat="1" hidden="1" outlineLevel="1" x14ac:dyDescent="0.25">
      <c r="B523" s="52" t="s">
        <v>86</v>
      </c>
      <c r="C523" s="126">
        <v>515</v>
      </c>
      <c r="D523" s="127">
        <v>-0.60776846915460769</v>
      </c>
      <c r="E523" s="128">
        <v>246</v>
      </c>
      <c r="F523" s="127">
        <v>0.12844036697247696</v>
      </c>
      <c r="G523" s="128">
        <v>761</v>
      </c>
      <c r="H523" s="127">
        <v>-0.50293925538863493</v>
      </c>
      <c r="I523" s="126">
        <v>75130</v>
      </c>
      <c r="J523" s="127">
        <v>-2.5374257322989924E-2</v>
      </c>
      <c r="K523" s="128">
        <v>30860</v>
      </c>
      <c r="L523" s="127">
        <v>-6.8827132554841408E-2</v>
      </c>
      <c r="M523" s="128">
        <v>105990</v>
      </c>
      <c r="N523" s="127">
        <v>-3.843885799305069E-2</v>
      </c>
      <c r="O523" s="129">
        <v>6.8547850392652737E-3</v>
      </c>
      <c r="P523" s="130">
        <v>7.9714841218405698E-3</v>
      </c>
      <c r="Q523" s="131">
        <v>7.1799226342107742E-3</v>
      </c>
    </row>
    <row r="524" spans="2:17" s="4" customFormat="1" hidden="1" outlineLevel="1" x14ac:dyDescent="0.25">
      <c r="B524" s="52" t="s">
        <v>87</v>
      </c>
      <c r="C524" s="126">
        <v>1178</v>
      </c>
      <c r="D524" s="127">
        <v>-0.54163424124513626</v>
      </c>
      <c r="E524" s="128">
        <v>2129</v>
      </c>
      <c r="F524" s="127">
        <v>0.13667912439935925</v>
      </c>
      <c r="G524" s="128">
        <v>3307</v>
      </c>
      <c r="H524" s="127">
        <v>-0.25568309700652714</v>
      </c>
      <c r="I524" s="126">
        <v>77599</v>
      </c>
      <c r="J524" s="127">
        <v>-9.1133754977746562E-2</v>
      </c>
      <c r="K524" s="128">
        <v>31486</v>
      </c>
      <c r="L524" s="127">
        <v>-0.11590947380243721</v>
      </c>
      <c r="M524" s="128">
        <v>109085</v>
      </c>
      <c r="N524" s="127">
        <v>-9.8426368249665219E-2</v>
      </c>
      <c r="O524" s="129">
        <v>1.5180607997525741E-2</v>
      </c>
      <c r="P524" s="130">
        <v>6.761735374452138E-2</v>
      </c>
      <c r="Q524" s="131">
        <v>3.0315808772975204E-2</v>
      </c>
    </row>
    <row r="525" spans="2:17" s="4" customFormat="1" hidden="1" outlineLevel="1" x14ac:dyDescent="0.25">
      <c r="B525" s="52" t="s">
        <v>88</v>
      </c>
      <c r="C525" s="126">
        <v>2984</v>
      </c>
      <c r="D525" s="127">
        <v>-0.42593305117352831</v>
      </c>
      <c r="E525" s="128">
        <v>2840</v>
      </c>
      <c r="F525" s="127">
        <v>-0.20179876335019675</v>
      </c>
      <c r="G525" s="128">
        <v>5824</v>
      </c>
      <c r="H525" s="127">
        <v>-0.33485609867519417</v>
      </c>
      <c r="I525" s="126">
        <v>69973</v>
      </c>
      <c r="J525" s="127">
        <v>-0.18692772484313269</v>
      </c>
      <c r="K525" s="128">
        <v>33489</v>
      </c>
      <c r="L525" s="127">
        <v>-0.21346704871060174</v>
      </c>
      <c r="M525" s="128">
        <v>103462</v>
      </c>
      <c r="N525" s="127">
        <v>-0.19571199800991934</v>
      </c>
      <c r="O525" s="129">
        <v>4.2645020222085661E-2</v>
      </c>
      <c r="P525" s="130">
        <v>8.4803965481202781E-2</v>
      </c>
      <c r="Q525" s="131">
        <v>5.6291198700972336E-2</v>
      </c>
    </row>
    <row r="526" spans="2:17" s="4" customFormat="1" hidden="1" outlineLevel="1" x14ac:dyDescent="0.25">
      <c r="B526" s="52" t="s">
        <v>89</v>
      </c>
      <c r="C526" s="126">
        <v>2763</v>
      </c>
      <c r="D526" s="127">
        <v>-0.42461474385672637</v>
      </c>
      <c r="E526" s="128">
        <v>2666</v>
      </c>
      <c r="F526" s="127">
        <v>-0.19407496977025396</v>
      </c>
      <c r="G526" s="128">
        <v>5429</v>
      </c>
      <c r="H526" s="127">
        <v>-0.33057953144266339</v>
      </c>
      <c r="I526" s="126">
        <v>67467</v>
      </c>
      <c r="J526" s="127">
        <v>-0.19867211440245147</v>
      </c>
      <c r="K526" s="128">
        <v>39448</v>
      </c>
      <c r="L526" s="127">
        <v>-0.12717939640676168</v>
      </c>
      <c r="M526" s="128">
        <v>106915</v>
      </c>
      <c r="N526" s="127">
        <v>-0.17369966767138112</v>
      </c>
      <c r="O526" s="129">
        <v>4.0953354973542619E-2</v>
      </c>
      <c r="P526" s="130">
        <v>6.7582640438045016E-2</v>
      </c>
      <c r="Q526" s="131">
        <v>5.0778655941635879E-2</v>
      </c>
    </row>
    <row r="527" spans="2:17" s="4" customFormat="1" ht="15.75" collapsed="1" x14ac:dyDescent="0.25">
      <c r="B527" s="64">
        <v>1979</v>
      </c>
      <c r="C527" s="132">
        <v>26860</v>
      </c>
      <c r="D527" s="66">
        <v>-4.8293944655068533E-2</v>
      </c>
      <c r="E527" s="65">
        <v>24236</v>
      </c>
      <c r="F527" s="66">
        <v>9.2006848697846255E-2</v>
      </c>
      <c r="G527" s="65">
        <v>51096</v>
      </c>
      <c r="H527" s="66">
        <v>1.3467679552531919E-2</v>
      </c>
      <c r="I527" s="132">
        <v>917333</v>
      </c>
      <c r="J527" s="66">
        <v>-3.0519619831094746E-2</v>
      </c>
      <c r="K527" s="65">
        <v>405528</v>
      </c>
      <c r="L527" s="66">
        <v>3.350042308510659E-3</v>
      </c>
      <c r="M527" s="65">
        <v>1322861</v>
      </c>
      <c r="N527" s="66">
        <v>-2.0382335408050345E-2</v>
      </c>
      <c r="O527" s="133">
        <v>2.9280533895542839E-2</v>
      </c>
      <c r="P527" s="87">
        <v>5.9764060681383284E-2</v>
      </c>
      <c r="Q527" s="134">
        <v>3.862537333854426E-2</v>
      </c>
    </row>
    <row r="528" spans="2:17" s="4" customFormat="1" hidden="1" outlineLevel="1" x14ac:dyDescent="0.25">
      <c r="B528" s="52" t="s">
        <v>78</v>
      </c>
      <c r="C528" s="126">
        <v>3822</v>
      </c>
      <c r="D528" s="135"/>
      <c r="E528" s="128">
        <v>4056</v>
      </c>
      <c r="F528" s="135"/>
      <c r="G528" s="128">
        <v>7878</v>
      </c>
      <c r="H528" s="136"/>
      <c r="I528" s="126">
        <v>83862</v>
      </c>
      <c r="J528" s="135"/>
      <c r="K528" s="128">
        <v>39507</v>
      </c>
      <c r="L528" s="127"/>
      <c r="M528" s="128">
        <v>123369</v>
      </c>
      <c r="N528" s="136"/>
      <c r="O528" s="129">
        <v>4.557487300565214E-2</v>
      </c>
      <c r="P528" s="130">
        <v>0.10266535044422508</v>
      </c>
      <c r="Q528" s="131">
        <v>6.3857208861221218E-2</v>
      </c>
    </row>
    <row r="529" spans="2:17" s="4" customFormat="1" hidden="1" outlineLevel="1" x14ac:dyDescent="0.25">
      <c r="B529" s="52" t="s">
        <v>79</v>
      </c>
      <c r="C529" s="126">
        <v>3573</v>
      </c>
      <c r="D529" s="135"/>
      <c r="E529" s="128">
        <v>2970</v>
      </c>
      <c r="F529" s="135"/>
      <c r="G529" s="128">
        <v>6543</v>
      </c>
      <c r="H529" s="136"/>
      <c r="I529" s="126">
        <v>79833</v>
      </c>
      <c r="J529" s="135"/>
      <c r="K529" s="128">
        <v>34082</v>
      </c>
      <c r="L529" s="127"/>
      <c r="M529" s="128">
        <v>113915</v>
      </c>
      <c r="N529" s="136"/>
      <c r="O529" s="129">
        <v>4.4755927999699373E-2</v>
      </c>
      <c r="P529" s="130">
        <v>8.7142773311425392E-2</v>
      </c>
      <c r="Q529" s="131">
        <v>5.7437563095290349E-2</v>
      </c>
    </row>
    <row r="530" spans="2:17" s="4" customFormat="1" hidden="1" outlineLevel="1" x14ac:dyDescent="0.25">
      <c r="B530" s="52" t="s">
        <v>80</v>
      </c>
      <c r="C530" s="126">
        <v>4028</v>
      </c>
      <c r="D530" s="135"/>
      <c r="E530" s="128">
        <v>2392</v>
      </c>
      <c r="F530" s="135"/>
      <c r="G530" s="128">
        <v>6420</v>
      </c>
      <c r="H530" s="136"/>
      <c r="I530" s="126">
        <v>86761</v>
      </c>
      <c r="J530" s="135"/>
      <c r="K530" s="128">
        <v>39315</v>
      </c>
      <c r="L530" s="127"/>
      <c r="M530" s="128">
        <v>126076</v>
      </c>
      <c r="N530" s="136"/>
      <c r="O530" s="129">
        <v>4.6426389737324374E-2</v>
      </c>
      <c r="P530" s="130">
        <v>6.0841917843062442E-2</v>
      </c>
      <c r="Q530" s="131">
        <v>5.0921666296519556E-2</v>
      </c>
    </row>
    <row r="531" spans="2:17" s="4" customFormat="1" hidden="1" outlineLevel="1" x14ac:dyDescent="0.25">
      <c r="B531" s="52" t="s">
        <v>81</v>
      </c>
      <c r="C531" s="126">
        <v>1054</v>
      </c>
      <c r="D531" s="135"/>
      <c r="E531" s="128">
        <v>1785</v>
      </c>
      <c r="F531" s="135"/>
      <c r="G531" s="128">
        <v>2839</v>
      </c>
      <c r="H531" s="136"/>
      <c r="I531" s="126">
        <v>70584</v>
      </c>
      <c r="J531" s="135"/>
      <c r="K531" s="128">
        <v>22237</v>
      </c>
      <c r="L531" s="127"/>
      <c r="M531" s="128">
        <v>92821</v>
      </c>
      <c r="N531" s="136"/>
      <c r="O531" s="129">
        <v>1.4932562620423893E-2</v>
      </c>
      <c r="P531" s="130">
        <v>8.0271619373116873E-2</v>
      </c>
      <c r="Q531" s="131">
        <v>3.0585751069262344E-2</v>
      </c>
    </row>
    <row r="532" spans="2:17" s="4" customFormat="1" hidden="1" outlineLevel="1" x14ac:dyDescent="0.25">
      <c r="B532" s="52" t="s">
        <v>82</v>
      </c>
      <c r="C532" s="126">
        <v>543</v>
      </c>
      <c r="D532" s="135"/>
      <c r="E532" s="128">
        <v>782</v>
      </c>
      <c r="F532" s="135"/>
      <c r="G532" s="128">
        <v>1325</v>
      </c>
      <c r="H532" s="136"/>
      <c r="I532" s="126">
        <v>63048</v>
      </c>
      <c r="J532" s="135"/>
      <c r="K532" s="128">
        <v>16793</v>
      </c>
      <c r="L532" s="127"/>
      <c r="M532" s="128">
        <v>79841</v>
      </c>
      <c r="N532" s="136"/>
      <c r="O532" s="129">
        <v>8.6124857251617809E-3</v>
      </c>
      <c r="P532" s="130">
        <v>4.6567021973441314E-2</v>
      </c>
      <c r="Q532" s="131">
        <v>1.6595483523502961E-2</v>
      </c>
    </row>
    <row r="533" spans="2:17" s="4" customFormat="1" hidden="1" outlineLevel="1" x14ac:dyDescent="0.25">
      <c r="B533" s="52" t="s">
        <v>83</v>
      </c>
      <c r="C533" s="126">
        <v>405</v>
      </c>
      <c r="D533" s="135"/>
      <c r="E533" s="128">
        <v>828</v>
      </c>
      <c r="F533" s="135"/>
      <c r="G533" s="128">
        <v>1233</v>
      </c>
      <c r="H533" s="136"/>
      <c r="I533" s="126">
        <v>57432</v>
      </c>
      <c r="J533" s="135"/>
      <c r="K533" s="128">
        <v>19844</v>
      </c>
      <c r="L533" s="127"/>
      <c r="M533" s="128">
        <v>77276</v>
      </c>
      <c r="N533" s="136"/>
      <c r="O533" s="129">
        <v>7.0518178019222735E-3</v>
      </c>
      <c r="P533" s="130">
        <v>4.172545857689982E-2</v>
      </c>
      <c r="Q533" s="131">
        <v>1.5955794813396137E-2</v>
      </c>
    </row>
    <row r="534" spans="2:17" s="4" customFormat="1" hidden="1" outlineLevel="1" x14ac:dyDescent="0.25">
      <c r="B534" s="52" t="s">
        <v>84</v>
      </c>
      <c r="C534" s="126">
        <v>443</v>
      </c>
      <c r="D534" s="135"/>
      <c r="E534" s="128">
        <v>192</v>
      </c>
      <c r="F534" s="135"/>
      <c r="G534" s="128">
        <v>635</v>
      </c>
      <c r="H534" s="136"/>
      <c r="I534" s="126">
        <v>80665</v>
      </c>
      <c r="J534" s="135"/>
      <c r="K534" s="128">
        <v>37178</v>
      </c>
      <c r="L534" s="127"/>
      <c r="M534" s="128">
        <v>117843</v>
      </c>
      <c r="N534" s="136"/>
      <c r="O534" s="129">
        <v>5.4918490051447345E-3</v>
      </c>
      <c r="P534" s="130">
        <v>5.1643445048146757E-3</v>
      </c>
      <c r="Q534" s="131">
        <v>5.3885254109280996E-3</v>
      </c>
    </row>
    <row r="535" spans="2:17" s="4" customFormat="1" hidden="1" outlineLevel="1" x14ac:dyDescent="0.25">
      <c r="B535" s="52" t="s">
        <v>85</v>
      </c>
      <c r="C535" s="126">
        <v>472</v>
      </c>
      <c r="D535" s="135"/>
      <c r="E535" s="128">
        <v>232</v>
      </c>
      <c r="F535" s="135"/>
      <c r="G535" s="128">
        <v>704</v>
      </c>
      <c r="H535" s="136"/>
      <c r="I535" s="126">
        <v>91306</v>
      </c>
      <c r="J535" s="135"/>
      <c r="K535" s="128">
        <v>38689</v>
      </c>
      <c r="L535" s="127"/>
      <c r="M535" s="128">
        <v>129995</v>
      </c>
      <c r="N535" s="136"/>
      <c r="O535" s="129">
        <v>5.1694302674523034E-3</v>
      </c>
      <c r="P535" s="130">
        <v>5.9965364832381294E-3</v>
      </c>
      <c r="Q535" s="131">
        <v>5.4155929074195157E-3</v>
      </c>
    </row>
    <row r="536" spans="2:17" s="4" customFormat="1" hidden="1" outlineLevel="1" x14ac:dyDescent="0.25">
      <c r="B536" s="52" t="s">
        <v>86</v>
      </c>
      <c r="C536" s="126">
        <v>1313</v>
      </c>
      <c r="D536" s="135"/>
      <c r="E536" s="128">
        <v>218</v>
      </c>
      <c r="F536" s="135"/>
      <c r="G536" s="128">
        <v>1531</v>
      </c>
      <c r="H536" s="136"/>
      <c r="I536" s="126">
        <v>77086</v>
      </c>
      <c r="J536" s="135"/>
      <c r="K536" s="128">
        <v>33141</v>
      </c>
      <c r="L536" s="127"/>
      <c r="M536" s="128">
        <v>110227</v>
      </c>
      <c r="N536" s="136"/>
      <c r="O536" s="129">
        <v>1.7032924266403758E-2</v>
      </c>
      <c r="P536" s="130">
        <v>6.5779547991913342E-3</v>
      </c>
      <c r="Q536" s="131">
        <v>1.3889518901902438E-2</v>
      </c>
    </row>
    <row r="537" spans="2:17" s="4" customFormat="1" hidden="1" outlineLevel="1" x14ac:dyDescent="0.25">
      <c r="B537" s="52" t="s">
        <v>87</v>
      </c>
      <c r="C537" s="126">
        <v>2570</v>
      </c>
      <c r="D537" s="135"/>
      <c r="E537" s="128">
        <v>1873</v>
      </c>
      <c r="F537" s="135"/>
      <c r="G537" s="128">
        <v>4443</v>
      </c>
      <c r="H537" s="136"/>
      <c r="I537" s="126">
        <v>85380</v>
      </c>
      <c r="J537" s="135"/>
      <c r="K537" s="128">
        <v>35614</v>
      </c>
      <c r="L537" s="127"/>
      <c r="M537" s="128">
        <v>120994</v>
      </c>
      <c r="N537" s="136"/>
      <c r="O537" s="129">
        <v>3.010072616537831E-2</v>
      </c>
      <c r="P537" s="130">
        <v>5.2591677430224068E-2</v>
      </c>
      <c r="Q537" s="131">
        <v>3.6720829132023076E-2</v>
      </c>
    </row>
    <row r="538" spans="2:17" s="4" customFormat="1" hidden="1" outlineLevel="1" x14ac:dyDescent="0.25">
      <c r="B538" s="52" t="s">
        <v>88</v>
      </c>
      <c r="C538" s="126">
        <v>5198</v>
      </c>
      <c r="D538" s="135"/>
      <c r="E538" s="128">
        <v>3558</v>
      </c>
      <c r="F538" s="135"/>
      <c r="G538" s="128">
        <v>8756</v>
      </c>
      <c r="H538" s="136"/>
      <c r="I538" s="126">
        <v>86060</v>
      </c>
      <c r="J538" s="135"/>
      <c r="K538" s="128">
        <v>42578</v>
      </c>
      <c r="L538" s="127"/>
      <c r="M538" s="128">
        <v>128638</v>
      </c>
      <c r="N538" s="136"/>
      <c r="O538" s="129">
        <v>6.0399721124796656E-2</v>
      </c>
      <c r="P538" s="130">
        <v>8.3564282023580252E-2</v>
      </c>
      <c r="Q538" s="131">
        <v>6.8066978653275087E-2</v>
      </c>
    </row>
    <row r="539" spans="2:17" s="4" customFormat="1" hidden="1" outlineLevel="1" x14ac:dyDescent="0.25">
      <c r="B539" s="52" t="s">
        <v>89</v>
      </c>
      <c r="C539" s="126">
        <v>4802</v>
      </c>
      <c r="D539" s="135"/>
      <c r="E539" s="128">
        <v>3308</v>
      </c>
      <c r="F539" s="135"/>
      <c r="G539" s="128">
        <v>8110</v>
      </c>
      <c r="H539" s="136"/>
      <c r="I539" s="126">
        <v>84194</v>
      </c>
      <c r="J539" s="135"/>
      <c r="K539" s="128">
        <v>45196</v>
      </c>
      <c r="L539" s="127"/>
      <c r="M539" s="128">
        <v>129390</v>
      </c>
      <c r="N539" s="136"/>
      <c r="O539" s="129">
        <v>5.7034943107584862E-2</v>
      </c>
      <c r="P539" s="130">
        <v>7.3192317904239315E-2</v>
      </c>
      <c r="Q539" s="131">
        <v>6.2678723239817602E-2</v>
      </c>
    </row>
    <row r="540" spans="2:17" s="4" customFormat="1" ht="15.75" collapsed="1" x14ac:dyDescent="0.25">
      <c r="B540" s="64">
        <v>1978</v>
      </c>
      <c r="C540" s="132">
        <v>28223</v>
      </c>
      <c r="D540" s="66"/>
      <c r="E540" s="65">
        <v>22194</v>
      </c>
      <c r="F540" s="66"/>
      <c r="G540" s="65">
        <v>50417</v>
      </c>
      <c r="H540" s="137"/>
      <c r="I540" s="132">
        <v>946211</v>
      </c>
      <c r="J540" s="66"/>
      <c r="K540" s="65">
        <v>404174</v>
      </c>
      <c r="L540" s="66"/>
      <c r="M540" s="65">
        <v>1350385</v>
      </c>
      <c r="N540" s="137"/>
      <c r="O540" s="133">
        <v>2.9827385223803148E-2</v>
      </c>
      <c r="P540" s="87">
        <v>5.4911993349399023E-2</v>
      </c>
      <c r="Q540" s="134">
        <v>3.7335278457625048E-2</v>
      </c>
    </row>
    <row r="541" spans="2:17" s="141" customFormat="1" ht="6" customHeight="1" x14ac:dyDescent="0.25">
      <c r="B541" s="138"/>
      <c r="C541" s="139"/>
      <c r="D541" s="140"/>
      <c r="E541" s="139"/>
      <c r="F541" s="140"/>
      <c r="G541" s="139"/>
      <c r="H541" s="140"/>
      <c r="I541" s="139"/>
      <c r="J541" s="140"/>
      <c r="K541" s="139"/>
      <c r="L541" s="140"/>
      <c r="M541" s="139"/>
      <c r="N541" s="140"/>
      <c r="O541" s="139"/>
      <c r="P541" s="139"/>
      <c r="Q541" s="139"/>
    </row>
    <row r="542" spans="2:17" s="141" customFormat="1" x14ac:dyDescent="0.25">
      <c r="B542" s="593" t="s">
        <v>112</v>
      </c>
      <c r="C542" s="593"/>
      <c r="D542" s="593"/>
      <c r="E542" s="593"/>
      <c r="F542" s="593"/>
      <c r="G542" s="593"/>
      <c r="H542" s="593"/>
      <c r="I542" s="142"/>
      <c r="J542" s="142"/>
      <c r="K542" s="142"/>
      <c r="L542" s="142"/>
      <c r="M542" s="142"/>
      <c r="N542" s="142"/>
      <c r="O542" s="593"/>
      <c r="P542" s="593"/>
      <c r="Q542" s="593"/>
    </row>
    <row r="543" spans="2:17" s="141" customFormat="1" x14ac:dyDescent="0.25">
      <c r="B543" s="138"/>
      <c r="C543" s="139"/>
      <c r="D543" s="140"/>
      <c r="E543" s="139"/>
      <c r="F543" s="140"/>
      <c r="G543" s="139"/>
      <c r="H543" s="140"/>
      <c r="I543" s="139"/>
      <c r="J543" s="140"/>
      <c r="K543" s="139"/>
      <c r="L543" s="140"/>
      <c r="M543" s="139"/>
      <c r="N543" s="140"/>
      <c r="O543" s="139"/>
      <c r="P543" s="139"/>
      <c r="Q543" s="139"/>
    </row>
    <row r="544" spans="2:17" s="141" customFormat="1" x14ac:dyDescent="0.25">
      <c r="B544" s="138"/>
      <c r="C544" s="139"/>
      <c r="D544" s="140"/>
      <c r="E544" s="139"/>
      <c r="F544" s="140"/>
      <c r="G544" s="139"/>
      <c r="H544" s="140"/>
      <c r="I544" s="139"/>
      <c r="J544" s="140"/>
      <c r="K544" s="139"/>
      <c r="L544" s="140"/>
      <c r="M544" s="139"/>
      <c r="N544" s="140"/>
      <c r="O544" s="139"/>
      <c r="P544" s="139"/>
      <c r="Q544" s="139"/>
    </row>
    <row r="545" spans="2:17" s="141" customFormat="1" x14ac:dyDescent="0.25">
      <c r="B545" s="138"/>
      <c r="C545" s="139"/>
      <c r="D545" s="140"/>
      <c r="E545" s="139"/>
      <c r="F545" s="140"/>
      <c r="G545" s="139"/>
      <c r="H545" s="140"/>
      <c r="I545" s="139"/>
      <c r="J545" s="140"/>
      <c r="K545" s="139"/>
      <c r="L545" s="140"/>
      <c r="M545" s="139"/>
      <c r="N545" s="140"/>
      <c r="O545" s="139"/>
      <c r="P545" s="139"/>
      <c r="Q545" s="139"/>
    </row>
    <row r="546" spans="2:17" s="141" customFormat="1" x14ac:dyDescent="0.25">
      <c r="B546" s="138"/>
      <c r="C546" s="139"/>
      <c r="D546" s="140"/>
      <c r="E546" s="139"/>
      <c r="F546" s="140"/>
      <c r="G546" s="139"/>
      <c r="H546" s="140"/>
      <c r="I546" s="139"/>
      <c r="J546" s="140"/>
      <c r="K546" s="139"/>
      <c r="L546" s="140"/>
      <c r="M546" s="139"/>
      <c r="N546" s="140"/>
      <c r="O546" s="139"/>
      <c r="P546" s="139"/>
      <c r="Q546" s="139"/>
    </row>
    <row r="547" spans="2:17" s="141" customFormat="1" x14ac:dyDescent="0.25">
      <c r="B547" s="138"/>
      <c r="C547" s="139"/>
      <c r="D547" s="140"/>
      <c r="E547" s="139"/>
      <c r="F547" s="140"/>
      <c r="G547" s="139"/>
      <c r="H547" s="140"/>
      <c r="I547" s="139"/>
      <c r="J547" s="140"/>
      <c r="K547" s="139"/>
      <c r="L547" s="140"/>
      <c r="M547" s="139"/>
      <c r="N547" s="140"/>
      <c r="O547" s="139"/>
      <c r="P547" s="139"/>
      <c r="Q547" s="139"/>
    </row>
    <row r="548" spans="2:17" s="141" customFormat="1" x14ac:dyDescent="0.25">
      <c r="B548" s="138"/>
      <c r="C548" s="139"/>
      <c r="D548" s="140"/>
      <c r="E548" s="139"/>
      <c r="F548" s="140"/>
      <c r="G548" s="139"/>
      <c r="H548" s="140"/>
      <c r="I548" s="139"/>
      <c r="J548" s="140"/>
      <c r="K548" s="139"/>
      <c r="L548" s="140"/>
      <c r="M548" s="139"/>
      <c r="N548" s="140"/>
      <c r="O548" s="139"/>
      <c r="P548" s="139"/>
      <c r="Q548" s="139"/>
    </row>
    <row r="549" spans="2:17" s="141" customFormat="1" x14ac:dyDescent="0.25">
      <c r="B549" s="138"/>
      <c r="C549" s="139"/>
      <c r="D549" s="140"/>
      <c r="E549" s="139"/>
      <c r="F549" s="140"/>
      <c r="G549" s="139"/>
      <c r="H549" s="140"/>
      <c r="I549" s="139"/>
      <c r="J549" s="140"/>
      <c r="K549" s="139"/>
      <c r="L549" s="140"/>
      <c r="M549" s="139"/>
      <c r="N549" s="140"/>
      <c r="O549" s="139"/>
      <c r="P549" s="139"/>
      <c r="Q549" s="139"/>
    </row>
    <row r="550" spans="2:17" s="141" customFormat="1" x14ac:dyDescent="0.25">
      <c r="B550" s="138"/>
      <c r="C550" s="139"/>
      <c r="D550" s="140"/>
      <c r="E550" s="139"/>
      <c r="F550" s="140"/>
      <c r="G550" s="139"/>
      <c r="H550" s="140"/>
      <c r="I550" s="139"/>
      <c r="J550" s="140"/>
      <c r="K550" s="139"/>
      <c r="L550" s="140"/>
      <c r="M550" s="139"/>
      <c r="N550" s="140"/>
      <c r="O550" s="139"/>
      <c r="P550" s="139"/>
      <c r="Q550" s="139"/>
    </row>
    <row r="551" spans="2:17" s="141" customFormat="1" x14ac:dyDescent="0.25">
      <c r="B551" s="138"/>
      <c r="C551" s="139"/>
      <c r="D551" s="140"/>
      <c r="E551" s="139"/>
      <c r="F551" s="140"/>
      <c r="G551" s="139"/>
      <c r="H551" s="140"/>
      <c r="I551" s="139"/>
      <c r="J551" s="140"/>
      <c r="K551" s="139"/>
      <c r="L551" s="140"/>
      <c r="M551" s="139"/>
      <c r="N551" s="140"/>
      <c r="O551" s="139"/>
      <c r="P551" s="139"/>
      <c r="Q551" s="139"/>
    </row>
    <row r="552" spans="2:17" s="141" customFormat="1" x14ac:dyDescent="0.25">
      <c r="B552" s="138"/>
      <c r="C552" s="139"/>
      <c r="D552" s="140"/>
      <c r="E552" s="139"/>
      <c r="F552" s="140"/>
      <c r="G552" s="139"/>
      <c r="H552" s="140"/>
      <c r="I552" s="139"/>
      <c r="J552" s="140"/>
      <c r="K552" s="139"/>
      <c r="L552" s="140"/>
      <c r="M552" s="139"/>
      <c r="N552" s="140"/>
      <c r="O552" s="139"/>
      <c r="P552" s="139"/>
      <c r="Q552" s="139"/>
    </row>
    <row r="553" spans="2:17" s="141" customFormat="1" ht="15.75" x14ac:dyDescent="0.25">
      <c r="B553" s="67"/>
      <c r="C553" s="68"/>
      <c r="D553" s="69"/>
      <c r="E553" s="68"/>
      <c r="F553" s="69"/>
      <c r="G553" s="68"/>
      <c r="H553" s="69"/>
      <c r="I553" s="68"/>
      <c r="J553" s="69"/>
      <c r="K553" s="68"/>
      <c r="L553" s="69"/>
      <c r="M553" s="68"/>
      <c r="N553" s="69"/>
      <c r="O553" s="68"/>
      <c r="P553" s="68"/>
      <c r="Q553" s="68"/>
    </row>
    <row r="554" spans="2:17" s="145" customFormat="1" x14ac:dyDescent="0.25">
      <c r="B554" s="143"/>
      <c r="C554" s="144"/>
      <c r="D554" s="140"/>
      <c r="E554" s="144"/>
      <c r="F554" s="140"/>
      <c r="G554" s="144"/>
      <c r="H554" s="140"/>
      <c r="I554" s="144"/>
      <c r="J554" s="140"/>
      <c r="K554" s="144"/>
      <c r="L554" s="140"/>
      <c r="M554" s="144"/>
      <c r="N554" s="140"/>
      <c r="O554" s="144"/>
      <c r="P554" s="144"/>
      <c r="Q554" s="144"/>
    </row>
    <row r="555" spans="2:17" s="145" customFormat="1" x14ac:dyDescent="0.25">
      <c r="B555" s="143"/>
      <c r="C555" s="144"/>
      <c r="D555" s="140"/>
      <c r="E555" s="144"/>
      <c r="F555" s="140"/>
      <c r="G555" s="144"/>
      <c r="H555" s="140"/>
      <c r="I555" s="144"/>
      <c r="J555" s="140"/>
      <c r="K555" s="144"/>
      <c r="L555" s="140"/>
      <c r="M555" s="144"/>
      <c r="N555" s="140"/>
      <c r="O555" s="144"/>
      <c r="P555" s="144"/>
      <c r="Q555" s="144"/>
    </row>
    <row r="556" spans="2:17" s="145" customFormat="1" x14ac:dyDescent="0.25">
      <c r="B556" s="143"/>
      <c r="C556" s="144"/>
      <c r="D556" s="140"/>
      <c r="E556" s="144"/>
      <c r="F556" s="140"/>
      <c r="G556" s="144"/>
      <c r="H556" s="140"/>
      <c r="I556" s="144"/>
      <c r="J556" s="140"/>
      <c r="K556" s="144"/>
      <c r="L556" s="140"/>
      <c r="M556" s="144"/>
      <c r="N556" s="140"/>
      <c r="O556" s="144"/>
      <c r="P556" s="144"/>
      <c r="Q556" s="144"/>
    </row>
    <row r="557" spans="2:17" s="145" customFormat="1" x14ac:dyDescent="0.25">
      <c r="B557" s="143"/>
      <c r="C557" s="144"/>
      <c r="D557" s="140"/>
      <c r="E557" s="144"/>
      <c r="F557" s="140"/>
      <c r="G557" s="144"/>
      <c r="H557" s="140"/>
      <c r="I557" s="144"/>
      <c r="J557" s="140"/>
      <c r="K557" s="144"/>
      <c r="L557" s="140"/>
      <c r="M557" s="144"/>
      <c r="N557" s="140"/>
      <c r="O557" s="144"/>
      <c r="P557" s="144"/>
      <c r="Q557" s="144"/>
    </row>
    <row r="558" spans="2:17" s="145" customFormat="1" x14ac:dyDescent="0.25">
      <c r="B558" s="143"/>
      <c r="C558" s="144"/>
      <c r="D558" s="140"/>
      <c r="E558" s="144"/>
      <c r="F558" s="140"/>
      <c r="G558" s="144"/>
      <c r="H558" s="140"/>
      <c r="I558" s="144"/>
      <c r="J558" s="140"/>
      <c r="K558" s="144"/>
      <c r="L558" s="140"/>
      <c r="M558" s="144"/>
      <c r="N558" s="140"/>
      <c r="O558" s="144"/>
      <c r="P558" s="144"/>
      <c r="Q558" s="144"/>
    </row>
    <row r="559" spans="2:17" s="145" customFormat="1" x14ac:dyDescent="0.25">
      <c r="B559" s="143"/>
      <c r="C559" s="144"/>
      <c r="D559" s="140"/>
      <c r="E559" s="144"/>
      <c r="F559" s="140"/>
      <c r="G559" s="144"/>
      <c r="H559" s="140"/>
      <c r="I559" s="144"/>
      <c r="J559" s="140"/>
      <c r="K559" s="144"/>
      <c r="L559" s="140"/>
      <c r="M559" s="144"/>
      <c r="N559" s="140"/>
      <c r="O559" s="144"/>
      <c r="P559" s="144"/>
      <c r="Q559" s="144"/>
    </row>
    <row r="560" spans="2:17" s="145" customFormat="1" x14ac:dyDescent="0.25">
      <c r="B560" s="143"/>
      <c r="C560" s="144"/>
      <c r="D560" s="140"/>
      <c r="E560" s="144"/>
      <c r="F560" s="140"/>
      <c r="G560" s="144"/>
      <c r="H560" s="140"/>
      <c r="I560" s="144"/>
      <c r="J560" s="140"/>
      <c r="K560" s="144"/>
      <c r="L560" s="140"/>
      <c r="M560" s="144"/>
      <c r="N560" s="140"/>
      <c r="O560" s="144"/>
      <c r="P560" s="144"/>
      <c r="Q560" s="144"/>
    </row>
    <row r="561" spans="2:17" s="145" customFormat="1" x14ac:dyDescent="0.25">
      <c r="B561" s="143"/>
      <c r="C561" s="144"/>
      <c r="D561" s="140"/>
      <c r="E561" s="144"/>
      <c r="F561" s="140"/>
      <c r="G561" s="144"/>
      <c r="H561" s="140"/>
      <c r="I561" s="144"/>
      <c r="J561" s="140"/>
      <c r="K561" s="144"/>
      <c r="L561" s="140"/>
      <c r="M561" s="144"/>
      <c r="N561" s="140"/>
      <c r="O561" s="144"/>
      <c r="P561" s="144"/>
      <c r="Q561" s="144"/>
    </row>
    <row r="562" spans="2:17" s="145" customFormat="1" x14ac:dyDescent="0.25">
      <c r="B562" s="143"/>
      <c r="C562" s="144"/>
      <c r="D562" s="140"/>
      <c r="E562" s="144"/>
      <c r="F562" s="140"/>
      <c r="G562" s="144"/>
      <c r="H562" s="140"/>
      <c r="I562" s="144"/>
      <c r="J562" s="140"/>
      <c r="K562" s="144"/>
      <c r="L562" s="140"/>
      <c r="M562" s="144"/>
      <c r="N562" s="140"/>
      <c r="O562" s="144"/>
      <c r="P562" s="144"/>
      <c r="Q562" s="144"/>
    </row>
    <row r="563" spans="2:17" s="145" customFormat="1" x14ac:dyDescent="0.25">
      <c r="B563" s="143"/>
      <c r="C563" s="144"/>
      <c r="D563" s="140"/>
      <c r="E563" s="144"/>
      <c r="F563" s="140"/>
      <c r="G563" s="144"/>
      <c r="H563" s="140"/>
      <c r="I563" s="144"/>
      <c r="J563" s="140"/>
      <c r="K563" s="144"/>
      <c r="L563" s="140"/>
      <c r="M563" s="144"/>
      <c r="N563" s="140"/>
      <c r="O563" s="144"/>
      <c r="P563" s="144"/>
      <c r="Q563" s="144"/>
    </row>
    <row r="564" spans="2:17" s="145" customFormat="1" x14ac:dyDescent="0.25">
      <c r="B564" s="143"/>
      <c r="C564" s="144"/>
      <c r="D564" s="140"/>
      <c r="E564" s="144"/>
      <c r="F564" s="140"/>
      <c r="G564" s="144"/>
      <c r="H564" s="140"/>
      <c r="I564" s="144"/>
      <c r="J564" s="140"/>
      <c r="K564" s="144"/>
      <c r="L564" s="140"/>
      <c r="M564" s="144"/>
      <c r="N564" s="140"/>
      <c r="O564" s="144"/>
      <c r="P564" s="144"/>
      <c r="Q564" s="144"/>
    </row>
    <row r="565" spans="2:17" s="145" customFormat="1" x14ac:dyDescent="0.25">
      <c r="B565" s="143"/>
      <c r="C565" s="144"/>
      <c r="D565" s="140"/>
      <c r="E565" s="144"/>
      <c r="F565" s="140"/>
      <c r="G565" s="144"/>
      <c r="H565" s="140"/>
      <c r="I565" s="144"/>
      <c r="J565" s="140"/>
      <c r="K565" s="144"/>
      <c r="L565" s="140"/>
      <c r="M565" s="144"/>
      <c r="N565" s="140"/>
      <c r="O565" s="144"/>
      <c r="P565" s="144"/>
      <c r="Q565" s="144"/>
    </row>
    <row r="566" spans="2:17" s="145" customFormat="1" ht="15.75" x14ac:dyDescent="0.25">
      <c r="B566" s="67"/>
      <c r="C566" s="68"/>
      <c r="D566" s="69"/>
      <c r="E566" s="68"/>
      <c r="F566" s="69"/>
      <c r="G566" s="68"/>
      <c r="H566" s="69"/>
      <c r="I566" s="68"/>
      <c r="J566" s="69"/>
      <c r="K566" s="68"/>
      <c r="L566" s="69"/>
      <c r="M566" s="68"/>
      <c r="N566" s="69"/>
      <c r="O566" s="68"/>
      <c r="P566" s="68"/>
      <c r="Q566" s="68"/>
    </row>
    <row r="567" spans="2:17" s="145" customFormat="1" x14ac:dyDescent="0.25">
      <c r="B567" s="143"/>
      <c r="C567" s="144"/>
      <c r="D567" s="140"/>
      <c r="E567" s="144"/>
      <c r="F567" s="140"/>
      <c r="G567" s="144"/>
      <c r="H567" s="140"/>
      <c r="I567" s="144"/>
      <c r="J567" s="140"/>
      <c r="K567" s="144"/>
      <c r="L567" s="140"/>
      <c r="M567" s="144"/>
      <c r="N567" s="140"/>
      <c r="O567" s="144"/>
      <c r="P567" s="144"/>
      <c r="Q567" s="144"/>
    </row>
    <row r="568" spans="2:17" s="145" customFormat="1" x14ac:dyDescent="0.25">
      <c r="B568" s="143"/>
      <c r="C568" s="144"/>
      <c r="D568" s="140"/>
      <c r="E568" s="144"/>
      <c r="F568" s="140"/>
      <c r="G568" s="144"/>
      <c r="H568" s="140"/>
      <c r="I568" s="144"/>
      <c r="J568" s="140"/>
      <c r="K568" s="144"/>
      <c r="L568" s="140"/>
      <c r="M568" s="144"/>
      <c r="N568" s="140"/>
      <c r="O568" s="144"/>
      <c r="P568" s="144"/>
      <c r="Q568" s="144"/>
    </row>
    <row r="569" spans="2:17" s="145" customFormat="1" x14ac:dyDescent="0.25">
      <c r="B569" s="143"/>
      <c r="C569" s="144"/>
      <c r="D569" s="140"/>
      <c r="E569" s="144"/>
      <c r="F569" s="140"/>
      <c r="G569" s="144"/>
      <c r="H569" s="140"/>
      <c r="I569" s="144"/>
      <c r="J569" s="140"/>
      <c r="K569" s="144"/>
      <c r="L569" s="140"/>
      <c r="M569" s="144"/>
      <c r="N569" s="140"/>
      <c r="O569" s="144"/>
      <c r="P569" s="144"/>
      <c r="Q569" s="144"/>
    </row>
    <row r="570" spans="2:17" s="145" customFormat="1" x14ac:dyDescent="0.25">
      <c r="B570" s="143"/>
      <c r="C570" s="144"/>
      <c r="D570" s="140"/>
      <c r="E570" s="144"/>
      <c r="F570" s="140"/>
      <c r="G570" s="144"/>
      <c r="H570" s="140"/>
      <c r="I570" s="144"/>
      <c r="J570" s="140"/>
      <c r="K570" s="144"/>
      <c r="L570" s="140"/>
      <c r="M570" s="144"/>
      <c r="N570" s="140"/>
      <c r="O570" s="144"/>
      <c r="P570" s="144"/>
      <c r="Q570" s="144"/>
    </row>
    <row r="571" spans="2:17" s="145" customFormat="1" x14ac:dyDescent="0.25">
      <c r="B571" s="143"/>
      <c r="C571" s="144"/>
      <c r="D571" s="140"/>
      <c r="E571" s="144"/>
      <c r="F571" s="140"/>
      <c r="G571" s="144"/>
      <c r="H571" s="140"/>
      <c r="I571" s="144"/>
      <c r="J571" s="140"/>
      <c r="K571" s="144"/>
      <c r="L571" s="140"/>
      <c r="M571" s="144"/>
      <c r="N571" s="140"/>
      <c r="O571" s="144"/>
      <c r="P571" s="144"/>
      <c r="Q571" s="144"/>
    </row>
    <row r="572" spans="2:17" s="145" customFormat="1" x14ac:dyDescent="0.25">
      <c r="B572" s="143"/>
      <c r="C572" s="144"/>
      <c r="D572" s="140"/>
      <c r="E572" s="144"/>
      <c r="F572" s="140"/>
      <c r="G572" s="144"/>
      <c r="H572" s="140"/>
      <c r="I572" s="144"/>
      <c r="J572" s="140"/>
      <c r="K572" s="144"/>
      <c r="L572" s="140"/>
      <c r="M572" s="144"/>
      <c r="N572" s="140"/>
      <c r="O572" s="144"/>
      <c r="P572" s="144"/>
      <c r="Q572" s="144"/>
    </row>
    <row r="573" spans="2:17" s="145" customFormat="1" x14ac:dyDescent="0.25">
      <c r="B573" s="143"/>
      <c r="C573" s="144"/>
      <c r="D573" s="140"/>
      <c r="E573" s="144"/>
      <c r="F573" s="140"/>
      <c r="G573" s="144"/>
      <c r="H573" s="140"/>
      <c r="I573" s="144"/>
      <c r="J573" s="140"/>
      <c r="K573" s="144"/>
      <c r="L573" s="140"/>
      <c r="M573" s="144"/>
      <c r="N573" s="140"/>
      <c r="O573" s="144"/>
      <c r="P573" s="144"/>
      <c r="Q573" s="144"/>
    </row>
    <row r="574" spans="2:17" s="145" customFormat="1" x14ac:dyDescent="0.25">
      <c r="B574" s="143"/>
      <c r="C574" s="144"/>
      <c r="D574" s="140"/>
      <c r="E574" s="144"/>
      <c r="F574" s="140"/>
      <c r="G574" s="144"/>
      <c r="H574" s="140"/>
      <c r="I574" s="144"/>
      <c r="J574" s="140"/>
      <c r="K574" s="144"/>
      <c r="L574" s="140"/>
      <c r="M574" s="144"/>
      <c r="N574" s="140"/>
      <c r="O574" s="144"/>
      <c r="P574" s="144"/>
      <c r="Q574" s="144"/>
    </row>
    <row r="575" spans="2:17" s="145" customFormat="1" x14ac:dyDescent="0.25">
      <c r="B575" s="143"/>
      <c r="C575" s="144"/>
      <c r="D575" s="140"/>
      <c r="E575" s="144"/>
      <c r="F575" s="140"/>
      <c r="G575" s="144"/>
      <c r="H575" s="140"/>
      <c r="I575" s="144"/>
      <c r="J575" s="140"/>
      <c r="K575" s="144"/>
      <c r="L575" s="140"/>
      <c r="M575" s="144"/>
      <c r="N575" s="140"/>
      <c r="O575" s="144"/>
      <c r="P575" s="144"/>
      <c r="Q575" s="144"/>
    </row>
    <row r="576" spans="2:17" s="145" customFormat="1" x14ac:dyDescent="0.25">
      <c r="B576" s="143"/>
      <c r="C576" s="144"/>
      <c r="D576" s="140"/>
      <c r="E576" s="144"/>
      <c r="F576" s="140"/>
      <c r="G576" s="144"/>
      <c r="H576" s="140"/>
      <c r="I576" s="144"/>
      <c r="J576" s="140"/>
      <c r="K576" s="144"/>
      <c r="L576" s="140"/>
      <c r="M576" s="144"/>
      <c r="N576" s="140"/>
      <c r="O576" s="144"/>
      <c r="P576" s="144"/>
      <c r="Q576" s="144"/>
    </row>
    <row r="577" spans="2:17" s="145" customFormat="1" x14ac:dyDescent="0.25">
      <c r="B577" s="143"/>
      <c r="C577" s="144"/>
      <c r="D577" s="140"/>
      <c r="E577" s="144"/>
      <c r="F577" s="140"/>
      <c r="G577" s="144"/>
      <c r="H577" s="140"/>
      <c r="I577" s="144"/>
      <c r="J577" s="140"/>
      <c r="K577" s="144"/>
      <c r="L577" s="140"/>
      <c r="M577" s="144"/>
      <c r="N577" s="140"/>
      <c r="O577" s="144"/>
      <c r="P577" s="144"/>
      <c r="Q577" s="144"/>
    </row>
    <row r="578" spans="2:17" s="145" customFormat="1" x14ac:dyDescent="0.25">
      <c r="B578" s="143"/>
      <c r="C578" s="144"/>
      <c r="D578" s="140"/>
      <c r="E578" s="144"/>
      <c r="F578" s="140"/>
      <c r="G578" s="144"/>
      <c r="H578" s="140"/>
      <c r="I578" s="144"/>
      <c r="J578" s="140"/>
      <c r="K578" s="144"/>
      <c r="L578" s="140"/>
      <c r="M578" s="144"/>
      <c r="N578" s="140"/>
      <c r="O578" s="144"/>
      <c r="P578" s="144"/>
      <c r="Q578" s="144"/>
    </row>
    <row r="579" spans="2:17" s="145" customFormat="1" ht="15.75" x14ac:dyDescent="0.25">
      <c r="B579" s="67"/>
      <c r="C579" s="68"/>
      <c r="D579" s="69"/>
      <c r="E579" s="68"/>
      <c r="F579" s="69"/>
      <c r="G579" s="68"/>
      <c r="H579" s="69"/>
      <c r="I579" s="68"/>
      <c r="J579" s="69"/>
      <c r="K579" s="68"/>
      <c r="L579" s="69"/>
      <c r="M579" s="68"/>
      <c r="N579" s="69"/>
      <c r="O579" s="68"/>
      <c r="P579" s="68"/>
      <c r="Q579" s="68"/>
    </row>
    <row r="580" spans="2:17" s="145" customFormat="1" x14ac:dyDescent="0.25">
      <c r="B580" s="143"/>
      <c r="C580" s="144"/>
      <c r="D580" s="140"/>
      <c r="E580" s="144"/>
      <c r="F580" s="140"/>
      <c r="G580" s="144"/>
      <c r="H580" s="140"/>
      <c r="I580" s="144"/>
      <c r="J580" s="140"/>
      <c r="K580" s="144"/>
      <c r="L580" s="140"/>
      <c r="M580" s="144"/>
      <c r="N580" s="140"/>
      <c r="O580" s="144"/>
      <c r="P580" s="144"/>
      <c r="Q580" s="144"/>
    </row>
    <row r="581" spans="2:17" s="145" customFormat="1" x14ac:dyDescent="0.25">
      <c r="B581" s="143"/>
      <c r="C581" s="144"/>
      <c r="D581" s="140"/>
      <c r="E581" s="144"/>
      <c r="F581" s="140"/>
      <c r="G581" s="144"/>
      <c r="H581" s="140"/>
      <c r="I581" s="144"/>
      <c r="J581" s="140"/>
      <c r="K581" s="144"/>
      <c r="L581" s="140"/>
      <c r="M581" s="144"/>
      <c r="N581" s="140"/>
      <c r="O581" s="144"/>
      <c r="P581" s="144"/>
      <c r="Q581" s="144"/>
    </row>
    <row r="582" spans="2:17" s="145" customFormat="1" x14ac:dyDescent="0.25">
      <c r="B582" s="143"/>
      <c r="C582" s="144"/>
      <c r="D582" s="140"/>
      <c r="E582" s="144"/>
      <c r="F582" s="140"/>
      <c r="G582" s="144"/>
      <c r="H582" s="140"/>
      <c r="I582" s="144"/>
      <c r="J582" s="140"/>
      <c r="K582" s="144"/>
      <c r="L582" s="140"/>
      <c r="M582" s="144"/>
      <c r="N582" s="140"/>
      <c r="O582" s="144"/>
      <c r="P582" s="144"/>
      <c r="Q582" s="144"/>
    </row>
    <row r="583" spans="2:17" s="145" customFormat="1" x14ac:dyDescent="0.25">
      <c r="B583" s="143"/>
      <c r="C583" s="144"/>
      <c r="D583" s="140"/>
      <c r="E583" s="144"/>
      <c r="F583" s="140"/>
      <c r="G583" s="144"/>
      <c r="H583" s="140"/>
      <c r="I583" s="144"/>
      <c r="J583" s="140"/>
      <c r="K583" s="144"/>
      <c r="L583" s="140"/>
      <c r="M583" s="144"/>
      <c r="N583" s="140"/>
      <c r="O583" s="144"/>
      <c r="P583" s="144"/>
      <c r="Q583" s="144"/>
    </row>
    <row r="584" spans="2:17" s="145" customFormat="1" x14ac:dyDescent="0.25">
      <c r="B584" s="143"/>
      <c r="C584" s="144"/>
      <c r="D584" s="140"/>
      <c r="E584" s="144"/>
      <c r="F584" s="140"/>
      <c r="G584" s="144"/>
      <c r="H584" s="140"/>
      <c r="I584" s="144"/>
      <c r="J584" s="140"/>
      <c r="K584" s="144"/>
      <c r="L584" s="140"/>
      <c r="M584" s="144"/>
      <c r="N584" s="140"/>
      <c r="O584" s="144"/>
      <c r="P584" s="144"/>
      <c r="Q584" s="144"/>
    </row>
    <row r="585" spans="2:17" s="145" customFormat="1" x14ac:dyDescent="0.25">
      <c r="B585" s="143"/>
      <c r="C585" s="144"/>
      <c r="D585" s="140"/>
      <c r="E585" s="144"/>
      <c r="F585" s="140"/>
      <c r="G585" s="144"/>
      <c r="H585" s="140"/>
      <c r="I585" s="144"/>
      <c r="J585" s="140"/>
      <c r="K585" s="144"/>
      <c r="L585" s="140"/>
      <c r="M585" s="144"/>
      <c r="N585" s="140"/>
      <c r="O585" s="144"/>
      <c r="P585" s="144"/>
      <c r="Q585" s="144"/>
    </row>
    <row r="586" spans="2:17" s="145" customFormat="1" x14ac:dyDescent="0.25">
      <c r="B586" s="143"/>
      <c r="C586" s="144"/>
      <c r="D586" s="140"/>
      <c r="E586" s="144"/>
      <c r="F586" s="140"/>
      <c r="G586" s="144"/>
      <c r="H586" s="140"/>
      <c r="I586" s="144"/>
      <c r="J586" s="140"/>
      <c r="K586" s="144"/>
      <c r="L586" s="140"/>
      <c r="M586" s="144"/>
      <c r="N586" s="140"/>
      <c r="O586" s="144"/>
      <c r="P586" s="144"/>
      <c r="Q586" s="144"/>
    </row>
    <row r="587" spans="2:17" s="145" customFormat="1" x14ac:dyDescent="0.25">
      <c r="B587" s="143"/>
      <c r="C587" s="144"/>
      <c r="D587" s="140"/>
      <c r="E587" s="144"/>
      <c r="F587" s="140"/>
      <c r="G587" s="144"/>
      <c r="H587" s="140"/>
      <c r="I587" s="144"/>
      <c r="J587" s="140"/>
      <c r="K587" s="144"/>
      <c r="L587" s="140"/>
      <c r="M587" s="144"/>
      <c r="N587" s="140"/>
      <c r="O587" s="144"/>
      <c r="P587" s="144"/>
      <c r="Q587" s="144"/>
    </row>
    <row r="588" spans="2:17" s="145" customFormat="1" x14ac:dyDescent="0.25">
      <c r="B588" s="143"/>
      <c r="C588" s="144"/>
      <c r="D588" s="140"/>
      <c r="E588" s="144"/>
      <c r="F588" s="140"/>
      <c r="G588" s="144"/>
      <c r="H588" s="140"/>
      <c r="I588" s="144"/>
      <c r="J588" s="140"/>
      <c r="K588" s="144"/>
      <c r="L588" s="140"/>
      <c r="M588" s="144"/>
      <c r="N588" s="140"/>
      <c r="O588" s="144"/>
      <c r="P588" s="144"/>
      <c r="Q588" s="144"/>
    </row>
    <row r="589" spans="2:17" s="145" customFormat="1" x14ac:dyDescent="0.25">
      <c r="B589" s="143"/>
      <c r="C589" s="144"/>
      <c r="D589" s="140"/>
      <c r="E589" s="144"/>
      <c r="F589" s="140"/>
      <c r="G589" s="144"/>
      <c r="H589" s="140"/>
      <c r="I589" s="144"/>
      <c r="J589" s="140"/>
      <c r="K589" s="144"/>
      <c r="L589" s="140"/>
      <c r="M589" s="144"/>
      <c r="N589" s="140"/>
      <c r="O589" s="144"/>
      <c r="P589" s="144"/>
      <c r="Q589" s="144"/>
    </row>
    <row r="590" spans="2:17" s="145" customFormat="1" x14ac:dyDescent="0.25">
      <c r="B590" s="143"/>
      <c r="C590" s="144"/>
      <c r="D590" s="140"/>
      <c r="E590" s="144"/>
      <c r="F590" s="140"/>
      <c r="G590" s="144"/>
      <c r="H590" s="140"/>
      <c r="I590" s="144"/>
      <c r="J590" s="140"/>
      <c r="K590" s="144"/>
      <c r="L590" s="140"/>
      <c r="M590" s="144"/>
      <c r="N590" s="140"/>
      <c r="O590" s="144"/>
      <c r="P590" s="144"/>
      <c r="Q590" s="144"/>
    </row>
    <row r="591" spans="2:17" s="145" customFormat="1" x14ac:dyDescent="0.25">
      <c r="B591" s="143"/>
      <c r="C591" s="144"/>
      <c r="D591" s="140"/>
      <c r="E591" s="144"/>
      <c r="F591" s="140"/>
      <c r="G591" s="144"/>
      <c r="H591" s="140"/>
      <c r="I591" s="144"/>
      <c r="J591" s="140"/>
      <c r="K591" s="144"/>
      <c r="L591" s="140"/>
      <c r="M591" s="144"/>
      <c r="N591" s="140"/>
      <c r="O591" s="144"/>
      <c r="P591" s="144"/>
      <c r="Q591" s="144"/>
    </row>
    <row r="592" spans="2:17" s="145" customFormat="1" ht="15.75" x14ac:dyDescent="0.25">
      <c r="B592" s="67"/>
      <c r="C592" s="68"/>
      <c r="D592" s="69"/>
      <c r="E592" s="68"/>
      <c r="F592" s="69"/>
      <c r="G592" s="68"/>
      <c r="H592" s="69"/>
      <c r="I592" s="68"/>
      <c r="J592" s="69"/>
      <c r="K592" s="68"/>
      <c r="L592" s="69"/>
      <c r="M592" s="68"/>
      <c r="N592" s="69"/>
      <c r="O592" s="68"/>
      <c r="P592" s="68"/>
      <c r="Q592" s="68"/>
    </row>
    <row r="593" spans="2:17" s="145" customFormat="1" x14ac:dyDescent="0.25">
      <c r="B593" s="143"/>
      <c r="C593" s="144"/>
      <c r="D593" s="140"/>
      <c r="E593" s="144"/>
      <c r="F593" s="140"/>
      <c r="G593" s="144"/>
      <c r="H593" s="140"/>
      <c r="I593" s="144"/>
      <c r="J593" s="140"/>
      <c r="K593" s="144"/>
      <c r="L593" s="140"/>
      <c r="M593" s="144"/>
      <c r="N593" s="140"/>
      <c r="O593" s="144"/>
      <c r="P593" s="144"/>
      <c r="Q593" s="144"/>
    </row>
    <row r="594" spans="2:17" s="145" customFormat="1" x14ac:dyDescent="0.25">
      <c r="B594" s="143"/>
      <c r="C594" s="144"/>
      <c r="D594" s="140"/>
      <c r="E594" s="144"/>
      <c r="F594" s="140"/>
      <c r="G594" s="144"/>
      <c r="H594" s="140"/>
      <c r="I594" s="144"/>
      <c r="J594" s="140"/>
      <c r="K594" s="144"/>
      <c r="L594" s="140"/>
      <c r="M594" s="144"/>
      <c r="N594" s="140"/>
      <c r="O594" s="144"/>
      <c r="P594" s="144"/>
      <c r="Q594" s="144"/>
    </row>
    <row r="595" spans="2:17" s="145" customFormat="1" x14ac:dyDescent="0.25">
      <c r="B595" s="143"/>
      <c r="C595" s="144"/>
      <c r="D595" s="140"/>
      <c r="E595" s="144"/>
      <c r="F595" s="140"/>
      <c r="G595" s="144"/>
      <c r="H595" s="140"/>
      <c r="I595" s="144"/>
      <c r="J595" s="140"/>
      <c r="K595" s="144"/>
      <c r="L595" s="140"/>
      <c r="M595" s="144"/>
      <c r="N595" s="140"/>
      <c r="O595" s="144"/>
      <c r="P595" s="144"/>
      <c r="Q595" s="144"/>
    </row>
    <row r="596" spans="2:17" s="145" customFormat="1" x14ac:dyDescent="0.25">
      <c r="B596" s="143"/>
      <c r="C596" s="144"/>
      <c r="D596" s="140"/>
      <c r="E596" s="144"/>
      <c r="F596" s="140"/>
      <c r="G596" s="144"/>
      <c r="H596" s="140"/>
      <c r="I596" s="144"/>
      <c r="J596" s="140"/>
      <c r="K596" s="144"/>
      <c r="L596" s="140"/>
      <c r="M596" s="144"/>
      <c r="N596" s="140"/>
      <c r="O596" s="144"/>
      <c r="P596" s="144"/>
      <c r="Q596" s="144"/>
    </row>
    <row r="597" spans="2:17" s="145" customFormat="1" x14ac:dyDescent="0.25">
      <c r="B597" s="143"/>
      <c r="C597" s="144"/>
      <c r="D597" s="140"/>
      <c r="E597" s="144"/>
      <c r="F597" s="140"/>
      <c r="G597" s="144"/>
      <c r="H597" s="140"/>
      <c r="I597" s="144"/>
      <c r="J597" s="140"/>
      <c r="K597" s="144"/>
      <c r="L597" s="140"/>
      <c r="M597" s="144"/>
      <c r="N597" s="140"/>
      <c r="O597" s="144"/>
      <c r="P597" s="144"/>
      <c r="Q597" s="144"/>
    </row>
    <row r="598" spans="2:17" s="145" customFormat="1" x14ac:dyDescent="0.25">
      <c r="B598" s="143"/>
      <c r="C598" s="144"/>
      <c r="D598" s="140"/>
      <c r="E598" s="144"/>
      <c r="F598" s="140"/>
      <c r="G598" s="144"/>
      <c r="H598" s="140"/>
      <c r="I598" s="144"/>
      <c r="J598" s="140"/>
      <c r="K598" s="144"/>
      <c r="L598" s="140"/>
      <c r="M598" s="144"/>
      <c r="N598" s="140"/>
      <c r="O598" s="144"/>
      <c r="P598" s="144"/>
      <c r="Q598" s="144"/>
    </row>
    <row r="599" spans="2:17" s="145" customFormat="1" x14ac:dyDescent="0.25">
      <c r="B599" s="143"/>
      <c r="C599" s="144"/>
      <c r="D599" s="140"/>
      <c r="E599" s="144"/>
      <c r="F599" s="140"/>
      <c r="G599" s="144"/>
      <c r="H599" s="140"/>
      <c r="I599" s="144"/>
      <c r="J599" s="140"/>
      <c r="K599" s="144"/>
      <c r="L599" s="140"/>
      <c r="M599" s="144"/>
      <c r="N599" s="140"/>
      <c r="O599" s="144"/>
      <c r="P599" s="144"/>
      <c r="Q599" s="144"/>
    </row>
    <row r="600" spans="2:17" s="145" customFormat="1" x14ac:dyDescent="0.25">
      <c r="B600" s="143"/>
      <c r="C600" s="144"/>
      <c r="D600" s="140"/>
      <c r="E600" s="144"/>
      <c r="F600" s="140"/>
      <c r="G600" s="144"/>
      <c r="H600" s="140"/>
      <c r="I600" s="144"/>
      <c r="J600" s="140"/>
      <c r="K600" s="144"/>
      <c r="L600" s="140"/>
      <c r="M600" s="144"/>
      <c r="N600" s="140"/>
      <c r="O600" s="144"/>
      <c r="P600" s="144"/>
      <c r="Q600" s="144"/>
    </row>
    <row r="601" spans="2:17" s="145" customFormat="1" x14ac:dyDescent="0.25">
      <c r="B601" s="143"/>
      <c r="C601" s="144"/>
      <c r="D601" s="140"/>
      <c r="E601" s="144"/>
      <c r="F601" s="140"/>
      <c r="G601" s="144"/>
      <c r="H601" s="140"/>
      <c r="I601" s="144"/>
      <c r="J601" s="140"/>
      <c r="K601" s="144"/>
      <c r="L601" s="140"/>
      <c r="M601" s="144"/>
      <c r="N601" s="140"/>
      <c r="O601" s="144"/>
      <c r="P601" s="144"/>
      <c r="Q601" s="144"/>
    </row>
    <row r="602" spans="2:17" s="145" customFormat="1" x14ac:dyDescent="0.25">
      <c r="B602" s="143"/>
      <c r="C602" s="144"/>
      <c r="D602" s="140"/>
      <c r="E602" s="144"/>
      <c r="F602" s="140"/>
      <c r="G602" s="144"/>
      <c r="H602" s="140"/>
      <c r="I602" s="144"/>
      <c r="J602" s="140"/>
      <c r="K602" s="144"/>
      <c r="L602" s="140"/>
      <c r="M602" s="144"/>
      <c r="N602" s="140"/>
      <c r="O602" s="144"/>
      <c r="P602" s="144"/>
      <c r="Q602" s="144"/>
    </row>
    <row r="603" spans="2:17" s="145" customFormat="1" x14ac:dyDescent="0.25">
      <c r="B603" s="143"/>
      <c r="C603" s="144"/>
      <c r="D603" s="140"/>
      <c r="E603" s="144"/>
      <c r="F603" s="140"/>
      <c r="G603" s="144"/>
      <c r="H603" s="140"/>
      <c r="I603" s="144"/>
      <c r="J603" s="140"/>
      <c r="K603" s="144"/>
      <c r="L603" s="140"/>
      <c r="M603" s="144"/>
      <c r="N603" s="140"/>
      <c r="O603" s="144"/>
      <c r="P603" s="144"/>
      <c r="Q603" s="144"/>
    </row>
    <row r="604" spans="2:17" s="145" customFormat="1" x14ac:dyDescent="0.25">
      <c r="B604" s="143"/>
      <c r="C604" s="144"/>
      <c r="D604" s="140"/>
      <c r="E604" s="144"/>
      <c r="F604" s="140"/>
      <c r="G604" s="144"/>
      <c r="H604" s="140"/>
      <c r="I604" s="144"/>
      <c r="J604" s="140"/>
      <c r="K604" s="144"/>
      <c r="L604" s="140"/>
      <c r="M604" s="144"/>
      <c r="N604" s="140"/>
      <c r="O604" s="144"/>
      <c r="P604" s="144"/>
      <c r="Q604" s="144"/>
    </row>
    <row r="605" spans="2:17" s="145" customFormat="1" ht="15.75" x14ac:dyDescent="0.25">
      <c r="B605" s="67"/>
      <c r="C605" s="68"/>
      <c r="D605" s="69"/>
      <c r="E605" s="68"/>
      <c r="F605" s="69"/>
      <c r="G605" s="68"/>
      <c r="H605" s="69"/>
      <c r="I605" s="68"/>
      <c r="J605" s="69"/>
      <c r="K605" s="68"/>
      <c r="L605" s="69"/>
      <c r="M605" s="68"/>
      <c r="N605" s="69"/>
      <c r="O605" s="68"/>
      <c r="P605" s="68"/>
      <c r="Q605" s="68"/>
    </row>
    <row r="606" spans="2:17" s="145" customFormat="1" x14ac:dyDescent="0.25">
      <c r="B606" s="143"/>
      <c r="C606" s="144"/>
      <c r="D606" s="140"/>
      <c r="E606" s="144"/>
      <c r="F606" s="140"/>
      <c r="G606" s="144"/>
      <c r="H606" s="140"/>
      <c r="I606" s="144"/>
      <c r="J606" s="140"/>
      <c r="K606" s="144"/>
      <c r="L606" s="140"/>
      <c r="M606" s="144"/>
      <c r="N606" s="140"/>
      <c r="O606" s="144"/>
      <c r="P606" s="144"/>
      <c r="Q606" s="144"/>
    </row>
    <row r="607" spans="2:17" s="145" customFormat="1" x14ac:dyDescent="0.25">
      <c r="B607" s="143"/>
      <c r="C607" s="144"/>
      <c r="D607" s="140"/>
      <c r="E607" s="144"/>
      <c r="F607" s="140"/>
      <c r="G607" s="144"/>
      <c r="H607" s="140"/>
      <c r="I607" s="144"/>
      <c r="J607" s="140"/>
      <c r="K607" s="144"/>
      <c r="L607" s="140"/>
      <c r="M607" s="144"/>
      <c r="N607" s="140"/>
      <c r="O607" s="144"/>
      <c r="P607" s="144"/>
      <c r="Q607" s="144"/>
    </row>
    <row r="608" spans="2:17" s="145" customFormat="1" x14ac:dyDescent="0.25">
      <c r="B608" s="143"/>
      <c r="C608" s="144"/>
      <c r="D608" s="140"/>
      <c r="E608" s="144"/>
      <c r="F608" s="140"/>
      <c r="G608" s="144"/>
      <c r="H608" s="140"/>
      <c r="I608" s="144"/>
      <c r="J608" s="140"/>
      <c r="K608" s="144"/>
      <c r="L608" s="140"/>
      <c r="M608" s="144"/>
      <c r="N608" s="140"/>
      <c r="O608" s="144"/>
      <c r="P608" s="144"/>
      <c r="Q608" s="144"/>
    </row>
    <row r="609" spans="2:17" s="145" customFormat="1" x14ac:dyDescent="0.25">
      <c r="B609" s="143"/>
      <c r="C609" s="144"/>
      <c r="D609" s="140"/>
      <c r="E609" s="144"/>
      <c r="F609" s="140"/>
      <c r="G609" s="144"/>
      <c r="H609" s="140"/>
      <c r="I609" s="144"/>
      <c r="J609" s="140"/>
      <c r="K609" s="144"/>
      <c r="L609" s="140"/>
      <c r="M609" s="144"/>
      <c r="N609" s="140"/>
      <c r="O609" s="144"/>
      <c r="P609" s="144"/>
      <c r="Q609" s="144"/>
    </row>
    <row r="610" spans="2:17" s="145" customFormat="1" x14ac:dyDescent="0.25">
      <c r="B610" s="143"/>
      <c r="C610" s="144"/>
      <c r="D610" s="140"/>
      <c r="E610" s="144"/>
      <c r="F610" s="140"/>
      <c r="G610" s="144"/>
      <c r="H610" s="140"/>
      <c r="I610" s="144"/>
      <c r="J610" s="140"/>
      <c r="K610" s="144"/>
      <c r="L610" s="140"/>
      <c r="M610" s="144"/>
      <c r="N610" s="140"/>
      <c r="O610" s="144"/>
      <c r="P610" s="144"/>
      <c r="Q610" s="144"/>
    </row>
    <row r="611" spans="2:17" s="145" customFormat="1" x14ac:dyDescent="0.25">
      <c r="B611" s="143"/>
      <c r="C611" s="144"/>
      <c r="D611" s="140"/>
      <c r="E611" s="144"/>
      <c r="F611" s="140"/>
      <c r="G611" s="144"/>
      <c r="H611" s="140"/>
      <c r="I611" s="144"/>
      <c r="J611" s="140"/>
      <c r="K611" s="144"/>
      <c r="L611" s="140"/>
      <c r="M611" s="144"/>
      <c r="N611" s="140"/>
      <c r="O611" s="144"/>
      <c r="P611" s="144"/>
      <c r="Q611" s="144"/>
    </row>
    <row r="612" spans="2:17" s="145" customFormat="1" x14ac:dyDescent="0.25">
      <c r="B612" s="143"/>
      <c r="C612" s="144"/>
      <c r="D612" s="140"/>
      <c r="E612" s="144"/>
      <c r="F612" s="140"/>
      <c r="G612" s="144"/>
      <c r="H612" s="140"/>
      <c r="I612" s="144"/>
      <c r="J612" s="140"/>
      <c r="K612" s="144"/>
      <c r="L612" s="140"/>
      <c r="M612" s="144"/>
      <c r="N612" s="140"/>
      <c r="O612" s="144"/>
      <c r="P612" s="144"/>
      <c r="Q612" s="144"/>
    </row>
    <row r="613" spans="2:17" s="145" customFormat="1" x14ac:dyDescent="0.25">
      <c r="B613" s="143"/>
      <c r="C613" s="144"/>
      <c r="D613" s="140"/>
      <c r="E613" s="144"/>
      <c r="F613" s="140"/>
      <c r="G613" s="144"/>
      <c r="H613" s="140"/>
      <c r="I613" s="144"/>
      <c r="J613" s="140"/>
      <c r="K613" s="144"/>
      <c r="L613" s="140"/>
      <c r="M613" s="144"/>
      <c r="N613" s="140"/>
      <c r="O613" s="144"/>
      <c r="P613" s="144"/>
      <c r="Q613" s="144"/>
    </row>
    <row r="614" spans="2:17" s="145" customFormat="1" x14ac:dyDescent="0.25">
      <c r="B614" s="143"/>
      <c r="C614" s="144"/>
      <c r="D614" s="140"/>
      <c r="E614" s="144"/>
      <c r="F614" s="140"/>
      <c r="G614" s="144"/>
      <c r="H614" s="140"/>
      <c r="I614" s="144"/>
      <c r="J614" s="140"/>
      <c r="K614" s="144"/>
      <c r="L614" s="140"/>
      <c r="M614" s="144"/>
      <c r="N614" s="140"/>
      <c r="O614" s="144"/>
      <c r="P614" s="144"/>
      <c r="Q614" s="144"/>
    </row>
    <row r="615" spans="2:17" s="145" customFormat="1" x14ac:dyDescent="0.25">
      <c r="B615" s="143"/>
      <c r="C615" s="144"/>
      <c r="D615" s="140"/>
      <c r="E615" s="144"/>
      <c r="F615" s="140"/>
      <c r="G615" s="144"/>
      <c r="H615" s="140"/>
      <c r="I615" s="144"/>
      <c r="J615" s="140"/>
      <c r="K615" s="144"/>
      <c r="L615" s="140"/>
      <c r="M615" s="144"/>
      <c r="N615" s="140"/>
      <c r="O615" s="144"/>
      <c r="P615" s="144"/>
      <c r="Q615" s="144"/>
    </row>
    <row r="616" spans="2:17" s="145" customFormat="1" x14ac:dyDescent="0.25">
      <c r="B616" s="143"/>
      <c r="C616" s="144"/>
      <c r="D616" s="140"/>
      <c r="E616" s="144"/>
      <c r="F616" s="140"/>
      <c r="G616" s="144"/>
      <c r="H616" s="140"/>
      <c r="I616" s="144"/>
      <c r="J616" s="140"/>
      <c r="K616" s="144"/>
      <c r="L616" s="140"/>
      <c r="M616" s="144"/>
      <c r="N616" s="140"/>
      <c r="O616" s="144"/>
      <c r="P616" s="144"/>
      <c r="Q616" s="144"/>
    </row>
    <row r="617" spans="2:17" s="145" customFormat="1" x14ac:dyDescent="0.25">
      <c r="B617" s="143"/>
      <c r="C617" s="144"/>
      <c r="D617" s="140"/>
      <c r="E617" s="144"/>
      <c r="F617" s="140"/>
      <c r="G617" s="144"/>
      <c r="H617" s="140"/>
      <c r="I617" s="144"/>
      <c r="J617" s="140"/>
      <c r="K617" s="144"/>
      <c r="L617" s="140"/>
      <c r="M617" s="144"/>
      <c r="N617" s="140"/>
      <c r="O617" s="144"/>
      <c r="P617" s="144"/>
      <c r="Q617" s="144"/>
    </row>
    <row r="618" spans="2:17" s="145" customFormat="1" ht="15.75" x14ac:dyDescent="0.25">
      <c r="B618" s="67"/>
      <c r="C618" s="68"/>
      <c r="D618" s="69"/>
      <c r="E618" s="68"/>
      <c r="F618" s="69"/>
      <c r="G618" s="68"/>
      <c r="H618" s="69"/>
      <c r="I618" s="68"/>
      <c r="J618" s="69"/>
      <c r="K618" s="68"/>
      <c r="L618" s="69"/>
      <c r="M618" s="68"/>
      <c r="N618" s="69"/>
      <c r="O618" s="68"/>
      <c r="P618" s="68"/>
      <c r="Q618" s="68"/>
    </row>
    <row r="619" spans="2:17" s="145" customFormat="1" x14ac:dyDescent="0.25">
      <c r="B619" s="143"/>
      <c r="C619" s="144"/>
      <c r="D619" s="140"/>
      <c r="E619" s="144"/>
      <c r="F619" s="140"/>
      <c r="G619" s="144"/>
      <c r="H619" s="140"/>
      <c r="I619" s="144"/>
      <c r="J619" s="140"/>
      <c r="K619" s="144"/>
      <c r="L619" s="140"/>
      <c r="M619" s="144"/>
      <c r="N619" s="140"/>
      <c r="O619" s="144"/>
      <c r="P619" s="144"/>
      <c r="Q619" s="144"/>
    </row>
    <row r="620" spans="2:17" s="145" customFormat="1" x14ac:dyDescent="0.25">
      <c r="B620" s="143"/>
      <c r="C620" s="144"/>
      <c r="D620" s="140"/>
      <c r="E620" s="144"/>
      <c r="F620" s="140"/>
      <c r="G620" s="144"/>
      <c r="H620" s="140"/>
      <c r="I620" s="144"/>
      <c r="J620" s="140"/>
      <c r="K620" s="144"/>
      <c r="L620" s="140"/>
      <c r="M620" s="144"/>
      <c r="N620" s="140"/>
      <c r="O620" s="144"/>
      <c r="P620" s="144"/>
      <c r="Q620" s="144"/>
    </row>
    <row r="621" spans="2:17" s="145" customFormat="1" x14ac:dyDescent="0.25">
      <c r="B621" s="143"/>
      <c r="C621" s="144"/>
      <c r="D621" s="140"/>
      <c r="E621" s="144"/>
      <c r="F621" s="140"/>
      <c r="G621" s="144"/>
      <c r="H621" s="140"/>
      <c r="I621" s="144"/>
      <c r="J621" s="140"/>
      <c r="K621" s="144"/>
      <c r="L621" s="140"/>
      <c r="M621" s="144"/>
      <c r="N621" s="140"/>
      <c r="O621" s="144"/>
      <c r="P621" s="144"/>
      <c r="Q621" s="144"/>
    </row>
    <row r="622" spans="2:17" s="145" customFormat="1" x14ac:dyDescent="0.25">
      <c r="B622" s="143"/>
      <c r="C622" s="144"/>
      <c r="D622" s="140"/>
      <c r="E622" s="144"/>
      <c r="F622" s="140"/>
      <c r="G622" s="144"/>
      <c r="H622" s="140"/>
      <c r="I622" s="144"/>
      <c r="J622" s="140"/>
      <c r="K622" s="144"/>
      <c r="L622" s="140"/>
      <c r="M622" s="144"/>
      <c r="N622" s="140"/>
      <c r="O622" s="144"/>
      <c r="P622" s="144"/>
      <c r="Q622" s="144"/>
    </row>
    <row r="623" spans="2:17" s="145" customFormat="1" x14ac:dyDescent="0.25">
      <c r="B623" s="143"/>
      <c r="C623" s="144"/>
      <c r="D623" s="140"/>
      <c r="E623" s="144"/>
      <c r="F623" s="140"/>
      <c r="G623" s="144"/>
      <c r="H623" s="140"/>
      <c r="I623" s="144"/>
      <c r="J623" s="140"/>
      <c r="K623" s="144"/>
      <c r="L623" s="140"/>
      <c r="M623" s="144"/>
      <c r="N623" s="140"/>
      <c r="O623" s="144"/>
      <c r="P623" s="144"/>
      <c r="Q623" s="144"/>
    </row>
    <row r="624" spans="2:17" s="145" customFormat="1" x14ac:dyDescent="0.25">
      <c r="B624" s="143"/>
      <c r="C624" s="144"/>
      <c r="D624" s="140"/>
      <c r="E624" s="144"/>
      <c r="F624" s="140"/>
      <c r="G624" s="144"/>
      <c r="H624" s="140"/>
      <c r="I624" s="144"/>
      <c r="J624" s="140"/>
      <c r="K624" s="144"/>
      <c r="L624" s="140"/>
      <c r="M624" s="144"/>
      <c r="N624" s="140"/>
      <c r="O624" s="144"/>
      <c r="P624" s="144"/>
      <c r="Q624" s="144"/>
    </row>
    <row r="625" spans="2:17" s="145" customFormat="1" x14ac:dyDescent="0.25">
      <c r="B625" s="143"/>
      <c r="C625" s="144"/>
      <c r="D625" s="140"/>
      <c r="E625" s="144"/>
      <c r="F625" s="140"/>
      <c r="G625" s="144"/>
      <c r="H625" s="140"/>
      <c r="I625" s="144"/>
      <c r="J625" s="140"/>
      <c r="K625" s="144"/>
      <c r="L625" s="140"/>
      <c r="M625" s="144"/>
      <c r="N625" s="140"/>
      <c r="O625" s="144"/>
      <c r="P625" s="144"/>
      <c r="Q625" s="144"/>
    </row>
    <row r="626" spans="2:17" s="145" customFormat="1" x14ac:dyDescent="0.25">
      <c r="B626" s="143"/>
      <c r="C626" s="144"/>
      <c r="D626" s="140"/>
      <c r="E626" s="144"/>
      <c r="F626" s="140"/>
      <c r="G626" s="144"/>
      <c r="H626" s="140"/>
      <c r="I626" s="144"/>
      <c r="J626" s="140"/>
      <c r="K626" s="144"/>
      <c r="L626" s="140"/>
      <c r="M626" s="144"/>
      <c r="N626" s="140"/>
      <c r="O626" s="144"/>
      <c r="P626" s="144"/>
      <c r="Q626" s="144"/>
    </row>
    <row r="627" spans="2:17" s="145" customFormat="1" x14ac:dyDescent="0.25">
      <c r="B627" s="143"/>
      <c r="C627" s="144"/>
      <c r="D627" s="140"/>
      <c r="E627" s="144"/>
      <c r="F627" s="140"/>
      <c r="G627" s="144"/>
      <c r="H627" s="140"/>
      <c r="I627" s="144"/>
      <c r="J627" s="140"/>
      <c r="K627" s="144"/>
      <c r="L627" s="140"/>
      <c r="M627" s="144"/>
      <c r="N627" s="140"/>
      <c r="O627" s="144"/>
      <c r="P627" s="144"/>
      <c r="Q627" s="144"/>
    </row>
    <row r="628" spans="2:17" s="145" customFormat="1" x14ac:dyDescent="0.25">
      <c r="B628" s="143"/>
      <c r="C628" s="144"/>
      <c r="D628" s="140"/>
      <c r="E628" s="144"/>
      <c r="F628" s="140"/>
      <c r="G628" s="144"/>
      <c r="H628" s="140"/>
      <c r="I628" s="144"/>
      <c r="J628" s="140"/>
      <c r="K628" s="144"/>
      <c r="L628" s="140"/>
      <c r="M628" s="144"/>
      <c r="N628" s="140"/>
      <c r="O628" s="144"/>
      <c r="P628" s="144"/>
      <c r="Q628" s="144"/>
    </row>
    <row r="629" spans="2:17" s="145" customFormat="1" x14ac:dyDescent="0.25">
      <c r="B629" s="143"/>
      <c r="C629" s="144"/>
      <c r="D629" s="140"/>
      <c r="E629" s="144"/>
      <c r="F629" s="140"/>
      <c r="G629" s="144"/>
      <c r="H629" s="140"/>
      <c r="I629" s="144"/>
      <c r="J629" s="140"/>
      <c r="K629" s="144"/>
      <c r="L629" s="140"/>
      <c r="M629" s="144"/>
      <c r="N629" s="140"/>
      <c r="O629" s="144"/>
      <c r="P629" s="144"/>
      <c r="Q629" s="144"/>
    </row>
    <row r="630" spans="2:17" s="145" customFormat="1" x14ac:dyDescent="0.25">
      <c r="B630" s="143"/>
      <c r="C630" s="144"/>
      <c r="D630" s="140"/>
      <c r="E630" s="144"/>
      <c r="F630" s="140"/>
      <c r="G630" s="144"/>
      <c r="H630" s="140"/>
      <c r="I630" s="144"/>
      <c r="J630" s="140"/>
      <c r="K630" s="144"/>
      <c r="L630" s="140"/>
      <c r="M630" s="144"/>
      <c r="N630" s="140"/>
      <c r="O630" s="144"/>
      <c r="P630" s="144"/>
      <c r="Q630" s="144"/>
    </row>
    <row r="631" spans="2:17" s="145" customFormat="1" ht="15.75" x14ac:dyDescent="0.25">
      <c r="B631" s="67"/>
      <c r="C631" s="68"/>
      <c r="D631" s="69"/>
      <c r="E631" s="68"/>
      <c r="F631" s="69"/>
      <c r="G631" s="68"/>
      <c r="H631" s="69"/>
      <c r="I631" s="68"/>
      <c r="J631" s="69"/>
      <c r="K631" s="68"/>
      <c r="L631" s="69"/>
      <c r="M631" s="68"/>
      <c r="N631" s="69"/>
      <c r="O631" s="68"/>
      <c r="P631" s="68"/>
      <c r="Q631" s="68"/>
    </row>
    <row r="632" spans="2:17" s="145" customFormat="1" x14ac:dyDescent="0.25">
      <c r="B632" s="146"/>
      <c r="C632" s="147"/>
      <c r="D632" s="146"/>
      <c r="E632" s="146"/>
      <c r="F632" s="146"/>
      <c r="G632" s="146"/>
      <c r="H632" s="146"/>
      <c r="I632" s="146"/>
      <c r="J632" s="146"/>
      <c r="K632" s="146"/>
      <c r="L632" s="146"/>
      <c r="M632" s="146"/>
      <c r="N632" s="146"/>
      <c r="O632" s="146"/>
      <c r="P632" s="146"/>
      <c r="Q632" s="146"/>
    </row>
    <row r="633" spans="2:17" s="145" customFormat="1" x14ac:dyDescent="0.25">
      <c r="B633" s="146"/>
      <c r="C633" s="147"/>
      <c r="D633" s="146"/>
      <c r="E633" s="146"/>
      <c r="F633" s="146"/>
      <c r="G633" s="146"/>
      <c r="H633" s="146"/>
      <c r="I633" s="146"/>
      <c r="J633" s="146"/>
      <c r="K633" s="146"/>
      <c r="L633" s="146"/>
      <c r="M633" s="146"/>
      <c r="N633" s="146"/>
      <c r="O633" s="146"/>
      <c r="P633" s="146"/>
      <c r="Q633" s="146"/>
    </row>
    <row r="634" spans="2:17" s="145" customFormat="1" x14ac:dyDescent="0.25">
      <c r="B634" s="146"/>
      <c r="C634" s="147"/>
      <c r="D634" s="146"/>
      <c r="E634" s="146"/>
      <c r="F634" s="146"/>
      <c r="G634" s="146"/>
      <c r="H634" s="146"/>
      <c r="I634" s="146"/>
      <c r="J634" s="146"/>
      <c r="K634" s="146"/>
      <c r="L634" s="146"/>
      <c r="M634" s="146"/>
      <c r="N634" s="146"/>
      <c r="O634" s="146"/>
      <c r="P634" s="146"/>
      <c r="Q634" s="146"/>
    </row>
    <row r="635" spans="2:17" s="145" customFormat="1" x14ac:dyDescent="0.25">
      <c r="B635" s="146"/>
      <c r="C635" s="147"/>
      <c r="D635" s="146"/>
      <c r="E635" s="146"/>
      <c r="F635" s="146"/>
      <c r="G635" s="146"/>
      <c r="H635" s="146"/>
      <c r="I635" s="146"/>
      <c r="J635" s="146"/>
      <c r="K635" s="146"/>
      <c r="L635" s="146"/>
      <c r="M635" s="146"/>
      <c r="N635" s="146"/>
      <c r="O635" s="146"/>
      <c r="P635" s="146"/>
      <c r="Q635" s="146"/>
    </row>
    <row r="636" spans="2:17" s="145" customFormat="1" x14ac:dyDescent="0.25">
      <c r="B636" s="146"/>
      <c r="C636" s="147"/>
      <c r="D636" s="146"/>
      <c r="E636" s="146"/>
      <c r="F636" s="146"/>
      <c r="G636" s="146"/>
      <c r="H636" s="146"/>
      <c r="I636" s="146"/>
      <c r="J636" s="146"/>
      <c r="K636" s="146"/>
      <c r="L636" s="146"/>
      <c r="M636" s="146"/>
      <c r="N636" s="146"/>
      <c r="O636" s="146"/>
      <c r="P636" s="146"/>
      <c r="Q636" s="146"/>
    </row>
    <row r="637" spans="2:17" s="145" customFormat="1" x14ac:dyDescent="0.25">
      <c r="B637" s="146"/>
      <c r="C637" s="147"/>
      <c r="D637" s="146"/>
      <c r="E637" s="146"/>
      <c r="F637" s="146"/>
      <c r="G637" s="146"/>
      <c r="H637" s="146"/>
      <c r="I637" s="146"/>
      <c r="J637" s="146"/>
      <c r="K637" s="146"/>
      <c r="L637" s="146"/>
      <c r="M637" s="146"/>
      <c r="N637" s="146"/>
      <c r="O637" s="146"/>
      <c r="P637" s="146"/>
      <c r="Q637" s="146"/>
    </row>
    <row r="638" spans="2:17" s="145" customFormat="1" x14ac:dyDescent="0.25">
      <c r="B638" s="146"/>
      <c r="C638" s="147"/>
      <c r="D638" s="146"/>
      <c r="E638" s="146"/>
      <c r="F638" s="146"/>
      <c r="G638" s="146"/>
      <c r="H638" s="146"/>
      <c r="I638" s="146"/>
      <c r="J638" s="146"/>
      <c r="K638" s="146"/>
      <c r="L638" s="146"/>
      <c r="M638" s="146"/>
      <c r="N638" s="146"/>
      <c r="O638" s="146"/>
      <c r="P638" s="146"/>
      <c r="Q638" s="146"/>
    </row>
    <row r="639" spans="2:17" s="145" customFormat="1" x14ac:dyDescent="0.25">
      <c r="B639" s="146"/>
      <c r="C639" s="147"/>
      <c r="D639" s="146"/>
      <c r="E639" s="146"/>
      <c r="F639" s="146"/>
      <c r="G639" s="146"/>
      <c r="H639" s="146"/>
      <c r="I639" s="146"/>
      <c r="J639" s="146"/>
      <c r="K639" s="146"/>
      <c r="L639" s="146"/>
      <c r="M639" s="146"/>
      <c r="N639" s="146"/>
      <c r="O639" s="146"/>
      <c r="P639" s="146"/>
      <c r="Q639" s="146"/>
    </row>
    <row r="640" spans="2:17" s="145" customFormat="1" x14ac:dyDescent="0.25">
      <c r="B640" s="146"/>
      <c r="C640" s="147"/>
      <c r="D640" s="146"/>
      <c r="E640" s="146"/>
      <c r="F640" s="146"/>
      <c r="G640" s="146"/>
      <c r="H640" s="146"/>
      <c r="I640" s="146"/>
      <c r="J640" s="146"/>
      <c r="K640" s="146"/>
      <c r="L640" s="146"/>
      <c r="M640" s="146"/>
      <c r="N640" s="146"/>
      <c r="O640" s="146"/>
      <c r="P640" s="146"/>
      <c r="Q640" s="146"/>
    </row>
    <row r="641" spans="2:17" s="145" customFormat="1" x14ac:dyDescent="0.25">
      <c r="B641" s="146"/>
      <c r="C641" s="147"/>
      <c r="D641" s="146"/>
      <c r="E641" s="146"/>
      <c r="F641" s="146"/>
      <c r="G641" s="146"/>
      <c r="H641" s="146"/>
      <c r="I641" s="146"/>
      <c r="J641" s="146"/>
      <c r="K641" s="146"/>
      <c r="L641" s="146"/>
      <c r="M641" s="146"/>
      <c r="N641" s="146"/>
      <c r="O641" s="146"/>
      <c r="P641" s="146"/>
      <c r="Q641" s="146"/>
    </row>
    <row r="642" spans="2:17" s="145" customFormat="1" x14ac:dyDescent="0.25">
      <c r="B642" s="146"/>
      <c r="C642" s="147"/>
      <c r="D642" s="146"/>
      <c r="E642" s="146"/>
      <c r="F642" s="146"/>
      <c r="G642" s="146"/>
      <c r="H642" s="146"/>
      <c r="I642" s="146"/>
      <c r="J642" s="146"/>
      <c r="K642" s="146"/>
      <c r="L642" s="146"/>
      <c r="M642" s="146"/>
      <c r="N642" s="146"/>
      <c r="O642" s="146"/>
      <c r="P642" s="146"/>
      <c r="Q642" s="146"/>
    </row>
    <row r="643" spans="2:17" s="145" customFormat="1" x14ac:dyDescent="0.25">
      <c r="B643" s="146"/>
      <c r="C643" s="147"/>
      <c r="D643" s="146"/>
      <c r="E643" s="146"/>
      <c r="F643" s="146"/>
      <c r="G643" s="146"/>
      <c r="H643" s="146"/>
      <c r="I643" s="146"/>
      <c r="J643" s="146"/>
      <c r="K643" s="146"/>
      <c r="L643" s="146"/>
      <c r="M643" s="146"/>
      <c r="N643" s="146"/>
      <c r="O643" s="146"/>
      <c r="P643" s="146"/>
      <c r="Q643" s="146"/>
    </row>
    <row r="644" spans="2:17" s="145" customFormat="1" x14ac:dyDescent="0.25">
      <c r="B644" s="146"/>
      <c r="C644" s="147"/>
      <c r="D644" s="146"/>
      <c r="E644" s="146"/>
      <c r="F644" s="146"/>
      <c r="G644" s="146"/>
      <c r="H644" s="146"/>
      <c r="I644" s="146"/>
      <c r="J644" s="146"/>
      <c r="K644" s="146"/>
      <c r="L644" s="146"/>
      <c r="M644" s="146"/>
      <c r="N644" s="146"/>
      <c r="O644" s="146"/>
      <c r="P644" s="146"/>
      <c r="Q644" s="146"/>
    </row>
    <row r="645" spans="2:17" s="145" customFormat="1" x14ac:dyDescent="0.25">
      <c r="B645" s="146"/>
      <c r="C645" s="147"/>
      <c r="D645" s="146"/>
      <c r="E645" s="146"/>
      <c r="F645" s="146"/>
      <c r="G645" s="146"/>
      <c r="H645" s="146"/>
      <c r="I645" s="146"/>
      <c r="J645" s="146"/>
      <c r="K645" s="146"/>
      <c r="L645" s="146"/>
      <c r="M645" s="146"/>
      <c r="N645" s="146"/>
      <c r="O645" s="146"/>
      <c r="P645" s="146"/>
      <c r="Q645" s="146"/>
    </row>
    <row r="646" spans="2:17" s="145" customFormat="1" x14ac:dyDescent="0.25">
      <c r="B646" s="146"/>
      <c r="C646" s="147"/>
      <c r="D646" s="146"/>
      <c r="E646" s="146"/>
      <c r="F646" s="146"/>
      <c r="G646" s="146"/>
      <c r="H646" s="146"/>
      <c r="I646" s="146"/>
      <c r="J646" s="146"/>
      <c r="K646" s="146"/>
      <c r="L646" s="146"/>
      <c r="M646" s="146"/>
      <c r="N646" s="146"/>
      <c r="O646" s="146"/>
      <c r="P646" s="146"/>
      <c r="Q646" s="146"/>
    </row>
    <row r="647" spans="2:17" s="145" customFormat="1" x14ac:dyDescent="0.25">
      <c r="B647" s="146"/>
      <c r="C647" s="147"/>
      <c r="D647" s="146"/>
      <c r="E647" s="146"/>
      <c r="F647" s="146"/>
      <c r="G647" s="146"/>
      <c r="H647" s="146"/>
      <c r="I647" s="146"/>
      <c r="J647" s="146"/>
      <c r="K647" s="146"/>
      <c r="L647" s="146"/>
      <c r="M647" s="146"/>
      <c r="N647" s="146"/>
      <c r="O647" s="146"/>
      <c r="P647" s="146"/>
      <c r="Q647" s="146"/>
    </row>
    <row r="648" spans="2:17" s="145" customFormat="1" x14ac:dyDescent="0.25">
      <c r="B648" s="146"/>
      <c r="C648" s="147"/>
      <c r="D648" s="146"/>
      <c r="E648" s="146"/>
      <c r="F648" s="146"/>
      <c r="G648" s="146"/>
      <c r="H648" s="146"/>
      <c r="I648" s="146"/>
      <c r="J648" s="146"/>
      <c r="K648" s="146"/>
      <c r="L648" s="146"/>
      <c r="M648" s="146"/>
      <c r="N648" s="146"/>
      <c r="O648" s="146"/>
      <c r="P648" s="146"/>
      <c r="Q648" s="146"/>
    </row>
    <row r="649" spans="2:17" s="145" customFormat="1" x14ac:dyDescent="0.25">
      <c r="B649" s="146"/>
      <c r="C649" s="147"/>
      <c r="D649" s="146"/>
      <c r="E649" s="146"/>
      <c r="F649" s="146"/>
      <c r="G649" s="146"/>
      <c r="H649" s="146"/>
      <c r="I649" s="146"/>
      <c r="J649" s="146"/>
      <c r="K649" s="146"/>
      <c r="L649" s="146"/>
      <c r="M649" s="146"/>
      <c r="N649" s="146"/>
      <c r="O649" s="146"/>
      <c r="P649" s="146"/>
      <c r="Q649" s="146"/>
    </row>
    <row r="650" spans="2:17" s="145" customFormat="1" x14ac:dyDescent="0.25">
      <c r="B650" s="146"/>
      <c r="C650" s="147"/>
      <c r="D650" s="146"/>
      <c r="E650" s="146"/>
      <c r="F650" s="146"/>
      <c r="G650" s="146"/>
      <c r="H650" s="146"/>
      <c r="I650" s="146"/>
      <c r="J650" s="146"/>
      <c r="K650" s="146"/>
      <c r="L650" s="146"/>
      <c r="M650" s="146"/>
      <c r="N650" s="146"/>
      <c r="O650" s="146"/>
      <c r="P650" s="146"/>
      <c r="Q650" s="146"/>
    </row>
    <row r="651" spans="2:17" s="145" customFormat="1" x14ac:dyDescent="0.25">
      <c r="B651" s="146"/>
      <c r="C651" s="147"/>
      <c r="D651" s="146"/>
      <c r="E651" s="146"/>
      <c r="F651" s="146"/>
      <c r="G651" s="146"/>
      <c r="H651" s="146"/>
      <c r="I651" s="146"/>
      <c r="J651" s="146"/>
      <c r="K651" s="146"/>
      <c r="L651" s="146"/>
      <c r="M651" s="146"/>
      <c r="N651" s="146"/>
      <c r="O651" s="146"/>
      <c r="P651" s="146"/>
      <c r="Q651" s="146"/>
    </row>
    <row r="652" spans="2:17" s="145" customFormat="1" x14ac:dyDescent="0.25">
      <c r="B652" s="146"/>
      <c r="C652" s="147"/>
      <c r="D652" s="146"/>
      <c r="E652" s="146"/>
      <c r="F652" s="146"/>
      <c r="G652" s="146"/>
      <c r="H652" s="146"/>
      <c r="I652" s="146"/>
      <c r="J652" s="146"/>
      <c r="K652" s="146"/>
      <c r="L652" s="146"/>
      <c r="M652" s="146"/>
      <c r="N652" s="146"/>
      <c r="O652" s="146"/>
      <c r="P652" s="146"/>
      <c r="Q652" s="146"/>
    </row>
    <row r="653" spans="2:17" s="145" customFormat="1" x14ac:dyDescent="0.25">
      <c r="B653" s="146"/>
      <c r="C653" s="147"/>
      <c r="D653" s="146"/>
      <c r="E653" s="146"/>
      <c r="F653" s="146"/>
      <c r="G653" s="146"/>
      <c r="H653" s="146"/>
      <c r="I653" s="146"/>
      <c r="J653" s="146"/>
      <c r="K653" s="146"/>
      <c r="L653" s="146"/>
      <c r="M653" s="146"/>
      <c r="N653" s="146"/>
      <c r="O653" s="146"/>
      <c r="P653" s="146"/>
      <c r="Q653" s="146"/>
    </row>
    <row r="654" spans="2:17" s="145" customFormat="1" x14ac:dyDescent="0.25">
      <c r="B654" s="146"/>
      <c r="C654" s="147"/>
      <c r="D654" s="146"/>
      <c r="E654" s="146"/>
      <c r="F654" s="146"/>
      <c r="G654" s="146"/>
      <c r="H654" s="146"/>
      <c r="I654" s="146"/>
      <c r="J654" s="146"/>
      <c r="K654" s="146"/>
      <c r="L654" s="146"/>
      <c r="M654" s="146"/>
      <c r="N654" s="146"/>
      <c r="O654" s="146"/>
      <c r="P654" s="146"/>
      <c r="Q654" s="146"/>
    </row>
    <row r="655" spans="2:17" s="145" customFormat="1" x14ac:dyDescent="0.25">
      <c r="B655" s="146"/>
      <c r="C655" s="147"/>
      <c r="D655" s="146"/>
      <c r="E655" s="146"/>
      <c r="F655" s="146"/>
      <c r="G655" s="146"/>
      <c r="H655" s="146"/>
      <c r="I655" s="146"/>
      <c r="J655" s="146"/>
      <c r="K655" s="146"/>
      <c r="L655" s="146"/>
      <c r="M655" s="146"/>
      <c r="N655" s="146"/>
      <c r="O655" s="146"/>
      <c r="P655" s="146"/>
      <c r="Q655" s="146"/>
    </row>
    <row r="656" spans="2:17" s="145" customFormat="1" x14ac:dyDescent="0.25">
      <c r="B656" s="146"/>
      <c r="C656" s="147"/>
      <c r="D656" s="146"/>
      <c r="E656" s="146"/>
      <c r="F656" s="146"/>
      <c r="G656" s="146"/>
      <c r="H656" s="146"/>
      <c r="I656" s="146"/>
      <c r="J656" s="146"/>
      <c r="K656" s="146"/>
      <c r="L656" s="146"/>
      <c r="M656" s="146"/>
      <c r="N656" s="146"/>
      <c r="O656" s="146"/>
      <c r="P656" s="146"/>
      <c r="Q656" s="146"/>
    </row>
    <row r="657" spans="2:17" s="145" customFormat="1" x14ac:dyDescent="0.25">
      <c r="B657" s="146"/>
      <c r="C657" s="147"/>
      <c r="D657" s="146"/>
      <c r="E657" s="146"/>
      <c r="F657" s="146"/>
      <c r="G657" s="146"/>
      <c r="H657" s="146"/>
      <c r="I657" s="146"/>
      <c r="J657" s="146"/>
      <c r="K657" s="146"/>
      <c r="L657" s="146"/>
      <c r="M657" s="146"/>
      <c r="N657" s="146"/>
      <c r="O657" s="146"/>
      <c r="P657" s="146"/>
      <c r="Q657" s="146"/>
    </row>
    <row r="658" spans="2:17" s="145" customFormat="1" x14ac:dyDescent="0.25">
      <c r="B658" s="146"/>
      <c r="C658" s="147"/>
      <c r="D658" s="146"/>
      <c r="E658" s="146"/>
      <c r="F658" s="146"/>
      <c r="G658" s="146"/>
      <c r="H658" s="146"/>
      <c r="I658" s="146"/>
      <c r="J658" s="146"/>
      <c r="K658" s="146"/>
      <c r="L658" s="146"/>
      <c r="M658" s="146"/>
      <c r="N658" s="146"/>
      <c r="O658" s="146"/>
      <c r="P658" s="146"/>
      <c r="Q658" s="146"/>
    </row>
    <row r="659" spans="2:17" s="145" customFormat="1" x14ac:dyDescent="0.25">
      <c r="B659" s="146"/>
      <c r="C659" s="147"/>
      <c r="D659" s="146"/>
      <c r="E659" s="146"/>
      <c r="F659" s="146"/>
      <c r="G659" s="146"/>
      <c r="H659" s="146"/>
      <c r="I659" s="146"/>
      <c r="J659" s="146"/>
      <c r="K659" s="146"/>
      <c r="L659" s="146"/>
      <c r="M659" s="146"/>
      <c r="N659" s="146"/>
      <c r="O659" s="146"/>
      <c r="P659" s="146"/>
      <c r="Q659" s="146"/>
    </row>
    <row r="660" spans="2:17" s="145" customFormat="1" x14ac:dyDescent="0.25">
      <c r="B660" s="146"/>
      <c r="C660" s="147"/>
      <c r="D660" s="146"/>
      <c r="E660" s="146"/>
      <c r="F660" s="146"/>
      <c r="G660" s="146"/>
      <c r="H660" s="146"/>
      <c r="I660" s="146"/>
      <c r="J660" s="146"/>
      <c r="K660" s="146"/>
      <c r="L660" s="146"/>
      <c r="M660" s="146"/>
      <c r="N660" s="146"/>
      <c r="O660" s="146"/>
      <c r="P660" s="146"/>
      <c r="Q660" s="146"/>
    </row>
    <row r="661" spans="2:17" s="145" customFormat="1" x14ac:dyDescent="0.25">
      <c r="B661" s="146"/>
      <c r="C661" s="147"/>
      <c r="D661" s="146"/>
      <c r="E661" s="146"/>
      <c r="F661" s="146"/>
      <c r="G661" s="146"/>
      <c r="H661" s="146"/>
      <c r="I661" s="146"/>
      <c r="J661" s="146"/>
      <c r="K661" s="146"/>
      <c r="L661" s="146"/>
      <c r="M661" s="146"/>
      <c r="N661" s="146"/>
      <c r="O661" s="146"/>
      <c r="P661" s="146"/>
      <c r="Q661" s="146"/>
    </row>
    <row r="662" spans="2:17" s="145" customFormat="1" x14ac:dyDescent="0.25">
      <c r="B662" s="146"/>
      <c r="C662" s="147"/>
      <c r="D662" s="146"/>
      <c r="E662" s="146"/>
      <c r="F662" s="146"/>
      <c r="G662" s="146"/>
      <c r="H662" s="146"/>
      <c r="I662" s="146"/>
      <c r="J662" s="146"/>
      <c r="K662" s="146"/>
      <c r="L662" s="146"/>
      <c r="M662" s="146"/>
      <c r="N662" s="146"/>
      <c r="O662" s="146"/>
      <c r="P662" s="146"/>
      <c r="Q662" s="146"/>
    </row>
    <row r="663" spans="2:17" s="145" customFormat="1" x14ac:dyDescent="0.25">
      <c r="B663" s="146"/>
      <c r="C663" s="147"/>
      <c r="D663" s="146"/>
      <c r="E663" s="146"/>
      <c r="F663" s="146"/>
      <c r="G663" s="146"/>
      <c r="H663" s="146"/>
      <c r="I663" s="146"/>
      <c r="J663" s="146"/>
      <c r="K663" s="146"/>
      <c r="L663" s="146"/>
      <c r="M663" s="146"/>
      <c r="N663" s="146"/>
      <c r="O663" s="146"/>
      <c r="P663" s="146"/>
      <c r="Q663" s="146"/>
    </row>
    <row r="664" spans="2:17" s="145" customFormat="1" x14ac:dyDescent="0.25">
      <c r="B664" s="146"/>
      <c r="C664" s="147"/>
      <c r="D664" s="146"/>
      <c r="E664" s="146"/>
      <c r="F664" s="146"/>
      <c r="G664" s="146"/>
      <c r="H664" s="146"/>
      <c r="I664" s="146"/>
      <c r="J664" s="146"/>
      <c r="K664" s="146"/>
      <c r="L664" s="146"/>
      <c r="M664" s="146"/>
      <c r="N664" s="146"/>
      <c r="O664" s="146"/>
      <c r="P664" s="146"/>
      <c r="Q664" s="146"/>
    </row>
    <row r="665" spans="2:17" s="145" customFormat="1" x14ac:dyDescent="0.25">
      <c r="B665" s="146"/>
      <c r="C665" s="147"/>
      <c r="D665" s="146"/>
      <c r="E665" s="146"/>
      <c r="F665" s="146"/>
      <c r="G665" s="146"/>
      <c r="H665" s="146"/>
      <c r="I665" s="146"/>
      <c r="J665" s="146"/>
      <c r="K665" s="146"/>
      <c r="L665" s="146"/>
      <c r="M665" s="146"/>
      <c r="N665" s="146"/>
      <c r="O665" s="146"/>
      <c r="P665" s="146"/>
      <c r="Q665" s="146"/>
    </row>
    <row r="666" spans="2:17" s="145" customFormat="1" x14ac:dyDescent="0.25">
      <c r="B666" s="146"/>
      <c r="C666" s="147"/>
      <c r="D666" s="146"/>
      <c r="E666" s="146"/>
      <c r="F666" s="146"/>
      <c r="G666" s="146"/>
      <c r="H666" s="146"/>
      <c r="I666" s="146"/>
      <c r="J666" s="146"/>
      <c r="K666" s="146"/>
      <c r="L666" s="146"/>
      <c r="M666" s="146"/>
      <c r="N666" s="146"/>
      <c r="O666" s="146"/>
      <c r="P666" s="146"/>
      <c r="Q666" s="146"/>
    </row>
    <row r="667" spans="2:17" s="145" customFormat="1" x14ac:dyDescent="0.25">
      <c r="B667" s="146"/>
      <c r="C667" s="147"/>
      <c r="D667" s="146"/>
      <c r="E667" s="146"/>
      <c r="F667" s="146"/>
      <c r="G667" s="146"/>
      <c r="H667" s="146"/>
      <c r="I667" s="146"/>
      <c r="J667" s="146"/>
      <c r="K667" s="146"/>
      <c r="L667" s="146"/>
      <c r="M667" s="146"/>
      <c r="N667" s="146"/>
      <c r="O667" s="146"/>
      <c r="P667" s="146"/>
      <c r="Q667" s="146"/>
    </row>
    <row r="668" spans="2:17" s="145" customFormat="1" x14ac:dyDescent="0.25">
      <c r="B668" s="146"/>
      <c r="C668" s="147"/>
      <c r="D668" s="146"/>
      <c r="E668" s="146"/>
      <c r="F668" s="146"/>
      <c r="G668" s="146"/>
      <c r="H668" s="146"/>
      <c r="I668" s="146"/>
      <c r="J668" s="146"/>
      <c r="K668" s="146"/>
      <c r="L668" s="146"/>
      <c r="M668" s="146"/>
      <c r="N668" s="146"/>
      <c r="O668" s="146"/>
      <c r="P668" s="146"/>
      <c r="Q668" s="146"/>
    </row>
    <row r="669" spans="2:17" s="145" customFormat="1" x14ac:dyDescent="0.25">
      <c r="B669" s="146"/>
      <c r="C669" s="147"/>
      <c r="D669" s="146"/>
      <c r="E669" s="146"/>
      <c r="F669" s="146"/>
      <c r="G669" s="146"/>
      <c r="H669" s="146"/>
      <c r="I669" s="146"/>
      <c r="J669" s="146"/>
      <c r="K669" s="146"/>
      <c r="L669" s="146"/>
      <c r="M669" s="146"/>
      <c r="N669" s="146"/>
      <c r="O669" s="146"/>
      <c r="P669" s="146"/>
      <c r="Q669" s="146"/>
    </row>
    <row r="670" spans="2:17" s="145" customFormat="1" x14ac:dyDescent="0.25">
      <c r="B670" s="146"/>
      <c r="C670" s="147"/>
      <c r="D670" s="146"/>
      <c r="E670" s="146"/>
      <c r="F670" s="146"/>
      <c r="G670" s="146"/>
      <c r="H670" s="146"/>
      <c r="I670" s="146"/>
      <c r="J670" s="146"/>
      <c r="K670" s="146"/>
      <c r="L670" s="146"/>
      <c r="M670" s="146"/>
      <c r="N670" s="146"/>
      <c r="O670" s="146"/>
      <c r="P670" s="146"/>
      <c r="Q670" s="146"/>
    </row>
    <row r="671" spans="2:17" s="145" customFormat="1" x14ac:dyDescent="0.25">
      <c r="B671" s="146"/>
      <c r="C671" s="147"/>
      <c r="D671" s="146"/>
      <c r="E671" s="146"/>
      <c r="F671" s="146"/>
      <c r="G671" s="146"/>
      <c r="H671" s="146"/>
      <c r="I671" s="146"/>
      <c r="J671" s="146"/>
      <c r="K671" s="146"/>
      <c r="L671" s="146"/>
      <c r="M671" s="146"/>
      <c r="N671" s="146"/>
      <c r="O671" s="146"/>
      <c r="P671" s="146"/>
      <c r="Q671" s="146"/>
    </row>
    <row r="672" spans="2:17" s="145" customFormat="1" x14ac:dyDescent="0.25">
      <c r="B672" s="146"/>
      <c r="C672" s="147"/>
      <c r="D672" s="146"/>
      <c r="E672" s="146"/>
      <c r="F672" s="146"/>
      <c r="G672" s="146"/>
      <c r="H672" s="146"/>
      <c r="I672" s="146"/>
      <c r="J672" s="146"/>
      <c r="K672" s="146"/>
      <c r="L672" s="146"/>
      <c r="M672" s="146"/>
      <c r="N672" s="146"/>
      <c r="O672" s="146"/>
      <c r="P672" s="146"/>
      <c r="Q672" s="146"/>
    </row>
    <row r="673" spans="2:17" s="145" customFormat="1" x14ac:dyDescent="0.25">
      <c r="B673" s="146"/>
      <c r="C673" s="147"/>
      <c r="D673" s="146"/>
      <c r="E673" s="146"/>
      <c r="F673" s="146"/>
      <c r="G673" s="146"/>
      <c r="H673" s="146"/>
      <c r="I673" s="146"/>
      <c r="J673" s="146"/>
      <c r="K673" s="146"/>
      <c r="L673" s="146"/>
      <c r="M673" s="146"/>
      <c r="N673" s="146"/>
      <c r="O673" s="146"/>
      <c r="P673" s="146"/>
      <c r="Q673" s="146"/>
    </row>
    <row r="674" spans="2:17" s="145" customFormat="1" x14ac:dyDescent="0.25">
      <c r="B674" s="146"/>
      <c r="C674" s="147"/>
      <c r="D674" s="146"/>
      <c r="E674" s="146"/>
      <c r="F674" s="146"/>
      <c r="G674" s="146"/>
      <c r="H674" s="146"/>
      <c r="I674" s="146"/>
      <c r="J674" s="146"/>
      <c r="K674" s="146"/>
      <c r="L674" s="146"/>
      <c r="M674" s="146"/>
      <c r="N674" s="146"/>
      <c r="O674" s="146"/>
      <c r="P674" s="146"/>
      <c r="Q674" s="146"/>
    </row>
    <row r="675" spans="2:17" s="145" customFormat="1" x14ac:dyDescent="0.25">
      <c r="B675" s="146"/>
      <c r="C675" s="147"/>
      <c r="D675" s="146"/>
      <c r="E675" s="146"/>
      <c r="F675" s="146"/>
      <c r="G675" s="146"/>
      <c r="H675" s="146"/>
      <c r="I675" s="146"/>
      <c r="J675" s="146"/>
      <c r="K675" s="146"/>
      <c r="L675" s="146"/>
      <c r="M675" s="146"/>
      <c r="N675" s="146"/>
      <c r="O675" s="146"/>
      <c r="P675" s="146"/>
      <c r="Q675" s="146"/>
    </row>
    <row r="676" spans="2:17" s="145" customFormat="1" x14ac:dyDescent="0.25">
      <c r="B676" s="146"/>
      <c r="C676" s="147"/>
      <c r="D676" s="146"/>
      <c r="E676" s="146"/>
      <c r="F676" s="146"/>
      <c r="G676" s="146"/>
      <c r="H676" s="146"/>
      <c r="I676" s="146"/>
      <c r="J676" s="146"/>
      <c r="K676" s="146"/>
      <c r="L676" s="146"/>
      <c r="M676" s="146"/>
      <c r="N676" s="146"/>
      <c r="O676" s="146"/>
      <c r="P676" s="146"/>
      <c r="Q676" s="146"/>
    </row>
    <row r="677" spans="2:17" s="145" customFormat="1" x14ac:dyDescent="0.25">
      <c r="B677" s="146"/>
      <c r="C677" s="147"/>
      <c r="D677" s="146"/>
      <c r="E677" s="146"/>
      <c r="F677" s="146"/>
      <c r="G677" s="146"/>
      <c r="H677" s="146"/>
      <c r="I677" s="146"/>
      <c r="J677" s="146"/>
      <c r="K677" s="146"/>
      <c r="L677" s="146"/>
      <c r="M677" s="146"/>
      <c r="N677" s="146"/>
      <c r="O677" s="146"/>
      <c r="P677" s="146"/>
      <c r="Q677" s="146"/>
    </row>
    <row r="678" spans="2:17" s="145" customFormat="1" x14ac:dyDescent="0.25">
      <c r="B678" s="146"/>
      <c r="C678" s="147"/>
      <c r="D678" s="146"/>
      <c r="E678" s="146"/>
      <c r="F678" s="146"/>
      <c r="G678" s="146"/>
      <c r="H678" s="146"/>
      <c r="I678" s="146"/>
      <c r="J678" s="146"/>
      <c r="K678" s="146"/>
      <c r="L678" s="146"/>
      <c r="M678" s="146"/>
      <c r="N678" s="146"/>
      <c r="O678" s="146"/>
      <c r="P678" s="146"/>
      <c r="Q678" s="146"/>
    </row>
    <row r="679" spans="2:17" s="145" customFormat="1" x14ac:dyDescent="0.25">
      <c r="B679" s="146"/>
      <c r="C679" s="147"/>
      <c r="D679" s="146"/>
      <c r="E679" s="146"/>
      <c r="F679" s="146"/>
      <c r="G679" s="146"/>
      <c r="H679" s="146"/>
      <c r="I679" s="146"/>
      <c r="J679" s="146"/>
      <c r="K679" s="146"/>
      <c r="L679" s="146"/>
      <c r="M679" s="146"/>
      <c r="N679" s="146"/>
      <c r="O679" s="146"/>
      <c r="P679" s="146"/>
      <c r="Q679" s="146"/>
    </row>
    <row r="680" spans="2:17" s="145" customFormat="1" x14ac:dyDescent="0.25">
      <c r="B680" s="146"/>
      <c r="C680" s="147"/>
      <c r="D680" s="146"/>
      <c r="E680" s="146"/>
      <c r="F680" s="146"/>
      <c r="G680" s="146"/>
      <c r="H680" s="146"/>
      <c r="I680" s="146"/>
      <c r="J680" s="146"/>
      <c r="K680" s="146"/>
      <c r="L680" s="146"/>
      <c r="M680" s="146"/>
      <c r="N680" s="146"/>
      <c r="O680" s="146"/>
      <c r="P680" s="146"/>
      <c r="Q680" s="146"/>
    </row>
    <row r="681" spans="2:17" s="145" customFormat="1" x14ac:dyDescent="0.25">
      <c r="B681" s="146"/>
      <c r="C681" s="147"/>
      <c r="D681" s="146"/>
      <c r="E681" s="146"/>
      <c r="F681" s="146"/>
      <c r="G681" s="146"/>
      <c r="H681" s="146"/>
      <c r="I681" s="146"/>
      <c r="J681" s="146"/>
      <c r="K681" s="146"/>
      <c r="L681" s="146"/>
      <c r="M681" s="146"/>
      <c r="N681" s="146"/>
      <c r="O681" s="146"/>
      <c r="P681" s="146"/>
      <c r="Q681" s="146"/>
    </row>
    <row r="682" spans="2:17" s="145" customFormat="1" x14ac:dyDescent="0.25">
      <c r="B682" s="146"/>
      <c r="C682" s="147"/>
      <c r="D682" s="146"/>
      <c r="E682" s="146"/>
      <c r="F682" s="146"/>
      <c r="G682" s="146"/>
      <c r="H682" s="146"/>
      <c r="I682" s="146"/>
      <c r="J682" s="146"/>
      <c r="K682" s="146"/>
      <c r="L682" s="146"/>
      <c r="M682" s="146"/>
      <c r="N682" s="146"/>
      <c r="O682" s="146"/>
      <c r="P682" s="146"/>
      <c r="Q682" s="146"/>
    </row>
    <row r="683" spans="2:17" s="145" customFormat="1" x14ac:dyDescent="0.25">
      <c r="B683" s="146"/>
      <c r="C683" s="147"/>
      <c r="D683" s="146"/>
      <c r="E683" s="146"/>
      <c r="F683" s="146"/>
      <c r="G683" s="146"/>
      <c r="H683" s="146"/>
      <c r="I683" s="146"/>
      <c r="J683" s="146"/>
      <c r="K683" s="146"/>
      <c r="L683" s="146"/>
      <c r="M683" s="146"/>
      <c r="N683" s="146"/>
      <c r="O683" s="146"/>
      <c r="P683" s="146"/>
      <c r="Q683" s="146"/>
    </row>
    <row r="684" spans="2:17" s="145" customFormat="1" x14ac:dyDescent="0.25">
      <c r="B684" s="146"/>
      <c r="C684" s="147"/>
      <c r="D684" s="146"/>
      <c r="E684" s="146"/>
      <c r="F684" s="146"/>
      <c r="G684" s="146"/>
      <c r="H684" s="146"/>
      <c r="I684" s="146"/>
      <c r="J684" s="146"/>
      <c r="K684" s="146"/>
      <c r="L684" s="146"/>
      <c r="M684" s="146"/>
      <c r="N684" s="146"/>
      <c r="O684" s="146"/>
      <c r="P684" s="146"/>
      <c r="Q684" s="146"/>
    </row>
    <row r="685" spans="2:17" s="145" customFormat="1" x14ac:dyDescent="0.25">
      <c r="B685" s="146"/>
      <c r="C685" s="147"/>
      <c r="D685" s="146"/>
      <c r="E685" s="146"/>
      <c r="F685" s="146"/>
      <c r="G685" s="146"/>
      <c r="H685" s="146"/>
      <c r="I685" s="146"/>
      <c r="J685" s="146"/>
      <c r="K685" s="146"/>
      <c r="L685" s="146"/>
      <c r="M685" s="146"/>
      <c r="N685" s="146"/>
      <c r="O685" s="146"/>
      <c r="P685" s="146"/>
      <c r="Q685" s="146"/>
    </row>
    <row r="686" spans="2:17" s="145" customFormat="1" x14ac:dyDescent="0.25">
      <c r="B686" s="146"/>
      <c r="C686" s="147"/>
      <c r="D686" s="146"/>
      <c r="E686" s="146"/>
      <c r="F686" s="146"/>
      <c r="G686" s="146"/>
      <c r="H686" s="146"/>
      <c r="I686" s="146"/>
      <c r="J686" s="146"/>
      <c r="K686" s="146"/>
      <c r="L686" s="146"/>
      <c r="M686" s="146"/>
      <c r="N686" s="146"/>
      <c r="O686" s="146"/>
      <c r="P686" s="146"/>
      <c r="Q686" s="146"/>
    </row>
    <row r="687" spans="2:17" s="145" customFormat="1" x14ac:dyDescent="0.25">
      <c r="B687" s="146"/>
      <c r="C687" s="147"/>
      <c r="D687" s="146"/>
      <c r="E687" s="146"/>
      <c r="F687" s="146"/>
      <c r="G687" s="146"/>
      <c r="H687" s="146"/>
      <c r="I687" s="146"/>
      <c r="J687" s="146"/>
      <c r="K687" s="146"/>
      <c r="L687" s="146"/>
      <c r="M687" s="146"/>
      <c r="N687" s="146"/>
      <c r="O687" s="146"/>
      <c r="P687" s="146"/>
      <c r="Q687" s="146"/>
    </row>
    <row r="688" spans="2:17" s="145" customFormat="1" x14ac:dyDescent="0.25">
      <c r="B688" s="146"/>
      <c r="C688" s="147"/>
      <c r="D688" s="146"/>
      <c r="E688" s="146"/>
      <c r="F688" s="146"/>
      <c r="G688" s="146"/>
      <c r="H688" s="146"/>
      <c r="I688" s="146"/>
      <c r="J688" s="146"/>
      <c r="K688" s="146"/>
      <c r="L688" s="146"/>
      <c r="M688" s="146"/>
      <c r="N688" s="146"/>
      <c r="O688" s="146"/>
      <c r="P688" s="146"/>
      <c r="Q688" s="146"/>
    </row>
    <row r="689" spans="2:17" s="145" customFormat="1" x14ac:dyDescent="0.25">
      <c r="B689" s="146"/>
      <c r="C689" s="147"/>
      <c r="D689" s="146"/>
      <c r="E689" s="146"/>
      <c r="F689" s="146"/>
      <c r="G689" s="146"/>
      <c r="H689" s="146"/>
      <c r="I689" s="146"/>
      <c r="J689" s="146"/>
      <c r="K689" s="146"/>
      <c r="L689" s="146"/>
      <c r="M689" s="146"/>
      <c r="N689" s="146"/>
      <c r="O689" s="146"/>
      <c r="P689" s="146"/>
      <c r="Q689" s="146"/>
    </row>
    <row r="690" spans="2:17" s="145" customFormat="1" x14ac:dyDescent="0.25">
      <c r="B690" s="146"/>
      <c r="C690" s="147"/>
      <c r="D690" s="146"/>
      <c r="E690" s="146"/>
      <c r="F690" s="146"/>
      <c r="G690" s="146"/>
      <c r="H690" s="146"/>
      <c r="I690" s="146"/>
      <c r="J690" s="146"/>
      <c r="K690" s="146"/>
      <c r="L690" s="146"/>
      <c r="M690" s="146"/>
      <c r="N690" s="146"/>
      <c r="O690" s="146"/>
      <c r="P690" s="146"/>
      <c r="Q690" s="146"/>
    </row>
    <row r="691" spans="2:17" s="145" customFormat="1" x14ac:dyDescent="0.25">
      <c r="B691" s="146"/>
      <c r="C691" s="147"/>
      <c r="D691" s="146"/>
      <c r="E691" s="146"/>
      <c r="F691" s="146"/>
      <c r="G691" s="146"/>
      <c r="H691" s="146"/>
      <c r="I691" s="146"/>
      <c r="J691" s="146"/>
      <c r="K691" s="146"/>
      <c r="L691" s="146"/>
      <c r="M691" s="146"/>
      <c r="N691" s="146"/>
      <c r="O691" s="146"/>
      <c r="P691" s="146"/>
      <c r="Q691" s="146"/>
    </row>
    <row r="692" spans="2:17" s="145" customFormat="1" x14ac:dyDescent="0.25">
      <c r="B692" s="146"/>
      <c r="C692" s="147"/>
      <c r="D692" s="146"/>
      <c r="E692" s="146"/>
      <c r="F692" s="146"/>
      <c r="G692" s="146"/>
      <c r="H692" s="146"/>
      <c r="I692" s="146"/>
      <c r="J692" s="146"/>
      <c r="K692" s="146"/>
      <c r="L692" s="146"/>
      <c r="M692" s="146"/>
      <c r="N692" s="146"/>
      <c r="O692" s="146"/>
      <c r="P692" s="146"/>
      <c r="Q692" s="146"/>
    </row>
    <row r="693" spans="2:17" s="145" customFormat="1" x14ac:dyDescent="0.25">
      <c r="B693" s="146"/>
      <c r="C693" s="147"/>
      <c r="D693" s="146"/>
      <c r="E693" s="146"/>
      <c r="F693" s="146"/>
      <c r="G693" s="146"/>
      <c r="H693" s="146"/>
      <c r="I693" s="146"/>
      <c r="J693" s="146"/>
      <c r="K693" s="146"/>
      <c r="L693" s="146"/>
      <c r="M693" s="146"/>
      <c r="N693" s="146"/>
      <c r="O693" s="146"/>
      <c r="P693" s="146"/>
      <c r="Q693" s="146"/>
    </row>
    <row r="694" spans="2:17" s="145" customFormat="1" x14ac:dyDescent="0.25">
      <c r="B694" s="146"/>
      <c r="C694" s="147"/>
      <c r="D694" s="146"/>
      <c r="E694" s="146"/>
      <c r="F694" s="146"/>
      <c r="G694" s="146"/>
      <c r="H694" s="146"/>
      <c r="I694" s="146"/>
      <c r="J694" s="146"/>
      <c r="K694" s="146"/>
      <c r="L694" s="146"/>
      <c r="M694" s="146"/>
      <c r="N694" s="146"/>
      <c r="O694" s="146"/>
      <c r="P694" s="146"/>
      <c r="Q694" s="146"/>
    </row>
    <row r="695" spans="2:17" s="145" customFormat="1" x14ac:dyDescent="0.25">
      <c r="B695" s="146"/>
      <c r="C695" s="147"/>
      <c r="D695" s="146"/>
      <c r="E695" s="146"/>
      <c r="F695" s="146"/>
      <c r="G695" s="146"/>
      <c r="H695" s="146"/>
      <c r="I695" s="146"/>
      <c r="J695" s="146"/>
      <c r="K695" s="146"/>
      <c r="L695" s="146"/>
      <c r="M695" s="146"/>
      <c r="N695" s="146"/>
      <c r="O695" s="146"/>
      <c r="P695" s="146"/>
      <c r="Q695" s="146"/>
    </row>
    <row r="696" spans="2:17" s="145" customFormat="1" x14ac:dyDescent="0.25">
      <c r="B696" s="146"/>
      <c r="C696" s="147"/>
      <c r="D696" s="146"/>
      <c r="E696" s="146"/>
      <c r="F696" s="146"/>
      <c r="G696" s="146"/>
      <c r="H696" s="146"/>
      <c r="I696" s="146"/>
      <c r="J696" s="146"/>
      <c r="K696" s="146"/>
      <c r="L696" s="146"/>
      <c r="M696" s="146"/>
      <c r="N696" s="146"/>
      <c r="O696" s="146"/>
      <c r="P696" s="146"/>
      <c r="Q696" s="146"/>
    </row>
    <row r="697" spans="2:17" s="145" customFormat="1" x14ac:dyDescent="0.25">
      <c r="B697" s="146"/>
      <c r="C697" s="147"/>
      <c r="D697" s="146"/>
      <c r="E697" s="146"/>
      <c r="F697" s="146"/>
      <c r="G697" s="146"/>
      <c r="H697" s="146"/>
      <c r="I697" s="146"/>
      <c r="J697" s="146"/>
      <c r="K697" s="146"/>
      <c r="L697" s="146"/>
      <c r="M697" s="146"/>
      <c r="N697" s="146"/>
      <c r="O697" s="146"/>
      <c r="P697" s="146"/>
      <c r="Q697" s="146"/>
    </row>
    <row r="698" spans="2:17" s="145" customFormat="1" x14ac:dyDescent="0.25">
      <c r="B698" s="146"/>
      <c r="C698" s="147"/>
      <c r="D698" s="146"/>
      <c r="E698" s="146"/>
      <c r="F698" s="146"/>
      <c r="G698" s="146"/>
      <c r="H698" s="146"/>
      <c r="I698" s="146"/>
      <c r="J698" s="146"/>
      <c r="K698" s="146"/>
      <c r="L698" s="146"/>
      <c r="M698" s="146"/>
      <c r="N698" s="146"/>
      <c r="O698" s="146"/>
      <c r="P698" s="146"/>
      <c r="Q698" s="146"/>
    </row>
    <row r="699" spans="2:17" s="145" customFormat="1" x14ac:dyDescent="0.25">
      <c r="B699" s="146"/>
      <c r="C699" s="147"/>
      <c r="D699" s="146"/>
      <c r="E699" s="146"/>
      <c r="F699" s="146"/>
      <c r="G699" s="146"/>
      <c r="H699" s="146"/>
      <c r="I699" s="146"/>
      <c r="J699" s="146"/>
      <c r="K699" s="146"/>
      <c r="L699" s="146"/>
      <c r="M699" s="146"/>
      <c r="N699" s="146"/>
      <c r="O699" s="146"/>
      <c r="P699" s="146"/>
      <c r="Q699" s="146"/>
    </row>
    <row r="700" spans="2:17" s="145" customFormat="1" x14ac:dyDescent="0.25">
      <c r="B700" s="146"/>
      <c r="C700" s="147"/>
      <c r="D700" s="146"/>
      <c r="E700" s="146"/>
      <c r="F700" s="146"/>
      <c r="G700" s="146"/>
      <c r="H700" s="146"/>
      <c r="I700" s="146"/>
      <c r="J700" s="146"/>
      <c r="K700" s="146"/>
      <c r="L700" s="146"/>
      <c r="M700" s="146"/>
      <c r="N700" s="146"/>
      <c r="O700" s="146"/>
      <c r="P700" s="146"/>
      <c r="Q700" s="146"/>
    </row>
    <row r="701" spans="2:17" s="145" customFormat="1" x14ac:dyDescent="0.25">
      <c r="B701" s="146"/>
      <c r="C701" s="147"/>
      <c r="D701" s="146"/>
      <c r="E701" s="146"/>
      <c r="F701" s="146"/>
      <c r="G701" s="146"/>
      <c r="H701" s="146"/>
      <c r="I701" s="146"/>
      <c r="J701" s="146"/>
      <c r="K701" s="146"/>
      <c r="L701" s="146"/>
      <c r="M701" s="146"/>
      <c r="N701" s="146"/>
      <c r="O701" s="146"/>
      <c r="P701" s="146"/>
      <c r="Q701" s="146"/>
    </row>
    <row r="702" spans="2:17" s="145" customFormat="1" x14ac:dyDescent="0.25">
      <c r="B702" s="146"/>
      <c r="C702" s="147"/>
      <c r="D702" s="146"/>
      <c r="E702" s="146"/>
      <c r="F702" s="146"/>
      <c r="G702" s="146"/>
      <c r="H702" s="146"/>
      <c r="I702" s="146"/>
      <c r="J702" s="146"/>
      <c r="K702" s="146"/>
      <c r="L702" s="146"/>
      <c r="M702" s="146"/>
      <c r="N702" s="146"/>
      <c r="O702" s="146"/>
      <c r="P702" s="146"/>
      <c r="Q702" s="146"/>
    </row>
    <row r="703" spans="2:17" s="145" customFormat="1" x14ac:dyDescent="0.25">
      <c r="B703" s="146"/>
      <c r="C703" s="147"/>
      <c r="D703" s="146"/>
      <c r="E703" s="146"/>
      <c r="F703" s="146"/>
      <c r="G703" s="146"/>
      <c r="H703" s="146"/>
      <c r="I703" s="146"/>
      <c r="J703" s="146"/>
      <c r="K703" s="146"/>
      <c r="L703" s="146"/>
      <c r="M703" s="146"/>
      <c r="N703" s="146"/>
      <c r="O703" s="146"/>
      <c r="P703" s="146"/>
      <c r="Q703" s="146"/>
    </row>
    <row r="704" spans="2:17" s="145" customFormat="1" x14ac:dyDescent="0.25">
      <c r="B704" s="146"/>
      <c r="C704" s="147"/>
      <c r="D704" s="146"/>
      <c r="E704" s="146"/>
      <c r="F704" s="146"/>
      <c r="G704" s="146"/>
      <c r="H704" s="146"/>
      <c r="I704" s="146"/>
      <c r="J704" s="146"/>
      <c r="K704" s="146"/>
      <c r="L704" s="146"/>
      <c r="M704" s="146"/>
      <c r="N704" s="146"/>
      <c r="O704" s="146"/>
      <c r="P704" s="146"/>
      <c r="Q704" s="146"/>
    </row>
    <row r="705" spans="2:17" s="145" customFormat="1" x14ac:dyDescent="0.25">
      <c r="B705" s="146"/>
      <c r="C705" s="147"/>
      <c r="D705" s="146"/>
      <c r="E705" s="146"/>
      <c r="F705" s="146"/>
      <c r="G705" s="146"/>
      <c r="H705" s="146"/>
      <c r="I705" s="146"/>
      <c r="J705" s="146"/>
      <c r="K705" s="146"/>
      <c r="L705" s="146"/>
      <c r="M705" s="146"/>
      <c r="N705" s="146"/>
      <c r="O705" s="146"/>
      <c r="P705" s="146"/>
      <c r="Q705" s="146"/>
    </row>
    <row r="706" spans="2:17" s="145" customFormat="1" x14ac:dyDescent="0.25">
      <c r="B706" s="146"/>
      <c r="C706" s="147"/>
      <c r="D706" s="146"/>
      <c r="E706" s="146"/>
      <c r="F706" s="146"/>
      <c r="G706" s="146"/>
      <c r="H706" s="146"/>
      <c r="I706" s="146"/>
      <c r="J706" s="146"/>
      <c r="K706" s="146"/>
      <c r="L706" s="146"/>
      <c r="M706" s="146"/>
      <c r="N706" s="146"/>
      <c r="O706" s="146"/>
      <c r="P706" s="146"/>
      <c r="Q706" s="146"/>
    </row>
    <row r="707" spans="2:17" s="145" customFormat="1" x14ac:dyDescent="0.25">
      <c r="B707" s="146"/>
      <c r="C707" s="147"/>
      <c r="D707" s="146"/>
      <c r="E707" s="146"/>
      <c r="F707" s="146"/>
      <c r="G707" s="146"/>
      <c r="H707" s="146"/>
      <c r="I707" s="146"/>
      <c r="J707" s="146"/>
      <c r="K707" s="146"/>
      <c r="L707" s="146"/>
      <c r="M707" s="146"/>
      <c r="N707" s="146"/>
      <c r="O707" s="146"/>
      <c r="P707" s="146"/>
      <c r="Q707" s="146"/>
    </row>
    <row r="708" spans="2:17" s="145" customFormat="1" x14ac:dyDescent="0.25">
      <c r="B708" s="146"/>
      <c r="C708" s="147"/>
      <c r="D708" s="146"/>
      <c r="E708" s="146"/>
      <c r="F708" s="146"/>
      <c r="G708" s="146"/>
      <c r="H708" s="146"/>
      <c r="I708" s="146"/>
      <c r="J708" s="146"/>
      <c r="K708" s="146"/>
      <c r="L708" s="146"/>
      <c r="M708" s="146"/>
      <c r="N708" s="146"/>
      <c r="O708" s="146"/>
      <c r="P708" s="146"/>
      <c r="Q708" s="146"/>
    </row>
    <row r="709" spans="2:17" s="145" customFormat="1" x14ac:dyDescent="0.25">
      <c r="B709" s="146"/>
      <c r="C709" s="147"/>
      <c r="D709" s="146"/>
      <c r="E709" s="146"/>
      <c r="F709" s="146"/>
      <c r="G709" s="146"/>
      <c r="H709" s="146"/>
      <c r="I709" s="146"/>
      <c r="J709" s="146"/>
      <c r="K709" s="146"/>
      <c r="L709" s="146"/>
      <c r="M709" s="146"/>
      <c r="N709" s="146"/>
      <c r="O709" s="146"/>
      <c r="P709" s="146"/>
      <c r="Q709" s="146"/>
    </row>
    <row r="710" spans="2:17" s="145" customFormat="1" x14ac:dyDescent="0.25">
      <c r="B710" s="146"/>
      <c r="C710" s="147"/>
      <c r="D710" s="146"/>
      <c r="E710" s="146"/>
      <c r="F710" s="146"/>
      <c r="G710" s="146"/>
      <c r="H710" s="146"/>
      <c r="I710" s="146"/>
      <c r="J710" s="146"/>
      <c r="K710" s="146"/>
      <c r="L710" s="146"/>
      <c r="M710" s="146"/>
      <c r="N710" s="146"/>
      <c r="O710" s="146"/>
      <c r="P710" s="146"/>
      <c r="Q710" s="146"/>
    </row>
    <row r="711" spans="2:17" s="145" customFormat="1" x14ac:dyDescent="0.25">
      <c r="B711" s="146"/>
      <c r="C711" s="147"/>
      <c r="D711" s="146"/>
      <c r="E711" s="146"/>
      <c r="F711" s="146"/>
      <c r="G711" s="146"/>
      <c r="H711" s="146"/>
      <c r="I711" s="146"/>
      <c r="J711" s="146"/>
      <c r="K711" s="146"/>
      <c r="L711" s="146"/>
      <c r="M711" s="146"/>
      <c r="N711" s="146"/>
      <c r="O711" s="146"/>
      <c r="P711" s="146"/>
      <c r="Q711" s="146"/>
    </row>
    <row r="712" spans="2:17" s="145" customFormat="1" x14ac:dyDescent="0.25">
      <c r="B712" s="146"/>
      <c r="C712" s="147"/>
      <c r="D712" s="146"/>
      <c r="E712" s="146"/>
      <c r="F712" s="146"/>
      <c r="G712" s="146"/>
      <c r="H712" s="146"/>
      <c r="I712" s="146"/>
      <c r="J712" s="146"/>
      <c r="K712" s="146"/>
      <c r="L712" s="146"/>
      <c r="M712" s="146"/>
      <c r="N712" s="146"/>
      <c r="O712" s="146"/>
      <c r="P712" s="146"/>
      <c r="Q712" s="146"/>
    </row>
    <row r="713" spans="2:17" s="145" customFormat="1" x14ac:dyDescent="0.25">
      <c r="B713" s="146"/>
      <c r="C713" s="147"/>
      <c r="D713" s="146"/>
      <c r="E713" s="146"/>
      <c r="F713" s="146"/>
      <c r="G713" s="146"/>
      <c r="H713" s="146"/>
      <c r="I713" s="146"/>
      <c r="J713" s="146"/>
      <c r="K713" s="146"/>
      <c r="L713" s="146"/>
      <c r="M713" s="146"/>
      <c r="N713" s="146"/>
      <c r="O713" s="146"/>
      <c r="P713" s="146"/>
      <c r="Q713" s="146"/>
    </row>
    <row r="714" spans="2:17" s="145" customFormat="1" x14ac:dyDescent="0.25">
      <c r="B714" s="146"/>
      <c r="C714" s="147"/>
      <c r="D714" s="146"/>
      <c r="E714" s="146"/>
      <c r="F714" s="146"/>
      <c r="G714" s="146"/>
      <c r="H714" s="146"/>
      <c r="I714" s="146"/>
      <c r="J714" s="146"/>
      <c r="K714" s="146"/>
      <c r="L714" s="146"/>
      <c r="M714" s="146"/>
      <c r="N714" s="146"/>
      <c r="O714" s="146"/>
      <c r="P714" s="146"/>
      <c r="Q714" s="146"/>
    </row>
    <row r="715" spans="2:17" s="145" customFormat="1" x14ac:dyDescent="0.25">
      <c r="B715" s="146"/>
      <c r="C715" s="147"/>
      <c r="D715" s="146"/>
      <c r="E715" s="146"/>
      <c r="F715" s="146"/>
      <c r="G715" s="146"/>
      <c r="H715" s="146"/>
      <c r="I715" s="146"/>
      <c r="J715" s="146"/>
      <c r="K715" s="146"/>
      <c r="L715" s="146"/>
      <c r="M715" s="146"/>
      <c r="N715" s="146"/>
      <c r="O715" s="146"/>
      <c r="P715" s="146"/>
      <c r="Q715" s="146"/>
    </row>
    <row r="716" spans="2:17" s="145" customFormat="1" x14ac:dyDescent="0.25">
      <c r="B716" s="146"/>
      <c r="C716" s="147"/>
      <c r="D716" s="146"/>
      <c r="E716" s="146"/>
      <c r="F716" s="146"/>
      <c r="G716" s="146"/>
      <c r="H716" s="146"/>
      <c r="I716" s="146"/>
      <c r="J716" s="146"/>
      <c r="K716" s="146"/>
      <c r="L716" s="146"/>
      <c r="M716" s="146"/>
      <c r="N716" s="146"/>
      <c r="O716" s="146"/>
      <c r="P716" s="146"/>
      <c r="Q716" s="146"/>
    </row>
    <row r="717" spans="2:17" s="145" customFormat="1" x14ac:dyDescent="0.25">
      <c r="B717" s="146"/>
      <c r="C717" s="147"/>
      <c r="D717" s="146"/>
      <c r="E717" s="146"/>
      <c r="F717" s="146"/>
      <c r="G717" s="146"/>
      <c r="H717" s="146"/>
      <c r="I717" s="146"/>
      <c r="J717" s="146"/>
      <c r="K717" s="146"/>
      <c r="L717" s="146"/>
      <c r="M717" s="146"/>
      <c r="N717" s="146"/>
      <c r="O717" s="146"/>
      <c r="P717" s="146"/>
      <c r="Q717" s="146"/>
    </row>
    <row r="718" spans="2:17" s="145" customFormat="1" x14ac:dyDescent="0.25">
      <c r="B718" s="146"/>
      <c r="C718" s="147"/>
      <c r="D718" s="146"/>
      <c r="E718" s="146"/>
      <c r="F718" s="146"/>
      <c r="G718" s="146"/>
      <c r="H718" s="146"/>
      <c r="I718" s="146"/>
      <c r="J718" s="146"/>
      <c r="K718" s="146"/>
      <c r="L718" s="146"/>
      <c r="M718" s="146"/>
      <c r="N718" s="146"/>
      <c r="O718" s="146"/>
      <c r="P718" s="146"/>
      <c r="Q718" s="146"/>
    </row>
    <row r="719" spans="2:17" s="145" customFormat="1" x14ac:dyDescent="0.25">
      <c r="B719" s="146"/>
      <c r="C719" s="147"/>
      <c r="D719" s="146"/>
      <c r="E719" s="146"/>
      <c r="F719" s="146"/>
      <c r="G719" s="146"/>
      <c r="H719" s="146"/>
      <c r="I719" s="146"/>
      <c r="J719" s="146"/>
      <c r="K719" s="146"/>
      <c r="L719" s="146"/>
      <c r="M719" s="146"/>
      <c r="N719" s="146"/>
      <c r="O719" s="146"/>
      <c r="P719" s="146"/>
      <c r="Q719" s="146"/>
    </row>
    <row r="720" spans="2:17" s="145" customFormat="1" x14ac:dyDescent="0.25">
      <c r="B720" s="146"/>
      <c r="C720" s="147"/>
      <c r="D720" s="146"/>
      <c r="E720" s="146"/>
      <c r="F720" s="146"/>
      <c r="G720" s="146"/>
      <c r="H720" s="146"/>
      <c r="I720" s="146"/>
      <c r="J720" s="146"/>
      <c r="K720" s="146"/>
      <c r="L720" s="146"/>
      <c r="M720" s="146"/>
      <c r="N720" s="146"/>
      <c r="O720" s="146"/>
      <c r="P720" s="146"/>
      <c r="Q720" s="146"/>
    </row>
    <row r="721" spans="2:17" s="145" customFormat="1" x14ac:dyDescent="0.25">
      <c r="B721" s="146"/>
      <c r="C721" s="147"/>
      <c r="D721" s="146"/>
      <c r="E721" s="146"/>
      <c r="F721" s="146"/>
      <c r="G721" s="146"/>
      <c r="H721" s="146"/>
      <c r="I721" s="146"/>
      <c r="J721" s="146"/>
      <c r="K721" s="146"/>
      <c r="L721" s="146"/>
      <c r="M721" s="146"/>
      <c r="N721" s="146"/>
      <c r="O721" s="146"/>
      <c r="P721" s="146"/>
      <c r="Q721" s="146"/>
    </row>
    <row r="722" spans="2:17" s="145" customFormat="1" x14ac:dyDescent="0.25">
      <c r="B722" s="146"/>
      <c r="C722" s="147"/>
      <c r="D722" s="146"/>
      <c r="E722" s="146"/>
      <c r="F722" s="146"/>
      <c r="G722" s="146"/>
      <c r="H722" s="146"/>
      <c r="I722" s="146"/>
      <c r="J722" s="146"/>
      <c r="K722" s="146"/>
      <c r="L722" s="146"/>
      <c r="M722" s="146"/>
      <c r="N722" s="146"/>
      <c r="O722" s="146"/>
      <c r="P722" s="146"/>
      <c r="Q722" s="146"/>
    </row>
    <row r="723" spans="2:17" s="145" customFormat="1" x14ac:dyDescent="0.25">
      <c r="B723" s="146"/>
      <c r="C723" s="147"/>
      <c r="D723" s="146"/>
      <c r="E723" s="146"/>
      <c r="F723" s="146"/>
      <c r="G723" s="146"/>
      <c r="H723" s="146"/>
      <c r="I723" s="146"/>
      <c r="J723" s="146"/>
      <c r="K723" s="146"/>
      <c r="L723" s="146"/>
      <c r="M723" s="146"/>
      <c r="N723" s="146"/>
      <c r="O723" s="146"/>
      <c r="P723" s="146"/>
      <c r="Q723" s="146"/>
    </row>
    <row r="724" spans="2:17" s="145" customFormat="1" x14ac:dyDescent="0.25">
      <c r="B724" s="146"/>
      <c r="C724" s="147"/>
      <c r="D724" s="146"/>
      <c r="E724" s="146"/>
      <c r="F724" s="146"/>
      <c r="G724" s="146"/>
      <c r="H724" s="146"/>
      <c r="I724" s="146"/>
      <c r="J724" s="146"/>
      <c r="K724" s="146"/>
      <c r="L724" s="146"/>
      <c r="M724" s="146"/>
      <c r="N724" s="146"/>
      <c r="O724" s="146"/>
      <c r="P724" s="146"/>
      <c r="Q724" s="146"/>
    </row>
    <row r="725" spans="2:17" s="145" customFormat="1" x14ac:dyDescent="0.25">
      <c r="B725" s="146"/>
      <c r="C725" s="147"/>
      <c r="D725" s="146"/>
      <c r="E725" s="146"/>
      <c r="F725" s="146"/>
      <c r="G725" s="146"/>
      <c r="H725" s="146"/>
      <c r="I725" s="146"/>
      <c r="J725" s="146"/>
      <c r="K725" s="146"/>
      <c r="L725" s="146"/>
      <c r="M725" s="146"/>
      <c r="N725" s="146"/>
      <c r="O725" s="146"/>
      <c r="P725" s="146"/>
      <c r="Q725" s="146"/>
    </row>
    <row r="726" spans="2:17" s="145" customFormat="1" x14ac:dyDescent="0.25">
      <c r="B726" s="146"/>
      <c r="C726" s="147"/>
      <c r="D726" s="146"/>
      <c r="E726" s="146"/>
      <c r="F726" s="146"/>
      <c r="G726" s="146"/>
      <c r="H726" s="146"/>
      <c r="I726" s="146"/>
      <c r="J726" s="146"/>
      <c r="K726" s="146"/>
      <c r="L726" s="146"/>
      <c r="M726" s="146"/>
      <c r="N726" s="146"/>
      <c r="O726" s="146"/>
      <c r="P726" s="146"/>
      <c r="Q726" s="146"/>
    </row>
    <row r="727" spans="2:17" s="145" customFormat="1" x14ac:dyDescent="0.25">
      <c r="B727" s="146"/>
      <c r="C727" s="147"/>
      <c r="D727" s="146"/>
      <c r="E727" s="146"/>
      <c r="F727" s="146"/>
      <c r="G727" s="146"/>
      <c r="H727" s="146"/>
      <c r="I727" s="146"/>
      <c r="J727" s="146"/>
      <c r="K727" s="146"/>
      <c r="L727" s="146"/>
      <c r="M727" s="146"/>
      <c r="N727" s="146"/>
      <c r="O727" s="146"/>
      <c r="P727" s="146"/>
      <c r="Q727" s="146"/>
    </row>
    <row r="728" spans="2:17" s="145" customFormat="1" x14ac:dyDescent="0.25">
      <c r="B728" s="146"/>
      <c r="C728" s="147"/>
      <c r="D728" s="146"/>
      <c r="E728" s="146"/>
      <c r="F728" s="146"/>
      <c r="G728" s="146"/>
      <c r="H728" s="146"/>
      <c r="I728" s="146"/>
      <c r="J728" s="146"/>
      <c r="K728" s="146"/>
      <c r="L728" s="146"/>
      <c r="M728" s="146"/>
      <c r="N728" s="146"/>
      <c r="O728" s="146"/>
      <c r="P728" s="146"/>
      <c r="Q728" s="146"/>
    </row>
    <row r="729" spans="2:17" s="145" customFormat="1" x14ac:dyDescent="0.25">
      <c r="B729" s="146"/>
      <c r="C729" s="147"/>
      <c r="D729" s="146"/>
      <c r="E729" s="146"/>
      <c r="F729" s="146"/>
      <c r="G729" s="146"/>
      <c r="H729" s="146"/>
      <c r="I729" s="146"/>
      <c r="J729" s="146"/>
      <c r="K729" s="146"/>
      <c r="L729" s="146"/>
      <c r="M729" s="146"/>
      <c r="N729" s="146"/>
      <c r="O729" s="146"/>
      <c r="P729" s="146"/>
      <c r="Q729" s="146"/>
    </row>
    <row r="730" spans="2:17" s="145" customFormat="1" x14ac:dyDescent="0.25">
      <c r="B730" s="146"/>
      <c r="C730" s="147"/>
      <c r="D730" s="146"/>
      <c r="E730" s="146"/>
      <c r="F730" s="146"/>
      <c r="G730" s="146"/>
      <c r="H730" s="146"/>
      <c r="I730" s="146"/>
      <c r="J730" s="146"/>
      <c r="K730" s="146"/>
      <c r="L730" s="146"/>
      <c r="M730" s="146"/>
      <c r="N730" s="146"/>
      <c r="O730" s="146"/>
      <c r="P730" s="146"/>
      <c r="Q730" s="146"/>
    </row>
    <row r="731" spans="2:17" s="145" customFormat="1" x14ac:dyDescent="0.25">
      <c r="B731" s="146"/>
      <c r="C731" s="147"/>
      <c r="D731" s="146"/>
      <c r="E731" s="146"/>
      <c r="F731" s="146"/>
      <c r="G731" s="146"/>
      <c r="H731" s="146"/>
      <c r="I731" s="146"/>
      <c r="J731" s="146"/>
      <c r="K731" s="146"/>
      <c r="L731" s="146"/>
      <c r="M731" s="146"/>
      <c r="N731" s="146"/>
      <c r="O731" s="146"/>
      <c r="P731" s="146"/>
      <c r="Q731" s="146"/>
    </row>
    <row r="732" spans="2:17" s="145" customFormat="1" x14ac:dyDescent="0.25">
      <c r="B732" s="146"/>
      <c r="C732" s="147"/>
      <c r="D732" s="146"/>
      <c r="E732" s="146"/>
      <c r="F732" s="146"/>
      <c r="G732" s="146"/>
      <c r="H732" s="146"/>
      <c r="I732" s="146"/>
      <c r="J732" s="146"/>
      <c r="K732" s="146"/>
      <c r="L732" s="146"/>
      <c r="M732" s="146"/>
      <c r="N732" s="146"/>
      <c r="O732" s="146"/>
      <c r="P732" s="146"/>
      <c r="Q732" s="146"/>
    </row>
    <row r="733" spans="2:17" s="145" customFormat="1" x14ac:dyDescent="0.25">
      <c r="B733" s="146"/>
      <c r="C733" s="147"/>
      <c r="D733" s="146"/>
      <c r="E733" s="146"/>
      <c r="F733" s="146"/>
      <c r="G733" s="146"/>
      <c r="H733" s="146"/>
      <c r="I733" s="146"/>
      <c r="J733" s="146"/>
      <c r="K733" s="146"/>
      <c r="L733" s="146"/>
      <c r="M733" s="146"/>
      <c r="N733" s="146"/>
      <c r="O733" s="146"/>
      <c r="P733" s="146"/>
      <c r="Q733" s="146"/>
    </row>
    <row r="734" spans="2:17" s="145" customFormat="1" x14ac:dyDescent="0.25">
      <c r="B734" s="146"/>
      <c r="C734" s="147"/>
      <c r="D734" s="146"/>
      <c r="E734" s="146"/>
      <c r="F734" s="146"/>
      <c r="G734" s="146"/>
      <c r="H734" s="146"/>
      <c r="I734" s="146"/>
      <c r="J734" s="146"/>
      <c r="K734" s="146"/>
      <c r="L734" s="146"/>
      <c r="M734" s="146"/>
      <c r="N734" s="146"/>
      <c r="O734" s="146"/>
      <c r="P734" s="146"/>
      <c r="Q734" s="146"/>
    </row>
    <row r="735" spans="2:17" s="145" customFormat="1" x14ac:dyDescent="0.25">
      <c r="B735" s="146"/>
      <c r="C735" s="147"/>
      <c r="D735" s="146"/>
      <c r="E735" s="146"/>
      <c r="F735" s="146"/>
      <c r="G735" s="146"/>
      <c r="H735" s="146"/>
      <c r="I735" s="146"/>
      <c r="J735" s="146"/>
      <c r="K735" s="146"/>
      <c r="L735" s="146"/>
      <c r="M735" s="146"/>
      <c r="N735" s="146"/>
      <c r="O735" s="146"/>
      <c r="P735" s="146"/>
      <c r="Q735" s="146"/>
    </row>
    <row r="736" spans="2:17" s="145" customFormat="1" x14ac:dyDescent="0.25">
      <c r="B736" s="146"/>
      <c r="C736" s="147"/>
      <c r="D736" s="146"/>
      <c r="E736" s="146"/>
      <c r="F736" s="146"/>
      <c r="G736" s="146"/>
      <c r="H736" s="146"/>
      <c r="I736" s="146"/>
      <c r="J736" s="146"/>
      <c r="K736" s="146"/>
      <c r="L736" s="146"/>
      <c r="M736" s="146"/>
      <c r="N736" s="146"/>
      <c r="O736" s="146"/>
      <c r="P736" s="146"/>
      <c r="Q736" s="146"/>
    </row>
    <row r="737" spans="2:17" s="145" customFormat="1" x14ac:dyDescent="0.25">
      <c r="B737" s="146"/>
      <c r="C737" s="147"/>
      <c r="D737" s="146"/>
      <c r="E737" s="146"/>
      <c r="F737" s="146"/>
      <c r="G737" s="146"/>
      <c r="H737" s="146"/>
      <c r="I737" s="146"/>
      <c r="J737" s="146"/>
      <c r="K737" s="146"/>
      <c r="L737" s="146"/>
      <c r="M737" s="146"/>
      <c r="N737" s="146"/>
      <c r="O737" s="146"/>
      <c r="P737" s="146"/>
      <c r="Q737" s="146"/>
    </row>
    <row r="738" spans="2:17" s="145" customFormat="1" x14ac:dyDescent="0.25">
      <c r="B738" s="146"/>
      <c r="C738" s="147"/>
      <c r="D738" s="146"/>
      <c r="E738" s="146"/>
      <c r="F738" s="146"/>
      <c r="G738" s="146"/>
      <c r="H738" s="146"/>
      <c r="I738" s="146"/>
      <c r="J738" s="146"/>
      <c r="K738" s="146"/>
      <c r="L738" s="146"/>
      <c r="M738" s="146"/>
      <c r="N738" s="146"/>
      <c r="O738" s="146"/>
      <c r="P738" s="146"/>
      <c r="Q738" s="146"/>
    </row>
    <row r="739" spans="2:17" s="145" customFormat="1" x14ac:dyDescent="0.25">
      <c r="B739" s="146"/>
      <c r="C739" s="147"/>
      <c r="D739" s="146"/>
      <c r="E739" s="146"/>
      <c r="F739" s="146"/>
      <c r="G739" s="146"/>
      <c r="H739" s="146"/>
      <c r="I739" s="146"/>
      <c r="J739" s="146"/>
      <c r="K739" s="146"/>
      <c r="L739" s="146"/>
      <c r="M739" s="146"/>
      <c r="N739" s="146"/>
      <c r="O739" s="146"/>
      <c r="P739" s="146"/>
      <c r="Q739" s="146"/>
    </row>
    <row r="740" spans="2:17" s="145" customFormat="1" x14ac:dyDescent="0.25">
      <c r="B740" s="146"/>
      <c r="C740" s="147"/>
      <c r="D740" s="146"/>
      <c r="E740" s="146"/>
      <c r="F740" s="146"/>
      <c r="G740" s="146"/>
      <c r="H740" s="146"/>
      <c r="I740" s="146"/>
      <c r="J740" s="146"/>
      <c r="K740" s="146"/>
      <c r="L740" s="146"/>
      <c r="M740" s="146"/>
      <c r="N740" s="146"/>
      <c r="O740" s="146"/>
      <c r="P740" s="146"/>
      <c r="Q740" s="146"/>
    </row>
    <row r="741" spans="2:17" s="145" customFormat="1" x14ac:dyDescent="0.25">
      <c r="B741" s="146"/>
      <c r="C741" s="147"/>
      <c r="D741" s="146"/>
      <c r="E741" s="146"/>
      <c r="F741" s="146"/>
      <c r="G741" s="146"/>
      <c r="H741" s="146"/>
      <c r="I741" s="146"/>
      <c r="J741" s="146"/>
      <c r="K741" s="146"/>
      <c r="L741" s="146"/>
      <c r="M741" s="146"/>
      <c r="N741" s="146"/>
      <c r="O741" s="146"/>
      <c r="P741" s="146"/>
      <c r="Q741" s="146"/>
    </row>
    <row r="742" spans="2:17" s="145" customFormat="1" x14ac:dyDescent="0.25">
      <c r="B742" s="146"/>
      <c r="C742" s="147"/>
      <c r="D742" s="146"/>
      <c r="E742" s="146"/>
      <c r="F742" s="146"/>
      <c r="G742" s="146"/>
      <c r="H742" s="146"/>
      <c r="I742" s="146"/>
      <c r="J742" s="146"/>
      <c r="K742" s="146"/>
      <c r="L742" s="146"/>
      <c r="M742" s="146"/>
      <c r="N742" s="146"/>
      <c r="O742" s="146"/>
      <c r="P742" s="146"/>
      <c r="Q742" s="146"/>
    </row>
    <row r="743" spans="2:17" s="145" customFormat="1" x14ac:dyDescent="0.25">
      <c r="B743" s="146"/>
      <c r="C743" s="147"/>
      <c r="D743" s="146"/>
      <c r="E743" s="146"/>
      <c r="F743" s="146"/>
      <c r="G743" s="146"/>
      <c r="H743" s="146"/>
      <c r="I743" s="146"/>
      <c r="J743" s="146"/>
      <c r="K743" s="146"/>
      <c r="L743" s="146"/>
      <c r="M743" s="146"/>
      <c r="N743" s="146"/>
      <c r="O743" s="146"/>
      <c r="P743" s="146"/>
      <c r="Q743" s="146"/>
    </row>
    <row r="744" spans="2:17" s="145" customFormat="1" x14ac:dyDescent="0.25">
      <c r="B744" s="146"/>
      <c r="C744" s="147"/>
      <c r="D744" s="146"/>
      <c r="E744" s="146"/>
      <c r="F744" s="146"/>
      <c r="G744" s="146"/>
      <c r="H744" s="146"/>
      <c r="I744" s="146"/>
      <c r="J744" s="146"/>
      <c r="K744" s="146"/>
      <c r="L744" s="146"/>
      <c r="M744" s="146"/>
      <c r="N744" s="146"/>
      <c r="O744" s="146"/>
      <c r="P744" s="146"/>
      <c r="Q744" s="146"/>
    </row>
    <row r="745" spans="2:17" s="145" customFormat="1" x14ac:dyDescent="0.25">
      <c r="B745" s="146"/>
      <c r="C745" s="147"/>
      <c r="D745" s="146"/>
      <c r="E745" s="146"/>
      <c r="F745" s="146"/>
      <c r="G745" s="146"/>
      <c r="H745" s="146"/>
      <c r="I745" s="146"/>
      <c r="J745" s="146"/>
      <c r="K745" s="146"/>
      <c r="L745" s="146"/>
      <c r="M745" s="146"/>
      <c r="N745" s="146"/>
      <c r="O745" s="146"/>
      <c r="P745" s="146"/>
      <c r="Q745" s="146"/>
    </row>
    <row r="746" spans="2:17" s="145" customFormat="1" x14ac:dyDescent="0.25">
      <c r="B746" s="146"/>
      <c r="C746" s="147"/>
      <c r="D746" s="146"/>
      <c r="E746" s="146"/>
      <c r="F746" s="146"/>
      <c r="G746" s="146"/>
      <c r="H746" s="146"/>
      <c r="I746" s="146"/>
      <c r="J746" s="146"/>
      <c r="K746" s="146"/>
      <c r="L746" s="146"/>
      <c r="M746" s="146"/>
      <c r="N746" s="146"/>
      <c r="O746" s="146"/>
      <c r="P746" s="146"/>
      <c r="Q746" s="146"/>
    </row>
    <row r="747" spans="2:17" s="145" customFormat="1" x14ac:dyDescent="0.25">
      <c r="B747" s="146"/>
      <c r="C747" s="147"/>
      <c r="D747" s="146"/>
      <c r="E747" s="146"/>
      <c r="F747" s="146"/>
      <c r="G747" s="146"/>
      <c r="H747" s="146"/>
      <c r="I747" s="146"/>
      <c r="J747" s="146"/>
      <c r="K747" s="146"/>
      <c r="L747" s="146"/>
      <c r="M747" s="146"/>
      <c r="N747" s="146"/>
      <c r="O747" s="146"/>
      <c r="P747" s="146"/>
      <c r="Q747" s="146"/>
    </row>
    <row r="748" spans="2:17" s="145" customFormat="1" x14ac:dyDescent="0.25">
      <c r="B748" s="146"/>
      <c r="C748" s="147"/>
      <c r="D748" s="146"/>
      <c r="E748" s="146"/>
      <c r="F748" s="146"/>
      <c r="G748" s="146"/>
      <c r="H748" s="146"/>
      <c r="I748" s="146"/>
      <c r="J748" s="146"/>
      <c r="K748" s="146"/>
      <c r="L748" s="146"/>
      <c r="M748" s="146"/>
      <c r="N748" s="146"/>
      <c r="O748" s="146"/>
      <c r="P748" s="146"/>
      <c r="Q748" s="146"/>
    </row>
  </sheetData>
  <mergeCells count="15">
    <mergeCell ref="O3:Q3"/>
    <mergeCell ref="C5:H5"/>
    <mergeCell ref="I5:N5"/>
    <mergeCell ref="O5:Q5"/>
    <mergeCell ref="C6:D6"/>
    <mergeCell ref="E6:F6"/>
    <mergeCell ref="G6:H6"/>
    <mergeCell ref="I6:J6"/>
    <mergeCell ref="K6:L6"/>
    <mergeCell ref="M6:N6"/>
    <mergeCell ref="O6:O7"/>
    <mergeCell ref="P6:P7"/>
    <mergeCell ref="Q6:Q7"/>
    <mergeCell ref="B542:H542"/>
    <mergeCell ref="O542:Q542"/>
  </mergeCells>
  <pageMargins left="0.70866141732283472" right="0.70866141732283472" top="0.78740157480314965" bottom="0.74803149606299213" header="0.31496062992125984" footer="0.31496062992125984"/>
  <pageSetup paperSize="9" scale="69" fitToHeight="5" orientation="landscape" r:id="rId1"/>
  <headerFooter scaleWithDoc="0" alignWithMargins="0">
    <oddHeader>&amp;L&amp;"-,Negrita"&amp;16&amp;K00-049Turistas daneses alojados en Tenerife por tipología de alojamiento</oddHeader>
    <oddFooter>&amp;L&amp;G&amp;R&amp;K00-022&amp;P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3" id="{EEB4D573-0811-4E88-8951-AA47C7FA88FB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D8:D20</xm:sqref>
        </x14:conditionalFormatting>
        <x14:conditionalFormatting xmlns:xm="http://schemas.microsoft.com/office/excel/2006/main">
          <x14:cfRule type="expression" priority="2" id="{339C47CE-D1D8-4C36-B499-226C3F4C2DDA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N20 L20 J20 H20 F20</xm:sqref>
        </x14:conditionalFormatting>
        <x14:conditionalFormatting xmlns:xm="http://schemas.microsoft.com/office/excel/2006/main">
          <x14:cfRule type="expression" priority="1" id="{D0A79434-7BEA-4540-A9BA-E48BC214B70E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N8:N19 L8:L19 J8:J19 H8:H19 F8:F19</xm:sqref>
        </x14:conditionalFormatting>
      </x14:conditionalFormattings>
    </ext>
  </extLst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E96D759-A0BD-4F7A-B917-A1D63E60417C}">
  <sheetPr>
    <pageSetUpPr fitToPage="1"/>
  </sheetPr>
  <dimension ref="B1:I29"/>
  <sheetViews>
    <sheetView showGridLines="0" workbookViewId="0"/>
  </sheetViews>
  <sheetFormatPr baseColWidth="10" defaultRowHeight="15" x14ac:dyDescent="0.25"/>
  <cols>
    <col min="1" max="1" width="17.7109375" customWidth="1"/>
    <col min="2" max="2" width="22.7109375" customWidth="1"/>
  </cols>
  <sheetData>
    <row r="1" spans="2:9" ht="30" customHeight="1" x14ac:dyDescent="0.25"/>
    <row r="3" spans="2:9" s="4" customFormat="1" ht="38.25" customHeight="1" thickBot="1" x14ac:dyDescent="0.3">
      <c r="B3" s="589" t="s">
        <v>184</v>
      </c>
      <c r="C3" s="589"/>
      <c r="D3" s="589"/>
      <c r="E3" s="589"/>
      <c r="F3" s="589"/>
      <c r="G3" s="589"/>
      <c r="H3" s="589"/>
    </row>
    <row r="4" spans="2:9" s="4" customFormat="1" ht="6" customHeight="1" thickBot="1" x14ac:dyDescent="0.3"/>
    <row r="5" spans="2:9" s="4" customFormat="1" x14ac:dyDescent="0.25">
      <c r="C5" s="89" t="s">
        <v>185</v>
      </c>
      <c r="D5" s="89" t="s">
        <v>186</v>
      </c>
      <c r="E5" s="89" t="s">
        <v>187</v>
      </c>
      <c r="F5" s="89" t="s">
        <v>188</v>
      </c>
      <c r="G5" s="89" t="s">
        <v>189</v>
      </c>
      <c r="H5" s="89" t="s">
        <v>190</v>
      </c>
    </row>
    <row r="6" spans="2:9" s="4" customFormat="1" x14ac:dyDescent="0.25">
      <c r="B6" s="148" t="s">
        <v>88</v>
      </c>
      <c r="C6" s="149">
        <v>10191</v>
      </c>
      <c r="D6" s="149">
        <v>11885</v>
      </c>
      <c r="E6" s="149">
        <v>13790</v>
      </c>
      <c r="F6" s="149">
        <v>10901</v>
      </c>
      <c r="G6" s="149">
        <v>10050</v>
      </c>
      <c r="H6" s="149">
        <v>9567</v>
      </c>
    </row>
    <row r="7" spans="2:9" s="4" customFormat="1" x14ac:dyDescent="0.25">
      <c r="B7" s="95" t="s">
        <v>89</v>
      </c>
      <c r="C7" s="150">
        <v>10779</v>
      </c>
      <c r="D7" s="150">
        <v>13033</v>
      </c>
      <c r="E7" s="150">
        <v>12547</v>
      </c>
      <c r="F7" s="150">
        <v>11107</v>
      </c>
      <c r="G7" s="150">
        <v>10546</v>
      </c>
      <c r="H7" s="150">
        <v>10312</v>
      </c>
    </row>
    <row r="8" spans="2:9" s="4" customFormat="1" x14ac:dyDescent="0.25">
      <c r="B8" s="95" t="s">
        <v>78</v>
      </c>
      <c r="C8" s="150">
        <v>11865</v>
      </c>
      <c r="D8" s="150">
        <v>12944</v>
      </c>
      <c r="E8" s="150">
        <v>15605</v>
      </c>
      <c r="F8" s="150">
        <v>15274</v>
      </c>
      <c r="G8" s="150">
        <v>14719</v>
      </c>
      <c r="H8" s="150">
        <v>12883</v>
      </c>
    </row>
    <row r="9" spans="2:9" s="4" customFormat="1" x14ac:dyDescent="0.25">
      <c r="B9" s="95" t="s">
        <v>79</v>
      </c>
      <c r="C9" s="150">
        <v>12283</v>
      </c>
      <c r="D9" s="150">
        <v>13608</v>
      </c>
      <c r="E9" s="150">
        <v>17101</v>
      </c>
      <c r="F9" s="150">
        <v>15506</v>
      </c>
      <c r="G9" s="150">
        <v>16209</v>
      </c>
      <c r="H9" s="150">
        <v>13804</v>
      </c>
    </row>
    <row r="10" spans="2:9" s="4" customFormat="1" x14ac:dyDescent="0.25">
      <c r="B10" s="95" t="s">
        <v>80</v>
      </c>
      <c r="C10" s="150">
        <v>13014</v>
      </c>
      <c r="D10" s="150">
        <v>14453</v>
      </c>
      <c r="E10" s="150">
        <v>15543</v>
      </c>
      <c r="F10" s="150">
        <v>14900</v>
      </c>
      <c r="G10" s="150">
        <v>13478</v>
      </c>
      <c r="H10" s="150">
        <v>13018</v>
      </c>
    </row>
    <row r="11" spans="2:9" s="4" customFormat="1" x14ac:dyDescent="0.25">
      <c r="B11" s="95" t="s">
        <v>81</v>
      </c>
      <c r="C11" s="150">
        <v>6112</v>
      </c>
      <c r="D11" s="150">
        <v>8329</v>
      </c>
      <c r="E11" s="150">
        <v>6569</v>
      </c>
      <c r="F11" s="151">
        <v>6550</v>
      </c>
      <c r="G11" s="150">
        <v>8162</v>
      </c>
      <c r="H11" s="150">
        <v>6136</v>
      </c>
      <c r="I11" s="82"/>
    </row>
    <row r="12" spans="2:9" s="83" customFormat="1" ht="15.75" x14ac:dyDescent="0.25">
      <c r="B12" s="152" t="s">
        <v>117</v>
      </c>
      <c r="C12" s="153">
        <v>64244</v>
      </c>
      <c r="D12" s="153">
        <v>74252</v>
      </c>
      <c r="E12" s="153">
        <v>81155</v>
      </c>
      <c r="F12" s="153">
        <v>74238</v>
      </c>
      <c r="G12" s="153">
        <v>73164</v>
      </c>
      <c r="H12" s="153">
        <v>65720</v>
      </c>
    </row>
    <row r="13" spans="2:9" s="4" customFormat="1" x14ac:dyDescent="0.25">
      <c r="B13" s="154" t="s">
        <v>118</v>
      </c>
      <c r="C13" s="155"/>
      <c r="D13" s="156">
        <v>0.1557810846149057</v>
      </c>
      <c r="E13" s="156">
        <v>9.2967192802887455E-2</v>
      </c>
      <c r="F13" s="156">
        <v>-8.5231963526584908E-2</v>
      </c>
      <c r="G13" s="156">
        <v>-1.4466984563161756E-2</v>
      </c>
      <c r="H13" s="156">
        <v>-0.10174402711716146</v>
      </c>
    </row>
    <row r="14" spans="2:9" s="4" customFormat="1" ht="5.25" customHeight="1" x14ac:dyDescent="0.25">
      <c r="B14" s="592"/>
      <c r="C14" s="592"/>
      <c r="D14" s="592"/>
      <c r="E14" s="592"/>
      <c r="F14" s="592"/>
      <c r="G14" s="592"/>
      <c r="H14" s="592"/>
    </row>
    <row r="15" spans="2:9" s="4" customFormat="1" x14ac:dyDescent="0.25">
      <c r="B15" s="593" t="s">
        <v>112</v>
      </c>
      <c r="C15" s="593"/>
      <c r="D15" s="593"/>
      <c r="E15" s="593"/>
      <c r="F15" s="593"/>
      <c r="G15" s="593"/>
      <c r="H15" s="593"/>
    </row>
    <row r="16" spans="2:9" s="4" customFormat="1" x14ac:dyDescent="0.25"/>
    <row r="17" spans="2:8" s="4" customFormat="1" x14ac:dyDescent="0.25"/>
    <row r="18" spans="2:8" s="4" customFormat="1" ht="44.25" customHeight="1" thickBot="1" x14ac:dyDescent="0.3">
      <c r="B18" s="589" t="s">
        <v>191</v>
      </c>
      <c r="C18" s="589"/>
      <c r="D18" s="589"/>
      <c r="E18" s="589"/>
      <c r="F18" s="589"/>
      <c r="G18" s="589"/>
      <c r="H18" s="589"/>
    </row>
    <row r="19" spans="2:8" ht="6" customHeight="1" thickBot="1" x14ac:dyDescent="0.3"/>
    <row r="20" spans="2:8" s="4" customFormat="1" x14ac:dyDescent="0.25">
      <c r="C20" s="89">
        <v>2013</v>
      </c>
      <c r="D20" s="89">
        <v>2014</v>
      </c>
      <c r="E20" s="89">
        <v>2015</v>
      </c>
      <c r="F20" s="89">
        <v>2016</v>
      </c>
      <c r="G20" s="89">
        <v>2017</v>
      </c>
      <c r="H20" s="89">
        <v>2018</v>
      </c>
    </row>
    <row r="21" spans="2:8" s="4" customFormat="1" hidden="1" x14ac:dyDescent="0.25">
      <c r="B21" s="148" t="s">
        <v>83</v>
      </c>
      <c r="C21" s="149">
        <v>2048</v>
      </c>
      <c r="D21" s="149">
        <v>2170</v>
      </c>
      <c r="E21" s="149">
        <v>2026</v>
      </c>
      <c r="F21" s="149">
        <v>1506</v>
      </c>
      <c r="G21" s="149">
        <v>1774</v>
      </c>
      <c r="H21" s="149">
        <v>1548</v>
      </c>
    </row>
    <row r="22" spans="2:8" s="4" customFormat="1" x14ac:dyDescent="0.25">
      <c r="B22" s="95" t="s">
        <v>84</v>
      </c>
      <c r="C22" s="150">
        <v>3876</v>
      </c>
      <c r="D22" s="150">
        <v>4366</v>
      </c>
      <c r="E22" s="150">
        <v>3068</v>
      </c>
      <c r="F22" s="150">
        <v>2766</v>
      </c>
      <c r="G22" s="150">
        <v>2614</v>
      </c>
      <c r="H22" s="150">
        <v>3459</v>
      </c>
    </row>
    <row r="23" spans="2:8" s="4" customFormat="1" x14ac:dyDescent="0.25">
      <c r="B23" s="95" t="s">
        <v>85</v>
      </c>
      <c r="C23" s="150">
        <v>2091</v>
      </c>
      <c r="D23" s="150">
        <v>2179</v>
      </c>
      <c r="E23" s="150">
        <v>1887</v>
      </c>
      <c r="F23" s="150">
        <v>1346</v>
      </c>
      <c r="G23" s="150">
        <v>1620</v>
      </c>
      <c r="H23" s="150">
        <v>1481</v>
      </c>
    </row>
    <row r="24" spans="2:8" s="4" customFormat="1" x14ac:dyDescent="0.25">
      <c r="B24" s="95" t="s">
        <v>86</v>
      </c>
      <c r="C24" s="150">
        <v>2071</v>
      </c>
      <c r="D24" s="150">
        <v>2206</v>
      </c>
      <c r="E24" s="150">
        <v>2134</v>
      </c>
      <c r="F24" s="150">
        <v>1242</v>
      </c>
      <c r="G24" s="150">
        <v>1602</v>
      </c>
      <c r="H24" s="150">
        <v>2001</v>
      </c>
    </row>
    <row r="25" spans="2:8" s="83" customFormat="1" ht="15.75" x14ac:dyDescent="0.25">
      <c r="B25" s="152" t="s">
        <v>119</v>
      </c>
      <c r="C25" s="153">
        <v>8038</v>
      </c>
      <c r="D25" s="153">
        <v>8751</v>
      </c>
      <c r="E25" s="153">
        <v>7089</v>
      </c>
      <c r="F25" s="153">
        <v>5354</v>
      </c>
      <c r="G25" s="153">
        <v>5836</v>
      </c>
      <c r="H25" s="153">
        <v>6941</v>
      </c>
    </row>
    <row r="26" spans="2:8" s="4" customFormat="1" x14ac:dyDescent="0.25">
      <c r="B26" s="154" t="s">
        <v>118</v>
      </c>
      <c r="C26" s="155"/>
      <c r="D26" s="156">
        <v>8.870365762627519E-2</v>
      </c>
      <c r="E26" s="156">
        <v>-0.1899211518683579</v>
      </c>
      <c r="F26" s="156">
        <v>-0.24474538016645508</v>
      </c>
      <c r="G26" s="156">
        <v>9.0026148673888695E-2</v>
      </c>
      <c r="H26" s="156">
        <v>0.1893420150788212</v>
      </c>
    </row>
    <row r="27" spans="2:8" s="4" customFormat="1" ht="6" customHeight="1" x14ac:dyDescent="0.25">
      <c r="B27" s="592"/>
      <c r="C27" s="592"/>
      <c r="D27" s="592"/>
      <c r="E27" s="592"/>
      <c r="F27" s="592"/>
      <c r="G27" s="592"/>
      <c r="H27" s="592"/>
    </row>
    <row r="28" spans="2:8" s="4" customFormat="1" x14ac:dyDescent="0.25">
      <c r="B28" s="593" t="s">
        <v>112</v>
      </c>
      <c r="C28" s="593"/>
      <c r="D28" s="593"/>
      <c r="E28" s="593"/>
      <c r="F28" s="593"/>
      <c r="G28" s="593"/>
      <c r="H28" s="593"/>
    </row>
    <row r="29" spans="2:8" s="4" customFormat="1" x14ac:dyDescent="0.25"/>
  </sheetData>
  <mergeCells count="6">
    <mergeCell ref="B28:H28"/>
    <mergeCell ref="B3:H3"/>
    <mergeCell ref="B14:H14"/>
    <mergeCell ref="B15:H15"/>
    <mergeCell ref="B18:H18"/>
    <mergeCell ref="B27:H27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B12969C-CFE2-41AF-A013-BFC4C38A3AF8}">
  <sheetPr>
    <pageSetUpPr fitToPage="1"/>
  </sheetPr>
  <dimension ref="B1:H40"/>
  <sheetViews>
    <sheetView showGridLines="0" workbookViewId="0"/>
  </sheetViews>
  <sheetFormatPr baseColWidth="10" defaultRowHeight="15" x14ac:dyDescent="0.25"/>
  <cols>
    <col min="1" max="1" width="17.7109375" customWidth="1"/>
    <col min="2" max="2" width="27" style="38" customWidth="1"/>
    <col min="3" max="3" width="15.7109375" style="38" customWidth="1"/>
    <col min="4" max="4" width="11.42578125" style="38"/>
    <col min="5" max="5" width="13.7109375" style="38" customWidth="1"/>
  </cols>
  <sheetData>
    <row r="1" spans="2:8" ht="30" customHeight="1" x14ac:dyDescent="0.25"/>
    <row r="3" spans="2:8" s="4" customFormat="1" ht="38.25" customHeight="1" thickBot="1" x14ac:dyDescent="0.3">
      <c r="B3" s="589" t="s">
        <v>192</v>
      </c>
      <c r="C3" s="589"/>
      <c r="D3" s="589"/>
      <c r="E3" s="589"/>
      <c r="F3" s="589"/>
      <c r="G3" s="589"/>
      <c r="H3" s="589"/>
    </row>
    <row r="4" spans="2:8" s="4" customFormat="1" ht="6" customHeight="1" thickBot="1" x14ac:dyDescent="0.3"/>
    <row r="5" spans="2:8" s="4" customFormat="1" ht="30" x14ac:dyDescent="0.25">
      <c r="C5" s="89" t="s">
        <v>172</v>
      </c>
      <c r="D5" s="89" t="s">
        <v>106</v>
      </c>
      <c r="E5" s="89" t="s">
        <v>169</v>
      </c>
      <c r="F5" s="89" t="s">
        <v>106</v>
      </c>
      <c r="G5" s="89" t="s">
        <v>107</v>
      </c>
      <c r="H5" s="89" t="s">
        <v>108</v>
      </c>
    </row>
    <row r="6" spans="2:8" ht="15.75" x14ac:dyDescent="0.25">
      <c r="B6" s="157" t="s">
        <v>120</v>
      </c>
      <c r="C6" s="158"/>
      <c r="D6" s="158"/>
      <c r="E6" s="158"/>
      <c r="F6" s="158"/>
      <c r="G6" s="158"/>
      <c r="H6" s="158"/>
    </row>
    <row r="7" spans="2:8" s="4" customFormat="1" ht="15.75" customHeight="1" x14ac:dyDescent="0.25">
      <c r="B7" s="159" t="s">
        <v>109</v>
      </c>
      <c r="C7" s="160">
        <v>69748</v>
      </c>
      <c r="D7" s="161">
        <v>1</v>
      </c>
      <c r="E7" s="160">
        <v>62885</v>
      </c>
      <c r="F7" s="161">
        <v>1</v>
      </c>
      <c r="G7" s="162">
        <v>-9.8397086654814503E-2</v>
      </c>
      <c r="H7" s="163">
        <v>-6863</v>
      </c>
    </row>
    <row r="8" spans="2:8" s="4" customFormat="1" x14ac:dyDescent="0.25">
      <c r="B8" s="95" t="s">
        <v>110</v>
      </c>
      <c r="C8" s="96">
        <v>39237</v>
      </c>
      <c r="D8" s="97">
        <v>0.56255376498250842</v>
      </c>
      <c r="E8" s="96">
        <v>34286</v>
      </c>
      <c r="F8" s="97">
        <v>0.54521746044366703</v>
      </c>
      <c r="G8" s="98">
        <v>-0.12618192012641127</v>
      </c>
      <c r="H8" s="99">
        <v>-4951</v>
      </c>
    </row>
    <row r="9" spans="2:8" s="4" customFormat="1" ht="15.75" customHeight="1" x14ac:dyDescent="0.25">
      <c r="B9" s="100" t="s">
        <v>111</v>
      </c>
      <c r="C9" s="101">
        <v>30511</v>
      </c>
      <c r="D9" s="102">
        <v>0.43744623501749152</v>
      </c>
      <c r="E9" s="101">
        <v>28599</v>
      </c>
      <c r="F9" s="102">
        <v>0.45478253955633297</v>
      </c>
      <c r="G9" s="103">
        <v>-6.2665923765199416E-2</v>
      </c>
      <c r="H9" s="104">
        <v>-1912</v>
      </c>
    </row>
    <row r="10" spans="2:8" ht="15.75" x14ac:dyDescent="0.25">
      <c r="B10" s="157" t="s">
        <v>121</v>
      </c>
      <c r="C10" s="158"/>
      <c r="D10" s="158"/>
      <c r="E10" s="158"/>
      <c r="F10" s="158"/>
      <c r="G10" s="158"/>
      <c r="H10" s="158"/>
    </row>
    <row r="11" spans="2:8" s="4" customFormat="1" x14ac:dyDescent="0.25">
      <c r="B11" s="159" t="s">
        <v>109</v>
      </c>
      <c r="C11" s="160">
        <v>59970</v>
      </c>
      <c r="D11" s="161">
        <v>0.85980960027527675</v>
      </c>
      <c r="E11" s="160">
        <v>54341</v>
      </c>
      <c r="F11" s="161">
        <v>0.86413294108292915</v>
      </c>
      <c r="G11" s="162">
        <v>-9.3863598465899645E-2</v>
      </c>
      <c r="H11" s="163">
        <v>-5629</v>
      </c>
    </row>
    <row r="12" spans="2:8" s="4" customFormat="1" x14ac:dyDescent="0.25">
      <c r="B12" s="95" t="s">
        <v>110</v>
      </c>
      <c r="C12" s="96">
        <v>33338</v>
      </c>
      <c r="D12" s="97">
        <v>0.47797786316453517</v>
      </c>
      <c r="E12" s="96">
        <v>30113</v>
      </c>
      <c r="F12" s="97">
        <v>0.47885823328297689</v>
      </c>
      <c r="G12" s="98">
        <v>-9.6736456896034606E-2</v>
      </c>
      <c r="H12" s="99">
        <v>-3225</v>
      </c>
    </row>
    <row r="13" spans="2:8" s="4" customFormat="1" x14ac:dyDescent="0.25">
      <c r="B13" s="100" t="s">
        <v>111</v>
      </c>
      <c r="C13" s="101">
        <v>26632</v>
      </c>
      <c r="D13" s="102">
        <v>0.38183173711074153</v>
      </c>
      <c r="E13" s="101">
        <v>24228</v>
      </c>
      <c r="F13" s="102">
        <v>0.38527470779995232</v>
      </c>
      <c r="G13" s="103">
        <v>-9.0267347551817312E-2</v>
      </c>
      <c r="H13" s="104">
        <v>-2404</v>
      </c>
    </row>
    <row r="14" spans="2:8" ht="15.75" x14ac:dyDescent="0.25">
      <c r="B14" s="164" t="s">
        <v>122</v>
      </c>
      <c r="C14" s="158"/>
      <c r="D14" s="158"/>
      <c r="E14" s="158"/>
      <c r="F14" s="158"/>
      <c r="G14" s="158"/>
      <c r="H14" s="158"/>
    </row>
    <row r="15" spans="2:8" s="4" customFormat="1" x14ac:dyDescent="0.25">
      <c r="B15" s="165" t="s">
        <v>109</v>
      </c>
      <c r="C15" s="160">
        <v>26345</v>
      </c>
      <c r="D15" s="161">
        <v>0.37771692378276078</v>
      </c>
      <c r="E15" s="160">
        <v>23592</v>
      </c>
      <c r="F15" s="161">
        <v>0.37516100818955234</v>
      </c>
      <c r="G15" s="162">
        <v>-0.10449800721199465</v>
      </c>
      <c r="H15" s="163">
        <v>-2753</v>
      </c>
    </row>
    <row r="16" spans="2:8" s="4" customFormat="1" x14ac:dyDescent="0.25">
      <c r="B16" s="166" t="s">
        <v>110</v>
      </c>
      <c r="C16" s="96">
        <v>8490</v>
      </c>
      <c r="D16" s="97">
        <v>0.12172392039915123</v>
      </c>
      <c r="E16" s="96">
        <v>7752</v>
      </c>
      <c r="F16" s="97">
        <v>0.12327264053430866</v>
      </c>
      <c r="G16" s="98">
        <v>-8.6925795053003574E-2</v>
      </c>
      <c r="H16" s="99">
        <v>-738</v>
      </c>
    </row>
    <row r="17" spans="2:8" s="4" customFormat="1" x14ac:dyDescent="0.25">
      <c r="B17" s="167" t="s">
        <v>111</v>
      </c>
      <c r="C17" s="101">
        <v>17855</v>
      </c>
      <c r="D17" s="102">
        <v>0.25599300338360959</v>
      </c>
      <c r="E17" s="101">
        <v>15840</v>
      </c>
      <c r="F17" s="102">
        <v>0.25188836765524369</v>
      </c>
      <c r="G17" s="103">
        <v>-0.11285354242509105</v>
      </c>
      <c r="H17" s="104">
        <v>-2015</v>
      </c>
    </row>
    <row r="18" spans="2:8" ht="15.75" x14ac:dyDescent="0.25">
      <c r="B18" s="164" t="s">
        <v>123</v>
      </c>
      <c r="C18" s="158"/>
      <c r="D18" s="158"/>
      <c r="E18" s="158"/>
      <c r="F18" s="158"/>
      <c r="G18" s="158"/>
      <c r="H18" s="158"/>
    </row>
    <row r="19" spans="2:8" s="4" customFormat="1" x14ac:dyDescent="0.25">
      <c r="B19" s="165" t="s">
        <v>109</v>
      </c>
      <c r="C19" s="160">
        <v>28867</v>
      </c>
      <c r="D19" s="161">
        <v>0.41387566668578313</v>
      </c>
      <c r="E19" s="160">
        <v>24778</v>
      </c>
      <c r="F19" s="161">
        <v>0.39402083167687046</v>
      </c>
      <c r="G19" s="162">
        <v>-0.14164963453077906</v>
      </c>
      <c r="H19" s="163">
        <v>-4089</v>
      </c>
    </row>
    <row r="20" spans="2:8" s="4" customFormat="1" x14ac:dyDescent="0.25">
      <c r="B20" s="166" t="s">
        <v>110</v>
      </c>
      <c r="C20" s="96">
        <v>23106</v>
      </c>
      <c r="D20" s="97">
        <v>0.33127831622412113</v>
      </c>
      <c r="E20" s="96">
        <v>19642</v>
      </c>
      <c r="F20" s="97">
        <v>0.31234793670986721</v>
      </c>
      <c r="G20" s="98">
        <v>-0.14991777027611874</v>
      </c>
      <c r="H20" s="99">
        <v>-3464</v>
      </c>
    </row>
    <row r="21" spans="2:8" s="4" customFormat="1" x14ac:dyDescent="0.25">
      <c r="B21" s="167" t="s">
        <v>111</v>
      </c>
      <c r="C21" s="101">
        <v>5761</v>
      </c>
      <c r="D21" s="102">
        <v>8.2597350461661986E-2</v>
      </c>
      <c r="E21" s="101">
        <v>5136</v>
      </c>
      <c r="F21" s="102">
        <v>8.1672894967003265E-2</v>
      </c>
      <c r="G21" s="103">
        <v>-0.10848810970317657</v>
      </c>
      <c r="H21" s="104">
        <v>-625</v>
      </c>
    </row>
    <row r="22" spans="2:8" ht="15.75" x14ac:dyDescent="0.25">
      <c r="B22" s="157" t="s">
        <v>124</v>
      </c>
      <c r="C22" s="158"/>
      <c r="D22" s="158"/>
      <c r="E22" s="158"/>
      <c r="F22" s="158"/>
      <c r="G22" s="158"/>
      <c r="H22" s="158"/>
    </row>
    <row r="23" spans="2:8" s="4" customFormat="1" x14ac:dyDescent="0.25">
      <c r="B23" s="159" t="s">
        <v>109</v>
      </c>
      <c r="C23" s="160">
        <v>8116</v>
      </c>
      <c r="D23" s="161">
        <v>0.11636175947697425</v>
      </c>
      <c r="E23" s="160">
        <v>7352</v>
      </c>
      <c r="F23" s="161">
        <v>0.11691182316927726</v>
      </c>
      <c r="G23" s="162">
        <v>-9.4135041892557947E-2</v>
      </c>
      <c r="H23" s="163">
        <v>-764</v>
      </c>
    </row>
    <row r="24" spans="2:8" s="4" customFormat="1" x14ac:dyDescent="0.25">
      <c r="B24" s="95" t="s">
        <v>110</v>
      </c>
      <c r="C24" s="96">
        <v>4270</v>
      </c>
      <c r="D24" s="97">
        <v>6.1220393416298674E-2</v>
      </c>
      <c r="E24" s="96">
        <v>2999</v>
      </c>
      <c r="F24" s="97">
        <v>4.7690228194322969E-2</v>
      </c>
      <c r="G24" s="98">
        <v>-0.29765807962529278</v>
      </c>
      <c r="H24" s="99">
        <v>-1271</v>
      </c>
    </row>
    <row r="25" spans="2:8" s="4" customFormat="1" x14ac:dyDescent="0.25">
      <c r="B25" s="100" t="s">
        <v>111</v>
      </c>
      <c r="C25" s="101">
        <v>3846</v>
      </c>
      <c r="D25" s="102">
        <v>5.5141366060675573E-2</v>
      </c>
      <c r="E25" s="101">
        <v>4353</v>
      </c>
      <c r="F25" s="102">
        <v>6.9221594974954281E-2</v>
      </c>
      <c r="G25" s="103">
        <v>0.1318252730109204</v>
      </c>
      <c r="H25" s="104">
        <v>507</v>
      </c>
    </row>
    <row r="26" spans="2:8" ht="15.75" x14ac:dyDescent="0.25">
      <c r="B26" s="164" t="s">
        <v>125</v>
      </c>
      <c r="C26" s="158"/>
      <c r="D26" s="158"/>
      <c r="E26" s="158"/>
      <c r="F26" s="158"/>
      <c r="G26" s="158"/>
      <c r="H26" s="158"/>
    </row>
    <row r="27" spans="2:8" s="4" customFormat="1" x14ac:dyDescent="0.25">
      <c r="B27" s="165" t="s">
        <v>109</v>
      </c>
      <c r="C27" s="160">
        <v>7311</v>
      </c>
      <c r="D27" s="161">
        <v>0.10482020989849171</v>
      </c>
      <c r="E27" s="160">
        <v>6195</v>
      </c>
      <c r="F27" s="161">
        <v>9.8513158940923912E-2</v>
      </c>
      <c r="G27" s="162">
        <v>-0.15264669675830944</v>
      </c>
      <c r="H27" s="163">
        <v>-1116</v>
      </c>
    </row>
    <row r="28" spans="2:8" s="4" customFormat="1" x14ac:dyDescent="0.25">
      <c r="B28" s="166" t="s">
        <v>110</v>
      </c>
      <c r="C28" s="96">
        <v>3819</v>
      </c>
      <c r="D28" s="97">
        <v>5.4754258186614668E-2</v>
      </c>
      <c r="E28" s="96">
        <v>2685</v>
      </c>
      <c r="F28" s="97">
        <v>4.2696986562773313E-2</v>
      </c>
      <c r="G28" s="98">
        <v>-0.29693637077769053</v>
      </c>
      <c r="H28" s="99">
        <v>-1134</v>
      </c>
    </row>
    <row r="29" spans="2:8" s="4" customFormat="1" x14ac:dyDescent="0.25">
      <c r="B29" s="167" t="s">
        <v>111</v>
      </c>
      <c r="C29" s="101">
        <v>3492</v>
      </c>
      <c r="D29" s="102">
        <v>5.0065951711877041E-2</v>
      </c>
      <c r="E29" s="101">
        <v>3510</v>
      </c>
      <c r="F29" s="102">
        <v>5.5816172378150591E-2</v>
      </c>
      <c r="G29" s="103">
        <v>5.1546391752577136E-3</v>
      </c>
      <c r="H29" s="104">
        <v>18</v>
      </c>
    </row>
    <row r="30" spans="2:8" ht="15.75" x14ac:dyDescent="0.25">
      <c r="B30" s="157" t="s">
        <v>126</v>
      </c>
      <c r="C30" s="158"/>
      <c r="D30" s="158"/>
      <c r="E30" s="158"/>
      <c r="F30" s="158"/>
      <c r="G30" s="158"/>
      <c r="H30" s="158"/>
    </row>
    <row r="31" spans="2:8" s="4" customFormat="1" x14ac:dyDescent="0.25">
      <c r="B31" s="159" t="s">
        <v>109</v>
      </c>
      <c r="C31" s="160">
        <v>1502</v>
      </c>
      <c r="D31" s="161">
        <v>2.1534667660721454E-2</v>
      </c>
      <c r="E31" s="160">
        <v>1043</v>
      </c>
      <c r="F31" s="161">
        <v>1.6585831279319393E-2</v>
      </c>
      <c r="G31" s="162">
        <v>-0.30559254327563246</v>
      </c>
      <c r="H31" s="163">
        <v>-459</v>
      </c>
    </row>
    <row r="32" spans="2:8" s="4" customFormat="1" x14ac:dyDescent="0.25">
      <c r="B32" s="95" t="s">
        <v>110</v>
      </c>
      <c r="C32" s="96">
        <v>1502</v>
      </c>
      <c r="D32" s="97">
        <v>2.1534667660721454E-2</v>
      </c>
      <c r="E32" s="96">
        <v>1043</v>
      </c>
      <c r="F32" s="97">
        <v>1.6585831279319393E-2</v>
      </c>
      <c r="G32" s="98">
        <v>-0.30559254327563246</v>
      </c>
      <c r="H32" s="99">
        <v>-459</v>
      </c>
    </row>
    <row r="33" spans="2:8" s="4" customFormat="1" x14ac:dyDescent="0.25">
      <c r="B33" s="100" t="s">
        <v>111</v>
      </c>
      <c r="C33" s="101">
        <v>0</v>
      </c>
      <c r="D33" s="102">
        <v>0</v>
      </c>
      <c r="E33" s="101">
        <v>0</v>
      </c>
      <c r="F33" s="102">
        <v>0</v>
      </c>
      <c r="G33" s="168" t="s">
        <v>90</v>
      </c>
      <c r="H33" s="104">
        <v>0</v>
      </c>
    </row>
    <row r="34" spans="2:8" ht="15.75" x14ac:dyDescent="0.25">
      <c r="B34" s="157" t="s">
        <v>127</v>
      </c>
      <c r="C34" s="158"/>
      <c r="D34" s="158"/>
      <c r="E34" s="158"/>
      <c r="F34" s="158"/>
      <c r="G34" s="158"/>
      <c r="H34" s="158"/>
    </row>
    <row r="35" spans="2:8" s="4" customFormat="1" x14ac:dyDescent="0.25">
      <c r="B35" s="159" t="s">
        <v>109</v>
      </c>
      <c r="C35" s="160">
        <v>160</v>
      </c>
      <c r="D35" s="161">
        <v>2.293972587027585E-3</v>
      </c>
      <c r="E35" s="160">
        <v>149</v>
      </c>
      <c r="F35" s="161">
        <v>2.369404468474199E-3</v>
      </c>
      <c r="G35" s="162">
        <v>-6.8749999999999978E-2</v>
      </c>
      <c r="H35" s="163">
        <v>-11</v>
      </c>
    </row>
    <row r="36" spans="2:8" s="4" customFormat="1" x14ac:dyDescent="0.25">
      <c r="B36" s="95" t="s">
        <v>110</v>
      </c>
      <c r="C36" s="96">
        <v>127</v>
      </c>
      <c r="D36" s="97">
        <v>1.8208407409531456E-3</v>
      </c>
      <c r="E36" s="96">
        <v>131</v>
      </c>
      <c r="F36" s="97">
        <v>2.0831676870477858E-3</v>
      </c>
      <c r="G36" s="98">
        <v>3.1496062992125928E-2</v>
      </c>
      <c r="H36" s="99">
        <v>4</v>
      </c>
    </row>
    <row r="37" spans="2:8" s="4" customFormat="1" x14ac:dyDescent="0.25">
      <c r="B37" s="100" t="s">
        <v>111</v>
      </c>
      <c r="C37" s="101">
        <v>33</v>
      </c>
      <c r="D37" s="102">
        <v>4.7313184607443941E-4</v>
      </c>
      <c r="E37" s="101">
        <v>18</v>
      </c>
      <c r="F37" s="102">
        <v>2.8623678142641331E-4</v>
      </c>
      <c r="G37" s="168">
        <v>-0.45454545454545459</v>
      </c>
      <c r="H37" s="104">
        <v>-15</v>
      </c>
    </row>
    <row r="38" spans="2:8" s="4" customFormat="1" ht="6" customHeight="1" x14ac:dyDescent="0.25">
      <c r="B38" s="169"/>
      <c r="C38" s="170"/>
      <c r="D38" s="170"/>
      <c r="E38" s="170"/>
      <c r="F38" s="170"/>
      <c r="G38" s="170"/>
      <c r="H38" s="170"/>
    </row>
    <row r="39" spans="2:8" s="4" customFormat="1" x14ac:dyDescent="0.25">
      <c r="B39" s="593" t="s">
        <v>128</v>
      </c>
      <c r="C39" s="593"/>
      <c r="D39" s="593"/>
      <c r="E39" s="593"/>
      <c r="F39" s="593"/>
      <c r="G39" s="593"/>
      <c r="H39" s="593"/>
    </row>
    <row r="40" spans="2:8" s="4" customFormat="1" x14ac:dyDescent="0.25">
      <c r="B40" s="606" t="s">
        <v>112</v>
      </c>
      <c r="C40" s="606"/>
      <c r="D40" s="606"/>
      <c r="E40" s="606"/>
      <c r="F40" s="606"/>
      <c r="G40" s="606"/>
      <c r="H40" s="606"/>
    </row>
  </sheetData>
  <mergeCells count="3">
    <mergeCell ref="B3:H3"/>
    <mergeCell ref="B39:H39"/>
    <mergeCell ref="B40:H40"/>
  </mergeCells>
  <pageMargins left="0.70866141732283472" right="0.70866141732283472" top="0.35433070866141736" bottom="0.74803149606299213" header="0" footer="0.31496062992125984"/>
  <pageSetup paperSize="9" scale="91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7D8583C-329E-4FED-BFDD-D9AAF08F6F77}">
  <sheetPr>
    <pageSetUpPr fitToPage="1"/>
  </sheetPr>
  <dimension ref="A1:J3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30.5703125" style="38" customWidth="1"/>
    <col min="3" max="3" width="15.7109375" style="38" customWidth="1"/>
    <col min="4" max="4" width="11.42578125" style="38"/>
    <col min="5" max="5" width="17.140625" style="38" customWidth="1"/>
    <col min="9" max="9" width="32" customWidth="1"/>
  </cols>
  <sheetData>
    <row r="1" spans="1:8" ht="30" customHeight="1" x14ac:dyDescent="0.25"/>
    <row r="3" spans="1:8" s="4" customFormat="1" ht="38.25" customHeight="1" thickBot="1" x14ac:dyDescent="0.3">
      <c r="B3" s="589" t="s">
        <v>192</v>
      </c>
      <c r="C3" s="589"/>
      <c r="D3" s="589"/>
      <c r="E3" s="589"/>
      <c r="F3" s="589"/>
      <c r="G3" s="589"/>
      <c r="H3" s="589"/>
    </row>
    <row r="4" spans="1:8" s="4" customFormat="1" ht="6" customHeight="1" thickBot="1" x14ac:dyDescent="0.3"/>
    <row r="5" spans="1:8" s="4" customFormat="1" ht="30" x14ac:dyDescent="0.25">
      <c r="C5" s="89" t="s">
        <v>172</v>
      </c>
      <c r="D5" s="89" t="s">
        <v>106</v>
      </c>
      <c r="E5" s="89" t="s">
        <v>169</v>
      </c>
      <c r="F5" s="89" t="s">
        <v>106</v>
      </c>
      <c r="G5" s="89" t="s">
        <v>107</v>
      </c>
      <c r="H5" s="89" t="s">
        <v>108</v>
      </c>
    </row>
    <row r="6" spans="1:8" ht="15.75" x14ac:dyDescent="0.25">
      <c r="B6" s="157" t="s">
        <v>129</v>
      </c>
      <c r="C6" s="158"/>
      <c r="D6" s="158"/>
      <c r="E6" s="158"/>
      <c r="F6" s="158"/>
      <c r="G6" s="158"/>
      <c r="H6" s="158"/>
    </row>
    <row r="7" spans="1:8" s="4" customFormat="1" x14ac:dyDescent="0.25">
      <c r="B7" s="95" t="s">
        <v>130</v>
      </c>
      <c r="C7" s="96">
        <v>59970</v>
      </c>
      <c r="D7" s="97">
        <v>0.85980960027527675</v>
      </c>
      <c r="E7" s="96">
        <v>54341</v>
      </c>
      <c r="F7" s="97">
        <v>0.86413294108292915</v>
      </c>
      <c r="G7" s="98">
        <v>-9.3863598465899645E-2</v>
      </c>
      <c r="H7" s="99">
        <v>-5629</v>
      </c>
    </row>
    <row r="8" spans="1:8" s="4" customFormat="1" x14ac:dyDescent="0.25">
      <c r="B8" s="171" t="s">
        <v>122</v>
      </c>
      <c r="C8" s="96">
        <v>26345</v>
      </c>
      <c r="D8" s="97">
        <v>0.37771692378276078</v>
      </c>
      <c r="E8" s="96">
        <v>23592</v>
      </c>
      <c r="F8" s="97">
        <v>0.37516100818955234</v>
      </c>
      <c r="G8" s="98">
        <v>-0.10449800721199465</v>
      </c>
      <c r="H8" s="99">
        <v>-2753</v>
      </c>
    </row>
    <row r="9" spans="1:8" s="4" customFormat="1" x14ac:dyDescent="0.25">
      <c r="B9" s="171" t="s">
        <v>123</v>
      </c>
      <c r="C9" s="96">
        <v>28867</v>
      </c>
      <c r="D9" s="97">
        <v>0.41387566668578313</v>
      </c>
      <c r="E9" s="96">
        <v>24778</v>
      </c>
      <c r="F9" s="97">
        <v>0.39402083167687046</v>
      </c>
      <c r="G9" s="98">
        <v>-0.14164963453077906</v>
      </c>
      <c r="H9" s="99">
        <v>-4089</v>
      </c>
    </row>
    <row r="10" spans="1:8" s="4" customFormat="1" x14ac:dyDescent="0.25">
      <c r="B10" s="95" t="s">
        <v>131</v>
      </c>
      <c r="C10" s="96">
        <v>8116</v>
      </c>
      <c r="D10" s="97">
        <v>0.11636175947697425</v>
      </c>
      <c r="E10" s="96">
        <v>7352</v>
      </c>
      <c r="F10" s="97">
        <v>0.11691182316927726</v>
      </c>
      <c r="G10" s="98">
        <v>-9.4135041892557947E-2</v>
      </c>
      <c r="H10" s="99">
        <v>-764</v>
      </c>
    </row>
    <row r="11" spans="1:8" s="4" customFormat="1" x14ac:dyDescent="0.25">
      <c r="B11" s="171" t="s">
        <v>125</v>
      </c>
      <c r="C11" s="96">
        <v>7311</v>
      </c>
      <c r="D11" s="97">
        <v>0.10482020989849171</v>
      </c>
      <c r="E11" s="96">
        <v>6195</v>
      </c>
      <c r="F11" s="97">
        <v>9.8513158940923912E-2</v>
      </c>
      <c r="G11" s="98">
        <v>-0.15264669675830944</v>
      </c>
      <c r="H11" s="99">
        <v>-1116</v>
      </c>
    </row>
    <row r="12" spans="1:8" s="4" customFormat="1" x14ac:dyDescent="0.25">
      <c r="A12" s="115"/>
      <c r="B12" s="95" t="s">
        <v>132</v>
      </c>
      <c r="C12" s="96">
        <v>1502</v>
      </c>
      <c r="D12" s="97">
        <v>2.1534667660721454E-2</v>
      </c>
      <c r="E12" s="96">
        <v>1043</v>
      </c>
      <c r="F12" s="97">
        <v>1.6585831279319393E-2</v>
      </c>
      <c r="G12" s="98">
        <v>-0.30559254327563246</v>
      </c>
      <c r="H12" s="99">
        <v>-459</v>
      </c>
    </row>
    <row r="13" spans="1:8" s="4" customFormat="1" x14ac:dyDescent="0.25">
      <c r="B13" s="100" t="s">
        <v>127</v>
      </c>
      <c r="C13" s="101">
        <v>160</v>
      </c>
      <c r="D13" s="102">
        <v>2.293972587027585E-3</v>
      </c>
      <c r="E13" s="101">
        <v>149</v>
      </c>
      <c r="F13" s="102">
        <v>2.369404468474199E-3</v>
      </c>
      <c r="G13" s="103">
        <v>-6.8749999999999978E-2</v>
      </c>
      <c r="H13" s="104">
        <v>-11</v>
      </c>
    </row>
    <row r="14" spans="1:8" s="4" customFormat="1" x14ac:dyDescent="0.25">
      <c r="B14" s="159" t="s">
        <v>129</v>
      </c>
      <c r="C14" s="160">
        <v>69748</v>
      </c>
      <c r="D14" s="161">
        <v>1</v>
      </c>
      <c r="E14" s="160">
        <v>62885</v>
      </c>
      <c r="F14" s="161">
        <v>1</v>
      </c>
      <c r="G14" s="162">
        <v>-9.8397086654814503E-2</v>
      </c>
      <c r="H14" s="163">
        <v>-6863</v>
      </c>
    </row>
    <row r="15" spans="1:8" ht="15.75" x14ac:dyDescent="0.25">
      <c r="B15" s="157" t="s">
        <v>110</v>
      </c>
      <c r="C15" s="158"/>
      <c r="D15" s="158"/>
      <c r="E15" s="158"/>
      <c r="F15" s="158"/>
      <c r="G15" s="158"/>
      <c r="H15" s="158"/>
    </row>
    <row r="16" spans="1:8" s="4" customFormat="1" x14ac:dyDescent="0.25">
      <c r="B16" s="95" t="s">
        <v>130</v>
      </c>
      <c r="C16" s="96">
        <v>33338</v>
      </c>
      <c r="D16" s="97">
        <v>0.84965721130565541</v>
      </c>
      <c r="E16" s="96">
        <v>30113</v>
      </c>
      <c r="F16" s="97">
        <v>0.87828851426238119</v>
      </c>
      <c r="G16" s="98">
        <v>-9.6736456896034606E-2</v>
      </c>
      <c r="H16" s="99">
        <v>-3225</v>
      </c>
    </row>
    <row r="17" spans="2:10" s="4" customFormat="1" x14ac:dyDescent="0.25">
      <c r="B17" s="171" t="s">
        <v>122</v>
      </c>
      <c r="C17" s="96">
        <v>8490</v>
      </c>
      <c r="D17" s="97">
        <v>0.21637739888370672</v>
      </c>
      <c r="E17" s="96">
        <v>7752</v>
      </c>
      <c r="F17" s="97">
        <v>0.22609811584903458</v>
      </c>
      <c r="G17" s="98">
        <v>-8.6925795053003574E-2</v>
      </c>
      <c r="H17" s="99">
        <v>-738</v>
      </c>
    </row>
    <row r="18" spans="2:10" s="4" customFormat="1" x14ac:dyDescent="0.25">
      <c r="B18" s="171" t="s">
        <v>123</v>
      </c>
      <c r="C18" s="96">
        <v>23106</v>
      </c>
      <c r="D18" s="97">
        <v>0.58888294212095726</v>
      </c>
      <c r="E18" s="96">
        <v>19642</v>
      </c>
      <c r="F18" s="97">
        <v>0.5728868926092282</v>
      </c>
      <c r="G18" s="98">
        <v>-0.14991777027611874</v>
      </c>
      <c r="H18" s="99">
        <v>-3464</v>
      </c>
    </row>
    <row r="19" spans="2:10" s="4" customFormat="1" x14ac:dyDescent="0.25">
      <c r="B19" s="95" t="s">
        <v>131</v>
      </c>
      <c r="C19" s="96">
        <v>4270</v>
      </c>
      <c r="D19" s="97">
        <v>0.10882585314881361</v>
      </c>
      <c r="E19" s="96">
        <v>2999</v>
      </c>
      <c r="F19" s="97">
        <v>8.7470104415796529E-2</v>
      </c>
      <c r="G19" s="98">
        <v>-0.29765807962529278</v>
      </c>
      <c r="H19" s="99">
        <v>-1271</v>
      </c>
    </row>
    <row r="20" spans="2:10" s="4" customFormat="1" x14ac:dyDescent="0.25">
      <c r="B20" s="171" t="s">
        <v>125</v>
      </c>
      <c r="C20" s="96">
        <v>3819</v>
      </c>
      <c r="D20" s="97">
        <v>9.7331600275250396E-2</v>
      </c>
      <c r="E20" s="96">
        <v>2685</v>
      </c>
      <c r="F20" s="97">
        <v>7.8311847401271659E-2</v>
      </c>
      <c r="G20" s="98">
        <v>-0.29693637077769053</v>
      </c>
      <c r="H20" s="99">
        <v>-1134</v>
      </c>
    </row>
    <row r="21" spans="2:10" s="4" customFormat="1" x14ac:dyDescent="0.25">
      <c r="B21" s="95" t="s">
        <v>132</v>
      </c>
      <c r="C21" s="96">
        <v>1502</v>
      </c>
      <c r="D21" s="97">
        <v>3.8280194714172849E-2</v>
      </c>
      <c r="E21" s="96">
        <v>1043</v>
      </c>
      <c r="F21" s="97">
        <v>3.042057982850143E-2</v>
      </c>
      <c r="G21" s="98">
        <v>-0.30559254327563246</v>
      </c>
      <c r="H21" s="99">
        <v>-459</v>
      </c>
    </row>
    <row r="22" spans="2:10" s="4" customFormat="1" x14ac:dyDescent="0.25">
      <c r="B22" s="100" t="s">
        <v>127</v>
      </c>
      <c r="C22" s="101">
        <v>127</v>
      </c>
      <c r="D22" s="102">
        <v>3.2367408313581569E-3</v>
      </c>
      <c r="E22" s="101">
        <v>131</v>
      </c>
      <c r="F22" s="102">
        <v>3.8208014933208889E-3</v>
      </c>
      <c r="G22" s="103">
        <v>3.1496062992125928E-2</v>
      </c>
      <c r="H22" s="104">
        <v>4</v>
      </c>
    </row>
    <row r="23" spans="2:10" s="4" customFormat="1" x14ac:dyDescent="0.25">
      <c r="B23" s="159" t="s">
        <v>133</v>
      </c>
      <c r="C23" s="160">
        <v>39237</v>
      </c>
      <c r="D23" s="161">
        <v>1</v>
      </c>
      <c r="E23" s="160">
        <v>34286</v>
      </c>
      <c r="F23" s="161">
        <v>1</v>
      </c>
      <c r="G23" s="162">
        <v>-0.12618192012641127</v>
      </c>
      <c r="H23" s="163">
        <v>-4951</v>
      </c>
      <c r="J23" s="1" t="s">
        <v>193</v>
      </c>
    </row>
    <row r="24" spans="2:10" ht="15.75" x14ac:dyDescent="0.25">
      <c r="B24" s="157" t="s">
        <v>111</v>
      </c>
      <c r="C24" s="158"/>
      <c r="D24" s="158"/>
      <c r="E24" s="158"/>
      <c r="F24" s="158"/>
      <c r="G24" s="158"/>
      <c r="H24" s="158"/>
    </row>
    <row r="25" spans="2:10" s="4" customFormat="1" x14ac:dyDescent="0.25">
      <c r="B25" s="95" t="s">
        <v>130</v>
      </c>
      <c r="C25" s="96">
        <v>26632</v>
      </c>
      <c r="D25" s="97">
        <v>0.87286552390940975</v>
      </c>
      <c r="E25" s="96">
        <v>24228</v>
      </c>
      <c r="F25" s="97">
        <v>0.84716248819888806</v>
      </c>
      <c r="G25" s="172">
        <v>-9.0267347551817312E-2</v>
      </c>
      <c r="H25" s="173">
        <v>-2404</v>
      </c>
      <c r="I25" s="52"/>
    </row>
    <row r="26" spans="2:10" s="4" customFormat="1" x14ac:dyDescent="0.25">
      <c r="B26" s="171" t="s">
        <v>122</v>
      </c>
      <c r="C26" s="96">
        <v>17855</v>
      </c>
      <c r="D26" s="97">
        <v>0.58519878076759202</v>
      </c>
      <c r="E26" s="96">
        <v>15840</v>
      </c>
      <c r="F26" s="97">
        <v>0.55386551977341869</v>
      </c>
      <c r="G26" s="172">
        <v>-0.11285354242509105</v>
      </c>
      <c r="H26" s="173">
        <v>-2015</v>
      </c>
      <c r="I26" s="52"/>
    </row>
    <row r="27" spans="2:10" s="4" customFormat="1" x14ac:dyDescent="0.25">
      <c r="B27" s="171" t="s">
        <v>123</v>
      </c>
      <c r="C27" s="96">
        <v>5761</v>
      </c>
      <c r="D27" s="97">
        <v>0.18881714791386714</v>
      </c>
      <c r="E27" s="96">
        <v>5136</v>
      </c>
      <c r="F27" s="97">
        <v>0.17958669883562361</v>
      </c>
      <c r="G27" s="172">
        <v>-0.10848810970317657</v>
      </c>
      <c r="H27" s="173">
        <v>-625</v>
      </c>
      <c r="I27" s="52"/>
    </row>
    <row r="28" spans="2:10" s="4" customFormat="1" x14ac:dyDescent="0.25">
      <c r="B28" s="95" t="s">
        <v>131</v>
      </c>
      <c r="C28" s="96">
        <v>3846</v>
      </c>
      <c r="D28" s="97">
        <v>0.12605289895447544</v>
      </c>
      <c r="E28" s="96">
        <v>4353</v>
      </c>
      <c r="F28" s="97">
        <v>0.15220811916500576</v>
      </c>
      <c r="G28" s="172">
        <v>0.1318252730109204</v>
      </c>
      <c r="H28" s="173">
        <v>507</v>
      </c>
      <c r="I28" s="52"/>
    </row>
    <row r="29" spans="2:10" s="4" customFormat="1" x14ac:dyDescent="0.25">
      <c r="B29" s="171" t="s">
        <v>125</v>
      </c>
      <c r="C29" s="96">
        <v>3492</v>
      </c>
      <c r="D29" s="97">
        <v>0.11445052603978893</v>
      </c>
      <c r="E29" s="96">
        <v>3510</v>
      </c>
      <c r="F29" s="97">
        <v>0.12273156404070072</v>
      </c>
      <c r="G29" s="172">
        <v>5.1546391752577136E-3</v>
      </c>
      <c r="H29" s="173">
        <v>18</v>
      </c>
      <c r="I29" s="52"/>
    </row>
    <row r="30" spans="2:10" s="4" customFormat="1" x14ac:dyDescent="0.25">
      <c r="B30" s="95" t="s">
        <v>132</v>
      </c>
      <c r="C30" s="96">
        <v>0</v>
      </c>
      <c r="D30" s="97">
        <v>0</v>
      </c>
      <c r="E30" s="96">
        <v>0</v>
      </c>
      <c r="F30" s="97">
        <v>0</v>
      </c>
      <c r="G30" s="172" t="s">
        <v>90</v>
      </c>
      <c r="H30" s="173">
        <v>0</v>
      </c>
      <c r="I30" s="52"/>
    </row>
    <row r="31" spans="2:10" s="4" customFormat="1" x14ac:dyDescent="0.25">
      <c r="B31" s="95" t="s">
        <v>127</v>
      </c>
      <c r="C31" s="96">
        <v>33</v>
      </c>
      <c r="D31" s="97">
        <v>1.0815771361148438E-3</v>
      </c>
      <c r="E31" s="96">
        <v>18</v>
      </c>
      <c r="F31" s="97">
        <v>6.2939263610615754E-4</v>
      </c>
      <c r="G31" s="172">
        <v>-0.45454545454545459</v>
      </c>
      <c r="H31" s="173">
        <v>-15</v>
      </c>
      <c r="I31" s="52"/>
    </row>
    <row r="32" spans="2:10" s="4" customFormat="1" x14ac:dyDescent="0.25">
      <c r="B32" s="159" t="s">
        <v>134</v>
      </c>
      <c r="C32" s="160">
        <v>30511</v>
      </c>
      <c r="D32" s="161">
        <v>1</v>
      </c>
      <c r="E32" s="160">
        <v>28599</v>
      </c>
      <c r="F32" s="161">
        <v>1</v>
      </c>
      <c r="G32" s="162">
        <v>-6.2665923765199416E-2</v>
      </c>
      <c r="H32" s="163">
        <v>-1912</v>
      </c>
    </row>
    <row r="33" spans="2:8" s="4" customFormat="1" ht="6" customHeight="1" x14ac:dyDescent="0.25">
      <c r="B33" s="169"/>
      <c r="C33" s="170"/>
      <c r="D33" s="170"/>
      <c r="E33" s="170"/>
      <c r="F33" s="170"/>
      <c r="G33" s="170"/>
      <c r="H33" s="170"/>
    </row>
    <row r="34" spans="2:8" s="4" customFormat="1" x14ac:dyDescent="0.25">
      <c r="B34" s="593" t="s">
        <v>128</v>
      </c>
      <c r="C34" s="593"/>
      <c r="D34" s="593"/>
      <c r="E34" s="593"/>
      <c r="F34" s="593"/>
      <c r="G34" s="593"/>
      <c r="H34" s="593"/>
    </row>
    <row r="35" spans="2:8" s="4" customFormat="1" x14ac:dyDescent="0.25">
      <c r="B35" s="606" t="s">
        <v>112</v>
      </c>
      <c r="C35" s="606"/>
      <c r="D35" s="606"/>
      <c r="E35" s="606"/>
      <c r="F35" s="606"/>
      <c r="G35" s="606"/>
      <c r="H35" s="606"/>
    </row>
  </sheetData>
  <mergeCells count="3">
    <mergeCell ref="B3:H3"/>
    <mergeCell ref="B34:H34"/>
    <mergeCell ref="B35:H35"/>
  </mergeCells>
  <pageMargins left="0.70866141732283472" right="0.70866141732283472" top="0.35433070866141736" bottom="0.74803149606299213" header="0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4E1936D-8B5D-4A0E-A5F5-140357ED4D2E}">
  <dimension ref="B1:AT748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8" width="10.7109375" style="38" customWidth="1"/>
    <col min="9" max="9" width="11.140625" style="38" customWidth="1"/>
    <col min="10" max="14" width="10.7109375" style="38" customWidth="1"/>
    <col min="15" max="15" width="11.140625" style="38" customWidth="1"/>
    <col min="16" max="20" width="10.7109375" style="38" customWidth="1"/>
    <col min="21" max="21" width="11.140625" style="38" customWidth="1"/>
    <col min="22" max="26" width="10.7109375" style="38" customWidth="1"/>
    <col min="27" max="27" width="11.140625" style="38" customWidth="1"/>
    <col min="28" max="32" width="10.7109375" style="38" customWidth="1"/>
    <col min="33" max="33" width="11.140625" style="38" customWidth="1"/>
    <col min="34" max="40" width="10.7109375" style="38" customWidth="1"/>
    <col min="41" max="41" width="11.140625" style="38" customWidth="1"/>
    <col min="42" max="46" width="10.7109375" style="38" customWidth="1"/>
  </cols>
  <sheetData>
    <row r="1" spans="2:46" ht="30" customHeight="1" x14ac:dyDescent="0.25"/>
    <row r="3" spans="2:46" s="4" customFormat="1" ht="21.75" thickBot="1" x14ac:dyDescent="0.3">
      <c r="B3" s="42" t="s">
        <v>194</v>
      </c>
      <c r="C3" s="42"/>
      <c r="D3" s="42"/>
      <c r="E3" s="42"/>
      <c r="F3" s="42"/>
      <c r="G3" s="42"/>
      <c r="H3" s="42"/>
      <c r="I3" s="42"/>
      <c r="J3" s="42"/>
      <c r="K3" s="42"/>
      <c r="L3" s="42"/>
      <c r="M3" s="42"/>
      <c r="N3" s="42"/>
      <c r="O3" s="42"/>
      <c r="P3" s="42"/>
      <c r="Q3" s="42"/>
      <c r="R3" s="42"/>
      <c r="S3" s="42"/>
      <c r="T3" s="42"/>
      <c r="U3" s="42"/>
      <c r="V3" s="42"/>
      <c r="W3" s="42"/>
      <c r="X3" s="42"/>
      <c r="Y3" s="42"/>
      <c r="Z3" s="42"/>
      <c r="AA3" s="42"/>
      <c r="AB3" s="42"/>
      <c r="AC3" s="42"/>
      <c r="AD3" s="42"/>
      <c r="AE3" s="42"/>
      <c r="AF3" s="42"/>
      <c r="AG3" s="42"/>
      <c r="AH3" s="42"/>
      <c r="AI3" s="42"/>
      <c r="AJ3" s="42"/>
      <c r="AK3" s="42"/>
      <c r="AL3" s="42"/>
      <c r="AM3" s="42"/>
      <c r="AN3" s="42"/>
      <c r="AO3" s="42"/>
      <c r="AP3" s="42"/>
      <c r="AQ3" s="42"/>
      <c r="AR3" s="42"/>
      <c r="AS3" s="42"/>
      <c r="AT3" s="42"/>
    </row>
    <row r="4" spans="2:46" s="4" customFormat="1" ht="6" customHeight="1" thickBot="1" x14ac:dyDescent="0.3">
      <c r="B4" s="76"/>
      <c r="C4" s="76"/>
      <c r="D4" s="76"/>
      <c r="E4" s="76"/>
      <c r="F4" s="76"/>
      <c r="G4" s="76"/>
      <c r="H4" s="76"/>
      <c r="I4" s="76"/>
      <c r="J4" s="76"/>
      <c r="K4" s="76"/>
      <c r="L4" s="76"/>
      <c r="M4" s="76"/>
      <c r="N4" s="76"/>
      <c r="O4" s="76"/>
      <c r="P4" s="76"/>
      <c r="Q4" s="76"/>
      <c r="R4" s="76"/>
      <c r="S4" s="76"/>
      <c r="T4" s="76"/>
      <c r="U4" s="76"/>
      <c r="V4" s="76"/>
      <c r="W4" s="76"/>
      <c r="X4" s="76"/>
      <c r="Y4" s="76"/>
      <c r="Z4" s="76"/>
      <c r="AA4" s="76"/>
      <c r="AB4" s="76"/>
      <c r="AC4" s="76"/>
      <c r="AD4" s="76"/>
      <c r="AE4" s="76"/>
      <c r="AF4" s="76"/>
      <c r="AG4" s="76"/>
      <c r="AH4" s="76"/>
      <c r="AI4" s="76"/>
      <c r="AJ4" s="76"/>
      <c r="AK4" s="76"/>
      <c r="AL4" s="76"/>
      <c r="AM4" s="76"/>
      <c r="AN4" s="76"/>
      <c r="AO4" s="76"/>
      <c r="AP4" s="76"/>
      <c r="AQ4" s="76"/>
      <c r="AR4" s="76"/>
      <c r="AS4" s="76"/>
      <c r="AT4" s="76"/>
    </row>
    <row r="5" spans="2:46" s="4" customFormat="1" ht="25.5" customHeight="1" thickBot="1" x14ac:dyDescent="0.3">
      <c r="B5" s="109"/>
      <c r="C5" s="618" t="s">
        <v>44</v>
      </c>
      <c r="D5" s="619"/>
      <c r="E5" s="619"/>
      <c r="F5" s="619"/>
      <c r="G5" s="619"/>
      <c r="H5" s="620"/>
      <c r="I5" s="611" t="s">
        <v>130</v>
      </c>
      <c r="J5" s="613"/>
      <c r="K5" s="613"/>
      <c r="L5" s="613"/>
      <c r="M5" s="613"/>
      <c r="N5" s="612"/>
      <c r="O5" s="621" t="s">
        <v>122</v>
      </c>
      <c r="P5" s="622"/>
      <c r="Q5" s="622"/>
      <c r="R5" s="622"/>
      <c r="S5" s="622"/>
      <c r="T5" s="623"/>
      <c r="U5" s="621" t="s">
        <v>123</v>
      </c>
      <c r="V5" s="622"/>
      <c r="W5" s="622"/>
      <c r="X5" s="622"/>
      <c r="Y5" s="622"/>
      <c r="Z5" s="623"/>
      <c r="AA5" s="611" t="s">
        <v>131</v>
      </c>
      <c r="AB5" s="613"/>
      <c r="AC5" s="613"/>
      <c r="AD5" s="613"/>
      <c r="AE5" s="613"/>
      <c r="AF5" s="612"/>
      <c r="AG5" s="621" t="s">
        <v>125</v>
      </c>
      <c r="AH5" s="622"/>
      <c r="AI5" s="622"/>
      <c r="AJ5" s="622"/>
      <c r="AK5" s="622"/>
      <c r="AL5" s="623"/>
      <c r="AM5" s="611" t="s">
        <v>132</v>
      </c>
      <c r="AN5" s="612"/>
      <c r="AO5" s="611" t="s">
        <v>135</v>
      </c>
      <c r="AP5" s="613"/>
      <c r="AQ5" s="613"/>
      <c r="AR5" s="613"/>
      <c r="AS5" s="613"/>
      <c r="AT5" s="612"/>
    </row>
    <row r="6" spans="2:46" s="4" customFormat="1" ht="21" customHeight="1" x14ac:dyDescent="0.25">
      <c r="B6" s="109"/>
      <c r="C6" s="614" t="s">
        <v>114</v>
      </c>
      <c r="D6" s="615"/>
      <c r="E6" s="616" t="s">
        <v>136</v>
      </c>
      <c r="F6" s="615"/>
      <c r="G6" s="616" t="s">
        <v>51</v>
      </c>
      <c r="H6" s="617"/>
      <c r="I6" s="608" t="s">
        <v>114</v>
      </c>
      <c r="J6" s="603"/>
      <c r="K6" s="604" t="s">
        <v>136</v>
      </c>
      <c r="L6" s="603"/>
      <c r="M6" s="604" t="s">
        <v>51</v>
      </c>
      <c r="N6" s="607"/>
      <c r="O6" s="608" t="s">
        <v>114</v>
      </c>
      <c r="P6" s="603"/>
      <c r="Q6" s="604" t="s">
        <v>136</v>
      </c>
      <c r="R6" s="603"/>
      <c r="S6" s="604" t="s">
        <v>51</v>
      </c>
      <c r="T6" s="607"/>
      <c r="U6" s="608" t="s">
        <v>114</v>
      </c>
      <c r="V6" s="603"/>
      <c r="W6" s="604" t="s">
        <v>136</v>
      </c>
      <c r="X6" s="603"/>
      <c r="Y6" s="604" t="s">
        <v>51</v>
      </c>
      <c r="Z6" s="607"/>
      <c r="AA6" s="608" t="s">
        <v>114</v>
      </c>
      <c r="AB6" s="603"/>
      <c r="AC6" s="604" t="s">
        <v>136</v>
      </c>
      <c r="AD6" s="603"/>
      <c r="AE6" s="604" t="s">
        <v>51</v>
      </c>
      <c r="AF6" s="607"/>
      <c r="AG6" s="608" t="s">
        <v>114</v>
      </c>
      <c r="AH6" s="603"/>
      <c r="AI6" s="604" t="s">
        <v>136</v>
      </c>
      <c r="AJ6" s="603"/>
      <c r="AK6" s="604" t="s">
        <v>51</v>
      </c>
      <c r="AL6" s="607"/>
      <c r="AM6" s="609" t="s">
        <v>51</v>
      </c>
      <c r="AN6" s="610"/>
      <c r="AO6" s="608" t="s">
        <v>114</v>
      </c>
      <c r="AP6" s="603"/>
      <c r="AQ6" s="604" t="s">
        <v>136</v>
      </c>
      <c r="AR6" s="603"/>
      <c r="AS6" s="604" t="s">
        <v>51</v>
      </c>
      <c r="AT6" s="607"/>
    </row>
    <row r="7" spans="2:46" s="4" customFormat="1" ht="30.75" thickBot="1" x14ac:dyDescent="0.3">
      <c r="B7" s="15"/>
      <c r="C7" s="174" t="s">
        <v>116</v>
      </c>
      <c r="D7" s="175" t="s">
        <v>52</v>
      </c>
      <c r="E7" s="176" t="s">
        <v>116</v>
      </c>
      <c r="F7" s="175" t="s">
        <v>52</v>
      </c>
      <c r="G7" s="176" t="s">
        <v>116</v>
      </c>
      <c r="H7" s="177" t="s">
        <v>52</v>
      </c>
      <c r="I7" s="178" t="s">
        <v>116</v>
      </c>
      <c r="J7" s="111" t="s">
        <v>52</v>
      </c>
      <c r="K7" s="112" t="s">
        <v>116</v>
      </c>
      <c r="L7" s="111" t="s">
        <v>52</v>
      </c>
      <c r="M7" s="112" t="s">
        <v>116</v>
      </c>
      <c r="N7" s="179" t="s">
        <v>52</v>
      </c>
      <c r="O7" s="178" t="s">
        <v>116</v>
      </c>
      <c r="P7" s="111" t="s">
        <v>52</v>
      </c>
      <c r="Q7" s="112" t="s">
        <v>116</v>
      </c>
      <c r="R7" s="111" t="s">
        <v>52</v>
      </c>
      <c r="S7" s="112" t="s">
        <v>116</v>
      </c>
      <c r="T7" s="179" t="s">
        <v>52</v>
      </c>
      <c r="U7" s="178" t="s">
        <v>116</v>
      </c>
      <c r="V7" s="111" t="s">
        <v>52</v>
      </c>
      <c r="W7" s="112" t="s">
        <v>116</v>
      </c>
      <c r="X7" s="111" t="s">
        <v>52</v>
      </c>
      <c r="Y7" s="112" t="s">
        <v>116</v>
      </c>
      <c r="Z7" s="179" t="s">
        <v>52</v>
      </c>
      <c r="AA7" s="178" t="s">
        <v>116</v>
      </c>
      <c r="AB7" s="111" t="s">
        <v>52</v>
      </c>
      <c r="AC7" s="112" t="s">
        <v>116</v>
      </c>
      <c r="AD7" s="111" t="s">
        <v>52</v>
      </c>
      <c r="AE7" s="112" t="s">
        <v>116</v>
      </c>
      <c r="AF7" s="179" t="s">
        <v>52</v>
      </c>
      <c r="AG7" s="178" t="s">
        <v>116</v>
      </c>
      <c r="AH7" s="111" t="s">
        <v>52</v>
      </c>
      <c r="AI7" s="112" t="s">
        <v>116</v>
      </c>
      <c r="AJ7" s="111" t="s">
        <v>52</v>
      </c>
      <c r="AK7" s="112" t="s">
        <v>116</v>
      </c>
      <c r="AL7" s="179" t="s">
        <v>52</v>
      </c>
      <c r="AM7" s="178" t="s">
        <v>116</v>
      </c>
      <c r="AN7" s="179" t="s">
        <v>52</v>
      </c>
      <c r="AO7" s="178" t="s">
        <v>116</v>
      </c>
      <c r="AP7" s="111" t="s">
        <v>52</v>
      </c>
      <c r="AQ7" s="112" t="s">
        <v>116</v>
      </c>
      <c r="AR7" s="111" t="s">
        <v>52</v>
      </c>
      <c r="AS7" s="112" t="s">
        <v>116</v>
      </c>
      <c r="AT7" s="179" t="s">
        <v>52</v>
      </c>
    </row>
    <row r="8" spans="2:46" s="4" customFormat="1" x14ac:dyDescent="0.25">
      <c r="B8" s="52" t="s">
        <v>78</v>
      </c>
      <c r="C8" s="180">
        <v>7224</v>
      </c>
      <c r="D8" s="54">
        <v>-7.5860304464628325E-2</v>
      </c>
      <c r="E8" s="117">
        <v>5659</v>
      </c>
      <c r="F8" s="54">
        <v>-0.18009272674587073</v>
      </c>
      <c r="G8" s="117">
        <v>12883</v>
      </c>
      <c r="H8" s="54">
        <v>-0.12473673483252934</v>
      </c>
      <c r="I8" s="180">
        <v>6245</v>
      </c>
      <c r="J8" s="54">
        <v>-2.66521197007481E-2</v>
      </c>
      <c r="K8" s="117">
        <v>4766</v>
      </c>
      <c r="L8" s="54">
        <v>-0.20367585630743523</v>
      </c>
      <c r="M8" s="117">
        <v>11011</v>
      </c>
      <c r="N8" s="54">
        <v>-0.11208773486009194</v>
      </c>
      <c r="O8" s="180">
        <v>1823</v>
      </c>
      <c r="P8" s="54">
        <v>3.2276330690826693E-2</v>
      </c>
      <c r="Q8" s="117">
        <v>2833</v>
      </c>
      <c r="R8" s="54">
        <v>-0.27803261977573901</v>
      </c>
      <c r="S8" s="117">
        <v>4656</v>
      </c>
      <c r="T8" s="54">
        <v>-0.18172231985940246</v>
      </c>
      <c r="U8" s="180">
        <v>3777</v>
      </c>
      <c r="V8" s="54">
        <v>-5.267118133935289E-2</v>
      </c>
      <c r="W8" s="117">
        <v>1165</v>
      </c>
      <c r="X8" s="54">
        <v>-0.15640839971035481</v>
      </c>
      <c r="Y8" s="117">
        <v>4942</v>
      </c>
      <c r="Z8" s="54">
        <v>-7.9359165424739198E-2</v>
      </c>
      <c r="AA8" s="180">
        <v>659</v>
      </c>
      <c r="AB8" s="54">
        <v>-0.42344706911636043</v>
      </c>
      <c r="AC8" s="117">
        <v>882</v>
      </c>
      <c r="AD8" s="54">
        <v>-7.8740157480314821E-3</v>
      </c>
      <c r="AE8" s="117">
        <v>1541</v>
      </c>
      <c r="AF8" s="54">
        <v>-0.24163385826771655</v>
      </c>
      <c r="AG8" s="180">
        <v>587</v>
      </c>
      <c r="AH8" s="54">
        <v>-0.43666026871401153</v>
      </c>
      <c r="AI8" s="117">
        <v>723</v>
      </c>
      <c r="AJ8" s="54">
        <v>-0.1018633540372671</v>
      </c>
      <c r="AK8" s="117">
        <v>1310</v>
      </c>
      <c r="AL8" s="54">
        <v>-0.29074174336762315</v>
      </c>
      <c r="AM8" s="180">
        <v>288</v>
      </c>
      <c r="AN8" s="54">
        <v>0.27433628318584069</v>
      </c>
      <c r="AO8" s="180">
        <v>32</v>
      </c>
      <c r="AP8" s="54">
        <v>0</v>
      </c>
      <c r="AQ8" s="117">
        <v>11</v>
      </c>
      <c r="AR8" s="54">
        <v>-0.60714285714285721</v>
      </c>
      <c r="AS8" s="117">
        <v>43</v>
      </c>
      <c r="AT8" s="54">
        <v>-0.28333333333333333</v>
      </c>
    </row>
    <row r="9" spans="2:46" s="4" customFormat="1" x14ac:dyDescent="0.25">
      <c r="B9" s="52" t="s">
        <v>79</v>
      </c>
      <c r="C9" s="180">
        <v>7297</v>
      </c>
      <c r="D9" s="54">
        <v>-0.20899728997289968</v>
      </c>
      <c r="E9" s="117">
        <v>6507</v>
      </c>
      <c r="F9" s="54">
        <v>-6.8298969072164928E-2</v>
      </c>
      <c r="G9" s="117">
        <v>13804</v>
      </c>
      <c r="H9" s="54">
        <v>-0.14837435992349934</v>
      </c>
      <c r="I9" s="180">
        <v>6341</v>
      </c>
      <c r="J9" s="54">
        <v>-0.20508963269399527</v>
      </c>
      <c r="K9" s="117">
        <v>5712</v>
      </c>
      <c r="L9" s="54">
        <v>-8.2998876224113061E-2</v>
      </c>
      <c r="M9" s="117">
        <v>12053</v>
      </c>
      <c r="N9" s="54">
        <v>-0.1515556806982965</v>
      </c>
      <c r="O9" s="180">
        <v>1449</v>
      </c>
      <c r="P9" s="54">
        <v>-0.13903743315508021</v>
      </c>
      <c r="Q9" s="117">
        <v>3681</v>
      </c>
      <c r="R9" s="54">
        <v>-9.8677766895200802E-2</v>
      </c>
      <c r="S9" s="117">
        <v>5130</v>
      </c>
      <c r="T9" s="54">
        <v>-0.11045604300329459</v>
      </c>
      <c r="U9" s="180">
        <v>4199</v>
      </c>
      <c r="V9" s="54">
        <v>-0.2923828783282777</v>
      </c>
      <c r="W9" s="117">
        <v>1196</v>
      </c>
      <c r="X9" s="54">
        <v>-0.19134550371872883</v>
      </c>
      <c r="Y9" s="117">
        <v>5395</v>
      </c>
      <c r="Z9" s="54">
        <v>-0.27222447052475385</v>
      </c>
      <c r="AA9" s="180">
        <v>732</v>
      </c>
      <c r="AB9" s="54">
        <v>-0.3146067415730337</v>
      </c>
      <c r="AC9" s="117">
        <v>788</v>
      </c>
      <c r="AD9" s="54">
        <v>4.3708609271523091E-2</v>
      </c>
      <c r="AE9" s="117">
        <v>1520</v>
      </c>
      <c r="AF9" s="54">
        <v>-0.16620954470652771</v>
      </c>
      <c r="AG9" s="180">
        <v>639</v>
      </c>
      <c r="AH9" s="54">
        <v>-0.33987603305785119</v>
      </c>
      <c r="AI9" s="117">
        <v>642</v>
      </c>
      <c r="AJ9" s="54">
        <v>-5.4491899852724623E-2</v>
      </c>
      <c r="AK9" s="117">
        <v>1281</v>
      </c>
      <c r="AL9" s="54">
        <v>-0.22222222222222221</v>
      </c>
      <c r="AM9" s="180">
        <v>191</v>
      </c>
      <c r="AN9" s="54">
        <v>9.1428571428571415E-2</v>
      </c>
      <c r="AO9" s="180">
        <v>33</v>
      </c>
      <c r="AP9" s="54">
        <v>5.6</v>
      </c>
      <c r="AQ9" s="117">
        <v>7</v>
      </c>
      <c r="AR9" s="54" t="s">
        <v>90</v>
      </c>
      <c r="AS9" s="117">
        <v>40</v>
      </c>
      <c r="AT9" s="54">
        <v>7</v>
      </c>
    </row>
    <row r="10" spans="2:46" s="4" customFormat="1" x14ac:dyDescent="0.25">
      <c r="B10" s="52" t="s">
        <v>80</v>
      </c>
      <c r="C10" s="180">
        <v>7216</v>
      </c>
      <c r="D10" s="54">
        <v>-5.4383435984798889E-2</v>
      </c>
      <c r="E10" s="117">
        <v>5802</v>
      </c>
      <c r="F10" s="54">
        <v>-7.6962544894817464E-3</v>
      </c>
      <c r="G10" s="117">
        <v>13018</v>
      </c>
      <c r="H10" s="54">
        <v>-3.4129692832764458E-2</v>
      </c>
      <c r="I10" s="180">
        <v>6302</v>
      </c>
      <c r="J10" s="54">
        <v>-5.3895811439723773E-2</v>
      </c>
      <c r="K10" s="117">
        <v>5107</v>
      </c>
      <c r="L10" s="54">
        <v>-1.1612154054577162E-2</v>
      </c>
      <c r="M10" s="117">
        <v>11409</v>
      </c>
      <c r="N10" s="54">
        <v>-3.5424416638484946E-2</v>
      </c>
      <c r="O10" s="180">
        <v>1623</v>
      </c>
      <c r="P10" s="54">
        <v>0.1033310673011556</v>
      </c>
      <c r="Q10" s="117">
        <v>3357</v>
      </c>
      <c r="R10" s="54">
        <v>-5.992719126295154E-2</v>
      </c>
      <c r="S10" s="117">
        <v>4980</v>
      </c>
      <c r="T10" s="54">
        <v>-1.2296707655692241E-2</v>
      </c>
      <c r="U10" s="180">
        <v>3996</v>
      </c>
      <c r="V10" s="54">
        <v>-0.21600941730429668</v>
      </c>
      <c r="W10" s="117">
        <v>1168</v>
      </c>
      <c r="X10" s="54">
        <v>0.25862068965517238</v>
      </c>
      <c r="Y10" s="117">
        <v>5164</v>
      </c>
      <c r="Z10" s="54">
        <v>-0.1429045643153527</v>
      </c>
      <c r="AA10" s="180">
        <v>674</v>
      </c>
      <c r="AB10" s="54">
        <v>-0.1740196078431373</v>
      </c>
      <c r="AC10" s="117">
        <v>695</v>
      </c>
      <c r="AD10" s="54">
        <v>2.9629629629629672E-2</v>
      </c>
      <c r="AE10" s="117">
        <v>1369</v>
      </c>
      <c r="AF10" s="54">
        <v>-8.1824279007377654E-2</v>
      </c>
      <c r="AG10" s="180">
        <v>620</v>
      </c>
      <c r="AH10" s="54">
        <v>-0.13769123783031989</v>
      </c>
      <c r="AI10" s="117">
        <v>566</v>
      </c>
      <c r="AJ10" s="54">
        <v>-8.7096774193548332E-2</v>
      </c>
      <c r="AK10" s="117">
        <v>1186</v>
      </c>
      <c r="AL10" s="54">
        <v>-0.11426437640029874</v>
      </c>
      <c r="AM10" s="180">
        <v>220</v>
      </c>
      <c r="AN10" s="54">
        <v>0.70542635658914721</v>
      </c>
      <c r="AO10" s="180">
        <v>20</v>
      </c>
      <c r="AP10" s="54">
        <v>-0.19999999999999996</v>
      </c>
      <c r="AQ10" s="117">
        <v>0</v>
      </c>
      <c r="AR10" s="54">
        <v>-1</v>
      </c>
      <c r="AS10" s="117">
        <v>20</v>
      </c>
      <c r="AT10" s="54">
        <v>-0.33333333333333337</v>
      </c>
    </row>
    <row r="11" spans="2:46" s="4" customFormat="1" x14ac:dyDescent="0.25">
      <c r="B11" s="52" t="s">
        <v>81</v>
      </c>
      <c r="C11" s="180">
        <v>3267</v>
      </c>
      <c r="D11" s="54">
        <v>-0.3066638370118846</v>
      </c>
      <c r="E11" s="117">
        <v>2869</v>
      </c>
      <c r="F11" s="54">
        <v>-0.16840579710144932</v>
      </c>
      <c r="G11" s="117">
        <v>6136</v>
      </c>
      <c r="H11" s="54">
        <v>-0.24822347463856897</v>
      </c>
      <c r="I11" s="180">
        <v>2951</v>
      </c>
      <c r="J11" s="54">
        <v>-0.29988137603795961</v>
      </c>
      <c r="K11" s="117">
        <v>2397</v>
      </c>
      <c r="L11" s="54">
        <v>-0.23418530351437705</v>
      </c>
      <c r="M11" s="117">
        <v>5348</v>
      </c>
      <c r="N11" s="54">
        <v>-0.27188563648740638</v>
      </c>
      <c r="O11" s="180">
        <v>832</v>
      </c>
      <c r="P11" s="54">
        <v>-0.28337639965546946</v>
      </c>
      <c r="Q11" s="117">
        <v>1723</v>
      </c>
      <c r="R11" s="54">
        <v>-0.22596585804132974</v>
      </c>
      <c r="S11" s="117">
        <v>2555</v>
      </c>
      <c r="T11" s="54">
        <v>-0.24564511366991437</v>
      </c>
      <c r="U11" s="180">
        <v>1854</v>
      </c>
      <c r="V11" s="54">
        <v>-0.36831345826235096</v>
      </c>
      <c r="W11" s="117">
        <v>376</v>
      </c>
      <c r="X11" s="54">
        <v>-0.39059967585089139</v>
      </c>
      <c r="Y11" s="117">
        <v>2230</v>
      </c>
      <c r="Z11" s="54">
        <v>-0.37218468468468469</v>
      </c>
      <c r="AA11" s="180">
        <v>191</v>
      </c>
      <c r="AB11" s="54">
        <v>-3.0456852791878153E-2</v>
      </c>
      <c r="AC11" s="117">
        <v>472</v>
      </c>
      <c r="AD11" s="54">
        <v>0.47500000000000009</v>
      </c>
      <c r="AE11" s="117">
        <v>663</v>
      </c>
      <c r="AF11" s="54">
        <v>0.28239845261121865</v>
      </c>
      <c r="AG11" s="180">
        <v>168</v>
      </c>
      <c r="AH11" s="54">
        <v>-2.3255813953488413E-2</v>
      </c>
      <c r="AI11" s="117">
        <v>395</v>
      </c>
      <c r="AJ11" s="54">
        <v>0.33898305084745761</v>
      </c>
      <c r="AK11" s="117">
        <v>563</v>
      </c>
      <c r="AL11" s="54">
        <v>0.20556745182012848</v>
      </c>
      <c r="AM11" s="180">
        <v>102</v>
      </c>
      <c r="AN11" s="54">
        <v>-0.63957597173144876</v>
      </c>
      <c r="AO11" s="180">
        <v>23</v>
      </c>
      <c r="AP11" s="54">
        <v>0.35294117647058831</v>
      </c>
      <c r="AQ11" s="117">
        <v>0</v>
      </c>
      <c r="AR11" s="54" t="s">
        <v>90</v>
      </c>
      <c r="AS11" s="117">
        <v>23</v>
      </c>
      <c r="AT11" s="54">
        <v>0.35294117647058831</v>
      </c>
    </row>
    <row r="12" spans="2:46" s="4" customFormat="1" x14ac:dyDescent="0.25">
      <c r="B12" s="52" t="s">
        <v>82</v>
      </c>
      <c r="C12" s="180">
        <v>1418</v>
      </c>
      <c r="D12" s="54">
        <v>0.29616087751371123</v>
      </c>
      <c r="E12" s="117">
        <v>919</v>
      </c>
      <c r="F12" s="54">
        <v>-6.2244897959183643E-2</v>
      </c>
      <c r="G12" s="117">
        <v>2337</v>
      </c>
      <c r="H12" s="54">
        <v>0.12680810028929601</v>
      </c>
      <c r="I12" s="180">
        <v>1330</v>
      </c>
      <c r="J12" s="54">
        <v>0.36270491803278682</v>
      </c>
      <c r="K12" s="117">
        <v>795</v>
      </c>
      <c r="L12" s="54">
        <v>-0.16139240506329111</v>
      </c>
      <c r="M12" s="117">
        <v>2125</v>
      </c>
      <c r="N12" s="54">
        <v>0.10446985446985457</v>
      </c>
      <c r="O12" s="180">
        <v>283</v>
      </c>
      <c r="P12" s="54">
        <v>-7.5163398692810413E-2</v>
      </c>
      <c r="Q12" s="117">
        <v>659</v>
      </c>
      <c r="R12" s="54">
        <v>-2.945508100147276E-2</v>
      </c>
      <c r="S12" s="117">
        <v>942</v>
      </c>
      <c r="T12" s="54">
        <v>-4.3654822335025378E-2</v>
      </c>
      <c r="U12" s="180">
        <v>1007</v>
      </c>
      <c r="V12" s="54">
        <v>0.68676716917922942</v>
      </c>
      <c r="W12" s="117">
        <v>74</v>
      </c>
      <c r="X12" s="54">
        <v>-0.54878048780487809</v>
      </c>
      <c r="Y12" s="117">
        <v>1081</v>
      </c>
      <c r="Z12" s="54">
        <v>0.42049934296977654</v>
      </c>
      <c r="AA12" s="180">
        <v>60</v>
      </c>
      <c r="AB12" s="54">
        <v>-0.2857142857142857</v>
      </c>
      <c r="AC12" s="117">
        <v>124</v>
      </c>
      <c r="AD12" s="54">
        <v>2.875</v>
      </c>
      <c r="AE12" s="117">
        <v>184</v>
      </c>
      <c r="AF12" s="54">
        <v>0.5862068965517242</v>
      </c>
      <c r="AG12" s="180">
        <v>45</v>
      </c>
      <c r="AH12" s="54">
        <v>-0.42307692307692313</v>
      </c>
      <c r="AI12" s="117">
        <v>104</v>
      </c>
      <c r="AJ12" s="54">
        <v>2.4666666666666668</v>
      </c>
      <c r="AK12" s="117">
        <v>149</v>
      </c>
      <c r="AL12" s="54">
        <v>0.37962962962962954</v>
      </c>
      <c r="AM12" s="180">
        <v>23</v>
      </c>
      <c r="AN12" s="54">
        <v>-0.11538461538461542</v>
      </c>
      <c r="AO12" s="180">
        <v>5</v>
      </c>
      <c r="AP12" s="54">
        <v>-0.375</v>
      </c>
      <c r="AQ12" s="117">
        <v>0</v>
      </c>
      <c r="AR12" s="54" t="s">
        <v>90</v>
      </c>
      <c r="AS12" s="117">
        <v>5</v>
      </c>
      <c r="AT12" s="54">
        <v>-0.375</v>
      </c>
    </row>
    <row r="13" spans="2:46" s="4" customFormat="1" x14ac:dyDescent="0.25">
      <c r="B13" s="52" t="s">
        <v>83</v>
      </c>
      <c r="C13" s="180">
        <v>994</v>
      </c>
      <c r="D13" s="54">
        <v>-0.1077199281867145</v>
      </c>
      <c r="E13" s="117">
        <v>554</v>
      </c>
      <c r="F13" s="54">
        <v>-0.16060606060606064</v>
      </c>
      <c r="G13" s="117">
        <v>1548</v>
      </c>
      <c r="H13" s="54">
        <v>-0.12739571589627963</v>
      </c>
      <c r="I13" s="180">
        <v>942</v>
      </c>
      <c r="J13" s="54">
        <v>-7.8277886497064575E-2</v>
      </c>
      <c r="K13" s="117">
        <v>437</v>
      </c>
      <c r="L13" s="54">
        <v>-0.13806706114398426</v>
      </c>
      <c r="M13" s="117">
        <v>1379</v>
      </c>
      <c r="N13" s="54">
        <v>-9.8103335513407441E-2</v>
      </c>
      <c r="O13" s="180">
        <v>146</v>
      </c>
      <c r="P13" s="54">
        <v>-0.36521739130434783</v>
      </c>
      <c r="Q13" s="117">
        <v>281</v>
      </c>
      <c r="R13" s="54">
        <v>-0.21727019498607247</v>
      </c>
      <c r="S13" s="117">
        <v>427</v>
      </c>
      <c r="T13" s="54">
        <v>-0.27504244482173179</v>
      </c>
      <c r="U13" s="180">
        <v>753</v>
      </c>
      <c r="V13" s="54">
        <v>6.6572237960339953E-2</v>
      </c>
      <c r="W13" s="117">
        <v>107</v>
      </c>
      <c r="X13" s="54">
        <v>4.9019607843137303E-2</v>
      </c>
      <c r="Y13" s="117">
        <v>860</v>
      </c>
      <c r="Z13" s="54">
        <v>6.4356435643564414E-2</v>
      </c>
      <c r="AA13" s="180">
        <v>37</v>
      </c>
      <c r="AB13" s="54">
        <v>-0.51948051948051943</v>
      </c>
      <c r="AC13" s="117">
        <v>117</v>
      </c>
      <c r="AD13" s="54">
        <v>-0.23529411764705888</v>
      </c>
      <c r="AE13" s="117">
        <v>154</v>
      </c>
      <c r="AF13" s="54">
        <v>-0.33043478260869563</v>
      </c>
      <c r="AG13" s="180">
        <v>34</v>
      </c>
      <c r="AH13" s="54">
        <v>-0.48484848484848486</v>
      </c>
      <c r="AI13" s="117">
        <v>96</v>
      </c>
      <c r="AJ13" s="54">
        <v>-0.33333333333333337</v>
      </c>
      <c r="AK13" s="117">
        <v>130</v>
      </c>
      <c r="AL13" s="54">
        <v>-0.38095238095238093</v>
      </c>
      <c r="AM13" s="180">
        <v>10</v>
      </c>
      <c r="AN13" s="54">
        <v>-0.16666666666666663</v>
      </c>
      <c r="AO13" s="180">
        <v>5</v>
      </c>
      <c r="AP13" s="54">
        <v>0.66666666666666674</v>
      </c>
      <c r="AQ13" s="117">
        <v>0</v>
      </c>
      <c r="AR13" s="54" t="s">
        <v>90</v>
      </c>
      <c r="AS13" s="117">
        <v>5</v>
      </c>
      <c r="AT13" s="54">
        <v>0.66666666666666674</v>
      </c>
    </row>
    <row r="14" spans="2:46" s="4" customFormat="1" x14ac:dyDescent="0.25">
      <c r="B14" s="52" t="s">
        <v>84</v>
      </c>
      <c r="C14" s="180">
        <v>1864</v>
      </c>
      <c r="D14" s="54">
        <v>0.28640441683919948</v>
      </c>
      <c r="E14" s="117">
        <v>1595</v>
      </c>
      <c r="F14" s="54">
        <v>0.36909871244635184</v>
      </c>
      <c r="G14" s="117">
        <v>3459</v>
      </c>
      <c r="H14" s="54">
        <v>0.32325937260902826</v>
      </c>
      <c r="I14" s="180">
        <v>1670</v>
      </c>
      <c r="J14" s="54">
        <v>0.41886151231945634</v>
      </c>
      <c r="K14" s="117">
        <v>1357</v>
      </c>
      <c r="L14" s="54">
        <v>0.37070707070707076</v>
      </c>
      <c r="M14" s="117">
        <v>3027</v>
      </c>
      <c r="N14" s="54">
        <v>0.39686202122750336</v>
      </c>
      <c r="O14" s="180">
        <v>333</v>
      </c>
      <c r="P14" s="54">
        <v>-0.11904761904761907</v>
      </c>
      <c r="Q14" s="117">
        <v>831</v>
      </c>
      <c r="R14" s="54">
        <v>0.83443708609271527</v>
      </c>
      <c r="S14" s="117">
        <v>1164</v>
      </c>
      <c r="T14" s="54">
        <v>0.40072202166064974</v>
      </c>
      <c r="U14" s="180">
        <v>1220</v>
      </c>
      <c r="V14" s="54">
        <v>0.65760869565217384</v>
      </c>
      <c r="W14" s="117">
        <v>244</v>
      </c>
      <c r="X14" s="54">
        <v>-0.26506024096385539</v>
      </c>
      <c r="Y14" s="117">
        <v>1464</v>
      </c>
      <c r="Z14" s="54">
        <v>0.3707865168539326</v>
      </c>
      <c r="AA14" s="180">
        <v>173</v>
      </c>
      <c r="AB14" s="54">
        <v>-0.29098360655737709</v>
      </c>
      <c r="AC14" s="117">
        <v>238</v>
      </c>
      <c r="AD14" s="54">
        <v>0.3600000000000001</v>
      </c>
      <c r="AE14" s="117">
        <v>411</v>
      </c>
      <c r="AF14" s="54">
        <v>-1.9093078758949833E-2</v>
      </c>
      <c r="AG14" s="180">
        <v>154</v>
      </c>
      <c r="AH14" s="54">
        <v>-0.24509803921568629</v>
      </c>
      <c r="AI14" s="117">
        <v>184</v>
      </c>
      <c r="AJ14" s="54">
        <v>0.20261437908496727</v>
      </c>
      <c r="AK14" s="117">
        <v>338</v>
      </c>
      <c r="AL14" s="54">
        <v>-5.3221288515406195E-2</v>
      </c>
      <c r="AM14" s="180">
        <v>18</v>
      </c>
      <c r="AN14" s="54">
        <v>-0.28000000000000003</v>
      </c>
      <c r="AO14" s="180">
        <v>3</v>
      </c>
      <c r="AP14" s="54">
        <v>0</v>
      </c>
      <c r="AQ14" s="117">
        <v>0</v>
      </c>
      <c r="AR14" s="54" t="s">
        <v>90</v>
      </c>
      <c r="AS14" s="117">
        <v>3</v>
      </c>
      <c r="AT14" s="54">
        <v>0</v>
      </c>
    </row>
    <row r="15" spans="2:46" s="4" customFormat="1" x14ac:dyDescent="0.25">
      <c r="B15" s="52" t="s">
        <v>85</v>
      </c>
      <c r="C15" s="180">
        <v>975</v>
      </c>
      <c r="D15" s="54">
        <v>-5.7971014492753659E-2</v>
      </c>
      <c r="E15" s="117">
        <v>506</v>
      </c>
      <c r="F15" s="54">
        <v>-0.13504273504273501</v>
      </c>
      <c r="G15" s="117">
        <v>1481</v>
      </c>
      <c r="H15" s="54">
        <v>-8.5802469135802473E-2</v>
      </c>
      <c r="I15" s="180">
        <v>835</v>
      </c>
      <c r="J15" s="54">
        <v>-2.4532710280373848E-2</v>
      </c>
      <c r="K15" s="117">
        <v>377</v>
      </c>
      <c r="L15" s="54">
        <v>-0.22903885480572594</v>
      </c>
      <c r="M15" s="117">
        <v>1212</v>
      </c>
      <c r="N15" s="54">
        <v>-9.888475836431232E-2</v>
      </c>
      <c r="O15" s="180">
        <v>297</v>
      </c>
      <c r="P15" s="54">
        <v>1.0204081632652962E-2</v>
      </c>
      <c r="Q15" s="117">
        <v>264</v>
      </c>
      <c r="R15" s="54">
        <v>-0.21893491124260356</v>
      </c>
      <c r="S15" s="117">
        <v>561</v>
      </c>
      <c r="T15" s="54">
        <v>-0.11234177215189878</v>
      </c>
      <c r="U15" s="180">
        <v>490</v>
      </c>
      <c r="V15" s="54">
        <v>-9.259259259259256E-2</v>
      </c>
      <c r="W15" s="117">
        <v>70</v>
      </c>
      <c r="X15" s="54">
        <v>-0.22222222222222221</v>
      </c>
      <c r="Y15" s="117">
        <v>560</v>
      </c>
      <c r="Z15" s="54">
        <v>-0.11111111111111116</v>
      </c>
      <c r="AA15" s="180">
        <v>102</v>
      </c>
      <c r="AB15" s="54">
        <v>-0.28671328671328666</v>
      </c>
      <c r="AC15" s="117">
        <v>129</v>
      </c>
      <c r="AD15" s="54">
        <v>0.34375</v>
      </c>
      <c r="AE15" s="117">
        <v>231</v>
      </c>
      <c r="AF15" s="54">
        <v>-3.3472803347280311E-2</v>
      </c>
      <c r="AG15" s="180">
        <v>88</v>
      </c>
      <c r="AH15" s="54">
        <v>-0.32307692307692304</v>
      </c>
      <c r="AI15" s="117">
        <v>100</v>
      </c>
      <c r="AJ15" s="54">
        <v>0.14942528735632177</v>
      </c>
      <c r="AK15" s="117">
        <v>188</v>
      </c>
      <c r="AL15" s="54">
        <v>-0.13364055299539168</v>
      </c>
      <c r="AM15" s="180">
        <v>37</v>
      </c>
      <c r="AN15" s="54">
        <v>0.42307692307692313</v>
      </c>
      <c r="AO15" s="180">
        <v>1</v>
      </c>
      <c r="AP15" s="54">
        <v>-0.9</v>
      </c>
      <c r="AQ15" s="117">
        <v>0</v>
      </c>
      <c r="AR15" s="54" t="s">
        <v>90</v>
      </c>
      <c r="AS15" s="117">
        <v>1</v>
      </c>
      <c r="AT15" s="54">
        <v>-0.9</v>
      </c>
    </row>
    <row r="16" spans="2:46" s="4" customFormat="1" x14ac:dyDescent="0.25">
      <c r="B16" s="52" t="s">
        <v>86</v>
      </c>
      <c r="C16" s="180">
        <v>1201</v>
      </c>
      <c r="D16" s="54">
        <v>0.2070351758793969</v>
      </c>
      <c r="E16" s="117">
        <v>800</v>
      </c>
      <c r="F16" s="54">
        <v>0.31795716639209215</v>
      </c>
      <c r="G16" s="117">
        <v>2001</v>
      </c>
      <c r="H16" s="54">
        <v>0.24906367041198507</v>
      </c>
      <c r="I16" s="180">
        <v>1070</v>
      </c>
      <c r="J16" s="54">
        <v>0.35101010101010099</v>
      </c>
      <c r="K16" s="117">
        <v>438</v>
      </c>
      <c r="L16" s="54">
        <v>-9.8765432098765427E-2</v>
      </c>
      <c r="M16" s="117">
        <v>1508</v>
      </c>
      <c r="N16" s="54">
        <v>0.17996870109546159</v>
      </c>
      <c r="O16" s="180">
        <v>229</v>
      </c>
      <c r="P16" s="54">
        <v>0.21164021164021163</v>
      </c>
      <c r="Q16" s="117">
        <v>249</v>
      </c>
      <c r="R16" s="54">
        <v>-0.15306122448979587</v>
      </c>
      <c r="S16" s="117">
        <v>478</v>
      </c>
      <c r="T16" s="54">
        <v>-1.0351966873705987E-2</v>
      </c>
      <c r="U16" s="180">
        <v>808</v>
      </c>
      <c r="V16" s="54">
        <v>0.40521739130434775</v>
      </c>
      <c r="W16" s="117">
        <v>125</v>
      </c>
      <c r="X16" s="54">
        <v>-0.16107382550335569</v>
      </c>
      <c r="Y16" s="117">
        <v>933</v>
      </c>
      <c r="Z16" s="54">
        <v>0.28867403314917128</v>
      </c>
      <c r="AA16" s="180">
        <v>102</v>
      </c>
      <c r="AB16" s="54">
        <v>-0.39644970414201186</v>
      </c>
      <c r="AC16" s="117">
        <v>362</v>
      </c>
      <c r="AD16" s="54">
        <v>1.9917355371900825</v>
      </c>
      <c r="AE16" s="117">
        <v>464</v>
      </c>
      <c r="AF16" s="54">
        <v>0.60000000000000009</v>
      </c>
      <c r="AG16" s="180">
        <v>96</v>
      </c>
      <c r="AH16" s="54">
        <v>-0.323943661971831</v>
      </c>
      <c r="AI16" s="117">
        <v>280</v>
      </c>
      <c r="AJ16" s="54">
        <v>1.5925925925925926</v>
      </c>
      <c r="AK16" s="117">
        <v>376</v>
      </c>
      <c r="AL16" s="54">
        <v>0.504</v>
      </c>
      <c r="AM16" s="180">
        <v>28</v>
      </c>
      <c r="AN16" s="54">
        <v>-6.6666666666666652E-2</v>
      </c>
      <c r="AO16" s="180">
        <v>1</v>
      </c>
      <c r="AP16" s="54">
        <v>-0.75</v>
      </c>
      <c r="AQ16" s="117">
        <v>0</v>
      </c>
      <c r="AR16" s="54" t="s">
        <v>90</v>
      </c>
      <c r="AS16" s="117">
        <v>1</v>
      </c>
      <c r="AT16" s="54">
        <v>-0.75</v>
      </c>
    </row>
    <row r="17" spans="2:46" s="4" customFormat="1" x14ac:dyDescent="0.25">
      <c r="B17" s="52" t="s">
        <v>87</v>
      </c>
      <c r="C17" s="180">
        <v>2830</v>
      </c>
      <c r="D17" s="54">
        <v>-0.32052821128451381</v>
      </c>
      <c r="E17" s="117">
        <v>3388</v>
      </c>
      <c r="F17" s="54">
        <v>1.7111978384869442E-2</v>
      </c>
      <c r="G17" s="117">
        <v>6218</v>
      </c>
      <c r="H17" s="54">
        <v>-0.17049092849519742</v>
      </c>
      <c r="I17" s="180">
        <v>2427</v>
      </c>
      <c r="J17" s="54">
        <v>-0.25231053604436227</v>
      </c>
      <c r="K17" s="117">
        <v>2842</v>
      </c>
      <c r="L17" s="54">
        <v>5.2202887819326138E-2</v>
      </c>
      <c r="M17" s="117">
        <v>5269</v>
      </c>
      <c r="N17" s="54">
        <v>-0.11400706238439551</v>
      </c>
      <c r="O17" s="180">
        <v>737</v>
      </c>
      <c r="P17" s="54">
        <v>-0.27173913043478259</v>
      </c>
      <c r="Q17" s="117">
        <v>1962</v>
      </c>
      <c r="R17" s="54">
        <v>1.8162947586922717E-2</v>
      </c>
      <c r="S17" s="117">
        <v>2699</v>
      </c>
      <c r="T17" s="54">
        <v>-8.1660428717250766E-2</v>
      </c>
      <c r="U17" s="180">
        <v>1538</v>
      </c>
      <c r="V17" s="54">
        <v>-0.23061530765382687</v>
      </c>
      <c r="W17" s="117">
        <v>611</v>
      </c>
      <c r="X17" s="54">
        <v>0.17726396917148368</v>
      </c>
      <c r="Y17" s="117">
        <v>2149</v>
      </c>
      <c r="Z17" s="54">
        <v>-0.14654487688641782</v>
      </c>
      <c r="AA17" s="180">
        <v>269</v>
      </c>
      <c r="AB17" s="54">
        <v>-0.18237082066869303</v>
      </c>
      <c r="AC17" s="117">
        <v>546</v>
      </c>
      <c r="AD17" s="54">
        <v>-0.1333333333333333</v>
      </c>
      <c r="AE17" s="117">
        <v>815</v>
      </c>
      <c r="AF17" s="54">
        <v>-0.1501564129301356</v>
      </c>
      <c r="AG17" s="180">
        <v>254</v>
      </c>
      <c r="AH17" s="54">
        <v>-0.1476510067114094</v>
      </c>
      <c r="AI17" s="117">
        <v>420</v>
      </c>
      <c r="AJ17" s="54">
        <v>-0.26444833625218911</v>
      </c>
      <c r="AK17" s="117">
        <v>674</v>
      </c>
      <c r="AL17" s="54">
        <v>-0.22439585730724976</v>
      </c>
      <c r="AM17" s="180">
        <v>126</v>
      </c>
      <c r="AN17" s="54">
        <v>-0.77894736842105261</v>
      </c>
      <c r="AO17" s="180">
        <v>8</v>
      </c>
      <c r="AP17" s="54">
        <v>-0.6</v>
      </c>
      <c r="AQ17" s="117">
        <v>0</v>
      </c>
      <c r="AR17" s="54" t="s">
        <v>90</v>
      </c>
      <c r="AS17" s="117">
        <v>8</v>
      </c>
      <c r="AT17" s="54">
        <v>-0.6</v>
      </c>
    </row>
    <row r="18" spans="2:46" s="4" customFormat="1" x14ac:dyDescent="0.25">
      <c r="B18" s="52" t="s">
        <v>88</v>
      </c>
      <c r="C18" s="180" t="s">
        <v>90</v>
      </c>
      <c r="D18" s="54" t="s">
        <v>90</v>
      </c>
      <c r="E18" s="117" t="s">
        <v>90</v>
      </c>
      <c r="F18" s="54" t="s">
        <v>90</v>
      </c>
      <c r="G18" s="117" t="s">
        <v>90</v>
      </c>
      <c r="H18" s="54" t="s">
        <v>90</v>
      </c>
      <c r="I18" s="180" t="s">
        <v>90</v>
      </c>
      <c r="J18" s="54" t="s">
        <v>90</v>
      </c>
      <c r="K18" s="117" t="s">
        <v>90</v>
      </c>
      <c r="L18" s="54" t="s">
        <v>90</v>
      </c>
      <c r="M18" s="117" t="s">
        <v>90</v>
      </c>
      <c r="N18" s="54" t="s">
        <v>90</v>
      </c>
      <c r="O18" s="180" t="s">
        <v>90</v>
      </c>
      <c r="P18" s="54" t="s">
        <v>90</v>
      </c>
      <c r="Q18" s="117" t="s">
        <v>90</v>
      </c>
      <c r="R18" s="54" t="s">
        <v>90</v>
      </c>
      <c r="S18" s="117" t="s">
        <v>90</v>
      </c>
      <c r="T18" s="54" t="s">
        <v>90</v>
      </c>
      <c r="U18" s="180" t="s">
        <v>90</v>
      </c>
      <c r="V18" s="54" t="s">
        <v>90</v>
      </c>
      <c r="W18" s="117" t="s">
        <v>90</v>
      </c>
      <c r="X18" s="54" t="s">
        <v>90</v>
      </c>
      <c r="Y18" s="117" t="s">
        <v>90</v>
      </c>
      <c r="Z18" s="54" t="s">
        <v>90</v>
      </c>
      <c r="AA18" s="180" t="s">
        <v>90</v>
      </c>
      <c r="AB18" s="54" t="s">
        <v>90</v>
      </c>
      <c r="AC18" s="117" t="s">
        <v>90</v>
      </c>
      <c r="AD18" s="54" t="s">
        <v>90</v>
      </c>
      <c r="AE18" s="117" t="s">
        <v>90</v>
      </c>
      <c r="AF18" s="54" t="s">
        <v>90</v>
      </c>
      <c r="AG18" s="180" t="s">
        <v>90</v>
      </c>
      <c r="AH18" s="54" t="s">
        <v>90</v>
      </c>
      <c r="AI18" s="117" t="s">
        <v>90</v>
      </c>
      <c r="AJ18" s="54" t="s">
        <v>90</v>
      </c>
      <c r="AK18" s="117" t="s">
        <v>90</v>
      </c>
      <c r="AL18" s="54" t="s">
        <v>90</v>
      </c>
      <c r="AM18" s="180" t="s">
        <v>90</v>
      </c>
      <c r="AN18" s="54" t="s">
        <v>90</v>
      </c>
      <c r="AO18" s="180" t="s">
        <v>90</v>
      </c>
      <c r="AP18" s="54" t="s">
        <v>90</v>
      </c>
      <c r="AQ18" s="117" t="s">
        <v>90</v>
      </c>
      <c r="AR18" s="54" t="s">
        <v>90</v>
      </c>
      <c r="AS18" s="117" t="s">
        <v>90</v>
      </c>
      <c r="AT18" s="54" t="s">
        <v>90</v>
      </c>
    </row>
    <row r="19" spans="2:46" s="4" customFormat="1" x14ac:dyDescent="0.25">
      <c r="B19" s="52" t="s">
        <v>89</v>
      </c>
      <c r="C19" s="180" t="s">
        <v>90</v>
      </c>
      <c r="D19" s="54" t="s">
        <v>90</v>
      </c>
      <c r="E19" s="117" t="s">
        <v>90</v>
      </c>
      <c r="F19" s="54" t="s">
        <v>90</v>
      </c>
      <c r="G19" s="117" t="s">
        <v>90</v>
      </c>
      <c r="H19" s="54" t="s">
        <v>90</v>
      </c>
      <c r="I19" s="180" t="s">
        <v>90</v>
      </c>
      <c r="J19" s="54" t="s">
        <v>90</v>
      </c>
      <c r="K19" s="117" t="s">
        <v>90</v>
      </c>
      <c r="L19" s="54" t="s">
        <v>90</v>
      </c>
      <c r="M19" s="117" t="s">
        <v>90</v>
      </c>
      <c r="N19" s="54" t="s">
        <v>90</v>
      </c>
      <c r="O19" s="180" t="s">
        <v>90</v>
      </c>
      <c r="P19" s="54" t="s">
        <v>90</v>
      </c>
      <c r="Q19" s="117" t="s">
        <v>90</v>
      </c>
      <c r="R19" s="54" t="s">
        <v>90</v>
      </c>
      <c r="S19" s="117" t="s">
        <v>90</v>
      </c>
      <c r="T19" s="54" t="s">
        <v>90</v>
      </c>
      <c r="U19" s="180" t="s">
        <v>90</v>
      </c>
      <c r="V19" s="54" t="s">
        <v>90</v>
      </c>
      <c r="W19" s="117" t="s">
        <v>90</v>
      </c>
      <c r="X19" s="54" t="s">
        <v>90</v>
      </c>
      <c r="Y19" s="117" t="s">
        <v>90</v>
      </c>
      <c r="Z19" s="54" t="s">
        <v>90</v>
      </c>
      <c r="AA19" s="180" t="s">
        <v>90</v>
      </c>
      <c r="AB19" s="54" t="s">
        <v>90</v>
      </c>
      <c r="AC19" s="117" t="s">
        <v>90</v>
      </c>
      <c r="AD19" s="54" t="s">
        <v>90</v>
      </c>
      <c r="AE19" s="117" t="s">
        <v>90</v>
      </c>
      <c r="AF19" s="54" t="s">
        <v>90</v>
      </c>
      <c r="AG19" s="180" t="s">
        <v>90</v>
      </c>
      <c r="AH19" s="54" t="s">
        <v>90</v>
      </c>
      <c r="AI19" s="117" t="s">
        <v>90</v>
      </c>
      <c r="AJ19" s="54" t="s">
        <v>90</v>
      </c>
      <c r="AK19" s="117" t="s">
        <v>90</v>
      </c>
      <c r="AL19" s="54" t="s">
        <v>90</v>
      </c>
      <c r="AM19" s="180" t="s">
        <v>90</v>
      </c>
      <c r="AN19" s="54" t="s">
        <v>90</v>
      </c>
      <c r="AO19" s="180" t="s">
        <v>90</v>
      </c>
      <c r="AP19" s="54" t="s">
        <v>90</v>
      </c>
      <c r="AQ19" s="117" t="s">
        <v>90</v>
      </c>
      <c r="AR19" s="54" t="s">
        <v>90</v>
      </c>
      <c r="AS19" s="117" t="s">
        <v>90</v>
      </c>
      <c r="AT19" s="54" t="s">
        <v>90</v>
      </c>
    </row>
    <row r="20" spans="2:46" s="83" customFormat="1" ht="34.5" customHeight="1" x14ac:dyDescent="0.25">
      <c r="B20" s="57" t="s">
        <v>169</v>
      </c>
      <c r="C20" s="181">
        <v>34286</v>
      </c>
      <c r="D20" s="59">
        <v>-0.12618192012641127</v>
      </c>
      <c r="E20" s="122">
        <v>28599</v>
      </c>
      <c r="F20" s="59">
        <v>-6.2665923765199416E-2</v>
      </c>
      <c r="G20" s="122">
        <v>62885</v>
      </c>
      <c r="H20" s="59">
        <v>-9.8397086654814503E-2</v>
      </c>
      <c r="I20" s="181">
        <v>30113</v>
      </c>
      <c r="J20" s="59">
        <v>-9.6736456896034606E-2</v>
      </c>
      <c r="K20" s="122">
        <v>24228</v>
      </c>
      <c r="L20" s="59">
        <v>-9.0267347551817312E-2</v>
      </c>
      <c r="M20" s="122">
        <v>54341</v>
      </c>
      <c r="N20" s="59">
        <v>-9.3863598465899645E-2</v>
      </c>
      <c r="O20" s="181">
        <v>7752</v>
      </c>
      <c r="P20" s="59">
        <v>-8.6925795053003574E-2</v>
      </c>
      <c r="Q20" s="122">
        <v>15840</v>
      </c>
      <c r="R20" s="59">
        <v>-0.11285354242509105</v>
      </c>
      <c r="S20" s="122">
        <v>23592</v>
      </c>
      <c r="T20" s="59">
        <v>-0.10449800721199465</v>
      </c>
      <c r="U20" s="181">
        <v>19642</v>
      </c>
      <c r="V20" s="59">
        <v>-0.14991777027611874</v>
      </c>
      <c r="W20" s="122">
        <v>5136</v>
      </c>
      <c r="X20" s="59">
        <v>-0.10848810970317657</v>
      </c>
      <c r="Y20" s="122">
        <v>24778</v>
      </c>
      <c r="Z20" s="59">
        <v>-0.14164963453077906</v>
      </c>
      <c r="AA20" s="181">
        <v>2999</v>
      </c>
      <c r="AB20" s="59">
        <v>-0.29765807962529278</v>
      </c>
      <c r="AC20" s="122">
        <v>4353</v>
      </c>
      <c r="AD20" s="59">
        <v>0.1318252730109204</v>
      </c>
      <c r="AE20" s="122">
        <v>7352</v>
      </c>
      <c r="AF20" s="59">
        <v>-9.4135041892557947E-2</v>
      </c>
      <c r="AG20" s="181">
        <v>2685</v>
      </c>
      <c r="AH20" s="59">
        <v>-0.29693637077769053</v>
      </c>
      <c r="AI20" s="122">
        <v>3510</v>
      </c>
      <c r="AJ20" s="59">
        <v>5.1546391752577136E-3</v>
      </c>
      <c r="AK20" s="122">
        <v>6195</v>
      </c>
      <c r="AL20" s="59">
        <v>-0.15264669675830944</v>
      </c>
      <c r="AM20" s="181">
        <v>1043</v>
      </c>
      <c r="AN20" s="59">
        <v>-0.30559254327563246</v>
      </c>
      <c r="AO20" s="181">
        <v>131</v>
      </c>
      <c r="AP20" s="59">
        <v>3.1496062992125928E-2</v>
      </c>
      <c r="AQ20" s="122">
        <v>18</v>
      </c>
      <c r="AR20" s="59">
        <v>-0.45454545454545459</v>
      </c>
      <c r="AS20" s="122">
        <v>149</v>
      </c>
      <c r="AT20" s="59">
        <v>-6.8749999999999978E-2</v>
      </c>
    </row>
    <row r="21" spans="2:46" s="4" customFormat="1" ht="15" customHeight="1" outlineLevel="1" x14ac:dyDescent="0.25">
      <c r="B21" s="52" t="s">
        <v>78</v>
      </c>
      <c r="C21" s="182">
        <v>7817</v>
      </c>
      <c r="D21" s="135">
        <v>8.7753258484966068E-3</v>
      </c>
      <c r="E21" s="128">
        <v>6902</v>
      </c>
      <c r="F21" s="135">
        <v>-8.2790697674418601E-2</v>
      </c>
      <c r="G21" s="128">
        <v>14719</v>
      </c>
      <c r="H21" s="135">
        <v>-3.6336257692811347E-2</v>
      </c>
      <c r="I21" s="182">
        <v>6416</v>
      </c>
      <c r="J21" s="135">
        <v>-5.6886667646626532E-2</v>
      </c>
      <c r="K21" s="128">
        <v>5985</v>
      </c>
      <c r="L21" s="135">
        <v>-0.1228198739557379</v>
      </c>
      <c r="M21" s="128">
        <v>12401</v>
      </c>
      <c r="N21" s="135">
        <v>-8.9901658593864675E-2</v>
      </c>
      <c r="O21" s="182">
        <v>1766</v>
      </c>
      <c r="P21" s="135">
        <v>-8.3073727933541064E-2</v>
      </c>
      <c r="Q21" s="128">
        <v>3924</v>
      </c>
      <c r="R21" s="135">
        <v>-0.14397905759162299</v>
      </c>
      <c r="S21" s="128">
        <v>5690</v>
      </c>
      <c r="T21" s="135">
        <v>-0.12596006144393246</v>
      </c>
      <c r="U21" s="182">
        <v>3987</v>
      </c>
      <c r="V21" s="135">
        <v>-6.7368421052631633E-2</v>
      </c>
      <c r="W21" s="128">
        <v>1381</v>
      </c>
      <c r="X21" s="135">
        <v>-6.8151147098515552E-2</v>
      </c>
      <c r="Y21" s="128">
        <v>5368</v>
      </c>
      <c r="Z21" s="135">
        <v>-6.7569914886225435E-2</v>
      </c>
      <c r="AA21" s="182">
        <v>1143</v>
      </c>
      <c r="AB21" s="135">
        <v>0.55088195386702843</v>
      </c>
      <c r="AC21" s="128">
        <v>889</v>
      </c>
      <c r="AD21" s="135">
        <v>0.26638176638176647</v>
      </c>
      <c r="AE21" s="128">
        <v>2032</v>
      </c>
      <c r="AF21" s="135">
        <v>0.41209173036831137</v>
      </c>
      <c r="AG21" s="182">
        <v>1042</v>
      </c>
      <c r="AH21" s="135">
        <v>0.5645645645645645</v>
      </c>
      <c r="AI21" s="128">
        <v>805</v>
      </c>
      <c r="AJ21" s="135">
        <v>0.22526636225266361</v>
      </c>
      <c r="AK21" s="128">
        <v>1847</v>
      </c>
      <c r="AL21" s="135">
        <v>0.39606953892668173</v>
      </c>
      <c r="AM21" s="182">
        <v>226</v>
      </c>
      <c r="AN21" s="135">
        <v>0.44871794871794868</v>
      </c>
      <c r="AO21" s="182">
        <v>32</v>
      </c>
      <c r="AP21" s="135">
        <v>-0.39622641509433965</v>
      </c>
      <c r="AQ21" s="128">
        <v>28</v>
      </c>
      <c r="AR21" s="135" t="s">
        <v>90</v>
      </c>
      <c r="AS21" s="128">
        <v>60</v>
      </c>
      <c r="AT21" s="135">
        <v>0.13207547169811318</v>
      </c>
    </row>
    <row r="22" spans="2:46" s="4" customFormat="1" ht="15" customHeight="1" outlineLevel="1" x14ac:dyDescent="0.25">
      <c r="B22" s="52" t="s">
        <v>79</v>
      </c>
      <c r="C22" s="182">
        <v>9225</v>
      </c>
      <c r="D22" s="135">
        <v>0.15761074162379218</v>
      </c>
      <c r="E22" s="128">
        <v>6984</v>
      </c>
      <c r="F22" s="135">
        <v>-7.3371367918269814E-2</v>
      </c>
      <c r="G22" s="128">
        <v>16209</v>
      </c>
      <c r="H22" s="135">
        <v>4.5337288791435615E-2</v>
      </c>
      <c r="I22" s="182">
        <v>7977</v>
      </c>
      <c r="J22" s="135">
        <v>0.14612068965517233</v>
      </c>
      <c r="K22" s="128">
        <v>6229</v>
      </c>
      <c r="L22" s="135">
        <v>-9.5542326121678567E-2</v>
      </c>
      <c r="M22" s="128">
        <v>14206</v>
      </c>
      <c r="N22" s="135">
        <v>2.5926193399292252E-2</v>
      </c>
      <c r="O22" s="182">
        <v>1683</v>
      </c>
      <c r="P22" s="135">
        <v>-7.8313253012048167E-2</v>
      </c>
      <c r="Q22" s="128">
        <v>4084</v>
      </c>
      <c r="R22" s="135">
        <v>-5.2436194895591592E-2</v>
      </c>
      <c r="S22" s="128">
        <v>5767</v>
      </c>
      <c r="T22" s="135">
        <v>-6.0136897001303757E-2</v>
      </c>
      <c r="U22" s="182">
        <v>5934</v>
      </c>
      <c r="V22" s="135">
        <v>0.33889891696750896</v>
      </c>
      <c r="W22" s="128">
        <v>1479</v>
      </c>
      <c r="X22" s="135">
        <v>-0.10849909584086803</v>
      </c>
      <c r="Y22" s="128">
        <v>7413</v>
      </c>
      <c r="Z22" s="135">
        <v>0.21704153669348214</v>
      </c>
      <c r="AA22" s="182">
        <v>1068</v>
      </c>
      <c r="AB22" s="135">
        <v>0.35189873417721529</v>
      </c>
      <c r="AC22" s="128">
        <v>755</v>
      </c>
      <c r="AD22" s="135">
        <v>0.16153846153846163</v>
      </c>
      <c r="AE22" s="128">
        <v>1823</v>
      </c>
      <c r="AF22" s="135">
        <v>0.26597222222222228</v>
      </c>
      <c r="AG22" s="182">
        <v>968</v>
      </c>
      <c r="AH22" s="135">
        <v>0.36723163841807915</v>
      </c>
      <c r="AI22" s="128">
        <v>679</v>
      </c>
      <c r="AJ22" s="135">
        <v>0.12790697674418605</v>
      </c>
      <c r="AK22" s="128">
        <v>1647</v>
      </c>
      <c r="AL22" s="135">
        <v>0.25725190839694667</v>
      </c>
      <c r="AM22" s="182">
        <v>175</v>
      </c>
      <c r="AN22" s="135">
        <v>-9.3264248704663211E-2</v>
      </c>
      <c r="AO22" s="182">
        <v>5</v>
      </c>
      <c r="AP22" s="135">
        <v>-0.80769230769230771</v>
      </c>
      <c r="AQ22" s="128">
        <v>0</v>
      </c>
      <c r="AR22" s="135" t="s">
        <v>90</v>
      </c>
      <c r="AS22" s="128">
        <v>5</v>
      </c>
      <c r="AT22" s="135">
        <v>-0.80769230769230771</v>
      </c>
    </row>
    <row r="23" spans="2:46" s="4" customFormat="1" ht="15" customHeight="1" outlineLevel="1" x14ac:dyDescent="0.25">
      <c r="B23" s="52" t="s">
        <v>80</v>
      </c>
      <c r="C23" s="182">
        <v>7631</v>
      </c>
      <c r="D23" s="135">
        <v>-1.2296142894123729E-2</v>
      </c>
      <c r="E23" s="128">
        <v>5847</v>
      </c>
      <c r="F23" s="135">
        <v>-0.18497351547253971</v>
      </c>
      <c r="G23" s="128">
        <v>13478</v>
      </c>
      <c r="H23" s="135">
        <v>-9.5436241610738271E-2</v>
      </c>
      <c r="I23" s="182">
        <v>6661</v>
      </c>
      <c r="J23" s="135">
        <v>-1.4936409346347213E-2</v>
      </c>
      <c r="K23" s="128">
        <v>5167</v>
      </c>
      <c r="L23" s="135">
        <v>-0.21866021472856489</v>
      </c>
      <c r="M23" s="128">
        <v>11828</v>
      </c>
      <c r="N23" s="135">
        <v>-0.11566355140186912</v>
      </c>
      <c r="O23" s="182">
        <v>1471</v>
      </c>
      <c r="P23" s="135">
        <v>-0.21838469713071196</v>
      </c>
      <c r="Q23" s="128">
        <v>3571</v>
      </c>
      <c r="R23" s="135">
        <v>-0.22972389991371878</v>
      </c>
      <c r="S23" s="128">
        <v>5042</v>
      </c>
      <c r="T23" s="135">
        <v>-0.22644983123657558</v>
      </c>
      <c r="U23" s="182">
        <v>5097</v>
      </c>
      <c r="V23" s="135">
        <v>0.18838890184192114</v>
      </c>
      <c r="W23" s="128">
        <v>928</v>
      </c>
      <c r="X23" s="135">
        <v>-0.29750189250567749</v>
      </c>
      <c r="Y23" s="128">
        <v>6025</v>
      </c>
      <c r="Z23" s="135">
        <v>7.3975044563279857E-2</v>
      </c>
      <c r="AA23" s="182">
        <v>816</v>
      </c>
      <c r="AB23" s="135">
        <v>0.16905444126074509</v>
      </c>
      <c r="AC23" s="128">
        <v>675</v>
      </c>
      <c r="AD23" s="135">
        <v>0.20320855614973254</v>
      </c>
      <c r="AE23" s="128">
        <v>1491</v>
      </c>
      <c r="AF23" s="135">
        <v>0.18427323272438434</v>
      </c>
      <c r="AG23" s="182">
        <v>719</v>
      </c>
      <c r="AH23" s="135">
        <v>0.14308426073131963</v>
      </c>
      <c r="AI23" s="128">
        <v>620</v>
      </c>
      <c r="AJ23" s="135">
        <v>0.17424242424242431</v>
      </c>
      <c r="AK23" s="128">
        <v>1339</v>
      </c>
      <c r="AL23" s="135">
        <v>0.15730337078651679</v>
      </c>
      <c r="AM23" s="182">
        <v>129</v>
      </c>
      <c r="AN23" s="135">
        <v>-0.48399999999999999</v>
      </c>
      <c r="AO23" s="182">
        <v>25</v>
      </c>
      <c r="AP23" s="135">
        <v>0.5625</v>
      </c>
      <c r="AQ23" s="128">
        <v>5</v>
      </c>
      <c r="AR23" s="135" t="s">
        <v>90</v>
      </c>
      <c r="AS23" s="128">
        <v>30</v>
      </c>
      <c r="AT23" s="135">
        <v>0.875</v>
      </c>
    </row>
    <row r="24" spans="2:46" s="4" customFormat="1" ht="15" customHeight="1" outlineLevel="1" x14ac:dyDescent="0.25">
      <c r="B24" s="52" t="s">
        <v>81</v>
      </c>
      <c r="C24" s="182">
        <v>4712</v>
      </c>
      <c r="D24" s="135">
        <v>0.3344661568960634</v>
      </c>
      <c r="E24" s="128">
        <v>3450</v>
      </c>
      <c r="F24" s="135">
        <v>0.14276250414044389</v>
      </c>
      <c r="G24" s="128">
        <v>8162</v>
      </c>
      <c r="H24" s="135">
        <v>0.24610687022900768</v>
      </c>
      <c r="I24" s="182">
        <v>4215</v>
      </c>
      <c r="J24" s="135">
        <v>0.30012338062924115</v>
      </c>
      <c r="K24" s="128">
        <v>3130</v>
      </c>
      <c r="L24" s="135">
        <v>0.12387791741472176</v>
      </c>
      <c r="M24" s="128">
        <v>7345</v>
      </c>
      <c r="N24" s="135">
        <v>0.21868259498921527</v>
      </c>
      <c r="O24" s="182">
        <v>1161</v>
      </c>
      <c r="P24" s="135">
        <v>0.12173913043478257</v>
      </c>
      <c r="Q24" s="128">
        <v>2226</v>
      </c>
      <c r="R24" s="135">
        <v>0.12994923857868024</v>
      </c>
      <c r="S24" s="128">
        <v>3387</v>
      </c>
      <c r="T24" s="135">
        <v>0.12712146422628945</v>
      </c>
      <c r="U24" s="182">
        <v>2935</v>
      </c>
      <c r="V24" s="135">
        <v>0.45009881422924902</v>
      </c>
      <c r="W24" s="128">
        <v>617</v>
      </c>
      <c r="X24" s="135">
        <v>4.9319727891156573E-2</v>
      </c>
      <c r="Y24" s="128">
        <v>3552</v>
      </c>
      <c r="Z24" s="135">
        <v>0.35987748851454815</v>
      </c>
      <c r="AA24" s="182">
        <v>197</v>
      </c>
      <c r="AB24" s="135">
        <v>0.17964071856287434</v>
      </c>
      <c r="AC24" s="128">
        <v>320</v>
      </c>
      <c r="AD24" s="135">
        <v>0.36752136752136755</v>
      </c>
      <c r="AE24" s="128">
        <v>517</v>
      </c>
      <c r="AF24" s="135">
        <v>0.28927680798004984</v>
      </c>
      <c r="AG24" s="182">
        <v>172</v>
      </c>
      <c r="AH24" s="135">
        <v>1.7751479289940919E-2</v>
      </c>
      <c r="AI24" s="128">
        <v>295</v>
      </c>
      <c r="AJ24" s="135">
        <v>0.34090909090909083</v>
      </c>
      <c r="AK24" s="128">
        <v>467</v>
      </c>
      <c r="AL24" s="135">
        <v>0.2005141388174807</v>
      </c>
      <c r="AM24" s="182">
        <v>283</v>
      </c>
      <c r="AN24" s="135">
        <v>1.5044247787610621</v>
      </c>
      <c r="AO24" s="182">
        <v>17</v>
      </c>
      <c r="AP24" s="135">
        <v>0.88888888888888884</v>
      </c>
      <c r="AQ24" s="128">
        <v>0</v>
      </c>
      <c r="AR24" s="135" t="s">
        <v>90</v>
      </c>
      <c r="AS24" s="128">
        <v>17</v>
      </c>
      <c r="AT24" s="135">
        <v>0.88888888888888884</v>
      </c>
    </row>
    <row r="25" spans="2:46" s="4" customFormat="1" ht="15" customHeight="1" outlineLevel="1" x14ac:dyDescent="0.25">
      <c r="B25" s="52" t="s">
        <v>82</v>
      </c>
      <c r="C25" s="182">
        <v>1094</v>
      </c>
      <c r="D25" s="135">
        <v>8.6395233366435065E-2</v>
      </c>
      <c r="E25" s="128">
        <v>980</v>
      </c>
      <c r="F25" s="135">
        <v>0.41414141414141414</v>
      </c>
      <c r="G25" s="128">
        <v>2074</v>
      </c>
      <c r="H25" s="135">
        <v>0.21999999999999997</v>
      </c>
      <c r="I25" s="182">
        <v>976</v>
      </c>
      <c r="J25" s="135">
        <v>0.20197044334975378</v>
      </c>
      <c r="K25" s="128">
        <v>948</v>
      </c>
      <c r="L25" s="135">
        <v>0.521669341894061</v>
      </c>
      <c r="M25" s="128">
        <v>1924</v>
      </c>
      <c r="N25" s="135">
        <v>0.34076655052264804</v>
      </c>
      <c r="O25" s="182">
        <v>306</v>
      </c>
      <c r="P25" s="135">
        <v>0.74857142857142867</v>
      </c>
      <c r="Q25" s="128">
        <v>679</v>
      </c>
      <c r="R25" s="135">
        <v>0.33137254901960778</v>
      </c>
      <c r="S25" s="128">
        <v>985</v>
      </c>
      <c r="T25" s="135">
        <v>0.43795620437956195</v>
      </c>
      <c r="U25" s="182">
        <v>597</v>
      </c>
      <c r="V25" s="135">
        <v>2.4013722126929649E-2</v>
      </c>
      <c r="W25" s="128">
        <v>164</v>
      </c>
      <c r="X25" s="135">
        <v>1.7796610169491527</v>
      </c>
      <c r="Y25" s="128">
        <v>761</v>
      </c>
      <c r="Z25" s="135">
        <v>0.18535825545171347</v>
      </c>
      <c r="AA25" s="182">
        <v>84</v>
      </c>
      <c r="AB25" s="135">
        <v>0.55555555555555558</v>
      </c>
      <c r="AC25" s="128">
        <v>32</v>
      </c>
      <c r="AD25" s="135">
        <v>-0.54285714285714293</v>
      </c>
      <c r="AE25" s="128">
        <v>116</v>
      </c>
      <c r="AF25" s="135">
        <v>-6.4516129032258118E-2</v>
      </c>
      <c r="AG25" s="182">
        <v>78</v>
      </c>
      <c r="AH25" s="135">
        <v>1</v>
      </c>
      <c r="AI25" s="128">
        <v>30</v>
      </c>
      <c r="AJ25" s="135">
        <v>-0.54545454545454541</v>
      </c>
      <c r="AK25" s="128">
        <v>108</v>
      </c>
      <c r="AL25" s="135">
        <v>2.857142857142847E-2</v>
      </c>
      <c r="AM25" s="182">
        <v>26</v>
      </c>
      <c r="AN25" s="135">
        <v>-0.81021897810218979</v>
      </c>
      <c r="AO25" s="182">
        <v>8</v>
      </c>
      <c r="AP25" s="135">
        <v>1</v>
      </c>
      <c r="AQ25" s="128">
        <v>0</v>
      </c>
      <c r="AR25" s="135" t="s">
        <v>90</v>
      </c>
      <c r="AS25" s="128">
        <v>8</v>
      </c>
      <c r="AT25" s="135">
        <v>1</v>
      </c>
    </row>
    <row r="26" spans="2:46" s="4" customFormat="1" ht="15" customHeight="1" outlineLevel="1" x14ac:dyDescent="0.25">
      <c r="B26" s="52" t="s">
        <v>83</v>
      </c>
      <c r="C26" s="182">
        <v>1114</v>
      </c>
      <c r="D26" s="135">
        <v>0.19144385026737964</v>
      </c>
      <c r="E26" s="128">
        <v>660</v>
      </c>
      <c r="F26" s="135">
        <v>0.15586690017513138</v>
      </c>
      <c r="G26" s="128">
        <v>1774</v>
      </c>
      <c r="H26" s="135">
        <v>0.1779548472775565</v>
      </c>
      <c r="I26" s="182">
        <v>1022</v>
      </c>
      <c r="J26" s="135">
        <v>0.1509009009009008</v>
      </c>
      <c r="K26" s="128">
        <v>507</v>
      </c>
      <c r="L26" s="135">
        <v>-3.244274809160308E-2</v>
      </c>
      <c r="M26" s="128">
        <v>1529</v>
      </c>
      <c r="N26" s="135">
        <v>8.2861189801699764E-2</v>
      </c>
      <c r="O26" s="182">
        <v>230</v>
      </c>
      <c r="P26" s="135">
        <v>0.65467625899280568</v>
      </c>
      <c r="Q26" s="128">
        <v>359</v>
      </c>
      <c r="R26" s="135">
        <v>0.11838006230529596</v>
      </c>
      <c r="S26" s="128">
        <v>589</v>
      </c>
      <c r="T26" s="135">
        <v>0.2804347826086957</v>
      </c>
      <c r="U26" s="182">
        <v>706</v>
      </c>
      <c r="V26" s="135">
        <v>1.4184397163119478E-3</v>
      </c>
      <c r="W26" s="128">
        <v>102</v>
      </c>
      <c r="X26" s="135">
        <v>-0.32894736842105265</v>
      </c>
      <c r="Y26" s="128">
        <v>808</v>
      </c>
      <c r="Z26" s="135">
        <v>-5.71761960326721E-2</v>
      </c>
      <c r="AA26" s="182">
        <v>77</v>
      </c>
      <c r="AB26" s="135">
        <v>1.5666666666666669</v>
      </c>
      <c r="AC26" s="128">
        <v>153</v>
      </c>
      <c r="AD26" s="135">
        <v>2.2553191489361701</v>
      </c>
      <c r="AE26" s="128">
        <v>230</v>
      </c>
      <c r="AF26" s="135">
        <v>1.9870129870129869</v>
      </c>
      <c r="AG26" s="182">
        <v>66</v>
      </c>
      <c r="AH26" s="135">
        <v>1.3571428571428572</v>
      </c>
      <c r="AI26" s="128">
        <v>144</v>
      </c>
      <c r="AJ26" s="135">
        <v>2.3488372093023258</v>
      </c>
      <c r="AK26" s="128">
        <v>210</v>
      </c>
      <c r="AL26" s="135">
        <v>1.9577464788732395</v>
      </c>
      <c r="AM26" s="182">
        <v>12</v>
      </c>
      <c r="AN26" s="135">
        <v>0.19999999999999996</v>
      </c>
      <c r="AO26" s="182">
        <v>3</v>
      </c>
      <c r="AP26" s="135">
        <v>-0.5714285714285714</v>
      </c>
      <c r="AQ26" s="128">
        <v>0</v>
      </c>
      <c r="AR26" s="135" t="s">
        <v>90</v>
      </c>
      <c r="AS26" s="128">
        <v>3</v>
      </c>
      <c r="AT26" s="135">
        <v>-0.5714285714285714</v>
      </c>
    </row>
    <row r="27" spans="2:46" s="4" customFormat="1" ht="15" customHeight="1" outlineLevel="1" x14ac:dyDescent="0.25">
      <c r="B27" s="52" t="s">
        <v>84</v>
      </c>
      <c r="C27" s="182">
        <v>1449</v>
      </c>
      <c r="D27" s="135">
        <v>2.4752475247524774E-2</v>
      </c>
      <c r="E27" s="128">
        <v>1165</v>
      </c>
      <c r="F27" s="135">
        <v>-0.13831360946745563</v>
      </c>
      <c r="G27" s="128">
        <v>2614</v>
      </c>
      <c r="H27" s="135">
        <v>-5.4953000723065748E-2</v>
      </c>
      <c r="I27" s="182">
        <v>1177</v>
      </c>
      <c r="J27" s="135">
        <v>-1.2583892617449632E-2</v>
      </c>
      <c r="K27" s="128">
        <v>990</v>
      </c>
      <c r="L27" s="135">
        <v>-0.17978458989229495</v>
      </c>
      <c r="M27" s="128">
        <v>2167</v>
      </c>
      <c r="N27" s="135">
        <v>-9.6706961233847477E-2</v>
      </c>
      <c r="O27" s="182">
        <v>378</v>
      </c>
      <c r="P27" s="135">
        <v>0.34042553191489366</v>
      </c>
      <c r="Q27" s="128">
        <v>453</v>
      </c>
      <c r="R27" s="135">
        <v>-0.39840637450199201</v>
      </c>
      <c r="S27" s="128">
        <v>831</v>
      </c>
      <c r="T27" s="135">
        <v>-0.19710144927536233</v>
      </c>
      <c r="U27" s="182">
        <v>736</v>
      </c>
      <c r="V27" s="135">
        <v>-0.112183353437877</v>
      </c>
      <c r="W27" s="128">
        <v>332</v>
      </c>
      <c r="X27" s="135">
        <v>0.1487889273356402</v>
      </c>
      <c r="Y27" s="128">
        <v>1068</v>
      </c>
      <c r="Z27" s="135">
        <v>-4.4722719141323752E-2</v>
      </c>
      <c r="AA27" s="182">
        <v>244</v>
      </c>
      <c r="AB27" s="135">
        <v>0.41860465116279078</v>
      </c>
      <c r="AC27" s="128">
        <v>175</v>
      </c>
      <c r="AD27" s="135">
        <v>0.2068965517241379</v>
      </c>
      <c r="AE27" s="128">
        <v>419</v>
      </c>
      <c r="AF27" s="135">
        <v>0.32176656151419558</v>
      </c>
      <c r="AG27" s="182">
        <v>204</v>
      </c>
      <c r="AH27" s="135">
        <v>0.42657342657342667</v>
      </c>
      <c r="AI27" s="128">
        <v>153</v>
      </c>
      <c r="AJ27" s="135">
        <v>0.1953125</v>
      </c>
      <c r="AK27" s="128">
        <v>357</v>
      </c>
      <c r="AL27" s="135">
        <v>0.31734317343173424</v>
      </c>
      <c r="AM27" s="182">
        <v>25</v>
      </c>
      <c r="AN27" s="135">
        <v>-0.46808510638297873</v>
      </c>
      <c r="AO27" s="182">
        <v>3</v>
      </c>
      <c r="AP27" s="135">
        <v>0</v>
      </c>
      <c r="AQ27" s="128">
        <v>0</v>
      </c>
      <c r="AR27" s="135" t="s">
        <v>90</v>
      </c>
      <c r="AS27" s="128">
        <v>3</v>
      </c>
      <c r="AT27" s="135">
        <v>0</v>
      </c>
    </row>
    <row r="28" spans="2:46" s="4" customFormat="1" ht="15" customHeight="1" outlineLevel="1" x14ac:dyDescent="0.25">
      <c r="B28" s="52" t="s">
        <v>85</v>
      </c>
      <c r="C28" s="182">
        <v>1035</v>
      </c>
      <c r="D28" s="135">
        <v>9.7560975609756184E-2</v>
      </c>
      <c r="E28" s="128">
        <v>585</v>
      </c>
      <c r="F28" s="135">
        <v>0.45161290322580649</v>
      </c>
      <c r="G28" s="128">
        <v>1620</v>
      </c>
      <c r="H28" s="135">
        <v>0.20356612184249623</v>
      </c>
      <c r="I28" s="182">
        <v>856</v>
      </c>
      <c r="J28" s="135">
        <v>4.0097205346294018E-2</v>
      </c>
      <c r="K28" s="128">
        <v>489</v>
      </c>
      <c r="L28" s="135">
        <v>0.52336448598130847</v>
      </c>
      <c r="M28" s="128">
        <v>1345</v>
      </c>
      <c r="N28" s="135">
        <v>0.17569930069930062</v>
      </c>
      <c r="O28" s="182">
        <v>294</v>
      </c>
      <c r="P28" s="135">
        <v>0.17131474103585664</v>
      </c>
      <c r="Q28" s="128">
        <v>338</v>
      </c>
      <c r="R28" s="135">
        <v>0.21582733812949639</v>
      </c>
      <c r="S28" s="128">
        <v>632</v>
      </c>
      <c r="T28" s="135">
        <v>0.19470699432892258</v>
      </c>
      <c r="U28" s="182">
        <v>540</v>
      </c>
      <c r="V28" s="135">
        <v>3.0534351145038219E-2</v>
      </c>
      <c r="W28" s="128">
        <v>90</v>
      </c>
      <c r="X28" s="135">
        <v>6.5</v>
      </c>
      <c r="Y28" s="128">
        <v>630</v>
      </c>
      <c r="Z28" s="135">
        <v>0.17537313432835822</v>
      </c>
      <c r="AA28" s="182">
        <v>143</v>
      </c>
      <c r="AB28" s="135">
        <v>0.44444444444444442</v>
      </c>
      <c r="AC28" s="128">
        <v>96</v>
      </c>
      <c r="AD28" s="135">
        <v>0.1707317073170731</v>
      </c>
      <c r="AE28" s="128">
        <v>239</v>
      </c>
      <c r="AF28" s="135">
        <v>0.32044198895027631</v>
      </c>
      <c r="AG28" s="182">
        <v>130</v>
      </c>
      <c r="AH28" s="135">
        <v>0.32653061224489788</v>
      </c>
      <c r="AI28" s="128">
        <v>87</v>
      </c>
      <c r="AJ28" s="135">
        <v>0.24285714285714288</v>
      </c>
      <c r="AK28" s="128">
        <v>217</v>
      </c>
      <c r="AL28" s="135">
        <v>0.29166666666666674</v>
      </c>
      <c r="AM28" s="182">
        <v>26</v>
      </c>
      <c r="AN28" s="135">
        <v>1.1666666666666665</v>
      </c>
      <c r="AO28" s="182">
        <v>10</v>
      </c>
      <c r="AP28" s="135">
        <v>0.11111111111111116</v>
      </c>
      <c r="AQ28" s="128">
        <v>0</v>
      </c>
      <c r="AR28" s="135" t="s">
        <v>90</v>
      </c>
      <c r="AS28" s="128">
        <v>10</v>
      </c>
      <c r="AT28" s="135">
        <v>0.11111111111111116</v>
      </c>
    </row>
    <row r="29" spans="2:46" s="4" customFormat="1" ht="15" customHeight="1" outlineLevel="1" x14ac:dyDescent="0.25">
      <c r="B29" s="52" t="s">
        <v>86</v>
      </c>
      <c r="C29" s="182">
        <v>995</v>
      </c>
      <c r="D29" s="135">
        <v>0.21193666260657729</v>
      </c>
      <c r="E29" s="128">
        <v>607</v>
      </c>
      <c r="F29" s="135">
        <v>0.44180522565320657</v>
      </c>
      <c r="G29" s="128">
        <v>1602</v>
      </c>
      <c r="H29" s="135">
        <v>0.28985507246376807</v>
      </c>
      <c r="I29" s="182">
        <v>792</v>
      </c>
      <c r="J29" s="135">
        <v>0.21100917431192667</v>
      </c>
      <c r="K29" s="128">
        <v>486</v>
      </c>
      <c r="L29" s="135">
        <v>0.50931677018633548</v>
      </c>
      <c r="M29" s="128">
        <v>1278</v>
      </c>
      <c r="N29" s="135">
        <v>0.30942622950819665</v>
      </c>
      <c r="O29" s="182">
        <v>189</v>
      </c>
      <c r="P29" s="135">
        <v>-0.15625</v>
      </c>
      <c r="Q29" s="128">
        <v>294</v>
      </c>
      <c r="R29" s="135">
        <v>0.32432432432432434</v>
      </c>
      <c r="S29" s="128">
        <v>483</v>
      </c>
      <c r="T29" s="135">
        <v>8.2959641255605288E-2</v>
      </c>
      <c r="U29" s="182">
        <v>575</v>
      </c>
      <c r="V29" s="135">
        <v>0.48963730569948183</v>
      </c>
      <c r="W29" s="128">
        <v>149</v>
      </c>
      <c r="X29" s="135">
        <v>1.1285714285714286</v>
      </c>
      <c r="Y29" s="128">
        <v>724</v>
      </c>
      <c r="Z29" s="135">
        <v>0.58771929824561409</v>
      </c>
      <c r="AA29" s="182">
        <v>169</v>
      </c>
      <c r="AB29" s="135">
        <v>0.898876404494382</v>
      </c>
      <c r="AC29" s="128">
        <v>121</v>
      </c>
      <c r="AD29" s="135">
        <v>0.22222222222222232</v>
      </c>
      <c r="AE29" s="128">
        <v>290</v>
      </c>
      <c r="AF29" s="135">
        <v>0.54255319148936176</v>
      </c>
      <c r="AG29" s="182">
        <v>142</v>
      </c>
      <c r="AH29" s="135">
        <v>0.91891891891891886</v>
      </c>
      <c r="AI29" s="128">
        <v>108</v>
      </c>
      <c r="AJ29" s="135">
        <v>0.19999999999999996</v>
      </c>
      <c r="AK29" s="128">
        <v>250</v>
      </c>
      <c r="AL29" s="135">
        <v>0.52439024390243905</v>
      </c>
      <c r="AM29" s="182">
        <v>30</v>
      </c>
      <c r="AN29" s="135">
        <v>-0.61038961038961037</v>
      </c>
      <c r="AO29" s="182">
        <v>4</v>
      </c>
      <c r="AP29" s="135">
        <v>3</v>
      </c>
      <c r="AQ29" s="128">
        <v>0</v>
      </c>
      <c r="AR29" s="135" t="s">
        <v>90</v>
      </c>
      <c r="AS29" s="128">
        <v>4</v>
      </c>
      <c r="AT29" s="135">
        <v>3</v>
      </c>
    </row>
    <row r="30" spans="2:46" s="4" customFormat="1" ht="15" customHeight="1" outlineLevel="1" x14ac:dyDescent="0.25">
      <c r="B30" s="52" t="s">
        <v>87</v>
      </c>
      <c r="C30" s="182">
        <v>4165</v>
      </c>
      <c r="D30" s="135">
        <v>0.11244658119658113</v>
      </c>
      <c r="E30" s="128">
        <v>3331</v>
      </c>
      <c r="F30" s="135">
        <v>-7.9834254143646421E-2</v>
      </c>
      <c r="G30" s="128">
        <v>7496</v>
      </c>
      <c r="H30" s="135">
        <v>1.7925040738729026E-2</v>
      </c>
      <c r="I30" s="182">
        <v>3246</v>
      </c>
      <c r="J30" s="135">
        <v>-2.9015854023332288E-2</v>
      </c>
      <c r="K30" s="128">
        <v>2701</v>
      </c>
      <c r="L30" s="135">
        <v>-0.14144945963127786</v>
      </c>
      <c r="M30" s="128">
        <v>5947</v>
      </c>
      <c r="N30" s="135">
        <v>-8.3525967021112701E-2</v>
      </c>
      <c r="O30" s="182">
        <v>1012</v>
      </c>
      <c r="P30" s="135">
        <v>4.8704663212435273E-2</v>
      </c>
      <c r="Q30" s="128">
        <v>1927</v>
      </c>
      <c r="R30" s="135">
        <v>-0.1492273730684327</v>
      </c>
      <c r="S30" s="128">
        <v>2939</v>
      </c>
      <c r="T30" s="135">
        <v>-9.0092879256965963E-2</v>
      </c>
      <c r="U30" s="182">
        <v>1999</v>
      </c>
      <c r="V30" s="135">
        <v>-5.9671805072103457E-3</v>
      </c>
      <c r="W30" s="128">
        <v>519</v>
      </c>
      <c r="X30" s="135">
        <v>-4.5955882352941124E-2</v>
      </c>
      <c r="Y30" s="128">
        <v>2518</v>
      </c>
      <c r="Z30" s="135">
        <v>-1.4481409001956935E-2</v>
      </c>
      <c r="AA30" s="182">
        <v>329</v>
      </c>
      <c r="AB30" s="135">
        <v>0.27519379844961245</v>
      </c>
      <c r="AC30" s="128">
        <v>630</v>
      </c>
      <c r="AD30" s="135">
        <v>0.32911392405063289</v>
      </c>
      <c r="AE30" s="128">
        <v>959</v>
      </c>
      <c r="AF30" s="135">
        <v>0.31010928961748641</v>
      </c>
      <c r="AG30" s="182">
        <v>298</v>
      </c>
      <c r="AH30" s="135">
        <v>0.33035714285714279</v>
      </c>
      <c r="AI30" s="128">
        <v>571</v>
      </c>
      <c r="AJ30" s="135">
        <v>0.32482598607888624</v>
      </c>
      <c r="AK30" s="128">
        <v>869</v>
      </c>
      <c r="AL30" s="135">
        <v>0.32671755725190832</v>
      </c>
      <c r="AM30" s="182">
        <v>570</v>
      </c>
      <c r="AN30" s="135">
        <v>3.1911764705882355</v>
      </c>
      <c r="AO30" s="182">
        <v>20</v>
      </c>
      <c r="AP30" s="135">
        <v>1.8571428571428572</v>
      </c>
      <c r="AQ30" s="128">
        <v>0</v>
      </c>
      <c r="AR30" s="135" t="s">
        <v>90</v>
      </c>
      <c r="AS30" s="128">
        <v>20</v>
      </c>
      <c r="AT30" s="135">
        <v>1.8571428571428572</v>
      </c>
    </row>
    <row r="31" spans="2:46" s="4" customFormat="1" ht="15" customHeight="1" outlineLevel="1" x14ac:dyDescent="0.25">
      <c r="B31" s="52" t="s">
        <v>88</v>
      </c>
      <c r="C31" s="182">
        <v>4745</v>
      </c>
      <c r="D31" s="135">
        <v>1.1727078891258014E-2</v>
      </c>
      <c r="E31" s="128">
        <v>4822</v>
      </c>
      <c r="F31" s="135">
        <v>-0.10037313432835826</v>
      </c>
      <c r="G31" s="128">
        <v>9567</v>
      </c>
      <c r="H31" s="135">
        <v>-4.8059701492537354E-2</v>
      </c>
      <c r="I31" s="182">
        <v>4022</v>
      </c>
      <c r="J31" s="135">
        <v>-7.6486553170490579E-3</v>
      </c>
      <c r="K31" s="128">
        <v>3912</v>
      </c>
      <c r="L31" s="135">
        <v>-0.14304490690032856</v>
      </c>
      <c r="M31" s="128">
        <v>7934</v>
      </c>
      <c r="N31" s="135">
        <v>-7.9368763054072922E-2</v>
      </c>
      <c r="O31" s="182">
        <v>1052</v>
      </c>
      <c r="P31" s="135">
        <v>2.3346303501945442E-2</v>
      </c>
      <c r="Q31" s="128">
        <v>2342</v>
      </c>
      <c r="R31" s="135">
        <v>-0.22706270627062708</v>
      </c>
      <c r="S31" s="128">
        <v>3394</v>
      </c>
      <c r="T31" s="135">
        <v>-0.16362740266140952</v>
      </c>
      <c r="U31" s="182">
        <v>2541</v>
      </c>
      <c r="V31" s="135">
        <v>2.0481927710843451E-2</v>
      </c>
      <c r="W31" s="128">
        <v>1127</v>
      </c>
      <c r="X31" s="135">
        <v>4.3518518518518512E-2</v>
      </c>
      <c r="Y31" s="128">
        <v>3668</v>
      </c>
      <c r="Z31" s="135">
        <v>2.7450980392156765E-2</v>
      </c>
      <c r="AA31" s="182">
        <v>521</v>
      </c>
      <c r="AB31" s="135">
        <v>1.3618677042801508E-2</v>
      </c>
      <c r="AC31" s="128">
        <v>910</v>
      </c>
      <c r="AD31" s="135">
        <v>0.14465408805031443</v>
      </c>
      <c r="AE31" s="128">
        <v>1431</v>
      </c>
      <c r="AF31" s="135">
        <v>9.3200916730328487E-2</v>
      </c>
      <c r="AG31" s="182">
        <v>472</v>
      </c>
      <c r="AH31" s="135">
        <v>0</v>
      </c>
      <c r="AI31" s="128">
        <v>821</v>
      </c>
      <c r="AJ31" s="135">
        <v>0.12005457025920863</v>
      </c>
      <c r="AK31" s="128">
        <v>1293</v>
      </c>
      <c r="AL31" s="135">
        <v>7.302904564315349E-2</v>
      </c>
      <c r="AM31" s="182">
        <v>173</v>
      </c>
      <c r="AN31" s="135">
        <v>0.58715596330275233</v>
      </c>
      <c r="AO31" s="182">
        <v>29</v>
      </c>
      <c r="AP31" s="135">
        <v>1.0714285714285716</v>
      </c>
      <c r="AQ31" s="128">
        <v>0</v>
      </c>
      <c r="AR31" s="135" t="s">
        <v>90</v>
      </c>
      <c r="AS31" s="128">
        <v>29</v>
      </c>
      <c r="AT31" s="135">
        <v>1.0714285714285716</v>
      </c>
    </row>
    <row r="32" spans="2:46" s="4" customFormat="1" ht="15" customHeight="1" outlineLevel="1" x14ac:dyDescent="0.25">
      <c r="B32" s="52" t="s">
        <v>89</v>
      </c>
      <c r="C32" s="182">
        <v>5274</v>
      </c>
      <c r="D32" s="135">
        <v>6.5454545454545432E-2</v>
      </c>
      <c r="E32" s="128">
        <v>5038</v>
      </c>
      <c r="F32" s="135">
        <v>-9.9714081486776296E-2</v>
      </c>
      <c r="G32" s="128">
        <v>10312</v>
      </c>
      <c r="H32" s="135">
        <v>-2.2188507490991882E-2</v>
      </c>
      <c r="I32" s="182">
        <v>4500</v>
      </c>
      <c r="J32" s="135">
        <v>7.6555023923444931E-2</v>
      </c>
      <c r="K32" s="128">
        <v>4314</v>
      </c>
      <c r="L32" s="135">
        <v>-0.13823411905713145</v>
      </c>
      <c r="M32" s="128">
        <v>8814</v>
      </c>
      <c r="N32" s="135">
        <v>-4.0496407576747218E-2</v>
      </c>
      <c r="O32" s="182">
        <v>1310</v>
      </c>
      <c r="P32" s="135">
        <v>9.1666666666666563E-2</v>
      </c>
      <c r="Q32" s="128">
        <v>2972</v>
      </c>
      <c r="R32" s="135">
        <v>-0.1101796407185629</v>
      </c>
      <c r="S32" s="128">
        <v>4282</v>
      </c>
      <c r="T32" s="135">
        <v>-5.6828193832599072E-2</v>
      </c>
      <c r="U32" s="182">
        <v>2754</v>
      </c>
      <c r="V32" s="135">
        <v>6.9514563106796157E-2</v>
      </c>
      <c r="W32" s="128">
        <v>813</v>
      </c>
      <c r="X32" s="135">
        <v>-0.25275735294117652</v>
      </c>
      <c r="Y32" s="128">
        <v>3567</v>
      </c>
      <c r="Z32" s="135">
        <v>-2.6208026208026203E-2</v>
      </c>
      <c r="AA32" s="182">
        <v>582</v>
      </c>
      <c r="AB32" s="135">
        <v>-1.5228426395939132E-2</v>
      </c>
      <c r="AC32" s="128">
        <v>718</v>
      </c>
      <c r="AD32" s="135">
        <v>0.22525597269624575</v>
      </c>
      <c r="AE32" s="128">
        <v>1300</v>
      </c>
      <c r="AF32" s="135">
        <v>0.10450297366185213</v>
      </c>
      <c r="AG32" s="182">
        <v>512</v>
      </c>
      <c r="AH32" s="135">
        <v>-2.1032504780114758E-2</v>
      </c>
      <c r="AI32" s="128">
        <v>645</v>
      </c>
      <c r="AJ32" s="135">
        <v>0.20560747663551404</v>
      </c>
      <c r="AK32" s="128">
        <v>1157</v>
      </c>
      <c r="AL32" s="135">
        <v>9.357277882797721E-2</v>
      </c>
      <c r="AM32" s="182">
        <v>185</v>
      </c>
      <c r="AN32" s="135">
        <v>0.12804878048780477</v>
      </c>
      <c r="AO32" s="182">
        <v>7</v>
      </c>
      <c r="AP32" s="135">
        <v>-0.53333333333333333</v>
      </c>
      <c r="AQ32" s="128">
        <v>6</v>
      </c>
      <c r="AR32" s="135">
        <v>0.5</v>
      </c>
      <c r="AS32" s="128">
        <v>13</v>
      </c>
      <c r="AT32" s="135">
        <v>-0.31578947368421051</v>
      </c>
    </row>
    <row r="33" spans="2:46" s="4" customFormat="1" ht="15.75" x14ac:dyDescent="0.25">
      <c r="B33" s="64">
        <v>2017</v>
      </c>
      <c r="C33" s="183">
        <v>49256</v>
      </c>
      <c r="D33" s="66">
        <v>8.3049319466127258E-2</v>
      </c>
      <c r="E33" s="65">
        <v>40371</v>
      </c>
      <c r="F33" s="66">
        <v>-6.7019481870074671E-2</v>
      </c>
      <c r="G33" s="65">
        <v>89627</v>
      </c>
      <c r="H33" s="66">
        <v>9.8816901408451674E-3</v>
      </c>
      <c r="I33" s="183">
        <v>41860</v>
      </c>
      <c r="J33" s="66">
        <v>5.4089443996776732E-2</v>
      </c>
      <c r="K33" s="65">
        <v>34858</v>
      </c>
      <c r="L33" s="66">
        <v>-0.1021070527020761</v>
      </c>
      <c r="M33" s="65">
        <v>76718</v>
      </c>
      <c r="N33" s="66">
        <v>-2.3123742582830342E-2</v>
      </c>
      <c r="O33" s="183">
        <v>10852</v>
      </c>
      <c r="P33" s="66">
        <v>-7.4087624622701798E-3</v>
      </c>
      <c r="Q33" s="65">
        <v>23169</v>
      </c>
      <c r="R33" s="66">
        <v>-0.11632785384644728</v>
      </c>
      <c r="S33" s="65">
        <v>34021</v>
      </c>
      <c r="T33" s="66">
        <v>-8.4275409130060264E-2</v>
      </c>
      <c r="U33" s="183">
        <v>28401</v>
      </c>
      <c r="V33" s="66">
        <v>0.13047804800382123</v>
      </c>
      <c r="W33" s="65">
        <v>7701</v>
      </c>
      <c r="X33" s="66">
        <v>-7.7061361457334665E-2</v>
      </c>
      <c r="Y33" s="65">
        <v>36102</v>
      </c>
      <c r="Z33" s="66">
        <v>7.8734275555024436E-2</v>
      </c>
      <c r="AA33" s="183">
        <v>5373</v>
      </c>
      <c r="AB33" s="66">
        <v>0.27959037866158609</v>
      </c>
      <c r="AC33" s="65">
        <v>5474</v>
      </c>
      <c r="AD33" s="66">
        <v>0.23149606299212588</v>
      </c>
      <c r="AE33" s="65">
        <v>10847</v>
      </c>
      <c r="AF33" s="66">
        <v>0.25485886163813043</v>
      </c>
      <c r="AG33" s="183">
        <v>4803</v>
      </c>
      <c r="AH33" s="66">
        <v>0.27299231380864031</v>
      </c>
      <c r="AI33" s="65">
        <v>4958</v>
      </c>
      <c r="AJ33" s="66">
        <v>0.20838410918839867</v>
      </c>
      <c r="AK33" s="65">
        <v>9761</v>
      </c>
      <c r="AL33" s="66">
        <v>0.23933468765870991</v>
      </c>
      <c r="AM33" s="183">
        <v>1860</v>
      </c>
      <c r="AN33" s="66">
        <v>0.32478632478632474</v>
      </c>
      <c r="AO33" s="183">
        <v>163</v>
      </c>
      <c r="AP33" s="66">
        <v>-6.0975609756097615E-3</v>
      </c>
      <c r="AQ33" s="65">
        <v>39</v>
      </c>
      <c r="AR33" s="66">
        <v>8.75</v>
      </c>
      <c r="AS33" s="65">
        <v>202</v>
      </c>
      <c r="AT33" s="66">
        <v>0.20238095238095233</v>
      </c>
    </row>
    <row r="34" spans="2:46" s="4" customFormat="1" ht="15" customHeight="1" outlineLevel="1" x14ac:dyDescent="0.25">
      <c r="B34" s="52" t="s">
        <v>78</v>
      </c>
      <c r="C34" s="182">
        <v>7749</v>
      </c>
      <c r="D34" s="135">
        <v>-4.0846639435573762E-2</v>
      </c>
      <c r="E34" s="128">
        <v>7525</v>
      </c>
      <c r="F34" s="135">
        <v>-1.3287270794581918E-4</v>
      </c>
      <c r="G34" s="128">
        <v>15274</v>
      </c>
      <c r="H34" s="135">
        <v>-2.1211150272348656E-2</v>
      </c>
      <c r="I34" s="182">
        <v>6803</v>
      </c>
      <c r="J34" s="135">
        <v>0.19434691011235961</v>
      </c>
      <c r="K34" s="128">
        <v>6823</v>
      </c>
      <c r="L34" s="135">
        <v>-3.2140248356464785E-3</v>
      </c>
      <c r="M34" s="128">
        <v>13626</v>
      </c>
      <c r="N34" s="135">
        <v>8.6516226776174099E-2</v>
      </c>
      <c r="O34" s="182">
        <v>1926</v>
      </c>
      <c r="P34" s="135">
        <v>0.37081850533807836</v>
      </c>
      <c r="Q34" s="128">
        <v>4584</v>
      </c>
      <c r="R34" s="135">
        <v>0.16109422492401215</v>
      </c>
      <c r="S34" s="128">
        <v>6510</v>
      </c>
      <c r="T34" s="135">
        <v>0.21614048197272551</v>
      </c>
      <c r="U34" s="182">
        <v>4275</v>
      </c>
      <c r="V34" s="135">
        <v>0.21656232214001148</v>
      </c>
      <c r="W34" s="128">
        <v>1482</v>
      </c>
      <c r="X34" s="135">
        <v>-0.32575068243858052</v>
      </c>
      <c r="Y34" s="128">
        <v>5757</v>
      </c>
      <c r="Z34" s="135">
        <v>7.8781512605041737E-3</v>
      </c>
      <c r="AA34" s="182">
        <v>737</v>
      </c>
      <c r="AB34" s="135">
        <v>-0.65625</v>
      </c>
      <c r="AC34" s="128">
        <v>702</v>
      </c>
      <c r="AD34" s="135">
        <v>3.0837004405286361E-2</v>
      </c>
      <c r="AE34" s="128">
        <v>1439</v>
      </c>
      <c r="AF34" s="135">
        <v>-0.49061946902654863</v>
      </c>
      <c r="AG34" s="182">
        <v>666</v>
      </c>
      <c r="AH34" s="135">
        <v>-0.63346175013758943</v>
      </c>
      <c r="AI34" s="128">
        <v>657</v>
      </c>
      <c r="AJ34" s="135">
        <v>6.1255742725880857E-3</v>
      </c>
      <c r="AK34" s="128">
        <v>1323</v>
      </c>
      <c r="AL34" s="135">
        <v>-0.46437246963562751</v>
      </c>
      <c r="AM34" s="182">
        <v>156</v>
      </c>
      <c r="AN34" s="135">
        <v>-0.29090909090909089</v>
      </c>
      <c r="AO34" s="182">
        <v>53</v>
      </c>
      <c r="AP34" s="135">
        <v>1.7894736842105261</v>
      </c>
      <c r="AQ34" s="128">
        <v>0</v>
      </c>
      <c r="AR34" s="135" t="s">
        <v>90</v>
      </c>
      <c r="AS34" s="128">
        <v>53</v>
      </c>
      <c r="AT34" s="135">
        <v>1.7894736842105261</v>
      </c>
    </row>
    <row r="35" spans="2:46" s="4" customFormat="1" ht="15" customHeight="1" outlineLevel="1" x14ac:dyDescent="0.25">
      <c r="B35" s="52" t="s">
        <v>79</v>
      </c>
      <c r="C35" s="182">
        <v>7969</v>
      </c>
      <c r="D35" s="135">
        <v>-9.3401592718998838E-2</v>
      </c>
      <c r="E35" s="128">
        <v>7537</v>
      </c>
      <c r="F35" s="135">
        <v>-9.3129587293947824E-2</v>
      </c>
      <c r="G35" s="128">
        <v>15506</v>
      </c>
      <c r="H35" s="135">
        <v>-9.326939945032453E-2</v>
      </c>
      <c r="I35" s="182">
        <v>6960</v>
      </c>
      <c r="J35" s="135">
        <v>6.568672485071203E-2</v>
      </c>
      <c r="K35" s="128">
        <v>6887</v>
      </c>
      <c r="L35" s="135">
        <v>-0.10220310259418586</v>
      </c>
      <c r="M35" s="128">
        <v>13847</v>
      </c>
      <c r="N35" s="135">
        <v>-2.4996479369102986E-2</v>
      </c>
      <c r="O35" s="182">
        <v>1826</v>
      </c>
      <c r="P35" s="135">
        <v>3.8482682792744249E-3</v>
      </c>
      <c r="Q35" s="128">
        <v>4310</v>
      </c>
      <c r="R35" s="135">
        <v>-2.3118766999093432E-2</v>
      </c>
      <c r="S35" s="128">
        <v>6136</v>
      </c>
      <c r="T35" s="135">
        <v>-1.5246348900658013E-2</v>
      </c>
      <c r="U35" s="182">
        <v>4432</v>
      </c>
      <c r="V35" s="135">
        <v>0.21026761332605126</v>
      </c>
      <c r="W35" s="128">
        <v>1659</v>
      </c>
      <c r="X35" s="135">
        <v>-0.30961298377028712</v>
      </c>
      <c r="Y35" s="128">
        <v>6091</v>
      </c>
      <c r="Z35" s="135">
        <v>4.2868920032976821E-3</v>
      </c>
      <c r="AA35" s="182">
        <v>790</v>
      </c>
      <c r="AB35" s="135">
        <v>-0.60949085516559565</v>
      </c>
      <c r="AC35" s="128">
        <v>650</v>
      </c>
      <c r="AD35" s="135">
        <v>1.5625E-2</v>
      </c>
      <c r="AE35" s="128">
        <v>1440</v>
      </c>
      <c r="AF35" s="135">
        <v>-0.45925647765677802</v>
      </c>
      <c r="AG35" s="182">
        <v>708</v>
      </c>
      <c r="AH35" s="135">
        <v>-0.61915008068854216</v>
      </c>
      <c r="AI35" s="128">
        <v>602</v>
      </c>
      <c r="AJ35" s="135">
        <v>-4.9586776859503745E-3</v>
      </c>
      <c r="AK35" s="128">
        <v>1310</v>
      </c>
      <c r="AL35" s="135">
        <v>-0.4683441558441559</v>
      </c>
      <c r="AM35" s="182">
        <v>193</v>
      </c>
      <c r="AN35" s="135">
        <v>-7.6555023923444931E-2</v>
      </c>
      <c r="AO35" s="182">
        <v>26</v>
      </c>
      <c r="AP35" s="135">
        <v>-3.703703703703709E-2</v>
      </c>
      <c r="AQ35" s="128">
        <v>0</v>
      </c>
      <c r="AR35" s="135" t="s">
        <v>90</v>
      </c>
      <c r="AS35" s="128">
        <v>26</v>
      </c>
      <c r="AT35" s="135">
        <v>-3.703703703703709E-2</v>
      </c>
    </row>
    <row r="36" spans="2:46" s="4" customFormat="1" ht="15" customHeight="1" outlineLevel="1" x14ac:dyDescent="0.25">
      <c r="B36" s="52" t="s">
        <v>80</v>
      </c>
      <c r="C36" s="182">
        <v>7726</v>
      </c>
      <c r="D36" s="135">
        <v>9.0113621522789344E-3</v>
      </c>
      <c r="E36" s="128">
        <v>7174</v>
      </c>
      <c r="F36" s="135">
        <v>-9.028658381942678E-2</v>
      </c>
      <c r="G36" s="128">
        <v>14900</v>
      </c>
      <c r="H36" s="135">
        <v>-4.1369105063372547E-2</v>
      </c>
      <c r="I36" s="182">
        <v>6762</v>
      </c>
      <c r="J36" s="135">
        <v>-2.0425901781834011E-2</v>
      </c>
      <c r="K36" s="128">
        <v>6613</v>
      </c>
      <c r="L36" s="135">
        <v>-9.0371389270976654E-2</v>
      </c>
      <c r="M36" s="128">
        <v>13375</v>
      </c>
      <c r="N36" s="135">
        <v>-5.6304240457207388E-2</v>
      </c>
      <c r="O36" s="182">
        <v>1882</v>
      </c>
      <c r="P36" s="135">
        <v>-4.1263372389200192E-2</v>
      </c>
      <c r="Q36" s="128">
        <v>4636</v>
      </c>
      <c r="R36" s="135">
        <v>3.6440867426782875E-2</v>
      </c>
      <c r="S36" s="128">
        <v>6518</v>
      </c>
      <c r="T36" s="135">
        <v>1.2740832815413272E-2</v>
      </c>
      <c r="U36" s="182">
        <v>4289</v>
      </c>
      <c r="V36" s="135">
        <v>7.5746175068974075E-2</v>
      </c>
      <c r="W36" s="128">
        <v>1321</v>
      </c>
      <c r="X36" s="135">
        <v>-0.35149729995090817</v>
      </c>
      <c r="Y36" s="128">
        <v>5610</v>
      </c>
      <c r="Z36" s="135">
        <v>-6.8725099601593675E-2</v>
      </c>
      <c r="AA36" s="182">
        <v>698</v>
      </c>
      <c r="AB36" s="135">
        <v>0.23758865248226946</v>
      </c>
      <c r="AC36" s="128">
        <v>561</v>
      </c>
      <c r="AD36" s="135">
        <v>-6.1872909698996614E-2</v>
      </c>
      <c r="AE36" s="128">
        <v>1259</v>
      </c>
      <c r="AF36" s="135">
        <v>8.3476764199655662E-2</v>
      </c>
      <c r="AG36" s="182">
        <v>629</v>
      </c>
      <c r="AH36" s="135">
        <v>0.18679245283018875</v>
      </c>
      <c r="AI36" s="128">
        <v>528</v>
      </c>
      <c r="AJ36" s="135">
        <v>-8.6505190311418678E-2</v>
      </c>
      <c r="AK36" s="128">
        <v>1157</v>
      </c>
      <c r="AL36" s="135">
        <v>4.4223826714801406E-2</v>
      </c>
      <c r="AM36" s="182">
        <v>250</v>
      </c>
      <c r="AN36" s="135">
        <v>0.36612021857923494</v>
      </c>
      <c r="AO36" s="182">
        <v>16</v>
      </c>
      <c r="AP36" s="135">
        <v>1.2857142857142856</v>
      </c>
      <c r="AQ36" s="128">
        <v>0</v>
      </c>
      <c r="AR36" s="135">
        <v>-1</v>
      </c>
      <c r="AS36" s="128">
        <v>16</v>
      </c>
      <c r="AT36" s="135">
        <v>-0.36</v>
      </c>
    </row>
    <row r="37" spans="2:46" s="4" customFormat="1" ht="15" customHeight="1" outlineLevel="1" x14ac:dyDescent="0.25">
      <c r="B37" s="52" t="s">
        <v>81</v>
      </c>
      <c r="C37" s="182">
        <v>3531</v>
      </c>
      <c r="D37" s="135">
        <v>0.10898241206030157</v>
      </c>
      <c r="E37" s="128">
        <v>3019</v>
      </c>
      <c r="F37" s="135">
        <v>-0.10812407680945346</v>
      </c>
      <c r="G37" s="128">
        <v>6550</v>
      </c>
      <c r="H37" s="135">
        <v>-2.8923732683817649E-3</v>
      </c>
      <c r="I37" s="182">
        <v>3242</v>
      </c>
      <c r="J37" s="135">
        <v>0.11179698216735257</v>
      </c>
      <c r="K37" s="128">
        <v>2785</v>
      </c>
      <c r="L37" s="135">
        <v>-0.12859824780976226</v>
      </c>
      <c r="M37" s="128">
        <v>6027</v>
      </c>
      <c r="N37" s="135">
        <v>-1.3907068062827266E-2</v>
      </c>
      <c r="O37" s="182">
        <v>1035</v>
      </c>
      <c r="P37" s="135">
        <v>0.3441558441558441</v>
      </c>
      <c r="Q37" s="128">
        <v>1970</v>
      </c>
      <c r="R37" s="135">
        <v>-5.5155875299760182E-2</v>
      </c>
      <c r="S37" s="128">
        <v>3005</v>
      </c>
      <c r="T37" s="135">
        <v>5.2539404553415103E-2</v>
      </c>
      <c r="U37" s="182">
        <v>2024</v>
      </c>
      <c r="V37" s="135">
        <v>0.27375707992448084</v>
      </c>
      <c r="W37" s="128">
        <v>588</v>
      </c>
      <c r="X37" s="135">
        <v>-0.30904817861339595</v>
      </c>
      <c r="Y37" s="128">
        <v>2612</v>
      </c>
      <c r="Z37" s="135">
        <v>7.0491803278688536E-2</v>
      </c>
      <c r="AA37" s="182">
        <v>167</v>
      </c>
      <c r="AB37" s="135">
        <v>0.26515151515151514</v>
      </c>
      <c r="AC37" s="128">
        <v>234</v>
      </c>
      <c r="AD37" s="135">
        <v>0.23809523809523814</v>
      </c>
      <c r="AE37" s="128">
        <v>401</v>
      </c>
      <c r="AF37" s="135">
        <v>0.24922118380062308</v>
      </c>
      <c r="AG37" s="182">
        <v>169</v>
      </c>
      <c r="AH37" s="135">
        <v>0.4695652173913043</v>
      </c>
      <c r="AI37" s="128">
        <v>220</v>
      </c>
      <c r="AJ37" s="135">
        <v>0.23595505617977519</v>
      </c>
      <c r="AK37" s="128">
        <v>389</v>
      </c>
      <c r="AL37" s="135">
        <v>0.32764505119453924</v>
      </c>
      <c r="AM37" s="182">
        <v>113</v>
      </c>
      <c r="AN37" s="135">
        <v>-0.10317460317460314</v>
      </c>
      <c r="AO37" s="182">
        <v>9</v>
      </c>
      <c r="AP37" s="135">
        <v>-9.9999999999999978E-2</v>
      </c>
      <c r="AQ37" s="128">
        <v>0</v>
      </c>
      <c r="AR37" s="135" t="s">
        <v>90</v>
      </c>
      <c r="AS37" s="128">
        <v>9</v>
      </c>
      <c r="AT37" s="135">
        <v>-9.9999999999999978E-2</v>
      </c>
    </row>
    <row r="38" spans="2:46" s="4" customFormat="1" ht="15" customHeight="1" outlineLevel="1" x14ac:dyDescent="0.25">
      <c r="B38" s="52" t="s">
        <v>82</v>
      </c>
      <c r="C38" s="182">
        <v>1007</v>
      </c>
      <c r="D38" s="135">
        <v>-0.15235690235690236</v>
      </c>
      <c r="E38" s="128">
        <v>693</v>
      </c>
      <c r="F38" s="135">
        <v>-0.28037383177570097</v>
      </c>
      <c r="G38" s="128">
        <v>1700</v>
      </c>
      <c r="H38" s="135">
        <v>-0.20966992096699211</v>
      </c>
      <c r="I38" s="182">
        <v>812</v>
      </c>
      <c r="J38" s="135">
        <v>-0.28331862312444833</v>
      </c>
      <c r="K38" s="128">
        <v>623</v>
      </c>
      <c r="L38" s="135">
        <v>-0.30156950672645744</v>
      </c>
      <c r="M38" s="128">
        <v>1435</v>
      </c>
      <c r="N38" s="135">
        <v>-0.29135802469135808</v>
      </c>
      <c r="O38" s="182">
        <v>175</v>
      </c>
      <c r="P38" s="135">
        <v>-0.57317073170731714</v>
      </c>
      <c r="Q38" s="128">
        <v>510</v>
      </c>
      <c r="R38" s="135">
        <v>-0.24332344213649848</v>
      </c>
      <c r="S38" s="128">
        <v>685</v>
      </c>
      <c r="T38" s="135">
        <v>-0.36808118081180807</v>
      </c>
      <c r="U38" s="182">
        <v>583</v>
      </c>
      <c r="V38" s="135">
        <v>7.9629629629629717E-2</v>
      </c>
      <c r="W38" s="128">
        <v>59</v>
      </c>
      <c r="X38" s="135">
        <v>-0.6685393258426966</v>
      </c>
      <c r="Y38" s="128">
        <v>642</v>
      </c>
      <c r="Z38" s="135">
        <v>-0.10584958217270191</v>
      </c>
      <c r="AA38" s="182">
        <v>54</v>
      </c>
      <c r="AB38" s="135">
        <v>1.0769230769230771</v>
      </c>
      <c r="AC38" s="128">
        <v>70</v>
      </c>
      <c r="AD38" s="135">
        <v>-1.4084507042253502E-2</v>
      </c>
      <c r="AE38" s="128">
        <v>124</v>
      </c>
      <c r="AF38" s="135">
        <v>0.27835051546391743</v>
      </c>
      <c r="AG38" s="182">
        <v>39</v>
      </c>
      <c r="AH38" s="135">
        <v>2.5454545454545454</v>
      </c>
      <c r="AI38" s="128">
        <v>66</v>
      </c>
      <c r="AJ38" s="135">
        <v>-4.3478260869565188E-2</v>
      </c>
      <c r="AK38" s="128">
        <v>105</v>
      </c>
      <c r="AL38" s="135">
        <v>0.3125</v>
      </c>
      <c r="AM38" s="182">
        <v>137</v>
      </c>
      <c r="AN38" s="135">
        <v>5.5238095238095237</v>
      </c>
      <c r="AO38" s="182">
        <v>4</v>
      </c>
      <c r="AP38" s="135">
        <v>-0.5</v>
      </c>
      <c r="AQ38" s="128">
        <v>0</v>
      </c>
      <c r="AR38" s="135" t="s">
        <v>90</v>
      </c>
      <c r="AS38" s="128">
        <v>4</v>
      </c>
      <c r="AT38" s="135">
        <v>-0.5</v>
      </c>
    </row>
    <row r="39" spans="2:46" s="4" customFormat="1" ht="15" customHeight="1" outlineLevel="1" x14ac:dyDescent="0.25">
      <c r="B39" s="52" t="s">
        <v>83</v>
      </c>
      <c r="C39" s="182">
        <v>935</v>
      </c>
      <c r="D39" s="135">
        <v>-0.30119581464872947</v>
      </c>
      <c r="E39" s="128">
        <v>571</v>
      </c>
      <c r="F39" s="135">
        <v>-0.17005813953488369</v>
      </c>
      <c r="G39" s="128">
        <v>1506</v>
      </c>
      <c r="H39" s="135">
        <v>-0.25666337611056267</v>
      </c>
      <c r="I39" s="182">
        <v>888</v>
      </c>
      <c r="J39" s="135">
        <v>-0.28903122497998401</v>
      </c>
      <c r="K39" s="128">
        <v>524</v>
      </c>
      <c r="L39" s="135">
        <v>-0.11035653650254673</v>
      </c>
      <c r="M39" s="128">
        <v>1412</v>
      </c>
      <c r="N39" s="135">
        <v>-0.23177366702937974</v>
      </c>
      <c r="O39" s="182">
        <v>139</v>
      </c>
      <c r="P39" s="135">
        <v>-0.46332046332046328</v>
      </c>
      <c r="Q39" s="128">
        <v>321</v>
      </c>
      <c r="R39" s="135">
        <v>-0.30818965517241381</v>
      </c>
      <c r="S39" s="128">
        <v>460</v>
      </c>
      <c r="T39" s="135">
        <v>-0.36376210235131401</v>
      </c>
      <c r="U39" s="182">
        <v>705</v>
      </c>
      <c r="V39" s="135">
        <v>-0.16863207547169812</v>
      </c>
      <c r="W39" s="128">
        <v>152</v>
      </c>
      <c r="X39" s="135">
        <v>0.97402597402597402</v>
      </c>
      <c r="Y39" s="128">
        <v>857</v>
      </c>
      <c r="Z39" s="135">
        <v>-7.351351351351354E-2</v>
      </c>
      <c r="AA39" s="182">
        <v>30</v>
      </c>
      <c r="AB39" s="135">
        <v>-0.55223880597014929</v>
      </c>
      <c r="AC39" s="128">
        <v>47</v>
      </c>
      <c r="AD39" s="135">
        <v>-0.5252525252525253</v>
      </c>
      <c r="AE39" s="128">
        <v>77</v>
      </c>
      <c r="AF39" s="135">
        <v>-0.53614457831325302</v>
      </c>
      <c r="AG39" s="182">
        <v>28</v>
      </c>
      <c r="AH39" s="135">
        <v>-0.51724137931034475</v>
      </c>
      <c r="AI39" s="128">
        <v>43</v>
      </c>
      <c r="AJ39" s="135">
        <v>-0.55208333333333326</v>
      </c>
      <c r="AK39" s="128">
        <v>71</v>
      </c>
      <c r="AL39" s="135">
        <v>-0.53896103896103897</v>
      </c>
      <c r="AM39" s="182">
        <v>10</v>
      </c>
      <c r="AN39" s="135">
        <v>-0.44444444444444442</v>
      </c>
      <c r="AO39" s="182">
        <v>7</v>
      </c>
      <c r="AP39" s="135">
        <v>0.75</v>
      </c>
      <c r="AQ39" s="128">
        <v>0</v>
      </c>
      <c r="AR39" s="135" t="s">
        <v>90</v>
      </c>
      <c r="AS39" s="128">
        <v>7</v>
      </c>
      <c r="AT39" s="135">
        <v>0.75</v>
      </c>
    </row>
    <row r="40" spans="2:46" s="4" customFormat="1" ht="15" customHeight="1" outlineLevel="1" x14ac:dyDescent="0.25">
      <c r="B40" s="52" t="s">
        <v>84</v>
      </c>
      <c r="C40" s="182">
        <v>1414</v>
      </c>
      <c r="D40" s="135">
        <v>-0.22264980758658603</v>
      </c>
      <c r="E40" s="128">
        <v>1352</v>
      </c>
      <c r="F40" s="135">
        <v>8.2465972778222651E-2</v>
      </c>
      <c r="G40" s="128">
        <v>2766</v>
      </c>
      <c r="H40" s="135">
        <v>-9.8435462842242472E-2</v>
      </c>
      <c r="I40" s="182">
        <v>1192</v>
      </c>
      <c r="J40" s="135">
        <v>-0.22040549378678875</v>
      </c>
      <c r="K40" s="128">
        <v>1207</v>
      </c>
      <c r="L40" s="135">
        <v>9.2307692307692202E-2</v>
      </c>
      <c r="M40" s="128">
        <v>2399</v>
      </c>
      <c r="N40" s="135">
        <v>-8.9217919514047117E-2</v>
      </c>
      <c r="O40" s="182">
        <v>282</v>
      </c>
      <c r="P40" s="135">
        <v>-0.37748344370860931</v>
      </c>
      <c r="Q40" s="128">
        <v>753</v>
      </c>
      <c r="R40" s="135">
        <v>-0.11929824561403513</v>
      </c>
      <c r="S40" s="128">
        <v>1035</v>
      </c>
      <c r="T40" s="135">
        <v>-0.20871559633027525</v>
      </c>
      <c r="U40" s="182">
        <v>829</v>
      </c>
      <c r="V40" s="135">
        <v>-0.11241970021413272</v>
      </c>
      <c r="W40" s="128">
        <v>289</v>
      </c>
      <c r="X40" s="135">
        <v>1.3884297520661155</v>
      </c>
      <c r="Y40" s="128">
        <v>1118</v>
      </c>
      <c r="Z40" s="135">
        <v>5.9715639810426602E-2</v>
      </c>
      <c r="AA40" s="182">
        <v>172</v>
      </c>
      <c r="AB40" s="135">
        <v>-0.28925619834710747</v>
      </c>
      <c r="AC40" s="128">
        <v>145</v>
      </c>
      <c r="AD40" s="135">
        <v>6.9444444444444198E-3</v>
      </c>
      <c r="AE40" s="128">
        <v>317</v>
      </c>
      <c r="AF40" s="135">
        <v>-0.17875647668393779</v>
      </c>
      <c r="AG40" s="182">
        <v>143</v>
      </c>
      <c r="AH40" s="135">
        <v>-0.38095238095238093</v>
      </c>
      <c r="AI40" s="128">
        <v>128</v>
      </c>
      <c r="AJ40" s="135">
        <v>-7.7519379844961378E-3</v>
      </c>
      <c r="AK40" s="128">
        <v>271</v>
      </c>
      <c r="AL40" s="135">
        <v>-0.24722222222222223</v>
      </c>
      <c r="AM40" s="182">
        <v>47</v>
      </c>
      <c r="AN40" s="135">
        <v>0.17500000000000004</v>
      </c>
      <c r="AO40" s="182">
        <v>3</v>
      </c>
      <c r="AP40" s="135">
        <v>-0.625</v>
      </c>
      <c r="AQ40" s="128">
        <v>0</v>
      </c>
      <c r="AR40" s="135" t="s">
        <v>90</v>
      </c>
      <c r="AS40" s="128">
        <v>3</v>
      </c>
      <c r="AT40" s="135">
        <v>-0.625</v>
      </c>
    </row>
    <row r="41" spans="2:46" s="4" customFormat="1" ht="15" customHeight="1" outlineLevel="1" x14ac:dyDescent="0.25">
      <c r="B41" s="52" t="s">
        <v>85</v>
      </c>
      <c r="C41" s="182">
        <v>943</v>
      </c>
      <c r="D41" s="135">
        <v>-0.28015267175572522</v>
      </c>
      <c r="E41" s="128">
        <v>403</v>
      </c>
      <c r="F41" s="135">
        <v>-0.30155979202772965</v>
      </c>
      <c r="G41" s="128">
        <v>1346</v>
      </c>
      <c r="H41" s="135">
        <v>-0.28669846316905145</v>
      </c>
      <c r="I41" s="182">
        <v>823</v>
      </c>
      <c r="J41" s="135">
        <v>-0.31473771856786015</v>
      </c>
      <c r="K41" s="128">
        <v>321</v>
      </c>
      <c r="L41" s="135">
        <v>-0.33814432989690724</v>
      </c>
      <c r="M41" s="128">
        <v>1144</v>
      </c>
      <c r="N41" s="135">
        <v>-0.32147093712930008</v>
      </c>
      <c r="O41" s="182">
        <v>251</v>
      </c>
      <c r="P41" s="135">
        <v>-0.16333333333333333</v>
      </c>
      <c r="Q41" s="128">
        <v>278</v>
      </c>
      <c r="R41" s="135">
        <v>-0.16766467065868262</v>
      </c>
      <c r="S41" s="128">
        <v>529</v>
      </c>
      <c r="T41" s="135">
        <v>-0.16561514195583593</v>
      </c>
      <c r="U41" s="182">
        <v>524</v>
      </c>
      <c r="V41" s="135">
        <v>-0.34663341645885282</v>
      </c>
      <c r="W41" s="128">
        <v>12</v>
      </c>
      <c r="X41" s="135">
        <v>-0.89473684210526316</v>
      </c>
      <c r="Y41" s="128">
        <v>536</v>
      </c>
      <c r="Z41" s="135">
        <v>-0.41484716157205237</v>
      </c>
      <c r="AA41" s="182">
        <v>99</v>
      </c>
      <c r="AB41" s="135">
        <v>6.4516129032258007E-2</v>
      </c>
      <c r="AC41" s="128">
        <v>82</v>
      </c>
      <c r="AD41" s="135">
        <v>-0.10869565217391308</v>
      </c>
      <c r="AE41" s="128">
        <v>181</v>
      </c>
      <c r="AF41" s="135">
        <v>-2.1621621621621623E-2</v>
      </c>
      <c r="AG41" s="182">
        <v>98</v>
      </c>
      <c r="AH41" s="135">
        <v>0.18072289156626509</v>
      </c>
      <c r="AI41" s="128">
        <v>70</v>
      </c>
      <c r="AJ41" s="135">
        <v>-0.20454545454545459</v>
      </c>
      <c r="AK41" s="128">
        <v>168</v>
      </c>
      <c r="AL41" s="135">
        <v>-1.7543859649122862E-2</v>
      </c>
      <c r="AM41" s="182">
        <v>12</v>
      </c>
      <c r="AN41" s="135">
        <v>-0.1428571428571429</v>
      </c>
      <c r="AO41" s="182">
        <v>9</v>
      </c>
      <c r="AP41" s="135">
        <v>3.5</v>
      </c>
      <c r="AQ41" s="128">
        <v>0</v>
      </c>
      <c r="AR41" s="135" t="s">
        <v>90</v>
      </c>
      <c r="AS41" s="128">
        <v>9</v>
      </c>
      <c r="AT41" s="135">
        <v>3.5</v>
      </c>
    </row>
    <row r="42" spans="2:46" s="4" customFormat="1" ht="15" customHeight="1" outlineLevel="1" x14ac:dyDescent="0.25">
      <c r="B42" s="52" t="s">
        <v>86</v>
      </c>
      <c r="C42" s="182">
        <v>821</v>
      </c>
      <c r="D42" s="135">
        <v>-0.25499092558983671</v>
      </c>
      <c r="E42" s="128">
        <v>421</v>
      </c>
      <c r="F42" s="135">
        <v>-0.59205426356589141</v>
      </c>
      <c r="G42" s="128">
        <v>1242</v>
      </c>
      <c r="H42" s="135">
        <v>-0.41799437675726336</v>
      </c>
      <c r="I42" s="182">
        <v>654</v>
      </c>
      <c r="J42" s="135">
        <v>-0.3360406091370558</v>
      </c>
      <c r="K42" s="128">
        <v>322</v>
      </c>
      <c r="L42" s="135">
        <v>-0.61390887290167862</v>
      </c>
      <c r="M42" s="128">
        <v>976</v>
      </c>
      <c r="N42" s="135">
        <v>-0.46344145134689385</v>
      </c>
      <c r="O42" s="182">
        <v>224</v>
      </c>
      <c r="P42" s="135">
        <v>4.1860465116279055E-2</v>
      </c>
      <c r="Q42" s="128">
        <v>222</v>
      </c>
      <c r="R42" s="135">
        <v>-0.57954545454545459</v>
      </c>
      <c r="S42" s="128">
        <v>446</v>
      </c>
      <c r="T42" s="135">
        <v>-0.39973082099596235</v>
      </c>
      <c r="U42" s="182">
        <v>386</v>
      </c>
      <c r="V42" s="135">
        <v>-0.46537396121883656</v>
      </c>
      <c r="W42" s="128">
        <v>70</v>
      </c>
      <c r="X42" s="135">
        <v>-0.73282442748091603</v>
      </c>
      <c r="Y42" s="128">
        <v>456</v>
      </c>
      <c r="Z42" s="135">
        <v>-0.53658536585365857</v>
      </c>
      <c r="AA42" s="182">
        <v>89</v>
      </c>
      <c r="AB42" s="135">
        <v>7.2289156626506035E-2</v>
      </c>
      <c r="AC42" s="128">
        <v>99</v>
      </c>
      <c r="AD42" s="135">
        <v>-0.5</v>
      </c>
      <c r="AE42" s="128">
        <v>188</v>
      </c>
      <c r="AF42" s="135">
        <v>-0.33096085409252674</v>
      </c>
      <c r="AG42" s="182">
        <v>74</v>
      </c>
      <c r="AH42" s="135">
        <v>0.15625</v>
      </c>
      <c r="AI42" s="128">
        <v>90</v>
      </c>
      <c r="AJ42" s="135">
        <v>-0.52631578947368429</v>
      </c>
      <c r="AK42" s="128">
        <v>164</v>
      </c>
      <c r="AL42" s="135">
        <v>-0.35433070866141736</v>
      </c>
      <c r="AM42" s="182">
        <v>77</v>
      </c>
      <c r="AN42" s="135">
        <v>1.5666666666666669</v>
      </c>
      <c r="AO42" s="182">
        <v>1</v>
      </c>
      <c r="AP42" s="135">
        <v>-0.75</v>
      </c>
      <c r="AQ42" s="128">
        <v>0</v>
      </c>
      <c r="AR42" s="135" t="s">
        <v>90</v>
      </c>
      <c r="AS42" s="128">
        <v>1</v>
      </c>
      <c r="AT42" s="135">
        <v>-0.75</v>
      </c>
    </row>
    <row r="43" spans="2:46" s="4" customFormat="1" ht="15" customHeight="1" outlineLevel="1" x14ac:dyDescent="0.25">
      <c r="B43" s="52" t="s">
        <v>87</v>
      </c>
      <c r="C43" s="182">
        <v>3744</v>
      </c>
      <c r="D43" s="135">
        <v>-0.12990936555891242</v>
      </c>
      <c r="E43" s="128">
        <v>3620</v>
      </c>
      <c r="F43" s="135">
        <v>1.1061946902655162E-3</v>
      </c>
      <c r="G43" s="128">
        <v>7364</v>
      </c>
      <c r="H43" s="135">
        <v>-7.00846066422528E-2</v>
      </c>
      <c r="I43" s="182">
        <v>3343</v>
      </c>
      <c r="J43" s="135">
        <v>-0.13461040641988087</v>
      </c>
      <c r="K43" s="128">
        <v>3146</v>
      </c>
      <c r="L43" s="135">
        <v>-6.8955312222551024E-2</v>
      </c>
      <c r="M43" s="128">
        <v>6489</v>
      </c>
      <c r="N43" s="135">
        <v>-0.10397680198840098</v>
      </c>
      <c r="O43" s="182">
        <v>965</v>
      </c>
      <c r="P43" s="135">
        <v>1.4721345951629772E-2</v>
      </c>
      <c r="Q43" s="128">
        <v>2265</v>
      </c>
      <c r="R43" s="135">
        <v>-2.7061855670103108E-2</v>
      </c>
      <c r="S43" s="128">
        <v>3230</v>
      </c>
      <c r="T43" s="135">
        <v>-1.494358035986576E-2</v>
      </c>
      <c r="U43" s="182">
        <v>2011</v>
      </c>
      <c r="V43" s="135">
        <v>-0.22054263565891474</v>
      </c>
      <c r="W43" s="128">
        <v>544</v>
      </c>
      <c r="X43" s="135">
        <v>-0.29715762273901813</v>
      </c>
      <c r="Y43" s="128">
        <v>2555</v>
      </c>
      <c r="Z43" s="135">
        <v>-0.23822301729278472</v>
      </c>
      <c r="AA43" s="182">
        <v>258</v>
      </c>
      <c r="AB43" s="135">
        <v>-7.1942446043165464E-2</v>
      </c>
      <c r="AC43" s="128">
        <v>474</v>
      </c>
      <c r="AD43" s="135">
        <v>1</v>
      </c>
      <c r="AE43" s="128">
        <v>732</v>
      </c>
      <c r="AF43" s="135">
        <v>0.42135922330097086</v>
      </c>
      <c r="AG43" s="182">
        <v>224</v>
      </c>
      <c r="AH43" s="135">
        <v>-9.6774193548387122E-2</v>
      </c>
      <c r="AI43" s="128">
        <v>431</v>
      </c>
      <c r="AJ43" s="135">
        <v>0.8986784140969164</v>
      </c>
      <c r="AK43" s="128">
        <v>655</v>
      </c>
      <c r="AL43" s="135">
        <v>0.3789473684210527</v>
      </c>
      <c r="AM43" s="182">
        <v>136</v>
      </c>
      <c r="AN43" s="135">
        <v>-9.9337748344370813E-2</v>
      </c>
      <c r="AO43" s="182">
        <v>7</v>
      </c>
      <c r="AP43" s="135">
        <v>-0.36363636363636365</v>
      </c>
      <c r="AQ43" s="128">
        <v>0</v>
      </c>
      <c r="AR43" s="135" t="s">
        <v>90</v>
      </c>
      <c r="AS43" s="128">
        <v>7</v>
      </c>
      <c r="AT43" s="135">
        <v>-0.36363636363636365</v>
      </c>
    </row>
    <row r="44" spans="2:46" s="4" customFormat="1" ht="15" customHeight="1" outlineLevel="1" x14ac:dyDescent="0.25">
      <c r="B44" s="52" t="s">
        <v>88</v>
      </c>
      <c r="C44" s="182">
        <v>4690</v>
      </c>
      <c r="D44" s="135">
        <v>-9.4769349546419579E-2</v>
      </c>
      <c r="E44" s="128">
        <v>5360</v>
      </c>
      <c r="F44" s="135">
        <v>-6.2937062937062915E-2</v>
      </c>
      <c r="G44" s="128">
        <v>10050</v>
      </c>
      <c r="H44" s="135">
        <v>-7.8066232455737961E-2</v>
      </c>
      <c r="I44" s="182">
        <v>4053</v>
      </c>
      <c r="J44" s="135">
        <v>-0.12857450010750371</v>
      </c>
      <c r="K44" s="128">
        <v>4565</v>
      </c>
      <c r="L44" s="135">
        <v>-0.14800298618887642</v>
      </c>
      <c r="M44" s="128">
        <v>8618</v>
      </c>
      <c r="N44" s="135">
        <v>-0.13897492256968724</v>
      </c>
      <c r="O44" s="182">
        <v>1028</v>
      </c>
      <c r="P44" s="135">
        <v>-0.26202440775305091</v>
      </c>
      <c r="Q44" s="128">
        <v>3030</v>
      </c>
      <c r="R44" s="135">
        <v>-0.23368740515933228</v>
      </c>
      <c r="S44" s="128">
        <v>4058</v>
      </c>
      <c r="T44" s="135">
        <v>-0.24106975874322045</v>
      </c>
      <c r="U44" s="182">
        <v>2490</v>
      </c>
      <c r="V44" s="135">
        <v>-0.10848549946294306</v>
      </c>
      <c r="W44" s="128">
        <v>1080</v>
      </c>
      <c r="X44" s="135">
        <v>6.6140177690029667E-2</v>
      </c>
      <c r="Y44" s="128">
        <v>3570</v>
      </c>
      <c r="Z44" s="135">
        <v>-6.2007356805044656E-2</v>
      </c>
      <c r="AA44" s="182">
        <v>514</v>
      </c>
      <c r="AB44" s="135">
        <v>0.40437158469945356</v>
      </c>
      <c r="AC44" s="128">
        <v>795</v>
      </c>
      <c r="AD44" s="135">
        <v>1.1961325966850831</v>
      </c>
      <c r="AE44" s="128">
        <v>1309</v>
      </c>
      <c r="AF44" s="135">
        <v>0.79807692307692313</v>
      </c>
      <c r="AG44" s="182">
        <v>472</v>
      </c>
      <c r="AH44" s="135">
        <v>0.42598187311178237</v>
      </c>
      <c r="AI44" s="128">
        <v>733</v>
      </c>
      <c r="AJ44" s="135">
        <v>1.1246376811594203</v>
      </c>
      <c r="AK44" s="128">
        <v>1205</v>
      </c>
      <c r="AL44" s="135">
        <v>0.78254437869822491</v>
      </c>
      <c r="AM44" s="182">
        <v>109</v>
      </c>
      <c r="AN44" s="135">
        <v>-0.23776223776223782</v>
      </c>
      <c r="AO44" s="182">
        <v>14</v>
      </c>
      <c r="AP44" s="135">
        <v>-0.33333333333333337</v>
      </c>
      <c r="AQ44" s="128">
        <v>0</v>
      </c>
      <c r="AR44" s="135" t="s">
        <v>90</v>
      </c>
      <c r="AS44" s="128">
        <v>14</v>
      </c>
      <c r="AT44" s="135">
        <v>-0.33333333333333337</v>
      </c>
    </row>
    <row r="45" spans="2:46" s="4" customFormat="1" ht="15" customHeight="1" outlineLevel="1" x14ac:dyDescent="0.25">
      <c r="B45" s="52" t="s">
        <v>89</v>
      </c>
      <c r="C45" s="182">
        <v>4950</v>
      </c>
      <c r="D45" s="135">
        <v>-6.6213921901527972E-2</v>
      </c>
      <c r="E45" s="128">
        <v>5596</v>
      </c>
      <c r="F45" s="135">
        <v>-3.6169479848432662E-2</v>
      </c>
      <c r="G45" s="128">
        <v>10546</v>
      </c>
      <c r="H45" s="135">
        <v>-5.0508688214639386E-2</v>
      </c>
      <c r="I45" s="182">
        <v>4180</v>
      </c>
      <c r="J45" s="135">
        <v>-6.675597231524899E-2</v>
      </c>
      <c r="K45" s="128">
        <v>5006</v>
      </c>
      <c r="L45" s="135">
        <v>-4.7564687975646835E-2</v>
      </c>
      <c r="M45" s="128">
        <v>9186</v>
      </c>
      <c r="N45" s="135">
        <v>-5.6394453004622536E-2</v>
      </c>
      <c r="O45" s="182">
        <v>1200</v>
      </c>
      <c r="P45" s="135">
        <v>-8.6062452399086053E-2</v>
      </c>
      <c r="Q45" s="128">
        <v>3340</v>
      </c>
      <c r="R45" s="135">
        <v>-7.9382579933847897E-2</v>
      </c>
      <c r="S45" s="128">
        <v>4540</v>
      </c>
      <c r="T45" s="135">
        <v>-8.1157660392633058E-2</v>
      </c>
      <c r="U45" s="182">
        <v>2575</v>
      </c>
      <c r="V45" s="135">
        <v>-9.3947923997185101E-2</v>
      </c>
      <c r="W45" s="128">
        <v>1088</v>
      </c>
      <c r="X45" s="135">
        <v>2.5447690857681504E-2</v>
      </c>
      <c r="Y45" s="128">
        <v>3663</v>
      </c>
      <c r="Z45" s="135">
        <v>-6.1491160645657184E-2</v>
      </c>
      <c r="AA45" s="182">
        <v>591</v>
      </c>
      <c r="AB45" s="135">
        <v>-6.929133858267722E-2</v>
      </c>
      <c r="AC45" s="128">
        <v>586</v>
      </c>
      <c r="AD45" s="135">
        <v>6.5454545454545432E-2</v>
      </c>
      <c r="AE45" s="128">
        <v>1177</v>
      </c>
      <c r="AF45" s="135">
        <v>-6.7510548523206371E-3</v>
      </c>
      <c r="AG45" s="182">
        <v>523</v>
      </c>
      <c r="AH45" s="135">
        <v>-0.1312292358803987</v>
      </c>
      <c r="AI45" s="128">
        <v>535</v>
      </c>
      <c r="AJ45" s="135">
        <v>1.5180265654648917E-2</v>
      </c>
      <c r="AK45" s="128">
        <v>1058</v>
      </c>
      <c r="AL45" s="135">
        <v>-6.288751107174495E-2</v>
      </c>
      <c r="AM45" s="182">
        <v>164</v>
      </c>
      <c r="AN45" s="135">
        <v>-2.9585798816568087E-2</v>
      </c>
      <c r="AO45" s="182">
        <v>15</v>
      </c>
      <c r="AP45" s="135">
        <v>-0.16666666666666663</v>
      </c>
      <c r="AQ45" s="128">
        <v>4</v>
      </c>
      <c r="AR45" s="135" t="s">
        <v>90</v>
      </c>
      <c r="AS45" s="128">
        <v>19</v>
      </c>
      <c r="AT45" s="135">
        <v>5.555555555555558E-2</v>
      </c>
    </row>
    <row r="46" spans="2:46" s="4" customFormat="1" ht="15.75" x14ac:dyDescent="0.25">
      <c r="B46" s="64">
        <v>2016</v>
      </c>
      <c r="C46" s="183">
        <v>45479</v>
      </c>
      <c r="D46" s="66">
        <v>-7.6606026151222251E-2</v>
      </c>
      <c r="E46" s="65">
        <v>43271</v>
      </c>
      <c r="F46" s="66">
        <v>-7.4595265082657902E-2</v>
      </c>
      <c r="G46" s="65">
        <v>88750</v>
      </c>
      <c r="H46" s="66">
        <v>-7.562675110143624E-2</v>
      </c>
      <c r="I46" s="183">
        <v>39712</v>
      </c>
      <c r="J46" s="66">
        <v>-3.4616880591209598E-2</v>
      </c>
      <c r="K46" s="65">
        <v>38822</v>
      </c>
      <c r="L46" s="66">
        <v>-9.4636194029850795E-2</v>
      </c>
      <c r="M46" s="65">
        <v>78534</v>
      </c>
      <c r="N46" s="66">
        <v>-6.5249476290230479E-2</v>
      </c>
      <c r="O46" s="183">
        <v>10933</v>
      </c>
      <c r="P46" s="66">
        <v>-2.8264154297395816E-2</v>
      </c>
      <c r="Q46" s="65">
        <v>26219</v>
      </c>
      <c r="R46" s="66">
        <v>-5.2884441715132069E-2</v>
      </c>
      <c r="S46" s="65">
        <v>37152</v>
      </c>
      <c r="T46" s="66">
        <v>-4.5769764216366138E-2</v>
      </c>
      <c r="U46" s="183">
        <v>25123</v>
      </c>
      <c r="V46" s="66">
        <v>1.249345101358168E-2</v>
      </c>
      <c r="W46" s="65">
        <v>8344</v>
      </c>
      <c r="X46" s="66">
        <v>-0.24754260979348908</v>
      </c>
      <c r="Y46" s="65">
        <v>33467</v>
      </c>
      <c r="Z46" s="66">
        <v>-6.7823519581081793E-2</v>
      </c>
      <c r="AA46" s="183">
        <v>4199</v>
      </c>
      <c r="AB46" s="66">
        <v>-0.36885615511799186</v>
      </c>
      <c r="AC46" s="65">
        <v>4445</v>
      </c>
      <c r="AD46" s="66">
        <v>0.15125615125615122</v>
      </c>
      <c r="AE46" s="65">
        <v>8644</v>
      </c>
      <c r="AF46" s="66">
        <v>-0.17785809396994479</v>
      </c>
      <c r="AG46" s="183">
        <v>3773</v>
      </c>
      <c r="AH46" s="66">
        <v>-0.36577576063203898</v>
      </c>
      <c r="AI46" s="65">
        <v>4103</v>
      </c>
      <c r="AJ46" s="66">
        <v>0.11343283582089558</v>
      </c>
      <c r="AK46" s="65">
        <v>7876</v>
      </c>
      <c r="AL46" s="66">
        <v>-0.18247872119576503</v>
      </c>
      <c r="AM46" s="183">
        <v>1404</v>
      </c>
      <c r="AN46" s="66">
        <v>6.042296072507547E-2</v>
      </c>
      <c r="AO46" s="183">
        <v>164</v>
      </c>
      <c r="AP46" s="66">
        <v>0.17985611510791366</v>
      </c>
      <c r="AQ46" s="65">
        <v>4</v>
      </c>
      <c r="AR46" s="66">
        <v>-0.77777777777777779</v>
      </c>
      <c r="AS46" s="65">
        <v>168</v>
      </c>
      <c r="AT46" s="66">
        <v>7.0063694267515908E-2</v>
      </c>
    </row>
    <row r="47" spans="2:46" s="4" customFormat="1" ht="15" hidden="1" customHeight="1" outlineLevel="1" x14ac:dyDescent="0.25">
      <c r="B47" s="52" t="s">
        <v>78</v>
      </c>
      <c r="C47" s="182">
        <v>8079</v>
      </c>
      <c r="D47" s="135">
        <v>0.42763739176532956</v>
      </c>
      <c r="E47" s="128">
        <v>7526</v>
      </c>
      <c r="F47" s="135">
        <v>3.3081674673987704E-2</v>
      </c>
      <c r="G47" s="128">
        <v>15605</v>
      </c>
      <c r="H47" s="135">
        <v>0.20557787391841775</v>
      </c>
      <c r="I47" s="182">
        <v>5696</v>
      </c>
      <c r="J47" s="135">
        <v>0.21294718909710397</v>
      </c>
      <c r="K47" s="128">
        <v>6845</v>
      </c>
      <c r="L47" s="135">
        <v>4.3763342482464163E-2</v>
      </c>
      <c r="M47" s="128">
        <v>12541</v>
      </c>
      <c r="N47" s="135">
        <v>0.11435933890172389</v>
      </c>
      <c r="O47" s="182">
        <v>1405</v>
      </c>
      <c r="P47" s="135">
        <v>4.5386904761904656E-2</v>
      </c>
      <c r="Q47" s="128">
        <v>3948</v>
      </c>
      <c r="R47" s="135">
        <v>5.0000000000000044E-2</v>
      </c>
      <c r="S47" s="128">
        <v>5353</v>
      </c>
      <c r="T47" s="135">
        <v>4.8785266457680221E-2</v>
      </c>
      <c r="U47" s="182">
        <v>3514</v>
      </c>
      <c r="V47" s="135">
        <v>0.22311172989906014</v>
      </c>
      <c r="W47" s="128">
        <v>2198</v>
      </c>
      <c r="X47" s="135">
        <v>2.2799817601459882E-3</v>
      </c>
      <c r="Y47" s="128">
        <v>5712</v>
      </c>
      <c r="Z47" s="135">
        <v>0.12751677852348986</v>
      </c>
      <c r="AA47" s="182">
        <v>2144</v>
      </c>
      <c r="AB47" s="135">
        <v>1.8933873144399462</v>
      </c>
      <c r="AC47" s="128">
        <v>681</v>
      </c>
      <c r="AD47" s="135">
        <v>-6.3273727647867983E-2</v>
      </c>
      <c r="AE47" s="128">
        <v>2825</v>
      </c>
      <c r="AF47" s="135">
        <v>0.92438692098092634</v>
      </c>
      <c r="AG47" s="182">
        <v>1817</v>
      </c>
      <c r="AH47" s="135">
        <v>1.7282282282282284</v>
      </c>
      <c r="AI47" s="128">
        <v>653</v>
      </c>
      <c r="AJ47" s="135">
        <v>-5.4992764109985548E-2</v>
      </c>
      <c r="AK47" s="128">
        <v>2470</v>
      </c>
      <c r="AL47" s="135">
        <v>0.82019159911569628</v>
      </c>
      <c r="AM47" s="182">
        <v>220</v>
      </c>
      <c r="AN47" s="135">
        <v>9.4527363184079505E-2</v>
      </c>
      <c r="AO47" s="182">
        <v>19</v>
      </c>
      <c r="AP47" s="135">
        <v>-9.5238095238095233E-2</v>
      </c>
      <c r="AQ47" s="128">
        <v>0</v>
      </c>
      <c r="AR47" s="135" t="s">
        <v>90</v>
      </c>
      <c r="AS47" s="128">
        <v>19</v>
      </c>
      <c r="AT47" s="135">
        <v>-9.5238095238095233E-2</v>
      </c>
    </row>
    <row r="48" spans="2:46" s="4" customFormat="1" ht="15" hidden="1" customHeight="1" outlineLevel="1" x14ac:dyDescent="0.25">
      <c r="B48" s="52" t="s">
        <v>79</v>
      </c>
      <c r="C48" s="182">
        <v>8790</v>
      </c>
      <c r="D48" s="135">
        <v>0.37817497648165577</v>
      </c>
      <c r="E48" s="128">
        <v>8311</v>
      </c>
      <c r="F48" s="135">
        <v>0.14951590594744113</v>
      </c>
      <c r="G48" s="128">
        <v>17101</v>
      </c>
      <c r="H48" s="135">
        <v>0.25668724279835398</v>
      </c>
      <c r="I48" s="182">
        <v>6531</v>
      </c>
      <c r="J48" s="135">
        <v>0.14518674381904262</v>
      </c>
      <c r="K48" s="128">
        <v>7671</v>
      </c>
      <c r="L48" s="135">
        <v>0.15649027589326092</v>
      </c>
      <c r="M48" s="128">
        <v>14202</v>
      </c>
      <c r="N48" s="135">
        <v>0.15126459143968862</v>
      </c>
      <c r="O48" s="182">
        <v>1819</v>
      </c>
      <c r="P48" s="135">
        <v>0.13829787234042556</v>
      </c>
      <c r="Q48" s="128">
        <v>4412</v>
      </c>
      <c r="R48" s="135">
        <v>7.6885525994630166E-2</v>
      </c>
      <c r="S48" s="128">
        <v>6231</v>
      </c>
      <c r="T48" s="135">
        <v>9.4117647058823639E-2</v>
      </c>
      <c r="U48" s="182">
        <v>3662</v>
      </c>
      <c r="V48" s="135">
        <v>7.5161479741632453E-2</v>
      </c>
      <c r="W48" s="128">
        <v>2403</v>
      </c>
      <c r="X48" s="135">
        <v>0.21855983772819476</v>
      </c>
      <c r="Y48" s="128">
        <v>6065</v>
      </c>
      <c r="Z48" s="135">
        <v>0.12774265526217921</v>
      </c>
      <c r="AA48" s="182">
        <v>2023</v>
      </c>
      <c r="AB48" s="135">
        <v>3.4955555555555557</v>
      </c>
      <c r="AC48" s="128">
        <v>640</v>
      </c>
      <c r="AD48" s="135">
        <v>7.2026800670016655E-2</v>
      </c>
      <c r="AE48" s="128">
        <v>2663</v>
      </c>
      <c r="AF48" s="135">
        <v>1.5434574976122253</v>
      </c>
      <c r="AG48" s="182">
        <v>1859</v>
      </c>
      <c r="AH48" s="135">
        <v>3.612903225806452</v>
      </c>
      <c r="AI48" s="128">
        <v>605</v>
      </c>
      <c r="AJ48" s="135">
        <v>5.4006968641114872E-2</v>
      </c>
      <c r="AK48" s="128">
        <v>2464</v>
      </c>
      <c r="AL48" s="135">
        <v>1.5220061412487205</v>
      </c>
      <c r="AM48" s="182">
        <v>209</v>
      </c>
      <c r="AN48" s="135">
        <v>-3.686635944700456E-2</v>
      </c>
      <c r="AO48" s="182">
        <v>27</v>
      </c>
      <c r="AP48" s="135">
        <v>2.375</v>
      </c>
      <c r="AQ48" s="128">
        <v>0</v>
      </c>
      <c r="AR48" s="135" t="s">
        <v>90</v>
      </c>
      <c r="AS48" s="128">
        <v>27</v>
      </c>
      <c r="AT48" s="135">
        <v>2.375</v>
      </c>
    </row>
    <row r="49" spans="2:46" s="4" customFormat="1" ht="15" hidden="1" customHeight="1" outlineLevel="1" x14ac:dyDescent="0.25">
      <c r="B49" s="52" t="s">
        <v>80</v>
      </c>
      <c r="C49" s="182">
        <v>7657</v>
      </c>
      <c r="D49" s="135">
        <v>0.14677250262093744</v>
      </c>
      <c r="E49" s="128">
        <v>7886</v>
      </c>
      <c r="F49" s="135">
        <v>1.4146090534979505E-2</v>
      </c>
      <c r="G49" s="128">
        <v>15543</v>
      </c>
      <c r="H49" s="135">
        <v>7.5416868470213894E-2</v>
      </c>
      <c r="I49" s="182">
        <v>6903</v>
      </c>
      <c r="J49" s="135">
        <v>0.1562814070351759</v>
      </c>
      <c r="K49" s="128">
        <v>7270</v>
      </c>
      <c r="L49" s="135">
        <v>1.8207282913165201E-2</v>
      </c>
      <c r="M49" s="128">
        <v>14173</v>
      </c>
      <c r="N49" s="135">
        <v>8.1083142639206685E-2</v>
      </c>
      <c r="O49" s="182">
        <v>1963</v>
      </c>
      <c r="P49" s="135">
        <v>0.19476567255021293</v>
      </c>
      <c r="Q49" s="128">
        <v>4473</v>
      </c>
      <c r="R49" s="135">
        <v>2.5212010084804115E-2</v>
      </c>
      <c r="S49" s="128">
        <v>6436</v>
      </c>
      <c r="T49" s="135">
        <v>7.1595071595071502E-2</v>
      </c>
      <c r="U49" s="182">
        <v>3987</v>
      </c>
      <c r="V49" s="135">
        <v>8.9641978682700296E-2</v>
      </c>
      <c r="W49" s="128">
        <v>2037</v>
      </c>
      <c r="X49" s="135">
        <v>-6.6880439761795696E-2</v>
      </c>
      <c r="Y49" s="128">
        <v>6024</v>
      </c>
      <c r="Z49" s="135">
        <v>3.1153714481342076E-2</v>
      </c>
      <c r="AA49" s="182">
        <v>564</v>
      </c>
      <c r="AB49" s="135">
        <v>0.12127236580516909</v>
      </c>
      <c r="AC49" s="128">
        <v>598</v>
      </c>
      <c r="AD49" s="135">
        <v>-5.9748427672955962E-2</v>
      </c>
      <c r="AE49" s="128">
        <v>1162</v>
      </c>
      <c r="AF49" s="135">
        <v>2.019315188762083E-2</v>
      </c>
      <c r="AG49" s="182">
        <v>530</v>
      </c>
      <c r="AH49" s="135">
        <v>0.22119815668202758</v>
      </c>
      <c r="AI49" s="128">
        <v>578</v>
      </c>
      <c r="AJ49" s="135">
        <v>-5.4009819967266726E-2</v>
      </c>
      <c r="AK49" s="128">
        <v>1108</v>
      </c>
      <c r="AL49" s="135">
        <v>6.0287081339712945E-2</v>
      </c>
      <c r="AM49" s="182">
        <v>183</v>
      </c>
      <c r="AN49" s="135">
        <v>0.19607843137254899</v>
      </c>
      <c r="AO49" s="182">
        <v>7</v>
      </c>
      <c r="AP49" s="135">
        <v>-0.86274509803921573</v>
      </c>
      <c r="AQ49" s="128">
        <v>18</v>
      </c>
      <c r="AR49" s="135" t="s">
        <v>90</v>
      </c>
      <c r="AS49" s="128">
        <v>25</v>
      </c>
      <c r="AT49" s="135">
        <v>-0.50980392156862742</v>
      </c>
    </row>
    <row r="50" spans="2:46" s="4" customFormat="1" ht="15" hidden="1" customHeight="1" outlineLevel="1" x14ac:dyDescent="0.25">
      <c r="B50" s="52" t="s">
        <v>81</v>
      </c>
      <c r="C50" s="182">
        <v>3184</v>
      </c>
      <c r="D50" s="135">
        <v>-0.22942884801548891</v>
      </c>
      <c r="E50" s="128">
        <v>3385</v>
      </c>
      <c r="F50" s="135">
        <v>-0.1934715272813915</v>
      </c>
      <c r="G50" s="128">
        <v>6569</v>
      </c>
      <c r="H50" s="135">
        <v>-0.21130988113819182</v>
      </c>
      <c r="I50" s="182">
        <v>2916</v>
      </c>
      <c r="J50" s="135">
        <v>-0.23404255319148937</v>
      </c>
      <c r="K50" s="128">
        <v>3196</v>
      </c>
      <c r="L50" s="135">
        <v>-0.18114271073533184</v>
      </c>
      <c r="M50" s="128">
        <v>6112</v>
      </c>
      <c r="N50" s="135">
        <v>-0.20726329442282754</v>
      </c>
      <c r="O50" s="182">
        <v>770</v>
      </c>
      <c r="P50" s="135">
        <v>-0.22613065326633164</v>
      </c>
      <c r="Q50" s="128">
        <v>2085</v>
      </c>
      <c r="R50" s="135">
        <v>-0.24511223750905142</v>
      </c>
      <c r="S50" s="128">
        <v>2855</v>
      </c>
      <c r="T50" s="135">
        <v>-0.24008517434122967</v>
      </c>
      <c r="U50" s="182">
        <v>1589</v>
      </c>
      <c r="V50" s="135">
        <v>-0.32811839323467229</v>
      </c>
      <c r="W50" s="128">
        <v>851</v>
      </c>
      <c r="X50" s="135">
        <v>-0.16322517207472964</v>
      </c>
      <c r="Y50" s="128">
        <v>2440</v>
      </c>
      <c r="Z50" s="135">
        <v>-0.27853341218214078</v>
      </c>
      <c r="AA50" s="182">
        <v>132</v>
      </c>
      <c r="AB50" s="135">
        <v>-0.46341463414634143</v>
      </c>
      <c r="AC50" s="128">
        <v>189</v>
      </c>
      <c r="AD50" s="135">
        <v>-0.3571428571428571</v>
      </c>
      <c r="AE50" s="128">
        <v>321</v>
      </c>
      <c r="AF50" s="135">
        <v>-0.40555555555555556</v>
      </c>
      <c r="AG50" s="182">
        <v>115</v>
      </c>
      <c r="AH50" s="135">
        <v>-0.49339207048458145</v>
      </c>
      <c r="AI50" s="128">
        <v>178</v>
      </c>
      <c r="AJ50" s="135">
        <v>-0.35971223021582732</v>
      </c>
      <c r="AK50" s="128">
        <v>293</v>
      </c>
      <c r="AL50" s="135">
        <v>-0.41980198019801984</v>
      </c>
      <c r="AM50" s="182">
        <v>126</v>
      </c>
      <c r="AN50" s="135">
        <v>0.8</v>
      </c>
      <c r="AO50" s="182">
        <v>10</v>
      </c>
      <c r="AP50" s="135">
        <v>0.11111111111111116</v>
      </c>
      <c r="AQ50" s="128">
        <v>0</v>
      </c>
      <c r="AR50" s="135" t="s">
        <v>90</v>
      </c>
      <c r="AS50" s="128">
        <v>10</v>
      </c>
      <c r="AT50" s="135">
        <v>0.11111111111111116</v>
      </c>
    </row>
    <row r="51" spans="2:46" s="4" customFormat="1" ht="15" hidden="1" customHeight="1" outlineLevel="1" x14ac:dyDescent="0.25">
      <c r="B51" s="52" t="s">
        <v>82</v>
      </c>
      <c r="C51" s="182">
        <v>1188</v>
      </c>
      <c r="D51" s="135">
        <v>-0.1657303370786517</v>
      </c>
      <c r="E51" s="128">
        <v>963</v>
      </c>
      <c r="F51" s="135">
        <v>0.15467625899280568</v>
      </c>
      <c r="G51" s="128">
        <v>2151</v>
      </c>
      <c r="H51" s="135">
        <v>-4.7387068201948601E-2</v>
      </c>
      <c r="I51" s="182">
        <v>1133</v>
      </c>
      <c r="J51" s="135">
        <v>-0.16198224852071008</v>
      </c>
      <c r="K51" s="128">
        <v>892</v>
      </c>
      <c r="L51" s="135">
        <v>0.16145833333333326</v>
      </c>
      <c r="M51" s="128">
        <v>2025</v>
      </c>
      <c r="N51" s="135">
        <v>-4.4811320754716943E-2</v>
      </c>
      <c r="O51" s="182">
        <v>410</v>
      </c>
      <c r="P51" s="135">
        <v>0.90697674418604657</v>
      </c>
      <c r="Q51" s="128">
        <v>674</v>
      </c>
      <c r="R51" s="135">
        <v>0.3087378640776699</v>
      </c>
      <c r="S51" s="128">
        <v>1084</v>
      </c>
      <c r="T51" s="135">
        <v>0.48493150684931496</v>
      </c>
      <c r="U51" s="182">
        <v>540</v>
      </c>
      <c r="V51" s="135">
        <v>-0.27807486631016043</v>
      </c>
      <c r="W51" s="128">
        <v>178</v>
      </c>
      <c r="X51" s="135">
        <v>-7.291666666666663E-2</v>
      </c>
      <c r="Y51" s="128">
        <v>718</v>
      </c>
      <c r="Z51" s="135">
        <v>-0.2361702127659574</v>
      </c>
      <c r="AA51" s="182">
        <v>26</v>
      </c>
      <c r="AB51" s="135">
        <v>-0.27777777777777779</v>
      </c>
      <c r="AC51" s="128">
        <v>71</v>
      </c>
      <c r="AD51" s="135">
        <v>7.575757575757569E-2</v>
      </c>
      <c r="AE51" s="128">
        <v>97</v>
      </c>
      <c r="AF51" s="135">
        <v>-4.9019607843137303E-2</v>
      </c>
      <c r="AG51" s="182">
        <v>11</v>
      </c>
      <c r="AH51" s="135">
        <v>-0.60714285714285721</v>
      </c>
      <c r="AI51" s="128">
        <v>69</v>
      </c>
      <c r="AJ51" s="135">
        <v>7.8125E-2</v>
      </c>
      <c r="AK51" s="128">
        <v>80</v>
      </c>
      <c r="AL51" s="135">
        <v>-0.13043478260869568</v>
      </c>
      <c r="AM51" s="182">
        <v>21</v>
      </c>
      <c r="AN51" s="135">
        <v>-0.19230769230769229</v>
      </c>
      <c r="AO51" s="182">
        <v>8</v>
      </c>
      <c r="AP51" s="135">
        <v>-0.19999999999999996</v>
      </c>
      <c r="AQ51" s="128">
        <v>0</v>
      </c>
      <c r="AR51" s="135" t="s">
        <v>90</v>
      </c>
      <c r="AS51" s="128">
        <v>8</v>
      </c>
      <c r="AT51" s="135">
        <v>-0.19999999999999996</v>
      </c>
    </row>
    <row r="52" spans="2:46" s="4" customFormat="1" ht="15" hidden="1" customHeight="1" outlineLevel="1" x14ac:dyDescent="0.25">
      <c r="B52" s="52" t="s">
        <v>83</v>
      </c>
      <c r="C52" s="182">
        <v>1338</v>
      </c>
      <c r="D52" s="135">
        <v>3.0816640986132571E-2</v>
      </c>
      <c r="E52" s="128">
        <v>688</v>
      </c>
      <c r="F52" s="135">
        <v>-0.21100917431192656</v>
      </c>
      <c r="G52" s="128">
        <v>2026</v>
      </c>
      <c r="H52" s="135">
        <v>-6.6359447004608274E-2</v>
      </c>
      <c r="I52" s="182">
        <v>1249</v>
      </c>
      <c r="J52" s="135">
        <v>7.7653149266609045E-2</v>
      </c>
      <c r="K52" s="128">
        <v>589</v>
      </c>
      <c r="L52" s="135">
        <v>-0.26650062266500618</v>
      </c>
      <c r="M52" s="128">
        <v>1838</v>
      </c>
      <c r="N52" s="135">
        <v>-6.3200815494393492E-2</v>
      </c>
      <c r="O52" s="182">
        <v>259</v>
      </c>
      <c r="P52" s="135">
        <v>0.27586206896551735</v>
      </c>
      <c r="Q52" s="128">
        <v>464</v>
      </c>
      <c r="R52" s="135">
        <v>-6.0728744939271273E-2</v>
      </c>
      <c r="S52" s="128">
        <v>723</v>
      </c>
      <c r="T52" s="135">
        <v>3.7302725968436201E-2</v>
      </c>
      <c r="U52" s="182">
        <v>848</v>
      </c>
      <c r="V52" s="135">
        <v>2.6634382566586012E-2</v>
      </c>
      <c r="W52" s="128">
        <v>77</v>
      </c>
      <c r="X52" s="135">
        <v>-0.670940170940171</v>
      </c>
      <c r="Y52" s="128">
        <v>925</v>
      </c>
      <c r="Z52" s="135">
        <v>-0.12735849056603776</v>
      </c>
      <c r="AA52" s="182">
        <v>67</v>
      </c>
      <c r="AB52" s="135">
        <v>-0.39639639639639634</v>
      </c>
      <c r="AC52" s="128">
        <v>99</v>
      </c>
      <c r="AD52" s="135">
        <v>0.43478260869565211</v>
      </c>
      <c r="AE52" s="128">
        <v>166</v>
      </c>
      <c r="AF52" s="135">
        <v>-7.7777777777777724E-2</v>
      </c>
      <c r="AG52" s="182">
        <v>58</v>
      </c>
      <c r="AH52" s="135">
        <v>-0.47747747747747749</v>
      </c>
      <c r="AI52" s="128">
        <v>96</v>
      </c>
      <c r="AJ52" s="135">
        <v>0.43283582089552231</v>
      </c>
      <c r="AK52" s="128">
        <v>154</v>
      </c>
      <c r="AL52" s="135">
        <v>-0.1348314606741573</v>
      </c>
      <c r="AM52" s="182">
        <v>18</v>
      </c>
      <c r="AN52" s="135">
        <v>-0.30769230769230771</v>
      </c>
      <c r="AO52" s="182">
        <v>4</v>
      </c>
      <c r="AP52" s="135">
        <v>1</v>
      </c>
      <c r="AQ52" s="128">
        <v>0</v>
      </c>
      <c r="AR52" s="135" t="s">
        <v>90</v>
      </c>
      <c r="AS52" s="128">
        <v>4</v>
      </c>
      <c r="AT52" s="135">
        <v>1</v>
      </c>
    </row>
    <row r="53" spans="2:46" s="4" customFormat="1" ht="15" hidden="1" customHeight="1" outlineLevel="1" x14ac:dyDescent="0.25">
      <c r="B53" s="52" t="s">
        <v>84</v>
      </c>
      <c r="C53" s="182">
        <v>1819</v>
      </c>
      <c r="D53" s="135">
        <v>-0.24522821576763487</v>
      </c>
      <c r="E53" s="128">
        <v>1249</v>
      </c>
      <c r="F53" s="135">
        <v>-0.36145194274028625</v>
      </c>
      <c r="G53" s="128">
        <v>3068</v>
      </c>
      <c r="H53" s="135">
        <v>-0.29729729729729726</v>
      </c>
      <c r="I53" s="182">
        <v>1529</v>
      </c>
      <c r="J53" s="135">
        <v>-0.24081429990069514</v>
      </c>
      <c r="K53" s="128">
        <v>1105</v>
      </c>
      <c r="L53" s="135">
        <v>-0.36347926267281105</v>
      </c>
      <c r="M53" s="128">
        <v>2634</v>
      </c>
      <c r="N53" s="135">
        <v>-0.29759999999999998</v>
      </c>
      <c r="O53" s="182">
        <v>453</v>
      </c>
      <c r="P53" s="135">
        <v>-8.484848484848484E-2</v>
      </c>
      <c r="Q53" s="128">
        <v>855</v>
      </c>
      <c r="R53" s="135">
        <v>-0.2545771578029643</v>
      </c>
      <c r="S53" s="128">
        <v>1308</v>
      </c>
      <c r="T53" s="135">
        <v>-0.20341047503045062</v>
      </c>
      <c r="U53" s="182">
        <v>934</v>
      </c>
      <c r="V53" s="135">
        <v>-0.25458898643256189</v>
      </c>
      <c r="W53" s="128">
        <v>121</v>
      </c>
      <c r="X53" s="135">
        <v>-0.69597989949748751</v>
      </c>
      <c r="Y53" s="128">
        <v>1055</v>
      </c>
      <c r="Z53" s="135">
        <v>-0.36099333737129013</v>
      </c>
      <c r="AA53" s="182">
        <v>242</v>
      </c>
      <c r="AB53" s="135">
        <v>-0.29032258064516125</v>
      </c>
      <c r="AC53" s="128">
        <v>144</v>
      </c>
      <c r="AD53" s="135">
        <v>-0.34545454545454546</v>
      </c>
      <c r="AE53" s="128">
        <v>386</v>
      </c>
      <c r="AF53" s="135">
        <v>-0.31194295900178248</v>
      </c>
      <c r="AG53" s="182">
        <v>231</v>
      </c>
      <c r="AH53" s="135">
        <v>-0.28037383177570097</v>
      </c>
      <c r="AI53" s="128">
        <v>129</v>
      </c>
      <c r="AJ53" s="135">
        <v>-0.38571428571428568</v>
      </c>
      <c r="AK53" s="128">
        <v>360</v>
      </c>
      <c r="AL53" s="135">
        <v>-0.32203389830508478</v>
      </c>
      <c r="AM53" s="182">
        <v>40</v>
      </c>
      <c r="AN53" s="135">
        <v>-0.11111111111111116</v>
      </c>
      <c r="AO53" s="182">
        <v>8</v>
      </c>
      <c r="AP53" s="135">
        <v>-0.19999999999999996</v>
      </c>
      <c r="AQ53" s="128">
        <v>0</v>
      </c>
      <c r="AR53" s="135" t="s">
        <v>90</v>
      </c>
      <c r="AS53" s="128">
        <v>8</v>
      </c>
      <c r="AT53" s="135">
        <v>-0.19999999999999996</v>
      </c>
    </row>
    <row r="54" spans="2:46" s="4" customFormat="1" ht="15" hidden="1" customHeight="1" outlineLevel="1" x14ac:dyDescent="0.25">
      <c r="B54" s="52" t="s">
        <v>85</v>
      </c>
      <c r="C54" s="182">
        <v>1310</v>
      </c>
      <c r="D54" s="135">
        <v>-0.16666666666666663</v>
      </c>
      <c r="E54" s="128">
        <v>577</v>
      </c>
      <c r="F54" s="135">
        <v>-4.9423393739703503E-2</v>
      </c>
      <c r="G54" s="128">
        <v>1887</v>
      </c>
      <c r="H54" s="135">
        <v>-0.13400642496558057</v>
      </c>
      <c r="I54" s="182">
        <v>1201</v>
      </c>
      <c r="J54" s="135">
        <v>-0.15303244005641747</v>
      </c>
      <c r="K54" s="128">
        <v>485</v>
      </c>
      <c r="L54" s="135">
        <v>-0.10351201478743066</v>
      </c>
      <c r="M54" s="128">
        <v>1686</v>
      </c>
      <c r="N54" s="135">
        <v>-0.13935681470137828</v>
      </c>
      <c r="O54" s="182">
        <v>300</v>
      </c>
      <c r="P54" s="135">
        <v>0.12359550561797761</v>
      </c>
      <c r="Q54" s="128">
        <v>334</v>
      </c>
      <c r="R54" s="135">
        <v>9.5081967213114682E-2</v>
      </c>
      <c r="S54" s="128">
        <v>634</v>
      </c>
      <c r="T54" s="135">
        <v>0.10839160839160833</v>
      </c>
      <c r="U54" s="182">
        <v>802</v>
      </c>
      <c r="V54" s="135">
        <v>-3.1400966183574908E-2</v>
      </c>
      <c r="W54" s="128">
        <v>114</v>
      </c>
      <c r="X54" s="135">
        <v>-0.37362637362637363</v>
      </c>
      <c r="Y54" s="128">
        <v>916</v>
      </c>
      <c r="Z54" s="135">
        <v>-9.3069306930693041E-2</v>
      </c>
      <c r="AA54" s="182">
        <v>93</v>
      </c>
      <c r="AB54" s="135">
        <v>-0.19130434782608696</v>
      </c>
      <c r="AC54" s="128">
        <v>92</v>
      </c>
      <c r="AD54" s="135">
        <v>0.39393939393939403</v>
      </c>
      <c r="AE54" s="128">
        <v>185</v>
      </c>
      <c r="AF54" s="135">
        <v>2.2099447513812098E-2</v>
      </c>
      <c r="AG54" s="182">
        <v>83</v>
      </c>
      <c r="AH54" s="135">
        <v>-0.17000000000000004</v>
      </c>
      <c r="AI54" s="128">
        <v>88</v>
      </c>
      <c r="AJ54" s="135">
        <v>0.375</v>
      </c>
      <c r="AK54" s="128">
        <v>171</v>
      </c>
      <c r="AL54" s="135">
        <v>4.2682926829268331E-2</v>
      </c>
      <c r="AM54" s="182">
        <v>14</v>
      </c>
      <c r="AN54" s="135">
        <v>-0.61111111111111116</v>
      </c>
      <c r="AO54" s="182">
        <v>2</v>
      </c>
      <c r="AP54" s="135">
        <v>-0.33333333333333337</v>
      </c>
      <c r="AQ54" s="128">
        <v>0</v>
      </c>
      <c r="AR54" s="135" t="s">
        <v>90</v>
      </c>
      <c r="AS54" s="128">
        <v>2</v>
      </c>
      <c r="AT54" s="135">
        <v>-0.33333333333333337</v>
      </c>
    </row>
    <row r="55" spans="2:46" s="4" customFormat="1" ht="15" hidden="1" customHeight="1" outlineLevel="1" x14ac:dyDescent="0.25">
      <c r="B55" s="52" t="s">
        <v>86</v>
      </c>
      <c r="C55" s="182">
        <v>1102</v>
      </c>
      <c r="D55" s="135">
        <v>-0.14639814097598758</v>
      </c>
      <c r="E55" s="128">
        <v>1032</v>
      </c>
      <c r="F55" s="135">
        <v>0.12786885245901636</v>
      </c>
      <c r="G55" s="128">
        <v>2134</v>
      </c>
      <c r="H55" s="135">
        <v>-3.2638259292837701E-2</v>
      </c>
      <c r="I55" s="182">
        <v>985</v>
      </c>
      <c r="J55" s="135">
        <v>-0.18121363258520362</v>
      </c>
      <c r="K55" s="128">
        <v>834</v>
      </c>
      <c r="L55" s="135">
        <v>9.8814229249011953E-2</v>
      </c>
      <c r="M55" s="128">
        <v>1819</v>
      </c>
      <c r="N55" s="135">
        <v>-7.2884811416921491E-2</v>
      </c>
      <c r="O55" s="182">
        <v>215</v>
      </c>
      <c r="P55" s="135">
        <v>2.8708133971291794E-2</v>
      </c>
      <c r="Q55" s="128">
        <v>528</v>
      </c>
      <c r="R55" s="135">
        <v>-3.2967032967032961E-2</v>
      </c>
      <c r="S55" s="128">
        <v>743</v>
      </c>
      <c r="T55" s="135">
        <v>-1.5894039735099286E-2</v>
      </c>
      <c r="U55" s="182">
        <v>722</v>
      </c>
      <c r="V55" s="135">
        <v>-8.6075949367088622E-2</v>
      </c>
      <c r="W55" s="128">
        <v>262</v>
      </c>
      <c r="X55" s="135">
        <v>0.34358974358974348</v>
      </c>
      <c r="Y55" s="128">
        <v>984</v>
      </c>
      <c r="Z55" s="135">
        <v>-1.0152284263958977E-3</v>
      </c>
      <c r="AA55" s="182">
        <v>83</v>
      </c>
      <c r="AB55" s="135">
        <v>0.3833333333333333</v>
      </c>
      <c r="AC55" s="128">
        <v>198</v>
      </c>
      <c r="AD55" s="135">
        <v>0.26923076923076916</v>
      </c>
      <c r="AE55" s="128">
        <v>281</v>
      </c>
      <c r="AF55" s="135">
        <v>0.30092592592592582</v>
      </c>
      <c r="AG55" s="182">
        <v>64</v>
      </c>
      <c r="AH55" s="135">
        <v>0.20754716981132071</v>
      </c>
      <c r="AI55" s="128">
        <v>190</v>
      </c>
      <c r="AJ55" s="135">
        <v>0.28378378378378377</v>
      </c>
      <c r="AK55" s="128">
        <v>254</v>
      </c>
      <c r="AL55" s="135">
        <v>0.26368159203980102</v>
      </c>
      <c r="AM55" s="182">
        <v>30</v>
      </c>
      <c r="AN55" s="135">
        <v>0.15384615384615374</v>
      </c>
      <c r="AO55" s="182">
        <v>4</v>
      </c>
      <c r="AP55" s="135">
        <v>1</v>
      </c>
      <c r="AQ55" s="128">
        <v>0</v>
      </c>
      <c r="AR55" s="135" t="s">
        <v>90</v>
      </c>
      <c r="AS55" s="128">
        <v>4</v>
      </c>
      <c r="AT55" s="135">
        <v>1</v>
      </c>
    </row>
    <row r="56" spans="2:46" s="4" customFormat="1" ht="15" hidden="1" customHeight="1" outlineLevel="1" x14ac:dyDescent="0.25">
      <c r="B56" s="52" t="s">
        <v>87</v>
      </c>
      <c r="C56" s="182">
        <v>4303</v>
      </c>
      <c r="D56" s="135">
        <v>0.13926396611066982</v>
      </c>
      <c r="E56" s="128">
        <v>3616</v>
      </c>
      <c r="F56" s="135">
        <v>4.629629629629628E-2</v>
      </c>
      <c r="G56" s="128">
        <v>7919</v>
      </c>
      <c r="H56" s="135">
        <v>9.4843080326282303E-2</v>
      </c>
      <c r="I56" s="182">
        <v>3863</v>
      </c>
      <c r="J56" s="135">
        <v>0.16040853109041753</v>
      </c>
      <c r="K56" s="128">
        <v>3379</v>
      </c>
      <c r="L56" s="135">
        <v>8.4055181264035994E-2</v>
      </c>
      <c r="M56" s="128">
        <v>7242</v>
      </c>
      <c r="N56" s="135">
        <v>0.12348743406763885</v>
      </c>
      <c r="O56" s="182">
        <v>951</v>
      </c>
      <c r="P56" s="135">
        <v>9.3103448275862144E-2</v>
      </c>
      <c r="Q56" s="128">
        <v>2328</v>
      </c>
      <c r="R56" s="135">
        <v>7.9276773296244718E-2</v>
      </c>
      <c r="S56" s="128">
        <v>3279</v>
      </c>
      <c r="T56" s="135">
        <v>8.3250743310208097E-2</v>
      </c>
      <c r="U56" s="182">
        <v>2580</v>
      </c>
      <c r="V56" s="135">
        <v>0.378941742383752</v>
      </c>
      <c r="W56" s="128">
        <v>774</v>
      </c>
      <c r="X56" s="135">
        <v>-3.8509316770186319E-2</v>
      </c>
      <c r="Y56" s="128">
        <v>3354</v>
      </c>
      <c r="Z56" s="135">
        <v>0.25336322869955152</v>
      </c>
      <c r="AA56" s="182">
        <v>278</v>
      </c>
      <c r="AB56" s="135">
        <v>0.20346320346320357</v>
      </c>
      <c r="AC56" s="128">
        <v>237</v>
      </c>
      <c r="AD56" s="135">
        <v>-0.30088495575221241</v>
      </c>
      <c r="AE56" s="128">
        <v>515</v>
      </c>
      <c r="AF56" s="135">
        <v>-9.6491228070175405E-2</v>
      </c>
      <c r="AG56" s="182">
        <v>248</v>
      </c>
      <c r="AH56" s="135">
        <v>0.27179487179487172</v>
      </c>
      <c r="AI56" s="128">
        <v>227</v>
      </c>
      <c r="AJ56" s="135">
        <v>-0.30368098159509205</v>
      </c>
      <c r="AK56" s="128">
        <v>475</v>
      </c>
      <c r="AL56" s="135">
        <v>-8.8291746641074864E-2</v>
      </c>
      <c r="AM56" s="182">
        <v>151</v>
      </c>
      <c r="AN56" s="135">
        <v>-0.28436018957345977</v>
      </c>
      <c r="AO56" s="182">
        <v>11</v>
      </c>
      <c r="AP56" s="135">
        <v>0.83333333333333326</v>
      </c>
      <c r="AQ56" s="128">
        <v>0</v>
      </c>
      <c r="AR56" s="135" t="s">
        <v>90</v>
      </c>
      <c r="AS56" s="128">
        <v>11</v>
      </c>
      <c r="AT56" s="135">
        <v>0.83333333333333326</v>
      </c>
    </row>
    <row r="57" spans="2:46" s="4" customFormat="1" ht="15" hidden="1" customHeight="1" outlineLevel="1" x14ac:dyDescent="0.25">
      <c r="B57" s="52" t="s">
        <v>88</v>
      </c>
      <c r="C57" s="182">
        <v>5181</v>
      </c>
      <c r="D57" s="135">
        <v>-0.29240644632614043</v>
      </c>
      <c r="E57" s="128">
        <v>5720</v>
      </c>
      <c r="F57" s="135">
        <v>-0.11564625850340138</v>
      </c>
      <c r="G57" s="128">
        <v>10901</v>
      </c>
      <c r="H57" s="135">
        <v>-0.20949963741841915</v>
      </c>
      <c r="I57" s="182">
        <v>4651</v>
      </c>
      <c r="J57" s="135">
        <v>-9.9864524869363258E-2</v>
      </c>
      <c r="K57" s="128">
        <v>5358</v>
      </c>
      <c r="L57" s="135">
        <v>-0.11452652454139811</v>
      </c>
      <c r="M57" s="128">
        <v>10009</v>
      </c>
      <c r="N57" s="135">
        <v>-0.10777322160812974</v>
      </c>
      <c r="O57" s="182">
        <v>1393</v>
      </c>
      <c r="P57" s="135">
        <v>-5.6233062330623307E-2</v>
      </c>
      <c r="Q57" s="128">
        <v>3954</v>
      </c>
      <c r="R57" s="135">
        <v>-4.5849420849420897E-2</v>
      </c>
      <c r="S57" s="128">
        <v>5347</v>
      </c>
      <c r="T57" s="135">
        <v>-4.8576512455515974E-2</v>
      </c>
      <c r="U57" s="182">
        <v>2793</v>
      </c>
      <c r="V57" s="135">
        <v>-2.1716287215411523E-2</v>
      </c>
      <c r="W57" s="128">
        <v>1013</v>
      </c>
      <c r="X57" s="135">
        <v>-0.25514705882352939</v>
      </c>
      <c r="Y57" s="128">
        <v>3806</v>
      </c>
      <c r="Z57" s="135">
        <v>-9.7034400948991739E-2</v>
      </c>
      <c r="AA57" s="182">
        <v>366</v>
      </c>
      <c r="AB57" s="135">
        <v>-0.8125960061443932</v>
      </c>
      <c r="AC57" s="128">
        <v>362</v>
      </c>
      <c r="AD57" s="135">
        <v>-0.13189448441246998</v>
      </c>
      <c r="AE57" s="128">
        <v>728</v>
      </c>
      <c r="AF57" s="135">
        <v>-0.69282700421940935</v>
      </c>
      <c r="AG57" s="182">
        <v>331</v>
      </c>
      <c r="AH57" s="135">
        <v>-0.8129943502824859</v>
      </c>
      <c r="AI57" s="128">
        <v>345</v>
      </c>
      <c r="AJ57" s="135">
        <v>-0.13749999999999996</v>
      </c>
      <c r="AK57" s="128">
        <v>676</v>
      </c>
      <c r="AL57" s="135">
        <v>-0.68847926267281112</v>
      </c>
      <c r="AM57" s="182">
        <v>143</v>
      </c>
      <c r="AN57" s="135">
        <v>-0.21857923497267762</v>
      </c>
      <c r="AO57" s="182">
        <v>21</v>
      </c>
      <c r="AP57" s="135">
        <v>0.10526315789473695</v>
      </c>
      <c r="AQ57" s="128">
        <v>0</v>
      </c>
      <c r="AR57" s="135" t="s">
        <v>90</v>
      </c>
      <c r="AS57" s="128">
        <v>21</v>
      </c>
      <c r="AT57" s="135">
        <v>0.10526315789473695</v>
      </c>
    </row>
    <row r="58" spans="2:46" s="4" customFormat="1" ht="15" hidden="1" customHeight="1" outlineLevel="1" x14ac:dyDescent="0.25">
      <c r="B58" s="52" t="s">
        <v>89</v>
      </c>
      <c r="C58" s="182">
        <v>5301</v>
      </c>
      <c r="D58" s="135">
        <v>-0.17788461538461542</v>
      </c>
      <c r="E58" s="128">
        <v>5806</v>
      </c>
      <c r="F58" s="135">
        <v>-4.8040662403672774E-2</v>
      </c>
      <c r="G58" s="128">
        <v>11107</v>
      </c>
      <c r="H58" s="135">
        <v>-0.11476847055072925</v>
      </c>
      <c r="I58" s="182">
        <v>4479</v>
      </c>
      <c r="J58" s="135">
        <v>-3.0099610220874817E-2</v>
      </c>
      <c r="K58" s="128">
        <v>5256</v>
      </c>
      <c r="L58" s="135">
        <v>-5.3655023406553815E-2</v>
      </c>
      <c r="M58" s="128">
        <v>9735</v>
      </c>
      <c r="N58" s="135">
        <v>-4.2961069602831303E-2</v>
      </c>
      <c r="O58" s="182">
        <v>1313</v>
      </c>
      <c r="P58" s="135">
        <v>-6.481481481481477E-2</v>
      </c>
      <c r="Q58" s="128">
        <v>3628</v>
      </c>
      <c r="R58" s="135">
        <v>-2.9687082107515361E-2</v>
      </c>
      <c r="S58" s="128">
        <v>4941</v>
      </c>
      <c r="T58" s="135">
        <v>-3.9276686758701107E-2</v>
      </c>
      <c r="U58" s="182">
        <v>2842</v>
      </c>
      <c r="V58" s="135">
        <v>0.10669781931464173</v>
      </c>
      <c r="W58" s="128">
        <v>1061</v>
      </c>
      <c r="X58" s="135">
        <v>-0.1512</v>
      </c>
      <c r="Y58" s="128">
        <v>3903</v>
      </c>
      <c r="Z58" s="135">
        <v>2.2262964903090543E-2</v>
      </c>
      <c r="AA58" s="182">
        <v>635</v>
      </c>
      <c r="AB58" s="135">
        <v>-0.60802469135802473</v>
      </c>
      <c r="AC58" s="128">
        <v>550</v>
      </c>
      <c r="AD58" s="135">
        <v>9.1743119266054496E-3</v>
      </c>
      <c r="AE58" s="128">
        <v>1185</v>
      </c>
      <c r="AF58" s="135">
        <v>-0.45265588914549648</v>
      </c>
      <c r="AG58" s="182">
        <v>602</v>
      </c>
      <c r="AH58" s="135">
        <v>-0.5873886223440713</v>
      </c>
      <c r="AI58" s="128">
        <v>527</v>
      </c>
      <c r="AJ58" s="135">
        <v>1.7374517374517451E-2</v>
      </c>
      <c r="AK58" s="128">
        <v>1129</v>
      </c>
      <c r="AL58" s="135">
        <v>-0.42893272635306023</v>
      </c>
      <c r="AM58" s="182">
        <v>169</v>
      </c>
      <c r="AN58" s="135">
        <v>-0.15075376884422109</v>
      </c>
      <c r="AO58" s="182">
        <v>18</v>
      </c>
      <c r="AP58" s="135">
        <v>0.63636363636363646</v>
      </c>
      <c r="AQ58" s="128">
        <v>0</v>
      </c>
      <c r="AR58" s="135" t="s">
        <v>90</v>
      </c>
      <c r="AS58" s="128">
        <v>18</v>
      </c>
      <c r="AT58" s="135">
        <v>0.63636363636363646</v>
      </c>
    </row>
    <row r="59" spans="2:46" s="4" customFormat="1" ht="15.75" collapsed="1" x14ac:dyDescent="0.25">
      <c r="B59" s="64">
        <v>2015</v>
      </c>
      <c r="C59" s="183">
        <v>49252</v>
      </c>
      <c r="D59" s="66">
        <v>1.7855666694221783E-2</v>
      </c>
      <c r="E59" s="65">
        <v>46759</v>
      </c>
      <c r="F59" s="66">
        <v>-1.9624698605723911E-2</v>
      </c>
      <c r="G59" s="65">
        <v>96011</v>
      </c>
      <c r="H59" s="66">
        <v>-7.4935212264393147E-4</v>
      </c>
      <c r="I59" s="183">
        <v>41136</v>
      </c>
      <c r="J59" s="66">
        <v>1.7311306756355727E-2</v>
      </c>
      <c r="K59" s="65">
        <v>42880</v>
      </c>
      <c r="L59" s="66">
        <v>-1.5678442715148178E-2</v>
      </c>
      <c r="M59" s="65">
        <v>84016</v>
      </c>
      <c r="N59" s="66">
        <v>2.0238336170663729E-4</v>
      </c>
      <c r="O59" s="183">
        <v>11251</v>
      </c>
      <c r="P59" s="66">
        <v>4.9631495475324083E-2</v>
      </c>
      <c r="Q59" s="65">
        <v>27683</v>
      </c>
      <c r="R59" s="66">
        <v>-1.2344357629597957E-2</v>
      </c>
      <c r="S59" s="65">
        <v>38934</v>
      </c>
      <c r="T59" s="66">
        <v>4.800247754722875E-3</v>
      </c>
      <c r="U59" s="183">
        <v>24813</v>
      </c>
      <c r="V59" s="66">
        <v>3.2068879460943389E-2</v>
      </c>
      <c r="W59" s="65">
        <v>11089</v>
      </c>
      <c r="X59" s="66">
        <v>-7.4451214422836198E-2</v>
      </c>
      <c r="Y59" s="65">
        <v>35902</v>
      </c>
      <c r="Z59" s="66">
        <v>-3.3589651056269432E-3</v>
      </c>
      <c r="AA59" s="183">
        <v>6653</v>
      </c>
      <c r="AB59" s="66">
        <v>3.839550491649768E-2</v>
      </c>
      <c r="AC59" s="65">
        <v>3861</v>
      </c>
      <c r="AD59" s="66">
        <v>-6.5585672797676686E-2</v>
      </c>
      <c r="AE59" s="65">
        <v>10514</v>
      </c>
      <c r="AF59" s="66">
        <v>-2.3721415694089032E-3</v>
      </c>
      <c r="AG59" s="183">
        <v>5949</v>
      </c>
      <c r="AH59" s="66">
        <v>3.1558869429512804E-2</v>
      </c>
      <c r="AI59" s="65">
        <v>3685</v>
      </c>
      <c r="AJ59" s="66">
        <v>-6.7324727916983074E-2</v>
      </c>
      <c r="AK59" s="65">
        <v>9634</v>
      </c>
      <c r="AL59" s="66">
        <v>-8.6437538588186591E-3</v>
      </c>
      <c r="AM59" s="183">
        <v>1324</v>
      </c>
      <c r="AN59" s="66">
        <v>-4.953338119167261E-2</v>
      </c>
      <c r="AO59" s="183">
        <v>139</v>
      </c>
      <c r="AP59" s="66">
        <v>-8.5526315789473673E-2</v>
      </c>
      <c r="AQ59" s="65">
        <v>18</v>
      </c>
      <c r="AR59" s="66" t="s">
        <v>90</v>
      </c>
      <c r="AS59" s="65">
        <v>157</v>
      </c>
      <c r="AT59" s="66">
        <v>3.289473684210531E-2</v>
      </c>
    </row>
    <row r="60" spans="2:46" s="4" customFormat="1" ht="15" hidden="1" customHeight="1" outlineLevel="1" x14ac:dyDescent="0.25">
      <c r="B60" s="52" t="s">
        <v>78</v>
      </c>
      <c r="C60" s="182">
        <v>5659</v>
      </c>
      <c r="D60" s="135">
        <v>6.2523469770934925E-2</v>
      </c>
      <c r="E60" s="128">
        <v>7285</v>
      </c>
      <c r="F60" s="135">
        <v>0.11408472243462309</v>
      </c>
      <c r="G60" s="128">
        <v>12944</v>
      </c>
      <c r="H60" s="135">
        <v>9.0939738727349395E-2</v>
      </c>
      <c r="I60" s="182">
        <v>4696</v>
      </c>
      <c r="J60" s="135">
        <v>-4.8739139648230623E-3</v>
      </c>
      <c r="K60" s="128">
        <v>6558</v>
      </c>
      <c r="L60" s="135">
        <v>8.3429704278870087E-2</v>
      </c>
      <c r="M60" s="128">
        <v>11254</v>
      </c>
      <c r="N60" s="135">
        <v>4.474563683624222E-2</v>
      </c>
      <c r="O60" s="182">
        <v>1344</v>
      </c>
      <c r="P60" s="135">
        <v>-8.1180811808118092E-3</v>
      </c>
      <c r="Q60" s="128">
        <v>3760</v>
      </c>
      <c r="R60" s="135">
        <v>-3.317048084340446E-2</v>
      </c>
      <c r="S60" s="128">
        <v>5104</v>
      </c>
      <c r="T60" s="135">
        <v>-2.6697177726926036E-2</v>
      </c>
      <c r="U60" s="182">
        <v>2873</v>
      </c>
      <c r="V60" s="135">
        <v>4.930606281957628E-2</v>
      </c>
      <c r="W60" s="128">
        <v>2193</v>
      </c>
      <c r="X60" s="135">
        <v>0.35453983940704137</v>
      </c>
      <c r="Y60" s="128">
        <v>5066</v>
      </c>
      <c r="Z60" s="135">
        <v>0.16272664677530413</v>
      </c>
      <c r="AA60" s="182">
        <v>741</v>
      </c>
      <c r="AB60" s="135">
        <v>0.63215859030836996</v>
      </c>
      <c r="AC60" s="128">
        <v>727</v>
      </c>
      <c r="AD60" s="135">
        <v>0.49588477366255135</v>
      </c>
      <c r="AE60" s="128">
        <v>1468</v>
      </c>
      <c r="AF60" s="135">
        <v>0.56170212765957439</v>
      </c>
      <c r="AG60" s="182">
        <v>666</v>
      </c>
      <c r="AH60" s="135">
        <v>0.6608478802992519</v>
      </c>
      <c r="AI60" s="128">
        <v>691</v>
      </c>
      <c r="AJ60" s="135">
        <v>0.45780590717299585</v>
      </c>
      <c r="AK60" s="128">
        <v>1357</v>
      </c>
      <c r="AL60" s="135">
        <v>0.55085714285714293</v>
      </c>
      <c r="AM60" s="182">
        <v>201</v>
      </c>
      <c r="AN60" s="135">
        <v>0.47794117647058831</v>
      </c>
      <c r="AO60" s="182">
        <v>21</v>
      </c>
      <c r="AP60" s="135">
        <v>0.23529411764705888</v>
      </c>
      <c r="AQ60" s="128">
        <v>0</v>
      </c>
      <c r="AR60" s="135" t="s">
        <v>90</v>
      </c>
      <c r="AS60" s="128">
        <v>21</v>
      </c>
      <c r="AT60" s="135">
        <v>0.23529411764705888</v>
      </c>
    </row>
    <row r="61" spans="2:46" s="4" customFormat="1" ht="15" hidden="1" customHeight="1" outlineLevel="1" x14ac:dyDescent="0.25">
      <c r="B61" s="52" t="s">
        <v>79</v>
      </c>
      <c r="C61" s="182">
        <v>6378</v>
      </c>
      <c r="D61" s="135">
        <v>5.2301600395974202E-2</v>
      </c>
      <c r="E61" s="128">
        <v>7230</v>
      </c>
      <c r="F61" s="135">
        <v>0.16200578592092585</v>
      </c>
      <c r="G61" s="128">
        <v>13608</v>
      </c>
      <c r="H61" s="135">
        <v>0.10787266954327124</v>
      </c>
      <c r="I61" s="182">
        <v>5703</v>
      </c>
      <c r="J61" s="135">
        <v>1.9485162674293788E-2</v>
      </c>
      <c r="K61" s="128">
        <v>6633</v>
      </c>
      <c r="L61" s="135">
        <v>0.1853109363831309</v>
      </c>
      <c r="M61" s="128">
        <v>12336</v>
      </c>
      <c r="N61" s="135">
        <v>0.10241286863270771</v>
      </c>
      <c r="O61" s="182">
        <v>1598</v>
      </c>
      <c r="P61" s="135">
        <v>-7.0389761489237923E-2</v>
      </c>
      <c r="Q61" s="128">
        <v>4097</v>
      </c>
      <c r="R61" s="135">
        <v>0.24642531183449945</v>
      </c>
      <c r="S61" s="128">
        <v>5695</v>
      </c>
      <c r="T61" s="135">
        <v>0.137634838194167</v>
      </c>
      <c r="U61" s="182">
        <v>3406</v>
      </c>
      <c r="V61" s="135">
        <v>9.2366901860166717E-2</v>
      </c>
      <c r="W61" s="128">
        <v>1972</v>
      </c>
      <c r="X61" s="135">
        <v>0.11475409836065564</v>
      </c>
      <c r="Y61" s="128">
        <v>5378</v>
      </c>
      <c r="Z61" s="135">
        <v>0.10047063638223852</v>
      </c>
      <c r="AA61" s="182">
        <v>450</v>
      </c>
      <c r="AB61" s="135">
        <v>0.39318885448916419</v>
      </c>
      <c r="AC61" s="128">
        <v>597</v>
      </c>
      <c r="AD61" s="135">
        <v>-4.6325878594249192E-2</v>
      </c>
      <c r="AE61" s="128">
        <v>1047</v>
      </c>
      <c r="AF61" s="135">
        <v>0.10326659641728142</v>
      </c>
      <c r="AG61" s="182">
        <v>403</v>
      </c>
      <c r="AH61" s="135">
        <v>0.33003300330033003</v>
      </c>
      <c r="AI61" s="128">
        <v>574</v>
      </c>
      <c r="AJ61" s="135">
        <v>-5.7471264367816133E-2</v>
      </c>
      <c r="AK61" s="128">
        <v>977</v>
      </c>
      <c r="AL61" s="135">
        <v>7.1271929824561431E-2</v>
      </c>
      <c r="AM61" s="182">
        <v>217</v>
      </c>
      <c r="AN61" s="135">
        <v>0.6953125</v>
      </c>
      <c r="AO61" s="182">
        <v>8</v>
      </c>
      <c r="AP61" s="135">
        <v>-0.5</v>
      </c>
      <c r="AQ61" s="128">
        <v>0</v>
      </c>
      <c r="AR61" s="135" t="s">
        <v>90</v>
      </c>
      <c r="AS61" s="128">
        <v>8</v>
      </c>
      <c r="AT61" s="135">
        <v>-0.5</v>
      </c>
    </row>
    <row r="62" spans="2:46" s="4" customFormat="1" ht="15" hidden="1" customHeight="1" outlineLevel="1" x14ac:dyDescent="0.25">
      <c r="B62" s="52" t="s">
        <v>80</v>
      </c>
      <c r="C62" s="182">
        <v>6677</v>
      </c>
      <c r="D62" s="135">
        <v>2.2515761032722015E-3</v>
      </c>
      <c r="E62" s="128">
        <v>7776</v>
      </c>
      <c r="F62" s="135">
        <v>0.22418136020151125</v>
      </c>
      <c r="G62" s="128">
        <v>14453</v>
      </c>
      <c r="H62" s="135">
        <v>0.11057322883049014</v>
      </c>
      <c r="I62" s="182">
        <v>5970</v>
      </c>
      <c r="J62" s="135">
        <v>-2.6736224323443136E-2</v>
      </c>
      <c r="K62" s="128">
        <v>7140</v>
      </c>
      <c r="L62" s="135">
        <v>0.21511232130701163</v>
      </c>
      <c r="M62" s="128">
        <v>13110</v>
      </c>
      <c r="N62" s="135">
        <v>9.1590341382181473E-2</v>
      </c>
      <c r="O62" s="182">
        <v>1643</v>
      </c>
      <c r="P62" s="135">
        <v>-7.9551820728291367E-2</v>
      </c>
      <c r="Q62" s="128">
        <v>4363</v>
      </c>
      <c r="R62" s="135">
        <v>0.22144456886898101</v>
      </c>
      <c r="S62" s="128">
        <v>6006</v>
      </c>
      <c r="T62" s="135">
        <v>0.12114989733059556</v>
      </c>
      <c r="U62" s="182">
        <v>3659</v>
      </c>
      <c r="V62" s="135">
        <v>0.1128345498783454</v>
      </c>
      <c r="W62" s="128">
        <v>2183</v>
      </c>
      <c r="X62" s="135">
        <v>0.24245873648264094</v>
      </c>
      <c r="Y62" s="128">
        <v>5842</v>
      </c>
      <c r="Z62" s="135">
        <v>0.15797819623389486</v>
      </c>
      <c r="AA62" s="182">
        <v>503</v>
      </c>
      <c r="AB62" s="135">
        <v>0.35945945945945956</v>
      </c>
      <c r="AC62" s="128">
        <v>636</v>
      </c>
      <c r="AD62" s="135">
        <v>0.33613445378151252</v>
      </c>
      <c r="AE62" s="128">
        <v>1139</v>
      </c>
      <c r="AF62" s="135">
        <v>0.34633569739952708</v>
      </c>
      <c r="AG62" s="182">
        <v>434</v>
      </c>
      <c r="AH62" s="135">
        <v>0.37341772151898733</v>
      </c>
      <c r="AI62" s="128">
        <v>611</v>
      </c>
      <c r="AJ62" s="135">
        <v>0.32251082251082241</v>
      </c>
      <c r="AK62" s="128">
        <v>1045</v>
      </c>
      <c r="AL62" s="135">
        <v>0.34318766066838036</v>
      </c>
      <c r="AM62" s="182">
        <v>153</v>
      </c>
      <c r="AN62" s="135">
        <v>0.30769230769230771</v>
      </c>
      <c r="AO62" s="182">
        <v>51</v>
      </c>
      <c r="AP62" s="135">
        <v>0.24390243902439024</v>
      </c>
      <c r="AQ62" s="128">
        <v>0</v>
      </c>
      <c r="AR62" s="135" t="s">
        <v>90</v>
      </c>
      <c r="AS62" s="128">
        <v>51</v>
      </c>
      <c r="AT62" s="135">
        <v>0.24390243902439024</v>
      </c>
    </row>
    <row r="63" spans="2:46" s="4" customFormat="1" ht="15" hidden="1" customHeight="1" outlineLevel="1" x14ac:dyDescent="0.25">
      <c r="B63" s="52" t="s">
        <v>81</v>
      </c>
      <c r="C63" s="182">
        <v>4132</v>
      </c>
      <c r="D63" s="135">
        <v>0.3907775159878828</v>
      </c>
      <c r="E63" s="128">
        <v>4197</v>
      </c>
      <c r="F63" s="135">
        <v>0.33619866284622724</v>
      </c>
      <c r="G63" s="128">
        <v>8329</v>
      </c>
      <c r="H63" s="135">
        <v>0.36272905759162311</v>
      </c>
      <c r="I63" s="182">
        <v>3807</v>
      </c>
      <c r="J63" s="135">
        <v>0.34143763213530653</v>
      </c>
      <c r="K63" s="128">
        <v>3903</v>
      </c>
      <c r="L63" s="135">
        <v>0.35005188516084407</v>
      </c>
      <c r="M63" s="128">
        <v>7710</v>
      </c>
      <c r="N63" s="135">
        <v>0.34578460464304417</v>
      </c>
      <c r="O63" s="182">
        <v>995</v>
      </c>
      <c r="P63" s="135">
        <v>2.6831785345717174E-2</v>
      </c>
      <c r="Q63" s="128">
        <v>2762</v>
      </c>
      <c r="R63" s="135">
        <v>0.20822397200349951</v>
      </c>
      <c r="S63" s="128">
        <v>3757</v>
      </c>
      <c r="T63" s="135">
        <v>0.15422427035330255</v>
      </c>
      <c r="U63" s="182">
        <v>2365</v>
      </c>
      <c r="V63" s="135">
        <v>0.58405894172806438</v>
      </c>
      <c r="W63" s="128">
        <v>1017</v>
      </c>
      <c r="X63" s="135">
        <v>0.8868274582560296</v>
      </c>
      <c r="Y63" s="128">
        <v>3382</v>
      </c>
      <c r="Z63" s="135">
        <v>0.66437007874015741</v>
      </c>
      <c r="AA63" s="182">
        <v>246</v>
      </c>
      <c r="AB63" s="135">
        <v>1.7640449438202248</v>
      </c>
      <c r="AC63" s="128">
        <v>294</v>
      </c>
      <c r="AD63" s="135">
        <v>0.19512195121951215</v>
      </c>
      <c r="AE63" s="128">
        <v>540</v>
      </c>
      <c r="AF63" s="135">
        <v>0.61194029850746268</v>
      </c>
      <c r="AG63" s="182">
        <v>227</v>
      </c>
      <c r="AH63" s="135">
        <v>1.7682926829268291</v>
      </c>
      <c r="AI63" s="128">
        <v>278</v>
      </c>
      <c r="AJ63" s="135">
        <v>0.16317991631799167</v>
      </c>
      <c r="AK63" s="128">
        <v>505</v>
      </c>
      <c r="AL63" s="135">
        <v>0.57320872274143309</v>
      </c>
      <c r="AM63" s="182">
        <v>70</v>
      </c>
      <c r="AN63" s="135">
        <v>0.84210526315789469</v>
      </c>
      <c r="AO63" s="182">
        <v>9</v>
      </c>
      <c r="AP63" s="135">
        <v>0.5</v>
      </c>
      <c r="AQ63" s="128">
        <v>0</v>
      </c>
      <c r="AR63" s="135">
        <v>-1</v>
      </c>
      <c r="AS63" s="128">
        <v>9</v>
      </c>
      <c r="AT63" s="135">
        <v>-9.9999999999999978E-2</v>
      </c>
    </row>
    <row r="64" spans="2:46" s="4" customFormat="1" ht="15" hidden="1" customHeight="1" outlineLevel="1" x14ac:dyDescent="0.25">
      <c r="B64" s="52" t="s">
        <v>82</v>
      </c>
      <c r="C64" s="182">
        <v>1424</v>
      </c>
      <c r="D64" s="135">
        <v>0.38926829268292673</v>
      </c>
      <c r="E64" s="128">
        <v>834</v>
      </c>
      <c r="F64" s="135">
        <v>-0.10992529348986124</v>
      </c>
      <c r="G64" s="128">
        <v>2258</v>
      </c>
      <c r="H64" s="135">
        <v>0.15086646279306826</v>
      </c>
      <c r="I64" s="182">
        <v>1352</v>
      </c>
      <c r="J64" s="135">
        <v>0.39381443298969065</v>
      </c>
      <c r="K64" s="128">
        <v>768</v>
      </c>
      <c r="L64" s="135">
        <v>-0.1399776035834267</v>
      </c>
      <c r="M64" s="128">
        <v>2120</v>
      </c>
      <c r="N64" s="135">
        <v>0.13794954374664514</v>
      </c>
      <c r="O64" s="182">
        <v>215</v>
      </c>
      <c r="P64" s="135">
        <v>4.3689320388349495E-2</v>
      </c>
      <c r="Q64" s="128">
        <v>515</v>
      </c>
      <c r="R64" s="135">
        <v>-0.31697612732095493</v>
      </c>
      <c r="S64" s="128">
        <v>730</v>
      </c>
      <c r="T64" s="135">
        <v>-0.23958333333333337</v>
      </c>
      <c r="U64" s="182">
        <v>748</v>
      </c>
      <c r="V64" s="135">
        <v>4.323570432357049E-2</v>
      </c>
      <c r="W64" s="128">
        <v>192</v>
      </c>
      <c r="X64" s="135">
        <v>0.76146788990825698</v>
      </c>
      <c r="Y64" s="128">
        <v>940</v>
      </c>
      <c r="Z64" s="135">
        <v>0.13801452784503643</v>
      </c>
      <c r="AA64" s="182">
        <v>36</v>
      </c>
      <c r="AB64" s="135">
        <v>-0.16279069767441856</v>
      </c>
      <c r="AC64" s="128">
        <v>66</v>
      </c>
      <c r="AD64" s="135">
        <v>0.5</v>
      </c>
      <c r="AE64" s="128">
        <v>102</v>
      </c>
      <c r="AF64" s="135">
        <v>0.17241379310344818</v>
      </c>
      <c r="AG64" s="182">
        <v>28</v>
      </c>
      <c r="AH64" s="135">
        <v>-0.2432432432432432</v>
      </c>
      <c r="AI64" s="128">
        <v>64</v>
      </c>
      <c r="AJ64" s="135">
        <v>0.48837209302325579</v>
      </c>
      <c r="AK64" s="128">
        <v>92</v>
      </c>
      <c r="AL64" s="135">
        <v>0.14999999999999991</v>
      </c>
      <c r="AM64" s="182">
        <v>26</v>
      </c>
      <c r="AN64" s="135">
        <v>1.1666666666666665</v>
      </c>
      <c r="AO64" s="182">
        <v>10</v>
      </c>
      <c r="AP64" s="135" t="s">
        <v>90</v>
      </c>
      <c r="AQ64" s="128">
        <v>0</v>
      </c>
      <c r="AR64" s="135" t="s">
        <v>90</v>
      </c>
      <c r="AS64" s="128">
        <v>10</v>
      </c>
      <c r="AT64" s="135" t="s">
        <v>90</v>
      </c>
    </row>
    <row r="65" spans="2:46" s="4" customFormat="1" ht="15" hidden="1" customHeight="1" outlineLevel="1" x14ac:dyDescent="0.25">
      <c r="B65" s="52" t="s">
        <v>83</v>
      </c>
      <c r="C65" s="182">
        <v>1298</v>
      </c>
      <c r="D65" s="135">
        <v>0.3006012024048097</v>
      </c>
      <c r="E65" s="128">
        <v>872</v>
      </c>
      <c r="F65" s="135">
        <v>-0.16952380952380952</v>
      </c>
      <c r="G65" s="128">
        <v>2170</v>
      </c>
      <c r="H65" s="135">
        <v>5.95703125E-2</v>
      </c>
      <c r="I65" s="182">
        <v>1159</v>
      </c>
      <c r="J65" s="135">
        <v>0.37976190476190474</v>
      </c>
      <c r="K65" s="128">
        <v>803</v>
      </c>
      <c r="L65" s="135">
        <v>-0.18144750254842001</v>
      </c>
      <c r="M65" s="128">
        <v>1962</v>
      </c>
      <c r="N65" s="135">
        <v>7.7429983525535429E-2</v>
      </c>
      <c r="O65" s="182">
        <v>203</v>
      </c>
      <c r="P65" s="135">
        <v>6.8421052631578938E-2</v>
      </c>
      <c r="Q65" s="128">
        <v>494</v>
      </c>
      <c r="R65" s="135">
        <v>-0.38249999999999995</v>
      </c>
      <c r="S65" s="128">
        <v>697</v>
      </c>
      <c r="T65" s="135">
        <v>-0.29595959595959598</v>
      </c>
      <c r="U65" s="182">
        <v>826</v>
      </c>
      <c r="V65" s="135">
        <v>0.43154246100519922</v>
      </c>
      <c r="W65" s="128">
        <v>234</v>
      </c>
      <c r="X65" s="135">
        <v>1.0707964601769913</v>
      </c>
      <c r="Y65" s="128">
        <v>1060</v>
      </c>
      <c r="Z65" s="135">
        <v>0.53623188405797095</v>
      </c>
      <c r="AA65" s="182">
        <v>111</v>
      </c>
      <c r="AB65" s="135">
        <v>-0.23972602739726023</v>
      </c>
      <c r="AC65" s="128">
        <v>69</v>
      </c>
      <c r="AD65" s="135">
        <v>0</v>
      </c>
      <c r="AE65" s="128">
        <v>180</v>
      </c>
      <c r="AF65" s="135">
        <v>-0.16279069767441856</v>
      </c>
      <c r="AG65" s="182">
        <v>111</v>
      </c>
      <c r="AH65" s="135">
        <v>-0.17777777777777781</v>
      </c>
      <c r="AI65" s="128">
        <v>67</v>
      </c>
      <c r="AJ65" s="135">
        <v>-1.4705882352941124E-2</v>
      </c>
      <c r="AK65" s="128">
        <v>178</v>
      </c>
      <c r="AL65" s="135">
        <v>-0.12315270935960587</v>
      </c>
      <c r="AM65" s="182">
        <v>26</v>
      </c>
      <c r="AN65" s="135">
        <v>1.6</v>
      </c>
      <c r="AO65" s="182">
        <v>2</v>
      </c>
      <c r="AP65" s="135">
        <v>0</v>
      </c>
      <c r="AQ65" s="128">
        <v>0</v>
      </c>
      <c r="AR65" s="135" t="s">
        <v>90</v>
      </c>
      <c r="AS65" s="128">
        <v>2</v>
      </c>
      <c r="AT65" s="135">
        <v>0</v>
      </c>
    </row>
    <row r="66" spans="2:46" s="4" customFormat="1" ht="15" hidden="1" customHeight="1" outlineLevel="1" x14ac:dyDescent="0.25">
      <c r="B66" s="52" t="s">
        <v>84</v>
      </c>
      <c r="C66" s="182">
        <v>2410</v>
      </c>
      <c r="D66" s="135">
        <v>0.17446393762183243</v>
      </c>
      <c r="E66" s="128">
        <v>1956</v>
      </c>
      <c r="F66" s="135">
        <v>7.2368421052631637E-2</v>
      </c>
      <c r="G66" s="128">
        <v>4366</v>
      </c>
      <c r="H66" s="135">
        <v>0.12641898864809087</v>
      </c>
      <c r="I66" s="182">
        <v>2014</v>
      </c>
      <c r="J66" s="135">
        <v>0.15481651376146788</v>
      </c>
      <c r="K66" s="128">
        <v>1736</v>
      </c>
      <c r="L66" s="135">
        <v>8.4322298563397791E-2</v>
      </c>
      <c r="M66" s="128">
        <v>3750</v>
      </c>
      <c r="N66" s="135">
        <v>0.12107623318385641</v>
      </c>
      <c r="O66" s="182">
        <v>495</v>
      </c>
      <c r="P66" s="135">
        <v>0.35245901639344268</v>
      </c>
      <c r="Q66" s="128">
        <v>1147</v>
      </c>
      <c r="R66" s="135">
        <v>0</v>
      </c>
      <c r="S66" s="128">
        <v>1642</v>
      </c>
      <c r="T66" s="135">
        <v>8.5261070720423104E-2</v>
      </c>
      <c r="U66" s="182">
        <v>1253</v>
      </c>
      <c r="V66" s="135">
        <v>-1.2608353033884967E-2</v>
      </c>
      <c r="W66" s="128">
        <v>398</v>
      </c>
      <c r="X66" s="135">
        <v>0.5546875</v>
      </c>
      <c r="Y66" s="128">
        <v>1651</v>
      </c>
      <c r="Z66" s="135">
        <v>8.2622950819672081E-2</v>
      </c>
      <c r="AA66" s="182">
        <v>341</v>
      </c>
      <c r="AB66" s="135">
        <v>1.3356164383561642</v>
      </c>
      <c r="AC66" s="128">
        <v>220</v>
      </c>
      <c r="AD66" s="135">
        <v>-1.3452914798206317E-2</v>
      </c>
      <c r="AE66" s="128">
        <v>561</v>
      </c>
      <c r="AF66" s="135">
        <v>0.52032520325203246</v>
      </c>
      <c r="AG66" s="182">
        <v>321</v>
      </c>
      <c r="AH66" s="135">
        <v>1.3430656934306571</v>
      </c>
      <c r="AI66" s="128">
        <v>210</v>
      </c>
      <c r="AJ66" s="135">
        <v>-3.2258064516129004E-2</v>
      </c>
      <c r="AK66" s="128">
        <v>531</v>
      </c>
      <c r="AL66" s="135">
        <v>0.5</v>
      </c>
      <c r="AM66" s="182">
        <v>45</v>
      </c>
      <c r="AN66" s="135">
        <v>-0.71698113207547176</v>
      </c>
      <c r="AO66" s="182">
        <v>10</v>
      </c>
      <c r="AP66" s="135">
        <v>2.3333333333333335</v>
      </c>
      <c r="AQ66" s="128">
        <v>0</v>
      </c>
      <c r="AR66" s="135" t="s">
        <v>90</v>
      </c>
      <c r="AS66" s="128">
        <v>10</v>
      </c>
      <c r="AT66" s="135">
        <v>2.3333333333333335</v>
      </c>
    </row>
    <row r="67" spans="2:46" s="4" customFormat="1" ht="15" hidden="1" customHeight="1" outlineLevel="1" x14ac:dyDescent="0.25">
      <c r="B67" s="52" t="s">
        <v>85</v>
      </c>
      <c r="C67" s="182">
        <v>1572</v>
      </c>
      <c r="D67" s="135">
        <v>0.35986159169550169</v>
      </c>
      <c r="E67" s="128">
        <v>607</v>
      </c>
      <c r="F67" s="135">
        <v>-0.35080213903743318</v>
      </c>
      <c r="G67" s="128">
        <v>2179</v>
      </c>
      <c r="H67" s="135">
        <v>4.2085126733620193E-2</v>
      </c>
      <c r="I67" s="182">
        <v>1418</v>
      </c>
      <c r="J67" s="135">
        <v>0.34919124643196953</v>
      </c>
      <c r="K67" s="128">
        <v>541</v>
      </c>
      <c r="L67" s="135">
        <v>-0.31345177664974622</v>
      </c>
      <c r="M67" s="128">
        <v>1959</v>
      </c>
      <c r="N67" s="135">
        <v>6.5252854812398065E-2</v>
      </c>
      <c r="O67" s="182">
        <v>267</v>
      </c>
      <c r="P67" s="135">
        <v>-0.34398034398034394</v>
      </c>
      <c r="Q67" s="128">
        <v>305</v>
      </c>
      <c r="R67" s="135">
        <v>-0.48996655518394649</v>
      </c>
      <c r="S67" s="128">
        <v>572</v>
      </c>
      <c r="T67" s="135">
        <v>-0.43084577114427858</v>
      </c>
      <c r="U67" s="182">
        <v>828</v>
      </c>
      <c r="V67" s="135">
        <v>0.32905296950240781</v>
      </c>
      <c r="W67" s="128">
        <v>182</v>
      </c>
      <c r="X67" s="135">
        <v>8.3333333333333259E-2</v>
      </c>
      <c r="Y67" s="128">
        <v>1010</v>
      </c>
      <c r="Z67" s="135">
        <v>0.2768647281921619</v>
      </c>
      <c r="AA67" s="182">
        <v>115</v>
      </c>
      <c r="AB67" s="135">
        <v>0.49350649350649345</v>
      </c>
      <c r="AC67" s="128">
        <v>66</v>
      </c>
      <c r="AD67" s="135">
        <v>-0.55102040816326525</v>
      </c>
      <c r="AE67" s="128">
        <v>181</v>
      </c>
      <c r="AF67" s="135">
        <v>-0.1919642857142857</v>
      </c>
      <c r="AG67" s="182">
        <v>100</v>
      </c>
      <c r="AH67" s="135">
        <v>0.38888888888888884</v>
      </c>
      <c r="AI67" s="128">
        <v>64</v>
      </c>
      <c r="AJ67" s="135">
        <v>-0.5524475524475525</v>
      </c>
      <c r="AK67" s="128">
        <v>164</v>
      </c>
      <c r="AL67" s="135">
        <v>-0.23720930232558135</v>
      </c>
      <c r="AM67" s="182">
        <v>36</v>
      </c>
      <c r="AN67" s="135">
        <v>0.33333333333333326</v>
      </c>
      <c r="AO67" s="182">
        <v>3</v>
      </c>
      <c r="AP67" s="135">
        <v>2</v>
      </c>
      <c r="AQ67" s="128">
        <v>0</v>
      </c>
      <c r="AR67" s="135" t="s">
        <v>90</v>
      </c>
      <c r="AS67" s="128">
        <v>3</v>
      </c>
      <c r="AT67" s="135">
        <v>2</v>
      </c>
    </row>
    <row r="68" spans="2:46" s="4" customFormat="1" ht="15" hidden="1" customHeight="1" outlineLevel="1" x14ac:dyDescent="0.25">
      <c r="B68" s="52" t="s">
        <v>86</v>
      </c>
      <c r="C68" s="182">
        <v>1291</v>
      </c>
      <c r="D68" s="135">
        <v>0.13146362839614367</v>
      </c>
      <c r="E68" s="128">
        <v>915</v>
      </c>
      <c r="F68" s="135">
        <v>-1.6129032258064502E-2</v>
      </c>
      <c r="G68" s="128">
        <v>2206</v>
      </c>
      <c r="H68" s="135">
        <v>6.518590053114437E-2</v>
      </c>
      <c r="I68" s="182">
        <v>1203</v>
      </c>
      <c r="J68" s="135">
        <v>0.19463753723932475</v>
      </c>
      <c r="K68" s="128">
        <v>759</v>
      </c>
      <c r="L68" s="135">
        <v>-7.999999999999996E-2</v>
      </c>
      <c r="M68" s="128">
        <v>1962</v>
      </c>
      <c r="N68" s="135">
        <v>7.0960698689956248E-2</v>
      </c>
      <c r="O68" s="182">
        <v>209</v>
      </c>
      <c r="P68" s="135">
        <v>-9.9137931034482762E-2</v>
      </c>
      <c r="Q68" s="128">
        <v>546</v>
      </c>
      <c r="R68" s="135">
        <v>-0.13607594936708856</v>
      </c>
      <c r="S68" s="128">
        <v>755</v>
      </c>
      <c r="T68" s="135">
        <v>-0.12615740740740744</v>
      </c>
      <c r="U68" s="182">
        <v>790</v>
      </c>
      <c r="V68" s="135">
        <v>0.13832853025936598</v>
      </c>
      <c r="W68" s="128">
        <v>195</v>
      </c>
      <c r="X68" s="135">
        <v>0.35416666666666674</v>
      </c>
      <c r="Y68" s="128">
        <v>985</v>
      </c>
      <c r="Z68" s="135">
        <v>0.17541766109785195</v>
      </c>
      <c r="AA68" s="182">
        <v>60</v>
      </c>
      <c r="AB68" s="135">
        <v>-0.47368421052631582</v>
      </c>
      <c r="AC68" s="128">
        <v>156</v>
      </c>
      <c r="AD68" s="135">
        <v>0.48571428571428577</v>
      </c>
      <c r="AE68" s="128">
        <v>216</v>
      </c>
      <c r="AF68" s="135">
        <v>-1.3698630136986356E-2</v>
      </c>
      <c r="AG68" s="182">
        <v>53</v>
      </c>
      <c r="AH68" s="135">
        <v>-0.53508771929824561</v>
      </c>
      <c r="AI68" s="128">
        <v>148</v>
      </c>
      <c r="AJ68" s="135">
        <v>0.46534653465346532</v>
      </c>
      <c r="AK68" s="128">
        <v>201</v>
      </c>
      <c r="AL68" s="135">
        <v>-6.5116279069767469E-2</v>
      </c>
      <c r="AM68" s="182">
        <v>26</v>
      </c>
      <c r="AN68" s="135">
        <v>0.36842105263157898</v>
      </c>
      <c r="AO68" s="182">
        <v>2</v>
      </c>
      <c r="AP68" s="135">
        <v>1</v>
      </c>
      <c r="AQ68" s="128">
        <v>0</v>
      </c>
      <c r="AR68" s="135" t="s">
        <v>90</v>
      </c>
      <c r="AS68" s="128">
        <v>2</v>
      </c>
      <c r="AT68" s="135">
        <v>1</v>
      </c>
    </row>
    <row r="69" spans="2:46" s="4" customFormat="1" ht="15" hidden="1" customHeight="1" outlineLevel="1" x14ac:dyDescent="0.25">
      <c r="B69" s="52" t="s">
        <v>87</v>
      </c>
      <c r="C69" s="182">
        <v>3777</v>
      </c>
      <c r="D69" s="135">
        <v>-0.10050011907597045</v>
      </c>
      <c r="E69" s="128">
        <v>3456</v>
      </c>
      <c r="F69" s="135">
        <v>-0.19627906976744181</v>
      </c>
      <c r="G69" s="128">
        <v>7233</v>
      </c>
      <c r="H69" s="135">
        <v>-0.14895870102364983</v>
      </c>
      <c r="I69" s="182">
        <v>3329</v>
      </c>
      <c r="J69" s="135">
        <v>-0.12647599055366043</v>
      </c>
      <c r="K69" s="128">
        <v>3117</v>
      </c>
      <c r="L69" s="135">
        <v>-0.17189160467587672</v>
      </c>
      <c r="M69" s="128">
        <v>6446</v>
      </c>
      <c r="N69" s="135">
        <v>-0.14904290429042899</v>
      </c>
      <c r="O69" s="182">
        <v>870</v>
      </c>
      <c r="P69" s="135">
        <v>-0.16826003824091773</v>
      </c>
      <c r="Q69" s="128">
        <v>2157</v>
      </c>
      <c r="R69" s="135">
        <v>-0.11815208503679475</v>
      </c>
      <c r="S69" s="128">
        <v>3027</v>
      </c>
      <c r="T69" s="135">
        <v>-0.13316151202749138</v>
      </c>
      <c r="U69" s="182">
        <v>1871</v>
      </c>
      <c r="V69" s="135">
        <v>-0.22203742203742205</v>
      </c>
      <c r="W69" s="128">
        <v>805</v>
      </c>
      <c r="X69" s="135">
        <v>-0.16666666666666663</v>
      </c>
      <c r="Y69" s="128">
        <v>2676</v>
      </c>
      <c r="Z69" s="135">
        <v>-0.20617027588252745</v>
      </c>
      <c r="AA69" s="182">
        <v>231</v>
      </c>
      <c r="AB69" s="135">
        <v>-0.27812499999999996</v>
      </c>
      <c r="AC69" s="128">
        <v>339</v>
      </c>
      <c r="AD69" s="135">
        <v>-0.3675373134328358</v>
      </c>
      <c r="AE69" s="128">
        <v>570</v>
      </c>
      <c r="AF69" s="135">
        <v>-0.33411214953271029</v>
      </c>
      <c r="AG69" s="182">
        <v>195</v>
      </c>
      <c r="AH69" s="135">
        <v>-0.33898305084745761</v>
      </c>
      <c r="AI69" s="128">
        <v>326</v>
      </c>
      <c r="AJ69" s="135">
        <v>-0.36821705426356588</v>
      </c>
      <c r="AK69" s="128">
        <v>521</v>
      </c>
      <c r="AL69" s="135">
        <v>-0.35758323057953145</v>
      </c>
      <c r="AM69" s="182">
        <v>211</v>
      </c>
      <c r="AN69" s="135">
        <v>3.1372549019607847</v>
      </c>
      <c r="AO69" s="182">
        <v>6</v>
      </c>
      <c r="AP69" s="135">
        <v>-0.64705882352941169</v>
      </c>
      <c r="AQ69" s="128">
        <v>0</v>
      </c>
      <c r="AR69" s="135" t="s">
        <v>90</v>
      </c>
      <c r="AS69" s="128">
        <v>6</v>
      </c>
      <c r="AT69" s="135">
        <v>-0.64705882352941169</v>
      </c>
    </row>
    <row r="70" spans="2:46" s="4" customFormat="1" ht="15" hidden="1" customHeight="1" outlineLevel="1" x14ac:dyDescent="0.25">
      <c r="B70" s="52" t="s">
        <v>88</v>
      </c>
      <c r="C70" s="182">
        <v>7322</v>
      </c>
      <c r="D70" s="135">
        <v>0.43063696756545533</v>
      </c>
      <c r="E70" s="128">
        <v>6468</v>
      </c>
      <c r="F70" s="135">
        <v>-4.4185015516477022E-2</v>
      </c>
      <c r="G70" s="128">
        <v>13790</v>
      </c>
      <c r="H70" s="135">
        <v>0.16028607488430802</v>
      </c>
      <c r="I70" s="182">
        <v>5167</v>
      </c>
      <c r="J70" s="135">
        <v>0.1880892159117038</v>
      </c>
      <c r="K70" s="128">
        <v>6051</v>
      </c>
      <c r="L70" s="135">
        <v>2.6289009497964644E-2</v>
      </c>
      <c r="M70" s="128">
        <v>11218</v>
      </c>
      <c r="N70" s="135">
        <v>9.4973157637872063E-2</v>
      </c>
      <c r="O70" s="182">
        <v>1476</v>
      </c>
      <c r="P70" s="135">
        <v>0.20489795918367348</v>
      </c>
      <c r="Q70" s="128">
        <v>4144</v>
      </c>
      <c r="R70" s="135">
        <v>6.5843621399176877E-2</v>
      </c>
      <c r="S70" s="128">
        <v>5620</v>
      </c>
      <c r="T70" s="135">
        <v>9.9159006454136556E-2</v>
      </c>
      <c r="U70" s="182">
        <v>2855</v>
      </c>
      <c r="V70" s="135">
        <v>8.7204874333587146E-2</v>
      </c>
      <c r="W70" s="128">
        <v>1360</v>
      </c>
      <c r="X70" s="135">
        <v>-0.17174177831912307</v>
      </c>
      <c r="Y70" s="128">
        <v>4215</v>
      </c>
      <c r="Z70" s="135">
        <v>-1.241799437675728E-2</v>
      </c>
      <c r="AA70" s="182">
        <v>1953</v>
      </c>
      <c r="AB70" s="135">
        <v>2.7630057803468207</v>
      </c>
      <c r="AC70" s="128">
        <v>417</v>
      </c>
      <c r="AD70" s="135">
        <v>-0.51624129930394425</v>
      </c>
      <c r="AE70" s="128">
        <v>2370</v>
      </c>
      <c r="AF70" s="135">
        <v>0.71614771904417096</v>
      </c>
      <c r="AG70" s="182">
        <v>1770</v>
      </c>
      <c r="AH70" s="135">
        <v>2.9686098654708521</v>
      </c>
      <c r="AI70" s="128">
        <v>400</v>
      </c>
      <c r="AJ70" s="135">
        <v>-0.52550415183867139</v>
      </c>
      <c r="AK70" s="128">
        <v>2170</v>
      </c>
      <c r="AL70" s="135">
        <v>0.68347556245151275</v>
      </c>
      <c r="AM70" s="182">
        <v>183</v>
      </c>
      <c r="AN70" s="135">
        <v>0.12269938650306744</v>
      </c>
      <c r="AO70" s="182">
        <v>19</v>
      </c>
      <c r="AP70" s="135">
        <v>-0.78160919540229878</v>
      </c>
      <c r="AQ70" s="128">
        <v>0</v>
      </c>
      <c r="AR70" s="135">
        <v>-1</v>
      </c>
      <c r="AS70" s="128">
        <v>19</v>
      </c>
      <c r="AT70" s="135">
        <v>-0.80208333333333337</v>
      </c>
    </row>
    <row r="71" spans="2:46" s="4" customFormat="1" ht="15" hidden="1" customHeight="1" outlineLevel="1" x14ac:dyDescent="0.25">
      <c r="B71" s="52" t="s">
        <v>89</v>
      </c>
      <c r="C71" s="182">
        <v>6448</v>
      </c>
      <c r="D71" s="135">
        <v>0.14896650035637915</v>
      </c>
      <c r="E71" s="128">
        <v>6099</v>
      </c>
      <c r="F71" s="135">
        <v>-0.17814310739792483</v>
      </c>
      <c r="G71" s="128">
        <v>12547</v>
      </c>
      <c r="H71" s="135">
        <v>-3.7289956264866086E-2</v>
      </c>
      <c r="I71" s="182">
        <v>4618</v>
      </c>
      <c r="J71" s="135">
        <v>-7.2876932342903045E-2</v>
      </c>
      <c r="K71" s="128">
        <v>5554</v>
      </c>
      <c r="L71" s="135">
        <v>-0.14619523443505</v>
      </c>
      <c r="M71" s="128">
        <v>10172</v>
      </c>
      <c r="N71" s="135">
        <v>-0.11440013930001747</v>
      </c>
      <c r="O71" s="182">
        <v>1404</v>
      </c>
      <c r="P71" s="135">
        <v>0.10464201416207719</v>
      </c>
      <c r="Q71" s="128">
        <v>3739</v>
      </c>
      <c r="R71" s="135">
        <v>-0.12291813277034946</v>
      </c>
      <c r="S71" s="128">
        <v>5143</v>
      </c>
      <c r="T71" s="135">
        <v>-7.0654138055655902E-2</v>
      </c>
      <c r="U71" s="182">
        <v>2568</v>
      </c>
      <c r="V71" s="135">
        <v>-0.18086124401913872</v>
      </c>
      <c r="W71" s="128">
        <v>1250</v>
      </c>
      <c r="X71" s="135">
        <v>-0.25771971496437052</v>
      </c>
      <c r="Y71" s="128">
        <v>3818</v>
      </c>
      <c r="Z71" s="135">
        <v>-0.20771944386802244</v>
      </c>
      <c r="AA71" s="182">
        <v>1620</v>
      </c>
      <c r="AB71" s="135">
        <v>3.1012658227848098</v>
      </c>
      <c r="AC71" s="128">
        <v>545</v>
      </c>
      <c r="AD71" s="135">
        <v>-0.39977973568281944</v>
      </c>
      <c r="AE71" s="128">
        <v>2165</v>
      </c>
      <c r="AF71" s="135">
        <v>0.66155026861089783</v>
      </c>
      <c r="AG71" s="182">
        <v>1459</v>
      </c>
      <c r="AH71" s="135">
        <v>3.5736677115987465</v>
      </c>
      <c r="AI71" s="128">
        <v>518</v>
      </c>
      <c r="AJ71" s="135">
        <v>-0.40664375715922108</v>
      </c>
      <c r="AK71" s="128">
        <v>1977</v>
      </c>
      <c r="AL71" s="135">
        <v>0.65855704697986583</v>
      </c>
      <c r="AM71" s="182">
        <v>199</v>
      </c>
      <c r="AN71" s="135">
        <v>-5.6872037914691975E-2</v>
      </c>
      <c r="AO71" s="182">
        <v>11</v>
      </c>
      <c r="AP71" s="135">
        <v>-0.56000000000000005</v>
      </c>
      <c r="AQ71" s="128">
        <v>0</v>
      </c>
      <c r="AR71" s="135">
        <v>-1</v>
      </c>
      <c r="AS71" s="128">
        <v>11</v>
      </c>
      <c r="AT71" s="135">
        <v>-0.66666666666666674</v>
      </c>
    </row>
    <row r="72" spans="2:46" s="4" customFormat="1" ht="15.75" collapsed="1" x14ac:dyDescent="0.25">
      <c r="B72" s="64">
        <v>2014</v>
      </c>
      <c r="C72" s="183">
        <v>48388</v>
      </c>
      <c r="D72" s="66">
        <v>0.14335672597528415</v>
      </c>
      <c r="E72" s="65">
        <v>47695</v>
      </c>
      <c r="F72" s="66">
        <v>2.7510879400232557E-2</v>
      </c>
      <c r="G72" s="65">
        <v>96083</v>
      </c>
      <c r="H72" s="66">
        <v>8.2759553296746668E-2</v>
      </c>
      <c r="I72" s="183">
        <v>40436</v>
      </c>
      <c r="J72" s="66">
        <v>6.3042220936957882E-2</v>
      </c>
      <c r="K72" s="65">
        <v>43563</v>
      </c>
      <c r="L72" s="66">
        <v>4.5453454606541932E-2</v>
      </c>
      <c r="M72" s="65">
        <v>83999</v>
      </c>
      <c r="N72" s="66">
        <v>5.3847215426499506E-2</v>
      </c>
      <c r="O72" s="183">
        <v>10719</v>
      </c>
      <c r="P72" s="66">
        <v>-4.8277782935660651E-3</v>
      </c>
      <c r="Q72" s="65">
        <v>28029</v>
      </c>
      <c r="R72" s="66">
        <v>1.6943618024816809E-2</v>
      </c>
      <c r="S72" s="65">
        <v>38748</v>
      </c>
      <c r="T72" s="66">
        <v>1.0826181097226995E-2</v>
      </c>
      <c r="U72" s="183">
        <v>24042</v>
      </c>
      <c r="V72" s="66">
        <v>5.9912709959000221E-2</v>
      </c>
      <c r="W72" s="65">
        <v>11981</v>
      </c>
      <c r="X72" s="66">
        <v>0.11285528515697574</v>
      </c>
      <c r="Y72" s="65">
        <v>36023</v>
      </c>
      <c r="Z72" s="66">
        <v>7.6952973183054718E-2</v>
      </c>
      <c r="AA72" s="183">
        <v>6407</v>
      </c>
      <c r="AB72" s="66">
        <v>1.1385180240320429</v>
      </c>
      <c r="AC72" s="65">
        <v>4132</v>
      </c>
      <c r="AD72" s="66">
        <v>-0.12605752961082906</v>
      </c>
      <c r="AE72" s="65">
        <v>10539</v>
      </c>
      <c r="AF72" s="66">
        <v>0.36444847229414812</v>
      </c>
      <c r="AG72" s="183">
        <v>5767</v>
      </c>
      <c r="AH72" s="66">
        <v>1.1704930372600679</v>
      </c>
      <c r="AI72" s="65">
        <v>3951</v>
      </c>
      <c r="AJ72" s="66">
        <v>-0.13884045335658235</v>
      </c>
      <c r="AK72" s="65">
        <v>9718</v>
      </c>
      <c r="AL72" s="66">
        <v>0.34133885438233258</v>
      </c>
      <c r="AM72" s="183">
        <v>1393</v>
      </c>
      <c r="AN72" s="66">
        <v>0.30065359477124187</v>
      </c>
      <c r="AO72" s="183">
        <v>152</v>
      </c>
      <c r="AP72" s="66">
        <v>-0.29629629629629628</v>
      </c>
      <c r="AQ72" s="65">
        <v>0</v>
      </c>
      <c r="AR72" s="66">
        <v>-1</v>
      </c>
      <c r="AS72" s="65">
        <v>152</v>
      </c>
      <c r="AT72" s="66">
        <v>-0.35864978902953581</v>
      </c>
    </row>
    <row r="73" spans="2:46" s="4" customFormat="1" ht="15" hidden="1" customHeight="1" outlineLevel="1" x14ac:dyDescent="0.25">
      <c r="B73" s="52" t="s">
        <v>78</v>
      </c>
      <c r="C73" s="182">
        <v>5326</v>
      </c>
      <c r="D73" s="135">
        <v>-8.7388622344071298E-2</v>
      </c>
      <c r="E73" s="128">
        <v>6539</v>
      </c>
      <c r="F73" s="135">
        <v>-0.20031796502384736</v>
      </c>
      <c r="G73" s="128">
        <v>11865</v>
      </c>
      <c r="H73" s="135">
        <v>-0.15328623421108967</v>
      </c>
      <c r="I73" s="182">
        <v>4719</v>
      </c>
      <c r="J73" s="135">
        <v>-0.11380281690140848</v>
      </c>
      <c r="K73" s="128">
        <v>6053</v>
      </c>
      <c r="L73" s="135">
        <v>-0.17511583537748709</v>
      </c>
      <c r="M73" s="128">
        <v>10772</v>
      </c>
      <c r="N73" s="135">
        <v>-0.14933270157150758</v>
      </c>
      <c r="O73" s="182">
        <v>1355</v>
      </c>
      <c r="P73" s="135">
        <v>0.35364635364635366</v>
      </c>
      <c r="Q73" s="128">
        <v>3889</v>
      </c>
      <c r="R73" s="135">
        <v>-3.3308476261496356E-2</v>
      </c>
      <c r="S73" s="128">
        <v>5244</v>
      </c>
      <c r="T73" s="135">
        <v>4.3789808917197526E-2</v>
      </c>
      <c r="U73" s="182">
        <v>2738</v>
      </c>
      <c r="V73" s="135">
        <v>-0.22392290249433111</v>
      </c>
      <c r="W73" s="128">
        <v>1619</v>
      </c>
      <c r="X73" s="135">
        <v>-8.9426321709786261E-2</v>
      </c>
      <c r="Y73" s="128">
        <v>4357</v>
      </c>
      <c r="Z73" s="135">
        <v>-0.17885412740294004</v>
      </c>
      <c r="AA73" s="182">
        <v>454</v>
      </c>
      <c r="AB73" s="135">
        <v>8.6124401913875603E-2</v>
      </c>
      <c r="AC73" s="128">
        <v>486</v>
      </c>
      <c r="AD73" s="135">
        <v>-0.41935483870967738</v>
      </c>
      <c r="AE73" s="128">
        <v>940</v>
      </c>
      <c r="AF73" s="135">
        <v>-0.25099601593625498</v>
      </c>
      <c r="AG73" s="182">
        <v>401</v>
      </c>
      <c r="AH73" s="135">
        <v>8.0862533692722449E-2</v>
      </c>
      <c r="AI73" s="128">
        <v>474</v>
      </c>
      <c r="AJ73" s="135">
        <v>-0.38361508452535764</v>
      </c>
      <c r="AK73" s="128">
        <v>875</v>
      </c>
      <c r="AL73" s="135">
        <v>-0.23245614035087714</v>
      </c>
      <c r="AM73" s="182">
        <v>136</v>
      </c>
      <c r="AN73" s="135">
        <v>0.76623376623376616</v>
      </c>
      <c r="AO73" s="182">
        <v>17</v>
      </c>
      <c r="AP73" s="135">
        <v>6.25E-2</v>
      </c>
      <c r="AQ73" s="128">
        <v>0</v>
      </c>
      <c r="AR73" s="135">
        <v>-1</v>
      </c>
      <c r="AS73" s="128">
        <v>17</v>
      </c>
      <c r="AT73" s="135">
        <v>-5.555555555555558E-2</v>
      </c>
    </row>
    <row r="74" spans="2:46" s="4" customFormat="1" ht="15" hidden="1" customHeight="1" outlineLevel="1" x14ac:dyDescent="0.25">
      <c r="B74" s="52" t="s">
        <v>79</v>
      </c>
      <c r="C74" s="182">
        <v>6061</v>
      </c>
      <c r="D74" s="135">
        <v>-9.9940599940599895E-2</v>
      </c>
      <c r="E74" s="128">
        <v>6222</v>
      </c>
      <c r="F74" s="135">
        <v>-0.29311520109066125</v>
      </c>
      <c r="G74" s="128">
        <v>12283</v>
      </c>
      <c r="H74" s="135">
        <v>-0.20938465499485071</v>
      </c>
      <c r="I74" s="182">
        <v>5594</v>
      </c>
      <c r="J74" s="135">
        <v>-9.9484867997424287E-2</v>
      </c>
      <c r="K74" s="128">
        <v>5596</v>
      </c>
      <c r="L74" s="135">
        <v>-0.30320009961399574</v>
      </c>
      <c r="M74" s="128">
        <v>11190</v>
      </c>
      <c r="N74" s="135">
        <v>-0.21435090921856348</v>
      </c>
      <c r="O74" s="182">
        <v>1719</v>
      </c>
      <c r="P74" s="135">
        <v>8.2111436950147443E-3</v>
      </c>
      <c r="Q74" s="128">
        <v>3287</v>
      </c>
      <c r="R74" s="135">
        <v>-0.22201183431952665</v>
      </c>
      <c r="S74" s="128">
        <v>5006</v>
      </c>
      <c r="T74" s="135">
        <v>-0.1558178752107926</v>
      </c>
      <c r="U74" s="182">
        <v>3118</v>
      </c>
      <c r="V74" s="135">
        <v>-0.13412940849763955</v>
      </c>
      <c r="W74" s="128">
        <v>1769</v>
      </c>
      <c r="X74" s="135">
        <v>-0.23486159169550169</v>
      </c>
      <c r="Y74" s="128">
        <v>4887</v>
      </c>
      <c r="Z74" s="135">
        <v>-0.17351598173515981</v>
      </c>
      <c r="AA74" s="182">
        <v>323</v>
      </c>
      <c r="AB74" s="135">
        <v>-0.27415730337078648</v>
      </c>
      <c r="AC74" s="128">
        <v>626</v>
      </c>
      <c r="AD74" s="135">
        <v>-0.1880674448767834</v>
      </c>
      <c r="AE74" s="128">
        <v>949</v>
      </c>
      <c r="AF74" s="135">
        <v>-0.21957236842105265</v>
      </c>
      <c r="AG74" s="182">
        <v>303</v>
      </c>
      <c r="AH74" s="135">
        <v>-0.15126050420168069</v>
      </c>
      <c r="AI74" s="128">
        <v>609</v>
      </c>
      <c r="AJ74" s="135">
        <v>-0.14104372355430184</v>
      </c>
      <c r="AK74" s="128">
        <v>912</v>
      </c>
      <c r="AL74" s="135">
        <v>-0.14446529080675419</v>
      </c>
      <c r="AM74" s="182">
        <v>128</v>
      </c>
      <c r="AN74" s="135">
        <v>0.88235294117647056</v>
      </c>
      <c r="AO74" s="182">
        <v>16</v>
      </c>
      <c r="AP74" s="135">
        <v>0.77777777777777768</v>
      </c>
      <c r="AQ74" s="128">
        <v>0</v>
      </c>
      <c r="AR74" s="135" t="s">
        <v>90</v>
      </c>
      <c r="AS74" s="128">
        <v>16</v>
      </c>
      <c r="AT74" s="135">
        <v>0.77777777777777768</v>
      </c>
    </row>
    <row r="75" spans="2:46" s="4" customFormat="1" ht="15" hidden="1" customHeight="1" outlineLevel="1" x14ac:dyDescent="0.25">
      <c r="B75" s="52" t="s">
        <v>80</v>
      </c>
      <c r="C75" s="182">
        <v>6662</v>
      </c>
      <c r="D75" s="135">
        <v>8.8028744079699406E-2</v>
      </c>
      <c r="E75" s="128">
        <v>6352</v>
      </c>
      <c r="F75" s="135">
        <v>-0.22261657079916775</v>
      </c>
      <c r="G75" s="128">
        <v>13014</v>
      </c>
      <c r="H75" s="135">
        <v>-8.9548062123968153E-2</v>
      </c>
      <c r="I75" s="182">
        <v>6134</v>
      </c>
      <c r="J75" s="135">
        <v>9.6140100071479662E-2</v>
      </c>
      <c r="K75" s="128">
        <v>5876</v>
      </c>
      <c r="L75" s="135">
        <v>-0.2242904290429043</v>
      </c>
      <c r="M75" s="128">
        <v>12010</v>
      </c>
      <c r="N75" s="135">
        <v>-8.8148204388429074E-2</v>
      </c>
      <c r="O75" s="182">
        <v>1785</v>
      </c>
      <c r="P75" s="135">
        <v>8.6427267194157054E-2</v>
      </c>
      <c r="Q75" s="128">
        <v>3572</v>
      </c>
      <c r="R75" s="135">
        <v>-8.6678598823830222E-2</v>
      </c>
      <c r="S75" s="128">
        <v>5357</v>
      </c>
      <c r="T75" s="135">
        <v>-3.5469931580842662E-2</v>
      </c>
      <c r="U75" s="182">
        <v>3288</v>
      </c>
      <c r="V75" s="135">
        <v>-1.3797240551889578E-2</v>
      </c>
      <c r="W75" s="128">
        <v>1757</v>
      </c>
      <c r="X75" s="135">
        <v>-0.24978650725875318</v>
      </c>
      <c r="Y75" s="128">
        <v>5045</v>
      </c>
      <c r="Z75" s="135">
        <v>-0.11116983791402391</v>
      </c>
      <c r="AA75" s="182">
        <v>370</v>
      </c>
      <c r="AB75" s="135">
        <v>-0.16289592760180993</v>
      </c>
      <c r="AC75" s="128">
        <v>476</v>
      </c>
      <c r="AD75" s="135">
        <v>-0.1932203389830508</v>
      </c>
      <c r="AE75" s="128">
        <v>846</v>
      </c>
      <c r="AF75" s="135">
        <v>-0.18023255813953487</v>
      </c>
      <c r="AG75" s="182">
        <v>316</v>
      </c>
      <c r="AH75" s="135">
        <v>-7.6023391812865548E-2</v>
      </c>
      <c r="AI75" s="128">
        <v>462</v>
      </c>
      <c r="AJ75" s="135">
        <v>-0.14444444444444449</v>
      </c>
      <c r="AK75" s="128">
        <v>778</v>
      </c>
      <c r="AL75" s="135">
        <v>-0.11791383219954643</v>
      </c>
      <c r="AM75" s="182">
        <v>117</v>
      </c>
      <c r="AN75" s="135">
        <v>0.60273972602739723</v>
      </c>
      <c r="AO75" s="182">
        <v>41</v>
      </c>
      <c r="AP75" s="135">
        <v>2.4166666666666665</v>
      </c>
      <c r="AQ75" s="128">
        <v>0</v>
      </c>
      <c r="AR75" s="135">
        <v>-1</v>
      </c>
      <c r="AS75" s="128">
        <v>41</v>
      </c>
      <c r="AT75" s="135">
        <v>1.2777777777777777</v>
      </c>
    </row>
    <row r="76" spans="2:46" s="4" customFormat="1" ht="15" hidden="1" customHeight="1" outlineLevel="1" x14ac:dyDescent="0.25">
      <c r="B76" s="52" t="s">
        <v>81</v>
      </c>
      <c r="C76" s="182">
        <v>2971</v>
      </c>
      <c r="D76" s="135">
        <v>-7.4166406980367694E-2</v>
      </c>
      <c r="E76" s="128">
        <v>3141</v>
      </c>
      <c r="F76" s="135">
        <v>-7.5829383886255597E-3</v>
      </c>
      <c r="G76" s="128">
        <v>6112</v>
      </c>
      <c r="H76" s="135">
        <v>-4.1104486978349564E-2</v>
      </c>
      <c r="I76" s="182">
        <v>2838</v>
      </c>
      <c r="J76" s="135">
        <v>-6.1197485941118068E-2</v>
      </c>
      <c r="K76" s="128">
        <v>2891</v>
      </c>
      <c r="L76" s="135">
        <v>-7.8929306794783827E-3</v>
      </c>
      <c r="M76" s="128">
        <v>5729</v>
      </c>
      <c r="N76" s="135">
        <v>-3.5034529223513577E-2</v>
      </c>
      <c r="O76" s="182">
        <v>969</v>
      </c>
      <c r="P76" s="135">
        <v>-8.6710650329877459E-2</v>
      </c>
      <c r="Q76" s="128">
        <v>2286</v>
      </c>
      <c r="R76" s="135">
        <v>0.14816675037669502</v>
      </c>
      <c r="S76" s="128">
        <v>3255</v>
      </c>
      <c r="T76" s="135">
        <v>6.6513761467889898E-2</v>
      </c>
      <c r="U76" s="182">
        <v>1493</v>
      </c>
      <c r="V76" s="135">
        <v>-9.2401215805471115E-2</v>
      </c>
      <c r="W76" s="128">
        <v>539</v>
      </c>
      <c r="X76" s="135">
        <v>-0.13621794871794868</v>
      </c>
      <c r="Y76" s="128">
        <v>2032</v>
      </c>
      <c r="Z76" s="135">
        <v>-0.10445130013221682</v>
      </c>
      <c r="AA76" s="182">
        <v>89</v>
      </c>
      <c r="AB76" s="135">
        <v>-0.27642276422764223</v>
      </c>
      <c r="AC76" s="128">
        <v>246</v>
      </c>
      <c r="AD76" s="135">
        <v>-1.9920318725099584E-2</v>
      </c>
      <c r="AE76" s="128">
        <v>335</v>
      </c>
      <c r="AF76" s="135">
        <v>-0.10427807486631013</v>
      </c>
      <c r="AG76" s="182">
        <v>82</v>
      </c>
      <c r="AH76" s="135">
        <v>-7.8651685393258397E-2</v>
      </c>
      <c r="AI76" s="128">
        <v>239</v>
      </c>
      <c r="AJ76" s="135">
        <v>4.366812227074246E-2</v>
      </c>
      <c r="AK76" s="128">
        <v>321</v>
      </c>
      <c r="AL76" s="135">
        <v>9.4339622641510523E-3</v>
      </c>
      <c r="AM76" s="182">
        <v>38</v>
      </c>
      <c r="AN76" s="135">
        <v>1.5333333333333332</v>
      </c>
      <c r="AO76" s="182">
        <v>6</v>
      </c>
      <c r="AP76" s="135">
        <v>-0.875</v>
      </c>
      <c r="AQ76" s="128">
        <v>4</v>
      </c>
      <c r="AR76" s="135" t="s">
        <v>90</v>
      </c>
      <c r="AS76" s="128">
        <v>10</v>
      </c>
      <c r="AT76" s="135">
        <v>-0.79166666666666663</v>
      </c>
    </row>
    <row r="77" spans="2:46" s="4" customFormat="1" ht="15" hidden="1" customHeight="1" outlineLevel="1" x14ac:dyDescent="0.25">
      <c r="B77" s="52" t="s">
        <v>82</v>
      </c>
      <c r="C77" s="182">
        <v>1025</v>
      </c>
      <c r="D77" s="135">
        <v>-0.1773675762439807</v>
      </c>
      <c r="E77" s="128">
        <v>937</v>
      </c>
      <c r="F77" s="135">
        <v>-0.24313408723747976</v>
      </c>
      <c r="G77" s="128">
        <v>1962</v>
      </c>
      <c r="H77" s="135">
        <v>-0.21014492753623193</v>
      </c>
      <c r="I77" s="182">
        <v>970</v>
      </c>
      <c r="J77" s="135">
        <v>-0.18828451882845187</v>
      </c>
      <c r="K77" s="128">
        <v>893</v>
      </c>
      <c r="L77" s="135">
        <v>-0.25707154742096505</v>
      </c>
      <c r="M77" s="128">
        <v>1863</v>
      </c>
      <c r="N77" s="135">
        <v>-0.22277847309136423</v>
      </c>
      <c r="O77" s="182">
        <v>206</v>
      </c>
      <c r="P77" s="135">
        <v>-0.53181818181818175</v>
      </c>
      <c r="Q77" s="128">
        <v>754</v>
      </c>
      <c r="R77" s="135">
        <v>-0.15659955257270697</v>
      </c>
      <c r="S77" s="128">
        <v>960</v>
      </c>
      <c r="T77" s="135">
        <v>-0.28035982008995497</v>
      </c>
      <c r="U77" s="182">
        <v>717</v>
      </c>
      <c r="V77" s="135">
        <v>7.1748878923766801E-2</v>
      </c>
      <c r="W77" s="128">
        <v>109</v>
      </c>
      <c r="X77" s="135">
        <v>-0.57421875</v>
      </c>
      <c r="Y77" s="128">
        <v>826</v>
      </c>
      <c r="Z77" s="135">
        <v>-0.10702702702702704</v>
      </c>
      <c r="AA77" s="182">
        <v>43</v>
      </c>
      <c r="AB77" s="135">
        <v>0.43333333333333335</v>
      </c>
      <c r="AC77" s="128">
        <v>44</v>
      </c>
      <c r="AD77" s="135">
        <v>0.22222222222222232</v>
      </c>
      <c r="AE77" s="128">
        <v>87</v>
      </c>
      <c r="AF77" s="135">
        <v>0.31818181818181812</v>
      </c>
      <c r="AG77" s="182">
        <v>37</v>
      </c>
      <c r="AH77" s="135">
        <v>0.48</v>
      </c>
      <c r="AI77" s="128">
        <v>43</v>
      </c>
      <c r="AJ77" s="135">
        <v>0.30303030303030298</v>
      </c>
      <c r="AK77" s="128">
        <v>80</v>
      </c>
      <c r="AL77" s="135">
        <v>0.3793103448275863</v>
      </c>
      <c r="AM77" s="182">
        <v>12</v>
      </c>
      <c r="AN77" s="135">
        <v>-0.36842105263157898</v>
      </c>
      <c r="AO77" s="182">
        <v>0</v>
      </c>
      <c r="AP77" s="135">
        <v>-1</v>
      </c>
      <c r="AQ77" s="128">
        <v>0</v>
      </c>
      <c r="AR77" s="135" t="s">
        <v>90</v>
      </c>
      <c r="AS77" s="128">
        <v>0</v>
      </c>
      <c r="AT77" s="135">
        <v>-1</v>
      </c>
    </row>
    <row r="78" spans="2:46" s="4" customFormat="1" ht="15" hidden="1" customHeight="1" outlineLevel="1" x14ac:dyDescent="0.25">
      <c r="B78" s="52" t="s">
        <v>83</v>
      </c>
      <c r="C78" s="182">
        <v>998</v>
      </c>
      <c r="D78" s="135">
        <v>-0.11051693404634577</v>
      </c>
      <c r="E78" s="128">
        <v>1050</v>
      </c>
      <c r="F78" s="135">
        <v>2.1400778210116655E-2</v>
      </c>
      <c r="G78" s="128">
        <v>2048</v>
      </c>
      <c r="H78" s="135">
        <v>-4.7441860465116226E-2</v>
      </c>
      <c r="I78" s="182">
        <v>840</v>
      </c>
      <c r="J78" s="135">
        <v>-0.18840579710144922</v>
      </c>
      <c r="K78" s="128">
        <v>981</v>
      </c>
      <c r="L78" s="135">
        <v>2.6150627615062705E-2</v>
      </c>
      <c r="M78" s="128">
        <v>1821</v>
      </c>
      <c r="N78" s="135">
        <v>-8.5384229030637915E-2</v>
      </c>
      <c r="O78" s="182">
        <v>190</v>
      </c>
      <c r="P78" s="135">
        <v>-0.2578125</v>
      </c>
      <c r="Q78" s="128">
        <v>800</v>
      </c>
      <c r="R78" s="135">
        <v>0.11265646731571621</v>
      </c>
      <c r="S78" s="128">
        <v>990</v>
      </c>
      <c r="T78" s="135">
        <v>1.538461538461533E-2</v>
      </c>
      <c r="U78" s="182">
        <v>577</v>
      </c>
      <c r="V78" s="135">
        <v>-7.0853462157809965E-2</v>
      </c>
      <c r="W78" s="128">
        <v>113</v>
      </c>
      <c r="X78" s="135">
        <v>-0.17518248175182483</v>
      </c>
      <c r="Y78" s="128">
        <v>690</v>
      </c>
      <c r="Z78" s="135">
        <v>-8.9709762532981574E-2</v>
      </c>
      <c r="AA78" s="182">
        <v>146</v>
      </c>
      <c r="AB78" s="135">
        <v>1.4333333333333331</v>
      </c>
      <c r="AC78" s="128">
        <v>69</v>
      </c>
      <c r="AD78" s="135">
        <v>-4.166666666666663E-2</v>
      </c>
      <c r="AE78" s="128">
        <v>215</v>
      </c>
      <c r="AF78" s="135">
        <v>0.6287878787878789</v>
      </c>
      <c r="AG78" s="182">
        <v>135</v>
      </c>
      <c r="AH78" s="135">
        <v>1.4107142857142856</v>
      </c>
      <c r="AI78" s="128">
        <v>68</v>
      </c>
      <c r="AJ78" s="135">
        <v>0</v>
      </c>
      <c r="AK78" s="128">
        <v>203</v>
      </c>
      <c r="AL78" s="135">
        <v>0.63709677419354849</v>
      </c>
      <c r="AM78" s="182">
        <v>10</v>
      </c>
      <c r="AN78" s="135">
        <v>-0.6</v>
      </c>
      <c r="AO78" s="182">
        <v>2</v>
      </c>
      <c r="AP78" s="135">
        <v>0</v>
      </c>
      <c r="AQ78" s="128">
        <v>0</v>
      </c>
      <c r="AR78" s="135" t="s">
        <v>90</v>
      </c>
      <c r="AS78" s="128">
        <v>2</v>
      </c>
      <c r="AT78" s="135">
        <v>0</v>
      </c>
    </row>
    <row r="79" spans="2:46" s="4" customFormat="1" ht="15" hidden="1" customHeight="1" outlineLevel="1" x14ac:dyDescent="0.25">
      <c r="B79" s="52" t="s">
        <v>84</v>
      </c>
      <c r="C79" s="182">
        <v>2052</v>
      </c>
      <c r="D79" s="135">
        <v>0.70008285004142512</v>
      </c>
      <c r="E79" s="128">
        <v>1824</v>
      </c>
      <c r="F79" s="135">
        <v>-0.25913891145410239</v>
      </c>
      <c r="G79" s="128">
        <v>3876</v>
      </c>
      <c r="H79" s="135">
        <v>5.6418642681929754E-2</v>
      </c>
      <c r="I79" s="182">
        <v>1744</v>
      </c>
      <c r="J79" s="135">
        <v>0.5311676909569798</v>
      </c>
      <c r="K79" s="128">
        <v>1601</v>
      </c>
      <c r="L79" s="135">
        <v>-0.31021111589831973</v>
      </c>
      <c r="M79" s="128">
        <v>3345</v>
      </c>
      <c r="N79" s="135">
        <v>-3.3236994219653204E-2</v>
      </c>
      <c r="O79" s="182">
        <v>366</v>
      </c>
      <c r="P79" s="135">
        <v>-0.10948905109489049</v>
      </c>
      <c r="Q79" s="128">
        <v>1147</v>
      </c>
      <c r="R79" s="135">
        <v>-0.35343855693348369</v>
      </c>
      <c r="S79" s="128">
        <v>1513</v>
      </c>
      <c r="T79" s="135">
        <v>-0.3075514874141877</v>
      </c>
      <c r="U79" s="182">
        <v>1269</v>
      </c>
      <c r="V79" s="135">
        <v>1.1363636363636362</v>
      </c>
      <c r="W79" s="128">
        <v>256</v>
      </c>
      <c r="X79" s="135">
        <v>-0.32631578947368423</v>
      </c>
      <c r="Y79" s="128">
        <v>1525</v>
      </c>
      <c r="Z79" s="135">
        <v>0.56570841889117052</v>
      </c>
      <c r="AA79" s="182">
        <v>146</v>
      </c>
      <c r="AB79" s="135">
        <v>1.4333333333333331</v>
      </c>
      <c r="AC79" s="128">
        <v>223</v>
      </c>
      <c r="AD79" s="135">
        <v>0.58156028368794321</v>
      </c>
      <c r="AE79" s="128">
        <v>369</v>
      </c>
      <c r="AF79" s="135">
        <v>0.83582089552238803</v>
      </c>
      <c r="AG79" s="182">
        <v>137</v>
      </c>
      <c r="AH79" s="135">
        <v>2.8055555555555554</v>
      </c>
      <c r="AI79" s="128">
        <v>217</v>
      </c>
      <c r="AJ79" s="135">
        <v>1.9726027397260273</v>
      </c>
      <c r="AK79" s="128">
        <v>354</v>
      </c>
      <c r="AL79" s="135">
        <v>2.2477064220183487</v>
      </c>
      <c r="AM79" s="182">
        <v>159</v>
      </c>
      <c r="AN79" s="135">
        <v>18.875</v>
      </c>
      <c r="AO79" s="182">
        <v>3</v>
      </c>
      <c r="AP79" s="135" t="s">
        <v>90</v>
      </c>
      <c r="AQ79" s="128">
        <v>0</v>
      </c>
      <c r="AR79" s="135" t="s">
        <v>90</v>
      </c>
      <c r="AS79" s="128">
        <v>3</v>
      </c>
      <c r="AT79" s="135" t="s">
        <v>90</v>
      </c>
    </row>
    <row r="80" spans="2:46" s="4" customFormat="1" ht="15" hidden="1" customHeight="1" outlineLevel="1" x14ac:dyDescent="0.25">
      <c r="B80" s="52" t="s">
        <v>85</v>
      </c>
      <c r="C80" s="182">
        <v>1156</v>
      </c>
      <c r="D80" s="135">
        <v>0.12124151309408338</v>
      </c>
      <c r="E80" s="128">
        <v>935</v>
      </c>
      <c r="F80" s="135">
        <v>0.43404907975460127</v>
      </c>
      <c r="G80" s="128">
        <v>2091</v>
      </c>
      <c r="H80" s="135">
        <v>0.24242424242424243</v>
      </c>
      <c r="I80" s="182">
        <v>1051</v>
      </c>
      <c r="J80" s="135">
        <v>7.354443309499481E-2</v>
      </c>
      <c r="K80" s="128">
        <v>788</v>
      </c>
      <c r="L80" s="135">
        <v>0.53009708737864081</v>
      </c>
      <c r="M80" s="128">
        <v>1839</v>
      </c>
      <c r="N80" s="135">
        <v>0.23092369477911645</v>
      </c>
      <c r="O80" s="182">
        <v>407</v>
      </c>
      <c r="P80" s="135">
        <v>2.5391304347826087</v>
      </c>
      <c r="Q80" s="128">
        <v>598</v>
      </c>
      <c r="R80" s="135">
        <v>1.1281138790035588</v>
      </c>
      <c r="S80" s="128">
        <v>1005</v>
      </c>
      <c r="T80" s="135">
        <v>1.5378787878787881</v>
      </c>
      <c r="U80" s="182">
        <v>623</v>
      </c>
      <c r="V80" s="135">
        <v>-4.7923322683706138E-3</v>
      </c>
      <c r="W80" s="128">
        <v>168</v>
      </c>
      <c r="X80" s="135">
        <v>-7.6923076923076872E-2</v>
      </c>
      <c r="Y80" s="128">
        <v>791</v>
      </c>
      <c r="Z80" s="135">
        <v>-2.1039603960396058E-2</v>
      </c>
      <c r="AA80" s="182">
        <v>77</v>
      </c>
      <c r="AB80" s="135">
        <v>1.5666666666666669</v>
      </c>
      <c r="AC80" s="128">
        <v>147</v>
      </c>
      <c r="AD80" s="135">
        <v>7.2992700729926918E-2</v>
      </c>
      <c r="AE80" s="128">
        <v>224</v>
      </c>
      <c r="AF80" s="135">
        <v>0.34131736526946099</v>
      </c>
      <c r="AG80" s="182">
        <v>72</v>
      </c>
      <c r="AH80" s="135">
        <v>1.4</v>
      </c>
      <c r="AI80" s="128">
        <v>143</v>
      </c>
      <c r="AJ80" s="135">
        <v>9.1603053435114434E-2</v>
      </c>
      <c r="AK80" s="128">
        <v>215</v>
      </c>
      <c r="AL80" s="135">
        <v>0.3354037267080745</v>
      </c>
      <c r="AM80" s="182">
        <v>27</v>
      </c>
      <c r="AN80" s="135">
        <v>0.22727272727272729</v>
      </c>
      <c r="AO80" s="182">
        <v>1</v>
      </c>
      <c r="AP80" s="135" t="s">
        <v>90</v>
      </c>
      <c r="AQ80" s="128">
        <v>0</v>
      </c>
      <c r="AR80" s="135" t="s">
        <v>90</v>
      </c>
      <c r="AS80" s="128">
        <v>1</v>
      </c>
      <c r="AT80" s="135" t="s">
        <v>90</v>
      </c>
    </row>
    <row r="81" spans="2:46" s="4" customFormat="1" ht="15" hidden="1" customHeight="1" outlineLevel="1" x14ac:dyDescent="0.25">
      <c r="B81" s="52" t="s">
        <v>86</v>
      </c>
      <c r="C81" s="182">
        <v>1141</v>
      </c>
      <c r="D81" s="135">
        <v>-1.0407632263660038E-2</v>
      </c>
      <c r="E81" s="128">
        <v>930</v>
      </c>
      <c r="F81" s="135">
        <v>0.13831089351285186</v>
      </c>
      <c r="G81" s="128">
        <v>2071</v>
      </c>
      <c r="H81" s="135">
        <v>5.1269035532995E-2</v>
      </c>
      <c r="I81" s="182">
        <v>1007</v>
      </c>
      <c r="J81" s="135">
        <v>-5.6232427366447957E-2</v>
      </c>
      <c r="K81" s="128">
        <v>825</v>
      </c>
      <c r="L81" s="135">
        <v>6.4516129032258007E-2</v>
      </c>
      <c r="M81" s="128">
        <v>1832</v>
      </c>
      <c r="N81" s="135">
        <v>-5.4288816503800241E-3</v>
      </c>
      <c r="O81" s="182">
        <v>232</v>
      </c>
      <c r="P81" s="135">
        <v>4.5045045045045029E-2</v>
      </c>
      <c r="Q81" s="128">
        <v>632</v>
      </c>
      <c r="R81" s="135">
        <v>0.25148514851485149</v>
      </c>
      <c r="S81" s="128">
        <v>864</v>
      </c>
      <c r="T81" s="135">
        <v>0.18844566712517197</v>
      </c>
      <c r="U81" s="182">
        <v>694</v>
      </c>
      <c r="V81" s="135">
        <v>0.10862619808306717</v>
      </c>
      <c r="W81" s="128">
        <v>144</v>
      </c>
      <c r="X81" s="135">
        <v>-0.3571428571428571</v>
      </c>
      <c r="Y81" s="128">
        <v>838</v>
      </c>
      <c r="Z81" s="135">
        <v>-1.4117647058823568E-2</v>
      </c>
      <c r="AA81" s="182">
        <v>114</v>
      </c>
      <c r="AB81" s="135">
        <v>0.48051948051948057</v>
      </c>
      <c r="AC81" s="128">
        <v>105</v>
      </c>
      <c r="AD81" s="135">
        <v>1.5</v>
      </c>
      <c r="AE81" s="128">
        <v>219</v>
      </c>
      <c r="AF81" s="135">
        <v>0.84033613445378141</v>
      </c>
      <c r="AG81" s="182">
        <v>114</v>
      </c>
      <c r="AH81" s="135">
        <v>0.48051948051948057</v>
      </c>
      <c r="AI81" s="128">
        <v>101</v>
      </c>
      <c r="AJ81" s="135">
        <v>1.5249999999999999</v>
      </c>
      <c r="AK81" s="128">
        <v>215</v>
      </c>
      <c r="AL81" s="135">
        <v>0.83760683760683752</v>
      </c>
      <c r="AM81" s="182">
        <v>19</v>
      </c>
      <c r="AN81" s="135">
        <v>1.7142857142857144</v>
      </c>
      <c r="AO81" s="182">
        <v>1</v>
      </c>
      <c r="AP81" s="135">
        <v>-0.5</v>
      </c>
      <c r="AQ81" s="128">
        <v>0</v>
      </c>
      <c r="AR81" s="135" t="s">
        <v>90</v>
      </c>
      <c r="AS81" s="128">
        <v>1</v>
      </c>
      <c r="AT81" s="135">
        <v>-0.5</v>
      </c>
    </row>
    <row r="82" spans="2:46" s="4" customFormat="1" ht="15" hidden="1" customHeight="1" outlineLevel="1" x14ac:dyDescent="0.25">
      <c r="B82" s="52" t="s">
        <v>87</v>
      </c>
      <c r="C82" s="182">
        <v>4199</v>
      </c>
      <c r="D82" s="135">
        <v>0.23137829912023467</v>
      </c>
      <c r="E82" s="128">
        <v>4300</v>
      </c>
      <c r="F82" s="135">
        <v>8.531044926804654E-2</v>
      </c>
      <c r="G82" s="128">
        <v>8499</v>
      </c>
      <c r="H82" s="135">
        <v>0.15287574606619647</v>
      </c>
      <c r="I82" s="182">
        <v>3811</v>
      </c>
      <c r="J82" s="135">
        <v>0.20107154112826975</v>
      </c>
      <c r="K82" s="128">
        <v>3764</v>
      </c>
      <c r="L82" s="135">
        <v>7.481439177612792E-2</v>
      </c>
      <c r="M82" s="128">
        <v>7575</v>
      </c>
      <c r="N82" s="135">
        <v>0.13483146067415741</v>
      </c>
      <c r="O82" s="182">
        <v>1046</v>
      </c>
      <c r="P82" s="135">
        <v>0.32070707070707072</v>
      </c>
      <c r="Q82" s="128">
        <v>2446</v>
      </c>
      <c r="R82" s="135">
        <v>0.13926408942710755</v>
      </c>
      <c r="S82" s="128">
        <v>3492</v>
      </c>
      <c r="T82" s="135">
        <v>0.18815923783599864</v>
      </c>
      <c r="U82" s="182">
        <v>2405</v>
      </c>
      <c r="V82" s="135">
        <v>0.21587462082912023</v>
      </c>
      <c r="W82" s="128">
        <v>966</v>
      </c>
      <c r="X82" s="135">
        <v>-0.22534081796311145</v>
      </c>
      <c r="Y82" s="128">
        <v>3371</v>
      </c>
      <c r="Z82" s="135">
        <v>4.5271317829457258E-2</v>
      </c>
      <c r="AA82" s="182">
        <v>320</v>
      </c>
      <c r="AB82" s="135">
        <v>0.64102564102564097</v>
      </c>
      <c r="AC82" s="128">
        <v>536</v>
      </c>
      <c r="AD82" s="135">
        <v>0.18584070796460184</v>
      </c>
      <c r="AE82" s="128">
        <v>856</v>
      </c>
      <c r="AF82" s="135">
        <v>0.32302936630602774</v>
      </c>
      <c r="AG82" s="182">
        <v>295</v>
      </c>
      <c r="AH82" s="135">
        <v>0.65730337078651679</v>
      </c>
      <c r="AI82" s="128">
        <v>516</v>
      </c>
      <c r="AJ82" s="135">
        <v>0.19168591224018483</v>
      </c>
      <c r="AK82" s="128">
        <v>811</v>
      </c>
      <c r="AL82" s="135">
        <v>0.32733224222585933</v>
      </c>
      <c r="AM82" s="182">
        <v>51</v>
      </c>
      <c r="AN82" s="135">
        <v>0.59375</v>
      </c>
      <c r="AO82" s="182">
        <v>17</v>
      </c>
      <c r="AP82" s="135">
        <v>0.7</v>
      </c>
      <c r="AQ82" s="128">
        <v>0</v>
      </c>
      <c r="AR82" s="135">
        <v>-1</v>
      </c>
      <c r="AS82" s="128">
        <v>17</v>
      </c>
      <c r="AT82" s="135">
        <v>-5.555555555555558E-2</v>
      </c>
    </row>
    <row r="83" spans="2:46" s="4" customFormat="1" ht="15" hidden="1" customHeight="1" outlineLevel="1" x14ac:dyDescent="0.25">
      <c r="B83" s="52" t="s">
        <v>88</v>
      </c>
      <c r="C83" s="182">
        <v>5118</v>
      </c>
      <c r="D83" s="135">
        <v>8.501165995336013E-2</v>
      </c>
      <c r="E83" s="128">
        <v>6767</v>
      </c>
      <c r="F83" s="135">
        <v>0.23620752648885635</v>
      </c>
      <c r="G83" s="128">
        <v>11885</v>
      </c>
      <c r="H83" s="135">
        <v>0.16622510057894213</v>
      </c>
      <c r="I83" s="182">
        <v>4349</v>
      </c>
      <c r="J83" s="135">
        <v>3.3753268362253452E-2</v>
      </c>
      <c r="K83" s="128">
        <v>5896</v>
      </c>
      <c r="L83" s="135">
        <v>0.2096840377513336</v>
      </c>
      <c r="M83" s="128">
        <v>10245</v>
      </c>
      <c r="N83" s="135">
        <v>0.1281797158903204</v>
      </c>
      <c r="O83" s="182">
        <v>1225</v>
      </c>
      <c r="P83" s="135">
        <v>6.5735414954806171E-3</v>
      </c>
      <c r="Q83" s="128">
        <v>3888</v>
      </c>
      <c r="R83" s="135">
        <v>0.31886024423337855</v>
      </c>
      <c r="S83" s="128">
        <v>5113</v>
      </c>
      <c r="T83" s="135">
        <v>0.22761104441776703</v>
      </c>
      <c r="U83" s="182">
        <v>2626</v>
      </c>
      <c r="V83" s="135">
        <v>0.16763005780346818</v>
      </c>
      <c r="W83" s="128">
        <v>1642</v>
      </c>
      <c r="X83" s="135">
        <v>-3.4685479129923591E-2</v>
      </c>
      <c r="Y83" s="128">
        <v>4268</v>
      </c>
      <c r="Z83" s="135">
        <v>8.050632911392408E-2</v>
      </c>
      <c r="AA83" s="182">
        <v>519</v>
      </c>
      <c r="AB83" s="135">
        <v>0.46197183098591554</v>
      </c>
      <c r="AC83" s="128">
        <v>862</v>
      </c>
      <c r="AD83" s="135">
        <v>0.43666666666666676</v>
      </c>
      <c r="AE83" s="128">
        <v>1381</v>
      </c>
      <c r="AF83" s="135">
        <v>0.44607329842931942</v>
      </c>
      <c r="AG83" s="182">
        <v>446</v>
      </c>
      <c r="AH83" s="135">
        <v>0.41587301587301595</v>
      </c>
      <c r="AI83" s="128">
        <v>843</v>
      </c>
      <c r="AJ83" s="135">
        <v>0.48154657293497372</v>
      </c>
      <c r="AK83" s="128">
        <v>1289</v>
      </c>
      <c r="AL83" s="135">
        <v>0.45814479638009042</v>
      </c>
      <c r="AM83" s="182">
        <v>163</v>
      </c>
      <c r="AN83" s="135">
        <v>0.46846846846846857</v>
      </c>
      <c r="AO83" s="182">
        <v>87</v>
      </c>
      <c r="AP83" s="135">
        <v>0.97727272727272729</v>
      </c>
      <c r="AQ83" s="128">
        <v>9</v>
      </c>
      <c r="AR83" s="135" t="s">
        <v>90</v>
      </c>
      <c r="AS83" s="128">
        <v>96</v>
      </c>
      <c r="AT83" s="135">
        <v>1.1818181818181817</v>
      </c>
    </row>
    <row r="84" spans="2:46" s="4" customFormat="1" ht="15" hidden="1" customHeight="1" outlineLevel="1" x14ac:dyDescent="0.25">
      <c r="B84" s="52" t="s">
        <v>89</v>
      </c>
      <c r="C84" s="182">
        <v>5612</v>
      </c>
      <c r="D84" s="135">
        <v>0.29100529100529093</v>
      </c>
      <c r="E84" s="128">
        <v>7421</v>
      </c>
      <c r="F84" s="135">
        <v>0.15376243781094523</v>
      </c>
      <c r="G84" s="128">
        <v>13033</v>
      </c>
      <c r="H84" s="135">
        <v>0.20911030707857869</v>
      </c>
      <c r="I84" s="182">
        <v>4981</v>
      </c>
      <c r="J84" s="135">
        <v>0.27261113949923343</v>
      </c>
      <c r="K84" s="128">
        <v>6505</v>
      </c>
      <c r="L84" s="135">
        <v>0.1334727304408434</v>
      </c>
      <c r="M84" s="128">
        <v>11486</v>
      </c>
      <c r="N84" s="135">
        <v>0.18988915363099546</v>
      </c>
      <c r="O84" s="182">
        <v>1271</v>
      </c>
      <c r="P84" s="135">
        <v>0.38604143947655389</v>
      </c>
      <c r="Q84" s="128">
        <v>4263</v>
      </c>
      <c r="R84" s="135">
        <v>0.1331738437001595</v>
      </c>
      <c r="S84" s="128">
        <v>5534</v>
      </c>
      <c r="T84" s="135">
        <v>0.18273135285317377</v>
      </c>
      <c r="U84" s="182">
        <v>3135</v>
      </c>
      <c r="V84" s="135">
        <v>0.54891304347826098</v>
      </c>
      <c r="W84" s="128">
        <v>1684</v>
      </c>
      <c r="X84" s="135">
        <v>8.8558500323206113E-2</v>
      </c>
      <c r="Y84" s="128">
        <v>4819</v>
      </c>
      <c r="Z84" s="135">
        <v>0.34948193783254</v>
      </c>
      <c r="AA84" s="182">
        <v>395</v>
      </c>
      <c r="AB84" s="135">
        <v>0.36678200692041529</v>
      </c>
      <c r="AC84" s="128">
        <v>908</v>
      </c>
      <c r="AD84" s="135">
        <v>0.31024531024531021</v>
      </c>
      <c r="AE84" s="128">
        <v>1303</v>
      </c>
      <c r="AF84" s="135">
        <v>0.3268839103869654</v>
      </c>
      <c r="AG84" s="182">
        <v>319</v>
      </c>
      <c r="AH84" s="135">
        <v>0.16849816849816857</v>
      </c>
      <c r="AI84" s="128">
        <v>873</v>
      </c>
      <c r="AJ84" s="135">
        <v>0.33486238532110102</v>
      </c>
      <c r="AK84" s="128">
        <v>1192</v>
      </c>
      <c r="AL84" s="135">
        <v>0.28586839266450914</v>
      </c>
      <c r="AM84" s="182">
        <v>211</v>
      </c>
      <c r="AN84" s="135">
        <v>0.74380165289256195</v>
      </c>
      <c r="AO84" s="182">
        <v>25</v>
      </c>
      <c r="AP84" s="135">
        <v>8.6956521739130377E-2</v>
      </c>
      <c r="AQ84" s="128">
        <v>8</v>
      </c>
      <c r="AR84" s="135" t="s">
        <v>90</v>
      </c>
      <c r="AS84" s="128">
        <v>33</v>
      </c>
      <c r="AT84" s="135">
        <v>0.43478260869565211</v>
      </c>
    </row>
    <row r="85" spans="2:46" s="4" customFormat="1" ht="15.75" collapsed="1" x14ac:dyDescent="0.25">
      <c r="B85" s="64">
        <v>2013</v>
      </c>
      <c r="C85" s="183">
        <v>42321</v>
      </c>
      <c r="D85" s="66">
        <v>5.4466176653793497E-2</v>
      </c>
      <c r="E85" s="65">
        <v>46418</v>
      </c>
      <c r="F85" s="66">
        <v>-7.8642318380309661E-2</v>
      </c>
      <c r="G85" s="65">
        <v>88739</v>
      </c>
      <c r="H85" s="66">
        <v>-1.9621057283323196E-2</v>
      </c>
      <c r="I85" s="183">
        <v>38038</v>
      </c>
      <c r="J85" s="66">
        <v>3.1818798318187902E-2</v>
      </c>
      <c r="K85" s="65">
        <v>41669</v>
      </c>
      <c r="L85" s="66">
        <v>-8.9042892746272528E-2</v>
      </c>
      <c r="M85" s="65">
        <v>79707</v>
      </c>
      <c r="N85" s="66">
        <v>-3.5105983754403325E-2</v>
      </c>
      <c r="O85" s="183">
        <v>10771</v>
      </c>
      <c r="P85" s="66">
        <v>0.10132924335378313</v>
      </c>
      <c r="Q85" s="65">
        <v>27562</v>
      </c>
      <c r="R85" s="66">
        <v>1.4054451802796075E-2</v>
      </c>
      <c r="S85" s="65">
        <v>38333</v>
      </c>
      <c r="T85" s="66">
        <v>3.7148268398268458E-2</v>
      </c>
      <c r="U85" s="183">
        <v>22683</v>
      </c>
      <c r="V85" s="66">
        <v>5.5268667131891158E-2</v>
      </c>
      <c r="W85" s="65">
        <v>10766</v>
      </c>
      <c r="X85" s="66">
        <v>-0.15428122545168887</v>
      </c>
      <c r="Y85" s="65">
        <v>33449</v>
      </c>
      <c r="Z85" s="66">
        <v>-2.2673484295105961E-2</v>
      </c>
      <c r="AA85" s="183">
        <v>2996</v>
      </c>
      <c r="AB85" s="66">
        <v>0.18700475435816166</v>
      </c>
      <c r="AC85" s="65">
        <v>4728</v>
      </c>
      <c r="AD85" s="66">
        <v>2.2933794893985393E-2</v>
      </c>
      <c r="AE85" s="65">
        <v>7724</v>
      </c>
      <c r="AF85" s="66">
        <v>8.0884410859221934E-2</v>
      </c>
      <c r="AG85" s="183">
        <v>2657</v>
      </c>
      <c r="AH85" s="66">
        <v>0.23638901814797575</v>
      </c>
      <c r="AI85" s="65">
        <v>4588</v>
      </c>
      <c r="AJ85" s="66">
        <v>8.0037664783427553E-2</v>
      </c>
      <c r="AK85" s="65">
        <v>7245</v>
      </c>
      <c r="AL85" s="66">
        <v>0.13256213850242293</v>
      </c>
      <c r="AM85" s="183">
        <v>1071</v>
      </c>
      <c r="AN85" s="66">
        <v>0.85294117647058831</v>
      </c>
      <c r="AO85" s="183">
        <v>216</v>
      </c>
      <c r="AP85" s="66">
        <v>0.28571428571428581</v>
      </c>
      <c r="AQ85" s="65">
        <v>21</v>
      </c>
      <c r="AR85" s="66">
        <v>0.3125</v>
      </c>
      <c r="AS85" s="65">
        <v>237</v>
      </c>
      <c r="AT85" s="66">
        <v>0.28804347826086962</v>
      </c>
    </row>
    <row r="86" spans="2:46" s="4" customFormat="1" ht="15" hidden="1" customHeight="1" outlineLevel="1" x14ac:dyDescent="0.25">
      <c r="B86" s="52" t="s">
        <v>78</v>
      </c>
      <c r="C86" s="180">
        <v>5836</v>
      </c>
      <c r="D86" s="127">
        <v>0.17047733654231845</v>
      </c>
      <c r="E86" s="117">
        <v>8177</v>
      </c>
      <c r="F86" s="127">
        <v>0.16747572815533984</v>
      </c>
      <c r="G86" s="117">
        <v>14013</v>
      </c>
      <c r="H86" s="127">
        <v>0.16872393661384488</v>
      </c>
      <c r="I86" s="180">
        <v>5325</v>
      </c>
      <c r="J86" s="127">
        <v>0.22780724002766894</v>
      </c>
      <c r="K86" s="117">
        <v>7338</v>
      </c>
      <c r="L86" s="127">
        <v>0.15759583530525312</v>
      </c>
      <c r="M86" s="117">
        <v>12663</v>
      </c>
      <c r="N86" s="127">
        <v>0.1861183964031472</v>
      </c>
      <c r="O86" s="180">
        <v>1001</v>
      </c>
      <c r="P86" s="127">
        <v>-0.26288659793814428</v>
      </c>
      <c r="Q86" s="117">
        <v>4023</v>
      </c>
      <c r="R86" s="127">
        <v>5.9241706161137442E-2</v>
      </c>
      <c r="S86" s="117">
        <v>5024</v>
      </c>
      <c r="T86" s="127">
        <v>-2.560124127230412E-2</v>
      </c>
      <c r="U86" s="180">
        <v>3528</v>
      </c>
      <c r="V86" s="127">
        <v>0.28712148850784391</v>
      </c>
      <c r="W86" s="117">
        <v>1778</v>
      </c>
      <c r="X86" s="127">
        <v>0.15755208333333326</v>
      </c>
      <c r="Y86" s="117">
        <v>5306</v>
      </c>
      <c r="Z86" s="127">
        <v>0.24058919803600665</v>
      </c>
      <c r="AA86" s="180">
        <v>418</v>
      </c>
      <c r="AB86" s="127">
        <v>-0.29983249581239535</v>
      </c>
      <c r="AC86" s="117">
        <v>837</v>
      </c>
      <c r="AD86" s="127">
        <v>0.27010622154779962</v>
      </c>
      <c r="AE86" s="117">
        <v>1255</v>
      </c>
      <c r="AF86" s="127">
        <v>-7.9617834394907216E-4</v>
      </c>
      <c r="AG86" s="180">
        <v>371</v>
      </c>
      <c r="AH86" s="127">
        <v>-0.33273381294964033</v>
      </c>
      <c r="AI86" s="117">
        <v>769</v>
      </c>
      <c r="AJ86" s="127">
        <v>0.32130584192439859</v>
      </c>
      <c r="AK86" s="117">
        <v>1140</v>
      </c>
      <c r="AL86" s="127">
        <v>1.7574692442883233E-3</v>
      </c>
      <c r="AM86" s="180">
        <v>77</v>
      </c>
      <c r="AN86" s="127">
        <v>0.92500000000000004</v>
      </c>
      <c r="AO86" s="180">
        <v>16</v>
      </c>
      <c r="AP86" s="127">
        <v>0.33333333333333326</v>
      </c>
      <c r="AQ86" s="117">
        <v>2</v>
      </c>
      <c r="AR86" s="127">
        <v>-0.66666666666666674</v>
      </c>
      <c r="AS86" s="117">
        <v>18</v>
      </c>
      <c r="AT86" s="127">
        <v>0</v>
      </c>
    </row>
    <row r="87" spans="2:46" s="4" customFormat="1" ht="15" hidden="1" customHeight="1" outlineLevel="1" x14ac:dyDescent="0.25">
      <c r="B87" s="52" t="s">
        <v>79</v>
      </c>
      <c r="C87" s="180">
        <v>6734</v>
      </c>
      <c r="D87" s="127">
        <v>2.1541262135922334E-2</v>
      </c>
      <c r="E87" s="117">
        <v>8802</v>
      </c>
      <c r="F87" s="127">
        <v>-0.1476711532874988</v>
      </c>
      <c r="G87" s="117">
        <v>15536</v>
      </c>
      <c r="H87" s="127">
        <v>-8.1742419764761487E-2</v>
      </c>
      <c r="I87" s="180">
        <v>6212</v>
      </c>
      <c r="J87" s="127">
        <v>6.1154765971984881E-2</v>
      </c>
      <c r="K87" s="117">
        <v>8031</v>
      </c>
      <c r="L87" s="127">
        <v>-0.16107803196490134</v>
      </c>
      <c r="M87" s="117">
        <v>14243</v>
      </c>
      <c r="N87" s="127">
        <v>-7.6748557723471889E-2</v>
      </c>
      <c r="O87" s="180">
        <v>1705</v>
      </c>
      <c r="P87" s="127">
        <v>-0.24989001319841619</v>
      </c>
      <c r="Q87" s="117">
        <v>4225</v>
      </c>
      <c r="R87" s="127">
        <v>-0.21072295908836169</v>
      </c>
      <c r="S87" s="117">
        <v>5930</v>
      </c>
      <c r="T87" s="127">
        <v>-0.22239706268030424</v>
      </c>
      <c r="U87" s="180">
        <v>3601</v>
      </c>
      <c r="V87" s="127">
        <v>0.14645017510347014</v>
      </c>
      <c r="W87" s="117">
        <v>2312</v>
      </c>
      <c r="X87" s="127">
        <v>0.17899031106578267</v>
      </c>
      <c r="Y87" s="117">
        <v>5913</v>
      </c>
      <c r="Z87" s="127">
        <v>0.1589572716581733</v>
      </c>
      <c r="AA87" s="180">
        <v>445</v>
      </c>
      <c r="AB87" s="127">
        <v>-0.31748466257668717</v>
      </c>
      <c r="AC87" s="117">
        <v>771</v>
      </c>
      <c r="AD87" s="127">
        <v>2.2546419098143256E-2</v>
      </c>
      <c r="AE87" s="117">
        <v>1216</v>
      </c>
      <c r="AF87" s="127">
        <v>-0.13513513513513509</v>
      </c>
      <c r="AG87" s="180">
        <v>357</v>
      </c>
      <c r="AH87" s="127">
        <v>-0.36476868327402134</v>
      </c>
      <c r="AI87" s="117">
        <v>709</v>
      </c>
      <c r="AJ87" s="127">
        <v>-5.6100981767180924E-3</v>
      </c>
      <c r="AK87" s="117">
        <v>1066</v>
      </c>
      <c r="AL87" s="127">
        <v>-0.163921568627451</v>
      </c>
      <c r="AM87" s="180">
        <v>68</v>
      </c>
      <c r="AN87" s="127">
        <v>-9.3333333333333379E-2</v>
      </c>
      <c r="AO87" s="180">
        <v>9</v>
      </c>
      <c r="AP87" s="127">
        <v>-0.18181818181818177</v>
      </c>
      <c r="AQ87" s="117">
        <v>0</v>
      </c>
      <c r="AR87" s="127" t="s">
        <v>90</v>
      </c>
      <c r="AS87" s="117">
        <v>9</v>
      </c>
      <c r="AT87" s="127">
        <v>-0.18181818181818177</v>
      </c>
    </row>
    <row r="88" spans="2:46" s="4" customFormat="1" ht="15" hidden="1" customHeight="1" outlineLevel="1" x14ac:dyDescent="0.25">
      <c r="B88" s="52" t="s">
        <v>80</v>
      </c>
      <c r="C88" s="180">
        <v>6123</v>
      </c>
      <c r="D88" s="127">
        <v>2.4941412788751283E-2</v>
      </c>
      <c r="E88" s="117">
        <v>8171</v>
      </c>
      <c r="F88" s="127">
        <v>-0.25893343007436964</v>
      </c>
      <c r="G88" s="117">
        <v>14294</v>
      </c>
      <c r="H88" s="127">
        <v>-0.15917647058823525</v>
      </c>
      <c r="I88" s="180">
        <v>5596</v>
      </c>
      <c r="J88" s="127">
        <v>8.0308880308880282E-2</v>
      </c>
      <c r="K88" s="117">
        <v>7575</v>
      </c>
      <c r="L88" s="127">
        <v>-0.25574769109844764</v>
      </c>
      <c r="M88" s="117">
        <v>13171</v>
      </c>
      <c r="N88" s="127">
        <v>-0.14240135434301338</v>
      </c>
      <c r="O88" s="180">
        <v>1643</v>
      </c>
      <c r="P88" s="127">
        <v>3.6652412950519686E-3</v>
      </c>
      <c r="Q88" s="117">
        <v>3911</v>
      </c>
      <c r="R88" s="127">
        <v>-0.29670922495953966</v>
      </c>
      <c r="S88" s="117">
        <v>5554</v>
      </c>
      <c r="T88" s="127">
        <v>-0.2283967768824674</v>
      </c>
      <c r="U88" s="180">
        <v>3334</v>
      </c>
      <c r="V88" s="127">
        <v>2.490009222256373E-2</v>
      </c>
      <c r="W88" s="117">
        <v>2342</v>
      </c>
      <c r="X88" s="127">
        <v>4.4603033006244353E-2</v>
      </c>
      <c r="Y88" s="117">
        <v>5676</v>
      </c>
      <c r="Z88" s="127">
        <v>3.2939035486806212E-2</v>
      </c>
      <c r="AA88" s="180">
        <v>442</v>
      </c>
      <c r="AB88" s="127">
        <v>-0.36585365853658536</v>
      </c>
      <c r="AC88" s="117">
        <v>590</v>
      </c>
      <c r="AD88" s="127">
        <v>-0.30424528301886788</v>
      </c>
      <c r="AE88" s="117">
        <v>1032</v>
      </c>
      <c r="AF88" s="127">
        <v>-0.33203883495145636</v>
      </c>
      <c r="AG88" s="180">
        <v>342</v>
      </c>
      <c r="AH88" s="127">
        <v>-0.48024316109422494</v>
      </c>
      <c r="AI88" s="117">
        <v>540</v>
      </c>
      <c r="AJ88" s="127">
        <v>-0.29503916449086165</v>
      </c>
      <c r="AK88" s="117">
        <v>882</v>
      </c>
      <c r="AL88" s="127">
        <v>-0.3806179775280899</v>
      </c>
      <c r="AM88" s="180">
        <v>73</v>
      </c>
      <c r="AN88" s="127">
        <v>-0.18888888888888888</v>
      </c>
      <c r="AO88" s="180">
        <v>12</v>
      </c>
      <c r="AP88" s="127">
        <v>0.71428571428571419</v>
      </c>
      <c r="AQ88" s="117">
        <v>6</v>
      </c>
      <c r="AR88" s="127" t="s">
        <v>90</v>
      </c>
      <c r="AS88" s="117">
        <v>18</v>
      </c>
      <c r="AT88" s="127">
        <v>1.5714285714285716</v>
      </c>
    </row>
    <row r="89" spans="2:46" s="4" customFormat="1" ht="15" hidden="1" customHeight="1" outlineLevel="1" x14ac:dyDescent="0.25">
      <c r="B89" s="52" t="s">
        <v>81</v>
      </c>
      <c r="C89" s="180">
        <v>3209</v>
      </c>
      <c r="D89" s="127">
        <v>-0.27806524184476944</v>
      </c>
      <c r="E89" s="117">
        <v>3165</v>
      </c>
      <c r="F89" s="127">
        <v>-0.56053873923910025</v>
      </c>
      <c r="G89" s="117">
        <v>6374</v>
      </c>
      <c r="H89" s="127">
        <v>-0.45273460977075641</v>
      </c>
      <c r="I89" s="180">
        <v>3023</v>
      </c>
      <c r="J89" s="127">
        <v>-0.24613466334164591</v>
      </c>
      <c r="K89" s="117">
        <v>2914</v>
      </c>
      <c r="L89" s="127">
        <v>-0.56134276682221884</v>
      </c>
      <c r="M89" s="117">
        <v>5937</v>
      </c>
      <c r="N89" s="127">
        <v>-0.44269219938045623</v>
      </c>
      <c r="O89" s="180">
        <v>1061</v>
      </c>
      <c r="P89" s="127">
        <v>-0.18634969325153372</v>
      </c>
      <c r="Q89" s="117">
        <v>1991</v>
      </c>
      <c r="R89" s="127">
        <v>-0.54124423963133639</v>
      </c>
      <c r="S89" s="117">
        <v>3052</v>
      </c>
      <c r="T89" s="127">
        <v>-0.45924875974486179</v>
      </c>
      <c r="U89" s="180">
        <v>1645</v>
      </c>
      <c r="V89" s="127">
        <v>-0.32136963696369636</v>
      </c>
      <c r="W89" s="117">
        <v>624</v>
      </c>
      <c r="X89" s="127">
        <v>-0.55204594400574303</v>
      </c>
      <c r="Y89" s="117">
        <v>2269</v>
      </c>
      <c r="Z89" s="127">
        <v>-0.40555410007859571</v>
      </c>
      <c r="AA89" s="180">
        <v>123</v>
      </c>
      <c r="AB89" s="127">
        <v>-0.65927977839335172</v>
      </c>
      <c r="AC89" s="117">
        <v>251</v>
      </c>
      <c r="AD89" s="127">
        <v>-0.33597883597883593</v>
      </c>
      <c r="AE89" s="117">
        <v>374</v>
      </c>
      <c r="AF89" s="127">
        <v>-0.49391069012178623</v>
      </c>
      <c r="AG89" s="180">
        <v>89</v>
      </c>
      <c r="AH89" s="127">
        <v>-0.73192771084337349</v>
      </c>
      <c r="AI89" s="117">
        <v>229</v>
      </c>
      <c r="AJ89" s="127">
        <v>-0.32844574780058655</v>
      </c>
      <c r="AK89" s="117">
        <v>318</v>
      </c>
      <c r="AL89" s="127">
        <v>-0.52748885586924221</v>
      </c>
      <c r="AM89" s="180">
        <v>15</v>
      </c>
      <c r="AN89" s="127">
        <v>-0.77941176470588236</v>
      </c>
      <c r="AO89" s="180">
        <v>48</v>
      </c>
      <c r="AP89" s="127">
        <v>7</v>
      </c>
      <c r="AQ89" s="117">
        <v>0</v>
      </c>
      <c r="AR89" s="127">
        <v>-1</v>
      </c>
      <c r="AS89" s="117">
        <v>48</v>
      </c>
      <c r="AT89" s="127">
        <v>-0.74331550802139035</v>
      </c>
    </row>
    <row r="90" spans="2:46" s="4" customFormat="1" ht="15" hidden="1" customHeight="1" outlineLevel="1" x14ac:dyDescent="0.25">
      <c r="B90" s="52" t="s">
        <v>82</v>
      </c>
      <c r="C90" s="180">
        <v>1246</v>
      </c>
      <c r="D90" s="127">
        <v>0.43383199079401602</v>
      </c>
      <c r="E90" s="117">
        <v>1238</v>
      </c>
      <c r="F90" s="127">
        <v>-0.26571767497034404</v>
      </c>
      <c r="G90" s="117">
        <v>2484</v>
      </c>
      <c r="H90" s="127">
        <v>-2.7788649706457891E-2</v>
      </c>
      <c r="I90" s="180">
        <v>1195</v>
      </c>
      <c r="J90" s="127">
        <v>0.43975903614457823</v>
      </c>
      <c r="K90" s="117">
        <v>1202</v>
      </c>
      <c r="L90" s="127">
        <v>-0.25295214418893719</v>
      </c>
      <c r="M90" s="117">
        <v>2397</v>
      </c>
      <c r="N90" s="127">
        <v>-1.7220172201722006E-2</v>
      </c>
      <c r="O90" s="180">
        <v>440</v>
      </c>
      <c r="P90" s="127">
        <v>0.85654008438818563</v>
      </c>
      <c r="Q90" s="117">
        <v>894</v>
      </c>
      <c r="R90" s="127">
        <v>-0.29661683713611331</v>
      </c>
      <c r="S90" s="117">
        <v>1334</v>
      </c>
      <c r="T90" s="127">
        <v>-0.11538461538461542</v>
      </c>
      <c r="U90" s="180">
        <v>669</v>
      </c>
      <c r="V90" s="127">
        <v>0.26465028355387532</v>
      </c>
      <c r="W90" s="117">
        <v>256</v>
      </c>
      <c r="X90" s="127">
        <v>-7.7519379844961378E-3</v>
      </c>
      <c r="Y90" s="117">
        <v>925</v>
      </c>
      <c r="Z90" s="127">
        <v>0.17534942820838628</v>
      </c>
      <c r="AA90" s="180">
        <v>30</v>
      </c>
      <c r="AB90" s="127">
        <v>0.57894736842105265</v>
      </c>
      <c r="AC90" s="117">
        <v>36</v>
      </c>
      <c r="AD90" s="127">
        <v>-0.5</v>
      </c>
      <c r="AE90" s="117">
        <v>66</v>
      </c>
      <c r="AF90" s="127">
        <v>-0.27472527472527475</v>
      </c>
      <c r="AG90" s="180">
        <v>25</v>
      </c>
      <c r="AH90" s="127">
        <v>0.38888888888888884</v>
      </c>
      <c r="AI90" s="117">
        <v>33</v>
      </c>
      <c r="AJ90" s="127">
        <v>-0.49230769230769234</v>
      </c>
      <c r="AK90" s="117">
        <v>58</v>
      </c>
      <c r="AL90" s="127">
        <v>-0.3012048192771084</v>
      </c>
      <c r="AM90" s="180">
        <v>19</v>
      </c>
      <c r="AN90" s="127">
        <v>0.35714285714285721</v>
      </c>
      <c r="AO90" s="180">
        <v>2</v>
      </c>
      <c r="AP90" s="127">
        <v>-0.66666666666666674</v>
      </c>
      <c r="AQ90" s="117">
        <v>0</v>
      </c>
      <c r="AR90" s="127">
        <v>-1</v>
      </c>
      <c r="AS90" s="117">
        <v>2</v>
      </c>
      <c r="AT90" s="127">
        <v>-0.81818181818181812</v>
      </c>
    </row>
    <row r="91" spans="2:46" s="4" customFormat="1" ht="15" hidden="1" customHeight="1" outlineLevel="1" x14ac:dyDescent="0.25">
      <c r="B91" s="52" t="s">
        <v>83</v>
      </c>
      <c r="C91" s="180">
        <v>1122</v>
      </c>
      <c r="D91" s="127">
        <v>0.53698630136986303</v>
      </c>
      <c r="E91" s="117">
        <v>1028</v>
      </c>
      <c r="F91" s="127">
        <v>8.8983050847457612E-2</v>
      </c>
      <c r="G91" s="117">
        <v>2150</v>
      </c>
      <c r="H91" s="127">
        <v>0.28434886499402623</v>
      </c>
      <c r="I91" s="180">
        <v>1035</v>
      </c>
      <c r="J91" s="127">
        <v>0.52654867256637172</v>
      </c>
      <c r="K91" s="117">
        <v>956</v>
      </c>
      <c r="L91" s="127">
        <v>9.5074455899198274E-2</v>
      </c>
      <c r="M91" s="117">
        <v>1991</v>
      </c>
      <c r="N91" s="127">
        <v>0.28368794326241131</v>
      </c>
      <c r="O91" s="180">
        <v>256</v>
      </c>
      <c r="P91" s="127">
        <v>-3.8910505836575737E-3</v>
      </c>
      <c r="Q91" s="117">
        <v>719</v>
      </c>
      <c r="R91" s="127">
        <v>0.15780998389694045</v>
      </c>
      <c r="S91" s="117">
        <v>975</v>
      </c>
      <c r="T91" s="127">
        <v>0.11047835990888388</v>
      </c>
      <c r="U91" s="180">
        <v>621</v>
      </c>
      <c r="V91" s="127">
        <v>1.134020618556701</v>
      </c>
      <c r="W91" s="117">
        <v>137</v>
      </c>
      <c r="X91" s="127">
        <v>-0.31499999999999995</v>
      </c>
      <c r="Y91" s="117">
        <v>758</v>
      </c>
      <c r="Z91" s="127">
        <v>0.54378818737270884</v>
      </c>
      <c r="AA91" s="180">
        <v>60</v>
      </c>
      <c r="AB91" s="127">
        <v>2.5294117647058822</v>
      </c>
      <c r="AC91" s="117">
        <v>72</v>
      </c>
      <c r="AD91" s="127">
        <v>1.4084507042253502E-2</v>
      </c>
      <c r="AE91" s="117">
        <v>132</v>
      </c>
      <c r="AF91" s="127">
        <v>0.5</v>
      </c>
      <c r="AG91" s="180">
        <v>56</v>
      </c>
      <c r="AH91" s="127">
        <v>2.1111111111111112</v>
      </c>
      <c r="AI91" s="117">
        <v>68</v>
      </c>
      <c r="AJ91" s="127">
        <v>6.25E-2</v>
      </c>
      <c r="AK91" s="117">
        <v>124</v>
      </c>
      <c r="AL91" s="127">
        <v>0.51219512195121952</v>
      </c>
      <c r="AM91" s="180">
        <v>25</v>
      </c>
      <c r="AN91" s="127">
        <v>-0.24242424242424243</v>
      </c>
      <c r="AO91" s="180">
        <v>2</v>
      </c>
      <c r="AP91" s="127">
        <v>0</v>
      </c>
      <c r="AQ91" s="117">
        <v>0</v>
      </c>
      <c r="AR91" s="127" t="s">
        <v>90</v>
      </c>
      <c r="AS91" s="117">
        <v>2</v>
      </c>
      <c r="AT91" s="127">
        <v>0</v>
      </c>
    </row>
    <row r="92" spans="2:46" s="4" customFormat="1" ht="15" hidden="1" customHeight="1" outlineLevel="1" x14ac:dyDescent="0.25">
      <c r="B92" s="52" t="s">
        <v>84</v>
      </c>
      <c r="C92" s="180">
        <v>1207</v>
      </c>
      <c r="D92" s="127">
        <v>-0.10658771280532942</v>
      </c>
      <c r="E92" s="117">
        <v>2462</v>
      </c>
      <c r="F92" s="127">
        <v>0.57416879795396425</v>
      </c>
      <c r="G92" s="117">
        <v>3669</v>
      </c>
      <c r="H92" s="127">
        <v>0.2586620926243568</v>
      </c>
      <c r="I92" s="180">
        <v>1139</v>
      </c>
      <c r="J92" s="127">
        <v>-0.10736677115987459</v>
      </c>
      <c r="K92" s="117">
        <v>2321</v>
      </c>
      <c r="L92" s="127">
        <v>0.73988005997001505</v>
      </c>
      <c r="M92" s="117">
        <v>3460</v>
      </c>
      <c r="N92" s="127">
        <v>0.32567049808429127</v>
      </c>
      <c r="O92" s="180">
        <v>411</v>
      </c>
      <c r="P92" s="127">
        <v>0.69135802469135799</v>
      </c>
      <c r="Q92" s="117">
        <v>1774</v>
      </c>
      <c r="R92" s="127">
        <v>0.75469831849653812</v>
      </c>
      <c r="S92" s="117">
        <v>2185</v>
      </c>
      <c r="T92" s="127">
        <v>0.74242424242424243</v>
      </c>
      <c r="U92" s="180">
        <v>594</v>
      </c>
      <c r="V92" s="127">
        <v>-0.28260869565217395</v>
      </c>
      <c r="W92" s="117">
        <v>380</v>
      </c>
      <c r="X92" s="127">
        <v>0.45593869731800774</v>
      </c>
      <c r="Y92" s="117">
        <v>974</v>
      </c>
      <c r="Z92" s="127">
        <v>-0.10560146923783287</v>
      </c>
      <c r="AA92" s="180">
        <v>60</v>
      </c>
      <c r="AB92" s="127">
        <v>-1.6393442622950838E-2</v>
      </c>
      <c r="AC92" s="117">
        <v>141</v>
      </c>
      <c r="AD92" s="127">
        <v>-0.38157894736842102</v>
      </c>
      <c r="AE92" s="117">
        <v>201</v>
      </c>
      <c r="AF92" s="127">
        <v>-0.30449826989619377</v>
      </c>
      <c r="AG92" s="180">
        <v>36</v>
      </c>
      <c r="AH92" s="127">
        <v>-9.9999999999999978E-2</v>
      </c>
      <c r="AI92" s="117">
        <v>73</v>
      </c>
      <c r="AJ92" s="127">
        <v>-0.64390243902439026</v>
      </c>
      <c r="AK92" s="117">
        <v>109</v>
      </c>
      <c r="AL92" s="127">
        <v>-0.55510204081632653</v>
      </c>
      <c r="AM92" s="180">
        <v>8</v>
      </c>
      <c r="AN92" s="127">
        <v>-0.4285714285714286</v>
      </c>
      <c r="AO92" s="180">
        <v>0</v>
      </c>
      <c r="AP92" s="127" t="s">
        <v>90</v>
      </c>
      <c r="AQ92" s="117">
        <v>0</v>
      </c>
      <c r="AR92" s="127">
        <v>-1</v>
      </c>
      <c r="AS92" s="117">
        <v>0</v>
      </c>
      <c r="AT92" s="127">
        <v>-1</v>
      </c>
    </row>
    <row r="93" spans="2:46" s="4" customFormat="1" ht="15" hidden="1" customHeight="1" outlineLevel="1" x14ac:dyDescent="0.25">
      <c r="B93" s="52" t="s">
        <v>85</v>
      </c>
      <c r="C93" s="180">
        <v>1031</v>
      </c>
      <c r="D93" s="127">
        <v>1.9436345966958868E-3</v>
      </c>
      <c r="E93" s="117">
        <v>652</v>
      </c>
      <c r="F93" s="127">
        <v>-0.38081671415004748</v>
      </c>
      <c r="G93" s="117">
        <v>1683</v>
      </c>
      <c r="H93" s="127">
        <v>-0.19164265129683</v>
      </c>
      <c r="I93" s="180">
        <v>979</v>
      </c>
      <c r="J93" s="127">
        <v>1.1363636363636465E-2</v>
      </c>
      <c r="K93" s="117">
        <v>515</v>
      </c>
      <c r="L93" s="127">
        <v>-0.38836104513064129</v>
      </c>
      <c r="M93" s="117">
        <v>1494</v>
      </c>
      <c r="N93" s="127">
        <v>-0.17458563535911598</v>
      </c>
      <c r="O93" s="180">
        <v>115</v>
      </c>
      <c r="P93" s="127">
        <v>-0.30722891566265065</v>
      </c>
      <c r="Q93" s="117">
        <v>281</v>
      </c>
      <c r="R93" s="127">
        <v>-0.49277978339350181</v>
      </c>
      <c r="S93" s="117">
        <v>396</v>
      </c>
      <c r="T93" s="127">
        <v>-0.44999999999999996</v>
      </c>
      <c r="U93" s="180">
        <v>626</v>
      </c>
      <c r="V93" s="127">
        <v>-0.10057471264367812</v>
      </c>
      <c r="W93" s="117">
        <v>182</v>
      </c>
      <c r="X93" s="127">
        <v>-0.2188841201716738</v>
      </c>
      <c r="Y93" s="117">
        <v>808</v>
      </c>
      <c r="Z93" s="127">
        <v>-0.13024757804090414</v>
      </c>
      <c r="AA93" s="180">
        <v>30</v>
      </c>
      <c r="AB93" s="127">
        <v>-0.25</v>
      </c>
      <c r="AC93" s="117">
        <v>137</v>
      </c>
      <c r="AD93" s="127">
        <v>-0.35071090047393361</v>
      </c>
      <c r="AE93" s="117">
        <v>167</v>
      </c>
      <c r="AF93" s="127">
        <v>-0.33466135458167334</v>
      </c>
      <c r="AG93" s="180">
        <v>30</v>
      </c>
      <c r="AH93" s="127">
        <v>-0.16666666666666663</v>
      </c>
      <c r="AI93" s="117">
        <v>131</v>
      </c>
      <c r="AJ93" s="127">
        <v>-0.30319148936170215</v>
      </c>
      <c r="AK93" s="117">
        <v>161</v>
      </c>
      <c r="AL93" s="127">
        <v>-0.28125</v>
      </c>
      <c r="AM93" s="180">
        <v>22</v>
      </c>
      <c r="AN93" s="127">
        <v>4.7619047619047672E-2</v>
      </c>
      <c r="AO93" s="180">
        <v>0</v>
      </c>
      <c r="AP93" s="127" t="s">
        <v>90</v>
      </c>
      <c r="AQ93" s="117">
        <v>0</v>
      </c>
      <c r="AR93" s="127" t="s">
        <v>90</v>
      </c>
      <c r="AS93" s="117">
        <v>0</v>
      </c>
      <c r="AT93" s="127" t="s">
        <v>90</v>
      </c>
    </row>
    <row r="94" spans="2:46" s="4" customFormat="1" ht="15" hidden="1" customHeight="1" outlineLevel="1" x14ac:dyDescent="0.25">
      <c r="B94" s="52" t="s">
        <v>86</v>
      </c>
      <c r="C94" s="180">
        <v>1153</v>
      </c>
      <c r="D94" s="127">
        <v>0.16818642350557234</v>
      </c>
      <c r="E94" s="117">
        <v>817</v>
      </c>
      <c r="F94" s="127">
        <v>-9.5238095238095233E-2</v>
      </c>
      <c r="G94" s="117">
        <v>1970</v>
      </c>
      <c r="H94" s="127">
        <v>4.2328042328042326E-2</v>
      </c>
      <c r="I94" s="180">
        <v>1067</v>
      </c>
      <c r="J94" s="127">
        <v>0.15476190476190466</v>
      </c>
      <c r="K94" s="117">
        <v>775</v>
      </c>
      <c r="L94" s="127">
        <v>1.2919896640826156E-3</v>
      </c>
      <c r="M94" s="117">
        <v>1842</v>
      </c>
      <c r="N94" s="127">
        <v>8.4805653710247286E-2</v>
      </c>
      <c r="O94" s="180">
        <v>222</v>
      </c>
      <c r="P94" s="127">
        <v>0.15025906735751304</v>
      </c>
      <c r="Q94" s="117">
        <v>505</v>
      </c>
      <c r="R94" s="127">
        <v>4.1237113402061931E-2</v>
      </c>
      <c r="S94" s="117">
        <v>727</v>
      </c>
      <c r="T94" s="127">
        <v>7.2271386430678541E-2</v>
      </c>
      <c r="U94" s="180">
        <v>626</v>
      </c>
      <c r="V94" s="127">
        <v>4.8154093097914075E-3</v>
      </c>
      <c r="W94" s="117">
        <v>224</v>
      </c>
      <c r="X94" s="127">
        <v>-0.17037037037037039</v>
      </c>
      <c r="Y94" s="117">
        <v>850</v>
      </c>
      <c r="Z94" s="127">
        <v>-4.8152295632698738E-2</v>
      </c>
      <c r="AA94" s="180">
        <v>77</v>
      </c>
      <c r="AB94" s="127">
        <v>0.75</v>
      </c>
      <c r="AC94" s="117">
        <v>42</v>
      </c>
      <c r="AD94" s="127">
        <v>-0.67441860465116277</v>
      </c>
      <c r="AE94" s="117">
        <v>119</v>
      </c>
      <c r="AF94" s="127">
        <v>-0.31213872832369938</v>
      </c>
      <c r="AG94" s="180">
        <v>77</v>
      </c>
      <c r="AH94" s="127">
        <v>1.0810810810810811</v>
      </c>
      <c r="AI94" s="117">
        <v>40</v>
      </c>
      <c r="AJ94" s="127">
        <v>-0.65517241379310343</v>
      </c>
      <c r="AK94" s="117">
        <v>117</v>
      </c>
      <c r="AL94" s="127">
        <v>-0.23529411764705888</v>
      </c>
      <c r="AM94" s="180">
        <v>7</v>
      </c>
      <c r="AN94" s="127">
        <v>-0.61111111111111116</v>
      </c>
      <c r="AO94" s="180">
        <v>2</v>
      </c>
      <c r="AP94" s="127">
        <v>1</v>
      </c>
      <c r="AQ94" s="117">
        <v>0</v>
      </c>
      <c r="AR94" s="127" t="s">
        <v>90</v>
      </c>
      <c r="AS94" s="117">
        <v>2</v>
      </c>
      <c r="AT94" s="127">
        <v>1</v>
      </c>
    </row>
    <row r="95" spans="2:46" s="4" customFormat="1" ht="15" hidden="1" customHeight="1" outlineLevel="1" x14ac:dyDescent="0.25">
      <c r="B95" s="52" t="s">
        <v>87</v>
      </c>
      <c r="C95" s="180">
        <v>3410</v>
      </c>
      <c r="D95" s="127">
        <v>0.14123159303882193</v>
      </c>
      <c r="E95" s="117">
        <v>3962</v>
      </c>
      <c r="F95" s="127">
        <v>5.0928381962864755E-2</v>
      </c>
      <c r="G95" s="117">
        <v>7372</v>
      </c>
      <c r="H95" s="127">
        <v>9.085528262799647E-2</v>
      </c>
      <c r="I95" s="180">
        <v>3173</v>
      </c>
      <c r="J95" s="127">
        <v>0.11568213783403647</v>
      </c>
      <c r="K95" s="117">
        <v>3502</v>
      </c>
      <c r="L95" s="127">
        <v>1.8319278860133847E-2</v>
      </c>
      <c r="M95" s="117">
        <v>6675</v>
      </c>
      <c r="N95" s="127">
        <v>6.2390577749482645E-2</v>
      </c>
      <c r="O95" s="180">
        <v>792</v>
      </c>
      <c r="P95" s="127">
        <v>3.6649214659685958E-2</v>
      </c>
      <c r="Q95" s="117">
        <v>2147</v>
      </c>
      <c r="R95" s="127">
        <v>-0.17040185471406488</v>
      </c>
      <c r="S95" s="117">
        <v>2939</v>
      </c>
      <c r="T95" s="127">
        <v>-0.12321002386634849</v>
      </c>
      <c r="U95" s="180">
        <v>1978</v>
      </c>
      <c r="V95" s="127">
        <v>6.5732758620689724E-2</v>
      </c>
      <c r="W95" s="117">
        <v>1247</v>
      </c>
      <c r="X95" s="127">
        <v>0.63433813892529489</v>
      </c>
      <c r="Y95" s="117">
        <v>3225</v>
      </c>
      <c r="Z95" s="127">
        <v>0.23138602520045826</v>
      </c>
      <c r="AA95" s="180">
        <v>195</v>
      </c>
      <c r="AB95" s="127">
        <v>0.71052631578947367</v>
      </c>
      <c r="AC95" s="117">
        <v>452</v>
      </c>
      <c r="AD95" s="127">
        <v>0.37386018237082075</v>
      </c>
      <c r="AE95" s="117">
        <v>647</v>
      </c>
      <c r="AF95" s="127">
        <v>0.46049661399548536</v>
      </c>
      <c r="AG95" s="180">
        <v>178</v>
      </c>
      <c r="AH95" s="127">
        <v>0.5752212389380531</v>
      </c>
      <c r="AI95" s="117">
        <v>433</v>
      </c>
      <c r="AJ95" s="127">
        <v>0.46779661016949148</v>
      </c>
      <c r="AK95" s="117">
        <v>611</v>
      </c>
      <c r="AL95" s="127">
        <v>0.49754901960784315</v>
      </c>
      <c r="AM95" s="180">
        <v>32</v>
      </c>
      <c r="AN95" s="127">
        <v>0.14285714285714279</v>
      </c>
      <c r="AO95" s="180">
        <v>10</v>
      </c>
      <c r="AP95" s="127">
        <v>4</v>
      </c>
      <c r="AQ95" s="117">
        <v>8</v>
      </c>
      <c r="AR95" s="127">
        <v>3</v>
      </c>
      <c r="AS95" s="117">
        <v>18</v>
      </c>
      <c r="AT95" s="127">
        <v>3.5</v>
      </c>
    </row>
    <row r="96" spans="2:46" s="4" customFormat="1" ht="15" hidden="1" customHeight="1" outlineLevel="1" x14ac:dyDescent="0.25">
      <c r="B96" s="52" t="s">
        <v>88</v>
      </c>
      <c r="C96" s="180">
        <v>4717</v>
      </c>
      <c r="D96" s="127">
        <v>0.2429512516469039</v>
      </c>
      <c r="E96" s="117">
        <v>5474</v>
      </c>
      <c r="F96" s="127">
        <v>-4.5676429567642951E-2</v>
      </c>
      <c r="G96" s="117">
        <v>10191</v>
      </c>
      <c r="H96" s="127">
        <v>6.92477179729305E-2</v>
      </c>
      <c r="I96" s="180">
        <v>4207</v>
      </c>
      <c r="J96" s="127">
        <v>0.2301169590643275</v>
      </c>
      <c r="K96" s="117">
        <v>4874</v>
      </c>
      <c r="L96" s="127">
        <v>-7.6893939393939403E-2</v>
      </c>
      <c r="M96" s="117">
        <v>9081</v>
      </c>
      <c r="N96" s="127">
        <v>4.3793103448275916E-2</v>
      </c>
      <c r="O96" s="180">
        <v>1217</v>
      </c>
      <c r="P96" s="127">
        <v>0.48053527980535282</v>
      </c>
      <c r="Q96" s="117">
        <v>2948</v>
      </c>
      <c r="R96" s="127">
        <v>6.5798987707881507E-2</v>
      </c>
      <c r="S96" s="117">
        <v>4165</v>
      </c>
      <c r="T96" s="127">
        <v>0.16081382385730203</v>
      </c>
      <c r="U96" s="180">
        <v>2249</v>
      </c>
      <c r="V96" s="127">
        <v>5.8139534883721034E-3</v>
      </c>
      <c r="W96" s="117">
        <v>1701</v>
      </c>
      <c r="X96" s="127">
        <v>-4.4918585064570471E-2</v>
      </c>
      <c r="Y96" s="117">
        <v>3950</v>
      </c>
      <c r="Z96" s="127">
        <v>-1.6679113766492448E-2</v>
      </c>
      <c r="AA96" s="180">
        <v>355</v>
      </c>
      <c r="AB96" s="127">
        <v>0.26785714285714279</v>
      </c>
      <c r="AC96" s="117">
        <v>600</v>
      </c>
      <c r="AD96" s="127">
        <v>0.32743362831858414</v>
      </c>
      <c r="AE96" s="117">
        <v>955</v>
      </c>
      <c r="AF96" s="127">
        <v>0.30464480874316946</v>
      </c>
      <c r="AG96" s="180">
        <v>315</v>
      </c>
      <c r="AH96" s="127">
        <v>0.34615384615384626</v>
      </c>
      <c r="AI96" s="117">
        <v>569</v>
      </c>
      <c r="AJ96" s="127">
        <v>0.39803439803439811</v>
      </c>
      <c r="AK96" s="117">
        <v>884</v>
      </c>
      <c r="AL96" s="127">
        <v>0.37909516380655228</v>
      </c>
      <c r="AM96" s="180">
        <v>111</v>
      </c>
      <c r="AN96" s="127">
        <v>1.5813953488372094</v>
      </c>
      <c r="AO96" s="180">
        <v>44</v>
      </c>
      <c r="AP96" s="127">
        <v>-0.15384615384615385</v>
      </c>
      <c r="AQ96" s="117">
        <v>0</v>
      </c>
      <c r="AR96" s="127">
        <v>-1</v>
      </c>
      <c r="AS96" s="117">
        <v>44</v>
      </c>
      <c r="AT96" s="127">
        <v>-0.2142857142857143</v>
      </c>
    </row>
    <row r="97" spans="2:46" s="4" customFormat="1" ht="15" hidden="1" customHeight="1" outlineLevel="1" x14ac:dyDescent="0.25">
      <c r="B97" s="52" t="s">
        <v>89</v>
      </c>
      <c r="C97" s="180">
        <v>4347</v>
      </c>
      <c r="D97" s="127">
        <v>7.5457694210786741E-2</v>
      </c>
      <c r="E97" s="117">
        <v>6432</v>
      </c>
      <c r="F97" s="127">
        <v>-5.1607195517546445E-2</v>
      </c>
      <c r="G97" s="117">
        <v>10779</v>
      </c>
      <c r="H97" s="127">
        <v>-4.1574279379157364E-3</v>
      </c>
      <c r="I97" s="180">
        <v>3914</v>
      </c>
      <c r="J97" s="127">
        <v>4.3176972281449899E-2</v>
      </c>
      <c r="K97" s="117">
        <v>5739</v>
      </c>
      <c r="L97" s="127">
        <v>-9.3794410232117431E-2</v>
      </c>
      <c r="M97" s="117">
        <v>9653</v>
      </c>
      <c r="N97" s="127">
        <v>-4.2835894893406001E-2</v>
      </c>
      <c r="O97" s="180">
        <v>917</v>
      </c>
      <c r="P97" s="127">
        <v>8.00942285041224E-2</v>
      </c>
      <c r="Q97" s="117">
        <v>3762</v>
      </c>
      <c r="R97" s="127">
        <v>0.18787496053047037</v>
      </c>
      <c r="S97" s="117">
        <v>4679</v>
      </c>
      <c r="T97" s="127">
        <v>0.16508964143426286</v>
      </c>
      <c r="U97" s="180">
        <v>2024</v>
      </c>
      <c r="V97" s="127">
        <v>-0.14055201698513797</v>
      </c>
      <c r="W97" s="117">
        <v>1547</v>
      </c>
      <c r="X97" s="127">
        <v>-0.12697516930022579</v>
      </c>
      <c r="Y97" s="117">
        <v>3571</v>
      </c>
      <c r="Z97" s="127">
        <v>-0.13472255875938943</v>
      </c>
      <c r="AA97" s="180">
        <v>289</v>
      </c>
      <c r="AB97" s="127">
        <v>0.38277511961722488</v>
      </c>
      <c r="AC97" s="117">
        <v>693</v>
      </c>
      <c r="AD97" s="127">
        <v>0.56081081081081074</v>
      </c>
      <c r="AE97" s="117">
        <v>982</v>
      </c>
      <c r="AF97" s="127">
        <v>0.5038284839203675</v>
      </c>
      <c r="AG97" s="180">
        <v>273</v>
      </c>
      <c r="AH97" s="127">
        <v>0.54237288135593231</v>
      </c>
      <c r="AI97" s="117">
        <v>654</v>
      </c>
      <c r="AJ97" s="127">
        <v>0.63500000000000001</v>
      </c>
      <c r="AK97" s="117">
        <v>927</v>
      </c>
      <c r="AL97" s="127">
        <v>0.60658578856152512</v>
      </c>
      <c r="AM97" s="180">
        <v>121</v>
      </c>
      <c r="AN97" s="127">
        <v>0.59210526315789469</v>
      </c>
      <c r="AO97" s="180">
        <v>23</v>
      </c>
      <c r="AP97" s="127">
        <v>3.5999999999999996</v>
      </c>
      <c r="AQ97" s="117">
        <v>0</v>
      </c>
      <c r="AR97" s="127">
        <v>-1</v>
      </c>
      <c r="AS97" s="117">
        <v>23</v>
      </c>
      <c r="AT97" s="127">
        <v>1.2999999999999998</v>
      </c>
    </row>
    <row r="98" spans="2:46" s="4" customFormat="1" ht="15.75" collapsed="1" x14ac:dyDescent="0.25">
      <c r="B98" s="64">
        <v>2012</v>
      </c>
      <c r="C98" s="184">
        <v>40135</v>
      </c>
      <c r="D98" s="66">
        <v>6.2109664443738666E-2</v>
      </c>
      <c r="E98" s="185">
        <v>50380</v>
      </c>
      <c r="F98" s="66">
        <v>-0.13133437936444992</v>
      </c>
      <c r="G98" s="185">
        <v>90515</v>
      </c>
      <c r="H98" s="66">
        <v>-5.501905308764421E-2</v>
      </c>
      <c r="I98" s="184">
        <v>36865</v>
      </c>
      <c r="J98" s="66">
        <v>8.1941713380095704E-2</v>
      </c>
      <c r="K98" s="185">
        <v>45742</v>
      </c>
      <c r="L98" s="66">
        <v>-0.14046263412067572</v>
      </c>
      <c r="M98" s="185">
        <v>82607</v>
      </c>
      <c r="N98" s="66">
        <v>-5.3648757016840465E-2</v>
      </c>
      <c r="O98" s="184">
        <v>9780</v>
      </c>
      <c r="P98" s="66">
        <v>-3.1970701771750987E-2</v>
      </c>
      <c r="Q98" s="185">
        <v>27180</v>
      </c>
      <c r="R98" s="66">
        <v>-0.13755354593050928</v>
      </c>
      <c r="S98" s="185">
        <v>36960</v>
      </c>
      <c r="T98" s="66">
        <v>-0.11192272574366857</v>
      </c>
      <c r="U98" s="184">
        <v>21495</v>
      </c>
      <c r="V98" s="66">
        <v>2.4889143184093854E-2</v>
      </c>
      <c r="W98" s="185">
        <v>12730</v>
      </c>
      <c r="X98" s="66">
        <v>4.7355958958168465E-3</v>
      </c>
      <c r="Y98" s="185">
        <v>34225</v>
      </c>
      <c r="Z98" s="66">
        <v>1.7299289599619572E-2</v>
      </c>
      <c r="AA98" s="184">
        <v>2524</v>
      </c>
      <c r="AB98" s="66">
        <v>-0.18343578130054994</v>
      </c>
      <c r="AC98" s="185">
        <v>4622</v>
      </c>
      <c r="AD98" s="66">
        <v>1.0273224043715778E-2</v>
      </c>
      <c r="AE98" s="185">
        <v>7146</v>
      </c>
      <c r="AF98" s="66">
        <v>-6.7831985390033878E-2</v>
      </c>
      <c r="AG98" s="184">
        <v>2149</v>
      </c>
      <c r="AH98" s="66">
        <v>-0.22725638259618841</v>
      </c>
      <c r="AI98" s="185">
        <v>4248</v>
      </c>
      <c r="AJ98" s="66">
        <v>2.5591501690004792E-2</v>
      </c>
      <c r="AK98" s="185">
        <v>6397</v>
      </c>
      <c r="AL98" s="66">
        <v>-7.5978621984688743E-2</v>
      </c>
      <c r="AM98" s="184">
        <v>578</v>
      </c>
      <c r="AN98" s="66">
        <v>0.11153846153846159</v>
      </c>
      <c r="AO98" s="184">
        <v>168</v>
      </c>
      <c r="AP98" s="66">
        <v>0.61538461538461542</v>
      </c>
      <c r="AQ98" s="185">
        <v>16</v>
      </c>
      <c r="AR98" s="66">
        <v>-0.92195121951219516</v>
      </c>
      <c r="AS98" s="185">
        <v>184</v>
      </c>
      <c r="AT98" s="66">
        <v>-0.40453074433656955</v>
      </c>
    </row>
    <row r="99" spans="2:46" s="4" customFormat="1" ht="15" hidden="1" customHeight="1" outlineLevel="1" x14ac:dyDescent="0.25">
      <c r="B99" s="52" t="s">
        <v>78</v>
      </c>
      <c r="C99" s="180">
        <v>4986</v>
      </c>
      <c r="D99" s="127">
        <v>0.16631578947368419</v>
      </c>
      <c r="E99" s="117">
        <v>7004</v>
      </c>
      <c r="F99" s="127">
        <v>-0.16826980168626049</v>
      </c>
      <c r="G99" s="117">
        <v>11990</v>
      </c>
      <c r="H99" s="127">
        <v>-5.5608065532451123E-2</v>
      </c>
      <c r="I99" s="180">
        <v>4337</v>
      </c>
      <c r="J99" s="127">
        <v>5.9096459096459109E-2</v>
      </c>
      <c r="K99" s="117">
        <v>6339</v>
      </c>
      <c r="L99" s="127">
        <v>-0.14855607790463399</v>
      </c>
      <c r="M99" s="117">
        <v>10676</v>
      </c>
      <c r="N99" s="127">
        <v>-7.4870017331022498E-2</v>
      </c>
      <c r="O99" s="180">
        <v>1358</v>
      </c>
      <c r="P99" s="127">
        <v>0.59952885747938756</v>
      </c>
      <c r="Q99" s="117">
        <v>3798</v>
      </c>
      <c r="R99" s="127">
        <v>-0.27157652474108174</v>
      </c>
      <c r="S99" s="117">
        <v>5156</v>
      </c>
      <c r="T99" s="127">
        <v>-0.14959590961570179</v>
      </c>
      <c r="U99" s="180">
        <v>2741</v>
      </c>
      <c r="V99" s="127">
        <v>-5.2868002764340005E-2</v>
      </c>
      <c r="W99" s="117">
        <v>1536</v>
      </c>
      <c r="X99" s="127">
        <v>-0.13023782559456398</v>
      </c>
      <c r="Y99" s="117">
        <v>4277</v>
      </c>
      <c r="Z99" s="127">
        <v>-8.2188841201716767E-2</v>
      </c>
      <c r="AA99" s="180">
        <v>597</v>
      </c>
      <c r="AB99" s="127">
        <v>3.488721804511278</v>
      </c>
      <c r="AC99" s="117">
        <v>659</v>
      </c>
      <c r="AD99" s="127">
        <v>-0.32479508196721307</v>
      </c>
      <c r="AE99" s="117">
        <v>1256</v>
      </c>
      <c r="AF99" s="127">
        <v>0.13255184851217305</v>
      </c>
      <c r="AG99" s="180">
        <v>556</v>
      </c>
      <c r="AH99" s="127">
        <v>5.177777777777778</v>
      </c>
      <c r="AI99" s="117">
        <v>582</v>
      </c>
      <c r="AJ99" s="127">
        <v>-0.36043956043956049</v>
      </c>
      <c r="AK99" s="117">
        <v>1138</v>
      </c>
      <c r="AL99" s="127">
        <v>0.1379999999999999</v>
      </c>
      <c r="AM99" s="180">
        <v>40</v>
      </c>
      <c r="AN99" s="127">
        <v>5.2631578947368363E-2</v>
      </c>
      <c r="AO99" s="180">
        <v>12</v>
      </c>
      <c r="AP99" s="127">
        <v>0.33333333333333326</v>
      </c>
      <c r="AQ99" s="117">
        <v>6</v>
      </c>
      <c r="AR99" s="127" t="s">
        <v>90</v>
      </c>
      <c r="AS99" s="117">
        <v>18</v>
      </c>
      <c r="AT99" s="127">
        <v>1</v>
      </c>
    </row>
    <row r="100" spans="2:46" s="4" customFormat="1" ht="15" hidden="1" customHeight="1" outlineLevel="1" x14ac:dyDescent="0.25">
      <c r="B100" s="52" t="s">
        <v>79</v>
      </c>
      <c r="C100" s="180">
        <v>6592</v>
      </c>
      <c r="D100" s="127">
        <v>0.45711759504862948</v>
      </c>
      <c r="E100" s="117">
        <v>10327</v>
      </c>
      <c r="F100" s="127">
        <v>0.19927999070955749</v>
      </c>
      <c r="G100" s="117">
        <v>16919</v>
      </c>
      <c r="H100" s="127">
        <v>0.28808526836695858</v>
      </c>
      <c r="I100" s="180">
        <v>5854</v>
      </c>
      <c r="J100" s="127">
        <v>0.40249161475802597</v>
      </c>
      <c r="K100" s="117">
        <v>9573</v>
      </c>
      <c r="L100" s="127">
        <v>0.24163424124513622</v>
      </c>
      <c r="M100" s="117">
        <v>15427</v>
      </c>
      <c r="N100" s="127">
        <v>0.29813194210703475</v>
      </c>
      <c r="O100" s="180">
        <v>2273</v>
      </c>
      <c r="P100" s="127">
        <v>1.2798395185556668</v>
      </c>
      <c r="Q100" s="117">
        <v>5353</v>
      </c>
      <c r="R100" s="127">
        <v>9.6190116937004966E-3</v>
      </c>
      <c r="S100" s="117">
        <v>7626</v>
      </c>
      <c r="T100" s="127">
        <v>0.21066836005715195</v>
      </c>
      <c r="U100" s="180">
        <v>3141</v>
      </c>
      <c r="V100" s="127">
        <v>0.17332835263354496</v>
      </c>
      <c r="W100" s="117">
        <v>1961</v>
      </c>
      <c r="X100" s="127">
        <v>1.2913223140495811E-2</v>
      </c>
      <c r="Y100" s="117">
        <v>5102</v>
      </c>
      <c r="Z100" s="127">
        <v>0.10600476913071755</v>
      </c>
      <c r="AA100" s="180">
        <v>652</v>
      </c>
      <c r="AB100" s="127">
        <v>1.4603773584905659</v>
      </c>
      <c r="AC100" s="117">
        <v>754</v>
      </c>
      <c r="AD100" s="127">
        <v>-0.16315205327413984</v>
      </c>
      <c r="AE100" s="117">
        <v>1406</v>
      </c>
      <c r="AF100" s="127">
        <v>0.20583190394511153</v>
      </c>
      <c r="AG100" s="180">
        <v>562</v>
      </c>
      <c r="AH100" s="127">
        <v>1.7414634146341466</v>
      </c>
      <c r="AI100" s="117">
        <v>713</v>
      </c>
      <c r="AJ100" s="127">
        <v>-0.15119047619047621</v>
      </c>
      <c r="AK100" s="117">
        <v>1275</v>
      </c>
      <c r="AL100" s="127">
        <v>0.22009569377990434</v>
      </c>
      <c r="AM100" s="180">
        <v>75</v>
      </c>
      <c r="AN100" s="127">
        <v>0</v>
      </c>
      <c r="AO100" s="180">
        <v>11</v>
      </c>
      <c r="AP100" s="127">
        <v>0.10000000000000009</v>
      </c>
      <c r="AQ100" s="117">
        <v>0</v>
      </c>
      <c r="AR100" s="127" t="s">
        <v>90</v>
      </c>
      <c r="AS100" s="117">
        <v>11</v>
      </c>
      <c r="AT100" s="127">
        <v>0.10000000000000009</v>
      </c>
    </row>
    <row r="101" spans="2:46" s="4" customFormat="1" ht="15" hidden="1" customHeight="1" outlineLevel="1" x14ac:dyDescent="0.25">
      <c r="B101" s="52" t="s">
        <v>80</v>
      </c>
      <c r="C101" s="180">
        <v>5974</v>
      </c>
      <c r="D101" s="127">
        <v>0.25874420564686051</v>
      </c>
      <c r="E101" s="117">
        <v>11026</v>
      </c>
      <c r="F101" s="127">
        <v>0.46993734168777501</v>
      </c>
      <c r="G101" s="117">
        <v>17000</v>
      </c>
      <c r="H101" s="127">
        <v>0.38809504368416747</v>
      </c>
      <c r="I101" s="180">
        <v>5180</v>
      </c>
      <c r="J101" s="127">
        <v>0.14576421145764207</v>
      </c>
      <c r="K101" s="117">
        <v>10178</v>
      </c>
      <c r="L101" s="127">
        <v>0.48432259005395939</v>
      </c>
      <c r="M101" s="117">
        <v>15358</v>
      </c>
      <c r="N101" s="127">
        <v>0.34979785551063447</v>
      </c>
      <c r="O101" s="180">
        <v>1637</v>
      </c>
      <c r="P101" s="127">
        <v>0.38494077834179352</v>
      </c>
      <c r="Q101" s="117">
        <v>5561</v>
      </c>
      <c r="R101" s="127">
        <v>0.16411974042285959</v>
      </c>
      <c r="S101" s="117">
        <v>7198</v>
      </c>
      <c r="T101" s="127">
        <v>0.20792079207920788</v>
      </c>
      <c r="U101" s="180">
        <v>3253</v>
      </c>
      <c r="V101" s="127">
        <v>0.1442138586000703</v>
      </c>
      <c r="W101" s="117">
        <v>2242</v>
      </c>
      <c r="X101" s="127">
        <v>0.33293697978596914</v>
      </c>
      <c r="Y101" s="117">
        <v>5495</v>
      </c>
      <c r="Z101" s="127">
        <v>0.21436464088397789</v>
      </c>
      <c r="AA101" s="180">
        <v>697</v>
      </c>
      <c r="AB101" s="127">
        <v>2.668421052631579</v>
      </c>
      <c r="AC101" s="117">
        <v>848</v>
      </c>
      <c r="AD101" s="127">
        <v>0.31677018633540377</v>
      </c>
      <c r="AE101" s="117">
        <v>1545</v>
      </c>
      <c r="AF101" s="127">
        <v>0.85251798561151082</v>
      </c>
      <c r="AG101" s="180">
        <v>658</v>
      </c>
      <c r="AH101" s="127">
        <v>4.306451612903226</v>
      </c>
      <c r="AI101" s="117">
        <v>766</v>
      </c>
      <c r="AJ101" s="127">
        <v>0.28093645484949836</v>
      </c>
      <c r="AK101" s="117">
        <v>1424</v>
      </c>
      <c r="AL101" s="127">
        <v>0.97229916897506929</v>
      </c>
      <c r="AM101" s="180">
        <v>90</v>
      </c>
      <c r="AN101" s="127">
        <v>2.3333333333333335</v>
      </c>
      <c r="AO101" s="180">
        <v>7</v>
      </c>
      <c r="AP101" s="127">
        <v>-0.125</v>
      </c>
      <c r="AQ101" s="117">
        <v>0</v>
      </c>
      <c r="AR101" s="127" t="s">
        <v>90</v>
      </c>
      <c r="AS101" s="117">
        <v>7</v>
      </c>
      <c r="AT101" s="127">
        <v>-0.125</v>
      </c>
    </row>
    <row r="102" spans="2:46" s="4" customFormat="1" ht="15" hidden="1" customHeight="1" outlineLevel="1" x14ac:dyDescent="0.25">
      <c r="B102" s="52" t="s">
        <v>81</v>
      </c>
      <c r="C102" s="180">
        <v>4445</v>
      </c>
      <c r="D102" s="127">
        <v>1.2678571428571428</v>
      </c>
      <c r="E102" s="117">
        <v>7202</v>
      </c>
      <c r="F102" s="127">
        <v>1.8023346303501944</v>
      </c>
      <c r="G102" s="117">
        <v>11647</v>
      </c>
      <c r="H102" s="127">
        <v>1.571081677704194</v>
      </c>
      <c r="I102" s="180">
        <v>4010</v>
      </c>
      <c r="J102" s="127">
        <v>1.1183306920232434</v>
      </c>
      <c r="K102" s="117">
        <v>6643</v>
      </c>
      <c r="L102" s="127">
        <v>1.9977436823104693</v>
      </c>
      <c r="M102" s="117">
        <v>10653</v>
      </c>
      <c r="N102" s="127">
        <v>1.5926016062302262</v>
      </c>
      <c r="O102" s="180">
        <v>1304</v>
      </c>
      <c r="P102" s="127">
        <v>3.591549295774648</v>
      </c>
      <c r="Q102" s="117">
        <v>4340</v>
      </c>
      <c r="R102" s="127">
        <v>1.7856225930680361</v>
      </c>
      <c r="S102" s="117">
        <v>5644</v>
      </c>
      <c r="T102" s="127">
        <v>2.0640608034744843</v>
      </c>
      <c r="U102" s="180">
        <v>2424</v>
      </c>
      <c r="V102" s="127">
        <v>0.68450312717164707</v>
      </c>
      <c r="W102" s="117">
        <v>1393</v>
      </c>
      <c r="X102" s="127">
        <v>1.3490725126475547</v>
      </c>
      <c r="Y102" s="117">
        <v>3817</v>
      </c>
      <c r="Z102" s="127">
        <v>0.87844488188976388</v>
      </c>
      <c r="AA102" s="180">
        <v>361</v>
      </c>
      <c r="AB102" s="127">
        <v>7.204545454545455</v>
      </c>
      <c r="AC102" s="117">
        <v>378</v>
      </c>
      <c r="AD102" s="127">
        <v>6.7796610169491567E-2</v>
      </c>
      <c r="AE102" s="117">
        <v>739</v>
      </c>
      <c r="AF102" s="127">
        <v>0.85678391959799005</v>
      </c>
      <c r="AG102" s="180">
        <v>332</v>
      </c>
      <c r="AH102" s="127">
        <v>9.0606060606060606</v>
      </c>
      <c r="AI102" s="117">
        <v>341</v>
      </c>
      <c r="AJ102" s="127">
        <v>3.3333333333333437E-2</v>
      </c>
      <c r="AK102" s="117">
        <v>673</v>
      </c>
      <c r="AL102" s="127">
        <v>0.85399449035812669</v>
      </c>
      <c r="AM102" s="180">
        <v>68</v>
      </c>
      <c r="AN102" s="127">
        <v>2.0909090909090908</v>
      </c>
      <c r="AO102" s="180">
        <v>6</v>
      </c>
      <c r="AP102" s="127">
        <v>5</v>
      </c>
      <c r="AQ102" s="117">
        <v>181</v>
      </c>
      <c r="AR102" s="127" t="s">
        <v>90</v>
      </c>
      <c r="AS102" s="117">
        <v>187</v>
      </c>
      <c r="AT102" s="127">
        <v>186</v>
      </c>
    </row>
    <row r="103" spans="2:46" s="4" customFormat="1" ht="15" hidden="1" customHeight="1" outlineLevel="1" x14ac:dyDescent="0.25">
      <c r="B103" s="52" t="s">
        <v>82</v>
      </c>
      <c r="C103" s="180">
        <v>869</v>
      </c>
      <c r="D103" s="127">
        <v>0.25759768451519527</v>
      </c>
      <c r="E103" s="117">
        <v>1686</v>
      </c>
      <c r="F103" s="127">
        <v>0.71515768056968465</v>
      </c>
      <c r="G103" s="117">
        <v>2555</v>
      </c>
      <c r="H103" s="127">
        <v>0.52628434886499398</v>
      </c>
      <c r="I103" s="180">
        <v>830</v>
      </c>
      <c r="J103" s="127">
        <v>0.2613981762917934</v>
      </c>
      <c r="K103" s="117">
        <v>1609</v>
      </c>
      <c r="L103" s="127">
        <v>0.64687819856704198</v>
      </c>
      <c r="M103" s="117">
        <v>2439</v>
      </c>
      <c r="N103" s="127">
        <v>0.49174311926605507</v>
      </c>
      <c r="O103" s="180">
        <v>237</v>
      </c>
      <c r="P103" s="127">
        <v>2.5909090909090908</v>
      </c>
      <c r="Q103" s="117">
        <v>1271</v>
      </c>
      <c r="R103" s="127">
        <v>0.36813778256189456</v>
      </c>
      <c r="S103" s="117">
        <v>1508</v>
      </c>
      <c r="T103" s="127">
        <v>0.51557788944723626</v>
      </c>
      <c r="U103" s="180">
        <v>529</v>
      </c>
      <c r="V103" s="127">
        <v>4.1338582677165281E-2</v>
      </c>
      <c r="W103" s="117">
        <v>258</v>
      </c>
      <c r="X103" s="127">
        <v>4.7333333333333334</v>
      </c>
      <c r="Y103" s="117">
        <v>787</v>
      </c>
      <c r="Z103" s="127">
        <v>0.42314647377938508</v>
      </c>
      <c r="AA103" s="180">
        <v>19</v>
      </c>
      <c r="AB103" s="127">
        <v>0.1875</v>
      </c>
      <c r="AC103" s="117">
        <v>72</v>
      </c>
      <c r="AD103" s="127">
        <v>11</v>
      </c>
      <c r="AE103" s="117">
        <v>91</v>
      </c>
      <c r="AF103" s="127">
        <v>3.1363636363636367</v>
      </c>
      <c r="AG103" s="180">
        <v>18</v>
      </c>
      <c r="AH103" s="127">
        <v>0.5</v>
      </c>
      <c r="AI103" s="117">
        <v>65</v>
      </c>
      <c r="AJ103" s="127">
        <v>12</v>
      </c>
      <c r="AK103" s="117">
        <v>83</v>
      </c>
      <c r="AL103" s="127">
        <v>3.882352941176471</v>
      </c>
      <c r="AM103" s="180">
        <v>14</v>
      </c>
      <c r="AN103" s="127">
        <v>0.39999999999999991</v>
      </c>
      <c r="AO103" s="180">
        <v>6</v>
      </c>
      <c r="AP103" s="127">
        <v>-0.1428571428571429</v>
      </c>
      <c r="AQ103" s="117">
        <v>5</v>
      </c>
      <c r="AR103" s="127" t="s">
        <v>90</v>
      </c>
      <c r="AS103" s="117">
        <v>11</v>
      </c>
      <c r="AT103" s="127">
        <v>0.5714285714285714</v>
      </c>
    </row>
    <row r="104" spans="2:46" s="4" customFormat="1" ht="15" hidden="1" customHeight="1" outlineLevel="1" x14ac:dyDescent="0.25">
      <c r="B104" s="52" t="s">
        <v>83</v>
      </c>
      <c r="C104" s="180">
        <v>730</v>
      </c>
      <c r="D104" s="127">
        <v>-8.9775561097256817E-2</v>
      </c>
      <c r="E104" s="117">
        <v>944</v>
      </c>
      <c r="F104" s="127">
        <v>0.37010159651669094</v>
      </c>
      <c r="G104" s="117">
        <v>1674</v>
      </c>
      <c r="H104" s="127">
        <v>0.12273641851106643</v>
      </c>
      <c r="I104" s="180">
        <v>678</v>
      </c>
      <c r="J104" s="127">
        <v>-0.11372549019607847</v>
      </c>
      <c r="K104" s="117">
        <v>873</v>
      </c>
      <c r="L104" s="127">
        <v>0.33690658499234294</v>
      </c>
      <c r="M104" s="117">
        <v>1551</v>
      </c>
      <c r="N104" s="127">
        <v>9.3794076163610685E-2</v>
      </c>
      <c r="O104" s="180">
        <v>257</v>
      </c>
      <c r="P104" s="127">
        <v>2.2124999999999999</v>
      </c>
      <c r="Q104" s="117">
        <v>621</v>
      </c>
      <c r="R104" s="127">
        <v>7.8125E-2</v>
      </c>
      <c r="S104" s="117">
        <v>878</v>
      </c>
      <c r="T104" s="127">
        <v>0.33841463414634143</v>
      </c>
      <c r="U104" s="180">
        <v>291</v>
      </c>
      <c r="V104" s="127">
        <v>-0.55092592592592593</v>
      </c>
      <c r="W104" s="117">
        <v>200</v>
      </c>
      <c r="X104" s="127">
        <v>2.8461538461538463</v>
      </c>
      <c r="Y104" s="117">
        <v>491</v>
      </c>
      <c r="Z104" s="127">
        <v>-0.2985714285714286</v>
      </c>
      <c r="AA104" s="180">
        <v>17</v>
      </c>
      <c r="AB104" s="127">
        <v>-0.19047619047619047</v>
      </c>
      <c r="AC104" s="117">
        <v>71</v>
      </c>
      <c r="AD104" s="127">
        <v>1.1515151515151514</v>
      </c>
      <c r="AE104" s="117">
        <v>88</v>
      </c>
      <c r="AF104" s="127">
        <v>0.62962962962962954</v>
      </c>
      <c r="AG104" s="180">
        <v>18</v>
      </c>
      <c r="AH104" s="127">
        <v>0.19999999999999996</v>
      </c>
      <c r="AI104" s="117">
        <v>64</v>
      </c>
      <c r="AJ104" s="127">
        <v>1.064516129032258</v>
      </c>
      <c r="AK104" s="117">
        <v>82</v>
      </c>
      <c r="AL104" s="127">
        <v>0.78260869565217384</v>
      </c>
      <c r="AM104" s="180">
        <v>33</v>
      </c>
      <c r="AN104" s="127">
        <v>1.3571428571428572</v>
      </c>
      <c r="AO104" s="180">
        <v>2</v>
      </c>
      <c r="AP104" s="127">
        <v>0</v>
      </c>
      <c r="AQ104" s="117">
        <v>0</v>
      </c>
      <c r="AR104" s="127">
        <v>-1</v>
      </c>
      <c r="AS104" s="117">
        <v>2</v>
      </c>
      <c r="AT104" s="127">
        <v>-0.6</v>
      </c>
    </row>
    <row r="105" spans="2:46" s="4" customFormat="1" ht="15" hidden="1" customHeight="1" outlineLevel="1" x14ac:dyDescent="0.25">
      <c r="B105" s="52" t="s">
        <v>84</v>
      </c>
      <c r="C105" s="180">
        <v>1351</v>
      </c>
      <c r="D105" s="127">
        <v>0.69086357947434296</v>
      </c>
      <c r="E105" s="117">
        <v>1564</v>
      </c>
      <c r="F105" s="127">
        <v>0.76923076923076916</v>
      </c>
      <c r="G105" s="117">
        <v>2915</v>
      </c>
      <c r="H105" s="127">
        <v>0.73202614379084974</v>
      </c>
      <c r="I105" s="180">
        <v>1276</v>
      </c>
      <c r="J105" s="127">
        <v>0.86277372262773722</v>
      </c>
      <c r="K105" s="117">
        <v>1334</v>
      </c>
      <c r="L105" s="127">
        <v>0.71465295629820047</v>
      </c>
      <c r="M105" s="117">
        <v>2610</v>
      </c>
      <c r="N105" s="127">
        <v>0.78400546821599448</v>
      </c>
      <c r="O105" s="180">
        <v>243</v>
      </c>
      <c r="P105" s="127">
        <v>2.4714285714285715</v>
      </c>
      <c r="Q105" s="117">
        <v>1011</v>
      </c>
      <c r="R105" s="127">
        <v>0.85164835164835173</v>
      </c>
      <c r="S105" s="117">
        <v>1254</v>
      </c>
      <c r="T105" s="127">
        <v>1.0357142857142856</v>
      </c>
      <c r="U105" s="180">
        <v>828</v>
      </c>
      <c r="V105" s="127">
        <v>0.51648351648351642</v>
      </c>
      <c r="W105" s="117">
        <v>261</v>
      </c>
      <c r="X105" s="127">
        <v>0.5</v>
      </c>
      <c r="Y105" s="117">
        <v>1089</v>
      </c>
      <c r="Z105" s="127">
        <v>0.51249999999999996</v>
      </c>
      <c r="AA105" s="180">
        <v>61</v>
      </c>
      <c r="AB105" s="127">
        <v>-0.32967032967032972</v>
      </c>
      <c r="AC105" s="117">
        <v>228</v>
      </c>
      <c r="AD105" s="127">
        <v>1.1509433962264151</v>
      </c>
      <c r="AE105" s="117">
        <v>289</v>
      </c>
      <c r="AF105" s="127">
        <v>0.46700507614213205</v>
      </c>
      <c r="AG105" s="180">
        <v>40</v>
      </c>
      <c r="AH105" s="127">
        <v>-0.4285714285714286</v>
      </c>
      <c r="AI105" s="117">
        <v>205</v>
      </c>
      <c r="AJ105" s="127">
        <v>1.0918367346938775</v>
      </c>
      <c r="AK105" s="117">
        <v>245</v>
      </c>
      <c r="AL105" s="127">
        <v>0.45833333333333326</v>
      </c>
      <c r="AM105" s="180">
        <v>14</v>
      </c>
      <c r="AN105" s="127">
        <v>-0.39130434782608692</v>
      </c>
      <c r="AO105" s="180">
        <v>0</v>
      </c>
      <c r="AP105" s="127" t="s">
        <v>90</v>
      </c>
      <c r="AQ105" s="117">
        <v>2</v>
      </c>
      <c r="AR105" s="127" t="s">
        <v>90</v>
      </c>
      <c r="AS105" s="117">
        <v>2</v>
      </c>
      <c r="AT105" s="127" t="s">
        <v>90</v>
      </c>
    </row>
    <row r="106" spans="2:46" s="4" customFormat="1" ht="15" hidden="1" customHeight="1" outlineLevel="1" x14ac:dyDescent="0.25">
      <c r="B106" s="52" t="s">
        <v>85</v>
      </c>
      <c r="C106" s="180">
        <v>1029</v>
      </c>
      <c r="D106" s="127">
        <v>0.673170731707317</v>
      </c>
      <c r="E106" s="117">
        <v>1053</v>
      </c>
      <c r="F106" s="127">
        <v>0.89388489208633093</v>
      </c>
      <c r="G106" s="117">
        <v>2082</v>
      </c>
      <c r="H106" s="127">
        <v>0.77796754910333044</v>
      </c>
      <c r="I106" s="180">
        <v>968</v>
      </c>
      <c r="J106" s="127">
        <v>0.75045207956600368</v>
      </c>
      <c r="K106" s="117">
        <v>842</v>
      </c>
      <c r="L106" s="127">
        <v>0.61302681992337171</v>
      </c>
      <c r="M106" s="117">
        <v>1810</v>
      </c>
      <c r="N106" s="127">
        <v>0.6837209302325582</v>
      </c>
      <c r="O106" s="180">
        <v>166</v>
      </c>
      <c r="P106" s="127">
        <v>3.882352941176471</v>
      </c>
      <c r="Q106" s="117">
        <v>554</v>
      </c>
      <c r="R106" s="127">
        <v>0.18884120171673824</v>
      </c>
      <c r="S106" s="117">
        <v>720</v>
      </c>
      <c r="T106" s="127">
        <v>0.43999999999999995</v>
      </c>
      <c r="U106" s="180">
        <v>696</v>
      </c>
      <c r="V106" s="127">
        <v>0.48085106382978715</v>
      </c>
      <c r="W106" s="117">
        <v>233</v>
      </c>
      <c r="X106" s="127">
        <v>2.7580645161290325</v>
      </c>
      <c r="Y106" s="117">
        <v>929</v>
      </c>
      <c r="Z106" s="127">
        <v>0.74624060150375948</v>
      </c>
      <c r="AA106" s="180">
        <v>40</v>
      </c>
      <c r="AB106" s="127">
        <v>0.14285714285714279</v>
      </c>
      <c r="AC106" s="117">
        <v>211</v>
      </c>
      <c r="AD106" s="127">
        <v>5.2058823529411766</v>
      </c>
      <c r="AE106" s="117">
        <v>251</v>
      </c>
      <c r="AF106" s="127">
        <v>2.63768115942029</v>
      </c>
      <c r="AG106" s="180">
        <v>36</v>
      </c>
      <c r="AH106" s="127">
        <v>9.0909090909090828E-2</v>
      </c>
      <c r="AI106" s="117">
        <v>188</v>
      </c>
      <c r="AJ106" s="127">
        <v>5.064516129032258</v>
      </c>
      <c r="AK106" s="117">
        <v>224</v>
      </c>
      <c r="AL106" s="127">
        <v>2.5</v>
      </c>
      <c r="AM106" s="180">
        <v>21</v>
      </c>
      <c r="AN106" s="127">
        <v>-0.16000000000000003</v>
      </c>
      <c r="AO106" s="180">
        <v>0</v>
      </c>
      <c r="AP106" s="127">
        <v>-1</v>
      </c>
      <c r="AQ106" s="117">
        <v>0</v>
      </c>
      <c r="AR106" s="127" t="s">
        <v>90</v>
      </c>
      <c r="AS106" s="117">
        <v>0</v>
      </c>
      <c r="AT106" s="127">
        <v>-1</v>
      </c>
    </row>
    <row r="107" spans="2:46" s="4" customFormat="1" ht="15" hidden="1" customHeight="1" outlineLevel="1" x14ac:dyDescent="0.25">
      <c r="B107" s="52" t="s">
        <v>86</v>
      </c>
      <c r="C107" s="180">
        <v>987</v>
      </c>
      <c r="D107" s="127">
        <v>0.71057192374350087</v>
      </c>
      <c r="E107" s="117">
        <v>903</v>
      </c>
      <c r="F107" s="127">
        <v>0.81325301204819267</v>
      </c>
      <c r="G107" s="117">
        <v>1890</v>
      </c>
      <c r="H107" s="127">
        <v>0.75813953488372099</v>
      </c>
      <c r="I107" s="180">
        <v>924</v>
      </c>
      <c r="J107" s="127">
        <v>0.73358348968105069</v>
      </c>
      <c r="K107" s="117">
        <v>774</v>
      </c>
      <c r="L107" s="127">
        <v>0.87409200968523004</v>
      </c>
      <c r="M107" s="117">
        <v>1698</v>
      </c>
      <c r="N107" s="127">
        <v>0.79492600422832971</v>
      </c>
      <c r="O107" s="180">
        <v>193</v>
      </c>
      <c r="P107" s="127">
        <v>1.0104166666666665</v>
      </c>
      <c r="Q107" s="117">
        <v>485</v>
      </c>
      <c r="R107" s="127">
        <v>0.55448717948717952</v>
      </c>
      <c r="S107" s="117">
        <v>678</v>
      </c>
      <c r="T107" s="127">
        <v>0.66176470588235303</v>
      </c>
      <c r="U107" s="180">
        <v>623</v>
      </c>
      <c r="V107" s="127">
        <v>0.55750000000000011</v>
      </c>
      <c r="W107" s="117">
        <v>270</v>
      </c>
      <c r="X107" s="127">
        <v>1.5714285714285716</v>
      </c>
      <c r="Y107" s="117">
        <v>893</v>
      </c>
      <c r="Z107" s="127">
        <v>0.76831683168316833</v>
      </c>
      <c r="AA107" s="180">
        <v>44</v>
      </c>
      <c r="AB107" s="127">
        <v>0.69230769230769229</v>
      </c>
      <c r="AC107" s="117">
        <v>129</v>
      </c>
      <c r="AD107" s="127">
        <v>0.51764705882352935</v>
      </c>
      <c r="AE107" s="117">
        <v>173</v>
      </c>
      <c r="AF107" s="127">
        <v>0.55855855855855863</v>
      </c>
      <c r="AG107" s="180">
        <v>37</v>
      </c>
      <c r="AH107" s="127">
        <v>0.68181818181818188</v>
      </c>
      <c r="AI107" s="117">
        <v>116</v>
      </c>
      <c r="AJ107" s="127">
        <v>0.48717948717948723</v>
      </c>
      <c r="AK107" s="117">
        <v>153</v>
      </c>
      <c r="AL107" s="127">
        <v>0.53</v>
      </c>
      <c r="AM107" s="180">
        <v>18</v>
      </c>
      <c r="AN107" s="127">
        <v>0.8</v>
      </c>
      <c r="AO107" s="180">
        <v>1</v>
      </c>
      <c r="AP107" s="127">
        <v>-0.875</v>
      </c>
      <c r="AQ107" s="117">
        <v>0</v>
      </c>
      <c r="AR107" s="127" t="s">
        <v>90</v>
      </c>
      <c r="AS107" s="117">
        <v>1</v>
      </c>
      <c r="AT107" s="127">
        <v>-0.875</v>
      </c>
    </row>
    <row r="108" spans="2:46" s="4" customFormat="1" ht="15" hidden="1" customHeight="1" outlineLevel="1" x14ac:dyDescent="0.25">
      <c r="B108" s="52" t="s">
        <v>87</v>
      </c>
      <c r="C108" s="180">
        <v>2988</v>
      </c>
      <c r="D108" s="127">
        <v>4.4390073400908836E-2</v>
      </c>
      <c r="E108" s="117">
        <v>3770</v>
      </c>
      <c r="F108" s="127">
        <v>-0.15866993974559251</v>
      </c>
      <c r="G108" s="117">
        <v>6758</v>
      </c>
      <c r="H108" s="127">
        <v>-7.9542359030236987E-2</v>
      </c>
      <c r="I108" s="180">
        <v>2844</v>
      </c>
      <c r="J108" s="127">
        <v>0.16081632653061217</v>
      </c>
      <c r="K108" s="117">
        <v>3439</v>
      </c>
      <c r="L108" s="127">
        <v>-0.1352778476238371</v>
      </c>
      <c r="M108" s="117">
        <v>6283</v>
      </c>
      <c r="N108" s="127">
        <v>-2.2405476894351906E-2</v>
      </c>
      <c r="O108" s="180">
        <v>764</v>
      </c>
      <c r="P108" s="127">
        <v>0.37163375224416506</v>
      </c>
      <c r="Q108" s="117">
        <v>2588</v>
      </c>
      <c r="R108" s="127">
        <v>3.1007751937983663E-3</v>
      </c>
      <c r="S108" s="117">
        <v>3352</v>
      </c>
      <c r="T108" s="127">
        <v>6.8536818616512507E-2</v>
      </c>
      <c r="U108" s="180">
        <v>1856</v>
      </c>
      <c r="V108" s="127">
        <v>0.14356130622304364</v>
      </c>
      <c r="W108" s="117">
        <v>763</v>
      </c>
      <c r="X108" s="127">
        <v>-0.40297339593114245</v>
      </c>
      <c r="Y108" s="117">
        <v>2619</v>
      </c>
      <c r="Z108" s="127">
        <v>-9.7207859358841797E-2</v>
      </c>
      <c r="AA108" s="180">
        <v>114</v>
      </c>
      <c r="AB108" s="127">
        <v>-0.69021739130434789</v>
      </c>
      <c r="AC108" s="117">
        <v>329</v>
      </c>
      <c r="AD108" s="127">
        <v>-0.34722222222222221</v>
      </c>
      <c r="AE108" s="117">
        <v>443</v>
      </c>
      <c r="AF108" s="127">
        <v>-0.4919724770642202</v>
      </c>
      <c r="AG108" s="180">
        <v>113</v>
      </c>
      <c r="AH108" s="127">
        <v>-0.67528735632183912</v>
      </c>
      <c r="AI108" s="117">
        <v>295</v>
      </c>
      <c r="AJ108" s="127">
        <v>-0.36285097192224625</v>
      </c>
      <c r="AK108" s="117">
        <v>408</v>
      </c>
      <c r="AL108" s="127">
        <v>-0.49691738594327994</v>
      </c>
      <c r="AM108" s="180">
        <v>28</v>
      </c>
      <c r="AN108" s="127">
        <v>-0.2432432432432432</v>
      </c>
      <c r="AO108" s="180">
        <v>2</v>
      </c>
      <c r="AP108" s="127">
        <v>-0.66666666666666674</v>
      </c>
      <c r="AQ108" s="117">
        <v>2</v>
      </c>
      <c r="AR108" s="127" t="s">
        <v>90</v>
      </c>
      <c r="AS108" s="117">
        <v>4</v>
      </c>
      <c r="AT108" s="127">
        <v>-0.33333333333333337</v>
      </c>
    </row>
    <row r="109" spans="2:46" s="4" customFormat="1" ht="15" hidden="1" customHeight="1" outlineLevel="1" x14ac:dyDescent="0.25">
      <c r="B109" s="52" t="s">
        <v>88</v>
      </c>
      <c r="C109" s="180">
        <v>3795</v>
      </c>
      <c r="D109" s="127">
        <v>0.18556701030927836</v>
      </c>
      <c r="E109" s="117">
        <v>5736</v>
      </c>
      <c r="F109" s="127">
        <v>-0.16845462452884896</v>
      </c>
      <c r="G109" s="117">
        <v>9531</v>
      </c>
      <c r="H109" s="127">
        <v>-5.6243192395286634E-2</v>
      </c>
      <c r="I109" s="180">
        <v>3420</v>
      </c>
      <c r="J109" s="127">
        <v>0.2915407854984895</v>
      </c>
      <c r="K109" s="117">
        <v>5280</v>
      </c>
      <c r="L109" s="127">
        <v>-0.15749162278602202</v>
      </c>
      <c r="M109" s="117">
        <v>8700</v>
      </c>
      <c r="N109" s="127">
        <v>-2.4116657319125046E-2</v>
      </c>
      <c r="O109" s="180">
        <v>822</v>
      </c>
      <c r="P109" s="127">
        <v>-9.6385542168674343E-3</v>
      </c>
      <c r="Q109" s="117">
        <v>2766</v>
      </c>
      <c r="R109" s="127">
        <v>-0.24364232977850697</v>
      </c>
      <c r="S109" s="117">
        <v>3588</v>
      </c>
      <c r="T109" s="127">
        <v>-0.2003565856919991</v>
      </c>
      <c r="U109" s="180">
        <v>2236</v>
      </c>
      <c r="V109" s="127">
        <v>0.33412887828162297</v>
      </c>
      <c r="W109" s="117">
        <v>1781</v>
      </c>
      <c r="X109" s="127">
        <v>3.1268094962362492E-2</v>
      </c>
      <c r="Y109" s="117">
        <v>4017</v>
      </c>
      <c r="Z109" s="127">
        <v>0.18042903320599479</v>
      </c>
      <c r="AA109" s="180">
        <v>280</v>
      </c>
      <c r="AB109" s="127">
        <v>-0.429735234215886</v>
      </c>
      <c r="AC109" s="117">
        <v>452</v>
      </c>
      <c r="AD109" s="127">
        <v>-0.28367670364500797</v>
      </c>
      <c r="AE109" s="117">
        <v>732</v>
      </c>
      <c r="AF109" s="127">
        <v>-0.34759358288770048</v>
      </c>
      <c r="AG109" s="180">
        <v>234</v>
      </c>
      <c r="AH109" s="127">
        <v>-0.51552795031055898</v>
      </c>
      <c r="AI109" s="117">
        <v>407</v>
      </c>
      <c r="AJ109" s="127">
        <v>-0.33059210526315785</v>
      </c>
      <c r="AK109" s="117">
        <v>641</v>
      </c>
      <c r="AL109" s="127">
        <v>-0.4124656278643446</v>
      </c>
      <c r="AM109" s="180">
        <v>43</v>
      </c>
      <c r="AN109" s="127">
        <v>-4.4444444444444398E-2</v>
      </c>
      <c r="AO109" s="180">
        <v>52</v>
      </c>
      <c r="AP109" s="127">
        <v>2.0588235294117645</v>
      </c>
      <c r="AQ109" s="117">
        <v>4</v>
      </c>
      <c r="AR109" s="127" t="s">
        <v>90</v>
      </c>
      <c r="AS109" s="117">
        <v>56</v>
      </c>
      <c r="AT109" s="127">
        <v>2.2941176470588234</v>
      </c>
    </row>
    <row r="110" spans="2:46" s="4" customFormat="1" ht="15" hidden="1" customHeight="1" outlineLevel="1" x14ac:dyDescent="0.25">
      <c r="B110" s="52" t="s">
        <v>89</v>
      </c>
      <c r="C110" s="180">
        <v>4042</v>
      </c>
      <c r="D110" s="127">
        <v>0.31919060052219317</v>
      </c>
      <c r="E110" s="117">
        <v>6782</v>
      </c>
      <c r="F110" s="127">
        <v>-0.1553119940216714</v>
      </c>
      <c r="G110" s="117">
        <v>10824</v>
      </c>
      <c r="H110" s="127">
        <v>-2.4249526728567616E-2</v>
      </c>
      <c r="I110" s="180">
        <v>3752</v>
      </c>
      <c r="J110" s="127">
        <v>0.46964355660007828</v>
      </c>
      <c r="K110" s="117">
        <v>6333</v>
      </c>
      <c r="L110" s="127">
        <v>-0.15593762495001995</v>
      </c>
      <c r="M110" s="117">
        <v>10085</v>
      </c>
      <c r="N110" s="127">
        <v>2.8838504375496843E-3</v>
      </c>
      <c r="O110" s="180">
        <v>849</v>
      </c>
      <c r="P110" s="127">
        <v>-2.3501762632197609E-3</v>
      </c>
      <c r="Q110" s="117">
        <v>3167</v>
      </c>
      <c r="R110" s="127">
        <v>-0.36748552027161974</v>
      </c>
      <c r="S110" s="117">
        <v>4016</v>
      </c>
      <c r="T110" s="127">
        <v>-0.31444178900648689</v>
      </c>
      <c r="U110" s="180">
        <v>2355</v>
      </c>
      <c r="V110" s="127">
        <v>0.63997214484679676</v>
      </c>
      <c r="W110" s="117">
        <v>1772</v>
      </c>
      <c r="X110" s="127">
        <v>0.23829489867225706</v>
      </c>
      <c r="Y110" s="117">
        <v>4127</v>
      </c>
      <c r="Z110" s="127">
        <v>0.43948378095570284</v>
      </c>
      <c r="AA110" s="180">
        <v>209</v>
      </c>
      <c r="AB110" s="127">
        <v>-0.54166666666666674</v>
      </c>
      <c r="AC110" s="117">
        <v>444</v>
      </c>
      <c r="AD110" s="127">
        <v>-0.13953488372093026</v>
      </c>
      <c r="AE110" s="117">
        <v>653</v>
      </c>
      <c r="AF110" s="127">
        <v>-0.32818930041152261</v>
      </c>
      <c r="AG110" s="180">
        <v>177</v>
      </c>
      <c r="AH110" s="127">
        <v>-0.58254716981132071</v>
      </c>
      <c r="AI110" s="117">
        <v>400</v>
      </c>
      <c r="AJ110" s="127">
        <v>-0.18367346938775508</v>
      </c>
      <c r="AK110" s="117">
        <v>577</v>
      </c>
      <c r="AL110" s="127">
        <v>-0.36870897155361049</v>
      </c>
      <c r="AM110" s="180">
        <v>76</v>
      </c>
      <c r="AN110" s="127">
        <v>0.52</v>
      </c>
      <c r="AO110" s="180">
        <v>5</v>
      </c>
      <c r="AP110" s="127">
        <v>0</v>
      </c>
      <c r="AQ110" s="117">
        <v>5</v>
      </c>
      <c r="AR110" s="127">
        <v>-0.5</v>
      </c>
      <c r="AS110" s="117">
        <v>10</v>
      </c>
      <c r="AT110" s="127">
        <v>-0.33333333333333337</v>
      </c>
    </row>
    <row r="111" spans="2:46" s="4" customFormat="1" ht="15.75" collapsed="1" x14ac:dyDescent="0.25">
      <c r="B111" s="64">
        <v>2011</v>
      </c>
      <c r="C111" s="184">
        <v>37788</v>
      </c>
      <c r="D111" s="66">
        <v>0.34405121821091944</v>
      </c>
      <c r="E111" s="185">
        <v>57997</v>
      </c>
      <c r="F111" s="66">
        <v>0.15713972187306724</v>
      </c>
      <c r="G111" s="185">
        <v>95785</v>
      </c>
      <c r="H111" s="66">
        <v>0.22430850247967693</v>
      </c>
      <c r="I111" s="184">
        <v>34073</v>
      </c>
      <c r="J111" s="66">
        <v>0.33473049200877458</v>
      </c>
      <c r="K111" s="185">
        <v>53217</v>
      </c>
      <c r="L111" s="66">
        <v>0.17430160201244549</v>
      </c>
      <c r="M111" s="185">
        <v>87290</v>
      </c>
      <c r="N111" s="66">
        <v>0.23210908167010125</v>
      </c>
      <c r="O111" s="184">
        <v>10103</v>
      </c>
      <c r="P111" s="66">
        <v>0.71353459972862954</v>
      </c>
      <c r="Q111" s="185">
        <v>31515</v>
      </c>
      <c r="R111" s="66">
        <v>1.9111369809856393E-2</v>
      </c>
      <c r="S111" s="185">
        <v>41618</v>
      </c>
      <c r="T111" s="66">
        <v>0.13030961434003263</v>
      </c>
      <c r="U111" s="184">
        <v>20973</v>
      </c>
      <c r="V111" s="66">
        <v>0.22220279720279712</v>
      </c>
      <c r="W111" s="185">
        <v>12670</v>
      </c>
      <c r="X111" s="66">
        <v>0.16763431941756513</v>
      </c>
      <c r="Y111" s="185">
        <v>33643</v>
      </c>
      <c r="Z111" s="66">
        <v>0.20106386776623464</v>
      </c>
      <c r="AA111" s="184">
        <v>3091</v>
      </c>
      <c r="AB111" s="66">
        <v>0.44709737827715346</v>
      </c>
      <c r="AC111" s="185">
        <v>4575</v>
      </c>
      <c r="AD111" s="66">
        <v>-4.4885177453027114E-2</v>
      </c>
      <c r="AE111" s="185">
        <v>7666</v>
      </c>
      <c r="AF111" s="66">
        <v>0.10684377707190307</v>
      </c>
      <c r="AG111" s="184">
        <v>2781</v>
      </c>
      <c r="AH111" s="66">
        <v>0.49596557288864984</v>
      </c>
      <c r="AI111" s="185">
        <v>4142</v>
      </c>
      <c r="AJ111" s="66">
        <v>-7.5858991521642105E-2</v>
      </c>
      <c r="AK111" s="185">
        <v>6923</v>
      </c>
      <c r="AL111" s="66">
        <v>9.1783630342217259E-2</v>
      </c>
      <c r="AM111" s="184">
        <v>520</v>
      </c>
      <c r="AN111" s="66">
        <v>0.38297872340425543</v>
      </c>
      <c r="AO111" s="184">
        <v>104</v>
      </c>
      <c r="AP111" s="66">
        <v>0.38666666666666671</v>
      </c>
      <c r="AQ111" s="185">
        <v>205</v>
      </c>
      <c r="AR111" s="66">
        <v>14.76923076923077</v>
      </c>
      <c r="AS111" s="185">
        <v>309</v>
      </c>
      <c r="AT111" s="66">
        <v>2.5113636363636362</v>
      </c>
    </row>
    <row r="112" spans="2:46" s="4" customFormat="1" ht="15" hidden="1" customHeight="1" outlineLevel="1" x14ac:dyDescent="0.25">
      <c r="B112" s="52" t="s">
        <v>78</v>
      </c>
      <c r="C112" s="180">
        <v>4275</v>
      </c>
      <c r="D112" s="127">
        <v>-0.21285214509298467</v>
      </c>
      <c r="E112" s="117">
        <v>8421</v>
      </c>
      <c r="F112" s="127">
        <v>-0.21062992125984248</v>
      </c>
      <c r="G112" s="117">
        <v>12696</v>
      </c>
      <c r="H112" s="127">
        <v>-0.21137958879433505</v>
      </c>
      <c r="I112" s="180">
        <v>4095</v>
      </c>
      <c r="J112" s="127">
        <v>-0.20516304347826086</v>
      </c>
      <c r="K112" s="117">
        <v>7445</v>
      </c>
      <c r="L112" s="127">
        <v>-0.21992875104777876</v>
      </c>
      <c r="M112" s="117">
        <v>11540</v>
      </c>
      <c r="N112" s="127">
        <v>-0.21475231355470881</v>
      </c>
      <c r="O112" s="180">
        <v>849</v>
      </c>
      <c r="P112" s="127">
        <v>-0.3918338108882522</v>
      </c>
      <c r="Q112" s="117">
        <v>5214</v>
      </c>
      <c r="R112" s="127">
        <v>-0.11130049429009714</v>
      </c>
      <c r="S112" s="117">
        <v>6063</v>
      </c>
      <c r="T112" s="127">
        <v>-0.16522098306484923</v>
      </c>
      <c r="U112" s="180">
        <v>2894</v>
      </c>
      <c r="V112" s="127">
        <v>-7.6579451180599833E-2</v>
      </c>
      <c r="W112" s="117">
        <v>1766</v>
      </c>
      <c r="X112" s="127">
        <v>-0.39061421670117324</v>
      </c>
      <c r="Y112" s="117">
        <v>4660</v>
      </c>
      <c r="Z112" s="127">
        <v>-0.22745358090185674</v>
      </c>
      <c r="AA112" s="180">
        <v>133</v>
      </c>
      <c r="AB112" s="127">
        <v>-0.3954545454545455</v>
      </c>
      <c r="AC112" s="117">
        <v>976</v>
      </c>
      <c r="AD112" s="127">
        <v>-0.1316725978647687</v>
      </c>
      <c r="AE112" s="117">
        <v>1109</v>
      </c>
      <c r="AF112" s="127">
        <v>-0.17485119047619047</v>
      </c>
      <c r="AG112" s="180">
        <v>90</v>
      </c>
      <c r="AH112" s="127">
        <v>-0.39597315436241609</v>
      </c>
      <c r="AI112" s="117">
        <v>910</v>
      </c>
      <c r="AJ112" s="127">
        <v>-0.13085004775549192</v>
      </c>
      <c r="AK112" s="117">
        <v>1000</v>
      </c>
      <c r="AL112" s="127">
        <v>-0.16387959866220736</v>
      </c>
      <c r="AM112" s="180">
        <v>38</v>
      </c>
      <c r="AN112" s="127">
        <v>-0.29629629629629628</v>
      </c>
      <c r="AO112" s="180">
        <v>9</v>
      </c>
      <c r="AP112" s="127">
        <v>0.8</v>
      </c>
      <c r="AQ112" s="117">
        <v>0</v>
      </c>
      <c r="AR112" s="127" t="s">
        <v>90</v>
      </c>
      <c r="AS112" s="117">
        <v>9</v>
      </c>
      <c r="AT112" s="127">
        <v>0.8</v>
      </c>
    </row>
    <row r="113" spans="2:46" s="4" customFormat="1" ht="15" hidden="1" customHeight="1" outlineLevel="1" x14ac:dyDescent="0.25">
      <c r="B113" s="52" t="s">
        <v>79</v>
      </c>
      <c r="C113" s="180">
        <v>4524</v>
      </c>
      <c r="D113" s="127">
        <v>-0.17760407198691142</v>
      </c>
      <c r="E113" s="117">
        <v>8611</v>
      </c>
      <c r="F113" s="127">
        <v>-0.17463816735358961</v>
      </c>
      <c r="G113" s="117">
        <v>13135</v>
      </c>
      <c r="H113" s="127">
        <v>-0.17566210618802558</v>
      </c>
      <c r="I113" s="180">
        <v>4174</v>
      </c>
      <c r="J113" s="127">
        <v>-0.19854070660522272</v>
      </c>
      <c r="K113" s="117">
        <v>7710</v>
      </c>
      <c r="L113" s="127">
        <v>-0.19846137852167589</v>
      </c>
      <c r="M113" s="117">
        <v>11884</v>
      </c>
      <c r="N113" s="127">
        <v>-0.19848924259796319</v>
      </c>
      <c r="O113" s="180">
        <v>997</v>
      </c>
      <c r="P113" s="127">
        <v>-0.31898907103825136</v>
      </c>
      <c r="Q113" s="117">
        <v>5302</v>
      </c>
      <c r="R113" s="127">
        <v>2.632597754548982E-2</v>
      </c>
      <c r="S113" s="117">
        <v>6299</v>
      </c>
      <c r="T113" s="127">
        <v>-4.992458521870291E-2</v>
      </c>
      <c r="U113" s="180">
        <v>2677</v>
      </c>
      <c r="V113" s="127">
        <v>-9.1001697792869263E-2</v>
      </c>
      <c r="W113" s="117">
        <v>1936</v>
      </c>
      <c r="X113" s="127">
        <v>-0.40740740740740744</v>
      </c>
      <c r="Y113" s="117">
        <v>4613</v>
      </c>
      <c r="Z113" s="127">
        <v>-0.25740502253702513</v>
      </c>
      <c r="AA113" s="180">
        <v>265</v>
      </c>
      <c r="AB113" s="127">
        <v>0.18834080717488799</v>
      </c>
      <c r="AC113" s="117">
        <v>901</v>
      </c>
      <c r="AD113" s="127">
        <v>0.10687960687960696</v>
      </c>
      <c r="AE113" s="117">
        <v>1166</v>
      </c>
      <c r="AF113" s="127">
        <v>0.12439729990356807</v>
      </c>
      <c r="AG113" s="180">
        <v>205</v>
      </c>
      <c r="AH113" s="127">
        <v>0.37583892617449655</v>
      </c>
      <c r="AI113" s="117">
        <v>840</v>
      </c>
      <c r="AJ113" s="127">
        <v>0.118508655126498</v>
      </c>
      <c r="AK113" s="117">
        <v>1045</v>
      </c>
      <c r="AL113" s="127">
        <v>0.1611111111111112</v>
      </c>
      <c r="AM113" s="180">
        <v>75</v>
      </c>
      <c r="AN113" s="127">
        <v>0.13636363636363646</v>
      </c>
      <c r="AO113" s="180">
        <v>10</v>
      </c>
      <c r="AP113" s="127">
        <v>1.5</v>
      </c>
      <c r="AQ113" s="117">
        <v>0</v>
      </c>
      <c r="AR113" s="127" t="s">
        <v>90</v>
      </c>
      <c r="AS113" s="117">
        <v>10</v>
      </c>
      <c r="AT113" s="127">
        <v>1.5</v>
      </c>
    </row>
    <row r="114" spans="2:46" s="4" customFormat="1" ht="15" hidden="1" customHeight="1" outlineLevel="1" x14ac:dyDescent="0.25">
      <c r="B114" s="52" t="s">
        <v>80</v>
      </c>
      <c r="C114" s="180">
        <v>4746</v>
      </c>
      <c r="D114" s="127">
        <v>-0.24976288333860264</v>
      </c>
      <c r="E114" s="117">
        <v>7501</v>
      </c>
      <c r="F114" s="127">
        <v>-0.3609643891634009</v>
      </c>
      <c r="G114" s="117">
        <v>12247</v>
      </c>
      <c r="H114" s="127">
        <v>-0.32202170062001767</v>
      </c>
      <c r="I114" s="180">
        <v>4521</v>
      </c>
      <c r="J114" s="127">
        <v>-0.25432953983176643</v>
      </c>
      <c r="K114" s="117">
        <v>6857</v>
      </c>
      <c r="L114" s="127">
        <v>-0.35396645939325422</v>
      </c>
      <c r="M114" s="117">
        <v>11378</v>
      </c>
      <c r="N114" s="127">
        <v>-0.31774299934040895</v>
      </c>
      <c r="O114" s="180">
        <v>1182</v>
      </c>
      <c r="P114" s="127">
        <v>-0.30017761989342806</v>
      </c>
      <c r="Q114" s="117">
        <v>4777</v>
      </c>
      <c r="R114" s="127">
        <v>-0.27489374620522167</v>
      </c>
      <c r="S114" s="117">
        <v>5959</v>
      </c>
      <c r="T114" s="127">
        <v>-0.28005315935725505</v>
      </c>
      <c r="U114" s="180">
        <v>2843</v>
      </c>
      <c r="V114" s="127">
        <v>-0.24206878165822443</v>
      </c>
      <c r="W114" s="117">
        <v>1682</v>
      </c>
      <c r="X114" s="127">
        <v>-0.36504341260853157</v>
      </c>
      <c r="Y114" s="117">
        <v>4525</v>
      </c>
      <c r="Z114" s="127">
        <v>-0.29296875</v>
      </c>
      <c r="AA114" s="180">
        <v>190</v>
      </c>
      <c r="AB114" s="127">
        <v>-9.9526066350710929E-2</v>
      </c>
      <c r="AC114" s="117">
        <v>644</v>
      </c>
      <c r="AD114" s="127">
        <v>-0.42704626334519569</v>
      </c>
      <c r="AE114" s="117">
        <v>834</v>
      </c>
      <c r="AF114" s="127">
        <v>-0.37528089887640448</v>
      </c>
      <c r="AG114" s="180">
        <v>124</v>
      </c>
      <c r="AH114" s="127">
        <v>-0.14482758620689651</v>
      </c>
      <c r="AI114" s="117">
        <v>598</v>
      </c>
      <c r="AJ114" s="127">
        <v>-0.41257367387033395</v>
      </c>
      <c r="AK114" s="117">
        <v>722</v>
      </c>
      <c r="AL114" s="127">
        <v>-0.37919174548581258</v>
      </c>
      <c r="AM114" s="180">
        <v>27</v>
      </c>
      <c r="AN114" s="127">
        <v>-0.47058823529411764</v>
      </c>
      <c r="AO114" s="180">
        <v>8</v>
      </c>
      <c r="AP114" s="127">
        <v>7</v>
      </c>
      <c r="AQ114" s="117">
        <v>0</v>
      </c>
      <c r="AR114" s="127" t="s">
        <v>90</v>
      </c>
      <c r="AS114" s="117">
        <v>8</v>
      </c>
      <c r="AT114" s="127">
        <v>7</v>
      </c>
    </row>
    <row r="115" spans="2:46" s="4" customFormat="1" ht="15" hidden="1" customHeight="1" outlineLevel="1" x14ac:dyDescent="0.25">
      <c r="B115" s="52" t="s">
        <v>81</v>
      </c>
      <c r="C115" s="180">
        <v>1960</v>
      </c>
      <c r="D115" s="127">
        <v>-0.20711974110032361</v>
      </c>
      <c r="E115" s="117">
        <v>2570</v>
      </c>
      <c r="F115" s="127">
        <v>-0.39515180042362907</v>
      </c>
      <c r="G115" s="117">
        <v>4530</v>
      </c>
      <c r="H115" s="127">
        <v>-0.32599315578038979</v>
      </c>
      <c r="I115" s="180">
        <v>1893</v>
      </c>
      <c r="J115" s="127">
        <v>-0.18545611015490537</v>
      </c>
      <c r="K115" s="117">
        <v>2216</v>
      </c>
      <c r="L115" s="127">
        <v>-0.44502880040070125</v>
      </c>
      <c r="M115" s="117">
        <v>4109</v>
      </c>
      <c r="N115" s="127">
        <v>-0.34953300617381666</v>
      </c>
      <c r="O115" s="180">
        <v>284</v>
      </c>
      <c r="P115" s="127">
        <v>-0.56105100463678514</v>
      </c>
      <c r="Q115" s="117">
        <v>1558</v>
      </c>
      <c r="R115" s="127">
        <v>-0.47788203753351211</v>
      </c>
      <c r="S115" s="117">
        <v>1842</v>
      </c>
      <c r="T115" s="127">
        <v>-0.49270173505921233</v>
      </c>
      <c r="U115" s="180">
        <v>1439</v>
      </c>
      <c r="V115" s="127">
        <v>-3.9385847797062778E-2</v>
      </c>
      <c r="W115" s="117">
        <v>593</v>
      </c>
      <c r="X115" s="127">
        <v>-0.26880394574599265</v>
      </c>
      <c r="Y115" s="117">
        <v>2032</v>
      </c>
      <c r="Z115" s="127">
        <v>-0.11996535296665223</v>
      </c>
      <c r="AA115" s="180">
        <v>44</v>
      </c>
      <c r="AB115" s="127">
        <v>-0.62393162393162394</v>
      </c>
      <c r="AC115" s="117">
        <v>354</v>
      </c>
      <c r="AD115" s="127">
        <v>0.3828125</v>
      </c>
      <c r="AE115" s="117">
        <v>398</v>
      </c>
      <c r="AF115" s="127">
        <v>6.7024128686327122E-2</v>
      </c>
      <c r="AG115" s="180">
        <v>33</v>
      </c>
      <c r="AH115" s="127">
        <v>-0.57692307692307687</v>
      </c>
      <c r="AI115" s="117">
        <v>330</v>
      </c>
      <c r="AJ115" s="127">
        <v>0.39830508474576276</v>
      </c>
      <c r="AK115" s="117">
        <v>363</v>
      </c>
      <c r="AL115" s="127">
        <v>0.15605095541401282</v>
      </c>
      <c r="AM115" s="180">
        <v>22</v>
      </c>
      <c r="AN115" s="127">
        <v>-0.24137931034482762</v>
      </c>
      <c r="AO115" s="180">
        <v>1</v>
      </c>
      <c r="AP115" s="127">
        <v>-0.5</v>
      </c>
      <c r="AQ115" s="117">
        <v>0</v>
      </c>
      <c r="AR115" s="127" t="s">
        <v>90</v>
      </c>
      <c r="AS115" s="117">
        <v>1</v>
      </c>
      <c r="AT115" s="127">
        <v>-0.5</v>
      </c>
    </row>
    <row r="116" spans="2:46" s="4" customFormat="1" ht="15" hidden="1" customHeight="1" outlineLevel="1" x14ac:dyDescent="0.25">
      <c r="B116" s="52" t="s">
        <v>82</v>
      </c>
      <c r="C116" s="180">
        <v>691</v>
      </c>
      <c r="D116" s="127">
        <v>-0.249728555917481</v>
      </c>
      <c r="E116" s="117">
        <v>983</v>
      </c>
      <c r="F116" s="127">
        <v>-6.9128787878787845E-2</v>
      </c>
      <c r="G116" s="117">
        <v>1674</v>
      </c>
      <c r="H116" s="127">
        <v>-0.15326251896813359</v>
      </c>
      <c r="I116" s="180">
        <v>658</v>
      </c>
      <c r="J116" s="127">
        <v>-0.25817361894024804</v>
      </c>
      <c r="K116" s="117">
        <v>977</v>
      </c>
      <c r="L116" s="127">
        <v>-5.6038647342995129E-2</v>
      </c>
      <c r="M116" s="117">
        <v>1635</v>
      </c>
      <c r="N116" s="127">
        <v>-0.14932362122788767</v>
      </c>
      <c r="O116" s="180">
        <v>66</v>
      </c>
      <c r="P116" s="127">
        <v>0.34693877551020402</v>
      </c>
      <c r="Q116" s="117">
        <v>929</v>
      </c>
      <c r="R116" s="127">
        <v>1.0881392818280711E-2</v>
      </c>
      <c r="S116" s="117">
        <v>995</v>
      </c>
      <c r="T116" s="127">
        <v>2.789256198347112E-2</v>
      </c>
      <c r="U116" s="180">
        <v>508</v>
      </c>
      <c r="V116" s="127">
        <v>-0.29931034482758623</v>
      </c>
      <c r="W116" s="117">
        <v>45</v>
      </c>
      <c r="X116" s="127">
        <v>-0.61206896551724133</v>
      </c>
      <c r="Y116" s="117">
        <v>553</v>
      </c>
      <c r="Z116" s="127">
        <v>-0.34244946492271111</v>
      </c>
      <c r="AA116" s="180">
        <v>16</v>
      </c>
      <c r="AB116" s="127">
        <v>-0.23809523809523814</v>
      </c>
      <c r="AC116" s="117">
        <v>6</v>
      </c>
      <c r="AD116" s="127">
        <v>-0.53846153846153844</v>
      </c>
      <c r="AE116" s="117">
        <v>22</v>
      </c>
      <c r="AF116" s="127">
        <v>-0.3529411764705882</v>
      </c>
      <c r="AG116" s="180">
        <v>12</v>
      </c>
      <c r="AH116" s="127">
        <v>-0.29411764705882348</v>
      </c>
      <c r="AI116" s="117">
        <v>5</v>
      </c>
      <c r="AJ116" s="127">
        <v>-0.58333333333333326</v>
      </c>
      <c r="AK116" s="117">
        <v>17</v>
      </c>
      <c r="AL116" s="127">
        <v>-0.41379310344827591</v>
      </c>
      <c r="AM116" s="180">
        <v>10</v>
      </c>
      <c r="AN116" s="127">
        <v>-0.23076923076923073</v>
      </c>
      <c r="AO116" s="180">
        <v>7</v>
      </c>
      <c r="AP116" s="127" t="s">
        <v>90</v>
      </c>
      <c r="AQ116" s="117">
        <v>0</v>
      </c>
      <c r="AR116" s="127">
        <v>-1</v>
      </c>
      <c r="AS116" s="117">
        <v>7</v>
      </c>
      <c r="AT116" s="127">
        <v>-0.125</v>
      </c>
    </row>
    <row r="117" spans="2:46" s="4" customFormat="1" ht="15" hidden="1" customHeight="1" outlineLevel="1" x14ac:dyDescent="0.25">
      <c r="B117" s="52" t="s">
        <v>83</v>
      </c>
      <c r="C117" s="180">
        <v>802</v>
      </c>
      <c r="D117" s="127">
        <v>-0.30742659758203794</v>
      </c>
      <c r="E117" s="117">
        <v>689</v>
      </c>
      <c r="F117" s="127">
        <v>-0.36904761904761907</v>
      </c>
      <c r="G117" s="117">
        <v>1491</v>
      </c>
      <c r="H117" s="127">
        <v>-0.33733333333333337</v>
      </c>
      <c r="I117" s="180">
        <v>765</v>
      </c>
      <c r="J117" s="127">
        <v>-0.2857142857142857</v>
      </c>
      <c r="K117" s="117">
        <v>653</v>
      </c>
      <c r="L117" s="127">
        <v>-0.38454288407163051</v>
      </c>
      <c r="M117" s="117">
        <v>1418</v>
      </c>
      <c r="N117" s="127">
        <v>-0.33489681050656661</v>
      </c>
      <c r="O117" s="180">
        <v>80</v>
      </c>
      <c r="P117" s="127">
        <v>0.29032258064516125</v>
      </c>
      <c r="Q117" s="117">
        <v>576</v>
      </c>
      <c r="R117" s="127">
        <v>-0.38395721925133686</v>
      </c>
      <c r="S117" s="117">
        <v>656</v>
      </c>
      <c r="T117" s="127">
        <v>-0.3420260782347041</v>
      </c>
      <c r="U117" s="180">
        <v>648</v>
      </c>
      <c r="V117" s="127">
        <v>-0.26027397260273977</v>
      </c>
      <c r="W117" s="117">
        <v>52</v>
      </c>
      <c r="X117" s="127">
        <v>-0.5357142857142857</v>
      </c>
      <c r="Y117" s="117">
        <v>700</v>
      </c>
      <c r="Z117" s="127">
        <v>-0.291497975708502</v>
      </c>
      <c r="AA117" s="180">
        <v>21</v>
      </c>
      <c r="AB117" s="127">
        <v>-0.73750000000000004</v>
      </c>
      <c r="AC117" s="117">
        <v>33</v>
      </c>
      <c r="AD117" s="127">
        <v>6.4516129032258007E-2</v>
      </c>
      <c r="AE117" s="117">
        <v>54</v>
      </c>
      <c r="AF117" s="127">
        <v>-0.51351351351351349</v>
      </c>
      <c r="AG117" s="180">
        <v>15</v>
      </c>
      <c r="AH117" s="127">
        <v>-0.8125</v>
      </c>
      <c r="AI117" s="117">
        <v>31</v>
      </c>
      <c r="AJ117" s="127">
        <v>6.8965517241379226E-2</v>
      </c>
      <c r="AK117" s="117">
        <v>46</v>
      </c>
      <c r="AL117" s="127">
        <v>-0.57798165137614677</v>
      </c>
      <c r="AM117" s="180">
        <v>14</v>
      </c>
      <c r="AN117" s="127">
        <v>1.3333333333333335</v>
      </c>
      <c r="AO117" s="180">
        <v>2</v>
      </c>
      <c r="AP117" s="127">
        <v>1</v>
      </c>
      <c r="AQ117" s="117">
        <v>3</v>
      </c>
      <c r="AR117" s="127" t="s">
        <v>90</v>
      </c>
      <c r="AS117" s="117">
        <v>5</v>
      </c>
      <c r="AT117" s="127">
        <v>4</v>
      </c>
    </row>
    <row r="118" spans="2:46" s="4" customFormat="1" ht="15" hidden="1" customHeight="1" outlineLevel="1" x14ac:dyDescent="0.25">
      <c r="B118" s="52" t="s">
        <v>84</v>
      </c>
      <c r="C118" s="180">
        <v>799</v>
      </c>
      <c r="D118" s="127">
        <v>-0.16943866943866948</v>
      </c>
      <c r="E118" s="117">
        <v>884</v>
      </c>
      <c r="F118" s="127">
        <v>-6.7510548523206704E-2</v>
      </c>
      <c r="G118" s="117">
        <v>1683</v>
      </c>
      <c r="H118" s="127">
        <v>-0.11884816753926697</v>
      </c>
      <c r="I118" s="180">
        <v>685</v>
      </c>
      <c r="J118" s="127">
        <v>-0.24890350877192979</v>
      </c>
      <c r="K118" s="117">
        <v>778</v>
      </c>
      <c r="L118" s="127">
        <v>-0.12975391498881428</v>
      </c>
      <c r="M118" s="117">
        <v>1463</v>
      </c>
      <c r="N118" s="127">
        <v>-0.18992248062015504</v>
      </c>
      <c r="O118" s="180">
        <v>70</v>
      </c>
      <c r="P118" s="127">
        <v>-2.777777777777779E-2</v>
      </c>
      <c r="Q118" s="117">
        <v>546</v>
      </c>
      <c r="R118" s="127">
        <v>-0.26016260162601623</v>
      </c>
      <c r="S118" s="117">
        <v>616</v>
      </c>
      <c r="T118" s="127">
        <v>-0.23950617283950615</v>
      </c>
      <c r="U118" s="180">
        <v>546</v>
      </c>
      <c r="V118" s="127">
        <v>-0.27005347593582885</v>
      </c>
      <c r="W118" s="117">
        <v>174</v>
      </c>
      <c r="X118" s="127">
        <v>4.1916167664670656E-2</v>
      </c>
      <c r="Y118" s="117">
        <v>720</v>
      </c>
      <c r="Z118" s="127">
        <v>-0.21311475409836067</v>
      </c>
      <c r="AA118" s="180">
        <v>91</v>
      </c>
      <c r="AB118" s="127">
        <v>2.1379310344827585</v>
      </c>
      <c r="AC118" s="117">
        <v>106</v>
      </c>
      <c r="AD118" s="127">
        <v>0.96296296296296302</v>
      </c>
      <c r="AE118" s="117">
        <v>197</v>
      </c>
      <c r="AF118" s="127">
        <v>1.3734939759036147</v>
      </c>
      <c r="AG118" s="180">
        <v>70</v>
      </c>
      <c r="AH118" s="127">
        <v>2.5</v>
      </c>
      <c r="AI118" s="117">
        <v>98</v>
      </c>
      <c r="AJ118" s="127">
        <v>0.96</v>
      </c>
      <c r="AK118" s="117">
        <v>168</v>
      </c>
      <c r="AL118" s="127">
        <v>1.4</v>
      </c>
      <c r="AM118" s="180">
        <v>23</v>
      </c>
      <c r="AN118" s="127">
        <v>0.21052631578947367</v>
      </c>
      <c r="AO118" s="180">
        <v>0</v>
      </c>
      <c r="AP118" s="127">
        <v>-1</v>
      </c>
      <c r="AQ118" s="117">
        <v>0</v>
      </c>
      <c r="AR118" s="127" t="s">
        <v>90</v>
      </c>
      <c r="AS118" s="117">
        <v>0</v>
      </c>
      <c r="AT118" s="127">
        <v>-1</v>
      </c>
    </row>
    <row r="119" spans="2:46" s="4" customFormat="1" ht="15" hidden="1" customHeight="1" outlineLevel="1" x14ac:dyDescent="0.25">
      <c r="B119" s="52" t="s">
        <v>85</v>
      </c>
      <c r="C119" s="180">
        <v>615</v>
      </c>
      <c r="D119" s="127">
        <v>-0.14106145251396651</v>
      </c>
      <c r="E119" s="117">
        <v>556</v>
      </c>
      <c r="F119" s="127">
        <v>-0.26162018592297476</v>
      </c>
      <c r="G119" s="117">
        <v>1171</v>
      </c>
      <c r="H119" s="127">
        <v>-0.20285908781484008</v>
      </c>
      <c r="I119" s="180">
        <v>553</v>
      </c>
      <c r="J119" s="127">
        <v>-0.20999999999999996</v>
      </c>
      <c r="K119" s="117">
        <v>522</v>
      </c>
      <c r="L119" s="127">
        <v>-0.29076086956521741</v>
      </c>
      <c r="M119" s="117">
        <v>1075</v>
      </c>
      <c r="N119" s="127">
        <v>-0.25139275766016711</v>
      </c>
      <c r="O119" s="180">
        <v>34</v>
      </c>
      <c r="P119" s="127">
        <v>-0.20930232558139539</v>
      </c>
      <c r="Q119" s="117">
        <v>466</v>
      </c>
      <c r="R119" s="127">
        <v>-0.27975270479134462</v>
      </c>
      <c r="S119" s="117">
        <v>500</v>
      </c>
      <c r="T119" s="127">
        <v>-0.27536231884057971</v>
      </c>
      <c r="U119" s="180">
        <v>470</v>
      </c>
      <c r="V119" s="127">
        <v>-0.20741989881956158</v>
      </c>
      <c r="W119" s="117">
        <v>62</v>
      </c>
      <c r="X119" s="127">
        <v>-0.28735632183908044</v>
      </c>
      <c r="Y119" s="117">
        <v>532</v>
      </c>
      <c r="Z119" s="127">
        <v>-0.21764705882352942</v>
      </c>
      <c r="AA119" s="180">
        <v>35</v>
      </c>
      <c r="AB119" s="127">
        <v>2.8888888888888888</v>
      </c>
      <c r="AC119" s="117">
        <v>34</v>
      </c>
      <c r="AD119" s="127">
        <v>1</v>
      </c>
      <c r="AE119" s="117">
        <v>69</v>
      </c>
      <c r="AF119" s="127">
        <v>1.6538461538461537</v>
      </c>
      <c r="AG119" s="180">
        <v>33</v>
      </c>
      <c r="AH119" s="127">
        <v>3.7142857142857144</v>
      </c>
      <c r="AI119" s="117">
        <v>31</v>
      </c>
      <c r="AJ119" s="127">
        <v>0.9375</v>
      </c>
      <c r="AK119" s="117">
        <v>64</v>
      </c>
      <c r="AL119" s="127">
        <v>1.7826086956521738</v>
      </c>
      <c r="AM119" s="180">
        <v>25</v>
      </c>
      <c r="AN119" s="127">
        <v>2.5714285714285716</v>
      </c>
      <c r="AO119" s="180">
        <v>2</v>
      </c>
      <c r="AP119" s="127" t="s">
        <v>90</v>
      </c>
      <c r="AQ119" s="117">
        <v>0</v>
      </c>
      <c r="AR119" s="127" t="s">
        <v>90</v>
      </c>
      <c r="AS119" s="117">
        <v>2</v>
      </c>
      <c r="AT119" s="127" t="s">
        <v>90</v>
      </c>
    </row>
    <row r="120" spans="2:46" s="4" customFormat="1" ht="15" hidden="1" customHeight="1" outlineLevel="1" x14ac:dyDescent="0.25">
      <c r="B120" s="52" t="s">
        <v>86</v>
      </c>
      <c r="C120" s="180">
        <v>577</v>
      </c>
      <c r="D120" s="127">
        <v>-0.48983200707338637</v>
      </c>
      <c r="E120" s="117">
        <v>498</v>
      </c>
      <c r="F120" s="127">
        <v>-0.51603498542274051</v>
      </c>
      <c r="G120" s="117">
        <v>1075</v>
      </c>
      <c r="H120" s="127">
        <v>-0.50231481481481488</v>
      </c>
      <c r="I120" s="180">
        <v>533</v>
      </c>
      <c r="J120" s="127">
        <v>-0.51589464123524076</v>
      </c>
      <c r="K120" s="117">
        <v>413</v>
      </c>
      <c r="L120" s="127">
        <v>-0.58240647118301314</v>
      </c>
      <c r="M120" s="117">
        <v>946</v>
      </c>
      <c r="N120" s="127">
        <v>-0.5473684210526315</v>
      </c>
      <c r="O120" s="180">
        <v>96</v>
      </c>
      <c r="P120" s="127">
        <v>-0.23809523809523814</v>
      </c>
      <c r="Q120" s="117">
        <v>312</v>
      </c>
      <c r="R120" s="127">
        <v>-0.62679425837320579</v>
      </c>
      <c r="S120" s="117">
        <v>408</v>
      </c>
      <c r="T120" s="127">
        <v>-0.57588357588357586</v>
      </c>
      <c r="U120" s="180">
        <v>400</v>
      </c>
      <c r="V120" s="127">
        <v>-0.54493742889647323</v>
      </c>
      <c r="W120" s="117">
        <v>105</v>
      </c>
      <c r="X120" s="127">
        <v>-0.31818181818181823</v>
      </c>
      <c r="Y120" s="117">
        <v>505</v>
      </c>
      <c r="Z120" s="127">
        <v>-0.5111326234269119</v>
      </c>
      <c r="AA120" s="180">
        <v>26</v>
      </c>
      <c r="AB120" s="127">
        <v>1</v>
      </c>
      <c r="AC120" s="117">
        <v>85</v>
      </c>
      <c r="AD120" s="127">
        <v>1.125</v>
      </c>
      <c r="AE120" s="117">
        <v>111</v>
      </c>
      <c r="AF120" s="127">
        <v>1.0943396226415096</v>
      </c>
      <c r="AG120" s="180">
        <v>22</v>
      </c>
      <c r="AH120" s="127">
        <v>0.69230769230769229</v>
      </c>
      <c r="AI120" s="117">
        <v>78</v>
      </c>
      <c r="AJ120" s="127">
        <v>1.0526315789473686</v>
      </c>
      <c r="AK120" s="117">
        <v>100</v>
      </c>
      <c r="AL120" s="127">
        <v>0.96078431372549011</v>
      </c>
      <c r="AM120" s="180">
        <v>10</v>
      </c>
      <c r="AN120" s="127">
        <v>-0.33333333333333337</v>
      </c>
      <c r="AO120" s="180">
        <v>8</v>
      </c>
      <c r="AP120" s="127">
        <v>3</v>
      </c>
      <c r="AQ120" s="117">
        <v>0</v>
      </c>
      <c r="AR120" s="127" t="s">
        <v>90</v>
      </c>
      <c r="AS120" s="117">
        <v>8</v>
      </c>
      <c r="AT120" s="127">
        <v>3</v>
      </c>
    </row>
    <row r="121" spans="2:46" s="4" customFormat="1" ht="15" hidden="1" customHeight="1" outlineLevel="1" x14ac:dyDescent="0.25">
      <c r="B121" s="52" t="s">
        <v>87</v>
      </c>
      <c r="C121" s="180">
        <v>2861</v>
      </c>
      <c r="D121" s="127">
        <v>1.0240112994350348E-2</v>
      </c>
      <c r="E121" s="117">
        <v>4481</v>
      </c>
      <c r="F121" s="127">
        <v>6.0089898273006925E-2</v>
      </c>
      <c r="G121" s="117">
        <v>7342</v>
      </c>
      <c r="H121" s="127">
        <v>4.0090664400056708E-2</v>
      </c>
      <c r="I121" s="180">
        <v>2450</v>
      </c>
      <c r="J121" s="127">
        <v>-9.3264248704663211E-2</v>
      </c>
      <c r="K121" s="117">
        <v>3977</v>
      </c>
      <c r="L121" s="127">
        <v>8.6018569087930041E-2</v>
      </c>
      <c r="M121" s="117">
        <v>6427</v>
      </c>
      <c r="N121" s="127">
        <v>9.8994343180389688E-3</v>
      </c>
      <c r="O121" s="180">
        <v>557</v>
      </c>
      <c r="P121" s="127">
        <v>-9.5779220779220742E-2</v>
      </c>
      <c r="Q121" s="117">
        <v>2580</v>
      </c>
      <c r="R121" s="127">
        <v>-0.15603532875368009</v>
      </c>
      <c r="S121" s="117">
        <v>3137</v>
      </c>
      <c r="T121" s="127">
        <v>-0.1459297576912606</v>
      </c>
      <c r="U121" s="180">
        <v>1623</v>
      </c>
      <c r="V121" s="127">
        <v>-0.11697497279651792</v>
      </c>
      <c r="W121" s="117">
        <v>1278</v>
      </c>
      <c r="X121" s="127">
        <v>2.1019417475728157</v>
      </c>
      <c r="Y121" s="117">
        <v>2901</v>
      </c>
      <c r="Z121" s="127">
        <v>0.28933333333333344</v>
      </c>
      <c r="AA121" s="180">
        <v>368</v>
      </c>
      <c r="AB121" s="127">
        <v>2.2280701754385963</v>
      </c>
      <c r="AC121" s="117">
        <v>504</v>
      </c>
      <c r="AD121" s="127">
        <v>-9.8389982110912322E-2</v>
      </c>
      <c r="AE121" s="117">
        <v>872</v>
      </c>
      <c r="AF121" s="127">
        <v>0.29569093610698371</v>
      </c>
      <c r="AG121" s="180">
        <v>348</v>
      </c>
      <c r="AH121" s="127">
        <v>3</v>
      </c>
      <c r="AI121" s="117">
        <v>463</v>
      </c>
      <c r="AJ121" s="127">
        <v>-0.10961538461538467</v>
      </c>
      <c r="AK121" s="117">
        <v>811</v>
      </c>
      <c r="AL121" s="127">
        <v>0.33607907742998355</v>
      </c>
      <c r="AM121" s="180">
        <v>37</v>
      </c>
      <c r="AN121" s="127">
        <v>1.3125</v>
      </c>
      <c r="AO121" s="180">
        <v>6</v>
      </c>
      <c r="AP121" s="127" t="s">
        <v>90</v>
      </c>
      <c r="AQ121" s="117">
        <v>0</v>
      </c>
      <c r="AR121" s="127">
        <v>-1</v>
      </c>
      <c r="AS121" s="117">
        <v>6</v>
      </c>
      <c r="AT121" s="127">
        <v>0</v>
      </c>
    </row>
    <row r="122" spans="2:46" s="4" customFormat="1" ht="15" hidden="1" customHeight="1" outlineLevel="1" x14ac:dyDescent="0.25">
      <c r="B122" s="52" t="s">
        <v>88</v>
      </c>
      <c r="C122" s="180">
        <v>3201</v>
      </c>
      <c r="D122" s="127">
        <v>-1.4166923313828184E-2</v>
      </c>
      <c r="E122" s="117">
        <v>6898</v>
      </c>
      <c r="F122" s="127">
        <v>-4.5259515570934217E-2</v>
      </c>
      <c r="G122" s="117">
        <v>10099</v>
      </c>
      <c r="H122" s="127">
        <v>-3.5618792971734203E-2</v>
      </c>
      <c r="I122" s="180">
        <v>2648</v>
      </c>
      <c r="J122" s="127">
        <v>-0.14827918944998397</v>
      </c>
      <c r="K122" s="117">
        <v>6267</v>
      </c>
      <c r="L122" s="127">
        <v>-5.3037171350861279E-2</v>
      </c>
      <c r="M122" s="117">
        <v>8915</v>
      </c>
      <c r="N122" s="127">
        <v>-8.3478976046057363E-2</v>
      </c>
      <c r="O122" s="180">
        <v>830</v>
      </c>
      <c r="P122" s="127">
        <v>0.2116788321167884</v>
      </c>
      <c r="Q122" s="117">
        <v>3657</v>
      </c>
      <c r="R122" s="127">
        <v>-0.21909032671364514</v>
      </c>
      <c r="S122" s="117">
        <v>4487</v>
      </c>
      <c r="T122" s="127">
        <v>-0.16412071535022354</v>
      </c>
      <c r="U122" s="180">
        <v>1676</v>
      </c>
      <c r="V122" s="127">
        <v>-0.2222737819025522</v>
      </c>
      <c r="W122" s="117">
        <v>1727</v>
      </c>
      <c r="X122" s="127">
        <v>0.1668918918918918</v>
      </c>
      <c r="Y122" s="117">
        <v>3403</v>
      </c>
      <c r="Z122" s="127">
        <v>-6.3823933975240665E-2</v>
      </c>
      <c r="AA122" s="180">
        <v>491</v>
      </c>
      <c r="AB122" s="127">
        <v>3.0578512396694215</v>
      </c>
      <c r="AC122" s="117">
        <v>631</v>
      </c>
      <c r="AD122" s="127">
        <v>3.9538714991762758E-2</v>
      </c>
      <c r="AE122" s="117">
        <v>1122</v>
      </c>
      <c r="AF122" s="127">
        <v>0.54120879120879128</v>
      </c>
      <c r="AG122" s="180">
        <v>483</v>
      </c>
      <c r="AH122" s="127">
        <v>4.0842105263157897</v>
      </c>
      <c r="AI122" s="117">
        <v>608</v>
      </c>
      <c r="AJ122" s="127">
        <v>7.2310405643738918E-2</v>
      </c>
      <c r="AK122" s="117">
        <v>1091</v>
      </c>
      <c r="AL122" s="127">
        <v>0.64803625377643503</v>
      </c>
      <c r="AM122" s="180">
        <v>45</v>
      </c>
      <c r="AN122" s="127">
        <v>1.8125</v>
      </c>
      <c r="AO122" s="180">
        <v>17</v>
      </c>
      <c r="AP122" s="127">
        <v>16</v>
      </c>
      <c r="AQ122" s="117">
        <v>0</v>
      </c>
      <c r="AR122" s="127" t="s">
        <v>90</v>
      </c>
      <c r="AS122" s="117">
        <v>17</v>
      </c>
      <c r="AT122" s="127">
        <v>16</v>
      </c>
    </row>
    <row r="123" spans="2:46" s="4" customFormat="1" ht="15" hidden="1" customHeight="1" outlineLevel="1" x14ac:dyDescent="0.25">
      <c r="B123" s="52" t="s">
        <v>89</v>
      </c>
      <c r="C123" s="180">
        <v>3064</v>
      </c>
      <c r="D123" s="127">
        <v>-0.1630701993990713</v>
      </c>
      <c r="E123" s="117">
        <v>8029</v>
      </c>
      <c r="F123" s="127">
        <v>0.15292935094773119</v>
      </c>
      <c r="G123" s="117">
        <v>11093</v>
      </c>
      <c r="H123" s="127">
        <v>4.4047058823529328E-2</v>
      </c>
      <c r="I123" s="180">
        <v>2553</v>
      </c>
      <c r="J123" s="127">
        <v>-0.27015437392795882</v>
      </c>
      <c r="K123" s="117">
        <v>7503</v>
      </c>
      <c r="L123" s="127">
        <v>0.21999999999999997</v>
      </c>
      <c r="M123" s="117">
        <v>10056</v>
      </c>
      <c r="N123" s="127">
        <v>4.2288557213930433E-2</v>
      </c>
      <c r="O123" s="180">
        <v>851</v>
      </c>
      <c r="P123" s="127">
        <v>-1.1614401858304313E-2</v>
      </c>
      <c r="Q123" s="117">
        <v>5007</v>
      </c>
      <c r="R123" s="127">
        <v>6.4187035069075415E-2</v>
      </c>
      <c r="S123" s="117">
        <v>5858</v>
      </c>
      <c r="T123" s="127">
        <v>5.2461372619475366E-2</v>
      </c>
      <c r="U123" s="180">
        <v>1436</v>
      </c>
      <c r="V123" s="127">
        <v>-0.34667879890809827</v>
      </c>
      <c r="W123" s="117">
        <v>1431</v>
      </c>
      <c r="X123" s="127">
        <v>0.42529880478087656</v>
      </c>
      <c r="Y123" s="117">
        <v>2867</v>
      </c>
      <c r="Z123" s="127">
        <v>-0.10462211118051223</v>
      </c>
      <c r="AA123" s="180">
        <v>456</v>
      </c>
      <c r="AB123" s="127">
        <v>2.5625</v>
      </c>
      <c r="AC123" s="117">
        <v>516</v>
      </c>
      <c r="AD123" s="127">
        <v>-0.36138613861386137</v>
      </c>
      <c r="AE123" s="117">
        <v>972</v>
      </c>
      <c r="AF123" s="127">
        <v>3.8461538461538547E-2</v>
      </c>
      <c r="AG123" s="180">
        <v>424</v>
      </c>
      <c r="AH123" s="127">
        <v>3.9882352941176471</v>
      </c>
      <c r="AI123" s="117">
        <v>490</v>
      </c>
      <c r="AJ123" s="127">
        <v>-0.35099337748344372</v>
      </c>
      <c r="AK123" s="117">
        <v>914</v>
      </c>
      <c r="AL123" s="127">
        <v>8.8095238095238004E-2</v>
      </c>
      <c r="AM123" s="180">
        <v>50</v>
      </c>
      <c r="AN123" s="127">
        <v>0.61290322580645151</v>
      </c>
      <c r="AO123" s="180">
        <v>5</v>
      </c>
      <c r="AP123" s="127">
        <v>0.25</v>
      </c>
      <c r="AQ123" s="117">
        <v>10</v>
      </c>
      <c r="AR123" s="127">
        <v>0.66666666666666674</v>
      </c>
      <c r="AS123" s="117">
        <v>15</v>
      </c>
      <c r="AT123" s="127">
        <v>0.5</v>
      </c>
    </row>
    <row r="124" spans="2:46" s="4" customFormat="1" ht="15.75" collapsed="1" x14ac:dyDescent="0.25">
      <c r="B124" s="64">
        <v>2010</v>
      </c>
      <c r="C124" s="184">
        <v>28115</v>
      </c>
      <c r="D124" s="66">
        <v>-0.18170440654287212</v>
      </c>
      <c r="E124" s="185">
        <v>50121</v>
      </c>
      <c r="F124" s="66">
        <v>-0.16993474876618864</v>
      </c>
      <c r="G124" s="185">
        <v>78236</v>
      </c>
      <c r="H124" s="66">
        <v>-0.17420308211948488</v>
      </c>
      <c r="I124" s="184">
        <v>25528</v>
      </c>
      <c r="J124" s="66">
        <v>-0.21997127753842394</v>
      </c>
      <c r="K124" s="185">
        <v>45318</v>
      </c>
      <c r="L124" s="66">
        <v>-0.17476099426386238</v>
      </c>
      <c r="M124" s="185">
        <v>70846</v>
      </c>
      <c r="N124" s="66">
        <v>-0.19164327605485953</v>
      </c>
      <c r="O124" s="184">
        <v>5896</v>
      </c>
      <c r="P124" s="66">
        <v>-0.23527885862516218</v>
      </c>
      <c r="Q124" s="185">
        <v>30924</v>
      </c>
      <c r="R124" s="66">
        <v>-0.16703030303030308</v>
      </c>
      <c r="S124" s="185">
        <v>36820</v>
      </c>
      <c r="T124" s="66">
        <v>-0.17876658860265415</v>
      </c>
      <c r="U124" s="184">
        <v>17160</v>
      </c>
      <c r="V124" s="66">
        <v>-0.19587628865979378</v>
      </c>
      <c r="W124" s="185">
        <v>10851</v>
      </c>
      <c r="X124" s="66">
        <v>-0.1752679182184389</v>
      </c>
      <c r="Y124" s="185">
        <v>28011</v>
      </c>
      <c r="Z124" s="66">
        <v>-0.18801634924776067</v>
      </c>
      <c r="AA124" s="184">
        <v>2136</v>
      </c>
      <c r="AB124" s="66">
        <v>0.6609642301710732</v>
      </c>
      <c r="AC124" s="185">
        <v>4790</v>
      </c>
      <c r="AD124" s="66">
        <v>-0.12061685331375072</v>
      </c>
      <c r="AE124" s="185">
        <v>6926</v>
      </c>
      <c r="AF124" s="66">
        <v>2.866478538541517E-2</v>
      </c>
      <c r="AG124" s="184">
        <v>1859</v>
      </c>
      <c r="AH124" s="66">
        <v>1.0097297297297296</v>
      </c>
      <c r="AI124" s="185">
        <v>4482</v>
      </c>
      <c r="AJ124" s="66">
        <v>-0.1105378051200635</v>
      </c>
      <c r="AK124" s="185">
        <v>6341</v>
      </c>
      <c r="AL124" s="66">
        <v>6.3212608987256891E-2</v>
      </c>
      <c r="AM124" s="184">
        <v>376</v>
      </c>
      <c r="AN124" s="66">
        <v>0.16408668730650144</v>
      </c>
      <c r="AO124" s="184">
        <v>75</v>
      </c>
      <c r="AP124" s="66">
        <v>2.4090909090909092</v>
      </c>
      <c r="AQ124" s="185">
        <v>13</v>
      </c>
      <c r="AR124" s="66">
        <v>-0.35</v>
      </c>
      <c r="AS124" s="185">
        <v>88</v>
      </c>
      <c r="AT124" s="66">
        <v>1.0952380952380953</v>
      </c>
    </row>
    <row r="125" spans="2:46" s="4" customFormat="1" ht="15" hidden="1" customHeight="1" outlineLevel="1" x14ac:dyDescent="0.25">
      <c r="B125" s="52" t="s">
        <v>78</v>
      </c>
      <c r="C125" s="180">
        <v>5431</v>
      </c>
      <c r="D125" s="127">
        <v>8.5114885114885075E-2</v>
      </c>
      <c r="E125" s="117">
        <v>10668</v>
      </c>
      <c r="F125" s="127">
        <v>-0.14690123950419831</v>
      </c>
      <c r="G125" s="117">
        <v>16099</v>
      </c>
      <c r="H125" s="127">
        <v>-8.0582524271844647E-2</v>
      </c>
      <c r="I125" s="180">
        <v>5152</v>
      </c>
      <c r="J125" s="127">
        <v>0.10297580817812024</v>
      </c>
      <c r="K125" s="117">
        <v>9544</v>
      </c>
      <c r="L125" s="127">
        <v>-0.12919708029197086</v>
      </c>
      <c r="M125" s="117">
        <v>14696</v>
      </c>
      <c r="N125" s="127">
        <v>-5.9817030260379989E-2</v>
      </c>
      <c r="O125" s="180">
        <v>1396</v>
      </c>
      <c r="P125" s="127">
        <v>0.52902519167579398</v>
      </c>
      <c r="Q125" s="117">
        <v>5867</v>
      </c>
      <c r="R125" s="127">
        <v>-0.19729101108222735</v>
      </c>
      <c r="S125" s="117">
        <v>7263</v>
      </c>
      <c r="T125" s="127">
        <v>-0.11663828752128436</v>
      </c>
      <c r="U125" s="180">
        <v>3134</v>
      </c>
      <c r="V125" s="127">
        <v>-5.9141398979285498E-2</v>
      </c>
      <c r="W125" s="117">
        <v>2898</v>
      </c>
      <c r="X125" s="127">
        <v>-3.0959752321981782E-3</v>
      </c>
      <c r="Y125" s="117">
        <v>6032</v>
      </c>
      <c r="Z125" s="127">
        <v>-3.3023404937480016E-2</v>
      </c>
      <c r="AA125" s="180">
        <v>220</v>
      </c>
      <c r="AB125" s="127">
        <v>-0.26421404682274252</v>
      </c>
      <c r="AC125" s="117">
        <v>1124</v>
      </c>
      <c r="AD125" s="127">
        <v>-0.27249190938511325</v>
      </c>
      <c r="AE125" s="117">
        <v>1344</v>
      </c>
      <c r="AF125" s="127">
        <v>-0.27114967462039041</v>
      </c>
      <c r="AG125" s="180">
        <v>149</v>
      </c>
      <c r="AH125" s="127">
        <v>-0.11309523809523814</v>
      </c>
      <c r="AI125" s="117">
        <v>1047</v>
      </c>
      <c r="AJ125" s="127">
        <v>-0.26577840112201967</v>
      </c>
      <c r="AK125" s="117">
        <v>1196</v>
      </c>
      <c r="AL125" s="127">
        <v>-0.24968632371392718</v>
      </c>
      <c r="AM125" s="180">
        <v>54</v>
      </c>
      <c r="AN125" s="127">
        <v>0.63636363636363646</v>
      </c>
      <c r="AO125" s="180">
        <v>5</v>
      </c>
      <c r="AP125" s="127">
        <v>1.5</v>
      </c>
      <c r="AQ125" s="117">
        <v>0</v>
      </c>
      <c r="AR125" s="127" t="s">
        <v>90</v>
      </c>
      <c r="AS125" s="117">
        <v>5</v>
      </c>
      <c r="AT125" s="127">
        <v>1.5</v>
      </c>
    </row>
    <row r="126" spans="2:46" s="4" customFormat="1" ht="15" hidden="1" customHeight="1" outlineLevel="1" x14ac:dyDescent="0.25">
      <c r="B126" s="52" t="s">
        <v>79</v>
      </c>
      <c r="C126" s="180">
        <v>5501</v>
      </c>
      <c r="D126" s="127">
        <v>-4.3803233095776162E-2</v>
      </c>
      <c r="E126" s="117">
        <v>10433</v>
      </c>
      <c r="F126" s="127">
        <v>-0.20878204155922953</v>
      </c>
      <c r="G126" s="117">
        <v>15934</v>
      </c>
      <c r="H126" s="127">
        <v>-0.15866730027984577</v>
      </c>
      <c r="I126" s="180">
        <v>5208</v>
      </c>
      <c r="J126" s="127">
        <v>-2.7632561613144091E-2</v>
      </c>
      <c r="K126" s="117">
        <v>9619</v>
      </c>
      <c r="L126" s="127">
        <v>-0.18874926203930165</v>
      </c>
      <c r="M126" s="117">
        <v>14827</v>
      </c>
      <c r="N126" s="127">
        <v>-0.13861616220298612</v>
      </c>
      <c r="O126" s="180">
        <v>1464</v>
      </c>
      <c r="P126" s="127">
        <v>0.62847608453837589</v>
      </c>
      <c r="Q126" s="117">
        <v>5166</v>
      </c>
      <c r="R126" s="127">
        <v>-0.35561930896844207</v>
      </c>
      <c r="S126" s="117">
        <v>6630</v>
      </c>
      <c r="T126" s="127">
        <v>-0.25639300134589504</v>
      </c>
      <c r="U126" s="180">
        <v>2945</v>
      </c>
      <c r="V126" s="127">
        <v>-0.1875862068965517</v>
      </c>
      <c r="W126" s="117">
        <v>3267</v>
      </c>
      <c r="X126" s="127">
        <v>4.6779878244152417E-2</v>
      </c>
      <c r="Y126" s="117">
        <v>6212</v>
      </c>
      <c r="Z126" s="127">
        <v>-7.915801956715085E-2</v>
      </c>
      <c r="AA126" s="180">
        <v>223</v>
      </c>
      <c r="AB126" s="127">
        <v>-0.23367697594501713</v>
      </c>
      <c r="AC126" s="117">
        <v>814</v>
      </c>
      <c r="AD126" s="127">
        <v>-0.38750940556809632</v>
      </c>
      <c r="AE126" s="117">
        <v>1037</v>
      </c>
      <c r="AF126" s="127">
        <v>-0.3598765432098765</v>
      </c>
      <c r="AG126" s="180">
        <v>149</v>
      </c>
      <c r="AH126" s="127">
        <v>-0.23195876288659789</v>
      </c>
      <c r="AI126" s="117">
        <v>751</v>
      </c>
      <c r="AJ126" s="127">
        <v>-0.38793806030969846</v>
      </c>
      <c r="AK126" s="117">
        <v>900</v>
      </c>
      <c r="AL126" s="127">
        <v>-0.36664320900774106</v>
      </c>
      <c r="AM126" s="180">
        <v>66</v>
      </c>
      <c r="AN126" s="127">
        <v>-0.32653061224489799</v>
      </c>
      <c r="AO126" s="180">
        <v>4</v>
      </c>
      <c r="AP126" s="127">
        <v>-0.5</v>
      </c>
      <c r="AQ126" s="117">
        <v>0</v>
      </c>
      <c r="AR126" s="127" t="s">
        <v>90</v>
      </c>
      <c r="AS126" s="117">
        <v>4</v>
      </c>
      <c r="AT126" s="127">
        <v>-0.5</v>
      </c>
    </row>
    <row r="127" spans="2:46" s="4" customFormat="1" ht="15" hidden="1" customHeight="1" outlineLevel="1" x14ac:dyDescent="0.25">
      <c r="B127" s="52" t="s">
        <v>80</v>
      </c>
      <c r="C127" s="180">
        <v>6326</v>
      </c>
      <c r="D127" s="127">
        <v>2.6945633222381637E-3</v>
      </c>
      <c r="E127" s="117">
        <v>11738</v>
      </c>
      <c r="F127" s="127">
        <v>-0.1673996311533551</v>
      </c>
      <c r="G127" s="117">
        <v>18064</v>
      </c>
      <c r="H127" s="127">
        <v>-0.11481354437202917</v>
      </c>
      <c r="I127" s="180">
        <v>6063</v>
      </c>
      <c r="J127" s="127">
        <v>1.1005502751375795E-2</v>
      </c>
      <c r="K127" s="117">
        <v>10614</v>
      </c>
      <c r="L127" s="127">
        <v>-0.17637929696593468</v>
      </c>
      <c r="M127" s="117">
        <v>16677</v>
      </c>
      <c r="N127" s="127">
        <v>-0.11687142554543528</v>
      </c>
      <c r="O127" s="180">
        <v>1689</v>
      </c>
      <c r="P127" s="127">
        <v>0.74844720496894412</v>
      </c>
      <c r="Q127" s="117">
        <v>6588</v>
      </c>
      <c r="R127" s="127">
        <v>-0.1832382841557153</v>
      </c>
      <c r="S127" s="117">
        <v>8277</v>
      </c>
      <c r="T127" s="127">
        <v>-8.3591674047829967E-2</v>
      </c>
      <c r="U127" s="180">
        <v>3751</v>
      </c>
      <c r="V127" s="127">
        <v>-0.17360652126018949</v>
      </c>
      <c r="W127" s="117">
        <v>2649</v>
      </c>
      <c r="X127" s="127">
        <v>-0.27543763676148791</v>
      </c>
      <c r="Y127" s="117">
        <v>6400</v>
      </c>
      <c r="Z127" s="127">
        <v>-0.21903599755948744</v>
      </c>
      <c r="AA127" s="180">
        <v>211</v>
      </c>
      <c r="AB127" s="127">
        <v>-0.15600000000000003</v>
      </c>
      <c r="AC127" s="117">
        <v>1124</v>
      </c>
      <c r="AD127" s="127">
        <v>-7.1841453344343553E-2</v>
      </c>
      <c r="AE127" s="117">
        <v>1335</v>
      </c>
      <c r="AF127" s="127">
        <v>-8.6242299794661137E-2</v>
      </c>
      <c r="AG127" s="180">
        <v>145</v>
      </c>
      <c r="AH127" s="127">
        <v>-5.8441558441558406E-2</v>
      </c>
      <c r="AI127" s="117">
        <v>1018</v>
      </c>
      <c r="AJ127" s="127">
        <v>-9.3499554764024939E-2</v>
      </c>
      <c r="AK127" s="117">
        <v>1163</v>
      </c>
      <c r="AL127" s="127">
        <v>-8.9271730618637468E-2</v>
      </c>
      <c r="AM127" s="180">
        <v>51</v>
      </c>
      <c r="AN127" s="127">
        <v>-8.9285714285714302E-2</v>
      </c>
      <c r="AO127" s="180">
        <v>1</v>
      </c>
      <c r="AP127" s="127">
        <v>-0.83333333333333337</v>
      </c>
      <c r="AQ127" s="117">
        <v>0</v>
      </c>
      <c r="AR127" s="127" t="s">
        <v>90</v>
      </c>
      <c r="AS127" s="117">
        <v>1</v>
      </c>
      <c r="AT127" s="127">
        <v>-0.83333333333333337</v>
      </c>
    </row>
    <row r="128" spans="2:46" s="4" customFormat="1" ht="15" hidden="1" customHeight="1" outlineLevel="1" x14ac:dyDescent="0.25">
      <c r="B128" s="52" t="s">
        <v>81</v>
      </c>
      <c r="C128" s="180">
        <v>2472</v>
      </c>
      <c r="D128" s="127">
        <v>5.6410256410256432E-2</v>
      </c>
      <c r="E128" s="117">
        <v>4249</v>
      </c>
      <c r="F128" s="127">
        <v>3.6341463414634179E-2</v>
      </c>
      <c r="G128" s="117">
        <v>6721</v>
      </c>
      <c r="H128" s="127">
        <v>4.3633540372670865E-2</v>
      </c>
      <c r="I128" s="180">
        <v>2324</v>
      </c>
      <c r="J128" s="127">
        <v>3.7500000000000089E-2</v>
      </c>
      <c r="K128" s="117">
        <v>3993</v>
      </c>
      <c r="L128" s="127">
        <v>6.7932602300080136E-2</v>
      </c>
      <c r="M128" s="117">
        <v>6317</v>
      </c>
      <c r="N128" s="127">
        <v>5.6531192507108141E-2</v>
      </c>
      <c r="O128" s="180">
        <v>647</v>
      </c>
      <c r="P128" s="127">
        <v>0.65473145780051145</v>
      </c>
      <c r="Q128" s="117">
        <v>2984</v>
      </c>
      <c r="R128" s="127">
        <v>0.11886014248218979</v>
      </c>
      <c r="S128" s="117">
        <v>3631</v>
      </c>
      <c r="T128" s="127">
        <v>0.18737737083060835</v>
      </c>
      <c r="U128" s="180">
        <v>1498</v>
      </c>
      <c r="V128" s="127">
        <v>-0.11097922848664687</v>
      </c>
      <c r="W128" s="117">
        <v>811</v>
      </c>
      <c r="X128" s="127">
        <v>-0.20955165692007793</v>
      </c>
      <c r="Y128" s="117">
        <v>2309</v>
      </c>
      <c r="Z128" s="127">
        <v>-0.14828476576908889</v>
      </c>
      <c r="AA128" s="180">
        <v>117</v>
      </c>
      <c r="AB128" s="127">
        <v>0.8</v>
      </c>
      <c r="AC128" s="117">
        <v>256</v>
      </c>
      <c r="AD128" s="127">
        <v>-0.2808988764044944</v>
      </c>
      <c r="AE128" s="117">
        <v>373</v>
      </c>
      <c r="AF128" s="127">
        <v>-0.11401425178147273</v>
      </c>
      <c r="AG128" s="180">
        <v>78</v>
      </c>
      <c r="AH128" s="127">
        <v>1.5161290322580645</v>
      </c>
      <c r="AI128" s="117">
        <v>236</v>
      </c>
      <c r="AJ128" s="127">
        <v>-0.28267477203647418</v>
      </c>
      <c r="AK128" s="117">
        <v>314</v>
      </c>
      <c r="AL128" s="127">
        <v>-0.12777777777777777</v>
      </c>
      <c r="AM128" s="180">
        <v>29</v>
      </c>
      <c r="AN128" s="127">
        <v>3.5714285714285809E-2</v>
      </c>
      <c r="AO128" s="180">
        <v>2</v>
      </c>
      <c r="AP128" s="127">
        <v>-0.7142857142857143</v>
      </c>
      <c r="AQ128" s="117">
        <v>0</v>
      </c>
      <c r="AR128" s="127">
        <v>-1</v>
      </c>
      <c r="AS128" s="117">
        <v>2</v>
      </c>
      <c r="AT128" s="127">
        <v>-0.83333333333333337</v>
      </c>
    </row>
    <row r="129" spans="2:46" s="4" customFormat="1" ht="15" hidden="1" customHeight="1" outlineLevel="1" x14ac:dyDescent="0.25">
      <c r="B129" s="52" t="s">
        <v>82</v>
      </c>
      <c r="C129" s="180">
        <v>921</v>
      </c>
      <c r="D129" s="127">
        <v>0.61013986013986021</v>
      </c>
      <c r="E129" s="117">
        <v>1056</v>
      </c>
      <c r="F129" s="127">
        <v>-0.42546245919477688</v>
      </c>
      <c r="G129" s="117">
        <v>1977</v>
      </c>
      <c r="H129" s="127">
        <v>-0.17966804979253115</v>
      </c>
      <c r="I129" s="180">
        <v>887</v>
      </c>
      <c r="J129" s="127">
        <v>0.69274809160305351</v>
      </c>
      <c r="K129" s="117">
        <v>1035</v>
      </c>
      <c r="L129" s="127">
        <v>-0.430379746835443</v>
      </c>
      <c r="M129" s="117">
        <v>1922</v>
      </c>
      <c r="N129" s="127">
        <v>-0.17898334045279796</v>
      </c>
      <c r="O129" s="180">
        <v>49</v>
      </c>
      <c r="P129" s="127">
        <v>-0.14035087719298245</v>
      </c>
      <c r="Q129" s="117">
        <v>919</v>
      </c>
      <c r="R129" s="127">
        <v>-0.39017916390179164</v>
      </c>
      <c r="S129" s="117">
        <v>968</v>
      </c>
      <c r="T129" s="127">
        <v>-0.38107416879795397</v>
      </c>
      <c r="U129" s="180">
        <v>725</v>
      </c>
      <c r="V129" s="127">
        <v>0.80348258706467668</v>
      </c>
      <c r="W129" s="117">
        <v>116</v>
      </c>
      <c r="X129" s="127">
        <v>-0.67045454545454541</v>
      </c>
      <c r="Y129" s="117">
        <v>841</v>
      </c>
      <c r="Z129" s="127">
        <v>0.11538461538461542</v>
      </c>
      <c r="AA129" s="180">
        <v>21</v>
      </c>
      <c r="AB129" s="127">
        <v>-0.16000000000000003</v>
      </c>
      <c r="AC129" s="117">
        <v>13</v>
      </c>
      <c r="AD129" s="127">
        <v>-0.38095238095238093</v>
      </c>
      <c r="AE129" s="117">
        <v>34</v>
      </c>
      <c r="AF129" s="127">
        <v>-0.26086956521739135</v>
      </c>
      <c r="AG129" s="180">
        <v>17</v>
      </c>
      <c r="AH129" s="127">
        <v>-0.22727272727272729</v>
      </c>
      <c r="AI129" s="117">
        <v>12</v>
      </c>
      <c r="AJ129" s="127">
        <v>-0.4</v>
      </c>
      <c r="AK129" s="117">
        <v>29</v>
      </c>
      <c r="AL129" s="127">
        <v>-0.30952380952380953</v>
      </c>
      <c r="AM129" s="180">
        <v>13</v>
      </c>
      <c r="AN129" s="127">
        <v>-0.43478260869565222</v>
      </c>
      <c r="AO129" s="180">
        <v>0</v>
      </c>
      <c r="AP129" s="127" t="s">
        <v>90</v>
      </c>
      <c r="AQ129" s="117">
        <v>8</v>
      </c>
      <c r="AR129" s="127" t="s">
        <v>90</v>
      </c>
      <c r="AS129" s="117">
        <v>8</v>
      </c>
      <c r="AT129" s="127" t="s">
        <v>90</v>
      </c>
    </row>
    <row r="130" spans="2:46" s="4" customFormat="1" ht="15" hidden="1" customHeight="1" outlineLevel="1" x14ac:dyDescent="0.25">
      <c r="B130" s="52" t="s">
        <v>83</v>
      </c>
      <c r="C130" s="180">
        <v>1158</v>
      </c>
      <c r="D130" s="127">
        <v>-9.7427903351519851E-2</v>
      </c>
      <c r="E130" s="117">
        <v>1092</v>
      </c>
      <c r="F130" s="127">
        <v>-0.27777777777777779</v>
      </c>
      <c r="G130" s="117">
        <v>2250</v>
      </c>
      <c r="H130" s="127">
        <v>-0.19499105545617168</v>
      </c>
      <c r="I130" s="180">
        <v>1071</v>
      </c>
      <c r="J130" s="127">
        <v>-0.14456869009584661</v>
      </c>
      <c r="K130" s="117">
        <v>1061</v>
      </c>
      <c r="L130" s="127">
        <v>-0.27229080932784633</v>
      </c>
      <c r="M130" s="117">
        <v>2132</v>
      </c>
      <c r="N130" s="127">
        <v>-0.21328413284132841</v>
      </c>
      <c r="O130" s="180">
        <v>62</v>
      </c>
      <c r="P130" s="127">
        <v>2.4444444444444446</v>
      </c>
      <c r="Q130" s="117">
        <v>935</v>
      </c>
      <c r="R130" s="127">
        <v>-0.19742489270386265</v>
      </c>
      <c r="S130" s="117">
        <v>997</v>
      </c>
      <c r="T130" s="127">
        <v>-0.15722738799661873</v>
      </c>
      <c r="U130" s="180">
        <v>876</v>
      </c>
      <c r="V130" s="127">
        <v>0.54225352112676051</v>
      </c>
      <c r="W130" s="117">
        <v>112</v>
      </c>
      <c r="X130" s="127">
        <v>-0.68802228412256272</v>
      </c>
      <c r="Y130" s="117">
        <v>988</v>
      </c>
      <c r="Z130" s="127">
        <v>6.580366774541524E-2</v>
      </c>
      <c r="AA130" s="180">
        <v>80</v>
      </c>
      <c r="AB130" s="127">
        <v>4</v>
      </c>
      <c r="AC130" s="117">
        <v>31</v>
      </c>
      <c r="AD130" s="127">
        <v>-0.42592592592592593</v>
      </c>
      <c r="AE130" s="117">
        <v>111</v>
      </c>
      <c r="AF130" s="127">
        <v>0.58571428571428563</v>
      </c>
      <c r="AG130" s="180">
        <v>80</v>
      </c>
      <c r="AH130" s="127">
        <v>9</v>
      </c>
      <c r="AI130" s="117">
        <v>29</v>
      </c>
      <c r="AJ130" s="127">
        <v>-0.40816326530612246</v>
      </c>
      <c r="AK130" s="117">
        <v>109</v>
      </c>
      <c r="AL130" s="127">
        <v>0.91228070175438591</v>
      </c>
      <c r="AM130" s="180">
        <v>6</v>
      </c>
      <c r="AN130" s="127">
        <v>-0.6</v>
      </c>
      <c r="AO130" s="180">
        <v>1</v>
      </c>
      <c r="AP130" s="127" t="s">
        <v>90</v>
      </c>
      <c r="AQ130" s="117">
        <v>0</v>
      </c>
      <c r="AR130" s="127" t="s">
        <v>90</v>
      </c>
      <c r="AS130" s="117">
        <v>1</v>
      </c>
      <c r="AT130" s="127" t="s">
        <v>90</v>
      </c>
    </row>
    <row r="131" spans="2:46" s="4" customFormat="1" ht="15" hidden="1" customHeight="1" outlineLevel="1" x14ac:dyDescent="0.25">
      <c r="B131" s="52" t="s">
        <v>84</v>
      </c>
      <c r="C131" s="180">
        <v>962</v>
      </c>
      <c r="D131" s="127">
        <v>-0.44360902255639101</v>
      </c>
      <c r="E131" s="117">
        <v>948</v>
      </c>
      <c r="F131" s="127">
        <v>-0.52217741935483875</v>
      </c>
      <c r="G131" s="117">
        <v>1910</v>
      </c>
      <c r="H131" s="127">
        <v>-0.48559116617290599</v>
      </c>
      <c r="I131" s="180">
        <v>912</v>
      </c>
      <c r="J131" s="127">
        <v>-0.4548714883442917</v>
      </c>
      <c r="K131" s="117">
        <v>894</v>
      </c>
      <c r="L131" s="127">
        <v>-0.52848101265822778</v>
      </c>
      <c r="M131" s="117">
        <v>1806</v>
      </c>
      <c r="N131" s="127">
        <v>-0.49397590361445787</v>
      </c>
      <c r="O131" s="180">
        <v>72</v>
      </c>
      <c r="P131" s="127">
        <v>0.89473684210526305</v>
      </c>
      <c r="Q131" s="117">
        <v>738</v>
      </c>
      <c r="R131" s="127">
        <v>-0.50996015936254979</v>
      </c>
      <c r="S131" s="117">
        <v>810</v>
      </c>
      <c r="T131" s="127">
        <v>-0.47538860103626945</v>
      </c>
      <c r="U131" s="180">
        <v>748</v>
      </c>
      <c r="V131" s="127">
        <v>-0.24060913705583753</v>
      </c>
      <c r="W131" s="117">
        <v>167</v>
      </c>
      <c r="X131" s="127">
        <v>-0.581453634085213</v>
      </c>
      <c r="Y131" s="117">
        <v>915</v>
      </c>
      <c r="Z131" s="127">
        <v>-0.33887283236994215</v>
      </c>
      <c r="AA131" s="180">
        <v>29</v>
      </c>
      <c r="AB131" s="127">
        <v>-0.38297872340425532</v>
      </c>
      <c r="AC131" s="117">
        <v>54</v>
      </c>
      <c r="AD131" s="127">
        <v>-0.38636363636363635</v>
      </c>
      <c r="AE131" s="117">
        <v>83</v>
      </c>
      <c r="AF131" s="127">
        <v>-0.38518518518518519</v>
      </c>
      <c r="AG131" s="180">
        <v>20</v>
      </c>
      <c r="AH131" s="127">
        <v>-0.47368421052631582</v>
      </c>
      <c r="AI131" s="117">
        <v>50</v>
      </c>
      <c r="AJ131" s="127">
        <v>-0.38271604938271608</v>
      </c>
      <c r="AK131" s="117">
        <v>70</v>
      </c>
      <c r="AL131" s="127">
        <v>-0.41176470588235292</v>
      </c>
      <c r="AM131" s="180">
        <v>19</v>
      </c>
      <c r="AN131" s="127">
        <v>1.7142857142857144</v>
      </c>
      <c r="AO131" s="180">
        <v>2</v>
      </c>
      <c r="AP131" s="127">
        <v>0</v>
      </c>
      <c r="AQ131" s="117">
        <v>0</v>
      </c>
      <c r="AR131" s="127" t="s">
        <v>90</v>
      </c>
      <c r="AS131" s="117">
        <v>2</v>
      </c>
      <c r="AT131" s="127">
        <v>0</v>
      </c>
    </row>
    <row r="132" spans="2:46" s="4" customFormat="1" ht="15" hidden="1" customHeight="1" outlineLevel="1" x14ac:dyDescent="0.25">
      <c r="B132" s="52" t="s">
        <v>85</v>
      </c>
      <c r="C132" s="180">
        <v>716</v>
      </c>
      <c r="D132" s="127">
        <v>-0.43038981702466195</v>
      </c>
      <c r="E132" s="117">
        <v>753</v>
      </c>
      <c r="F132" s="127">
        <v>-0.35695986336464558</v>
      </c>
      <c r="G132" s="117">
        <v>1469</v>
      </c>
      <c r="H132" s="127">
        <v>-0.39497528830313011</v>
      </c>
      <c r="I132" s="180">
        <v>700</v>
      </c>
      <c r="J132" s="127">
        <v>-0.43502824858757061</v>
      </c>
      <c r="K132" s="117">
        <v>736</v>
      </c>
      <c r="L132" s="127">
        <v>-0.3622183708838822</v>
      </c>
      <c r="M132" s="117">
        <v>1436</v>
      </c>
      <c r="N132" s="127">
        <v>-0.39991642290012541</v>
      </c>
      <c r="O132" s="180">
        <v>43</v>
      </c>
      <c r="P132" s="127">
        <v>-0.39436619718309862</v>
      </c>
      <c r="Q132" s="117">
        <v>647</v>
      </c>
      <c r="R132" s="127">
        <v>-0.22607655502392343</v>
      </c>
      <c r="S132" s="117">
        <v>690</v>
      </c>
      <c r="T132" s="127">
        <v>-0.23925027563395806</v>
      </c>
      <c r="U132" s="180">
        <v>593</v>
      </c>
      <c r="V132" s="127">
        <v>-0.16124469589816126</v>
      </c>
      <c r="W132" s="117">
        <v>87</v>
      </c>
      <c r="X132" s="127">
        <v>-0.68928571428571428</v>
      </c>
      <c r="Y132" s="117">
        <v>680</v>
      </c>
      <c r="Z132" s="127">
        <v>-0.31104356636271535</v>
      </c>
      <c r="AA132" s="180">
        <v>9</v>
      </c>
      <c r="AB132" s="127">
        <v>0.125</v>
      </c>
      <c r="AC132" s="117">
        <v>17</v>
      </c>
      <c r="AD132" s="127">
        <v>0</v>
      </c>
      <c r="AE132" s="117">
        <v>26</v>
      </c>
      <c r="AF132" s="127">
        <v>4.0000000000000036E-2</v>
      </c>
      <c r="AG132" s="180">
        <v>7</v>
      </c>
      <c r="AH132" s="127">
        <v>-0.22222222222222221</v>
      </c>
      <c r="AI132" s="117">
        <v>16</v>
      </c>
      <c r="AJ132" s="127">
        <v>0</v>
      </c>
      <c r="AK132" s="117">
        <v>23</v>
      </c>
      <c r="AL132" s="127">
        <v>-7.999999999999996E-2</v>
      </c>
      <c r="AM132" s="180">
        <v>7</v>
      </c>
      <c r="AN132" s="127">
        <v>-0.30000000000000004</v>
      </c>
      <c r="AO132" s="180">
        <v>0</v>
      </c>
      <c r="AP132" s="127" t="s">
        <v>90</v>
      </c>
      <c r="AQ132" s="117">
        <v>0</v>
      </c>
      <c r="AR132" s="127" t="s">
        <v>90</v>
      </c>
      <c r="AS132" s="117">
        <v>0</v>
      </c>
      <c r="AT132" s="127" t="s">
        <v>90</v>
      </c>
    </row>
    <row r="133" spans="2:46" s="4" customFormat="1" ht="15" hidden="1" customHeight="1" outlineLevel="1" x14ac:dyDescent="0.25">
      <c r="B133" s="52" t="s">
        <v>86</v>
      </c>
      <c r="C133" s="180">
        <v>1131</v>
      </c>
      <c r="D133" s="127">
        <v>-0.30098887515451178</v>
      </c>
      <c r="E133" s="117">
        <v>1029</v>
      </c>
      <c r="F133" s="127">
        <v>-0.3042596348884381</v>
      </c>
      <c r="G133" s="117">
        <v>2160</v>
      </c>
      <c r="H133" s="127">
        <v>-0.30255085566677431</v>
      </c>
      <c r="I133" s="180">
        <v>1101</v>
      </c>
      <c r="J133" s="127">
        <v>-0.30050825921219826</v>
      </c>
      <c r="K133" s="117">
        <v>989</v>
      </c>
      <c r="L133" s="127">
        <v>-0.32352941176470584</v>
      </c>
      <c r="M133" s="117">
        <v>2090</v>
      </c>
      <c r="N133" s="127">
        <v>-0.31159420289855078</v>
      </c>
      <c r="O133" s="180">
        <v>126</v>
      </c>
      <c r="P133" s="127">
        <v>-0.45217391304347831</v>
      </c>
      <c r="Q133" s="117">
        <v>836</v>
      </c>
      <c r="R133" s="127">
        <v>-0.27493495229835208</v>
      </c>
      <c r="S133" s="117">
        <v>962</v>
      </c>
      <c r="T133" s="127">
        <v>-0.30441070137382498</v>
      </c>
      <c r="U133" s="180">
        <v>879</v>
      </c>
      <c r="V133" s="127">
        <v>8.1180811808118092E-2</v>
      </c>
      <c r="W133" s="117">
        <v>154</v>
      </c>
      <c r="X133" s="127">
        <v>-0.48494983277591974</v>
      </c>
      <c r="Y133" s="117">
        <v>1033</v>
      </c>
      <c r="Z133" s="127">
        <v>-7.1043165467625902E-2</v>
      </c>
      <c r="AA133" s="180">
        <v>13</v>
      </c>
      <c r="AB133" s="127">
        <v>-0.59375</v>
      </c>
      <c r="AC133" s="117">
        <v>40</v>
      </c>
      <c r="AD133" s="127">
        <v>1.3529411764705883</v>
      </c>
      <c r="AE133" s="117">
        <v>53</v>
      </c>
      <c r="AF133" s="127">
        <v>8.163265306122458E-2</v>
      </c>
      <c r="AG133" s="180">
        <v>13</v>
      </c>
      <c r="AH133" s="127">
        <v>-0.58064516129032251</v>
      </c>
      <c r="AI133" s="117">
        <v>38</v>
      </c>
      <c r="AJ133" s="127">
        <v>1.5333333333333332</v>
      </c>
      <c r="AK133" s="117">
        <v>51</v>
      </c>
      <c r="AL133" s="127">
        <v>0.10869565217391308</v>
      </c>
      <c r="AM133" s="180">
        <v>15</v>
      </c>
      <c r="AN133" s="127">
        <v>0.36363636363636354</v>
      </c>
      <c r="AO133" s="180">
        <v>2</v>
      </c>
      <c r="AP133" s="127">
        <v>1</v>
      </c>
      <c r="AQ133" s="117">
        <v>0</v>
      </c>
      <c r="AR133" s="127" t="s">
        <v>90</v>
      </c>
      <c r="AS133" s="117">
        <v>2</v>
      </c>
      <c r="AT133" s="127">
        <v>1</v>
      </c>
    </row>
    <row r="134" spans="2:46" s="4" customFormat="1" ht="15" hidden="1" customHeight="1" outlineLevel="1" x14ac:dyDescent="0.25">
      <c r="B134" s="52" t="s">
        <v>87</v>
      </c>
      <c r="C134" s="180">
        <v>2832</v>
      </c>
      <c r="D134" s="127">
        <v>-0.37935568704799472</v>
      </c>
      <c r="E134" s="117">
        <v>4227</v>
      </c>
      <c r="F134" s="127">
        <v>-0.24315129811996417</v>
      </c>
      <c r="G134" s="117">
        <v>7059</v>
      </c>
      <c r="H134" s="127">
        <v>-0.30439495467087108</v>
      </c>
      <c r="I134" s="180">
        <v>2702</v>
      </c>
      <c r="J134" s="127">
        <v>-0.38338658146964855</v>
      </c>
      <c r="K134" s="117">
        <v>3662</v>
      </c>
      <c r="L134" s="127">
        <v>-0.21985513421389002</v>
      </c>
      <c r="M134" s="117">
        <v>6364</v>
      </c>
      <c r="N134" s="127">
        <v>-0.29881004847950643</v>
      </c>
      <c r="O134" s="180">
        <v>616</v>
      </c>
      <c r="P134" s="127">
        <v>-0.54098360655737698</v>
      </c>
      <c r="Q134" s="117">
        <v>3057</v>
      </c>
      <c r="R134" s="127">
        <v>8.7900355871886049E-2</v>
      </c>
      <c r="S134" s="117">
        <v>3673</v>
      </c>
      <c r="T134" s="127">
        <v>-0.11536608863198461</v>
      </c>
      <c r="U134" s="180">
        <v>1838</v>
      </c>
      <c r="V134" s="127">
        <v>-8.7841191066997504E-2</v>
      </c>
      <c r="W134" s="117">
        <v>412</v>
      </c>
      <c r="X134" s="127">
        <v>-0.7055039313795568</v>
      </c>
      <c r="Y134" s="117">
        <v>2250</v>
      </c>
      <c r="Z134" s="127">
        <v>-0.34094903339191562</v>
      </c>
      <c r="AA134" s="180">
        <v>114</v>
      </c>
      <c r="AB134" s="127">
        <v>-0.10236220472440949</v>
      </c>
      <c r="AC134" s="117">
        <v>559</v>
      </c>
      <c r="AD134" s="127">
        <v>-0.37261503928170592</v>
      </c>
      <c r="AE134" s="117">
        <v>673</v>
      </c>
      <c r="AF134" s="127">
        <v>-0.33889980353634575</v>
      </c>
      <c r="AG134" s="180">
        <v>87</v>
      </c>
      <c r="AH134" s="127">
        <v>-8.4210526315789513E-2</v>
      </c>
      <c r="AI134" s="117">
        <v>520</v>
      </c>
      <c r="AJ134" s="127">
        <v>-0.37122128174123337</v>
      </c>
      <c r="AK134" s="117">
        <v>607</v>
      </c>
      <c r="AL134" s="127">
        <v>-0.34164859002169201</v>
      </c>
      <c r="AM134" s="180">
        <v>16</v>
      </c>
      <c r="AN134" s="127">
        <v>-0.67346938775510212</v>
      </c>
      <c r="AO134" s="180">
        <v>0</v>
      </c>
      <c r="AP134" s="127">
        <v>-1</v>
      </c>
      <c r="AQ134" s="117">
        <v>6</v>
      </c>
      <c r="AR134" s="127" t="s">
        <v>90</v>
      </c>
      <c r="AS134" s="117">
        <v>6</v>
      </c>
      <c r="AT134" s="127">
        <v>0.19999999999999996</v>
      </c>
    </row>
    <row r="135" spans="2:46" s="4" customFormat="1" ht="15" hidden="1" customHeight="1" outlineLevel="1" x14ac:dyDescent="0.25">
      <c r="B135" s="52" t="s">
        <v>88</v>
      </c>
      <c r="C135" s="180">
        <v>3247</v>
      </c>
      <c r="D135" s="127">
        <v>-0.43441909075074026</v>
      </c>
      <c r="E135" s="117">
        <v>7225</v>
      </c>
      <c r="F135" s="127">
        <v>-0.41668012271919908</v>
      </c>
      <c r="G135" s="117">
        <v>10472</v>
      </c>
      <c r="H135" s="127">
        <v>-0.42229822916092019</v>
      </c>
      <c r="I135" s="180">
        <v>3109</v>
      </c>
      <c r="J135" s="127">
        <v>-0.43850460538197578</v>
      </c>
      <c r="K135" s="117">
        <v>6618</v>
      </c>
      <c r="L135" s="127">
        <v>-0.42392061281337046</v>
      </c>
      <c r="M135" s="117">
        <v>9727</v>
      </c>
      <c r="N135" s="127">
        <v>-0.42866372980910428</v>
      </c>
      <c r="O135" s="180">
        <v>685</v>
      </c>
      <c r="P135" s="127">
        <v>-0.46062992125984248</v>
      </c>
      <c r="Q135" s="117">
        <v>4683</v>
      </c>
      <c r="R135" s="127">
        <v>-0.32994705966518811</v>
      </c>
      <c r="S135" s="117">
        <v>5368</v>
      </c>
      <c r="T135" s="127">
        <v>-0.35004237801186588</v>
      </c>
      <c r="U135" s="180">
        <v>2155</v>
      </c>
      <c r="V135" s="127">
        <v>-0.30885182809493261</v>
      </c>
      <c r="W135" s="117">
        <v>1480</v>
      </c>
      <c r="X135" s="127">
        <v>-0.58900305470702585</v>
      </c>
      <c r="Y135" s="117">
        <v>3635</v>
      </c>
      <c r="Z135" s="127">
        <v>-0.45899687453490101</v>
      </c>
      <c r="AA135" s="180">
        <v>121</v>
      </c>
      <c r="AB135" s="127">
        <v>-0.23417721518987344</v>
      </c>
      <c r="AC135" s="117">
        <v>607</v>
      </c>
      <c r="AD135" s="127">
        <v>-0.32405345211581293</v>
      </c>
      <c r="AE135" s="117">
        <v>728</v>
      </c>
      <c r="AF135" s="127">
        <v>-0.31060606060606055</v>
      </c>
      <c r="AG135" s="180">
        <v>95</v>
      </c>
      <c r="AH135" s="127">
        <v>-0.29629629629629628</v>
      </c>
      <c r="AI135" s="117">
        <v>567</v>
      </c>
      <c r="AJ135" s="127">
        <v>-0.31768953068592054</v>
      </c>
      <c r="AK135" s="117">
        <v>662</v>
      </c>
      <c r="AL135" s="127">
        <v>-0.31469979296066253</v>
      </c>
      <c r="AM135" s="180">
        <v>16</v>
      </c>
      <c r="AN135" s="127">
        <v>-0.65217391304347827</v>
      </c>
      <c r="AO135" s="180">
        <v>1</v>
      </c>
      <c r="AP135" s="127" t="s">
        <v>90</v>
      </c>
      <c r="AQ135" s="117">
        <v>0</v>
      </c>
      <c r="AR135" s="127" t="s">
        <v>90</v>
      </c>
      <c r="AS135" s="117">
        <v>1</v>
      </c>
      <c r="AT135" s="127" t="s">
        <v>90</v>
      </c>
    </row>
    <row r="136" spans="2:46" s="4" customFormat="1" ht="15" hidden="1" customHeight="1" outlineLevel="1" x14ac:dyDescent="0.25">
      <c r="B136" s="52" t="s">
        <v>89</v>
      </c>
      <c r="C136" s="180">
        <v>3661</v>
      </c>
      <c r="D136" s="127">
        <v>-0.23569937369519833</v>
      </c>
      <c r="E136" s="117">
        <v>6964</v>
      </c>
      <c r="F136" s="127">
        <v>-0.2784167443788208</v>
      </c>
      <c r="G136" s="117">
        <v>10625</v>
      </c>
      <c r="H136" s="127">
        <v>-0.26424762828059001</v>
      </c>
      <c r="I136" s="180">
        <v>3498</v>
      </c>
      <c r="J136" s="127">
        <v>-0.21375590020229263</v>
      </c>
      <c r="K136" s="117">
        <v>6150</v>
      </c>
      <c r="L136" s="127">
        <v>-0.26924904942965777</v>
      </c>
      <c r="M136" s="117">
        <v>9648</v>
      </c>
      <c r="N136" s="127">
        <v>-0.25005829770695687</v>
      </c>
      <c r="O136" s="180">
        <v>861</v>
      </c>
      <c r="P136" s="127">
        <v>-0.15505397448478897</v>
      </c>
      <c r="Q136" s="117">
        <v>4705</v>
      </c>
      <c r="R136" s="127">
        <v>-0.11410280549802299</v>
      </c>
      <c r="S136" s="117">
        <v>5566</v>
      </c>
      <c r="T136" s="127">
        <v>-0.120695102685624</v>
      </c>
      <c r="U136" s="180">
        <v>2198</v>
      </c>
      <c r="V136" s="127">
        <v>-0.236275191104934</v>
      </c>
      <c r="W136" s="117">
        <v>1004</v>
      </c>
      <c r="X136" s="127">
        <v>-0.56442516268980469</v>
      </c>
      <c r="Y136" s="117">
        <v>3202</v>
      </c>
      <c r="Z136" s="127">
        <v>-0.38221107466718118</v>
      </c>
      <c r="AA136" s="180">
        <v>128</v>
      </c>
      <c r="AB136" s="127">
        <v>-0.58441558441558439</v>
      </c>
      <c r="AC136" s="117">
        <v>808</v>
      </c>
      <c r="AD136" s="127">
        <v>-0.34574898785425101</v>
      </c>
      <c r="AE136" s="117">
        <v>936</v>
      </c>
      <c r="AF136" s="127">
        <v>-0.39338950097213221</v>
      </c>
      <c r="AG136" s="180">
        <v>85</v>
      </c>
      <c r="AH136" s="127">
        <v>-0.65447154471544722</v>
      </c>
      <c r="AI136" s="117">
        <v>755</v>
      </c>
      <c r="AJ136" s="127">
        <v>-0.34233449477351918</v>
      </c>
      <c r="AK136" s="117">
        <v>840</v>
      </c>
      <c r="AL136" s="127">
        <v>-0.39741750358680061</v>
      </c>
      <c r="AM136" s="180">
        <v>31</v>
      </c>
      <c r="AN136" s="127">
        <v>0</v>
      </c>
      <c r="AO136" s="180">
        <v>4</v>
      </c>
      <c r="AP136" s="127">
        <v>1</v>
      </c>
      <c r="AQ136" s="117">
        <v>6</v>
      </c>
      <c r="AR136" s="127" t="s">
        <v>90</v>
      </c>
      <c r="AS136" s="117">
        <v>10</v>
      </c>
      <c r="AT136" s="127">
        <v>4</v>
      </c>
    </row>
    <row r="137" spans="2:46" s="4" customFormat="1" ht="15.75" collapsed="1" x14ac:dyDescent="0.25">
      <c r="B137" s="64">
        <v>2009</v>
      </c>
      <c r="C137" s="184">
        <v>34358</v>
      </c>
      <c r="D137" s="66">
        <v>-0.16118164062499996</v>
      </c>
      <c r="E137" s="185">
        <v>60382</v>
      </c>
      <c r="F137" s="66">
        <v>-0.24043021573683876</v>
      </c>
      <c r="G137" s="185">
        <v>94740</v>
      </c>
      <c r="H137" s="66">
        <v>-0.21348221327466688</v>
      </c>
      <c r="I137" s="184">
        <v>32727</v>
      </c>
      <c r="J137" s="66">
        <v>-0.15855916079600962</v>
      </c>
      <c r="K137" s="185">
        <v>54915</v>
      </c>
      <c r="L137" s="66">
        <v>-0.23546527816450413</v>
      </c>
      <c r="M137" s="185">
        <v>87642</v>
      </c>
      <c r="N137" s="66">
        <v>-0.20844999187153412</v>
      </c>
      <c r="O137" s="184">
        <v>7710</v>
      </c>
      <c r="P137" s="66">
        <v>6.8755198225672221E-2</v>
      </c>
      <c r="Q137" s="185">
        <v>37125</v>
      </c>
      <c r="R137" s="66">
        <v>-0.21571319925637988</v>
      </c>
      <c r="S137" s="185">
        <v>44835</v>
      </c>
      <c r="T137" s="66">
        <v>-0.17809349220898263</v>
      </c>
      <c r="U137" s="184">
        <v>21340</v>
      </c>
      <c r="V137" s="66">
        <v>-0.1348414822022217</v>
      </c>
      <c r="W137" s="185">
        <v>13157</v>
      </c>
      <c r="X137" s="66">
        <v>-0.33226755988631751</v>
      </c>
      <c r="Y137" s="185">
        <v>34497</v>
      </c>
      <c r="Z137" s="66">
        <v>-0.22251521298174437</v>
      </c>
      <c r="AA137" s="184">
        <v>1286</v>
      </c>
      <c r="AB137" s="66">
        <v>-0.20910209102091026</v>
      </c>
      <c r="AC137" s="185">
        <v>5447</v>
      </c>
      <c r="AD137" s="66">
        <v>-0.28908901070216653</v>
      </c>
      <c r="AE137" s="185">
        <v>6733</v>
      </c>
      <c r="AF137" s="66">
        <v>-0.27508613264427217</v>
      </c>
      <c r="AG137" s="184">
        <v>925</v>
      </c>
      <c r="AH137" s="66">
        <v>-0.18213969938107866</v>
      </c>
      <c r="AI137" s="185">
        <v>5039</v>
      </c>
      <c r="AJ137" s="66">
        <v>-0.28948110547095318</v>
      </c>
      <c r="AK137" s="185">
        <v>5964</v>
      </c>
      <c r="AL137" s="66">
        <v>-0.27471725647573875</v>
      </c>
      <c r="AM137" s="184">
        <v>323</v>
      </c>
      <c r="AN137" s="66">
        <v>-0.20638820638820643</v>
      </c>
      <c r="AO137" s="184">
        <v>22</v>
      </c>
      <c r="AP137" s="66">
        <v>-0.33333333333333337</v>
      </c>
      <c r="AQ137" s="185">
        <v>20</v>
      </c>
      <c r="AR137" s="66">
        <v>3</v>
      </c>
      <c r="AS137" s="185">
        <v>42</v>
      </c>
      <c r="AT137" s="66">
        <v>0.10526315789473695</v>
      </c>
    </row>
    <row r="138" spans="2:46" s="4" customFormat="1" ht="15" hidden="1" customHeight="1" outlineLevel="1" x14ac:dyDescent="0.25">
      <c r="B138" s="52" t="s">
        <v>78</v>
      </c>
      <c r="C138" s="180">
        <v>5005</v>
      </c>
      <c r="D138" s="127">
        <v>8.6658605401048749E-3</v>
      </c>
      <c r="E138" s="117">
        <v>12505</v>
      </c>
      <c r="F138" s="127">
        <v>3.5010759807978742E-2</v>
      </c>
      <c r="G138" s="117">
        <v>17510</v>
      </c>
      <c r="H138" s="127">
        <v>2.7340999765313345E-2</v>
      </c>
      <c r="I138" s="180">
        <v>4671</v>
      </c>
      <c r="J138" s="127">
        <v>6.6810344827585855E-3</v>
      </c>
      <c r="K138" s="117">
        <v>10960</v>
      </c>
      <c r="L138" s="127">
        <v>4.5601984354130876E-2</v>
      </c>
      <c r="M138" s="117">
        <v>15631</v>
      </c>
      <c r="N138" s="127">
        <v>3.3659568840100462E-2</v>
      </c>
      <c r="O138" s="180">
        <v>913</v>
      </c>
      <c r="P138" s="127">
        <v>-0.16697080291970801</v>
      </c>
      <c r="Q138" s="117">
        <v>7309</v>
      </c>
      <c r="R138" s="127">
        <v>0.10075301204819276</v>
      </c>
      <c r="S138" s="117">
        <v>8222</v>
      </c>
      <c r="T138" s="127">
        <v>6.2823164426059952E-2</v>
      </c>
      <c r="U138" s="180">
        <v>3331</v>
      </c>
      <c r="V138" s="127">
        <v>7.0716811314689876E-2</v>
      </c>
      <c r="W138" s="117">
        <v>2907</v>
      </c>
      <c r="X138" s="127">
        <v>-9.6643878185208254E-2</v>
      </c>
      <c r="Y138" s="117">
        <v>6238</v>
      </c>
      <c r="Z138" s="127">
        <v>-1.4378258808658506E-2</v>
      </c>
      <c r="AA138" s="180">
        <v>299</v>
      </c>
      <c r="AB138" s="127">
        <v>9.5238095238095344E-2</v>
      </c>
      <c r="AC138" s="117">
        <v>1545</v>
      </c>
      <c r="AD138" s="127">
        <v>-3.4375000000000044E-2</v>
      </c>
      <c r="AE138" s="117">
        <v>1844</v>
      </c>
      <c r="AF138" s="127">
        <v>-1.5483182060864964E-2</v>
      </c>
      <c r="AG138" s="180">
        <v>168</v>
      </c>
      <c r="AH138" s="127">
        <v>0.1914893617021276</v>
      </c>
      <c r="AI138" s="117">
        <v>1426</v>
      </c>
      <c r="AJ138" s="127">
        <v>-5.1230871590153049E-2</v>
      </c>
      <c r="AK138" s="117">
        <v>1594</v>
      </c>
      <c r="AL138" s="127">
        <v>-3.0413625304136271E-2</v>
      </c>
      <c r="AM138" s="180">
        <v>33</v>
      </c>
      <c r="AN138" s="127">
        <v>-0.17500000000000004</v>
      </c>
      <c r="AO138" s="180">
        <v>2</v>
      </c>
      <c r="AP138" s="127">
        <v>-0.77777777777777779</v>
      </c>
      <c r="AQ138" s="117">
        <v>0</v>
      </c>
      <c r="AR138" s="127" t="s">
        <v>90</v>
      </c>
      <c r="AS138" s="117">
        <v>2</v>
      </c>
      <c r="AT138" s="127">
        <v>-0.77777777777777779</v>
      </c>
    </row>
    <row r="139" spans="2:46" s="4" customFormat="1" ht="15" hidden="1" customHeight="1" outlineLevel="1" x14ac:dyDescent="0.25">
      <c r="B139" s="52" t="s">
        <v>79</v>
      </c>
      <c r="C139" s="180">
        <v>5753</v>
      </c>
      <c r="D139" s="127">
        <v>-8.7549563838223654E-2</v>
      </c>
      <c r="E139" s="117">
        <v>13186</v>
      </c>
      <c r="F139" s="127">
        <v>0.31820453863840847</v>
      </c>
      <c r="G139" s="117">
        <v>18939</v>
      </c>
      <c r="H139" s="127">
        <v>0.16133186166298752</v>
      </c>
      <c r="I139" s="180">
        <v>5356</v>
      </c>
      <c r="J139" s="127">
        <v>-0.10867032784157094</v>
      </c>
      <c r="K139" s="117">
        <v>11857</v>
      </c>
      <c r="L139" s="127">
        <v>0.35199543899657915</v>
      </c>
      <c r="M139" s="117">
        <v>17213</v>
      </c>
      <c r="N139" s="127">
        <v>0.16469314567968052</v>
      </c>
      <c r="O139" s="180">
        <v>899</v>
      </c>
      <c r="P139" s="127">
        <v>-0.36014234875444839</v>
      </c>
      <c r="Q139" s="117">
        <v>8017</v>
      </c>
      <c r="R139" s="127">
        <v>0.32075782537067554</v>
      </c>
      <c r="S139" s="117">
        <v>8916</v>
      </c>
      <c r="T139" s="127">
        <v>0.19277591973244146</v>
      </c>
      <c r="U139" s="180">
        <v>3625</v>
      </c>
      <c r="V139" s="127">
        <v>-8.2974955729825495E-2</v>
      </c>
      <c r="W139" s="117">
        <v>3121</v>
      </c>
      <c r="X139" s="127">
        <v>0.37247141600703615</v>
      </c>
      <c r="Y139" s="117">
        <v>6746</v>
      </c>
      <c r="Z139" s="127">
        <v>8.334671591456555E-2</v>
      </c>
      <c r="AA139" s="180">
        <v>291</v>
      </c>
      <c r="AB139" s="127">
        <v>0.20247933884297531</v>
      </c>
      <c r="AC139" s="117">
        <v>1329</v>
      </c>
      <c r="AD139" s="127">
        <v>7.7858880778588713E-2</v>
      </c>
      <c r="AE139" s="117">
        <v>1620</v>
      </c>
      <c r="AF139" s="127">
        <v>9.8305084745762716E-2</v>
      </c>
      <c r="AG139" s="180">
        <v>194</v>
      </c>
      <c r="AH139" s="127">
        <v>8.98876404494382E-2</v>
      </c>
      <c r="AI139" s="117">
        <v>1227</v>
      </c>
      <c r="AJ139" s="127">
        <v>6.0501296456352716E-2</v>
      </c>
      <c r="AK139" s="117">
        <v>1421</v>
      </c>
      <c r="AL139" s="127">
        <v>6.4419475655430603E-2</v>
      </c>
      <c r="AM139" s="180">
        <v>98</v>
      </c>
      <c r="AN139" s="127">
        <v>1.0851063829787235</v>
      </c>
      <c r="AO139" s="180">
        <v>8</v>
      </c>
      <c r="AP139" s="127">
        <v>0.14285714285714279</v>
      </c>
      <c r="AQ139" s="117">
        <v>0</v>
      </c>
      <c r="AR139" s="127" t="s">
        <v>90</v>
      </c>
      <c r="AS139" s="117">
        <v>8</v>
      </c>
      <c r="AT139" s="127">
        <v>0.14285714285714279</v>
      </c>
    </row>
    <row r="140" spans="2:46" s="4" customFormat="1" ht="15" hidden="1" customHeight="1" outlineLevel="1" x14ac:dyDescent="0.25">
      <c r="B140" s="52" t="s">
        <v>80</v>
      </c>
      <c r="C140" s="180">
        <v>6309</v>
      </c>
      <c r="D140" s="127">
        <v>0.13552915766738671</v>
      </c>
      <c r="E140" s="117">
        <v>14098</v>
      </c>
      <c r="F140" s="127">
        <v>0.45445166615083044</v>
      </c>
      <c r="G140" s="117">
        <v>20407</v>
      </c>
      <c r="H140" s="127">
        <v>0.3382516886353204</v>
      </c>
      <c r="I140" s="180">
        <v>5997</v>
      </c>
      <c r="J140" s="127">
        <v>0.12156349354778384</v>
      </c>
      <c r="K140" s="117">
        <v>12887</v>
      </c>
      <c r="L140" s="127">
        <v>0.54169158990309851</v>
      </c>
      <c r="M140" s="117">
        <v>18884</v>
      </c>
      <c r="N140" s="127">
        <v>0.37779074857726536</v>
      </c>
      <c r="O140" s="180">
        <v>966</v>
      </c>
      <c r="P140" s="127">
        <v>-8.2135523613963146E-3</v>
      </c>
      <c r="Q140" s="117">
        <v>8066</v>
      </c>
      <c r="R140" s="127">
        <v>0.45359524238601545</v>
      </c>
      <c r="S140" s="117">
        <v>9032</v>
      </c>
      <c r="T140" s="127">
        <v>0.38463896979917211</v>
      </c>
      <c r="U140" s="180">
        <v>4539</v>
      </c>
      <c r="V140" s="127">
        <v>0.17317136210907202</v>
      </c>
      <c r="W140" s="117">
        <v>3656</v>
      </c>
      <c r="X140" s="127">
        <v>0.59580969009166296</v>
      </c>
      <c r="Y140" s="117">
        <v>8195</v>
      </c>
      <c r="Z140" s="127">
        <v>0.33035714285714279</v>
      </c>
      <c r="AA140" s="180">
        <v>250</v>
      </c>
      <c r="AB140" s="127">
        <v>0.51515151515151514</v>
      </c>
      <c r="AC140" s="117">
        <v>1211</v>
      </c>
      <c r="AD140" s="127">
        <v>-9.0157776108189314E-2</v>
      </c>
      <c r="AE140" s="117">
        <v>1461</v>
      </c>
      <c r="AF140" s="127">
        <v>-2.3395721925133728E-2</v>
      </c>
      <c r="AG140" s="180">
        <v>154</v>
      </c>
      <c r="AH140" s="127">
        <v>0.67391304347826098</v>
      </c>
      <c r="AI140" s="117">
        <v>1123</v>
      </c>
      <c r="AJ140" s="127">
        <v>-9.943865276663999E-2</v>
      </c>
      <c r="AK140" s="117">
        <v>1277</v>
      </c>
      <c r="AL140" s="127">
        <v>-4.630321135175508E-2</v>
      </c>
      <c r="AM140" s="180">
        <v>56</v>
      </c>
      <c r="AN140" s="127">
        <v>0.4358974358974359</v>
      </c>
      <c r="AO140" s="180">
        <v>6</v>
      </c>
      <c r="AP140" s="127">
        <v>0.19999999999999996</v>
      </c>
      <c r="AQ140" s="117">
        <v>0</v>
      </c>
      <c r="AR140" s="127">
        <v>-1</v>
      </c>
      <c r="AS140" s="117">
        <v>6</v>
      </c>
      <c r="AT140" s="127">
        <v>-0.25</v>
      </c>
    </row>
    <row r="141" spans="2:46" s="4" customFormat="1" ht="15" hidden="1" customHeight="1" outlineLevel="1" x14ac:dyDescent="0.25">
      <c r="B141" s="52" t="s">
        <v>81</v>
      </c>
      <c r="C141" s="180">
        <v>2340</v>
      </c>
      <c r="D141" s="127">
        <v>-5.1479529793271195E-2</v>
      </c>
      <c r="E141" s="117">
        <v>4100</v>
      </c>
      <c r="F141" s="127">
        <v>-0.16241062308478038</v>
      </c>
      <c r="G141" s="117">
        <v>6440</v>
      </c>
      <c r="H141" s="127">
        <v>-0.12523770714479765</v>
      </c>
      <c r="I141" s="180">
        <v>2240</v>
      </c>
      <c r="J141" s="127">
        <v>-5.9613769941225914E-2</v>
      </c>
      <c r="K141" s="117">
        <v>3739</v>
      </c>
      <c r="L141" s="127">
        <v>-0.18487028558971008</v>
      </c>
      <c r="M141" s="117">
        <v>5979</v>
      </c>
      <c r="N141" s="127">
        <v>-0.14205768402927255</v>
      </c>
      <c r="O141" s="180">
        <v>391</v>
      </c>
      <c r="P141" s="127">
        <v>-0.37037037037037035</v>
      </c>
      <c r="Q141" s="117">
        <v>2667</v>
      </c>
      <c r="R141" s="127">
        <v>-0.20245215311004783</v>
      </c>
      <c r="S141" s="117">
        <v>3058</v>
      </c>
      <c r="T141" s="127">
        <v>-0.22875157629255993</v>
      </c>
      <c r="U141" s="180">
        <v>1685</v>
      </c>
      <c r="V141" s="127">
        <v>1.1883541295305555E-3</v>
      </c>
      <c r="W141" s="117">
        <v>1026</v>
      </c>
      <c r="X141" s="127">
        <v>3.951367781155013E-2</v>
      </c>
      <c r="Y141" s="117">
        <v>2711</v>
      </c>
      <c r="Z141" s="127">
        <v>1.5355805243445708E-2</v>
      </c>
      <c r="AA141" s="180">
        <v>65</v>
      </c>
      <c r="AB141" s="127">
        <v>-2.9850746268656692E-2</v>
      </c>
      <c r="AC141" s="117">
        <v>356</v>
      </c>
      <c r="AD141" s="127">
        <v>0.17880794701986757</v>
      </c>
      <c r="AE141" s="117">
        <v>421</v>
      </c>
      <c r="AF141" s="127">
        <v>0.14092140921409224</v>
      </c>
      <c r="AG141" s="180">
        <v>31</v>
      </c>
      <c r="AH141" s="127">
        <v>-0.42592592592592593</v>
      </c>
      <c r="AI141" s="117">
        <v>329</v>
      </c>
      <c r="AJ141" s="127">
        <v>0.16254416961130747</v>
      </c>
      <c r="AK141" s="117">
        <v>360</v>
      </c>
      <c r="AL141" s="127">
        <v>6.8249258160237414E-2</v>
      </c>
      <c r="AM141" s="180">
        <v>28</v>
      </c>
      <c r="AN141" s="127">
        <v>1</v>
      </c>
      <c r="AO141" s="180">
        <v>7</v>
      </c>
      <c r="AP141" s="127">
        <v>0.75</v>
      </c>
      <c r="AQ141" s="117">
        <v>5</v>
      </c>
      <c r="AR141" s="127">
        <v>-0.16666666666666663</v>
      </c>
      <c r="AS141" s="117">
        <v>12</v>
      </c>
      <c r="AT141" s="127">
        <v>0.19999999999999996</v>
      </c>
    </row>
    <row r="142" spans="2:46" s="4" customFormat="1" ht="15" hidden="1" customHeight="1" outlineLevel="1" x14ac:dyDescent="0.25">
      <c r="B142" s="52" t="s">
        <v>82</v>
      </c>
      <c r="C142" s="180">
        <v>572</v>
      </c>
      <c r="D142" s="127">
        <v>0.64841498559077815</v>
      </c>
      <c r="E142" s="117">
        <v>1838</v>
      </c>
      <c r="F142" s="127">
        <v>-9.3241243216576231E-2</v>
      </c>
      <c r="G142" s="117">
        <v>2410</v>
      </c>
      <c r="H142" s="127">
        <v>1.5164279696714411E-2</v>
      </c>
      <c r="I142" s="180">
        <v>524</v>
      </c>
      <c r="J142" s="127">
        <v>0.55952380952380953</v>
      </c>
      <c r="K142" s="117">
        <v>1817</v>
      </c>
      <c r="L142" s="127">
        <v>-9.8710317460317443E-2</v>
      </c>
      <c r="M142" s="117">
        <v>2341</v>
      </c>
      <c r="N142" s="127">
        <v>-4.6768707482993666E-3</v>
      </c>
      <c r="O142" s="180">
        <v>57</v>
      </c>
      <c r="P142" s="127">
        <v>-0.64150943396226423</v>
      </c>
      <c r="Q142" s="117">
        <v>1507</v>
      </c>
      <c r="R142" s="127">
        <v>-0.19065520945220193</v>
      </c>
      <c r="S142" s="117">
        <v>1564</v>
      </c>
      <c r="T142" s="127">
        <v>-0.22612568035625924</v>
      </c>
      <c r="U142" s="180">
        <v>402</v>
      </c>
      <c r="V142" s="127">
        <v>2.6545454545454548</v>
      </c>
      <c r="W142" s="117">
        <v>352</v>
      </c>
      <c r="X142" s="127">
        <v>0.74257425742574257</v>
      </c>
      <c r="Y142" s="117">
        <v>754</v>
      </c>
      <c r="Z142" s="127">
        <v>1.4166666666666665</v>
      </c>
      <c r="AA142" s="180">
        <v>25</v>
      </c>
      <c r="AB142" s="127">
        <v>5.25</v>
      </c>
      <c r="AC142" s="117">
        <v>21</v>
      </c>
      <c r="AD142" s="127">
        <v>0.90909090909090917</v>
      </c>
      <c r="AE142" s="117">
        <v>46</v>
      </c>
      <c r="AF142" s="127">
        <v>2.0666666666666669</v>
      </c>
      <c r="AG142" s="180">
        <v>22</v>
      </c>
      <c r="AH142" s="127">
        <v>21</v>
      </c>
      <c r="AI142" s="117">
        <v>20</v>
      </c>
      <c r="AJ142" s="127">
        <v>1</v>
      </c>
      <c r="AK142" s="117">
        <v>42</v>
      </c>
      <c r="AL142" s="127">
        <v>2.8181818181818183</v>
      </c>
      <c r="AM142" s="180">
        <v>23</v>
      </c>
      <c r="AN142" s="127">
        <v>2.8333333333333335</v>
      </c>
      <c r="AO142" s="180">
        <v>0</v>
      </c>
      <c r="AP142" s="127">
        <v>-1</v>
      </c>
      <c r="AQ142" s="117">
        <v>0</v>
      </c>
      <c r="AR142" s="127" t="s">
        <v>90</v>
      </c>
      <c r="AS142" s="117">
        <v>0</v>
      </c>
      <c r="AT142" s="127">
        <v>-1</v>
      </c>
    </row>
    <row r="143" spans="2:46" s="4" customFormat="1" ht="15" hidden="1" customHeight="1" outlineLevel="1" x14ac:dyDescent="0.25">
      <c r="B143" s="52" t="s">
        <v>83</v>
      </c>
      <c r="C143" s="180">
        <v>1283</v>
      </c>
      <c r="D143" s="127">
        <v>3.7518518518518515</v>
      </c>
      <c r="E143" s="117">
        <v>1512</v>
      </c>
      <c r="F143" s="127">
        <v>0.20863309352517989</v>
      </c>
      <c r="G143" s="117">
        <v>2795</v>
      </c>
      <c r="H143" s="127">
        <v>0.83760683760683752</v>
      </c>
      <c r="I143" s="180">
        <v>1252</v>
      </c>
      <c r="J143" s="127">
        <v>4.4434782608695649</v>
      </c>
      <c r="K143" s="117">
        <v>1458</v>
      </c>
      <c r="L143" s="127">
        <v>0.18826405867970664</v>
      </c>
      <c r="M143" s="117">
        <v>2710</v>
      </c>
      <c r="N143" s="127">
        <v>0.85998627316403575</v>
      </c>
      <c r="O143" s="180">
        <v>18</v>
      </c>
      <c r="P143" s="127">
        <v>-0.85365853658536583</v>
      </c>
      <c r="Q143" s="117">
        <v>1165</v>
      </c>
      <c r="R143" s="127">
        <v>0.33295194508009152</v>
      </c>
      <c r="S143" s="117">
        <v>1183</v>
      </c>
      <c r="T143" s="127">
        <v>0.18655967903711135</v>
      </c>
      <c r="U143" s="180">
        <v>568</v>
      </c>
      <c r="V143" s="127">
        <v>6.3766233766233764</v>
      </c>
      <c r="W143" s="117">
        <v>359</v>
      </c>
      <c r="X143" s="127">
        <v>0.15806451612903216</v>
      </c>
      <c r="Y143" s="117">
        <v>927</v>
      </c>
      <c r="Z143" s="127">
        <v>1.3953488372093021</v>
      </c>
      <c r="AA143" s="180">
        <v>16</v>
      </c>
      <c r="AB143" s="127">
        <v>-0.54285714285714293</v>
      </c>
      <c r="AC143" s="117">
        <v>54</v>
      </c>
      <c r="AD143" s="127">
        <v>1.25</v>
      </c>
      <c r="AE143" s="117">
        <v>70</v>
      </c>
      <c r="AF143" s="127">
        <v>0.18644067796610164</v>
      </c>
      <c r="AG143" s="180">
        <v>8</v>
      </c>
      <c r="AH143" s="127">
        <v>-0.75757575757575757</v>
      </c>
      <c r="AI143" s="117">
        <v>49</v>
      </c>
      <c r="AJ143" s="127">
        <v>1.2272727272727271</v>
      </c>
      <c r="AK143" s="117">
        <v>57</v>
      </c>
      <c r="AL143" s="127">
        <v>3.6363636363636376E-2</v>
      </c>
      <c r="AM143" s="180">
        <v>15</v>
      </c>
      <c r="AN143" s="127">
        <v>2</v>
      </c>
      <c r="AO143" s="180">
        <v>0</v>
      </c>
      <c r="AP143" s="127" t="s">
        <v>90</v>
      </c>
      <c r="AQ143" s="117">
        <v>0</v>
      </c>
      <c r="AR143" s="127" t="s">
        <v>90</v>
      </c>
      <c r="AS143" s="117">
        <v>0</v>
      </c>
      <c r="AT143" s="127" t="s">
        <v>90</v>
      </c>
    </row>
    <row r="144" spans="2:46" s="4" customFormat="1" ht="15" hidden="1" customHeight="1" outlineLevel="1" x14ac:dyDescent="0.25">
      <c r="B144" s="52" t="s">
        <v>84</v>
      </c>
      <c r="C144" s="180">
        <v>1729</v>
      </c>
      <c r="D144" s="127">
        <v>1.6356707317073171</v>
      </c>
      <c r="E144" s="117">
        <v>1984</v>
      </c>
      <c r="F144" s="127">
        <v>0.16981132075471694</v>
      </c>
      <c r="G144" s="117">
        <v>3713</v>
      </c>
      <c r="H144" s="127">
        <v>0.57865646258503411</v>
      </c>
      <c r="I144" s="180">
        <v>1673</v>
      </c>
      <c r="J144" s="127">
        <v>1.7027463651050079</v>
      </c>
      <c r="K144" s="117">
        <v>1896</v>
      </c>
      <c r="L144" s="127">
        <v>0.19170333123821504</v>
      </c>
      <c r="M144" s="117">
        <v>3569</v>
      </c>
      <c r="N144" s="127">
        <v>0.61493212669683261</v>
      </c>
      <c r="O144" s="180">
        <v>38</v>
      </c>
      <c r="P144" s="127">
        <v>-0.7483443708609272</v>
      </c>
      <c r="Q144" s="117">
        <v>1506</v>
      </c>
      <c r="R144" s="127">
        <v>8.6580086580086535E-2</v>
      </c>
      <c r="S144" s="117">
        <v>1544</v>
      </c>
      <c r="T144" s="127">
        <v>4.5543266102796576E-3</v>
      </c>
      <c r="U144" s="180">
        <v>985</v>
      </c>
      <c r="V144" s="127">
        <v>1.2437357630979498</v>
      </c>
      <c r="W144" s="117">
        <v>399</v>
      </c>
      <c r="X144" s="127">
        <v>1.607843137254902</v>
      </c>
      <c r="Y144" s="117">
        <v>1384</v>
      </c>
      <c r="Z144" s="127">
        <v>1.3378378378378377</v>
      </c>
      <c r="AA144" s="180">
        <v>47</v>
      </c>
      <c r="AB144" s="127">
        <v>0.46875</v>
      </c>
      <c r="AC144" s="117">
        <v>88</v>
      </c>
      <c r="AD144" s="127">
        <v>-0.16190476190476188</v>
      </c>
      <c r="AE144" s="117">
        <v>135</v>
      </c>
      <c r="AF144" s="127">
        <v>-1.4598540145985384E-2</v>
      </c>
      <c r="AG144" s="180">
        <v>38</v>
      </c>
      <c r="AH144" s="127">
        <v>0.46153846153846145</v>
      </c>
      <c r="AI144" s="117">
        <v>81</v>
      </c>
      <c r="AJ144" s="127">
        <v>-0.17346938775510201</v>
      </c>
      <c r="AK144" s="117">
        <v>119</v>
      </c>
      <c r="AL144" s="127">
        <v>-4.0322580645161255E-2</v>
      </c>
      <c r="AM144" s="180">
        <v>7</v>
      </c>
      <c r="AN144" s="127">
        <v>0.39999999999999991</v>
      </c>
      <c r="AO144" s="180">
        <v>2</v>
      </c>
      <c r="AP144" s="127" t="s">
        <v>90</v>
      </c>
      <c r="AQ144" s="117">
        <v>0</v>
      </c>
      <c r="AR144" s="127" t="s">
        <v>90</v>
      </c>
      <c r="AS144" s="117">
        <v>2</v>
      </c>
      <c r="AT144" s="127" t="s">
        <v>90</v>
      </c>
    </row>
    <row r="145" spans="2:46" s="4" customFormat="1" ht="15" hidden="1" customHeight="1" outlineLevel="1" x14ac:dyDescent="0.25">
      <c r="B145" s="52" t="s">
        <v>85</v>
      </c>
      <c r="C145" s="180">
        <v>1257</v>
      </c>
      <c r="D145" s="127">
        <v>1.2366548042704628</v>
      </c>
      <c r="E145" s="117">
        <v>1171</v>
      </c>
      <c r="F145" s="127">
        <v>-0.23812621990891347</v>
      </c>
      <c r="G145" s="117">
        <v>2428</v>
      </c>
      <c r="H145" s="127">
        <v>0.15674130538351605</v>
      </c>
      <c r="I145" s="180">
        <v>1239</v>
      </c>
      <c r="J145" s="127">
        <v>1.6531049250535332</v>
      </c>
      <c r="K145" s="117">
        <v>1154</v>
      </c>
      <c r="L145" s="127">
        <v>-0.23878627968337729</v>
      </c>
      <c r="M145" s="117">
        <v>2393</v>
      </c>
      <c r="N145" s="127">
        <v>0.20675743822491177</v>
      </c>
      <c r="O145" s="180">
        <v>71</v>
      </c>
      <c r="P145" s="127">
        <v>-0.4580152671755725</v>
      </c>
      <c r="Q145" s="117">
        <v>836</v>
      </c>
      <c r="R145" s="127">
        <v>-0.39595375722543358</v>
      </c>
      <c r="S145" s="117">
        <v>907</v>
      </c>
      <c r="T145" s="127">
        <v>-0.40132013201320127</v>
      </c>
      <c r="U145" s="180">
        <v>707</v>
      </c>
      <c r="V145" s="127">
        <v>1.2024922118380061</v>
      </c>
      <c r="W145" s="117">
        <v>280</v>
      </c>
      <c r="X145" s="127">
        <v>3.4444444444444446</v>
      </c>
      <c r="Y145" s="117">
        <v>987</v>
      </c>
      <c r="Z145" s="127">
        <v>1.5703125</v>
      </c>
      <c r="AA145" s="180">
        <v>8</v>
      </c>
      <c r="AB145" s="127">
        <v>-0.6</v>
      </c>
      <c r="AC145" s="117">
        <v>17</v>
      </c>
      <c r="AD145" s="127">
        <v>0.1333333333333333</v>
      </c>
      <c r="AE145" s="117">
        <v>25</v>
      </c>
      <c r="AF145" s="127">
        <v>-0.2857142857142857</v>
      </c>
      <c r="AG145" s="180">
        <v>9</v>
      </c>
      <c r="AH145" s="127">
        <v>0.125</v>
      </c>
      <c r="AI145" s="117">
        <v>16</v>
      </c>
      <c r="AJ145" s="127">
        <v>0.14285714285714279</v>
      </c>
      <c r="AK145" s="117">
        <v>25</v>
      </c>
      <c r="AL145" s="127">
        <v>0.13636363636363646</v>
      </c>
      <c r="AM145" s="180">
        <v>10</v>
      </c>
      <c r="AN145" s="127">
        <v>-0.8666666666666667</v>
      </c>
      <c r="AO145" s="180">
        <v>0</v>
      </c>
      <c r="AP145" s="127" t="s">
        <v>90</v>
      </c>
      <c r="AQ145" s="117">
        <v>0</v>
      </c>
      <c r="AR145" s="127">
        <v>-1</v>
      </c>
      <c r="AS145" s="117">
        <v>0</v>
      </c>
      <c r="AT145" s="127">
        <v>-1</v>
      </c>
    </row>
    <row r="146" spans="2:46" s="4" customFormat="1" ht="15" hidden="1" customHeight="1" outlineLevel="1" x14ac:dyDescent="0.25">
      <c r="B146" s="52" t="s">
        <v>86</v>
      </c>
      <c r="C146" s="180">
        <v>1618</v>
      </c>
      <c r="D146" s="127">
        <v>0.27201257861635231</v>
      </c>
      <c r="E146" s="117">
        <v>1479</v>
      </c>
      <c r="F146" s="127">
        <v>8.1931236283833142E-2</v>
      </c>
      <c r="G146" s="117">
        <v>3097</v>
      </c>
      <c r="H146" s="127">
        <v>0.17355058734369089</v>
      </c>
      <c r="I146" s="180">
        <v>1574</v>
      </c>
      <c r="J146" s="127">
        <v>0.2592000000000001</v>
      </c>
      <c r="K146" s="117">
        <v>1462</v>
      </c>
      <c r="L146" s="127">
        <v>9.3492894540014859E-2</v>
      </c>
      <c r="M146" s="117">
        <v>3036</v>
      </c>
      <c r="N146" s="127">
        <v>0.17356010823347501</v>
      </c>
      <c r="O146" s="180">
        <v>230</v>
      </c>
      <c r="P146" s="127">
        <v>-0.26751592356687903</v>
      </c>
      <c r="Q146" s="117">
        <v>1153</v>
      </c>
      <c r="R146" s="127">
        <v>0.30282485875706211</v>
      </c>
      <c r="S146" s="117">
        <v>1383</v>
      </c>
      <c r="T146" s="127">
        <v>0.1534612176814012</v>
      </c>
      <c r="U146" s="180">
        <v>813</v>
      </c>
      <c r="V146" s="127">
        <v>9.9378881987577383E-3</v>
      </c>
      <c r="W146" s="117">
        <v>299</v>
      </c>
      <c r="X146" s="127">
        <v>-0.1308139534883721</v>
      </c>
      <c r="Y146" s="117">
        <v>1112</v>
      </c>
      <c r="Z146" s="127">
        <v>-3.2201914708442136E-2</v>
      </c>
      <c r="AA146" s="180">
        <v>32</v>
      </c>
      <c r="AB146" s="127">
        <v>2.5555555555555554</v>
      </c>
      <c r="AC146" s="117">
        <v>17</v>
      </c>
      <c r="AD146" s="127">
        <v>-0.43333333333333335</v>
      </c>
      <c r="AE146" s="117">
        <v>49</v>
      </c>
      <c r="AF146" s="127">
        <v>0.25641025641025639</v>
      </c>
      <c r="AG146" s="180">
        <v>31</v>
      </c>
      <c r="AH146" s="127">
        <v>3.4285714285714288</v>
      </c>
      <c r="AI146" s="117">
        <v>15</v>
      </c>
      <c r="AJ146" s="127">
        <v>-0.4642857142857143</v>
      </c>
      <c r="AK146" s="117">
        <v>46</v>
      </c>
      <c r="AL146" s="127">
        <v>0.31428571428571428</v>
      </c>
      <c r="AM146" s="180">
        <v>11</v>
      </c>
      <c r="AN146" s="127">
        <v>0.5714285714285714</v>
      </c>
      <c r="AO146" s="180">
        <v>1</v>
      </c>
      <c r="AP146" s="127">
        <v>-0.83333333333333337</v>
      </c>
      <c r="AQ146" s="117">
        <v>0</v>
      </c>
      <c r="AR146" s="127" t="s">
        <v>90</v>
      </c>
      <c r="AS146" s="117">
        <v>1</v>
      </c>
      <c r="AT146" s="127">
        <v>-0.83333333333333337</v>
      </c>
    </row>
    <row r="147" spans="2:46" s="4" customFormat="1" ht="15" hidden="1" customHeight="1" outlineLevel="1" x14ac:dyDescent="0.25">
      <c r="B147" s="52" t="s">
        <v>87</v>
      </c>
      <c r="C147" s="180">
        <v>4563</v>
      </c>
      <c r="D147" s="127">
        <v>0.73366261398176302</v>
      </c>
      <c r="E147" s="117">
        <v>5585</v>
      </c>
      <c r="F147" s="127">
        <v>-8.4726319239593617E-2</v>
      </c>
      <c r="G147" s="117">
        <v>10148</v>
      </c>
      <c r="H147" s="127">
        <v>0.16189603847034584</v>
      </c>
      <c r="I147" s="180">
        <v>4382</v>
      </c>
      <c r="J147" s="127">
        <v>0.75209916033586555</v>
      </c>
      <c r="K147" s="117">
        <v>4694</v>
      </c>
      <c r="L147" s="127">
        <v>-0.13202662721893488</v>
      </c>
      <c r="M147" s="117">
        <v>9076</v>
      </c>
      <c r="N147" s="127">
        <v>0.14755342015425454</v>
      </c>
      <c r="O147" s="180">
        <v>1342</v>
      </c>
      <c r="P147" s="127">
        <v>1.3420593368237346</v>
      </c>
      <c r="Q147" s="117">
        <v>2810</v>
      </c>
      <c r="R147" s="127">
        <v>-0.15233785822021118</v>
      </c>
      <c r="S147" s="117">
        <v>4152</v>
      </c>
      <c r="T147" s="127">
        <v>6.7901234567901314E-2</v>
      </c>
      <c r="U147" s="180">
        <v>2015</v>
      </c>
      <c r="V147" s="127">
        <v>0.12821948488241874</v>
      </c>
      <c r="W147" s="117">
        <v>1399</v>
      </c>
      <c r="X147" s="127">
        <v>-0.1799531066822978</v>
      </c>
      <c r="Y147" s="117">
        <v>3414</v>
      </c>
      <c r="Z147" s="127">
        <v>-2.2336769759450203E-2</v>
      </c>
      <c r="AA147" s="180">
        <v>127</v>
      </c>
      <c r="AB147" s="127">
        <v>0.62820512820512819</v>
      </c>
      <c r="AC147" s="117">
        <v>891</v>
      </c>
      <c r="AD147" s="127">
        <v>0.29505813953488369</v>
      </c>
      <c r="AE147" s="117">
        <v>1018</v>
      </c>
      <c r="AF147" s="127">
        <v>0.328981723237598</v>
      </c>
      <c r="AG147" s="180">
        <v>95</v>
      </c>
      <c r="AH147" s="127">
        <v>0.79245283018867929</v>
      </c>
      <c r="AI147" s="117">
        <v>827</v>
      </c>
      <c r="AJ147" s="127">
        <v>0.28217054263565888</v>
      </c>
      <c r="AK147" s="117">
        <v>922</v>
      </c>
      <c r="AL147" s="127">
        <v>0.3209169054441261</v>
      </c>
      <c r="AM147" s="180">
        <v>49</v>
      </c>
      <c r="AN147" s="127">
        <v>0.11363636363636354</v>
      </c>
      <c r="AO147" s="180">
        <v>5</v>
      </c>
      <c r="AP147" s="127">
        <v>-0.44444444444444442</v>
      </c>
      <c r="AQ147" s="117">
        <v>0</v>
      </c>
      <c r="AR147" s="127">
        <v>-1</v>
      </c>
      <c r="AS147" s="117">
        <v>5</v>
      </c>
      <c r="AT147" s="127">
        <v>-0.66666666666666674</v>
      </c>
    </row>
    <row r="148" spans="2:46" s="4" customFormat="1" ht="15" hidden="1" customHeight="1" outlineLevel="1" x14ac:dyDescent="0.25">
      <c r="B148" s="52" t="s">
        <v>88</v>
      </c>
      <c r="C148" s="180">
        <v>5741</v>
      </c>
      <c r="D148" s="127">
        <v>0.54577275175013473</v>
      </c>
      <c r="E148" s="117">
        <v>12386</v>
      </c>
      <c r="F148" s="127">
        <v>0.11055321438178067</v>
      </c>
      <c r="G148" s="117">
        <v>18127</v>
      </c>
      <c r="H148" s="127">
        <v>0.2192775946727652</v>
      </c>
      <c r="I148" s="180">
        <v>5537</v>
      </c>
      <c r="J148" s="127">
        <v>0.57794243374180687</v>
      </c>
      <c r="K148" s="117">
        <v>11488</v>
      </c>
      <c r="L148" s="127">
        <v>0.13104263069804079</v>
      </c>
      <c r="M148" s="117">
        <v>17025</v>
      </c>
      <c r="N148" s="127">
        <v>0.2457924776818381</v>
      </c>
      <c r="O148" s="180">
        <v>1270</v>
      </c>
      <c r="P148" s="127">
        <v>0.47331786542923426</v>
      </c>
      <c r="Q148" s="117">
        <v>6989</v>
      </c>
      <c r="R148" s="127">
        <v>5.1776211707177389E-3</v>
      </c>
      <c r="S148" s="117">
        <v>8259</v>
      </c>
      <c r="T148" s="127">
        <v>5.6813819577735014E-2</v>
      </c>
      <c r="U148" s="180">
        <v>3118</v>
      </c>
      <c r="V148" s="127">
        <v>0.32455395072217508</v>
      </c>
      <c r="W148" s="117">
        <v>3601</v>
      </c>
      <c r="X148" s="127">
        <v>0.18143044619422577</v>
      </c>
      <c r="Y148" s="117">
        <v>6719</v>
      </c>
      <c r="Z148" s="127">
        <v>0.2437985931136617</v>
      </c>
      <c r="AA148" s="180">
        <v>158</v>
      </c>
      <c r="AB148" s="127">
        <v>1.9354838709677358E-2</v>
      </c>
      <c r="AC148" s="117">
        <v>898</v>
      </c>
      <c r="AD148" s="127">
        <v>-9.5669687814702975E-2</v>
      </c>
      <c r="AE148" s="117">
        <v>1056</v>
      </c>
      <c r="AF148" s="127">
        <v>-8.0139372822299659E-2</v>
      </c>
      <c r="AG148" s="180">
        <v>135</v>
      </c>
      <c r="AH148" s="127">
        <v>0.66666666666666674</v>
      </c>
      <c r="AI148" s="117">
        <v>831</v>
      </c>
      <c r="AJ148" s="127">
        <v>-0.11501597444089462</v>
      </c>
      <c r="AK148" s="117">
        <v>966</v>
      </c>
      <c r="AL148" s="127">
        <v>-5.2941176470588269E-2</v>
      </c>
      <c r="AM148" s="180">
        <v>46</v>
      </c>
      <c r="AN148" s="127">
        <v>4.5454545454545414E-2</v>
      </c>
      <c r="AO148" s="180">
        <v>0</v>
      </c>
      <c r="AP148" s="127">
        <v>-1</v>
      </c>
      <c r="AQ148" s="117">
        <v>0</v>
      </c>
      <c r="AR148" s="127">
        <v>-1</v>
      </c>
      <c r="AS148" s="117">
        <v>0</v>
      </c>
      <c r="AT148" s="127">
        <v>-1</v>
      </c>
    </row>
    <row r="149" spans="2:46" s="4" customFormat="1" ht="15" hidden="1" customHeight="1" outlineLevel="1" x14ac:dyDescent="0.25">
      <c r="B149" s="52" t="s">
        <v>89</v>
      </c>
      <c r="C149" s="180">
        <v>4790</v>
      </c>
      <c r="D149" s="127">
        <v>-8.5354210425816257E-2</v>
      </c>
      <c r="E149" s="117">
        <v>9651</v>
      </c>
      <c r="F149" s="127">
        <v>-0.3213557415090359</v>
      </c>
      <c r="G149" s="117">
        <v>14441</v>
      </c>
      <c r="H149" s="127">
        <v>-0.25783739336005751</v>
      </c>
      <c r="I149" s="180">
        <v>4449</v>
      </c>
      <c r="J149" s="127">
        <v>-9.5731707317073145E-2</v>
      </c>
      <c r="K149" s="117">
        <v>8416</v>
      </c>
      <c r="L149" s="127">
        <v>-0.31365193280052195</v>
      </c>
      <c r="M149" s="117">
        <v>12865</v>
      </c>
      <c r="N149" s="127">
        <v>-0.25125130950995223</v>
      </c>
      <c r="O149" s="180">
        <v>1019</v>
      </c>
      <c r="P149" s="127">
        <v>0.66775777414075277</v>
      </c>
      <c r="Q149" s="117">
        <v>5311</v>
      </c>
      <c r="R149" s="127">
        <v>-0.37021226135420371</v>
      </c>
      <c r="S149" s="117">
        <v>6330</v>
      </c>
      <c r="T149" s="127">
        <v>-0.30008845643520565</v>
      </c>
      <c r="U149" s="180">
        <v>2878</v>
      </c>
      <c r="V149" s="127">
        <v>-0.2288317256162915</v>
      </c>
      <c r="W149" s="117">
        <v>2305</v>
      </c>
      <c r="X149" s="127">
        <v>-0.22883907661425229</v>
      </c>
      <c r="Y149" s="117">
        <v>5183</v>
      </c>
      <c r="Z149" s="127">
        <v>-0.22883499479244163</v>
      </c>
      <c r="AA149" s="180">
        <v>308</v>
      </c>
      <c r="AB149" s="127">
        <v>0.193798449612403</v>
      </c>
      <c r="AC149" s="117">
        <v>1235</v>
      </c>
      <c r="AD149" s="127">
        <v>-0.36957631444614603</v>
      </c>
      <c r="AE149" s="117">
        <v>1543</v>
      </c>
      <c r="AF149" s="127">
        <v>-0.30401443391971128</v>
      </c>
      <c r="AG149" s="180">
        <v>246</v>
      </c>
      <c r="AH149" s="127">
        <v>2.0746887966804906E-2</v>
      </c>
      <c r="AI149" s="117">
        <v>1148</v>
      </c>
      <c r="AJ149" s="127">
        <v>-0.37979470556455974</v>
      </c>
      <c r="AK149" s="117">
        <v>1394</v>
      </c>
      <c r="AL149" s="127">
        <v>-0.33365200764818359</v>
      </c>
      <c r="AM149" s="180">
        <v>31</v>
      </c>
      <c r="AN149" s="127">
        <v>-0.34042553191489366</v>
      </c>
      <c r="AO149" s="180">
        <v>2</v>
      </c>
      <c r="AP149" s="127">
        <v>-0.83333333333333337</v>
      </c>
      <c r="AQ149" s="117">
        <v>0</v>
      </c>
      <c r="AR149" s="127" t="s">
        <v>90</v>
      </c>
      <c r="AS149" s="117">
        <v>2</v>
      </c>
      <c r="AT149" s="127">
        <v>-0.83333333333333337</v>
      </c>
    </row>
    <row r="150" spans="2:46" s="4" customFormat="1" ht="15.75" collapsed="1" x14ac:dyDescent="0.25">
      <c r="B150" s="64">
        <v>2008</v>
      </c>
      <c r="C150" s="184">
        <v>40960</v>
      </c>
      <c r="D150" s="66">
        <v>0.20541494997057086</v>
      </c>
      <c r="E150" s="185">
        <v>79495</v>
      </c>
      <c r="F150" s="66">
        <v>4.5615373485735411E-2</v>
      </c>
      <c r="G150" s="185">
        <v>120455</v>
      </c>
      <c r="H150" s="66">
        <v>9.4975774268910129E-2</v>
      </c>
      <c r="I150" s="184">
        <v>38894</v>
      </c>
      <c r="J150" s="66">
        <v>0.20751319466004348</v>
      </c>
      <c r="K150" s="185">
        <v>71828</v>
      </c>
      <c r="L150" s="66">
        <v>6.0786862003780806E-2</v>
      </c>
      <c r="M150" s="185">
        <v>110722</v>
      </c>
      <c r="N150" s="66">
        <v>0.10808430575849171</v>
      </c>
      <c r="O150" s="184">
        <v>7214</v>
      </c>
      <c r="P150" s="66">
        <v>2.7635327635327611E-2</v>
      </c>
      <c r="Q150" s="185">
        <v>47336</v>
      </c>
      <c r="R150" s="66">
        <v>1.3727379805118289E-2</v>
      </c>
      <c r="S150" s="185">
        <v>54550</v>
      </c>
      <c r="T150" s="66">
        <v>1.5545006050451393E-2</v>
      </c>
      <c r="U150" s="184">
        <v>24666</v>
      </c>
      <c r="V150" s="66">
        <v>0.10908273381294964</v>
      </c>
      <c r="W150" s="185">
        <v>19704</v>
      </c>
      <c r="X150" s="66">
        <v>0.12050042649985793</v>
      </c>
      <c r="Y150" s="185">
        <v>44370</v>
      </c>
      <c r="Z150" s="66">
        <v>0.11412429378531064</v>
      </c>
      <c r="AA150" s="184">
        <v>1626</v>
      </c>
      <c r="AB150" s="66">
        <v>0.2152466367713004</v>
      </c>
      <c r="AC150" s="185">
        <v>7662</v>
      </c>
      <c r="AD150" s="66">
        <v>-7.5865396212760783E-2</v>
      </c>
      <c r="AE150" s="185">
        <v>9288</v>
      </c>
      <c r="AF150" s="66">
        <v>-3.5413853982760424E-2</v>
      </c>
      <c r="AG150" s="184">
        <v>1131</v>
      </c>
      <c r="AH150" s="66">
        <v>0.23606557377049175</v>
      </c>
      <c r="AI150" s="185">
        <v>7092</v>
      </c>
      <c r="AJ150" s="66">
        <v>-9.0419392073874616E-2</v>
      </c>
      <c r="AK150" s="185">
        <v>8223</v>
      </c>
      <c r="AL150" s="66">
        <v>-5.6129476584022009E-2</v>
      </c>
      <c r="AM150" s="184">
        <v>407</v>
      </c>
      <c r="AN150" s="66">
        <v>9.1152815013404886E-2</v>
      </c>
      <c r="AO150" s="184">
        <v>33</v>
      </c>
      <c r="AP150" s="66">
        <v>-0.44067796610169496</v>
      </c>
      <c r="AQ150" s="185">
        <v>5</v>
      </c>
      <c r="AR150" s="66">
        <v>-0.79166666666666663</v>
      </c>
      <c r="AS150" s="185">
        <v>38</v>
      </c>
      <c r="AT150" s="66">
        <v>-0.54216867469879526</v>
      </c>
    </row>
    <row r="151" spans="2:46" s="4" customFormat="1" ht="15" hidden="1" customHeight="1" outlineLevel="1" x14ac:dyDescent="0.25">
      <c r="B151" s="52" t="s">
        <v>78</v>
      </c>
      <c r="C151" s="180">
        <v>4962</v>
      </c>
      <c r="D151" s="127">
        <v>-0.12471335332510147</v>
      </c>
      <c r="E151" s="117">
        <v>12082</v>
      </c>
      <c r="F151" s="127">
        <v>5.0426012867327508E-2</v>
      </c>
      <c r="G151" s="117">
        <v>17044</v>
      </c>
      <c r="H151" s="127">
        <v>-7.3961912526935292E-3</v>
      </c>
      <c r="I151" s="180">
        <v>4640</v>
      </c>
      <c r="J151" s="127">
        <v>-0.13206135428357646</v>
      </c>
      <c r="K151" s="117">
        <v>10482</v>
      </c>
      <c r="L151" s="127">
        <v>7.7065351418002415E-2</v>
      </c>
      <c r="M151" s="117">
        <v>15122</v>
      </c>
      <c r="N151" s="127">
        <v>2.9181589070168545E-3</v>
      </c>
      <c r="O151" s="180">
        <v>1096</v>
      </c>
      <c r="P151" s="127">
        <v>-0.36279069767441863</v>
      </c>
      <c r="Q151" s="117">
        <v>6640</v>
      </c>
      <c r="R151" s="127">
        <v>-4.0601069209651786E-2</v>
      </c>
      <c r="S151" s="117">
        <v>7736</v>
      </c>
      <c r="T151" s="127">
        <v>-0.10473324846661269</v>
      </c>
      <c r="U151" s="180">
        <v>3111</v>
      </c>
      <c r="V151" s="127">
        <v>5.6008146639511258E-2</v>
      </c>
      <c r="W151" s="117">
        <v>3218</v>
      </c>
      <c r="X151" s="127">
        <v>0.26992896606156269</v>
      </c>
      <c r="Y151" s="117">
        <v>6329</v>
      </c>
      <c r="Z151" s="127">
        <v>0.15492700729927011</v>
      </c>
      <c r="AA151" s="180">
        <v>273</v>
      </c>
      <c r="AB151" s="127">
        <v>-4.5454545454545414E-2</v>
      </c>
      <c r="AC151" s="117">
        <v>1600</v>
      </c>
      <c r="AD151" s="127">
        <v>-9.2970521541950069E-2</v>
      </c>
      <c r="AE151" s="117">
        <v>1873</v>
      </c>
      <c r="AF151" s="127">
        <v>-8.6341463414634112E-2</v>
      </c>
      <c r="AG151" s="180">
        <v>141</v>
      </c>
      <c r="AH151" s="127">
        <v>-0.1132075471698113</v>
      </c>
      <c r="AI151" s="117">
        <v>1503</v>
      </c>
      <c r="AJ151" s="127">
        <v>-9.1293833131801727E-2</v>
      </c>
      <c r="AK151" s="117">
        <v>1644</v>
      </c>
      <c r="AL151" s="127">
        <v>-9.3215664644236029E-2</v>
      </c>
      <c r="AM151" s="180">
        <v>40</v>
      </c>
      <c r="AN151" s="127">
        <v>0.17647058823529416</v>
      </c>
      <c r="AO151" s="180">
        <v>9</v>
      </c>
      <c r="AP151" s="127">
        <v>2</v>
      </c>
      <c r="AQ151" s="117">
        <v>0</v>
      </c>
      <c r="AR151" s="127">
        <v>-1</v>
      </c>
      <c r="AS151" s="117">
        <v>9</v>
      </c>
      <c r="AT151" s="127">
        <v>0</v>
      </c>
    </row>
    <row r="152" spans="2:46" s="4" customFormat="1" ht="15" hidden="1" customHeight="1" outlineLevel="1" x14ac:dyDescent="0.25">
      <c r="B152" s="52" t="s">
        <v>79</v>
      </c>
      <c r="C152" s="180">
        <v>6305</v>
      </c>
      <c r="D152" s="127">
        <v>0.11140490040542916</v>
      </c>
      <c r="E152" s="117">
        <v>10003</v>
      </c>
      <c r="F152" s="127">
        <v>-5.4268696227663837E-2</v>
      </c>
      <c r="G152" s="117">
        <v>16308</v>
      </c>
      <c r="H152" s="127">
        <v>3.569230769230769E-3</v>
      </c>
      <c r="I152" s="180">
        <v>6009</v>
      </c>
      <c r="J152" s="127">
        <v>0.13206480783722685</v>
      </c>
      <c r="K152" s="117">
        <v>8770</v>
      </c>
      <c r="L152" s="127">
        <v>-5.4243502642079111E-2</v>
      </c>
      <c r="M152" s="117">
        <v>14779</v>
      </c>
      <c r="N152" s="127">
        <v>1.3579315547630477E-2</v>
      </c>
      <c r="O152" s="180">
        <v>1405</v>
      </c>
      <c r="P152" s="127">
        <v>-1.5416958654519974E-2</v>
      </c>
      <c r="Q152" s="117">
        <v>6070</v>
      </c>
      <c r="R152" s="127">
        <v>-5.8768801364552647E-2</v>
      </c>
      <c r="S152" s="117">
        <v>7475</v>
      </c>
      <c r="T152" s="127">
        <v>-5.0914169629253436E-2</v>
      </c>
      <c r="U152" s="180">
        <v>3953</v>
      </c>
      <c r="V152" s="127">
        <v>0.19715324046032712</v>
      </c>
      <c r="W152" s="117">
        <v>2274</v>
      </c>
      <c r="X152" s="127">
        <v>-2.6315789473684292E-3</v>
      </c>
      <c r="Y152" s="117">
        <v>6227</v>
      </c>
      <c r="Z152" s="127">
        <v>0.11554998208527412</v>
      </c>
      <c r="AA152" s="180">
        <v>242</v>
      </c>
      <c r="AB152" s="127">
        <v>-0.15087719298245617</v>
      </c>
      <c r="AC152" s="117">
        <v>1233</v>
      </c>
      <c r="AD152" s="127">
        <v>-5.2267486548808639E-2</v>
      </c>
      <c r="AE152" s="117">
        <v>1475</v>
      </c>
      <c r="AF152" s="127">
        <v>-6.9987389659520782E-2</v>
      </c>
      <c r="AG152" s="180">
        <v>178</v>
      </c>
      <c r="AH152" s="127">
        <v>-6.8062827225130906E-2</v>
      </c>
      <c r="AI152" s="117">
        <v>1157</v>
      </c>
      <c r="AJ152" s="127">
        <v>-5.5510204081632653E-2</v>
      </c>
      <c r="AK152" s="117">
        <v>1335</v>
      </c>
      <c r="AL152" s="127">
        <v>-5.7203389830508433E-2</v>
      </c>
      <c r="AM152" s="180">
        <v>47</v>
      </c>
      <c r="AN152" s="127">
        <v>-0.3380281690140845</v>
      </c>
      <c r="AO152" s="180">
        <v>7</v>
      </c>
      <c r="AP152" s="127">
        <v>-0.22222222222222221</v>
      </c>
      <c r="AQ152" s="117">
        <v>0</v>
      </c>
      <c r="AR152" s="127">
        <v>-1</v>
      </c>
      <c r="AS152" s="117">
        <v>7</v>
      </c>
      <c r="AT152" s="127">
        <v>-0.41666666666666663</v>
      </c>
    </row>
    <row r="153" spans="2:46" s="4" customFormat="1" ht="15" hidden="1" customHeight="1" outlineLevel="1" x14ac:dyDescent="0.25">
      <c r="B153" s="52" t="s">
        <v>80</v>
      </c>
      <c r="C153" s="180">
        <v>5556</v>
      </c>
      <c r="D153" s="127">
        <v>5.0879515793455621E-2</v>
      </c>
      <c r="E153" s="117">
        <v>9693</v>
      </c>
      <c r="F153" s="127">
        <v>-4.8025928108426652E-2</v>
      </c>
      <c r="G153" s="117">
        <v>15249</v>
      </c>
      <c r="H153" s="127">
        <v>-1.4221992371840408E-2</v>
      </c>
      <c r="I153" s="180">
        <v>5347</v>
      </c>
      <c r="J153" s="127">
        <v>6.2177195073500169E-2</v>
      </c>
      <c r="K153" s="117">
        <v>8359</v>
      </c>
      <c r="L153" s="127">
        <v>-8.6248360297332738E-2</v>
      </c>
      <c r="M153" s="117">
        <v>13706</v>
      </c>
      <c r="N153" s="127">
        <v>-3.3563672260612076E-2</v>
      </c>
      <c r="O153" s="180">
        <v>974</v>
      </c>
      <c r="P153" s="127">
        <v>-0.29112081513828236</v>
      </c>
      <c r="Q153" s="117">
        <v>5549</v>
      </c>
      <c r="R153" s="127">
        <v>-0.12074156235144984</v>
      </c>
      <c r="S153" s="117">
        <v>6523</v>
      </c>
      <c r="T153" s="127">
        <v>-0.15120364346128823</v>
      </c>
      <c r="U153" s="180">
        <v>3869</v>
      </c>
      <c r="V153" s="127">
        <v>0.25494648070061632</v>
      </c>
      <c r="W153" s="117">
        <v>2291</v>
      </c>
      <c r="X153" s="127">
        <v>-9.2673267326732645E-2</v>
      </c>
      <c r="Y153" s="117">
        <v>6160</v>
      </c>
      <c r="Z153" s="127">
        <v>9.8430813124108507E-2</v>
      </c>
      <c r="AA153" s="180">
        <v>165</v>
      </c>
      <c r="AB153" s="127">
        <v>-0.10326086956521741</v>
      </c>
      <c r="AC153" s="117">
        <v>1331</v>
      </c>
      <c r="AD153" s="127">
        <v>0.29097963142580019</v>
      </c>
      <c r="AE153" s="117">
        <v>1496</v>
      </c>
      <c r="AF153" s="127">
        <v>0.23127572016460896</v>
      </c>
      <c r="AG153" s="180">
        <v>92</v>
      </c>
      <c r="AH153" s="127">
        <v>-0.19999999999999996</v>
      </c>
      <c r="AI153" s="117">
        <v>1247</v>
      </c>
      <c r="AJ153" s="127">
        <v>0.28556701030927845</v>
      </c>
      <c r="AK153" s="117">
        <v>1339</v>
      </c>
      <c r="AL153" s="127">
        <v>0.23410138248847923</v>
      </c>
      <c r="AM153" s="180">
        <v>39</v>
      </c>
      <c r="AN153" s="127">
        <v>-0.32758620689655171</v>
      </c>
      <c r="AO153" s="180">
        <v>5</v>
      </c>
      <c r="AP153" s="127">
        <v>-0.54545454545454541</v>
      </c>
      <c r="AQ153" s="117">
        <v>3</v>
      </c>
      <c r="AR153" s="127">
        <v>0</v>
      </c>
      <c r="AS153" s="117">
        <v>8</v>
      </c>
      <c r="AT153" s="127">
        <v>-0.4285714285714286</v>
      </c>
    </row>
    <row r="154" spans="2:46" s="4" customFormat="1" ht="15" hidden="1" customHeight="1" outlineLevel="1" x14ac:dyDescent="0.25">
      <c r="B154" s="52" t="s">
        <v>81</v>
      </c>
      <c r="C154" s="180">
        <v>2467</v>
      </c>
      <c r="D154" s="127">
        <v>-0.39415520628683698</v>
      </c>
      <c r="E154" s="117">
        <v>4895</v>
      </c>
      <c r="F154" s="127">
        <v>2.2988505747126409E-2</v>
      </c>
      <c r="G154" s="117">
        <v>7362</v>
      </c>
      <c r="H154" s="127">
        <v>-0.16879304504911374</v>
      </c>
      <c r="I154" s="180">
        <v>2382</v>
      </c>
      <c r="J154" s="127">
        <v>-0.40240842950326139</v>
      </c>
      <c r="K154" s="117">
        <v>4587</v>
      </c>
      <c r="L154" s="127">
        <v>5.5210489993098744E-2</v>
      </c>
      <c r="M154" s="117">
        <v>6969</v>
      </c>
      <c r="N154" s="127">
        <v>-0.16368654746189848</v>
      </c>
      <c r="O154" s="180">
        <v>621</v>
      </c>
      <c r="P154" s="127">
        <v>-0.44799999999999995</v>
      </c>
      <c r="Q154" s="117">
        <v>3344</v>
      </c>
      <c r="R154" s="127">
        <v>6.327503974562787E-2</v>
      </c>
      <c r="S154" s="117">
        <v>3965</v>
      </c>
      <c r="T154" s="127">
        <v>-7.1428571428571397E-2</v>
      </c>
      <c r="U154" s="180">
        <v>1683</v>
      </c>
      <c r="V154" s="127">
        <v>-0.30826140567200988</v>
      </c>
      <c r="W154" s="117">
        <v>987</v>
      </c>
      <c r="X154" s="127">
        <v>-5.6405353728489538E-2</v>
      </c>
      <c r="Y154" s="117">
        <v>2670</v>
      </c>
      <c r="Z154" s="127">
        <v>-0.2325380856567979</v>
      </c>
      <c r="AA154" s="180">
        <v>67</v>
      </c>
      <c r="AB154" s="127">
        <v>-2.8985507246376829E-2</v>
      </c>
      <c r="AC154" s="117">
        <v>302</v>
      </c>
      <c r="AD154" s="127">
        <v>-0.30574712643678159</v>
      </c>
      <c r="AE154" s="117">
        <v>369</v>
      </c>
      <c r="AF154" s="127">
        <v>-0.2678571428571429</v>
      </c>
      <c r="AG154" s="180">
        <v>54</v>
      </c>
      <c r="AH154" s="127">
        <v>0.17391304347826098</v>
      </c>
      <c r="AI154" s="117">
        <v>283</v>
      </c>
      <c r="AJ154" s="127">
        <v>-0.30637254901960786</v>
      </c>
      <c r="AK154" s="117">
        <v>337</v>
      </c>
      <c r="AL154" s="127">
        <v>-0.25770925110132159</v>
      </c>
      <c r="AM154" s="180">
        <v>14</v>
      </c>
      <c r="AN154" s="127">
        <v>-6.6666666666666652E-2</v>
      </c>
      <c r="AO154" s="180">
        <v>4</v>
      </c>
      <c r="AP154" s="127">
        <v>1</v>
      </c>
      <c r="AQ154" s="117">
        <v>6</v>
      </c>
      <c r="AR154" s="127">
        <v>1</v>
      </c>
      <c r="AS154" s="117">
        <v>10</v>
      </c>
      <c r="AT154" s="127">
        <v>1</v>
      </c>
    </row>
    <row r="155" spans="2:46" s="4" customFormat="1" ht="15" hidden="1" customHeight="1" outlineLevel="1" x14ac:dyDescent="0.25">
      <c r="B155" s="52" t="s">
        <v>82</v>
      </c>
      <c r="C155" s="180">
        <v>347</v>
      </c>
      <c r="D155" s="127">
        <v>-0.63816475495307612</v>
      </c>
      <c r="E155" s="117">
        <v>2027</v>
      </c>
      <c r="F155" s="127">
        <v>1.0029644268774702</v>
      </c>
      <c r="G155" s="117">
        <v>2374</v>
      </c>
      <c r="H155" s="127">
        <v>0.2044647387113141</v>
      </c>
      <c r="I155" s="180">
        <v>336</v>
      </c>
      <c r="J155" s="127">
        <v>-0.64519535374868009</v>
      </c>
      <c r="K155" s="117">
        <v>2016</v>
      </c>
      <c r="L155" s="127">
        <v>1.0384226491405459</v>
      </c>
      <c r="M155" s="117">
        <v>2352</v>
      </c>
      <c r="N155" s="127">
        <v>0.21487603305785119</v>
      </c>
      <c r="O155" s="180">
        <v>159</v>
      </c>
      <c r="P155" s="127">
        <v>3.416666666666667</v>
      </c>
      <c r="Q155" s="117">
        <v>1862</v>
      </c>
      <c r="R155" s="127">
        <v>1.0711902113459399</v>
      </c>
      <c r="S155" s="117">
        <v>2021</v>
      </c>
      <c r="T155" s="127">
        <v>1.1614973262032087</v>
      </c>
      <c r="U155" s="180">
        <v>110</v>
      </c>
      <c r="V155" s="127">
        <v>-0.85155195681511464</v>
      </c>
      <c r="W155" s="117">
        <v>202</v>
      </c>
      <c r="X155" s="127">
        <v>1.6578947368421053</v>
      </c>
      <c r="Y155" s="117">
        <v>312</v>
      </c>
      <c r="Z155" s="127">
        <v>-0.61811505507955933</v>
      </c>
      <c r="AA155" s="180">
        <v>4</v>
      </c>
      <c r="AB155" s="127">
        <v>0.33333333333333326</v>
      </c>
      <c r="AC155" s="117">
        <v>11</v>
      </c>
      <c r="AD155" s="127">
        <v>-0.52173913043478259</v>
      </c>
      <c r="AE155" s="117">
        <v>15</v>
      </c>
      <c r="AF155" s="127">
        <v>-0.42307692307692313</v>
      </c>
      <c r="AG155" s="180">
        <v>1</v>
      </c>
      <c r="AH155" s="127">
        <v>-0.66666666666666674</v>
      </c>
      <c r="AI155" s="117">
        <v>10</v>
      </c>
      <c r="AJ155" s="127">
        <v>-0.54545454545454541</v>
      </c>
      <c r="AK155" s="117">
        <v>11</v>
      </c>
      <c r="AL155" s="127">
        <v>-0.56000000000000005</v>
      </c>
      <c r="AM155" s="180">
        <v>6</v>
      </c>
      <c r="AN155" s="127">
        <v>-0.25</v>
      </c>
      <c r="AO155" s="180">
        <v>1</v>
      </c>
      <c r="AP155" s="127">
        <v>0</v>
      </c>
      <c r="AQ155" s="117">
        <v>0</v>
      </c>
      <c r="AR155" s="127" t="s">
        <v>90</v>
      </c>
      <c r="AS155" s="117">
        <v>1</v>
      </c>
      <c r="AT155" s="127">
        <v>0</v>
      </c>
    </row>
    <row r="156" spans="2:46" s="4" customFormat="1" ht="15" hidden="1" customHeight="1" outlineLevel="1" x14ac:dyDescent="0.25">
      <c r="B156" s="52" t="s">
        <v>83</v>
      </c>
      <c r="C156" s="180">
        <v>270</v>
      </c>
      <c r="D156" s="127">
        <v>-0.66376089663760895</v>
      </c>
      <c r="E156" s="117">
        <v>1251</v>
      </c>
      <c r="F156" s="127">
        <v>1.5900621118012421</v>
      </c>
      <c r="G156" s="117">
        <v>1521</v>
      </c>
      <c r="H156" s="127">
        <v>0.18273716951788499</v>
      </c>
      <c r="I156" s="180">
        <v>230</v>
      </c>
      <c r="J156" s="127">
        <v>-0.70129870129870131</v>
      </c>
      <c r="K156" s="117">
        <v>1227</v>
      </c>
      <c r="L156" s="127">
        <v>1.6162046908315566</v>
      </c>
      <c r="M156" s="117">
        <v>1457</v>
      </c>
      <c r="N156" s="127">
        <v>0.17594834543987092</v>
      </c>
      <c r="O156" s="180">
        <v>123</v>
      </c>
      <c r="P156" s="127">
        <v>1.0163934426229506</v>
      </c>
      <c r="Q156" s="117">
        <v>874</v>
      </c>
      <c r="R156" s="127">
        <v>1.401098901098901</v>
      </c>
      <c r="S156" s="117">
        <v>997</v>
      </c>
      <c r="T156" s="127">
        <v>1.3458823529411763</v>
      </c>
      <c r="U156" s="180">
        <v>77</v>
      </c>
      <c r="V156" s="127">
        <v>-0.86724137931034484</v>
      </c>
      <c r="W156" s="117">
        <v>310</v>
      </c>
      <c r="X156" s="127">
        <v>2.5632183908045976</v>
      </c>
      <c r="Y156" s="117">
        <v>387</v>
      </c>
      <c r="Z156" s="127">
        <v>-0.41979010494752622</v>
      </c>
      <c r="AA156" s="180">
        <v>35</v>
      </c>
      <c r="AB156" s="127">
        <v>1.9166666666666665</v>
      </c>
      <c r="AC156" s="117">
        <v>24</v>
      </c>
      <c r="AD156" s="127">
        <v>0.71428571428571419</v>
      </c>
      <c r="AE156" s="117">
        <v>59</v>
      </c>
      <c r="AF156" s="127">
        <v>1.2692307692307692</v>
      </c>
      <c r="AG156" s="180">
        <v>33</v>
      </c>
      <c r="AH156" s="127">
        <v>1.75</v>
      </c>
      <c r="AI156" s="117">
        <v>22</v>
      </c>
      <c r="AJ156" s="127">
        <v>0.69230769230769229</v>
      </c>
      <c r="AK156" s="117">
        <v>55</v>
      </c>
      <c r="AL156" s="127">
        <v>1.2000000000000002</v>
      </c>
      <c r="AM156" s="180">
        <v>5</v>
      </c>
      <c r="AN156" s="127">
        <v>-0.73684210526315796</v>
      </c>
      <c r="AO156" s="180">
        <v>0</v>
      </c>
      <c r="AP156" s="127">
        <v>-1</v>
      </c>
      <c r="AQ156" s="117">
        <v>0</v>
      </c>
      <c r="AR156" s="127" t="s">
        <v>90</v>
      </c>
      <c r="AS156" s="117">
        <v>0</v>
      </c>
      <c r="AT156" s="127">
        <v>-1</v>
      </c>
    </row>
    <row r="157" spans="2:46" s="4" customFormat="1" ht="15" hidden="1" customHeight="1" outlineLevel="1" x14ac:dyDescent="0.25">
      <c r="B157" s="52" t="s">
        <v>84</v>
      </c>
      <c r="C157" s="180">
        <v>656</v>
      </c>
      <c r="D157" s="127">
        <v>-0.33804238143289611</v>
      </c>
      <c r="E157" s="117">
        <v>1696</v>
      </c>
      <c r="F157" s="127">
        <v>1.3921015514809589</v>
      </c>
      <c r="G157" s="117">
        <v>2352</v>
      </c>
      <c r="H157" s="127">
        <v>0.3835294117647059</v>
      </c>
      <c r="I157" s="180">
        <v>619</v>
      </c>
      <c r="J157" s="127">
        <v>-0.35115303983228507</v>
      </c>
      <c r="K157" s="117">
        <v>1591</v>
      </c>
      <c r="L157" s="127">
        <v>1.656093489148581</v>
      </c>
      <c r="M157" s="117">
        <v>2210</v>
      </c>
      <c r="N157" s="127">
        <v>0.42305215711526079</v>
      </c>
      <c r="O157" s="180">
        <v>151</v>
      </c>
      <c r="P157" s="127">
        <v>3.4411764705882355</v>
      </c>
      <c r="Q157" s="117">
        <v>1386</v>
      </c>
      <c r="R157" s="127">
        <v>2.1862068965517243</v>
      </c>
      <c r="S157" s="117">
        <v>1537</v>
      </c>
      <c r="T157" s="127">
        <v>2.2771855010660982</v>
      </c>
      <c r="U157" s="180">
        <v>439</v>
      </c>
      <c r="V157" s="127">
        <v>-0.42388451443569553</v>
      </c>
      <c r="W157" s="117">
        <v>153</v>
      </c>
      <c r="X157" s="127">
        <v>0.2338709677419355</v>
      </c>
      <c r="Y157" s="117">
        <v>592</v>
      </c>
      <c r="Z157" s="127">
        <v>-0.3318284424379232</v>
      </c>
      <c r="AA157" s="180">
        <v>32</v>
      </c>
      <c r="AB157" s="127">
        <v>0.88235294117647056</v>
      </c>
      <c r="AC157" s="117">
        <v>105</v>
      </c>
      <c r="AD157" s="127">
        <v>-4.5454545454545414E-2</v>
      </c>
      <c r="AE157" s="117">
        <v>137</v>
      </c>
      <c r="AF157" s="127">
        <v>7.8740157480315043E-2</v>
      </c>
      <c r="AG157" s="180">
        <v>26</v>
      </c>
      <c r="AH157" s="127">
        <v>0.73333333333333339</v>
      </c>
      <c r="AI157" s="117">
        <v>98</v>
      </c>
      <c r="AJ157" s="127">
        <v>-4.8543689320388328E-2</v>
      </c>
      <c r="AK157" s="117">
        <v>124</v>
      </c>
      <c r="AL157" s="127">
        <v>5.0847457627118731E-2</v>
      </c>
      <c r="AM157" s="180">
        <v>5</v>
      </c>
      <c r="AN157" s="127">
        <v>-0.75</v>
      </c>
      <c r="AO157" s="180">
        <v>0</v>
      </c>
      <c r="AP157" s="127" t="s">
        <v>90</v>
      </c>
      <c r="AQ157" s="117">
        <v>0</v>
      </c>
      <c r="AR157" s="127" t="s">
        <v>90</v>
      </c>
      <c r="AS157" s="117">
        <v>0</v>
      </c>
      <c r="AT157" s="127" t="s">
        <v>90</v>
      </c>
    </row>
    <row r="158" spans="2:46" s="4" customFormat="1" ht="15" hidden="1" customHeight="1" outlineLevel="1" x14ac:dyDescent="0.25">
      <c r="B158" s="52" t="s">
        <v>85</v>
      </c>
      <c r="C158" s="180">
        <v>562</v>
      </c>
      <c r="D158" s="127">
        <v>-0.52453468697123518</v>
      </c>
      <c r="E158" s="117">
        <v>1537</v>
      </c>
      <c r="F158" s="127">
        <v>1.5404958677685952</v>
      </c>
      <c r="G158" s="117">
        <v>2099</v>
      </c>
      <c r="H158" s="127">
        <v>0.17459429210968103</v>
      </c>
      <c r="I158" s="180">
        <v>467</v>
      </c>
      <c r="J158" s="127">
        <v>-0.59741379310344822</v>
      </c>
      <c r="K158" s="117">
        <v>1516</v>
      </c>
      <c r="L158" s="127">
        <v>1.6927175843694493</v>
      </c>
      <c r="M158" s="117">
        <v>1983</v>
      </c>
      <c r="N158" s="127">
        <v>0.15089959373186312</v>
      </c>
      <c r="O158" s="180">
        <v>131</v>
      </c>
      <c r="P158" s="127">
        <v>3.3666666666666663</v>
      </c>
      <c r="Q158" s="117">
        <v>1384</v>
      </c>
      <c r="R158" s="127">
        <v>1.9446808510638296</v>
      </c>
      <c r="S158" s="117">
        <v>1515</v>
      </c>
      <c r="T158" s="127">
        <v>2.0299999999999998</v>
      </c>
      <c r="U158" s="180">
        <v>321</v>
      </c>
      <c r="V158" s="127">
        <v>-0.6510869565217392</v>
      </c>
      <c r="W158" s="117">
        <v>63</v>
      </c>
      <c r="X158" s="127">
        <v>0</v>
      </c>
      <c r="Y158" s="117">
        <v>384</v>
      </c>
      <c r="Z158" s="127">
        <v>-0.60935910478128186</v>
      </c>
      <c r="AA158" s="180">
        <v>20</v>
      </c>
      <c r="AB158" s="127">
        <v>1.5</v>
      </c>
      <c r="AC158" s="117">
        <v>15</v>
      </c>
      <c r="AD158" s="127">
        <v>-0.64285714285714279</v>
      </c>
      <c r="AE158" s="117">
        <v>35</v>
      </c>
      <c r="AF158" s="127">
        <v>-0.30000000000000004</v>
      </c>
      <c r="AG158" s="180">
        <v>8</v>
      </c>
      <c r="AH158" s="127">
        <v>0</v>
      </c>
      <c r="AI158" s="117">
        <v>14</v>
      </c>
      <c r="AJ158" s="127">
        <v>-0.64102564102564097</v>
      </c>
      <c r="AK158" s="117">
        <v>22</v>
      </c>
      <c r="AL158" s="127">
        <v>-0.53191489361702127</v>
      </c>
      <c r="AM158" s="180">
        <v>75</v>
      </c>
      <c r="AN158" s="127">
        <v>7.3333333333333339</v>
      </c>
      <c r="AO158" s="180">
        <v>0</v>
      </c>
      <c r="AP158" s="127">
        <v>-1</v>
      </c>
      <c r="AQ158" s="117">
        <v>6</v>
      </c>
      <c r="AR158" s="127" t="s">
        <v>90</v>
      </c>
      <c r="AS158" s="117">
        <v>6</v>
      </c>
      <c r="AT158" s="127">
        <v>0.19999999999999996</v>
      </c>
    </row>
    <row r="159" spans="2:46" s="4" customFormat="1" ht="15" hidden="1" customHeight="1" outlineLevel="1" x14ac:dyDescent="0.25">
      <c r="B159" s="52" t="s">
        <v>86</v>
      </c>
      <c r="C159" s="180">
        <v>1272</v>
      </c>
      <c r="D159" s="127">
        <v>0.15009041591320083</v>
      </c>
      <c r="E159" s="117">
        <v>1367</v>
      </c>
      <c r="F159" s="127">
        <v>1.7015810276679844</v>
      </c>
      <c r="G159" s="117">
        <v>2639</v>
      </c>
      <c r="H159" s="127">
        <v>0.63709677419354849</v>
      </c>
      <c r="I159" s="180">
        <v>1250</v>
      </c>
      <c r="J159" s="127">
        <v>0.26135216952573148</v>
      </c>
      <c r="K159" s="117">
        <v>1337</v>
      </c>
      <c r="L159" s="127">
        <v>1.8029350104821802</v>
      </c>
      <c r="M159" s="117">
        <v>2587</v>
      </c>
      <c r="N159" s="127">
        <v>0.7622615803814714</v>
      </c>
      <c r="O159" s="180">
        <v>314</v>
      </c>
      <c r="P159" s="127">
        <v>2.2371134020618557</v>
      </c>
      <c r="Q159" s="117">
        <v>885</v>
      </c>
      <c r="R159" s="127">
        <v>1.2180451127819549</v>
      </c>
      <c r="S159" s="117">
        <v>1199</v>
      </c>
      <c r="T159" s="127">
        <v>1.4173387096774195</v>
      </c>
      <c r="U159" s="180">
        <v>805</v>
      </c>
      <c r="V159" s="127">
        <v>0.19791666666666674</v>
      </c>
      <c r="W159" s="117">
        <v>344</v>
      </c>
      <c r="X159" s="127">
        <v>5.2545454545454549</v>
      </c>
      <c r="Y159" s="117">
        <v>1149</v>
      </c>
      <c r="Z159" s="127">
        <v>0.58046767537826693</v>
      </c>
      <c r="AA159" s="180">
        <v>9</v>
      </c>
      <c r="AB159" s="127">
        <v>-0.91</v>
      </c>
      <c r="AC159" s="117">
        <v>30</v>
      </c>
      <c r="AD159" s="127">
        <v>3.4482758620689724E-2</v>
      </c>
      <c r="AE159" s="117">
        <v>39</v>
      </c>
      <c r="AF159" s="127">
        <v>-0.69767441860465118</v>
      </c>
      <c r="AG159" s="180">
        <v>7</v>
      </c>
      <c r="AH159" s="127">
        <v>-0.93069306930693063</v>
      </c>
      <c r="AI159" s="117">
        <v>28</v>
      </c>
      <c r="AJ159" s="127">
        <v>3.7037037037036979E-2</v>
      </c>
      <c r="AK159" s="117">
        <v>35</v>
      </c>
      <c r="AL159" s="127">
        <v>-0.7265625</v>
      </c>
      <c r="AM159" s="180">
        <v>7</v>
      </c>
      <c r="AN159" s="127">
        <v>-0.53333333333333333</v>
      </c>
      <c r="AO159" s="180">
        <v>6</v>
      </c>
      <c r="AP159" s="127" t="s">
        <v>90</v>
      </c>
      <c r="AQ159" s="117">
        <v>0</v>
      </c>
      <c r="AR159" s="127" t="s">
        <v>90</v>
      </c>
      <c r="AS159" s="117">
        <v>6</v>
      </c>
      <c r="AT159" s="127" t="s">
        <v>90</v>
      </c>
    </row>
    <row r="160" spans="2:46" s="4" customFormat="1" ht="15" hidden="1" customHeight="1" outlineLevel="1" x14ac:dyDescent="0.25">
      <c r="B160" s="52" t="s">
        <v>87</v>
      </c>
      <c r="C160" s="180">
        <v>2632</v>
      </c>
      <c r="D160" s="127">
        <v>-0.34413157238973335</v>
      </c>
      <c r="E160" s="117">
        <v>6102</v>
      </c>
      <c r="F160" s="127">
        <v>0.30972311654861562</v>
      </c>
      <c r="G160" s="117">
        <v>8734</v>
      </c>
      <c r="H160" s="127">
        <v>7.1494464944650282E-3</v>
      </c>
      <c r="I160" s="180">
        <v>2501</v>
      </c>
      <c r="J160" s="127">
        <v>-0.34869791666666672</v>
      </c>
      <c r="K160" s="117">
        <v>5408</v>
      </c>
      <c r="L160" s="127">
        <v>0.37050177394830208</v>
      </c>
      <c r="M160" s="117">
        <v>7909</v>
      </c>
      <c r="N160" s="127">
        <v>1.5797585409709658E-2</v>
      </c>
      <c r="O160" s="180">
        <v>573</v>
      </c>
      <c r="P160" s="127">
        <v>-0.19635343618513323</v>
      </c>
      <c r="Q160" s="117">
        <v>3315</v>
      </c>
      <c r="R160" s="127">
        <v>0.31599841206828105</v>
      </c>
      <c r="S160" s="117">
        <v>3888</v>
      </c>
      <c r="T160" s="127">
        <v>0.20297029702970293</v>
      </c>
      <c r="U160" s="180">
        <v>1786</v>
      </c>
      <c r="V160" s="127">
        <v>-0.14093314093314091</v>
      </c>
      <c r="W160" s="117">
        <v>1706</v>
      </c>
      <c r="X160" s="127">
        <v>0.52321428571428563</v>
      </c>
      <c r="Y160" s="117">
        <v>3492</v>
      </c>
      <c r="Z160" s="127">
        <v>9.1591122225695543E-2</v>
      </c>
      <c r="AA160" s="180">
        <v>78</v>
      </c>
      <c r="AB160" s="127">
        <v>-0.51249999999999996</v>
      </c>
      <c r="AC160" s="117">
        <v>688</v>
      </c>
      <c r="AD160" s="127">
        <v>-3.5063113604488105E-2</v>
      </c>
      <c r="AE160" s="117">
        <v>766</v>
      </c>
      <c r="AF160" s="127">
        <v>-0.12256586483390608</v>
      </c>
      <c r="AG160" s="180">
        <v>53</v>
      </c>
      <c r="AH160" s="127">
        <v>-0.29333333333333333</v>
      </c>
      <c r="AI160" s="117">
        <v>645</v>
      </c>
      <c r="AJ160" s="127">
        <v>-2.8614457831325324E-2</v>
      </c>
      <c r="AK160" s="117">
        <v>698</v>
      </c>
      <c r="AL160" s="127">
        <v>-5.5480378890392368E-2</v>
      </c>
      <c r="AM160" s="180">
        <v>44</v>
      </c>
      <c r="AN160" s="127">
        <v>2.3846153846153846</v>
      </c>
      <c r="AO160" s="180">
        <v>9</v>
      </c>
      <c r="AP160" s="127" t="s">
        <v>90</v>
      </c>
      <c r="AQ160" s="117">
        <v>6</v>
      </c>
      <c r="AR160" s="127" t="s">
        <v>90</v>
      </c>
      <c r="AS160" s="117">
        <v>15</v>
      </c>
      <c r="AT160" s="127" t="s">
        <v>90</v>
      </c>
    </row>
    <row r="161" spans="2:46" s="4" customFormat="1" ht="15" hidden="1" customHeight="1" outlineLevel="1" x14ac:dyDescent="0.25">
      <c r="B161" s="52" t="s">
        <v>88</v>
      </c>
      <c r="C161" s="180">
        <v>3714</v>
      </c>
      <c r="D161" s="127">
        <v>-0.15686719636776392</v>
      </c>
      <c r="E161" s="117">
        <v>11153</v>
      </c>
      <c r="F161" s="127">
        <v>0.61497248769186208</v>
      </c>
      <c r="G161" s="117">
        <v>14867</v>
      </c>
      <c r="H161" s="127">
        <v>0.3143842277429052</v>
      </c>
      <c r="I161" s="180">
        <v>3509</v>
      </c>
      <c r="J161" s="127">
        <v>-0.16372735938989513</v>
      </c>
      <c r="K161" s="117">
        <v>10157</v>
      </c>
      <c r="L161" s="127">
        <v>0.6948106123811113</v>
      </c>
      <c r="M161" s="117">
        <v>13666</v>
      </c>
      <c r="N161" s="127">
        <v>0.34125036804396891</v>
      </c>
      <c r="O161" s="180">
        <v>862</v>
      </c>
      <c r="P161" s="127">
        <v>-8.4925690021231404E-2</v>
      </c>
      <c r="Q161" s="117">
        <v>6953</v>
      </c>
      <c r="R161" s="127">
        <v>0.64257028112449799</v>
      </c>
      <c r="S161" s="117">
        <v>7815</v>
      </c>
      <c r="T161" s="127">
        <v>0.51014492753623197</v>
      </c>
      <c r="U161" s="180">
        <v>2354</v>
      </c>
      <c r="V161" s="127">
        <v>3.5635723713154377E-2</v>
      </c>
      <c r="W161" s="117">
        <v>3048</v>
      </c>
      <c r="X161" s="127">
        <v>1.081967213114754</v>
      </c>
      <c r="Y161" s="117">
        <v>5402</v>
      </c>
      <c r="Z161" s="127">
        <v>0.4455445544554455</v>
      </c>
      <c r="AA161" s="180">
        <v>155</v>
      </c>
      <c r="AB161" s="127">
        <v>-7.7380952380952328E-2</v>
      </c>
      <c r="AC161" s="117">
        <v>993</v>
      </c>
      <c r="AD161" s="127">
        <v>9.8451327433628277E-2</v>
      </c>
      <c r="AE161" s="117">
        <v>1148</v>
      </c>
      <c r="AF161" s="127">
        <v>7.0895522388059629E-2</v>
      </c>
      <c r="AG161" s="180">
        <v>81</v>
      </c>
      <c r="AH161" s="127">
        <v>-0.30172413793103448</v>
      </c>
      <c r="AI161" s="117">
        <v>939</v>
      </c>
      <c r="AJ161" s="127">
        <v>0.11255924170616116</v>
      </c>
      <c r="AK161" s="117">
        <v>1020</v>
      </c>
      <c r="AL161" s="127">
        <v>6.25E-2</v>
      </c>
      <c r="AM161" s="180">
        <v>44</v>
      </c>
      <c r="AN161" s="127">
        <v>0.15789473684210531</v>
      </c>
      <c r="AO161" s="180">
        <v>6</v>
      </c>
      <c r="AP161" s="127">
        <v>1</v>
      </c>
      <c r="AQ161" s="117">
        <v>3</v>
      </c>
      <c r="AR161" s="127">
        <v>-0.66666666666666674</v>
      </c>
      <c r="AS161" s="117">
        <v>9</v>
      </c>
      <c r="AT161" s="127">
        <v>-0.25</v>
      </c>
    </row>
    <row r="162" spans="2:46" s="4" customFormat="1" ht="15" hidden="1" customHeight="1" outlineLevel="1" x14ac:dyDescent="0.25">
      <c r="B162" s="52" t="s">
        <v>89</v>
      </c>
      <c r="C162" s="180">
        <v>5237</v>
      </c>
      <c r="D162" s="127">
        <v>-5.7075981274756882E-2</v>
      </c>
      <c r="E162" s="117">
        <v>14221</v>
      </c>
      <c r="F162" s="127">
        <v>0.61126217992295495</v>
      </c>
      <c r="G162" s="117">
        <v>19458</v>
      </c>
      <c r="H162" s="127">
        <v>0.35312934631432547</v>
      </c>
      <c r="I162" s="180">
        <v>4920</v>
      </c>
      <c r="J162" s="127">
        <v>-6.1605950791531527E-2</v>
      </c>
      <c r="K162" s="117">
        <v>12262</v>
      </c>
      <c r="L162" s="127">
        <v>0.65792320173066532</v>
      </c>
      <c r="M162" s="117">
        <v>17182</v>
      </c>
      <c r="N162" s="127">
        <v>0.35944299390774592</v>
      </c>
      <c r="O162" s="180">
        <v>611</v>
      </c>
      <c r="P162" s="127">
        <v>-0.24193548387096775</v>
      </c>
      <c r="Q162" s="117">
        <v>8433</v>
      </c>
      <c r="R162" s="127">
        <v>0.64835809225957775</v>
      </c>
      <c r="S162" s="117">
        <v>9044</v>
      </c>
      <c r="T162" s="127">
        <v>0.5271867612293144</v>
      </c>
      <c r="U162" s="180">
        <v>3732</v>
      </c>
      <c r="V162" s="127">
        <v>0.22521339461588963</v>
      </c>
      <c r="W162" s="117">
        <v>2989</v>
      </c>
      <c r="X162" s="127">
        <v>0.65229408512990594</v>
      </c>
      <c r="Y162" s="117">
        <v>6721</v>
      </c>
      <c r="Z162" s="127">
        <v>0.38434603501544795</v>
      </c>
      <c r="AA162" s="180">
        <v>258</v>
      </c>
      <c r="AB162" s="127">
        <v>7.8125E-3</v>
      </c>
      <c r="AC162" s="117">
        <v>1959</v>
      </c>
      <c r="AD162" s="127">
        <v>0.36993006993006983</v>
      </c>
      <c r="AE162" s="117">
        <v>2217</v>
      </c>
      <c r="AF162" s="127">
        <v>0.31494661921708178</v>
      </c>
      <c r="AG162" s="180">
        <v>241</v>
      </c>
      <c r="AH162" s="127">
        <v>0.75912408759124084</v>
      </c>
      <c r="AI162" s="117">
        <v>1851</v>
      </c>
      <c r="AJ162" s="127">
        <v>0.38547904191616778</v>
      </c>
      <c r="AK162" s="117">
        <v>2092</v>
      </c>
      <c r="AL162" s="127">
        <v>0.42023082145281743</v>
      </c>
      <c r="AM162" s="180">
        <v>47</v>
      </c>
      <c r="AN162" s="127">
        <v>9.3023255813953432E-2</v>
      </c>
      <c r="AO162" s="180">
        <v>12</v>
      </c>
      <c r="AP162" s="127">
        <v>0</v>
      </c>
      <c r="AQ162" s="117">
        <v>0</v>
      </c>
      <c r="AR162" s="127" t="s">
        <v>90</v>
      </c>
      <c r="AS162" s="117">
        <v>12</v>
      </c>
      <c r="AT162" s="127">
        <v>0</v>
      </c>
    </row>
    <row r="163" spans="2:46" s="4" customFormat="1" ht="15.75" collapsed="1" x14ac:dyDescent="0.25">
      <c r="B163" s="64">
        <v>2007</v>
      </c>
      <c r="C163" s="184">
        <v>33980</v>
      </c>
      <c r="D163" s="66">
        <v>-0.14438233368585385</v>
      </c>
      <c r="E163" s="185">
        <v>76027</v>
      </c>
      <c r="F163" s="66">
        <v>0.25143205161969973</v>
      </c>
      <c r="G163" s="185">
        <v>110007</v>
      </c>
      <c r="H163" s="66">
        <v>9.4967451675193493E-2</v>
      </c>
      <c r="I163" s="184">
        <v>32210</v>
      </c>
      <c r="J163" s="66">
        <v>-0.14731965585704832</v>
      </c>
      <c r="K163" s="185">
        <v>67712</v>
      </c>
      <c r="L163" s="66">
        <v>0.27922617698178787</v>
      </c>
      <c r="M163" s="185">
        <v>99922</v>
      </c>
      <c r="N163" s="66">
        <v>0.10159083642938249</v>
      </c>
      <c r="O163" s="184">
        <v>7020</v>
      </c>
      <c r="P163" s="66">
        <v>-0.16078900179318589</v>
      </c>
      <c r="Q163" s="185">
        <v>46695</v>
      </c>
      <c r="R163" s="66">
        <v>0.25318697834196624</v>
      </c>
      <c r="S163" s="185">
        <v>53715</v>
      </c>
      <c r="T163" s="66">
        <v>0.17728926489282437</v>
      </c>
      <c r="U163" s="184">
        <v>22240</v>
      </c>
      <c r="V163" s="66">
        <v>-2.6141787450190468E-2</v>
      </c>
      <c r="W163" s="185">
        <v>17585</v>
      </c>
      <c r="X163" s="66">
        <v>0.33391489038913758</v>
      </c>
      <c r="Y163" s="185">
        <v>39825</v>
      </c>
      <c r="Z163" s="66">
        <v>0.10563575791227087</v>
      </c>
      <c r="AA163" s="184">
        <v>1338</v>
      </c>
      <c r="AB163" s="66">
        <v>-0.13565891472868219</v>
      </c>
      <c r="AC163" s="185">
        <v>8291</v>
      </c>
      <c r="AD163" s="66">
        <v>6.3494099538224713E-2</v>
      </c>
      <c r="AE163" s="185">
        <v>9629</v>
      </c>
      <c r="AF163" s="66">
        <v>3.0500856164383583E-2</v>
      </c>
      <c r="AG163" s="184">
        <v>915</v>
      </c>
      <c r="AH163" s="66">
        <v>-6.4417177914110391E-2</v>
      </c>
      <c r="AI163" s="185">
        <v>7797</v>
      </c>
      <c r="AJ163" s="66">
        <v>6.7351129363449669E-2</v>
      </c>
      <c r="AK163" s="185">
        <v>8712</v>
      </c>
      <c r="AL163" s="66">
        <v>5.1792828685258918E-2</v>
      </c>
      <c r="AM163" s="184">
        <v>373</v>
      </c>
      <c r="AN163" s="66">
        <v>8.7463556851312019E-2</v>
      </c>
      <c r="AO163" s="184">
        <v>59</v>
      </c>
      <c r="AP163" s="66">
        <v>0.22916666666666674</v>
      </c>
      <c r="AQ163" s="185">
        <v>24</v>
      </c>
      <c r="AR163" s="66">
        <v>0</v>
      </c>
      <c r="AS163" s="185">
        <v>83</v>
      </c>
      <c r="AT163" s="66">
        <v>0.15277777777777768</v>
      </c>
    </row>
    <row r="164" spans="2:46" s="4" customFormat="1" ht="15" hidden="1" customHeight="1" outlineLevel="1" x14ac:dyDescent="0.25">
      <c r="B164" s="52" t="s">
        <v>78</v>
      </c>
      <c r="C164" s="180">
        <v>5669</v>
      </c>
      <c r="D164" s="127">
        <v>5.2947405577130624E-4</v>
      </c>
      <c r="E164" s="117">
        <v>11502</v>
      </c>
      <c r="F164" s="127">
        <v>0.17199918483798649</v>
      </c>
      <c r="G164" s="117">
        <v>17171</v>
      </c>
      <c r="H164" s="127">
        <v>0.10923772609819116</v>
      </c>
      <c r="I164" s="180">
        <v>5346</v>
      </c>
      <c r="J164" s="127">
        <v>-3.5414725069897734E-3</v>
      </c>
      <c r="K164" s="117">
        <v>9732</v>
      </c>
      <c r="L164" s="127">
        <v>0.17366136034732271</v>
      </c>
      <c r="M164" s="117">
        <v>15078</v>
      </c>
      <c r="N164" s="127">
        <v>0.1040492055356228</v>
      </c>
      <c r="O164" s="180">
        <v>1720</v>
      </c>
      <c r="P164" s="127" t="s">
        <v>90</v>
      </c>
      <c r="Q164" s="117">
        <v>6921</v>
      </c>
      <c r="R164" s="127" t="s">
        <v>90</v>
      </c>
      <c r="S164" s="117">
        <v>8641</v>
      </c>
      <c r="T164" s="127" t="s">
        <v>90</v>
      </c>
      <c r="U164" s="180">
        <v>2946</v>
      </c>
      <c r="V164" s="127" t="s">
        <v>90</v>
      </c>
      <c r="W164" s="117">
        <v>2534</v>
      </c>
      <c r="X164" s="127" t="s">
        <v>90</v>
      </c>
      <c r="Y164" s="117">
        <v>5480</v>
      </c>
      <c r="Z164" s="127" t="s">
        <v>90</v>
      </c>
      <c r="AA164" s="180">
        <v>286</v>
      </c>
      <c r="AB164" s="127">
        <v>0.31797235023041481</v>
      </c>
      <c r="AC164" s="117">
        <v>1764</v>
      </c>
      <c r="AD164" s="127">
        <v>0.15900131406044671</v>
      </c>
      <c r="AE164" s="117">
        <v>2050</v>
      </c>
      <c r="AF164" s="127">
        <v>0.17883841288096614</v>
      </c>
      <c r="AG164" s="180">
        <v>159</v>
      </c>
      <c r="AH164" s="127" t="s">
        <v>90</v>
      </c>
      <c r="AI164" s="117">
        <v>1654</v>
      </c>
      <c r="AJ164" s="127" t="s">
        <v>90</v>
      </c>
      <c r="AK164" s="117">
        <v>1813</v>
      </c>
      <c r="AL164" s="127" t="s">
        <v>90</v>
      </c>
      <c r="AM164" s="180">
        <v>34</v>
      </c>
      <c r="AN164" s="127">
        <v>-0.17073170731707321</v>
      </c>
      <c r="AO164" s="180">
        <v>3</v>
      </c>
      <c r="AP164" s="127">
        <v>-0.93023255813953487</v>
      </c>
      <c r="AQ164" s="117">
        <v>6</v>
      </c>
      <c r="AR164" s="127" t="s">
        <v>90</v>
      </c>
      <c r="AS164" s="117">
        <v>9</v>
      </c>
      <c r="AT164" s="127">
        <v>-0.79069767441860461</v>
      </c>
    </row>
    <row r="165" spans="2:46" s="4" customFormat="1" ht="15" hidden="1" customHeight="1" outlineLevel="1" x14ac:dyDescent="0.25">
      <c r="B165" s="52" t="s">
        <v>79</v>
      </c>
      <c r="C165" s="180">
        <v>5673</v>
      </c>
      <c r="D165" s="127">
        <v>0.11849369085173511</v>
      </c>
      <c r="E165" s="117">
        <v>10577</v>
      </c>
      <c r="F165" s="127">
        <v>0.11137963644005455</v>
      </c>
      <c r="G165" s="117">
        <v>16250</v>
      </c>
      <c r="H165" s="127">
        <v>0.11385290287202676</v>
      </c>
      <c r="I165" s="180">
        <v>5308</v>
      </c>
      <c r="J165" s="127">
        <v>0.11794439764111209</v>
      </c>
      <c r="K165" s="117">
        <v>9273</v>
      </c>
      <c r="L165" s="127">
        <v>0.13251099169516367</v>
      </c>
      <c r="M165" s="117">
        <v>14581</v>
      </c>
      <c r="N165" s="127">
        <v>0.12716450216450226</v>
      </c>
      <c r="O165" s="180">
        <v>1427</v>
      </c>
      <c r="P165" s="127" t="s">
        <v>90</v>
      </c>
      <c r="Q165" s="117">
        <v>6449</v>
      </c>
      <c r="R165" s="127" t="s">
        <v>90</v>
      </c>
      <c r="S165" s="117">
        <v>7876</v>
      </c>
      <c r="T165" s="127" t="s">
        <v>90</v>
      </c>
      <c r="U165" s="180">
        <v>3302</v>
      </c>
      <c r="V165" s="127" t="s">
        <v>90</v>
      </c>
      <c r="W165" s="117">
        <v>2280</v>
      </c>
      <c r="X165" s="127" t="s">
        <v>90</v>
      </c>
      <c r="Y165" s="117">
        <v>5582</v>
      </c>
      <c r="Z165" s="127" t="s">
        <v>90</v>
      </c>
      <c r="AA165" s="180">
        <v>285</v>
      </c>
      <c r="AB165" s="127">
        <v>8.7786259541984712E-2</v>
      </c>
      <c r="AC165" s="117">
        <v>1301</v>
      </c>
      <c r="AD165" s="127">
        <v>-1.4393939393939403E-2</v>
      </c>
      <c r="AE165" s="117">
        <v>1586</v>
      </c>
      <c r="AF165" s="127">
        <v>2.5284450063212116E-3</v>
      </c>
      <c r="AG165" s="180">
        <v>191</v>
      </c>
      <c r="AH165" s="127" t="s">
        <v>90</v>
      </c>
      <c r="AI165" s="117">
        <v>1225</v>
      </c>
      <c r="AJ165" s="127" t="s">
        <v>90</v>
      </c>
      <c r="AK165" s="117">
        <v>1416</v>
      </c>
      <c r="AL165" s="127" t="s">
        <v>90</v>
      </c>
      <c r="AM165" s="180">
        <v>71</v>
      </c>
      <c r="AN165" s="127">
        <v>0.33962264150943389</v>
      </c>
      <c r="AO165" s="180">
        <v>9</v>
      </c>
      <c r="AP165" s="127">
        <v>0</v>
      </c>
      <c r="AQ165" s="117">
        <v>3</v>
      </c>
      <c r="AR165" s="127">
        <v>-0.66666666666666674</v>
      </c>
      <c r="AS165" s="117">
        <v>12</v>
      </c>
      <c r="AT165" s="127">
        <v>-0.33333333333333337</v>
      </c>
    </row>
    <row r="166" spans="2:46" s="4" customFormat="1" ht="15" hidden="1" customHeight="1" outlineLevel="1" x14ac:dyDescent="0.25">
      <c r="B166" s="52" t="s">
        <v>80</v>
      </c>
      <c r="C166" s="180">
        <v>5287</v>
      </c>
      <c r="D166" s="127">
        <v>0.3086633663366336</v>
      </c>
      <c r="E166" s="117">
        <v>10182</v>
      </c>
      <c r="F166" s="127">
        <v>0.10445818418483577</v>
      </c>
      <c r="G166" s="117">
        <v>15469</v>
      </c>
      <c r="H166" s="127">
        <v>0.16667923674485263</v>
      </c>
      <c r="I166" s="180">
        <v>5034</v>
      </c>
      <c r="J166" s="127">
        <v>0.30991412958626063</v>
      </c>
      <c r="K166" s="117">
        <v>9148</v>
      </c>
      <c r="L166" s="127">
        <v>0.17508028259473352</v>
      </c>
      <c r="M166" s="117">
        <v>14182</v>
      </c>
      <c r="N166" s="127">
        <v>0.21964224286205702</v>
      </c>
      <c r="O166" s="180">
        <v>1374</v>
      </c>
      <c r="P166" s="127" t="s">
        <v>90</v>
      </c>
      <c r="Q166" s="117">
        <v>6311</v>
      </c>
      <c r="R166" s="127" t="s">
        <v>90</v>
      </c>
      <c r="S166" s="117">
        <v>7685</v>
      </c>
      <c r="T166" s="127" t="s">
        <v>90</v>
      </c>
      <c r="U166" s="180">
        <v>3083</v>
      </c>
      <c r="V166" s="127" t="s">
        <v>90</v>
      </c>
      <c r="W166" s="117">
        <v>2525</v>
      </c>
      <c r="X166" s="127" t="s">
        <v>90</v>
      </c>
      <c r="Y166" s="117">
        <v>5608</v>
      </c>
      <c r="Z166" s="127" t="s">
        <v>90</v>
      </c>
      <c r="AA166" s="180">
        <v>184</v>
      </c>
      <c r="AB166" s="127">
        <v>0.14285714285714279</v>
      </c>
      <c r="AC166" s="117">
        <v>1031</v>
      </c>
      <c r="AD166" s="127">
        <v>-0.28103207810320785</v>
      </c>
      <c r="AE166" s="117">
        <v>1215</v>
      </c>
      <c r="AF166" s="127">
        <v>-0.23824451410658309</v>
      </c>
      <c r="AG166" s="180">
        <v>115</v>
      </c>
      <c r="AH166" s="127" t="s">
        <v>90</v>
      </c>
      <c r="AI166" s="117">
        <v>970</v>
      </c>
      <c r="AJ166" s="127" t="s">
        <v>90</v>
      </c>
      <c r="AK166" s="117">
        <v>1085</v>
      </c>
      <c r="AL166" s="127" t="s">
        <v>90</v>
      </c>
      <c r="AM166" s="180">
        <v>58</v>
      </c>
      <c r="AN166" s="127">
        <v>1.3199999999999998</v>
      </c>
      <c r="AO166" s="180">
        <v>11</v>
      </c>
      <c r="AP166" s="127">
        <v>0</v>
      </c>
      <c r="AQ166" s="117">
        <v>3</v>
      </c>
      <c r="AR166" s="127" t="s">
        <v>90</v>
      </c>
      <c r="AS166" s="117">
        <v>14</v>
      </c>
      <c r="AT166" s="127">
        <v>0.27272727272727271</v>
      </c>
    </row>
    <row r="167" spans="2:46" s="4" customFormat="1" ht="15" hidden="1" customHeight="1" outlineLevel="1" x14ac:dyDescent="0.25">
      <c r="B167" s="52" t="s">
        <v>81</v>
      </c>
      <c r="C167" s="180">
        <v>4072</v>
      </c>
      <c r="D167" s="127">
        <v>0.59311424100156485</v>
      </c>
      <c r="E167" s="117">
        <v>4785</v>
      </c>
      <c r="F167" s="127">
        <v>0.29991850040749801</v>
      </c>
      <c r="G167" s="117">
        <v>8857</v>
      </c>
      <c r="H167" s="127">
        <v>0.42007375340708664</v>
      </c>
      <c r="I167" s="180">
        <v>3986</v>
      </c>
      <c r="J167" s="127">
        <v>0.61311210036422503</v>
      </c>
      <c r="K167" s="117">
        <v>4347</v>
      </c>
      <c r="L167" s="127">
        <v>0.29374999999999996</v>
      </c>
      <c r="M167" s="117">
        <v>8333</v>
      </c>
      <c r="N167" s="127">
        <v>0.42908592008231872</v>
      </c>
      <c r="O167" s="180">
        <v>1125</v>
      </c>
      <c r="P167" s="127" t="s">
        <v>90</v>
      </c>
      <c r="Q167" s="117">
        <v>3145</v>
      </c>
      <c r="R167" s="127" t="s">
        <v>90</v>
      </c>
      <c r="S167" s="117">
        <v>4270</v>
      </c>
      <c r="T167" s="127" t="s">
        <v>90</v>
      </c>
      <c r="U167" s="180">
        <v>2433</v>
      </c>
      <c r="V167" s="127" t="s">
        <v>90</v>
      </c>
      <c r="W167" s="117">
        <v>1046</v>
      </c>
      <c r="X167" s="127" t="s">
        <v>90</v>
      </c>
      <c r="Y167" s="117">
        <v>3479</v>
      </c>
      <c r="Z167" s="127" t="s">
        <v>90</v>
      </c>
      <c r="AA167" s="180">
        <v>69</v>
      </c>
      <c r="AB167" s="127">
        <v>-2.8169014084507005E-2</v>
      </c>
      <c r="AC167" s="117">
        <v>435</v>
      </c>
      <c r="AD167" s="127">
        <v>0.35514018691588789</v>
      </c>
      <c r="AE167" s="117">
        <v>504</v>
      </c>
      <c r="AF167" s="127">
        <v>0.28571428571428581</v>
      </c>
      <c r="AG167" s="180">
        <v>46</v>
      </c>
      <c r="AH167" s="127" t="s">
        <v>90</v>
      </c>
      <c r="AI167" s="117">
        <v>408</v>
      </c>
      <c r="AJ167" s="127" t="s">
        <v>90</v>
      </c>
      <c r="AK167" s="117">
        <v>454</v>
      </c>
      <c r="AL167" s="127" t="s">
        <v>90</v>
      </c>
      <c r="AM167" s="180">
        <v>15</v>
      </c>
      <c r="AN167" s="127">
        <v>0.36363636363636354</v>
      </c>
      <c r="AO167" s="180">
        <v>2</v>
      </c>
      <c r="AP167" s="127">
        <v>-0.33333333333333337</v>
      </c>
      <c r="AQ167" s="117">
        <v>3</v>
      </c>
      <c r="AR167" s="127" t="s">
        <v>90</v>
      </c>
      <c r="AS167" s="117">
        <v>5</v>
      </c>
      <c r="AT167" s="127">
        <v>0.66666666666666674</v>
      </c>
    </row>
    <row r="168" spans="2:46" s="4" customFormat="1" ht="15" hidden="1" customHeight="1" outlineLevel="1" x14ac:dyDescent="0.25">
      <c r="B168" s="52" t="s">
        <v>82</v>
      </c>
      <c r="C168" s="180">
        <v>959</v>
      </c>
      <c r="D168" s="127">
        <v>-0.42643540669856461</v>
      </c>
      <c r="E168" s="117">
        <v>1012</v>
      </c>
      <c r="F168" s="127">
        <v>2.2332268370607027</v>
      </c>
      <c r="G168" s="117">
        <v>1971</v>
      </c>
      <c r="H168" s="127">
        <v>-7.0528967254408492E-3</v>
      </c>
      <c r="I168" s="180">
        <v>947</v>
      </c>
      <c r="J168" s="127">
        <v>-0.41289522628642283</v>
      </c>
      <c r="K168" s="117">
        <v>989</v>
      </c>
      <c r="L168" s="127">
        <v>2.482394366197183</v>
      </c>
      <c r="M168" s="117">
        <v>1936</v>
      </c>
      <c r="N168" s="127">
        <v>2.0558777016341567E-2</v>
      </c>
      <c r="O168" s="180">
        <v>36</v>
      </c>
      <c r="P168" s="127" t="s">
        <v>90</v>
      </c>
      <c r="Q168" s="117">
        <v>899</v>
      </c>
      <c r="R168" s="127" t="s">
        <v>90</v>
      </c>
      <c r="S168" s="117">
        <v>935</v>
      </c>
      <c r="T168" s="127" t="s">
        <v>90</v>
      </c>
      <c r="U168" s="180">
        <v>741</v>
      </c>
      <c r="V168" s="127" t="s">
        <v>90</v>
      </c>
      <c r="W168" s="117">
        <v>76</v>
      </c>
      <c r="X168" s="127" t="s">
        <v>90</v>
      </c>
      <c r="Y168" s="117">
        <v>817</v>
      </c>
      <c r="Z168" s="127" t="s">
        <v>90</v>
      </c>
      <c r="AA168" s="180">
        <v>3</v>
      </c>
      <c r="AB168" s="127">
        <v>-0.93333333333333335</v>
      </c>
      <c r="AC168" s="117">
        <v>23</v>
      </c>
      <c r="AD168" s="127">
        <v>-0.2068965517241379</v>
      </c>
      <c r="AE168" s="117">
        <v>26</v>
      </c>
      <c r="AF168" s="127">
        <v>-0.64864864864864868</v>
      </c>
      <c r="AG168" s="180">
        <v>3</v>
      </c>
      <c r="AH168" s="127" t="s">
        <v>90</v>
      </c>
      <c r="AI168" s="117">
        <v>22</v>
      </c>
      <c r="AJ168" s="127" t="s">
        <v>90</v>
      </c>
      <c r="AK168" s="117">
        <v>25</v>
      </c>
      <c r="AL168" s="127" t="s">
        <v>90</v>
      </c>
      <c r="AM168" s="180">
        <v>8</v>
      </c>
      <c r="AN168" s="127">
        <v>-0.38461538461538458</v>
      </c>
      <c r="AO168" s="180">
        <v>1</v>
      </c>
      <c r="AP168" s="127">
        <v>0</v>
      </c>
      <c r="AQ168" s="117">
        <v>0</v>
      </c>
      <c r="AR168" s="127" t="s">
        <v>90</v>
      </c>
      <c r="AS168" s="117">
        <v>1</v>
      </c>
      <c r="AT168" s="127">
        <v>0</v>
      </c>
    </row>
    <row r="169" spans="2:46" s="4" customFormat="1" ht="15" hidden="1" customHeight="1" outlineLevel="1" x14ac:dyDescent="0.25">
      <c r="B169" s="52" t="s">
        <v>83</v>
      </c>
      <c r="C169" s="180">
        <v>803</v>
      </c>
      <c r="D169" s="127">
        <v>-0.39487565938206481</v>
      </c>
      <c r="E169" s="117">
        <v>483</v>
      </c>
      <c r="F169" s="127">
        <v>0.35674157303370779</v>
      </c>
      <c r="G169" s="117">
        <v>1286</v>
      </c>
      <c r="H169" s="127">
        <v>-0.23588829471182415</v>
      </c>
      <c r="I169" s="180">
        <v>770</v>
      </c>
      <c r="J169" s="127">
        <v>-0.41400304414003042</v>
      </c>
      <c r="K169" s="117">
        <v>469</v>
      </c>
      <c r="L169" s="127">
        <v>0.51779935275080913</v>
      </c>
      <c r="M169" s="117">
        <v>1239</v>
      </c>
      <c r="N169" s="127">
        <v>-0.2365988909426987</v>
      </c>
      <c r="O169" s="180">
        <v>61</v>
      </c>
      <c r="P169" s="127" t="s">
        <v>90</v>
      </c>
      <c r="Q169" s="117">
        <v>364</v>
      </c>
      <c r="R169" s="127" t="s">
        <v>90</v>
      </c>
      <c r="S169" s="117">
        <v>425</v>
      </c>
      <c r="T169" s="127" t="s">
        <v>90</v>
      </c>
      <c r="U169" s="180">
        <v>580</v>
      </c>
      <c r="V169" s="127" t="s">
        <v>90</v>
      </c>
      <c r="W169" s="117">
        <v>87</v>
      </c>
      <c r="X169" s="127" t="s">
        <v>90</v>
      </c>
      <c r="Y169" s="117">
        <v>667</v>
      </c>
      <c r="Z169" s="127" t="s">
        <v>90</v>
      </c>
      <c r="AA169" s="180">
        <v>12</v>
      </c>
      <c r="AB169" s="127">
        <v>5</v>
      </c>
      <c r="AC169" s="117">
        <v>14</v>
      </c>
      <c r="AD169" s="127">
        <v>-0.7021276595744681</v>
      </c>
      <c r="AE169" s="117">
        <v>26</v>
      </c>
      <c r="AF169" s="127">
        <v>-0.46938775510204078</v>
      </c>
      <c r="AG169" s="180">
        <v>12</v>
      </c>
      <c r="AH169" s="127" t="s">
        <v>90</v>
      </c>
      <c r="AI169" s="117">
        <v>13</v>
      </c>
      <c r="AJ169" s="127" t="s">
        <v>90</v>
      </c>
      <c r="AK169" s="117">
        <v>25</v>
      </c>
      <c r="AL169" s="127" t="s">
        <v>90</v>
      </c>
      <c r="AM169" s="180">
        <v>19</v>
      </c>
      <c r="AN169" s="127">
        <v>0.72727272727272729</v>
      </c>
      <c r="AO169" s="180">
        <v>2</v>
      </c>
      <c r="AP169" s="127" t="s">
        <v>90</v>
      </c>
      <c r="AQ169" s="117">
        <v>0</v>
      </c>
      <c r="AR169" s="127" t="s">
        <v>90</v>
      </c>
      <c r="AS169" s="117">
        <v>2</v>
      </c>
      <c r="AT169" s="127" t="s">
        <v>90</v>
      </c>
    </row>
    <row r="170" spans="2:46" s="4" customFormat="1" ht="15" hidden="1" customHeight="1" outlineLevel="1" x14ac:dyDescent="0.25">
      <c r="B170" s="52" t="s">
        <v>84</v>
      </c>
      <c r="C170" s="180">
        <v>991</v>
      </c>
      <c r="D170" s="127">
        <v>-0.36105738233397811</v>
      </c>
      <c r="E170" s="117">
        <v>709</v>
      </c>
      <c r="F170" s="127">
        <v>0.37137330754352038</v>
      </c>
      <c r="G170" s="117">
        <v>1700</v>
      </c>
      <c r="H170" s="127">
        <v>-0.17794970986460346</v>
      </c>
      <c r="I170" s="180">
        <v>954</v>
      </c>
      <c r="J170" s="127">
        <v>-0.36229946524064172</v>
      </c>
      <c r="K170" s="117">
        <v>599</v>
      </c>
      <c r="L170" s="127">
        <v>0.34606741573033717</v>
      </c>
      <c r="M170" s="117">
        <v>1553</v>
      </c>
      <c r="N170" s="127">
        <v>-0.19989696032972692</v>
      </c>
      <c r="O170" s="180">
        <v>34</v>
      </c>
      <c r="P170" s="127" t="s">
        <v>90</v>
      </c>
      <c r="Q170" s="117">
        <v>435</v>
      </c>
      <c r="R170" s="127" t="s">
        <v>90</v>
      </c>
      <c r="S170" s="117">
        <v>469</v>
      </c>
      <c r="T170" s="127" t="s">
        <v>90</v>
      </c>
      <c r="U170" s="180">
        <v>762</v>
      </c>
      <c r="V170" s="127" t="s">
        <v>90</v>
      </c>
      <c r="W170" s="117">
        <v>124</v>
      </c>
      <c r="X170" s="127" t="s">
        <v>90</v>
      </c>
      <c r="Y170" s="117">
        <v>886</v>
      </c>
      <c r="Z170" s="127" t="s">
        <v>90</v>
      </c>
      <c r="AA170" s="180">
        <v>17</v>
      </c>
      <c r="AB170" s="127">
        <v>-0.41379310344827591</v>
      </c>
      <c r="AC170" s="117">
        <v>110</v>
      </c>
      <c r="AD170" s="127">
        <v>0.52777777777777768</v>
      </c>
      <c r="AE170" s="117">
        <v>127</v>
      </c>
      <c r="AF170" s="127">
        <v>0.25742574257425743</v>
      </c>
      <c r="AG170" s="180">
        <v>15</v>
      </c>
      <c r="AH170" s="127" t="s">
        <v>90</v>
      </c>
      <c r="AI170" s="117">
        <v>103</v>
      </c>
      <c r="AJ170" s="127" t="s">
        <v>90</v>
      </c>
      <c r="AK170" s="117">
        <v>118</v>
      </c>
      <c r="AL170" s="127" t="s">
        <v>90</v>
      </c>
      <c r="AM170" s="180">
        <v>20</v>
      </c>
      <c r="AN170" s="127">
        <v>-9.0909090909090939E-2</v>
      </c>
      <c r="AO170" s="180">
        <v>0</v>
      </c>
      <c r="AP170" s="127">
        <v>-1</v>
      </c>
      <c r="AQ170" s="117">
        <v>0</v>
      </c>
      <c r="AR170" s="127" t="s">
        <v>90</v>
      </c>
      <c r="AS170" s="117">
        <v>0</v>
      </c>
      <c r="AT170" s="127">
        <v>-1</v>
      </c>
    </row>
    <row r="171" spans="2:46" s="4" customFormat="1" ht="15" hidden="1" customHeight="1" outlineLevel="1" x14ac:dyDescent="0.25">
      <c r="B171" s="52" t="s">
        <v>85</v>
      </c>
      <c r="C171" s="180">
        <v>1182</v>
      </c>
      <c r="D171" s="127">
        <v>7.6726342710997653E-3</v>
      </c>
      <c r="E171" s="117">
        <v>605</v>
      </c>
      <c r="F171" s="127">
        <v>0.63072776280323439</v>
      </c>
      <c r="G171" s="117">
        <v>1787</v>
      </c>
      <c r="H171" s="127">
        <v>0.15738341968911906</v>
      </c>
      <c r="I171" s="180">
        <v>1160</v>
      </c>
      <c r="J171" s="127">
        <v>1.3986013986013957E-2</v>
      </c>
      <c r="K171" s="117">
        <v>563</v>
      </c>
      <c r="L171" s="127">
        <v>0.60857142857142854</v>
      </c>
      <c r="M171" s="117">
        <v>1723</v>
      </c>
      <c r="N171" s="127">
        <v>0.1532797858099062</v>
      </c>
      <c r="O171" s="180">
        <v>30</v>
      </c>
      <c r="P171" s="127" t="s">
        <v>90</v>
      </c>
      <c r="Q171" s="117">
        <v>470</v>
      </c>
      <c r="R171" s="127" t="s">
        <v>90</v>
      </c>
      <c r="S171" s="117">
        <v>500</v>
      </c>
      <c r="T171" s="127" t="s">
        <v>90</v>
      </c>
      <c r="U171" s="180">
        <v>920</v>
      </c>
      <c r="V171" s="127" t="s">
        <v>90</v>
      </c>
      <c r="W171" s="117">
        <v>63</v>
      </c>
      <c r="X171" s="127" t="s">
        <v>90</v>
      </c>
      <c r="Y171" s="117">
        <v>983</v>
      </c>
      <c r="Z171" s="127" t="s">
        <v>90</v>
      </c>
      <c r="AA171" s="180">
        <v>8</v>
      </c>
      <c r="AB171" s="127">
        <v>-0.6</v>
      </c>
      <c r="AC171" s="117">
        <v>42</v>
      </c>
      <c r="AD171" s="127">
        <v>1</v>
      </c>
      <c r="AE171" s="117">
        <v>50</v>
      </c>
      <c r="AF171" s="127">
        <v>0.21951219512195119</v>
      </c>
      <c r="AG171" s="180">
        <v>8</v>
      </c>
      <c r="AH171" s="127" t="s">
        <v>90</v>
      </c>
      <c r="AI171" s="117">
        <v>39</v>
      </c>
      <c r="AJ171" s="127" t="s">
        <v>90</v>
      </c>
      <c r="AK171" s="117">
        <v>47</v>
      </c>
      <c r="AL171" s="127" t="s">
        <v>90</v>
      </c>
      <c r="AM171" s="180">
        <v>9</v>
      </c>
      <c r="AN171" s="127">
        <v>1.25</v>
      </c>
      <c r="AO171" s="180">
        <v>5</v>
      </c>
      <c r="AP171" s="127">
        <v>0</v>
      </c>
      <c r="AQ171" s="117">
        <v>0</v>
      </c>
      <c r="AR171" s="127" t="s">
        <v>90</v>
      </c>
      <c r="AS171" s="117">
        <v>5</v>
      </c>
      <c r="AT171" s="127">
        <v>0</v>
      </c>
    </row>
    <row r="172" spans="2:46" s="4" customFormat="1" ht="15" hidden="1" customHeight="1" outlineLevel="1" x14ac:dyDescent="0.25">
      <c r="B172" s="52" t="s">
        <v>86</v>
      </c>
      <c r="C172" s="180">
        <v>1106</v>
      </c>
      <c r="D172" s="127">
        <v>-0.20943531093638312</v>
      </c>
      <c r="E172" s="117">
        <v>506</v>
      </c>
      <c r="F172" s="127">
        <v>1.0569105691056913</v>
      </c>
      <c r="G172" s="117">
        <v>1612</v>
      </c>
      <c r="H172" s="127">
        <v>-2.0060790273556228E-2</v>
      </c>
      <c r="I172" s="180">
        <v>991</v>
      </c>
      <c r="J172" s="127">
        <v>-0.27558479532163738</v>
      </c>
      <c r="K172" s="117">
        <v>477</v>
      </c>
      <c r="L172" s="127">
        <v>1.0384615384615383</v>
      </c>
      <c r="M172" s="117">
        <v>1468</v>
      </c>
      <c r="N172" s="127">
        <v>-8.3645443196004976E-2</v>
      </c>
      <c r="O172" s="180">
        <v>97</v>
      </c>
      <c r="P172" s="127" t="s">
        <v>90</v>
      </c>
      <c r="Q172" s="117">
        <v>399</v>
      </c>
      <c r="R172" s="127" t="s">
        <v>90</v>
      </c>
      <c r="S172" s="117">
        <v>496</v>
      </c>
      <c r="T172" s="127" t="s">
        <v>90</v>
      </c>
      <c r="U172" s="180">
        <v>672</v>
      </c>
      <c r="V172" s="127" t="s">
        <v>90</v>
      </c>
      <c r="W172" s="117">
        <v>55</v>
      </c>
      <c r="X172" s="127" t="s">
        <v>90</v>
      </c>
      <c r="Y172" s="117">
        <v>727</v>
      </c>
      <c r="Z172" s="127" t="s">
        <v>90</v>
      </c>
      <c r="AA172" s="180">
        <v>100</v>
      </c>
      <c r="AB172" s="127">
        <v>2.5714285714285716</v>
      </c>
      <c r="AC172" s="117">
        <v>29</v>
      </c>
      <c r="AD172" s="127">
        <v>1.4166666666666665</v>
      </c>
      <c r="AE172" s="117">
        <v>129</v>
      </c>
      <c r="AF172" s="127">
        <v>2.2250000000000001</v>
      </c>
      <c r="AG172" s="180">
        <v>101</v>
      </c>
      <c r="AH172" s="127" t="s">
        <v>90</v>
      </c>
      <c r="AI172" s="117">
        <v>27</v>
      </c>
      <c r="AJ172" s="127" t="s">
        <v>90</v>
      </c>
      <c r="AK172" s="117">
        <v>128</v>
      </c>
      <c r="AL172" s="127" t="s">
        <v>90</v>
      </c>
      <c r="AM172" s="180">
        <v>15</v>
      </c>
      <c r="AN172" s="127">
        <v>14</v>
      </c>
      <c r="AO172" s="180">
        <v>0</v>
      </c>
      <c r="AP172" s="127">
        <v>-1</v>
      </c>
      <c r="AQ172" s="117">
        <v>0</v>
      </c>
      <c r="AR172" s="127" t="s">
        <v>90</v>
      </c>
      <c r="AS172" s="117">
        <v>0</v>
      </c>
      <c r="AT172" s="127">
        <v>-1</v>
      </c>
    </row>
    <row r="173" spans="2:46" s="4" customFormat="1" ht="15" hidden="1" customHeight="1" outlineLevel="1" x14ac:dyDescent="0.25">
      <c r="B173" s="52" t="s">
        <v>87</v>
      </c>
      <c r="C173" s="180">
        <v>4013</v>
      </c>
      <c r="D173" s="127">
        <v>0.17752347417840375</v>
      </c>
      <c r="E173" s="117">
        <v>4659</v>
      </c>
      <c r="F173" s="127">
        <v>0.16097682531771751</v>
      </c>
      <c r="G173" s="117">
        <v>8672</v>
      </c>
      <c r="H173" s="127">
        <v>0.16857566365718912</v>
      </c>
      <c r="I173" s="180">
        <v>3840</v>
      </c>
      <c r="J173" s="127">
        <v>0.16469517743403084</v>
      </c>
      <c r="K173" s="117">
        <v>3946</v>
      </c>
      <c r="L173" s="127">
        <v>0.20012165450121655</v>
      </c>
      <c r="M173" s="117">
        <v>7786</v>
      </c>
      <c r="N173" s="127">
        <v>0.18238420652999232</v>
      </c>
      <c r="O173" s="180">
        <v>713</v>
      </c>
      <c r="P173" s="127" t="s">
        <v>90</v>
      </c>
      <c r="Q173" s="117">
        <v>2519</v>
      </c>
      <c r="R173" s="127" t="s">
        <v>90</v>
      </c>
      <c r="S173" s="117">
        <v>3232</v>
      </c>
      <c r="T173" s="127" t="s">
        <v>90</v>
      </c>
      <c r="U173" s="180">
        <v>2079</v>
      </c>
      <c r="V173" s="127" t="s">
        <v>90</v>
      </c>
      <c r="W173" s="117">
        <v>1120</v>
      </c>
      <c r="X173" s="127" t="s">
        <v>90</v>
      </c>
      <c r="Y173" s="117">
        <v>3199</v>
      </c>
      <c r="Z173" s="127" t="s">
        <v>90</v>
      </c>
      <c r="AA173" s="180">
        <v>160</v>
      </c>
      <c r="AB173" s="127">
        <v>0.7021276595744681</v>
      </c>
      <c r="AC173" s="117">
        <v>713</v>
      </c>
      <c r="AD173" s="127">
        <v>-1.6551724137931045E-2</v>
      </c>
      <c r="AE173" s="117">
        <v>873</v>
      </c>
      <c r="AF173" s="127">
        <v>6.5934065934065922E-2</v>
      </c>
      <c r="AG173" s="180">
        <v>75</v>
      </c>
      <c r="AH173" s="127" t="s">
        <v>90</v>
      </c>
      <c r="AI173" s="117">
        <v>664</v>
      </c>
      <c r="AJ173" s="127" t="s">
        <v>90</v>
      </c>
      <c r="AK173" s="117">
        <v>739</v>
      </c>
      <c r="AL173" s="127" t="s">
        <v>90</v>
      </c>
      <c r="AM173" s="180">
        <v>13</v>
      </c>
      <c r="AN173" s="127">
        <v>-0.1333333333333333</v>
      </c>
      <c r="AO173" s="180">
        <v>0</v>
      </c>
      <c r="AP173" s="127">
        <v>-1</v>
      </c>
      <c r="AQ173" s="117">
        <v>0</v>
      </c>
      <c r="AR173" s="127" t="s">
        <v>90</v>
      </c>
      <c r="AS173" s="117">
        <v>0</v>
      </c>
      <c r="AT173" s="127">
        <v>-1</v>
      </c>
    </row>
    <row r="174" spans="2:46" s="4" customFormat="1" ht="15" hidden="1" customHeight="1" outlineLevel="1" x14ac:dyDescent="0.25">
      <c r="B174" s="52" t="s">
        <v>88</v>
      </c>
      <c r="C174" s="180">
        <v>4405</v>
      </c>
      <c r="D174" s="127">
        <v>-3.8419559048242791E-2</v>
      </c>
      <c r="E174" s="117">
        <v>6906</v>
      </c>
      <c r="F174" s="127">
        <v>-0.18580523461447773</v>
      </c>
      <c r="G174" s="117">
        <v>11311</v>
      </c>
      <c r="H174" s="127">
        <v>-0.13411926816198427</v>
      </c>
      <c r="I174" s="180">
        <v>4196</v>
      </c>
      <c r="J174" s="127">
        <v>-4.4844070111541123E-2</v>
      </c>
      <c r="K174" s="117">
        <v>5993</v>
      </c>
      <c r="L174" s="127">
        <v>-0.2064353813559322</v>
      </c>
      <c r="M174" s="117">
        <v>10189</v>
      </c>
      <c r="N174" s="127">
        <v>-0.14700711594809546</v>
      </c>
      <c r="O174" s="180">
        <v>942</v>
      </c>
      <c r="P174" s="127" t="s">
        <v>90</v>
      </c>
      <c r="Q174" s="117">
        <v>4233</v>
      </c>
      <c r="R174" s="127" t="s">
        <v>90</v>
      </c>
      <c r="S174" s="117">
        <v>5175</v>
      </c>
      <c r="T174" s="127" t="s">
        <v>90</v>
      </c>
      <c r="U174" s="180">
        <v>2273</v>
      </c>
      <c r="V174" s="127" t="s">
        <v>90</v>
      </c>
      <c r="W174" s="117">
        <v>1464</v>
      </c>
      <c r="X174" s="127" t="s">
        <v>90</v>
      </c>
      <c r="Y174" s="117">
        <v>3737</v>
      </c>
      <c r="Z174" s="127" t="s">
        <v>90</v>
      </c>
      <c r="AA174" s="180">
        <v>168</v>
      </c>
      <c r="AB174" s="127">
        <v>0.21739130434782616</v>
      </c>
      <c r="AC174" s="117">
        <v>904</v>
      </c>
      <c r="AD174" s="127">
        <v>-2.4811218985976269E-2</v>
      </c>
      <c r="AE174" s="117">
        <v>1072</v>
      </c>
      <c r="AF174" s="127">
        <v>6.5727699530515604E-3</v>
      </c>
      <c r="AG174" s="180">
        <v>116</v>
      </c>
      <c r="AH174" s="127" t="s">
        <v>90</v>
      </c>
      <c r="AI174" s="117">
        <v>844</v>
      </c>
      <c r="AJ174" s="127" t="s">
        <v>90</v>
      </c>
      <c r="AK174" s="117">
        <v>960</v>
      </c>
      <c r="AL174" s="127" t="s">
        <v>90</v>
      </c>
      <c r="AM174" s="180">
        <v>38</v>
      </c>
      <c r="AN174" s="127">
        <v>-0.22448979591836737</v>
      </c>
      <c r="AO174" s="180">
        <v>3</v>
      </c>
      <c r="AP174" s="127">
        <v>2</v>
      </c>
      <c r="AQ174" s="117">
        <v>9</v>
      </c>
      <c r="AR174" s="127">
        <v>2</v>
      </c>
      <c r="AS174" s="117">
        <v>12</v>
      </c>
      <c r="AT174" s="127">
        <v>2</v>
      </c>
    </row>
    <row r="175" spans="2:46" s="4" customFormat="1" ht="15" hidden="1" customHeight="1" outlineLevel="1" x14ac:dyDescent="0.25">
      <c r="B175" s="52" t="s">
        <v>89</v>
      </c>
      <c r="C175" s="180">
        <v>5554</v>
      </c>
      <c r="D175" s="127">
        <v>0.17694426785335882</v>
      </c>
      <c r="E175" s="117">
        <v>8826</v>
      </c>
      <c r="F175" s="127">
        <v>-3.5000564525233813E-3</v>
      </c>
      <c r="G175" s="117">
        <v>14380</v>
      </c>
      <c r="H175" s="127">
        <v>5.9222156747200883E-2</v>
      </c>
      <c r="I175" s="180">
        <v>5243</v>
      </c>
      <c r="J175" s="127">
        <v>0.17214397496087641</v>
      </c>
      <c r="K175" s="117">
        <v>7396</v>
      </c>
      <c r="L175" s="127">
        <v>-2.45317858084938E-2</v>
      </c>
      <c r="M175" s="117">
        <v>12639</v>
      </c>
      <c r="N175" s="127">
        <v>4.8444628784736654E-2</v>
      </c>
      <c r="O175" s="180">
        <v>806</v>
      </c>
      <c r="P175" s="127" t="s">
        <v>90</v>
      </c>
      <c r="Q175" s="117">
        <v>5116</v>
      </c>
      <c r="R175" s="127" t="s">
        <v>90</v>
      </c>
      <c r="S175" s="117">
        <v>5922</v>
      </c>
      <c r="T175" s="127" t="s">
        <v>90</v>
      </c>
      <c r="U175" s="180">
        <v>3046</v>
      </c>
      <c r="V175" s="127" t="s">
        <v>90</v>
      </c>
      <c r="W175" s="117">
        <v>1809</v>
      </c>
      <c r="X175" s="127" t="s">
        <v>90</v>
      </c>
      <c r="Y175" s="117">
        <v>4855</v>
      </c>
      <c r="Z175" s="127" t="s">
        <v>90</v>
      </c>
      <c r="AA175" s="180">
        <v>256</v>
      </c>
      <c r="AB175" s="127">
        <v>0.21327014218009488</v>
      </c>
      <c r="AC175" s="117">
        <v>1430</v>
      </c>
      <c r="AD175" s="127">
        <v>0.12954186413902047</v>
      </c>
      <c r="AE175" s="117">
        <v>1686</v>
      </c>
      <c r="AF175" s="127">
        <v>0.14150304671631675</v>
      </c>
      <c r="AG175" s="180">
        <v>137</v>
      </c>
      <c r="AH175" s="127" t="s">
        <v>90</v>
      </c>
      <c r="AI175" s="117">
        <v>1336</v>
      </c>
      <c r="AJ175" s="127" t="s">
        <v>90</v>
      </c>
      <c r="AK175" s="117">
        <v>1473</v>
      </c>
      <c r="AL175" s="127" t="s">
        <v>90</v>
      </c>
      <c r="AM175" s="180">
        <v>43</v>
      </c>
      <c r="AN175" s="127">
        <v>0.26470588235294112</v>
      </c>
      <c r="AO175" s="180">
        <v>12</v>
      </c>
      <c r="AP175" s="127">
        <v>11</v>
      </c>
      <c r="AQ175" s="117">
        <v>0</v>
      </c>
      <c r="AR175" s="127">
        <v>-1</v>
      </c>
      <c r="AS175" s="117">
        <v>12</v>
      </c>
      <c r="AT175" s="127">
        <v>0.19999999999999996</v>
      </c>
    </row>
    <row r="176" spans="2:46" s="4" customFormat="1" ht="15.75" collapsed="1" x14ac:dyDescent="0.25">
      <c r="B176" s="64">
        <v>2006</v>
      </c>
      <c r="C176" s="184">
        <v>39714</v>
      </c>
      <c r="D176" s="66">
        <v>6.8614788505004798E-2</v>
      </c>
      <c r="E176" s="185">
        <v>60752</v>
      </c>
      <c r="F176" s="66">
        <v>9.6883689018885555E-2</v>
      </c>
      <c r="G176" s="185">
        <v>100466</v>
      </c>
      <c r="H176" s="66">
        <v>8.553214478660176E-2</v>
      </c>
      <c r="I176" s="184">
        <v>37775</v>
      </c>
      <c r="J176" s="66">
        <v>6.3335679099225883E-2</v>
      </c>
      <c r="K176" s="185">
        <v>52932</v>
      </c>
      <c r="L176" s="66">
        <v>0.11040718286517448</v>
      </c>
      <c r="M176" s="185">
        <v>90707</v>
      </c>
      <c r="N176" s="66">
        <v>9.0306993292785576E-2</v>
      </c>
      <c r="O176" s="184">
        <v>8365</v>
      </c>
      <c r="P176" s="66" t="s">
        <v>90</v>
      </c>
      <c r="Q176" s="185">
        <v>37261</v>
      </c>
      <c r="R176" s="66" t="s">
        <v>90</v>
      </c>
      <c r="S176" s="185">
        <v>45626</v>
      </c>
      <c r="T176" s="66" t="s">
        <v>90</v>
      </c>
      <c r="U176" s="184">
        <v>22837</v>
      </c>
      <c r="V176" s="66" t="s">
        <v>90</v>
      </c>
      <c r="W176" s="185">
        <v>13183</v>
      </c>
      <c r="X176" s="66" t="s">
        <v>90</v>
      </c>
      <c r="Y176" s="185">
        <v>36020</v>
      </c>
      <c r="Z176" s="66" t="s">
        <v>90</v>
      </c>
      <c r="AA176" s="184">
        <v>1548</v>
      </c>
      <c r="AB176" s="66">
        <v>0.21126760563380276</v>
      </c>
      <c r="AC176" s="185">
        <v>7796</v>
      </c>
      <c r="AD176" s="66">
        <v>1.2993762993763092E-2</v>
      </c>
      <c r="AE176" s="185">
        <v>9344</v>
      </c>
      <c r="AF176" s="66">
        <v>4.1230220637396897E-2</v>
      </c>
      <c r="AG176" s="184">
        <v>978</v>
      </c>
      <c r="AH176" s="66" t="s">
        <v>90</v>
      </c>
      <c r="AI176" s="185">
        <v>7305</v>
      </c>
      <c r="AJ176" s="66" t="s">
        <v>90</v>
      </c>
      <c r="AK176" s="185">
        <v>8283</v>
      </c>
      <c r="AL176" s="66" t="s">
        <v>90</v>
      </c>
      <c r="AM176" s="184">
        <v>343</v>
      </c>
      <c r="AN176" s="66">
        <v>0.22939068100358417</v>
      </c>
      <c r="AO176" s="184">
        <v>48</v>
      </c>
      <c r="AP176" s="66">
        <v>-0.41463414634146345</v>
      </c>
      <c r="AQ176" s="185">
        <v>24</v>
      </c>
      <c r="AR176" s="66">
        <v>0.14285714285714279</v>
      </c>
      <c r="AS176" s="185">
        <v>72</v>
      </c>
      <c r="AT176" s="66">
        <v>-0.30097087378640774</v>
      </c>
    </row>
    <row r="177" spans="2:46" s="4" customFormat="1" ht="15" hidden="1" customHeight="1" outlineLevel="1" x14ac:dyDescent="0.25">
      <c r="B177" s="52" t="s">
        <v>78</v>
      </c>
      <c r="C177" s="180">
        <v>5666</v>
      </c>
      <c r="D177" s="127">
        <v>1.4401378122308355</v>
      </c>
      <c r="E177" s="117">
        <v>9814</v>
      </c>
      <c r="F177" s="127">
        <v>0.10754993793025625</v>
      </c>
      <c r="G177" s="117">
        <v>15480</v>
      </c>
      <c r="H177" s="127">
        <v>0.38424394169721898</v>
      </c>
      <c r="I177" s="180">
        <v>5365</v>
      </c>
      <c r="J177" s="127">
        <v>1.5223319228960976</v>
      </c>
      <c r="K177" s="117">
        <v>8292</v>
      </c>
      <c r="L177" s="127">
        <v>0.1088526343942231</v>
      </c>
      <c r="M177" s="117">
        <v>13657</v>
      </c>
      <c r="N177" s="127">
        <v>0.4218636127017179</v>
      </c>
      <c r="O177" s="182"/>
      <c r="P177" s="135"/>
      <c r="Q177" s="128"/>
      <c r="R177" s="135"/>
      <c r="S177" s="128"/>
      <c r="T177" s="186"/>
      <c r="U177" s="182"/>
      <c r="V177" s="135"/>
      <c r="W177" s="128"/>
      <c r="X177" s="135"/>
      <c r="Y177" s="128"/>
      <c r="Z177" s="186"/>
      <c r="AA177" s="180">
        <v>217</v>
      </c>
      <c r="AB177" s="127">
        <v>0.33950617283950613</v>
      </c>
      <c r="AC177" s="117">
        <v>1522</v>
      </c>
      <c r="AD177" s="127">
        <v>0.10050614605929131</v>
      </c>
      <c r="AE177" s="117">
        <v>1739</v>
      </c>
      <c r="AF177" s="127">
        <v>0.12556634304207126</v>
      </c>
      <c r="AG177" s="182"/>
      <c r="AH177" s="135"/>
      <c r="AI177" s="128"/>
      <c r="AJ177" s="135"/>
      <c r="AK177" s="128"/>
      <c r="AL177" s="186"/>
      <c r="AM177" s="180">
        <v>41</v>
      </c>
      <c r="AN177" s="127">
        <v>0.70833333333333326</v>
      </c>
      <c r="AO177" s="180">
        <v>43</v>
      </c>
      <c r="AP177" s="127">
        <v>3.7777777777777777</v>
      </c>
      <c r="AQ177" s="117">
        <v>0</v>
      </c>
      <c r="AR177" s="127" t="s">
        <v>90</v>
      </c>
      <c r="AS177" s="117">
        <v>43</v>
      </c>
      <c r="AT177" s="127">
        <v>3.7777777777777777</v>
      </c>
    </row>
    <row r="178" spans="2:46" s="4" customFormat="1" ht="15" hidden="1" customHeight="1" outlineLevel="1" x14ac:dyDescent="0.25">
      <c r="B178" s="52" t="s">
        <v>79</v>
      </c>
      <c r="C178" s="180">
        <v>5072</v>
      </c>
      <c r="D178" s="127">
        <v>0.95528141865844263</v>
      </c>
      <c r="E178" s="117">
        <v>9517</v>
      </c>
      <c r="F178" s="127">
        <v>-1.3373419033796408E-2</v>
      </c>
      <c r="G178" s="117">
        <v>14589</v>
      </c>
      <c r="H178" s="127">
        <v>0.19191176470588234</v>
      </c>
      <c r="I178" s="180">
        <v>4748</v>
      </c>
      <c r="J178" s="127">
        <v>1.0598698481561821</v>
      </c>
      <c r="K178" s="117">
        <v>8188</v>
      </c>
      <c r="L178" s="127">
        <v>-3.3864306784660791E-2</v>
      </c>
      <c r="M178" s="117">
        <v>12936</v>
      </c>
      <c r="N178" s="127">
        <v>0.19999999999999996</v>
      </c>
      <c r="O178" s="182"/>
      <c r="P178" s="135"/>
      <c r="Q178" s="128"/>
      <c r="R178" s="135"/>
      <c r="S178" s="128"/>
      <c r="T178" s="186"/>
      <c r="U178" s="182"/>
      <c r="V178" s="135"/>
      <c r="W178" s="128"/>
      <c r="X178" s="135"/>
      <c r="Y178" s="128"/>
      <c r="Z178" s="186"/>
      <c r="AA178" s="180">
        <v>262</v>
      </c>
      <c r="AB178" s="127">
        <v>6.5040650406503975E-2</v>
      </c>
      <c r="AC178" s="117">
        <v>1320</v>
      </c>
      <c r="AD178" s="127">
        <v>0.15384615384615374</v>
      </c>
      <c r="AE178" s="117">
        <v>1582</v>
      </c>
      <c r="AF178" s="127">
        <v>0.13812949640287764</v>
      </c>
      <c r="AG178" s="182"/>
      <c r="AH178" s="135"/>
      <c r="AI178" s="128"/>
      <c r="AJ178" s="135"/>
      <c r="AK178" s="128"/>
      <c r="AL178" s="186"/>
      <c r="AM178" s="180">
        <v>53</v>
      </c>
      <c r="AN178" s="127">
        <v>0.35897435897435903</v>
      </c>
      <c r="AO178" s="180">
        <v>9</v>
      </c>
      <c r="AP178" s="127">
        <v>1.25</v>
      </c>
      <c r="AQ178" s="117">
        <v>9</v>
      </c>
      <c r="AR178" s="127">
        <v>-0.66666666666666674</v>
      </c>
      <c r="AS178" s="117">
        <v>18</v>
      </c>
      <c r="AT178" s="127">
        <v>-0.41935483870967738</v>
      </c>
    </row>
    <row r="179" spans="2:46" s="4" customFormat="1" ht="15" hidden="1" customHeight="1" outlineLevel="1" x14ac:dyDescent="0.25">
      <c r="B179" s="52" t="s">
        <v>80</v>
      </c>
      <c r="C179" s="180">
        <v>4040</v>
      </c>
      <c r="D179" s="127">
        <v>0.86777623670827553</v>
      </c>
      <c r="E179" s="117">
        <v>9219</v>
      </c>
      <c r="F179" s="127">
        <v>-5.8709413926893994E-2</v>
      </c>
      <c r="G179" s="117">
        <v>13259</v>
      </c>
      <c r="H179" s="127">
        <v>0.10889018984695165</v>
      </c>
      <c r="I179" s="180">
        <v>3843</v>
      </c>
      <c r="J179" s="127">
        <v>0.90814299900695139</v>
      </c>
      <c r="K179" s="117">
        <v>7785</v>
      </c>
      <c r="L179" s="127">
        <v>-8.862093186607356E-2</v>
      </c>
      <c r="M179" s="117">
        <v>11628</v>
      </c>
      <c r="N179" s="127">
        <v>0.10155361879499814</v>
      </c>
      <c r="O179" s="182"/>
      <c r="P179" s="135"/>
      <c r="Q179" s="128"/>
      <c r="R179" s="135"/>
      <c r="S179" s="128"/>
      <c r="T179" s="186"/>
      <c r="U179" s="182"/>
      <c r="V179" s="135"/>
      <c r="W179" s="128"/>
      <c r="X179" s="135"/>
      <c r="Y179" s="128"/>
      <c r="Z179" s="186"/>
      <c r="AA179" s="180">
        <v>161</v>
      </c>
      <c r="AB179" s="127">
        <v>0.33057851239669422</v>
      </c>
      <c r="AC179" s="117">
        <v>1434</v>
      </c>
      <c r="AD179" s="127">
        <v>0.14536741214057503</v>
      </c>
      <c r="AE179" s="117">
        <v>1595</v>
      </c>
      <c r="AF179" s="127">
        <v>0.16168973051711588</v>
      </c>
      <c r="AG179" s="182"/>
      <c r="AH179" s="135"/>
      <c r="AI179" s="128"/>
      <c r="AJ179" s="135"/>
      <c r="AK179" s="128"/>
      <c r="AL179" s="186"/>
      <c r="AM179" s="180">
        <v>25</v>
      </c>
      <c r="AN179" s="127">
        <v>-3.8461538461538436E-2</v>
      </c>
      <c r="AO179" s="180">
        <v>11</v>
      </c>
      <c r="AP179" s="127">
        <v>4.5</v>
      </c>
      <c r="AQ179" s="117">
        <v>0</v>
      </c>
      <c r="AR179" s="127" t="s">
        <v>90</v>
      </c>
      <c r="AS179" s="117">
        <v>11</v>
      </c>
      <c r="AT179" s="127">
        <v>4.5</v>
      </c>
    </row>
    <row r="180" spans="2:46" s="4" customFormat="1" ht="15" hidden="1" customHeight="1" outlineLevel="1" x14ac:dyDescent="0.25">
      <c r="B180" s="52" t="s">
        <v>81</v>
      </c>
      <c r="C180" s="180">
        <v>2556</v>
      </c>
      <c r="D180" s="127">
        <v>0.39672131147540979</v>
      </c>
      <c r="E180" s="117">
        <v>3681</v>
      </c>
      <c r="F180" s="127">
        <v>-0.27396449704142012</v>
      </c>
      <c r="G180" s="117">
        <v>6237</v>
      </c>
      <c r="H180" s="127">
        <v>-9.6086956521739153E-2</v>
      </c>
      <c r="I180" s="180">
        <v>2471</v>
      </c>
      <c r="J180" s="127">
        <v>0.4612655233589591</v>
      </c>
      <c r="K180" s="117">
        <v>3360</v>
      </c>
      <c r="L180" s="127">
        <v>-0.29337539432176651</v>
      </c>
      <c r="M180" s="117">
        <v>5831</v>
      </c>
      <c r="N180" s="127">
        <v>-9.5408004964319004E-2</v>
      </c>
      <c r="O180" s="182"/>
      <c r="P180" s="135"/>
      <c r="Q180" s="128"/>
      <c r="R180" s="135"/>
      <c r="S180" s="128"/>
      <c r="T180" s="186"/>
      <c r="U180" s="182"/>
      <c r="V180" s="135"/>
      <c r="W180" s="128"/>
      <c r="X180" s="135"/>
      <c r="Y180" s="128"/>
      <c r="Z180" s="186"/>
      <c r="AA180" s="180">
        <v>71</v>
      </c>
      <c r="AB180" s="127">
        <v>-0.36036036036036034</v>
      </c>
      <c r="AC180" s="117">
        <v>321</v>
      </c>
      <c r="AD180" s="127">
        <v>4.2207792207792139E-2</v>
      </c>
      <c r="AE180" s="117">
        <v>392</v>
      </c>
      <c r="AF180" s="127">
        <v>-6.4439140811455853E-2</v>
      </c>
      <c r="AG180" s="182"/>
      <c r="AH180" s="135"/>
      <c r="AI180" s="128"/>
      <c r="AJ180" s="135"/>
      <c r="AK180" s="128"/>
      <c r="AL180" s="186"/>
      <c r="AM180" s="180">
        <v>11</v>
      </c>
      <c r="AN180" s="127">
        <v>-0.52173913043478259</v>
      </c>
      <c r="AO180" s="180">
        <v>3</v>
      </c>
      <c r="AP180" s="127">
        <v>-0.4</v>
      </c>
      <c r="AQ180" s="117">
        <v>0</v>
      </c>
      <c r="AR180" s="127">
        <v>-1</v>
      </c>
      <c r="AS180" s="117">
        <v>3</v>
      </c>
      <c r="AT180" s="127">
        <v>-0.75</v>
      </c>
    </row>
    <row r="181" spans="2:46" s="4" customFormat="1" ht="15" hidden="1" customHeight="1" outlineLevel="1" x14ac:dyDescent="0.25">
      <c r="B181" s="52" t="s">
        <v>82</v>
      </c>
      <c r="C181" s="180">
        <v>1672</v>
      </c>
      <c r="D181" s="127">
        <v>3.2544529262086517</v>
      </c>
      <c r="E181" s="117">
        <v>313</v>
      </c>
      <c r="F181" s="127">
        <v>-0.78707482993197275</v>
      </c>
      <c r="G181" s="117">
        <v>1985</v>
      </c>
      <c r="H181" s="127">
        <v>6.5485775630703236E-2</v>
      </c>
      <c r="I181" s="180">
        <v>1613</v>
      </c>
      <c r="J181" s="127">
        <v>3.5436619718309856</v>
      </c>
      <c r="K181" s="117">
        <v>284</v>
      </c>
      <c r="L181" s="127">
        <v>-0.80373185901865929</v>
      </c>
      <c r="M181" s="117">
        <v>1897</v>
      </c>
      <c r="N181" s="127">
        <v>5.2719200887902273E-2</v>
      </c>
      <c r="O181" s="182"/>
      <c r="P181" s="135"/>
      <c r="Q181" s="128"/>
      <c r="R181" s="135"/>
      <c r="S181" s="128"/>
      <c r="T181" s="186"/>
      <c r="U181" s="182"/>
      <c r="V181" s="135"/>
      <c r="W181" s="128"/>
      <c r="X181" s="135"/>
      <c r="Y181" s="128"/>
      <c r="Z181" s="186"/>
      <c r="AA181" s="180">
        <v>45</v>
      </c>
      <c r="AB181" s="127">
        <v>0.95652173913043481</v>
      </c>
      <c r="AC181" s="117">
        <v>29</v>
      </c>
      <c r="AD181" s="127">
        <v>0.26086956521739135</v>
      </c>
      <c r="AE181" s="117">
        <v>74</v>
      </c>
      <c r="AF181" s="127">
        <v>0.60869565217391308</v>
      </c>
      <c r="AG181" s="182"/>
      <c r="AH181" s="135"/>
      <c r="AI181" s="128"/>
      <c r="AJ181" s="135"/>
      <c r="AK181" s="128"/>
      <c r="AL181" s="186"/>
      <c r="AM181" s="180">
        <v>13</v>
      </c>
      <c r="AN181" s="127">
        <v>0.44444444444444442</v>
      </c>
      <c r="AO181" s="180">
        <v>1</v>
      </c>
      <c r="AP181" s="127">
        <v>-0.83333333333333337</v>
      </c>
      <c r="AQ181" s="117">
        <v>0</v>
      </c>
      <c r="AR181" s="127" t="s">
        <v>90</v>
      </c>
      <c r="AS181" s="117">
        <v>1</v>
      </c>
      <c r="AT181" s="127">
        <v>-0.83333333333333337</v>
      </c>
    </row>
    <row r="182" spans="2:46" s="4" customFormat="1" ht="15" hidden="1" customHeight="1" outlineLevel="1" x14ac:dyDescent="0.25">
      <c r="B182" s="52" t="s">
        <v>83</v>
      </c>
      <c r="C182" s="180">
        <v>1327</v>
      </c>
      <c r="D182" s="127">
        <v>4.9774774774774775</v>
      </c>
      <c r="E182" s="117">
        <v>356</v>
      </c>
      <c r="F182" s="127">
        <v>-0.81696658097686381</v>
      </c>
      <c r="G182" s="117">
        <v>1683</v>
      </c>
      <c r="H182" s="127">
        <v>-0.2233502538071066</v>
      </c>
      <c r="I182" s="180">
        <v>1314</v>
      </c>
      <c r="J182" s="127">
        <v>5.2870813397129188</v>
      </c>
      <c r="K182" s="117">
        <v>309</v>
      </c>
      <c r="L182" s="127">
        <v>-0.8384736016727653</v>
      </c>
      <c r="M182" s="117">
        <v>1623</v>
      </c>
      <c r="N182" s="127">
        <v>-0.23515551366635246</v>
      </c>
      <c r="O182" s="182"/>
      <c r="P182" s="135"/>
      <c r="Q182" s="128"/>
      <c r="R182" s="135"/>
      <c r="S182" s="128"/>
      <c r="T182" s="186"/>
      <c r="U182" s="182"/>
      <c r="V182" s="135"/>
      <c r="W182" s="128"/>
      <c r="X182" s="135"/>
      <c r="Y182" s="128"/>
      <c r="Z182" s="186"/>
      <c r="AA182" s="180">
        <v>2</v>
      </c>
      <c r="AB182" s="127">
        <v>-0.7142857142857143</v>
      </c>
      <c r="AC182" s="117">
        <v>47</v>
      </c>
      <c r="AD182" s="127">
        <v>0.46875</v>
      </c>
      <c r="AE182" s="117">
        <v>49</v>
      </c>
      <c r="AF182" s="127">
        <v>0.25641025641025639</v>
      </c>
      <c r="AG182" s="182"/>
      <c r="AH182" s="135"/>
      <c r="AI182" s="128"/>
      <c r="AJ182" s="135"/>
      <c r="AK182" s="128"/>
      <c r="AL182" s="186"/>
      <c r="AM182" s="180">
        <v>11</v>
      </c>
      <c r="AN182" s="127">
        <v>0.83333333333333326</v>
      </c>
      <c r="AO182" s="180">
        <v>0</v>
      </c>
      <c r="AP182" s="127" t="s">
        <v>90</v>
      </c>
      <c r="AQ182" s="117">
        <v>0</v>
      </c>
      <c r="AR182" s="127" t="s">
        <v>90</v>
      </c>
      <c r="AS182" s="117">
        <v>0</v>
      </c>
      <c r="AT182" s="127" t="s">
        <v>90</v>
      </c>
    </row>
    <row r="183" spans="2:46" s="4" customFormat="1" ht="15" hidden="1" customHeight="1" outlineLevel="1" x14ac:dyDescent="0.25">
      <c r="B183" s="52" t="s">
        <v>84</v>
      </c>
      <c r="C183" s="180">
        <v>1551</v>
      </c>
      <c r="D183" s="127">
        <v>2.7921760391198043</v>
      </c>
      <c r="E183" s="117">
        <v>517</v>
      </c>
      <c r="F183" s="127">
        <v>-0.62235208181154134</v>
      </c>
      <c r="G183" s="117">
        <v>2068</v>
      </c>
      <c r="H183" s="127">
        <v>0.16310461192350956</v>
      </c>
      <c r="I183" s="180">
        <v>1496</v>
      </c>
      <c r="J183" s="127">
        <v>2.8066157760814248</v>
      </c>
      <c r="K183" s="117">
        <v>445</v>
      </c>
      <c r="L183" s="127">
        <v>-0.66004583651642479</v>
      </c>
      <c r="M183" s="117">
        <v>1941</v>
      </c>
      <c r="N183" s="127">
        <v>0.14042303172737958</v>
      </c>
      <c r="O183" s="182"/>
      <c r="P183" s="135"/>
      <c r="Q183" s="128"/>
      <c r="R183" s="135"/>
      <c r="S183" s="128"/>
      <c r="T183" s="186"/>
      <c r="U183" s="182"/>
      <c r="V183" s="135"/>
      <c r="W183" s="128"/>
      <c r="X183" s="135"/>
      <c r="Y183" s="128"/>
      <c r="Z183" s="186"/>
      <c r="AA183" s="180">
        <v>29</v>
      </c>
      <c r="AB183" s="127">
        <v>8.6666666666666661</v>
      </c>
      <c r="AC183" s="117">
        <v>72</v>
      </c>
      <c r="AD183" s="127">
        <v>0.19999999999999996</v>
      </c>
      <c r="AE183" s="117">
        <v>101</v>
      </c>
      <c r="AF183" s="127">
        <v>0.60317460317460325</v>
      </c>
      <c r="AG183" s="182"/>
      <c r="AH183" s="135"/>
      <c r="AI183" s="128"/>
      <c r="AJ183" s="135"/>
      <c r="AK183" s="128"/>
      <c r="AL183" s="186"/>
      <c r="AM183" s="180">
        <v>22</v>
      </c>
      <c r="AN183" s="127">
        <v>0.69230769230769229</v>
      </c>
      <c r="AO183" s="180">
        <v>4</v>
      </c>
      <c r="AP183" s="127" t="s">
        <v>90</v>
      </c>
      <c r="AQ183" s="117">
        <v>0</v>
      </c>
      <c r="AR183" s="127" t="s">
        <v>90</v>
      </c>
      <c r="AS183" s="117">
        <v>4</v>
      </c>
      <c r="AT183" s="127" t="s">
        <v>90</v>
      </c>
    </row>
    <row r="184" spans="2:46" s="4" customFormat="1" ht="15" hidden="1" customHeight="1" outlineLevel="1" x14ac:dyDescent="0.25">
      <c r="B184" s="52" t="s">
        <v>85</v>
      </c>
      <c r="C184" s="180">
        <v>1173</v>
      </c>
      <c r="D184" s="127">
        <v>-0.20149761742682093</v>
      </c>
      <c r="E184" s="117">
        <v>371</v>
      </c>
      <c r="F184" s="127">
        <v>1.0273224043715845</v>
      </c>
      <c r="G184" s="117">
        <v>1544</v>
      </c>
      <c r="H184" s="127">
        <v>-6.5375302663438273E-2</v>
      </c>
      <c r="I184" s="180">
        <v>1144</v>
      </c>
      <c r="J184" s="127">
        <v>-0.2072072072072072</v>
      </c>
      <c r="K184" s="117">
        <v>350</v>
      </c>
      <c r="L184" s="127">
        <v>0.94444444444444442</v>
      </c>
      <c r="M184" s="117">
        <v>1494</v>
      </c>
      <c r="N184" s="127">
        <v>-7.9482439926062853E-2</v>
      </c>
      <c r="O184" s="182"/>
      <c r="P184" s="135"/>
      <c r="Q184" s="128"/>
      <c r="R184" s="135"/>
      <c r="S184" s="128"/>
      <c r="T184" s="186"/>
      <c r="U184" s="182"/>
      <c r="V184" s="135"/>
      <c r="W184" s="128"/>
      <c r="X184" s="135"/>
      <c r="Y184" s="128"/>
      <c r="Z184" s="186"/>
      <c r="AA184" s="180">
        <v>20</v>
      </c>
      <c r="AB184" s="127">
        <v>5.666666666666667</v>
      </c>
      <c r="AC184" s="117">
        <v>21</v>
      </c>
      <c r="AD184" s="127">
        <v>6</v>
      </c>
      <c r="AE184" s="117">
        <v>41</v>
      </c>
      <c r="AF184" s="127">
        <v>5.833333333333333</v>
      </c>
      <c r="AG184" s="182"/>
      <c r="AH184" s="135"/>
      <c r="AI184" s="128"/>
      <c r="AJ184" s="135"/>
      <c r="AK184" s="128"/>
      <c r="AL184" s="186"/>
      <c r="AM184" s="180">
        <v>4</v>
      </c>
      <c r="AN184" s="127">
        <v>-0.81818181818181812</v>
      </c>
      <c r="AO184" s="180">
        <v>5</v>
      </c>
      <c r="AP184" s="127">
        <v>4</v>
      </c>
      <c r="AQ184" s="117">
        <v>0</v>
      </c>
      <c r="AR184" s="127" t="s">
        <v>90</v>
      </c>
      <c r="AS184" s="117">
        <v>5</v>
      </c>
      <c r="AT184" s="127">
        <v>4</v>
      </c>
    </row>
    <row r="185" spans="2:46" s="4" customFormat="1" ht="15" hidden="1" customHeight="1" outlineLevel="1" x14ac:dyDescent="0.25">
      <c r="B185" s="52" t="s">
        <v>86</v>
      </c>
      <c r="C185" s="180">
        <v>1399</v>
      </c>
      <c r="D185" s="127">
        <v>0.17267393126571662</v>
      </c>
      <c r="E185" s="117">
        <v>246</v>
      </c>
      <c r="F185" s="127">
        <v>-5.7471264367816133E-2</v>
      </c>
      <c r="G185" s="117">
        <v>1645</v>
      </c>
      <c r="H185" s="127">
        <v>0.13136176066024752</v>
      </c>
      <c r="I185" s="180">
        <v>1368</v>
      </c>
      <c r="J185" s="127">
        <v>0.16823228010247648</v>
      </c>
      <c r="K185" s="117">
        <v>234</v>
      </c>
      <c r="L185" s="127">
        <v>-5.2631578947368474E-2</v>
      </c>
      <c r="M185" s="117">
        <v>1602</v>
      </c>
      <c r="N185" s="127">
        <v>0.12976022566995771</v>
      </c>
      <c r="O185" s="182"/>
      <c r="P185" s="135"/>
      <c r="Q185" s="128"/>
      <c r="R185" s="135"/>
      <c r="S185" s="128"/>
      <c r="T185" s="186"/>
      <c r="U185" s="182"/>
      <c r="V185" s="135"/>
      <c r="W185" s="128"/>
      <c r="X185" s="135"/>
      <c r="Y185" s="128"/>
      <c r="Z185" s="186"/>
      <c r="AA185" s="180">
        <v>28</v>
      </c>
      <c r="AB185" s="127">
        <v>1.3333333333333335</v>
      </c>
      <c r="AC185" s="117">
        <v>12</v>
      </c>
      <c r="AD185" s="127">
        <v>-0.1428571428571429</v>
      </c>
      <c r="AE185" s="117">
        <v>40</v>
      </c>
      <c r="AF185" s="127">
        <v>0.53846153846153855</v>
      </c>
      <c r="AG185" s="182"/>
      <c r="AH185" s="135"/>
      <c r="AI185" s="128"/>
      <c r="AJ185" s="135"/>
      <c r="AK185" s="128"/>
      <c r="AL185" s="186"/>
      <c r="AM185" s="180">
        <v>1</v>
      </c>
      <c r="AN185" s="127">
        <v>-0.875</v>
      </c>
      <c r="AO185" s="180">
        <v>2</v>
      </c>
      <c r="AP185" s="127">
        <v>0</v>
      </c>
      <c r="AQ185" s="117">
        <v>0</v>
      </c>
      <c r="AR185" s="127" t="s">
        <v>90</v>
      </c>
      <c r="AS185" s="117">
        <v>2</v>
      </c>
      <c r="AT185" s="127">
        <v>0</v>
      </c>
    </row>
    <row r="186" spans="2:46" s="4" customFormat="1" ht="15" hidden="1" customHeight="1" outlineLevel="1" x14ac:dyDescent="0.25">
      <c r="B186" s="52" t="s">
        <v>87</v>
      </c>
      <c r="C186" s="180">
        <v>3408</v>
      </c>
      <c r="D186" s="127">
        <v>0.27164179104477615</v>
      </c>
      <c r="E186" s="117">
        <v>4013</v>
      </c>
      <c r="F186" s="127">
        <v>-0.26983260553129551</v>
      </c>
      <c r="G186" s="117">
        <v>7421</v>
      </c>
      <c r="H186" s="127">
        <v>-9.2343444227005911E-2</v>
      </c>
      <c r="I186" s="180">
        <v>3297</v>
      </c>
      <c r="J186" s="127">
        <v>0.3047091412742382</v>
      </c>
      <c r="K186" s="117">
        <v>3288</v>
      </c>
      <c r="L186" s="127">
        <v>-0.24517906336088158</v>
      </c>
      <c r="M186" s="117">
        <v>6585</v>
      </c>
      <c r="N186" s="127">
        <v>-4.3295074822025326E-2</v>
      </c>
      <c r="O186" s="182"/>
      <c r="P186" s="135"/>
      <c r="Q186" s="128"/>
      <c r="R186" s="135"/>
      <c r="S186" s="128"/>
      <c r="T186" s="186"/>
      <c r="U186" s="182"/>
      <c r="V186" s="135"/>
      <c r="W186" s="128"/>
      <c r="X186" s="135"/>
      <c r="Y186" s="128"/>
      <c r="Z186" s="186"/>
      <c r="AA186" s="180">
        <v>94</v>
      </c>
      <c r="AB186" s="127">
        <v>-0.27692307692307694</v>
      </c>
      <c r="AC186" s="117">
        <v>725</v>
      </c>
      <c r="AD186" s="127">
        <v>-0.36403508771929827</v>
      </c>
      <c r="AE186" s="117">
        <v>819</v>
      </c>
      <c r="AF186" s="127">
        <v>-0.35511811023622042</v>
      </c>
      <c r="AG186" s="182"/>
      <c r="AH186" s="135"/>
      <c r="AI186" s="128"/>
      <c r="AJ186" s="135"/>
      <c r="AK186" s="128"/>
      <c r="AL186" s="186"/>
      <c r="AM186" s="180">
        <v>15</v>
      </c>
      <c r="AN186" s="127">
        <v>-0.31818181818181823</v>
      </c>
      <c r="AO186" s="180">
        <v>2</v>
      </c>
      <c r="AP186" s="127">
        <v>1</v>
      </c>
      <c r="AQ186" s="117">
        <v>0</v>
      </c>
      <c r="AR186" s="127" t="s">
        <v>90</v>
      </c>
      <c r="AS186" s="117">
        <v>2</v>
      </c>
      <c r="AT186" s="127">
        <v>1</v>
      </c>
    </row>
    <row r="187" spans="2:46" s="4" customFormat="1" ht="15" hidden="1" customHeight="1" outlineLevel="1" x14ac:dyDescent="0.25">
      <c r="B187" s="52" t="s">
        <v>88</v>
      </c>
      <c r="C187" s="180">
        <v>4581</v>
      </c>
      <c r="D187" s="127">
        <v>2.0721925133689867E-2</v>
      </c>
      <c r="E187" s="117">
        <v>8482</v>
      </c>
      <c r="F187" s="127">
        <v>8.8971626652972091E-2</v>
      </c>
      <c r="G187" s="117">
        <v>13063</v>
      </c>
      <c r="H187" s="127">
        <v>6.4022155249653823E-2</v>
      </c>
      <c r="I187" s="180">
        <v>4393</v>
      </c>
      <c r="J187" s="127">
        <v>1.5959872321020807E-3</v>
      </c>
      <c r="K187" s="117">
        <v>7552</v>
      </c>
      <c r="L187" s="127">
        <v>0.14182038100997874</v>
      </c>
      <c r="M187" s="117">
        <v>11945</v>
      </c>
      <c r="N187" s="127">
        <v>8.5909090909090935E-2</v>
      </c>
      <c r="O187" s="182"/>
      <c r="P187" s="135"/>
      <c r="Q187" s="128"/>
      <c r="R187" s="135"/>
      <c r="S187" s="128"/>
      <c r="T187" s="186"/>
      <c r="U187" s="182"/>
      <c r="V187" s="135"/>
      <c r="W187" s="128"/>
      <c r="X187" s="135"/>
      <c r="Y187" s="128"/>
      <c r="Z187" s="186"/>
      <c r="AA187" s="180">
        <v>138</v>
      </c>
      <c r="AB187" s="127">
        <v>0.86486486486486491</v>
      </c>
      <c r="AC187" s="117">
        <v>927</v>
      </c>
      <c r="AD187" s="127">
        <v>-0.21106382978723404</v>
      </c>
      <c r="AE187" s="117">
        <v>1065</v>
      </c>
      <c r="AF187" s="127">
        <v>-0.1473178542834267</v>
      </c>
      <c r="AG187" s="182"/>
      <c r="AH187" s="135"/>
      <c r="AI187" s="128"/>
      <c r="AJ187" s="135"/>
      <c r="AK187" s="128"/>
      <c r="AL187" s="186"/>
      <c r="AM187" s="180">
        <v>49</v>
      </c>
      <c r="AN187" s="127">
        <v>3.083333333333333</v>
      </c>
      <c r="AO187" s="180">
        <v>1</v>
      </c>
      <c r="AP187" s="127">
        <v>-0.9375</v>
      </c>
      <c r="AQ187" s="117">
        <v>3</v>
      </c>
      <c r="AR187" s="127" t="s">
        <v>90</v>
      </c>
      <c r="AS187" s="117">
        <v>4</v>
      </c>
      <c r="AT187" s="127">
        <v>-0.75</v>
      </c>
    </row>
    <row r="188" spans="2:46" s="4" customFormat="1" ht="15" hidden="1" customHeight="1" outlineLevel="1" x14ac:dyDescent="0.25">
      <c r="B188" s="52" t="s">
        <v>89</v>
      </c>
      <c r="C188" s="180">
        <v>4719</v>
      </c>
      <c r="D188" s="127">
        <v>3.874092009685226E-2</v>
      </c>
      <c r="E188" s="117">
        <v>8857</v>
      </c>
      <c r="F188" s="127">
        <v>8.6348583343554441E-2</v>
      </c>
      <c r="G188" s="117">
        <v>13576</v>
      </c>
      <c r="H188" s="127">
        <v>6.9313169502205341E-2</v>
      </c>
      <c r="I188" s="180">
        <v>4473</v>
      </c>
      <c r="J188" s="127">
        <v>2.8039531142266094E-2</v>
      </c>
      <c r="K188" s="117">
        <v>7582</v>
      </c>
      <c r="L188" s="127">
        <v>0.1260953512550127</v>
      </c>
      <c r="M188" s="117">
        <v>12055</v>
      </c>
      <c r="N188" s="127">
        <v>8.7603753157704745E-2</v>
      </c>
      <c r="O188" s="182"/>
      <c r="P188" s="135"/>
      <c r="Q188" s="128"/>
      <c r="R188" s="135"/>
      <c r="S188" s="128"/>
      <c r="T188" s="186"/>
      <c r="U188" s="182"/>
      <c r="V188" s="135"/>
      <c r="W188" s="128"/>
      <c r="X188" s="135"/>
      <c r="Y188" s="128"/>
      <c r="Z188" s="186"/>
      <c r="AA188" s="180">
        <v>211</v>
      </c>
      <c r="AB188" s="127">
        <v>0.46527777777777768</v>
      </c>
      <c r="AC188" s="117">
        <v>1266</v>
      </c>
      <c r="AD188" s="127">
        <v>-0.10845070422535208</v>
      </c>
      <c r="AE188" s="117">
        <v>1477</v>
      </c>
      <c r="AF188" s="127">
        <v>-5.5626598465473132E-2</v>
      </c>
      <c r="AG188" s="182"/>
      <c r="AH188" s="135"/>
      <c r="AI188" s="128"/>
      <c r="AJ188" s="135"/>
      <c r="AK188" s="128"/>
      <c r="AL188" s="186"/>
      <c r="AM188" s="180">
        <v>34</v>
      </c>
      <c r="AN188" s="127">
        <v>-0.22727272727272729</v>
      </c>
      <c r="AO188" s="180">
        <v>1</v>
      </c>
      <c r="AP188" s="127">
        <v>-0.75</v>
      </c>
      <c r="AQ188" s="117">
        <v>9</v>
      </c>
      <c r="AR188" s="127" t="s">
        <v>90</v>
      </c>
      <c r="AS188" s="117">
        <v>10</v>
      </c>
      <c r="AT188" s="127">
        <v>1.5</v>
      </c>
    </row>
    <row r="189" spans="2:46" s="4" customFormat="1" ht="15.75" collapsed="1" x14ac:dyDescent="0.25">
      <c r="B189" s="64">
        <v>2005</v>
      </c>
      <c r="C189" s="184">
        <v>37164</v>
      </c>
      <c r="D189" s="66">
        <v>0.52900518390520856</v>
      </c>
      <c r="E189" s="185">
        <v>55386</v>
      </c>
      <c r="F189" s="66">
        <v>-7.7468894181921155E-2</v>
      </c>
      <c r="G189" s="185">
        <v>92550</v>
      </c>
      <c r="H189" s="66">
        <v>9.7305051990087987E-2</v>
      </c>
      <c r="I189" s="184">
        <v>35525</v>
      </c>
      <c r="J189" s="66">
        <v>0.54644784955598125</v>
      </c>
      <c r="K189" s="185">
        <v>47669</v>
      </c>
      <c r="L189" s="66">
        <v>-8.4151472650771386E-2</v>
      </c>
      <c r="M189" s="185">
        <v>83194</v>
      </c>
      <c r="N189" s="66">
        <v>0.10894282934111787</v>
      </c>
      <c r="O189" s="183"/>
      <c r="P189" s="66"/>
      <c r="Q189" s="65"/>
      <c r="R189" s="66"/>
      <c r="S189" s="65"/>
      <c r="T189" s="187"/>
      <c r="U189" s="183"/>
      <c r="V189" s="66"/>
      <c r="W189" s="65"/>
      <c r="X189" s="66"/>
      <c r="Y189" s="65"/>
      <c r="Z189" s="187"/>
      <c r="AA189" s="184">
        <v>1278</v>
      </c>
      <c r="AB189" s="66">
        <v>0.23359073359073368</v>
      </c>
      <c r="AC189" s="185">
        <v>7696</v>
      </c>
      <c r="AD189" s="66">
        <v>-3.2436509932109669E-2</v>
      </c>
      <c r="AE189" s="185">
        <v>8974</v>
      </c>
      <c r="AF189" s="66">
        <v>-1.7797552836484876E-3</v>
      </c>
      <c r="AG189" s="183"/>
      <c r="AH189" s="66"/>
      <c r="AI189" s="65"/>
      <c r="AJ189" s="66"/>
      <c r="AK189" s="65"/>
      <c r="AL189" s="187"/>
      <c r="AM189" s="184">
        <v>279</v>
      </c>
      <c r="AN189" s="66">
        <v>0.125</v>
      </c>
      <c r="AO189" s="184">
        <v>82</v>
      </c>
      <c r="AP189" s="66">
        <v>0.6399999999999999</v>
      </c>
      <c r="AQ189" s="185">
        <v>21</v>
      </c>
      <c r="AR189" s="66">
        <v>-0.38235294117647056</v>
      </c>
      <c r="AS189" s="185">
        <v>103</v>
      </c>
      <c r="AT189" s="66">
        <v>0.22619047619047628</v>
      </c>
    </row>
    <row r="190" spans="2:46" s="4" customFormat="1" ht="15" hidden="1" customHeight="1" outlineLevel="1" x14ac:dyDescent="0.25">
      <c r="B190" s="52" t="s">
        <v>78</v>
      </c>
      <c r="C190" s="180">
        <v>2322</v>
      </c>
      <c r="D190" s="127">
        <v>0.22210526315789481</v>
      </c>
      <c r="E190" s="117">
        <v>8861</v>
      </c>
      <c r="F190" s="127">
        <v>0.19791807489522784</v>
      </c>
      <c r="G190" s="117">
        <v>11183</v>
      </c>
      <c r="H190" s="127">
        <v>0.20286113800150596</v>
      </c>
      <c r="I190" s="180">
        <v>2127</v>
      </c>
      <c r="J190" s="127">
        <v>0.40860927152317883</v>
      </c>
      <c r="K190" s="117">
        <v>7478</v>
      </c>
      <c r="L190" s="127">
        <v>0.28399725274725274</v>
      </c>
      <c r="M190" s="117">
        <v>9605</v>
      </c>
      <c r="N190" s="127">
        <v>0.30965366784837745</v>
      </c>
      <c r="O190" s="182"/>
      <c r="P190" s="135"/>
      <c r="Q190" s="128"/>
      <c r="R190" s="135"/>
      <c r="S190" s="128"/>
      <c r="T190" s="186"/>
      <c r="U190" s="182"/>
      <c r="V190" s="135"/>
      <c r="W190" s="128"/>
      <c r="X190" s="135"/>
      <c r="Y190" s="128"/>
      <c r="Z190" s="186"/>
      <c r="AA190" s="180">
        <v>162</v>
      </c>
      <c r="AB190" s="127">
        <v>-0.54748603351955305</v>
      </c>
      <c r="AC190" s="117">
        <v>1383</v>
      </c>
      <c r="AD190" s="127">
        <v>-0.12078830260648443</v>
      </c>
      <c r="AE190" s="117">
        <v>1545</v>
      </c>
      <c r="AF190" s="127">
        <v>-0.19989642672190577</v>
      </c>
      <c r="AG190" s="182"/>
      <c r="AH190" s="135"/>
      <c r="AI190" s="128"/>
      <c r="AJ190" s="135"/>
      <c r="AK190" s="128"/>
      <c r="AL190" s="186"/>
      <c r="AM190" s="180">
        <v>24</v>
      </c>
      <c r="AN190" s="127">
        <v>-4.0000000000000036E-2</v>
      </c>
      <c r="AO190" s="180">
        <v>9</v>
      </c>
      <c r="AP190" s="127">
        <v>0.28571428571428581</v>
      </c>
      <c r="AQ190" s="117">
        <v>0</v>
      </c>
      <c r="AR190" s="127" t="s">
        <v>90</v>
      </c>
      <c r="AS190" s="117">
        <v>9</v>
      </c>
      <c r="AT190" s="127">
        <v>0.28571428571428581</v>
      </c>
    </row>
    <row r="191" spans="2:46" s="4" customFormat="1" ht="15" hidden="1" customHeight="1" outlineLevel="1" x14ac:dyDescent="0.25">
      <c r="B191" s="52" t="s">
        <v>79</v>
      </c>
      <c r="C191" s="180">
        <v>2594</v>
      </c>
      <c r="D191" s="127">
        <v>0.38939475093733256</v>
      </c>
      <c r="E191" s="117">
        <v>9646</v>
      </c>
      <c r="F191" s="127">
        <v>0.46684914841849157</v>
      </c>
      <c r="G191" s="117">
        <v>12240</v>
      </c>
      <c r="H191" s="127">
        <v>0.449721662916025</v>
      </c>
      <c r="I191" s="180">
        <v>2305</v>
      </c>
      <c r="J191" s="127">
        <v>0.59626038781163437</v>
      </c>
      <c r="K191" s="117">
        <v>8475</v>
      </c>
      <c r="L191" s="127">
        <v>0.556473829201102</v>
      </c>
      <c r="M191" s="117">
        <v>10780</v>
      </c>
      <c r="N191" s="127">
        <v>0.56481347075047172</v>
      </c>
      <c r="O191" s="182"/>
      <c r="P191" s="135"/>
      <c r="Q191" s="128"/>
      <c r="R191" s="135"/>
      <c r="S191" s="128"/>
      <c r="T191" s="186"/>
      <c r="U191" s="182"/>
      <c r="V191" s="135"/>
      <c r="W191" s="128"/>
      <c r="X191" s="135"/>
      <c r="Y191" s="128"/>
      <c r="Z191" s="186"/>
      <c r="AA191" s="180">
        <v>246</v>
      </c>
      <c r="AB191" s="127">
        <v>-0.34399999999999997</v>
      </c>
      <c r="AC191" s="117">
        <v>1144</v>
      </c>
      <c r="AD191" s="127">
        <v>1.1494252873563315E-2</v>
      </c>
      <c r="AE191" s="117">
        <v>1390</v>
      </c>
      <c r="AF191" s="127">
        <v>-7.7025232403718502E-2</v>
      </c>
      <c r="AG191" s="182"/>
      <c r="AH191" s="135"/>
      <c r="AI191" s="128"/>
      <c r="AJ191" s="135"/>
      <c r="AK191" s="128"/>
      <c r="AL191" s="186"/>
      <c r="AM191" s="180">
        <v>39</v>
      </c>
      <c r="AN191" s="127">
        <v>2.6315789473684292E-2</v>
      </c>
      <c r="AO191" s="180">
        <v>4</v>
      </c>
      <c r="AP191" s="127">
        <v>-0.6</v>
      </c>
      <c r="AQ191" s="117">
        <v>27</v>
      </c>
      <c r="AR191" s="127" t="s">
        <v>90</v>
      </c>
      <c r="AS191" s="117">
        <v>31</v>
      </c>
      <c r="AT191" s="127">
        <v>2.1</v>
      </c>
    </row>
    <row r="192" spans="2:46" s="4" customFormat="1" ht="15" hidden="1" customHeight="1" outlineLevel="1" x14ac:dyDescent="0.25">
      <c r="B192" s="52" t="s">
        <v>80</v>
      </c>
      <c r="C192" s="180">
        <v>2163</v>
      </c>
      <c r="D192" s="127">
        <v>1.9321394910461809E-2</v>
      </c>
      <c r="E192" s="117">
        <v>9794</v>
      </c>
      <c r="F192" s="127">
        <v>0.25725288831835691</v>
      </c>
      <c r="G192" s="117">
        <v>11957</v>
      </c>
      <c r="H192" s="127">
        <v>0.20631557707828896</v>
      </c>
      <c r="I192" s="180">
        <v>2014</v>
      </c>
      <c r="J192" s="127">
        <v>0.1462720546385885</v>
      </c>
      <c r="K192" s="117">
        <v>8542</v>
      </c>
      <c r="L192" s="127">
        <v>0.30134064594759291</v>
      </c>
      <c r="M192" s="117">
        <v>10556</v>
      </c>
      <c r="N192" s="127">
        <v>0.26859752433601725</v>
      </c>
      <c r="O192" s="182"/>
      <c r="P192" s="135"/>
      <c r="Q192" s="128"/>
      <c r="R192" s="135"/>
      <c r="S192" s="128"/>
      <c r="T192" s="186"/>
      <c r="U192" s="182"/>
      <c r="V192" s="135"/>
      <c r="W192" s="128"/>
      <c r="X192" s="135"/>
      <c r="Y192" s="128"/>
      <c r="Z192" s="186"/>
      <c r="AA192" s="180">
        <v>121</v>
      </c>
      <c r="AB192" s="127">
        <v>-0.64619883040935666</v>
      </c>
      <c r="AC192" s="117">
        <v>1252</v>
      </c>
      <c r="AD192" s="127">
        <v>2.1207177814029254E-2</v>
      </c>
      <c r="AE192" s="117">
        <v>1373</v>
      </c>
      <c r="AF192" s="127">
        <v>-0.12436224489795922</v>
      </c>
      <c r="AG192" s="182"/>
      <c r="AH192" s="135"/>
      <c r="AI192" s="128"/>
      <c r="AJ192" s="135"/>
      <c r="AK192" s="128"/>
      <c r="AL192" s="186"/>
      <c r="AM192" s="180">
        <v>26</v>
      </c>
      <c r="AN192" s="127">
        <v>0.23809523809523814</v>
      </c>
      <c r="AO192" s="180">
        <v>2</v>
      </c>
      <c r="AP192" s="127">
        <v>0</v>
      </c>
      <c r="AQ192" s="117">
        <v>0</v>
      </c>
      <c r="AR192" s="127" t="s">
        <v>90</v>
      </c>
      <c r="AS192" s="117">
        <v>2</v>
      </c>
      <c r="AT192" s="127">
        <v>0</v>
      </c>
    </row>
    <row r="193" spans="2:46" s="4" customFormat="1" ht="15" hidden="1" customHeight="1" outlineLevel="1" x14ac:dyDescent="0.25">
      <c r="B193" s="52" t="s">
        <v>81</v>
      </c>
      <c r="C193" s="180">
        <v>1830</v>
      </c>
      <c r="D193" s="127">
        <v>0.57487091222030973</v>
      </c>
      <c r="E193" s="117">
        <v>5070</v>
      </c>
      <c r="F193" s="127">
        <v>0.48332358104154483</v>
      </c>
      <c r="G193" s="117">
        <v>6900</v>
      </c>
      <c r="H193" s="127">
        <v>0.50655021834061142</v>
      </c>
      <c r="I193" s="180">
        <v>1691</v>
      </c>
      <c r="J193" s="127">
        <v>0.66437007874015741</v>
      </c>
      <c r="K193" s="117">
        <v>4755</v>
      </c>
      <c r="L193" s="127">
        <v>0.54182879377431914</v>
      </c>
      <c r="M193" s="117">
        <v>6446</v>
      </c>
      <c r="N193" s="127">
        <v>0.57219512195121958</v>
      </c>
      <c r="O193" s="182"/>
      <c r="P193" s="135"/>
      <c r="Q193" s="128"/>
      <c r="R193" s="135"/>
      <c r="S193" s="128"/>
      <c r="T193" s="186"/>
      <c r="U193" s="182"/>
      <c r="V193" s="135"/>
      <c r="W193" s="128"/>
      <c r="X193" s="135"/>
      <c r="Y193" s="128"/>
      <c r="Z193" s="186"/>
      <c r="AA193" s="180">
        <v>111</v>
      </c>
      <c r="AB193" s="127">
        <v>-8.2644628099173501E-2</v>
      </c>
      <c r="AC193" s="117">
        <v>308</v>
      </c>
      <c r="AD193" s="127">
        <v>-7.7844311377245456E-2</v>
      </c>
      <c r="AE193" s="117">
        <v>419</v>
      </c>
      <c r="AF193" s="127">
        <v>-7.9120879120879173E-2</v>
      </c>
      <c r="AG193" s="182"/>
      <c r="AH193" s="135"/>
      <c r="AI193" s="128"/>
      <c r="AJ193" s="135"/>
      <c r="AK193" s="128"/>
      <c r="AL193" s="186"/>
      <c r="AM193" s="180">
        <v>23</v>
      </c>
      <c r="AN193" s="127">
        <v>0.21052631578947367</v>
      </c>
      <c r="AO193" s="180">
        <v>5</v>
      </c>
      <c r="AP193" s="127">
        <v>-0.16666666666666663</v>
      </c>
      <c r="AQ193" s="117">
        <v>7</v>
      </c>
      <c r="AR193" s="127" t="s">
        <v>90</v>
      </c>
      <c r="AS193" s="117">
        <v>12</v>
      </c>
      <c r="AT193" s="127">
        <v>1</v>
      </c>
    </row>
    <row r="194" spans="2:46" s="4" customFormat="1" ht="15" hidden="1" customHeight="1" outlineLevel="1" x14ac:dyDescent="0.25">
      <c r="B194" s="52" t="s">
        <v>82</v>
      </c>
      <c r="C194" s="180">
        <v>393</v>
      </c>
      <c r="D194" s="127">
        <v>2.0779220779220786E-2</v>
      </c>
      <c r="E194" s="117">
        <v>1470</v>
      </c>
      <c r="F194" s="127">
        <v>0.1620553359683794</v>
      </c>
      <c r="G194" s="117">
        <v>1863</v>
      </c>
      <c r="H194" s="127">
        <v>0.12909090909090915</v>
      </c>
      <c r="I194" s="180">
        <v>355</v>
      </c>
      <c r="J194" s="127">
        <v>-5.6022408963585235E-3</v>
      </c>
      <c r="K194" s="117">
        <v>1447</v>
      </c>
      <c r="L194" s="127">
        <v>0.15575079872204478</v>
      </c>
      <c r="M194" s="117">
        <v>1802</v>
      </c>
      <c r="N194" s="127">
        <v>0.11995027967681793</v>
      </c>
      <c r="O194" s="182"/>
      <c r="P194" s="135"/>
      <c r="Q194" s="128"/>
      <c r="R194" s="135"/>
      <c r="S194" s="128"/>
      <c r="T194" s="186"/>
      <c r="U194" s="182"/>
      <c r="V194" s="135"/>
      <c r="W194" s="128"/>
      <c r="X194" s="135"/>
      <c r="Y194" s="128"/>
      <c r="Z194" s="186"/>
      <c r="AA194" s="180">
        <v>23</v>
      </c>
      <c r="AB194" s="127">
        <v>0.4375</v>
      </c>
      <c r="AC194" s="117">
        <v>23</v>
      </c>
      <c r="AD194" s="127">
        <v>0.76923076923076916</v>
      </c>
      <c r="AE194" s="117">
        <v>46</v>
      </c>
      <c r="AF194" s="127">
        <v>0.5862068965517242</v>
      </c>
      <c r="AG194" s="182"/>
      <c r="AH194" s="135"/>
      <c r="AI194" s="128"/>
      <c r="AJ194" s="135"/>
      <c r="AK194" s="128"/>
      <c r="AL194" s="186"/>
      <c r="AM194" s="180">
        <v>9</v>
      </c>
      <c r="AN194" s="127">
        <v>-0.18181818181818177</v>
      </c>
      <c r="AO194" s="180">
        <v>6</v>
      </c>
      <c r="AP194" s="127">
        <v>5</v>
      </c>
      <c r="AQ194" s="117">
        <v>0</v>
      </c>
      <c r="AR194" s="127" t="s">
        <v>90</v>
      </c>
      <c r="AS194" s="117">
        <v>6</v>
      </c>
      <c r="AT194" s="127">
        <v>5</v>
      </c>
    </row>
    <row r="195" spans="2:46" s="4" customFormat="1" ht="15" hidden="1" customHeight="1" outlineLevel="1" x14ac:dyDescent="0.25">
      <c r="B195" s="52" t="s">
        <v>83</v>
      </c>
      <c r="C195" s="180">
        <v>222</v>
      </c>
      <c r="D195" s="127">
        <v>-0.47641509433962259</v>
      </c>
      <c r="E195" s="117">
        <v>1945</v>
      </c>
      <c r="F195" s="127">
        <v>0.63445378151260501</v>
      </c>
      <c r="G195" s="117">
        <v>2167</v>
      </c>
      <c r="H195" s="127">
        <v>0.342627013630731</v>
      </c>
      <c r="I195" s="180">
        <v>209</v>
      </c>
      <c r="J195" s="127">
        <v>-0.45572916666666663</v>
      </c>
      <c r="K195" s="117">
        <v>1913</v>
      </c>
      <c r="L195" s="127">
        <v>0.61570945945945943</v>
      </c>
      <c r="M195" s="117">
        <v>2122</v>
      </c>
      <c r="N195" s="127">
        <v>0.35331632653061229</v>
      </c>
      <c r="O195" s="182"/>
      <c r="P195" s="135"/>
      <c r="Q195" s="128"/>
      <c r="R195" s="135"/>
      <c r="S195" s="128"/>
      <c r="T195" s="186"/>
      <c r="U195" s="182"/>
      <c r="V195" s="135"/>
      <c r="W195" s="128"/>
      <c r="X195" s="135"/>
      <c r="Y195" s="128"/>
      <c r="Z195" s="186"/>
      <c r="AA195" s="180">
        <v>7</v>
      </c>
      <c r="AB195" s="127">
        <v>-0.73076923076923084</v>
      </c>
      <c r="AC195" s="117">
        <v>32</v>
      </c>
      <c r="AD195" s="127">
        <v>4.333333333333333</v>
      </c>
      <c r="AE195" s="117">
        <v>39</v>
      </c>
      <c r="AF195" s="127">
        <v>0.21875</v>
      </c>
      <c r="AG195" s="182"/>
      <c r="AH195" s="135"/>
      <c r="AI195" s="128"/>
      <c r="AJ195" s="135"/>
      <c r="AK195" s="128"/>
      <c r="AL195" s="186"/>
      <c r="AM195" s="180">
        <v>6</v>
      </c>
      <c r="AN195" s="127">
        <v>-0.45454545454545459</v>
      </c>
      <c r="AO195" s="180">
        <v>0</v>
      </c>
      <c r="AP195" s="127">
        <v>-1</v>
      </c>
      <c r="AQ195" s="117">
        <v>0</v>
      </c>
      <c r="AR195" s="127" t="s">
        <v>90</v>
      </c>
      <c r="AS195" s="117">
        <v>0</v>
      </c>
      <c r="AT195" s="127">
        <v>-1</v>
      </c>
    </row>
    <row r="196" spans="2:46" s="4" customFormat="1" ht="15" hidden="1" customHeight="1" outlineLevel="1" x14ac:dyDescent="0.25">
      <c r="B196" s="52" t="s">
        <v>84</v>
      </c>
      <c r="C196" s="180">
        <v>409</v>
      </c>
      <c r="D196" s="127">
        <v>-0.17206477732793524</v>
      </c>
      <c r="E196" s="117">
        <v>1369</v>
      </c>
      <c r="F196" s="127">
        <v>-0.13627760252365928</v>
      </c>
      <c r="G196" s="117">
        <v>1778</v>
      </c>
      <c r="H196" s="127">
        <v>-0.14478114478114479</v>
      </c>
      <c r="I196" s="180">
        <v>393</v>
      </c>
      <c r="J196" s="127">
        <v>-0.17088607594936711</v>
      </c>
      <c r="K196" s="117">
        <v>1309</v>
      </c>
      <c r="L196" s="127">
        <v>-0.1625079974408189</v>
      </c>
      <c r="M196" s="117">
        <v>1702</v>
      </c>
      <c r="N196" s="127">
        <v>-0.16445753559155618</v>
      </c>
      <c r="O196" s="182"/>
      <c r="P196" s="135"/>
      <c r="Q196" s="128"/>
      <c r="R196" s="135"/>
      <c r="S196" s="128"/>
      <c r="T196" s="186"/>
      <c r="U196" s="182"/>
      <c r="V196" s="135"/>
      <c r="W196" s="128"/>
      <c r="X196" s="135"/>
      <c r="Y196" s="128"/>
      <c r="Z196" s="186"/>
      <c r="AA196" s="180">
        <v>3</v>
      </c>
      <c r="AB196" s="127">
        <v>-0.25</v>
      </c>
      <c r="AC196" s="117">
        <v>60</v>
      </c>
      <c r="AD196" s="127">
        <v>1.7272727272727271</v>
      </c>
      <c r="AE196" s="117">
        <v>63</v>
      </c>
      <c r="AF196" s="127">
        <v>1.4230769230769229</v>
      </c>
      <c r="AG196" s="182"/>
      <c r="AH196" s="135"/>
      <c r="AI196" s="128"/>
      <c r="AJ196" s="135"/>
      <c r="AK196" s="128"/>
      <c r="AL196" s="186"/>
      <c r="AM196" s="180">
        <v>13</v>
      </c>
      <c r="AN196" s="127">
        <v>-0.1875</v>
      </c>
      <c r="AO196" s="180">
        <v>0</v>
      </c>
      <c r="AP196" s="127" t="s">
        <v>90</v>
      </c>
      <c r="AQ196" s="117">
        <v>0</v>
      </c>
      <c r="AR196" s="127" t="s">
        <v>90</v>
      </c>
      <c r="AS196" s="117">
        <v>0</v>
      </c>
      <c r="AT196" s="127" t="s">
        <v>90</v>
      </c>
    </row>
    <row r="197" spans="2:46" s="4" customFormat="1" ht="15" hidden="1" customHeight="1" outlineLevel="1" x14ac:dyDescent="0.25">
      <c r="B197" s="52" t="s">
        <v>85</v>
      </c>
      <c r="C197" s="180">
        <v>1469</v>
      </c>
      <c r="D197" s="127">
        <v>4.1006944444444446</v>
      </c>
      <c r="E197" s="117">
        <v>183</v>
      </c>
      <c r="F197" s="127">
        <v>-0.8532477947072975</v>
      </c>
      <c r="G197" s="117">
        <v>1652</v>
      </c>
      <c r="H197" s="127">
        <v>7.6221498371335406E-2</v>
      </c>
      <c r="I197" s="180">
        <v>1443</v>
      </c>
      <c r="J197" s="127">
        <v>4.4248120300751879</v>
      </c>
      <c r="K197" s="117">
        <v>180</v>
      </c>
      <c r="L197" s="127">
        <v>-0.85245901639344268</v>
      </c>
      <c r="M197" s="117">
        <v>1623</v>
      </c>
      <c r="N197" s="127">
        <v>9.2193808882907069E-2</v>
      </c>
      <c r="O197" s="182"/>
      <c r="P197" s="135"/>
      <c r="Q197" s="128"/>
      <c r="R197" s="135"/>
      <c r="S197" s="128"/>
      <c r="T197" s="186"/>
      <c r="U197" s="182"/>
      <c r="V197" s="135"/>
      <c r="W197" s="128"/>
      <c r="X197" s="135"/>
      <c r="Y197" s="128"/>
      <c r="Z197" s="186"/>
      <c r="AA197" s="180">
        <v>3</v>
      </c>
      <c r="AB197" s="127">
        <v>-0.66666666666666674</v>
      </c>
      <c r="AC197" s="117">
        <v>3</v>
      </c>
      <c r="AD197" s="127">
        <v>-0.88888888888888884</v>
      </c>
      <c r="AE197" s="117">
        <v>6</v>
      </c>
      <c r="AF197" s="127">
        <v>-0.83333333333333337</v>
      </c>
      <c r="AG197" s="182"/>
      <c r="AH197" s="135"/>
      <c r="AI197" s="128"/>
      <c r="AJ197" s="135"/>
      <c r="AK197" s="128"/>
      <c r="AL197" s="186"/>
      <c r="AM197" s="180">
        <v>22</v>
      </c>
      <c r="AN197" s="127">
        <v>0.69230769230769229</v>
      </c>
      <c r="AO197" s="180">
        <v>1</v>
      </c>
      <c r="AP197" s="127" t="s">
        <v>90</v>
      </c>
      <c r="AQ197" s="117">
        <v>0</v>
      </c>
      <c r="AR197" s="127" t="s">
        <v>90</v>
      </c>
      <c r="AS197" s="117">
        <v>1</v>
      </c>
      <c r="AT197" s="127" t="s">
        <v>90</v>
      </c>
    </row>
    <row r="198" spans="2:46" s="4" customFormat="1" ht="15" hidden="1" customHeight="1" outlineLevel="1" x14ac:dyDescent="0.25">
      <c r="B198" s="52" t="s">
        <v>86</v>
      </c>
      <c r="C198" s="180">
        <v>1193</v>
      </c>
      <c r="D198" s="127">
        <v>2.2865013774104681</v>
      </c>
      <c r="E198" s="117">
        <v>261</v>
      </c>
      <c r="F198" s="127">
        <v>-0.85491939966648134</v>
      </c>
      <c r="G198" s="117">
        <v>1454</v>
      </c>
      <c r="H198" s="127">
        <v>-0.32747456059204438</v>
      </c>
      <c r="I198" s="180">
        <v>1171</v>
      </c>
      <c r="J198" s="127">
        <v>2.4747774480712166</v>
      </c>
      <c r="K198" s="117">
        <v>247</v>
      </c>
      <c r="L198" s="127">
        <v>-0.86115795390668914</v>
      </c>
      <c r="M198" s="117">
        <v>1418</v>
      </c>
      <c r="N198" s="127">
        <v>-0.3298676748582231</v>
      </c>
      <c r="O198" s="182"/>
      <c r="P198" s="135"/>
      <c r="Q198" s="128"/>
      <c r="R198" s="135"/>
      <c r="S198" s="128"/>
      <c r="T198" s="186"/>
      <c r="U198" s="182"/>
      <c r="V198" s="135"/>
      <c r="W198" s="128"/>
      <c r="X198" s="135"/>
      <c r="Y198" s="128"/>
      <c r="Z198" s="186"/>
      <c r="AA198" s="180">
        <v>12</v>
      </c>
      <c r="AB198" s="127">
        <v>-0.1428571428571429</v>
      </c>
      <c r="AC198" s="117">
        <v>14</v>
      </c>
      <c r="AD198" s="127">
        <v>-0.30000000000000004</v>
      </c>
      <c r="AE198" s="117">
        <v>26</v>
      </c>
      <c r="AF198" s="127">
        <v>-0.23529411764705888</v>
      </c>
      <c r="AG198" s="182"/>
      <c r="AH198" s="135"/>
      <c r="AI198" s="128"/>
      <c r="AJ198" s="135"/>
      <c r="AK198" s="128"/>
      <c r="AL198" s="186"/>
      <c r="AM198" s="180">
        <v>8</v>
      </c>
      <c r="AN198" s="127">
        <v>-0.19999999999999996</v>
      </c>
      <c r="AO198" s="180">
        <v>2</v>
      </c>
      <c r="AP198" s="127">
        <v>0</v>
      </c>
      <c r="AQ198" s="117">
        <v>0</v>
      </c>
      <c r="AR198" s="127" t="s">
        <v>90</v>
      </c>
      <c r="AS198" s="117">
        <v>2</v>
      </c>
      <c r="AT198" s="127">
        <v>0</v>
      </c>
    </row>
    <row r="199" spans="2:46" s="4" customFormat="1" ht="15" hidden="1" customHeight="1" outlineLevel="1" x14ac:dyDescent="0.25">
      <c r="B199" s="52" t="s">
        <v>87</v>
      </c>
      <c r="C199" s="180">
        <v>2680</v>
      </c>
      <c r="D199" s="127">
        <v>0.72569220862846096</v>
      </c>
      <c r="E199" s="117">
        <v>5496</v>
      </c>
      <c r="F199" s="127">
        <v>3.8352541092008252E-2</v>
      </c>
      <c r="G199" s="117">
        <v>8176</v>
      </c>
      <c r="H199" s="127">
        <v>0.19427402862985677</v>
      </c>
      <c r="I199" s="180">
        <v>2527</v>
      </c>
      <c r="J199" s="127">
        <v>0.77333333333333343</v>
      </c>
      <c r="K199" s="117">
        <v>4356</v>
      </c>
      <c r="L199" s="127">
        <v>-1.3140009062075242E-2</v>
      </c>
      <c r="M199" s="117">
        <v>6883</v>
      </c>
      <c r="N199" s="127">
        <v>0.17879773933892795</v>
      </c>
      <c r="O199" s="182"/>
      <c r="P199" s="135"/>
      <c r="Q199" s="128"/>
      <c r="R199" s="135"/>
      <c r="S199" s="128"/>
      <c r="T199" s="186"/>
      <c r="U199" s="182"/>
      <c r="V199" s="135"/>
      <c r="W199" s="128"/>
      <c r="X199" s="135"/>
      <c r="Y199" s="128"/>
      <c r="Z199" s="186"/>
      <c r="AA199" s="180">
        <v>130</v>
      </c>
      <c r="AB199" s="127">
        <v>0.19266055045871555</v>
      </c>
      <c r="AC199" s="117">
        <v>1140</v>
      </c>
      <c r="AD199" s="127">
        <v>0.29692832764505117</v>
      </c>
      <c r="AE199" s="117">
        <v>1270</v>
      </c>
      <c r="AF199" s="127">
        <v>0.28542510121457498</v>
      </c>
      <c r="AG199" s="182"/>
      <c r="AH199" s="135"/>
      <c r="AI199" s="128"/>
      <c r="AJ199" s="135"/>
      <c r="AK199" s="128"/>
      <c r="AL199" s="186"/>
      <c r="AM199" s="180">
        <v>22</v>
      </c>
      <c r="AN199" s="127">
        <v>0.29411764705882359</v>
      </c>
      <c r="AO199" s="180">
        <v>1</v>
      </c>
      <c r="AP199" s="127">
        <v>-0.5</v>
      </c>
      <c r="AQ199" s="117">
        <v>0</v>
      </c>
      <c r="AR199" s="127" t="s">
        <v>90</v>
      </c>
      <c r="AS199" s="117">
        <v>1</v>
      </c>
      <c r="AT199" s="127">
        <v>-0.5</v>
      </c>
    </row>
    <row r="200" spans="2:46" s="4" customFormat="1" ht="15" hidden="1" customHeight="1" outlineLevel="1" x14ac:dyDescent="0.25">
      <c r="B200" s="52" t="s">
        <v>88</v>
      </c>
      <c r="C200" s="180">
        <v>4488</v>
      </c>
      <c r="D200" s="127">
        <v>1.3374999999999999</v>
      </c>
      <c r="E200" s="117">
        <v>7789</v>
      </c>
      <c r="F200" s="127">
        <v>-2.7347652347652351E-2</v>
      </c>
      <c r="G200" s="117">
        <v>12277</v>
      </c>
      <c r="H200" s="127">
        <v>0.23660354552780016</v>
      </c>
      <c r="I200" s="180">
        <v>4386</v>
      </c>
      <c r="J200" s="127">
        <v>1.4668166479190101</v>
      </c>
      <c r="K200" s="117">
        <v>6614</v>
      </c>
      <c r="L200" s="127">
        <v>-4.4771808203350694E-2</v>
      </c>
      <c r="M200" s="117">
        <v>11000</v>
      </c>
      <c r="N200" s="127">
        <v>0.26407722362675257</v>
      </c>
      <c r="O200" s="182"/>
      <c r="P200" s="135"/>
      <c r="Q200" s="128"/>
      <c r="R200" s="135"/>
      <c r="S200" s="128"/>
      <c r="T200" s="186"/>
      <c r="U200" s="182"/>
      <c r="V200" s="135"/>
      <c r="W200" s="128"/>
      <c r="X200" s="135"/>
      <c r="Y200" s="128"/>
      <c r="Z200" s="186"/>
      <c r="AA200" s="180">
        <v>74</v>
      </c>
      <c r="AB200" s="127">
        <v>-0.31481481481481477</v>
      </c>
      <c r="AC200" s="117">
        <v>1175</v>
      </c>
      <c r="AD200" s="127">
        <v>8.3948339483394863E-2</v>
      </c>
      <c r="AE200" s="117">
        <v>1249</v>
      </c>
      <c r="AF200" s="127">
        <v>4.781879194630867E-2</v>
      </c>
      <c r="AG200" s="182"/>
      <c r="AH200" s="135"/>
      <c r="AI200" s="128"/>
      <c r="AJ200" s="135"/>
      <c r="AK200" s="128"/>
      <c r="AL200" s="186"/>
      <c r="AM200" s="180">
        <v>12</v>
      </c>
      <c r="AN200" s="127">
        <v>-0.625</v>
      </c>
      <c r="AO200" s="180">
        <v>16</v>
      </c>
      <c r="AP200" s="127">
        <v>7</v>
      </c>
      <c r="AQ200" s="117">
        <v>0</v>
      </c>
      <c r="AR200" s="127" t="s">
        <v>90</v>
      </c>
      <c r="AS200" s="117">
        <v>16</v>
      </c>
      <c r="AT200" s="127">
        <v>7</v>
      </c>
    </row>
    <row r="201" spans="2:46" s="4" customFormat="1" ht="15" hidden="1" customHeight="1" outlineLevel="1" x14ac:dyDescent="0.25">
      <c r="B201" s="52" t="s">
        <v>89</v>
      </c>
      <c r="C201" s="180">
        <v>4543</v>
      </c>
      <c r="D201" s="127">
        <v>1.2042697719553614</v>
      </c>
      <c r="E201" s="117">
        <v>8153</v>
      </c>
      <c r="F201" s="127">
        <v>7.3752140129066168E-2</v>
      </c>
      <c r="G201" s="117">
        <v>12696</v>
      </c>
      <c r="H201" s="127">
        <v>0.31510254816656302</v>
      </c>
      <c r="I201" s="180">
        <v>4351</v>
      </c>
      <c r="J201" s="127">
        <v>1.332975871313673</v>
      </c>
      <c r="K201" s="117">
        <v>6733</v>
      </c>
      <c r="L201" s="127">
        <v>7.0769720101781175E-2</v>
      </c>
      <c r="M201" s="117">
        <v>11084</v>
      </c>
      <c r="N201" s="127">
        <v>0.35949957071016803</v>
      </c>
      <c r="O201" s="182"/>
      <c r="P201" s="135"/>
      <c r="Q201" s="128"/>
      <c r="R201" s="135"/>
      <c r="S201" s="128"/>
      <c r="T201" s="186"/>
      <c r="U201" s="182"/>
      <c r="V201" s="135"/>
      <c r="W201" s="128"/>
      <c r="X201" s="135"/>
      <c r="Y201" s="128"/>
      <c r="Z201" s="186"/>
      <c r="AA201" s="180">
        <v>144</v>
      </c>
      <c r="AB201" s="127">
        <v>-0.18181818181818177</v>
      </c>
      <c r="AC201" s="117">
        <v>1420</v>
      </c>
      <c r="AD201" s="127">
        <v>8.8122605363984752E-2</v>
      </c>
      <c r="AE201" s="117">
        <v>1564</v>
      </c>
      <c r="AF201" s="127">
        <v>5.6043214044564582E-2</v>
      </c>
      <c r="AG201" s="182"/>
      <c r="AH201" s="135"/>
      <c r="AI201" s="128"/>
      <c r="AJ201" s="135"/>
      <c r="AK201" s="128"/>
      <c r="AL201" s="186"/>
      <c r="AM201" s="180">
        <v>44</v>
      </c>
      <c r="AN201" s="127">
        <v>1.2000000000000002</v>
      </c>
      <c r="AO201" s="180">
        <v>4</v>
      </c>
      <c r="AP201" s="127" t="s">
        <v>90</v>
      </c>
      <c r="AQ201" s="117">
        <v>0</v>
      </c>
      <c r="AR201" s="127" t="s">
        <v>90</v>
      </c>
      <c r="AS201" s="117">
        <v>4</v>
      </c>
      <c r="AT201" s="127" t="s">
        <v>90</v>
      </c>
    </row>
    <row r="202" spans="2:46" s="4" customFormat="1" ht="15.75" collapsed="1" x14ac:dyDescent="0.25">
      <c r="B202" s="64">
        <v>2004</v>
      </c>
      <c r="C202" s="184">
        <v>24306</v>
      </c>
      <c r="D202" s="66">
        <v>0.67177935208748885</v>
      </c>
      <c r="E202" s="185">
        <v>60037</v>
      </c>
      <c r="F202" s="66">
        <v>0.12934293937284846</v>
      </c>
      <c r="G202" s="185">
        <v>84343</v>
      </c>
      <c r="H202" s="66">
        <v>0.24583456425406203</v>
      </c>
      <c r="I202" s="184">
        <v>22972</v>
      </c>
      <c r="J202" s="66">
        <v>0.82129548878141589</v>
      </c>
      <c r="K202" s="185">
        <v>52049</v>
      </c>
      <c r="L202" s="66">
        <v>0.1429041962187918</v>
      </c>
      <c r="M202" s="185">
        <v>75021</v>
      </c>
      <c r="N202" s="66">
        <v>0.29004023798878831</v>
      </c>
      <c r="O202" s="183"/>
      <c r="P202" s="66"/>
      <c r="Q202" s="65"/>
      <c r="R202" s="66"/>
      <c r="S202" s="65"/>
      <c r="T202" s="187"/>
      <c r="U202" s="183"/>
      <c r="V202" s="66"/>
      <c r="W202" s="65"/>
      <c r="X202" s="66"/>
      <c r="Y202" s="65"/>
      <c r="Z202" s="187"/>
      <c r="AA202" s="184">
        <v>1036</v>
      </c>
      <c r="AB202" s="66">
        <v>-0.37515078407720148</v>
      </c>
      <c r="AC202" s="185">
        <v>7954</v>
      </c>
      <c r="AD202" s="66">
        <v>4.3832020997375265E-2</v>
      </c>
      <c r="AE202" s="185">
        <v>8990</v>
      </c>
      <c r="AF202" s="66">
        <v>-3.1041172666522954E-2</v>
      </c>
      <c r="AG202" s="183"/>
      <c r="AH202" s="66"/>
      <c r="AI202" s="65"/>
      <c r="AJ202" s="66"/>
      <c r="AK202" s="65"/>
      <c r="AL202" s="187"/>
      <c r="AM202" s="184">
        <v>248</v>
      </c>
      <c r="AN202" s="66">
        <v>6.4377682403433445E-2</v>
      </c>
      <c r="AO202" s="184">
        <v>50</v>
      </c>
      <c r="AP202" s="66">
        <v>0.4285714285714286</v>
      </c>
      <c r="AQ202" s="185">
        <v>34</v>
      </c>
      <c r="AR202" s="66" t="s">
        <v>90</v>
      </c>
      <c r="AS202" s="185">
        <v>84</v>
      </c>
      <c r="AT202" s="66">
        <v>1.4</v>
      </c>
    </row>
    <row r="203" spans="2:46" s="4" customFormat="1" ht="15" hidden="1" customHeight="1" outlineLevel="1" x14ac:dyDescent="0.25">
      <c r="B203" s="52" t="s">
        <v>78</v>
      </c>
      <c r="C203" s="180">
        <v>1900</v>
      </c>
      <c r="D203" s="127">
        <v>9.8265895953757232E-2</v>
      </c>
      <c r="E203" s="117">
        <v>7397</v>
      </c>
      <c r="F203" s="127">
        <v>-0.13068515689270188</v>
      </c>
      <c r="G203" s="117">
        <v>9297</v>
      </c>
      <c r="H203" s="127">
        <v>-9.2001171989452124E-2</v>
      </c>
      <c r="I203" s="180">
        <v>1510</v>
      </c>
      <c r="J203" s="127">
        <v>-5.031446540880502E-2</v>
      </c>
      <c r="K203" s="117">
        <v>5824</v>
      </c>
      <c r="L203" s="127">
        <v>-0.1198428290766208</v>
      </c>
      <c r="M203" s="117">
        <v>7334</v>
      </c>
      <c r="N203" s="127">
        <v>-0.10637260874862919</v>
      </c>
      <c r="O203" s="182"/>
      <c r="P203" s="135"/>
      <c r="Q203" s="128"/>
      <c r="R203" s="135"/>
      <c r="S203" s="128"/>
      <c r="T203" s="186"/>
      <c r="U203" s="182"/>
      <c r="V203" s="135"/>
      <c r="W203" s="128"/>
      <c r="X203" s="135"/>
      <c r="Y203" s="128"/>
      <c r="Z203" s="186"/>
      <c r="AA203" s="180">
        <v>358</v>
      </c>
      <c r="AB203" s="127">
        <v>2.0862068965517242</v>
      </c>
      <c r="AC203" s="117">
        <v>1573</v>
      </c>
      <c r="AD203" s="127">
        <v>-0.16860465116279066</v>
      </c>
      <c r="AE203" s="117">
        <v>1931</v>
      </c>
      <c r="AF203" s="127">
        <v>-3.8346613545816699E-2</v>
      </c>
      <c r="AG203" s="182"/>
      <c r="AH203" s="135"/>
      <c r="AI203" s="128"/>
      <c r="AJ203" s="135"/>
      <c r="AK203" s="128"/>
      <c r="AL203" s="186"/>
      <c r="AM203" s="180">
        <v>25</v>
      </c>
      <c r="AN203" s="127">
        <v>0.13636363636363646</v>
      </c>
      <c r="AO203" s="180">
        <v>7</v>
      </c>
      <c r="AP203" s="127">
        <v>2.5</v>
      </c>
      <c r="AQ203" s="117">
        <v>0</v>
      </c>
      <c r="AR203" s="127" t="s">
        <v>90</v>
      </c>
      <c r="AS203" s="117">
        <v>7</v>
      </c>
      <c r="AT203" s="127">
        <v>2.5</v>
      </c>
    </row>
    <row r="204" spans="2:46" s="4" customFormat="1" ht="15" hidden="1" customHeight="1" outlineLevel="1" x14ac:dyDescent="0.25">
      <c r="B204" s="52" t="s">
        <v>79</v>
      </c>
      <c r="C204" s="180">
        <v>1867</v>
      </c>
      <c r="D204" s="127">
        <v>-1.8917498686284784E-2</v>
      </c>
      <c r="E204" s="117">
        <v>6576</v>
      </c>
      <c r="F204" s="127">
        <v>-0.22753435921531773</v>
      </c>
      <c r="G204" s="117">
        <v>8443</v>
      </c>
      <c r="H204" s="127">
        <v>-0.18942012288786481</v>
      </c>
      <c r="I204" s="180">
        <v>1444</v>
      </c>
      <c r="J204" s="127">
        <v>-0.13221153846153844</v>
      </c>
      <c r="K204" s="117">
        <v>5445</v>
      </c>
      <c r="L204" s="127">
        <v>-0.22755000709320472</v>
      </c>
      <c r="M204" s="117">
        <v>6889</v>
      </c>
      <c r="N204" s="127">
        <v>-0.20934236198783429</v>
      </c>
      <c r="O204" s="182"/>
      <c r="P204" s="135"/>
      <c r="Q204" s="128"/>
      <c r="R204" s="135"/>
      <c r="S204" s="128"/>
      <c r="T204" s="186"/>
      <c r="U204" s="182"/>
      <c r="V204" s="135"/>
      <c r="W204" s="128"/>
      <c r="X204" s="135"/>
      <c r="Y204" s="128"/>
      <c r="Z204" s="186"/>
      <c r="AA204" s="180">
        <v>375</v>
      </c>
      <c r="AB204" s="127">
        <v>1.5684931506849313</v>
      </c>
      <c r="AC204" s="117">
        <v>1131</v>
      </c>
      <c r="AD204" s="127">
        <v>-0.21999999999999997</v>
      </c>
      <c r="AE204" s="117">
        <v>1506</v>
      </c>
      <c r="AF204" s="127">
        <v>-5.6390977443608992E-2</v>
      </c>
      <c r="AG204" s="182"/>
      <c r="AH204" s="135"/>
      <c r="AI204" s="128"/>
      <c r="AJ204" s="135"/>
      <c r="AK204" s="128"/>
      <c r="AL204" s="186"/>
      <c r="AM204" s="180">
        <v>38</v>
      </c>
      <c r="AN204" s="127">
        <v>-0.59139784946236551</v>
      </c>
      <c r="AO204" s="180">
        <v>10</v>
      </c>
      <c r="AP204" s="127" t="s">
        <v>90</v>
      </c>
      <c r="AQ204" s="117">
        <v>0</v>
      </c>
      <c r="AR204" s="127">
        <v>-1</v>
      </c>
      <c r="AS204" s="117">
        <v>10</v>
      </c>
      <c r="AT204" s="127">
        <v>-0.2857142857142857</v>
      </c>
    </row>
    <row r="205" spans="2:46" s="4" customFormat="1" ht="15" hidden="1" customHeight="1" outlineLevel="1" x14ac:dyDescent="0.25">
      <c r="B205" s="52" t="s">
        <v>80</v>
      </c>
      <c r="C205" s="180">
        <v>2122</v>
      </c>
      <c r="D205" s="127">
        <v>0.66562009419152268</v>
      </c>
      <c r="E205" s="117">
        <v>7790</v>
      </c>
      <c r="F205" s="127">
        <v>-0.18650793650793651</v>
      </c>
      <c r="G205" s="117">
        <v>9912</v>
      </c>
      <c r="H205" s="127">
        <v>-8.6451612903225783E-2</v>
      </c>
      <c r="I205" s="180">
        <v>1757</v>
      </c>
      <c r="J205" s="127">
        <v>0.79285714285714293</v>
      </c>
      <c r="K205" s="117">
        <v>6564</v>
      </c>
      <c r="L205" s="127">
        <v>-0.20204230488694386</v>
      </c>
      <c r="M205" s="117">
        <v>8321</v>
      </c>
      <c r="N205" s="127">
        <v>-9.6132956767325695E-2</v>
      </c>
      <c r="O205" s="182"/>
      <c r="P205" s="135"/>
      <c r="Q205" s="128"/>
      <c r="R205" s="135"/>
      <c r="S205" s="128"/>
      <c r="T205" s="186"/>
      <c r="U205" s="182"/>
      <c r="V205" s="135"/>
      <c r="W205" s="128"/>
      <c r="X205" s="135"/>
      <c r="Y205" s="128"/>
      <c r="Z205" s="186"/>
      <c r="AA205" s="180">
        <v>342</v>
      </c>
      <c r="AB205" s="127">
        <v>0.86885245901639352</v>
      </c>
      <c r="AC205" s="117">
        <v>1226</v>
      </c>
      <c r="AD205" s="127">
        <v>-8.2335329341317376E-2</v>
      </c>
      <c r="AE205" s="117">
        <v>1568</v>
      </c>
      <c r="AF205" s="127">
        <v>3.2258064516129004E-2</v>
      </c>
      <c r="AG205" s="182"/>
      <c r="AH205" s="135"/>
      <c r="AI205" s="128"/>
      <c r="AJ205" s="135"/>
      <c r="AK205" s="128"/>
      <c r="AL205" s="186"/>
      <c r="AM205" s="180">
        <v>21</v>
      </c>
      <c r="AN205" s="127">
        <v>-0.80555555555555558</v>
      </c>
      <c r="AO205" s="180">
        <v>2</v>
      </c>
      <c r="AP205" s="127">
        <v>-0.33333333333333337</v>
      </c>
      <c r="AQ205" s="117">
        <v>0</v>
      </c>
      <c r="AR205" s="127">
        <v>-1</v>
      </c>
      <c r="AS205" s="117">
        <v>2</v>
      </c>
      <c r="AT205" s="127">
        <v>-0.88235294117647056</v>
      </c>
    </row>
    <row r="206" spans="2:46" s="4" customFormat="1" ht="15" hidden="1" customHeight="1" outlineLevel="1" x14ac:dyDescent="0.25">
      <c r="B206" s="52" t="s">
        <v>81</v>
      </c>
      <c r="C206" s="180">
        <v>1162</v>
      </c>
      <c r="D206" s="127">
        <v>9.5569070373588971E-3</v>
      </c>
      <c r="E206" s="117">
        <v>3418</v>
      </c>
      <c r="F206" s="127">
        <v>-6.7902917916553007E-2</v>
      </c>
      <c r="G206" s="117">
        <v>4580</v>
      </c>
      <c r="H206" s="127">
        <v>-4.9398090493980917E-2</v>
      </c>
      <c r="I206" s="180">
        <v>1016</v>
      </c>
      <c r="J206" s="127">
        <v>-2.4015369836695499E-2</v>
      </c>
      <c r="K206" s="117">
        <v>3084</v>
      </c>
      <c r="L206" s="127">
        <v>-7.719928186714542E-2</v>
      </c>
      <c r="M206" s="117">
        <v>4100</v>
      </c>
      <c r="N206" s="127">
        <v>-6.4567647729865341E-2</v>
      </c>
      <c r="O206" s="182"/>
      <c r="P206" s="135"/>
      <c r="Q206" s="128"/>
      <c r="R206" s="135"/>
      <c r="S206" s="128"/>
      <c r="T206" s="186"/>
      <c r="U206" s="182"/>
      <c r="V206" s="135"/>
      <c r="W206" s="128"/>
      <c r="X206" s="135"/>
      <c r="Y206" s="128"/>
      <c r="Z206" s="186"/>
      <c r="AA206" s="180">
        <v>121</v>
      </c>
      <c r="AB206" s="127">
        <v>2.0249999999999999</v>
      </c>
      <c r="AC206" s="117">
        <v>334</v>
      </c>
      <c r="AD206" s="127">
        <v>2.7692307692307683E-2</v>
      </c>
      <c r="AE206" s="117">
        <v>455</v>
      </c>
      <c r="AF206" s="127">
        <v>0.24657534246575352</v>
      </c>
      <c r="AG206" s="182"/>
      <c r="AH206" s="135"/>
      <c r="AI206" s="128"/>
      <c r="AJ206" s="135"/>
      <c r="AK206" s="128"/>
      <c r="AL206" s="186"/>
      <c r="AM206" s="180">
        <v>19</v>
      </c>
      <c r="AN206" s="127">
        <v>-0.70769230769230762</v>
      </c>
      <c r="AO206" s="180">
        <v>6</v>
      </c>
      <c r="AP206" s="127">
        <v>0.19999999999999996</v>
      </c>
      <c r="AQ206" s="117">
        <v>0</v>
      </c>
      <c r="AR206" s="127" t="s">
        <v>90</v>
      </c>
      <c r="AS206" s="117">
        <v>6</v>
      </c>
      <c r="AT206" s="127">
        <v>0.19999999999999996</v>
      </c>
    </row>
    <row r="207" spans="2:46" s="4" customFormat="1" ht="15" hidden="1" customHeight="1" outlineLevel="1" x14ac:dyDescent="0.25">
      <c r="B207" s="52" t="s">
        <v>82</v>
      </c>
      <c r="C207" s="180">
        <v>385</v>
      </c>
      <c r="D207" s="127">
        <v>0.9346733668341709</v>
      </c>
      <c r="E207" s="117">
        <v>1265</v>
      </c>
      <c r="F207" s="127">
        <v>-0.27465596330275233</v>
      </c>
      <c r="G207" s="117">
        <v>1650</v>
      </c>
      <c r="H207" s="127">
        <v>-0.15079773546062791</v>
      </c>
      <c r="I207" s="180">
        <v>357</v>
      </c>
      <c r="J207" s="127">
        <v>0.96153846153846145</v>
      </c>
      <c r="K207" s="117">
        <v>1252</v>
      </c>
      <c r="L207" s="127">
        <v>-0.27963176064441886</v>
      </c>
      <c r="M207" s="117">
        <v>1609</v>
      </c>
      <c r="N207" s="127">
        <v>-0.16197916666666667</v>
      </c>
      <c r="O207" s="182"/>
      <c r="P207" s="135"/>
      <c r="Q207" s="128"/>
      <c r="R207" s="135"/>
      <c r="S207" s="128"/>
      <c r="T207" s="186"/>
      <c r="U207" s="182"/>
      <c r="V207" s="135"/>
      <c r="W207" s="128"/>
      <c r="X207" s="135"/>
      <c r="Y207" s="128"/>
      <c r="Z207" s="186"/>
      <c r="AA207" s="180">
        <v>16</v>
      </c>
      <c r="AB207" s="127">
        <v>0.33333333333333326</v>
      </c>
      <c r="AC207" s="117">
        <v>13</v>
      </c>
      <c r="AD207" s="127">
        <v>1.1666666666666665</v>
      </c>
      <c r="AE207" s="117">
        <v>29</v>
      </c>
      <c r="AF207" s="127">
        <v>0.61111111111111116</v>
      </c>
      <c r="AG207" s="182"/>
      <c r="AH207" s="135"/>
      <c r="AI207" s="128"/>
      <c r="AJ207" s="135"/>
      <c r="AK207" s="128"/>
      <c r="AL207" s="186"/>
      <c r="AM207" s="180">
        <v>11</v>
      </c>
      <c r="AN207" s="127">
        <v>1.2000000000000002</v>
      </c>
      <c r="AO207" s="180">
        <v>1</v>
      </c>
      <c r="AP207" s="127" t="s">
        <v>90</v>
      </c>
      <c r="AQ207" s="117">
        <v>0</v>
      </c>
      <c r="AR207" s="127" t="s">
        <v>90</v>
      </c>
      <c r="AS207" s="117">
        <v>1</v>
      </c>
      <c r="AT207" s="127" t="s">
        <v>90</v>
      </c>
    </row>
    <row r="208" spans="2:46" s="4" customFormat="1" ht="15" hidden="1" customHeight="1" outlineLevel="1" x14ac:dyDescent="0.25">
      <c r="B208" s="52" t="s">
        <v>83</v>
      </c>
      <c r="C208" s="180">
        <v>424</v>
      </c>
      <c r="D208" s="127">
        <v>-0.3216</v>
      </c>
      <c r="E208" s="117">
        <v>1190</v>
      </c>
      <c r="F208" s="127">
        <v>-0.1524216524216524</v>
      </c>
      <c r="G208" s="117">
        <v>1614</v>
      </c>
      <c r="H208" s="127">
        <v>-0.20453425332676201</v>
      </c>
      <c r="I208" s="180">
        <v>384</v>
      </c>
      <c r="J208" s="127">
        <v>-0.37662337662337664</v>
      </c>
      <c r="K208" s="117">
        <v>1184</v>
      </c>
      <c r="L208" s="127">
        <v>-0.14574314574314573</v>
      </c>
      <c r="M208" s="117">
        <v>1568</v>
      </c>
      <c r="N208" s="127">
        <v>-0.21678321678321677</v>
      </c>
      <c r="O208" s="182"/>
      <c r="P208" s="135"/>
      <c r="Q208" s="128"/>
      <c r="R208" s="135"/>
      <c r="S208" s="128"/>
      <c r="T208" s="186"/>
      <c r="U208" s="182"/>
      <c r="V208" s="135"/>
      <c r="W208" s="128"/>
      <c r="X208" s="135"/>
      <c r="Y208" s="128"/>
      <c r="Z208" s="186"/>
      <c r="AA208" s="180">
        <v>26</v>
      </c>
      <c r="AB208" s="127">
        <v>25</v>
      </c>
      <c r="AC208" s="117">
        <v>6</v>
      </c>
      <c r="AD208" s="127">
        <v>-0.66666666666666674</v>
      </c>
      <c r="AE208" s="117">
        <v>32</v>
      </c>
      <c r="AF208" s="127">
        <v>0.68421052631578938</v>
      </c>
      <c r="AG208" s="182"/>
      <c r="AH208" s="135"/>
      <c r="AI208" s="128"/>
      <c r="AJ208" s="135"/>
      <c r="AK208" s="128"/>
      <c r="AL208" s="186"/>
      <c r="AM208" s="180">
        <v>11</v>
      </c>
      <c r="AN208" s="127">
        <v>0.375</v>
      </c>
      <c r="AO208" s="180">
        <v>3</v>
      </c>
      <c r="AP208" s="127" t="s">
        <v>90</v>
      </c>
      <c r="AQ208" s="117">
        <v>0</v>
      </c>
      <c r="AR208" s="127" t="s">
        <v>90</v>
      </c>
      <c r="AS208" s="117">
        <v>3</v>
      </c>
      <c r="AT208" s="127" t="s">
        <v>90</v>
      </c>
    </row>
    <row r="209" spans="2:46" s="4" customFormat="1" ht="15" hidden="1" customHeight="1" outlineLevel="1" x14ac:dyDescent="0.25">
      <c r="B209" s="52" t="s">
        <v>84</v>
      </c>
      <c r="C209" s="180">
        <v>494</v>
      </c>
      <c r="D209" s="127">
        <v>1.1293103448275863</v>
      </c>
      <c r="E209" s="117">
        <v>1585</v>
      </c>
      <c r="F209" s="127">
        <v>-0.20110887096774188</v>
      </c>
      <c r="G209" s="117">
        <v>2079</v>
      </c>
      <c r="H209" s="127">
        <v>-6.1823104693140785E-2</v>
      </c>
      <c r="I209" s="180">
        <v>474</v>
      </c>
      <c r="J209" s="127">
        <v>1.2046511627906975</v>
      </c>
      <c r="K209" s="117">
        <v>1563</v>
      </c>
      <c r="L209" s="127">
        <v>-0.19928278688524592</v>
      </c>
      <c r="M209" s="117">
        <v>2037</v>
      </c>
      <c r="N209" s="127">
        <v>-5.9990770650669156E-2</v>
      </c>
      <c r="O209" s="182"/>
      <c r="P209" s="135"/>
      <c r="Q209" s="128"/>
      <c r="R209" s="135"/>
      <c r="S209" s="128"/>
      <c r="T209" s="186"/>
      <c r="U209" s="182"/>
      <c r="V209" s="135"/>
      <c r="W209" s="128"/>
      <c r="X209" s="135"/>
      <c r="Y209" s="128"/>
      <c r="Z209" s="186"/>
      <c r="AA209" s="180">
        <v>4</v>
      </c>
      <c r="AB209" s="127">
        <v>-0.19999999999999996</v>
      </c>
      <c r="AC209" s="117">
        <v>22</v>
      </c>
      <c r="AD209" s="127">
        <v>-0.3125</v>
      </c>
      <c r="AE209" s="117">
        <v>26</v>
      </c>
      <c r="AF209" s="127">
        <v>-0.29729729729729726</v>
      </c>
      <c r="AG209" s="182"/>
      <c r="AH209" s="135"/>
      <c r="AI209" s="128"/>
      <c r="AJ209" s="135"/>
      <c r="AK209" s="128"/>
      <c r="AL209" s="186"/>
      <c r="AM209" s="180">
        <v>16</v>
      </c>
      <c r="AN209" s="127">
        <v>0.60000000000000009</v>
      </c>
      <c r="AO209" s="180">
        <v>0</v>
      </c>
      <c r="AP209" s="127">
        <v>-1</v>
      </c>
      <c r="AQ209" s="117">
        <v>0</v>
      </c>
      <c r="AR209" s="127" t="s">
        <v>90</v>
      </c>
      <c r="AS209" s="117">
        <v>0</v>
      </c>
      <c r="AT209" s="127">
        <v>-1</v>
      </c>
    </row>
    <row r="210" spans="2:46" s="4" customFormat="1" ht="15" hidden="1" customHeight="1" outlineLevel="1" x14ac:dyDescent="0.25">
      <c r="B210" s="52" t="s">
        <v>85</v>
      </c>
      <c r="C210" s="180">
        <v>288</v>
      </c>
      <c r="D210" s="127">
        <v>-0.23607427055702923</v>
      </c>
      <c r="E210" s="117">
        <v>1247</v>
      </c>
      <c r="F210" s="127">
        <v>0.1388127853881278</v>
      </c>
      <c r="G210" s="117">
        <v>1535</v>
      </c>
      <c r="H210" s="127">
        <v>4.2798913043478271E-2</v>
      </c>
      <c r="I210" s="180">
        <v>266</v>
      </c>
      <c r="J210" s="127">
        <v>-0.26111111111111107</v>
      </c>
      <c r="K210" s="117">
        <v>1220</v>
      </c>
      <c r="L210" s="127">
        <v>0.13172541743970312</v>
      </c>
      <c r="M210" s="117">
        <v>1486</v>
      </c>
      <c r="N210" s="127">
        <v>3.3379694019471495E-2</v>
      </c>
      <c r="O210" s="182"/>
      <c r="P210" s="135"/>
      <c r="Q210" s="128"/>
      <c r="R210" s="135"/>
      <c r="S210" s="128"/>
      <c r="T210" s="186"/>
      <c r="U210" s="182"/>
      <c r="V210" s="135"/>
      <c r="W210" s="128"/>
      <c r="X210" s="135"/>
      <c r="Y210" s="128"/>
      <c r="Z210" s="186"/>
      <c r="AA210" s="180">
        <v>9</v>
      </c>
      <c r="AB210" s="127">
        <v>1.25</v>
      </c>
      <c r="AC210" s="117">
        <v>27</v>
      </c>
      <c r="AD210" s="127">
        <v>0.58823529411764697</v>
      </c>
      <c r="AE210" s="117">
        <v>36</v>
      </c>
      <c r="AF210" s="127">
        <v>0.71428571428571419</v>
      </c>
      <c r="AG210" s="182"/>
      <c r="AH210" s="135"/>
      <c r="AI210" s="128"/>
      <c r="AJ210" s="135"/>
      <c r="AK210" s="128"/>
      <c r="AL210" s="186"/>
      <c r="AM210" s="180">
        <v>13</v>
      </c>
      <c r="AN210" s="127">
        <v>0</v>
      </c>
      <c r="AO210" s="180">
        <v>0</v>
      </c>
      <c r="AP210" s="127" t="s">
        <v>90</v>
      </c>
      <c r="AQ210" s="117">
        <v>0</v>
      </c>
      <c r="AR210" s="127" t="s">
        <v>90</v>
      </c>
      <c r="AS210" s="117">
        <v>0</v>
      </c>
      <c r="AT210" s="127" t="s">
        <v>90</v>
      </c>
    </row>
    <row r="211" spans="2:46" s="4" customFormat="1" ht="15" hidden="1" customHeight="1" outlineLevel="1" x14ac:dyDescent="0.25">
      <c r="B211" s="52" t="s">
        <v>86</v>
      </c>
      <c r="C211" s="180">
        <v>363</v>
      </c>
      <c r="D211" s="127">
        <v>0.77073170731707319</v>
      </c>
      <c r="E211" s="117">
        <v>1799</v>
      </c>
      <c r="F211" s="127">
        <v>0.62658227848101267</v>
      </c>
      <c r="G211" s="117">
        <v>2162</v>
      </c>
      <c r="H211" s="127">
        <v>0.64912280701754388</v>
      </c>
      <c r="I211" s="180">
        <v>337</v>
      </c>
      <c r="J211" s="127">
        <v>1.5149253731343282</v>
      </c>
      <c r="K211" s="117">
        <v>1779</v>
      </c>
      <c r="L211" s="127">
        <v>0.62169553327256155</v>
      </c>
      <c r="M211" s="117">
        <v>2116</v>
      </c>
      <c r="N211" s="127">
        <v>0.71892770105605197</v>
      </c>
      <c r="O211" s="182"/>
      <c r="P211" s="135"/>
      <c r="Q211" s="128"/>
      <c r="R211" s="135"/>
      <c r="S211" s="128"/>
      <c r="T211" s="186"/>
      <c r="U211" s="182"/>
      <c r="V211" s="135"/>
      <c r="W211" s="128"/>
      <c r="X211" s="135"/>
      <c r="Y211" s="128"/>
      <c r="Z211" s="186"/>
      <c r="AA211" s="180">
        <v>14</v>
      </c>
      <c r="AB211" s="127">
        <v>-0.76666666666666661</v>
      </c>
      <c r="AC211" s="117">
        <v>20</v>
      </c>
      <c r="AD211" s="127">
        <v>1.2222222222222223</v>
      </c>
      <c r="AE211" s="117">
        <v>34</v>
      </c>
      <c r="AF211" s="127">
        <v>-0.50724637681159424</v>
      </c>
      <c r="AG211" s="182"/>
      <c r="AH211" s="135"/>
      <c r="AI211" s="128"/>
      <c r="AJ211" s="135"/>
      <c r="AK211" s="128"/>
      <c r="AL211" s="186"/>
      <c r="AM211" s="180">
        <v>10</v>
      </c>
      <c r="AN211" s="127">
        <v>-9.0909090909090939E-2</v>
      </c>
      <c r="AO211" s="180">
        <v>2</v>
      </c>
      <c r="AP211" s="127" t="s">
        <v>90</v>
      </c>
      <c r="AQ211" s="117">
        <v>0</v>
      </c>
      <c r="AR211" s="127" t="s">
        <v>90</v>
      </c>
      <c r="AS211" s="117">
        <v>2</v>
      </c>
      <c r="AT211" s="127" t="s">
        <v>90</v>
      </c>
    </row>
    <row r="212" spans="2:46" s="4" customFormat="1" ht="15" hidden="1" customHeight="1" outlineLevel="1" x14ac:dyDescent="0.25">
      <c r="B212" s="52" t="s">
        <v>87</v>
      </c>
      <c r="C212" s="180">
        <v>1553</v>
      </c>
      <c r="D212" s="127">
        <v>5.2168021680216725E-2</v>
      </c>
      <c r="E212" s="117">
        <v>5293</v>
      </c>
      <c r="F212" s="127">
        <v>0.10339795705649357</v>
      </c>
      <c r="G212" s="117">
        <v>6846</v>
      </c>
      <c r="H212" s="127">
        <v>9.1343854615016706E-2</v>
      </c>
      <c r="I212" s="180">
        <v>1425</v>
      </c>
      <c r="J212" s="127">
        <v>9.8689282960678471E-2</v>
      </c>
      <c r="K212" s="117">
        <v>4414</v>
      </c>
      <c r="L212" s="127">
        <v>0.18274383708467301</v>
      </c>
      <c r="M212" s="117">
        <v>5839</v>
      </c>
      <c r="N212" s="127">
        <v>0.16106581825412603</v>
      </c>
      <c r="O212" s="182"/>
      <c r="P212" s="135"/>
      <c r="Q212" s="128"/>
      <c r="R212" s="135"/>
      <c r="S212" s="128"/>
      <c r="T212" s="186"/>
      <c r="U212" s="182"/>
      <c r="V212" s="135"/>
      <c r="W212" s="128"/>
      <c r="X212" s="135"/>
      <c r="Y212" s="128"/>
      <c r="Z212" s="186"/>
      <c r="AA212" s="180">
        <v>109</v>
      </c>
      <c r="AB212" s="127">
        <v>-0.310126582278481</v>
      </c>
      <c r="AC212" s="117">
        <v>879</v>
      </c>
      <c r="AD212" s="127">
        <v>-0.17464788732394365</v>
      </c>
      <c r="AE212" s="117">
        <v>988</v>
      </c>
      <c r="AF212" s="127">
        <v>-0.19215044971381845</v>
      </c>
      <c r="AG212" s="182"/>
      <c r="AH212" s="135"/>
      <c r="AI212" s="128"/>
      <c r="AJ212" s="135"/>
      <c r="AK212" s="128"/>
      <c r="AL212" s="186"/>
      <c r="AM212" s="180">
        <v>17</v>
      </c>
      <c r="AN212" s="127">
        <v>-0.10526315789473684</v>
      </c>
      <c r="AO212" s="180">
        <v>2</v>
      </c>
      <c r="AP212" s="127">
        <v>0</v>
      </c>
      <c r="AQ212" s="117">
        <v>0</v>
      </c>
      <c r="AR212" s="127" t="s">
        <v>90</v>
      </c>
      <c r="AS212" s="117">
        <v>2</v>
      </c>
      <c r="AT212" s="127">
        <v>0</v>
      </c>
    </row>
    <row r="213" spans="2:46" s="4" customFormat="1" ht="15" hidden="1" customHeight="1" outlineLevel="1" x14ac:dyDescent="0.25">
      <c r="B213" s="52" t="s">
        <v>88</v>
      </c>
      <c r="C213" s="180">
        <v>1920</v>
      </c>
      <c r="D213" s="127">
        <v>5.3208996160175603E-2</v>
      </c>
      <c r="E213" s="117">
        <v>8008</v>
      </c>
      <c r="F213" s="127">
        <v>0.10883411797286069</v>
      </c>
      <c r="G213" s="117">
        <v>9928</v>
      </c>
      <c r="H213" s="127">
        <v>9.7622996130458883E-2</v>
      </c>
      <c r="I213" s="180">
        <v>1778</v>
      </c>
      <c r="J213" s="127">
        <v>7.7575757575757631E-2</v>
      </c>
      <c r="K213" s="117">
        <v>6924</v>
      </c>
      <c r="L213" s="127">
        <v>0.16919959473150969</v>
      </c>
      <c r="M213" s="117">
        <v>8702</v>
      </c>
      <c r="N213" s="127">
        <v>0.14923402007395659</v>
      </c>
      <c r="O213" s="182"/>
      <c r="P213" s="135"/>
      <c r="Q213" s="128"/>
      <c r="R213" s="135"/>
      <c r="S213" s="128"/>
      <c r="T213" s="186"/>
      <c r="U213" s="182"/>
      <c r="V213" s="135"/>
      <c r="W213" s="128"/>
      <c r="X213" s="135"/>
      <c r="Y213" s="128"/>
      <c r="Z213" s="186"/>
      <c r="AA213" s="180">
        <v>108</v>
      </c>
      <c r="AB213" s="127">
        <v>-0.26530612244897955</v>
      </c>
      <c r="AC213" s="117">
        <v>1084</v>
      </c>
      <c r="AD213" s="127">
        <v>-0.16615384615384621</v>
      </c>
      <c r="AE213" s="117">
        <v>1192</v>
      </c>
      <c r="AF213" s="127">
        <v>-0.17622667588113339</v>
      </c>
      <c r="AG213" s="182"/>
      <c r="AH213" s="135"/>
      <c r="AI213" s="128"/>
      <c r="AJ213" s="135"/>
      <c r="AK213" s="128"/>
      <c r="AL213" s="186"/>
      <c r="AM213" s="180">
        <v>32</v>
      </c>
      <c r="AN213" s="127">
        <v>0.39130434782608692</v>
      </c>
      <c r="AO213" s="180">
        <v>2</v>
      </c>
      <c r="AP213" s="127">
        <v>-0.33333333333333337</v>
      </c>
      <c r="AQ213" s="117">
        <v>0</v>
      </c>
      <c r="AR213" s="127" t="s">
        <v>90</v>
      </c>
      <c r="AS213" s="117">
        <v>2</v>
      </c>
      <c r="AT213" s="127">
        <v>-0.33333333333333337</v>
      </c>
    </row>
    <row r="214" spans="2:46" s="4" customFormat="1" ht="15" hidden="1" customHeight="1" outlineLevel="1" x14ac:dyDescent="0.25">
      <c r="B214" s="52" t="s">
        <v>89</v>
      </c>
      <c r="C214" s="180">
        <v>2061</v>
      </c>
      <c r="D214" s="127">
        <v>-0.10508033000434214</v>
      </c>
      <c r="E214" s="117">
        <v>7593</v>
      </c>
      <c r="F214" s="127">
        <v>-8.1973159231048198E-2</v>
      </c>
      <c r="G214" s="117">
        <v>9654</v>
      </c>
      <c r="H214" s="127">
        <v>-8.7005863438623043E-2</v>
      </c>
      <c r="I214" s="180">
        <v>1865</v>
      </c>
      <c r="J214" s="127">
        <v>0.18865519439133216</v>
      </c>
      <c r="K214" s="117">
        <v>6288</v>
      </c>
      <c r="L214" s="127">
        <v>-4.248515303791689E-2</v>
      </c>
      <c r="M214" s="117">
        <v>8153</v>
      </c>
      <c r="N214" s="127">
        <v>2.0894788593903701E-3</v>
      </c>
      <c r="O214" s="182"/>
      <c r="P214" s="135"/>
      <c r="Q214" s="128"/>
      <c r="R214" s="135"/>
      <c r="S214" s="128"/>
      <c r="T214" s="186"/>
      <c r="U214" s="182"/>
      <c r="V214" s="135"/>
      <c r="W214" s="128"/>
      <c r="X214" s="135"/>
      <c r="Y214" s="128"/>
      <c r="Z214" s="186"/>
      <c r="AA214" s="180">
        <v>176</v>
      </c>
      <c r="AB214" s="127">
        <v>-0.75453277545327757</v>
      </c>
      <c r="AC214" s="117">
        <v>1305</v>
      </c>
      <c r="AD214" s="127">
        <v>-0.23415492957746475</v>
      </c>
      <c r="AE214" s="117">
        <v>1481</v>
      </c>
      <c r="AF214" s="127">
        <v>-0.38826931020239575</v>
      </c>
      <c r="AG214" s="182"/>
      <c r="AH214" s="135"/>
      <c r="AI214" s="128"/>
      <c r="AJ214" s="135"/>
      <c r="AK214" s="128"/>
      <c r="AL214" s="186"/>
      <c r="AM214" s="180">
        <v>20</v>
      </c>
      <c r="AN214" s="127">
        <v>0.17647058823529416</v>
      </c>
      <c r="AO214" s="180">
        <v>0</v>
      </c>
      <c r="AP214" s="127" t="s">
        <v>90</v>
      </c>
      <c r="AQ214" s="117">
        <v>0</v>
      </c>
      <c r="AR214" s="127" t="s">
        <v>90</v>
      </c>
      <c r="AS214" s="117">
        <v>0</v>
      </c>
      <c r="AT214" s="127" t="s">
        <v>90</v>
      </c>
    </row>
    <row r="215" spans="2:46" s="4" customFormat="1" ht="15.75" collapsed="1" x14ac:dyDescent="0.25">
      <c r="B215" s="64">
        <v>2003</v>
      </c>
      <c r="C215" s="184">
        <v>14539</v>
      </c>
      <c r="D215" s="66">
        <v>9.3322304105880605E-2</v>
      </c>
      <c r="E215" s="185">
        <v>53161</v>
      </c>
      <c r="F215" s="66">
        <v>-8.1657683803206149E-2</v>
      </c>
      <c r="G215" s="185">
        <v>67700</v>
      </c>
      <c r="H215" s="66">
        <v>-4.8970303149495686E-2</v>
      </c>
      <c r="I215" s="184">
        <v>12613</v>
      </c>
      <c r="J215" s="66">
        <v>0.11639228181979111</v>
      </c>
      <c r="K215" s="185">
        <v>45541</v>
      </c>
      <c r="L215" s="66">
        <v>-6.4981727097277564E-2</v>
      </c>
      <c r="M215" s="185">
        <v>58154</v>
      </c>
      <c r="N215" s="66">
        <v>-3.0831277914805666E-2</v>
      </c>
      <c r="O215" s="183"/>
      <c r="P215" s="66"/>
      <c r="Q215" s="65"/>
      <c r="R215" s="66"/>
      <c r="S215" s="65"/>
      <c r="T215" s="187"/>
      <c r="U215" s="183"/>
      <c r="V215" s="66"/>
      <c r="W215" s="65"/>
      <c r="X215" s="66"/>
      <c r="Y215" s="65"/>
      <c r="Z215" s="187"/>
      <c r="AA215" s="184">
        <v>1658</v>
      </c>
      <c r="AB215" s="66">
        <v>4.3423536815607289E-2</v>
      </c>
      <c r="AC215" s="185">
        <v>7620</v>
      </c>
      <c r="AD215" s="66">
        <v>-0.16757701551234438</v>
      </c>
      <c r="AE215" s="185">
        <v>9278</v>
      </c>
      <c r="AF215" s="66">
        <v>-0.13636786744857121</v>
      </c>
      <c r="AG215" s="183"/>
      <c r="AH215" s="66"/>
      <c r="AI215" s="65"/>
      <c r="AJ215" s="66"/>
      <c r="AK215" s="65"/>
      <c r="AL215" s="187"/>
      <c r="AM215" s="184">
        <v>233</v>
      </c>
      <c r="AN215" s="66">
        <v>-0.40862944162436543</v>
      </c>
      <c r="AO215" s="184">
        <v>35</v>
      </c>
      <c r="AP215" s="66">
        <v>1.0588235294117645</v>
      </c>
      <c r="AQ215" s="185">
        <v>0</v>
      </c>
      <c r="AR215" s="66">
        <v>-1</v>
      </c>
      <c r="AS215" s="185">
        <v>35</v>
      </c>
      <c r="AT215" s="66">
        <v>-0.22222222222222221</v>
      </c>
    </row>
    <row r="216" spans="2:46" s="4" customFormat="1" ht="15" hidden="1" customHeight="1" outlineLevel="1" x14ac:dyDescent="0.25">
      <c r="B216" s="52" t="s">
        <v>78</v>
      </c>
      <c r="C216" s="180">
        <v>1730</v>
      </c>
      <c r="D216" s="127">
        <v>-3.0269058295964157E-2</v>
      </c>
      <c r="E216" s="117">
        <v>8509</v>
      </c>
      <c r="F216" s="127">
        <v>-7.6967930029154807E-3</v>
      </c>
      <c r="G216" s="117">
        <v>10239</v>
      </c>
      <c r="H216" s="127">
        <v>-1.1584129742253091E-2</v>
      </c>
      <c r="I216" s="180">
        <v>1590</v>
      </c>
      <c r="J216" s="127">
        <v>8.8295687885010299E-2</v>
      </c>
      <c r="K216" s="117">
        <v>6617</v>
      </c>
      <c r="L216" s="127">
        <v>3.4552845528455389E-2</v>
      </c>
      <c r="M216" s="117">
        <v>8207</v>
      </c>
      <c r="N216" s="127">
        <v>4.4546264477535846E-2</v>
      </c>
      <c r="O216" s="182"/>
      <c r="P216" s="135"/>
      <c r="Q216" s="128"/>
      <c r="R216" s="135"/>
      <c r="S216" s="128"/>
      <c r="T216" s="186"/>
      <c r="U216" s="182"/>
      <c r="V216" s="135"/>
      <c r="W216" s="128"/>
      <c r="X216" s="135"/>
      <c r="Y216" s="128"/>
      <c r="Z216" s="186"/>
      <c r="AA216" s="180">
        <v>116</v>
      </c>
      <c r="AB216" s="127">
        <v>-0.61333333333333329</v>
      </c>
      <c r="AC216" s="117">
        <v>1892</v>
      </c>
      <c r="AD216" s="127">
        <v>-0.13171179440110137</v>
      </c>
      <c r="AE216" s="117">
        <v>2008</v>
      </c>
      <c r="AF216" s="127">
        <v>-0.18999596611536906</v>
      </c>
      <c r="AG216" s="182"/>
      <c r="AH216" s="135"/>
      <c r="AI216" s="128"/>
      <c r="AJ216" s="135"/>
      <c r="AK216" s="128"/>
      <c r="AL216" s="186"/>
      <c r="AM216" s="180">
        <v>22</v>
      </c>
      <c r="AN216" s="127">
        <v>4.7619047619047672E-2</v>
      </c>
      <c r="AO216" s="180">
        <v>2</v>
      </c>
      <c r="AP216" s="127">
        <v>0</v>
      </c>
      <c r="AQ216" s="117">
        <v>0</v>
      </c>
      <c r="AR216" s="127" t="s">
        <v>90</v>
      </c>
      <c r="AS216" s="117">
        <v>2</v>
      </c>
      <c r="AT216" s="127">
        <v>0</v>
      </c>
    </row>
    <row r="217" spans="2:46" s="4" customFormat="1" ht="15" hidden="1" customHeight="1" outlineLevel="1" x14ac:dyDescent="0.25">
      <c r="B217" s="52" t="s">
        <v>79</v>
      </c>
      <c r="C217" s="180">
        <v>1903</v>
      </c>
      <c r="D217" s="127">
        <v>8.002270147559587E-2</v>
      </c>
      <c r="E217" s="117">
        <v>8513</v>
      </c>
      <c r="F217" s="127">
        <v>8.2665649243291339E-2</v>
      </c>
      <c r="G217" s="117">
        <v>10416</v>
      </c>
      <c r="H217" s="127">
        <v>8.2181818181818134E-2</v>
      </c>
      <c r="I217" s="180">
        <v>1664</v>
      </c>
      <c r="J217" s="127">
        <v>0.11602951039570764</v>
      </c>
      <c r="K217" s="117">
        <v>7049</v>
      </c>
      <c r="L217" s="127">
        <v>0.12838162317912594</v>
      </c>
      <c r="M217" s="117">
        <v>8713</v>
      </c>
      <c r="N217" s="127">
        <v>0.12600155078831743</v>
      </c>
      <c r="O217" s="182"/>
      <c r="P217" s="135"/>
      <c r="Q217" s="128"/>
      <c r="R217" s="135"/>
      <c r="S217" s="128"/>
      <c r="T217" s="186"/>
      <c r="U217" s="182"/>
      <c r="V217" s="135"/>
      <c r="W217" s="128"/>
      <c r="X217" s="135"/>
      <c r="Y217" s="128"/>
      <c r="Z217" s="186"/>
      <c r="AA217" s="180">
        <v>146</v>
      </c>
      <c r="AB217" s="127">
        <v>-0.42063492063492058</v>
      </c>
      <c r="AC217" s="117">
        <v>1450</v>
      </c>
      <c r="AD217" s="127">
        <v>-0.1027227722772277</v>
      </c>
      <c r="AE217" s="117">
        <v>1596</v>
      </c>
      <c r="AF217" s="127">
        <v>-0.145610278372591</v>
      </c>
      <c r="AG217" s="182"/>
      <c r="AH217" s="135"/>
      <c r="AI217" s="128"/>
      <c r="AJ217" s="135"/>
      <c r="AK217" s="128"/>
      <c r="AL217" s="186"/>
      <c r="AM217" s="180">
        <v>93</v>
      </c>
      <c r="AN217" s="127">
        <v>4.8125</v>
      </c>
      <c r="AO217" s="180">
        <v>0</v>
      </c>
      <c r="AP217" s="127">
        <v>-1</v>
      </c>
      <c r="AQ217" s="117">
        <v>14</v>
      </c>
      <c r="AR217" s="127" t="s">
        <v>90</v>
      </c>
      <c r="AS217" s="117">
        <v>14</v>
      </c>
      <c r="AT217" s="127">
        <v>3.666666666666667</v>
      </c>
    </row>
    <row r="218" spans="2:46" s="4" customFormat="1" ht="15" hidden="1" customHeight="1" outlineLevel="1" x14ac:dyDescent="0.25">
      <c r="B218" s="52" t="s">
        <v>80</v>
      </c>
      <c r="C218" s="180">
        <v>1274</v>
      </c>
      <c r="D218" s="127">
        <v>-0.28467153284671531</v>
      </c>
      <c r="E218" s="117">
        <v>9576</v>
      </c>
      <c r="F218" s="127">
        <v>0.2565280146962341</v>
      </c>
      <c r="G218" s="117">
        <v>10850</v>
      </c>
      <c r="H218" s="127">
        <v>0.1540097851520954</v>
      </c>
      <c r="I218" s="180">
        <v>980</v>
      </c>
      <c r="J218" s="127">
        <v>-0.29698708751793401</v>
      </c>
      <c r="K218" s="117">
        <v>8226</v>
      </c>
      <c r="L218" s="127">
        <v>0.56031866464339908</v>
      </c>
      <c r="M218" s="117">
        <v>9206</v>
      </c>
      <c r="N218" s="127">
        <v>0.38103810381038095</v>
      </c>
      <c r="O218" s="182"/>
      <c r="P218" s="135"/>
      <c r="Q218" s="128"/>
      <c r="R218" s="135"/>
      <c r="S218" s="128"/>
      <c r="T218" s="186"/>
      <c r="U218" s="182"/>
      <c r="V218" s="135"/>
      <c r="W218" s="128"/>
      <c r="X218" s="135"/>
      <c r="Y218" s="128"/>
      <c r="Z218" s="186"/>
      <c r="AA218" s="180">
        <v>183</v>
      </c>
      <c r="AB218" s="127">
        <v>-0.50406504065040658</v>
      </c>
      <c r="AC218" s="117">
        <v>1336</v>
      </c>
      <c r="AD218" s="127">
        <v>-0.43027718550106608</v>
      </c>
      <c r="AE218" s="117">
        <v>1519</v>
      </c>
      <c r="AF218" s="127">
        <v>-0.44030950626381726</v>
      </c>
      <c r="AG218" s="182"/>
      <c r="AH218" s="135"/>
      <c r="AI218" s="128"/>
      <c r="AJ218" s="135"/>
      <c r="AK218" s="128"/>
      <c r="AL218" s="186"/>
      <c r="AM218" s="180">
        <v>108</v>
      </c>
      <c r="AN218" s="127">
        <v>6.7142857142857144</v>
      </c>
      <c r="AO218" s="180">
        <v>3</v>
      </c>
      <c r="AP218" s="127">
        <v>-0.25</v>
      </c>
      <c r="AQ218" s="117">
        <v>14</v>
      </c>
      <c r="AR218" s="127">
        <v>2.5</v>
      </c>
      <c r="AS218" s="117">
        <v>17</v>
      </c>
      <c r="AT218" s="127">
        <v>1.125</v>
      </c>
    </row>
    <row r="219" spans="2:46" s="4" customFormat="1" ht="15" hidden="1" customHeight="1" outlineLevel="1" x14ac:dyDescent="0.25">
      <c r="B219" s="52" t="s">
        <v>81</v>
      </c>
      <c r="C219" s="180">
        <v>1151</v>
      </c>
      <c r="D219" s="127">
        <v>6.7717996289424764E-2</v>
      </c>
      <c r="E219" s="117">
        <v>3667</v>
      </c>
      <c r="F219" s="127">
        <v>-0.21241408934707906</v>
      </c>
      <c r="G219" s="117">
        <v>4818</v>
      </c>
      <c r="H219" s="127">
        <v>-0.15974886641088248</v>
      </c>
      <c r="I219" s="180">
        <v>1041</v>
      </c>
      <c r="J219" s="127">
        <v>3.376365441906648E-2</v>
      </c>
      <c r="K219" s="117">
        <v>3342</v>
      </c>
      <c r="L219" s="127">
        <v>-0.13262392940565793</v>
      </c>
      <c r="M219" s="117">
        <v>4383</v>
      </c>
      <c r="N219" s="127">
        <v>-9.8148148148148096E-2</v>
      </c>
      <c r="O219" s="182"/>
      <c r="P219" s="135"/>
      <c r="Q219" s="128"/>
      <c r="R219" s="135"/>
      <c r="S219" s="128"/>
      <c r="T219" s="186"/>
      <c r="U219" s="182"/>
      <c r="V219" s="135"/>
      <c r="W219" s="128"/>
      <c r="X219" s="135"/>
      <c r="Y219" s="128"/>
      <c r="Z219" s="186"/>
      <c r="AA219" s="180">
        <v>40</v>
      </c>
      <c r="AB219" s="127">
        <v>-0.34426229508196726</v>
      </c>
      <c r="AC219" s="117">
        <v>325</v>
      </c>
      <c r="AD219" s="127">
        <v>-0.5952677459526774</v>
      </c>
      <c r="AE219" s="117">
        <v>365</v>
      </c>
      <c r="AF219" s="127">
        <v>-0.57754629629629628</v>
      </c>
      <c r="AG219" s="182"/>
      <c r="AH219" s="135"/>
      <c r="AI219" s="128"/>
      <c r="AJ219" s="135"/>
      <c r="AK219" s="128"/>
      <c r="AL219" s="186"/>
      <c r="AM219" s="180">
        <v>65</v>
      </c>
      <c r="AN219" s="127">
        <v>7.125</v>
      </c>
      <c r="AO219" s="180">
        <v>5</v>
      </c>
      <c r="AP219" s="127">
        <v>1.5</v>
      </c>
      <c r="AQ219" s="117">
        <v>0</v>
      </c>
      <c r="AR219" s="127" t="s">
        <v>90</v>
      </c>
      <c r="AS219" s="117">
        <v>5</v>
      </c>
      <c r="AT219" s="127">
        <v>1.5</v>
      </c>
    </row>
    <row r="220" spans="2:46" s="4" customFormat="1" ht="15" hidden="1" customHeight="1" outlineLevel="1" x14ac:dyDescent="0.25">
      <c r="B220" s="52" t="s">
        <v>82</v>
      </c>
      <c r="C220" s="180">
        <v>199</v>
      </c>
      <c r="D220" s="127">
        <v>-2.9268292682926855E-2</v>
      </c>
      <c r="E220" s="117">
        <v>1744</v>
      </c>
      <c r="F220" s="127">
        <v>-0.22729286663712889</v>
      </c>
      <c r="G220" s="117">
        <v>1943</v>
      </c>
      <c r="H220" s="127">
        <v>-0.21080422420796097</v>
      </c>
      <c r="I220" s="180">
        <v>182</v>
      </c>
      <c r="J220" s="127">
        <v>-2.6737967914438499E-2</v>
      </c>
      <c r="K220" s="117">
        <v>1738</v>
      </c>
      <c r="L220" s="127">
        <v>-0.20711678832116787</v>
      </c>
      <c r="M220" s="117">
        <v>1920</v>
      </c>
      <c r="N220" s="127">
        <v>-0.19293820933165196</v>
      </c>
      <c r="O220" s="182"/>
      <c r="P220" s="135"/>
      <c r="Q220" s="128"/>
      <c r="R220" s="135"/>
      <c r="S220" s="128"/>
      <c r="T220" s="186"/>
      <c r="U220" s="182"/>
      <c r="V220" s="135"/>
      <c r="W220" s="128"/>
      <c r="X220" s="135"/>
      <c r="Y220" s="128"/>
      <c r="Z220" s="186"/>
      <c r="AA220" s="180">
        <v>12</v>
      </c>
      <c r="AB220" s="127">
        <v>1.4</v>
      </c>
      <c r="AC220" s="117">
        <v>6</v>
      </c>
      <c r="AD220" s="127">
        <v>-0.90769230769230769</v>
      </c>
      <c r="AE220" s="117">
        <v>18</v>
      </c>
      <c r="AF220" s="127">
        <v>-0.74285714285714288</v>
      </c>
      <c r="AG220" s="182"/>
      <c r="AH220" s="135"/>
      <c r="AI220" s="128"/>
      <c r="AJ220" s="135"/>
      <c r="AK220" s="128"/>
      <c r="AL220" s="186"/>
      <c r="AM220" s="180">
        <v>5</v>
      </c>
      <c r="AN220" s="127">
        <v>-0.61538461538461542</v>
      </c>
      <c r="AO220" s="180">
        <v>0</v>
      </c>
      <c r="AP220" s="127" t="s">
        <v>90</v>
      </c>
      <c r="AQ220" s="117">
        <v>0</v>
      </c>
      <c r="AR220" s="127" t="s">
        <v>90</v>
      </c>
      <c r="AS220" s="117">
        <v>0</v>
      </c>
      <c r="AT220" s="127" t="s">
        <v>90</v>
      </c>
    </row>
    <row r="221" spans="2:46" s="4" customFormat="1" ht="15" hidden="1" customHeight="1" outlineLevel="1" x14ac:dyDescent="0.25">
      <c r="B221" s="52" t="s">
        <v>83</v>
      </c>
      <c r="C221" s="180">
        <v>625</v>
      </c>
      <c r="D221" s="127">
        <v>2.5511363636363638</v>
      </c>
      <c r="E221" s="117">
        <v>1404</v>
      </c>
      <c r="F221" s="127">
        <v>-0.11698113207547167</v>
      </c>
      <c r="G221" s="117">
        <v>2029</v>
      </c>
      <c r="H221" s="127">
        <v>0.14892412231030572</v>
      </c>
      <c r="I221" s="180">
        <v>616</v>
      </c>
      <c r="J221" s="127">
        <v>2.8987341772151898</v>
      </c>
      <c r="K221" s="117">
        <v>1386</v>
      </c>
      <c r="L221" s="127">
        <v>-0.10982658959537572</v>
      </c>
      <c r="M221" s="117">
        <v>2002</v>
      </c>
      <c r="N221" s="127">
        <v>0.16734693877551021</v>
      </c>
      <c r="O221" s="182"/>
      <c r="P221" s="135"/>
      <c r="Q221" s="128"/>
      <c r="R221" s="135"/>
      <c r="S221" s="128"/>
      <c r="T221" s="186"/>
      <c r="U221" s="182"/>
      <c r="V221" s="135"/>
      <c r="W221" s="128"/>
      <c r="X221" s="135"/>
      <c r="Y221" s="128"/>
      <c r="Z221" s="186"/>
      <c r="AA221" s="180">
        <v>1</v>
      </c>
      <c r="AB221" s="127">
        <v>-0.875</v>
      </c>
      <c r="AC221" s="117">
        <v>18</v>
      </c>
      <c r="AD221" s="127">
        <v>-0.45454545454545459</v>
      </c>
      <c r="AE221" s="117">
        <v>19</v>
      </c>
      <c r="AF221" s="127">
        <v>-0.53658536585365857</v>
      </c>
      <c r="AG221" s="182"/>
      <c r="AH221" s="135"/>
      <c r="AI221" s="128"/>
      <c r="AJ221" s="135"/>
      <c r="AK221" s="128"/>
      <c r="AL221" s="186"/>
      <c r="AM221" s="180">
        <v>8</v>
      </c>
      <c r="AN221" s="127">
        <v>0.14285714285714279</v>
      </c>
      <c r="AO221" s="180">
        <v>0</v>
      </c>
      <c r="AP221" s="127">
        <v>-1</v>
      </c>
      <c r="AQ221" s="117">
        <v>0</v>
      </c>
      <c r="AR221" s="127" t="s">
        <v>90</v>
      </c>
      <c r="AS221" s="117">
        <v>0</v>
      </c>
      <c r="AT221" s="127">
        <v>-1</v>
      </c>
    </row>
    <row r="222" spans="2:46" s="4" customFormat="1" ht="15" hidden="1" customHeight="1" outlineLevel="1" x14ac:dyDescent="0.25">
      <c r="B222" s="52" t="s">
        <v>84</v>
      </c>
      <c r="C222" s="180">
        <v>232</v>
      </c>
      <c r="D222" s="127">
        <v>-9.7276264591439676E-2</v>
      </c>
      <c r="E222" s="117">
        <v>1984</v>
      </c>
      <c r="F222" s="127">
        <v>-0.13664055700609223</v>
      </c>
      <c r="G222" s="117">
        <v>2216</v>
      </c>
      <c r="H222" s="127">
        <v>-0.13268101761252449</v>
      </c>
      <c r="I222" s="180">
        <v>215</v>
      </c>
      <c r="J222" s="127">
        <v>-7.3275862068965525E-2</v>
      </c>
      <c r="K222" s="117">
        <v>1952</v>
      </c>
      <c r="L222" s="127">
        <v>-0.12701252236135963</v>
      </c>
      <c r="M222" s="117">
        <v>2167</v>
      </c>
      <c r="N222" s="127">
        <v>-0.1219611021069692</v>
      </c>
      <c r="O222" s="182"/>
      <c r="P222" s="135"/>
      <c r="Q222" s="128"/>
      <c r="R222" s="135"/>
      <c r="S222" s="128"/>
      <c r="T222" s="186"/>
      <c r="U222" s="182"/>
      <c r="V222" s="135"/>
      <c r="W222" s="128"/>
      <c r="X222" s="135"/>
      <c r="Y222" s="128"/>
      <c r="Z222" s="186"/>
      <c r="AA222" s="180">
        <v>5</v>
      </c>
      <c r="AB222" s="127">
        <v>-0.375</v>
      </c>
      <c r="AC222" s="117">
        <v>32</v>
      </c>
      <c r="AD222" s="127">
        <v>-0.4838709677419355</v>
      </c>
      <c r="AE222" s="117">
        <v>37</v>
      </c>
      <c r="AF222" s="127">
        <v>-0.47142857142857142</v>
      </c>
      <c r="AG222" s="182"/>
      <c r="AH222" s="135"/>
      <c r="AI222" s="128"/>
      <c r="AJ222" s="135"/>
      <c r="AK222" s="128"/>
      <c r="AL222" s="186"/>
      <c r="AM222" s="180">
        <v>10</v>
      </c>
      <c r="AN222" s="127">
        <v>-9.0909090909090939E-2</v>
      </c>
      <c r="AO222" s="180">
        <v>2</v>
      </c>
      <c r="AP222" s="127">
        <v>-0.66666666666666674</v>
      </c>
      <c r="AQ222" s="117">
        <v>0</v>
      </c>
      <c r="AR222" s="127" t="s">
        <v>90</v>
      </c>
      <c r="AS222" s="117">
        <v>2</v>
      </c>
      <c r="AT222" s="127">
        <v>-0.66666666666666674</v>
      </c>
    </row>
    <row r="223" spans="2:46" s="4" customFormat="1" ht="15" hidden="1" customHeight="1" outlineLevel="1" x14ac:dyDescent="0.25">
      <c r="B223" s="52" t="s">
        <v>85</v>
      </c>
      <c r="C223" s="180">
        <v>377</v>
      </c>
      <c r="D223" s="127">
        <v>1.0828729281767955</v>
      </c>
      <c r="E223" s="117">
        <v>1095</v>
      </c>
      <c r="F223" s="127">
        <v>-0.35777126099706746</v>
      </c>
      <c r="G223" s="117">
        <v>1472</v>
      </c>
      <c r="H223" s="127">
        <v>-0.21951219512195119</v>
      </c>
      <c r="I223" s="180">
        <v>360</v>
      </c>
      <c r="J223" s="127">
        <v>1.1428571428571428</v>
      </c>
      <c r="K223" s="117">
        <v>1078</v>
      </c>
      <c r="L223" s="127">
        <v>-0.35718545020870607</v>
      </c>
      <c r="M223" s="117">
        <v>1438</v>
      </c>
      <c r="N223" s="127">
        <v>-0.22059620596205964</v>
      </c>
      <c r="O223" s="182"/>
      <c r="P223" s="135"/>
      <c r="Q223" s="128"/>
      <c r="R223" s="135"/>
      <c r="S223" s="128"/>
      <c r="T223" s="186"/>
      <c r="U223" s="182"/>
      <c r="V223" s="135"/>
      <c r="W223" s="128"/>
      <c r="X223" s="135"/>
      <c r="Y223" s="128"/>
      <c r="Z223" s="186"/>
      <c r="AA223" s="180">
        <v>4</v>
      </c>
      <c r="AB223" s="127">
        <v>-0.19999999999999996</v>
      </c>
      <c r="AC223" s="117">
        <v>17</v>
      </c>
      <c r="AD223" s="127">
        <v>-0.3928571428571429</v>
      </c>
      <c r="AE223" s="117">
        <v>21</v>
      </c>
      <c r="AF223" s="127">
        <v>-0.36363636363636365</v>
      </c>
      <c r="AG223" s="182"/>
      <c r="AH223" s="135"/>
      <c r="AI223" s="128"/>
      <c r="AJ223" s="135"/>
      <c r="AK223" s="128"/>
      <c r="AL223" s="186"/>
      <c r="AM223" s="180">
        <v>13</v>
      </c>
      <c r="AN223" s="127">
        <v>5.5</v>
      </c>
      <c r="AO223" s="180">
        <v>0</v>
      </c>
      <c r="AP223" s="127">
        <v>-1</v>
      </c>
      <c r="AQ223" s="117">
        <v>0</v>
      </c>
      <c r="AR223" s="127" t="s">
        <v>90</v>
      </c>
      <c r="AS223" s="117">
        <v>0</v>
      </c>
      <c r="AT223" s="127">
        <v>-1</v>
      </c>
    </row>
    <row r="224" spans="2:46" s="4" customFormat="1" ht="15" hidden="1" customHeight="1" outlineLevel="1" x14ac:dyDescent="0.25">
      <c r="B224" s="52" t="s">
        <v>86</v>
      </c>
      <c r="C224" s="180">
        <v>205</v>
      </c>
      <c r="D224" s="127">
        <v>0.70833333333333326</v>
      </c>
      <c r="E224" s="117">
        <v>1106</v>
      </c>
      <c r="F224" s="127">
        <v>-0.29329073482428114</v>
      </c>
      <c r="G224" s="117">
        <v>1311</v>
      </c>
      <c r="H224" s="127">
        <v>-0.22195845697329375</v>
      </c>
      <c r="I224" s="180">
        <v>134</v>
      </c>
      <c r="J224" s="127">
        <v>0.38144329896907214</v>
      </c>
      <c r="K224" s="117">
        <v>1097</v>
      </c>
      <c r="L224" s="127">
        <v>-0.28673602080624183</v>
      </c>
      <c r="M224" s="117">
        <v>1231</v>
      </c>
      <c r="N224" s="127">
        <v>-0.24709480122324157</v>
      </c>
      <c r="O224" s="182"/>
      <c r="P224" s="135"/>
      <c r="Q224" s="128"/>
      <c r="R224" s="135"/>
      <c r="S224" s="128"/>
      <c r="T224" s="186"/>
      <c r="U224" s="182"/>
      <c r="V224" s="135"/>
      <c r="W224" s="128"/>
      <c r="X224" s="135"/>
      <c r="Y224" s="128"/>
      <c r="Z224" s="186"/>
      <c r="AA224" s="180">
        <v>60</v>
      </c>
      <c r="AB224" s="127">
        <v>11</v>
      </c>
      <c r="AC224" s="117">
        <v>9</v>
      </c>
      <c r="AD224" s="127">
        <v>-0.66666666666666674</v>
      </c>
      <c r="AE224" s="117">
        <v>69</v>
      </c>
      <c r="AF224" s="127">
        <v>1.15625</v>
      </c>
      <c r="AG224" s="182"/>
      <c r="AH224" s="135"/>
      <c r="AI224" s="128"/>
      <c r="AJ224" s="135"/>
      <c r="AK224" s="128"/>
      <c r="AL224" s="186"/>
      <c r="AM224" s="180">
        <v>11</v>
      </c>
      <c r="AN224" s="127">
        <v>-0.38888888888888884</v>
      </c>
      <c r="AO224" s="180">
        <v>0</v>
      </c>
      <c r="AP224" s="127" t="s">
        <v>90</v>
      </c>
      <c r="AQ224" s="117">
        <v>0</v>
      </c>
      <c r="AR224" s="127" t="s">
        <v>90</v>
      </c>
      <c r="AS224" s="117">
        <v>0</v>
      </c>
      <c r="AT224" s="127" t="s">
        <v>90</v>
      </c>
    </row>
    <row r="225" spans="2:46" s="4" customFormat="1" ht="15" hidden="1" customHeight="1" outlineLevel="1" x14ac:dyDescent="0.25">
      <c r="B225" s="52" t="s">
        <v>87</v>
      </c>
      <c r="C225" s="180">
        <v>1476</v>
      </c>
      <c r="D225" s="127">
        <v>0.44422700587084152</v>
      </c>
      <c r="E225" s="117">
        <v>4797</v>
      </c>
      <c r="F225" s="127">
        <v>-4.8025401865449457E-2</v>
      </c>
      <c r="G225" s="117">
        <v>6273</v>
      </c>
      <c r="H225" s="127">
        <v>3.4977726447780855E-2</v>
      </c>
      <c r="I225" s="180">
        <v>1297</v>
      </c>
      <c r="J225" s="127">
        <v>0.34963579604578565</v>
      </c>
      <c r="K225" s="117">
        <v>3732</v>
      </c>
      <c r="L225" s="127">
        <v>-5.4950620410230466E-2</v>
      </c>
      <c r="M225" s="117">
        <v>5029</v>
      </c>
      <c r="N225" s="127">
        <v>2.4236252545824843E-2</v>
      </c>
      <c r="O225" s="182"/>
      <c r="P225" s="135"/>
      <c r="Q225" s="128"/>
      <c r="R225" s="135"/>
      <c r="S225" s="128"/>
      <c r="T225" s="186"/>
      <c r="U225" s="182"/>
      <c r="V225" s="135"/>
      <c r="W225" s="128"/>
      <c r="X225" s="135"/>
      <c r="Y225" s="128"/>
      <c r="Z225" s="186"/>
      <c r="AA225" s="180">
        <v>158</v>
      </c>
      <c r="AB225" s="127">
        <v>2.16</v>
      </c>
      <c r="AC225" s="117">
        <v>1065</v>
      </c>
      <c r="AD225" s="127">
        <v>-2.2935779816513735E-2</v>
      </c>
      <c r="AE225" s="117">
        <v>1223</v>
      </c>
      <c r="AF225" s="127">
        <v>7.2807017543859542E-2</v>
      </c>
      <c r="AG225" s="182"/>
      <c r="AH225" s="135"/>
      <c r="AI225" s="128"/>
      <c r="AJ225" s="135"/>
      <c r="AK225" s="128"/>
      <c r="AL225" s="186"/>
      <c r="AM225" s="180">
        <v>19</v>
      </c>
      <c r="AN225" s="127">
        <v>1.1111111111111112</v>
      </c>
      <c r="AO225" s="180">
        <v>2</v>
      </c>
      <c r="AP225" s="127">
        <v>0</v>
      </c>
      <c r="AQ225" s="117">
        <v>0</v>
      </c>
      <c r="AR225" s="127" t="s">
        <v>90</v>
      </c>
      <c r="AS225" s="117">
        <v>2</v>
      </c>
      <c r="AT225" s="127">
        <v>0</v>
      </c>
    </row>
    <row r="226" spans="2:46" s="4" customFormat="1" ht="15" hidden="1" customHeight="1" outlineLevel="1" x14ac:dyDescent="0.25">
      <c r="B226" s="52" t="s">
        <v>88</v>
      </c>
      <c r="C226" s="180">
        <v>1823</v>
      </c>
      <c r="D226" s="127">
        <v>0.25810904071773644</v>
      </c>
      <c r="E226" s="117">
        <v>7222</v>
      </c>
      <c r="F226" s="127">
        <v>6.0343561885185748E-2</v>
      </c>
      <c r="G226" s="117">
        <v>9045</v>
      </c>
      <c r="H226" s="127">
        <v>9.5036319612590736E-2</v>
      </c>
      <c r="I226" s="180">
        <v>1650</v>
      </c>
      <c r="J226" s="127">
        <v>0.23042505592841156</v>
      </c>
      <c r="K226" s="117">
        <v>5922</v>
      </c>
      <c r="L226" s="127">
        <v>7.790316709137235E-2</v>
      </c>
      <c r="M226" s="117">
        <v>7572</v>
      </c>
      <c r="N226" s="127">
        <v>0.10782735918068753</v>
      </c>
      <c r="O226" s="182"/>
      <c r="P226" s="135"/>
      <c r="Q226" s="128"/>
      <c r="R226" s="135"/>
      <c r="S226" s="128"/>
      <c r="T226" s="186"/>
      <c r="U226" s="182"/>
      <c r="V226" s="135"/>
      <c r="W226" s="128"/>
      <c r="X226" s="135"/>
      <c r="Y226" s="128"/>
      <c r="Z226" s="186"/>
      <c r="AA226" s="180">
        <v>147</v>
      </c>
      <c r="AB226" s="127">
        <v>0.79268292682926833</v>
      </c>
      <c r="AC226" s="117">
        <v>1300</v>
      </c>
      <c r="AD226" s="127">
        <v>-1.2908124525436548E-2</v>
      </c>
      <c r="AE226" s="117">
        <v>1447</v>
      </c>
      <c r="AF226" s="127">
        <v>3.4310221586847822E-2</v>
      </c>
      <c r="AG226" s="182"/>
      <c r="AH226" s="135"/>
      <c r="AI226" s="128"/>
      <c r="AJ226" s="135"/>
      <c r="AK226" s="128"/>
      <c r="AL226" s="186"/>
      <c r="AM226" s="180">
        <v>23</v>
      </c>
      <c r="AN226" s="127">
        <v>0</v>
      </c>
      <c r="AO226" s="180">
        <v>3</v>
      </c>
      <c r="AP226" s="127">
        <v>0</v>
      </c>
      <c r="AQ226" s="117">
        <v>0</v>
      </c>
      <c r="AR226" s="127" t="s">
        <v>90</v>
      </c>
      <c r="AS226" s="117">
        <v>3</v>
      </c>
      <c r="AT226" s="127">
        <v>0</v>
      </c>
    </row>
    <row r="227" spans="2:46" s="4" customFormat="1" ht="15" hidden="1" customHeight="1" outlineLevel="1" x14ac:dyDescent="0.25">
      <c r="B227" s="52" t="s">
        <v>89</v>
      </c>
      <c r="C227" s="180">
        <v>2303</v>
      </c>
      <c r="D227" s="127">
        <v>2.0223097112860891</v>
      </c>
      <c r="E227" s="117">
        <v>8271</v>
      </c>
      <c r="F227" s="127">
        <v>-2.9680900985452841E-2</v>
      </c>
      <c r="G227" s="117">
        <v>10574</v>
      </c>
      <c r="H227" s="127">
        <v>0.13870342451001516</v>
      </c>
      <c r="I227" s="180">
        <v>1569</v>
      </c>
      <c r="J227" s="127">
        <v>1.4708661417322832</v>
      </c>
      <c r="K227" s="117">
        <v>6567</v>
      </c>
      <c r="L227" s="127">
        <v>5.2910052910053018E-2</v>
      </c>
      <c r="M227" s="117">
        <v>8136</v>
      </c>
      <c r="N227" s="127">
        <v>0.18393480791618155</v>
      </c>
      <c r="O227" s="182"/>
      <c r="P227" s="135"/>
      <c r="Q227" s="128"/>
      <c r="R227" s="135"/>
      <c r="S227" s="128"/>
      <c r="T227" s="186"/>
      <c r="U227" s="182"/>
      <c r="V227" s="135"/>
      <c r="W227" s="128"/>
      <c r="X227" s="135"/>
      <c r="Y227" s="128"/>
      <c r="Z227" s="186"/>
      <c r="AA227" s="180">
        <v>717</v>
      </c>
      <c r="AB227" s="127">
        <v>5.3451327433628322</v>
      </c>
      <c r="AC227" s="117">
        <v>1704</v>
      </c>
      <c r="AD227" s="127">
        <v>-0.254919108001749</v>
      </c>
      <c r="AE227" s="117">
        <v>2421</v>
      </c>
      <c r="AF227" s="127">
        <v>8.7500000000000355E-3</v>
      </c>
      <c r="AG227" s="182"/>
      <c r="AH227" s="135"/>
      <c r="AI227" s="128"/>
      <c r="AJ227" s="135"/>
      <c r="AK227" s="128"/>
      <c r="AL227" s="186"/>
      <c r="AM227" s="180">
        <v>17</v>
      </c>
      <c r="AN227" s="127">
        <v>0.30769230769230771</v>
      </c>
      <c r="AO227" s="180">
        <v>0</v>
      </c>
      <c r="AP227" s="127">
        <v>-1</v>
      </c>
      <c r="AQ227" s="117">
        <v>0</v>
      </c>
      <c r="AR227" s="127" t="s">
        <v>90</v>
      </c>
      <c r="AS227" s="117">
        <v>0</v>
      </c>
      <c r="AT227" s="127">
        <v>-1</v>
      </c>
    </row>
    <row r="228" spans="2:46" s="4" customFormat="1" ht="15.75" collapsed="1" x14ac:dyDescent="0.25">
      <c r="B228" s="64">
        <v>2002</v>
      </c>
      <c r="C228" s="184">
        <v>13298</v>
      </c>
      <c r="D228" s="66">
        <v>0.25725631086319378</v>
      </c>
      <c r="E228" s="185">
        <v>57888</v>
      </c>
      <c r="F228" s="66">
        <v>-1.052919458498569E-2</v>
      </c>
      <c r="G228" s="185">
        <v>71186</v>
      </c>
      <c r="H228" s="66">
        <v>3.0471475514251445E-2</v>
      </c>
      <c r="I228" s="184">
        <v>11298</v>
      </c>
      <c r="J228" s="66">
        <v>0.23718791064388967</v>
      </c>
      <c r="K228" s="185">
        <v>48706</v>
      </c>
      <c r="L228" s="66">
        <v>4.4117647058823595E-2</v>
      </c>
      <c r="M228" s="185">
        <v>60004</v>
      </c>
      <c r="N228" s="66">
        <v>7.5726066690570137E-2</v>
      </c>
      <c r="O228" s="183"/>
      <c r="P228" s="66"/>
      <c r="Q228" s="65"/>
      <c r="R228" s="66"/>
      <c r="S228" s="65"/>
      <c r="T228" s="187"/>
      <c r="U228" s="183"/>
      <c r="V228" s="66"/>
      <c r="W228" s="65"/>
      <c r="X228" s="66"/>
      <c r="Y228" s="65"/>
      <c r="Z228" s="187"/>
      <c r="AA228" s="184">
        <v>1589</v>
      </c>
      <c r="AB228" s="66">
        <v>0.26311605723370435</v>
      </c>
      <c r="AC228" s="185">
        <v>9154</v>
      </c>
      <c r="AD228" s="66">
        <v>-0.2276409044886939</v>
      </c>
      <c r="AE228" s="185">
        <v>10743</v>
      </c>
      <c r="AF228" s="66">
        <v>-0.18054919908466815</v>
      </c>
      <c r="AG228" s="183"/>
      <c r="AH228" s="66"/>
      <c r="AI228" s="65"/>
      <c r="AJ228" s="66"/>
      <c r="AK228" s="65"/>
      <c r="AL228" s="187"/>
      <c r="AM228" s="184">
        <v>394</v>
      </c>
      <c r="AN228" s="66">
        <v>1.5419354838709678</v>
      </c>
      <c r="AO228" s="184">
        <v>17</v>
      </c>
      <c r="AP228" s="66">
        <v>-0.46875</v>
      </c>
      <c r="AQ228" s="185">
        <v>28</v>
      </c>
      <c r="AR228" s="66">
        <v>6</v>
      </c>
      <c r="AS228" s="185">
        <v>45</v>
      </c>
      <c r="AT228" s="66">
        <v>0.25</v>
      </c>
    </row>
    <row r="229" spans="2:46" s="4" customFormat="1" ht="15" hidden="1" customHeight="1" outlineLevel="1" x14ac:dyDescent="0.25">
      <c r="B229" s="52" t="s">
        <v>78</v>
      </c>
      <c r="C229" s="180">
        <v>1784</v>
      </c>
      <c r="D229" s="127">
        <v>-0.25010508617065996</v>
      </c>
      <c r="E229" s="117">
        <v>8575</v>
      </c>
      <c r="F229" s="127">
        <v>-0.15708247321340807</v>
      </c>
      <c r="G229" s="117">
        <v>10359</v>
      </c>
      <c r="H229" s="127">
        <v>-0.1747131931166348</v>
      </c>
      <c r="I229" s="180">
        <v>1461</v>
      </c>
      <c r="J229" s="127">
        <v>-0.24418003103983443</v>
      </c>
      <c r="K229" s="117">
        <v>6396</v>
      </c>
      <c r="L229" s="127">
        <v>-0.10894399554193368</v>
      </c>
      <c r="M229" s="117">
        <v>7857</v>
      </c>
      <c r="N229" s="127">
        <v>-0.13763582482713199</v>
      </c>
      <c r="O229" s="182"/>
      <c r="P229" s="135"/>
      <c r="Q229" s="128"/>
      <c r="R229" s="135"/>
      <c r="S229" s="128"/>
      <c r="T229" s="186"/>
      <c r="U229" s="182"/>
      <c r="V229" s="135"/>
      <c r="W229" s="128"/>
      <c r="X229" s="135"/>
      <c r="Y229" s="128"/>
      <c r="Z229" s="186"/>
      <c r="AA229" s="180">
        <v>300</v>
      </c>
      <c r="AB229" s="127">
        <v>-0.27360774818401934</v>
      </c>
      <c r="AC229" s="117">
        <v>2179</v>
      </c>
      <c r="AD229" s="127">
        <v>-0.27245409015025046</v>
      </c>
      <c r="AE229" s="117">
        <v>2479</v>
      </c>
      <c r="AF229" s="127">
        <v>-0.272593896713615</v>
      </c>
      <c r="AG229" s="182"/>
      <c r="AH229" s="135"/>
      <c r="AI229" s="128"/>
      <c r="AJ229" s="135"/>
      <c r="AK229" s="128"/>
      <c r="AL229" s="186"/>
      <c r="AM229" s="180">
        <v>21</v>
      </c>
      <c r="AN229" s="127">
        <v>-0.16000000000000003</v>
      </c>
      <c r="AO229" s="180">
        <v>2</v>
      </c>
      <c r="AP229" s="127">
        <v>-0.75</v>
      </c>
      <c r="AQ229" s="117">
        <v>0</v>
      </c>
      <c r="AR229" s="127" t="s">
        <v>90</v>
      </c>
      <c r="AS229" s="117">
        <v>2</v>
      </c>
      <c r="AT229" s="127">
        <v>-0.75</v>
      </c>
    </row>
    <row r="230" spans="2:46" s="4" customFormat="1" ht="15" hidden="1" customHeight="1" outlineLevel="1" x14ac:dyDescent="0.25">
      <c r="B230" s="52" t="s">
        <v>79</v>
      </c>
      <c r="C230" s="180">
        <v>1762</v>
      </c>
      <c r="D230" s="127">
        <v>-0.23623753792804503</v>
      </c>
      <c r="E230" s="117">
        <v>7863</v>
      </c>
      <c r="F230" s="127">
        <v>-1.0445507173420632E-2</v>
      </c>
      <c r="G230" s="117">
        <v>9625</v>
      </c>
      <c r="H230" s="127">
        <v>-6.1250365746610802E-2</v>
      </c>
      <c r="I230" s="180">
        <v>1491</v>
      </c>
      <c r="J230" s="127">
        <v>-0.23420647149460705</v>
      </c>
      <c r="K230" s="117">
        <v>6247</v>
      </c>
      <c r="L230" s="127">
        <v>0.13272892112420664</v>
      </c>
      <c r="M230" s="117">
        <v>7738</v>
      </c>
      <c r="N230" s="127">
        <v>3.6987402841061279E-2</v>
      </c>
      <c r="O230" s="182"/>
      <c r="P230" s="135"/>
      <c r="Q230" s="128"/>
      <c r="R230" s="135"/>
      <c r="S230" s="128"/>
      <c r="T230" s="186"/>
      <c r="U230" s="182"/>
      <c r="V230" s="135"/>
      <c r="W230" s="128"/>
      <c r="X230" s="135"/>
      <c r="Y230" s="128"/>
      <c r="Z230" s="186"/>
      <c r="AA230" s="180">
        <v>252</v>
      </c>
      <c r="AB230" s="127">
        <v>-0.25443786982248517</v>
      </c>
      <c r="AC230" s="117">
        <v>1616</v>
      </c>
      <c r="AD230" s="127">
        <v>-0.33525298231180589</v>
      </c>
      <c r="AE230" s="117">
        <v>1868</v>
      </c>
      <c r="AF230" s="127">
        <v>-0.32538822679667745</v>
      </c>
      <c r="AG230" s="182"/>
      <c r="AH230" s="135"/>
      <c r="AI230" s="128"/>
      <c r="AJ230" s="135"/>
      <c r="AK230" s="128"/>
      <c r="AL230" s="186"/>
      <c r="AM230" s="180">
        <v>16</v>
      </c>
      <c r="AN230" s="127">
        <v>-5.8823529411764719E-2</v>
      </c>
      <c r="AO230" s="180">
        <v>3</v>
      </c>
      <c r="AP230" s="127">
        <v>-0.4</v>
      </c>
      <c r="AQ230" s="117">
        <v>0</v>
      </c>
      <c r="AR230" s="127" t="s">
        <v>90</v>
      </c>
      <c r="AS230" s="117">
        <v>3</v>
      </c>
      <c r="AT230" s="127">
        <v>-0.4</v>
      </c>
    </row>
    <row r="231" spans="2:46" s="4" customFormat="1" ht="15" hidden="1" customHeight="1" outlineLevel="1" x14ac:dyDescent="0.25">
      <c r="B231" s="52" t="s">
        <v>80</v>
      </c>
      <c r="C231" s="180">
        <v>1781</v>
      </c>
      <c r="D231" s="127">
        <v>-0.30047132757266304</v>
      </c>
      <c r="E231" s="117">
        <v>7621</v>
      </c>
      <c r="F231" s="127">
        <v>6.9614035087719239E-2</v>
      </c>
      <c r="G231" s="117">
        <v>9402</v>
      </c>
      <c r="H231" s="127">
        <v>-2.7815117361182917E-2</v>
      </c>
      <c r="I231" s="180">
        <v>1394</v>
      </c>
      <c r="J231" s="127">
        <v>-0.32493946731234868</v>
      </c>
      <c r="K231" s="117">
        <v>5272</v>
      </c>
      <c r="L231" s="127">
        <v>0.15690147026552559</v>
      </c>
      <c r="M231" s="117">
        <v>6666</v>
      </c>
      <c r="N231" s="127">
        <v>6.6445182724252927E-3</v>
      </c>
      <c r="O231" s="182"/>
      <c r="P231" s="135"/>
      <c r="Q231" s="128"/>
      <c r="R231" s="135"/>
      <c r="S231" s="128"/>
      <c r="T231" s="186"/>
      <c r="U231" s="182"/>
      <c r="V231" s="135"/>
      <c r="W231" s="128"/>
      <c r="X231" s="135"/>
      <c r="Y231" s="128"/>
      <c r="Z231" s="186"/>
      <c r="AA231" s="180">
        <v>369</v>
      </c>
      <c r="AB231" s="127">
        <v>-0.15945330296127558</v>
      </c>
      <c r="AC231" s="117">
        <v>2345</v>
      </c>
      <c r="AD231" s="127">
        <v>-8.0031384856806609E-2</v>
      </c>
      <c r="AE231" s="117">
        <v>2714</v>
      </c>
      <c r="AF231" s="127">
        <v>-9.1700133868808598E-2</v>
      </c>
      <c r="AG231" s="182"/>
      <c r="AH231" s="135"/>
      <c r="AI231" s="128"/>
      <c r="AJ231" s="135"/>
      <c r="AK231" s="128"/>
      <c r="AL231" s="186"/>
      <c r="AM231" s="180">
        <v>14</v>
      </c>
      <c r="AN231" s="127">
        <v>-0.58823529411764708</v>
      </c>
      <c r="AO231" s="180">
        <v>4</v>
      </c>
      <c r="AP231" s="127">
        <v>-0.5</v>
      </c>
      <c r="AQ231" s="117">
        <v>4</v>
      </c>
      <c r="AR231" s="127">
        <v>-0.78947368421052633</v>
      </c>
      <c r="AS231" s="117">
        <v>8</v>
      </c>
      <c r="AT231" s="127">
        <v>-0.70370370370370372</v>
      </c>
    </row>
    <row r="232" spans="2:46" s="4" customFormat="1" ht="15" hidden="1" customHeight="1" outlineLevel="1" x14ac:dyDescent="0.25">
      <c r="B232" s="52" t="s">
        <v>81</v>
      </c>
      <c r="C232" s="180">
        <v>1078</v>
      </c>
      <c r="D232" s="127">
        <v>-0.21940622737146998</v>
      </c>
      <c r="E232" s="117">
        <v>4656</v>
      </c>
      <c r="F232" s="127">
        <v>3.8358608385370196E-2</v>
      </c>
      <c r="G232" s="117">
        <v>5734</v>
      </c>
      <c r="H232" s="127">
        <v>-2.2335890878090403E-2</v>
      </c>
      <c r="I232" s="180">
        <v>1007</v>
      </c>
      <c r="J232" s="127">
        <v>-0.12813852813852811</v>
      </c>
      <c r="K232" s="117">
        <v>3853</v>
      </c>
      <c r="L232" s="127">
        <v>0.20670216097713756</v>
      </c>
      <c r="M232" s="117">
        <v>4860</v>
      </c>
      <c r="N232" s="127">
        <v>0.11775528978840843</v>
      </c>
      <c r="O232" s="182"/>
      <c r="P232" s="135"/>
      <c r="Q232" s="128"/>
      <c r="R232" s="135"/>
      <c r="S232" s="128"/>
      <c r="T232" s="186"/>
      <c r="U232" s="182"/>
      <c r="V232" s="135"/>
      <c r="W232" s="128"/>
      <c r="X232" s="135"/>
      <c r="Y232" s="128"/>
      <c r="Z232" s="186"/>
      <c r="AA232" s="180">
        <v>61</v>
      </c>
      <c r="AB232" s="127">
        <v>-0.67894736842105263</v>
      </c>
      <c r="AC232" s="117">
        <v>803</v>
      </c>
      <c r="AD232" s="127">
        <v>-0.37800154918667694</v>
      </c>
      <c r="AE232" s="117">
        <v>864</v>
      </c>
      <c r="AF232" s="127">
        <v>-0.41661039837947333</v>
      </c>
      <c r="AG232" s="182"/>
      <c r="AH232" s="135"/>
      <c r="AI232" s="128"/>
      <c r="AJ232" s="135"/>
      <c r="AK232" s="128"/>
      <c r="AL232" s="186"/>
      <c r="AM232" s="180">
        <v>8</v>
      </c>
      <c r="AN232" s="127">
        <v>-0.73333333333333339</v>
      </c>
      <c r="AO232" s="180">
        <v>2</v>
      </c>
      <c r="AP232" s="127">
        <v>-0.66666666666666674</v>
      </c>
      <c r="AQ232" s="117">
        <v>0</v>
      </c>
      <c r="AR232" s="127" t="s">
        <v>90</v>
      </c>
      <c r="AS232" s="117">
        <v>2</v>
      </c>
      <c r="AT232" s="127">
        <v>-0.66666666666666674</v>
      </c>
    </row>
    <row r="233" spans="2:46" s="4" customFormat="1" ht="15" hidden="1" customHeight="1" outlineLevel="1" x14ac:dyDescent="0.25">
      <c r="B233" s="52" t="s">
        <v>82</v>
      </c>
      <c r="C233" s="180">
        <v>205</v>
      </c>
      <c r="D233" s="127">
        <v>2.106060606060606</v>
      </c>
      <c r="E233" s="117">
        <v>2257</v>
      </c>
      <c r="F233" s="127">
        <v>-9.5028067361668023E-2</v>
      </c>
      <c r="G233" s="117">
        <v>2462</v>
      </c>
      <c r="H233" s="127">
        <v>-3.8281250000000044E-2</v>
      </c>
      <c r="I233" s="180">
        <v>187</v>
      </c>
      <c r="J233" s="127">
        <v>2.74</v>
      </c>
      <c r="K233" s="117">
        <v>2192</v>
      </c>
      <c r="L233" s="127">
        <v>-7.1579839051249428E-2</v>
      </c>
      <c r="M233" s="117">
        <v>2379</v>
      </c>
      <c r="N233" s="127">
        <v>-1.3272501036914131E-2</v>
      </c>
      <c r="O233" s="182"/>
      <c r="P233" s="135"/>
      <c r="Q233" s="128"/>
      <c r="R233" s="135"/>
      <c r="S233" s="128"/>
      <c r="T233" s="186"/>
      <c r="U233" s="182"/>
      <c r="V233" s="135"/>
      <c r="W233" s="128"/>
      <c r="X233" s="135"/>
      <c r="Y233" s="128"/>
      <c r="Z233" s="186"/>
      <c r="AA233" s="180">
        <v>5</v>
      </c>
      <c r="AB233" s="127">
        <v>-0.5</v>
      </c>
      <c r="AC233" s="117">
        <v>65</v>
      </c>
      <c r="AD233" s="127">
        <v>-0.51127819548872178</v>
      </c>
      <c r="AE233" s="117">
        <v>70</v>
      </c>
      <c r="AF233" s="127">
        <v>-0.51048951048951041</v>
      </c>
      <c r="AG233" s="182"/>
      <c r="AH233" s="135"/>
      <c r="AI233" s="128"/>
      <c r="AJ233" s="135"/>
      <c r="AK233" s="128"/>
      <c r="AL233" s="186"/>
      <c r="AM233" s="180">
        <v>13</v>
      </c>
      <c r="AN233" s="127">
        <v>1.1666666666666665</v>
      </c>
      <c r="AO233" s="180">
        <v>0</v>
      </c>
      <c r="AP233" s="127" t="s">
        <v>90</v>
      </c>
      <c r="AQ233" s="117">
        <v>0</v>
      </c>
      <c r="AR233" s="127" t="s">
        <v>90</v>
      </c>
      <c r="AS233" s="117">
        <v>0</v>
      </c>
      <c r="AT233" s="127" t="s">
        <v>90</v>
      </c>
    </row>
    <row r="234" spans="2:46" s="4" customFormat="1" ht="15" hidden="1" customHeight="1" outlineLevel="1" x14ac:dyDescent="0.25">
      <c r="B234" s="52" t="s">
        <v>83</v>
      </c>
      <c r="C234" s="180">
        <v>176</v>
      </c>
      <c r="D234" s="127">
        <v>1.838709677419355</v>
      </c>
      <c r="E234" s="117">
        <v>1590</v>
      </c>
      <c r="F234" s="127">
        <v>-0.19289340101522845</v>
      </c>
      <c r="G234" s="117">
        <v>1766</v>
      </c>
      <c r="H234" s="127">
        <v>-0.13090551181102361</v>
      </c>
      <c r="I234" s="180">
        <v>158</v>
      </c>
      <c r="J234" s="127">
        <v>2.6744186046511627</v>
      </c>
      <c r="K234" s="117">
        <v>1557</v>
      </c>
      <c r="L234" s="127">
        <v>-0.20030816640986138</v>
      </c>
      <c r="M234" s="117">
        <v>1715</v>
      </c>
      <c r="N234" s="127">
        <v>-0.13819095477386933</v>
      </c>
      <c r="O234" s="182"/>
      <c r="P234" s="135"/>
      <c r="Q234" s="128"/>
      <c r="R234" s="135"/>
      <c r="S234" s="128"/>
      <c r="T234" s="186"/>
      <c r="U234" s="182"/>
      <c r="V234" s="135"/>
      <c r="W234" s="128"/>
      <c r="X234" s="135"/>
      <c r="Y234" s="128"/>
      <c r="Z234" s="186"/>
      <c r="AA234" s="180">
        <v>8</v>
      </c>
      <c r="AB234" s="127">
        <v>3</v>
      </c>
      <c r="AC234" s="117">
        <v>33</v>
      </c>
      <c r="AD234" s="127">
        <v>0.43478260869565211</v>
      </c>
      <c r="AE234" s="117">
        <v>41</v>
      </c>
      <c r="AF234" s="127">
        <v>0.6399999999999999</v>
      </c>
      <c r="AG234" s="182"/>
      <c r="AH234" s="135"/>
      <c r="AI234" s="128"/>
      <c r="AJ234" s="135"/>
      <c r="AK234" s="128"/>
      <c r="AL234" s="186"/>
      <c r="AM234" s="180">
        <v>7</v>
      </c>
      <c r="AN234" s="127">
        <v>-0.46153846153846156</v>
      </c>
      <c r="AO234" s="180">
        <v>3</v>
      </c>
      <c r="AP234" s="127">
        <v>-0.25</v>
      </c>
      <c r="AQ234" s="117">
        <v>0</v>
      </c>
      <c r="AR234" s="127" t="s">
        <v>90</v>
      </c>
      <c r="AS234" s="117">
        <v>3</v>
      </c>
      <c r="AT234" s="127">
        <v>-0.25</v>
      </c>
    </row>
    <row r="235" spans="2:46" s="4" customFormat="1" ht="15" hidden="1" customHeight="1" outlineLevel="1" x14ac:dyDescent="0.25">
      <c r="B235" s="52" t="s">
        <v>84</v>
      </c>
      <c r="C235" s="180">
        <v>257</v>
      </c>
      <c r="D235" s="127">
        <v>0.58641975308641969</v>
      </c>
      <c r="E235" s="117">
        <v>2298</v>
      </c>
      <c r="F235" s="127">
        <v>0.37604790419161671</v>
      </c>
      <c r="G235" s="117">
        <v>2555</v>
      </c>
      <c r="H235" s="127">
        <v>0.39465065502183405</v>
      </c>
      <c r="I235" s="180">
        <v>232</v>
      </c>
      <c r="J235" s="127">
        <v>0.56756756756756754</v>
      </c>
      <c r="K235" s="117">
        <v>2236</v>
      </c>
      <c r="L235" s="127">
        <v>0.36341463414634156</v>
      </c>
      <c r="M235" s="117">
        <v>2468</v>
      </c>
      <c r="N235" s="127">
        <v>0.38031319910514538</v>
      </c>
      <c r="O235" s="182"/>
      <c r="P235" s="135"/>
      <c r="Q235" s="128"/>
      <c r="R235" s="135"/>
      <c r="S235" s="128"/>
      <c r="T235" s="186"/>
      <c r="U235" s="182"/>
      <c r="V235" s="135"/>
      <c r="W235" s="128"/>
      <c r="X235" s="135"/>
      <c r="Y235" s="128"/>
      <c r="Z235" s="186"/>
      <c r="AA235" s="180">
        <v>8</v>
      </c>
      <c r="AB235" s="127">
        <v>3</v>
      </c>
      <c r="AC235" s="117">
        <v>62</v>
      </c>
      <c r="AD235" s="127">
        <v>1.0666666666666669</v>
      </c>
      <c r="AE235" s="117">
        <v>70</v>
      </c>
      <c r="AF235" s="127">
        <v>1.1875</v>
      </c>
      <c r="AG235" s="182"/>
      <c r="AH235" s="135"/>
      <c r="AI235" s="128"/>
      <c r="AJ235" s="135"/>
      <c r="AK235" s="128"/>
      <c r="AL235" s="186"/>
      <c r="AM235" s="180">
        <v>11</v>
      </c>
      <c r="AN235" s="127">
        <v>0.83333333333333326</v>
      </c>
      <c r="AO235" s="180">
        <v>6</v>
      </c>
      <c r="AP235" s="127">
        <v>0</v>
      </c>
      <c r="AQ235" s="117">
        <v>0</v>
      </c>
      <c r="AR235" s="127" t="s">
        <v>90</v>
      </c>
      <c r="AS235" s="117">
        <v>6</v>
      </c>
      <c r="AT235" s="127">
        <v>0</v>
      </c>
    </row>
    <row r="236" spans="2:46" s="4" customFormat="1" ht="15" hidden="1" customHeight="1" outlineLevel="1" x14ac:dyDescent="0.25">
      <c r="B236" s="52" t="s">
        <v>85</v>
      </c>
      <c r="C236" s="180">
        <v>181</v>
      </c>
      <c r="D236" s="127">
        <v>-0.21645021645021645</v>
      </c>
      <c r="E236" s="117">
        <v>1705</v>
      </c>
      <c r="F236" s="127">
        <v>-0.2459088898717382</v>
      </c>
      <c r="G236" s="117">
        <v>1886</v>
      </c>
      <c r="H236" s="127">
        <v>-0.2431781701444623</v>
      </c>
      <c r="I236" s="180">
        <v>168</v>
      </c>
      <c r="J236" s="127">
        <v>-0.25991189427312777</v>
      </c>
      <c r="K236" s="117">
        <v>1677</v>
      </c>
      <c r="L236" s="127">
        <v>-0.25300668151447658</v>
      </c>
      <c r="M236" s="117">
        <v>1845</v>
      </c>
      <c r="N236" s="127">
        <v>-0.25364077669902918</v>
      </c>
      <c r="O236" s="182"/>
      <c r="P236" s="135"/>
      <c r="Q236" s="128"/>
      <c r="R236" s="135"/>
      <c r="S236" s="128"/>
      <c r="T236" s="186"/>
      <c r="U236" s="182"/>
      <c r="V236" s="135"/>
      <c r="W236" s="128"/>
      <c r="X236" s="135"/>
      <c r="Y236" s="128"/>
      <c r="Z236" s="186"/>
      <c r="AA236" s="180">
        <v>5</v>
      </c>
      <c r="AB236" s="127">
        <v>1.5</v>
      </c>
      <c r="AC236" s="117">
        <v>28</v>
      </c>
      <c r="AD236" s="127">
        <v>2.5</v>
      </c>
      <c r="AE236" s="117">
        <v>33</v>
      </c>
      <c r="AF236" s="127">
        <v>2.2999999999999998</v>
      </c>
      <c r="AG236" s="182"/>
      <c r="AH236" s="135"/>
      <c r="AI236" s="128"/>
      <c r="AJ236" s="135"/>
      <c r="AK236" s="128"/>
      <c r="AL236" s="186"/>
      <c r="AM236" s="180">
        <v>2</v>
      </c>
      <c r="AN236" s="127">
        <v>0</v>
      </c>
      <c r="AO236" s="180">
        <v>6</v>
      </c>
      <c r="AP236" s="127" t="s">
        <v>90</v>
      </c>
      <c r="AQ236" s="117">
        <v>0</v>
      </c>
      <c r="AR236" s="127">
        <v>-1</v>
      </c>
      <c r="AS236" s="117">
        <v>6</v>
      </c>
      <c r="AT236" s="127">
        <v>-0.25</v>
      </c>
    </row>
    <row r="237" spans="2:46" s="4" customFormat="1" ht="15" hidden="1" customHeight="1" outlineLevel="1" x14ac:dyDescent="0.25">
      <c r="B237" s="52" t="s">
        <v>86</v>
      </c>
      <c r="C237" s="180">
        <v>120</v>
      </c>
      <c r="D237" s="127">
        <v>-0.30232558139534882</v>
      </c>
      <c r="E237" s="117">
        <v>1565</v>
      </c>
      <c r="F237" s="127">
        <v>-7.2867298578199069E-2</v>
      </c>
      <c r="G237" s="117">
        <v>1685</v>
      </c>
      <c r="H237" s="127">
        <v>-9.4086021505376372E-2</v>
      </c>
      <c r="I237" s="180">
        <v>97</v>
      </c>
      <c r="J237" s="127">
        <v>-0.36601307189542487</v>
      </c>
      <c r="K237" s="117">
        <v>1538</v>
      </c>
      <c r="L237" s="127">
        <v>-8.0143540669856406E-2</v>
      </c>
      <c r="M237" s="117">
        <v>1635</v>
      </c>
      <c r="N237" s="127">
        <v>-0.10410958904109591</v>
      </c>
      <c r="O237" s="182"/>
      <c r="P237" s="135"/>
      <c r="Q237" s="128"/>
      <c r="R237" s="135"/>
      <c r="S237" s="128"/>
      <c r="T237" s="186"/>
      <c r="U237" s="182"/>
      <c r="V237" s="135"/>
      <c r="W237" s="128"/>
      <c r="X237" s="135"/>
      <c r="Y237" s="128"/>
      <c r="Z237" s="186"/>
      <c r="AA237" s="180">
        <v>5</v>
      </c>
      <c r="AB237" s="127">
        <v>-0.44444444444444442</v>
      </c>
      <c r="AC237" s="117">
        <v>27</v>
      </c>
      <c r="AD237" s="127">
        <v>1.25</v>
      </c>
      <c r="AE237" s="117">
        <v>32</v>
      </c>
      <c r="AF237" s="127">
        <v>0.52380952380952372</v>
      </c>
      <c r="AG237" s="182"/>
      <c r="AH237" s="135"/>
      <c r="AI237" s="128"/>
      <c r="AJ237" s="135"/>
      <c r="AK237" s="128"/>
      <c r="AL237" s="186"/>
      <c r="AM237" s="180">
        <v>18</v>
      </c>
      <c r="AN237" s="127">
        <v>2.6</v>
      </c>
      <c r="AO237" s="180">
        <v>0</v>
      </c>
      <c r="AP237" s="127">
        <v>-1</v>
      </c>
      <c r="AQ237" s="117">
        <v>0</v>
      </c>
      <c r="AR237" s="127">
        <v>-1</v>
      </c>
      <c r="AS237" s="117">
        <v>0</v>
      </c>
      <c r="AT237" s="127">
        <v>-1</v>
      </c>
    </row>
    <row r="238" spans="2:46" s="4" customFormat="1" ht="15" hidden="1" customHeight="1" outlineLevel="1" x14ac:dyDescent="0.25">
      <c r="B238" s="52" t="s">
        <v>87</v>
      </c>
      <c r="C238" s="180">
        <v>1022</v>
      </c>
      <c r="D238" s="127">
        <v>-0.29371112646855568</v>
      </c>
      <c r="E238" s="117">
        <v>5039</v>
      </c>
      <c r="F238" s="127">
        <v>0.29670612454966538</v>
      </c>
      <c r="G238" s="117">
        <v>6061</v>
      </c>
      <c r="H238" s="127">
        <v>0.13650853178323641</v>
      </c>
      <c r="I238" s="180">
        <v>961</v>
      </c>
      <c r="J238" s="127">
        <v>-0.2268704746580853</v>
      </c>
      <c r="K238" s="117">
        <v>3949</v>
      </c>
      <c r="L238" s="127">
        <v>0.55350118017309202</v>
      </c>
      <c r="M238" s="117">
        <v>4910</v>
      </c>
      <c r="N238" s="127">
        <v>0.2972258916776751</v>
      </c>
      <c r="O238" s="182"/>
      <c r="P238" s="135"/>
      <c r="Q238" s="128"/>
      <c r="R238" s="135"/>
      <c r="S238" s="128"/>
      <c r="T238" s="186"/>
      <c r="U238" s="182"/>
      <c r="V238" s="135"/>
      <c r="W238" s="128"/>
      <c r="X238" s="135"/>
      <c r="Y238" s="128"/>
      <c r="Z238" s="186"/>
      <c r="AA238" s="180">
        <v>50</v>
      </c>
      <c r="AB238" s="127">
        <v>-0.73684210526315796</v>
      </c>
      <c r="AC238" s="117">
        <v>1090</v>
      </c>
      <c r="AD238" s="127">
        <v>-0.18898809523809523</v>
      </c>
      <c r="AE238" s="117">
        <v>1140</v>
      </c>
      <c r="AF238" s="127">
        <v>-0.25684485006518909</v>
      </c>
      <c r="AG238" s="182"/>
      <c r="AH238" s="135"/>
      <c r="AI238" s="128"/>
      <c r="AJ238" s="135"/>
      <c r="AK238" s="128"/>
      <c r="AL238" s="186"/>
      <c r="AM238" s="180">
        <v>9</v>
      </c>
      <c r="AN238" s="127">
        <v>-9.9999999999999978E-2</v>
      </c>
      <c r="AO238" s="180">
        <v>2</v>
      </c>
      <c r="AP238" s="127">
        <v>-0.5</v>
      </c>
      <c r="AQ238" s="117">
        <v>0</v>
      </c>
      <c r="AR238" s="127" t="s">
        <v>90</v>
      </c>
      <c r="AS238" s="117">
        <v>2</v>
      </c>
      <c r="AT238" s="127">
        <v>-0.5</v>
      </c>
    </row>
    <row r="239" spans="2:46" s="4" customFormat="1" ht="15" hidden="1" customHeight="1" outlineLevel="1" x14ac:dyDescent="0.25">
      <c r="B239" s="52" t="s">
        <v>88</v>
      </c>
      <c r="C239" s="180">
        <v>1449</v>
      </c>
      <c r="D239" s="127">
        <v>-0.15853658536585369</v>
      </c>
      <c r="E239" s="117">
        <v>6811</v>
      </c>
      <c r="F239" s="127">
        <v>-6.8390097113937953E-2</v>
      </c>
      <c r="G239" s="117">
        <v>8260</v>
      </c>
      <c r="H239" s="127">
        <v>-8.5575113472821873E-2</v>
      </c>
      <c r="I239" s="180">
        <v>1341</v>
      </c>
      <c r="J239" s="127">
        <v>-0.1119205298013245</v>
      </c>
      <c r="K239" s="117">
        <v>5494</v>
      </c>
      <c r="L239" s="127">
        <v>1.8916913946587455E-2</v>
      </c>
      <c r="M239" s="117">
        <v>6835</v>
      </c>
      <c r="N239" s="127">
        <v>-9.7073312083454377E-3</v>
      </c>
      <c r="O239" s="182"/>
      <c r="P239" s="135"/>
      <c r="Q239" s="128"/>
      <c r="R239" s="135"/>
      <c r="S239" s="128"/>
      <c r="T239" s="186"/>
      <c r="U239" s="182"/>
      <c r="V239" s="135"/>
      <c r="W239" s="128"/>
      <c r="X239" s="135"/>
      <c r="Y239" s="128"/>
      <c r="Z239" s="186"/>
      <c r="AA239" s="180">
        <v>82</v>
      </c>
      <c r="AB239" s="127">
        <v>-0.56842105263157894</v>
      </c>
      <c r="AC239" s="117">
        <v>1317</v>
      </c>
      <c r="AD239" s="127">
        <v>-0.31370505471599797</v>
      </c>
      <c r="AE239" s="117">
        <v>1399</v>
      </c>
      <c r="AF239" s="127">
        <v>-0.33665244191559984</v>
      </c>
      <c r="AG239" s="182"/>
      <c r="AH239" s="135"/>
      <c r="AI239" s="128"/>
      <c r="AJ239" s="135"/>
      <c r="AK239" s="128"/>
      <c r="AL239" s="186"/>
      <c r="AM239" s="180">
        <v>23</v>
      </c>
      <c r="AN239" s="127">
        <v>0.35294117647058831</v>
      </c>
      <c r="AO239" s="180">
        <v>3</v>
      </c>
      <c r="AP239" s="127">
        <v>-0.4</v>
      </c>
      <c r="AQ239" s="117">
        <v>0</v>
      </c>
      <c r="AR239" s="127" t="s">
        <v>90</v>
      </c>
      <c r="AS239" s="117">
        <v>3</v>
      </c>
      <c r="AT239" s="127">
        <v>-0.4</v>
      </c>
    </row>
    <row r="240" spans="2:46" s="4" customFormat="1" ht="15" hidden="1" customHeight="1" outlineLevel="1" x14ac:dyDescent="0.25">
      <c r="B240" s="52" t="s">
        <v>89</v>
      </c>
      <c r="C240" s="180">
        <v>762</v>
      </c>
      <c r="D240" s="127">
        <v>-0.5458879618593564</v>
      </c>
      <c r="E240" s="117">
        <v>8524</v>
      </c>
      <c r="F240" s="127">
        <v>-4.5785290495914066E-2</v>
      </c>
      <c r="G240" s="117">
        <v>9286</v>
      </c>
      <c r="H240" s="127">
        <v>-0.12487041749128258</v>
      </c>
      <c r="I240" s="180">
        <v>635</v>
      </c>
      <c r="J240" s="127">
        <v>-0.56684856753069579</v>
      </c>
      <c r="K240" s="117">
        <v>6237</v>
      </c>
      <c r="L240" s="127">
        <v>-4.6330275229357842E-2</v>
      </c>
      <c r="M240" s="117">
        <v>6872</v>
      </c>
      <c r="N240" s="127">
        <v>-0.14164376717461902</v>
      </c>
      <c r="O240" s="182"/>
      <c r="P240" s="135"/>
      <c r="Q240" s="128"/>
      <c r="R240" s="135"/>
      <c r="S240" s="128"/>
      <c r="T240" s="186"/>
      <c r="U240" s="182"/>
      <c r="V240" s="135"/>
      <c r="W240" s="128"/>
      <c r="X240" s="135"/>
      <c r="Y240" s="128"/>
      <c r="Z240" s="186"/>
      <c r="AA240" s="180">
        <v>113</v>
      </c>
      <c r="AB240" s="127">
        <v>-0.39247311827956988</v>
      </c>
      <c r="AC240" s="117">
        <v>2287</v>
      </c>
      <c r="AD240" s="127">
        <v>-4.4295862933556251E-2</v>
      </c>
      <c r="AE240" s="117">
        <v>2400</v>
      </c>
      <c r="AF240" s="127">
        <v>-6.9406746801085717E-2</v>
      </c>
      <c r="AG240" s="182"/>
      <c r="AH240" s="135"/>
      <c r="AI240" s="128"/>
      <c r="AJ240" s="135"/>
      <c r="AK240" s="128"/>
      <c r="AL240" s="186"/>
      <c r="AM240" s="180">
        <v>13</v>
      </c>
      <c r="AN240" s="127">
        <v>0.30000000000000004</v>
      </c>
      <c r="AO240" s="180">
        <v>1</v>
      </c>
      <c r="AP240" s="127">
        <v>-0.9375</v>
      </c>
      <c r="AQ240" s="117">
        <v>0</v>
      </c>
      <c r="AR240" s="127" t="s">
        <v>90</v>
      </c>
      <c r="AS240" s="117">
        <v>1</v>
      </c>
      <c r="AT240" s="127">
        <v>-0.9375</v>
      </c>
    </row>
    <row r="241" spans="2:46" s="4" customFormat="1" ht="15.75" collapsed="1" x14ac:dyDescent="0.25">
      <c r="B241" s="64">
        <v>2001</v>
      </c>
      <c r="C241" s="184">
        <v>10577</v>
      </c>
      <c r="D241" s="66">
        <v>-0.2526672790221155</v>
      </c>
      <c r="E241" s="185">
        <v>58504</v>
      </c>
      <c r="F241" s="66">
        <v>-2.3973574014447552E-2</v>
      </c>
      <c r="G241" s="185">
        <v>69081</v>
      </c>
      <c r="H241" s="66">
        <v>-6.7657300186249936E-2</v>
      </c>
      <c r="I241" s="184">
        <v>9132</v>
      </c>
      <c r="J241" s="66">
        <v>-0.23517587939698492</v>
      </c>
      <c r="K241" s="185">
        <v>46648</v>
      </c>
      <c r="L241" s="66">
        <v>4.1668527533383903E-2</v>
      </c>
      <c r="M241" s="185">
        <v>55780</v>
      </c>
      <c r="N241" s="66">
        <v>-1.6607312859208023E-2</v>
      </c>
      <c r="O241" s="183"/>
      <c r="P241" s="66"/>
      <c r="Q241" s="65"/>
      <c r="R241" s="66"/>
      <c r="S241" s="65"/>
      <c r="T241" s="187"/>
      <c r="U241" s="183"/>
      <c r="V241" s="66"/>
      <c r="W241" s="65"/>
      <c r="X241" s="66"/>
      <c r="Y241" s="65"/>
      <c r="Z241" s="187"/>
      <c r="AA241" s="184">
        <v>1258</v>
      </c>
      <c r="AB241" s="66">
        <v>-0.36174530695078644</v>
      </c>
      <c r="AC241" s="185">
        <v>11852</v>
      </c>
      <c r="AD241" s="66">
        <v>-0.2165520888418826</v>
      </c>
      <c r="AE241" s="185">
        <v>13110</v>
      </c>
      <c r="AF241" s="66">
        <v>-0.23328849640329841</v>
      </c>
      <c r="AG241" s="183"/>
      <c r="AH241" s="66"/>
      <c r="AI241" s="65"/>
      <c r="AJ241" s="66"/>
      <c r="AK241" s="65"/>
      <c r="AL241" s="187"/>
      <c r="AM241" s="184">
        <v>155</v>
      </c>
      <c r="AN241" s="66">
        <v>-0.11428571428571432</v>
      </c>
      <c r="AO241" s="184">
        <v>32</v>
      </c>
      <c r="AP241" s="66">
        <v>-0.52238805970149249</v>
      </c>
      <c r="AQ241" s="185">
        <v>4</v>
      </c>
      <c r="AR241" s="66">
        <v>-0.87096774193548387</v>
      </c>
      <c r="AS241" s="185">
        <v>36</v>
      </c>
      <c r="AT241" s="66">
        <v>-0.63265306122448983</v>
      </c>
    </row>
    <row r="242" spans="2:46" s="4" customFormat="1" ht="15" hidden="1" customHeight="1" outlineLevel="1" x14ac:dyDescent="0.25">
      <c r="B242" s="52" t="s">
        <v>78</v>
      </c>
      <c r="C242" s="180">
        <v>2379</v>
      </c>
      <c r="D242" s="127">
        <v>-0.13897937024972851</v>
      </c>
      <c r="E242" s="117">
        <v>10173</v>
      </c>
      <c r="F242" s="127">
        <v>-7.1806569343065729E-2</v>
      </c>
      <c r="G242" s="117">
        <v>12552</v>
      </c>
      <c r="H242" s="127">
        <v>-8.5331195802667015E-2</v>
      </c>
      <c r="I242" s="180">
        <v>1933</v>
      </c>
      <c r="J242" s="127">
        <v>5.7232049947970598E-3</v>
      </c>
      <c r="K242" s="117">
        <v>7178</v>
      </c>
      <c r="L242" s="127">
        <v>2.3739701159055659E-3</v>
      </c>
      <c r="M242" s="117">
        <v>9111</v>
      </c>
      <c r="N242" s="127">
        <v>3.0826819332818722E-3</v>
      </c>
      <c r="O242" s="182"/>
      <c r="P242" s="135"/>
      <c r="Q242" s="128"/>
      <c r="R242" s="135"/>
      <c r="S242" s="128"/>
      <c r="T242" s="186"/>
      <c r="U242" s="182"/>
      <c r="V242" s="135"/>
      <c r="W242" s="128"/>
      <c r="X242" s="135"/>
      <c r="Y242" s="128"/>
      <c r="Z242" s="186"/>
      <c r="AA242" s="180">
        <v>413</v>
      </c>
      <c r="AB242" s="127">
        <v>-0.48115577889447236</v>
      </c>
      <c r="AC242" s="117">
        <v>2995</v>
      </c>
      <c r="AD242" s="127">
        <v>-0.21163464069491966</v>
      </c>
      <c r="AE242" s="117">
        <v>3408</v>
      </c>
      <c r="AF242" s="127">
        <v>-0.25832426550598475</v>
      </c>
      <c r="AG242" s="182"/>
      <c r="AH242" s="135"/>
      <c r="AI242" s="128"/>
      <c r="AJ242" s="135"/>
      <c r="AK242" s="128"/>
      <c r="AL242" s="186"/>
      <c r="AM242" s="180">
        <v>25</v>
      </c>
      <c r="AN242" s="127">
        <v>-0.30555555555555558</v>
      </c>
      <c r="AO242" s="180">
        <v>8</v>
      </c>
      <c r="AP242" s="127">
        <v>-0.11111111111111116</v>
      </c>
      <c r="AQ242" s="117">
        <v>0</v>
      </c>
      <c r="AR242" s="127" t="s">
        <v>90</v>
      </c>
      <c r="AS242" s="117">
        <v>8</v>
      </c>
      <c r="AT242" s="127">
        <v>-0.11111111111111116</v>
      </c>
    </row>
    <row r="243" spans="2:46" s="4" customFormat="1" ht="15" hidden="1" customHeight="1" outlineLevel="1" x14ac:dyDescent="0.25">
      <c r="B243" s="52" t="s">
        <v>79</v>
      </c>
      <c r="C243" s="180">
        <v>2307</v>
      </c>
      <c r="D243" s="127">
        <v>-0.12348024316109418</v>
      </c>
      <c r="E243" s="117">
        <v>7946</v>
      </c>
      <c r="F243" s="127">
        <v>-0.10031702898550721</v>
      </c>
      <c r="G243" s="117">
        <v>10253</v>
      </c>
      <c r="H243" s="127">
        <v>-0.10563503140265174</v>
      </c>
      <c r="I243" s="180">
        <v>1947</v>
      </c>
      <c r="J243" s="127">
        <v>3.6189462480042511E-2</v>
      </c>
      <c r="K243" s="117">
        <v>5515</v>
      </c>
      <c r="L243" s="127">
        <v>-8.4039196146819428E-2</v>
      </c>
      <c r="M243" s="117">
        <v>7462</v>
      </c>
      <c r="N243" s="127">
        <v>-5.5443037974683529E-2</v>
      </c>
      <c r="O243" s="182"/>
      <c r="P243" s="135"/>
      <c r="Q243" s="128"/>
      <c r="R243" s="135"/>
      <c r="S243" s="128"/>
      <c r="T243" s="186"/>
      <c r="U243" s="182"/>
      <c r="V243" s="135"/>
      <c r="W243" s="128"/>
      <c r="X243" s="135"/>
      <c r="Y243" s="128"/>
      <c r="Z243" s="186"/>
      <c r="AA243" s="180">
        <v>338</v>
      </c>
      <c r="AB243" s="127">
        <v>-0.53507565337001384</v>
      </c>
      <c r="AC243" s="117">
        <v>2431</v>
      </c>
      <c r="AD243" s="127">
        <v>-0.12992125984251968</v>
      </c>
      <c r="AE243" s="117">
        <v>2769</v>
      </c>
      <c r="AF243" s="127">
        <v>-0.21357568872479404</v>
      </c>
      <c r="AG243" s="182"/>
      <c r="AH243" s="135"/>
      <c r="AI243" s="128"/>
      <c r="AJ243" s="135"/>
      <c r="AK243" s="128"/>
      <c r="AL243" s="186"/>
      <c r="AM243" s="180">
        <v>17</v>
      </c>
      <c r="AN243" s="127">
        <v>-0.26086956521739135</v>
      </c>
      <c r="AO243" s="180">
        <v>5</v>
      </c>
      <c r="AP243" s="127">
        <v>0.66666666666666674</v>
      </c>
      <c r="AQ243" s="117">
        <v>0</v>
      </c>
      <c r="AR243" s="127">
        <v>-1</v>
      </c>
      <c r="AS243" s="117">
        <v>5</v>
      </c>
      <c r="AT243" s="127">
        <v>-0.75</v>
      </c>
    </row>
    <row r="244" spans="2:46" s="4" customFormat="1" ht="15" hidden="1" customHeight="1" outlineLevel="1" x14ac:dyDescent="0.25">
      <c r="B244" s="52" t="s">
        <v>80</v>
      </c>
      <c r="C244" s="180">
        <v>2546</v>
      </c>
      <c r="D244" s="127">
        <v>6.3936481404095247E-2</v>
      </c>
      <c r="E244" s="117">
        <v>7125</v>
      </c>
      <c r="F244" s="127">
        <v>-0.26142842334404481</v>
      </c>
      <c r="G244" s="117">
        <v>9671</v>
      </c>
      <c r="H244" s="127">
        <v>-0.19676079734219265</v>
      </c>
      <c r="I244" s="180">
        <v>2065</v>
      </c>
      <c r="J244" s="127">
        <v>0.11561318206374938</v>
      </c>
      <c r="K244" s="117">
        <v>4557</v>
      </c>
      <c r="L244" s="127">
        <v>-0.29675925925925928</v>
      </c>
      <c r="M244" s="117">
        <v>6622</v>
      </c>
      <c r="N244" s="127">
        <v>-0.20513743848277521</v>
      </c>
      <c r="O244" s="182"/>
      <c r="P244" s="135"/>
      <c r="Q244" s="128"/>
      <c r="R244" s="135"/>
      <c r="S244" s="128"/>
      <c r="T244" s="186"/>
      <c r="U244" s="182"/>
      <c r="V244" s="135"/>
      <c r="W244" s="128"/>
      <c r="X244" s="135"/>
      <c r="Y244" s="128"/>
      <c r="Z244" s="186"/>
      <c r="AA244" s="180">
        <v>439</v>
      </c>
      <c r="AB244" s="127">
        <v>-0.16856060606060608</v>
      </c>
      <c r="AC244" s="117">
        <v>2549</v>
      </c>
      <c r="AD244" s="127">
        <v>-0.19513735396274079</v>
      </c>
      <c r="AE244" s="117">
        <v>2988</v>
      </c>
      <c r="AF244" s="127">
        <v>-0.19133964817320703</v>
      </c>
      <c r="AG244" s="182"/>
      <c r="AH244" s="135"/>
      <c r="AI244" s="128"/>
      <c r="AJ244" s="135"/>
      <c r="AK244" s="128"/>
      <c r="AL244" s="186"/>
      <c r="AM244" s="180">
        <v>34</v>
      </c>
      <c r="AN244" s="127">
        <v>1.6153846153846154</v>
      </c>
      <c r="AO244" s="180">
        <v>8</v>
      </c>
      <c r="AP244" s="127">
        <v>7</v>
      </c>
      <c r="AQ244" s="117">
        <v>19</v>
      </c>
      <c r="AR244" s="127" t="s">
        <v>90</v>
      </c>
      <c r="AS244" s="117">
        <v>27</v>
      </c>
      <c r="AT244" s="127">
        <v>26</v>
      </c>
    </row>
    <row r="245" spans="2:46" s="4" customFormat="1" ht="15" hidden="1" customHeight="1" outlineLevel="1" x14ac:dyDescent="0.25">
      <c r="B245" s="52" t="s">
        <v>81</v>
      </c>
      <c r="C245" s="180">
        <v>1381</v>
      </c>
      <c r="D245" s="127">
        <v>1.1782334384858042</v>
      </c>
      <c r="E245" s="117">
        <v>4484</v>
      </c>
      <c r="F245" s="127">
        <v>-2.4156692056583218E-2</v>
      </c>
      <c r="G245" s="117">
        <v>5865</v>
      </c>
      <c r="H245" s="127">
        <v>0.12162937464142276</v>
      </c>
      <c r="I245" s="180">
        <v>1155</v>
      </c>
      <c r="J245" s="127">
        <v>1.1153846153846154</v>
      </c>
      <c r="K245" s="117">
        <v>3193</v>
      </c>
      <c r="L245" s="127">
        <v>-0.17663744198040232</v>
      </c>
      <c r="M245" s="117">
        <v>4348</v>
      </c>
      <c r="N245" s="127">
        <v>-1.7179023508137381E-2</v>
      </c>
      <c r="O245" s="182"/>
      <c r="P245" s="135"/>
      <c r="Q245" s="128"/>
      <c r="R245" s="135"/>
      <c r="S245" s="128"/>
      <c r="T245" s="186"/>
      <c r="U245" s="182"/>
      <c r="V245" s="135"/>
      <c r="W245" s="128"/>
      <c r="X245" s="135"/>
      <c r="Y245" s="128"/>
      <c r="Z245" s="186"/>
      <c r="AA245" s="180">
        <v>190</v>
      </c>
      <c r="AB245" s="127">
        <v>1.4358974358974357</v>
      </c>
      <c r="AC245" s="117">
        <v>1291</v>
      </c>
      <c r="AD245" s="127">
        <v>0.80055788005578798</v>
      </c>
      <c r="AE245" s="117">
        <v>1481</v>
      </c>
      <c r="AF245" s="127">
        <v>0.86289308176100632</v>
      </c>
      <c r="AG245" s="182"/>
      <c r="AH245" s="135"/>
      <c r="AI245" s="128"/>
      <c r="AJ245" s="135"/>
      <c r="AK245" s="128"/>
      <c r="AL245" s="186"/>
      <c r="AM245" s="180">
        <v>30</v>
      </c>
      <c r="AN245" s="127">
        <v>2</v>
      </c>
      <c r="AO245" s="180">
        <v>6</v>
      </c>
      <c r="AP245" s="127" t="s">
        <v>90</v>
      </c>
      <c r="AQ245" s="117">
        <v>0</v>
      </c>
      <c r="AR245" s="127" t="s">
        <v>90</v>
      </c>
      <c r="AS245" s="117">
        <v>6</v>
      </c>
      <c r="AT245" s="127" t="s">
        <v>90</v>
      </c>
    </row>
    <row r="246" spans="2:46" s="4" customFormat="1" ht="15" hidden="1" customHeight="1" outlineLevel="1" x14ac:dyDescent="0.25">
      <c r="B246" s="52" t="s">
        <v>82</v>
      </c>
      <c r="C246" s="180">
        <v>66</v>
      </c>
      <c r="D246" s="127">
        <v>-0.19512195121951215</v>
      </c>
      <c r="E246" s="117">
        <v>2494</v>
      </c>
      <c r="F246" s="127">
        <v>0.27897435897435896</v>
      </c>
      <c r="G246" s="117">
        <v>2560</v>
      </c>
      <c r="H246" s="127">
        <v>0.25984251968503935</v>
      </c>
      <c r="I246" s="180">
        <v>50</v>
      </c>
      <c r="J246" s="127">
        <v>-0.21875</v>
      </c>
      <c r="K246" s="117">
        <v>2361</v>
      </c>
      <c r="L246" s="127">
        <v>0.21763795771015992</v>
      </c>
      <c r="M246" s="117">
        <v>2411</v>
      </c>
      <c r="N246" s="127">
        <v>0.2036944583125313</v>
      </c>
      <c r="O246" s="182"/>
      <c r="P246" s="135"/>
      <c r="Q246" s="128"/>
      <c r="R246" s="135"/>
      <c r="S246" s="128"/>
      <c r="T246" s="186"/>
      <c r="U246" s="182"/>
      <c r="V246" s="135"/>
      <c r="W246" s="128"/>
      <c r="X246" s="135"/>
      <c r="Y246" s="128"/>
      <c r="Z246" s="186"/>
      <c r="AA246" s="180">
        <v>10</v>
      </c>
      <c r="AB246" s="127">
        <v>2.3333333333333335</v>
      </c>
      <c r="AC246" s="117">
        <v>133</v>
      </c>
      <c r="AD246" s="127">
        <v>11.090909090909092</v>
      </c>
      <c r="AE246" s="117">
        <v>143</v>
      </c>
      <c r="AF246" s="127">
        <v>9.2142857142857135</v>
      </c>
      <c r="AG246" s="182"/>
      <c r="AH246" s="135"/>
      <c r="AI246" s="128"/>
      <c r="AJ246" s="135"/>
      <c r="AK246" s="128"/>
      <c r="AL246" s="186"/>
      <c r="AM246" s="180">
        <v>6</v>
      </c>
      <c r="AN246" s="127">
        <v>-0.4</v>
      </c>
      <c r="AO246" s="180">
        <v>0</v>
      </c>
      <c r="AP246" s="127">
        <v>-1</v>
      </c>
      <c r="AQ246" s="117">
        <v>0</v>
      </c>
      <c r="AR246" s="127" t="s">
        <v>90</v>
      </c>
      <c r="AS246" s="117">
        <v>0</v>
      </c>
      <c r="AT246" s="127">
        <v>-1</v>
      </c>
    </row>
    <row r="247" spans="2:46" s="4" customFormat="1" ht="15" hidden="1" customHeight="1" outlineLevel="1" x14ac:dyDescent="0.25">
      <c r="B247" s="52" t="s">
        <v>83</v>
      </c>
      <c r="C247" s="180">
        <v>62</v>
      </c>
      <c r="D247" s="127">
        <v>-0.25301204819277112</v>
      </c>
      <c r="E247" s="117">
        <v>1970</v>
      </c>
      <c r="F247" s="127">
        <v>-0.221958925750395</v>
      </c>
      <c r="G247" s="117">
        <v>2032</v>
      </c>
      <c r="H247" s="127">
        <v>-0.22294455066921604</v>
      </c>
      <c r="I247" s="180">
        <v>43</v>
      </c>
      <c r="J247" s="127">
        <v>-0.328125</v>
      </c>
      <c r="K247" s="117">
        <v>1947</v>
      </c>
      <c r="L247" s="127">
        <v>-0.22676727561556786</v>
      </c>
      <c r="M247" s="117">
        <v>1990</v>
      </c>
      <c r="N247" s="127">
        <v>-0.22927962819519754</v>
      </c>
      <c r="O247" s="182"/>
      <c r="P247" s="135"/>
      <c r="Q247" s="128"/>
      <c r="R247" s="135"/>
      <c r="S247" s="128"/>
      <c r="T247" s="186"/>
      <c r="U247" s="182"/>
      <c r="V247" s="135"/>
      <c r="W247" s="128"/>
      <c r="X247" s="135"/>
      <c r="Y247" s="128"/>
      <c r="Z247" s="186"/>
      <c r="AA247" s="180">
        <v>2</v>
      </c>
      <c r="AB247" s="127">
        <v>-0.8</v>
      </c>
      <c r="AC247" s="117">
        <v>23</v>
      </c>
      <c r="AD247" s="127">
        <v>0.91666666666666674</v>
      </c>
      <c r="AE247" s="117">
        <v>25</v>
      </c>
      <c r="AF247" s="127">
        <v>0.13636363636363646</v>
      </c>
      <c r="AG247" s="182"/>
      <c r="AH247" s="135"/>
      <c r="AI247" s="128"/>
      <c r="AJ247" s="135"/>
      <c r="AK247" s="128"/>
      <c r="AL247" s="186"/>
      <c r="AM247" s="180">
        <v>13</v>
      </c>
      <c r="AN247" s="127">
        <v>0.625</v>
      </c>
      <c r="AO247" s="180">
        <v>4</v>
      </c>
      <c r="AP247" s="127">
        <v>3</v>
      </c>
      <c r="AQ247" s="117">
        <v>0</v>
      </c>
      <c r="AR247" s="127">
        <v>-1</v>
      </c>
      <c r="AS247" s="117">
        <v>4</v>
      </c>
      <c r="AT247" s="127">
        <v>0.33333333333333326</v>
      </c>
    </row>
    <row r="248" spans="2:46" s="4" customFormat="1" ht="15" hidden="1" customHeight="1" outlineLevel="1" x14ac:dyDescent="0.25">
      <c r="B248" s="52" t="s">
        <v>84</v>
      </c>
      <c r="C248" s="180">
        <v>162</v>
      </c>
      <c r="D248" s="127">
        <v>0.37288135593220328</v>
      </c>
      <c r="E248" s="117">
        <v>1670</v>
      </c>
      <c r="F248" s="127">
        <v>1.0797011207970111</v>
      </c>
      <c r="G248" s="117">
        <v>1832</v>
      </c>
      <c r="H248" s="127">
        <v>0.98914223669923995</v>
      </c>
      <c r="I248" s="180">
        <v>148</v>
      </c>
      <c r="J248" s="127">
        <v>0.51020408163265296</v>
      </c>
      <c r="K248" s="117">
        <v>1640</v>
      </c>
      <c r="L248" s="127">
        <v>1.1550591327201052</v>
      </c>
      <c r="M248" s="117">
        <v>1788</v>
      </c>
      <c r="N248" s="127">
        <v>1.0814901047729917</v>
      </c>
      <c r="O248" s="182"/>
      <c r="P248" s="135"/>
      <c r="Q248" s="128"/>
      <c r="R248" s="135"/>
      <c r="S248" s="128"/>
      <c r="T248" s="186"/>
      <c r="U248" s="182"/>
      <c r="V248" s="135"/>
      <c r="W248" s="128"/>
      <c r="X248" s="135"/>
      <c r="Y248" s="128"/>
      <c r="Z248" s="186"/>
      <c r="AA248" s="180">
        <v>2</v>
      </c>
      <c r="AB248" s="127">
        <v>-0.77777777777777779</v>
      </c>
      <c r="AC248" s="117">
        <v>30</v>
      </c>
      <c r="AD248" s="127">
        <v>-0.2857142857142857</v>
      </c>
      <c r="AE248" s="117">
        <v>32</v>
      </c>
      <c r="AF248" s="127">
        <v>-0.37254901960784315</v>
      </c>
      <c r="AG248" s="182"/>
      <c r="AH248" s="135"/>
      <c r="AI248" s="128"/>
      <c r="AJ248" s="135"/>
      <c r="AK248" s="128"/>
      <c r="AL248" s="186"/>
      <c r="AM248" s="180">
        <v>6</v>
      </c>
      <c r="AN248" s="127">
        <v>-0.33333333333333337</v>
      </c>
      <c r="AO248" s="180">
        <v>6</v>
      </c>
      <c r="AP248" s="127">
        <v>2</v>
      </c>
      <c r="AQ248" s="117">
        <v>0</v>
      </c>
      <c r="AR248" s="127" t="s">
        <v>90</v>
      </c>
      <c r="AS248" s="117">
        <v>6</v>
      </c>
      <c r="AT248" s="127">
        <v>2</v>
      </c>
    </row>
    <row r="249" spans="2:46" s="4" customFormat="1" ht="15" hidden="1" customHeight="1" outlineLevel="1" x14ac:dyDescent="0.25">
      <c r="B249" s="52" t="s">
        <v>85</v>
      </c>
      <c r="C249" s="180">
        <v>231</v>
      </c>
      <c r="D249" s="127">
        <v>0.32000000000000006</v>
      </c>
      <c r="E249" s="117">
        <v>2261</v>
      </c>
      <c r="F249" s="127">
        <v>7.1269487750555971E-3</v>
      </c>
      <c r="G249" s="117">
        <v>2492</v>
      </c>
      <c r="H249" s="127">
        <v>2.9752066115702469E-2</v>
      </c>
      <c r="I249" s="180">
        <v>227</v>
      </c>
      <c r="J249" s="127">
        <v>0.53378378378378377</v>
      </c>
      <c r="K249" s="117">
        <v>2245</v>
      </c>
      <c r="L249" s="127">
        <v>1.1261261261261257E-2</v>
      </c>
      <c r="M249" s="117">
        <v>2472</v>
      </c>
      <c r="N249" s="127">
        <v>4.3918918918918859E-2</v>
      </c>
      <c r="O249" s="182"/>
      <c r="P249" s="135"/>
      <c r="Q249" s="128"/>
      <c r="R249" s="135"/>
      <c r="S249" s="128"/>
      <c r="T249" s="186"/>
      <c r="U249" s="182"/>
      <c r="V249" s="135"/>
      <c r="W249" s="128"/>
      <c r="X249" s="135"/>
      <c r="Y249" s="128"/>
      <c r="Z249" s="186"/>
      <c r="AA249" s="180">
        <v>2</v>
      </c>
      <c r="AB249" s="127">
        <v>-0.84615384615384615</v>
      </c>
      <c r="AC249" s="117">
        <v>8</v>
      </c>
      <c r="AD249" s="127">
        <v>-0.67999999999999994</v>
      </c>
      <c r="AE249" s="117">
        <v>10</v>
      </c>
      <c r="AF249" s="127">
        <v>-0.73684210526315796</v>
      </c>
      <c r="AG249" s="182"/>
      <c r="AH249" s="135"/>
      <c r="AI249" s="128"/>
      <c r="AJ249" s="135"/>
      <c r="AK249" s="128"/>
      <c r="AL249" s="186"/>
      <c r="AM249" s="180">
        <v>2</v>
      </c>
      <c r="AN249" s="127">
        <v>-0.85714285714285721</v>
      </c>
      <c r="AO249" s="180">
        <v>0</v>
      </c>
      <c r="AP249" s="127" t="s">
        <v>90</v>
      </c>
      <c r="AQ249" s="117">
        <v>8</v>
      </c>
      <c r="AR249" s="127" t="s">
        <v>90</v>
      </c>
      <c r="AS249" s="117">
        <v>8</v>
      </c>
      <c r="AT249" s="127" t="s">
        <v>90</v>
      </c>
    </row>
    <row r="250" spans="2:46" s="4" customFormat="1" ht="15" hidden="1" customHeight="1" outlineLevel="1" x14ac:dyDescent="0.25">
      <c r="B250" s="52" t="s">
        <v>86</v>
      </c>
      <c r="C250" s="180">
        <v>172</v>
      </c>
      <c r="D250" s="127">
        <v>0.97701149425287359</v>
      </c>
      <c r="E250" s="117">
        <v>1688</v>
      </c>
      <c r="F250" s="127">
        <v>0.12010617120106182</v>
      </c>
      <c r="G250" s="117">
        <v>1860</v>
      </c>
      <c r="H250" s="127">
        <v>0.16687578419071514</v>
      </c>
      <c r="I250" s="180">
        <v>153</v>
      </c>
      <c r="J250" s="127">
        <v>1.095890410958904</v>
      </c>
      <c r="K250" s="117">
        <v>1672</v>
      </c>
      <c r="L250" s="127">
        <v>0.12896691424713036</v>
      </c>
      <c r="M250" s="117">
        <v>1825</v>
      </c>
      <c r="N250" s="127">
        <v>0.17438867438867445</v>
      </c>
      <c r="O250" s="182"/>
      <c r="P250" s="135"/>
      <c r="Q250" s="128"/>
      <c r="R250" s="135"/>
      <c r="S250" s="128"/>
      <c r="T250" s="186"/>
      <c r="U250" s="182"/>
      <c r="V250" s="135"/>
      <c r="W250" s="128"/>
      <c r="X250" s="135"/>
      <c r="Y250" s="128"/>
      <c r="Z250" s="186"/>
      <c r="AA250" s="180">
        <v>9</v>
      </c>
      <c r="AB250" s="127">
        <v>3.5</v>
      </c>
      <c r="AC250" s="117">
        <v>12</v>
      </c>
      <c r="AD250" s="127">
        <v>-0.19999999999999996</v>
      </c>
      <c r="AE250" s="117">
        <v>21</v>
      </c>
      <c r="AF250" s="127">
        <v>0.23529411764705888</v>
      </c>
      <c r="AG250" s="182"/>
      <c r="AH250" s="135"/>
      <c r="AI250" s="128"/>
      <c r="AJ250" s="135"/>
      <c r="AK250" s="128"/>
      <c r="AL250" s="186"/>
      <c r="AM250" s="180">
        <v>5</v>
      </c>
      <c r="AN250" s="127">
        <v>-0.54545454545454541</v>
      </c>
      <c r="AO250" s="180">
        <v>5</v>
      </c>
      <c r="AP250" s="127">
        <v>4</v>
      </c>
      <c r="AQ250" s="117">
        <v>4</v>
      </c>
      <c r="AR250" s="127">
        <v>-0.63636363636363635</v>
      </c>
      <c r="AS250" s="117">
        <v>9</v>
      </c>
      <c r="AT250" s="127">
        <v>-0.25</v>
      </c>
    </row>
    <row r="251" spans="2:46" s="4" customFormat="1" ht="15" hidden="1" customHeight="1" outlineLevel="1" x14ac:dyDescent="0.25">
      <c r="B251" s="52" t="s">
        <v>87</v>
      </c>
      <c r="C251" s="180">
        <v>1447</v>
      </c>
      <c r="D251" s="127">
        <v>7.5836431226765866E-2</v>
      </c>
      <c r="E251" s="117">
        <v>3886</v>
      </c>
      <c r="F251" s="127">
        <v>-0.28814801245649391</v>
      </c>
      <c r="G251" s="117">
        <v>5333</v>
      </c>
      <c r="H251" s="127">
        <v>-0.21619635508524393</v>
      </c>
      <c r="I251" s="180">
        <v>1243</v>
      </c>
      <c r="J251" s="127">
        <v>2.3887973640856597E-2</v>
      </c>
      <c r="K251" s="117">
        <v>2542</v>
      </c>
      <c r="L251" s="127">
        <v>-0.37696078431372548</v>
      </c>
      <c r="M251" s="117">
        <v>3785</v>
      </c>
      <c r="N251" s="127">
        <v>-0.28503966754816779</v>
      </c>
      <c r="O251" s="182"/>
      <c r="P251" s="135"/>
      <c r="Q251" s="128"/>
      <c r="R251" s="135"/>
      <c r="S251" s="128"/>
      <c r="T251" s="186"/>
      <c r="U251" s="182"/>
      <c r="V251" s="135"/>
      <c r="W251" s="128"/>
      <c r="X251" s="135"/>
      <c r="Y251" s="128"/>
      <c r="Z251" s="186"/>
      <c r="AA251" s="180">
        <v>190</v>
      </c>
      <c r="AB251" s="127">
        <v>0.72727272727272729</v>
      </c>
      <c r="AC251" s="117">
        <v>1344</v>
      </c>
      <c r="AD251" s="127">
        <v>-2.5380710659898442E-2</v>
      </c>
      <c r="AE251" s="117">
        <v>1534</v>
      </c>
      <c r="AF251" s="127">
        <v>3.0221625251846795E-2</v>
      </c>
      <c r="AG251" s="182"/>
      <c r="AH251" s="135"/>
      <c r="AI251" s="128"/>
      <c r="AJ251" s="135"/>
      <c r="AK251" s="128"/>
      <c r="AL251" s="186"/>
      <c r="AM251" s="180">
        <v>10</v>
      </c>
      <c r="AN251" s="127">
        <v>-0.47368421052631582</v>
      </c>
      <c r="AO251" s="180">
        <v>4</v>
      </c>
      <c r="AP251" s="127">
        <v>1</v>
      </c>
      <c r="AQ251" s="117">
        <v>0</v>
      </c>
      <c r="AR251" s="127" t="s">
        <v>90</v>
      </c>
      <c r="AS251" s="117">
        <v>4</v>
      </c>
      <c r="AT251" s="127">
        <v>1</v>
      </c>
    </row>
    <row r="252" spans="2:46" s="4" customFormat="1" ht="15" hidden="1" customHeight="1" outlineLevel="1" x14ac:dyDescent="0.25">
      <c r="B252" s="52" t="s">
        <v>88</v>
      </c>
      <c r="C252" s="180">
        <v>1722</v>
      </c>
      <c r="D252" s="127">
        <v>-0.33178114086146682</v>
      </c>
      <c r="E252" s="117">
        <v>7311</v>
      </c>
      <c r="F252" s="127">
        <v>-1.0690121786197548E-2</v>
      </c>
      <c r="G252" s="117">
        <v>9033</v>
      </c>
      <c r="H252" s="127">
        <v>-9.3709240493628942E-2</v>
      </c>
      <c r="I252" s="180">
        <v>1510</v>
      </c>
      <c r="J252" s="127">
        <v>-0.3192064923354373</v>
      </c>
      <c r="K252" s="117">
        <v>5392</v>
      </c>
      <c r="L252" s="127">
        <v>8.4473049074818896E-2</v>
      </c>
      <c r="M252" s="117">
        <v>6902</v>
      </c>
      <c r="N252" s="127">
        <v>-4.0055632823365772E-2</v>
      </c>
      <c r="O252" s="182"/>
      <c r="P252" s="135"/>
      <c r="Q252" s="128"/>
      <c r="R252" s="135"/>
      <c r="S252" s="128"/>
      <c r="T252" s="186"/>
      <c r="U252" s="182"/>
      <c r="V252" s="135"/>
      <c r="W252" s="128"/>
      <c r="X252" s="135"/>
      <c r="Y252" s="128"/>
      <c r="Z252" s="186"/>
      <c r="AA252" s="180">
        <v>190</v>
      </c>
      <c r="AB252" s="127">
        <v>-0.42249240121580545</v>
      </c>
      <c r="AC252" s="117">
        <v>1919</v>
      </c>
      <c r="AD252" s="127">
        <v>-0.20636889991728702</v>
      </c>
      <c r="AE252" s="117">
        <v>2109</v>
      </c>
      <c r="AF252" s="127">
        <v>-0.23225336730979251</v>
      </c>
      <c r="AG252" s="182"/>
      <c r="AH252" s="135"/>
      <c r="AI252" s="128"/>
      <c r="AJ252" s="135"/>
      <c r="AK252" s="128"/>
      <c r="AL252" s="186"/>
      <c r="AM252" s="180">
        <v>17</v>
      </c>
      <c r="AN252" s="127">
        <v>-0.41379310344827591</v>
      </c>
      <c r="AO252" s="180">
        <v>5</v>
      </c>
      <c r="AP252" s="127">
        <v>4</v>
      </c>
      <c r="AQ252" s="117">
        <v>0</v>
      </c>
      <c r="AR252" s="127" t="s">
        <v>90</v>
      </c>
      <c r="AS252" s="117">
        <v>5</v>
      </c>
      <c r="AT252" s="127">
        <v>4</v>
      </c>
    </row>
    <row r="253" spans="2:46" s="4" customFormat="1" ht="15" hidden="1" customHeight="1" outlineLevel="1" x14ac:dyDescent="0.25">
      <c r="B253" s="52" t="s">
        <v>89</v>
      </c>
      <c r="C253" s="180">
        <v>1678</v>
      </c>
      <c r="D253" s="127">
        <v>-0.17583497053045183</v>
      </c>
      <c r="E253" s="117">
        <v>8933</v>
      </c>
      <c r="F253" s="127">
        <v>0.21985525058036326</v>
      </c>
      <c r="G253" s="117">
        <v>10611</v>
      </c>
      <c r="H253" s="127">
        <v>0.13377497595896992</v>
      </c>
      <c r="I253" s="180">
        <v>1466</v>
      </c>
      <c r="J253" s="127">
        <v>-0.14168618266978927</v>
      </c>
      <c r="K253" s="117">
        <v>6540</v>
      </c>
      <c r="L253" s="127">
        <v>0.3166901550231529</v>
      </c>
      <c r="M253" s="117">
        <v>8006</v>
      </c>
      <c r="N253" s="127">
        <v>0.19940074906367045</v>
      </c>
      <c r="O253" s="182"/>
      <c r="P253" s="135"/>
      <c r="Q253" s="128"/>
      <c r="R253" s="135"/>
      <c r="S253" s="128"/>
      <c r="T253" s="186"/>
      <c r="U253" s="182"/>
      <c r="V253" s="135"/>
      <c r="W253" s="128"/>
      <c r="X253" s="135"/>
      <c r="Y253" s="128"/>
      <c r="Z253" s="186"/>
      <c r="AA253" s="180">
        <v>186</v>
      </c>
      <c r="AB253" s="127">
        <v>-0.3309352517985612</v>
      </c>
      <c r="AC253" s="117">
        <v>2393</v>
      </c>
      <c r="AD253" s="127">
        <v>1.5704584040747038E-2</v>
      </c>
      <c r="AE253" s="117">
        <v>2579</v>
      </c>
      <c r="AF253" s="127">
        <v>-2.0880789673500377E-2</v>
      </c>
      <c r="AG253" s="182"/>
      <c r="AH253" s="135"/>
      <c r="AI253" s="128"/>
      <c r="AJ253" s="135"/>
      <c r="AK253" s="128"/>
      <c r="AL253" s="186"/>
      <c r="AM253" s="180">
        <v>10</v>
      </c>
      <c r="AN253" s="127">
        <v>-0.75609756097560976</v>
      </c>
      <c r="AO253" s="180">
        <v>16</v>
      </c>
      <c r="AP253" s="127">
        <v>0.77777777777777768</v>
      </c>
      <c r="AQ253" s="117">
        <v>0</v>
      </c>
      <c r="AR253" s="127" t="s">
        <v>90</v>
      </c>
      <c r="AS253" s="117">
        <v>16</v>
      </c>
      <c r="AT253" s="127">
        <v>0.77777777777777768</v>
      </c>
    </row>
    <row r="254" spans="2:46" s="4" customFormat="1" ht="15.75" collapsed="1" x14ac:dyDescent="0.25">
      <c r="B254" s="64">
        <v>2000</v>
      </c>
      <c r="C254" s="184">
        <v>14153</v>
      </c>
      <c r="D254" s="66">
        <v>-5.172529313232832E-2</v>
      </c>
      <c r="E254" s="185">
        <v>59941</v>
      </c>
      <c r="F254" s="66">
        <v>-5.2211311923849313E-2</v>
      </c>
      <c r="G254" s="185">
        <v>74094</v>
      </c>
      <c r="H254" s="66">
        <v>-5.2118513969910962E-2</v>
      </c>
      <c r="I254" s="184">
        <v>11940</v>
      </c>
      <c r="J254" s="66">
        <v>1.3152312261349275E-2</v>
      </c>
      <c r="K254" s="185">
        <v>44782</v>
      </c>
      <c r="L254" s="66">
        <v>-3.6490382546581213E-2</v>
      </c>
      <c r="M254" s="185">
        <v>56722</v>
      </c>
      <c r="N254" s="66">
        <v>-2.6449032833874009E-2</v>
      </c>
      <c r="O254" s="183"/>
      <c r="P254" s="66"/>
      <c r="Q254" s="65"/>
      <c r="R254" s="66"/>
      <c r="S254" s="65"/>
      <c r="T254" s="187"/>
      <c r="U254" s="183"/>
      <c r="V254" s="66"/>
      <c r="W254" s="65"/>
      <c r="X254" s="66"/>
      <c r="Y254" s="65"/>
      <c r="Z254" s="187"/>
      <c r="AA254" s="184">
        <v>1971</v>
      </c>
      <c r="AB254" s="66">
        <v>-0.31633714880332986</v>
      </c>
      <c r="AC254" s="185">
        <v>15128</v>
      </c>
      <c r="AD254" s="66">
        <v>-9.6026292201971897E-2</v>
      </c>
      <c r="AE254" s="185">
        <v>17099</v>
      </c>
      <c r="AF254" s="66">
        <v>-0.1284024875114691</v>
      </c>
      <c r="AG254" s="183"/>
      <c r="AH254" s="66"/>
      <c r="AI254" s="65"/>
      <c r="AJ254" s="66"/>
      <c r="AK254" s="65"/>
      <c r="AL254" s="187"/>
      <c r="AM254" s="184">
        <v>175</v>
      </c>
      <c r="AN254" s="66">
        <v>-0.2152466367713004</v>
      </c>
      <c r="AO254" s="184">
        <v>67</v>
      </c>
      <c r="AP254" s="66">
        <v>0.97058823529411775</v>
      </c>
      <c r="AQ254" s="185">
        <v>31</v>
      </c>
      <c r="AR254" s="66">
        <v>3.3333333333333437E-2</v>
      </c>
      <c r="AS254" s="185">
        <v>98</v>
      </c>
      <c r="AT254" s="66">
        <v>0.53125</v>
      </c>
    </row>
    <row r="255" spans="2:46" s="4" customFormat="1" ht="15" hidden="1" customHeight="1" outlineLevel="1" x14ac:dyDescent="0.25">
      <c r="B255" s="52" t="s">
        <v>78</v>
      </c>
      <c r="C255" s="180">
        <v>2763</v>
      </c>
      <c r="D255" s="127">
        <v>0.41402251791197542</v>
      </c>
      <c r="E255" s="117">
        <v>10960</v>
      </c>
      <c r="F255" s="127">
        <v>0.1534413807619448</v>
      </c>
      <c r="G255" s="117">
        <v>13723</v>
      </c>
      <c r="H255" s="127">
        <v>0.1978875698324023</v>
      </c>
      <c r="I255" s="180">
        <v>1922</v>
      </c>
      <c r="J255" s="127">
        <v>0.28993288590604016</v>
      </c>
      <c r="K255" s="117">
        <v>7161</v>
      </c>
      <c r="L255" s="127">
        <v>5.9162845732879665E-2</v>
      </c>
      <c r="M255" s="117">
        <v>9083</v>
      </c>
      <c r="N255" s="127">
        <v>0.10083626227123976</v>
      </c>
      <c r="O255" s="182"/>
      <c r="P255" s="135"/>
      <c r="Q255" s="128"/>
      <c r="R255" s="135"/>
      <c r="S255" s="128"/>
      <c r="T255" s="186"/>
      <c r="U255" s="182"/>
      <c r="V255" s="135"/>
      <c r="W255" s="128"/>
      <c r="X255" s="135"/>
      <c r="Y255" s="128"/>
      <c r="Z255" s="186"/>
      <c r="AA255" s="180">
        <v>796</v>
      </c>
      <c r="AB255" s="127">
        <v>0.78876404494382024</v>
      </c>
      <c r="AC255" s="117">
        <v>3799</v>
      </c>
      <c r="AD255" s="127">
        <v>0.38801607599561572</v>
      </c>
      <c r="AE255" s="117">
        <v>4595</v>
      </c>
      <c r="AF255" s="127">
        <v>0.44406033940917666</v>
      </c>
      <c r="AG255" s="182"/>
      <c r="AH255" s="135"/>
      <c r="AI255" s="128"/>
      <c r="AJ255" s="135"/>
      <c r="AK255" s="128"/>
      <c r="AL255" s="186"/>
      <c r="AM255" s="180">
        <v>36</v>
      </c>
      <c r="AN255" s="127">
        <v>1.25</v>
      </c>
      <c r="AO255" s="180">
        <v>9</v>
      </c>
      <c r="AP255" s="127">
        <v>2</v>
      </c>
      <c r="AQ255" s="117">
        <v>0</v>
      </c>
      <c r="AR255" s="127">
        <v>-1</v>
      </c>
      <c r="AS255" s="117">
        <v>9</v>
      </c>
      <c r="AT255" s="127">
        <v>0.28571428571428581</v>
      </c>
    </row>
    <row r="256" spans="2:46" s="4" customFormat="1" ht="15" hidden="1" customHeight="1" outlineLevel="1" x14ac:dyDescent="0.25">
      <c r="B256" s="52" t="s">
        <v>79</v>
      </c>
      <c r="C256" s="180">
        <v>2632</v>
      </c>
      <c r="D256" s="127">
        <v>0.3955461293743372</v>
      </c>
      <c r="E256" s="117">
        <v>8832</v>
      </c>
      <c r="F256" s="127">
        <v>3.093264853507649E-2</v>
      </c>
      <c r="G256" s="117">
        <v>11464</v>
      </c>
      <c r="H256" s="127">
        <v>9.6718645364967104E-2</v>
      </c>
      <c r="I256" s="180">
        <v>1879</v>
      </c>
      <c r="J256" s="127">
        <v>0.28084526244035457</v>
      </c>
      <c r="K256" s="117">
        <v>6021</v>
      </c>
      <c r="L256" s="127">
        <v>-3.4167468719923044E-2</v>
      </c>
      <c r="M256" s="117">
        <v>7900</v>
      </c>
      <c r="N256" s="127">
        <v>2.5840799896117428E-2</v>
      </c>
      <c r="O256" s="182"/>
      <c r="P256" s="135"/>
      <c r="Q256" s="128"/>
      <c r="R256" s="135"/>
      <c r="S256" s="128"/>
      <c r="T256" s="186"/>
      <c r="U256" s="182"/>
      <c r="V256" s="135"/>
      <c r="W256" s="128"/>
      <c r="X256" s="135"/>
      <c r="Y256" s="128"/>
      <c r="Z256" s="186"/>
      <c r="AA256" s="180">
        <v>727</v>
      </c>
      <c r="AB256" s="127">
        <v>0.88341968911917101</v>
      </c>
      <c r="AC256" s="117">
        <v>2794</v>
      </c>
      <c r="AD256" s="127">
        <v>0.19759965709387051</v>
      </c>
      <c r="AE256" s="117">
        <v>3521</v>
      </c>
      <c r="AF256" s="127">
        <v>0.29496138286134599</v>
      </c>
      <c r="AG256" s="182"/>
      <c r="AH256" s="135"/>
      <c r="AI256" s="128"/>
      <c r="AJ256" s="135"/>
      <c r="AK256" s="128"/>
      <c r="AL256" s="186"/>
      <c r="AM256" s="180">
        <v>23</v>
      </c>
      <c r="AN256" s="127">
        <v>-7.999999999999996E-2</v>
      </c>
      <c r="AO256" s="180">
        <v>3</v>
      </c>
      <c r="AP256" s="127">
        <v>-0.625</v>
      </c>
      <c r="AQ256" s="117">
        <v>17</v>
      </c>
      <c r="AR256" s="127" t="s">
        <v>90</v>
      </c>
      <c r="AS256" s="117">
        <v>20</v>
      </c>
      <c r="AT256" s="127">
        <v>1.5</v>
      </c>
    </row>
    <row r="257" spans="2:46" s="4" customFormat="1" ht="15" hidden="1" customHeight="1" outlineLevel="1" x14ac:dyDescent="0.25">
      <c r="B257" s="52" t="s">
        <v>80</v>
      </c>
      <c r="C257" s="180">
        <v>2393</v>
      </c>
      <c r="D257" s="127">
        <v>0.13251301467108378</v>
      </c>
      <c r="E257" s="117">
        <v>9647</v>
      </c>
      <c r="F257" s="127">
        <v>-0.13673378076062637</v>
      </c>
      <c r="G257" s="117">
        <v>12040</v>
      </c>
      <c r="H257" s="127">
        <v>-9.3919325707405132E-2</v>
      </c>
      <c r="I257" s="180">
        <v>1851</v>
      </c>
      <c r="J257" s="127">
        <v>0.1090473337327742</v>
      </c>
      <c r="K257" s="117">
        <v>6480</v>
      </c>
      <c r="L257" s="127">
        <v>-0.18969613605101909</v>
      </c>
      <c r="M257" s="117">
        <v>8331</v>
      </c>
      <c r="N257" s="127">
        <v>-0.13811297330850403</v>
      </c>
      <c r="O257" s="182"/>
      <c r="P257" s="135"/>
      <c r="Q257" s="128"/>
      <c r="R257" s="135"/>
      <c r="S257" s="128"/>
      <c r="T257" s="186"/>
      <c r="U257" s="182"/>
      <c r="V257" s="135"/>
      <c r="W257" s="128"/>
      <c r="X257" s="135"/>
      <c r="Y257" s="128"/>
      <c r="Z257" s="186"/>
      <c r="AA257" s="180">
        <v>528</v>
      </c>
      <c r="AB257" s="127">
        <v>0.28155339805825252</v>
      </c>
      <c r="AC257" s="117">
        <v>3167</v>
      </c>
      <c r="AD257" s="127">
        <v>-3.1565656565657463E-4</v>
      </c>
      <c r="AE257" s="117">
        <v>3695</v>
      </c>
      <c r="AF257" s="127">
        <v>3.2122905027933024E-2</v>
      </c>
      <c r="AG257" s="182"/>
      <c r="AH257" s="135"/>
      <c r="AI257" s="128"/>
      <c r="AJ257" s="135"/>
      <c r="AK257" s="128"/>
      <c r="AL257" s="186"/>
      <c r="AM257" s="180">
        <v>13</v>
      </c>
      <c r="AN257" s="127">
        <v>-0.27777777777777779</v>
      </c>
      <c r="AO257" s="180">
        <v>1</v>
      </c>
      <c r="AP257" s="127">
        <v>-0.9285714285714286</v>
      </c>
      <c r="AQ257" s="117">
        <v>0</v>
      </c>
      <c r="AR257" s="127">
        <v>-1</v>
      </c>
      <c r="AS257" s="117">
        <v>1</v>
      </c>
      <c r="AT257" s="127">
        <v>-0.95833333333333337</v>
      </c>
    </row>
    <row r="258" spans="2:46" s="4" customFormat="1" ht="15" hidden="1" customHeight="1" outlineLevel="1" x14ac:dyDescent="0.25">
      <c r="B258" s="52" t="s">
        <v>81</v>
      </c>
      <c r="C258" s="180">
        <v>634</v>
      </c>
      <c r="D258" s="127">
        <v>0.22393822393822393</v>
      </c>
      <c r="E258" s="117">
        <v>4595</v>
      </c>
      <c r="F258" s="127">
        <v>0.32458921879504188</v>
      </c>
      <c r="G258" s="117">
        <v>5229</v>
      </c>
      <c r="H258" s="127">
        <v>0.31151241534988716</v>
      </c>
      <c r="I258" s="180">
        <v>546</v>
      </c>
      <c r="J258" s="127">
        <v>0.33496332518337413</v>
      </c>
      <c r="K258" s="117">
        <v>3878</v>
      </c>
      <c r="L258" s="127">
        <v>0.33402132782937732</v>
      </c>
      <c r="M258" s="117">
        <v>4424</v>
      </c>
      <c r="N258" s="127">
        <v>0.33413751507840761</v>
      </c>
      <c r="O258" s="182"/>
      <c r="P258" s="135"/>
      <c r="Q258" s="128"/>
      <c r="R258" s="135"/>
      <c r="S258" s="128"/>
      <c r="T258" s="186"/>
      <c r="U258" s="182"/>
      <c r="V258" s="135"/>
      <c r="W258" s="128"/>
      <c r="X258" s="135"/>
      <c r="Y258" s="128"/>
      <c r="Z258" s="186"/>
      <c r="AA258" s="180">
        <v>78</v>
      </c>
      <c r="AB258" s="127">
        <v>-8.2352941176470629E-2</v>
      </c>
      <c r="AC258" s="117">
        <v>717</v>
      </c>
      <c r="AD258" s="127">
        <v>0.2918918918918918</v>
      </c>
      <c r="AE258" s="117">
        <v>795</v>
      </c>
      <c r="AF258" s="127">
        <v>0.2421875</v>
      </c>
      <c r="AG258" s="182"/>
      <c r="AH258" s="135"/>
      <c r="AI258" s="128"/>
      <c r="AJ258" s="135"/>
      <c r="AK258" s="128"/>
      <c r="AL258" s="186"/>
      <c r="AM258" s="180">
        <v>10</v>
      </c>
      <c r="AN258" s="127">
        <v>-0.41176470588235292</v>
      </c>
      <c r="AO258" s="180">
        <v>0</v>
      </c>
      <c r="AP258" s="127">
        <v>-1</v>
      </c>
      <c r="AQ258" s="117">
        <v>0</v>
      </c>
      <c r="AR258" s="127">
        <v>-1</v>
      </c>
      <c r="AS258" s="117">
        <v>0</v>
      </c>
      <c r="AT258" s="127">
        <v>-1</v>
      </c>
    </row>
    <row r="259" spans="2:46" s="4" customFormat="1" ht="15" hidden="1" customHeight="1" outlineLevel="1" x14ac:dyDescent="0.25">
      <c r="B259" s="52" t="s">
        <v>82</v>
      </c>
      <c r="C259" s="180">
        <v>82</v>
      </c>
      <c r="D259" s="127">
        <v>3.0999999999999996</v>
      </c>
      <c r="E259" s="117">
        <v>1950</v>
      </c>
      <c r="F259" s="127">
        <v>0.17682558841279428</v>
      </c>
      <c r="G259" s="117">
        <v>2032</v>
      </c>
      <c r="H259" s="127">
        <v>0.21168753726893264</v>
      </c>
      <c r="I259" s="180">
        <v>64</v>
      </c>
      <c r="J259" s="127">
        <v>5.4</v>
      </c>
      <c r="K259" s="117">
        <v>1939</v>
      </c>
      <c r="L259" s="127">
        <v>0.17301875378100418</v>
      </c>
      <c r="M259" s="117">
        <v>2003</v>
      </c>
      <c r="N259" s="127">
        <v>0.20444978953698145</v>
      </c>
      <c r="O259" s="182"/>
      <c r="P259" s="135"/>
      <c r="Q259" s="128"/>
      <c r="R259" s="135"/>
      <c r="S259" s="128"/>
      <c r="T259" s="186"/>
      <c r="U259" s="182"/>
      <c r="V259" s="135"/>
      <c r="W259" s="128"/>
      <c r="X259" s="135"/>
      <c r="Y259" s="128"/>
      <c r="Z259" s="186"/>
      <c r="AA259" s="180">
        <v>3</v>
      </c>
      <c r="AB259" s="127">
        <v>0.5</v>
      </c>
      <c r="AC259" s="117">
        <v>11</v>
      </c>
      <c r="AD259" s="127">
        <v>1.75</v>
      </c>
      <c r="AE259" s="117">
        <v>14</v>
      </c>
      <c r="AF259" s="127">
        <v>1.3333333333333335</v>
      </c>
      <c r="AG259" s="182"/>
      <c r="AH259" s="135"/>
      <c r="AI259" s="128"/>
      <c r="AJ259" s="135"/>
      <c r="AK259" s="128"/>
      <c r="AL259" s="186"/>
      <c r="AM259" s="180">
        <v>10</v>
      </c>
      <c r="AN259" s="127">
        <v>1</v>
      </c>
      <c r="AO259" s="180">
        <v>5</v>
      </c>
      <c r="AP259" s="127">
        <v>0.66666666666666674</v>
      </c>
      <c r="AQ259" s="117">
        <v>0</v>
      </c>
      <c r="AR259" s="127" t="s">
        <v>90</v>
      </c>
      <c r="AS259" s="117">
        <v>5</v>
      </c>
      <c r="AT259" s="127">
        <v>0.66666666666666674</v>
      </c>
    </row>
    <row r="260" spans="2:46" s="4" customFormat="1" ht="15" hidden="1" customHeight="1" outlineLevel="1" x14ac:dyDescent="0.25">
      <c r="B260" s="52" t="s">
        <v>83</v>
      </c>
      <c r="C260" s="180">
        <v>83</v>
      </c>
      <c r="D260" s="127">
        <v>8.2222222222222214</v>
      </c>
      <c r="E260" s="117">
        <v>2532</v>
      </c>
      <c r="F260" s="127">
        <v>0.21965317919075145</v>
      </c>
      <c r="G260" s="117">
        <v>2615</v>
      </c>
      <c r="H260" s="127">
        <v>0.25419664268585129</v>
      </c>
      <c r="I260" s="180">
        <v>64</v>
      </c>
      <c r="J260" s="127">
        <v>63</v>
      </c>
      <c r="K260" s="117">
        <v>2518</v>
      </c>
      <c r="L260" s="127">
        <v>0.22351797862001943</v>
      </c>
      <c r="M260" s="117">
        <v>2582</v>
      </c>
      <c r="N260" s="127">
        <v>0.25400679941719284</v>
      </c>
      <c r="O260" s="182"/>
      <c r="P260" s="135"/>
      <c r="Q260" s="128"/>
      <c r="R260" s="135"/>
      <c r="S260" s="128"/>
      <c r="T260" s="186"/>
      <c r="U260" s="182"/>
      <c r="V260" s="135"/>
      <c r="W260" s="128"/>
      <c r="X260" s="135"/>
      <c r="Y260" s="128"/>
      <c r="Z260" s="186"/>
      <c r="AA260" s="180">
        <v>10</v>
      </c>
      <c r="AB260" s="127" t="s">
        <v>90</v>
      </c>
      <c r="AC260" s="117">
        <v>12</v>
      </c>
      <c r="AD260" s="127">
        <v>-0.33333333333333337</v>
      </c>
      <c r="AE260" s="117">
        <v>22</v>
      </c>
      <c r="AF260" s="127">
        <v>0.22222222222222232</v>
      </c>
      <c r="AG260" s="182"/>
      <c r="AH260" s="135"/>
      <c r="AI260" s="128"/>
      <c r="AJ260" s="135"/>
      <c r="AK260" s="128"/>
      <c r="AL260" s="186"/>
      <c r="AM260" s="180">
        <v>8</v>
      </c>
      <c r="AN260" s="127">
        <v>0.60000000000000009</v>
      </c>
      <c r="AO260" s="180">
        <v>1</v>
      </c>
      <c r="AP260" s="127">
        <v>-0.66666666666666674</v>
      </c>
      <c r="AQ260" s="117">
        <v>2</v>
      </c>
      <c r="AR260" s="127" t="s">
        <v>90</v>
      </c>
      <c r="AS260" s="117">
        <v>3</v>
      </c>
      <c r="AT260" s="127">
        <v>0</v>
      </c>
    </row>
    <row r="261" spans="2:46" s="4" customFormat="1" ht="15" hidden="1" customHeight="1" outlineLevel="1" x14ac:dyDescent="0.25">
      <c r="B261" s="52" t="s">
        <v>84</v>
      </c>
      <c r="C261" s="180">
        <v>118</v>
      </c>
      <c r="D261" s="127">
        <v>3.5384615384615383</v>
      </c>
      <c r="E261" s="117">
        <v>803</v>
      </c>
      <c r="F261" s="127">
        <v>-0.52513305736250737</v>
      </c>
      <c r="G261" s="117">
        <v>921</v>
      </c>
      <c r="H261" s="127">
        <v>-0.46359930110658121</v>
      </c>
      <c r="I261" s="180">
        <v>98</v>
      </c>
      <c r="J261" s="127">
        <v>15.333333333333332</v>
      </c>
      <c r="K261" s="117">
        <v>761</v>
      </c>
      <c r="L261" s="127">
        <v>-0.54239326518340347</v>
      </c>
      <c r="M261" s="117">
        <v>859</v>
      </c>
      <c r="N261" s="127">
        <v>-0.48532055122828044</v>
      </c>
      <c r="O261" s="182"/>
      <c r="P261" s="135"/>
      <c r="Q261" s="128"/>
      <c r="R261" s="135"/>
      <c r="S261" s="128"/>
      <c r="T261" s="186"/>
      <c r="U261" s="182"/>
      <c r="V261" s="135"/>
      <c r="W261" s="128"/>
      <c r="X261" s="135"/>
      <c r="Y261" s="128"/>
      <c r="Z261" s="186"/>
      <c r="AA261" s="180">
        <v>9</v>
      </c>
      <c r="AB261" s="127">
        <v>0.5</v>
      </c>
      <c r="AC261" s="117">
        <v>42</v>
      </c>
      <c r="AD261" s="127">
        <v>0.67999999999999994</v>
      </c>
      <c r="AE261" s="117">
        <v>51</v>
      </c>
      <c r="AF261" s="127">
        <v>0.64516129032258074</v>
      </c>
      <c r="AG261" s="182"/>
      <c r="AH261" s="135"/>
      <c r="AI261" s="128"/>
      <c r="AJ261" s="135"/>
      <c r="AK261" s="128"/>
      <c r="AL261" s="186"/>
      <c r="AM261" s="180">
        <v>9</v>
      </c>
      <c r="AN261" s="127">
        <v>-0.30769230769230771</v>
      </c>
      <c r="AO261" s="180">
        <v>2</v>
      </c>
      <c r="AP261" s="127">
        <v>1</v>
      </c>
      <c r="AQ261" s="117">
        <v>0</v>
      </c>
      <c r="AR261" s="127">
        <v>-1</v>
      </c>
      <c r="AS261" s="117">
        <v>2</v>
      </c>
      <c r="AT261" s="127">
        <v>-0.5</v>
      </c>
    </row>
    <row r="262" spans="2:46" s="4" customFormat="1" ht="15" hidden="1" customHeight="1" outlineLevel="1" x14ac:dyDescent="0.25">
      <c r="B262" s="52" t="s">
        <v>85</v>
      </c>
      <c r="C262" s="180">
        <v>175</v>
      </c>
      <c r="D262" s="127">
        <v>6.291666666666667</v>
      </c>
      <c r="E262" s="117">
        <v>2245</v>
      </c>
      <c r="F262" s="127">
        <v>2.4015151515151514</v>
      </c>
      <c r="G262" s="117">
        <v>2420</v>
      </c>
      <c r="H262" s="127">
        <v>2.5380116959064329</v>
      </c>
      <c r="I262" s="180">
        <v>148</v>
      </c>
      <c r="J262" s="127">
        <v>13.8</v>
      </c>
      <c r="K262" s="117">
        <v>2220</v>
      </c>
      <c r="L262" s="127">
        <v>2.3944954128440368</v>
      </c>
      <c r="M262" s="117">
        <v>2368</v>
      </c>
      <c r="N262" s="127">
        <v>2.5662650602409638</v>
      </c>
      <c r="O262" s="182"/>
      <c r="P262" s="135"/>
      <c r="Q262" s="128"/>
      <c r="R262" s="135"/>
      <c r="S262" s="128"/>
      <c r="T262" s="186"/>
      <c r="U262" s="182"/>
      <c r="V262" s="135"/>
      <c r="W262" s="128"/>
      <c r="X262" s="135"/>
      <c r="Y262" s="128"/>
      <c r="Z262" s="186"/>
      <c r="AA262" s="180">
        <v>13</v>
      </c>
      <c r="AB262" s="127">
        <v>0.18181818181818188</v>
      </c>
      <c r="AC262" s="117">
        <v>25</v>
      </c>
      <c r="AD262" s="127">
        <v>3.166666666666667</v>
      </c>
      <c r="AE262" s="117">
        <v>38</v>
      </c>
      <c r="AF262" s="127">
        <v>1.2352941176470589</v>
      </c>
      <c r="AG262" s="182"/>
      <c r="AH262" s="135"/>
      <c r="AI262" s="128"/>
      <c r="AJ262" s="135"/>
      <c r="AK262" s="128"/>
      <c r="AL262" s="186"/>
      <c r="AM262" s="180">
        <v>14</v>
      </c>
      <c r="AN262" s="127">
        <v>3.666666666666667</v>
      </c>
      <c r="AO262" s="180">
        <v>0</v>
      </c>
      <c r="AP262" s="127" t="s">
        <v>90</v>
      </c>
      <c r="AQ262" s="117">
        <v>0</v>
      </c>
      <c r="AR262" s="127" t="s">
        <v>90</v>
      </c>
      <c r="AS262" s="117">
        <v>0</v>
      </c>
      <c r="AT262" s="127" t="s">
        <v>90</v>
      </c>
    </row>
    <row r="263" spans="2:46" s="4" customFormat="1" ht="15" hidden="1" customHeight="1" outlineLevel="1" x14ac:dyDescent="0.25">
      <c r="B263" s="52" t="s">
        <v>86</v>
      </c>
      <c r="C263" s="180">
        <v>87</v>
      </c>
      <c r="D263" s="127">
        <v>2.3461538461538463</v>
      </c>
      <c r="E263" s="117">
        <v>1507</v>
      </c>
      <c r="F263" s="127">
        <v>-0.29546517064048616</v>
      </c>
      <c r="G263" s="117">
        <v>1594</v>
      </c>
      <c r="H263" s="127">
        <v>-0.2637413394919168</v>
      </c>
      <c r="I263" s="180">
        <v>73</v>
      </c>
      <c r="J263" s="127">
        <v>5.6363636363636367</v>
      </c>
      <c r="K263" s="117">
        <v>1481</v>
      </c>
      <c r="L263" s="127">
        <v>-0.28934740882917465</v>
      </c>
      <c r="M263" s="117">
        <v>1554</v>
      </c>
      <c r="N263" s="127">
        <v>-0.25823389021479715</v>
      </c>
      <c r="O263" s="182"/>
      <c r="P263" s="135"/>
      <c r="Q263" s="128"/>
      <c r="R263" s="135"/>
      <c r="S263" s="128"/>
      <c r="T263" s="186"/>
      <c r="U263" s="182"/>
      <c r="V263" s="135"/>
      <c r="W263" s="128"/>
      <c r="X263" s="135"/>
      <c r="Y263" s="128"/>
      <c r="Z263" s="186"/>
      <c r="AA263" s="180">
        <v>2</v>
      </c>
      <c r="AB263" s="127">
        <v>-0.7142857142857143</v>
      </c>
      <c r="AC263" s="117">
        <v>15</v>
      </c>
      <c r="AD263" s="127">
        <v>-0.71698113207547176</v>
      </c>
      <c r="AE263" s="117">
        <v>17</v>
      </c>
      <c r="AF263" s="127">
        <v>-0.71666666666666667</v>
      </c>
      <c r="AG263" s="182"/>
      <c r="AH263" s="135"/>
      <c r="AI263" s="128"/>
      <c r="AJ263" s="135"/>
      <c r="AK263" s="128"/>
      <c r="AL263" s="186"/>
      <c r="AM263" s="180">
        <v>11</v>
      </c>
      <c r="AN263" s="127">
        <v>0.375</v>
      </c>
      <c r="AO263" s="180">
        <v>1</v>
      </c>
      <c r="AP263" s="127" t="s">
        <v>90</v>
      </c>
      <c r="AQ263" s="117">
        <v>11</v>
      </c>
      <c r="AR263" s="127">
        <v>4.5</v>
      </c>
      <c r="AS263" s="117">
        <v>12</v>
      </c>
      <c r="AT263" s="127">
        <v>5</v>
      </c>
    </row>
    <row r="264" spans="2:46" s="4" customFormat="1" ht="15" hidden="1" customHeight="1" outlineLevel="1" x14ac:dyDescent="0.25">
      <c r="B264" s="52" t="s">
        <v>87</v>
      </c>
      <c r="C264" s="180">
        <v>1345</v>
      </c>
      <c r="D264" s="127">
        <v>0.87587168758716882</v>
      </c>
      <c r="E264" s="117">
        <v>5459</v>
      </c>
      <c r="F264" s="127">
        <v>5.5899419729206867E-2</v>
      </c>
      <c r="G264" s="117">
        <v>6804</v>
      </c>
      <c r="H264" s="127">
        <v>0.15576694411414982</v>
      </c>
      <c r="I264" s="180">
        <v>1214</v>
      </c>
      <c r="J264" s="127">
        <v>2.3443526170798896</v>
      </c>
      <c r="K264" s="117">
        <v>4080</v>
      </c>
      <c r="L264" s="127">
        <v>0.20781527531083488</v>
      </c>
      <c r="M264" s="117">
        <v>5294</v>
      </c>
      <c r="N264" s="127">
        <v>0.4151296444800856</v>
      </c>
      <c r="O264" s="182"/>
      <c r="P264" s="135"/>
      <c r="Q264" s="128"/>
      <c r="R264" s="135"/>
      <c r="S264" s="128"/>
      <c r="T264" s="186"/>
      <c r="U264" s="182"/>
      <c r="V264" s="135"/>
      <c r="W264" s="128"/>
      <c r="X264" s="135"/>
      <c r="Y264" s="128"/>
      <c r="Z264" s="186"/>
      <c r="AA264" s="180">
        <v>110</v>
      </c>
      <c r="AB264" s="127">
        <v>-0.67647058823529416</v>
      </c>
      <c r="AC264" s="117">
        <v>1379</v>
      </c>
      <c r="AD264" s="127">
        <v>-0.23046875</v>
      </c>
      <c r="AE264" s="117">
        <v>1489</v>
      </c>
      <c r="AF264" s="127">
        <v>-0.30159474671669795</v>
      </c>
      <c r="AG264" s="182"/>
      <c r="AH264" s="135"/>
      <c r="AI264" s="128"/>
      <c r="AJ264" s="135"/>
      <c r="AK264" s="128"/>
      <c r="AL264" s="186"/>
      <c r="AM264" s="180">
        <v>19</v>
      </c>
      <c r="AN264" s="127">
        <v>0.58333333333333326</v>
      </c>
      <c r="AO264" s="180">
        <v>2</v>
      </c>
      <c r="AP264" s="127">
        <v>0</v>
      </c>
      <c r="AQ264" s="117">
        <v>0</v>
      </c>
      <c r="AR264" s="127" t="s">
        <v>90</v>
      </c>
      <c r="AS264" s="117">
        <v>2</v>
      </c>
      <c r="AT264" s="127">
        <v>0</v>
      </c>
    </row>
    <row r="265" spans="2:46" s="4" customFormat="1" ht="15" hidden="1" customHeight="1" outlineLevel="1" x14ac:dyDescent="0.25">
      <c r="B265" s="52" t="s">
        <v>88</v>
      </c>
      <c r="C265" s="180">
        <v>2577</v>
      </c>
      <c r="D265" s="127">
        <v>-0.20634431783184481</v>
      </c>
      <c r="E265" s="117">
        <v>7390</v>
      </c>
      <c r="F265" s="127">
        <v>-0.18324491600353665</v>
      </c>
      <c r="G265" s="117">
        <v>9967</v>
      </c>
      <c r="H265" s="127">
        <v>-0.18934526230174864</v>
      </c>
      <c r="I265" s="180">
        <v>2218</v>
      </c>
      <c r="J265" s="127">
        <v>-8.8368269625976215E-2</v>
      </c>
      <c r="K265" s="117">
        <v>4972</v>
      </c>
      <c r="L265" s="127">
        <v>-0.13740458015267176</v>
      </c>
      <c r="M265" s="117">
        <v>7190</v>
      </c>
      <c r="N265" s="127">
        <v>-0.12284982310601444</v>
      </c>
      <c r="O265" s="182"/>
      <c r="P265" s="135"/>
      <c r="Q265" s="128"/>
      <c r="R265" s="135"/>
      <c r="S265" s="128"/>
      <c r="T265" s="186"/>
      <c r="U265" s="182"/>
      <c r="V265" s="135"/>
      <c r="W265" s="128"/>
      <c r="X265" s="135"/>
      <c r="Y265" s="128"/>
      <c r="Z265" s="186"/>
      <c r="AA265" s="180">
        <v>329</v>
      </c>
      <c r="AB265" s="127">
        <v>-0.58668341708542715</v>
      </c>
      <c r="AC265" s="117">
        <v>2418</v>
      </c>
      <c r="AD265" s="127">
        <v>-0.2628048780487805</v>
      </c>
      <c r="AE265" s="117">
        <v>2747</v>
      </c>
      <c r="AF265" s="127">
        <v>-0.32605495583905786</v>
      </c>
      <c r="AG265" s="182"/>
      <c r="AH265" s="135"/>
      <c r="AI265" s="128"/>
      <c r="AJ265" s="135"/>
      <c r="AK265" s="128"/>
      <c r="AL265" s="186"/>
      <c r="AM265" s="180">
        <v>29</v>
      </c>
      <c r="AN265" s="127">
        <v>1.4166666666666665</v>
      </c>
      <c r="AO265" s="180">
        <v>1</v>
      </c>
      <c r="AP265" s="127">
        <v>-0.83333333333333337</v>
      </c>
      <c r="AQ265" s="117">
        <v>0</v>
      </c>
      <c r="AR265" s="127">
        <v>-1</v>
      </c>
      <c r="AS265" s="117">
        <v>1</v>
      </c>
      <c r="AT265" s="127">
        <v>-0.9</v>
      </c>
    </row>
    <row r="266" spans="2:46" s="4" customFormat="1" ht="15" hidden="1" customHeight="1" outlineLevel="1" x14ac:dyDescent="0.25">
      <c r="B266" s="52" t="s">
        <v>89</v>
      </c>
      <c r="C266" s="180">
        <v>2036</v>
      </c>
      <c r="D266" s="127">
        <v>-0.18068410462776663</v>
      </c>
      <c r="E266" s="117">
        <v>7323</v>
      </c>
      <c r="F266" s="127">
        <v>-0.2695261845386534</v>
      </c>
      <c r="G266" s="117">
        <v>9359</v>
      </c>
      <c r="H266" s="127">
        <v>-0.25187849720223821</v>
      </c>
      <c r="I266" s="180">
        <v>1708</v>
      </c>
      <c r="J266" s="127">
        <v>-3.8829487900956638E-2</v>
      </c>
      <c r="K266" s="117">
        <v>4967</v>
      </c>
      <c r="L266" s="127">
        <v>-0.27308649202400115</v>
      </c>
      <c r="M266" s="117">
        <v>6675</v>
      </c>
      <c r="N266" s="127">
        <v>-0.22473867595818819</v>
      </c>
      <c r="O266" s="182"/>
      <c r="P266" s="135"/>
      <c r="Q266" s="128"/>
      <c r="R266" s="135"/>
      <c r="S266" s="128"/>
      <c r="T266" s="186"/>
      <c r="U266" s="182"/>
      <c r="V266" s="135"/>
      <c r="W266" s="128"/>
      <c r="X266" s="135"/>
      <c r="Y266" s="128"/>
      <c r="Z266" s="186"/>
      <c r="AA266" s="180">
        <v>278</v>
      </c>
      <c r="AB266" s="127">
        <v>-0.59710144927536235</v>
      </c>
      <c r="AC266" s="117">
        <v>2356</v>
      </c>
      <c r="AD266" s="127">
        <v>-0.25958516656191077</v>
      </c>
      <c r="AE266" s="117">
        <v>2634</v>
      </c>
      <c r="AF266" s="127">
        <v>-0.31973140495867769</v>
      </c>
      <c r="AG266" s="182"/>
      <c r="AH266" s="135"/>
      <c r="AI266" s="128"/>
      <c r="AJ266" s="135"/>
      <c r="AK266" s="128"/>
      <c r="AL266" s="186"/>
      <c r="AM266" s="180">
        <v>41</v>
      </c>
      <c r="AN266" s="127">
        <v>2.7272727272727271</v>
      </c>
      <c r="AO266" s="180">
        <v>9</v>
      </c>
      <c r="AP266" s="127">
        <v>0.28571428571428581</v>
      </c>
      <c r="AQ266" s="117">
        <v>0</v>
      </c>
      <c r="AR266" s="127">
        <v>-1</v>
      </c>
      <c r="AS266" s="117">
        <v>9</v>
      </c>
      <c r="AT266" s="127">
        <v>-0.47058823529411764</v>
      </c>
    </row>
    <row r="267" spans="2:46" s="4" customFormat="1" ht="15.75" collapsed="1" x14ac:dyDescent="0.25">
      <c r="B267" s="64">
        <v>1999</v>
      </c>
      <c r="C267" s="184">
        <v>14925</v>
      </c>
      <c r="D267" s="66">
        <v>0.14587332053742808</v>
      </c>
      <c r="E267" s="185">
        <v>63243</v>
      </c>
      <c r="F267" s="66">
        <v>-2.9702818392427055E-2</v>
      </c>
      <c r="G267" s="185">
        <v>78168</v>
      </c>
      <c r="H267" s="66">
        <v>-4.6033450974369838E-4</v>
      </c>
      <c r="I267" s="184">
        <v>11785</v>
      </c>
      <c r="J267" s="66">
        <v>0.22174994816504245</v>
      </c>
      <c r="K267" s="185">
        <v>46478</v>
      </c>
      <c r="L267" s="66">
        <v>-3.1425832534489273E-2</v>
      </c>
      <c r="M267" s="185">
        <v>58263</v>
      </c>
      <c r="N267" s="66">
        <v>1.0948778456413066E-2</v>
      </c>
      <c r="O267" s="183"/>
      <c r="P267" s="66"/>
      <c r="Q267" s="65"/>
      <c r="R267" s="66"/>
      <c r="S267" s="65"/>
      <c r="T267" s="187"/>
      <c r="U267" s="183"/>
      <c r="V267" s="66"/>
      <c r="W267" s="65"/>
      <c r="X267" s="66"/>
      <c r="Y267" s="65"/>
      <c r="Z267" s="187"/>
      <c r="AA267" s="184">
        <v>2883</v>
      </c>
      <c r="AB267" s="66">
        <v>-9.3396226415094374E-2</v>
      </c>
      <c r="AC267" s="185">
        <v>16735</v>
      </c>
      <c r="AD267" s="66">
        <v>-2.436891505859029E-2</v>
      </c>
      <c r="AE267" s="185">
        <v>19618</v>
      </c>
      <c r="AF267" s="66">
        <v>-3.5164510893621159E-2</v>
      </c>
      <c r="AG267" s="183"/>
      <c r="AH267" s="66"/>
      <c r="AI267" s="65"/>
      <c r="AJ267" s="66"/>
      <c r="AK267" s="65"/>
      <c r="AL267" s="187"/>
      <c r="AM267" s="184">
        <v>223</v>
      </c>
      <c r="AN267" s="66">
        <v>0.53793103448275859</v>
      </c>
      <c r="AO267" s="184">
        <v>34</v>
      </c>
      <c r="AP267" s="66">
        <v>-0.37037037037037035</v>
      </c>
      <c r="AQ267" s="185">
        <v>30</v>
      </c>
      <c r="AR267" s="66">
        <v>-0.25</v>
      </c>
      <c r="AS267" s="185">
        <v>64</v>
      </c>
      <c r="AT267" s="66">
        <v>-0.31914893617021278</v>
      </c>
    </row>
    <row r="268" spans="2:46" s="4" customFormat="1" ht="15" hidden="1" customHeight="1" outlineLevel="1" x14ac:dyDescent="0.25">
      <c r="B268" s="52" t="s">
        <v>78</v>
      </c>
      <c r="C268" s="180">
        <v>1954</v>
      </c>
      <c r="D268" s="127">
        <v>4.2133333333333356E-2</v>
      </c>
      <c r="E268" s="117">
        <v>9502</v>
      </c>
      <c r="F268" s="127">
        <v>0.26727127233929049</v>
      </c>
      <c r="G268" s="117">
        <v>11456</v>
      </c>
      <c r="H268" s="127">
        <v>0.22223407660300865</v>
      </c>
      <c r="I268" s="180">
        <v>1490</v>
      </c>
      <c r="J268" s="127">
        <v>0.20647773279352233</v>
      </c>
      <c r="K268" s="117">
        <v>6761</v>
      </c>
      <c r="L268" s="127">
        <v>0.33695867114890254</v>
      </c>
      <c r="M268" s="117">
        <v>8251</v>
      </c>
      <c r="N268" s="127">
        <v>0.31134774316592506</v>
      </c>
      <c r="O268" s="182"/>
      <c r="P268" s="135"/>
      <c r="Q268" s="128"/>
      <c r="R268" s="135"/>
      <c r="S268" s="128"/>
      <c r="T268" s="186"/>
      <c r="U268" s="182"/>
      <c r="V268" s="135"/>
      <c r="W268" s="128"/>
      <c r="X268" s="135"/>
      <c r="Y268" s="128"/>
      <c r="Z268" s="186"/>
      <c r="AA268" s="180">
        <v>445</v>
      </c>
      <c r="AB268" s="127">
        <v>-0.22608695652173916</v>
      </c>
      <c r="AC268" s="117">
        <v>2737</v>
      </c>
      <c r="AD268" s="127">
        <v>0.12959141560049536</v>
      </c>
      <c r="AE268" s="117">
        <v>3182</v>
      </c>
      <c r="AF268" s="127">
        <v>6.1374249499666522E-2</v>
      </c>
      <c r="AG268" s="182"/>
      <c r="AH268" s="135"/>
      <c r="AI268" s="128"/>
      <c r="AJ268" s="135"/>
      <c r="AK268" s="128"/>
      <c r="AL268" s="186"/>
      <c r="AM268" s="180">
        <v>16</v>
      </c>
      <c r="AN268" s="127">
        <v>-0.74193548387096775</v>
      </c>
      <c r="AO268" s="180">
        <v>3</v>
      </c>
      <c r="AP268" s="127">
        <v>0</v>
      </c>
      <c r="AQ268" s="117">
        <v>4</v>
      </c>
      <c r="AR268" s="127">
        <v>-0.77777777777777779</v>
      </c>
      <c r="AS268" s="117">
        <v>7</v>
      </c>
      <c r="AT268" s="127">
        <v>-0.66666666666666674</v>
      </c>
    </row>
    <row r="269" spans="2:46" s="4" customFormat="1" ht="15" hidden="1" customHeight="1" outlineLevel="1" x14ac:dyDescent="0.25">
      <c r="B269" s="52" t="s">
        <v>79</v>
      </c>
      <c r="C269" s="180">
        <v>1886</v>
      </c>
      <c r="D269" s="127">
        <v>4.083885209713034E-2</v>
      </c>
      <c r="E269" s="117">
        <v>8567</v>
      </c>
      <c r="F269" s="127">
        <v>-4.8956483126110117E-2</v>
      </c>
      <c r="G269" s="117">
        <v>10453</v>
      </c>
      <c r="H269" s="127">
        <v>-3.3918669131238421E-2</v>
      </c>
      <c r="I269" s="180">
        <v>1467</v>
      </c>
      <c r="J269" s="127">
        <v>0.18593371059013752</v>
      </c>
      <c r="K269" s="117">
        <v>6234</v>
      </c>
      <c r="L269" s="127">
        <v>-4.3124101581216712E-3</v>
      </c>
      <c r="M269" s="117">
        <v>7701</v>
      </c>
      <c r="N269" s="127">
        <v>2.7073886369698652E-2</v>
      </c>
      <c r="O269" s="182"/>
      <c r="P269" s="135"/>
      <c r="Q269" s="128"/>
      <c r="R269" s="135"/>
      <c r="S269" s="128"/>
      <c r="T269" s="186"/>
      <c r="U269" s="182"/>
      <c r="V269" s="135"/>
      <c r="W269" s="128"/>
      <c r="X269" s="135"/>
      <c r="Y269" s="128"/>
      <c r="Z269" s="186"/>
      <c r="AA269" s="180">
        <v>386</v>
      </c>
      <c r="AB269" s="127">
        <v>-0.21544715447154472</v>
      </c>
      <c r="AC269" s="117">
        <v>2333</v>
      </c>
      <c r="AD269" s="127">
        <v>-0.14448111477814451</v>
      </c>
      <c r="AE269" s="117">
        <v>2719</v>
      </c>
      <c r="AF269" s="127">
        <v>-0.15532774153463813</v>
      </c>
      <c r="AG269" s="182"/>
      <c r="AH269" s="135"/>
      <c r="AI269" s="128"/>
      <c r="AJ269" s="135"/>
      <c r="AK269" s="128"/>
      <c r="AL269" s="186"/>
      <c r="AM269" s="180">
        <v>25</v>
      </c>
      <c r="AN269" s="127">
        <v>-0.67105263157894735</v>
      </c>
      <c r="AO269" s="180">
        <v>8</v>
      </c>
      <c r="AP269" s="127">
        <v>0.14285714285714279</v>
      </c>
      <c r="AQ269" s="117">
        <v>0</v>
      </c>
      <c r="AR269" s="127">
        <v>-1</v>
      </c>
      <c r="AS269" s="117">
        <v>8</v>
      </c>
      <c r="AT269" s="127">
        <v>-0.70370370370370372</v>
      </c>
    </row>
    <row r="270" spans="2:46" s="4" customFormat="1" ht="15" hidden="1" customHeight="1" outlineLevel="1" x14ac:dyDescent="0.25">
      <c r="B270" s="52" t="s">
        <v>80</v>
      </c>
      <c r="C270" s="180">
        <v>2113</v>
      </c>
      <c r="D270" s="127">
        <v>-0.20653398422831393</v>
      </c>
      <c r="E270" s="117">
        <v>11175</v>
      </c>
      <c r="F270" s="127">
        <v>0.24568052613978364</v>
      </c>
      <c r="G270" s="117">
        <v>13288</v>
      </c>
      <c r="H270" s="127">
        <v>0.14216950318033361</v>
      </c>
      <c r="I270" s="180">
        <v>1669</v>
      </c>
      <c r="J270" s="127">
        <v>-7.9933847850055084E-2</v>
      </c>
      <c r="K270" s="117">
        <v>7997</v>
      </c>
      <c r="L270" s="127">
        <v>0.30180693472244835</v>
      </c>
      <c r="M270" s="117">
        <v>9666</v>
      </c>
      <c r="N270" s="127">
        <v>0.21477943948724398</v>
      </c>
      <c r="O270" s="182"/>
      <c r="P270" s="135"/>
      <c r="Q270" s="128"/>
      <c r="R270" s="135"/>
      <c r="S270" s="128"/>
      <c r="T270" s="186"/>
      <c r="U270" s="182"/>
      <c r="V270" s="135"/>
      <c r="W270" s="128"/>
      <c r="X270" s="135"/>
      <c r="Y270" s="128"/>
      <c r="Z270" s="186"/>
      <c r="AA270" s="180">
        <v>412</v>
      </c>
      <c r="AB270" s="127">
        <v>-0.46907216494845361</v>
      </c>
      <c r="AC270" s="117">
        <v>3168</v>
      </c>
      <c r="AD270" s="127">
        <v>0.12660028449502136</v>
      </c>
      <c r="AE270" s="117">
        <v>3580</v>
      </c>
      <c r="AF270" s="127">
        <v>-2.2296544035674826E-3</v>
      </c>
      <c r="AG270" s="182"/>
      <c r="AH270" s="135"/>
      <c r="AI270" s="128"/>
      <c r="AJ270" s="135"/>
      <c r="AK270" s="128"/>
      <c r="AL270" s="186"/>
      <c r="AM270" s="180">
        <v>18</v>
      </c>
      <c r="AN270" s="127">
        <v>-0.69491525423728806</v>
      </c>
      <c r="AO270" s="180">
        <v>14</v>
      </c>
      <c r="AP270" s="127">
        <v>0</v>
      </c>
      <c r="AQ270" s="117">
        <v>10</v>
      </c>
      <c r="AR270" s="127">
        <v>-0.375</v>
      </c>
      <c r="AS270" s="117">
        <v>24</v>
      </c>
      <c r="AT270" s="127">
        <v>-0.19999999999999996</v>
      </c>
    </row>
    <row r="271" spans="2:46" s="4" customFormat="1" ht="15" hidden="1" customHeight="1" outlineLevel="1" x14ac:dyDescent="0.25">
      <c r="B271" s="52" t="s">
        <v>81</v>
      </c>
      <c r="C271" s="180">
        <v>518</v>
      </c>
      <c r="D271" s="127">
        <v>0.22458628841607564</v>
      </c>
      <c r="E271" s="117">
        <v>3469</v>
      </c>
      <c r="F271" s="127">
        <v>0.30462579917262134</v>
      </c>
      <c r="G271" s="117">
        <v>3987</v>
      </c>
      <c r="H271" s="127">
        <v>0.29364049318624263</v>
      </c>
      <c r="I271" s="180">
        <v>409</v>
      </c>
      <c r="J271" s="127">
        <v>0.10540540540540544</v>
      </c>
      <c r="K271" s="117">
        <v>2907</v>
      </c>
      <c r="L271" s="127">
        <v>0.38034188034188032</v>
      </c>
      <c r="M271" s="117">
        <v>3316</v>
      </c>
      <c r="N271" s="127">
        <v>0.33925686591276261</v>
      </c>
      <c r="O271" s="182"/>
      <c r="P271" s="135"/>
      <c r="Q271" s="128"/>
      <c r="R271" s="135"/>
      <c r="S271" s="128"/>
      <c r="T271" s="186"/>
      <c r="U271" s="182"/>
      <c r="V271" s="135"/>
      <c r="W271" s="128"/>
      <c r="X271" s="135"/>
      <c r="Y271" s="128"/>
      <c r="Z271" s="186"/>
      <c r="AA271" s="180">
        <v>85</v>
      </c>
      <c r="AB271" s="127">
        <v>0.73469387755102034</v>
      </c>
      <c r="AC271" s="117">
        <v>555</v>
      </c>
      <c r="AD271" s="127">
        <v>3.6166365280290158E-3</v>
      </c>
      <c r="AE271" s="117">
        <v>640</v>
      </c>
      <c r="AF271" s="127">
        <v>6.3122923588039948E-2</v>
      </c>
      <c r="AG271" s="182"/>
      <c r="AH271" s="135"/>
      <c r="AI271" s="128"/>
      <c r="AJ271" s="135"/>
      <c r="AK271" s="128"/>
      <c r="AL271" s="186"/>
      <c r="AM271" s="180">
        <v>17</v>
      </c>
      <c r="AN271" s="127">
        <v>3.25</v>
      </c>
      <c r="AO271" s="180">
        <v>7</v>
      </c>
      <c r="AP271" s="127" t="s">
        <v>90</v>
      </c>
      <c r="AQ271" s="117">
        <v>7</v>
      </c>
      <c r="AR271" s="127" t="s">
        <v>90</v>
      </c>
      <c r="AS271" s="117">
        <v>14</v>
      </c>
      <c r="AT271" s="127" t="s">
        <v>90</v>
      </c>
    </row>
    <row r="272" spans="2:46" s="4" customFormat="1" ht="15" hidden="1" customHeight="1" outlineLevel="1" x14ac:dyDescent="0.25">
      <c r="B272" s="52" t="s">
        <v>82</v>
      </c>
      <c r="C272" s="180">
        <v>20</v>
      </c>
      <c r="D272" s="127">
        <v>-0.39393939393939392</v>
      </c>
      <c r="E272" s="117">
        <v>1657</v>
      </c>
      <c r="F272" s="127">
        <v>54.233333333333334</v>
      </c>
      <c r="G272" s="117">
        <v>1677</v>
      </c>
      <c r="H272" s="127">
        <v>25.61904761904762</v>
      </c>
      <c r="I272" s="180">
        <v>10</v>
      </c>
      <c r="J272" s="127">
        <v>-0.41176470588235292</v>
      </c>
      <c r="K272" s="117">
        <v>1653</v>
      </c>
      <c r="L272" s="127">
        <v>109.2</v>
      </c>
      <c r="M272" s="117">
        <v>1663</v>
      </c>
      <c r="N272" s="127">
        <v>50.96875</v>
      </c>
      <c r="O272" s="182"/>
      <c r="P272" s="135"/>
      <c r="Q272" s="128"/>
      <c r="R272" s="135"/>
      <c r="S272" s="128"/>
      <c r="T272" s="186"/>
      <c r="U272" s="182"/>
      <c r="V272" s="135"/>
      <c r="W272" s="128"/>
      <c r="X272" s="135"/>
      <c r="Y272" s="128"/>
      <c r="Z272" s="186"/>
      <c r="AA272" s="180">
        <v>2</v>
      </c>
      <c r="AB272" s="127">
        <v>-0.8</v>
      </c>
      <c r="AC272" s="117">
        <v>4</v>
      </c>
      <c r="AD272" s="127">
        <v>-0.73333333333333339</v>
      </c>
      <c r="AE272" s="117">
        <v>6</v>
      </c>
      <c r="AF272" s="127">
        <v>-0.76</v>
      </c>
      <c r="AG272" s="182"/>
      <c r="AH272" s="135"/>
      <c r="AI272" s="128"/>
      <c r="AJ272" s="135"/>
      <c r="AK272" s="128"/>
      <c r="AL272" s="186"/>
      <c r="AM272" s="180">
        <v>5</v>
      </c>
      <c r="AN272" s="127">
        <v>0</v>
      </c>
      <c r="AO272" s="180">
        <v>3</v>
      </c>
      <c r="AP272" s="127">
        <v>2</v>
      </c>
      <c r="AQ272" s="117">
        <v>0</v>
      </c>
      <c r="AR272" s="127" t="s">
        <v>90</v>
      </c>
      <c r="AS272" s="117">
        <v>3</v>
      </c>
      <c r="AT272" s="127">
        <v>2</v>
      </c>
    </row>
    <row r="273" spans="2:46" s="4" customFormat="1" ht="15" hidden="1" customHeight="1" outlineLevel="1" x14ac:dyDescent="0.25">
      <c r="B273" s="52" t="s">
        <v>83</v>
      </c>
      <c r="C273" s="180">
        <v>9</v>
      </c>
      <c r="D273" s="127">
        <v>-0.73529411764705888</v>
      </c>
      <c r="E273" s="117">
        <v>2076</v>
      </c>
      <c r="F273" s="127">
        <v>1.131416837782341</v>
      </c>
      <c r="G273" s="117">
        <v>2085</v>
      </c>
      <c r="H273" s="127">
        <v>1.0684523809523809</v>
      </c>
      <c r="I273" s="180">
        <v>1</v>
      </c>
      <c r="J273" s="127">
        <v>-0.96153846153846156</v>
      </c>
      <c r="K273" s="117">
        <v>2058</v>
      </c>
      <c r="L273" s="127">
        <v>1.141519250780437</v>
      </c>
      <c r="M273" s="117">
        <v>2059</v>
      </c>
      <c r="N273" s="127">
        <v>1.0861195542046604</v>
      </c>
      <c r="O273" s="182"/>
      <c r="P273" s="135"/>
      <c r="Q273" s="128"/>
      <c r="R273" s="135"/>
      <c r="S273" s="128"/>
      <c r="T273" s="186"/>
      <c r="U273" s="182"/>
      <c r="V273" s="135"/>
      <c r="W273" s="128"/>
      <c r="X273" s="135"/>
      <c r="Y273" s="128"/>
      <c r="Z273" s="186"/>
      <c r="AA273" s="180">
        <v>0</v>
      </c>
      <c r="AB273" s="127">
        <v>-1</v>
      </c>
      <c r="AC273" s="117">
        <v>18</v>
      </c>
      <c r="AD273" s="127">
        <v>0.38461538461538458</v>
      </c>
      <c r="AE273" s="117">
        <v>18</v>
      </c>
      <c r="AF273" s="127">
        <v>5.8823529411764719E-2</v>
      </c>
      <c r="AG273" s="182"/>
      <c r="AH273" s="135"/>
      <c r="AI273" s="128"/>
      <c r="AJ273" s="135"/>
      <c r="AK273" s="128"/>
      <c r="AL273" s="186"/>
      <c r="AM273" s="180">
        <v>5</v>
      </c>
      <c r="AN273" s="127">
        <v>0.66666666666666674</v>
      </c>
      <c r="AO273" s="180">
        <v>3</v>
      </c>
      <c r="AP273" s="127">
        <v>2</v>
      </c>
      <c r="AQ273" s="117">
        <v>0</v>
      </c>
      <c r="AR273" s="127" t="s">
        <v>90</v>
      </c>
      <c r="AS273" s="117">
        <v>3</v>
      </c>
      <c r="AT273" s="127">
        <v>2</v>
      </c>
    </row>
    <row r="274" spans="2:46" s="4" customFormat="1" ht="15" hidden="1" customHeight="1" outlineLevel="1" x14ac:dyDescent="0.25">
      <c r="B274" s="52" t="s">
        <v>84</v>
      </c>
      <c r="C274" s="180">
        <v>26</v>
      </c>
      <c r="D274" s="127">
        <v>-0.74</v>
      </c>
      <c r="E274" s="117">
        <v>1691</v>
      </c>
      <c r="F274" s="127">
        <v>0.38379705400981989</v>
      </c>
      <c r="G274" s="117">
        <v>1717</v>
      </c>
      <c r="H274" s="127">
        <v>0.29878971255673226</v>
      </c>
      <c r="I274" s="180">
        <v>6</v>
      </c>
      <c r="J274" s="127">
        <v>-0.92307692307692313</v>
      </c>
      <c r="K274" s="117">
        <v>1663</v>
      </c>
      <c r="L274" s="127">
        <v>0.40456081081081074</v>
      </c>
      <c r="M274" s="117">
        <v>1669</v>
      </c>
      <c r="N274" s="127">
        <v>0.32250396196513464</v>
      </c>
      <c r="O274" s="182"/>
      <c r="P274" s="135"/>
      <c r="Q274" s="128"/>
      <c r="R274" s="135"/>
      <c r="S274" s="128"/>
      <c r="T274" s="186"/>
      <c r="U274" s="182"/>
      <c r="V274" s="135"/>
      <c r="W274" s="128"/>
      <c r="X274" s="135"/>
      <c r="Y274" s="128"/>
      <c r="Z274" s="186"/>
      <c r="AA274" s="180">
        <v>6</v>
      </c>
      <c r="AB274" s="127">
        <v>-0.5</v>
      </c>
      <c r="AC274" s="117">
        <v>25</v>
      </c>
      <c r="AD274" s="127">
        <v>0</v>
      </c>
      <c r="AE274" s="117">
        <v>31</v>
      </c>
      <c r="AF274" s="127">
        <v>-0.16216216216216217</v>
      </c>
      <c r="AG274" s="182"/>
      <c r="AH274" s="135"/>
      <c r="AI274" s="128"/>
      <c r="AJ274" s="135"/>
      <c r="AK274" s="128"/>
      <c r="AL274" s="186"/>
      <c r="AM274" s="180">
        <v>13</v>
      </c>
      <c r="AN274" s="127">
        <v>3.333333333333333</v>
      </c>
      <c r="AO274" s="180">
        <v>1</v>
      </c>
      <c r="AP274" s="127">
        <v>-0.85714285714285721</v>
      </c>
      <c r="AQ274" s="117">
        <v>3</v>
      </c>
      <c r="AR274" s="127">
        <v>-0.76923076923076916</v>
      </c>
      <c r="AS274" s="117">
        <v>4</v>
      </c>
      <c r="AT274" s="127">
        <v>-0.8</v>
      </c>
    </row>
    <row r="275" spans="2:46" s="4" customFormat="1" ht="15" hidden="1" customHeight="1" outlineLevel="1" x14ac:dyDescent="0.25">
      <c r="B275" s="52" t="s">
        <v>85</v>
      </c>
      <c r="C275" s="180">
        <v>24</v>
      </c>
      <c r="D275" s="127">
        <v>-0.81954887218045114</v>
      </c>
      <c r="E275" s="117">
        <v>660</v>
      </c>
      <c r="F275" s="127">
        <v>-0.25085130533484679</v>
      </c>
      <c r="G275" s="117">
        <v>684</v>
      </c>
      <c r="H275" s="127">
        <v>-0.32544378698224852</v>
      </c>
      <c r="I275" s="180">
        <v>10</v>
      </c>
      <c r="J275" s="127">
        <v>-0.92125984251968507</v>
      </c>
      <c r="K275" s="117">
        <v>654</v>
      </c>
      <c r="L275" s="127">
        <v>-0.25171624713958807</v>
      </c>
      <c r="M275" s="117">
        <v>664</v>
      </c>
      <c r="N275" s="127">
        <v>-0.3366633366633367</v>
      </c>
      <c r="O275" s="182"/>
      <c r="P275" s="135"/>
      <c r="Q275" s="128"/>
      <c r="R275" s="135"/>
      <c r="S275" s="128"/>
      <c r="T275" s="186"/>
      <c r="U275" s="182"/>
      <c r="V275" s="135"/>
      <c r="W275" s="128"/>
      <c r="X275" s="135"/>
      <c r="Y275" s="128"/>
      <c r="Z275" s="186"/>
      <c r="AA275" s="180">
        <v>11</v>
      </c>
      <c r="AB275" s="127">
        <v>1.75</v>
      </c>
      <c r="AC275" s="117">
        <v>6</v>
      </c>
      <c r="AD275" s="127">
        <v>-0.1428571428571429</v>
      </c>
      <c r="AE275" s="117">
        <v>17</v>
      </c>
      <c r="AF275" s="127">
        <v>0.54545454545454541</v>
      </c>
      <c r="AG275" s="182"/>
      <c r="AH275" s="135"/>
      <c r="AI275" s="128"/>
      <c r="AJ275" s="135"/>
      <c r="AK275" s="128"/>
      <c r="AL275" s="186"/>
      <c r="AM275" s="180">
        <v>3</v>
      </c>
      <c r="AN275" s="127">
        <v>0.5</v>
      </c>
      <c r="AO275" s="180">
        <v>0</v>
      </c>
      <c r="AP275" s="127" t="s">
        <v>90</v>
      </c>
      <c r="AQ275" s="117">
        <v>0</v>
      </c>
      <c r="AR275" s="127" t="s">
        <v>90</v>
      </c>
      <c r="AS275" s="117">
        <v>0</v>
      </c>
      <c r="AT275" s="127" t="s">
        <v>90</v>
      </c>
    </row>
    <row r="276" spans="2:46" s="4" customFormat="1" ht="15" hidden="1" customHeight="1" outlineLevel="1" x14ac:dyDescent="0.25">
      <c r="B276" s="52" t="s">
        <v>86</v>
      </c>
      <c r="C276" s="180">
        <v>26</v>
      </c>
      <c r="D276" s="127">
        <v>-0.796875</v>
      </c>
      <c r="E276" s="117">
        <v>2139</v>
      </c>
      <c r="F276" s="127">
        <v>0.91495076096687566</v>
      </c>
      <c r="G276" s="117">
        <v>2165</v>
      </c>
      <c r="H276" s="127">
        <v>0.73895582329317278</v>
      </c>
      <c r="I276" s="180">
        <v>11</v>
      </c>
      <c r="J276" s="127">
        <v>-0.90350877192982459</v>
      </c>
      <c r="K276" s="117">
        <v>2084</v>
      </c>
      <c r="L276" s="127">
        <v>0.89626933575978152</v>
      </c>
      <c r="M276" s="117">
        <v>2095</v>
      </c>
      <c r="N276" s="127">
        <v>0.72712283594394056</v>
      </c>
      <c r="O276" s="182"/>
      <c r="P276" s="135"/>
      <c r="Q276" s="128"/>
      <c r="R276" s="135"/>
      <c r="S276" s="128"/>
      <c r="T276" s="186"/>
      <c r="U276" s="182"/>
      <c r="V276" s="135"/>
      <c r="W276" s="128"/>
      <c r="X276" s="135"/>
      <c r="Y276" s="128"/>
      <c r="Z276" s="186"/>
      <c r="AA276" s="180">
        <v>7</v>
      </c>
      <c r="AB276" s="127">
        <v>-0.22222222222222221</v>
      </c>
      <c r="AC276" s="117">
        <v>53</v>
      </c>
      <c r="AD276" s="127">
        <v>2.7857142857142856</v>
      </c>
      <c r="AE276" s="117">
        <v>60</v>
      </c>
      <c r="AF276" s="127">
        <v>1.6086956521739131</v>
      </c>
      <c r="AG276" s="182"/>
      <c r="AH276" s="135"/>
      <c r="AI276" s="128"/>
      <c r="AJ276" s="135"/>
      <c r="AK276" s="128"/>
      <c r="AL276" s="186"/>
      <c r="AM276" s="180">
        <v>8</v>
      </c>
      <c r="AN276" s="127">
        <v>1</v>
      </c>
      <c r="AO276" s="180">
        <v>0</v>
      </c>
      <c r="AP276" s="127">
        <v>-1</v>
      </c>
      <c r="AQ276" s="117">
        <v>2</v>
      </c>
      <c r="AR276" s="127">
        <v>-0.5</v>
      </c>
      <c r="AS276" s="117">
        <v>2</v>
      </c>
      <c r="AT276" s="127">
        <v>-0.6</v>
      </c>
    </row>
    <row r="277" spans="2:46" s="4" customFormat="1" ht="15" hidden="1" customHeight="1" outlineLevel="1" x14ac:dyDescent="0.25">
      <c r="B277" s="52" t="s">
        <v>87</v>
      </c>
      <c r="C277" s="180">
        <v>717</v>
      </c>
      <c r="D277" s="127">
        <v>-0.34758871701546856</v>
      </c>
      <c r="E277" s="117">
        <v>5170</v>
      </c>
      <c r="F277" s="127">
        <v>0.30588532457691331</v>
      </c>
      <c r="G277" s="117">
        <v>5887</v>
      </c>
      <c r="H277" s="127">
        <v>0.16389877421905896</v>
      </c>
      <c r="I277" s="180">
        <v>363</v>
      </c>
      <c r="J277" s="127">
        <v>-0.57839721254355403</v>
      </c>
      <c r="K277" s="117">
        <v>3378</v>
      </c>
      <c r="L277" s="127">
        <v>0.24833702882483366</v>
      </c>
      <c r="M277" s="117">
        <v>3741</v>
      </c>
      <c r="N277" s="127">
        <v>4.8780487804878092E-2</v>
      </c>
      <c r="O277" s="182"/>
      <c r="P277" s="135"/>
      <c r="Q277" s="128"/>
      <c r="R277" s="135"/>
      <c r="S277" s="128"/>
      <c r="T277" s="186"/>
      <c r="U277" s="182"/>
      <c r="V277" s="135"/>
      <c r="W277" s="128"/>
      <c r="X277" s="135"/>
      <c r="Y277" s="128"/>
      <c r="Z277" s="186"/>
      <c r="AA277" s="180">
        <v>340</v>
      </c>
      <c r="AB277" s="127">
        <v>0.57407407407407418</v>
      </c>
      <c r="AC277" s="117">
        <v>1792</v>
      </c>
      <c r="AD277" s="127">
        <v>0.44516129032258056</v>
      </c>
      <c r="AE277" s="117">
        <v>2132</v>
      </c>
      <c r="AF277" s="127">
        <v>0.46428571428571419</v>
      </c>
      <c r="AG277" s="182"/>
      <c r="AH277" s="135"/>
      <c r="AI277" s="128"/>
      <c r="AJ277" s="135"/>
      <c r="AK277" s="128"/>
      <c r="AL277" s="186"/>
      <c r="AM277" s="180">
        <v>12</v>
      </c>
      <c r="AN277" s="127">
        <v>-0.33333333333333337</v>
      </c>
      <c r="AO277" s="180">
        <v>2</v>
      </c>
      <c r="AP277" s="127">
        <v>-0.5</v>
      </c>
      <c r="AQ277" s="117">
        <v>0</v>
      </c>
      <c r="AR277" s="127">
        <v>-1</v>
      </c>
      <c r="AS277" s="117">
        <v>2</v>
      </c>
      <c r="AT277" s="127">
        <v>-0.88235294117647056</v>
      </c>
    </row>
    <row r="278" spans="2:46" s="4" customFormat="1" ht="15" hidden="1" customHeight="1" outlineLevel="1" x14ac:dyDescent="0.25">
      <c r="B278" s="52" t="s">
        <v>88</v>
      </c>
      <c r="C278" s="180">
        <v>3247</v>
      </c>
      <c r="D278" s="127">
        <v>0.49631336405529947</v>
      </c>
      <c r="E278" s="117">
        <v>9048</v>
      </c>
      <c r="F278" s="127">
        <v>5.9484777517564424E-2</v>
      </c>
      <c r="G278" s="117">
        <v>12295</v>
      </c>
      <c r="H278" s="127">
        <v>0.14799253034547144</v>
      </c>
      <c r="I278" s="180">
        <v>2433</v>
      </c>
      <c r="J278" s="127">
        <v>0.54280279010779964</v>
      </c>
      <c r="K278" s="117">
        <v>5764</v>
      </c>
      <c r="L278" s="127">
        <v>-2.189037841506869E-2</v>
      </c>
      <c r="M278" s="117">
        <v>8197</v>
      </c>
      <c r="N278" s="127">
        <v>9.7322623828647981E-2</v>
      </c>
      <c r="O278" s="182"/>
      <c r="P278" s="135"/>
      <c r="Q278" s="128"/>
      <c r="R278" s="135"/>
      <c r="S278" s="128"/>
      <c r="T278" s="186"/>
      <c r="U278" s="182"/>
      <c r="V278" s="135"/>
      <c r="W278" s="128"/>
      <c r="X278" s="135"/>
      <c r="Y278" s="128"/>
      <c r="Z278" s="186"/>
      <c r="AA278" s="180">
        <v>796</v>
      </c>
      <c r="AB278" s="127">
        <v>0.40636042402826855</v>
      </c>
      <c r="AC278" s="117">
        <v>3280</v>
      </c>
      <c r="AD278" s="127">
        <v>0.24289503599848428</v>
      </c>
      <c r="AE278" s="117">
        <v>4076</v>
      </c>
      <c r="AF278" s="127">
        <v>0.27176287051482051</v>
      </c>
      <c r="AG278" s="182"/>
      <c r="AH278" s="135"/>
      <c r="AI278" s="128"/>
      <c r="AJ278" s="135"/>
      <c r="AK278" s="128"/>
      <c r="AL278" s="186"/>
      <c r="AM278" s="180">
        <v>12</v>
      </c>
      <c r="AN278" s="127">
        <v>-0.4</v>
      </c>
      <c r="AO278" s="180">
        <v>6</v>
      </c>
      <c r="AP278" s="127">
        <v>-0.1428571428571429</v>
      </c>
      <c r="AQ278" s="117">
        <v>4</v>
      </c>
      <c r="AR278" s="127">
        <v>-0.5</v>
      </c>
      <c r="AS278" s="117">
        <v>10</v>
      </c>
      <c r="AT278" s="127">
        <v>-0.33333333333333337</v>
      </c>
    </row>
    <row r="279" spans="2:46" s="4" customFormat="1" ht="15" hidden="1" customHeight="1" outlineLevel="1" x14ac:dyDescent="0.25">
      <c r="B279" s="52" t="s">
        <v>89</v>
      </c>
      <c r="C279" s="180">
        <v>2485</v>
      </c>
      <c r="D279" s="127">
        <v>0.88257575757575757</v>
      </c>
      <c r="E279" s="117">
        <v>10025</v>
      </c>
      <c r="F279" s="127">
        <v>0.11302320417453093</v>
      </c>
      <c r="G279" s="117">
        <v>12510</v>
      </c>
      <c r="H279" s="127">
        <v>0.21138762467318672</v>
      </c>
      <c r="I279" s="180">
        <v>1777</v>
      </c>
      <c r="J279" s="127">
        <v>0.86463798530954872</v>
      </c>
      <c r="K279" s="117">
        <v>6833</v>
      </c>
      <c r="L279" s="127">
        <v>0.10227456041296978</v>
      </c>
      <c r="M279" s="117">
        <v>8610</v>
      </c>
      <c r="N279" s="127">
        <v>0.20385906040268464</v>
      </c>
      <c r="O279" s="182"/>
      <c r="P279" s="135"/>
      <c r="Q279" s="128"/>
      <c r="R279" s="135"/>
      <c r="S279" s="128"/>
      <c r="T279" s="186"/>
      <c r="U279" s="182"/>
      <c r="V279" s="135"/>
      <c r="W279" s="128"/>
      <c r="X279" s="135"/>
      <c r="Y279" s="128"/>
      <c r="Z279" s="186"/>
      <c r="AA279" s="180">
        <v>690</v>
      </c>
      <c r="AB279" s="127">
        <v>0.97707736389684818</v>
      </c>
      <c r="AC279" s="117">
        <v>3182</v>
      </c>
      <c r="AD279" s="127">
        <v>0.13642857142857134</v>
      </c>
      <c r="AE279" s="117">
        <v>3872</v>
      </c>
      <c r="AF279" s="127">
        <v>0.22959669736424271</v>
      </c>
      <c r="AG279" s="182"/>
      <c r="AH279" s="135"/>
      <c r="AI279" s="128"/>
      <c r="AJ279" s="135"/>
      <c r="AK279" s="128"/>
      <c r="AL279" s="186"/>
      <c r="AM279" s="180">
        <v>11</v>
      </c>
      <c r="AN279" s="127">
        <v>-0.3529411764705882</v>
      </c>
      <c r="AO279" s="180">
        <v>7</v>
      </c>
      <c r="AP279" s="127">
        <v>6</v>
      </c>
      <c r="AQ279" s="117">
        <v>10</v>
      </c>
      <c r="AR279" s="127">
        <v>0.25</v>
      </c>
      <c r="AS279" s="117">
        <v>17</v>
      </c>
      <c r="AT279" s="127">
        <v>0.88888888888888884</v>
      </c>
    </row>
    <row r="280" spans="2:46" s="4" customFormat="1" ht="15.75" collapsed="1" x14ac:dyDescent="0.25">
      <c r="B280" s="64">
        <v>1998</v>
      </c>
      <c r="C280" s="184">
        <v>13025</v>
      </c>
      <c r="D280" s="66">
        <v>0.10474978795589474</v>
      </c>
      <c r="E280" s="185">
        <v>65179</v>
      </c>
      <c r="F280" s="66">
        <v>0.21002116362826273</v>
      </c>
      <c r="G280" s="185">
        <v>78204</v>
      </c>
      <c r="H280" s="66">
        <v>0.19111733885707327</v>
      </c>
      <c r="I280" s="184">
        <v>9646</v>
      </c>
      <c r="J280" s="66">
        <v>0.14710429301938399</v>
      </c>
      <c r="K280" s="185">
        <v>47986</v>
      </c>
      <c r="L280" s="66">
        <v>0.24645436126552034</v>
      </c>
      <c r="M280" s="185">
        <v>57632</v>
      </c>
      <c r="N280" s="66">
        <v>0.22864391242245286</v>
      </c>
      <c r="O280" s="183"/>
      <c r="P280" s="66"/>
      <c r="Q280" s="65"/>
      <c r="R280" s="66"/>
      <c r="S280" s="65"/>
      <c r="T280" s="187"/>
      <c r="U280" s="183"/>
      <c r="V280" s="66"/>
      <c r="W280" s="65"/>
      <c r="X280" s="66"/>
      <c r="Y280" s="65"/>
      <c r="Z280" s="187"/>
      <c r="AA280" s="184">
        <v>3180</v>
      </c>
      <c r="AB280" s="66">
        <v>3.8536903984323967E-2</v>
      </c>
      <c r="AC280" s="185">
        <v>17153</v>
      </c>
      <c r="AD280" s="66">
        <v>0.12346083311501177</v>
      </c>
      <c r="AE280" s="185">
        <v>20333</v>
      </c>
      <c r="AF280" s="66">
        <v>0.10927441352973277</v>
      </c>
      <c r="AG280" s="183"/>
      <c r="AH280" s="66"/>
      <c r="AI280" s="65"/>
      <c r="AJ280" s="66"/>
      <c r="AK280" s="65"/>
      <c r="AL280" s="187"/>
      <c r="AM280" s="184">
        <v>145</v>
      </c>
      <c r="AN280" s="66">
        <v>-0.46886446886446886</v>
      </c>
      <c r="AO280" s="184">
        <v>54</v>
      </c>
      <c r="AP280" s="66">
        <v>0.17391304347826098</v>
      </c>
      <c r="AQ280" s="185">
        <v>40</v>
      </c>
      <c r="AR280" s="66">
        <v>-0.6</v>
      </c>
      <c r="AS280" s="185">
        <v>94</v>
      </c>
      <c r="AT280" s="66">
        <v>-0.35616438356164382</v>
      </c>
    </row>
    <row r="281" spans="2:46" s="4" customFormat="1" ht="15" hidden="1" customHeight="1" outlineLevel="1" x14ac:dyDescent="0.25">
      <c r="B281" s="52" t="s">
        <v>78</v>
      </c>
      <c r="C281" s="180">
        <v>1875</v>
      </c>
      <c r="D281" s="127">
        <v>-0.28133384438482179</v>
      </c>
      <c r="E281" s="117">
        <v>7498</v>
      </c>
      <c r="F281" s="127">
        <v>-8.0451312239391726E-2</v>
      </c>
      <c r="G281" s="117">
        <v>9373</v>
      </c>
      <c r="H281" s="127">
        <v>-0.12914614884325937</v>
      </c>
      <c r="I281" s="180">
        <v>1235</v>
      </c>
      <c r="J281" s="127">
        <v>-0.34168443496801704</v>
      </c>
      <c r="K281" s="117">
        <v>5057</v>
      </c>
      <c r="L281" s="127">
        <v>-1.3268292682926841E-2</v>
      </c>
      <c r="M281" s="117">
        <v>6292</v>
      </c>
      <c r="N281" s="127">
        <v>-0.10127124696471934</v>
      </c>
      <c r="O281" s="182"/>
      <c r="P281" s="135"/>
      <c r="Q281" s="128"/>
      <c r="R281" s="135"/>
      <c r="S281" s="128"/>
      <c r="T281" s="186"/>
      <c r="U281" s="182"/>
      <c r="V281" s="135"/>
      <c r="W281" s="128"/>
      <c r="X281" s="135"/>
      <c r="Y281" s="128"/>
      <c r="Z281" s="186"/>
      <c r="AA281" s="180">
        <v>575</v>
      </c>
      <c r="AB281" s="127">
        <v>-0.12480974124809741</v>
      </c>
      <c r="AC281" s="117">
        <v>2423</v>
      </c>
      <c r="AD281" s="127">
        <v>0.29157782515991482</v>
      </c>
      <c r="AE281" s="117">
        <v>2998</v>
      </c>
      <c r="AF281" s="127">
        <v>0.18357678641926567</v>
      </c>
      <c r="AG281" s="182"/>
      <c r="AH281" s="135"/>
      <c r="AI281" s="128"/>
      <c r="AJ281" s="135"/>
      <c r="AK281" s="128"/>
      <c r="AL281" s="186"/>
      <c r="AM281" s="180">
        <v>62</v>
      </c>
      <c r="AN281" s="127">
        <v>-0.12676056338028174</v>
      </c>
      <c r="AO281" s="180">
        <v>3</v>
      </c>
      <c r="AP281" s="127">
        <v>-0.4</v>
      </c>
      <c r="AQ281" s="117">
        <v>18</v>
      </c>
      <c r="AR281" s="127" t="s">
        <v>90</v>
      </c>
      <c r="AS281" s="117">
        <v>21</v>
      </c>
      <c r="AT281" s="127">
        <v>3.2</v>
      </c>
    </row>
    <row r="282" spans="2:46" s="4" customFormat="1" ht="15" hidden="1" customHeight="1" outlineLevel="1" x14ac:dyDescent="0.25">
      <c r="B282" s="52" t="s">
        <v>79</v>
      </c>
      <c r="C282" s="180">
        <v>1812</v>
      </c>
      <c r="D282" s="127">
        <v>-0.11824817518248176</v>
      </c>
      <c r="E282" s="117">
        <v>9008</v>
      </c>
      <c r="F282" s="127">
        <v>0.19659936238044629</v>
      </c>
      <c r="G282" s="117">
        <v>10820</v>
      </c>
      <c r="H282" s="127">
        <v>0.12908275070437236</v>
      </c>
      <c r="I282" s="180">
        <v>1237</v>
      </c>
      <c r="J282" s="127">
        <v>-0.10943124550035999</v>
      </c>
      <c r="K282" s="117">
        <v>6261</v>
      </c>
      <c r="L282" s="127">
        <v>0.12486525332375131</v>
      </c>
      <c r="M282" s="117">
        <v>7498</v>
      </c>
      <c r="N282" s="127">
        <v>7.8073328540618325E-2</v>
      </c>
      <c r="O282" s="182"/>
      <c r="P282" s="135"/>
      <c r="Q282" s="128"/>
      <c r="R282" s="135"/>
      <c r="S282" s="128"/>
      <c r="T282" s="186"/>
      <c r="U282" s="182"/>
      <c r="V282" s="135"/>
      <c r="W282" s="128"/>
      <c r="X282" s="135"/>
      <c r="Y282" s="128"/>
      <c r="Z282" s="186"/>
      <c r="AA282" s="180">
        <v>492</v>
      </c>
      <c r="AB282" s="127">
        <v>-0.16326530612244894</v>
      </c>
      <c r="AC282" s="117">
        <v>2727</v>
      </c>
      <c r="AD282" s="127">
        <v>0.38990825688073394</v>
      </c>
      <c r="AE282" s="117">
        <v>3219</v>
      </c>
      <c r="AF282" s="127">
        <v>0.26235294117647068</v>
      </c>
      <c r="AG282" s="182"/>
      <c r="AH282" s="135"/>
      <c r="AI282" s="128"/>
      <c r="AJ282" s="135"/>
      <c r="AK282" s="128"/>
      <c r="AL282" s="186"/>
      <c r="AM282" s="180">
        <v>76</v>
      </c>
      <c r="AN282" s="127">
        <v>-2.5641025641025661E-2</v>
      </c>
      <c r="AO282" s="180">
        <v>7</v>
      </c>
      <c r="AP282" s="127" t="s">
        <v>90</v>
      </c>
      <c r="AQ282" s="117">
        <v>20</v>
      </c>
      <c r="AR282" s="127" t="s">
        <v>90</v>
      </c>
      <c r="AS282" s="117">
        <v>27</v>
      </c>
      <c r="AT282" s="127" t="s">
        <v>90</v>
      </c>
    </row>
    <row r="283" spans="2:46" s="4" customFormat="1" ht="15" hidden="1" customHeight="1" outlineLevel="1" x14ac:dyDescent="0.25">
      <c r="B283" s="52" t="s">
        <v>80</v>
      </c>
      <c r="C283" s="180">
        <v>2663</v>
      </c>
      <c r="D283" s="127">
        <v>0.32027764005949422</v>
      </c>
      <c r="E283" s="117">
        <v>8971</v>
      </c>
      <c r="F283" s="127">
        <v>5.120693695805012E-2</v>
      </c>
      <c r="G283" s="117">
        <v>11634</v>
      </c>
      <c r="H283" s="127">
        <v>0.10264429911856698</v>
      </c>
      <c r="I283" s="180">
        <v>1814</v>
      </c>
      <c r="J283" s="127">
        <v>0.34970238095238093</v>
      </c>
      <c r="K283" s="117">
        <v>6143</v>
      </c>
      <c r="L283" s="127">
        <v>2.777313033294293E-2</v>
      </c>
      <c r="M283" s="117">
        <v>7957</v>
      </c>
      <c r="N283" s="127">
        <v>8.6873377953831543E-2</v>
      </c>
      <c r="O283" s="182"/>
      <c r="P283" s="135"/>
      <c r="Q283" s="128"/>
      <c r="R283" s="135"/>
      <c r="S283" s="128"/>
      <c r="T283" s="186"/>
      <c r="U283" s="182"/>
      <c r="V283" s="135"/>
      <c r="W283" s="128"/>
      <c r="X283" s="135"/>
      <c r="Y283" s="128"/>
      <c r="Z283" s="186"/>
      <c r="AA283" s="180">
        <v>776</v>
      </c>
      <c r="AB283" s="127">
        <v>0.19018404907975461</v>
      </c>
      <c r="AC283" s="117">
        <v>2812</v>
      </c>
      <c r="AD283" s="127">
        <v>9.9726241689479966E-2</v>
      </c>
      <c r="AE283" s="117">
        <v>3588</v>
      </c>
      <c r="AF283" s="127">
        <v>0.1181053287628544</v>
      </c>
      <c r="AG283" s="182"/>
      <c r="AH283" s="135"/>
      <c r="AI283" s="128"/>
      <c r="AJ283" s="135"/>
      <c r="AK283" s="128"/>
      <c r="AL283" s="186"/>
      <c r="AM283" s="180">
        <v>59</v>
      </c>
      <c r="AN283" s="127">
        <v>4.9000000000000004</v>
      </c>
      <c r="AO283" s="180">
        <v>14</v>
      </c>
      <c r="AP283" s="127">
        <v>0.27272727272727271</v>
      </c>
      <c r="AQ283" s="117">
        <v>16</v>
      </c>
      <c r="AR283" s="127" t="s">
        <v>90</v>
      </c>
      <c r="AS283" s="117">
        <v>30</v>
      </c>
      <c r="AT283" s="127">
        <v>1.7272727272727271</v>
      </c>
    </row>
    <row r="284" spans="2:46" s="4" customFormat="1" ht="15" hidden="1" customHeight="1" outlineLevel="1" x14ac:dyDescent="0.25">
      <c r="B284" s="52" t="s">
        <v>81</v>
      </c>
      <c r="C284" s="180">
        <v>423</v>
      </c>
      <c r="D284" s="127">
        <v>-0.38248175182481747</v>
      </c>
      <c r="E284" s="117">
        <v>2659</v>
      </c>
      <c r="F284" s="127">
        <v>-9.4654409261150874E-2</v>
      </c>
      <c r="G284" s="117">
        <v>3082</v>
      </c>
      <c r="H284" s="127">
        <v>-0.14908890115958029</v>
      </c>
      <c r="I284" s="180">
        <v>370</v>
      </c>
      <c r="J284" s="127">
        <v>-0.31860036832412519</v>
      </c>
      <c r="K284" s="117">
        <v>2106</v>
      </c>
      <c r="L284" s="127">
        <v>-1.0338345864661647E-2</v>
      </c>
      <c r="M284" s="117">
        <v>2476</v>
      </c>
      <c r="N284" s="127">
        <v>-7.300636465743171E-2</v>
      </c>
      <c r="O284" s="182"/>
      <c r="P284" s="135"/>
      <c r="Q284" s="128"/>
      <c r="R284" s="135"/>
      <c r="S284" s="128"/>
      <c r="T284" s="186"/>
      <c r="U284" s="182"/>
      <c r="V284" s="135"/>
      <c r="W284" s="128"/>
      <c r="X284" s="135"/>
      <c r="Y284" s="128"/>
      <c r="Z284" s="186"/>
      <c r="AA284" s="180">
        <v>49</v>
      </c>
      <c r="AB284" s="127">
        <v>-0.64492753623188404</v>
      </c>
      <c r="AC284" s="117">
        <v>553</v>
      </c>
      <c r="AD284" s="127">
        <v>-0.3164400494437577</v>
      </c>
      <c r="AE284" s="117">
        <v>602</v>
      </c>
      <c r="AF284" s="127">
        <v>-0.36430834213305174</v>
      </c>
      <c r="AG284" s="182"/>
      <c r="AH284" s="135"/>
      <c r="AI284" s="128"/>
      <c r="AJ284" s="135"/>
      <c r="AK284" s="128"/>
      <c r="AL284" s="186"/>
      <c r="AM284" s="180">
        <v>4</v>
      </c>
      <c r="AN284" s="127">
        <v>1</v>
      </c>
      <c r="AO284" s="180">
        <v>0</v>
      </c>
      <c r="AP284" s="127">
        <v>-1</v>
      </c>
      <c r="AQ284" s="117">
        <v>0</v>
      </c>
      <c r="AR284" s="127" t="s">
        <v>90</v>
      </c>
      <c r="AS284" s="117">
        <v>0</v>
      </c>
      <c r="AT284" s="127">
        <v>-1</v>
      </c>
    </row>
    <row r="285" spans="2:46" s="4" customFormat="1" ht="15" hidden="1" customHeight="1" outlineLevel="1" x14ac:dyDescent="0.25">
      <c r="B285" s="52" t="s">
        <v>82</v>
      </c>
      <c r="C285" s="180">
        <v>33</v>
      </c>
      <c r="D285" s="127">
        <v>0.73684210526315796</v>
      </c>
      <c r="E285" s="117">
        <v>30</v>
      </c>
      <c r="F285" s="127">
        <v>-0.23076923076923073</v>
      </c>
      <c r="G285" s="117">
        <v>63</v>
      </c>
      <c r="H285" s="127">
        <v>8.6206896551724199E-2</v>
      </c>
      <c r="I285" s="180">
        <v>17</v>
      </c>
      <c r="J285" s="127">
        <v>-0.96869244935543275</v>
      </c>
      <c r="K285" s="117">
        <v>15</v>
      </c>
      <c r="L285" s="127">
        <v>-0.99295112781954886</v>
      </c>
      <c r="M285" s="117">
        <v>32</v>
      </c>
      <c r="N285" s="127">
        <v>-0.98801946836390864</v>
      </c>
      <c r="O285" s="182"/>
      <c r="P285" s="135"/>
      <c r="Q285" s="128"/>
      <c r="R285" s="135"/>
      <c r="S285" s="128"/>
      <c r="T285" s="186"/>
      <c r="U285" s="182"/>
      <c r="V285" s="135"/>
      <c r="W285" s="128"/>
      <c r="X285" s="135"/>
      <c r="Y285" s="128"/>
      <c r="Z285" s="186"/>
      <c r="AA285" s="180">
        <v>10</v>
      </c>
      <c r="AB285" s="127">
        <v>-0.92753623188405798</v>
      </c>
      <c r="AC285" s="117">
        <v>15</v>
      </c>
      <c r="AD285" s="127">
        <v>-0.98145859085290477</v>
      </c>
      <c r="AE285" s="117">
        <v>25</v>
      </c>
      <c r="AF285" s="127">
        <v>-0.97360084477296727</v>
      </c>
      <c r="AG285" s="182"/>
      <c r="AH285" s="135"/>
      <c r="AI285" s="128"/>
      <c r="AJ285" s="135"/>
      <c r="AK285" s="128"/>
      <c r="AL285" s="186"/>
      <c r="AM285" s="180">
        <v>5</v>
      </c>
      <c r="AN285" s="127">
        <v>1.5</v>
      </c>
      <c r="AO285" s="180">
        <v>1</v>
      </c>
      <c r="AP285" s="127">
        <v>-0.5</v>
      </c>
      <c r="AQ285" s="117">
        <v>0</v>
      </c>
      <c r="AR285" s="127" t="s">
        <v>90</v>
      </c>
      <c r="AS285" s="117">
        <v>1</v>
      </c>
      <c r="AT285" s="127">
        <v>-0.5</v>
      </c>
    </row>
    <row r="286" spans="2:46" s="4" customFormat="1" ht="15" hidden="1" customHeight="1" outlineLevel="1" x14ac:dyDescent="0.25">
      <c r="B286" s="52" t="s">
        <v>83</v>
      </c>
      <c r="C286" s="180">
        <v>34</v>
      </c>
      <c r="D286" s="127">
        <v>0.47826086956521729</v>
      </c>
      <c r="E286" s="117">
        <v>974</v>
      </c>
      <c r="F286" s="127">
        <v>19.291666666666668</v>
      </c>
      <c r="G286" s="117">
        <v>1008</v>
      </c>
      <c r="H286" s="127">
        <v>13.19718309859155</v>
      </c>
      <c r="I286" s="180">
        <v>26</v>
      </c>
      <c r="J286" s="127">
        <v>0.625</v>
      </c>
      <c r="K286" s="117">
        <v>961</v>
      </c>
      <c r="L286" s="127">
        <v>24.289473684210527</v>
      </c>
      <c r="M286" s="117">
        <v>987</v>
      </c>
      <c r="N286" s="127">
        <v>17.277777777777779</v>
      </c>
      <c r="O286" s="182"/>
      <c r="P286" s="135"/>
      <c r="Q286" s="128"/>
      <c r="R286" s="135"/>
      <c r="S286" s="128"/>
      <c r="T286" s="186"/>
      <c r="U286" s="182"/>
      <c r="V286" s="135"/>
      <c r="W286" s="128"/>
      <c r="X286" s="135"/>
      <c r="Y286" s="128"/>
      <c r="Z286" s="186"/>
      <c r="AA286" s="180">
        <v>4</v>
      </c>
      <c r="AB286" s="127" t="s">
        <v>90</v>
      </c>
      <c r="AC286" s="117">
        <v>13</v>
      </c>
      <c r="AD286" s="127">
        <v>0.30000000000000004</v>
      </c>
      <c r="AE286" s="117">
        <v>17</v>
      </c>
      <c r="AF286" s="127">
        <v>0.7</v>
      </c>
      <c r="AG286" s="182"/>
      <c r="AH286" s="135"/>
      <c r="AI286" s="128"/>
      <c r="AJ286" s="135"/>
      <c r="AK286" s="128"/>
      <c r="AL286" s="186"/>
      <c r="AM286" s="180">
        <v>3</v>
      </c>
      <c r="AN286" s="127">
        <v>0</v>
      </c>
      <c r="AO286" s="180">
        <v>1</v>
      </c>
      <c r="AP286" s="127">
        <v>-0.75</v>
      </c>
      <c r="AQ286" s="117">
        <v>0</v>
      </c>
      <c r="AR286" s="127" t="s">
        <v>90</v>
      </c>
      <c r="AS286" s="117">
        <v>1</v>
      </c>
      <c r="AT286" s="127">
        <v>-0.75</v>
      </c>
    </row>
    <row r="287" spans="2:46" s="4" customFormat="1" ht="15" hidden="1" customHeight="1" outlineLevel="1" x14ac:dyDescent="0.25">
      <c r="B287" s="52" t="s">
        <v>84</v>
      </c>
      <c r="C287" s="180">
        <v>100</v>
      </c>
      <c r="D287" s="127">
        <v>1.3809523809523809</v>
      </c>
      <c r="E287" s="117">
        <v>1222</v>
      </c>
      <c r="F287" s="127">
        <v>10.75</v>
      </c>
      <c r="G287" s="117">
        <v>1322</v>
      </c>
      <c r="H287" s="127">
        <v>8.0547945205479454</v>
      </c>
      <c r="I287" s="180">
        <v>78</v>
      </c>
      <c r="J287" s="127">
        <v>1.2941176470588234</v>
      </c>
      <c r="K287" s="117">
        <v>1184</v>
      </c>
      <c r="L287" s="127">
        <v>13.8</v>
      </c>
      <c r="M287" s="117">
        <v>1262</v>
      </c>
      <c r="N287" s="127">
        <v>10.070175438596491</v>
      </c>
      <c r="O287" s="182"/>
      <c r="P287" s="135"/>
      <c r="Q287" s="128"/>
      <c r="R287" s="135"/>
      <c r="S287" s="128"/>
      <c r="T287" s="186"/>
      <c r="U287" s="182"/>
      <c r="V287" s="135"/>
      <c r="W287" s="128"/>
      <c r="X287" s="135"/>
      <c r="Y287" s="128"/>
      <c r="Z287" s="186"/>
      <c r="AA287" s="180">
        <v>12</v>
      </c>
      <c r="AB287" s="127">
        <v>11</v>
      </c>
      <c r="AC287" s="117">
        <v>25</v>
      </c>
      <c r="AD287" s="127">
        <v>4.1666666666666741E-2</v>
      </c>
      <c r="AE287" s="117">
        <v>37</v>
      </c>
      <c r="AF287" s="127">
        <v>0.48</v>
      </c>
      <c r="AG287" s="182"/>
      <c r="AH287" s="135"/>
      <c r="AI287" s="128"/>
      <c r="AJ287" s="135"/>
      <c r="AK287" s="128"/>
      <c r="AL287" s="186"/>
      <c r="AM287" s="180">
        <v>3</v>
      </c>
      <c r="AN287" s="127">
        <v>-0.25</v>
      </c>
      <c r="AO287" s="180">
        <v>7</v>
      </c>
      <c r="AP287" s="127">
        <v>1.3333333333333335</v>
      </c>
      <c r="AQ287" s="117">
        <v>13</v>
      </c>
      <c r="AR287" s="127" t="s">
        <v>90</v>
      </c>
      <c r="AS287" s="117">
        <v>20</v>
      </c>
      <c r="AT287" s="127">
        <v>5.666666666666667</v>
      </c>
    </row>
    <row r="288" spans="2:46" s="4" customFormat="1" ht="15" hidden="1" customHeight="1" outlineLevel="1" x14ac:dyDescent="0.25">
      <c r="B288" s="52" t="s">
        <v>85</v>
      </c>
      <c r="C288" s="180">
        <v>133</v>
      </c>
      <c r="D288" s="127">
        <v>5.0454545454545459</v>
      </c>
      <c r="E288" s="117">
        <v>881</v>
      </c>
      <c r="F288" s="127">
        <v>9.4880952380952372</v>
      </c>
      <c r="G288" s="117">
        <v>1014</v>
      </c>
      <c r="H288" s="127">
        <v>8.566037735849056</v>
      </c>
      <c r="I288" s="180">
        <v>127</v>
      </c>
      <c r="J288" s="127">
        <v>41.333333333333336</v>
      </c>
      <c r="K288" s="117">
        <v>874</v>
      </c>
      <c r="L288" s="127">
        <v>10.5</v>
      </c>
      <c r="M288" s="117">
        <v>1001</v>
      </c>
      <c r="N288" s="127">
        <v>11.670886075949367</v>
      </c>
      <c r="O288" s="182"/>
      <c r="P288" s="135"/>
      <c r="Q288" s="128"/>
      <c r="R288" s="135"/>
      <c r="S288" s="128"/>
      <c r="T288" s="186"/>
      <c r="U288" s="182"/>
      <c r="V288" s="135"/>
      <c r="W288" s="128"/>
      <c r="X288" s="135"/>
      <c r="Y288" s="128"/>
      <c r="Z288" s="186"/>
      <c r="AA288" s="180">
        <v>4</v>
      </c>
      <c r="AB288" s="127">
        <v>-0.19999999999999996</v>
      </c>
      <c r="AC288" s="117">
        <v>7</v>
      </c>
      <c r="AD288" s="127">
        <v>-0.125</v>
      </c>
      <c r="AE288" s="117">
        <v>11</v>
      </c>
      <c r="AF288" s="127">
        <v>-0.15384615384615385</v>
      </c>
      <c r="AG288" s="182"/>
      <c r="AH288" s="135"/>
      <c r="AI288" s="128"/>
      <c r="AJ288" s="135"/>
      <c r="AK288" s="128"/>
      <c r="AL288" s="186"/>
      <c r="AM288" s="180">
        <v>2</v>
      </c>
      <c r="AN288" s="127">
        <v>-0.66666666666666674</v>
      </c>
      <c r="AO288" s="180">
        <v>0</v>
      </c>
      <c r="AP288" s="127">
        <v>-1</v>
      </c>
      <c r="AQ288" s="117">
        <v>0</v>
      </c>
      <c r="AR288" s="127" t="s">
        <v>90</v>
      </c>
      <c r="AS288" s="117">
        <v>0</v>
      </c>
      <c r="AT288" s="127">
        <v>-1</v>
      </c>
    </row>
    <row r="289" spans="2:46" s="4" customFormat="1" ht="15" hidden="1" customHeight="1" outlineLevel="1" x14ac:dyDescent="0.25">
      <c r="B289" s="52" t="s">
        <v>86</v>
      </c>
      <c r="C289" s="180">
        <v>128</v>
      </c>
      <c r="D289" s="127">
        <v>3</v>
      </c>
      <c r="E289" s="117">
        <v>1117</v>
      </c>
      <c r="F289" s="127">
        <v>8.6293103448275854</v>
      </c>
      <c r="G289" s="117">
        <v>1245</v>
      </c>
      <c r="H289" s="127">
        <v>7.4121621621621614</v>
      </c>
      <c r="I289" s="180">
        <v>114</v>
      </c>
      <c r="J289" s="127">
        <v>8.5</v>
      </c>
      <c r="K289" s="117">
        <v>1099</v>
      </c>
      <c r="L289" s="127">
        <v>10.691489361702128</v>
      </c>
      <c r="M289" s="117">
        <v>1213</v>
      </c>
      <c r="N289" s="127">
        <v>10.443396226415095</v>
      </c>
      <c r="O289" s="182"/>
      <c r="P289" s="135"/>
      <c r="Q289" s="128"/>
      <c r="R289" s="135"/>
      <c r="S289" s="128"/>
      <c r="T289" s="186"/>
      <c r="U289" s="182"/>
      <c r="V289" s="135"/>
      <c r="W289" s="128"/>
      <c r="X289" s="135"/>
      <c r="Y289" s="128"/>
      <c r="Z289" s="186"/>
      <c r="AA289" s="180">
        <v>9</v>
      </c>
      <c r="AB289" s="127">
        <v>-9.9999999999999978E-2</v>
      </c>
      <c r="AC289" s="117">
        <v>14</v>
      </c>
      <c r="AD289" s="127">
        <v>-0.36363636363636365</v>
      </c>
      <c r="AE289" s="117">
        <v>23</v>
      </c>
      <c r="AF289" s="127">
        <v>-0.28125</v>
      </c>
      <c r="AG289" s="182"/>
      <c r="AH289" s="135"/>
      <c r="AI289" s="128"/>
      <c r="AJ289" s="135"/>
      <c r="AK289" s="128"/>
      <c r="AL289" s="186"/>
      <c r="AM289" s="180">
        <v>4</v>
      </c>
      <c r="AN289" s="127">
        <v>-0.6</v>
      </c>
      <c r="AO289" s="180">
        <v>1</v>
      </c>
      <c r="AP289" s="127" t="s">
        <v>90</v>
      </c>
      <c r="AQ289" s="117">
        <v>4</v>
      </c>
      <c r="AR289" s="127" t="s">
        <v>90</v>
      </c>
      <c r="AS289" s="117">
        <v>5</v>
      </c>
      <c r="AT289" s="127" t="s">
        <v>90</v>
      </c>
    </row>
    <row r="290" spans="2:46" s="4" customFormat="1" ht="15" hidden="1" customHeight="1" outlineLevel="1" x14ac:dyDescent="0.25">
      <c r="B290" s="52" t="s">
        <v>87</v>
      </c>
      <c r="C290" s="180">
        <v>1099</v>
      </c>
      <c r="D290" s="127">
        <v>0.28088578088578098</v>
      </c>
      <c r="E290" s="117">
        <v>3959</v>
      </c>
      <c r="F290" s="127">
        <v>1.2531969309462987E-2</v>
      </c>
      <c r="G290" s="117">
        <v>5058</v>
      </c>
      <c r="H290" s="127">
        <v>6.0822147651006686E-2</v>
      </c>
      <c r="I290" s="180">
        <v>861</v>
      </c>
      <c r="J290" s="127">
        <v>0.6033519553072626</v>
      </c>
      <c r="K290" s="117">
        <v>2706</v>
      </c>
      <c r="L290" s="127">
        <v>0.22498868266183791</v>
      </c>
      <c r="M290" s="117">
        <v>3567</v>
      </c>
      <c r="N290" s="127">
        <v>0.29898033503277488</v>
      </c>
      <c r="O290" s="182"/>
      <c r="P290" s="135"/>
      <c r="Q290" s="128"/>
      <c r="R290" s="135"/>
      <c r="S290" s="128"/>
      <c r="T290" s="186"/>
      <c r="U290" s="182"/>
      <c r="V290" s="135"/>
      <c r="W290" s="128"/>
      <c r="X290" s="135"/>
      <c r="Y290" s="128"/>
      <c r="Z290" s="186"/>
      <c r="AA290" s="180">
        <v>216</v>
      </c>
      <c r="AB290" s="127">
        <v>-0.30546623794212213</v>
      </c>
      <c r="AC290" s="117">
        <v>1240</v>
      </c>
      <c r="AD290" s="127">
        <v>-0.26757235676314239</v>
      </c>
      <c r="AE290" s="117">
        <v>1456</v>
      </c>
      <c r="AF290" s="127">
        <v>-0.27345309381237526</v>
      </c>
      <c r="AG290" s="182"/>
      <c r="AH290" s="135"/>
      <c r="AI290" s="128"/>
      <c r="AJ290" s="135"/>
      <c r="AK290" s="128"/>
      <c r="AL290" s="186"/>
      <c r="AM290" s="180">
        <v>18</v>
      </c>
      <c r="AN290" s="127">
        <v>2.6</v>
      </c>
      <c r="AO290" s="180">
        <v>4</v>
      </c>
      <c r="AP290" s="127">
        <v>-0.19999999999999996</v>
      </c>
      <c r="AQ290" s="117">
        <v>13</v>
      </c>
      <c r="AR290" s="127">
        <v>0.625</v>
      </c>
      <c r="AS290" s="117">
        <v>17</v>
      </c>
      <c r="AT290" s="127">
        <v>0.30769230769230771</v>
      </c>
    </row>
    <row r="291" spans="2:46" s="4" customFormat="1" ht="15" hidden="1" customHeight="1" outlineLevel="1" x14ac:dyDescent="0.25">
      <c r="B291" s="52" t="s">
        <v>88</v>
      </c>
      <c r="C291" s="180">
        <v>2170</v>
      </c>
      <c r="D291" s="127">
        <v>0.38924455825864279</v>
      </c>
      <c r="E291" s="117">
        <v>8540</v>
      </c>
      <c r="F291" s="127">
        <v>0.14262777629114254</v>
      </c>
      <c r="G291" s="117">
        <v>10710</v>
      </c>
      <c r="H291" s="127">
        <v>0.18525896414342635</v>
      </c>
      <c r="I291" s="180">
        <v>1577</v>
      </c>
      <c r="J291" s="127">
        <v>0.51634615384615379</v>
      </c>
      <c r="K291" s="117">
        <v>5893</v>
      </c>
      <c r="L291" s="127">
        <v>0.19581980519480524</v>
      </c>
      <c r="M291" s="117">
        <v>7470</v>
      </c>
      <c r="N291" s="127">
        <v>0.25167560321715809</v>
      </c>
      <c r="O291" s="182"/>
      <c r="P291" s="135"/>
      <c r="Q291" s="128"/>
      <c r="R291" s="135"/>
      <c r="S291" s="128"/>
      <c r="T291" s="186"/>
      <c r="U291" s="182"/>
      <c r="V291" s="135"/>
      <c r="W291" s="128"/>
      <c r="X291" s="135"/>
      <c r="Y291" s="128"/>
      <c r="Z291" s="186"/>
      <c r="AA291" s="180">
        <v>566</v>
      </c>
      <c r="AB291" s="127">
        <v>0.1098039215686275</v>
      </c>
      <c r="AC291" s="117">
        <v>2639</v>
      </c>
      <c r="AD291" s="127">
        <v>3.9795114263199372E-2</v>
      </c>
      <c r="AE291" s="117">
        <v>3205</v>
      </c>
      <c r="AF291" s="127">
        <v>5.1509186351706093E-2</v>
      </c>
      <c r="AG291" s="182"/>
      <c r="AH291" s="135"/>
      <c r="AI291" s="128"/>
      <c r="AJ291" s="135"/>
      <c r="AK291" s="128"/>
      <c r="AL291" s="186"/>
      <c r="AM291" s="180">
        <v>20</v>
      </c>
      <c r="AN291" s="127">
        <v>0.66666666666666674</v>
      </c>
      <c r="AO291" s="180">
        <v>7</v>
      </c>
      <c r="AP291" s="127" t="s">
        <v>90</v>
      </c>
      <c r="AQ291" s="117">
        <v>8</v>
      </c>
      <c r="AR291" s="127">
        <v>0</v>
      </c>
      <c r="AS291" s="117">
        <v>15</v>
      </c>
      <c r="AT291" s="127">
        <v>0.875</v>
      </c>
    </row>
    <row r="292" spans="2:46" s="4" customFormat="1" ht="15" hidden="1" customHeight="1" outlineLevel="1" x14ac:dyDescent="0.25">
      <c r="B292" s="52" t="s">
        <v>89</v>
      </c>
      <c r="C292" s="180">
        <v>1320</v>
      </c>
      <c r="D292" s="127">
        <v>-0.41176470588235292</v>
      </c>
      <c r="E292" s="117">
        <v>9007</v>
      </c>
      <c r="F292" s="127">
        <v>-3.870825038708281E-3</v>
      </c>
      <c r="G292" s="117">
        <v>10327</v>
      </c>
      <c r="H292" s="127">
        <v>-8.4972532340953366E-2</v>
      </c>
      <c r="I292" s="180">
        <v>953</v>
      </c>
      <c r="J292" s="127">
        <v>-0.39911727616645654</v>
      </c>
      <c r="K292" s="117">
        <v>6199</v>
      </c>
      <c r="L292" s="127">
        <v>1.4566284779050642E-2</v>
      </c>
      <c r="M292" s="117">
        <v>7152</v>
      </c>
      <c r="N292" s="127">
        <v>-7.068607068607069E-2</v>
      </c>
      <c r="O292" s="182"/>
      <c r="P292" s="135"/>
      <c r="Q292" s="128"/>
      <c r="R292" s="135"/>
      <c r="S292" s="128"/>
      <c r="T292" s="186"/>
      <c r="U292" s="182"/>
      <c r="V292" s="135"/>
      <c r="W292" s="128"/>
      <c r="X292" s="135"/>
      <c r="Y292" s="128"/>
      <c r="Z292" s="186"/>
      <c r="AA292" s="180">
        <v>349</v>
      </c>
      <c r="AB292" s="127">
        <v>-0.35608856088560881</v>
      </c>
      <c r="AC292" s="117">
        <v>2800</v>
      </c>
      <c r="AD292" s="127">
        <v>-4.5020463847203263E-2</v>
      </c>
      <c r="AE292" s="117">
        <v>3149</v>
      </c>
      <c r="AF292" s="127">
        <v>-9.3552101324122061E-2</v>
      </c>
      <c r="AG292" s="182"/>
      <c r="AH292" s="135"/>
      <c r="AI292" s="128"/>
      <c r="AJ292" s="135"/>
      <c r="AK292" s="128"/>
      <c r="AL292" s="186"/>
      <c r="AM292" s="180">
        <v>17</v>
      </c>
      <c r="AN292" s="127">
        <v>-0.84403669724770647</v>
      </c>
      <c r="AO292" s="180">
        <v>1</v>
      </c>
      <c r="AP292" s="127">
        <v>-0.85714285714285721</v>
      </c>
      <c r="AQ292" s="117">
        <v>8</v>
      </c>
      <c r="AR292" s="127" t="s">
        <v>90</v>
      </c>
      <c r="AS292" s="117">
        <v>9</v>
      </c>
      <c r="AT292" s="127">
        <v>0.28571428571428581</v>
      </c>
    </row>
    <row r="293" spans="2:46" s="4" customFormat="1" ht="15.75" collapsed="1" x14ac:dyDescent="0.25">
      <c r="B293" s="64">
        <v>1997</v>
      </c>
      <c r="C293" s="184">
        <v>11790</v>
      </c>
      <c r="D293" s="66">
        <v>-3.1065088757396442E-2</v>
      </c>
      <c r="E293" s="185">
        <v>53866</v>
      </c>
      <c r="F293" s="66">
        <v>0.12291015217844481</v>
      </c>
      <c r="G293" s="185">
        <v>65656</v>
      </c>
      <c r="H293" s="66">
        <v>9.1755628720609161E-2</v>
      </c>
      <c r="I293" s="184">
        <v>8409</v>
      </c>
      <c r="J293" s="66">
        <v>-5.7603944861593592E-2</v>
      </c>
      <c r="K293" s="185">
        <v>38498</v>
      </c>
      <c r="L293" s="66">
        <v>0.11721175890188329</v>
      </c>
      <c r="M293" s="185">
        <v>46907</v>
      </c>
      <c r="N293" s="66">
        <v>8.1254898344935711E-2</v>
      </c>
      <c r="O293" s="183"/>
      <c r="P293" s="66"/>
      <c r="Q293" s="65"/>
      <c r="R293" s="66"/>
      <c r="S293" s="65"/>
      <c r="T293" s="187"/>
      <c r="U293" s="183"/>
      <c r="V293" s="66"/>
      <c r="W293" s="65"/>
      <c r="X293" s="66"/>
      <c r="Y293" s="65"/>
      <c r="Z293" s="187"/>
      <c r="AA293" s="184">
        <v>3062</v>
      </c>
      <c r="AB293" s="66">
        <v>-0.1379504504504504</v>
      </c>
      <c r="AC293" s="185">
        <v>15268</v>
      </c>
      <c r="AD293" s="66">
        <v>1.8372703412072866E-3</v>
      </c>
      <c r="AE293" s="185">
        <v>18330</v>
      </c>
      <c r="AF293" s="66">
        <v>-2.4584929757343499E-2</v>
      </c>
      <c r="AG293" s="183"/>
      <c r="AH293" s="66"/>
      <c r="AI293" s="65"/>
      <c r="AJ293" s="66"/>
      <c r="AK293" s="65"/>
      <c r="AL293" s="187"/>
      <c r="AM293" s="184">
        <v>273</v>
      </c>
      <c r="AN293" s="66">
        <v>-0.125</v>
      </c>
      <c r="AO293" s="184">
        <v>46</v>
      </c>
      <c r="AP293" s="66">
        <v>-2.1276595744680882E-2</v>
      </c>
      <c r="AQ293" s="185">
        <v>100</v>
      </c>
      <c r="AR293" s="66">
        <v>5.25</v>
      </c>
      <c r="AS293" s="185">
        <v>146</v>
      </c>
      <c r="AT293" s="66">
        <v>1.3174603174603177</v>
      </c>
    </row>
    <row r="294" spans="2:46" s="4" customFormat="1" ht="15" hidden="1" customHeight="1" outlineLevel="1" x14ac:dyDescent="0.25">
      <c r="B294" s="52" t="s">
        <v>78</v>
      </c>
      <c r="C294" s="180">
        <v>2609</v>
      </c>
      <c r="D294" s="127">
        <v>0.38629117959617432</v>
      </c>
      <c r="E294" s="117">
        <v>8154</v>
      </c>
      <c r="F294" s="127">
        <v>0.50165745856353583</v>
      </c>
      <c r="G294" s="117">
        <v>10763</v>
      </c>
      <c r="H294" s="127">
        <v>0.47196389496717717</v>
      </c>
      <c r="I294" s="180">
        <v>1876</v>
      </c>
      <c r="J294" s="127">
        <v>0.22534291312867416</v>
      </c>
      <c r="K294" s="117">
        <v>5125</v>
      </c>
      <c r="L294" s="127">
        <v>0.3568970082075722</v>
      </c>
      <c r="M294" s="117">
        <v>7001</v>
      </c>
      <c r="N294" s="127">
        <v>0.31895252449133382</v>
      </c>
      <c r="O294" s="182"/>
      <c r="P294" s="135"/>
      <c r="Q294" s="128"/>
      <c r="R294" s="135"/>
      <c r="S294" s="128"/>
      <c r="T294" s="186"/>
      <c r="U294" s="182"/>
      <c r="V294" s="135"/>
      <c r="W294" s="128"/>
      <c r="X294" s="135"/>
      <c r="Y294" s="128"/>
      <c r="Z294" s="186"/>
      <c r="AA294" s="180">
        <v>657</v>
      </c>
      <c r="AB294" s="127">
        <v>1.28125</v>
      </c>
      <c r="AC294" s="117">
        <v>1876</v>
      </c>
      <c r="AD294" s="127">
        <v>0.1349062310949789</v>
      </c>
      <c r="AE294" s="117">
        <v>2533</v>
      </c>
      <c r="AF294" s="127">
        <v>0.30499742400824315</v>
      </c>
      <c r="AG294" s="182"/>
      <c r="AH294" s="135"/>
      <c r="AI294" s="128"/>
      <c r="AJ294" s="135"/>
      <c r="AK294" s="128"/>
      <c r="AL294" s="186"/>
      <c r="AM294" s="180">
        <v>71</v>
      </c>
      <c r="AN294" s="127">
        <v>0.18333333333333335</v>
      </c>
      <c r="AO294" s="180">
        <v>5</v>
      </c>
      <c r="AP294" s="127">
        <v>0.66666666666666674</v>
      </c>
      <c r="AQ294" s="117">
        <v>0</v>
      </c>
      <c r="AR294" s="127" t="s">
        <v>90</v>
      </c>
      <c r="AS294" s="117">
        <v>5</v>
      </c>
      <c r="AT294" s="127">
        <v>0.66666666666666674</v>
      </c>
    </row>
    <row r="295" spans="2:46" s="4" customFormat="1" ht="15" hidden="1" customHeight="1" outlineLevel="1" x14ac:dyDescent="0.25">
      <c r="B295" s="52" t="s">
        <v>79</v>
      </c>
      <c r="C295" s="180">
        <v>2055</v>
      </c>
      <c r="D295" s="127">
        <v>0.37274549098196386</v>
      </c>
      <c r="E295" s="117">
        <v>7528</v>
      </c>
      <c r="F295" s="127">
        <v>0.65268935236004388</v>
      </c>
      <c r="G295" s="117">
        <v>9583</v>
      </c>
      <c r="H295" s="127">
        <v>0.58344348975545279</v>
      </c>
      <c r="I295" s="180">
        <v>1389</v>
      </c>
      <c r="J295" s="127">
        <v>0.24128686327077742</v>
      </c>
      <c r="K295" s="117">
        <v>5566</v>
      </c>
      <c r="L295" s="127">
        <v>0.65852205005959474</v>
      </c>
      <c r="M295" s="117">
        <v>6955</v>
      </c>
      <c r="N295" s="127">
        <v>0.55418994413407829</v>
      </c>
      <c r="O295" s="182"/>
      <c r="P295" s="135"/>
      <c r="Q295" s="128"/>
      <c r="R295" s="135"/>
      <c r="S295" s="128"/>
      <c r="T295" s="186"/>
      <c r="U295" s="182"/>
      <c r="V295" s="135"/>
      <c r="W295" s="128"/>
      <c r="X295" s="135"/>
      <c r="Y295" s="128"/>
      <c r="Z295" s="186"/>
      <c r="AA295" s="180">
        <v>588</v>
      </c>
      <c r="AB295" s="127">
        <v>0.8666666666666667</v>
      </c>
      <c r="AC295" s="117">
        <v>1962</v>
      </c>
      <c r="AD295" s="127">
        <v>0.63636363636363646</v>
      </c>
      <c r="AE295" s="117">
        <v>2550</v>
      </c>
      <c r="AF295" s="127">
        <v>0.68428005284015847</v>
      </c>
      <c r="AG295" s="182"/>
      <c r="AH295" s="135"/>
      <c r="AI295" s="128"/>
      <c r="AJ295" s="135"/>
      <c r="AK295" s="128"/>
      <c r="AL295" s="186"/>
      <c r="AM295" s="180">
        <v>78</v>
      </c>
      <c r="AN295" s="127">
        <v>0.36842105263157898</v>
      </c>
      <c r="AO295" s="180">
        <v>0</v>
      </c>
      <c r="AP295" s="127">
        <v>-1</v>
      </c>
      <c r="AQ295" s="117">
        <v>0</v>
      </c>
      <c r="AR295" s="127" t="s">
        <v>90</v>
      </c>
      <c r="AS295" s="117">
        <v>0</v>
      </c>
      <c r="AT295" s="127">
        <v>-1</v>
      </c>
    </row>
    <row r="296" spans="2:46" s="4" customFormat="1" ht="15" hidden="1" customHeight="1" outlineLevel="1" x14ac:dyDescent="0.25">
      <c r="B296" s="52" t="s">
        <v>80</v>
      </c>
      <c r="C296" s="180">
        <v>2017</v>
      </c>
      <c r="D296" s="127">
        <v>-0.28041384231180877</v>
      </c>
      <c r="E296" s="117">
        <v>8534</v>
      </c>
      <c r="F296" s="127">
        <v>0.6561226470017465</v>
      </c>
      <c r="G296" s="117">
        <v>10551</v>
      </c>
      <c r="H296" s="127">
        <v>0.32616892911010553</v>
      </c>
      <c r="I296" s="180">
        <v>1344</v>
      </c>
      <c r="J296" s="127">
        <v>1.6198830409356724</v>
      </c>
      <c r="K296" s="117">
        <v>5977</v>
      </c>
      <c r="L296" s="127">
        <v>0.5749670619235836</v>
      </c>
      <c r="M296" s="117">
        <v>7321</v>
      </c>
      <c r="N296" s="127">
        <v>0.69939647168059427</v>
      </c>
      <c r="O296" s="182"/>
      <c r="P296" s="135"/>
      <c r="Q296" s="128"/>
      <c r="R296" s="135"/>
      <c r="S296" s="128"/>
      <c r="T296" s="186"/>
      <c r="U296" s="182"/>
      <c r="V296" s="135"/>
      <c r="W296" s="128"/>
      <c r="X296" s="135"/>
      <c r="Y296" s="128"/>
      <c r="Z296" s="186"/>
      <c r="AA296" s="180">
        <v>652</v>
      </c>
      <c r="AB296" s="127">
        <v>0.95795795795795802</v>
      </c>
      <c r="AC296" s="117">
        <v>2557</v>
      </c>
      <c r="AD296" s="127">
        <v>0.9096340552651232</v>
      </c>
      <c r="AE296" s="117">
        <v>3209</v>
      </c>
      <c r="AF296" s="127">
        <v>0.91925837320574155</v>
      </c>
      <c r="AG296" s="182"/>
      <c r="AH296" s="135"/>
      <c r="AI296" s="128"/>
      <c r="AJ296" s="135"/>
      <c r="AK296" s="128"/>
      <c r="AL296" s="186"/>
      <c r="AM296" s="180">
        <v>10</v>
      </c>
      <c r="AN296" s="127">
        <v>-0.99488491048593353</v>
      </c>
      <c r="AO296" s="180">
        <v>11</v>
      </c>
      <c r="AP296" s="127">
        <v>4.5</v>
      </c>
      <c r="AQ296" s="117">
        <v>0</v>
      </c>
      <c r="AR296" s="127">
        <v>-1</v>
      </c>
      <c r="AS296" s="117">
        <v>11</v>
      </c>
      <c r="AT296" s="127">
        <v>-0.47619047619047616</v>
      </c>
    </row>
    <row r="297" spans="2:46" s="4" customFormat="1" ht="15" hidden="1" customHeight="1" outlineLevel="1" x14ac:dyDescent="0.25">
      <c r="B297" s="52" t="s">
        <v>81</v>
      </c>
      <c r="C297" s="180">
        <v>685</v>
      </c>
      <c r="D297" s="127">
        <v>5.3846153846153877E-2</v>
      </c>
      <c r="E297" s="117">
        <v>2937</v>
      </c>
      <c r="F297" s="127">
        <v>0.3647769516728625</v>
      </c>
      <c r="G297" s="117">
        <v>3622</v>
      </c>
      <c r="H297" s="127">
        <v>0.29264810849393297</v>
      </c>
      <c r="I297" s="180">
        <v>543</v>
      </c>
      <c r="J297" s="127">
        <v>3.4285714285714253E-2</v>
      </c>
      <c r="K297" s="117">
        <v>2128</v>
      </c>
      <c r="L297" s="127">
        <v>0.38812785388127846</v>
      </c>
      <c r="M297" s="117">
        <v>2671</v>
      </c>
      <c r="N297" s="127">
        <v>0.29786200194363466</v>
      </c>
      <c r="O297" s="182"/>
      <c r="P297" s="135"/>
      <c r="Q297" s="128"/>
      <c r="R297" s="135"/>
      <c r="S297" s="128"/>
      <c r="T297" s="186"/>
      <c r="U297" s="182"/>
      <c r="V297" s="135"/>
      <c r="W297" s="128"/>
      <c r="X297" s="135"/>
      <c r="Y297" s="128"/>
      <c r="Z297" s="186"/>
      <c r="AA297" s="180">
        <v>138</v>
      </c>
      <c r="AB297" s="127">
        <v>0.550561797752809</v>
      </c>
      <c r="AC297" s="117">
        <v>809</v>
      </c>
      <c r="AD297" s="127">
        <v>0.30694668820678506</v>
      </c>
      <c r="AE297" s="117">
        <v>947</v>
      </c>
      <c r="AF297" s="127">
        <v>0.33757062146892647</v>
      </c>
      <c r="AG297" s="182"/>
      <c r="AH297" s="135"/>
      <c r="AI297" s="128"/>
      <c r="AJ297" s="135"/>
      <c r="AK297" s="128"/>
      <c r="AL297" s="186"/>
      <c r="AM297" s="180">
        <v>2</v>
      </c>
      <c r="AN297" s="127">
        <v>-0.94117647058823528</v>
      </c>
      <c r="AO297" s="180">
        <v>2</v>
      </c>
      <c r="AP297" s="127">
        <v>0</v>
      </c>
      <c r="AQ297" s="117">
        <v>0</v>
      </c>
      <c r="AR297" s="127" t="s">
        <v>90</v>
      </c>
      <c r="AS297" s="117">
        <v>2</v>
      </c>
      <c r="AT297" s="127">
        <v>0</v>
      </c>
    </row>
    <row r="298" spans="2:46" s="4" customFormat="1" ht="15" hidden="1" customHeight="1" outlineLevel="1" x14ac:dyDescent="0.25">
      <c r="B298" s="52" t="s">
        <v>82</v>
      </c>
      <c r="C298" s="180">
        <v>19</v>
      </c>
      <c r="D298" s="127">
        <v>-0.40625</v>
      </c>
      <c r="E298" s="117">
        <v>39</v>
      </c>
      <c r="F298" s="127">
        <v>-0.54117647058823537</v>
      </c>
      <c r="G298" s="117">
        <v>58</v>
      </c>
      <c r="H298" s="127">
        <v>-0.50427350427350426</v>
      </c>
      <c r="I298" s="180">
        <v>543</v>
      </c>
      <c r="J298" s="127">
        <v>27.578947368421051</v>
      </c>
      <c r="K298" s="117">
        <v>2128</v>
      </c>
      <c r="L298" s="127">
        <v>28.150684931506849</v>
      </c>
      <c r="M298" s="117">
        <v>2671</v>
      </c>
      <c r="N298" s="127">
        <v>28.032608695652176</v>
      </c>
      <c r="O298" s="182"/>
      <c r="P298" s="135"/>
      <c r="Q298" s="128"/>
      <c r="R298" s="135"/>
      <c r="S298" s="128"/>
      <c r="T298" s="186"/>
      <c r="U298" s="182"/>
      <c r="V298" s="135"/>
      <c r="W298" s="128"/>
      <c r="X298" s="135"/>
      <c r="Y298" s="128"/>
      <c r="Z298" s="186"/>
      <c r="AA298" s="180">
        <v>138</v>
      </c>
      <c r="AB298" s="127">
        <v>26.6</v>
      </c>
      <c r="AC298" s="117">
        <v>809</v>
      </c>
      <c r="AD298" s="127">
        <v>66.416666666666671</v>
      </c>
      <c r="AE298" s="117">
        <v>947</v>
      </c>
      <c r="AF298" s="127">
        <v>54.705882352941174</v>
      </c>
      <c r="AG298" s="182"/>
      <c r="AH298" s="135"/>
      <c r="AI298" s="128"/>
      <c r="AJ298" s="135"/>
      <c r="AK298" s="128"/>
      <c r="AL298" s="186"/>
      <c r="AM298" s="180">
        <v>2</v>
      </c>
      <c r="AN298" s="127">
        <v>-0.7142857142857143</v>
      </c>
      <c r="AO298" s="180">
        <v>2</v>
      </c>
      <c r="AP298" s="127">
        <v>1</v>
      </c>
      <c r="AQ298" s="117">
        <v>0</v>
      </c>
      <c r="AR298" s="127" t="s">
        <v>90</v>
      </c>
      <c r="AS298" s="117">
        <v>2</v>
      </c>
      <c r="AT298" s="127">
        <v>1</v>
      </c>
    </row>
    <row r="299" spans="2:46" s="4" customFormat="1" ht="15" hidden="1" customHeight="1" outlineLevel="1" x14ac:dyDescent="0.25">
      <c r="B299" s="52" t="s">
        <v>83</v>
      </c>
      <c r="C299" s="180">
        <v>23</v>
      </c>
      <c r="D299" s="127">
        <v>-0.45238095238095233</v>
      </c>
      <c r="E299" s="117">
        <v>48</v>
      </c>
      <c r="F299" s="127">
        <v>-0.15789473684210531</v>
      </c>
      <c r="G299" s="117">
        <v>71</v>
      </c>
      <c r="H299" s="127">
        <v>-0.28282828282828287</v>
      </c>
      <c r="I299" s="180">
        <v>16</v>
      </c>
      <c r="J299" s="127">
        <v>-5.8823529411764719E-2</v>
      </c>
      <c r="K299" s="117">
        <v>38</v>
      </c>
      <c r="L299" s="127">
        <v>-0.19148936170212771</v>
      </c>
      <c r="M299" s="117">
        <v>54</v>
      </c>
      <c r="N299" s="127">
        <v>-0.15625</v>
      </c>
      <c r="O299" s="182"/>
      <c r="P299" s="135"/>
      <c r="Q299" s="128"/>
      <c r="R299" s="135"/>
      <c r="S299" s="128"/>
      <c r="T299" s="186"/>
      <c r="U299" s="182"/>
      <c r="V299" s="135"/>
      <c r="W299" s="128"/>
      <c r="X299" s="135"/>
      <c r="Y299" s="128"/>
      <c r="Z299" s="186"/>
      <c r="AA299" s="180">
        <v>0</v>
      </c>
      <c r="AB299" s="127">
        <v>-1</v>
      </c>
      <c r="AC299" s="117">
        <v>10</v>
      </c>
      <c r="AD299" s="127">
        <v>0</v>
      </c>
      <c r="AE299" s="117">
        <v>10</v>
      </c>
      <c r="AF299" s="127">
        <v>-0.47368421052631582</v>
      </c>
      <c r="AG299" s="182"/>
      <c r="AH299" s="135"/>
      <c r="AI299" s="128"/>
      <c r="AJ299" s="135"/>
      <c r="AK299" s="128"/>
      <c r="AL299" s="186"/>
      <c r="AM299" s="180">
        <v>3</v>
      </c>
      <c r="AN299" s="127">
        <v>-0.75</v>
      </c>
      <c r="AO299" s="180">
        <v>4</v>
      </c>
      <c r="AP299" s="127">
        <v>0</v>
      </c>
      <c r="AQ299" s="117">
        <v>0</v>
      </c>
      <c r="AR299" s="127" t="s">
        <v>90</v>
      </c>
      <c r="AS299" s="117">
        <v>4</v>
      </c>
      <c r="AT299" s="127">
        <v>0</v>
      </c>
    </row>
    <row r="300" spans="2:46" s="4" customFormat="1" ht="15" hidden="1" customHeight="1" outlineLevel="1" x14ac:dyDescent="0.25">
      <c r="B300" s="52" t="s">
        <v>84</v>
      </c>
      <c r="C300" s="180">
        <v>42</v>
      </c>
      <c r="D300" s="127">
        <v>-0.33333333333333337</v>
      </c>
      <c r="E300" s="117">
        <v>104</v>
      </c>
      <c r="F300" s="127">
        <v>-0.29729729729729726</v>
      </c>
      <c r="G300" s="117">
        <v>146</v>
      </c>
      <c r="H300" s="127">
        <v>-0.30805687203791465</v>
      </c>
      <c r="I300" s="180">
        <v>34</v>
      </c>
      <c r="J300" s="127">
        <v>-0.15000000000000002</v>
      </c>
      <c r="K300" s="117">
        <v>80</v>
      </c>
      <c r="L300" s="127">
        <v>-0.33884297520661155</v>
      </c>
      <c r="M300" s="117">
        <v>114</v>
      </c>
      <c r="N300" s="127">
        <v>-0.29192546583850931</v>
      </c>
      <c r="O300" s="182"/>
      <c r="P300" s="135"/>
      <c r="Q300" s="128"/>
      <c r="R300" s="135"/>
      <c r="S300" s="128"/>
      <c r="T300" s="186"/>
      <c r="U300" s="182"/>
      <c r="V300" s="135"/>
      <c r="W300" s="128"/>
      <c r="X300" s="135"/>
      <c r="Y300" s="128"/>
      <c r="Z300" s="186"/>
      <c r="AA300" s="180">
        <v>1</v>
      </c>
      <c r="AB300" s="127">
        <v>-0.8</v>
      </c>
      <c r="AC300" s="117">
        <v>24</v>
      </c>
      <c r="AD300" s="127">
        <v>0.41176470588235303</v>
      </c>
      <c r="AE300" s="117">
        <v>25</v>
      </c>
      <c r="AF300" s="127">
        <v>0.13636363636363646</v>
      </c>
      <c r="AG300" s="182"/>
      <c r="AH300" s="135"/>
      <c r="AI300" s="128"/>
      <c r="AJ300" s="135"/>
      <c r="AK300" s="128"/>
      <c r="AL300" s="186"/>
      <c r="AM300" s="180">
        <v>4</v>
      </c>
      <c r="AN300" s="127">
        <v>-0.69230769230769229</v>
      </c>
      <c r="AO300" s="180">
        <v>3</v>
      </c>
      <c r="AP300" s="127">
        <v>-0.4</v>
      </c>
      <c r="AQ300" s="117">
        <v>0</v>
      </c>
      <c r="AR300" s="127">
        <v>-1</v>
      </c>
      <c r="AS300" s="117">
        <v>3</v>
      </c>
      <c r="AT300" s="127">
        <v>-0.8</v>
      </c>
    </row>
    <row r="301" spans="2:46" s="4" customFormat="1" ht="15" hidden="1" customHeight="1" outlineLevel="1" x14ac:dyDescent="0.25">
      <c r="B301" s="52" t="s">
        <v>85</v>
      </c>
      <c r="C301" s="180">
        <v>22</v>
      </c>
      <c r="D301" s="127">
        <v>-4.3478260869565188E-2</v>
      </c>
      <c r="E301" s="117">
        <v>84</v>
      </c>
      <c r="F301" s="127">
        <v>-0.58208955223880599</v>
      </c>
      <c r="G301" s="117">
        <v>106</v>
      </c>
      <c r="H301" s="127">
        <v>-0.5267857142857143</v>
      </c>
      <c r="I301" s="180">
        <v>3</v>
      </c>
      <c r="J301" s="127">
        <v>-0.5</v>
      </c>
      <c r="K301" s="117">
        <v>76</v>
      </c>
      <c r="L301" s="127">
        <v>-0.59358288770053469</v>
      </c>
      <c r="M301" s="117">
        <v>79</v>
      </c>
      <c r="N301" s="127">
        <v>-0.59067357512953367</v>
      </c>
      <c r="O301" s="182"/>
      <c r="P301" s="135"/>
      <c r="Q301" s="128"/>
      <c r="R301" s="135"/>
      <c r="S301" s="128"/>
      <c r="T301" s="186"/>
      <c r="U301" s="182"/>
      <c r="V301" s="135"/>
      <c r="W301" s="128"/>
      <c r="X301" s="135"/>
      <c r="Y301" s="128"/>
      <c r="Z301" s="186"/>
      <c r="AA301" s="180">
        <v>5</v>
      </c>
      <c r="AB301" s="127">
        <v>-0.44444444444444442</v>
      </c>
      <c r="AC301" s="117">
        <v>8</v>
      </c>
      <c r="AD301" s="127">
        <v>-0.4285714285714286</v>
      </c>
      <c r="AE301" s="117">
        <v>13</v>
      </c>
      <c r="AF301" s="127">
        <v>-0.43478260869565222</v>
      </c>
      <c r="AG301" s="182"/>
      <c r="AH301" s="135"/>
      <c r="AI301" s="128"/>
      <c r="AJ301" s="135"/>
      <c r="AK301" s="128"/>
      <c r="AL301" s="186"/>
      <c r="AM301" s="180">
        <v>6</v>
      </c>
      <c r="AN301" s="127">
        <v>0.19999999999999996</v>
      </c>
      <c r="AO301" s="180">
        <v>8</v>
      </c>
      <c r="AP301" s="127">
        <v>1.6666666666666665</v>
      </c>
      <c r="AQ301" s="117">
        <v>0</v>
      </c>
      <c r="AR301" s="127" t="s">
        <v>90</v>
      </c>
      <c r="AS301" s="117">
        <v>8</v>
      </c>
      <c r="AT301" s="127">
        <v>1.6666666666666665</v>
      </c>
    </row>
    <row r="302" spans="2:46" s="4" customFormat="1" ht="15" hidden="1" customHeight="1" outlineLevel="1" x14ac:dyDescent="0.25">
      <c r="B302" s="52" t="s">
        <v>86</v>
      </c>
      <c r="C302" s="180">
        <v>32</v>
      </c>
      <c r="D302" s="127">
        <v>1</v>
      </c>
      <c r="E302" s="117">
        <v>116</v>
      </c>
      <c r="F302" s="127">
        <v>-0.63291139240506333</v>
      </c>
      <c r="G302" s="117">
        <v>148</v>
      </c>
      <c r="H302" s="127">
        <v>-0.55421686746987953</v>
      </c>
      <c r="I302" s="180">
        <v>12</v>
      </c>
      <c r="J302" s="127">
        <v>1.4</v>
      </c>
      <c r="K302" s="117">
        <v>94</v>
      </c>
      <c r="L302" s="127">
        <v>-0.66548042704626331</v>
      </c>
      <c r="M302" s="117">
        <v>106</v>
      </c>
      <c r="N302" s="127">
        <v>-0.62937062937062938</v>
      </c>
      <c r="O302" s="182"/>
      <c r="P302" s="135"/>
      <c r="Q302" s="128"/>
      <c r="R302" s="135"/>
      <c r="S302" s="128"/>
      <c r="T302" s="186"/>
      <c r="U302" s="182"/>
      <c r="V302" s="135"/>
      <c r="W302" s="128"/>
      <c r="X302" s="135"/>
      <c r="Y302" s="128"/>
      <c r="Z302" s="186"/>
      <c r="AA302" s="180">
        <v>10</v>
      </c>
      <c r="AB302" s="127">
        <v>0.4285714285714286</v>
      </c>
      <c r="AC302" s="117">
        <v>22</v>
      </c>
      <c r="AD302" s="127">
        <v>-0.37142857142857144</v>
      </c>
      <c r="AE302" s="117">
        <v>32</v>
      </c>
      <c r="AF302" s="127">
        <v>-0.23809523809523814</v>
      </c>
      <c r="AG302" s="182"/>
      <c r="AH302" s="135"/>
      <c r="AI302" s="128"/>
      <c r="AJ302" s="135"/>
      <c r="AK302" s="128"/>
      <c r="AL302" s="186"/>
      <c r="AM302" s="180">
        <v>10</v>
      </c>
      <c r="AN302" s="127">
        <v>1.5</v>
      </c>
      <c r="AO302" s="180">
        <v>0</v>
      </c>
      <c r="AP302" s="127" t="s">
        <v>90</v>
      </c>
      <c r="AQ302" s="117">
        <v>0</v>
      </c>
      <c r="AR302" s="127" t="s">
        <v>90</v>
      </c>
      <c r="AS302" s="117">
        <v>0</v>
      </c>
      <c r="AT302" s="127" t="s">
        <v>90</v>
      </c>
    </row>
    <row r="303" spans="2:46" s="4" customFormat="1" ht="15" hidden="1" customHeight="1" outlineLevel="1" x14ac:dyDescent="0.25">
      <c r="B303" s="52" t="s">
        <v>87</v>
      </c>
      <c r="C303" s="180">
        <v>858</v>
      </c>
      <c r="D303" s="127">
        <v>7.0422535211267512E-3</v>
      </c>
      <c r="E303" s="117">
        <v>3910</v>
      </c>
      <c r="F303" s="127">
        <v>5.1357891906426367E-2</v>
      </c>
      <c r="G303" s="117">
        <v>4768</v>
      </c>
      <c r="H303" s="127">
        <v>4.3097790417851778E-2</v>
      </c>
      <c r="I303" s="180">
        <v>537</v>
      </c>
      <c r="J303" s="127">
        <v>-0.17001545595054091</v>
      </c>
      <c r="K303" s="117">
        <v>2209</v>
      </c>
      <c r="L303" s="127">
        <v>-0.19963768115942027</v>
      </c>
      <c r="M303" s="117">
        <v>2746</v>
      </c>
      <c r="N303" s="127">
        <v>-0.19401232756090403</v>
      </c>
      <c r="O303" s="182"/>
      <c r="P303" s="135"/>
      <c r="Q303" s="128"/>
      <c r="R303" s="135"/>
      <c r="S303" s="128"/>
      <c r="T303" s="186"/>
      <c r="U303" s="182"/>
      <c r="V303" s="135"/>
      <c r="W303" s="128"/>
      <c r="X303" s="135"/>
      <c r="Y303" s="128"/>
      <c r="Z303" s="186"/>
      <c r="AA303" s="180">
        <v>311</v>
      </c>
      <c r="AB303" s="127">
        <v>0.78735632183908044</v>
      </c>
      <c r="AC303" s="117">
        <v>1693</v>
      </c>
      <c r="AD303" s="127">
        <v>0.76538060479666314</v>
      </c>
      <c r="AE303" s="117">
        <v>2004</v>
      </c>
      <c r="AF303" s="127">
        <v>0.76875551632833194</v>
      </c>
      <c r="AG303" s="182"/>
      <c r="AH303" s="135"/>
      <c r="AI303" s="128"/>
      <c r="AJ303" s="135"/>
      <c r="AK303" s="128"/>
      <c r="AL303" s="186"/>
      <c r="AM303" s="180">
        <v>5</v>
      </c>
      <c r="AN303" s="127">
        <v>-0.82758620689655171</v>
      </c>
      <c r="AO303" s="180">
        <v>5</v>
      </c>
      <c r="AP303" s="127">
        <v>1.5</v>
      </c>
      <c r="AQ303" s="117">
        <v>8</v>
      </c>
      <c r="AR303" s="127" t="s">
        <v>90</v>
      </c>
      <c r="AS303" s="117">
        <v>13</v>
      </c>
      <c r="AT303" s="127">
        <v>5.5</v>
      </c>
    </row>
    <row r="304" spans="2:46" s="4" customFormat="1" ht="15" hidden="1" customHeight="1" outlineLevel="1" x14ac:dyDescent="0.25">
      <c r="B304" s="52" t="s">
        <v>88</v>
      </c>
      <c r="C304" s="180">
        <v>1562</v>
      </c>
      <c r="D304" s="127">
        <v>-2.6184538653366562E-2</v>
      </c>
      <c r="E304" s="117">
        <v>7474</v>
      </c>
      <c r="F304" s="127">
        <v>0.36262534184138562</v>
      </c>
      <c r="G304" s="117">
        <v>9036</v>
      </c>
      <c r="H304" s="127">
        <v>0.27465086754126111</v>
      </c>
      <c r="I304" s="180">
        <v>1040</v>
      </c>
      <c r="J304" s="127">
        <v>-8.8518843120070079E-2</v>
      </c>
      <c r="K304" s="117">
        <v>4928</v>
      </c>
      <c r="L304" s="127">
        <v>0.31238348868175758</v>
      </c>
      <c r="M304" s="117">
        <v>5968</v>
      </c>
      <c r="N304" s="127">
        <v>0.21895424836601318</v>
      </c>
      <c r="O304" s="182"/>
      <c r="P304" s="135"/>
      <c r="Q304" s="128"/>
      <c r="R304" s="135"/>
      <c r="S304" s="128"/>
      <c r="T304" s="186"/>
      <c r="U304" s="182"/>
      <c r="V304" s="135"/>
      <c r="W304" s="128"/>
      <c r="X304" s="135"/>
      <c r="Y304" s="128"/>
      <c r="Z304" s="186"/>
      <c r="AA304" s="180">
        <v>510</v>
      </c>
      <c r="AB304" s="127">
        <v>0.23188405797101441</v>
      </c>
      <c r="AC304" s="117">
        <v>2538</v>
      </c>
      <c r="AD304" s="127">
        <v>0.46705202312138727</v>
      </c>
      <c r="AE304" s="117">
        <v>3048</v>
      </c>
      <c r="AF304" s="127">
        <v>0.42164179104477606</v>
      </c>
      <c r="AG304" s="182"/>
      <c r="AH304" s="135"/>
      <c r="AI304" s="128"/>
      <c r="AJ304" s="135"/>
      <c r="AK304" s="128"/>
      <c r="AL304" s="186"/>
      <c r="AM304" s="180">
        <v>12</v>
      </c>
      <c r="AN304" s="127">
        <v>-0.25</v>
      </c>
      <c r="AO304" s="180">
        <v>0</v>
      </c>
      <c r="AP304" s="127">
        <v>-1</v>
      </c>
      <c r="AQ304" s="117">
        <v>8</v>
      </c>
      <c r="AR304" s="127" t="s">
        <v>90</v>
      </c>
      <c r="AS304" s="117">
        <v>8</v>
      </c>
      <c r="AT304" s="127">
        <v>-0.75757575757575757</v>
      </c>
    </row>
    <row r="305" spans="2:46" s="4" customFormat="1" ht="15" hidden="1" customHeight="1" outlineLevel="1" x14ac:dyDescent="0.25">
      <c r="B305" s="52" t="s">
        <v>89</v>
      </c>
      <c r="C305" s="180">
        <v>2244</v>
      </c>
      <c r="D305" s="127">
        <v>0.11976047904191622</v>
      </c>
      <c r="E305" s="117">
        <v>9042</v>
      </c>
      <c r="F305" s="127">
        <v>0.22139673105497781</v>
      </c>
      <c r="G305" s="117">
        <v>11286</v>
      </c>
      <c r="H305" s="127">
        <v>0.19974487084086312</v>
      </c>
      <c r="I305" s="180">
        <v>1586</v>
      </c>
      <c r="J305" s="127">
        <v>9.5480585614258207E-3</v>
      </c>
      <c r="K305" s="117">
        <v>6110</v>
      </c>
      <c r="L305" s="127">
        <v>0.2190742218675179</v>
      </c>
      <c r="M305" s="117">
        <v>7696</v>
      </c>
      <c r="N305" s="127">
        <v>0.16907185173932859</v>
      </c>
      <c r="O305" s="182"/>
      <c r="P305" s="135"/>
      <c r="Q305" s="128"/>
      <c r="R305" s="135"/>
      <c r="S305" s="128"/>
      <c r="T305" s="186"/>
      <c r="U305" s="182"/>
      <c r="V305" s="135"/>
      <c r="W305" s="128"/>
      <c r="X305" s="135"/>
      <c r="Y305" s="128"/>
      <c r="Z305" s="186"/>
      <c r="AA305" s="180">
        <v>542</v>
      </c>
      <c r="AB305" s="127">
        <v>0.29665071770334928</v>
      </c>
      <c r="AC305" s="117">
        <v>2932</v>
      </c>
      <c r="AD305" s="127">
        <v>0.23556679308891693</v>
      </c>
      <c r="AE305" s="117">
        <v>3474</v>
      </c>
      <c r="AF305" s="127">
        <v>0.24471515585811532</v>
      </c>
      <c r="AG305" s="182"/>
      <c r="AH305" s="135"/>
      <c r="AI305" s="128"/>
      <c r="AJ305" s="135"/>
      <c r="AK305" s="128"/>
      <c r="AL305" s="186"/>
      <c r="AM305" s="180">
        <v>109</v>
      </c>
      <c r="AN305" s="127">
        <v>5.4117647058823533</v>
      </c>
      <c r="AO305" s="180">
        <v>7</v>
      </c>
      <c r="AP305" s="127">
        <v>6</v>
      </c>
      <c r="AQ305" s="117">
        <v>0</v>
      </c>
      <c r="AR305" s="127">
        <v>-1</v>
      </c>
      <c r="AS305" s="117">
        <v>7</v>
      </c>
      <c r="AT305" s="127">
        <v>-0.63157894736842102</v>
      </c>
    </row>
    <row r="306" spans="2:46" s="4" customFormat="1" ht="15.75" collapsed="1" x14ac:dyDescent="0.25">
      <c r="B306" s="64">
        <v>1996</v>
      </c>
      <c r="C306" s="184">
        <v>12168</v>
      </c>
      <c r="D306" s="66">
        <v>6.1039414021625493E-2</v>
      </c>
      <c r="E306" s="185">
        <v>47970</v>
      </c>
      <c r="F306" s="66">
        <v>0.38226141078838172</v>
      </c>
      <c r="G306" s="185">
        <v>60138</v>
      </c>
      <c r="H306" s="66">
        <v>0.30247769210777098</v>
      </c>
      <c r="I306" s="184">
        <v>8923</v>
      </c>
      <c r="J306" s="66">
        <v>0.25077095598542187</v>
      </c>
      <c r="K306" s="185">
        <v>34459</v>
      </c>
      <c r="L306" s="66">
        <v>0.39527068064947168</v>
      </c>
      <c r="M306" s="185">
        <v>43382</v>
      </c>
      <c r="N306" s="66">
        <v>0.36288523766139935</v>
      </c>
      <c r="O306" s="183"/>
      <c r="P306" s="66"/>
      <c r="Q306" s="65"/>
      <c r="R306" s="66"/>
      <c r="S306" s="65"/>
      <c r="T306" s="187"/>
      <c r="U306" s="183"/>
      <c r="V306" s="66"/>
      <c r="W306" s="65"/>
      <c r="X306" s="66"/>
      <c r="Y306" s="65"/>
      <c r="Z306" s="187"/>
      <c r="AA306" s="184">
        <v>3552</v>
      </c>
      <c r="AB306" s="66">
        <v>0.71926427879961286</v>
      </c>
      <c r="AC306" s="185">
        <v>15240</v>
      </c>
      <c r="AD306" s="66">
        <v>0.53012048192771077</v>
      </c>
      <c r="AE306" s="185">
        <v>18792</v>
      </c>
      <c r="AF306" s="66">
        <v>0.56261433560618657</v>
      </c>
      <c r="AG306" s="183"/>
      <c r="AH306" s="66"/>
      <c r="AI306" s="65"/>
      <c r="AJ306" s="66"/>
      <c r="AK306" s="65"/>
      <c r="AL306" s="187"/>
      <c r="AM306" s="184">
        <v>312</v>
      </c>
      <c r="AN306" s="66">
        <v>-0.85875961973743775</v>
      </c>
      <c r="AO306" s="184">
        <v>47</v>
      </c>
      <c r="AP306" s="66">
        <v>-0.24193548387096775</v>
      </c>
      <c r="AQ306" s="185">
        <v>16</v>
      </c>
      <c r="AR306" s="66">
        <v>-0.65957446808510634</v>
      </c>
      <c r="AS306" s="185">
        <v>63</v>
      </c>
      <c r="AT306" s="66">
        <v>-0.42201834862385323</v>
      </c>
    </row>
    <row r="307" spans="2:46" s="4" customFormat="1" ht="15" hidden="1" customHeight="1" outlineLevel="1" x14ac:dyDescent="0.25">
      <c r="B307" s="52" t="s">
        <v>78</v>
      </c>
      <c r="C307" s="180">
        <v>1882</v>
      </c>
      <c r="D307" s="127">
        <v>7.1143995446784292E-2</v>
      </c>
      <c r="E307" s="117">
        <v>5430</v>
      </c>
      <c r="F307" s="127">
        <v>-0.25504184387433115</v>
      </c>
      <c r="G307" s="117">
        <v>7312</v>
      </c>
      <c r="H307" s="127">
        <v>-0.19168693345124921</v>
      </c>
      <c r="I307" s="180">
        <v>1531</v>
      </c>
      <c r="J307" s="127">
        <v>0.30076465590484291</v>
      </c>
      <c r="K307" s="117">
        <v>3777</v>
      </c>
      <c r="L307" s="127">
        <v>-0.33643710470836263</v>
      </c>
      <c r="M307" s="117">
        <v>5308</v>
      </c>
      <c r="N307" s="127">
        <v>-0.22725287523657012</v>
      </c>
      <c r="O307" s="182"/>
      <c r="P307" s="135"/>
      <c r="Q307" s="128"/>
      <c r="R307" s="135"/>
      <c r="S307" s="128"/>
      <c r="T307" s="186"/>
      <c r="U307" s="182"/>
      <c r="V307" s="135"/>
      <c r="W307" s="128"/>
      <c r="X307" s="135"/>
      <c r="Y307" s="128"/>
      <c r="Z307" s="186"/>
      <c r="AA307" s="180">
        <v>288</v>
      </c>
      <c r="AB307" s="127">
        <v>-0.48845470692717585</v>
      </c>
      <c r="AC307" s="117">
        <v>1653</v>
      </c>
      <c r="AD307" s="127">
        <v>3.5065748278021225E-2</v>
      </c>
      <c r="AE307" s="117">
        <v>1941</v>
      </c>
      <c r="AF307" s="127">
        <v>-0.10138888888888886</v>
      </c>
      <c r="AG307" s="182"/>
      <c r="AH307" s="135"/>
      <c r="AI307" s="128"/>
      <c r="AJ307" s="135"/>
      <c r="AK307" s="128"/>
      <c r="AL307" s="186"/>
      <c r="AM307" s="180">
        <v>60</v>
      </c>
      <c r="AN307" s="127">
        <v>2.5294117647058822</v>
      </c>
      <c r="AO307" s="180">
        <v>3</v>
      </c>
      <c r="AP307" s="127" t="s">
        <v>90</v>
      </c>
      <c r="AQ307" s="117">
        <v>0</v>
      </c>
      <c r="AR307" s="127" t="s">
        <v>90</v>
      </c>
      <c r="AS307" s="117">
        <v>3</v>
      </c>
      <c r="AT307" s="127" t="s">
        <v>90</v>
      </c>
    </row>
    <row r="308" spans="2:46" s="4" customFormat="1" ht="15" hidden="1" customHeight="1" outlineLevel="1" x14ac:dyDescent="0.25">
      <c r="B308" s="52" t="s">
        <v>79</v>
      </c>
      <c r="C308" s="180">
        <v>1497</v>
      </c>
      <c r="D308" s="127">
        <v>-9.1074681238615618E-2</v>
      </c>
      <c r="E308" s="117">
        <v>4555</v>
      </c>
      <c r="F308" s="127">
        <v>-0.17987036370183651</v>
      </c>
      <c r="G308" s="117">
        <v>6052</v>
      </c>
      <c r="H308" s="127">
        <v>-0.15956117205943621</v>
      </c>
      <c r="I308" s="180">
        <v>1119</v>
      </c>
      <c r="J308" s="127">
        <v>-0.10836653386454187</v>
      </c>
      <c r="K308" s="117">
        <v>3356</v>
      </c>
      <c r="L308" s="127">
        <v>-0.26932288264750703</v>
      </c>
      <c r="M308" s="117">
        <v>4475</v>
      </c>
      <c r="N308" s="127">
        <v>-0.23478112175102595</v>
      </c>
      <c r="O308" s="182"/>
      <c r="P308" s="135"/>
      <c r="Q308" s="128"/>
      <c r="R308" s="135"/>
      <c r="S308" s="128"/>
      <c r="T308" s="186"/>
      <c r="U308" s="182"/>
      <c r="V308" s="135"/>
      <c r="W308" s="128"/>
      <c r="X308" s="135"/>
      <c r="Y308" s="128"/>
      <c r="Z308" s="186"/>
      <c r="AA308" s="180">
        <v>315</v>
      </c>
      <c r="AB308" s="127">
        <v>-0.13223140495867769</v>
      </c>
      <c r="AC308" s="117">
        <v>1199</v>
      </c>
      <c r="AD308" s="127">
        <v>0.24765868886576481</v>
      </c>
      <c r="AE308" s="117">
        <v>1514</v>
      </c>
      <c r="AF308" s="127">
        <v>0.14350453172205446</v>
      </c>
      <c r="AG308" s="182"/>
      <c r="AH308" s="135"/>
      <c r="AI308" s="128"/>
      <c r="AJ308" s="135"/>
      <c r="AK308" s="128"/>
      <c r="AL308" s="186"/>
      <c r="AM308" s="180">
        <v>57</v>
      </c>
      <c r="AN308" s="127">
        <v>1.4782608695652173</v>
      </c>
      <c r="AO308" s="180">
        <v>6</v>
      </c>
      <c r="AP308" s="127">
        <v>0</v>
      </c>
      <c r="AQ308" s="117">
        <v>0</v>
      </c>
      <c r="AR308" s="127" t="s">
        <v>90</v>
      </c>
      <c r="AS308" s="117">
        <v>6</v>
      </c>
      <c r="AT308" s="127">
        <v>0</v>
      </c>
    </row>
    <row r="309" spans="2:46" s="4" customFormat="1" ht="15" hidden="1" customHeight="1" outlineLevel="1" x14ac:dyDescent="0.25">
      <c r="B309" s="52" t="s">
        <v>80</v>
      </c>
      <c r="C309" s="180">
        <v>2803</v>
      </c>
      <c r="D309" s="127">
        <v>2.1109877913429522</v>
      </c>
      <c r="E309" s="117">
        <v>5153</v>
      </c>
      <c r="F309" s="127">
        <v>-0.1117048784692295</v>
      </c>
      <c r="G309" s="117">
        <v>7956</v>
      </c>
      <c r="H309" s="127">
        <v>0.18710832587287385</v>
      </c>
      <c r="I309" s="180">
        <v>513</v>
      </c>
      <c r="J309" s="127">
        <v>-3.9325842696629199E-2</v>
      </c>
      <c r="K309" s="117">
        <v>3795</v>
      </c>
      <c r="L309" s="127">
        <v>-0.13828337874659402</v>
      </c>
      <c r="M309" s="117">
        <v>4308</v>
      </c>
      <c r="N309" s="127">
        <v>-0.12758201701093563</v>
      </c>
      <c r="O309" s="182"/>
      <c r="P309" s="135"/>
      <c r="Q309" s="128"/>
      <c r="R309" s="135"/>
      <c r="S309" s="128"/>
      <c r="T309" s="186"/>
      <c r="U309" s="182"/>
      <c r="V309" s="135"/>
      <c r="W309" s="128"/>
      <c r="X309" s="135"/>
      <c r="Y309" s="128"/>
      <c r="Z309" s="186"/>
      <c r="AA309" s="180">
        <v>333</v>
      </c>
      <c r="AB309" s="127">
        <v>-6.4606741573033699E-2</v>
      </c>
      <c r="AC309" s="117">
        <v>1339</v>
      </c>
      <c r="AD309" s="127">
        <v>-4.1517537580529673E-2</v>
      </c>
      <c r="AE309" s="117">
        <v>1672</v>
      </c>
      <c r="AF309" s="127">
        <v>-4.6206503137478649E-2</v>
      </c>
      <c r="AG309" s="182"/>
      <c r="AH309" s="135"/>
      <c r="AI309" s="128"/>
      <c r="AJ309" s="135"/>
      <c r="AK309" s="128"/>
      <c r="AL309" s="186"/>
      <c r="AM309" s="180">
        <v>1955</v>
      </c>
      <c r="AN309" s="127">
        <v>176.72727272727272</v>
      </c>
      <c r="AO309" s="180">
        <v>2</v>
      </c>
      <c r="AP309" s="127" t="s">
        <v>90</v>
      </c>
      <c r="AQ309" s="117">
        <v>19</v>
      </c>
      <c r="AR309" s="127" t="s">
        <v>90</v>
      </c>
      <c r="AS309" s="117">
        <v>21</v>
      </c>
      <c r="AT309" s="127" t="s">
        <v>90</v>
      </c>
    </row>
    <row r="310" spans="2:46" s="4" customFormat="1" ht="15" hidden="1" customHeight="1" outlineLevel="1" x14ac:dyDescent="0.25">
      <c r="B310" s="52" t="s">
        <v>81</v>
      </c>
      <c r="C310" s="180">
        <v>650</v>
      </c>
      <c r="D310" s="127">
        <v>1.8017241379310347</v>
      </c>
      <c r="E310" s="117">
        <v>2152</v>
      </c>
      <c r="F310" s="127">
        <v>0.16261480280929219</v>
      </c>
      <c r="G310" s="117">
        <v>2802</v>
      </c>
      <c r="H310" s="127">
        <v>0.34517522803648593</v>
      </c>
      <c r="I310" s="180">
        <v>525</v>
      </c>
      <c r="J310" s="127">
        <v>3.8611111111111107</v>
      </c>
      <c r="K310" s="117">
        <v>1533</v>
      </c>
      <c r="L310" s="127">
        <v>-9.7173144876325113E-2</v>
      </c>
      <c r="M310" s="117">
        <v>2058</v>
      </c>
      <c r="N310" s="127">
        <v>0.13953488372093026</v>
      </c>
      <c r="O310" s="182"/>
      <c r="P310" s="135"/>
      <c r="Q310" s="128"/>
      <c r="R310" s="135"/>
      <c r="S310" s="128"/>
      <c r="T310" s="186"/>
      <c r="U310" s="182"/>
      <c r="V310" s="135"/>
      <c r="W310" s="128"/>
      <c r="X310" s="135"/>
      <c r="Y310" s="128"/>
      <c r="Z310" s="186"/>
      <c r="AA310" s="180">
        <v>89</v>
      </c>
      <c r="AB310" s="127">
        <v>-0.25210084033613445</v>
      </c>
      <c r="AC310" s="117">
        <v>619</v>
      </c>
      <c r="AD310" s="127">
        <v>3.0457516339869279</v>
      </c>
      <c r="AE310" s="117">
        <v>708</v>
      </c>
      <c r="AF310" s="127">
        <v>1.6029411764705883</v>
      </c>
      <c r="AG310" s="182"/>
      <c r="AH310" s="135"/>
      <c r="AI310" s="128"/>
      <c r="AJ310" s="135"/>
      <c r="AK310" s="128"/>
      <c r="AL310" s="186"/>
      <c r="AM310" s="180">
        <v>34</v>
      </c>
      <c r="AN310" s="127">
        <v>5.8</v>
      </c>
      <c r="AO310" s="180">
        <v>2</v>
      </c>
      <c r="AP310" s="127" t="s">
        <v>90</v>
      </c>
      <c r="AQ310" s="117">
        <v>0</v>
      </c>
      <c r="AR310" s="127" t="s">
        <v>90</v>
      </c>
      <c r="AS310" s="117">
        <v>2</v>
      </c>
      <c r="AT310" s="127" t="s">
        <v>90</v>
      </c>
    </row>
    <row r="311" spans="2:46" s="4" customFormat="1" ht="15" hidden="1" customHeight="1" outlineLevel="1" x14ac:dyDescent="0.25">
      <c r="B311" s="52" t="s">
        <v>82</v>
      </c>
      <c r="C311" s="180">
        <v>32</v>
      </c>
      <c r="D311" s="127">
        <v>0.39130434782608692</v>
      </c>
      <c r="E311" s="117">
        <v>85</v>
      </c>
      <c r="F311" s="127">
        <v>2.1481481481481484</v>
      </c>
      <c r="G311" s="117">
        <v>117</v>
      </c>
      <c r="H311" s="127">
        <v>1.3399999999999999</v>
      </c>
      <c r="I311" s="180">
        <v>19</v>
      </c>
      <c r="J311" s="127">
        <v>0.26666666666666661</v>
      </c>
      <c r="K311" s="117">
        <v>73</v>
      </c>
      <c r="L311" s="127">
        <v>1.7037037037037037</v>
      </c>
      <c r="M311" s="117">
        <v>92</v>
      </c>
      <c r="N311" s="127">
        <v>1.1904761904761907</v>
      </c>
      <c r="O311" s="182"/>
      <c r="P311" s="135"/>
      <c r="Q311" s="128"/>
      <c r="R311" s="135"/>
      <c r="S311" s="128"/>
      <c r="T311" s="186"/>
      <c r="U311" s="182"/>
      <c r="V311" s="135"/>
      <c r="W311" s="128"/>
      <c r="X311" s="135"/>
      <c r="Y311" s="128"/>
      <c r="Z311" s="186"/>
      <c r="AA311" s="180">
        <v>5</v>
      </c>
      <c r="AB311" s="127">
        <v>1.5</v>
      </c>
      <c r="AC311" s="117">
        <v>12</v>
      </c>
      <c r="AD311" s="127" t="s">
        <v>90</v>
      </c>
      <c r="AE311" s="117">
        <v>17</v>
      </c>
      <c r="AF311" s="127">
        <v>7.5</v>
      </c>
      <c r="AG311" s="182"/>
      <c r="AH311" s="135"/>
      <c r="AI311" s="128"/>
      <c r="AJ311" s="135"/>
      <c r="AK311" s="128"/>
      <c r="AL311" s="186"/>
      <c r="AM311" s="180">
        <v>7</v>
      </c>
      <c r="AN311" s="127">
        <v>0.16666666666666674</v>
      </c>
      <c r="AO311" s="180">
        <v>1</v>
      </c>
      <c r="AP311" s="127" t="s">
        <v>90</v>
      </c>
      <c r="AQ311" s="117">
        <v>0</v>
      </c>
      <c r="AR311" s="127" t="s">
        <v>90</v>
      </c>
      <c r="AS311" s="117">
        <v>1</v>
      </c>
      <c r="AT311" s="127" t="s">
        <v>90</v>
      </c>
    </row>
    <row r="312" spans="2:46" s="4" customFormat="1" ht="15" hidden="1" customHeight="1" outlineLevel="1" x14ac:dyDescent="0.25">
      <c r="B312" s="52" t="s">
        <v>83</v>
      </c>
      <c r="C312" s="180">
        <v>42</v>
      </c>
      <c r="D312" s="127">
        <v>2.5</v>
      </c>
      <c r="E312" s="117">
        <v>57</v>
      </c>
      <c r="F312" s="127">
        <v>-0.93687707641196016</v>
      </c>
      <c r="G312" s="117">
        <v>99</v>
      </c>
      <c r="H312" s="127">
        <v>-0.8918032786885246</v>
      </c>
      <c r="I312" s="180">
        <v>17</v>
      </c>
      <c r="J312" s="127">
        <v>4.666666666666667</v>
      </c>
      <c r="K312" s="117">
        <v>47</v>
      </c>
      <c r="L312" s="127">
        <v>-0.9475446428571429</v>
      </c>
      <c r="M312" s="117">
        <v>64</v>
      </c>
      <c r="N312" s="127">
        <v>-0.92880978865406005</v>
      </c>
      <c r="O312" s="182"/>
      <c r="P312" s="135"/>
      <c r="Q312" s="128"/>
      <c r="R312" s="135"/>
      <c r="S312" s="128"/>
      <c r="T312" s="186"/>
      <c r="U312" s="182"/>
      <c r="V312" s="135"/>
      <c r="W312" s="128"/>
      <c r="X312" s="135"/>
      <c r="Y312" s="128"/>
      <c r="Z312" s="186"/>
      <c r="AA312" s="180">
        <v>9</v>
      </c>
      <c r="AB312" s="127">
        <v>0.8</v>
      </c>
      <c r="AC312" s="117">
        <v>10</v>
      </c>
      <c r="AD312" s="127">
        <v>0.4285714285714286</v>
      </c>
      <c r="AE312" s="117">
        <v>19</v>
      </c>
      <c r="AF312" s="127">
        <v>0.58333333333333326</v>
      </c>
      <c r="AG312" s="182"/>
      <c r="AH312" s="135"/>
      <c r="AI312" s="128"/>
      <c r="AJ312" s="135"/>
      <c r="AK312" s="128"/>
      <c r="AL312" s="186"/>
      <c r="AM312" s="180">
        <v>12</v>
      </c>
      <c r="AN312" s="127">
        <v>3</v>
      </c>
      <c r="AO312" s="180">
        <v>4</v>
      </c>
      <c r="AP312" s="127">
        <v>3</v>
      </c>
      <c r="AQ312" s="117">
        <v>0</v>
      </c>
      <c r="AR312" s="127" t="s">
        <v>90</v>
      </c>
      <c r="AS312" s="117">
        <v>4</v>
      </c>
      <c r="AT312" s="127">
        <v>3</v>
      </c>
    </row>
    <row r="313" spans="2:46" s="4" customFormat="1" ht="15" hidden="1" customHeight="1" outlineLevel="1" x14ac:dyDescent="0.25">
      <c r="B313" s="52" t="s">
        <v>84</v>
      </c>
      <c r="C313" s="180">
        <v>63</v>
      </c>
      <c r="D313" s="127">
        <v>2.7058823529411766</v>
      </c>
      <c r="E313" s="117">
        <v>148</v>
      </c>
      <c r="F313" s="127">
        <v>-0.84338624338624335</v>
      </c>
      <c r="G313" s="117">
        <v>211</v>
      </c>
      <c r="H313" s="127">
        <v>-0.78066528066528063</v>
      </c>
      <c r="I313" s="180">
        <v>40</v>
      </c>
      <c r="J313" s="127">
        <v>2.3333333333333335</v>
      </c>
      <c r="K313" s="117">
        <v>121</v>
      </c>
      <c r="L313" s="127">
        <v>-0.87195767195767193</v>
      </c>
      <c r="M313" s="117">
        <v>161</v>
      </c>
      <c r="N313" s="127">
        <v>-0.83176593521421105</v>
      </c>
      <c r="O313" s="182"/>
      <c r="P313" s="135"/>
      <c r="Q313" s="128"/>
      <c r="R313" s="135"/>
      <c r="S313" s="128"/>
      <c r="T313" s="186"/>
      <c r="U313" s="182"/>
      <c r="V313" s="135"/>
      <c r="W313" s="128"/>
      <c r="X313" s="135"/>
      <c r="Y313" s="128"/>
      <c r="Z313" s="186"/>
      <c r="AA313" s="180">
        <v>5</v>
      </c>
      <c r="AB313" s="127" t="s">
        <v>90</v>
      </c>
      <c r="AC313" s="117">
        <v>17</v>
      </c>
      <c r="AD313" s="127" t="s">
        <v>90</v>
      </c>
      <c r="AE313" s="117">
        <v>22</v>
      </c>
      <c r="AF313" s="127" t="s">
        <v>90</v>
      </c>
      <c r="AG313" s="182"/>
      <c r="AH313" s="135"/>
      <c r="AI313" s="128"/>
      <c r="AJ313" s="135"/>
      <c r="AK313" s="128"/>
      <c r="AL313" s="186"/>
      <c r="AM313" s="180">
        <v>13</v>
      </c>
      <c r="AN313" s="127">
        <v>1.6</v>
      </c>
      <c r="AO313" s="180">
        <v>5</v>
      </c>
      <c r="AP313" s="127" t="s">
        <v>90</v>
      </c>
      <c r="AQ313" s="117">
        <v>10</v>
      </c>
      <c r="AR313" s="127" t="s">
        <v>90</v>
      </c>
      <c r="AS313" s="117">
        <v>15</v>
      </c>
      <c r="AT313" s="127" t="s">
        <v>90</v>
      </c>
    </row>
    <row r="314" spans="2:46" s="4" customFormat="1" ht="15" hidden="1" customHeight="1" outlineLevel="1" x14ac:dyDescent="0.25">
      <c r="B314" s="52" t="s">
        <v>85</v>
      </c>
      <c r="C314" s="180">
        <v>23</v>
      </c>
      <c r="D314" s="127">
        <v>1.875</v>
      </c>
      <c r="E314" s="117">
        <v>201</v>
      </c>
      <c r="F314" s="127">
        <v>-0.81491712707182318</v>
      </c>
      <c r="G314" s="117">
        <v>224</v>
      </c>
      <c r="H314" s="127">
        <v>-0.79524680073126142</v>
      </c>
      <c r="I314" s="180">
        <v>6</v>
      </c>
      <c r="J314" s="127">
        <v>2</v>
      </c>
      <c r="K314" s="117">
        <v>187</v>
      </c>
      <c r="L314" s="127">
        <v>-0.82749077490774914</v>
      </c>
      <c r="M314" s="117">
        <v>193</v>
      </c>
      <c r="N314" s="127">
        <v>-0.82228360957642721</v>
      </c>
      <c r="O314" s="182"/>
      <c r="P314" s="135"/>
      <c r="Q314" s="128"/>
      <c r="R314" s="135"/>
      <c r="S314" s="128"/>
      <c r="T314" s="186"/>
      <c r="U314" s="182"/>
      <c r="V314" s="135"/>
      <c r="W314" s="128"/>
      <c r="X314" s="135"/>
      <c r="Y314" s="128"/>
      <c r="Z314" s="186"/>
      <c r="AA314" s="180">
        <v>9</v>
      </c>
      <c r="AB314" s="127" t="s">
        <v>90</v>
      </c>
      <c r="AC314" s="117">
        <v>14</v>
      </c>
      <c r="AD314" s="127">
        <v>6</v>
      </c>
      <c r="AE314" s="117">
        <v>23</v>
      </c>
      <c r="AF314" s="127">
        <v>10.5</v>
      </c>
      <c r="AG314" s="182"/>
      <c r="AH314" s="135"/>
      <c r="AI314" s="128"/>
      <c r="AJ314" s="135"/>
      <c r="AK314" s="128"/>
      <c r="AL314" s="186"/>
      <c r="AM314" s="180">
        <v>5</v>
      </c>
      <c r="AN314" s="127">
        <v>0.25</v>
      </c>
      <c r="AO314" s="180">
        <v>3</v>
      </c>
      <c r="AP314" s="127">
        <v>0.5</v>
      </c>
      <c r="AQ314" s="117">
        <v>0</v>
      </c>
      <c r="AR314" s="127" t="s">
        <v>90</v>
      </c>
      <c r="AS314" s="117">
        <v>3</v>
      </c>
      <c r="AT314" s="127">
        <v>0.5</v>
      </c>
    </row>
    <row r="315" spans="2:46" s="4" customFormat="1" ht="15" hidden="1" customHeight="1" outlineLevel="1" x14ac:dyDescent="0.25">
      <c r="B315" s="52" t="s">
        <v>86</v>
      </c>
      <c r="C315" s="180">
        <v>16</v>
      </c>
      <c r="D315" s="127">
        <v>-0.74193548387096775</v>
      </c>
      <c r="E315" s="117">
        <v>316</v>
      </c>
      <c r="F315" s="127">
        <v>2.5505617977528088</v>
      </c>
      <c r="G315" s="117">
        <v>332</v>
      </c>
      <c r="H315" s="127">
        <v>1.1986754966887418</v>
      </c>
      <c r="I315" s="180">
        <v>5</v>
      </c>
      <c r="J315" s="127">
        <v>-0.58333333333333326</v>
      </c>
      <c r="K315" s="117">
        <v>281</v>
      </c>
      <c r="L315" s="127">
        <v>2.3058823529411763</v>
      </c>
      <c r="M315" s="117">
        <v>286</v>
      </c>
      <c r="N315" s="127">
        <v>1.9484536082474229</v>
      </c>
      <c r="O315" s="182"/>
      <c r="P315" s="135"/>
      <c r="Q315" s="128"/>
      <c r="R315" s="135"/>
      <c r="S315" s="128"/>
      <c r="T315" s="186"/>
      <c r="U315" s="182"/>
      <c r="V315" s="135"/>
      <c r="W315" s="128"/>
      <c r="X315" s="135"/>
      <c r="Y315" s="128"/>
      <c r="Z315" s="186"/>
      <c r="AA315" s="180">
        <v>7</v>
      </c>
      <c r="AB315" s="127">
        <v>-0.81081081081081074</v>
      </c>
      <c r="AC315" s="117">
        <v>35</v>
      </c>
      <c r="AD315" s="127">
        <v>7.75</v>
      </c>
      <c r="AE315" s="117">
        <v>42</v>
      </c>
      <c r="AF315" s="127">
        <v>2.4390243902439046E-2</v>
      </c>
      <c r="AG315" s="182"/>
      <c r="AH315" s="135"/>
      <c r="AI315" s="128"/>
      <c r="AJ315" s="135"/>
      <c r="AK315" s="128"/>
      <c r="AL315" s="186"/>
      <c r="AM315" s="180">
        <v>4</v>
      </c>
      <c r="AN315" s="127">
        <v>-0.63636363636363635</v>
      </c>
      <c r="AO315" s="180">
        <v>0</v>
      </c>
      <c r="AP315" s="127">
        <v>-1</v>
      </c>
      <c r="AQ315" s="117">
        <v>0</v>
      </c>
      <c r="AR315" s="127" t="s">
        <v>90</v>
      </c>
      <c r="AS315" s="117">
        <v>0</v>
      </c>
      <c r="AT315" s="127">
        <v>-1</v>
      </c>
    </row>
    <row r="316" spans="2:46" s="4" customFormat="1" ht="15" hidden="1" customHeight="1" outlineLevel="1" x14ac:dyDescent="0.25">
      <c r="B316" s="52" t="s">
        <v>87</v>
      </c>
      <c r="C316" s="180">
        <v>852</v>
      </c>
      <c r="D316" s="127">
        <v>0.27544910179640714</v>
      </c>
      <c r="E316" s="117">
        <v>3719</v>
      </c>
      <c r="F316" s="127">
        <v>0.73622782446311863</v>
      </c>
      <c r="G316" s="117">
        <v>4571</v>
      </c>
      <c r="H316" s="127">
        <v>0.62669039145907468</v>
      </c>
      <c r="I316" s="180">
        <v>647</v>
      </c>
      <c r="J316" s="127">
        <v>0.53681710213776723</v>
      </c>
      <c r="K316" s="117">
        <v>2760</v>
      </c>
      <c r="L316" s="127">
        <v>1.2549019607843137</v>
      </c>
      <c r="M316" s="117">
        <v>3407</v>
      </c>
      <c r="N316" s="127">
        <v>1.0711246200607905</v>
      </c>
      <c r="O316" s="182"/>
      <c r="P316" s="135"/>
      <c r="Q316" s="128"/>
      <c r="R316" s="135"/>
      <c r="S316" s="128"/>
      <c r="T316" s="186"/>
      <c r="U316" s="182"/>
      <c r="V316" s="135"/>
      <c r="W316" s="128"/>
      <c r="X316" s="135"/>
      <c r="Y316" s="128"/>
      <c r="Z316" s="186"/>
      <c r="AA316" s="180">
        <v>174</v>
      </c>
      <c r="AB316" s="127">
        <v>-0.20183486238532111</v>
      </c>
      <c r="AC316" s="117">
        <v>959</v>
      </c>
      <c r="AD316" s="127">
        <v>4.466230936819171E-2</v>
      </c>
      <c r="AE316" s="117">
        <v>1133</v>
      </c>
      <c r="AF316" s="127">
        <v>-2.6408450704225039E-3</v>
      </c>
      <c r="AG316" s="182"/>
      <c r="AH316" s="135"/>
      <c r="AI316" s="128"/>
      <c r="AJ316" s="135"/>
      <c r="AK316" s="128"/>
      <c r="AL316" s="186"/>
      <c r="AM316" s="180">
        <v>29</v>
      </c>
      <c r="AN316" s="127">
        <v>0.38095238095238093</v>
      </c>
      <c r="AO316" s="180">
        <v>2</v>
      </c>
      <c r="AP316" s="127">
        <v>-0.75</v>
      </c>
      <c r="AQ316" s="117">
        <v>0</v>
      </c>
      <c r="AR316" s="127" t="s">
        <v>90</v>
      </c>
      <c r="AS316" s="117">
        <v>2</v>
      </c>
      <c r="AT316" s="127">
        <v>-0.75</v>
      </c>
    </row>
    <row r="317" spans="2:46" s="4" customFormat="1" ht="15" hidden="1" customHeight="1" outlineLevel="1" x14ac:dyDescent="0.25">
      <c r="B317" s="52" t="s">
        <v>88</v>
      </c>
      <c r="C317" s="180">
        <v>1604</v>
      </c>
      <c r="D317" s="127">
        <v>0.37211291702309657</v>
      </c>
      <c r="E317" s="117">
        <v>5485</v>
      </c>
      <c r="F317" s="127">
        <v>1.4613392526822144E-2</v>
      </c>
      <c r="G317" s="117">
        <v>7089</v>
      </c>
      <c r="H317" s="127">
        <v>7.8174904942965862E-2</v>
      </c>
      <c r="I317" s="180">
        <v>1141</v>
      </c>
      <c r="J317" s="127">
        <v>0.50726552179656537</v>
      </c>
      <c r="K317" s="117">
        <v>3755</v>
      </c>
      <c r="L317" s="127">
        <v>-1.9326194828937049E-2</v>
      </c>
      <c r="M317" s="117">
        <v>4896</v>
      </c>
      <c r="N317" s="127">
        <v>6.759703445268217E-2</v>
      </c>
      <c r="O317" s="182"/>
      <c r="P317" s="135"/>
      <c r="Q317" s="128"/>
      <c r="R317" s="135"/>
      <c r="S317" s="128"/>
      <c r="T317" s="186"/>
      <c r="U317" s="182"/>
      <c r="V317" s="135"/>
      <c r="W317" s="128"/>
      <c r="X317" s="135"/>
      <c r="Y317" s="128"/>
      <c r="Z317" s="186"/>
      <c r="AA317" s="180">
        <v>414</v>
      </c>
      <c r="AB317" s="127">
        <v>5.6122448979591733E-2</v>
      </c>
      <c r="AC317" s="117">
        <v>1730</v>
      </c>
      <c r="AD317" s="127">
        <v>9.7019657577679164E-2</v>
      </c>
      <c r="AE317" s="117">
        <v>2144</v>
      </c>
      <c r="AF317" s="127">
        <v>8.8877602844083192E-2</v>
      </c>
      <c r="AG317" s="182"/>
      <c r="AH317" s="135"/>
      <c r="AI317" s="128"/>
      <c r="AJ317" s="135"/>
      <c r="AK317" s="128"/>
      <c r="AL317" s="186"/>
      <c r="AM317" s="180">
        <v>16</v>
      </c>
      <c r="AN317" s="127">
        <v>-0.15789473684210531</v>
      </c>
      <c r="AO317" s="180">
        <v>33</v>
      </c>
      <c r="AP317" s="127">
        <v>32</v>
      </c>
      <c r="AQ317" s="117">
        <v>0</v>
      </c>
      <c r="AR317" s="127" t="s">
        <v>90</v>
      </c>
      <c r="AS317" s="117">
        <v>33</v>
      </c>
      <c r="AT317" s="127">
        <v>32</v>
      </c>
    </row>
    <row r="318" spans="2:46" s="4" customFormat="1" ht="15" hidden="1" customHeight="1" outlineLevel="1" x14ac:dyDescent="0.25">
      <c r="B318" s="52" t="s">
        <v>89</v>
      </c>
      <c r="C318" s="180">
        <v>2004</v>
      </c>
      <c r="D318" s="127">
        <v>0.57299843014128737</v>
      </c>
      <c r="E318" s="117">
        <v>7403</v>
      </c>
      <c r="F318" s="127">
        <v>0.31562111249333569</v>
      </c>
      <c r="G318" s="117">
        <v>9407</v>
      </c>
      <c r="H318" s="127">
        <v>0.36313577742356173</v>
      </c>
      <c r="I318" s="180">
        <v>1571</v>
      </c>
      <c r="J318" s="127">
        <v>0.60142711518858305</v>
      </c>
      <c r="K318" s="117">
        <v>5012</v>
      </c>
      <c r="L318" s="127">
        <v>0.1834710743801653</v>
      </c>
      <c r="M318" s="117">
        <v>6583</v>
      </c>
      <c r="N318" s="127">
        <v>0.26207822085889565</v>
      </c>
      <c r="O318" s="182"/>
      <c r="P318" s="135"/>
      <c r="Q318" s="128"/>
      <c r="R318" s="135"/>
      <c r="S318" s="128"/>
      <c r="T318" s="186"/>
      <c r="U318" s="182"/>
      <c r="V318" s="135"/>
      <c r="W318" s="128"/>
      <c r="X318" s="135"/>
      <c r="Y318" s="128"/>
      <c r="Z318" s="186"/>
      <c r="AA318" s="180">
        <v>418</v>
      </c>
      <c r="AB318" s="127">
        <v>0.69230769230769229</v>
      </c>
      <c r="AC318" s="117">
        <v>2373</v>
      </c>
      <c r="AD318" s="127">
        <v>0.70474137931034475</v>
      </c>
      <c r="AE318" s="117">
        <v>2791</v>
      </c>
      <c r="AF318" s="127">
        <v>0.70286760219646127</v>
      </c>
      <c r="AG318" s="182"/>
      <c r="AH318" s="135"/>
      <c r="AI318" s="128"/>
      <c r="AJ318" s="135"/>
      <c r="AK318" s="128"/>
      <c r="AL318" s="186"/>
      <c r="AM318" s="180">
        <v>17</v>
      </c>
      <c r="AN318" s="127">
        <v>-0.58536585365853666</v>
      </c>
      <c r="AO318" s="180">
        <v>1</v>
      </c>
      <c r="AP318" s="127">
        <v>-0.8</v>
      </c>
      <c r="AQ318" s="117">
        <v>18</v>
      </c>
      <c r="AR318" s="127" t="s">
        <v>90</v>
      </c>
      <c r="AS318" s="117">
        <v>19</v>
      </c>
      <c r="AT318" s="127">
        <v>2.8</v>
      </c>
    </row>
    <row r="319" spans="2:46" s="4" customFormat="1" ht="15.75" collapsed="1" x14ac:dyDescent="0.25">
      <c r="B319" s="64">
        <v>1995</v>
      </c>
      <c r="C319" s="184">
        <v>11468</v>
      </c>
      <c r="D319" s="66">
        <v>0.47593307593307599</v>
      </c>
      <c r="E319" s="185">
        <v>34704</v>
      </c>
      <c r="F319" s="66">
        <v>-5.4901960784313752E-2</v>
      </c>
      <c r="G319" s="185">
        <v>46172</v>
      </c>
      <c r="H319" s="66">
        <v>3.7806248595189995E-2</v>
      </c>
      <c r="I319" s="184">
        <v>7134</v>
      </c>
      <c r="J319" s="66">
        <v>0.35190449118817502</v>
      </c>
      <c r="K319" s="185">
        <v>24697</v>
      </c>
      <c r="L319" s="66">
        <v>-0.13983700195040405</v>
      </c>
      <c r="M319" s="185">
        <v>31831</v>
      </c>
      <c r="N319" s="66">
        <v>-6.349112948306801E-2</v>
      </c>
      <c r="O319" s="183"/>
      <c r="P319" s="66"/>
      <c r="Q319" s="65"/>
      <c r="R319" s="66"/>
      <c r="S319" s="65"/>
      <c r="T319" s="187"/>
      <c r="U319" s="183"/>
      <c r="V319" s="66"/>
      <c r="W319" s="65"/>
      <c r="X319" s="66"/>
      <c r="Y319" s="65"/>
      <c r="Z319" s="187"/>
      <c r="AA319" s="184">
        <v>2066</v>
      </c>
      <c r="AB319" s="66">
        <v>-0.10251954821894005</v>
      </c>
      <c r="AC319" s="185">
        <v>9960</v>
      </c>
      <c r="AD319" s="66">
        <v>0.24375624375624372</v>
      </c>
      <c r="AE319" s="185">
        <v>12026</v>
      </c>
      <c r="AF319" s="66">
        <v>0.16644034917555772</v>
      </c>
      <c r="AG319" s="183"/>
      <c r="AH319" s="66"/>
      <c r="AI319" s="65"/>
      <c r="AJ319" s="66"/>
      <c r="AK319" s="65"/>
      <c r="AL319" s="187"/>
      <c r="AM319" s="184">
        <v>2209</v>
      </c>
      <c r="AN319" s="66">
        <v>12.30722891566265</v>
      </c>
      <c r="AO319" s="184">
        <v>62</v>
      </c>
      <c r="AP319" s="66">
        <v>1.48</v>
      </c>
      <c r="AQ319" s="185">
        <v>47</v>
      </c>
      <c r="AR319" s="66" t="s">
        <v>90</v>
      </c>
      <c r="AS319" s="185">
        <v>109</v>
      </c>
      <c r="AT319" s="66">
        <v>3.3600000000000003</v>
      </c>
    </row>
    <row r="320" spans="2:46" s="4" customFormat="1" ht="15" hidden="1" customHeight="1" outlineLevel="1" x14ac:dyDescent="0.25">
      <c r="B320" s="52" t="s">
        <v>78</v>
      </c>
      <c r="C320" s="180">
        <v>1757</v>
      </c>
      <c r="D320" s="127">
        <v>-0.17083529966965549</v>
      </c>
      <c r="E320" s="117">
        <v>7289</v>
      </c>
      <c r="F320" s="127">
        <v>7.6343768458357886E-2</v>
      </c>
      <c r="G320" s="117">
        <v>9046</v>
      </c>
      <c r="H320" s="127">
        <v>1.7433359577100349E-2</v>
      </c>
      <c r="I320" s="180">
        <v>1177</v>
      </c>
      <c r="J320" s="127">
        <v>-0.26345431789737173</v>
      </c>
      <c r="K320" s="117">
        <v>5692</v>
      </c>
      <c r="L320" s="127">
        <v>-1.6076058772688029E-2</v>
      </c>
      <c r="M320" s="117">
        <v>6869</v>
      </c>
      <c r="N320" s="127">
        <v>-6.961939590952182E-2</v>
      </c>
      <c r="O320" s="182"/>
      <c r="P320" s="135"/>
      <c r="Q320" s="128"/>
      <c r="R320" s="135"/>
      <c r="S320" s="128"/>
      <c r="T320" s="186"/>
      <c r="U320" s="182"/>
      <c r="V320" s="135"/>
      <c r="W320" s="128"/>
      <c r="X320" s="135"/>
      <c r="Y320" s="128"/>
      <c r="Z320" s="186"/>
      <c r="AA320" s="180">
        <v>563</v>
      </c>
      <c r="AB320" s="127">
        <v>0.33096926713947994</v>
      </c>
      <c r="AC320" s="117">
        <v>1597</v>
      </c>
      <c r="AD320" s="127">
        <v>0.61967545638945243</v>
      </c>
      <c r="AE320" s="117">
        <v>2160</v>
      </c>
      <c r="AF320" s="127">
        <v>0.53300212916962386</v>
      </c>
      <c r="AG320" s="182"/>
      <c r="AH320" s="135"/>
      <c r="AI320" s="128"/>
      <c r="AJ320" s="135"/>
      <c r="AK320" s="128"/>
      <c r="AL320" s="186"/>
      <c r="AM320" s="180">
        <v>17</v>
      </c>
      <c r="AN320" s="127">
        <v>-0.82474226804123707</v>
      </c>
      <c r="AO320" s="180">
        <v>0</v>
      </c>
      <c r="AP320" s="127">
        <v>-1</v>
      </c>
      <c r="AQ320" s="117">
        <v>0</v>
      </c>
      <c r="AR320" s="127">
        <v>-1</v>
      </c>
      <c r="AS320" s="117">
        <v>0</v>
      </c>
      <c r="AT320" s="127">
        <v>-1</v>
      </c>
    </row>
    <row r="321" spans="2:46" s="4" customFormat="1" ht="15" hidden="1" customHeight="1" outlineLevel="1" x14ac:dyDescent="0.25">
      <c r="B321" s="52" t="s">
        <v>79</v>
      </c>
      <c r="C321" s="180">
        <v>1647</v>
      </c>
      <c r="D321" s="127">
        <v>0.56857142857142851</v>
      </c>
      <c r="E321" s="117">
        <v>5554</v>
      </c>
      <c r="F321" s="127">
        <v>-7.6795212765957466E-2</v>
      </c>
      <c r="G321" s="117">
        <v>7201</v>
      </c>
      <c r="H321" s="127">
        <v>1.9105575997735658E-2</v>
      </c>
      <c r="I321" s="180">
        <v>1255</v>
      </c>
      <c r="J321" s="127">
        <v>0.67780748663101598</v>
      </c>
      <c r="K321" s="117">
        <v>4593</v>
      </c>
      <c r="L321" s="127">
        <v>-2.1308331557639004E-2</v>
      </c>
      <c r="M321" s="117">
        <v>5848</v>
      </c>
      <c r="N321" s="127">
        <v>7.4802426024627833E-2</v>
      </c>
      <c r="O321" s="182"/>
      <c r="P321" s="135"/>
      <c r="Q321" s="128"/>
      <c r="R321" s="135"/>
      <c r="S321" s="128"/>
      <c r="T321" s="186"/>
      <c r="U321" s="182"/>
      <c r="V321" s="135"/>
      <c r="W321" s="128"/>
      <c r="X321" s="135"/>
      <c r="Y321" s="128"/>
      <c r="Z321" s="186"/>
      <c r="AA321" s="180">
        <v>363</v>
      </c>
      <c r="AB321" s="127">
        <v>0.29181494661921703</v>
      </c>
      <c r="AC321" s="117">
        <v>961</v>
      </c>
      <c r="AD321" s="127">
        <v>-0.27196969696969697</v>
      </c>
      <c r="AE321" s="117">
        <v>1324</v>
      </c>
      <c r="AF321" s="127">
        <v>-0.17301686445971265</v>
      </c>
      <c r="AG321" s="182"/>
      <c r="AH321" s="135"/>
      <c r="AI321" s="128"/>
      <c r="AJ321" s="135"/>
      <c r="AK321" s="128"/>
      <c r="AL321" s="186"/>
      <c r="AM321" s="180">
        <v>23</v>
      </c>
      <c r="AN321" s="127">
        <v>0.27777777777777768</v>
      </c>
      <c r="AO321" s="180">
        <v>6</v>
      </c>
      <c r="AP321" s="127">
        <v>1</v>
      </c>
      <c r="AQ321" s="117">
        <v>0</v>
      </c>
      <c r="AR321" s="127">
        <v>-1</v>
      </c>
      <c r="AS321" s="117">
        <v>6</v>
      </c>
      <c r="AT321" s="127">
        <v>0</v>
      </c>
    </row>
    <row r="322" spans="2:46" s="4" customFormat="1" ht="15" hidden="1" customHeight="1" outlineLevel="1" x14ac:dyDescent="0.25">
      <c r="B322" s="52" t="s">
        <v>80</v>
      </c>
      <c r="C322" s="180">
        <v>901</v>
      </c>
      <c r="D322" s="127">
        <v>-0.12946859903381647</v>
      </c>
      <c r="E322" s="117">
        <v>5801</v>
      </c>
      <c r="F322" s="127">
        <v>6.950589970501464E-2</v>
      </c>
      <c r="G322" s="117">
        <v>6702</v>
      </c>
      <c r="H322" s="127">
        <v>3.7621922898281479E-2</v>
      </c>
      <c r="I322" s="180">
        <v>534</v>
      </c>
      <c r="J322" s="127">
        <v>-0.15639810426540279</v>
      </c>
      <c r="K322" s="117">
        <v>4404</v>
      </c>
      <c r="L322" s="127">
        <v>4.5832343861315517E-2</v>
      </c>
      <c r="M322" s="117">
        <v>4938</v>
      </c>
      <c r="N322" s="127">
        <v>1.940545004128813E-2</v>
      </c>
      <c r="O322" s="182"/>
      <c r="P322" s="135"/>
      <c r="Q322" s="128"/>
      <c r="R322" s="135"/>
      <c r="S322" s="128"/>
      <c r="T322" s="186"/>
      <c r="U322" s="182"/>
      <c r="V322" s="135"/>
      <c r="W322" s="128"/>
      <c r="X322" s="135"/>
      <c r="Y322" s="128"/>
      <c r="Z322" s="186"/>
      <c r="AA322" s="180">
        <v>356</v>
      </c>
      <c r="AB322" s="127">
        <v>8.2066869300911893E-2</v>
      </c>
      <c r="AC322" s="117">
        <v>1397</v>
      </c>
      <c r="AD322" s="127">
        <v>0.15169002473206916</v>
      </c>
      <c r="AE322" s="117">
        <v>1753</v>
      </c>
      <c r="AF322" s="127">
        <v>0.13683527885862512</v>
      </c>
      <c r="AG322" s="182"/>
      <c r="AH322" s="135"/>
      <c r="AI322" s="128"/>
      <c r="AJ322" s="135"/>
      <c r="AK322" s="128"/>
      <c r="AL322" s="186"/>
      <c r="AM322" s="180">
        <v>11</v>
      </c>
      <c r="AN322" s="127">
        <v>-0.84931506849315075</v>
      </c>
      <c r="AO322" s="180">
        <v>0</v>
      </c>
      <c r="AP322" s="127" t="s">
        <v>90</v>
      </c>
      <c r="AQ322" s="117">
        <v>0</v>
      </c>
      <c r="AR322" s="127" t="s">
        <v>90</v>
      </c>
      <c r="AS322" s="117">
        <v>0</v>
      </c>
      <c r="AT322" s="127" t="s">
        <v>90</v>
      </c>
    </row>
    <row r="323" spans="2:46" s="4" customFormat="1" ht="15" hidden="1" customHeight="1" outlineLevel="1" x14ac:dyDescent="0.25">
      <c r="B323" s="52" t="s">
        <v>81</v>
      </c>
      <c r="C323" s="180">
        <v>232</v>
      </c>
      <c r="D323" s="127">
        <v>-0.39107611548556431</v>
      </c>
      <c r="E323" s="117">
        <v>1851</v>
      </c>
      <c r="F323" s="127">
        <v>-0.27695312500000002</v>
      </c>
      <c r="G323" s="117">
        <v>2083</v>
      </c>
      <c r="H323" s="127">
        <v>-0.29173750425025502</v>
      </c>
      <c r="I323" s="180">
        <v>108</v>
      </c>
      <c r="J323" s="127">
        <v>-0.62369337979094075</v>
      </c>
      <c r="K323" s="117">
        <v>1698</v>
      </c>
      <c r="L323" s="127">
        <v>-0.27404873877725522</v>
      </c>
      <c r="M323" s="117">
        <v>1806</v>
      </c>
      <c r="N323" s="127">
        <v>-0.3122619954303123</v>
      </c>
      <c r="O323" s="182"/>
      <c r="P323" s="135"/>
      <c r="Q323" s="128"/>
      <c r="R323" s="135"/>
      <c r="S323" s="128"/>
      <c r="T323" s="186"/>
      <c r="U323" s="182"/>
      <c r="V323" s="135"/>
      <c r="W323" s="128"/>
      <c r="X323" s="135"/>
      <c r="Y323" s="128"/>
      <c r="Z323" s="186"/>
      <c r="AA323" s="180">
        <v>119</v>
      </c>
      <c r="AB323" s="127">
        <v>1.3333333333333335</v>
      </c>
      <c r="AC323" s="117">
        <v>153</v>
      </c>
      <c r="AD323" s="127">
        <v>-0.30769230769230771</v>
      </c>
      <c r="AE323" s="117">
        <v>272</v>
      </c>
      <c r="AF323" s="127">
        <v>0</v>
      </c>
      <c r="AG323" s="182"/>
      <c r="AH323" s="135"/>
      <c r="AI323" s="128"/>
      <c r="AJ323" s="135"/>
      <c r="AK323" s="128"/>
      <c r="AL323" s="186"/>
      <c r="AM323" s="180">
        <v>5</v>
      </c>
      <c r="AN323" s="127">
        <v>-0.88095238095238093</v>
      </c>
      <c r="AO323" s="180">
        <v>0</v>
      </c>
      <c r="AP323" s="127">
        <v>-1</v>
      </c>
      <c r="AQ323" s="117">
        <v>0</v>
      </c>
      <c r="AR323" s="127" t="s">
        <v>90</v>
      </c>
      <c r="AS323" s="117">
        <v>0</v>
      </c>
      <c r="AT323" s="127">
        <v>-1</v>
      </c>
    </row>
    <row r="324" spans="2:46" s="4" customFormat="1" ht="15" hidden="1" customHeight="1" outlineLevel="1" x14ac:dyDescent="0.25">
      <c r="B324" s="52" t="s">
        <v>82</v>
      </c>
      <c r="C324" s="180">
        <v>23</v>
      </c>
      <c r="D324" s="127">
        <v>-0.39473684210526316</v>
      </c>
      <c r="E324" s="117">
        <v>27</v>
      </c>
      <c r="F324" s="127">
        <v>-0.96181046676096182</v>
      </c>
      <c r="G324" s="117">
        <v>50</v>
      </c>
      <c r="H324" s="127">
        <v>-0.93288590604026844</v>
      </c>
      <c r="I324" s="180">
        <v>15</v>
      </c>
      <c r="J324" s="127">
        <v>-0.375</v>
      </c>
      <c r="K324" s="117">
        <v>27</v>
      </c>
      <c r="L324" s="127">
        <v>-0.96181046676096182</v>
      </c>
      <c r="M324" s="117">
        <v>42</v>
      </c>
      <c r="N324" s="127">
        <v>-0.94254445964432287</v>
      </c>
      <c r="O324" s="182"/>
      <c r="P324" s="135"/>
      <c r="Q324" s="128"/>
      <c r="R324" s="135"/>
      <c r="S324" s="128"/>
      <c r="T324" s="186"/>
      <c r="U324" s="182"/>
      <c r="V324" s="135"/>
      <c r="W324" s="128"/>
      <c r="X324" s="135"/>
      <c r="Y324" s="128"/>
      <c r="Z324" s="186"/>
      <c r="AA324" s="180">
        <v>2</v>
      </c>
      <c r="AB324" s="127">
        <v>-0.7142857142857143</v>
      </c>
      <c r="AC324" s="117">
        <v>0</v>
      </c>
      <c r="AD324" s="127" t="s">
        <v>90</v>
      </c>
      <c r="AE324" s="117">
        <v>2</v>
      </c>
      <c r="AF324" s="127">
        <v>-0.7142857142857143</v>
      </c>
      <c r="AG324" s="182"/>
      <c r="AH324" s="135"/>
      <c r="AI324" s="128"/>
      <c r="AJ324" s="135"/>
      <c r="AK324" s="128"/>
      <c r="AL324" s="186"/>
      <c r="AM324" s="180">
        <v>6</v>
      </c>
      <c r="AN324" s="127">
        <v>-0.1428571428571429</v>
      </c>
      <c r="AO324" s="180">
        <v>0</v>
      </c>
      <c r="AP324" s="127" t="s">
        <v>90</v>
      </c>
      <c r="AQ324" s="117">
        <v>0</v>
      </c>
      <c r="AR324" s="127" t="s">
        <v>90</v>
      </c>
      <c r="AS324" s="117">
        <v>0</v>
      </c>
      <c r="AT324" s="127" t="s">
        <v>90</v>
      </c>
    </row>
    <row r="325" spans="2:46" s="4" customFormat="1" ht="15" hidden="1" customHeight="1" outlineLevel="1" x14ac:dyDescent="0.25">
      <c r="B325" s="52" t="s">
        <v>83</v>
      </c>
      <c r="C325" s="180">
        <v>12</v>
      </c>
      <c r="D325" s="127">
        <v>-0.4</v>
      </c>
      <c r="E325" s="117">
        <v>903</v>
      </c>
      <c r="F325" s="127">
        <v>-9.0634441087613316E-2</v>
      </c>
      <c r="G325" s="117">
        <v>915</v>
      </c>
      <c r="H325" s="127">
        <v>-9.6742349457058285E-2</v>
      </c>
      <c r="I325" s="180">
        <v>3</v>
      </c>
      <c r="J325" s="127">
        <v>-0.7857142857142857</v>
      </c>
      <c r="K325" s="117">
        <v>896</v>
      </c>
      <c r="L325" s="127">
        <v>-9.4949494949494895E-2</v>
      </c>
      <c r="M325" s="117">
        <v>899</v>
      </c>
      <c r="N325" s="127">
        <v>-0.10458167330677293</v>
      </c>
      <c r="O325" s="182"/>
      <c r="P325" s="135"/>
      <c r="Q325" s="128"/>
      <c r="R325" s="135"/>
      <c r="S325" s="128"/>
      <c r="T325" s="186"/>
      <c r="U325" s="182"/>
      <c r="V325" s="135"/>
      <c r="W325" s="128"/>
      <c r="X325" s="135"/>
      <c r="Y325" s="128"/>
      <c r="Z325" s="186"/>
      <c r="AA325" s="180">
        <v>5</v>
      </c>
      <c r="AB325" s="127" t="s">
        <v>90</v>
      </c>
      <c r="AC325" s="117">
        <v>7</v>
      </c>
      <c r="AD325" s="127">
        <v>1.3333333333333335</v>
      </c>
      <c r="AE325" s="117">
        <v>12</v>
      </c>
      <c r="AF325" s="127">
        <v>3</v>
      </c>
      <c r="AG325" s="182"/>
      <c r="AH325" s="135"/>
      <c r="AI325" s="128"/>
      <c r="AJ325" s="135"/>
      <c r="AK325" s="128"/>
      <c r="AL325" s="186"/>
      <c r="AM325" s="180">
        <v>3</v>
      </c>
      <c r="AN325" s="127">
        <v>-0.5</v>
      </c>
      <c r="AO325" s="180">
        <v>1</v>
      </c>
      <c r="AP325" s="127" t="s">
        <v>90</v>
      </c>
      <c r="AQ325" s="117">
        <v>0</v>
      </c>
      <c r="AR325" s="127" t="s">
        <v>90</v>
      </c>
      <c r="AS325" s="117">
        <v>1</v>
      </c>
      <c r="AT325" s="127" t="s">
        <v>90</v>
      </c>
    </row>
    <row r="326" spans="2:46" s="4" customFormat="1" ht="15" hidden="1" customHeight="1" outlineLevel="1" x14ac:dyDescent="0.25">
      <c r="B326" s="52" t="s">
        <v>84</v>
      </c>
      <c r="C326" s="180">
        <v>17</v>
      </c>
      <c r="D326" s="127">
        <v>-0.15000000000000002</v>
      </c>
      <c r="E326" s="117">
        <v>945</v>
      </c>
      <c r="F326" s="127">
        <v>-9.9999999999999978E-2</v>
      </c>
      <c r="G326" s="117">
        <v>962</v>
      </c>
      <c r="H326" s="127">
        <v>-0.10093457943925233</v>
      </c>
      <c r="I326" s="180">
        <v>12</v>
      </c>
      <c r="J326" s="127">
        <v>9.0909090909090828E-2</v>
      </c>
      <c r="K326" s="117">
        <v>945</v>
      </c>
      <c r="L326" s="127">
        <v>-9.914204003813154E-2</v>
      </c>
      <c r="M326" s="117">
        <v>957</v>
      </c>
      <c r="N326" s="127">
        <v>-9.7169811320754751E-2</v>
      </c>
      <c r="O326" s="182"/>
      <c r="P326" s="135"/>
      <c r="Q326" s="128"/>
      <c r="R326" s="135"/>
      <c r="S326" s="128"/>
      <c r="T326" s="186"/>
      <c r="U326" s="182"/>
      <c r="V326" s="135"/>
      <c r="W326" s="128"/>
      <c r="X326" s="135"/>
      <c r="Y326" s="128"/>
      <c r="Z326" s="186"/>
      <c r="AA326" s="180">
        <v>0</v>
      </c>
      <c r="AB326" s="127">
        <v>-1</v>
      </c>
      <c r="AC326" s="117">
        <v>0</v>
      </c>
      <c r="AD326" s="127">
        <v>-1</v>
      </c>
      <c r="AE326" s="117">
        <v>0</v>
      </c>
      <c r="AF326" s="127">
        <v>-1</v>
      </c>
      <c r="AG326" s="182"/>
      <c r="AH326" s="135"/>
      <c r="AI326" s="128"/>
      <c r="AJ326" s="135"/>
      <c r="AK326" s="128"/>
      <c r="AL326" s="186"/>
      <c r="AM326" s="180">
        <v>5</v>
      </c>
      <c r="AN326" s="127">
        <v>1.5</v>
      </c>
      <c r="AO326" s="180">
        <v>0</v>
      </c>
      <c r="AP326" s="127" t="s">
        <v>90</v>
      </c>
      <c r="AQ326" s="117">
        <v>0</v>
      </c>
      <c r="AR326" s="127" t="s">
        <v>90</v>
      </c>
      <c r="AS326" s="117">
        <v>0</v>
      </c>
      <c r="AT326" s="127" t="s">
        <v>90</v>
      </c>
    </row>
    <row r="327" spans="2:46" s="4" customFormat="1" ht="15" hidden="1" customHeight="1" outlineLevel="1" x14ac:dyDescent="0.25">
      <c r="B327" s="52" t="s">
        <v>85</v>
      </c>
      <c r="C327" s="180">
        <v>8</v>
      </c>
      <c r="D327" s="127">
        <v>-0.55555555555555558</v>
      </c>
      <c r="E327" s="117">
        <v>1086</v>
      </c>
      <c r="F327" s="127">
        <v>-0.23087818696883855</v>
      </c>
      <c r="G327" s="117">
        <v>1094</v>
      </c>
      <c r="H327" s="127">
        <v>-0.23496503496503496</v>
      </c>
      <c r="I327" s="180">
        <v>2</v>
      </c>
      <c r="J327" s="127">
        <v>-0.33333333333333337</v>
      </c>
      <c r="K327" s="117">
        <v>1084</v>
      </c>
      <c r="L327" s="127">
        <v>-0.23229461756373937</v>
      </c>
      <c r="M327" s="117">
        <v>1086</v>
      </c>
      <c r="N327" s="127">
        <v>-0.23250883392226152</v>
      </c>
      <c r="O327" s="182"/>
      <c r="P327" s="135"/>
      <c r="Q327" s="128"/>
      <c r="R327" s="135"/>
      <c r="S327" s="128"/>
      <c r="T327" s="186"/>
      <c r="U327" s="182"/>
      <c r="V327" s="135"/>
      <c r="W327" s="128"/>
      <c r="X327" s="135"/>
      <c r="Y327" s="128"/>
      <c r="Z327" s="186"/>
      <c r="AA327" s="180">
        <v>0</v>
      </c>
      <c r="AB327" s="127">
        <v>-1</v>
      </c>
      <c r="AC327" s="117">
        <v>2</v>
      </c>
      <c r="AD327" s="127" t="s">
        <v>90</v>
      </c>
      <c r="AE327" s="117">
        <v>2</v>
      </c>
      <c r="AF327" s="127">
        <v>-0.6</v>
      </c>
      <c r="AG327" s="182"/>
      <c r="AH327" s="135"/>
      <c r="AI327" s="128"/>
      <c r="AJ327" s="135"/>
      <c r="AK327" s="128"/>
      <c r="AL327" s="186"/>
      <c r="AM327" s="180">
        <v>4</v>
      </c>
      <c r="AN327" s="127">
        <v>3</v>
      </c>
      <c r="AO327" s="180">
        <v>2</v>
      </c>
      <c r="AP327" s="127">
        <v>-0.77777777777777779</v>
      </c>
      <c r="AQ327" s="117">
        <v>0</v>
      </c>
      <c r="AR327" s="127" t="s">
        <v>90</v>
      </c>
      <c r="AS327" s="117">
        <v>2</v>
      </c>
      <c r="AT327" s="127">
        <v>-0.77777777777777779</v>
      </c>
    </row>
    <row r="328" spans="2:46" s="4" customFormat="1" ht="15" hidden="1" customHeight="1" outlineLevel="1" x14ac:dyDescent="0.25">
      <c r="B328" s="52" t="s">
        <v>86</v>
      </c>
      <c r="C328" s="180">
        <v>62</v>
      </c>
      <c r="D328" s="127">
        <v>0.26530612244897966</v>
      </c>
      <c r="E328" s="117">
        <v>89</v>
      </c>
      <c r="F328" s="127">
        <v>-0.91222879684418146</v>
      </c>
      <c r="G328" s="117">
        <v>151</v>
      </c>
      <c r="H328" s="127">
        <v>-0.85794920037629352</v>
      </c>
      <c r="I328" s="180">
        <v>12</v>
      </c>
      <c r="J328" s="127">
        <v>-0.7142857142857143</v>
      </c>
      <c r="K328" s="117">
        <v>85</v>
      </c>
      <c r="L328" s="127">
        <v>-0.91600790513833996</v>
      </c>
      <c r="M328" s="117">
        <v>97</v>
      </c>
      <c r="N328" s="127">
        <v>-0.90796963946869069</v>
      </c>
      <c r="O328" s="182"/>
      <c r="P328" s="135"/>
      <c r="Q328" s="128"/>
      <c r="R328" s="135"/>
      <c r="S328" s="128"/>
      <c r="T328" s="186"/>
      <c r="U328" s="182"/>
      <c r="V328" s="135"/>
      <c r="W328" s="128"/>
      <c r="X328" s="135"/>
      <c r="Y328" s="128"/>
      <c r="Z328" s="186"/>
      <c r="AA328" s="180">
        <v>37</v>
      </c>
      <c r="AB328" s="127" t="s">
        <v>90</v>
      </c>
      <c r="AC328" s="117">
        <v>4</v>
      </c>
      <c r="AD328" s="127">
        <v>1</v>
      </c>
      <c r="AE328" s="117">
        <v>41</v>
      </c>
      <c r="AF328" s="127">
        <v>19.5</v>
      </c>
      <c r="AG328" s="182"/>
      <c r="AH328" s="135"/>
      <c r="AI328" s="128"/>
      <c r="AJ328" s="135"/>
      <c r="AK328" s="128"/>
      <c r="AL328" s="186"/>
      <c r="AM328" s="180">
        <v>11</v>
      </c>
      <c r="AN328" s="127">
        <v>0.5714285714285714</v>
      </c>
      <c r="AO328" s="180">
        <v>2</v>
      </c>
      <c r="AP328" s="127" t="s">
        <v>90</v>
      </c>
      <c r="AQ328" s="117">
        <v>0</v>
      </c>
      <c r="AR328" s="127" t="s">
        <v>90</v>
      </c>
      <c r="AS328" s="117">
        <v>2</v>
      </c>
      <c r="AT328" s="127" t="s">
        <v>90</v>
      </c>
    </row>
    <row r="329" spans="2:46" s="4" customFormat="1" ht="15" hidden="1" customHeight="1" outlineLevel="1" x14ac:dyDescent="0.25">
      <c r="B329" s="52" t="s">
        <v>87</v>
      </c>
      <c r="C329" s="180">
        <v>668</v>
      </c>
      <c r="D329" s="127">
        <v>-0.18734793187347931</v>
      </c>
      <c r="E329" s="117">
        <v>2142</v>
      </c>
      <c r="F329" s="127">
        <v>-0.34173325138291333</v>
      </c>
      <c r="G329" s="117">
        <v>2810</v>
      </c>
      <c r="H329" s="127">
        <v>-0.31059862610402356</v>
      </c>
      <c r="I329" s="180">
        <v>421</v>
      </c>
      <c r="J329" s="127">
        <v>-0.39337175792507206</v>
      </c>
      <c r="K329" s="117">
        <v>1224</v>
      </c>
      <c r="L329" s="127">
        <v>-0.52832369942196533</v>
      </c>
      <c r="M329" s="117">
        <v>1645</v>
      </c>
      <c r="N329" s="127">
        <v>-0.49984797810884762</v>
      </c>
      <c r="O329" s="182"/>
      <c r="P329" s="135"/>
      <c r="Q329" s="128"/>
      <c r="R329" s="135"/>
      <c r="S329" s="128"/>
      <c r="T329" s="186"/>
      <c r="U329" s="182"/>
      <c r="V329" s="135"/>
      <c r="W329" s="128"/>
      <c r="X329" s="135"/>
      <c r="Y329" s="128"/>
      <c r="Z329" s="186"/>
      <c r="AA329" s="180">
        <v>218</v>
      </c>
      <c r="AB329" s="127">
        <v>0.81666666666666665</v>
      </c>
      <c r="AC329" s="117">
        <v>918</v>
      </c>
      <c r="AD329" s="127">
        <v>0.39301972685887709</v>
      </c>
      <c r="AE329" s="117">
        <v>1136</v>
      </c>
      <c r="AF329" s="127">
        <v>0.4582798459563544</v>
      </c>
      <c r="AG329" s="182"/>
      <c r="AH329" s="135"/>
      <c r="AI329" s="128"/>
      <c r="AJ329" s="135"/>
      <c r="AK329" s="128"/>
      <c r="AL329" s="186"/>
      <c r="AM329" s="180">
        <v>21</v>
      </c>
      <c r="AN329" s="127">
        <v>1.625</v>
      </c>
      <c r="AO329" s="180">
        <v>8</v>
      </c>
      <c r="AP329" s="127" t="s">
        <v>90</v>
      </c>
      <c r="AQ329" s="117">
        <v>0</v>
      </c>
      <c r="AR329" s="127" t="s">
        <v>90</v>
      </c>
      <c r="AS329" s="117">
        <v>8</v>
      </c>
      <c r="AT329" s="127" t="s">
        <v>90</v>
      </c>
    </row>
    <row r="330" spans="2:46" s="4" customFormat="1" ht="15" hidden="1" customHeight="1" outlineLevel="1" x14ac:dyDescent="0.25">
      <c r="B330" s="52" t="s">
        <v>88</v>
      </c>
      <c r="C330" s="180">
        <v>1169</v>
      </c>
      <c r="D330" s="127">
        <v>-1.0160880609652811E-2</v>
      </c>
      <c r="E330" s="117">
        <v>5406</v>
      </c>
      <c r="F330" s="127">
        <v>7.7536376320510358E-2</v>
      </c>
      <c r="G330" s="117">
        <v>6575</v>
      </c>
      <c r="H330" s="127">
        <v>6.0826072926750463E-2</v>
      </c>
      <c r="I330" s="180">
        <v>757</v>
      </c>
      <c r="J330" s="127">
        <v>-0.16813186813186809</v>
      </c>
      <c r="K330" s="117">
        <v>3829</v>
      </c>
      <c r="L330" s="127">
        <v>7.7377602701181658E-2</v>
      </c>
      <c r="M330" s="117">
        <v>4586</v>
      </c>
      <c r="N330" s="127">
        <v>2.7329749103942591E-2</v>
      </c>
      <c r="O330" s="182"/>
      <c r="P330" s="135"/>
      <c r="Q330" s="128"/>
      <c r="R330" s="135"/>
      <c r="S330" s="128"/>
      <c r="T330" s="186"/>
      <c r="U330" s="182"/>
      <c r="V330" s="135"/>
      <c r="W330" s="128"/>
      <c r="X330" s="135"/>
      <c r="Y330" s="128"/>
      <c r="Z330" s="186"/>
      <c r="AA330" s="180">
        <v>392</v>
      </c>
      <c r="AB330" s="127">
        <v>0.51937984496124034</v>
      </c>
      <c r="AC330" s="117">
        <v>1577</v>
      </c>
      <c r="AD330" s="127">
        <v>7.7922077922077948E-2</v>
      </c>
      <c r="AE330" s="117">
        <v>1969</v>
      </c>
      <c r="AF330" s="127">
        <v>0.14410226612434629</v>
      </c>
      <c r="AG330" s="182"/>
      <c r="AH330" s="135"/>
      <c r="AI330" s="128"/>
      <c r="AJ330" s="135"/>
      <c r="AK330" s="128"/>
      <c r="AL330" s="186"/>
      <c r="AM330" s="180">
        <v>19</v>
      </c>
      <c r="AN330" s="127">
        <v>0.46153846153846145</v>
      </c>
      <c r="AO330" s="180">
        <v>1</v>
      </c>
      <c r="AP330" s="127" t="s">
        <v>90</v>
      </c>
      <c r="AQ330" s="117">
        <v>0</v>
      </c>
      <c r="AR330" s="127" t="s">
        <v>90</v>
      </c>
      <c r="AS330" s="117">
        <v>1</v>
      </c>
      <c r="AT330" s="127" t="s">
        <v>90</v>
      </c>
    </row>
    <row r="331" spans="2:46" s="4" customFormat="1" ht="15" hidden="1" customHeight="1" outlineLevel="1" x14ac:dyDescent="0.25">
      <c r="B331" s="52" t="s">
        <v>89</v>
      </c>
      <c r="C331" s="180">
        <v>1274</v>
      </c>
      <c r="D331" s="127">
        <v>3.5772357723577342E-2</v>
      </c>
      <c r="E331" s="117">
        <v>5627</v>
      </c>
      <c r="F331" s="127">
        <v>0.30134135060129519</v>
      </c>
      <c r="G331" s="117">
        <v>6901</v>
      </c>
      <c r="H331" s="127">
        <v>0.24252790781418798</v>
      </c>
      <c r="I331" s="180">
        <v>981</v>
      </c>
      <c r="J331" s="127">
        <v>0.10224719101123592</v>
      </c>
      <c r="K331" s="117">
        <v>4235</v>
      </c>
      <c r="L331" s="127">
        <v>0.31644389182468147</v>
      </c>
      <c r="M331" s="117">
        <v>5216</v>
      </c>
      <c r="N331" s="127">
        <v>0.27002678354029697</v>
      </c>
      <c r="O331" s="182"/>
      <c r="P331" s="135"/>
      <c r="Q331" s="128"/>
      <c r="R331" s="135"/>
      <c r="S331" s="128"/>
      <c r="T331" s="186"/>
      <c r="U331" s="182"/>
      <c r="V331" s="135"/>
      <c r="W331" s="128"/>
      <c r="X331" s="135"/>
      <c r="Y331" s="128"/>
      <c r="Z331" s="186"/>
      <c r="AA331" s="180">
        <v>247</v>
      </c>
      <c r="AB331" s="127">
        <v>-0.25151515151515147</v>
      </c>
      <c r="AC331" s="117">
        <v>1392</v>
      </c>
      <c r="AD331" s="127">
        <v>0.25745257452574521</v>
      </c>
      <c r="AE331" s="117">
        <v>1639</v>
      </c>
      <c r="AF331" s="127">
        <v>0.14057063326374397</v>
      </c>
      <c r="AG331" s="182"/>
      <c r="AH331" s="135"/>
      <c r="AI331" s="128"/>
      <c r="AJ331" s="135"/>
      <c r="AK331" s="128"/>
      <c r="AL331" s="186"/>
      <c r="AM331" s="180">
        <v>41</v>
      </c>
      <c r="AN331" s="127">
        <v>3.0999999999999996</v>
      </c>
      <c r="AO331" s="180">
        <v>5</v>
      </c>
      <c r="AP331" s="127" t="s">
        <v>90</v>
      </c>
      <c r="AQ331" s="117">
        <v>0</v>
      </c>
      <c r="AR331" s="127" t="s">
        <v>90</v>
      </c>
      <c r="AS331" s="117">
        <v>5</v>
      </c>
      <c r="AT331" s="127" t="s">
        <v>90</v>
      </c>
    </row>
    <row r="332" spans="2:46" s="4" customFormat="1" ht="15.75" collapsed="1" x14ac:dyDescent="0.25">
      <c r="B332" s="64">
        <v>1994</v>
      </c>
      <c r="C332" s="184">
        <v>7770</v>
      </c>
      <c r="D332" s="66">
        <v>-2.4237096571643857E-2</v>
      </c>
      <c r="E332" s="185">
        <v>36720</v>
      </c>
      <c r="F332" s="66">
        <v>-4.7297823210440293E-2</v>
      </c>
      <c r="G332" s="185">
        <v>44490</v>
      </c>
      <c r="H332" s="66">
        <v>-4.3349245258676339E-2</v>
      </c>
      <c r="I332" s="184">
        <v>5277</v>
      </c>
      <c r="J332" s="66">
        <v>-9.8565083703450629E-2</v>
      </c>
      <c r="K332" s="185">
        <v>28712</v>
      </c>
      <c r="L332" s="66">
        <v>-9.0356101888227069E-2</v>
      </c>
      <c r="M332" s="185">
        <v>33989</v>
      </c>
      <c r="N332" s="66">
        <v>-9.1640386979528587E-2</v>
      </c>
      <c r="O332" s="183"/>
      <c r="P332" s="66"/>
      <c r="Q332" s="65"/>
      <c r="R332" s="66"/>
      <c r="S332" s="65"/>
      <c r="T332" s="187"/>
      <c r="U332" s="183"/>
      <c r="V332" s="66"/>
      <c r="W332" s="65"/>
      <c r="X332" s="66"/>
      <c r="Y332" s="65"/>
      <c r="Z332" s="187"/>
      <c r="AA332" s="184">
        <v>2302</v>
      </c>
      <c r="AB332" s="66">
        <v>0.27112092766427387</v>
      </c>
      <c r="AC332" s="185">
        <v>8008</v>
      </c>
      <c r="AD332" s="66">
        <v>0.148100358422939</v>
      </c>
      <c r="AE332" s="185">
        <v>10310</v>
      </c>
      <c r="AF332" s="66">
        <v>0.17345777373093552</v>
      </c>
      <c r="AG332" s="183"/>
      <c r="AH332" s="66"/>
      <c r="AI332" s="65"/>
      <c r="AJ332" s="66"/>
      <c r="AK332" s="65"/>
      <c r="AL332" s="187"/>
      <c r="AM332" s="184">
        <v>166</v>
      </c>
      <c r="AN332" s="66">
        <v>-0.41549295774647887</v>
      </c>
      <c r="AO332" s="184">
        <v>25</v>
      </c>
      <c r="AP332" s="66">
        <v>0.78571428571428581</v>
      </c>
      <c r="AQ332" s="185">
        <v>0</v>
      </c>
      <c r="AR332" s="66">
        <v>-1</v>
      </c>
      <c r="AS332" s="185">
        <v>25</v>
      </c>
      <c r="AT332" s="66">
        <v>0.38888888888888884</v>
      </c>
    </row>
    <row r="333" spans="2:46" s="4" customFormat="1" ht="15" hidden="1" customHeight="1" outlineLevel="1" x14ac:dyDescent="0.25">
      <c r="B333" s="52" t="s">
        <v>78</v>
      </c>
      <c r="C333" s="180">
        <v>2119</v>
      </c>
      <c r="D333" s="127">
        <v>-8.3080917351795791E-2</v>
      </c>
      <c r="E333" s="117">
        <v>6772</v>
      </c>
      <c r="F333" s="127">
        <v>4.2006462532697242E-2</v>
      </c>
      <c r="G333" s="117">
        <v>8891</v>
      </c>
      <c r="H333" s="127">
        <v>9.1940976163451538E-3</v>
      </c>
      <c r="I333" s="180">
        <v>1598</v>
      </c>
      <c r="J333" s="127">
        <v>-2.7388922702373697E-2</v>
      </c>
      <c r="K333" s="117">
        <v>5785</v>
      </c>
      <c r="L333" s="127">
        <v>0.13900374089387668</v>
      </c>
      <c r="M333" s="117">
        <v>7383</v>
      </c>
      <c r="N333" s="127">
        <v>9.8333829217494895E-2</v>
      </c>
      <c r="O333" s="182"/>
      <c r="P333" s="135"/>
      <c r="Q333" s="128"/>
      <c r="R333" s="135"/>
      <c r="S333" s="128"/>
      <c r="T333" s="186"/>
      <c r="U333" s="182"/>
      <c r="V333" s="135"/>
      <c r="W333" s="128"/>
      <c r="X333" s="135"/>
      <c r="Y333" s="128"/>
      <c r="Z333" s="186"/>
      <c r="AA333" s="180">
        <v>423</v>
      </c>
      <c r="AB333" s="127">
        <v>-0.30655737704918029</v>
      </c>
      <c r="AC333" s="117">
        <v>986</v>
      </c>
      <c r="AD333" s="127">
        <v>-0.30563380281690145</v>
      </c>
      <c r="AE333" s="117">
        <v>1409</v>
      </c>
      <c r="AF333" s="127">
        <v>-0.30591133004926108</v>
      </c>
      <c r="AG333" s="182"/>
      <c r="AH333" s="135"/>
      <c r="AI333" s="128"/>
      <c r="AJ333" s="135"/>
      <c r="AK333" s="128"/>
      <c r="AL333" s="186"/>
      <c r="AM333" s="180">
        <v>97</v>
      </c>
      <c r="AN333" s="127">
        <v>0.70175438596491224</v>
      </c>
      <c r="AO333" s="180">
        <v>1</v>
      </c>
      <c r="AP333" s="127">
        <v>0</v>
      </c>
      <c r="AQ333" s="117">
        <v>1</v>
      </c>
      <c r="AR333" s="127" t="s">
        <v>90</v>
      </c>
      <c r="AS333" s="117">
        <v>2</v>
      </c>
      <c r="AT333" s="127">
        <v>1</v>
      </c>
    </row>
    <row r="334" spans="2:46" s="4" customFormat="1" ht="15" hidden="1" customHeight="1" outlineLevel="1" x14ac:dyDescent="0.25">
      <c r="B334" s="52" t="s">
        <v>79</v>
      </c>
      <c r="C334" s="180">
        <v>1050</v>
      </c>
      <c r="D334" s="127">
        <v>-0.58984375</v>
      </c>
      <c r="E334" s="117">
        <v>6016</v>
      </c>
      <c r="F334" s="127">
        <v>-6.5257924176507109E-2</v>
      </c>
      <c r="G334" s="117">
        <v>7066</v>
      </c>
      <c r="H334" s="127">
        <v>-0.21453979546465096</v>
      </c>
      <c r="I334" s="180">
        <v>748</v>
      </c>
      <c r="J334" s="127">
        <v>-0.56129032258064515</v>
      </c>
      <c r="K334" s="117">
        <v>4693</v>
      </c>
      <c r="L334" s="127">
        <v>-6.3086444400079822E-2</v>
      </c>
      <c r="M334" s="117">
        <v>5441</v>
      </c>
      <c r="N334" s="127">
        <v>-0.18960381292820971</v>
      </c>
      <c r="O334" s="182"/>
      <c r="P334" s="135"/>
      <c r="Q334" s="128"/>
      <c r="R334" s="135"/>
      <c r="S334" s="128"/>
      <c r="T334" s="186"/>
      <c r="U334" s="182"/>
      <c r="V334" s="135"/>
      <c r="W334" s="128"/>
      <c r="X334" s="135"/>
      <c r="Y334" s="128"/>
      <c r="Z334" s="186"/>
      <c r="AA334" s="180">
        <v>281</v>
      </c>
      <c r="AB334" s="127">
        <v>-0.65093167701863353</v>
      </c>
      <c r="AC334" s="117">
        <v>1320</v>
      </c>
      <c r="AD334" s="127">
        <v>-7.4982480728801648E-2</v>
      </c>
      <c r="AE334" s="117">
        <v>1601</v>
      </c>
      <c r="AF334" s="127">
        <v>-0.2827060931899642</v>
      </c>
      <c r="AG334" s="182"/>
      <c r="AH334" s="135"/>
      <c r="AI334" s="128"/>
      <c r="AJ334" s="135"/>
      <c r="AK334" s="128"/>
      <c r="AL334" s="186"/>
      <c r="AM334" s="180">
        <v>18</v>
      </c>
      <c r="AN334" s="127">
        <v>-0.64</v>
      </c>
      <c r="AO334" s="180">
        <v>3</v>
      </c>
      <c r="AP334" s="127" t="s">
        <v>90</v>
      </c>
      <c r="AQ334" s="117">
        <v>3</v>
      </c>
      <c r="AR334" s="127" t="s">
        <v>90</v>
      </c>
      <c r="AS334" s="117">
        <v>6</v>
      </c>
      <c r="AT334" s="127" t="s">
        <v>90</v>
      </c>
    </row>
    <row r="335" spans="2:46" s="4" customFormat="1" ht="15" hidden="1" customHeight="1" outlineLevel="1" x14ac:dyDescent="0.25">
      <c r="B335" s="52" t="s">
        <v>80</v>
      </c>
      <c r="C335" s="180">
        <v>1035</v>
      </c>
      <c r="D335" s="127">
        <v>-0.56821026282853571</v>
      </c>
      <c r="E335" s="117">
        <v>5424</v>
      </c>
      <c r="F335" s="127">
        <v>-7.5034106412005475E-2</v>
      </c>
      <c r="G335" s="117">
        <v>6459</v>
      </c>
      <c r="H335" s="127">
        <v>-0.21813339789371744</v>
      </c>
      <c r="I335" s="180">
        <v>633</v>
      </c>
      <c r="J335" s="127">
        <v>-0.60338345864661647</v>
      </c>
      <c r="K335" s="117">
        <v>4211</v>
      </c>
      <c r="L335" s="127">
        <v>-7.2466960352422949E-2</v>
      </c>
      <c r="M335" s="117">
        <v>4844</v>
      </c>
      <c r="N335" s="127">
        <v>-0.21056062581486312</v>
      </c>
      <c r="O335" s="182"/>
      <c r="P335" s="135"/>
      <c r="Q335" s="128"/>
      <c r="R335" s="135"/>
      <c r="S335" s="128"/>
      <c r="T335" s="186"/>
      <c r="U335" s="182"/>
      <c r="V335" s="135"/>
      <c r="W335" s="128"/>
      <c r="X335" s="135"/>
      <c r="Y335" s="128"/>
      <c r="Z335" s="186"/>
      <c r="AA335" s="180">
        <v>329</v>
      </c>
      <c r="AB335" s="127">
        <v>-0.56016042780748665</v>
      </c>
      <c r="AC335" s="117">
        <v>1213</v>
      </c>
      <c r="AD335" s="127">
        <v>-8.3836858006042347E-2</v>
      </c>
      <c r="AE335" s="117">
        <v>1542</v>
      </c>
      <c r="AF335" s="127">
        <v>-0.25579150579150578</v>
      </c>
      <c r="AG335" s="182"/>
      <c r="AH335" s="135"/>
      <c r="AI335" s="128"/>
      <c r="AJ335" s="135"/>
      <c r="AK335" s="128"/>
      <c r="AL335" s="186"/>
      <c r="AM335" s="180">
        <v>73</v>
      </c>
      <c r="AN335" s="127">
        <v>0.43137254901960786</v>
      </c>
      <c r="AO335" s="180">
        <v>0</v>
      </c>
      <c r="AP335" s="127">
        <v>-1</v>
      </c>
      <c r="AQ335" s="117">
        <v>0</v>
      </c>
      <c r="AR335" s="127" t="s">
        <v>90</v>
      </c>
      <c r="AS335" s="117">
        <v>0</v>
      </c>
      <c r="AT335" s="127">
        <v>-1</v>
      </c>
    </row>
    <row r="336" spans="2:46" s="4" customFormat="1" ht="15" hidden="1" customHeight="1" outlineLevel="1" x14ac:dyDescent="0.25">
      <c r="B336" s="52" t="s">
        <v>81</v>
      </c>
      <c r="C336" s="180">
        <v>381</v>
      </c>
      <c r="D336" s="127">
        <v>-0.54857819905213268</v>
      </c>
      <c r="E336" s="117">
        <v>2560</v>
      </c>
      <c r="F336" s="127">
        <v>-8.1363812475784281E-3</v>
      </c>
      <c r="G336" s="117">
        <v>2941</v>
      </c>
      <c r="H336" s="127">
        <v>-0.14131386861313866</v>
      </c>
      <c r="I336" s="180">
        <v>287</v>
      </c>
      <c r="J336" s="127">
        <v>-0.44701348747591518</v>
      </c>
      <c r="K336" s="117">
        <v>2339</v>
      </c>
      <c r="L336" s="127">
        <v>1.5631784628745038E-2</v>
      </c>
      <c r="M336" s="117">
        <v>2626</v>
      </c>
      <c r="N336" s="127">
        <v>-6.9454287739192044E-2</v>
      </c>
      <c r="O336" s="182"/>
      <c r="P336" s="135"/>
      <c r="Q336" s="128"/>
      <c r="R336" s="135"/>
      <c r="S336" s="128"/>
      <c r="T336" s="186"/>
      <c r="U336" s="182"/>
      <c r="V336" s="135"/>
      <c r="W336" s="128"/>
      <c r="X336" s="135"/>
      <c r="Y336" s="128"/>
      <c r="Z336" s="186"/>
      <c r="AA336" s="180">
        <v>51</v>
      </c>
      <c r="AB336" s="127">
        <v>-0.8089887640449438</v>
      </c>
      <c r="AC336" s="117">
        <v>221</v>
      </c>
      <c r="AD336" s="127">
        <v>-0.20503597122302153</v>
      </c>
      <c r="AE336" s="117">
        <v>272</v>
      </c>
      <c r="AF336" s="127">
        <v>-0.50091743119266052</v>
      </c>
      <c r="AG336" s="182"/>
      <c r="AH336" s="135"/>
      <c r="AI336" s="128"/>
      <c r="AJ336" s="135"/>
      <c r="AK336" s="128"/>
      <c r="AL336" s="186"/>
      <c r="AM336" s="180">
        <v>42</v>
      </c>
      <c r="AN336" s="127">
        <v>-0.27586206896551724</v>
      </c>
      <c r="AO336" s="180">
        <v>1</v>
      </c>
      <c r="AP336" s="127" t="s">
        <v>90</v>
      </c>
      <c r="AQ336" s="117">
        <v>0</v>
      </c>
      <c r="AR336" s="127" t="s">
        <v>90</v>
      </c>
      <c r="AS336" s="117">
        <v>1</v>
      </c>
      <c r="AT336" s="127" t="s">
        <v>90</v>
      </c>
    </row>
    <row r="337" spans="2:46" s="4" customFormat="1" ht="15" hidden="1" customHeight="1" outlineLevel="1" x14ac:dyDescent="0.25">
      <c r="B337" s="52" t="s">
        <v>82</v>
      </c>
      <c r="C337" s="180">
        <v>38</v>
      </c>
      <c r="D337" s="127">
        <v>0.40740740740740744</v>
      </c>
      <c r="E337" s="117">
        <v>707</v>
      </c>
      <c r="F337" s="127">
        <v>-0.45906656465187456</v>
      </c>
      <c r="G337" s="117">
        <v>745</v>
      </c>
      <c r="H337" s="127">
        <v>-0.44152923538230882</v>
      </c>
      <c r="I337" s="180">
        <v>24</v>
      </c>
      <c r="J337" s="127">
        <v>1.6666666666666665</v>
      </c>
      <c r="K337" s="117">
        <v>707</v>
      </c>
      <c r="L337" s="127">
        <v>-0.45447530864197527</v>
      </c>
      <c r="M337" s="117">
        <v>731</v>
      </c>
      <c r="N337" s="127">
        <v>-0.43984674329501916</v>
      </c>
      <c r="O337" s="182"/>
      <c r="P337" s="135"/>
      <c r="Q337" s="128"/>
      <c r="R337" s="135"/>
      <c r="S337" s="128"/>
      <c r="T337" s="186"/>
      <c r="U337" s="182"/>
      <c r="V337" s="135"/>
      <c r="W337" s="128"/>
      <c r="X337" s="135"/>
      <c r="Y337" s="128"/>
      <c r="Z337" s="186"/>
      <c r="AA337" s="180">
        <v>7</v>
      </c>
      <c r="AB337" s="127">
        <v>-0.41666666666666663</v>
      </c>
      <c r="AC337" s="117">
        <v>0</v>
      </c>
      <c r="AD337" s="127">
        <v>-1</v>
      </c>
      <c r="AE337" s="117">
        <v>7</v>
      </c>
      <c r="AF337" s="127">
        <v>-0.69565217391304346</v>
      </c>
      <c r="AG337" s="182"/>
      <c r="AH337" s="135"/>
      <c r="AI337" s="128"/>
      <c r="AJ337" s="135"/>
      <c r="AK337" s="128"/>
      <c r="AL337" s="186"/>
      <c r="AM337" s="180">
        <v>7</v>
      </c>
      <c r="AN337" s="127">
        <v>0.16666666666666674</v>
      </c>
      <c r="AO337" s="180">
        <v>0</v>
      </c>
      <c r="AP337" s="127" t="s">
        <v>90</v>
      </c>
      <c r="AQ337" s="117">
        <v>0</v>
      </c>
      <c r="AR337" s="127" t="s">
        <v>90</v>
      </c>
      <c r="AS337" s="117">
        <v>0</v>
      </c>
      <c r="AT337" s="127" t="s">
        <v>90</v>
      </c>
    </row>
    <row r="338" spans="2:46" s="4" customFormat="1" ht="15" hidden="1" customHeight="1" outlineLevel="1" x14ac:dyDescent="0.25">
      <c r="B338" s="52" t="s">
        <v>83</v>
      </c>
      <c r="C338" s="180">
        <v>20</v>
      </c>
      <c r="D338" s="127">
        <v>0.4285714285714286</v>
      </c>
      <c r="E338" s="117">
        <v>993</v>
      </c>
      <c r="F338" s="127">
        <v>-0.35769728331177231</v>
      </c>
      <c r="G338" s="117">
        <v>1013</v>
      </c>
      <c r="H338" s="127">
        <v>-0.35064102564102562</v>
      </c>
      <c r="I338" s="180">
        <v>14</v>
      </c>
      <c r="J338" s="127">
        <v>2.5</v>
      </c>
      <c r="K338" s="117">
        <v>990</v>
      </c>
      <c r="L338" s="127">
        <v>-0.35588809368900454</v>
      </c>
      <c r="M338" s="117">
        <v>1004</v>
      </c>
      <c r="N338" s="127">
        <v>-0.34847501622323163</v>
      </c>
      <c r="O338" s="182"/>
      <c r="P338" s="135"/>
      <c r="Q338" s="128"/>
      <c r="R338" s="135"/>
      <c r="S338" s="128"/>
      <c r="T338" s="186"/>
      <c r="U338" s="182"/>
      <c r="V338" s="135"/>
      <c r="W338" s="128"/>
      <c r="X338" s="135"/>
      <c r="Y338" s="128"/>
      <c r="Z338" s="186"/>
      <c r="AA338" s="180">
        <v>0</v>
      </c>
      <c r="AB338" s="127">
        <v>-1</v>
      </c>
      <c r="AC338" s="117">
        <v>3</v>
      </c>
      <c r="AD338" s="127">
        <v>-0.66666666666666674</v>
      </c>
      <c r="AE338" s="117">
        <v>3</v>
      </c>
      <c r="AF338" s="127">
        <v>-0.7857142857142857</v>
      </c>
      <c r="AG338" s="182"/>
      <c r="AH338" s="135"/>
      <c r="AI338" s="128"/>
      <c r="AJ338" s="135"/>
      <c r="AK338" s="128"/>
      <c r="AL338" s="186"/>
      <c r="AM338" s="180">
        <v>6</v>
      </c>
      <c r="AN338" s="127">
        <v>0.19999999999999996</v>
      </c>
      <c r="AO338" s="180">
        <v>0</v>
      </c>
      <c r="AP338" s="127" t="s">
        <v>90</v>
      </c>
      <c r="AQ338" s="117">
        <v>0</v>
      </c>
      <c r="AR338" s="127" t="s">
        <v>90</v>
      </c>
      <c r="AS338" s="117">
        <v>0</v>
      </c>
      <c r="AT338" s="127" t="s">
        <v>90</v>
      </c>
    </row>
    <row r="339" spans="2:46" s="4" customFormat="1" ht="15" hidden="1" customHeight="1" outlineLevel="1" x14ac:dyDescent="0.25">
      <c r="B339" s="52" t="s">
        <v>84</v>
      </c>
      <c r="C339" s="180">
        <v>20</v>
      </c>
      <c r="D339" s="127">
        <v>-0.57446808510638303</v>
      </c>
      <c r="E339" s="117">
        <v>1050</v>
      </c>
      <c r="F339" s="127">
        <v>-0.13651315789473684</v>
      </c>
      <c r="G339" s="117">
        <v>1070</v>
      </c>
      <c r="H339" s="127">
        <v>-0.15281076801266824</v>
      </c>
      <c r="I339" s="180">
        <v>11</v>
      </c>
      <c r="J339" s="127">
        <v>-0.54166666666666674</v>
      </c>
      <c r="K339" s="117">
        <v>1049</v>
      </c>
      <c r="L339" s="127">
        <v>-0.13662551440329218</v>
      </c>
      <c r="M339" s="117">
        <v>1060</v>
      </c>
      <c r="N339" s="127">
        <v>-0.14447134786117832</v>
      </c>
      <c r="O339" s="182"/>
      <c r="P339" s="135"/>
      <c r="Q339" s="128"/>
      <c r="R339" s="135"/>
      <c r="S339" s="128"/>
      <c r="T339" s="186"/>
      <c r="U339" s="182"/>
      <c r="V339" s="135"/>
      <c r="W339" s="128"/>
      <c r="X339" s="135"/>
      <c r="Y339" s="128"/>
      <c r="Z339" s="186"/>
      <c r="AA339" s="180">
        <v>7</v>
      </c>
      <c r="AB339" s="127">
        <v>0.75</v>
      </c>
      <c r="AC339" s="117">
        <v>1</v>
      </c>
      <c r="AD339" s="127">
        <v>0</v>
      </c>
      <c r="AE339" s="117">
        <v>8</v>
      </c>
      <c r="AF339" s="127">
        <v>0.60000000000000009</v>
      </c>
      <c r="AG339" s="182"/>
      <c r="AH339" s="135"/>
      <c r="AI339" s="128"/>
      <c r="AJ339" s="135"/>
      <c r="AK339" s="128"/>
      <c r="AL339" s="186"/>
      <c r="AM339" s="180">
        <v>2</v>
      </c>
      <c r="AN339" s="127">
        <v>-0.89473684210526316</v>
      </c>
      <c r="AO339" s="180">
        <v>0</v>
      </c>
      <c r="AP339" s="127" t="s">
        <v>90</v>
      </c>
      <c r="AQ339" s="117">
        <v>0</v>
      </c>
      <c r="AR339" s="127" t="s">
        <v>90</v>
      </c>
      <c r="AS339" s="117">
        <v>0</v>
      </c>
      <c r="AT339" s="127" t="s">
        <v>90</v>
      </c>
    </row>
    <row r="340" spans="2:46" s="4" customFormat="1" ht="15" hidden="1" customHeight="1" outlineLevel="1" x14ac:dyDescent="0.25">
      <c r="B340" s="52" t="s">
        <v>85</v>
      </c>
      <c r="C340" s="180">
        <v>18</v>
      </c>
      <c r="D340" s="127">
        <v>2.6</v>
      </c>
      <c r="E340" s="117">
        <v>1412</v>
      </c>
      <c r="F340" s="127">
        <v>3.0656934306569239E-2</v>
      </c>
      <c r="G340" s="117">
        <v>1430</v>
      </c>
      <c r="H340" s="127">
        <v>4.0000000000000036E-2</v>
      </c>
      <c r="I340" s="180">
        <v>3</v>
      </c>
      <c r="J340" s="127">
        <v>0.5</v>
      </c>
      <c r="K340" s="117">
        <v>1412</v>
      </c>
      <c r="L340" s="127">
        <v>3.2163742690058506E-2</v>
      </c>
      <c r="M340" s="117">
        <v>1415</v>
      </c>
      <c r="N340" s="127">
        <v>3.2846715328467058E-2</v>
      </c>
      <c r="O340" s="182"/>
      <c r="P340" s="135"/>
      <c r="Q340" s="128"/>
      <c r="R340" s="135"/>
      <c r="S340" s="128"/>
      <c r="T340" s="186"/>
      <c r="U340" s="182"/>
      <c r="V340" s="135"/>
      <c r="W340" s="128"/>
      <c r="X340" s="135"/>
      <c r="Y340" s="128"/>
      <c r="Z340" s="186"/>
      <c r="AA340" s="180">
        <v>5</v>
      </c>
      <c r="AB340" s="127">
        <v>4</v>
      </c>
      <c r="AC340" s="117">
        <v>0</v>
      </c>
      <c r="AD340" s="127">
        <v>-1</v>
      </c>
      <c r="AE340" s="117">
        <v>5</v>
      </c>
      <c r="AF340" s="127">
        <v>0.66666666666666674</v>
      </c>
      <c r="AG340" s="182"/>
      <c r="AH340" s="135"/>
      <c r="AI340" s="128"/>
      <c r="AJ340" s="135"/>
      <c r="AK340" s="128"/>
      <c r="AL340" s="186"/>
      <c r="AM340" s="180">
        <v>1</v>
      </c>
      <c r="AN340" s="127">
        <v>-0.5</v>
      </c>
      <c r="AO340" s="180">
        <v>9</v>
      </c>
      <c r="AP340" s="127" t="s">
        <v>90</v>
      </c>
      <c r="AQ340" s="117">
        <v>0</v>
      </c>
      <c r="AR340" s="127" t="s">
        <v>90</v>
      </c>
      <c r="AS340" s="117">
        <v>9</v>
      </c>
      <c r="AT340" s="127" t="s">
        <v>90</v>
      </c>
    </row>
    <row r="341" spans="2:46" s="4" customFormat="1" ht="15" hidden="1" customHeight="1" outlineLevel="1" x14ac:dyDescent="0.25">
      <c r="B341" s="52" t="s">
        <v>86</v>
      </c>
      <c r="C341" s="180">
        <v>49</v>
      </c>
      <c r="D341" s="127">
        <v>23.5</v>
      </c>
      <c r="E341" s="117">
        <v>1014</v>
      </c>
      <c r="F341" s="127">
        <v>-5.8495821727019504E-2</v>
      </c>
      <c r="G341" s="117">
        <v>1063</v>
      </c>
      <c r="H341" s="127">
        <v>-1.4828544949026856E-2</v>
      </c>
      <c r="I341" s="180">
        <v>42</v>
      </c>
      <c r="J341" s="127" t="s">
        <v>90</v>
      </c>
      <c r="K341" s="117">
        <v>1012</v>
      </c>
      <c r="L341" s="127">
        <v>-4.8872180451127845E-2</v>
      </c>
      <c r="M341" s="117">
        <v>1054</v>
      </c>
      <c r="N341" s="127">
        <v>-9.3984962406015171E-3</v>
      </c>
      <c r="O341" s="182"/>
      <c r="P341" s="135"/>
      <c r="Q341" s="128"/>
      <c r="R341" s="135"/>
      <c r="S341" s="128"/>
      <c r="T341" s="186"/>
      <c r="U341" s="182"/>
      <c r="V341" s="135"/>
      <c r="W341" s="128"/>
      <c r="X341" s="135"/>
      <c r="Y341" s="128"/>
      <c r="Z341" s="186"/>
      <c r="AA341" s="180">
        <v>0</v>
      </c>
      <c r="AB341" s="127" t="s">
        <v>90</v>
      </c>
      <c r="AC341" s="117">
        <v>2</v>
      </c>
      <c r="AD341" s="127">
        <v>-0.84615384615384615</v>
      </c>
      <c r="AE341" s="117">
        <v>2</v>
      </c>
      <c r="AF341" s="127">
        <v>-0.84615384615384615</v>
      </c>
      <c r="AG341" s="182"/>
      <c r="AH341" s="135"/>
      <c r="AI341" s="128"/>
      <c r="AJ341" s="135"/>
      <c r="AK341" s="128"/>
      <c r="AL341" s="186"/>
      <c r="AM341" s="180">
        <v>7</v>
      </c>
      <c r="AN341" s="127">
        <v>2.5</v>
      </c>
      <c r="AO341" s="180">
        <v>0</v>
      </c>
      <c r="AP341" s="127" t="s">
        <v>90</v>
      </c>
      <c r="AQ341" s="117">
        <v>0</v>
      </c>
      <c r="AR341" s="127" t="s">
        <v>90</v>
      </c>
      <c r="AS341" s="117">
        <v>0</v>
      </c>
      <c r="AT341" s="127" t="s">
        <v>90</v>
      </c>
    </row>
    <row r="342" spans="2:46" s="4" customFormat="1" ht="15" hidden="1" customHeight="1" outlineLevel="1" x14ac:dyDescent="0.25">
      <c r="B342" s="52" t="s">
        <v>87</v>
      </c>
      <c r="C342" s="180">
        <v>822</v>
      </c>
      <c r="D342" s="127">
        <v>4.4472681067344366E-2</v>
      </c>
      <c r="E342" s="117">
        <v>3254</v>
      </c>
      <c r="F342" s="127">
        <v>-0.19555006180469714</v>
      </c>
      <c r="G342" s="117">
        <v>4076</v>
      </c>
      <c r="H342" s="127">
        <v>-0.1564569536423841</v>
      </c>
      <c r="I342" s="180">
        <v>694</v>
      </c>
      <c r="J342" s="127">
        <v>0.23268206039076378</v>
      </c>
      <c r="K342" s="117">
        <v>2595</v>
      </c>
      <c r="L342" s="127">
        <v>-0.20300982800982803</v>
      </c>
      <c r="M342" s="117">
        <v>3289</v>
      </c>
      <c r="N342" s="127">
        <v>-0.13877978528410584</v>
      </c>
      <c r="O342" s="182"/>
      <c r="P342" s="135"/>
      <c r="Q342" s="128"/>
      <c r="R342" s="135"/>
      <c r="S342" s="128"/>
      <c r="T342" s="186"/>
      <c r="U342" s="182"/>
      <c r="V342" s="135"/>
      <c r="W342" s="128"/>
      <c r="X342" s="135"/>
      <c r="Y342" s="128"/>
      <c r="Z342" s="186"/>
      <c r="AA342" s="180">
        <v>120</v>
      </c>
      <c r="AB342" s="127">
        <v>-0.40886699507389157</v>
      </c>
      <c r="AC342" s="117">
        <v>659</v>
      </c>
      <c r="AD342" s="127">
        <v>-0.16476552598225602</v>
      </c>
      <c r="AE342" s="117">
        <v>779</v>
      </c>
      <c r="AF342" s="127">
        <v>-0.21471774193548387</v>
      </c>
      <c r="AG342" s="182"/>
      <c r="AH342" s="135"/>
      <c r="AI342" s="128"/>
      <c r="AJ342" s="135"/>
      <c r="AK342" s="128"/>
      <c r="AL342" s="186"/>
      <c r="AM342" s="180">
        <v>8</v>
      </c>
      <c r="AN342" s="127">
        <v>-0.52941176470588236</v>
      </c>
      <c r="AO342" s="180">
        <v>0</v>
      </c>
      <c r="AP342" s="127">
        <v>-1</v>
      </c>
      <c r="AQ342" s="117">
        <v>0</v>
      </c>
      <c r="AR342" s="127" t="s">
        <v>90</v>
      </c>
      <c r="AS342" s="117">
        <v>0</v>
      </c>
      <c r="AT342" s="127">
        <v>-1</v>
      </c>
    </row>
    <row r="343" spans="2:46" s="4" customFormat="1" ht="15" hidden="1" customHeight="1" outlineLevel="1" x14ac:dyDescent="0.25">
      <c r="B343" s="52" t="s">
        <v>88</v>
      </c>
      <c r="C343" s="180">
        <v>1181</v>
      </c>
      <c r="D343" s="127">
        <v>-0.42836398838334944</v>
      </c>
      <c r="E343" s="117">
        <v>5017</v>
      </c>
      <c r="F343" s="127">
        <v>-5.553463855421692E-2</v>
      </c>
      <c r="G343" s="117">
        <v>6198</v>
      </c>
      <c r="H343" s="127">
        <v>-0.15993494171862288</v>
      </c>
      <c r="I343" s="180">
        <v>910</v>
      </c>
      <c r="J343" s="127">
        <v>-0.43722943722943719</v>
      </c>
      <c r="K343" s="117">
        <v>3554</v>
      </c>
      <c r="L343" s="127">
        <v>-0.25226172943404168</v>
      </c>
      <c r="M343" s="117">
        <v>4464</v>
      </c>
      <c r="N343" s="127">
        <v>-0.29921507064364206</v>
      </c>
      <c r="O343" s="182"/>
      <c r="P343" s="135"/>
      <c r="Q343" s="128"/>
      <c r="R343" s="135"/>
      <c r="S343" s="128"/>
      <c r="T343" s="186"/>
      <c r="U343" s="182"/>
      <c r="V343" s="135"/>
      <c r="W343" s="128"/>
      <c r="X343" s="135"/>
      <c r="Y343" s="128"/>
      <c r="Z343" s="186"/>
      <c r="AA343" s="180">
        <v>258</v>
      </c>
      <c r="AB343" s="127">
        <v>-0.25648414985590773</v>
      </c>
      <c r="AC343" s="117">
        <v>1463</v>
      </c>
      <c r="AD343" s="127">
        <v>1.6455696202531644</v>
      </c>
      <c r="AE343" s="117">
        <v>1721</v>
      </c>
      <c r="AF343" s="127">
        <v>0.91222222222222227</v>
      </c>
      <c r="AG343" s="182"/>
      <c r="AH343" s="135"/>
      <c r="AI343" s="128"/>
      <c r="AJ343" s="135"/>
      <c r="AK343" s="128"/>
      <c r="AL343" s="186"/>
      <c r="AM343" s="180">
        <v>13</v>
      </c>
      <c r="AN343" s="127">
        <v>-0.86868686868686873</v>
      </c>
      <c r="AO343" s="180">
        <v>0</v>
      </c>
      <c r="AP343" s="127">
        <v>-1</v>
      </c>
      <c r="AQ343" s="117">
        <v>0</v>
      </c>
      <c r="AR343" s="127">
        <v>-1</v>
      </c>
      <c r="AS343" s="117">
        <v>0</v>
      </c>
      <c r="AT343" s="127">
        <v>-1</v>
      </c>
    </row>
    <row r="344" spans="2:46" s="4" customFormat="1" ht="15" hidden="1" customHeight="1" outlineLevel="1" x14ac:dyDescent="0.25">
      <c r="B344" s="52" t="s">
        <v>89</v>
      </c>
      <c r="C344" s="180">
        <v>1230</v>
      </c>
      <c r="D344" s="127">
        <v>-7.0996978851963766E-2</v>
      </c>
      <c r="E344" s="117">
        <v>4324</v>
      </c>
      <c r="F344" s="127">
        <v>-0.20762323621037204</v>
      </c>
      <c r="G344" s="117">
        <v>5554</v>
      </c>
      <c r="H344" s="127">
        <v>-0.18094676301430468</v>
      </c>
      <c r="I344" s="180">
        <v>890</v>
      </c>
      <c r="J344" s="127">
        <v>-9.3686354378818781E-2</v>
      </c>
      <c r="K344" s="117">
        <v>3217</v>
      </c>
      <c r="L344" s="127">
        <v>-0.25238205902858468</v>
      </c>
      <c r="M344" s="117">
        <v>4107</v>
      </c>
      <c r="N344" s="127">
        <v>-0.22289498580889311</v>
      </c>
      <c r="O344" s="182"/>
      <c r="P344" s="135"/>
      <c r="Q344" s="128"/>
      <c r="R344" s="135"/>
      <c r="S344" s="128"/>
      <c r="T344" s="186"/>
      <c r="U344" s="182"/>
      <c r="V344" s="135"/>
      <c r="W344" s="128"/>
      <c r="X344" s="135"/>
      <c r="Y344" s="128"/>
      <c r="Z344" s="186"/>
      <c r="AA344" s="180">
        <v>330</v>
      </c>
      <c r="AB344" s="127">
        <v>0.18705035971223016</v>
      </c>
      <c r="AC344" s="117">
        <v>1107</v>
      </c>
      <c r="AD344" s="127">
        <v>-4.072790294627382E-2</v>
      </c>
      <c r="AE344" s="117">
        <v>1437</v>
      </c>
      <c r="AF344" s="127">
        <v>3.4916201117318746E-3</v>
      </c>
      <c r="AG344" s="182"/>
      <c r="AH344" s="135"/>
      <c r="AI344" s="128"/>
      <c r="AJ344" s="135"/>
      <c r="AK344" s="128"/>
      <c r="AL344" s="186"/>
      <c r="AM344" s="180">
        <v>10</v>
      </c>
      <c r="AN344" s="127">
        <v>-0.84375</v>
      </c>
      <c r="AO344" s="180">
        <v>0</v>
      </c>
      <c r="AP344" s="127" t="s">
        <v>90</v>
      </c>
      <c r="AQ344" s="117">
        <v>0</v>
      </c>
      <c r="AR344" s="127" t="s">
        <v>90</v>
      </c>
      <c r="AS344" s="117">
        <v>0</v>
      </c>
      <c r="AT344" s="127" t="s">
        <v>90</v>
      </c>
    </row>
    <row r="345" spans="2:46" s="4" customFormat="1" ht="15.75" collapsed="1" x14ac:dyDescent="0.25">
      <c r="B345" s="64">
        <v>1993</v>
      </c>
      <c r="C345" s="184">
        <v>7963</v>
      </c>
      <c r="D345" s="66">
        <v>-0.35699289405684753</v>
      </c>
      <c r="E345" s="185">
        <v>38543</v>
      </c>
      <c r="F345" s="66">
        <v>-9.7564973074221517E-2</v>
      </c>
      <c r="G345" s="185">
        <v>46506</v>
      </c>
      <c r="H345" s="66">
        <v>-0.15587904308999168</v>
      </c>
      <c r="I345" s="184">
        <v>5854</v>
      </c>
      <c r="J345" s="66">
        <v>-0.3243305632502308</v>
      </c>
      <c r="K345" s="185">
        <v>31564</v>
      </c>
      <c r="L345" s="66">
        <v>-0.11642359264339497</v>
      </c>
      <c r="M345" s="185">
        <v>37418</v>
      </c>
      <c r="N345" s="66">
        <v>-0.15700542951765162</v>
      </c>
      <c r="O345" s="183"/>
      <c r="P345" s="66"/>
      <c r="Q345" s="65"/>
      <c r="R345" s="66"/>
      <c r="S345" s="65"/>
      <c r="T345" s="187"/>
      <c r="U345" s="183"/>
      <c r="V345" s="66"/>
      <c r="W345" s="65"/>
      <c r="X345" s="66"/>
      <c r="Y345" s="65"/>
      <c r="Z345" s="187"/>
      <c r="AA345" s="184">
        <v>1811</v>
      </c>
      <c r="AB345" s="66">
        <v>-0.44786585365853659</v>
      </c>
      <c r="AC345" s="185">
        <v>6975</v>
      </c>
      <c r="AD345" s="66">
        <v>-8.5947571981093152E-4</v>
      </c>
      <c r="AE345" s="185">
        <v>8786</v>
      </c>
      <c r="AF345" s="66">
        <v>-0.14374817269272</v>
      </c>
      <c r="AG345" s="183"/>
      <c r="AH345" s="66"/>
      <c r="AI345" s="65"/>
      <c r="AJ345" s="66"/>
      <c r="AK345" s="65"/>
      <c r="AL345" s="187"/>
      <c r="AM345" s="184">
        <v>284</v>
      </c>
      <c r="AN345" s="66">
        <v>-0.33953488372093021</v>
      </c>
      <c r="AO345" s="184">
        <v>14</v>
      </c>
      <c r="AP345" s="66">
        <v>0.39999999999999991</v>
      </c>
      <c r="AQ345" s="185">
        <v>4</v>
      </c>
      <c r="AR345" s="66">
        <v>-0.33333333333333337</v>
      </c>
      <c r="AS345" s="185">
        <v>18</v>
      </c>
      <c r="AT345" s="66">
        <v>0.125</v>
      </c>
    </row>
    <row r="346" spans="2:46" s="4" customFormat="1" ht="15" hidden="1" customHeight="1" outlineLevel="1" x14ac:dyDescent="0.25">
      <c r="B346" s="52" t="s">
        <v>78</v>
      </c>
      <c r="C346" s="180">
        <v>2311</v>
      </c>
      <c r="D346" s="127">
        <v>-0.12428950359984847</v>
      </c>
      <c r="E346" s="117">
        <v>6499</v>
      </c>
      <c r="F346" s="127">
        <v>0.13599021150148571</v>
      </c>
      <c r="G346" s="117">
        <v>8810</v>
      </c>
      <c r="H346" s="127">
        <v>5.3827751196172224E-2</v>
      </c>
      <c r="I346" s="180">
        <v>1643</v>
      </c>
      <c r="J346" s="127">
        <v>-8.7222222222222201E-2</v>
      </c>
      <c r="K346" s="117">
        <v>5079</v>
      </c>
      <c r="L346" s="127">
        <v>0.10992132867132876</v>
      </c>
      <c r="M346" s="117">
        <v>6722</v>
      </c>
      <c r="N346" s="127">
        <v>5.426599749058969E-2</v>
      </c>
      <c r="O346" s="182"/>
      <c r="P346" s="135"/>
      <c r="Q346" s="128"/>
      <c r="R346" s="135"/>
      <c r="S346" s="128"/>
      <c r="T346" s="186"/>
      <c r="U346" s="182"/>
      <c r="V346" s="135"/>
      <c r="W346" s="128"/>
      <c r="X346" s="135"/>
      <c r="Y346" s="128"/>
      <c r="Z346" s="186"/>
      <c r="AA346" s="180">
        <v>610</v>
      </c>
      <c r="AB346" s="127">
        <v>-0.26946107784431139</v>
      </c>
      <c r="AC346" s="117">
        <v>1420</v>
      </c>
      <c r="AD346" s="127">
        <v>0.24125874125874125</v>
      </c>
      <c r="AE346" s="117">
        <v>2030</v>
      </c>
      <c r="AF346" s="127">
        <v>2.577059120768066E-2</v>
      </c>
      <c r="AG346" s="182"/>
      <c r="AH346" s="135"/>
      <c r="AI346" s="128"/>
      <c r="AJ346" s="135"/>
      <c r="AK346" s="128"/>
      <c r="AL346" s="186"/>
      <c r="AM346" s="180">
        <v>57</v>
      </c>
      <c r="AN346" s="127">
        <v>13.25</v>
      </c>
      <c r="AO346" s="180">
        <v>1</v>
      </c>
      <c r="AP346" s="127" t="s">
        <v>90</v>
      </c>
      <c r="AQ346" s="117">
        <v>0</v>
      </c>
      <c r="AR346" s="127">
        <v>-1</v>
      </c>
      <c r="AS346" s="117">
        <v>1</v>
      </c>
      <c r="AT346" s="127">
        <v>0</v>
      </c>
    </row>
    <row r="347" spans="2:46" s="4" customFormat="1" ht="15" hidden="1" customHeight="1" outlineLevel="1" x14ac:dyDescent="0.25">
      <c r="B347" s="52" t="s">
        <v>79</v>
      </c>
      <c r="C347" s="180">
        <v>2560</v>
      </c>
      <c r="D347" s="127">
        <v>-5.5699004057543355E-2</v>
      </c>
      <c r="E347" s="117">
        <v>6436</v>
      </c>
      <c r="F347" s="127">
        <v>0.11619840443981966</v>
      </c>
      <c r="G347" s="117">
        <v>8996</v>
      </c>
      <c r="H347" s="127">
        <v>6.1224489795918435E-2</v>
      </c>
      <c r="I347" s="180">
        <v>1705</v>
      </c>
      <c r="J347" s="127">
        <v>-5.696902654867253E-2</v>
      </c>
      <c r="K347" s="117">
        <v>5009</v>
      </c>
      <c r="L347" s="127">
        <v>3.0036043251902012E-3</v>
      </c>
      <c r="M347" s="117">
        <v>6714</v>
      </c>
      <c r="N347" s="127">
        <v>-1.2937371361364303E-2</v>
      </c>
      <c r="O347" s="182"/>
      <c r="P347" s="135"/>
      <c r="Q347" s="128"/>
      <c r="R347" s="135"/>
      <c r="S347" s="128"/>
      <c r="T347" s="186"/>
      <c r="U347" s="182"/>
      <c r="V347" s="135"/>
      <c r="W347" s="128"/>
      <c r="X347" s="135"/>
      <c r="Y347" s="128"/>
      <c r="Z347" s="186"/>
      <c r="AA347" s="180">
        <v>805</v>
      </c>
      <c r="AB347" s="127">
        <v>6.7639257294429767E-2</v>
      </c>
      <c r="AC347" s="117">
        <v>1427</v>
      </c>
      <c r="AD347" s="127">
        <v>0.85084306095979256</v>
      </c>
      <c r="AE347" s="117">
        <v>2232</v>
      </c>
      <c r="AF347" s="127">
        <v>0.46360655737704914</v>
      </c>
      <c r="AG347" s="182"/>
      <c r="AH347" s="135"/>
      <c r="AI347" s="128"/>
      <c r="AJ347" s="135"/>
      <c r="AK347" s="128"/>
      <c r="AL347" s="186"/>
      <c r="AM347" s="180">
        <v>50</v>
      </c>
      <c r="AN347" s="127">
        <v>-0.66442953020134232</v>
      </c>
      <c r="AO347" s="180">
        <v>0</v>
      </c>
      <c r="AP347" s="127" t="s">
        <v>90</v>
      </c>
      <c r="AQ347" s="117">
        <v>0</v>
      </c>
      <c r="AR347" s="127">
        <v>-1</v>
      </c>
      <c r="AS347" s="117">
        <v>0</v>
      </c>
      <c r="AT347" s="127">
        <v>-1</v>
      </c>
    </row>
    <row r="348" spans="2:46" s="4" customFormat="1" ht="15" hidden="1" customHeight="1" outlineLevel="1" x14ac:dyDescent="0.25">
      <c r="B348" s="52" t="s">
        <v>80</v>
      </c>
      <c r="C348" s="180">
        <v>2397</v>
      </c>
      <c r="D348" s="127">
        <v>-0.17259233690024167</v>
      </c>
      <c r="E348" s="117">
        <v>5864</v>
      </c>
      <c r="F348" s="127">
        <v>9.7716211156870125E-2</v>
      </c>
      <c r="G348" s="117">
        <v>8261</v>
      </c>
      <c r="H348" s="127">
        <v>2.6702269692924219E-3</v>
      </c>
      <c r="I348" s="180">
        <v>1596</v>
      </c>
      <c r="J348" s="127">
        <v>-0.1777434312210201</v>
      </c>
      <c r="K348" s="117">
        <v>4540</v>
      </c>
      <c r="L348" s="127">
        <v>6.5977929091336041E-2</v>
      </c>
      <c r="M348" s="117">
        <v>6136</v>
      </c>
      <c r="N348" s="127">
        <v>-1.0322580645161339E-2</v>
      </c>
      <c r="O348" s="182"/>
      <c r="P348" s="135"/>
      <c r="Q348" s="128"/>
      <c r="R348" s="135"/>
      <c r="S348" s="128"/>
      <c r="T348" s="186"/>
      <c r="U348" s="182"/>
      <c r="V348" s="135"/>
      <c r="W348" s="128"/>
      <c r="X348" s="135"/>
      <c r="Y348" s="128"/>
      <c r="Z348" s="186"/>
      <c r="AA348" s="180">
        <v>748</v>
      </c>
      <c r="AB348" s="127">
        <v>-4.8346055979643809E-2</v>
      </c>
      <c r="AC348" s="117">
        <v>1324</v>
      </c>
      <c r="AD348" s="127">
        <v>0.22253000923361044</v>
      </c>
      <c r="AE348" s="117">
        <v>2072</v>
      </c>
      <c r="AF348" s="127">
        <v>0.10861423220973787</v>
      </c>
      <c r="AG348" s="182"/>
      <c r="AH348" s="135"/>
      <c r="AI348" s="128"/>
      <c r="AJ348" s="135"/>
      <c r="AK348" s="128"/>
      <c r="AL348" s="186"/>
      <c r="AM348" s="180">
        <v>51</v>
      </c>
      <c r="AN348" s="127">
        <v>-0.7</v>
      </c>
      <c r="AO348" s="180">
        <v>2</v>
      </c>
      <c r="AP348" s="127" t="s">
        <v>90</v>
      </c>
      <c r="AQ348" s="117">
        <v>0</v>
      </c>
      <c r="AR348" s="127" t="s">
        <v>90</v>
      </c>
      <c r="AS348" s="117">
        <v>2</v>
      </c>
      <c r="AT348" s="127" t="s">
        <v>90</v>
      </c>
    </row>
    <row r="349" spans="2:46" s="4" customFormat="1" ht="15" hidden="1" customHeight="1" outlineLevel="1" x14ac:dyDescent="0.25">
      <c r="B349" s="52" t="s">
        <v>81</v>
      </c>
      <c r="C349" s="180">
        <v>844</v>
      </c>
      <c r="D349" s="127">
        <v>1.2506666666666666</v>
      </c>
      <c r="E349" s="117">
        <v>2581</v>
      </c>
      <c r="F349" s="127">
        <v>-7.8214285714285681E-2</v>
      </c>
      <c r="G349" s="117">
        <v>3425</v>
      </c>
      <c r="H349" s="127">
        <v>7.8740157480315043E-2</v>
      </c>
      <c r="I349" s="180">
        <v>519</v>
      </c>
      <c r="J349" s="127">
        <v>0.98091603053435117</v>
      </c>
      <c r="K349" s="117">
        <v>2303</v>
      </c>
      <c r="L349" s="127">
        <v>-8.6095566078346897E-3</v>
      </c>
      <c r="M349" s="117">
        <v>2822</v>
      </c>
      <c r="N349" s="127">
        <v>9.1682785299806557E-2</v>
      </c>
      <c r="O349" s="182"/>
      <c r="P349" s="135"/>
      <c r="Q349" s="128"/>
      <c r="R349" s="135"/>
      <c r="S349" s="128"/>
      <c r="T349" s="186"/>
      <c r="U349" s="182"/>
      <c r="V349" s="135"/>
      <c r="W349" s="128"/>
      <c r="X349" s="135"/>
      <c r="Y349" s="128"/>
      <c r="Z349" s="186"/>
      <c r="AA349" s="180">
        <v>267</v>
      </c>
      <c r="AB349" s="127">
        <v>3.2380952380952381</v>
      </c>
      <c r="AC349" s="117">
        <v>278</v>
      </c>
      <c r="AD349" s="127">
        <v>-0.41719077568134177</v>
      </c>
      <c r="AE349" s="117">
        <v>545</v>
      </c>
      <c r="AF349" s="127">
        <v>9.2592592592593004E-3</v>
      </c>
      <c r="AG349" s="182"/>
      <c r="AH349" s="135"/>
      <c r="AI349" s="128"/>
      <c r="AJ349" s="135"/>
      <c r="AK349" s="128"/>
      <c r="AL349" s="186"/>
      <c r="AM349" s="180">
        <v>58</v>
      </c>
      <c r="AN349" s="127">
        <v>0.15999999999999992</v>
      </c>
      <c r="AO349" s="180">
        <v>0</v>
      </c>
      <c r="AP349" s="127" t="s">
        <v>90</v>
      </c>
      <c r="AQ349" s="117">
        <v>0</v>
      </c>
      <c r="AR349" s="127" t="s">
        <v>90</v>
      </c>
      <c r="AS349" s="117">
        <v>0</v>
      </c>
      <c r="AT349" s="127" t="s">
        <v>90</v>
      </c>
    </row>
    <row r="350" spans="2:46" s="4" customFormat="1" ht="15" hidden="1" customHeight="1" outlineLevel="1" x14ac:dyDescent="0.25">
      <c r="B350" s="52" t="s">
        <v>82</v>
      </c>
      <c r="C350" s="180">
        <v>27</v>
      </c>
      <c r="D350" s="127">
        <v>1.25</v>
      </c>
      <c r="E350" s="117">
        <v>1307</v>
      </c>
      <c r="F350" s="127">
        <v>5.9521276595744679</v>
      </c>
      <c r="G350" s="117">
        <v>1334</v>
      </c>
      <c r="H350" s="127">
        <v>5.67</v>
      </c>
      <c r="I350" s="180">
        <v>9</v>
      </c>
      <c r="J350" s="127">
        <v>1.25</v>
      </c>
      <c r="K350" s="117">
        <v>1296</v>
      </c>
      <c r="L350" s="127">
        <v>6.1602209944751385</v>
      </c>
      <c r="M350" s="117">
        <v>1305</v>
      </c>
      <c r="N350" s="127">
        <v>6.0540540540540544</v>
      </c>
      <c r="O350" s="182"/>
      <c r="P350" s="135"/>
      <c r="Q350" s="128"/>
      <c r="R350" s="135"/>
      <c r="S350" s="128"/>
      <c r="T350" s="186"/>
      <c r="U350" s="182"/>
      <c r="V350" s="135"/>
      <c r="W350" s="128"/>
      <c r="X350" s="135"/>
      <c r="Y350" s="128"/>
      <c r="Z350" s="186"/>
      <c r="AA350" s="180">
        <v>12</v>
      </c>
      <c r="AB350" s="127">
        <v>0.71428571428571419</v>
      </c>
      <c r="AC350" s="117">
        <v>11</v>
      </c>
      <c r="AD350" s="127">
        <v>1.75</v>
      </c>
      <c r="AE350" s="117">
        <v>23</v>
      </c>
      <c r="AF350" s="127">
        <v>1.0909090909090908</v>
      </c>
      <c r="AG350" s="182"/>
      <c r="AH350" s="135"/>
      <c r="AI350" s="128"/>
      <c r="AJ350" s="135"/>
      <c r="AK350" s="128"/>
      <c r="AL350" s="186"/>
      <c r="AM350" s="180">
        <v>6</v>
      </c>
      <c r="AN350" s="127">
        <v>5</v>
      </c>
      <c r="AO350" s="180">
        <v>0</v>
      </c>
      <c r="AP350" s="127" t="s">
        <v>90</v>
      </c>
      <c r="AQ350" s="117">
        <v>0</v>
      </c>
      <c r="AR350" s="127">
        <v>-1</v>
      </c>
      <c r="AS350" s="117">
        <v>0</v>
      </c>
      <c r="AT350" s="127">
        <v>-1</v>
      </c>
    </row>
    <row r="351" spans="2:46" s="4" customFormat="1" ht="15" hidden="1" customHeight="1" outlineLevel="1" x14ac:dyDescent="0.25">
      <c r="B351" s="52" t="s">
        <v>83</v>
      </c>
      <c r="C351" s="180">
        <v>14</v>
      </c>
      <c r="D351" s="127">
        <v>0.39999999999999991</v>
      </c>
      <c r="E351" s="117">
        <v>1546</v>
      </c>
      <c r="F351" s="127">
        <v>0.39656729900632337</v>
      </c>
      <c r="G351" s="117">
        <v>1560</v>
      </c>
      <c r="H351" s="127">
        <v>0.39659803043867492</v>
      </c>
      <c r="I351" s="180">
        <v>4</v>
      </c>
      <c r="J351" s="127" t="s">
        <v>90</v>
      </c>
      <c r="K351" s="117">
        <v>1537</v>
      </c>
      <c r="L351" s="127">
        <v>0.38969258589511746</v>
      </c>
      <c r="M351" s="117">
        <v>1541</v>
      </c>
      <c r="N351" s="127">
        <v>0.39330922242314648</v>
      </c>
      <c r="O351" s="182"/>
      <c r="P351" s="135"/>
      <c r="Q351" s="128"/>
      <c r="R351" s="135"/>
      <c r="S351" s="128"/>
      <c r="T351" s="186"/>
      <c r="U351" s="182"/>
      <c r="V351" s="135"/>
      <c r="W351" s="128"/>
      <c r="X351" s="135"/>
      <c r="Y351" s="128"/>
      <c r="Z351" s="186"/>
      <c r="AA351" s="180">
        <v>5</v>
      </c>
      <c r="AB351" s="127" t="s">
        <v>90</v>
      </c>
      <c r="AC351" s="117">
        <v>9</v>
      </c>
      <c r="AD351" s="127">
        <v>8</v>
      </c>
      <c r="AE351" s="117">
        <v>14</v>
      </c>
      <c r="AF351" s="127">
        <v>13</v>
      </c>
      <c r="AG351" s="182"/>
      <c r="AH351" s="135"/>
      <c r="AI351" s="128"/>
      <c r="AJ351" s="135"/>
      <c r="AK351" s="128"/>
      <c r="AL351" s="186"/>
      <c r="AM351" s="180">
        <v>5</v>
      </c>
      <c r="AN351" s="127">
        <v>-0.5</v>
      </c>
      <c r="AO351" s="180">
        <v>0</v>
      </c>
      <c r="AP351" s="127" t="s">
        <v>90</v>
      </c>
      <c r="AQ351" s="117">
        <v>0</v>
      </c>
      <c r="AR351" s="127" t="s">
        <v>90</v>
      </c>
      <c r="AS351" s="117">
        <v>0</v>
      </c>
      <c r="AT351" s="127" t="s">
        <v>90</v>
      </c>
    </row>
    <row r="352" spans="2:46" s="4" customFormat="1" ht="15" hidden="1" customHeight="1" outlineLevel="1" x14ac:dyDescent="0.25">
      <c r="B352" s="52" t="s">
        <v>84</v>
      </c>
      <c r="C352" s="180">
        <v>47</v>
      </c>
      <c r="D352" s="127">
        <v>2.6153846153846154</v>
      </c>
      <c r="E352" s="117">
        <v>1216</v>
      </c>
      <c r="F352" s="127">
        <v>-0.18716577540106949</v>
      </c>
      <c r="G352" s="117">
        <v>1263</v>
      </c>
      <c r="H352" s="127">
        <v>-0.16302186878727631</v>
      </c>
      <c r="I352" s="180">
        <v>24</v>
      </c>
      <c r="J352" s="127">
        <v>5</v>
      </c>
      <c r="K352" s="117">
        <v>1215</v>
      </c>
      <c r="L352" s="127">
        <v>-0.18783422459893051</v>
      </c>
      <c r="M352" s="117">
        <v>1239</v>
      </c>
      <c r="N352" s="127">
        <v>-0.17400000000000004</v>
      </c>
      <c r="O352" s="182"/>
      <c r="P352" s="135"/>
      <c r="Q352" s="128"/>
      <c r="R352" s="135"/>
      <c r="S352" s="128"/>
      <c r="T352" s="186"/>
      <c r="U352" s="182"/>
      <c r="V352" s="135"/>
      <c r="W352" s="128"/>
      <c r="X352" s="135"/>
      <c r="Y352" s="128"/>
      <c r="Z352" s="186"/>
      <c r="AA352" s="180">
        <v>4</v>
      </c>
      <c r="AB352" s="127">
        <v>0.33333333333333326</v>
      </c>
      <c r="AC352" s="117">
        <v>1</v>
      </c>
      <c r="AD352" s="127" t="s">
        <v>90</v>
      </c>
      <c r="AE352" s="117">
        <v>5</v>
      </c>
      <c r="AF352" s="127">
        <v>0.66666666666666674</v>
      </c>
      <c r="AG352" s="182"/>
      <c r="AH352" s="135"/>
      <c r="AI352" s="128"/>
      <c r="AJ352" s="135"/>
      <c r="AK352" s="128"/>
      <c r="AL352" s="186"/>
      <c r="AM352" s="180">
        <v>19</v>
      </c>
      <c r="AN352" s="127">
        <v>2.1666666666666665</v>
      </c>
      <c r="AO352" s="180">
        <v>0</v>
      </c>
      <c r="AP352" s="127" t="s">
        <v>90</v>
      </c>
      <c r="AQ352" s="117">
        <v>0</v>
      </c>
      <c r="AR352" s="127" t="s">
        <v>90</v>
      </c>
      <c r="AS352" s="117">
        <v>0</v>
      </c>
      <c r="AT352" s="127" t="s">
        <v>90</v>
      </c>
    </row>
    <row r="353" spans="2:46" s="4" customFormat="1" ht="15" hidden="1" customHeight="1" outlineLevel="1" x14ac:dyDescent="0.25">
      <c r="B353" s="52" t="s">
        <v>85</v>
      </c>
      <c r="C353" s="180">
        <v>5</v>
      </c>
      <c r="D353" s="127">
        <v>-0.83870967741935487</v>
      </c>
      <c r="E353" s="117">
        <v>1370</v>
      </c>
      <c r="F353" s="127">
        <v>-0.15012406947890822</v>
      </c>
      <c r="G353" s="117">
        <v>1375</v>
      </c>
      <c r="H353" s="127">
        <v>-0.16311625076080338</v>
      </c>
      <c r="I353" s="180">
        <v>2</v>
      </c>
      <c r="J353" s="127">
        <v>-0.92</v>
      </c>
      <c r="K353" s="117">
        <v>1368</v>
      </c>
      <c r="L353" s="127">
        <v>-0.14819427148194275</v>
      </c>
      <c r="M353" s="117">
        <v>1370</v>
      </c>
      <c r="N353" s="127">
        <v>-0.16002452483139173</v>
      </c>
      <c r="O353" s="182"/>
      <c r="P353" s="135"/>
      <c r="Q353" s="128"/>
      <c r="R353" s="135"/>
      <c r="S353" s="128"/>
      <c r="T353" s="186"/>
      <c r="U353" s="182"/>
      <c r="V353" s="135"/>
      <c r="W353" s="128"/>
      <c r="X353" s="135"/>
      <c r="Y353" s="128"/>
      <c r="Z353" s="186"/>
      <c r="AA353" s="180">
        <v>1</v>
      </c>
      <c r="AB353" s="127">
        <v>-0.75</v>
      </c>
      <c r="AC353" s="117">
        <v>2</v>
      </c>
      <c r="AD353" s="127">
        <v>-0.66666666666666674</v>
      </c>
      <c r="AE353" s="117">
        <v>3</v>
      </c>
      <c r="AF353" s="127">
        <v>-0.7</v>
      </c>
      <c r="AG353" s="182"/>
      <c r="AH353" s="135"/>
      <c r="AI353" s="128"/>
      <c r="AJ353" s="135"/>
      <c r="AK353" s="128"/>
      <c r="AL353" s="186"/>
      <c r="AM353" s="180">
        <v>2</v>
      </c>
      <c r="AN353" s="127">
        <v>0</v>
      </c>
      <c r="AO353" s="180">
        <v>0</v>
      </c>
      <c r="AP353" s="127" t="s">
        <v>90</v>
      </c>
      <c r="AQ353" s="117">
        <v>0</v>
      </c>
      <c r="AR353" s="127" t="s">
        <v>90</v>
      </c>
      <c r="AS353" s="117">
        <v>0</v>
      </c>
      <c r="AT353" s="127" t="s">
        <v>90</v>
      </c>
    </row>
    <row r="354" spans="2:46" s="4" customFormat="1" ht="15" hidden="1" customHeight="1" outlineLevel="1" x14ac:dyDescent="0.25">
      <c r="B354" s="52" t="s">
        <v>86</v>
      </c>
      <c r="C354" s="180">
        <v>2</v>
      </c>
      <c r="D354" s="127">
        <v>-0.90476190476190477</v>
      </c>
      <c r="E354" s="117">
        <v>1077</v>
      </c>
      <c r="F354" s="127">
        <v>-0.29928432010409889</v>
      </c>
      <c r="G354" s="117">
        <v>1079</v>
      </c>
      <c r="H354" s="127">
        <v>-0.30744544287548137</v>
      </c>
      <c r="I354" s="180">
        <v>0</v>
      </c>
      <c r="J354" s="127">
        <v>-1</v>
      </c>
      <c r="K354" s="117">
        <v>1064</v>
      </c>
      <c r="L354" s="127">
        <v>-0.29907773386034253</v>
      </c>
      <c r="M354" s="117">
        <v>1064</v>
      </c>
      <c r="N354" s="127">
        <v>-0.30275229357798161</v>
      </c>
      <c r="O354" s="182"/>
      <c r="P354" s="135"/>
      <c r="Q354" s="128"/>
      <c r="R354" s="135"/>
      <c r="S354" s="128"/>
      <c r="T354" s="186"/>
      <c r="U354" s="182"/>
      <c r="V354" s="135"/>
      <c r="W354" s="128"/>
      <c r="X354" s="135"/>
      <c r="Y354" s="128"/>
      <c r="Z354" s="186"/>
      <c r="AA354" s="180">
        <v>0</v>
      </c>
      <c r="AB354" s="127">
        <v>-1</v>
      </c>
      <c r="AC354" s="117">
        <v>13</v>
      </c>
      <c r="AD354" s="127">
        <v>-0.31578947368421051</v>
      </c>
      <c r="AE354" s="117">
        <v>13</v>
      </c>
      <c r="AF354" s="127">
        <v>-0.43478260869565222</v>
      </c>
      <c r="AG354" s="182"/>
      <c r="AH354" s="135"/>
      <c r="AI354" s="128"/>
      <c r="AJ354" s="135"/>
      <c r="AK354" s="128"/>
      <c r="AL354" s="186"/>
      <c r="AM354" s="180">
        <v>2</v>
      </c>
      <c r="AN354" s="127">
        <v>-0.77777777777777779</v>
      </c>
      <c r="AO354" s="180">
        <v>0</v>
      </c>
      <c r="AP354" s="127" t="s">
        <v>90</v>
      </c>
      <c r="AQ354" s="117">
        <v>0</v>
      </c>
      <c r="AR354" s="127" t="s">
        <v>90</v>
      </c>
      <c r="AS354" s="117">
        <v>0</v>
      </c>
      <c r="AT354" s="127" t="s">
        <v>90</v>
      </c>
    </row>
    <row r="355" spans="2:46" s="4" customFormat="1" ht="15" hidden="1" customHeight="1" outlineLevel="1" x14ac:dyDescent="0.25">
      <c r="B355" s="52" t="s">
        <v>87</v>
      </c>
      <c r="C355" s="180">
        <v>787</v>
      </c>
      <c r="D355" s="127">
        <v>-0.33809924306139616</v>
      </c>
      <c r="E355" s="117">
        <v>4045</v>
      </c>
      <c r="F355" s="127">
        <v>0.15902578796561606</v>
      </c>
      <c r="G355" s="117">
        <v>4832</v>
      </c>
      <c r="H355" s="127">
        <v>3.269929472109423E-2</v>
      </c>
      <c r="I355" s="180">
        <v>563</v>
      </c>
      <c r="J355" s="127">
        <v>-0.18405797101449273</v>
      </c>
      <c r="K355" s="117">
        <v>3256</v>
      </c>
      <c r="L355" s="127">
        <v>0.13449477351916372</v>
      </c>
      <c r="M355" s="117">
        <v>3819</v>
      </c>
      <c r="N355" s="127">
        <v>7.2752808988764128E-2</v>
      </c>
      <c r="O355" s="182"/>
      <c r="P355" s="135"/>
      <c r="Q355" s="128"/>
      <c r="R355" s="135"/>
      <c r="S355" s="128"/>
      <c r="T355" s="186"/>
      <c r="U355" s="182"/>
      <c r="V355" s="135"/>
      <c r="W355" s="128"/>
      <c r="X355" s="135"/>
      <c r="Y355" s="128"/>
      <c r="Z355" s="186"/>
      <c r="AA355" s="180">
        <v>203</v>
      </c>
      <c r="AB355" s="127">
        <v>-0.58401639344262302</v>
      </c>
      <c r="AC355" s="117">
        <v>789</v>
      </c>
      <c r="AD355" s="127">
        <v>0.27258064516129021</v>
      </c>
      <c r="AE355" s="117">
        <v>992</v>
      </c>
      <c r="AF355" s="127">
        <v>-0.10469314079422387</v>
      </c>
      <c r="AG355" s="182"/>
      <c r="AH355" s="135"/>
      <c r="AI355" s="128"/>
      <c r="AJ355" s="135"/>
      <c r="AK355" s="128"/>
      <c r="AL355" s="186"/>
      <c r="AM355" s="180">
        <v>17</v>
      </c>
      <c r="AN355" s="127">
        <v>0.88888888888888884</v>
      </c>
      <c r="AO355" s="180">
        <v>4</v>
      </c>
      <c r="AP355" s="127">
        <v>1</v>
      </c>
      <c r="AQ355" s="117">
        <v>0</v>
      </c>
      <c r="AR355" s="127" t="s">
        <v>90</v>
      </c>
      <c r="AS355" s="117">
        <v>4</v>
      </c>
      <c r="AT355" s="127">
        <v>1</v>
      </c>
    </row>
    <row r="356" spans="2:46" s="4" customFormat="1" ht="15" hidden="1" customHeight="1" outlineLevel="1" x14ac:dyDescent="0.25">
      <c r="B356" s="52" t="s">
        <v>88</v>
      </c>
      <c r="C356" s="180">
        <v>2066</v>
      </c>
      <c r="D356" s="127">
        <v>-0.29076553381393755</v>
      </c>
      <c r="E356" s="117">
        <v>5312</v>
      </c>
      <c r="F356" s="127">
        <v>5.6904098686828553E-2</v>
      </c>
      <c r="G356" s="117">
        <v>7378</v>
      </c>
      <c r="H356" s="127">
        <v>-7.0663811563169143E-2</v>
      </c>
      <c r="I356" s="180">
        <v>1617</v>
      </c>
      <c r="J356" s="127">
        <v>3.92030848329048E-2</v>
      </c>
      <c r="K356" s="117">
        <v>4753</v>
      </c>
      <c r="L356" s="127">
        <v>0.19482151835093009</v>
      </c>
      <c r="M356" s="117">
        <v>6370</v>
      </c>
      <c r="N356" s="127">
        <v>0.15106613661004697</v>
      </c>
      <c r="O356" s="182"/>
      <c r="P356" s="135"/>
      <c r="Q356" s="128"/>
      <c r="R356" s="135"/>
      <c r="S356" s="128"/>
      <c r="T356" s="186"/>
      <c r="U356" s="182"/>
      <c r="V356" s="135"/>
      <c r="W356" s="128"/>
      <c r="X356" s="135"/>
      <c r="Y356" s="128"/>
      <c r="Z356" s="186"/>
      <c r="AA356" s="180">
        <v>347</v>
      </c>
      <c r="AB356" s="127">
        <v>-0.60967379077615291</v>
      </c>
      <c r="AC356" s="117">
        <v>553</v>
      </c>
      <c r="AD356" s="127">
        <v>-0.45301681503461921</v>
      </c>
      <c r="AE356" s="117">
        <v>900</v>
      </c>
      <c r="AF356" s="127">
        <v>-0.52631578947368429</v>
      </c>
      <c r="AG356" s="182"/>
      <c r="AH356" s="135"/>
      <c r="AI356" s="128"/>
      <c r="AJ356" s="135"/>
      <c r="AK356" s="128"/>
      <c r="AL356" s="186"/>
      <c r="AM356" s="180">
        <v>99</v>
      </c>
      <c r="AN356" s="127">
        <v>8.9</v>
      </c>
      <c r="AO356" s="180">
        <v>3</v>
      </c>
      <c r="AP356" s="127">
        <v>2</v>
      </c>
      <c r="AQ356" s="117">
        <v>6</v>
      </c>
      <c r="AR356" s="127" t="s">
        <v>90</v>
      </c>
      <c r="AS356" s="117">
        <v>9</v>
      </c>
      <c r="AT356" s="127">
        <v>8</v>
      </c>
    </row>
    <row r="357" spans="2:46" s="4" customFormat="1" ht="15" hidden="1" customHeight="1" outlineLevel="1" x14ac:dyDescent="0.25">
      <c r="B357" s="52" t="s">
        <v>89</v>
      </c>
      <c r="C357" s="180">
        <v>1324</v>
      </c>
      <c r="D357" s="127">
        <v>-0.46091205211726383</v>
      </c>
      <c r="E357" s="117">
        <v>5457</v>
      </c>
      <c r="F357" s="127">
        <v>9.3806374022850303E-2</v>
      </c>
      <c r="G357" s="117">
        <v>6781</v>
      </c>
      <c r="H357" s="127">
        <v>-8.918737407656141E-2</v>
      </c>
      <c r="I357" s="180">
        <v>982</v>
      </c>
      <c r="J357" s="127">
        <v>-0.52167559668777397</v>
      </c>
      <c r="K357" s="117">
        <v>4303</v>
      </c>
      <c r="L357" s="127">
        <v>8.6067642604745087E-2</v>
      </c>
      <c r="M357" s="117">
        <v>5285</v>
      </c>
      <c r="N357" s="127">
        <v>-0.12136325852036578</v>
      </c>
      <c r="O357" s="182"/>
      <c r="P357" s="135"/>
      <c r="Q357" s="128"/>
      <c r="R357" s="135"/>
      <c r="S357" s="128"/>
      <c r="T357" s="186"/>
      <c r="U357" s="182"/>
      <c r="V357" s="135"/>
      <c r="W357" s="128"/>
      <c r="X357" s="135"/>
      <c r="Y357" s="128"/>
      <c r="Z357" s="186"/>
      <c r="AA357" s="180">
        <v>278</v>
      </c>
      <c r="AB357" s="127">
        <v>-0.66014669926650371</v>
      </c>
      <c r="AC357" s="117">
        <v>1154</v>
      </c>
      <c r="AD357" s="127">
        <v>8.4586466165413432E-2</v>
      </c>
      <c r="AE357" s="117">
        <v>1432</v>
      </c>
      <c r="AF357" s="127">
        <v>-0.23910733262486716</v>
      </c>
      <c r="AG357" s="182"/>
      <c r="AH357" s="135"/>
      <c r="AI357" s="128"/>
      <c r="AJ357" s="135"/>
      <c r="AK357" s="128"/>
      <c r="AL357" s="186"/>
      <c r="AM357" s="180">
        <v>64</v>
      </c>
      <c r="AN357" s="127">
        <v>0.52380952380952372</v>
      </c>
      <c r="AO357" s="180">
        <v>0</v>
      </c>
      <c r="AP357" s="127" t="s">
        <v>90</v>
      </c>
      <c r="AQ357" s="117">
        <v>0</v>
      </c>
      <c r="AR357" s="127" t="s">
        <v>90</v>
      </c>
      <c r="AS357" s="117">
        <v>0</v>
      </c>
      <c r="AT357" s="127" t="s">
        <v>90</v>
      </c>
    </row>
    <row r="358" spans="2:46" s="4" customFormat="1" ht="15.75" collapsed="1" x14ac:dyDescent="0.25">
      <c r="B358" s="64">
        <v>1992</v>
      </c>
      <c r="C358" s="184">
        <v>12384</v>
      </c>
      <c r="D358" s="66">
        <v>-0.1888386716447239</v>
      </c>
      <c r="E358" s="185">
        <v>42710</v>
      </c>
      <c r="F358" s="66">
        <v>9.305420484209459E-2</v>
      </c>
      <c r="G358" s="185">
        <v>55094</v>
      </c>
      <c r="H358" s="66">
        <v>1.3856940431718145E-2</v>
      </c>
      <c r="I358" s="184">
        <v>8664</v>
      </c>
      <c r="J358" s="66">
        <v>-0.14648803073588812</v>
      </c>
      <c r="K358" s="185">
        <v>35723</v>
      </c>
      <c r="L358" s="66">
        <v>8.6829535428519344E-2</v>
      </c>
      <c r="M358" s="185">
        <v>44387</v>
      </c>
      <c r="N358" s="66">
        <v>3.1775918177591844E-2</v>
      </c>
      <c r="O358" s="183"/>
      <c r="P358" s="66"/>
      <c r="Q358" s="65"/>
      <c r="R358" s="66"/>
      <c r="S358" s="65"/>
      <c r="T358" s="187"/>
      <c r="U358" s="183"/>
      <c r="V358" s="66"/>
      <c r="W358" s="65"/>
      <c r="X358" s="66"/>
      <c r="Y358" s="65"/>
      <c r="Z358" s="187"/>
      <c r="AA358" s="184">
        <v>3280</v>
      </c>
      <c r="AB358" s="66">
        <v>-0.29477531713609972</v>
      </c>
      <c r="AC358" s="185">
        <v>6981</v>
      </c>
      <c r="AD358" s="66">
        <v>0.12596774193548388</v>
      </c>
      <c r="AE358" s="185">
        <v>10261</v>
      </c>
      <c r="AF358" s="66">
        <v>-5.4372868860012913E-2</v>
      </c>
      <c r="AG358" s="183"/>
      <c r="AH358" s="66"/>
      <c r="AI358" s="65"/>
      <c r="AJ358" s="66"/>
      <c r="AK358" s="65"/>
      <c r="AL358" s="187"/>
      <c r="AM358" s="184">
        <v>430</v>
      </c>
      <c r="AN358" s="66">
        <v>-6.926406926406925E-2</v>
      </c>
      <c r="AO358" s="184">
        <v>10</v>
      </c>
      <c r="AP358" s="66">
        <v>2.3333333333333335</v>
      </c>
      <c r="AQ358" s="185">
        <v>6</v>
      </c>
      <c r="AR358" s="66">
        <v>0.19999999999999996</v>
      </c>
      <c r="AS358" s="185">
        <v>16</v>
      </c>
      <c r="AT358" s="66">
        <v>1</v>
      </c>
    </row>
    <row r="359" spans="2:46" s="4" customFormat="1" ht="15" hidden="1" customHeight="1" outlineLevel="1" x14ac:dyDescent="0.25">
      <c r="B359" s="52" t="s">
        <v>78</v>
      </c>
      <c r="C359" s="180">
        <v>2639</v>
      </c>
      <c r="D359" s="127">
        <v>-0.27500000000000002</v>
      </c>
      <c r="E359" s="117">
        <v>5721</v>
      </c>
      <c r="F359" s="127">
        <v>-0.32567185289957568</v>
      </c>
      <c r="G359" s="117">
        <v>8360</v>
      </c>
      <c r="H359" s="127">
        <v>-0.31045859452325963</v>
      </c>
      <c r="I359" s="180">
        <v>1800</v>
      </c>
      <c r="J359" s="127">
        <v>-0.28372463191404695</v>
      </c>
      <c r="K359" s="117">
        <v>4576</v>
      </c>
      <c r="L359" s="127">
        <v>-0.366643598615917</v>
      </c>
      <c r="M359" s="117">
        <v>6376</v>
      </c>
      <c r="N359" s="127">
        <v>-0.34524543027315668</v>
      </c>
      <c r="O359" s="182"/>
      <c r="P359" s="135"/>
      <c r="Q359" s="128"/>
      <c r="R359" s="135"/>
      <c r="S359" s="128"/>
      <c r="T359" s="186"/>
      <c r="U359" s="182"/>
      <c r="V359" s="135"/>
      <c r="W359" s="128"/>
      <c r="X359" s="135"/>
      <c r="Y359" s="128"/>
      <c r="Z359" s="186"/>
      <c r="AA359" s="180">
        <v>835</v>
      </c>
      <c r="AB359" s="127">
        <v>-0.1837732160312805</v>
      </c>
      <c r="AC359" s="117">
        <v>1144</v>
      </c>
      <c r="AD359" s="127">
        <v>-8.7719298245614086E-2</v>
      </c>
      <c r="AE359" s="117">
        <v>1979</v>
      </c>
      <c r="AF359" s="127">
        <v>-0.13087395696091353</v>
      </c>
      <c r="AG359" s="182"/>
      <c r="AH359" s="135"/>
      <c r="AI359" s="128"/>
      <c r="AJ359" s="135"/>
      <c r="AK359" s="128"/>
      <c r="AL359" s="186"/>
      <c r="AM359" s="180">
        <v>4</v>
      </c>
      <c r="AN359" s="127">
        <v>-0.96153846153846156</v>
      </c>
      <c r="AO359" s="180">
        <v>0</v>
      </c>
      <c r="AP359" s="127" t="s">
        <v>90</v>
      </c>
      <c r="AQ359" s="117">
        <v>1</v>
      </c>
      <c r="AR359" s="127">
        <v>-0.8</v>
      </c>
      <c r="AS359" s="117">
        <v>1</v>
      </c>
      <c r="AT359" s="127">
        <v>-0.8</v>
      </c>
    </row>
    <row r="360" spans="2:46" s="4" customFormat="1" ht="15" hidden="1" customHeight="1" outlineLevel="1" x14ac:dyDescent="0.25">
      <c r="B360" s="52" t="s">
        <v>79</v>
      </c>
      <c r="C360" s="180">
        <v>2711</v>
      </c>
      <c r="D360" s="127">
        <v>-0.14398484370066311</v>
      </c>
      <c r="E360" s="117">
        <v>5766</v>
      </c>
      <c r="F360" s="127">
        <v>-0.19491762077631947</v>
      </c>
      <c r="G360" s="117">
        <v>8477</v>
      </c>
      <c r="H360" s="127">
        <v>-0.17930099719237103</v>
      </c>
      <c r="I360" s="180">
        <v>1808</v>
      </c>
      <c r="J360" s="127">
        <v>-0.18996415770609321</v>
      </c>
      <c r="K360" s="117">
        <v>4994</v>
      </c>
      <c r="L360" s="127">
        <v>-0.16822118587608259</v>
      </c>
      <c r="M360" s="117">
        <v>6802</v>
      </c>
      <c r="N360" s="127">
        <v>-0.17411364740165125</v>
      </c>
      <c r="O360" s="182"/>
      <c r="P360" s="135"/>
      <c r="Q360" s="128"/>
      <c r="R360" s="135"/>
      <c r="S360" s="128"/>
      <c r="T360" s="186"/>
      <c r="U360" s="182"/>
      <c r="V360" s="135"/>
      <c r="W360" s="128"/>
      <c r="X360" s="135"/>
      <c r="Y360" s="128"/>
      <c r="Z360" s="186"/>
      <c r="AA360" s="180">
        <v>754</v>
      </c>
      <c r="AB360" s="127">
        <v>-0.18662351672060407</v>
      </c>
      <c r="AC360" s="117">
        <v>771</v>
      </c>
      <c r="AD360" s="127">
        <v>-0.33419689119170981</v>
      </c>
      <c r="AE360" s="117">
        <v>1525</v>
      </c>
      <c r="AF360" s="127">
        <v>-0.26858513189448441</v>
      </c>
      <c r="AG360" s="182"/>
      <c r="AH360" s="135"/>
      <c r="AI360" s="128"/>
      <c r="AJ360" s="135"/>
      <c r="AK360" s="128"/>
      <c r="AL360" s="186"/>
      <c r="AM360" s="180">
        <v>149</v>
      </c>
      <c r="AN360" s="127">
        <v>17.625</v>
      </c>
      <c r="AO360" s="180">
        <v>0</v>
      </c>
      <c r="AP360" s="127" t="s">
        <v>90</v>
      </c>
      <c r="AQ360" s="117">
        <v>1</v>
      </c>
      <c r="AR360" s="127" t="s">
        <v>90</v>
      </c>
      <c r="AS360" s="117">
        <v>1</v>
      </c>
      <c r="AT360" s="127" t="s">
        <v>90</v>
      </c>
    </row>
    <row r="361" spans="2:46" s="4" customFormat="1" ht="15" hidden="1" customHeight="1" outlineLevel="1" x14ac:dyDescent="0.25">
      <c r="B361" s="52" t="s">
        <v>80</v>
      </c>
      <c r="C361" s="180">
        <v>2897</v>
      </c>
      <c r="D361" s="127">
        <v>-4.7039473684210575E-2</v>
      </c>
      <c r="E361" s="117">
        <v>5342</v>
      </c>
      <c r="F361" s="127">
        <v>-0.13922010957138253</v>
      </c>
      <c r="G361" s="117">
        <v>8239</v>
      </c>
      <c r="H361" s="127">
        <v>-0.10891196192948305</v>
      </c>
      <c r="I361" s="180">
        <v>1941</v>
      </c>
      <c r="J361" s="127">
        <v>-7.7032810271041363E-2</v>
      </c>
      <c r="K361" s="117">
        <v>4259</v>
      </c>
      <c r="L361" s="127">
        <v>-0.13767969224539378</v>
      </c>
      <c r="M361" s="117">
        <v>6200</v>
      </c>
      <c r="N361" s="127">
        <v>-0.11956830445896049</v>
      </c>
      <c r="O361" s="182"/>
      <c r="P361" s="135"/>
      <c r="Q361" s="128"/>
      <c r="R361" s="135"/>
      <c r="S361" s="128"/>
      <c r="T361" s="186"/>
      <c r="U361" s="182"/>
      <c r="V361" s="135"/>
      <c r="W361" s="128"/>
      <c r="X361" s="135"/>
      <c r="Y361" s="128"/>
      <c r="Z361" s="186"/>
      <c r="AA361" s="180">
        <v>786</v>
      </c>
      <c r="AB361" s="127">
        <v>-0.15118790496760259</v>
      </c>
      <c r="AC361" s="117">
        <v>1083</v>
      </c>
      <c r="AD361" s="127">
        <v>-0.14047619047619042</v>
      </c>
      <c r="AE361" s="117">
        <v>1869</v>
      </c>
      <c r="AF361" s="127">
        <v>-0.14501372369624888</v>
      </c>
      <c r="AG361" s="182"/>
      <c r="AH361" s="135"/>
      <c r="AI361" s="128"/>
      <c r="AJ361" s="135"/>
      <c r="AK361" s="128"/>
      <c r="AL361" s="186"/>
      <c r="AM361" s="180">
        <v>170</v>
      </c>
      <c r="AN361" s="127">
        <v>14.454545454545455</v>
      </c>
      <c r="AO361" s="180">
        <v>0</v>
      </c>
      <c r="AP361" s="127" t="s">
        <v>90</v>
      </c>
      <c r="AQ361" s="117">
        <v>0</v>
      </c>
      <c r="AR361" s="127">
        <v>-1</v>
      </c>
      <c r="AS361" s="117">
        <v>0</v>
      </c>
      <c r="AT361" s="127">
        <v>-1</v>
      </c>
    </row>
    <row r="362" spans="2:46" s="4" customFormat="1" ht="15" hidden="1" customHeight="1" outlineLevel="1" x14ac:dyDescent="0.25">
      <c r="B362" s="52" t="s">
        <v>81</v>
      </c>
      <c r="C362" s="180">
        <v>375</v>
      </c>
      <c r="D362" s="127">
        <v>-0.70634299138606105</v>
      </c>
      <c r="E362" s="117">
        <v>2800</v>
      </c>
      <c r="F362" s="127">
        <v>0.65484633569739947</v>
      </c>
      <c r="G362" s="117">
        <v>3175</v>
      </c>
      <c r="H362" s="127">
        <v>6.9383630852138722E-2</v>
      </c>
      <c r="I362" s="180">
        <v>262</v>
      </c>
      <c r="J362" s="127">
        <v>-0.73210633946830272</v>
      </c>
      <c r="K362" s="117">
        <v>2323</v>
      </c>
      <c r="L362" s="127">
        <v>0.64169611307420493</v>
      </c>
      <c r="M362" s="117">
        <v>2585</v>
      </c>
      <c r="N362" s="127">
        <v>8.0234015879649068E-2</v>
      </c>
      <c r="O362" s="182"/>
      <c r="P362" s="135"/>
      <c r="Q362" s="128"/>
      <c r="R362" s="135"/>
      <c r="S362" s="128"/>
      <c r="T362" s="186"/>
      <c r="U362" s="182"/>
      <c r="V362" s="135"/>
      <c r="W362" s="128"/>
      <c r="X362" s="135"/>
      <c r="Y362" s="128"/>
      <c r="Z362" s="186"/>
      <c r="AA362" s="180">
        <v>63</v>
      </c>
      <c r="AB362" s="127">
        <v>-0.72608695652173916</v>
      </c>
      <c r="AC362" s="117">
        <v>477</v>
      </c>
      <c r="AD362" s="127">
        <v>0.72202166064981954</v>
      </c>
      <c r="AE362" s="117">
        <v>540</v>
      </c>
      <c r="AF362" s="127">
        <v>6.5088757396449815E-2</v>
      </c>
      <c r="AG362" s="182"/>
      <c r="AH362" s="135"/>
      <c r="AI362" s="128"/>
      <c r="AJ362" s="135"/>
      <c r="AK362" s="128"/>
      <c r="AL362" s="186"/>
      <c r="AM362" s="180">
        <v>50</v>
      </c>
      <c r="AN362" s="127">
        <v>-0.27536231884057971</v>
      </c>
      <c r="AO362" s="180">
        <v>0</v>
      </c>
      <c r="AP362" s="127" t="s">
        <v>90</v>
      </c>
      <c r="AQ362" s="117">
        <v>0</v>
      </c>
      <c r="AR362" s="127" t="s">
        <v>90</v>
      </c>
      <c r="AS362" s="117">
        <v>0</v>
      </c>
      <c r="AT362" s="127" t="s">
        <v>90</v>
      </c>
    </row>
    <row r="363" spans="2:46" s="4" customFormat="1" ht="15" hidden="1" customHeight="1" outlineLevel="1" x14ac:dyDescent="0.25">
      <c r="B363" s="52" t="s">
        <v>82</v>
      </c>
      <c r="C363" s="180">
        <v>12</v>
      </c>
      <c r="D363" s="127">
        <v>-7.6923076923076872E-2</v>
      </c>
      <c r="E363" s="117">
        <v>188</v>
      </c>
      <c r="F363" s="127">
        <v>-0.84665579119086454</v>
      </c>
      <c r="G363" s="117">
        <v>200</v>
      </c>
      <c r="H363" s="127">
        <v>-0.83857949959644873</v>
      </c>
      <c r="I363" s="180">
        <v>4</v>
      </c>
      <c r="J363" s="127">
        <v>0</v>
      </c>
      <c r="K363" s="117">
        <v>181</v>
      </c>
      <c r="L363" s="127">
        <v>-0.85151763740771125</v>
      </c>
      <c r="M363" s="117">
        <v>185</v>
      </c>
      <c r="N363" s="127">
        <v>-0.84873262469337696</v>
      </c>
      <c r="O363" s="182"/>
      <c r="P363" s="135"/>
      <c r="Q363" s="128"/>
      <c r="R363" s="135"/>
      <c r="S363" s="128"/>
      <c r="T363" s="186"/>
      <c r="U363" s="182"/>
      <c r="V363" s="135"/>
      <c r="W363" s="128"/>
      <c r="X363" s="135"/>
      <c r="Y363" s="128"/>
      <c r="Z363" s="186"/>
      <c r="AA363" s="180">
        <v>7</v>
      </c>
      <c r="AB363" s="127">
        <v>1.3333333333333335</v>
      </c>
      <c r="AC363" s="117">
        <v>4</v>
      </c>
      <c r="AD363" s="127">
        <v>0.33333333333333326</v>
      </c>
      <c r="AE363" s="117">
        <v>11</v>
      </c>
      <c r="AF363" s="127">
        <v>0.83333333333333326</v>
      </c>
      <c r="AG363" s="182"/>
      <c r="AH363" s="135"/>
      <c r="AI363" s="128"/>
      <c r="AJ363" s="135"/>
      <c r="AK363" s="128"/>
      <c r="AL363" s="186"/>
      <c r="AM363" s="180">
        <v>1</v>
      </c>
      <c r="AN363" s="127">
        <v>-0.83333333333333337</v>
      </c>
      <c r="AO363" s="180">
        <v>0</v>
      </c>
      <c r="AP363" s="127" t="s">
        <v>90</v>
      </c>
      <c r="AQ363" s="117">
        <v>3</v>
      </c>
      <c r="AR363" s="127">
        <v>-0.25</v>
      </c>
      <c r="AS363" s="117">
        <v>3</v>
      </c>
      <c r="AT363" s="127">
        <v>-0.25</v>
      </c>
    </row>
    <row r="364" spans="2:46" s="4" customFormat="1" ht="15" hidden="1" customHeight="1" outlineLevel="1" x14ac:dyDescent="0.25">
      <c r="B364" s="52" t="s">
        <v>83</v>
      </c>
      <c r="C364" s="180">
        <v>10</v>
      </c>
      <c r="D364" s="127">
        <v>-0.2857142857142857</v>
      </c>
      <c r="E364" s="117">
        <v>1107</v>
      </c>
      <c r="F364" s="127">
        <v>-3.7391304347826115E-2</v>
      </c>
      <c r="G364" s="117">
        <v>1117</v>
      </c>
      <c r="H364" s="127">
        <v>-4.0378006872852201E-2</v>
      </c>
      <c r="I364" s="180">
        <v>0</v>
      </c>
      <c r="J364" s="127">
        <v>-1</v>
      </c>
      <c r="K364" s="117">
        <v>1106</v>
      </c>
      <c r="L364" s="127">
        <v>-2.4691358024691357E-2</v>
      </c>
      <c r="M364" s="117">
        <v>1106</v>
      </c>
      <c r="N364" s="127">
        <v>-2.9824561403508754E-2</v>
      </c>
      <c r="O364" s="182"/>
      <c r="P364" s="135"/>
      <c r="Q364" s="128"/>
      <c r="R364" s="135"/>
      <c r="S364" s="128"/>
      <c r="T364" s="186"/>
      <c r="U364" s="182"/>
      <c r="V364" s="135"/>
      <c r="W364" s="128"/>
      <c r="X364" s="135"/>
      <c r="Y364" s="128"/>
      <c r="Z364" s="186"/>
      <c r="AA364" s="180">
        <v>0</v>
      </c>
      <c r="AB364" s="127">
        <v>-1</v>
      </c>
      <c r="AC364" s="117">
        <v>1</v>
      </c>
      <c r="AD364" s="127">
        <v>-0.9375</v>
      </c>
      <c r="AE364" s="117">
        <v>1</v>
      </c>
      <c r="AF364" s="127">
        <v>-0.95652173913043481</v>
      </c>
      <c r="AG364" s="182"/>
      <c r="AH364" s="135"/>
      <c r="AI364" s="128"/>
      <c r="AJ364" s="135"/>
      <c r="AK364" s="128"/>
      <c r="AL364" s="186"/>
      <c r="AM364" s="180">
        <v>10</v>
      </c>
      <c r="AN364" s="127">
        <v>9</v>
      </c>
      <c r="AO364" s="180">
        <v>0</v>
      </c>
      <c r="AP364" s="127" t="s">
        <v>90</v>
      </c>
      <c r="AQ364" s="117">
        <v>0</v>
      </c>
      <c r="AR364" s="127" t="s">
        <v>90</v>
      </c>
      <c r="AS364" s="117">
        <v>0</v>
      </c>
      <c r="AT364" s="127" t="s">
        <v>90</v>
      </c>
    </row>
    <row r="365" spans="2:46" s="4" customFormat="1" ht="15" hidden="1" customHeight="1" outlineLevel="1" x14ac:dyDescent="0.25">
      <c r="B365" s="52" t="s">
        <v>84</v>
      </c>
      <c r="C365" s="180">
        <v>13</v>
      </c>
      <c r="D365" s="127">
        <v>0.85714285714285721</v>
      </c>
      <c r="E365" s="117">
        <v>1496</v>
      </c>
      <c r="F365" s="127">
        <v>-0.15192743764172334</v>
      </c>
      <c r="G365" s="117">
        <v>1509</v>
      </c>
      <c r="H365" s="127">
        <v>-0.14793901750423488</v>
      </c>
      <c r="I365" s="180">
        <v>4</v>
      </c>
      <c r="J365" s="127">
        <v>0.33333333333333326</v>
      </c>
      <c r="K365" s="117">
        <v>1496</v>
      </c>
      <c r="L365" s="127">
        <v>-0.15000000000000002</v>
      </c>
      <c r="M365" s="117">
        <v>1500</v>
      </c>
      <c r="N365" s="127">
        <v>-0.14917753828701075</v>
      </c>
      <c r="O365" s="182"/>
      <c r="P365" s="135"/>
      <c r="Q365" s="128"/>
      <c r="R365" s="135"/>
      <c r="S365" s="128"/>
      <c r="T365" s="186"/>
      <c r="U365" s="182"/>
      <c r="V365" s="135"/>
      <c r="W365" s="128"/>
      <c r="X365" s="135"/>
      <c r="Y365" s="128"/>
      <c r="Z365" s="186"/>
      <c r="AA365" s="180">
        <v>3</v>
      </c>
      <c r="AB365" s="127">
        <v>0.5</v>
      </c>
      <c r="AC365" s="117">
        <v>0</v>
      </c>
      <c r="AD365" s="127">
        <v>-1</v>
      </c>
      <c r="AE365" s="117">
        <v>3</v>
      </c>
      <c r="AF365" s="127">
        <v>-0.5</v>
      </c>
      <c r="AG365" s="182"/>
      <c r="AH365" s="135"/>
      <c r="AI365" s="128"/>
      <c r="AJ365" s="135"/>
      <c r="AK365" s="128"/>
      <c r="AL365" s="186"/>
      <c r="AM365" s="180">
        <v>6</v>
      </c>
      <c r="AN365" s="127" t="s">
        <v>90</v>
      </c>
      <c r="AO365" s="180">
        <v>0</v>
      </c>
      <c r="AP365" s="127">
        <v>-1</v>
      </c>
      <c r="AQ365" s="117">
        <v>0</v>
      </c>
      <c r="AR365" s="127" t="s">
        <v>90</v>
      </c>
      <c r="AS365" s="117">
        <v>0</v>
      </c>
      <c r="AT365" s="127">
        <v>-1</v>
      </c>
    </row>
    <row r="366" spans="2:46" s="4" customFormat="1" ht="15" hidden="1" customHeight="1" outlineLevel="1" x14ac:dyDescent="0.25">
      <c r="B366" s="52" t="s">
        <v>85</v>
      </c>
      <c r="C366" s="180">
        <v>31</v>
      </c>
      <c r="D366" s="127">
        <v>0.82352941176470584</v>
      </c>
      <c r="E366" s="117">
        <v>1612</v>
      </c>
      <c r="F366" s="127">
        <v>0.37425404944586527</v>
      </c>
      <c r="G366" s="117">
        <v>1643</v>
      </c>
      <c r="H366" s="127">
        <v>0.38067226890756301</v>
      </c>
      <c r="I366" s="180">
        <v>25</v>
      </c>
      <c r="J366" s="127">
        <v>2.125</v>
      </c>
      <c r="K366" s="117">
        <v>1606</v>
      </c>
      <c r="L366" s="127">
        <v>0.37264957264957266</v>
      </c>
      <c r="M366" s="117">
        <v>1631</v>
      </c>
      <c r="N366" s="127">
        <v>0.38455008488964348</v>
      </c>
      <c r="O366" s="182"/>
      <c r="P366" s="135"/>
      <c r="Q366" s="128"/>
      <c r="R366" s="135"/>
      <c r="S366" s="128"/>
      <c r="T366" s="186"/>
      <c r="U366" s="182"/>
      <c r="V366" s="135"/>
      <c r="W366" s="128"/>
      <c r="X366" s="135"/>
      <c r="Y366" s="128"/>
      <c r="Z366" s="186"/>
      <c r="AA366" s="180">
        <v>4</v>
      </c>
      <c r="AB366" s="127">
        <v>-0.5</v>
      </c>
      <c r="AC366" s="117">
        <v>6</v>
      </c>
      <c r="AD366" s="127">
        <v>1</v>
      </c>
      <c r="AE366" s="117">
        <v>10</v>
      </c>
      <c r="AF366" s="127">
        <v>-9.0909090909090939E-2</v>
      </c>
      <c r="AG366" s="182"/>
      <c r="AH366" s="135"/>
      <c r="AI366" s="128"/>
      <c r="AJ366" s="135"/>
      <c r="AK366" s="128"/>
      <c r="AL366" s="186"/>
      <c r="AM366" s="180">
        <v>2</v>
      </c>
      <c r="AN366" s="127">
        <v>1</v>
      </c>
      <c r="AO366" s="180">
        <v>0</v>
      </c>
      <c r="AP366" s="127" t="s">
        <v>90</v>
      </c>
      <c r="AQ366" s="117">
        <v>0</v>
      </c>
      <c r="AR366" s="127" t="s">
        <v>90</v>
      </c>
      <c r="AS366" s="117">
        <v>0</v>
      </c>
      <c r="AT366" s="127" t="s">
        <v>90</v>
      </c>
    </row>
    <row r="367" spans="2:46" s="4" customFormat="1" ht="15" hidden="1" customHeight="1" outlineLevel="1" x14ac:dyDescent="0.25">
      <c r="B367" s="52" t="s">
        <v>86</v>
      </c>
      <c r="C367" s="180">
        <v>21</v>
      </c>
      <c r="D367" s="127">
        <v>-0.5</v>
      </c>
      <c r="E367" s="117">
        <v>1537</v>
      </c>
      <c r="F367" s="127">
        <v>0.54939516129032251</v>
      </c>
      <c r="G367" s="117">
        <v>1558</v>
      </c>
      <c r="H367" s="127">
        <v>0.50676982591876207</v>
      </c>
      <c r="I367" s="180">
        <v>8</v>
      </c>
      <c r="J367" s="127">
        <v>-0.33333333333333337</v>
      </c>
      <c r="K367" s="117">
        <v>1518</v>
      </c>
      <c r="L367" s="127">
        <v>0.53955375253549698</v>
      </c>
      <c r="M367" s="117">
        <v>1526</v>
      </c>
      <c r="N367" s="127">
        <v>0.52905811623246501</v>
      </c>
      <c r="O367" s="182"/>
      <c r="P367" s="135"/>
      <c r="Q367" s="128"/>
      <c r="R367" s="135"/>
      <c r="S367" s="128"/>
      <c r="T367" s="186"/>
      <c r="U367" s="182"/>
      <c r="V367" s="135"/>
      <c r="W367" s="128"/>
      <c r="X367" s="135"/>
      <c r="Y367" s="128"/>
      <c r="Z367" s="186"/>
      <c r="AA367" s="180">
        <v>4</v>
      </c>
      <c r="AB367" s="127">
        <v>-0.85185185185185186</v>
      </c>
      <c r="AC367" s="117">
        <v>19</v>
      </c>
      <c r="AD367" s="127">
        <v>5.333333333333333</v>
      </c>
      <c r="AE367" s="117">
        <v>23</v>
      </c>
      <c r="AF367" s="127">
        <v>-0.23333333333333328</v>
      </c>
      <c r="AG367" s="182"/>
      <c r="AH367" s="135"/>
      <c r="AI367" s="128"/>
      <c r="AJ367" s="135"/>
      <c r="AK367" s="128"/>
      <c r="AL367" s="186"/>
      <c r="AM367" s="180">
        <v>9</v>
      </c>
      <c r="AN367" s="127">
        <v>2</v>
      </c>
      <c r="AO367" s="180">
        <v>0</v>
      </c>
      <c r="AP367" s="127" t="s">
        <v>90</v>
      </c>
      <c r="AQ367" s="117">
        <v>0</v>
      </c>
      <c r="AR367" s="127">
        <v>-1</v>
      </c>
      <c r="AS367" s="117">
        <v>0</v>
      </c>
      <c r="AT367" s="127">
        <v>-1</v>
      </c>
    </row>
    <row r="368" spans="2:46" s="4" customFormat="1" ht="15" hidden="1" customHeight="1" outlineLevel="1" x14ac:dyDescent="0.25">
      <c r="B368" s="52" t="s">
        <v>87</v>
      </c>
      <c r="C368" s="180">
        <v>1189</v>
      </c>
      <c r="D368" s="127">
        <v>0.23725286160249737</v>
      </c>
      <c r="E368" s="117">
        <v>3490</v>
      </c>
      <c r="F368" s="127">
        <v>0.38437128123760411</v>
      </c>
      <c r="G368" s="117">
        <v>4679</v>
      </c>
      <c r="H368" s="127">
        <v>0.34376794945433664</v>
      </c>
      <c r="I368" s="180">
        <v>690</v>
      </c>
      <c r="J368" s="127">
        <v>0.1675126903553299</v>
      </c>
      <c r="K368" s="117">
        <v>2870</v>
      </c>
      <c r="L368" s="127">
        <v>0.42999501743896373</v>
      </c>
      <c r="M368" s="117">
        <v>3560</v>
      </c>
      <c r="N368" s="127">
        <v>0.37028483448806782</v>
      </c>
      <c r="O368" s="182"/>
      <c r="P368" s="135"/>
      <c r="Q368" s="128"/>
      <c r="R368" s="135"/>
      <c r="S368" s="128"/>
      <c r="T368" s="186"/>
      <c r="U368" s="182"/>
      <c r="V368" s="135"/>
      <c r="W368" s="128"/>
      <c r="X368" s="135"/>
      <c r="Y368" s="128"/>
      <c r="Z368" s="186"/>
      <c r="AA368" s="180">
        <v>488</v>
      </c>
      <c r="AB368" s="127">
        <v>0.72438162544169615</v>
      </c>
      <c r="AC368" s="117">
        <v>620</v>
      </c>
      <c r="AD368" s="127">
        <v>0.21330724070450091</v>
      </c>
      <c r="AE368" s="117">
        <v>1108</v>
      </c>
      <c r="AF368" s="127">
        <v>0.39546599496221657</v>
      </c>
      <c r="AG368" s="182"/>
      <c r="AH368" s="135"/>
      <c r="AI368" s="128"/>
      <c r="AJ368" s="135"/>
      <c r="AK368" s="128"/>
      <c r="AL368" s="186"/>
      <c r="AM368" s="180">
        <v>9</v>
      </c>
      <c r="AN368" s="127">
        <v>-0.89655172413793105</v>
      </c>
      <c r="AO368" s="180">
        <v>2</v>
      </c>
      <c r="AP368" s="127" t="s">
        <v>90</v>
      </c>
      <c r="AQ368" s="117">
        <v>0</v>
      </c>
      <c r="AR368" s="127">
        <v>-1</v>
      </c>
      <c r="AS368" s="117">
        <v>2</v>
      </c>
      <c r="AT368" s="127">
        <v>-0.33333333333333337</v>
      </c>
    </row>
    <row r="369" spans="2:46" s="4" customFormat="1" ht="15" hidden="1" customHeight="1" outlineLevel="1" x14ac:dyDescent="0.25">
      <c r="B369" s="52" t="s">
        <v>88</v>
      </c>
      <c r="C369" s="180">
        <v>2913</v>
      </c>
      <c r="D369" s="127">
        <v>0.176969696969697</v>
      </c>
      <c r="E369" s="117">
        <v>5026</v>
      </c>
      <c r="F369" s="127">
        <v>0.16802231001626766</v>
      </c>
      <c r="G369" s="117">
        <v>7939</v>
      </c>
      <c r="H369" s="127">
        <v>0.17128946591915017</v>
      </c>
      <c r="I369" s="180">
        <v>1556</v>
      </c>
      <c r="J369" s="127">
        <v>-4.5398773006134929E-2</v>
      </c>
      <c r="K369" s="117">
        <v>3978</v>
      </c>
      <c r="L369" s="127">
        <v>0.18604651162790709</v>
      </c>
      <c r="M369" s="117">
        <v>5534</v>
      </c>
      <c r="N369" s="127">
        <v>0.1103531300160514</v>
      </c>
      <c r="O369" s="182"/>
      <c r="P369" s="135"/>
      <c r="Q369" s="128"/>
      <c r="R369" s="135"/>
      <c r="S369" s="128"/>
      <c r="T369" s="186"/>
      <c r="U369" s="182"/>
      <c r="V369" s="135"/>
      <c r="W369" s="128"/>
      <c r="X369" s="135"/>
      <c r="Y369" s="128"/>
      <c r="Z369" s="186"/>
      <c r="AA369" s="180">
        <v>889</v>
      </c>
      <c r="AB369" s="127">
        <v>0.19973009446693668</v>
      </c>
      <c r="AC369" s="117">
        <v>1011</v>
      </c>
      <c r="AD369" s="127">
        <v>6.5331928345627066E-2</v>
      </c>
      <c r="AE369" s="117">
        <v>1900</v>
      </c>
      <c r="AF369" s="127">
        <v>0.12426035502958577</v>
      </c>
      <c r="AG369" s="182"/>
      <c r="AH369" s="135"/>
      <c r="AI369" s="128"/>
      <c r="AJ369" s="135"/>
      <c r="AK369" s="128"/>
      <c r="AL369" s="186"/>
      <c r="AM369" s="180">
        <v>10</v>
      </c>
      <c r="AN369" s="127">
        <v>-0.90291262135922334</v>
      </c>
      <c r="AO369" s="180">
        <v>1</v>
      </c>
      <c r="AP369" s="127">
        <v>0</v>
      </c>
      <c r="AQ369" s="117">
        <v>0</v>
      </c>
      <c r="AR369" s="127" t="s">
        <v>90</v>
      </c>
      <c r="AS369" s="117">
        <v>1</v>
      </c>
      <c r="AT369" s="127">
        <v>0</v>
      </c>
    </row>
    <row r="370" spans="2:46" s="4" customFormat="1" ht="15" hidden="1" customHeight="1" outlineLevel="1" x14ac:dyDescent="0.25">
      <c r="B370" s="52" t="s">
        <v>89</v>
      </c>
      <c r="C370" s="180">
        <v>2456</v>
      </c>
      <c r="D370" s="127">
        <v>-0.15775034293552814</v>
      </c>
      <c r="E370" s="117">
        <v>4989</v>
      </c>
      <c r="F370" s="127">
        <v>0.15915427509293689</v>
      </c>
      <c r="G370" s="117">
        <v>7445</v>
      </c>
      <c r="H370" s="127">
        <v>3.1163434903047182E-2</v>
      </c>
      <c r="I370" s="180">
        <v>2053</v>
      </c>
      <c r="J370" s="127">
        <v>7.7124868835257043E-2</v>
      </c>
      <c r="K370" s="117">
        <v>3962</v>
      </c>
      <c r="L370" s="127">
        <v>0.16051552431165783</v>
      </c>
      <c r="M370" s="117">
        <v>6015</v>
      </c>
      <c r="N370" s="127">
        <v>0.130639097744361</v>
      </c>
      <c r="O370" s="182"/>
      <c r="P370" s="135"/>
      <c r="Q370" s="128"/>
      <c r="R370" s="135"/>
      <c r="S370" s="128"/>
      <c r="T370" s="186"/>
      <c r="U370" s="182"/>
      <c r="V370" s="135"/>
      <c r="W370" s="128"/>
      <c r="X370" s="135"/>
      <c r="Y370" s="128"/>
      <c r="Z370" s="186"/>
      <c r="AA370" s="180">
        <v>818</v>
      </c>
      <c r="AB370" s="127">
        <v>-0.15843621399176955</v>
      </c>
      <c r="AC370" s="117">
        <v>1064</v>
      </c>
      <c r="AD370" s="127">
        <v>0.19550561797752808</v>
      </c>
      <c r="AE370" s="117">
        <v>1882</v>
      </c>
      <c r="AF370" s="127">
        <v>1.074113856068748E-2</v>
      </c>
      <c r="AG370" s="182"/>
      <c r="AH370" s="135"/>
      <c r="AI370" s="128"/>
      <c r="AJ370" s="135"/>
      <c r="AK370" s="128"/>
      <c r="AL370" s="186"/>
      <c r="AM370" s="180">
        <v>42</v>
      </c>
      <c r="AN370" s="127">
        <v>0.19999999999999996</v>
      </c>
      <c r="AO370" s="180">
        <v>0</v>
      </c>
      <c r="AP370" s="127">
        <v>-1</v>
      </c>
      <c r="AQ370" s="117">
        <v>0</v>
      </c>
      <c r="AR370" s="127" t="s">
        <v>90</v>
      </c>
      <c r="AS370" s="117">
        <v>0</v>
      </c>
      <c r="AT370" s="127">
        <v>-1</v>
      </c>
    </row>
    <row r="371" spans="2:46" s="4" customFormat="1" ht="15.75" collapsed="1" x14ac:dyDescent="0.25">
      <c r="B371" s="64">
        <v>1991</v>
      </c>
      <c r="C371" s="184">
        <v>15267</v>
      </c>
      <c r="D371" s="66">
        <v>-0.13102623939894131</v>
      </c>
      <c r="E371" s="185">
        <v>39074</v>
      </c>
      <c r="F371" s="66">
        <v>-4.6440686238621631E-2</v>
      </c>
      <c r="G371" s="185">
        <v>54341</v>
      </c>
      <c r="H371" s="66">
        <v>-7.1823864995046671E-2</v>
      </c>
      <c r="I371" s="184">
        <v>10151</v>
      </c>
      <c r="J371" s="66">
        <v>-0.15309527782412813</v>
      </c>
      <c r="K371" s="185">
        <v>32869</v>
      </c>
      <c r="L371" s="66">
        <v>-5.0769630635053575E-2</v>
      </c>
      <c r="M371" s="185">
        <v>43020</v>
      </c>
      <c r="N371" s="66">
        <v>-7.7081500868856345E-2</v>
      </c>
      <c r="O371" s="183"/>
      <c r="P371" s="66"/>
      <c r="Q371" s="65"/>
      <c r="R371" s="66"/>
      <c r="S371" s="65"/>
      <c r="T371" s="187"/>
      <c r="U371" s="183"/>
      <c r="V371" s="66"/>
      <c r="W371" s="65"/>
      <c r="X371" s="66"/>
      <c r="Y371" s="65"/>
      <c r="Z371" s="187"/>
      <c r="AA371" s="184">
        <v>4651</v>
      </c>
      <c r="AB371" s="66">
        <v>-9.6717809283355938E-2</v>
      </c>
      <c r="AC371" s="185">
        <v>6200</v>
      </c>
      <c r="AD371" s="66">
        <v>-2.0227560050568916E-2</v>
      </c>
      <c r="AE371" s="185">
        <v>10851</v>
      </c>
      <c r="AF371" s="66">
        <v>-5.4543870349394452E-2</v>
      </c>
      <c r="AG371" s="183"/>
      <c r="AH371" s="66"/>
      <c r="AI371" s="65"/>
      <c r="AJ371" s="66"/>
      <c r="AK371" s="65"/>
      <c r="AL371" s="187"/>
      <c r="AM371" s="184">
        <v>462</v>
      </c>
      <c r="AN371" s="66">
        <v>7.9439252336448662E-2</v>
      </c>
      <c r="AO371" s="184">
        <v>3</v>
      </c>
      <c r="AP371" s="66">
        <v>-0.5</v>
      </c>
      <c r="AQ371" s="185">
        <v>5</v>
      </c>
      <c r="AR371" s="66">
        <v>-0.77272727272727271</v>
      </c>
      <c r="AS371" s="185">
        <v>8</v>
      </c>
      <c r="AT371" s="66">
        <v>-0.7142857142857143</v>
      </c>
    </row>
    <row r="372" spans="2:46" s="4" customFormat="1" ht="15" hidden="1" customHeight="1" outlineLevel="1" x14ac:dyDescent="0.25">
      <c r="B372" s="52" t="s">
        <v>78</v>
      </c>
      <c r="C372" s="180">
        <v>3640</v>
      </c>
      <c r="D372" s="127">
        <v>-7.8014184397163122E-2</v>
      </c>
      <c r="E372" s="117">
        <v>8484</v>
      </c>
      <c r="F372" s="127">
        <v>-0.14346289752650176</v>
      </c>
      <c r="G372" s="117">
        <v>12124</v>
      </c>
      <c r="H372" s="127">
        <v>-0.124810510358767</v>
      </c>
      <c r="I372" s="180">
        <v>2513</v>
      </c>
      <c r="J372" s="127">
        <v>-0.1475576662143826</v>
      </c>
      <c r="K372" s="117">
        <v>7225</v>
      </c>
      <c r="L372" s="127">
        <v>-0.14709007201038837</v>
      </c>
      <c r="M372" s="117">
        <v>9738</v>
      </c>
      <c r="N372" s="127">
        <v>-0.14721078903581752</v>
      </c>
      <c r="O372" s="182"/>
      <c r="P372" s="135"/>
      <c r="Q372" s="128"/>
      <c r="R372" s="135"/>
      <c r="S372" s="128"/>
      <c r="T372" s="186"/>
      <c r="U372" s="182"/>
      <c r="V372" s="135"/>
      <c r="W372" s="128"/>
      <c r="X372" s="135"/>
      <c r="Y372" s="128"/>
      <c r="Z372" s="186"/>
      <c r="AA372" s="180">
        <v>1023</v>
      </c>
      <c r="AB372" s="127">
        <v>3.9634146341463339E-2</v>
      </c>
      <c r="AC372" s="117">
        <v>1254</v>
      </c>
      <c r="AD372" s="127">
        <v>-0.12552301255230125</v>
      </c>
      <c r="AE372" s="117">
        <v>2277</v>
      </c>
      <c r="AF372" s="127">
        <v>-5.8312655086848686E-2</v>
      </c>
      <c r="AG372" s="182"/>
      <c r="AH372" s="135"/>
      <c r="AI372" s="128"/>
      <c r="AJ372" s="135"/>
      <c r="AK372" s="128"/>
      <c r="AL372" s="186"/>
      <c r="AM372" s="180">
        <v>104</v>
      </c>
      <c r="AN372" s="127">
        <v>5.5</v>
      </c>
      <c r="AO372" s="180">
        <v>0</v>
      </c>
      <c r="AP372" s="127" t="s">
        <v>90</v>
      </c>
      <c r="AQ372" s="117">
        <v>5</v>
      </c>
      <c r="AR372" s="127" t="s">
        <v>90</v>
      </c>
      <c r="AS372" s="117">
        <v>5</v>
      </c>
      <c r="AT372" s="127" t="s">
        <v>90</v>
      </c>
    </row>
    <row r="373" spans="2:46" s="4" customFormat="1" ht="15" hidden="1" customHeight="1" outlineLevel="1" x14ac:dyDescent="0.25">
      <c r="B373" s="52" t="s">
        <v>79</v>
      </c>
      <c r="C373" s="180">
        <v>3167</v>
      </c>
      <c r="D373" s="127">
        <v>-9.9772598067083607E-2</v>
      </c>
      <c r="E373" s="117">
        <v>7162</v>
      </c>
      <c r="F373" s="127">
        <v>-6.4035546262415033E-2</v>
      </c>
      <c r="G373" s="117">
        <v>10329</v>
      </c>
      <c r="H373" s="127">
        <v>-7.5290957923008106E-2</v>
      </c>
      <c r="I373" s="180">
        <v>2232</v>
      </c>
      <c r="J373" s="127">
        <v>-4.6561298590345968E-2</v>
      </c>
      <c r="K373" s="117">
        <v>6004</v>
      </c>
      <c r="L373" s="127">
        <v>-7.6875768757687535E-2</v>
      </c>
      <c r="M373" s="117">
        <v>8236</v>
      </c>
      <c r="N373" s="127">
        <v>-6.8852459016393475E-2</v>
      </c>
      <c r="O373" s="182"/>
      <c r="P373" s="135"/>
      <c r="Q373" s="128"/>
      <c r="R373" s="135"/>
      <c r="S373" s="128"/>
      <c r="T373" s="186"/>
      <c r="U373" s="182"/>
      <c r="V373" s="135"/>
      <c r="W373" s="128"/>
      <c r="X373" s="135"/>
      <c r="Y373" s="128"/>
      <c r="Z373" s="186"/>
      <c r="AA373" s="180">
        <v>927</v>
      </c>
      <c r="AB373" s="127">
        <v>-0.20769230769230773</v>
      </c>
      <c r="AC373" s="117">
        <v>1158</v>
      </c>
      <c r="AD373" s="127">
        <v>8.7108013937282625E-3</v>
      </c>
      <c r="AE373" s="117">
        <v>2085</v>
      </c>
      <c r="AF373" s="127">
        <v>-0.10051768766177738</v>
      </c>
      <c r="AG373" s="182"/>
      <c r="AH373" s="135"/>
      <c r="AI373" s="128"/>
      <c r="AJ373" s="135"/>
      <c r="AK373" s="128"/>
      <c r="AL373" s="186"/>
      <c r="AM373" s="180">
        <v>8</v>
      </c>
      <c r="AN373" s="127">
        <v>1</v>
      </c>
      <c r="AO373" s="180">
        <v>0</v>
      </c>
      <c r="AP373" s="127">
        <v>-1</v>
      </c>
      <c r="AQ373" s="117">
        <v>0</v>
      </c>
      <c r="AR373" s="127" t="s">
        <v>90</v>
      </c>
      <c r="AS373" s="117">
        <v>0</v>
      </c>
      <c r="AT373" s="127">
        <v>-1</v>
      </c>
    </row>
    <row r="374" spans="2:46" s="4" customFormat="1" ht="15" hidden="1" customHeight="1" outlineLevel="1" x14ac:dyDescent="0.25">
      <c r="B374" s="52" t="s">
        <v>80</v>
      </c>
      <c r="C374" s="180">
        <v>3040</v>
      </c>
      <c r="D374" s="127">
        <v>-0.13464275547964699</v>
      </c>
      <c r="E374" s="117">
        <v>6206</v>
      </c>
      <c r="F374" s="127">
        <v>-0.28625646923519266</v>
      </c>
      <c r="G374" s="117">
        <v>9246</v>
      </c>
      <c r="H374" s="127">
        <v>-0.24262778505897775</v>
      </c>
      <c r="I374" s="180">
        <v>2103</v>
      </c>
      <c r="J374" s="127">
        <v>-6.2416406598305829E-2</v>
      </c>
      <c r="K374" s="117">
        <v>4939</v>
      </c>
      <c r="L374" s="127">
        <v>-0.32165911275923642</v>
      </c>
      <c r="M374" s="117">
        <v>7042</v>
      </c>
      <c r="N374" s="127">
        <v>-0.26060478790424191</v>
      </c>
      <c r="O374" s="182"/>
      <c r="P374" s="135"/>
      <c r="Q374" s="128"/>
      <c r="R374" s="135"/>
      <c r="S374" s="128"/>
      <c r="T374" s="186"/>
      <c r="U374" s="182"/>
      <c r="V374" s="135"/>
      <c r="W374" s="128"/>
      <c r="X374" s="135"/>
      <c r="Y374" s="128"/>
      <c r="Z374" s="186"/>
      <c r="AA374" s="180">
        <v>926</v>
      </c>
      <c r="AB374" s="127">
        <v>-0.2644956314535345</v>
      </c>
      <c r="AC374" s="117">
        <v>1260</v>
      </c>
      <c r="AD374" s="127">
        <v>-0.1089108910891089</v>
      </c>
      <c r="AE374" s="117">
        <v>2186</v>
      </c>
      <c r="AF374" s="127">
        <v>-0.18219229330340436</v>
      </c>
      <c r="AG374" s="182"/>
      <c r="AH374" s="135"/>
      <c r="AI374" s="128"/>
      <c r="AJ374" s="135"/>
      <c r="AK374" s="128"/>
      <c r="AL374" s="186"/>
      <c r="AM374" s="180">
        <v>11</v>
      </c>
      <c r="AN374" s="127">
        <v>0</v>
      </c>
      <c r="AO374" s="180">
        <v>0</v>
      </c>
      <c r="AP374" s="127" t="s">
        <v>90</v>
      </c>
      <c r="AQ374" s="117">
        <v>7</v>
      </c>
      <c r="AR374" s="127" t="s">
        <v>90</v>
      </c>
      <c r="AS374" s="117">
        <v>7</v>
      </c>
      <c r="AT374" s="127" t="s">
        <v>90</v>
      </c>
    </row>
    <row r="375" spans="2:46" s="4" customFormat="1" ht="15" hidden="1" customHeight="1" outlineLevel="1" x14ac:dyDescent="0.25">
      <c r="B375" s="52" t="s">
        <v>81</v>
      </c>
      <c r="C375" s="180">
        <v>1277</v>
      </c>
      <c r="D375" s="127">
        <v>-0.29680616740088106</v>
      </c>
      <c r="E375" s="117">
        <v>1692</v>
      </c>
      <c r="F375" s="127">
        <v>-0.70640291514836018</v>
      </c>
      <c r="G375" s="117">
        <v>2969</v>
      </c>
      <c r="H375" s="127">
        <v>-0.60825966486343841</v>
      </c>
      <c r="I375" s="180">
        <v>978</v>
      </c>
      <c r="J375" s="127">
        <v>-0.19506172839506175</v>
      </c>
      <c r="K375" s="117">
        <v>1415</v>
      </c>
      <c r="L375" s="127">
        <v>-0.6997028862478778</v>
      </c>
      <c r="M375" s="117">
        <v>2393</v>
      </c>
      <c r="N375" s="127">
        <v>-0.59625442888476465</v>
      </c>
      <c r="O375" s="182"/>
      <c r="P375" s="135"/>
      <c r="Q375" s="128"/>
      <c r="R375" s="135"/>
      <c r="S375" s="128"/>
      <c r="T375" s="186"/>
      <c r="U375" s="182"/>
      <c r="V375" s="135"/>
      <c r="W375" s="128"/>
      <c r="X375" s="135"/>
      <c r="Y375" s="128"/>
      <c r="Z375" s="186"/>
      <c r="AA375" s="180">
        <v>230</v>
      </c>
      <c r="AB375" s="127">
        <v>-0.608843537414966</v>
      </c>
      <c r="AC375" s="117">
        <v>277</v>
      </c>
      <c r="AD375" s="127">
        <v>-0.73644148430066603</v>
      </c>
      <c r="AE375" s="117">
        <v>507</v>
      </c>
      <c r="AF375" s="127">
        <v>-0.69066503965832826</v>
      </c>
      <c r="AG375" s="182"/>
      <c r="AH375" s="135"/>
      <c r="AI375" s="128"/>
      <c r="AJ375" s="135"/>
      <c r="AK375" s="128"/>
      <c r="AL375" s="186"/>
      <c r="AM375" s="180">
        <v>69</v>
      </c>
      <c r="AN375" s="127">
        <v>4.3076923076923075</v>
      </c>
      <c r="AO375" s="180">
        <v>0</v>
      </c>
      <c r="AP375" s="127" t="s">
        <v>90</v>
      </c>
      <c r="AQ375" s="117">
        <v>0</v>
      </c>
      <c r="AR375" s="127" t="s">
        <v>90</v>
      </c>
      <c r="AS375" s="117">
        <v>0</v>
      </c>
      <c r="AT375" s="127" t="s">
        <v>90</v>
      </c>
    </row>
    <row r="376" spans="2:46" s="4" customFormat="1" ht="15" hidden="1" customHeight="1" outlineLevel="1" x14ac:dyDescent="0.25">
      <c r="B376" s="52" t="s">
        <v>82</v>
      </c>
      <c r="C376" s="180">
        <v>13</v>
      </c>
      <c r="D376" s="127">
        <v>-0.70454545454545459</v>
      </c>
      <c r="E376" s="117">
        <v>1226</v>
      </c>
      <c r="F376" s="127">
        <v>-0.66029371016902183</v>
      </c>
      <c r="G376" s="117">
        <v>1239</v>
      </c>
      <c r="H376" s="127">
        <v>-0.66082671776621948</v>
      </c>
      <c r="I376" s="180">
        <v>4</v>
      </c>
      <c r="J376" s="127">
        <v>-0.84615384615384615</v>
      </c>
      <c r="K376" s="117">
        <v>1219</v>
      </c>
      <c r="L376" s="127">
        <v>-0.66223330562482685</v>
      </c>
      <c r="M376" s="117">
        <v>1223</v>
      </c>
      <c r="N376" s="127">
        <v>-0.66354883081155436</v>
      </c>
      <c r="O376" s="182"/>
      <c r="P376" s="135"/>
      <c r="Q376" s="128"/>
      <c r="R376" s="135"/>
      <c r="S376" s="128"/>
      <c r="T376" s="186"/>
      <c r="U376" s="182"/>
      <c r="V376" s="135"/>
      <c r="W376" s="128"/>
      <c r="X376" s="135"/>
      <c r="Y376" s="128"/>
      <c r="Z376" s="186"/>
      <c r="AA376" s="180">
        <v>3</v>
      </c>
      <c r="AB376" s="127">
        <v>-0.83333333333333337</v>
      </c>
      <c r="AC376" s="117">
        <v>3</v>
      </c>
      <c r="AD376" s="127" t="s">
        <v>90</v>
      </c>
      <c r="AE376" s="117">
        <v>6</v>
      </c>
      <c r="AF376" s="127">
        <v>-0.66666666666666674</v>
      </c>
      <c r="AG376" s="182"/>
      <c r="AH376" s="135"/>
      <c r="AI376" s="128"/>
      <c r="AJ376" s="135"/>
      <c r="AK376" s="128"/>
      <c r="AL376" s="186"/>
      <c r="AM376" s="180">
        <v>6</v>
      </c>
      <c r="AN376" s="127" t="s">
        <v>90</v>
      </c>
      <c r="AO376" s="180">
        <v>0</v>
      </c>
      <c r="AP376" s="127" t="s">
        <v>90</v>
      </c>
      <c r="AQ376" s="117">
        <v>4</v>
      </c>
      <c r="AR376" s="127" t="s">
        <v>90</v>
      </c>
      <c r="AS376" s="117">
        <v>4</v>
      </c>
      <c r="AT376" s="127" t="s">
        <v>90</v>
      </c>
    </row>
    <row r="377" spans="2:46" s="4" customFormat="1" ht="15" hidden="1" customHeight="1" outlineLevel="1" x14ac:dyDescent="0.25">
      <c r="B377" s="52" t="s">
        <v>83</v>
      </c>
      <c r="C377" s="180">
        <v>14</v>
      </c>
      <c r="D377" s="127">
        <v>-0.73076923076923084</v>
      </c>
      <c r="E377" s="117">
        <v>1150</v>
      </c>
      <c r="F377" s="127">
        <v>-0.58736993182633657</v>
      </c>
      <c r="G377" s="117">
        <v>1164</v>
      </c>
      <c r="H377" s="127">
        <v>-0.58999647763296936</v>
      </c>
      <c r="I377" s="180">
        <v>6</v>
      </c>
      <c r="J377" s="127">
        <v>0.5</v>
      </c>
      <c r="K377" s="117">
        <v>1134</v>
      </c>
      <c r="L377" s="127">
        <v>-0.59105661738189685</v>
      </c>
      <c r="M377" s="117">
        <v>1140</v>
      </c>
      <c r="N377" s="127">
        <v>-0.58948505581562838</v>
      </c>
      <c r="O377" s="182"/>
      <c r="P377" s="135"/>
      <c r="Q377" s="128"/>
      <c r="R377" s="135"/>
      <c r="S377" s="128"/>
      <c r="T377" s="186"/>
      <c r="U377" s="182"/>
      <c r="V377" s="135"/>
      <c r="W377" s="128"/>
      <c r="X377" s="135"/>
      <c r="Y377" s="128"/>
      <c r="Z377" s="186"/>
      <c r="AA377" s="180">
        <v>7</v>
      </c>
      <c r="AB377" s="127">
        <v>-0.82051282051282048</v>
      </c>
      <c r="AC377" s="117">
        <v>16</v>
      </c>
      <c r="AD377" s="127">
        <v>0.14285714285714279</v>
      </c>
      <c r="AE377" s="117">
        <v>23</v>
      </c>
      <c r="AF377" s="127">
        <v>-0.56603773584905659</v>
      </c>
      <c r="AG377" s="182"/>
      <c r="AH377" s="135"/>
      <c r="AI377" s="128"/>
      <c r="AJ377" s="135"/>
      <c r="AK377" s="128"/>
      <c r="AL377" s="186"/>
      <c r="AM377" s="180">
        <v>1</v>
      </c>
      <c r="AN377" s="127">
        <v>-0.88888888888888884</v>
      </c>
      <c r="AO377" s="180">
        <v>0</v>
      </c>
      <c r="AP377" s="127" t="s">
        <v>90</v>
      </c>
      <c r="AQ377" s="117">
        <v>0</v>
      </c>
      <c r="AR377" s="127" t="s">
        <v>90</v>
      </c>
      <c r="AS377" s="117">
        <v>0</v>
      </c>
      <c r="AT377" s="127" t="s">
        <v>90</v>
      </c>
    </row>
    <row r="378" spans="2:46" s="4" customFormat="1" ht="15" hidden="1" customHeight="1" outlineLevel="1" x14ac:dyDescent="0.25">
      <c r="B378" s="52" t="s">
        <v>84</v>
      </c>
      <c r="C378" s="180">
        <v>7</v>
      </c>
      <c r="D378" s="127">
        <v>-0.7407407407407407</v>
      </c>
      <c r="E378" s="117">
        <v>1764</v>
      </c>
      <c r="F378" s="127">
        <v>-0.49412102093490107</v>
      </c>
      <c r="G378" s="117">
        <v>1771</v>
      </c>
      <c r="H378" s="127">
        <v>-0.49601593625498008</v>
      </c>
      <c r="I378" s="180">
        <v>3</v>
      </c>
      <c r="J378" s="127">
        <v>-0.5714285714285714</v>
      </c>
      <c r="K378" s="117">
        <v>1760</v>
      </c>
      <c r="L378" s="127">
        <v>-0.4935251798561151</v>
      </c>
      <c r="M378" s="117">
        <v>1763</v>
      </c>
      <c r="N378" s="127">
        <v>-0.49368179207352092</v>
      </c>
      <c r="O378" s="182"/>
      <c r="P378" s="135"/>
      <c r="Q378" s="128"/>
      <c r="R378" s="135"/>
      <c r="S378" s="128"/>
      <c r="T378" s="186"/>
      <c r="U378" s="182"/>
      <c r="V378" s="135"/>
      <c r="W378" s="128"/>
      <c r="X378" s="135"/>
      <c r="Y378" s="128"/>
      <c r="Z378" s="186"/>
      <c r="AA378" s="180">
        <v>2</v>
      </c>
      <c r="AB378" s="127">
        <v>-0.8</v>
      </c>
      <c r="AC378" s="117">
        <v>4</v>
      </c>
      <c r="AD378" s="127">
        <v>-0.66666666666666674</v>
      </c>
      <c r="AE378" s="117">
        <v>6</v>
      </c>
      <c r="AF378" s="127">
        <v>-0.72727272727272729</v>
      </c>
      <c r="AG378" s="182"/>
      <c r="AH378" s="135"/>
      <c r="AI378" s="128"/>
      <c r="AJ378" s="135"/>
      <c r="AK378" s="128"/>
      <c r="AL378" s="186"/>
      <c r="AM378" s="180">
        <v>0</v>
      </c>
      <c r="AN378" s="127">
        <v>-1</v>
      </c>
      <c r="AO378" s="180">
        <v>2</v>
      </c>
      <c r="AP378" s="127" t="s">
        <v>90</v>
      </c>
      <c r="AQ378" s="117">
        <v>0</v>
      </c>
      <c r="AR378" s="127" t="s">
        <v>90</v>
      </c>
      <c r="AS378" s="117">
        <v>2</v>
      </c>
      <c r="AT378" s="127" t="s">
        <v>90</v>
      </c>
    </row>
    <row r="379" spans="2:46" s="4" customFormat="1" ht="15" hidden="1" customHeight="1" outlineLevel="1" x14ac:dyDescent="0.25">
      <c r="B379" s="52" t="s">
        <v>85</v>
      </c>
      <c r="C379" s="180">
        <v>17</v>
      </c>
      <c r="D379" s="127">
        <v>0.41666666666666674</v>
      </c>
      <c r="E379" s="117">
        <v>1173</v>
      </c>
      <c r="F379" s="127">
        <v>-0.62761904761904763</v>
      </c>
      <c r="G379" s="117">
        <v>1190</v>
      </c>
      <c r="H379" s="127">
        <v>-0.62365591397849462</v>
      </c>
      <c r="I379" s="180">
        <v>8</v>
      </c>
      <c r="J379" s="127">
        <v>0.33333333333333326</v>
      </c>
      <c r="K379" s="117">
        <v>1170</v>
      </c>
      <c r="L379" s="127">
        <v>-0.62786259541984735</v>
      </c>
      <c r="M379" s="117">
        <v>1178</v>
      </c>
      <c r="N379" s="127">
        <v>-0.62603174603174605</v>
      </c>
      <c r="O379" s="182"/>
      <c r="P379" s="135"/>
      <c r="Q379" s="128"/>
      <c r="R379" s="135"/>
      <c r="S379" s="128"/>
      <c r="T379" s="186"/>
      <c r="U379" s="182"/>
      <c r="V379" s="135"/>
      <c r="W379" s="128"/>
      <c r="X379" s="135"/>
      <c r="Y379" s="128"/>
      <c r="Z379" s="186"/>
      <c r="AA379" s="180">
        <v>8</v>
      </c>
      <c r="AB379" s="127">
        <v>1</v>
      </c>
      <c r="AC379" s="117">
        <v>3</v>
      </c>
      <c r="AD379" s="127">
        <v>-0.5</v>
      </c>
      <c r="AE379" s="117">
        <v>11</v>
      </c>
      <c r="AF379" s="127">
        <v>0.10000000000000009</v>
      </c>
      <c r="AG379" s="182"/>
      <c r="AH379" s="135"/>
      <c r="AI379" s="128"/>
      <c r="AJ379" s="135"/>
      <c r="AK379" s="128"/>
      <c r="AL379" s="186"/>
      <c r="AM379" s="180">
        <v>1</v>
      </c>
      <c r="AN379" s="127">
        <v>-0.5</v>
      </c>
      <c r="AO379" s="180">
        <v>0</v>
      </c>
      <c r="AP379" s="127" t="s">
        <v>90</v>
      </c>
      <c r="AQ379" s="117">
        <v>0</v>
      </c>
      <c r="AR379" s="127" t="s">
        <v>90</v>
      </c>
      <c r="AS379" s="117">
        <v>0</v>
      </c>
      <c r="AT379" s="127" t="s">
        <v>90</v>
      </c>
    </row>
    <row r="380" spans="2:46" s="4" customFormat="1" ht="15" hidden="1" customHeight="1" outlineLevel="1" x14ac:dyDescent="0.25">
      <c r="B380" s="52" t="s">
        <v>86</v>
      </c>
      <c r="C380" s="180">
        <v>42</v>
      </c>
      <c r="D380" s="127">
        <v>0.61538461538461542</v>
      </c>
      <c r="E380" s="117">
        <v>992</v>
      </c>
      <c r="F380" s="127">
        <v>-0.59609120521172643</v>
      </c>
      <c r="G380" s="117">
        <v>1034</v>
      </c>
      <c r="H380" s="127">
        <v>-0.58340048348106366</v>
      </c>
      <c r="I380" s="180">
        <v>12</v>
      </c>
      <c r="J380" s="127">
        <v>9.0909090909090828E-2</v>
      </c>
      <c r="K380" s="117">
        <v>986</v>
      </c>
      <c r="L380" s="127">
        <v>-0.59787928221859699</v>
      </c>
      <c r="M380" s="117">
        <v>998</v>
      </c>
      <c r="N380" s="127">
        <v>-0.59480308566788476</v>
      </c>
      <c r="O380" s="182"/>
      <c r="P380" s="135"/>
      <c r="Q380" s="128"/>
      <c r="R380" s="135"/>
      <c r="S380" s="128"/>
      <c r="T380" s="186"/>
      <c r="U380" s="182"/>
      <c r="V380" s="135"/>
      <c r="W380" s="128"/>
      <c r="X380" s="135"/>
      <c r="Y380" s="128"/>
      <c r="Z380" s="186"/>
      <c r="AA380" s="180">
        <v>27</v>
      </c>
      <c r="AB380" s="127">
        <v>3.5</v>
      </c>
      <c r="AC380" s="117">
        <v>3</v>
      </c>
      <c r="AD380" s="127">
        <v>-0.25</v>
      </c>
      <c r="AE380" s="117">
        <v>30</v>
      </c>
      <c r="AF380" s="127">
        <v>2</v>
      </c>
      <c r="AG380" s="182"/>
      <c r="AH380" s="135"/>
      <c r="AI380" s="128"/>
      <c r="AJ380" s="135"/>
      <c r="AK380" s="128"/>
      <c r="AL380" s="186"/>
      <c r="AM380" s="180">
        <v>3</v>
      </c>
      <c r="AN380" s="127">
        <v>-0.625</v>
      </c>
      <c r="AO380" s="180">
        <v>0</v>
      </c>
      <c r="AP380" s="127">
        <v>-1</v>
      </c>
      <c r="AQ380" s="117">
        <v>3</v>
      </c>
      <c r="AR380" s="127" t="s">
        <v>90</v>
      </c>
      <c r="AS380" s="117">
        <v>3</v>
      </c>
      <c r="AT380" s="127">
        <v>2</v>
      </c>
    </row>
    <row r="381" spans="2:46" s="4" customFormat="1" ht="15" hidden="1" customHeight="1" outlineLevel="1" x14ac:dyDescent="0.25">
      <c r="B381" s="52" t="s">
        <v>87</v>
      </c>
      <c r="C381" s="180">
        <v>961</v>
      </c>
      <c r="D381" s="127">
        <v>-0.3506756756756757</v>
      </c>
      <c r="E381" s="117">
        <v>2521</v>
      </c>
      <c r="F381" s="127">
        <v>-0.46017130620985014</v>
      </c>
      <c r="G381" s="117">
        <v>3482</v>
      </c>
      <c r="H381" s="127">
        <v>-0.43382113821138213</v>
      </c>
      <c r="I381" s="180">
        <v>591</v>
      </c>
      <c r="J381" s="127">
        <v>-0.5342789598108747</v>
      </c>
      <c r="K381" s="117">
        <v>2007</v>
      </c>
      <c r="L381" s="127">
        <v>-0.37825278810408924</v>
      </c>
      <c r="M381" s="117">
        <v>2598</v>
      </c>
      <c r="N381" s="127">
        <v>-0.42228152101400929</v>
      </c>
      <c r="O381" s="182"/>
      <c r="P381" s="135"/>
      <c r="Q381" s="128"/>
      <c r="R381" s="135"/>
      <c r="S381" s="128"/>
      <c r="T381" s="186"/>
      <c r="U381" s="182"/>
      <c r="V381" s="135"/>
      <c r="W381" s="128"/>
      <c r="X381" s="135"/>
      <c r="Y381" s="128"/>
      <c r="Z381" s="186"/>
      <c r="AA381" s="180">
        <v>283</v>
      </c>
      <c r="AB381" s="127">
        <v>0.36057692307692313</v>
      </c>
      <c r="AC381" s="117">
        <v>511</v>
      </c>
      <c r="AD381" s="127">
        <v>-0.64563106796116498</v>
      </c>
      <c r="AE381" s="117">
        <v>794</v>
      </c>
      <c r="AF381" s="127">
        <v>-0.5187878787878788</v>
      </c>
      <c r="AG381" s="182"/>
      <c r="AH381" s="135"/>
      <c r="AI381" s="128"/>
      <c r="AJ381" s="135"/>
      <c r="AK381" s="128"/>
      <c r="AL381" s="186"/>
      <c r="AM381" s="180">
        <v>87</v>
      </c>
      <c r="AN381" s="127">
        <v>28</v>
      </c>
      <c r="AO381" s="180">
        <v>0</v>
      </c>
      <c r="AP381" s="127" t="s">
        <v>90</v>
      </c>
      <c r="AQ381" s="117">
        <v>3</v>
      </c>
      <c r="AR381" s="127" t="s">
        <v>90</v>
      </c>
      <c r="AS381" s="117">
        <v>3</v>
      </c>
      <c r="AT381" s="127" t="s">
        <v>90</v>
      </c>
    </row>
    <row r="382" spans="2:46" s="4" customFormat="1" ht="15" hidden="1" customHeight="1" outlineLevel="1" x14ac:dyDescent="0.25">
      <c r="B382" s="52" t="s">
        <v>88</v>
      </c>
      <c r="C382" s="180">
        <v>2475</v>
      </c>
      <c r="D382" s="127">
        <v>-0.2349304482225657</v>
      </c>
      <c r="E382" s="117">
        <v>4303</v>
      </c>
      <c r="F382" s="127">
        <v>-0.35438859714928728</v>
      </c>
      <c r="G382" s="117">
        <v>6778</v>
      </c>
      <c r="H382" s="127">
        <v>-0.31535353535353539</v>
      </c>
      <c r="I382" s="180">
        <v>1630</v>
      </c>
      <c r="J382" s="127">
        <v>-0.34773909563825534</v>
      </c>
      <c r="K382" s="117">
        <v>3354</v>
      </c>
      <c r="L382" s="127">
        <v>-0.4135338345864662</v>
      </c>
      <c r="M382" s="117">
        <v>4984</v>
      </c>
      <c r="N382" s="127">
        <v>-0.39352640545144801</v>
      </c>
      <c r="O382" s="182"/>
      <c r="P382" s="135"/>
      <c r="Q382" s="128"/>
      <c r="R382" s="135"/>
      <c r="S382" s="128"/>
      <c r="T382" s="186"/>
      <c r="U382" s="182"/>
      <c r="V382" s="135"/>
      <c r="W382" s="128"/>
      <c r="X382" s="135"/>
      <c r="Y382" s="128"/>
      <c r="Z382" s="186"/>
      <c r="AA382" s="180">
        <v>741</v>
      </c>
      <c r="AB382" s="127">
        <v>7.3913043478260887E-2</v>
      </c>
      <c r="AC382" s="117">
        <v>949</v>
      </c>
      <c r="AD382" s="127">
        <v>3.1712473572937938E-3</v>
      </c>
      <c r="AE382" s="117">
        <v>1690</v>
      </c>
      <c r="AF382" s="127">
        <v>3.3007334963325086E-2</v>
      </c>
      <c r="AG382" s="182"/>
      <c r="AH382" s="135"/>
      <c r="AI382" s="128"/>
      <c r="AJ382" s="135"/>
      <c r="AK382" s="128"/>
      <c r="AL382" s="186"/>
      <c r="AM382" s="180">
        <v>103</v>
      </c>
      <c r="AN382" s="127">
        <v>1.2391304347826089</v>
      </c>
      <c r="AO382" s="180">
        <v>1</v>
      </c>
      <c r="AP382" s="127" t="s">
        <v>90</v>
      </c>
      <c r="AQ382" s="117">
        <v>0</v>
      </c>
      <c r="AR382" s="127" t="s">
        <v>90</v>
      </c>
      <c r="AS382" s="117">
        <v>1</v>
      </c>
      <c r="AT382" s="127" t="s">
        <v>90</v>
      </c>
    </row>
    <row r="383" spans="2:46" s="4" customFormat="1" ht="15" hidden="1" customHeight="1" outlineLevel="1" x14ac:dyDescent="0.25">
      <c r="B383" s="52" t="s">
        <v>89</v>
      </c>
      <c r="C383" s="180">
        <v>2916</v>
      </c>
      <c r="D383" s="127">
        <v>-0.1415955254636444</v>
      </c>
      <c r="E383" s="117">
        <v>4304</v>
      </c>
      <c r="F383" s="127">
        <v>-0.41593160537386353</v>
      </c>
      <c r="G383" s="117">
        <v>7220</v>
      </c>
      <c r="H383" s="127">
        <v>-0.32937023964332157</v>
      </c>
      <c r="I383" s="180">
        <v>1906</v>
      </c>
      <c r="J383" s="127">
        <v>-0.22865236746256579</v>
      </c>
      <c r="K383" s="117">
        <v>3414</v>
      </c>
      <c r="L383" s="127">
        <v>-0.41137931034482755</v>
      </c>
      <c r="M383" s="117">
        <v>5320</v>
      </c>
      <c r="N383" s="127">
        <v>-0.35678878007496073</v>
      </c>
      <c r="O383" s="182"/>
      <c r="P383" s="135"/>
      <c r="Q383" s="128"/>
      <c r="R383" s="135"/>
      <c r="S383" s="128"/>
      <c r="T383" s="186"/>
      <c r="U383" s="182"/>
      <c r="V383" s="135"/>
      <c r="W383" s="128"/>
      <c r="X383" s="135"/>
      <c r="Y383" s="128"/>
      <c r="Z383" s="186"/>
      <c r="AA383" s="180">
        <v>972</v>
      </c>
      <c r="AB383" s="127">
        <v>6.2295081967213006E-2</v>
      </c>
      <c r="AC383" s="117">
        <v>890</v>
      </c>
      <c r="AD383" s="127">
        <v>-0.43275971956660297</v>
      </c>
      <c r="AE383" s="117">
        <v>1862</v>
      </c>
      <c r="AF383" s="127">
        <v>-0.25040257648953301</v>
      </c>
      <c r="AG383" s="182"/>
      <c r="AH383" s="135"/>
      <c r="AI383" s="128"/>
      <c r="AJ383" s="135"/>
      <c r="AK383" s="128"/>
      <c r="AL383" s="186"/>
      <c r="AM383" s="180">
        <v>35</v>
      </c>
      <c r="AN383" s="127">
        <v>2.1818181818181817</v>
      </c>
      <c r="AO383" s="180">
        <v>3</v>
      </c>
      <c r="AP383" s="127" t="s">
        <v>90</v>
      </c>
      <c r="AQ383" s="117">
        <v>0</v>
      </c>
      <c r="AR383" s="127" t="s">
        <v>90</v>
      </c>
      <c r="AS383" s="117">
        <v>3</v>
      </c>
      <c r="AT383" s="127" t="s">
        <v>90</v>
      </c>
    </row>
    <row r="384" spans="2:46" s="4" customFormat="1" ht="15.75" collapsed="1" x14ac:dyDescent="0.25">
      <c r="B384" s="64">
        <v>1990</v>
      </c>
      <c r="C384" s="184">
        <v>17569</v>
      </c>
      <c r="D384" s="66">
        <v>-0.16608126067970386</v>
      </c>
      <c r="E384" s="185">
        <v>40977</v>
      </c>
      <c r="F384" s="66">
        <v>-0.38108687771870464</v>
      </c>
      <c r="G384" s="185">
        <v>58546</v>
      </c>
      <c r="H384" s="66">
        <v>-0.32918557220770883</v>
      </c>
      <c r="I384" s="184">
        <v>11986</v>
      </c>
      <c r="J384" s="66">
        <v>-0.20305851063829783</v>
      </c>
      <c r="K384" s="185">
        <v>34627</v>
      </c>
      <c r="L384" s="66">
        <v>-0.39429401063532044</v>
      </c>
      <c r="M384" s="185">
        <v>46613</v>
      </c>
      <c r="N384" s="66">
        <v>-0.35446210946155554</v>
      </c>
      <c r="O384" s="183"/>
      <c r="P384" s="66"/>
      <c r="Q384" s="65"/>
      <c r="R384" s="66"/>
      <c r="S384" s="65"/>
      <c r="T384" s="187"/>
      <c r="U384" s="183"/>
      <c r="V384" s="66"/>
      <c r="W384" s="65"/>
      <c r="X384" s="66"/>
      <c r="Y384" s="65"/>
      <c r="Z384" s="187"/>
      <c r="AA384" s="184">
        <v>5149</v>
      </c>
      <c r="AB384" s="66">
        <v>-0.12595484637582754</v>
      </c>
      <c r="AC384" s="185">
        <v>6328</v>
      </c>
      <c r="AD384" s="66">
        <v>-0.30000000000000004</v>
      </c>
      <c r="AE384" s="185">
        <v>11477</v>
      </c>
      <c r="AF384" s="66">
        <v>-0.23133078829281362</v>
      </c>
      <c r="AG384" s="183"/>
      <c r="AH384" s="66"/>
      <c r="AI384" s="65"/>
      <c r="AJ384" s="66"/>
      <c r="AK384" s="65"/>
      <c r="AL384" s="187"/>
      <c r="AM384" s="184">
        <v>428</v>
      </c>
      <c r="AN384" s="66">
        <v>2.2180451127819549</v>
      </c>
      <c r="AO384" s="184">
        <v>6</v>
      </c>
      <c r="AP384" s="66">
        <v>0.5</v>
      </c>
      <c r="AQ384" s="185">
        <v>22</v>
      </c>
      <c r="AR384" s="66" t="s">
        <v>90</v>
      </c>
      <c r="AS384" s="185">
        <v>28</v>
      </c>
      <c r="AT384" s="66">
        <v>6</v>
      </c>
    </row>
    <row r="385" spans="2:46" s="4" customFormat="1" ht="15" hidden="1" customHeight="1" outlineLevel="1" x14ac:dyDescent="0.25">
      <c r="B385" s="52" t="s">
        <v>78</v>
      </c>
      <c r="C385" s="180">
        <v>3948</v>
      </c>
      <c r="D385" s="127">
        <v>-3.7307973664959748E-2</v>
      </c>
      <c r="E385" s="117">
        <v>9905</v>
      </c>
      <c r="F385" s="127">
        <v>-9.8960415833666548E-3</v>
      </c>
      <c r="G385" s="117">
        <v>13853</v>
      </c>
      <c r="H385" s="127">
        <v>-1.7866004962779125E-2</v>
      </c>
      <c r="I385" s="180">
        <v>2948</v>
      </c>
      <c r="J385" s="127">
        <v>5.7768209544312832E-2</v>
      </c>
      <c r="K385" s="117">
        <v>8471</v>
      </c>
      <c r="L385" s="127">
        <v>-8.3118707562631622E-3</v>
      </c>
      <c r="M385" s="117">
        <v>11419</v>
      </c>
      <c r="N385" s="127">
        <v>7.9442139641627829E-3</v>
      </c>
      <c r="O385" s="182"/>
      <c r="P385" s="135"/>
      <c r="Q385" s="128"/>
      <c r="R385" s="135"/>
      <c r="S385" s="128"/>
      <c r="T385" s="186"/>
      <c r="U385" s="182"/>
      <c r="V385" s="135"/>
      <c r="W385" s="128"/>
      <c r="X385" s="135"/>
      <c r="Y385" s="128"/>
      <c r="Z385" s="186"/>
      <c r="AA385" s="180">
        <v>984</v>
      </c>
      <c r="AB385" s="127">
        <v>-0.24885496183206102</v>
      </c>
      <c r="AC385" s="117">
        <v>1434</v>
      </c>
      <c r="AD385" s="127">
        <v>-1.9151846785225746E-2</v>
      </c>
      <c r="AE385" s="117">
        <v>2418</v>
      </c>
      <c r="AF385" s="127">
        <v>-0.12770562770562766</v>
      </c>
      <c r="AG385" s="182"/>
      <c r="AH385" s="135"/>
      <c r="AI385" s="128"/>
      <c r="AJ385" s="135"/>
      <c r="AK385" s="128"/>
      <c r="AL385" s="186"/>
      <c r="AM385" s="180">
        <v>16</v>
      </c>
      <c r="AN385" s="127">
        <v>3</v>
      </c>
      <c r="AO385" s="180">
        <v>0</v>
      </c>
      <c r="AP385" s="127" t="s">
        <v>90</v>
      </c>
      <c r="AQ385" s="117">
        <v>0</v>
      </c>
      <c r="AR385" s="127" t="s">
        <v>90</v>
      </c>
      <c r="AS385" s="117">
        <v>0</v>
      </c>
      <c r="AT385" s="127" t="s">
        <v>90</v>
      </c>
    </row>
    <row r="386" spans="2:46" s="4" customFormat="1" ht="15" hidden="1" customHeight="1" outlineLevel="1" x14ac:dyDescent="0.25">
      <c r="B386" s="52" t="s">
        <v>79</v>
      </c>
      <c r="C386" s="180">
        <v>3518</v>
      </c>
      <c r="D386" s="127">
        <v>7.7158603796693148E-2</v>
      </c>
      <c r="E386" s="117">
        <v>7652</v>
      </c>
      <c r="F386" s="127">
        <v>-0.16517564913811911</v>
      </c>
      <c r="G386" s="117">
        <v>11170</v>
      </c>
      <c r="H386" s="127">
        <v>-0.10151222651222647</v>
      </c>
      <c r="I386" s="180">
        <v>2341</v>
      </c>
      <c r="J386" s="127">
        <v>-4.2927228127555228E-2</v>
      </c>
      <c r="K386" s="117">
        <v>6504</v>
      </c>
      <c r="L386" s="127">
        <v>-0.17608310108943503</v>
      </c>
      <c r="M386" s="117">
        <v>8845</v>
      </c>
      <c r="N386" s="127">
        <v>-0.14458413926499036</v>
      </c>
      <c r="O386" s="182"/>
      <c r="P386" s="135"/>
      <c r="Q386" s="128"/>
      <c r="R386" s="135"/>
      <c r="S386" s="128"/>
      <c r="T386" s="186"/>
      <c r="U386" s="182"/>
      <c r="V386" s="135"/>
      <c r="W386" s="128"/>
      <c r="X386" s="135"/>
      <c r="Y386" s="128"/>
      <c r="Z386" s="186"/>
      <c r="AA386" s="180">
        <v>1170</v>
      </c>
      <c r="AB386" s="127">
        <v>0.45341614906832306</v>
      </c>
      <c r="AC386" s="117">
        <v>1148</v>
      </c>
      <c r="AD386" s="127">
        <v>-9.7484276729559727E-2</v>
      </c>
      <c r="AE386" s="117">
        <v>2318</v>
      </c>
      <c r="AF386" s="127">
        <v>0.11603273952816573</v>
      </c>
      <c r="AG386" s="182"/>
      <c r="AH386" s="135"/>
      <c r="AI386" s="128"/>
      <c r="AJ386" s="135"/>
      <c r="AK386" s="128"/>
      <c r="AL386" s="186"/>
      <c r="AM386" s="180">
        <v>4</v>
      </c>
      <c r="AN386" s="127">
        <v>-0.73333333333333339</v>
      </c>
      <c r="AO386" s="180">
        <v>3</v>
      </c>
      <c r="AP386" s="127" t="s">
        <v>90</v>
      </c>
      <c r="AQ386" s="117">
        <v>0</v>
      </c>
      <c r="AR386" s="127" t="s">
        <v>90</v>
      </c>
      <c r="AS386" s="117">
        <v>3</v>
      </c>
      <c r="AT386" s="127" t="s">
        <v>90</v>
      </c>
    </row>
    <row r="387" spans="2:46" s="4" customFormat="1" ht="15" hidden="1" customHeight="1" outlineLevel="1" x14ac:dyDescent="0.25">
      <c r="B387" s="52" t="s">
        <v>80</v>
      </c>
      <c r="C387" s="180">
        <v>3513</v>
      </c>
      <c r="D387" s="127">
        <v>0.10645669291338589</v>
      </c>
      <c r="E387" s="117">
        <v>8695</v>
      </c>
      <c r="F387" s="127">
        <v>-5.0867809191136315E-2</v>
      </c>
      <c r="G387" s="117">
        <v>12208</v>
      </c>
      <c r="H387" s="127">
        <v>-1.037613488975353E-2</v>
      </c>
      <c r="I387" s="180">
        <v>2243</v>
      </c>
      <c r="J387" s="127">
        <v>-5.038103302286201E-2</v>
      </c>
      <c r="K387" s="117">
        <v>7281</v>
      </c>
      <c r="L387" s="127">
        <v>-4.6115550897419144E-2</v>
      </c>
      <c r="M387" s="117">
        <v>9524</v>
      </c>
      <c r="N387" s="127">
        <v>-4.7123561780890499E-2</v>
      </c>
      <c r="O387" s="182"/>
      <c r="P387" s="135"/>
      <c r="Q387" s="128"/>
      <c r="R387" s="135"/>
      <c r="S387" s="128"/>
      <c r="T387" s="186"/>
      <c r="U387" s="182"/>
      <c r="V387" s="135"/>
      <c r="W387" s="128"/>
      <c r="X387" s="135"/>
      <c r="Y387" s="128"/>
      <c r="Z387" s="186"/>
      <c r="AA387" s="180">
        <v>1259</v>
      </c>
      <c r="AB387" s="127">
        <v>0.55240443896424174</v>
      </c>
      <c r="AC387" s="117">
        <v>1414</v>
      </c>
      <c r="AD387" s="127">
        <v>-7.4607329842931946E-2</v>
      </c>
      <c r="AE387" s="117">
        <v>2673</v>
      </c>
      <c r="AF387" s="127">
        <v>0.14279606669516887</v>
      </c>
      <c r="AG387" s="182"/>
      <c r="AH387" s="135"/>
      <c r="AI387" s="128"/>
      <c r="AJ387" s="135"/>
      <c r="AK387" s="128"/>
      <c r="AL387" s="186"/>
      <c r="AM387" s="180">
        <v>11</v>
      </c>
      <c r="AN387" s="127">
        <v>4.5</v>
      </c>
      <c r="AO387" s="180">
        <v>0</v>
      </c>
      <c r="AP387" s="127" t="s">
        <v>90</v>
      </c>
      <c r="AQ387" s="117">
        <v>0</v>
      </c>
      <c r="AR387" s="127" t="s">
        <v>90</v>
      </c>
      <c r="AS387" s="117">
        <v>0</v>
      </c>
      <c r="AT387" s="127" t="s">
        <v>90</v>
      </c>
    </row>
    <row r="388" spans="2:46" s="4" customFormat="1" ht="15" hidden="1" customHeight="1" outlineLevel="1" x14ac:dyDescent="0.25">
      <c r="B388" s="52" t="s">
        <v>81</v>
      </c>
      <c r="C388" s="180">
        <v>1816</v>
      </c>
      <c r="D388" s="127">
        <v>0.17692806221646151</v>
      </c>
      <c r="E388" s="117">
        <v>5763</v>
      </c>
      <c r="F388" s="127">
        <v>-9.8404255319148981E-2</v>
      </c>
      <c r="G388" s="117">
        <v>7579</v>
      </c>
      <c r="H388" s="127">
        <v>-4.4864524259609295E-2</v>
      </c>
      <c r="I388" s="180">
        <v>1215</v>
      </c>
      <c r="J388" s="127">
        <v>-7.3226544622425616E-2</v>
      </c>
      <c r="K388" s="117">
        <v>4712</v>
      </c>
      <c r="L388" s="127">
        <v>-0.14899765215820837</v>
      </c>
      <c r="M388" s="117">
        <v>5927</v>
      </c>
      <c r="N388" s="127">
        <v>-0.13449182242990654</v>
      </c>
      <c r="O388" s="182"/>
      <c r="P388" s="135"/>
      <c r="Q388" s="128"/>
      <c r="R388" s="135"/>
      <c r="S388" s="128"/>
      <c r="T388" s="186"/>
      <c r="U388" s="182"/>
      <c r="V388" s="135"/>
      <c r="W388" s="128"/>
      <c r="X388" s="135"/>
      <c r="Y388" s="128"/>
      <c r="Z388" s="186"/>
      <c r="AA388" s="180">
        <v>588</v>
      </c>
      <c r="AB388" s="127">
        <v>1.5454545454545454</v>
      </c>
      <c r="AC388" s="117">
        <v>1051</v>
      </c>
      <c r="AD388" s="127">
        <v>0.22923976608187124</v>
      </c>
      <c r="AE388" s="117">
        <v>1639</v>
      </c>
      <c r="AF388" s="127">
        <v>0.50920810313075515</v>
      </c>
      <c r="AG388" s="182"/>
      <c r="AH388" s="135"/>
      <c r="AI388" s="128"/>
      <c r="AJ388" s="135"/>
      <c r="AK388" s="128"/>
      <c r="AL388" s="186"/>
      <c r="AM388" s="180">
        <v>13</v>
      </c>
      <c r="AN388" s="127" t="s">
        <v>90</v>
      </c>
      <c r="AO388" s="180">
        <v>0</v>
      </c>
      <c r="AP388" s="127">
        <v>-1</v>
      </c>
      <c r="AQ388" s="117">
        <v>0</v>
      </c>
      <c r="AR388" s="127" t="s">
        <v>90</v>
      </c>
      <c r="AS388" s="117">
        <v>0</v>
      </c>
      <c r="AT388" s="127">
        <v>-1</v>
      </c>
    </row>
    <row r="389" spans="2:46" s="4" customFormat="1" ht="15" hidden="1" customHeight="1" outlineLevel="1" x14ac:dyDescent="0.25">
      <c r="B389" s="52" t="s">
        <v>82</v>
      </c>
      <c r="C389" s="180">
        <v>44</v>
      </c>
      <c r="D389" s="127">
        <v>2.1428571428571428</v>
      </c>
      <c r="E389" s="117">
        <v>3609</v>
      </c>
      <c r="F389" s="127">
        <v>-7.6745970836531119E-2</v>
      </c>
      <c r="G389" s="117">
        <v>3653</v>
      </c>
      <c r="H389" s="127">
        <v>-6.8824878919194532E-2</v>
      </c>
      <c r="I389" s="180">
        <v>26</v>
      </c>
      <c r="J389" s="127">
        <v>25</v>
      </c>
      <c r="K389" s="117">
        <v>3609</v>
      </c>
      <c r="L389" s="127">
        <v>0.19305785123966945</v>
      </c>
      <c r="M389" s="117">
        <v>3635</v>
      </c>
      <c r="N389" s="127">
        <v>0.20125578321216131</v>
      </c>
      <c r="O389" s="182"/>
      <c r="P389" s="135"/>
      <c r="Q389" s="128"/>
      <c r="R389" s="135"/>
      <c r="S389" s="128"/>
      <c r="T389" s="186"/>
      <c r="U389" s="182"/>
      <c r="V389" s="135"/>
      <c r="W389" s="128"/>
      <c r="X389" s="135"/>
      <c r="Y389" s="128"/>
      <c r="Z389" s="186"/>
      <c r="AA389" s="180">
        <v>18</v>
      </c>
      <c r="AB389" s="127">
        <v>3.5</v>
      </c>
      <c r="AC389" s="117">
        <v>0</v>
      </c>
      <c r="AD389" s="127">
        <v>-1</v>
      </c>
      <c r="AE389" s="117">
        <v>18</v>
      </c>
      <c r="AF389" s="127">
        <v>-0.97972972972972971</v>
      </c>
      <c r="AG389" s="182"/>
      <c r="AH389" s="135"/>
      <c r="AI389" s="128"/>
      <c r="AJ389" s="135"/>
      <c r="AK389" s="128"/>
      <c r="AL389" s="186"/>
      <c r="AM389" s="180">
        <v>0</v>
      </c>
      <c r="AN389" s="127">
        <v>-1</v>
      </c>
      <c r="AO389" s="180">
        <v>0</v>
      </c>
      <c r="AP389" s="127" t="s">
        <v>90</v>
      </c>
      <c r="AQ389" s="117">
        <v>0</v>
      </c>
      <c r="AR389" s="127" t="s">
        <v>90</v>
      </c>
      <c r="AS389" s="117">
        <v>0</v>
      </c>
      <c r="AT389" s="127" t="s">
        <v>90</v>
      </c>
    </row>
    <row r="390" spans="2:46" s="4" customFormat="1" ht="15" hidden="1" customHeight="1" outlineLevel="1" x14ac:dyDescent="0.25">
      <c r="B390" s="52" t="s">
        <v>83</v>
      </c>
      <c r="C390" s="180">
        <v>52</v>
      </c>
      <c r="D390" s="127">
        <v>1.4761904761904763</v>
      </c>
      <c r="E390" s="117">
        <v>2787</v>
      </c>
      <c r="F390" s="127">
        <v>-0.31031922791388267</v>
      </c>
      <c r="G390" s="117">
        <v>2839</v>
      </c>
      <c r="H390" s="127">
        <v>-0.3010832102412605</v>
      </c>
      <c r="I390" s="180">
        <v>4</v>
      </c>
      <c r="J390" s="127">
        <v>-0.55555555555555558</v>
      </c>
      <c r="K390" s="117">
        <v>2773</v>
      </c>
      <c r="L390" s="127">
        <v>-0.10950545921644184</v>
      </c>
      <c r="M390" s="117">
        <v>2777</v>
      </c>
      <c r="N390" s="127">
        <v>-0.11079090617995513</v>
      </c>
      <c r="O390" s="182"/>
      <c r="P390" s="135"/>
      <c r="Q390" s="128"/>
      <c r="R390" s="135"/>
      <c r="S390" s="128"/>
      <c r="T390" s="186"/>
      <c r="U390" s="182"/>
      <c r="V390" s="135"/>
      <c r="W390" s="128"/>
      <c r="X390" s="135"/>
      <c r="Y390" s="128"/>
      <c r="Z390" s="186"/>
      <c r="AA390" s="180">
        <v>39</v>
      </c>
      <c r="AB390" s="127">
        <v>6.8</v>
      </c>
      <c r="AC390" s="117">
        <v>14</v>
      </c>
      <c r="AD390" s="127">
        <v>-0.9848975188781014</v>
      </c>
      <c r="AE390" s="117">
        <v>53</v>
      </c>
      <c r="AF390" s="127">
        <v>-0.94313304721030045</v>
      </c>
      <c r="AG390" s="182"/>
      <c r="AH390" s="135"/>
      <c r="AI390" s="128"/>
      <c r="AJ390" s="135"/>
      <c r="AK390" s="128"/>
      <c r="AL390" s="186"/>
      <c r="AM390" s="180">
        <v>9</v>
      </c>
      <c r="AN390" s="127">
        <v>0.28571428571428581</v>
      </c>
      <c r="AO390" s="180">
        <v>0</v>
      </c>
      <c r="AP390" s="127" t="s">
        <v>90</v>
      </c>
      <c r="AQ390" s="117">
        <v>0</v>
      </c>
      <c r="AR390" s="127" t="s">
        <v>90</v>
      </c>
      <c r="AS390" s="117">
        <v>0</v>
      </c>
      <c r="AT390" s="127" t="s">
        <v>90</v>
      </c>
    </row>
    <row r="391" spans="2:46" s="4" customFormat="1" ht="15" hidden="1" customHeight="1" outlineLevel="1" x14ac:dyDescent="0.25">
      <c r="B391" s="52" t="s">
        <v>84</v>
      </c>
      <c r="C391" s="180">
        <v>27</v>
      </c>
      <c r="D391" s="127">
        <v>-6.8965517241379337E-2</v>
      </c>
      <c r="E391" s="117">
        <v>3487</v>
      </c>
      <c r="F391" s="127">
        <v>-0.1926371845334568</v>
      </c>
      <c r="G391" s="117">
        <v>3514</v>
      </c>
      <c r="H391" s="127">
        <v>-0.19181232750689969</v>
      </c>
      <c r="I391" s="180">
        <v>7</v>
      </c>
      <c r="J391" s="127">
        <v>0</v>
      </c>
      <c r="K391" s="117">
        <v>3475</v>
      </c>
      <c r="L391" s="127">
        <v>-9.102798849071414E-2</v>
      </c>
      <c r="M391" s="117">
        <v>3482</v>
      </c>
      <c r="N391" s="127">
        <v>-9.0861618798955601E-2</v>
      </c>
      <c r="O391" s="182"/>
      <c r="P391" s="135"/>
      <c r="Q391" s="128"/>
      <c r="R391" s="135"/>
      <c r="S391" s="128"/>
      <c r="T391" s="186"/>
      <c r="U391" s="182"/>
      <c r="V391" s="135"/>
      <c r="W391" s="128"/>
      <c r="X391" s="135"/>
      <c r="Y391" s="128"/>
      <c r="Z391" s="186"/>
      <c r="AA391" s="180">
        <v>10</v>
      </c>
      <c r="AB391" s="127">
        <v>-0.375</v>
      </c>
      <c r="AC391" s="117">
        <v>12</v>
      </c>
      <c r="AD391" s="127">
        <v>-0.97580645161290325</v>
      </c>
      <c r="AE391" s="117">
        <v>22</v>
      </c>
      <c r="AF391" s="127">
        <v>-0.95703125</v>
      </c>
      <c r="AG391" s="182"/>
      <c r="AH391" s="135"/>
      <c r="AI391" s="128"/>
      <c r="AJ391" s="135"/>
      <c r="AK391" s="128"/>
      <c r="AL391" s="186"/>
      <c r="AM391" s="180">
        <v>10</v>
      </c>
      <c r="AN391" s="127">
        <v>1.5</v>
      </c>
      <c r="AO391" s="180">
        <v>0</v>
      </c>
      <c r="AP391" s="127">
        <v>-1</v>
      </c>
      <c r="AQ391" s="117">
        <v>0</v>
      </c>
      <c r="AR391" s="127" t="s">
        <v>90</v>
      </c>
      <c r="AS391" s="117">
        <v>0</v>
      </c>
      <c r="AT391" s="127">
        <v>-1</v>
      </c>
    </row>
    <row r="392" spans="2:46" s="4" customFormat="1" ht="15" hidden="1" customHeight="1" outlineLevel="1" x14ac:dyDescent="0.25">
      <c r="B392" s="52" t="s">
        <v>85</v>
      </c>
      <c r="C392" s="180">
        <v>12</v>
      </c>
      <c r="D392" s="127">
        <v>-0.4285714285714286</v>
      </c>
      <c r="E392" s="117">
        <v>3150</v>
      </c>
      <c r="F392" s="127">
        <v>-0.31132487975513778</v>
      </c>
      <c r="G392" s="117">
        <v>3162</v>
      </c>
      <c r="H392" s="127">
        <v>-0.31186071817192595</v>
      </c>
      <c r="I392" s="180">
        <v>6</v>
      </c>
      <c r="J392" s="127">
        <v>2</v>
      </c>
      <c r="K392" s="117">
        <v>3144</v>
      </c>
      <c r="L392" s="127">
        <v>-0.18843572534847708</v>
      </c>
      <c r="M392" s="117">
        <v>3150</v>
      </c>
      <c r="N392" s="127">
        <v>-0.18730650154798767</v>
      </c>
      <c r="O392" s="182"/>
      <c r="P392" s="135"/>
      <c r="Q392" s="128"/>
      <c r="R392" s="135"/>
      <c r="S392" s="128"/>
      <c r="T392" s="186"/>
      <c r="U392" s="182"/>
      <c r="V392" s="135"/>
      <c r="W392" s="128"/>
      <c r="X392" s="135"/>
      <c r="Y392" s="128"/>
      <c r="Z392" s="186"/>
      <c r="AA392" s="180">
        <v>4</v>
      </c>
      <c r="AB392" s="127">
        <v>-0.55555555555555558</v>
      </c>
      <c r="AC392" s="117">
        <v>6</v>
      </c>
      <c r="AD392" s="127">
        <v>-0.99142857142857144</v>
      </c>
      <c r="AE392" s="117">
        <v>10</v>
      </c>
      <c r="AF392" s="127">
        <v>-0.98589562764456984</v>
      </c>
      <c r="AG392" s="182"/>
      <c r="AH392" s="135"/>
      <c r="AI392" s="128"/>
      <c r="AJ392" s="135"/>
      <c r="AK392" s="128"/>
      <c r="AL392" s="186"/>
      <c r="AM392" s="180">
        <v>2</v>
      </c>
      <c r="AN392" s="127">
        <v>-0.8</v>
      </c>
      <c r="AO392" s="180">
        <v>0</v>
      </c>
      <c r="AP392" s="127" t="s">
        <v>90</v>
      </c>
      <c r="AQ392" s="117">
        <v>0</v>
      </c>
      <c r="AR392" s="127" t="s">
        <v>90</v>
      </c>
      <c r="AS392" s="117">
        <v>0</v>
      </c>
      <c r="AT392" s="127" t="s">
        <v>90</v>
      </c>
    </row>
    <row r="393" spans="2:46" s="4" customFormat="1" ht="15" hidden="1" customHeight="1" outlineLevel="1" x14ac:dyDescent="0.25">
      <c r="B393" s="52" t="s">
        <v>86</v>
      </c>
      <c r="C393" s="180">
        <v>26</v>
      </c>
      <c r="D393" s="127">
        <v>-0.10344827586206895</v>
      </c>
      <c r="E393" s="117">
        <v>2456</v>
      </c>
      <c r="F393" s="127">
        <v>-0.4421985010220304</v>
      </c>
      <c r="G393" s="117">
        <v>2482</v>
      </c>
      <c r="H393" s="127">
        <v>-0.43998194945848379</v>
      </c>
      <c r="I393" s="180">
        <v>11</v>
      </c>
      <c r="J393" s="127">
        <v>-0.3125</v>
      </c>
      <c r="K393" s="117">
        <v>2452</v>
      </c>
      <c r="L393" s="127">
        <v>-0.35183716627015593</v>
      </c>
      <c r="M393" s="117">
        <v>2463</v>
      </c>
      <c r="N393" s="127">
        <v>-0.35167149249802576</v>
      </c>
      <c r="O393" s="182"/>
      <c r="P393" s="135"/>
      <c r="Q393" s="128"/>
      <c r="R393" s="135"/>
      <c r="S393" s="128"/>
      <c r="T393" s="186"/>
      <c r="U393" s="182"/>
      <c r="V393" s="135"/>
      <c r="W393" s="128"/>
      <c r="X393" s="135"/>
      <c r="Y393" s="128"/>
      <c r="Z393" s="186"/>
      <c r="AA393" s="180">
        <v>6</v>
      </c>
      <c r="AB393" s="127">
        <v>-0.45454545454545459</v>
      </c>
      <c r="AC393" s="117">
        <v>4</v>
      </c>
      <c r="AD393" s="127">
        <v>-0.99354838709677418</v>
      </c>
      <c r="AE393" s="117">
        <v>10</v>
      </c>
      <c r="AF393" s="127">
        <v>-0.98415213946117275</v>
      </c>
      <c r="AG393" s="182"/>
      <c r="AH393" s="135"/>
      <c r="AI393" s="128"/>
      <c r="AJ393" s="135"/>
      <c r="AK393" s="128"/>
      <c r="AL393" s="186"/>
      <c r="AM393" s="180">
        <v>8</v>
      </c>
      <c r="AN393" s="127">
        <v>3</v>
      </c>
      <c r="AO393" s="180">
        <v>1</v>
      </c>
      <c r="AP393" s="127" t="s">
        <v>90</v>
      </c>
      <c r="AQ393" s="117">
        <v>0</v>
      </c>
      <c r="AR393" s="127" t="s">
        <v>90</v>
      </c>
      <c r="AS393" s="117">
        <v>1</v>
      </c>
      <c r="AT393" s="127" t="s">
        <v>90</v>
      </c>
    </row>
    <row r="394" spans="2:46" s="4" customFormat="1" ht="15" hidden="1" customHeight="1" outlineLevel="1" x14ac:dyDescent="0.25">
      <c r="B394" s="52" t="s">
        <v>87</v>
      </c>
      <c r="C394" s="180">
        <v>1480</v>
      </c>
      <c r="D394" s="127">
        <v>-0.19956733369388857</v>
      </c>
      <c r="E394" s="117">
        <v>4670</v>
      </c>
      <c r="F394" s="127">
        <v>-0.27809553253980523</v>
      </c>
      <c r="G394" s="117">
        <v>6150</v>
      </c>
      <c r="H394" s="127">
        <v>-0.2606395768213513</v>
      </c>
      <c r="I394" s="180">
        <v>1269</v>
      </c>
      <c r="J394" s="127">
        <v>-0.17917205692108662</v>
      </c>
      <c r="K394" s="117">
        <v>3228</v>
      </c>
      <c r="L394" s="127">
        <v>-0.36469198976579409</v>
      </c>
      <c r="M394" s="117">
        <v>4497</v>
      </c>
      <c r="N394" s="127">
        <v>-0.32141240380262559</v>
      </c>
      <c r="O394" s="182"/>
      <c r="P394" s="135"/>
      <c r="Q394" s="128"/>
      <c r="R394" s="135"/>
      <c r="S394" s="128"/>
      <c r="T394" s="186"/>
      <c r="U394" s="182"/>
      <c r="V394" s="135"/>
      <c r="W394" s="128"/>
      <c r="X394" s="135"/>
      <c r="Y394" s="128"/>
      <c r="Z394" s="186"/>
      <c r="AA394" s="180">
        <v>208</v>
      </c>
      <c r="AB394" s="127">
        <v>-0.27017543859649118</v>
      </c>
      <c r="AC394" s="117">
        <v>1442</v>
      </c>
      <c r="AD394" s="127">
        <v>3.8904899135446591E-2</v>
      </c>
      <c r="AE394" s="117">
        <v>1650</v>
      </c>
      <c r="AF394" s="127">
        <v>-1.3747758517632991E-2</v>
      </c>
      <c r="AG394" s="182"/>
      <c r="AH394" s="135"/>
      <c r="AI394" s="128"/>
      <c r="AJ394" s="135"/>
      <c r="AK394" s="128"/>
      <c r="AL394" s="186"/>
      <c r="AM394" s="180">
        <v>3</v>
      </c>
      <c r="AN394" s="127">
        <v>-0.83333333333333337</v>
      </c>
      <c r="AO394" s="180">
        <v>0</v>
      </c>
      <c r="AP394" s="127" t="s">
        <v>90</v>
      </c>
      <c r="AQ394" s="117">
        <v>0</v>
      </c>
      <c r="AR394" s="127" t="s">
        <v>90</v>
      </c>
      <c r="AS394" s="117">
        <v>0</v>
      </c>
      <c r="AT394" s="127" t="s">
        <v>90</v>
      </c>
    </row>
    <row r="395" spans="2:46" s="4" customFormat="1" ht="15" hidden="1" customHeight="1" outlineLevel="1" x14ac:dyDescent="0.25">
      <c r="B395" s="52" t="s">
        <v>88</v>
      </c>
      <c r="C395" s="180">
        <v>3235</v>
      </c>
      <c r="D395" s="127">
        <v>-1.0400734169470738E-2</v>
      </c>
      <c r="E395" s="117">
        <v>6665</v>
      </c>
      <c r="F395" s="127">
        <v>-0.31704068039758171</v>
      </c>
      <c r="G395" s="117">
        <v>9900</v>
      </c>
      <c r="H395" s="127">
        <v>-0.24009824992324225</v>
      </c>
      <c r="I395" s="180">
        <v>2499</v>
      </c>
      <c r="J395" s="127">
        <v>-3.6994219653179172E-2</v>
      </c>
      <c r="K395" s="117">
        <v>5719</v>
      </c>
      <c r="L395" s="127">
        <v>-0.27890556045895853</v>
      </c>
      <c r="M395" s="117">
        <v>8218</v>
      </c>
      <c r="N395" s="127">
        <v>-0.21926657799733995</v>
      </c>
      <c r="O395" s="182"/>
      <c r="P395" s="135"/>
      <c r="Q395" s="128"/>
      <c r="R395" s="135"/>
      <c r="S395" s="128"/>
      <c r="T395" s="186"/>
      <c r="U395" s="182"/>
      <c r="V395" s="135"/>
      <c r="W395" s="128"/>
      <c r="X395" s="135"/>
      <c r="Y395" s="128"/>
      <c r="Z395" s="186"/>
      <c r="AA395" s="180">
        <v>690</v>
      </c>
      <c r="AB395" s="127">
        <v>2.6785714285714191E-2</v>
      </c>
      <c r="AC395" s="117">
        <v>946</v>
      </c>
      <c r="AD395" s="127">
        <v>-0.48249452954048144</v>
      </c>
      <c r="AE395" s="117">
        <v>1636</v>
      </c>
      <c r="AF395" s="127">
        <v>-0.34560000000000002</v>
      </c>
      <c r="AG395" s="182"/>
      <c r="AH395" s="135"/>
      <c r="AI395" s="128"/>
      <c r="AJ395" s="135"/>
      <c r="AK395" s="128"/>
      <c r="AL395" s="186"/>
      <c r="AM395" s="180">
        <v>46</v>
      </c>
      <c r="AN395" s="127">
        <v>22</v>
      </c>
      <c r="AO395" s="180">
        <v>0</v>
      </c>
      <c r="AP395" s="127" t="s">
        <v>90</v>
      </c>
      <c r="AQ395" s="117">
        <v>0</v>
      </c>
      <c r="AR395" s="127" t="s">
        <v>90</v>
      </c>
      <c r="AS395" s="117">
        <v>0</v>
      </c>
      <c r="AT395" s="127" t="s">
        <v>90</v>
      </c>
    </row>
    <row r="396" spans="2:46" s="4" customFormat="1" ht="15" hidden="1" customHeight="1" outlineLevel="1" x14ac:dyDescent="0.25">
      <c r="B396" s="52" t="s">
        <v>89</v>
      </c>
      <c r="C396" s="180">
        <v>3397</v>
      </c>
      <c r="D396" s="127">
        <v>0.3151374370886566</v>
      </c>
      <c r="E396" s="117">
        <v>7369</v>
      </c>
      <c r="F396" s="127">
        <v>-0.37656514382402706</v>
      </c>
      <c r="G396" s="117">
        <v>10766</v>
      </c>
      <c r="H396" s="127">
        <v>-0.25251683677011738</v>
      </c>
      <c r="I396" s="180">
        <v>2471</v>
      </c>
      <c r="J396" s="127">
        <v>0.25050607287449389</v>
      </c>
      <c r="K396" s="117">
        <v>5800</v>
      </c>
      <c r="L396" s="127">
        <v>-0.44295044179792542</v>
      </c>
      <c r="M396" s="117">
        <v>8271</v>
      </c>
      <c r="N396" s="127">
        <v>-0.33233774620600576</v>
      </c>
      <c r="O396" s="182"/>
      <c r="P396" s="135"/>
      <c r="Q396" s="128"/>
      <c r="R396" s="135"/>
      <c r="S396" s="128"/>
      <c r="T396" s="186"/>
      <c r="U396" s="182"/>
      <c r="V396" s="135"/>
      <c r="W396" s="128"/>
      <c r="X396" s="135"/>
      <c r="Y396" s="128"/>
      <c r="Z396" s="186"/>
      <c r="AA396" s="180">
        <v>915</v>
      </c>
      <c r="AB396" s="127">
        <v>0.61660777385159005</v>
      </c>
      <c r="AC396" s="117">
        <v>1569</v>
      </c>
      <c r="AD396" s="127">
        <v>0.11434659090909083</v>
      </c>
      <c r="AE396" s="117">
        <v>2484</v>
      </c>
      <c r="AF396" s="127">
        <v>0.25835866261398177</v>
      </c>
      <c r="AG396" s="182"/>
      <c r="AH396" s="135"/>
      <c r="AI396" s="128"/>
      <c r="AJ396" s="135"/>
      <c r="AK396" s="128"/>
      <c r="AL396" s="186"/>
      <c r="AM396" s="180">
        <v>11</v>
      </c>
      <c r="AN396" s="127">
        <v>-0.73170731707317072</v>
      </c>
      <c r="AO396" s="180">
        <v>0</v>
      </c>
      <c r="AP396" s="127" t="s">
        <v>90</v>
      </c>
      <c r="AQ396" s="117">
        <v>0</v>
      </c>
      <c r="AR396" s="127" t="s">
        <v>90</v>
      </c>
      <c r="AS396" s="117">
        <v>0</v>
      </c>
      <c r="AT396" s="127" t="s">
        <v>90</v>
      </c>
    </row>
    <row r="397" spans="2:46" s="4" customFormat="1" ht="15.75" collapsed="1" x14ac:dyDescent="0.25">
      <c r="B397" s="64">
        <v>1989</v>
      </c>
      <c r="C397" s="184">
        <v>21068</v>
      </c>
      <c r="D397" s="66">
        <v>5.8693467336683458E-2</v>
      </c>
      <c r="E397" s="185">
        <v>66208</v>
      </c>
      <c r="F397" s="66">
        <v>-0.21196900627254012</v>
      </c>
      <c r="G397" s="185">
        <v>87276</v>
      </c>
      <c r="H397" s="66">
        <v>-0.1601374173619331</v>
      </c>
      <c r="I397" s="184">
        <v>15040</v>
      </c>
      <c r="J397" s="66">
        <v>-1.1953778722273434E-3</v>
      </c>
      <c r="K397" s="185">
        <v>57168</v>
      </c>
      <c r="L397" s="66">
        <v>-0.19081657206754521</v>
      </c>
      <c r="M397" s="185">
        <v>72208</v>
      </c>
      <c r="N397" s="66">
        <v>-0.15750172097961657</v>
      </c>
      <c r="O397" s="183"/>
      <c r="P397" s="66"/>
      <c r="Q397" s="65"/>
      <c r="R397" s="66"/>
      <c r="S397" s="65"/>
      <c r="T397" s="187"/>
      <c r="U397" s="183"/>
      <c r="V397" s="66"/>
      <c r="W397" s="65"/>
      <c r="X397" s="66"/>
      <c r="Y397" s="65"/>
      <c r="Z397" s="187"/>
      <c r="AA397" s="184">
        <v>5891</v>
      </c>
      <c r="AB397" s="66">
        <v>0.24677248677248675</v>
      </c>
      <c r="AC397" s="185">
        <v>9040</v>
      </c>
      <c r="AD397" s="66">
        <v>-0.32375822860562542</v>
      </c>
      <c r="AE397" s="185">
        <v>14931</v>
      </c>
      <c r="AF397" s="66">
        <v>-0.17476372077599067</v>
      </c>
      <c r="AG397" s="183"/>
      <c r="AH397" s="66"/>
      <c r="AI397" s="65"/>
      <c r="AJ397" s="66"/>
      <c r="AK397" s="65"/>
      <c r="AL397" s="187"/>
      <c r="AM397" s="184">
        <v>133</v>
      </c>
      <c r="AN397" s="66">
        <v>0.16666666666666674</v>
      </c>
      <c r="AO397" s="184">
        <v>4</v>
      </c>
      <c r="AP397" s="66">
        <v>0.33333333333333326</v>
      </c>
      <c r="AQ397" s="185">
        <v>0</v>
      </c>
      <c r="AR397" s="66" t="s">
        <v>90</v>
      </c>
      <c r="AS397" s="185">
        <v>4</v>
      </c>
      <c r="AT397" s="66">
        <v>0.33333333333333326</v>
      </c>
    </row>
    <row r="398" spans="2:46" s="4" customFormat="1" ht="15" hidden="1" customHeight="1" outlineLevel="1" x14ac:dyDescent="0.25">
      <c r="B398" s="52" t="s">
        <v>78</v>
      </c>
      <c r="C398" s="180">
        <v>4101</v>
      </c>
      <c r="D398" s="127">
        <v>0.13948318977493757</v>
      </c>
      <c r="E398" s="117">
        <v>10004</v>
      </c>
      <c r="F398" s="127">
        <v>0.26504805260495701</v>
      </c>
      <c r="G398" s="117">
        <v>14105</v>
      </c>
      <c r="H398" s="127">
        <v>0.22577561484313891</v>
      </c>
      <c r="I398" s="180">
        <v>2787</v>
      </c>
      <c r="J398" s="127">
        <v>0.284331797235023</v>
      </c>
      <c r="K398" s="117">
        <v>8542</v>
      </c>
      <c r="L398" s="127">
        <v>0.34181589695256043</v>
      </c>
      <c r="M398" s="117">
        <v>11329</v>
      </c>
      <c r="N398" s="127">
        <v>0.32720243673851912</v>
      </c>
      <c r="O398" s="182"/>
      <c r="P398" s="135"/>
      <c r="Q398" s="128"/>
      <c r="R398" s="135"/>
      <c r="S398" s="128"/>
      <c r="T398" s="186"/>
      <c r="U398" s="182"/>
      <c r="V398" s="135"/>
      <c r="W398" s="128"/>
      <c r="X398" s="135"/>
      <c r="Y398" s="128"/>
      <c r="Z398" s="186"/>
      <c r="AA398" s="180">
        <v>1310</v>
      </c>
      <c r="AB398" s="127">
        <v>-7.0921985815602828E-2</v>
      </c>
      <c r="AC398" s="117">
        <v>1462</v>
      </c>
      <c r="AD398" s="127">
        <v>-5.1880674448767872E-2</v>
      </c>
      <c r="AE398" s="117">
        <v>2772</v>
      </c>
      <c r="AF398" s="127">
        <v>-6.0975609756097615E-2</v>
      </c>
      <c r="AG398" s="182"/>
      <c r="AH398" s="135"/>
      <c r="AI398" s="128"/>
      <c r="AJ398" s="135"/>
      <c r="AK398" s="128"/>
      <c r="AL398" s="186"/>
      <c r="AM398" s="180">
        <v>4</v>
      </c>
      <c r="AN398" s="127">
        <v>-0.78947368421052633</v>
      </c>
      <c r="AO398" s="180">
        <v>0</v>
      </c>
      <c r="AP398" s="127" t="s">
        <v>90</v>
      </c>
      <c r="AQ398" s="117">
        <v>0</v>
      </c>
      <c r="AR398" s="127" t="s">
        <v>90</v>
      </c>
      <c r="AS398" s="117">
        <v>0</v>
      </c>
      <c r="AT398" s="127" t="s">
        <v>90</v>
      </c>
    </row>
    <row r="399" spans="2:46" s="4" customFormat="1" ht="15" hidden="1" customHeight="1" outlineLevel="1" x14ac:dyDescent="0.25">
      <c r="B399" s="52" t="s">
        <v>79</v>
      </c>
      <c r="C399" s="180">
        <v>3266</v>
      </c>
      <c r="D399" s="127">
        <v>-8.5666293393057091E-2</v>
      </c>
      <c r="E399" s="117">
        <v>9166</v>
      </c>
      <c r="F399" s="127">
        <v>0.39725609756097557</v>
      </c>
      <c r="G399" s="117">
        <v>12432</v>
      </c>
      <c r="H399" s="127">
        <v>0.22700355309909193</v>
      </c>
      <c r="I399" s="180">
        <v>2446</v>
      </c>
      <c r="J399" s="127">
        <v>0.20019627085377811</v>
      </c>
      <c r="K399" s="117">
        <v>7894</v>
      </c>
      <c r="L399" s="127">
        <v>0.58133012820512819</v>
      </c>
      <c r="M399" s="117">
        <v>10340</v>
      </c>
      <c r="N399" s="127">
        <v>0.47083926031294454</v>
      </c>
      <c r="O399" s="182"/>
      <c r="P399" s="135"/>
      <c r="Q399" s="128"/>
      <c r="R399" s="135"/>
      <c r="S399" s="128"/>
      <c r="T399" s="186"/>
      <c r="U399" s="182"/>
      <c r="V399" s="135"/>
      <c r="W399" s="128"/>
      <c r="X399" s="135"/>
      <c r="Y399" s="128"/>
      <c r="Z399" s="186"/>
      <c r="AA399" s="180">
        <v>805</v>
      </c>
      <c r="AB399" s="127">
        <v>-0.46829590488771466</v>
      </c>
      <c r="AC399" s="117">
        <v>1272</v>
      </c>
      <c r="AD399" s="127">
        <v>-0.18877551020408168</v>
      </c>
      <c r="AE399" s="117">
        <v>2077</v>
      </c>
      <c r="AF399" s="127">
        <v>-0.32608695652173914</v>
      </c>
      <c r="AG399" s="182"/>
      <c r="AH399" s="135"/>
      <c r="AI399" s="128"/>
      <c r="AJ399" s="135"/>
      <c r="AK399" s="128"/>
      <c r="AL399" s="186"/>
      <c r="AM399" s="180">
        <v>15</v>
      </c>
      <c r="AN399" s="127">
        <v>-0.25</v>
      </c>
      <c r="AO399" s="180">
        <v>0</v>
      </c>
      <c r="AP399" s="127" t="s">
        <v>90</v>
      </c>
      <c r="AQ399" s="117">
        <v>0</v>
      </c>
      <c r="AR399" s="127" t="s">
        <v>90</v>
      </c>
      <c r="AS399" s="117">
        <v>0</v>
      </c>
      <c r="AT399" s="127" t="s">
        <v>90</v>
      </c>
    </row>
    <row r="400" spans="2:46" s="4" customFormat="1" ht="15" hidden="1" customHeight="1" outlineLevel="1" x14ac:dyDescent="0.25">
      <c r="B400" s="52" t="s">
        <v>80</v>
      </c>
      <c r="C400" s="180">
        <v>3175</v>
      </c>
      <c r="D400" s="127">
        <v>-0.11263275572945775</v>
      </c>
      <c r="E400" s="117">
        <v>9161</v>
      </c>
      <c r="F400" s="127">
        <v>0.36283844094019635</v>
      </c>
      <c r="G400" s="117">
        <v>12336</v>
      </c>
      <c r="H400" s="127">
        <v>0.19766990291262143</v>
      </c>
      <c r="I400" s="180">
        <v>2362</v>
      </c>
      <c r="J400" s="127">
        <v>0.10065237651444559</v>
      </c>
      <c r="K400" s="117">
        <v>7633</v>
      </c>
      <c r="L400" s="127">
        <v>0.50879620478355414</v>
      </c>
      <c r="M400" s="117">
        <v>9995</v>
      </c>
      <c r="N400" s="127">
        <v>0.38723108952116592</v>
      </c>
      <c r="O400" s="182"/>
      <c r="P400" s="135"/>
      <c r="Q400" s="128"/>
      <c r="R400" s="135"/>
      <c r="S400" s="128"/>
      <c r="T400" s="186"/>
      <c r="U400" s="182"/>
      <c r="V400" s="135"/>
      <c r="W400" s="128"/>
      <c r="X400" s="135"/>
      <c r="Y400" s="128"/>
      <c r="Z400" s="186"/>
      <c r="AA400" s="180">
        <v>811</v>
      </c>
      <c r="AB400" s="127">
        <v>-0.42685512367491163</v>
      </c>
      <c r="AC400" s="117">
        <v>1528</v>
      </c>
      <c r="AD400" s="127">
        <v>-8.1178592904389668E-2</v>
      </c>
      <c r="AE400" s="117">
        <v>2339</v>
      </c>
      <c r="AF400" s="127">
        <v>-0.24009096816114361</v>
      </c>
      <c r="AG400" s="182"/>
      <c r="AH400" s="135"/>
      <c r="AI400" s="128"/>
      <c r="AJ400" s="135"/>
      <c r="AK400" s="128"/>
      <c r="AL400" s="186"/>
      <c r="AM400" s="180">
        <v>2</v>
      </c>
      <c r="AN400" s="127">
        <v>-0.88235294117647056</v>
      </c>
      <c r="AO400" s="180">
        <v>0</v>
      </c>
      <c r="AP400" s="127" t="s">
        <v>90</v>
      </c>
      <c r="AQ400" s="117">
        <v>0</v>
      </c>
      <c r="AR400" s="127" t="s">
        <v>90</v>
      </c>
      <c r="AS400" s="117">
        <v>0</v>
      </c>
      <c r="AT400" s="127" t="s">
        <v>90</v>
      </c>
    </row>
    <row r="401" spans="2:46" s="4" customFormat="1" ht="15" hidden="1" customHeight="1" outlineLevel="1" x14ac:dyDescent="0.25">
      <c r="B401" s="52" t="s">
        <v>81</v>
      </c>
      <c r="C401" s="180">
        <v>1543</v>
      </c>
      <c r="D401" s="127">
        <v>-0.25530888030888033</v>
      </c>
      <c r="E401" s="117">
        <v>6392</v>
      </c>
      <c r="F401" s="127">
        <v>0.55750487329434706</v>
      </c>
      <c r="G401" s="117">
        <v>7935</v>
      </c>
      <c r="H401" s="127">
        <v>0.28481217616580312</v>
      </c>
      <c r="I401" s="180">
        <v>1311</v>
      </c>
      <c r="J401" s="127">
        <v>-0.18571428571428572</v>
      </c>
      <c r="K401" s="117">
        <v>5537</v>
      </c>
      <c r="L401" s="127">
        <v>0.83953488372093021</v>
      </c>
      <c r="M401" s="117">
        <v>6848</v>
      </c>
      <c r="N401" s="127">
        <v>0.48225108225108215</v>
      </c>
      <c r="O401" s="182"/>
      <c r="P401" s="135"/>
      <c r="Q401" s="128"/>
      <c r="R401" s="135"/>
      <c r="S401" s="128"/>
      <c r="T401" s="186"/>
      <c r="U401" s="182"/>
      <c r="V401" s="135"/>
      <c r="W401" s="128"/>
      <c r="X401" s="135"/>
      <c r="Y401" s="128"/>
      <c r="Z401" s="186"/>
      <c r="AA401" s="180">
        <v>231</v>
      </c>
      <c r="AB401" s="127">
        <v>-0.46896551724137936</v>
      </c>
      <c r="AC401" s="117">
        <v>855</v>
      </c>
      <c r="AD401" s="127">
        <v>-0.21846435100548445</v>
      </c>
      <c r="AE401" s="117">
        <v>1086</v>
      </c>
      <c r="AF401" s="127">
        <v>-0.28973185088292996</v>
      </c>
      <c r="AG401" s="182"/>
      <c r="AH401" s="135"/>
      <c r="AI401" s="128"/>
      <c r="AJ401" s="135"/>
      <c r="AK401" s="128"/>
      <c r="AL401" s="186"/>
      <c r="AM401" s="180">
        <v>0</v>
      </c>
      <c r="AN401" s="127">
        <v>-1</v>
      </c>
      <c r="AO401" s="180">
        <v>1</v>
      </c>
      <c r="AP401" s="127" t="s">
        <v>90</v>
      </c>
      <c r="AQ401" s="117">
        <v>0</v>
      </c>
      <c r="AR401" s="127" t="s">
        <v>90</v>
      </c>
      <c r="AS401" s="117">
        <v>1</v>
      </c>
      <c r="AT401" s="127" t="s">
        <v>90</v>
      </c>
    </row>
    <row r="402" spans="2:46" s="4" customFormat="1" ht="15" hidden="1" customHeight="1" outlineLevel="1" x14ac:dyDescent="0.25">
      <c r="B402" s="52" t="s">
        <v>82</v>
      </c>
      <c r="C402" s="180">
        <v>14</v>
      </c>
      <c r="D402" s="127">
        <v>-0.97712418300653592</v>
      </c>
      <c r="E402" s="117">
        <v>3909</v>
      </c>
      <c r="F402" s="127">
        <v>0.75134408602150549</v>
      </c>
      <c r="G402" s="117">
        <v>3923</v>
      </c>
      <c r="H402" s="127">
        <v>0.37939521800281284</v>
      </c>
      <c r="I402" s="180">
        <v>1</v>
      </c>
      <c r="J402" s="127">
        <v>-0.99834710743801658</v>
      </c>
      <c r="K402" s="117">
        <v>3025</v>
      </c>
      <c r="L402" s="127">
        <v>0.84226552984165659</v>
      </c>
      <c r="M402" s="117">
        <v>3026</v>
      </c>
      <c r="N402" s="127">
        <v>0.34668446817979537</v>
      </c>
      <c r="O402" s="182"/>
      <c r="P402" s="135"/>
      <c r="Q402" s="128"/>
      <c r="R402" s="135"/>
      <c r="S402" s="128"/>
      <c r="T402" s="186"/>
      <c r="U402" s="182"/>
      <c r="V402" s="135"/>
      <c r="W402" s="128"/>
      <c r="X402" s="135"/>
      <c r="Y402" s="128"/>
      <c r="Z402" s="186"/>
      <c r="AA402" s="180">
        <v>4</v>
      </c>
      <c r="AB402" s="127">
        <v>-0.19999999999999996</v>
      </c>
      <c r="AC402" s="117">
        <v>884</v>
      </c>
      <c r="AD402" s="127">
        <v>0.49830508474576263</v>
      </c>
      <c r="AE402" s="117">
        <v>888</v>
      </c>
      <c r="AF402" s="127">
        <v>0.49243697478991599</v>
      </c>
      <c r="AG402" s="182"/>
      <c r="AH402" s="135"/>
      <c r="AI402" s="128"/>
      <c r="AJ402" s="135"/>
      <c r="AK402" s="128"/>
      <c r="AL402" s="186"/>
      <c r="AM402" s="180">
        <v>9</v>
      </c>
      <c r="AN402" s="127">
        <v>3.5</v>
      </c>
      <c r="AO402" s="180">
        <v>0</v>
      </c>
      <c r="AP402" s="127" t="s">
        <v>90</v>
      </c>
      <c r="AQ402" s="117">
        <v>0</v>
      </c>
      <c r="AR402" s="127" t="s">
        <v>90</v>
      </c>
      <c r="AS402" s="117">
        <v>0</v>
      </c>
      <c r="AT402" s="127" t="s">
        <v>90</v>
      </c>
    </row>
    <row r="403" spans="2:46" s="4" customFormat="1" ht="15" hidden="1" customHeight="1" outlineLevel="1" x14ac:dyDescent="0.25">
      <c r="B403" s="52" t="s">
        <v>83</v>
      </c>
      <c r="C403" s="180">
        <v>21</v>
      </c>
      <c r="D403" s="127">
        <v>-0.9682299546142209</v>
      </c>
      <c r="E403" s="117">
        <v>4041</v>
      </c>
      <c r="F403" s="127">
        <v>0.43654461429079272</v>
      </c>
      <c r="G403" s="117">
        <v>4062</v>
      </c>
      <c r="H403" s="127">
        <v>0.16925734024179628</v>
      </c>
      <c r="I403" s="180">
        <v>9</v>
      </c>
      <c r="J403" s="127">
        <v>-0.98600311041990674</v>
      </c>
      <c r="K403" s="117">
        <v>3114</v>
      </c>
      <c r="L403" s="127">
        <v>0.44702602230483279</v>
      </c>
      <c r="M403" s="117">
        <v>3123</v>
      </c>
      <c r="N403" s="127">
        <v>0.11735241502683369</v>
      </c>
      <c r="O403" s="182"/>
      <c r="P403" s="135"/>
      <c r="Q403" s="128"/>
      <c r="R403" s="135"/>
      <c r="S403" s="128"/>
      <c r="T403" s="186"/>
      <c r="U403" s="182"/>
      <c r="V403" s="135"/>
      <c r="W403" s="128"/>
      <c r="X403" s="135"/>
      <c r="Y403" s="128"/>
      <c r="Z403" s="186"/>
      <c r="AA403" s="180">
        <v>5</v>
      </c>
      <c r="AB403" s="127">
        <v>0</v>
      </c>
      <c r="AC403" s="117">
        <v>927</v>
      </c>
      <c r="AD403" s="127">
        <v>0.40242057488653549</v>
      </c>
      <c r="AE403" s="117">
        <v>932</v>
      </c>
      <c r="AF403" s="127">
        <v>0.39939939939939939</v>
      </c>
      <c r="AG403" s="182"/>
      <c r="AH403" s="135"/>
      <c r="AI403" s="128"/>
      <c r="AJ403" s="135"/>
      <c r="AK403" s="128"/>
      <c r="AL403" s="186"/>
      <c r="AM403" s="180">
        <v>7</v>
      </c>
      <c r="AN403" s="127">
        <v>-0.46153846153846156</v>
      </c>
      <c r="AO403" s="180">
        <v>0</v>
      </c>
      <c r="AP403" s="127" t="s">
        <v>90</v>
      </c>
      <c r="AQ403" s="117">
        <v>0</v>
      </c>
      <c r="AR403" s="127" t="s">
        <v>90</v>
      </c>
      <c r="AS403" s="117">
        <v>0</v>
      </c>
      <c r="AT403" s="127" t="s">
        <v>90</v>
      </c>
    </row>
    <row r="404" spans="2:46" s="4" customFormat="1" ht="15" hidden="1" customHeight="1" outlineLevel="1" x14ac:dyDescent="0.25">
      <c r="B404" s="52" t="s">
        <v>84</v>
      </c>
      <c r="C404" s="180">
        <v>29</v>
      </c>
      <c r="D404" s="127">
        <v>-0.97442680776014112</v>
      </c>
      <c r="E404" s="117">
        <v>4319</v>
      </c>
      <c r="F404" s="127">
        <v>0.35732243871778757</v>
      </c>
      <c r="G404" s="117">
        <v>4348</v>
      </c>
      <c r="H404" s="127">
        <v>7.4142724745134281E-3</v>
      </c>
      <c r="I404" s="180">
        <v>7</v>
      </c>
      <c r="J404" s="127">
        <v>-0.993766696349065</v>
      </c>
      <c r="K404" s="117">
        <v>3823</v>
      </c>
      <c r="L404" s="127">
        <v>0.58630705394190863</v>
      </c>
      <c r="M404" s="117">
        <v>3830</v>
      </c>
      <c r="N404" s="127">
        <v>8.4064534390036805E-2</v>
      </c>
      <c r="O404" s="182"/>
      <c r="P404" s="135"/>
      <c r="Q404" s="128"/>
      <c r="R404" s="135"/>
      <c r="S404" s="128"/>
      <c r="T404" s="186"/>
      <c r="U404" s="182"/>
      <c r="V404" s="135"/>
      <c r="W404" s="128"/>
      <c r="X404" s="135"/>
      <c r="Y404" s="128"/>
      <c r="Z404" s="186"/>
      <c r="AA404" s="180">
        <v>16</v>
      </c>
      <c r="AB404" s="127">
        <v>1.2857142857142856</v>
      </c>
      <c r="AC404" s="117">
        <v>496</v>
      </c>
      <c r="AD404" s="127">
        <v>-0.3575129533678757</v>
      </c>
      <c r="AE404" s="117">
        <v>512</v>
      </c>
      <c r="AF404" s="127">
        <v>-0.34274711168164318</v>
      </c>
      <c r="AG404" s="182"/>
      <c r="AH404" s="135"/>
      <c r="AI404" s="128"/>
      <c r="AJ404" s="135"/>
      <c r="AK404" s="128"/>
      <c r="AL404" s="186"/>
      <c r="AM404" s="180">
        <v>4</v>
      </c>
      <c r="AN404" s="127">
        <v>0</v>
      </c>
      <c r="AO404" s="180">
        <v>2</v>
      </c>
      <c r="AP404" s="127" t="s">
        <v>90</v>
      </c>
      <c r="AQ404" s="117">
        <v>0</v>
      </c>
      <c r="AR404" s="127" t="s">
        <v>90</v>
      </c>
      <c r="AS404" s="117">
        <v>2</v>
      </c>
      <c r="AT404" s="127" t="s">
        <v>90</v>
      </c>
    </row>
    <row r="405" spans="2:46" s="4" customFormat="1" ht="15" hidden="1" customHeight="1" outlineLevel="1" x14ac:dyDescent="0.25">
      <c r="B405" s="52" t="s">
        <v>85</v>
      </c>
      <c r="C405" s="180">
        <v>21</v>
      </c>
      <c r="D405" s="127">
        <v>-0.97017045454545459</v>
      </c>
      <c r="E405" s="117">
        <v>4574</v>
      </c>
      <c r="F405" s="127">
        <v>1.2225461613216715</v>
      </c>
      <c r="G405" s="117">
        <v>4595</v>
      </c>
      <c r="H405" s="127">
        <v>0.66364952932657495</v>
      </c>
      <c r="I405" s="180">
        <v>2</v>
      </c>
      <c r="J405" s="127">
        <v>-0.99704579025110784</v>
      </c>
      <c r="K405" s="117">
        <v>3874</v>
      </c>
      <c r="L405" s="127">
        <v>1.6087542087542088</v>
      </c>
      <c r="M405" s="117">
        <v>3876</v>
      </c>
      <c r="N405" s="127">
        <v>0.79278445883441262</v>
      </c>
      <c r="O405" s="182"/>
      <c r="P405" s="135"/>
      <c r="Q405" s="128"/>
      <c r="R405" s="135"/>
      <c r="S405" s="128"/>
      <c r="T405" s="186"/>
      <c r="U405" s="182"/>
      <c r="V405" s="135"/>
      <c r="W405" s="128"/>
      <c r="X405" s="135"/>
      <c r="Y405" s="128"/>
      <c r="Z405" s="186"/>
      <c r="AA405" s="180">
        <v>9</v>
      </c>
      <c r="AB405" s="127">
        <v>-0.52631578947368429</v>
      </c>
      <c r="AC405" s="117">
        <v>700</v>
      </c>
      <c r="AD405" s="127">
        <v>0.22164048865619557</v>
      </c>
      <c r="AE405" s="117">
        <v>709</v>
      </c>
      <c r="AF405" s="127">
        <v>0.19763513513513509</v>
      </c>
      <c r="AG405" s="182"/>
      <c r="AH405" s="135"/>
      <c r="AI405" s="128"/>
      <c r="AJ405" s="135"/>
      <c r="AK405" s="128"/>
      <c r="AL405" s="186"/>
      <c r="AM405" s="180">
        <v>10</v>
      </c>
      <c r="AN405" s="127">
        <v>0.25</v>
      </c>
      <c r="AO405" s="180">
        <v>0</v>
      </c>
      <c r="AP405" s="127" t="s">
        <v>90</v>
      </c>
      <c r="AQ405" s="117">
        <v>0</v>
      </c>
      <c r="AR405" s="127" t="s">
        <v>90</v>
      </c>
      <c r="AS405" s="117">
        <v>0</v>
      </c>
      <c r="AT405" s="127" t="s">
        <v>90</v>
      </c>
    </row>
    <row r="406" spans="2:46" s="4" customFormat="1" ht="15" hidden="1" customHeight="1" outlineLevel="1" x14ac:dyDescent="0.25">
      <c r="B406" s="52" t="s">
        <v>86</v>
      </c>
      <c r="C406" s="180">
        <v>29</v>
      </c>
      <c r="D406" s="127">
        <v>-0.96759776536312847</v>
      </c>
      <c r="E406" s="117">
        <v>4403</v>
      </c>
      <c r="F406" s="127">
        <v>0.86330935251798557</v>
      </c>
      <c r="G406" s="117">
        <v>4432</v>
      </c>
      <c r="H406" s="127">
        <v>0.36034376918354827</v>
      </c>
      <c r="I406" s="180">
        <v>16</v>
      </c>
      <c r="J406" s="127">
        <v>-0.98200224971878514</v>
      </c>
      <c r="K406" s="117">
        <v>3783</v>
      </c>
      <c r="L406" s="127">
        <v>1.401904761904762</v>
      </c>
      <c r="M406" s="117">
        <v>3799</v>
      </c>
      <c r="N406" s="127">
        <v>0.54180194805194803</v>
      </c>
      <c r="O406" s="182"/>
      <c r="P406" s="135"/>
      <c r="Q406" s="128"/>
      <c r="R406" s="135"/>
      <c r="S406" s="128"/>
      <c r="T406" s="186"/>
      <c r="U406" s="182"/>
      <c r="V406" s="135"/>
      <c r="W406" s="128"/>
      <c r="X406" s="135"/>
      <c r="Y406" s="128"/>
      <c r="Z406" s="186"/>
      <c r="AA406" s="180">
        <v>11</v>
      </c>
      <c r="AB406" s="127">
        <v>0.83333333333333326</v>
      </c>
      <c r="AC406" s="117">
        <v>620</v>
      </c>
      <c r="AD406" s="127">
        <v>-0.21319796954314718</v>
      </c>
      <c r="AE406" s="117">
        <v>631</v>
      </c>
      <c r="AF406" s="127">
        <v>-0.20528967254408059</v>
      </c>
      <c r="AG406" s="182"/>
      <c r="AH406" s="135"/>
      <c r="AI406" s="128"/>
      <c r="AJ406" s="135"/>
      <c r="AK406" s="128"/>
      <c r="AL406" s="186"/>
      <c r="AM406" s="180">
        <v>2</v>
      </c>
      <c r="AN406" s="127" t="s">
        <v>90</v>
      </c>
      <c r="AO406" s="180">
        <v>0</v>
      </c>
      <c r="AP406" s="127" t="s">
        <v>90</v>
      </c>
      <c r="AQ406" s="117">
        <v>0</v>
      </c>
      <c r="AR406" s="127" t="s">
        <v>90</v>
      </c>
      <c r="AS406" s="117">
        <v>0</v>
      </c>
      <c r="AT406" s="127" t="s">
        <v>90</v>
      </c>
    </row>
    <row r="407" spans="2:46" s="4" customFormat="1" ht="15" hidden="1" customHeight="1" outlineLevel="1" x14ac:dyDescent="0.25">
      <c r="B407" s="52" t="s">
        <v>87</v>
      </c>
      <c r="C407" s="180">
        <v>1849</v>
      </c>
      <c r="D407" s="127">
        <v>-0.30567029665790457</v>
      </c>
      <c r="E407" s="117">
        <v>6469</v>
      </c>
      <c r="F407" s="127">
        <v>0.72231096911608095</v>
      </c>
      <c r="G407" s="117">
        <v>8318</v>
      </c>
      <c r="H407" s="127">
        <v>0.29584047359401766</v>
      </c>
      <c r="I407" s="180">
        <v>1546</v>
      </c>
      <c r="J407" s="127">
        <v>-0.27689429373246022</v>
      </c>
      <c r="K407" s="117">
        <v>5081</v>
      </c>
      <c r="L407" s="127">
        <v>0.86801470588235285</v>
      </c>
      <c r="M407" s="117">
        <v>6627</v>
      </c>
      <c r="N407" s="127">
        <v>0.3641416220666942</v>
      </c>
      <c r="O407" s="182"/>
      <c r="P407" s="135"/>
      <c r="Q407" s="128"/>
      <c r="R407" s="135"/>
      <c r="S407" s="128"/>
      <c r="T407" s="186"/>
      <c r="U407" s="182"/>
      <c r="V407" s="135"/>
      <c r="W407" s="128"/>
      <c r="X407" s="135"/>
      <c r="Y407" s="128"/>
      <c r="Z407" s="186"/>
      <c r="AA407" s="180">
        <v>285</v>
      </c>
      <c r="AB407" s="127">
        <v>-0.4498069498069498</v>
      </c>
      <c r="AC407" s="117">
        <v>1388</v>
      </c>
      <c r="AD407" s="127">
        <v>0.33976833976833976</v>
      </c>
      <c r="AE407" s="117">
        <v>1673</v>
      </c>
      <c r="AF407" s="127">
        <v>7.6576576576576683E-2</v>
      </c>
      <c r="AG407" s="182"/>
      <c r="AH407" s="135"/>
      <c r="AI407" s="128"/>
      <c r="AJ407" s="135"/>
      <c r="AK407" s="128"/>
      <c r="AL407" s="186"/>
      <c r="AM407" s="180">
        <v>18</v>
      </c>
      <c r="AN407" s="127">
        <v>1.5714285714285716</v>
      </c>
      <c r="AO407" s="180">
        <v>0</v>
      </c>
      <c r="AP407" s="127" t="s">
        <v>90</v>
      </c>
      <c r="AQ407" s="117">
        <v>0</v>
      </c>
      <c r="AR407" s="127" t="s">
        <v>90</v>
      </c>
      <c r="AS407" s="117">
        <v>0</v>
      </c>
      <c r="AT407" s="127" t="s">
        <v>90</v>
      </c>
    </row>
    <row r="408" spans="2:46" s="4" customFormat="1" ht="15" hidden="1" customHeight="1" outlineLevel="1" x14ac:dyDescent="0.25">
      <c r="B408" s="52" t="s">
        <v>88</v>
      </c>
      <c r="C408" s="180">
        <v>3269</v>
      </c>
      <c r="D408" s="127">
        <v>-0.25108820160366552</v>
      </c>
      <c r="E408" s="117">
        <v>9759</v>
      </c>
      <c r="F408" s="127">
        <v>0.73585912486659555</v>
      </c>
      <c r="G408" s="117">
        <v>13028</v>
      </c>
      <c r="H408" s="127">
        <v>0.30449584459797729</v>
      </c>
      <c r="I408" s="180">
        <v>2595</v>
      </c>
      <c r="J408" s="127">
        <v>-1.0297482837528626E-2</v>
      </c>
      <c r="K408" s="117">
        <v>7931</v>
      </c>
      <c r="L408" s="127">
        <v>0.83333333333333326</v>
      </c>
      <c r="M408" s="117">
        <v>10526</v>
      </c>
      <c r="N408" s="127">
        <v>0.51496833621185956</v>
      </c>
      <c r="O408" s="182"/>
      <c r="P408" s="135"/>
      <c r="Q408" s="128"/>
      <c r="R408" s="135"/>
      <c r="S408" s="128"/>
      <c r="T408" s="186"/>
      <c r="U408" s="182"/>
      <c r="V408" s="135"/>
      <c r="W408" s="128"/>
      <c r="X408" s="135"/>
      <c r="Y408" s="128"/>
      <c r="Z408" s="186"/>
      <c r="AA408" s="180">
        <v>672</v>
      </c>
      <c r="AB408" s="127">
        <v>-0.61268011527377519</v>
      </c>
      <c r="AC408" s="117">
        <v>1828</v>
      </c>
      <c r="AD408" s="127">
        <v>0.41049382716049387</v>
      </c>
      <c r="AE408" s="117">
        <v>2500</v>
      </c>
      <c r="AF408" s="127">
        <v>-0.1751897063675355</v>
      </c>
      <c r="AG408" s="182"/>
      <c r="AH408" s="135"/>
      <c r="AI408" s="128"/>
      <c r="AJ408" s="135"/>
      <c r="AK408" s="128"/>
      <c r="AL408" s="186"/>
      <c r="AM408" s="180">
        <v>2</v>
      </c>
      <c r="AN408" s="127">
        <v>-0.75</v>
      </c>
      <c r="AO408" s="180">
        <v>0</v>
      </c>
      <c r="AP408" s="127" t="s">
        <v>90</v>
      </c>
      <c r="AQ408" s="117">
        <v>0</v>
      </c>
      <c r="AR408" s="127" t="s">
        <v>90</v>
      </c>
      <c r="AS408" s="117">
        <v>0</v>
      </c>
      <c r="AT408" s="127" t="s">
        <v>90</v>
      </c>
    </row>
    <row r="409" spans="2:46" s="4" customFormat="1" ht="15" hidden="1" customHeight="1" outlineLevel="1" x14ac:dyDescent="0.25">
      <c r="B409" s="52" t="s">
        <v>89</v>
      </c>
      <c r="C409" s="180">
        <v>2583</v>
      </c>
      <c r="D409" s="127">
        <v>-0.20449645826917151</v>
      </c>
      <c r="E409" s="117">
        <v>11820</v>
      </c>
      <c r="F409" s="127">
        <v>0.8620037807183365</v>
      </c>
      <c r="G409" s="117">
        <v>14403</v>
      </c>
      <c r="H409" s="127">
        <v>0.50109431995831155</v>
      </c>
      <c r="I409" s="180">
        <v>1976</v>
      </c>
      <c r="J409" s="127">
        <v>-0.11548791405550585</v>
      </c>
      <c r="K409" s="117">
        <v>10412</v>
      </c>
      <c r="L409" s="127">
        <v>1.0528391167192428</v>
      </c>
      <c r="M409" s="117">
        <v>12388</v>
      </c>
      <c r="N409" s="127">
        <v>0.6955926635641938</v>
      </c>
      <c r="O409" s="182"/>
      <c r="P409" s="135"/>
      <c r="Q409" s="128"/>
      <c r="R409" s="135"/>
      <c r="S409" s="128"/>
      <c r="T409" s="186"/>
      <c r="U409" s="182"/>
      <c r="V409" s="135"/>
      <c r="W409" s="128"/>
      <c r="X409" s="135"/>
      <c r="Y409" s="128"/>
      <c r="Z409" s="186"/>
      <c r="AA409" s="180">
        <v>566</v>
      </c>
      <c r="AB409" s="127">
        <v>-0.43229689067201604</v>
      </c>
      <c r="AC409" s="117">
        <v>1408</v>
      </c>
      <c r="AD409" s="127">
        <v>0.10344827586206895</v>
      </c>
      <c r="AE409" s="117">
        <v>1974</v>
      </c>
      <c r="AF409" s="127">
        <v>-0.13154421469423672</v>
      </c>
      <c r="AG409" s="182"/>
      <c r="AH409" s="135"/>
      <c r="AI409" s="128"/>
      <c r="AJ409" s="135"/>
      <c r="AK409" s="128"/>
      <c r="AL409" s="186"/>
      <c r="AM409" s="180">
        <v>41</v>
      </c>
      <c r="AN409" s="127">
        <v>1.5625</v>
      </c>
      <c r="AO409" s="180">
        <v>0</v>
      </c>
      <c r="AP409" s="127" t="s">
        <v>90</v>
      </c>
      <c r="AQ409" s="117">
        <v>0</v>
      </c>
      <c r="AR409" s="127" t="s">
        <v>90</v>
      </c>
      <c r="AS409" s="117">
        <v>0</v>
      </c>
      <c r="AT409" s="127" t="s">
        <v>90</v>
      </c>
    </row>
    <row r="410" spans="2:46" s="4" customFormat="1" ht="15.75" collapsed="1" x14ac:dyDescent="0.25">
      <c r="B410" s="64">
        <v>1988</v>
      </c>
      <c r="C410" s="184">
        <v>19900</v>
      </c>
      <c r="D410" s="66">
        <v>-0.26573684598922587</v>
      </c>
      <c r="E410" s="185">
        <v>84017</v>
      </c>
      <c r="F410" s="66">
        <v>0.56549526719833043</v>
      </c>
      <c r="G410" s="185">
        <v>103917</v>
      </c>
      <c r="H410" s="66">
        <v>0.28657917543642442</v>
      </c>
      <c r="I410" s="184">
        <v>15058</v>
      </c>
      <c r="J410" s="66">
        <v>-0.20306959513098699</v>
      </c>
      <c r="K410" s="185">
        <v>70649</v>
      </c>
      <c r="L410" s="66">
        <v>0.73121125241980933</v>
      </c>
      <c r="M410" s="185">
        <v>85707</v>
      </c>
      <c r="N410" s="66">
        <v>0.4355319576577783</v>
      </c>
      <c r="O410" s="183"/>
      <c r="P410" s="66"/>
      <c r="Q410" s="65"/>
      <c r="R410" s="66"/>
      <c r="S410" s="65"/>
      <c r="T410" s="187"/>
      <c r="U410" s="183"/>
      <c r="V410" s="66"/>
      <c r="W410" s="65"/>
      <c r="X410" s="66"/>
      <c r="Y410" s="65"/>
      <c r="Z410" s="187"/>
      <c r="AA410" s="184">
        <v>4725</v>
      </c>
      <c r="AB410" s="66">
        <v>-0.41420778576741879</v>
      </c>
      <c r="AC410" s="185">
        <v>13368</v>
      </c>
      <c r="AD410" s="66">
        <v>3.9583171319698351E-2</v>
      </c>
      <c r="AE410" s="185">
        <v>18093</v>
      </c>
      <c r="AF410" s="66">
        <v>-0.13534050179211465</v>
      </c>
      <c r="AG410" s="183"/>
      <c r="AH410" s="66"/>
      <c r="AI410" s="65"/>
      <c r="AJ410" s="66"/>
      <c r="AK410" s="65"/>
      <c r="AL410" s="187"/>
      <c r="AM410" s="184">
        <v>114</v>
      </c>
      <c r="AN410" s="66">
        <v>-0.19148936170212771</v>
      </c>
      <c r="AO410" s="184">
        <v>3</v>
      </c>
      <c r="AP410" s="66" t="s">
        <v>90</v>
      </c>
      <c r="AQ410" s="185">
        <v>0</v>
      </c>
      <c r="AR410" s="66" t="s">
        <v>90</v>
      </c>
      <c r="AS410" s="185">
        <v>3</v>
      </c>
      <c r="AT410" s="66" t="s">
        <v>90</v>
      </c>
    </row>
    <row r="411" spans="2:46" s="4" customFormat="1" ht="15" hidden="1" customHeight="1" outlineLevel="1" x14ac:dyDescent="0.25">
      <c r="B411" s="52" t="s">
        <v>78</v>
      </c>
      <c r="C411" s="180">
        <v>3599</v>
      </c>
      <c r="D411" s="127">
        <v>-8.3524318818436472E-2</v>
      </c>
      <c r="E411" s="117">
        <v>7908</v>
      </c>
      <c r="F411" s="127">
        <v>1.0045627376425856</v>
      </c>
      <c r="G411" s="117">
        <v>11507</v>
      </c>
      <c r="H411" s="127">
        <v>0.46176321138211374</v>
      </c>
      <c r="I411" s="180">
        <v>2170</v>
      </c>
      <c r="J411" s="127">
        <v>3.3333333333333437E-2</v>
      </c>
      <c r="K411" s="117">
        <v>6366</v>
      </c>
      <c r="L411" s="127">
        <v>1.3023508137432187</v>
      </c>
      <c r="M411" s="117">
        <v>8536</v>
      </c>
      <c r="N411" s="127">
        <v>0.754573484069887</v>
      </c>
      <c r="O411" s="182"/>
      <c r="P411" s="135"/>
      <c r="Q411" s="128"/>
      <c r="R411" s="135"/>
      <c r="S411" s="128"/>
      <c r="T411" s="186"/>
      <c r="U411" s="182"/>
      <c r="V411" s="135"/>
      <c r="W411" s="128"/>
      <c r="X411" s="135"/>
      <c r="Y411" s="128"/>
      <c r="Z411" s="186"/>
      <c r="AA411" s="180">
        <v>1410</v>
      </c>
      <c r="AB411" s="127">
        <v>-0.21448467966573814</v>
      </c>
      <c r="AC411" s="117">
        <v>1542</v>
      </c>
      <c r="AD411" s="127">
        <v>0.30677966101694909</v>
      </c>
      <c r="AE411" s="117">
        <v>2952</v>
      </c>
      <c r="AF411" s="127">
        <v>-7.7310924369747847E-3</v>
      </c>
      <c r="AG411" s="182"/>
      <c r="AH411" s="135"/>
      <c r="AI411" s="128"/>
      <c r="AJ411" s="135"/>
      <c r="AK411" s="128"/>
      <c r="AL411" s="186"/>
      <c r="AM411" s="180">
        <v>19</v>
      </c>
      <c r="AN411" s="127">
        <v>-0.40625</v>
      </c>
      <c r="AO411" s="180">
        <v>0</v>
      </c>
      <c r="AP411" s="127" t="s">
        <v>90</v>
      </c>
      <c r="AQ411" s="117">
        <v>0</v>
      </c>
      <c r="AR411" s="127" t="s">
        <v>90</v>
      </c>
      <c r="AS411" s="117">
        <v>0</v>
      </c>
      <c r="AT411" s="127" t="s">
        <v>90</v>
      </c>
    </row>
    <row r="412" spans="2:46" s="4" customFormat="1" ht="15" hidden="1" customHeight="1" outlineLevel="1" x14ac:dyDescent="0.25">
      <c r="B412" s="52" t="s">
        <v>79</v>
      </c>
      <c r="C412" s="180">
        <v>3572</v>
      </c>
      <c r="D412" s="127">
        <v>-7.2930184271995824E-2</v>
      </c>
      <c r="E412" s="117">
        <v>6560</v>
      </c>
      <c r="F412" s="127">
        <v>0.67774936061381075</v>
      </c>
      <c r="G412" s="117">
        <v>10132</v>
      </c>
      <c r="H412" s="127">
        <v>0.30516552879041603</v>
      </c>
      <c r="I412" s="180">
        <v>2038</v>
      </c>
      <c r="J412" s="127">
        <v>-0.19921414538310411</v>
      </c>
      <c r="K412" s="117">
        <v>4992</v>
      </c>
      <c r="L412" s="127">
        <v>0.61553398058252418</v>
      </c>
      <c r="M412" s="117">
        <v>7030</v>
      </c>
      <c r="N412" s="127">
        <v>0.24755989352262642</v>
      </c>
      <c r="O412" s="182"/>
      <c r="P412" s="135"/>
      <c r="Q412" s="128"/>
      <c r="R412" s="135"/>
      <c r="S412" s="128"/>
      <c r="T412" s="186"/>
      <c r="U412" s="182"/>
      <c r="V412" s="135"/>
      <c r="W412" s="128"/>
      <c r="X412" s="135"/>
      <c r="Y412" s="128"/>
      <c r="Z412" s="186"/>
      <c r="AA412" s="180">
        <v>1514</v>
      </c>
      <c r="AB412" s="127">
        <v>0.16015325670498082</v>
      </c>
      <c r="AC412" s="117">
        <v>1568</v>
      </c>
      <c r="AD412" s="127">
        <v>0.91219512195121943</v>
      </c>
      <c r="AE412" s="117">
        <v>3082</v>
      </c>
      <c r="AF412" s="127">
        <v>0.45035294117647062</v>
      </c>
      <c r="AG412" s="182"/>
      <c r="AH412" s="135"/>
      <c r="AI412" s="128"/>
      <c r="AJ412" s="135"/>
      <c r="AK412" s="128"/>
      <c r="AL412" s="186"/>
      <c r="AM412" s="180">
        <v>20</v>
      </c>
      <c r="AN412" s="127">
        <v>5.666666666666667</v>
      </c>
      <c r="AO412" s="180">
        <v>0</v>
      </c>
      <c r="AP412" s="127" t="s">
        <v>90</v>
      </c>
      <c r="AQ412" s="117">
        <v>0</v>
      </c>
      <c r="AR412" s="127" t="s">
        <v>90</v>
      </c>
      <c r="AS412" s="117">
        <v>0</v>
      </c>
      <c r="AT412" s="127" t="s">
        <v>90</v>
      </c>
    </row>
    <row r="413" spans="2:46" s="4" customFormat="1" ht="15" hidden="1" customHeight="1" outlineLevel="1" x14ac:dyDescent="0.25">
      <c r="B413" s="52" t="s">
        <v>80</v>
      </c>
      <c r="C413" s="180">
        <v>3578</v>
      </c>
      <c r="D413" s="127">
        <v>4.2099354476565765E-3</v>
      </c>
      <c r="E413" s="117">
        <v>6722</v>
      </c>
      <c r="F413" s="127">
        <v>0.25480679484786251</v>
      </c>
      <c r="G413" s="117">
        <v>10300</v>
      </c>
      <c r="H413" s="127">
        <v>0.15470852017937209</v>
      </c>
      <c r="I413" s="180">
        <v>2146</v>
      </c>
      <c r="J413" s="127">
        <v>0.24117987275882014</v>
      </c>
      <c r="K413" s="117">
        <v>5059</v>
      </c>
      <c r="L413" s="127">
        <v>1.2932910244786946</v>
      </c>
      <c r="M413" s="117">
        <v>7205</v>
      </c>
      <c r="N413" s="127">
        <v>0.83100381194409145</v>
      </c>
      <c r="O413" s="182"/>
      <c r="P413" s="135"/>
      <c r="Q413" s="128"/>
      <c r="R413" s="135"/>
      <c r="S413" s="128"/>
      <c r="T413" s="186"/>
      <c r="U413" s="182"/>
      <c r="V413" s="135"/>
      <c r="W413" s="128"/>
      <c r="X413" s="135"/>
      <c r="Y413" s="128"/>
      <c r="Z413" s="186"/>
      <c r="AA413" s="180">
        <v>1415</v>
      </c>
      <c r="AB413" s="127">
        <v>1.6522988505747183E-2</v>
      </c>
      <c r="AC413" s="117">
        <v>1663</v>
      </c>
      <c r="AD413" s="127">
        <v>0.56886792452830193</v>
      </c>
      <c r="AE413" s="117">
        <v>3078</v>
      </c>
      <c r="AF413" s="127">
        <v>0.25530179445350742</v>
      </c>
      <c r="AG413" s="182"/>
      <c r="AH413" s="135"/>
      <c r="AI413" s="128"/>
      <c r="AJ413" s="135"/>
      <c r="AK413" s="128"/>
      <c r="AL413" s="186"/>
      <c r="AM413" s="180">
        <v>17</v>
      </c>
      <c r="AN413" s="127" t="s">
        <v>90</v>
      </c>
      <c r="AO413" s="180">
        <v>0</v>
      </c>
      <c r="AP413" s="127" t="s">
        <v>90</v>
      </c>
      <c r="AQ413" s="117">
        <v>0</v>
      </c>
      <c r="AR413" s="127" t="s">
        <v>90</v>
      </c>
      <c r="AS413" s="117">
        <v>0</v>
      </c>
      <c r="AT413" s="127" t="s">
        <v>90</v>
      </c>
    </row>
    <row r="414" spans="2:46" s="4" customFormat="1" ht="15" hidden="1" customHeight="1" outlineLevel="1" x14ac:dyDescent="0.25">
      <c r="B414" s="52" t="s">
        <v>81</v>
      </c>
      <c r="C414" s="180">
        <v>2072</v>
      </c>
      <c r="D414" s="127">
        <v>0.35602094240837689</v>
      </c>
      <c r="E414" s="117">
        <v>4104</v>
      </c>
      <c r="F414" s="127">
        <v>0.78434782608695652</v>
      </c>
      <c r="G414" s="117">
        <v>6176</v>
      </c>
      <c r="H414" s="127">
        <v>0.61337513061650983</v>
      </c>
      <c r="I414" s="180">
        <v>1610</v>
      </c>
      <c r="J414" s="127">
        <v>0.60358565737051784</v>
      </c>
      <c r="K414" s="117">
        <v>3010</v>
      </c>
      <c r="L414" s="127">
        <v>0.746952988972722</v>
      </c>
      <c r="M414" s="117">
        <v>4620</v>
      </c>
      <c r="N414" s="127">
        <v>0.6941694169416941</v>
      </c>
      <c r="O414" s="182"/>
      <c r="P414" s="135"/>
      <c r="Q414" s="128"/>
      <c r="R414" s="135"/>
      <c r="S414" s="128"/>
      <c r="T414" s="186"/>
      <c r="U414" s="182"/>
      <c r="V414" s="135"/>
      <c r="W414" s="128"/>
      <c r="X414" s="135"/>
      <c r="Y414" s="128"/>
      <c r="Z414" s="186"/>
      <c r="AA414" s="180">
        <v>435</v>
      </c>
      <c r="AB414" s="127">
        <v>-0.14201183431952658</v>
      </c>
      <c r="AC414" s="117">
        <v>1094</v>
      </c>
      <c r="AD414" s="127">
        <v>0.89601386481802425</v>
      </c>
      <c r="AE414" s="117">
        <v>1529</v>
      </c>
      <c r="AF414" s="127">
        <v>0.4105166051660516</v>
      </c>
      <c r="AG414" s="182"/>
      <c r="AH414" s="135"/>
      <c r="AI414" s="128"/>
      <c r="AJ414" s="135"/>
      <c r="AK414" s="128"/>
      <c r="AL414" s="186"/>
      <c r="AM414" s="180">
        <v>27</v>
      </c>
      <c r="AN414" s="127">
        <v>0.58823529411764697</v>
      </c>
      <c r="AO414" s="180">
        <v>0</v>
      </c>
      <c r="AP414" s="127" t="s">
        <v>90</v>
      </c>
      <c r="AQ414" s="117">
        <v>0</v>
      </c>
      <c r="AR414" s="127" t="s">
        <v>90</v>
      </c>
      <c r="AS414" s="117">
        <v>0</v>
      </c>
      <c r="AT414" s="127" t="s">
        <v>90</v>
      </c>
    </row>
    <row r="415" spans="2:46" s="4" customFormat="1" ht="15" hidden="1" customHeight="1" outlineLevel="1" x14ac:dyDescent="0.25">
      <c r="B415" s="52" t="s">
        <v>82</v>
      </c>
      <c r="C415" s="180">
        <v>612</v>
      </c>
      <c r="D415" s="127">
        <v>1.5185185185185186</v>
      </c>
      <c r="E415" s="117">
        <v>2232</v>
      </c>
      <c r="F415" s="127">
        <v>0.91259640102827766</v>
      </c>
      <c r="G415" s="117">
        <v>2844</v>
      </c>
      <c r="H415" s="127">
        <v>1.0170212765957447</v>
      </c>
      <c r="I415" s="180">
        <v>605</v>
      </c>
      <c r="J415" s="127">
        <v>2.0402010050251258</v>
      </c>
      <c r="K415" s="117">
        <v>1642</v>
      </c>
      <c r="L415" s="127">
        <v>2.0183823529411766</v>
      </c>
      <c r="M415" s="117">
        <v>2247</v>
      </c>
      <c r="N415" s="127">
        <v>2.0242261103633918</v>
      </c>
      <c r="O415" s="182"/>
      <c r="P415" s="135"/>
      <c r="Q415" s="128"/>
      <c r="R415" s="135"/>
      <c r="S415" s="128"/>
      <c r="T415" s="186"/>
      <c r="U415" s="182"/>
      <c r="V415" s="135"/>
      <c r="W415" s="128"/>
      <c r="X415" s="135"/>
      <c r="Y415" s="128"/>
      <c r="Z415" s="186"/>
      <c r="AA415" s="180">
        <v>5</v>
      </c>
      <c r="AB415" s="127">
        <v>-0.2857142857142857</v>
      </c>
      <c r="AC415" s="117">
        <v>590</v>
      </c>
      <c r="AD415" s="127">
        <v>-5.2969502407704705E-2</v>
      </c>
      <c r="AE415" s="117">
        <v>595</v>
      </c>
      <c r="AF415" s="127">
        <v>-5.555555555555558E-2</v>
      </c>
      <c r="AG415" s="182"/>
      <c r="AH415" s="135"/>
      <c r="AI415" s="128"/>
      <c r="AJ415" s="135"/>
      <c r="AK415" s="128"/>
      <c r="AL415" s="186"/>
      <c r="AM415" s="180">
        <v>2</v>
      </c>
      <c r="AN415" s="127">
        <v>-0.94594594594594594</v>
      </c>
      <c r="AO415" s="180">
        <v>0</v>
      </c>
      <c r="AP415" s="127" t="s">
        <v>90</v>
      </c>
      <c r="AQ415" s="117">
        <v>0</v>
      </c>
      <c r="AR415" s="127" t="s">
        <v>90</v>
      </c>
      <c r="AS415" s="117">
        <v>0</v>
      </c>
      <c r="AT415" s="127" t="s">
        <v>90</v>
      </c>
    </row>
    <row r="416" spans="2:46" s="4" customFormat="1" ht="15" hidden="1" customHeight="1" outlineLevel="1" x14ac:dyDescent="0.25">
      <c r="B416" s="52" t="s">
        <v>83</v>
      </c>
      <c r="C416" s="180">
        <v>661</v>
      </c>
      <c r="D416" s="127">
        <v>1.5521235521235521</v>
      </c>
      <c r="E416" s="117">
        <v>2813</v>
      </c>
      <c r="F416" s="127">
        <v>1.4524847428073233</v>
      </c>
      <c r="G416" s="117">
        <v>3474</v>
      </c>
      <c r="H416" s="127">
        <v>1.4708392603129443</v>
      </c>
      <c r="I416" s="180">
        <v>643</v>
      </c>
      <c r="J416" s="127">
        <v>1.6680497925311202</v>
      </c>
      <c r="K416" s="117">
        <v>2152</v>
      </c>
      <c r="L416" s="127">
        <v>2.9851851851851854</v>
      </c>
      <c r="M416" s="117">
        <v>2795</v>
      </c>
      <c r="N416" s="127">
        <v>2.5787451984635084</v>
      </c>
      <c r="O416" s="182"/>
      <c r="P416" s="135"/>
      <c r="Q416" s="128"/>
      <c r="R416" s="135"/>
      <c r="S416" s="128"/>
      <c r="T416" s="186"/>
      <c r="U416" s="182"/>
      <c r="V416" s="135"/>
      <c r="W416" s="128"/>
      <c r="X416" s="135"/>
      <c r="Y416" s="128"/>
      <c r="Z416" s="186"/>
      <c r="AA416" s="180">
        <v>5</v>
      </c>
      <c r="AB416" s="127">
        <v>-0.16666666666666663</v>
      </c>
      <c r="AC416" s="117">
        <v>661</v>
      </c>
      <c r="AD416" s="127">
        <v>8.8962108731466261E-2</v>
      </c>
      <c r="AE416" s="117">
        <v>666</v>
      </c>
      <c r="AF416" s="127">
        <v>8.6460032626427319E-2</v>
      </c>
      <c r="AG416" s="182"/>
      <c r="AH416" s="135"/>
      <c r="AI416" s="128"/>
      <c r="AJ416" s="135"/>
      <c r="AK416" s="128"/>
      <c r="AL416" s="186"/>
      <c r="AM416" s="180">
        <v>13</v>
      </c>
      <c r="AN416" s="127">
        <v>0.44444444444444442</v>
      </c>
      <c r="AO416" s="180">
        <v>0</v>
      </c>
      <c r="AP416" s="127">
        <v>-1</v>
      </c>
      <c r="AQ416" s="117">
        <v>0</v>
      </c>
      <c r="AR416" s="127" t="s">
        <v>90</v>
      </c>
      <c r="AS416" s="117">
        <v>0</v>
      </c>
      <c r="AT416" s="127">
        <v>-1</v>
      </c>
    </row>
    <row r="417" spans="2:46" s="4" customFormat="1" ht="15" hidden="1" customHeight="1" outlineLevel="1" x14ac:dyDescent="0.25">
      <c r="B417" s="52" t="s">
        <v>84</v>
      </c>
      <c r="C417" s="180">
        <v>1134</v>
      </c>
      <c r="D417" s="127">
        <v>2.2586206896551726</v>
      </c>
      <c r="E417" s="117">
        <v>3182</v>
      </c>
      <c r="F417" s="127">
        <v>0.98132004981320042</v>
      </c>
      <c r="G417" s="117">
        <v>4316</v>
      </c>
      <c r="H417" s="127">
        <v>1.2088024564994884</v>
      </c>
      <c r="I417" s="180">
        <v>1123</v>
      </c>
      <c r="J417" s="127">
        <v>2.4660493827160495</v>
      </c>
      <c r="K417" s="117">
        <v>2410</v>
      </c>
      <c r="L417" s="127">
        <v>1.7733026467203681</v>
      </c>
      <c r="M417" s="117">
        <v>3533</v>
      </c>
      <c r="N417" s="127">
        <v>1.9614417435037721</v>
      </c>
      <c r="O417" s="182"/>
      <c r="P417" s="135"/>
      <c r="Q417" s="128"/>
      <c r="R417" s="135"/>
      <c r="S417" s="128"/>
      <c r="T417" s="186"/>
      <c r="U417" s="182"/>
      <c r="V417" s="135"/>
      <c r="W417" s="128"/>
      <c r="X417" s="135"/>
      <c r="Y417" s="128"/>
      <c r="Z417" s="186"/>
      <c r="AA417" s="180">
        <v>7</v>
      </c>
      <c r="AB417" s="127">
        <v>0.16666666666666674</v>
      </c>
      <c r="AC417" s="117">
        <v>772</v>
      </c>
      <c r="AD417" s="127">
        <v>4.7489823609226489E-2</v>
      </c>
      <c r="AE417" s="117">
        <v>779</v>
      </c>
      <c r="AF417" s="127">
        <v>4.8452220726783235E-2</v>
      </c>
      <c r="AG417" s="182"/>
      <c r="AH417" s="135"/>
      <c r="AI417" s="128"/>
      <c r="AJ417" s="135"/>
      <c r="AK417" s="128"/>
      <c r="AL417" s="186"/>
      <c r="AM417" s="180">
        <v>4</v>
      </c>
      <c r="AN417" s="127">
        <v>-0.77777777777777779</v>
      </c>
      <c r="AO417" s="180">
        <v>0</v>
      </c>
      <c r="AP417" s="127" t="s">
        <v>90</v>
      </c>
      <c r="AQ417" s="117">
        <v>0</v>
      </c>
      <c r="AR417" s="127" t="s">
        <v>90</v>
      </c>
      <c r="AS417" s="117">
        <v>0</v>
      </c>
      <c r="AT417" s="127" t="s">
        <v>90</v>
      </c>
    </row>
    <row r="418" spans="2:46" s="4" customFormat="1" ht="15" hidden="1" customHeight="1" outlineLevel="1" x14ac:dyDescent="0.25">
      <c r="B418" s="52" t="s">
        <v>85</v>
      </c>
      <c r="C418" s="180">
        <v>704</v>
      </c>
      <c r="D418" s="127">
        <v>2.0085470085470085</v>
      </c>
      <c r="E418" s="117">
        <v>2058</v>
      </c>
      <c r="F418" s="127">
        <v>0.6596774193548387</v>
      </c>
      <c r="G418" s="117">
        <v>2762</v>
      </c>
      <c r="H418" s="127">
        <v>0.87381275440976935</v>
      </c>
      <c r="I418" s="180">
        <v>677</v>
      </c>
      <c r="J418" s="127">
        <v>2.3024390243902437</v>
      </c>
      <c r="K418" s="117">
        <v>1485</v>
      </c>
      <c r="L418" s="127">
        <v>1.9581673306772909</v>
      </c>
      <c r="M418" s="117">
        <v>2162</v>
      </c>
      <c r="N418" s="127">
        <v>2.0579915134370581</v>
      </c>
      <c r="O418" s="182"/>
      <c r="P418" s="135"/>
      <c r="Q418" s="128"/>
      <c r="R418" s="135"/>
      <c r="S418" s="128"/>
      <c r="T418" s="186"/>
      <c r="U418" s="182"/>
      <c r="V418" s="135"/>
      <c r="W418" s="128"/>
      <c r="X418" s="135"/>
      <c r="Y418" s="128"/>
      <c r="Z418" s="186"/>
      <c r="AA418" s="180">
        <v>19</v>
      </c>
      <c r="AB418" s="127">
        <v>0.89999999999999991</v>
      </c>
      <c r="AC418" s="117">
        <v>573</v>
      </c>
      <c r="AD418" s="127">
        <v>-0.22357723577235777</v>
      </c>
      <c r="AE418" s="117">
        <v>592</v>
      </c>
      <c r="AF418" s="127">
        <v>-0.20855614973262027</v>
      </c>
      <c r="AG418" s="182"/>
      <c r="AH418" s="135"/>
      <c r="AI418" s="128"/>
      <c r="AJ418" s="135"/>
      <c r="AK418" s="128"/>
      <c r="AL418" s="186"/>
      <c r="AM418" s="180">
        <v>8</v>
      </c>
      <c r="AN418" s="127">
        <v>-0.57894736842105265</v>
      </c>
      <c r="AO418" s="180">
        <v>0</v>
      </c>
      <c r="AP418" s="127" t="s">
        <v>90</v>
      </c>
      <c r="AQ418" s="117">
        <v>0</v>
      </c>
      <c r="AR418" s="127" t="s">
        <v>90</v>
      </c>
      <c r="AS418" s="117">
        <v>0</v>
      </c>
      <c r="AT418" s="127" t="s">
        <v>90</v>
      </c>
    </row>
    <row r="419" spans="2:46" s="4" customFormat="1" ht="15" hidden="1" customHeight="1" outlineLevel="1" x14ac:dyDescent="0.25">
      <c r="B419" s="52" t="s">
        <v>86</v>
      </c>
      <c r="C419" s="180">
        <v>895</v>
      </c>
      <c r="D419" s="127">
        <v>1.8144654088050314</v>
      </c>
      <c r="E419" s="117">
        <v>2363</v>
      </c>
      <c r="F419" s="127">
        <v>0.53341985723556129</v>
      </c>
      <c r="G419" s="117">
        <v>3258</v>
      </c>
      <c r="H419" s="127">
        <v>0.75255513717052169</v>
      </c>
      <c r="I419" s="180">
        <v>889</v>
      </c>
      <c r="J419" s="127">
        <v>2.0655172413793101</v>
      </c>
      <c r="K419" s="117">
        <v>1575</v>
      </c>
      <c r="L419" s="127">
        <v>1.1844660194174756</v>
      </c>
      <c r="M419" s="117">
        <v>2464</v>
      </c>
      <c r="N419" s="127">
        <v>1.437190900098912</v>
      </c>
      <c r="O419" s="182"/>
      <c r="P419" s="135"/>
      <c r="Q419" s="128"/>
      <c r="R419" s="135"/>
      <c r="S419" s="128"/>
      <c r="T419" s="186"/>
      <c r="U419" s="182"/>
      <c r="V419" s="135"/>
      <c r="W419" s="128"/>
      <c r="X419" s="135"/>
      <c r="Y419" s="128"/>
      <c r="Z419" s="186"/>
      <c r="AA419" s="180">
        <v>6</v>
      </c>
      <c r="AB419" s="127">
        <v>1</v>
      </c>
      <c r="AC419" s="117">
        <v>788</v>
      </c>
      <c r="AD419" s="127">
        <v>-3.9024390243902474E-2</v>
      </c>
      <c r="AE419" s="117">
        <v>794</v>
      </c>
      <c r="AF419" s="127">
        <v>-3.523693803159178E-2</v>
      </c>
      <c r="AG419" s="182"/>
      <c r="AH419" s="135"/>
      <c r="AI419" s="128"/>
      <c r="AJ419" s="135"/>
      <c r="AK419" s="128"/>
      <c r="AL419" s="186"/>
      <c r="AM419" s="180">
        <v>0</v>
      </c>
      <c r="AN419" s="127">
        <v>-1</v>
      </c>
      <c r="AO419" s="180">
        <v>0</v>
      </c>
      <c r="AP419" s="127" t="s">
        <v>90</v>
      </c>
      <c r="AQ419" s="117">
        <v>0</v>
      </c>
      <c r="AR419" s="127" t="s">
        <v>90</v>
      </c>
      <c r="AS419" s="117">
        <v>0</v>
      </c>
      <c r="AT419" s="127" t="s">
        <v>90</v>
      </c>
    </row>
    <row r="420" spans="2:46" s="4" customFormat="1" ht="15" hidden="1" customHeight="1" outlineLevel="1" x14ac:dyDescent="0.25">
      <c r="B420" s="52" t="s">
        <v>87</v>
      </c>
      <c r="C420" s="180">
        <v>2663</v>
      </c>
      <c r="D420" s="127">
        <v>0.73372395833333326</v>
      </c>
      <c r="E420" s="117">
        <v>3756</v>
      </c>
      <c r="F420" s="127">
        <v>0.6678507992895204</v>
      </c>
      <c r="G420" s="117">
        <v>6419</v>
      </c>
      <c r="H420" s="127">
        <v>0.69456177402323127</v>
      </c>
      <c r="I420" s="180">
        <v>2138</v>
      </c>
      <c r="J420" s="127">
        <v>0.93134598012646785</v>
      </c>
      <c r="K420" s="117">
        <v>2720</v>
      </c>
      <c r="L420" s="127">
        <v>0.77083333333333326</v>
      </c>
      <c r="M420" s="117">
        <v>4858</v>
      </c>
      <c r="N420" s="127">
        <v>0.8380628074158154</v>
      </c>
      <c r="O420" s="182"/>
      <c r="P420" s="135"/>
      <c r="Q420" s="128"/>
      <c r="R420" s="135"/>
      <c r="S420" s="128"/>
      <c r="T420" s="186"/>
      <c r="U420" s="182"/>
      <c r="V420" s="135"/>
      <c r="W420" s="128"/>
      <c r="X420" s="135"/>
      <c r="Y420" s="128"/>
      <c r="Z420" s="186"/>
      <c r="AA420" s="180">
        <v>518</v>
      </c>
      <c r="AB420" s="127">
        <v>0.25423728813559321</v>
      </c>
      <c r="AC420" s="117">
        <v>1036</v>
      </c>
      <c r="AD420" s="127">
        <v>0.45301542776998605</v>
      </c>
      <c r="AE420" s="117">
        <v>1554</v>
      </c>
      <c r="AF420" s="127">
        <v>0.38010657193605679</v>
      </c>
      <c r="AG420" s="182"/>
      <c r="AH420" s="135"/>
      <c r="AI420" s="128"/>
      <c r="AJ420" s="135"/>
      <c r="AK420" s="128"/>
      <c r="AL420" s="186"/>
      <c r="AM420" s="180">
        <v>7</v>
      </c>
      <c r="AN420" s="127">
        <v>-0.63157894736842102</v>
      </c>
      <c r="AO420" s="180">
        <v>0</v>
      </c>
      <c r="AP420" s="127" t="s">
        <v>90</v>
      </c>
      <c r="AQ420" s="117">
        <v>0</v>
      </c>
      <c r="AR420" s="127" t="s">
        <v>90</v>
      </c>
      <c r="AS420" s="117">
        <v>0</v>
      </c>
      <c r="AT420" s="127" t="s">
        <v>90</v>
      </c>
    </row>
    <row r="421" spans="2:46" s="4" customFormat="1" ht="15" hidden="1" customHeight="1" outlineLevel="1" x14ac:dyDescent="0.25">
      <c r="B421" s="52" t="s">
        <v>88</v>
      </c>
      <c r="C421" s="180">
        <v>4365</v>
      </c>
      <c r="D421" s="127">
        <v>0.30493273542600896</v>
      </c>
      <c r="E421" s="117">
        <v>5622</v>
      </c>
      <c r="F421" s="127">
        <v>-2.2430881585811191E-2</v>
      </c>
      <c r="G421" s="117">
        <v>9987</v>
      </c>
      <c r="H421" s="127">
        <v>9.7955145118733489E-2</v>
      </c>
      <c r="I421" s="180">
        <v>2622</v>
      </c>
      <c r="J421" s="127">
        <v>0.41423948220064721</v>
      </c>
      <c r="K421" s="117">
        <v>4326</v>
      </c>
      <c r="L421" s="127">
        <v>-6.9677419354838732E-2</v>
      </c>
      <c r="M421" s="117">
        <v>6948</v>
      </c>
      <c r="N421" s="127">
        <v>6.8265682656826643E-2</v>
      </c>
      <c r="O421" s="182"/>
      <c r="P421" s="135"/>
      <c r="Q421" s="128"/>
      <c r="R421" s="135"/>
      <c r="S421" s="128"/>
      <c r="T421" s="186"/>
      <c r="U421" s="182"/>
      <c r="V421" s="135"/>
      <c r="W421" s="128"/>
      <c r="X421" s="135"/>
      <c r="Y421" s="128"/>
      <c r="Z421" s="186"/>
      <c r="AA421" s="180">
        <v>1735</v>
      </c>
      <c r="AB421" s="127">
        <v>0.17866847826086962</v>
      </c>
      <c r="AC421" s="117">
        <v>1296</v>
      </c>
      <c r="AD421" s="127">
        <v>0.17711171662125347</v>
      </c>
      <c r="AE421" s="117">
        <v>3031</v>
      </c>
      <c r="AF421" s="127">
        <v>0.17800233190827819</v>
      </c>
      <c r="AG421" s="182"/>
      <c r="AH421" s="135"/>
      <c r="AI421" s="128"/>
      <c r="AJ421" s="135"/>
      <c r="AK421" s="128"/>
      <c r="AL421" s="186"/>
      <c r="AM421" s="180">
        <v>8</v>
      </c>
      <c r="AN421" s="127">
        <v>-0.46666666666666667</v>
      </c>
      <c r="AO421" s="180">
        <v>0</v>
      </c>
      <c r="AP421" s="127">
        <v>-1</v>
      </c>
      <c r="AQ421" s="117">
        <v>0</v>
      </c>
      <c r="AR421" s="127" t="s">
        <v>90</v>
      </c>
      <c r="AS421" s="117">
        <v>0</v>
      </c>
      <c r="AT421" s="127">
        <v>-1</v>
      </c>
    </row>
    <row r="422" spans="2:46" s="4" customFormat="1" ht="15" hidden="1" customHeight="1" outlineLevel="1" x14ac:dyDescent="0.25">
      <c r="B422" s="52" t="s">
        <v>89</v>
      </c>
      <c r="C422" s="180">
        <v>3247</v>
      </c>
      <c r="D422" s="127">
        <v>-1.9921521279806842E-2</v>
      </c>
      <c r="E422" s="117">
        <v>6348</v>
      </c>
      <c r="F422" s="127">
        <v>0.18543417366946779</v>
      </c>
      <c r="G422" s="117">
        <v>9595</v>
      </c>
      <c r="H422" s="127">
        <v>0.10694508537148129</v>
      </c>
      <c r="I422" s="180">
        <v>2234</v>
      </c>
      <c r="J422" s="127">
        <v>0.18326271186440679</v>
      </c>
      <c r="K422" s="117">
        <v>5072</v>
      </c>
      <c r="L422" s="127">
        <v>0.22011065672359864</v>
      </c>
      <c r="M422" s="117">
        <v>7306</v>
      </c>
      <c r="N422" s="127">
        <v>0.20860215053763431</v>
      </c>
      <c r="O422" s="182"/>
      <c r="P422" s="135"/>
      <c r="Q422" s="128"/>
      <c r="R422" s="135"/>
      <c r="S422" s="128"/>
      <c r="T422" s="186"/>
      <c r="U422" s="182"/>
      <c r="V422" s="135"/>
      <c r="W422" s="128"/>
      <c r="X422" s="135"/>
      <c r="Y422" s="128"/>
      <c r="Z422" s="186"/>
      <c r="AA422" s="180">
        <v>997</v>
      </c>
      <c r="AB422" s="127">
        <v>-0.29039145907473307</v>
      </c>
      <c r="AC422" s="117">
        <v>1276</v>
      </c>
      <c r="AD422" s="127">
        <v>6.5108514190317157E-2</v>
      </c>
      <c r="AE422" s="117">
        <v>2273</v>
      </c>
      <c r="AF422" s="127">
        <v>-0.12677679600461011</v>
      </c>
      <c r="AG422" s="182"/>
      <c r="AH422" s="135"/>
      <c r="AI422" s="128"/>
      <c r="AJ422" s="135"/>
      <c r="AK422" s="128"/>
      <c r="AL422" s="186"/>
      <c r="AM422" s="180">
        <v>16</v>
      </c>
      <c r="AN422" s="127">
        <v>-0.19999999999999996</v>
      </c>
      <c r="AO422" s="180">
        <v>0</v>
      </c>
      <c r="AP422" s="127" t="s">
        <v>90</v>
      </c>
      <c r="AQ422" s="117">
        <v>0</v>
      </c>
      <c r="AR422" s="127" t="s">
        <v>90</v>
      </c>
      <c r="AS422" s="117">
        <v>0</v>
      </c>
      <c r="AT422" s="127" t="s">
        <v>90</v>
      </c>
    </row>
    <row r="423" spans="2:46" s="4" customFormat="1" ht="15.75" collapsed="1" x14ac:dyDescent="0.25">
      <c r="B423" s="64">
        <v>1987</v>
      </c>
      <c r="C423" s="184">
        <v>27102</v>
      </c>
      <c r="D423" s="66">
        <v>0.20630257711309929</v>
      </c>
      <c r="E423" s="185">
        <v>53668</v>
      </c>
      <c r="F423" s="66">
        <v>0.50875713362008379</v>
      </c>
      <c r="G423" s="185">
        <v>80770</v>
      </c>
      <c r="H423" s="66">
        <v>0.39167442020745025</v>
      </c>
      <c r="I423" s="184">
        <v>18895</v>
      </c>
      <c r="J423" s="66">
        <v>0.40108260418211472</v>
      </c>
      <c r="K423" s="185">
        <v>40809</v>
      </c>
      <c r="L423" s="66">
        <v>0.75123374672788912</v>
      </c>
      <c r="M423" s="185">
        <v>59704</v>
      </c>
      <c r="N423" s="66">
        <v>0.62287640327271743</v>
      </c>
      <c r="O423" s="183"/>
      <c r="P423" s="66"/>
      <c r="Q423" s="65"/>
      <c r="R423" s="66"/>
      <c r="S423" s="65"/>
      <c r="T423" s="187"/>
      <c r="U423" s="183"/>
      <c r="V423" s="66"/>
      <c r="W423" s="65"/>
      <c r="X423" s="66"/>
      <c r="Y423" s="65"/>
      <c r="Z423" s="187"/>
      <c r="AA423" s="184">
        <v>8066</v>
      </c>
      <c r="AB423" s="66">
        <v>-3.064535512558586E-2</v>
      </c>
      <c r="AC423" s="185">
        <v>12859</v>
      </c>
      <c r="AD423" s="66">
        <v>0.26390800078631815</v>
      </c>
      <c r="AE423" s="185">
        <v>20925</v>
      </c>
      <c r="AF423" s="66">
        <v>0.13138686131386867</v>
      </c>
      <c r="AG423" s="183"/>
      <c r="AH423" s="66"/>
      <c r="AI423" s="65"/>
      <c r="AJ423" s="66"/>
      <c r="AK423" s="65"/>
      <c r="AL423" s="187"/>
      <c r="AM423" s="184">
        <v>141</v>
      </c>
      <c r="AN423" s="66">
        <v>-0.34112149532710279</v>
      </c>
      <c r="AO423" s="184">
        <v>0</v>
      </c>
      <c r="AP423" s="66">
        <v>-1</v>
      </c>
      <c r="AQ423" s="185">
        <v>0</v>
      </c>
      <c r="AR423" s="66" t="s">
        <v>90</v>
      </c>
      <c r="AS423" s="185">
        <v>0</v>
      </c>
      <c r="AT423" s="66">
        <v>-1</v>
      </c>
    </row>
    <row r="424" spans="2:46" s="4" customFormat="1" ht="15" hidden="1" customHeight="1" outlineLevel="1" x14ac:dyDescent="0.25">
      <c r="B424" s="52" t="s">
        <v>78</v>
      </c>
      <c r="C424" s="180">
        <v>3927</v>
      </c>
      <c r="D424" s="127">
        <v>-5.1907291163689084E-2</v>
      </c>
      <c r="E424" s="117">
        <v>3945</v>
      </c>
      <c r="F424" s="127">
        <v>0.65825977301387129</v>
      </c>
      <c r="G424" s="117">
        <v>7872</v>
      </c>
      <c r="H424" s="127">
        <v>0.20717681337218208</v>
      </c>
      <c r="I424" s="180">
        <v>2100</v>
      </c>
      <c r="J424" s="127">
        <v>0.34271099744245515</v>
      </c>
      <c r="K424" s="117">
        <v>2765</v>
      </c>
      <c r="L424" s="127">
        <v>0.62838633686690226</v>
      </c>
      <c r="M424" s="117">
        <v>4865</v>
      </c>
      <c r="N424" s="127">
        <v>0.49141630901287559</v>
      </c>
      <c r="O424" s="182"/>
      <c r="P424" s="135"/>
      <c r="Q424" s="128"/>
      <c r="R424" s="135"/>
      <c r="S424" s="128"/>
      <c r="T424" s="186"/>
      <c r="U424" s="182"/>
      <c r="V424" s="135"/>
      <c r="W424" s="128"/>
      <c r="X424" s="135"/>
      <c r="Y424" s="128"/>
      <c r="Z424" s="186"/>
      <c r="AA424" s="180">
        <v>1795</v>
      </c>
      <c r="AB424" s="127">
        <v>-0.298828125</v>
      </c>
      <c r="AC424" s="117">
        <v>1180</v>
      </c>
      <c r="AD424" s="127">
        <v>0.73529411764705888</v>
      </c>
      <c r="AE424" s="117">
        <v>2975</v>
      </c>
      <c r="AF424" s="127">
        <v>-8.1790123456790154E-2</v>
      </c>
      <c r="AG424" s="182"/>
      <c r="AH424" s="135"/>
      <c r="AI424" s="128"/>
      <c r="AJ424" s="135"/>
      <c r="AK424" s="128"/>
      <c r="AL424" s="186"/>
      <c r="AM424" s="180">
        <v>32</v>
      </c>
      <c r="AN424" s="127">
        <v>0.68421052631578938</v>
      </c>
      <c r="AO424" s="180">
        <v>0</v>
      </c>
      <c r="AP424" s="127" t="s">
        <v>90</v>
      </c>
      <c r="AQ424" s="117">
        <v>0</v>
      </c>
      <c r="AR424" s="127" t="s">
        <v>90</v>
      </c>
      <c r="AS424" s="117">
        <v>0</v>
      </c>
      <c r="AT424" s="127" t="s">
        <v>90</v>
      </c>
    </row>
    <row r="425" spans="2:46" s="4" customFormat="1" ht="15" hidden="1" customHeight="1" outlineLevel="1" x14ac:dyDescent="0.25">
      <c r="B425" s="52" t="s">
        <v>79</v>
      </c>
      <c r="C425" s="180">
        <v>3853</v>
      </c>
      <c r="D425" s="127">
        <v>-9.5752170851912677E-2</v>
      </c>
      <c r="E425" s="117">
        <v>3910</v>
      </c>
      <c r="F425" s="127">
        <v>0.65959252971137516</v>
      </c>
      <c r="G425" s="117">
        <v>7763</v>
      </c>
      <c r="H425" s="127">
        <v>0.17319026749282163</v>
      </c>
      <c r="I425" s="180">
        <v>2545</v>
      </c>
      <c r="J425" s="127">
        <v>0.64831606217616589</v>
      </c>
      <c r="K425" s="117">
        <v>3090</v>
      </c>
      <c r="L425" s="127">
        <v>0.66039763567974208</v>
      </c>
      <c r="M425" s="117">
        <v>5635</v>
      </c>
      <c r="N425" s="127">
        <v>0.65491923641703376</v>
      </c>
      <c r="O425" s="182"/>
      <c r="P425" s="135"/>
      <c r="Q425" s="128"/>
      <c r="R425" s="135"/>
      <c r="S425" s="128"/>
      <c r="T425" s="186"/>
      <c r="U425" s="182"/>
      <c r="V425" s="135"/>
      <c r="W425" s="128"/>
      <c r="X425" s="135"/>
      <c r="Y425" s="128"/>
      <c r="Z425" s="186"/>
      <c r="AA425" s="180">
        <v>1305</v>
      </c>
      <c r="AB425" s="127">
        <v>-0.49942462600690452</v>
      </c>
      <c r="AC425" s="117">
        <v>820</v>
      </c>
      <c r="AD425" s="127">
        <v>0.65656565656565657</v>
      </c>
      <c r="AE425" s="117">
        <v>2125</v>
      </c>
      <c r="AF425" s="127">
        <v>-0.31495809155383625</v>
      </c>
      <c r="AG425" s="182"/>
      <c r="AH425" s="135"/>
      <c r="AI425" s="128"/>
      <c r="AJ425" s="135"/>
      <c r="AK425" s="128"/>
      <c r="AL425" s="186"/>
      <c r="AM425" s="180">
        <v>3</v>
      </c>
      <c r="AN425" s="127">
        <v>-0.97272727272727277</v>
      </c>
      <c r="AO425" s="180">
        <v>0</v>
      </c>
      <c r="AP425" s="127" t="s">
        <v>90</v>
      </c>
      <c r="AQ425" s="117">
        <v>0</v>
      </c>
      <c r="AR425" s="127" t="s">
        <v>90</v>
      </c>
      <c r="AS425" s="117">
        <v>0</v>
      </c>
      <c r="AT425" s="127" t="s">
        <v>90</v>
      </c>
    </row>
    <row r="426" spans="2:46" s="4" customFormat="1" ht="15" hidden="1" customHeight="1" outlineLevel="1" x14ac:dyDescent="0.25">
      <c r="B426" s="52" t="s">
        <v>80</v>
      </c>
      <c r="C426" s="180">
        <v>3563</v>
      </c>
      <c r="D426" s="127">
        <v>-0.28482537133681252</v>
      </c>
      <c r="E426" s="117">
        <v>5357</v>
      </c>
      <c r="F426" s="127">
        <v>0.88229093464511599</v>
      </c>
      <c r="G426" s="117">
        <v>8920</v>
      </c>
      <c r="H426" s="127">
        <v>0.13949923352069504</v>
      </c>
      <c r="I426" s="180">
        <v>1729</v>
      </c>
      <c r="J426" s="127">
        <v>-0.14065606361829031</v>
      </c>
      <c r="K426" s="117">
        <v>2206</v>
      </c>
      <c r="L426" s="127">
        <v>-2.0426287744227389E-2</v>
      </c>
      <c r="M426" s="117">
        <v>3935</v>
      </c>
      <c r="N426" s="127">
        <v>-7.7157598499061897E-2</v>
      </c>
      <c r="O426" s="182"/>
      <c r="P426" s="135"/>
      <c r="Q426" s="128"/>
      <c r="R426" s="135"/>
      <c r="S426" s="128"/>
      <c r="T426" s="186"/>
      <c r="U426" s="182"/>
      <c r="V426" s="135"/>
      <c r="W426" s="128"/>
      <c r="X426" s="135"/>
      <c r="Y426" s="128"/>
      <c r="Z426" s="186"/>
      <c r="AA426" s="180">
        <v>1392</v>
      </c>
      <c r="AB426" s="127">
        <v>-0.50882145377558219</v>
      </c>
      <c r="AC426" s="117">
        <v>1060</v>
      </c>
      <c r="AD426" s="127">
        <v>0.7845117845117846</v>
      </c>
      <c r="AE426" s="117">
        <v>2452</v>
      </c>
      <c r="AF426" s="127">
        <v>-0.28471411901983668</v>
      </c>
      <c r="AG426" s="182"/>
      <c r="AH426" s="135"/>
      <c r="AI426" s="128"/>
      <c r="AJ426" s="135"/>
      <c r="AK426" s="128"/>
      <c r="AL426" s="186"/>
      <c r="AM426" s="180">
        <v>0</v>
      </c>
      <c r="AN426" s="127">
        <v>-1</v>
      </c>
      <c r="AO426" s="180">
        <v>0</v>
      </c>
      <c r="AP426" s="127" t="s">
        <v>90</v>
      </c>
      <c r="AQ426" s="117">
        <v>0</v>
      </c>
      <c r="AR426" s="127" t="s">
        <v>90</v>
      </c>
      <c r="AS426" s="117">
        <v>0</v>
      </c>
      <c r="AT426" s="127" t="s">
        <v>90</v>
      </c>
    </row>
    <row r="427" spans="2:46" s="4" customFormat="1" ht="15" hidden="1" customHeight="1" outlineLevel="1" x14ac:dyDescent="0.25">
      <c r="B427" s="52" t="s">
        <v>81</v>
      </c>
      <c r="C427" s="180">
        <v>1528</v>
      </c>
      <c r="D427" s="127">
        <v>-0.3860988348734431</v>
      </c>
      <c r="E427" s="117">
        <v>2300</v>
      </c>
      <c r="F427" s="127">
        <v>1.0140105078809105</v>
      </c>
      <c r="G427" s="117">
        <v>3828</v>
      </c>
      <c r="H427" s="127">
        <v>5.4255026163591236E-2</v>
      </c>
      <c r="I427" s="180">
        <v>1004</v>
      </c>
      <c r="J427" s="127">
        <v>9.1304347826086873E-2</v>
      </c>
      <c r="K427" s="117">
        <v>1723</v>
      </c>
      <c r="L427" s="127">
        <v>0.9229910714285714</v>
      </c>
      <c r="M427" s="117">
        <v>2727</v>
      </c>
      <c r="N427" s="127">
        <v>0.50165198237885456</v>
      </c>
      <c r="O427" s="182"/>
      <c r="P427" s="135"/>
      <c r="Q427" s="128"/>
      <c r="R427" s="135"/>
      <c r="S427" s="128"/>
      <c r="T427" s="186"/>
      <c r="U427" s="182"/>
      <c r="V427" s="135"/>
      <c r="W427" s="128"/>
      <c r="X427" s="135"/>
      <c r="Y427" s="128"/>
      <c r="Z427" s="186"/>
      <c r="AA427" s="180">
        <v>507</v>
      </c>
      <c r="AB427" s="127">
        <v>-0.67562380038387715</v>
      </c>
      <c r="AC427" s="117">
        <v>577</v>
      </c>
      <c r="AD427" s="127">
        <v>1.345528455284553</v>
      </c>
      <c r="AE427" s="117">
        <v>1084</v>
      </c>
      <c r="AF427" s="127">
        <v>-0.40077390823659476</v>
      </c>
      <c r="AG427" s="182"/>
      <c r="AH427" s="135"/>
      <c r="AI427" s="128"/>
      <c r="AJ427" s="135"/>
      <c r="AK427" s="128"/>
      <c r="AL427" s="186"/>
      <c r="AM427" s="180">
        <v>17</v>
      </c>
      <c r="AN427" s="127">
        <v>1.8333333333333335</v>
      </c>
      <c r="AO427" s="180">
        <v>0</v>
      </c>
      <c r="AP427" s="127" t="s">
        <v>90</v>
      </c>
      <c r="AQ427" s="117">
        <v>0</v>
      </c>
      <c r="AR427" s="127" t="s">
        <v>90</v>
      </c>
      <c r="AS427" s="117">
        <v>0</v>
      </c>
      <c r="AT427" s="127" t="s">
        <v>90</v>
      </c>
    </row>
    <row r="428" spans="2:46" s="4" customFormat="1" ht="15" hidden="1" customHeight="1" outlineLevel="1" x14ac:dyDescent="0.25">
      <c r="B428" s="52" t="s">
        <v>82</v>
      </c>
      <c r="C428" s="180">
        <v>243</v>
      </c>
      <c r="D428" s="127">
        <v>-0.85343787696019302</v>
      </c>
      <c r="E428" s="117">
        <v>1167</v>
      </c>
      <c r="F428" s="127">
        <v>1.3865030674846626</v>
      </c>
      <c r="G428" s="117">
        <v>1410</v>
      </c>
      <c r="H428" s="127">
        <v>-0.34326967862133206</v>
      </c>
      <c r="I428" s="180">
        <v>199</v>
      </c>
      <c r="J428" s="127">
        <v>-0.75462392108508014</v>
      </c>
      <c r="K428" s="117">
        <v>544</v>
      </c>
      <c r="L428" s="127">
        <v>0.12164948453608249</v>
      </c>
      <c r="M428" s="117">
        <v>743</v>
      </c>
      <c r="N428" s="127">
        <v>-0.42669753086419748</v>
      </c>
      <c r="O428" s="182"/>
      <c r="P428" s="135"/>
      <c r="Q428" s="128"/>
      <c r="R428" s="135"/>
      <c r="S428" s="128"/>
      <c r="T428" s="186"/>
      <c r="U428" s="182"/>
      <c r="V428" s="135"/>
      <c r="W428" s="128"/>
      <c r="X428" s="135"/>
      <c r="Y428" s="128"/>
      <c r="Z428" s="186"/>
      <c r="AA428" s="180">
        <v>7</v>
      </c>
      <c r="AB428" s="127">
        <v>-0.99161676646706587</v>
      </c>
      <c r="AC428" s="117">
        <v>623</v>
      </c>
      <c r="AD428" s="127" t="s">
        <v>90</v>
      </c>
      <c r="AE428" s="117">
        <v>630</v>
      </c>
      <c r="AF428" s="127">
        <v>-0.24550898203592819</v>
      </c>
      <c r="AG428" s="182"/>
      <c r="AH428" s="135"/>
      <c r="AI428" s="128"/>
      <c r="AJ428" s="135"/>
      <c r="AK428" s="128"/>
      <c r="AL428" s="186"/>
      <c r="AM428" s="180">
        <v>37</v>
      </c>
      <c r="AN428" s="127">
        <v>2.0833333333333335</v>
      </c>
      <c r="AO428" s="180">
        <v>0</v>
      </c>
      <c r="AP428" s="127" t="s">
        <v>90</v>
      </c>
      <c r="AQ428" s="117">
        <v>0</v>
      </c>
      <c r="AR428" s="127">
        <v>-1</v>
      </c>
      <c r="AS428" s="117">
        <v>0</v>
      </c>
      <c r="AT428" s="127">
        <v>-1</v>
      </c>
    </row>
    <row r="429" spans="2:46" s="4" customFormat="1" ht="15" hidden="1" customHeight="1" outlineLevel="1" x14ac:dyDescent="0.25">
      <c r="B429" s="52" t="s">
        <v>83</v>
      </c>
      <c r="C429" s="180">
        <v>259</v>
      </c>
      <c r="D429" s="127">
        <v>-0.76624548736462095</v>
      </c>
      <c r="E429" s="117">
        <v>1147</v>
      </c>
      <c r="F429" s="127">
        <v>2.4757575757575756</v>
      </c>
      <c r="G429" s="117">
        <v>1406</v>
      </c>
      <c r="H429" s="127">
        <v>-2.2253129346314293E-2</v>
      </c>
      <c r="I429" s="180">
        <v>241</v>
      </c>
      <c r="J429" s="127">
        <v>0.35393258426966301</v>
      </c>
      <c r="K429" s="117">
        <v>540</v>
      </c>
      <c r="L429" s="127">
        <v>0.64133738601823698</v>
      </c>
      <c r="M429" s="117">
        <v>781</v>
      </c>
      <c r="N429" s="127">
        <v>0.54043392504930976</v>
      </c>
      <c r="O429" s="182"/>
      <c r="P429" s="135"/>
      <c r="Q429" s="128"/>
      <c r="R429" s="135"/>
      <c r="S429" s="128"/>
      <c r="T429" s="186"/>
      <c r="U429" s="182"/>
      <c r="V429" s="135"/>
      <c r="W429" s="128"/>
      <c r="X429" s="135"/>
      <c r="Y429" s="128"/>
      <c r="Z429" s="186"/>
      <c r="AA429" s="180">
        <v>6</v>
      </c>
      <c r="AB429" s="127">
        <v>-0.99349240780911063</v>
      </c>
      <c r="AC429" s="117">
        <v>607</v>
      </c>
      <c r="AD429" s="127">
        <v>606</v>
      </c>
      <c r="AE429" s="117">
        <v>613</v>
      </c>
      <c r="AF429" s="127">
        <v>-0.33586132177681471</v>
      </c>
      <c r="AG429" s="182"/>
      <c r="AH429" s="135"/>
      <c r="AI429" s="128"/>
      <c r="AJ429" s="135"/>
      <c r="AK429" s="128"/>
      <c r="AL429" s="186"/>
      <c r="AM429" s="180">
        <v>9</v>
      </c>
      <c r="AN429" s="127">
        <v>0.125</v>
      </c>
      <c r="AO429" s="180">
        <v>3</v>
      </c>
      <c r="AP429" s="127" t="s">
        <v>90</v>
      </c>
      <c r="AQ429" s="117">
        <v>0</v>
      </c>
      <c r="AR429" s="127" t="s">
        <v>90</v>
      </c>
      <c r="AS429" s="117">
        <v>3</v>
      </c>
      <c r="AT429" s="127" t="s">
        <v>90</v>
      </c>
    </row>
    <row r="430" spans="2:46" s="4" customFormat="1" ht="15" hidden="1" customHeight="1" outlineLevel="1" x14ac:dyDescent="0.25">
      <c r="B430" s="52" t="s">
        <v>84</v>
      </c>
      <c r="C430" s="180">
        <v>348</v>
      </c>
      <c r="D430" s="127">
        <v>0.359375</v>
      </c>
      <c r="E430" s="117">
        <v>1606</v>
      </c>
      <c r="F430" s="127">
        <v>1.96309963099631</v>
      </c>
      <c r="G430" s="117">
        <v>1954</v>
      </c>
      <c r="H430" s="127">
        <v>1.4486215538847116</v>
      </c>
      <c r="I430" s="180">
        <v>324</v>
      </c>
      <c r="J430" s="127">
        <v>0.33884297520661155</v>
      </c>
      <c r="K430" s="117">
        <v>869</v>
      </c>
      <c r="L430" s="127">
        <v>0.60332103321033204</v>
      </c>
      <c r="M430" s="117">
        <v>1193</v>
      </c>
      <c r="N430" s="127">
        <v>0.52168367346938771</v>
      </c>
      <c r="O430" s="182"/>
      <c r="P430" s="135"/>
      <c r="Q430" s="128"/>
      <c r="R430" s="135"/>
      <c r="S430" s="128"/>
      <c r="T430" s="186"/>
      <c r="U430" s="182"/>
      <c r="V430" s="135"/>
      <c r="W430" s="128"/>
      <c r="X430" s="135"/>
      <c r="Y430" s="128"/>
      <c r="Z430" s="186"/>
      <c r="AA430" s="180">
        <v>6</v>
      </c>
      <c r="AB430" s="127">
        <v>-0.5</v>
      </c>
      <c r="AC430" s="117">
        <v>737</v>
      </c>
      <c r="AD430" s="127" t="s">
        <v>90</v>
      </c>
      <c r="AE430" s="117">
        <v>743</v>
      </c>
      <c r="AF430" s="127">
        <v>60.916666666666664</v>
      </c>
      <c r="AG430" s="182"/>
      <c r="AH430" s="135"/>
      <c r="AI430" s="128"/>
      <c r="AJ430" s="135"/>
      <c r="AK430" s="128"/>
      <c r="AL430" s="186"/>
      <c r="AM430" s="180">
        <v>18</v>
      </c>
      <c r="AN430" s="127">
        <v>8</v>
      </c>
      <c r="AO430" s="180">
        <v>0</v>
      </c>
      <c r="AP430" s="127" t="s">
        <v>90</v>
      </c>
      <c r="AQ430" s="117">
        <v>0</v>
      </c>
      <c r="AR430" s="127" t="s">
        <v>90</v>
      </c>
      <c r="AS430" s="117">
        <v>0</v>
      </c>
      <c r="AT430" s="127" t="s">
        <v>90</v>
      </c>
    </row>
    <row r="431" spans="2:46" s="4" customFormat="1" ht="15" hidden="1" customHeight="1" outlineLevel="1" x14ac:dyDescent="0.25">
      <c r="B431" s="52" t="s">
        <v>85</v>
      </c>
      <c r="C431" s="180">
        <v>234</v>
      </c>
      <c r="D431" s="127">
        <v>-0.5880281690140845</v>
      </c>
      <c r="E431" s="117">
        <v>1240</v>
      </c>
      <c r="F431" s="127">
        <v>2.0769230769230771</v>
      </c>
      <c r="G431" s="117">
        <v>1474</v>
      </c>
      <c r="H431" s="127">
        <v>0.51802265705458295</v>
      </c>
      <c r="I431" s="180">
        <v>205</v>
      </c>
      <c r="J431" s="127">
        <v>6.2176165803108807E-2</v>
      </c>
      <c r="K431" s="117">
        <v>502</v>
      </c>
      <c r="L431" s="127">
        <v>0.24565756823821339</v>
      </c>
      <c r="M431" s="117">
        <v>707</v>
      </c>
      <c r="N431" s="127">
        <v>0.18624161073825496</v>
      </c>
      <c r="O431" s="182"/>
      <c r="P431" s="135"/>
      <c r="Q431" s="128"/>
      <c r="R431" s="135"/>
      <c r="S431" s="128"/>
      <c r="T431" s="186"/>
      <c r="U431" s="182"/>
      <c r="V431" s="135"/>
      <c r="W431" s="128"/>
      <c r="X431" s="135"/>
      <c r="Y431" s="128"/>
      <c r="Z431" s="186"/>
      <c r="AA431" s="180">
        <v>10</v>
      </c>
      <c r="AB431" s="127">
        <v>-0.97275204359673029</v>
      </c>
      <c r="AC431" s="117">
        <v>738</v>
      </c>
      <c r="AD431" s="127" t="s">
        <v>90</v>
      </c>
      <c r="AE431" s="117">
        <v>748</v>
      </c>
      <c r="AF431" s="127">
        <v>1.0381471389645776</v>
      </c>
      <c r="AG431" s="182"/>
      <c r="AH431" s="135"/>
      <c r="AI431" s="128"/>
      <c r="AJ431" s="135"/>
      <c r="AK431" s="128"/>
      <c r="AL431" s="186"/>
      <c r="AM431" s="180">
        <v>19</v>
      </c>
      <c r="AN431" s="127">
        <v>1.375</v>
      </c>
      <c r="AO431" s="180">
        <v>0</v>
      </c>
      <c r="AP431" s="127" t="s">
        <v>90</v>
      </c>
      <c r="AQ431" s="117">
        <v>0</v>
      </c>
      <c r="AR431" s="127" t="s">
        <v>90</v>
      </c>
      <c r="AS431" s="117">
        <v>0</v>
      </c>
      <c r="AT431" s="127" t="s">
        <v>90</v>
      </c>
    </row>
    <row r="432" spans="2:46" s="4" customFormat="1" ht="15" hidden="1" customHeight="1" outlineLevel="1" x14ac:dyDescent="0.25">
      <c r="B432" s="52" t="s">
        <v>86</v>
      </c>
      <c r="C432" s="180">
        <v>318</v>
      </c>
      <c r="D432" s="127">
        <v>-0.49842271293375395</v>
      </c>
      <c r="E432" s="117">
        <v>1541</v>
      </c>
      <c r="F432" s="127">
        <v>1.6846689895470384</v>
      </c>
      <c r="G432" s="117">
        <v>1859</v>
      </c>
      <c r="H432" s="127">
        <v>0.53890728476821192</v>
      </c>
      <c r="I432" s="180">
        <v>290</v>
      </c>
      <c r="J432" s="127">
        <v>0.42156862745098045</v>
      </c>
      <c r="K432" s="117">
        <v>721</v>
      </c>
      <c r="L432" s="127">
        <v>0.27610619469026543</v>
      </c>
      <c r="M432" s="117">
        <v>1011</v>
      </c>
      <c r="N432" s="127">
        <v>0.31469440832249673</v>
      </c>
      <c r="O432" s="182"/>
      <c r="P432" s="135"/>
      <c r="Q432" s="128"/>
      <c r="R432" s="135"/>
      <c r="S432" s="128"/>
      <c r="T432" s="186"/>
      <c r="U432" s="182"/>
      <c r="V432" s="135"/>
      <c r="W432" s="128"/>
      <c r="X432" s="135"/>
      <c r="Y432" s="128"/>
      <c r="Z432" s="186"/>
      <c r="AA432" s="180">
        <v>3</v>
      </c>
      <c r="AB432" s="127">
        <v>-0.99297423887587821</v>
      </c>
      <c r="AC432" s="117">
        <v>820</v>
      </c>
      <c r="AD432" s="127">
        <v>90.111111111111114</v>
      </c>
      <c r="AE432" s="117">
        <v>823</v>
      </c>
      <c r="AF432" s="127">
        <v>0.88761467889908263</v>
      </c>
      <c r="AG432" s="182"/>
      <c r="AH432" s="135"/>
      <c r="AI432" s="128"/>
      <c r="AJ432" s="135"/>
      <c r="AK432" s="128"/>
      <c r="AL432" s="186"/>
      <c r="AM432" s="180">
        <v>25</v>
      </c>
      <c r="AN432" s="127">
        <v>7.3333333333333339</v>
      </c>
      <c r="AO432" s="180">
        <v>0</v>
      </c>
      <c r="AP432" s="127" t="s">
        <v>90</v>
      </c>
      <c r="AQ432" s="117">
        <v>0</v>
      </c>
      <c r="AR432" s="127" t="s">
        <v>90</v>
      </c>
      <c r="AS432" s="117">
        <v>0</v>
      </c>
      <c r="AT432" s="127" t="s">
        <v>90</v>
      </c>
    </row>
    <row r="433" spans="2:46" s="4" customFormat="1" ht="15" hidden="1" customHeight="1" outlineLevel="1" x14ac:dyDescent="0.25">
      <c r="B433" s="52" t="s">
        <v>87</v>
      </c>
      <c r="C433" s="180">
        <v>1536</v>
      </c>
      <c r="D433" s="127">
        <v>-0.30213539300318037</v>
      </c>
      <c r="E433" s="117">
        <v>2252</v>
      </c>
      <c r="F433" s="127">
        <v>0.20427807486631022</v>
      </c>
      <c r="G433" s="117">
        <v>3788</v>
      </c>
      <c r="H433" s="127">
        <v>-6.9516089412920645E-2</v>
      </c>
      <c r="I433" s="180">
        <v>1107</v>
      </c>
      <c r="J433" s="127">
        <v>-0.19256017505470457</v>
      </c>
      <c r="K433" s="117">
        <v>1536</v>
      </c>
      <c r="L433" s="127">
        <v>-9.4339622641509413E-2</v>
      </c>
      <c r="M433" s="117">
        <v>2643</v>
      </c>
      <c r="N433" s="127">
        <v>-0.13824584284316921</v>
      </c>
      <c r="O433" s="182"/>
      <c r="P433" s="135"/>
      <c r="Q433" s="128"/>
      <c r="R433" s="135"/>
      <c r="S433" s="128"/>
      <c r="T433" s="186"/>
      <c r="U433" s="182"/>
      <c r="V433" s="135"/>
      <c r="W433" s="128"/>
      <c r="X433" s="135"/>
      <c r="Y433" s="128"/>
      <c r="Z433" s="186"/>
      <c r="AA433" s="180">
        <v>413</v>
      </c>
      <c r="AB433" s="127">
        <v>-0.47388535031847134</v>
      </c>
      <c r="AC433" s="117">
        <v>713</v>
      </c>
      <c r="AD433" s="127">
        <v>3.0977011494252871</v>
      </c>
      <c r="AE433" s="117">
        <v>1126</v>
      </c>
      <c r="AF433" s="127">
        <v>0.17413972888425433</v>
      </c>
      <c r="AG433" s="182"/>
      <c r="AH433" s="135"/>
      <c r="AI433" s="128"/>
      <c r="AJ433" s="135"/>
      <c r="AK433" s="128"/>
      <c r="AL433" s="186"/>
      <c r="AM433" s="180">
        <v>19</v>
      </c>
      <c r="AN433" s="127">
        <v>-0.57777777777777772</v>
      </c>
      <c r="AO433" s="180">
        <v>0</v>
      </c>
      <c r="AP433" s="127" t="s">
        <v>90</v>
      </c>
      <c r="AQ433" s="117">
        <v>0</v>
      </c>
      <c r="AR433" s="127" t="s">
        <v>90</v>
      </c>
      <c r="AS433" s="117">
        <v>0</v>
      </c>
      <c r="AT433" s="127" t="s">
        <v>90</v>
      </c>
    </row>
    <row r="434" spans="2:46" s="4" customFormat="1" ht="15" hidden="1" customHeight="1" outlineLevel="1" x14ac:dyDescent="0.25">
      <c r="B434" s="52" t="s">
        <v>88</v>
      </c>
      <c r="C434" s="180">
        <v>3345</v>
      </c>
      <c r="D434" s="127">
        <v>-9.6434359805510517E-2</v>
      </c>
      <c r="E434" s="117">
        <v>5751</v>
      </c>
      <c r="F434" s="127">
        <v>0.94751100575685743</v>
      </c>
      <c r="G434" s="117">
        <v>9096</v>
      </c>
      <c r="H434" s="127">
        <v>0.36679188580015021</v>
      </c>
      <c r="I434" s="180">
        <v>1854</v>
      </c>
      <c r="J434" s="127">
        <v>4.4507042253521201E-2</v>
      </c>
      <c r="K434" s="117">
        <v>4650</v>
      </c>
      <c r="L434" s="127">
        <v>0.82854895792371219</v>
      </c>
      <c r="M434" s="117">
        <v>6504</v>
      </c>
      <c r="N434" s="127">
        <v>0.50625289485873082</v>
      </c>
      <c r="O434" s="182"/>
      <c r="P434" s="135"/>
      <c r="Q434" s="128"/>
      <c r="R434" s="135"/>
      <c r="S434" s="128"/>
      <c r="T434" s="186"/>
      <c r="U434" s="182"/>
      <c r="V434" s="135"/>
      <c r="W434" s="128"/>
      <c r="X434" s="135"/>
      <c r="Y434" s="128"/>
      <c r="Z434" s="186"/>
      <c r="AA434" s="180">
        <v>1472</v>
      </c>
      <c r="AB434" s="127">
        <v>-0.21743753322700687</v>
      </c>
      <c r="AC434" s="117">
        <v>1101</v>
      </c>
      <c r="AD434" s="127">
        <v>1.6853658536585368</v>
      </c>
      <c r="AE434" s="117">
        <v>2573</v>
      </c>
      <c r="AF434" s="127">
        <v>0.12309035355739861</v>
      </c>
      <c r="AG434" s="182"/>
      <c r="AH434" s="135"/>
      <c r="AI434" s="128"/>
      <c r="AJ434" s="135"/>
      <c r="AK434" s="128"/>
      <c r="AL434" s="186"/>
      <c r="AM434" s="180">
        <v>15</v>
      </c>
      <c r="AN434" s="127">
        <v>-0.65909090909090917</v>
      </c>
      <c r="AO434" s="180">
        <v>4</v>
      </c>
      <c r="AP434" s="127">
        <v>1</v>
      </c>
      <c r="AQ434" s="117">
        <v>0</v>
      </c>
      <c r="AR434" s="127" t="s">
        <v>90</v>
      </c>
      <c r="AS434" s="117">
        <v>4</v>
      </c>
      <c r="AT434" s="127">
        <v>1</v>
      </c>
    </row>
    <row r="435" spans="2:46" s="4" customFormat="1" ht="15" hidden="1" customHeight="1" outlineLevel="1" x14ac:dyDescent="0.25">
      <c r="B435" s="52" t="s">
        <v>89</v>
      </c>
      <c r="C435" s="180">
        <v>3313</v>
      </c>
      <c r="D435" s="127">
        <v>-5.4239223522694835E-2</v>
      </c>
      <c r="E435" s="117">
        <v>5355</v>
      </c>
      <c r="F435" s="127">
        <v>0.30577907827359185</v>
      </c>
      <c r="G435" s="117">
        <v>8668</v>
      </c>
      <c r="H435" s="127">
        <v>0.13992635455023672</v>
      </c>
      <c r="I435" s="180">
        <v>1888</v>
      </c>
      <c r="J435" s="127">
        <v>0.15121951219512186</v>
      </c>
      <c r="K435" s="117">
        <v>4157</v>
      </c>
      <c r="L435" s="127">
        <v>0.13641334062329147</v>
      </c>
      <c r="M435" s="117">
        <v>6045</v>
      </c>
      <c r="N435" s="127">
        <v>0.14099660249150614</v>
      </c>
      <c r="O435" s="182"/>
      <c r="P435" s="135"/>
      <c r="Q435" s="128"/>
      <c r="R435" s="135"/>
      <c r="S435" s="128"/>
      <c r="T435" s="186"/>
      <c r="U435" s="182"/>
      <c r="V435" s="135"/>
      <c r="W435" s="128"/>
      <c r="X435" s="135"/>
      <c r="Y435" s="128"/>
      <c r="Z435" s="186"/>
      <c r="AA435" s="180">
        <v>1405</v>
      </c>
      <c r="AB435" s="127">
        <v>-0.24095083738519718</v>
      </c>
      <c r="AC435" s="117">
        <v>1198</v>
      </c>
      <c r="AD435" s="127">
        <v>1.7042889390519189</v>
      </c>
      <c r="AE435" s="117">
        <v>2603</v>
      </c>
      <c r="AF435" s="127">
        <v>0.13469921534437668</v>
      </c>
      <c r="AG435" s="182"/>
      <c r="AH435" s="135"/>
      <c r="AI435" s="128"/>
      <c r="AJ435" s="135"/>
      <c r="AK435" s="128"/>
      <c r="AL435" s="186"/>
      <c r="AM435" s="180">
        <v>20</v>
      </c>
      <c r="AN435" s="127">
        <v>0.66666666666666674</v>
      </c>
      <c r="AO435" s="180">
        <v>0</v>
      </c>
      <c r="AP435" s="127" t="s">
        <v>90</v>
      </c>
      <c r="AQ435" s="117">
        <v>0</v>
      </c>
      <c r="AR435" s="127" t="s">
        <v>90</v>
      </c>
      <c r="AS435" s="117">
        <v>0</v>
      </c>
      <c r="AT435" s="127" t="s">
        <v>90</v>
      </c>
    </row>
    <row r="436" spans="2:46" s="4" customFormat="1" ht="15.75" collapsed="1" x14ac:dyDescent="0.25">
      <c r="B436" s="64">
        <v>1986</v>
      </c>
      <c r="C436" s="184">
        <v>22467</v>
      </c>
      <c r="D436" s="66">
        <v>-0.23851003253796099</v>
      </c>
      <c r="E436" s="185">
        <v>35571</v>
      </c>
      <c r="F436" s="66">
        <v>0.77988491368526391</v>
      </c>
      <c r="G436" s="185">
        <v>58038</v>
      </c>
      <c r="H436" s="66">
        <v>0.17274545858675672</v>
      </c>
      <c r="I436" s="184">
        <v>13486</v>
      </c>
      <c r="J436" s="66">
        <v>8.2864942990203971E-2</v>
      </c>
      <c r="K436" s="185">
        <v>23303</v>
      </c>
      <c r="L436" s="66">
        <v>0.37659499054820422</v>
      </c>
      <c r="M436" s="185">
        <v>36789</v>
      </c>
      <c r="N436" s="66">
        <v>0.2520931182356545</v>
      </c>
      <c r="O436" s="183"/>
      <c r="P436" s="66"/>
      <c r="Q436" s="65"/>
      <c r="R436" s="66"/>
      <c r="S436" s="65"/>
      <c r="T436" s="187"/>
      <c r="U436" s="183"/>
      <c r="V436" s="66"/>
      <c r="W436" s="65"/>
      <c r="X436" s="66"/>
      <c r="Y436" s="65"/>
      <c r="Z436" s="187"/>
      <c r="AA436" s="184">
        <v>8321</v>
      </c>
      <c r="AB436" s="66">
        <v>-0.50006008171112715</v>
      </c>
      <c r="AC436" s="185">
        <v>10174</v>
      </c>
      <c r="AD436" s="66">
        <v>2.3335517693315859</v>
      </c>
      <c r="AE436" s="185">
        <v>18495</v>
      </c>
      <c r="AF436" s="66">
        <v>-6.0976848090982916E-2</v>
      </c>
      <c r="AG436" s="183"/>
      <c r="AH436" s="66"/>
      <c r="AI436" s="65"/>
      <c r="AJ436" s="66"/>
      <c r="AK436" s="65"/>
      <c r="AL436" s="187"/>
      <c r="AM436" s="184">
        <v>214</v>
      </c>
      <c r="AN436" s="66">
        <v>-0.47160493827160499</v>
      </c>
      <c r="AO436" s="184">
        <v>7</v>
      </c>
      <c r="AP436" s="66">
        <v>2.5</v>
      </c>
      <c r="AQ436" s="185">
        <v>0</v>
      </c>
      <c r="AR436" s="66">
        <v>-1</v>
      </c>
      <c r="AS436" s="185">
        <v>7</v>
      </c>
      <c r="AT436" s="66">
        <v>0.16666666666666674</v>
      </c>
    </row>
    <row r="437" spans="2:46" s="4" customFormat="1" ht="15" hidden="1" customHeight="1" outlineLevel="1" x14ac:dyDescent="0.25">
      <c r="B437" s="52" t="s">
        <v>78</v>
      </c>
      <c r="C437" s="180">
        <v>4142</v>
      </c>
      <c r="D437" s="127">
        <v>0.25211608222490933</v>
      </c>
      <c r="E437" s="117">
        <v>2379</v>
      </c>
      <c r="F437" s="127">
        <v>-0.18971389645776571</v>
      </c>
      <c r="G437" s="117">
        <v>6521</v>
      </c>
      <c r="H437" s="127">
        <v>4.4362588084561283E-2</v>
      </c>
      <c r="I437" s="180">
        <v>1564</v>
      </c>
      <c r="J437" s="127">
        <v>-0.29198732458125853</v>
      </c>
      <c r="K437" s="117">
        <v>1698</v>
      </c>
      <c r="L437" s="127">
        <v>-0.22853248523398451</v>
      </c>
      <c r="M437" s="117">
        <v>3262</v>
      </c>
      <c r="N437" s="127">
        <v>-0.26031746031746028</v>
      </c>
      <c r="O437" s="182"/>
      <c r="P437" s="135"/>
      <c r="Q437" s="128"/>
      <c r="R437" s="135"/>
      <c r="S437" s="128"/>
      <c r="T437" s="186"/>
      <c r="U437" s="182"/>
      <c r="V437" s="135"/>
      <c r="W437" s="128"/>
      <c r="X437" s="135"/>
      <c r="Y437" s="128"/>
      <c r="Z437" s="186"/>
      <c r="AA437" s="180">
        <v>2560</v>
      </c>
      <c r="AB437" s="127">
        <v>1.4806201550387597</v>
      </c>
      <c r="AC437" s="117">
        <v>680</v>
      </c>
      <c r="AD437" s="127">
        <v>-7.3569482288828314E-2</v>
      </c>
      <c r="AE437" s="117">
        <v>3240</v>
      </c>
      <c r="AF437" s="127">
        <v>0.83465458663646652</v>
      </c>
      <c r="AG437" s="182"/>
      <c r="AH437" s="135"/>
      <c r="AI437" s="128"/>
      <c r="AJ437" s="135"/>
      <c r="AK437" s="128"/>
      <c r="AL437" s="186"/>
      <c r="AM437" s="180">
        <v>19</v>
      </c>
      <c r="AN437" s="127">
        <v>-0.72058823529411764</v>
      </c>
      <c r="AO437" s="180">
        <v>0</v>
      </c>
      <c r="AP437" s="127" t="s">
        <v>90</v>
      </c>
      <c r="AQ437" s="117">
        <v>0</v>
      </c>
      <c r="AR437" s="127" t="s">
        <v>90</v>
      </c>
      <c r="AS437" s="117">
        <v>0</v>
      </c>
      <c r="AT437" s="127" t="s">
        <v>90</v>
      </c>
    </row>
    <row r="438" spans="2:46" s="4" customFormat="1" ht="15" hidden="1" customHeight="1" outlineLevel="1" x14ac:dyDescent="0.25">
      <c r="B438" s="52" t="s">
        <v>79</v>
      </c>
      <c r="C438" s="180">
        <v>4261</v>
      </c>
      <c r="D438" s="127">
        <v>0.49876890608512126</v>
      </c>
      <c r="E438" s="117">
        <v>2356</v>
      </c>
      <c r="F438" s="127">
        <v>0.17272274763563966</v>
      </c>
      <c r="G438" s="117">
        <v>6617</v>
      </c>
      <c r="H438" s="127">
        <v>0.36376751854905187</v>
      </c>
      <c r="I438" s="180">
        <v>1544</v>
      </c>
      <c r="J438" s="127">
        <v>-0.26441162458313483</v>
      </c>
      <c r="K438" s="117">
        <v>1861</v>
      </c>
      <c r="L438" s="127">
        <v>0.33981281497480209</v>
      </c>
      <c r="M438" s="117">
        <v>3405</v>
      </c>
      <c r="N438" s="127">
        <v>-2.3795871559633031E-2</v>
      </c>
      <c r="O438" s="182"/>
      <c r="P438" s="135"/>
      <c r="Q438" s="128"/>
      <c r="R438" s="135"/>
      <c r="S438" s="128"/>
      <c r="T438" s="186"/>
      <c r="U438" s="182"/>
      <c r="V438" s="135"/>
      <c r="W438" s="128"/>
      <c r="X438" s="135"/>
      <c r="Y438" s="128"/>
      <c r="Z438" s="186"/>
      <c r="AA438" s="180">
        <v>2607</v>
      </c>
      <c r="AB438" s="127">
        <v>2.6108033240997228</v>
      </c>
      <c r="AC438" s="117">
        <v>495</v>
      </c>
      <c r="AD438" s="127">
        <v>-0.19773095623987036</v>
      </c>
      <c r="AE438" s="117">
        <v>3102</v>
      </c>
      <c r="AF438" s="127">
        <v>1.3166542195668409</v>
      </c>
      <c r="AG438" s="182"/>
      <c r="AH438" s="135"/>
      <c r="AI438" s="128"/>
      <c r="AJ438" s="135"/>
      <c r="AK438" s="128"/>
      <c r="AL438" s="186"/>
      <c r="AM438" s="180">
        <v>110</v>
      </c>
      <c r="AN438" s="127">
        <v>4</v>
      </c>
      <c r="AO438" s="180">
        <v>0</v>
      </c>
      <c r="AP438" s="127" t="s">
        <v>90</v>
      </c>
      <c r="AQ438" s="117">
        <v>0</v>
      </c>
      <c r="AR438" s="127">
        <v>-1</v>
      </c>
      <c r="AS438" s="117">
        <v>0</v>
      </c>
      <c r="AT438" s="127">
        <v>-1</v>
      </c>
    </row>
    <row r="439" spans="2:46" s="4" customFormat="1" ht="15" hidden="1" customHeight="1" outlineLevel="1" x14ac:dyDescent="0.25">
      <c r="B439" s="52" t="s">
        <v>80</v>
      </c>
      <c r="C439" s="180">
        <v>4982</v>
      </c>
      <c r="D439" s="127">
        <v>0.96683774180813264</v>
      </c>
      <c r="E439" s="117">
        <v>2846</v>
      </c>
      <c r="F439" s="127">
        <v>0.55434188967777165</v>
      </c>
      <c r="G439" s="117">
        <v>7828</v>
      </c>
      <c r="H439" s="127">
        <v>0.7937671860678277</v>
      </c>
      <c r="I439" s="180">
        <v>2012</v>
      </c>
      <c r="J439" s="127">
        <v>0.17798594847775173</v>
      </c>
      <c r="K439" s="117">
        <v>2252</v>
      </c>
      <c r="L439" s="127">
        <v>0.74034003091190104</v>
      </c>
      <c r="M439" s="117">
        <v>4264</v>
      </c>
      <c r="N439" s="127">
        <v>0.42038640906062619</v>
      </c>
      <c r="O439" s="182"/>
      <c r="P439" s="135"/>
      <c r="Q439" s="128"/>
      <c r="R439" s="135"/>
      <c r="S439" s="128"/>
      <c r="T439" s="186"/>
      <c r="U439" s="182"/>
      <c r="V439" s="135"/>
      <c r="W439" s="128"/>
      <c r="X439" s="135"/>
      <c r="Y439" s="128"/>
      <c r="Z439" s="186"/>
      <c r="AA439" s="180">
        <v>2834</v>
      </c>
      <c r="AB439" s="127">
        <v>2.7586206896551726</v>
      </c>
      <c r="AC439" s="117">
        <v>594</v>
      </c>
      <c r="AD439" s="127">
        <v>0.1061452513966481</v>
      </c>
      <c r="AE439" s="117">
        <v>3428</v>
      </c>
      <c r="AF439" s="127">
        <v>1.6553059643687065</v>
      </c>
      <c r="AG439" s="182"/>
      <c r="AH439" s="135"/>
      <c r="AI439" s="128"/>
      <c r="AJ439" s="135"/>
      <c r="AK439" s="128"/>
      <c r="AL439" s="186"/>
      <c r="AM439" s="180">
        <v>136</v>
      </c>
      <c r="AN439" s="127">
        <v>1.0298507462686568</v>
      </c>
      <c r="AO439" s="180">
        <v>0</v>
      </c>
      <c r="AP439" s="127">
        <v>-1</v>
      </c>
      <c r="AQ439" s="117">
        <v>0</v>
      </c>
      <c r="AR439" s="127" t="s">
        <v>90</v>
      </c>
      <c r="AS439" s="117">
        <v>0</v>
      </c>
      <c r="AT439" s="127">
        <v>-1</v>
      </c>
    </row>
    <row r="440" spans="2:46" s="4" customFormat="1" ht="15" hidden="1" customHeight="1" outlineLevel="1" x14ac:dyDescent="0.25">
      <c r="B440" s="52" t="s">
        <v>81</v>
      </c>
      <c r="C440" s="180">
        <v>2489</v>
      </c>
      <c r="D440" s="127">
        <v>0.5326354679802956</v>
      </c>
      <c r="E440" s="117">
        <v>1142</v>
      </c>
      <c r="F440" s="127">
        <v>7.9395085066162663E-2</v>
      </c>
      <c r="G440" s="117">
        <v>3631</v>
      </c>
      <c r="H440" s="127">
        <v>0.3538404175988068</v>
      </c>
      <c r="I440" s="180">
        <v>920</v>
      </c>
      <c r="J440" s="127">
        <v>-0.31598513011152418</v>
      </c>
      <c r="K440" s="117">
        <v>896</v>
      </c>
      <c r="L440" s="127">
        <v>0.10073710073710074</v>
      </c>
      <c r="M440" s="117">
        <v>1816</v>
      </c>
      <c r="N440" s="127">
        <v>-0.15886984715145902</v>
      </c>
      <c r="O440" s="182"/>
      <c r="P440" s="135"/>
      <c r="Q440" s="128"/>
      <c r="R440" s="135"/>
      <c r="S440" s="128"/>
      <c r="T440" s="186"/>
      <c r="U440" s="182"/>
      <c r="V440" s="135"/>
      <c r="W440" s="128"/>
      <c r="X440" s="135"/>
      <c r="Y440" s="128"/>
      <c r="Z440" s="186"/>
      <c r="AA440" s="180">
        <v>1563</v>
      </c>
      <c r="AB440" s="127">
        <v>5.4854771784232366</v>
      </c>
      <c r="AC440" s="117">
        <v>246</v>
      </c>
      <c r="AD440" s="127">
        <v>8.1967213114753079E-3</v>
      </c>
      <c r="AE440" s="117">
        <v>1809</v>
      </c>
      <c r="AF440" s="127">
        <v>2.7298969072164949</v>
      </c>
      <c r="AG440" s="182"/>
      <c r="AH440" s="135"/>
      <c r="AI440" s="128"/>
      <c r="AJ440" s="135"/>
      <c r="AK440" s="128"/>
      <c r="AL440" s="186"/>
      <c r="AM440" s="180">
        <v>6</v>
      </c>
      <c r="AN440" s="127">
        <v>-0.84210526315789469</v>
      </c>
      <c r="AO440" s="180">
        <v>0</v>
      </c>
      <c r="AP440" s="127" t="s">
        <v>90</v>
      </c>
      <c r="AQ440" s="117">
        <v>0</v>
      </c>
      <c r="AR440" s="127" t="s">
        <v>90</v>
      </c>
      <c r="AS440" s="117">
        <v>0</v>
      </c>
      <c r="AT440" s="127" t="s">
        <v>90</v>
      </c>
    </row>
    <row r="441" spans="2:46" s="4" customFormat="1" ht="15" hidden="1" customHeight="1" outlineLevel="1" x14ac:dyDescent="0.25">
      <c r="B441" s="52" t="s">
        <v>82</v>
      </c>
      <c r="C441" s="180">
        <v>1658</v>
      </c>
      <c r="D441" s="127">
        <v>3.1449999999999996</v>
      </c>
      <c r="E441" s="117">
        <v>489</v>
      </c>
      <c r="F441" s="127">
        <v>0.5</v>
      </c>
      <c r="G441" s="117">
        <v>2147</v>
      </c>
      <c r="H441" s="127">
        <v>1.9573002754820936</v>
      </c>
      <c r="I441" s="180">
        <v>811</v>
      </c>
      <c r="J441" s="127">
        <v>2.2701612903225805</v>
      </c>
      <c r="K441" s="117">
        <v>485</v>
      </c>
      <c r="L441" s="127">
        <v>0.79629629629629628</v>
      </c>
      <c r="M441" s="117">
        <v>1296</v>
      </c>
      <c r="N441" s="127">
        <v>1.5019305019305018</v>
      </c>
      <c r="O441" s="182"/>
      <c r="P441" s="135"/>
      <c r="Q441" s="128"/>
      <c r="R441" s="135"/>
      <c r="S441" s="128"/>
      <c r="T441" s="186"/>
      <c r="U441" s="182"/>
      <c r="V441" s="135"/>
      <c r="W441" s="128"/>
      <c r="X441" s="135"/>
      <c r="Y441" s="128"/>
      <c r="Z441" s="186"/>
      <c r="AA441" s="180">
        <v>835</v>
      </c>
      <c r="AB441" s="127">
        <v>5.2781954887218046</v>
      </c>
      <c r="AC441" s="117">
        <v>0</v>
      </c>
      <c r="AD441" s="127">
        <v>-1</v>
      </c>
      <c r="AE441" s="117">
        <v>835</v>
      </c>
      <c r="AF441" s="127">
        <v>3.489247311827957</v>
      </c>
      <c r="AG441" s="182"/>
      <c r="AH441" s="135"/>
      <c r="AI441" s="128"/>
      <c r="AJ441" s="135"/>
      <c r="AK441" s="128"/>
      <c r="AL441" s="186"/>
      <c r="AM441" s="180">
        <v>12</v>
      </c>
      <c r="AN441" s="127">
        <v>-0.36842105263157898</v>
      </c>
      <c r="AO441" s="180">
        <v>0</v>
      </c>
      <c r="AP441" s="127" t="s">
        <v>90</v>
      </c>
      <c r="AQ441" s="117">
        <v>4</v>
      </c>
      <c r="AR441" s="127">
        <v>0.33333333333333326</v>
      </c>
      <c r="AS441" s="117">
        <v>4</v>
      </c>
      <c r="AT441" s="127">
        <v>0.33333333333333326</v>
      </c>
    </row>
    <row r="442" spans="2:46" s="4" customFormat="1" ht="15" hidden="1" customHeight="1" outlineLevel="1" x14ac:dyDescent="0.25">
      <c r="B442" s="52" t="s">
        <v>83</v>
      </c>
      <c r="C442" s="180">
        <v>1108</v>
      </c>
      <c r="D442" s="127">
        <v>2.985611510791367</v>
      </c>
      <c r="E442" s="117">
        <v>330</v>
      </c>
      <c r="F442" s="127">
        <v>0.2890625</v>
      </c>
      <c r="G442" s="117">
        <v>1438</v>
      </c>
      <c r="H442" s="127">
        <v>1.6928838951310863</v>
      </c>
      <c r="I442" s="180">
        <v>178</v>
      </c>
      <c r="J442" s="127">
        <v>-5.8201058201058253E-2</v>
      </c>
      <c r="K442" s="117">
        <v>329</v>
      </c>
      <c r="L442" s="127">
        <v>0.61274509803921573</v>
      </c>
      <c r="M442" s="117">
        <v>507</v>
      </c>
      <c r="N442" s="127">
        <v>0.29007633587786263</v>
      </c>
      <c r="O442" s="182"/>
      <c r="P442" s="135"/>
      <c r="Q442" s="128"/>
      <c r="R442" s="135"/>
      <c r="S442" s="128"/>
      <c r="T442" s="186"/>
      <c r="U442" s="182"/>
      <c r="V442" s="135"/>
      <c r="W442" s="128"/>
      <c r="X442" s="135"/>
      <c r="Y442" s="128"/>
      <c r="Z442" s="186"/>
      <c r="AA442" s="180">
        <v>922</v>
      </c>
      <c r="AB442" s="127">
        <v>10.670886075949367</v>
      </c>
      <c r="AC442" s="117">
        <v>1</v>
      </c>
      <c r="AD442" s="127">
        <v>-0.98076923076923073</v>
      </c>
      <c r="AE442" s="117">
        <v>923</v>
      </c>
      <c r="AF442" s="127">
        <v>6.0458015267175576</v>
      </c>
      <c r="AG442" s="182"/>
      <c r="AH442" s="135"/>
      <c r="AI442" s="128"/>
      <c r="AJ442" s="135"/>
      <c r="AK442" s="128"/>
      <c r="AL442" s="186"/>
      <c r="AM442" s="180">
        <v>8</v>
      </c>
      <c r="AN442" s="127">
        <v>-0.19999999999999996</v>
      </c>
      <c r="AO442" s="180">
        <v>0</v>
      </c>
      <c r="AP442" s="127" t="s">
        <v>90</v>
      </c>
      <c r="AQ442" s="117">
        <v>0</v>
      </c>
      <c r="AR442" s="127" t="s">
        <v>90</v>
      </c>
      <c r="AS442" s="117">
        <v>0</v>
      </c>
      <c r="AT442" s="127" t="s">
        <v>90</v>
      </c>
    </row>
    <row r="443" spans="2:46" s="4" customFormat="1" ht="15" hidden="1" customHeight="1" outlineLevel="1" x14ac:dyDescent="0.25">
      <c r="B443" s="52" t="s">
        <v>84</v>
      </c>
      <c r="C443" s="180">
        <v>256</v>
      </c>
      <c r="D443" s="127">
        <v>-0.72881355932203395</v>
      </c>
      <c r="E443" s="117">
        <v>542</v>
      </c>
      <c r="F443" s="127">
        <v>0.30288461538461542</v>
      </c>
      <c r="G443" s="117">
        <v>798</v>
      </c>
      <c r="H443" s="127">
        <v>-0.41323529411764703</v>
      </c>
      <c r="I443" s="180">
        <v>242</v>
      </c>
      <c r="J443" s="127">
        <v>-9.3632958801498134E-2</v>
      </c>
      <c r="K443" s="117">
        <v>542</v>
      </c>
      <c r="L443" s="127">
        <v>0.49723756906077354</v>
      </c>
      <c r="M443" s="117">
        <v>784</v>
      </c>
      <c r="N443" s="127">
        <v>0.24642289348171698</v>
      </c>
      <c r="O443" s="182"/>
      <c r="P443" s="135"/>
      <c r="Q443" s="128"/>
      <c r="R443" s="135"/>
      <c r="S443" s="128"/>
      <c r="T443" s="186"/>
      <c r="U443" s="182"/>
      <c r="V443" s="135"/>
      <c r="W443" s="128"/>
      <c r="X443" s="135"/>
      <c r="Y443" s="128"/>
      <c r="Z443" s="186"/>
      <c r="AA443" s="180">
        <v>12</v>
      </c>
      <c r="AB443" s="127">
        <v>-0.98181818181818181</v>
      </c>
      <c r="AC443" s="117">
        <v>0</v>
      </c>
      <c r="AD443" s="127">
        <v>-1</v>
      </c>
      <c r="AE443" s="117">
        <v>12</v>
      </c>
      <c r="AF443" s="127">
        <v>-0.98319327731092432</v>
      </c>
      <c r="AG443" s="182"/>
      <c r="AH443" s="135"/>
      <c r="AI443" s="128"/>
      <c r="AJ443" s="135"/>
      <c r="AK443" s="128"/>
      <c r="AL443" s="186"/>
      <c r="AM443" s="180">
        <v>2</v>
      </c>
      <c r="AN443" s="127">
        <v>-0.88235294117647056</v>
      </c>
      <c r="AO443" s="180">
        <v>0</v>
      </c>
      <c r="AP443" s="127" t="s">
        <v>90</v>
      </c>
      <c r="AQ443" s="117">
        <v>0</v>
      </c>
      <c r="AR443" s="127" t="s">
        <v>90</v>
      </c>
      <c r="AS443" s="117">
        <v>0</v>
      </c>
      <c r="AT443" s="127" t="s">
        <v>90</v>
      </c>
    </row>
    <row r="444" spans="2:46" s="4" customFormat="1" ht="15" hidden="1" customHeight="1" outlineLevel="1" x14ac:dyDescent="0.25">
      <c r="B444" s="52" t="s">
        <v>85</v>
      </c>
      <c r="C444" s="180">
        <v>568</v>
      </c>
      <c r="D444" s="127">
        <v>-0.19318181818181823</v>
      </c>
      <c r="E444" s="117">
        <v>403</v>
      </c>
      <c r="F444" s="127">
        <v>0.70042194092827015</v>
      </c>
      <c r="G444" s="117">
        <v>971</v>
      </c>
      <c r="H444" s="127">
        <v>3.1880977683315548E-2</v>
      </c>
      <c r="I444" s="180">
        <v>193</v>
      </c>
      <c r="J444" s="127">
        <v>-0.293040293040293</v>
      </c>
      <c r="K444" s="117">
        <v>403</v>
      </c>
      <c r="L444" s="127">
        <v>0.90094339622641506</v>
      </c>
      <c r="M444" s="117">
        <v>596</v>
      </c>
      <c r="N444" s="127">
        <v>0.22886597938144337</v>
      </c>
      <c r="O444" s="182"/>
      <c r="P444" s="135"/>
      <c r="Q444" s="128"/>
      <c r="R444" s="135"/>
      <c r="S444" s="128"/>
      <c r="T444" s="186"/>
      <c r="U444" s="182"/>
      <c r="V444" s="135"/>
      <c r="W444" s="128"/>
      <c r="X444" s="135"/>
      <c r="Y444" s="128"/>
      <c r="Z444" s="186"/>
      <c r="AA444" s="180">
        <v>367</v>
      </c>
      <c r="AB444" s="127">
        <v>-0.11990407673860914</v>
      </c>
      <c r="AC444" s="117">
        <v>0</v>
      </c>
      <c r="AD444" s="127">
        <v>-1</v>
      </c>
      <c r="AE444" s="117">
        <v>367</v>
      </c>
      <c r="AF444" s="127">
        <v>-0.16968325791855199</v>
      </c>
      <c r="AG444" s="182"/>
      <c r="AH444" s="135"/>
      <c r="AI444" s="128"/>
      <c r="AJ444" s="135"/>
      <c r="AK444" s="128"/>
      <c r="AL444" s="186"/>
      <c r="AM444" s="180">
        <v>8</v>
      </c>
      <c r="AN444" s="127">
        <v>-0.4285714285714286</v>
      </c>
      <c r="AO444" s="180">
        <v>0</v>
      </c>
      <c r="AP444" s="127" t="s">
        <v>90</v>
      </c>
      <c r="AQ444" s="117">
        <v>0</v>
      </c>
      <c r="AR444" s="127" t="s">
        <v>90</v>
      </c>
      <c r="AS444" s="117">
        <v>0</v>
      </c>
      <c r="AT444" s="127" t="s">
        <v>90</v>
      </c>
    </row>
    <row r="445" spans="2:46" s="4" customFormat="1" ht="15" hidden="1" customHeight="1" outlineLevel="1" x14ac:dyDescent="0.25">
      <c r="B445" s="52" t="s">
        <v>86</v>
      </c>
      <c r="C445" s="180">
        <v>634</v>
      </c>
      <c r="D445" s="127">
        <v>-0.40357478833490124</v>
      </c>
      <c r="E445" s="117">
        <v>574</v>
      </c>
      <c r="F445" s="127">
        <v>1.1660377358490566</v>
      </c>
      <c r="G445" s="117">
        <v>1208</v>
      </c>
      <c r="H445" s="127">
        <v>-9.0361445783132543E-2</v>
      </c>
      <c r="I445" s="180">
        <v>204</v>
      </c>
      <c r="J445" s="127">
        <v>-0.68469860896445134</v>
      </c>
      <c r="K445" s="117">
        <v>565</v>
      </c>
      <c r="L445" s="127">
        <v>1.7033492822966507</v>
      </c>
      <c r="M445" s="117">
        <v>769</v>
      </c>
      <c r="N445" s="127">
        <v>-0.10163551401869164</v>
      </c>
      <c r="O445" s="182"/>
      <c r="P445" s="135"/>
      <c r="Q445" s="128"/>
      <c r="R445" s="135"/>
      <c r="S445" s="128"/>
      <c r="T445" s="186"/>
      <c r="U445" s="182"/>
      <c r="V445" s="135"/>
      <c r="W445" s="128"/>
      <c r="X445" s="135"/>
      <c r="Y445" s="128"/>
      <c r="Z445" s="186"/>
      <c r="AA445" s="180">
        <v>427</v>
      </c>
      <c r="AB445" s="127">
        <v>6.2189054726368154E-2</v>
      </c>
      <c r="AC445" s="117">
        <v>9</v>
      </c>
      <c r="AD445" s="127">
        <v>-0.8392857142857143</v>
      </c>
      <c r="AE445" s="117">
        <v>436</v>
      </c>
      <c r="AF445" s="127">
        <v>-4.8034934497816595E-2</v>
      </c>
      <c r="AG445" s="182"/>
      <c r="AH445" s="135"/>
      <c r="AI445" s="128"/>
      <c r="AJ445" s="135"/>
      <c r="AK445" s="128"/>
      <c r="AL445" s="186"/>
      <c r="AM445" s="180">
        <v>3</v>
      </c>
      <c r="AN445" s="127">
        <v>-0.7857142857142857</v>
      </c>
      <c r="AO445" s="180">
        <v>0</v>
      </c>
      <c r="AP445" s="127" t="s">
        <v>90</v>
      </c>
      <c r="AQ445" s="117">
        <v>0</v>
      </c>
      <c r="AR445" s="127" t="s">
        <v>90</v>
      </c>
      <c r="AS445" s="117">
        <v>0</v>
      </c>
      <c r="AT445" s="127" t="s">
        <v>90</v>
      </c>
    </row>
    <row r="446" spans="2:46" s="4" customFormat="1" ht="15" hidden="1" customHeight="1" outlineLevel="1" x14ac:dyDescent="0.25">
      <c r="B446" s="52" t="s">
        <v>87</v>
      </c>
      <c r="C446" s="180">
        <v>2201</v>
      </c>
      <c r="D446" s="127">
        <v>0.18716289104638628</v>
      </c>
      <c r="E446" s="117">
        <v>1870</v>
      </c>
      <c r="F446" s="127">
        <v>0.84965380811078139</v>
      </c>
      <c r="G446" s="117">
        <v>4071</v>
      </c>
      <c r="H446" s="127">
        <v>0.42094240837696328</v>
      </c>
      <c r="I446" s="180">
        <v>1371</v>
      </c>
      <c r="J446" s="127">
        <v>0.1890719861231569</v>
      </c>
      <c r="K446" s="117">
        <v>1696</v>
      </c>
      <c r="L446" s="127">
        <v>3.901734104046243</v>
      </c>
      <c r="M446" s="117">
        <v>3067</v>
      </c>
      <c r="N446" s="127">
        <v>1.04603068712475</v>
      </c>
      <c r="O446" s="182"/>
      <c r="P446" s="135"/>
      <c r="Q446" s="128"/>
      <c r="R446" s="135"/>
      <c r="S446" s="128"/>
      <c r="T446" s="186"/>
      <c r="U446" s="182"/>
      <c r="V446" s="135"/>
      <c r="W446" s="128"/>
      <c r="X446" s="135"/>
      <c r="Y446" s="128"/>
      <c r="Z446" s="186"/>
      <c r="AA446" s="180">
        <v>785</v>
      </c>
      <c r="AB446" s="127">
        <v>0.20398773006134974</v>
      </c>
      <c r="AC446" s="117">
        <v>174</v>
      </c>
      <c r="AD446" s="127">
        <v>-0.73834586466165408</v>
      </c>
      <c r="AE446" s="117">
        <v>959</v>
      </c>
      <c r="AF446" s="127">
        <v>-0.27182991647684129</v>
      </c>
      <c r="AG446" s="182"/>
      <c r="AH446" s="135"/>
      <c r="AI446" s="128"/>
      <c r="AJ446" s="135"/>
      <c r="AK446" s="128"/>
      <c r="AL446" s="186"/>
      <c r="AM446" s="180">
        <v>45</v>
      </c>
      <c r="AN446" s="127">
        <v>-8.1632653061224469E-2</v>
      </c>
      <c r="AO446" s="180">
        <v>0</v>
      </c>
      <c r="AP446" s="127" t="s">
        <v>90</v>
      </c>
      <c r="AQ446" s="117">
        <v>0</v>
      </c>
      <c r="AR446" s="127" t="s">
        <v>90</v>
      </c>
      <c r="AS446" s="117">
        <v>0</v>
      </c>
      <c r="AT446" s="127" t="s">
        <v>90</v>
      </c>
    </row>
    <row r="447" spans="2:46" s="4" customFormat="1" ht="15" hidden="1" customHeight="1" outlineLevel="1" x14ac:dyDescent="0.25">
      <c r="B447" s="52" t="s">
        <v>88</v>
      </c>
      <c r="C447" s="180">
        <v>3702</v>
      </c>
      <c r="D447" s="127">
        <v>0.1248860528714677</v>
      </c>
      <c r="E447" s="117">
        <v>2953</v>
      </c>
      <c r="F447" s="127">
        <v>0.40887404580152675</v>
      </c>
      <c r="G447" s="117">
        <v>6655</v>
      </c>
      <c r="H447" s="127">
        <v>0.23538147391869324</v>
      </c>
      <c r="I447" s="180">
        <v>1775</v>
      </c>
      <c r="J447" s="127">
        <v>-7.9356846473029097E-2</v>
      </c>
      <c r="K447" s="117">
        <v>2543</v>
      </c>
      <c r="L447" s="127">
        <v>0.60542929292929304</v>
      </c>
      <c r="M447" s="117">
        <v>4318</v>
      </c>
      <c r="N447" s="127">
        <v>0.2294988610478359</v>
      </c>
      <c r="O447" s="182"/>
      <c r="P447" s="135"/>
      <c r="Q447" s="128"/>
      <c r="R447" s="135"/>
      <c r="S447" s="128"/>
      <c r="T447" s="186"/>
      <c r="U447" s="182"/>
      <c r="V447" s="135"/>
      <c r="W447" s="128"/>
      <c r="X447" s="135"/>
      <c r="Y447" s="128"/>
      <c r="Z447" s="186"/>
      <c r="AA447" s="180">
        <v>1881</v>
      </c>
      <c r="AB447" s="127">
        <v>0.41216216216216206</v>
      </c>
      <c r="AC447" s="117">
        <v>410</v>
      </c>
      <c r="AD447" s="127">
        <v>-0.19921875</v>
      </c>
      <c r="AE447" s="117">
        <v>2291</v>
      </c>
      <c r="AF447" s="127">
        <v>0.24240780911062898</v>
      </c>
      <c r="AG447" s="182"/>
      <c r="AH447" s="135"/>
      <c r="AI447" s="128"/>
      <c r="AJ447" s="135"/>
      <c r="AK447" s="128"/>
      <c r="AL447" s="186"/>
      <c r="AM447" s="180">
        <v>44</v>
      </c>
      <c r="AN447" s="127">
        <v>0.41935483870967749</v>
      </c>
      <c r="AO447" s="180">
        <v>2</v>
      </c>
      <c r="AP447" s="127" t="s">
        <v>90</v>
      </c>
      <c r="AQ447" s="117">
        <v>0</v>
      </c>
      <c r="AR447" s="127" t="s">
        <v>90</v>
      </c>
      <c r="AS447" s="117">
        <v>2</v>
      </c>
      <c r="AT447" s="127" t="s">
        <v>90</v>
      </c>
    </row>
    <row r="448" spans="2:46" s="4" customFormat="1" ht="15" hidden="1" customHeight="1" outlineLevel="1" x14ac:dyDescent="0.25">
      <c r="B448" s="52" t="s">
        <v>89</v>
      </c>
      <c r="C448" s="180">
        <v>3503</v>
      </c>
      <c r="D448" s="127">
        <v>-0.202776513427401</v>
      </c>
      <c r="E448" s="117">
        <v>4101</v>
      </c>
      <c r="F448" s="127">
        <v>0.91188811188811192</v>
      </c>
      <c r="G448" s="117">
        <v>7604</v>
      </c>
      <c r="H448" s="127">
        <v>0.16286894020492437</v>
      </c>
      <c r="I448" s="180">
        <v>1640</v>
      </c>
      <c r="J448" s="127">
        <v>-0.26753014738722647</v>
      </c>
      <c r="K448" s="117">
        <v>3658</v>
      </c>
      <c r="L448" s="127">
        <v>1.3035264483627205</v>
      </c>
      <c r="M448" s="117">
        <v>5298</v>
      </c>
      <c r="N448" s="127">
        <v>0.38437418343349883</v>
      </c>
      <c r="O448" s="182"/>
      <c r="P448" s="135"/>
      <c r="Q448" s="128"/>
      <c r="R448" s="135"/>
      <c r="S448" s="128"/>
      <c r="T448" s="186"/>
      <c r="U448" s="182"/>
      <c r="V448" s="135"/>
      <c r="W448" s="128"/>
      <c r="X448" s="135"/>
      <c r="Y448" s="128"/>
      <c r="Z448" s="186"/>
      <c r="AA448" s="180">
        <v>1851</v>
      </c>
      <c r="AB448" s="127">
        <v>-0.13383247543284982</v>
      </c>
      <c r="AC448" s="117">
        <v>443</v>
      </c>
      <c r="AD448" s="127">
        <v>-0.20466786355475763</v>
      </c>
      <c r="AE448" s="117">
        <v>2294</v>
      </c>
      <c r="AF448" s="127">
        <v>-0.14847809948032664</v>
      </c>
      <c r="AG448" s="182"/>
      <c r="AH448" s="135"/>
      <c r="AI448" s="128"/>
      <c r="AJ448" s="135"/>
      <c r="AK448" s="128"/>
      <c r="AL448" s="186"/>
      <c r="AM448" s="180">
        <v>12</v>
      </c>
      <c r="AN448" s="127">
        <v>-0.33333333333333337</v>
      </c>
      <c r="AO448" s="180">
        <v>0</v>
      </c>
      <c r="AP448" s="127" t="s">
        <v>90</v>
      </c>
      <c r="AQ448" s="117">
        <v>0</v>
      </c>
      <c r="AR448" s="127" t="s">
        <v>90</v>
      </c>
      <c r="AS448" s="117">
        <v>0</v>
      </c>
      <c r="AT448" s="127" t="s">
        <v>90</v>
      </c>
    </row>
    <row r="449" spans="2:46" s="4" customFormat="1" ht="15.75" collapsed="1" x14ac:dyDescent="0.25">
      <c r="B449" s="64">
        <v>1985</v>
      </c>
      <c r="C449" s="184">
        <v>29504</v>
      </c>
      <c r="D449" s="66">
        <v>0.2697538302633844</v>
      </c>
      <c r="E449" s="185">
        <v>19985</v>
      </c>
      <c r="F449" s="66">
        <v>0.37014945838475244</v>
      </c>
      <c r="G449" s="185">
        <v>49489</v>
      </c>
      <c r="H449" s="66">
        <v>0.30847126011316162</v>
      </c>
      <c r="I449" s="184">
        <v>12454</v>
      </c>
      <c r="J449" s="66">
        <v>-0.12939531632296397</v>
      </c>
      <c r="K449" s="185">
        <v>16928</v>
      </c>
      <c r="L449" s="66">
        <v>0.61634679652439606</v>
      </c>
      <c r="M449" s="185">
        <v>29382</v>
      </c>
      <c r="N449" s="66">
        <v>0.18580999273549126</v>
      </c>
      <c r="O449" s="183"/>
      <c r="P449" s="66"/>
      <c r="Q449" s="65"/>
      <c r="R449" s="66"/>
      <c r="S449" s="65"/>
      <c r="T449" s="187"/>
      <c r="U449" s="183"/>
      <c r="V449" s="66"/>
      <c r="W449" s="65"/>
      <c r="X449" s="66"/>
      <c r="Y449" s="65"/>
      <c r="Z449" s="187"/>
      <c r="AA449" s="184">
        <v>16644</v>
      </c>
      <c r="AB449" s="66">
        <v>0.94416540123817305</v>
      </c>
      <c r="AC449" s="185">
        <v>3052</v>
      </c>
      <c r="AD449" s="66">
        <v>-0.25669751583049194</v>
      </c>
      <c r="AE449" s="185">
        <v>19696</v>
      </c>
      <c r="AF449" s="66">
        <v>0.5549064498302676</v>
      </c>
      <c r="AG449" s="183"/>
      <c r="AH449" s="66"/>
      <c r="AI449" s="65"/>
      <c r="AJ449" s="66"/>
      <c r="AK449" s="65"/>
      <c r="AL449" s="187"/>
      <c r="AM449" s="184">
        <v>405</v>
      </c>
      <c r="AN449" s="66">
        <v>0.10354223433242504</v>
      </c>
      <c r="AO449" s="184">
        <v>2</v>
      </c>
      <c r="AP449" s="66">
        <v>-0.5</v>
      </c>
      <c r="AQ449" s="185">
        <v>4</v>
      </c>
      <c r="AR449" s="66">
        <v>-0.33333333333333337</v>
      </c>
      <c r="AS449" s="185">
        <v>6</v>
      </c>
      <c r="AT449" s="66">
        <v>-0.4</v>
      </c>
    </row>
    <row r="450" spans="2:46" s="4" customFormat="1" ht="15" hidden="1" customHeight="1" outlineLevel="1" x14ac:dyDescent="0.25">
      <c r="B450" s="52" t="s">
        <v>78</v>
      </c>
      <c r="C450" s="180">
        <v>3308</v>
      </c>
      <c r="D450" s="127">
        <v>-0.15026971487284868</v>
      </c>
      <c r="E450" s="117">
        <v>2936</v>
      </c>
      <c r="F450" s="127">
        <v>0.25954525954525964</v>
      </c>
      <c r="G450" s="117">
        <v>6244</v>
      </c>
      <c r="H450" s="127">
        <v>3.2133676092545027E-3</v>
      </c>
      <c r="I450" s="180">
        <v>2209</v>
      </c>
      <c r="J450" s="127">
        <v>0.50991114149008876</v>
      </c>
      <c r="K450" s="117">
        <v>2201</v>
      </c>
      <c r="L450" s="127">
        <v>0.69961389961389964</v>
      </c>
      <c r="M450" s="117">
        <v>4410</v>
      </c>
      <c r="N450" s="127">
        <v>0.59898477157360408</v>
      </c>
      <c r="O450" s="182"/>
      <c r="P450" s="135"/>
      <c r="Q450" s="128"/>
      <c r="R450" s="135"/>
      <c r="S450" s="128"/>
      <c r="T450" s="186"/>
      <c r="U450" s="182"/>
      <c r="V450" s="135"/>
      <c r="W450" s="128"/>
      <c r="X450" s="135"/>
      <c r="Y450" s="128"/>
      <c r="Z450" s="186"/>
      <c r="AA450" s="180">
        <v>1032</v>
      </c>
      <c r="AB450" s="127">
        <v>-0.55991471215351818</v>
      </c>
      <c r="AC450" s="117">
        <v>734</v>
      </c>
      <c r="AD450" s="127">
        <v>-0.28944820909970959</v>
      </c>
      <c r="AE450" s="117">
        <v>1766</v>
      </c>
      <c r="AF450" s="127">
        <v>-0.47720544701006518</v>
      </c>
      <c r="AG450" s="182"/>
      <c r="AH450" s="135"/>
      <c r="AI450" s="128"/>
      <c r="AJ450" s="135"/>
      <c r="AK450" s="128"/>
      <c r="AL450" s="186"/>
      <c r="AM450" s="180">
        <v>68</v>
      </c>
      <c r="AN450" s="127">
        <v>-0.19999999999999996</v>
      </c>
      <c r="AO450" s="180">
        <v>0</v>
      </c>
      <c r="AP450" s="127" t="s">
        <v>90</v>
      </c>
      <c r="AQ450" s="117">
        <v>0</v>
      </c>
      <c r="AR450" s="127">
        <v>-1</v>
      </c>
      <c r="AS450" s="117">
        <v>0</v>
      </c>
      <c r="AT450" s="127">
        <v>-1</v>
      </c>
    </row>
    <row r="451" spans="2:46" s="4" customFormat="1" ht="15" hidden="1" customHeight="1" outlineLevel="1" x14ac:dyDescent="0.25">
      <c r="B451" s="52" t="s">
        <v>79</v>
      </c>
      <c r="C451" s="180">
        <v>2843</v>
      </c>
      <c r="D451" s="127">
        <v>-0.32390011890606418</v>
      </c>
      <c r="E451" s="117">
        <v>2009</v>
      </c>
      <c r="F451" s="127">
        <v>0.20951234196267299</v>
      </c>
      <c r="G451" s="117">
        <v>4852</v>
      </c>
      <c r="H451" s="127">
        <v>-0.17286055233549269</v>
      </c>
      <c r="I451" s="180">
        <v>2099</v>
      </c>
      <c r="J451" s="127">
        <v>-1.0838831291234641E-2</v>
      </c>
      <c r="K451" s="117">
        <v>1389</v>
      </c>
      <c r="L451" s="127">
        <v>0.39317953861584765</v>
      </c>
      <c r="M451" s="117">
        <v>3488</v>
      </c>
      <c r="N451" s="127">
        <v>0.1183071497274768</v>
      </c>
      <c r="O451" s="182"/>
      <c r="P451" s="135"/>
      <c r="Q451" s="128"/>
      <c r="R451" s="135"/>
      <c r="S451" s="128"/>
      <c r="T451" s="186"/>
      <c r="U451" s="182"/>
      <c r="V451" s="135"/>
      <c r="W451" s="128"/>
      <c r="X451" s="135"/>
      <c r="Y451" s="128"/>
      <c r="Z451" s="186"/>
      <c r="AA451" s="180">
        <v>722</v>
      </c>
      <c r="AB451" s="127">
        <v>-0.64097463948284439</v>
      </c>
      <c r="AC451" s="117">
        <v>617</v>
      </c>
      <c r="AD451" s="127">
        <v>-6.656580937972767E-2</v>
      </c>
      <c r="AE451" s="117">
        <v>1339</v>
      </c>
      <c r="AF451" s="127">
        <v>-0.49887724550898205</v>
      </c>
      <c r="AG451" s="182"/>
      <c r="AH451" s="135"/>
      <c r="AI451" s="128"/>
      <c r="AJ451" s="135"/>
      <c r="AK451" s="128"/>
      <c r="AL451" s="186"/>
      <c r="AM451" s="180">
        <v>22</v>
      </c>
      <c r="AN451" s="127">
        <v>-0.69444444444444442</v>
      </c>
      <c r="AO451" s="180">
        <v>0</v>
      </c>
      <c r="AP451" s="127" t="s">
        <v>90</v>
      </c>
      <c r="AQ451" s="117">
        <v>3</v>
      </c>
      <c r="AR451" s="127">
        <v>0</v>
      </c>
      <c r="AS451" s="117">
        <v>3</v>
      </c>
      <c r="AT451" s="127">
        <v>0</v>
      </c>
    </row>
    <row r="452" spans="2:46" s="4" customFormat="1" ht="15" hidden="1" customHeight="1" outlineLevel="1" x14ac:dyDescent="0.25">
      <c r="B452" s="52" t="s">
        <v>80</v>
      </c>
      <c r="C452" s="180">
        <v>2533</v>
      </c>
      <c r="D452" s="127">
        <v>-0.29344490934449097</v>
      </c>
      <c r="E452" s="117">
        <v>1831</v>
      </c>
      <c r="F452" s="127">
        <v>-7.9899497487437188E-2</v>
      </c>
      <c r="G452" s="117">
        <v>4364</v>
      </c>
      <c r="H452" s="127">
        <v>-0.21721973094170399</v>
      </c>
      <c r="I452" s="180">
        <v>1708</v>
      </c>
      <c r="J452" s="127">
        <v>0.10693454309786121</v>
      </c>
      <c r="K452" s="117">
        <v>1294</v>
      </c>
      <c r="L452" s="127">
        <v>0.22654028436018958</v>
      </c>
      <c r="M452" s="117">
        <v>3002</v>
      </c>
      <c r="N452" s="127">
        <v>0.15550423402617408</v>
      </c>
      <c r="O452" s="182"/>
      <c r="P452" s="135"/>
      <c r="Q452" s="128"/>
      <c r="R452" s="135"/>
      <c r="S452" s="128"/>
      <c r="T452" s="186"/>
      <c r="U452" s="182"/>
      <c r="V452" s="135"/>
      <c r="W452" s="128"/>
      <c r="X452" s="135"/>
      <c r="Y452" s="128"/>
      <c r="Z452" s="186"/>
      <c r="AA452" s="180">
        <v>754</v>
      </c>
      <c r="AB452" s="127">
        <v>-0.6115404430705822</v>
      </c>
      <c r="AC452" s="117">
        <v>537</v>
      </c>
      <c r="AD452" s="127">
        <v>-0.42566844919786095</v>
      </c>
      <c r="AE452" s="117">
        <v>1291</v>
      </c>
      <c r="AF452" s="127">
        <v>-0.55111265646731566</v>
      </c>
      <c r="AG452" s="182"/>
      <c r="AH452" s="135"/>
      <c r="AI452" s="128"/>
      <c r="AJ452" s="135"/>
      <c r="AK452" s="128"/>
      <c r="AL452" s="186"/>
      <c r="AM452" s="180">
        <v>67</v>
      </c>
      <c r="AN452" s="127">
        <v>-0.3232323232323232</v>
      </c>
      <c r="AO452" s="180">
        <v>4</v>
      </c>
      <c r="AP452" s="127">
        <v>1</v>
      </c>
      <c r="AQ452" s="117">
        <v>0</v>
      </c>
      <c r="AR452" s="127" t="s">
        <v>90</v>
      </c>
      <c r="AS452" s="117">
        <v>4</v>
      </c>
      <c r="AT452" s="127">
        <v>1</v>
      </c>
    </row>
    <row r="453" spans="2:46" s="4" customFormat="1" ht="15" hidden="1" customHeight="1" outlineLevel="1" x14ac:dyDescent="0.25">
      <c r="B453" s="52" t="s">
        <v>81</v>
      </c>
      <c r="C453" s="180">
        <v>1624</v>
      </c>
      <c r="D453" s="127">
        <v>0.16082916368834876</v>
      </c>
      <c r="E453" s="117">
        <v>1058</v>
      </c>
      <c r="F453" s="127">
        <v>0.3866317169069462</v>
      </c>
      <c r="G453" s="117">
        <v>2682</v>
      </c>
      <c r="H453" s="127">
        <v>0.24051803885291401</v>
      </c>
      <c r="I453" s="180">
        <v>1345</v>
      </c>
      <c r="J453" s="127">
        <v>0.31604696673189814</v>
      </c>
      <c r="K453" s="117">
        <v>814</v>
      </c>
      <c r="L453" s="127">
        <v>0.96618357487922713</v>
      </c>
      <c r="M453" s="117">
        <v>2159</v>
      </c>
      <c r="N453" s="127">
        <v>0.50348189415041777</v>
      </c>
      <c r="O453" s="182"/>
      <c r="P453" s="135"/>
      <c r="Q453" s="128"/>
      <c r="R453" s="135"/>
      <c r="S453" s="128"/>
      <c r="T453" s="186"/>
      <c r="U453" s="182"/>
      <c r="V453" s="135"/>
      <c r="W453" s="128"/>
      <c r="X453" s="135"/>
      <c r="Y453" s="128"/>
      <c r="Z453" s="186"/>
      <c r="AA453" s="180">
        <v>241</v>
      </c>
      <c r="AB453" s="127">
        <v>-0.24213836477987416</v>
      </c>
      <c r="AC453" s="117">
        <v>244</v>
      </c>
      <c r="AD453" s="127">
        <v>-0.30085959885386815</v>
      </c>
      <c r="AE453" s="117">
        <v>485</v>
      </c>
      <c r="AF453" s="127">
        <v>-0.27286356821589208</v>
      </c>
      <c r="AG453" s="182"/>
      <c r="AH453" s="135"/>
      <c r="AI453" s="128"/>
      <c r="AJ453" s="135"/>
      <c r="AK453" s="128"/>
      <c r="AL453" s="186"/>
      <c r="AM453" s="180">
        <v>38</v>
      </c>
      <c r="AN453" s="127">
        <v>-0.35593220338983056</v>
      </c>
      <c r="AO453" s="180">
        <v>0</v>
      </c>
      <c r="AP453" s="127" t="s">
        <v>90</v>
      </c>
      <c r="AQ453" s="117">
        <v>0</v>
      </c>
      <c r="AR453" s="127" t="s">
        <v>90</v>
      </c>
      <c r="AS453" s="117">
        <v>0</v>
      </c>
      <c r="AT453" s="127" t="s">
        <v>90</v>
      </c>
    </row>
    <row r="454" spans="2:46" s="4" customFormat="1" ht="15" hidden="1" customHeight="1" outlineLevel="1" x14ac:dyDescent="0.25">
      <c r="B454" s="52" t="s">
        <v>82</v>
      </c>
      <c r="C454" s="180">
        <v>400</v>
      </c>
      <c r="D454" s="127">
        <v>21.222222222222221</v>
      </c>
      <c r="E454" s="117">
        <v>326</v>
      </c>
      <c r="F454" s="127">
        <v>162</v>
      </c>
      <c r="G454" s="117">
        <v>726</v>
      </c>
      <c r="H454" s="127">
        <v>35.299999999999997</v>
      </c>
      <c r="I454" s="180">
        <v>248</v>
      </c>
      <c r="J454" s="127">
        <v>247</v>
      </c>
      <c r="K454" s="117">
        <v>270</v>
      </c>
      <c r="L454" s="127">
        <v>134</v>
      </c>
      <c r="M454" s="117">
        <v>518</v>
      </c>
      <c r="N454" s="127">
        <v>171.66666666666666</v>
      </c>
      <c r="O454" s="182"/>
      <c r="P454" s="135"/>
      <c r="Q454" s="128"/>
      <c r="R454" s="135"/>
      <c r="S454" s="128"/>
      <c r="T454" s="186"/>
      <c r="U454" s="182"/>
      <c r="V454" s="135"/>
      <c r="W454" s="128"/>
      <c r="X454" s="135"/>
      <c r="Y454" s="128"/>
      <c r="Z454" s="186"/>
      <c r="AA454" s="180">
        <v>133</v>
      </c>
      <c r="AB454" s="127">
        <v>43.333333333333336</v>
      </c>
      <c r="AC454" s="117">
        <v>53</v>
      </c>
      <c r="AD454" s="127" t="s">
        <v>90</v>
      </c>
      <c r="AE454" s="117">
        <v>186</v>
      </c>
      <c r="AF454" s="127">
        <v>61</v>
      </c>
      <c r="AG454" s="182"/>
      <c r="AH454" s="135"/>
      <c r="AI454" s="128"/>
      <c r="AJ454" s="135"/>
      <c r="AK454" s="128"/>
      <c r="AL454" s="186"/>
      <c r="AM454" s="180">
        <v>19</v>
      </c>
      <c r="AN454" s="127">
        <v>0.35714285714285721</v>
      </c>
      <c r="AO454" s="180">
        <v>0</v>
      </c>
      <c r="AP454" s="127" t="s">
        <v>90</v>
      </c>
      <c r="AQ454" s="117">
        <v>3</v>
      </c>
      <c r="AR454" s="127" t="s">
        <v>90</v>
      </c>
      <c r="AS454" s="117">
        <v>3</v>
      </c>
      <c r="AT454" s="127" t="s">
        <v>90</v>
      </c>
    </row>
    <row r="455" spans="2:46" s="4" customFormat="1" ht="15" hidden="1" customHeight="1" outlineLevel="1" x14ac:dyDescent="0.25">
      <c r="B455" s="52" t="s">
        <v>83</v>
      </c>
      <c r="C455" s="180">
        <v>278</v>
      </c>
      <c r="D455" s="127">
        <v>8.9285714285714288</v>
      </c>
      <c r="E455" s="117">
        <v>256</v>
      </c>
      <c r="F455" s="127">
        <v>255</v>
      </c>
      <c r="G455" s="117">
        <v>534</v>
      </c>
      <c r="H455" s="127">
        <v>17.413793103448278</v>
      </c>
      <c r="I455" s="180">
        <v>189</v>
      </c>
      <c r="J455" s="127">
        <v>22.625</v>
      </c>
      <c r="K455" s="117">
        <v>204</v>
      </c>
      <c r="L455" s="127" t="s">
        <v>90</v>
      </c>
      <c r="M455" s="117">
        <v>393</v>
      </c>
      <c r="N455" s="127">
        <v>48.125</v>
      </c>
      <c r="O455" s="182"/>
      <c r="P455" s="135"/>
      <c r="Q455" s="128"/>
      <c r="R455" s="135"/>
      <c r="S455" s="128"/>
      <c r="T455" s="186"/>
      <c r="U455" s="182"/>
      <c r="V455" s="135"/>
      <c r="W455" s="128"/>
      <c r="X455" s="135"/>
      <c r="Y455" s="128"/>
      <c r="Z455" s="186"/>
      <c r="AA455" s="180">
        <v>79</v>
      </c>
      <c r="AB455" s="127">
        <v>6.9</v>
      </c>
      <c r="AC455" s="117">
        <v>52</v>
      </c>
      <c r="AD455" s="127" t="s">
        <v>90</v>
      </c>
      <c r="AE455" s="117">
        <v>131</v>
      </c>
      <c r="AF455" s="127">
        <v>12.1</v>
      </c>
      <c r="AG455" s="182"/>
      <c r="AH455" s="135"/>
      <c r="AI455" s="128"/>
      <c r="AJ455" s="135"/>
      <c r="AK455" s="128"/>
      <c r="AL455" s="186"/>
      <c r="AM455" s="180">
        <v>10</v>
      </c>
      <c r="AN455" s="127">
        <v>0.66666666666666674</v>
      </c>
      <c r="AO455" s="180">
        <v>0</v>
      </c>
      <c r="AP455" s="127">
        <v>-1</v>
      </c>
      <c r="AQ455" s="117">
        <v>0</v>
      </c>
      <c r="AR455" s="127">
        <v>-1</v>
      </c>
      <c r="AS455" s="117">
        <v>0</v>
      </c>
      <c r="AT455" s="127">
        <v>-1</v>
      </c>
    </row>
    <row r="456" spans="2:46" s="4" customFormat="1" ht="15" hidden="1" customHeight="1" outlineLevel="1" x14ac:dyDescent="0.25">
      <c r="B456" s="52" t="s">
        <v>84</v>
      </c>
      <c r="C456" s="180">
        <v>944</v>
      </c>
      <c r="D456" s="127">
        <v>51.444444444444443</v>
      </c>
      <c r="E456" s="117">
        <v>416</v>
      </c>
      <c r="F456" s="127" t="s">
        <v>90</v>
      </c>
      <c r="G456" s="117">
        <v>1360</v>
      </c>
      <c r="H456" s="127">
        <v>74.555555555555557</v>
      </c>
      <c r="I456" s="180">
        <v>267</v>
      </c>
      <c r="J456" s="127">
        <v>132.5</v>
      </c>
      <c r="K456" s="117">
        <v>362</v>
      </c>
      <c r="L456" s="127" t="s">
        <v>90</v>
      </c>
      <c r="M456" s="117">
        <v>629</v>
      </c>
      <c r="N456" s="127">
        <v>313.5</v>
      </c>
      <c r="O456" s="182"/>
      <c r="P456" s="135"/>
      <c r="Q456" s="128"/>
      <c r="R456" s="135"/>
      <c r="S456" s="128"/>
      <c r="T456" s="186"/>
      <c r="U456" s="182"/>
      <c r="V456" s="135"/>
      <c r="W456" s="128"/>
      <c r="X456" s="135"/>
      <c r="Y456" s="128"/>
      <c r="Z456" s="186"/>
      <c r="AA456" s="180">
        <v>660</v>
      </c>
      <c r="AB456" s="127">
        <v>131</v>
      </c>
      <c r="AC456" s="117">
        <v>54</v>
      </c>
      <c r="AD456" s="127" t="s">
        <v>90</v>
      </c>
      <c r="AE456" s="117">
        <v>714</v>
      </c>
      <c r="AF456" s="127">
        <v>141.80000000000001</v>
      </c>
      <c r="AG456" s="182"/>
      <c r="AH456" s="135"/>
      <c r="AI456" s="128"/>
      <c r="AJ456" s="135"/>
      <c r="AK456" s="128"/>
      <c r="AL456" s="186"/>
      <c r="AM456" s="180">
        <v>17</v>
      </c>
      <c r="AN456" s="127">
        <v>0.54545454545454541</v>
      </c>
      <c r="AO456" s="180">
        <v>0</v>
      </c>
      <c r="AP456" s="127" t="s">
        <v>90</v>
      </c>
      <c r="AQ456" s="117">
        <v>0</v>
      </c>
      <c r="AR456" s="127" t="s">
        <v>90</v>
      </c>
      <c r="AS456" s="117">
        <v>0</v>
      </c>
      <c r="AT456" s="127" t="s">
        <v>90</v>
      </c>
    </row>
    <row r="457" spans="2:46" s="4" customFormat="1" ht="15" hidden="1" customHeight="1" outlineLevel="1" x14ac:dyDescent="0.25">
      <c r="B457" s="52" t="s">
        <v>85</v>
      </c>
      <c r="C457" s="180">
        <v>704</v>
      </c>
      <c r="D457" s="127">
        <v>38.111111111111114</v>
      </c>
      <c r="E457" s="117">
        <v>237</v>
      </c>
      <c r="F457" s="127" t="s">
        <v>90</v>
      </c>
      <c r="G457" s="117">
        <v>941</v>
      </c>
      <c r="H457" s="127">
        <v>51.277777777777779</v>
      </c>
      <c r="I457" s="180">
        <v>273</v>
      </c>
      <c r="J457" s="127">
        <v>44.5</v>
      </c>
      <c r="K457" s="117">
        <v>212</v>
      </c>
      <c r="L457" s="127" t="s">
        <v>90</v>
      </c>
      <c r="M457" s="117">
        <v>485</v>
      </c>
      <c r="N457" s="127">
        <v>79.833333333333329</v>
      </c>
      <c r="O457" s="182"/>
      <c r="P457" s="135"/>
      <c r="Q457" s="128"/>
      <c r="R457" s="135"/>
      <c r="S457" s="128"/>
      <c r="T457" s="186"/>
      <c r="U457" s="182"/>
      <c r="V457" s="135"/>
      <c r="W457" s="128"/>
      <c r="X457" s="135"/>
      <c r="Y457" s="128"/>
      <c r="Z457" s="186"/>
      <c r="AA457" s="180">
        <v>417</v>
      </c>
      <c r="AB457" s="127">
        <v>40.700000000000003</v>
      </c>
      <c r="AC457" s="117">
        <v>25</v>
      </c>
      <c r="AD457" s="127" t="s">
        <v>90</v>
      </c>
      <c r="AE457" s="117">
        <v>442</v>
      </c>
      <c r="AF457" s="127">
        <v>43.2</v>
      </c>
      <c r="AG457" s="182"/>
      <c r="AH457" s="135"/>
      <c r="AI457" s="128"/>
      <c r="AJ457" s="135"/>
      <c r="AK457" s="128"/>
      <c r="AL457" s="186"/>
      <c r="AM457" s="180">
        <v>14</v>
      </c>
      <c r="AN457" s="127">
        <v>6</v>
      </c>
      <c r="AO457" s="180">
        <v>0</v>
      </c>
      <c r="AP457" s="127" t="s">
        <v>90</v>
      </c>
      <c r="AQ457" s="117">
        <v>0</v>
      </c>
      <c r="AR457" s="127" t="s">
        <v>90</v>
      </c>
      <c r="AS457" s="117">
        <v>0</v>
      </c>
      <c r="AT457" s="127" t="s">
        <v>90</v>
      </c>
    </row>
    <row r="458" spans="2:46" s="4" customFormat="1" ht="15" hidden="1" customHeight="1" outlineLevel="1" x14ac:dyDescent="0.25">
      <c r="B458" s="52" t="s">
        <v>86</v>
      </c>
      <c r="C458" s="180">
        <v>1063</v>
      </c>
      <c r="D458" s="127">
        <v>1.8047493403693933</v>
      </c>
      <c r="E458" s="117">
        <v>265</v>
      </c>
      <c r="F458" s="127">
        <v>2.8405797101449277</v>
      </c>
      <c r="G458" s="117">
        <v>1328</v>
      </c>
      <c r="H458" s="127">
        <v>1.9642857142857144</v>
      </c>
      <c r="I458" s="180">
        <v>647</v>
      </c>
      <c r="J458" s="127">
        <v>1.3189964157706093</v>
      </c>
      <c r="K458" s="117">
        <v>209</v>
      </c>
      <c r="L458" s="127">
        <v>4.3589743589743586</v>
      </c>
      <c r="M458" s="117">
        <v>856</v>
      </c>
      <c r="N458" s="127">
        <v>1.691823899371069</v>
      </c>
      <c r="O458" s="182"/>
      <c r="P458" s="135"/>
      <c r="Q458" s="128"/>
      <c r="R458" s="135"/>
      <c r="S458" s="128"/>
      <c r="T458" s="186"/>
      <c r="U458" s="182"/>
      <c r="V458" s="135"/>
      <c r="W458" s="128"/>
      <c r="X458" s="135"/>
      <c r="Y458" s="128"/>
      <c r="Z458" s="186"/>
      <c r="AA458" s="180">
        <v>402</v>
      </c>
      <c r="AB458" s="127">
        <v>3.1020408163265305</v>
      </c>
      <c r="AC458" s="117">
        <v>56</v>
      </c>
      <c r="AD458" s="127">
        <v>0.8666666666666667</v>
      </c>
      <c r="AE458" s="117">
        <v>458</v>
      </c>
      <c r="AF458" s="127">
        <v>2.578125</v>
      </c>
      <c r="AG458" s="182"/>
      <c r="AH458" s="135"/>
      <c r="AI458" s="128"/>
      <c r="AJ458" s="135"/>
      <c r="AK458" s="128"/>
      <c r="AL458" s="186"/>
      <c r="AM458" s="180">
        <v>14</v>
      </c>
      <c r="AN458" s="127">
        <v>6</v>
      </c>
      <c r="AO458" s="180">
        <v>0</v>
      </c>
      <c r="AP458" s="127" t="s">
        <v>90</v>
      </c>
      <c r="AQ458" s="117">
        <v>0</v>
      </c>
      <c r="AR458" s="127" t="s">
        <v>90</v>
      </c>
      <c r="AS458" s="117">
        <v>0</v>
      </c>
      <c r="AT458" s="127" t="s">
        <v>90</v>
      </c>
    </row>
    <row r="459" spans="2:46" s="4" customFormat="1" ht="15" hidden="1" customHeight="1" outlineLevel="1" x14ac:dyDescent="0.25">
      <c r="B459" s="52" t="s">
        <v>87</v>
      </c>
      <c r="C459" s="180">
        <v>1854</v>
      </c>
      <c r="D459" s="127">
        <v>0.31396172927002119</v>
      </c>
      <c r="E459" s="117">
        <v>1011</v>
      </c>
      <c r="F459" s="127">
        <v>-0.20643642072213497</v>
      </c>
      <c r="G459" s="117">
        <v>2865</v>
      </c>
      <c r="H459" s="127">
        <v>6.7039106145251326E-2</v>
      </c>
      <c r="I459" s="180">
        <v>1153</v>
      </c>
      <c r="J459" s="127">
        <v>0.57298772169167811</v>
      </c>
      <c r="K459" s="117">
        <v>346</v>
      </c>
      <c r="L459" s="127">
        <v>-0.56257901390644749</v>
      </c>
      <c r="M459" s="117">
        <v>1499</v>
      </c>
      <c r="N459" s="127">
        <v>-1.6404199475065662E-2</v>
      </c>
      <c r="O459" s="182"/>
      <c r="P459" s="135"/>
      <c r="Q459" s="128"/>
      <c r="R459" s="135"/>
      <c r="S459" s="128"/>
      <c r="T459" s="186"/>
      <c r="U459" s="182"/>
      <c r="V459" s="135"/>
      <c r="W459" s="128"/>
      <c r="X459" s="135"/>
      <c r="Y459" s="128"/>
      <c r="Z459" s="186"/>
      <c r="AA459" s="180">
        <v>652</v>
      </c>
      <c r="AB459" s="127">
        <v>-2.5411061285500747E-2</v>
      </c>
      <c r="AC459" s="117">
        <v>665</v>
      </c>
      <c r="AD459" s="127">
        <v>0.37681159420289845</v>
      </c>
      <c r="AE459" s="117">
        <v>1317</v>
      </c>
      <c r="AF459" s="127">
        <v>0.14322916666666674</v>
      </c>
      <c r="AG459" s="182"/>
      <c r="AH459" s="135"/>
      <c r="AI459" s="128"/>
      <c r="AJ459" s="135"/>
      <c r="AK459" s="128"/>
      <c r="AL459" s="186"/>
      <c r="AM459" s="180">
        <v>49</v>
      </c>
      <c r="AN459" s="127">
        <v>4.4444444444444446</v>
      </c>
      <c r="AO459" s="180">
        <v>0</v>
      </c>
      <c r="AP459" s="127" t="s">
        <v>90</v>
      </c>
      <c r="AQ459" s="117">
        <v>0</v>
      </c>
      <c r="AR459" s="127" t="s">
        <v>90</v>
      </c>
      <c r="AS459" s="117">
        <v>0</v>
      </c>
      <c r="AT459" s="127" t="s">
        <v>90</v>
      </c>
    </row>
    <row r="460" spans="2:46" s="4" customFormat="1" ht="15" hidden="1" customHeight="1" outlineLevel="1" x14ac:dyDescent="0.25">
      <c r="B460" s="52" t="s">
        <v>88</v>
      </c>
      <c r="C460" s="180">
        <v>3291</v>
      </c>
      <c r="D460" s="127">
        <v>-9.9277978339350481E-3</v>
      </c>
      <c r="E460" s="117">
        <v>2096</v>
      </c>
      <c r="F460" s="127">
        <v>-7.2566371681415887E-2</v>
      </c>
      <c r="G460" s="117">
        <v>5387</v>
      </c>
      <c r="H460" s="127">
        <v>-3.5279369627507218E-2</v>
      </c>
      <c r="I460" s="180">
        <v>1928</v>
      </c>
      <c r="J460" s="127">
        <v>0.17132442284325644</v>
      </c>
      <c r="K460" s="117">
        <v>1584</v>
      </c>
      <c r="L460" s="127">
        <v>4.6235138705416068E-2</v>
      </c>
      <c r="M460" s="117">
        <v>3512</v>
      </c>
      <c r="N460" s="127">
        <v>0.11139240506329107</v>
      </c>
      <c r="O460" s="182"/>
      <c r="P460" s="135"/>
      <c r="Q460" s="128"/>
      <c r="R460" s="135"/>
      <c r="S460" s="128"/>
      <c r="T460" s="186"/>
      <c r="U460" s="182"/>
      <c r="V460" s="135"/>
      <c r="W460" s="128"/>
      <c r="X460" s="135"/>
      <c r="Y460" s="128"/>
      <c r="Z460" s="186"/>
      <c r="AA460" s="180">
        <v>1332</v>
      </c>
      <c r="AB460" s="127">
        <v>-0.20477611940298512</v>
      </c>
      <c r="AC460" s="117">
        <v>512</v>
      </c>
      <c r="AD460" s="127">
        <v>-0.31367292225201071</v>
      </c>
      <c r="AE460" s="117">
        <v>1844</v>
      </c>
      <c r="AF460" s="127">
        <v>-0.23833126807104499</v>
      </c>
      <c r="AG460" s="182"/>
      <c r="AH460" s="135"/>
      <c r="AI460" s="128"/>
      <c r="AJ460" s="135"/>
      <c r="AK460" s="128"/>
      <c r="AL460" s="186"/>
      <c r="AM460" s="180">
        <v>31</v>
      </c>
      <c r="AN460" s="127">
        <v>30</v>
      </c>
      <c r="AO460" s="180">
        <v>0</v>
      </c>
      <c r="AP460" s="127">
        <v>-1</v>
      </c>
      <c r="AQ460" s="117">
        <v>0</v>
      </c>
      <c r="AR460" s="127" t="s">
        <v>90</v>
      </c>
      <c r="AS460" s="117">
        <v>0</v>
      </c>
      <c r="AT460" s="127">
        <v>-1</v>
      </c>
    </row>
    <row r="461" spans="2:46" s="4" customFormat="1" ht="15" hidden="1" customHeight="1" outlineLevel="1" x14ac:dyDescent="0.25">
      <c r="B461" s="52" t="s">
        <v>89</v>
      </c>
      <c r="C461" s="180">
        <v>4394</v>
      </c>
      <c r="D461" s="127">
        <v>0.30231179608772973</v>
      </c>
      <c r="E461" s="117">
        <v>2145</v>
      </c>
      <c r="F461" s="127">
        <v>3.3734939759036076E-2</v>
      </c>
      <c r="G461" s="117">
        <v>6539</v>
      </c>
      <c r="H461" s="127">
        <v>0.20003670398238205</v>
      </c>
      <c r="I461" s="180">
        <v>2239</v>
      </c>
      <c r="J461" s="127">
        <v>1.4499320344358857E-2</v>
      </c>
      <c r="K461" s="117">
        <v>1588</v>
      </c>
      <c r="L461" s="127">
        <v>5.8666666666666645E-2</v>
      </c>
      <c r="M461" s="117">
        <v>3827</v>
      </c>
      <c r="N461" s="127">
        <v>3.2371189641219322E-2</v>
      </c>
      <c r="O461" s="182"/>
      <c r="P461" s="135"/>
      <c r="Q461" s="128"/>
      <c r="R461" s="135"/>
      <c r="S461" s="128"/>
      <c r="T461" s="186"/>
      <c r="U461" s="182"/>
      <c r="V461" s="135"/>
      <c r="W461" s="128"/>
      <c r="X461" s="135"/>
      <c r="Y461" s="128"/>
      <c r="Z461" s="186"/>
      <c r="AA461" s="180">
        <v>2137</v>
      </c>
      <c r="AB461" s="127">
        <v>0.88447971781305124</v>
      </c>
      <c r="AC461" s="117">
        <v>557</v>
      </c>
      <c r="AD461" s="127">
        <v>-3.1304347826086931E-2</v>
      </c>
      <c r="AE461" s="117">
        <v>2694</v>
      </c>
      <c r="AF461" s="127">
        <v>0.57636044470450565</v>
      </c>
      <c r="AG461" s="182"/>
      <c r="AH461" s="135"/>
      <c r="AI461" s="128"/>
      <c r="AJ461" s="135"/>
      <c r="AK461" s="128"/>
      <c r="AL461" s="186"/>
      <c r="AM461" s="180">
        <v>18</v>
      </c>
      <c r="AN461" s="127">
        <v>-0.4</v>
      </c>
      <c r="AO461" s="180">
        <v>0</v>
      </c>
      <c r="AP461" s="127">
        <v>-1</v>
      </c>
      <c r="AQ461" s="117">
        <v>0</v>
      </c>
      <c r="AR461" s="127" t="s">
        <v>90</v>
      </c>
      <c r="AS461" s="117">
        <v>0</v>
      </c>
      <c r="AT461" s="127">
        <v>-1</v>
      </c>
    </row>
    <row r="462" spans="2:46" s="4" customFormat="1" ht="15.75" collapsed="1" x14ac:dyDescent="0.25">
      <c r="B462" s="64">
        <v>1984</v>
      </c>
      <c r="C462" s="184">
        <v>23236</v>
      </c>
      <c r="D462" s="66">
        <v>7.3157214114169644E-2</v>
      </c>
      <c r="E462" s="185">
        <v>14586</v>
      </c>
      <c r="F462" s="66">
        <v>0.17382906808305165</v>
      </c>
      <c r="G462" s="185">
        <v>37822</v>
      </c>
      <c r="H462" s="66">
        <v>0.10986560244145793</v>
      </c>
      <c r="I462" s="184">
        <v>14305</v>
      </c>
      <c r="J462" s="66">
        <v>0.29668237853517043</v>
      </c>
      <c r="K462" s="185">
        <v>10473</v>
      </c>
      <c r="L462" s="66">
        <v>0.37675824898120158</v>
      </c>
      <c r="M462" s="185">
        <v>24778</v>
      </c>
      <c r="N462" s="66">
        <v>0.3293631632598315</v>
      </c>
      <c r="O462" s="183"/>
      <c r="P462" s="66"/>
      <c r="Q462" s="65"/>
      <c r="R462" s="66"/>
      <c r="S462" s="65"/>
      <c r="T462" s="187"/>
      <c r="U462" s="183"/>
      <c r="V462" s="66"/>
      <c r="W462" s="65"/>
      <c r="X462" s="66"/>
      <c r="Y462" s="65"/>
      <c r="Z462" s="187"/>
      <c r="AA462" s="184">
        <v>8561</v>
      </c>
      <c r="AB462" s="66">
        <v>-0.16224679518543894</v>
      </c>
      <c r="AC462" s="185">
        <v>4106</v>
      </c>
      <c r="AD462" s="66">
        <v>-0.14671654197838735</v>
      </c>
      <c r="AE462" s="185">
        <v>12667</v>
      </c>
      <c r="AF462" s="66">
        <v>-0.15727496507218419</v>
      </c>
      <c r="AG462" s="183"/>
      <c r="AH462" s="66"/>
      <c r="AI462" s="65"/>
      <c r="AJ462" s="66"/>
      <c r="AK462" s="65"/>
      <c r="AL462" s="187"/>
      <c r="AM462" s="184">
        <v>367</v>
      </c>
      <c r="AN462" s="66">
        <v>-5.8974358974358987E-2</v>
      </c>
      <c r="AO462" s="184">
        <v>4</v>
      </c>
      <c r="AP462" s="66">
        <v>-0.63636363636363635</v>
      </c>
      <c r="AQ462" s="185">
        <v>6</v>
      </c>
      <c r="AR462" s="66">
        <v>-0.1428571428571429</v>
      </c>
      <c r="AS462" s="185">
        <v>10</v>
      </c>
      <c r="AT462" s="66">
        <v>-0.44444444444444442</v>
      </c>
    </row>
    <row r="463" spans="2:46" s="4" customFormat="1" ht="15" hidden="1" customHeight="1" outlineLevel="1" x14ac:dyDescent="0.25">
      <c r="B463" s="52" t="s">
        <v>78</v>
      </c>
      <c r="C463" s="180">
        <v>3893</v>
      </c>
      <c r="D463" s="127">
        <v>0.48701298701298712</v>
      </c>
      <c r="E463" s="117">
        <v>2331</v>
      </c>
      <c r="F463" s="127">
        <v>-0.22942148760330583</v>
      </c>
      <c r="G463" s="117">
        <v>6224</v>
      </c>
      <c r="H463" s="127">
        <v>0.10295941874889247</v>
      </c>
      <c r="I463" s="180">
        <v>1463</v>
      </c>
      <c r="J463" s="127">
        <v>1.1706231454005933</v>
      </c>
      <c r="K463" s="117">
        <v>1295</v>
      </c>
      <c r="L463" s="127">
        <v>-0.33861082737487236</v>
      </c>
      <c r="M463" s="117">
        <v>2758</v>
      </c>
      <c r="N463" s="127">
        <v>4.7872340425531901E-2</v>
      </c>
      <c r="O463" s="182"/>
      <c r="P463" s="135"/>
      <c r="Q463" s="128"/>
      <c r="R463" s="135"/>
      <c r="S463" s="128"/>
      <c r="T463" s="186"/>
      <c r="U463" s="182"/>
      <c r="V463" s="135"/>
      <c r="W463" s="128"/>
      <c r="X463" s="135"/>
      <c r="Y463" s="128"/>
      <c r="Z463" s="186"/>
      <c r="AA463" s="180">
        <v>2345</v>
      </c>
      <c r="AB463" s="127">
        <v>0.36974299065420557</v>
      </c>
      <c r="AC463" s="117">
        <v>1033</v>
      </c>
      <c r="AD463" s="127">
        <v>-3.1865042174320513E-2</v>
      </c>
      <c r="AE463" s="117">
        <v>3378</v>
      </c>
      <c r="AF463" s="127">
        <v>0.21554516012954306</v>
      </c>
      <c r="AG463" s="182"/>
      <c r="AH463" s="135"/>
      <c r="AI463" s="128"/>
      <c r="AJ463" s="135"/>
      <c r="AK463" s="128"/>
      <c r="AL463" s="186"/>
      <c r="AM463" s="180">
        <v>85</v>
      </c>
      <c r="AN463" s="127">
        <v>-0.63362068965517238</v>
      </c>
      <c r="AO463" s="180">
        <v>0</v>
      </c>
      <c r="AP463" s="127" t="s">
        <v>90</v>
      </c>
      <c r="AQ463" s="117">
        <v>3</v>
      </c>
      <c r="AR463" s="127" t="s">
        <v>90</v>
      </c>
      <c r="AS463" s="117">
        <v>3</v>
      </c>
      <c r="AT463" s="127" t="s">
        <v>90</v>
      </c>
    </row>
    <row r="464" spans="2:46" s="4" customFormat="1" ht="15" hidden="1" customHeight="1" outlineLevel="1" x14ac:dyDescent="0.25">
      <c r="B464" s="52" t="s">
        <v>79</v>
      </c>
      <c r="C464" s="180">
        <v>4205</v>
      </c>
      <c r="D464" s="127">
        <v>0.47907140344706289</v>
      </c>
      <c r="E464" s="117">
        <v>1661</v>
      </c>
      <c r="F464" s="127">
        <v>-0.38114754098360659</v>
      </c>
      <c r="G464" s="117">
        <v>5866</v>
      </c>
      <c r="H464" s="127">
        <v>6.1335263253120997E-2</v>
      </c>
      <c r="I464" s="180">
        <v>2122</v>
      </c>
      <c r="J464" s="127">
        <v>1.9108367626886147</v>
      </c>
      <c r="K464" s="117">
        <v>997</v>
      </c>
      <c r="L464" s="127">
        <v>-0.28581661891117482</v>
      </c>
      <c r="M464" s="117">
        <v>3119</v>
      </c>
      <c r="N464" s="127">
        <v>0.46776470588235286</v>
      </c>
      <c r="O464" s="182"/>
      <c r="P464" s="135"/>
      <c r="Q464" s="128"/>
      <c r="R464" s="135"/>
      <c r="S464" s="128"/>
      <c r="T464" s="186"/>
      <c r="U464" s="182"/>
      <c r="V464" s="135"/>
      <c r="W464" s="128"/>
      <c r="X464" s="135"/>
      <c r="Y464" s="128"/>
      <c r="Z464" s="186"/>
      <c r="AA464" s="180">
        <v>2011</v>
      </c>
      <c r="AB464" s="127">
        <v>-4.4554455445544594E-3</v>
      </c>
      <c r="AC464" s="117">
        <v>661</v>
      </c>
      <c r="AD464" s="127">
        <v>-0.48680124223602483</v>
      </c>
      <c r="AE464" s="117">
        <v>2672</v>
      </c>
      <c r="AF464" s="127">
        <v>-0.19226118500604594</v>
      </c>
      <c r="AG464" s="182"/>
      <c r="AH464" s="135"/>
      <c r="AI464" s="128"/>
      <c r="AJ464" s="135"/>
      <c r="AK464" s="128"/>
      <c r="AL464" s="186"/>
      <c r="AM464" s="180">
        <v>72</v>
      </c>
      <c r="AN464" s="127">
        <v>-0.23404255319148937</v>
      </c>
      <c r="AO464" s="180">
        <v>0</v>
      </c>
      <c r="AP464" s="127" t="s">
        <v>90</v>
      </c>
      <c r="AQ464" s="117">
        <v>3</v>
      </c>
      <c r="AR464" s="127" t="s">
        <v>90</v>
      </c>
      <c r="AS464" s="117">
        <v>3</v>
      </c>
      <c r="AT464" s="127" t="s">
        <v>90</v>
      </c>
    </row>
    <row r="465" spans="2:46" s="4" customFormat="1" ht="15" hidden="1" customHeight="1" outlineLevel="1" x14ac:dyDescent="0.25">
      <c r="B465" s="52" t="s">
        <v>80</v>
      </c>
      <c r="C465" s="180">
        <v>3585</v>
      </c>
      <c r="D465" s="127">
        <v>0.15794573643410859</v>
      </c>
      <c r="E465" s="117">
        <v>1990</v>
      </c>
      <c r="F465" s="127">
        <v>-0.32358939496940853</v>
      </c>
      <c r="G465" s="117">
        <v>5575</v>
      </c>
      <c r="H465" s="127">
        <v>-7.6681020205366046E-2</v>
      </c>
      <c r="I465" s="180">
        <v>1543</v>
      </c>
      <c r="J465" s="127">
        <v>0.69933920704845809</v>
      </c>
      <c r="K465" s="117">
        <v>1055</v>
      </c>
      <c r="L465" s="127">
        <v>-0.39920273348519364</v>
      </c>
      <c r="M465" s="117">
        <v>2598</v>
      </c>
      <c r="N465" s="127">
        <v>-2.4774774774774744E-2</v>
      </c>
      <c r="O465" s="182"/>
      <c r="P465" s="135"/>
      <c r="Q465" s="128"/>
      <c r="R465" s="135"/>
      <c r="S465" s="128"/>
      <c r="T465" s="186"/>
      <c r="U465" s="182"/>
      <c r="V465" s="135"/>
      <c r="W465" s="128"/>
      <c r="X465" s="135"/>
      <c r="Y465" s="128"/>
      <c r="Z465" s="186"/>
      <c r="AA465" s="180">
        <v>1941</v>
      </c>
      <c r="AB465" s="127">
        <v>-5.547445255474448E-2</v>
      </c>
      <c r="AC465" s="117">
        <v>935</v>
      </c>
      <c r="AD465" s="127">
        <v>-0.21163575042158511</v>
      </c>
      <c r="AE465" s="117">
        <v>2876</v>
      </c>
      <c r="AF465" s="127">
        <v>-0.11261956186362232</v>
      </c>
      <c r="AG465" s="182"/>
      <c r="AH465" s="135"/>
      <c r="AI465" s="128"/>
      <c r="AJ465" s="135"/>
      <c r="AK465" s="128"/>
      <c r="AL465" s="186"/>
      <c r="AM465" s="180">
        <v>99</v>
      </c>
      <c r="AN465" s="127">
        <v>-0.25</v>
      </c>
      <c r="AO465" s="180">
        <v>2</v>
      </c>
      <c r="AP465" s="127">
        <v>1</v>
      </c>
      <c r="AQ465" s="117">
        <v>0</v>
      </c>
      <c r="AR465" s="127" t="s">
        <v>90</v>
      </c>
      <c r="AS465" s="117">
        <v>2</v>
      </c>
      <c r="AT465" s="127">
        <v>1</v>
      </c>
    </row>
    <row r="466" spans="2:46" s="4" customFormat="1" ht="15" hidden="1" customHeight="1" outlineLevel="1" x14ac:dyDescent="0.25">
      <c r="B466" s="52" t="s">
        <v>81</v>
      </c>
      <c r="C466" s="180">
        <v>1399</v>
      </c>
      <c r="D466" s="127">
        <v>0.19165247018739362</v>
      </c>
      <c r="E466" s="117">
        <v>763</v>
      </c>
      <c r="F466" s="127">
        <v>-0.44184345281638626</v>
      </c>
      <c r="G466" s="117">
        <v>2162</v>
      </c>
      <c r="H466" s="127">
        <v>-0.14915387642660372</v>
      </c>
      <c r="I466" s="180">
        <v>1022</v>
      </c>
      <c r="J466" s="127">
        <v>3.462882096069869</v>
      </c>
      <c r="K466" s="117">
        <v>414</v>
      </c>
      <c r="L466" s="127">
        <v>-0.55816435432230516</v>
      </c>
      <c r="M466" s="117">
        <v>1436</v>
      </c>
      <c r="N466" s="127">
        <v>0.23156089193825036</v>
      </c>
      <c r="O466" s="182"/>
      <c r="P466" s="135"/>
      <c r="Q466" s="128"/>
      <c r="R466" s="135"/>
      <c r="S466" s="128"/>
      <c r="T466" s="186"/>
      <c r="U466" s="182"/>
      <c r="V466" s="135"/>
      <c r="W466" s="128"/>
      <c r="X466" s="135"/>
      <c r="Y466" s="128"/>
      <c r="Z466" s="186"/>
      <c r="AA466" s="180">
        <v>318</v>
      </c>
      <c r="AB466" s="127">
        <v>-0.58212877792378448</v>
      </c>
      <c r="AC466" s="117">
        <v>349</v>
      </c>
      <c r="AD466" s="127">
        <v>-0.18837209302325586</v>
      </c>
      <c r="AE466" s="117">
        <v>667</v>
      </c>
      <c r="AF466" s="127">
        <v>-0.43996641477749787</v>
      </c>
      <c r="AG466" s="182"/>
      <c r="AH466" s="135"/>
      <c r="AI466" s="128"/>
      <c r="AJ466" s="135"/>
      <c r="AK466" s="128"/>
      <c r="AL466" s="186"/>
      <c r="AM466" s="180">
        <v>59</v>
      </c>
      <c r="AN466" s="127">
        <v>-0.67934782608695654</v>
      </c>
      <c r="AO466" s="180">
        <v>0</v>
      </c>
      <c r="AP466" s="127" t="s">
        <v>90</v>
      </c>
      <c r="AQ466" s="117">
        <v>0</v>
      </c>
      <c r="AR466" s="127" t="s">
        <v>90</v>
      </c>
      <c r="AS466" s="117">
        <v>0</v>
      </c>
      <c r="AT466" s="127" t="s">
        <v>90</v>
      </c>
    </row>
    <row r="467" spans="2:46" s="4" customFormat="1" ht="15" hidden="1" customHeight="1" outlineLevel="1" x14ac:dyDescent="0.25">
      <c r="B467" s="52" t="s">
        <v>82</v>
      </c>
      <c r="C467" s="180">
        <v>18</v>
      </c>
      <c r="D467" s="127">
        <v>-0.53846153846153844</v>
      </c>
      <c r="E467" s="117">
        <v>2</v>
      </c>
      <c r="F467" s="127" t="s">
        <v>90</v>
      </c>
      <c r="G467" s="117">
        <v>20</v>
      </c>
      <c r="H467" s="127">
        <v>-0.48717948717948723</v>
      </c>
      <c r="I467" s="180">
        <v>1</v>
      </c>
      <c r="J467" s="127">
        <v>-0.9375</v>
      </c>
      <c r="K467" s="117">
        <v>2</v>
      </c>
      <c r="L467" s="127" t="s">
        <v>90</v>
      </c>
      <c r="M467" s="117">
        <v>3</v>
      </c>
      <c r="N467" s="127">
        <v>-0.8125</v>
      </c>
      <c r="O467" s="182"/>
      <c r="P467" s="135"/>
      <c r="Q467" s="128"/>
      <c r="R467" s="135"/>
      <c r="S467" s="128"/>
      <c r="T467" s="186"/>
      <c r="U467" s="182"/>
      <c r="V467" s="135"/>
      <c r="W467" s="128"/>
      <c r="X467" s="135"/>
      <c r="Y467" s="128"/>
      <c r="Z467" s="186"/>
      <c r="AA467" s="180">
        <v>3</v>
      </c>
      <c r="AB467" s="127">
        <v>-0.25</v>
      </c>
      <c r="AC467" s="117">
        <v>0</v>
      </c>
      <c r="AD467" s="127" t="s">
        <v>90</v>
      </c>
      <c r="AE467" s="117">
        <v>3</v>
      </c>
      <c r="AF467" s="127">
        <v>-0.25</v>
      </c>
      <c r="AG467" s="182"/>
      <c r="AH467" s="135"/>
      <c r="AI467" s="128"/>
      <c r="AJ467" s="135"/>
      <c r="AK467" s="128"/>
      <c r="AL467" s="186"/>
      <c r="AM467" s="180">
        <v>14</v>
      </c>
      <c r="AN467" s="127">
        <v>-0.22222222222222221</v>
      </c>
      <c r="AO467" s="180">
        <v>0</v>
      </c>
      <c r="AP467" s="127">
        <v>-1</v>
      </c>
      <c r="AQ467" s="117">
        <v>0</v>
      </c>
      <c r="AR467" s="127" t="s">
        <v>90</v>
      </c>
      <c r="AS467" s="117">
        <v>0</v>
      </c>
      <c r="AT467" s="127">
        <v>-1</v>
      </c>
    </row>
    <row r="468" spans="2:46" s="4" customFormat="1" ht="15" hidden="1" customHeight="1" outlineLevel="1" x14ac:dyDescent="0.25">
      <c r="B468" s="52" t="s">
        <v>83</v>
      </c>
      <c r="C468" s="180">
        <v>28</v>
      </c>
      <c r="D468" s="127">
        <v>-0.26315789473684215</v>
      </c>
      <c r="E468" s="117">
        <v>1</v>
      </c>
      <c r="F468" s="127" t="s">
        <v>90</v>
      </c>
      <c r="G468" s="117">
        <v>29</v>
      </c>
      <c r="H468" s="127">
        <v>-0.23684210526315785</v>
      </c>
      <c r="I468" s="180">
        <v>8</v>
      </c>
      <c r="J468" s="127" t="s">
        <v>90</v>
      </c>
      <c r="K468" s="117">
        <v>0</v>
      </c>
      <c r="L468" s="127" t="s">
        <v>90</v>
      </c>
      <c r="M468" s="117">
        <v>8</v>
      </c>
      <c r="N468" s="127" t="s">
        <v>90</v>
      </c>
      <c r="O468" s="182"/>
      <c r="P468" s="135"/>
      <c r="Q468" s="128"/>
      <c r="R468" s="135"/>
      <c r="S468" s="128"/>
      <c r="T468" s="186"/>
      <c r="U468" s="182"/>
      <c r="V468" s="135"/>
      <c r="W468" s="128"/>
      <c r="X468" s="135"/>
      <c r="Y468" s="128"/>
      <c r="Z468" s="186"/>
      <c r="AA468" s="180">
        <v>10</v>
      </c>
      <c r="AB468" s="127">
        <v>-0.56521739130434789</v>
      </c>
      <c r="AC468" s="117">
        <v>0</v>
      </c>
      <c r="AD468" s="127" t="s">
        <v>90</v>
      </c>
      <c r="AE468" s="117">
        <v>10</v>
      </c>
      <c r="AF468" s="127">
        <v>-0.56521739130434789</v>
      </c>
      <c r="AG468" s="182"/>
      <c r="AH468" s="135"/>
      <c r="AI468" s="128"/>
      <c r="AJ468" s="135"/>
      <c r="AK468" s="128"/>
      <c r="AL468" s="186"/>
      <c r="AM468" s="180">
        <v>6</v>
      </c>
      <c r="AN468" s="127">
        <v>-0.6</v>
      </c>
      <c r="AO468" s="180">
        <v>4</v>
      </c>
      <c r="AP468" s="127" t="s">
        <v>90</v>
      </c>
      <c r="AQ468" s="117">
        <v>1</v>
      </c>
      <c r="AR468" s="127" t="s">
        <v>90</v>
      </c>
      <c r="AS468" s="117">
        <v>5</v>
      </c>
      <c r="AT468" s="127" t="s">
        <v>90</v>
      </c>
    </row>
    <row r="469" spans="2:46" s="4" customFormat="1" ht="15" hidden="1" customHeight="1" outlineLevel="1" x14ac:dyDescent="0.25">
      <c r="B469" s="52" t="s">
        <v>84</v>
      </c>
      <c r="C469" s="180">
        <v>18</v>
      </c>
      <c r="D469" s="127">
        <v>-0.55000000000000004</v>
      </c>
      <c r="E469" s="117">
        <v>0</v>
      </c>
      <c r="F469" s="127" t="s">
        <v>90</v>
      </c>
      <c r="G469" s="117">
        <v>18</v>
      </c>
      <c r="H469" s="127">
        <v>-0.55000000000000004</v>
      </c>
      <c r="I469" s="180">
        <v>2</v>
      </c>
      <c r="J469" s="127">
        <v>-0.77777777777777779</v>
      </c>
      <c r="K469" s="117">
        <v>0</v>
      </c>
      <c r="L469" s="127" t="s">
        <v>90</v>
      </c>
      <c r="M469" s="117">
        <v>2</v>
      </c>
      <c r="N469" s="127">
        <v>-0.77777777777777779</v>
      </c>
      <c r="O469" s="182"/>
      <c r="P469" s="135"/>
      <c r="Q469" s="128"/>
      <c r="R469" s="135"/>
      <c r="S469" s="128"/>
      <c r="T469" s="186"/>
      <c r="U469" s="182"/>
      <c r="V469" s="135"/>
      <c r="W469" s="128"/>
      <c r="X469" s="135"/>
      <c r="Y469" s="128"/>
      <c r="Z469" s="186"/>
      <c r="AA469" s="180">
        <v>5</v>
      </c>
      <c r="AB469" s="127">
        <v>-0.73684210526315796</v>
      </c>
      <c r="AC469" s="117">
        <v>0</v>
      </c>
      <c r="AD469" s="127" t="s">
        <v>90</v>
      </c>
      <c r="AE469" s="117">
        <v>5</v>
      </c>
      <c r="AF469" s="127">
        <v>-0.73684210526315796</v>
      </c>
      <c r="AG469" s="182"/>
      <c r="AH469" s="135"/>
      <c r="AI469" s="128"/>
      <c r="AJ469" s="135"/>
      <c r="AK469" s="128"/>
      <c r="AL469" s="186"/>
      <c r="AM469" s="180">
        <v>11</v>
      </c>
      <c r="AN469" s="127">
        <v>-8.333333333333337E-2</v>
      </c>
      <c r="AO469" s="180">
        <v>0</v>
      </c>
      <c r="AP469" s="127" t="s">
        <v>90</v>
      </c>
      <c r="AQ469" s="117">
        <v>0</v>
      </c>
      <c r="AR469" s="127" t="s">
        <v>90</v>
      </c>
      <c r="AS469" s="117">
        <v>0</v>
      </c>
      <c r="AT469" s="127" t="s">
        <v>90</v>
      </c>
    </row>
    <row r="470" spans="2:46" s="4" customFormat="1" ht="15" hidden="1" customHeight="1" outlineLevel="1" x14ac:dyDescent="0.25">
      <c r="B470" s="52" t="s">
        <v>85</v>
      </c>
      <c r="C470" s="180">
        <v>18</v>
      </c>
      <c r="D470" s="127">
        <v>-0.18181818181818177</v>
      </c>
      <c r="E470" s="117">
        <v>0</v>
      </c>
      <c r="F470" s="127" t="s">
        <v>90</v>
      </c>
      <c r="G470" s="117">
        <v>18</v>
      </c>
      <c r="H470" s="127">
        <v>-0.18181818181818177</v>
      </c>
      <c r="I470" s="180">
        <v>6</v>
      </c>
      <c r="J470" s="127">
        <v>1</v>
      </c>
      <c r="K470" s="117">
        <v>0</v>
      </c>
      <c r="L470" s="127" t="s">
        <v>90</v>
      </c>
      <c r="M470" s="117">
        <v>6</v>
      </c>
      <c r="N470" s="127">
        <v>1</v>
      </c>
      <c r="O470" s="182"/>
      <c r="P470" s="135"/>
      <c r="Q470" s="128"/>
      <c r="R470" s="135"/>
      <c r="S470" s="128"/>
      <c r="T470" s="186"/>
      <c r="U470" s="182"/>
      <c r="V470" s="135"/>
      <c r="W470" s="128"/>
      <c r="X470" s="135"/>
      <c r="Y470" s="128"/>
      <c r="Z470" s="186"/>
      <c r="AA470" s="180">
        <v>10</v>
      </c>
      <c r="AB470" s="127">
        <v>0.4285714285714286</v>
      </c>
      <c r="AC470" s="117">
        <v>0</v>
      </c>
      <c r="AD470" s="127" t="s">
        <v>90</v>
      </c>
      <c r="AE470" s="117">
        <v>10</v>
      </c>
      <c r="AF470" s="127">
        <v>0.4285714285714286</v>
      </c>
      <c r="AG470" s="182"/>
      <c r="AH470" s="135"/>
      <c r="AI470" s="128"/>
      <c r="AJ470" s="135"/>
      <c r="AK470" s="128"/>
      <c r="AL470" s="186"/>
      <c r="AM470" s="180">
        <v>2</v>
      </c>
      <c r="AN470" s="127">
        <v>-0.83333333333333337</v>
      </c>
      <c r="AO470" s="180">
        <v>0</v>
      </c>
      <c r="AP470" s="127" t="s">
        <v>90</v>
      </c>
      <c r="AQ470" s="117">
        <v>0</v>
      </c>
      <c r="AR470" s="127" t="s">
        <v>90</v>
      </c>
      <c r="AS470" s="117">
        <v>0</v>
      </c>
      <c r="AT470" s="127" t="s">
        <v>90</v>
      </c>
    </row>
    <row r="471" spans="2:46" s="4" customFormat="1" ht="15" hidden="1" customHeight="1" outlineLevel="1" x14ac:dyDescent="0.25">
      <c r="B471" s="52" t="s">
        <v>86</v>
      </c>
      <c r="C471" s="180">
        <v>379</v>
      </c>
      <c r="D471" s="127">
        <v>0.87623762376237613</v>
      </c>
      <c r="E471" s="117">
        <v>69</v>
      </c>
      <c r="F471" s="127">
        <v>-0.82307692307692304</v>
      </c>
      <c r="G471" s="117">
        <v>448</v>
      </c>
      <c r="H471" s="127">
        <v>-0.2432432432432432</v>
      </c>
      <c r="I471" s="180">
        <v>279</v>
      </c>
      <c r="J471" s="127">
        <v>278</v>
      </c>
      <c r="K471" s="117">
        <v>39</v>
      </c>
      <c r="L471" s="127">
        <v>-0.73287671232876717</v>
      </c>
      <c r="M471" s="117">
        <v>318</v>
      </c>
      <c r="N471" s="127">
        <v>1.1632653061224492</v>
      </c>
      <c r="O471" s="182"/>
      <c r="P471" s="135"/>
      <c r="Q471" s="128"/>
      <c r="R471" s="135"/>
      <c r="S471" s="128"/>
      <c r="T471" s="186"/>
      <c r="U471" s="182"/>
      <c r="V471" s="135"/>
      <c r="W471" s="128"/>
      <c r="X471" s="135"/>
      <c r="Y471" s="128"/>
      <c r="Z471" s="186"/>
      <c r="AA471" s="180">
        <v>98</v>
      </c>
      <c r="AB471" s="127">
        <v>-0.45856353591160226</v>
      </c>
      <c r="AC471" s="117">
        <v>30</v>
      </c>
      <c r="AD471" s="127">
        <v>-0.87704918032786883</v>
      </c>
      <c r="AE471" s="117">
        <v>128</v>
      </c>
      <c r="AF471" s="127">
        <v>-0.69882352941176473</v>
      </c>
      <c r="AG471" s="182"/>
      <c r="AH471" s="135"/>
      <c r="AI471" s="128"/>
      <c r="AJ471" s="135"/>
      <c r="AK471" s="128"/>
      <c r="AL471" s="186"/>
      <c r="AM471" s="180">
        <v>2</v>
      </c>
      <c r="AN471" s="127">
        <v>-0.9</v>
      </c>
      <c r="AO471" s="180">
        <v>0</v>
      </c>
      <c r="AP471" s="127" t="s">
        <v>90</v>
      </c>
      <c r="AQ471" s="117">
        <v>0</v>
      </c>
      <c r="AR471" s="127" t="s">
        <v>90</v>
      </c>
      <c r="AS471" s="117">
        <v>0</v>
      </c>
      <c r="AT471" s="127" t="s">
        <v>90</v>
      </c>
    </row>
    <row r="472" spans="2:46" s="4" customFormat="1" ht="15" hidden="1" customHeight="1" outlineLevel="1" x14ac:dyDescent="0.25">
      <c r="B472" s="52" t="s">
        <v>87</v>
      </c>
      <c r="C472" s="180">
        <v>1411</v>
      </c>
      <c r="D472" s="127">
        <v>0.1837248322147651</v>
      </c>
      <c r="E472" s="117">
        <v>1274</v>
      </c>
      <c r="F472" s="127">
        <v>-0.14381720430107525</v>
      </c>
      <c r="G472" s="117">
        <v>2685</v>
      </c>
      <c r="H472" s="127">
        <v>1.8656716417910779E-3</v>
      </c>
      <c r="I472" s="180">
        <v>733</v>
      </c>
      <c r="J472" s="127">
        <v>1.0764872521246458</v>
      </c>
      <c r="K472" s="117">
        <v>791</v>
      </c>
      <c r="L472" s="127">
        <v>0.17883755588673611</v>
      </c>
      <c r="M472" s="117">
        <v>1524</v>
      </c>
      <c r="N472" s="127">
        <v>0.48828125</v>
      </c>
      <c r="O472" s="182"/>
      <c r="P472" s="135"/>
      <c r="Q472" s="128"/>
      <c r="R472" s="135"/>
      <c r="S472" s="128"/>
      <c r="T472" s="186"/>
      <c r="U472" s="182"/>
      <c r="V472" s="135"/>
      <c r="W472" s="128"/>
      <c r="X472" s="135"/>
      <c r="Y472" s="128"/>
      <c r="Z472" s="186"/>
      <c r="AA472" s="180">
        <v>669</v>
      </c>
      <c r="AB472" s="127">
        <v>-4.8364153627311501E-2</v>
      </c>
      <c r="AC472" s="117">
        <v>483</v>
      </c>
      <c r="AD472" s="127">
        <v>-0.40881272949816405</v>
      </c>
      <c r="AE472" s="117">
        <v>1152</v>
      </c>
      <c r="AF472" s="127">
        <v>-0.24210526315789471</v>
      </c>
      <c r="AG472" s="182"/>
      <c r="AH472" s="135"/>
      <c r="AI472" s="128"/>
      <c r="AJ472" s="135"/>
      <c r="AK472" s="128"/>
      <c r="AL472" s="186"/>
      <c r="AM472" s="180">
        <v>9</v>
      </c>
      <c r="AN472" s="127">
        <v>-0.93382352941176472</v>
      </c>
      <c r="AO472" s="180">
        <v>0</v>
      </c>
      <c r="AP472" s="127" t="s">
        <v>90</v>
      </c>
      <c r="AQ472" s="117">
        <v>0</v>
      </c>
      <c r="AR472" s="127" t="s">
        <v>90</v>
      </c>
      <c r="AS472" s="117">
        <v>0</v>
      </c>
      <c r="AT472" s="127" t="s">
        <v>90</v>
      </c>
    </row>
    <row r="473" spans="2:46" s="4" customFormat="1" ht="15" hidden="1" customHeight="1" outlineLevel="1" x14ac:dyDescent="0.25">
      <c r="B473" s="52" t="s">
        <v>88</v>
      </c>
      <c r="C473" s="180">
        <v>3324</v>
      </c>
      <c r="D473" s="127">
        <v>0.68389057750759874</v>
      </c>
      <c r="E473" s="117">
        <v>2260</v>
      </c>
      <c r="F473" s="127">
        <v>6.2333036509349959E-3</v>
      </c>
      <c r="G473" s="117">
        <v>5584</v>
      </c>
      <c r="H473" s="127">
        <v>0.32322274881516577</v>
      </c>
      <c r="I473" s="180">
        <v>1646</v>
      </c>
      <c r="J473" s="127">
        <v>1.06265664160401</v>
      </c>
      <c r="K473" s="117">
        <v>1514</v>
      </c>
      <c r="L473" s="127">
        <v>0.44053282588011422</v>
      </c>
      <c r="M473" s="117">
        <v>3160</v>
      </c>
      <c r="N473" s="127">
        <v>0.70903190914007563</v>
      </c>
      <c r="O473" s="182"/>
      <c r="P473" s="135"/>
      <c r="Q473" s="128"/>
      <c r="R473" s="135"/>
      <c r="S473" s="128"/>
      <c r="T473" s="186"/>
      <c r="U473" s="182"/>
      <c r="V473" s="135"/>
      <c r="W473" s="128"/>
      <c r="X473" s="135"/>
      <c r="Y473" s="128"/>
      <c r="Z473" s="186"/>
      <c r="AA473" s="180">
        <v>1675</v>
      </c>
      <c r="AB473" s="127">
        <v>0.52134423251589457</v>
      </c>
      <c r="AC473" s="117">
        <v>746</v>
      </c>
      <c r="AD473" s="127">
        <v>-0.37573221757322173</v>
      </c>
      <c r="AE473" s="117">
        <v>2421</v>
      </c>
      <c r="AF473" s="127">
        <v>5.4442508710801363E-2</v>
      </c>
      <c r="AG473" s="182"/>
      <c r="AH473" s="135"/>
      <c r="AI473" s="128"/>
      <c r="AJ473" s="135"/>
      <c r="AK473" s="128"/>
      <c r="AL473" s="186"/>
      <c r="AM473" s="180">
        <v>1</v>
      </c>
      <c r="AN473" s="127">
        <v>-0.98666666666666669</v>
      </c>
      <c r="AO473" s="180">
        <v>2</v>
      </c>
      <c r="AP473" s="127" t="s">
        <v>90</v>
      </c>
      <c r="AQ473" s="117">
        <v>0</v>
      </c>
      <c r="AR473" s="127" t="s">
        <v>90</v>
      </c>
      <c r="AS473" s="117">
        <v>2</v>
      </c>
      <c r="AT473" s="127" t="s">
        <v>90</v>
      </c>
    </row>
    <row r="474" spans="2:46" s="4" customFormat="1" ht="15" hidden="1" customHeight="1" outlineLevel="1" x14ac:dyDescent="0.25">
      <c r="B474" s="52" t="s">
        <v>89</v>
      </c>
      <c r="C474" s="180">
        <v>3374</v>
      </c>
      <c r="D474" s="127">
        <v>0.17152777777777772</v>
      </c>
      <c r="E474" s="117">
        <v>2075</v>
      </c>
      <c r="F474" s="127">
        <v>-0.22400897531787589</v>
      </c>
      <c r="G474" s="117">
        <v>5449</v>
      </c>
      <c r="H474" s="127">
        <v>-1.8905293482174956E-2</v>
      </c>
      <c r="I474" s="180">
        <v>2207</v>
      </c>
      <c r="J474" s="127">
        <v>0.60625909752547313</v>
      </c>
      <c r="K474" s="117">
        <v>1500</v>
      </c>
      <c r="L474" s="127">
        <v>8.0691642651296913E-2</v>
      </c>
      <c r="M474" s="117">
        <v>3707</v>
      </c>
      <c r="N474" s="127">
        <v>0.34214337436640108</v>
      </c>
      <c r="O474" s="182"/>
      <c r="P474" s="135"/>
      <c r="Q474" s="128"/>
      <c r="R474" s="135"/>
      <c r="S474" s="128"/>
      <c r="T474" s="186"/>
      <c r="U474" s="182"/>
      <c r="V474" s="135"/>
      <c r="W474" s="128"/>
      <c r="X474" s="135"/>
      <c r="Y474" s="128"/>
      <c r="Z474" s="186"/>
      <c r="AA474" s="180">
        <v>1134</v>
      </c>
      <c r="AB474" s="127">
        <v>-0.16801173881144538</v>
      </c>
      <c r="AC474" s="117">
        <v>575</v>
      </c>
      <c r="AD474" s="127">
        <v>-0.55287713841368591</v>
      </c>
      <c r="AE474" s="117">
        <v>1709</v>
      </c>
      <c r="AF474" s="127">
        <v>-0.3548508871272178</v>
      </c>
      <c r="AG474" s="182"/>
      <c r="AH474" s="135"/>
      <c r="AI474" s="128"/>
      <c r="AJ474" s="135"/>
      <c r="AK474" s="128"/>
      <c r="AL474" s="186"/>
      <c r="AM474" s="180">
        <v>30</v>
      </c>
      <c r="AN474" s="127">
        <v>-0.79020979020979021</v>
      </c>
      <c r="AO474" s="180">
        <v>3</v>
      </c>
      <c r="AP474" s="127" t="s">
        <v>90</v>
      </c>
      <c r="AQ474" s="117">
        <v>0</v>
      </c>
      <c r="AR474" s="127" t="s">
        <v>90</v>
      </c>
      <c r="AS474" s="117">
        <v>3</v>
      </c>
      <c r="AT474" s="127" t="s">
        <v>90</v>
      </c>
    </row>
    <row r="475" spans="2:46" s="4" customFormat="1" ht="15.75" collapsed="1" x14ac:dyDescent="0.25">
      <c r="B475" s="64">
        <v>1983</v>
      </c>
      <c r="C475" s="184">
        <v>21652</v>
      </c>
      <c r="D475" s="66">
        <v>0.34334284650701075</v>
      </c>
      <c r="E475" s="185">
        <v>12426</v>
      </c>
      <c r="F475" s="66">
        <v>-0.26106089438629876</v>
      </c>
      <c r="G475" s="185">
        <v>34078</v>
      </c>
      <c r="H475" s="66">
        <v>3.4736138944555739E-2</v>
      </c>
      <c r="I475" s="184">
        <v>11032</v>
      </c>
      <c r="J475" s="66">
        <v>1.1656851197487241</v>
      </c>
      <c r="K475" s="185">
        <v>7607</v>
      </c>
      <c r="L475" s="66">
        <v>-0.18230678275825007</v>
      </c>
      <c r="M475" s="185">
        <v>18639</v>
      </c>
      <c r="N475" s="66">
        <v>0.29464471764951039</v>
      </c>
      <c r="O475" s="183"/>
      <c r="P475" s="66"/>
      <c r="Q475" s="65"/>
      <c r="R475" s="66"/>
      <c r="S475" s="65"/>
      <c r="T475" s="187"/>
      <c r="U475" s="183"/>
      <c r="V475" s="66"/>
      <c r="W475" s="65"/>
      <c r="X475" s="66"/>
      <c r="Y475" s="65"/>
      <c r="Z475" s="187"/>
      <c r="AA475" s="184">
        <v>10219</v>
      </c>
      <c r="AB475" s="66">
        <v>2.7138405869936655E-2</v>
      </c>
      <c r="AC475" s="185">
        <v>4812</v>
      </c>
      <c r="AD475" s="66">
        <v>-0.35951018235059229</v>
      </c>
      <c r="AE475" s="185">
        <v>15031</v>
      </c>
      <c r="AF475" s="66">
        <v>-0.13921658458366737</v>
      </c>
      <c r="AG475" s="183"/>
      <c r="AH475" s="66"/>
      <c r="AI475" s="65"/>
      <c r="AJ475" s="66"/>
      <c r="AK475" s="65"/>
      <c r="AL475" s="187"/>
      <c r="AM475" s="184">
        <v>390</v>
      </c>
      <c r="AN475" s="66">
        <v>-0.63653308480894688</v>
      </c>
      <c r="AO475" s="184">
        <v>11</v>
      </c>
      <c r="AP475" s="66">
        <v>4.5</v>
      </c>
      <c r="AQ475" s="185">
        <v>7</v>
      </c>
      <c r="AR475" s="66" t="s">
        <v>90</v>
      </c>
      <c r="AS475" s="185">
        <v>18</v>
      </c>
      <c r="AT475" s="66">
        <v>8</v>
      </c>
    </row>
    <row r="476" spans="2:46" s="4" customFormat="1" ht="15" hidden="1" customHeight="1" outlineLevel="1" x14ac:dyDescent="0.25">
      <c r="B476" s="52" t="s">
        <v>78</v>
      </c>
      <c r="C476" s="180">
        <v>2618</v>
      </c>
      <c r="D476" s="127">
        <v>8.4745762711864181E-3</v>
      </c>
      <c r="E476" s="117">
        <v>3025</v>
      </c>
      <c r="F476" s="127">
        <v>0.13465866466616649</v>
      </c>
      <c r="G476" s="117">
        <v>5643</v>
      </c>
      <c r="H476" s="127">
        <v>7.2405929304447003E-2</v>
      </c>
      <c r="I476" s="180">
        <v>674</v>
      </c>
      <c r="J476" s="127">
        <v>0.51460674157303377</v>
      </c>
      <c r="K476" s="117">
        <v>1958</v>
      </c>
      <c r="L476" s="127">
        <v>0.22835633626097862</v>
      </c>
      <c r="M476" s="117">
        <v>2632</v>
      </c>
      <c r="N476" s="127">
        <v>0.29082883766552237</v>
      </c>
      <c r="O476" s="182"/>
      <c r="P476" s="135"/>
      <c r="Q476" s="128"/>
      <c r="R476" s="135"/>
      <c r="S476" s="128"/>
      <c r="T476" s="186"/>
      <c r="U476" s="182"/>
      <c r="V476" s="135"/>
      <c r="W476" s="128"/>
      <c r="X476" s="135"/>
      <c r="Y476" s="128"/>
      <c r="Z476" s="186"/>
      <c r="AA476" s="180">
        <v>1712</v>
      </c>
      <c r="AB476" s="127">
        <v>-0.11295336787564769</v>
      </c>
      <c r="AC476" s="117">
        <v>1067</v>
      </c>
      <c r="AD476" s="127">
        <v>-4.6641791044775838E-3</v>
      </c>
      <c r="AE476" s="117">
        <v>2779</v>
      </c>
      <c r="AF476" s="127">
        <v>-7.4283810792804772E-2</v>
      </c>
      <c r="AG476" s="182"/>
      <c r="AH476" s="135"/>
      <c r="AI476" s="128"/>
      <c r="AJ476" s="135"/>
      <c r="AK476" s="128"/>
      <c r="AL476" s="186"/>
      <c r="AM476" s="180">
        <v>232</v>
      </c>
      <c r="AN476" s="127">
        <v>4.9773755656108642E-2</v>
      </c>
      <c r="AO476" s="180">
        <v>0</v>
      </c>
      <c r="AP476" s="127" t="s">
        <v>90</v>
      </c>
      <c r="AQ476" s="117">
        <v>0</v>
      </c>
      <c r="AR476" s="127" t="s">
        <v>90</v>
      </c>
      <c r="AS476" s="117">
        <v>0</v>
      </c>
      <c r="AT476" s="127" t="s">
        <v>90</v>
      </c>
    </row>
    <row r="477" spans="2:46" s="4" customFormat="1" ht="15" hidden="1" customHeight="1" outlineLevel="1" x14ac:dyDescent="0.25">
      <c r="B477" s="52" t="s">
        <v>79</v>
      </c>
      <c r="C477" s="180">
        <v>2843</v>
      </c>
      <c r="D477" s="127">
        <v>0.57506925207756243</v>
      </c>
      <c r="E477" s="117">
        <v>2684</v>
      </c>
      <c r="F477" s="127">
        <v>0.20900900900900909</v>
      </c>
      <c r="G477" s="117">
        <v>5527</v>
      </c>
      <c r="H477" s="127">
        <v>0.37316770186335413</v>
      </c>
      <c r="I477" s="180">
        <v>729</v>
      </c>
      <c r="J477" s="127">
        <v>0.86445012787723785</v>
      </c>
      <c r="K477" s="117">
        <v>1396</v>
      </c>
      <c r="L477" s="127">
        <v>9.1477716966380074E-2</v>
      </c>
      <c r="M477" s="117">
        <v>2125</v>
      </c>
      <c r="N477" s="127">
        <v>0.27245508982035926</v>
      </c>
      <c r="O477" s="182"/>
      <c r="P477" s="135"/>
      <c r="Q477" s="128"/>
      <c r="R477" s="135"/>
      <c r="S477" s="128"/>
      <c r="T477" s="186"/>
      <c r="U477" s="182"/>
      <c r="V477" s="135"/>
      <c r="W477" s="128"/>
      <c r="X477" s="135"/>
      <c r="Y477" s="128"/>
      <c r="Z477" s="186"/>
      <c r="AA477" s="180">
        <v>2020</v>
      </c>
      <c r="AB477" s="127">
        <v>0.45848375451263546</v>
      </c>
      <c r="AC477" s="117">
        <v>1288</v>
      </c>
      <c r="AD477" s="127">
        <v>0.36875664187035073</v>
      </c>
      <c r="AE477" s="117">
        <v>3308</v>
      </c>
      <c r="AF477" s="127">
        <v>0.4221840068787619</v>
      </c>
      <c r="AG477" s="182"/>
      <c r="AH477" s="135"/>
      <c r="AI477" s="128"/>
      <c r="AJ477" s="135"/>
      <c r="AK477" s="128"/>
      <c r="AL477" s="186"/>
      <c r="AM477" s="180">
        <v>94</v>
      </c>
      <c r="AN477" s="127">
        <v>2.2413793103448274</v>
      </c>
      <c r="AO477" s="180">
        <v>0</v>
      </c>
      <c r="AP477" s="127" t="s">
        <v>90</v>
      </c>
      <c r="AQ477" s="117">
        <v>0</v>
      </c>
      <c r="AR477" s="127" t="s">
        <v>90</v>
      </c>
      <c r="AS477" s="117">
        <v>0</v>
      </c>
      <c r="AT477" s="127" t="s">
        <v>90</v>
      </c>
    </row>
    <row r="478" spans="2:46" s="4" customFormat="1" ht="15" hidden="1" customHeight="1" outlineLevel="1" x14ac:dyDescent="0.25">
      <c r="B478" s="52" t="s">
        <v>80</v>
      </c>
      <c r="C478" s="180">
        <v>3096</v>
      </c>
      <c r="D478" s="127">
        <v>0.65384615384615374</v>
      </c>
      <c r="E478" s="117">
        <v>2942</v>
      </c>
      <c r="F478" s="127">
        <v>0.27746417716022576</v>
      </c>
      <c r="G478" s="117">
        <v>6038</v>
      </c>
      <c r="H478" s="127">
        <v>0.44622754491017957</v>
      </c>
      <c r="I478" s="180">
        <v>908</v>
      </c>
      <c r="J478" s="127">
        <v>1.4021164021164023</v>
      </c>
      <c r="K478" s="117">
        <v>1756</v>
      </c>
      <c r="L478" s="127">
        <v>0.36229635376260672</v>
      </c>
      <c r="M478" s="117">
        <v>2664</v>
      </c>
      <c r="N478" s="127">
        <v>0.59808038392321539</v>
      </c>
      <c r="O478" s="182"/>
      <c r="P478" s="135"/>
      <c r="Q478" s="128"/>
      <c r="R478" s="135"/>
      <c r="S478" s="128"/>
      <c r="T478" s="186"/>
      <c r="U478" s="182"/>
      <c r="V478" s="135"/>
      <c r="W478" s="128"/>
      <c r="X478" s="135"/>
      <c r="Y478" s="128"/>
      <c r="Z478" s="186"/>
      <c r="AA478" s="180">
        <v>2055</v>
      </c>
      <c r="AB478" s="127">
        <v>0.3979591836734695</v>
      </c>
      <c r="AC478" s="117">
        <v>1186</v>
      </c>
      <c r="AD478" s="127">
        <v>0.16962524654832345</v>
      </c>
      <c r="AE478" s="117">
        <v>3241</v>
      </c>
      <c r="AF478" s="127">
        <v>0.30475040257648955</v>
      </c>
      <c r="AG478" s="182"/>
      <c r="AH478" s="135"/>
      <c r="AI478" s="128"/>
      <c r="AJ478" s="135"/>
      <c r="AK478" s="128"/>
      <c r="AL478" s="186"/>
      <c r="AM478" s="180">
        <v>132</v>
      </c>
      <c r="AN478" s="127">
        <v>4.5</v>
      </c>
      <c r="AO478" s="180">
        <v>1</v>
      </c>
      <c r="AP478" s="127" t="s">
        <v>90</v>
      </c>
      <c r="AQ478" s="117">
        <v>0</v>
      </c>
      <c r="AR478" s="127" t="s">
        <v>90</v>
      </c>
      <c r="AS478" s="117">
        <v>1</v>
      </c>
      <c r="AT478" s="127" t="s">
        <v>90</v>
      </c>
    </row>
    <row r="479" spans="2:46" s="4" customFormat="1" ht="15" hidden="1" customHeight="1" outlineLevel="1" x14ac:dyDescent="0.25">
      <c r="B479" s="52" t="s">
        <v>81</v>
      </c>
      <c r="C479" s="180">
        <v>1174</v>
      </c>
      <c r="D479" s="127">
        <v>1.0327022375215211E-2</v>
      </c>
      <c r="E479" s="117">
        <v>1367</v>
      </c>
      <c r="F479" s="127">
        <v>-0.25095890410958899</v>
      </c>
      <c r="G479" s="117">
        <v>2541</v>
      </c>
      <c r="H479" s="127">
        <v>-0.14931369266822903</v>
      </c>
      <c r="I479" s="180">
        <v>229</v>
      </c>
      <c r="J479" s="127">
        <v>-0.43872549019607843</v>
      </c>
      <c r="K479" s="117">
        <v>937</v>
      </c>
      <c r="L479" s="127">
        <v>-5.1619433198380582E-2</v>
      </c>
      <c r="M479" s="117">
        <v>1166</v>
      </c>
      <c r="N479" s="127">
        <v>-0.16475644699140402</v>
      </c>
      <c r="O479" s="182"/>
      <c r="P479" s="135"/>
      <c r="Q479" s="128"/>
      <c r="R479" s="135"/>
      <c r="S479" s="128"/>
      <c r="T479" s="186"/>
      <c r="U479" s="182"/>
      <c r="V479" s="135"/>
      <c r="W479" s="128"/>
      <c r="X479" s="135"/>
      <c r="Y479" s="128"/>
      <c r="Z479" s="186"/>
      <c r="AA479" s="180">
        <v>761</v>
      </c>
      <c r="AB479" s="127">
        <v>3.9617486338797914E-2</v>
      </c>
      <c r="AC479" s="117">
        <v>430</v>
      </c>
      <c r="AD479" s="127">
        <v>-0.48626045400238949</v>
      </c>
      <c r="AE479" s="117">
        <v>1191</v>
      </c>
      <c r="AF479" s="127">
        <v>-0.24091778202676861</v>
      </c>
      <c r="AG479" s="182"/>
      <c r="AH479" s="135"/>
      <c r="AI479" s="128"/>
      <c r="AJ479" s="135"/>
      <c r="AK479" s="128"/>
      <c r="AL479" s="186"/>
      <c r="AM479" s="180">
        <v>184</v>
      </c>
      <c r="AN479" s="127">
        <v>7.3636363636363633</v>
      </c>
      <c r="AO479" s="180">
        <v>0</v>
      </c>
      <c r="AP479" s="127" t="s">
        <v>90</v>
      </c>
      <c r="AQ479" s="117">
        <v>0</v>
      </c>
      <c r="AR479" s="127" t="s">
        <v>90</v>
      </c>
      <c r="AS479" s="117">
        <v>0</v>
      </c>
      <c r="AT479" s="127" t="s">
        <v>90</v>
      </c>
    </row>
    <row r="480" spans="2:46" s="4" customFormat="1" ht="15" hidden="1" customHeight="1" outlineLevel="1" x14ac:dyDescent="0.25">
      <c r="B480" s="52" t="s">
        <v>82</v>
      </c>
      <c r="C480" s="180">
        <v>39</v>
      </c>
      <c r="D480" s="127">
        <v>0.14705882352941169</v>
      </c>
      <c r="E480" s="117">
        <v>0</v>
      </c>
      <c r="F480" s="127">
        <v>-1</v>
      </c>
      <c r="G480" s="117">
        <v>39</v>
      </c>
      <c r="H480" s="127">
        <v>-0.36065573770491799</v>
      </c>
      <c r="I480" s="180">
        <v>16</v>
      </c>
      <c r="J480" s="127">
        <v>1</v>
      </c>
      <c r="K480" s="117">
        <v>0</v>
      </c>
      <c r="L480" s="127">
        <v>-1</v>
      </c>
      <c r="M480" s="117">
        <v>16</v>
      </c>
      <c r="N480" s="127">
        <v>-0.4285714285714286</v>
      </c>
      <c r="O480" s="182"/>
      <c r="P480" s="135"/>
      <c r="Q480" s="128"/>
      <c r="R480" s="135"/>
      <c r="S480" s="128"/>
      <c r="T480" s="186"/>
      <c r="U480" s="182"/>
      <c r="V480" s="135"/>
      <c r="W480" s="128"/>
      <c r="X480" s="135"/>
      <c r="Y480" s="128"/>
      <c r="Z480" s="186"/>
      <c r="AA480" s="180">
        <v>4</v>
      </c>
      <c r="AB480" s="127">
        <v>-0.75</v>
      </c>
      <c r="AC480" s="117">
        <v>0</v>
      </c>
      <c r="AD480" s="127">
        <v>-1</v>
      </c>
      <c r="AE480" s="117">
        <v>4</v>
      </c>
      <c r="AF480" s="127">
        <v>-0.82608695652173914</v>
      </c>
      <c r="AG480" s="182"/>
      <c r="AH480" s="135"/>
      <c r="AI480" s="128"/>
      <c r="AJ480" s="135"/>
      <c r="AK480" s="128"/>
      <c r="AL480" s="186"/>
      <c r="AM480" s="180">
        <v>18</v>
      </c>
      <c r="AN480" s="127">
        <v>0.8</v>
      </c>
      <c r="AO480" s="180">
        <v>1</v>
      </c>
      <c r="AP480" s="127" t="s">
        <v>90</v>
      </c>
      <c r="AQ480" s="117">
        <v>0</v>
      </c>
      <c r="AR480" s="127" t="s">
        <v>90</v>
      </c>
      <c r="AS480" s="117">
        <v>1</v>
      </c>
      <c r="AT480" s="127" t="s">
        <v>90</v>
      </c>
    </row>
    <row r="481" spans="2:46" s="4" customFormat="1" ht="15" hidden="1" customHeight="1" outlineLevel="1" x14ac:dyDescent="0.25">
      <c r="B481" s="52" t="s">
        <v>83</v>
      </c>
      <c r="C481" s="180">
        <v>38</v>
      </c>
      <c r="D481" s="127">
        <v>2.7027027027026973E-2</v>
      </c>
      <c r="E481" s="117">
        <v>0</v>
      </c>
      <c r="F481" s="127">
        <v>-1</v>
      </c>
      <c r="G481" s="117">
        <v>38</v>
      </c>
      <c r="H481" s="127">
        <v>-2.5641025641025661E-2</v>
      </c>
      <c r="I481" s="180">
        <v>0</v>
      </c>
      <c r="J481" s="127">
        <v>-1</v>
      </c>
      <c r="K481" s="117">
        <v>0</v>
      </c>
      <c r="L481" s="127">
        <v>-1</v>
      </c>
      <c r="M481" s="117">
        <v>0</v>
      </c>
      <c r="N481" s="127">
        <v>-1</v>
      </c>
      <c r="O481" s="182"/>
      <c r="P481" s="135"/>
      <c r="Q481" s="128"/>
      <c r="R481" s="135"/>
      <c r="S481" s="128"/>
      <c r="T481" s="186"/>
      <c r="U481" s="182"/>
      <c r="V481" s="135"/>
      <c r="W481" s="128"/>
      <c r="X481" s="135"/>
      <c r="Y481" s="128"/>
      <c r="Z481" s="186"/>
      <c r="AA481" s="180">
        <v>23</v>
      </c>
      <c r="AB481" s="127">
        <v>2.8333333333333335</v>
      </c>
      <c r="AC481" s="117">
        <v>0</v>
      </c>
      <c r="AD481" s="127" t="s">
        <v>90</v>
      </c>
      <c r="AE481" s="117">
        <v>23</v>
      </c>
      <c r="AF481" s="127">
        <v>2.8333333333333335</v>
      </c>
      <c r="AG481" s="182"/>
      <c r="AH481" s="135"/>
      <c r="AI481" s="128"/>
      <c r="AJ481" s="135"/>
      <c r="AK481" s="128"/>
      <c r="AL481" s="186"/>
      <c r="AM481" s="180">
        <v>15</v>
      </c>
      <c r="AN481" s="127">
        <v>0.36363636363636354</v>
      </c>
      <c r="AO481" s="180">
        <v>0</v>
      </c>
      <c r="AP481" s="127" t="s">
        <v>90</v>
      </c>
      <c r="AQ481" s="117">
        <v>0</v>
      </c>
      <c r="AR481" s="127" t="s">
        <v>90</v>
      </c>
      <c r="AS481" s="117">
        <v>0</v>
      </c>
      <c r="AT481" s="127" t="s">
        <v>90</v>
      </c>
    </row>
    <row r="482" spans="2:46" s="4" customFormat="1" ht="15" hidden="1" customHeight="1" outlineLevel="1" x14ac:dyDescent="0.25">
      <c r="B482" s="52" t="s">
        <v>84</v>
      </c>
      <c r="C482" s="180">
        <v>40</v>
      </c>
      <c r="D482" s="127">
        <v>0</v>
      </c>
      <c r="E482" s="117">
        <v>0</v>
      </c>
      <c r="F482" s="127">
        <v>-1</v>
      </c>
      <c r="G482" s="117">
        <v>40</v>
      </c>
      <c r="H482" s="127">
        <v>-4.7619047619047672E-2</v>
      </c>
      <c r="I482" s="180">
        <v>9</v>
      </c>
      <c r="J482" s="127">
        <v>-0.55000000000000004</v>
      </c>
      <c r="K482" s="117">
        <v>0</v>
      </c>
      <c r="L482" s="127" t="s">
        <v>90</v>
      </c>
      <c r="M482" s="117">
        <v>9</v>
      </c>
      <c r="N482" s="127">
        <v>-0.55000000000000004</v>
      </c>
      <c r="O482" s="182"/>
      <c r="P482" s="135"/>
      <c r="Q482" s="128"/>
      <c r="R482" s="135"/>
      <c r="S482" s="128"/>
      <c r="T482" s="186"/>
      <c r="U482" s="182"/>
      <c r="V482" s="135"/>
      <c r="W482" s="128"/>
      <c r="X482" s="135"/>
      <c r="Y482" s="128"/>
      <c r="Z482" s="186"/>
      <c r="AA482" s="180">
        <v>19</v>
      </c>
      <c r="AB482" s="127">
        <v>1.1111111111111112</v>
      </c>
      <c r="AC482" s="117">
        <v>0</v>
      </c>
      <c r="AD482" s="127">
        <v>-1</v>
      </c>
      <c r="AE482" s="117">
        <v>19</v>
      </c>
      <c r="AF482" s="127">
        <v>0.72727272727272729</v>
      </c>
      <c r="AG482" s="182"/>
      <c r="AH482" s="135"/>
      <c r="AI482" s="128"/>
      <c r="AJ482" s="135"/>
      <c r="AK482" s="128"/>
      <c r="AL482" s="186"/>
      <c r="AM482" s="180">
        <v>12</v>
      </c>
      <c r="AN482" s="127">
        <v>9.0909090909090828E-2</v>
      </c>
      <c r="AO482" s="180">
        <v>0</v>
      </c>
      <c r="AP482" s="127" t="s">
        <v>90</v>
      </c>
      <c r="AQ482" s="117">
        <v>0</v>
      </c>
      <c r="AR482" s="127" t="s">
        <v>90</v>
      </c>
      <c r="AS482" s="117">
        <v>0</v>
      </c>
      <c r="AT482" s="127" t="s">
        <v>90</v>
      </c>
    </row>
    <row r="483" spans="2:46" s="4" customFormat="1" ht="15" hidden="1" customHeight="1" outlineLevel="1" x14ac:dyDescent="0.25">
      <c r="B483" s="52" t="s">
        <v>85</v>
      </c>
      <c r="C483" s="180">
        <v>22</v>
      </c>
      <c r="D483" s="127">
        <v>-0.12</v>
      </c>
      <c r="E483" s="117">
        <v>0</v>
      </c>
      <c r="F483" s="127">
        <v>-1</v>
      </c>
      <c r="G483" s="117">
        <v>22</v>
      </c>
      <c r="H483" s="127">
        <v>-0.37142857142857144</v>
      </c>
      <c r="I483" s="180">
        <v>3</v>
      </c>
      <c r="J483" s="127">
        <v>-0.625</v>
      </c>
      <c r="K483" s="117">
        <v>0</v>
      </c>
      <c r="L483" s="127">
        <v>-1</v>
      </c>
      <c r="M483" s="117">
        <v>3</v>
      </c>
      <c r="N483" s="127">
        <v>-0.83333333333333337</v>
      </c>
      <c r="O483" s="182"/>
      <c r="P483" s="135"/>
      <c r="Q483" s="128"/>
      <c r="R483" s="135"/>
      <c r="S483" s="128"/>
      <c r="T483" s="186"/>
      <c r="U483" s="182"/>
      <c r="V483" s="135"/>
      <c r="W483" s="128"/>
      <c r="X483" s="135"/>
      <c r="Y483" s="128"/>
      <c r="Z483" s="186"/>
      <c r="AA483" s="180">
        <v>7</v>
      </c>
      <c r="AB483" s="127">
        <v>0</v>
      </c>
      <c r="AC483" s="117">
        <v>0</v>
      </c>
      <c r="AD483" s="127" t="s">
        <v>90</v>
      </c>
      <c r="AE483" s="117">
        <v>7</v>
      </c>
      <c r="AF483" s="127">
        <v>0</v>
      </c>
      <c r="AG483" s="182"/>
      <c r="AH483" s="135"/>
      <c r="AI483" s="128"/>
      <c r="AJ483" s="135"/>
      <c r="AK483" s="128"/>
      <c r="AL483" s="186"/>
      <c r="AM483" s="180">
        <v>12</v>
      </c>
      <c r="AN483" s="127">
        <v>0.19999999999999996</v>
      </c>
      <c r="AO483" s="180">
        <v>0</v>
      </c>
      <c r="AP483" s="127" t="s">
        <v>90</v>
      </c>
      <c r="AQ483" s="117">
        <v>0</v>
      </c>
      <c r="AR483" s="127" t="s">
        <v>90</v>
      </c>
      <c r="AS483" s="117">
        <v>0</v>
      </c>
      <c r="AT483" s="127" t="s">
        <v>90</v>
      </c>
    </row>
    <row r="484" spans="2:46" s="4" customFormat="1" ht="15" hidden="1" customHeight="1" outlineLevel="1" x14ac:dyDescent="0.25">
      <c r="B484" s="52" t="s">
        <v>86</v>
      </c>
      <c r="C484" s="180">
        <v>202</v>
      </c>
      <c r="D484" s="127">
        <v>2.4827586206896552</v>
      </c>
      <c r="E484" s="117">
        <v>390</v>
      </c>
      <c r="F484" s="127">
        <v>20.666666666666668</v>
      </c>
      <c r="G484" s="117">
        <v>592</v>
      </c>
      <c r="H484" s="127">
        <v>6.7894736842105265</v>
      </c>
      <c r="I484" s="180">
        <v>1</v>
      </c>
      <c r="J484" s="127">
        <v>-0.93333333333333335</v>
      </c>
      <c r="K484" s="117">
        <v>146</v>
      </c>
      <c r="L484" s="127">
        <v>10.23076923076923</v>
      </c>
      <c r="M484" s="117">
        <v>147</v>
      </c>
      <c r="N484" s="127">
        <v>4.25</v>
      </c>
      <c r="O484" s="182"/>
      <c r="P484" s="135"/>
      <c r="Q484" s="128"/>
      <c r="R484" s="135"/>
      <c r="S484" s="128"/>
      <c r="T484" s="186"/>
      <c r="U484" s="182"/>
      <c r="V484" s="135"/>
      <c r="W484" s="128"/>
      <c r="X484" s="135"/>
      <c r="Y484" s="128"/>
      <c r="Z484" s="186"/>
      <c r="AA484" s="180">
        <v>181</v>
      </c>
      <c r="AB484" s="127">
        <v>4.0277777777777777</v>
      </c>
      <c r="AC484" s="117">
        <v>244</v>
      </c>
      <c r="AD484" s="127">
        <v>47.8</v>
      </c>
      <c r="AE484" s="117">
        <v>425</v>
      </c>
      <c r="AF484" s="127">
        <v>9.3658536585365848</v>
      </c>
      <c r="AG484" s="182"/>
      <c r="AH484" s="135"/>
      <c r="AI484" s="128"/>
      <c r="AJ484" s="135"/>
      <c r="AK484" s="128"/>
      <c r="AL484" s="186"/>
      <c r="AM484" s="180">
        <v>20</v>
      </c>
      <c r="AN484" s="127">
        <v>1.8571428571428572</v>
      </c>
      <c r="AO484" s="180">
        <v>0</v>
      </c>
      <c r="AP484" s="127" t="s">
        <v>90</v>
      </c>
      <c r="AQ484" s="117">
        <v>0</v>
      </c>
      <c r="AR484" s="127" t="s">
        <v>90</v>
      </c>
      <c r="AS484" s="117">
        <v>0</v>
      </c>
      <c r="AT484" s="127" t="s">
        <v>90</v>
      </c>
    </row>
    <row r="485" spans="2:46" s="4" customFormat="1" ht="15" hidden="1" customHeight="1" outlineLevel="1" x14ac:dyDescent="0.25">
      <c r="B485" s="52" t="s">
        <v>87</v>
      </c>
      <c r="C485" s="180">
        <v>1192</v>
      </c>
      <c r="D485" s="127">
        <v>1.5254237288135593</v>
      </c>
      <c r="E485" s="117">
        <v>1488</v>
      </c>
      <c r="F485" s="127">
        <v>0.70642201834862384</v>
      </c>
      <c r="G485" s="117">
        <v>2680</v>
      </c>
      <c r="H485" s="127">
        <v>0.99404761904761907</v>
      </c>
      <c r="I485" s="180">
        <v>353</v>
      </c>
      <c r="J485" s="127">
        <v>2.4607843137254903</v>
      </c>
      <c r="K485" s="117">
        <v>671</v>
      </c>
      <c r="L485" s="127">
        <v>0.68592964824120606</v>
      </c>
      <c r="M485" s="117">
        <v>1024</v>
      </c>
      <c r="N485" s="127">
        <v>1.048</v>
      </c>
      <c r="O485" s="182"/>
      <c r="P485" s="135"/>
      <c r="Q485" s="128"/>
      <c r="R485" s="135"/>
      <c r="S485" s="128"/>
      <c r="T485" s="186"/>
      <c r="U485" s="182"/>
      <c r="V485" s="135"/>
      <c r="W485" s="128"/>
      <c r="X485" s="135"/>
      <c r="Y485" s="128"/>
      <c r="Z485" s="186"/>
      <c r="AA485" s="180">
        <v>703</v>
      </c>
      <c r="AB485" s="127">
        <v>1.4494773519163764</v>
      </c>
      <c r="AC485" s="117">
        <v>817</v>
      </c>
      <c r="AD485" s="127">
        <v>0.7236286919831223</v>
      </c>
      <c r="AE485" s="117">
        <v>1520</v>
      </c>
      <c r="AF485" s="127">
        <v>0.99737187910643899</v>
      </c>
      <c r="AG485" s="182"/>
      <c r="AH485" s="135"/>
      <c r="AI485" s="128"/>
      <c r="AJ485" s="135"/>
      <c r="AK485" s="128"/>
      <c r="AL485" s="186"/>
      <c r="AM485" s="180">
        <v>136</v>
      </c>
      <c r="AN485" s="127">
        <v>0.63855421686746983</v>
      </c>
      <c r="AO485" s="180">
        <v>0</v>
      </c>
      <c r="AP485" s="127" t="s">
        <v>90</v>
      </c>
      <c r="AQ485" s="117">
        <v>0</v>
      </c>
      <c r="AR485" s="127" t="s">
        <v>90</v>
      </c>
      <c r="AS485" s="117">
        <v>0</v>
      </c>
      <c r="AT485" s="127" t="s">
        <v>90</v>
      </c>
    </row>
    <row r="486" spans="2:46" s="4" customFormat="1" ht="15" hidden="1" customHeight="1" outlineLevel="1" x14ac:dyDescent="0.25">
      <c r="B486" s="52" t="s">
        <v>88</v>
      </c>
      <c r="C486" s="180">
        <v>1974</v>
      </c>
      <c r="D486" s="127">
        <v>-0.11835640911121037</v>
      </c>
      <c r="E486" s="117">
        <v>2246</v>
      </c>
      <c r="F486" s="127">
        <v>-0.21742160278745648</v>
      </c>
      <c r="G486" s="117">
        <v>4220</v>
      </c>
      <c r="H486" s="127">
        <v>-0.17400665492268541</v>
      </c>
      <c r="I486" s="180">
        <v>798</v>
      </c>
      <c r="J486" s="127">
        <v>-0.12691466083150982</v>
      </c>
      <c r="K486" s="117">
        <v>1051</v>
      </c>
      <c r="L486" s="127">
        <v>-0.44155154091392135</v>
      </c>
      <c r="M486" s="117">
        <v>1849</v>
      </c>
      <c r="N486" s="127">
        <v>-0.3386981402002861</v>
      </c>
      <c r="O486" s="182"/>
      <c r="P486" s="135"/>
      <c r="Q486" s="128"/>
      <c r="R486" s="135"/>
      <c r="S486" s="128"/>
      <c r="T486" s="186"/>
      <c r="U486" s="182"/>
      <c r="V486" s="135"/>
      <c r="W486" s="128"/>
      <c r="X486" s="135"/>
      <c r="Y486" s="128"/>
      <c r="Z486" s="186"/>
      <c r="AA486" s="180">
        <v>1101</v>
      </c>
      <c r="AB486" s="127">
        <v>-1.0781671159029615E-2</v>
      </c>
      <c r="AC486" s="117">
        <v>1195</v>
      </c>
      <c r="AD486" s="127">
        <v>0.20951417004048589</v>
      </c>
      <c r="AE486" s="117">
        <v>2296</v>
      </c>
      <c r="AF486" s="127">
        <v>9.28129462160876E-2</v>
      </c>
      <c r="AG486" s="182"/>
      <c r="AH486" s="135"/>
      <c r="AI486" s="128"/>
      <c r="AJ486" s="135"/>
      <c r="AK486" s="128"/>
      <c r="AL486" s="186"/>
      <c r="AM486" s="180">
        <v>75</v>
      </c>
      <c r="AN486" s="127">
        <v>-0.64622641509433965</v>
      </c>
      <c r="AO486" s="180">
        <v>0</v>
      </c>
      <c r="AP486" s="127" t="s">
        <v>90</v>
      </c>
      <c r="AQ486" s="117">
        <v>0</v>
      </c>
      <c r="AR486" s="127" t="s">
        <v>90</v>
      </c>
      <c r="AS486" s="117">
        <v>0</v>
      </c>
      <c r="AT486" s="127" t="s">
        <v>90</v>
      </c>
    </row>
    <row r="487" spans="2:46" s="4" customFormat="1" ht="15" hidden="1" customHeight="1" outlineLevel="1" x14ac:dyDescent="0.25">
      <c r="B487" s="52" t="s">
        <v>89</v>
      </c>
      <c r="C487" s="180">
        <v>2880</v>
      </c>
      <c r="D487" s="127">
        <v>0.49377593360995853</v>
      </c>
      <c r="E487" s="117">
        <v>2674</v>
      </c>
      <c r="F487" s="127">
        <v>-0.10057181298351836</v>
      </c>
      <c r="G487" s="117">
        <v>5554</v>
      </c>
      <c r="H487" s="127">
        <v>0.1332381146704753</v>
      </c>
      <c r="I487" s="180">
        <v>1374</v>
      </c>
      <c r="J487" s="127">
        <v>0.68588957055214728</v>
      </c>
      <c r="K487" s="117">
        <v>1388</v>
      </c>
      <c r="L487" s="127">
        <v>8.6071987480438095E-2</v>
      </c>
      <c r="M487" s="117">
        <v>2762</v>
      </c>
      <c r="N487" s="127">
        <v>0.3196368848542761</v>
      </c>
      <c r="O487" s="182"/>
      <c r="P487" s="135"/>
      <c r="Q487" s="128"/>
      <c r="R487" s="135"/>
      <c r="S487" s="128"/>
      <c r="T487" s="186"/>
      <c r="U487" s="182"/>
      <c r="V487" s="135"/>
      <c r="W487" s="128"/>
      <c r="X487" s="135"/>
      <c r="Y487" s="128"/>
      <c r="Z487" s="186"/>
      <c r="AA487" s="180">
        <v>1363</v>
      </c>
      <c r="AB487" s="127">
        <v>0.37260825780463236</v>
      </c>
      <c r="AC487" s="117">
        <v>1286</v>
      </c>
      <c r="AD487" s="127">
        <v>-0.24129793510324482</v>
      </c>
      <c r="AE487" s="117">
        <v>2649</v>
      </c>
      <c r="AF487" s="127">
        <v>-1.4508928571428603E-2</v>
      </c>
      <c r="AG487" s="182"/>
      <c r="AH487" s="135"/>
      <c r="AI487" s="128"/>
      <c r="AJ487" s="135"/>
      <c r="AK487" s="128"/>
      <c r="AL487" s="186"/>
      <c r="AM487" s="180">
        <v>143</v>
      </c>
      <c r="AN487" s="127">
        <v>0.19166666666666665</v>
      </c>
      <c r="AO487" s="180">
        <v>0</v>
      </c>
      <c r="AP487" s="127" t="s">
        <v>90</v>
      </c>
      <c r="AQ487" s="117">
        <v>0</v>
      </c>
      <c r="AR487" s="127" t="s">
        <v>90</v>
      </c>
      <c r="AS487" s="117">
        <v>0</v>
      </c>
      <c r="AT487" s="127" t="s">
        <v>90</v>
      </c>
    </row>
    <row r="488" spans="2:46" s="4" customFormat="1" ht="15.75" collapsed="1" x14ac:dyDescent="0.25">
      <c r="B488" s="64">
        <v>1982</v>
      </c>
      <c r="C488" s="184">
        <v>16118</v>
      </c>
      <c r="D488" s="66">
        <v>0.31382458428431703</v>
      </c>
      <c r="E488" s="185">
        <v>16816</v>
      </c>
      <c r="F488" s="66">
        <v>6.5112743856093225E-2</v>
      </c>
      <c r="G488" s="185">
        <v>32934</v>
      </c>
      <c r="H488" s="66">
        <v>0.17386655260906747</v>
      </c>
      <c r="I488" s="184">
        <v>5094</v>
      </c>
      <c r="J488" s="66">
        <v>0.44551645856980704</v>
      </c>
      <c r="K488" s="185">
        <v>9303</v>
      </c>
      <c r="L488" s="66">
        <v>6.2835599223123539E-2</v>
      </c>
      <c r="M488" s="185">
        <v>14397</v>
      </c>
      <c r="N488" s="66">
        <v>0.17268062230186532</v>
      </c>
      <c r="O488" s="183"/>
      <c r="P488" s="66"/>
      <c r="Q488" s="65"/>
      <c r="R488" s="66"/>
      <c r="S488" s="65"/>
      <c r="T488" s="187"/>
      <c r="U488" s="183"/>
      <c r="V488" s="66"/>
      <c r="W488" s="65"/>
      <c r="X488" s="66"/>
      <c r="Y488" s="65"/>
      <c r="Z488" s="187"/>
      <c r="AA488" s="184">
        <v>9949</v>
      </c>
      <c r="AB488" s="66">
        <v>0.24611723446893796</v>
      </c>
      <c r="AC488" s="185">
        <v>7513</v>
      </c>
      <c r="AD488" s="66">
        <v>6.7945984363894762E-2</v>
      </c>
      <c r="AE488" s="185">
        <v>17462</v>
      </c>
      <c r="AF488" s="66">
        <v>0.1626606298688329</v>
      </c>
      <c r="AG488" s="183"/>
      <c r="AH488" s="66"/>
      <c r="AI488" s="65"/>
      <c r="AJ488" s="66"/>
      <c r="AK488" s="65"/>
      <c r="AL488" s="187"/>
      <c r="AM488" s="184">
        <v>1073</v>
      </c>
      <c r="AN488" s="66">
        <v>0.41184210526315779</v>
      </c>
      <c r="AO488" s="184">
        <v>2</v>
      </c>
      <c r="AP488" s="66" t="s">
        <v>90</v>
      </c>
      <c r="AQ488" s="185">
        <v>0</v>
      </c>
      <c r="AR488" s="66" t="s">
        <v>90</v>
      </c>
      <c r="AS488" s="185">
        <v>2</v>
      </c>
      <c r="AT488" s="66" t="s">
        <v>90</v>
      </c>
    </row>
    <row r="489" spans="2:46" s="4" customFormat="1" ht="15" hidden="1" customHeight="1" outlineLevel="1" x14ac:dyDescent="0.25">
      <c r="B489" s="52" t="s">
        <v>78</v>
      </c>
      <c r="C489" s="180">
        <v>2596</v>
      </c>
      <c r="D489" s="127">
        <v>-9.9549080818591706E-2</v>
      </c>
      <c r="E489" s="117">
        <v>2666</v>
      </c>
      <c r="F489" s="127">
        <v>0.1272727272727272</v>
      </c>
      <c r="G489" s="117">
        <v>5262</v>
      </c>
      <c r="H489" s="127">
        <v>2.6676829268292845E-3</v>
      </c>
      <c r="I489" s="180">
        <v>445</v>
      </c>
      <c r="J489" s="127">
        <v>-0.53645833333333326</v>
      </c>
      <c r="K489" s="117">
        <v>1594</v>
      </c>
      <c r="L489" s="127">
        <v>-0.17065556711758589</v>
      </c>
      <c r="M489" s="117">
        <v>2039</v>
      </c>
      <c r="N489" s="127">
        <v>-0.29250520471894514</v>
      </c>
      <c r="O489" s="182"/>
      <c r="P489" s="135"/>
      <c r="Q489" s="128"/>
      <c r="R489" s="135"/>
      <c r="S489" s="128"/>
      <c r="T489" s="186"/>
      <c r="U489" s="182"/>
      <c r="V489" s="135"/>
      <c r="W489" s="128"/>
      <c r="X489" s="135"/>
      <c r="Y489" s="128"/>
      <c r="Z489" s="186"/>
      <c r="AA489" s="180">
        <v>1930</v>
      </c>
      <c r="AB489" s="127">
        <v>0.18187385180649107</v>
      </c>
      <c r="AC489" s="117">
        <v>1072</v>
      </c>
      <c r="AD489" s="127">
        <v>1.4198645598194131</v>
      </c>
      <c r="AE489" s="117">
        <v>3002</v>
      </c>
      <c r="AF489" s="127">
        <v>0.44605009633911363</v>
      </c>
      <c r="AG489" s="182"/>
      <c r="AH489" s="135"/>
      <c r="AI489" s="128"/>
      <c r="AJ489" s="135"/>
      <c r="AK489" s="128"/>
      <c r="AL489" s="186"/>
      <c r="AM489" s="180">
        <v>221</v>
      </c>
      <c r="AN489" s="127">
        <v>-0.21631205673758869</v>
      </c>
      <c r="AO489" s="180">
        <v>0</v>
      </c>
      <c r="AP489" s="127">
        <v>-1</v>
      </c>
      <c r="AQ489" s="117">
        <v>0</v>
      </c>
      <c r="AR489" s="127" t="s">
        <v>90</v>
      </c>
      <c r="AS489" s="117">
        <v>0</v>
      </c>
      <c r="AT489" s="127">
        <v>-1</v>
      </c>
    </row>
    <row r="490" spans="2:46" s="4" customFormat="1" ht="15" hidden="1" customHeight="1" outlineLevel="1" x14ac:dyDescent="0.25">
      <c r="B490" s="52" t="s">
        <v>79</v>
      </c>
      <c r="C490" s="180">
        <v>1805</v>
      </c>
      <c r="D490" s="127">
        <v>-0.33688464364437909</v>
      </c>
      <c r="E490" s="117">
        <v>2220</v>
      </c>
      <c r="F490" s="127">
        <v>-3.8961038961038974E-2</v>
      </c>
      <c r="G490" s="117">
        <v>4025</v>
      </c>
      <c r="H490" s="127">
        <v>-0.20011923688394273</v>
      </c>
      <c r="I490" s="180">
        <v>391</v>
      </c>
      <c r="J490" s="127">
        <v>-0.50817610062893082</v>
      </c>
      <c r="K490" s="117">
        <v>1279</v>
      </c>
      <c r="L490" s="127">
        <v>-0.30715059588299021</v>
      </c>
      <c r="M490" s="117">
        <v>1670</v>
      </c>
      <c r="N490" s="127">
        <v>-0.3676637637258614</v>
      </c>
      <c r="O490" s="182"/>
      <c r="P490" s="135"/>
      <c r="Q490" s="128"/>
      <c r="R490" s="135"/>
      <c r="S490" s="128"/>
      <c r="T490" s="186"/>
      <c r="U490" s="182"/>
      <c r="V490" s="135"/>
      <c r="W490" s="128"/>
      <c r="X490" s="135"/>
      <c r="Y490" s="128"/>
      <c r="Z490" s="186"/>
      <c r="AA490" s="180">
        <v>1385</v>
      </c>
      <c r="AB490" s="127">
        <v>-0.20811892510005714</v>
      </c>
      <c r="AC490" s="117">
        <v>941</v>
      </c>
      <c r="AD490" s="127">
        <v>1.0280172413793105</v>
      </c>
      <c r="AE490" s="117">
        <v>2326</v>
      </c>
      <c r="AF490" s="127">
        <v>5.1061906913691724E-2</v>
      </c>
      <c r="AG490" s="182"/>
      <c r="AH490" s="135"/>
      <c r="AI490" s="128"/>
      <c r="AJ490" s="135"/>
      <c r="AK490" s="128"/>
      <c r="AL490" s="186"/>
      <c r="AM490" s="180">
        <v>29</v>
      </c>
      <c r="AN490" s="127">
        <v>-0.83707865168539319</v>
      </c>
      <c r="AO490" s="180">
        <v>0</v>
      </c>
      <c r="AP490" s="127" t="s">
        <v>90</v>
      </c>
      <c r="AQ490" s="117">
        <v>0</v>
      </c>
      <c r="AR490" s="127" t="s">
        <v>90</v>
      </c>
      <c r="AS490" s="117">
        <v>0</v>
      </c>
      <c r="AT490" s="127" t="s">
        <v>90</v>
      </c>
    </row>
    <row r="491" spans="2:46" s="4" customFormat="1" ht="15" hidden="1" customHeight="1" outlineLevel="1" x14ac:dyDescent="0.25">
      <c r="B491" s="52" t="s">
        <v>80</v>
      </c>
      <c r="C491" s="180">
        <v>1872</v>
      </c>
      <c r="D491" s="127">
        <v>-0.37349397590361444</v>
      </c>
      <c r="E491" s="117">
        <v>2303</v>
      </c>
      <c r="F491" s="127">
        <v>6.2759575449930827E-2</v>
      </c>
      <c r="G491" s="117">
        <v>4175</v>
      </c>
      <c r="H491" s="127">
        <v>-0.19010669253152279</v>
      </c>
      <c r="I491" s="180">
        <v>378</v>
      </c>
      <c r="J491" s="127">
        <v>-0.63121951219512196</v>
      </c>
      <c r="K491" s="117">
        <v>1289</v>
      </c>
      <c r="L491" s="127">
        <v>-0.22952779438135085</v>
      </c>
      <c r="M491" s="117">
        <v>1667</v>
      </c>
      <c r="N491" s="127">
        <v>-0.38213491475166794</v>
      </c>
      <c r="O491" s="182"/>
      <c r="P491" s="135"/>
      <c r="Q491" s="128"/>
      <c r="R491" s="135"/>
      <c r="S491" s="128"/>
      <c r="T491" s="186"/>
      <c r="U491" s="182"/>
      <c r="V491" s="135"/>
      <c r="W491" s="128"/>
      <c r="X491" s="135"/>
      <c r="Y491" s="128"/>
      <c r="Z491" s="186"/>
      <c r="AA491" s="180">
        <v>1470</v>
      </c>
      <c r="AB491" s="127">
        <v>-0.1502890173410405</v>
      </c>
      <c r="AC491" s="117">
        <v>1014</v>
      </c>
      <c r="AD491" s="127">
        <v>1.0526315789473686</v>
      </c>
      <c r="AE491" s="117">
        <v>2484</v>
      </c>
      <c r="AF491" s="127">
        <v>0.11690647482014382</v>
      </c>
      <c r="AG491" s="182"/>
      <c r="AH491" s="135"/>
      <c r="AI491" s="128"/>
      <c r="AJ491" s="135"/>
      <c r="AK491" s="128"/>
      <c r="AL491" s="186"/>
      <c r="AM491" s="180">
        <v>24</v>
      </c>
      <c r="AN491" s="127">
        <v>-0.89699570815450647</v>
      </c>
      <c r="AO491" s="180">
        <v>0</v>
      </c>
      <c r="AP491" s="127" t="s">
        <v>90</v>
      </c>
      <c r="AQ491" s="117">
        <v>0</v>
      </c>
      <c r="AR491" s="127" t="s">
        <v>90</v>
      </c>
      <c r="AS491" s="117">
        <v>0</v>
      </c>
      <c r="AT491" s="127" t="s">
        <v>90</v>
      </c>
    </row>
    <row r="492" spans="2:46" s="4" customFormat="1" ht="15" hidden="1" customHeight="1" outlineLevel="1" x14ac:dyDescent="0.25">
      <c r="B492" s="52" t="s">
        <v>81</v>
      </c>
      <c r="C492" s="180">
        <v>1162</v>
      </c>
      <c r="D492" s="127">
        <v>0.23617021276595751</v>
      </c>
      <c r="E492" s="117">
        <v>1825</v>
      </c>
      <c r="F492" s="127">
        <v>0.20621282220753478</v>
      </c>
      <c r="G492" s="117">
        <v>2987</v>
      </c>
      <c r="H492" s="127">
        <v>0.21769262128006517</v>
      </c>
      <c r="I492" s="180">
        <v>408</v>
      </c>
      <c r="J492" s="127">
        <v>2.7707808564231717E-2</v>
      </c>
      <c r="K492" s="117">
        <v>988</v>
      </c>
      <c r="L492" s="127">
        <v>-0.25658389766741907</v>
      </c>
      <c r="M492" s="117">
        <v>1396</v>
      </c>
      <c r="N492" s="127">
        <v>-0.19119351100811122</v>
      </c>
      <c r="O492" s="182"/>
      <c r="P492" s="135"/>
      <c r="Q492" s="128"/>
      <c r="R492" s="135"/>
      <c r="S492" s="128"/>
      <c r="T492" s="186"/>
      <c r="U492" s="182"/>
      <c r="V492" s="135"/>
      <c r="W492" s="128"/>
      <c r="X492" s="135"/>
      <c r="Y492" s="128"/>
      <c r="Z492" s="186"/>
      <c r="AA492" s="180">
        <v>732</v>
      </c>
      <c r="AB492" s="127">
        <v>0.76385542168674703</v>
      </c>
      <c r="AC492" s="117">
        <v>837</v>
      </c>
      <c r="AD492" s="127">
        <v>3.5489130434782608</v>
      </c>
      <c r="AE492" s="117">
        <v>1569</v>
      </c>
      <c r="AF492" s="127">
        <v>1.619365609348915</v>
      </c>
      <c r="AG492" s="182"/>
      <c r="AH492" s="135"/>
      <c r="AI492" s="128"/>
      <c r="AJ492" s="135"/>
      <c r="AK492" s="128"/>
      <c r="AL492" s="186"/>
      <c r="AM492" s="180">
        <v>22</v>
      </c>
      <c r="AN492" s="127">
        <v>-0.828125</v>
      </c>
      <c r="AO492" s="180">
        <v>0</v>
      </c>
      <c r="AP492" s="127" t="s">
        <v>90</v>
      </c>
      <c r="AQ492" s="117">
        <v>0</v>
      </c>
      <c r="AR492" s="127" t="s">
        <v>90</v>
      </c>
      <c r="AS492" s="117">
        <v>0</v>
      </c>
      <c r="AT492" s="127" t="s">
        <v>90</v>
      </c>
    </row>
    <row r="493" spans="2:46" s="4" customFormat="1" ht="15" hidden="1" customHeight="1" outlineLevel="1" x14ac:dyDescent="0.25">
      <c r="B493" s="52" t="s">
        <v>82</v>
      </c>
      <c r="C493" s="180">
        <v>34</v>
      </c>
      <c r="D493" s="127">
        <v>-0.87813620071684584</v>
      </c>
      <c r="E493" s="117">
        <v>27</v>
      </c>
      <c r="F493" s="127">
        <v>-0.92643051771117169</v>
      </c>
      <c r="G493" s="117">
        <v>61</v>
      </c>
      <c r="H493" s="127">
        <v>-0.90557275541795668</v>
      </c>
      <c r="I493" s="180">
        <v>8</v>
      </c>
      <c r="J493" s="127">
        <v>-0.9688715953307393</v>
      </c>
      <c r="K493" s="117">
        <v>20</v>
      </c>
      <c r="L493" s="127">
        <v>-0.94550408719346046</v>
      </c>
      <c r="M493" s="117">
        <v>28</v>
      </c>
      <c r="N493" s="127">
        <v>-0.95512820512820518</v>
      </c>
      <c r="O493" s="182"/>
      <c r="P493" s="135"/>
      <c r="Q493" s="128"/>
      <c r="R493" s="135"/>
      <c r="S493" s="128"/>
      <c r="T493" s="186"/>
      <c r="U493" s="182"/>
      <c r="V493" s="135"/>
      <c r="W493" s="128"/>
      <c r="X493" s="135"/>
      <c r="Y493" s="128"/>
      <c r="Z493" s="186"/>
      <c r="AA493" s="180">
        <v>16</v>
      </c>
      <c r="AB493" s="127">
        <v>6.6666666666666652E-2</v>
      </c>
      <c r="AC493" s="117">
        <v>7</v>
      </c>
      <c r="AD493" s="127" t="s">
        <v>90</v>
      </c>
      <c r="AE493" s="117">
        <v>23</v>
      </c>
      <c r="AF493" s="127">
        <v>0.53333333333333344</v>
      </c>
      <c r="AG493" s="182"/>
      <c r="AH493" s="135"/>
      <c r="AI493" s="128"/>
      <c r="AJ493" s="135"/>
      <c r="AK493" s="128"/>
      <c r="AL493" s="186"/>
      <c r="AM493" s="180">
        <v>10</v>
      </c>
      <c r="AN493" s="127">
        <v>0.4285714285714286</v>
      </c>
      <c r="AO493" s="180">
        <v>0</v>
      </c>
      <c r="AP493" s="127" t="s">
        <v>90</v>
      </c>
      <c r="AQ493" s="117">
        <v>0</v>
      </c>
      <c r="AR493" s="127" t="s">
        <v>90</v>
      </c>
      <c r="AS493" s="117">
        <v>0</v>
      </c>
      <c r="AT493" s="127" t="s">
        <v>90</v>
      </c>
    </row>
    <row r="494" spans="2:46" s="4" customFormat="1" ht="15" hidden="1" customHeight="1" outlineLevel="1" x14ac:dyDescent="0.25">
      <c r="B494" s="52" t="s">
        <v>83</v>
      </c>
      <c r="C494" s="180">
        <v>37</v>
      </c>
      <c r="D494" s="127">
        <v>-0.75</v>
      </c>
      <c r="E494" s="117">
        <v>2</v>
      </c>
      <c r="F494" s="127">
        <v>-0.99423631123919309</v>
      </c>
      <c r="G494" s="117">
        <v>39</v>
      </c>
      <c r="H494" s="127">
        <v>-0.92121212121212126</v>
      </c>
      <c r="I494" s="180">
        <v>20</v>
      </c>
      <c r="J494" s="127">
        <v>-0.8601398601398601</v>
      </c>
      <c r="K494" s="117">
        <v>2</v>
      </c>
      <c r="L494" s="127">
        <v>-0.99423631123919309</v>
      </c>
      <c r="M494" s="117">
        <v>22</v>
      </c>
      <c r="N494" s="127">
        <v>-0.95510204081632655</v>
      </c>
      <c r="O494" s="182"/>
      <c r="P494" s="135"/>
      <c r="Q494" s="128"/>
      <c r="R494" s="135"/>
      <c r="S494" s="128"/>
      <c r="T494" s="186"/>
      <c r="U494" s="182"/>
      <c r="V494" s="135"/>
      <c r="W494" s="128"/>
      <c r="X494" s="135"/>
      <c r="Y494" s="128"/>
      <c r="Z494" s="186"/>
      <c r="AA494" s="180">
        <v>6</v>
      </c>
      <c r="AB494" s="127">
        <v>1</v>
      </c>
      <c r="AC494" s="117">
        <v>0</v>
      </c>
      <c r="AD494" s="127" t="s">
        <v>90</v>
      </c>
      <c r="AE494" s="117">
        <v>6</v>
      </c>
      <c r="AF494" s="127">
        <v>1</v>
      </c>
      <c r="AG494" s="182"/>
      <c r="AH494" s="135"/>
      <c r="AI494" s="128"/>
      <c r="AJ494" s="135"/>
      <c r="AK494" s="128"/>
      <c r="AL494" s="186"/>
      <c r="AM494" s="180">
        <v>11</v>
      </c>
      <c r="AN494" s="127">
        <v>4.5</v>
      </c>
      <c r="AO494" s="180">
        <v>0</v>
      </c>
      <c r="AP494" s="127" t="s">
        <v>90</v>
      </c>
      <c r="AQ494" s="117">
        <v>0</v>
      </c>
      <c r="AR494" s="127" t="s">
        <v>90</v>
      </c>
      <c r="AS494" s="117">
        <v>0</v>
      </c>
      <c r="AT494" s="127" t="s">
        <v>90</v>
      </c>
    </row>
    <row r="495" spans="2:46" s="4" customFormat="1" ht="15" hidden="1" customHeight="1" outlineLevel="1" x14ac:dyDescent="0.25">
      <c r="B495" s="52" t="s">
        <v>84</v>
      </c>
      <c r="C495" s="180">
        <v>40</v>
      </c>
      <c r="D495" s="127">
        <v>-0.89974937343358397</v>
      </c>
      <c r="E495" s="117">
        <v>2</v>
      </c>
      <c r="F495" s="127">
        <v>-0.99592668024439923</v>
      </c>
      <c r="G495" s="117">
        <v>42</v>
      </c>
      <c r="H495" s="127">
        <v>-0.95280898876404496</v>
      </c>
      <c r="I495" s="180">
        <v>20</v>
      </c>
      <c r="J495" s="127">
        <v>-0.94845360824742264</v>
      </c>
      <c r="K495" s="117">
        <v>0</v>
      </c>
      <c r="L495" s="127">
        <v>-1</v>
      </c>
      <c r="M495" s="117">
        <v>20</v>
      </c>
      <c r="N495" s="127">
        <v>-0.97716894977168955</v>
      </c>
      <c r="O495" s="182"/>
      <c r="P495" s="135"/>
      <c r="Q495" s="128"/>
      <c r="R495" s="135"/>
      <c r="S495" s="128"/>
      <c r="T495" s="186"/>
      <c r="U495" s="182"/>
      <c r="V495" s="135"/>
      <c r="W495" s="128"/>
      <c r="X495" s="135"/>
      <c r="Y495" s="128"/>
      <c r="Z495" s="186"/>
      <c r="AA495" s="180">
        <v>9</v>
      </c>
      <c r="AB495" s="127">
        <v>1.25</v>
      </c>
      <c r="AC495" s="117">
        <v>2</v>
      </c>
      <c r="AD495" s="127">
        <v>-0.33333333333333337</v>
      </c>
      <c r="AE495" s="117">
        <v>11</v>
      </c>
      <c r="AF495" s="127">
        <v>0.5714285714285714</v>
      </c>
      <c r="AG495" s="182"/>
      <c r="AH495" s="135"/>
      <c r="AI495" s="128"/>
      <c r="AJ495" s="135"/>
      <c r="AK495" s="128"/>
      <c r="AL495" s="186"/>
      <c r="AM495" s="180">
        <v>11</v>
      </c>
      <c r="AN495" s="127">
        <v>0.5714285714285714</v>
      </c>
      <c r="AO495" s="180">
        <v>0</v>
      </c>
      <c r="AP495" s="127" t="s">
        <v>90</v>
      </c>
      <c r="AQ495" s="117">
        <v>0</v>
      </c>
      <c r="AR495" s="127" t="s">
        <v>90</v>
      </c>
      <c r="AS495" s="117">
        <v>0</v>
      </c>
      <c r="AT495" s="127" t="s">
        <v>90</v>
      </c>
    </row>
    <row r="496" spans="2:46" s="4" customFormat="1" ht="15" hidden="1" customHeight="1" outlineLevel="1" x14ac:dyDescent="0.25">
      <c r="B496" s="52" t="s">
        <v>85</v>
      </c>
      <c r="C496" s="180">
        <v>25</v>
      </c>
      <c r="D496" s="127">
        <v>-0.90601503759398494</v>
      </c>
      <c r="E496" s="117">
        <v>10</v>
      </c>
      <c r="F496" s="127">
        <v>-0.96551724137931039</v>
      </c>
      <c r="G496" s="117">
        <v>35</v>
      </c>
      <c r="H496" s="127">
        <v>-0.93705035971223016</v>
      </c>
      <c r="I496" s="180">
        <v>8</v>
      </c>
      <c r="J496" s="127">
        <v>-0.94285714285714284</v>
      </c>
      <c r="K496" s="117">
        <v>10</v>
      </c>
      <c r="L496" s="127">
        <v>-0.96551724137931039</v>
      </c>
      <c r="M496" s="117">
        <v>18</v>
      </c>
      <c r="N496" s="127">
        <v>-0.95813953488372094</v>
      </c>
      <c r="O496" s="182"/>
      <c r="P496" s="135"/>
      <c r="Q496" s="128"/>
      <c r="R496" s="135"/>
      <c r="S496" s="128"/>
      <c r="T496" s="186"/>
      <c r="U496" s="182"/>
      <c r="V496" s="135"/>
      <c r="W496" s="128"/>
      <c r="X496" s="135"/>
      <c r="Y496" s="128"/>
      <c r="Z496" s="186"/>
      <c r="AA496" s="180">
        <v>7</v>
      </c>
      <c r="AB496" s="127">
        <v>-0.94354838709677424</v>
      </c>
      <c r="AC496" s="117">
        <v>0</v>
      </c>
      <c r="AD496" s="127" t="s">
        <v>90</v>
      </c>
      <c r="AE496" s="117">
        <v>7</v>
      </c>
      <c r="AF496" s="127">
        <v>-0.94354838709677424</v>
      </c>
      <c r="AG496" s="182"/>
      <c r="AH496" s="135"/>
      <c r="AI496" s="128"/>
      <c r="AJ496" s="135"/>
      <c r="AK496" s="128"/>
      <c r="AL496" s="186"/>
      <c r="AM496" s="180">
        <v>10</v>
      </c>
      <c r="AN496" s="127">
        <v>4</v>
      </c>
      <c r="AO496" s="180">
        <v>0</v>
      </c>
      <c r="AP496" s="127" t="s">
        <v>90</v>
      </c>
      <c r="AQ496" s="117">
        <v>0</v>
      </c>
      <c r="AR496" s="127" t="s">
        <v>90</v>
      </c>
      <c r="AS496" s="117">
        <v>0</v>
      </c>
      <c r="AT496" s="127" t="s">
        <v>90</v>
      </c>
    </row>
    <row r="497" spans="2:46" s="4" customFormat="1" ht="15" hidden="1" customHeight="1" outlineLevel="1" x14ac:dyDescent="0.25">
      <c r="B497" s="52" t="s">
        <v>86</v>
      </c>
      <c r="C497" s="180">
        <v>58</v>
      </c>
      <c r="D497" s="127">
        <v>-0.7734375</v>
      </c>
      <c r="E497" s="117">
        <v>18</v>
      </c>
      <c r="F497" s="127">
        <v>-0.96178343949044587</v>
      </c>
      <c r="G497" s="117">
        <v>76</v>
      </c>
      <c r="H497" s="127">
        <v>-0.89546079779917465</v>
      </c>
      <c r="I497" s="180">
        <v>15</v>
      </c>
      <c r="J497" s="127">
        <v>-0.93775933609958506</v>
      </c>
      <c r="K497" s="117">
        <v>13</v>
      </c>
      <c r="L497" s="127">
        <v>-0.97239915074309979</v>
      </c>
      <c r="M497" s="117">
        <v>28</v>
      </c>
      <c r="N497" s="127">
        <v>-0.9606741573033708</v>
      </c>
      <c r="O497" s="182"/>
      <c r="P497" s="135"/>
      <c r="Q497" s="128"/>
      <c r="R497" s="135"/>
      <c r="S497" s="128"/>
      <c r="T497" s="186"/>
      <c r="U497" s="182"/>
      <c r="V497" s="135"/>
      <c r="W497" s="128"/>
      <c r="X497" s="135"/>
      <c r="Y497" s="128"/>
      <c r="Z497" s="186"/>
      <c r="AA497" s="180">
        <v>36</v>
      </c>
      <c r="AB497" s="127">
        <v>3.5</v>
      </c>
      <c r="AC497" s="117">
        <v>5</v>
      </c>
      <c r="AD497" s="127" t="s">
        <v>90</v>
      </c>
      <c r="AE497" s="117">
        <v>41</v>
      </c>
      <c r="AF497" s="127">
        <v>4.125</v>
      </c>
      <c r="AG497" s="182"/>
      <c r="AH497" s="135"/>
      <c r="AI497" s="128"/>
      <c r="AJ497" s="135"/>
      <c r="AK497" s="128"/>
      <c r="AL497" s="186"/>
      <c r="AM497" s="180">
        <v>7</v>
      </c>
      <c r="AN497" s="127">
        <v>0</v>
      </c>
      <c r="AO497" s="180">
        <v>0</v>
      </c>
      <c r="AP497" s="127" t="s">
        <v>90</v>
      </c>
      <c r="AQ497" s="117">
        <v>0</v>
      </c>
      <c r="AR497" s="127" t="s">
        <v>90</v>
      </c>
      <c r="AS497" s="117">
        <v>0</v>
      </c>
      <c r="AT497" s="127" t="s">
        <v>90</v>
      </c>
    </row>
    <row r="498" spans="2:46" s="4" customFormat="1" ht="15" hidden="1" customHeight="1" outlineLevel="1" x14ac:dyDescent="0.25">
      <c r="B498" s="52" t="s">
        <v>87</v>
      </c>
      <c r="C498" s="180">
        <v>472</v>
      </c>
      <c r="D498" s="127">
        <v>-0.3370786516853933</v>
      </c>
      <c r="E498" s="117">
        <v>872</v>
      </c>
      <c r="F498" s="127">
        <v>-0.27333333333333332</v>
      </c>
      <c r="G498" s="117">
        <v>1344</v>
      </c>
      <c r="H498" s="127">
        <v>-0.29707112970711302</v>
      </c>
      <c r="I498" s="180">
        <v>102</v>
      </c>
      <c r="J498" s="127">
        <v>-0.79393939393939394</v>
      </c>
      <c r="K498" s="117">
        <v>398</v>
      </c>
      <c r="L498" s="127">
        <v>-0.58149316508937954</v>
      </c>
      <c r="M498" s="117">
        <v>500</v>
      </c>
      <c r="N498" s="127">
        <v>-0.65421853388658369</v>
      </c>
      <c r="O498" s="182"/>
      <c r="P498" s="135"/>
      <c r="Q498" s="128"/>
      <c r="R498" s="135"/>
      <c r="S498" s="128"/>
      <c r="T498" s="186"/>
      <c r="U498" s="182"/>
      <c r="V498" s="135"/>
      <c r="W498" s="128"/>
      <c r="X498" s="135"/>
      <c r="Y498" s="128"/>
      <c r="Z498" s="186"/>
      <c r="AA498" s="180">
        <v>287</v>
      </c>
      <c r="AB498" s="127">
        <v>0.5026178010471205</v>
      </c>
      <c r="AC498" s="117">
        <v>474</v>
      </c>
      <c r="AD498" s="127">
        <v>0.90361445783132521</v>
      </c>
      <c r="AE498" s="117">
        <v>761</v>
      </c>
      <c r="AF498" s="127">
        <v>0.7295454545454545</v>
      </c>
      <c r="AG498" s="182"/>
      <c r="AH498" s="135"/>
      <c r="AI498" s="128"/>
      <c r="AJ498" s="135"/>
      <c r="AK498" s="128"/>
      <c r="AL498" s="186"/>
      <c r="AM498" s="180">
        <v>83</v>
      </c>
      <c r="AN498" s="127">
        <v>2.1923076923076925</v>
      </c>
      <c r="AO498" s="180">
        <v>0</v>
      </c>
      <c r="AP498" s="127" t="s">
        <v>90</v>
      </c>
      <c r="AQ498" s="117">
        <v>0</v>
      </c>
      <c r="AR498" s="127" t="s">
        <v>90</v>
      </c>
      <c r="AS498" s="117">
        <v>0</v>
      </c>
      <c r="AT498" s="127" t="s">
        <v>90</v>
      </c>
    </row>
    <row r="499" spans="2:46" s="4" customFormat="1" ht="15" hidden="1" customHeight="1" outlineLevel="1" x14ac:dyDescent="0.25">
      <c r="B499" s="52" t="s">
        <v>88</v>
      </c>
      <c r="C499" s="180">
        <v>2239</v>
      </c>
      <c r="D499" s="127">
        <v>1.9538258575197891</v>
      </c>
      <c r="E499" s="117">
        <v>2870</v>
      </c>
      <c r="F499" s="127">
        <v>0.29046762589928066</v>
      </c>
      <c r="G499" s="117">
        <v>5109</v>
      </c>
      <c r="H499" s="127">
        <v>0.71327967806841053</v>
      </c>
      <c r="I499" s="180">
        <v>914</v>
      </c>
      <c r="J499" s="127">
        <v>1.6803519061583576</v>
      </c>
      <c r="K499" s="117">
        <v>1882</v>
      </c>
      <c r="L499" s="127">
        <v>0.70625566636446058</v>
      </c>
      <c r="M499" s="117">
        <v>2796</v>
      </c>
      <c r="N499" s="127">
        <v>0.93628808864265922</v>
      </c>
      <c r="O499" s="182"/>
      <c r="P499" s="135"/>
      <c r="Q499" s="128"/>
      <c r="R499" s="135"/>
      <c r="S499" s="128"/>
      <c r="T499" s="186"/>
      <c r="U499" s="182"/>
      <c r="V499" s="135"/>
      <c r="W499" s="128"/>
      <c r="X499" s="135"/>
      <c r="Y499" s="128"/>
      <c r="Z499" s="186"/>
      <c r="AA499" s="180">
        <v>1113</v>
      </c>
      <c r="AB499" s="127">
        <v>1.9289473684210527</v>
      </c>
      <c r="AC499" s="117">
        <v>988</v>
      </c>
      <c r="AD499" s="127">
        <v>-0.11864406779661019</v>
      </c>
      <c r="AE499" s="117">
        <v>2101</v>
      </c>
      <c r="AF499" s="127">
        <v>0.39973351099267163</v>
      </c>
      <c r="AG499" s="182"/>
      <c r="AH499" s="135"/>
      <c r="AI499" s="128"/>
      <c r="AJ499" s="135"/>
      <c r="AK499" s="128"/>
      <c r="AL499" s="186"/>
      <c r="AM499" s="180">
        <v>212</v>
      </c>
      <c r="AN499" s="127">
        <v>4.7297297297297298</v>
      </c>
      <c r="AO499" s="180">
        <v>0</v>
      </c>
      <c r="AP499" s="127" t="s">
        <v>90</v>
      </c>
      <c r="AQ499" s="117">
        <v>0</v>
      </c>
      <c r="AR499" s="127" t="s">
        <v>90</v>
      </c>
      <c r="AS499" s="117">
        <v>0</v>
      </c>
      <c r="AT499" s="127" t="s">
        <v>90</v>
      </c>
    </row>
    <row r="500" spans="2:46" s="4" customFormat="1" ht="15" hidden="1" customHeight="1" outlineLevel="1" x14ac:dyDescent="0.25">
      <c r="B500" s="52" t="s">
        <v>89</v>
      </c>
      <c r="C500" s="180">
        <v>1928</v>
      </c>
      <c r="D500" s="127">
        <v>-3.9362232187344248E-2</v>
      </c>
      <c r="E500" s="117">
        <v>2973</v>
      </c>
      <c r="F500" s="127">
        <v>0.49848790322580649</v>
      </c>
      <c r="G500" s="117">
        <v>4901</v>
      </c>
      <c r="H500" s="127">
        <v>0.22801302931596101</v>
      </c>
      <c r="I500" s="180">
        <v>815</v>
      </c>
      <c r="J500" s="127">
        <v>1.0123456790123457</v>
      </c>
      <c r="K500" s="117">
        <v>1278</v>
      </c>
      <c r="L500" s="127">
        <v>0.28056112224448904</v>
      </c>
      <c r="M500" s="117">
        <v>2093</v>
      </c>
      <c r="N500" s="127">
        <v>0.49180327868852469</v>
      </c>
      <c r="O500" s="182"/>
      <c r="P500" s="135"/>
      <c r="Q500" s="128"/>
      <c r="R500" s="135"/>
      <c r="S500" s="128"/>
      <c r="T500" s="186"/>
      <c r="U500" s="182"/>
      <c r="V500" s="135"/>
      <c r="W500" s="128"/>
      <c r="X500" s="135"/>
      <c r="Y500" s="128"/>
      <c r="Z500" s="186"/>
      <c r="AA500" s="180">
        <v>993</v>
      </c>
      <c r="AB500" s="127">
        <v>-0.36059240180296204</v>
      </c>
      <c r="AC500" s="117">
        <v>1695</v>
      </c>
      <c r="AD500" s="127">
        <v>0.7190669371196754</v>
      </c>
      <c r="AE500" s="117">
        <v>2688</v>
      </c>
      <c r="AF500" s="127">
        <v>5.8684521465143691E-2</v>
      </c>
      <c r="AG500" s="182"/>
      <c r="AH500" s="135"/>
      <c r="AI500" s="128"/>
      <c r="AJ500" s="135"/>
      <c r="AK500" s="128"/>
      <c r="AL500" s="186"/>
      <c r="AM500" s="180">
        <v>120</v>
      </c>
      <c r="AN500" s="127">
        <v>1.5531914893617023</v>
      </c>
      <c r="AO500" s="180">
        <v>0</v>
      </c>
      <c r="AP500" s="127">
        <v>-1</v>
      </c>
      <c r="AQ500" s="117">
        <v>0</v>
      </c>
      <c r="AR500" s="127" t="s">
        <v>90</v>
      </c>
      <c r="AS500" s="117">
        <v>0</v>
      </c>
      <c r="AT500" s="127">
        <v>-1</v>
      </c>
    </row>
    <row r="501" spans="2:46" s="4" customFormat="1" ht="15.75" collapsed="1" x14ac:dyDescent="0.25">
      <c r="B501" s="64">
        <v>1981</v>
      </c>
      <c r="C501" s="184">
        <v>12268</v>
      </c>
      <c r="D501" s="66">
        <v>-0.14556344894832152</v>
      </c>
      <c r="E501" s="185">
        <v>15788</v>
      </c>
      <c r="F501" s="66">
        <v>3.7510331235297567E-3</v>
      </c>
      <c r="G501" s="185">
        <v>28056</v>
      </c>
      <c r="H501" s="66">
        <v>-6.7504237710639181E-2</v>
      </c>
      <c r="I501" s="184">
        <v>3524</v>
      </c>
      <c r="J501" s="66">
        <v>-0.36925004474673351</v>
      </c>
      <c r="K501" s="185">
        <v>8753</v>
      </c>
      <c r="L501" s="66">
        <v>-0.25727619855748829</v>
      </c>
      <c r="M501" s="185">
        <v>12277</v>
      </c>
      <c r="N501" s="66">
        <v>-0.29328804973520606</v>
      </c>
      <c r="O501" s="183"/>
      <c r="P501" s="66"/>
      <c r="Q501" s="65"/>
      <c r="R501" s="66"/>
      <c r="S501" s="65"/>
      <c r="T501" s="187"/>
      <c r="U501" s="183"/>
      <c r="V501" s="66"/>
      <c r="W501" s="65"/>
      <c r="X501" s="66"/>
      <c r="Y501" s="65"/>
      <c r="Z501" s="187"/>
      <c r="AA501" s="184">
        <v>7984</v>
      </c>
      <c r="AB501" s="66">
        <v>2.2934016655989709E-2</v>
      </c>
      <c r="AC501" s="185">
        <v>7035</v>
      </c>
      <c r="AD501" s="66">
        <v>0.78372210953346855</v>
      </c>
      <c r="AE501" s="185">
        <v>15019</v>
      </c>
      <c r="AF501" s="66">
        <v>0.27832155928164104</v>
      </c>
      <c r="AG501" s="183"/>
      <c r="AH501" s="66"/>
      <c r="AI501" s="65"/>
      <c r="AJ501" s="66"/>
      <c r="AK501" s="65"/>
      <c r="AL501" s="187"/>
      <c r="AM501" s="184">
        <v>760</v>
      </c>
      <c r="AN501" s="66">
        <v>-0.20502092050209209</v>
      </c>
      <c r="AO501" s="184">
        <v>0</v>
      </c>
      <c r="AP501" s="66">
        <v>-1</v>
      </c>
      <c r="AQ501" s="185">
        <v>0</v>
      </c>
      <c r="AR501" s="66" t="s">
        <v>90</v>
      </c>
      <c r="AS501" s="185">
        <v>0</v>
      </c>
      <c r="AT501" s="66">
        <v>-1</v>
      </c>
    </row>
    <row r="502" spans="2:46" s="4" customFormat="1" ht="15" hidden="1" customHeight="1" outlineLevel="1" x14ac:dyDescent="0.25">
      <c r="B502" s="52" t="s">
        <v>78</v>
      </c>
      <c r="C502" s="180">
        <v>2883</v>
      </c>
      <c r="D502" s="127">
        <v>-0.49712192569335423</v>
      </c>
      <c r="E502" s="117">
        <v>2365</v>
      </c>
      <c r="F502" s="127">
        <v>-0.47676991150442483</v>
      </c>
      <c r="G502" s="117">
        <v>5248</v>
      </c>
      <c r="H502" s="127">
        <v>-0.48814980981176237</v>
      </c>
      <c r="I502" s="180">
        <v>960</v>
      </c>
      <c r="J502" s="127">
        <v>-0.67112024665981496</v>
      </c>
      <c r="K502" s="117">
        <v>1922</v>
      </c>
      <c r="L502" s="127">
        <v>-0.34042553191489366</v>
      </c>
      <c r="M502" s="117">
        <v>2882</v>
      </c>
      <c r="N502" s="127">
        <v>-0.50591462369278251</v>
      </c>
      <c r="O502" s="182"/>
      <c r="P502" s="135"/>
      <c r="Q502" s="128"/>
      <c r="R502" s="135"/>
      <c r="S502" s="128"/>
      <c r="T502" s="186"/>
      <c r="U502" s="182"/>
      <c r="V502" s="135"/>
      <c r="W502" s="128"/>
      <c r="X502" s="135"/>
      <c r="Y502" s="128"/>
      <c r="Z502" s="186"/>
      <c r="AA502" s="180">
        <v>1633</v>
      </c>
      <c r="AB502" s="127">
        <v>-0.35249801744647102</v>
      </c>
      <c r="AC502" s="117">
        <v>443</v>
      </c>
      <c r="AD502" s="127">
        <v>-0.72415940224159403</v>
      </c>
      <c r="AE502" s="117">
        <v>2076</v>
      </c>
      <c r="AF502" s="127">
        <v>-0.49709302325581395</v>
      </c>
      <c r="AG502" s="182"/>
      <c r="AH502" s="135"/>
      <c r="AI502" s="128"/>
      <c r="AJ502" s="135"/>
      <c r="AK502" s="128"/>
      <c r="AL502" s="186"/>
      <c r="AM502" s="180">
        <v>282</v>
      </c>
      <c r="AN502" s="127">
        <v>-3.4246575342465779E-2</v>
      </c>
      <c r="AO502" s="180">
        <v>8</v>
      </c>
      <c r="AP502" s="127" t="s">
        <v>90</v>
      </c>
      <c r="AQ502" s="117">
        <v>0</v>
      </c>
      <c r="AR502" s="127" t="s">
        <v>90</v>
      </c>
      <c r="AS502" s="117">
        <v>8</v>
      </c>
      <c r="AT502" s="127" t="s">
        <v>90</v>
      </c>
    </row>
    <row r="503" spans="2:46" s="4" customFormat="1" ht="15" hidden="1" customHeight="1" outlineLevel="1" x14ac:dyDescent="0.25">
      <c r="B503" s="52" t="s">
        <v>79</v>
      </c>
      <c r="C503" s="180">
        <v>2722</v>
      </c>
      <c r="D503" s="127">
        <v>-0.47904306220095694</v>
      </c>
      <c r="E503" s="117">
        <v>2310</v>
      </c>
      <c r="F503" s="127">
        <v>-0.41430020283975655</v>
      </c>
      <c r="G503" s="117">
        <v>5032</v>
      </c>
      <c r="H503" s="127">
        <v>-0.45119424146580867</v>
      </c>
      <c r="I503" s="180">
        <v>795</v>
      </c>
      <c r="J503" s="127">
        <v>-0.60269865067466266</v>
      </c>
      <c r="K503" s="117">
        <v>1846</v>
      </c>
      <c r="L503" s="127">
        <v>-0.28282828282828287</v>
      </c>
      <c r="M503" s="117">
        <v>2641</v>
      </c>
      <c r="N503" s="127">
        <v>-0.42273224043715851</v>
      </c>
      <c r="O503" s="182"/>
      <c r="P503" s="135"/>
      <c r="Q503" s="128"/>
      <c r="R503" s="135"/>
      <c r="S503" s="128"/>
      <c r="T503" s="186"/>
      <c r="U503" s="182"/>
      <c r="V503" s="135"/>
      <c r="W503" s="128"/>
      <c r="X503" s="135"/>
      <c r="Y503" s="128"/>
      <c r="Z503" s="186"/>
      <c r="AA503" s="180">
        <v>1749</v>
      </c>
      <c r="AB503" s="127">
        <v>-0.37063691975530766</v>
      </c>
      <c r="AC503" s="117">
        <v>464</v>
      </c>
      <c r="AD503" s="127">
        <v>-0.66007326007326006</v>
      </c>
      <c r="AE503" s="117">
        <v>2213</v>
      </c>
      <c r="AF503" s="127">
        <v>-0.46597490347490345</v>
      </c>
      <c r="AG503" s="182"/>
      <c r="AH503" s="135"/>
      <c r="AI503" s="128"/>
      <c r="AJ503" s="135"/>
      <c r="AK503" s="128"/>
      <c r="AL503" s="186"/>
      <c r="AM503" s="180">
        <v>178</v>
      </c>
      <c r="AN503" s="127">
        <v>-0.6</v>
      </c>
      <c r="AO503" s="180">
        <v>0</v>
      </c>
      <c r="AP503" s="127" t="s">
        <v>90</v>
      </c>
      <c r="AQ503" s="117">
        <v>0</v>
      </c>
      <c r="AR503" s="127">
        <v>-1</v>
      </c>
      <c r="AS503" s="117">
        <v>0</v>
      </c>
      <c r="AT503" s="127">
        <v>-1</v>
      </c>
    </row>
    <row r="504" spans="2:46" s="4" customFormat="1" ht="15" hidden="1" customHeight="1" outlineLevel="1" x14ac:dyDescent="0.25">
      <c r="B504" s="52" t="s">
        <v>80</v>
      </c>
      <c r="C504" s="180">
        <v>2988</v>
      </c>
      <c r="D504" s="127">
        <v>-0.26076199901039088</v>
      </c>
      <c r="E504" s="117">
        <v>2167</v>
      </c>
      <c r="F504" s="127">
        <v>-0.48758571766375025</v>
      </c>
      <c r="G504" s="117">
        <v>5155</v>
      </c>
      <c r="H504" s="127">
        <v>-0.3767380002418087</v>
      </c>
      <c r="I504" s="180">
        <v>1025</v>
      </c>
      <c r="J504" s="127">
        <v>-0.20046801872074882</v>
      </c>
      <c r="K504" s="117">
        <v>1673</v>
      </c>
      <c r="L504" s="127">
        <v>-0.32376717865804361</v>
      </c>
      <c r="M504" s="117">
        <v>2698</v>
      </c>
      <c r="N504" s="127">
        <v>-0.28168264110756125</v>
      </c>
      <c r="O504" s="182"/>
      <c r="P504" s="135"/>
      <c r="Q504" s="128"/>
      <c r="R504" s="135"/>
      <c r="S504" s="128"/>
      <c r="T504" s="186"/>
      <c r="U504" s="182"/>
      <c r="V504" s="135"/>
      <c r="W504" s="128"/>
      <c r="X504" s="135"/>
      <c r="Y504" s="128"/>
      <c r="Z504" s="186"/>
      <c r="AA504" s="180">
        <v>1730</v>
      </c>
      <c r="AB504" s="127">
        <v>-0.33691069375239557</v>
      </c>
      <c r="AC504" s="117">
        <v>494</v>
      </c>
      <c r="AD504" s="127">
        <v>-0.71851851851851856</v>
      </c>
      <c r="AE504" s="117">
        <v>2224</v>
      </c>
      <c r="AF504" s="127">
        <v>-0.49037580201649866</v>
      </c>
      <c r="AG504" s="182"/>
      <c r="AH504" s="135"/>
      <c r="AI504" s="128"/>
      <c r="AJ504" s="135"/>
      <c r="AK504" s="128"/>
      <c r="AL504" s="186"/>
      <c r="AM504" s="180">
        <v>233</v>
      </c>
      <c r="AN504" s="127">
        <v>0.58503401360544216</v>
      </c>
      <c r="AO504" s="180">
        <v>0</v>
      </c>
      <c r="AP504" s="127">
        <v>-1</v>
      </c>
      <c r="AQ504" s="117">
        <v>0</v>
      </c>
      <c r="AR504" s="127" t="s">
        <v>90</v>
      </c>
      <c r="AS504" s="117">
        <v>0</v>
      </c>
      <c r="AT504" s="127">
        <v>-1</v>
      </c>
    </row>
    <row r="505" spans="2:46" s="4" customFormat="1" ht="15" hidden="1" customHeight="1" outlineLevel="1" x14ac:dyDescent="0.25">
      <c r="B505" s="52" t="s">
        <v>81</v>
      </c>
      <c r="C505" s="180">
        <v>940</v>
      </c>
      <c r="D505" s="127">
        <v>-0.61332784862196621</v>
      </c>
      <c r="E505" s="117">
        <v>1513</v>
      </c>
      <c r="F505" s="127">
        <v>-0.37193856371938561</v>
      </c>
      <c r="G505" s="117">
        <v>2453</v>
      </c>
      <c r="H505" s="127">
        <v>-0.49318181818181817</v>
      </c>
      <c r="I505" s="180">
        <v>397</v>
      </c>
      <c r="J505" s="127">
        <v>-0.41959064327485385</v>
      </c>
      <c r="K505" s="117">
        <v>1329</v>
      </c>
      <c r="L505" s="127">
        <v>-0.19843184559710492</v>
      </c>
      <c r="M505" s="117">
        <v>1726</v>
      </c>
      <c r="N505" s="127">
        <v>-0.26302305721605468</v>
      </c>
      <c r="O505" s="182"/>
      <c r="P505" s="135"/>
      <c r="Q505" s="128"/>
      <c r="R505" s="135"/>
      <c r="S505" s="128"/>
      <c r="T505" s="186"/>
      <c r="U505" s="182"/>
      <c r="V505" s="135"/>
      <c r="W505" s="128"/>
      <c r="X505" s="135"/>
      <c r="Y505" s="128"/>
      <c r="Z505" s="186"/>
      <c r="AA505" s="180">
        <v>415</v>
      </c>
      <c r="AB505" s="127">
        <v>-0.70504619758351095</v>
      </c>
      <c r="AC505" s="117">
        <v>184</v>
      </c>
      <c r="AD505" s="127">
        <v>-0.75499334221038616</v>
      </c>
      <c r="AE505" s="117">
        <v>599</v>
      </c>
      <c r="AF505" s="127">
        <v>-0.72242817423540318</v>
      </c>
      <c r="AG505" s="182"/>
      <c r="AH505" s="135"/>
      <c r="AI505" s="128"/>
      <c r="AJ505" s="135"/>
      <c r="AK505" s="128"/>
      <c r="AL505" s="186"/>
      <c r="AM505" s="180">
        <v>128</v>
      </c>
      <c r="AN505" s="127">
        <v>-0.62352941176470589</v>
      </c>
      <c r="AO505" s="180">
        <v>0</v>
      </c>
      <c r="AP505" s="127" t="s">
        <v>90</v>
      </c>
      <c r="AQ505" s="117">
        <v>0</v>
      </c>
      <c r="AR505" s="127" t="s">
        <v>90</v>
      </c>
      <c r="AS505" s="117">
        <v>0</v>
      </c>
      <c r="AT505" s="127" t="s">
        <v>90</v>
      </c>
    </row>
    <row r="506" spans="2:46" s="4" customFormat="1" ht="15" hidden="1" customHeight="1" outlineLevel="1" x14ac:dyDescent="0.25">
      <c r="B506" s="52" t="s">
        <v>82</v>
      </c>
      <c r="C506" s="180">
        <v>279</v>
      </c>
      <c r="D506" s="127">
        <v>-0.47556390977443608</v>
      </c>
      <c r="E506" s="117">
        <v>367</v>
      </c>
      <c r="F506" s="127">
        <v>6.0693641618497107E-2</v>
      </c>
      <c r="G506" s="117">
        <v>646</v>
      </c>
      <c r="H506" s="127">
        <v>-0.26423690205011385</v>
      </c>
      <c r="I506" s="180">
        <v>257</v>
      </c>
      <c r="J506" s="127">
        <v>-0.21406727828746175</v>
      </c>
      <c r="K506" s="117">
        <v>367</v>
      </c>
      <c r="L506" s="127">
        <v>0.19934640522875813</v>
      </c>
      <c r="M506" s="117">
        <v>624</v>
      </c>
      <c r="N506" s="127">
        <v>-1.4218009478673022E-2</v>
      </c>
      <c r="O506" s="182"/>
      <c r="P506" s="135"/>
      <c r="Q506" s="128"/>
      <c r="R506" s="135"/>
      <c r="S506" s="128"/>
      <c r="T506" s="186"/>
      <c r="U506" s="182"/>
      <c r="V506" s="135"/>
      <c r="W506" s="128"/>
      <c r="X506" s="135"/>
      <c r="Y506" s="128"/>
      <c r="Z506" s="186"/>
      <c r="AA506" s="180">
        <v>15</v>
      </c>
      <c r="AB506" s="127">
        <v>-0.92105263157894735</v>
      </c>
      <c r="AC506" s="117">
        <v>0</v>
      </c>
      <c r="AD506" s="127">
        <v>-1</v>
      </c>
      <c r="AE506" s="117">
        <v>15</v>
      </c>
      <c r="AF506" s="127">
        <v>-0.93478260869565222</v>
      </c>
      <c r="AG506" s="182"/>
      <c r="AH506" s="135"/>
      <c r="AI506" s="128"/>
      <c r="AJ506" s="135"/>
      <c r="AK506" s="128"/>
      <c r="AL506" s="186"/>
      <c r="AM506" s="180">
        <v>7</v>
      </c>
      <c r="AN506" s="127">
        <v>-0.53333333333333333</v>
      </c>
      <c r="AO506" s="180">
        <v>0</v>
      </c>
      <c r="AP506" s="127" t="s">
        <v>90</v>
      </c>
      <c r="AQ506" s="117">
        <v>0</v>
      </c>
      <c r="AR506" s="127" t="s">
        <v>90</v>
      </c>
      <c r="AS506" s="117">
        <v>0</v>
      </c>
      <c r="AT506" s="127" t="s">
        <v>90</v>
      </c>
    </row>
    <row r="507" spans="2:46" s="4" customFormat="1" ht="15" hidden="1" customHeight="1" outlineLevel="1" x14ac:dyDescent="0.25">
      <c r="B507" s="52" t="s">
        <v>83</v>
      </c>
      <c r="C507" s="180">
        <v>148</v>
      </c>
      <c r="D507" s="127">
        <v>-0.80026990553306343</v>
      </c>
      <c r="E507" s="117">
        <v>347</v>
      </c>
      <c r="F507" s="127">
        <v>-0.12151898734177213</v>
      </c>
      <c r="G507" s="117">
        <v>495</v>
      </c>
      <c r="H507" s="127">
        <v>-0.56426056338028174</v>
      </c>
      <c r="I507" s="180">
        <v>143</v>
      </c>
      <c r="J507" s="127">
        <v>-0.44787644787644787</v>
      </c>
      <c r="K507" s="117">
        <v>347</v>
      </c>
      <c r="L507" s="127">
        <v>0.35019455252918297</v>
      </c>
      <c r="M507" s="117">
        <v>490</v>
      </c>
      <c r="N507" s="127">
        <v>-5.0387596899224785E-2</v>
      </c>
      <c r="O507" s="182"/>
      <c r="P507" s="135"/>
      <c r="Q507" s="128"/>
      <c r="R507" s="135"/>
      <c r="S507" s="128"/>
      <c r="T507" s="186"/>
      <c r="U507" s="182"/>
      <c r="V507" s="135"/>
      <c r="W507" s="128"/>
      <c r="X507" s="135"/>
      <c r="Y507" s="128"/>
      <c r="Z507" s="186"/>
      <c r="AA507" s="180">
        <v>3</v>
      </c>
      <c r="AB507" s="127">
        <v>-0.99363057324840764</v>
      </c>
      <c r="AC507" s="117">
        <v>0</v>
      </c>
      <c r="AD507" s="127">
        <v>-1</v>
      </c>
      <c r="AE507" s="117">
        <v>3</v>
      </c>
      <c r="AF507" s="127">
        <v>-0.99505766062602963</v>
      </c>
      <c r="AG507" s="182"/>
      <c r="AH507" s="135"/>
      <c r="AI507" s="128"/>
      <c r="AJ507" s="135"/>
      <c r="AK507" s="128"/>
      <c r="AL507" s="186"/>
      <c r="AM507" s="180">
        <v>2</v>
      </c>
      <c r="AN507" s="127">
        <v>-0.81818181818181812</v>
      </c>
      <c r="AO507" s="180">
        <v>0</v>
      </c>
      <c r="AP507" s="127" t="s">
        <v>90</v>
      </c>
      <c r="AQ507" s="117">
        <v>0</v>
      </c>
      <c r="AR507" s="127">
        <v>-1</v>
      </c>
      <c r="AS507" s="117">
        <v>0</v>
      </c>
      <c r="AT507" s="127">
        <v>-1</v>
      </c>
    </row>
    <row r="508" spans="2:46" s="4" customFormat="1" ht="15" hidden="1" customHeight="1" outlineLevel="1" x14ac:dyDescent="0.25">
      <c r="B508" s="52" t="s">
        <v>84</v>
      </c>
      <c r="C508" s="180">
        <v>399</v>
      </c>
      <c r="D508" s="127">
        <v>0.38062283737024227</v>
      </c>
      <c r="E508" s="117">
        <v>491</v>
      </c>
      <c r="F508" s="127">
        <v>0.66440677966101691</v>
      </c>
      <c r="G508" s="117">
        <v>890</v>
      </c>
      <c r="H508" s="127">
        <v>0.52397260273972601</v>
      </c>
      <c r="I508" s="180">
        <v>388</v>
      </c>
      <c r="J508" s="127">
        <v>0.60330578512396693</v>
      </c>
      <c r="K508" s="117">
        <v>488</v>
      </c>
      <c r="L508" s="127">
        <v>1.7727272727272729</v>
      </c>
      <c r="M508" s="117">
        <v>876</v>
      </c>
      <c r="N508" s="127">
        <v>1.0956937799043063</v>
      </c>
      <c r="O508" s="182"/>
      <c r="P508" s="135"/>
      <c r="Q508" s="128"/>
      <c r="R508" s="135"/>
      <c r="S508" s="128"/>
      <c r="T508" s="186"/>
      <c r="U508" s="182"/>
      <c r="V508" s="135"/>
      <c r="W508" s="128"/>
      <c r="X508" s="135"/>
      <c r="Y508" s="128"/>
      <c r="Z508" s="186"/>
      <c r="AA508" s="180">
        <v>4</v>
      </c>
      <c r="AB508" s="127">
        <v>-0.85185185185185186</v>
      </c>
      <c r="AC508" s="117">
        <v>3</v>
      </c>
      <c r="AD508" s="127">
        <v>-0.97478991596638653</v>
      </c>
      <c r="AE508" s="117">
        <v>7</v>
      </c>
      <c r="AF508" s="127">
        <v>-0.95205479452054798</v>
      </c>
      <c r="AG508" s="182"/>
      <c r="AH508" s="135"/>
      <c r="AI508" s="128"/>
      <c r="AJ508" s="135"/>
      <c r="AK508" s="128"/>
      <c r="AL508" s="186"/>
      <c r="AM508" s="180">
        <v>7</v>
      </c>
      <c r="AN508" s="127">
        <v>-0.65</v>
      </c>
      <c r="AO508" s="180">
        <v>0</v>
      </c>
      <c r="AP508" s="127" t="s">
        <v>90</v>
      </c>
      <c r="AQ508" s="117">
        <v>0</v>
      </c>
      <c r="AR508" s="127" t="s">
        <v>90</v>
      </c>
      <c r="AS508" s="117">
        <v>0</v>
      </c>
      <c r="AT508" s="127" t="s">
        <v>90</v>
      </c>
    </row>
    <row r="509" spans="2:46" s="4" customFormat="1" ht="15" hidden="1" customHeight="1" outlineLevel="1" x14ac:dyDescent="0.25">
      <c r="B509" s="52" t="s">
        <v>85</v>
      </c>
      <c r="C509" s="180">
        <v>266</v>
      </c>
      <c r="D509" s="127">
        <v>-0.37704918032786883</v>
      </c>
      <c r="E509" s="117">
        <v>290</v>
      </c>
      <c r="F509" s="127">
        <v>0.33640552995391704</v>
      </c>
      <c r="G509" s="117">
        <v>556</v>
      </c>
      <c r="H509" s="127">
        <v>-0.13664596273291929</v>
      </c>
      <c r="I509" s="180">
        <v>140</v>
      </c>
      <c r="J509" s="127">
        <v>-0.48905109489051091</v>
      </c>
      <c r="K509" s="117">
        <v>290</v>
      </c>
      <c r="L509" s="127">
        <v>0.40776699029126218</v>
      </c>
      <c r="M509" s="117">
        <v>430</v>
      </c>
      <c r="N509" s="127">
        <v>-0.10416666666666663</v>
      </c>
      <c r="O509" s="182"/>
      <c r="P509" s="135"/>
      <c r="Q509" s="128"/>
      <c r="R509" s="135"/>
      <c r="S509" s="128"/>
      <c r="T509" s="186"/>
      <c r="U509" s="182"/>
      <c r="V509" s="135"/>
      <c r="W509" s="128"/>
      <c r="X509" s="135"/>
      <c r="Y509" s="128"/>
      <c r="Z509" s="186"/>
      <c r="AA509" s="180">
        <v>124</v>
      </c>
      <c r="AB509" s="127">
        <v>-0.16216216216216217</v>
      </c>
      <c r="AC509" s="117">
        <v>0</v>
      </c>
      <c r="AD509" s="127">
        <v>-1</v>
      </c>
      <c r="AE509" s="117">
        <v>124</v>
      </c>
      <c r="AF509" s="127">
        <v>-0.22012578616352196</v>
      </c>
      <c r="AG509" s="182"/>
      <c r="AH509" s="135"/>
      <c r="AI509" s="128"/>
      <c r="AJ509" s="135"/>
      <c r="AK509" s="128"/>
      <c r="AL509" s="186"/>
      <c r="AM509" s="180">
        <v>2</v>
      </c>
      <c r="AN509" s="127">
        <v>-0.6</v>
      </c>
      <c r="AO509" s="180">
        <v>0</v>
      </c>
      <c r="AP509" s="127" t="s">
        <v>90</v>
      </c>
      <c r="AQ509" s="117">
        <v>0</v>
      </c>
      <c r="AR509" s="127" t="s">
        <v>90</v>
      </c>
      <c r="AS509" s="117">
        <v>0</v>
      </c>
      <c r="AT509" s="127" t="s">
        <v>90</v>
      </c>
    </row>
    <row r="510" spans="2:46" s="4" customFormat="1" ht="15" hidden="1" customHeight="1" outlineLevel="1" x14ac:dyDescent="0.25">
      <c r="B510" s="52" t="s">
        <v>86</v>
      </c>
      <c r="C510" s="180">
        <v>256</v>
      </c>
      <c r="D510" s="127">
        <v>-0.50291262135922332</v>
      </c>
      <c r="E510" s="117">
        <v>471</v>
      </c>
      <c r="F510" s="127">
        <v>0.91463414634146334</v>
      </c>
      <c r="G510" s="117">
        <v>727</v>
      </c>
      <c r="H510" s="127">
        <v>-4.4678055190538801E-2</v>
      </c>
      <c r="I510" s="180">
        <v>241</v>
      </c>
      <c r="J510" s="127">
        <v>-0.16319444444444442</v>
      </c>
      <c r="K510" s="117">
        <v>471</v>
      </c>
      <c r="L510" s="127">
        <v>1.0567685589519651</v>
      </c>
      <c r="M510" s="117">
        <v>712</v>
      </c>
      <c r="N510" s="127">
        <v>0.3771760154738879</v>
      </c>
      <c r="O510" s="182"/>
      <c r="P510" s="135"/>
      <c r="Q510" s="128"/>
      <c r="R510" s="135"/>
      <c r="S510" s="128"/>
      <c r="T510" s="186"/>
      <c r="U510" s="182"/>
      <c r="V510" s="135"/>
      <c r="W510" s="128"/>
      <c r="X510" s="135"/>
      <c r="Y510" s="128"/>
      <c r="Z510" s="186"/>
      <c r="AA510" s="180">
        <v>8</v>
      </c>
      <c r="AB510" s="127">
        <v>-0.96135265700483097</v>
      </c>
      <c r="AC510" s="117">
        <v>0</v>
      </c>
      <c r="AD510" s="127">
        <v>-1</v>
      </c>
      <c r="AE510" s="117">
        <v>8</v>
      </c>
      <c r="AF510" s="127">
        <v>-0.9642857142857143</v>
      </c>
      <c r="AG510" s="182"/>
      <c r="AH510" s="135"/>
      <c r="AI510" s="128"/>
      <c r="AJ510" s="135"/>
      <c r="AK510" s="128"/>
      <c r="AL510" s="186"/>
      <c r="AM510" s="180">
        <v>7</v>
      </c>
      <c r="AN510" s="127">
        <v>-0.65</v>
      </c>
      <c r="AO510" s="180">
        <v>0</v>
      </c>
      <c r="AP510" s="127" t="s">
        <v>90</v>
      </c>
      <c r="AQ510" s="117">
        <v>0</v>
      </c>
      <c r="AR510" s="127" t="s">
        <v>90</v>
      </c>
      <c r="AS510" s="117">
        <v>0</v>
      </c>
      <c r="AT510" s="127" t="s">
        <v>90</v>
      </c>
    </row>
    <row r="511" spans="2:46" s="4" customFormat="1" ht="15" hidden="1" customHeight="1" outlineLevel="1" x14ac:dyDescent="0.25">
      <c r="B511" s="52" t="s">
        <v>87</v>
      </c>
      <c r="C511" s="180">
        <v>712</v>
      </c>
      <c r="D511" s="127">
        <v>-0.39558573853989809</v>
      </c>
      <c r="E511" s="117">
        <v>1200</v>
      </c>
      <c r="F511" s="127">
        <v>-0.43635509628933766</v>
      </c>
      <c r="G511" s="117">
        <v>1912</v>
      </c>
      <c r="H511" s="127">
        <v>-0.42183247656486245</v>
      </c>
      <c r="I511" s="180">
        <v>495</v>
      </c>
      <c r="J511" s="127">
        <v>-0.10649819494584833</v>
      </c>
      <c r="K511" s="117">
        <v>951</v>
      </c>
      <c r="L511" s="127">
        <v>0.97713097713097707</v>
      </c>
      <c r="M511" s="117">
        <v>1446</v>
      </c>
      <c r="N511" s="127">
        <v>0.39710144927536239</v>
      </c>
      <c r="O511" s="182"/>
      <c r="P511" s="135"/>
      <c r="Q511" s="128"/>
      <c r="R511" s="135"/>
      <c r="S511" s="128"/>
      <c r="T511" s="186"/>
      <c r="U511" s="182"/>
      <c r="V511" s="135"/>
      <c r="W511" s="128"/>
      <c r="X511" s="135"/>
      <c r="Y511" s="128"/>
      <c r="Z511" s="186"/>
      <c r="AA511" s="180">
        <v>191</v>
      </c>
      <c r="AB511" s="127">
        <v>-0.61876247504990012</v>
      </c>
      <c r="AC511" s="117">
        <v>249</v>
      </c>
      <c r="AD511" s="127">
        <v>-0.84890776699029125</v>
      </c>
      <c r="AE511" s="117">
        <v>440</v>
      </c>
      <c r="AF511" s="127">
        <v>-0.79525360632852493</v>
      </c>
      <c r="AG511" s="182"/>
      <c r="AH511" s="135"/>
      <c r="AI511" s="128"/>
      <c r="AJ511" s="135"/>
      <c r="AK511" s="128"/>
      <c r="AL511" s="186"/>
      <c r="AM511" s="180">
        <v>26</v>
      </c>
      <c r="AN511" s="127">
        <v>-0.78861788617886175</v>
      </c>
      <c r="AO511" s="180">
        <v>0</v>
      </c>
      <c r="AP511" s="127" t="s">
        <v>90</v>
      </c>
      <c r="AQ511" s="117">
        <v>0</v>
      </c>
      <c r="AR511" s="127" t="s">
        <v>90</v>
      </c>
      <c r="AS511" s="117">
        <v>0</v>
      </c>
      <c r="AT511" s="127" t="s">
        <v>90</v>
      </c>
    </row>
    <row r="512" spans="2:46" s="4" customFormat="1" ht="15" hidden="1" customHeight="1" outlineLevel="1" x14ac:dyDescent="0.25">
      <c r="B512" s="52" t="s">
        <v>88</v>
      </c>
      <c r="C512" s="180">
        <v>758</v>
      </c>
      <c r="D512" s="127">
        <v>-0.74597855227882037</v>
      </c>
      <c r="E512" s="117">
        <v>2224</v>
      </c>
      <c r="F512" s="127">
        <v>-0.21690140845070427</v>
      </c>
      <c r="G512" s="117">
        <v>2982</v>
      </c>
      <c r="H512" s="127">
        <v>-0.48798076923076927</v>
      </c>
      <c r="I512" s="180">
        <v>341</v>
      </c>
      <c r="J512" s="127">
        <v>-0.61161731207289294</v>
      </c>
      <c r="K512" s="117">
        <v>1103</v>
      </c>
      <c r="L512" s="127">
        <v>-0.26564580559254325</v>
      </c>
      <c r="M512" s="117">
        <v>1444</v>
      </c>
      <c r="N512" s="127">
        <v>-0.39327731092436979</v>
      </c>
      <c r="O512" s="182"/>
      <c r="P512" s="135"/>
      <c r="Q512" s="128"/>
      <c r="R512" s="135"/>
      <c r="S512" s="128"/>
      <c r="T512" s="186"/>
      <c r="U512" s="182"/>
      <c r="V512" s="135"/>
      <c r="W512" s="128"/>
      <c r="X512" s="135"/>
      <c r="Y512" s="128"/>
      <c r="Z512" s="186"/>
      <c r="AA512" s="180">
        <v>380</v>
      </c>
      <c r="AB512" s="127">
        <v>-0.80021030494216616</v>
      </c>
      <c r="AC512" s="117">
        <v>1121</v>
      </c>
      <c r="AD512" s="127">
        <v>-0.16218236173393119</v>
      </c>
      <c r="AE512" s="117">
        <v>1501</v>
      </c>
      <c r="AF512" s="127">
        <v>-0.53672839506172831</v>
      </c>
      <c r="AG512" s="182"/>
      <c r="AH512" s="135"/>
      <c r="AI512" s="128"/>
      <c r="AJ512" s="135"/>
      <c r="AK512" s="128"/>
      <c r="AL512" s="186"/>
      <c r="AM512" s="180">
        <v>37</v>
      </c>
      <c r="AN512" s="127">
        <v>-0.81862745098039214</v>
      </c>
      <c r="AO512" s="180">
        <v>0</v>
      </c>
      <c r="AP512" s="127" t="s">
        <v>90</v>
      </c>
      <c r="AQ512" s="117">
        <v>0</v>
      </c>
      <c r="AR512" s="127" t="s">
        <v>90</v>
      </c>
      <c r="AS512" s="117">
        <v>0</v>
      </c>
      <c r="AT512" s="127" t="s">
        <v>90</v>
      </c>
    </row>
    <row r="513" spans="2:46" s="4" customFormat="1" ht="15" hidden="1" customHeight="1" outlineLevel="1" x14ac:dyDescent="0.25">
      <c r="B513" s="52" t="s">
        <v>89</v>
      </c>
      <c r="C513" s="180">
        <v>2007</v>
      </c>
      <c r="D513" s="127">
        <v>-0.2736156351791531</v>
      </c>
      <c r="E513" s="117">
        <v>1984</v>
      </c>
      <c r="F513" s="127">
        <v>-0.2558139534883721</v>
      </c>
      <c r="G513" s="117">
        <v>3991</v>
      </c>
      <c r="H513" s="127">
        <v>-0.26487382575059859</v>
      </c>
      <c r="I513" s="180">
        <v>405</v>
      </c>
      <c r="J513" s="127">
        <v>-0.40962099125364426</v>
      </c>
      <c r="K513" s="117">
        <v>998</v>
      </c>
      <c r="L513" s="127">
        <v>-0.38089330024813894</v>
      </c>
      <c r="M513" s="117">
        <v>1403</v>
      </c>
      <c r="N513" s="127">
        <v>-0.38946910356832032</v>
      </c>
      <c r="O513" s="182"/>
      <c r="P513" s="135"/>
      <c r="Q513" s="128"/>
      <c r="R513" s="135"/>
      <c r="S513" s="128"/>
      <c r="T513" s="186"/>
      <c r="U513" s="182"/>
      <c r="V513" s="135"/>
      <c r="W513" s="128"/>
      <c r="X513" s="135"/>
      <c r="Y513" s="128"/>
      <c r="Z513" s="186"/>
      <c r="AA513" s="180">
        <v>1553</v>
      </c>
      <c r="AB513" s="127">
        <v>-0.17173333333333329</v>
      </c>
      <c r="AC513" s="117">
        <v>986</v>
      </c>
      <c r="AD513" s="127">
        <v>-6.4516129032258118E-2</v>
      </c>
      <c r="AE513" s="117">
        <v>2539</v>
      </c>
      <c r="AF513" s="127">
        <v>-0.13315124615909868</v>
      </c>
      <c r="AG513" s="182"/>
      <c r="AH513" s="135"/>
      <c r="AI513" s="128"/>
      <c r="AJ513" s="135"/>
      <c r="AK513" s="128"/>
      <c r="AL513" s="186"/>
      <c r="AM513" s="180">
        <v>47</v>
      </c>
      <c r="AN513" s="127">
        <v>-0.76732673267326734</v>
      </c>
      <c r="AO513" s="180">
        <v>2</v>
      </c>
      <c r="AP513" s="127" t="s">
        <v>90</v>
      </c>
      <c r="AQ513" s="117">
        <v>0</v>
      </c>
      <c r="AR513" s="127" t="s">
        <v>90</v>
      </c>
      <c r="AS513" s="117">
        <v>2</v>
      </c>
      <c r="AT513" s="127" t="s">
        <v>90</v>
      </c>
    </row>
    <row r="514" spans="2:46" s="4" customFormat="1" ht="15.75" collapsed="1" x14ac:dyDescent="0.25">
      <c r="B514" s="64">
        <v>1980</v>
      </c>
      <c r="C514" s="184">
        <v>14358</v>
      </c>
      <c r="D514" s="66">
        <v>-0.46545048399106481</v>
      </c>
      <c r="E514" s="185">
        <v>15729</v>
      </c>
      <c r="F514" s="66">
        <v>-0.3510067667932002</v>
      </c>
      <c r="G514" s="185">
        <v>30087</v>
      </c>
      <c r="H514" s="66">
        <v>-0.41116721465476747</v>
      </c>
      <c r="I514" s="184">
        <v>5587</v>
      </c>
      <c r="J514" s="66">
        <v>-0.46247835289590145</v>
      </c>
      <c r="K514" s="185">
        <v>11785</v>
      </c>
      <c r="L514" s="66">
        <v>-0.18097157550906939</v>
      </c>
      <c r="M514" s="185">
        <v>17372</v>
      </c>
      <c r="N514" s="66">
        <v>-0.29903562926199412</v>
      </c>
      <c r="O514" s="183"/>
      <c r="P514" s="66"/>
      <c r="Q514" s="65"/>
      <c r="R514" s="66"/>
      <c r="S514" s="65"/>
      <c r="T514" s="187"/>
      <c r="U514" s="183"/>
      <c r="V514" s="66"/>
      <c r="W514" s="65"/>
      <c r="X514" s="66"/>
      <c r="Y514" s="65"/>
      <c r="Z514" s="187"/>
      <c r="AA514" s="184">
        <v>7805</v>
      </c>
      <c r="AB514" s="66">
        <v>-0.46679874299767732</v>
      </c>
      <c r="AC514" s="185">
        <v>3944</v>
      </c>
      <c r="AD514" s="66">
        <v>-0.59918699186991864</v>
      </c>
      <c r="AE514" s="185">
        <v>11749</v>
      </c>
      <c r="AF514" s="66">
        <v>-0.52001797532478145</v>
      </c>
      <c r="AG514" s="183"/>
      <c r="AH514" s="66"/>
      <c r="AI514" s="65"/>
      <c r="AJ514" s="66"/>
      <c r="AK514" s="65"/>
      <c r="AL514" s="187"/>
      <c r="AM514" s="184">
        <v>956</v>
      </c>
      <c r="AN514" s="66">
        <v>-0.47587719298245612</v>
      </c>
      <c r="AO514" s="184">
        <v>10</v>
      </c>
      <c r="AP514" s="66">
        <v>1.5</v>
      </c>
      <c r="AQ514" s="185">
        <v>0</v>
      </c>
      <c r="AR514" s="66">
        <v>-1</v>
      </c>
      <c r="AS514" s="185">
        <v>10</v>
      </c>
      <c r="AT514" s="66">
        <v>-9.0909090909090939E-2</v>
      </c>
    </row>
    <row r="515" spans="2:46" s="4" customFormat="1" ht="15" hidden="1" customHeight="1" outlineLevel="1" x14ac:dyDescent="0.25">
      <c r="B515" s="52" t="s">
        <v>78</v>
      </c>
      <c r="C515" s="180">
        <v>5733</v>
      </c>
      <c r="D515" s="127">
        <v>0.5</v>
      </c>
      <c r="E515" s="117">
        <v>4520</v>
      </c>
      <c r="F515" s="127">
        <v>0.1143984220907297</v>
      </c>
      <c r="G515" s="117">
        <v>10253</v>
      </c>
      <c r="H515" s="127">
        <v>0.30147245493780139</v>
      </c>
      <c r="I515" s="180">
        <v>2919</v>
      </c>
      <c r="J515" s="127">
        <v>2.2147577092511015</v>
      </c>
      <c r="K515" s="117">
        <v>2914</v>
      </c>
      <c r="L515" s="127">
        <v>0.14140227183705445</v>
      </c>
      <c r="M515" s="117">
        <v>5833</v>
      </c>
      <c r="N515" s="127">
        <v>0.68535105460849466</v>
      </c>
      <c r="O515" s="182"/>
      <c r="P515" s="135"/>
      <c r="Q515" s="128"/>
      <c r="R515" s="135"/>
      <c r="S515" s="128"/>
      <c r="T515" s="186"/>
      <c r="U515" s="182"/>
      <c r="V515" s="135"/>
      <c r="W515" s="128"/>
      <c r="X515" s="135"/>
      <c r="Y515" s="128"/>
      <c r="Z515" s="186"/>
      <c r="AA515" s="180">
        <v>2522</v>
      </c>
      <c r="AB515" s="127">
        <v>-3.6301108139090599E-2</v>
      </c>
      <c r="AC515" s="117">
        <v>1606</v>
      </c>
      <c r="AD515" s="127">
        <v>6.8529607451763175E-2</v>
      </c>
      <c r="AE515" s="117">
        <v>4128</v>
      </c>
      <c r="AF515" s="127">
        <v>1.9417475728156219E-3</v>
      </c>
      <c r="AG515" s="182"/>
      <c r="AH515" s="135"/>
      <c r="AI515" s="128"/>
      <c r="AJ515" s="135"/>
      <c r="AK515" s="128"/>
      <c r="AL515" s="186"/>
      <c r="AM515" s="180">
        <v>292</v>
      </c>
      <c r="AN515" s="127">
        <v>0.12741312741312738</v>
      </c>
      <c r="AO515" s="180">
        <v>0</v>
      </c>
      <c r="AP515" s="127">
        <v>-1</v>
      </c>
      <c r="AQ515" s="117">
        <v>0</v>
      </c>
      <c r="AR515" s="127" t="s">
        <v>90</v>
      </c>
      <c r="AS515" s="117">
        <v>0</v>
      </c>
      <c r="AT515" s="127">
        <v>-1</v>
      </c>
    </row>
    <row r="516" spans="2:46" s="4" customFormat="1" ht="15" hidden="1" customHeight="1" outlineLevel="1" x14ac:dyDescent="0.25">
      <c r="B516" s="52" t="s">
        <v>79</v>
      </c>
      <c r="C516" s="180">
        <v>5225</v>
      </c>
      <c r="D516" s="127">
        <v>0.46235656311223061</v>
      </c>
      <c r="E516" s="117">
        <v>3944</v>
      </c>
      <c r="F516" s="127">
        <v>0.32794612794612799</v>
      </c>
      <c r="G516" s="117">
        <v>9169</v>
      </c>
      <c r="H516" s="127">
        <v>0.40134494880024452</v>
      </c>
      <c r="I516" s="180">
        <v>2001</v>
      </c>
      <c r="J516" s="127">
        <v>1.7373461012311902</v>
      </c>
      <c r="K516" s="117">
        <v>2574</v>
      </c>
      <c r="L516" s="127">
        <v>0.98611111111111116</v>
      </c>
      <c r="M516" s="117">
        <v>4575</v>
      </c>
      <c r="N516" s="127">
        <v>1.2570300937345831</v>
      </c>
      <c r="O516" s="182"/>
      <c r="P516" s="135"/>
      <c r="Q516" s="128"/>
      <c r="R516" s="135"/>
      <c r="S516" s="128"/>
      <c r="T516" s="186"/>
      <c r="U516" s="182"/>
      <c r="V516" s="135"/>
      <c r="W516" s="128"/>
      <c r="X516" s="135"/>
      <c r="Y516" s="128"/>
      <c r="Z516" s="186"/>
      <c r="AA516" s="180">
        <v>2779</v>
      </c>
      <c r="AB516" s="127">
        <v>6.352851128970527E-2</v>
      </c>
      <c r="AC516" s="117">
        <v>1365</v>
      </c>
      <c r="AD516" s="127">
        <v>-0.18458781362007171</v>
      </c>
      <c r="AE516" s="117">
        <v>4144</v>
      </c>
      <c r="AF516" s="127">
        <v>-3.3356659668765998E-2</v>
      </c>
      <c r="AG516" s="182"/>
      <c r="AH516" s="135"/>
      <c r="AI516" s="128"/>
      <c r="AJ516" s="135"/>
      <c r="AK516" s="128"/>
      <c r="AL516" s="186"/>
      <c r="AM516" s="180">
        <v>445</v>
      </c>
      <c r="AN516" s="127">
        <v>0.9603524229074889</v>
      </c>
      <c r="AO516" s="180">
        <v>0</v>
      </c>
      <c r="AP516" s="127">
        <v>-1</v>
      </c>
      <c r="AQ516" s="117">
        <v>5</v>
      </c>
      <c r="AR516" s="127" t="s">
        <v>90</v>
      </c>
      <c r="AS516" s="117">
        <v>5</v>
      </c>
      <c r="AT516" s="127">
        <v>1.5</v>
      </c>
    </row>
    <row r="517" spans="2:46" s="4" customFormat="1" ht="15" hidden="1" customHeight="1" outlineLevel="1" x14ac:dyDescent="0.25">
      <c r="B517" s="52" t="s">
        <v>80</v>
      </c>
      <c r="C517" s="180">
        <v>4042</v>
      </c>
      <c r="D517" s="127">
        <v>3.4756703078451245E-3</v>
      </c>
      <c r="E517" s="117">
        <v>4229</v>
      </c>
      <c r="F517" s="127">
        <v>0.76797658862876261</v>
      </c>
      <c r="G517" s="117">
        <v>8271</v>
      </c>
      <c r="H517" s="127">
        <v>0.28831775700934581</v>
      </c>
      <c r="I517" s="180">
        <v>1282</v>
      </c>
      <c r="J517" s="127">
        <v>-8.2975679542203196E-2</v>
      </c>
      <c r="K517" s="117">
        <v>2474</v>
      </c>
      <c r="L517" s="127">
        <v>1.4543650793650795</v>
      </c>
      <c r="M517" s="117">
        <v>3756</v>
      </c>
      <c r="N517" s="127">
        <v>0.56109725685785539</v>
      </c>
      <c r="O517" s="182"/>
      <c r="P517" s="135"/>
      <c r="Q517" s="128"/>
      <c r="R517" s="135"/>
      <c r="S517" s="128"/>
      <c r="T517" s="186"/>
      <c r="U517" s="182"/>
      <c r="V517" s="135"/>
      <c r="W517" s="128"/>
      <c r="X517" s="135"/>
      <c r="Y517" s="128"/>
      <c r="Z517" s="186"/>
      <c r="AA517" s="180">
        <v>2609</v>
      </c>
      <c r="AB517" s="127">
        <v>9.3003770423125243E-2</v>
      </c>
      <c r="AC517" s="117">
        <v>1755</v>
      </c>
      <c r="AD517" s="127">
        <v>0.27081824764663298</v>
      </c>
      <c r="AE517" s="117">
        <v>4364</v>
      </c>
      <c r="AF517" s="127">
        <v>0.1581740976645436</v>
      </c>
      <c r="AG517" s="182"/>
      <c r="AH517" s="135"/>
      <c r="AI517" s="128"/>
      <c r="AJ517" s="135"/>
      <c r="AK517" s="128"/>
      <c r="AL517" s="186"/>
      <c r="AM517" s="180">
        <v>147</v>
      </c>
      <c r="AN517" s="127">
        <v>-0.38749999999999996</v>
      </c>
      <c r="AO517" s="180">
        <v>4</v>
      </c>
      <c r="AP517" s="127">
        <v>0.33333333333333326</v>
      </c>
      <c r="AQ517" s="117">
        <v>0</v>
      </c>
      <c r="AR517" s="127">
        <v>-1</v>
      </c>
      <c r="AS517" s="117">
        <v>4</v>
      </c>
      <c r="AT517" s="127">
        <v>-0.33333333333333337</v>
      </c>
    </row>
    <row r="518" spans="2:46" s="4" customFormat="1" ht="15" hidden="1" customHeight="1" outlineLevel="1" x14ac:dyDescent="0.25">
      <c r="B518" s="52" t="s">
        <v>81</v>
      </c>
      <c r="C518" s="180">
        <v>2431</v>
      </c>
      <c r="D518" s="127">
        <v>1.306451612903226</v>
      </c>
      <c r="E518" s="117">
        <v>2409</v>
      </c>
      <c r="F518" s="127">
        <v>0.3495798319327732</v>
      </c>
      <c r="G518" s="117">
        <v>4840</v>
      </c>
      <c r="H518" s="127">
        <v>0.70482564283198301</v>
      </c>
      <c r="I518" s="180">
        <v>684</v>
      </c>
      <c r="J518" s="127">
        <v>1.4604316546762588</v>
      </c>
      <c r="K518" s="117">
        <v>1658</v>
      </c>
      <c r="L518" s="127">
        <v>1.5931372549019551E-2</v>
      </c>
      <c r="M518" s="117">
        <v>2342</v>
      </c>
      <c r="N518" s="127">
        <v>0.22617801047120412</v>
      </c>
      <c r="O518" s="182"/>
      <c r="P518" s="135"/>
      <c r="Q518" s="128"/>
      <c r="R518" s="135"/>
      <c r="S518" s="128"/>
      <c r="T518" s="186"/>
      <c r="U518" s="182"/>
      <c r="V518" s="135"/>
      <c r="W518" s="128"/>
      <c r="X518" s="135"/>
      <c r="Y518" s="128"/>
      <c r="Z518" s="186"/>
      <c r="AA518" s="180">
        <v>1407</v>
      </c>
      <c r="AB518" s="127">
        <v>0.92739726027397262</v>
      </c>
      <c r="AC518" s="117">
        <v>751</v>
      </c>
      <c r="AD518" s="127">
        <v>4.0066666666666668</v>
      </c>
      <c r="AE518" s="117">
        <v>2158</v>
      </c>
      <c r="AF518" s="127">
        <v>1.4522727272727272</v>
      </c>
      <c r="AG518" s="182"/>
      <c r="AH518" s="135"/>
      <c r="AI518" s="128"/>
      <c r="AJ518" s="135"/>
      <c r="AK518" s="128"/>
      <c r="AL518" s="186"/>
      <c r="AM518" s="180">
        <v>340</v>
      </c>
      <c r="AN518" s="127">
        <v>6.3913043478260869</v>
      </c>
      <c r="AO518" s="180">
        <v>0</v>
      </c>
      <c r="AP518" s="127" t="s">
        <v>90</v>
      </c>
      <c r="AQ518" s="117">
        <v>0</v>
      </c>
      <c r="AR518" s="127">
        <v>-1</v>
      </c>
      <c r="AS518" s="117">
        <v>0</v>
      </c>
      <c r="AT518" s="127">
        <v>-1</v>
      </c>
    </row>
    <row r="519" spans="2:46" s="4" customFormat="1" ht="15" hidden="1" customHeight="1" outlineLevel="1" x14ac:dyDescent="0.25">
      <c r="B519" s="52" t="s">
        <v>82</v>
      </c>
      <c r="C519" s="180">
        <v>532</v>
      </c>
      <c r="D519" s="127">
        <v>-2.025782688766109E-2</v>
      </c>
      <c r="E519" s="117">
        <v>346</v>
      </c>
      <c r="F519" s="127">
        <v>-0.55754475703324813</v>
      </c>
      <c r="G519" s="117">
        <v>878</v>
      </c>
      <c r="H519" s="127">
        <v>-0.33735849056603773</v>
      </c>
      <c r="I519" s="180">
        <v>327</v>
      </c>
      <c r="J519" s="127">
        <v>1.2383900928792491E-2</v>
      </c>
      <c r="K519" s="117">
        <v>306</v>
      </c>
      <c r="L519" s="127">
        <v>-0.57617728531855961</v>
      </c>
      <c r="M519" s="117">
        <v>633</v>
      </c>
      <c r="N519" s="127">
        <v>-0.39425837320574164</v>
      </c>
      <c r="O519" s="182"/>
      <c r="P519" s="135"/>
      <c r="Q519" s="128"/>
      <c r="R519" s="135"/>
      <c r="S519" s="128"/>
      <c r="T519" s="186"/>
      <c r="U519" s="182"/>
      <c r="V519" s="135"/>
      <c r="W519" s="128"/>
      <c r="X519" s="135"/>
      <c r="Y519" s="128"/>
      <c r="Z519" s="186"/>
      <c r="AA519" s="180">
        <v>190</v>
      </c>
      <c r="AB519" s="127">
        <v>-9.5238095238095233E-2</v>
      </c>
      <c r="AC519" s="117">
        <v>40</v>
      </c>
      <c r="AD519" s="127">
        <v>-0.33333333333333337</v>
      </c>
      <c r="AE519" s="117">
        <v>230</v>
      </c>
      <c r="AF519" s="127">
        <v>-0.14814814814814814</v>
      </c>
      <c r="AG519" s="182"/>
      <c r="AH519" s="135"/>
      <c r="AI519" s="128"/>
      <c r="AJ519" s="135"/>
      <c r="AK519" s="128"/>
      <c r="AL519" s="186"/>
      <c r="AM519" s="180">
        <v>15</v>
      </c>
      <c r="AN519" s="127">
        <v>0.5</v>
      </c>
      <c r="AO519" s="180">
        <v>0</v>
      </c>
      <c r="AP519" s="127" t="s">
        <v>90</v>
      </c>
      <c r="AQ519" s="117">
        <v>0</v>
      </c>
      <c r="AR519" s="127" t="s">
        <v>90</v>
      </c>
      <c r="AS519" s="117">
        <v>0</v>
      </c>
      <c r="AT519" s="127" t="s">
        <v>90</v>
      </c>
    </row>
    <row r="520" spans="2:46" s="4" customFormat="1" ht="15" hidden="1" customHeight="1" outlineLevel="1" x14ac:dyDescent="0.25">
      <c r="B520" s="52" t="s">
        <v>83</v>
      </c>
      <c r="C520" s="180">
        <v>741</v>
      </c>
      <c r="D520" s="127">
        <v>0.82962962962962972</v>
      </c>
      <c r="E520" s="117">
        <v>395</v>
      </c>
      <c r="F520" s="127">
        <v>-0.52294685990338163</v>
      </c>
      <c r="G520" s="117">
        <v>1136</v>
      </c>
      <c r="H520" s="127">
        <v>-7.866991078669916E-2</v>
      </c>
      <c r="I520" s="180">
        <v>259</v>
      </c>
      <c r="J520" s="127">
        <v>0.215962441314554</v>
      </c>
      <c r="K520" s="117">
        <v>257</v>
      </c>
      <c r="L520" s="127">
        <v>-0.65869853917662691</v>
      </c>
      <c r="M520" s="117">
        <v>516</v>
      </c>
      <c r="N520" s="127">
        <v>-0.46583850931677018</v>
      </c>
      <c r="O520" s="182"/>
      <c r="P520" s="135"/>
      <c r="Q520" s="128"/>
      <c r="R520" s="135"/>
      <c r="S520" s="128"/>
      <c r="T520" s="186"/>
      <c r="U520" s="182"/>
      <c r="V520" s="135"/>
      <c r="W520" s="128"/>
      <c r="X520" s="135"/>
      <c r="Y520" s="128"/>
      <c r="Z520" s="186"/>
      <c r="AA520" s="180">
        <v>471</v>
      </c>
      <c r="AB520" s="127">
        <v>1.7543859649122808</v>
      </c>
      <c r="AC520" s="117">
        <v>136</v>
      </c>
      <c r="AD520" s="127">
        <v>0.88888888888888884</v>
      </c>
      <c r="AE520" s="117">
        <v>607</v>
      </c>
      <c r="AF520" s="127">
        <v>1.4979423868312756</v>
      </c>
      <c r="AG520" s="182"/>
      <c r="AH520" s="135"/>
      <c r="AI520" s="128"/>
      <c r="AJ520" s="135"/>
      <c r="AK520" s="128"/>
      <c r="AL520" s="186"/>
      <c r="AM520" s="180">
        <v>11</v>
      </c>
      <c r="AN520" s="127">
        <v>-0.44999999999999996</v>
      </c>
      <c r="AO520" s="180">
        <v>0</v>
      </c>
      <c r="AP520" s="127">
        <v>-1</v>
      </c>
      <c r="AQ520" s="117">
        <v>2</v>
      </c>
      <c r="AR520" s="127">
        <v>-0.33333333333333337</v>
      </c>
      <c r="AS520" s="117">
        <v>2</v>
      </c>
      <c r="AT520" s="127">
        <v>-0.5</v>
      </c>
    </row>
    <row r="521" spans="2:46" s="4" customFormat="1" ht="15" hidden="1" customHeight="1" outlineLevel="1" x14ac:dyDescent="0.25">
      <c r="B521" s="52" t="s">
        <v>84</v>
      </c>
      <c r="C521" s="180">
        <v>289</v>
      </c>
      <c r="D521" s="127">
        <v>-0.34762979683972917</v>
      </c>
      <c r="E521" s="117">
        <v>295</v>
      </c>
      <c r="F521" s="127">
        <v>0.53645833333333326</v>
      </c>
      <c r="G521" s="117">
        <v>584</v>
      </c>
      <c r="H521" s="127">
        <v>-8.0314960629921273E-2</v>
      </c>
      <c r="I521" s="180">
        <v>242</v>
      </c>
      <c r="J521" s="127">
        <v>0.12558139534883717</v>
      </c>
      <c r="K521" s="117">
        <v>176</v>
      </c>
      <c r="L521" s="127">
        <v>0.18918918918918926</v>
      </c>
      <c r="M521" s="117">
        <v>418</v>
      </c>
      <c r="N521" s="127">
        <v>0.1515151515151516</v>
      </c>
      <c r="O521" s="182"/>
      <c r="P521" s="135"/>
      <c r="Q521" s="128"/>
      <c r="R521" s="135"/>
      <c r="S521" s="128"/>
      <c r="T521" s="186"/>
      <c r="U521" s="182"/>
      <c r="V521" s="135"/>
      <c r="W521" s="128"/>
      <c r="X521" s="135"/>
      <c r="Y521" s="128"/>
      <c r="Z521" s="186"/>
      <c r="AA521" s="180">
        <v>27</v>
      </c>
      <c r="AB521" s="127">
        <v>-0.8794642857142857</v>
      </c>
      <c r="AC521" s="117">
        <v>119</v>
      </c>
      <c r="AD521" s="127">
        <v>1.7045454545454546</v>
      </c>
      <c r="AE521" s="117">
        <v>146</v>
      </c>
      <c r="AF521" s="127">
        <v>-0.45522388059701491</v>
      </c>
      <c r="AG521" s="182"/>
      <c r="AH521" s="135"/>
      <c r="AI521" s="128"/>
      <c r="AJ521" s="135"/>
      <c r="AK521" s="128"/>
      <c r="AL521" s="186"/>
      <c r="AM521" s="180">
        <v>20</v>
      </c>
      <c r="AN521" s="127">
        <v>4</v>
      </c>
      <c r="AO521" s="180">
        <v>0</v>
      </c>
      <c r="AP521" s="127" t="s">
        <v>90</v>
      </c>
      <c r="AQ521" s="117">
        <v>0</v>
      </c>
      <c r="AR521" s="127" t="s">
        <v>90</v>
      </c>
      <c r="AS521" s="117">
        <v>0</v>
      </c>
      <c r="AT521" s="127" t="s">
        <v>90</v>
      </c>
    </row>
    <row r="522" spans="2:46" s="4" customFormat="1" ht="15" hidden="1" customHeight="1" outlineLevel="1" x14ac:dyDescent="0.25">
      <c r="B522" s="52" t="s">
        <v>85</v>
      </c>
      <c r="C522" s="180">
        <v>427</v>
      </c>
      <c r="D522" s="127">
        <v>-9.5338983050847426E-2</v>
      </c>
      <c r="E522" s="117">
        <v>217</v>
      </c>
      <c r="F522" s="127">
        <v>-6.4655172413793149E-2</v>
      </c>
      <c r="G522" s="117">
        <v>644</v>
      </c>
      <c r="H522" s="127">
        <v>-8.5227272727272707E-2</v>
      </c>
      <c r="I522" s="180">
        <v>274</v>
      </c>
      <c r="J522" s="127">
        <v>-9.8684210526315819E-2</v>
      </c>
      <c r="K522" s="117">
        <v>206</v>
      </c>
      <c r="L522" s="127">
        <v>0.16384180790960445</v>
      </c>
      <c r="M522" s="117">
        <v>480</v>
      </c>
      <c r="N522" s="127">
        <v>-2.0790020790020236E-3</v>
      </c>
      <c r="O522" s="182"/>
      <c r="P522" s="135"/>
      <c r="Q522" s="128"/>
      <c r="R522" s="135"/>
      <c r="S522" s="128"/>
      <c r="T522" s="186"/>
      <c r="U522" s="182"/>
      <c r="V522" s="135"/>
      <c r="W522" s="128"/>
      <c r="X522" s="135"/>
      <c r="Y522" s="128"/>
      <c r="Z522" s="186"/>
      <c r="AA522" s="180">
        <v>148</v>
      </c>
      <c r="AB522" s="127">
        <v>-5.7324840764331197E-2</v>
      </c>
      <c r="AC522" s="117">
        <v>11</v>
      </c>
      <c r="AD522" s="127">
        <v>-0.8</v>
      </c>
      <c r="AE522" s="117">
        <v>159</v>
      </c>
      <c r="AF522" s="127">
        <v>-0.25</v>
      </c>
      <c r="AG522" s="182"/>
      <c r="AH522" s="135"/>
      <c r="AI522" s="128"/>
      <c r="AJ522" s="135"/>
      <c r="AK522" s="128"/>
      <c r="AL522" s="186"/>
      <c r="AM522" s="180">
        <v>5</v>
      </c>
      <c r="AN522" s="127">
        <v>-0.54545454545454541</v>
      </c>
      <c r="AO522" s="180">
        <v>0</v>
      </c>
      <c r="AP522" s="127" t="s">
        <v>90</v>
      </c>
      <c r="AQ522" s="117">
        <v>0</v>
      </c>
      <c r="AR522" s="127" t="s">
        <v>90</v>
      </c>
      <c r="AS522" s="117">
        <v>0</v>
      </c>
      <c r="AT522" s="127" t="s">
        <v>90</v>
      </c>
    </row>
    <row r="523" spans="2:46" s="4" customFormat="1" ht="15" hidden="1" customHeight="1" outlineLevel="1" x14ac:dyDescent="0.25">
      <c r="B523" s="52" t="s">
        <v>86</v>
      </c>
      <c r="C523" s="180">
        <v>515</v>
      </c>
      <c r="D523" s="127">
        <v>-0.60776846915460769</v>
      </c>
      <c r="E523" s="117">
        <v>246</v>
      </c>
      <c r="F523" s="127">
        <v>0.12844036697247696</v>
      </c>
      <c r="G523" s="117">
        <v>761</v>
      </c>
      <c r="H523" s="127">
        <v>-0.50293925538863493</v>
      </c>
      <c r="I523" s="180">
        <v>288</v>
      </c>
      <c r="J523" s="127">
        <v>-0.74558303886925792</v>
      </c>
      <c r="K523" s="117">
        <v>229</v>
      </c>
      <c r="L523" s="127">
        <v>0.33918128654970769</v>
      </c>
      <c r="M523" s="117">
        <v>517</v>
      </c>
      <c r="N523" s="127">
        <v>-0.60322333077513424</v>
      </c>
      <c r="O523" s="182"/>
      <c r="P523" s="135"/>
      <c r="Q523" s="128"/>
      <c r="R523" s="135"/>
      <c r="S523" s="128"/>
      <c r="T523" s="186"/>
      <c r="U523" s="182"/>
      <c r="V523" s="135"/>
      <c r="W523" s="128"/>
      <c r="X523" s="135"/>
      <c r="Y523" s="128"/>
      <c r="Z523" s="186"/>
      <c r="AA523" s="180">
        <v>207</v>
      </c>
      <c r="AB523" s="127">
        <v>0.2176470588235293</v>
      </c>
      <c r="AC523" s="117">
        <v>17</v>
      </c>
      <c r="AD523" s="127">
        <v>-0.63829787234042556</v>
      </c>
      <c r="AE523" s="117">
        <v>224</v>
      </c>
      <c r="AF523" s="127">
        <v>3.2258064516129004E-2</v>
      </c>
      <c r="AG523" s="182"/>
      <c r="AH523" s="135"/>
      <c r="AI523" s="128"/>
      <c r="AJ523" s="135"/>
      <c r="AK523" s="128"/>
      <c r="AL523" s="186"/>
      <c r="AM523" s="180">
        <v>20</v>
      </c>
      <c r="AN523" s="127">
        <v>0.81818181818181812</v>
      </c>
      <c r="AO523" s="180">
        <v>0</v>
      </c>
      <c r="AP523" s="127" t="s">
        <v>90</v>
      </c>
      <c r="AQ523" s="117">
        <v>0</v>
      </c>
      <c r="AR523" s="127" t="s">
        <v>90</v>
      </c>
      <c r="AS523" s="117">
        <v>0</v>
      </c>
      <c r="AT523" s="127" t="s">
        <v>90</v>
      </c>
    </row>
    <row r="524" spans="2:46" s="4" customFormat="1" ht="15" hidden="1" customHeight="1" outlineLevel="1" x14ac:dyDescent="0.25">
      <c r="B524" s="52" t="s">
        <v>87</v>
      </c>
      <c r="C524" s="180">
        <v>1178</v>
      </c>
      <c r="D524" s="127">
        <v>-0.54163424124513626</v>
      </c>
      <c r="E524" s="117">
        <v>2129</v>
      </c>
      <c r="F524" s="127">
        <v>0.13667912439935925</v>
      </c>
      <c r="G524" s="117">
        <v>3307</v>
      </c>
      <c r="H524" s="127">
        <v>-0.25568309700652714</v>
      </c>
      <c r="I524" s="180">
        <v>554</v>
      </c>
      <c r="J524" s="127">
        <v>-0.53756260434056768</v>
      </c>
      <c r="K524" s="117">
        <v>481</v>
      </c>
      <c r="L524" s="127">
        <v>-0.43278301886792447</v>
      </c>
      <c r="M524" s="117">
        <v>1035</v>
      </c>
      <c r="N524" s="127">
        <v>-0.49413489736070382</v>
      </c>
      <c r="O524" s="182"/>
      <c r="P524" s="135"/>
      <c r="Q524" s="128"/>
      <c r="R524" s="135"/>
      <c r="S524" s="128"/>
      <c r="T524" s="186"/>
      <c r="U524" s="182"/>
      <c r="V524" s="135"/>
      <c r="W524" s="128"/>
      <c r="X524" s="135"/>
      <c r="Y524" s="128"/>
      <c r="Z524" s="186"/>
      <c r="AA524" s="180">
        <v>501</v>
      </c>
      <c r="AB524" s="127">
        <v>-0.55742049469964661</v>
      </c>
      <c r="AC524" s="117">
        <v>1648</v>
      </c>
      <c r="AD524" s="127">
        <v>0.609375</v>
      </c>
      <c r="AE524" s="117">
        <v>2149</v>
      </c>
      <c r="AF524" s="127">
        <v>-3.2467532467532756E-3</v>
      </c>
      <c r="AG524" s="182"/>
      <c r="AH524" s="135"/>
      <c r="AI524" s="128"/>
      <c r="AJ524" s="135"/>
      <c r="AK524" s="128"/>
      <c r="AL524" s="186"/>
      <c r="AM524" s="180">
        <v>123</v>
      </c>
      <c r="AN524" s="127">
        <v>-0.46982758620689657</v>
      </c>
      <c r="AO524" s="180">
        <v>0</v>
      </c>
      <c r="AP524" s="127">
        <v>-1</v>
      </c>
      <c r="AQ524" s="117">
        <v>0</v>
      </c>
      <c r="AR524" s="127">
        <v>-1</v>
      </c>
      <c r="AS524" s="117">
        <v>0</v>
      </c>
      <c r="AT524" s="127">
        <v>-1</v>
      </c>
    </row>
    <row r="525" spans="2:46" s="4" customFormat="1" ht="15" hidden="1" customHeight="1" outlineLevel="1" x14ac:dyDescent="0.25">
      <c r="B525" s="52" t="s">
        <v>88</v>
      </c>
      <c r="C525" s="180">
        <v>2984</v>
      </c>
      <c r="D525" s="127">
        <v>-0.42593305117352831</v>
      </c>
      <c r="E525" s="117">
        <v>2840</v>
      </c>
      <c r="F525" s="127">
        <v>-0.20179876335019675</v>
      </c>
      <c r="G525" s="117">
        <v>5824</v>
      </c>
      <c r="H525" s="127">
        <v>-0.33485609867519417</v>
      </c>
      <c r="I525" s="180">
        <v>878</v>
      </c>
      <c r="J525" s="127">
        <v>-0.65405831363278177</v>
      </c>
      <c r="K525" s="117">
        <v>1502</v>
      </c>
      <c r="L525" s="127">
        <v>-0.22457408363448628</v>
      </c>
      <c r="M525" s="117">
        <v>2380</v>
      </c>
      <c r="N525" s="127">
        <v>-0.46815642458100559</v>
      </c>
      <c r="O525" s="182"/>
      <c r="P525" s="135"/>
      <c r="Q525" s="128"/>
      <c r="R525" s="135"/>
      <c r="S525" s="128"/>
      <c r="T525" s="186"/>
      <c r="U525" s="182"/>
      <c r="V525" s="135"/>
      <c r="W525" s="128"/>
      <c r="X525" s="135"/>
      <c r="Y525" s="128"/>
      <c r="Z525" s="186"/>
      <c r="AA525" s="180">
        <v>1902</v>
      </c>
      <c r="AB525" s="127">
        <v>-0.19848293299620734</v>
      </c>
      <c r="AC525" s="117">
        <v>1338</v>
      </c>
      <c r="AD525" s="127">
        <v>-0.17458359037631088</v>
      </c>
      <c r="AE525" s="117">
        <v>3240</v>
      </c>
      <c r="AF525" s="127">
        <v>-0.18878317476214324</v>
      </c>
      <c r="AG525" s="182"/>
      <c r="AH525" s="135"/>
      <c r="AI525" s="128"/>
      <c r="AJ525" s="135"/>
      <c r="AK525" s="128"/>
      <c r="AL525" s="186"/>
      <c r="AM525" s="180">
        <v>204</v>
      </c>
      <c r="AN525" s="127">
        <v>-0.28169014084507038</v>
      </c>
      <c r="AO525" s="180">
        <v>0</v>
      </c>
      <c r="AP525" s="127">
        <v>-1</v>
      </c>
      <c r="AQ525" s="117">
        <v>0</v>
      </c>
      <c r="AR525" s="127" t="s">
        <v>90</v>
      </c>
      <c r="AS525" s="117">
        <v>0</v>
      </c>
      <c r="AT525" s="127">
        <v>-1</v>
      </c>
    </row>
    <row r="526" spans="2:46" s="4" customFormat="1" ht="15" hidden="1" customHeight="1" outlineLevel="1" x14ac:dyDescent="0.25">
      <c r="B526" s="52" t="s">
        <v>89</v>
      </c>
      <c r="C526" s="180">
        <v>2763</v>
      </c>
      <c r="D526" s="127">
        <v>-0.42461474385672637</v>
      </c>
      <c r="E526" s="117">
        <v>2666</v>
      </c>
      <c r="F526" s="127">
        <v>-0.19407496977025396</v>
      </c>
      <c r="G526" s="117">
        <v>5429</v>
      </c>
      <c r="H526" s="127">
        <v>-0.33057953144266339</v>
      </c>
      <c r="I526" s="180">
        <v>686</v>
      </c>
      <c r="J526" s="127">
        <v>-0.68804001819008642</v>
      </c>
      <c r="K526" s="117">
        <v>1612</v>
      </c>
      <c r="L526" s="127">
        <v>-0.16649431230610134</v>
      </c>
      <c r="M526" s="117">
        <v>2298</v>
      </c>
      <c r="N526" s="127">
        <v>-0.44398741834018873</v>
      </c>
      <c r="O526" s="182"/>
      <c r="P526" s="135"/>
      <c r="Q526" s="128"/>
      <c r="R526" s="135"/>
      <c r="S526" s="128"/>
      <c r="T526" s="186"/>
      <c r="U526" s="182"/>
      <c r="V526" s="135"/>
      <c r="W526" s="128"/>
      <c r="X526" s="135"/>
      <c r="Y526" s="128"/>
      <c r="Z526" s="186"/>
      <c r="AA526" s="180">
        <v>1875</v>
      </c>
      <c r="AB526" s="127">
        <v>-0.14695177434030937</v>
      </c>
      <c r="AC526" s="117">
        <v>1054</v>
      </c>
      <c r="AD526" s="127">
        <v>-0.21577380952380953</v>
      </c>
      <c r="AE526" s="117">
        <v>2929</v>
      </c>
      <c r="AF526" s="127">
        <v>-0.17306606437041216</v>
      </c>
      <c r="AG526" s="182"/>
      <c r="AH526" s="135"/>
      <c r="AI526" s="128"/>
      <c r="AJ526" s="135"/>
      <c r="AK526" s="128"/>
      <c r="AL526" s="186"/>
      <c r="AM526" s="180">
        <v>202</v>
      </c>
      <c r="AN526" s="127">
        <v>-0.50123456790123455</v>
      </c>
      <c r="AO526" s="180">
        <v>0</v>
      </c>
      <c r="AP526" s="127" t="s">
        <v>90</v>
      </c>
      <c r="AQ526" s="117">
        <v>0</v>
      </c>
      <c r="AR526" s="127">
        <v>-1</v>
      </c>
      <c r="AS526" s="117">
        <v>0</v>
      </c>
      <c r="AT526" s="127">
        <v>-1</v>
      </c>
    </row>
    <row r="527" spans="2:46" s="4" customFormat="1" ht="15.75" collapsed="1" x14ac:dyDescent="0.25">
      <c r="B527" s="64">
        <v>1979</v>
      </c>
      <c r="C527" s="184">
        <v>26860</v>
      </c>
      <c r="D527" s="66">
        <v>-4.8293944655068533E-2</v>
      </c>
      <c r="E527" s="185">
        <v>24236</v>
      </c>
      <c r="F527" s="66">
        <v>9.2006848697846255E-2</v>
      </c>
      <c r="G527" s="185">
        <v>51096</v>
      </c>
      <c r="H527" s="66">
        <v>1.3467679552531919E-2</v>
      </c>
      <c r="I527" s="184">
        <v>10394</v>
      </c>
      <c r="J527" s="66">
        <v>-9.119524350791286E-2</v>
      </c>
      <c r="K527" s="185">
        <v>14389</v>
      </c>
      <c r="L527" s="66">
        <v>9.1812732377266837E-2</v>
      </c>
      <c r="M527" s="185">
        <v>24783</v>
      </c>
      <c r="N527" s="66">
        <v>6.7842053948652392E-3</v>
      </c>
      <c r="O527" s="183"/>
      <c r="P527" s="66"/>
      <c r="Q527" s="65"/>
      <c r="R527" s="66"/>
      <c r="S527" s="65"/>
      <c r="T527" s="187"/>
      <c r="U527" s="183"/>
      <c r="V527" s="66"/>
      <c r="W527" s="65"/>
      <c r="X527" s="66"/>
      <c r="Y527" s="65"/>
      <c r="Z527" s="187"/>
      <c r="AA527" s="184">
        <v>14638</v>
      </c>
      <c r="AB527" s="66">
        <v>-2.2960886397009772E-2</v>
      </c>
      <c r="AC527" s="185">
        <v>9840</v>
      </c>
      <c r="AD527" s="66">
        <v>9.6378830083565514E-2</v>
      </c>
      <c r="AE527" s="185">
        <v>24478</v>
      </c>
      <c r="AF527" s="66">
        <v>2.1747297240889862E-2</v>
      </c>
      <c r="AG527" s="183"/>
      <c r="AH527" s="66"/>
      <c r="AI527" s="65"/>
      <c r="AJ527" s="66"/>
      <c r="AK527" s="65"/>
      <c r="AL527" s="187"/>
      <c r="AM527" s="184">
        <v>1824</v>
      </c>
      <c r="AN527" s="66">
        <v>4.2881646655231531E-2</v>
      </c>
      <c r="AO527" s="184">
        <v>4</v>
      </c>
      <c r="AP527" s="66">
        <v>-0.92727272727272725</v>
      </c>
      <c r="AQ527" s="185">
        <v>7</v>
      </c>
      <c r="AR527" s="66">
        <v>-0.82499999999999996</v>
      </c>
      <c r="AS527" s="185">
        <v>11</v>
      </c>
      <c r="AT527" s="66">
        <v>-0.88421052631578945</v>
      </c>
    </row>
    <row r="528" spans="2:46" s="4" customFormat="1" ht="15" hidden="1" customHeight="1" outlineLevel="1" x14ac:dyDescent="0.25">
      <c r="B528" s="52" t="s">
        <v>78</v>
      </c>
      <c r="C528" s="180">
        <v>3822</v>
      </c>
      <c r="D528" s="127" t="s">
        <v>90</v>
      </c>
      <c r="E528" s="117">
        <v>4056</v>
      </c>
      <c r="F528" s="127" t="s">
        <v>90</v>
      </c>
      <c r="G528" s="117">
        <v>7878</v>
      </c>
      <c r="H528" s="127" t="s">
        <v>90</v>
      </c>
      <c r="I528" s="180">
        <v>908</v>
      </c>
      <c r="J528" s="127" t="s">
        <v>90</v>
      </c>
      <c r="K528" s="117">
        <v>2553</v>
      </c>
      <c r="L528" s="127" t="s">
        <v>90</v>
      </c>
      <c r="M528" s="117">
        <v>3461</v>
      </c>
      <c r="N528" s="127" t="s">
        <v>90</v>
      </c>
      <c r="O528" s="182"/>
      <c r="P528" s="135"/>
      <c r="Q528" s="128"/>
      <c r="R528" s="135"/>
      <c r="S528" s="128"/>
      <c r="T528" s="186"/>
      <c r="U528" s="182"/>
      <c r="V528" s="135"/>
      <c r="W528" s="128"/>
      <c r="X528" s="135"/>
      <c r="Y528" s="128"/>
      <c r="Z528" s="186"/>
      <c r="AA528" s="180">
        <v>2617</v>
      </c>
      <c r="AB528" s="127" t="s">
        <v>90</v>
      </c>
      <c r="AC528" s="117">
        <v>1503</v>
      </c>
      <c r="AD528" s="127" t="s">
        <v>90</v>
      </c>
      <c r="AE528" s="117">
        <v>4120</v>
      </c>
      <c r="AF528" s="127" t="s">
        <v>90</v>
      </c>
      <c r="AG528" s="182"/>
      <c r="AH528" s="135"/>
      <c r="AI528" s="128"/>
      <c r="AJ528" s="135"/>
      <c r="AK528" s="128"/>
      <c r="AL528" s="186"/>
      <c r="AM528" s="180">
        <v>259</v>
      </c>
      <c r="AN528" s="127" t="s">
        <v>90</v>
      </c>
      <c r="AO528" s="180">
        <v>38</v>
      </c>
      <c r="AP528" s="127" t="s">
        <v>90</v>
      </c>
      <c r="AQ528" s="117">
        <v>0</v>
      </c>
      <c r="AR528" s="127" t="s">
        <v>90</v>
      </c>
      <c r="AS528" s="117">
        <v>38</v>
      </c>
      <c r="AT528" s="127" t="s">
        <v>90</v>
      </c>
    </row>
    <row r="529" spans="2:46" s="4" customFormat="1" ht="15" hidden="1" customHeight="1" outlineLevel="1" x14ac:dyDescent="0.25">
      <c r="B529" s="52" t="s">
        <v>79</v>
      </c>
      <c r="C529" s="180">
        <v>3573</v>
      </c>
      <c r="D529" s="127" t="s">
        <v>90</v>
      </c>
      <c r="E529" s="117">
        <v>2970</v>
      </c>
      <c r="F529" s="127" t="s">
        <v>90</v>
      </c>
      <c r="G529" s="117">
        <v>6543</v>
      </c>
      <c r="H529" s="127" t="s">
        <v>90</v>
      </c>
      <c r="I529" s="180">
        <v>731</v>
      </c>
      <c r="J529" s="127" t="s">
        <v>90</v>
      </c>
      <c r="K529" s="117">
        <v>1296</v>
      </c>
      <c r="L529" s="127" t="s">
        <v>90</v>
      </c>
      <c r="M529" s="117">
        <v>2027</v>
      </c>
      <c r="N529" s="127" t="s">
        <v>90</v>
      </c>
      <c r="O529" s="182"/>
      <c r="P529" s="135"/>
      <c r="Q529" s="128"/>
      <c r="R529" s="135"/>
      <c r="S529" s="128"/>
      <c r="T529" s="186"/>
      <c r="U529" s="182"/>
      <c r="V529" s="135"/>
      <c r="W529" s="128"/>
      <c r="X529" s="135"/>
      <c r="Y529" s="128"/>
      <c r="Z529" s="186"/>
      <c r="AA529" s="180">
        <v>2613</v>
      </c>
      <c r="AB529" s="127" t="s">
        <v>90</v>
      </c>
      <c r="AC529" s="117">
        <v>1674</v>
      </c>
      <c r="AD529" s="127" t="s">
        <v>90</v>
      </c>
      <c r="AE529" s="117">
        <v>4287</v>
      </c>
      <c r="AF529" s="127" t="s">
        <v>90</v>
      </c>
      <c r="AG529" s="182"/>
      <c r="AH529" s="135"/>
      <c r="AI529" s="128"/>
      <c r="AJ529" s="135"/>
      <c r="AK529" s="128"/>
      <c r="AL529" s="186"/>
      <c r="AM529" s="180">
        <v>227</v>
      </c>
      <c r="AN529" s="127" t="s">
        <v>90</v>
      </c>
      <c r="AO529" s="180">
        <v>2</v>
      </c>
      <c r="AP529" s="127" t="s">
        <v>90</v>
      </c>
      <c r="AQ529" s="117">
        <v>0</v>
      </c>
      <c r="AR529" s="127" t="s">
        <v>90</v>
      </c>
      <c r="AS529" s="117">
        <v>2</v>
      </c>
      <c r="AT529" s="127" t="s">
        <v>90</v>
      </c>
    </row>
    <row r="530" spans="2:46" s="4" customFormat="1" ht="15" hidden="1" customHeight="1" outlineLevel="1" x14ac:dyDescent="0.25">
      <c r="B530" s="52" t="s">
        <v>80</v>
      </c>
      <c r="C530" s="180">
        <v>4028</v>
      </c>
      <c r="D530" s="127" t="s">
        <v>90</v>
      </c>
      <c r="E530" s="117">
        <v>2392</v>
      </c>
      <c r="F530" s="127" t="s">
        <v>90</v>
      </c>
      <c r="G530" s="117">
        <v>6420</v>
      </c>
      <c r="H530" s="127" t="s">
        <v>90</v>
      </c>
      <c r="I530" s="180">
        <v>1398</v>
      </c>
      <c r="J530" s="127" t="s">
        <v>90</v>
      </c>
      <c r="K530" s="117">
        <v>1008</v>
      </c>
      <c r="L530" s="127" t="s">
        <v>90</v>
      </c>
      <c r="M530" s="117">
        <v>2406</v>
      </c>
      <c r="N530" s="127" t="s">
        <v>90</v>
      </c>
      <c r="O530" s="182"/>
      <c r="P530" s="135"/>
      <c r="Q530" s="128"/>
      <c r="R530" s="135"/>
      <c r="S530" s="128"/>
      <c r="T530" s="186"/>
      <c r="U530" s="182"/>
      <c r="V530" s="135"/>
      <c r="W530" s="128"/>
      <c r="X530" s="135"/>
      <c r="Y530" s="128"/>
      <c r="Z530" s="186"/>
      <c r="AA530" s="180">
        <v>2387</v>
      </c>
      <c r="AB530" s="127" t="s">
        <v>90</v>
      </c>
      <c r="AC530" s="117">
        <v>1381</v>
      </c>
      <c r="AD530" s="127" t="s">
        <v>90</v>
      </c>
      <c r="AE530" s="117">
        <v>3768</v>
      </c>
      <c r="AF530" s="127" t="s">
        <v>90</v>
      </c>
      <c r="AG530" s="182"/>
      <c r="AH530" s="135"/>
      <c r="AI530" s="128"/>
      <c r="AJ530" s="135"/>
      <c r="AK530" s="128"/>
      <c r="AL530" s="186"/>
      <c r="AM530" s="180">
        <v>240</v>
      </c>
      <c r="AN530" s="127" t="s">
        <v>90</v>
      </c>
      <c r="AO530" s="180">
        <v>3</v>
      </c>
      <c r="AP530" s="127" t="s">
        <v>90</v>
      </c>
      <c r="AQ530" s="117">
        <v>3</v>
      </c>
      <c r="AR530" s="127" t="s">
        <v>90</v>
      </c>
      <c r="AS530" s="117">
        <v>6</v>
      </c>
      <c r="AT530" s="127" t="s">
        <v>90</v>
      </c>
    </row>
    <row r="531" spans="2:46" s="4" customFormat="1" ht="15" hidden="1" customHeight="1" outlineLevel="1" x14ac:dyDescent="0.25">
      <c r="B531" s="52" t="s">
        <v>81</v>
      </c>
      <c r="C531" s="180">
        <v>1054</v>
      </c>
      <c r="D531" s="127" t="s">
        <v>90</v>
      </c>
      <c r="E531" s="117">
        <v>1785</v>
      </c>
      <c r="F531" s="127" t="s">
        <v>90</v>
      </c>
      <c r="G531" s="117">
        <v>2839</v>
      </c>
      <c r="H531" s="127" t="s">
        <v>90</v>
      </c>
      <c r="I531" s="180">
        <v>278</v>
      </c>
      <c r="J531" s="127" t="s">
        <v>90</v>
      </c>
      <c r="K531" s="117">
        <v>1632</v>
      </c>
      <c r="L531" s="127" t="s">
        <v>90</v>
      </c>
      <c r="M531" s="117">
        <v>1910</v>
      </c>
      <c r="N531" s="127" t="s">
        <v>90</v>
      </c>
      <c r="O531" s="182"/>
      <c r="P531" s="135"/>
      <c r="Q531" s="128"/>
      <c r="R531" s="135"/>
      <c r="S531" s="128"/>
      <c r="T531" s="186"/>
      <c r="U531" s="182"/>
      <c r="V531" s="135"/>
      <c r="W531" s="128"/>
      <c r="X531" s="135"/>
      <c r="Y531" s="128"/>
      <c r="Z531" s="186"/>
      <c r="AA531" s="180">
        <v>730</v>
      </c>
      <c r="AB531" s="127" t="s">
        <v>90</v>
      </c>
      <c r="AC531" s="117">
        <v>150</v>
      </c>
      <c r="AD531" s="127" t="s">
        <v>90</v>
      </c>
      <c r="AE531" s="117">
        <v>880</v>
      </c>
      <c r="AF531" s="127" t="s">
        <v>90</v>
      </c>
      <c r="AG531" s="182"/>
      <c r="AH531" s="135"/>
      <c r="AI531" s="128"/>
      <c r="AJ531" s="135"/>
      <c r="AK531" s="128"/>
      <c r="AL531" s="186"/>
      <c r="AM531" s="180">
        <v>46</v>
      </c>
      <c r="AN531" s="127" t="s">
        <v>90</v>
      </c>
      <c r="AO531" s="180">
        <v>0</v>
      </c>
      <c r="AP531" s="127" t="s">
        <v>90</v>
      </c>
      <c r="AQ531" s="117">
        <v>3</v>
      </c>
      <c r="AR531" s="127" t="s">
        <v>90</v>
      </c>
      <c r="AS531" s="117">
        <v>3</v>
      </c>
      <c r="AT531" s="127" t="s">
        <v>90</v>
      </c>
    </row>
    <row r="532" spans="2:46" s="4" customFormat="1" ht="15" hidden="1" customHeight="1" outlineLevel="1" x14ac:dyDescent="0.25">
      <c r="B532" s="52" t="s">
        <v>82</v>
      </c>
      <c r="C532" s="180">
        <v>543</v>
      </c>
      <c r="D532" s="127" t="s">
        <v>90</v>
      </c>
      <c r="E532" s="117">
        <v>782</v>
      </c>
      <c r="F532" s="127" t="s">
        <v>90</v>
      </c>
      <c r="G532" s="117">
        <v>1325</v>
      </c>
      <c r="H532" s="127" t="s">
        <v>90</v>
      </c>
      <c r="I532" s="180">
        <v>323</v>
      </c>
      <c r="J532" s="127" t="s">
        <v>90</v>
      </c>
      <c r="K532" s="117">
        <v>722</v>
      </c>
      <c r="L532" s="127" t="s">
        <v>90</v>
      </c>
      <c r="M532" s="117">
        <v>1045</v>
      </c>
      <c r="N532" s="127" t="s">
        <v>90</v>
      </c>
      <c r="O532" s="182"/>
      <c r="P532" s="135"/>
      <c r="Q532" s="128"/>
      <c r="R532" s="135"/>
      <c r="S532" s="128"/>
      <c r="T532" s="186"/>
      <c r="U532" s="182"/>
      <c r="V532" s="135"/>
      <c r="W532" s="128"/>
      <c r="X532" s="135"/>
      <c r="Y532" s="128"/>
      <c r="Z532" s="186"/>
      <c r="AA532" s="180">
        <v>210</v>
      </c>
      <c r="AB532" s="127" t="s">
        <v>90</v>
      </c>
      <c r="AC532" s="117">
        <v>60</v>
      </c>
      <c r="AD532" s="127" t="s">
        <v>90</v>
      </c>
      <c r="AE532" s="117">
        <v>270</v>
      </c>
      <c r="AF532" s="127" t="s">
        <v>90</v>
      </c>
      <c r="AG532" s="182"/>
      <c r="AH532" s="135"/>
      <c r="AI532" s="128"/>
      <c r="AJ532" s="135"/>
      <c r="AK532" s="128"/>
      <c r="AL532" s="186"/>
      <c r="AM532" s="180">
        <v>10</v>
      </c>
      <c r="AN532" s="127" t="s">
        <v>90</v>
      </c>
      <c r="AO532" s="180">
        <v>0</v>
      </c>
      <c r="AP532" s="127" t="s">
        <v>90</v>
      </c>
      <c r="AQ532" s="117">
        <v>0</v>
      </c>
      <c r="AR532" s="127" t="s">
        <v>90</v>
      </c>
      <c r="AS532" s="117">
        <v>0</v>
      </c>
      <c r="AT532" s="127" t="s">
        <v>90</v>
      </c>
    </row>
    <row r="533" spans="2:46" s="4" customFormat="1" ht="15" hidden="1" customHeight="1" outlineLevel="1" x14ac:dyDescent="0.25">
      <c r="B533" s="52" t="s">
        <v>83</v>
      </c>
      <c r="C533" s="180">
        <v>405</v>
      </c>
      <c r="D533" s="127" t="s">
        <v>90</v>
      </c>
      <c r="E533" s="117">
        <v>828</v>
      </c>
      <c r="F533" s="127" t="s">
        <v>90</v>
      </c>
      <c r="G533" s="117">
        <v>1233</v>
      </c>
      <c r="H533" s="127" t="s">
        <v>90</v>
      </c>
      <c r="I533" s="180">
        <v>213</v>
      </c>
      <c r="J533" s="127" t="s">
        <v>90</v>
      </c>
      <c r="K533" s="117">
        <v>753</v>
      </c>
      <c r="L533" s="127" t="s">
        <v>90</v>
      </c>
      <c r="M533" s="117">
        <v>966</v>
      </c>
      <c r="N533" s="127" t="s">
        <v>90</v>
      </c>
      <c r="O533" s="182"/>
      <c r="P533" s="135"/>
      <c r="Q533" s="128"/>
      <c r="R533" s="135"/>
      <c r="S533" s="128"/>
      <c r="T533" s="186"/>
      <c r="U533" s="182"/>
      <c r="V533" s="135"/>
      <c r="W533" s="128"/>
      <c r="X533" s="135"/>
      <c r="Y533" s="128"/>
      <c r="Z533" s="186"/>
      <c r="AA533" s="180">
        <v>171</v>
      </c>
      <c r="AB533" s="127" t="s">
        <v>90</v>
      </c>
      <c r="AC533" s="117">
        <v>72</v>
      </c>
      <c r="AD533" s="127" t="s">
        <v>90</v>
      </c>
      <c r="AE533" s="117">
        <v>243</v>
      </c>
      <c r="AF533" s="127" t="s">
        <v>90</v>
      </c>
      <c r="AG533" s="182"/>
      <c r="AH533" s="135"/>
      <c r="AI533" s="128"/>
      <c r="AJ533" s="135"/>
      <c r="AK533" s="128"/>
      <c r="AL533" s="186"/>
      <c r="AM533" s="180">
        <v>20</v>
      </c>
      <c r="AN533" s="127" t="s">
        <v>90</v>
      </c>
      <c r="AO533" s="180">
        <v>1</v>
      </c>
      <c r="AP533" s="127" t="s">
        <v>90</v>
      </c>
      <c r="AQ533" s="117">
        <v>3</v>
      </c>
      <c r="AR533" s="127" t="s">
        <v>90</v>
      </c>
      <c r="AS533" s="117">
        <v>4</v>
      </c>
      <c r="AT533" s="127" t="s">
        <v>90</v>
      </c>
    </row>
    <row r="534" spans="2:46" s="4" customFormat="1" ht="15" hidden="1" customHeight="1" outlineLevel="1" x14ac:dyDescent="0.25">
      <c r="B534" s="52" t="s">
        <v>84</v>
      </c>
      <c r="C534" s="180">
        <v>443</v>
      </c>
      <c r="D534" s="127" t="s">
        <v>90</v>
      </c>
      <c r="E534" s="117">
        <v>192</v>
      </c>
      <c r="F534" s="127" t="s">
        <v>90</v>
      </c>
      <c r="G534" s="117">
        <v>635</v>
      </c>
      <c r="H534" s="127" t="s">
        <v>90</v>
      </c>
      <c r="I534" s="180">
        <v>215</v>
      </c>
      <c r="J534" s="127" t="s">
        <v>90</v>
      </c>
      <c r="K534" s="117">
        <v>148</v>
      </c>
      <c r="L534" s="127" t="s">
        <v>90</v>
      </c>
      <c r="M534" s="117">
        <v>363</v>
      </c>
      <c r="N534" s="127" t="s">
        <v>90</v>
      </c>
      <c r="O534" s="182"/>
      <c r="P534" s="135"/>
      <c r="Q534" s="128"/>
      <c r="R534" s="135"/>
      <c r="S534" s="128"/>
      <c r="T534" s="186"/>
      <c r="U534" s="182"/>
      <c r="V534" s="135"/>
      <c r="W534" s="128"/>
      <c r="X534" s="135"/>
      <c r="Y534" s="128"/>
      <c r="Z534" s="186"/>
      <c r="AA534" s="180">
        <v>224</v>
      </c>
      <c r="AB534" s="127" t="s">
        <v>90</v>
      </c>
      <c r="AC534" s="117">
        <v>44</v>
      </c>
      <c r="AD534" s="127" t="s">
        <v>90</v>
      </c>
      <c r="AE534" s="117">
        <v>268</v>
      </c>
      <c r="AF534" s="127" t="s">
        <v>90</v>
      </c>
      <c r="AG534" s="182"/>
      <c r="AH534" s="135"/>
      <c r="AI534" s="128"/>
      <c r="AJ534" s="135"/>
      <c r="AK534" s="128"/>
      <c r="AL534" s="186"/>
      <c r="AM534" s="180">
        <v>4</v>
      </c>
      <c r="AN534" s="127" t="s">
        <v>90</v>
      </c>
      <c r="AO534" s="180">
        <v>0</v>
      </c>
      <c r="AP534" s="127" t="s">
        <v>90</v>
      </c>
      <c r="AQ534" s="117">
        <v>0</v>
      </c>
      <c r="AR534" s="127" t="s">
        <v>90</v>
      </c>
      <c r="AS534" s="117">
        <v>0</v>
      </c>
      <c r="AT534" s="127" t="s">
        <v>90</v>
      </c>
    </row>
    <row r="535" spans="2:46" s="4" customFormat="1" ht="15" hidden="1" customHeight="1" outlineLevel="1" x14ac:dyDescent="0.25">
      <c r="B535" s="52" t="s">
        <v>85</v>
      </c>
      <c r="C535" s="180">
        <v>472</v>
      </c>
      <c r="D535" s="127" t="s">
        <v>90</v>
      </c>
      <c r="E535" s="117">
        <v>232</v>
      </c>
      <c r="F535" s="127" t="s">
        <v>90</v>
      </c>
      <c r="G535" s="117">
        <v>704</v>
      </c>
      <c r="H535" s="127" t="s">
        <v>90</v>
      </c>
      <c r="I535" s="180">
        <v>304</v>
      </c>
      <c r="J535" s="127" t="s">
        <v>90</v>
      </c>
      <c r="K535" s="117">
        <v>177</v>
      </c>
      <c r="L535" s="127" t="s">
        <v>90</v>
      </c>
      <c r="M535" s="117">
        <v>481</v>
      </c>
      <c r="N535" s="127" t="s">
        <v>90</v>
      </c>
      <c r="O535" s="182"/>
      <c r="P535" s="135"/>
      <c r="Q535" s="128"/>
      <c r="R535" s="135"/>
      <c r="S535" s="128"/>
      <c r="T535" s="186"/>
      <c r="U535" s="182"/>
      <c r="V535" s="135"/>
      <c r="W535" s="128"/>
      <c r="X535" s="135"/>
      <c r="Y535" s="128"/>
      <c r="Z535" s="186"/>
      <c r="AA535" s="180">
        <v>157</v>
      </c>
      <c r="AB535" s="127" t="s">
        <v>90</v>
      </c>
      <c r="AC535" s="117">
        <v>55</v>
      </c>
      <c r="AD535" s="127" t="s">
        <v>90</v>
      </c>
      <c r="AE535" s="117">
        <v>212</v>
      </c>
      <c r="AF535" s="127" t="s">
        <v>90</v>
      </c>
      <c r="AG535" s="182"/>
      <c r="AH535" s="135"/>
      <c r="AI535" s="128"/>
      <c r="AJ535" s="135"/>
      <c r="AK535" s="128"/>
      <c r="AL535" s="186"/>
      <c r="AM535" s="180">
        <v>11</v>
      </c>
      <c r="AN535" s="127" t="s">
        <v>90</v>
      </c>
      <c r="AO535" s="180">
        <v>0</v>
      </c>
      <c r="AP535" s="127" t="s">
        <v>90</v>
      </c>
      <c r="AQ535" s="117">
        <v>0</v>
      </c>
      <c r="AR535" s="127" t="s">
        <v>90</v>
      </c>
      <c r="AS535" s="117">
        <v>0</v>
      </c>
      <c r="AT535" s="127" t="s">
        <v>90</v>
      </c>
    </row>
    <row r="536" spans="2:46" s="4" customFormat="1" ht="15" hidden="1" customHeight="1" outlineLevel="1" x14ac:dyDescent="0.25">
      <c r="B536" s="52" t="s">
        <v>86</v>
      </c>
      <c r="C536" s="180">
        <v>1313</v>
      </c>
      <c r="D536" s="127" t="s">
        <v>90</v>
      </c>
      <c r="E536" s="117">
        <v>218</v>
      </c>
      <c r="F536" s="127" t="s">
        <v>90</v>
      </c>
      <c r="G536" s="117">
        <v>1531</v>
      </c>
      <c r="H536" s="127" t="s">
        <v>90</v>
      </c>
      <c r="I536" s="180">
        <v>1132</v>
      </c>
      <c r="J536" s="127" t="s">
        <v>90</v>
      </c>
      <c r="K536" s="117">
        <v>171</v>
      </c>
      <c r="L536" s="127" t="s">
        <v>90</v>
      </c>
      <c r="M536" s="117">
        <v>1303</v>
      </c>
      <c r="N536" s="127" t="s">
        <v>90</v>
      </c>
      <c r="O536" s="182"/>
      <c r="P536" s="135"/>
      <c r="Q536" s="128"/>
      <c r="R536" s="135"/>
      <c r="S536" s="128"/>
      <c r="T536" s="186"/>
      <c r="U536" s="182"/>
      <c r="V536" s="135"/>
      <c r="W536" s="128"/>
      <c r="X536" s="135"/>
      <c r="Y536" s="128"/>
      <c r="Z536" s="186"/>
      <c r="AA536" s="180">
        <v>170</v>
      </c>
      <c r="AB536" s="127" t="s">
        <v>90</v>
      </c>
      <c r="AC536" s="117">
        <v>47</v>
      </c>
      <c r="AD536" s="127" t="s">
        <v>90</v>
      </c>
      <c r="AE536" s="117">
        <v>217</v>
      </c>
      <c r="AF536" s="127" t="s">
        <v>90</v>
      </c>
      <c r="AG536" s="182"/>
      <c r="AH536" s="135"/>
      <c r="AI536" s="128"/>
      <c r="AJ536" s="135"/>
      <c r="AK536" s="128"/>
      <c r="AL536" s="186"/>
      <c r="AM536" s="180">
        <v>11</v>
      </c>
      <c r="AN536" s="127" t="s">
        <v>90</v>
      </c>
      <c r="AO536" s="180">
        <v>0</v>
      </c>
      <c r="AP536" s="127" t="s">
        <v>90</v>
      </c>
      <c r="AQ536" s="117">
        <v>0</v>
      </c>
      <c r="AR536" s="127" t="s">
        <v>90</v>
      </c>
      <c r="AS536" s="117">
        <v>0</v>
      </c>
      <c r="AT536" s="127" t="s">
        <v>90</v>
      </c>
    </row>
    <row r="537" spans="2:46" s="4" customFormat="1" ht="15" hidden="1" customHeight="1" outlineLevel="1" x14ac:dyDescent="0.25">
      <c r="B537" s="52" t="s">
        <v>87</v>
      </c>
      <c r="C537" s="180">
        <v>2570</v>
      </c>
      <c r="D537" s="127" t="s">
        <v>90</v>
      </c>
      <c r="E537" s="117">
        <v>1873</v>
      </c>
      <c r="F537" s="127" t="s">
        <v>90</v>
      </c>
      <c r="G537" s="117">
        <v>4443</v>
      </c>
      <c r="H537" s="127" t="s">
        <v>90</v>
      </c>
      <c r="I537" s="180">
        <v>1198</v>
      </c>
      <c r="J537" s="127" t="s">
        <v>90</v>
      </c>
      <c r="K537" s="117">
        <v>848</v>
      </c>
      <c r="L537" s="127" t="s">
        <v>90</v>
      </c>
      <c r="M537" s="117">
        <v>2046</v>
      </c>
      <c r="N537" s="127" t="s">
        <v>90</v>
      </c>
      <c r="O537" s="182"/>
      <c r="P537" s="135"/>
      <c r="Q537" s="128"/>
      <c r="R537" s="135"/>
      <c r="S537" s="128"/>
      <c r="T537" s="186"/>
      <c r="U537" s="182"/>
      <c r="V537" s="135"/>
      <c r="W537" s="128"/>
      <c r="X537" s="135"/>
      <c r="Y537" s="128"/>
      <c r="Z537" s="186"/>
      <c r="AA537" s="180">
        <v>1132</v>
      </c>
      <c r="AB537" s="127" t="s">
        <v>90</v>
      </c>
      <c r="AC537" s="117">
        <v>1024</v>
      </c>
      <c r="AD537" s="127" t="s">
        <v>90</v>
      </c>
      <c r="AE537" s="117">
        <v>2156</v>
      </c>
      <c r="AF537" s="127" t="s">
        <v>90</v>
      </c>
      <c r="AG537" s="182"/>
      <c r="AH537" s="135"/>
      <c r="AI537" s="128"/>
      <c r="AJ537" s="135"/>
      <c r="AK537" s="128"/>
      <c r="AL537" s="186"/>
      <c r="AM537" s="180">
        <v>232</v>
      </c>
      <c r="AN537" s="127" t="s">
        <v>90</v>
      </c>
      <c r="AO537" s="180">
        <v>8</v>
      </c>
      <c r="AP537" s="127" t="s">
        <v>90</v>
      </c>
      <c r="AQ537" s="117">
        <v>1</v>
      </c>
      <c r="AR537" s="127" t="s">
        <v>90</v>
      </c>
      <c r="AS537" s="117">
        <v>9</v>
      </c>
      <c r="AT537" s="127" t="s">
        <v>90</v>
      </c>
    </row>
    <row r="538" spans="2:46" s="4" customFormat="1" ht="15" hidden="1" customHeight="1" outlineLevel="1" x14ac:dyDescent="0.25">
      <c r="B538" s="52" t="s">
        <v>88</v>
      </c>
      <c r="C538" s="180">
        <v>5198</v>
      </c>
      <c r="D538" s="127" t="s">
        <v>90</v>
      </c>
      <c r="E538" s="117">
        <v>3558</v>
      </c>
      <c r="F538" s="127" t="s">
        <v>90</v>
      </c>
      <c r="G538" s="117">
        <v>8756</v>
      </c>
      <c r="H538" s="127" t="s">
        <v>90</v>
      </c>
      <c r="I538" s="180">
        <v>2538</v>
      </c>
      <c r="J538" s="127" t="s">
        <v>90</v>
      </c>
      <c r="K538" s="117">
        <v>1937</v>
      </c>
      <c r="L538" s="127" t="s">
        <v>90</v>
      </c>
      <c r="M538" s="117">
        <v>4475</v>
      </c>
      <c r="N538" s="127" t="s">
        <v>90</v>
      </c>
      <c r="O538" s="182"/>
      <c r="P538" s="135"/>
      <c r="Q538" s="128"/>
      <c r="R538" s="135"/>
      <c r="S538" s="128"/>
      <c r="T538" s="186"/>
      <c r="U538" s="182"/>
      <c r="V538" s="135"/>
      <c r="W538" s="128"/>
      <c r="X538" s="135"/>
      <c r="Y538" s="128"/>
      <c r="Z538" s="186"/>
      <c r="AA538" s="180">
        <v>2373</v>
      </c>
      <c r="AB538" s="127" t="s">
        <v>90</v>
      </c>
      <c r="AC538" s="117">
        <v>1621</v>
      </c>
      <c r="AD538" s="127" t="s">
        <v>90</v>
      </c>
      <c r="AE538" s="117">
        <v>3994</v>
      </c>
      <c r="AF538" s="127" t="s">
        <v>90</v>
      </c>
      <c r="AG538" s="182"/>
      <c r="AH538" s="135"/>
      <c r="AI538" s="128"/>
      <c r="AJ538" s="135"/>
      <c r="AK538" s="128"/>
      <c r="AL538" s="186"/>
      <c r="AM538" s="180">
        <v>284</v>
      </c>
      <c r="AN538" s="127" t="s">
        <v>90</v>
      </c>
      <c r="AO538" s="180">
        <v>3</v>
      </c>
      <c r="AP538" s="127" t="s">
        <v>90</v>
      </c>
      <c r="AQ538" s="117">
        <v>0</v>
      </c>
      <c r="AR538" s="127" t="s">
        <v>90</v>
      </c>
      <c r="AS538" s="117">
        <v>3</v>
      </c>
      <c r="AT538" s="127" t="s">
        <v>90</v>
      </c>
    </row>
    <row r="539" spans="2:46" s="4" customFormat="1" ht="15" hidden="1" customHeight="1" outlineLevel="1" x14ac:dyDescent="0.25">
      <c r="B539" s="52" t="s">
        <v>89</v>
      </c>
      <c r="C539" s="180">
        <v>4802</v>
      </c>
      <c r="D539" s="127" t="s">
        <v>90</v>
      </c>
      <c r="E539" s="117">
        <v>3308</v>
      </c>
      <c r="F539" s="127" t="s">
        <v>90</v>
      </c>
      <c r="G539" s="117">
        <v>8110</v>
      </c>
      <c r="H539" s="127" t="s">
        <v>90</v>
      </c>
      <c r="I539" s="180">
        <v>2199</v>
      </c>
      <c r="J539" s="127" t="s">
        <v>90</v>
      </c>
      <c r="K539" s="117">
        <v>1934</v>
      </c>
      <c r="L539" s="127" t="s">
        <v>90</v>
      </c>
      <c r="M539" s="117">
        <v>4133</v>
      </c>
      <c r="N539" s="127" t="s">
        <v>90</v>
      </c>
      <c r="O539" s="182"/>
      <c r="P539" s="135"/>
      <c r="Q539" s="128"/>
      <c r="R539" s="135"/>
      <c r="S539" s="128"/>
      <c r="T539" s="186"/>
      <c r="U539" s="182"/>
      <c r="V539" s="135"/>
      <c r="W539" s="128"/>
      <c r="X539" s="135"/>
      <c r="Y539" s="128"/>
      <c r="Z539" s="186"/>
      <c r="AA539" s="180">
        <v>2198</v>
      </c>
      <c r="AB539" s="127" t="s">
        <v>90</v>
      </c>
      <c r="AC539" s="117">
        <v>1344</v>
      </c>
      <c r="AD539" s="127" t="s">
        <v>90</v>
      </c>
      <c r="AE539" s="117">
        <v>3542</v>
      </c>
      <c r="AF539" s="127" t="s">
        <v>90</v>
      </c>
      <c r="AG539" s="182"/>
      <c r="AH539" s="135"/>
      <c r="AI539" s="128"/>
      <c r="AJ539" s="135"/>
      <c r="AK539" s="128"/>
      <c r="AL539" s="186"/>
      <c r="AM539" s="180">
        <v>405</v>
      </c>
      <c r="AN539" s="127" t="s">
        <v>90</v>
      </c>
      <c r="AO539" s="180">
        <v>0</v>
      </c>
      <c r="AP539" s="127" t="s">
        <v>90</v>
      </c>
      <c r="AQ539" s="117">
        <v>30</v>
      </c>
      <c r="AR539" s="127" t="s">
        <v>90</v>
      </c>
      <c r="AS539" s="117">
        <v>30</v>
      </c>
      <c r="AT539" s="127" t="s">
        <v>90</v>
      </c>
    </row>
    <row r="540" spans="2:46" s="4" customFormat="1" ht="16.5" collapsed="1" thickBot="1" x14ac:dyDescent="0.3">
      <c r="B540" s="64">
        <v>1978</v>
      </c>
      <c r="C540" s="184">
        <v>28223</v>
      </c>
      <c r="D540" s="66" t="s">
        <v>90</v>
      </c>
      <c r="E540" s="185">
        <v>22194</v>
      </c>
      <c r="F540" s="66" t="s">
        <v>90</v>
      </c>
      <c r="G540" s="185">
        <v>50417</v>
      </c>
      <c r="H540" s="66" t="s">
        <v>90</v>
      </c>
      <c r="I540" s="184">
        <v>11437</v>
      </c>
      <c r="J540" s="66" t="s">
        <v>90</v>
      </c>
      <c r="K540" s="185">
        <v>13179</v>
      </c>
      <c r="L540" s="66" t="s">
        <v>90</v>
      </c>
      <c r="M540" s="185">
        <v>24616</v>
      </c>
      <c r="N540" s="66" t="s">
        <v>90</v>
      </c>
      <c r="O540" s="188"/>
      <c r="P540" s="189"/>
      <c r="Q540" s="190"/>
      <c r="R540" s="189"/>
      <c r="S540" s="190"/>
      <c r="T540" s="191"/>
      <c r="U540" s="188"/>
      <c r="V540" s="189"/>
      <c r="W540" s="190"/>
      <c r="X540" s="189"/>
      <c r="Y540" s="190"/>
      <c r="Z540" s="191"/>
      <c r="AA540" s="184">
        <v>14982</v>
      </c>
      <c r="AB540" s="66" t="s">
        <v>90</v>
      </c>
      <c r="AC540" s="185">
        <v>8975</v>
      </c>
      <c r="AD540" s="66" t="s">
        <v>90</v>
      </c>
      <c r="AE540" s="185">
        <v>23957</v>
      </c>
      <c r="AF540" s="66" t="s">
        <v>90</v>
      </c>
      <c r="AG540" s="188"/>
      <c r="AH540" s="189"/>
      <c r="AI540" s="190"/>
      <c r="AJ540" s="189"/>
      <c r="AK540" s="190"/>
      <c r="AL540" s="191"/>
      <c r="AM540" s="184">
        <v>1749</v>
      </c>
      <c r="AN540" s="66" t="s">
        <v>90</v>
      </c>
      <c r="AO540" s="184">
        <v>55</v>
      </c>
      <c r="AP540" s="66" t="s">
        <v>90</v>
      </c>
      <c r="AQ540" s="185">
        <v>40</v>
      </c>
      <c r="AR540" s="66" t="s">
        <v>90</v>
      </c>
      <c r="AS540" s="185">
        <v>95</v>
      </c>
      <c r="AT540" s="66" t="s">
        <v>90</v>
      </c>
    </row>
    <row r="541" spans="2:46" s="141" customFormat="1" ht="6" customHeight="1" x14ac:dyDescent="0.25">
      <c r="B541" s="138"/>
      <c r="C541" s="139"/>
      <c r="D541" s="140"/>
      <c r="E541" s="139"/>
      <c r="F541" s="140"/>
      <c r="G541" s="139"/>
      <c r="H541" s="140"/>
      <c r="I541" s="139"/>
      <c r="J541" s="140"/>
      <c r="K541" s="139"/>
      <c r="L541" s="140"/>
      <c r="M541" s="139"/>
      <c r="N541" s="140"/>
      <c r="O541" s="139"/>
      <c r="P541" s="140"/>
      <c r="Q541" s="139"/>
      <c r="R541" s="140"/>
      <c r="S541" s="139"/>
      <c r="T541" s="140"/>
      <c r="U541" s="139"/>
      <c r="V541" s="140"/>
      <c r="W541" s="139"/>
      <c r="X541" s="140"/>
      <c r="Y541" s="139"/>
      <c r="Z541" s="140"/>
      <c r="AA541" s="139"/>
      <c r="AB541" s="140"/>
      <c r="AC541" s="139"/>
      <c r="AD541" s="140"/>
      <c r="AE541" s="139"/>
      <c r="AF541" s="140"/>
      <c r="AG541" s="139"/>
      <c r="AH541" s="140"/>
      <c r="AI541" s="139"/>
      <c r="AJ541" s="140"/>
      <c r="AK541" s="139"/>
      <c r="AL541" s="140"/>
      <c r="AM541" s="139"/>
      <c r="AN541" s="140"/>
      <c r="AO541" s="139"/>
      <c r="AP541" s="140"/>
      <c r="AQ541" s="139"/>
      <c r="AR541" s="140"/>
      <c r="AS541" s="139"/>
      <c r="AT541" s="140"/>
    </row>
    <row r="542" spans="2:46" s="141" customFormat="1" x14ac:dyDescent="0.25">
      <c r="B542" s="593" t="s">
        <v>128</v>
      </c>
      <c r="C542" s="593"/>
      <c r="D542" s="593"/>
      <c r="E542" s="593"/>
      <c r="F542" s="593"/>
      <c r="G542" s="593"/>
      <c r="H542" s="593"/>
      <c r="I542" s="192"/>
      <c r="J542" s="192"/>
      <c r="K542" s="192"/>
      <c r="L542" s="192"/>
      <c r="M542" s="192"/>
      <c r="N542" s="192"/>
      <c r="O542" s="192"/>
      <c r="P542" s="192"/>
      <c r="Q542" s="192"/>
      <c r="R542" s="192"/>
      <c r="S542" s="192"/>
      <c r="T542" s="192"/>
      <c r="U542" s="192"/>
      <c r="V542" s="192"/>
      <c r="W542" s="192"/>
      <c r="X542" s="192"/>
      <c r="Y542" s="192"/>
      <c r="Z542" s="192"/>
      <c r="AA542" s="192"/>
      <c r="AB542" s="192"/>
      <c r="AC542" s="192"/>
      <c r="AD542" s="192"/>
      <c r="AE542" s="192"/>
      <c r="AF542" s="192"/>
      <c r="AG542" s="192"/>
      <c r="AH542" s="192"/>
      <c r="AI542" s="192"/>
      <c r="AJ542" s="192"/>
      <c r="AK542" s="192"/>
      <c r="AL542" s="192"/>
      <c r="AM542" s="192"/>
      <c r="AN542" s="192"/>
      <c r="AO542" s="192"/>
      <c r="AP542" s="192"/>
      <c r="AQ542" s="192"/>
      <c r="AR542" s="192"/>
      <c r="AS542" s="192"/>
      <c r="AT542" s="192"/>
    </row>
    <row r="543" spans="2:46" s="141" customFormat="1" x14ac:dyDescent="0.25">
      <c r="B543" s="606" t="s">
        <v>112</v>
      </c>
      <c r="C543" s="606"/>
      <c r="D543" s="606"/>
      <c r="E543" s="606"/>
      <c r="F543" s="606"/>
      <c r="G543" s="606"/>
      <c r="H543" s="606"/>
      <c r="I543" s="139"/>
      <c r="J543" s="140"/>
      <c r="K543" s="139"/>
      <c r="L543" s="140"/>
      <c r="M543" s="139"/>
      <c r="N543" s="140"/>
      <c r="O543" s="139"/>
      <c r="P543" s="140"/>
      <c r="Q543" s="139"/>
      <c r="R543" s="140"/>
      <c r="S543" s="139"/>
      <c r="T543" s="140"/>
      <c r="U543" s="139"/>
      <c r="V543" s="140"/>
      <c r="W543" s="139"/>
      <c r="X543" s="140"/>
      <c r="Y543" s="139"/>
      <c r="Z543" s="140"/>
      <c r="AA543" s="139"/>
      <c r="AB543" s="140"/>
      <c r="AC543" s="139"/>
      <c r="AD543" s="140"/>
      <c r="AE543" s="139"/>
      <c r="AF543" s="140"/>
      <c r="AG543" s="139"/>
      <c r="AH543" s="140"/>
      <c r="AI543" s="139"/>
      <c r="AJ543" s="140"/>
      <c r="AK543" s="139"/>
      <c r="AL543" s="140"/>
      <c r="AM543" s="139"/>
      <c r="AN543" s="140"/>
      <c r="AO543" s="139"/>
      <c r="AP543" s="140"/>
      <c r="AQ543" s="139"/>
      <c r="AR543" s="140"/>
      <c r="AS543" s="139"/>
      <c r="AT543" s="140"/>
    </row>
    <row r="544" spans="2:46" s="141" customFormat="1" x14ac:dyDescent="0.25">
      <c r="B544" s="138"/>
      <c r="C544" s="139"/>
      <c r="D544" s="140"/>
      <c r="E544" s="139"/>
      <c r="F544" s="140"/>
      <c r="G544" s="139"/>
      <c r="H544" s="140"/>
      <c r="I544" s="139"/>
      <c r="J544" s="140"/>
      <c r="K544" s="139"/>
      <c r="L544" s="140"/>
      <c r="M544" s="139"/>
      <c r="N544" s="140"/>
      <c r="O544" s="139"/>
      <c r="P544" s="140"/>
      <c r="Q544" s="139"/>
      <c r="R544" s="140"/>
      <c r="S544" s="139"/>
      <c r="T544" s="140"/>
      <c r="U544" s="139"/>
      <c r="V544" s="140"/>
      <c r="W544" s="139"/>
      <c r="X544" s="140"/>
      <c r="Y544" s="139"/>
      <c r="Z544" s="140"/>
      <c r="AA544" s="139"/>
      <c r="AB544" s="140"/>
      <c r="AC544" s="139"/>
      <c r="AD544" s="140"/>
      <c r="AE544" s="139"/>
      <c r="AF544" s="140"/>
      <c r="AG544" s="139"/>
      <c r="AH544" s="140"/>
      <c r="AI544" s="139"/>
      <c r="AJ544" s="140"/>
      <c r="AK544" s="139"/>
      <c r="AL544" s="140"/>
      <c r="AM544" s="139"/>
      <c r="AN544" s="140"/>
      <c r="AO544" s="139"/>
      <c r="AP544" s="140"/>
      <c r="AQ544" s="139"/>
      <c r="AR544" s="140"/>
      <c r="AS544" s="139"/>
      <c r="AT544" s="140"/>
    </row>
    <row r="545" spans="2:46" s="141" customFormat="1" x14ac:dyDescent="0.25">
      <c r="B545" s="138"/>
      <c r="C545" s="139"/>
      <c r="D545" s="140"/>
      <c r="E545" s="139"/>
      <c r="F545" s="140"/>
      <c r="G545" s="139"/>
      <c r="H545" s="140"/>
      <c r="I545" s="139"/>
      <c r="J545" s="140"/>
      <c r="K545" s="139"/>
      <c r="L545" s="140"/>
      <c r="M545" s="139"/>
      <c r="N545" s="140"/>
      <c r="O545" s="139"/>
      <c r="P545" s="140"/>
      <c r="Q545" s="139"/>
      <c r="R545" s="140"/>
      <c r="S545" s="139"/>
      <c r="T545" s="140"/>
      <c r="U545" s="139"/>
      <c r="V545" s="140"/>
      <c r="W545" s="139"/>
      <c r="X545" s="140"/>
      <c r="Y545" s="139"/>
      <c r="Z545" s="140"/>
      <c r="AA545" s="139"/>
      <c r="AB545" s="140"/>
      <c r="AC545" s="139"/>
      <c r="AD545" s="140"/>
      <c r="AE545" s="139"/>
      <c r="AF545" s="140"/>
      <c r="AG545" s="139"/>
      <c r="AH545" s="140"/>
      <c r="AI545" s="139"/>
      <c r="AJ545" s="140"/>
      <c r="AK545" s="139"/>
      <c r="AL545" s="140"/>
      <c r="AM545" s="139"/>
      <c r="AN545" s="140"/>
      <c r="AO545" s="139"/>
      <c r="AP545" s="140"/>
      <c r="AQ545" s="139"/>
      <c r="AR545" s="140"/>
      <c r="AS545" s="139"/>
      <c r="AT545" s="140"/>
    </row>
    <row r="546" spans="2:46" s="145" customFormat="1" x14ac:dyDescent="0.25">
      <c r="B546" s="143"/>
      <c r="C546" s="144"/>
      <c r="D546" s="140"/>
      <c r="E546" s="144"/>
      <c r="F546" s="140"/>
      <c r="G546" s="144"/>
      <c r="H546" s="140"/>
      <c r="I546" s="144"/>
      <c r="J546" s="140"/>
      <c r="K546" s="144"/>
      <c r="L546" s="140"/>
      <c r="M546" s="144"/>
      <c r="N546" s="140"/>
      <c r="O546" s="144"/>
      <c r="P546" s="140"/>
      <c r="Q546" s="144"/>
      <c r="R546" s="140"/>
      <c r="S546" s="144"/>
      <c r="T546" s="140"/>
      <c r="U546" s="144"/>
      <c r="V546" s="140"/>
      <c r="W546" s="144"/>
      <c r="X546" s="140"/>
      <c r="Y546" s="144"/>
      <c r="Z546" s="140"/>
      <c r="AA546" s="144"/>
      <c r="AB546" s="140"/>
      <c r="AC546" s="144"/>
      <c r="AD546" s="140"/>
      <c r="AE546" s="144"/>
      <c r="AF546" s="140"/>
      <c r="AG546" s="144"/>
      <c r="AH546" s="140"/>
      <c r="AI546" s="144"/>
      <c r="AJ546" s="140"/>
      <c r="AK546" s="144"/>
      <c r="AL546" s="140"/>
      <c r="AM546" s="144"/>
      <c r="AN546" s="140"/>
      <c r="AO546" s="144"/>
      <c r="AP546" s="140"/>
      <c r="AQ546" s="144"/>
      <c r="AR546" s="140"/>
      <c r="AS546" s="144"/>
      <c r="AT546" s="140"/>
    </row>
    <row r="547" spans="2:46" s="145" customFormat="1" x14ac:dyDescent="0.25">
      <c r="B547" s="143"/>
      <c r="C547" s="144"/>
      <c r="D547" s="140"/>
      <c r="E547" s="144"/>
      <c r="F547" s="140"/>
      <c r="G547" s="144"/>
      <c r="H547" s="140"/>
      <c r="I547" s="144"/>
      <c r="J547" s="140"/>
      <c r="K547" s="144"/>
      <c r="L547" s="140"/>
      <c r="M547" s="144"/>
      <c r="N547" s="140"/>
      <c r="O547" s="144"/>
      <c r="P547" s="140"/>
      <c r="Q547" s="144"/>
      <c r="R547" s="140"/>
      <c r="S547" s="144"/>
      <c r="T547" s="140"/>
      <c r="U547" s="144"/>
      <c r="V547" s="140"/>
      <c r="W547" s="144"/>
      <c r="X547" s="140"/>
      <c r="Y547" s="144"/>
      <c r="Z547" s="140"/>
      <c r="AA547" s="144"/>
      <c r="AB547" s="140"/>
      <c r="AC547" s="144"/>
      <c r="AD547" s="140"/>
      <c r="AE547" s="144"/>
      <c r="AF547" s="140"/>
      <c r="AG547" s="144"/>
      <c r="AH547" s="140"/>
      <c r="AI547" s="144"/>
      <c r="AJ547" s="140"/>
      <c r="AK547" s="144"/>
      <c r="AL547" s="140"/>
      <c r="AM547" s="144"/>
      <c r="AN547" s="140"/>
      <c r="AO547" s="144"/>
      <c r="AP547" s="140"/>
      <c r="AQ547" s="144"/>
      <c r="AR547" s="140"/>
      <c r="AS547" s="144"/>
      <c r="AT547" s="140"/>
    </row>
    <row r="548" spans="2:46" s="145" customFormat="1" x14ac:dyDescent="0.25">
      <c r="B548" s="143"/>
      <c r="C548" s="144"/>
      <c r="D548" s="140"/>
      <c r="E548" s="144"/>
      <c r="F548" s="140"/>
      <c r="G548" s="144"/>
      <c r="H548" s="140"/>
      <c r="I548" s="144"/>
      <c r="J548" s="140"/>
      <c r="K548" s="144"/>
      <c r="L548" s="140"/>
      <c r="M548" s="144"/>
      <c r="N548" s="140"/>
      <c r="O548" s="144"/>
      <c r="P548" s="140"/>
      <c r="Q548" s="144"/>
      <c r="R548" s="140"/>
      <c r="S548" s="144"/>
      <c r="T548" s="140"/>
      <c r="U548" s="144"/>
      <c r="V548" s="140"/>
      <c r="W548" s="144"/>
      <c r="X548" s="140"/>
      <c r="Y548" s="144"/>
      <c r="Z548" s="140"/>
      <c r="AA548" s="144"/>
      <c r="AB548" s="140"/>
      <c r="AC548" s="144"/>
      <c r="AD548" s="140"/>
      <c r="AE548" s="144"/>
      <c r="AF548" s="140"/>
      <c r="AG548" s="144"/>
      <c r="AH548" s="140"/>
      <c r="AI548" s="144"/>
      <c r="AJ548" s="140"/>
      <c r="AK548" s="144"/>
      <c r="AL548" s="140"/>
      <c r="AM548" s="144"/>
      <c r="AN548" s="140"/>
      <c r="AO548" s="144"/>
      <c r="AP548" s="140"/>
      <c r="AQ548" s="144"/>
      <c r="AR548" s="140"/>
      <c r="AS548" s="144"/>
      <c r="AT548" s="140"/>
    </row>
    <row r="549" spans="2:46" s="145" customFormat="1" x14ac:dyDescent="0.25">
      <c r="B549" s="143"/>
      <c r="C549" s="144"/>
      <c r="D549" s="140"/>
      <c r="E549" s="144"/>
      <c r="F549" s="140"/>
      <c r="G549" s="144"/>
      <c r="H549" s="140"/>
      <c r="I549" s="144"/>
      <c r="J549" s="140"/>
      <c r="K549" s="144"/>
      <c r="L549" s="140"/>
      <c r="M549" s="144"/>
      <c r="N549" s="140"/>
      <c r="O549" s="144"/>
      <c r="P549" s="140"/>
      <c r="Q549" s="144"/>
      <c r="R549" s="140"/>
      <c r="S549" s="144"/>
      <c r="T549" s="140"/>
      <c r="U549" s="144"/>
      <c r="V549" s="140"/>
      <c r="W549" s="144"/>
      <c r="X549" s="140"/>
      <c r="Y549" s="144"/>
      <c r="Z549" s="140"/>
      <c r="AA549" s="144"/>
      <c r="AB549" s="140"/>
      <c r="AC549" s="144"/>
      <c r="AD549" s="140"/>
      <c r="AE549" s="144"/>
      <c r="AF549" s="140"/>
      <c r="AG549" s="144"/>
      <c r="AH549" s="140"/>
      <c r="AI549" s="144"/>
      <c r="AJ549" s="140"/>
      <c r="AK549" s="144"/>
      <c r="AL549" s="140"/>
      <c r="AM549" s="144"/>
      <c r="AN549" s="140"/>
      <c r="AO549" s="144"/>
      <c r="AP549" s="140"/>
      <c r="AQ549" s="144"/>
      <c r="AR549" s="140"/>
      <c r="AS549" s="144"/>
      <c r="AT549" s="140"/>
    </row>
    <row r="550" spans="2:46" s="145" customFormat="1" x14ac:dyDescent="0.25">
      <c r="B550" s="143"/>
      <c r="C550" s="144"/>
      <c r="D550" s="140"/>
      <c r="E550" s="144"/>
      <c r="F550" s="140"/>
      <c r="G550" s="144"/>
      <c r="H550" s="140"/>
      <c r="I550" s="144"/>
      <c r="J550" s="140"/>
      <c r="K550" s="144"/>
      <c r="L550" s="140"/>
      <c r="M550" s="144"/>
      <c r="N550" s="140"/>
      <c r="O550" s="144"/>
      <c r="P550" s="140"/>
      <c r="Q550" s="144"/>
      <c r="R550" s="140"/>
      <c r="S550" s="144"/>
      <c r="T550" s="140"/>
      <c r="U550" s="144"/>
      <c r="V550" s="140"/>
      <c r="W550" s="144"/>
      <c r="X550" s="140"/>
      <c r="Y550" s="144"/>
      <c r="Z550" s="140"/>
      <c r="AA550" s="144"/>
      <c r="AB550" s="140"/>
      <c r="AC550" s="144"/>
      <c r="AD550" s="140"/>
      <c r="AE550" s="144"/>
      <c r="AF550" s="140"/>
      <c r="AG550" s="144"/>
      <c r="AH550" s="140"/>
      <c r="AI550" s="144"/>
      <c r="AJ550" s="140"/>
      <c r="AK550" s="144"/>
      <c r="AL550" s="140"/>
      <c r="AM550" s="144"/>
      <c r="AN550" s="140"/>
      <c r="AO550" s="144"/>
      <c r="AP550" s="140"/>
      <c r="AQ550" s="144"/>
      <c r="AR550" s="140"/>
      <c r="AS550" s="144"/>
      <c r="AT550" s="140"/>
    </row>
    <row r="551" spans="2:46" s="145" customFormat="1" x14ac:dyDescent="0.25">
      <c r="B551" s="143"/>
      <c r="C551" s="144"/>
      <c r="D551" s="140"/>
      <c r="E551" s="144"/>
      <c r="F551" s="140"/>
      <c r="G551" s="144"/>
      <c r="H551" s="140"/>
      <c r="I551" s="144"/>
      <c r="J551" s="140"/>
      <c r="K551" s="144"/>
      <c r="L551" s="140"/>
      <c r="M551" s="144"/>
      <c r="N551" s="140"/>
      <c r="O551" s="144"/>
      <c r="P551" s="140"/>
      <c r="Q551" s="144"/>
      <c r="R551" s="140"/>
      <c r="S551" s="144"/>
      <c r="T551" s="140"/>
      <c r="U551" s="144"/>
      <c r="V551" s="140"/>
      <c r="W551" s="144"/>
      <c r="X551" s="140"/>
      <c r="Y551" s="144"/>
      <c r="Z551" s="140"/>
      <c r="AA551" s="144"/>
      <c r="AB551" s="140"/>
      <c r="AC551" s="144"/>
      <c r="AD551" s="140"/>
      <c r="AE551" s="144"/>
      <c r="AF551" s="140"/>
      <c r="AG551" s="144"/>
      <c r="AH551" s="140"/>
      <c r="AI551" s="144"/>
      <c r="AJ551" s="140"/>
      <c r="AK551" s="144"/>
      <c r="AL551" s="140"/>
      <c r="AM551" s="144"/>
      <c r="AN551" s="140"/>
      <c r="AO551" s="144"/>
      <c r="AP551" s="140"/>
      <c r="AQ551" s="144"/>
      <c r="AR551" s="140"/>
      <c r="AS551" s="144"/>
      <c r="AT551" s="140"/>
    </row>
    <row r="552" spans="2:46" s="145" customFormat="1" x14ac:dyDescent="0.25">
      <c r="B552" s="143"/>
      <c r="C552" s="144"/>
      <c r="D552" s="140"/>
      <c r="E552" s="144"/>
      <c r="F552" s="140"/>
      <c r="G552" s="144"/>
      <c r="H552" s="140"/>
      <c r="I552" s="144"/>
      <c r="J552" s="140"/>
      <c r="K552" s="144"/>
      <c r="L552" s="140"/>
      <c r="M552" s="144"/>
      <c r="N552" s="140"/>
      <c r="O552" s="144"/>
      <c r="P552" s="140"/>
      <c r="Q552" s="144"/>
      <c r="R552" s="140"/>
      <c r="S552" s="144"/>
      <c r="T552" s="140"/>
      <c r="U552" s="144"/>
      <c r="V552" s="140"/>
      <c r="W552" s="144"/>
      <c r="X552" s="140"/>
      <c r="Y552" s="144"/>
      <c r="Z552" s="140"/>
      <c r="AA552" s="144"/>
      <c r="AB552" s="140"/>
      <c r="AC552" s="144"/>
      <c r="AD552" s="140"/>
      <c r="AE552" s="144"/>
      <c r="AF552" s="140"/>
      <c r="AG552" s="144"/>
      <c r="AH552" s="140"/>
      <c r="AI552" s="144"/>
      <c r="AJ552" s="140"/>
      <c r="AK552" s="144"/>
      <c r="AL552" s="140"/>
      <c r="AM552" s="144"/>
      <c r="AN552" s="140"/>
      <c r="AO552" s="144"/>
      <c r="AP552" s="140"/>
      <c r="AQ552" s="144"/>
      <c r="AR552" s="140"/>
      <c r="AS552" s="144"/>
      <c r="AT552" s="140"/>
    </row>
    <row r="553" spans="2:46" s="145" customFormat="1" ht="15.75" x14ac:dyDescent="0.25">
      <c r="B553" s="67"/>
      <c r="C553" s="68"/>
      <c r="D553" s="69"/>
      <c r="E553" s="68"/>
      <c r="F553" s="69"/>
      <c r="G553" s="68"/>
      <c r="H553" s="69"/>
      <c r="I553" s="68"/>
      <c r="J553" s="69"/>
      <c r="K553" s="68"/>
      <c r="L553" s="69"/>
      <c r="M553" s="68"/>
      <c r="N553" s="69"/>
      <c r="O553" s="68"/>
      <c r="P553" s="69"/>
      <c r="Q553" s="68"/>
      <c r="R553" s="69"/>
      <c r="S553" s="68"/>
      <c r="T553" s="69"/>
      <c r="U553" s="68"/>
      <c r="V553" s="69"/>
      <c r="W553" s="68"/>
      <c r="X553" s="69"/>
      <c r="Y553" s="68"/>
      <c r="Z553" s="69"/>
      <c r="AA553" s="68"/>
      <c r="AB553" s="69"/>
      <c r="AC553" s="68"/>
      <c r="AD553" s="69"/>
      <c r="AE553" s="68"/>
      <c r="AF553" s="69"/>
      <c r="AG553" s="68"/>
      <c r="AH553" s="69"/>
      <c r="AI553" s="68"/>
      <c r="AJ553" s="69"/>
      <c r="AK553" s="68"/>
      <c r="AL553" s="69"/>
      <c r="AM553" s="68"/>
      <c r="AN553" s="69"/>
      <c r="AO553" s="68"/>
      <c r="AP553" s="69"/>
      <c r="AQ553" s="68"/>
      <c r="AR553" s="69"/>
      <c r="AS553" s="68"/>
      <c r="AT553" s="69"/>
    </row>
    <row r="554" spans="2:46" s="145" customFormat="1" x14ac:dyDescent="0.25">
      <c r="B554" s="143"/>
      <c r="C554" s="144"/>
      <c r="D554" s="140"/>
      <c r="E554" s="144"/>
      <c r="F554" s="140"/>
      <c r="G554" s="144"/>
      <c r="H554" s="140"/>
      <c r="I554" s="144"/>
      <c r="J554" s="140"/>
      <c r="K554" s="144"/>
      <c r="L554" s="140"/>
      <c r="M554" s="144"/>
      <c r="N554" s="140"/>
      <c r="O554" s="144"/>
      <c r="P554" s="140"/>
      <c r="Q554" s="144"/>
      <c r="R554" s="140"/>
      <c r="S554" s="144"/>
      <c r="T554" s="140"/>
      <c r="U554" s="144"/>
      <c r="V554" s="140"/>
      <c r="W554" s="144"/>
      <c r="X554" s="140"/>
      <c r="Y554" s="144"/>
      <c r="Z554" s="140"/>
      <c r="AA554" s="144"/>
      <c r="AB554" s="140"/>
      <c r="AC554" s="144"/>
      <c r="AD554" s="140"/>
      <c r="AE554" s="144"/>
      <c r="AF554" s="140"/>
      <c r="AG554" s="144"/>
      <c r="AH554" s="140"/>
      <c r="AI554" s="144"/>
      <c r="AJ554" s="140"/>
      <c r="AK554" s="144"/>
      <c r="AL554" s="140"/>
      <c r="AM554" s="144"/>
      <c r="AN554" s="140"/>
      <c r="AO554" s="144"/>
      <c r="AP554" s="140"/>
      <c r="AQ554" s="144"/>
      <c r="AR554" s="140"/>
      <c r="AS554" s="144"/>
      <c r="AT554" s="140"/>
    </row>
    <row r="555" spans="2:46" s="145" customFormat="1" x14ac:dyDescent="0.25">
      <c r="B555" s="143"/>
      <c r="C555" s="144"/>
      <c r="D555" s="140"/>
      <c r="E555" s="144"/>
      <c r="F555" s="140"/>
      <c r="G555" s="144"/>
      <c r="H555" s="140"/>
      <c r="I555" s="144"/>
      <c r="J555" s="140"/>
      <c r="K555" s="144"/>
      <c r="L555" s="140"/>
      <c r="M555" s="144"/>
      <c r="N555" s="140"/>
      <c r="O555" s="144"/>
      <c r="P555" s="140"/>
      <c r="Q555" s="144"/>
      <c r="R555" s="140"/>
      <c r="S555" s="144"/>
      <c r="T555" s="140"/>
      <c r="U555" s="144"/>
      <c r="V555" s="140"/>
      <c r="W555" s="144"/>
      <c r="X555" s="140"/>
      <c r="Y555" s="144"/>
      <c r="Z555" s="140"/>
      <c r="AA555" s="144"/>
      <c r="AB555" s="140"/>
      <c r="AC555" s="144"/>
      <c r="AD555" s="140"/>
      <c r="AE555" s="144"/>
      <c r="AF555" s="140"/>
      <c r="AG555" s="144"/>
      <c r="AH555" s="140"/>
      <c r="AI555" s="144"/>
      <c r="AJ555" s="140"/>
      <c r="AK555" s="144"/>
      <c r="AL555" s="140"/>
      <c r="AM555" s="144"/>
      <c r="AN555" s="140"/>
      <c r="AO555" s="144"/>
      <c r="AP555" s="140"/>
      <c r="AQ555" s="144"/>
      <c r="AR555" s="140"/>
      <c r="AS555" s="144"/>
      <c r="AT555" s="140"/>
    </row>
    <row r="556" spans="2:46" s="145" customFormat="1" x14ac:dyDescent="0.25">
      <c r="B556" s="143"/>
      <c r="C556" s="144"/>
      <c r="D556" s="140"/>
      <c r="E556" s="144"/>
      <c r="F556" s="140"/>
      <c r="G556" s="144"/>
      <c r="H556" s="140"/>
      <c r="I556" s="144"/>
      <c r="J556" s="140"/>
      <c r="K556" s="144"/>
      <c r="L556" s="140"/>
      <c r="M556" s="144"/>
      <c r="N556" s="140"/>
      <c r="O556" s="144"/>
      <c r="P556" s="140"/>
      <c r="Q556" s="144"/>
      <c r="R556" s="140"/>
      <c r="S556" s="144"/>
      <c r="T556" s="140"/>
      <c r="U556" s="144"/>
      <c r="V556" s="140"/>
      <c r="W556" s="144"/>
      <c r="X556" s="140"/>
      <c r="Y556" s="144"/>
      <c r="Z556" s="140"/>
      <c r="AA556" s="144"/>
      <c r="AB556" s="140"/>
      <c r="AC556" s="144"/>
      <c r="AD556" s="140"/>
      <c r="AE556" s="144"/>
      <c r="AF556" s="140"/>
      <c r="AG556" s="144"/>
      <c r="AH556" s="140"/>
      <c r="AI556" s="144"/>
      <c r="AJ556" s="140"/>
      <c r="AK556" s="144"/>
      <c r="AL556" s="140"/>
      <c r="AM556" s="144"/>
      <c r="AN556" s="140"/>
      <c r="AO556" s="144"/>
      <c r="AP556" s="140"/>
      <c r="AQ556" s="144"/>
      <c r="AR556" s="140"/>
      <c r="AS556" s="144"/>
      <c r="AT556" s="140"/>
    </row>
    <row r="557" spans="2:46" s="145" customFormat="1" x14ac:dyDescent="0.25">
      <c r="B557" s="143"/>
      <c r="C557" s="144"/>
      <c r="D557" s="140"/>
      <c r="E557" s="144"/>
      <c r="F557" s="140"/>
      <c r="G557" s="144"/>
      <c r="H557" s="140"/>
      <c r="I557" s="144"/>
      <c r="J557" s="140"/>
      <c r="K557" s="144"/>
      <c r="L557" s="140"/>
      <c r="M557" s="144"/>
      <c r="N557" s="140"/>
      <c r="O557" s="144"/>
      <c r="P557" s="140"/>
      <c r="Q557" s="144"/>
      <c r="R557" s="140"/>
      <c r="S557" s="144"/>
      <c r="T557" s="140"/>
      <c r="U557" s="144"/>
      <c r="V557" s="140"/>
      <c r="W557" s="144"/>
      <c r="X557" s="140"/>
      <c r="Y557" s="144"/>
      <c r="Z557" s="140"/>
      <c r="AA557" s="144"/>
      <c r="AB557" s="140"/>
      <c r="AC557" s="144"/>
      <c r="AD557" s="140"/>
      <c r="AE557" s="144"/>
      <c r="AF557" s="140"/>
      <c r="AG557" s="144"/>
      <c r="AH557" s="140"/>
      <c r="AI557" s="144"/>
      <c r="AJ557" s="140"/>
      <c r="AK557" s="144"/>
      <c r="AL557" s="140"/>
      <c r="AM557" s="144"/>
      <c r="AN557" s="140"/>
      <c r="AO557" s="144"/>
      <c r="AP557" s="140"/>
      <c r="AQ557" s="144"/>
      <c r="AR557" s="140"/>
      <c r="AS557" s="144"/>
      <c r="AT557" s="140"/>
    </row>
    <row r="558" spans="2:46" s="145" customFormat="1" x14ac:dyDescent="0.25">
      <c r="B558" s="143"/>
      <c r="C558" s="144"/>
      <c r="D558" s="140"/>
      <c r="E558" s="144"/>
      <c r="F558" s="140"/>
      <c r="G558" s="144"/>
      <c r="H558" s="140"/>
      <c r="I558" s="144"/>
      <c r="J558" s="140"/>
      <c r="K558" s="144"/>
      <c r="L558" s="140"/>
      <c r="M558" s="144"/>
      <c r="N558" s="140"/>
      <c r="O558" s="144"/>
      <c r="P558" s="140"/>
      <c r="Q558" s="144"/>
      <c r="R558" s="140"/>
      <c r="S558" s="144"/>
      <c r="T558" s="140"/>
      <c r="U558" s="144"/>
      <c r="V558" s="140"/>
      <c r="W558" s="144"/>
      <c r="X558" s="140"/>
      <c r="Y558" s="144"/>
      <c r="Z558" s="140"/>
      <c r="AA558" s="144"/>
      <c r="AB558" s="140"/>
      <c r="AC558" s="144"/>
      <c r="AD558" s="140"/>
      <c r="AE558" s="144"/>
      <c r="AF558" s="140"/>
      <c r="AG558" s="144"/>
      <c r="AH558" s="140"/>
      <c r="AI558" s="144"/>
      <c r="AJ558" s="140"/>
      <c r="AK558" s="144"/>
      <c r="AL558" s="140"/>
      <c r="AM558" s="144"/>
      <c r="AN558" s="140"/>
      <c r="AO558" s="144"/>
      <c r="AP558" s="140"/>
      <c r="AQ558" s="144"/>
      <c r="AR558" s="140"/>
      <c r="AS558" s="144"/>
      <c r="AT558" s="140"/>
    </row>
    <row r="559" spans="2:46" s="145" customFormat="1" x14ac:dyDescent="0.25">
      <c r="B559" s="143"/>
      <c r="C559" s="144"/>
      <c r="D559" s="140"/>
      <c r="E559" s="144"/>
      <c r="F559" s="140"/>
      <c r="G559" s="144"/>
      <c r="H559" s="140"/>
      <c r="I559" s="144"/>
      <c r="J559" s="140"/>
      <c r="K559" s="144"/>
      <c r="L559" s="140"/>
      <c r="M559" s="144"/>
      <c r="N559" s="140"/>
      <c r="O559" s="144"/>
      <c r="P559" s="140"/>
      <c r="Q559" s="144"/>
      <c r="R559" s="140"/>
      <c r="S559" s="144"/>
      <c r="T559" s="140"/>
      <c r="U559" s="144"/>
      <c r="V559" s="140"/>
      <c r="W559" s="144"/>
      <c r="X559" s="140"/>
      <c r="Y559" s="144"/>
      <c r="Z559" s="140"/>
      <c r="AA559" s="144"/>
      <c r="AB559" s="140"/>
      <c r="AC559" s="144"/>
      <c r="AD559" s="140"/>
      <c r="AE559" s="144"/>
      <c r="AF559" s="140"/>
      <c r="AG559" s="144"/>
      <c r="AH559" s="140"/>
      <c r="AI559" s="144"/>
      <c r="AJ559" s="140"/>
      <c r="AK559" s="144"/>
      <c r="AL559" s="140"/>
      <c r="AM559" s="144"/>
      <c r="AN559" s="140"/>
      <c r="AO559" s="144"/>
      <c r="AP559" s="140"/>
      <c r="AQ559" s="144"/>
      <c r="AR559" s="140"/>
      <c r="AS559" s="144"/>
      <c r="AT559" s="140"/>
    </row>
    <row r="560" spans="2:46" s="145" customFormat="1" x14ac:dyDescent="0.25">
      <c r="B560" s="143"/>
      <c r="C560" s="144"/>
      <c r="D560" s="140"/>
      <c r="E560" s="144"/>
      <c r="F560" s="140"/>
      <c r="G560" s="144"/>
      <c r="H560" s="140"/>
      <c r="I560" s="144"/>
      <c r="J560" s="140"/>
      <c r="K560" s="144"/>
      <c r="L560" s="140"/>
      <c r="M560" s="144"/>
      <c r="N560" s="140"/>
      <c r="O560" s="144"/>
      <c r="P560" s="140"/>
      <c r="Q560" s="144"/>
      <c r="R560" s="140"/>
      <c r="S560" s="144"/>
      <c r="T560" s="140"/>
      <c r="U560" s="144"/>
      <c r="V560" s="140"/>
      <c r="W560" s="144"/>
      <c r="X560" s="140"/>
      <c r="Y560" s="144"/>
      <c r="Z560" s="140"/>
      <c r="AA560" s="144"/>
      <c r="AB560" s="140"/>
      <c r="AC560" s="144"/>
      <c r="AD560" s="140"/>
      <c r="AE560" s="144"/>
      <c r="AF560" s="140"/>
      <c r="AG560" s="144"/>
      <c r="AH560" s="140"/>
      <c r="AI560" s="144"/>
      <c r="AJ560" s="140"/>
      <c r="AK560" s="144"/>
      <c r="AL560" s="140"/>
      <c r="AM560" s="144"/>
      <c r="AN560" s="140"/>
      <c r="AO560" s="144"/>
      <c r="AP560" s="140"/>
      <c r="AQ560" s="144"/>
      <c r="AR560" s="140"/>
      <c r="AS560" s="144"/>
      <c r="AT560" s="140"/>
    </row>
    <row r="561" spans="2:46" s="145" customFormat="1" x14ac:dyDescent="0.25">
      <c r="B561" s="143"/>
      <c r="C561" s="144"/>
      <c r="D561" s="140"/>
      <c r="E561" s="144"/>
      <c r="F561" s="140"/>
      <c r="G561" s="144"/>
      <c r="H561" s="140"/>
      <c r="I561" s="144"/>
      <c r="J561" s="140"/>
      <c r="K561" s="144"/>
      <c r="L561" s="140"/>
      <c r="M561" s="144"/>
      <c r="N561" s="140"/>
      <c r="O561" s="144"/>
      <c r="P561" s="140"/>
      <c r="Q561" s="144"/>
      <c r="R561" s="140"/>
      <c r="S561" s="144"/>
      <c r="T561" s="140"/>
      <c r="U561" s="144"/>
      <c r="V561" s="140"/>
      <c r="W561" s="144"/>
      <c r="X561" s="140"/>
      <c r="Y561" s="144"/>
      <c r="Z561" s="140"/>
      <c r="AA561" s="144"/>
      <c r="AB561" s="140"/>
      <c r="AC561" s="144"/>
      <c r="AD561" s="140"/>
      <c r="AE561" s="144"/>
      <c r="AF561" s="140"/>
      <c r="AG561" s="144"/>
      <c r="AH561" s="140"/>
      <c r="AI561" s="144"/>
      <c r="AJ561" s="140"/>
      <c r="AK561" s="144"/>
      <c r="AL561" s="140"/>
      <c r="AM561" s="144"/>
      <c r="AN561" s="140"/>
      <c r="AO561" s="144"/>
      <c r="AP561" s="140"/>
      <c r="AQ561" s="144"/>
      <c r="AR561" s="140"/>
      <c r="AS561" s="144"/>
      <c r="AT561" s="140"/>
    </row>
    <row r="562" spans="2:46" s="145" customFormat="1" x14ac:dyDescent="0.25">
      <c r="B562" s="143"/>
      <c r="C562" s="144"/>
      <c r="D562" s="140"/>
      <c r="E562" s="144"/>
      <c r="F562" s="140"/>
      <c r="G562" s="144"/>
      <c r="H562" s="140"/>
      <c r="I562" s="144"/>
      <c r="J562" s="140"/>
      <c r="K562" s="144"/>
      <c r="L562" s="140"/>
      <c r="M562" s="144"/>
      <c r="N562" s="140"/>
      <c r="O562" s="144"/>
      <c r="P562" s="140"/>
      <c r="Q562" s="144"/>
      <c r="R562" s="140"/>
      <c r="S562" s="144"/>
      <c r="T562" s="140"/>
      <c r="U562" s="144"/>
      <c r="V562" s="140"/>
      <c r="W562" s="144"/>
      <c r="X562" s="140"/>
      <c r="Y562" s="144"/>
      <c r="Z562" s="140"/>
      <c r="AA562" s="144"/>
      <c r="AB562" s="140"/>
      <c r="AC562" s="144"/>
      <c r="AD562" s="140"/>
      <c r="AE562" s="144"/>
      <c r="AF562" s="140"/>
      <c r="AG562" s="144"/>
      <c r="AH562" s="140"/>
      <c r="AI562" s="144"/>
      <c r="AJ562" s="140"/>
      <c r="AK562" s="144"/>
      <c r="AL562" s="140"/>
      <c r="AM562" s="144"/>
      <c r="AN562" s="140"/>
      <c r="AO562" s="144"/>
      <c r="AP562" s="140"/>
      <c r="AQ562" s="144"/>
      <c r="AR562" s="140"/>
      <c r="AS562" s="144"/>
      <c r="AT562" s="140"/>
    </row>
    <row r="563" spans="2:46" s="145" customFormat="1" x14ac:dyDescent="0.25">
      <c r="B563" s="143"/>
      <c r="C563" s="144"/>
      <c r="D563" s="140"/>
      <c r="E563" s="144"/>
      <c r="F563" s="140"/>
      <c r="G563" s="144"/>
      <c r="H563" s="140"/>
      <c r="I563" s="144"/>
      <c r="J563" s="140"/>
      <c r="K563" s="144"/>
      <c r="L563" s="140"/>
      <c r="M563" s="144"/>
      <c r="N563" s="140"/>
      <c r="O563" s="144"/>
      <c r="P563" s="140"/>
      <c r="Q563" s="144"/>
      <c r="R563" s="140"/>
      <c r="S563" s="144"/>
      <c r="T563" s="140"/>
      <c r="U563" s="144"/>
      <c r="V563" s="140"/>
      <c r="W563" s="144"/>
      <c r="X563" s="140"/>
      <c r="Y563" s="144"/>
      <c r="Z563" s="140"/>
      <c r="AA563" s="144"/>
      <c r="AB563" s="140"/>
      <c r="AC563" s="144"/>
      <c r="AD563" s="140"/>
      <c r="AE563" s="144"/>
      <c r="AF563" s="140"/>
      <c r="AG563" s="144"/>
      <c r="AH563" s="140"/>
      <c r="AI563" s="144"/>
      <c r="AJ563" s="140"/>
      <c r="AK563" s="144"/>
      <c r="AL563" s="140"/>
      <c r="AM563" s="144"/>
      <c r="AN563" s="140"/>
      <c r="AO563" s="144"/>
      <c r="AP563" s="140"/>
      <c r="AQ563" s="144"/>
      <c r="AR563" s="140"/>
      <c r="AS563" s="144"/>
      <c r="AT563" s="140"/>
    </row>
    <row r="564" spans="2:46" s="145" customFormat="1" x14ac:dyDescent="0.25">
      <c r="B564" s="143"/>
      <c r="C564" s="144"/>
      <c r="D564" s="140"/>
      <c r="E564" s="144"/>
      <c r="F564" s="140"/>
      <c r="G564" s="144"/>
      <c r="H564" s="140"/>
      <c r="I564" s="144"/>
      <c r="J564" s="140"/>
      <c r="K564" s="144"/>
      <c r="L564" s="140"/>
      <c r="M564" s="144"/>
      <c r="N564" s="140"/>
      <c r="O564" s="144"/>
      <c r="P564" s="140"/>
      <c r="Q564" s="144"/>
      <c r="R564" s="140"/>
      <c r="S564" s="144"/>
      <c r="T564" s="140"/>
      <c r="U564" s="144"/>
      <c r="V564" s="140"/>
      <c r="W564" s="144"/>
      <c r="X564" s="140"/>
      <c r="Y564" s="144"/>
      <c r="Z564" s="140"/>
      <c r="AA564" s="144"/>
      <c r="AB564" s="140"/>
      <c r="AC564" s="144"/>
      <c r="AD564" s="140"/>
      <c r="AE564" s="144"/>
      <c r="AF564" s="140"/>
      <c r="AG564" s="144"/>
      <c r="AH564" s="140"/>
      <c r="AI564" s="144"/>
      <c r="AJ564" s="140"/>
      <c r="AK564" s="144"/>
      <c r="AL564" s="140"/>
      <c r="AM564" s="144"/>
      <c r="AN564" s="140"/>
      <c r="AO564" s="144"/>
      <c r="AP564" s="140"/>
      <c r="AQ564" s="144"/>
      <c r="AR564" s="140"/>
      <c r="AS564" s="144"/>
      <c r="AT564" s="140"/>
    </row>
    <row r="565" spans="2:46" s="145" customFormat="1" x14ac:dyDescent="0.25">
      <c r="B565" s="143"/>
      <c r="C565" s="144"/>
      <c r="D565" s="140"/>
      <c r="E565" s="144"/>
      <c r="F565" s="140"/>
      <c r="G565" s="144"/>
      <c r="H565" s="140"/>
      <c r="I565" s="144"/>
      <c r="J565" s="140"/>
      <c r="K565" s="144"/>
      <c r="L565" s="140"/>
      <c r="M565" s="144"/>
      <c r="N565" s="140"/>
      <c r="O565" s="144"/>
      <c r="P565" s="140"/>
      <c r="Q565" s="144"/>
      <c r="R565" s="140"/>
      <c r="S565" s="144"/>
      <c r="T565" s="140"/>
      <c r="U565" s="144"/>
      <c r="V565" s="140"/>
      <c r="W565" s="144"/>
      <c r="X565" s="140"/>
      <c r="Y565" s="144"/>
      <c r="Z565" s="140"/>
      <c r="AA565" s="144"/>
      <c r="AB565" s="140"/>
      <c r="AC565" s="144"/>
      <c r="AD565" s="140"/>
      <c r="AE565" s="144"/>
      <c r="AF565" s="140"/>
      <c r="AG565" s="144"/>
      <c r="AH565" s="140"/>
      <c r="AI565" s="144"/>
      <c r="AJ565" s="140"/>
      <c r="AK565" s="144"/>
      <c r="AL565" s="140"/>
      <c r="AM565" s="144"/>
      <c r="AN565" s="140"/>
      <c r="AO565" s="144"/>
      <c r="AP565" s="140"/>
      <c r="AQ565" s="144"/>
      <c r="AR565" s="140"/>
      <c r="AS565" s="144"/>
      <c r="AT565" s="140"/>
    </row>
    <row r="566" spans="2:46" s="145" customFormat="1" ht="15.75" x14ac:dyDescent="0.25">
      <c r="B566" s="67"/>
      <c r="C566" s="68"/>
      <c r="D566" s="69"/>
      <c r="E566" s="68"/>
      <c r="F566" s="69"/>
      <c r="G566" s="68"/>
      <c r="H566" s="69"/>
      <c r="I566" s="68"/>
      <c r="J566" s="69"/>
      <c r="K566" s="68"/>
      <c r="L566" s="69"/>
      <c r="M566" s="68"/>
      <c r="N566" s="69"/>
      <c r="O566" s="68"/>
      <c r="P566" s="69"/>
      <c r="Q566" s="68"/>
      <c r="R566" s="69"/>
      <c r="S566" s="68"/>
      <c r="T566" s="69"/>
      <c r="U566" s="68"/>
      <c r="V566" s="69"/>
      <c r="W566" s="68"/>
      <c r="X566" s="69"/>
      <c r="Y566" s="68"/>
      <c r="Z566" s="69"/>
      <c r="AA566" s="68"/>
      <c r="AB566" s="69"/>
      <c r="AC566" s="68"/>
      <c r="AD566" s="69"/>
      <c r="AE566" s="68"/>
      <c r="AF566" s="69"/>
      <c r="AG566" s="68"/>
      <c r="AH566" s="69"/>
      <c r="AI566" s="68"/>
      <c r="AJ566" s="69"/>
      <c r="AK566" s="68"/>
      <c r="AL566" s="69"/>
      <c r="AM566" s="68"/>
      <c r="AN566" s="69"/>
      <c r="AO566" s="68"/>
      <c r="AP566" s="69"/>
      <c r="AQ566" s="68"/>
      <c r="AR566" s="69"/>
      <c r="AS566" s="68"/>
      <c r="AT566" s="69"/>
    </row>
    <row r="567" spans="2:46" s="145" customFormat="1" x14ac:dyDescent="0.25">
      <c r="B567" s="143"/>
      <c r="C567" s="144"/>
      <c r="D567" s="140"/>
      <c r="E567" s="144"/>
      <c r="F567" s="140"/>
      <c r="G567" s="144"/>
      <c r="H567" s="140"/>
      <c r="I567" s="144"/>
      <c r="J567" s="140"/>
      <c r="K567" s="144"/>
      <c r="L567" s="140"/>
      <c r="M567" s="144"/>
      <c r="N567" s="140"/>
      <c r="O567" s="144"/>
      <c r="P567" s="140"/>
      <c r="Q567" s="144"/>
      <c r="R567" s="140"/>
      <c r="S567" s="144"/>
      <c r="T567" s="140"/>
      <c r="U567" s="144"/>
      <c r="V567" s="140"/>
      <c r="W567" s="144"/>
      <c r="X567" s="140"/>
      <c r="Y567" s="144"/>
      <c r="Z567" s="140"/>
      <c r="AA567" s="144"/>
      <c r="AB567" s="140"/>
      <c r="AC567" s="144"/>
      <c r="AD567" s="140"/>
      <c r="AE567" s="144"/>
      <c r="AF567" s="140"/>
      <c r="AG567" s="144"/>
      <c r="AH567" s="140"/>
      <c r="AI567" s="144"/>
      <c r="AJ567" s="140"/>
      <c r="AK567" s="144"/>
      <c r="AL567" s="140"/>
      <c r="AM567" s="144"/>
      <c r="AN567" s="140"/>
      <c r="AO567" s="144"/>
      <c r="AP567" s="140"/>
      <c r="AQ567" s="144"/>
      <c r="AR567" s="140"/>
      <c r="AS567" s="144"/>
      <c r="AT567" s="140"/>
    </row>
    <row r="568" spans="2:46" s="145" customFormat="1" x14ac:dyDescent="0.25">
      <c r="B568" s="143"/>
      <c r="C568" s="144"/>
      <c r="D568" s="140"/>
      <c r="E568" s="144"/>
      <c r="F568" s="140"/>
      <c r="G568" s="144"/>
      <c r="H568" s="140"/>
      <c r="I568" s="144"/>
      <c r="J568" s="140"/>
      <c r="K568" s="144"/>
      <c r="L568" s="140"/>
      <c r="M568" s="144"/>
      <c r="N568" s="140"/>
      <c r="O568" s="144"/>
      <c r="P568" s="140"/>
      <c r="Q568" s="144"/>
      <c r="R568" s="140"/>
      <c r="S568" s="144"/>
      <c r="T568" s="140"/>
      <c r="U568" s="144"/>
      <c r="V568" s="140"/>
      <c r="W568" s="144"/>
      <c r="X568" s="140"/>
      <c r="Y568" s="144"/>
      <c r="Z568" s="140"/>
      <c r="AA568" s="144"/>
      <c r="AB568" s="140"/>
      <c r="AC568" s="144"/>
      <c r="AD568" s="140"/>
      <c r="AE568" s="144"/>
      <c r="AF568" s="140"/>
      <c r="AG568" s="144"/>
      <c r="AH568" s="140"/>
      <c r="AI568" s="144"/>
      <c r="AJ568" s="140"/>
      <c r="AK568" s="144"/>
      <c r="AL568" s="140"/>
      <c r="AM568" s="144"/>
      <c r="AN568" s="140"/>
      <c r="AO568" s="144"/>
      <c r="AP568" s="140"/>
      <c r="AQ568" s="144"/>
      <c r="AR568" s="140"/>
      <c r="AS568" s="144"/>
      <c r="AT568" s="140"/>
    </row>
    <row r="569" spans="2:46" s="145" customFormat="1" x14ac:dyDescent="0.25">
      <c r="B569" s="143"/>
      <c r="C569" s="144"/>
      <c r="D569" s="140"/>
      <c r="E569" s="144"/>
      <c r="F569" s="140"/>
      <c r="G569" s="144"/>
      <c r="H569" s="140"/>
      <c r="I569" s="144"/>
      <c r="J569" s="140"/>
      <c r="K569" s="144"/>
      <c r="L569" s="140"/>
      <c r="M569" s="144"/>
      <c r="N569" s="140"/>
      <c r="O569" s="144"/>
      <c r="P569" s="140"/>
      <c r="Q569" s="144"/>
      <c r="R569" s="140"/>
      <c r="S569" s="144"/>
      <c r="T569" s="140"/>
      <c r="U569" s="144"/>
      <c r="V569" s="140"/>
      <c r="W569" s="144"/>
      <c r="X569" s="140"/>
      <c r="Y569" s="144"/>
      <c r="Z569" s="140"/>
      <c r="AA569" s="144"/>
      <c r="AB569" s="140"/>
      <c r="AC569" s="144"/>
      <c r="AD569" s="140"/>
      <c r="AE569" s="144"/>
      <c r="AF569" s="140"/>
      <c r="AG569" s="144"/>
      <c r="AH569" s="140"/>
      <c r="AI569" s="144"/>
      <c r="AJ569" s="140"/>
      <c r="AK569" s="144"/>
      <c r="AL569" s="140"/>
      <c r="AM569" s="144"/>
      <c r="AN569" s="140"/>
      <c r="AO569" s="144"/>
      <c r="AP569" s="140"/>
      <c r="AQ569" s="144"/>
      <c r="AR569" s="140"/>
      <c r="AS569" s="144"/>
      <c r="AT569" s="140"/>
    </row>
    <row r="570" spans="2:46" s="145" customFormat="1" x14ac:dyDescent="0.25">
      <c r="B570" s="143"/>
      <c r="C570" s="144"/>
      <c r="D570" s="140"/>
      <c r="E570" s="144"/>
      <c r="F570" s="140"/>
      <c r="G570" s="144"/>
      <c r="H570" s="140"/>
      <c r="I570" s="144"/>
      <c r="J570" s="140"/>
      <c r="K570" s="144"/>
      <c r="L570" s="140"/>
      <c r="M570" s="144"/>
      <c r="N570" s="140"/>
      <c r="O570" s="144"/>
      <c r="P570" s="140"/>
      <c r="Q570" s="144"/>
      <c r="R570" s="140"/>
      <c r="S570" s="144"/>
      <c r="T570" s="140"/>
      <c r="U570" s="144"/>
      <c r="V570" s="140"/>
      <c r="W570" s="144"/>
      <c r="X570" s="140"/>
      <c r="Y570" s="144"/>
      <c r="Z570" s="140"/>
      <c r="AA570" s="144"/>
      <c r="AB570" s="140"/>
      <c r="AC570" s="144"/>
      <c r="AD570" s="140"/>
      <c r="AE570" s="144"/>
      <c r="AF570" s="140"/>
      <c r="AG570" s="144"/>
      <c r="AH570" s="140"/>
      <c r="AI570" s="144"/>
      <c r="AJ570" s="140"/>
      <c r="AK570" s="144"/>
      <c r="AL570" s="140"/>
      <c r="AM570" s="144"/>
      <c r="AN570" s="140"/>
      <c r="AO570" s="144"/>
      <c r="AP570" s="140"/>
      <c r="AQ570" s="144"/>
      <c r="AR570" s="140"/>
      <c r="AS570" s="144"/>
      <c r="AT570" s="140"/>
    </row>
    <row r="571" spans="2:46" s="145" customFormat="1" x14ac:dyDescent="0.25">
      <c r="B571" s="143"/>
      <c r="C571" s="144"/>
      <c r="D571" s="140"/>
      <c r="E571" s="144"/>
      <c r="F571" s="140"/>
      <c r="G571" s="144"/>
      <c r="H571" s="140"/>
      <c r="I571" s="144"/>
      <c r="J571" s="140"/>
      <c r="K571" s="144"/>
      <c r="L571" s="140"/>
      <c r="M571" s="144"/>
      <c r="N571" s="140"/>
      <c r="O571" s="144"/>
      <c r="P571" s="140"/>
      <c r="Q571" s="144"/>
      <c r="R571" s="140"/>
      <c r="S571" s="144"/>
      <c r="T571" s="140"/>
      <c r="U571" s="144"/>
      <c r="V571" s="140"/>
      <c r="W571" s="144"/>
      <c r="X571" s="140"/>
      <c r="Y571" s="144"/>
      <c r="Z571" s="140"/>
      <c r="AA571" s="144"/>
      <c r="AB571" s="140"/>
      <c r="AC571" s="144"/>
      <c r="AD571" s="140"/>
      <c r="AE571" s="144"/>
      <c r="AF571" s="140"/>
      <c r="AG571" s="144"/>
      <c r="AH571" s="140"/>
      <c r="AI571" s="144"/>
      <c r="AJ571" s="140"/>
      <c r="AK571" s="144"/>
      <c r="AL571" s="140"/>
      <c r="AM571" s="144"/>
      <c r="AN571" s="140"/>
      <c r="AO571" s="144"/>
      <c r="AP571" s="140"/>
      <c r="AQ571" s="144"/>
      <c r="AR571" s="140"/>
      <c r="AS571" s="144"/>
      <c r="AT571" s="140"/>
    </row>
    <row r="572" spans="2:46" s="145" customFormat="1" x14ac:dyDescent="0.25">
      <c r="B572" s="143"/>
      <c r="C572" s="144"/>
      <c r="D572" s="140"/>
      <c r="E572" s="144"/>
      <c r="F572" s="140"/>
      <c r="G572" s="144"/>
      <c r="H572" s="140"/>
      <c r="I572" s="144"/>
      <c r="J572" s="140"/>
      <c r="K572" s="144"/>
      <c r="L572" s="140"/>
      <c r="M572" s="144"/>
      <c r="N572" s="140"/>
      <c r="O572" s="144"/>
      <c r="P572" s="140"/>
      <c r="Q572" s="144"/>
      <c r="R572" s="140"/>
      <c r="S572" s="144"/>
      <c r="T572" s="140"/>
      <c r="U572" s="144"/>
      <c r="V572" s="140"/>
      <c r="W572" s="144"/>
      <c r="X572" s="140"/>
      <c r="Y572" s="144"/>
      <c r="Z572" s="140"/>
      <c r="AA572" s="144"/>
      <c r="AB572" s="140"/>
      <c r="AC572" s="144"/>
      <c r="AD572" s="140"/>
      <c r="AE572" s="144"/>
      <c r="AF572" s="140"/>
      <c r="AG572" s="144"/>
      <c r="AH572" s="140"/>
      <c r="AI572" s="144"/>
      <c r="AJ572" s="140"/>
      <c r="AK572" s="144"/>
      <c r="AL572" s="140"/>
      <c r="AM572" s="144"/>
      <c r="AN572" s="140"/>
      <c r="AO572" s="144"/>
      <c r="AP572" s="140"/>
      <c r="AQ572" s="144"/>
      <c r="AR572" s="140"/>
      <c r="AS572" s="144"/>
      <c r="AT572" s="140"/>
    </row>
    <row r="573" spans="2:46" s="145" customFormat="1" x14ac:dyDescent="0.25">
      <c r="B573" s="143"/>
      <c r="C573" s="144"/>
      <c r="D573" s="140"/>
      <c r="E573" s="144"/>
      <c r="F573" s="140"/>
      <c r="G573" s="144"/>
      <c r="H573" s="140"/>
      <c r="I573" s="144"/>
      <c r="J573" s="140"/>
      <c r="K573" s="144"/>
      <c r="L573" s="140"/>
      <c r="M573" s="144"/>
      <c r="N573" s="140"/>
      <c r="O573" s="144"/>
      <c r="P573" s="140"/>
      <c r="Q573" s="144"/>
      <c r="R573" s="140"/>
      <c r="S573" s="144"/>
      <c r="T573" s="140"/>
      <c r="U573" s="144"/>
      <c r="V573" s="140"/>
      <c r="W573" s="144"/>
      <c r="X573" s="140"/>
      <c r="Y573" s="144"/>
      <c r="Z573" s="140"/>
      <c r="AA573" s="144"/>
      <c r="AB573" s="140"/>
      <c r="AC573" s="144"/>
      <c r="AD573" s="140"/>
      <c r="AE573" s="144"/>
      <c r="AF573" s="140"/>
      <c r="AG573" s="144"/>
      <c r="AH573" s="140"/>
      <c r="AI573" s="144"/>
      <c r="AJ573" s="140"/>
      <c r="AK573" s="144"/>
      <c r="AL573" s="140"/>
      <c r="AM573" s="144"/>
      <c r="AN573" s="140"/>
      <c r="AO573" s="144"/>
      <c r="AP573" s="140"/>
      <c r="AQ573" s="144"/>
      <c r="AR573" s="140"/>
      <c r="AS573" s="144"/>
      <c r="AT573" s="140"/>
    </row>
    <row r="574" spans="2:46" s="145" customFormat="1" x14ac:dyDescent="0.25">
      <c r="B574" s="143"/>
      <c r="C574" s="144"/>
      <c r="D574" s="140"/>
      <c r="E574" s="144"/>
      <c r="F574" s="140"/>
      <c r="G574" s="144"/>
      <c r="H574" s="140"/>
      <c r="I574" s="144"/>
      <c r="J574" s="140"/>
      <c r="K574" s="144"/>
      <c r="L574" s="140"/>
      <c r="M574" s="144"/>
      <c r="N574" s="140"/>
      <c r="O574" s="144"/>
      <c r="P574" s="140"/>
      <c r="Q574" s="144"/>
      <c r="R574" s="140"/>
      <c r="S574" s="144"/>
      <c r="T574" s="140"/>
      <c r="U574" s="144"/>
      <c r="V574" s="140"/>
      <c r="W574" s="144"/>
      <c r="X574" s="140"/>
      <c r="Y574" s="144"/>
      <c r="Z574" s="140"/>
      <c r="AA574" s="144"/>
      <c r="AB574" s="140"/>
      <c r="AC574" s="144"/>
      <c r="AD574" s="140"/>
      <c r="AE574" s="144"/>
      <c r="AF574" s="140"/>
      <c r="AG574" s="144"/>
      <c r="AH574" s="140"/>
      <c r="AI574" s="144"/>
      <c r="AJ574" s="140"/>
      <c r="AK574" s="144"/>
      <c r="AL574" s="140"/>
      <c r="AM574" s="144"/>
      <c r="AN574" s="140"/>
      <c r="AO574" s="144"/>
      <c r="AP574" s="140"/>
      <c r="AQ574" s="144"/>
      <c r="AR574" s="140"/>
      <c r="AS574" s="144"/>
      <c r="AT574" s="140"/>
    </row>
    <row r="575" spans="2:46" s="145" customFormat="1" x14ac:dyDescent="0.25">
      <c r="B575" s="143"/>
      <c r="C575" s="144"/>
      <c r="D575" s="140"/>
      <c r="E575" s="144"/>
      <c r="F575" s="140"/>
      <c r="G575" s="144"/>
      <c r="H575" s="140"/>
      <c r="I575" s="144"/>
      <c r="J575" s="140"/>
      <c r="K575" s="144"/>
      <c r="L575" s="140"/>
      <c r="M575" s="144"/>
      <c r="N575" s="140"/>
      <c r="O575" s="144"/>
      <c r="P575" s="140"/>
      <c r="Q575" s="144"/>
      <c r="R575" s="140"/>
      <c r="S575" s="144"/>
      <c r="T575" s="140"/>
      <c r="U575" s="144"/>
      <c r="V575" s="140"/>
      <c r="W575" s="144"/>
      <c r="X575" s="140"/>
      <c r="Y575" s="144"/>
      <c r="Z575" s="140"/>
      <c r="AA575" s="144"/>
      <c r="AB575" s="140"/>
      <c r="AC575" s="144"/>
      <c r="AD575" s="140"/>
      <c r="AE575" s="144"/>
      <c r="AF575" s="140"/>
      <c r="AG575" s="144"/>
      <c r="AH575" s="140"/>
      <c r="AI575" s="144"/>
      <c r="AJ575" s="140"/>
      <c r="AK575" s="144"/>
      <c r="AL575" s="140"/>
      <c r="AM575" s="144"/>
      <c r="AN575" s="140"/>
      <c r="AO575" s="144"/>
      <c r="AP575" s="140"/>
      <c r="AQ575" s="144"/>
      <c r="AR575" s="140"/>
      <c r="AS575" s="144"/>
      <c r="AT575" s="140"/>
    </row>
    <row r="576" spans="2:46" s="145" customFormat="1" x14ac:dyDescent="0.25">
      <c r="B576" s="143"/>
      <c r="C576" s="144"/>
      <c r="D576" s="140"/>
      <c r="E576" s="144"/>
      <c r="F576" s="140"/>
      <c r="G576" s="144"/>
      <c r="H576" s="140"/>
      <c r="I576" s="144"/>
      <c r="J576" s="140"/>
      <c r="K576" s="144"/>
      <c r="L576" s="140"/>
      <c r="M576" s="144"/>
      <c r="N576" s="140"/>
      <c r="O576" s="144"/>
      <c r="P576" s="140"/>
      <c r="Q576" s="144"/>
      <c r="R576" s="140"/>
      <c r="S576" s="144"/>
      <c r="T576" s="140"/>
      <c r="U576" s="144"/>
      <c r="V576" s="140"/>
      <c r="W576" s="144"/>
      <c r="X576" s="140"/>
      <c r="Y576" s="144"/>
      <c r="Z576" s="140"/>
      <c r="AA576" s="144"/>
      <c r="AB576" s="140"/>
      <c r="AC576" s="144"/>
      <c r="AD576" s="140"/>
      <c r="AE576" s="144"/>
      <c r="AF576" s="140"/>
      <c r="AG576" s="144"/>
      <c r="AH576" s="140"/>
      <c r="AI576" s="144"/>
      <c r="AJ576" s="140"/>
      <c r="AK576" s="144"/>
      <c r="AL576" s="140"/>
      <c r="AM576" s="144"/>
      <c r="AN576" s="140"/>
      <c r="AO576" s="144"/>
      <c r="AP576" s="140"/>
      <c r="AQ576" s="144"/>
      <c r="AR576" s="140"/>
      <c r="AS576" s="144"/>
      <c r="AT576" s="140"/>
    </row>
    <row r="577" spans="2:46" s="145" customFormat="1" x14ac:dyDescent="0.25">
      <c r="B577" s="143"/>
      <c r="C577" s="144"/>
      <c r="D577" s="140"/>
      <c r="E577" s="144"/>
      <c r="F577" s="140"/>
      <c r="G577" s="144"/>
      <c r="H577" s="140"/>
      <c r="I577" s="144"/>
      <c r="J577" s="140"/>
      <c r="K577" s="144"/>
      <c r="L577" s="140"/>
      <c r="M577" s="144"/>
      <c r="N577" s="140"/>
      <c r="O577" s="144"/>
      <c r="P577" s="140"/>
      <c r="Q577" s="144"/>
      <c r="R577" s="140"/>
      <c r="S577" s="144"/>
      <c r="T577" s="140"/>
      <c r="U577" s="144"/>
      <c r="V577" s="140"/>
      <c r="W577" s="144"/>
      <c r="X577" s="140"/>
      <c r="Y577" s="144"/>
      <c r="Z577" s="140"/>
      <c r="AA577" s="144"/>
      <c r="AB577" s="140"/>
      <c r="AC577" s="144"/>
      <c r="AD577" s="140"/>
      <c r="AE577" s="144"/>
      <c r="AF577" s="140"/>
      <c r="AG577" s="144"/>
      <c r="AH577" s="140"/>
      <c r="AI577" s="144"/>
      <c r="AJ577" s="140"/>
      <c r="AK577" s="144"/>
      <c r="AL577" s="140"/>
      <c r="AM577" s="144"/>
      <c r="AN577" s="140"/>
      <c r="AO577" s="144"/>
      <c r="AP577" s="140"/>
      <c r="AQ577" s="144"/>
      <c r="AR577" s="140"/>
      <c r="AS577" s="144"/>
      <c r="AT577" s="140"/>
    </row>
    <row r="578" spans="2:46" s="145" customFormat="1" x14ac:dyDescent="0.25">
      <c r="B578" s="143"/>
      <c r="C578" s="144"/>
      <c r="D578" s="140"/>
      <c r="E578" s="144"/>
      <c r="F578" s="140"/>
      <c r="G578" s="144"/>
      <c r="H578" s="140"/>
      <c r="I578" s="144"/>
      <c r="J578" s="140"/>
      <c r="K578" s="144"/>
      <c r="L578" s="140"/>
      <c r="M578" s="144"/>
      <c r="N578" s="140"/>
      <c r="O578" s="144"/>
      <c r="P578" s="140"/>
      <c r="Q578" s="144"/>
      <c r="R578" s="140"/>
      <c r="S578" s="144"/>
      <c r="T578" s="140"/>
      <c r="U578" s="144"/>
      <c r="V578" s="140"/>
      <c r="W578" s="144"/>
      <c r="X578" s="140"/>
      <c r="Y578" s="144"/>
      <c r="Z578" s="140"/>
      <c r="AA578" s="144"/>
      <c r="AB578" s="140"/>
      <c r="AC578" s="144"/>
      <c r="AD578" s="140"/>
      <c r="AE578" s="144"/>
      <c r="AF578" s="140"/>
      <c r="AG578" s="144"/>
      <c r="AH578" s="140"/>
      <c r="AI578" s="144"/>
      <c r="AJ578" s="140"/>
      <c r="AK578" s="144"/>
      <c r="AL578" s="140"/>
      <c r="AM578" s="144"/>
      <c r="AN578" s="140"/>
      <c r="AO578" s="144"/>
      <c r="AP578" s="140"/>
      <c r="AQ578" s="144"/>
      <c r="AR578" s="140"/>
      <c r="AS578" s="144"/>
      <c r="AT578" s="140"/>
    </row>
    <row r="579" spans="2:46" s="145" customFormat="1" ht="15.75" x14ac:dyDescent="0.25">
      <c r="B579" s="67"/>
      <c r="C579" s="68"/>
      <c r="D579" s="69"/>
      <c r="E579" s="68"/>
      <c r="F579" s="69"/>
      <c r="G579" s="68"/>
      <c r="H579" s="69"/>
      <c r="I579" s="68"/>
      <c r="J579" s="69"/>
      <c r="K579" s="68"/>
      <c r="L579" s="69"/>
      <c r="M579" s="68"/>
      <c r="N579" s="69"/>
      <c r="O579" s="68"/>
      <c r="P579" s="69"/>
      <c r="Q579" s="68"/>
      <c r="R579" s="69"/>
      <c r="S579" s="68"/>
      <c r="T579" s="69"/>
      <c r="U579" s="68"/>
      <c r="V579" s="69"/>
      <c r="W579" s="68"/>
      <c r="X579" s="69"/>
      <c r="Y579" s="68"/>
      <c r="Z579" s="69"/>
      <c r="AA579" s="68"/>
      <c r="AB579" s="69"/>
      <c r="AC579" s="68"/>
      <c r="AD579" s="69"/>
      <c r="AE579" s="68"/>
      <c r="AF579" s="69"/>
      <c r="AG579" s="68"/>
      <c r="AH579" s="69"/>
      <c r="AI579" s="68"/>
      <c r="AJ579" s="69"/>
      <c r="AK579" s="68"/>
      <c r="AL579" s="69"/>
      <c r="AM579" s="68"/>
      <c r="AN579" s="69"/>
      <c r="AO579" s="68"/>
      <c r="AP579" s="69"/>
      <c r="AQ579" s="68"/>
      <c r="AR579" s="69"/>
      <c r="AS579" s="68"/>
      <c r="AT579" s="69"/>
    </row>
    <row r="580" spans="2:46" s="145" customFormat="1" x14ac:dyDescent="0.25">
      <c r="B580" s="143"/>
      <c r="C580" s="144"/>
      <c r="D580" s="140"/>
      <c r="E580" s="144"/>
      <c r="F580" s="140"/>
      <c r="G580" s="144"/>
      <c r="H580" s="140"/>
      <c r="I580" s="144"/>
      <c r="J580" s="140"/>
      <c r="K580" s="144"/>
      <c r="L580" s="140"/>
      <c r="M580" s="144"/>
      <c r="N580" s="140"/>
      <c r="O580" s="144"/>
      <c r="P580" s="140"/>
      <c r="Q580" s="144"/>
      <c r="R580" s="140"/>
      <c r="S580" s="144"/>
      <c r="T580" s="140"/>
      <c r="U580" s="144"/>
      <c r="V580" s="140"/>
      <c r="W580" s="144"/>
      <c r="X580" s="140"/>
      <c r="Y580" s="144"/>
      <c r="Z580" s="140"/>
      <c r="AA580" s="144"/>
      <c r="AB580" s="140"/>
      <c r="AC580" s="144"/>
      <c r="AD580" s="140"/>
      <c r="AE580" s="144"/>
      <c r="AF580" s="140"/>
      <c r="AG580" s="144"/>
      <c r="AH580" s="140"/>
      <c r="AI580" s="144"/>
      <c r="AJ580" s="140"/>
      <c r="AK580" s="144"/>
      <c r="AL580" s="140"/>
      <c r="AM580" s="144"/>
      <c r="AN580" s="140"/>
      <c r="AO580" s="144"/>
      <c r="AP580" s="140"/>
      <c r="AQ580" s="144"/>
      <c r="AR580" s="140"/>
      <c r="AS580" s="144"/>
      <c r="AT580" s="140"/>
    </row>
    <row r="581" spans="2:46" s="145" customFormat="1" x14ac:dyDescent="0.25">
      <c r="B581" s="143"/>
      <c r="C581" s="144"/>
      <c r="D581" s="140"/>
      <c r="E581" s="144"/>
      <c r="F581" s="140"/>
      <c r="G581" s="144"/>
      <c r="H581" s="140"/>
      <c r="I581" s="144"/>
      <c r="J581" s="140"/>
      <c r="K581" s="144"/>
      <c r="L581" s="140"/>
      <c r="M581" s="144"/>
      <c r="N581" s="140"/>
      <c r="O581" s="144"/>
      <c r="P581" s="140"/>
      <c r="Q581" s="144"/>
      <c r="R581" s="140"/>
      <c r="S581" s="144"/>
      <c r="T581" s="140"/>
      <c r="U581" s="144"/>
      <c r="V581" s="140"/>
      <c r="W581" s="144"/>
      <c r="X581" s="140"/>
      <c r="Y581" s="144"/>
      <c r="Z581" s="140"/>
      <c r="AA581" s="144"/>
      <c r="AB581" s="140"/>
      <c r="AC581" s="144"/>
      <c r="AD581" s="140"/>
      <c r="AE581" s="144"/>
      <c r="AF581" s="140"/>
      <c r="AG581" s="144"/>
      <c r="AH581" s="140"/>
      <c r="AI581" s="144"/>
      <c r="AJ581" s="140"/>
      <c r="AK581" s="144"/>
      <c r="AL581" s="140"/>
      <c r="AM581" s="144"/>
      <c r="AN581" s="140"/>
      <c r="AO581" s="144"/>
      <c r="AP581" s="140"/>
      <c r="AQ581" s="144"/>
      <c r="AR581" s="140"/>
      <c r="AS581" s="144"/>
      <c r="AT581" s="140"/>
    </row>
    <row r="582" spans="2:46" s="145" customFormat="1" x14ac:dyDescent="0.25">
      <c r="B582" s="143"/>
      <c r="C582" s="144"/>
      <c r="D582" s="140"/>
      <c r="E582" s="144"/>
      <c r="F582" s="140"/>
      <c r="G582" s="144"/>
      <c r="H582" s="140"/>
      <c r="I582" s="144"/>
      <c r="J582" s="140"/>
      <c r="K582" s="144"/>
      <c r="L582" s="140"/>
      <c r="M582" s="144"/>
      <c r="N582" s="140"/>
      <c r="O582" s="144"/>
      <c r="P582" s="140"/>
      <c r="Q582" s="144"/>
      <c r="R582" s="140"/>
      <c r="S582" s="144"/>
      <c r="T582" s="140"/>
      <c r="U582" s="144"/>
      <c r="V582" s="140"/>
      <c r="W582" s="144"/>
      <c r="X582" s="140"/>
      <c r="Y582" s="144"/>
      <c r="Z582" s="140"/>
      <c r="AA582" s="144"/>
      <c r="AB582" s="140"/>
      <c r="AC582" s="144"/>
      <c r="AD582" s="140"/>
      <c r="AE582" s="144"/>
      <c r="AF582" s="140"/>
      <c r="AG582" s="144"/>
      <c r="AH582" s="140"/>
      <c r="AI582" s="144"/>
      <c r="AJ582" s="140"/>
      <c r="AK582" s="144"/>
      <c r="AL582" s="140"/>
      <c r="AM582" s="144"/>
      <c r="AN582" s="140"/>
      <c r="AO582" s="144"/>
      <c r="AP582" s="140"/>
      <c r="AQ582" s="144"/>
      <c r="AR582" s="140"/>
      <c r="AS582" s="144"/>
      <c r="AT582" s="140"/>
    </row>
    <row r="583" spans="2:46" s="145" customFormat="1" x14ac:dyDescent="0.25">
      <c r="B583" s="143"/>
      <c r="C583" s="144"/>
      <c r="D583" s="140"/>
      <c r="E583" s="144"/>
      <c r="F583" s="140"/>
      <c r="G583" s="144"/>
      <c r="H583" s="140"/>
      <c r="I583" s="144"/>
      <c r="J583" s="140"/>
      <c r="K583" s="144"/>
      <c r="L583" s="140"/>
      <c r="M583" s="144"/>
      <c r="N583" s="140"/>
      <c r="O583" s="144"/>
      <c r="P583" s="140"/>
      <c r="Q583" s="144"/>
      <c r="R583" s="140"/>
      <c r="S583" s="144"/>
      <c r="T583" s="140"/>
      <c r="U583" s="144"/>
      <c r="V583" s="140"/>
      <c r="W583" s="144"/>
      <c r="X583" s="140"/>
      <c r="Y583" s="144"/>
      <c r="Z583" s="140"/>
      <c r="AA583" s="144"/>
      <c r="AB583" s="140"/>
      <c r="AC583" s="144"/>
      <c r="AD583" s="140"/>
      <c r="AE583" s="144"/>
      <c r="AF583" s="140"/>
      <c r="AG583" s="144"/>
      <c r="AH583" s="140"/>
      <c r="AI583" s="144"/>
      <c r="AJ583" s="140"/>
      <c r="AK583" s="144"/>
      <c r="AL583" s="140"/>
      <c r="AM583" s="144"/>
      <c r="AN583" s="140"/>
      <c r="AO583" s="144"/>
      <c r="AP583" s="140"/>
      <c r="AQ583" s="144"/>
      <c r="AR583" s="140"/>
      <c r="AS583" s="144"/>
      <c r="AT583" s="140"/>
    </row>
    <row r="584" spans="2:46" s="145" customFormat="1" x14ac:dyDescent="0.25">
      <c r="B584" s="143"/>
      <c r="C584" s="144"/>
      <c r="D584" s="140"/>
      <c r="E584" s="144"/>
      <c r="F584" s="140"/>
      <c r="G584" s="144"/>
      <c r="H584" s="140"/>
      <c r="I584" s="144"/>
      <c r="J584" s="140"/>
      <c r="K584" s="144"/>
      <c r="L584" s="140"/>
      <c r="M584" s="144"/>
      <c r="N584" s="140"/>
      <c r="O584" s="144"/>
      <c r="P584" s="140"/>
      <c r="Q584" s="144"/>
      <c r="R584" s="140"/>
      <c r="S584" s="144"/>
      <c r="T584" s="140"/>
      <c r="U584" s="144"/>
      <c r="V584" s="140"/>
      <c r="W584" s="144"/>
      <c r="X584" s="140"/>
      <c r="Y584" s="144"/>
      <c r="Z584" s="140"/>
      <c r="AA584" s="144"/>
      <c r="AB584" s="140"/>
      <c r="AC584" s="144"/>
      <c r="AD584" s="140"/>
      <c r="AE584" s="144"/>
      <c r="AF584" s="140"/>
      <c r="AG584" s="144"/>
      <c r="AH584" s="140"/>
      <c r="AI584" s="144"/>
      <c r="AJ584" s="140"/>
      <c r="AK584" s="144"/>
      <c r="AL584" s="140"/>
      <c r="AM584" s="144"/>
      <c r="AN584" s="140"/>
      <c r="AO584" s="144"/>
      <c r="AP584" s="140"/>
      <c r="AQ584" s="144"/>
      <c r="AR584" s="140"/>
      <c r="AS584" s="144"/>
      <c r="AT584" s="140"/>
    </row>
    <row r="585" spans="2:46" s="145" customFormat="1" x14ac:dyDescent="0.25">
      <c r="B585" s="143"/>
      <c r="C585" s="144"/>
      <c r="D585" s="140"/>
      <c r="E585" s="144"/>
      <c r="F585" s="140"/>
      <c r="G585" s="144"/>
      <c r="H585" s="140"/>
      <c r="I585" s="144"/>
      <c r="J585" s="140"/>
      <c r="K585" s="144"/>
      <c r="L585" s="140"/>
      <c r="M585" s="144"/>
      <c r="N585" s="140"/>
      <c r="O585" s="144"/>
      <c r="P585" s="140"/>
      <c r="Q585" s="144"/>
      <c r="R585" s="140"/>
      <c r="S585" s="144"/>
      <c r="T585" s="140"/>
      <c r="U585" s="144"/>
      <c r="V585" s="140"/>
      <c r="W585" s="144"/>
      <c r="X585" s="140"/>
      <c r="Y585" s="144"/>
      <c r="Z585" s="140"/>
      <c r="AA585" s="144"/>
      <c r="AB585" s="140"/>
      <c r="AC585" s="144"/>
      <c r="AD585" s="140"/>
      <c r="AE585" s="144"/>
      <c r="AF585" s="140"/>
      <c r="AG585" s="144"/>
      <c r="AH585" s="140"/>
      <c r="AI585" s="144"/>
      <c r="AJ585" s="140"/>
      <c r="AK585" s="144"/>
      <c r="AL585" s="140"/>
      <c r="AM585" s="144"/>
      <c r="AN585" s="140"/>
      <c r="AO585" s="144"/>
      <c r="AP585" s="140"/>
      <c r="AQ585" s="144"/>
      <c r="AR585" s="140"/>
      <c r="AS585" s="144"/>
      <c r="AT585" s="140"/>
    </row>
    <row r="586" spans="2:46" s="145" customFormat="1" x14ac:dyDescent="0.25">
      <c r="B586" s="143"/>
      <c r="C586" s="144"/>
      <c r="D586" s="140"/>
      <c r="E586" s="144"/>
      <c r="F586" s="140"/>
      <c r="G586" s="144"/>
      <c r="H586" s="140"/>
      <c r="I586" s="144"/>
      <c r="J586" s="140"/>
      <c r="K586" s="144"/>
      <c r="L586" s="140"/>
      <c r="M586" s="144"/>
      <c r="N586" s="140"/>
      <c r="O586" s="144"/>
      <c r="P586" s="140"/>
      <c r="Q586" s="144"/>
      <c r="R586" s="140"/>
      <c r="S586" s="144"/>
      <c r="T586" s="140"/>
      <c r="U586" s="144"/>
      <c r="V586" s="140"/>
      <c r="W586" s="144"/>
      <c r="X586" s="140"/>
      <c r="Y586" s="144"/>
      <c r="Z586" s="140"/>
      <c r="AA586" s="144"/>
      <c r="AB586" s="140"/>
      <c r="AC586" s="144"/>
      <c r="AD586" s="140"/>
      <c r="AE586" s="144"/>
      <c r="AF586" s="140"/>
      <c r="AG586" s="144"/>
      <c r="AH586" s="140"/>
      <c r="AI586" s="144"/>
      <c r="AJ586" s="140"/>
      <c r="AK586" s="144"/>
      <c r="AL586" s="140"/>
      <c r="AM586" s="144"/>
      <c r="AN586" s="140"/>
      <c r="AO586" s="144"/>
      <c r="AP586" s="140"/>
      <c r="AQ586" s="144"/>
      <c r="AR586" s="140"/>
      <c r="AS586" s="144"/>
      <c r="AT586" s="140"/>
    </row>
    <row r="587" spans="2:46" s="145" customFormat="1" x14ac:dyDescent="0.25">
      <c r="B587" s="143"/>
      <c r="C587" s="144"/>
      <c r="D587" s="140"/>
      <c r="E587" s="144"/>
      <c r="F587" s="140"/>
      <c r="G587" s="144"/>
      <c r="H587" s="140"/>
      <c r="I587" s="144"/>
      <c r="J587" s="140"/>
      <c r="K587" s="144"/>
      <c r="L587" s="140"/>
      <c r="M587" s="144"/>
      <c r="N587" s="140"/>
      <c r="O587" s="144"/>
      <c r="P587" s="140"/>
      <c r="Q587" s="144"/>
      <c r="R587" s="140"/>
      <c r="S587" s="144"/>
      <c r="T587" s="140"/>
      <c r="U587" s="144"/>
      <c r="V587" s="140"/>
      <c r="W587" s="144"/>
      <c r="X587" s="140"/>
      <c r="Y587" s="144"/>
      <c r="Z587" s="140"/>
      <c r="AA587" s="144"/>
      <c r="AB587" s="140"/>
      <c r="AC587" s="144"/>
      <c r="AD587" s="140"/>
      <c r="AE587" s="144"/>
      <c r="AF587" s="140"/>
      <c r="AG587" s="144"/>
      <c r="AH587" s="140"/>
      <c r="AI587" s="144"/>
      <c r="AJ587" s="140"/>
      <c r="AK587" s="144"/>
      <c r="AL587" s="140"/>
      <c r="AM587" s="144"/>
      <c r="AN587" s="140"/>
      <c r="AO587" s="144"/>
      <c r="AP587" s="140"/>
      <c r="AQ587" s="144"/>
      <c r="AR587" s="140"/>
      <c r="AS587" s="144"/>
      <c r="AT587" s="140"/>
    </row>
    <row r="588" spans="2:46" s="145" customFormat="1" x14ac:dyDescent="0.25">
      <c r="B588" s="143"/>
      <c r="C588" s="144"/>
      <c r="D588" s="140"/>
      <c r="E588" s="144"/>
      <c r="F588" s="140"/>
      <c r="G588" s="144"/>
      <c r="H588" s="140"/>
      <c r="I588" s="144"/>
      <c r="J588" s="140"/>
      <c r="K588" s="144"/>
      <c r="L588" s="140"/>
      <c r="M588" s="144"/>
      <c r="N588" s="140"/>
      <c r="O588" s="144"/>
      <c r="P588" s="140"/>
      <c r="Q588" s="144"/>
      <c r="R588" s="140"/>
      <c r="S588" s="144"/>
      <c r="T588" s="140"/>
      <c r="U588" s="144"/>
      <c r="V588" s="140"/>
      <c r="W588" s="144"/>
      <c r="X588" s="140"/>
      <c r="Y588" s="144"/>
      <c r="Z588" s="140"/>
      <c r="AA588" s="144"/>
      <c r="AB588" s="140"/>
      <c r="AC588" s="144"/>
      <c r="AD588" s="140"/>
      <c r="AE588" s="144"/>
      <c r="AF588" s="140"/>
      <c r="AG588" s="144"/>
      <c r="AH588" s="140"/>
      <c r="AI588" s="144"/>
      <c r="AJ588" s="140"/>
      <c r="AK588" s="144"/>
      <c r="AL588" s="140"/>
      <c r="AM588" s="144"/>
      <c r="AN588" s="140"/>
      <c r="AO588" s="144"/>
      <c r="AP588" s="140"/>
      <c r="AQ588" s="144"/>
      <c r="AR588" s="140"/>
      <c r="AS588" s="144"/>
      <c r="AT588" s="140"/>
    </row>
    <row r="589" spans="2:46" s="145" customFormat="1" x14ac:dyDescent="0.25">
      <c r="B589" s="143"/>
      <c r="C589" s="144"/>
      <c r="D589" s="140"/>
      <c r="E589" s="144"/>
      <c r="F589" s="140"/>
      <c r="G589" s="144"/>
      <c r="H589" s="140"/>
      <c r="I589" s="144"/>
      <c r="J589" s="140"/>
      <c r="K589" s="144"/>
      <c r="L589" s="140"/>
      <c r="M589" s="144"/>
      <c r="N589" s="140"/>
      <c r="O589" s="144"/>
      <c r="P589" s="140"/>
      <c r="Q589" s="144"/>
      <c r="R589" s="140"/>
      <c r="S589" s="144"/>
      <c r="T589" s="140"/>
      <c r="U589" s="144"/>
      <c r="V589" s="140"/>
      <c r="W589" s="144"/>
      <c r="X589" s="140"/>
      <c r="Y589" s="144"/>
      <c r="Z589" s="140"/>
      <c r="AA589" s="144"/>
      <c r="AB589" s="140"/>
      <c r="AC589" s="144"/>
      <c r="AD589" s="140"/>
      <c r="AE589" s="144"/>
      <c r="AF589" s="140"/>
      <c r="AG589" s="144"/>
      <c r="AH589" s="140"/>
      <c r="AI589" s="144"/>
      <c r="AJ589" s="140"/>
      <c r="AK589" s="144"/>
      <c r="AL589" s="140"/>
      <c r="AM589" s="144"/>
      <c r="AN589" s="140"/>
      <c r="AO589" s="144"/>
      <c r="AP589" s="140"/>
      <c r="AQ589" s="144"/>
      <c r="AR589" s="140"/>
      <c r="AS589" s="144"/>
      <c r="AT589" s="140"/>
    </row>
    <row r="590" spans="2:46" s="145" customFormat="1" x14ac:dyDescent="0.25">
      <c r="B590" s="143"/>
      <c r="C590" s="144"/>
      <c r="D590" s="140"/>
      <c r="E590" s="144"/>
      <c r="F590" s="140"/>
      <c r="G590" s="144"/>
      <c r="H590" s="140"/>
      <c r="I590" s="144"/>
      <c r="J590" s="140"/>
      <c r="K590" s="144"/>
      <c r="L590" s="140"/>
      <c r="M590" s="144"/>
      <c r="N590" s="140"/>
      <c r="O590" s="144"/>
      <c r="P590" s="140"/>
      <c r="Q590" s="144"/>
      <c r="R590" s="140"/>
      <c r="S590" s="144"/>
      <c r="T590" s="140"/>
      <c r="U590" s="144"/>
      <c r="V590" s="140"/>
      <c r="W590" s="144"/>
      <c r="X590" s="140"/>
      <c r="Y590" s="144"/>
      <c r="Z590" s="140"/>
      <c r="AA590" s="144"/>
      <c r="AB590" s="140"/>
      <c r="AC590" s="144"/>
      <c r="AD590" s="140"/>
      <c r="AE590" s="144"/>
      <c r="AF590" s="140"/>
      <c r="AG590" s="144"/>
      <c r="AH590" s="140"/>
      <c r="AI590" s="144"/>
      <c r="AJ590" s="140"/>
      <c r="AK590" s="144"/>
      <c r="AL590" s="140"/>
      <c r="AM590" s="144"/>
      <c r="AN590" s="140"/>
      <c r="AO590" s="144"/>
      <c r="AP590" s="140"/>
      <c r="AQ590" s="144"/>
      <c r="AR590" s="140"/>
      <c r="AS590" s="144"/>
      <c r="AT590" s="140"/>
    </row>
    <row r="591" spans="2:46" s="145" customFormat="1" x14ac:dyDescent="0.25">
      <c r="B591" s="143"/>
      <c r="C591" s="144"/>
      <c r="D591" s="140"/>
      <c r="E591" s="144"/>
      <c r="F591" s="140"/>
      <c r="G591" s="144"/>
      <c r="H591" s="140"/>
      <c r="I591" s="144"/>
      <c r="J591" s="140"/>
      <c r="K591" s="144"/>
      <c r="L591" s="140"/>
      <c r="M591" s="144"/>
      <c r="N591" s="140"/>
      <c r="O591" s="144"/>
      <c r="P591" s="140"/>
      <c r="Q591" s="144"/>
      <c r="R591" s="140"/>
      <c r="S591" s="144"/>
      <c r="T591" s="140"/>
      <c r="U591" s="144"/>
      <c r="V591" s="140"/>
      <c r="W591" s="144"/>
      <c r="X591" s="140"/>
      <c r="Y591" s="144"/>
      <c r="Z591" s="140"/>
      <c r="AA591" s="144"/>
      <c r="AB591" s="140"/>
      <c r="AC591" s="144"/>
      <c r="AD591" s="140"/>
      <c r="AE591" s="144"/>
      <c r="AF591" s="140"/>
      <c r="AG591" s="144"/>
      <c r="AH591" s="140"/>
      <c r="AI591" s="144"/>
      <c r="AJ591" s="140"/>
      <c r="AK591" s="144"/>
      <c r="AL591" s="140"/>
      <c r="AM591" s="144"/>
      <c r="AN591" s="140"/>
      <c r="AO591" s="144"/>
      <c r="AP591" s="140"/>
      <c r="AQ591" s="144"/>
      <c r="AR591" s="140"/>
      <c r="AS591" s="144"/>
      <c r="AT591" s="140"/>
    </row>
    <row r="592" spans="2:46" s="145" customFormat="1" ht="15.75" x14ac:dyDescent="0.25">
      <c r="B592" s="67"/>
      <c r="C592" s="68"/>
      <c r="D592" s="69"/>
      <c r="E592" s="68"/>
      <c r="F592" s="69"/>
      <c r="G592" s="68"/>
      <c r="H592" s="69"/>
      <c r="I592" s="68"/>
      <c r="J592" s="69"/>
      <c r="K592" s="68"/>
      <c r="L592" s="69"/>
      <c r="M592" s="68"/>
      <c r="N592" s="69"/>
      <c r="O592" s="68"/>
      <c r="P592" s="69"/>
      <c r="Q592" s="68"/>
      <c r="R592" s="69"/>
      <c r="S592" s="68"/>
      <c r="T592" s="69"/>
      <c r="U592" s="68"/>
      <c r="V592" s="69"/>
      <c r="W592" s="68"/>
      <c r="X592" s="69"/>
      <c r="Y592" s="68"/>
      <c r="Z592" s="69"/>
      <c r="AA592" s="68"/>
      <c r="AB592" s="69"/>
      <c r="AC592" s="68"/>
      <c r="AD592" s="69"/>
      <c r="AE592" s="68"/>
      <c r="AF592" s="69"/>
      <c r="AG592" s="68"/>
      <c r="AH592" s="69"/>
      <c r="AI592" s="68"/>
      <c r="AJ592" s="69"/>
      <c r="AK592" s="68"/>
      <c r="AL592" s="69"/>
      <c r="AM592" s="68"/>
      <c r="AN592" s="69"/>
      <c r="AO592" s="68"/>
      <c r="AP592" s="69"/>
      <c r="AQ592" s="68"/>
      <c r="AR592" s="69"/>
      <c r="AS592" s="68"/>
      <c r="AT592" s="69"/>
    </row>
    <row r="593" spans="2:46" s="145" customFormat="1" x14ac:dyDescent="0.25">
      <c r="B593" s="143"/>
      <c r="C593" s="144"/>
      <c r="D593" s="140"/>
      <c r="E593" s="144"/>
      <c r="F593" s="140"/>
      <c r="G593" s="144"/>
      <c r="H593" s="140"/>
      <c r="I593" s="144"/>
      <c r="J593" s="140"/>
      <c r="K593" s="144"/>
      <c r="L593" s="140"/>
      <c r="M593" s="144"/>
      <c r="N593" s="140"/>
      <c r="O593" s="144"/>
      <c r="P593" s="140"/>
      <c r="Q593" s="144"/>
      <c r="R593" s="140"/>
      <c r="S593" s="144"/>
      <c r="T593" s="140"/>
      <c r="U593" s="144"/>
      <c r="V593" s="140"/>
      <c r="W593" s="144"/>
      <c r="X593" s="140"/>
      <c r="Y593" s="144"/>
      <c r="Z593" s="140"/>
      <c r="AA593" s="144"/>
      <c r="AB593" s="140"/>
      <c r="AC593" s="144"/>
      <c r="AD593" s="140"/>
      <c r="AE593" s="144"/>
      <c r="AF593" s="140"/>
      <c r="AG593" s="144"/>
      <c r="AH593" s="140"/>
      <c r="AI593" s="144"/>
      <c r="AJ593" s="140"/>
      <c r="AK593" s="144"/>
      <c r="AL593" s="140"/>
      <c r="AM593" s="144"/>
      <c r="AN593" s="140"/>
      <c r="AO593" s="144"/>
      <c r="AP593" s="140"/>
      <c r="AQ593" s="144"/>
      <c r="AR593" s="140"/>
      <c r="AS593" s="144"/>
      <c r="AT593" s="140"/>
    </row>
    <row r="594" spans="2:46" s="145" customFormat="1" x14ac:dyDescent="0.25">
      <c r="B594" s="143"/>
      <c r="C594" s="144"/>
      <c r="D594" s="140"/>
      <c r="E594" s="144"/>
      <c r="F594" s="140"/>
      <c r="G594" s="144"/>
      <c r="H594" s="140"/>
      <c r="I594" s="144"/>
      <c r="J594" s="140"/>
      <c r="K594" s="144"/>
      <c r="L594" s="140"/>
      <c r="M594" s="144"/>
      <c r="N594" s="140"/>
      <c r="O594" s="144"/>
      <c r="P594" s="140"/>
      <c r="Q594" s="144"/>
      <c r="R594" s="140"/>
      <c r="S594" s="144"/>
      <c r="T594" s="140"/>
      <c r="U594" s="144"/>
      <c r="V594" s="140"/>
      <c r="W594" s="144"/>
      <c r="X594" s="140"/>
      <c r="Y594" s="144"/>
      <c r="Z594" s="140"/>
      <c r="AA594" s="144"/>
      <c r="AB594" s="140"/>
      <c r="AC594" s="144"/>
      <c r="AD594" s="140"/>
      <c r="AE594" s="144"/>
      <c r="AF594" s="140"/>
      <c r="AG594" s="144"/>
      <c r="AH594" s="140"/>
      <c r="AI594" s="144"/>
      <c r="AJ594" s="140"/>
      <c r="AK594" s="144"/>
      <c r="AL594" s="140"/>
      <c r="AM594" s="144"/>
      <c r="AN594" s="140"/>
      <c r="AO594" s="144"/>
      <c r="AP594" s="140"/>
      <c r="AQ594" s="144"/>
      <c r="AR594" s="140"/>
      <c r="AS594" s="144"/>
      <c r="AT594" s="140"/>
    </row>
    <row r="595" spans="2:46" s="145" customFormat="1" x14ac:dyDescent="0.25">
      <c r="B595" s="143"/>
      <c r="C595" s="144"/>
      <c r="D595" s="140"/>
      <c r="E595" s="144"/>
      <c r="F595" s="140"/>
      <c r="G595" s="144"/>
      <c r="H595" s="140"/>
      <c r="I595" s="144"/>
      <c r="J595" s="140"/>
      <c r="K595" s="144"/>
      <c r="L595" s="140"/>
      <c r="M595" s="144"/>
      <c r="N595" s="140"/>
      <c r="O595" s="144"/>
      <c r="P595" s="140"/>
      <c r="Q595" s="144"/>
      <c r="R595" s="140"/>
      <c r="S595" s="144"/>
      <c r="T595" s="140"/>
      <c r="U595" s="144"/>
      <c r="V595" s="140"/>
      <c r="W595" s="144"/>
      <c r="X595" s="140"/>
      <c r="Y595" s="144"/>
      <c r="Z595" s="140"/>
      <c r="AA595" s="144"/>
      <c r="AB595" s="140"/>
      <c r="AC595" s="144"/>
      <c r="AD595" s="140"/>
      <c r="AE595" s="144"/>
      <c r="AF595" s="140"/>
      <c r="AG595" s="144"/>
      <c r="AH595" s="140"/>
      <c r="AI595" s="144"/>
      <c r="AJ595" s="140"/>
      <c r="AK595" s="144"/>
      <c r="AL595" s="140"/>
      <c r="AM595" s="144"/>
      <c r="AN595" s="140"/>
      <c r="AO595" s="144"/>
      <c r="AP595" s="140"/>
      <c r="AQ595" s="144"/>
      <c r="AR595" s="140"/>
      <c r="AS595" s="144"/>
      <c r="AT595" s="140"/>
    </row>
    <row r="596" spans="2:46" s="145" customFormat="1" x14ac:dyDescent="0.25">
      <c r="B596" s="143"/>
      <c r="C596" s="144"/>
      <c r="D596" s="140"/>
      <c r="E596" s="144"/>
      <c r="F596" s="140"/>
      <c r="G596" s="144"/>
      <c r="H596" s="140"/>
      <c r="I596" s="144"/>
      <c r="J596" s="140"/>
      <c r="K596" s="144"/>
      <c r="L596" s="140"/>
      <c r="M596" s="144"/>
      <c r="N596" s="140"/>
      <c r="O596" s="144"/>
      <c r="P596" s="140"/>
      <c r="Q596" s="144"/>
      <c r="R596" s="140"/>
      <c r="S596" s="144"/>
      <c r="T596" s="140"/>
      <c r="U596" s="144"/>
      <c r="V596" s="140"/>
      <c r="W596" s="144"/>
      <c r="X596" s="140"/>
      <c r="Y596" s="144"/>
      <c r="Z596" s="140"/>
      <c r="AA596" s="144"/>
      <c r="AB596" s="140"/>
      <c r="AC596" s="144"/>
      <c r="AD596" s="140"/>
      <c r="AE596" s="144"/>
      <c r="AF596" s="140"/>
      <c r="AG596" s="144"/>
      <c r="AH596" s="140"/>
      <c r="AI596" s="144"/>
      <c r="AJ596" s="140"/>
      <c r="AK596" s="144"/>
      <c r="AL596" s="140"/>
      <c r="AM596" s="144"/>
      <c r="AN596" s="140"/>
      <c r="AO596" s="144"/>
      <c r="AP596" s="140"/>
      <c r="AQ596" s="144"/>
      <c r="AR596" s="140"/>
      <c r="AS596" s="144"/>
      <c r="AT596" s="140"/>
    </row>
    <row r="597" spans="2:46" s="145" customFormat="1" x14ac:dyDescent="0.25">
      <c r="B597" s="143"/>
      <c r="C597" s="144"/>
      <c r="D597" s="140"/>
      <c r="E597" s="144"/>
      <c r="F597" s="140"/>
      <c r="G597" s="144"/>
      <c r="H597" s="140"/>
      <c r="I597" s="144"/>
      <c r="J597" s="140"/>
      <c r="K597" s="144"/>
      <c r="L597" s="140"/>
      <c r="M597" s="144"/>
      <c r="N597" s="140"/>
      <c r="O597" s="144"/>
      <c r="P597" s="140"/>
      <c r="Q597" s="144"/>
      <c r="R597" s="140"/>
      <c r="S597" s="144"/>
      <c r="T597" s="140"/>
      <c r="U597" s="144"/>
      <c r="V597" s="140"/>
      <c r="W597" s="144"/>
      <c r="X597" s="140"/>
      <c r="Y597" s="144"/>
      <c r="Z597" s="140"/>
      <c r="AA597" s="144"/>
      <c r="AB597" s="140"/>
      <c r="AC597" s="144"/>
      <c r="AD597" s="140"/>
      <c r="AE597" s="144"/>
      <c r="AF597" s="140"/>
      <c r="AG597" s="144"/>
      <c r="AH597" s="140"/>
      <c r="AI597" s="144"/>
      <c r="AJ597" s="140"/>
      <c r="AK597" s="144"/>
      <c r="AL597" s="140"/>
      <c r="AM597" s="144"/>
      <c r="AN597" s="140"/>
      <c r="AO597" s="144"/>
      <c r="AP597" s="140"/>
      <c r="AQ597" s="144"/>
      <c r="AR597" s="140"/>
      <c r="AS597" s="144"/>
      <c r="AT597" s="140"/>
    </row>
    <row r="598" spans="2:46" s="145" customFormat="1" x14ac:dyDescent="0.25">
      <c r="B598" s="143"/>
      <c r="C598" s="144"/>
      <c r="D598" s="140"/>
      <c r="E598" s="144"/>
      <c r="F598" s="140"/>
      <c r="G598" s="144"/>
      <c r="H598" s="140"/>
      <c r="I598" s="144"/>
      <c r="J598" s="140"/>
      <c r="K598" s="144"/>
      <c r="L598" s="140"/>
      <c r="M598" s="144"/>
      <c r="N598" s="140"/>
      <c r="O598" s="144"/>
      <c r="P598" s="140"/>
      <c r="Q598" s="144"/>
      <c r="R598" s="140"/>
      <c r="S598" s="144"/>
      <c r="T598" s="140"/>
      <c r="U598" s="144"/>
      <c r="V598" s="140"/>
      <c r="W598" s="144"/>
      <c r="X598" s="140"/>
      <c r="Y598" s="144"/>
      <c r="Z598" s="140"/>
      <c r="AA598" s="144"/>
      <c r="AB598" s="140"/>
      <c r="AC598" s="144"/>
      <c r="AD598" s="140"/>
      <c r="AE598" s="144"/>
      <c r="AF598" s="140"/>
      <c r="AG598" s="144"/>
      <c r="AH598" s="140"/>
      <c r="AI598" s="144"/>
      <c r="AJ598" s="140"/>
      <c r="AK598" s="144"/>
      <c r="AL598" s="140"/>
      <c r="AM598" s="144"/>
      <c r="AN598" s="140"/>
      <c r="AO598" s="144"/>
      <c r="AP598" s="140"/>
      <c r="AQ598" s="144"/>
      <c r="AR598" s="140"/>
      <c r="AS598" s="144"/>
      <c r="AT598" s="140"/>
    </row>
    <row r="599" spans="2:46" s="145" customFormat="1" x14ac:dyDescent="0.25">
      <c r="B599" s="143"/>
      <c r="C599" s="144"/>
      <c r="D599" s="140"/>
      <c r="E599" s="144"/>
      <c r="F599" s="140"/>
      <c r="G599" s="144"/>
      <c r="H599" s="140"/>
      <c r="I599" s="144"/>
      <c r="J599" s="140"/>
      <c r="K599" s="144"/>
      <c r="L599" s="140"/>
      <c r="M599" s="144"/>
      <c r="N599" s="140"/>
      <c r="O599" s="144"/>
      <c r="P599" s="140"/>
      <c r="Q599" s="144"/>
      <c r="R599" s="140"/>
      <c r="S599" s="144"/>
      <c r="T599" s="140"/>
      <c r="U599" s="144"/>
      <c r="V599" s="140"/>
      <c r="W599" s="144"/>
      <c r="X599" s="140"/>
      <c r="Y599" s="144"/>
      <c r="Z599" s="140"/>
      <c r="AA599" s="144"/>
      <c r="AB599" s="140"/>
      <c r="AC599" s="144"/>
      <c r="AD599" s="140"/>
      <c r="AE599" s="144"/>
      <c r="AF599" s="140"/>
      <c r="AG599" s="144"/>
      <c r="AH599" s="140"/>
      <c r="AI599" s="144"/>
      <c r="AJ599" s="140"/>
      <c r="AK599" s="144"/>
      <c r="AL599" s="140"/>
      <c r="AM599" s="144"/>
      <c r="AN599" s="140"/>
      <c r="AO599" s="144"/>
      <c r="AP599" s="140"/>
      <c r="AQ599" s="144"/>
      <c r="AR599" s="140"/>
      <c r="AS599" s="144"/>
      <c r="AT599" s="140"/>
    </row>
    <row r="600" spans="2:46" s="145" customFormat="1" x14ac:dyDescent="0.25">
      <c r="B600" s="143"/>
      <c r="C600" s="144"/>
      <c r="D600" s="140"/>
      <c r="E600" s="144"/>
      <c r="F600" s="140"/>
      <c r="G600" s="144"/>
      <c r="H600" s="140"/>
      <c r="I600" s="144"/>
      <c r="J600" s="140"/>
      <c r="K600" s="144"/>
      <c r="L600" s="140"/>
      <c r="M600" s="144"/>
      <c r="N600" s="140"/>
      <c r="O600" s="144"/>
      <c r="P600" s="140"/>
      <c r="Q600" s="144"/>
      <c r="R600" s="140"/>
      <c r="S600" s="144"/>
      <c r="T600" s="140"/>
      <c r="U600" s="144"/>
      <c r="V600" s="140"/>
      <c r="W600" s="144"/>
      <c r="X600" s="140"/>
      <c r="Y600" s="144"/>
      <c r="Z600" s="140"/>
      <c r="AA600" s="144"/>
      <c r="AB600" s="140"/>
      <c r="AC600" s="144"/>
      <c r="AD600" s="140"/>
      <c r="AE600" s="144"/>
      <c r="AF600" s="140"/>
      <c r="AG600" s="144"/>
      <c r="AH600" s="140"/>
      <c r="AI600" s="144"/>
      <c r="AJ600" s="140"/>
      <c r="AK600" s="144"/>
      <c r="AL600" s="140"/>
      <c r="AM600" s="144"/>
      <c r="AN600" s="140"/>
      <c r="AO600" s="144"/>
      <c r="AP600" s="140"/>
      <c r="AQ600" s="144"/>
      <c r="AR600" s="140"/>
      <c r="AS600" s="144"/>
      <c r="AT600" s="140"/>
    </row>
    <row r="601" spans="2:46" s="145" customFormat="1" x14ac:dyDescent="0.25">
      <c r="B601" s="143"/>
      <c r="C601" s="144"/>
      <c r="D601" s="140"/>
      <c r="E601" s="144"/>
      <c r="F601" s="140"/>
      <c r="G601" s="144"/>
      <c r="H601" s="140"/>
      <c r="I601" s="144"/>
      <c r="J601" s="140"/>
      <c r="K601" s="144"/>
      <c r="L601" s="140"/>
      <c r="M601" s="144"/>
      <c r="N601" s="140"/>
      <c r="O601" s="144"/>
      <c r="P601" s="140"/>
      <c r="Q601" s="144"/>
      <c r="R601" s="140"/>
      <c r="S601" s="144"/>
      <c r="T601" s="140"/>
      <c r="U601" s="144"/>
      <c r="V601" s="140"/>
      <c r="W601" s="144"/>
      <c r="X601" s="140"/>
      <c r="Y601" s="144"/>
      <c r="Z601" s="140"/>
      <c r="AA601" s="144"/>
      <c r="AB601" s="140"/>
      <c r="AC601" s="144"/>
      <c r="AD601" s="140"/>
      <c r="AE601" s="144"/>
      <c r="AF601" s="140"/>
      <c r="AG601" s="144"/>
      <c r="AH601" s="140"/>
      <c r="AI601" s="144"/>
      <c r="AJ601" s="140"/>
      <c r="AK601" s="144"/>
      <c r="AL601" s="140"/>
      <c r="AM601" s="144"/>
      <c r="AN601" s="140"/>
      <c r="AO601" s="144"/>
      <c r="AP601" s="140"/>
      <c r="AQ601" s="144"/>
      <c r="AR601" s="140"/>
      <c r="AS601" s="144"/>
      <c r="AT601" s="140"/>
    </row>
    <row r="602" spans="2:46" s="145" customFormat="1" x14ac:dyDescent="0.25">
      <c r="B602" s="143"/>
      <c r="C602" s="144"/>
      <c r="D602" s="140"/>
      <c r="E602" s="144"/>
      <c r="F602" s="140"/>
      <c r="G602" s="144"/>
      <c r="H602" s="140"/>
      <c r="I602" s="144"/>
      <c r="J602" s="140"/>
      <c r="K602" s="144"/>
      <c r="L602" s="140"/>
      <c r="M602" s="144"/>
      <c r="N602" s="140"/>
      <c r="O602" s="144"/>
      <c r="P602" s="140"/>
      <c r="Q602" s="144"/>
      <c r="R602" s="140"/>
      <c r="S602" s="144"/>
      <c r="T602" s="140"/>
      <c r="U602" s="144"/>
      <c r="V602" s="140"/>
      <c r="W602" s="144"/>
      <c r="X602" s="140"/>
      <c r="Y602" s="144"/>
      <c r="Z602" s="140"/>
      <c r="AA602" s="144"/>
      <c r="AB602" s="140"/>
      <c r="AC602" s="144"/>
      <c r="AD602" s="140"/>
      <c r="AE602" s="144"/>
      <c r="AF602" s="140"/>
      <c r="AG602" s="144"/>
      <c r="AH602" s="140"/>
      <c r="AI602" s="144"/>
      <c r="AJ602" s="140"/>
      <c r="AK602" s="144"/>
      <c r="AL602" s="140"/>
      <c r="AM602" s="144"/>
      <c r="AN602" s="140"/>
      <c r="AO602" s="144"/>
      <c r="AP602" s="140"/>
      <c r="AQ602" s="144"/>
      <c r="AR602" s="140"/>
      <c r="AS602" s="144"/>
      <c r="AT602" s="140"/>
    </row>
    <row r="603" spans="2:46" s="145" customFormat="1" x14ac:dyDescent="0.25">
      <c r="B603" s="143"/>
      <c r="C603" s="144"/>
      <c r="D603" s="140"/>
      <c r="E603" s="144"/>
      <c r="F603" s="140"/>
      <c r="G603" s="144"/>
      <c r="H603" s="140"/>
      <c r="I603" s="144"/>
      <c r="J603" s="140"/>
      <c r="K603" s="144"/>
      <c r="L603" s="140"/>
      <c r="M603" s="144"/>
      <c r="N603" s="140"/>
      <c r="O603" s="144"/>
      <c r="P603" s="140"/>
      <c r="Q603" s="144"/>
      <c r="R603" s="140"/>
      <c r="S603" s="144"/>
      <c r="T603" s="140"/>
      <c r="U603" s="144"/>
      <c r="V603" s="140"/>
      <c r="W603" s="144"/>
      <c r="X603" s="140"/>
      <c r="Y603" s="144"/>
      <c r="Z603" s="140"/>
      <c r="AA603" s="144"/>
      <c r="AB603" s="140"/>
      <c r="AC603" s="144"/>
      <c r="AD603" s="140"/>
      <c r="AE603" s="144"/>
      <c r="AF603" s="140"/>
      <c r="AG603" s="144"/>
      <c r="AH603" s="140"/>
      <c r="AI603" s="144"/>
      <c r="AJ603" s="140"/>
      <c r="AK603" s="144"/>
      <c r="AL603" s="140"/>
      <c r="AM603" s="144"/>
      <c r="AN603" s="140"/>
      <c r="AO603" s="144"/>
      <c r="AP603" s="140"/>
      <c r="AQ603" s="144"/>
      <c r="AR603" s="140"/>
      <c r="AS603" s="144"/>
      <c r="AT603" s="140"/>
    </row>
    <row r="604" spans="2:46" s="145" customFormat="1" x14ac:dyDescent="0.25">
      <c r="B604" s="143"/>
      <c r="C604" s="144"/>
      <c r="D604" s="140"/>
      <c r="E604" s="144"/>
      <c r="F604" s="140"/>
      <c r="G604" s="144"/>
      <c r="H604" s="140"/>
      <c r="I604" s="144"/>
      <c r="J604" s="140"/>
      <c r="K604" s="144"/>
      <c r="L604" s="140"/>
      <c r="M604" s="144"/>
      <c r="N604" s="140"/>
      <c r="O604" s="144"/>
      <c r="P604" s="140"/>
      <c r="Q604" s="144"/>
      <c r="R604" s="140"/>
      <c r="S604" s="144"/>
      <c r="T604" s="140"/>
      <c r="U604" s="144"/>
      <c r="V604" s="140"/>
      <c r="W604" s="144"/>
      <c r="X604" s="140"/>
      <c r="Y604" s="144"/>
      <c r="Z604" s="140"/>
      <c r="AA604" s="144"/>
      <c r="AB604" s="140"/>
      <c r="AC604" s="144"/>
      <c r="AD604" s="140"/>
      <c r="AE604" s="144"/>
      <c r="AF604" s="140"/>
      <c r="AG604" s="144"/>
      <c r="AH604" s="140"/>
      <c r="AI604" s="144"/>
      <c r="AJ604" s="140"/>
      <c r="AK604" s="144"/>
      <c r="AL604" s="140"/>
      <c r="AM604" s="144"/>
      <c r="AN604" s="140"/>
      <c r="AO604" s="144"/>
      <c r="AP604" s="140"/>
      <c r="AQ604" s="144"/>
      <c r="AR604" s="140"/>
      <c r="AS604" s="144"/>
      <c r="AT604" s="140"/>
    </row>
    <row r="605" spans="2:46" s="145" customFormat="1" ht="15.75" x14ac:dyDescent="0.25">
      <c r="B605" s="67"/>
      <c r="C605" s="68"/>
      <c r="D605" s="69"/>
      <c r="E605" s="68"/>
      <c r="F605" s="69"/>
      <c r="G605" s="68"/>
      <c r="H605" s="69"/>
      <c r="I605" s="68"/>
      <c r="J605" s="69"/>
      <c r="K605" s="68"/>
      <c r="L605" s="69"/>
      <c r="M605" s="68"/>
      <c r="N605" s="69"/>
      <c r="O605" s="68"/>
      <c r="P605" s="69"/>
      <c r="Q605" s="68"/>
      <c r="R605" s="69"/>
      <c r="S605" s="68"/>
      <c r="T605" s="69"/>
      <c r="U605" s="68"/>
      <c r="V605" s="69"/>
      <c r="W605" s="68"/>
      <c r="X605" s="69"/>
      <c r="Y605" s="68"/>
      <c r="Z605" s="69"/>
      <c r="AA605" s="68"/>
      <c r="AB605" s="69"/>
      <c r="AC605" s="68"/>
      <c r="AD605" s="69"/>
      <c r="AE605" s="68"/>
      <c r="AF605" s="69"/>
      <c r="AG605" s="68"/>
      <c r="AH605" s="69"/>
      <c r="AI605" s="68"/>
      <c r="AJ605" s="69"/>
      <c r="AK605" s="68"/>
      <c r="AL605" s="69"/>
      <c r="AM605" s="68"/>
      <c r="AN605" s="69"/>
      <c r="AO605" s="68"/>
      <c r="AP605" s="69"/>
      <c r="AQ605" s="68"/>
      <c r="AR605" s="69"/>
      <c r="AS605" s="68"/>
      <c r="AT605" s="69"/>
    </row>
    <row r="606" spans="2:46" s="145" customFormat="1" x14ac:dyDescent="0.25">
      <c r="B606" s="143"/>
      <c r="C606" s="144"/>
      <c r="D606" s="140"/>
      <c r="E606" s="144"/>
      <c r="F606" s="140"/>
      <c r="G606" s="144"/>
      <c r="H606" s="140"/>
      <c r="I606" s="144"/>
      <c r="J606" s="140"/>
      <c r="K606" s="144"/>
      <c r="L606" s="140"/>
      <c r="M606" s="144"/>
      <c r="N606" s="140"/>
      <c r="O606" s="144"/>
      <c r="P606" s="140"/>
      <c r="Q606" s="144"/>
      <c r="R606" s="140"/>
      <c r="S606" s="144"/>
      <c r="T606" s="140"/>
      <c r="U606" s="144"/>
      <c r="V606" s="140"/>
      <c r="W606" s="144"/>
      <c r="X606" s="140"/>
      <c r="Y606" s="144"/>
      <c r="Z606" s="140"/>
      <c r="AA606" s="144"/>
      <c r="AB606" s="140"/>
      <c r="AC606" s="144"/>
      <c r="AD606" s="140"/>
      <c r="AE606" s="144"/>
      <c r="AF606" s="140"/>
      <c r="AG606" s="144"/>
      <c r="AH606" s="140"/>
      <c r="AI606" s="144"/>
      <c r="AJ606" s="140"/>
      <c r="AK606" s="144"/>
      <c r="AL606" s="140"/>
      <c r="AM606" s="144"/>
      <c r="AN606" s="140"/>
      <c r="AO606" s="144"/>
      <c r="AP606" s="140"/>
      <c r="AQ606" s="144"/>
      <c r="AR606" s="140"/>
      <c r="AS606" s="144"/>
      <c r="AT606" s="140"/>
    </row>
    <row r="607" spans="2:46" s="145" customFormat="1" x14ac:dyDescent="0.25">
      <c r="B607" s="143"/>
      <c r="C607" s="144"/>
      <c r="D607" s="140"/>
      <c r="E607" s="144"/>
      <c r="F607" s="140"/>
      <c r="G607" s="144"/>
      <c r="H607" s="140"/>
      <c r="I607" s="144"/>
      <c r="J607" s="140"/>
      <c r="K607" s="144"/>
      <c r="L607" s="140"/>
      <c r="M607" s="144"/>
      <c r="N607" s="140"/>
      <c r="O607" s="144"/>
      <c r="P607" s="140"/>
      <c r="Q607" s="144"/>
      <c r="R607" s="140"/>
      <c r="S607" s="144"/>
      <c r="T607" s="140"/>
      <c r="U607" s="144"/>
      <c r="V607" s="140"/>
      <c r="W607" s="144"/>
      <c r="X607" s="140"/>
      <c r="Y607" s="144"/>
      <c r="Z607" s="140"/>
      <c r="AA607" s="144"/>
      <c r="AB607" s="140"/>
      <c r="AC607" s="144"/>
      <c r="AD607" s="140"/>
      <c r="AE607" s="144"/>
      <c r="AF607" s="140"/>
      <c r="AG607" s="144"/>
      <c r="AH607" s="140"/>
      <c r="AI607" s="144"/>
      <c r="AJ607" s="140"/>
      <c r="AK607" s="144"/>
      <c r="AL607" s="140"/>
      <c r="AM607" s="144"/>
      <c r="AN607" s="140"/>
      <c r="AO607" s="144"/>
      <c r="AP607" s="140"/>
      <c r="AQ607" s="144"/>
      <c r="AR607" s="140"/>
      <c r="AS607" s="144"/>
      <c r="AT607" s="140"/>
    </row>
    <row r="608" spans="2:46" s="145" customFormat="1" x14ac:dyDescent="0.25">
      <c r="B608" s="143"/>
      <c r="C608" s="144"/>
      <c r="D608" s="140"/>
      <c r="E608" s="144"/>
      <c r="F608" s="140"/>
      <c r="G608" s="144"/>
      <c r="H608" s="140"/>
      <c r="I608" s="144"/>
      <c r="J608" s="140"/>
      <c r="K608" s="144"/>
      <c r="L608" s="140"/>
      <c r="M608" s="144"/>
      <c r="N608" s="140"/>
      <c r="O608" s="144"/>
      <c r="P608" s="140"/>
      <c r="Q608" s="144"/>
      <c r="R608" s="140"/>
      <c r="S608" s="144"/>
      <c r="T608" s="140"/>
      <c r="U608" s="144"/>
      <c r="V608" s="140"/>
      <c r="W608" s="144"/>
      <c r="X608" s="140"/>
      <c r="Y608" s="144"/>
      <c r="Z608" s="140"/>
      <c r="AA608" s="144"/>
      <c r="AB608" s="140"/>
      <c r="AC608" s="144"/>
      <c r="AD608" s="140"/>
      <c r="AE608" s="144"/>
      <c r="AF608" s="140"/>
      <c r="AG608" s="144"/>
      <c r="AH608" s="140"/>
      <c r="AI608" s="144"/>
      <c r="AJ608" s="140"/>
      <c r="AK608" s="144"/>
      <c r="AL608" s="140"/>
      <c r="AM608" s="144"/>
      <c r="AN608" s="140"/>
      <c r="AO608" s="144"/>
      <c r="AP608" s="140"/>
      <c r="AQ608" s="144"/>
      <c r="AR608" s="140"/>
      <c r="AS608" s="144"/>
      <c r="AT608" s="140"/>
    </row>
    <row r="609" spans="2:46" s="145" customFormat="1" x14ac:dyDescent="0.25">
      <c r="B609" s="143"/>
      <c r="C609" s="144"/>
      <c r="D609" s="140"/>
      <c r="E609" s="144"/>
      <c r="F609" s="140"/>
      <c r="G609" s="144"/>
      <c r="H609" s="140"/>
      <c r="I609" s="144"/>
      <c r="J609" s="140"/>
      <c r="K609" s="144"/>
      <c r="L609" s="140"/>
      <c r="M609" s="144"/>
      <c r="N609" s="140"/>
      <c r="O609" s="144"/>
      <c r="P609" s="140"/>
      <c r="Q609" s="144"/>
      <c r="R609" s="140"/>
      <c r="S609" s="144"/>
      <c r="T609" s="140"/>
      <c r="U609" s="144"/>
      <c r="V609" s="140"/>
      <c r="W609" s="144"/>
      <c r="X609" s="140"/>
      <c r="Y609" s="144"/>
      <c r="Z609" s="140"/>
      <c r="AA609" s="144"/>
      <c r="AB609" s="140"/>
      <c r="AC609" s="144"/>
      <c r="AD609" s="140"/>
      <c r="AE609" s="144"/>
      <c r="AF609" s="140"/>
      <c r="AG609" s="144"/>
      <c r="AH609" s="140"/>
      <c r="AI609" s="144"/>
      <c r="AJ609" s="140"/>
      <c r="AK609" s="144"/>
      <c r="AL609" s="140"/>
      <c r="AM609" s="144"/>
      <c r="AN609" s="140"/>
      <c r="AO609" s="144"/>
      <c r="AP609" s="140"/>
      <c r="AQ609" s="144"/>
      <c r="AR609" s="140"/>
      <c r="AS609" s="144"/>
      <c r="AT609" s="140"/>
    </row>
    <row r="610" spans="2:46" s="145" customFormat="1" x14ac:dyDescent="0.25">
      <c r="B610" s="143"/>
      <c r="C610" s="144"/>
      <c r="D610" s="140"/>
      <c r="E610" s="144"/>
      <c r="F610" s="140"/>
      <c r="G610" s="144"/>
      <c r="H610" s="140"/>
      <c r="I610" s="144"/>
      <c r="J610" s="140"/>
      <c r="K610" s="144"/>
      <c r="L610" s="140"/>
      <c r="M610" s="144"/>
      <c r="N610" s="140"/>
      <c r="O610" s="144"/>
      <c r="P610" s="140"/>
      <c r="Q610" s="144"/>
      <c r="R610" s="140"/>
      <c r="S610" s="144"/>
      <c r="T610" s="140"/>
      <c r="U610" s="144"/>
      <c r="V610" s="140"/>
      <c r="W610" s="144"/>
      <c r="X610" s="140"/>
      <c r="Y610" s="144"/>
      <c r="Z610" s="140"/>
      <c r="AA610" s="144"/>
      <c r="AB610" s="140"/>
      <c r="AC610" s="144"/>
      <c r="AD610" s="140"/>
      <c r="AE610" s="144"/>
      <c r="AF610" s="140"/>
      <c r="AG610" s="144"/>
      <c r="AH610" s="140"/>
      <c r="AI610" s="144"/>
      <c r="AJ610" s="140"/>
      <c r="AK610" s="144"/>
      <c r="AL610" s="140"/>
      <c r="AM610" s="144"/>
      <c r="AN610" s="140"/>
      <c r="AO610" s="144"/>
      <c r="AP610" s="140"/>
      <c r="AQ610" s="144"/>
      <c r="AR610" s="140"/>
      <c r="AS610" s="144"/>
      <c r="AT610" s="140"/>
    </row>
    <row r="611" spans="2:46" s="145" customFormat="1" x14ac:dyDescent="0.25">
      <c r="B611" s="143"/>
      <c r="C611" s="144"/>
      <c r="D611" s="140"/>
      <c r="E611" s="144"/>
      <c r="F611" s="140"/>
      <c r="G611" s="144"/>
      <c r="H611" s="140"/>
      <c r="I611" s="144"/>
      <c r="J611" s="140"/>
      <c r="K611" s="144"/>
      <c r="L611" s="140"/>
      <c r="M611" s="144"/>
      <c r="N611" s="140"/>
      <c r="O611" s="144"/>
      <c r="P611" s="140"/>
      <c r="Q611" s="144"/>
      <c r="R611" s="140"/>
      <c r="S611" s="144"/>
      <c r="T611" s="140"/>
      <c r="U611" s="144"/>
      <c r="V611" s="140"/>
      <c r="W611" s="144"/>
      <c r="X611" s="140"/>
      <c r="Y611" s="144"/>
      <c r="Z611" s="140"/>
      <c r="AA611" s="144"/>
      <c r="AB611" s="140"/>
      <c r="AC611" s="144"/>
      <c r="AD611" s="140"/>
      <c r="AE611" s="144"/>
      <c r="AF611" s="140"/>
      <c r="AG611" s="144"/>
      <c r="AH611" s="140"/>
      <c r="AI611" s="144"/>
      <c r="AJ611" s="140"/>
      <c r="AK611" s="144"/>
      <c r="AL611" s="140"/>
      <c r="AM611" s="144"/>
      <c r="AN611" s="140"/>
      <c r="AO611" s="144"/>
      <c r="AP611" s="140"/>
      <c r="AQ611" s="144"/>
      <c r="AR611" s="140"/>
      <c r="AS611" s="144"/>
      <c r="AT611" s="140"/>
    </row>
    <row r="612" spans="2:46" s="145" customFormat="1" x14ac:dyDescent="0.25">
      <c r="B612" s="143"/>
      <c r="C612" s="144"/>
      <c r="D612" s="140"/>
      <c r="E612" s="144"/>
      <c r="F612" s="140"/>
      <c r="G612" s="144"/>
      <c r="H612" s="140"/>
      <c r="I612" s="144"/>
      <c r="J612" s="140"/>
      <c r="K612" s="144"/>
      <c r="L612" s="140"/>
      <c r="M612" s="144"/>
      <c r="N612" s="140"/>
      <c r="O612" s="144"/>
      <c r="P612" s="140"/>
      <c r="Q612" s="144"/>
      <c r="R612" s="140"/>
      <c r="S612" s="144"/>
      <c r="T612" s="140"/>
      <c r="U612" s="144"/>
      <c r="V612" s="140"/>
      <c r="W612" s="144"/>
      <c r="X612" s="140"/>
      <c r="Y612" s="144"/>
      <c r="Z612" s="140"/>
      <c r="AA612" s="144"/>
      <c r="AB612" s="140"/>
      <c r="AC612" s="144"/>
      <c r="AD612" s="140"/>
      <c r="AE612" s="144"/>
      <c r="AF612" s="140"/>
      <c r="AG612" s="144"/>
      <c r="AH612" s="140"/>
      <c r="AI612" s="144"/>
      <c r="AJ612" s="140"/>
      <c r="AK612" s="144"/>
      <c r="AL612" s="140"/>
      <c r="AM612" s="144"/>
      <c r="AN612" s="140"/>
      <c r="AO612" s="144"/>
      <c r="AP612" s="140"/>
      <c r="AQ612" s="144"/>
      <c r="AR612" s="140"/>
      <c r="AS612" s="144"/>
      <c r="AT612" s="140"/>
    </row>
    <row r="613" spans="2:46" s="145" customFormat="1" x14ac:dyDescent="0.25">
      <c r="B613" s="143"/>
      <c r="C613" s="144"/>
      <c r="D613" s="140"/>
      <c r="E613" s="144"/>
      <c r="F613" s="140"/>
      <c r="G613" s="144"/>
      <c r="H613" s="140"/>
      <c r="I613" s="144"/>
      <c r="J613" s="140"/>
      <c r="K613" s="144"/>
      <c r="L613" s="140"/>
      <c r="M613" s="144"/>
      <c r="N613" s="140"/>
      <c r="O613" s="144"/>
      <c r="P613" s="140"/>
      <c r="Q613" s="144"/>
      <c r="R613" s="140"/>
      <c r="S613" s="144"/>
      <c r="T613" s="140"/>
      <c r="U613" s="144"/>
      <c r="V613" s="140"/>
      <c r="W613" s="144"/>
      <c r="X613" s="140"/>
      <c r="Y613" s="144"/>
      <c r="Z613" s="140"/>
      <c r="AA613" s="144"/>
      <c r="AB613" s="140"/>
      <c r="AC613" s="144"/>
      <c r="AD613" s="140"/>
      <c r="AE613" s="144"/>
      <c r="AF613" s="140"/>
      <c r="AG613" s="144"/>
      <c r="AH613" s="140"/>
      <c r="AI613" s="144"/>
      <c r="AJ613" s="140"/>
      <c r="AK613" s="144"/>
      <c r="AL613" s="140"/>
      <c r="AM613" s="144"/>
      <c r="AN613" s="140"/>
      <c r="AO613" s="144"/>
      <c r="AP613" s="140"/>
      <c r="AQ613" s="144"/>
      <c r="AR613" s="140"/>
      <c r="AS613" s="144"/>
      <c r="AT613" s="140"/>
    </row>
    <row r="614" spans="2:46" s="145" customFormat="1" x14ac:dyDescent="0.25">
      <c r="B614" s="143"/>
      <c r="C614" s="144"/>
      <c r="D614" s="140"/>
      <c r="E614" s="144"/>
      <c r="F614" s="140"/>
      <c r="G614" s="144"/>
      <c r="H614" s="140"/>
      <c r="I614" s="144"/>
      <c r="J614" s="140"/>
      <c r="K614" s="144"/>
      <c r="L614" s="140"/>
      <c r="M614" s="144"/>
      <c r="N614" s="140"/>
      <c r="O614" s="144"/>
      <c r="P614" s="140"/>
      <c r="Q614" s="144"/>
      <c r="R614" s="140"/>
      <c r="S614" s="144"/>
      <c r="T614" s="140"/>
      <c r="U614" s="144"/>
      <c r="V614" s="140"/>
      <c r="W614" s="144"/>
      <c r="X614" s="140"/>
      <c r="Y614" s="144"/>
      <c r="Z614" s="140"/>
      <c r="AA614" s="144"/>
      <c r="AB614" s="140"/>
      <c r="AC614" s="144"/>
      <c r="AD614" s="140"/>
      <c r="AE614" s="144"/>
      <c r="AF614" s="140"/>
      <c r="AG614" s="144"/>
      <c r="AH614" s="140"/>
      <c r="AI614" s="144"/>
      <c r="AJ614" s="140"/>
      <c r="AK614" s="144"/>
      <c r="AL614" s="140"/>
      <c r="AM614" s="144"/>
      <c r="AN614" s="140"/>
      <c r="AO614" s="144"/>
      <c r="AP614" s="140"/>
      <c r="AQ614" s="144"/>
      <c r="AR614" s="140"/>
      <c r="AS614" s="144"/>
      <c r="AT614" s="140"/>
    </row>
    <row r="615" spans="2:46" s="145" customFormat="1" x14ac:dyDescent="0.25">
      <c r="B615" s="143"/>
      <c r="C615" s="144"/>
      <c r="D615" s="140"/>
      <c r="E615" s="144"/>
      <c r="F615" s="140"/>
      <c r="G615" s="144"/>
      <c r="H615" s="140"/>
      <c r="I615" s="144"/>
      <c r="J615" s="140"/>
      <c r="K615" s="144"/>
      <c r="L615" s="140"/>
      <c r="M615" s="144"/>
      <c r="N615" s="140"/>
      <c r="O615" s="144"/>
      <c r="P615" s="140"/>
      <c r="Q615" s="144"/>
      <c r="R615" s="140"/>
      <c r="S615" s="144"/>
      <c r="T615" s="140"/>
      <c r="U615" s="144"/>
      <c r="V615" s="140"/>
      <c r="W615" s="144"/>
      <c r="X615" s="140"/>
      <c r="Y615" s="144"/>
      <c r="Z615" s="140"/>
      <c r="AA615" s="144"/>
      <c r="AB615" s="140"/>
      <c r="AC615" s="144"/>
      <c r="AD615" s="140"/>
      <c r="AE615" s="144"/>
      <c r="AF615" s="140"/>
      <c r="AG615" s="144"/>
      <c r="AH615" s="140"/>
      <c r="AI615" s="144"/>
      <c r="AJ615" s="140"/>
      <c r="AK615" s="144"/>
      <c r="AL615" s="140"/>
      <c r="AM615" s="144"/>
      <c r="AN615" s="140"/>
      <c r="AO615" s="144"/>
      <c r="AP615" s="140"/>
      <c r="AQ615" s="144"/>
      <c r="AR615" s="140"/>
      <c r="AS615" s="144"/>
      <c r="AT615" s="140"/>
    </row>
    <row r="616" spans="2:46" s="145" customFormat="1" x14ac:dyDescent="0.25">
      <c r="B616" s="143"/>
      <c r="C616" s="144"/>
      <c r="D616" s="140"/>
      <c r="E616" s="144"/>
      <c r="F616" s="140"/>
      <c r="G616" s="144"/>
      <c r="H616" s="140"/>
      <c r="I616" s="144"/>
      <c r="J616" s="140"/>
      <c r="K616" s="144"/>
      <c r="L616" s="140"/>
      <c r="M616" s="144"/>
      <c r="N616" s="140"/>
      <c r="O616" s="144"/>
      <c r="P616" s="140"/>
      <c r="Q616" s="144"/>
      <c r="R616" s="140"/>
      <c r="S616" s="144"/>
      <c r="T616" s="140"/>
      <c r="U616" s="144"/>
      <c r="V616" s="140"/>
      <c r="W616" s="144"/>
      <c r="X616" s="140"/>
      <c r="Y616" s="144"/>
      <c r="Z616" s="140"/>
      <c r="AA616" s="144"/>
      <c r="AB616" s="140"/>
      <c r="AC616" s="144"/>
      <c r="AD616" s="140"/>
      <c r="AE616" s="144"/>
      <c r="AF616" s="140"/>
      <c r="AG616" s="144"/>
      <c r="AH616" s="140"/>
      <c r="AI616" s="144"/>
      <c r="AJ616" s="140"/>
      <c r="AK616" s="144"/>
      <c r="AL616" s="140"/>
      <c r="AM616" s="144"/>
      <c r="AN616" s="140"/>
      <c r="AO616" s="144"/>
      <c r="AP616" s="140"/>
      <c r="AQ616" s="144"/>
      <c r="AR616" s="140"/>
      <c r="AS616" s="144"/>
      <c r="AT616" s="140"/>
    </row>
    <row r="617" spans="2:46" s="145" customFormat="1" x14ac:dyDescent="0.25">
      <c r="B617" s="143"/>
      <c r="C617" s="144"/>
      <c r="D617" s="140"/>
      <c r="E617" s="144"/>
      <c r="F617" s="140"/>
      <c r="G617" s="144"/>
      <c r="H617" s="140"/>
      <c r="I617" s="144"/>
      <c r="J617" s="140"/>
      <c r="K617" s="144"/>
      <c r="L617" s="140"/>
      <c r="M617" s="144"/>
      <c r="N617" s="140"/>
      <c r="O617" s="144"/>
      <c r="P617" s="140"/>
      <c r="Q617" s="144"/>
      <c r="R617" s="140"/>
      <c r="S617" s="144"/>
      <c r="T617" s="140"/>
      <c r="U617" s="144"/>
      <c r="V617" s="140"/>
      <c r="W617" s="144"/>
      <c r="X617" s="140"/>
      <c r="Y617" s="144"/>
      <c r="Z617" s="140"/>
      <c r="AA617" s="144"/>
      <c r="AB617" s="140"/>
      <c r="AC617" s="144"/>
      <c r="AD617" s="140"/>
      <c r="AE617" s="144"/>
      <c r="AF617" s="140"/>
      <c r="AG617" s="144"/>
      <c r="AH617" s="140"/>
      <c r="AI617" s="144"/>
      <c r="AJ617" s="140"/>
      <c r="AK617" s="144"/>
      <c r="AL617" s="140"/>
      <c r="AM617" s="144"/>
      <c r="AN617" s="140"/>
      <c r="AO617" s="144"/>
      <c r="AP617" s="140"/>
      <c r="AQ617" s="144"/>
      <c r="AR617" s="140"/>
      <c r="AS617" s="144"/>
      <c r="AT617" s="140"/>
    </row>
    <row r="618" spans="2:46" s="145" customFormat="1" ht="15.75" x14ac:dyDescent="0.25">
      <c r="B618" s="67"/>
      <c r="C618" s="68"/>
      <c r="D618" s="69"/>
      <c r="E618" s="68"/>
      <c r="F618" s="69"/>
      <c r="G618" s="68"/>
      <c r="H618" s="69"/>
      <c r="I618" s="68"/>
      <c r="J618" s="69"/>
      <c r="K618" s="68"/>
      <c r="L618" s="69"/>
      <c r="M618" s="68"/>
      <c r="N618" s="69"/>
      <c r="O618" s="68"/>
      <c r="P618" s="69"/>
      <c r="Q618" s="68"/>
      <c r="R618" s="69"/>
      <c r="S618" s="68"/>
      <c r="T618" s="69"/>
      <c r="U618" s="68"/>
      <c r="V618" s="69"/>
      <c r="W618" s="68"/>
      <c r="X618" s="69"/>
      <c r="Y618" s="68"/>
      <c r="Z618" s="69"/>
      <c r="AA618" s="68"/>
      <c r="AB618" s="69"/>
      <c r="AC618" s="68"/>
      <c r="AD618" s="69"/>
      <c r="AE618" s="68"/>
      <c r="AF618" s="69"/>
      <c r="AG618" s="68"/>
      <c r="AH618" s="69"/>
      <c r="AI618" s="68"/>
      <c r="AJ618" s="69"/>
      <c r="AK618" s="68"/>
      <c r="AL618" s="69"/>
      <c r="AM618" s="68"/>
      <c r="AN618" s="69"/>
      <c r="AO618" s="68"/>
      <c r="AP618" s="69"/>
      <c r="AQ618" s="68"/>
      <c r="AR618" s="69"/>
      <c r="AS618" s="68"/>
      <c r="AT618" s="69"/>
    </row>
    <row r="619" spans="2:46" s="145" customFormat="1" x14ac:dyDescent="0.25">
      <c r="B619" s="143"/>
      <c r="C619" s="144"/>
      <c r="D619" s="140"/>
      <c r="E619" s="144"/>
      <c r="F619" s="140"/>
      <c r="G619" s="144"/>
      <c r="H619" s="140"/>
      <c r="I619" s="144"/>
      <c r="J619" s="140"/>
      <c r="K619" s="144"/>
      <c r="L619" s="140"/>
      <c r="M619" s="144"/>
      <c r="N619" s="140"/>
      <c r="O619" s="144"/>
      <c r="P619" s="140"/>
      <c r="Q619" s="144"/>
      <c r="R619" s="140"/>
      <c r="S619" s="144"/>
      <c r="T619" s="140"/>
      <c r="U619" s="144"/>
      <c r="V619" s="140"/>
      <c r="W619" s="144"/>
      <c r="X619" s="140"/>
      <c r="Y619" s="144"/>
      <c r="Z619" s="140"/>
      <c r="AA619" s="144"/>
      <c r="AB619" s="140"/>
      <c r="AC619" s="144"/>
      <c r="AD619" s="140"/>
      <c r="AE619" s="144"/>
      <c r="AF619" s="140"/>
      <c r="AG619" s="144"/>
      <c r="AH619" s="140"/>
      <c r="AI619" s="144"/>
      <c r="AJ619" s="140"/>
      <c r="AK619" s="144"/>
      <c r="AL619" s="140"/>
      <c r="AM619" s="144"/>
      <c r="AN619" s="140"/>
      <c r="AO619" s="144"/>
      <c r="AP619" s="140"/>
      <c r="AQ619" s="144"/>
      <c r="AR619" s="140"/>
      <c r="AS619" s="144"/>
      <c r="AT619" s="140"/>
    </row>
    <row r="620" spans="2:46" s="145" customFormat="1" x14ac:dyDescent="0.25">
      <c r="B620" s="143"/>
      <c r="C620" s="144"/>
      <c r="D620" s="140"/>
      <c r="E620" s="144"/>
      <c r="F620" s="140"/>
      <c r="G620" s="144"/>
      <c r="H620" s="140"/>
      <c r="I620" s="144"/>
      <c r="J620" s="140"/>
      <c r="K620" s="144"/>
      <c r="L620" s="140"/>
      <c r="M620" s="144"/>
      <c r="N620" s="140"/>
      <c r="O620" s="144"/>
      <c r="P620" s="140"/>
      <c r="Q620" s="144"/>
      <c r="R620" s="140"/>
      <c r="S620" s="144"/>
      <c r="T620" s="140"/>
      <c r="U620" s="144"/>
      <c r="V620" s="140"/>
      <c r="W620" s="144"/>
      <c r="X620" s="140"/>
      <c r="Y620" s="144"/>
      <c r="Z620" s="140"/>
      <c r="AA620" s="144"/>
      <c r="AB620" s="140"/>
      <c r="AC620" s="144"/>
      <c r="AD620" s="140"/>
      <c r="AE620" s="144"/>
      <c r="AF620" s="140"/>
      <c r="AG620" s="144"/>
      <c r="AH620" s="140"/>
      <c r="AI620" s="144"/>
      <c r="AJ620" s="140"/>
      <c r="AK620" s="144"/>
      <c r="AL620" s="140"/>
      <c r="AM620" s="144"/>
      <c r="AN620" s="140"/>
      <c r="AO620" s="144"/>
      <c r="AP620" s="140"/>
      <c r="AQ620" s="144"/>
      <c r="AR620" s="140"/>
      <c r="AS620" s="144"/>
      <c r="AT620" s="140"/>
    </row>
    <row r="621" spans="2:46" s="145" customFormat="1" x14ac:dyDescent="0.25">
      <c r="B621" s="143"/>
      <c r="C621" s="144"/>
      <c r="D621" s="140"/>
      <c r="E621" s="144"/>
      <c r="F621" s="140"/>
      <c r="G621" s="144"/>
      <c r="H621" s="140"/>
      <c r="I621" s="144"/>
      <c r="J621" s="140"/>
      <c r="K621" s="144"/>
      <c r="L621" s="140"/>
      <c r="M621" s="144"/>
      <c r="N621" s="140"/>
      <c r="O621" s="144"/>
      <c r="P621" s="140"/>
      <c r="Q621" s="144"/>
      <c r="R621" s="140"/>
      <c r="S621" s="144"/>
      <c r="T621" s="140"/>
      <c r="U621" s="144"/>
      <c r="V621" s="140"/>
      <c r="W621" s="144"/>
      <c r="X621" s="140"/>
      <c r="Y621" s="144"/>
      <c r="Z621" s="140"/>
      <c r="AA621" s="144"/>
      <c r="AB621" s="140"/>
      <c r="AC621" s="144"/>
      <c r="AD621" s="140"/>
      <c r="AE621" s="144"/>
      <c r="AF621" s="140"/>
      <c r="AG621" s="144"/>
      <c r="AH621" s="140"/>
      <c r="AI621" s="144"/>
      <c r="AJ621" s="140"/>
      <c r="AK621" s="144"/>
      <c r="AL621" s="140"/>
      <c r="AM621" s="144"/>
      <c r="AN621" s="140"/>
      <c r="AO621" s="144"/>
      <c r="AP621" s="140"/>
      <c r="AQ621" s="144"/>
      <c r="AR621" s="140"/>
      <c r="AS621" s="144"/>
      <c r="AT621" s="140"/>
    </row>
    <row r="622" spans="2:46" s="145" customFormat="1" x14ac:dyDescent="0.25">
      <c r="B622" s="143"/>
      <c r="C622" s="144"/>
      <c r="D622" s="140"/>
      <c r="E622" s="144"/>
      <c r="F622" s="140"/>
      <c r="G622" s="144"/>
      <c r="H622" s="140"/>
      <c r="I622" s="144"/>
      <c r="J622" s="140"/>
      <c r="K622" s="144"/>
      <c r="L622" s="140"/>
      <c r="M622" s="144"/>
      <c r="N622" s="140"/>
      <c r="O622" s="144"/>
      <c r="P622" s="140"/>
      <c r="Q622" s="144"/>
      <c r="R622" s="140"/>
      <c r="S622" s="144"/>
      <c r="T622" s="140"/>
      <c r="U622" s="144"/>
      <c r="V622" s="140"/>
      <c r="W622" s="144"/>
      <c r="X622" s="140"/>
      <c r="Y622" s="144"/>
      <c r="Z622" s="140"/>
      <c r="AA622" s="144"/>
      <c r="AB622" s="140"/>
      <c r="AC622" s="144"/>
      <c r="AD622" s="140"/>
      <c r="AE622" s="144"/>
      <c r="AF622" s="140"/>
      <c r="AG622" s="144"/>
      <c r="AH622" s="140"/>
      <c r="AI622" s="144"/>
      <c r="AJ622" s="140"/>
      <c r="AK622" s="144"/>
      <c r="AL622" s="140"/>
      <c r="AM622" s="144"/>
      <c r="AN622" s="140"/>
      <c r="AO622" s="144"/>
      <c r="AP622" s="140"/>
      <c r="AQ622" s="144"/>
      <c r="AR622" s="140"/>
      <c r="AS622" s="144"/>
      <c r="AT622" s="140"/>
    </row>
    <row r="623" spans="2:46" s="145" customFormat="1" x14ac:dyDescent="0.25">
      <c r="B623" s="143"/>
      <c r="C623" s="144"/>
      <c r="D623" s="140"/>
      <c r="E623" s="144"/>
      <c r="F623" s="140"/>
      <c r="G623" s="144"/>
      <c r="H623" s="140"/>
      <c r="I623" s="144"/>
      <c r="J623" s="140"/>
      <c r="K623" s="144"/>
      <c r="L623" s="140"/>
      <c r="M623" s="144"/>
      <c r="N623" s="140"/>
      <c r="O623" s="144"/>
      <c r="P623" s="140"/>
      <c r="Q623" s="144"/>
      <c r="R623" s="140"/>
      <c r="S623" s="144"/>
      <c r="T623" s="140"/>
      <c r="U623" s="144"/>
      <c r="V623" s="140"/>
      <c r="W623" s="144"/>
      <c r="X623" s="140"/>
      <c r="Y623" s="144"/>
      <c r="Z623" s="140"/>
      <c r="AA623" s="144"/>
      <c r="AB623" s="140"/>
      <c r="AC623" s="144"/>
      <c r="AD623" s="140"/>
      <c r="AE623" s="144"/>
      <c r="AF623" s="140"/>
      <c r="AG623" s="144"/>
      <c r="AH623" s="140"/>
      <c r="AI623" s="144"/>
      <c r="AJ623" s="140"/>
      <c r="AK623" s="144"/>
      <c r="AL623" s="140"/>
      <c r="AM623" s="144"/>
      <c r="AN623" s="140"/>
      <c r="AO623" s="144"/>
      <c r="AP623" s="140"/>
      <c r="AQ623" s="144"/>
      <c r="AR623" s="140"/>
      <c r="AS623" s="144"/>
      <c r="AT623" s="140"/>
    </row>
    <row r="624" spans="2:46" s="145" customFormat="1" x14ac:dyDescent="0.25">
      <c r="B624" s="143"/>
      <c r="C624" s="144"/>
      <c r="D624" s="140"/>
      <c r="E624" s="144"/>
      <c r="F624" s="140"/>
      <c r="G624" s="144"/>
      <c r="H624" s="140"/>
      <c r="I624" s="144"/>
      <c r="J624" s="140"/>
      <c r="K624" s="144"/>
      <c r="L624" s="140"/>
      <c r="M624" s="144"/>
      <c r="N624" s="140"/>
      <c r="O624" s="144"/>
      <c r="P624" s="140"/>
      <c r="Q624" s="144"/>
      <c r="R624" s="140"/>
      <c r="S624" s="144"/>
      <c r="T624" s="140"/>
      <c r="U624" s="144"/>
      <c r="V624" s="140"/>
      <c r="W624" s="144"/>
      <c r="X624" s="140"/>
      <c r="Y624" s="144"/>
      <c r="Z624" s="140"/>
      <c r="AA624" s="144"/>
      <c r="AB624" s="140"/>
      <c r="AC624" s="144"/>
      <c r="AD624" s="140"/>
      <c r="AE624" s="144"/>
      <c r="AF624" s="140"/>
      <c r="AG624" s="144"/>
      <c r="AH624" s="140"/>
      <c r="AI624" s="144"/>
      <c r="AJ624" s="140"/>
      <c r="AK624" s="144"/>
      <c r="AL624" s="140"/>
      <c r="AM624" s="144"/>
      <c r="AN624" s="140"/>
      <c r="AO624" s="144"/>
      <c r="AP624" s="140"/>
      <c r="AQ624" s="144"/>
      <c r="AR624" s="140"/>
      <c r="AS624" s="144"/>
      <c r="AT624" s="140"/>
    </row>
    <row r="625" spans="2:46" s="145" customFormat="1" x14ac:dyDescent="0.25">
      <c r="B625" s="143"/>
      <c r="C625" s="144"/>
      <c r="D625" s="140"/>
      <c r="E625" s="144"/>
      <c r="F625" s="140"/>
      <c r="G625" s="144"/>
      <c r="H625" s="140"/>
      <c r="I625" s="144"/>
      <c r="J625" s="140"/>
      <c r="K625" s="144"/>
      <c r="L625" s="140"/>
      <c r="M625" s="144"/>
      <c r="N625" s="140"/>
      <c r="O625" s="144"/>
      <c r="P625" s="140"/>
      <c r="Q625" s="144"/>
      <c r="R625" s="140"/>
      <c r="S625" s="144"/>
      <c r="T625" s="140"/>
      <c r="U625" s="144"/>
      <c r="V625" s="140"/>
      <c r="W625" s="144"/>
      <c r="X625" s="140"/>
      <c r="Y625" s="144"/>
      <c r="Z625" s="140"/>
      <c r="AA625" s="144"/>
      <c r="AB625" s="140"/>
      <c r="AC625" s="144"/>
      <c r="AD625" s="140"/>
      <c r="AE625" s="144"/>
      <c r="AF625" s="140"/>
      <c r="AG625" s="144"/>
      <c r="AH625" s="140"/>
      <c r="AI625" s="144"/>
      <c r="AJ625" s="140"/>
      <c r="AK625" s="144"/>
      <c r="AL625" s="140"/>
      <c r="AM625" s="144"/>
      <c r="AN625" s="140"/>
      <c r="AO625" s="144"/>
      <c r="AP625" s="140"/>
      <c r="AQ625" s="144"/>
      <c r="AR625" s="140"/>
      <c r="AS625" s="144"/>
      <c r="AT625" s="140"/>
    </row>
    <row r="626" spans="2:46" s="145" customFormat="1" x14ac:dyDescent="0.25">
      <c r="B626" s="143"/>
      <c r="C626" s="144"/>
      <c r="D626" s="140"/>
      <c r="E626" s="144"/>
      <c r="F626" s="140"/>
      <c r="G626" s="144"/>
      <c r="H626" s="140"/>
      <c r="I626" s="144"/>
      <c r="J626" s="140"/>
      <c r="K626" s="144"/>
      <c r="L626" s="140"/>
      <c r="M626" s="144"/>
      <c r="N626" s="140"/>
      <c r="O626" s="144"/>
      <c r="P626" s="140"/>
      <c r="Q626" s="144"/>
      <c r="R626" s="140"/>
      <c r="S626" s="144"/>
      <c r="T626" s="140"/>
      <c r="U626" s="144"/>
      <c r="V626" s="140"/>
      <c r="W626" s="144"/>
      <c r="X626" s="140"/>
      <c r="Y626" s="144"/>
      <c r="Z626" s="140"/>
      <c r="AA626" s="144"/>
      <c r="AB626" s="140"/>
      <c r="AC626" s="144"/>
      <c r="AD626" s="140"/>
      <c r="AE626" s="144"/>
      <c r="AF626" s="140"/>
      <c r="AG626" s="144"/>
      <c r="AH626" s="140"/>
      <c r="AI626" s="144"/>
      <c r="AJ626" s="140"/>
      <c r="AK626" s="144"/>
      <c r="AL626" s="140"/>
      <c r="AM626" s="144"/>
      <c r="AN626" s="140"/>
      <c r="AO626" s="144"/>
      <c r="AP626" s="140"/>
      <c r="AQ626" s="144"/>
      <c r="AR626" s="140"/>
      <c r="AS626" s="144"/>
      <c r="AT626" s="140"/>
    </row>
    <row r="627" spans="2:46" s="145" customFormat="1" x14ac:dyDescent="0.25">
      <c r="B627" s="143"/>
      <c r="C627" s="144"/>
      <c r="D627" s="140"/>
      <c r="E627" s="144"/>
      <c r="F627" s="140"/>
      <c r="G627" s="144"/>
      <c r="H627" s="140"/>
      <c r="I627" s="144"/>
      <c r="J627" s="140"/>
      <c r="K627" s="144"/>
      <c r="L627" s="140"/>
      <c r="M627" s="144"/>
      <c r="N627" s="140"/>
      <c r="O627" s="144"/>
      <c r="P627" s="140"/>
      <c r="Q627" s="144"/>
      <c r="R627" s="140"/>
      <c r="S627" s="144"/>
      <c r="T627" s="140"/>
      <c r="U627" s="144"/>
      <c r="V627" s="140"/>
      <c r="W627" s="144"/>
      <c r="X627" s="140"/>
      <c r="Y627" s="144"/>
      <c r="Z627" s="140"/>
      <c r="AA627" s="144"/>
      <c r="AB627" s="140"/>
      <c r="AC627" s="144"/>
      <c r="AD627" s="140"/>
      <c r="AE627" s="144"/>
      <c r="AF627" s="140"/>
      <c r="AG627" s="144"/>
      <c r="AH627" s="140"/>
      <c r="AI627" s="144"/>
      <c r="AJ627" s="140"/>
      <c r="AK627" s="144"/>
      <c r="AL627" s="140"/>
      <c r="AM627" s="144"/>
      <c r="AN627" s="140"/>
      <c r="AO627" s="144"/>
      <c r="AP627" s="140"/>
      <c r="AQ627" s="144"/>
      <c r="AR627" s="140"/>
      <c r="AS627" s="144"/>
      <c r="AT627" s="140"/>
    </row>
    <row r="628" spans="2:46" s="145" customFormat="1" x14ac:dyDescent="0.25">
      <c r="B628" s="143"/>
      <c r="C628" s="144"/>
      <c r="D628" s="140"/>
      <c r="E628" s="144"/>
      <c r="F628" s="140"/>
      <c r="G628" s="144"/>
      <c r="H628" s="140"/>
      <c r="I628" s="144"/>
      <c r="J628" s="140"/>
      <c r="K628" s="144"/>
      <c r="L628" s="140"/>
      <c r="M628" s="144"/>
      <c r="N628" s="140"/>
      <c r="O628" s="144"/>
      <c r="P628" s="140"/>
      <c r="Q628" s="144"/>
      <c r="R628" s="140"/>
      <c r="S628" s="144"/>
      <c r="T628" s="140"/>
      <c r="U628" s="144"/>
      <c r="V628" s="140"/>
      <c r="W628" s="144"/>
      <c r="X628" s="140"/>
      <c r="Y628" s="144"/>
      <c r="Z628" s="140"/>
      <c r="AA628" s="144"/>
      <c r="AB628" s="140"/>
      <c r="AC628" s="144"/>
      <c r="AD628" s="140"/>
      <c r="AE628" s="144"/>
      <c r="AF628" s="140"/>
      <c r="AG628" s="144"/>
      <c r="AH628" s="140"/>
      <c r="AI628" s="144"/>
      <c r="AJ628" s="140"/>
      <c r="AK628" s="144"/>
      <c r="AL628" s="140"/>
      <c r="AM628" s="144"/>
      <c r="AN628" s="140"/>
      <c r="AO628" s="144"/>
      <c r="AP628" s="140"/>
      <c r="AQ628" s="144"/>
      <c r="AR628" s="140"/>
      <c r="AS628" s="144"/>
      <c r="AT628" s="140"/>
    </row>
    <row r="629" spans="2:46" s="145" customFormat="1" x14ac:dyDescent="0.25">
      <c r="B629" s="143"/>
      <c r="C629" s="144"/>
      <c r="D629" s="140"/>
      <c r="E629" s="144"/>
      <c r="F629" s="140"/>
      <c r="G629" s="144"/>
      <c r="H629" s="140"/>
      <c r="I629" s="144"/>
      <c r="J629" s="140"/>
      <c r="K629" s="144"/>
      <c r="L629" s="140"/>
      <c r="M629" s="144"/>
      <c r="N629" s="140"/>
      <c r="O629" s="144"/>
      <c r="P629" s="140"/>
      <c r="Q629" s="144"/>
      <c r="R629" s="140"/>
      <c r="S629" s="144"/>
      <c r="T629" s="140"/>
      <c r="U629" s="144"/>
      <c r="V629" s="140"/>
      <c r="W629" s="144"/>
      <c r="X629" s="140"/>
      <c r="Y629" s="144"/>
      <c r="Z629" s="140"/>
      <c r="AA629" s="144"/>
      <c r="AB629" s="140"/>
      <c r="AC629" s="144"/>
      <c r="AD629" s="140"/>
      <c r="AE629" s="144"/>
      <c r="AF629" s="140"/>
      <c r="AG629" s="144"/>
      <c r="AH629" s="140"/>
      <c r="AI629" s="144"/>
      <c r="AJ629" s="140"/>
      <c r="AK629" s="144"/>
      <c r="AL629" s="140"/>
      <c r="AM629" s="144"/>
      <c r="AN629" s="140"/>
      <c r="AO629" s="144"/>
      <c r="AP629" s="140"/>
      <c r="AQ629" s="144"/>
      <c r="AR629" s="140"/>
      <c r="AS629" s="144"/>
      <c r="AT629" s="140"/>
    </row>
    <row r="630" spans="2:46" s="145" customFormat="1" x14ac:dyDescent="0.25">
      <c r="B630" s="143"/>
      <c r="C630" s="144"/>
      <c r="D630" s="140"/>
      <c r="E630" s="144"/>
      <c r="F630" s="140"/>
      <c r="G630" s="144"/>
      <c r="H630" s="140"/>
      <c r="I630" s="144"/>
      <c r="J630" s="140"/>
      <c r="K630" s="144"/>
      <c r="L630" s="140"/>
      <c r="M630" s="144"/>
      <c r="N630" s="140"/>
      <c r="O630" s="144"/>
      <c r="P630" s="140"/>
      <c r="Q630" s="144"/>
      <c r="R630" s="140"/>
      <c r="S630" s="144"/>
      <c r="T630" s="140"/>
      <c r="U630" s="144"/>
      <c r="V630" s="140"/>
      <c r="W630" s="144"/>
      <c r="X630" s="140"/>
      <c r="Y630" s="144"/>
      <c r="Z630" s="140"/>
      <c r="AA630" s="144"/>
      <c r="AB630" s="140"/>
      <c r="AC630" s="144"/>
      <c r="AD630" s="140"/>
      <c r="AE630" s="144"/>
      <c r="AF630" s="140"/>
      <c r="AG630" s="144"/>
      <c r="AH630" s="140"/>
      <c r="AI630" s="144"/>
      <c r="AJ630" s="140"/>
      <c r="AK630" s="144"/>
      <c r="AL630" s="140"/>
      <c r="AM630" s="144"/>
      <c r="AN630" s="140"/>
      <c r="AO630" s="144"/>
      <c r="AP630" s="140"/>
      <c r="AQ630" s="144"/>
      <c r="AR630" s="140"/>
      <c r="AS630" s="144"/>
      <c r="AT630" s="140"/>
    </row>
    <row r="631" spans="2:46" s="145" customFormat="1" ht="15.75" x14ac:dyDescent="0.25">
      <c r="B631" s="67"/>
      <c r="C631" s="68"/>
      <c r="D631" s="69"/>
      <c r="E631" s="68"/>
      <c r="F631" s="69"/>
      <c r="G631" s="68"/>
      <c r="H631" s="69"/>
      <c r="I631" s="68"/>
      <c r="J631" s="69"/>
      <c r="K631" s="68"/>
      <c r="L631" s="69"/>
      <c r="M631" s="68"/>
      <c r="N631" s="69"/>
      <c r="O631" s="68"/>
      <c r="P631" s="69"/>
      <c r="Q631" s="68"/>
      <c r="R631" s="69"/>
      <c r="S631" s="68"/>
      <c r="T631" s="69"/>
      <c r="U631" s="68"/>
      <c r="V631" s="69"/>
      <c r="W631" s="68"/>
      <c r="X631" s="69"/>
      <c r="Y631" s="68"/>
      <c r="Z631" s="69"/>
      <c r="AA631" s="68"/>
      <c r="AB631" s="69"/>
      <c r="AC631" s="68"/>
      <c r="AD631" s="69"/>
      <c r="AE631" s="68"/>
      <c r="AF631" s="69"/>
      <c r="AG631" s="68"/>
      <c r="AH631" s="69"/>
      <c r="AI631" s="68"/>
      <c r="AJ631" s="69"/>
      <c r="AK631" s="68"/>
      <c r="AL631" s="69"/>
      <c r="AM631" s="68"/>
      <c r="AN631" s="69"/>
      <c r="AO631" s="68"/>
      <c r="AP631" s="69"/>
      <c r="AQ631" s="68"/>
      <c r="AR631" s="69"/>
      <c r="AS631" s="68"/>
      <c r="AT631" s="69"/>
    </row>
    <row r="632" spans="2:46" s="145" customFormat="1" x14ac:dyDescent="0.25">
      <c r="B632" s="146"/>
      <c r="C632" s="146"/>
      <c r="D632" s="146"/>
      <c r="E632" s="146"/>
      <c r="F632" s="146"/>
      <c r="G632" s="146"/>
      <c r="H632" s="146"/>
      <c r="I632" s="146"/>
      <c r="J632" s="146"/>
      <c r="K632" s="146"/>
      <c r="L632" s="146"/>
      <c r="M632" s="146"/>
      <c r="N632" s="146"/>
      <c r="O632" s="146"/>
      <c r="P632" s="146"/>
      <c r="Q632" s="146"/>
      <c r="R632" s="146"/>
      <c r="S632" s="146"/>
      <c r="T632" s="146"/>
      <c r="U632" s="146"/>
      <c r="V632" s="146"/>
      <c r="W632" s="146"/>
      <c r="X632" s="146"/>
      <c r="Y632" s="146"/>
      <c r="Z632" s="146"/>
      <c r="AA632" s="146"/>
      <c r="AB632" s="146"/>
      <c r="AC632" s="146"/>
      <c r="AD632" s="146"/>
      <c r="AE632" s="146"/>
      <c r="AF632" s="146"/>
      <c r="AG632" s="146"/>
      <c r="AH632" s="146"/>
      <c r="AI632" s="146"/>
      <c r="AJ632" s="146"/>
      <c r="AK632" s="146"/>
      <c r="AL632" s="146"/>
      <c r="AM632" s="146"/>
      <c r="AN632" s="146"/>
      <c r="AO632" s="146"/>
      <c r="AP632" s="146"/>
      <c r="AQ632" s="146"/>
      <c r="AR632" s="146"/>
      <c r="AS632" s="146"/>
      <c r="AT632" s="146"/>
    </row>
    <row r="633" spans="2:46" s="145" customFormat="1" x14ac:dyDescent="0.25">
      <c r="B633" s="146"/>
      <c r="C633" s="146"/>
      <c r="D633" s="146"/>
      <c r="E633" s="146"/>
      <c r="F633" s="146"/>
      <c r="G633" s="146"/>
      <c r="H633" s="146"/>
      <c r="I633" s="146"/>
      <c r="J633" s="146"/>
      <c r="K633" s="146"/>
      <c r="L633" s="146"/>
      <c r="M633" s="146"/>
      <c r="N633" s="146"/>
      <c r="O633" s="146"/>
      <c r="P633" s="146"/>
      <c r="Q633" s="146"/>
      <c r="R633" s="146"/>
      <c r="S633" s="146"/>
      <c r="T633" s="146"/>
      <c r="U633" s="146"/>
      <c r="V633" s="146"/>
      <c r="W633" s="146"/>
      <c r="X633" s="146"/>
      <c r="Y633" s="146"/>
      <c r="Z633" s="146"/>
      <c r="AA633" s="146"/>
      <c r="AB633" s="146"/>
      <c r="AC633" s="146"/>
      <c r="AD633" s="146"/>
      <c r="AE633" s="146"/>
      <c r="AF633" s="146"/>
      <c r="AG633" s="146"/>
      <c r="AH633" s="146"/>
      <c r="AI633" s="146"/>
      <c r="AJ633" s="146"/>
      <c r="AK633" s="146"/>
      <c r="AL633" s="146"/>
      <c r="AM633" s="146"/>
      <c r="AN633" s="146"/>
      <c r="AO633" s="146"/>
      <c r="AP633" s="146"/>
      <c r="AQ633" s="146"/>
      <c r="AR633" s="146"/>
      <c r="AS633" s="146"/>
      <c r="AT633" s="146"/>
    </row>
    <row r="634" spans="2:46" s="145" customFormat="1" x14ac:dyDescent="0.25">
      <c r="B634" s="146"/>
      <c r="C634" s="146"/>
      <c r="D634" s="146"/>
      <c r="E634" s="146"/>
      <c r="F634" s="146"/>
      <c r="G634" s="146"/>
      <c r="H634" s="146"/>
      <c r="I634" s="146"/>
      <c r="J634" s="146"/>
      <c r="K634" s="146"/>
      <c r="L634" s="146"/>
      <c r="M634" s="146"/>
      <c r="N634" s="146"/>
      <c r="O634" s="146"/>
      <c r="P634" s="146"/>
      <c r="Q634" s="146"/>
      <c r="R634" s="146"/>
      <c r="S634" s="146"/>
      <c r="T634" s="146"/>
      <c r="U634" s="146"/>
      <c r="V634" s="146"/>
      <c r="W634" s="146"/>
      <c r="X634" s="146"/>
      <c r="Y634" s="146"/>
      <c r="Z634" s="146"/>
      <c r="AA634" s="146"/>
      <c r="AB634" s="146"/>
      <c r="AC634" s="146"/>
      <c r="AD634" s="146"/>
      <c r="AE634" s="146"/>
      <c r="AF634" s="146"/>
      <c r="AG634" s="146"/>
      <c r="AH634" s="146"/>
      <c r="AI634" s="146"/>
      <c r="AJ634" s="146"/>
      <c r="AK634" s="146"/>
      <c r="AL634" s="146"/>
      <c r="AM634" s="146"/>
      <c r="AN634" s="146"/>
      <c r="AO634" s="146"/>
      <c r="AP634" s="146"/>
      <c r="AQ634" s="146"/>
      <c r="AR634" s="146"/>
      <c r="AS634" s="146"/>
      <c r="AT634" s="146"/>
    </row>
    <row r="635" spans="2:46" s="145" customFormat="1" x14ac:dyDescent="0.25">
      <c r="B635" s="146"/>
      <c r="C635" s="146"/>
      <c r="D635" s="146"/>
      <c r="E635" s="146"/>
      <c r="F635" s="146"/>
      <c r="G635" s="146"/>
      <c r="H635" s="146"/>
      <c r="I635" s="146"/>
      <c r="J635" s="146"/>
      <c r="K635" s="146"/>
      <c r="L635" s="146"/>
      <c r="M635" s="146"/>
      <c r="N635" s="146"/>
      <c r="O635" s="146"/>
      <c r="P635" s="146"/>
      <c r="Q635" s="146"/>
      <c r="R635" s="146"/>
      <c r="S635" s="146"/>
      <c r="T635" s="146"/>
      <c r="U635" s="146"/>
      <c r="V635" s="146"/>
      <c r="W635" s="146"/>
      <c r="X635" s="146"/>
      <c r="Y635" s="146"/>
      <c r="Z635" s="146"/>
      <c r="AA635" s="146"/>
      <c r="AB635" s="146"/>
      <c r="AC635" s="146"/>
      <c r="AD635" s="146"/>
      <c r="AE635" s="146"/>
      <c r="AF635" s="146"/>
      <c r="AG635" s="146"/>
      <c r="AH635" s="146"/>
      <c r="AI635" s="146"/>
      <c r="AJ635" s="146"/>
      <c r="AK635" s="146"/>
      <c r="AL635" s="146"/>
      <c r="AM635" s="146"/>
      <c r="AN635" s="146"/>
      <c r="AO635" s="146"/>
      <c r="AP635" s="146"/>
      <c r="AQ635" s="146"/>
      <c r="AR635" s="146"/>
      <c r="AS635" s="146"/>
      <c r="AT635" s="146"/>
    </row>
    <row r="636" spans="2:46" s="145" customFormat="1" x14ac:dyDescent="0.25">
      <c r="B636" s="146"/>
      <c r="C636" s="146"/>
      <c r="D636" s="146"/>
      <c r="E636" s="146"/>
      <c r="F636" s="146"/>
      <c r="G636" s="146"/>
      <c r="H636" s="146"/>
      <c r="I636" s="146"/>
      <c r="J636" s="146"/>
      <c r="K636" s="146"/>
      <c r="L636" s="146"/>
      <c r="M636" s="146"/>
      <c r="N636" s="146"/>
      <c r="O636" s="146"/>
      <c r="P636" s="146"/>
      <c r="Q636" s="146"/>
      <c r="R636" s="146"/>
      <c r="S636" s="146"/>
      <c r="T636" s="146"/>
      <c r="U636" s="146"/>
      <c r="V636" s="146"/>
      <c r="W636" s="146"/>
      <c r="X636" s="146"/>
      <c r="Y636" s="146"/>
      <c r="Z636" s="146"/>
      <c r="AA636" s="146"/>
      <c r="AB636" s="146"/>
      <c r="AC636" s="146"/>
      <c r="AD636" s="146"/>
      <c r="AE636" s="146"/>
      <c r="AF636" s="146"/>
      <c r="AG636" s="146"/>
      <c r="AH636" s="146"/>
      <c r="AI636" s="146"/>
      <c r="AJ636" s="146"/>
      <c r="AK636" s="146"/>
      <c r="AL636" s="146"/>
      <c r="AM636" s="146"/>
      <c r="AN636" s="146"/>
      <c r="AO636" s="146"/>
      <c r="AP636" s="146"/>
      <c r="AQ636" s="146"/>
      <c r="AR636" s="146"/>
      <c r="AS636" s="146"/>
      <c r="AT636" s="146"/>
    </row>
    <row r="637" spans="2:46" s="145" customFormat="1" x14ac:dyDescent="0.25">
      <c r="B637" s="146"/>
      <c r="C637" s="146"/>
      <c r="D637" s="146"/>
      <c r="E637" s="146"/>
      <c r="F637" s="146"/>
      <c r="G637" s="146"/>
      <c r="H637" s="146"/>
      <c r="I637" s="146"/>
      <c r="J637" s="146"/>
      <c r="K637" s="146"/>
      <c r="L637" s="146"/>
      <c r="M637" s="146"/>
      <c r="N637" s="146"/>
      <c r="O637" s="146"/>
      <c r="P637" s="146"/>
      <c r="Q637" s="146"/>
      <c r="R637" s="146"/>
      <c r="S637" s="146"/>
      <c r="T637" s="146"/>
      <c r="U637" s="146"/>
      <c r="V637" s="146"/>
      <c r="W637" s="146"/>
      <c r="X637" s="146"/>
      <c r="Y637" s="146"/>
      <c r="Z637" s="146"/>
      <c r="AA637" s="146"/>
      <c r="AB637" s="146"/>
      <c r="AC637" s="146"/>
      <c r="AD637" s="146"/>
      <c r="AE637" s="146"/>
      <c r="AF637" s="146"/>
      <c r="AG637" s="146"/>
      <c r="AH637" s="146"/>
      <c r="AI637" s="146"/>
      <c r="AJ637" s="146"/>
      <c r="AK637" s="146"/>
      <c r="AL637" s="146"/>
      <c r="AM637" s="146"/>
      <c r="AN637" s="146"/>
      <c r="AO637" s="146"/>
      <c r="AP637" s="146"/>
      <c r="AQ637" s="146"/>
      <c r="AR637" s="146"/>
      <c r="AS637" s="146"/>
      <c r="AT637" s="146"/>
    </row>
    <row r="638" spans="2:46" s="145" customFormat="1" x14ac:dyDescent="0.25">
      <c r="B638" s="146"/>
      <c r="C638" s="146"/>
      <c r="D638" s="146"/>
      <c r="E638" s="146"/>
      <c r="F638" s="146"/>
      <c r="G638" s="146"/>
      <c r="H638" s="146"/>
      <c r="I638" s="146"/>
      <c r="J638" s="146"/>
      <c r="K638" s="146"/>
      <c r="L638" s="146"/>
      <c r="M638" s="146"/>
      <c r="N638" s="146"/>
      <c r="O638" s="146"/>
      <c r="P638" s="146"/>
      <c r="Q638" s="146"/>
      <c r="R638" s="146"/>
      <c r="S638" s="146"/>
      <c r="T638" s="146"/>
      <c r="U638" s="146"/>
      <c r="V638" s="146"/>
      <c r="W638" s="146"/>
      <c r="X638" s="146"/>
      <c r="Y638" s="146"/>
      <c r="Z638" s="146"/>
      <c r="AA638" s="146"/>
      <c r="AB638" s="146"/>
      <c r="AC638" s="146"/>
      <c r="AD638" s="146"/>
      <c r="AE638" s="146"/>
      <c r="AF638" s="146"/>
      <c r="AG638" s="146"/>
      <c r="AH638" s="146"/>
      <c r="AI638" s="146"/>
      <c r="AJ638" s="146"/>
      <c r="AK638" s="146"/>
      <c r="AL638" s="146"/>
      <c r="AM638" s="146"/>
      <c r="AN638" s="146"/>
      <c r="AO638" s="146"/>
      <c r="AP638" s="146"/>
      <c r="AQ638" s="146"/>
      <c r="AR638" s="146"/>
      <c r="AS638" s="146"/>
      <c r="AT638" s="146"/>
    </row>
    <row r="639" spans="2:46" s="145" customFormat="1" x14ac:dyDescent="0.25">
      <c r="B639" s="146"/>
      <c r="C639" s="146"/>
      <c r="D639" s="146"/>
      <c r="E639" s="146"/>
      <c r="F639" s="146"/>
      <c r="G639" s="146"/>
      <c r="H639" s="146"/>
      <c r="I639" s="146"/>
      <c r="J639" s="146"/>
      <c r="K639" s="146"/>
      <c r="L639" s="146"/>
      <c r="M639" s="146"/>
      <c r="N639" s="146"/>
      <c r="O639" s="146"/>
      <c r="P639" s="146"/>
      <c r="Q639" s="146"/>
      <c r="R639" s="146"/>
      <c r="S639" s="146"/>
      <c r="T639" s="146"/>
      <c r="U639" s="146"/>
      <c r="V639" s="146"/>
      <c r="W639" s="146"/>
      <c r="X639" s="146"/>
      <c r="Y639" s="146"/>
      <c r="Z639" s="146"/>
      <c r="AA639" s="146"/>
      <c r="AB639" s="146"/>
      <c r="AC639" s="146"/>
      <c r="AD639" s="146"/>
      <c r="AE639" s="146"/>
      <c r="AF639" s="146"/>
      <c r="AG639" s="146"/>
      <c r="AH639" s="146"/>
      <c r="AI639" s="146"/>
      <c r="AJ639" s="146"/>
      <c r="AK639" s="146"/>
      <c r="AL639" s="146"/>
      <c r="AM639" s="146"/>
      <c r="AN639" s="146"/>
      <c r="AO639" s="146"/>
      <c r="AP639" s="146"/>
      <c r="AQ639" s="146"/>
      <c r="AR639" s="146"/>
      <c r="AS639" s="146"/>
      <c r="AT639" s="146"/>
    </row>
    <row r="640" spans="2:46" s="145" customFormat="1" x14ac:dyDescent="0.25">
      <c r="B640" s="146"/>
      <c r="C640" s="146"/>
      <c r="D640" s="146"/>
      <c r="E640" s="146"/>
      <c r="F640" s="146"/>
      <c r="G640" s="146"/>
      <c r="H640" s="146"/>
      <c r="I640" s="146"/>
      <c r="J640" s="146"/>
      <c r="K640" s="146"/>
      <c r="L640" s="146"/>
      <c r="M640" s="146"/>
      <c r="N640" s="146"/>
      <c r="O640" s="146"/>
      <c r="P640" s="146"/>
      <c r="Q640" s="146"/>
      <c r="R640" s="146"/>
      <c r="S640" s="146"/>
      <c r="T640" s="146"/>
      <c r="U640" s="146"/>
      <c r="V640" s="146"/>
      <c r="W640" s="146"/>
      <c r="X640" s="146"/>
      <c r="Y640" s="146"/>
      <c r="Z640" s="146"/>
      <c r="AA640" s="146"/>
      <c r="AB640" s="146"/>
      <c r="AC640" s="146"/>
      <c r="AD640" s="146"/>
      <c r="AE640" s="146"/>
      <c r="AF640" s="146"/>
      <c r="AG640" s="146"/>
      <c r="AH640" s="146"/>
      <c r="AI640" s="146"/>
      <c r="AJ640" s="146"/>
      <c r="AK640" s="146"/>
      <c r="AL640" s="146"/>
      <c r="AM640" s="146"/>
      <c r="AN640" s="146"/>
      <c r="AO640" s="146"/>
      <c r="AP640" s="146"/>
      <c r="AQ640" s="146"/>
      <c r="AR640" s="146"/>
      <c r="AS640" s="146"/>
      <c r="AT640" s="146"/>
    </row>
    <row r="641" spans="2:46" s="145" customFormat="1" x14ac:dyDescent="0.25">
      <c r="B641" s="146"/>
      <c r="C641" s="146"/>
      <c r="D641" s="146"/>
      <c r="E641" s="146"/>
      <c r="F641" s="146"/>
      <c r="G641" s="146"/>
      <c r="H641" s="146"/>
      <c r="I641" s="146"/>
      <c r="J641" s="146"/>
      <c r="K641" s="146"/>
      <c r="L641" s="146"/>
      <c r="M641" s="146"/>
      <c r="N641" s="146"/>
      <c r="O641" s="146"/>
      <c r="P641" s="146"/>
      <c r="Q641" s="146"/>
      <c r="R641" s="146"/>
      <c r="S641" s="146"/>
      <c r="T641" s="146"/>
      <c r="U641" s="146"/>
      <c r="V641" s="146"/>
      <c r="W641" s="146"/>
      <c r="X641" s="146"/>
      <c r="Y641" s="146"/>
      <c r="Z641" s="146"/>
      <c r="AA641" s="146"/>
      <c r="AB641" s="146"/>
      <c r="AC641" s="146"/>
      <c r="AD641" s="146"/>
      <c r="AE641" s="146"/>
      <c r="AF641" s="146"/>
      <c r="AG641" s="146"/>
      <c r="AH641" s="146"/>
      <c r="AI641" s="146"/>
      <c r="AJ641" s="146"/>
      <c r="AK641" s="146"/>
      <c r="AL641" s="146"/>
      <c r="AM641" s="146"/>
      <c r="AN641" s="146"/>
      <c r="AO641" s="146"/>
      <c r="AP641" s="146"/>
      <c r="AQ641" s="146"/>
      <c r="AR641" s="146"/>
      <c r="AS641" s="146"/>
      <c r="AT641" s="146"/>
    </row>
    <row r="642" spans="2:46" s="145" customFormat="1" x14ac:dyDescent="0.25">
      <c r="B642" s="146"/>
      <c r="C642" s="146"/>
      <c r="D642" s="146"/>
      <c r="E642" s="146"/>
      <c r="F642" s="146"/>
      <c r="G642" s="146"/>
      <c r="H642" s="146"/>
      <c r="I642" s="146"/>
      <c r="J642" s="146"/>
      <c r="K642" s="146"/>
      <c r="L642" s="146"/>
      <c r="M642" s="146"/>
      <c r="N642" s="146"/>
      <c r="O642" s="146"/>
      <c r="P642" s="146"/>
      <c r="Q642" s="146"/>
      <c r="R642" s="146"/>
      <c r="S642" s="146"/>
      <c r="T642" s="146"/>
      <c r="U642" s="146"/>
      <c r="V642" s="146"/>
      <c r="W642" s="146"/>
      <c r="X642" s="146"/>
      <c r="Y642" s="146"/>
      <c r="Z642" s="146"/>
      <c r="AA642" s="146"/>
      <c r="AB642" s="146"/>
      <c r="AC642" s="146"/>
      <c r="AD642" s="146"/>
      <c r="AE642" s="146"/>
      <c r="AF642" s="146"/>
      <c r="AG642" s="146"/>
      <c r="AH642" s="146"/>
      <c r="AI642" s="146"/>
      <c r="AJ642" s="146"/>
      <c r="AK642" s="146"/>
      <c r="AL642" s="146"/>
      <c r="AM642" s="146"/>
      <c r="AN642" s="146"/>
      <c r="AO642" s="146"/>
      <c r="AP642" s="146"/>
      <c r="AQ642" s="146"/>
      <c r="AR642" s="146"/>
      <c r="AS642" s="146"/>
      <c r="AT642" s="146"/>
    </row>
    <row r="643" spans="2:46" s="145" customFormat="1" x14ac:dyDescent="0.25">
      <c r="B643" s="146"/>
      <c r="C643" s="146"/>
      <c r="D643" s="146"/>
      <c r="E643" s="146"/>
      <c r="F643" s="146"/>
      <c r="G643" s="146"/>
      <c r="H643" s="146"/>
      <c r="I643" s="146"/>
      <c r="J643" s="146"/>
      <c r="K643" s="146"/>
      <c r="L643" s="146"/>
      <c r="M643" s="146"/>
      <c r="N643" s="146"/>
      <c r="O643" s="146"/>
      <c r="P643" s="146"/>
      <c r="Q643" s="146"/>
      <c r="R643" s="146"/>
      <c r="S643" s="146"/>
      <c r="T643" s="146"/>
      <c r="U643" s="146"/>
      <c r="V643" s="146"/>
      <c r="W643" s="146"/>
      <c r="X643" s="146"/>
      <c r="Y643" s="146"/>
      <c r="Z643" s="146"/>
      <c r="AA643" s="146"/>
      <c r="AB643" s="146"/>
      <c r="AC643" s="146"/>
      <c r="AD643" s="146"/>
      <c r="AE643" s="146"/>
      <c r="AF643" s="146"/>
      <c r="AG643" s="146"/>
      <c r="AH643" s="146"/>
      <c r="AI643" s="146"/>
      <c r="AJ643" s="146"/>
      <c r="AK643" s="146"/>
      <c r="AL643" s="146"/>
      <c r="AM643" s="146"/>
      <c r="AN643" s="146"/>
      <c r="AO643" s="146"/>
      <c r="AP643" s="146"/>
      <c r="AQ643" s="146"/>
      <c r="AR643" s="146"/>
      <c r="AS643" s="146"/>
      <c r="AT643" s="146"/>
    </row>
    <row r="644" spans="2:46" s="145" customFormat="1" x14ac:dyDescent="0.25">
      <c r="B644" s="146"/>
      <c r="C644" s="146"/>
      <c r="D644" s="146"/>
      <c r="E644" s="146"/>
      <c r="F644" s="146"/>
      <c r="G644" s="146"/>
      <c r="H644" s="146"/>
      <c r="I644" s="146"/>
      <c r="J644" s="146"/>
      <c r="K644" s="146"/>
      <c r="L644" s="146"/>
      <c r="M644" s="146"/>
      <c r="N644" s="146"/>
      <c r="O644" s="146"/>
      <c r="P644" s="146"/>
      <c r="Q644" s="146"/>
      <c r="R644" s="146"/>
      <c r="S644" s="146"/>
      <c r="T644" s="146"/>
      <c r="U644" s="146"/>
      <c r="V644" s="146"/>
      <c r="W644" s="146"/>
      <c r="X644" s="146"/>
      <c r="Y644" s="146"/>
      <c r="Z644" s="146"/>
      <c r="AA644" s="146"/>
      <c r="AB644" s="146"/>
      <c r="AC644" s="146"/>
      <c r="AD644" s="146"/>
      <c r="AE644" s="146"/>
      <c r="AF644" s="146"/>
      <c r="AG644" s="146"/>
      <c r="AH644" s="146"/>
      <c r="AI644" s="146"/>
      <c r="AJ644" s="146"/>
      <c r="AK644" s="146"/>
      <c r="AL644" s="146"/>
      <c r="AM644" s="146"/>
      <c r="AN644" s="146"/>
      <c r="AO644" s="146"/>
      <c r="AP644" s="146"/>
      <c r="AQ644" s="146"/>
      <c r="AR644" s="146"/>
      <c r="AS644" s="146"/>
      <c r="AT644" s="146"/>
    </row>
    <row r="645" spans="2:46" s="145" customFormat="1" x14ac:dyDescent="0.25">
      <c r="B645" s="146"/>
      <c r="C645" s="146"/>
      <c r="D645" s="146"/>
      <c r="E645" s="146"/>
      <c r="F645" s="146"/>
      <c r="G645" s="146"/>
      <c r="H645" s="146"/>
      <c r="I645" s="146"/>
      <c r="J645" s="146"/>
      <c r="K645" s="146"/>
      <c r="L645" s="146"/>
      <c r="M645" s="146"/>
      <c r="N645" s="146"/>
      <c r="O645" s="146"/>
      <c r="P645" s="146"/>
      <c r="Q645" s="146"/>
      <c r="R645" s="146"/>
      <c r="S645" s="146"/>
      <c r="T645" s="146"/>
      <c r="U645" s="146"/>
      <c r="V645" s="146"/>
      <c r="W645" s="146"/>
      <c r="X645" s="146"/>
      <c r="Y645" s="146"/>
      <c r="Z645" s="146"/>
      <c r="AA645" s="146"/>
      <c r="AB645" s="146"/>
      <c r="AC645" s="146"/>
      <c r="AD645" s="146"/>
      <c r="AE645" s="146"/>
      <c r="AF645" s="146"/>
      <c r="AG645" s="146"/>
      <c r="AH645" s="146"/>
      <c r="AI645" s="146"/>
      <c r="AJ645" s="146"/>
      <c r="AK645" s="146"/>
      <c r="AL645" s="146"/>
      <c r="AM645" s="146"/>
      <c r="AN645" s="146"/>
      <c r="AO645" s="146"/>
      <c r="AP645" s="146"/>
      <c r="AQ645" s="146"/>
      <c r="AR645" s="146"/>
      <c r="AS645" s="146"/>
      <c r="AT645" s="146"/>
    </row>
    <row r="646" spans="2:46" s="145" customFormat="1" x14ac:dyDescent="0.25">
      <c r="B646" s="146"/>
      <c r="C646" s="146"/>
      <c r="D646" s="146"/>
      <c r="E646" s="146"/>
      <c r="F646" s="146"/>
      <c r="G646" s="146"/>
      <c r="H646" s="146"/>
      <c r="I646" s="146"/>
      <c r="J646" s="146"/>
      <c r="K646" s="146"/>
      <c r="L646" s="146"/>
      <c r="M646" s="146"/>
      <c r="N646" s="146"/>
      <c r="O646" s="146"/>
      <c r="P646" s="146"/>
      <c r="Q646" s="146"/>
      <c r="R646" s="146"/>
      <c r="S646" s="146"/>
      <c r="T646" s="146"/>
      <c r="U646" s="146"/>
      <c r="V646" s="146"/>
      <c r="W646" s="146"/>
      <c r="X646" s="146"/>
      <c r="Y646" s="146"/>
      <c r="Z646" s="146"/>
      <c r="AA646" s="146"/>
      <c r="AB646" s="146"/>
      <c r="AC646" s="146"/>
      <c r="AD646" s="146"/>
      <c r="AE646" s="146"/>
      <c r="AF646" s="146"/>
      <c r="AG646" s="146"/>
      <c r="AH646" s="146"/>
      <c r="AI646" s="146"/>
      <c r="AJ646" s="146"/>
      <c r="AK646" s="146"/>
      <c r="AL646" s="146"/>
      <c r="AM646" s="146"/>
      <c r="AN646" s="146"/>
      <c r="AO646" s="146"/>
      <c r="AP646" s="146"/>
      <c r="AQ646" s="146"/>
      <c r="AR646" s="146"/>
      <c r="AS646" s="146"/>
      <c r="AT646" s="146"/>
    </row>
    <row r="647" spans="2:46" s="145" customFormat="1" x14ac:dyDescent="0.25">
      <c r="B647" s="146"/>
      <c r="C647" s="146"/>
      <c r="D647" s="146"/>
      <c r="E647" s="146"/>
      <c r="F647" s="146"/>
      <c r="G647" s="146"/>
      <c r="H647" s="146"/>
      <c r="I647" s="146"/>
      <c r="J647" s="146"/>
      <c r="K647" s="146"/>
      <c r="L647" s="146"/>
      <c r="M647" s="146"/>
      <c r="N647" s="146"/>
      <c r="O647" s="146"/>
      <c r="P647" s="146"/>
      <c r="Q647" s="146"/>
      <c r="R647" s="146"/>
      <c r="S647" s="146"/>
      <c r="T647" s="146"/>
      <c r="U647" s="146"/>
      <c r="V647" s="146"/>
      <c r="W647" s="146"/>
      <c r="X647" s="146"/>
      <c r="Y647" s="146"/>
      <c r="Z647" s="146"/>
      <c r="AA647" s="146"/>
      <c r="AB647" s="146"/>
      <c r="AC647" s="146"/>
      <c r="AD647" s="146"/>
      <c r="AE647" s="146"/>
      <c r="AF647" s="146"/>
      <c r="AG647" s="146"/>
      <c r="AH647" s="146"/>
      <c r="AI647" s="146"/>
      <c r="AJ647" s="146"/>
      <c r="AK647" s="146"/>
      <c r="AL647" s="146"/>
      <c r="AM647" s="146"/>
      <c r="AN647" s="146"/>
      <c r="AO647" s="146"/>
      <c r="AP647" s="146"/>
      <c r="AQ647" s="146"/>
      <c r="AR647" s="146"/>
      <c r="AS647" s="146"/>
      <c r="AT647" s="146"/>
    </row>
    <row r="648" spans="2:46" s="145" customFormat="1" x14ac:dyDescent="0.25">
      <c r="B648" s="146"/>
      <c r="C648" s="146"/>
      <c r="D648" s="146"/>
      <c r="E648" s="146"/>
      <c r="F648" s="146"/>
      <c r="G648" s="146"/>
      <c r="H648" s="146"/>
      <c r="I648" s="146"/>
      <c r="J648" s="146"/>
      <c r="K648" s="146"/>
      <c r="L648" s="146"/>
      <c r="M648" s="146"/>
      <c r="N648" s="146"/>
      <c r="O648" s="146"/>
      <c r="P648" s="146"/>
      <c r="Q648" s="146"/>
      <c r="R648" s="146"/>
      <c r="S648" s="146"/>
      <c r="T648" s="146"/>
      <c r="U648" s="146"/>
      <c r="V648" s="146"/>
      <c r="W648" s="146"/>
      <c r="X648" s="146"/>
      <c r="Y648" s="146"/>
      <c r="Z648" s="146"/>
      <c r="AA648" s="146"/>
      <c r="AB648" s="146"/>
      <c r="AC648" s="146"/>
      <c r="AD648" s="146"/>
      <c r="AE648" s="146"/>
      <c r="AF648" s="146"/>
      <c r="AG648" s="146"/>
      <c r="AH648" s="146"/>
      <c r="AI648" s="146"/>
      <c r="AJ648" s="146"/>
      <c r="AK648" s="146"/>
      <c r="AL648" s="146"/>
      <c r="AM648" s="146"/>
      <c r="AN648" s="146"/>
      <c r="AO648" s="146"/>
      <c r="AP648" s="146"/>
      <c r="AQ648" s="146"/>
      <c r="AR648" s="146"/>
      <c r="AS648" s="146"/>
      <c r="AT648" s="146"/>
    </row>
    <row r="649" spans="2:46" s="145" customFormat="1" x14ac:dyDescent="0.25">
      <c r="B649" s="146"/>
      <c r="C649" s="146"/>
      <c r="D649" s="146"/>
      <c r="E649" s="146"/>
      <c r="F649" s="146"/>
      <c r="G649" s="146"/>
      <c r="H649" s="146"/>
      <c r="I649" s="146"/>
      <c r="J649" s="146"/>
      <c r="K649" s="146"/>
      <c r="L649" s="146"/>
      <c r="M649" s="146"/>
      <c r="N649" s="146"/>
      <c r="O649" s="146"/>
      <c r="P649" s="146"/>
      <c r="Q649" s="146"/>
      <c r="R649" s="146"/>
      <c r="S649" s="146"/>
      <c r="T649" s="146"/>
      <c r="U649" s="146"/>
      <c r="V649" s="146"/>
      <c r="W649" s="146"/>
      <c r="X649" s="146"/>
      <c r="Y649" s="146"/>
      <c r="Z649" s="146"/>
      <c r="AA649" s="146"/>
      <c r="AB649" s="146"/>
      <c r="AC649" s="146"/>
      <c r="AD649" s="146"/>
      <c r="AE649" s="146"/>
      <c r="AF649" s="146"/>
      <c r="AG649" s="146"/>
      <c r="AH649" s="146"/>
      <c r="AI649" s="146"/>
      <c r="AJ649" s="146"/>
      <c r="AK649" s="146"/>
      <c r="AL649" s="146"/>
      <c r="AM649" s="146"/>
      <c r="AN649" s="146"/>
      <c r="AO649" s="146"/>
      <c r="AP649" s="146"/>
      <c r="AQ649" s="146"/>
      <c r="AR649" s="146"/>
      <c r="AS649" s="146"/>
      <c r="AT649" s="146"/>
    </row>
    <row r="650" spans="2:46" s="145" customFormat="1" x14ac:dyDescent="0.25">
      <c r="B650" s="146"/>
      <c r="C650" s="146"/>
      <c r="D650" s="146"/>
      <c r="E650" s="146"/>
      <c r="F650" s="146"/>
      <c r="G650" s="146"/>
      <c r="H650" s="146"/>
      <c r="I650" s="146"/>
      <c r="J650" s="146"/>
      <c r="K650" s="146"/>
      <c r="L650" s="146"/>
      <c r="M650" s="146"/>
      <c r="N650" s="146"/>
      <c r="O650" s="146"/>
      <c r="P650" s="146"/>
      <c r="Q650" s="146"/>
      <c r="R650" s="146"/>
      <c r="S650" s="146"/>
      <c r="T650" s="146"/>
      <c r="U650" s="146"/>
      <c r="V650" s="146"/>
      <c r="W650" s="146"/>
      <c r="X650" s="146"/>
      <c r="Y650" s="146"/>
      <c r="Z650" s="146"/>
      <c r="AA650" s="146"/>
      <c r="AB650" s="146"/>
      <c r="AC650" s="146"/>
      <c r="AD650" s="146"/>
      <c r="AE650" s="146"/>
      <c r="AF650" s="146"/>
      <c r="AG650" s="146"/>
      <c r="AH650" s="146"/>
      <c r="AI650" s="146"/>
      <c r="AJ650" s="146"/>
      <c r="AK650" s="146"/>
      <c r="AL650" s="146"/>
      <c r="AM650" s="146"/>
      <c r="AN650" s="146"/>
      <c r="AO650" s="146"/>
      <c r="AP650" s="146"/>
      <c r="AQ650" s="146"/>
      <c r="AR650" s="146"/>
      <c r="AS650" s="146"/>
      <c r="AT650" s="146"/>
    </row>
    <row r="651" spans="2:46" s="145" customFormat="1" x14ac:dyDescent="0.25">
      <c r="B651" s="146"/>
      <c r="C651" s="146"/>
      <c r="D651" s="146"/>
      <c r="E651" s="146"/>
      <c r="F651" s="146"/>
      <c r="G651" s="146"/>
      <c r="H651" s="146"/>
      <c r="I651" s="146"/>
      <c r="J651" s="146"/>
      <c r="K651" s="146"/>
      <c r="L651" s="146"/>
      <c r="M651" s="146"/>
      <c r="N651" s="146"/>
      <c r="O651" s="146"/>
      <c r="P651" s="146"/>
      <c r="Q651" s="146"/>
      <c r="R651" s="146"/>
      <c r="S651" s="146"/>
      <c r="T651" s="146"/>
      <c r="U651" s="146"/>
      <c r="V651" s="146"/>
      <c r="W651" s="146"/>
      <c r="X651" s="146"/>
      <c r="Y651" s="146"/>
      <c r="Z651" s="146"/>
      <c r="AA651" s="146"/>
      <c r="AB651" s="146"/>
      <c r="AC651" s="146"/>
      <c r="AD651" s="146"/>
      <c r="AE651" s="146"/>
      <c r="AF651" s="146"/>
      <c r="AG651" s="146"/>
      <c r="AH651" s="146"/>
      <c r="AI651" s="146"/>
      <c r="AJ651" s="146"/>
      <c r="AK651" s="146"/>
      <c r="AL651" s="146"/>
      <c r="AM651" s="146"/>
      <c r="AN651" s="146"/>
      <c r="AO651" s="146"/>
      <c r="AP651" s="146"/>
      <c r="AQ651" s="146"/>
      <c r="AR651" s="146"/>
      <c r="AS651" s="146"/>
      <c r="AT651" s="146"/>
    </row>
    <row r="652" spans="2:46" s="145" customFormat="1" x14ac:dyDescent="0.25">
      <c r="B652" s="146"/>
      <c r="C652" s="146"/>
      <c r="D652" s="146"/>
      <c r="E652" s="146"/>
      <c r="F652" s="146"/>
      <c r="G652" s="146"/>
      <c r="H652" s="146"/>
      <c r="I652" s="146"/>
      <c r="J652" s="146"/>
      <c r="K652" s="146"/>
      <c r="L652" s="146"/>
      <c r="M652" s="146"/>
      <c r="N652" s="146"/>
      <c r="O652" s="146"/>
      <c r="P652" s="146"/>
      <c r="Q652" s="146"/>
      <c r="R652" s="146"/>
      <c r="S652" s="146"/>
      <c r="T652" s="146"/>
      <c r="U652" s="146"/>
      <c r="V652" s="146"/>
      <c r="W652" s="146"/>
      <c r="X652" s="146"/>
      <c r="Y652" s="146"/>
      <c r="Z652" s="146"/>
      <c r="AA652" s="146"/>
      <c r="AB652" s="146"/>
      <c r="AC652" s="146"/>
      <c r="AD652" s="146"/>
      <c r="AE652" s="146"/>
      <c r="AF652" s="146"/>
      <c r="AG652" s="146"/>
      <c r="AH652" s="146"/>
      <c r="AI652" s="146"/>
      <c r="AJ652" s="146"/>
      <c r="AK652" s="146"/>
      <c r="AL652" s="146"/>
      <c r="AM652" s="146"/>
      <c r="AN652" s="146"/>
      <c r="AO652" s="146"/>
      <c r="AP652" s="146"/>
      <c r="AQ652" s="146"/>
      <c r="AR652" s="146"/>
      <c r="AS652" s="146"/>
      <c r="AT652" s="146"/>
    </row>
    <row r="653" spans="2:46" s="145" customFormat="1" x14ac:dyDescent="0.25">
      <c r="B653" s="146"/>
      <c r="C653" s="146"/>
      <c r="D653" s="146"/>
      <c r="E653" s="146"/>
      <c r="F653" s="146"/>
      <c r="G653" s="146"/>
      <c r="H653" s="146"/>
      <c r="I653" s="146"/>
      <c r="J653" s="146"/>
      <c r="K653" s="146"/>
      <c r="L653" s="146"/>
      <c r="M653" s="146"/>
      <c r="N653" s="146"/>
      <c r="O653" s="146"/>
      <c r="P653" s="146"/>
      <c r="Q653" s="146"/>
      <c r="R653" s="146"/>
      <c r="S653" s="146"/>
      <c r="T653" s="146"/>
      <c r="U653" s="146"/>
      <c r="V653" s="146"/>
      <c r="W653" s="146"/>
      <c r="X653" s="146"/>
      <c r="Y653" s="146"/>
      <c r="Z653" s="146"/>
      <c r="AA653" s="146"/>
      <c r="AB653" s="146"/>
      <c r="AC653" s="146"/>
      <c r="AD653" s="146"/>
      <c r="AE653" s="146"/>
      <c r="AF653" s="146"/>
      <c r="AG653" s="146"/>
      <c r="AH653" s="146"/>
      <c r="AI653" s="146"/>
      <c r="AJ653" s="146"/>
      <c r="AK653" s="146"/>
      <c r="AL653" s="146"/>
      <c r="AM653" s="146"/>
      <c r="AN653" s="146"/>
      <c r="AO653" s="146"/>
      <c r="AP653" s="146"/>
      <c r="AQ653" s="146"/>
      <c r="AR653" s="146"/>
      <c r="AS653" s="146"/>
      <c r="AT653" s="146"/>
    </row>
    <row r="654" spans="2:46" s="145" customFormat="1" x14ac:dyDescent="0.25">
      <c r="B654" s="146"/>
      <c r="C654" s="146"/>
      <c r="D654" s="146"/>
      <c r="E654" s="146"/>
      <c r="F654" s="146"/>
      <c r="G654" s="146"/>
      <c r="H654" s="146"/>
      <c r="I654" s="146"/>
      <c r="J654" s="146"/>
      <c r="K654" s="146"/>
      <c r="L654" s="146"/>
      <c r="M654" s="146"/>
      <c r="N654" s="146"/>
      <c r="O654" s="146"/>
      <c r="P654" s="146"/>
      <c r="Q654" s="146"/>
      <c r="R654" s="146"/>
      <c r="S654" s="146"/>
      <c r="T654" s="146"/>
      <c r="U654" s="146"/>
      <c r="V654" s="146"/>
      <c r="W654" s="146"/>
      <c r="X654" s="146"/>
      <c r="Y654" s="146"/>
      <c r="Z654" s="146"/>
      <c r="AA654" s="146"/>
      <c r="AB654" s="146"/>
      <c r="AC654" s="146"/>
      <c r="AD654" s="146"/>
      <c r="AE654" s="146"/>
      <c r="AF654" s="146"/>
      <c r="AG654" s="146"/>
      <c r="AH654" s="146"/>
      <c r="AI654" s="146"/>
      <c r="AJ654" s="146"/>
      <c r="AK654" s="146"/>
      <c r="AL654" s="146"/>
      <c r="AM654" s="146"/>
      <c r="AN654" s="146"/>
      <c r="AO654" s="146"/>
      <c r="AP654" s="146"/>
      <c r="AQ654" s="146"/>
      <c r="AR654" s="146"/>
      <c r="AS654" s="146"/>
      <c r="AT654" s="146"/>
    </row>
    <row r="655" spans="2:46" s="145" customFormat="1" x14ac:dyDescent="0.25">
      <c r="B655" s="146"/>
      <c r="C655" s="146"/>
      <c r="D655" s="146"/>
      <c r="E655" s="146"/>
      <c r="F655" s="146"/>
      <c r="G655" s="146"/>
      <c r="H655" s="146"/>
      <c r="I655" s="146"/>
      <c r="J655" s="146"/>
      <c r="K655" s="146"/>
      <c r="L655" s="146"/>
      <c r="M655" s="146"/>
      <c r="N655" s="146"/>
      <c r="O655" s="146"/>
      <c r="P655" s="146"/>
      <c r="Q655" s="146"/>
      <c r="R655" s="146"/>
      <c r="S655" s="146"/>
      <c r="T655" s="146"/>
      <c r="U655" s="146"/>
      <c r="V655" s="146"/>
      <c r="W655" s="146"/>
      <c r="X655" s="146"/>
      <c r="Y655" s="146"/>
      <c r="Z655" s="146"/>
      <c r="AA655" s="146"/>
      <c r="AB655" s="146"/>
      <c r="AC655" s="146"/>
      <c r="AD655" s="146"/>
      <c r="AE655" s="146"/>
      <c r="AF655" s="146"/>
      <c r="AG655" s="146"/>
      <c r="AH655" s="146"/>
      <c r="AI655" s="146"/>
      <c r="AJ655" s="146"/>
      <c r="AK655" s="146"/>
      <c r="AL655" s="146"/>
      <c r="AM655" s="146"/>
      <c r="AN655" s="146"/>
      <c r="AO655" s="146"/>
      <c r="AP655" s="146"/>
      <c r="AQ655" s="146"/>
      <c r="AR655" s="146"/>
      <c r="AS655" s="146"/>
      <c r="AT655" s="146"/>
    </row>
    <row r="656" spans="2:46" s="145" customFormat="1" x14ac:dyDescent="0.25">
      <c r="B656" s="146"/>
      <c r="C656" s="146"/>
      <c r="D656" s="146"/>
      <c r="E656" s="146"/>
      <c r="F656" s="146"/>
      <c r="G656" s="146"/>
      <c r="H656" s="146"/>
      <c r="I656" s="146"/>
      <c r="J656" s="146"/>
      <c r="K656" s="146"/>
      <c r="L656" s="146"/>
      <c r="M656" s="146"/>
      <c r="N656" s="146"/>
      <c r="O656" s="146"/>
      <c r="P656" s="146"/>
      <c r="Q656" s="146"/>
      <c r="R656" s="146"/>
      <c r="S656" s="146"/>
      <c r="T656" s="146"/>
      <c r="U656" s="146"/>
      <c r="V656" s="146"/>
      <c r="W656" s="146"/>
      <c r="X656" s="146"/>
      <c r="Y656" s="146"/>
      <c r="Z656" s="146"/>
      <c r="AA656" s="146"/>
      <c r="AB656" s="146"/>
      <c r="AC656" s="146"/>
      <c r="AD656" s="146"/>
      <c r="AE656" s="146"/>
      <c r="AF656" s="146"/>
      <c r="AG656" s="146"/>
      <c r="AH656" s="146"/>
      <c r="AI656" s="146"/>
      <c r="AJ656" s="146"/>
      <c r="AK656" s="146"/>
      <c r="AL656" s="146"/>
      <c r="AM656" s="146"/>
      <c r="AN656" s="146"/>
      <c r="AO656" s="146"/>
      <c r="AP656" s="146"/>
      <c r="AQ656" s="146"/>
      <c r="AR656" s="146"/>
      <c r="AS656" s="146"/>
      <c r="AT656" s="146"/>
    </row>
    <row r="657" spans="2:46" s="145" customFormat="1" x14ac:dyDescent="0.25">
      <c r="B657" s="146"/>
      <c r="C657" s="146"/>
      <c r="D657" s="146"/>
      <c r="E657" s="146"/>
      <c r="F657" s="146"/>
      <c r="G657" s="146"/>
      <c r="H657" s="146"/>
      <c r="I657" s="146"/>
      <c r="J657" s="146"/>
      <c r="K657" s="146"/>
      <c r="L657" s="146"/>
      <c r="M657" s="146"/>
      <c r="N657" s="146"/>
      <c r="O657" s="146"/>
      <c r="P657" s="146"/>
      <c r="Q657" s="146"/>
      <c r="R657" s="146"/>
      <c r="S657" s="146"/>
      <c r="T657" s="146"/>
      <c r="U657" s="146"/>
      <c r="V657" s="146"/>
      <c r="W657" s="146"/>
      <c r="X657" s="146"/>
      <c r="Y657" s="146"/>
      <c r="Z657" s="146"/>
      <c r="AA657" s="146"/>
      <c r="AB657" s="146"/>
      <c r="AC657" s="146"/>
      <c r="AD657" s="146"/>
      <c r="AE657" s="146"/>
      <c r="AF657" s="146"/>
      <c r="AG657" s="146"/>
      <c r="AH657" s="146"/>
      <c r="AI657" s="146"/>
      <c r="AJ657" s="146"/>
      <c r="AK657" s="146"/>
      <c r="AL657" s="146"/>
      <c r="AM657" s="146"/>
      <c r="AN657" s="146"/>
      <c r="AO657" s="146"/>
      <c r="AP657" s="146"/>
      <c r="AQ657" s="146"/>
      <c r="AR657" s="146"/>
      <c r="AS657" s="146"/>
      <c r="AT657" s="146"/>
    </row>
    <row r="658" spans="2:46" s="145" customFormat="1" x14ac:dyDescent="0.25">
      <c r="B658" s="146"/>
      <c r="C658" s="146"/>
      <c r="D658" s="146"/>
      <c r="E658" s="146"/>
      <c r="F658" s="146"/>
      <c r="G658" s="146"/>
      <c r="H658" s="146"/>
      <c r="I658" s="146"/>
      <c r="J658" s="146"/>
      <c r="K658" s="146"/>
      <c r="L658" s="146"/>
      <c r="M658" s="146"/>
      <c r="N658" s="146"/>
      <c r="O658" s="146"/>
      <c r="P658" s="146"/>
      <c r="Q658" s="146"/>
      <c r="R658" s="146"/>
      <c r="S658" s="146"/>
      <c r="T658" s="146"/>
      <c r="U658" s="146"/>
      <c r="V658" s="146"/>
      <c r="W658" s="146"/>
      <c r="X658" s="146"/>
      <c r="Y658" s="146"/>
      <c r="Z658" s="146"/>
      <c r="AA658" s="146"/>
      <c r="AB658" s="146"/>
      <c r="AC658" s="146"/>
      <c r="AD658" s="146"/>
      <c r="AE658" s="146"/>
      <c r="AF658" s="146"/>
      <c r="AG658" s="146"/>
      <c r="AH658" s="146"/>
      <c r="AI658" s="146"/>
      <c r="AJ658" s="146"/>
      <c r="AK658" s="146"/>
      <c r="AL658" s="146"/>
      <c r="AM658" s="146"/>
      <c r="AN658" s="146"/>
      <c r="AO658" s="146"/>
      <c r="AP658" s="146"/>
      <c r="AQ658" s="146"/>
      <c r="AR658" s="146"/>
      <c r="AS658" s="146"/>
      <c r="AT658" s="146"/>
    </row>
    <row r="659" spans="2:46" s="145" customFormat="1" x14ac:dyDescent="0.25">
      <c r="B659" s="146"/>
      <c r="C659" s="146"/>
      <c r="D659" s="146"/>
      <c r="E659" s="146"/>
      <c r="F659" s="146"/>
      <c r="G659" s="146"/>
      <c r="H659" s="146"/>
      <c r="I659" s="146"/>
      <c r="J659" s="146"/>
      <c r="K659" s="146"/>
      <c r="L659" s="146"/>
      <c r="M659" s="146"/>
      <c r="N659" s="146"/>
      <c r="O659" s="146"/>
      <c r="P659" s="146"/>
      <c r="Q659" s="146"/>
      <c r="R659" s="146"/>
      <c r="S659" s="146"/>
      <c r="T659" s="146"/>
      <c r="U659" s="146"/>
      <c r="V659" s="146"/>
      <c r="W659" s="146"/>
      <c r="X659" s="146"/>
      <c r="Y659" s="146"/>
      <c r="Z659" s="146"/>
      <c r="AA659" s="146"/>
      <c r="AB659" s="146"/>
      <c r="AC659" s="146"/>
      <c r="AD659" s="146"/>
      <c r="AE659" s="146"/>
      <c r="AF659" s="146"/>
      <c r="AG659" s="146"/>
      <c r="AH659" s="146"/>
      <c r="AI659" s="146"/>
      <c r="AJ659" s="146"/>
      <c r="AK659" s="146"/>
      <c r="AL659" s="146"/>
      <c r="AM659" s="146"/>
      <c r="AN659" s="146"/>
      <c r="AO659" s="146"/>
      <c r="AP659" s="146"/>
      <c r="AQ659" s="146"/>
      <c r="AR659" s="146"/>
      <c r="AS659" s="146"/>
      <c r="AT659" s="146"/>
    </row>
    <row r="660" spans="2:46" s="145" customFormat="1" x14ac:dyDescent="0.25">
      <c r="B660" s="146"/>
      <c r="C660" s="146"/>
      <c r="D660" s="146"/>
      <c r="E660" s="146"/>
      <c r="F660" s="146"/>
      <c r="G660" s="146"/>
      <c r="H660" s="146"/>
      <c r="I660" s="146"/>
      <c r="J660" s="146"/>
      <c r="K660" s="146"/>
      <c r="L660" s="146"/>
      <c r="M660" s="146"/>
      <c r="N660" s="146"/>
      <c r="O660" s="146"/>
      <c r="P660" s="146"/>
      <c r="Q660" s="146"/>
      <c r="R660" s="146"/>
      <c r="S660" s="146"/>
      <c r="T660" s="146"/>
      <c r="U660" s="146"/>
      <c r="V660" s="146"/>
      <c r="W660" s="146"/>
      <c r="X660" s="146"/>
      <c r="Y660" s="146"/>
      <c r="Z660" s="146"/>
      <c r="AA660" s="146"/>
      <c r="AB660" s="146"/>
      <c r="AC660" s="146"/>
      <c r="AD660" s="146"/>
      <c r="AE660" s="146"/>
      <c r="AF660" s="146"/>
      <c r="AG660" s="146"/>
      <c r="AH660" s="146"/>
      <c r="AI660" s="146"/>
      <c r="AJ660" s="146"/>
      <c r="AK660" s="146"/>
      <c r="AL660" s="146"/>
      <c r="AM660" s="146"/>
      <c r="AN660" s="146"/>
      <c r="AO660" s="146"/>
      <c r="AP660" s="146"/>
      <c r="AQ660" s="146"/>
      <c r="AR660" s="146"/>
      <c r="AS660" s="146"/>
      <c r="AT660" s="146"/>
    </row>
    <row r="661" spans="2:46" s="145" customFormat="1" x14ac:dyDescent="0.25">
      <c r="B661" s="146"/>
      <c r="C661" s="146"/>
      <c r="D661" s="146"/>
      <c r="E661" s="146"/>
      <c r="F661" s="146"/>
      <c r="G661" s="146"/>
      <c r="H661" s="146"/>
      <c r="I661" s="146"/>
      <c r="J661" s="146"/>
      <c r="K661" s="146"/>
      <c r="L661" s="146"/>
      <c r="M661" s="146"/>
      <c r="N661" s="146"/>
      <c r="O661" s="146"/>
      <c r="P661" s="146"/>
      <c r="Q661" s="146"/>
      <c r="R661" s="146"/>
      <c r="S661" s="146"/>
      <c r="T661" s="146"/>
      <c r="U661" s="146"/>
      <c r="V661" s="146"/>
      <c r="W661" s="146"/>
      <c r="X661" s="146"/>
      <c r="Y661" s="146"/>
      <c r="Z661" s="146"/>
      <c r="AA661" s="146"/>
      <c r="AB661" s="146"/>
      <c r="AC661" s="146"/>
      <c r="AD661" s="146"/>
      <c r="AE661" s="146"/>
      <c r="AF661" s="146"/>
      <c r="AG661" s="146"/>
      <c r="AH661" s="146"/>
      <c r="AI661" s="146"/>
      <c r="AJ661" s="146"/>
      <c r="AK661" s="146"/>
      <c r="AL661" s="146"/>
      <c r="AM661" s="146"/>
      <c r="AN661" s="146"/>
      <c r="AO661" s="146"/>
      <c r="AP661" s="146"/>
      <c r="AQ661" s="146"/>
      <c r="AR661" s="146"/>
      <c r="AS661" s="146"/>
      <c r="AT661" s="146"/>
    </row>
    <row r="662" spans="2:46" s="145" customFormat="1" x14ac:dyDescent="0.25">
      <c r="B662" s="146"/>
      <c r="C662" s="146"/>
      <c r="D662" s="146"/>
      <c r="E662" s="146"/>
      <c r="F662" s="146"/>
      <c r="G662" s="146"/>
      <c r="H662" s="146"/>
      <c r="I662" s="146"/>
      <c r="J662" s="146"/>
      <c r="K662" s="146"/>
      <c r="L662" s="146"/>
      <c r="M662" s="146"/>
      <c r="N662" s="146"/>
      <c r="O662" s="146"/>
      <c r="P662" s="146"/>
      <c r="Q662" s="146"/>
      <c r="R662" s="146"/>
      <c r="S662" s="146"/>
      <c r="T662" s="146"/>
      <c r="U662" s="146"/>
      <c r="V662" s="146"/>
      <c r="W662" s="146"/>
      <c r="X662" s="146"/>
      <c r="Y662" s="146"/>
      <c r="Z662" s="146"/>
      <c r="AA662" s="146"/>
      <c r="AB662" s="146"/>
      <c r="AC662" s="146"/>
      <c r="AD662" s="146"/>
      <c r="AE662" s="146"/>
      <c r="AF662" s="146"/>
      <c r="AG662" s="146"/>
      <c r="AH662" s="146"/>
      <c r="AI662" s="146"/>
      <c r="AJ662" s="146"/>
      <c r="AK662" s="146"/>
      <c r="AL662" s="146"/>
      <c r="AM662" s="146"/>
      <c r="AN662" s="146"/>
      <c r="AO662" s="146"/>
      <c r="AP662" s="146"/>
      <c r="AQ662" s="146"/>
      <c r="AR662" s="146"/>
      <c r="AS662" s="146"/>
      <c r="AT662" s="146"/>
    </row>
    <row r="663" spans="2:46" s="145" customFormat="1" x14ac:dyDescent="0.25">
      <c r="B663" s="146"/>
      <c r="C663" s="146"/>
      <c r="D663" s="146"/>
      <c r="E663" s="146"/>
      <c r="F663" s="146"/>
      <c r="G663" s="146"/>
      <c r="H663" s="146"/>
      <c r="I663" s="146"/>
      <c r="J663" s="146"/>
      <c r="K663" s="146"/>
      <c r="L663" s="146"/>
      <c r="M663" s="146"/>
      <c r="N663" s="146"/>
      <c r="O663" s="146"/>
      <c r="P663" s="146"/>
      <c r="Q663" s="146"/>
      <c r="R663" s="146"/>
      <c r="S663" s="146"/>
      <c r="T663" s="146"/>
      <c r="U663" s="146"/>
      <c r="V663" s="146"/>
      <c r="W663" s="146"/>
      <c r="X663" s="146"/>
      <c r="Y663" s="146"/>
      <c r="Z663" s="146"/>
      <c r="AA663" s="146"/>
      <c r="AB663" s="146"/>
      <c r="AC663" s="146"/>
      <c r="AD663" s="146"/>
      <c r="AE663" s="146"/>
      <c r="AF663" s="146"/>
      <c r="AG663" s="146"/>
      <c r="AH663" s="146"/>
      <c r="AI663" s="146"/>
      <c r="AJ663" s="146"/>
      <c r="AK663" s="146"/>
      <c r="AL663" s="146"/>
      <c r="AM663" s="146"/>
      <c r="AN663" s="146"/>
      <c r="AO663" s="146"/>
      <c r="AP663" s="146"/>
      <c r="AQ663" s="146"/>
      <c r="AR663" s="146"/>
      <c r="AS663" s="146"/>
      <c r="AT663" s="146"/>
    </row>
    <row r="664" spans="2:46" s="145" customFormat="1" x14ac:dyDescent="0.25">
      <c r="B664" s="146"/>
      <c r="C664" s="146"/>
      <c r="D664" s="146"/>
      <c r="E664" s="146"/>
      <c r="F664" s="146"/>
      <c r="G664" s="146"/>
      <c r="H664" s="146"/>
      <c r="I664" s="146"/>
      <c r="J664" s="146"/>
      <c r="K664" s="146"/>
      <c r="L664" s="146"/>
      <c r="M664" s="146"/>
      <c r="N664" s="146"/>
      <c r="O664" s="146"/>
      <c r="P664" s="146"/>
      <c r="Q664" s="146"/>
      <c r="R664" s="146"/>
      <c r="S664" s="146"/>
      <c r="T664" s="146"/>
      <c r="U664" s="146"/>
      <c r="V664" s="146"/>
      <c r="W664" s="146"/>
      <c r="X664" s="146"/>
      <c r="Y664" s="146"/>
      <c r="Z664" s="146"/>
      <c r="AA664" s="146"/>
      <c r="AB664" s="146"/>
      <c r="AC664" s="146"/>
      <c r="AD664" s="146"/>
      <c r="AE664" s="146"/>
      <c r="AF664" s="146"/>
      <c r="AG664" s="146"/>
      <c r="AH664" s="146"/>
      <c r="AI664" s="146"/>
      <c r="AJ664" s="146"/>
      <c r="AK664" s="146"/>
      <c r="AL664" s="146"/>
      <c r="AM664" s="146"/>
      <c r="AN664" s="146"/>
      <c r="AO664" s="146"/>
      <c r="AP664" s="146"/>
      <c r="AQ664" s="146"/>
      <c r="AR664" s="146"/>
      <c r="AS664" s="146"/>
      <c r="AT664" s="146"/>
    </row>
    <row r="665" spans="2:46" s="145" customFormat="1" x14ac:dyDescent="0.25">
      <c r="B665" s="146"/>
      <c r="C665" s="146"/>
      <c r="D665" s="146"/>
      <c r="E665" s="146"/>
      <c r="F665" s="146"/>
      <c r="G665" s="146"/>
      <c r="H665" s="146"/>
      <c r="I665" s="146"/>
      <c r="J665" s="146"/>
      <c r="K665" s="146"/>
      <c r="L665" s="146"/>
      <c r="M665" s="146"/>
      <c r="N665" s="146"/>
      <c r="O665" s="146"/>
      <c r="P665" s="146"/>
      <c r="Q665" s="146"/>
      <c r="R665" s="146"/>
      <c r="S665" s="146"/>
      <c r="T665" s="146"/>
      <c r="U665" s="146"/>
      <c r="V665" s="146"/>
      <c r="W665" s="146"/>
      <c r="X665" s="146"/>
      <c r="Y665" s="146"/>
      <c r="Z665" s="146"/>
      <c r="AA665" s="146"/>
      <c r="AB665" s="146"/>
      <c r="AC665" s="146"/>
      <c r="AD665" s="146"/>
      <c r="AE665" s="146"/>
      <c r="AF665" s="146"/>
      <c r="AG665" s="146"/>
      <c r="AH665" s="146"/>
      <c r="AI665" s="146"/>
      <c r="AJ665" s="146"/>
      <c r="AK665" s="146"/>
      <c r="AL665" s="146"/>
      <c r="AM665" s="146"/>
      <c r="AN665" s="146"/>
      <c r="AO665" s="146"/>
      <c r="AP665" s="146"/>
      <c r="AQ665" s="146"/>
      <c r="AR665" s="146"/>
      <c r="AS665" s="146"/>
      <c r="AT665" s="146"/>
    </row>
    <row r="666" spans="2:46" s="145" customFormat="1" x14ac:dyDescent="0.25">
      <c r="B666" s="146"/>
      <c r="C666" s="146"/>
      <c r="D666" s="146"/>
      <c r="E666" s="146"/>
      <c r="F666" s="146"/>
      <c r="G666" s="146"/>
      <c r="H666" s="146"/>
      <c r="I666" s="146"/>
      <c r="J666" s="146"/>
      <c r="K666" s="146"/>
      <c r="L666" s="146"/>
      <c r="M666" s="146"/>
      <c r="N666" s="146"/>
      <c r="O666" s="146"/>
      <c r="P666" s="146"/>
      <c r="Q666" s="146"/>
      <c r="R666" s="146"/>
      <c r="S666" s="146"/>
      <c r="T666" s="146"/>
      <c r="U666" s="146"/>
      <c r="V666" s="146"/>
      <c r="W666" s="146"/>
      <c r="X666" s="146"/>
      <c r="Y666" s="146"/>
      <c r="Z666" s="146"/>
      <c r="AA666" s="146"/>
      <c r="AB666" s="146"/>
      <c r="AC666" s="146"/>
      <c r="AD666" s="146"/>
      <c r="AE666" s="146"/>
      <c r="AF666" s="146"/>
      <c r="AG666" s="146"/>
      <c r="AH666" s="146"/>
      <c r="AI666" s="146"/>
      <c r="AJ666" s="146"/>
      <c r="AK666" s="146"/>
      <c r="AL666" s="146"/>
      <c r="AM666" s="146"/>
      <c r="AN666" s="146"/>
      <c r="AO666" s="146"/>
      <c r="AP666" s="146"/>
      <c r="AQ666" s="146"/>
      <c r="AR666" s="146"/>
      <c r="AS666" s="146"/>
      <c r="AT666" s="146"/>
    </row>
    <row r="667" spans="2:46" s="145" customFormat="1" x14ac:dyDescent="0.25">
      <c r="B667" s="146"/>
      <c r="C667" s="146"/>
      <c r="D667" s="146"/>
      <c r="E667" s="146"/>
      <c r="F667" s="146"/>
      <c r="G667" s="146"/>
      <c r="H667" s="146"/>
      <c r="I667" s="146"/>
      <c r="J667" s="146"/>
      <c r="K667" s="146"/>
      <c r="L667" s="146"/>
      <c r="M667" s="146"/>
      <c r="N667" s="146"/>
      <c r="O667" s="146"/>
      <c r="P667" s="146"/>
      <c r="Q667" s="146"/>
      <c r="R667" s="146"/>
      <c r="S667" s="146"/>
      <c r="T667" s="146"/>
      <c r="U667" s="146"/>
      <c r="V667" s="146"/>
      <c r="W667" s="146"/>
      <c r="X667" s="146"/>
      <c r="Y667" s="146"/>
      <c r="Z667" s="146"/>
      <c r="AA667" s="146"/>
      <c r="AB667" s="146"/>
      <c r="AC667" s="146"/>
      <c r="AD667" s="146"/>
      <c r="AE667" s="146"/>
      <c r="AF667" s="146"/>
      <c r="AG667" s="146"/>
      <c r="AH667" s="146"/>
      <c r="AI667" s="146"/>
      <c r="AJ667" s="146"/>
      <c r="AK667" s="146"/>
      <c r="AL667" s="146"/>
      <c r="AM667" s="146"/>
      <c r="AN667" s="146"/>
      <c r="AO667" s="146"/>
      <c r="AP667" s="146"/>
      <c r="AQ667" s="146"/>
      <c r="AR667" s="146"/>
      <c r="AS667" s="146"/>
      <c r="AT667" s="146"/>
    </row>
    <row r="668" spans="2:46" s="145" customFormat="1" x14ac:dyDescent="0.25">
      <c r="B668" s="146"/>
      <c r="C668" s="146"/>
      <c r="D668" s="146"/>
      <c r="E668" s="146"/>
      <c r="F668" s="146"/>
      <c r="G668" s="146"/>
      <c r="H668" s="146"/>
      <c r="I668" s="146"/>
      <c r="J668" s="146"/>
      <c r="K668" s="146"/>
      <c r="L668" s="146"/>
      <c r="M668" s="146"/>
      <c r="N668" s="146"/>
      <c r="O668" s="146"/>
      <c r="P668" s="146"/>
      <c r="Q668" s="146"/>
      <c r="R668" s="146"/>
      <c r="S668" s="146"/>
      <c r="T668" s="146"/>
      <c r="U668" s="146"/>
      <c r="V668" s="146"/>
      <c r="W668" s="146"/>
      <c r="X668" s="146"/>
      <c r="Y668" s="146"/>
      <c r="Z668" s="146"/>
      <c r="AA668" s="146"/>
      <c r="AB668" s="146"/>
      <c r="AC668" s="146"/>
      <c r="AD668" s="146"/>
      <c r="AE668" s="146"/>
      <c r="AF668" s="146"/>
      <c r="AG668" s="146"/>
      <c r="AH668" s="146"/>
      <c r="AI668" s="146"/>
      <c r="AJ668" s="146"/>
      <c r="AK668" s="146"/>
      <c r="AL668" s="146"/>
      <c r="AM668" s="146"/>
      <c r="AN668" s="146"/>
      <c r="AO668" s="146"/>
      <c r="AP668" s="146"/>
      <c r="AQ668" s="146"/>
      <c r="AR668" s="146"/>
      <c r="AS668" s="146"/>
      <c r="AT668" s="146"/>
    </row>
    <row r="669" spans="2:46" s="145" customFormat="1" x14ac:dyDescent="0.25">
      <c r="B669" s="146"/>
      <c r="C669" s="146"/>
      <c r="D669" s="146"/>
      <c r="E669" s="146"/>
      <c r="F669" s="146"/>
      <c r="G669" s="146"/>
      <c r="H669" s="146"/>
      <c r="I669" s="146"/>
      <c r="J669" s="146"/>
      <c r="K669" s="146"/>
      <c r="L669" s="146"/>
      <c r="M669" s="146"/>
      <c r="N669" s="146"/>
      <c r="O669" s="146"/>
      <c r="P669" s="146"/>
      <c r="Q669" s="146"/>
      <c r="R669" s="146"/>
      <c r="S669" s="146"/>
      <c r="T669" s="146"/>
      <c r="U669" s="146"/>
      <c r="V669" s="146"/>
      <c r="W669" s="146"/>
      <c r="X669" s="146"/>
      <c r="Y669" s="146"/>
      <c r="Z669" s="146"/>
      <c r="AA669" s="146"/>
      <c r="AB669" s="146"/>
      <c r="AC669" s="146"/>
      <c r="AD669" s="146"/>
      <c r="AE669" s="146"/>
      <c r="AF669" s="146"/>
      <c r="AG669" s="146"/>
      <c r="AH669" s="146"/>
      <c r="AI669" s="146"/>
      <c r="AJ669" s="146"/>
      <c r="AK669" s="146"/>
      <c r="AL669" s="146"/>
      <c r="AM669" s="146"/>
      <c r="AN669" s="146"/>
      <c r="AO669" s="146"/>
      <c r="AP669" s="146"/>
      <c r="AQ669" s="146"/>
      <c r="AR669" s="146"/>
      <c r="AS669" s="146"/>
      <c r="AT669" s="146"/>
    </row>
    <row r="670" spans="2:46" s="145" customFormat="1" x14ac:dyDescent="0.25">
      <c r="B670" s="146"/>
      <c r="C670" s="146"/>
      <c r="D670" s="146"/>
      <c r="E670" s="146"/>
      <c r="F670" s="146"/>
      <c r="G670" s="146"/>
      <c r="H670" s="146"/>
      <c r="I670" s="146"/>
      <c r="J670" s="146"/>
      <c r="K670" s="146"/>
      <c r="L670" s="146"/>
      <c r="M670" s="146"/>
      <c r="N670" s="146"/>
      <c r="O670" s="146"/>
      <c r="P670" s="146"/>
      <c r="Q670" s="146"/>
      <c r="R670" s="146"/>
      <c r="S670" s="146"/>
      <c r="T670" s="146"/>
      <c r="U670" s="146"/>
      <c r="V670" s="146"/>
      <c r="W670" s="146"/>
      <c r="X670" s="146"/>
      <c r="Y670" s="146"/>
      <c r="Z670" s="146"/>
      <c r="AA670" s="146"/>
      <c r="AB670" s="146"/>
      <c r="AC670" s="146"/>
      <c r="AD670" s="146"/>
      <c r="AE670" s="146"/>
      <c r="AF670" s="146"/>
      <c r="AG670" s="146"/>
      <c r="AH670" s="146"/>
      <c r="AI670" s="146"/>
      <c r="AJ670" s="146"/>
      <c r="AK670" s="146"/>
      <c r="AL670" s="146"/>
      <c r="AM670" s="146"/>
      <c r="AN670" s="146"/>
      <c r="AO670" s="146"/>
      <c r="AP670" s="146"/>
      <c r="AQ670" s="146"/>
      <c r="AR670" s="146"/>
      <c r="AS670" s="146"/>
      <c r="AT670" s="146"/>
    </row>
    <row r="671" spans="2:46" s="145" customFormat="1" x14ac:dyDescent="0.25">
      <c r="B671" s="146"/>
      <c r="C671" s="146"/>
      <c r="D671" s="146"/>
      <c r="E671" s="146"/>
      <c r="F671" s="146"/>
      <c r="G671" s="146"/>
      <c r="H671" s="146"/>
      <c r="I671" s="146"/>
      <c r="J671" s="146"/>
      <c r="K671" s="146"/>
      <c r="L671" s="146"/>
      <c r="M671" s="146"/>
      <c r="N671" s="146"/>
      <c r="O671" s="146"/>
      <c r="P671" s="146"/>
      <c r="Q671" s="146"/>
      <c r="R671" s="146"/>
      <c r="S671" s="146"/>
      <c r="T671" s="146"/>
      <c r="U671" s="146"/>
      <c r="V671" s="146"/>
      <c r="W671" s="146"/>
      <c r="X671" s="146"/>
      <c r="Y671" s="146"/>
      <c r="Z671" s="146"/>
      <c r="AA671" s="146"/>
      <c r="AB671" s="146"/>
      <c r="AC671" s="146"/>
      <c r="AD671" s="146"/>
      <c r="AE671" s="146"/>
      <c r="AF671" s="146"/>
      <c r="AG671" s="146"/>
      <c r="AH671" s="146"/>
      <c r="AI671" s="146"/>
      <c r="AJ671" s="146"/>
      <c r="AK671" s="146"/>
      <c r="AL671" s="146"/>
      <c r="AM671" s="146"/>
      <c r="AN671" s="146"/>
      <c r="AO671" s="146"/>
      <c r="AP671" s="146"/>
      <c r="AQ671" s="146"/>
      <c r="AR671" s="146"/>
      <c r="AS671" s="146"/>
      <c r="AT671" s="146"/>
    </row>
    <row r="672" spans="2:46" s="145" customFormat="1" x14ac:dyDescent="0.25">
      <c r="B672" s="146"/>
      <c r="C672" s="146"/>
      <c r="D672" s="146"/>
      <c r="E672" s="146"/>
      <c r="F672" s="146"/>
      <c r="G672" s="146"/>
      <c r="H672" s="146"/>
      <c r="I672" s="146"/>
      <c r="J672" s="146"/>
      <c r="K672" s="146"/>
      <c r="L672" s="146"/>
      <c r="M672" s="146"/>
      <c r="N672" s="146"/>
      <c r="O672" s="146"/>
      <c r="P672" s="146"/>
      <c r="Q672" s="146"/>
      <c r="R672" s="146"/>
      <c r="S672" s="146"/>
      <c r="T672" s="146"/>
      <c r="U672" s="146"/>
      <c r="V672" s="146"/>
      <c r="W672" s="146"/>
      <c r="X672" s="146"/>
      <c r="Y672" s="146"/>
      <c r="Z672" s="146"/>
      <c r="AA672" s="146"/>
      <c r="AB672" s="146"/>
      <c r="AC672" s="146"/>
      <c r="AD672" s="146"/>
      <c r="AE672" s="146"/>
      <c r="AF672" s="146"/>
      <c r="AG672" s="146"/>
      <c r="AH672" s="146"/>
      <c r="AI672" s="146"/>
      <c r="AJ672" s="146"/>
      <c r="AK672" s="146"/>
      <c r="AL672" s="146"/>
      <c r="AM672" s="146"/>
      <c r="AN672" s="146"/>
      <c r="AO672" s="146"/>
      <c r="AP672" s="146"/>
      <c r="AQ672" s="146"/>
      <c r="AR672" s="146"/>
      <c r="AS672" s="146"/>
      <c r="AT672" s="146"/>
    </row>
    <row r="673" spans="2:46" s="145" customFormat="1" x14ac:dyDescent="0.25">
      <c r="B673" s="146"/>
      <c r="C673" s="146"/>
      <c r="D673" s="146"/>
      <c r="E673" s="146"/>
      <c r="F673" s="146"/>
      <c r="G673" s="146"/>
      <c r="H673" s="146"/>
      <c r="I673" s="146"/>
      <c r="J673" s="146"/>
      <c r="K673" s="146"/>
      <c r="L673" s="146"/>
      <c r="M673" s="146"/>
      <c r="N673" s="146"/>
      <c r="O673" s="146"/>
      <c r="P673" s="146"/>
      <c r="Q673" s="146"/>
      <c r="R673" s="146"/>
      <c r="S673" s="146"/>
      <c r="T673" s="146"/>
      <c r="U673" s="146"/>
      <c r="V673" s="146"/>
      <c r="W673" s="146"/>
      <c r="X673" s="146"/>
      <c r="Y673" s="146"/>
      <c r="Z673" s="146"/>
      <c r="AA673" s="146"/>
      <c r="AB673" s="146"/>
      <c r="AC673" s="146"/>
      <c r="AD673" s="146"/>
      <c r="AE673" s="146"/>
      <c r="AF673" s="146"/>
      <c r="AG673" s="146"/>
      <c r="AH673" s="146"/>
      <c r="AI673" s="146"/>
      <c r="AJ673" s="146"/>
      <c r="AK673" s="146"/>
      <c r="AL673" s="146"/>
      <c r="AM673" s="146"/>
      <c r="AN673" s="146"/>
      <c r="AO673" s="146"/>
      <c r="AP673" s="146"/>
      <c r="AQ673" s="146"/>
      <c r="AR673" s="146"/>
      <c r="AS673" s="146"/>
      <c r="AT673" s="146"/>
    </row>
    <row r="674" spans="2:46" s="145" customFormat="1" x14ac:dyDescent="0.25">
      <c r="B674" s="146"/>
      <c r="C674" s="146"/>
      <c r="D674" s="146"/>
      <c r="E674" s="146"/>
      <c r="F674" s="146"/>
      <c r="G674" s="146"/>
      <c r="H674" s="146"/>
      <c r="I674" s="146"/>
      <c r="J674" s="146"/>
      <c r="K674" s="146"/>
      <c r="L674" s="146"/>
      <c r="M674" s="146"/>
      <c r="N674" s="146"/>
      <c r="O674" s="146"/>
      <c r="P674" s="146"/>
      <c r="Q674" s="146"/>
      <c r="R674" s="146"/>
      <c r="S674" s="146"/>
      <c r="T674" s="146"/>
      <c r="U674" s="146"/>
      <c r="V674" s="146"/>
      <c r="W674" s="146"/>
      <c r="X674" s="146"/>
      <c r="Y674" s="146"/>
      <c r="Z674" s="146"/>
      <c r="AA674" s="146"/>
      <c r="AB674" s="146"/>
      <c r="AC674" s="146"/>
      <c r="AD674" s="146"/>
      <c r="AE674" s="146"/>
      <c r="AF674" s="146"/>
      <c r="AG674" s="146"/>
      <c r="AH674" s="146"/>
      <c r="AI674" s="146"/>
      <c r="AJ674" s="146"/>
      <c r="AK674" s="146"/>
      <c r="AL674" s="146"/>
      <c r="AM674" s="146"/>
      <c r="AN674" s="146"/>
      <c r="AO674" s="146"/>
      <c r="AP674" s="146"/>
      <c r="AQ674" s="146"/>
      <c r="AR674" s="146"/>
      <c r="AS674" s="146"/>
      <c r="AT674" s="146"/>
    </row>
    <row r="675" spans="2:46" s="145" customFormat="1" x14ac:dyDescent="0.25">
      <c r="B675" s="146"/>
      <c r="C675" s="146"/>
      <c r="D675" s="146"/>
      <c r="E675" s="146"/>
      <c r="F675" s="146"/>
      <c r="G675" s="146"/>
      <c r="H675" s="146"/>
      <c r="I675" s="146"/>
      <c r="J675" s="146"/>
      <c r="K675" s="146"/>
      <c r="L675" s="146"/>
      <c r="M675" s="146"/>
      <c r="N675" s="146"/>
      <c r="O675" s="146"/>
      <c r="P675" s="146"/>
      <c r="Q675" s="146"/>
      <c r="R675" s="146"/>
      <c r="S675" s="146"/>
      <c r="T675" s="146"/>
      <c r="U675" s="146"/>
      <c r="V675" s="146"/>
      <c r="W675" s="146"/>
      <c r="X675" s="146"/>
      <c r="Y675" s="146"/>
      <c r="Z675" s="146"/>
      <c r="AA675" s="146"/>
      <c r="AB675" s="146"/>
      <c r="AC675" s="146"/>
      <c r="AD675" s="146"/>
      <c r="AE675" s="146"/>
      <c r="AF675" s="146"/>
      <c r="AG675" s="146"/>
      <c r="AH675" s="146"/>
      <c r="AI675" s="146"/>
      <c r="AJ675" s="146"/>
      <c r="AK675" s="146"/>
      <c r="AL675" s="146"/>
      <c r="AM675" s="146"/>
      <c r="AN675" s="146"/>
      <c r="AO675" s="146"/>
      <c r="AP675" s="146"/>
      <c r="AQ675" s="146"/>
      <c r="AR675" s="146"/>
      <c r="AS675" s="146"/>
      <c r="AT675" s="146"/>
    </row>
    <row r="676" spans="2:46" s="145" customFormat="1" x14ac:dyDescent="0.25">
      <c r="B676" s="146"/>
      <c r="C676" s="146"/>
      <c r="D676" s="146"/>
      <c r="E676" s="146"/>
      <c r="F676" s="146"/>
      <c r="G676" s="146"/>
      <c r="H676" s="146"/>
      <c r="I676" s="146"/>
      <c r="J676" s="146"/>
      <c r="K676" s="146"/>
      <c r="L676" s="146"/>
      <c r="M676" s="146"/>
      <c r="N676" s="146"/>
      <c r="O676" s="146"/>
      <c r="P676" s="146"/>
      <c r="Q676" s="146"/>
      <c r="R676" s="146"/>
      <c r="S676" s="146"/>
      <c r="T676" s="146"/>
      <c r="U676" s="146"/>
      <c r="V676" s="146"/>
      <c r="W676" s="146"/>
      <c r="X676" s="146"/>
      <c r="Y676" s="146"/>
      <c r="Z676" s="146"/>
      <c r="AA676" s="146"/>
      <c r="AB676" s="146"/>
      <c r="AC676" s="146"/>
      <c r="AD676" s="146"/>
      <c r="AE676" s="146"/>
      <c r="AF676" s="146"/>
      <c r="AG676" s="146"/>
      <c r="AH676" s="146"/>
      <c r="AI676" s="146"/>
      <c r="AJ676" s="146"/>
      <c r="AK676" s="146"/>
      <c r="AL676" s="146"/>
      <c r="AM676" s="146"/>
      <c r="AN676" s="146"/>
      <c r="AO676" s="146"/>
      <c r="AP676" s="146"/>
      <c r="AQ676" s="146"/>
      <c r="AR676" s="146"/>
      <c r="AS676" s="146"/>
      <c r="AT676" s="146"/>
    </row>
    <row r="677" spans="2:46" s="145" customFormat="1" x14ac:dyDescent="0.25">
      <c r="B677" s="146"/>
      <c r="C677" s="146"/>
      <c r="D677" s="146"/>
      <c r="E677" s="146"/>
      <c r="F677" s="146"/>
      <c r="G677" s="146"/>
      <c r="H677" s="146"/>
      <c r="I677" s="146"/>
      <c r="J677" s="146"/>
      <c r="K677" s="146"/>
      <c r="L677" s="146"/>
      <c r="M677" s="146"/>
      <c r="N677" s="146"/>
      <c r="O677" s="146"/>
      <c r="P677" s="146"/>
      <c r="Q677" s="146"/>
      <c r="R677" s="146"/>
      <c r="S677" s="146"/>
      <c r="T677" s="146"/>
      <c r="U677" s="146"/>
      <c r="V677" s="146"/>
      <c r="W677" s="146"/>
      <c r="X677" s="146"/>
      <c r="Y677" s="146"/>
      <c r="Z677" s="146"/>
      <c r="AA677" s="146"/>
      <c r="AB677" s="146"/>
      <c r="AC677" s="146"/>
      <c r="AD677" s="146"/>
      <c r="AE677" s="146"/>
      <c r="AF677" s="146"/>
      <c r="AG677" s="146"/>
      <c r="AH677" s="146"/>
      <c r="AI677" s="146"/>
      <c r="AJ677" s="146"/>
      <c r="AK677" s="146"/>
      <c r="AL677" s="146"/>
      <c r="AM677" s="146"/>
      <c r="AN677" s="146"/>
      <c r="AO677" s="146"/>
      <c r="AP677" s="146"/>
      <c r="AQ677" s="146"/>
      <c r="AR677" s="146"/>
      <c r="AS677" s="146"/>
      <c r="AT677" s="146"/>
    </row>
    <row r="678" spans="2:46" s="145" customFormat="1" x14ac:dyDescent="0.25">
      <c r="B678" s="146"/>
      <c r="C678" s="146"/>
      <c r="D678" s="146"/>
      <c r="E678" s="146"/>
      <c r="F678" s="146"/>
      <c r="G678" s="146"/>
      <c r="H678" s="146"/>
      <c r="I678" s="146"/>
      <c r="J678" s="146"/>
      <c r="K678" s="146"/>
      <c r="L678" s="146"/>
      <c r="M678" s="146"/>
      <c r="N678" s="146"/>
      <c r="O678" s="146"/>
      <c r="P678" s="146"/>
      <c r="Q678" s="146"/>
      <c r="R678" s="146"/>
      <c r="S678" s="146"/>
      <c r="T678" s="146"/>
      <c r="U678" s="146"/>
      <c r="V678" s="146"/>
      <c r="W678" s="146"/>
      <c r="X678" s="146"/>
      <c r="Y678" s="146"/>
      <c r="Z678" s="146"/>
      <c r="AA678" s="146"/>
      <c r="AB678" s="146"/>
      <c r="AC678" s="146"/>
      <c r="AD678" s="146"/>
      <c r="AE678" s="146"/>
      <c r="AF678" s="146"/>
      <c r="AG678" s="146"/>
      <c r="AH678" s="146"/>
      <c r="AI678" s="146"/>
      <c r="AJ678" s="146"/>
      <c r="AK678" s="146"/>
      <c r="AL678" s="146"/>
      <c r="AM678" s="146"/>
      <c r="AN678" s="146"/>
      <c r="AO678" s="146"/>
      <c r="AP678" s="146"/>
      <c r="AQ678" s="146"/>
      <c r="AR678" s="146"/>
      <c r="AS678" s="146"/>
      <c r="AT678" s="146"/>
    </row>
    <row r="679" spans="2:46" s="145" customFormat="1" x14ac:dyDescent="0.25">
      <c r="B679" s="146"/>
      <c r="C679" s="146"/>
      <c r="D679" s="146"/>
      <c r="E679" s="146"/>
      <c r="F679" s="146"/>
      <c r="G679" s="146"/>
      <c r="H679" s="146"/>
      <c r="I679" s="146"/>
      <c r="J679" s="146"/>
      <c r="K679" s="146"/>
      <c r="L679" s="146"/>
      <c r="M679" s="146"/>
      <c r="N679" s="146"/>
      <c r="O679" s="146"/>
      <c r="P679" s="146"/>
      <c r="Q679" s="146"/>
      <c r="R679" s="146"/>
      <c r="S679" s="146"/>
      <c r="T679" s="146"/>
      <c r="U679" s="146"/>
      <c r="V679" s="146"/>
      <c r="W679" s="146"/>
      <c r="X679" s="146"/>
      <c r="Y679" s="146"/>
      <c r="Z679" s="146"/>
      <c r="AA679" s="146"/>
      <c r="AB679" s="146"/>
      <c r="AC679" s="146"/>
      <c r="AD679" s="146"/>
      <c r="AE679" s="146"/>
      <c r="AF679" s="146"/>
      <c r="AG679" s="146"/>
      <c r="AH679" s="146"/>
      <c r="AI679" s="146"/>
      <c r="AJ679" s="146"/>
      <c r="AK679" s="146"/>
      <c r="AL679" s="146"/>
      <c r="AM679" s="146"/>
      <c r="AN679" s="146"/>
      <c r="AO679" s="146"/>
      <c r="AP679" s="146"/>
      <c r="AQ679" s="146"/>
      <c r="AR679" s="146"/>
      <c r="AS679" s="146"/>
      <c r="AT679" s="146"/>
    </row>
    <row r="680" spans="2:46" s="145" customFormat="1" x14ac:dyDescent="0.25">
      <c r="B680" s="146"/>
      <c r="C680" s="146"/>
      <c r="D680" s="146"/>
      <c r="E680" s="146"/>
      <c r="F680" s="146"/>
      <c r="G680" s="146"/>
      <c r="H680" s="146"/>
      <c r="I680" s="146"/>
      <c r="J680" s="146"/>
      <c r="K680" s="146"/>
      <c r="L680" s="146"/>
      <c r="M680" s="146"/>
      <c r="N680" s="146"/>
      <c r="O680" s="146"/>
      <c r="P680" s="146"/>
      <c r="Q680" s="146"/>
      <c r="R680" s="146"/>
      <c r="S680" s="146"/>
      <c r="T680" s="146"/>
      <c r="U680" s="146"/>
      <c r="V680" s="146"/>
      <c r="W680" s="146"/>
      <c r="X680" s="146"/>
      <c r="Y680" s="146"/>
      <c r="Z680" s="146"/>
      <c r="AA680" s="146"/>
      <c r="AB680" s="146"/>
      <c r="AC680" s="146"/>
      <c r="AD680" s="146"/>
      <c r="AE680" s="146"/>
      <c r="AF680" s="146"/>
      <c r="AG680" s="146"/>
      <c r="AH680" s="146"/>
      <c r="AI680" s="146"/>
      <c r="AJ680" s="146"/>
      <c r="AK680" s="146"/>
      <c r="AL680" s="146"/>
      <c r="AM680" s="146"/>
      <c r="AN680" s="146"/>
      <c r="AO680" s="146"/>
      <c r="AP680" s="146"/>
      <c r="AQ680" s="146"/>
      <c r="AR680" s="146"/>
      <c r="AS680" s="146"/>
      <c r="AT680" s="146"/>
    </row>
    <row r="681" spans="2:46" s="145" customFormat="1" x14ac:dyDescent="0.25">
      <c r="B681" s="146"/>
      <c r="C681" s="146"/>
      <c r="D681" s="146"/>
      <c r="E681" s="146"/>
      <c r="F681" s="146"/>
      <c r="G681" s="146"/>
      <c r="H681" s="146"/>
      <c r="I681" s="146"/>
      <c r="J681" s="146"/>
      <c r="K681" s="146"/>
      <c r="L681" s="146"/>
      <c r="M681" s="146"/>
      <c r="N681" s="146"/>
      <c r="O681" s="146"/>
      <c r="P681" s="146"/>
      <c r="Q681" s="146"/>
      <c r="R681" s="146"/>
      <c r="S681" s="146"/>
      <c r="T681" s="146"/>
      <c r="U681" s="146"/>
      <c r="V681" s="146"/>
      <c r="W681" s="146"/>
      <c r="X681" s="146"/>
      <c r="Y681" s="146"/>
      <c r="Z681" s="146"/>
      <c r="AA681" s="146"/>
      <c r="AB681" s="146"/>
      <c r="AC681" s="146"/>
      <c r="AD681" s="146"/>
      <c r="AE681" s="146"/>
      <c r="AF681" s="146"/>
      <c r="AG681" s="146"/>
      <c r="AH681" s="146"/>
      <c r="AI681" s="146"/>
      <c r="AJ681" s="146"/>
      <c r="AK681" s="146"/>
      <c r="AL681" s="146"/>
      <c r="AM681" s="146"/>
      <c r="AN681" s="146"/>
      <c r="AO681" s="146"/>
      <c r="AP681" s="146"/>
      <c r="AQ681" s="146"/>
      <c r="AR681" s="146"/>
      <c r="AS681" s="146"/>
      <c r="AT681" s="146"/>
    </row>
    <row r="682" spans="2:46" s="145" customFormat="1" x14ac:dyDescent="0.25">
      <c r="B682" s="146"/>
      <c r="C682" s="146"/>
      <c r="D682" s="146"/>
      <c r="E682" s="146"/>
      <c r="F682" s="146"/>
      <c r="G682" s="146"/>
      <c r="H682" s="146"/>
      <c r="I682" s="146"/>
      <c r="J682" s="146"/>
      <c r="K682" s="146"/>
      <c r="L682" s="146"/>
      <c r="M682" s="146"/>
      <c r="N682" s="146"/>
      <c r="O682" s="146"/>
      <c r="P682" s="146"/>
      <c r="Q682" s="146"/>
      <c r="R682" s="146"/>
      <c r="S682" s="146"/>
      <c r="T682" s="146"/>
      <c r="U682" s="146"/>
      <c r="V682" s="146"/>
      <c r="W682" s="146"/>
      <c r="X682" s="146"/>
      <c r="Y682" s="146"/>
      <c r="Z682" s="146"/>
      <c r="AA682" s="146"/>
      <c r="AB682" s="146"/>
      <c r="AC682" s="146"/>
      <c r="AD682" s="146"/>
      <c r="AE682" s="146"/>
      <c r="AF682" s="146"/>
      <c r="AG682" s="146"/>
      <c r="AH682" s="146"/>
      <c r="AI682" s="146"/>
      <c r="AJ682" s="146"/>
      <c r="AK682" s="146"/>
      <c r="AL682" s="146"/>
      <c r="AM682" s="146"/>
      <c r="AN682" s="146"/>
      <c r="AO682" s="146"/>
      <c r="AP682" s="146"/>
      <c r="AQ682" s="146"/>
      <c r="AR682" s="146"/>
      <c r="AS682" s="146"/>
      <c r="AT682" s="146"/>
    </row>
    <row r="683" spans="2:46" s="145" customFormat="1" x14ac:dyDescent="0.25">
      <c r="B683" s="146"/>
      <c r="C683" s="146"/>
      <c r="D683" s="146"/>
      <c r="E683" s="146"/>
      <c r="F683" s="146"/>
      <c r="G683" s="146"/>
      <c r="H683" s="146"/>
      <c r="I683" s="146"/>
      <c r="J683" s="146"/>
      <c r="K683" s="146"/>
      <c r="L683" s="146"/>
      <c r="M683" s="146"/>
      <c r="N683" s="146"/>
      <c r="O683" s="146"/>
      <c r="P683" s="146"/>
      <c r="Q683" s="146"/>
      <c r="R683" s="146"/>
      <c r="S683" s="146"/>
      <c r="T683" s="146"/>
      <c r="U683" s="146"/>
      <c r="V683" s="146"/>
      <c r="W683" s="146"/>
      <c r="X683" s="146"/>
      <c r="Y683" s="146"/>
      <c r="Z683" s="146"/>
      <c r="AA683" s="146"/>
      <c r="AB683" s="146"/>
      <c r="AC683" s="146"/>
      <c r="AD683" s="146"/>
      <c r="AE683" s="146"/>
      <c r="AF683" s="146"/>
      <c r="AG683" s="146"/>
      <c r="AH683" s="146"/>
      <c r="AI683" s="146"/>
      <c r="AJ683" s="146"/>
      <c r="AK683" s="146"/>
      <c r="AL683" s="146"/>
      <c r="AM683" s="146"/>
      <c r="AN683" s="146"/>
      <c r="AO683" s="146"/>
      <c r="AP683" s="146"/>
      <c r="AQ683" s="146"/>
      <c r="AR683" s="146"/>
      <c r="AS683" s="146"/>
      <c r="AT683" s="146"/>
    </row>
    <row r="684" spans="2:46" s="145" customFormat="1" x14ac:dyDescent="0.25">
      <c r="B684" s="146"/>
      <c r="C684" s="146"/>
      <c r="D684" s="146"/>
      <c r="E684" s="146"/>
      <c r="F684" s="146"/>
      <c r="G684" s="146"/>
      <c r="H684" s="146"/>
      <c r="I684" s="146"/>
      <c r="J684" s="146"/>
      <c r="K684" s="146"/>
      <c r="L684" s="146"/>
      <c r="M684" s="146"/>
      <c r="N684" s="146"/>
      <c r="O684" s="146"/>
      <c r="P684" s="146"/>
      <c r="Q684" s="146"/>
      <c r="R684" s="146"/>
      <c r="S684" s="146"/>
      <c r="T684" s="146"/>
      <c r="U684" s="146"/>
      <c r="V684" s="146"/>
      <c r="W684" s="146"/>
      <c r="X684" s="146"/>
      <c r="Y684" s="146"/>
      <c r="Z684" s="146"/>
      <c r="AA684" s="146"/>
      <c r="AB684" s="146"/>
      <c r="AC684" s="146"/>
      <c r="AD684" s="146"/>
      <c r="AE684" s="146"/>
      <c r="AF684" s="146"/>
      <c r="AG684" s="146"/>
      <c r="AH684" s="146"/>
      <c r="AI684" s="146"/>
      <c r="AJ684" s="146"/>
      <c r="AK684" s="146"/>
      <c r="AL684" s="146"/>
      <c r="AM684" s="146"/>
      <c r="AN684" s="146"/>
      <c r="AO684" s="146"/>
      <c r="AP684" s="146"/>
      <c r="AQ684" s="146"/>
      <c r="AR684" s="146"/>
      <c r="AS684" s="146"/>
      <c r="AT684" s="146"/>
    </row>
    <row r="685" spans="2:46" s="145" customFormat="1" x14ac:dyDescent="0.25">
      <c r="B685" s="146"/>
      <c r="C685" s="146"/>
      <c r="D685" s="146"/>
      <c r="E685" s="146"/>
      <c r="F685" s="146"/>
      <c r="G685" s="146"/>
      <c r="H685" s="146"/>
      <c r="I685" s="146"/>
      <c r="J685" s="146"/>
      <c r="K685" s="146"/>
      <c r="L685" s="146"/>
      <c r="M685" s="146"/>
      <c r="N685" s="146"/>
      <c r="O685" s="146"/>
      <c r="P685" s="146"/>
      <c r="Q685" s="146"/>
      <c r="R685" s="146"/>
      <c r="S685" s="146"/>
      <c r="T685" s="146"/>
      <c r="U685" s="146"/>
      <c r="V685" s="146"/>
      <c r="W685" s="146"/>
      <c r="X685" s="146"/>
      <c r="Y685" s="146"/>
      <c r="Z685" s="146"/>
      <c r="AA685" s="146"/>
      <c r="AB685" s="146"/>
      <c r="AC685" s="146"/>
      <c r="AD685" s="146"/>
      <c r="AE685" s="146"/>
      <c r="AF685" s="146"/>
      <c r="AG685" s="146"/>
      <c r="AH685" s="146"/>
      <c r="AI685" s="146"/>
      <c r="AJ685" s="146"/>
      <c r="AK685" s="146"/>
      <c r="AL685" s="146"/>
      <c r="AM685" s="146"/>
      <c r="AN685" s="146"/>
      <c r="AO685" s="146"/>
      <c r="AP685" s="146"/>
      <c r="AQ685" s="146"/>
      <c r="AR685" s="146"/>
      <c r="AS685" s="146"/>
      <c r="AT685" s="146"/>
    </row>
    <row r="686" spans="2:46" s="145" customFormat="1" x14ac:dyDescent="0.25">
      <c r="B686" s="146"/>
      <c r="C686" s="146"/>
      <c r="D686" s="146"/>
      <c r="E686" s="146"/>
      <c r="F686" s="146"/>
      <c r="G686" s="146"/>
      <c r="H686" s="146"/>
      <c r="I686" s="146"/>
      <c r="J686" s="146"/>
      <c r="K686" s="146"/>
      <c r="L686" s="146"/>
      <c r="M686" s="146"/>
      <c r="N686" s="146"/>
      <c r="O686" s="146"/>
      <c r="P686" s="146"/>
      <c r="Q686" s="146"/>
      <c r="R686" s="146"/>
      <c r="S686" s="146"/>
      <c r="T686" s="146"/>
      <c r="U686" s="146"/>
      <c r="V686" s="146"/>
      <c r="W686" s="146"/>
      <c r="X686" s="146"/>
      <c r="Y686" s="146"/>
      <c r="Z686" s="146"/>
      <c r="AA686" s="146"/>
      <c r="AB686" s="146"/>
      <c r="AC686" s="146"/>
      <c r="AD686" s="146"/>
      <c r="AE686" s="146"/>
      <c r="AF686" s="146"/>
      <c r="AG686" s="146"/>
      <c r="AH686" s="146"/>
      <c r="AI686" s="146"/>
      <c r="AJ686" s="146"/>
      <c r="AK686" s="146"/>
      <c r="AL686" s="146"/>
      <c r="AM686" s="146"/>
      <c r="AN686" s="146"/>
      <c r="AO686" s="146"/>
      <c r="AP686" s="146"/>
      <c r="AQ686" s="146"/>
      <c r="AR686" s="146"/>
      <c r="AS686" s="146"/>
      <c r="AT686" s="146"/>
    </row>
    <row r="687" spans="2:46" s="145" customFormat="1" x14ac:dyDescent="0.25">
      <c r="B687" s="146"/>
      <c r="C687" s="146"/>
      <c r="D687" s="146"/>
      <c r="E687" s="146"/>
      <c r="F687" s="146"/>
      <c r="G687" s="146"/>
      <c r="H687" s="146"/>
      <c r="I687" s="146"/>
      <c r="J687" s="146"/>
      <c r="K687" s="146"/>
      <c r="L687" s="146"/>
      <c r="M687" s="146"/>
      <c r="N687" s="146"/>
      <c r="O687" s="146"/>
      <c r="P687" s="146"/>
      <c r="Q687" s="146"/>
      <c r="R687" s="146"/>
      <c r="S687" s="146"/>
      <c r="T687" s="146"/>
      <c r="U687" s="146"/>
      <c r="V687" s="146"/>
      <c r="W687" s="146"/>
      <c r="X687" s="146"/>
      <c r="Y687" s="146"/>
      <c r="Z687" s="146"/>
      <c r="AA687" s="146"/>
      <c r="AB687" s="146"/>
      <c r="AC687" s="146"/>
      <c r="AD687" s="146"/>
      <c r="AE687" s="146"/>
      <c r="AF687" s="146"/>
      <c r="AG687" s="146"/>
      <c r="AH687" s="146"/>
      <c r="AI687" s="146"/>
      <c r="AJ687" s="146"/>
      <c r="AK687" s="146"/>
      <c r="AL687" s="146"/>
      <c r="AM687" s="146"/>
      <c r="AN687" s="146"/>
      <c r="AO687" s="146"/>
      <c r="AP687" s="146"/>
      <c r="AQ687" s="146"/>
      <c r="AR687" s="146"/>
      <c r="AS687" s="146"/>
      <c r="AT687" s="146"/>
    </row>
    <row r="688" spans="2:46" s="145" customFormat="1" x14ac:dyDescent="0.25">
      <c r="B688" s="146"/>
      <c r="C688" s="146"/>
      <c r="D688" s="146"/>
      <c r="E688" s="146"/>
      <c r="F688" s="146"/>
      <c r="G688" s="146"/>
      <c r="H688" s="146"/>
      <c r="I688" s="146"/>
      <c r="J688" s="146"/>
      <c r="K688" s="146"/>
      <c r="L688" s="146"/>
      <c r="M688" s="146"/>
      <c r="N688" s="146"/>
      <c r="O688" s="146"/>
      <c r="P688" s="146"/>
      <c r="Q688" s="146"/>
      <c r="R688" s="146"/>
      <c r="S688" s="146"/>
      <c r="T688" s="146"/>
      <c r="U688" s="146"/>
      <c r="V688" s="146"/>
      <c r="W688" s="146"/>
      <c r="X688" s="146"/>
      <c r="Y688" s="146"/>
      <c r="Z688" s="146"/>
      <c r="AA688" s="146"/>
      <c r="AB688" s="146"/>
      <c r="AC688" s="146"/>
      <c r="AD688" s="146"/>
      <c r="AE688" s="146"/>
      <c r="AF688" s="146"/>
      <c r="AG688" s="146"/>
      <c r="AH688" s="146"/>
      <c r="AI688" s="146"/>
      <c r="AJ688" s="146"/>
      <c r="AK688" s="146"/>
      <c r="AL688" s="146"/>
      <c r="AM688" s="146"/>
      <c r="AN688" s="146"/>
      <c r="AO688" s="146"/>
      <c r="AP688" s="146"/>
      <c r="AQ688" s="146"/>
      <c r="AR688" s="146"/>
      <c r="AS688" s="146"/>
      <c r="AT688" s="146"/>
    </row>
    <row r="689" spans="2:46" s="145" customFormat="1" x14ac:dyDescent="0.25">
      <c r="B689" s="146"/>
      <c r="C689" s="146"/>
      <c r="D689" s="146"/>
      <c r="E689" s="146"/>
      <c r="F689" s="146"/>
      <c r="G689" s="146"/>
      <c r="H689" s="146"/>
      <c r="I689" s="146"/>
      <c r="J689" s="146"/>
      <c r="K689" s="146"/>
      <c r="L689" s="146"/>
      <c r="M689" s="146"/>
      <c r="N689" s="146"/>
      <c r="O689" s="146"/>
      <c r="P689" s="146"/>
      <c r="Q689" s="146"/>
      <c r="R689" s="146"/>
      <c r="S689" s="146"/>
      <c r="T689" s="146"/>
      <c r="U689" s="146"/>
      <c r="V689" s="146"/>
      <c r="W689" s="146"/>
      <c r="X689" s="146"/>
      <c r="Y689" s="146"/>
      <c r="Z689" s="146"/>
      <c r="AA689" s="146"/>
      <c r="AB689" s="146"/>
      <c r="AC689" s="146"/>
      <c r="AD689" s="146"/>
      <c r="AE689" s="146"/>
      <c r="AF689" s="146"/>
      <c r="AG689" s="146"/>
      <c r="AH689" s="146"/>
      <c r="AI689" s="146"/>
      <c r="AJ689" s="146"/>
      <c r="AK689" s="146"/>
      <c r="AL689" s="146"/>
      <c r="AM689" s="146"/>
      <c r="AN689" s="146"/>
      <c r="AO689" s="146"/>
      <c r="AP689" s="146"/>
      <c r="AQ689" s="146"/>
      <c r="AR689" s="146"/>
      <c r="AS689" s="146"/>
      <c r="AT689" s="146"/>
    </row>
    <row r="690" spans="2:46" s="145" customFormat="1" x14ac:dyDescent="0.25">
      <c r="B690" s="146"/>
      <c r="C690" s="146"/>
      <c r="D690" s="146"/>
      <c r="E690" s="146"/>
      <c r="F690" s="146"/>
      <c r="G690" s="146"/>
      <c r="H690" s="146"/>
      <c r="I690" s="146"/>
      <c r="J690" s="146"/>
      <c r="K690" s="146"/>
      <c r="L690" s="146"/>
      <c r="M690" s="146"/>
      <c r="N690" s="146"/>
      <c r="O690" s="146"/>
      <c r="P690" s="146"/>
      <c r="Q690" s="146"/>
      <c r="R690" s="146"/>
      <c r="S690" s="146"/>
      <c r="T690" s="146"/>
      <c r="U690" s="146"/>
      <c r="V690" s="146"/>
      <c r="W690" s="146"/>
      <c r="X690" s="146"/>
      <c r="Y690" s="146"/>
      <c r="Z690" s="146"/>
      <c r="AA690" s="146"/>
      <c r="AB690" s="146"/>
      <c r="AC690" s="146"/>
      <c r="AD690" s="146"/>
      <c r="AE690" s="146"/>
      <c r="AF690" s="146"/>
      <c r="AG690" s="146"/>
      <c r="AH690" s="146"/>
      <c r="AI690" s="146"/>
      <c r="AJ690" s="146"/>
      <c r="AK690" s="146"/>
      <c r="AL690" s="146"/>
      <c r="AM690" s="146"/>
      <c r="AN690" s="146"/>
      <c r="AO690" s="146"/>
      <c r="AP690" s="146"/>
      <c r="AQ690" s="146"/>
      <c r="AR690" s="146"/>
      <c r="AS690" s="146"/>
      <c r="AT690" s="146"/>
    </row>
    <row r="691" spans="2:46" s="145" customFormat="1" x14ac:dyDescent="0.25">
      <c r="B691" s="146"/>
      <c r="C691" s="146"/>
      <c r="D691" s="146"/>
      <c r="E691" s="146"/>
      <c r="F691" s="146"/>
      <c r="G691" s="146"/>
      <c r="H691" s="146"/>
      <c r="I691" s="146"/>
      <c r="J691" s="146"/>
      <c r="K691" s="146"/>
      <c r="L691" s="146"/>
      <c r="M691" s="146"/>
      <c r="N691" s="146"/>
      <c r="O691" s="146"/>
      <c r="P691" s="146"/>
      <c r="Q691" s="146"/>
      <c r="R691" s="146"/>
      <c r="S691" s="146"/>
      <c r="T691" s="146"/>
      <c r="U691" s="146"/>
      <c r="V691" s="146"/>
      <c r="W691" s="146"/>
      <c r="X691" s="146"/>
      <c r="Y691" s="146"/>
      <c r="Z691" s="146"/>
      <c r="AA691" s="146"/>
      <c r="AB691" s="146"/>
      <c r="AC691" s="146"/>
      <c r="AD691" s="146"/>
      <c r="AE691" s="146"/>
      <c r="AF691" s="146"/>
      <c r="AG691" s="146"/>
      <c r="AH691" s="146"/>
      <c r="AI691" s="146"/>
      <c r="AJ691" s="146"/>
      <c r="AK691" s="146"/>
      <c r="AL691" s="146"/>
      <c r="AM691" s="146"/>
      <c r="AN691" s="146"/>
      <c r="AO691" s="146"/>
      <c r="AP691" s="146"/>
      <c r="AQ691" s="146"/>
      <c r="AR691" s="146"/>
      <c r="AS691" s="146"/>
      <c r="AT691" s="146"/>
    </row>
    <row r="692" spans="2:46" s="145" customFormat="1" x14ac:dyDescent="0.25">
      <c r="B692" s="146"/>
      <c r="C692" s="146"/>
      <c r="D692" s="146"/>
      <c r="E692" s="146"/>
      <c r="F692" s="146"/>
      <c r="G692" s="146"/>
      <c r="H692" s="146"/>
      <c r="I692" s="146"/>
      <c r="J692" s="146"/>
      <c r="K692" s="146"/>
      <c r="L692" s="146"/>
      <c r="M692" s="146"/>
      <c r="N692" s="146"/>
      <c r="O692" s="146"/>
      <c r="P692" s="146"/>
      <c r="Q692" s="146"/>
      <c r="R692" s="146"/>
      <c r="S692" s="146"/>
      <c r="T692" s="146"/>
      <c r="U692" s="146"/>
      <c r="V692" s="146"/>
      <c r="W692" s="146"/>
      <c r="X692" s="146"/>
      <c r="Y692" s="146"/>
      <c r="Z692" s="146"/>
      <c r="AA692" s="146"/>
      <c r="AB692" s="146"/>
      <c r="AC692" s="146"/>
      <c r="AD692" s="146"/>
      <c r="AE692" s="146"/>
      <c r="AF692" s="146"/>
      <c r="AG692" s="146"/>
      <c r="AH692" s="146"/>
      <c r="AI692" s="146"/>
      <c r="AJ692" s="146"/>
      <c r="AK692" s="146"/>
      <c r="AL692" s="146"/>
      <c r="AM692" s="146"/>
      <c r="AN692" s="146"/>
      <c r="AO692" s="146"/>
      <c r="AP692" s="146"/>
      <c r="AQ692" s="146"/>
      <c r="AR692" s="146"/>
      <c r="AS692" s="146"/>
      <c r="AT692" s="146"/>
    </row>
    <row r="693" spans="2:46" s="145" customFormat="1" x14ac:dyDescent="0.25">
      <c r="B693" s="146"/>
      <c r="C693" s="146"/>
      <c r="D693" s="146"/>
      <c r="E693" s="146"/>
      <c r="F693" s="146"/>
      <c r="G693" s="146"/>
      <c r="H693" s="146"/>
      <c r="I693" s="146"/>
      <c r="J693" s="146"/>
      <c r="K693" s="146"/>
      <c r="L693" s="146"/>
      <c r="M693" s="146"/>
      <c r="N693" s="146"/>
      <c r="O693" s="146"/>
      <c r="P693" s="146"/>
      <c r="Q693" s="146"/>
      <c r="R693" s="146"/>
      <c r="S693" s="146"/>
      <c r="T693" s="146"/>
      <c r="U693" s="146"/>
      <c r="V693" s="146"/>
      <c r="W693" s="146"/>
      <c r="X693" s="146"/>
      <c r="Y693" s="146"/>
      <c r="Z693" s="146"/>
      <c r="AA693" s="146"/>
      <c r="AB693" s="146"/>
      <c r="AC693" s="146"/>
      <c r="AD693" s="146"/>
      <c r="AE693" s="146"/>
      <c r="AF693" s="146"/>
      <c r="AG693" s="146"/>
      <c r="AH693" s="146"/>
      <c r="AI693" s="146"/>
      <c r="AJ693" s="146"/>
      <c r="AK693" s="146"/>
      <c r="AL693" s="146"/>
      <c r="AM693" s="146"/>
      <c r="AN693" s="146"/>
      <c r="AO693" s="146"/>
      <c r="AP693" s="146"/>
      <c r="AQ693" s="146"/>
      <c r="AR693" s="146"/>
      <c r="AS693" s="146"/>
      <c r="AT693" s="146"/>
    </row>
    <row r="694" spans="2:46" s="145" customFormat="1" x14ac:dyDescent="0.25">
      <c r="B694" s="146"/>
      <c r="C694" s="146"/>
      <c r="D694" s="146"/>
      <c r="E694" s="146"/>
      <c r="F694" s="146"/>
      <c r="G694" s="146"/>
      <c r="H694" s="146"/>
      <c r="I694" s="146"/>
      <c r="J694" s="146"/>
      <c r="K694" s="146"/>
      <c r="L694" s="146"/>
      <c r="M694" s="146"/>
      <c r="N694" s="146"/>
      <c r="O694" s="146"/>
      <c r="P694" s="146"/>
      <c r="Q694" s="146"/>
      <c r="R694" s="146"/>
      <c r="S694" s="146"/>
      <c r="T694" s="146"/>
      <c r="U694" s="146"/>
      <c r="V694" s="146"/>
      <c r="W694" s="146"/>
      <c r="X694" s="146"/>
      <c r="Y694" s="146"/>
      <c r="Z694" s="146"/>
      <c r="AA694" s="146"/>
      <c r="AB694" s="146"/>
      <c r="AC694" s="146"/>
      <c r="AD694" s="146"/>
      <c r="AE694" s="146"/>
      <c r="AF694" s="146"/>
      <c r="AG694" s="146"/>
      <c r="AH694" s="146"/>
      <c r="AI694" s="146"/>
      <c r="AJ694" s="146"/>
      <c r="AK694" s="146"/>
      <c r="AL694" s="146"/>
      <c r="AM694" s="146"/>
      <c r="AN694" s="146"/>
      <c r="AO694" s="146"/>
      <c r="AP694" s="146"/>
      <c r="AQ694" s="146"/>
      <c r="AR694" s="146"/>
      <c r="AS694" s="146"/>
      <c r="AT694" s="146"/>
    </row>
    <row r="695" spans="2:46" s="145" customFormat="1" x14ac:dyDescent="0.25">
      <c r="B695" s="146"/>
      <c r="C695" s="146"/>
      <c r="D695" s="146"/>
      <c r="E695" s="146"/>
      <c r="F695" s="146"/>
      <c r="G695" s="146"/>
      <c r="H695" s="146"/>
      <c r="I695" s="146"/>
      <c r="J695" s="146"/>
      <c r="K695" s="146"/>
      <c r="L695" s="146"/>
      <c r="M695" s="146"/>
      <c r="N695" s="146"/>
      <c r="O695" s="146"/>
      <c r="P695" s="146"/>
      <c r="Q695" s="146"/>
      <c r="R695" s="146"/>
      <c r="S695" s="146"/>
      <c r="T695" s="146"/>
      <c r="U695" s="146"/>
      <c r="V695" s="146"/>
      <c r="W695" s="146"/>
      <c r="X695" s="146"/>
      <c r="Y695" s="146"/>
      <c r="Z695" s="146"/>
      <c r="AA695" s="146"/>
      <c r="AB695" s="146"/>
      <c r="AC695" s="146"/>
      <c r="AD695" s="146"/>
      <c r="AE695" s="146"/>
      <c r="AF695" s="146"/>
      <c r="AG695" s="146"/>
      <c r="AH695" s="146"/>
      <c r="AI695" s="146"/>
      <c r="AJ695" s="146"/>
      <c r="AK695" s="146"/>
      <c r="AL695" s="146"/>
      <c r="AM695" s="146"/>
      <c r="AN695" s="146"/>
      <c r="AO695" s="146"/>
      <c r="AP695" s="146"/>
      <c r="AQ695" s="146"/>
      <c r="AR695" s="146"/>
      <c r="AS695" s="146"/>
      <c r="AT695" s="146"/>
    </row>
    <row r="696" spans="2:46" s="145" customFormat="1" x14ac:dyDescent="0.25">
      <c r="B696" s="146"/>
      <c r="C696" s="146"/>
      <c r="D696" s="146"/>
      <c r="E696" s="146"/>
      <c r="F696" s="146"/>
      <c r="G696" s="146"/>
      <c r="H696" s="146"/>
      <c r="I696" s="146"/>
      <c r="J696" s="146"/>
      <c r="K696" s="146"/>
      <c r="L696" s="146"/>
      <c r="M696" s="146"/>
      <c r="N696" s="146"/>
      <c r="O696" s="146"/>
      <c r="P696" s="146"/>
      <c r="Q696" s="146"/>
      <c r="R696" s="146"/>
      <c r="S696" s="146"/>
      <c r="T696" s="146"/>
      <c r="U696" s="146"/>
      <c r="V696" s="146"/>
      <c r="W696" s="146"/>
      <c r="X696" s="146"/>
      <c r="Y696" s="146"/>
      <c r="Z696" s="146"/>
      <c r="AA696" s="146"/>
      <c r="AB696" s="146"/>
      <c r="AC696" s="146"/>
      <c r="AD696" s="146"/>
      <c r="AE696" s="146"/>
      <c r="AF696" s="146"/>
      <c r="AG696" s="146"/>
      <c r="AH696" s="146"/>
      <c r="AI696" s="146"/>
      <c r="AJ696" s="146"/>
      <c r="AK696" s="146"/>
      <c r="AL696" s="146"/>
      <c r="AM696" s="146"/>
      <c r="AN696" s="146"/>
      <c r="AO696" s="146"/>
      <c r="AP696" s="146"/>
      <c r="AQ696" s="146"/>
      <c r="AR696" s="146"/>
      <c r="AS696" s="146"/>
      <c r="AT696" s="146"/>
    </row>
    <row r="697" spans="2:46" s="145" customFormat="1" x14ac:dyDescent="0.25">
      <c r="B697" s="146"/>
      <c r="C697" s="146"/>
      <c r="D697" s="146"/>
      <c r="E697" s="146"/>
      <c r="F697" s="146"/>
      <c r="G697" s="146"/>
      <c r="H697" s="146"/>
      <c r="I697" s="146"/>
      <c r="J697" s="146"/>
      <c r="K697" s="146"/>
      <c r="L697" s="146"/>
      <c r="M697" s="146"/>
      <c r="N697" s="146"/>
      <c r="O697" s="146"/>
      <c r="P697" s="146"/>
      <c r="Q697" s="146"/>
      <c r="R697" s="146"/>
      <c r="S697" s="146"/>
      <c r="T697" s="146"/>
      <c r="U697" s="146"/>
      <c r="V697" s="146"/>
      <c r="W697" s="146"/>
      <c r="X697" s="146"/>
      <c r="Y697" s="146"/>
      <c r="Z697" s="146"/>
      <c r="AA697" s="146"/>
      <c r="AB697" s="146"/>
      <c r="AC697" s="146"/>
      <c r="AD697" s="146"/>
      <c r="AE697" s="146"/>
      <c r="AF697" s="146"/>
      <c r="AG697" s="146"/>
      <c r="AH697" s="146"/>
      <c r="AI697" s="146"/>
      <c r="AJ697" s="146"/>
      <c r="AK697" s="146"/>
      <c r="AL697" s="146"/>
      <c r="AM697" s="146"/>
      <c r="AN697" s="146"/>
      <c r="AO697" s="146"/>
      <c r="AP697" s="146"/>
      <c r="AQ697" s="146"/>
      <c r="AR697" s="146"/>
      <c r="AS697" s="146"/>
      <c r="AT697" s="146"/>
    </row>
    <row r="698" spans="2:46" s="145" customFormat="1" x14ac:dyDescent="0.25">
      <c r="B698" s="146"/>
      <c r="C698" s="146"/>
      <c r="D698" s="146"/>
      <c r="E698" s="146"/>
      <c r="F698" s="146"/>
      <c r="G698" s="146"/>
      <c r="H698" s="146"/>
      <c r="I698" s="146"/>
      <c r="J698" s="146"/>
      <c r="K698" s="146"/>
      <c r="L698" s="146"/>
      <c r="M698" s="146"/>
      <c r="N698" s="146"/>
      <c r="O698" s="146"/>
      <c r="P698" s="146"/>
      <c r="Q698" s="146"/>
      <c r="R698" s="146"/>
      <c r="S698" s="146"/>
      <c r="T698" s="146"/>
      <c r="U698" s="146"/>
      <c r="V698" s="146"/>
      <c r="W698" s="146"/>
      <c r="X698" s="146"/>
      <c r="Y698" s="146"/>
      <c r="Z698" s="146"/>
      <c r="AA698" s="146"/>
      <c r="AB698" s="146"/>
      <c r="AC698" s="146"/>
      <c r="AD698" s="146"/>
      <c r="AE698" s="146"/>
      <c r="AF698" s="146"/>
      <c r="AG698" s="146"/>
      <c r="AH698" s="146"/>
      <c r="AI698" s="146"/>
      <c r="AJ698" s="146"/>
      <c r="AK698" s="146"/>
      <c r="AL698" s="146"/>
      <c r="AM698" s="146"/>
      <c r="AN698" s="146"/>
      <c r="AO698" s="146"/>
      <c r="AP698" s="146"/>
      <c r="AQ698" s="146"/>
      <c r="AR698" s="146"/>
      <c r="AS698" s="146"/>
      <c r="AT698" s="146"/>
    </row>
    <row r="699" spans="2:46" s="145" customFormat="1" x14ac:dyDescent="0.25">
      <c r="B699" s="146"/>
      <c r="C699" s="146"/>
      <c r="D699" s="146"/>
      <c r="E699" s="146"/>
      <c r="F699" s="146"/>
      <c r="G699" s="146"/>
      <c r="H699" s="146"/>
      <c r="I699" s="146"/>
      <c r="J699" s="146"/>
      <c r="K699" s="146"/>
      <c r="L699" s="146"/>
      <c r="M699" s="146"/>
      <c r="N699" s="146"/>
      <c r="O699" s="146"/>
      <c r="P699" s="146"/>
      <c r="Q699" s="146"/>
      <c r="R699" s="146"/>
      <c r="S699" s="146"/>
      <c r="T699" s="146"/>
      <c r="U699" s="146"/>
      <c r="V699" s="146"/>
      <c r="W699" s="146"/>
      <c r="X699" s="146"/>
      <c r="Y699" s="146"/>
      <c r="Z699" s="146"/>
      <c r="AA699" s="146"/>
      <c r="AB699" s="146"/>
      <c r="AC699" s="146"/>
      <c r="AD699" s="146"/>
      <c r="AE699" s="146"/>
      <c r="AF699" s="146"/>
      <c r="AG699" s="146"/>
      <c r="AH699" s="146"/>
      <c r="AI699" s="146"/>
      <c r="AJ699" s="146"/>
      <c r="AK699" s="146"/>
      <c r="AL699" s="146"/>
      <c r="AM699" s="146"/>
      <c r="AN699" s="146"/>
      <c r="AO699" s="146"/>
      <c r="AP699" s="146"/>
      <c r="AQ699" s="146"/>
      <c r="AR699" s="146"/>
      <c r="AS699" s="146"/>
      <c r="AT699" s="146"/>
    </row>
    <row r="700" spans="2:46" s="145" customFormat="1" x14ac:dyDescent="0.25">
      <c r="B700" s="146"/>
      <c r="C700" s="146"/>
      <c r="D700" s="146"/>
      <c r="E700" s="146"/>
      <c r="F700" s="146"/>
      <c r="G700" s="146"/>
      <c r="H700" s="146"/>
      <c r="I700" s="146"/>
      <c r="J700" s="146"/>
      <c r="K700" s="146"/>
      <c r="L700" s="146"/>
      <c r="M700" s="146"/>
      <c r="N700" s="146"/>
      <c r="O700" s="146"/>
      <c r="P700" s="146"/>
      <c r="Q700" s="146"/>
      <c r="R700" s="146"/>
      <c r="S700" s="146"/>
      <c r="T700" s="146"/>
      <c r="U700" s="146"/>
      <c r="V700" s="146"/>
      <c r="W700" s="146"/>
      <c r="X700" s="146"/>
      <c r="Y700" s="146"/>
      <c r="Z700" s="146"/>
      <c r="AA700" s="146"/>
      <c r="AB700" s="146"/>
      <c r="AC700" s="146"/>
      <c r="AD700" s="146"/>
      <c r="AE700" s="146"/>
      <c r="AF700" s="146"/>
      <c r="AG700" s="146"/>
      <c r="AH700" s="146"/>
      <c r="AI700" s="146"/>
      <c r="AJ700" s="146"/>
      <c r="AK700" s="146"/>
      <c r="AL700" s="146"/>
      <c r="AM700" s="146"/>
      <c r="AN700" s="146"/>
      <c r="AO700" s="146"/>
      <c r="AP700" s="146"/>
      <c r="AQ700" s="146"/>
      <c r="AR700" s="146"/>
      <c r="AS700" s="146"/>
      <c r="AT700" s="146"/>
    </row>
    <row r="701" spans="2:46" s="145" customFormat="1" x14ac:dyDescent="0.25">
      <c r="B701" s="146"/>
      <c r="C701" s="146"/>
      <c r="D701" s="146"/>
      <c r="E701" s="146"/>
      <c r="F701" s="146"/>
      <c r="G701" s="146"/>
      <c r="H701" s="146"/>
      <c r="I701" s="146"/>
      <c r="J701" s="146"/>
      <c r="K701" s="146"/>
      <c r="L701" s="146"/>
      <c r="M701" s="146"/>
      <c r="N701" s="146"/>
      <c r="O701" s="146"/>
      <c r="P701" s="146"/>
      <c r="Q701" s="146"/>
      <c r="R701" s="146"/>
      <c r="S701" s="146"/>
      <c r="T701" s="146"/>
      <c r="U701" s="146"/>
      <c r="V701" s="146"/>
      <c r="W701" s="146"/>
      <c r="X701" s="146"/>
      <c r="Y701" s="146"/>
      <c r="Z701" s="146"/>
      <c r="AA701" s="146"/>
      <c r="AB701" s="146"/>
      <c r="AC701" s="146"/>
      <c r="AD701" s="146"/>
      <c r="AE701" s="146"/>
      <c r="AF701" s="146"/>
      <c r="AG701" s="146"/>
      <c r="AH701" s="146"/>
      <c r="AI701" s="146"/>
      <c r="AJ701" s="146"/>
      <c r="AK701" s="146"/>
      <c r="AL701" s="146"/>
      <c r="AM701" s="146"/>
      <c r="AN701" s="146"/>
      <c r="AO701" s="146"/>
      <c r="AP701" s="146"/>
      <c r="AQ701" s="146"/>
      <c r="AR701" s="146"/>
      <c r="AS701" s="146"/>
      <c r="AT701" s="146"/>
    </row>
    <row r="702" spans="2:46" s="145" customFormat="1" x14ac:dyDescent="0.25">
      <c r="B702" s="146"/>
      <c r="C702" s="146"/>
      <c r="D702" s="146"/>
      <c r="E702" s="146"/>
      <c r="F702" s="146"/>
      <c r="G702" s="146"/>
      <c r="H702" s="146"/>
      <c r="I702" s="146"/>
      <c r="J702" s="146"/>
      <c r="K702" s="146"/>
      <c r="L702" s="146"/>
      <c r="M702" s="146"/>
      <c r="N702" s="146"/>
      <c r="O702" s="146"/>
      <c r="P702" s="146"/>
      <c r="Q702" s="146"/>
      <c r="R702" s="146"/>
      <c r="S702" s="146"/>
      <c r="T702" s="146"/>
      <c r="U702" s="146"/>
      <c r="V702" s="146"/>
      <c r="W702" s="146"/>
      <c r="X702" s="146"/>
      <c r="Y702" s="146"/>
      <c r="Z702" s="146"/>
      <c r="AA702" s="146"/>
      <c r="AB702" s="146"/>
      <c r="AC702" s="146"/>
      <c r="AD702" s="146"/>
      <c r="AE702" s="146"/>
      <c r="AF702" s="146"/>
      <c r="AG702" s="146"/>
      <c r="AH702" s="146"/>
      <c r="AI702" s="146"/>
      <c r="AJ702" s="146"/>
      <c r="AK702" s="146"/>
      <c r="AL702" s="146"/>
      <c r="AM702" s="146"/>
      <c r="AN702" s="146"/>
      <c r="AO702" s="146"/>
      <c r="AP702" s="146"/>
      <c r="AQ702" s="146"/>
      <c r="AR702" s="146"/>
      <c r="AS702" s="146"/>
      <c r="AT702" s="146"/>
    </row>
    <row r="703" spans="2:46" s="145" customFormat="1" x14ac:dyDescent="0.25">
      <c r="B703" s="146"/>
      <c r="C703" s="146"/>
      <c r="D703" s="146"/>
      <c r="E703" s="146"/>
      <c r="F703" s="146"/>
      <c r="G703" s="146"/>
      <c r="H703" s="146"/>
      <c r="I703" s="146"/>
      <c r="J703" s="146"/>
      <c r="K703" s="146"/>
      <c r="L703" s="146"/>
      <c r="M703" s="146"/>
      <c r="N703" s="146"/>
      <c r="O703" s="146"/>
      <c r="P703" s="146"/>
      <c r="Q703" s="146"/>
      <c r="R703" s="146"/>
      <c r="S703" s="146"/>
      <c r="T703" s="146"/>
      <c r="U703" s="146"/>
      <c r="V703" s="146"/>
      <c r="W703" s="146"/>
      <c r="X703" s="146"/>
      <c r="Y703" s="146"/>
      <c r="Z703" s="146"/>
      <c r="AA703" s="146"/>
      <c r="AB703" s="146"/>
      <c r="AC703" s="146"/>
      <c r="AD703" s="146"/>
      <c r="AE703" s="146"/>
      <c r="AF703" s="146"/>
      <c r="AG703" s="146"/>
      <c r="AH703" s="146"/>
      <c r="AI703" s="146"/>
      <c r="AJ703" s="146"/>
      <c r="AK703" s="146"/>
      <c r="AL703" s="146"/>
      <c r="AM703" s="146"/>
      <c r="AN703" s="146"/>
      <c r="AO703" s="146"/>
      <c r="AP703" s="146"/>
      <c r="AQ703" s="146"/>
      <c r="AR703" s="146"/>
      <c r="AS703" s="146"/>
      <c r="AT703" s="146"/>
    </row>
    <row r="704" spans="2:46" s="145" customFormat="1" x14ac:dyDescent="0.25">
      <c r="B704" s="146"/>
      <c r="C704" s="146"/>
      <c r="D704" s="146"/>
      <c r="E704" s="146"/>
      <c r="F704" s="146"/>
      <c r="G704" s="146"/>
      <c r="H704" s="146"/>
      <c r="I704" s="146"/>
      <c r="J704" s="146"/>
      <c r="K704" s="146"/>
      <c r="L704" s="146"/>
      <c r="M704" s="146"/>
      <c r="N704" s="146"/>
      <c r="O704" s="146"/>
      <c r="P704" s="146"/>
      <c r="Q704" s="146"/>
      <c r="R704" s="146"/>
      <c r="S704" s="146"/>
      <c r="T704" s="146"/>
      <c r="U704" s="146"/>
      <c r="V704" s="146"/>
      <c r="W704" s="146"/>
      <c r="X704" s="146"/>
      <c r="Y704" s="146"/>
      <c r="Z704" s="146"/>
      <c r="AA704" s="146"/>
      <c r="AB704" s="146"/>
      <c r="AC704" s="146"/>
      <c r="AD704" s="146"/>
      <c r="AE704" s="146"/>
      <c r="AF704" s="146"/>
      <c r="AG704" s="146"/>
      <c r="AH704" s="146"/>
      <c r="AI704" s="146"/>
      <c r="AJ704" s="146"/>
      <c r="AK704" s="146"/>
      <c r="AL704" s="146"/>
      <c r="AM704" s="146"/>
      <c r="AN704" s="146"/>
      <c r="AO704" s="146"/>
      <c r="AP704" s="146"/>
      <c r="AQ704" s="146"/>
      <c r="AR704" s="146"/>
      <c r="AS704" s="146"/>
      <c r="AT704" s="146"/>
    </row>
    <row r="705" spans="2:46" s="145" customFormat="1" x14ac:dyDescent="0.25">
      <c r="B705" s="146"/>
      <c r="C705" s="146"/>
      <c r="D705" s="146"/>
      <c r="E705" s="146"/>
      <c r="F705" s="146"/>
      <c r="G705" s="146"/>
      <c r="H705" s="146"/>
      <c r="I705" s="146"/>
      <c r="J705" s="146"/>
      <c r="K705" s="146"/>
      <c r="L705" s="146"/>
      <c r="M705" s="146"/>
      <c r="N705" s="146"/>
      <c r="O705" s="146"/>
      <c r="P705" s="146"/>
      <c r="Q705" s="146"/>
      <c r="R705" s="146"/>
      <c r="S705" s="146"/>
      <c r="T705" s="146"/>
      <c r="U705" s="146"/>
      <c r="V705" s="146"/>
      <c r="W705" s="146"/>
      <c r="X705" s="146"/>
      <c r="Y705" s="146"/>
      <c r="Z705" s="146"/>
      <c r="AA705" s="146"/>
      <c r="AB705" s="146"/>
      <c r="AC705" s="146"/>
      <c r="AD705" s="146"/>
      <c r="AE705" s="146"/>
      <c r="AF705" s="146"/>
      <c r="AG705" s="146"/>
      <c r="AH705" s="146"/>
      <c r="AI705" s="146"/>
      <c r="AJ705" s="146"/>
      <c r="AK705" s="146"/>
      <c r="AL705" s="146"/>
      <c r="AM705" s="146"/>
      <c r="AN705" s="146"/>
      <c r="AO705" s="146"/>
      <c r="AP705" s="146"/>
      <c r="AQ705" s="146"/>
      <c r="AR705" s="146"/>
      <c r="AS705" s="146"/>
      <c r="AT705" s="146"/>
    </row>
    <row r="706" spans="2:46" s="145" customFormat="1" x14ac:dyDescent="0.25">
      <c r="B706" s="146"/>
      <c r="C706" s="146"/>
      <c r="D706" s="146"/>
      <c r="E706" s="146"/>
      <c r="F706" s="146"/>
      <c r="G706" s="146"/>
      <c r="H706" s="146"/>
      <c r="I706" s="146"/>
      <c r="J706" s="146"/>
      <c r="K706" s="146"/>
      <c r="L706" s="146"/>
      <c r="M706" s="146"/>
      <c r="N706" s="146"/>
      <c r="O706" s="146"/>
      <c r="P706" s="146"/>
      <c r="Q706" s="146"/>
      <c r="R706" s="146"/>
      <c r="S706" s="146"/>
      <c r="T706" s="146"/>
      <c r="U706" s="146"/>
      <c r="V706" s="146"/>
      <c r="W706" s="146"/>
      <c r="X706" s="146"/>
      <c r="Y706" s="146"/>
      <c r="Z706" s="146"/>
      <c r="AA706" s="146"/>
      <c r="AB706" s="146"/>
      <c r="AC706" s="146"/>
      <c r="AD706" s="146"/>
      <c r="AE706" s="146"/>
      <c r="AF706" s="146"/>
      <c r="AG706" s="146"/>
      <c r="AH706" s="146"/>
      <c r="AI706" s="146"/>
      <c r="AJ706" s="146"/>
      <c r="AK706" s="146"/>
      <c r="AL706" s="146"/>
      <c r="AM706" s="146"/>
      <c r="AN706" s="146"/>
      <c r="AO706" s="146"/>
      <c r="AP706" s="146"/>
      <c r="AQ706" s="146"/>
      <c r="AR706" s="146"/>
      <c r="AS706" s="146"/>
      <c r="AT706" s="146"/>
    </row>
    <row r="707" spans="2:46" s="145" customFormat="1" x14ac:dyDescent="0.25">
      <c r="B707" s="146"/>
      <c r="C707" s="146"/>
      <c r="D707" s="146"/>
      <c r="E707" s="146"/>
      <c r="F707" s="146"/>
      <c r="G707" s="146"/>
      <c r="H707" s="146"/>
      <c r="I707" s="146"/>
      <c r="J707" s="146"/>
      <c r="K707" s="146"/>
      <c r="L707" s="146"/>
      <c r="M707" s="146"/>
      <c r="N707" s="146"/>
      <c r="O707" s="146"/>
      <c r="P707" s="146"/>
      <c r="Q707" s="146"/>
      <c r="R707" s="146"/>
      <c r="S707" s="146"/>
      <c r="T707" s="146"/>
      <c r="U707" s="146"/>
      <c r="V707" s="146"/>
      <c r="W707" s="146"/>
      <c r="X707" s="146"/>
      <c r="Y707" s="146"/>
      <c r="Z707" s="146"/>
      <c r="AA707" s="146"/>
      <c r="AB707" s="146"/>
      <c r="AC707" s="146"/>
      <c r="AD707" s="146"/>
      <c r="AE707" s="146"/>
      <c r="AF707" s="146"/>
      <c r="AG707" s="146"/>
      <c r="AH707" s="146"/>
      <c r="AI707" s="146"/>
      <c r="AJ707" s="146"/>
      <c r="AK707" s="146"/>
      <c r="AL707" s="146"/>
      <c r="AM707" s="146"/>
      <c r="AN707" s="146"/>
      <c r="AO707" s="146"/>
      <c r="AP707" s="146"/>
      <c r="AQ707" s="146"/>
      <c r="AR707" s="146"/>
      <c r="AS707" s="146"/>
      <c r="AT707" s="146"/>
    </row>
    <row r="708" spans="2:46" s="145" customFormat="1" x14ac:dyDescent="0.25">
      <c r="B708" s="146"/>
      <c r="C708" s="146"/>
      <c r="D708" s="146"/>
      <c r="E708" s="146"/>
      <c r="F708" s="146"/>
      <c r="G708" s="146"/>
      <c r="H708" s="146"/>
      <c r="I708" s="146"/>
      <c r="J708" s="146"/>
      <c r="K708" s="146"/>
      <c r="L708" s="146"/>
      <c r="M708" s="146"/>
      <c r="N708" s="146"/>
      <c r="O708" s="146"/>
      <c r="P708" s="146"/>
      <c r="Q708" s="146"/>
      <c r="R708" s="146"/>
      <c r="S708" s="146"/>
      <c r="T708" s="146"/>
      <c r="U708" s="146"/>
      <c r="V708" s="146"/>
      <c r="W708" s="146"/>
      <c r="X708" s="146"/>
      <c r="Y708" s="146"/>
      <c r="Z708" s="146"/>
      <c r="AA708" s="146"/>
      <c r="AB708" s="146"/>
      <c r="AC708" s="146"/>
      <c r="AD708" s="146"/>
      <c r="AE708" s="146"/>
      <c r="AF708" s="146"/>
      <c r="AG708" s="146"/>
      <c r="AH708" s="146"/>
      <c r="AI708" s="146"/>
      <c r="AJ708" s="146"/>
      <c r="AK708" s="146"/>
      <c r="AL708" s="146"/>
      <c r="AM708" s="146"/>
      <c r="AN708" s="146"/>
      <c r="AO708" s="146"/>
      <c r="AP708" s="146"/>
      <c r="AQ708" s="146"/>
      <c r="AR708" s="146"/>
      <c r="AS708" s="146"/>
      <c r="AT708" s="146"/>
    </row>
    <row r="709" spans="2:46" s="145" customFormat="1" x14ac:dyDescent="0.25">
      <c r="B709" s="146"/>
      <c r="C709" s="146"/>
      <c r="D709" s="146"/>
      <c r="E709" s="146"/>
      <c r="F709" s="146"/>
      <c r="G709" s="146"/>
      <c r="H709" s="146"/>
      <c r="I709" s="146"/>
      <c r="J709" s="146"/>
      <c r="K709" s="146"/>
      <c r="L709" s="146"/>
      <c r="M709" s="146"/>
      <c r="N709" s="146"/>
      <c r="O709" s="146"/>
      <c r="P709" s="146"/>
      <c r="Q709" s="146"/>
      <c r="R709" s="146"/>
      <c r="S709" s="146"/>
      <c r="T709" s="146"/>
      <c r="U709" s="146"/>
      <c r="V709" s="146"/>
      <c r="W709" s="146"/>
      <c r="X709" s="146"/>
      <c r="Y709" s="146"/>
      <c r="Z709" s="146"/>
      <c r="AA709" s="146"/>
      <c r="AB709" s="146"/>
      <c r="AC709" s="146"/>
      <c r="AD709" s="146"/>
      <c r="AE709" s="146"/>
      <c r="AF709" s="146"/>
      <c r="AG709" s="146"/>
      <c r="AH709" s="146"/>
      <c r="AI709" s="146"/>
      <c r="AJ709" s="146"/>
      <c r="AK709" s="146"/>
      <c r="AL709" s="146"/>
      <c r="AM709" s="146"/>
      <c r="AN709" s="146"/>
      <c r="AO709" s="146"/>
      <c r="AP709" s="146"/>
      <c r="AQ709" s="146"/>
      <c r="AR709" s="146"/>
      <c r="AS709" s="146"/>
      <c r="AT709" s="146"/>
    </row>
    <row r="710" spans="2:46" s="145" customFormat="1" x14ac:dyDescent="0.25">
      <c r="B710" s="146"/>
      <c r="C710" s="146"/>
      <c r="D710" s="146"/>
      <c r="E710" s="146"/>
      <c r="F710" s="146"/>
      <c r="G710" s="146"/>
      <c r="H710" s="146"/>
      <c r="I710" s="146"/>
      <c r="J710" s="146"/>
      <c r="K710" s="146"/>
      <c r="L710" s="146"/>
      <c r="M710" s="146"/>
      <c r="N710" s="146"/>
      <c r="O710" s="146"/>
      <c r="P710" s="146"/>
      <c r="Q710" s="146"/>
      <c r="R710" s="146"/>
      <c r="S710" s="146"/>
      <c r="T710" s="146"/>
      <c r="U710" s="146"/>
      <c r="V710" s="146"/>
      <c r="W710" s="146"/>
      <c r="X710" s="146"/>
      <c r="Y710" s="146"/>
      <c r="Z710" s="146"/>
      <c r="AA710" s="146"/>
      <c r="AB710" s="146"/>
      <c r="AC710" s="146"/>
      <c r="AD710" s="146"/>
      <c r="AE710" s="146"/>
      <c r="AF710" s="146"/>
      <c r="AG710" s="146"/>
      <c r="AH710" s="146"/>
      <c r="AI710" s="146"/>
      <c r="AJ710" s="146"/>
      <c r="AK710" s="146"/>
      <c r="AL710" s="146"/>
      <c r="AM710" s="146"/>
      <c r="AN710" s="146"/>
      <c r="AO710" s="146"/>
      <c r="AP710" s="146"/>
      <c r="AQ710" s="146"/>
      <c r="AR710" s="146"/>
      <c r="AS710" s="146"/>
      <c r="AT710" s="146"/>
    </row>
    <row r="711" spans="2:46" s="145" customFormat="1" x14ac:dyDescent="0.25">
      <c r="B711" s="146"/>
      <c r="C711" s="146"/>
      <c r="D711" s="146"/>
      <c r="E711" s="146"/>
      <c r="F711" s="146"/>
      <c r="G711" s="146"/>
      <c r="H711" s="146"/>
      <c r="I711" s="146"/>
      <c r="J711" s="146"/>
      <c r="K711" s="146"/>
      <c r="L711" s="146"/>
      <c r="M711" s="146"/>
      <c r="N711" s="146"/>
      <c r="O711" s="146"/>
      <c r="P711" s="146"/>
      <c r="Q711" s="146"/>
      <c r="R711" s="146"/>
      <c r="S711" s="146"/>
      <c r="T711" s="146"/>
      <c r="U711" s="146"/>
      <c r="V711" s="146"/>
      <c r="W711" s="146"/>
      <c r="X711" s="146"/>
      <c r="Y711" s="146"/>
      <c r="Z711" s="146"/>
      <c r="AA711" s="146"/>
      <c r="AB711" s="146"/>
      <c r="AC711" s="146"/>
      <c r="AD711" s="146"/>
      <c r="AE711" s="146"/>
      <c r="AF711" s="146"/>
      <c r="AG711" s="146"/>
      <c r="AH711" s="146"/>
      <c r="AI711" s="146"/>
      <c r="AJ711" s="146"/>
      <c r="AK711" s="146"/>
      <c r="AL711" s="146"/>
      <c r="AM711" s="146"/>
      <c r="AN711" s="146"/>
      <c r="AO711" s="146"/>
      <c r="AP711" s="146"/>
      <c r="AQ711" s="146"/>
      <c r="AR711" s="146"/>
      <c r="AS711" s="146"/>
      <c r="AT711" s="146"/>
    </row>
    <row r="712" spans="2:46" s="145" customFormat="1" x14ac:dyDescent="0.25">
      <c r="B712" s="146"/>
      <c r="C712" s="146"/>
      <c r="D712" s="146"/>
      <c r="E712" s="146"/>
      <c r="F712" s="146"/>
      <c r="G712" s="146"/>
      <c r="H712" s="146"/>
      <c r="I712" s="146"/>
      <c r="J712" s="146"/>
      <c r="K712" s="146"/>
      <c r="L712" s="146"/>
      <c r="M712" s="146"/>
      <c r="N712" s="146"/>
      <c r="O712" s="146"/>
      <c r="P712" s="146"/>
      <c r="Q712" s="146"/>
      <c r="R712" s="146"/>
      <c r="S712" s="146"/>
      <c r="T712" s="146"/>
      <c r="U712" s="146"/>
      <c r="V712" s="146"/>
      <c r="W712" s="146"/>
      <c r="X712" s="146"/>
      <c r="Y712" s="146"/>
      <c r="Z712" s="146"/>
      <c r="AA712" s="146"/>
      <c r="AB712" s="146"/>
      <c r="AC712" s="146"/>
      <c r="AD712" s="146"/>
      <c r="AE712" s="146"/>
      <c r="AF712" s="146"/>
      <c r="AG712" s="146"/>
      <c r="AH712" s="146"/>
      <c r="AI712" s="146"/>
      <c r="AJ712" s="146"/>
      <c r="AK712" s="146"/>
      <c r="AL712" s="146"/>
      <c r="AM712" s="146"/>
      <c r="AN712" s="146"/>
      <c r="AO712" s="146"/>
      <c r="AP712" s="146"/>
      <c r="AQ712" s="146"/>
      <c r="AR712" s="146"/>
      <c r="AS712" s="146"/>
      <c r="AT712" s="146"/>
    </row>
    <row r="713" spans="2:46" s="145" customFormat="1" x14ac:dyDescent="0.25">
      <c r="B713" s="146"/>
      <c r="C713" s="146"/>
      <c r="D713" s="146"/>
      <c r="E713" s="146"/>
      <c r="F713" s="146"/>
      <c r="G713" s="146"/>
      <c r="H713" s="146"/>
      <c r="I713" s="146"/>
      <c r="J713" s="146"/>
      <c r="K713" s="146"/>
      <c r="L713" s="146"/>
      <c r="M713" s="146"/>
      <c r="N713" s="146"/>
      <c r="O713" s="146"/>
      <c r="P713" s="146"/>
      <c r="Q713" s="146"/>
      <c r="R713" s="146"/>
      <c r="S713" s="146"/>
      <c r="T713" s="146"/>
      <c r="U713" s="146"/>
      <c r="V713" s="146"/>
      <c r="W713" s="146"/>
      <c r="X713" s="146"/>
      <c r="Y713" s="146"/>
      <c r="Z713" s="146"/>
      <c r="AA713" s="146"/>
      <c r="AB713" s="146"/>
      <c r="AC713" s="146"/>
      <c r="AD713" s="146"/>
      <c r="AE713" s="146"/>
      <c r="AF713" s="146"/>
      <c r="AG713" s="146"/>
      <c r="AH713" s="146"/>
      <c r="AI713" s="146"/>
      <c r="AJ713" s="146"/>
      <c r="AK713" s="146"/>
      <c r="AL713" s="146"/>
      <c r="AM713" s="146"/>
      <c r="AN713" s="146"/>
      <c r="AO713" s="146"/>
      <c r="AP713" s="146"/>
      <c r="AQ713" s="146"/>
      <c r="AR713" s="146"/>
      <c r="AS713" s="146"/>
      <c r="AT713" s="146"/>
    </row>
    <row r="714" spans="2:46" s="145" customFormat="1" x14ac:dyDescent="0.25">
      <c r="B714" s="146"/>
      <c r="C714" s="146"/>
      <c r="D714" s="146"/>
      <c r="E714" s="146"/>
      <c r="F714" s="146"/>
      <c r="G714" s="146"/>
      <c r="H714" s="146"/>
      <c r="I714" s="146"/>
      <c r="J714" s="146"/>
      <c r="K714" s="146"/>
      <c r="L714" s="146"/>
      <c r="M714" s="146"/>
      <c r="N714" s="146"/>
      <c r="O714" s="146"/>
      <c r="P714" s="146"/>
      <c r="Q714" s="146"/>
      <c r="R714" s="146"/>
      <c r="S714" s="146"/>
      <c r="T714" s="146"/>
      <c r="U714" s="146"/>
      <c r="V714" s="146"/>
      <c r="W714" s="146"/>
      <c r="X714" s="146"/>
      <c r="Y714" s="146"/>
      <c r="Z714" s="146"/>
      <c r="AA714" s="146"/>
      <c r="AB714" s="146"/>
      <c r="AC714" s="146"/>
      <c r="AD714" s="146"/>
      <c r="AE714" s="146"/>
      <c r="AF714" s="146"/>
      <c r="AG714" s="146"/>
      <c r="AH714" s="146"/>
      <c r="AI714" s="146"/>
      <c r="AJ714" s="146"/>
      <c r="AK714" s="146"/>
      <c r="AL714" s="146"/>
      <c r="AM714" s="146"/>
      <c r="AN714" s="146"/>
      <c r="AO714" s="146"/>
      <c r="AP714" s="146"/>
      <c r="AQ714" s="146"/>
      <c r="AR714" s="146"/>
      <c r="AS714" s="146"/>
      <c r="AT714" s="146"/>
    </row>
    <row r="715" spans="2:46" s="145" customFormat="1" x14ac:dyDescent="0.25">
      <c r="B715" s="146"/>
      <c r="C715" s="146"/>
      <c r="D715" s="146"/>
      <c r="E715" s="146"/>
      <c r="F715" s="146"/>
      <c r="G715" s="146"/>
      <c r="H715" s="146"/>
      <c r="I715" s="146"/>
      <c r="J715" s="146"/>
      <c r="K715" s="146"/>
      <c r="L715" s="146"/>
      <c r="M715" s="146"/>
      <c r="N715" s="146"/>
      <c r="O715" s="146"/>
      <c r="P715" s="146"/>
      <c r="Q715" s="146"/>
      <c r="R715" s="146"/>
      <c r="S715" s="146"/>
      <c r="T715" s="146"/>
      <c r="U715" s="146"/>
      <c r="V715" s="146"/>
      <c r="W715" s="146"/>
      <c r="X715" s="146"/>
      <c r="Y715" s="146"/>
      <c r="Z715" s="146"/>
      <c r="AA715" s="146"/>
      <c r="AB715" s="146"/>
      <c r="AC715" s="146"/>
      <c r="AD715" s="146"/>
      <c r="AE715" s="146"/>
      <c r="AF715" s="146"/>
      <c r="AG715" s="146"/>
      <c r="AH715" s="146"/>
      <c r="AI715" s="146"/>
      <c r="AJ715" s="146"/>
      <c r="AK715" s="146"/>
      <c r="AL715" s="146"/>
      <c r="AM715" s="146"/>
      <c r="AN715" s="146"/>
      <c r="AO715" s="146"/>
      <c r="AP715" s="146"/>
      <c r="AQ715" s="146"/>
      <c r="AR715" s="146"/>
      <c r="AS715" s="146"/>
      <c r="AT715" s="146"/>
    </row>
    <row r="716" spans="2:46" s="145" customFormat="1" x14ac:dyDescent="0.25">
      <c r="B716" s="146"/>
      <c r="C716" s="146"/>
      <c r="D716" s="146"/>
      <c r="E716" s="146"/>
      <c r="F716" s="146"/>
      <c r="G716" s="146"/>
      <c r="H716" s="146"/>
      <c r="I716" s="146"/>
      <c r="J716" s="146"/>
      <c r="K716" s="146"/>
      <c r="L716" s="146"/>
      <c r="M716" s="146"/>
      <c r="N716" s="146"/>
      <c r="O716" s="146"/>
      <c r="P716" s="146"/>
      <c r="Q716" s="146"/>
      <c r="R716" s="146"/>
      <c r="S716" s="146"/>
      <c r="T716" s="146"/>
      <c r="U716" s="146"/>
      <c r="V716" s="146"/>
      <c r="W716" s="146"/>
      <c r="X716" s="146"/>
      <c r="Y716" s="146"/>
      <c r="Z716" s="146"/>
      <c r="AA716" s="146"/>
      <c r="AB716" s="146"/>
      <c r="AC716" s="146"/>
      <c r="AD716" s="146"/>
      <c r="AE716" s="146"/>
      <c r="AF716" s="146"/>
      <c r="AG716" s="146"/>
      <c r="AH716" s="146"/>
      <c r="AI716" s="146"/>
      <c r="AJ716" s="146"/>
      <c r="AK716" s="146"/>
      <c r="AL716" s="146"/>
      <c r="AM716" s="146"/>
      <c r="AN716" s="146"/>
      <c r="AO716" s="146"/>
      <c r="AP716" s="146"/>
      <c r="AQ716" s="146"/>
      <c r="AR716" s="146"/>
      <c r="AS716" s="146"/>
      <c r="AT716" s="146"/>
    </row>
    <row r="717" spans="2:46" s="145" customFormat="1" x14ac:dyDescent="0.25">
      <c r="B717" s="146"/>
      <c r="C717" s="146"/>
      <c r="D717" s="146"/>
      <c r="E717" s="146"/>
      <c r="F717" s="146"/>
      <c r="G717" s="146"/>
      <c r="H717" s="146"/>
      <c r="I717" s="146"/>
      <c r="J717" s="146"/>
      <c r="K717" s="146"/>
      <c r="L717" s="146"/>
      <c r="M717" s="146"/>
      <c r="N717" s="146"/>
      <c r="O717" s="146"/>
      <c r="P717" s="146"/>
      <c r="Q717" s="146"/>
      <c r="R717" s="146"/>
      <c r="S717" s="146"/>
      <c r="T717" s="146"/>
      <c r="U717" s="146"/>
      <c r="V717" s="146"/>
      <c r="W717" s="146"/>
      <c r="X717" s="146"/>
      <c r="Y717" s="146"/>
      <c r="Z717" s="146"/>
      <c r="AA717" s="146"/>
      <c r="AB717" s="146"/>
      <c r="AC717" s="146"/>
      <c r="AD717" s="146"/>
      <c r="AE717" s="146"/>
      <c r="AF717" s="146"/>
      <c r="AG717" s="146"/>
      <c r="AH717" s="146"/>
      <c r="AI717" s="146"/>
      <c r="AJ717" s="146"/>
      <c r="AK717" s="146"/>
      <c r="AL717" s="146"/>
      <c r="AM717" s="146"/>
      <c r="AN717" s="146"/>
      <c r="AO717" s="146"/>
      <c r="AP717" s="146"/>
      <c r="AQ717" s="146"/>
      <c r="AR717" s="146"/>
      <c r="AS717" s="146"/>
      <c r="AT717" s="146"/>
    </row>
    <row r="718" spans="2:46" s="145" customFormat="1" x14ac:dyDescent="0.25">
      <c r="B718" s="146"/>
      <c r="C718" s="146"/>
      <c r="D718" s="146"/>
      <c r="E718" s="146"/>
      <c r="F718" s="146"/>
      <c r="G718" s="146"/>
      <c r="H718" s="146"/>
      <c r="I718" s="146"/>
      <c r="J718" s="146"/>
      <c r="K718" s="146"/>
      <c r="L718" s="146"/>
      <c r="M718" s="146"/>
      <c r="N718" s="146"/>
      <c r="O718" s="146"/>
      <c r="P718" s="146"/>
      <c r="Q718" s="146"/>
      <c r="R718" s="146"/>
      <c r="S718" s="146"/>
      <c r="T718" s="146"/>
      <c r="U718" s="146"/>
      <c r="V718" s="146"/>
      <c r="W718" s="146"/>
      <c r="X718" s="146"/>
      <c r="Y718" s="146"/>
      <c r="Z718" s="146"/>
      <c r="AA718" s="146"/>
      <c r="AB718" s="146"/>
      <c r="AC718" s="146"/>
      <c r="AD718" s="146"/>
      <c r="AE718" s="146"/>
      <c r="AF718" s="146"/>
      <c r="AG718" s="146"/>
      <c r="AH718" s="146"/>
      <c r="AI718" s="146"/>
      <c r="AJ718" s="146"/>
      <c r="AK718" s="146"/>
      <c r="AL718" s="146"/>
      <c r="AM718" s="146"/>
      <c r="AN718" s="146"/>
      <c r="AO718" s="146"/>
      <c r="AP718" s="146"/>
      <c r="AQ718" s="146"/>
      <c r="AR718" s="146"/>
      <c r="AS718" s="146"/>
      <c r="AT718" s="146"/>
    </row>
    <row r="719" spans="2:46" s="145" customFormat="1" x14ac:dyDescent="0.25">
      <c r="B719" s="146"/>
      <c r="C719" s="146"/>
      <c r="D719" s="146"/>
      <c r="E719" s="146"/>
      <c r="F719" s="146"/>
      <c r="G719" s="146"/>
      <c r="H719" s="146"/>
      <c r="I719" s="146"/>
      <c r="J719" s="146"/>
      <c r="K719" s="146"/>
      <c r="L719" s="146"/>
      <c r="M719" s="146"/>
      <c r="N719" s="146"/>
      <c r="O719" s="146"/>
      <c r="P719" s="146"/>
      <c r="Q719" s="146"/>
      <c r="R719" s="146"/>
      <c r="S719" s="146"/>
      <c r="T719" s="146"/>
      <c r="U719" s="146"/>
      <c r="V719" s="146"/>
      <c r="W719" s="146"/>
      <c r="X719" s="146"/>
      <c r="Y719" s="146"/>
      <c r="Z719" s="146"/>
      <c r="AA719" s="146"/>
      <c r="AB719" s="146"/>
      <c r="AC719" s="146"/>
      <c r="AD719" s="146"/>
      <c r="AE719" s="146"/>
      <c r="AF719" s="146"/>
      <c r="AG719" s="146"/>
      <c r="AH719" s="146"/>
      <c r="AI719" s="146"/>
      <c r="AJ719" s="146"/>
      <c r="AK719" s="146"/>
      <c r="AL719" s="146"/>
      <c r="AM719" s="146"/>
      <c r="AN719" s="146"/>
      <c r="AO719" s="146"/>
      <c r="AP719" s="146"/>
      <c r="AQ719" s="146"/>
      <c r="AR719" s="146"/>
      <c r="AS719" s="146"/>
      <c r="AT719" s="146"/>
    </row>
    <row r="720" spans="2:46" s="145" customFormat="1" x14ac:dyDescent="0.25">
      <c r="B720" s="146"/>
      <c r="C720" s="146"/>
      <c r="D720" s="146"/>
      <c r="E720" s="146"/>
      <c r="F720" s="146"/>
      <c r="G720" s="146"/>
      <c r="H720" s="146"/>
      <c r="I720" s="146"/>
      <c r="J720" s="146"/>
      <c r="K720" s="146"/>
      <c r="L720" s="146"/>
      <c r="M720" s="146"/>
      <c r="N720" s="146"/>
      <c r="O720" s="146"/>
      <c r="P720" s="146"/>
      <c r="Q720" s="146"/>
      <c r="R720" s="146"/>
      <c r="S720" s="146"/>
      <c r="T720" s="146"/>
      <c r="U720" s="146"/>
      <c r="V720" s="146"/>
      <c r="W720" s="146"/>
      <c r="X720" s="146"/>
      <c r="Y720" s="146"/>
      <c r="Z720" s="146"/>
      <c r="AA720" s="146"/>
      <c r="AB720" s="146"/>
      <c r="AC720" s="146"/>
      <c r="AD720" s="146"/>
      <c r="AE720" s="146"/>
      <c r="AF720" s="146"/>
      <c r="AG720" s="146"/>
      <c r="AH720" s="146"/>
      <c r="AI720" s="146"/>
      <c r="AJ720" s="146"/>
      <c r="AK720" s="146"/>
      <c r="AL720" s="146"/>
      <c r="AM720" s="146"/>
      <c r="AN720" s="146"/>
      <c r="AO720" s="146"/>
      <c r="AP720" s="146"/>
      <c r="AQ720" s="146"/>
      <c r="AR720" s="146"/>
      <c r="AS720" s="146"/>
      <c r="AT720" s="146"/>
    </row>
    <row r="721" spans="2:46" s="145" customFormat="1" x14ac:dyDescent="0.25">
      <c r="B721" s="146"/>
      <c r="C721" s="146"/>
      <c r="D721" s="146"/>
      <c r="E721" s="146"/>
      <c r="F721" s="146"/>
      <c r="G721" s="146"/>
      <c r="H721" s="146"/>
      <c r="I721" s="146"/>
      <c r="J721" s="146"/>
      <c r="K721" s="146"/>
      <c r="L721" s="146"/>
      <c r="M721" s="146"/>
      <c r="N721" s="146"/>
      <c r="O721" s="146"/>
      <c r="P721" s="146"/>
      <c r="Q721" s="146"/>
      <c r="R721" s="146"/>
      <c r="S721" s="146"/>
      <c r="T721" s="146"/>
      <c r="U721" s="146"/>
      <c r="V721" s="146"/>
      <c r="W721" s="146"/>
      <c r="X721" s="146"/>
      <c r="Y721" s="146"/>
      <c r="Z721" s="146"/>
      <c r="AA721" s="146"/>
      <c r="AB721" s="146"/>
      <c r="AC721" s="146"/>
      <c r="AD721" s="146"/>
      <c r="AE721" s="146"/>
      <c r="AF721" s="146"/>
      <c r="AG721" s="146"/>
      <c r="AH721" s="146"/>
      <c r="AI721" s="146"/>
      <c r="AJ721" s="146"/>
      <c r="AK721" s="146"/>
      <c r="AL721" s="146"/>
      <c r="AM721" s="146"/>
      <c r="AN721" s="146"/>
      <c r="AO721" s="146"/>
      <c r="AP721" s="146"/>
      <c r="AQ721" s="146"/>
      <c r="AR721" s="146"/>
      <c r="AS721" s="146"/>
      <c r="AT721" s="146"/>
    </row>
    <row r="722" spans="2:46" s="145" customFormat="1" x14ac:dyDescent="0.25">
      <c r="B722" s="146"/>
      <c r="C722" s="146"/>
      <c r="D722" s="146"/>
      <c r="E722" s="146"/>
      <c r="F722" s="146"/>
      <c r="G722" s="146"/>
      <c r="H722" s="146"/>
      <c r="I722" s="146"/>
      <c r="J722" s="146"/>
      <c r="K722" s="146"/>
      <c r="L722" s="146"/>
      <c r="M722" s="146"/>
      <c r="N722" s="146"/>
      <c r="O722" s="146"/>
      <c r="P722" s="146"/>
      <c r="Q722" s="146"/>
      <c r="R722" s="146"/>
      <c r="S722" s="146"/>
      <c r="T722" s="146"/>
      <c r="U722" s="146"/>
      <c r="V722" s="146"/>
      <c r="W722" s="146"/>
      <c r="X722" s="146"/>
      <c r="Y722" s="146"/>
      <c r="Z722" s="146"/>
      <c r="AA722" s="146"/>
      <c r="AB722" s="146"/>
      <c r="AC722" s="146"/>
      <c r="AD722" s="146"/>
      <c r="AE722" s="146"/>
      <c r="AF722" s="146"/>
      <c r="AG722" s="146"/>
      <c r="AH722" s="146"/>
      <c r="AI722" s="146"/>
      <c r="AJ722" s="146"/>
      <c r="AK722" s="146"/>
      <c r="AL722" s="146"/>
      <c r="AM722" s="146"/>
      <c r="AN722" s="146"/>
      <c r="AO722" s="146"/>
      <c r="AP722" s="146"/>
      <c r="AQ722" s="146"/>
      <c r="AR722" s="146"/>
      <c r="AS722" s="146"/>
      <c r="AT722" s="146"/>
    </row>
    <row r="723" spans="2:46" s="145" customFormat="1" x14ac:dyDescent="0.25">
      <c r="B723" s="146"/>
      <c r="C723" s="146"/>
      <c r="D723" s="146"/>
      <c r="E723" s="146"/>
      <c r="F723" s="146"/>
      <c r="G723" s="146"/>
      <c r="H723" s="146"/>
      <c r="I723" s="146"/>
      <c r="J723" s="146"/>
      <c r="K723" s="146"/>
      <c r="L723" s="146"/>
      <c r="M723" s="146"/>
      <c r="N723" s="146"/>
      <c r="O723" s="146"/>
      <c r="P723" s="146"/>
      <c r="Q723" s="146"/>
      <c r="R723" s="146"/>
      <c r="S723" s="146"/>
      <c r="T723" s="146"/>
      <c r="U723" s="146"/>
      <c r="V723" s="146"/>
      <c r="W723" s="146"/>
      <c r="X723" s="146"/>
      <c r="Y723" s="146"/>
      <c r="Z723" s="146"/>
      <c r="AA723" s="146"/>
      <c r="AB723" s="146"/>
      <c r="AC723" s="146"/>
      <c r="AD723" s="146"/>
      <c r="AE723" s="146"/>
      <c r="AF723" s="146"/>
      <c r="AG723" s="146"/>
      <c r="AH723" s="146"/>
      <c r="AI723" s="146"/>
      <c r="AJ723" s="146"/>
      <c r="AK723" s="146"/>
      <c r="AL723" s="146"/>
      <c r="AM723" s="146"/>
      <c r="AN723" s="146"/>
      <c r="AO723" s="146"/>
      <c r="AP723" s="146"/>
      <c r="AQ723" s="146"/>
      <c r="AR723" s="146"/>
      <c r="AS723" s="146"/>
      <c r="AT723" s="146"/>
    </row>
    <row r="724" spans="2:46" s="145" customFormat="1" x14ac:dyDescent="0.25">
      <c r="B724" s="146"/>
      <c r="C724" s="146"/>
      <c r="D724" s="146"/>
      <c r="E724" s="146"/>
      <c r="F724" s="146"/>
      <c r="G724" s="146"/>
      <c r="H724" s="146"/>
      <c r="I724" s="146"/>
      <c r="J724" s="146"/>
      <c r="K724" s="146"/>
      <c r="L724" s="146"/>
      <c r="M724" s="146"/>
      <c r="N724" s="146"/>
      <c r="O724" s="146"/>
      <c r="P724" s="146"/>
      <c r="Q724" s="146"/>
      <c r="R724" s="146"/>
      <c r="S724" s="146"/>
      <c r="T724" s="146"/>
      <c r="U724" s="146"/>
      <c r="V724" s="146"/>
      <c r="W724" s="146"/>
      <c r="X724" s="146"/>
      <c r="Y724" s="146"/>
      <c r="Z724" s="146"/>
      <c r="AA724" s="146"/>
      <c r="AB724" s="146"/>
      <c r="AC724" s="146"/>
      <c r="AD724" s="146"/>
      <c r="AE724" s="146"/>
      <c r="AF724" s="146"/>
      <c r="AG724" s="146"/>
      <c r="AH724" s="146"/>
      <c r="AI724" s="146"/>
      <c r="AJ724" s="146"/>
      <c r="AK724" s="146"/>
      <c r="AL724" s="146"/>
      <c r="AM724" s="146"/>
      <c r="AN724" s="146"/>
      <c r="AO724" s="146"/>
      <c r="AP724" s="146"/>
      <c r="AQ724" s="146"/>
      <c r="AR724" s="146"/>
      <c r="AS724" s="146"/>
      <c r="AT724" s="146"/>
    </row>
    <row r="725" spans="2:46" s="145" customFormat="1" x14ac:dyDescent="0.25">
      <c r="B725" s="146"/>
      <c r="C725" s="146"/>
      <c r="D725" s="146"/>
      <c r="E725" s="146"/>
      <c r="F725" s="146"/>
      <c r="G725" s="146"/>
      <c r="H725" s="146"/>
      <c r="I725" s="146"/>
      <c r="J725" s="146"/>
      <c r="K725" s="146"/>
      <c r="L725" s="146"/>
      <c r="M725" s="146"/>
      <c r="N725" s="146"/>
      <c r="O725" s="146"/>
      <c r="P725" s="146"/>
      <c r="Q725" s="146"/>
      <c r="R725" s="146"/>
      <c r="S725" s="146"/>
      <c r="T725" s="146"/>
      <c r="U725" s="146"/>
      <c r="V725" s="146"/>
      <c r="W725" s="146"/>
      <c r="X725" s="146"/>
      <c r="Y725" s="146"/>
      <c r="Z725" s="146"/>
      <c r="AA725" s="146"/>
      <c r="AB725" s="146"/>
      <c r="AC725" s="146"/>
      <c r="AD725" s="146"/>
      <c r="AE725" s="146"/>
      <c r="AF725" s="146"/>
      <c r="AG725" s="146"/>
      <c r="AH725" s="146"/>
      <c r="AI725" s="146"/>
      <c r="AJ725" s="146"/>
      <c r="AK725" s="146"/>
      <c r="AL725" s="146"/>
      <c r="AM725" s="146"/>
      <c r="AN725" s="146"/>
      <c r="AO725" s="146"/>
      <c r="AP725" s="146"/>
      <c r="AQ725" s="146"/>
      <c r="AR725" s="146"/>
      <c r="AS725" s="146"/>
      <c r="AT725" s="146"/>
    </row>
    <row r="726" spans="2:46" s="145" customFormat="1" x14ac:dyDescent="0.25">
      <c r="B726" s="146"/>
      <c r="C726" s="146"/>
      <c r="D726" s="146"/>
      <c r="E726" s="146"/>
      <c r="F726" s="146"/>
      <c r="G726" s="146"/>
      <c r="H726" s="146"/>
      <c r="I726" s="146"/>
      <c r="J726" s="146"/>
      <c r="K726" s="146"/>
      <c r="L726" s="146"/>
      <c r="M726" s="146"/>
      <c r="N726" s="146"/>
      <c r="O726" s="146"/>
      <c r="P726" s="146"/>
      <c r="Q726" s="146"/>
      <c r="R726" s="146"/>
      <c r="S726" s="146"/>
      <c r="T726" s="146"/>
      <c r="U726" s="146"/>
      <c r="V726" s="146"/>
      <c r="W726" s="146"/>
      <c r="X726" s="146"/>
      <c r="Y726" s="146"/>
      <c r="Z726" s="146"/>
      <c r="AA726" s="146"/>
      <c r="AB726" s="146"/>
      <c r="AC726" s="146"/>
      <c r="AD726" s="146"/>
      <c r="AE726" s="146"/>
      <c r="AF726" s="146"/>
      <c r="AG726" s="146"/>
      <c r="AH726" s="146"/>
      <c r="AI726" s="146"/>
      <c r="AJ726" s="146"/>
      <c r="AK726" s="146"/>
      <c r="AL726" s="146"/>
      <c r="AM726" s="146"/>
      <c r="AN726" s="146"/>
      <c r="AO726" s="146"/>
      <c r="AP726" s="146"/>
      <c r="AQ726" s="146"/>
      <c r="AR726" s="146"/>
      <c r="AS726" s="146"/>
      <c r="AT726" s="146"/>
    </row>
    <row r="727" spans="2:46" s="145" customFormat="1" x14ac:dyDescent="0.25">
      <c r="B727" s="146"/>
      <c r="C727" s="146"/>
      <c r="D727" s="146"/>
      <c r="E727" s="146"/>
      <c r="F727" s="146"/>
      <c r="G727" s="146"/>
      <c r="H727" s="146"/>
      <c r="I727" s="146"/>
      <c r="J727" s="146"/>
      <c r="K727" s="146"/>
      <c r="L727" s="146"/>
      <c r="M727" s="146"/>
      <c r="N727" s="146"/>
      <c r="O727" s="146"/>
      <c r="P727" s="146"/>
      <c r="Q727" s="146"/>
      <c r="R727" s="146"/>
      <c r="S727" s="146"/>
      <c r="T727" s="146"/>
      <c r="U727" s="146"/>
      <c r="V727" s="146"/>
      <c r="W727" s="146"/>
      <c r="X727" s="146"/>
      <c r="Y727" s="146"/>
      <c r="Z727" s="146"/>
      <c r="AA727" s="146"/>
      <c r="AB727" s="146"/>
      <c r="AC727" s="146"/>
      <c r="AD727" s="146"/>
      <c r="AE727" s="146"/>
      <c r="AF727" s="146"/>
      <c r="AG727" s="146"/>
      <c r="AH727" s="146"/>
      <c r="AI727" s="146"/>
      <c r="AJ727" s="146"/>
      <c r="AK727" s="146"/>
      <c r="AL727" s="146"/>
      <c r="AM727" s="146"/>
      <c r="AN727" s="146"/>
      <c r="AO727" s="146"/>
      <c r="AP727" s="146"/>
      <c r="AQ727" s="146"/>
      <c r="AR727" s="146"/>
      <c r="AS727" s="146"/>
      <c r="AT727" s="146"/>
    </row>
    <row r="728" spans="2:46" s="145" customFormat="1" x14ac:dyDescent="0.25">
      <c r="B728" s="146"/>
      <c r="C728" s="146"/>
      <c r="D728" s="146"/>
      <c r="E728" s="146"/>
      <c r="F728" s="146"/>
      <c r="G728" s="146"/>
      <c r="H728" s="146"/>
      <c r="I728" s="146"/>
      <c r="J728" s="146"/>
      <c r="K728" s="146"/>
      <c r="L728" s="146"/>
      <c r="M728" s="146"/>
      <c r="N728" s="146"/>
      <c r="O728" s="146"/>
      <c r="P728" s="146"/>
      <c r="Q728" s="146"/>
      <c r="R728" s="146"/>
      <c r="S728" s="146"/>
      <c r="T728" s="146"/>
      <c r="U728" s="146"/>
      <c r="V728" s="146"/>
      <c r="W728" s="146"/>
      <c r="X728" s="146"/>
      <c r="Y728" s="146"/>
      <c r="Z728" s="146"/>
      <c r="AA728" s="146"/>
      <c r="AB728" s="146"/>
      <c r="AC728" s="146"/>
      <c r="AD728" s="146"/>
      <c r="AE728" s="146"/>
      <c r="AF728" s="146"/>
      <c r="AG728" s="146"/>
      <c r="AH728" s="146"/>
      <c r="AI728" s="146"/>
      <c r="AJ728" s="146"/>
      <c r="AK728" s="146"/>
      <c r="AL728" s="146"/>
      <c r="AM728" s="146"/>
      <c r="AN728" s="146"/>
      <c r="AO728" s="146"/>
      <c r="AP728" s="146"/>
      <c r="AQ728" s="146"/>
      <c r="AR728" s="146"/>
      <c r="AS728" s="146"/>
      <c r="AT728" s="146"/>
    </row>
    <row r="729" spans="2:46" s="145" customFormat="1" x14ac:dyDescent="0.25">
      <c r="B729" s="146"/>
      <c r="C729" s="146"/>
      <c r="D729" s="146"/>
      <c r="E729" s="146"/>
      <c r="F729" s="146"/>
      <c r="G729" s="146"/>
      <c r="H729" s="146"/>
      <c r="I729" s="146"/>
      <c r="J729" s="146"/>
      <c r="K729" s="146"/>
      <c r="L729" s="146"/>
      <c r="M729" s="146"/>
      <c r="N729" s="146"/>
      <c r="O729" s="146"/>
      <c r="P729" s="146"/>
      <c r="Q729" s="146"/>
      <c r="R729" s="146"/>
      <c r="S729" s="146"/>
      <c r="T729" s="146"/>
      <c r="U729" s="146"/>
      <c r="V729" s="146"/>
      <c r="W729" s="146"/>
      <c r="X729" s="146"/>
      <c r="Y729" s="146"/>
      <c r="Z729" s="146"/>
      <c r="AA729" s="146"/>
      <c r="AB729" s="146"/>
      <c r="AC729" s="146"/>
      <c r="AD729" s="146"/>
      <c r="AE729" s="146"/>
      <c r="AF729" s="146"/>
      <c r="AG729" s="146"/>
      <c r="AH729" s="146"/>
      <c r="AI729" s="146"/>
      <c r="AJ729" s="146"/>
      <c r="AK729" s="146"/>
      <c r="AL729" s="146"/>
      <c r="AM729" s="146"/>
      <c r="AN729" s="146"/>
      <c r="AO729" s="146"/>
      <c r="AP729" s="146"/>
      <c r="AQ729" s="146"/>
      <c r="AR729" s="146"/>
      <c r="AS729" s="146"/>
      <c r="AT729" s="146"/>
    </row>
    <row r="730" spans="2:46" s="145" customFormat="1" x14ac:dyDescent="0.25">
      <c r="B730" s="146"/>
      <c r="C730" s="146"/>
      <c r="D730" s="146"/>
      <c r="E730" s="146"/>
      <c r="F730" s="146"/>
      <c r="G730" s="146"/>
      <c r="H730" s="146"/>
      <c r="I730" s="146"/>
      <c r="J730" s="146"/>
      <c r="K730" s="146"/>
      <c r="L730" s="146"/>
      <c r="M730" s="146"/>
      <c r="N730" s="146"/>
      <c r="O730" s="146"/>
      <c r="P730" s="146"/>
      <c r="Q730" s="146"/>
      <c r="R730" s="146"/>
      <c r="S730" s="146"/>
      <c r="T730" s="146"/>
      <c r="U730" s="146"/>
      <c r="V730" s="146"/>
      <c r="W730" s="146"/>
      <c r="X730" s="146"/>
      <c r="Y730" s="146"/>
      <c r="Z730" s="146"/>
      <c r="AA730" s="146"/>
      <c r="AB730" s="146"/>
      <c r="AC730" s="146"/>
      <c r="AD730" s="146"/>
      <c r="AE730" s="146"/>
      <c r="AF730" s="146"/>
      <c r="AG730" s="146"/>
      <c r="AH730" s="146"/>
      <c r="AI730" s="146"/>
      <c r="AJ730" s="146"/>
      <c r="AK730" s="146"/>
      <c r="AL730" s="146"/>
      <c r="AM730" s="146"/>
      <c r="AN730" s="146"/>
      <c r="AO730" s="146"/>
      <c r="AP730" s="146"/>
      <c r="AQ730" s="146"/>
      <c r="AR730" s="146"/>
      <c r="AS730" s="146"/>
      <c r="AT730" s="146"/>
    </row>
    <row r="731" spans="2:46" s="145" customFormat="1" x14ac:dyDescent="0.25">
      <c r="B731" s="146"/>
      <c r="C731" s="146"/>
      <c r="D731" s="146"/>
      <c r="E731" s="146"/>
      <c r="F731" s="146"/>
      <c r="G731" s="146"/>
      <c r="H731" s="146"/>
      <c r="I731" s="146"/>
      <c r="J731" s="146"/>
      <c r="K731" s="146"/>
      <c r="L731" s="146"/>
      <c r="M731" s="146"/>
      <c r="N731" s="146"/>
      <c r="O731" s="146"/>
      <c r="P731" s="146"/>
      <c r="Q731" s="146"/>
      <c r="R731" s="146"/>
      <c r="S731" s="146"/>
      <c r="T731" s="146"/>
      <c r="U731" s="146"/>
      <c r="V731" s="146"/>
      <c r="W731" s="146"/>
      <c r="X731" s="146"/>
      <c r="Y731" s="146"/>
      <c r="Z731" s="146"/>
      <c r="AA731" s="146"/>
      <c r="AB731" s="146"/>
      <c r="AC731" s="146"/>
      <c r="AD731" s="146"/>
      <c r="AE731" s="146"/>
      <c r="AF731" s="146"/>
      <c r="AG731" s="146"/>
      <c r="AH731" s="146"/>
      <c r="AI731" s="146"/>
      <c r="AJ731" s="146"/>
      <c r="AK731" s="146"/>
      <c r="AL731" s="146"/>
      <c r="AM731" s="146"/>
      <c r="AN731" s="146"/>
      <c r="AO731" s="146"/>
      <c r="AP731" s="146"/>
      <c r="AQ731" s="146"/>
      <c r="AR731" s="146"/>
      <c r="AS731" s="146"/>
      <c r="AT731" s="146"/>
    </row>
    <row r="732" spans="2:46" s="145" customFormat="1" x14ac:dyDescent="0.25">
      <c r="B732" s="146"/>
      <c r="C732" s="146"/>
      <c r="D732" s="146"/>
      <c r="E732" s="146"/>
      <c r="F732" s="146"/>
      <c r="G732" s="146"/>
      <c r="H732" s="146"/>
      <c r="I732" s="146"/>
      <c r="J732" s="146"/>
      <c r="K732" s="146"/>
      <c r="L732" s="146"/>
      <c r="M732" s="146"/>
      <c r="N732" s="146"/>
      <c r="O732" s="146"/>
      <c r="P732" s="146"/>
      <c r="Q732" s="146"/>
      <c r="R732" s="146"/>
      <c r="S732" s="146"/>
      <c r="T732" s="146"/>
      <c r="U732" s="146"/>
      <c r="V732" s="146"/>
      <c r="W732" s="146"/>
      <c r="X732" s="146"/>
      <c r="Y732" s="146"/>
      <c r="Z732" s="146"/>
      <c r="AA732" s="146"/>
      <c r="AB732" s="146"/>
      <c r="AC732" s="146"/>
      <c r="AD732" s="146"/>
      <c r="AE732" s="146"/>
      <c r="AF732" s="146"/>
      <c r="AG732" s="146"/>
      <c r="AH732" s="146"/>
      <c r="AI732" s="146"/>
      <c r="AJ732" s="146"/>
      <c r="AK732" s="146"/>
      <c r="AL732" s="146"/>
      <c r="AM732" s="146"/>
      <c r="AN732" s="146"/>
      <c r="AO732" s="146"/>
      <c r="AP732" s="146"/>
      <c r="AQ732" s="146"/>
      <c r="AR732" s="146"/>
      <c r="AS732" s="146"/>
      <c r="AT732" s="146"/>
    </row>
    <row r="733" spans="2:46" s="145" customFormat="1" x14ac:dyDescent="0.25">
      <c r="B733" s="146"/>
      <c r="C733" s="146"/>
      <c r="D733" s="146"/>
      <c r="E733" s="146"/>
      <c r="F733" s="146"/>
      <c r="G733" s="146"/>
      <c r="H733" s="146"/>
      <c r="I733" s="146"/>
      <c r="J733" s="146"/>
      <c r="K733" s="146"/>
      <c r="L733" s="146"/>
      <c r="M733" s="146"/>
      <c r="N733" s="146"/>
      <c r="O733" s="146"/>
      <c r="P733" s="146"/>
      <c r="Q733" s="146"/>
      <c r="R733" s="146"/>
      <c r="S733" s="146"/>
      <c r="T733" s="146"/>
      <c r="U733" s="146"/>
      <c r="V733" s="146"/>
      <c r="W733" s="146"/>
      <c r="X733" s="146"/>
      <c r="Y733" s="146"/>
      <c r="Z733" s="146"/>
      <c r="AA733" s="146"/>
      <c r="AB733" s="146"/>
      <c r="AC733" s="146"/>
      <c r="AD733" s="146"/>
      <c r="AE733" s="146"/>
      <c r="AF733" s="146"/>
      <c r="AG733" s="146"/>
      <c r="AH733" s="146"/>
      <c r="AI733" s="146"/>
      <c r="AJ733" s="146"/>
      <c r="AK733" s="146"/>
      <c r="AL733" s="146"/>
      <c r="AM733" s="146"/>
      <c r="AN733" s="146"/>
      <c r="AO733" s="146"/>
      <c r="AP733" s="146"/>
      <c r="AQ733" s="146"/>
      <c r="AR733" s="146"/>
      <c r="AS733" s="146"/>
      <c r="AT733" s="146"/>
    </row>
    <row r="734" spans="2:46" s="145" customFormat="1" x14ac:dyDescent="0.25">
      <c r="B734" s="146"/>
      <c r="C734" s="146"/>
      <c r="D734" s="146"/>
      <c r="E734" s="146"/>
      <c r="F734" s="146"/>
      <c r="G734" s="146"/>
      <c r="H734" s="146"/>
      <c r="I734" s="146"/>
      <c r="J734" s="146"/>
      <c r="K734" s="146"/>
      <c r="L734" s="146"/>
      <c r="M734" s="146"/>
      <c r="N734" s="146"/>
      <c r="O734" s="146"/>
      <c r="P734" s="146"/>
      <c r="Q734" s="146"/>
      <c r="R734" s="146"/>
      <c r="S734" s="146"/>
      <c r="T734" s="146"/>
      <c r="U734" s="146"/>
      <c r="V734" s="146"/>
      <c r="W734" s="146"/>
      <c r="X734" s="146"/>
      <c r="Y734" s="146"/>
      <c r="Z734" s="146"/>
      <c r="AA734" s="146"/>
      <c r="AB734" s="146"/>
      <c r="AC734" s="146"/>
      <c r="AD734" s="146"/>
      <c r="AE734" s="146"/>
      <c r="AF734" s="146"/>
      <c r="AG734" s="146"/>
      <c r="AH734" s="146"/>
      <c r="AI734" s="146"/>
      <c r="AJ734" s="146"/>
      <c r="AK734" s="146"/>
      <c r="AL734" s="146"/>
      <c r="AM734" s="146"/>
      <c r="AN734" s="146"/>
      <c r="AO734" s="146"/>
      <c r="AP734" s="146"/>
      <c r="AQ734" s="146"/>
      <c r="AR734" s="146"/>
      <c r="AS734" s="146"/>
      <c r="AT734" s="146"/>
    </row>
    <row r="735" spans="2:46" s="145" customFormat="1" x14ac:dyDescent="0.25">
      <c r="B735" s="146"/>
      <c r="C735" s="146"/>
      <c r="D735" s="146"/>
      <c r="E735" s="146"/>
      <c r="F735" s="146"/>
      <c r="G735" s="146"/>
      <c r="H735" s="146"/>
      <c r="I735" s="146"/>
      <c r="J735" s="146"/>
      <c r="K735" s="146"/>
      <c r="L735" s="146"/>
      <c r="M735" s="146"/>
      <c r="N735" s="146"/>
      <c r="O735" s="146"/>
      <c r="P735" s="146"/>
      <c r="Q735" s="146"/>
      <c r="R735" s="146"/>
      <c r="S735" s="146"/>
      <c r="T735" s="146"/>
      <c r="U735" s="146"/>
      <c r="V735" s="146"/>
      <c r="W735" s="146"/>
      <c r="X735" s="146"/>
      <c r="Y735" s="146"/>
      <c r="Z735" s="146"/>
      <c r="AA735" s="146"/>
      <c r="AB735" s="146"/>
      <c r="AC735" s="146"/>
      <c r="AD735" s="146"/>
      <c r="AE735" s="146"/>
      <c r="AF735" s="146"/>
      <c r="AG735" s="146"/>
      <c r="AH735" s="146"/>
      <c r="AI735" s="146"/>
      <c r="AJ735" s="146"/>
      <c r="AK735" s="146"/>
      <c r="AL735" s="146"/>
      <c r="AM735" s="146"/>
      <c r="AN735" s="146"/>
      <c r="AO735" s="146"/>
      <c r="AP735" s="146"/>
      <c r="AQ735" s="146"/>
      <c r="AR735" s="146"/>
      <c r="AS735" s="146"/>
      <c r="AT735" s="146"/>
    </row>
    <row r="736" spans="2:46" s="145" customFormat="1" x14ac:dyDescent="0.25">
      <c r="B736" s="146"/>
      <c r="C736" s="146"/>
      <c r="D736" s="146"/>
      <c r="E736" s="146"/>
      <c r="F736" s="146"/>
      <c r="G736" s="146"/>
      <c r="H736" s="146"/>
      <c r="I736" s="146"/>
      <c r="J736" s="146"/>
      <c r="K736" s="146"/>
      <c r="L736" s="146"/>
      <c r="M736" s="146"/>
      <c r="N736" s="146"/>
      <c r="O736" s="146"/>
      <c r="P736" s="146"/>
      <c r="Q736" s="146"/>
      <c r="R736" s="146"/>
      <c r="S736" s="146"/>
      <c r="T736" s="146"/>
      <c r="U736" s="146"/>
      <c r="V736" s="146"/>
      <c r="W736" s="146"/>
      <c r="X736" s="146"/>
      <c r="Y736" s="146"/>
      <c r="Z736" s="146"/>
      <c r="AA736" s="146"/>
      <c r="AB736" s="146"/>
      <c r="AC736" s="146"/>
      <c r="AD736" s="146"/>
      <c r="AE736" s="146"/>
      <c r="AF736" s="146"/>
      <c r="AG736" s="146"/>
      <c r="AH736" s="146"/>
      <c r="AI736" s="146"/>
      <c r="AJ736" s="146"/>
      <c r="AK736" s="146"/>
      <c r="AL736" s="146"/>
      <c r="AM736" s="146"/>
      <c r="AN736" s="146"/>
      <c r="AO736" s="146"/>
      <c r="AP736" s="146"/>
      <c r="AQ736" s="146"/>
      <c r="AR736" s="146"/>
      <c r="AS736" s="146"/>
      <c r="AT736" s="146"/>
    </row>
    <row r="737" spans="2:46" s="145" customFormat="1" x14ac:dyDescent="0.25">
      <c r="B737" s="146"/>
      <c r="C737" s="146"/>
      <c r="D737" s="146"/>
      <c r="E737" s="146"/>
      <c r="F737" s="146"/>
      <c r="G737" s="146"/>
      <c r="H737" s="146"/>
      <c r="I737" s="146"/>
      <c r="J737" s="146"/>
      <c r="K737" s="146"/>
      <c r="L737" s="146"/>
      <c r="M737" s="146"/>
      <c r="N737" s="146"/>
      <c r="O737" s="146"/>
      <c r="P737" s="146"/>
      <c r="Q737" s="146"/>
      <c r="R737" s="146"/>
      <c r="S737" s="146"/>
      <c r="T737" s="146"/>
      <c r="U737" s="146"/>
      <c r="V737" s="146"/>
      <c r="W737" s="146"/>
      <c r="X737" s="146"/>
      <c r="Y737" s="146"/>
      <c r="Z737" s="146"/>
      <c r="AA737" s="146"/>
      <c r="AB737" s="146"/>
      <c r="AC737" s="146"/>
      <c r="AD737" s="146"/>
      <c r="AE737" s="146"/>
      <c r="AF737" s="146"/>
      <c r="AG737" s="146"/>
      <c r="AH737" s="146"/>
      <c r="AI737" s="146"/>
      <c r="AJ737" s="146"/>
      <c r="AK737" s="146"/>
      <c r="AL737" s="146"/>
      <c r="AM737" s="146"/>
      <c r="AN737" s="146"/>
      <c r="AO737" s="146"/>
      <c r="AP737" s="146"/>
      <c r="AQ737" s="146"/>
      <c r="AR737" s="146"/>
      <c r="AS737" s="146"/>
      <c r="AT737" s="146"/>
    </row>
    <row r="738" spans="2:46" s="145" customFormat="1" x14ac:dyDescent="0.25">
      <c r="B738" s="146"/>
      <c r="C738" s="146"/>
      <c r="D738" s="146"/>
      <c r="E738" s="146"/>
      <c r="F738" s="146"/>
      <c r="G738" s="146"/>
      <c r="H738" s="146"/>
      <c r="I738" s="146"/>
      <c r="J738" s="146"/>
      <c r="K738" s="146"/>
      <c r="L738" s="146"/>
      <c r="M738" s="146"/>
      <c r="N738" s="146"/>
      <c r="O738" s="146"/>
      <c r="P738" s="146"/>
      <c r="Q738" s="146"/>
      <c r="R738" s="146"/>
      <c r="S738" s="146"/>
      <c r="T738" s="146"/>
      <c r="U738" s="146"/>
      <c r="V738" s="146"/>
      <c r="W738" s="146"/>
      <c r="X738" s="146"/>
      <c r="Y738" s="146"/>
      <c r="Z738" s="146"/>
      <c r="AA738" s="146"/>
      <c r="AB738" s="146"/>
      <c r="AC738" s="146"/>
      <c r="AD738" s="146"/>
      <c r="AE738" s="146"/>
      <c r="AF738" s="146"/>
      <c r="AG738" s="146"/>
      <c r="AH738" s="146"/>
      <c r="AI738" s="146"/>
      <c r="AJ738" s="146"/>
      <c r="AK738" s="146"/>
      <c r="AL738" s="146"/>
      <c r="AM738" s="146"/>
      <c r="AN738" s="146"/>
      <c r="AO738" s="146"/>
      <c r="AP738" s="146"/>
      <c r="AQ738" s="146"/>
      <c r="AR738" s="146"/>
      <c r="AS738" s="146"/>
      <c r="AT738" s="146"/>
    </row>
    <row r="739" spans="2:46" s="145" customFormat="1" x14ac:dyDescent="0.25">
      <c r="B739" s="146"/>
      <c r="C739" s="146"/>
      <c r="D739" s="146"/>
      <c r="E739" s="146"/>
      <c r="F739" s="146"/>
      <c r="G739" s="146"/>
      <c r="H739" s="146"/>
      <c r="I739" s="146"/>
      <c r="J739" s="146"/>
      <c r="K739" s="146"/>
      <c r="L739" s="146"/>
      <c r="M739" s="146"/>
      <c r="N739" s="146"/>
      <c r="O739" s="146"/>
      <c r="P739" s="146"/>
      <c r="Q739" s="146"/>
      <c r="R739" s="146"/>
      <c r="S739" s="146"/>
      <c r="T739" s="146"/>
      <c r="U739" s="146"/>
      <c r="V739" s="146"/>
      <c r="W739" s="146"/>
      <c r="X739" s="146"/>
      <c r="Y739" s="146"/>
      <c r="Z739" s="146"/>
      <c r="AA739" s="146"/>
      <c r="AB739" s="146"/>
      <c r="AC739" s="146"/>
      <c r="AD739" s="146"/>
      <c r="AE739" s="146"/>
      <c r="AF739" s="146"/>
      <c r="AG739" s="146"/>
      <c r="AH739" s="146"/>
      <c r="AI739" s="146"/>
      <c r="AJ739" s="146"/>
      <c r="AK739" s="146"/>
      <c r="AL739" s="146"/>
      <c r="AM739" s="146"/>
      <c r="AN739" s="146"/>
      <c r="AO739" s="146"/>
      <c r="AP739" s="146"/>
      <c r="AQ739" s="146"/>
      <c r="AR739" s="146"/>
      <c r="AS739" s="146"/>
      <c r="AT739" s="146"/>
    </row>
    <row r="740" spans="2:46" s="145" customFormat="1" x14ac:dyDescent="0.25">
      <c r="B740" s="146"/>
      <c r="C740" s="146"/>
      <c r="D740" s="146"/>
      <c r="E740" s="146"/>
      <c r="F740" s="146"/>
      <c r="G740" s="146"/>
      <c r="H740" s="146"/>
      <c r="I740" s="146"/>
      <c r="J740" s="146"/>
      <c r="K740" s="146"/>
      <c r="L740" s="146"/>
      <c r="M740" s="146"/>
      <c r="N740" s="146"/>
      <c r="O740" s="146"/>
      <c r="P740" s="146"/>
      <c r="Q740" s="146"/>
      <c r="R740" s="146"/>
      <c r="S740" s="146"/>
      <c r="T740" s="146"/>
      <c r="U740" s="146"/>
      <c r="V740" s="146"/>
      <c r="W740" s="146"/>
      <c r="X740" s="146"/>
      <c r="Y740" s="146"/>
      <c r="Z740" s="146"/>
      <c r="AA740" s="146"/>
      <c r="AB740" s="146"/>
      <c r="AC740" s="146"/>
      <c r="AD740" s="146"/>
      <c r="AE740" s="146"/>
      <c r="AF740" s="146"/>
      <c r="AG740" s="146"/>
      <c r="AH740" s="146"/>
      <c r="AI740" s="146"/>
      <c r="AJ740" s="146"/>
      <c r="AK740" s="146"/>
      <c r="AL740" s="146"/>
      <c r="AM740" s="146"/>
      <c r="AN740" s="146"/>
      <c r="AO740" s="146"/>
      <c r="AP740" s="146"/>
      <c r="AQ740" s="146"/>
      <c r="AR740" s="146"/>
      <c r="AS740" s="146"/>
      <c r="AT740" s="146"/>
    </row>
    <row r="741" spans="2:46" s="145" customFormat="1" x14ac:dyDescent="0.25">
      <c r="B741" s="146"/>
      <c r="C741" s="146"/>
      <c r="D741" s="146"/>
      <c r="E741" s="146"/>
      <c r="F741" s="146"/>
      <c r="G741" s="146"/>
      <c r="H741" s="146"/>
      <c r="I741" s="146"/>
      <c r="J741" s="146"/>
      <c r="K741" s="146"/>
      <c r="L741" s="146"/>
      <c r="M741" s="146"/>
      <c r="N741" s="146"/>
      <c r="O741" s="146"/>
      <c r="P741" s="146"/>
      <c r="Q741" s="146"/>
      <c r="R741" s="146"/>
      <c r="S741" s="146"/>
      <c r="T741" s="146"/>
      <c r="U741" s="146"/>
      <c r="V741" s="146"/>
      <c r="W741" s="146"/>
      <c r="X741" s="146"/>
      <c r="Y741" s="146"/>
      <c r="Z741" s="146"/>
      <c r="AA741" s="146"/>
      <c r="AB741" s="146"/>
      <c r="AC741" s="146"/>
      <c r="AD741" s="146"/>
      <c r="AE741" s="146"/>
      <c r="AF741" s="146"/>
      <c r="AG741" s="146"/>
      <c r="AH741" s="146"/>
      <c r="AI741" s="146"/>
      <c r="AJ741" s="146"/>
      <c r="AK741" s="146"/>
      <c r="AL741" s="146"/>
      <c r="AM741" s="146"/>
      <c r="AN741" s="146"/>
      <c r="AO741" s="146"/>
      <c r="AP741" s="146"/>
      <c r="AQ741" s="146"/>
      <c r="AR741" s="146"/>
      <c r="AS741" s="146"/>
      <c r="AT741" s="146"/>
    </row>
    <row r="742" spans="2:46" s="145" customFormat="1" x14ac:dyDescent="0.25">
      <c r="B742" s="146"/>
      <c r="C742" s="146"/>
      <c r="D742" s="146"/>
      <c r="E742" s="146"/>
      <c r="F742" s="146"/>
      <c r="G742" s="146"/>
      <c r="H742" s="146"/>
      <c r="I742" s="146"/>
      <c r="J742" s="146"/>
      <c r="K742" s="146"/>
      <c r="L742" s="146"/>
      <c r="M742" s="146"/>
      <c r="N742" s="146"/>
      <c r="O742" s="146"/>
      <c r="P742" s="146"/>
      <c r="Q742" s="146"/>
      <c r="R742" s="146"/>
      <c r="S742" s="146"/>
      <c r="T742" s="146"/>
      <c r="U742" s="146"/>
      <c r="V742" s="146"/>
      <c r="W742" s="146"/>
      <c r="X742" s="146"/>
      <c r="Y742" s="146"/>
      <c r="Z742" s="146"/>
      <c r="AA742" s="146"/>
      <c r="AB742" s="146"/>
      <c r="AC742" s="146"/>
      <c r="AD742" s="146"/>
      <c r="AE742" s="146"/>
      <c r="AF742" s="146"/>
      <c r="AG742" s="146"/>
      <c r="AH742" s="146"/>
      <c r="AI742" s="146"/>
      <c r="AJ742" s="146"/>
      <c r="AK742" s="146"/>
      <c r="AL742" s="146"/>
      <c r="AM742" s="146"/>
      <c r="AN742" s="146"/>
      <c r="AO742" s="146"/>
      <c r="AP742" s="146"/>
      <c r="AQ742" s="146"/>
      <c r="AR742" s="146"/>
      <c r="AS742" s="146"/>
      <c r="AT742" s="146"/>
    </row>
    <row r="743" spans="2:46" s="145" customFormat="1" x14ac:dyDescent="0.25">
      <c r="B743" s="146"/>
      <c r="C743" s="146"/>
      <c r="D743" s="146"/>
      <c r="E743" s="146"/>
      <c r="F743" s="146"/>
      <c r="G743" s="146"/>
      <c r="H743" s="146"/>
      <c r="I743" s="146"/>
      <c r="J743" s="146"/>
      <c r="K743" s="146"/>
      <c r="L743" s="146"/>
      <c r="M743" s="146"/>
      <c r="N743" s="146"/>
      <c r="O743" s="146"/>
      <c r="P743" s="146"/>
      <c r="Q743" s="146"/>
      <c r="R743" s="146"/>
      <c r="S743" s="146"/>
      <c r="T743" s="146"/>
      <c r="U743" s="146"/>
      <c r="V743" s="146"/>
      <c r="W743" s="146"/>
      <c r="X743" s="146"/>
      <c r="Y743" s="146"/>
      <c r="Z743" s="146"/>
      <c r="AA743" s="146"/>
      <c r="AB743" s="146"/>
      <c r="AC743" s="146"/>
      <c r="AD743" s="146"/>
      <c r="AE743" s="146"/>
      <c r="AF743" s="146"/>
      <c r="AG743" s="146"/>
      <c r="AH743" s="146"/>
      <c r="AI743" s="146"/>
      <c r="AJ743" s="146"/>
      <c r="AK743" s="146"/>
      <c r="AL743" s="146"/>
      <c r="AM743" s="146"/>
      <c r="AN743" s="146"/>
      <c r="AO743" s="146"/>
      <c r="AP743" s="146"/>
      <c r="AQ743" s="146"/>
      <c r="AR743" s="146"/>
      <c r="AS743" s="146"/>
      <c r="AT743" s="146"/>
    </row>
    <row r="744" spans="2:46" s="145" customFormat="1" x14ac:dyDescent="0.25">
      <c r="B744" s="146"/>
      <c r="C744" s="146"/>
      <c r="D744" s="146"/>
      <c r="E744" s="146"/>
      <c r="F744" s="146"/>
      <c r="G744" s="146"/>
      <c r="H744" s="146"/>
      <c r="I744" s="146"/>
      <c r="J744" s="146"/>
      <c r="K744" s="146"/>
      <c r="L744" s="146"/>
      <c r="M744" s="146"/>
      <c r="N744" s="146"/>
      <c r="O744" s="146"/>
      <c r="P744" s="146"/>
      <c r="Q744" s="146"/>
      <c r="R744" s="146"/>
      <c r="S744" s="146"/>
      <c r="T744" s="146"/>
      <c r="U744" s="146"/>
      <c r="V744" s="146"/>
      <c r="W744" s="146"/>
      <c r="X744" s="146"/>
      <c r="Y744" s="146"/>
      <c r="Z744" s="146"/>
      <c r="AA744" s="146"/>
      <c r="AB744" s="146"/>
      <c r="AC744" s="146"/>
      <c r="AD744" s="146"/>
      <c r="AE744" s="146"/>
      <c r="AF744" s="146"/>
      <c r="AG744" s="146"/>
      <c r="AH744" s="146"/>
      <c r="AI744" s="146"/>
      <c r="AJ744" s="146"/>
      <c r="AK744" s="146"/>
      <c r="AL744" s="146"/>
      <c r="AM744" s="146"/>
      <c r="AN744" s="146"/>
      <c r="AO744" s="146"/>
      <c r="AP744" s="146"/>
      <c r="AQ744" s="146"/>
      <c r="AR744" s="146"/>
      <c r="AS744" s="146"/>
      <c r="AT744" s="146"/>
    </row>
    <row r="745" spans="2:46" s="145" customFormat="1" x14ac:dyDescent="0.25">
      <c r="B745" s="146"/>
      <c r="C745" s="146"/>
      <c r="D745" s="146"/>
      <c r="E745" s="146"/>
      <c r="F745" s="146"/>
      <c r="G745" s="146"/>
      <c r="H745" s="146"/>
      <c r="I745" s="146"/>
      <c r="J745" s="146"/>
      <c r="K745" s="146"/>
      <c r="L745" s="146"/>
      <c r="M745" s="146"/>
      <c r="N745" s="146"/>
      <c r="O745" s="146"/>
      <c r="P745" s="146"/>
      <c r="Q745" s="146"/>
      <c r="R745" s="146"/>
      <c r="S745" s="146"/>
      <c r="T745" s="146"/>
      <c r="U745" s="146"/>
      <c r="V745" s="146"/>
      <c r="W745" s="146"/>
      <c r="X745" s="146"/>
      <c r="Y745" s="146"/>
      <c r="Z745" s="146"/>
      <c r="AA745" s="146"/>
      <c r="AB745" s="146"/>
      <c r="AC745" s="146"/>
      <c r="AD745" s="146"/>
      <c r="AE745" s="146"/>
      <c r="AF745" s="146"/>
      <c r="AG745" s="146"/>
      <c r="AH745" s="146"/>
      <c r="AI745" s="146"/>
      <c r="AJ745" s="146"/>
      <c r="AK745" s="146"/>
      <c r="AL745" s="146"/>
      <c r="AM745" s="146"/>
      <c r="AN745" s="146"/>
      <c r="AO745" s="146"/>
      <c r="AP745" s="146"/>
      <c r="AQ745" s="146"/>
      <c r="AR745" s="146"/>
      <c r="AS745" s="146"/>
      <c r="AT745" s="146"/>
    </row>
    <row r="746" spans="2:46" s="145" customFormat="1" x14ac:dyDescent="0.25">
      <c r="B746" s="146"/>
      <c r="C746" s="146"/>
      <c r="D746" s="146"/>
      <c r="E746" s="146"/>
      <c r="F746" s="146"/>
      <c r="G746" s="146"/>
      <c r="H746" s="146"/>
      <c r="I746" s="146"/>
      <c r="J746" s="146"/>
      <c r="K746" s="146"/>
      <c r="L746" s="146"/>
      <c r="M746" s="146"/>
      <c r="N746" s="146"/>
      <c r="O746" s="146"/>
      <c r="P746" s="146"/>
      <c r="Q746" s="146"/>
      <c r="R746" s="146"/>
      <c r="S746" s="146"/>
      <c r="T746" s="146"/>
      <c r="U746" s="146"/>
      <c r="V746" s="146"/>
      <c r="W746" s="146"/>
      <c r="X746" s="146"/>
      <c r="Y746" s="146"/>
      <c r="Z746" s="146"/>
      <c r="AA746" s="146"/>
      <c r="AB746" s="146"/>
      <c r="AC746" s="146"/>
      <c r="AD746" s="146"/>
      <c r="AE746" s="146"/>
      <c r="AF746" s="146"/>
      <c r="AG746" s="146"/>
      <c r="AH746" s="146"/>
      <c r="AI746" s="146"/>
      <c r="AJ746" s="146"/>
      <c r="AK746" s="146"/>
      <c r="AL746" s="146"/>
      <c r="AM746" s="146"/>
      <c r="AN746" s="146"/>
      <c r="AO746" s="146"/>
      <c r="AP746" s="146"/>
      <c r="AQ746" s="146"/>
      <c r="AR746" s="146"/>
      <c r="AS746" s="146"/>
      <c r="AT746" s="146"/>
    </row>
    <row r="747" spans="2:46" s="145" customFormat="1" x14ac:dyDescent="0.25">
      <c r="B747" s="146"/>
      <c r="C747" s="146"/>
      <c r="D747" s="146"/>
      <c r="E747" s="146"/>
      <c r="F747" s="146"/>
      <c r="G747" s="146"/>
      <c r="H747" s="146"/>
      <c r="I747" s="146"/>
      <c r="J747" s="146"/>
      <c r="K747" s="146"/>
      <c r="L747" s="146"/>
      <c r="M747" s="146"/>
      <c r="N747" s="146"/>
      <c r="O747" s="146"/>
      <c r="P747" s="146"/>
      <c r="Q747" s="146"/>
      <c r="R747" s="146"/>
      <c r="S747" s="146"/>
      <c r="T747" s="146"/>
      <c r="U747" s="146"/>
      <c r="V747" s="146"/>
      <c r="W747" s="146"/>
      <c r="X747" s="146"/>
      <c r="Y747" s="146"/>
      <c r="Z747" s="146"/>
      <c r="AA747" s="146"/>
      <c r="AB747" s="146"/>
      <c r="AC747" s="146"/>
      <c r="AD747" s="146"/>
      <c r="AE747" s="146"/>
      <c r="AF747" s="146"/>
      <c r="AG747" s="146"/>
      <c r="AH747" s="146"/>
      <c r="AI747" s="146"/>
      <c r="AJ747" s="146"/>
      <c r="AK747" s="146"/>
      <c r="AL747" s="146"/>
      <c r="AM747" s="146"/>
      <c r="AN747" s="146"/>
      <c r="AO747" s="146"/>
      <c r="AP747" s="146"/>
      <c r="AQ747" s="146"/>
      <c r="AR747" s="146"/>
      <c r="AS747" s="146"/>
      <c r="AT747" s="146"/>
    </row>
    <row r="748" spans="2:46" s="145" customFormat="1" x14ac:dyDescent="0.25">
      <c r="B748" s="146"/>
      <c r="C748" s="146"/>
      <c r="D748" s="146"/>
      <c r="E748" s="146"/>
      <c r="F748" s="146"/>
      <c r="G748" s="146"/>
      <c r="H748" s="146"/>
      <c r="I748" s="146"/>
      <c r="J748" s="146"/>
      <c r="K748" s="146"/>
      <c r="L748" s="146"/>
      <c r="M748" s="146"/>
      <c r="N748" s="146"/>
      <c r="O748" s="146"/>
      <c r="P748" s="146"/>
      <c r="Q748" s="146"/>
      <c r="R748" s="146"/>
      <c r="S748" s="146"/>
      <c r="T748" s="146"/>
      <c r="U748" s="146"/>
      <c r="V748" s="146"/>
      <c r="W748" s="146"/>
      <c r="X748" s="146"/>
      <c r="Y748" s="146"/>
      <c r="Z748" s="146"/>
      <c r="AA748" s="146"/>
      <c r="AB748" s="146"/>
      <c r="AC748" s="146"/>
      <c r="AD748" s="146"/>
      <c r="AE748" s="146"/>
      <c r="AF748" s="146"/>
      <c r="AG748" s="146"/>
      <c r="AH748" s="146"/>
      <c r="AI748" s="146"/>
      <c r="AJ748" s="146"/>
      <c r="AK748" s="146"/>
      <c r="AL748" s="146"/>
      <c r="AM748" s="146"/>
      <c r="AN748" s="146"/>
      <c r="AO748" s="146"/>
      <c r="AP748" s="146"/>
      <c r="AQ748" s="146"/>
      <c r="AR748" s="146"/>
      <c r="AS748" s="146"/>
      <c r="AT748" s="146"/>
    </row>
  </sheetData>
  <mergeCells count="32">
    <mergeCell ref="AM5:AN5"/>
    <mergeCell ref="AO5:AT5"/>
    <mergeCell ref="C6:D6"/>
    <mergeCell ref="E6:F6"/>
    <mergeCell ref="G6:H6"/>
    <mergeCell ref="I6:J6"/>
    <mergeCell ref="K6:L6"/>
    <mergeCell ref="M6:N6"/>
    <mergeCell ref="O6:P6"/>
    <mergeCell ref="Q6:R6"/>
    <mergeCell ref="C5:H5"/>
    <mergeCell ref="I5:N5"/>
    <mergeCell ref="O5:T5"/>
    <mergeCell ref="U5:Z5"/>
    <mergeCell ref="AA5:AF5"/>
    <mergeCell ref="AG5:AL5"/>
    <mergeCell ref="AQ6:AR6"/>
    <mergeCell ref="AS6:AT6"/>
    <mergeCell ref="B542:H542"/>
    <mergeCell ref="B543:H543"/>
    <mergeCell ref="AE6:AF6"/>
    <mergeCell ref="AG6:AH6"/>
    <mergeCell ref="AI6:AJ6"/>
    <mergeCell ref="AK6:AL6"/>
    <mergeCell ref="AM6:AN6"/>
    <mergeCell ref="AO6:AP6"/>
    <mergeCell ref="S6:T6"/>
    <mergeCell ref="U6:V6"/>
    <mergeCell ref="W6:X6"/>
    <mergeCell ref="Y6:Z6"/>
    <mergeCell ref="AA6:AB6"/>
    <mergeCell ref="AC6:AD6"/>
  </mergeCells>
  <pageMargins left="0.11811023622047245" right="0.11811023622047245" top="0.78740157480314965" bottom="0.74803149606299213" header="0.31496062992125984" footer="0.31496062992125984"/>
  <pageSetup paperSize="9" scale="68" fitToWidth="3" fitToHeight="10" pageOrder="overThenDown" orientation="landscape" r:id="rId1"/>
  <headerFooter scaleWithDoc="0" alignWithMargins="0">
    <oddHeader>&amp;L&amp;"-,Negrita"&amp;16&amp;K00-049Turistas daneses alojados en Tenerife por zona y tipología de alojamiento</oddHeader>
    <oddFooter>&amp;L&amp;G&amp;R&amp;K00-023&amp;P</oddFooter>
  </headerFooter>
  <colBreaks count="2" manualBreakCount="2">
    <brk id="8" min="4" max="233" man="1"/>
    <brk id="26" min="4" max="233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7" id="{B0F54239-8AE8-4212-B8BB-D8CB86B30A9C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D8:D20</xm:sqref>
        </x14:conditionalFormatting>
        <x14:conditionalFormatting xmlns:xm="http://schemas.microsoft.com/office/excel/2006/main">
          <x14:cfRule type="expression" priority="16" id="{A8FA9E7A-55F6-4005-BE25-91C2F755473D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T20 R20 P20 N20 L20 J20 H20 F20 V20</xm:sqref>
        </x14:conditionalFormatting>
        <x14:conditionalFormatting xmlns:xm="http://schemas.microsoft.com/office/excel/2006/main">
          <x14:cfRule type="expression" priority="15" id="{7E57F944-18C8-4966-833A-C7ECCDEE02AA}">
            <xm:f>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AL20 AJ20 AH20 AF20 AD20 AB20 Z20</xm:sqref>
        </x14:conditionalFormatting>
        <x14:conditionalFormatting xmlns:xm="http://schemas.microsoft.com/office/excel/2006/main">
          <x14:cfRule type="expression" priority="14" id="{6359344C-8F31-4B7E-BAF7-74999C0DDE02}">
            <xm:f>AN$5='Menú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AT20 AR20 AP20 AN20</xm:sqref>
        </x14:conditionalFormatting>
        <x14:conditionalFormatting xmlns:xm="http://schemas.microsoft.com/office/excel/2006/main">
          <x14:cfRule type="expression" priority="13" id="{D9F476E3-DE8D-4616-926E-B47CFA9EC09D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X20</xm:sqref>
        </x14:conditionalFormatting>
        <x14:conditionalFormatting xmlns:xm="http://schemas.microsoft.com/office/excel/2006/main">
          <x14:cfRule type="expression" priority="12" id="{213F9D8D-CCEA-43A0-A794-95FEE5B6D706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F8:F19</xm:sqref>
        </x14:conditionalFormatting>
        <x14:conditionalFormatting xmlns:xm="http://schemas.microsoft.com/office/excel/2006/main">
          <x14:cfRule type="expression" priority="11" id="{13213F47-C780-4142-9B70-FC67710757B5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H8:H19</xm:sqref>
        </x14:conditionalFormatting>
        <x14:conditionalFormatting xmlns:xm="http://schemas.microsoft.com/office/excel/2006/main">
          <x14:cfRule type="expression" priority="10" id="{9239878E-1556-4C3F-948B-BA38EEB31201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J8:J19</xm:sqref>
        </x14:conditionalFormatting>
        <x14:conditionalFormatting xmlns:xm="http://schemas.microsoft.com/office/excel/2006/main">
          <x14:cfRule type="expression" priority="9" id="{AF12FB9A-023C-49A7-A264-9315823BFA6C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L8:L19</xm:sqref>
        </x14:conditionalFormatting>
        <x14:conditionalFormatting xmlns:xm="http://schemas.microsoft.com/office/excel/2006/main">
          <x14:cfRule type="expression" priority="8" id="{CBF3CCDC-3C76-4118-8649-EDF0B6EB8EED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N8:N19</xm:sqref>
        </x14:conditionalFormatting>
        <x14:conditionalFormatting xmlns:xm="http://schemas.microsoft.com/office/excel/2006/main">
          <x14:cfRule type="expression" priority="7" id="{2CCC288F-BF73-4AC2-90BF-DB0738860B78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P8:P19</xm:sqref>
        </x14:conditionalFormatting>
        <x14:conditionalFormatting xmlns:xm="http://schemas.microsoft.com/office/excel/2006/main">
          <x14:cfRule type="expression" priority="6" id="{BBF668C9-5EBE-4881-84E8-ED9704B9803F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R8:R19</xm:sqref>
        </x14:conditionalFormatting>
        <x14:conditionalFormatting xmlns:xm="http://schemas.microsoft.com/office/excel/2006/main">
          <x14:cfRule type="expression" priority="5" id="{0B4F39DF-2AA8-4586-ACCF-80ACBE4D795A}">
            <xm:f>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T8:T19</xm:sqref>
        </x14:conditionalFormatting>
        <x14:conditionalFormatting xmlns:xm="http://schemas.microsoft.com/office/excel/2006/main">
          <x14:cfRule type="expression" priority="4" id="{B683A66B-99C0-42E6-B345-0CC257482C06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V8:V19</xm:sqref>
        </x14:conditionalFormatting>
        <x14:conditionalFormatting xmlns:xm="http://schemas.microsoft.com/office/excel/2006/main">
          <x14:cfRule type="expression" priority="3" id="{2C47B95C-21D9-40B1-A532-5523E31B4EB6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X8:X19</xm:sqref>
        </x14:conditionalFormatting>
        <x14:conditionalFormatting xmlns:xm="http://schemas.microsoft.com/office/excel/2006/main">
          <x14:cfRule type="expression" priority="2" id="{35D058B6-FF77-4D70-87C2-1C9CEB6E0627}">
            <xm:f>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Z8:Z19</xm:sqref>
        </x14:conditionalFormatting>
        <x14:conditionalFormatting xmlns:xm="http://schemas.microsoft.com/office/excel/2006/main">
          <x14:cfRule type="expression" priority="1" id="{95986FB2-0E91-4370-940D-A7C7BF700AC1}">
            <xm:f>AB$5='Menú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AT8:AT19 AR8:AR19 AP8:AP19 AN8:AN19 AL8:AL19 AJ8:AJ19 AH8:AH19 AF8:AF19 AD8:AD19 AB8:AB19</xm:sqref>
        </x14:conditionalFormatting>
      </x14:conditionalFormattings>
    </ext>
  </extLst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EC7A3B1-E658-4F66-98D3-68B059192088}">
  <sheetPr>
    <pageSetUpPr fitToPage="1"/>
  </sheetPr>
  <dimension ref="A1:H177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8" width="11" style="38" customWidth="1"/>
  </cols>
  <sheetData>
    <row r="1" spans="2:8" ht="30" customHeight="1" x14ac:dyDescent="0.25"/>
    <row r="3" spans="2:8" s="4" customFormat="1" ht="21.75" customHeight="1" thickBot="1" x14ac:dyDescent="0.3">
      <c r="B3" s="589" t="s">
        <v>195</v>
      </c>
      <c r="C3" s="589"/>
      <c r="D3" s="589"/>
      <c r="E3" s="589"/>
      <c r="F3" s="589"/>
      <c r="G3" s="589"/>
      <c r="H3" s="589"/>
    </row>
    <row r="4" spans="2:8" s="4" customFormat="1" ht="6" customHeight="1" thickBot="1" x14ac:dyDescent="0.3">
      <c r="B4" s="109"/>
      <c r="C4" s="109"/>
      <c r="D4" s="109"/>
      <c r="E4" s="109"/>
      <c r="F4" s="109"/>
      <c r="G4" s="74"/>
      <c r="H4" s="193"/>
    </row>
    <row r="5" spans="2:8" s="4" customFormat="1" ht="21.75" thickBot="1" x14ac:dyDescent="0.3">
      <c r="B5" s="109"/>
      <c r="C5" s="624">
        <v>2016</v>
      </c>
      <c r="D5" s="625"/>
      <c r="E5" s="624">
        <v>2017</v>
      </c>
      <c r="F5" s="626"/>
      <c r="G5" s="627">
        <v>2018</v>
      </c>
      <c r="H5" s="628"/>
    </row>
    <row r="6" spans="2:8" s="4" customFormat="1" ht="30.75" thickBot="1" x14ac:dyDescent="0.3">
      <c r="B6" s="15"/>
      <c r="C6" s="194" t="s">
        <v>113</v>
      </c>
      <c r="D6" s="195" t="s">
        <v>52</v>
      </c>
      <c r="E6" s="194" t="s">
        <v>113</v>
      </c>
      <c r="F6" s="195" t="s">
        <v>52</v>
      </c>
      <c r="G6" s="194" t="s">
        <v>113</v>
      </c>
      <c r="H6" s="195" t="s">
        <v>52</v>
      </c>
    </row>
    <row r="7" spans="2:8" s="4" customFormat="1" x14ac:dyDescent="0.25">
      <c r="B7" s="52" t="s">
        <v>78</v>
      </c>
      <c r="C7" s="128">
        <v>15274</v>
      </c>
      <c r="D7" s="196">
        <v>-2.1211150272348656E-2</v>
      </c>
      <c r="E7" s="128">
        <v>14719</v>
      </c>
      <c r="F7" s="196">
        <v>-3.6336257692811347E-2</v>
      </c>
      <c r="G7" s="128">
        <v>12883</v>
      </c>
      <c r="H7" s="196">
        <v>-0.12473673483252934</v>
      </c>
    </row>
    <row r="8" spans="2:8" s="4" customFormat="1" x14ac:dyDescent="0.25">
      <c r="B8" s="52" t="s">
        <v>79</v>
      </c>
      <c r="C8" s="128">
        <v>15506</v>
      </c>
      <c r="D8" s="196">
        <v>-9.326939945032453E-2</v>
      </c>
      <c r="E8" s="128">
        <v>16209</v>
      </c>
      <c r="F8" s="196">
        <v>4.5337288791435615E-2</v>
      </c>
      <c r="G8" s="128">
        <v>13804</v>
      </c>
      <c r="H8" s="196">
        <v>-0.14837435992349934</v>
      </c>
    </row>
    <row r="9" spans="2:8" s="4" customFormat="1" x14ac:dyDescent="0.25">
      <c r="B9" s="52" t="s">
        <v>80</v>
      </c>
      <c r="C9" s="128">
        <v>14900</v>
      </c>
      <c r="D9" s="196">
        <v>-4.1369105063372547E-2</v>
      </c>
      <c r="E9" s="128">
        <v>13478</v>
      </c>
      <c r="F9" s="196">
        <v>-9.5436241610738271E-2</v>
      </c>
      <c r="G9" s="128">
        <v>13018</v>
      </c>
      <c r="H9" s="196">
        <v>-3.4129692832764458E-2</v>
      </c>
    </row>
    <row r="10" spans="2:8" s="4" customFormat="1" x14ac:dyDescent="0.25">
      <c r="B10" s="52" t="s">
        <v>81</v>
      </c>
      <c r="C10" s="128">
        <v>6550</v>
      </c>
      <c r="D10" s="196">
        <v>-2.8923732683817649E-3</v>
      </c>
      <c r="E10" s="128">
        <v>8162</v>
      </c>
      <c r="F10" s="196">
        <v>0.24610687022900768</v>
      </c>
      <c r="G10" s="128">
        <v>6136</v>
      </c>
      <c r="H10" s="196">
        <v>-0.24822347463856897</v>
      </c>
    </row>
    <row r="11" spans="2:8" s="4" customFormat="1" x14ac:dyDescent="0.25">
      <c r="B11" s="52" t="s">
        <v>82</v>
      </c>
      <c r="C11" s="128">
        <v>1700</v>
      </c>
      <c r="D11" s="196">
        <v>-0.20966992096699211</v>
      </c>
      <c r="E11" s="128">
        <v>2074</v>
      </c>
      <c r="F11" s="196">
        <v>0.21999999999999997</v>
      </c>
      <c r="G11" s="128">
        <v>2337</v>
      </c>
      <c r="H11" s="196">
        <v>0.12680810028929601</v>
      </c>
    </row>
    <row r="12" spans="2:8" s="4" customFormat="1" x14ac:dyDescent="0.25">
      <c r="B12" s="52" t="s">
        <v>83</v>
      </c>
      <c r="C12" s="128">
        <v>1506</v>
      </c>
      <c r="D12" s="196">
        <v>-0.25666337611056267</v>
      </c>
      <c r="E12" s="128">
        <v>1774</v>
      </c>
      <c r="F12" s="196">
        <v>0.1779548472775565</v>
      </c>
      <c r="G12" s="128">
        <v>1548</v>
      </c>
      <c r="H12" s="196">
        <v>-0.12739571589627963</v>
      </c>
    </row>
    <row r="13" spans="2:8" s="4" customFormat="1" x14ac:dyDescent="0.25">
      <c r="B13" s="52" t="s">
        <v>84</v>
      </c>
      <c r="C13" s="128">
        <v>2766</v>
      </c>
      <c r="D13" s="196">
        <v>-9.8435462842242472E-2</v>
      </c>
      <c r="E13" s="128">
        <v>2614</v>
      </c>
      <c r="F13" s="196">
        <v>-5.4953000723065748E-2</v>
      </c>
      <c r="G13" s="128">
        <v>3459</v>
      </c>
      <c r="H13" s="196">
        <v>0.32325937260902826</v>
      </c>
    </row>
    <row r="14" spans="2:8" s="4" customFormat="1" x14ac:dyDescent="0.25">
      <c r="B14" s="52" t="s">
        <v>85</v>
      </c>
      <c r="C14" s="128">
        <v>1346</v>
      </c>
      <c r="D14" s="196">
        <v>-0.28669846316905145</v>
      </c>
      <c r="E14" s="128">
        <v>1620</v>
      </c>
      <c r="F14" s="196">
        <v>0.20356612184249623</v>
      </c>
      <c r="G14" s="128">
        <v>1481</v>
      </c>
      <c r="H14" s="196">
        <v>-8.5802469135802473E-2</v>
      </c>
    </row>
    <row r="15" spans="2:8" s="4" customFormat="1" x14ac:dyDescent="0.25">
      <c r="B15" s="52" t="s">
        <v>86</v>
      </c>
      <c r="C15" s="128">
        <v>1242</v>
      </c>
      <c r="D15" s="196">
        <v>-0.41799437675726336</v>
      </c>
      <c r="E15" s="128">
        <v>1602</v>
      </c>
      <c r="F15" s="196">
        <v>0.28985507246376807</v>
      </c>
      <c r="G15" s="128">
        <v>2001</v>
      </c>
      <c r="H15" s="196">
        <v>0.24906367041198507</v>
      </c>
    </row>
    <row r="16" spans="2:8" s="4" customFormat="1" x14ac:dyDescent="0.25">
      <c r="B16" s="52" t="s">
        <v>87</v>
      </c>
      <c r="C16" s="128">
        <v>7364</v>
      </c>
      <c r="D16" s="196">
        <v>-7.00846066422528E-2</v>
      </c>
      <c r="E16" s="128">
        <v>7496</v>
      </c>
      <c r="F16" s="196">
        <v>1.7925040738729026E-2</v>
      </c>
      <c r="G16" s="128">
        <v>6218</v>
      </c>
      <c r="H16" s="196">
        <v>-0.17049092849519742</v>
      </c>
    </row>
    <row r="17" spans="1:8" s="4" customFormat="1" x14ac:dyDescent="0.25">
      <c r="B17" s="52" t="s">
        <v>88</v>
      </c>
      <c r="C17" s="128">
        <v>10050</v>
      </c>
      <c r="D17" s="196">
        <v>-7.8066232455737961E-2</v>
      </c>
      <c r="E17" s="128">
        <v>9567</v>
      </c>
      <c r="F17" s="196">
        <v>-4.8059701492537354E-2</v>
      </c>
      <c r="G17" s="128"/>
      <c r="H17" s="196"/>
    </row>
    <row r="18" spans="1:8" s="4" customFormat="1" x14ac:dyDescent="0.25">
      <c r="B18" s="52" t="s">
        <v>89</v>
      </c>
      <c r="C18" s="128">
        <v>10546</v>
      </c>
      <c r="D18" s="196">
        <v>-5.0508688214639386E-2</v>
      </c>
      <c r="E18" s="128">
        <v>10312</v>
      </c>
      <c r="F18" s="196">
        <v>-2.2188507490991882E-2</v>
      </c>
      <c r="G18" s="128"/>
      <c r="H18" s="196"/>
    </row>
    <row r="19" spans="1:8" ht="15.75" x14ac:dyDescent="0.25">
      <c r="B19" s="197" t="s">
        <v>51</v>
      </c>
      <c r="C19" s="198">
        <v>88750</v>
      </c>
      <c r="D19" s="199">
        <v>-7.562675110143624E-2</v>
      </c>
      <c r="E19" s="198">
        <v>89627</v>
      </c>
      <c r="F19" s="199">
        <v>9.8816901408451674E-3</v>
      </c>
      <c r="G19" s="198">
        <v>62885</v>
      </c>
      <c r="H19" s="199">
        <v>-9.8397086654814503E-2</v>
      </c>
    </row>
    <row r="20" spans="1:8" ht="6" customHeight="1" x14ac:dyDescent="0.25">
      <c r="B20" s="200"/>
      <c r="C20" s="201"/>
      <c r="D20" s="202"/>
      <c r="E20" s="201"/>
      <c r="F20" s="202"/>
      <c r="G20" s="201"/>
      <c r="H20" s="202"/>
    </row>
    <row r="21" spans="1:8" s="141" customFormat="1" x14ac:dyDescent="0.25">
      <c r="A21" s="4"/>
      <c r="B21" s="203" t="s">
        <v>112</v>
      </c>
      <c r="C21" s="203"/>
      <c r="D21" s="203"/>
      <c r="E21" s="203"/>
      <c r="F21" s="203"/>
      <c r="G21" s="203"/>
      <c r="H21" s="203"/>
    </row>
    <row r="22" spans="1:8" s="141" customFormat="1" x14ac:dyDescent="0.25">
      <c r="A22" s="4"/>
      <c r="B22" s="204"/>
      <c r="C22" s="204"/>
      <c r="D22" s="204"/>
      <c r="E22" s="204"/>
      <c r="F22" s="204"/>
      <c r="G22" s="204"/>
      <c r="H22" s="204"/>
    </row>
    <row r="23" spans="1:8" s="141" customFormat="1" x14ac:dyDescent="0.25">
      <c r="A23" s="4"/>
      <c r="B23" s="204"/>
      <c r="C23" s="204"/>
      <c r="D23" s="204"/>
      <c r="E23" s="204"/>
      <c r="F23" s="204"/>
      <c r="G23" s="204"/>
      <c r="H23" s="204"/>
    </row>
    <row r="24" spans="1:8" s="4" customFormat="1" ht="21.75" customHeight="1" thickBot="1" x14ac:dyDescent="0.3">
      <c r="B24" s="589" t="s">
        <v>197</v>
      </c>
      <c r="C24" s="589"/>
      <c r="D24" s="589"/>
      <c r="E24" s="589"/>
      <c r="F24" s="589"/>
      <c r="G24" s="589"/>
      <c r="H24" s="589"/>
    </row>
    <row r="25" spans="1:8" s="4" customFormat="1" ht="6" customHeight="1" thickBot="1" x14ac:dyDescent="0.3"/>
    <row r="26" spans="1:8" s="4" customFormat="1" ht="19.5" thickBot="1" x14ac:dyDescent="0.3">
      <c r="B26" s="204"/>
      <c r="C26" s="624">
        <v>2016</v>
      </c>
      <c r="D26" s="625"/>
      <c r="E26" s="624">
        <v>2017</v>
      </c>
      <c r="F26" s="626"/>
      <c r="G26" s="627">
        <v>2018</v>
      </c>
      <c r="H26" s="628"/>
    </row>
    <row r="27" spans="1:8" s="4" customFormat="1" ht="30.75" customHeight="1" thickBot="1" x14ac:dyDescent="0.3">
      <c r="B27" s="15"/>
      <c r="C27" s="194" t="s">
        <v>113</v>
      </c>
      <c r="D27" s="195" t="s">
        <v>52</v>
      </c>
      <c r="E27" s="194" t="s">
        <v>113</v>
      </c>
      <c r="F27" s="195" t="s">
        <v>52</v>
      </c>
      <c r="G27" s="194" t="s">
        <v>113</v>
      </c>
      <c r="H27" s="195" t="s">
        <v>52</v>
      </c>
    </row>
    <row r="28" spans="1:8" s="4" customFormat="1" ht="15" customHeight="1" x14ac:dyDescent="0.25">
      <c r="B28" s="52" t="s">
        <v>78</v>
      </c>
      <c r="C28" s="128">
        <v>13626</v>
      </c>
      <c r="D28" s="127">
        <v>8.6516226776174099E-2</v>
      </c>
      <c r="E28" s="128">
        <v>12401</v>
      </c>
      <c r="F28" s="196">
        <v>-8.9901658593864675E-2</v>
      </c>
      <c r="G28" s="128">
        <v>11011</v>
      </c>
      <c r="H28" s="196">
        <v>-0.11208773486009194</v>
      </c>
    </row>
    <row r="29" spans="1:8" s="4" customFormat="1" ht="15" customHeight="1" x14ac:dyDescent="0.25">
      <c r="B29" s="52" t="s">
        <v>79</v>
      </c>
      <c r="C29" s="128">
        <v>13847</v>
      </c>
      <c r="D29" s="127">
        <v>-2.4996479369102986E-2</v>
      </c>
      <c r="E29" s="128">
        <v>14206</v>
      </c>
      <c r="F29" s="196">
        <v>2.5926193399292252E-2</v>
      </c>
      <c r="G29" s="128">
        <v>12053</v>
      </c>
      <c r="H29" s="196">
        <v>-0.1515556806982965</v>
      </c>
    </row>
    <row r="30" spans="1:8" s="4" customFormat="1" ht="15" customHeight="1" x14ac:dyDescent="0.25">
      <c r="B30" s="52" t="s">
        <v>80</v>
      </c>
      <c r="C30" s="128">
        <v>13375</v>
      </c>
      <c r="D30" s="127">
        <v>-5.6304240457207388E-2</v>
      </c>
      <c r="E30" s="128">
        <v>11828</v>
      </c>
      <c r="F30" s="196">
        <v>-0.11566355140186912</v>
      </c>
      <c r="G30" s="128">
        <v>11409</v>
      </c>
      <c r="H30" s="196">
        <v>-3.5424416638484946E-2</v>
      </c>
    </row>
    <row r="31" spans="1:8" s="4" customFormat="1" ht="15" customHeight="1" x14ac:dyDescent="0.25">
      <c r="B31" s="52" t="s">
        <v>81</v>
      </c>
      <c r="C31" s="128">
        <v>6027</v>
      </c>
      <c r="D31" s="127">
        <v>-1.3907068062827266E-2</v>
      </c>
      <c r="E31" s="128">
        <v>7345</v>
      </c>
      <c r="F31" s="196">
        <v>0.21868259498921527</v>
      </c>
      <c r="G31" s="128">
        <v>5348</v>
      </c>
      <c r="H31" s="196">
        <v>-0.27188563648740638</v>
      </c>
    </row>
    <row r="32" spans="1:8" s="4" customFormat="1" ht="15" customHeight="1" x14ac:dyDescent="0.25">
      <c r="B32" s="52" t="s">
        <v>82</v>
      </c>
      <c r="C32" s="128">
        <v>1435</v>
      </c>
      <c r="D32" s="127">
        <v>-0.29135802469135808</v>
      </c>
      <c r="E32" s="128">
        <v>1924</v>
      </c>
      <c r="F32" s="196">
        <v>0.34076655052264804</v>
      </c>
      <c r="G32" s="128">
        <v>2125</v>
      </c>
      <c r="H32" s="196">
        <v>0.10446985446985457</v>
      </c>
    </row>
    <row r="33" spans="2:8" s="4" customFormat="1" ht="15" customHeight="1" x14ac:dyDescent="0.25">
      <c r="B33" s="52" t="s">
        <v>83</v>
      </c>
      <c r="C33" s="128">
        <v>1412</v>
      </c>
      <c r="D33" s="127">
        <v>-0.23177366702937974</v>
      </c>
      <c r="E33" s="128">
        <v>1529</v>
      </c>
      <c r="F33" s="196">
        <v>8.2861189801699764E-2</v>
      </c>
      <c r="G33" s="128">
        <v>1379</v>
      </c>
      <c r="H33" s="196">
        <v>-9.8103335513407441E-2</v>
      </c>
    </row>
    <row r="34" spans="2:8" s="4" customFormat="1" ht="15" customHeight="1" x14ac:dyDescent="0.25">
      <c r="B34" s="52" t="s">
        <v>84</v>
      </c>
      <c r="C34" s="128">
        <v>2399</v>
      </c>
      <c r="D34" s="127">
        <v>-8.9217919514047117E-2</v>
      </c>
      <c r="E34" s="128">
        <v>2167</v>
      </c>
      <c r="F34" s="196">
        <v>-9.6706961233847477E-2</v>
      </c>
      <c r="G34" s="128">
        <v>3027</v>
      </c>
      <c r="H34" s="196">
        <v>0.39686202122750336</v>
      </c>
    </row>
    <row r="35" spans="2:8" s="4" customFormat="1" ht="15" customHeight="1" x14ac:dyDescent="0.25">
      <c r="B35" s="52" t="s">
        <v>85</v>
      </c>
      <c r="C35" s="128">
        <v>1144</v>
      </c>
      <c r="D35" s="127">
        <v>-0.32147093712930008</v>
      </c>
      <c r="E35" s="128">
        <v>1345</v>
      </c>
      <c r="F35" s="196">
        <v>0.17569930069930062</v>
      </c>
      <c r="G35" s="128">
        <v>1212</v>
      </c>
      <c r="H35" s="196">
        <v>-9.888475836431232E-2</v>
      </c>
    </row>
    <row r="36" spans="2:8" s="4" customFormat="1" ht="15" customHeight="1" x14ac:dyDescent="0.25">
      <c r="B36" s="52" t="s">
        <v>86</v>
      </c>
      <c r="C36" s="128">
        <v>976</v>
      </c>
      <c r="D36" s="127">
        <v>-0.46344145134689385</v>
      </c>
      <c r="E36" s="128">
        <v>1278</v>
      </c>
      <c r="F36" s="196">
        <v>0.30942622950819665</v>
      </c>
      <c r="G36" s="128">
        <v>1508</v>
      </c>
      <c r="H36" s="196">
        <v>0.17996870109546159</v>
      </c>
    </row>
    <row r="37" spans="2:8" s="4" customFormat="1" ht="15" customHeight="1" x14ac:dyDescent="0.25">
      <c r="B37" s="52" t="s">
        <v>87</v>
      </c>
      <c r="C37" s="128">
        <v>6489</v>
      </c>
      <c r="D37" s="127">
        <v>-0.10397680198840098</v>
      </c>
      <c r="E37" s="128">
        <v>5947</v>
      </c>
      <c r="F37" s="196">
        <v>-8.3525967021112701E-2</v>
      </c>
      <c r="G37" s="128">
        <v>5269</v>
      </c>
      <c r="H37" s="196">
        <v>-0.11400706238439551</v>
      </c>
    </row>
    <row r="38" spans="2:8" s="4" customFormat="1" ht="15" customHeight="1" x14ac:dyDescent="0.25">
      <c r="B38" s="52" t="s">
        <v>88</v>
      </c>
      <c r="C38" s="128">
        <v>8618</v>
      </c>
      <c r="D38" s="127">
        <v>-0.13897492256968724</v>
      </c>
      <c r="E38" s="128">
        <v>7934</v>
      </c>
      <c r="F38" s="196">
        <v>-7.9368763054072922E-2</v>
      </c>
      <c r="G38" s="128"/>
      <c r="H38" s="196"/>
    </row>
    <row r="39" spans="2:8" s="4" customFormat="1" ht="15" customHeight="1" x14ac:dyDescent="0.25">
      <c r="B39" s="52" t="s">
        <v>89</v>
      </c>
      <c r="C39" s="128">
        <v>9186</v>
      </c>
      <c r="D39" s="127">
        <v>-5.6394453004622536E-2</v>
      </c>
      <c r="E39" s="128">
        <v>8814</v>
      </c>
      <c r="F39" s="196">
        <v>-4.0496407576747218E-2</v>
      </c>
      <c r="G39" s="128"/>
      <c r="H39" s="196"/>
    </row>
    <row r="40" spans="2:8" ht="15.75" x14ac:dyDescent="0.25">
      <c r="B40" s="197" t="s">
        <v>51</v>
      </c>
      <c r="C40" s="198">
        <v>78534</v>
      </c>
      <c r="D40" s="199">
        <v>-6.5249476290230479E-2</v>
      </c>
      <c r="E40" s="198">
        <v>76718</v>
      </c>
      <c r="F40" s="199">
        <v>-2.3123742582830342E-2</v>
      </c>
      <c r="G40" s="198">
        <v>54341</v>
      </c>
      <c r="H40" s="199">
        <v>-9.3863598465899645E-2</v>
      </c>
    </row>
    <row r="41" spans="2:8" ht="6" customHeight="1" x14ac:dyDescent="0.25">
      <c r="B41" s="200"/>
      <c r="C41" s="201"/>
      <c r="D41" s="202"/>
      <c r="E41" s="201"/>
      <c r="F41" s="202"/>
      <c r="G41" s="201"/>
      <c r="H41" s="202"/>
    </row>
    <row r="42" spans="2:8" s="4" customFormat="1" x14ac:dyDescent="0.25">
      <c r="B42" s="203" t="s">
        <v>112</v>
      </c>
      <c r="C42" s="203"/>
      <c r="D42" s="203"/>
      <c r="E42" s="203"/>
      <c r="F42" s="203"/>
      <c r="G42" s="203"/>
      <c r="H42" s="203"/>
    </row>
    <row r="43" spans="2:8" s="4" customFormat="1" x14ac:dyDescent="0.25">
      <c r="B43" s="204"/>
      <c r="C43" s="204"/>
      <c r="D43" s="204"/>
      <c r="E43" s="204"/>
      <c r="F43" s="204"/>
      <c r="G43" s="204"/>
      <c r="H43" s="204"/>
    </row>
    <row r="44" spans="2:8" s="4" customFormat="1" x14ac:dyDescent="0.25">
      <c r="B44" s="204"/>
      <c r="C44" s="204"/>
      <c r="D44" s="204"/>
      <c r="E44" s="204"/>
      <c r="F44" s="204"/>
      <c r="G44" s="204"/>
      <c r="H44" s="204"/>
    </row>
    <row r="45" spans="2:8" s="4" customFormat="1" ht="21.75" customHeight="1" thickBot="1" x14ac:dyDescent="0.3">
      <c r="B45" s="589" t="s">
        <v>198</v>
      </c>
      <c r="C45" s="589"/>
      <c r="D45" s="589"/>
      <c r="E45" s="589"/>
      <c r="F45" s="589"/>
      <c r="G45" s="589"/>
      <c r="H45" s="589"/>
    </row>
    <row r="46" spans="2:8" s="4" customFormat="1" ht="6" customHeight="1" thickBot="1" x14ac:dyDescent="0.3"/>
    <row r="47" spans="2:8" s="4" customFormat="1" ht="19.5" thickBot="1" x14ac:dyDescent="0.3">
      <c r="B47" s="204"/>
      <c r="C47" s="624">
        <v>2016</v>
      </c>
      <c r="D47" s="625"/>
      <c r="E47" s="624">
        <v>2017</v>
      </c>
      <c r="F47" s="626"/>
      <c r="G47" s="627">
        <v>2018</v>
      </c>
      <c r="H47" s="628"/>
    </row>
    <row r="48" spans="2:8" s="4" customFormat="1" ht="30.75" thickBot="1" x14ac:dyDescent="0.3">
      <c r="B48" s="15"/>
      <c r="C48" s="194" t="s">
        <v>113</v>
      </c>
      <c r="D48" s="195" t="s">
        <v>52</v>
      </c>
      <c r="E48" s="194" t="s">
        <v>113</v>
      </c>
      <c r="F48" s="195" t="s">
        <v>52</v>
      </c>
      <c r="G48" s="194" t="s">
        <v>113</v>
      </c>
      <c r="H48" s="195" t="s">
        <v>52</v>
      </c>
    </row>
    <row r="49" spans="2:8" s="4" customFormat="1" ht="15" customHeight="1" x14ac:dyDescent="0.25">
      <c r="B49" s="52" t="s">
        <v>78</v>
      </c>
      <c r="C49" s="128">
        <v>6510</v>
      </c>
      <c r="D49" s="127">
        <v>0.21614048197272551</v>
      </c>
      <c r="E49" s="128">
        <v>5690</v>
      </c>
      <c r="F49" s="196">
        <v>-0.12596006144393246</v>
      </c>
      <c r="G49" s="128">
        <v>4656</v>
      </c>
      <c r="H49" s="196">
        <v>-0.18172231985940246</v>
      </c>
    </row>
    <row r="50" spans="2:8" s="4" customFormat="1" ht="15" customHeight="1" x14ac:dyDescent="0.25">
      <c r="B50" s="52" t="s">
        <v>79</v>
      </c>
      <c r="C50" s="128">
        <v>6136</v>
      </c>
      <c r="D50" s="127">
        <v>-1.5246348900658013E-2</v>
      </c>
      <c r="E50" s="128">
        <v>5767</v>
      </c>
      <c r="F50" s="196">
        <v>-6.0136897001303757E-2</v>
      </c>
      <c r="G50" s="128">
        <v>5130</v>
      </c>
      <c r="H50" s="196">
        <v>-0.11045604300329459</v>
      </c>
    </row>
    <row r="51" spans="2:8" s="4" customFormat="1" ht="15" customHeight="1" x14ac:dyDescent="0.25">
      <c r="B51" s="52" t="s">
        <v>80</v>
      </c>
      <c r="C51" s="128">
        <v>6518</v>
      </c>
      <c r="D51" s="127">
        <v>1.2740832815413272E-2</v>
      </c>
      <c r="E51" s="128">
        <v>5042</v>
      </c>
      <c r="F51" s="196">
        <v>-0.22644983123657558</v>
      </c>
      <c r="G51" s="128">
        <v>4980</v>
      </c>
      <c r="H51" s="196">
        <v>-1.2296707655692241E-2</v>
      </c>
    </row>
    <row r="52" spans="2:8" s="4" customFormat="1" ht="15" customHeight="1" x14ac:dyDescent="0.25">
      <c r="B52" s="52" t="s">
        <v>81</v>
      </c>
      <c r="C52" s="128">
        <v>3005</v>
      </c>
      <c r="D52" s="127">
        <v>5.2539404553415103E-2</v>
      </c>
      <c r="E52" s="128">
        <v>3387</v>
      </c>
      <c r="F52" s="196">
        <v>0.12712146422628945</v>
      </c>
      <c r="G52" s="128">
        <v>2555</v>
      </c>
      <c r="H52" s="196">
        <v>-0.24564511366991437</v>
      </c>
    </row>
    <row r="53" spans="2:8" s="4" customFormat="1" ht="15" customHeight="1" x14ac:dyDescent="0.25">
      <c r="B53" s="52" t="s">
        <v>82</v>
      </c>
      <c r="C53" s="128">
        <v>685</v>
      </c>
      <c r="D53" s="127">
        <v>-0.36808118081180807</v>
      </c>
      <c r="E53" s="128">
        <v>985</v>
      </c>
      <c r="F53" s="196">
        <v>0.43795620437956195</v>
      </c>
      <c r="G53" s="128">
        <v>942</v>
      </c>
      <c r="H53" s="196">
        <v>-4.3654822335025378E-2</v>
      </c>
    </row>
    <row r="54" spans="2:8" s="4" customFormat="1" ht="15" customHeight="1" x14ac:dyDescent="0.25">
      <c r="B54" s="52" t="s">
        <v>83</v>
      </c>
      <c r="C54" s="128">
        <v>460</v>
      </c>
      <c r="D54" s="127">
        <v>-0.36376210235131401</v>
      </c>
      <c r="E54" s="128">
        <v>589</v>
      </c>
      <c r="F54" s="196">
        <v>0.2804347826086957</v>
      </c>
      <c r="G54" s="128">
        <v>427</v>
      </c>
      <c r="H54" s="196">
        <v>-0.27504244482173179</v>
      </c>
    </row>
    <row r="55" spans="2:8" s="4" customFormat="1" ht="15" customHeight="1" x14ac:dyDescent="0.25">
      <c r="B55" s="52" t="s">
        <v>84</v>
      </c>
      <c r="C55" s="128">
        <v>1035</v>
      </c>
      <c r="D55" s="127">
        <v>-0.20871559633027525</v>
      </c>
      <c r="E55" s="128">
        <v>831</v>
      </c>
      <c r="F55" s="196">
        <v>-0.19710144927536233</v>
      </c>
      <c r="G55" s="128">
        <v>1164</v>
      </c>
      <c r="H55" s="196">
        <v>0.40072202166064974</v>
      </c>
    </row>
    <row r="56" spans="2:8" s="4" customFormat="1" ht="15" customHeight="1" x14ac:dyDescent="0.25">
      <c r="B56" s="52" t="s">
        <v>85</v>
      </c>
      <c r="C56" s="128">
        <v>529</v>
      </c>
      <c r="D56" s="127">
        <v>-0.16561514195583593</v>
      </c>
      <c r="E56" s="128">
        <v>632</v>
      </c>
      <c r="F56" s="196">
        <v>0.19470699432892258</v>
      </c>
      <c r="G56" s="128">
        <v>561</v>
      </c>
      <c r="H56" s="196">
        <v>-0.11234177215189878</v>
      </c>
    </row>
    <row r="57" spans="2:8" s="4" customFormat="1" ht="15" customHeight="1" x14ac:dyDescent="0.25">
      <c r="B57" s="52" t="s">
        <v>86</v>
      </c>
      <c r="C57" s="128">
        <v>446</v>
      </c>
      <c r="D57" s="127">
        <v>-0.39973082099596235</v>
      </c>
      <c r="E57" s="128">
        <v>483</v>
      </c>
      <c r="F57" s="196">
        <v>8.2959641255605288E-2</v>
      </c>
      <c r="G57" s="128">
        <v>478</v>
      </c>
      <c r="H57" s="196">
        <v>-1.0351966873705987E-2</v>
      </c>
    </row>
    <row r="58" spans="2:8" s="4" customFormat="1" ht="15" customHeight="1" x14ac:dyDescent="0.25">
      <c r="B58" s="52" t="s">
        <v>87</v>
      </c>
      <c r="C58" s="128">
        <v>3230</v>
      </c>
      <c r="D58" s="127">
        <v>-1.494358035986576E-2</v>
      </c>
      <c r="E58" s="128">
        <v>2939</v>
      </c>
      <c r="F58" s="196">
        <v>-9.0092879256965963E-2</v>
      </c>
      <c r="G58" s="128">
        <v>2699</v>
      </c>
      <c r="H58" s="196">
        <v>-8.1660428717250766E-2</v>
      </c>
    </row>
    <row r="59" spans="2:8" s="4" customFormat="1" ht="15" customHeight="1" x14ac:dyDescent="0.25">
      <c r="B59" s="52" t="s">
        <v>88</v>
      </c>
      <c r="C59" s="128">
        <v>4058</v>
      </c>
      <c r="D59" s="127">
        <v>-0.24106975874322045</v>
      </c>
      <c r="E59" s="128">
        <v>3394</v>
      </c>
      <c r="F59" s="196">
        <v>-0.16362740266140952</v>
      </c>
      <c r="G59" s="128"/>
      <c r="H59" s="196"/>
    </row>
    <row r="60" spans="2:8" s="4" customFormat="1" ht="15" customHeight="1" x14ac:dyDescent="0.25">
      <c r="B60" s="52" t="s">
        <v>89</v>
      </c>
      <c r="C60" s="128">
        <v>4540</v>
      </c>
      <c r="D60" s="127">
        <v>-8.1157660392633058E-2</v>
      </c>
      <c r="E60" s="128">
        <v>4282</v>
      </c>
      <c r="F60" s="196">
        <v>-5.6828193832599072E-2</v>
      </c>
      <c r="G60" s="128"/>
      <c r="H60" s="196"/>
    </row>
    <row r="61" spans="2:8" ht="15.75" x14ac:dyDescent="0.25">
      <c r="B61" s="197" t="s">
        <v>51</v>
      </c>
      <c r="C61" s="198">
        <v>37152</v>
      </c>
      <c r="D61" s="199">
        <v>-4.5769764216366138E-2</v>
      </c>
      <c r="E61" s="198">
        <v>34021</v>
      </c>
      <c r="F61" s="199">
        <v>-8.4275409130060264E-2</v>
      </c>
      <c r="G61" s="198">
        <v>23592</v>
      </c>
      <c r="H61" s="199">
        <v>-0.10449800721199465</v>
      </c>
    </row>
    <row r="62" spans="2:8" ht="6" customHeight="1" x14ac:dyDescent="0.25">
      <c r="B62" s="200"/>
      <c r="C62" s="201"/>
      <c r="D62" s="202"/>
      <c r="E62" s="201"/>
      <c r="F62" s="202"/>
      <c r="G62" s="201"/>
      <c r="H62" s="202"/>
    </row>
    <row r="63" spans="2:8" s="4" customFormat="1" x14ac:dyDescent="0.25">
      <c r="B63" s="203" t="s">
        <v>112</v>
      </c>
      <c r="C63" s="203"/>
      <c r="D63" s="203"/>
      <c r="E63" s="203"/>
      <c r="F63" s="203"/>
      <c r="G63" s="203"/>
      <c r="H63" s="203"/>
    </row>
    <row r="64" spans="2:8" s="4" customFormat="1" x14ac:dyDescent="0.25">
      <c r="B64" s="204"/>
      <c r="C64" s="204"/>
      <c r="D64" s="204"/>
      <c r="E64" s="204"/>
      <c r="F64" s="204"/>
      <c r="G64" s="204"/>
      <c r="H64" s="204"/>
    </row>
    <row r="65" spans="2:8" s="4" customFormat="1" x14ac:dyDescent="0.25">
      <c r="B65" s="204"/>
      <c r="C65" s="204"/>
      <c r="D65" s="204"/>
      <c r="E65" s="204"/>
      <c r="F65" s="204"/>
      <c r="G65" s="204"/>
      <c r="H65" s="204"/>
    </row>
    <row r="66" spans="2:8" s="4" customFormat="1" ht="21.75" customHeight="1" thickBot="1" x14ac:dyDescent="0.3">
      <c r="B66" s="589" t="s">
        <v>199</v>
      </c>
      <c r="C66" s="589"/>
      <c r="D66" s="589"/>
      <c r="E66" s="589"/>
      <c r="F66" s="589"/>
      <c r="G66" s="589"/>
      <c r="H66" s="589"/>
    </row>
    <row r="67" spans="2:8" s="4" customFormat="1" ht="6" customHeight="1" thickBot="1" x14ac:dyDescent="0.3"/>
    <row r="68" spans="2:8" s="4" customFormat="1" ht="19.5" thickBot="1" x14ac:dyDescent="0.3">
      <c r="B68" s="204"/>
      <c r="C68" s="624">
        <v>2016</v>
      </c>
      <c r="D68" s="625"/>
      <c r="E68" s="624">
        <v>2017</v>
      </c>
      <c r="F68" s="626"/>
      <c r="G68" s="627">
        <v>2018</v>
      </c>
      <c r="H68" s="628"/>
    </row>
    <row r="69" spans="2:8" s="4" customFormat="1" ht="30.75" thickBot="1" x14ac:dyDescent="0.3">
      <c r="B69" s="15"/>
      <c r="C69" s="194" t="s">
        <v>113</v>
      </c>
      <c r="D69" s="195" t="s">
        <v>52</v>
      </c>
      <c r="E69" s="194" t="s">
        <v>113</v>
      </c>
      <c r="F69" s="195" t="s">
        <v>52</v>
      </c>
      <c r="G69" s="194" t="s">
        <v>113</v>
      </c>
      <c r="H69" s="195" t="s">
        <v>52</v>
      </c>
    </row>
    <row r="70" spans="2:8" s="4" customFormat="1" ht="15" customHeight="1" x14ac:dyDescent="0.25">
      <c r="B70" s="52" t="s">
        <v>78</v>
      </c>
      <c r="C70" s="128">
        <v>5757</v>
      </c>
      <c r="D70" s="127">
        <v>7.8781512605041737E-3</v>
      </c>
      <c r="E70" s="128">
        <v>5368</v>
      </c>
      <c r="F70" s="196">
        <v>-6.7569914886225435E-2</v>
      </c>
      <c r="G70" s="128">
        <v>4942</v>
      </c>
      <c r="H70" s="196">
        <v>-7.9359165424739198E-2</v>
      </c>
    </row>
    <row r="71" spans="2:8" s="4" customFormat="1" ht="15" customHeight="1" x14ac:dyDescent="0.25">
      <c r="B71" s="52" t="s">
        <v>79</v>
      </c>
      <c r="C71" s="128">
        <v>6091</v>
      </c>
      <c r="D71" s="127">
        <v>4.2868920032976821E-3</v>
      </c>
      <c r="E71" s="128">
        <v>7413</v>
      </c>
      <c r="F71" s="196">
        <v>0.21704153669348214</v>
      </c>
      <c r="G71" s="128">
        <v>5395</v>
      </c>
      <c r="H71" s="196">
        <v>-0.27222447052475385</v>
      </c>
    </row>
    <row r="72" spans="2:8" s="4" customFormat="1" ht="15" customHeight="1" x14ac:dyDescent="0.25">
      <c r="B72" s="52" t="s">
        <v>80</v>
      </c>
      <c r="C72" s="128">
        <v>5610</v>
      </c>
      <c r="D72" s="127">
        <v>-6.8725099601593675E-2</v>
      </c>
      <c r="E72" s="128">
        <v>6025</v>
      </c>
      <c r="F72" s="196">
        <v>7.3975044563279857E-2</v>
      </c>
      <c r="G72" s="128">
        <v>5164</v>
      </c>
      <c r="H72" s="196">
        <v>-0.1429045643153527</v>
      </c>
    </row>
    <row r="73" spans="2:8" s="4" customFormat="1" ht="15" customHeight="1" x14ac:dyDescent="0.25">
      <c r="B73" s="52" t="s">
        <v>81</v>
      </c>
      <c r="C73" s="128">
        <v>2612</v>
      </c>
      <c r="D73" s="127">
        <v>7.0491803278688536E-2</v>
      </c>
      <c r="E73" s="128">
        <v>3552</v>
      </c>
      <c r="F73" s="196">
        <v>0.35987748851454815</v>
      </c>
      <c r="G73" s="128">
        <v>2230</v>
      </c>
      <c r="H73" s="196">
        <v>-0.37218468468468469</v>
      </c>
    </row>
    <row r="74" spans="2:8" s="4" customFormat="1" ht="15" customHeight="1" x14ac:dyDescent="0.25">
      <c r="B74" s="52" t="s">
        <v>82</v>
      </c>
      <c r="C74" s="128">
        <v>642</v>
      </c>
      <c r="D74" s="127">
        <v>-0.10584958217270191</v>
      </c>
      <c r="E74" s="128">
        <v>761</v>
      </c>
      <c r="F74" s="196">
        <v>0.18535825545171347</v>
      </c>
      <c r="G74" s="128">
        <v>1081</v>
      </c>
      <c r="H74" s="196">
        <v>0.42049934296977654</v>
      </c>
    </row>
    <row r="75" spans="2:8" s="4" customFormat="1" ht="15" customHeight="1" x14ac:dyDescent="0.25">
      <c r="B75" s="52" t="s">
        <v>83</v>
      </c>
      <c r="C75" s="128">
        <v>857</v>
      </c>
      <c r="D75" s="127">
        <v>-7.351351351351354E-2</v>
      </c>
      <c r="E75" s="128">
        <v>808</v>
      </c>
      <c r="F75" s="196">
        <v>-5.71761960326721E-2</v>
      </c>
      <c r="G75" s="128">
        <v>860</v>
      </c>
      <c r="H75" s="196">
        <v>6.4356435643564414E-2</v>
      </c>
    </row>
    <row r="76" spans="2:8" s="4" customFormat="1" ht="15" customHeight="1" x14ac:dyDescent="0.25">
      <c r="B76" s="52" t="s">
        <v>84</v>
      </c>
      <c r="C76" s="128">
        <v>1118</v>
      </c>
      <c r="D76" s="127">
        <v>5.9715639810426602E-2</v>
      </c>
      <c r="E76" s="128">
        <v>1068</v>
      </c>
      <c r="F76" s="196">
        <v>-4.4722719141323752E-2</v>
      </c>
      <c r="G76" s="128">
        <v>1464</v>
      </c>
      <c r="H76" s="196">
        <v>0.3707865168539326</v>
      </c>
    </row>
    <row r="77" spans="2:8" s="4" customFormat="1" ht="15" customHeight="1" x14ac:dyDescent="0.25">
      <c r="B77" s="52" t="s">
        <v>85</v>
      </c>
      <c r="C77" s="128">
        <v>536</v>
      </c>
      <c r="D77" s="127">
        <v>-0.41484716157205237</v>
      </c>
      <c r="E77" s="128">
        <v>630</v>
      </c>
      <c r="F77" s="196">
        <v>0.17537313432835822</v>
      </c>
      <c r="G77" s="128">
        <v>560</v>
      </c>
      <c r="H77" s="196">
        <v>-0.11111111111111116</v>
      </c>
    </row>
    <row r="78" spans="2:8" s="4" customFormat="1" ht="15" customHeight="1" x14ac:dyDescent="0.25">
      <c r="B78" s="52" t="s">
        <v>86</v>
      </c>
      <c r="C78" s="128">
        <v>456</v>
      </c>
      <c r="D78" s="127">
        <v>-0.53658536585365857</v>
      </c>
      <c r="E78" s="128">
        <v>724</v>
      </c>
      <c r="F78" s="196">
        <v>0.58771929824561409</v>
      </c>
      <c r="G78" s="128">
        <v>933</v>
      </c>
      <c r="H78" s="196">
        <v>0.28867403314917128</v>
      </c>
    </row>
    <row r="79" spans="2:8" s="4" customFormat="1" ht="15" customHeight="1" x14ac:dyDescent="0.25">
      <c r="B79" s="52" t="s">
        <v>87</v>
      </c>
      <c r="C79" s="128">
        <v>2555</v>
      </c>
      <c r="D79" s="127">
        <v>-0.23822301729278472</v>
      </c>
      <c r="E79" s="128">
        <v>2518</v>
      </c>
      <c r="F79" s="196">
        <v>-1.4481409001956935E-2</v>
      </c>
      <c r="G79" s="128">
        <v>2149</v>
      </c>
      <c r="H79" s="196">
        <v>-0.14654487688641782</v>
      </c>
    </row>
    <row r="80" spans="2:8" s="4" customFormat="1" ht="15" customHeight="1" x14ac:dyDescent="0.25">
      <c r="B80" s="52" t="s">
        <v>88</v>
      </c>
      <c r="C80" s="128">
        <v>3570</v>
      </c>
      <c r="D80" s="127">
        <v>-6.2007356805044656E-2</v>
      </c>
      <c r="E80" s="128">
        <v>3668</v>
      </c>
      <c r="F80" s="196">
        <v>2.7450980392156765E-2</v>
      </c>
      <c r="G80" s="128"/>
      <c r="H80" s="196"/>
    </row>
    <row r="81" spans="2:8" s="4" customFormat="1" ht="15" customHeight="1" x14ac:dyDescent="0.25">
      <c r="B81" s="52" t="s">
        <v>89</v>
      </c>
      <c r="C81" s="128">
        <v>3663</v>
      </c>
      <c r="D81" s="127">
        <v>-6.1491160645657184E-2</v>
      </c>
      <c r="E81" s="128">
        <v>3567</v>
      </c>
      <c r="F81" s="196">
        <v>-2.6208026208026203E-2</v>
      </c>
      <c r="G81" s="128"/>
      <c r="H81" s="196"/>
    </row>
    <row r="82" spans="2:8" ht="15.75" x14ac:dyDescent="0.25">
      <c r="B82" s="197" t="s">
        <v>51</v>
      </c>
      <c r="C82" s="198">
        <v>33467</v>
      </c>
      <c r="D82" s="199">
        <v>-6.7823519581081793E-2</v>
      </c>
      <c r="E82" s="198">
        <v>36102</v>
      </c>
      <c r="F82" s="199">
        <v>7.8734275555024436E-2</v>
      </c>
      <c r="G82" s="198">
        <v>24778</v>
      </c>
      <c r="H82" s="199">
        <v>-0.14164963453077906</v>
      </c>
    </row>
    <row r="83" spans="2:8" ht="6" customHeight="1" x14ac:dyDescent="0.25">
      <c r="B83" s="200"/>
      <c r="C83" s="201"/>
      <c r="D83" s="202"/>
      <c r="E83" s="201"/>
      <c r="F83" s="202"/>
      <c r="G83" s="201"/>
      <c r="H83" s="202"/>
    </row>
    <row r="84" spans="2:8" s="4" customFormat="1" x14ac:dyDescent="0.25">
      <c r="B84" s="203" t="s">
        <v>112</v>
      </c>
      <c r="C84" s="203"/>
      <c r="D84" s="203"/>
      <c r="E84" s="203"/>
      <c r="F84" s="203"/>
      <c r="G84" s="203"/>
      <c r="H84" s="203"/>
    </row>
    <row r="85" spans="2:8" s="4" customFormat="1" ht="21.75" customHeight="1" x14ac:dyDescent="0.25">
      <c r="B85" s="204"/>
      <c r="C85" s="204"/>
      <c r="D85" s="204"/>
      <c r="E85" s="204"/>
      <c r="F85" s="204"/>
      <c r="G85" s="204"/>
      <c r="H85" s="204"/>
    </row>
    <row r="86" spans="2:8" s="141" customFormat="1" x14ac:dyDescent="0.25">
      <c r="B86" s="205"/>
      <c r="C86" s="205"/>
      <c r="D86" s="205"/>
      <c r="E86" s="205"/>
      <c r="F86" s="205"/>
      <c r="G86" s="205"/>
      <c r="H86" s="205"/>
    </row>
    <row r="87" spans="2:8" s="4" customFormat="1" ht="21.75" customHeight="1" thickBot="1" x14ac:dyDescent="0.3">
      <c r="B87" s="589" t="s">
        <v>200</v>
      </c>
      <c r="C87" s="589"/>
      <c r="D87" s="589"/>
      <c r="E87" s="589"/>
      <c r="F87" s="589"/>
      <c r="G87" s="589"/>
      <c r="H87" s="589"/>
    </row>
    <row r="88" spans="2:8" s="4" customFormat="1" ht="6" customHeight="1" thickBot="1" x14ac:dyDescent="0.3"/>
    <row r="89" spans="2:8" s="4" customFormat="1" ht="19.5" thickBot="1" x14ac:dyDescent="0.3">
      <c r="B89" s="204"/>
      <c r="C89" s="624">
        <v>2016</v>
      </c>
      <c r="D89" s="625"/>
      <c r="E89" s="624">
        <v>2017</v>
      </c>
      <c r="F89" s="626"/>
      <c r="G89" s="627">
        <v>2018</v>
      </c>
      <c r="H89" s="628"/>
    </row>
    <row r="90" spans="2:8" s="4" customFormat="1" ht="30.75" thickBot="1" x14ac:dyDescent="0.3">
      <c r="B90" s="15"/>
      <c r="C90" s="194" t="s">
        <v>113</v>
      </c>
      <c r="D90" s="195" t="s">
        <v>52</v>
      </c>
      <c r="E90" s="194" t="s">
        <v>113</v>
      </c>
      <c r="F90" s="195" t="s">
        <v>52</v>
      </c>
      <c r="G90" s="194" t="s">
        <v>113</v>
      </c>
      <c r="H90" s="195" t="s">
        <v>52</v>
      </c>
    </row>
    <row r="91" spans="2:8" s="4" customFormat="1" ht="15" customHeight="1" x14ac:dyDescent="0.25">
      <c r="B91" s="52" t="s">
        <v>78</v>
      </c>
      <c r="C91" s="128">
        <v>1439</v>
      </c>
      <c r="D91" s="127">
        <v>-0.49061946902654863</v>
      </c>
      <c r="E91" s="128">
        <v>2032</v>
      </c>
      <c r="F91" s="196">
        <v>0.41209173036831137</v>
      </c>
      <c r="G91" s="128">
        <v>1541</v>
      </c>
      <c r="H91" s="196">
        <v>-0.24163385826771655</v>
      </c>
    </row>
    <row r="92" spans="2:8" s="4" customFormat="1" ht="15" customHeight="1" x14ac:dyDescent="0.25">
      <c r="B92" s="52" t="s">
        <v>79</v>
      </c>
      <c r="C92" s="128">
        <v>1440</v>
      </c>
      <c r="D92" s="127">
        <v>-0.45925647765677802</v>
      </c>
      <c r="E92" s="128">
        <v>1823</v>
      </c>
      <c r="F92" s="196">
        <v>0.26597222222222228</v>
      </c>
      <c r="G92" s="128">
        <v>1520</v>
      </c>
      <c r="H92" s="196">
        <v>-0.16620954470652771</v>
      </c>
    </row>
    <row r="93" spans="2:8" s="4" customFormat="1" ht="15" customHeight="1" x14ac:dyDescent="0.25">
      <c r="B93" s="52" t="s">
        <v>80</v>
      </c>
      <c r="C93" s="128">
        <v>1259</v>
      </c>
      <c r="D93" s="127">
        <v>8.3476764199655662E-2</v>
      </c>
      <c r="E93" s="128">
        <v>1491</v>
      </c>
      <c r="F93" s="196">
        <v>0.18427323272438434</v>
      </c>
      <c r="G93" s="128">
        <v>1369</v>
      </c>
      <c r="H93" s="196">
        <v>-8.1824279007377654E-2</v>
      </c>
    </row>
    <row r="94" spans="2:8" s="4" customFormat="1" ht="15" customHeight="1" x14ac:dyDescent="0.25">
      <c r="B94" s="52" t="s">
        <v>81</v>
      </c>
      <c r="C94" s="128">
        <v>401</v>
      </c>
      <c r="D94" s="127">
        <v>0.24922118380062308</v>
      </c>
      <c r="E94" s="128">
        <v>517</v>
      </c>
      <c r="F94" s="196">
        <v>0.28927680798004984</v>
      </c>
      <c r="G94" s="128">
        <v>663</v>
      </c>
      <c r="H94" s="196">
        <v>0.28239845261121865</v>
      </c>
    </row>
    <row r="95" spans="2:8" s="4" customFormat="1" ht="15" customHeight="1" x14ac:dyDescent="0.25">
      <c r="B95" s="52" t="s">
        <v>82</v>
      </c>
      <c r="C95" s="128">
        <v>124</v>
      </c>
      <c r="D95" s="127">
        <v>0.27835051546391743</v>
      </c>
      <c r="E95" s="128">
        <v>116</v>
      </c>
      <c r="F95" s="196">
        <v>-6.4516129032258118E-2</v>
      </c>
      <c r="G95" s="128">
        <v>184</v>
      </c>
      <c r="H95" s="196">
        <v>0.5862068965517242</v>
      </c>
    </row>
    <row r="96" spans="2:8" s="4" customFormat="1" ht="15" customHeight="1" x14ac:dyDescent="0.25">
      <c r="B96" s="52" t="s">
        <v>83</v>
      </c>
      <c r="C96" s="128">
        <v>77</v>
      </c>
      <c r="D96" s="127">
        <v>-0.53614457831325302</v>
      </c>
      <c r="E96" s="128">
        <v>230</v>
      </c>
      <c r="F96" s="196">
        <v>1.9870129870129869</v>
      </c>
      <c r="G96" s="128">
        <v>154</v>
      </c>
      <c r="H96" s="196">
        <v>-0.33043478260869563</v>
      </c>
    </row>
    <row r="97" spans="2:8" s="4" customFormat="1" ht="15" customHeight="1" x14ac:dyDescent="0.25">
      <c r="B97" s="52" t="s">
        <v>84</v>
      </c>
      <c r="C97" s="128">
        <v>317</v>
      </c>
      <c r="D97" s="127">
        <v>-0.17875647668393779</v>
      </c>
      <c r="E97" s="128">
        <v>419</v>
      </c>
      <c r="F97" s="196">
        <v>0.32176656151419558</v>
      </c>
      <c r="G97" s="128">
        <v>411</v>
      </c>
      <c r="H97" s="196">
        <v>-1.9093078758949833E-2</v>
      </c>
    </row>
    <row r="98" spans="2:8" s="4" customFormat="1" ht="15" customHeight="1" x14ac:dyDescent="0.25">
      <c r="B98" s="52" t="s">
        <v>85</v>
      </c>
      <c r="C98" s="128">
        <v>181</v>
      </c>
      <c r="D98" s="127">
        <v>-2.1621621621621623E-2</v>
      </c>
      <c r="E98" s="128">
        <v>239</v>
      </c>
      <c r="F98" s="196">
        <v>0.32044198895027631</v>
      </c>
      <c r="G98" s="128">
        <v>231</v>
      </c>
      <c r="H98" s="196">
        <v>-3.3472803347280311E-2</v>
      </c>
    </row>
    <row r="99" spans="2:8" s="4" customFormat="1" ht="15" customHeight="1" x14ac:dyDescent="0.25">
      <c r="B99" s="52" t="s">
        <v>86</v>
      </c>
      <c r="C99" s="128">
        <v>188</v>
      </c>
      <c r="D99" s="127">
        <v>-0.33096085409252674</v>
      </c>
      <c r="E99" s="128">
        <v>290</v>
      </c>
      <c r="F99" s="196">
        <v>0.54255319148936176</v>
      </c>
      <c r="G99" s="128">
        <v>464</v>
      </c>
      <c r="H99" s="196">
        <v>0.60000000000000009</v>
      </c>
    </row>
    <row r="100" spans="2:8" s="4" customFormat="1" ht="15" customHeight="1" x14ac:dyDescent="0.25">
      <c r="B100" s="52" t="s">
        <v>87</v>
      </c>
      <c r="C100" s="128">
        <v>732</v>
      </c>
      <c r="D100" s="127">
        <v>0.42135922330097086</v>
      </c>
      <c r="E100" s="128">
        <v>959</v>
      </c>
      <c r="F100" s="196">
        <v>0.31010928961748641</v>
      </c>
      <c r="G100" s="128">
        <v>815</v>
      </c>
      <c r="H100" s="196">
        <v>-0.1501564129301356</v>
      </c>
    </row>
    <row r="101" spans="2:8" s="4" customFormat="1" ht="15" customHeight="1" x14ac:dyDescent="0.25">
      <c r="B101" s="52" t="s">
        <v>88</v>
      </c>
      <c r="C101" s="128">
        <v>1309</v>
      </c>
      <c r="D101" s="127">
        <v>0.79807692307692313</v>
      </c>
      <c r="E101" s="128">
        <v>1431</v>
      </c>
      <c r="F101" s="196">
        <v>9.3200916730328487E-2</v>
      </c>
      <c r="G101" s="128"/>
      <c r="H101" s="196"/>
    </row>
    <row r="102" spans="2:8" s="4" customFormat="1" ht="15" customHeight="1" x14ac:dyDescent="0.25">
      <c r="B102" s="52" t="s">
        <v>89</v>
      </c>
      <c r="C102" s="128">
        <v>1177</v>
      </c>
      <c r="D102" s="127">
        <v>-6.7510548523206371E-3</v>
      </c>
      <c r="E102" s="128">
        <v>1300</v>
      </c>
      <c r="F102" s="196">
        <v>0.10450297366185213</v>
      </c>
      <c r="G102" s="128"/>
      <c r="H102" s="196"/>
    </row>
    <row r="103" spans="2:8" ht="15.75" x14ac:dyDescent="0.25">
      <c r="B103" s="197" t="s">
        <v>51</v>
      </c>
      <c r="C103" s="198">
        <v>8644</v>
      </c>
      <c r="D103" s="199">
        <v>-0.17785809396994479</v>
      </c>
      <c r="E103" s="198">
        <v>10847</v>
      </c>
      <c r="F103" s="199">
        <v>0.25485886163813043</v>
      </c>
      <c r="G103" s="198">
        <v>7352</v>
      </c>
      <c r="H103" s="199">
        <v>-9.4135041892557947E-2</v>
      </c>
    </row>
    <row r="104" spans="2:8" ht="6" customHeight="1" x14ac:dyDescent="0.25">
      <c r="B104" s="200"/>
      <c r="C104" s="201"/>
      <c r="D104" s="202"/>
      <c r="E104" s="201"/>
      <c r="F104" s="202"/>
      <c r="G104" s="201"/>
      <c r="H104" s="202"/>
    </row>
    <row r="105" spans="2:8" s="4" customFormat="1" x14ac:dyDescent="0.25">
      <c r="B105" s="203" t="s">
        <v>112</v>
      </c>
      <c r="C105" s="203"/>
      <c r="D105" s="203"/>
      <c r="E105" s="203"/>
      <c r="F105" s="203"/>
      <c r="G105" s="203"/>
      <c r="H105" s="203"/>
    </row>
    <row r="106" spans="2:8" s="4" customFormat="1" ht="21.75" customHeight="1" x14ac:dyDescent="0.25">
      <c r="B106" s="204"/>
      <c r="C106" s="206"/>
      <c r="D106" s="204"/>
      <c r="E106" s="206"/>
      <c r="F106" s="207"/>
      <c r="G106" s="206"/>
      <c r="H106" s="207"/>
    </row>
    <row r="107" spans="2:8" s="4" customFormat="1" x14ac:dyDescent="0.25">
      <c r="B107" s="204"/>
      <c r="C107" s="204"/>
      <c r="D107" s="204"/>
      <c r="E107" s="204"/>
      <c r="F107" s="204"/>
      <c r="G107" s="204"/>
      <c r="H107" s="204"/>
    </row>
    <row r="108" spans="2:8" s="4" customFormat="1" ht="21.75" customHeight="1" thickBot="1" x14ac:dyDescent="0.3">
      <c r="B108" s="589" t="s">
        <v>201</v>
      </c>
      <c r="C108" s="589"/>
      <c r="D108" s="589"/>
      <c r="E108" s="589"/>
      <c r="F108" s="589"/>
      <c r="G108" s="589"/>
      <c r="H108" s="589"/>
    </row>
    <row r="109" spans="2:8" s="4" customFormat="1" ht="6" customHeight="1" thickBot="1" x14ac:dyDescent="0.3"/>
    <row r="110" spans="2:8" s="4" customFormat="1" ht="19.5" thickBot="1" x14ac:dyDescent="0.3">
      <c r="B110" s="204"/>
      <c r="C110" s="624">
        <v>2016</v>
      </c>
      <c r="D110" s="625"/>
      <c r="E110" s="624">
        <v>2017</v>
      </c>
      <c r="F110" s="626"/>
      <c r="G110" s="627">
        <v>2018</v>
      </c>
      <c r="H110" s="628"/>
    </row>
    <row r="111" spans="2:8" s="4" customFormat="1" ht="30.75" thickBot="1" x14ac:dyDescent="0.3">
      <c r="B111" s="15"/>
      <c r="C111" s="194" t="s">
        <v>113</v>
      </c>
      <c r="D111" s="195" t="s">
        <v>52</v>
      </c>
      <c r="E111" s="194" t="s">
        <v>113</v>
      </c>
      <c r="F111" s="195" t="s">
        <v>52</v>
      </c>
      <c r="G111" s="194" t="s">
        <v>113</v>
      </c>
      <c r="H111" s="195" t="s">
        <v>52</v>
      </c>
    </row>
    <row r="112" spans="2:8" s="4" customFormat="1" ht="15" customHeight="1" x14ac:dyDescent="0.25">
      <c r="B112" s="52" t="s">
        <v>78</v>
      </c>
      <c r="C112" s="128">
        <v>1323</v>
      </c>
      <c r="D112" s="127">
        <v>-0.46437246963562751</v>
      </c>
      <c r="E112" s="128">
        <v>1847</v>
      </c>
      <c r="F112" s="196">
        <v>0.39606953892668173</v>
      </c>
      <c r="G112" s="128">
        <v>1310</v>
      </c>
      <c r="H112" s="196">
        <v>-0.29074174336762315</v>
      </c>
    </row>
    <row r="113" spans="2:8" s="4" customFormat="1" ht="15" customHeight="1" x14ac:dyDescent="0.25">
      <c r="B113" s="52" t="s">
        <v>79</v>
      </c>
      <c r="C113" s="128">
        <v>1310</v>
      </c>
      <c r="D113" s="127">
        <v>-0.4683441558441559</v>
      </c>
      <c r="E113" s="128">
        <v>1647</v>
      </c>
      <c r="F113" s="196">
        <v>0.25725190839694667</v>
      </c>
      <c r="G113" s="128">
        <v>1281</v>
      </c>
      <c r="H113" s="196">
        <v>-0.22222222222222221</v>
      </c>
    </row>
    <row r="114" spans="2:8" s="4" customFormat="1" ht="15" customHeight="1" x14ac:dyDescent="0.25">
      <c r="B114" s="52" t="s">
        <v>80</v>
      </c>
      <c r="C114" s="128">
        <v>1157</v>
      </c>
      <c r="D114" s="127">
        <v>4.4223826714801406E-2</v>
      </c>
      <c r="E114" s="128">
        <v>1339</v>
      </c>
      <c r="F114" s="196">
        <v>0.15730337078651679</v>
      </c>
      <c r="G114" s="128">
        <v>1186</v>
      </c>
      <c r="H114" s="196">
        <v>-0.11426437640029874</v>
      </c>
    </row>
    <row r="115" spans="2:8" s="4" customFormat="1" ht="15" customHeight="1" x14ac:dyDescent="0.25">
      <c r="B115" s="52" t="s">
        <v>81</v>
      </c>
      <c r="C115" s="128">
        <v>389</v>
      </c>
      <c r="D115" s="127">
        <v>0.32764505119453924</v>
      </c>
      <c r="E115" s="128">
        <v>467</v>
      </c>
      <c r="F115" s="196">
        <v>0.2005141388174807</v>
      </c>
      <c r="G115" s="128">
        <v>563</v>
      </c>
      <c r="H115" s="196">
        <v>0.20556745182012848</v>
      </c>
    </row>
    <row r="116" spans="2:8" s="4" customFormat="1" ht="15" customHeight="1" x14ac:dyDescent="0.25">
      <c r="B116" s="52" t="s">
        <v>82</v>
      </c>
      <c r="C116" s="128">
        <v>105</v>
      </c>
      <c r="D116" s="127">
        <v>0.3125</v>
      </c>
      <c r="E116" s="128">
        <v>108</v>
      </c>
      <c r="F116" s="196">
        <v>2.857142857142847E-2</v>
      </c>
      <c r="G116" s="128">
        <v>149</v>
      </c>
      <c r="H116" s="196">
        <v>0.37962962962962954</v>
      </c>
    </row>
    <row r="117" spans="2:8" s="4" customFormat="1" ht="15" customHeight="1" x14ac:dyDescent="0.25">
      <c r="B117" s="52" t="s">
        <v>83</v>
      </c>
      <c r="C117" s="128">
        <v>71</v>
      </c>
      <c r="D117" s="127">
        <v>-0.53896103896103897</v>
      </c>
      <c r="E117" s="128">
        <v>210</v>
      </c>
      <c r="F117" s="196">
        <v>1.9577464788732395</v>
      </c>
      <c r="G117" s="128">
        <v>130</v>
      </c>
      <c r="H117" s="196">
        <v>-0.38095238095238093</v>
      </c>
    </row>
    <row r="118" spans="2:8" s="4" customFormat="1" ht="15" customHeight="1" x14ac:dyDescent="0.25">
      <c r="B118" s="52" t="s">
        <v>84</v>
      </c>
      <c r="C118" s="128">
        <v>271</v>
      </c>
      <c r="D118" s="127">
        <v>-0.24722222222222223</v>
      </c>
      <c r="E118" s="128">
        <v>357</v>
      </c>
      <c r="F118" s="196">
        <v>0.31734317343173424</v>
      </c>
      <c r="G118" s="128">
        <v>338</v>
      </c>
      <c r="H118" s="196">
        <v>-5.3221288515406195E-2</v>
      </c>
    </row>
    <row r="119" spans="2:8" s="4" customFormat="1" ht="15" customHeight="1" x14ac:dyDescent="0.25">
      <c r="B119" s="52" t="s">
        <v>85</v>
      </c>
      <c r="C119" s="128">
        <v>168</v>
      </c>
      <c r="D119" s="127">
        <v>-1.7543859649122862E-2</v>
      </c>
      <c r="E119" s="128">
        <v>217</v>
      </c>
      <c r="F119" s="196">
        <v>0.29166666666666674</v>
      </c>
      <c r="G119" s="128">
        <v>188</v>
      </c>
      <c r="H119" s="196">
        <v>-0.13364055299539168</v>
      </c>
    </row>
    <row r="120" spans="2:8" s="4" customFormat="1" ht="15" customHeight="1" x14ac:dyDescent="0.25">
      <c r="B120" s="52" t="s">
        <v>86</v>
      </c>
      <c r="C120" s="128">
        <v>164</v>
      </c>
      <c r="D120" s="127">
        <v>-0.35433070866141736</v>
      </c>
      <c r="E120" s="128">
        <v>250</v>
      </c>
      <c r="F120" s="196">
        <v>0.52439024390243905</v>
      </c>
      <c r="G120" s="128">
        <v>376</v>
      </c>
      <c r="H120" s="196">
        <v>0.504</v>
      </c>
    </row>
    <row r="121" spans="2:8" s="4" customFormat="1" ht="15" customHeight="1" x14ac:dyDescent="0.25">
      <c r="B121" s="52" t="s">
        <v>87</v>
      </c>
      <c r="C121" s="128">
        <v>655</v>
      </c>
      <c r="D121" s="127">
        <v>0.3789473684210527</v>
      </c>
      <c r="E121" s="128">
        <v>869</v>
      </c>
      <c r="F121" s="196">
        <v>0.32671755725190832</v>
      </c>
      <c r="G121" s="128">
        <v>674</v>
      </c>
      <c r="H121" s="196">
        <v>-0.22439585730724976</v>
      </c>
    </row>
    <row r="122" spans="2:8" s="4" customFormat="1" ht="15" customHeight="1" x14ac:dyDescent="0.25">
      <c r="B122" s="52" t="s">
        <v>88</v>
      </c>
      <c r="C122" s="128">
        <v>1205</v>
      </c>
      <c r="D122" s="127">
        <v>0.78254437869822491</v>
      </c>
      <c r="E122" s="128">
        <v>1293</v>
      </c>
      <c r="F122" s="196">
        <v>7.302904564315349E-2</v>
      </c>
      <c r="G122" s="128"/>
      <c r="H122" s="196"/>
    </row>
    <row r="123" spans="2:8" s="4" customFormat="1" ht="15" customHeight="1" x14ac:dyDescent="0.25">
      <c r="B123" s="52" t="s">
        <v>89</v>
      </c>
      <c r="C123" s="128">
        <v>1058</v>
      </c>
      <c r="D123" s="127">
        <v>-6.288751107174495E-2</v>
      </c>
      <c r="E123" s="128">
        <v>1157</v>
      </c>
      <c r="F123" s="196">
        <v>9.357277882797721E-2</v>
      </c>
      <c r="G123" s="128"/>
      <c r="H123" s="196"/>
    </row>
    <row r="124" spans="2:8" ht="15.75" x14ac:dyDescent="0.25">
      <c r="B124" s="197" t="s">
        <v>51</v>
      </c>
      <c r="C124" s="198">
        <v>7876</v>
      </c>
      <c r="D124" s="199">
        <v>-0.18247872119576503</v>
      </c>
      <c r="E124" s="198">
        <v>9761</v>
      </c>
      <c r="F124" s="199">
        <v>0.23933468765870991</v>
      </c>
      <c r="G124" s="198">
        <v>6195</v>
      </c>
      <c r="H124" s="199">
        <v>-0.15264669675830944</v>
      </c>
    </row>
    <row r="125" spans="2:8" ht="6" customHeight="1" x14ac:dyDescent="0.25">
      <c r="B125" s="200"/>
      <c r="C125" s="201"/>
      <c r="D125" s="202"/>
      <c r="E125" s="201"/>
      <c r="F125" s="202"/>
      <c r="G125" s="201"/>
      <c r="H125" s="202"/>
    </row>
    <row r="126" spans="2:8" s="4" customFormat="1" x14ac:dyDescent="0.25">
      <c r="B126" s="203" t="s">
        <v>112</v>
      </c>
      <c r="C126" s="203"/>
      <c r="D126" s="203"/>
      <c r="E126" s="203"/>
      <c r="F126" s="203"/>
      <c r="G126" s="203"/>
      <c r="H126" s="203"/>
    </row>
    <row r="127" spans="2:8" s="4" customFormat="1" x14ac:dyDescent="0.25">
      <c r="B127" s="204"/>
      <c r="C127" s="206"/>
      <c r="D127" s="204"/>
      <c r="E127" s="206"/>
      <c r="F127" s="207"/>
      <c r="G127" s="206"/>
      <c r="H127" s="207"/>
    </row>
    <row r="128" spans="2:8" s="4" customFormat="1" x14ac:dyDescent="0.25">
      <c r="B128" s="204"/>
      <c r="C128" s="204"/>
      <c r="D128" s="204"/>
      <c r="E128" s="204"/>
      <c r="F128" s="204"/>
      <c r="G128" s="204"/>
      <c r="H128" s="204"/>
    </row>
    <row r="129" spans="1:8" s="141" customFormat="1" ht="21.75" customHeight="1" thickBot="1" x14ac:dyDescent="0.3">
      <c r="A129" s="4"/>
      <c r="B129" s="589" t="s">
        <v>202</v>
      </c>
      <c r="C129" s="589"/>
      <c r="D129" s="589"/>
      <c r="E129" s="589"/>
      <c r="F129" s="589"/>
      <c r="G129" s="589"/>
      <c r="H129" s="589"/>
    </row>
    <row r="130" spans="1:8" s="4" customFormat="1" ht="6" customHeight="1" thickBot="1" x14ac:dyDescent="0.3"/>
    <row r="131" spans="1:8" s="4" customFormat="1" ht="21.75" thickBot="1" x14ac:dyDescent="0.3">
      <c r="B131" s="109"/>
      <c r="C131" s="624">
        <v>2016</v>
      </c>
      <c r="D131" s="625"/>
      <c r="E131" s="624">
        <v>2017</v>
      </c>
      <c r="F131" s="626"/>
      <c r="G131" s="627">
        <v>2018</v>
      </c>
      <c r="H131" s="628"/>
    </row>
    <row r="132" spans="1:8" s="4" customFormat="1" ht="30.75" thickBot="1" x14ac:dyDescent="0.3">
      <c r="B132" s="15"/>
      <c r="C132" s="194" t="s">
        <v>113</v>
      </c>
      <c r="D132" s="195" t="s">
        <v>52</v>
      </c>
      <c r="E132" s="194" t="s">
        <v>113</v>
      </c>
      <c r="F132" s="195" t="s">
        <v>52</v>
      </c>
      <c r="G132" s="194" t="s">
        <v>113</v>
      </c>
      <c r="H132" s="195" t="s">
        <v>52</v>
      </c>
    </row>
    <row r="133" spans="1:8" s="4" customFormat="1" x14ac:dyDescent="0.25">
      <c r="B133" s="52" t="s">
        <v>78</v>
      </c>
      <c r="C133" s="208">
        <v>156</v>
      </c>
      <c r="D133" s="127">
        <v>-0.29090909090909089</v>
      </c>
      <c r="E133" s="208">
        <v>226</v>
      </c>
      <c r="F133" s="196">
        <v>0.44871794871794868</v>
      </c>
      <c r="G133" s="208">
        <v>288</v>
      </c>
      <c r="H133" s="196">
        <v>0.27433628318584069</v>
      </c>
    </row>
    <row r="134" spans="1:8" s="4" customFormat="1" x14ac:dyDescent="0.25">
      <c r="B134" s="52" t="s">
        <v>79</v>
      </c>
      <c r="C134" s="208">
        <v>193</v>
      </c>
      <c r="D134" s="127">
        <v>-7.6555023923444931E-2</v>
      </c>
      <c r="E134" s="208">
        <v>175</v>
      </c>
      <c r="F134" s="196">
        <v>-9.3264248704663211E-2</v>
      </c>
      <c r="G134" s="208">
        <v>191</v>
      </c>
      <c r="H134" s="196">
        <v>9.1428571428571415E-2</v>
      </c>
    </row>
    <row r="135" spans="1:8" s="4" customFormat="1" x14ac:dyDescent="0.25">
      <c r="B135" s="52" t="s">
        <v>80</v>
      </c>
      <c r="C135" s="208">
        <v>250</v>
      </c>
      <c r="D135" s="127">
        <v>0.36612021857923494</v>
      </c>
      <c r="E135" s="208">
        <v>129</v>
      </c>
      <c r="F135" s="196">
        <v>-0.48399999999999999</v>
      </c>
      <c r="G135" s="208">
        <v>220</v>
      </c>
      <c r="H135" s="196">
        <v>0.70542635658914721</v>
      </c>
    </row>
    <row r="136" spans="1:8" s="4" customFormat="1" x14ac:dyDescent="0.25">
      <c r="B136" s="52" t="s">
        <v>81</v>
      </c>
      <c r="C136" s="208">
        <v>113</v>
      </c>
      <c r="D136" s="127">
        <v>-0.10317460317460314</v>
      </c>
      <c r="E136" s="208">
        <v>283</v>
      </c>
      <c r="F136" s="196">
        <v>1.5044247787610621</v>
      </c>
      <c r="G136" s="208">
        <v>102</v>
      </c>
      <c r="H136" s="196">
        <v>-0.63957597173144876</v>
      </c>
    </row>
    <row r="137" spans="1:8" s="4" customFormat="1" x14ac:dyDescent="0.25">
      <c r="B137" s="52" t="s">
        <v>82</v>
      </c>
      <c r="C137" s="208">
        <v>137</v>
      </c>
      <c r="D137" s="127">
        <v>5.5238095238095237</v>
      </c>
      <c r="E137" s="208">
        <v>26</v>
      </c>
      <c r="F137" s="196">
        <v>-0.81021897810218979</v>
      </c>
      <c r="G137" s="208">
        <v>23</v>
      </c>
      <c r="H137" s="196">
        <v>-0.11538461538461542</v>
      </c>
    </row>
    <row r="138" spans="1:8" s="4" customFormat="1" x14ac:dyDescent="0.25">
      <c r="B138" s="52" t="s">
        <v>83</v>
      </c>
      <c r="C138" s="208">
        <v>10</v>
      </c>
      <c r="D138" s="127">
        <v>-0.44444444444444442</v>
      </c>
      <c r="E138" s="208">
        <v>12</v>
      </c>
      <c r="F138" s="196">
        <v>0.19999999999999996</v>
      </c>
      <c r="G138" s="208">
        <v>10</v>
      </c>
      <c r="H138" s="196">
        <v>-0.16666666666666663</v>
      </c>
    </row>
    <row r="139" spans="1:8" s="4" customFormat="1" x14ac:dyDescent="0.25">
      <c r="B139" s="52" t="s">
        <v>84</v>
      </c>
      <c r="C139" s="208">
        <v>47</v>
      </c>
      <c r="D139" s="127">
        <v>0.17500000000000004</v>
      </c>
      <c r="E139" s="208">
        <v>25</v>
      </c>
      <c r="F139" s="196">
        <v>-0.46808510638297873</v>
      </c>
      <c r="G139" s="208">
        <v>18</v>
      </c>
      <c r="H139" s="196">
        <v>-0.28000000000000003</v>
      </c>
    </row>
    <row r="140" spans="1:8" s="4" customFormat="1" x14ac:dyDescent="0.25">
      <c r="B140" s="52" t="s">
        <v>85</v>
      </c>
      <c r="C140" s="208">
        <v>12</v>
      </c>
      <c r="D140" s="127">
        <v>-0.1428571428571429</v>
      </c>
      <c r="E140" s="208">
        <v>26</v>
      </c>
      <c r="F140" s="196">
        <v>1.1666666666666665</v>
      </c>
      <c r="G140" s="208">
        <v>37</v>
      </c>
      <c r="H140" s="196">
        <v>0.42307692307692313</v>
      </c>
    </row>
    <row r="141" spans="1:8" s="4" customFormat="1" x14ac:dyDescent="0.25">
      <c r="B141" s="52" t="s">
        <v>86</v>
      </c>
      <c r="C141" s="208">
        <v>77</v>
      </c>
      <c r="D141" s="127">
        <v>1.5666666666666669</v>
      </c>
      <c r="E141" s="208">
        <v>30</v>
      </c>
      <c r="F141" s="196">
        <v>-0.61038961038961037</v>
      </c>
      <c r="G141" s="208">
        <v>28</v>
      </c>
      <c r="H141" s="196">
        <v>-6.6666666666666652E-2</v>
      </c>
    </row>
    <row r="142" spans="1:8" s="4" customFormat="1" x14ac:dyDescent="0.25">
      <c r="B142" s="52" t="s">
        <v>87</v>
      </c>
      <c r="C142" s="208">
        <v>136</v>
      </c>
      <c r="D142" s="127">
        <v>-9.9337748344370813E-2</v>
      </c>
      <c r="E142" s="208">
        <v>570</v>
      </c>
      <c r="F142" s="196">
        <v>3.1911764705882355</v>
      </c>
      <c r="G142" s="208">
        <v>126</v>
      </c>
      <c r="H142" s="196">
        <v>-0.77894736842105261</v>
      </c>
    </row>
    <row r="143" spans="1:8" s="4" customFormat="1" x14ac:dyDescent="0.25">
      <c r="B143" s="52" t="s">
        <v>88</v>
      </c>
      <c r="C143" s="208">
        <v>109</v>
      </c>
      <c r="D143" s="127">
        <v>-0.23776223776223782</v>
      </c>
      <c r="E143" s="208">
        <v>173</v>
      </c>
      <c r="F143" s="196">
        <v>0.58715596330275233</v>
      </c>
      <c r="G143" s="208"/>
      <c r="H143" s="196"/>
    </row>
    <row r="144" spans="1:8" s="4" customFormat="1" x14ac:dyDescent="0.25">
      <c r="B144" s="52" t="s">
        <v>89</v>
      </c>
      <c r="C144" s="208">
        <v>164</v>
      </c>
      <c r="D144" s="127">
        <v>-2.9585798816568087E-2</v>
      </c>
      <c r="E144" s="208">
        <v>185</v>
      </c>
      <c r="F144" s="196">
        <v>0.12804878048780477</v>
      </c>
      <c r="G144" s="208"/>
      <c r="H144" s="196"/>
    </row>
    <row r="145" spans="1:8" ht="15.75" x14ac:dyDescent="0.25">
      <c r="B145" s="197" t="s">
        <v>51</v>
      </c>
      <c r="C145" s="198">
        <v>1404</v>
      </c>
      <c r="D145" s="199">
        <v>6.042296072507547E-2</v>
      </c>
      <c r="E145" s="198">
        <v>1860</v>
      </c>
      <c r="F145" s="199">
        <v>0.32478632478632474</v>
      </c>
      <c r="G145" s="198">
        <v>1043</v>
      </c>
      <c r="H145" s="199">
        <v>-0.30559254327563246</v>
      </c>
    </row>
    <row r="146" spans="1:8" ht="6" customHeight="1" x14ac:dyDescent="0.25">
      <c r="B146" s="200"/>
      <c r="C146" s="201"/>
      <c r="D146" s="202"/>
      <c r="E146" s="201"/>
      <c r="F146" s="202"/>
      <c r="G146" s="201"/>
      <c r="H146" s="202"/>
    </row>
    <row r="147" spans="1:8" s="141" customFormat="1" x14ac:dyDescent="0.25">
      <c r="A147" s="4"/>
      <c r="B147" s="203" t="s">
        <v>112</v>
      </c>
      <c r="C147" s="203"/>
      <c r="D147" s="203"/>
      <c r="E147" s="203"/>
      <c r="F147" s="203"/>
      <c r="G147" s="203"/>
      <c r="H147" s="203"/>
    </row>
    <row r="148" spans="1:8" s="141" customFormat="1" x14ac:dyDescent="0.25">
      <c r="A148" s="4"/>
      <c r="B148" s="204"/>
      <c r="C148" s="204"/>
      <c r="D148" s="204"/>
      <c r="E148" s="204"/>
      <c r="F148" s="204"/>
      <c r="G148" s="204"/>
      <c r="H148" s="204"/>
    </row>
    <row r="149" spans="1:8" s="141" customFormat="1" x14ac:dyDescent="0.25">
      <c r="A149" s="4"/>
      <c r="B149" s="204"/>
      <c r="C149" s="204"/>
      <c r="D149" s="204"/>
      <c r="E149" s="204"/>
      <c r="F149" s="204"/>
      <c r="G149" s="204"/>
      <c r="H149" s="204"/>
    </row>
    <row r="150" spans="1:8" s="141" customFormat="1" ht="39.75" customHeight="1" thickBot="1" x14ac:dyDescent="0.3">
      <c r="A150" s="4"/>
      <c r="B150" s="589" t="s">
        <v>203</v>
      </c>
      <c r="C150" s="589"/>
      <c r="D150" s="589"/>
      <c r="E150" s="589"/>
      <c r="F150" s="589"/>
      <c r="G150" s="589"/>
      <c r="H150" s="589"/>
    </row>
    <row r="151" spans="1:8" s="141" customFormat="1" ht="6" customHeight="1" thickBot="1" x14ac:dyDescent="0.3"/>
    <row r="152" spans="1:8" s="141" customFormat="1" ht="19.5" thickBot="1" x14ac:dyDescent="0.3">
      <c r="B152" s="204"/>
      <c r="C152" s="624">
        <v>2016</v>
      </c>
      <c r="D152" s="625"/>
      <c r="E152" s="624">
        <v>2017</v>
      </c>
      <c r="F152" s="626"/>
      <c r="G152" s="627">
        <v>2018</v>
      </c>
      <c r="H152" s="628"/>
    </row>
    <row r="153" spans="1:8" s="141" customFormat="1" ht="30.75" thickBot="1" x14ac:dyDescent="0.3">
      <c r="B153" s="15"/>
      <c r="C153" s="194" t="s">
        <v>113</v>
      </c>
      <c r="D153" s="195" t="s">
        <v>52</v>
      </c>
      <c r="E153" s="194" t="s">
        <v>113</v>
      </c>
      <c r="F153" s="195" t="s">
        <v>52</v>
      </c>
      <c r="G153" s="194" t="s">
        <v>113</v>
      </c>
      <c r="H153" s="195" t="s">
        <v>52</v>
      </c>
    </row>
    <row r="154" spans="1:8" s="4" customFormat="1" ht="15" customHeight="1" x14ac:dyDescent="0.25">
      <c r="A154" s="141"/>
      <c r="B154" s="52" t="s">
        <v>78</v>
      </c>
      <c r="C154" s="128">
        <v>53</v>
      </c>
      <c r="D154" s="127">
        <v>1.7894736842105261</v>
      </c>
      <c r="E154" s="128">
        <v>60</v>
      </c>
      <c r="F154" s="196">
        <v>0.13207547169811318</v>
      </c>
      <c r="G154" s="128">
        <v>43</v>
      </c>
      <c r="H154" s="196">
        <v>-0.28333333333333333</v>
      </c>
    </row>
    <row r="155" spans="1:8" s="4" customFormat="1" ht="15" customHeight="1" x14ac:dyDescent="0.25">
      <c r="B155" s="52" t="s">
        <v>79</v>
      </c>
      <c r="C155" s="128">
        <v>26</v>
      </c>
      <c r="D155" s="127">
        <v>-3.703703703703709E-2</v>
      </c>
      <c r="E155" s="128">
        <v>5</v>
      </c>
      <c r="F155" s="196">
        <v>-0.80769230769230771</v>
      </c>
      <c r="G155" s="128">
        <v>40</v>
      </c>
      <c r="H155" s="196">
        <v>7</v>
      </c>
    </row>
    <row r="156" spans="1:8" s="4" customFormat="1" ht="15" customHeight="1" x14ac:dyDescent="0.25">
      <c r="B156" s="52" t="s">
        <v>80</v>
      </c>
      <c r="C156" s="128">
        <v>16</v>
      </c>
      <c r="D156" s="127">
        <v>-0.36</v>
      </c>
      <c r="E156" s="128">
        <v>30</v>
      </c>
      <c r="F156" s="196">
        <v>0.875</v>
      </c>
      <c r="G156" s="128">
        <v>20</v>
      </c>
      <c r="H156" s="196">
        <v>-0.33333333333333337</v>
      </c>
    </row>
    <row r="157" spans="1:8" s="4" customFormat="1" ht="15" customHeight="1" x14ac:dyDescent="0.25">
      <c r="B157" s="52" t="s">
        <v>81</v>
      </c>
      <c r="C157" s="128">
        <v>9</v>
      </c>
      <c r="D157" s="127">
        <v>-9.9999999999999978E-2</v>
      </c>
      <c r="E157" s="128">
        <v>17</v>
      </c>
      <c r="F157" s="196">
        <v>0.88888888888888884</v>
      </c>
      <c r="G157" s="128">
        <v>23</v>
      </c>
      <c r="H157" s="196">
        <v>0.35294117647058831</v>
      </c>
    </row>
    <row r="158" spans="1:8" s="4" customFormat="1" ht="15" customHeight="1" x14ac:dyDescent="0.25">
      <c r="B158" s="52" t="s">
        <v>82</v>
      </c>
      <c r="C158" s="128">
        <v>4</v>
      </c>
      <c r="D158" s="127">
        <v>-0.5</v>
      </c>
      <c r="E158" s="128">
        <v>8</v>
      </c>
      <c r="F158" s="196">
        <v>1</v>
      </c>
      <c r="G158" s="128">
        <v>5</v>
      </c>
      <c r="H158" s="196">
        <v>-0.375</v>
      </c>
    </row>
    <row r="159" spans="1:8" s="4" customFormat="1" ht="15" customHeight="1" x14ac:dyDescent="0.25">
      <c r="B159" s="52" t="s">
        <v>83</v>
      </c>
      <c r="C159" s="128">
        <v>7</v>
      </c>
      <c r="D159" s="127">
        <v>0.75</v>
      </c>
      <c r="E159" s="128">
        <v>3</v>
      </c>
      <c r="F159" s="196">
        <v>-0.5714285714285714</v>
      </c>
      <c r="G159" s="128">
        <v>5</v>
      </c>
      <c r="H159" s="196">
        <v>0.66666666666666674</v>
      </c>
    </row>
    <row r="160" spans="1:8" s="4" customFormat="1" ht="15" customHeight="1" x14ac:dyDescent="0.25">
      <c r="B160" s="52" t="s">
        <v>84</v>
      </c>
      <c r="C160" s="128">
        <v>3</v>
      </c>
      <c r="D160" s="127">
        <v>-0.625</v>
      </c>
      <c r="E160" s="128">
        <v>3</v>
      </c>
      <c r="F160" s="196">
        <v>0</v>
      </c>
      <c r="G160" s="128">
        <v>3</v>
      </c>
      <c r="H160" s="196">
        <v>0</v>
      </c>
    </row>
    <row r="161" spans="2:8" s="4" customFormat="1" ht="15" customHeight="1" x14ac:dyDescent="0.25">
      <c r="B161" s="52" t="s">
        <v>85</v>
      </c>
      <c r="C161" s="128">
        <v>9</v>
      </c>
      <c r="D161" s="127">
        <v>3.5</v>
      </c>
      <c r="E161" s="128">
        <v>10</v>
      </c>
      <c r="F161" s="196">
        <v>0.11111111111111116</v>
      </c>
      <c r="G161" s="128">
        <v>1</v>
      </c>
      <c r="H161" s="196">
        <v>-0.9</v>
      </c>
    </row>
    <row r="162" spans="2:8" s="4" customFormat="1" ht="15" customHeight="1" x14ac:dyDescent="0.25">
      <c r="B162" s="52" t="s">
        <v>86</v>
      </c>
      <c r="C162" s="128">
        <v>1</v>
      </c>
      <c r="D162" s="127">
        <v>-0.75</v>
      </c>
      <c r="E162" s="128">
        <v>4</v>
      </c>
      <c r="F162" s="196">
        <v>3</v>
      </c>
      <c r="G162" s="128">
        <v>1</v>
      </c>
      <c r="H162" s="196">
        <v>-0.75</v>
      </c>
    </row>
    <row r="163" spans="2:8" s="4" customFormat="1" ht="15" customHeight="1" x14ac:dyDescent="0.25">
      <c r="B163" s="52" t="s">
        <v>87</v>
      </c>
      <c r="C163" s="128">
        <v>7</v>
      </c>
      <c r="D163" s="127">
        <v>-0.36363636363636365</v>
      </c>
      <c r="E163" s="128">
        <v>20</v>
      </c>
      <c r="F163" s="196">
        <v>1.8571428571428572</v>
      </c>
      <c r="G163" s="128">
        <v>8</v>
      </c>
      <c r="H163" s="196">
        <v>-0.6</v>
      </c>
    </row>
    <row r="164" spans="2:8" s="4" customFormat="1" ht="15" customHeight="1" x14ac:dyDescent="0.25">
      <c r="B164" s="52" t="s">
        <v>88</v>
      </c>
      <c r="C164" s="128">
        <v>14</v>
      </c>
      <c r="D164" s="127">
        <v>-0.33333333333333337</v>
      </c>
      <c r="E164" s="128">
        <v>29</v>
      </c>
      <c r="F164" s="196">
        <v>1.0714285714285716</v>
      </c>
      <c r="G164" s="128"/>
      <c r="H164" s="196"/>
    </row>
    <row r="165" spans="2:8" s="4" customFormat="1" ht="15" customHeight="1" x14ac:dyDescent="0.25">
      <c r="B165" s="52" t="s">
        <v>89</v>
      </c>
      <c r="C165" s="128">
        <v>19</v>
      </c>
      <c r="D165" s="127">
        <v>5.555555555555558E-2</v>
      </c>
      <c r="E165" s="128">
        <v>13</v>
      </c>
      <c r="F165" s="196">
        <v>-0.31578947368421051</v>
      </c>
      <c r="G165" s="128"/>
      <c r="H165" s="196"/>
    </row>
    <row r="166" spans="2:8" ht="15.75" x14ac:dyDescent="0.25">
      <c r="B166" s="197" t="s">
        <v>51</v>
      </c>
      <c r="C166" s="198">
        <v>168</v>
      </c>
      <c r="D166" s="199">
        <v>7.0063694267515908E-2</v>
      </c>
      <c r="E166" s="198">
        <v>202</v>
      </c>
      <c r="F166" s="199">
        <v>0.20238095238095233</v>
      </c>
      <c r="G166" s="198">
        <v>149</v>
      </c>
      <c r="H166" s="199">
        <v>-6.8749999999999978E-2</v>
      </c>
    </row>
    <row r="167" spans="2:8" ht="6" customHeight="1" x14ac:dyDescent="0.25">
      <c r="B167" s="200"/>
      <c r="C167" s="201"/>
      <c r="D167" s="202"/>
      <c r="E167" s="201"/>
      <c r="F167" s="202"/>
      <c r="G167" s="201"/>
      <c r="H167" s="202"/>
    </row>
    <row r="168" spans="2:8" s="4" customFormat="1" x14ac:dyDescent="0.25">
      <c r="B168" s="203" t="s">
        <v>112</v>
      </c>
      <c r="C168" s="203"/>
      <c r="D168" s="203"/>
      <c r="E168" s="203"/>
      <c r="F168" s="203"/>
      <c r="G168" s="203"/>
      <c r="H168" s="203"/>
    </row>
    <row r="169" spans="2:8" x14ac:dyDescent="0.25">
      <c r="B169" s="209"/>
      <c r="C169" s="209"/>
      <c r="D169" s="209"/>
      <c r="E169" s="209"/>
      <c r="F169" s="209"/>
      <c r="G169" s="209"/>
      <c r="H169" s="209"/>
    </row>
    <row r="170" spans="2:8" x14ac:dyDescent="0.25">
      <c r="B170" s="209"/>
      <c r="C170" s="209"/>
      <c r="D170" s="209"/>
      <c r="E170" s="209"/>
      <c r="F170" s="209"/>
      <c r="G170" s="209"/>
      <c r="H170" s="209"/>
    </row>
    <row r="171" spans="2:8" s="145" customFormat="1" x14ac:dyDescent="0.25">
      <c r="B171" s="146"/>
      <c r="C171" s="146"/>
      <c r="D171" s="146"/>
      <c r="E171" s="146"/>
      <c r="F171" s="146"/>
      <c r="G171" s="146"/>
      <c r="H171" s="146"/>
    </row>
    <row r="172" spans="2:8" s="145" customFormat="1" x14ac:dyDescent="0.25">
      <c r="B172" s="146"/>
      <c r="C172" s="146"/>
      <c r="D172" s="146"/>
      <c r="E172" s="146"/>
      <c r="F172" s="146"/>
      <c r="G172" s="146"/>
      <c r="H172" s="146"/>
    </row>
    <row r="173" spans="2:8" s="145" customFormat="1" x14ac:dyDescent="0.25">
      <c r="B173" s="146"/>
      <c r="C173" s="146"/>
      <c r="D173" s="146"/>
      <c r="E173" s="146"/>
      <c r="F173" s="146"/>
      <c r="G173" s="146"/>
      <c r="H173" s="146"/>
    </row>
    <row r="174" spans="2:8" s="145" customFormat="1" x14ac:dyDescent="0.25">
      <c r="B174" s="146"/>
      <c r="C174" s="146"/>
      <c r="D174" s="146"/>
      <c r="E174" s="146"/>
      <c r="F174" s="146"/>
      <c r="G174" s="146"/>
      <c r="H174" s="146"/>
    </row>
    <row r="175" spans="2:8" s="145" customFormat="1" x14ac:dyDescent="0.25">
      <c r="B175" s="146"/>
      <c r="C175" s="146"/>
      <c r="D175" s="146"/>
      <c r="E175" s="146"/>
      <c r="F175" s="146"/>
      <c r="G175" s="146"/>
      <c r="H175" s="146"/>
    </row>
    <row r="176" spans="2:8" s="145" customFormat="1" x14ac:dyDescent="0.25">
      <c r="B176" s="146"/>
      <c r="C176" s="146"/>
      <c r="D176" s="146"/>
      <c r="E176" s="146"/>
      <c r="F176" s="146"/>
      <c r="G176" s="146"/>
      <c r="H176" s="146"/>
    </row>
    <row r="177" spans="1:1" x14ac:dyDescent="0.25">
      <c r="A177" s="145"/>
    </row>
  </sheetData>
  <mergeCells count="32">
    <mergeCell ref="C68:D68"/>
    <mergeCell ref="E68:F68"/>
    <mergeCell ref="G68:H68"/>
    <mergeCell ref="B3:H3"/>
    <mergeCell ref="C5:D5"/>
    <mergeCell ref="E5:F5"/>
    <mergeCell ref="G5:H5"/>
    <mergeCell ref="B24:H24"/>
    <mergeCell ref="C26:D26"/>
    <mergeCell ref="E26:F26"/>
    <mergeCell ref="G26:H26"/>
    <mergeCell ref="B45:H45"/>
    <mergeCell ref="C47:D47"/>
    <mergeCell ref="E47:F47"/>
    <mergeCell ref="G47:H47"/>
    <mergeCell ref="B66:H66"/>
    <mergeCell ref="C152:D152"/>
    <mergeCell ref="E152:F152"/>
    <mergeCell ref="G152:H152"/>
    <mergeCell ref="B87:H87"/>
    <mergeCell ref="C89:D89"/>
    <mergeCell ref="E89:F89"/>
    <mergeCell ref="G89:H89"/>
    <mergeCell ref="B108:H108"/>
    <mergeCell ref="C110:D110"/>
    <mergeCell ref="E110:F110"/>
    <mergeCell ref="G110:H110"/>
    <mergeCell ref="B129:H129"/>
    <mergeCell ref="C131:D131"/>
    <mergeCell ref="E131:F131"/>
    <mergeCell ref="G131:H131"/>
    <mergeCell ref="B150:H150"/>
  </mergeCells>
  <pageMargins left="0.11811023622047245" right="0.11811023622047245" top="0.74803149606299213" bottom="0.74803149606299213" header="0.31496062992125984" footer="0.31496062992125984"/>
  <pageSetup paperSize="9" scale="77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54DF309-ADB1-477C-8279-066E8EF6B90D}">
  <dimension ref="B1:Y74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42" t="s">
        <v>204</v>
      </c>
      <c r="C3" s="42"/>
      <c r="D3" s="42"/>
      <c r="E3" s="42"/>
      <c r="F3" s="42"/>
      <c r="G3" s="42"/>
      <c r="H3" s="42"/>
      <c r="I3" s="42"/>
      <c r="J3" s="42"/>
      <c r="K3" s="42"/>
      <c r="L3" s="42"/>
      <c r="M3" s="42"/>
      <c r="N3" s="42"/>
      <c r="O3" s="42"/>
      <c r="P3" s="42"/>
      <c r="Q3" s="42"/>
      <c r="R3" s="42"/>
      <c r="S3" s="42"/>
      <c r="T3" s="42"/>
      <c r="U3" s="42"/>
      <c r="V3" s="42"/>
      <c r="W3" s="42"/>
      <c r="X3" s="42"/>
      <c r="Y3" s="42"/>
    </row>
    <row r="4" spans="2:25" s="4" customFormat="1" ht="6" customHeight="1" thickBot="1" x14ac:dyDescent="0.3">
      <c r="B4" s="76"/>
      <c r="C4" s="76"/>
      <c r="D4" s="76"/>
      <c r="E4" s="76"/>
      <c r="F4" s="76"/>
      <c r="G4" s="76"/>
      <c r="H4" s="76"/>
      <c r="I4" s="76"/>
      <c r="J4" s="76"/>
      <c r="K4" s="76"/>
      <c r="L4" s="76"/>
      <c r="M4" s="76"/>
      <c r="N4" s="76"/>
      <c r="O4" s="76"/>
      <c r="P4" s="76"/>
      <c r="Q4" s="76"/>
      <c r="R4" s="76"/>
      <c r="S4" s="76"/>
      <c r="T4" s="76"/>
      <c r="U4" s="76"/>
      <c r="V4" s="76"/>
      <c r="W4" s="76"/>
      <c r="X4" s="76"/>
      <c r="Y4" s="76"/>
    </row>
    <row r="5" spans="2:25" s="4" customFormat="1" ht="36.75" customHeight="1" thickBot="1" x14ac:dyDescent="0.3">
      <c r="B5" s="109"/>
      <c r="C5" s="632" t="s">
        <v>44</v>
      </c>
      <c r="D5" s="633"/>
      <c r="E5" s="634"/>
      <c r="F5" s="629" t="s">
        <v>130</v>
      </c>
      <c r="G5" s="631"/>
      <c r="H5" s="630"/>
      <c r="I5" s="635" t="s">
        <v>122</v>
      </c>
      <c r="J5" s="636"/>
      <c r="K5" s="637"/>
      <c r="L5" s="635" t="s">
        <v>123</v>
      </c>
      <c r="M5" s="636"/>
      <c r="N5" s="637"/>
      <c r="O5" s="629" t="s">
        <v>131</v>
      </c>
      <c r="P5" s="631"/>
      <c r="Q5" s="630"/>
      <c r="R5" s="635" t="s">
        <v>125</v>
      </c>
      <c r="S5" s="636"/>
      <c r="T5" s="637"/>
      <c r="U5" s="629" t="s">
        <v>132</v>
      </c>
      <c r="V5" s="630"/>
      <c r="W5" s="629" t="s">
        <v>135</v>
      </c>
      <c r="X5" s="631"/>
      <c r="Y5" s="630"/>
    </row>
    <row r="6" spans="2:25" s="4" customFormat="1" ht="21" customHeight="1" x14ac:dyDescent="0.25">
      <c r="B6" s="15"/>
      <c r="C6" s="210" t="s">
        <v>114</v>
      </c>
      <c r="D6" s="211" t="s">
        <v>115</v>
      </c>
      <c r="E6" s="212" t="s">
        <v>51</v>
      </c>
      <c r="F6" s="213" t="s">
        <v>114</v>
      </c>
      <c r="G6" s="214" t="s">
        <v>115</v>
      </c>
      <c r="H6" s="215" t="s">
        <v>51</v>
      </c>
      <c r="I6" s="213" t="s">
        <v>114</v>
      </c>
      <c r="J6" s="214" t="s">
        <v>115</v>
      </c>
      <c r="K6" s="215" t="s">
        <v>51</v>
      </c>
      <c r="L6" s="213" t="s">
        <v>114</v>
      </c>
      <c r="M6" s="214" t="s">
        <v>115</v>
      </c>
      <c r="N6" s="215" t="s">
        <v>51</v>
      </c>
      <c r="O6" s="213" t="s">
        <v>114</v>
      </c>
      <c r="P6" s="214" t="s">
        <v>115</v>
      </c>
      <c r="Q6" s="215" t="s">
        <v>51</v>
      </c>
      <c r="R6" s="213" t="s">
        <v>114</v>
      </c>
      <c r="S6" s="214" t="s">
        <v>115</v>
      </c>
      <c r="T6" s="215" t="s">
        <v>51</v>
      </c>
      <c r="U6" s="216" t="s">
        <v>114</v>
      </c>
      <c r="V6" s="217" t="s">
        <v>51</v>
      </c>
      <c r="W6" s="213" t="s">
        <v>114</v>
      </c>
      <c r="X6" s="214" t="s">
        <v>115</v>
      </c>
      <c r="Y6" s="215" t="s">
        <v>51</v>
      </c>
    </row>
    <row r="7" spans="2:25" s="4" customFormat="1" x14ac:dyDescent="0.25">
      <c r="B7" s="52" t="s">
        <v>78</v>
      </c>
      <c r="C7" s="218">
        <v>1</v>
      </c>
      <c r="D7" s="119">
        <v>1</v>
      </c>
      <c r="E7" s="219">
        <v>1</v>
      </c>
      <c r="F7" s="218">
        <v>0.86447951273532664</v>
      </c>
      <c r="G7" s="119">
        <v>0.842198268245273</v>
      </c>
      <c r="H7" s="219">
        <v>0.85469223007063577</v>
      </c>
      <c r="I7" s="218">
        <v>0.25235326688815063</v>
      </c>
      <c r="J7" s="119">
        <v>0.50061848383106555</v>
      </c>
      <c r="K7" s="219">
        <v>0.36140650469611113</v>
      </c>
      <c r="L7" s="218">
        <v>0.52284053156146182</v>
      </c>
      <c r="M7" s="119">
        <v>0.20586676091182188</v>
      </c>
      <c r="N7" s="219">
        <v>0.38360630287976405</v>
      </c>
      <c r="O7" s="218">
        <v>9.1223698781838322E-2</v>
      </c>
      <c r="P7" s="119">
        <v>0.15585792542852095</v>
      </c>
      <c r="Q7" s="219">
        <v>0.11961499650702476</v>
      </c>
      <c r="R7" s="218">
        <v>8.1256921373200439E-2</v>
      </c>
      <c r="S7" s="119">
        <v>0.12776108853154267</v>
      </c>
      <c r="T7" s="219">
        <v>0.10168439028176667</v>
      </c>
      <c r="U7" s="218">
        <v>3.9867109634551492E-2</v>
      </c>
      <c r="V7" s="219">
        <v>2.2355041527594505E-2</v>
      </c>
      <c r="W7" s="218">
        <v>4.4296788482834993E-3</v>
      </c>
      <c r="X7" s="119">
        <v>1.9438063262060435E-3</v>
      </c>
      <c r="Y7" s="219">
        <v>3.3377318947450129E-3</v>
      </c>
    </row>
    <row r="8" spans="2:25" s="4" customFormat="1" x14ac:dyDescent="0.25">
      <c r="B8" s="52" t="s">
        <v>79</v>
      </c>
      <c r="C8" s="218">
        <v>1</v>
      </c>
      <c r="D8" s="119">
        <v>1</v>
      </c>
      <c r="E8" s="219">
        <v>1</v>
      </c>
      <c r="F8" s="218">
        <v>0.86898725503631624</v>
      </c>
      <c r="G8" s="119">
        <v>0.87782388197325956</v>
      </c>
      <c r="H8" s="219">
        <v>0.87315270935960587</v>
      </c>
      <c r="I8" s="218">
        <v>0.19857475674934905</v>
      </c>
      <c r="J8" s="119">
        <v>0.56569847856154909</v>
      </c>
      <c r="K8" s="219">
        <v>0.37163141118516374</v>
      </c>
      <c r="L8" s="218">
        <v>0.57544196245032209</v>
      </c>
      <c r="M8" s="119">
        <v>0.18380205932073151</v>
      </c>
      <c r="N8" s="219">
        <v>0.39082874529121991</v>
      </c>
      <c r="O8" s="218">
        <v>0.10031519802658627</v>
      </c>
      <c r="P8" s="119">
        <v>0.12110035346549869</v>
      </c>
      <c r="Q8" s="219">
        <v>0.11011301072152999</v>
      </c>
      <c r="R8" s="218">
        <v>8.7570234342880637E-2</v>
      </c>
      <c r="S8" s="119">
        <v>9.866297833102812E-2</v>
      </c>
      <c r="T8" s="219">
        <v>9.2799188640973626E-2</v>
      </c>
      <c r="U8" s="218">
        <v>2.617514046868576E-2</v>
      </c>
      <c r="V8" s="219">
        <v>1.3836569110402782E-2</v>
      </c>
      <c r="W8" s="218">
        <v>4.5224064684116763E-3</v>
      </c>
      <c r="X8" s="119">
        <v>1.0757645612417396E-3</v>
      </c>
      <c r="Y8" s="219">
        <v>2.8977108084613156E-3</v>
      </c>
    </row>
    <row r="9" spans="2:25" s="4" customFormat="1" x14ac:dyDescent="0.25">
      <c r="B9" s="52" t="s">
        <v>80</v>
      </c>
      <c r="C9" s="218">
        <v>1</v>
      </c>
      <c r="D9" s="119">
        <v>1</v>
      </c>
      <c r="E9" s="219">
        <v>1</v>
      </c>
      <c r="F9" s="218">
        <v>0.87333702882483366</v>
      </c>
      <c r="G9" s="119">
        <v>0.88021371940710103</v>
      </c>
      <c r="H9" s="219">
        <v>0.87640190505453985</v>
      </c>
      <c r="I9" s="218">
        <v>0.22491685144124168</v>
      </c>
      <c r="J9" s="119">
        <v>0.57859358841778696</v>
      </c>
      <c r="K9" s="219">
        <v>0.3825472422799201</v>
      </c>
      <c r="L9" s="218">
        <v>0.55376940133037689</v>
      </c>
      <c r="M9" s="119">
        <v>0.20130989314029646</v>
      </c>
      <c r="N9" s="219">
        <v>0.39668151789829464</v>
      </c>
      <c r="O9" s="218">
        <v>9.3403547671840351E-2</v>
      </c>
      <c r="P9" s="119">
        <v>0.119786280592899</v>
      </c>
      <c r="Q9" s="219">
        <v>0.1051620832693194</v>
      </c>
      <c r="R9" s="218">
        <v>8.592017738359202E-2</v>
      </c>
      <c r="S9" s="119">
        <v>9.7552568079972424E-2</v>
      </c>
      <c r="T9" s="219">
        <v>9.1104624366262099E-2</v>
      </c>
      <c r="U9" s="218">
        <v>3.048780487804878E-2</v>
      </c>
      <c r="V9" s="219">
        <v>1.6899677369795668E-2</v>
      </c>
      <c r="W9" s="218">
        <v>2.7716186252771621E-3</v>
      </c>
      <c r="X9" s="119">
        <v>0</v>
      </c>
      <c r="Y9" s="219">
        <v>1.5363343063450607E-3</v>
      </c>
    </row>
    <row r="10" spans="2:25" s="4" customFormat="1" x14ac:dyDescent="0.25">
      <c r="B10" s="52" t="s">
        <v>81</v>
      </c>
      <c r="C10" s="218">
        <v>1</v>
      </c>
      <c r="D10" s="119">
        <v>1</v>
      </c>
      <c r="E10" s="219">
        <v>1</v>
      </c>
      <c r="F10" s="218">
        <v>0.90327517600244878</v>
      </c>
      <c r="G10" s="119">
        <v>0.83548274660160338</v>
      </c>
      <c r="H10" s="219">
        <v>0.87157757496740551</v>
      </c>
      <c r="I10" s="218">
        <v>0.25466789103152737</v>
      </c>
      <c r="J10" s="119">
        <v>0.60055768560474032</v>
      </c>
      <c r="K10" s="219">
        <v>0.41639504563233376</v>
      </c>
      <c r="L10" s="218">
        <v>0.56749311294765836</v>
      </c>
      <c r="M10" s="119">
        <v>0.13105611711397699</v>
      </c>
      <c r="N10" s="219">
        <v>0.36342894393741854</v>
      </c>
      <c r="O10" s="218">
        <v>5.8463422099785736E-2</v>
      </c>
      <c r="P10" s="119">
        <v>0.16451725339839665</v>
      </c>
      <c r="Q10" s="219">
        <v>0.10805084745762712</v>
      </c>
      <c r="R10" s="218">
        <v>5.1423324150596875E-2</v>
      </c>
      <c r="S10" s="119">
        <v>0.13767863367026839</v>
      </c>
      <c r="T10" s="219">
        <v>9.1753585397653201E-2</v>
      </c>
      <c r="U10" s="218">
        <v>3.1221303948576674E-2</v>
      </c>
      <c r="V10" s="219">
        <v>1.6623207301173403E-2</v>
      </c>
      <c r="W10" s="218">
        <v>7.0400979491888581E-3</v>
      </c>
      <c r="X10" s="119">
        <v>0</v>
      </c>
      <c r="Y10" s="219">
        <v>3.7483702737940027E-3</v>
      </c>
    </row>
    <row r="11" spans="2:25" s="4" customFormat="1" x14ac:dyDescent="0.25">
      <c r="B11" s="52" t="s">
        <v>82</v>
      </c>
      <c r="C11" s="218">
        <v>1</v>
      </c>
      <c r="D11" s="119">
        <v>1</v>
      </c>
      <c r="E11" s="219">
        <v>1</v>
      </c>
      <c r="F11" s="218">
        <v>0.93794076163610718</v>
      </c>
      <c r="G11" s="119">
        <v>0.86507072905331883</v>
      </c>
      <c r="H11" s="219">
        <v>0.90928540864356011</v>
      </c>
      <c r="I11" s="218">
        <v>0.19957686882933709</v>
      </c>
      <c r="J11" s="119">
        <v>0.71708378672470074</v>
      </c>
      <c r="K11" s="219">
        <v>0.40308087291399231</v>
      </c>
      <c r="L11" s="218">
        <v>0.71015514809590974</v>
      </c>
      <c r="M11" s="119">
        <v>8.0522306855277476E-2</v>
      </c>
      <c r="N11" s="219">
        <v>0.46255883611467696</v>
      </c>
      <c r="O11" s="218">
        <v>4.2313117066290547E-2</v>
      </c>
      <c r="P11" s="119">
        <v>0.13492927094668117</v>
      </c>
      <c r="Q11" s="219">
        <v>7.8733418913136496E-2</v>
      </c>
      <c r="R11" s="218">
        <v>3.1734837799717912E-2</v>
      </c>
      <c r="S11" s="119">
        <v>0.11316648531011969</v>
      </c>
      <c r="T11" s="219">
        <v>6.3756953359007273E-2</v>
      </c>
      <c r="U11" s="218">
        <v>1.622002820874471E-2</v>
      </c>
      <c r="V11" s="219">
        <v>9.8416773641420621E-3</v>
      </c>
      <c r="W11" s="218">
        <v>3.526093088857546E-3</v>
      </c>
      <c r="X11" s="119">
        <v>0</v>
      </c>
      <c r="Y11" s="219">
        <v>2.1394950791613181E-3</v>
      </c>
    </row>
    <row r="12" spans="2:25" s="4" customFormat="1" x14ac:dyDescent="0.25">
      <c r="B12" s="52" t="s">
        <v>83</v>
      </c>
      <c r="C12" s="218">
        <v>1</v>
      </c>
      <c r="D12" s="119">
        <v>1</v>
      </c>
      <c r="E12" s="219">
        <v>1</v>
      </c>
      <c r="F12" s="218">
        <v>0.9476861167002012</v>
      </c>
      <c r="G12" s="119">
        <v>0.78880866425992779</v>
      </c>
      <c r="H12" s="219">
        <v>0.89082687338501287</v>
      </c>
      <c r="I12" s="218">
        <v>0.14688128772635814</v>
      </c>
      <c r="J12" s="119">
        <v>0.50722021660649819</v>
      </c>
      <c r="K12" s="219">
        <v>0.27583979328165376</v>
      </c>
      <c r="L12" s="218">
        <v>0.75754527162977869</v>
      </c>
      <c r="M12" s="119">
        <v>0.19314079422382671</v>
      </c>
      <c r="N12" s="219">
        <v>0.55555555555555558</v>
      </c>
      <c r="O12" s="218">
        <v>3.722334004024145E-2</v>
      </c>
      <c r="P12" s="119">
        <v>0.21119133574007221</v>
      </c>
      <c r="Q12" s="219">
        <v>9.9483204134366926E-2</v>
      </c>
      <c r="R12" s="218">
        <v>3.4205231388329982E-2</v>
      </c>
      <c r="S12" s="119">
        <v>0.17328519855595667</v>
      </c>
      <c r="T12" s="219">
        <v>8.3979328165374678E-2</v>
      </c>
      <c r="U12" s="218">
        <v>1.0060362173038229E-2</v>
      </c>
      <c r="V12" s="219">
        <v>6.4599483204134363E-3</v>
      </c>
      <c r="W12" s="218">
        <v>5.0301810865191147E-3</v>
      </c>
      <c r="X12" s="119">
        <v>0</v>
      </c>
      <c r="Y12" s="219">
        <v>3.2299741602067182E-3</v>
      </c>
    </row>
    <row r="13" spans="2:25" s="4" customFormat="1" x14ac:dyDescent="0.25">
      <c r="B13" s="52" t="s">
        <v>84</v>
      </c>
      <c r="C13" s="218">
        <v>1</v>
      </c>
      <c r="D13" s="119">
        <v>1</v>
      </c>
      <c r="E13" s="219">
        <v>1</v>
      </c>
      <c r="F13" s="218">
        <v>0.89592274678111583</v>
      </c>
      <c r="G13" s="119">
        <v>0.85078369905956108</v>
      </c>
      <c r="H13" s="219">
        <v>0.87510841283607976</v>
      </c>
      <c r="I13" s="218">
        <v>0.1786480686695279</v>
      </c>
      <c r="J13" s="119">
        <v>0.52100313479623828</v>
      </c>
      <c r="K13" s="219">
        <v>0.33651344319167387</v>
      </c>
      <c r="L13" s="218">
        <v>0.65450643776824036</v>
      </c>
      <c r="M13" s="119">
        <v>0.15297805642633228</v>
      </c>
      <c r="N13" s="219">
        <v>0.42324371205550737</v>
      </c>
      <c r="O13" s="218">
        <v>9.2811158798283264E-2</v>
      </c>
      <c r="P13" s="119">
        <v>0.14921630094043886</v>
      </c>
      <c r="Q13" s="219">
        <v>0.11882046834345186</v>
      </c>
      <c r="R13" s="218">
        <v>8.2618025751072965E-2</v>
      </c>
      <c r="S13" s="119">
        <v>0.11536050156739812</v>
      </c>
      <c r="T13" s="219">
        <v>9.7716102919919057E-2</v>
      </c>
      <c r="U13" s="218">
        <v>9.6566523605150223E-3</v>
      </c>
      <c r="V13" s="219">
        <v>5.2038161318300087E-3</v>
      </c>
      <c r="W13" s="218">
        <v>1.6094420600858369E-3</v>
      </c>
      <c r="X13" s="119">
        <v>0</v>
      </c>
      <c r="Y13" s="219">
        <v>8.6730268863833475E-4</v>
      </c>
    </row>
    <row r="14" spans="2:25" s="4" customFormat="1" x14ac:dyDescent="0.25">
      <c r="B14" s="52" t="s">
        <v>85</v>
      </c>
      <c r="C14" s="218">
        <v>1</v>
      </c>
      <c r="D14" s="119">
        <v>1</v>
      </c>
      <c r="E14" s="219">
        <v>1</v>
      </c>
      <c r="F14" s="218">
        <v>0.85641025641025637</v>
      </c>
      <c r="G14" s="119">
        <v>0.74505928853754944</v>
      </c>
      <c r="H14" s="219">
        <v>0.81836596893990543</v>
      </c>
      <c r="I14" s="218">
        <v>0.30461538461538462</v>
      </c>
      <c r="J14" s="119">
        <v>0.52173913043478259</v>
      </c>
      <c r="K14" s="219">
        <v>0.37879810938555031</v>
      </c>
      <c r="L14" s="218">
        <v>0.50256410256410255</v>
      </c>
      <c r="M14" s="119">
        <v>0.13833992094861661</v>
      </c>
      <c r="N14" s="219">
        <v>0.37812288993923027</v>
      </c>
      <c r="O14" s="218">
        <v>0.10461538461538461</v>
      </c>
      <c r="P14" s="119">
        <v>0.25494071146245062</v>
      </c>
      <c r="Q14" s="219">
        <v>0.15597569209993248</v>
      </c>
      <c r="R14" s="218">
        <v>9.0256410256410263E-2</v>
      </c>
      <c r="S14" s="119">
        <v>0.19762845849802371</v>
      </c>
      <c r="T14" s="219">
        <v>0.12694125590817015</v>
      </c>
      <c r="U14" s="218">
        <v>3.7948717948717951E-2</v>
      </c>
      <c r="V14" s="219">
        <v>2.4983119513841998E-2</v>
      </c>
      <c r="W14" s="218">
        <v>1.0256410256410256E-3</v>
      </c>
      <c r="X14" s="119">
        <v>0</v>
      </c>
      <c r="Y14" s="219">
        <v>6.7521944632005406E-4</v>
      </c>
    </row>
    <row r="15" spans="2:25" s="4" customFormat="1" x14ac:dyDescent="0.25">
      <c r="B15" s="52" t="s">
        <v>86</v>
      </c>
      <c r="C15" s="218">
        <v>1</v>
      </c>
      <c r="D15" s="119">
        <v>1</v>
      </c>
      <c r="E15" s="219">
        <v>1</v>
      </c>
      <c r="F15" s="218">
        <v>0.89092422980849295</v>
      </c>
      <c r="G15" s="119">
        <v>0.54749999999999999</v>
      </c>
      <c r="H15" s="219">
        <v>0.75362318840579712</v>
      </c>
      <c r="I15" s="218">
        <v>0.1906744379683597</v>
      </c>
      <c r="J15" s="119">
        <v>0.31125000000000003</v>
      </c>
      <c r="K15" s="219">
        <v>0.23888055972013994</v>
      </c>
      <c r="L15" s="218">
        <v>0.67277268942547874</v>
      </c>
      <c r="M15" s="119">
        <v>0.15625</v>
      </c>
      <c r="N15" s="219">
        <v>0.46626686656671662</v>
      </c>
      <c r="O15" s="218">
        <v>8.4929225645295592E-2</v>
      </c>
      <c r="P15" s="119">
        <v>0.45250000000000001</v>
      </c>
      <c r="Q15" s="219">
        <v>0.2318840579710145</v>
      </c>
      <c r="R15" s="218">
        <v>7.993338884263114E-2</v>
      </c>
      <c r="S15" s="119">
        <v>0.35</v>
      </c>
      <c r="T15" s="219">
        <v>0.18790604697651175</v>
      </c>
      <c r="U15" s="218">
        <v>2.331390507910075E-2</v>
      </c>
      <c r="V15" s="219">
        <v>1.3993003498250875E-2</v>
      </c>
      <c r="W15" s="218">
        <v>8.3263946711074107E-4</v>
      </c>
      <c r="X15" s="119">
        <v>0</v>
      </c>
      <c r="Y15" s="219">
        <v>4.9975012493753122E-4</v>
      </c>
    </row>
    <row r="16" spans="2:25" s="4" customFormat="1" x14ac:dyDescent="0.25">
      <c r="B16" s="52" t="s">
        <v>87</v>
      </c>
      <c r="C16" s="218">
        <v>1</v>
      </c>
      <c r="D16" s="119">
        <v>1</v>
      </c>
      <c r="E16" s="219">
        <v>1</v>
      </c>
      <c r="F16" s="218">
        <v>0.85759717314487638</v>
      </c>
      <c r="G16" s="119">
        <v>0.83884297520661155</v>
      </c>
      <c r="H16" s="219">
        <v>0.84737857832100349</v>
      </c>
      <c r="I16" s="218">
        <v>0.26042402826855121</v>
      </c>
      <c r="J16" s="119">
        <v>0.57910271546635184</v>
      </c>
      <c r="K16" s="219">
        <v>0.43406239948536507</v>
      </c>
      <c r="L16" s="218">
        <v>0.54346289752650179</v>
      </c>
      <c r="M16" s="119">
        <v>0.18034238488783944</v>
      </c>
      <c r="N16" s="219">
        <v>0.34560952074622064</v>
      </c>
      <c r="O16" s="218">
        <v>9.5053003533568908E-2</v>
      </c>
      <c r="P16" s="119">
        <v>0.16115702479338842</v>
      </c>
      <c r="Q16" s="219">
        <v>0.13107108394982309</v>
      </c>
      <c r="R16" s="218">
        <v>8.9752650176678439E-2</v>
      </c>
      <c r="S16" s="119">
        <v>0.12396694214876033</v>
      </c>
      <c r="T16" s="219">
        <v>0.10839498230942425</v>
      </c>
      <c r="U16" s="218">
        <v>4.4522968197879861E-2</v>
      </c>
      <c r="V16" s="219">
        <v>2.026375040205854E-2</v>
      </c>
      <c r="W16" s="218">
        <v>2.8268551236749115E-3</v>
      </c>
      <c r="X16" s="119">
        <v>0</v>
      </c>
      <c r="Y16" s="219">
        <v>1.2865873271148279E-3</v>
      </c>
    </row>
    <row r="17" spans="2:25" s="4" customFormat="1" x14ac:dyDescent="0.25">
      <c r="B17" s="52" t="s">
        <v>88</v>
      </c>
      <c r="C17" s="218" t="s">
        <v>90</v>
      </c>
      <c r="D17" s="119" t="s">
        <v>90</v>
      </c>
      <c r="E17" s="219" t="s">
        <v>90</v>
      </c>
      <c r="F17" s="218" t="s">
        <v>90</v>
      </c>
      <c r="G17" s="119" t="s">
        <v>90</v>
      </c>
      <c r="H17" s="219" t="s">
        <v>90</v>
      </c>
      <c r="I17" s="218" t="s">
        <v>90</v>
      </c>
      <c r="J17" s="119" t="s">
        <v>90</v>
      </c>
      <c r="K17" s="219" t="s">
        <v>90</v>
      </c>
      <c r="L17" s="218" t="s">
        <v>90</v>
      </c>
      <c r="M17" s="119" t="s">
        <v>90</v>
      </c>
      <c r="N17" s="219" t="s">
        <v>90</v>
      </c>
      <c r="O17" s="218" t="s">
        <v>90</v>
      </c>
      <c r="P17" s="119" t="s">
        <v>90</v>
      </c>
      <c r="Q17" s="219" t="s">
        <v>90</v>
      </c>
      <c r="R17" s="218" t="s">
        <v>90</v>
      </c>
      <c r="S17" s="119" t="s">
        <v>90</v>
      </c>
      <c r="T17" s="219" t="s">
        <v>90</v>
      </c>
      <c r="U17" s="218" t="s">
        <v>90</v>
      </c>
      <c r="V17" s="219" t="s">
        <v>90</v>
      </c>
      <c r="W17" s="218" t="s">
        <v>90</v>
      </c>
      <c r="X17" s="119" t="s">
        <v>90</v>
      </c>
      <c r="Y17" s="219" t="s">
        <v>90</v>
      </c>
    </row>
    <row r="18" spans="2:25" s="4" customFormat="1" x14ac:dyDescent="0.25">
      <c r="B18" s="52" t="s">
        <v>89</v>
      </c>
      <c r="C18" s="218" t="s">
        <v>90</v>
      </c>
      <c r="D18" s="119" t="s">
        <v>90</v>
      </c>
      <c r="E18" s="219" t="s">
        <v>90</v>
      </c>
      <c r="F18" s="218" t="s">
        <v>90</v>
      </c>
      <c r="G18" s="119" t="s">
        <v>90</v>
      </c>
      <c r="H18" s="219" t="s">
        <v>90</v>
      </c>
      <c r="I18" s="218" t="s">
        <v>90</v>
      </c>
      <c r="J18" s="119" t="s">
        <v>90</v>
      </c>
      <c r="K18" s="219" t="s">
        <v>90</v>
      </c>
      <c r="L18" s="218" t="s">
        <v>90</v>
      </c>
      <c r="M18" s="119" t="s">
        <v>90</v>
      </c>
      <c r="N18" s="219" t="s">
        <v>90</v>
      </c>
      <c r="O18" s="218" t="s">
        <v>90</v>
      </c>
      <c r="P18" s="119" t="s">
        <v>90</v>
      </c>
      <c r="Q18" s="219" t="s">
        <v>90</v>
      </c>
      <c r="R18" s="218" t="s">
        <v>90</v>
      </c>
      <c r="S18" s="119" t="s">
        <v>90</v>
      </c>
      <c r="T18" s="219" t="s">
        <v>90</v>
      </c>
      <c r="U18" s="218" t="s">
        <v>90</v>
      </c>
      <c r="V18" s="219" t="s">
        <v>90</v>
      </c>
      <c r="W18" s="218" t="s">
        <v>90</v>
      </c>
      <c r="X18" s="119" t="s">
        <v>90</v>
      </c>
      <c r="Y18" s="219" t="s">
        <v>90</v>
      </c>
    </row>
    <row r="19" spans="2:25" s="83" customFormat="1" ht="34.5" customHeight="1" x14ac:dyDescent="0.25">
      <c r="B19" s="57" t="s">
        <v>169</v>
      </c>
      <c r="C19" s="220">
        <v>1</v>
      </c>
      <c r="D19" s="124">
        <v>1</v>
      </c>
      <c r="E19" s="221">
        <v>1</v>
      </c>
      <c r="F19" s="220">
        <v>0.87828851426238119</v>
      </c>
      <c r="G19" s="124">
        <v>0.84716248819888806</v>
      </c>
      <c r="H19" s="221">
        <v>0.86413294108292915</v>
      </c>
      <c r="I19" s="220">
        <v>0.22609811584903458</v>
      </c>
      <c r="J19" s="124">
        <v>0.55386551977341869</v>
      </c>
      <c r="K19" s="221">
        <v>0.37516100818955234</v>
      </c>
      <c r="L19" s="220">
        <v>0.5728868926092282</v>
      </c>
      <c r="M19" s="124">
        <v>0.17958669883562361</v>
      </c>
      <c r="N19" s="221">
        <v>0.39402083167687046</v>
      </c>
      <c r="O19" s="220">
        <v>8.7470104415796529E-2</v>
      </c>
      <c r="P19" s="124">
        <v>0.15220811916500576</v>
      </c>
      <c r="Q19" s="221">
        <v>0.11691182316927726</v>
      </c>
      <c r="R19" s="220">
        <v>7.8311847401271659E-2</v>
      </c>
      <c r="S19" s="124">
        <v>0.12273156404070072</v>
      </c>
      <c r="T19" s="221">
        <v>9.8513158940923912E-2</v>
      </c>
      <c r="U19" s="220">
        <v>3.042057982850143E-2</v>
      </c>
      <c r="V19" s="221">
        <v>1.6585831279319393E-2</v>
      </c>
      <c r="W19" s="220">
        <v>3.8208014933208889E-3</v>
      </c>
      <c r="X19" s="124">
        <v>6.2939263610615754E-4</v>
      </c>
      <c r="Y19" s="221">
        <v>2.369404468474199E-3</v>
      </c>
    </row>
    <row r="20" spans="2:25" s="4" customFormat="1" ht="15" customHeight="1" outlineLevel="1" x14ac:dyDescent="0.25">
      <c r="B20" s="52" t="s">
        <v>78</v>
      </c>
      <c r="C20" s="222">
        <v>1</v>
      </c>
      <c r="D20" s="130">
        <v>1</v>
      </c>
      <c r="E20" s="223">
        <v>1</v>
      </c>
      <c r="F20" s="222">
        <v>0.82077523346552383</v>
      </c>
      <c r="G20" s="130">
        <v>0.86713995943204869</v>
      </c>
      <c r="H20" s="223">
        <v>0.84251647530402884</v>
      </c>
      <c r="I20" s="222">
        <v>0.22591787130612767</v>
      </c>
      <c r="J20" s="130">
        <v>0.56853086062011016</v>
      </c>
      <c r="K20" s="223">
        <v>0.38657517494395</v>
      </c>
      <c r="L20" s="222">
        <v>0.51004221568376618</v>
      </c>
      <c r="M20" s="130">
        <v>0.20008693132425384</v>
      </c>
      <c r="N20" s="223">
        <v>0.36469868876961747</v>
      </c>
      <c r="O20" s="222">
        <v>0.14621977740821288</v>
      </c>
      <c r="P20" s="130">
        <v>0.12880324543610547</v>
      </c>
      <c r="Q20" s="223">
        <v>0.1380528568516883</v>
      </c>
      <c r="R20" s="222">
        <v>0.13329921964948191</v>
      </c>
      <c r="S20" s="130">
        <v>0.11663286004056796</v>
      </c>
      <c r="T20" s="223">
        <v>0.12548406821115565</v>
      </c>
      <c r="U20" s="222">
        <v>2.8911347064091084E-2</v>
      </c>
      <c r="V20" s="223">
        <v>1.5354303960866907E-2</v>
      </c>
      <c r="W20" s="222">
        <v>4.093642062172189E-3</v>
      </c>
      <c r="X20" s="130">
        <v>4.0567951318458417E-3</v>
      </c>
      <c r="Y20" s="223">
        <v>4.0763638834159927E-3</v>
      </c>
    </row>
    <row r="21" spans="2:25" s="4" customFormat="1" ht="15" customHeight="1" outlineLevel="1" x14ac:dyDescent="0.25">
      <c r="B21" s="52" t="s">
        <v>79</v>
      </c>
      <c r="C21" s="222">
        <v>1</v>
      </c>
      <c r="D21" s="130">
        <v>1</v>
      </c>
      <c r="E21" s="223">
        <v>1</v>
      </c>
      <c r="F21" s="222">
        <v>0.86471544715447157</v>
      </c>
      <c r="G21" s="130">
        <v>0.89189576174112262</v>
      </c>
      <c r="H21" s="223">
        <v>0.87642667653772599</v>
      </c>
      <c r="I21" s="222">
        <v>0.1824390243902439</v>
      </c>
      <c r="J21" s="130">
        <v>0.58476517754868274</v>
      </c>
      <c r="K21" s="223">
        <v>0.35578999321364674</v>
      </c>
      <c r="L21" s="222">
        <v>0.64325203252032526</v>
      </c>
      <c r="M21" s="130">
        <v>0.21176975945017182</v>
      </c>
      <c r="N21" s="223">
        <v>0.45733851563945954</v>
      </c>
      <c r="O21" s="222">
        <v>0.11577235772357723</v>
      </c>
      <c r="P21" s="130">
        <v>0.10810423825887744</v>
      </c>
      <c r="Q21" s="223">
        <v>0.11246838176321797</v>
      </c>
      <c r="R21" s="222">
        <v>0.10493224932249323</v>
      </c>
      <c r="S21" s="130">
        <v>9.7222222222222224E-2</v>
      </c>
      <c r="T21" s="223">
        <v>0.10161021654636314</v>
      </c>
      <c r="U21" s="222">
        <v>1.8970189701897018E-2</v>
      </c>
      <c r="V21" s="223">
        <v>1.0796471096304522E-2</v>
      </c>
      <c r="W21" s="222">
        <v>5.4200542005420054E-4</v>
      </c>
      <c r="X21" s="130">
        <v>0</v>
      </c>
      <c r="Y21" s="223">
        <v>3.0847060275155779E-4</v>
      </c>
    </row>
    <row r="22" spans="2:25" s="4" customFormat="1" ht="15" customHeight="1" outlineLevel="1" x14ac:dyDescent="0.25">
      <c r="B22" s="52" t="s">
        <v>80</v>
      </c>
      <c r="C22" s="222">
        <v>1</v>
      </c>
      <c r="D22" s="130">
        <v>1</v>
      </c>
      <c r="E22" s="223">
        <v>1</v>
      </c>
      <c r="F22" s="222">
        <v>0.87288690866203644</v>
      </c>
      <c r="G22" s="130">
        <v>0.88370104327005305</v>
      </c>
      <c r="H22" s="223">
        <v>0.87757827570856206</v>
      </c>
      <c r="I22" s="222">
        <v>0.19276634779190147</v>
      </c>
      <c r="J22" s="130">
        <v>0.61074055070976574</v>
      </c>
      <c r="K22" s="223">
        <v>0.3740911114408666</v>
      </c>
      <c r="L22" s="222">
        <v>0.66793342943257761</v>
      </c>
      <c r="M22" s="130">
        <v>0.15871387036086881</v>
      </c>
      <c r="N22" s="223">
        <v>0.44702478112479599</v>
      </c>
      <c r="O22" s="222">
        <v>0.10693225003276111</v>
      </c>
      <c r="P22" s="130">
        <v>0.11544381734222678</v>
      </c>
      <c r="Q22" s="223">
        <v>0.11062472176880843</v>
      </c>
      <c r="R22" s="222">
        <v>9.4220940898964753E-2</v>
      </c>
      <c r="S22" s="130">
        <v>0.1060372840773046</v>
      </c>
      <c r="T22" s="223">
        <v>9.9347084137112338E-2</v>
      </c>
      <c r="U22" s="222">
        <v>1.6904730703708556E-2</v>
      </c>
      <c r="V22" s="223">
        <v>9.5711529900578719E-3</v>
      </c>
      <c r="W22" s="222">
        <v>3.2761106014939064E-3</v>
      </c>
      <c r="X22" s="130">
        <v>8.5513938772019838E-4</v>
      </c>
      <c r="Y22" s="223">
        <v>2.2258495325715982E-3</v>
      </c>
    </row>
    <row r="23" spans="2:25" s="4" customFormat="1" ht="15" customHeight="1" outlineLevel="1" x14ac:dyDescent="0.25">
      <c r="B23" s="52" t="s">
        <v>81</v>
      </c>
      <c r="C23" s="222">
        <v>1</v>
      </c>
      <c r="D23" s="130">
        <v>1</v>
      </c>
      <c r="E23" s="223">
        <v>1</v>
      </c>
      <c r="F23" s="222">
        <v>0.89452461799660443</v>
      </c>
      <c r="G23" s="130">
        <v>0.90724637681159426</v>
      </c>
      <c r="H23" s="223">
        <v>0.89990198480764516</v>
      </c>
      <c r="I23" s="222">
        <v>0.24639219015280137</v>
      </c>
      <c r="J23" s="130">
        <v>0.64521739130434785</v>
      </c>
      <c r="K23" s="223">
        <v>0.41497182063219801</v>
      </c>
      <c r="L23" s="222">
        <v>0.62287775891341257</v>
      </c>
      <c r="M23" s="130">
        <v>0.17884057971014491</v>
      </c>
      <c r="N23" s="223">
        <v>0.43518745405537856</v>
      </c>
      <c r="O23" s="222">
        <v>4.1808149405772495E-2</v>
      </c>
      <c r="P23" s="130">
        <v>9.2753623188405798E-2</v>
      </c>
      <c r="Q23" s="223">
        <v>6.3342318059299185E-2</v>
      </c>
      <c r="R23" s="222">
        <v>3.6502546689303902E-2</v>
      </c>
      <c r="S23" s="130">
        <v>8.5507246376811591E-2</v>
      </c>
      <c r="T23" s="223">
        <v>5.7216368537123252E-2</v>
      </c>
      <c r="U23" s="222">
        <v>6.0059422750424446E-2</v>
      </c>
      <c r="V23" s="223">
        <v>3.4672874295515806E-2</v>
      </c>
      <c r="W23" s="222">
        <v>3.6078098471986416E-3</v>
      </c>
      <c r="X23" s="130">
        <v>0</v>
      </c>
      <c r="Y23" s="223">
        <v>2.0828228375398185E-3</v>
      </c>
    </row>
    <row r="24" spans="2:25" s="4" customFormat="1" ht="15" customHeight="1" outlineLevel="1" x14ac:dyDescent="0.25">
      <c r="B24" s="52" t="s">
        <v>82</v>
      </c>
      <c r="C24" s="222">
        <v>1</v>
      </c>
      <c r="D24" s="130">
        <v>1</v>
      </c>
      <c r="E24" s="223">
        <v>1</v>
      </c>
      <c r="F24" s="222">
        <v>0.89213893967093238</v>
      </c>
      <c r="G24" s="130">
        <v>0.96734693877551026</v>
      </c>
      <c r="H24" s="223">
        <v>0.92767598842815813</v>
      </c>
      <c r="I24" s="222">
        <v>0.27970749542961609</v>
      </c>
      <c r="J24" s="130">
        <v>0.69285714285714284</v>
      </c>
      <c r="K24" s="223">
        <v>0.47492767598842817</v>
      </c>
      <c r="L24" s="222">
        <v>0.54570383912248632</v>
      </c>
      <c r="M24" s="130">
        <v>0.16734693877551021</v>
      </c>
      <c r="N24" s="223">
        <v>0.36692381870781099</v>
      </c>
      <c r="O24" s="222">
        <v>7.6782449725776969E-2</v>
      </c>
      <c r="P24" s="130">
        <v>3.2653061224489799E-2</v>
      </c>
      <c r="Q24" s="223">
        <v>5.5930568948891035E-2</v>
      </c>
      <c r="R24" s="222">
        <v>7.1297989031078604E-2</v>
      </c>
      <c r="S24" s="130">
        <v>3.0612244897959183E-2</v>
      </c>
      <c r="T24" s="223">
        <v>5.2073288331726135E-2</v>
      </c>
      <c r="U24" s="222">
        <v>2.376599634369287E-2</v>
      </c>
      <c r="V24" s="223">
        <v>1.253616200578592E-2</v>
      </c>
      <c r="W24" s="222">
        <v>7.3126142595978062E-3</v>
      </c>
      <c r="X24" s="130">
        <v>0</v>
      </c>
      <c r="Y24" s="223">
        <v>3.8572806171648989E-3</v>
      </c>
    </row>
    <row r="25" spans="2:25" s="4" customFormat="1" ht="15" customHeight="1" outlineLevel="1" x14ac:dyDescent="0.25">
      <c r="B25" s="52" t="s">
        <v>83</v>
      </c>
      <c r="C25" s="222">
        <v>1</v>
      </c>
      <c r="D25" s="130">
        <v>1</v>
      </c>
      <c r="E25" s="223">
        <v>1</v>
      </c>
      <c r="F25" s="222">
        <v>0.9174147217235189</v>
      </c>
      <c r="G25" s="130">
        <v>0.76818181818181819</v>
      </c>
      <c r="H25" s="223">
        <v>0.86189402480270572</v>
      </c>
      <c r="I25" s="222">
        <v>0.20646319569120286</v>
      </c>
      <c r="J25" s="130">
        <v>0.54393939393939394</v>
      </c>
      <c r="K25" s="223">
        <v>0.33201803833145432</v>
      </c>
      <c r="L25" s="222">
        <v>0.63375224416517051</v>
      </c>
      <c r="M25" s="130">
        <v>0.15454545454545454</v>
      </c>
      <c r="N25" s="223">
        <v>0.45546786922209698</v>
      </c>
      <c r="O25" s="222">
        <v>6.9120287253141829E-2</v>
      </c>
      <c r="P25" s="130">
        <v>0.23181818181818181</v>
      </c>
      <c r="Q25" s="223">
        <v>0.12965050732807215</v>
      </c>
      <c r="R25" s="222">
        <v>5.9245960502692999E-2</v>
      </c>
      <c r="S25" s="130">
        <v>0.21818181818181817</v>
      </c>
      <c r="T25" s="223">
        <v>0.11837655016910936</v>
      </c>
      <c r="U25" s="222">
        <v>1.0771992818671455E-2</v>
      </c>
      <c r="V25" s="223">
        <v>6.7643742953776773E-3</v>
      </c>
      <c r="W25" s="222">
        <v>2.6929982046678637E-3</v>
      </c>
      <c r="X25" s="130">
        <v>0</v>
      </c>
      <c r="Y25" s="223">
        <v>1.6910935738444193E-3</v>
      </c>
    </row>
    <row r="26" spans="2:25" s="4" customFormat="1" ht="15" customHeight="1" outlineLevel="1" x14ac:dyDescent="0.25">
      <c r="B26" s="52" t="s">
        <v>84</v>
      </c>
      <c r="C26" s="222">
        <v>1</v>
      </c>
      <c r="D26" s="130">
        <v>1</v>
      </c>
      <c r="E26" s="223">
        <v>1</v>
      </c>
      <c r="F26" s="222">
        <v>0.81228433402346445</v>
      </c>
      <c r="G26" s="130">
        <v>0.84978540772532185</v>
      </c>
      <c r="H26" s="223">
        <v>0.8289977046671767</v>
      </c>
      <c r="I26" s="222">
        <v>0.2608695652173913</v>
      </c>
      <c r="J26" s="130">
        <v>0.38884120171673819</v>
      </c>
      <c r="K26" s="223">
        <v>0.3179035960214231</v>
      </c>
      <c r="L26" s="222">
        <v>0.50793650793650791</v>
      </c>
      <c r="M26" s="130">
        <v>0.28497854077253221</v>
      </c>
      <c r="N26" s="223">
        <v>0.4085692425401683</v>
      </c>
      <c r="O26" s="222">
        <v>0.16839199447895101</v>
      </c>
      <c r="P26" s="130">
        <v>0.15021459227467812</v>
      </c>
      <c r="Q26" s="223">
        <v>0.16029074215761285</v>
      </c>
      <c r="R26" s="222">
        <v>0.14078674948240166</v>
      </c>
      <c r="S26" s="130">
        <v>0.1313304721030043</v>
      </c>
      <c r="T26" s="223">
        <v>0.13657230298393266</v>
      </c>
      <c r="U26" s="222">
        <v>1.725327812284334E-2</v>
      </c>
      <c r="V26" s="223">
        <v>9.5638867635807184E-3</v>
      </c>
      <c r="W26" s="222">
        <v>2.070393374741201E-3</v>
      </c>
      <c r="X26" s="130">
        <v>0</v>
      </c>
      <c r="Y26" s="223">
        <v>1.1476664116296864E-3</v>
      </c>
    </row>
    <row r="27" spans="2:25" s="4" customFormat="1" ht="15" customHeight="1" outlineLevel="1" x14ac:dyDescent="0.25">
      <c r="B27" s="52" t="s">
        <v>85</v>
      </c>
      <c r="C27" s="222">
        <v>1</v>
      </c>
      <c r="D27" s="130">
        <v>1</v>
      </c>
      <c r="E27" s="223">
        <v>1</v>
      </c>
      <c r="F27" s="222">
        <v>0.82705314009661834</v>
      </c>
      <c r="G27" s="130">
        <v>0.83589743589743593</v>
      </c>
      <c r="H27" s="223">
        <v>0.83024691358024694</v>
      </c>
      <c r="I27" s="222">
        <v>0.28405797101449276</v>
      </c>
      <c r="J27" s="130">
        <v>0.57777777777777772</v>
      </c>
      <c r="K27" s="223">
        <v>0.39012345679012345</v>
      </c>
      <c r="L27" s="222">
        <v>0.52173913043478259</v>
      </c>
      <c r="M27" s="130">
        <v>0.15384615384615385</v>
      </c>
      <c r="N27" s="223">
        <v>0.3888888888888889</v>
      </c>
      <c r="O27" s="222">
        <v>0.13816425120772946</v>
      </c>
      <c r="P27" s="130">
        <v>0.1641025641025641</v>
      </c>
      <c r="Q27" s="223">
        <v>0.14753086419753086</v>
      </c>
      <c r="R27" s="222">
        <v>0.12560386473429952</v>
      </c>
      <c r="S27" s="130">
        <v>0.14871794871794872</v>
      </c>
      <c r="T27" s="223">
        <v>0.13395061728395061</v>
      </c>
      <c r="U27" s="222">
        <v>2.5120772946859903E-2</v>
      </c>
      <c r="V27" s="223">
        <v>1.6049382716049384E-2</v>
      </c>
      <c r="W27" s="222">
        <v>9.6618357487922701E-3</v>
      </c>
      <c r="X27" s="130">
        <v>0</v>
      </c>
      <c r="Y27" s="223">
        <v>6.1728395061728392E-3</v>
      </c>
    </row>
    <row r="28" spans="2:25" s="4" customFormat="1" ht="15" customHeight="1" outlineLevel="1" x14ac:dyDescent="0.25">
      <c r="B28" s="52" t="s">
        <v>86</v>
      </c>
      <c r="C28" s="222">
        <v>1</v>
      </c>
      <c r="D28" s="130">
        <v>1</v>
      </c>
      <c r="E28" s="223">
        <v>1</v>
      </c>
      <c r="F28" s="222">
        <v>0.79597989949748749</v>
      </c>
      <c r="G28" s="130">
        <v>0.80065897858319601</v>
      </c>
      <c r="H28" s="223">
        <v>0.797752808988764</v>
      </c>
      <c r="I28" s="222">
        <v>0.18994974874371859</v>
      </c>
      <c r="J28" s="130">
        <v>0.48434925864909389</v>
      </c>
      <c r="K28" s="223">
        <v>0.30149812734082398</v>
      </c>
      <c r="L28" s="222">
        <v>0.57788944723618085</v>
      </c>
      <c r="M28" s="130">
        <v>0.24546952224052718</v>
      </c>
      <c r="N28" s="223">
        <v>0.45193508114856429</v>
      </c>
      <c r="O28" s="222">
        <v>0.16984924623115577</v>
      </c>
      <c r="P28" s="130">
        <v>0.19934102141680396</v>
      </c>
      <c r="Q28" s="223">
        <v>0.18102372034956304</v>
      </c>
      <c r="R28" s="222">
        <v>0.14271356783919598</v>
      </c>
      <c r="S28" s="130">
        <v>0.17792421746293247</v>
      </c>
      <c r="T28" s="223">
        <v>0.1560549313358302</v>
      </c>
      <c r="U28" s="222">
        <v>3.015075376884422E-2</v>
      </c>
      <c r="V28" s="223">
        <v>1.8726591760299626E-2</v>
      </c>
      <c r="W28" s="222">
        <v>4.0201005025125632E-3</v>
      </c>
      <c r="X28" s="130">
        <v>0</v>
      </c>
      <c r="Y28" s="223">
        <v>2.4968789013732834E-3</v>
      </c>
    </row>
    <row r="29" spans="2:25" s="4" customFormat="1" ht="15" customHeight="1" outlineLevel="1" x14ac:dyDescent="0.25">
      <c r="B29" s="52" t="s">
        <v>87</v>
      </c>
      <c r="C29" s="222">
        <v>1</v>
      </c>
      <c r="D29" s="130">
        <v>1</v>
      </c>
      <c r="E29" s="223">
        <v>1</v>
      </c>
      <c r="F29" s="222">
        <v>0.77935174069627855</v>
      </c>
      <c r="G29" s="130">
        <v>0.81086760732512764</v>
      </c>
      <c r="H29" s="223">
        <v>0.79335645677694766</v>
      </c>
      <c r="I29" s="222">
        <v>0.24297719087635053</v>
      </c>
      <c r="J29" s="130">
        <v>0.57850495346742725</v>
      </c>
      <c r="K29" s="223">
        <v>0.39207577374599789</v>
      </c>
      <c r="L29" s="222">
        <v>0.47995198079231693</v>
      </c>
      <c r="M29" s="130">
        <v>0.15580906634644251</v>
      </c>
      <c r="N29" s="223">
        <v>0.33591248665955176</v>
      </c>
      <c r="O29" s="222">
        <v>7.8991596638655459E-2</v>
      </c>
      <c r="P29" s="130">
        <v>0.18913239267487242</v>
      </c>
      <c r="Q29" s="223">
        <v>0.12793489861259338</v>
      </c>
      <c r="R29" s="222">
        <v>7.1548619447779113E-2</v>
      </c>
      <c r="S29" s="130">
        <v>0.17141999399579705</v>
      </c>
      <c r="T29" s="223">
        <v>0.11592849519743863</v>
      </c>
      <c r="U29" s="222">
        <v>0.1368547418967587</v>
      </c>
      <c r="V29" s="223">
        <v>7.604055496264675E-2</v>
      </c>
      <c r="W29" s="222">
        <v>4.8019207683073226E-3</v>
      </c>
      <c r="X29" s="130">
        <v>0</v>
      </c>
      <c r="Y29" s="223">
        <v>2.6680896478121665E-3</v>
      </c>
    </row>
    <row r="30" spans="2:25" s="4" customFormat="1" ht="15" customHeight="1" outlineLevel="1" x14ac:dyDescent="0.25">
      <c r="B30" s="52" t="s">
        <v>88</v>
      </c>
      <c r="C30" s="222">
        <v>1</v>
      </c>
      <c r="D30" s="130">
        <v>1</v>
      </c>
      <c r="E30" s="223">
        <v>1</v>
      </c>
      <c r="F30" s="222">
        <v>0.84762908324552155</v>
      </c>
      <c r="G30" s="130">
        <v>0.81128162588137698</v>
      </c>
      <c r="H30" s="223">
        <v>0.82930908330720188</v>
      </c>
      <c r="I30" s="222">
        <v>0.22170706006322444</v>
      </c>
      <c r="J30" s="130">
        <v>0.48569058481957694</v>
      </c>
      <c r="K30" s="223">
        <v>0.35476115814779974</v>
      </c>
      <c r="L30" s="222">
        <v>0.53551106427818762</v>
      </c>
      <c r="M30" s="130">
        <v>0.23372044794690999</v>
      </c>
      <c r="N30" s="223">
        <v>0.38340127521689138</v>
      </c>
      <c r="O30" s="222">
        <v>0.10979978925184404</v>
      </c>
      <c r="P30" s="130">
        <v>0.18871837411862297</v>
      </c>
      <c r="Q30" s="223">
        <v>0.14957666980244591</v>
      </c>
      <c r="R30" s="222">
        <v>9.947312961011591E-2</v>
      </c>
      <c r="S30" s="130">
        <v>0.17026130236416426</v>
      </c>
      <c r="T30" s="223">
        <v>0.13515208529319536</v>
      </c>
      <c r="U30" s="222">
        <v>3.6459430979978925E-2</v>
      </c>
      <c r="V30" s="223">
        <v>1.8082993623915543E-2</v>
      </c>
      <c r="W30" s="222">
        <v>6.1116965226554265E-3</v>
      </c>
      <c r="X30" s="130">
        <v>0</v>
      </c>
      <c r="Y30" s="223">
        <v>3.0312532664367093E-3</v>
      </c>
    </row>
    <row r="31" spans="2:25" s="4" customFormat="1" ht="15" customHeight="1" outlineLevel="1" x14ac:dyDescent="0.25">
      <c r="B31" s="52" t="s">
        <v>89</v>
      </c>
      <c r="C31" s="222">
        <v>1</v>
      </c>
      <c r="D31" s="130">
        <v>1</v>
      </c>
      <c r="E31" s="223">
        <v>1</v>
      </c>
      <c r="F31" s="222">
        <v>0.85324232081911267</v>
      </c>
      <c r="G31" s="130">
        <v>0.85629217943628422</v>
      </c>
      <c r="H31" s="223">
        <v>0.85473235065942588</v>
      </c>
      <c r="I31" s="222">
        <v>0.24838832006067502</v>
      </c>
      <c r="J31" s="130">
        <v>0.58991663358475588</v>
      </c>
      <c r="K31" s="223">
        <v>0.41524437548487197</v>
      </c>
      <c r="L31" s="222">
        <v>0.52218430034129693</v>
      </c>
      <c r="M31" s="130">
        <v>0.16137356093687971</v>
      </c>
      <c r="N31" s="223">
        <v>0.34590768037238168</v>
      </c>
      <c r="O31" s="222">
        <v>0.11035267349260523</v>
      </c>
      <c r="P31" s="130">
        <v>0.14251687177451369</v>
      </c>
      <c r="Q31" s="223">
        <v>0.12606671838634601</v>
      </c>
      <c r="R31" s="222">
        <v>9.7080015168752365E-2</v>
      </c>
      <c r="S31" s="130">
        <v>0.12802699483922192</v>
      </c>
      <c r="T31" s="223">
        <v>0.11219937936384794</v>
      </c>
      <c r="U31" s="222">
        <v>3.507773985589685E-2</v>
      </c>
      <c r="V31" s="223">
        <v>1.7940263770364624E-2</v>
      </c>
      <c r="W31" s="222">
        <v>1.3272658323852863E-3</v>
      </c>
      <c r="X31" s="130">
        <v>1.1909487892020642E-3</v>
      </c>
      <c r="Y31" s="223">
        <v>1.2606671838634601E-3</v>
      </c>
    </row>
    <row r="32" spans="2:25" s="4" customFormat="1" ht="15.75" x14ac:dyDescent="0.25">
      <c r="B32" s="64">
        <v>2017</v>
      </c>
      <c r="C32" s="224">
        <v>1</v>
      </c>
      <c r="D32" s="87">
        <v>1</v>
      </c>
      <c r="E32" s="225">
        <v>1</v>
      </c>
      <c r="F32" s="224">
        <v>0.84984570407666071</v>
      </c>
      <c r="G32" s="87">
        <v>0.86344157935151467</v>
      </c>
      <c r="H32" s="225">
        <v>0.85596974126100389</v>
      </c>
      <c r="I32" s="224">
        <v>0.22031833685236316</v>
      </c>
      <c r="J32" s="87">
        <v>0.57390205840826336</v>
      </c>
      <c r="K32" s="225">
        <v>0.37958427705936826</v>
      </c>
      <c r="L32" s="224">
        <v>0.57659980509988629</v>
      </c>
      <c r="M32" s="87">
        <v>0.19075574050679944</v>
      </c>
      <c r="N32" s="225">
        <v>0.4028027268568623</v>
      </c>
      <c r="O32" s="224">
        <v>0.10908315738184181</v>
      </c>
      <c r="P32" s="87">
        <v>0.1355923806692923</v>
      </c>
      <c r="Q32" s="225">
        <v>0.12102379863210863</v>
      </c>
      <c r="R32" s="224">
        <v>9.7510963131395165E-2</v>
      </c>
      <c r="S32" s="87">
        <v>0.12281092863689282</v>
      </c>
      <c r="T32" s="225">
        <v>0.10890691421111942</v>
      </c>
      <c r="U32" s="224">
        <v>3.7761897027773265E-2</v>
      </c>
      <c r="V32" s="225">
        <v>2.0752674975174891E-2</v>
      </c>
      <c r="W32" s="224">
        <v>3.3092415137242165E-3</v>
      </c>
      <c r="X32" s="87">
        <v>9.6603997919298508E-4</v>
      </c>
      <c r="Y32" s="225">
        <v>2.2537851317125418E-3</v>
      </c>
    </row>
    <row r="33" spans="2:25" s="4" customFormat="1" ht="15" hidden="1" customHeight="1" outlineLevel="1" x14ac:dyDescent="0.25">
      <c r="B33" s="52" t="s">
        <v>78</v>
      </c>
      <c r="C33" s="222">
        <v>1</v>
      </c>
      <c r="D33" s="130">
        <v>1</v>
      </c>
      <c r="E33" s="223">
        <v>1</v>
      </c>
      <c r="F33" s="222">
        <v>0.87791973157826819</v>
      </c>
      <c r="G33" s="130">
        <v>0.90671096345514945</v>
      </c>
      <c r="H33" s="223">
        <v>0.892104229409454</v>
      </c>
      <c r="I33" s="222">
        <v>0.24854819976771197</v>
      </c>
      <c r="J33" s="130">
        <v>0.6091694352159468</v>
      </c>
      <c r="K33" s="223">
        <v>0.42621448212648944</v>
      </c>
      <c r="L33" s="222">
        <v>0.55168408826945414</v>
      </c>
      <c r="M33" s="130">
        <v>0.1969435215946844</v>
      </c>
      <c r="N33" s="223">
        <v>0.37691501898651303</v>
      </c>
      <c r="O33" s="222">
        <v>9.510904632855853E-2</v>
      </c>
      <c r="P33" s="130">
        <v>9.3289036544850504E-2</v>
      </c>
      <c r="Q33" s="223">
        <v>9.421238706298285E-2</v>
      </c>
      <c r="R33" s="222">
        <v>8.5946573751451802E-2</v>
      </c>
      <c r="S33" s="130">
        <v>8.7308970099667774E-2</v>
      </c>
      <c r="T33" s="223">
        <v>8.6617781851512379E-2</v>
      </c>
      <c r="U33" s="222">
        <v>2.0131629887727449E-2</v>
      </c>
      <c r="V33" s="223">
        <v>1.0213434594736153E-2</v>
      </c>
      <c r="W33" s="222">
        <v>6.8395922054458637E-3</v>
      </c>
      <c r="X33" s="130">
        <v>0</v>
      </c>
      <c r="Y33" s="223">
        <v>3.4699489328270262E-3</v>
      </c>
    </row>
    <row r="34" spans="2:25" s="4" customFormat="1" ht="15" hidden="1" customHeight="1" outlineLevel="1" x14ac:dyDescent="0.25">
      <c r="B34" s="52" t="s">
        <v>79</v>
      </c>
      <c r="C34" s="222">
        <v>1</v>
      </c>
      <c r="D34" s="130">
        <v>1</v>
      </c>
      <c r="E34" s="223">
        <v>1</v>
      </c>
      <c r="F34" s="222">
        <v>0.87338436441209688</v>
      </c>
      <c r="G34" s="130">
        <v>0.9137587899694839</v>
      </c>
      <c r="H34" s="223">
        <v>0.89300915774538892</v>
      </c>
      <c r="I34" s="222">
        <v>0.22913790939892081</v>
      </c>
      <c r="J34" s="130">
        <v>0.57184556189465308</v>
      </c>
      <c r="K34" s="223">
        <v>0.39571778666322716</v>
      </c>
      <c r="L34" s="222">
        <v>0.55615510101643872</v>
      </c>
      <c r="M34" s="130">
        <v>0.22011410375480961</v>
      </c>
      <c r="N34" s="223">
        <v>0.39281568425125757</v>
      </c>
      <c r="O34" s="222">
        <v>9.9134144811143174E-2</v>
      </c>
      <c r="P34" s="130">
        <v>8.6241210030516116E-2</v>
      </c>
      <c r="Q34" s="223">
        <v>9.2867277183025926E-2</v>
      </c>
      <c r="R34" s="222">
        <v>8.8844271552265028E-2</v>
      </c>
      <c r="S34" s="130">
        <v>7.9872628366724166E-2</v>
      </c>
      <c r="T34" s="223">
        <v>8.4483425770669418E-2</v>
      </c>
      <c r="U34" s="222">
        <v>2.4218848036140044E-2</v>
      </c>
      <c r="V34" s="223">
        <v>1.2446794789113891E-2</v>
      </c>
      <c r="W34" s="222">
        <v>3.2626427406199023E-3</v>
      </c>
      <c r="X34" s="130">
        <v>0</v>
      </c>
      <c r="Y34" s="223">
        <v>1.6767702824713015E-3</v>
      </c>
    </row>
    <row r="35" spans="2:25" s="4" customFormat="1" ht="15" hidden="1" customHeight="1" outlineLevel="1" x14ac:dyDescent="0.25">
      <c r="B35" s="52" t="s">
        <v>80</v>
      </c>
      <c r="C35" s="222">
        <v>1</v>
      </c>
      <c r="D35" s="130">
        <v>1</v>
      </c>
      <c r="E35" s="223">
        <v>1</v>
      </c>
      <c r="F35" s="222">
        <v>0.87522650789541812</v>
      </c>
      <c r="G35" s="130">
        <v>0.9218009478672986</v>
      </c>
      <c r="H35" s="223">
        <v>0.8976510067114094</v>
      </c>
      <c r="I35" s="222">
        <v>0.24359306238674605</v>
      </c>
      <c r="J35" s="130">
        <v>0.64622247003066624</v>
      </c>
      <c r="K35" s="223">
        <v>0.43744966442953021</v>
      </c>
      <c r="L35" s="222">
        <v>0.55513849339891275</v>
      </c>
      <c r="M35" s="130">
        <v>0.18413716197379426</v>
      </c>
      <c r="N35" s="223">
        <v>0.37651006711409396</v>
      </c>
      <c r="O35" s="222">
        <v>9.034429200103547E-2</v>
      </c>
      <c r="P35" s="130">
        <v>7.8199052132701424E-2</v>
      </c>
      <c r="Q35" s="223">
        <v>8.4496644295302015E-2</v>
      </c>
      <c r="R35" s="222">
        <v>8.1413409267408754E-2</v>
      </c>
      <c r="S35" s="130">
        <v>7.3599107889601334E-2</v>
      </c>
      <c r="T35" s="223">
        <v>7.7651006711409398E-2</v>
      </c>
      <c r="U35" s="222">
        <v>3.2358270774009837E-2</v>
      </c>
      <c r="V35" s="223">
        <v>1.6778523489932886E-2</v>
      </c>
      <c r="W35" s="222">
        <v>2.0709293295366298E-3</v>
      </c>
      <c r="X35" s="130">
        <v>0</v>
      </c>
      <c r="Y35" s="223">
        <v>1.0738255033557046E-3</v>
      </c>
    </row>
    <row r="36" spans="2:25" s="4" customFormat="1" ht="15" hidden="1" customHeight="1" outlineLevel="1" x14ac:dyDescent="0.25">
      <c r="B36" s="52" t="s">
        <v>81</v>
      </c>
      <c r="C36" s="222">
        <v>1</v>
      </c>
      <c r="D36" s="130">
        <v>1</v>
      </c>
      <c r="E36" s="223">
        <v>1</v>
      </c>
      <c r="F36" s="222">
        <v>0.91815349759274989</v>
      </c>
      <c r="G36" s="130">
        <v>0.92249089102351767</v>
      </c>
      <c r="H36" s="223">
        <v>0.92015267175572524</v>
      </c>
      <c r="I36" s="222">
        <v>0.2931180968564146</v>
      </c>
      <c r="J36" s="130">
        <v>0.65253395163961581</v>
      </c>
      <c r="K36" s="223">
        <v>0.45877862595419849</v>
      </c>
      <c r="L36" s="222">
        <v>0.57320872274143297</v>
      </c>
      <c r="M36" s="130">
        <v>0.19476647896654523</v>
      </c>
      <c r="N36" s="223">
        <v>0.3987786259541985</v>
      </c>
      <c r="O36" s="222">
        <v>4.7295383743981873E-2</v>
      </c>
      <c r="P36" s="130">
        <v>7.7509108976482277E-2</v>
      </c>
      <c r="Q36" s="223">
        <v>6.1221374045801524E-2</v>
      </c>
      <c r="R36" s="222">
        <v>4.7861795525346924E-2</v>
      </c>
      <c r="S36" s="130">
        <v>7.2871811858231203E-2</v>
      </c>
      <c r="T36" s="223">
        <v>5.9389312977099235E-2</v>
      </c>
      <c r="U36" s="222">
        <v>3.2002265647125459E-2</v>
      </c>
      <c r="V36" s="223">
        <v>1.7251908396946566E-2</v>
      </c>
      <c r="W36" s="222">
        <v>2.5488530161427358E-3</v>
      </c>
      <c r="X36" s="130">
        <v>0</v>
      </c>
      <c r="Y36" s="223">
        <v>1.3740458015267176E-3</v>
      </c>
    </row>
    <row r="37" spans="2:25" s="4" customFormat="1" ht="15" hidden="1" customHeight="1" outlineLevel="1" x14ac:dyDescent="0.25">
      <c r="B37" s="52" t="s">
        <v>82</v>
      </c>
      <c r="C37" s="222">
        <v>1</v>
      </c>
      <c r="D37" s="130">
        <v>1</v>
      </c>
      <c r="E37" s="223">
        <v>1</v>
      </c>
      <c r="F37" s="222">
        <v>0.80635551142005957</v>
      </c>
      <c r="G37" s="130">
        <v>0.89898989898989901</v>
      </c>
      <c r="H37" s="223">
        <v>0.84411764705882353</v>
      </c>
      <c r="I37" s="222">
        <v>0.17378351539225423</v>
      </c>
      <c r="J37" s="130">
        <v>0.73593073593073588</v>
      </c>
      <c r="K37" s="223">
        <v>0.40294117647058825</v>
      </c>
      <c r="L37" s="222">
        <v>0.57894736842105265</v>
      </c>
      <c r="M37" s="130">
        <v>8.5137085137085136E-2</v>
      </c>
      <c r="N37" s="223">
        <v>0.37764705882352939</v>
      </c>
      <c r="O37" s="222">
        <v>5.3624627606752732E-2</v>
      </c>
      <c r="P37" s="130">
        <v>0.10101010101010101</v>
      </c>
      <c r="Q37" s="223">
        <v>7.2941176470588232E-2</v>
      </c>
      <c r="R37" s="222">
        <v>3.8728897715988087E-2</v>
      </c>
      <c r="S37" s="130">
        <v>9.5238095238095233E-2</v>
      </c>
      <c r="T37" s="223">
        <v>6.1764705882352944E-2</v>
      </c>
      <c r="U37" s="222">
        <v>0.13604766633565044</v>
      </c>
      <c r="V37" s="223">
        <v>8.0588235294117641E-2</v>
      </c>
      <c r="W37" s="222">
        <v>3.9721946375372392E-3</v>
      </c>
      <c r="X37" s="130">
        <v>0</v>
      </c>
      <c r="Y37" s="223">
        <v>2.352941176470588E-3</v>
      </c>
    </row>
    <row r="38" spans="2:25" s="4" customFormat="1" ht="15" hidden="1" customHeight="1" outlineLevel="1" x14ac:dyDescent="0.25">
      <c r="B38" s="52" t="s">
        <v>83</v>
      </c>
      <c r="C38" s="222">
        <v>1</v>
      </c>
      <c r="D38" s="130">
        <v>1</v>
      </c>
      <c r="E38" s="223">
        <v>1</v>
      </c>
      <c r="F38" s="222">
        <v>0.94973262032085559</v>
      </c>
      <c r="G38" s="130">
        <v>0.91768826619964972</v>
      </c>
      <c r="H38" s="223">
        <v>0.9375830013280213</v>
      </c>
      <c r="I38" s="222">
        <v>0.14866310160427806</v>
      </c>
      <c r="J38" s="130">
        <v>0.56217162872154114</v>
      </c>
      <c r="K38" s="223">
        <v>0.3054448871181939</v>
      </c>
      <c r="L38" s="222">
        <v>0.75401069518716579</v>
      </c>
      <c r="M38" s="130">
        <v>0.26619964973730298</v>
      </c>
      <c r="N38" s="223">
        <v>0.56905710491367867</v>
      </c>
      <c r="O38" s="222">
        <v>3.2085561497326207E-2</v>
      </c>
      <c r="P38" s="130">
        <v>8.2311733800350256E-2</v>
      </c>
      <c r="Q38" s="223">
        <v>5.1128818061088981E-2</v>
      </c>
      <c r="R38" s="222">
        <v>2.9946524064171122E-2</v>
      </c>
      <c r="S38" s="130">
        <v>7.5306479859894915E-2</v>
      </c>
      <c r="T38" s="223">
        <v>4.7144754316069057E-2</v>
      </c>
      <c r="U38" s="222">
        <v>1.06951871657754E-2</v>
      </c>
      <c r="V38" s="223">
        <v>6.6401062416998674E-3</v>
      </c>
      <c r="W38" s="222">
        <v>7.4866310160427805E-3</v>
      </c>
      <c r="X38" s="130">
        <v>0</v>
      </c>
      <c r="Y38" s="223">
        <v>4.6480743691899072E-3</v>
      </c>
    </row>
    <row r="39" spans="2:25" s="4" customFormat="1" ht="15" hidden="1" customHeight="1" outlineLevel="1" x14ac:dyDescent="0.25">
      <c r="B39" s="52" t="s">
        <v>84</v>
      </c>
      <c r="C39" s="222">
        <v>1</v>
      </c>
      <c r="D39" s="130">
        <v>1</v>
      </c>
      <c r="E39" s="223">
        <v>1</v>
      </c>
      <c r="F39" s="222">
        <v>0.84299858557284302</v>
      </c>
      <c r="G39" s="130">
        <v>0.89275147928994081</v>
      </c>
      <c r="H39" s="223">
        <v>0.86731742588575556</v>
      </c>
      <c r="I39" s="222">
        <v>0.19943422913719944</v>
      </c>
      <c r="J39" s="130">
        <v>0.55695266272189348</v>
      </c>
      <c r="K39" s="223">
        <v>0.37418655097613884</v>
      </c>
      <c r="L39" s="222">
        <v>0.58628005657708626</v>
      </c>
      <c r="M39" s="130">
        <v>0.21375739644970415</v>
      </c>
      <c r="N39" s="223">
        <v>0.40419378163412872</v>
      </c>
      <c r="O39" s="222">
        <v>0.12164073550212164</v>
      </c>
      <c r="P39" s="130">
        <v>0.10724852071005918</v>
      </c>
      <c r="Q39" s="223">
        <v>0.1146059291395517</v>
      </c>
      <c r="R39" s="222">
        <v>0.10113154172560113</v>
      </c>
      <c r="S39" s="130">
        <v>9.4674556213017749E-2</v>
      </c>
      <c r="T39" s="223">
        <v>9.7975415762834417E-2</v>
      </c>
      <c r="U39" s="222">
        <v>3.3239038189533242E-2</v>
      </c>
      <c r="V39" s="223">
        <v>1.6992046276211134E-2</v>
      </c>
      <c r="W39" s="222">
        <v>2.1216407355021216E-3</v>
      </c>
      <c r="X39" s="130">
        <v>0</v>
      </c>
      <c r="Y39" s="223">
        <v>1.0845986984815619E-3</v>
      </c>
    </row>
    <row r="40" spans="2:25" s="4" customFormat="1" ht="15" hidden="1" customHeight="1" outlineLevel="1" x14ac:dyDescent="0.25">
      <c r="B40" s="52" t="s">
        <v>85</v>
      </c>
      <c r="C40" s="222">
        <v>1</v>
      </c>
      <c r="D40" s="130">
        <v>1</v>
      </c>
      <c r="E40" s="223">
        <v>1</v>
      </c>
      <c r="F40" s="222">
        <v>0.87274655355249209</v>
      </c>
      <c r="G40" s="130">
        <v>0.79652605459057069</v>
      </c>
      <c r="H40" s="223">
        <v>0.84992570579494797</v>
      </c>
      <c r="I40" s="222">
        <v>0.26617179215270415</v>
      </c>
      <c r="J40" s="130">
        <v>0.6898263027295285</v>
      </c>
      <c r="K40" s="223">
        <v>0.39301634472511143</v>
      </c>
      <c r="L40" s="222">
        <v>0.55567338282078471</v>
      </c>
      <c r="M40" s="130">
        <v>2.9776674937965261E-2</v>
      </c>
      <c r="N40" s="223">
        <v>0.39821693907875183</v>
      </c>
      <c r="O40" s="222">
        <v>0.10498409331919406</v>
      </c>
      <c r="P40" s="130">
        <v>0.20347394540942929</v>
      </c>
      <c r="Q40" s="223">
        <v>0.13447251114413075</v>
      </c>
      <c r="R40" s="222">
        <v>0.10392364793213149</v>
      </c>
      <c r="S40" s="130">
        <v>0.17369727047146402</v>
      </c>
      <c r="T40" s="223">
        <v>0.12481426448736999</v>
      </c>
      <c r="U40" s="222">
        <v>1.2725344644750796E-2</v>
      </c>
      <c r="V40" s="223">
        <v>8.9153046062407128E-3</v>
      </c>
      <c r="W40" s="222">
        <v>9.5440084835630972E-3</v>
      </c>
      <c r="X40" s="130">
        <v>0</v>
      </c>
      <c r="Y40" s="223">
        <v>6.6864784546805346E-3</v>
      </c>
    </row>
    <row r="41" spans="2:25" s="4" customFormat="1" ht="15" hidden="1" customHeight="1" outlineLevel="1" x14ac:dyDescent="0.25">
      <c r="B41" s="52" t="s">
        <v>86</v>
      </c>
      <c r="C41" s="222">
        <v>1</v>
      </c>
      <c r="D41" s="130">
        <v>1</v>
      </c>
      <c r="E41" s="223">
        <v>1</v>
      </c>
      <c r="F41" s="222">
        <v>0.79658952496954938</v>
      </c>
      <c r="G41" s="130">
        <v>0.76484560570071258</v>
      </c>
      <c r="H41" s="223">
        <v>0.78582930756843805</v>
      </c>
      <c r="I41" s="222">
        <v>0.27283800243605361</v>
      </c>
      <c r="J41" s="130">
        <v>0.52731591448931114</v>
      </c>
      <c r="K41" s="223">
        <v>0.35909822866344604</v>
      </c>
      <c r="L41" s="222">
        <v>0.47015834348355662</v>
      </c>
      <c r="M41" s="130">
        <v>0.166270783847981</v>
      </c>
      <c r="N41" s="223">
        <v>0.3671497584541063</v>
      </c>
      <c r="O41" s="222">
        <v>0.10840438489646773</v>
      </c>
      <c r="P41" s="130">
        <v>0.23515439429928742</v>
      </c>
      <c r="Q41" s="223">
        <v>0.15136876006441224</v>
      </c>
      <c r="R41" s="222">
        <v>9.0133982947624841E-2</v>
      </c>
      <c r="S41" s="130">
        <v>0.21377672209026127</v>
      </c>
      <c r="T41" s="223">
        <v>0.1320450885668277</v>
      </c>
      <c r="U41" s="222">
        <v>9.3788063337393424E-2</v>
      </c>
      <c r="V41" s="223">
        <v>6.1996779388083734E-2</v>
      </c>
      <c r="W41" s="222">
        <v>1.2180267965895249E-3</v>
      </c>
      <c r="X41" s="130">
        <v>0</v>
      </c>
      <c r="Y41" s="223">
        <v>8.0515297906602254E-4</v>
      </c>
    </row>
    <row r="42" spans="2:25" s="4" customFormat="1" ht="15" hidden="1" customHeight="1" outlineLevel="1" x14ac:dyDescent="0.25">
      <c r="B42" s="52" t="s">
        <v>87</v>
      </c>
      <c r="C42" s="222">
        <v>1</v>
      </c>
      <c r="D42" s="130">
        <v>1</v>
      </c>
      <c r="E42" s="223">
        <v>1</v>
      </c>
      <c r="F42" s="222">
        <v>0.89289529914529919</v>
      </c>
      <c r="G42" s="130">
        <v>0.86906077348066302</v>
      </c>
      <c r="H42" s="223">
        <v>0.88117870722433456</v>
      </c>
      <c r="I42" s="222">
        <v>0.25774572649572647</v>
      </c>
      <c r="J42" s="130">
        <v>0.62569060773480667</v>
      </c>
      <c r="K42" s="223">
        <v>0.43862031504617055</v>
      </c>
      <c r="L42" s="222">
        <v>0.53712606837606836</v>
      </c>
      <c r="M42" s="130">
        <v>0.15027624309392265</v>
      </c>
      <c r="N42" s="223">
        <v>0.34695817490494296</v>
      </c>
      <c r="O42" s="222">
        <v>6.8910256410256415E-2</v>
      </c>
      <c r="P42" s="130">
        <v>0.13093922651933701</v>
      </c>
      <c r="Q42" s="223">
        <v>9.940249864204237E-2</v>
      </c>
      <c r="R42" s="222">
        <v>5.9829059829059832E-2</v>
      </c>
      <c r="S42" s="130">
        <v>0.11906077348066299</v>
      </c>
      <c r="T42" s="223">
        <v>8.8946224877783808E-2</v>
      </c>
      <c r="U42" s="222">
        <v>3.6324786324786328E-2</v>
      </c>
      <c r="V42" s="223">
        <v>1.8468223791417708E-2</v>
      </c>
      <c r="W42" s="222">
        <v>1.8696581196581197E-3</v>
      </c>
      <c r="X42" s="130">
        <v>0</v>
      </c>
      <c r="Y42" s="223">
        <v>9.5057034220532319E-4</v>
      </c>
    </row>
    <row r="43" spans="2:25" s="4" customFormat="1" ht="15" hidden="1" customHeight="1" outlineLevel="1" x14ac:dyDescent="0.25">
      <c r="B43" s="52" t="s">
        <v>88</v>
      </c>
      <c r="C43" s="222">
        <v>1</v>
      </c>
      <c r="D43" s="130">
        <v>1</v>
      </c>
      <c r="E43" s="223">
        <v>1</v>
      </c>
      <c r="F43" s="222">
        <v>0.86417910447761193</v>
      </c>
      <c r="G43" s="130">
        <v>0.85167910447761197</v>
      </c>
      <c r="H43" s="223">
        <v>0.85751243781094533</v>
      </c>
      <c r="I43" s="222">
        <v>0.21918976545842217</v>
      </c>
      <c r="J43" s="130">
        <v>0.56529850746268662</v>
      </c>
      <c r="K43" s="223">
        <v>0.40378109452736316</v>
      </c>
      <c r="L43" s="222">
        <v>0.53091684434968012</v>
      </c>
      <c r="M43" s="130">
        <v>0.20149253731343283</v>
      </c>
      <c r="N43" s="223">
        <v>0.35522388059701493</v>
      </c>
      <c r="O43" s="222">
        <v>0.10959488272921108</v>
      </c>
      <c r="P43" s="130">
        <v>0.14832089552238806</v>
      </c>
      <c r="Q43" s="223">
        <v>0.13024875621890547</v>
      </c>
      <c r="R43" s="222">
        <v>0.10063965884861407</v>
      </c>
      <c r="S43" s="130">
        <v>0.13675373134328359</v>
      </c>
      <c r="T43" s="223">
        <v>0.11990049751243781</v>
      </c>
      <c r="U43" s="222">
        <v>2.3240938166311301E-2</v>
      </c>
      <c r="V43" s="223">
        <v>1.0845771144278607E-2</v>
      </c>
      <c r="W43" s="222">
        <v>2.9850746268656717E-3</v>
      </c>
      <c r="X43" s="130">
        <v>0</v>
      </c>
      <c r="Y43" s="223">
        <v>1.3930348258706469E-3</v>
      </c>
    </row>
    <row r="44" spans="2:25" s="4" customFormat="1" ht="15" hidden="1" customHeight="1" outlineLevel="1" x14ac:dyDescent="0.25">
      <c r="B44" s="52" t="s">
        <v>89</v>
      </c>
      <c r="C44" s="222">
        <v>1</v>
      </c>
      <c r="D44" s="130">
        <v>1</v>
      </c>
      <c r="E44" s="223">
        <v>1</v>
      </c>
      <c r="F44" s="222">
        <v>0.84444444444444444</v>
      </c>
      <c r="G44" s="130">
        <v>0.89456754824874907</v>
      </c>
      <c r="H44" s="223">
        <v>0.87104115304380803</v>
      </c>
      <c r="I44" s="222">
        <v>0.24242424242424243</v>
      </c>
      <c r="J44" s="130">
        <v>0.59685489635453892</v>
      </c>
      <c r="K44" s="223">
        <v>0.43049497439787598</v>
      </c>
      <c r="L44" s="222">
        <v>0.52020202020202022</v>
      </c>
      <c r="M44" s="130">
        <v>0.19442458899213724</v>
      </c>
      <c r="N44" s="223">
        <v>0.34733548264744929</v>
      </c>
      <c r="O44" s="222">
        <v>0.1193939393939394</v>
      </c>
      <c r="P44" s="130">
        <v>0.10471765546819156</v>
      </c>
      <c r="Q44" s="223">
        <v>0.11160629622605728</v>
      </c>
      <c r="R44" s="222">
        <v>0.10565656565656566</v>
      </c>
      <c r="S44" s="130">
        <v>9.5604002859185133E-2</v>
      </c>
      <c r="T44" s="223">
        <v>0.10032239711739048</v>
      </c>
      <c r="U44" s="222">
        <v>3.313131313131313E-2</v>
      </c>
      <c r="V44" s="223">
        <v>1.5550919780011378E-2</v>
      </c>
      <c r="W44" s="222">
        <v>3.0303030303030303E-3</v>
      </c>
      <c r="X44" s="130">
        <v>7.1479628305932811E-4</v>
      </c>
      <c r="Y44" s="223">
        <v>1.8016309501232696E-3</v>
      </c>
    </row>
    <row r="45" spans="2:25" s="4" customFormat="1" ht="15.75" collapsed="1" x14ac:dyDescent="0.25">
      <c r="B45" s="64">
        <v>2016</v>
      </c>
      <c r="C45" s="224">
        <v>1</v>
      </c>
      <c r="D45" s="87">
        <v>1</v>
      </c>
      <c r="E45" s="225">
        <v>1</v>
      </c>
      <c r="F45" s="224">
        <v>0.87319422150882831</v>
      </c>
      <c r="G45" s="87">
        <v>0.89718287074484071</v>
      </c>
      <c r="H45" s="225">
        <v>0.88489014084507045</v>
      </c>
      <c r="I45" s="224">
        <v>0.24039666659337278</v>
      </c>
      <c r="J45" s="87">
        <v>0.60592544660396108</v>
      </c>
      <c r="K45" s="225">
        <v>0.41861408450704224</v>
      </c>
      <c r="L45" s="224">
        <v>0.55240880406341386</v>
      </c>
      <c r="M45" s="87">
        <v>0.19283122645651823</v>
      </c>
      <c r="N45" s="225">
        <v>0.37709295774647889</v>
      </c>
      <c r="O45" s="224">
        <v>9.2328327359880391E-2</v>
      </c>
      <c r="P45" s="87">
        <v>0.10272468859051097</v>
      </c>
      <c r="Q45" s="225">
        <v>9.739718309859155E-2</v>
      </c>
      <c r="R45" s="224">
        <v>8.2961366784669852E-2</v>
      </c>
      <c r="S45" s="87">
        <v>9.4821011763074572E-2</v>
      </c>
      <c r="T45" s="225">
        <v>8.8743661971830992E-2</v>
      </c>
      <c r="U45" s="224">
        <v>3.0871391191538953E-2</v>
      </c>
      <c r="V45" s="225">
        <v>1.5819718309859156E-2</v>
      </c>
      <c r="W45" s="224">
        <v>3.606059939752413E-3</v>
      </c>
      <c r="X45" s="87">
        <v>9.2440664648378817E-5</v>
      </c>
      <c r="Y45" s="225">
        <v>1.8929577464788733E-3</v>
      </c>
    </row>
    <row r="46" spans="2:25" s="4" customFormat="1" ht="15" hidden="1" customHeight="1" outlineLevel="1" x14ac:dyDescent="0.25">
      <c r="B46" s="52" t="s">
        <v>78</v>
      </c>
      <c r="C46" s="222">
        <v>1</v>
      </c>
      <c r="D46" s="130">
        <v>1</v>
      </c>
      <c r="E46" s="223">
        <v>1</v>
      </c>
      <c r="F46" s="222">
        <v>0.70503775219705411</v>
      </c>
      <c r="G46" s="130">
        <v>0.90951368588891846</v>
      </c>
      <c r="H46" s="223">
        <v>0.80365267542454344</v>
      </c>
      <c r="I46" s="222">
        <v>0.17390766183933656</v>
      </c>
      <c r="J46" s="130">
        <v>0.52458145096997078</v>
      </c>
      <c r="K46" s="223">
        <v>0.34303107978212111</v>
      </c>
      <c r="L46" s="222">
        <v>0.43495482114123035</v>
      </c>
      <c r="M46" s="130">
        <v>0.29205421206484189</v>
      </c>
      <c r="N46" s="223">
        <v>0.36603652675424542</v>
      </c>
      <c r="O46" s="222">
        <v>0.26537937863596978</v>
      </c>
      <c r="P46" s="130">
        <v>9.0486314111081587E-2</v>
      </c>
      <c r="Q46" s="223">
        <v>0.18103172060237102</v>
      </c>
      <c r="R46" s="222">
        <v>0.22490407228617404</v>
      </c>
      <c r="S46" s="130">
        <v>8.6765878288599524E-2</v>
      </c>
      <c r="T46" s="223">
        <v>0.15828260173021466</v>
      </c>
      <c r="U46" s="222">
        <v>2.723109295704914E-2</v>
      </c>
      <c r="V46" s="223">
        <v>1.4098045498237744E-2</v>
      </c>
      <c r="W46" s="222">
        <v>2.3517762099269711E-3</v>
      </c>
      <c r="X46" s="130">
        <v>0</v>
      </c>
      <c r="Y46" s="223">
        <v>1.2175584748478053E-3</v>
      </c>
    </row>
    <row r="47" spans="2:25" s="4" customFormat="1" ht="15" hidden="1" customHeight="1" outlineLevel="1" x14ac:dyDescent="0.25">
      <c r="B47" s="52" t="s">
        <v>79</v>
      </c>
      <c r="C47" s="222">
        <v>1</v>
      </c>
      <c r="D47" s="130">
        <v>1</v>
      </c>
      <c r="E47" s="223">
        <v>1</v>
      </c>
      <c r="F47" s="222">
        <v>0.74300341296928329</v>
      </c>
      <c r="G47" s="130">
        <v>0.92299362290939724</v>
      </c>
      <c r="H47" s="223">
        <v>0.83047774983919065</v>
      </c>
      <c r="I47" s="222">
        <v>0.20693970420932878</v>
      </c>
      <c r="J47" s="130">
        <v>0.53086271206834312</v>
      </c>
      <c r="K47" s="223">
        <v>0.36436465703760013</v>
      </c>
      <c r="L47" s="222">
        <v>0.41660978384527875</v>
      </c>
      <c r="M47" s="130">
        <v>0.28913488148237276</v>
      </c>
      <c r="N47" s="223">
        <v>0.35465762236126541</v>
      </c>
      <c r="O47" s="222">
        <v>0.23014789533560864</v>
      </c>
      <c r="P47" s="130">
        <v>7.7006377090602818E-2</v>
      </c>
      <c r="Q47" s="223">
        <v>0.15572188760891176</v>
      </c>
      <c r="R47" s="222">
        <v>0.21149032992036404</v>
      </c>
      <c r="S47" s="130">
        <v>7.2795090843460475E-2</v>
      </c>
      <c r="T47" s="223">
        <v>0.1440851412198117</v>
      </c>
      <c r="U47" s="222">
        <v>2.3777019340159272E-2</v>
      </c>
      <c r="V47" s="223">
        <v>1.2221507514180458E-2</v>
      </c>
      <c r="W47" s="222">
        <v>3.0716723549488053E-3</v>
      </c>
      <c r="X47" s="130">
        <v>0</v>
      </c>
      <c r="Y47" s="223">
        <v>1.5788550377170926E-3</v>
      </c>
    </row>
    <row r="48" spans="2:25" s="4" customFormat="1" ht="15" hidden="1" customHeight="1" outlineLevel="1" x14ac:dyDescent="0.25">
      <c r="B48" s="52" t="s">
        <v>80</v>
      </c>
      <c r="C48" s="222">
        <v>1</v>
      </c>
      <c r="D48" s="130">
        <v>1</v>
      </c>
      <c r="E48" s="223">
        <v>1</v>
      </c>
      <c r="F48" s="222">
        <v>0.90152801358234291</v>
      </c>
      <c r="G48" s="130">
        <v>0.92188688815622621</v>
      </c>
      <c r="H48" s="223">
        <v>0.91185742778099466</v>
      </c>
      <c r="I48" s="222">
        <v>0.25636672325976229</v>
      </c>
      <c r="J48" s="130">
        <v>0.56720770986558455</v>
      </c>
      <c r="K48" s="223">
        <v>0.41407707649745867</v>
      </c>
      <c r="L48" s="222">
        <v>0.52070001305994518</v>
      </c>
      <c r="M48" s="130">
        <v>0.25830585848338827</v>
      </c>
      <c r="N48" s="223">
        <v>0.38756996718780157</v>
      </c>
      <c r="O48" s="222">
        <v>7.365809063601933E-2</v>
      </c>
      <c r="P48" s="130">
        <v>7.5830585848338822E-2</v>
      </c>
      <c r="Q48" s="223">
        <v>7.4760342276265837E-2</v>
      </c>
      <c r="R48" s="222">
        <v>6.9217709285621001E-2</v>
      </c>
      <c r="S48" s="130">
        <v>7.3294445853411105E-2</v>
      </c>
      <c r="T48" s="223">
        <v>7.1286109502670017E-2</v>
      </c>
      <c r="U48" s="222">
        <v>2.3899699621261591E-2</v>
      </c>
      <c r="V48" s="223">
        <v>1.1773788843852539E-2</v>
      </c>
      <c r="W48" s="222">
        <v>9.1419616037612637E-4</v>
      </c>
      <c r="X48" s="130">
        <v>2.2825259954349481E-3</v>
      </c>
      <c r="Y48" s="223">
        <v>1.6084410988869587E-3</v>
      </c>
    </row>
    <row r="49" spans="2:25" s="4" customFormat="1" ht="15" hidden="1" customHeight="1" outlineLevel="1" x14ac:dyDescent="0.25">
      <c r="B49" s="52" t="s">
        <v>81</v>
      </c>
      <c r="C49" s="222">
        <v>1</v>
      </c>
      <c r="D49" s="130">
        <v>1</v>
      </c>
      <c r="E49" s="223">
        <v>1</v>
      </c>
      <c r="F49" s="222">
        <v>0.91582914572864327</v>
      </c>
      <c r="G49" s="130">
        <v>0.94416543574593792</v>
      </c>
      <c r="H49" s="223">
        <v>0.93043081138681683</v>
      </c>
      <c r="I49" s="222">
        <v>0.24183417085427136</v>
      </c>
      <c r="J49" s="130">
        <v>0.61595273264401773</v>
      </c>
      <c r="K49" s="223">
        <v>0.43461714111736949</v>
      </c>
      <c r="L49" s="222">
        <v>0.49905778894472363</v>
      </c>
      <c r="M49" s="130">
        <v>0.2514032496307238</v>
      </c>
      <c r="N49" s="223">
        <v>0.37144161972903028</v>
      </c>
      <c r="O49" s="222">
        <v>4.1457286432160803E-2</v>
      </c>
      <c r="P49" s="130">
        <v>5.5834564254062038E-2</v>
      </c>
      <c r="Q49" s="223">
        <v>4.8865885218450297E-2</v>
      </c>
      <c r="R49" s="222">
        <v>3.6118090452261303E-2</v>
      </c>
      <c r="S49" s="130">
        <v>5.2584933530280653E-2</v>
      </c>
      <c r="T49" s="223">
        <v>4.4603440401887656E-2</v>
      </c>
      <c r="U49" s="222">
        <v>3.9572864321608038E-2</v>
      </c>
      <c r="V49" s="223">
        <v>1.9181001674531892E-2</v>
      </c>
      <c r="W49" s="222">
        <v>3.1407035175879399E-3</v>
      </c>
      <c r="X49" s="130">
        <v>0</v>
      </c>
      <c r="Y49" s="223">
        <v>1.5223017202009438E-3</v>
      </c>
    </row>
    <row r="50" spans="2:25" s="4" customFormat="1" ht="15" hidden="1" customHeight="1" outlineLevel="1" x14ac:dyDescent="0.25">
      <c r="B50" s="52" t="s">
        <v>82</v>
      </c>
      <c r="C50" s="222">
        <v>1</v>
      </c>
      <c r="D50" s="130">
        <v>1</v>
      </c>
      <c r="E50" s="223">
        <v>1</v>
      </c>
      <c r="F50" s="222">
        <v>0.95370370370370372</v>
      </c>
      <c r="G50" s="130">
        <v>0.9262720664589823</v>
      </c>
      <c r="H50" s="223">
        <v>0.94142259414225937</v>
      </c>
      <c r="I50" s="222">
        <v>0.3451178451178451</v>
      </c>
      <c r="J50" s="130">
        <v>0.69989615784008308</v>
      </c>
      <c r="K50" s="223">
        <v>0.50395165039516499</v>
      </c>
      <c r="L50" s="222">
        <v>0.45454545454545453</v>
      </c>
      <c r="M50" s="130">
        <v>0.18483904465212878</v>
      </c>
      <c r="N50" s="223">
        <v>0.33379823337982334</v>
      </c>
      <c r="O50" s="222">
        <v>2.1885521885521887E-2</v>
      </c>
      <c r="P50" s="130">
        <v>7.3727933541017657E-2</v>
      </c>
      <c r="Q50" s="223">
        <v>4.5095304509530448E-2</v>
      </c>
      <c r="R50" s="222">
        <v>9.2592592592592587E-3</v>
      </c>
      <c r="S50" s="130">
        <v>7.1651090342679122E-2</v>
      </c>
      <c r="T50" s="223">
        <v>3.7192003719200374E-2</v>
      </c>
      <c r="U50" s="222">
        <v>1.7676767676767676E-2</v>
      </c>
      <c r="V50" s="223">
        <v>9.7629009762900971E-3</v>
      </c>
      <c r="W50" s="222">
        <v>6.7340067340067337E-3</v>
      </c>
      <c r="X50" s="130">
        <v>0</v>
      </c>
      <c r="Y50" s="223">
        <v>3.7192003719200371E-3</v>
      </c>
    </row>
    <row r="51" spans="2:25" s="4" customFormat="1" ht="15" hidden="1" customHeight="1" outlineLevel="1" x14ac:dyDescent="0.25">
      <c r="B51" s="52" t="s">
        <v>83</v>
      </c>
      <c r="C51" s="222">
        <v>1</v>
      </c>
      <c r="D51" s="130">
        <v>1</v>
      </c>
      <c r="E51" s="223">
        <v>1</v>
      </c>
      <c r="F51" s="222">
        <v>0.93348281016442447</v>
      </c>
      <c r="G51" s="130">
        <v>0.85610465116279066</v>
      </c>
      <c r="H51" s="223">
        <v>0.90720631786771966</v>
      </c>
      <c r="I51" s="222">
        <v>0.19357249626307924</v>
      </c>
      <c r="J51" s="130">
        <v>0.67441860465116277</v>
      </c>
      <c r="K51" s="223">
        <v>0.3568608094768016</v>
      </c>
      <c r="L51" s="222">
        <v>0.63378176382660689</v>
      </c>
      <c r="M51" s="130">
        <v>0.1119186046511628</v>
      </c>
      <c r="N51" s="223">
        <v>0.45656465942744323</v>
      </c>
      <c r="O51" s="222">
        <v>5.0074738415545592E-2</v>
      </c>
      <c r="P51" s="130">
        <v>0.14389534883720931</v>
      </c>
      <c r="Q51" s="223">
        <v>8.1934846989141163E-2</v>
      </c>
      <c r="R51" s="222">
        <v>4.3348281016442454E-2</v>
      </c>
      <c r="S51" s="130">
        <v>0.13953488372093023</v>
      </c>
      <c r="T51" s="223">
        <v>7.6011846001974331E-2</v>
      </c>
      <c r="U51" s="222">
        <v>1.3452914798206279E-2</v>
      </c>
      <c r="V51" s="223">
        <v>8.8845014807502464E-3</v>
      </c>
      <c r="W51" s="222">
        <v>2.9895366218236174E-3</v>
      </c>
      <c r="X51" s="130">
        <v>0</v>
      </c>
      <c r="Y51" s="223">
        <v>1.9743336623889436E-3</v>
      </c>
    </row>
    <row r="52" spans="2:25" s="4" customFormat="1" ht="15" hidden="1" customHeight="1" outlineLevel="1" x14ac:dyDescent="0.25">
      <c r="B52" s="52" t="s">
        <v>84</v>
      </c>
      <c r="C52" s="222">
        <v>1</v>
      </c>
      <c r="D52" s="130">
        <v>1</v>
      </c>
      <c r="E52" s="223">
        <v>1</v>
      </c>
      <c r="F52" s="222">
        <v>0.84057174271577795</v>
      </c>
      <c r="G52" s="130">
        <v>0.88470776621297043</v>
      </c>
      <c r="H52" s="223">
        <v>0.85853976531942633</v>
      </c>
      <c r="I52" s="222">
        <v>0.24903793293018142</v>
      </c>
      <c r="J52" s="130">
        <v>0.68454763811048835</v>
      </c>
      <c r="K52" s="223">
        <v>0.42633637548891784</v>
      </c>
      <c r="L52" s="222">
        <v>0.51346893897746015</v>
      </c>
      <c r="M52" s="130">
        <v>9.6877502001601279E-2</v>
      </c>
      <c r="N52" s="223">
        <v>0.34387222946544982</v>
      </c>
      <c r="O52" s="222">
        <v>0.13304013194062672</v>
      </c>
      <c r="P52" s="130">
        <v>0.11529223378702963</v>
      </c>
      <c r="Q52" s="223">
        <v>0.12581486310299869</v>
      </c>
      <c r="R52" s="222">
        <v>0.12699285321605278</v>
      </c>
      <c r="S52" s="130">
        <v>0.10328262610088071</v>
      </c>
      <c r="T52" s="223">
        <v>0.11734028683181226</v>
      </c>
      <c r="U52" s="222">
        <v>2.1990104452996151E-2</v>
      </c>
      <c r="V52" s="223">
        <v>1.303780964797914E-2</v>
      </c>
      <c r="W52" s="222">
        <v>4.3980208905992305E-3</v>
      </c>
      <c r="X52" s="130">
        <v>0</v>
      </c>
      <c r="Y52" s="223">
        <v>2.6075619295958278E-3</v>
      </c>
    </row>
    <row r="53" spans="2:25" s="4" customFormat="1" ht="15" hidden="1" customHeight="1" outlineLevel="1" x14ac:dyDescent="0.25">
      <c r="B53" s="52" t="s">
        <v>85</v>
      </c>
      <c r="C53" s="222">
        <v>1</v>
      </c>
      <c r="D53" s="130">
        <v>1</v>
      </c>
      <c r="E53" s="223">
        <v>1</v>
      </c>
      <c r="F53" s="222">
        <v>0.916793893129771</v>
      </c>
      <c r="G53" s="130">
        <v>0.84055459272097055</v>
      </c>
      <c r="H53" s="223">
        <v>0.89348171701112877</v>
      </c>
      <c r="I53" s="222">
        <v>0.22900763358778625</v>
      </c>
      <c r="J53" s="130">
        <v>0.57885615251299827</v>
      </c>
      <c r="K53" s="223">
        <v>0.33598304186539479</v>
      </c>
      <c r="L53" s="222">
        <v>0.61221374045801524</v>
      </c>
      <c r="M53" s="130">
        <v>0.1975736568457539</v>
      </c>
      <c r="N53" s="223">
        <v>0.48542660307366192</v>
      </c>
      <c r="O53" s="222">
        <v>7.0992366412213737E-2</v>
      </c>
      <c r="P53" s="130">
        <v>0.15944540727902945</v>
      </c>
      <c r="Q53" s="223">
        <v>9.8039215686274508E-2</v>
      </c>
      <c r="R53" s="222">
        <v>6.3358778625954196E-2</v>
      </c>
      <c r="S53" s="130">
        <v>0.15251299826689774</v>
      </c>
      <c r="T53" s="223">
        <v>9.0620031796502382E-2</v>
      </c>
      <c r="U53" s="222">
        <v>1.0687022900763359E-2</v>
      </c>
      <c r="V53" s="223">
        <v>7.4191838897721251E-3</v>
      </c>
      <c r="W53" s="222">
        <v>1.5267175572519084E-3</v>
      </c>
      <c r="X53" s="130">
        <v>0</v>
      </c>
      <c r="Y53" s="223">
        <v>1.0598834128245894E-3</v>
      </c>
    </row>
    <row r="54" spans="2:25" s="4" customFormat="1" ht="15" hidden="1" customHeight="1" outlineLevel="1" x14ac:dyDescent="0.25">
      <c r="B54" s="52" t="s">
        <v>86</v>
      </c>
      <c r="C54" s="222">
        <v>1</v>
      </c>
      <c r="D54" s="130">
        <v>1</v>
      </c>
      <c r="E54" s="223">
        <v>1</v>
      </c>
      <c r="F54" s="222">
        <v>0.89382940108892917</v>
      </c>
      <c r="G54" s="130">
        <v>0.80813953488372092</v>
      </c>
      <c r="H54" s="223">
        <v>0.85238987816307399</v>
      </c>
      <c r="I54" s="222">
        <v>0.19509981851179672</v>
      </c>
      <c r="J54" s="130">
        <v>0.51162790697674421</v>
      </c>
      <c r="K54" s="223">
        <v>0.34817244611059045</v>
      </c>
      <c r="L54" s="222">
        <v>0.65517241379310343</v>
      </c>
      <c r="M54" s="130">
        <v>0.25387596899224807</v>
      </c>
      <c r="N54" s="223">
        <v>0.46110590440487348</v>
      </c>
      <c r="O54" s="222">
        <v>7.5317604355716883E-2</v>
      </c>
      <c r="P54" s="130">
        <v>0.19186046511627908</v>
      </c>
      <c r="Q54" s="223">
        <v>0.1316776007497657</v>
      </c>
      <c r="R54" s="222">
        <v>5.8076225045372049E-2</v>
      </c>
      <c r="S54" s="130">
        <v>0.18410852713178294</v>
      </c>
      <c r="T54" s="223">
        <v>0.1190253045923149</v>
      </c>
      <c r="U54" s="222">
        <v>2.7223230490018149E-2</v>
      </c>
      <c r="V54" s="223">
        <v>1.4058106841611996E-2</v>
      </c>
      <c r="W54" s="222">
        <v>3.629764065335753E-3</v>
      </c>
      <c r="X54" s="130">
        <v>0</v>
      </c>
      <c r="Y54" s="223">
        <v>1.8744142455482662E-3</v>
      </c>
    </row>
    <row r="55" spans="2:25" s="4" customFormat="1" ht="15" hidden="1" customHeight="1" outlineLevel="1" x14ac:dyDescent="0.25">
      <c r="B55" s="52" t="s">
        <v>87</v>
      </c>
      <c r="C55" s="222">
        <v>1</v>
      </c>
      <c r="D55" s="130">
        <v>1</v>
      </c>
      <c r="E55" s="223">
        <v>1</v>
      </c>
      <c r="F55" s="222">
        <v>0.89774575877294915</v>
      </c>
      <c r="G55" s="130">
        <v>0.93445796460176989</v>
      </c>
      <c r="H55" s="223">
        <v>0.9145094077535042</v>
      </c>
      <c r="I55" s="222">
        <v>0.22100859865210318</v>
      </c>
      <c r="J55" s="130">
        <v>0.64380530973451322</v>
      </c>
      <c r="K55" s="223">
        <v>0.41406743275666119</v>
      </c>
      <c r="L55" s="222">
        <v>0.59958168719498028</v>
      </c>
      <c r="M55" s="130">
        <v>0.21404867256637169</v>
      </c>
      <c r="N55" s="223">
        <v>0.42353832554615484</v>
      </c>
      <c r="O55" s="222">
        <v>6.460608877527306E-2</v>
      </c>
      <c r="P55" s="130">
        <v>6.5542035398230086E-2</v>
      </c>
      <c r="Q55" s="223">
        <v>6.5033463821189547E-2</v>
      </c>
      <c r="R55" s="222">
        <v>5.7634208691610504E-2</v>
      </c>
      <c r="S55" s="130">
        <v>6.2776548672566365E-2</v>
      </c>
      <c r="T55" s="223">
        <v>5.9982321000126279E-2</v>
      </c>
      <c r="U55" s="222">
        <v>3.5091796421101558E-2</v>
      </c>
      <c r="V55" s="223">
        <v>1.9068064149513828E-2</v>
      </c>
      <c r="W55" s="222">
        <v>2.5563560306762724E-3</v>
      </c>
      <c r="X55" s="130">
        <v>0</v>
      </c>
      <c r="Y55" s="223">
        <v>1.389064275792398E-3</v>
      </c>
    </row>
    <row r="56" spans="2:25" s="4" customFormat="1" ht="15" hidden="1" customHeight="1" outlineLevel="1" x14ac:dyDescent="0.25">
      <c r="B56" s="52" t="s">
        <v>88</v>
      </c>
      <c r="C56" s="222">
        <v>1</v>
      </c>
      <c r="D56" s="130">
        <v>1</v>
      </c>
      <c r="E56" s="223">
        <v>1</v>
      </c>
      <c r="F56" s="222">
        <v>0.89770314611078939</v>
      </c>
      <c r="G56" s="130">
        <v>0.93671328671328669</v>
      </c>
      <c r="H56" s="223">
        <v>0.9181726447114944</v>
      </c>
      <c r="I56" s="222">
        <v>0.26886701408994401</v>
      </c>
      <c r="J56" s="130">
        <v>0.69125874125874121</v>
      </c>
      <c r="K56" s="223">
        <v>0.49050545821484265</v>
      </c>
      <c r="L56" s="222">
        <v>0.53908511870295306</v>
      </c>
      <c r="M56" s="130">
        <v>0.1770979020979021</v>
      </c>
      <c r="N56" s="223">
        <v>0.34914228052472251</v>
      </c>
      <c r="O56" s="222">
        <v>7.0642733063115234E-2</v>
      </c>
      <c r="P56" s="130">
        <v>6.3286713286713286E-2</v>
      </c>
      <c r="Q56" s="223">
        <v>6.6782863957435101E-2</v>
      </c>
      <c r="R56" s="222">
        <v>6.3887280447790004E-2</v>
      </c>
      <c r="S56" s="130">
        <v>6.0314685314685312E-2</v>
      </c>
      <c r="T56" s="223">
        <v>6.2012659389046876E-2</v>
      </c>
      <c r="U56" s="222">
        <v>2.7600849256900213E-2</v>
      </c>
      <c r="V56" s="223">
        <v>1.3118062563067608E-2</v>
      </c>
      <c r="W56" s="222">
        <v>4.0532715691951361E-3</v>
      </c>
      <c r="X56" s="130">
        <v>0</v>
      </c>
      <c r="Y56" s="223">
        <v>1.9264287680029355E-3</v>
      </c>
    </row>
    <row r="57" spans="2:25" s="4" customFormat="1" ht="15" hidden="1" customHeight="1" outlineLevel="1" x14ac:dyDescent="0.25">
      <c r="B57" s="52" t="s">
        <v>89</v>
      </c>
      <c r="C57" s="222">
        <v>1</v>
      </c>
      <c r="D57" s="130">
        <v>1</v>
      </c>
      <c r="E57" s="223">
        <v>1</v>
      </c>
      <c r="F57" s="222">
        <v>0.8449349179400113</v>
      </c>
      <c r="G57" s="130">
        <v>0.90527040992077157</v>
      </c>
      <c r="H57" s="223">
        <v>0.87647429548933109</v>
      </c>
      <c r="I57" s="222">
        <v>0.24768911526127146</v>
      </c>
      <c r="J57" s="130">
        <v>0.62487082328625565</v>
      </c>
      <c r="K57" s="223">
        <v>0.4448545962005942</v>
      </c>
      <c r="L57" s="222">
        <v>0.53612525938502165</v>
      </c>
      <c r="M57" s="130">
        <v>0.18274199104374786</v>
      </c>
      <c r="N57" s="223">
        <v>0.35140001800666248</v>
      </c>
      <c r="O57" s="222">
        <v>0.11978871910960197</v>
      </c>
      <c r="P57" s="130">
        <v>9.472959007922839E-2</v>
      </c>
      <c r="Q57" s="223">
        <v>0.10668947510578915</v>
      </c>
      <c r="R57" s="222">
        <v>0.11356347858894549</v>
      </c>
      <c r="S57" s="130">
        <v>9.076817085773338E-2</v>
      </c>
      <c r="T57" s="223">
        <v>0.10164760961555776</v>
      </c>
      <c r="U57" s="222">
        <v>3.1880777211846824E-2</v>
      </c>
      <c r="V57" s="223">
        <v>1.5215629783019718E-2</v>
      </c>
      <c r="W57" s="222">
        <v>3.3955857385398981E-3</v>
      </c>
      <c r="X57" s="130">
        <v>0</v>
      </c>
      <c r="Y57" s="223">
        <v>1.6205996218600883E-3</v>
      </c>
    </row>
    <row r="58" spans="2:25" s="4" customFormat="1" ht="15.75" collapsed="1" x14ac:dyDescent="0.25">
      <c r="B58" s="64">
        <v>2015</v>
      </c>
      <c r="C58" s="224">
        <v>1</v>
      </c>
      <c r="D58" s="87">
        <v>1</v>
      </c>
      <c r="E58" s="225">
        <v>1</v>
      </c>
      <c r="F58" s="224">
        <v>0.83521481361162997</v>
      </c>
      <c r="G58" s="87">
        <v>0.91704270835561064</v>
      </c>
      <c r="H58" s="225">
        <v>0.87506639864182234</v>
      </c>
      <c r="I58" s="224">
        <v>0.22843742386095997</v>
      </c>
      <c r="J58" s="87">
        <v>0.59203575782202356</v>
      </c>
      <c r="K58" s="225">
        <v>0.40551603462103303</v>
      </c>
      <c r="L58" s="224">
        <v>0.50379680012994399</v>
      </c>
      <c r="M58" s="87">
        <v>0.23715220599242925</v>
      </c>
      <c r="N58" s="225">
        <v>0.37393631979668995</v>
      </c>
      <c r="O58" s="224">
        <v>0.13508080890116136</v>
      </c>
      <c r="P58" s="87">
        <v>8.2572339014948995E-2</v>
      </c>
      <c r="Q58" s="225">
        <v>0.1095082855089521</v>
      </c>
      <c r="R58" s="224">
        <v>0.12078697311784294</v>
      </c>
      <c r="S58" s="87">
        <v>7.880835774931029E-2</v>
      </c>
      <c r="T58" s="225">
        <v>0.10034266906916915</v>
      </c>
      <c r="U58" s="224">
        <v>2.6882157069763664E-2</v>
      </c>
      <c r="V58" s="225">
        <v>1.3790086552582516E-2</v>
      </c>
      <c r="W58" s="224">
        <v>2.8222204174449769E-3</v>
      </c>
      <c r="X58" s="87">
        <v>3.8495262944032162E-4</v>
      </c>
      <c r="Y58" s="225">
        <v>1.6352292966430929E-3</v>
      </c>
    </row>
    <row r="59" spans="2:25" s="4" customFormat="1" ht="15" hidden="1" customHeight="1" outlineLevel="1" x14ac:dyDescent="0.25">
      <c r="B59" s="52" t="s">
        <v>78</v>
      </c>
      <c r="C59" s="222">
        <v>1</v>
      </c>
      <c r="D59" s="130">
        <v>1</v>
      </c>
      <c r="E59" s="223">
        <v>1</v>
      </c>
      <c r="F59" s="222">
        <v>0.82982859162396183</v>
      </c>
      <c r="G59" s="130">
        <v>0.90020590253946464</v>
      </c>
      <c r="H59" s="223">
        <v>0.86943757725587145</v>
      </c>
      <c r="I59" s="222">
        <v>0.23749779112917477</v>
      </c>
      <c r="J59" s="130">
        <v>0.5161290322580645</v>
      </c>
      <c r="K59" s="223">
        <v>0.39431396786155748</v>
      </c>
      <c r="L59" s="222">
        <v>0.50768687047181482</v>
      </c>
      <c r="M59" s="130">
        <v>0.30102951269732325</v>
      </c>
      <c r="N59" s="223">
        <v>0.39137824474660077</v>
      </c>
      <c r="O59" s="222">
        <v>0.13094186251987983</v>
      </c>
      <c r="P59" s="130">
        <v>9.9794097460535344E-2</v>
      </c>
      <c r="Q59" s="223">
        <v>0.11341161928306551</v>
      </c>
      <c r="R59" s="222">
        <v>0.117688637568475</v>
      </c>
      <c r="S59" s="130">
        <v>9.4852436513383667E-2</v>
      </c>
      <c r="T59" s="223">
        <v>0.10483621755253399</v>
      </c>
      <c r="U59" s="222">
        <v>3.5518642869764978E-2</v>
      </c>
      <c r="V59" s="223">
        <v>1.5528430160692212E-2</v>
      </c>
      <c r="W59" s="222">
        <v>3.7109029863933557E-3</v>
      </c>
      <c r="X59" s="130">
        <v>0</v>
      </c>
      <c r="Y59" s="223">
        <v>1.6223733003708281E-3</v>
      </c>
    </row>
    <row r="60" spans="2:25" s="4" customFormat="1" ht="15" hidden="1" customHeight="1" outlineLevel="1" x14ac:dyDescent="0.25">
      <c r="B60" s="52" t="s">
        <v>79</v>
      </c>
      <c r="C60" s="222">
        <v>1</v>
      </c>
      <c r="D60" s="130">
        <v>1</v>
      </c>
      <c r="E60" s="223">
        <v>1</v>
      </c>
      <c r="F60" s="222">
        <v>0.89416745061147695</v>
      </c>
      <c r="G60" s="130">
        <v>0.91742738589211614</v>
      </c>
      <c r="H60" s="223">
        <v>0.90652557319223981</v>
      </c>
      <c r="I60" s="222">
        <v>0.25054876136719972</v>
      </c>
      <c r="J60" s="130">
        <v>0.56666666666666665</v>
      </c>
      <c r="K60" s="223">
        <v>0.41850382128159908</v>
      </c>
      <c r="L60" s="222">
        <v>0.53402320476638443</v>
      </c>
      <c r="M60" s="130">
        <v>0.27275242047026277</v>
      </c>
      <c r="N60" s="223">
        <v>0.39520870076425629</v>
      </c>
      <c r="O60" s="222">
        <v>7.0555032925682035E-2</v>
      </c>
      <c r="P60" s="130">
        <v>8.2572614107883816E-2</v>
      </c>
      <c r="Q60" s="223">
        <v>7.6940035273368609E-2</v>
      </c>
      <c r="R60" s="222">
        <v>6.3185951708999682E-2</v>
      </c>
      <c r="S60" s="130">
        <v>7.9391424619640383E-2</v>
      </c>
      <c r="T60" s="223">
        <v>7.1796002351557905E-2</v>
      </c>
      <c r="U60" s="222">
        <v>3.4023204766384443E-2</v>
      </c>
      <c r="V60" s="223">
        <v>1.5946502057613169E-2</v>
      </c>
      <c r="W60" s="222">
        <v>1.2543116964565694E-3</v>
      </c>
      <c r="X60" s="130">
        <v>0</v>
      </c>
      <c r="Y60" s="223">
        <v>5.8788947677836567E-4</v>
      </c>
    </row>
    <row r="61" spans="2:25" s="4" customFormat="1" ht="15" hidden="1" customHeight="1" outlineLevel="1" x14ac:dyDescent="0.25">
      <c r="B61" s="52" t="s">
        <v>80</v>
      </c>
      <c r="C61" s="222">
        <v>1</v>
      </c>
      <c r="D61" s="130">
        <v>1</v>
      </c>
      <c r="E61" s="223">
        <v>1</v>
      </c>
      <c r="F61" s="222">
        <v>0.89411412310918081</v>
      </c>
      <c r="G61" s="130">
        <v>0.91820987654320985</v>
      </c>
      <c r="H61" s="223">
        <v>0.90707811527018611</v>
      </c>
      <c r="I61" s="222">
        <v>0.2460685936797963</v>
      </c>
      <c r="J61" s="130">
        <v>0.56108539094650201</v>
      </c>
      <c r="K61" s="223">
        <v>0.41555386424963675</v>
      </c>
      <c r="L61" s="222">
        <v>0.54800059907143928</v>
      </c>
      <c r="M61" s="130">
        <v>0.28073559670781895</v>
      </c>
      <c r="N61" s="223">
        <v>0.40420673908531102</v>
      </c>
      <c r="O61" s="222">
        <v>7.5333233488093454E-2</v>
      </c>
      <c r="P61" s="130">
        <v>8.1790123456790126E-2</v>
      </c>
      <c r="Q61" s="223">
        <v>7.8807168061994046E-2</v>
      </c>
      <c r="R61" s="222">
        <v>6.4999251160700919E-2</v>
      </c>
      <c r="S61" s="130">
        <v>7.8575102880658443E-2</v>
      </c>
      <c r="T61" s="223">
        <v>7.2303328028782948E-2</v>
      </c>
      <c r="U61" s="222">
        <v>2.291448255204433E-2</v>
      </c>
      <c r="V61" s="223">
        <v>1.0586037500864872E-2</v>
      </c>
      <c r="W61" s="222">
        <v>7.6381608506814434E-3</v>
      </c>
      <c r="X61" s="130">
        <v>0</v>
      </c>
      <c r="Y61" s="223">
        <v>3.5286791669549575E-3</v>
      </c>
    </row>
    <row r="62" spans="2:25" s="4" customFormat="1" ht="15" hidden="1" customHeight="1" outlineLevel="1" x14ac:dyDescent="0.25">
      <c r="B62" s="52" t="s">
        <v>81</v>
      </c>
      <c r="C62" s="222">
        <v>1</v>
      </c>
      <c r="D62" s="130">
        <v>1</v>
      </c>
      <c r="E62" s="223">
        <v>1</v>
      </c>
      <c r="F62" s="222">
        <v>0.92134559535333982</v>
      </c>
      <c r="G62" s="130">
        <v>0.92994996426018584</v>
      </c>
      <c r="H62" s="223">
        <v>0.92568135430423826</v>
      </c>
      <c r="I62" s="222">
        <v>0.24080348499515972</v>
      </c>
      <c r="J62" s="130">
        <v>0.65808911126995473</v>
      </c>
      <c r="K62" s="223">
        <v>0.45107455877056069</v>
      </c>
      <c r="L62" s="222">
        <v>0.57236205227492742</v>
      </c>
      <c r="M62" s="130">
        <v>0.24231593995711223</v>
      </c>
      <c r="N62" s="223">
        <v>0.40605114659623004</v>
      </c>
      <c r="O62" s="222">
        <v>5.9535333978702809E-2</v>
      </c>
      <c r="P62" s="130">
        <v>7.0050035739814151E-2</v>
      </c>
      <c r="Q62" s="223">
        <v>6.4833713531036133E-2</v>
      </c>
      <c r="R62" s="222">
        <v>5.4937076476282674E-2</v>
      </c>
      <c r="S62" s="130">
        <v>6.6237788896831074E-2</v>
      </c>
      <c r="T62" s="223">
        <v>6.063152839476528E-2</v>
      </c>
      <c r="U62" s="222">
        <v>1.6940948693126814E-2</v>
      </c>
      <c r="V62" s="223">
        <v>8.4043702725417214E-3</v>
      </c>
      <c r="W62" s="222">
        <v>2.1781219748305907E-3</v>
      </c>
      <c r="X62" s="130">
        <v>0</v>
      </c>
      <c r="Y62" s="223">
        <v>1.0805618921839357E-3</v>
      </c>
    </row>
    <row r="63" spans="2:25" s="4" customFormat="1" ht="15" hidden="1" customHeight="1" outlineLevel="1" x14ac:dyDescent="0.25">
      <c r="B63" s="52" t="s">
        <v>82</v>
      </c>
      <c r="C63" s="222">
        <v>1</v>
      </c>
      <c r="D63" s="130">
        <v>1</v>
      </c>
      <c r="E63" s="223">
        <v>1</v>
      </c>
      <c r="F63" s="222">
        <v>0.949438202247191</v>
      </c>
      <c r="G63" s="130">
        <v>0.92086330935251803</v>
      </c>
      <c r="H63" s="223">
        <v>0.93888396811337471</v>
      </c>
      <c r="I63" s="222">
        <v>0.15098314606741572</v>
      </c>
      <c r="J63" s="130">
        <v>0.61750599520383698</v>
      </c>
      <c r="K63" s="223">
        <v>0.3232949512843224</v>
      </c>
      <c r="L63" s="222">
        <v>0.5252808988764045</v>
      </c>
      <c r="M63" s="130">
        <v>0.23021582733812951</v>
      </c>
      <c r="N63" s="223">
        <v>0.4162976085031001</v>
      </c>
      <c r="O63" s="222">
        <v>2.5280898876404494E-2</v>
      </c>
      <c r="P63" s="130">
        <v>7.9136690647482008E-2</v>
      </c>
      <c r="Q63" s="223">
        <v>4.5172719220549155E-2</v>
      </c>
      <c r="R63" s="222">
        <v>1.9662921348314606E-2</v>
      </c>
      <c r="S63" s="130">
        <v>7.6738609112709827E-2</v>
      </c>
      <c r="T63" s="223">
        <v>4.0744021257750222E-2</v>
      </c>
      <c r="U63" s="222">
        <v>1.8258426966292134E-2</v>
      </c>
      <c r="V63" s="223">
        <v>1.1514614703277236E-2</v>
      </c>
      <c r="W63" s="222">
        <v>7.0224719101123594E-3</v>
      </c>
      <c r="X63" s="130">
        <v>0</v>
      </c>
      <c r="Y63" s="223">
        <v>4.4286979627989375E-3</v>
      </c>
    </row>
    <row r="64" spans="2:25" s="4" customFormat="1" ht="15" hidden="1" customHeight="1" outlineLevel="1" x14ac:dyDescent="0.25">
      <c r="B64" s="52" t="s">
        <v>83</v>
      </c>
      <c r="C64" s="222">
        <v>1</v>
      </c>
      <c r="D64" s="130">
        <v>1</v>
      </c>
      <c r="E64" s="223">
        <v>1</v>
      </c>
      <c r="F64" s="222">
        <v>0.89291217257318956</v>
      </c>
      <c r="G64" s="130">
        <v>0.92087155963302747</v>
      </c>
      <c r="H64" s="223">
        <v>0.90414746543778801</v>
      </c>
      <c r="I64" s="222">
        <v>0.15639445300462249</v>
      </c>
      <c r="J64" s="130">
        <v>0.5665137614678899</v>
      </c>
      <c r="K64" s="223">
        <v>0.32119815668202767</v>
      </c>
      <c r="L64" s="222">
        <v>0.63636363636363635</v>
      </c>
      <c r="M64" s="130">
        <v>0.26834862385321101</v>
      </c>
      <c r="N64" s="223">
        <v>0.48847926267281105</v>
      </c>
      <c r="O64" s="222">
        <v>8.551617873651772E-2</v>
      </c>
      <c r="P64" s="130">
        <v>7.9128440366972475E-2</v>
      </c>
      <c r="Q64" s="223">
        <v>8.294930875576037E-2</v>
      </c>
      <c r="R64" s="222">
        <v>8.551617873651772E-2</v>
      </c>
      <c r="S64" s="130">
        <v>7.6834862385321098E-2</v>
      </c>
      <c r="T64" s="223">
        <v>8.2027649769585251E-2</v>
      </c>
      <c r="U64" s="222">
        <v>2.0030816640986132E-2</v>
      </c>
      <c r="V64" s="223">
        <v>1.1981566820276499E-2</v>
      </c>
      <c r="W64" s="222">
        <v>1.5408320493066256E-3</v>
      </c>
      <c r="X64" s="130">
        <v>0</v>
      </c>
      <c r="Y64" s="223">
        <v>9.2165898617511521E-4</v>
      </c>
    </row>
    <row r="65" spans="2:25" s="4" customFormat="1" ht="15" hidden="1" customHeight="1" outlineLevel="1" x14ac:dyDescent="0.25">
      <c r="B65" s="52" t="s">
        <v>84</v>
      </c>
      <c r="C65" s="222">
        <v>1</v>
      </c>
      <c r="D65" s="130">
        <v>1</v>
      </c>
      <c r="E65" s="223">
        <v>1</v>
      </c>
      <c r="F65" s="222">
        <v>0.83568464730290459</v>
      </c>
      <c r="G65" s="130">
        <v>0.88752556237218816</v>
      </c>
      <c r="H65" s="223">
        <v>0.85890975721484197</v>
      </c>
      <c r="I65" s="222">
        <v>0.20539419087136929</v>
      </c>
      <c r="J65" s="130">
        <v>0.58640081799591004</v>
      </c>
      <c r="K65" s="223">
        <v>0.37608795235913878</v>
      </c>
      <c r="L65" s="222">
        <v>0.51991701244813282</v>
      </c>
      <c r="M65" s="130">
        <v>0.20347648261758691</v>
      </c>
      <c r="N65" s="223">
        <v>0.37814933577645443</v>
      </c>
      <c r="O65" s="222">
        <v>0.14149377593360996</v>
      </c>
      <c r="P65" s="130">
        <v>0.11247443762781185</v>
      </c>
      <c r="Q65" s="223">
        <v>0.12849289967934036</v>
      </c>
      <c r="R65" s="222">
        <v>0.13319502074688797</v>
      </c>
      <c r="S65" s="130">
        <v>0.10736196319018405</v>
      </c>
      <c r="T65" s="223">
        <v>0.12162162162162163</v>
      </c>
      <c r="U65" s="222">
        <v>1.8672199170124481E-2</v>
      </c>
      <c r="V65" s="223">
        <v>1.0306917086578103E-2</v>
      </c>
      <c r="W65" s="222">
        <v>4.1493775933609959E-3</v>
      </c>
      <c r="X65" s="130">
        <v>0</v>
      </c>
      <c r="Y65" s="223">
        <v>2.2904260192395786E-3</v>
      </c>
    </row>
    <row r="66" spans="2:25" s="4" customFormat="1" ht="15" hidden="1" customHeight="1" outlineLevel="1" x14ac:dyDescent="0.25">
      <c r="B66" s="52" t="s">
        <v>85</v>
      </c>
      <c r="C66" s="222">
        <v>1</v>
      </c>
      <c r="D66" s="130">
        <v>1</v>
      </c>
      <c r="E66" s="223">
        <v>1</v>
      </c>
      <c r="F66" s="222">
        <v>0.90203562340966925</v>
      </c>
      <c r="G66" s="130">
        <v>0.89126853377265236</v>
      </c>
      <c r="H66" s="223">
        <v>0.89903625516291874</v>
      </c>
      <c r="I66" s="222">
        <v>0.16984732824427481</v>
      </c>
      <c r="J66" s="130">
        <v>0.50247116968698513</v>
      </c>
      <c r="K66" s="223">
        <v>0.26250573657641119</v>
      </c>
      <c r="L66" s="222">
        <v>0.52671755725190839</v>
      </c>
      <c r="M66" s="130">
        <v>0.29983525535420097</v>
      </c>
      <c r="N66" s="223">
        <v>0.46351537402478199</v>
      </c>
      <c r="O66" s="222">
        <v>7.3155216284987279E-2</v>
      </c>
      <c r="P66" s="130">
        <v>0.10873146622734761</v>
      </c>
      <c r="Q66" s="223">
        <v>8.3065626434144099E-2</v>
      </c>
      <c r="R66" s="222">
        <v>6.3613231552162849E-2</v>
      </c>
      <c r="S66" s="130">
        <v>0.10543657331136738</v>
      </c>
      <c r="T66" s="223">
        <v>7.5263882514915101E-2</v>
      </c>
      <c r="U66" s="222">
        <v>2.2900763358778626E-2</v>
      </c>
      <c r="V66" s="223">
        <v>1.6521340064249657E-2</v>
      </c>
      <c r="W66" s="222">
        <v>1.9083969465648854E-3</v>
      </c>
      <c r="X66" s="130">
        <v>0</v>
      </c>
      <c r="Y66" s="223">
        <v>1.3767783386874712E-3</v>
      </c>
    </row>
    <row r="67" spans="2:25" s="4" customFormat="1" ht="15" hidden="1" customHeight="1" outlineLevel="1" x14ac:dyDescent="0.25">
      <c r="B67" s="52" t="s">
        <v>86</v>
      </c>
      <c r="C67" s="222">
        <v>1</v>
      </c>
      <c r="D67" s="130">
        <v>1</v>
      </c>
      <c r="E67" s="223">
        <v>1</v>
      </c>
      <c r="F67" s="222">
        <v>0.93183578621223861</v>
      </c>
      <c r="G67" s="130">
        <v>0.82950819672131149</v>
      </c>
      <c r="H67" s="223">
        <v>0.88939256572982772</v>
      </c>
      <c r="I67" s="222">
        <v>0.16189000774593337</v>
      </c>
      <c r="J67" s="130">
        <v>0.59672131147540985</v>
      </c>
      <c r="K67" s="223">
        <v>0.34224841341795104</v>
      </c>
      <c r="L67" s="222">
        <v>0.61192873741285825</v>
      </c>
      <c r="M67" s="130">
        <v>0.21311475409836064</v>
      </c>
      <c r="N67" s="223">
        <v>0.44650951949229373</v>
      </c>
      <c r="O67" s="222">
        <v>4.6475600309837335E-2</v>
      </c>
      <c r="P67" s="130">
        <v>0.17049180327868851</v>
      </c>
      <c r="Q67" s="223">
        <v>9.7914777878513146E-2</v>
      </c>
      <c r="R67" s="222">
        <v>4.1053446940356314E-2</v>
      </c>
      <c r="S67" s="130">
        <v>0.16174863387978142</v>
      </c>
      <c r="T67" s="223">
        <v>9.111514052583862E-2</v>
      </c>
      <c r="U67" s="222">
        <v>2.0139426800929512E-2</v>
      </c>
      <c r="V67" s="223">
        <v>1.1786038077969175E-2</v>
      </c>
      <c r="W67" s="222">
        <v>1.5491866769945779E-3</v>
      </c>
      <c r="X67" s="130">
        <v>0</v>
      </c>
      <c r="Y67" s="223">
        <v>9.0661831368993653E-4</v>
      </c>
    </row>
    <row r="68" spans="2:25" s="4" customFormat="1" ht="15" hidden="1" customHeight="1" outlineLevel="1" x14ac:dyDescent="0.25">
      <c r="B68" s="52" t="s">
        <v>87</v>
      </c>
      <c r="C68" s="222">
        <v>1</v>
      </c>
      <c r="D68" s="130">
        <v>1</v>
      </c>
      <c r="E68" s="223">
        <v>1</v>
      </c>
      <c r="F68" s="222">
        <v>0.88138734445326983</v>
      </c>
      <c r="G68" s="130">
        <v>0.90190972222222221</v>
      </c>
      <c r="H68" s="223">
        <v>0.89119314254113091</v>
      </c>
      <c r="I68" s="222">
        <v>0.23034154090548054</v>
      </c>
      <c r="J68" s="130">
        <v>0.62413194444444442</v>
      </c>
      <c r="K68" s="223">
        <v>0.41849854832019912</v>
      </c>
      <c r="L68" s="222">
        <v>0.49536669314270587</v>
      </c>
      <c r="M68" s="130">
        <v>0.23292824074074073</v>
      </c>
      <c r="N68" s="223">
        <v>0.36997096640398175</v>
      </c>
      <c r="O68" s="222">
        <v>6.1159650516282763E-2</v>
      </c>
      <c r="P68" s="130">
        <v>9.8090277777777776E-2</v>
      </c>
      <c r="Q68" s="223">
        <v>7.8805474906677733E-2</v>
      </c>
      <c r="R68" s="222">
        <v>5.1628276409849086E-2</v>
      </c>
      <c r="S68" s="130">
        <v>9.4328703703703706E-2</v>
      </c>
      <c r="T68" s="223">
        <v>7.2030969169086134E-2</v>
      </c>
      <c r="U68" s="222">
        <v>5.5864442679375167E-2</v>
      </c>
      <c r="V68" s="223">
        <v>2.9171851237384212E-2</v>
      </c>
      <c r="W68" s="222">
        <v>1.5885623510722795E-3</v>
      </c>
      <c r="X68" s="130">
        <v>0</v>
      </c>
      <c r="Y68" s="223">
        <v>8.2953131480713392E-4</v>
      </c>
    </row>
    <row r="69" spans="2:25" s="4" customFormat="1" ht="15" hidden="1" customHeight="1" outlineLevel="1" x14ac:dyDescent="0.25">
      <c r="B69" s="52" t="s">
        <v>88</v>
      </c>
      <c r="C69" s="222">
        <v>1</v>
      </c>
      <c r="D69" s="130">
        <v>1</v>
      </c>
      <c r="E69" s="223">
        <v>1</v>
      </c>
      <c r="F69" s="222">
        <v>0.70568150778475824</v>
      </c>
      <c r="G69" s="130">
        <v>0.9355287569573284</v>
      </c>
      <c r="H69" s="223">
        <v>0.81348803480783172</v>
      </c>
      <c r="I69" s="222">
        <v>0.20158426659382683</v>
      </c>
      <c r="J69" s="130">
        <v>0.64069264069264065</v>
      </c>
      <c r="K69" s="223">
        <v>0.40754169688179842</v>
      </c>
      <c r="L69" s="222">
        <v>0.38992078667030866</v>
      </c>
      <c r="M69" s="130">
        <v>0.21026592455163884</v>
      </c>
      <c r="N69" s="223">
        <v>0.30565627266134882</v>
      </c>
      <c r="O69" s="222">
        <v>0.26673040152963673</v>
      </c>
      <c r="P69" s="130">
        <v>6.4471243042671614E-2</v>
      </c>
      <c r="Q69" s="223">
        <v>0.17186366932559827</v>
      </c>
      <c r="R69" s="222">
        <v>0.24173723026495492</v>
      </c>
      <c r="S69" s="130">
        <v>6.1842918985776131E-2</v>
      </c>
      <c r="T69" s="223">
        <v>0.15736040609137056</v>
      </c>
      <c r="U69" s="222">
        <v>2.4993171264681781E-2</v>
      </c>
      <c r="V69" s="223">
        <v>1.3270485859318346E-2</v>
      </c>
      <c r="W69" s="222">
        <v>2.5949194209232448E-3</v>
      </c>
      <c r="X69" s="130">
        <v>0</v>
      </c>
      <c r="Y69" s="223">
        <v>1.3778100072516315E-3</v>
      </c>
    </row>
    <row r="70" spans="2:25" s="4" customFormat="1" ht="15" hidden="1" customHeight="1" outlineLevel="1" x14ac:dyDescent="0.25">
      <c r="B70" s="52" t="s">
        <v>89</v>
      </c>
      <c r="C70" s="222">
        <v>1</v>
      </c>
      <c r="D70" s="130">
        <v>1</v>
      </c>
      <c r="E70" s="223">
        <v>1</v>
      </c>
      <c r="F70" s="222">
        <v>0.71619106699751856</v>
      </c>
      <c r="G70" s="130">
        <v>0.91064108870306604</v>
      </c>
      <c r="H70" s="223">
        <v>0.81071172391806812</v>
      </c>
      <c r="I70" s="222">
        <v>0.21774193548387097</v>
      </c>
      <c r="J70" s="130">
        <v>0.61305131988850636</v>
      </c>
      <c r="K70" s="223">
        <v>0.4098987805850004</v>
      </c>
      <c r="L70" s="222">
        <v>0.39826302729528534</v>
      </c>
      <c r="M70" s="130">
        <v>0.20495163141498607</v>
      </c>
      <c r="N70" s="223">
        <v>0.30429584761297523</v>
      </c>
      <c r="O70" s="222">
        <v>0.2512406947890819</v>
      </c>
      <c r="P70" s="130">
        <v>8.9358911296933921E-2</v>
      </c>
      <c r="Q70" s="223">
        <v>0.17255120745995059</v>
      </c>
      <c r="R70" s="222">
        <v>0.22627171215880892</v>
      </c>
      <c r="S70" s="130">
        <v>8.4931956058370228E-2</v>
      </c>
      <c r="T70" s="223">
        <v>0.1575675460269387</v>
      </c>
      <c r="U70" s="222">
        <v>3.086228287841191E-2</v>
      </c>
      <c r="V70" s="223">
        <v>1.5860365027496614E-2</v>
      </c>
      <c r="W70" s="222">
        <v>1.7059553349875931E-3</v>
      </c>
      <c r="X70" s="130">
        <v>0</v>
      </c>
      <c r="Y70" s="223">
        <v>8.7670359448473742E-4</v>
      </c>
    </row>
    <row r="71" spans="2:25" s="4" customFormat="1" ht="15.75" collapsed="1" x14ac:dyDescent="0.25">
      <c r="B71" s="64">
        <v>2014</v>
      </c>
      <c r="C71" s="224">
        <v>1</v>
      </c>
      <c r="D71" s="87">
        <v>1</v>
      </c>
      <c r="E71" s="225">
        <v>1</v>
      </c>
      <c r="F71" s="224">
        <v>0.8356617343142928</v>
      </c>
      <c r="G71" s="87">
        <v>0.91336618094139843</v>
      </c>
      <c r="H71" s="225">
        <v>0.87423373541625471</v>
      </c>
      <c r="I71" s="224">
        <v>0.22152186492518805</v>
      </c>
      <c r="J71" s="87">
        <v>0.58767166369640422</v>
      </c>
      <c r="K71" s="225">
        <v>0.40327633400289331</v>
      </c>
      <c r="L71" s="224">
        <v>0.49685872530379432</v>
      </c>
      <c r="M71" s="87">
        <v>0.25120033546493342</v>
      </c>
      <c r="N71" s="225">
        <v>0.37491543769449331</v>
      </c>
      <c r="O71" s="224">
        <v>0.13240886170124824</v>
      </c>
      <c r="P71" s="87">
        <v>8.6633819058601527E-2</v>
      </c>
      <c r="Q71" s="225">
        <v>0.10968641695201024</v>
      </c>
      <c r="R71" s="224">
        <v>0.11918244192775068</v>
      </c>
      <c r="S71" s="87">
        <v>8.2838871999161331E-2</v>
      </c>
      <c r="T71" s="225">
        <v>0.10114172122019505</v>
      </c>
      <c r="U71" s="224">
        <v>2.8788129288253285E-2</v>
      </c>
      <c r="V71" s="225">
        <v>1.4497882039486694E-2</v>
      </c>
      <c r="W71" s="224">
        <v>3.1412746962056707E-3</v>
      </c>
      <c r="X71" s="87">
        <v>0</v>
      </c>
      <c r="Y71" s="225">
        <v>1.5819655922483687E-3</v>
      </c>
    </row>
    <row r="72" spans="2:25" s="4" customFormat="1" ht="15" hidden="1" customHeight="1" outlineLevel="1" x14ac:dyDescent="0.25">
      <c r="B72" s="52" t="s">
        <v>78</v>
      </c>
      <c r="C72" s="222">
        <v>1</v>
      </c>
      <c r="D72" s="130">
        <v>1</v>
      </c>
      <c r="E72" s="223">
        <v>1</v>
      </c>
      <c r="F72" s="222">
        <v>0.8860307923394668</v>
      </c>
      <c r="G72" s="130">
        <v>0.92567670897690779</v>
      </c>
      <c r="H72" s="223">
        <v>0.90788032026970078</v>
      </c>
      <c r="I72" s="222">
        <v>0.2544123169357867</v>
      </c>
      <c r="J72" s="130">
        <v>0.59473925676708972</v>
      </c>
      <c r="K72" s="223">
        <v>0.44197218710493047</v>
      </c>
      <c r="L72" s="222">
        <v>0.5140818625610214</v>
      </c>
      <c r="M72" s="130">
        <v>0.24759137482795535</v>
      </c>
      <c r="N72" s="223">
        <v>0.36721449641803622</v>
      </c>
      <c r="O72" s="222">
        <v>8.5242208036049566E-2</v>
      </c>
      <c r="P72" s="130">
        <v>7.4323291023092222E-2</v>
      </c>
      <c r="Q72" s="223">
        <v>7.9224610198061526E-2</v>
      </c>
      <c r="R72" s="222">
        <v>7.5291025159594446E-2</v>
      </c>
      <c r="S72" s="130">
        <v>7.2488148034867722E-2</v>
      </c>
      <c r="T72" s="223">
        <v>7.3746312684365781E-2</v>
      </c>
      <c r="U72" s="222">
        <v>2.5535110777318813E-2</v>
      </c>
      <c r="V72" s="223">
        <v>1.1462284028655709E-2</v>
      </c>
      <c r="W72" s="222">
        <v>3.1918888471648517E-3</v>
      </c>
      <c r="X72" s="130">
        <v>0</v>
      </c>
      <c r="Y72" s="223">
        <v>1.4327855035819637E-3</v>
      </c>
    </row>
    <row r="73" spans="2:25" s="4" customFormat="1" ht="15" hidden="1" customHeight="1" outlineLevel="1" x14ac:dyDescent="0.25">
      <c r="B73" s="52" t="s">
        <v>79</v>
      </c>
      <c r="C73" s="222">
        <v>1</v>
      </c>
      <c r="D73" s="130">
        <v>1</v>
      </c>
      <c r="E73" s="223">
        <v>1</v>
      </c>
      <c r="F73" s="222">
        <v>0.92295000824946383</v>
      </c>
      <c r="G73" s="130">
        <v>0.89938926390228224</v>
      </c>
      <c r="H73" s="223">
        <v>0.91101522429373927</v>
      </c>
      <c r="I73" s="222">
        <v>0.28361656492327997</v>
      </c>
      <c r="J73" s="130">
        <v>0.52828672452587588</v>
      </c>
      <c r="K73" s="223">
        <v>0.4075551575348042</v>
      </c>
      <c r="L73" s="222">
        <v>0.51443656162349449</v>
      </c>
      <c r="M73" s="130">
        <v>0.28431372549019607</v>
      </c>
      <c r="N73" s="223">
        <v>0.39786697060978587</v>
      </c>
      <c r="O73" s="222">
        <v>5.329153605015674E-2</v>
      </c>
      <c r="P73" s="130">
        <v>0.10061073609771777</v>
      </c>
      <c r="Q73" s="223">
        <v>7.7261255393633474E-2</v>
      </c>
      <c r="R73" s="222">
        <v>4.9991750536215143E-2</v>
      </c>
      <c r="S73" s="130">
        <v>9.7878495660559311E-2</v>
      </c>
      <c r="T73" s="223">
        <v>7.4248961979972314E-2</v>
      </c>
      <c r="U73" s="222">
        <v>2.1118627289226199E-2</v>
      </c>
      <c r="V73" s="223">
        <v>1.0420906944557518E-2</v>
      </c>
      <c r="W73" s="222">
        <v>2.6398284111532749E-3</v>
      </c>
      <c r="X73" s="130">
        <v>0</v>
      </c>
      <c r="Y73" s="223">
        <v>1.3026133680696897E-3</v>
      </c>
    </row>
    <row r="74" spans="2:25" s="4" customFormat="1" ht="15" hidden="1" customHeight="1" outlineLevel="1" x14ac:dyDescent="0.25">
      <c r="B74" s="52" t="s">
        <v>80</v>
      </c>
      <c r="C74" s="222">
        <v>1</v>
      </c>
      <c r="D74" s="130">
        <v>1</v>
      </c>
      <c r="E74" s="223">
        <v>1</v>
      </c>
      <c r="F74" s="222">
        <v>0.92074452116481542</v>
      </c>
      <c r="G74" s="130">
        <v>0.92506297229219148</v>
      </c>
      <c r="H74" s="223">
        <v>0.92285231289380665</v>
      </c>
      <c r="I74" s="222">
        <v>0.26793755628940258</v>
      </c>
      <c r="J74" s="130">
        <v>0.56234256926952142</v>
      </c>
      <c r="K74" s="223">
        <v>0.41163362532657138</v>
      </c>
      <c r="L74" s="222">
        <v>0.49354548183728608</v>
      </c>
      <c r="M74" s="130">
        <v>0.2766057934508816</v>
      </c>
      <c r="N74" s="223">
        <v>0.38765944367604116</v>
      </c>
      <c r="O74" s="222">
        <v>5.5538877214049834E-2</v>
      </c>
      <c r="P74" s="130">
        <v>7.4937027707808565E-2</v>
      </c>
      <c r="Q74" s="223">
        <v>6.5006915629322273E-2</v>
      </c>
      <c r="R74" s="222">
        <v>4.7433203242269587E-2</v>
      </c>
      <c r="S74" s="130">
        <v>7.2732997481108314E-2</v>
      </c>
      <c r="T74" s="223">
        <v>5.9781773474719531E-2</v>
      </c>
      <c r="U74" s="222">
        <v>1.7562293605523867E-2</v>
      </c>
      <c r="V74" s="223">
        <v>8.9903181189488236E-3</v>
      </c>
      <c r="W74" s="222">
        <v>6.1543080156109273E-3</v>
      </c>
      <c r="X74" s="130">
        <v>0</v>
      </c>
      <c r="Y74" s="223">
        <v>3.1504533579222375E-3</v>
      </c>
    </row>
    <row r="75" spans="2:25" s="4" customFormat="1" ht="15" hidden="1" customHeight="1" outlineLevel="1" x14ac:dyDescent="0.25">
      <c r="B75" s="52" t="s">
        <v>81</v>
      </c>
      <c r="C75" s="222">
        <v>1</v>
      </c>
      <c r="D75" s="130">
        <v>1</v>
      </c>
      <c r="E75" s="223">
        <v>1</v>
      </c>
      <c r="F75" s="222">
        <v>0.95523392797038031</v>
      </c>
      <c r="G75" s="130">
        <v>0.9204075135307227</v>
      </c>
      <c r="H75" s="223">
        <v>0.93733638743455494</v>
      </c>
      <c r="I75" s="222">
        <v>0.32615281050151462</v>
      </c>
      <c r="J75" s="130">
        <v>0.72779369627507162</v>
      </c>
      <c r="K75" s="223">
        <v>0.53255890052356025</v>
      </c>
      <c r="L75" s="222">
        <v>0.5025244025580613</v>
      </c>
      <c r="M75" s="130">
        <v>0.17160140082776185</v>
      </c>
      <c r="N75" s="223">
        <v>0.33246073298429318</v>
      </c>
      <c r="O75" s="222">
        <v>2.9956243688993606E-2</v>
      </c>
      <c r="P75" s="130">
        <v>7.8319006685768869E-2</v>
      </c>
      <c r="Q75" s="223">
        <v>5.4810209424083767E-2</v>
      </c>
      <c r="R75" s="222">
        <v>2.7600134634803097E-2</v>
      </c>
      <c r="S75" s="130">
        <v>7.6090417064629101E-2</v>
      </c>
      <c r="T75" s="223">
        <v>5.2519633507853401E-2</v>
      </c>
      <c r="U75" s="222">
        <v>1.2790306294177045E-2</v>
      </c>
      <c r="V75" s="223">
        <v>6.2172774869109944E-3</v>
      </c>
      <c r="W75" s="222">
        <v>2.0195220464490071E-3</v>
      </c>
      <c r="X75" s="130">
        <v>1.2734797835084368E-3</v>
      </c>
      <c r="Y75" s="223">
        <v>1.6361256544502618E-3</v>
      </c>
    </row>
    <row r="76" spans="2:25" s="4" customFormat="1" ht="15" hidden="1" customHeight="1" outlineLevel="1" x14ac:dyDescent="0.25">
      <c r="B76" s="52" t="s">
        <v>82</v>
      </c>
      <c r="C76" s="222">
        <v>1</v>
      </c>
      <c r="D76" s="130">
        <v>1</v>
      </c>
      <c r="E76" s="223">
        <v>1</v>
      </c>
      <c r="F76" s="222">
        <v>0.9463414634146341</v>
      </c>
      <c r="G76" s="130">
        <v>0.95304162219850586</v>
      </c>
      <c r="H76" s="223">
        <v>0.94954128440366969</v>
      </c>
      <c r="I76" s="222">
        <v>0.20097560975609757</v>
      </c>
      <c r="J76" s="130">
        <v>0.80469583778014941</v>
      </c>
      <c r="K76" s="223">
        <v>0.4892966360856269</v>
      </c>
      <c r="L76" s="222">
        <v>0.69951219512195117</v>
      </c>
      <c r="M76" s="130">
        <v>0.11632870864461047</v>
      </c>
      <c r="N76" s="223">
        <v>0.42099898063200814</v>
      </c>
      <c r="O76" s="222">
        <v>4.1951219512195125E-2</v>
      </c>
      <c r="P76" s="130">
        <v>4.6958377801494131E-2</v>
      </c>
      <c r="Q76" s="223">
        <v>4.4342507645259939E-2</v>
      </c>
      <c r="R76" s="222">
        <v>3.6097560975609753E-2</v>
      </c>
      <c r="S76" s="130">
        <v>4.5891141942369262E-2</v>
      </c>
      <c r="T76" s="223">
        <v>4.0774719673802244E-2</v>
      </c>
      <c r="U76" s="222">
        <v>1.1707317073170732E-2</v>
      </c>
      <c r="V76" s="223">
        <v>6.1162079510703364E-3</v>
      </c>
      <c r="W76" s="222">
        <v>0</v>
      </c>
      <c r="X76" s="130">
        <v>0</v>
      </c>
      <c r="Y76" s="223">
        <v>0</v>
      </c>
    </row>
    <row r="77" spans="2:25" s="4" customFormat="1" ht="15" hidden="1" customHeight="1" outlineLevel="1" x14ac:dyDescent="0.25">
      <c r="B77" s="52" t="s">
        <v>83</v>
      </c>
      <c r="C77" s="222">
        <v>1</v>
      </c>
      <c r="D77" s="130">
        <v>1</v>
      </c>
      <c r="E77" s="223">
        <v>1</v>
      </c>
      <c r="F77" s="222">
        <v>0.84168336673346689</v>
      </c>
      <c r="G77" s="130">
        <v>0.93428571428571427</v>
      </c>
      <c r="H77" s="223">
        <v>0.88916015625</v>
      </c>
      <c r="I77" s="222">
        <v>0.19038076152304609</v>
      </c>
      <c r="J77" s="130">
        <v>0.76190476190476186</v>
      </c>
      <c r="K77" s="223">
        <v>0.4833984375</v>
      </c>
      <c r="L77" s="222">
        <v>0.57815631262525047</v>
      </c>
      <c r="M77" s="130">
        <v>0.10761904761904761</v>
      </c>
      <c r="N77" s="223">
        <v>0.3369140625</v>
      </c>
      <c r="O77" s="222">
        <v>0.14629258517034069</v>
      </c>
      <c r="P77" s="130">
        <v>6.5714285714285711E-2</v>
      </c>
      <c r="Q77" s="223">
        <v>0.10498046875</v>
      </c>
      <c r="R77" s="222">
        <v>0.13527054108216433</v>
      </c>
      <c r="S77" s="130">
        <v>6.4761904761904757E-2</v>
      </c>
      <c r="T77" s="223">
        <v>9.912109375E-2</v>
      </c>
      <c r="U77" s="222">
        <v>1.002004008016032E-2</v>
      </c>
      <c r="V77" s="223">
        <v>4.8828125E-3</v>
      </c>
      <c r="W77" s="222">
        <v>2.004008016032064E-3</v>
      </c>
      <c r="X77" s="130">
        <v>0</v>
      </c>
      <c r="Y77" s="223">
        <v>9.765625E-4</v>
      </c>
    </row>
    <row r="78" spans="2:25" s="4" customFormat="1" ht="15" hidden="1" customHeight="1" outlineLevel="1" x14ac:dyDescent="0.25">
      <c r="B78" s="52" t="s">
        <v>84</v>
      </c>
      <c r="C78" s="222">
        <v>1</v>
      </c>
      <c r="D78" s="130">
        <v>1</v>
      </c>
      <c r="E78" s="223">
        <v>1</v>
      </c>
      <c r="F78" s="222">
        <v>0.84990253411306038</v>
      </c>
      <c r="G78" s="130">
        <v>0.87774122807017541</v>
      </c>
      <c r="H78" s="223">
        <v>0.86300309597523217</v>
      </c>
      <c r="I78" s="222">
        <v>0.17836257309941519</v>
      </c>
      <c r="J78" s="130">
        <v>0.62883771929824561</v>
      </c>
      <c r="K78" s="223">
        <v>0.39035087719298245</v>
      </c>
      <c r="L78" s="222">
        <v>0.61842105263157898</v>
      </c>
      <c r="M78" s="130">
        <v>0.14035087719298245</v>
      </c>
      <c r="N78" s="223">
        <v>0.39344685242518057</v>
      </c>
      <c r="O78" s="222">
        <v>7.1150097465886936E-2</v>
      </c>
      <c r="P78" s="130">
        <v>0.12225877192982457</v>
      </c>
      <c r="Q78" s="223">
        <v>9.5201238390092882E-2</v>
      </c>
      <c r="R78" s="222">
        <v>6.6764132553606234E-2</v>
      </c>
      <c r="S78" s="130">
        <v>0.11896929824561403</v>
      </c>
      <c r="T78" s="223">
        <v>9.1331269349845201E-2</v>
      </c>
      <c r="U78" s="222">
        <v>7.748538011695906E-2</v>
      </c>
      <c r="V78" s="223">
        <v>4.1021671826625389E-2</v>
      </c>
      <c r="W78" s="222">
        <v>1.4619883040935672E-3</v>
      </c>
      <c r="X78" s="130">
        <v>0</v>
      </c>
      <c r="Y78" s="223">
        <v>7.7399380804953565E-4</v>
      </c>
    </row>
    <row r="79" spans="2:25" s="4" customFormat="1" ht="15" hidden="1" customHeight="1" outlineLevel="1" x14ac:dyDescent="0.25">
      <c r="B79" s="52" t="s">
        <v>85</v>
      </c>
      <c r="C79" s="222">
        <v>1</v>
      </c>
      <c r="D79" s="130">
        <v>1</v>
      </c>
      <c r="E79" s="223">
        <v>1</v>
      </c>
      <c r="F79" s="222">
        <v>0.90916955017301038</v>
      </c>
      <c r="G79" s="130">
        <v>0.8427807486631016</v>
      </c>
      <c r="H79" s="223">
        <v>0.87948350071736014</v>
      </c>
      <c r="I79" s="222">
        <v>0.35207612456747406</v>
      </c>
      <c r="J79" s="130">
        <v>0.63957219251336894</v>
      </c>
      <c r="K79" s="223">
        <v>0.48063127690100432</v>
      </c>
      <c r="L79" s="222">
        <v>0.53892733564013839</v>
      </c>
      <c r="M79" s="130">
        <v>0.17967914438502675</v>
      </c>
      <c r="N79" s="223">
        <v>0.37828790052606409</v>
      </c>
      <c r="O79" s="222">
        <v>6.6608996539792381E-2</v>
      </c>
      <c r="P79" s="130">
        <v>0.1572192513368984</v>
      </c>
      <c r="Q79" s="223">
        <v>0.10712577714012435</v>
      </c>
      <c r="R79" s="222">
        <v>6.228373702422145E-2</v>
      </c>
      <c r="S79" s="130">
        <v>0.15294117647058825</v>
      </c>
      <c r="T79" s="223">
        <v>0.10282161645145864</v>
      </c>
      <c r="U79" s="222">
        <v>2.3356401384083045E-2</v>
      </c>
      <c r="V79" s="223">
        <v>1.2912482065997131E-2</v>
      </c>
      <c r="W79" s="222">
        <v>8.6505190311418688E-4</v>
      </c>
      <c r="X79" s="130">
        <v>0</v>
      </c>
      <c r="Y79" s="223">
        <v>4.7824007651841227E-4</v>
      </c>
    </row>
    <row r="80" spans="2:25" s="4" customFormat="1" ht="15" hidden="1" customHeight="1" outlineLevel="1" x14ac:dyDescent="0.25">
      <c r="B80" s="52" t="s">
        <v>86</v>
      </c>
      <c r="C80" s="222">
        <v>1</v>
      </c>
      <c r="D80" s="130">
        <v>1</v>
      </c>
      <c r="E80" s="223">
        <v>1</v>
      </c>
      <c r="F80" s="222">
        <v>0.88255915863277823</v>
      </c>
      <c r="G80" s="130">
        <v>0.88709677419354838</v>
      </c>
      <c r="H80" s="223">
        <v>0.88459681313375182</v>
      </c>
      <c r="I80" s="222">
        <v>0.20333041191936899</v>
      </c>
      <c r="J80" s="130">
        <v>0.67956989247311828</v>
      </c>
      <c r="K80" s="223">
        <v>0.41718976339932401</v>
      </c>
      <c r="L80" s="222">
        <v>0.60823838737949165</v>
      </c>
      <c r="M80" s="130">
        <v>0.15483870967741936</v>
      </c>
      <c r="N80" s="223">
        <v>0.40463544181554806</v>
      </c>
      <c r="O80" s="222">
        <v>9.9912357581069242E-2</v>
      </c>
      <c r="P80" s="130">
        <v>0.11290322580645161</v>
      </c>
      <c r="Q80" s="223">
        <v>0.10574601641718977</v>
      </c>
      <c r="R80" s="222">
        <v>9.9912357581069242E-2</v>
      </c>
      <c r="S80" s="130">
        <v>0.1086021505376344</v>
      </c>
      <c r="T80" s="223">
        <v>0.10381458232737807</v>
      </c>
      <c r="U80" s="222">
        <v>1.6652059596844872E-2</v>
      </c>
      <c r="V80" s="223">
        <v>9.1743119266055051E-3</v>
      </c>
      <c r="W80" s="222">
        <v>8.7642418930762491E-4</v>
      </c>
      <c r="X80" s="130">
        <v>0</v>
      </c>
      <c r="Y80" s="223">
        <v>4.8285852245292128E-4</v>
      </c>
    </row>
    <row r="81" spans="2:25" s="4" customFormat="1" ht="15" hidden="1" customHeight="1" outlineLevel="1" x14ac:dyDescent="0.25">
      <c r="B81" s="52" t="s">
        <v>87</v>
      </c>
      <c r="C81" s="222">
        <v>1</v>
      </c>
      <c r="D81" s="130">
        <v>1</v>
      </c>
      <c r="E81" s="223">
        <v>1</v>
      </c>
      <c r="F81" s="222">
        <v>0.90759704691593235</v>
      </c>
      <c r="G81" s="130">
        <v>0.87534883720930234</v>
      </c>
      <c r="H81" s="223">
        <v>0.89128132721496645</v>
      </c>
      <c r="I81" s="222">
        <v>0.24910693022148131</v>
      </c>
      <c r="J81" s="130">
        <v>0.56883720930232562</v>
      </c>
      <c r="K81" s="223">
        <v>0.41087186727850333</v>
      </c>
      <c r="L81" s="222">
        <v>0.5727554179566563</v>
      </c>
      <c r="M81" s="130">
        <v>0.22465116279069766</v>
      </c>
      <c r="N81" s="223">
        <v>0.39663489822332038</v>
      </c>
      <c r="O81" s="222">
        <v>7.620862110026197E-2</v>
      </c>
      <c r="P81" s="130">
        <v>0.12465116279069767</v>
      </c>
      <c r="Q81" s="223">
        <v>0.10071773149782327</v>
      </c>
      <c r="R81" s="222">
        <v>7.0254822576804002E-2</v>
      </c>
      <c r="S81" s="130">
        <v>0.12</v>
      </c>
      <c r="T81" s="223">
        <v>9.54229909401106E-2</v>
      </c>
      <c r="U81" s="222">
        <v>1.2145748987854251E-2</v>
      </c>
      <c r="V81" s="223">
        <v>6.000705965407695E-3</v>
      </c>
      <c r="W81" s="222">
        <v>4.048582995951417E-3</v>
      </c>
      <c r="X81" s="130">
        <v>0</v>
      </c>
      <c r="Y81" s="223">
        <v>2.000235321802565E-3</v>
      </c>
    </row>
    <row r="82" spans="2:25" s="4" customFormat="1" ht="15" hidden="1" customHeight="1" outlineLevel="1" x14ac:dyDescent="0.25">
      <c r="B82" s="52" t="s">
        <v>88</v>
      </c>
      <c r="C82" s="222">
        <v>1</v>
      </c>
      <c r="D82" s="130">
        <v>1</v>
      </c>
      <c r="E82" s="223">
        <v>1</v>
      </c>
      <c r="F82" s="222">
        <v>0.84974599452911292</v>
      </c>
      <c r="G82" s="130">
        <v>0.87128712871287128</v>
      </c>
      <c r="H82" s="223">
        <v>0.8620109381573412</v>
      </c>
      <c r="I82" s="222">
        <v>0.23935130910511918</v>
      </c>
      <c r="J82" s="130">
        <v>0.57455297768582825</v>
      </c>
      <c r="K82" s="223">
        <v>0.43020614219604542</v>
      </c>
      <c r="L82" s="222">
        <v>0.51309105119187182</v>
      </c>
      <c r="M82" s="130">
        <v>0.24264814541155608</v>
      </c>
      <c r="N82" s="223">
        <v>0.35910811947833404</v>
      </c>
      <c r="O82" s="222">
        <v>0.10140679953106682</v>
      </c>
      <c r="P82" s="130">
        <v>0.12738288754248558</v>
      </c>
      <c r="Q82" s="223">
        <v>0.11619688683214136</v>
      </c>
      <c r="R82" s="222">
        <v>8.7143415396639307E-2</v>
      </c>
      <c r="S82" s="130">
        <v>0.12457514408157233</v>
      </c>
      <c r="T82" s="223">
        <v>0.10845603702145562</v>
      </c>
      <c r="U82" s="222">
        <v>3.1848378272762795E-2</v>
      </c>
      <c r="V82" s="223">
        <v>1.3714766512410602E-2</v>
      </c>
      <c r="W82" s="222">
        <v>1.6998827667057445E-2</v>
      </c>
      <c r="X82" s="130">
        <v>1.3299837446431211E-3</v>
      </c>
      <c r="Y82" s="223">
        <v>8.0774084981068573E-3</v>
      </c>
    </row>
    <row r="83" spans="2:25" s="4" customFormat="1" ht="15" hidden="1" customHeight="1" outlineLevel="1" x14ac:dyDescent="0.25">
      <c r="B83" s="52" t="s">
        <v>89</v>
      </c>
      <c r="C83" s="222">
        <v>1</v>
      </c>
      <c r="D83" s="130">
        <v>1</v>
      </c>
      <c r="E83" s="223">
        <v>1</v>
      </c>
      <c r="F83" s="222">
        <v>0.88756236635780472</v>
      </c>
      <c r="G83" s="130">
        <v>0.87656650047163454</v>
      </c>
      <c r="H83" s="223">
        <v>0.88130131205401674</v>
      </c>
      <c r="I83" s="222">
        <v>0.22647897362794012</v>
      </c>
      <c r="J83" s="130">
        <v>0.57445088263037325</v>
      </c>
      <c r="K83" s="223">
        <v>0.4246144402670145</v>
      </c>
      <c r="L83" s="222">
        <v>0.55862437633642192</v>
      </c>
      <c r="M83" s="130">
        <v>0.22692359520280286</v>
      </c>
      <c r="N83" s="223">
        <v>0.36975370214071973</v>
      </c>
      <c r="O83" s="222">
        <v>7.0384889522451893E-2</v>
      </c>
      <c r="P83" s="130">
        <v>0.12235547769842339</v>
      </c>
      <c r="Q83" s="223">
        <v>9.9976981508478474E-2</v>
      </c>
      <c r="R83" s="222">
        <v>5.684248039914469E-2</v>
      </c>
      <c r="S83" s="130">
        <v>0.1176391321924269</v>
      </c>
      <c r="T83" s="223">
        <v>9.1460139645515234E-2</v>
      </c>
      <c r="U83" s="222">
        <v>3.7598004276550252E-2</v>
      </c>
      <c r="V83" s="223">
        <v>1.6189672370137343E-2</v>
      </c>
      <c r="W83" s="222">
        <v>4.4547398431931578E-3</v>
      </c>
      <c r="X83" s="130">
        <v>1.0780218299420562E-3</v>
      </c>
      <c r="Y83" s="223">
        <v>2.5320340673674517E-3</v>
      </c>
    </row>
    <row r="84" spans="2:25" s="4" customFormat="1" ht="15.75" collapsed="1" x14ac:dyDescent="0.25">
      <c r="B84" s="64">
        <v>2013</v>
      </c>
      <c r="C84" s="224">
        <v>1</v>
      </c>
      <c r="D84" s="87">
        <v>1</v>
      </c>
      <c r="E84" s="225">
        <v>1</v>
      </c>
      <c r="F84" s="224">
        <v>0.89879728739869091</v>
      </c>
      <c r="G84" s="87">
        <v>0.89769055107932272</v>
      </c>
      <c r="H84" s="225">
        <v>0.89821837072763944</v>
      </c>
      <c r="I84" s="224">
        <v>0.25450721863850095</v>
      </c>
      <c r="J84" s="87">
        <v>0.5937782756689215</v>
      </c>
      <c r="K84" s="225">
        <v>0.43197466728270545</v>
      </c>
      <c r="L84" s="224">
        <v>0.53597504784858585</v>
      </c>
      <c r="M84" s="87">
        <v>0.23193588694041103</v>
      </c>
      <c r="N84" s="225">
        <v>0.37693685977980368</v>
      </c>
      <c r="O84" s="224">
        <v>7.0792278065263115E-2</v>
      </c>
      <c r="P84" s="87">
        <v>0.1018570382179327</v>
      </c>
      <c r="Q84" s="225">
        <v>8.70417741917308E-2</v>
      </c>
      <c r="R84" s="224">
        <v>6.2782070366957307E-2</v>
      </c>
      <c r="S84" s="87">
        <v>9.8840966866301866E-2</v>
      </c>
      <c r="T84" s="225">
        <v>8.1643922063579705E-2</v>
      </c>
      <c r="U84" s="224">
        <v>2.5306585383143121E-2</v>
      </c>
      <c r="V84" s="225">
        <v>1.2069101522442218E-2</v>
      </c>
      <c r="W84" s="224">
        <v>5.1038491529028143E-3</v>
      </c>
      <c r="X84" s="87">
        <v>4.5241070274462496E-4</v>
      </c>
      <c r="Y84" s="225">
        <v>2.6707535581874937E-3</v>
      </c>
    </row>
    <row r="85" spans="2:25" s="4" customFormat="1" ht="15" hidden="1" customHeight="1" outlineLevel="1" x14ac:dyDescent="0.25">
      <c r="B85" s="52" t="s">
        <v>78</v>
      </c>
      <c r="C85" s="222">
        <v>1</v>
      </c>
      <c r="D85" s="130">
        <v>1</v>
      </c>
      <c r="E85" s="223">
        <v>1</v>
      </c>
      <c r="F85" s="222">
        <v>0.91244002741603836</v>
      </c>
      <c r="G85" s="130">
        <v>0.89739513268925031</v>
      </c>
      <c r="H85" s="223">
        <v>0.90366088631984587</v>
      </c>
      <c r="I85" s="222">
        <v>0.17152159013022619</v>
      </c>
      <c r="J85" s="130">
        <v>0.49198972728384494</v>
      </c>
      <c r="K85" s="223">
        <v>0.35852422750303292</v>
      </c>
      <c r="L85" s="222">
        <v>0.60452364633310485</v>
      </c>
      <c r="M85" s="130">
        <v>0.21743915861562921</v>
      </c>
      <c r="N85" s="223">
        <v>0.37864839791622062</v>
      </c>
      <c r="O85" s="222">
        <v>7.162440027416038E-2</v>
      </c>
      <c r="P85" s="130">
        <v>0.10236027883086707</v>
      </c>
      <c r="Q85" s="223">
        <v>8.9559694569328482E-2</v>
      </c>
      <c r="R85" s="222">
        <v>6.3570938999314597E-2</v>
      </c>
      <c r="S85" s="130">
        <v>9.4044270514858752E-2</v>
      </c>
      <c r="T85" s="223">
        <v>8.1353029329907942E-2</v>
      </c>
      <c r="U85" s="222">
        <v>1.3193968471555861E-2</v>
      </c>
      <c r="V85" s="223">
        <v>5.4948975950902734E-3</v>
      </c>
      <c r="W85" s="222">
        <v>2.7416038382453737E-3</v>
      </c>
      <c r="X85" s="130">
        <v>2.4458847988259754E-4</v>
      </c>
      <c r="Y85" s="223">
        <v>1.2845215157353885E-3</v>
      </c>
    </row>
    <row r="86" spans="2:25" s="4" customFormat="1" ht="15" hidden="1" customHeight="1" outlineLevel="1" x14ac:dyDescent="0.25">
      <c r="B86" s="52" t="s">
        <v>79</v>
      </c>
      <c r="C86" s="222">
        <v>1</v>
      </c>
      <c r="D86" s="130">
        <v>1</v>
      </c>
      <c r="E86" s="223">
        <v>1</v>
      </c>
      <c r="F86" s="222">
        <v>0.92248292248292252</v>
      </c>
      <c r="G86" s="130">
        <v>0.91240627130197682</v>
      </c>
      <c r="H86" s="223">
        <v>0.9167739443872297</v>
      </c>
      <c r="I86" s="222">
        <v>0.25319275319275319</v>
      </c>
      <c r="J86" s="130">
        <v>0.48000454442172236</v>
      </c>
      <c r="K86" s="223">
        <v>0.38169412976313077</v>
      </c>
      <c r="L86" s="222">
        <v>0.53474903474903479</v>
      </c>
      <c r="M86" s="130">
        <v>0.26266757555101111</v>
      </c>
      <c r="N86" s="223">
        <v>0.38059989701338826</v>
      </c>
      <c r="O86" s="222">
        <v>6.6082566082566088E-2</v>
      </c>
      <c r="P86" s="130">
        <v>8.7593728698023177E-2</v>
      </c>
      <c r="Q86" s="223">
        <v>7.8269824922760037E-2</v>
      </c>
      <c r="R86" s="222">
        <v>5.3014553014553017E-2</v>
      </c>
      <c r="S86" s="130">
        <v>8.0549875028402634E-2</v>
      </c>
      <c r="T86" s="223">
        <v>6.8614830072090627E-2</v>
      </c>
      <c r="U86" s="222">
        <v>1.0098010098010098E-2</v>
      </c>
      <c r="V86" s="223">
        <v>4.3769309989701343E-3</v>
      </c>
      <c r="W86" s="222">
        <v>1.3365013365013365E-3</v>
      </c>
      <c r="X86" s="130">
        <v>0</v>
      </c>
      <c r="Y86" s="223">
        <v>5.7929969104016479E-4</v>
      </c>
    </row>
    <row r="87" spans="2:25" s="4" customFormat="1" ht="15" hidden="1" customHeight="1" outlineLevel="1" x14ac:dyDescent="0.25">
      <c r="B87" s="52" t="s">
        <v>80</v>
      </c>
      <c r="C87" s="222">
        <v>1</v>
      </c>
      <c r="D87" s="130">
        <v>1</v>
      </c>
      <c r="E87" s="223">
        <v>1</v>
      </c>
      <c r="F87" s="222">
        <v>0.91393107953617503</v>
      </c>
      <c r="G87" s="130">
        <v>0.92705911149186149</v>
      </c>
      <c r="H87" s="223">
        <v>0.92143556737092491</v>
      </c>
      <c r="I87" s="222">
        <v>0.26833251674016007</v>
      </c>
      <c r="J87" s="130">
        <v>0.47864398482437892</v>
      </c>
      <c r="K87" s="223">
        <v>0.38855463830978032</v>
      </c>
      <c r="L87" s="222">
        <v>0.54450432794381842</v>
      </c>
      <c r="M87" s="130">
        <v>0.28662342430547055</v>
      </c>
      <c r="N87" s="223">
        <v>0.39708968798097105</v>
      </c>
      <c r="O87" s="222">
        <v>7.2186836518046707E-2</v>
      </c>
      <c r="P87" s="130">
        <v>7.2206584261412313E-2</v>
      </c>
      <c r="Q87" s="223">
        <v>7.2198125087449286E-2</v>
      </c>
      <c r="R87" s="222">
        <v>5.5854973052425282E-2</v>
      </c>
      <c r="S87" s="130">
        <v>6.6087382205360423E-2</v>
      </c>
      <c r="T87" s="223">
        <v>6.1704211557296766E-2</v>
      </c>
      <c r="U87" s="222">
        <v>1.1922260329903641E-2</v>
      </c>
      <c r="V87" s="223">
        <v>5.1070379180075554E-3</v>
      </c>
      <c r="W87" s="222">
        <v>1.9598236158745713E-3</v>
      </c>
      <c r="X87" s="130">
        <v>7.3430424672622687E-4</v>
      </c>
      <c r="Y87" s="223">
        <v>1.2592696236183015E-3</v>
      </c>
    </row>
    <row r="88" spans="2:25" s="4" customFormat="1" ht="15" hidden="1" customHeight="1" outlineLevel="1" x14ac:dyDescent="0.25">
      <c r="B88" s="52" t="s">
        <v>81</v>
      </c>
      <c r="C88" s="222">
        <v>1</v>
      </c>
      <c r="D88" s="130">
        <v>1</v>
      </c>
      <c r="E88" s="223">
        <v>1</v>
      </c>
      <c r="F88" s="222">
        <v>0.94203801807416643</v>
      </c>
      <c r="G88" s="130">
        <v>0.92069510268562404</v>
      </c>
      <c r="H88" s="223">
        <v>0.93144022591779108</v>
      </c>
      <c r="I88" s="222">
        <v>0.33063259582424431</v>
      </c>
      <c r="J88" s="130">
        <v>0.62906793048973142</v>
      </c>
      <c r="K88" s="223">
        <v>0.47882020709130846</v>
      </c>
      <c r="L88" s="222">
        <v>0.5126207541290122</v>
      </c>
      <c r="M88" s="130">
        <v>0.19715639810426541</v>
      </c>
      <c r="N88" s="223">
        <v>0.35597740822089741</v>
      </c>
      <c r="O88" s="222">
        <v>3.8329697725148021E-2</v>
      </c>
      <c r="P88" s="130">
        <v>7.9304897314375983E-2</v>
      </c>
      <c r="Q88" s="223">
        <v>5.8675870724819577E-2</v>
      </c>
      <c r="R88" s="222">
        <v>2.7734496727952633E-2</v>
      </c>
      <c r="S88" s="130">
        <v>7.2353870458135863E-2</v>
      </c>
      <c r="T88" s="223">
        <v>4.989017885158456E-2</v>
      </c>
      <c r="U88" s="222">
        <v>4.6743533811156122E-3</v>
      </c>
      <c r="V88" s="223">
        <v>2.3533103231879512E-3</v>
      </c>
      <c r="W88" s="222">
        <v>1.495793081956996E-2</v>
      </c>
      <c r="X88" s="130">
        <v>0</v>
      </c>
      <c r="Y88" s="223">
        <v>7.5305930342014432E-3</v>
      </c>
    </row>
    <row r="89" spans="2:25" s="4" customFormat="1" ht="15" hidden="1" customHeight="1" outlineLevel="1" x14ac:dyDescent="0.25">
      <c r="B89" s="52" t="s">
        <v>82</v>
      </c>
      <c r="C89" s="222">
        <v>1</v>
      </c>
      <c r="D89" s="130">
        <v>1</v>
      </c>
      <c r="E89" s="223">
        <v>1</v>
      </c>
      <c r="F89" s="222">
        <v>0.9590690208667737</v>
      </c>
      <c r="G89" s="130">
        <v>0.97092084006462032</v>
      </c>
      <c r="H89" s="223">
        <v>0.96497584541062797</v>
      </c>
      <c r="I89" s="222">
        <v>0.35313001605136435</v>
      </c>
      <c r="J89" s="130">
        <v>0.72213247172859452</v>
      </c>
      <c r="K89" s="223">
        <v>0.53703703703703709</v>
      </c>
      <c r="L89" s="222">
        <v>0.53691813804173349</v>
      </c>
      <c r="M89" s="130">
        <v>0.20678513731825526</v>
      </c>
      <c r="N89" s="223">
        <v>0.37238325281803542</v>
      </c>
      <c r="O89" s="222">
        <v>2.4077046548956663E-2</v>
      </c>
      <c r="P89" s="130">
        <v>2.9079159935379646E-2</v>
      </c>
      <c r="Q89" s="223">
        <v>2.6570048309178744E-2</v>
      </c>
      <c r="R89" s="222">
        <v>2.0064205457463884E-2</v>
      </c>
      <c r="S89" s="130">
        <v>2.665589660743134E-2</v>
      </c>
      <c r="T89" s="223">
        <v>2.3349436392914653E-2</v>
      </c>
      <c r="U89" s="222">
        <v>1.5248796147672551E-2</v>
      </c>
      <c r="V89" s="223">
        <v>7.6489533011272143E-3</v>
      </c>
      <c r="W89" s="222">
        <v>1.6051364365971107E-3</v>
      </c>
      <c r="X89" s="130">
        <v>0</v>
      </c>
      <c r="Y89" s="223">
        <v>8.0515297906602254E-4</v>
      </c>
    </row>
    <row r="90" spans="2:25" s="4" customFormat="1" ht="15" hidden="1" customHeight="1" outlineLevel="1" x14ac:dyDescent="0.25">
      <c r="B90" s="52" t="s">
        <v>83</v>
      </c>
      <c r="C90" s="222">
        <v>1</v>
      </c>
      <c r="D90" s="130">
        <v>1</v>
      </c>
      <c r="E90" s="223">
        <v>1</v>
      </c>
      <c r="F90" s="222">
        <v>0.92245989304812837</v>
      </c>
      <c r="G90" s="130">
        <v>0.92996108949416345</v>
      </c>
      <c r="H90" s="223">
        <v>0.92604651162790697</v>
      </c>
      <c r="I90" s="222">
        <v>0.22816399286987521</v>
      </c>
      <c r="J90" s="130">
        <v>0.69941634241245132</v>
      </c>
      <c r="K90" s="223">
        <v>0.45348837209302323</v>
      </c>
      <c r="L90" s="222">
        <v>0.553475935828877</v>
      </c>
      <c r="M90" s="130">
        <v>0.13326848249027237</v>
      </c>
      <c r="N90" s="223">
        <v>0.35255813953488374</v>
      </c>
      <c r="O90" s="222">
        <v>5.3475935828877004E-2</v>
      </c>
      <c r="P90" s="130">
        <v>7.0038910505836577E-2</v>
      </c>
      <c r="Q90" s="223">
        <v>6.1395348837209304E-2</v>
      </c>
      <c r="R90" s="222">
        <v>4.9910873440285206E-2</v>
      </c>
      <c r="S90" s="130">
        <v>6.6147859922178989E-2</v>
      </c>
      <c r="T90" s="223">
        <v>5.7674418604651161E-2</v>
      </c>
      <c r="U90" s="222">
        <v>2.2281639928698752E-2</v>
      </c>
      <c r="V90" s="223">
        <v>1.1627906976744186E-2</v>
      </c>
      <c r="W90" s="222">
        <v>1.7825311942959001E-3</v>
      </c>
      <c r="X90" s="130">
        <v>0</v>
      </c>
      <c r="Y90" s="223">
        <v>9.3023255813953494E-4</v>
      </c>
    </row>
    <row r="91" spans="2:25" s="4" customFormat="1" ht="15" hidden="1" customHeight="1" outlineLevel="1" x14ac:dyDescent="0.25">
      <c r="B91" s="52" t="s">
        <v>84</v>
      </c>
      <c r="C91" s="222">
        <v>1</v>
      </c>
      <c r="D91" s="130">
        <v>1</v>
      </c>
      <c r="E91" s="223">
        <v>1</v>
      </c>
      <c r="F91" s="222">
        <v>0.94366197183098588</v>
      </c>
      <c r="G91" s="130">
        <v>0.94272948822095859</v>
      </c>
      <c r="H91" s="223">
        <v>0.94303624965930777</v>
      </c>
      <c r="I91" s="222">
        <v>0.34051367025683515</v>
      </c>
      <c r="J91" s="130">
        <v>0.72055239642567015</v>
      </c>
      <c r="K91" s="223">
        <v>0.59553011719814664</v>
      </c>
      <c r="L91" s="222">
        <v>0.49212924606462305</v>
      </c>
      <c r="M91" s="130">
        <v>0.15434606011372867</v>
      </c>
      <c r="N91" s="223">
        <v>0.26546742981738891</v>
      </c>
      <c r="O91" s="222">
        <v>4.9710024855012427E-2</v>
      </c>
      <c r="P91" s="130">
        <v>5.7270511779041432E-2</v>
      </c>
      <c r="Q91" s="223">
        <v>5.4783319705641861E-2</v>
      </c>
      <c r="R91" s="222">
        <v>2.9826014913007456E-2</v>
      </c>
      <c r="S91" s="130">
        <v>2.9650690495532088E-2</v>
      </c>
      <c r="T91" s="223">
        <v>2.9708367402562007E-2</v>
      </c>
      <c r="U91" s="222">
        <v>6.6280033140016566E-3</v>
      </c>
      <c r="V91" s="223">
        <v>2.1804306350504225E-3</v>
      </c>
      <c r="W91" s="222">
        <v>0</v>
      </c>
      <c r="X91" s="130">
        <v>0</v>
      </c>
      <c r="Y91" s="223">
        <v>0</v>
      </c>
    </row>
    <row r="92" spans="2:25" s="4" customFormat="1" ht="15" hidden="1" customHeight="1" outlineLevel="1" x14ac:dyDescent="0.25">
      <c r="B92" s="52" t="s">
        <v>85</v>
      </c>
      <c r="C92" s="222">
        <v>1</v>
      </c>
      <c r="D92" s="130">
        <v>1</v>
      </c>
      <c r="E92" s="223">
        <v>1</v>
      </c>
      <c r="F92" s="222">
        <v>0.94956353055286125</v>
      </c>
      <c r="G92" s="130">
        <v>0.78987730061349692</v>
      </c>
      <c r="H92" s="223">
        <v>0.88770053475935828</v>
      </c>
      <c r="I92" s="222">
        <v>0.11154219204655674</v>
      </c>
      <c r="J92" s="130">
        <v>0.43098159509202455</v>
      </c>
      <c r="K92" s="223">
        <v>0.23529411764705882</v>
      </c>
      <c r="L92" s="222">
        <v>0.6071774975751697</v>
      </c>
      <c r="M92" s="130">
        <v>0.27914110429447853</v>
      </c>
      <c r="N92" s="223">
        <v>0.48009506833036247</v>
      </c>
      <c r="O92" s="222">
        <v>2.9097963142580018E-2</v>
      </c>
      <c r="P92" s="130">
        <v>0.21012269938650308</v>
      </c>
      <c r="Q92" s="223">
        <v>9.9227569815805106E-2</v>
      </c>
      <c r="R92" s="222">
        <v>2.9097963142580018E-2</v>
      </c>
      <c r="S92" s="130">
        <v>0.20092024539877301</v>
      </c>
      <c r="T92" s="223">
        <v>9.5662507427213314E-2</v>
      </c>
      <c r="U92" s="222">
        <v>2.133850630455868E-2</v>
      </c>
      <c r="V92" s="223">
        <v>1.3071895424836602E-2</v>
      </c>
      <c r="W92" s="222">
        <v>0</v>
      </c>
      <c r="X92" s="130">
        <v>0</v>
      </c>
      <c r="Y92" s="223">
        <v>0</v>
      </c>
    </row>
    <row r="93" spans="2:25" s="4" customFormat="1" ht="15" hidden="1" customHeight="1" outlineLevel="1" x14ac:dyDescent="0.25">
      <c r="B93" s="52" t="s">
        <v>86</v>
      </c>
      <c r="C93" s="222">
        <v>1</v>
      </c>
      <c r="D93" s="130">
        <v>1</v>
      </c>
      <c r="E93" s="223">
        <v>1</v>
      </c>
      <c r="F93" s="222">
        <v>0.92541196877710319</v>
      </c>
      <c r="G93" s="130">
        <v>0.94859241126070992</v>
      </c>
      <c r="H93" s="223">
        <v>0.93502538071065988</v>
      </c>
      <c r="I93" s="222">
        <v>0.19254119687771032</v>
      </c>
      <c r="J93" s="130">
        <v>0.61811505507955933</v>
      </c>
      <c r="K93" s="223">
        <v>0.36903553299492386</v>
      </c>
      <c r="L93" s="222">
        <v>0.54293148308759753</v>
      </c>
      <c r="M93" s="130">
        <v>0.2741738066095471</v>
      </c>
      <c r="N93" s="223">
        <v>0.43147208121827413</v>
      </c>
      <c r="O93" s="222">
        <v>6.6782307025151783E-2</v>
      </c>
      <c r="P93" s="130">
        <v>5.1407588739290085E-2</v>
      </c>
      <c r="Q93" s="223">
        <v>6.0406091370558378E-2</v>
      </c>
      <c r="R93" s="222">
        <v>6.6782307025151783E-2</v>
      </c>
      <c r="S93" s="130">
        <v>4.8959608323133418E-2</v>
      </c>
      <c r="T93" s="223">
        <v>5.9390862944162438E-2</v>
      </c>
      <c r="U93" s="222">
        <v>6.0711188204683438E-3</v>
      </c>
      <c r="V93" s="223">
        <v>3.5532994923857869E-3</v>
      </c>
      <c r="W93" s="222">
        <v>1.7346053772766695E-3</v>
      </c>
      <c r="X93" s="130">
        <v>0</v>
      </c>
      <c r="Y93" s="223">
        <v>1.0152284263959391E-3</v>
      </c>
    </row>
    <row r="94" spans="2:25" s="4" customFormat="1" ht="15" hidden="1" customHeight="1" outlineLevel="1" x14ac:dyDescent="0.25">
      <c r="B94" s="52" t="s">
        <v>87</v>
      </c>
      <c r="C94" s="222">
        <v>1</v>
      </c>
      <c r="D94" s="130">
        <v>1</v>
      </c>
      <c r="E94" s="223">
        <v>1</v>
      </c>
      <c r="F94" s="222">
        <v>0.93049853372434022</v>
      </c>
      <c r="G94" s="130">
        <v>0.88389702170620899</v>
      </c>
      <c r="H94" s="223">
        <v>0.90545306565382533</v>
      </c>
      <c r="I94" s="222">
        <v>0.23225806451612904</v>
      </c>
      <c r="J94" s="130">
        <v>0.54189803129732461</v>
      </c>
      <c r="K94" s="223">
        <v>0.39867064568638089</v>
      </c>
      <c r="L94" s="222">
        <v>0.58005865102639298</v>
      </c>
      <c r="M94" s="130">
        <v>0.31474003028773345</v>
      </c>
      <c r="N94" s="223">
        <v>0.43746608790016278</v>
      </c>
      <c r="O94" s="222">
        <v>5.7184750733137828E-2</v>
      </c>
      <c r="P94" s="130">
        <v>0.11408379606259465</v>
      </c>
      <c r="Q94" s="223">
        <v>8.7764514378730327E-2</v>
      </c>
      <c r="R94" s="222">
        <v>5.2199413489736071E-2</v>
      </c>
      <c r="S94" s="130">
        <v>0.10928823826350328</v>
      </c>
      <c r="T94" s="223">
        <v>8.2881172002170378E-2</v>
      </c>
      <c r="U94" s="222">
        <v>9.3841642228739003E-3</v>
      </c>
      <c r="V94" s="223">
        <v>4.3407487791644059E-3</v>
      </c>
      <c r="W94" s="222">
        <v>2.9325513196480938E-3</v>
      </c>
      <c r="X94" s="130">
        <v>2.0191822311963654E-3</v>
      </c>
      <c r="Y94" s="223">
        <v>2.4416711882799783E-3</v>
      </c>
    </row>
    <row r="95" spans="2:25" s="4" customFormat="1" ht="15" hidden="1" customHeight="1" outlineLevel="1" x14ac:dyDescent="0.25">
      <c r="B95" s="52" t="s">
        <v>88</v>
      </c>
      <c r="C95" s="222">
        <v>1</v>
      </c>
      <c r="D95" s="130">
        <v>1</v>
      </c>
      <c r="E95" s="223">
        <v>1</v>
      </c>
      <c r="F95" s="222">
        <v>0.89188043247827009</v>
      </c>
      <c r="G95" s="130">
        <v>0.89039093898428934</v>
      </c>
      <c r="H95" s="223">
        <v>0.89108036502796584</v>
      </c>
      <c r="I95" s="222">
        <v>0.25800296798812805</v>
      </c>
      <c r="J95" s="130">
        <v>0.53854585312385828</v>
      </c>
      <c r="K95" s="223">
        <v>0.4086939456383083</v>
      </c>
      <c r="L95" s="222">
        <v>0.47678609285562856</v>
      </c>
      <c r="M95" s="130">
        <v>0.31074168797953966</v>
      </c>
      <c r="N95" s="223">
        <v>0.38759689922480622</v>
      </c>
      <c r="O95" s="222">
        <v>7.5259698961204158E-2</v>
      </c>
      <c r="P95" s="130">
        <v>0.10960906101571063</v>
      </c>
      <c r="Q95" s="223">
        <v>9.3710136394858215E-2</v>
      </c>
      <c r="R95" s="222">
        <v>6.6779732881068476E-2</v>
      </c>
      <c r="S95" s="130">
        <v>0.10394592619656558</v>
      </c>
      <c r="T95" s="223">
        <v>8.6743204788538905E-2</v>
      </c>
      <c r="U95" s="222">
        <v>2.353190587237651E-2</v>
      </c>
      <c r="V95" s="223">
        <v>1.0891963497203415E-2</v>
      </c>
      <c r="W95" s="222">
        <v>9.3279626881492481E-3</v>
      </c>
      <c r="X95" s="130">
        <v>0</v>
      </c>
      <c r="Y95" s="223">
        <v>4.3175350799725251E-3</v>
      </c>
    </row>
    <row r="96" spans="2:25" s="4" customFormat="1" ht="15" hidden="1" customHeight="1" outlineLevel="1" x14ac:dyDescent="0.25">
      <c r="B96" s="52" t="s">
        <v>89</v>
      </c>
      <c r="C96" s="222">
        <v>1</v>
      </c>
      <c r="D96" s="130">
        <v>1</v>
      </c>
      <c r="E96" s="223">
        <v>1</v>
      </c>
      <c r="F96" s="222">
        <v>0.9003910743041178</v>
      </c>
      <c r="G96" s="130">
        <v>0.89225746268656714</v>
      </c>
      <c r="H96" s="223">
        <v>0.89553761944521759</v>
      </c>
      <c r="I96" s="222">
        <v>0.2109500805152979</v>
      </c>
      <c r="J96" s="130">
        <v>0.58488805970149249</v>
      </c>
      <c r="K96" s="223">
        <v>0.43408479450783932</v>
      </c>
      <c r="L96" s="222">
        <v>0.46560846560846558</v>
      </c>
      <c r="M96" s="130">
        <v>0.24051616915422885</v>
      </c>
      <c r="N96" s="223">
        <v>0.33129232767418126</v>
      </c>
      <c r="O96" s="222">
        <v>6.6482631700022998E-2</v>
      </c>
      <c r="P96" s="130">
        <v>0.10774253731343283</v>
      </c>
      <c r="Q96" s="223">
        <v>9.110307078578718E-2</v>
      </c>
      <c r="R96" s="222">
        <v>6.280193236714976E-2</v>
      </c>
      <c r="S96" s="130">
        <v>0.10167910447761194</v>
      </c>
      <c r="T96" s="223">
        <v>8.6000556637907039E-2</v>
      </c>
      <c r="U96" s="222">
        <v>2.7835288704853921E-2</v>
      </c>
      <c r="V96" s="223">
        <v>1.1225531125336302E-2</v>
      </c>
      <c r="W96" s="222">
        <v>5.2910052910052907E-3</v>
      </c>
      <c r="X96" s="130">
        <v>0</v>
      </c>
      <c r="Y96" s="223">
        <v>2.1337786436589666E-3</v>
      </c>
    </row>
    <row r="97" spans="2:25" s="4" customFormat="1" ht="15.75" collapsed="1" x14ac:dyDescent="0.25">
      <c r="B97" s="64">
        <v>2012</v>
      </c>
      <c r="C97" s="224">
        <v>1</v>
      </c>
      <c r="D97" s="87">
        <v>1</v>
      </c>
      <c r="E97" s="225">
        <v>1</v>
      </c>
      <c r="F97" s="224">
        <v>0.91852497819857981</v>
      </c>
      <c r="G97" s="87">
        <v>0.9079396585946804</v>
      </c>
      <c r="H97" s="225">
        <v>0.91263326520466226</v>
      </c>
      <c r="I97" s="224">
        <v>0.24367758814002741</v>
      </c>
      <c r="J97" s="87">
        <v>0.53949980150853516</v>
      </c>
      <c r="K97" s="225">
        <v>0.40833011103132077</v>
      </c>
      <c r="L97" s="224">
        <v>0.53556745982309706</v>
      </c>
      <c r="M97" s="87">
        <v>0.25267963477570465</v>
      </c>
      <c r="N97" s="225">
        <v>0.3781141247307076</v>
      </c>
      <c r="O97" s="224">
        <v>6.2887753830820986E-2</v>
      </c>
      <c r="P97" s="87">
        <v>9.1742755061532358E-2</v>
      </c>
      <c r="Q97" s="225">
        <v>7.8948240623101143E-2</v>
      </c>
      <c r="R97" s="224">
        <v>5.3544288027905819E-2</v>
      </c>
      <c r="S97" s="87">
        <v>8.4319174275506156E-2</v>
      </c>
      <c r="T97" s="225">
        <v>7.0673369054852789E-2</v>
      </c>
      <c r="U97" s="224">
        <v>1.4401395290893236E-2</v>
      </c>
      <c r="V97" s="225">
        <v>6.3856819311716292E-3</v>
      </c>
      <c r="W97" s="224">
        <v>4.1858726797059922E-3</v>
      </c>
      <c r="X97" s="87">
        <v>3.1758634378721714E-4</v>
      </c>
      <c r="Y97" s="225">
        <v>2.0328122410650166E-3</v>
      </c>
    </row>
    <row r="98" spans="2:25" s="4" customFormat="1" ht="15" hidden="1" customHeight="1" outlineLevel="1" x14ac:dyDescent="0.25">
      <c r="B98" s="52" t="s">
        <v>78</v>
      </c>
      <c r="C98" s="222">
        <v>1</v>
      </c>
      <c r="D98" s="130">
        <v>1</v>
      </c>
      <c r="E98" s="223">
        <v>1</v>
      </c>
      <c r="F98" s="222">
        <v>0.86983553951062975</v>
      </c>
      <c r="G98" s="130">
        <v>0.9050542547115934</v>
      </c>
      <c r="H98" s="223">
        <v>0.89040867389491241</v>
      </c>
      <c r="I98" s="222">
        <v>0.27236261532290412</v>
      </c>
      <c r="J98" s="130">
        <v>0.54226156482010279</v>
      </c>
      <c r="K98" s="223">
        <v>0.43002502085070893</v>
      </c>
      <c r="L98" s="222">
        <v>0.54973926995587641</v>
      </c>
      <c r="M98" s="130">
        <v>0.21930325528269559</v>
      </c>
      <c r="N98" s="223">
        <v>0.3567139282735613</v>
      </c>
      <c r="O98" s="222">
        <v>0.1197352587244284</v>
      </c>
      <c r="P98" s="130">
        <v>9.4089091947458597E-2</v>
      </c>
      <c r="Q98" s="223">
        <v>0.10475396163469558</v>
      </c>
      <c r="R98" s="222">
        <v>0.11151223425591657</v>
      </c>
      <c r="S98" s="130">
        <v>8.3095374071958883E-2</v>
      </c>
      <c r="T98" s="223">
        <v>9.4912427022518772E-2</v>
      </c>
      <c r="U98" s="222">
        <v>8.0224628961091064E-3</v>
      </c>
      <c r="V98" s="223">
        <v>3.336113427856547E-3</v>
      </c>
      <c r="W98" s="222">
        <v>2.4067388688327317E-3</v>
      </c>
      <c r="X98" s="130">
        <v>8.5665334094802965E-4</v>
      </c>
      <c r="Y98" s="223">
        <v>1.5012510425354462E-3</v>
      </c>
    </row>
    <row r="99" spans="2:25" s="4" customFormat="1" ht="15" hidden="1" customHeight="1" outlineLevel="1" x14ac:dyDescent="0.25">
      <c r="B99" s="52" t="s">
        <v>79</v>
      </c>
      <c r="C99" s="222">
        <v>1</v>
      </c>
      <c r="D99" s="130">
        <v>1</v>
      </c>
      <c r="E99" s="223">
        <v>1</v>
      </c>
      <c r="F99" s="222">
        <v>0.88804611650485432</v>
      </c>
      <c r="G99" s="130">
        <v>0.92698750847293498</v>
      </c>
      <c r="H99" s="223">
        <v>0.91181511909687329</v>
      </c>
      <c r="I99" s="222">
        <v>0.3448118932038835</v>
      </c>
      <c r="J99" s="130">
        <v>0.51834995642490556</v>
      </c>
      <c r="K99" s="223">
        <v>0.45073585909332703</v>
      </c>
      <c r="L99" s="222">
        <v>0.47648665048543687</v>
      </c>
      <c r="M99" s="130">
        <v>0.18989057809625254</v>
      </c>
      <c r="N99" s="223">
        <v>0.30155446539393582</v>
      </c>
      <c r="O99" s="222">
        <v>9.890776699029126E-2</v>
      </c>
      <c r="P99" s="130">
        <v>7.3012491527064974E-2</v>
      </c>
      <c r="Q99" s="223">
        <v>8.3101838170104622E-2</v>
      </c>
      <c r="R99" s="222">
        <v>8.5254854368932043E-2</v>
      </c>
      <c r="S99" s="130">
        <v>6.9042316258351888E-2</v>
      </c>
      <c r="T99" s="223">
        <v>7.5359063774454754E-2</v>
      </c>
      <c r="U99" s="222">
        <v>1.137742718446602E-2</v>
      </c>
      <c r="V99" s="223">
        <v>4.4328861043796911E-3</v>
      </c>
      <c r="W99" s="222">
        <v>1.6686893203883494E-3</v>
      </c>
      <c r="X99" s="130">
        <v>0</v>
      </c>
      <c r="Y99" s="223">
        <v>6.5015662864235479E-4</v>
      </c>
    </row>
    <row r="100" spans="2:25" s="4" customFormat="1" ht="15" hidden="1" customHeight="1" outlineLevel="1" x14ac:dyDescent="0.25">
      <c r="B100" s="52" t="s">
        <v>80</v>
      </c>
      <c r="C100" s="222">
        <v>1</v>
      </c>
      <c r="D100" s="130">
        <v>1</v>
      </c>
      <c r="E100" s="223">
        <v>1</v>
      </c>
      <c r="F100" s="222">
        <v>0.86709072648141949</v>
      </c>
      <c r="G100" s="130">
        <v>0.92309087611101037</v>
      </c>
      <c r="H100" s="223">
        <v>0.90341176470588236</v>
      </c>
      <c r="I100" s="222">
        <v>0.27402075661198527</v>
      </c>
      <c r="J100" s="130">
        <v>0.5043533466352258</v>
      </c>
      <c r="K100" s="223">
        <v>0.42341176470588238</v>
      </c>
      <c r="L100" s="222">
        <v>0.54452628054904584</v>
      </c>
      <c r="M100" s="130">
        <v>0.20333756575367315</v>
      </c>
      <c r="N100" s="223">
        <v>0.32323529411764707</v>
      </c>
      <c r="O100" s="222">
        <v>0.11667224640107131</v>
      </c>
      <c r="P100" s="130">
        <v>7.6909123888989656E-2</v>
      </c>
      <c r="Q100" s="223">
        <v>9.088235294117647E-2</v>
      </c>
      <c r="R100" s="222">
        <v>0.11014395714763978</v>
      </c>
      <c r="S100" s="130">
        <v>6.9472156720478864E-2</v>
      </c>
      <c r="T100" s="223">
        <v>8.3764705882352936E-2</v>
      </c>
      <c r="U100" s="222">
        <v>1.5065282892534315E-2</v>
      </c>
      <c r="V100" s="223">
        <v>5.2941176470588233E-3</v>
      </c>
      <c r="W100" s="222">
        <v>1.1717442249748911E-3</v>
      </c>
      <c r="X100" s="130">
        <v>0</v>
      </c>
      <c r="Y100" s="223">
        <v>4.1176470588235296E-4</v>
      </c>
    </row>
    <row r="101" spans="2:25" s="4" customFormat="1" ht="15" hidden="1" customHeight="1" outlineLevel="1" x14ac:dyDescent="0.25">
      <c r="B101" s="52" t="s">
        <v>81</v>
      </c>
      <c r="C101" s="222">
        <v>1</v>
      </c>
      <c r="D101" s="130">
        <v>1</v>
      </c>
      <c r="E101" s="223">
        <v>1</v>
      </c>
      <c r="F101" s="222">
        <v>0.90213723284589431</v>
      </c>
      <c r="G101" s="130">
        <v>0.92238267148014441</v>
      </c>
      <c r="H101" s="223">
        <v>0.91465613462694251</v>
      </c>
      <c r="I101" s="222">
        <v>0.29336332958380201</v>
      </c>
      <c r="J101" s="130">
        <v>0.60261038600388783</v>
      </c>
      <c r="K101" s="223">
        <v>0.48458830600154545</v>
      </c>
      <c r="L101" s="222">
        <v>0.54533183352080994</v>
      </c>
      <c r="M101" s="130">
        <v>0.19341849486253818</v>
      </c>
      <c r="N101" s="223">
        <v>0.32772387739332015</v>
      </c>
      <c r="O101" s="222">
        <v>8.1214848143981999E-2</v>
      </c>
      <c r="P101" s="130">
        <v>5.2485420716467647E-2</v>
      </c>
      <c r="Q101" s="223">
        <v>6.3449815403108095E-2</v>
      </c>
      <c r="R101" s="222">
        <v>7.4690663667041621E-2</v>
      </c>
      <c r="S101" s="130">
        <v>4.7347958900305472E-2</v>
      </c>
      <c r="T101" s="223">
        <v>5.7783120116768269E-2</v>
      </c>
      <c r="U101" s="222">
        <v>1.5298087739032622E-2</v>
      </c>
      <c r="V101" s="223">
        <v>5.8384133253198247E-3</v>
      </c>
      <c r="W101" s="222">
        <v>1.3498312710911137E-3</v>
      </c>
      <c r="X101" s="130">
        <v>2.5131907803387948E-2</v>
      </c>
      <c r="Y101" s="223">
        <v>1.6055636644629518E-2</v>
      </c>
    </row>
    <row r="102" spans="2:25" s="4" customFormat="1" ht="15" hidden="1" customHeight="1" outlineLevel="1" x14ac:dyDescent="0.25">
      <c r="B102" s="52" t="s">
        <v>82</v>
      </c>
      <c r="C102" s="222">
        <v>1</v>
      </c>
      <c r="D102" s="130">
        <v>1</v>
      </c>
      <c r="E102" s="223">
        <v>1</v>
      </c>
      <c r="F102" s="222">
        <v>0.95512082853855007</v>
      </c>
      <c r="G102" s="130">
        <v>0.9543297746144721</v>
      </c>
      <c r="H102" s="223">
        <v>0.95459882583170252</v>
      </c>
      <c r="I102" s="222">
        <v>0.27272727272727271</v>
      </c>
      <c r="J102" s="130">
        <v>0.75385527876631075</v>
      </c>
      <c r="K102" s="223">
        <v>0.59021526418786696</v>
      </c>
      <c r="L102" s="222">
        <v>0.60874568469505175</v>
      </c>
      <c r="M102" s="130">
        <v>0.15302491103202848</v>
      </c>
      <c r="N102" s="223">
        <v>0.30802348336594915</v>
      </c>
      <c r="O102" s="222">
        <v>2.1864211737629459E-2</v>
      </c>
      <c r="P102" s="130">
        <v>4.2704626334519574E-2</v>
      </c>
      <c r="Q102" s="223">
        <v>3.5616438356164383E-2</v>
      </c>
      <c r="R102" s="222">
        <v>2.0713463751438434E-2</v>
      </c>
      <c r="S102" s="130">
        <v>3.8552787663107949E-2</v>
      </c>
      <c r="T102" s="223">
        <v>3.2485322896281803E-2</v>
      </c>
      <c r="U102" s="222">
        <v>1.611047180667434E-2</v>
      </c>
      <c r="V102" s="223">
        <v>5.4794520547945206E-3</v>
      </c>
      <c r="W102" s="222">
        <v>6.9044879171461446E-3</v>
      </c>
      <c r="X102" s="130">
        <v>2.9655990510083037E-3</v>
      </c>
      <c r="Y102" s="223">
        <v>4.3052837573385521E-3</v>
      </c>
    </row>
    <row r="103" spans="2:25" s="4" customFormat="1" ht="15" hidden="1" customHeight="1" outlineLevel="1" x14ac:dyDescent="0.25">
      <c r="B103" s="52" t="s">
        <v>83</v>
      </c>
      <c r="C103" s="222">
        <v>1</v>
      </c>
      <c r="D103" s="130">
        <v>1</v>
      </c>
      <c r="E103" s="223">
        <v>1</v>
      </c>
      <c r="F103" s="222">
        <v>0.92876712328767119</v>
      </c>
      <c r="G103" s="130">
        <v>0.92478813559322037</v>
      </c>
      <c r="H103" s="223">
        <v>0.92652329749103945</v>
      </c>
      <c r="I103" s="222">
        <v>0.35205479452054794</v>
      </c>
      <c r="J103" s="130">
        <v>0.65783898305084743</v>
      </c>
      <c r="K103" s="223">
        <v>0.52449223416965352</v>
      </c>
      <c r="L103" s="222">
        <v>0.39863013698630134</v>
      </c>
      <c r="M103" s="130">
        <v>0.21186440677966101</v>
      </c>
      <c r="N103" s="223">
        <v>0.29330943847072877</v>
      </c>
      <c r="O103" s="222">
        <v>2.3287671232876714E-2</v>
      </c>
      <c r="P103" s="130">
        <v>7.5211864406779655E-2</v>
      </c>
      <c r="Q103" s="223">
        <v>5.2568697729988054E-2</v>
      </c>
      <c r="R103" s="222">
        <v>2.4657534246575342E-2</v>
      </c>
      <c r="S103" s="130">
        <v>6.7796610169491525E-2</v>
      </c>
      <c r="T103" s="223">
        <v>4.8984468339307051E-2</v>
      </c>
      <c r="U103" s="222">
        <v>4.5205479452054796E-2</v>
      </c>
      <c r="V103" s="223">
        <v>1.9713261648745518E-2</v>
      </c>
      <c r="W103" s="222">
        <v>2.7397260273972603E-3</v>
      </c>
      <c r="X103" s="130">
        <v>0</v>
      </c>
      <c r="Y103" s="223">
        <v>1.1947431302270011E-3</v>
      </c>
    </row>
    <row r="104" spans="2:25" s="4" customFormat="1" ht="15" hidden="1" customHeight="1" outlineLevel="1" x14ac:dyDescent="0.25">
      <c r="B104" s="52" t="s">
        <v>84</v>
      </c>
      <c r="C104" s="222">
        <v>1</v>
      </c>
      <c r="D104" s="130">
        <v>1</v>
      </c>
      <c r="E104" s="223">
        <v>1</v>
      </c>
      <c r="F104" s="222">
        <v>0.94448556624722424</v>
      </c>
      <c r="G104" s="130">
        <v>0.8529411764705882</v>
      </c>
      <c r="H104" s="223">
        <v>0.89536878216123494</v>
      </c>
      <c r="I104" s="222">
        <v>0.17986676535899335</v>
      </c>
      <c r="J104" s="130">
        <v>0.6464194373401535</v>
      </c>
      <c r="K104" s="223">
        <v>0.43018867924528303</v>
      </c>
      <c r="L104" s="222">
        <v>0.61287934863064397</v>
      </c>
      <c r="M104" s="130">
        <v>0.16687979539641945</v>
      </c>
      <c r="N104" s="223">
        <v>0.37358490566037733</v>
      </c>
      <c r="O104" s="222">
        <v>4.5151739452257589E-2</v>
      </c>
      <c r="P104" s="130">
        <v>0.14578005115089515</v>
      </c>
      <c r="Q104" s="223">
        <v>9.9142367066895373E-2</v>
      </c>
      <c r="R104" s="222">
        <v>2.9607698001480384E-2</v>
      </c>
      <c r="S104" s="130">
        <v>0.13107416879795397</v>
      </c>
      <c r="T104" s="223">
        <v>8.4048027444253853E-2</v>
      </c>
      <c r="U104" s="222">
        <v>1.0362694300518135E-2</v>
      </c>
      <c r="V104" s="223">
        <v>4.8027444253859351E-3</v>
      </c>
      <c r="W104" s="222">
        <v>0</v>
      </c>
      <c r="X104" s="130">
        <v>1.2787723785166241E-3</v>
      </c>
      <c r="Y104" s="223">
        <v>6.8610634648370492E-4</v>
      </c>
    </row>
    <row r="105" spans="2:25" s="4" customFormat="1" ht="15" hidden="1" customHeight="1" outlineLevel="1" x14ac:dyDescent="0.25">
      <c r="B105" s="52" t="s">
        <v>85</v>
      </c>
      <c r="C105" s="222">
        <v>1</v>
      </c>
      <c r="D105" s="130">
        <v>1</v>
      </c>
      <c r="E105" s="223">
        <v>1</v>
      </c>
      <c r="F105" s="222">
        <v>0.94071914480077745</v>
      </c>
      <c r="G105" s="130">
        <v>0.79962013295346623</v>
      </c>
      <c r="H105" s="223">
        <v>0.86935638808837656</v>
      </c>
      <c r="I105" s="222">
        <v>0.16132167152575316</v>
      </c>
      <c r="J105" s="130">
        <v>0.52611585944919281</v>
      </c>
      <c r="K105" s="223">
        <v>0.345821325648415</v>
      </c>
      <c r="L105" s="222">
        <v>0.67638483965014573</v>
      </c>
      <c r="M105" s="130">
        <v>0.22127255460588793</v>
      </c>
      <c r="N105" s="223">
        <v>0.44620557156580209</v>
      </c>
      <c r="O105" s="222">
        <v>3.8872691933916424E-2</v>
      </c>
      <c r="P105" s="130">
        <v>0.20037986704653371</v>
      </c>
      <c r="Q105" s="223">
        <v>0.12055715658021134</v>
      </c>
      <c r="R105" s="222">
        <v>3.4985422740524783E-2</v>
      </c>
      <c r="S105" s="130">
        <v>0.17853751187084521</v>
      </c>
      <c r="T105" s="223">
        <v>0.10758885686839577</v>
      </c>
      <c r="U105" s="222">
        <v>2.0408163265306121E-2</v>
      </c>
      <c r="V105" s="223">
        <v>1.0086455331412104E-2</v>
      </c>
      <c r="W105" s="222">
        <v>0</v>
      </c>
      <c r="X105" s="130">
        <v>0</v>
      </c>
      <c r="Y105" s="223">
        <v>0</v>
      </c>
    </row>
    <row r="106" spans="2:25" s="4" customFormat="1" ht="15" hidden="1" customHeight="1" outlineLevel="1" x14ac:dyDescent="0.25">
      <c r="B106" s="52" t="s">
        <v>86</v>
      </c>
      <c r="C106" s="222">
        <v>1</v>
      </c>
      <c r="D106" s="130">
        <v>1</v>
      </c>
      <c r="E106" s="223">
        <v>1</v>
      </c>
      <c r="F106" s="222">
        <v>0.93617021276595747</v>
      </c>
      <c r="G106" s="130">
        <v>0.8571428571428571</v>
      </c>
      <c r="H106" s="223">
        <v>0.89841269841269844</v>
      </c>
      <c r="I106" s="222">
        <v>0.1955420466058764</v>
      </c>
      <c r="J106" s="130">
        <v>0.53709856035437431</v>
      </c>
      <c r="K106" s="223">
        <v>0.35873015873015873</v>
      </c>
      <c r="L106" s="222">
        <v>0.63120567375886527</v>
      </c>
      <c r="M106" s="130">
        <v>0.29900332225913623</v>
      </c>
      <c r="N106" s="223">
        <v>0.47248677248677251</v>
      </c>
      <c r="O106" s="222">
        <v>4.4579533941236066E-2</v>
      </c>
      <c r="P106" s="130">
        <v>0.14285714285714285</v>
      </c>
      <c r="Q106" s="223">
        <v>9.1534391534391538E-2</v>
      </c>
      <c r="R106" s="222">
        <v>3.7487335359675786E-2</v>
      </c>
      <c r="S106" s="130">
        <v>0.12846068660022147</v>
      </c>
      <c r="T106" s="223">
        <v>8.0952380952380956E-2</v>
      </c>
      <c r="U106" s="222">
        <v>1.82370820668693E-2</v>
      </c>
      <c r="V106" s="223">
        <v>9.5238095238095247E-3</v>
      </c>
      <c r="W106" s="222">
        <v>1.0131712259371835E-3</v>
      </c>
      <c r="X106" s="130">
        <v>0</v>
      </c>
      <c r="Y106" s="223">
        <v>5.2910052910052914E-4</v>
      </c>
    </row>
    <row r="107" spans="2:25" s="4" customFormat="1" ht="15" hidden="1" customHeight="1" outlineLevel="1" x14ac:dyDescent="0.25">
      <c r="B107" s="52" t="s">
        <v>87</v>
      </c>
      <c r="C107" s="222">
        <v>1</v>
      </c>
      <c r="D107" s="130">
        <v>1</v>
      </c>
      <c r="E107" s="223">
        <v>1</v>
      </c>
      <c r="F107" s="222">
        <v>0.95180722891566261</v>
      </c>
      <c r="G107" s="130">
        <v>0.91220159151193636</v>
      </c>
      <c r="H107" s="223">
        <v>0.92971293282036105</v>
      </c>
      <c r="I107" s="222">
        <v>0.25568942436412317</v>
      </c>
      <c r="J107" s="130">
        <v>0.68647214854111405</v>
      </c>
      <c r="K107" s="223">
        <v>0.49600473512873633</v>
      </c>
      <c r="L107" s="222">
        <v>0.62115127175368134</v>
      </c>
      <c r="M107" s="130">
        <v>0.20238726790450928</v>
      </c>
      <c r="N107" s="223">
        <v>0.38754069251257767</v>
      </c>
      <c r="O107" s="222">
        <v>3.8152610441767071E-2</v>
      </c>
      <c r="P107" s="130">
        <v>8.7267904509283817E-2</v>
      </c>
      <c r="Q107" s="223">
        <v>6.5551938443326421E-2</v>
      </c>
      <c r="R107" s="222">
        <v>3.7817938420348057E-2</v>
      </c>
      <c r="S107" s="130">
        <v>7.8249336870026526E-2</v>
      </c>
      <c r="T107" s="223">
        <v>6.0372891387984608E-2</v>
      </c>
      <c r="U107" s="222">
        <v>9.3708165997322627E-3</v>
      </c>
      <c r="V107" s="223">
        <v>4.1432376442734533E-3</v>
      </c>
      <c r="W107" s="222">
        <v>6.6934404283801872E-4</v>
      </c>
      <c r="X107" s="130">
        <v>5.305039787798408E-4</v>
      </c>
      <c r="Y107" s="223">
        <v>5.9189109203906483E-4</v>
      </c>
    </row>
    <row r="108" spans="2:25" s="4" customFormat="1" ht="15" hidden="1" customHeight="1" outlineLevel="1" x14ac:dyDescent="0.25">
      <c r="B108" s="52" t="s">
        <v>88</v>
      </c>
      <c r="C108" s="222">
        <v>1</v>
      </c>
      <c r="D108" s="130">
        <v>1</v>
      </c>
      <c r="E108" s="223">
        <v>1</v>
      </c>
      <c r="F108" s="222">
        <v>0.90118577075098816</v>
      </c>
      <c r="G108" s="130">
        <v>0.92050209205020916</v>
      </c>
      <c r="H108" s="223">
        <v>0.91281082782499212</v>
      </c>
      <c r="I108" s="222">
        <v>0.21660079051383399</v>
      </c>
      <c r="J108" s="130">
        <v>0.48221757322175735</v>
      </c>
      <c r="K108" s="223">
        <v>0.37645577588920365</v>
      </c>
      <c r="L108" s="222">
        <v>0.58919631093544134</v>
      </c>
      <c r="M108" s="130">
        <v>0.31049511854951184</v>
      </c>
      <c r="N108" s="223">
        <v>0.42146679257160846</v>
      </c>
      <c r="O108" s="222">
        <v>7.378129117259552E-2</v>
      </c>
      <c r="P108" s="130">
        <v>7.8800557880055785E-2</v>
      </c>
      <c r="Q108" s="223">
        <v>7.6802014479068301E-2</v>
      </c>
      <c r="R108" s="222">
        <v>6.1660079051383397E-2</v>
      </c>
      <c r="S108" s="130">
        <v>7.0955369595536957E-2</v>
      </c>
      <c r="T108" s="223">
        <v>6.72542230615885E-2</v>
      </c>
      <c r="U108" s="222">
        <v>1.1330698287220026E-2</v>
      </c>
      <c r="V108" s="223">
        <v>4.5115937467212252E-3</v>
      </c>
      <c r="W108" s="222">
        <v>1.370223978919631E-2</v>
      </c>
      <c r="X108" s="130">
        <v>6.9735006973500695E-4</v>
      </c>
      <c r="Y108" s="223">
        <v>5.8755639492183405E-3</v>
      </c>
    </row>
    <row r="109" spans="2:25" s="4" customFormat="1" ht="15" hidden="1" customHeight="1" outlineLevel="1" x14ac:dyDescent="0.25">
      <c r="B109" s="52" t="s">
        <v>89</v>
      </c>
      <c r="C109" s="222">
        <v>1</v>
      </c>
      <c r="D109" s="130">
        <v>1</v>
      </c>
      <c r="E109" s="223">
        <v>1</v>
      </c>
      <c r="F109" s="222">
        <v>0.92825333993072734</v>
      </c>
      <c r="G109" s="130">
        <v>0.93379534060749037</v>
      </c>
      <c r="H109" s="223">
        <v>0.93172579453067261</v>
      </c>
      <c r="I109" s="222">
        <v>0.21004453240969817</v>
      </c>
      <c r="J109" s="130">
        <v>0.46697139486877026</v>
      </c>
      <c r="K109" s="223">
        <v>0.37102734663710274</v>
      </c>
      <c r="L109" s="222">
        <v>0.58263236021771403</v>
      </c>
      <c r="M109" s="130">
        <v>0.26127985844883517</v>
      </c>
      <c r="N109" s="223">
        <v>0.38128233555062824</v>
      </c>
      <c r="O109" s="222">
        <v>5.1707075705096486E-2</v>
      </c>
      <c r="P109" s="130">
        <v>6.5467413742258923E-2</v>
      </c>
      <c r="Q109" s="223">
        <v>6.0328898743532887E-2</v>
      </c>
      <c r="R109" s="222">
        <v>4.3790202869866401E-2</v>
      </c>
      <c r="S109" s="130">
        <v>5.8979652020053085E-2</v>
      </c>
      <c r="T109" s="223">
        <v>5.3307464892830746E-2</v>
      </c>
      <c r="U109" s="222">
        <v>1.880257298367145E-2</v>
      </c>
      <c r="V109" s="223">
        <v>7.0214338507021438E-3</v>
      </c>
      <c r="W109" s="222">
        <v>1.2370113805047005E-3</v>
      </c>
      <c r="X109" s="130">
        <v>7.3724565025066351E-4</v>
      </c>
      <c r="Y109" s="223">
        <v>9.2387287509238729E-4</v>
      </c>
    </row>
    <row r="110" spans="2:25" s="4" customFormat="1" ht="15.75" collapsed="1" x14ac:dyDescent="0.25">
      <c r="B110" s="64">
        <v>2011</v>
      </c>
      <c r="C110" s="224">
        <v>1</v>
      </c>
      <c r="D110" s="87">
        <v>1</v>
      </c>
      <c r="E110" s="225">
        <v>1</v>
      </c>
      <c r="F110" s="224">
        <v>0.90168836667725205</v>
      </c>
      <c r="G110" s="87">
        <v>0.91758194389364967</v>
      </c>
      <c r="H110" s="225">
        <v>0.9113117920342434</v>
      </c>
      <c r="I110" s="224">
        <v>0.26736000846829683</v>
      </c>
      <c r="J110" s="87">
        <v>0.54339017535389766</v>
      </c>
      <c r="K110" s="225">
        <v>0.43449391867202591</v>
      </c>
      <c r="L110" s="224">
        <v>0.55501746586217848</v>
      </c>
      <c r="M110" s="87">
        <v>0.21845957549528425</v>
      </c>
      <c r="N110" s="225">
        <v>0.35123453567886415</v>
      </c>
      <c r="O110" s="224">
        <v>8.1798454535831483E-2</v>
      </c>
      <c r="P110" s="87">
        <v>7.8883390520199326E-2</v>
      </c>
      <c r="Q110" s="225">
        <v>8.0033408153677502E-2</v>
      </c>
      <c r="R110" s="224">
        <v>7.3594791997459511E-2</v>
      </c>
      <c r="S110" s="87">
        <v>7.141748711140232E-2</v>
      </c>
      <c r="T110" s="225">
        <v>7.2276452471681366E-2</v>
      </c>
      <c r="U110" s="224">
        <v>1.3760982322430402E-2</v>
      </c>
      <c r="V110" s="225">
        <v>5.4288249725948741E-3</v>
      </c>
      <c r="W110" s="224">
        <v>2.7521964644860804E-3</v>
      </c>
      <c r="X110" s="87">
        <v>3.5346655861510077E-3</v>
      </c>
      <c r="Y110" s="225">
        <v>3.2259748394842616E-3</v>
      </c>
    </row>
    <row r="111" spans="2:25" s="4" customFormat="1" ht="15" hidden="1" customHeight="1" outlineLevel="1" x14ac:dyDescent="0.25">
      <c r="B111" s="52" t="s">
        <v>78</v>
      </c>
      <c r="C111" s="222">
        <v>1</v>
      </c>
      <c r="D111" s="130">
        <v>1</v>
      </c>
      <c r="E111" s="223">
        <v>1</v>
      </c>
      <c r="F111" s="222">
        <v>0.95789473684210524</v>
      </c>
      <c r="G111" s="130">
        <v>0.88409927562047264</v>
      </c>
      <c r="H111" s="223">
        <v>0.90894770006301195</v>
      </c>
      <c r="I111" s="222">
        <v>0.19859649122807019</v>
      </c>
      <c r="J111" s="130">
        <v>0.61916636978981121</v>
      </c>
      <c r="K111" s="223">
        <v>0.47755198487712663</v>
      </c>
      <c r="L111" s="222">
        <v>0.67695906432748543</v>
      </c>
      <c r="M111" s="130">
        <v>0.20971381071131695</v>
      </c>
      <c r="N111" s="223">
        <v>0.36704473850031505</v>
      </c>
      <c r="O111" s="222">
        <v>3.111111111111111E-2</v>
      </c>
      <c r="P111" s="130">
        <v>0.11590072437952738</v>
      </c>
      <c r="Q111" s="223">
        <v>8.7350346565847517E-2</v>
      </c>
      <c r="R111" s="222">
        <v>2.1052631578947368E-2</v>
      </c>
      <c r="S111" s="130">
        <v>0.10806317539484622</v>
      </c>
      <c r="T111" s="223">
        <v>7.8764965343415247E-2</v>
      </c>
      <c r="U111" s="222">
        <v>8.8888888888888889E-3</v>
      </c>
      <c r="V111" s="223">
        <v>2.9930686830497793E-3</v>
      </c>
      <c r="W111" s="222">
        <v>2.1052631578947368E-3</v>
      </c>
      <c r="X111" s="130">
        <v>0</v>
      </c>
      <c r="Y111" s="223">
        <v>7.0888468809073729E-4</v>
      </c>
    </row>
    <row r="112" spans="2:25" s="4" customFormat="1" ht="15" hidden="1" customHeight="1" outlineLevel="1" x14ac:dyDescent="0.25">
      <c r="B112" s="52" t="s">
        <v>79</v>
      </c>
      <c r="C112" s="222">
        <v>1</v>
      </c>
      <c r="D112" s="130">
        <v>1</v>
      </c>
      <c r="E112" s="223">
        <v>1</v>
      </c>
      <c r="F112" s="222">
        <v>0.92263483642793986</v>
      </c>
      <c r="G112" s="130">
        <v>0.89536639182441069</v>
      </c>
      <c r="H112" s="223">
        <v>0.90475827940616671</v>
      </c>
      <c r="I112" s="222">
        <v>0.22038019451812554</v>
      </c>
      <c r="J112" s="130">
        <v>0.61572407385901751</v>
      </c>
      <c r="K112" s="223">
        <v>0.47955843167110773</v>
      </c>
      <c r="L112" s="222">
        <v>0.59173297966401417</v>
      </c>
      <c r="M112" s="130">
        <v>0.22482870746719313</v>
      </c>
      <c r="N112" s="223">
        <v>0.35119908641035402</v>
      </c>
      <c r="O112" s="222">
        <v>5.8576480990274092E-2</v>
      </c>
      <c r="P112" s="130">
        <v>0.10463360817558937</v>
      </c>
      <c r="Q112" s="223">
        <v>8.8770460601446513E-2</v>
      </c>
      <c r="R112" s="222">
        <v>4.5313881520778074E-2</v>
      </c>
      <c r="S112" s="130">
        <v>9.7549645801881316E-2</v>
      </c>
      <c r="T112" s="223">
        <v>7.9558431671107724E-2</v>
      </c>
      <c r="U112" s="222">
        <v>1.6578249336870028E-2</v>
      </c>
      <c r="V112" s="223">
        <v>5.7099352874000761E-3</v>
      </c>
      <c r="W112" s="222">
        <v>2.2104332449160036E-3</v>
      </c>
      <c r="X112" s="130">
        <v>0</v>
      </c>
      <c r="Y112" s="223">
        <v>7.6132470498667686E-4</v>
      </c>
    </row>
    <row r="113" spans="2:25" s="4" customFormat="1" ht="15" hidden="1" customHeight="1" outlineLevel="1" x14ac:dyDescent="0.25">
      <c r="B113" s="52" t="s">
        <v>80</v>
      </c>
      <c r="C113" s="222">
        <v>1</v>
      </c>
      <c r="D113" s="130">
        <v>1</v>
      </c>
      <c r="E113" s="223">
        <v>1</v>
      </c>
      <c r="F113" s="222">
        <v>0.95259165613147911</v>
      </c>
      <c r="G113" s="130">
        <v>0.91414478069590721</v>
      </c>
      <c r="H113" s="223">
        <v>0.92904384747285051</v>
      </c>
      <c r="I113" s="222">
        <v>0.24905183312262957</v>
      </c>
      <c r="J113" s="130">
        <v>0.63684842021063859</v>
      </c>
      <c r="K113" s="223">
        <v>0.48656813913611496</v>
      </c>
      <c r="L113" s="222">
        <v>0.59903076274757694</v>
      </c>
      <c r="M113" s="130">
        <v>0.22423676843087589</v>
      </c>
      <c r="N113" s="223">
        <v>0.36947823956887399</v>
      </c>
      <c r="O113" s="222">
        <v>4.003371260008428E-2</v>
      </c>
      <c r="P113" s="130">
        <v>8.5855219304092789E-2</v>
      </c>
      <c r="Q113" s="223">
        <v>6.8098309790152689E-2</v>
      </c>
      <c r="R113" s="222">
        <v>2.6127265065318164E-2</v>
      </c>
      <c r="S113" s="130">
        <v>7.9722703639514725E-2</v>
      </c>
      <c r="T113" s="223">
        <v>5.8953213031762881E-2</v>
      </c>
      <c r="U113" s="222">
        <v>5.6890012642225032E-3</v>
      </c>
      <c r="V113" s="223">
        <v>2.2046215399689718E-3</v>
      </c>
      <c r="W113" s="222">
        <v>1.6856300042140751E-3</v>
      </c>
      <c r="X113" s="130">
        <v>0</v>
      </c>
      <c r="Y113" s="223">
        <v>6.5322119702784353E-4</v>
      </c>
    </row>
    <row r="114" spans="2:25" s="4" customFormat="1" ht="15" hidden="1" customHeight="1" outlineLevel="1" x14ac:dyDescent="0.25">
      <c r="B114" s="52" t="s">
        <v>81</v>
      </c>
      <c r="C114" s="222">
        <v>1</v>
      </c>
      <c r="D114" s="130">
        <v>1</v>
      </c>
      <c r="E114" s="223">
        <v>1</v>
      </c>
      <c r="F114" s="222">
        <v>0.96581632653061222</v>
      </c>
      <c r="G114" s="130">
        <v>0.86225680933852145</v>
      </c>
      <c r="H114" s="223">
        <v>0.90706401766004419</v>
      </c>
      <c r="I114" s="222">
        <v>0.14489795918367346</v>
      </c>
      <c r="J114" s="130">
        <v>0.6062256809338521</v>
      </c>
      <c r="K114" s="223">
        <v>0.40662251655629139</v>
      </c>
      <c r="L114" s="222">
        <v>0.73418367346938773</v>
      </c>
      <c r="M114" s="130">
        <v>0.23073929961089495</v>
      </c>
      <c r="N114" s="223">
        <v>0.44856512141280352</v>
      </c>
      <c r="O114" s="222">
        <v>2.2448979591836733E-2</v>
      </c>
      <c r="P114" s="130">
        <v>0.13774319066147861</v>
      </c>
      <c r="Q114" s="223">
        <v>8.7858719646799116E-2</v>
      </c>
      <c r="R114" s="222">
        <v>1.6836734693877552E-2</v>
      </c>
      <c r="S114" s="130">
        <v>0.12840466926070038</v>
      </c>
      <c r="T114" s="223">
        <v>8.0132450331125829E-2</v>
      </c>
      <c r="U114" s="222">
        <v>1.1224489795918367E-2</v>
      </c>
      <c r="V114" s="223">
        <v>4.8565121412803532E-3</v>
      </c>
      <c r="W114" s="222">
        <v>5.1020408163265311E-4</v>
      </c>
      <c r="X114" s="130">
        <v>0</v>
      </c>
      <c r="Y114" s="223">
        <v>2.2075055187637969E-4</v>
      </c>
    </row>
    <row r="115" spans="2:25" s="4" customFormat="1" ht="15" hidden="1" customHeight="1" outlineLevel="1" x14ac:dyDescent="0.25">
      <c r="B115" s="52" t="s">
        <v>82</v>
      </c>
      <c r="C115" s="222">
        <v>1</v>
      </c>
      <c r="D115" s="130">
        <v>1</v>
      </c>
      <c r="E115" s="223">
        <v>1</v>
      </c>
      <c r="F115" s="222">
        <v>0.95224312590448623</v>
      </c>
      <c r="G115" s="130">
        <v>0.99389623601220756</v>
      </c>
      <c r="H115" s="223">
        <v>0.97670250896057342</v>
      </c>
      <c r="I115" s="222">
        <v>9.5513748191027495E-2</v>
      </c>
      <c r="J115" s="130">
        <v>0.94506612410986779</v>
      </c>
      <c r="K115" s="223">
        <v>0.59438470728793313</v>
      </c>
      <c r="L115" s="222">
        <v>0.73516642547033284</v>
      </c>
      <c r="M115" s="130">
        <v>4.5778229908443539E-2</v>
      </c>
      <c r="N115" s="223">
        <v>0.33034647550776586</v>
      </c>
      <c r="O115" s="222">
        <v>2.3154848046309694E-2</v>
      </c>
      <c r="P115" s="130">
        <v>6.1037639877924718E-3</v>
      </c>
      <c r="Q115" s="223">
        <v>1.3142174432497013E-2</v>
      </c>
      <c r="R115" s="222">
        <v>1.7366136034732273E-2</v>
      </c>
      <c r="S115" s="130">
        <v>5.0864699898270603E-3</v>
      </c>
      <c r="T115" s="223">
        <v>1.0155316606929509E-2</v>
      </c>
      <c r="U115" s="222">
        <v>1.4471780028943559E-2</v>
      </c>
      <c r="V115" s="223">
        <v>5.9737156511350063E-3</v>
      </c>
      <c r="W115" s="222">
        <v>1.0130246020260492E-2</v>
      </c>
      <c r="X115" s="130">
        <v>0</v>
      </c>
      <c r="Y115" s="223">
        <v>4.181600955794504E-3</v>
      </c>
    </row>
    <row r="116" spans="2:25" s="4" customFormat="1" ht="15" hidden="1" customHeight="1" outlineLevel="1" x14ac:dyDescent="0.25">
      <c r="B116" s="52" t="s">
        <v>83</v>
      </c>
      <c r="C116" s="222">
        <v>1</v>
      </c>
      <c r="D116" s="130">
        <v>1</v>
      </c>
      <c r="E116" s="223">
        <v>1</v>
      </c>
      <c r="F116" s="222">
        <v>0.95386533665835416</v>
      </c>
      <c r="G116" s="130">
        <v>0.94775036284470249</v>
      </c>
      <c r="H116" s="223">
        <v>0.95103957075788059</v>
      </c>
      <c r="I116" s="222">
        <v>9.9750623441396513E-2</v>
      </c>
      <c r="J116" s="130">
        <v>0.83599419448476053</v>
      </c>
      <c r="K116" s="223">
        <v>0.43997317236753858</v>
      </c>
      <c r="L116" s="222">
        <v>0.80798004987531169</v>
      </c>
      <c r="M116" s="130">
        <v>7.5471698113207544E-2</v>
      </c>
      <c r="N116" s="223">
        <v>0.46948356807511737</v>
      </c>
      <c r="O116" s="222">
        <v>2.6184538653366583E-2</v>
      </c>
      <c r="P116" s="130">
        <v>4.7895500725689405E-2</v>
      </c>
      <c r="Q116" s="223">
        <v>3.6217303822937627E-2</v>
      </c>
      <c r="R116" s="222">
        <v>1.8703241895261846E-2</v>
      </c>
      <c r="S116" s="130">
        <v>4.4992743105950653E-2</v>
      </c>
      <c r="T116" s="223">
        <v>3.085177733065057E-2</v>
      </c>
      <c r="U116" s="222">
        <v>1.7456359102244388E-2</v>
      </c>
      <c r="V116" s="223">
        <v>9.3896713615023476E-3</v>
      </c>
      <c r="W116" s="222">
        <v>2.4937655860349127E-3</v>
      </c>
      <c r="X116" s="130">
        <v>4.3541364296081275E-3</v>
      </c>
      <c r="Y116" s="223">
        <v>3.3534540576794099E-3</v>
      </c>
    </row>
    <row r="117" spans="2:25" s="4" customFormat="1" ht="15" hidden="1" customHeight="1" outlineLevel="1" x14ac:dyDescent="0.25">
      <c r="B117" s="52" t="s">
        <v>84</v>
      </c>
      <c r="C117" s="222">
        <v>1</v>
      </c>
      <c r="D117" s="130">
        <v>1</v>
      </c>
      <c r="E117" s="223">
        <v>1</v>
      </c>
      <c r="F117" s="222">
        <v>0.85732165206508137</v>
      </c>
      <c r="G117" s="130">
        <v>0.88009049773755654</v>
      </c>
      <c r="H117" s="223">
        <v>0.86928104575163401</v>
      </c>
      <c r="I117" s="222">
        <v>8.7609511889862324E-2</v>
      </c>
      <c r="J117" s="130">
        <v>0.61764705882352944</v>
      </c>
      <c r="K117" s="223">
        <v>0.36601307189542481</v>
      </c>
      <c r="L117" s="222">
        <v>0.68335419274092613</v>
      </c>
      <c r="M117" s="130">
        <v>0.19683257918552036</v>
      </c>
      <c r="N117" s="223">
        <v>0.42780748663101603</v>
      </c>
      <c r="O117" s="222">
        <v>0.11389236545682102</v>
      </c>
      <c r="P117" s="130">
        <v>0.11990950226244344</v>
      </c>
      <c r="Q117" s="223">
        <v>0.11705288175876412</v>
      </c>
      <c r="R117" s="222">
        <v>8.7609511889862324E-2</v>
      </c>
      <c r="S117" s="130">
        <v>0.11085972850678733</v>
      </c>
      <c r="T117" s="223">
        <v>9.9821746880570411E-2</v>
      </c>
      <c r="U117" s="222">
        <v>2.8785982478097622E-2</v>
      </c>
      <c r="V117" s="223">
        <v>1.3666072489601902E-2</v>
      </c>
      <c r="W117" s="222">
        <v>0</v>
      </c>
      <c r="X117" s="130">
        <v>0</v>
      </c>
      <c r="Y117" s="223">
        <v>0</v>
      </c>
    </row>
    <row r="118" spans="2:25" s="4" customFormat="1" ht="15" hidden="1" customHeight="1" outlineLevel="1" x14ac:dyDescent="0.25">
      <c r="B118" s="52" t="s">
        <v>85</v>
      </c>
      <c r="C118" s="222">
        <v>1</v>
      </c>
      <c r="D118" s="130">
        <v>1</v>
      </c>
      <c r="E118" s="223">
        <v>1</v>
      </c>
      <c r="F118" s="222">
        <v>0.89918699186991868</v>
      </c>
      <c r="G118" s="130">
        <v>0.9388489208633094</v>
      </c>
      <c r="H118" s="223">
        <v>0.91801878736122977</v>
      </c>
      <c r="I118" s="222">
        <v>5.5284552845528454E-2</v>
      </c>
      <c r="J118" s="130">
        <v>0.83812949640287771</v>
      </c>
      <c r="K118" s="223">
        <v>0.42698548249359519</v>
      </c>
      <c r="L118" s="222">
        <v>0.76422764227642281</v>
      </c>
      <c r="M118" s="130">
        <v>0.11151079136690648</v>
      </c>
      <c r="N118" s="223">
        <v>0.45431255337318532</v>
      </c>
      <c r="O118" s="222">
        <v>5.6910569105691054E-2</v>
      </c>
      <c r="P118" s="130">
        <v>6.1151079136690649E-2</v>
      </c>
      <c r="Q118" s="223">
        <v>5.8923996584116137E-2</v>
      </c>
      <c r="R118" s="222">
        <v>5.3658536585365853E-2</v>
      </c>
      <c r="S118" s="130">
        <v>5.5755395683453238E-2</v>
      </c>
      <c r="T118" s="223">
        <v>5.4654141759180187E-2</v>
      </c>
      <c r="U118" s="222">
        <v>4.065040650406504E-2</v>
      </c>
      <c r="V118" s="223">
        <v>2.1349274124679761E-2</v>
      </c>
      <c r="W118" s="222">
        <v>3.2520325203252032E-3</v>
      </c>
      <c r="X118" s="130">
        <v>0</v>
      </c>
      <c r="Y118" s="223">
        <v>1.7079419299743809E-3</v>
      </c>
    </row>
    <row r="119" spans="2:25" s="4" customFormat="1" ht="15" hidden="1" customHeight="1" outlineLevel="1" x14ac:dyDescent="0.25">
      <c r="B119" s="52" t="s">
        <v>86</v>
      </c>
      <c r="C119" s="222">
        <v>1</v>
      </c>
      <c r="D119" s="130">
        <v>1</v>
      </c>
      <c r="E119" s="223">
        <v>1</v>
      </c>
      <c r="F119" s="222">
        <v>0.9237435008665511</v>
      </c>
      <c r="G119" s="130">
        <v>0.82931726907630521</v>
      </c>
      <c r="H119" s="223">
        <v>0.88</v>
      </c>
      <c r="I119" s="222">
        <v>0.16637781629116119</v>
      </c>
      <c r="J119" s="130">
        <v>0.62650602409638556</v>
      </c>
      <c r="K119" s="223">
        <v>0.37953488372093025</v>
      </c>
      <c r="L119" s="222">
        <v>0.69324090121317161</v>
      </c>
      <c r="M119" s="130">
        <v>0.21084337349397592</v>
      </c>
      <c r="N119" s="223">
        <v>0.4697674418604651</v>
      </c>
      <c r="O119" s="222">
        <v>4.5060658578856154E-2</v>
      </c>
      <c r="P119" s="130">
        <v>0.17068273092369479</v>
      </c>
      <c r="Q119" s="223">
        <v>0.10325581395348837</v>
      </c>
      <c r="R119" s="222">
        <v>3.8128249566724434E-2</v>
      </c>
      <c r="S119" s="130">
        <v>0.15662650602409639</v>
      </c>
      <c r="T119" s="223">
        <v>9.3023255813953487E-2</v>
      </c>
      <c r="U119" s="222">
        <v>1.7331022530329289E-2</v>
      </c>
      <c r="V119" s="223">
        <v>9.3023255813953487E-3</v>
      </c>
      <c r="W119" s="222">
        <v>1.3864818024263431E-2</v>
      </c>
      <c r="X119" s="130">
        <v>0</v>
      </c>
      <c r="Y119" s="223">
        <v>7.4418604651162795E-3</v>
      </c>
    </row>
    <row r="120" spans="2:25" s="4" customFormat="1" ht="15" hidden="1" customHeight="1" outlineLevel="1" x14ac:dyDescent="0.25">
      <c r="B120" s="52" t="s">
        <v>87</v>
      </c>
      <c r="C120" s="222">
        <v>1</v>
      </c>
      <c r="D120" s="130">
        <v>1</v>
      </c>
      <c r="E120" s="223">
        <v>1</v>
      </c>
      <c r="F120" s="222">
        <v>0.85634393568682277</v>
      </c>
      <c r="G120" s="130">
        <v>0.88752510600312429</v>
      </c>
      <c r="H120" s="223">
        <v>0.87537455734132386</v>
      </c>
      <c r="I120" s="222">
        <v>0.19468717231737154</v>
      </c>
      <c r="J120" s="130">
        <v>0.57576433831733986</v>
      </c>
      <c r="K120" s="223">
        <v>0.42726777444837921</v>
      </c>
      <c r="L120" s="222">
        <v>0.56728416637539325</v>
      </c>
      <c r="M120" s="130">
        <v>0.28520419549207765</v>
      </c>
      <c r="N120" s="223">
        <v>0.39512394442931081</v>
      </c>
      <c r="O120" s="222">
        <v>0.12862635442153092</v>
      </c>
      <c r="P120" s="130">
        <v>0.1124748939968757</v>
      </c>
      <c r="Q120" s="223">
        <v>0.1187687278670662</v>
      </c>
      <c r="R120" s="222">
        <v>0.12163579168123034</v>
      </c>
      <c r="S120" s="130">
        <v>0.10332515063601874</v>
      </c>
      <c r="T120" s="223">
        <v>0.11046036502315446</v>
      </c>
      <c r="U120" s="222">
        <v>1.2932541069556099E-2</v>
      </c>
      <c r="V120" s="223">
        <v>5.0394987741759741E-3</v>
      </c>
      <c r="W120" s="222">
        <v>2.0971688220901784E-3</v>
      </c>
      <c r="X120" s="130">
        <v>0</v>
      </c>
      <c r="Y120" s="223">
        <v>8.1721601743394172E-4</v>
      </c>
    </row>
    <row r="121" spans="2:25" s="4" customFormat="1" ht="15" hidden="1" customHeight="1" outlineLevel="1" x14ac:dyDescent="0.25">
      <c r="B121" s="52" t="s">
        <v>88</v>
      </c>
      <c r="C121" s="222">
        <v>1</v>
      </c>
      <c r="D121" s="130">
        <v>1</v>
      </c>
      <c r="E121" s="223">
        <v>1</v>
      </c>
      <c r="F121" s="222">
        <v>0.82724148703530143</v>
      </c>
      <c r="G121" s="130">
        <v>0.90852420991591765</v>
      </c>
      <c r="H121" s="223">
        <v>0.8827606693732053</v>
      </c>
      <c r="I121" s="222">
        <v>0.25929397063417681</v>
      </c>
      <c r="J121" s="130">
        <v>0.53015366772977679</v>
      </c>
      <c r="K121" s="223">
        <v>0.44430141598178036</v>
      </c>
      <c r="L121" s="222">
        <v>0.52358637925648233</v>
      </c>
      <c r="M121" s="130">
        <v>0.2503624238909829</v>
      </c>
      <c r="N121" s="223">
        <v>0.33696405584711359</v>
      </c>
      <c r="O121" s="222">
        <v>0.15338956576069979</v>
      </c>
      <c r="P121" s="130">
        <v>9.147579008408234E-2</v>
      </c>
      <c r="Q121" s="223">
        <v>0.11110010892167542</v>
      </c>
      <c r="R121" s="222">
        <v>0.15089034676663543</v>
      </c>
      <c r="S121" s="130">
        <v>8.8141490287039728E-2</v>
      </c>
      <c r="T121" s="223">
        <v>0.10803049806911576</v>
      </c>
      <c r="U121" s="222">
        <v>1.4058106841611996E-2</v>
      </c>
      <c r="V121" s="223">
        <v>4.4558867214575699E-3</v>
      </c>
      <c r="W121" s="222">
        <v>5.3108403623867541E-3</v>
      </c>
      <c r="X121" s="130">
        <v>0</v>
      </c>
      <c r="Y121" s="223">
        <v>1.6833349836617487E-3</v>
      </c>
    </row>
    <row r="122" spans="2:25" s="4" customFormat="1" ht="15" hidden="1" customHeight="1" outlineLevel="1" x14ac:dyDescent="0.25">
      <c r="B122" s="52" t="s">
        <v>89</v>
      </c>
      <c r="C122" s="222">
        <v>1</v>
      </c>
      <c r="D122" s="130">
        <v>1</v>
      </c>
      <c r="E122" s="223">
        <v>1</v>
      </c>
      <c r="F122" s="222">
        <v>0.83322454308093996</v>
      </c>
      <c r="G122" s="130">
        <v>0.93448748287457961</v>
      </c>
      <c r="H122" s="223">
        <v>0.90651762372667444</v>
      </c>
      <c r="I122" s="222">
        <v>0.2777415143603133</v>
      </c>
      <c r="J122" s="130">
        <v>0.62361439780794614</v>
      </c>
      <c r="K122" s="223">
        <v>0.52808077165780221</v>
      </c>
      <c r="L122" s="222">
        <v>0.46866840731070497</v>
      </c>
      <c r="M122" s="130">
        <v>0.17822892016440403</v>
      </c>
      <c r="N122" s="223">
        <v>0.25845127557919406</v>
      </c>
      <c r="O122" s="222">
        <v>0.14882506527415143</v>
      </c>
      <c r="P122" s="130">
        <v>6.4267032008967495E-2</v>
      </c>
      <c r="Q122" s="223">
        <v>8.7622825205084284E-2</v>
      </c>
      <c r="R122" s="222">
        <v>0.13838120104438642</v>
      </c>
      <c r="S122" s="130">
        <v>6.1028770706190061E-2</v>
      </c>
      <c r="T122" s="223">
        <v>8.2394302713422879E-2</v>
      </c>
      <c r="U122" s="222">
        <v>1.6318537859007835E-2</v>
      </c>
      <c r="V122" s="223">
        <v>4.5073469755701791E-3</v>
      </c>
      <c r="W122" s="222">
        <v>1.6318537859007832E-3</v>
      </c>
      <c r="X122" s="130">
        <v>1.2454851164528584E-3</v>
      </c>
      <c r="Y122" s="223">
        <v>1.3522040926710539E-3</v>
      </c>
    </row>
    <row r="123" spans="2:25" s="4" customFormat="1" ht="15.75" collapsed="1" x14ac:dyDescent="0.25">
      <c r="B123" s="64">
        <v>2010</v>
      </c>
      <c r="C123" s="224">
        <v>1</v>
      </c>
      <c r="D123" s="87">
        <v>1</v>
      </c>
      <c r="E123" s="225">
        <v>1</v>
      </c>
      <c r="F123" s="224">
        <v>0.90798506135514845</v>
      </c>
      <c r="G123" s="87">
        <v>0.90417190399233849</v>
      </c>
      <c r="H123" s="225">
        <v>0.90554220563423493</v>
      </c>
      <c r="I123" s="224">
        <v>0.20971011915347679</v>
      </c>
      <c r="J123" s="87">
        <v>0.61698689172203269</v>
      </c>
      <c r="K123" s="225">
        <v>0.4706273326857201</v>
      </c>
      <c r="L123" s="224">
        <v>0.6103503467899698</v>
      </c>
      <c r="M123" s="87">
        <v>0.21649607948763991</v>
      </c>
      <c r="N123" s="225">
        <v>0.35803210798098062</v>
      </c>
      <c r="O123" s="224">
        <v>7.597367953049973E-2</v>
      </c>
      <c r="P123" s="87">
        <v>9.5568723688673404E-2</v>
      </c>
      <c r="Q123" s="225">
        <v>8.8527020808834803E-2</v>
      </c>
      <c r="R123" s="224">
        <v>6.6121287568913389E-2</v>
      </c>
      <c r="S123" s="87">
        <v>8.9423594900341172E-2</v>
      </c>
      <c r="T123" s="225">
        <v>8.1049644664860171E-2</v>
      </c>
      <c r="U123" s="224">
        <v>1.3373643962297706E-2</v>
      </c>
      <c r="V123" s="225">
        <v>4.8059716754435301E-3</v>
      </c>
      <c r="W123" s="224">
        <v>2.6676151520540637E-3</v>
      </c>
      <c r="X123" s="87">
        <v>2.5937231898804893E-4</v>
      </c>
      <c r="Y123" s="225">
        <v>1.1248018814867837E-3</v>
      </c>
    </row>
    <row r="124" spans="2:25" s="4" customFormat="1" ht="15" hidden="1" customHeight="1" outlineLevel="1" x14ac:dyDescent="0.25">
      <c r="B124" s="52" t="s">
        <v>78</v>
      </c>
      <c r="C124" s="222">
        <v>1</v>
      </c>
      <c r="D124" s="130">
        <v>1</v>
      </c>
      <c r="E124" s="223">
        <v>1</v>
      </c>
      <c r="F124" s="222">
        <v>0.94862824525870004</v>
      </c>
      <c r="G124" s="130">
        <v>0.89463817022872139</v>
      </c>
      <c r="H124" s="223">
        <v>0.91285172992111308</v>
      </c>
      <c r="I124" s="222">
        <v>0.25704290185969436</v>
      </c>
      <c r="J124" s="130">
        <v>0.5499625046869141</v>
      </c>
      <c r="K124" s="223">
        <v>0.45114603391515001</v>
      </c>
      <c r="L124" s="222">
        <v>0.57705763211194994</v>
      </c>
      <c r="M124" s="130">
        <v>0.27165354330708663</v>
      </c>
      <c r="N124" s="223">
        <v>0.37468165724579167</v>
      </c>
      <c r="O124" s="222">
        <v>4.0508193702817163E-2</v>
      </c>
      <c r="P124" s="130">
        <v>0.10536182977127859</v>
      </c>
      <c r="Q124" s="223">
        <v>8.3483446176781162E-2</v>
      </c>
      <c r="R124" s="222">
        <v>2.7435094825998894E-2</v>
      </c>
      <c r="S124" s="130">
        <v>9.8143982002249719E-2</v>
      </c>
      <c r="T124" s="223">
        <v>7.4290328591837998E-2</v>
      </c>
      <c r="U124" s="222">
        <v>9.9429202725096668E-3</v>
      </c>
      <c r="V124" s="223">
        <v>3.3542456053171003E-3</v>
      </c>
      <c r="W124" s="222">
        <v>9.2064076597311731E-4</v>
      </c>
      <c r="X124" s="130">
        <v>0</v>
      </c>
      <c r="Y124" s="223">
        <v>3.1057829678862042E-4</v>
      </c>
    </row>
    <row r="125" spans="2:25" s="4" customFormat="1" ht="15" hidden="1" customHeight="1" outlineLevel="1" x14ac:dyDescent="0.25">
      <c r="B125" s="52" t="s">
        <v>79</v>
      </c>
      <c r="C125" s="222">
        <v>1</v>
      </c>
      <c r="D125" s="130">
        <v>1</v>
      </c>
      <c r="E125" s="223">
        <v>1</v>
      </c>
      <c r="F125" s="222">
        <v>0.94673695691692417</v>
      </c>
      <c r="G125" s="130">
        <v>0.92197833796606921</v>
      </c>
      <c r="H125" s="223">
        <v>0.93052591941759755</v>
      </c>
      <c r="I125" s="222">
        <v>0.26613343028540265</v>
      </c>
      <c r="J125" s="130">
        <v>0.4951595897632512</v>
      </c>
      <c r="K125" s="223">
        <v>0.41609137692983555</v>
      </c>
      <c r="L125" s="222">
        <v>0.53535720778040352</v>
      </c>
      <c r="M125" s="130">
        <v>0.3131409949199655</v>
      </c>
      <c r="N125" s="223">
        <v>0.38985816493033765</v>
      </c>
      <c r="O125" s="222">
        <v>4.053808398473005E-2</v>
      </c>
      <c r="P125" s="130">
        <v>7.8021662033930794E-2</v>
      </c>
      <c r="Q125" s="223">
        <v>6.5080958955692228E-2</v>
      </c>
      <c r="R125" s="222">
        <v>2.7085984366478823E-2</v>
      </c>
      <c r="S125" s="130">
        <v>7.1983130451452118E-2</v>
      </c>
      <c r="T125" s="223">
        <v>5.6482992343416596E-2</v>
      </c>
      <c r="U125" s="222">
        <v>1.1997818578440284E-2</v>
      </c>
      <c r="V125" s="223">
        <v>4.1420861051838839E-3</v>
      </c>
      <c r="W125" s="222">
        <v>7.2714051990547168E-4</v>
      </c>
      <c r="X125" s="130">
        <v>0</v>
      </c>
      <c r="Y125" s="223">
        <v>2.5103552152629598E-4</v>
      </c>
    </row>
    <row r="126" spans="2:25" s="4" customFormat="1" ht="15" hidden="1" customHeight="1" outlineLevel="1" x14ac:dyDescent="0.25">
      <c r="B126" s="52" t="s">
        <v>80</v>
      </c>
      <c r="C126" s="222">
        <v>1</v>
      </c>
      <c r="D126" s="130">
        <v>1</v>
      </c>
      <c r="E126" s="223">
        <v>1</v>
      </c>
      <c r="F126" s="222">
        <v>0.95842554536832125</v>
      </c>
      <c r="G126" s="130">
        <v>0.90424263077185207</v>
      </c>
      <c r="H126" s="223">
        <v>0.92321744906997338</v>
      </c>
      <c r="I126" s="222">
        <v>0.2669933607334809</v>
      </c>
      <c r="J126" s="130">
        <v>0.56125404668597711</v>
      </c>
      <c r="K126" s="223">
        <v>0.45820416297608502</v>
      </c>
      <c r="L126" s="222">
        <v>0.59294973126778372</v>
      </c>
      <c r="M126" s="130">
        <v>0.22567728744249446</v>
      </c>
      <c r="N126" s="223">
        <v>0.35429583702391498</v>
      </c>
      <c r="O126" s="222">
        <v>3.3354410369901992E-2</v>
      </c>
      <c r="P126" s="130">
        <v>9.5757369228147898E-2</v>
      </c>
      <c r="Q126" s="223">
        <v>7.3903897254207263E-2</v>
      </c>
      <c r="R126" s="222">
        <v>2.2921277268416061E-2</v>
      </c>
      <c r="S126" s="130">
        <v>8.6726869994888392E-2</v>
      </c>
      <c r="T126" s="223">
        <v>6.4382196634189551E-2</v>
      </c>
      <c r="U126" s="222">
        <v>8.0619664875118558E-3</v>
      </c>
      <c r="V126" s="223">
        <v>2.8232949512843222E-3</v>
      </c>
      <c r="W126" s="222">
        <v>1.5807777426493836E-4</v>
      </c>
      <c r="X126" s="130">
        <v>0</v>
      </c>
      <c r="Y126" s="223">
        <v>5.5358724534986716E-5</v>
      </c>
    </row>
    <row r="127" spans="2:25" s="4" customFormat="1" ht="15" hidden="1" customHeight="1" outlineLevel="1" x14ac:dyDescent="0.25">
      <c r="B127" s="52" t="s">
        <v>81</v>
      </c>
      <c r="C127" s="222">
        <v>1</v>
      </c>
      <c r="D127" s="130">
        <v>1</v>
      </c>
      <c r="E127" s="223">
        <v>1</v>
      </c>
      <c r="F127" s="222">
        <v>0.94012944983818769</v>
      </c>
      <c r="G127" s="130">
        <v>0.93975052953636151</v>
      </c>
      <c r="H127" s="223">
        <v>0.9398898973367058</v>
      </c>
      <c r="I127" s="222">
        <v>0.26173139158576053</v>
      </c>
      <c r="J127" s="130">
        <v>0.70228289009178635</v>
      </c>
      <c r="K127" s="223">
        <v>0.54024698705549767</v>
      </c>
      <c r="L127" s="222">
        <v>0.60598705501618122</v>
      </c>
      <c r="M127" s="130">
        <v>0.1908684396328548</v>
      </c>
      <c r="N127" s="223">
        <v>0.34355006695432228</v>
      </c>
      <c r="O127" s="222">
        <v>4.7330097087378641E-2</v>
      </c>
      <c r="P127" s="130">
        <v>6.0249470463638502E-2</v>
      </c>
      <c r="Q127" s="223">
        <v>5.5497693795566135E-2</v>
      </c>
      <c r="R127" s="222">
        <v>3.1553398058252427E-2</v>
      </c>
      <c r="S127" s="130">
        <v>5.5542480583666745E-2</v>
      </c>
      <c r="T127" s="223">
        <v>4.6719238208599911E-2</v>
      </c>
      <c r="U127" s="222">
        <v>1.1731391585760517E-2</v>
      </c>
      <c r="V127" s="223">
        <v>4.3148341020681448E-3</v>
      </c>
      <c r="W127" s="222">
        <v>8.090614886731392E-4</v>
      </c>
      <c r="X127" s="130">
        <v>0</v>
      </c>
      <c r="Y127" s="223">
        <v>2.9757476565987203E-4</v>
      </c>
    </row>
    <row r="128" spans="2:25" s="4" customFormat="1" ht="15" hidden="1" customHeight="1" outlineLevel="1" x14ac:dyDescent="0.25">
      <c r="B128" s="52" t="s">
        <v>82</v>
      </c>
      <c r="C128" s="222">
        <v>1</v>
      </c>
      <c r="D128" s="130">
        <v>1</v>
      </c>
      <c r="E128" s="223">
        <v>1</v>
      </c>
      <c r="F128" s="222">
        <v>0.96308360477741584</v>
      </c>
      <c r="G128" s="130">
        <v>0.98011363636363635</v>
      </c>
      <c r="H128" s="223">
        <v>0.97218007081436519</v>
      </c>
      <c r="I128" s="222">
        <v>5.3203040173724216E-2</v>
      </c>
      <c r="J128" s="130">
        <v>0.87026515151515149</v>
      </c>
      <c r="K128" s="223">
        <v>0.48963075366717246</v>
      </c>
      <c r="L128" s="222">
        <v>0.78718783930510317</v>
      </c>
      <c r="M128" s="130">
        <v>0.10984848484848485</v>
      </c>
      <c r="N128" s="223">
        <v>0.42539200809307032</v>
      </c>
      <c r="O128" s="222">
        <v>2.2801302931596091E-2</v>
      </c>
      <c r="P128" s="130">
        <v>1.231060606060606E-2</v>
      </c>
      <c r="Q128" s="223">
        <v>1.719777440566515E-2</v>
      </c>
      <c r="R128" s="222">
        <v>1.8458197611292075E-2</v>
      </c>
      <c r="S128" s="130">
        <v>1.1363636363636364E-2</v>
      </c>
      <c r="T128" s="223">
        <v>1.4668689934243804E-2</v>
      </c>
      <c r="U128" s="222">
        <v>1.4115092290988056E-2</v>
      </c>
      <c r="V128" s="223">
        <v>6.5756196256954984E-3</v>
      </c>
      <c r="W128" s="222">
        <v>0</v>
      </c>
      <c r="X128" s="130">
        <v>7.575757575757576E-3</v>
      </c>
      <c r="Y128" s="223">
        <v>4.0465351542741529E-3</v>
      </c>
    </row>
    <row r="129" spans="2:25" s="4" customFormat="1" ht="15" hidden="1" customHeight="1" outlineLevel="1" x14ac:dyDescent="0.25">
      <c r="B129" s="52" t="s">
        <v>83</v>
      </c>
      <c r="C129" s="222">
        <v>1</v>
      </c>
      <c r="D129" s="130">
        <v>1</v>
      </c>
      <c r="E129" s="223">
        <v>1</v>
      </c>
      <c r="F129" s="222">
        <v>0.92487046632124348</v>
      </c>
      <c r="G129" s="130">
        <v>0.9716117216117216</v>
      </c>
      <c r="H129" s="223">
        <v>0.9475555555555556</v>
      </c>
      <c r="I129" s="222">
        <v>5.3540587219343697E-2</v>
      </c>
      <c r="J129" s="130">
        <v>0.85622710622710618</v>
      </c>
      <c r="K129" s="223">
        <v>0.44311111111111112</v>
      </c>
      <c r="L129" s="222">
        <v>0.75647668393782386</v>
      </c>
      <c r="M129" s="130">
        <v>0.10256410256410256</v>
      </c>
      <c r="N129" s="223">
        <v>0.43911111111111112</v>
      </c>
      <c r="O129" s="222">
        <v>6.9084628670120898E-2</v>
      </c>
      <c r="P129" s="130">
        <v>2.8388278388278388E-2</v>
      </c>
      <c r="Q129" s="223">
        <v>4.9333333333333333E-2</v>
      </c>
      <c r="R129" s="222">
        <v>6.9084628670120898E-2</v>
      </c>
      <c r="S129" s="130">
        <v>2.6556776556776556E-2</v>
      </c>
      <c r="T129" s="223">
        <v>4.8444444444444443E-2</v>
      </c>
      <c r="U129" s="222">
        <v>5.1813471502590676E-3</v>
      </c>
      <c r="V129" s="223">
        <v>2.6666666666666666E-3</v>
      </c>
      <c r="W129" s="222">
        <v>8.6355785837651119E-4</v>
      </c>
      <c r="X129" s="130">
        <v>0</v>
      </c>
      <c r="Y129" s="223">
        <v>4.4444444444444447E-4</v>
      </c>
    </row>
    <row r="130" spans="2:25" s="4" customFormat="1" ht="15" hidden="1" customHeight="1" outlineLevel="1" x14ac:dyDescent="0.25">
      <c r="B130" s="52" t="s">
        <v>84</v>
      </c>
      <c r="C130" s="222">
        <v>1</v>
      </c>
      <c r="D130" s="130">
        <v>1</v>
      </c>
      <c r="E130" s="223">
        <v>1</v>
      </c>
      <c r="F130" s="222">
        <v>0.94802494802494808</v>
      </c>
      <c r="G130" s="130">
        <v>0.94303797468354433</v>
      </c>
      <c r="H130" s="223">
        <v>0.9455497382198953</v>
      </c>
      <c r="I130" s="222">
        <v>7.4844074844074848E-2</v>
      </c>
      <c r="J130" s="130">
        <v>0.77848101265822789</v>
      </c>
      <c r="K130" s="223">
        <v>0.42408376963350786</v>
      </c>
      <c r="L130" s="222">
        <v>0.77754677754677759</v>
      </c>
      <c r="M130" s="130">
        <v>0.17616033755274263</v>
      </c>
      <c r="N130" s="223">
        <v>0.47905759162303663</v>
      </c>
      <c r="O130" s="222">
        <v>3.0145530145530147E-2</v>
      </c>
      <c r="P130" s="130">
        <v>5.6962025316455694E-2</v>
      </c>
      <c r="Q130" s="223">
        <v>4.3455497382198956E-2</v>
      </c>
      <c r="R130" s="222">
        <v>2.0790020790020791E-2</v>
      </c>
      <c r="S130" s="130">
        <v>5.2742616033755275E-2</v>
      </c>
      <c r="T130" s="223">
        <v>3.6649214659685861E-2</v>
      </c>
      <c r="U130" s="222">
        <v>1.9750519750519752E-2</v>
      </c>
      <c r="V130" s="223">
        <v>9.947643979057591E-3</v>
      </c>
      <c r="W130" s="222">
        <v>2.0790020790020791E-3</v>
      </c>
      <c r="X130" s="130">
        <v>0</v>
      </c>
      <c r="Y130" s="223">
        <v>1.0471204188481676E-3</v>
      </c>
    </row>
    <row r="131" spans="2:25" s="4" customFormat="1" ht="15" hidden="1" customHeight="1" outlineLevel="1" x14ac:dyDescent="0.25">
      <c r="B131" s="52" t="s">
        <v>85</v>
      </c>
      <c r="C131" s="222">
        <v>1</v>
      </c>
      <c r="D131" s="130">
        <v>1</v>
      </c>
      <c r="E131" s="223">
        <v>1</v>
      </c>
      <c r="F131" s="222">
        <v>0.97765363128491622</v>
      </c>
      <c r="G131" s="130">
        <v>0.97742363877822047</v>
      </c>
      <c r="H131" s="223">
        <v>0.9775357385976855</v>
      </c>
      <c r="I131" s="222">
        <v>6.0055865921787709E-2</v>
      </c>
      <c r="J131" s="130">
        <v>0.85922974767596283</v>
      </c>
      <c r="K131" s="223">
        <v>0.4697072838665759</v>
      </c>
      <c r="L131" s="222">
        <v>0.82821229050279332</v>
      </c>
      <c r="M131" s="130">
        <v>0.11553784860557768</v>
      </c>
      <c r="N131" s="223">
        <v>0.4628999319264806</v>
      </c>
      <c r="O131" s="222">
        <v>1.2569832402234637E-2</v>
      </c>
      <c r="P131" s="130">
        <v>2.2576361221779549E-2</v>
      </c>
      <c r="Q131" s="223">
        <v>1.7699115044247787E-2</v>
      </c>
      <c r="R131" s="222">
        <v>9.7765363128491621E-3</v>
      </c>
      <c r="S131" s="130">
        <v>2.1248339973439574E-2</v>
      </c>
      <c r="T131" s="223">
        <v>1.5656909462219197E-2</v>
      </c>
      <c r="U131" s="222">
        <v>9.7765363128491621E-3</v>
      </c>
      <c r="V131" s="223">
        <v>4.7651463580667122E-3</v>
      </c>
      <c r="W131" s="222">
        <v>0</v>
      </c>
      <c r="X131" s="130">
        <v>0</v>
      </c>
      <c r="Y131" s="223">
        <v>0</v>
      </c>
    </row>
    <row r="132" spans="2:25" s="4" customFormat="1" ht="15" hidden="1" customHeight="1" outlineLevel="1" x14ac:dyDescent="0.25">
      <c r="B132" s="52" t="s">
        <v>86</v>
      </c>
      <c r="C132" s="222">
        <v>1</v>
      </c>
      <c r="D132" s="130">
        <v>1</v>
      </c>
      <c r="E132" s="223">
        <v>1</v>
      </c>
      <c r="F132" s="222">
        <v>0.97347480106100792</v>
      </c>
      <c r="G132" s="130">
        <v>0.9611273080660836</v>
      </c>
      <c r="H132" s="223">
        <v>0.96759259259259256</v>
      </c>
      <c r="I132" s="222">
        <v>0.11140583554376658</v>
      </c>
      <c r="J132" s="130">
        <v>0.81243926141885325</v>
      </c>
      <c r="K132" s="223">
        <v>0.44537037037037036</v>
      </c>
      <c r="L132" s="222">
        <v>0.77718832891246681</v>
      </c>
      <c r="M132" s="130">
        <v>0.14965986394557823</v>
      </c>
      <c r="N132" s="223">
        <v>0.47824074074074074</v>
      </c>
      <c r="O132" s="222">
        <v>1.1494252873563218E-2</v>
      </c>
      <c r="P132" s="130">
        <v>3.8872691933916424E-2</v>
      </c>
      <c r="Q132" s="223">
        <v>2.4537037037037038E-2</v>
      </c>
      <c r="R132" s="222">
        <v>1.1494252873563218E-2</v>
      </c>
      <c r="S132" s="130">
        <v>3.69290573372206E-2</v>
      </c>
      <c r="T132" s="223">
        <v>2.361111111111111E-2</v>
      </c>
      <c r="U132" s="222">
        <v>1.3262599469496022E-2</v>
      </c>
      <c r="V132" s="223">
        <v>6.9444444444444441E-3</v>
      </c>
      <c r="W132" s="222">
        <v>1.7683465959328027E-3</v>
      </c>
      <c r="X132" s="130">
        <v>0</v>
      </c>
      <c r="Y132" s="223">
        <v>9.2592592592592596E-4</v>
      </c>
    </row>
    <row r="133" spans="2:25" s="4" customFormat="1" ht="15" hidden="1" customHeight="1" outlineLevel="1" x14ac:dyDescent="0.25">
      <c r="B133" s="52" t="s">
        <v>87</v>
      </c>
      <c r="C133" s="222">
        <v>1</v>
      </c>
      <c r="D133" s="130">
        <v>1</v>
      </c>
      <c r="E133" s="223">
        <v>1</v>
      </c>
      <c r="F133" s="222">
        <v>0.95409604519774016</v>
      </c>
      <c r="G133" s="130">
        <v>0.86633546250295723</v>
      </c>
      <c r="H133" s="223">
        <v>0.90154412806346507</v>
      </c>
      <c r="I133" s="222">
        <v>0.2175141242937853</v>
      </c>
      <c r="J133" s="130">
        <v>0.72320794889992901</v>
      </c>
      <c r="K133" s="223">
        <v>0.52032865845020537</v>
      </c>
      <c r="L133" s="222">
        <v>0.64901129943502822</v>
      </c>
      <c r="M133" s="130">
        <v>9.7468653891648924E-2</v>
      </c>
      <c r="N133" s="223">
        <v>0.31874203144921376</v>
      </c>
      <c r="O133" s="222">
        <v>4.025423728813559E-2</v>
      </c>
      <c r="P133" s="130">
        <v>0.13224509108114502</v>
      </c>
      <c r="Q133" s="223">
        <v>9.5339283184587051E-2</v>
      </c>
      <c r="R133" s="222">
        <v>3.0720338983050849E-2</v>
      </c>
      <c r="S133" s="130">
        <v>0.12301868937780933</v>
      </c>
      <c r="T133" s="223">
        <v>8.5989516928743445E-2</v>
      </c>
      <c r="U133" s="222">
        <v>5.6497175141242938E-3</v>
      </c>
      <c r="V133" s="223">
        <v>2.2666100014166312E-3</v>
      </c>
      <c r="W133" s="222">
        <v>0</v>
      </c>
      <c r="X133" s="130">
        <v>1.4194464158977999E-3</v>
      </c>
      <c r="Y133" s="223">
        <v>8.499787505312367E-4</v>
      </c>
    </row>
    <row r="134" spans="2:25" s="4" customFormat="1" ht="15" hidden="1" customHeight="1" outlineLevel="1" x14ac:dyDescent="0.25">
      <c r="B134" s="52" t="s">
        <v>88</v>
      </c>
      <c r="C134" s="222">
        <v>1</v>
      </c>
      <c r="D134" s="130">
        <v>1</v>
      </c>
      <c r="E134" s="223">
        <v>1</v>
      </c>
      <c r="F134" s="222">
        <v>0.95749923005851556</v>
      </c>
      <c r="G134" s="130">
        <v>0.91598615916955017</v>
      </c>
      <c r="H134" s="223">
        <v>0.92885790679908331</v>
      </c>
      <c r="I134" s="222">
        <v>0.21096396673852788</v>
      </c>
      <c r="J134" s="130">
        <v>0.64816608996539793</v>
      </c>
      <c r="K134" s="223">
        <v>0.51260504201680668</v>
      </c>
      <c r="L134" s="222">
        <v>0.66368955959347087</v>
      </c>
      <c r="M134" s="130">
        <v>0.20484429065743945</v>
      </c>
      <c r="N134" s="223">
        <v>0.34711611917494273</v>
      </c>
      <c r="O134" s="222">
        <v>3.726516784724361E-2</v>
      </c>
      <c r="P134" s="130">
        <v>8.4013840830449826E-2</v>
      </c>
      <c r="Q134" s="223">
        <v>6.9518716577540107E-2</v>
      </c>
      <c r="R134" s="222">
        <v>2.9257776408992915E-2</v>
      </c>
      <c r="S134" s="130">
        <v>7.8477508650519029E-2</v>
      </c>
      <c r="T134" s="223">
        <v>6.3216195569136741E-2</v>
      </c>
      <c r="U134" s="222">
        <v>4.927625500461965E-3</v>
      </c>
      <c r="V134" s="223">
        <v>1.5278838808250573E-3</v>
      </c>
      <c r="W134" s="222">
        <v>3.0797659377887281E-4</v>
      </c>
      <c r="X134" s="130">
        <v>0</v>
      </c>
      <c r="Y134" s="223">
        <v>9.5492742551566079E-5</v>
      </c>
    </row>
    <row r="135" spans="2:25" s="4" customFormat="1" ht="15" hidden="1" customHeight="1" outlineLevel="1" x14ac:dyDescent="0.25">
      <c r="B135" s="52" t="s">
        <v>89</v>
      </c>
      <c r="C135" s="222">
        <v>1</v>
      </c>
      <c r="D135" s="130">
        <v>1</v>
      </c>
      <c r="E135" s="223">
        <v>1</v>
      </c>
      <c r="F135" s="222">
        <v>0.95547664572521174</v>
      </c>
      <c r="G135" s="130">
        <v>0.88311315336013785</v>
      </c>
      <c r="H135" s="223">
        <v>0.90804705882352943</v>
      </c>
      <c r="I135" s="222">
        <v>0.23518164435946462</v>
      </c>
      <c r="J135" s="130">
        <v>0.67561746122917865</v>
      </c>
      <c r="K135" s="223">
        <v>0.52385882352941171</v>
      </c>
      <c r="L135" s="222">
        <v>0.60038240917782026</v>
      </c>
      <c r="M135" s="130">
        <v>0.14417001723147616</v>
      </c>
      <c r="N135" s="223">
        <v>0.30136470588235292</v>
      </c>
      <c r="O135" s="222">
        <v>3.4963124829281614E-2</v>
      </c>
      <c r="P135" s="130">
        <v>0.11602527283170591</v>
      </c>
      <c r="Q135" s="223">
        <v>8.8094117647058823E-2</v>
      </c>
      <c r="R135" s="222">
        <v>2.3217700081944823E-2</v>
      </c>
      <c r="S135" s="130">
        <v>0.10841470419299254</v>
      </c>
      <c r="T135" s="223">
        <v>7.9058823529411765E-2</v>
      </c>
      <c r="U135" s="222">
        <v>8.4676317945916423E-3</v>
      </c>
      <c r="V135" s="223">
        <v>2.9176470588235296E-3</v>
      </c>
      <c r="W135" s="222">
        <v>1.0925976509150504E-3</v>
      </c>
      <c r="X135" s="130">
        <v>8.6157380815623207E-4</v>
      </c>
      <c r="Y135" s="223">
        <v>9.4117647058823532E-4</v>
      </c>
    </row>
    <row r="136" spans="2:25" s="4" customFormat="1" ht="15.75" collapsed="1" x14ac:dyDescent="0.25">
      <c r="B136" s="64">
        <v>2009</v>
      </c>
      <c r="C136" s="224">
        <v>1</v>
      </c>
      <c r="D136" s="87">
        <v>1</v>
      </c>
      <c r="E136" s="225">
        <v>1</v>
      </c>
      <c r="F136" s="224">
        <v>0.95252925082950113</v>
      </c>
      <c r="G136" s="87">
        <v>0.90945977277996759</v>
      </c>
      <c r="H136" s="225">
        <v>0.92507916402786572</v>
      </c>
      <c r="I136" s="224">
        <v>0.22440188602363351</v>
      </c>
      <c r="J136" s="87">
        <v>0.61483554701732301</v>
      </c>
      <c r="K136" s="225">
        <v>0.47324255858138065</v>
      </c>
      <c r="L136" s="224">
        <v>0.62110716572559521</v>
      </c>
      <c r="M136" s="87">
        <v>0.21789606174025372</v>
      </c>
      <c r="N136" s="225">
        <v>0.36412286257124765</v>
      </c>
      <c r="O136" s="224">
        <v>3.7429419640258456E-2</v>
      </c>
      <c r="P136" s="87">
        <v>9.0209002682918746E-2</v>
      </c>
      <c r="Q136" s="225">
        <v>7.1068186616001686E-2</v>
      </c>
      <c r="R136" s="224">
        <v>2.6922405262238779E-2</v>
      </c>
      <c r="S136" s="87">
        <v>8.345202212579908E-2</v>
      </c>
      <c r="T136" s="225">
        <v>6.2951234958834701E-2</v>
      </c>
      <c r="U136" s="224">
        <v>9.4010128645439194E-3</v>
      </c>
      <c r="V136" s="225">
        <v>3.4093308000844418E-3</v>
      </c>
      <c r="W136" s="224">
        <v>6.4031666569648994E-4</v>
      </c>
      <c r="X136" s="87">
        <v>3.3122453711370938E-4</v>
      </c>
      <c r="Y136" s="225">
        <v>4.4331855604813175E-4</v>
      </c>
    </row>
    <row r="137" spans="2:25" s="4" customFormat="1" ht="15" hidden="1" customHeight="1" outlineLevel="1" x14ac:dyDescent="0.25">
      <c r="B137" s="52" t="s">
        <v>78</v>
      </c>
      <c r="C137" s="222">
        <v>1</v>
      </c>
      <c r="D137" s="130">
        <v>1</v>
      </c>
      <c r="E137" s="223">
        <v>1</v>
      </c>
      <c r="F137" s="222">
        <v>0.93326673326673326</v>
      </c>
      <c r="G137" s="130">
        <v>0.87644942023190719</v>
      </c>
      <c r="H137" s="223">
        <v>0.89268989149057676</v>
      </c>
      <c r="I137" s="222">
        <v>0.18241758241758241</v>
      </c>
      <c r="J137" s="130">
        <v>0.58448620551779285</v>
      </c>
      <c r="K137" s="223">
        <v>0.46956025128498002</v>
      </c>
      <c r="L137" s="222">
        <v>0.66553446553446549</v>
      </c>
      <c r="M137" s="130">
        <v>0.2324670131947221</v>
      </c>
      <c r="N137" s="223">
        <v>0.35625356938892061</v>
      </c>
      <c r="O137" s="222">
        <v>5.9740259740259739E-2</v>
      </c>
      <c r="P137" s="130">
        <v>0.12355057976809276</v>
      </c>
      <c r="Q137" s="223">
        <v>0.10531125071387779</v>
      </c>
      <c r="R137" s="222">
        <v>3.3566433566433566E-2</v>
      </c>
      <c r="S137" s="130">
        <v>0.1140343862455018</v>
      </c>
      <c r="T137" s="223">
        <v>9.1033695031410622E-2</v>
      </c>
      <c r="U137" s="222">
        <v>6.5934065934065934E-3</v>
      </c>
      <c r="V137" s="223">
        <v>1.8846373500856653E-3</v>
      </c>
      <c r="W137" s="222">
        <v>3.996003996003996E-4</v>
      </c>
      <c r="X137" s="130">
        <v>0</v>
      </c>
      <c r="Y137" s="223">
        <v>1.1422044545973729E-4</v>
      </c>
    </row>
    <row r="138" spans="2:25" s="4" customFormat="1" ht="15" hidden="1" customHeight="1" outlineLevel="1" x14ac:dyDescent="0.25">
      <c r="B138" s="52" t="s">
        <v>79</v>
      </c>
      <c r="C138" s="222">
        <v>1</v>
      </c>
      <c r="D138" s="130">
        <v>1</v>
      </c>
      <c r="E138" s="223">
        <v>1</v>
      </c>
      <c r="F138" s="222">
        <v>0.9309925256387972</v>
      </c>
      <c r="G138" s="130">
        <v>0.89921128469588962</v>
      </c>
      <c r="H138" s="223">
        <v>0.90886530439833146</v>
      </c>
      <c r="I138" s="222">
        <v>0.15626629584564575</v>
      </c>
      <c r="J138" s="130">
        <v>0.60799332625511904</v>
      </c>
      <c r="K138" s="223">
        <v>0.4707745921115159</v>
      </c>
      <c r="L138" s="222">
        <v>0.63010603163566836</v>
      </c>
      <c r="M138" s="130">
        <v>0.23669042924313666</v>
      </c>
      <c r="N138" s="223">
        <v>0.35619620888114473</v>
      </c>
      <c r="O138" s="222">
        <v>5.0582304884408132E-2</v>
      </c>
      <c r="P138" s="130">
        <v>0.10078871530411042</v>
      </c>
      <c r="Q138" s="223">
        <v>8.5537779185807059E-2</v>
      </c>
      <c r="R138" s="222">
        <v>3.3721536589605423E-2</v>
      </c>
      <c r="S138" s="130">
        <v>9.3053238283027459E-2</v>
      </c>
      <c r="T138" s="223">
        <v>7.5030360631501133E-2</v>
      </c>
      <c r="U138" s="222">
        <v>1.703459064835738E-2</v>
      </c>
      <c r="V138" s="223">
        <v>5.1745076297586992E-3</v>
      </c>
      <c r="W138" s="222">
        <v>1.3905788284373371E-3</v>
      </c>
      <c r="X138" s="130">
        <v>0</v>
      </c>
      <c r="Y138" s="223">
        <v>4.2240878610275091E-4</v>
      </c>
    </row>
    <row r="139" spans="2:25" s="4" customFormat="1" ht="15" hidden="1" customHeight="1" outlineLevel="1" x14ac:dyDescent="0.25">
      <c r="B139" s="52" t="s">
        <v>80</v>
      </c>
      <c r="C139" s="222">
        <v>1</v>
      </c>
      <c r="D139" s="130">
        <v>1</v>
      </c>
      <c r="E139" s="223">
        <v>1</v>
      </c>
      <c r="F139" s="222">
        <v>0.9505468378506895</v>
      </c>
      <c r="G139" s="130">
        <v>0.91410129096325721</v>
      </c>
      <c r="H139" s="223">
        <v>0.92536874601852304</v>
      </c>
      <c r="I139" s="222">
        <v>0.15311459819305753</v>
      </c>
      <c r="J139" s="130">
        <v>0.57213789189956021</v>
      </c>
      <c r="K139" s="223">
        <v>0.44259322781398541</v>
      </c>
      <c r="L139" s="222">
        <v>0.71944840703756541</v>
      </c>
      <c r="M139" s="130">
        <v>0.25932756419350261</v>
      </c>
      <c r="N139" s="223">
        <v>0.40157788993972654</v>
      </c>
      <c r="O139" s="222">
        <v>3.9625931209383423E-2</v>
      </c>
      <c r="P139" s="130">
        <v>8.5898709036742807E-2</v>
      </c>
      <c r="Q139" s="223">
        <v>7.1593080805605919E-2</v>
      </c>
      <c r="R139" s="222">
        <v>2.4409573624980186E-2</v>
      </c>
      <c r="S139" s="130">
        <v>7.965668889204143E-2</v>
      </c>
      <c r="T139" s="223">
        <v>6.2576566864311262E-2</v>
      </c>
      <c r="U139" s="222">
        <v>8.8762085909018865E-3</v>
      </c>
      <c r="V139" s="223">
        <v>2.7441564169157643E-3</v>
      </c>
      <c r="W139" s="222">
        <v>9.5102234902520212E-4</v>
      </c>
      <c r="X139" s="130">
        <v>0</v>
      </c>
      <c r="Y139" s="223">
        <v>2.9401675895526043E-4</v>
      </c>
    </row>
    <row r="140" spans="2:25" s="4" customFormat="1" ht="15" hidden="1" customHeight="1" outlineLevel="1" x14ac:dyDescent="0.25">
      <c r="B140" s="52" t="s">
        <v>81</v>
      </c>
      <c r="C140" s="222">
        <v>1</v>
      </c>
      <c r="D140" s="130">
        <v>1</v>
      </c>
      <c r="E140" s="223">
        <v>1</v>
      </c>
      <c r="F140" s="222">
        <v>0.95726495726495731</v>
      </c>
      <c r="G140" s="130">
        <v>0.91195121951219515</v>
      </c>
      <c r="H140" s="223">
        <v>0.92841614906832293</v>
      </c>
      <c r="I140" s="222">
        <v>0.16709401709401708</v>
      </c>
      <c r="J140" s="130">
        <v>0.6504878048780488</v>
      </c>
      <c r="K140" s="223">
        <v>0.47484472049689441</v>
      </c>
      <c r="L140" s="222">
        <v>0.72008547008547008</v>
      </c>
      <c r="M140" s="130">
        <v>0.25024390243902439</v>
      </c>
      <c r="N140" s="223">
        <v>0.42096273291925468</v>
      </c>
      <c r="O140" s="222">
        <v>2.7777777777777776E-2</v>
      </c>
      <c r="P140" s="130">
        <v>8.6829268292682921E-2</v>
      </c>
      <c r="Q140" s="223">
        <v>6.5372670807453417E-2</v>
      </c>
      <c r="R140" s="222">
        <v>1.3247863247863248E-2</v>
      </c>
      <c r="S140" s="130">
        <v>8.0243902439024392E-2</v>
      </c>
      <c r="T140" s="223">
        <v>5.5900621118012424E-2</v>
      </c>
      <c r="U140" s="222">
        <v>1.1965811965811967E-2</v>
      </c>
      <c r="V140" s="223">
        <v>4.3478260869565218E-3</v>
      </c>
      <c r="W140" s="222">
        <v>2.9914529914529917E-3</v>
      </c>
      <c r="X140" s="130">
        <v>1.2195121951219512E-3</v>
      </c>
      <c r="Y140" s="223">
        <v>1.8633540372670807E-3</v>
      </c>
    </row>
    <row r="141" spans="2:25" s="4" customFormat="1" ht="15" hidden="1" customHeight="1" outlineLevel="1" x14ac:dyDescent="0.25">
      <c r="B141" s="52" t="s">
        <v>82</v>
      </c>
      <c r="C141" s="222">
        <v>1</v>
      </c>
      <c r="D141" s="130">
        <v>1</v>
      </c>
      <c r="E141" s="223">
        <v>1</v>
      </c>
      <c r="F141" s="222">
        <v>0.91608391608391604</v>
      </c>
      <c r="G141" s="130">
        <v>0.98857453754080526</v>
      </c>
      <c r="H141" s="223">
        <v>0.97136929460580912</v>
      </c>
      <c r="I141" s="222">
        <v>9.9650349650349648E-2</v>
      </c>
      <c r="J141" s="130">
        <v>0.8199129488574538</v>
      </c>
      <c r="K141" s="223">
        <v>0.64896265560165978</v>
      </c>
      <c r="L141" s="222">
        <v>0.70279720279720281</v>
      </c>
      <c r="M141" s="130">
        <v>0.19151251360174101</v>
      </c>
      <c r="N141" s="223">
        <v>0.31286307053941909</v>
      </c>
      <c r="O141" s="222">
        <v>4.3706293706293704E-2</v>
      </c>
      <c r="P141" s="130">
        <v>1.1425462459194777E-2</v>
      </c>
      <c r="Q141" s="223">
        <v>1.9087136929460582E-2</v>
      </c>
      <c r="R141" s="222">
        <v>3.8461538461538464E-2</v>
      </c>
      <c r="S141" s="130">
        <v>1.088139281828074E-2</v>
      </c>
      <c r="T141" s="223">
        <v>1.7427385892116183E-2</v>
      </c>
      <c r="U141" s="222">
        <v>4.0209790209790208E-2</v>
      </c>
      <c r="V141" s="223">
        <v>9.5435684647302912E-3</v>
      </c>
      <c r="W141" s="222">
        <v>0</v>
      </c>
      <c r="X141" s="130">
        <v>0</v>
      </c>
      <c r="Y141" s="223">
        <v>0</v>
      </c>
    </row>
    <row r="142" spans="2:25" s="4" customFormat="1" ht="15" hidden="1" customHeight="1" outlineLevel="1" x14ac:dyDescent="0.25">
      <c r="B142" s="52" t="s">
        <v>83</v>
      </c>
      <c r="C142" s="222">
        <v>1</v>
      </c>
      <c r="D142" s="130">
        <v>1</v>
      </c>
      <c r="E142" s="223">
        <v>1</v>
      </c>
      <c r="F142" s="222">
        <v>0.9758378799688231</v>
      </c>
      <c r="G142" s="130">
        <v>0.9642857142857143</v>
      </c>
      <c r="H142" s="223">
        <v>0.96958855098389984</v>
      </c>
      <c r="I142" s="222">
        <v>1.4029618082618862E-2</v>
      </c>
      <c r="J142" s="130">
        <v>0.77050264550264547</v>
      </c>
      <c r="K142" s="223">
        <v>0.42325581395348838</v>
      </c>
      <c r="L142" s="222">
        <v>0.4427123928293063</v>
      </c>
      <c r="M142" s="130">
        <v>0.23743386243386244</v>
      </c>
      <c r="N142" s="223">
        <v>0.33166368515205724</v>
      </c>
      <c r="O142" s="222">
        <v>1.2470771628994544E-2</v>
      </c>
      <c r="P142" s="130">
        <v>3.5714285714285712E-2</v>
      </c>
      <c r="Q142" s="223">
        <v>2.5044722719141325E-2</v>
      </c>
      <c r="R142" s="222">
        <v>6.2353858144972721E-3</v>
      </c>
      <c r="S142" s="130">
        <v>3.2407407407407406E-2</v>
      </c>
      <c r="T142" s="223">
        <v>2.039355992844365E-2</v>
      </c>
      <c r="U142" s="222">
        <v>1.1691348402182385E-2</v>
      </c>
      <c r="V142" s="223">
        <v>5.3667262969588547E-3</v>
      </c>
      <c r="W142" s="222">
        <v>0</v>
      </c>
      <c r="X142" s="130">
        <v>0</v>
      </c>
      <c r="Y142" s="223">
        <v>0</v>
      </c>
    </row>
    <row r="143" spans="2:25" s="4" customFormat="1" ht="15" hidden="1" customHeight="1" outlineLevel="1" x14ac:dyDescent="0.25">
      <c r="B143" s="52" t="s">
        <v>84</v>
      </c>
      <c r="C143" s="222">
        <v>1</v>
      </c>
      <c r="D143" s="130">
        <v>1</v>
      </c>
      <c r="E143" s="223">
        <v>1</v>
      </c>
      <c r="F143" s="222">
        <v>0.96761133603238869</v>
      </c>
      <c r="G143" s="130">
        <v>0.95564516129032262</v>
      </c>
      <c r="H143" s="223">
        <v>0.96121734446539187</v>
      </c>
      <c r="I143" s="222">
        <v>2.197802197802198E-2</v>
      </c>
      <c r="J143" s="130">
        <v>0.75907258064516125</v>
      </c>
      <c r="K143" s="223">
        <v>0.41583625100996496</v>
      </c>
      <c r="L143" s="222">
        <v>0.56969346443030655</v>
      </c>
      <c r="M143" s="130">
        <v>0.20110887096774194</v>
      </c>
      <c r="N143" s="223">
        <v>0.37274441152706705</v>
      </c>
      <c r="O143" s="222">
        <v>2.7183342972816656E-2</v>
      </c>
      <c r="P143" s="130">
        <v>4.4354838709677422E-2</v>
      </c>
      <c r="Q143" s="223">
        <v>3.6358739563695126E-2</v>
      </c>
      <c r="R143" s="222">
        <v>2.197802197802198E-2</v>
      </c>
      <c r="S143" s="130">
        <v>4.0826612903225805E-2</v>
      </c>
      <c r="T143" s="223">
        <v>3.2049555615405331E-2</v>
      </c>
      <c r="U143" s="222">
        <v>4.048582995951417E-3</v>
      </c>
      <c r="V143" s="223">
        <v>1.8852679773767843E-3</v>
      </c>
      <c r="W143" s="222">
        <v>1.1567379988432619E-3</v>
      </c>
      <c r="X143" s="130">
        <v>0</v>
      </c>
      <c r="Y143" s="223">
        <v>5.3864799353622406E-4</v>
      </c>
    </row>
    <row r="144" spans="2:25" s="4" customFormat="1" ht="15" hidden="1" customHeight="1" outlineLevel="1" x14ac:dyDescent="0.25">
      <c r="B144" s="52" t="s">
        <v>85</v>
      </c>
      <c r="C144" s="222">
        <v>1</v>
      </c>
      <c r="D144" s="130">
        <v>1</v>
      </c>
      <c r="E144" s="223">
        <v>1</v>
      </c>
      <c r="F144" s="222">
        <v>0.98568019093078763</v>
      </c>
      <c r="G144" s="130">
        <v>0.98548249359521778</v>
      </c>
      <c r="H144" s="223">
        <v>0.98558484349258646</v>
      </c>
      <c r="I144" s="222">
        <v>5.6483691328560064E-2</v>
      </c>
      <c r="J144" s="130">
        <v>0.71391972672929116</v>
      </c>
      <c r="K144" s="223">
        <v>0.37355848434925865</v>
      </c>
      <c r="L144" s="222">
        <v>0.56245027844073192</v>
      </c>
      <c r="M144" s="130">
        <v>0.23911187019641333</v>
      </c>
      <c r="N144" s="223">
        <v>0.40650741350906094</v>
      </c>
      <c r="O144" s="222">
        <v>6.3643595863166272E-3</v>
      </c>
      <c r="P144" s="130">
        <v>1.4517506404782237E-2</v>
      </c>
      <c r="Q144" s="223">
        <v>1.029654036243822E-2</v>
      </c>
      <c r="R144" s="222">
        <v>7.1599045346062056E-3</v>
      </c>
      <c r="S144" s="130">
        <v>1.3663535439795047E-2</v>
      </c>
      <c r="T144" s="223">
        <v>1.029654036243822E-2</v>
      </c>
      <c r="U144" s="222">
        <v>7.955449482895784E-3</v>
      </c>
      <c r="V144" s="223">
        <v>4.1186161449752881E-3</v>
      </c>
      <c r="W144" s="222">
        <v>0</v>
      </c>
      <c r="X144" s="130">
        <v>0</v>
      </c>
      <c r="Y144" s="223">
        <v>0</v>
      </c>
    </row>
    <row r="145" spans="2:25" s="4" customFormat="1" ht="15" hidden="1" customHeight="1" outlineLevel="1" x14ac:dyDescent="0.25">
      <c r="B145" s="52" t="s">
        <v>86</v>
      </c>
      <c r="C145" s="222">
        <v>1</v>
      </c>
      <c r="D145" s="130">
        <v>1</v>
      </c>
      <c r="E145" s="223">
        <v>1</v>
      </c>
      <c r="F145" s="222">
        <v>0.97280593325092712</v>
      </c>
      <c r="G145" s="130">
        <v>0.9885057471264368</v>
      </c>
      <c r="H145" s="223">
        <v>0.98030351953503392</v>
      </c>
      <c r="I145" s="222">
        <v>0.14215080346106304</v>
      </c>
      <c r="J145" s="130">
        <v>0.7795807978363759</v>
      </c>
      <c r="K145" s="223">
        <v>0.44656118824669033</v>
      </c>
      <c r="L145" s="222">
        <v>0.50247218788627934</v>
      </c>
      <c r="M145" s="130">
        <v>0.20216362407031779</v>
      </c>
      <c r="N145" s="223">
        <v>0.35905715208266065</v>
      </c>
      <c r="O145" s="222">
        <v>1.9777503090234856E-2</v>
      </c>
      <c r="P145" s="130">
        <v>1.1494252873563218E-2</v>
      </c>
      <c r="Q145" s="223">
        <v>1.5821762996448177E-2</v>
      </c>
      <c r="R145" s="222">
        <v>1.9159456118665017E-2</v>
      </c>
      <c r="S145" s="130">
        <v>1.0141987829614604E-2</v>
      </c>
      <c r="T145" s="223">
        <v>1.4853083629318696E-2</v>
      </c>
      <c r="U145" s="222">
        <v>6.798516687268232E-3</v>
      </c>
      <c r="V145" s="223">
        <v>3.551824346141427E-3</v>
      </c>
      <c r="W145" s="222">
        <v>6.1804697156983925E-4</v>
      </c>
      <c r="X145" s="130">
        <v>0</v>
      </c>
      <c r="Y145" s="223">
        <v>3.2289312237649337E-4</v>
      </c>
    </row>
    <row r="146" spans="2:25" s="4" customFormat="1" ht="15" hidden="1" customHeight="1" outlineLevel="1" x14ac:dyDescent="0.25">
      <c r="B146" s="52" t="s">
        <v>87</v>
      </c>
      <c r="C146" s="222">
        <v>1</v>
      </c>
      <c r="D146" s="130">
        <v>1</v>
      </c>
      <c r="E146" s="223">
        <v>1</v>
      </c>
      <c r="F146" s="222">
        <v>0.96033311417926803</v>
      </c>
      <c r="G146" s="130">
        <v>0.8404655326768129</v>
      </c>
      <c r="H146" s="223">
        <v>0.89436342136381553</v>
      </c>
      <c r="I146" s="222">
        <v>0.2941047556432172</v>
      </c>
      <c r="J146" s="130">
        <v>0.50313339301700988</v>
      </c>
      <c r="K146" s="223">
        <v>0.40914465904611746</v>
      </c>
      <c r="L146" s="222">
        <v>0.44159544159544162</v>
      </c>
      <c r="M146" s="130">
        <v>0.25049239033124443</v>
      </c>
      <c r="N146" s="223">
        <v>0.33642096964919194</v>
      </c>
      <c r="O146" s="222">
        <v>2.7832566294104754E-2</v>
      </c>
      <c r="P146" s="130">
        <v>0.1595344673231871</v>
      </c>
      <c r="Q146" s="223">
        <v>0.10031533307055578</v>
      </c>
      <c r="R146" s="222">
        <v>2.081963620425159E-2</v>
      </c>
      <c r="S146" s="130">
        <v>0.14807520143240824</v>
      </c>
      <c r="T146" s="223">
        <v>9.0855340953882535E-2</v>
      </c>
      <c r="U146" s="222">
        <v>1.0738549200087662E-2</v>
      </c>
      <c r="V146" s="223">
        <v>4.8285376428852979E-3</v>
      </c>
      <c r="W146" s="222">
        <v>1.0957703265395574E-3</v>
      </c>
      <c r="X146" s="130">
        <v>0</v>
      </c>
      <c r="Y146" s="223">
        <v>4.9270792274339775E-4</v>
      </c>
    </row>
    <row r="147" spans="2:25" s="4" customFormat="1" ht="15" hidden="1" customHeight="1" outlineLevel="1" x14ac:dyDescent="0.25">
      <c r="B147" s="52" t="s">
        <v>88</v>
      </c>
      <c r="C147" s="222">
        <v>1</v>
      </c>
      <c r="D147" s="130">
        <v>1</v>
      </c>
      <c r="E147" s="223">
        <v>1</v>
      </c>
      <c r="F147" s="222">
        <v>0.96446612088486328</v>
      </c>
      <c r="G147" s="130">
        <v>0.92749878895527205</v>
      </c>
      <c r="H147" s="223">
        <v>0.93920670822529928</v>
      </c>
      <c r="I147" s="222">
        <v>0.22121581605991988</v>
      </c>
      <c r="J147" s="130">
        <v>0.56426610689488133</v>
      </c>
      <c r="K147" s="223">
        <v>0.45561869035140951</v>
      </c>
      <c r="L147" s="222">
        <v>0.54311095627939387</v>
      </c>
      <c r="M147" s="130">
        <v>0.29073147101566282</v>
      </c>
      <c r="N147" s="223">
        <v>0.37066254758095657</v>
      </c>
      <c r="O147" s="222">
        <v>2.7521337746037277E-2</v>
      </c>
      <c r="P147" s="130">
        <v>7.2501211044727912E-2</v>
      </c>
      <c r="Q147" s="223">
        <v>5.8255640756881999E-2</v>
      </c>
      <c r="R147" s="222">
        <v>2.3515067061487545E-2</v>
      </c>
      <c r="S147" s="130">
        <v>6.7091877926691426E-2</v>
      </c>
      <c r="T147" s="223">
        <v>5.3290671374193195E-2</v>
      </c>
      <c r="U147" s="222">
        <v>8.0125413690994608E-3</v>
      </c>
      <c r="V147" s="223">
        <v>2.5376510178187236E-3</v>
      </c>
      <c r="W147" s="222">
        <v>0</v>
      </c>
      <c r="X147" s="130">
        <v>0</v>
      </c>
      <c r="Y147" s="223">
        <v>0</v>
      </c>
    </row>
    <row r="148" spans="2:25" s="4" customFormat="1" ht="15" hidden="1" customHeight="1" outlineLevel="1" x14ac:dyDescent="0.25">
      <c r="B148" s="52" t="s">
        <v>89</v>
      </c>
      <c r="C148" s="222">
        <v>1</v>
      </c>
      <c r="D148" s="130">
        <v>1</v>
      </c>
      <c r="E148" s="223">
        <v>1</v>
      </c>
      <c r="F148" s="222">
        <v>0.92881002087682674</v>
      </c>
      <c r="G148" s="130">
        <v>0.87203398611542848</v>
      </c>
      <c r="H148" s="223">
        <v>0.89086628349837271</v>
      </c>
      <c r="I148" s="222">
        <v>0.2127348643006263</v>
      </c>
      <c r="J148" s="130">
        <v>0.55030566780644496</v>
      </c>
      <c r="K148" s="223">
        <v>0.43833529533965793</v>
      </c>
      <c r="L148" s="222">
        <v>0.6008350730688935</v>
      </c>
      <c r="M148" s="130">
        <v>0.23883535384934204</v>
      </c>
      <c r="N148" s="223">
        <v>0.35890866283498374</v>
      </c>
      <c r="O148" s="222">
        <v>6.430062630480167E-2</v>
      </c>
      <c r="P148" s="130">
        <v>0.12796601388457154</v>
      </c>
      <c r="Q148" s="223">
        <v>0.10684855619416937</v>
      </c>
      <c r="R148" s="222">
        <v>5.1356993736951982E-2</v>
      </c>
      <c r="S148" s="130">
        <v>0.11895140399958554</v>
      </c>
      <c r="T148" s="223">
        <v>9.65307111695866E-2</v>
      </c>
      <c r="U148" s="222">
        <v>6.4718162839248437E-3</v>
      </c>
      <c r="V148" s="223">
        <v>2.1466657433695728E-3</v>
      </c>
      <c r="W148" s="222">
        <v>4.1753653444676412E-4</v>
      </c>
      <c r="X148" s="130">
        <v>0</v>
      </c>
      <c r="Y148" s="223">
        <v>1.3849456408835954E-4</v>
      </c>
    </row>
    <row r="149" spans="2:25" s="4" customFormat="1" ht="15.75" collapsed="1" x14ac:dyDescent="0.25">
      <c r="B149" s="64">
        <v>2008</v>
      </c>
      <c r="C149" s="224">
        <v>1</v>
      </c>
      <c r="D149" s="87">
        <v>1</v>
      </c>
      <c r="E149" s="225">
        <v>1</v>
      </c>
      <c r="F149" s="224">
        <v>0.94956054687500002</v>
      </c>
      <c r="G149" s="87">
        <v>0.90355368262154856</v>
      </c>
      <c r="H149" s="225">
        <v>0.91919804076211031</v>
      </c>
      <c r="I149" s="224">
        <v>0.17612304687499999</v>
      </c>
      <c r="J149" s="87">
        <v>0.59545883388892384</v>
      </c>
      <c r="K149" s="225">
        <v>0.45286621559918644</v>
      </c>
      <c r="L149" s="224">
        <v>0.60219726562499998</v>
      </c>
      <c r="M149" s="87">
        <v>0.24786464557519342</v>
      </c>
      <c r="N149" s="225">
        <v>0.36835332696857748</v>
      </c>
      <c r="O149" s="224">
        <v>3.9697265624999999E-2</v>
      </c>
      <c r="P149" s="87">
        <v>9.6383420340901943E-2</v>
      </c>
      <c r="Q149" s="225">
        <v>7.7107633556099786E-2</v>
      </c>
      <c r="R149" s="224">
        <v>2.7612304687499999E-2</v>
      </c>
      <c r="S149" s="87">
        <v>8.9213158060255357E-2</v>
      </c>
      <c r="T149" s="225">
        <v>6.8266157486198159E-2</v>
      </c>
      <c r="U149" s="224">
        <v>9.9365234375000007E-3</v>
      </c>
      <c r="V149" s="225">
        <v>3.3788551741314185E-3</v>
      </c>
      <c r="W149" s="224">
        <v>8.0566406249999996E-4</v>
      </c>
      <c r="X149" s="87">
        <v>6.2897037549531414E-5</v>
      </c>
      <c r="Y149" s="225">
        <v>3.1547050765846164E-4</v>
      </c>
    </row>
    <row r="150" spans="2:25" s="4" customFormat="1" ht="15" hidden="1" customHeight="1" outlineLevel="1" x14ac:dyDescent="0.25">
      <c r="B150" s="52" t="s">
        <v>78</v>
      </c>
      <c r="C150" s="222">
        <v>1</v>
      </c>
      <c r="D150" s="130">
        <v>1</v>
      </c>
      <c r="E150" s="223">
        <v>1</v>
      </c>
      <c r="F150" s="222">
        <v>0.93510681176944777</v>
      </c>
      <c r="G150" s="130">
        <v>0.86757159410693596</v>
      </c>
      <c r="H150" s="223">
        <v>0.88723304388641167</v>
      </c>
      <c r="I150" s="222">
        <v>0.22087867795243854</v>
      </c>
      <c r="J150" s="130">
        <v>0.5495778844562158</v>
      </c>
      <c r="K150" s="223">
        <v>0.45388406477352733</v>
      </c>
      <c r="L150" s="222">
        <v>0.62696493349455862</v>
      </c>
      <c r="M150" s="130">
        <v>0.26634663135242509</v>
      </c>
      <c r="N150" s="223">
        <v>0.3713330204177423</v>
      </c>
      <c r="O150" s="222">
        <v>5.5018137847642083E-2</v>
      </c>
      <c r="P150" s="130">
        <v>0.13242840589306407</v>
      </c>
      <c r="Q150" s="223">
        <v>0.10989204412109833</v>
      </c>
      <c r="R150" s="222">
        <v>2.8415961305925032E-2</v>
      </c>
      <c r="S150" s="130">
        <v>0.12439993378579706</v>
      </c>
      <c r="T150" s="223">
        <v>9.6456230931706174E-2</v>
      </c>
      <c r="U150" s="222">
        <v>8.0612656187021361E-3</v>
      </c>
      <c r="V150" s="223">
        <v>2.3468669326449192E-3</v>
      </c>
      <c r="W150" s="222">
        <v>1.8137847642079807E-3</v>
      </c>
      <c r="X150" s="130">
        <v>0</v>
      </c>
      <c r="Y150" s="223">
        <v>5.2804505984510683E-4</v>
      </c>
    </row>
    <row r="151" spans="2:25" s="4" customFormat="1" ht="15" hidden="1" customHeight="1" outlineLevel="1" x14ac:dyDescent="0.25">
      <c r="B151" s="52" t="s">
        <v>79</v>
      </c>
      <c r="C151" s="222">
        <v>1</v>
      </c>
      <c r="D151" s="130">
        <v>1</v>
      </c>
      <c r="E151" s="223">
        <v>1</v>
      </c>
      <c r="F151" s="222">
        <v>0.95305313243457568</v>
      </c>
      <c r="G151" s="130">
        <v>0.87673697890632807</v>
      </c>
      <c r="H151" s="223">
        <v>0.90624233505028207</v>
      </c>
      <c r="I151" s="222">
        <v>0.22283901665344966</v>
      </c>
      <c r="J151" s="130">
        <v>0.60681795461361587</v>
      </c>
      <c r="K151" s="223">
        <v>0.45836399313220505</v>
      </c>
      <c r="L151" s="222">
        <v>0.62696272799365582</v>
      </c>
      <c r="M151" s="130">
        <v>0.22733180045986204</v>
      </c>
      <c r="N151" s="223">
        <v>0.3818371351483934</v>
      </c>
      <c r="O151" s="222">
        <v>3.8382236320380653E-2</v>
      </c>
      <c r="P151" s="130">
        <v>0.1232630210936719</v>
      </c>
      <c r="Q151" s="223">
        <v>9.0446406671572235E-2</v>
      </c>
      <c r="R151" s="222">
        <v>2.8231562252180809E-2</v>
      </c>
      <c r="S151" s="130">
        <v>0.11566530040987703</v>
      </c>
      <c r="T151" s="223">
        <v>8.1861662987490799E-2</v>
      </c>
      <c r="U151" s="222">
        <v>7.4544012688342589E-3</v>
      </c>
      <c r="V151" s="223">
        <v>2.8820210939416238E-3</v>
      </c>
      <c r="W151" s="222">
        <v>1.1102299762093576E-3</v>
      </c>
      <c r="X151" s="130">
        <v>0</v>
      </c>
      <c r="Y151" s="223">
        <v>4.292371842040716E-4</v>
      </c>
    </row>
    <row r="152" spans="2:25" s="4" customFormat="1" ht="15" hidden="1" customHeight="1" outlineLevel="1" x14ac:dyDescent="0.25">
      <c r="B152" s="52" t="s">
        <v>80</v>
      </c>
      <c r="C152" s="222">
        <v>1</v>
      </c>
      <c r="D152" s="130">
        <v>1</v>
      </c>
      <c r="E152" s="223">
        <v>1</v>
      </c>
      <c r="F152" s="222">
        <v>0.96238300935925125</v>
      </c>
      <c r="G152" s="130">
        <v>0.86237490972867015</v>
      </c>
      <c r="H152" s="223">
        <v>0.89881303692045378</v>
      </c>
      <c r="I152" s="222">
        <v>0.17530597552195826</v>
      </c>
      <c r="J152" s="130">
        <v>0.57247498194573399</v>
      </c>
      <c r="K152" s="223">
        <v>0.42776575513148402</v>
      </c>
      <c r="L152" s="222">
        <v>0.69636429085673146</v>
      </c>
      <c r="M152" s="130">
        <v>0.23635613329206645</v>
      </c>
      <c r="N152" s="223">
        <v>0.4039609154698669</v>
      </c>
      <c r="O152" s="222">
        <v>2.9697624190064796E-2</v>
      </c>
      <c r="P152" s="130">
        <v>0.13731558856907047</v>
      </c>
      <c r="Q152" s="223">
        <v>9.8104793756967665E-2</v>
      </c>
      <c r="R152" s="222">
        <v>1.6558675305975521E-2</v>
      </c>
      <c r="S152" s="130">
        <v>0.12864954090580832</v>
      </c>
      <c r="T152" s="223">
        <v>8.780903665814152E-2</v>
      </c>
      <c r="U152" s="222">
        <v>7.0194384449244057E-3</v>
      </c>
      <c r="V152" s="223">
        <v>2.5575447570332483E-3</v>
      </c>
      <c r="W152" s="222">
        <v>8.9992800575953926E-4</v>
      </c>
      <c r="X152" s="130">
        <v>3.0950170225936243E-4</v>
      </c>
      <c r="Y152" s="223">
        <v>5.2462456554528162E-4</v>
      </c>
    </row>
    <row r="153" spans="2:25" s="4" customFormat="1" ht="15" hidden="1" customHeight="1" outlineLevel="1" x14ac:dyDescent="0.25">
      <c r="B153" s="52" t="s">
        <v>81</v>
      </c>
      <c r="C153" s="222">
        <v>1</v>
      </c>
      <c r="D153" s="130">
        <v>1</v>
      </c>
      <c r="E153" s="223">
        <v>1</v>
      </c>
      <c r="F153" s="222">
        <v>0.96554519659505478</v>
      </c>
      <c r="G153" s="130">
        <v>0.93707865168539328</v>
      </c>
      <c r="H153" s="223">
        <v>0.94661776691116539</v>
      </c>
      <c r="I153" s="222">
        <v>0.25172274017024726</v>
      </c>
      <c r="J153" s="130">
        <v>0.68314606741573036</v>
      </c>
      <c r="K153" s="223">
        <v>0.53857647378429774</v>
      </c>
      <c r="L153" s="222">
        <v>0.68220510741791651</v>
      </c>
      <c r="M153" s="130">
        <v>0.20163432073544432</v>
      </c>
      <c r="N153" s="223">
        <v>0.36267318663406684</v>
      </c>
      <c r="O153" s="222">
        <v>2.7158492095662748E-2</v>
      </c>
      <c r="P153" s="130">
        <v>6.1695607763023491E-2</v>
      </c>
      <c r="Q153" s="223">
        <v>5.0122249388753058E-2</v>
      </c>
      <c r="R153" s="222">
        <v>2.188893392784759E-2</v>
      </c>
      <c r="S153" s="130">
        <v>5.7814096016343207E-2</v>
      </c>
      <c r="T153" s="223">
        <v>4.5775604455311057E-2</v>
      </c>
      <c r="U153" s="222">
        <v>5.6749087961086341E-3</v>
      </c>
      <c r="V153" s="223">
        <v>1.9016571583808748E-3</v>
      </c>
      <c r="W153" s="222">
        <v>1.6214025131738954E-3</v>
      </c>
      <c r="X153" s="130">
        <v>1.2257405515832482E-3</v>
      </c>
      <c r="Y153" s="223">
        <v>1.3583265417006249E-3</v>
      </c>
    </row>
    <row r="154" spans="2:25" s="4" customFormat="1" ht="15" hidden="1" customHeight="1" outlineLevel="1" x14ac:dyDescent="0.25">
      <c r="B154" s="52" t="s">
        <v>82</v>
      </c>
      <c r="C154" s="222">
        <v>1</v>
      </c>
      <c r="D154" s="130">
        <v>1</v>
      </c>
      <c r="E154" s="223">
        <v>1</v>
      </c>
      <c r="F154" s="222">
        <v>0.96829971181556196</v>
      </c>
      <c r="G154" s="130">
        <v>0.99457326097681298</v>
      </c>
      <c r="H154" s="223">
        <v>0.99073294018534119</v>
      </c>
      <c r="I154" s="222">
        <v>0.45821325648414984</v>
      </c>
      <c r="J154" s="130">
        <v>0.91859891465219534</v>
      </c>
      <c r="K154" s="223">
        <v>0.85130581297388375</v>
      </c>
      <c r="L154" s="222">
        <v>0.31700288184438041</v>
      </c>
      <c r="M154" s="130">
        <v>9.9654662062160823E-2</v>
      </c>
      <c r="N154" s="223">
        <v>0.13142375737152484</v>
      </c>
      <c r="O154" s="222">
        <v>1.1527377521613832E-2</v>
      </c>
      <c r="P154" s="130">
        <v>5.4267390231869756E-3</v>
      </c>
      <c r="Q154" s="223">
        <v>6.3184498736310029E-3</v>
      </c>
      <c r="R154" s="222">
        <v>2.881844380403458E-3</v>
      </c>
      <c r="S154" s="130">
        <v>4.9333991119881598E-3</v>
      </c>
      <c r="T154" s="223">
        <v>4.6335299073294017E-3</v>
      </c>
      <c r="U154" s="222">
        <v>1.7291066282420751E-2</v>
      </c>
      <c r="V154" s="223">
        <v>2.527379949452401E-3</v>
      </c>
      <c r="W154" s="222">
        <v>2.881844380403458E-3</v>
      </c>
      <c r="X154" s="130">
        <v>0</v>
      </c>
      <c r="Y154" s="223">
        <v>4.2122999157540015E-4</v>
      </c>
    </row>
    <row r="155" spans="2:25" s="4" customFormat="1" ht="15" hidden="1" customHeight="1" outlineLevel="1" x14ac:dyDescent="0.25">
      <c r="B155" s="52" t="s">
        <v>83</v>
      </c>
      <c r="C155" s="222">
        <v>1</v>
      </c>
      <c r="D155" s="130">
        <v>1</v>
      </c>
      <c r="E155" s="223">
        <v>1</v>
      </c>
      <c r="F155" s="222">
        <v>0.85185185185185186</v>
      </c>
      <c r="G155" s="130">
        <v>0.98081534772182255</v>
      </c>
      <c r="H155" s="223">
        <v>0.95792241946088097</v>
      </c>
      <c r="I155" s="222">
        <v>0.45555555555555555</v>
      </c>
      <c r="J155" s="130">
        <v>0.69864108713029571</v>
      </c>
      <c r="K155" s="223">
        <v>0.65548980933596324</v>
      </c>
      <c r="L155" s="222">
        <v>0.28518518518518521</v>
      </c>
      <c r="M155" s="130">
        <v>0.2478017585931255</v>
      </c>
      <c r="N155" s="223">
        <v>0.25443786982248523</v>
      </c>
      <c r="O155" s="222">
        <v>0.12962962962962962</v>
      </c>
      <c r="P155" s="130">
        <v>1.9184652278177457E-2</v>
      </c>
      <c r="Q155" s="223">
        <v>3.879026955950033E-2</v>
      </c>
      <c r="R155" s="222">
        <v>0.12222222222222222</v>
      </c>
      <c r="S155" s="130">
        <v>1.7585931254996003E-2</v>
      </c>
      <c r="T155" s="223">
        <v>3.6160420775805391E-2</v>
      </c>
      <c r="U155" s="222">
        <v>1.8518518518518517E-2</v>
      </c>
      <c r="V155" s="223">
        <v>3.2873109796186721E-3</v>
      </c>
      <c r="W155" s="222">
        <v>0</v>
      </c>
      <c r="X155" s="130">
        <v>0</v>
      </c>
      <c r="Y155" s="223">
        <v>0</v>
      </c>
    </row>
    <row r="156" spans="2:25" s="4" customFormat="1" ht="15" hidden="1" customHeight="1" outlineLevel="1" x14ac:dyDescent="0.25">
      <c r="B156" s="52" t="s">
        <v>84</v>
      </c>
      <c r="C156" s="222">
        <v>1</v>
      </c>
      <c r="D156" s="130">
        <v>1</v>
      </c>
      <c r="E156" s="223">
        <v>1</v>
      </c>
      <c r="F156" s="222">
        <v>0.94359756097560976</v>
      </c>
      <c r="G156" s="130">
        <v>0.93808962264150941</v>
      </c>
      <c r="H156" s="223">
        <v>0.93962585034013602</v>
      </c>
      <c r="I156" s="222">
        <v>0.2301829268292683</v>
      </c>
      <c r="J156" s="130">
        <v>0.81721698113207553</v>
      </c>
      <c r="K156" s="223">
        <v>0.65348639455782309</v>
      </c>
      <c r="L156" s="222">
        <v>0.66920731707317072</v>
      </c>
      <c r="M156" s="130">
        <v>9.0212264150943397E-2</v>
      </c>
      <c r="N156" s="223">
        <v>0.25170068027210885</v>
      </c>
      <c r="O156" s="222">
        <v>4.878048780487805E-2</v>
      </c>
      <c r="P156" s="130">
        <v>6.1910377358490566E-2</v>
      </c>
      <c r="Q156" s="223">
        <v>5.8248299319727893E-2</v>
      </c>
      <c r="R156" s="222">
        <v>3.9634146341463415E-2</v>
      </c>
      <c r="S156" s="130">
        <v>5.7783018867924529E-2</v>
      </c>
      <c r="T156" s="223">
        <v>5.2721088435374153E-2</v>
      </c>
      <c r="U156" s="222">
        <v>7.621951219512195E-3</v>
      </c>
      <c r="V156" s="223">
        <v>2.1258503401360546E-3</v>
      </c>
      <c r="W156" s="222">
        <v>0</v>
      </c>
      <c r="X156" s="130">
        <v>0</v>
      </c>
      <c r="Y156" s="223">
        <v>0</v>
      </c>
    </row>
    <row r="157" spans="2:25" s="4" customFormat="1" ht="15" hidden="1" customHeight="1" outlineLevel="1" x14ac:dyDescent="0.25">
      <c r="B157" s="52" t="s">
        <v>85</v>
      </c>
      <c r="C157" s="222">
        <v>1</v>
      </c>
      <c r="D157" s="130">
        <v>1</v>
      </c>
      <c r="E157" s="223">
        <v>1</v>
      </c>
      <c r="F157" s="222">
        <v>0.83096085409252674</v>
      </c>
      <c r="G157" s="130">
        <v>0.98633702016916069</v>
      </c>
      <c r="H157" s="223">
        <v>0.94473558837541682</v>
      </c>
      <c r="I157" s="222">
        <v>0.23309608540925267</v>
      </c>
      <c r="J157" s="130">
        <v>0.90045543266102801</v>
      </c>
      <c r="K157" s="223">
        <v>0.7217722725107194</v>
      </c>
      <c r="L157" s="222">
        <v>0.57117437722419928</v>
      </c>
      <c r="M157" s="130">
        <v>4.098893949251789E-2</v>
      </c>
      <c r="N157" s="223">
        <v>0.18294425917103382</v>
      </c>
      <c r="O157" s="222">
        <v>3.5587188612099648E-2</v>
      </c>
      <c r="P157" s="130">
        <v>9.7592713077423558E-3</v>
      </c>
      <c r="Q157" s="223">
        <v>1.6674606955693186E-2</v>
      </c>
      <c r="R157" s="222">
        <v>1.4234875444839857E-2</v>
      </c>
      <c r="S157" s="130">
        <v>9.108653220559532E-3</v>
      </c>
      <c r="T157" s="223">
        <v>1.0481181515007145E-2</v>
      </c>
      <c r="U157" s="222">
        <v>0.13345195729537365</v>
      </c>
      <c r="V157" s="223">
        <v>3.5731300619342543E-2</v>
      </c>
      <c r="W157" s="222">
        <v>0</v>
      </c>
      <c r="X157" s="130">
        <v>3.9037085230969422E-3</v>
      </c>
      <c r="Y157" s="223">
        <v>2.8585040495474035E-3</v>
      </c>
    </row>
    <row r="158" spans="2:25" s="4" customFormat="1" ht="15" hidden="1" customHeight="1" outlineLevel="1" x14ac:dyDescent="0.25">
      <c r="B158" s="52" t="s">
        <v>86</v>
      </c>
      <c r="C158" s="222">
        <v>1</v>
      </c>
      <c r="D158" s="130">
        <v>1</v>
      </c>
      <c r="E158" s="223">
        <v>1</v>
      </c>
      <c r="F158" s="222">
        <v>0.98270440251572322</v>
      </c>
      <c r="G158" s="130">
        <v>0.97805413313825895</v>
      </c>
      <c r="H158" s="223">
        <v>0.98029556650246308</v>
      </c>
      <c r="I158" s="222">
        <v>0.24685534591194969</v>
      </c>
      <c r="J158" s="130">
        <v>0.64740307242136064</v>
      </c>
      <c r="K158" s="223">
        <v>0.45433876468359224</v>
      </c>
      <c r="L158" s="222">
        <v>0.63286163522012584</v>
      </c>
      <c r="M158" s="130">
        <v>0.25164594001463059</v>
      </c>
      <c r="N158" s="223">
        <v>0.43539219401288365</v>
      </c>
      <c r="O158" s="222">
        <v>7.0754716981132077E-3</v>
      </c>
      <c r="P158" s="130">
        <v>2.1945866861741038E-2</v>
      </c>
      <c r="Q158" s="223">
        <v>1.4778325123152709E-2</v>
      </c>
      <c r="R158" s="222">
        <v>5.50314465408805E-3</v>
      </c>
      <c r="S158" s="130">
        <v>2.0482809070958303E-2</v>
      </c>
      <c r="T158" s="223">
        <v>1.3262599469496022E-2</v>
      </c>
      <c r="U158" s="222">
        <v>5.50314465408805E-3</v>
      </c>
      <c r="V158" s="223">
        <v>2.6525198938992041E-3</v>
      </c>
      <c r="W158" s="222">
        <v>4.7169811320754715E-3</v>
      </c>
      <c r="X158" s="130">
        <v>0</v>
      </c>
      <c r="Y158" s="223">
        <v>2.2735884804850324E-3</v>
      </c>
    </row>
    <row r="159" spans="2:25" s="4" customFormat="1" ht="15" hidden="1" customHeight="1" outlineLevel="1" x14ac:dyDescent="0.25">
      <c r="B159" s="52" t="s">
        <v>87</v>
      </c>
      <c r="C159" s="222">
        <v>1</v>
      </c>
      <c r="D159" s="130">
        <v>1</v>
      </c>
      <c r="E159" s="223">
        <v>1</v>
      </c>
      <c r="F159" s="222">
        <v>0.95022796352583583</v>
      </c>
      <c r="G159" s="130">
        <v>0.88626679777122253</v>
      </c>
      <c r="H159" s="223">
        <v>0.90554156171284639</v>
      </c>
      <c r="I159" s="222">
        <v>0.21770516717325228</v>
      </c>
      <c r="J159" s="130">
        <v>0.54326450344149457</v>
      </c>
      <c r="K159" s="223">
        <v>0.44515685825509504</v>
      </c>
      <c r="L159" s="222">
        <v>0.6785714285714286</v>
      </c>
      <c r="M159" s="130">
        <v>0.27958046542117337</v>
      </c>
      <c r="N159" s="223">
        <v>0.39981680787726126</v>
      </c>
      <c r="O159" s="222">
        <v>2.9635258358662615E-2</v>
      </c>
      <c r="P159" s="130">
        <v>0.11274991805965258</v>
      </c>
      <c r="Q159" s="223">
        <v>8.7703228761163265E-2</v>
      </c>
      <c r="R159" s="222">
        <v>2.0136778115501519E-2</v>
      </c>
      <c r="S159" s="130">
        <v>0.10570304818092428</v>
      </c>
      <c r="T159" s="223">
        <v>7.9917563544767575E-2</v>
      </c>
      <c r="U159" s="222">
        <v>1.6717325227963525E-2</v>
      </c>
      <c r="V159" s="223">
        <v>5.0377833753148613E-3</v>
      </c>
      <c r="W159" s="222">
        <v>3.419452887537994E-3</v>
      </c>
      <c r="X159" s="130">
        <v>9.8328416912487715E-4</v>
      </c>
      <c r="Y159" s="223">
        <v>1.7174261506755209E-3</v>
      </c>
    </row>
    <row r="160" spans="2:25" s="4" customFormat="1" ht="15" hidden="1" customHeight="1" outlineLevel="1" x14ac:dyDescent="0.25">
      <c r="B160" s="52" t="s">
        <v>88</v>
      </c>
      <c r="C160" s="222">
        <v>1</v>
      </c>
      <c r="D160" s="130">
        <v>1</v>
      </c>
      <c r="E160" s="223">
        <v>1</v>
      </c>
      <c r="F160" s="222">
        <v>0.94480344641895531</v>
      </c>
      <c r="G160" s="130">
        <v>0.91069667354075134</v>
      </c>
      <c r="H160" s="223">
        <v>0.91921705791349972</v>
      </c>
      <c r="I160" s="222">
        <v>0.23209477652127086</v>
      </c>
      <c r="J160" s="130">
        <v>0.62341970770196364</v>
      </c>
      <c r="K160" s="223">
        <v>0.52566085962198161</v>
      </c>
      <c r="L160" s="222">
        <v>0.63381798599892303</v>
      </c>
      <c r="M160" s="130">
        <v>0.27328969783914642</v>
      </c>
      <c r="N160" s="223">
        <v>0.363355081724625</v>
      </c>
      <c r="O160" s="222">
        <v>4.1733979536887456E-2</v>
      </c>
      <c r="P160" s="130">
        <v>8.9034340536178605E-2</v>
      </c>
      <c r="Q160" s="223">
        <v>7.7217999596421602E-2</v>
      </c>
      <c r="R160" s="222">
        <v>2.1809369951534735E-2</v>
      </c>
      <c r="S160" s="130">
        <v>8.4192593920918143E-2</v>
      </c>
      <c r="T160" s="223">
        <v>6.8608327167552302E-2</v>
      </c>
      <c r="U160" s="222">
        <v>1.1847065158858373E-2</v>
      </c>
      <c r="V160" s="223">
        <v>2.9595748974238245E-3</v>
      </c>
      <c r="W160" s="222">
        <v>1.6155088852988692E-3</v>
      </c>
      <c r="X160" s="130">
        <v>2.6898592307002603E-4</v>
      </c>
      <c r="Y160" s="223">
        <v>6.053675926548732E-4</v>
      </c>
    </row>
    <row r="161" spans="2:25" s="4" customFormat="1" ht="15" hidden="1" customHeight="1" outlineLevel="1" x14ac:dyDescent="0.25">
      <c r="B161" s="52" t="s">
        <v>89</v>
      </c>
      <c r="C161" s="222">
        <v>1</v>
      </c>
      <c r="D161" s="130">
        <v>1</v>
      </c>
      <c r="E161" s="223">
        <v>1</v>
      </c>
      <c r="F161" s="222">
        <v>0.93946916173381712</v>
      </c>
      <c r="G161" s="130">
        <v>0.86224597426341332</v>
      </c>
      <c r="H161" s="223">
        <v>0.88303011614759996</v>
      </c>
      <c r="I161" s="222">
        <v>0.11666984915027688</v>
      </c>
      <c r="J161" s="130">
        <v>0.59299627311722103</v>
      </c>
      <c r="K161" s="223">
        <v>0.46479597080892177</v>
      </c>
      <c r="L161" s="222">
        <v>0.71262172999809048</v>
      </c>
      <c r="M161" s="130">
        <v>0.21018212502636946</v>
      </c>
      <c r="N161" s="223">
        <v>0.34541062801932365</v>
      </c>
      <c r="O161" s="222">
        <v>4.9264846286041629E-2</v>
      </c>
      <c r="P161" s="130">
        <v>0.13775402573658674</v>
      </c>
      <c r="Q161" s="223">
        <v>0.11393771199506629</v>
      </c>
      <c r="R161" s="222">
        <v>4.6018713003628031E-2</v>
      </c>
      <c r="S161" s="130">
        <v>0.13015962309260953</v>
      </c>
      <c r="T161" s="223">
        <v>0.10751361907698632</v>
      </c>
      <c r="U161" s="222">
        <v>8.9746037807905289E-3</v>
      </c>
      <c r="V161" s="223">
        <v>2.4154589371980675E-3</v>
      </c>
      <c r="W161" s="222">
        <v>2.2913881993507734E-3</v>
      </c>
      <c r="X161" s="130">
        <v>0</v>
      </c>
      <c r="Y161" s="223">
        <v>6.167129201356768E-4</v>
      </c>
    </row>
    <row r="162" spans="2:25" s="4" customFormat="1" ht="15.75" collapsed="1" x14ac:dyDescent="0.25">
      <c r="B162" s="64">
        <v>2007</v>
      </c>
      <c r="C162" s="224">
        <v>1</v>
      </c>
      <c r="D162" s="87">
        <v>1</v>
      </c>
      <c r="E162" s="225">
        <v>1</v>
      </c>
      <c r="F162" s="224">
        <v>0.94791053560918193</v>
      </c>
      <c r="G162" s="87">
        <v>0.89063096005366515</v>
      </c>
      <c r="H162" s="225">
        <v>0.90832401574445265</v>
      </c>
      <c r="I162" s="224">
        <v>0.20659211300765157</v>
      </c>
      <c r="J162" s="87">
        <v>0.61418969576597793</v>
      </c>
      <c r="K162" s="225">
        <v>0.48828710900215438</v>
      </c>
      <c r="L162" s="224">
        <v>0.65450264861683338</v>
      </c>
      <c r="M162" s="87">
        <v>0.23129940678969313</v>
      </c>
      <c r="N162" s="225">
        <v>0.36202241675529739</v>
      </c>
      <c r="O162" s="224">
        <v>3.937610359034726E-2</v>
      </c>
      <c r="P162" s="87">
        <v>0.10905336262117406</v>
      </c>
      <c r="Q162" s="225">
        <v>8.7530793494959416E-2</v>
      </c>
      <c r="R162" s="224">
        <v>2.6927604473219541E-2</v>
      </c>
      <c r="S162" s="87">
        <v>0.10255567101161429</v>
      </c>
      <c r="T162" s="225">
        <v>7.9194960320706859E-2</v>
      </c>
      <c r="U162" s="224">
        <v>1.0977045320776927E-2</v>
      </c>
      <c r="V162" s="225">
        <v>3.390693319516031E-3</v>
      </c>
      <c r="W162" s="224">
        <v>1.7363154796939376E-3</v>
      </c>
      <c r="X162" s="87">
        <v>3.1567732516079813E-4</v>
      </c>
      <c r="Y162" s="225">
        <v>7.5449744107193182E-4</v>
      </c>
    </row>
    <row r="163" spans="2:25" s="4" customFormat="1" ht="15" hidden="1" customHeight="1" outlineLevel="1" x14ac:dyDescent="0.25">
      <c r="B163" s="52" t="s">
        <v>78</v>
      </c>
      <c r="C163" s="222">
        <v>1</v>
      </c>
      <c r="D163" s="130">
        <v>1</v>
      </c>
      <c r="E163" s="223">
        <v>1</v>
      </c>
      <c r="F163" s="222">
        <v>0.94302346092785327</v>
      </c>
      <c r="G163" s="130">
        <v>0.84611371935315594</v>
      </c>
      <c r="H163" s="223">
        <v>0.87810843864655519</v>
      </c>
      <c r="I163" s="222">
        <v>0.3034044805080261</v>
      </c>
      <c r="J163" s="130">
        <v>0.60172143974960879</v>
      </c>
      <c r="K163" s="223">
        <v>0.50323219381515349</v>
      </c>
      <c r="L163" s="222">
        <v>0.51966837184688652</v>
      </c>
      <c r="M163" s="130">
        <v>0.22030951138932359</v>
      </c>
      <c r="N163" s="223">
        <v>0.31914274066740433</v>
      </c>
      <c r="O163" s="222">
        <v>5.0449814782148529E-2</v>
      </c>
      <c r="P163" s="130">
        <v>0.15336463223787167</v>
      </c>
      <c r="Q163" s="223">
        <v>0.11938733911828082</v>
      </c>
      <c r="R163" s="222">
        <v>2.8047274651614041E-2</v>
      </c>
      <c r="S163" s="130">
        <v>0.14380107807337855</v>
      </c>
      <c r="T163" s="223">
        <v>0.10558499796167957</v>
      </c>
      <c r="U163" s="222">
        <v>5.9975304286470276E-3</v>
      </c>
      <c r="V163" s="223">
        <v>1.9800826975714869E-3</v>
      </c>
      <c r="W163" s="222">
        <v>5.2919386135120831E-4</v>
      </c>
      <c r="X163" s="130">
        <v>5.2164840897235261E-4</v>
      </c>
      <c r="Y163" s="223">
        <v>5.241395375924524E-4</v>
      </c>
    </row>
    <row r="164" spans="2:25" s="4" customFormat="1" ht="15" hidden="1" customHeight="1" outlineLevel="1" x14ac:dyDescent="0.25">
      <c r="B164" s="52" t="s">
        <v>79</v>
      </c>
      <c r="C164" s="222">
        <v>1</v>
      </c>
      <c r="D164" s="130">
        <v>1</v>
      </c>
      <c r="E164" s="223">
        <v>1</v>
      </c>
      <c r="F164" s="222">
        <v>0.93566014454433277</v>
      </c>
      <c r="G164" s="130">
        <v>0.87671362390091712</v>
      </c>
      <c r="H164" s="223">
        <v>0.89729230769230772</v>
      </c>
      <c r="I164" s="222">
        <v>0.25154239379517013</v>
      </c>
      <c r="J164" s="130">
        <v>0.60971920204216701</v>
      </c>
      <c r="K164" s="223">
        <v>0.48467692307692306</v>
      </c>
      <c r="L164" s="222">
        <v>0.58205534990304952</v>
      </c>
      <c r="M164" s="130">
        <v>0.21556206863950081</v>
      </c>
      <c r="N164" s="223">
        <v>0.34350769230769229</v>
      </c>
      <c r="O164" s="222">
        <v>5.0237969328397671E-2</v>
      </c>
      <c r="P164" s="130">
        <v>0.12300274179824147</v>
      </c>
      <c r="Q164" s="223">
        <v>9.7600000000000006E-2</v>
      </c>
      <c r="R164" s="222">
        <v>3.3668253128855984E-2</v>
      </c>
      <c r="S164" s="130">
        <v>0.1158173395102581</v>
      </c>
      <c r="T164" s="223">
        <v>8.713846153846154E-2</v>
      </c>
      <c r="U164" s="222">
        <v>1.2515423937951702E-2</v>
      </c>
      <c r="V164" s="223">
        <v>4.3692307692307693E-3</v>
      </c>
      <c r="W164" s="222">
        <v>1.5864621893178213E-3</v>
      </c>
      <c r="X164" s="130">
        <v>2.8363430084144843E-4</v>
      </c>
      <c r="Y164" s="223">
        <v>7.3846153846153842E-4</v>
      </c>
    </row>
    <row r="165" spans="2:25" s="4" customFormat="1" ht="15" hidden="1" customHeight="1" outlineLevel="1" x14ac:dyDescent="0.25">
      <c r="B165" s="52" t="s">
        <v>80</v>
      </c>
      <c r="C165" s="222">
        <v>1</v>
      </c>
      <c r="D165" s="130">
        <v>1</v>
      </c>
      <c r="E165" s="223">
        <v>1</v>
      </c>
      <c r="F165" s="222">
        <v>0.95214677510875734</v>
      </c>
      <c r="G165" s="130">
        <v>0.89844824199567863</v>
      </c>
      <c r="H165" s="223">
        <v>0.91680134462473328</v>
      </c>
      <c r="I165" s="222">
        <v>0.25988273122753924</v>
      </c>
      <c r="J165" s="130">
        <v>0.61981928894126892</v>
      </c>
      <c r="K165" s="223">
        <v>0.4968000517163359</v>
      </c>
      <c r="L165" s="222">
        <v>0.58312842822016264</v>
      </c>
      <c r="M165" s="130">
        <v>0.24798664309565902</v>
      </c>
      <c r="N165" s="223">
        <v>0.36253151464218758</v>
      </c>
      <c r="O165" s="222">
        <v>3.4802345375449212E-2</v>
      </c>
      <c r="P165" s="130">
        <v>0.10125712040856413</v>
      </c>
      <c r="Q165" s="223">
        <v>7.8544185144482512E-2</v>
      </c>
      <c r="R165" s="222">
        <v>2.1751465859655761E-2</v>
      </c>
      <c r="S165" s="130">
        <v>9.526615596150069E-2</v>
      </c>
      <c r="T165" s="223">
        <v>7.0140280561122245E-2</v>
      </c>
      <c r="U165" s="222">
        <v>1.0970304520522035E-2</v>
      </c>
      <c r="V165" s="223">
        <v>3.74943435257612E-3</v>
      </c>
      <c r="W165" s="222">
        <v>2.0805749952714204E-3</v>
      </c>
      <c r="X165" s="130">
        <v>2.9463759575721861E-4</v>
      </c>
      <c r="Y165" s="223">
        <v>9.0503587820802897E-4</v>
      </c>
    </row>
    <row r="166" spans="2:25" s="4" customFormat="1" ht="15" hidden="1" customHeight="1" outlineLevel="1" x14ac:dyDescent="0.25">
      <c r="B166" s="52" t="s">
        <v>81</v>
      </c>
      <c r="C166" s="222">
        <v>1</v>
      </c>
      <c r="D166" s="130">
        <v>1</v>
      </c>
      <c r="E166" s="223">
        <v>1</v>
      </c>
      <c r="F166" s="222">
        <v>0.97888015717092336</v>
      </c>
      <c r="G166" s="130">
        <v>0.90846394984326018</v>
      </c>
      <c r="H166" s="223">
        <v>0.94083775544766846</v>
      </c>
      <c r="I166" s="222">
        <v>0.27627701375245578</v>
      </c>
      <c r="J166" s="130">
        <v>0.65726227795193315</v>
      </c>
      <c r="K166" s="223">
        <v>0.48210455007338826</v>
      </c>
      <c r="L166" s="222">
        <v>0.5974950884086444</v>
      </c>
      <c r="M166" s="130">
        <v>0.21859979101358412</v>
      </c>
      <c r="N166" s="223">
        <v>0.39279665801061309</v>
      </c>
      <c r="O166" s="222">
        <v>1.694499017681729E-2</v>
      </c>
      <c r="P166" s="130">
        <v>9.0909090909090912E-2</v>
      </c>
      <c r="Q166" s="223">
        <v>5.6904143615219602E-2</v>
      </c>
      <c r="R166" s="222">
        <v>1.1296660117878193E-2</v>
      </c>
      <c r="S166" s="130">
        <v>8.526645768025079E-2</v>
      </c>
      <c r="T166" s="223">
        <v>5.1258891272439877E-2</v>
      </c>
      <c r="U166" s="222">
        <v>3.6836935166994107E-3</v>
      </c>
      <c r="V166" s="223">
        <v>1.6935757028339166E-3</v>
      </c>
      <c r="W166" s="222">
        <v>4.9115913555992138E-4</v>
      </c>
      <c r="X166" s="130">
        <v>6.2695924764890286E-4</v>
      </c>
      <c r="Y166" s="223">
        <v>5.6452523427797221E-4</v>
      </c>
    </row>
    <row r="167" spans="2:25" s="4" customFormat="1" ht="15" hidden="1" customHeight="1" outlineLevel="1" x14ac:dyDescent="0.25">
      <c r="B167" s="52" t="s">
        <v>82</v>
      </c>
      <c r="C167" s="222">
        <v>1</v>
      </c>
      <c r="D167" s="130">
        <v>1</v>
      </c>
      <c r="E167" s="223">
        <v>1</v>
      </c>
      <c r="F167" s="222">
        <v>0.98748696558915539</v>
      </c>
      <c r="G167" s="130">
        <v>0.97727272727272729</v>
      </c>
      <c r="H167" s="223">
        <v>0.98224251648909178</v>
      </c>
      <c r="I167" s="222">
        <v>3.7539103232533892E-2</v>
      </c>
      <c r="J167" s="130">
        <v>0.88833992094861658</v>
      </c>
      <c r="K167" s="223">
        <v>0.47437848807711819</v>
      </c>
      <c r="L167" s="222">
        <v>0.77267987486965584</v>
      </c>
      <c r="M167" s="130">
        <v>7.5098814229249009E-2</v>
      </c>
      <c r="N167" s="223">
        <v>0.41451040081177065</v>
      </c>
      <c r="O167" s="222">
        <v>3.1282586027111575E-3</v>
      </c>
      <c r="P167" s="130">
        <v>2.2727272727272728E-2</v>
      </c>
      <c r="Q167" s="223">
        <v>1.3191273465246067E-2</v>
      </c>
      <c r="R167" s="222">
        <v>3.1282586027111575E-3</v>
      </c>
      <c r="S167" s="130">
        <v>2.1739130434782608E-2</v>
      </c>
      <c r="T167" s="223">
        <v>1.2683916793505834E-2</v>
      </c>
      <c r="U167" s="222">
        <v>8.3420229405630868E-3</v>
      </c>
      <c r="V167" s="223">
        <v>4.0588533739218668E-3</v>
      </c>
      <c r="W167" s="222">
        <v>1.0427528675703858E-3</v>
      </c>
      <c r="X167" s="130">
        <v>0</v>
      </c>
      <c r="Y167" s="223">
        <v>5.0735667174023336E-4</v>
      </c>
    </row>
    <row r="168" spans="2:25" s="4" customFormat="1" ht="15" hidden="1" customHeight="1" outlineLevel="1" x14ac:dyDescent="0.25">
      <c r="B168" s="52" t="s">
        <v>83</v>
      </c>
      <c r="C168" s="222">
        <v>1</v>
      </c>
      <c r="D168" s="130">
        <v>1</v>
      </c>
      <c r="E168" s="223">
        <v>1</v>
      </c>
      <c r="F168" s="222">
        <v>0.95890410958904104</v>
      </c>
      <c r="G168" s="130">
        <v>0.97101449275362317</v>
      </c>
      <c r="H168" s="223">
        <v>0.96345256609642305</v>
      </c>
      <c r="I168" s="222">
        <v>7.5965130759651306E-2</v>
      </c>
      <c r="J168" s="130">
        <v>0.75362318840579712</v>
      </c>
      <c r="K168" s="223">
        <v>0.33048211508553654</v>
      </c>
      <c r="L168" s="222">
        <v>0.72229140722291407</v>
      </c>
      <c r="M168" s="130">
        <v>0.18012422360248448</v>
      </c>
      <c r="N168" s="223">
        <v>0.51866251944012443</v>
      </c>
      <c r="O168" s="222">
        <v>1.4943960149439602E-2</v>
      </c>
      <c r="P168" s="130">
        <v>2.8985507246376812E-2</v>
      </c>
      <c r="Q168" s="223">
        <v>2.0217729393468119E-2</v>
      </c>
      <c r="R168" s="222">
        <v>1.4943960149439602E-2</v>
      </c>
      <c r="S168" s="130">
        <v>2.6915113871635612E-2</v>
      </c>
      <c r="T168" s="223">
        <v>1.9440124416796267E-2</v>
      </c>
      <c r="U168" s="222">
        <v>2.3661270236612703E-2</v>
      </c>
      <c r="V168" s="223">
        <v>1.4774494556765163E-2</v>
      </c>
      <c r="W168" s="222">
        <v>2.4906600249066002E-3</v>
      </c>
      <c r="X168" s="130">
        <v>0</v>
      </c>
      <c r="Y168" s="223">
        <v>1.5552099533437014E-3</v>
      </c>
    </row>
    <row r="169" spans="2:25" s="4" customFormat="1" ht="15" hidden="1" customHeight="1" outlineLevel="1" x14ac:dyDescent="0.25">
      <c r="B169" s="52" t="s">
        <v>84</v>
      </c>
      <c r="C169" s="222">
        <v>1</v>
      </c>
      <c r="D169" s="130">
        <v>1</v>
      </c>
      <c r="E169" s="223">
        <v>1</v>
      </c>
      <c r="F169" s="222">
        <v>0.96266397578203833</v>
      </c>
      <c r="G169" s="130">
        <v>0.844851904090268</v>
      </c>
      <c r="H169" s="223">
        <v>0.91352941176470592</v>
      </c>
      <c r="I169" s="222">
        <v>3.4308779011099896E-2</v>
      </c>
      <c r="J169" s="130">
        <v>0.61354019746121302</v>
      </c>
      <c r="K169" s="223">
        <v>0.27588235294117647</v>
      </c>
      <c r="L169" s="222">
        <v>0.76892028254288602</v>
      </c>
      <c r="M169" s="130">
        <v>0.17489421720733428</v>
      </c>
      <c r="N169" s="223">
        <v>0.52117647058823524</v>
      </c>
      <c r="O169" s="222">
        <v>1.7154389505549948E-2</v>
      </c>
      <c r="P169" s="130">
        <v>0.15514809590973203</v>
      </c>
      <c r="Q169" s="223">
        <v>7.4705882352941178E-2</v>
      </c>
      <c r="R169" s="222">
        <v>1.5136226034308779E-2</v>
      </c>
      <c r="S169" s="130">
        <v>0.14527503526093088</v>
      </c>
      <c r="T169" s="223">
        <v>6.9411764705882353E-2</v>
      </c>
      <c r="U169" s="222">
        <v>2.0181634712411706E-2</v>
      </c>
      <c r="V169" s="223">
        <v>1.1764705882352941E-2</v>
      </c>
      <c r="W169" s="222">
        <v>0</v>
      </c>
      <c r="X169" s="130">
        <v>0</v>
      </c>
      <c r="Y169" s="223">
        <v>0</v>
      </c>
    </row>
    <row r="170" spans="2:25" s="4" customFormat="1" ht="15" hidden="1" customHeight="1" outlineLevel="1" x14ac:dyDescent="0.25">
      <c r="B170" s="52" t="s">
        <v>85</v>
      </c>
      <c r="C170" s="222">
        <v>1</v>
      </c>
      <c r="D170" s="130">
        <v>1</v>
      </c>
      <c r="E170" s="223">
        <v>1</v>
      </c>
      <c r="F170" s="222">
        <v>0.9813874788494078</v>
      </c>
      <c r="G170" s="130">
        <v>0.9305785123966942</v>
      </c>
      <c r="H170" s="223">
        <v>0.9641857862339116</v>
      </c>
      <c r="I170" s="222">
        <v>2.5380710659898477E-2</v>
      </c>
      <c r="J170" s="130">
        <v>0.77685950413223137</v>
      </c>
      <c r="K170" s="223">
        <v>0.27979854504756574</v>
      </c>
      <c r="L170" s="222">
        <v>0.77834179357021993</v>
      </c>
      <c r="M170" s="130">
        <v>0.10413223140495868</v>
      </c>
      <c r="N170" s="223">
        <v>0.55008393956351431</v>
      </c>
      <c r="O170" s="222">
        <v>6.7681895093062603E-3</v>
      </c>
      <c r="P170" s="130">
        <v>6.9421487603305784E-2</v>
      </c>
      <c r="Q170" s="223">
        <v>2.7979854504756575E-2</v>
      </c>
      <c r="R170" s="222">
        <v>6.7681895093062603E-3</v>
      </c>
      <c r="S170" s="130">
        <v>6.4462809917355368E-2</v>
      </c>
      <c r="T170" s="223">
        <v>2.6301063234471182E-2</v>
      </c>
      <c r="U170" s="222">
        <v>7.6142131979695434E-3</v>
      </c>
      <c r="V170" s="223">
        <v>5.0363738108561837E-3</v>
      </c>
      <c r="W170" s="222">
        <v>4.2301184433164128E-3</v>
      </c>
      <c r="X170" s="130">
        <v>0</v>
      </c>
      <c r="Y170" s="223">
        <v>2.7979854504756574E-3</v>
      </c>
    </row>
    <row r="171" spans="2:25" s="4" customFormat="1" ht="15" hidden="1" customHeight="1" outlineLevel="1" x14ac:dyDescent="0.25">
      <c r="B171" s="52" t="s">
        <v>86</v>
      </c>
      <c r="C171" s="222">
        <v>1</v>
      </c>
      <c r="D171" s="130">
        <v>1</v>
      </c>
      <c r="E171" s="223">
        <v>1</v>
      </c>
      <c r="F171" s="222">
        <v>0.89602169981916813</v>
      </c>
      <c r="G171" s="130">
        <v>0.94268774703557312</v>
      </c>
      <c r="H171" s="223">
        <v>0.91066997518610426</v>
      </c>
      <c r="I171" s="222">
        <v>8.7703435804701621E-2</v>
      </c>
      <c r="J171" s="130">
        <v>0.78853754940711462</v>
      </c>
      <c r="K171" s="223">
        <v>0.30769230769230771</v>
      </c>
      <c r="L171" s="222">
        <v>0.60759493670886078</v>
      </c>
      <c r="M171" s="130">
        <v>0.10869565217391304</v>
      </c>
      <c r="N171" s="223">
        <v>0.45099255583126552</v>
      </c>
      <c r="O171" s="222">
        <v>9.0415913200723327E-2</v>
      </c>
      <c r="P171" s="130">
        <v>5.731225296442688E-2</v>
      </c>
      <c r="Q171" s="223">
        <v>8.0024813895781644E-2</v>
      </c>
      <c r="R171" s="222">
        <v>9.1320072332730567E-2</v>
      </c>
      <c r="S171" s="130">
        <v>5.33596837944664E-2</v>
      </c>
      <c r="T171" s="223">
        <v>7.9404466501240695E-2</v>
      </c>
      <c r="U171" s="222">
        <v>1.3562386980108499E-2</v>
      </c>
      <c r="V171" s="223">
        <v>9.3052109181141433E-3</v>
      </c>
      <c r="W171" s="222">
        <v>0</v>
      </c>
      <c r="X171" s="130">
        <v>0</v>
      </c>
      <c r="Y171" s="223">
        <v>0</v>
      </c>
    </row>
    <row r="172" spans="2:25" s="4" customFormat="1" ht="15" hidden="1" customHeight="1" outlineLevel="1" x14ac:dyDescent="0.25">
      <c r="B172" s="52" t="s">
        <v>87</v>
      </c>
      <c r="C172" s="222">
        <v>1</v>
      </c>
      <c r="D172" s="130">
        <v>1</v>
      </c>
      <c r="E172" s="223">
        <v>1</v>
      </c>
      <c r="F172" s="222">
        <v>0.95689010715175682</v>
      </c>
      <c r="G172" s="130">
        <v>0.84696286756814765</v>
      </c>
      <c r="H172" s="223">
        <v>0.89783210332103325</v>
      </c>
      <c r="I172" s="222">
        <v>0.17767256416645902</v>
      </c>
      <c r="J172" s="130">
        <v>0.54067396437003645</v>
      </c>
      <c r="K172" s="223">
        <v>0.37269372693726938</v>
      </c>
      <c r="L172" s="222">
        <v>0.51806628457513082</v>
      </c>
      <c r="M172" s="130">
        <v>0.240394934535308</v>
      </c>
      <c r="N172" s="223">
        <v>0.36888837638376382</v>
      </c>
      <c r="O172" s="222">
        <v>3.9870421131323198E-2</v>
      </c>
      <c r="P172" s="130">
        <v>0.15303713243185232</v>
      </c>
      <c r="Q172" s="223">
        <v>0.10066881918819189</v>
      </c>
      <c r="R172" s="222">
        <v>1.8689259905307749E-2</v>
      </c>
      <c r="S172" s="130">
        <v>0.14251985404593259</v>
      </c>
      <c r="T172" s="223">
        <v>8.5216789667896684E-2</v>
      </c>
      <c r="U172" s="222">
        <v>3.2394717169200102E-3</v>
      </c>
      <c r="V172" s="223">
        <v>1.4990774907749078E-3</v>
      </c>
      <c r="W172" s="222">
        <v>0</v>
      </c>
      <c r="X172" s="130">
        <v>0</v>
      </c>
      <c r="Y172" s="223">
        <v>0</v>
      </c>
    </row>
    <row r="173" spans="2:25" s="4" customFormat="1" ht="15" hidden="1" customHeight="1" outlineLevel="1" x14ac:dyDescent="0.25">
      <c r="B173" s="52" t="s">
        <v>88</v>
      </c>
      <c r="C173" s="222">
        <v>1</v>
      </c>
      <c r="D173" s="130">
        <v>1</v>
      </c>
      <c r="E173" s="223">
        <v>1</v>
      </c>
      <c r="F173" s="222">
        <v>0.95255391600454031</v>
      </c>
      <c r="G173" s="130">
        <v>0.86779611931653633</v>
      </c>
      <c r="H173" s="223">
        <v>0.90080452656705856</v>
      </c>
      <c r="I173" s="222">
        <v>0.21384790011350738</v>
      </c>
      <c r="J173" s="130">
        <v>0.61294526498696789</v>
      </c>
      <c r="K173" s="223">
        <v>0.45751922906904785</v>
      </c>
      <c r="L173" s="222">
        <v>0.51600454029511922</v>
      </c>
      <c r="M173" s="130">
        <v>0.21198957428323198</v>
      </c>
      <c r="N173" s="223">
        <v>0.33038634957121388</v>
      </c>
      <c r="O173" s="222">
        <v>3.8138479001135074E-2</v>
      </c>
      <c r="P173" s="130">
        <v>0.13090066608746018</v>
      </c>
      <c r="Q173" s="223">
        <v>9.4774997789762172E-2</v>
      </c>
      <c r="R173" s="222">
        <v>2.633371169125993E-2</v>
      </c>
      <c r="S173" s="130">
        <v>0.12221256878077034</v>
      </c>
      <c r="T173" s="223">
        <v>8.4873132349040759E-2</v>
      </c>
      <c r="U173" s="222">
        <v>8.6265607264472185E-3</v>
      </c>
      <c r="V173" s="223">
        <v>3.3595614888161968E-3</v>
      </c>
      <c r="W173" s="222">
        <v>6.8104426787741199E-4</v>
      </c>
      <c r="X173" s="130">
        <v>1.3032145960034753E-3</v>
      </c>
      <c r="Y173" s="223">
        <v>1.0609141543630094E-3</v>
      </c>
    </row>
    <row r="174" spans="2:25" s="4" customFormat="1" ht="15" hidden="1" customHeight="1" outlineLevel="1" x14ac:dyDescent="0.25">
      <c r="B174" s="52" t="s">
        <v>89</v>
      </c>
      <c r="C174" s="222">
        <v>1</v>
      </c>
      <c r="D174" s="130">
        <v>1</v>
      </c>
      <c r="E174" s="223">
        <v>1</v>
      </c>
      <c r="F174" s="222">
        <v>0.94400432120993882</v>
      </c>
      <c r="G174" s="130">
        <v>0.83797869929752999</v>
      </c>
      <c r="H174" s="223">
        <v>0.87892906815020866</v>
      </c>
      <c r="I174" s="222">
        <v>0.14512063377745768</v>
      </c>
      <c r="J174" s="130">
        <v>0.57965103104464089</v>
      </c>
      <c r="K174" s="223">
        <v>0.41182197496522949</v>
      </c>
      <c r="L174" s="222">
        <v>0.54843356139719124</v>
      </c>
      <c r="M174" s="130">
        <v>0.20496261046906866</v>
      </c>
      <c r="N174" s="223">
        <v>0.33762169680111265</v>
      </c>
      <c r="O174" s="222">
        <v>4.6092906013683835E-2</v>
      </c>
      <c r="P174" s="130">
        <v>0.16202130070246998</v>
      </c>
      <c r="Q174" s="223">
        <v>0.1172461752433936</v>
      </c>
      <c r="R174" s="222">
        <v>2.4666906733885489E-2</v>
      </c>
      <c r="S174" s="130">
        <v>0.15137094946748245</v>
      </c>
      <c r="T174" s="223">
        <v>0.10243393602225313</v>
      </c>
      <c r="U174" s="222">
        <v>7.7421678069859558E-3</v>
      </c>
      <c r="V174" s="223">
        <v>2.9902642559109876E-3</v>
      </c>
      <c r="W174" s="222">
        <v>2.1606049693914295E-3</v>
      </c>
      <c r="X174" s="130">
        <v>0</v>
      </c>
      <c r="Y174" s="223">
        <v>8.3449235048678721E-4</v>
      </c>
    </row>
    <row r="175" spans="2:25" s="4" customFormat="1" ht="15.75" collapsed="1" x14ac:dyDescent="0.25">
      <c r="B175" s="64">
        <v>2006</v>
      </c>
      <c r="C175" s="224">
        <v>1</v>
      </c>
      <c r="D175" s="87">
        <v>1</v>
      </c>
      <c r="E175" s="225">
        <v>1</v>
      </c>
      <c r="F175" s="224">
        <v>0.95117590774034344</v>
      </c>
      <c r="G175" s="87">
        <v>0.87127995786146961</v>
      </c>
      <c r="H175" s="225">
        <v>0.90286266000437954</v>
      </c>
      <c r="I175" s="224">
        <v>0.21063101173389737</v>
      </c>
      <c r="J175" s="87">
        <v>0.61332960231761913</v>
      </c>
      <c r="K175" s="225">
        <v>0.45414369040272329</v>
      </c>
      <c r="L175" s="224">
        <v>0.57503651105403641</v>
      </c>
      <c r="M175" s="87">
        <v>0.21699697129312615</v>
      </c>
      <c r="N175" s="225">
        <v>0.35852925367786115</v>
      </c>
      <c r="O175" s="224">
        <v>3.8978697688472577E-2</v>
      </c>
      <c r="P175" s="87">
        <v>0.12832499341585463</v>
      </c>
      <c r="Q175" s="225">
        <v>9.3006589293890468E-2</v>
      </c>
      <c r="R175" s="224">
        <v>2.4626076446593141E-2</v>
      </c>
      <c r="S175" s="87">
        <v>0.12024295496444562</v>
      </c>
      <c r="T175" s="225">
        <v>8.2445802560070072E-2</v>
      </c>
      <c r="U175" s="224">
        <v>8.6367527823941175E-3</v>
      </c>
      <c r="V175" s="225">
        <v>3.4140903390201659E-3</v>
      </c>
      <c r="W175" s="224">
        <v>1.2086417887898473E-3</v>
      </c>
      <c r="X175" s="87">
        <v>3.950487226757967E-4</v>
      </c>
      <c r="Y175" s="225">
        <v>7.1666036270977241E-4</v>
      </c>
    </row>
    <row r="176" spans="2:25" s="4" customFormat="1" ht="15" hidden="1" customHeight="1" outlineLevel="1" x14ac:dyDescent="0.25">
      <c r="B176" s="52" t="s">
        <v>78</v>
      </c>
      <c r="C176" s="222">
        <v>1</v>
      </c>
      <c r="D176" s="130">
        <v>1</v>
      </c>
      <c r="E176" s="223">
        <v>1</v>
      </c>
      <c r="F176" s="222">
        <v>0.94687610307094949</v>
      </c>
      <c r="G176" s="130">
        <v>0.84491542694110455</v>
      </c>
      <c r="H176" s="223">
        <v>0.882235142118863</v>
      </c>
      <c r="I176" s="222"/>
      <c r="J176" s="130"/>
      <c r="K176" s="223"/>
      <c r="L176" s="222"/>
      <c r="M176" s="130"/>
      <c r="N176" s="223"/>
      <c r="O176" s="222">
        <v>3.8298623367454994E-2</v>
      </c>
      <c r="P176" s="130">
        <v>0.15508457305889545</v>
      </c>
      <c r="Q176" s="223">
        <v>0.11233850129198966</v>
      </c>
      <c r="R176" s="222"/>
      <c r="S176" s="130"/>
      <c r="T176" s="223"/>
      <c r="U176" s="222">
        <v>7.2361454288739852E-3</v>
      </c>
      <c r="V176" s="223">
        <v>2.6485788113695089E-3</v>
      </c>
      <c r="W176" s="222">
        <v>7.5891281327214967E-3</v>
      </c>
      <c r="X176" s="130">
        <v>0</v>
      </c>
      <c r="Y176" s="223">
        <v>2.7777777777777779E-3</v>
      </c>
    </row>
    <row r="177" spans="2:25" s="4" customFormat="1" ht="15" hidden="1" customHeight="1" outlineLevel="1" x14ac:dyDescent="0.25">
      <c r="B177" s="52" t="s">
        <v>79</v>
      </c>
      <c r="C177" s="222">
        <v>1</v>
      </c>
      <c r="D177" s="130">
        <v>1</v>
      </c>
      <c r="E177" s="223">
        <v>1</v>
      </c>
      <c r="F177" s="222">
        <v>0.93611987381703465</v>
      </c>
      <c r="G177" s="130">
        <v>0.86035515393506357</v>
      </c>
      <c r="H177" s="223">
        <v>0.88669545548015627</v>
      </c>
      <c r="I177" s="222"/>
      <c r="J177" s="130"/>
      <c r="K177" s="223"/>
      <c r="L177" s="222"/>
      <c r="M177" s="130"/>
      <c r="N177" s="223"/>
      <c r="O177" s="222">
        <v>5.1656151419558358E-2</v>
      </c>
      <c r="P177" s="130">
        <v>0.13869916990648312</v>
      </c>
      <c r="Q177" s="223">
        <v>0.10843786414421824</v>
      </c>
      <c r="R177" s="222"/>
      <c r="S177" s="130"/>
      <c r="T177" s="223"/>
      <c r="U177" s="222">
        <v>1.0449526813880125E-2</v>
      </c>
      <c r="V177" s="223">
        <v>3.6328740832133801E-3</v>
      </c>
      <c r="W177" s="222">
        <v>1.7744479495268139E-3</v>
      </c>
      <c r="X177" s="130">
        <v>9.4567615845329411E-4</v>
      </c>
      <c r="Y177" s="223">
        <v>1.2338062924120913E-3</v>
      </c>
    </row>
    <row r="178" spans="2:25" s="4" customFormat="1" ht="15" hidden="1" customHeight="1" outlineLevel="1" x14ac:dyDescent="0.25">
      <c r="B178" s="52" t="s">
        <v>80</v>
      </c>
      <c r="C178" s="222">
        <v>1</v>
      </c>
      <c r="D178" s="130">
        <v>1</v>
      </c>
      <c r="E178" s="223">
        <v>1</v>
      </c>
      <c r="F178" s="222">
        <v>0.95123762376237619</v>
      </c>
      <c r="G178" s="130">
        <v>0.84445167588675563</v>
      </c>
      <c r="H178" s="223">
        <v>0.87698921487291648</v>
      </c>
      <c r="I178" s="222"/>
      <c r="J178" s="130"/>
      <c r="K178" s="223"/>
      <c r="L178" s="222"/>
      <c r="M178" s="130"/>
      <c r="N178" s="223"/>
      <c r="O178" s="222">
        <v>3.9851485148514852E-2</v>
      </c>
      <c r="P178" s="130">
        <v>0.15554832411324437</v>
      </c>
      <c r="Q178" s="223">
        <v>0.12029564823893205</v>
      </c>
      <c r="R178" s="222"/>
      <c r="S178" s="130"/>
      <c r="T178" s="223"/>
      <c r="U178" s="222">
        <v>6.1881188118811884E-3</v>
      </c>
      <c r="V178" s="223">
        <v>1.8855117278829474E-3</v>
      </c>
      <c r="W178" s="222">
        <v>2.7227722772277226E-3</v>
      </c>
      <c r="X178" s="130">
        <v>0</v>
      </c>
      <c r="Y178" s="223">
        <v>8.2962516026849689E-4</v>
      </c>
    </row>
    <row r="179" spans="2:25" s="4" customFormat="1" ht="15" hidden="1" customHeight="1" outlineLevel="1" x14ac:dyDescent="0.25">
      <c r="B179" s="52" t="s">
        <v>81</v>
      </c>
      <c r="C179" s="222">
        <v>1</v>
      </c>
      <c r="D179" s="130">
        <v>1</v>
      </c>
      <c r="E179" s="223">
        <v>1</v>
      </c>
      <c r="F179" s="222">
        <v>0.96674491392801254</v>
      </c>
      <c r="G179" s="130">
        <v>0.91279543602281987</v>
      </c>
      <c r="H179" s="223">
        <v>0.9349046015712682</v>
      </c>
      <c r="I179" s="222"/>
      <c r="J179" s="130"/>
      <c r="K179" s="223"/>
      <c r="L179" s="222"/>
      <c r="M179" s="130"/>
      <c r="N179" s="223"/>
      <c r="O179" s="222">
        <v>2.7777777777777776E-2</v>
      </c>
      <c r="P179" s="130">
        <v>8.7204563977180113E-2</v>
      </c>
      <c r="Q179" s="223">
        <v>6.2850729517396189E-2</v>
      </c>
      <c r="R179" s="222"/>
      <c r="S179" s="130"/>
      <c r="T179" s="223"/>
      <c r="U179" s="222">
        <v>4.3035993740219089E-3</v>
      </c>
      <c r="V179" s="223">
        <v>1.7636684303350969E-3</v>
      </c>
      <c r="W179" s="222">
        <v>1.1737089201877935E-3</v>
      </c>
      <c r="X179" s="130">
        <v>0</v>
      </c>
      <c r="Y179" s="223">
        <v>4.8100048100048102E-4</v>
      </c>
    </row>
    <row r="180" spans="2:25" s="4" customFormat="1" ht="15" hidden="1" customHeight="1" outlineLevel="1" x14ac:dyDescent="0.25">
      <c r="B180" s="52" t="s">
        <v>82</v>
      </c>
      <c r="C180" s="222">
        <v>1</v>
      </c>
      <c r="D180" s="130">
        <v>1</v>
      </c>
      <c r="E180" s="223">
        <v>1</v>
      </c>
      <c r="F180" s="222">
        <v>0.96471291866028708</v>
      </c>
      <c r="G180" s="130">
        <v>0.90734824281150162</v>
      </c>
      <c r="H180" s="223">
        <v>0.95566750629722919</v>
      </c>
      <c r="I180" s="222"/>
      <c r="J180" s="130"/>
      <c r="K180" s="223"/>
      <c r="L180" s="222"/>
      <c r="M180" s="130"/>
      <c r="N180" s="223"/>
      <c r="O180" s="222">
        <v>2.6913875598086126E-2</v>
      </c>
      <c r="P180" s="130">
        <v>9.2651757188498399E-2</v>
      </c>
      <c r="Q180" s="223">
        <v>3.7279596977329972E-2</v>
      </c>
      <c r="R180" s="222"/>
      <c r="S180" s="130"/>
      <c r="T180" s="223"/>
      <c r="U180" s="222">
        <v>7.7751196172248802E-3</v>
      </c>
      <c r="V180" s="223">
        <v>6.5491183879093197E-3</v>
      </c>
      <c r="W180" s="222">
        <v>5.9808612440191385E-4</v>
      </c>
      <c r="X180" s="130">
        <v>0</v>
      </c>
      <c r="Y180" s="223">
        <v>5.0377833753148613E-4</v>
      </c>
    </row>
    <row r="181" spans="2:25" s="4" customFormat="1" ht="15" hidden="1" customHeight="1" outlineLevel="1" x14ac:dyDescent="0.25">
      <c r="B181" s="52" t="s">
        <v>83</v>
      </c>
      <c r="C181" s="222">
        <v>1</v>
      </c>
      <c r="D181" s="130">
        <v>1</v>
      </c>
      <c r="E181" s="223">
        <v>1</v>
      </c>
      <c r="F181" s="222">
        <v>0.99020346646571211</v>
      </c>
      <c r="G181" s="130">
        <v>0.8679775280898876</v>
      </c>
      <c r="H181" s="223">
        <v>0.964349376114082</v>
      </c>
      <c r="I181" s="222"/>
      <c r="J181" s="130"/>
      <c r="K181" s="223"/>
      <c r="L181" s="222"/>
      <c r="M181" s="130"/>
      <c r="N181" s="223"/>
      <c r="O181" s="222">
        <v>1.5071590052750565E-3</v>
      </c>
      <c r="P181" s="130">
        <v>0.13202247191011235</v>
      </c>
      <c r="Q181" s="223">
        <v>2.9114676173499703E-2</v>
      </c>
      <c r="R181" s="222"/>
      <c r="S181" s="130"/>
      <c r="T181" s="223"/>
      <c r="U181" s="222">
        <v>8.2893745290128114E-3</v>
      </c>
      <c r="V181" s="223">
        <v>6.5359477124183009E-3</v>
      </c>
      <c r="W181" s="222">
        <v>0</v>
      </c>
      <c r="X181" s="130">
        <v>0</v>
      </c>
      <c r="Y181" s="223">
        <v>0</v>
      </c>
    </row>
    <row r="182" spans="2:25" s="4" customFormat="1" ht="15" hidden="1" customHeight="1" outlineLevel="1" x14ac:dyDescent="0.25">
      <c r="B182" s="52" t="s">
        <v>84</v>
      </c>
      <c r="C182" s="222">
        <v>1</v>
      </c>
      <c r="D182" s="130">
        <v>1</v>
      </c>
      <c r="E182" s="223">
        <v>1</v>
      </c>
      <c r="F182" s="222">
        <v>0.96453900709219853</v>
      </c>
      <c r="G182" s="130">
        <v>0.86073500967117988</v>
      </c>
      <c r="H182" s="223">
        <v>0.93858800773694395</v>
      </c>
      <c r="I182" s="222"/>
      <c r="J182" s="130"/>
      <c r="K182" s="223"/>
      <c r="L182" s="222"/>
      <c r="M182" s="130"/>
      <c r="N182" s="223"/>
      <c r="O182" s="222">
        <v>1.8697614442295292E-2</v>
      </c>
      <c r="P182" s="130">
        <v>0.13926499032882012</v>
      </c>
      <c r="Q182" s="223">
        <v>4.88394584139265E-2</v>
      </c>
      <c r="R182" s="222"/>
      <c r="S182" s="130"/>
      <c r="T182" s="223"/>
      <c r="U182" s="222">
        <v>1.4184397163120567E-2</v>
      </c>
      <c r="V182" s="223">
        <v>1.0638297872340425E-2</v>
      </c>
      <c r="W182" s="222">
        <v>2.5789813023855577E-3</v>
      </c>
      <c r="X182" s="130">
        <v>0</v>
      </c>
      <c r="Y182" s="223">
        <v>1.9342359767891683E-3</v>
      </c>
    </row>
    <row r="183" spans="2:25" s="4" customFormat="1" ht="15" hidden="1" customHeight="1" outlineLevel="1" x14ac:dyDescent="0.25">
      <c r="B183" s="52" t="s">
        <v>85</v>
      </c>
      <c r="C183" s="222">
        <v>1</v>
      </c>
      <c r="D183" s="130">
        <v>1</v>
      </c>
      <c r="E183" s="223">
        <v>1</v>
      </c>
      <c r="F183" s="222">
        <v>0.97527706734867858</v>
      </c>
      <c r="G183" s="130">
        <v>0.94339622641509435</v>
      </c>
      <c r="H183" s="223">
        <v>0.96761658031088082</v>
      </c>
      <c r="I183" s="222"/>
      <c r="J183" s="130"/>
      <c r="K183" s="223"/>
      <c r="L183" s="222"/>
      <c r="M183" s="130"/>
      <c r="N183" s="223"/>
      <c r="O183" s="222">
        <v>1.7050298380221655E-2</v>
      </c>
      <c r="P183" s="130">
        <v>5.6603773584905662E-2</v>
      </c>
      <c r="Q183" s="223">
        <v>2.6554404145077721E-2</v>
      </c>
      <c r="R183" s="222"/>
      <c r="S183" s="130"/>
      <c r="T183" s="223"/>
      <c r="U183" s="222">
        <v>3.4100596760443308E-3</v>
      </c>
      <c r="V183" s="223">
        <v>2.5906735751295338E-3</v>
      </c>
      <c r="W183" s="222">
        <v>4.2625745950554137E-3</v>
      </c>
      <c r="X183" s="130">
        <v>0</v>
      </c>
      <c r="Y183" s="223">
        <v>3.2383419689119169E-3</v>
      </c>
    </row>
    <row r="184" spans="2:25" s="4" customFormat="1" ht="15" hidden="1" customHeight="1" outlineLevel="1" x14ac:dyDescent="0.25">
      <c r="B184" s="52" t="s">
        <v>86</v>
      </c>
      <c r="C184" s="222">
        <v>1</v>
      </c>
      <c r="D184" s="130">
        <v>1</v>
      </c>
      <c r="E184" s="223">
        <v>1</v>
      </c>
      <c r="F184" s="222">
        <v>0.97784131522516082</v>
      </c>
      <c r="G184" s="130">
        <v>0.95121951219512191</v>
      </c>
      <c r="H184" s="223">
        <v>0.97386018237082062</v>
      </c>
      <c r="I184" s="222"/>
      <c r="J184" s="130"/>
      <c r="K184" s="223"/>
      <c r="L184" s="222"/>
      <c r="M184" s="130"/>
      <c r="N184" s="223"/>
      <c r="O184" s="222">
        <v>2.0014295925661188E-2</v>
      </c>
      <c r="P184" s="130">
        <v>4.878048780487805E-2</v>
      </c>
      <c r="Q184" s="223">
        <v>2.4316109422492401E-2</v>
      </c>
      <c r="R184" s="222"/>
      <c r="S184" s="130"/>
      <c r="T184" s="223"/>
      <c r="U184" s="222">
        <v>7.1479628305932811E-4</v>
      </c>
      <c r="V184" s="223">
        <v>6.0790273556231007E-4</v>
      </c>
      <c r="W184" s="222">
        <v>1.4295925661186562E-3</v>
      </c>
      <c r="X184" s="130">
        <v>0</v>
      </c>
      <c r="Y184" s="223">
        <v>1.2158054711246201E-3</v>
      </c>
    </row>
    <row r="185" spans="2:25" s="4" customFormat="1" ht="15" hidden="1" customHeight="1" outlineLevel="1" x14ac:dyDescent="0.25">
      <c r="B185" s="52" t="s">
        <v>87</v>
      </c>
      <c r="C185" s="222">
        <v>1</v>
      </c>
      <c r="D185" s="130">
        <v>1</v>
      </c>
      <c r="E185" s="223">
        <v>1</v>
      </c>
      <c r="F185" s="222">
        <v>0.96742957746478875</v>
      </c>
      <c r="G185" s="130">
        <v>0.8193371542486918</v>
      </c>
      <c r="H185" s="223">
        <v>0.88734671877105509</v>
      </c>
      <c r="I185" s="222"/>
      <c r="J185" s="130"/>
      <c r="K185" s="223"/>
      <c r="L185" s="222"/>
      <c r="M185" s="130"/>
      <c r="N185" s="223"/>
      <c r="O185" s="222">
        <v>2.7582159624413145E-2</v>
      </c>
      <c r="P185" s="130">
        <v>0.18066284575130825</v>
      </c>
      <c r="Q185" s="223">
        <v>0.11036248484031802</v>
      </c>
      <c r="R185" s="222"/>
      <c r="S185" s="130"/>
      <c r="T185" s="223"/>
      <c r="U185" s="222">
        <v>4.4014084507042256E-3</v>
      </c>
      <c r="V185" s="223">
        <v>2.0212909311413557E-3</v>
      </c>
      <c r="W185" s="222">
        <v>5.8685446009389673E-4</v>
      </c>
      <c r="X185" s="130">
        <v>0</v>
      </c>
      <c r="Y185" s="223">
        <v>2.6950545748551406E-4</v>
      </c>
    </row>
    <row r="186" spans="2:25" s="4" customFormat="1" ht="15" hidden="1" customHeight="1" outlineLevel="1" x14ac:dyDescent="0.25">
      <c r="B186" s="52" t="s">
        <v>88</v>
      </c>
      <c r="C186" s="222">
        <v>1</v>
      </c>
      <c r="D186" s="130">
        <v>1</v>
      </c>
      <c r="E186" s="223">
        <v>1</v>
      </c>
      <c r="F186" s="222">
        <v>0.95896092556210433</v>
      </c>
      <c r="G186" s="130">
        <v>0.89035604810186275</v>
      </c>
      <c r="H186" s="223">
        <v>0.91441475924366533</v>
      </c>
      <c r="I186" s="222"/>
      <c r="J186" s="130"/>
      <c r="K186" s="223"/>
      <c r="L186" s="222"/>
      <c r="M186" s="130"/>
      <c r="N186" s="223"/>
      <c r="O186" s="222">
        <v>3.0124426981008513E-2</v>
      </c>
      <c r="P186" s="130">
        <v>0.10929026173072388</v>
      </c>
      <c r="Q186" s="223">
        <v>8.1527979790247257E-2</v>
      </c>
      <c r="R186" s="222"/>
      <c r="S186" s="130"/>
      <c r="T186" s="223"/>
      <c r="U186" s="222">
        <v>1.06963545077494E-2</v>
      </c>
      <c r="V186" s="223">
        <v>3.7510525912883719E-3</v>
      </c>
      <c r="W186" s="222">
        <v>2.1829294913774285E-4</v>
      </c>
      <c r="X186" s="130">
        <v>3.5369016741334592E-4</v>
      </c>
      <c r="Y186" s="223">
        <v>3.0620837479905077E-4</v>
      </c>
    </row>
    <row r="187" spans="2:25" s="4" customFormat="1" ht="15" hidden="1" customHeight="1" outlineLevel="1" x14ac:dyDescent="0.25">
      <c r="B187" s="52" t="s">
        <v>89</v>
      </c>
      <c r="C187" s="222">
        <v>1</v>
      </c>
      <c r="D187" s="130">
        <v>1</v>
      </c>
      <c r="E187" s="223">
        <v>1</v>
      </c>
      <c r="F187" s="222">
        <v>0.94787031150667511</v>
      </c>
      <c r="G187" s="130">
        <v>0.85604606525911708</v>
      </c>
      <c r="H187" s="223">
        <v>0.88796405421331759</v>
      </c>
      <c r="I187" s="222"/>
      <c r="J187" s="130"/>
      <c r="K187" s="223"/>
      <c r="L187" s="222"/>
      <c r="M187" s="130"/>
      <c r="N187" s="223"/>
      <c r="O187" s="222">
        <v>4.4712862894681078E-2</v>
      </c>
      <c r="P187" s="130">
        <v>0.14293778931918258</v>
      </c>
      <c r="Q187" s="223">
        <v>0.10879493223335297</v>
      </c>
      <c r="R187" s="222"/>
      <c r="S187" s="130"/>
      <c r="T187" s="223"/>
      <c r="U187" s="222">
        <v>7.2049162958253863E-3</v>
      </c>
      <c r="V187" s="223">
        <v>2.5044195639363585E-3</v>
      </c>
      <c r="W187" s="222">
        <v>2.1190930281839374E-4</v>
      </c>
      <c r="X187" s="130">
        <v>1.01614542170035E-3</v>
      </c>
      <c r="Y187" s="223">
        <v>7.3659398939304656E-4</v>
      </c>
    </row>
    <row r="188" spans="2:25" s="4" customFormat="1" ht="15.75" collapsed="1" x14ac:dyDescent="0.25">
      <c r="B188" s="64">
        <v>2005</v>
      </c>
      <c r="C188" s="224">
        <v>1</v>
      </c>
      <c r="D188" s="87">
        <v>1</v>
      </c>
      <c r="E188" s="225">
        <v>1</v>
      </c>
      <c r="F188" s="224">
        <v>0.95589818103541058</v>
      </c>
      <c r="G188" s="87">
        <v>0.86066876105875134</v>
      </c>
      <c r="H188" s="225">
        <v>0.89890869800108053</v>
      </c>
      <c r="I188" s="224"/>
      <c r="J188" s="87"/>
      <c r="K188" s="225"/>
      <c r="L188" s="224"/>
      <c r="M188" s="87"/>
      <c r="N188" s="225"/>
      <c r="O188" s="224">
        <v>3.4388117533096542E-2</v>
      </c>
      <c r="P188" s="87">
        <v>0.13895208175351173</v>
      </c>
      <c r="Q188" s="225">
        <v>9.6963803349540786E-2</v>
      </c>
      <c r="R188" s="224"/>
      <c r="S188" s="87"/>
      <c r="T188" s="225"/>
      <c r="U188" s="224">
        <v>7.5072650952534709E-3</v>
      </c>
      <c r="V188" s="225">
        <v>3.0145867098865476E-3</v>
      </c>
      <c r="W188" s="224">
        <v>2.2064363362393714E-3</v>
      </c>
      <c r="X188" s="87">
        <v>3.7915718773697324E-4</v>
      </c>
      <c r="Y188" s="225">
        <v>1.1129119394921664E-3</v>
      </c>
    </row>
    <row r="189" spans="2:25" s="4" customFormat="1" ht="15" hidden="1" customHeight="1" outlineLevel="1" x14ac:dyDescent="0.25">
      <c r="B189" s="52" t="s">
        <v>78</v>
      </c>
      <c r="C189" s="222">
        <v>1</v>
      </c>
      <c r="D189" s="130">
        <v>1</v>
      </c>
      <c r="E189" s="223">
        <v>1</v>
      </c>
      <c r="F189" s="222">
        <v>0.91602067183462532</v>
      </c>
      <c r="G189" s="130">
        <v>0.84392280780950235</v>
      </c>
      <c r="H189" s="223">
        <v>0.85889296253241532</v>
      </c>
      <c r="I189" s="222"/>
      <c r="J189" s="130"/>
      <c r="K189" s="223"/>
      <c r="L189" s="222"/>
      <c r="M189" s="130"/>
      <c r="N189" s="223"/>
      <c r="O189" s="222">
        <v>6.9767441860465115E-2</v>
      </c>
      <c r="P189" s="130">
        <v>0.15607719219049768</v>
      </c>
      <c r="Q189" s="223">
        <v>0.13815612983993561</v>
      </c>
      <c r="R189" s="222"/>
      <c r="S189" s="130"/>
      <c r="T189" s="223"/>
      <c r="U189" s="222">
        <v>1.0335917312661499E-2</v>
      </c>
      <c r="V189" s="223">
        <v>2.146114638290262E-3</v>
      </c>
      <c r="W189" s="222">
        <v>3.875968992248062E-3</v>
      </c>
      <c r="X189" s="130">
        <v>0</v>
      </c>
      <c r="Y189" s="223">
        <v>8.0479298935884824E-4</v>
      </c>
    </row>
    <row r="190" spans="2:25" s="4" customFormat="1" ht="15" hidden="1" customHeight="1" outlineLevel="1" x14ac:dyDescent="0.25">
      <c r="B190" s="52" t="s">
        <v>79</v>
      </c>
      <c r="C190" s="222">
        <v>1</v>
      </c>
      <c r="D190" s="130">
        <v>1</v>
      </c>
      <c r="E190" s="223">
        <v>1</v>
      </c>
      <c r="F190" s="222">
        <v>0.88858905165767155</v>
      </c>
      <c r="G190" s="130">
        <v>0.87860252954592577</v>
      </c>
      <c r="H190" s="223">
        <v>0.88071895424836599</v>
      </c>
      <c r="I190" s="222"/>
      <c r="J190" s="130"/>
      <c r="K190" s="223"/>
      <c r="L190" s="222"/>
      <c r="M190" s="130"/>
      <c r="N190" s="223"/>
      <c r="O190" s="222">
        <v>9.4834232845026983E-2</v>
      </c>
      <c r="P190" s="130">
        <v>0.11859838274932614</v>
      </c>
      <c r="Q190" s="223">
        <v>0.11356209150326797</v>
      </c>
      <c r="R190" s="222"/>
      <c r="S190" s="130"/>
      <c r="T190" s="223"/>
      <c r="U190" s="222">
        <v>1.5034695451040863E-2</v>
      </c>
      <c r="V190" s="223">
        <v>3.1862745098039215E-3</v>
      </c>
      <c r="W190" s="222">
        <v>1.5420200462606013E-3</v>
      </c>
      <c r="X190" s="130">
        <v>2.799087704748082E-3</v>
      </c>
      <c r="Y190" s="223">
        <v>2.5326797385620916E-3</v>
      </c>
    </row>
    <row r="191" spans="2:25" s="4" customFormat="1" ht="15" hidden="1" customHeight="1" outlineLevel="1" x14ac:dyDescent="0.25">
      <c r="B191" s="52" t="s">
        <v>80</v>
      </c>
      <c r="C191" s="222">
        <v>1</v>
      </c>
      <c r="D191" s="130">
        <v>1</v>
      </c>
      <c r="E191" s="223">
        <v>1</v>
      </c>
      <c r="F191" s="222">
        <v>0.93111419325011557</v>
      </c>
      <c r="G191" s="130">
        <v>0.87216663263222383</v>
      </c>
      <c r="H191" s="223">
        <v>0.88283014133980098</v>
      </c>
      <c r="I191" s="222"/>
      <c r="J191" s="130"/>
      <c r="K191" s="223"/>
      <c r="L191" s="222"/>
      <c r="M191" s="130"/>
      <c r="N191" s="223"/>
      <c r="O191" s="222">
        <v>5.5940822931114194E-2</v>
      </c>
      <c r="P191" s="130">
        <v>0.1278333673677762</v>
      </c>
      <c r="Q191" s="223">
        <v>0.11482813414736137</v>
      </c>
      <c r="R191" s="222"/>
      <c r="S191" s="130"/>
      <c r="T191" s="223"/>
      <c r="U191" s="222">
        <v>1.2020342117429497E-2</v>
      </c>
      <c r="V191" s="223">
        <v>2.1744584762064061E-3</v>
      </c>
      <c r="W191" s="222">
        <v>9.2464170134073042E-4</v>
      </c>
      <c r="X191" s="130">
        <v>0</v>
      </c>
      <c r="Y191" s="223">
        <v>1.6726603663126202E-4</v>
      </c>
    </row>
    <row r="192" spans="2:25" s="4" customFormat="1" ht="15" hidden="1" customHeight="1" outlineLevel="1" x14ac:dyDescent="0.25">
      <c r="B192" s="52" t="s">
        <v>81</v>
      </c>
      <c r="C192" s="222">
        <v>1</v>
      </c>
      <c r="D192" s="130">
        <v>1</v>
      </c>
      <c r="E192" s="223">
        <v>1</v>
      </c>
      <c r="F192" s="222">
        <v>0.92404371584699452</v>
      </c>
      <c r="G192" s="130">
        <v>0.93786982248520712</v>
      </c>
      <c r="H192" s="223">
        <v>0.93420289855072469</v>
      </c>
      <c r="I192" s="222"/>
      <c r="J192" s="130"/>
      <c r="K192" s="223"/>
      <c r="L192" s="222"/>
      <c r="M192" s="130"/>
      <c r="N192" s="223"/>
      <c r="O192" s="222">
        <v>6.0655737704918035E-2</v>
      </c>
      <c r="P192" s="130">
        <v>6.0749506903353054E-2</v>
      </c>
      <c r="Q192" s="223">
        <v>6.0724637681159419E-2</v>
      </c>
      <c r="R192" s="222"/>
      <c r="S192" s="130"/>
      <c r="T192" s="223"/>
      <c r="U192" s="222">
        <v>1.2568306010928962E-2</v>
      </c>
      <c r="V192" s="223">
        <v>3.3333333333333335E-3</v>
      </c>
      <c r="W192" s="222">
        <v>2.7322404371584699E-3</v>
      </c>
      <c r="X192" s="130">
        <v>1.3806706114398422E-3</v>
      </c>
      <c r="Y192" s="223">
        <v>1.7391304347826088E-3</v>
      </c>
    </row>
    <row r="193" spans="2:25" s="4" customFormat="1" ht="15" hidden="1" customHeight="1" outlineLevel="1" x14ac:dyDescent="0.25">
      <c r="B193" s="52" t="s">
        <v>82</v>
      </c>
      <c r="C193" s="222">
        <v>1</v>
      </c>
      <c r="D193" s="130">
        <v>1</v>
      </c>
      <c r="E193" s="223">
        <v>1</v>
      </c>
      <c r="F193" s="222">
        <v>0.90330788804071249</v>
      </c>
      <c r="G193" s="130">
        <v>0.9843537414965986</v>
      </c>
      <c r="H193" s="223">
        <v>0.96725711218464838</v>
      </c>
      <c r="I193" s="222"/>
      <c r="J193" s="130"/>
      <c r="K193" s="223"/>
      <c r="L193" s="222"/>
      <c r="M193" s="130"/>
      <c r="N193" s="223"/>
      <c r="O193" s="222">
        <v>5.8524173027989825E-2</v>
      </c>
      <c r="P193" s="130">
        <v>1.5646258503401362E-2</v>
      </c>
      <c r="Q193" s="223">
        <v>2.4691358024691357E-2</v>
      </c>
      <c r="R193" s="222"/>
      <c r="S193" s="130"/>
      <c r="T193" s="223"/>
      <c r="U193" s="222">
        <v>2.2900763358778626E-2</v>
      </c>
      <c r="V193" s="223">
        <v>4.830917874396135E-3</v>
      </c>
      <c r="W193" s="222">
        <v>1.5267175572519083E-2</v>
      </c>
      <c r="X193" s="130">
        <v>0</v>
      </c>
      <c r="Y193" s="223">
        <v>3.2206119162640902E-3</v>
      </c>
    </row>
    <row r="194" spans="2:25" s="4" customFormat="1" ht="15" hidden="1" customHeight="1" outlineLevel="1" x14ac:dyDescent="0.25">
      <c r="B194" s="52" t="s">
        <v>83</v>
      </c>
      <c r="C194" s="222">
        <v>1</v>
      </c>
      <c r="D194" s="130">
        <v>1</v>
      </c>
      <c r="E194" s="223">
        <v>1</v>
      </c>
      <c r="F194" s="222">
        <v>0.94144144144144148</v>
      </c>
      <c r="G194" s="130">
        <v>0.98354755784061698</v>
      </c>
      <c r="H194" s="223">
        <v>0.97923396400553764</v>
      </c>
      <c r="I194" s="222"/>
      <c r="J194" s="130"/>
      <c r="K194" s="223"/>
      <c r="L194" s="222"/>
      <c r="M194" s="130"/>
      <c r="N194" s="223"/>
      <c r="O194" s="222">
        <v>3.1531531531531529E-2</v>
      </c>
      <c r="P194" s="130">
        <v>1.6452442159383032E-2</v>
      </c>
      <c r="Q194" s="223">
        <v>1.799723119520074E-2</v>
      </c>
      <c r="R194" s="222"/>
      <c r="S194" s="130"/>
      <c r="T194" s="223"/>
      <c r="U194" s="222">
        <v>2.7027027027027029E-2</v>
      </c>
      <c r="V194" s="223">
        <v>2.7688047992616522E-3</v>
      </c>
      <c r="W194" s="222">
        <v>0</v>
      </c>
      <c r="X194" s="130">
        <v>0</v>
      </c>
      <c r="Y194" s="223">
        <v>0</v>
      </c>
    </row>
    <row r="195" spans="2:25" s="4" customFormat="1" ht="15" hidden="1" customHeight="1" outlineLevel="1" x14ac:dyDescent="0.25">
      <c r="B195" s="52" t="s">
        <v>84</v>
      </c>
      <c r="C195" s="222">
        <v>1</v>
      </c>
      <c r="D195" s="130">
        <v>1</v>
      </c>
      <c r="E195" s="223">
        <v>1</v>
      </c>
      <c r="F195" s="222">
        <v>0.96088019559902205</v>
      </c>
      <c r="G195" s="130">
        <v>0.95617238860482101</v>
      </c>
      <c r="H195" s="223">
        <v>0.95725534308211468</v>
      </c>
      <c r="I195" s="222"/>
      <c r="J195" s="130"/>
      <c r="K195" s="223"/>
      <c r="L195" s="222"/>
      <c r="M195" s="130"/>
      <c r="N195" s="223"/>
      <c r="O195" s="222">
        <v>7.3349633251833741E-3</v>
      </c>
      <c r="P195" s="130">
        <v>4.3827611395178961E-2</v>
      </c>
      <c r="Q195" s="223">
        <v>3.5433070866141732E-2</v>
      </c>
      <c r="R195" s="222"/>
      <c r="S195" s="130"/>
      <c r="T195" s="223"/>
      <c r="U195" s="222">
        <v>3.1784841075794622E-2</v>
      </c>
      <c r="V195" s="223">
        <v>7.3115860517435323E-3</v>
      </c>
      <c r="W195" s="222">
        <v>0</v>
      </c>
      <c r="X195" s="130">
        <v>0</v>
      </c>
      <c r="Y195" s="223">
        <v>0</v>
      </c>
    </row>
    <row r="196" spans="2:25" s="4" customFormat="1" ht="15" hidden="1" customHeight="1" outlineLevel="1" x14ac:dyDescent="0.25">
      <c r="B196" s="52" t="s">
        <v>85</v>
      </c>
      <c r="C196" s="222">
        <v>1</v>
      </c>
      <c r="D196" s="130">
        <v>1</v>
      </c>
      <c r="E196" s="223">
        <v>1</v>
      </c>
      <c r="F196" s="222">
        <v>0.98230088495575218</v>
      </c>
      <c r="G196" s="130">
        <v>0.98360655737704916</v>
      </c>
      <c r="H196" s="223">
        <v>0.98244552058111378</v>
      </c>
      <c r="I196" s="222"/>
      <c r="J196" s="130"/>
      <c r="K196" s="223"/>
      <c r="L196" s="222"/>
      <c r="M196" s="130"/>
      <c r="N196" s="223"/>
      <c r="O196" s="222">
        <v>2.0422055820285907E-3</v>
      </c>
      <c r="P196" s="130">
        <v>1.6393442622950821E-2</v>
      </c>
      <c r="Q196" s="223">
        <v>3.6319612590799033E-3</v>
      </c>
      <c r="R196" s="222"/>
      <c r="S196" s="130"/>
      <c r="T196" s="223"/>
      <c r="U196" s="222">
        <v>1.4976174268209666E-2</v>
      </c>
      <c r="V196" s="223">
        <v>1.3317191283292978E-2</v>
      </c>
      <c r="W196" s="222">
        <v>6.8073519400953025E-4</v>
      </c>
      <c r="X196" s="130">
        <v>0</v>
      </c>
      <c r="Y196" s="223">
        <v>6.0532687651331722E-4</v>
      </c>
    </row>
    <row r="197" spans="2:25" s="4" customFormat="1" ht="15" hidden="1" customHeight="1" outlineLevel="1" x14ac:dyDescent="0.25">
      <c r="B197" s="52" t="s">
        <v>86</v>
      </c>
      <c r="C197" s="222">
        <v>1</v>
      </c>
      <c r="D197" s="130">
        <v>1</v>
      </c>
      <c r="E197" s="223">
        <v>1</v>
      </c>
      <c r="F197" s="222">
        <v>0.98155909471919534</v>
      </c>
      <c r="G197" s="130">
        <v>0.94636015325670497</v>
      </c>
      <c r="H197" s="223">
        <v>0.97524071526822553</v>
      </c>
      <c r="I197" s="222"/>
      <c r="J197" s="130"/>
      <c r="K197" s="223"/>
      <c r="L197" s="222"/>
      <c r="M197" s="130"/>
      <c r="N197" s="223"/>
      <c r="O197" s="222">
        <v>1.0058675607711651E-2</v>
      </c>
      <c r="P197" s="130">
        <v>5.3639846743295021E-2</v>
      </c>
      <c r="Q197" s="223">
        <v>1.7881705639614855E-2</v>
      </c>
      <c r="R197" s="222"/>
      <c r="S197" s="130"/>
      <c r="T197" s="223"/>
      <c r="U197" s="222">
        <v>6.7057837384744343E-3</v>
      </c>
      <c r="V197" s="223">
        <v>5.5020632737276479E-3</v>
      </c>
      <c r="W197" s="222">
        <v>1.6764459346186086E-3</v>
      </c>
      <c r="X197" s="130">
        <v>0</v>
      </c>
      <c r="Y197" s="223">
        <v>1.375515818431912E-3</v>
      </c>
    </row>
    <row r="198" spans="2:25" s="4" customFormat="1" ht="15" hidden="1" customHeight="1" outlineLevel="1" x14ac:dyDescent="0.25">
      <c r="B198" s="52" t="s">
        <v>87</v>
      </c>
      <c r="C198" s="222">
        <v>1</v>
      </c>
      <c r="D198" s="130">
        <v>1</v>
      </c>
      <c r="E198" s="223">
        <v>1</v>
      </c>
      <c r="F198" s="222">
        <v>0.94291044776119404</v>
      </c>
      <c r="G198" s="130">
        <v>0.79257641921397382</v>
      </c>
      <c r="H198" s="223">
        <v>0.84185420743639927</v>
      </c>
      <c r="I198" s="222"/>
      <c r="J198" s="130"/>
      <c r="K198" s="223"/>
      <c r="L198" s="222"/>
      <c r="M198" s="130"/>
      <c r="N198" s="223"/>
      <c r="O198" s="222">
        <v>4.8507462686567165E-2</v>
      </c>
      <c r="P198" s="130">
        <v>0.20742358078602621</v>
      </c>
      <c r="Q198" s="223">
        <v>0.15533268101761252</v>
      </c>
      <c r="R198" s="222"/>
      <c r="S198" s="130"/>
      <c r="T198" s="223"/>
      <c r="U198" s="222">
        <v>8.2089552238805968E-3</v>
      </c>
      <c r="V198" s="223">
        <v>2.6908023483365948E-3</v>
      </c>
      <c r="W198" s="222">
        <v>3.7313432835820896E-4</v>
      </c>
      <c r="X198" s="130">
        <v>0</v>
      </c>
      <c r="Y198" s="223">
        <v>1.223091976516634E-4</v>
      </c>
    </row>
    <row r="199" spans="2:25" s="4" customFormat="1" ht="15" hidden="1" customHeight="1" outlineLevel="1" x14ac:dyDescent="0.25">
      <c r="B199" s="52" t="s">
        <v>88</v>
      </c>
      <c r="C199" s="222">
        <v>1</v>
      </c>
      <c r="D199" s="130">
        <v>1</v>
      </c>
      <c r="E199" s="223">
        <v>1</v>
      </c>
      <c r="F199" s="222">
        <v>0.97727272727272729</v>
      </c>
      <c r="G199" s="130">
        <v>0.84914623186545124</v>
      </c>
      <c r="H199" s="223">
        <v>0.89598436100024437</v>
      </c>
      <c r="I199" s="222"/>
      <c r="J199" s="130"/>
      <c r="K199" s="223"/>
      <c r="L199" s="222"/>
      <c r="M199" s="130"/>
      <c r="N199" s="223"/>
      <c r="O199" s="222">
        <v>1.6488413547237075E-2</v>
      </c>
      <c r="P199" s="130">
        <v>0.15085376813454873</v>
      </c>
      <c r="Q199" s="223">
        <v>0.10173495153539139</v>
      </c>
      <c r="R199" s="222"/>
      <c r="S199" s="130"/>
      <c r="T199" s="223"/>
      <c r="U199" s="222">
        <v>2.6737967914438501E-3</v>
      </c>
      <c r="V199" s="223">
        <v>9.7743748472753919E-4</v>
      </c>
      <c r="W199" s="222">
        <v>3.5650623885918001E-3</v>
      </c>
      <c r="X199" s="130">
        <v>0</v>
      </c>
      <c r="Y199" s="223">
        <v>1.303249979636719E-3</v>
      </c>
    </row>
    <row r="200" spans="2:25" s="4" customFormat="1" ht="15" hidden="1" customHeight="1" outlineLevel="1" x14ac:dyDescent="0.25">
      <c r="B200" s="52" t="s">
        <v>89</v>
      </c>
      <c r="C200" s="222">
        <v>1</v>
      </c>
      <c r="D200" s="130">
        <v>1</v>
      </c>
      <c r="E200" s="223">
        <v>1</v>
      </c>
      <c r="F200" s="222">
        <v>0.9577371780761611</v>
      </c>
      <c r="G200" s="130">
        <v>0.82583098246044406</v>
      </c>
      <c r="H200" s="223">
        <v>0.87303087586641459</v>
      </c>
      <c r="I200" s="222"/>
      <c r="J200" s="130"/>
      <c r="K200" s="223"/>
      <c r="L200" s="222"/>
      <c r="M200" s="130"/>
      <c r="N200" s="223"/>
      <c r="O200" s="222">
        <v>3.1697116442879154E-2</v>
      </c>
      <c r="P200" s="130">
        <v>0.17416901753955599</v>
      </c>
      <c r="Q200" s="223">
        <v>0.12318840579710146</v>
      </c>
      <c r="R200" s="222"/>
      <c r="S200" s="130"/>
      <c r="T200" s="223"/>
      <c r="U200" s="222">
        <v>9.6852300242130755E-3</v>
      </c>
      <c r="V200" s="223">
        <v>3.4656584751102709E-3</v>
      </c>
      <c r="W200" s="222">
        <v>8.8047545674664314E-4</v>
      </c>
      <c r="X200" s="130">
        <v>0</v>
      </c>
      <c r="Y200" s="223">
        <v>3.15059861373661E-4</v>
      </c>
    </row>
    <row r="201" spans="2:25" s="4" customFormat="1" ht="15.75" collapsed="1" x14ac:dyDescent="0.25">
      <c r="B201" s="64">
        <v>2004</v>
      </c>
      <c r="C201" s="224">
        <v>1</v>
      </c>
      <c r="D201" s="87">
        <v>1</v>
      </c>
      <c r="E201" s="225">
        <v>1</v>
      </c>
      <c r="F201" s="224">
        <v>0.94511643215666918</v>
      </c>
      <c r="G201" s="87">
        <v>0.86694871495910852</v>
      </c>
      <c r="H201" s="225">
        <v>0.88947511945271096</v>
      </c>
      <c r="I201" s="224"/>
      <c r="J201" s="87"/>
      <c r="K201" s="225"/>
      <c r="L201" s="224"/>
      <c r="M201" s="87"/>
      <c r="N201" s="225"/>
      <c r="O201" s="224">
        <v>4.2623220603966096E-2</v>
      </c>
      <c r="P201" s="87">
        <v>0.1324849676033113</v>
      </c>
      <c r="Q201" s="225">
        <v>0.10658857285133325</v>
      </c>
      <c r="R201" s="224"/>
      <c r="S201" s="87"/>
      <c r="T201" s="225"/>
      <c r="U201" s="224">
        <v>1.020324199786061E-2</v>
      </c>
      <c r="V201" s="225">
        <v>2.9403744234850551E-3</v>
      </c>
      <c r="W201" s="224">
        <v>2.0571052415041553E-3</v>
      </c>
      <c r="X201" s="87">
        <v>5.6631743758015895E-4</v>
      </c>
      <c r="Y201" s="225">
        <v>9.9593327247074438E-4</v>
      </c>
    </row>
    <row r="202" spans="2:25" s="4" customFormat="1" ht="15" hidden="1" customHeight="1" outlineLevel="1" x14ac:dyDescent="0.25">
      <c r="B202" s="52" t="s">
        <v>78</v>
      </c>
      <c r="C202" s="222">
        <v>1</v>
      </c>
      <c r="D202" s="130">
        <v>1</v>
      </c>
      <c r="E202" s="223">
        <v>1</v>
      </c>
      <c r="F202" s="222">
        <v>0.79473684210526319</v>
      </c>
      <c r="G202" s="130">
        <v>0.78734622144112476</v>
      </c>
      <c r="H202" s="223">
        <v>0.78885662041518767</v>
      </c>
      <c r="I202" s="222"/>
      <c r="J202" s="130"/>
      <c r="K202" s="223"/>
      <c r="L202" s="222"/>
      <c r="M202" s="130"/>
      <c r="N202" s="223"/>
      <c r="O202" s="222">
        <v>0.18842105263157893</v>
      </c>
      <c r="P202" s="130">
        <v>0.21265377855887521</v>
      </c>
      <c r="Q202" s="223">
        <v>0.20770140905668497</v>
      </c>
      <c r="R202" s="222"/>
      <c r="S202" s="130"/>
      <c r="T202" s="223"/>
      <c r="U202" s="222">
        <v>1.3157894736842105E-2</v>
      </c>
      <c r="V202" s="223">
        <v>2.6890394750994943E-3</v>
      </c>
      <c r="W202" s="222">
        <v>3.6842105263157894E-3</v>
      </c>
      <c r="X202" s="130">
        <v>0</v>
      </c>
      <c r="Y202" s="223">
        <v>7.5293105302785845E-4</v>
      </c>
    </row>
    <row r="203" spans="2:25" s="4" customFormat="1" ht="15" hidden="1" customHeight="1" outlineLevel="1" x14ac:dyDescent="0.25">
      <c r="B203" s="52" t="s">
        <v>79</v>
      </c>
      <c r="C203" s="222">
        <v>1</v>
      </c>
      <c r="D203" s="130">
        <v>1</v>
      </c>
      <c r="E203" s="223">
        <v>1</v>
      </c>
      <c r="F203" s="222">
        <v>0.77343331547937866</v>
      </c>
      <c r="G203" s="130">
        <v>0.82801094890510951</v>
      </c>
      <c r="H203" s="223">
        <v>0.81594220063958312</v>
      </c>
      <c r="I203" s="222"/>
      <c r="J203" s="130"/>
      <c r="K203" s="223"/>
      <c r="L203" s="222"/>
      <c r="M203" s="130"/>
      <c r="N203" s="223"/>
      <c r="O203" s="222">
        <v>0.20085698982324585</v>
      </c>
      <c r="P203" s="130">
        <v>0.17198905109489052</v>
      </c>
      <c r="Q203" s="223">
        <v>0.17837261636858937</v>
      </c>
      <c r="R203" s="222"/>
      <c r="S203" s="130"/>
      <c r="T203" s="223"/>
      <c r="U203" s="222">
        <v>2.0353508302088912E-2</v>
      </c>
      <c r="V203" s="223">
        <v>4.5007698685301436E-3</v>
      </c>
      <c r="W203" s="222">
        <v>5.3561863952865559E-3</v>
      </c>
      <c r="X203" s="130">
        <v>0</v>
      </c>
      <c r="Y203" s="223">
        <v>1.1844131232974062E-3</v>
      </c>
    </row>
    <row r="204" spans="2:25" s="4" customFormat="1" ht="15" hidden="1" customHeight="1" outlineLevel="1" x14ac:dyDescent="0.25">
      <c r="B204" s="52" t="s">
        <v>80</v>
      </c>
      <c r="C204" s="222">
        <v>1</v>
      </c>
      <c r="D204" s="130">
        <v>1</v>
      </c>
      <c r="E204" s="223">
        <v>1</v>
      </c>
      <c r="F204" s="222">
        <v>0.82799245994344961</v>
      </c>
      <c r="G204" s="130">
        <v>0.84261874197689346</v>
      </c>
      <c r="H204" s="223">
        <v>0.83948748991121869</v>
      </c>
      <c r="I204" s="222"/>
      <c r="J204" s="130"/>
      <c r="K204" s="223"/>
      <c r="L204" s="222"/>
      <c r="M204" s="130"/>
      <c r="N204" s="223"/>
      <c r="O204" s="222">
        <v>0.16116870876531575</v>
      </c>
      <c r="P204" s="130">
        <v>0.15738125802310654</v>
      </c>
      <c r="Q204" s="223">
        <v>0.15819209039548024</v>
      </c>
      <c r="R204" s="222"/>
      <c r="S204" s="130"/>
      <c r="T204" s="223"/>
      <c r="U204" s="222">
        <v>9.8963242224316683E-3</v>
      </c>
      <c r="V204" s="223">
        <v>2.1186440677966102E-3</v>
      </c>
      <c r="W204" s="222">
        <v>9.42507068803016E-4</v>
      </c>
      <c r="X204" s="130">
        <v>0</v>
      </c>
      <c r="Y204" s="223">
        <v>2.0177562550443906E-4</v>
      </c>
    </row>
    <row r="205" spans="2:25" s="4" customFormat="1" ht="15" hidden="1" customHeight="1" outlineLevel="1" x14ac:dyDescent="0.25">
      <c r="B205" s="52" t="s">
        <v>81</v>
      </c>
      <c r="C205" s="222">
        <v>1</v>
      </c>
      <c r="D205" s="130">
        <v>1</v>
      </c>
      <c r="E205" s="223">
        <v>1</v>
      </c>
      <c r="F205" s="222">
        <v>0.87435456110154908</v>
      </c>
      <c r="G205" s="130">
        <v>0.90228203627852543</v>
      </c>
      <c r="H205" s="223">
        <v>0.89519650655021832</v>
      </c>
      <c r="I205" s="222"/>
      <c r="J205" s="130"/>
      <c r="K205" s="223"/>
      <c r="L205" s="222"/>
      <c r="M205" s="130"/>
      <c r="N205" s="223"/>
      <c r="O205" s="222">
        <v>0.10413080895008606</v>
      </c>
      <c r="P205" s="130">
        <v>9.7717963721474552E-2</v>
      </c>
      <c r="Q205" s="223">
        <v>9.934497816593886E-2</v>
      </c>
      <c r="R205" s="222"/>
      <c r="S205" s="130"/>
      <c r="T205" s="223"/>
      <c r="U205" s="222">
        <v>1.6351118760757316E-2</v>
      </c>
      <c r="V205" s="223">
        <v>4.148471615720524E-3</v>
      </c>
      <c r="W205" s="222">
        <v>5.1635111876075735E-3</v>
      </c>
      <c r="X205" s="130">
        <v>0</v>
      </c>
      <c r="Y205" s="223">
        <v>1.3100436681222707E-3</v>
      </c>
    </row>
    <row r="206" spans="2:25" s="4" customFormat="1" ht="15" hidden="1" customHeight="1" outlineLevel="1" x14ac:dyDescent="0.25">
      <c r="B206" s="52" t="s">
        <v>82</v>
      </c>
      <c r="C206" s="222">
        <v>1</v>
      </c>
      <c r="D206" s="130">
        <v>1</v>
      </c>
      <c r="E206" s="223">
        <v>1</v>
      </c>
      <c r="F206" s="222">
        <v>0.92727272727272725</v>
      </c>
      <c r="G206" s="130">
        <v>0.98972332015810272</v>
      </c>
      <c r="H206" s="223">
        <v>0.9751515151515151</v>
      </c>
      <c r="I206" s="222"/>
      <c r="J206" s="130"/>
      <c r="K206" s="223"/>
      <c r="L206" s="222"/>
      <c r="M206" s="130"/>
      <c r="N206" s="223"/>
      <c r="O206" s="222">
        <v>4.1558441558441558E-2</v>
      </c>
      <c r="P206" s="130">
        <v>1.0276679841897233E-2</v>
      </c>
      <c r="Q206" s="223">
        <v>1.7575757575757574E-2</v>
      </c>
      <c r="R206" s="222"/>
      <c r="S206" s="130"/>
      <c r="T206" s="223"/>
      <c r="U206" s="222">
        <v>2.8571428571428571E-2</v>
      </c>
      <c r="V206" s="223">
        <v>6.6666666666666671E-3</v>
      </c>
      <c r="W206" s="222">
        <v>2.5974025974025974E-3</v>
      </c>
      <c r="X206" s="130">
        <v>0</v>
      </c>
      <c r="Y206" s="223">
        <v>6.0606060606060606E-4</v>
      </c>
    </row>
    <row r="207" spans="2:25" s="4" customFormat="1" ht="15" hidden="1" customHeight="1" outlineLevel="1" x14ac:dyDescent="0.25">
      <c r="B207" s="52" t="s">
        <v>83</v>
      </c>
      <c r="C207" s="222">
        <v>1</v>
      </c>
      <c r="D207" s="130">
        <v>1</v>
      </c>
      <c r="E207" s="223">
        <v>1</v>
      </c>
      <c r="F207" s="222">
        <v>0.90566037735849059</v>
      </c>
      <c r="G207" s="130">
        <v>0.99495798319327733</v>
      </c>
      <c r="H207" s="223">
        <v>0.97149938042131345</v>
      </c>
      <c r="I207" s="222"/>
      <c r="J207" s="130"/>
      <c r="K207" s="223"/>
      <c r="L207" s="222"/>
      <c r="M207" s="130"/>
      <c r="N207" s="223"/>
      <c r="O207" s="222">
        <v>6.1320754716981132E-2</v>
      </c>
      <c r="P207" s="130">
        <v>5.0420168067226894E-3</v>
      </c>
      <c r="Q207" s="223">
        <v>1.9826517967781909E-2</v>
      </c>
      <c r="R207" s="222"/>
      <c r="S207" s="130"/>
      <c r="T207" s="223"/>
      <c r="U207" s="222">
        <v>2.5943396226415096E-2</v>
      </c>
      <c r="V207" s="223">
        <v>6.8153655514250309E-3</v>
      </c>
      <c r="W207" s="222">
        <v>7.0754716981132077E-3</v>
      </c>
      <c r="X207" s="130">
        <v>0</v>
      </c>
      <c r="Y207" s="223">
        <v>1.8587360594795538E-3</v>
      </c>
    </row>
    <row r="208" spans="2:25" s="4" customFormat="1" ht="15" hidden="1" customHeight="1" outlineLevel="1" x14ac:dyDescent="0.25">
      <c r="B208" s="52" t="s">
        <v>84</v>
      </c>
      <c r="C208" s="222">
        <v>1</v>
      </c>
      <c r="D208" s="130">
        <v>1</v>
      </c>
      <c r="E208" s="223">
        <v>1</v>
      </c>
      <c r="F208" s="222">
        <v>0.95951417004048578</v>
      </c>
      <c r="G208" s="130">
        <v>0.9861198738170347</v>
      </c>
      <c r="H208" s="223">
        <v>0.97979797979797978</v>
      </c>
      <c r="I208" s="222"/>
      <c r="J208" s="130"/>
      <c r="K208" s="223"/>
      <c r="L208" s="222"/>
      <c r="M208" s="130"/>
      <c r="N208" s="223"/>
      <c r="O208" s="222">
        <v>8.0971659919028341E-3</v>
      </c>
      <c r="P208" s="130">
        <v>1.38801261829653E-2</v>
      </c>
      <c r="Q208" s="223">
        <v>1.2506012506012507E-2</v>
      </c>
      <c r="R208" s="222"/>
      <c r="S208" s="130"/>
      <c r="T208" s="223"/>
      <c r="U208" s="222">
        <v>3.2388663967611336E-2</v>
      </c>
      <c r="V208" s="223">
        <v>7.6960076960076963E-3</v>
      </c>
      <c r="W208" s="222">
        <v>0</v>
      </c>
      <c r="X208" s="130">
        <v>0</v>
      </c>
      <c r="Y208" s="223">
        <v>0</v>
      </c>
    </row>
    <row r="209" spans="2:25" s="4" customFormat="1" ht="15" hidden="1" customHeight="1" outlineLevel="1" x14ac:dyDescent="0.25">
      <c r="B209" s="52" t="s">
        <v>85</v>
      </c>
      <c r="C209" s="222">
        <v>1</v>
      </c>
      <c r="D209" s="130">
        <v>1</v>
      </c>
      <c r="E209" s="223">
        <v>1</v>
      </c>
      <c r="F209" s="222">
        <v>0.92361111111111116</v>
      </c>
      <c r="G209" s="130">
        <v>0.97834803528468328</v>
      </c>
      <c r="H209" s="223">
        <v>0.9680781758957655</v>
      </c>
      <c r="I209" s="222"/>
      <c r="J209" s="130"/>
      <c r="K209" s="223"/>
      <c r="L209" s="222"/>
      <c r="M209" s="130"/>
      <c r="N209" s="223"/>
      <c r="O209" s="222">
        <v>3.125E-2</v>
      </c>
      <c r="P209" s="130">
        <v>2.165196471531676E-2</v>
      </c>
      <c r="Q209" s="223">
        <v>2.3452768729641693E-2</v>
      </c>
      <c r="R209" s="222"/>
      <c r="S209" s="130"/>
      <c r="T209" s="223"/>
      <c r="U209" s="222">
        <v>4.5138888888888888E-2</v>
      </c>
      <c r="V209" s="223">
        <v>8.4690553745928338E-3</v>
      </c>
      <c r="W209" s="222">
        <v>0</v>
      </c>
      <c r="X209" s="130">
        <v>0</v>
      </c>
      <c r="Y209" s="223">
        <v>0</v>
      </c>
    </row>
    <row r="210" spans="2:25" s="4" customFormat="1" ht="15" hidden="1" customHeight="1" outlineLevel="1" x14ac:dyDescent="0.25">
      <c r="B210" s="52" t="s">
        <v>86</v>
      </c>
      <c r="C210" s="222">
        <v>1</v>
      </c>
      <c r="D210" s="130">
        <v>1</v>
      </c>
      <c r="E210" s="223">
        <v>1</v>
      </c>
      <c r="F210" s="222">
        <v>0.92837465564738297</v>
      </c>
      <c r="G210" s="130">
        <v>0.98888271261812122</v>
      </c>
      <c r="H210" s="223">
        <v>0.97872340425531912</v>
      </c>
      <c r="I210" s="222"/>
      <c r="J210" s="130"/>
      <c r="K210" s="223"/>
      <c r="L210" s="222"/>
      <c r="M210" s="130"/>
      <c r="N210" s="223"/>
      <c r="O210" s="222">
        <v>3.8567493112947659E-2</v>
      </c>
      <c r="P210" s="130">
        <v>1.1117287381878822E-2</v>
      </c>
      <c r="Q210" s="223">
        <v>1.572617946345976E-2</v>
      </c>
      <c r="R210" s="222"/>
      <c r="S210" s="130"/>
      <c r="T210" s="223"/>
      <c r="U210" s="222">
        <v>2.7548209366391185E-2</v>
      </c>
      <c r="V210" s="223">
        <v>4.6253469010175763E-3</v>
      </c>
      <c r="W210" s="222">
        <v>5.5096418732782371E-3</v>
      </c>
      <c r="X210" s="130">
        <v>0</v>
      </c>
      <c r="Y210" s="223">
        <v>9.2506938020351531E-4</v>
      </c>
    </row>
    <row r="211" spans="2:25" s="4" customFormat="1" ht="15" hidden="1" customHeight="1" outlineLevel="1" x14ac:dyDescent="0.25">
      <c r="B211" s="52" t="s">
        <v>87</v>
      </c>
      <c r="C211" s="222">
        <v>1</v>
      </c>
      <c r="D211" s="130">
        <v>1</v>
      </c>
      <c r="E211" s="223">
        <v>1</v>
      </c>
      <c r="F211" s="222">
        <v>0.91757887958789441</v>
      </c>
      <c r="G211" s="130">
        <v>0.83393160778386544</v>
      </c>
      <c r="H211" s="223">
        <v>0.85290680689453691</v>
      </c>
      <c r="I211" s="222"/>
      <c r="J211" s="130"/>
      <c r="K211" s="223"/>
      <c r="L211" s="222"/>
      <c r="M211" s="130"/>
      <c r="N211" s="223"/>
      <c r="O211" s="222">
        <v>7.0186735350933671E-2</v>
      </c>
      <c r="P211" s="130">
        <v>0.16606839221613451</v>
      </c>
      <c r="Q211" s="223">
        <v>0.14431784983932222</v>
      </c>
      <c r="R211" s="222"/>
      <c r="S211" s="130"/>
      <c r="T211" s="223"/>
      <c r="U211" s="222">
        <v>1.0946555054732776E-2</v>
      </c>
      <c r="V211" s="223">
        <v>2.4832018697049374E-3</v>
      </c>
      <c r="W211" s="222">
        <v>1.28783000643915E-3</v>
      </c>
      <c r="X211" s="130">
        <v>0</v>
      </c>
      <c r="Y211" s="223">
        <v>2.9214139643587495E-4</v>
      </c>
    </row>
    <row r="212" spans="2:25" s="4" customFormat="1" ht="15" hidden="1" customHeight="1" outlineLevel="1" x14ac:dyDescent="0.25">
      <c r="B212" s="52" t="s">
        <v>88</v>
      </c>
      <c r="C212" s="222">
        <v>1</v>
      </c>
      <c r="D212" s="130">
        <v>1</v>
      </c>
      <c r="E212" s="223">
        <v>1</v>
      </c>
      <c r="F212" s="222">
        <v>0.92604166666666665</v>
      </c>
      <c r="G212" s="130">
        <v>0.86463536463536461</v>
      </c>
      <c r="H212" s="223">
        <v>0.87651087832393226</v>
      </c>
      <c r="I212" s="222"/>
      <c r="J212" s="130"/>
      <c r="K212" s="223"/>
      <c r="L212" s="222"/>
      <c r="M212" s="130"/>
      <c r="N212" s="223"/>
      <c r="O212" s="222">
        <v>5.6250000000000001E-2</v>
      </c>
      <c r="P212" s="130">
        <v>0.13536463536463536</v>
      </c>
      <c r="Q212" s="223">
        <v>0.12006446414182111</v>
      </c>
      <c r="R212" s="222"/>
      <c r="S212" s="130"/>
      <c r="T212" s="223"/>
      <c r="U212" s="222">
        <v>1.6666666666666666E-2</v>
      </c>
      <c r="V212" s="223">
        <v>3.2232070910556002E-3</v>
      </c>
      <c r="W212" s="222">
        <v>1.0416666666666667E-3</v>
      </c>
      <c r="X212" s="130">
        <v>0</v>
      </c>
      <c r="Y212" s="223">
        <v>2.0145044319097501E-4</v>
      </c>
    </row>
    <row r="213" spans="2:25" s="4" customFormat="1" ht="15" hidden="1" customHeight="1" outlineLevel="1" x14ac:dyDescent="0.25">
      <c r="B213" s="52" t="s">
        <v>89</v>
      </c>
      <c r="C213" s="222">
        <v>1</v>
      </c>
      <c r="D213" s="130">
        <v>1</v>
      </c>
      <c r="E213" s="223">
        <v>1</v>
      </c>
      <c r="F213" s="222">
        <v>0.90490053372149437</v>
      </c>
      <c r="G213" s="130">
        <v>0.8281311734492296</v>
      </c>
      <c r="H213" s="223">
        <v>0.844520406049306</v>
      </c>
      <c r="I213" s="222"/>
      <c r="J213" s="130"/>
      <c r="K213" s="223"/>
      <c r="L213" s="222"/>
      <c r="M213" s="130"/>
      <c r="N213" s="223"/>
      <c r="O213" s="222">
        <v>8.5395439107229507E-2</v>
      </c>
      <c r="P213" s="130">
        <v>0.17186882655077046</v>
      </c>
      <c r="Q213" s="223">
        <v>0.15340791381810648</v>
      </c>
      <c r="R213" s="222"/>
      <c r="S213" s="130"/>
      <c r="T213" s="223"/>
      <c r="U213" s="222">
        <v>9.7040271712760789E-3</v>
      </c>
      <c r="V213" s="223">
        <v>2.0716801325875284E-3</v>
      </c>
      <c r="W213" s="222">
        <v>0</v>
      </c>
      <c r="X213" s="130">
        <v>0</v>
      </c>
      <c r="Y213" s="223">
        <v>0</v>
      </c>
    </row>
    <row r="214" spans="2:25" s="4" customFormat="1" ht="15.75" collapsed="1" x14ac:dyDescent="0.25">
      <c r="B214" s="64">
        <v>2003</v>
      </c>
      <c r="C214" s="224">
        <v>1</v>
      </c>
      <c r="D214" s="87">
        <v>1</v>
      </c>
      <c r="E214" s="225">
        <v>1</v>
      </c>
      <c r="F214" s="224">
        <v>0.86752871586766622</v>
      </c>
      <c r="G214" s="87">
        <v>0.85666183856586597</v>
      </c>
      <c r="H214" s="225">
        <v>0.85899556868537663</v>
      </c>
      <c r="I214" s="224"/>
      <c r="J214" s="87"/>
      <c r="K214" s="225"/>
      <c r="L214" s="224"/>
      <c r="M214" s="87"/>
      <c r="N214" s="225"/>
      <c r="O214" s="224">
        <v>0.11403810440883141</v>
      </c>
      <c r="P214" s="87">
        <v>0.14333816143413405</v>
      </c>
      <c r="Q214" s="225">
        <v>0.13704579025110783</v>
      </c>
      <c r="R214" s="224"/>
      <c r="S214" s="87"/>
      <c r="T214" s="225"/>
      <c r="U214" s="224">
        <v>1.6025861476029989E-2</v>
      </c>
      <c r="V214" s="225">
        <v>3.4416543574593795E-3</v>
      </c>
      <c r="W214" s="224">
        <v>2.4073182474723159E-3</v>
      </c>
      <c r="X214" s="87">
        <v>0</v>
      </c>
      <c r="Y214" s="225">
        <v>5.1698670605613E-4</v>
      </c>
    </row>
    <row r="215" spans="2:25" s="4" customFormat="1" ht="15" hidden="1" customHeight="1" outlineLevel="1" x14ac:dyDescent="0.25">
      <c r="B215" s="52" t="s">
        <v>78</v>
      </c>
      <c r="C215" s="222">
        <v>1</v>
      </c>
      <c r="D215" s="130">
        <v>1</v>
      </c>
      <c r="E215" s="223">
        <v>1</v>
      </c>
      <c r="F215" s="222">
        <v>0.91907514450867056</v>
      </c>
      <c r="G215" s="130">
        <v>0.77764719708543895</v>
      </c>
      <c r="H215" s="223">
        <v>0.80154311944525836</v>
      </c>
      <c r="I215" s="222"/>
      <c r="J215" s="130"/>
      <c r="K215" s="223"/>
      <c r="L215" s="222"/>
      <c r="M215" s="130"/>
      <c r="N215" s="223"/>
      <c r="O215" s="222">
        <v>6.7052023121387277E-2</v>
      </c>
      <c r="P215" s="130">
        <v>0.22235280291456105</v>
      </c>
      <c r="Q215" s="223">
        <v>0.19611290165055181</v>
      </c>
      <c r="R215" s="222"/>
      <c r="S215" s="130"/>
      <c r="T215" s="223"/>
      <c r="U215" s="222">
        <v>1.2716763005780347E-2</v>
      </c>
      <c r="V215" s="223">
        <v>2.1486473288407069E-3</v>
      </c>
      <c r="W215" s="222">
        <v>1.1560693641618498E-3</v>
      </c>
      <c r="X215" s="130">
        <v>0</v>
      </c>
      <c r="Y215" s="223">
        <v>1.953315753491552E-4</v>
      </c>
    </row>
    <row r="216" spans="2:25" s="4" customFormat="1" ht="15" hidden="1" customHeight="1" outlineLevel="1" x14ac:dyDescent="0.25">
      <c r="B216" s="52" t="s">
        <v>79</v>
      </c>
      <c r="C216" s="222">
        <v>1</v>
      </c>
      <c r="D216" s="130">
        <v>1</v>
      </c>
      <c r="E216" s="223">
        <v>1</v>
      </c>
      <c r="F216" s="222">
        <v>0.87440882816605359</v>
      </c>
      <c r="G216" s="130">
        <v>0.82802772230705979</v>
      </c>
      <c r="H216" s="223">
        <v>0.83650153609831024</v>
      </c>
      <c r="I216" s="222"/>
      <c r="J216" s="130"/>
      <c r="K216" s="223"/>
      <c r="L216" s="222"/>
      <c r="M216" s="130"/>
      <c r="N216" s="223"/>
      <c r="O216" s="222">
        <v>7.6720966894377296E-2</v>
      </c>
      <c r="P216" s="130">
        <v>0.17032773405380008</v>
      </c>
      <c r="Q216" s="223">
        <v>0.15322580645161291</v>
      </c>
      <c r="R216" s="222"/>
      <c r="S216" s="130"/>
      <c r="T216" s="223"/>
      <c r="U216" s="222">
        <v>4.8870204939569103E-2</v>
      </c>
      <c r="V216" s="223">
        <v>8.9285714285714281E-3</v>
      </c>
      <c r="W216" s="222">
        <v>0</v>
      </c>
      <c r="X216" s="130">
        <v>1.6445436391401386E-3</v>
      </c>
      <c r="Y216" s="223">
        <v>1.3440860215053765E-3</v>
      </c>
    </row>
    <row r="217" spans="2:25" s="4" customFormat="1" ht="15" hidden="1" customHeight="1" outlineLevel="1" x14ac:dyDescent="0.25">
      <c r="B217" s="52" t="s">
        <v>80</v>
      </c>
      <c r="C217" s="222">
        <v>1</v>
      </c>
      <c r="D217" s="130">
        <v>1</v>
      </c>
      <c r="E217" s="223">
        <v>1</v>
      </c>
      <c r="F217" s="222">
        <v>0.76923076923076927</v>
      </c>
      <c r="G217" s="130">
        <v>0.85902255639097747</v>
      </c>
      <c r="H217" s="223">
        <v>0.84847926267281104</v>
      </c>
      <c r="I217" s="222"/>
      <c r="J217" s="130"/>
      <c r="K217" s="223"/>
      <c r="L217" s="222"/>
      <c r="M217" s="130"/>
      <c r="N217" s="223"/>
      <c r="O217" s="222">
        <v>0.14364207221350078</v>
      </c>
      <c r="P217" s="130">
        <v>0.13951545530492898</v>
      </c>
      <c r="Q217" s="223">
        <v>0.14000000000000001</v>
      </c>
      <c r="R217" s="222"/>
      <c r="S217" s="130"/>
      <c r="T217" s="223"/>
      <c r="U217" s="222">
        <v>8.4772370486656201E-2</v>
      </c>
      <c r="V217" s="223">
        <v>9.9539170506912442E-3</v>
      </c>
      <c r="W217" s="222">
        <v>2.3547880690737832E-3</v>
      </c>
      <c r="X217" s="130">
        <v>1.4619883040935672E-3</v>
      </c>
      <c r="Y217" s="223">
        <v>1.5668202764976959E-3</v>
      </c>
    </row>
    <row r="218" spans="2:25" s="4" customFormat="1" ht="15" hidden="1" customHeight="1" outlineLevel="1" x14ac:dyDescent="0.25">
      <c r="B218" s="52" t="s">
        <v>81</v>
      </c>
      <c r="C218" s="222">
        <v>1</v>
      </c>
      <c r="D218" s="130">
        <v>1</v>
      </c>
      <c r="E218" s="223">
        <v>1</v>
      </c>
      <c r="F218" s="222">
        <v>0.90443092962641181</v>
      </c>
      <c r="G218" s="130">
        <v>0.91137169348241065</v>
      </c>
      <c r="H218" s="223">
        <v>0.90971357409713571</v>
      </c>
      <c r="I218" s="222"/>
      <c r="J218" s="130"/>
      <c r="K218" s="223"/>
      <c r="L218" s="222"/>
      <c r="M218" s="130"/>
      <c r="N218" s="223"/>
      <c r="O218" s="222">
        <v>3.4752389226759342E-2</v>
      </c>
      <c r="P218" s="130">
        <v>8.8628306517589309E-2</v>
      </c>
      <c r="Q218" s="223">
        <v>7.575757575757576E-2</v>
      </c>
      <c r="R218" s="222"/>
      <c r="S218" s="130"/>
      <c r="T218" s="223"/>
      <c r="U218" s="222">
        <v>5.6472632493483929E-2</v>
      </c>
      <c r="V218" s="223">
        <v>1.3491075134910751E-2</v>
      </c>
      <c r="W218" s="222">
        <v>4.3440486533449178E-3</v>
      </c>
      <c r="X218" s="130">
        <v>0</v>
      </c>
      <c r="Y218" s="223">
        <v>1.0377750103777502E-3</v>
      </c>
    </row>
    <row r="219" spans="2:25" s="4" customFormat="1" ht="15" hidden="1" customHeight="1" outlineLevel="1" x14ac:dyDescent="0.25">
      <c r="B219" s="52" t="s">
        <v>82</v>
      </c>
      <c r="C219" s="222">
        <v>1</v>
      </c>
      <c r="D219" s="130">
        <v>1</v>
      </c>
      <c r="E219" s="223">
        <v>1</v>
      </c>
      <c r="F219" s="222">
        <v>0.914572864321608</v>
      </c>
      <c r="G219" s="130">
        <v>0.99655963302752293</v>
      </c>
      <c r="H219" s="223">
        <v>0.98816263510036029</v>
      </c>
      <c r="I219" s="222"/>
      <c r="J219" s="130"/>
      <c r="K219" s="223"/>
      <c r="L219" s="222"/>
      <c r="M219" s="130"/>
      <c r="N219" s="223"/>
      <c r="O219" s="222">
        <v>6.030150753768844E-2</v>
      </c>
      <c r="P219" s="130">
        <v>3.4403669724770644E-3</v>
      </c>
      <c r="Q219" s="223">
        <v>9.2640247040658777E-3</v>
      </c>
      <c r="R219" s="222"/>
      <c r="S219" s="130"/>
      <c r="T219" s="223"/>
      <c r="U219" s="222">
        <v>2.5125628140703519E-2</v>
      </c>
      <c r="V219" s="223">
        <v>2.5733401955738548E-3</v>
      </c>
      <c r="W219" s="222">
        <v>0</v>
      </c>
      <c r="X219" s="130">
        <v>0</v>
      </c>
      <c r="Y219" s="223">
        <v>0</v>
      </c>
    </row>
    <row r="220" spans="2:25" s="4" customFormat="1" ht="15" hidden="1" customHeight="1" outlineLevel="1" x14ac:dyDescent="0.25">
      <c r="B220" s="52" t="s">
        <v>83</v>
      </c>
      <c r="C220" s="222">
        <v>1</v>
      </c>
      <c r="D220" s="130">
        <v>1</v>
      </c>
      <c r="E220" s="223">
        <v>1</v>
      </c>
      <c r="F220" s="222">
        <v>0.98560000000000003</v>
      </c>
      <c r="G220" s="130">
        <v>0.98717948717948723</v>
      </c>
      <c r="H220" s="223">
        <v>0.98669295219319864</v>
      </c>
      <c r="I220" s="222"/>
      <c r="J220" s="130"/>
      <c r="K220" s="223"/>
      <c r="L220" s="222"/>
      <c r="M220" s="130"/>
      <c r="N220" s="223"/>
      <c r="O220" s="222">
        <v>1.6000000000000001E-3</v>
      </c>
      <c r="P220" s="130">
        <v>1.282051282051282E-2</v>
      </c>
      <c r="Q220" s="223">
        <v>9.364218827008379E-3</v>
      </c>
      <c r="R220" s="222"/>
      <c r="S220" s="130"/>
      <c r="T220" s="223"/>
      <c r="U220" s="222">
        <v>1.2800000000000001E-2</v>
      </c>
      <c r="V220" s="223">
        <v>3.9428289797930017E-3</v>
      </c>
      <c r="W220" s="222">
        <v>0</v>
      </c>
      <c r="X220" s="130">
        <v>0</v>
      </c>
      <c r="Y220" s="223">
        <v>0</v>
      </c>
    </row>
    <row r="221" spans="2:25" s="4" customFormat="1" ht="15" hidden="1" customHeight="1" outlineLevel="1" x14ac:dyDescent="0.25">
      <c r="B221" s="52" t="s">
        <v>84</v>
      </c>
      <c r="C221" s="222">
        <v>1</v>
      </c>
      <c r="D221" s="130">
        <v>1</v>
      </c>
      <c r="E221" s="223">
        <v>1</v>
      </c>
      <c r="F221" s="222">
        <v>0.92672413793103448</v>
      </c>
      <c r="G221" s="130">
        <v>0.9838709677419355</v>
      </c>
      <c r="H221" s="223">
        <v>0.9778880866425993</v>
      </c>
      <c r="I221" s="222"/>
      <c r="J221" s="130"/>
      <c r="K221" s="223"/>
      <c r="L221" s="222"/>
      <c r="M221" s="130"/>
      <c r="N221" s="223"/>
      <c r="O221" s="222">
        <v>2.1551724137931036E-2</v>
      </c>
      <c r="P221" s="130">
        <v>1.6129032258064516E-2</v>
      </c>
      <c r="Q221" s="223">
        <v>1.6696750902527077E-2</v>
      </c>
      <c r="R221" s="222"/>
      <c r="S221" s="130"/>
      <c r="T221" s="223"/>
      <c r="U221" s="222">
        <v>4.3103448275862072E-2</v>
      </c>
      <c r="V221" s="223">
        <v>4.5126353790613718E-3</v>
      </c>
      <c r="W221" s="222">
        <v>8.6206896551724137E-3</v>
      </c>
      <c r="X221" s="130">
        <v>0</v>
      </c>
      <c r="Y221" s="223">
        <v>9.025270758122744E-4</v>
      </c>
    </row>
    <row r="222" spans="2:25" s="4" customFormat="1" ht="15" hidden="1" customHeight="1" outlineLevel="1" x14ac:dyDescent="0.25">
      <c r="B222" s="52" t="s">
        <v>85</v>
      </c>
      <c r="C222" s="222">
        <v>1</v>
      </c>
      <c r="D222" s="130">
        <v>1</v>
      </c>
      <c r="E222" s="223">
        <v>1</v>
      </c>
      <c r="F222" s="222">
        <v>0.95490716180371349</v>
      </c>
      <c r="G222" s="130">
        <v>0.98447488584474885</v>
      </c>
      <c r="H222" s="223">
        <v>0.97690217391304346</v>
      </c>
      <c r="I222" s="222"/>
      <c r="J222" s="130"/>
      <c r="K222" s="223"/>
      <c r="L222" s="222"/>
      <c r="M222" s="130"/>
      <c r="N222" s="223"/>
      <c r="O222" s="222">
        <v>1.0610079575596816E-2</v>
      </c>
      <c r="P222" s="130">
        <v>1.5525114155251141E-2</v>
      </c>
      <c r="Q222" s="223">
        <v>1.4266304347826086E-2</v>
      </c>
      <c r="R222" s="222"/>
      <c r="S222" s="130"/>
      <c r="T222" s="223"/>
      <c r="U222" s="222">
        <v>3.4482758620689655E-2</v>
      </c>
      <c r="V222" s="223">
        <v>8.8315217391304341E-3</v>
      </c>
      <c r="W222" s="222">
        <v>0</v>
      </c>
      <c r="X222" s="130">
        <v>0</v>
      </c>
      <c r="Y222" s="223">
        <v>0</v>
      </c>
    </row>
    <row r="223" spans="2:25" s="4" customFormat="1" ht="15" hidden="1" customHeight="1" outlineLevel="1" x14ac:dyDescent="0.25">
      <c r="B223" s="52" t="s">
        <v>86</v>
      </c>
      <c r="C223" s="222">
        <v>1</v>
      </c>
      <c r="D223" s="130">
        <v>1</v>
      </c>
      <c r="E223" s="223">
        <v>1</v>
      </c>
      <c r="F223" s="222">
        <v>0.65365853658536588</v>
      </c>
      <c r="G223" s="130">
        <v>0.99186256781193494</v>
      </c>
      <c r="H223" s="223">
        <v>0.93897787948131195</v>
      </c>
      <c r="I223" s="222"/>
      <c r="J223" s="130"/>
      <c r="K223" s="223"/>
      <c r="L223" s="222"/>
      <c r="M223" s="130"/>
      <c r="N223" s="223"/>
      <c r="O223" s="222">
        <v>0.29268292682926828</v>
      </c>
      <c r="P223" s="130">
        <v>8.1374321880651E-3</v>
      </c>
      <c r="Q223" s="223">
        <v>5.2631578947368418E-2</v>
      </c>
      <c r="R223" s="222"/>
      <c r="S223" s="130"/>
      <c r="T223" s="223"/>
      <c r="U223" s="222">
        <v>5.3658536585365853E-2</v>
      </c>
      <c r="V223" s="223">
        <v>8.3905415713196041E-3</v>
      </c>
      <c r="W223" s="222">
        <v>0</v>
      </c>
      <c r="X223" s="130">
        <v>0</v>
      </c>
      <c r="Y223" s="223">
        <v>0</v>
      </c>
    </row>
    <row r="224" spans="2:25" s="4" customFormat="1" ht="15" hidden="1" customHeight="1" outlineLevel="1" x14ac:dyDescent="0.25">
      <c r="B224" s="52" t="s">
        <v>87</v>
      </c>
      <c r="C224" s="222">
        <v>1</v>
      </c>
      <c r="D224" s="130">
        <v>1</v>
      </c>
      <c r="E224" s="223">
        <v>1</v>
      </c>
      <c r="F224" s="222">
        <v>0.87872628726287261</v>
      </c>
      <c r="G224" s="130">
        <v>0.77798624140087558</v>
      </c>
      <c r="H224" s="223">
        <v>0.80168978160369841</v>
      </c>
      <c r="I224" s="222"/>
      <c r="J224" s="130"/>
      <c r="K224" s="223"/>
      <c r="L224" s="222"/>
      <c r="M224" s="130"/>
      <c r="N224" s="223"/>
      <c r="O224" s="222">
        <v>0.10704607046070461</v>
      </c>
      <c r="P224" s="130">
        <v>0.22201375859912445</v>
      </c>
      <c r="Q224" s="223">
        <v>0.19496253786067272</v>
      </c>
      <c r="R224" s="222"/>
      <c r="S224" s="130"/>
      <c r="T224" s="223"/>
      <c r="U224" s="222">
        <v>1.2872628726287264E-2</v>
      </c>
      <c r="V224" s="223">
        <v>3.0288538179499441E-3</v>
      </c>
      <c r="W224" s="222">
        <v>1.3550135501355014E-3</v>
      </c>
      <c r="X224" s="130">
        <v>0</v>
      </c>
      <c r="Y224" s="223">
        <v>3.1882671767894148E-4</v>
      </c>
    </row>
    <row r="225" spans="2:25" s="4" customFormat="1" ht="15" hidden="1" customHeight="1" outlineLevel="1" x14ac:dyDescent="0.25">
      <c r="B225" s="52" t="s">
        <v>88</v>
      </c>
      <c r="C225" s="222">
        <v>1</v>
      </c>
      <c r="D225" s="130">
        <v>1</v>
      </c>
      <c r="E225" s="223">
        <v>1</v>
      </c>
      <c r="F225" s="222">
        <v>0.90510148107515087</v>
      </c>
      <c r="G225" s="130">
        <v>0.8199944613680421</v>
      </c>
      <c r="H225" s="223">
        <v>0.83714759535655059</v>
      </c>
      <c r="I225" s="222"/>
      <c r="J225" s="130"/>
      <c r="K225" s="223"/>
      <c r="L225" s="222"/>
      <c r="M225" s="130"/>
      <c r="N225" s="223"/>
      <c r="O225" s="222">
        <v>8.0636313768513435E-2</v>
      </c>
      <c r="P225" s="130">
        <v>0.1800055386319579</v>
      </c>
      <c r="Q225" s="223">
        <v>0.1599778883360973</v>
      </c>
      <c r="R225" s="222"/>
      <c r="S225" s="130"/>
      <c r="T225" s="223"/>
      <c r="U225" s="222">
        <v>1.2616566099835436E-2</v>
      </c>
      <c r="V225" s="223">
        <v>2.542841348811498E-3</v>
      </c>
      <c r="W225" s="222">
        <v>1.6456390565002743E-3</v>
      </c>
      <c r="X225" s="130">
        <v>0</v>
      </c>
      <c r="Y225" s="223">
        <v>3.3167495854063018E-4</v>
      </c>
    </row>
    <row r="226" spans="2:25" s="4" customFormat="1" ht="15" hidden="1" customHeight="1" outlineLevel="1" x14ac:dyDescent="0.25">
      <c r="B226" s="52" t="s">
        <v>89</v>
      </c>
      <c r="C226" s="222">
        <v>1</v>
      </c>
      <c r="D226" s="130">
        <v>1</v>
      </c>
      <c r="E226" s="223">
        <v>1</v>
      </c>
      <c r="F226" s="222">
        <v>0.68128528006947464</v>
      </c>
      <c r="G226" s="130">
        <v>0.79397896264055134</v>
      </c>
      <c r="H226" s="223">
        <v>0.76943446188764897</v>
      </c>
      <c r="I226" s="222"/>
      <c r="J226" s="130"/>
      <c r="K226" s="223"/>
      <c r="L226" s="222"/>
      <c r="M226" s="130"/>
      <c r="N226" s="223"/>
      <c r="O226" s="222">
        <v>0.31133304385584021</v>
      </c>
      <c r="P226" s="130">
        <v>0.20602103735944868</v>
      </c>
      <c r="Q226" s="223">
        <v>0.2289578210705504</v>
      </c>
      <c r="R226" s="222"/>
      <c r="S226" s="130"/>
      <c r="T226" s="223"/>
      <c r="U226" s="222">
        <v>7.3816760746851931E-3</v>
      </c>
      <c r="V226" s="223">
        <v>1.6077170418006431E-3</v>
      </c>
      <c r="W226" s="222">
        <v>0</v>
      </c>
      <c r="X226" s="130">
        <v>0</v>
      </c>
      <c r="Y226" s="223">
        <v>0</v>
      </c>
    </row>
    <row r="227" spans="2:25" s="4" customFormat="1" ht="15.75" collapsed="1" x14ac:dyDescent="0.25">
      <c r="B227" s="64">
        <v>2002</v>
      </c>
      <c r="C227" s="224">
        <v>1</v>
      </c>
      <c r="D227" s="87">
        <v>1</v>
      </c>
      <c r="E227" s="225">
        <v>1</v>
      </c>
      <c r="F227" s="224">
        <v>0.84960144382613922</v>
      </c>
      <c r="G227" s="87">
        <v>0.84138336097291322</v>
      </c>
      <c r="H227" s="225">
        <v>0.84291855140055627</v>
      </c>
      <c r="I227" s="224"/>
      <c r="J227" s="87"/>
      <c r="K227" s="225"/>
      <c r="L227" s="224"/>
      <c r="M227" s="87"/>
      <c r="N227" s="225"/>
      <c r="O227" s="224">
        <v>0.11949165288013235</v>
      </c>
      <c r="P227" s="87">
        <v>0.15813294637921504</v>
      </c>
      <c r="Q227" s="225">
        <v>0.15091450566122552</v>
      </c>
      <c r="R227" s="224"/>
      <c r="S227" s="87"/>
      <c r="T227" s="225"/>
      <c r="U227" s="224">
        <v>2.9628515566250565E-2</v>
      </c>
      <c r="V227" s="225">
        <v>5.5347961677858007E-3</v>
      </c>
      <c r="W227" s="224">
        <v>1.2783877274778162E-3</v>
      </c>
      <c r="X227" s="87">
        <v>4.8369264787175237E-4</v>
      </c>
      <c r="Y227" s="225">
        <v>6.3214677043238834E-4</v>
      </c>
    </row>
    <row r="228" spans="2:25" s="4" customFormat="1" ht="15" hidden="1" customHeight="1" outlineLevel="1" x14ac:dyDescent="0.25">
      <c r="B228" s="52" t="s">
        <v>78</v>
      </c>
      <c r="C228" s="222">
        <v>1</v>
      </c>
      <c r="D228" s="130">
        <v>1</v>
      </c>
      <c r="E228" s="223">
        <v>1</v>
      </c>
      <c r="F228" s="222">
        <v>0.81894618834080712</v>
      </c>
      <c r="G228" s="130">
        <v>0.74588921282798837</v>
      </c>
      <c r="H228" s="223">
        <v>0.75847089487402264</v>
      </c>
      <c r="I228" s="222"/>
      <c r="J228" s="130"/>
      <c r="K228" s="223"/>
      <c r="L228" s="222"/>
      <c r="M228" s="130"/>
      <c r="N228" s="223"/>
      <c r="O228" s="222">
        <v>0.16816143497757849</v>
      </c>
      <c r="P228" s="130">
        <v>0.25411078717201169</v>
      </c>
      <c r="Q228" s="223">
        <v>0.23930881359204556</v>
      </c>
      <c r="R228" s="222"/>
      <c r="S228" s="130"/>
      <c r="T228" s="223"/>
      <c r="U228" s="222">
        <v>1.1771300448430493E-2</v>
      </c>
      <c r="V228" s="223">
        <v>2.0272227048942948E-3</v>
      </c>
      <c r="W228" s="222">
        <v>1.1210762331838565E-3</v>
      </c>
      <c r="X228" s="130">
        <v>0</v>
      </c>
      <c r="Y228" s="223">
        <v>1.9306882903755189E-4</v>
      </c>
    </row>
    <row r="229" spans="2:25" s="4" customFormat="1" ht="15" hidden="1" customHeight="1" outlineLevel="1" x14ac:dyDescent="0.25">
      <c r="B229" s="52" t="s">
        <v>79</v>
      </c>
      <c r="C229" s="222">
        <v>1</v>
      </c>
      <c r="D229" s="130">
        <v>1</v>
      </c>
      <c r="E229" s="223">
        <v>1</v>
      </c>
      <c r="F229" s="222">
        <v>0.84619750283768447</v>
      </c>
      <c r="G229" s="130">
        <v>0.79448047818898637</v>
      </c>
      <c r="H229" s="223">
        <v>0.80394805194805197</v>
      </c>
      <c r="I229" s="222"/>
      <c r="J229" s="130"/>
      <c r="K229" s="223"/>
      <c r="L229" s="222"/>
      <c r="M229" s="130"/>
      <c r="N229" s="223"/>
      <c r="O229" s="222">
        <v>0.14301929625425652</v>
      </c>
      <c r="P229" s="130">
        <v>0.2055195218110136</v>
      </c>
      <c r="Q229" s="223">
        <v>0.19407792207792207</v>
      </c>
      <c r="R229" s="222"/>
      <c r="S229" s="130"/>
      <c r="T229" s="223"/>
      <c r="U229" s="222">
        <v>9.0805902383654935E-3</v>
      </c>
      <c r="V229" s="223">
        <v>1.6623376623376624E-3</v>
      </c>
      <c r="W229" s="222">
        <v>1.70261066969353E-3</v>
      </c>
      <c r="X229" s="130">
        <v>0</v>
      </c>
      <c r="Y229" s="223">
        <v>3.1168831168831168E-4</v>
      </c>
    </row>
    <row r="230" spans="2:25" s="4" customFormat="1" ht="15" hidden="1" customHeight="1" outlineLevel="1" x14ac:dyDescent="0.25">
      <c r="B230" s="52" t="s">
        <v>80</v>
      </c>
      <c r="C230" s="222">
        <v>1</v>
      </c>
      <c r="D230" s="130">
        <v>1</v>
      </c>
      <c r="E230" s="223">
        <v>1</v>
      </c>
      <c r="F230" s="222">
        <v>0.78270634475014034</v>
      </c>
      <c r="G230" s="130">
        <v>0.69177273323710797</v>
      </c>
      <c r="H230" s="223">
        <v>0.70899808551372046</v>
      </c>
      <c r="I230" s="222"/>
      <c r="J230" s="130"/>
      <c r="K230" s="223"/>
      <c r="L230" s="222"/>
      <c r="M230" s="130"/>
      <c r="N230" s="223"/>
      <c r="O230" s="222">
        <v>0.20718697361033128</v>
      </c>
      <c r="P230" s="130">
        <v>0.30770240125967718</v>
      </c>
      <c r="Q230" s="223">
        <v>0.28866198681131672</v>
      </c>
      <c r="R230" s="222"/>
      <c r="S230" s="130"/>
      <c r="T230" s="223"/>
      <c r="U230" s="222">
        <v>7.860752386299831E-3</v>
      </c>
      <c r="V230" s="223">
        <v>1.4890448840672197E-3</v>
      </c>
      <c r="W230" s="222">
        <v>2.2459292532285235E-3</v>
      </c>
      <c r="X230" s="130">
        <v>5.2486550321480122E-4</v>
      </c>
      <c r="Y230" s="223">
        <v>8.5088279089555409E-4</v>
      </c>
    </row>
    <row r="231" spans="2:25" s="4" customFormat="1" ht="15" hidden="1" customHeight="1" outlineLevel="1" x14ac:dyDescent="0.25">
      <c r="B231" s="52" t="s">
        <v>81</v>
      </c>
      <c r="C231" s="222">
        <v>1</v>
      </c>
      <c r="D231" s="130">
        <v>1</v>
      </c>
      <c r="E231" s="223">
        <v>1</v>
      </c>
      <c r="F231" s="222">
        <v>0.93413729128014844</v>
      </c>
      <c r="G231" s="130">
        <v>0.82753436426116833</v>
      </c>
      <c r="H231" s="223">
        <v>0.84757586327171264</v>
      </c>
      <c r="I231" s="222"/>
      <c r="J231" s="130"/>
      <c r="K231" s="223"/>
      <c r="L231" s="222"/>
      <c r="M231" s="130"/>
      <c r="N231" s="223"/>
      <c r="O231" s="222">
        <v>5.6586270871985159E-2</v>
      </c>
      <c r="P231" s="130">
        <v>0.17246563573883161</v>
      </c>
      <c r="Q231" s="223">
        <v>0.15068015347052668</v>
      </c>
      <c r="R231" s="222"/>
      <c r="S231" s="130"/>
      <c r="T231" s="223"/>
      <c r="U231" s="222">
        <v>7.4211502782931356E-3</v>
      </c>
      <c r="V231" s="223">
        <v>1.3951866062085804E-3</v>
      </c>
      <c r="W231" s="222">
        <v>1.8552875695732839E-3</v>
      </c>
      <c r="X231" s="130">
        <v>0</v>
      </c>
      <c r="Y231" s="223">
        <v>3.4879665155214509E-4</v>
      </c>
    </row>
    <row r="232" spans="2:25" s="4" customFormat="1" ht="15" hidden="1" customHeight="1" outlineLevel="1" x14ac:dyDescent="0.25">
      <c r="B232" s="52" t="s">
        <v>82</v>
      </c>
      <c r="C232" s="222">
        <v>1</v>
      </c>
      <c r="D232" s="130">
        <v>1</v>
      </c>
      <c r="E232" s="223">
        <v>1</v>
      </c>
      <c r="F232" s="222">
        <v>0.91219512195121955</v>
      </c>
      <c r="G232" s="130">
        <v>0.97120070890562693</v>
      </c>
      <c r="H232" s="223">
        <v>0.9662875710804224</v>
      </c>
      <c r="I232" s="222"/>
      <c r="J232" s="130"/>
      <c r="K232" s="223"/>
      <c r="L232" s="222"/>
      <c r="M232" s="130"/>
      <c r="N232" s="223"/>
      <c r="O232" s="222">
        <v>2.4390243902439025E-2</v>
      </c>
      <c r="P232" s="130">
        <v>2.8799291094373063E-2</v>
      </c>
      <c r="Q232" s="223">
        <v>2.843216896831844E-2</v>
      </c>
      <c r="R232" s="222"/>
      <c r="S232" s="130"/>
      <c r="T232" s="223"/>
      <c r="U232" s="222">
        <v>6.3414634146341464E-2</v>
      </c>
      <c r="V232" s="223">
        <v>5.280259951259139E-3</v>
      </c>
      <c r="W232" s="222">
        <v>0</v>
      </c>
      <c r="X232" s="130">
        <v>0</v>
      </c>
      <c r="Y232" s="223">
        <v>0</v>
      </c>
    </row>
    <row r="233" spans="2:25" s="4" customFormat="1" ht="15" hidden="1" customHeight="1" outlineLevel="1" x14ac:dyDescent="0.25">
      <c r="B233" s="52" t="s">
        <v>83</v>
      </c>
      <c r="C233" s="222">
        <v>1</v>
      </c>
      <c r="D233" s="130">
        <v>1</v>
      </c>
      <c r="E233" s="223">
        <v>1</v>
      </c>
      <c r="F233" s="222">
        <v>0.89772727272727271</v>
      </c>
      <c r="G233" s="130">
        <v>0.97924528301886793</v>
      </c>
      <c r="H233" s="223">
        <v>0.97112117780294449</v>
      </c>
      <c r="I233" s="222"/>
      <c r="J233" s="130"/>
      <c r="K233" s="223"/>
      <c r="L233" s="222"/>
      <c r="M233" s="130"/>
      <c r="N233" s="223"/>
      <c r="O233" s="222">
        <v>4.5454545454545456E-2</v>
      </c>
      <c r="P233" s="130">
        <v>2.0754716981132074E-2</v>
      </c>
      <c r="Q233" s="223">
        <v>2.3216308040770101E-2</v>
      </c>
      <c r="R233" s="222"/>
      <c r="S233" s="130"/>
      <c r="T233" s="223"/>
      <c r="U233" s="222">
        <v>3.9772727272727272E-2</v>
      </c>
      <c r="V233" s="223">
        <v>3.9637599093997732E-3</v>
      </c>
      <c r="W233" s="222">
        <v>1.7045454545454544E-2</v>
      </c>
      <c r="X233" s="130">
        <v>0</v>
      </c>
      <c r="Y233" s="223">
        <v>1.6987542468856172E-3</v>
      </c>
    </row>
    <row r="234" spans="2:25" s="4" customFormat="1" ht="15" hidden="1" customHeight="1" outlineLevel="1" x14ac:dyDescent="0.25">
      <c r="B234" s="52" t="s">
        <v>84</v>
      </c>
      <c r="C234" s="222">
        <v>1</v>
      </c>
      <c r="D234" s="130">
        <v>1</v>
      </c>
      <c r="E234" s="223">
        <v>1</v>
      </c>
      <c r="F234" s="222">
        <v>0.90272373540856032</v>
      </c>
      <c r="G234" s="130">
        <v>0.9730200174064404</v>
      </c>
      <c r="H234" s="223">
        <v>0.96594911937377692</v>
      </c>
      <c r="I234" s="222"/>
      <c r="J234" s="130"/>
      <c r="K234" s="223"/>
      <c r="L234" s="222"/>
      <c r="M234" s="130"/>
      <c r="N234" s="223"/>
      <c r="O234" s="222">
        <v>3.1128404669260701E-2</v>
      </c>
      <c r="P234" s="130">
        <v>2.6979982593559618E-2</v>
      </c>
      <c r="Q234" s="223">
        <v>2.7397260273972601E-2</v>
      </c>
      <c r="R234" s="222"/>
      <c r="S234" s="130"/>
      <c r="T234" s="223"/>
      <c r="U234" s="222">
        <v>4.2801556420233464E-2</v>
      </c>
      <c r="V234" s="223">
        <v>4.3052837573385521E-3</v>
      </c>
      <c r="W234" s="222">
        <v>2.3346303501945526E-2</v>
      </c>
      <c r="X234" s="130">
        <v>0</v>
      </c>
      <c r="Y234" s="223">
        <v>2.3483365949119373E-3</v>
      </c>
    </row>
    <row r="235" spans="2:25" s="4" customFormat="1" ht="15" hidden="1" customHeight="1" outlineLevel="1" x14ac:dyDescent="0.25">
      <c r="B235" s="52" t="s">
        <v>85</v>
      </c>
      <c r="C235" s="222">
        <v>1</v>
      </c>
      <c r="D235" s="130">
        <v>1</v>
      </c>
      <c r="E235" s="223">
        <v>1</v>
      </c>
      <c r="F235" s="222">
        <v>0.92817679558011046</v>
      </c>
      <c r="G235" s="130">
        <v>0.98357771260997062</v>
      </c>
      <c r="H235" s="223">
        <v>0.97826086956521741</v>
      </c>
      <c r="I235" s="222"/>
      <c r="J235" s="130"/>
      <c r="K235" s="223"/>
      <c r="L235" s="222"/>
      <c r="M235" s="130"/>
      <c r="N235" s="223"/>
      <c r="O235" s="222">
        <v>2.7624309392265192E-2</v>
      </c>
      <c r="P235" s="130">
        <v>1.6422287390029325E-2</v>
      </c>
      <c r="Q235" s="223">
        <v>1.7497348886532343E-2</v>
      </c>
      <c r="R235" s="222"/>
      <c r="S235" s="130"/>
      <c r="T235" s="223"/>
      <c r="U235" s="222">
        <v>1.1049723756906077E-2</v>
      </c>
      <c r="V235" s="223">
        <v>1.0604453870625664E-3</v>
      </c>
      <c r="W235" s="222">
        <v>3.3149171270718231E-2</v>
      </c>
      <c r="X235" s="130">
        <v>0</v>
      </c>
      <c r="Y235" s="223">
        <v>3.1813361611876989E-3</v>
      </c>
    </row>
    <row r="236" spans="2:25" s="4" customFormat="1" ht="15" hidden="1" customHeight="1" outlineLevel="1" x14ac:dyDescent="0.25">
      <c r="B236" s="52" t="s">
        <v>86</v>
      </c>
      <c r="C236" s="222">
        <v>1</v>
      </c>
      <c r="D236" s="130">
        <v>1</v>
      </c>
      <c r="E236" s="223">
        <v>1</v>
      </c>
      <c r="F236" s="222">
        <v>0.80833333333333335</v>
      </c>
      <c r="G236" s="130">
        <v>0.98274760383386583</v>
      </c>
      <c r="H236" s="223">
        <v>0.97032640949554894</v>
      </c>
      <c r="I236" s="222"/>
      <c r="J236" s="130"/>
      <c r="K236" s="223"/>
      <c r="L236" s="222"/>
      <c r="M236" s="130"/>
      <c r="N236" s="223"/>
      <c r="O236" s="222">
        <v>4.1666666666666664E-2</v>
      </c>
      <c r="P236" s="130">
        <v>1.7252396166134186E-2</v>
      </c>
      <c r="Q236" s="223">
        <v>1.8991097922848664E-2</v>
      </c>
      <c r="R236" s="222"/>
      <c r="S236" s="130"/>
      <c r="T236" s="223"/>
      <c r="U236" s="222">
        <v>0.15</v>
      </c>
      <c r="V236" s="223">
        <v>1.0682492581602374E-2</v>
      </c>
      <c r="W236" s="222">
        <v>0</v>
      </c>
      <c r="X236" s="130">
        <v>0</v>
      </c>
      <c r="Y236" s="223">
        <v>0</v>
      </c>
    </row>
    <row r="237" spans="2:25" s="4" customFormat="1" ht="15" hidden="1" customHeight="1" outlineLevel="1" x14ac:dyDescent="0.25">
      <c r="B237" s="52" t="s">
        <v>87</v>
      </c>
      <c r="C237" s="222">
        <v>1</v>
      </c>
      <c r="D237" s="130">
        <v>1</v>
      </c>
      <c r="E237" s="223">
        <v>1</v>
      </c>
      <c r="F237" s="222">
        <v>0.94031311154598829</v>
      </c>
      <c r="G237" s="130">
        <v>0.78368723953165309</v>
      </c>
      <c r="H237" s="223">
        <v>0.81009734367266129</v>
      </c>
      <c r="I237" s="222"/>
      <c r="J237" s="130"/>
      <c r="K237" s="223"/>
      <c r="L237" s="222"/>
      <c r="M237" s="130"/>
      <c r="N237" s="223"/>
      <c r="O237" s="222">
        <v>4.8923679060665359E-2</v>
      </c>
      <c r="P237" s="130">
        <v>0.21631276046834688</v>
      </c>
      <c r="Q237" s="223">
        <v>0.18808777429467086</v>
      </c>
      <c r="R237" s="222"/>
      <c r="S237" s="130"/>
      <c r="T237" s="223"/>
      <c r="U237" s="222">
        <v>8.8062622309197647E-3</v>
      </c>
      <c r="V237" s="223">
        <v>1.4849034812737172E-3</v>
      </c>
      <c r="W237" s="222">
        <v>1.9569471624266144E-3</v>
      </c>
      <c r="X237" s="130">
        <v>0</v>
      </c>
      <c r="Y237" s="223">
        <v>3.2997855139415937E-4</v>
      </c>
    </row>
    <row r="238" spans="2:25" s="4" customFormat="1" ht="15" hidden="1" customHeight="1" outlineLevel="1" x14ac:dyDescent="0.25">
      <c r="B238" s="52" t="s">
        <v>88</v>
      </c>
      <c r="C238" s="222">
        <v>1</v>
      </c>
      <c r="D238" s="130">
        <v>1</v>
      </c>
      <c r="E238" s="223">
        <v>1</v>
      </c>
      <c r="F238" s="222">
        <v>0.92546583850931674</v>
      </c>
      <c r="G238" s="130">
        <v>0.80663632359418591</v>
      </c>
      <c r="H238" s="223">
        <v>0.82748184019370463</v>
      </c>
      <c r="I238" s="222"/>
      <c r="J238" s="130"/>
      <c r="K238" s="223"/>
      <c r="L238" s="222"/>
      <c r="M238" s="130"/>
      <c r="N238" s="223"/>
      <c r="O238" s="222">
        <v>5.6590752242926153E-2</v>
      </c>
      <c r="P238" s="130">
        <v>0.19336367640581412</v>
      </c>
      <c r="Q238" s="223">
        <v>0.16937046004842615</v>
      </c>
      <c r="R238" s="222"/>
      <c r="S238" s="130"/>
      <c r="T238" s="223"/>
      <c r="U238" s="222">
        <v>1.5873015873015872E-2</v>
      </c>
      <c r="V238" s="223">
        <v>2.7845036319612592E-3</v>
      </c>
      <c r="W238" s="222">
        <v>2.070393374741201E-3</v>
      </c>
      <c r="X238" s="130">
        <v>0</v>
      </c>
      <c r="Y238" s="223">
        <v>3.6319612590799029E-4</v>
      </c>
    </row>
    <row r="239" spans="2:25" s="4" customFormat="1" ht="15" hidden="1" customHeight="1" outlineLevel="1" x14ac:dyDescent="0.25">
      <c r="B239" s="52" t="s">
        <v>89</v>
      </c>
      <c r="C239" s="222">
        <v>1</v>
      </c>
      <c r="D239" s="130">
        <v>1</v>
      </c>
      <c r="E239" s="223">
        <v>1</v>
      </c>
      <c r="F239" s="222">
        <v>0.83333333333333337</v>
      </c>
      <c r="G239" s="130">
        <v>0.73169873298920696</v>
      </c>
      <c r="H239" s="223">
        <v>0.74003876803790658</v>
      </c>
      <c r="I239" s="222"/>
      <c r="J239" s="130"/>
      <c r="K239" s="223"/>
      <c r="L239" s="222"/>
      <c r="M239" s="130"/>
      <c r="N239" s="223"/>
      <c r="O239" s="222">
        <v>0.14829396325459318</v>
      </c>
      <c r="P239" s="130">
        <v>0.26830126701079304</v>
      </c>
      <c r="Q239" s="223">
        <v>0.25845358604350638</v>
      </c>
      <c r="R239" s="222"/>
      <c r="S239" s="130"/>
      <c r="T239" s="223"/>
      <c r="U239" s="222">
        <v>1.7060367454068241E-2</v>
      </c>
      <c r="V239" s="223">
        <v>1.3999569244023261E-3</v>
      </c>
      <c r="W239" s="222">
        <v>1.3123359580052493E-3</v>
      </c>
      <c r="X239" s="130">
        <v>0</v>
      </c>
      <c r="Y239" s="223">
        <v>1.0768899418479432E-4</v>
      </c>
    </row>
    <row r="240" spans="2:25" s="4" customFormat="1" ht="15.75" collapsed="1" x14ac:dyDescent="0.25">
      <c r="B240" s="64">
        <v>2001</v>
      </c>
      <c r="C240" s="224">
        <v>1</v>
      </c>
      <c r="D240" s="87">
        <v>1</v>
      </c>
      <c r="E240" s="225">
        <v>1</v>
      </c>
      <c r="F240" s="224">
        <v>0.863382811761369</v>
      </c>
      <c r="G240" s="87">
        <v>0.79734718993573084</v>
      </c>
      <c r="H240" s="225">
        <v>0.80745791172681347</v>
      </c>
      <c r="I240" s="224"/>
      <c r="J240" s="87"/>
      <c r="K240" s="225"/>
      <c r="L240" s="224"/>
      <c r="M240" s="87"/>
      <c r="N240" s="225"/>
      <c r="O240" s="224">
        <v>0.11893731681951404</v>
      </c>
      <c r="P240" s="87">
        <v>0.20258443867086012</v>
      </c>
      <c r="Q240" s="225">
        <v>0.18977721804837799</v>
      </c>
      <c r="R240" s="224"/>
      <c r="S240" s="87"/>
      <c r="T240" s="225"/>
      <c r="U240" s="224">
        <v>1.4654438876808168E-2</v>
      </c>
      <c r="V240" s="225">
        <v>2.2437428525933323E-3</v>
      </c>
      <c r="W240" s="224">
        <v>3.0254325423087832E-3</v>
      </c>
      <c r="X240" s="87">
        <v>6.837139340899768E-5</v>
      </c>
      <c r="Y240" s="225">
        <v>5.2112737221522557E-4</v>
      </c>
    </row>
    <row r="241" spans="2:25" s="4" customFormat="1" ht="15" hidden="1" customHeight="1" outlineLevel="1" x14ac:dyDescent="0.25">
      <c r="B241" s="52" t="s">
        <v>78</v>
      </c>
      <c r="C241" s="222">
        <v>1</v>
      </c>
      <c r="D241" s="130">
        <v>1</v>
      </c>
      <c r="E241" s="223">
        <v>1</v>
      </c>
      <c r="F241" s="222">
        <v>0.81252627154266499</v>
      </c>
      <c r="G241" s="130">
        <v>0.70559323699990173</v>
      </c>
      <c r="H241" s="223">
        <v>0.72586042065009559</v>
      </c>
      <c r="I241" s="222"/>
      <c r="J241" s="130"/>
      <c r="K241" s="223"/>
      <c r="L241" s="222"/>
      <c r="M241" s="130"/>
      <c r="N241" s="223"/>
      <c r="O241" s="222">
        <v>0.17360235393022277</v>
      </c>
      <c r="P241" s="130">
        <v>0.29440676300009833</v>
      </c>
      <c r="Q241" s="223">
        <v>0.27151051625239003</v>
      </c>
      <c r="R241" s="222"/>
      <c r="S241" s="130"/>
      <c r="T241" s="223"/>
      <c r="U241" s="222">
        <v>1.0508617065994116E-2</v>
      </c>
      <c r="V241" s="223">
        <v>1.9917144678138943E-3</v>
      </c>
      <c r="W241" s="222">
        <v>3.3627574611181169E-3</v>
      </c>
      <c r="X241" s="130">
        <v>0</v>
      </c>
      <c r="Y241" s="223">
        <v>6.3734862970044612E-4</v>
      </c>
    </row>
    <row r="242" spans="2:25" s="4" customFormat="1" ht="15" hidden="1" customHeight="1" outlineLevel="1" x14ac:dyDescent="0.25">
      <c r="B242" s="52" t="s">
        <v>79</v>
      </c>
      <c r="C242" s="222">
        <v>1</v>
      </c>
      <c r="D242" s="130">
        <v>1</v>
      </c>
      <c r="E242" s="223">
        <v>1</v>
      </c>
      <c r="F242" s="222">
        <v>0.84395318595578672</v>
      </c>
      <c r="G242" s="130">
        <v>0.69405990435439213</v>
      </c>
      <c r="H242" s="223">
        <v>0.72778698917390028</v>
      </c>
      <c r="I242" s="222"/>
      <c r="J242" s="130"/>
      <c r="K242" s="223"/>
      <c r="L242" s="222"/>
      <c r="M242" s="130"/>
      <c r="N242" s="223"/>
      <c r="O242" s="222">
        <v>0.14651061985262245</v>
      </c>
      <c r="P242" s="130">
        <v>0.30594009564560787</v>
      </c>
      <c r="Q242" s="223">
        <v>0.27006729737637764</v>
      </c>
      <c r="R242" s="222"/>
      <c r="S242" s="130"/>
      <c r="T242" s="223"/>
      <c r="U242" s="222">
        <v>7.3688773298656264E-3</v>
      </c>
      <c r="V242" s="223">
        <v>1.6580513020579342E-3</v>
      </c>
      <c r="W242" s="222">
        <v>2.1673168617251841E-3</v>
      </c>
      <c r="X242" s="130">
        <v>0</v>
      </c>
      <c r="Y242" s="223">
        <v>4.8766214766409832E-4</v>
      </c>
    </row>
    <row r="243" spans="2:25" s="4" customFormat="1" ht="15" hidden="1" customHeight="1" outlineLevel="1" x14ac:dyDescent="0.25">
      <c r="B243" s="52" t="s">
        <v>80</v>
      </c>
      <c r="C243" s="222">
        <v>1</v>
      </c>
      <c r="D243" s="130">
        <v>1</v>
      </c>
      <c r="E243" s="223">
        <v>1</v>
      </c>
      <c r="F243" s="222">
        <v>0.81107619795758057</v>
      </c>
      <c r="G243" s="130">
        <v>0.63957894736842102</v>
      </c>
      <c r="H243" s="223">
        <v>0.68472753593216829</v>
      </c>
      <c r="I243" s="222"/>
      <c r="J243" s="130"/>
      <c r="K243" s="223"/>
      <c r="L243" s="222"/>
      <c r="M243" s="130"/>
      <c r="N243" s="223"/>
      <c r="O243" s="222">
        <v>0.17242733699921445</v>
      </c>
      <c r="P243" s="130">
        <v>0.35775438596491227</v>
      </c>
      <c r="Q243" s="223">
        <v>0.30896494674800951</v>
      </c>
      <c r="R243" s="222"/>
      <c r="S243" s="130"/>
      <c r="T243" s="223"/>
      <c r="U243" s="222">
        <v>1.3354281225451689E-2</v>
      </c>
      <c r="V243" s="223">
        <v>3.5156653913762798E-3</v>
      </c>
      <c r="W243" s="222">
        <v>3.1421838177533388E-3</v>
      </c>
      <c r="X243" s="130">
        <v>2.6666666666666666E-3</v>
      </c>
      <c r="Y243" s="223">
        <v>2.7918519284458689E-3</v>
      </c>
    </row>
    <row r="244" spans="2:25" s="4" customFormat="1" ht="15" hidden="1" customHeight="1" outlineLevel="1" x14ac:dyDescent="0.25">
      <c r="B244" s="52" t="s">
        <v>81</v>
      </c>
      <c r="C244" s="222">
        <v>1</v>
      </c>
      <c r="D244" s="130">
        <v>1</v>
      </c>
      <c r="E244" s="223">
        <v>1</v>
      </c>
      <c r="F244" s="222">
        <v>0.83635047067342505</v>
      </c>
      <c r="G244" s="130">
        <v>0.71208742194469221</v>
      </c>
      <c r="H244" s="223">
        <v>0.74134697357203749</v>
      </c>
      <c r="I244" s="222"/>
      <c r="J244" s="130"/>
      <c r="K244" s="223"/>
      <c r="L244" s="222"/>
      <c r="M244" s="130"/>
      <c r="N244" s="223"/>
      <c r="O244" s="222">
        <v>0.13758146270818247</v>
      </c>
      <c r="P244" s="130">
        <v>0.28791257805530779</v>
      </c>
      <c r="Q244" s="223">
        <v>0.25251491901108269</v>
      </c>
      <c r="R244" s="222"/>
      <c r="S244" s="130"/>
      <c r="T244" s="223"/>
      <c r="U244" s="222">
        <v>2.1723388848660392E-2</v>
      </c>
      <c r="V244" s="223">
        <v>5.1150895140664966E-3</v>
      </c>
      <c r="W244" s="222">
        <v>4.3446777697320783E-3</v>
      </c>
      <c r="X244" s="130">
        <v>0</v>
      </c>
      <c r="Y244" s="223">
        <v>1.0230179028132991E-3</v>
      </c>
    </row>
    <row r="245" spans="2:25" s="4" customFormat="1" ht="15" hidden="1" customHeight="1" outlineLevel="1" x14ac:dyDescent="0.25">
      <c r="B245" s="52" t="s">
        <v>82</v>
      </c>
      <c r="C245" s="222">
        <v>1</v>
      </c>
      <c r="D245" s="130">
        <v>1</v>
      </c>
      <c r="E245" s="223">
        <v>1</v>
      </c>
      <c r="F245" s="222">
        <v>0.75757575757575757</v>
      </c>
      <c r="G245" s="130">
        <v>0.94667201283079394</v>
      </c>
      <c r="H245" s="223">
        <v>0.94179687499999998</v>
      </c>
      <c r="I245" s="222"/>
      <c r="J245" s="130"/>
      <c r="K245" s="223"/>
      <c r="L245" s="222"/>
      <c r="M245" s="130"/>
      <c r="N245" s="223"/>
      <c r="O245" s="222">
        <v>0.15151515151515152</v>
      </c>
      <c r="P245" s="130">
        <v>5.3327987169206094E-2</v>
      </c>
      <c r="Q245" s="223">
        <v>5.5859375000000003E-2</v>
      </c>
      <c r="R245" s="222"/>
      <c r="S245" s="130"/>
      <c r="T245" s="223"/>
      <c r="U245" s="222">
        <v>9.0909090909090912E-2</v>
      </c>
      <c r="V245" s="223">
        <v>2.3437499999999999E-3</v>
      </c>
      <c r="W245" s="222">
        <v>0</v>
      </c>
      <c r="X245" s="130">
        <v>0</v>
      </c>
      <c r="Y245" s="223">
        <v>0</v>
      </c>
    </row>
    <row r="246" spans="2:25" s="4" customFormat="1" ht="15" hidden="1" customHeight="1" outlineLevel="1" x14ac:dyDescent="0.25">
      <c r="B246" s="52" t="s">
        <v>83</v>
      </c>
      <c r="C246" s="222">
        <v>1</v>
      </c>
      <c r="D246" s="130">
        <v>1</v>
      </c>
      <c r="E246" s="223">
        <v>1</v>
      </c>
      <c r="F246" s="222">
        <v>0.69354838709677424</v>
      </c>
      <c r="G246" s="130">
        <v>0.98832487309644668</v>
      </c>
      <c r="H246" s="223">
        <v>0.97933070866141736</v>
      </c>
      <c r="I246" s="222"/>
      <c r="J246" s="130"/>
      <c r="K246" s="223"/>
      <c r="L246" s="222"/>
      <c r="M246" s="130"/>
      <c r="N246" s="223"/>
      <c r="O246" s="222">
        <v>3.2258064516129031E-2</v>
      </c>
      <c r="P246" s="130">
        <v>1.1675126903553299E-2</v>
      </c>
      <c r="Q246" s="223">
        <v>1.2303149606299213E-2</v>
      </c>
      <c r="R246" s="222"/>
      <c r="S246" s="130"/>
      <c r="T246" s="223"/>
      <c r="U246" s="222">
        <v>0.20967741935483872</v>
      </c>
      <c r="V246" s="223">
        <v>6.3976377952755905E-3</v>
      </c>
      <c r="W246" s="222">
        <v>6.4516129032258063E-2</v>
      </c>
      <c r="X246" s="130">
        <v>0</v>
      </c>
      <c r="Y246" s="223">
        <v>1.968503937007874E-3</v>
      </c>
    </row>
    <row r="247" spans="2:25" s="4" customFormat="1" ht="15" hidden="1" customHeight="1" outlineLevel="1" x14ac:dyDescent="0.25">
      <c r="B247" s="52" t="s">
        <v>84</v>
      </c>
      <c r="C247" s="222">
        <v>1</v>
      </c>
      <c r="D247" s="130">
        <v>1</v>
      </c>
      <c r="E247" s="223">
        <v>1</v>
      </c>
      <c r="F247" s="222">
        <v>0.9135802469135802</v>
      </c>
      <c r="G247" s="130">
        <v>0.98203592814371254</v>
      </c>
      <c r="H247" s="223">
        <v>0.9759825327510917</v>
      </c>
      <c r="I247" s="222"/>
      <c r="J247" s="130"/>
      <c r="K247" s="223"/>
      <c r="L247" s="222"/>
      <c r="M247" s="130"/>
      <c r="N247" s="223"/>
      <c r="O247" s="222">
        <v>1.2345679012345678E-2</v>
      </c>
      <c r="P247" s="130">
        <v>1.7964071856287425E-2</v>
      </c>
      <c r="Q247" s="223">
        <v>1.7467248908296942E-2</v>
      </c>
      <c r="R247" s="222"/>
      <c r="S247" s="130"/>
      <c r="T247" s="223"/>
      <c r="U247" s="222">
        <v>3.7037037037037035E-2</v>
      </c>
      <c r="V247" s="223">
        <v>3.2751091703056767E-3</v>
      </c>
      <c r="W247" s="222">
        <v>3.7037037037037035E-2</v>
      </c>
      <c r="X247" s="130">
        <v>0</v>
      </c>
      <c r="Y247" s="223">
        <v>3.2751091703056767E-3</v>
      </c>
    </row>
    <row r="248" spans="2:25" s="4" customFormat="1" ht="15" hidden="1" customHeight="1" outlineLevel="1" x14ac:dyDescent="0.25">
      <c r="B248" s="52" t="s">
        <v>85</v>
      </c>
      <c r="C248" s="222">
        <v>1</v>
      </c>
      <c r="D248" s="130">
        <v>1</v>
      </c>
      <c r="E248" s="223">
        <v>1</v>
      </c>
      <c r="F248" s="222">
        <v>0.98268398268398272</v>
      </c>
      <c r="G248" s="130">
        <v>0.99292348518354712</v>
      </c>
      <c r="H248" s="223">
        <v>0.99197431781701439</v>
      </c>
      <c r="I248" s="222"/>
      <c r="J248" s="130"/>
      <c r="K248" s="223"/>
      <c r="L248" s="222"/>
      <c r="M248" s="130"/>
      <c r="N248" s="223"/>
      <c r="O248" s="222">
        <v>8.658008658008658E-3</v>
      </c>
      <c r="P248" s="130">
        <v>3.5382574082264487E-3</v>
      </c>
      <c r="Q248" s="223">
        <v>4.0128410914927765E-3</v>
      </c>
      <c r="R248" s="222"/>
      <c r="S248" s="130"/>
      <c r="T248" s="223"/>
      <c r="U248" s="222">
        <v>8.658008658008658E-3</v>
      </c>
      <c r="V248" s="223">
        <v>8.0256821829855537E-4</v>
      </c>
      <c r="W248" s="222">
        <v>0</v>
      </c>
      <c r="X248" s="130">
        <v>3.5382574082264487E-3</v>
      </c>
      <c r="Y248" s="223">
        <v>3.2102728731942215E-3</v>
      </c>
    </row>
    <row r="249" spans="2:25" s="4" customFormat="1" ht="15" hidden="1" customHeight="1" outlineLevel="1" x14ac:dyDescent="0.25">
      <c r="B249" s="52" t="s">
        <v>86</v>
      </c>
      <c r="C249" s="222">
        <v>1</v>
      </c>
      <c r="D249" s="130">
        <v>1</v>
      </c>
      <c r="E249" s="223">
        <v>1</v>
      </c>
      <c r="F249" s="222">
        <v>0.88953488372093026</v>
      </c>
      <c r="G249" s="130">
        <v>0.99052132701421802</v>
      </c>
      <c r="H249" s="223">
        <v>0.98118279569892475</v>
      </c>
      <c r="I249" s="222"/>
      <c r="J249" s="130"/>
      <c r="K249" s="223"/>
      <c r="L249" s="222"/>
      <c r="M249" s="130"/>
      <c r="N249" s="223"/>
      <c r="O249" s="222">
        <v>5.232558139534884E-2</v>
      </c>
      <c r="P249" s="130">
        <v>7.1090047393364926E-3</v>
      </c>
      <c r="Q249" s="223">
        <v>1.1290322580645161E-2</v>
      </c>
      <c r="R249" s="222"/>
      <c r="S249" s="130"/>
      <c r="T249" s="223"/>
      <c r="U249" s="222">
        <v>2.9069767441860465E-2</v>
      </c>
      <c r="V249" s="223">
        <v>2.6881720430107529E-3</v>
      </c>
      <c r="W249" s="222">
        <v>2.9069767441860465E-2</v>
      </c>
      <c r="X249" s="130">
        <v>2.3696682464454978E-3</v>
      </c>
      <c r="Y249" s="223">
        <v>4.8387096774193551E-3</v>
      </c>
    </row>
    <row r="250" spans="2:25" s="4" customFormat="1" ht="15" hidden="1" customHeight="1" outlineLevel="1" x14ac:dyDescent="0.25">
      <c r="B250" s="52" t="s">
        <v>87</v>
      </c>
      <c r="C250" s="222">
        <v>1</v>
      </c>
      <c r="D250" s="130">
        <v>1</v>
      </c>
      <c r="E250" s="223">
        <v>1</v>
      </c>
      <c r="F250" s="222">
        <v>0.85901865929509325</v>
      </c>
      <c r="G250" s="130">
        <v>0.6541430777148739</v>
      </c>
      <c r="H250" s="223">
        <v>0.70973185824114005</v>
      </c>
      <c r="I250" s="222"/>
      <c r="J250" s="130"/>
      <c r="K250" s="223"/>
      <c r="L250" s="222"/>
      <c r="M250" s="130"/>
      <c r="N250" s="223"/>
      <c r="O250" s="222">
        <v>0.13130615065653076</v>
      </c>
      <c r="P250" s="130">
        <v>0.3458569222851261</v>
      </c>
      <c r="Q250" s="223">
        <v>0.28764297768610536</v>
      </c>
      <c r="R250" s="222"/>
      <c r="S250" s="130"/>
      <c r="T250" s="223"/>
      <c r="U250" s="222">
        <v>6.9108500345542506E-3</v>
      </c>
      <c r="V250" s="223">
        <v>1.8751171948246765E-3</v>
      </c>
      <c r="W250" s="222">
        <v>2.7643400138217E-3</v>
      </c>
      <c r="X250" s="130">
        <v>0</v>
      </c>
      <c r="Y250" s="223">
        <v>7.500468779298706E-4</v>
      </c>
    </row>
    <row r="251" spans="2:25" s="4" customFormat="1" ht="15" hidden="1" customHeight="1" outlineLevel="1" x14ac:dyDescent="0.25">
      <c r="B251" s="52" t="s">
        <v>88</v>
      </c>
      <c r="C251" s="222">
        <v>1</v>
      </c>
      <c r="D251" s="130">
        <v>1</v>
      </c>
      <c r="E251" s="223">
        <v>1</v>
      </c>
      <c r="F251" s="222">
        <v>0.87688734030197446</v>
      </c>
      <c r="G251" s="130">
        <v>0.73751880727670638</v>
      </c>
      <c r="H251" s="223">
        <v>0.76408723569135395</v>
      </c>
      <c r="I251" s="222"/>
      <c r="J251" s="130"/>
      <c r="K251" s="223"/>
      <c r="L251" s="222"/>
      <c r="M251" s="130"/>
      <c r="N251" s="223"/>
      <c r="O251" s="222">
        <v>0.11033681765389082</v>
      </c>
      <c r="P251" s="130">
        <v>0.26248119272329368</v>
      </c>
      <c r="Q251" s="223">
        <v>0.23347725008302889</v>
      </c>
      <c r="R251" s="222"/>
      <c r="S251" s="130"/>
      <c r="T251" s="223"/>
      <c r="U251" s="222">
        <v>9.8722415795586532E-3</v>
      </c>
      <c r="V251" s="223">
        <v>1.8819882652496402E-3</v>
      </c>
      <c r="W251" s="222">
        <v>2.9036004645760743E-3</v>
      </c>
      <c r="X251" s="130">
        <v>0</v>
      </c>
      <c r="Y251" s="223">
        <v>5.5352596036754127E-4</v>
      </c>
    </row>
    <row r="252" spans="2:25" s="4" customFormat="1" ht="15" hidden="1" customHeight="1" outlineLevel="1" x14ac:dyDescent="0.25">
      <c r="B252" s="52" t="s">
        <v>89</v>
      </c>
      <c r="C252" s="222">
        <v>1</v>
      </c>
      <c r="D252" s="130">
        <v>1</v>
      </c>
      <c r="E252" s="223">
        <v>1</v>
      </c>
      <c r="F252" s="222">
        <v>0.8736591179976162</v>
      </c>
      <c r="G252" s="130">
        <v>0.73211687003246395</v>
      </c>
      <c r="H252" s="223">
        <v>0.75450004712091223</v>
      </c>
      <c r="I252" s="222"/>
      <c r="J252" s="130"/>
      <c r="K252" s="223"/>
      <c r="L252" s="222"/>
      <c r="M252" s="130"/>
      <c r="N252" s="223"/>
      <c r="O252" s="222">
        <v>0.11084624553039332</v>
      </c>
      <c r="P252" s="130">
        <v>0.2678831299675361</v>
      </c>
      <c r="Q252" s="223">
        <v>0.24304966544152296</v>
      </c>
      <c r="R252" s="222"/>
      <c r="S252" s="130"/>
      <c r="T252" s="223"/>
      <c r="U252" s="222">
        <v>5.9594755661501785E-3</v>
      </c>
      <c r="V252" s="223">
        <v>9.4241824521722737E-4</v>
      </c>
      <c r="W252" s="222">
        <v>9.5351609058402856E-3</v>
      </c>
      <c r="X252" s="130">
        <v>0</v>
      </c>
      <c r="Y252" s="223">
        <v>1.5078691923475639E-3</v>
      </c>
    </row>
    <row r="253" spans="2:25" s="4" customFormat="1" ht="15.75" collapsed="1" x14ac:dyDescent="0.25">
      <c r="B253" s="64">
        <v>2000</v>
      </c>
      <c r="C253" s="224">
        <v>1</v>
      </c>
      <c r="D253" s="87">
        <v>1</v>
      </c>
      <c r="E253" s="225">
        <v>1</v>
      </c>
      <c r="F253" s="224">
        <v>0.84363739136578819</v>
      </c>
      <c r="G253" s="87">
        <v>0.74710131629435617</v>
      </c>
      <c r="H253" s="225">
        <v>0.76554106945231737</v>
      </c>
      <c r="I253" s="224"/>
      <c r="J253" s="87"/>
      <c r="K253" s="225"/>
      <c r="L253" s="224"/>
      <c r="M253" s="87"/>
      <c r="N253" s="225"/>
      <c r="O253" s="224">
        <v>0.13926376033349819</v>
      </c>
      <c r="P253" s="87">
        <v>0.25238150848334195</v>
      </c>
      <c r="Q253" s="225">
        <v>0.23077442168056791</v>
      </c>
      <c r="R253" s="224"/>
      <c r="S253" s="87"/>
      <c r="T253" s="225"/>
      <c r="U253" s="224">
        <v>1.2364869638945807E-2</v>
      </c>
      <c r="V253" s="225">
        <v>2.3618646584068884E-3</v>
      </c>
      <c r="W253" s="224">
        <v>4.7339786617678235E-3</v>
      </c>
      <c r="X253" s="87">
        <v>5.1717522230193026E-4</v>
      </c>
      <c r="Y253" s="225">
        <v>1.3226442087078576E-3</v>
      </c>
    </row>
    <row r="254" spans="2:25" s="4" customFormat="1" ht="15" hidden="1" customHeight="1" outlineLevel="1" x14ac:dyDescent="0.25">
      <c r="B254" s="52" t="s">
        <v>78</v>
      </c>
      <c r="C254" s="222">
        <v>1</v>
      </c>
      <c r="D254" s="130">
        <v>1</v>
      </c>
      <c r="E254" s="223">
        <v>1</v>
      </c>
      <c r="F254" s="222">
        <v>0.69562070213536009</v>
      </c>
      <c r="G254" s="130">
        <v>0.65337591240875914</v>
      </c>
      <c r="H254" s="223">
        <v>0.66188151278874885</v>
      </c>
      <c r="I254" s="222"/>
      <c r="J254" s="130"/>
      <c r="K254" s="223"/>
      <c r="L254" s="222"/>
      <c r="M254" s="130"/>
      <c r="N254" s="223"/>
      <c r="O254" s="222">
        <v>0.28809265291349984</v>
      </c>
      <c r="P254" s="130">
        <v>0.34662408759124086</v>
      </c>
      <c r="Q254" s="223">
        <v>0.33483932084821105</v>
      </c>
      <c r="R254" s="222"/>
      <c r="S254" s="130"/>
      <c r="T254" s="223"/>
      <c r="U254" s="222">
        <v>1.3029315960912053E-2</v>
      </c>
      <c r="V254" s="223">
        <v>2.6233330904321213E-3</v>
      </c>
      <c r="W254" s="222">
        <v>3.2573289902280132E-3</v>
      </c>
      <c r="X254" s="130">
        <v>0</v>
      </c>
      <c r="Y254" s="223">
        <v>6.5583327260803031E-4</v>
      </c>
    </row>
    <row r="255" spans="2:25" s="4" customFormat="1" ht="15" hidden="1" customHeight="1" outlineLevel="1" x14ac:dyDescent="0.25">
      <c r="B255" s="52" t="s">
        <v>79</v>
      </c>
      <c r="C255" s="222">
        <v>1</v>
      </c>
      <c r="D255" s="130">
        <v>1</v>
      </c>
      <c r="E255" s="223">
        <v>1</v>
      </c>
      <c r="F255" s="222">
        <v>0.71390577507598785</v>
      </c>
      <c r="G255" s="130">
        <v>0.68172554347826086</v>
      </c>
      <c r="H255" s="223">
        <v>0.68911374738311237</v>
      </c>
      <c r="I255" s="222"/>
      <c r="J255" s="130"/>
      <c r="K255" s="223"/>
      <c r="L255" s="222"/>
      <c r="M255" s="130"/>
      <c r="N255" s="223"/>
      <c r="O255" s="222">
        <v>0.27621580547112462</v>
      </c>
      <c r="P255" s="130">
        <v>0.31634963768115942</v>
      </c>
      <c r="Q255" s="223">
        <v>0.3071353803210049</v>
      </c>
      <c r="R255" s="222"/>
      <c r="S255" s="130"/>
      <c r="T255" s="223"/>
      <c r="U255" s="222">
        <v>8.7386018237082062E-3</v>
      </c>
      <c r="V255" s="223">
        <v>2.0062805303558968E-3</v>
      </c>
      <c r="W255" s="222">
        <v>1.1398176291793312E-3</v>
      </c>
      <c r="X255" s="130">
        <v>1.9248188405797102E-3</v>
      </c>
      <c r="Y255" s="223">
        <v>1.7445917655268667E-3</v>
      </c>
    </row>
    <row r="256" spans="2:25" s="4" customFormat="1" ht="15" hidden="1" customHeight="1" outlineLevel="1" x14ac:dyDescent="0.25">
      <c r="B256" s="52" t="s">
        <v>80</v>
      </c>
      <c r="C256" s="222">
        <v>1</v>
      </c>
      <c r="D256" s="130">
        <v>1</v>
      </c>
      <c r="E256" s="223">
        <v>1</v>
      </c>
      <c r="F256" s="222">
        <v>0.77350605933974093</v>
      </c>
      <c r="G256" s="130">
        <v>0.67171141287446878</v>
      </c>
      <c r="H256" s="223">
        <v>0.69194352159468442</v>
      </c>
      <c r="I256" s="222"/>
      <c r="J256" s="130"/>
      <c r="K256" s="223"/>
      <c r="L256" s="222"/>
      <c r="M256" s="130"/>
      <c r="N256" s="223"/>
      <c r="O256" s="222">
        <v>0.22064354366903469</v>
      </c>
      <c r="P256" s="130">
        <v>0.32828858712553127</v>
      </c>
      <c r="Q256" s="223">
        <v>0.30689368770764119</v>
      </c>
      <c r="R256" s="222"/>
      <c r="S256" s="130"/>
      <c r="T256" s="223"/>
      <c r="U256" s="222">
        <v>5.4325114918512326E-3</v>
      </c>
      <c r="V256" s="223">
        <v>1.079734219269103E-3</v>
      </c>
      <c r="W256" s="222">
        <v>4.1788549937317178E-4</v>
      </c>
      <c r="X256" s="130">
        <v>0</v>
      </c>
      <c r="Y256" s="223">
        <v>8.3056478405315619E-5</v>
      </c>
    </row>
    <row r="257" spans="2:25" s="4" customFormat="1" ht="15" hidden="1" customHeight="1" outlineLevel="1" x14ac:dyDescent="0.25">
      <c r="B257" s="52" t="s">
        <v>81</v>
      </c>
      <c r="C257" s="222">
        <v>1</v>
      </c>
      <c r="D257" s="130">
        <v>1</v>
      </c>
      <c r="E257" s="223">
        <v>1</v>
      </c>
      <c r="F257" s="222">
        <v>0.86119873817034698</v>
      </c>
      <c r="G257" s="130">
        <v>0.84396082698585417</v>
      </c>
      <c r="H257" s="223">
        <v>0.84605087014725566</v>
      </c>
      <c r="I257" s="222"/>
      <c r="J257" s="130"/>
      <c r="K257" s="223"/>
      <c r="L257" s="222"/>
      <c r="M257" s="130"/>
      <c r="N257" s="223"/>
      <c r="O257" s="222">
        <v>0.12302839116719243</v>
      </c>
      <c r="P257" s="130">
        <v>0.1560391730141458</v>
      </c>
      <c r="Q257" s="223">
        <v>0.15203671830177853</v>
      </c>
      <c r="R257" s="222"/>
      <c r="S257" s="130"/>
      <c r="T257" s="223"/>
      <c r="U257" s="222">
        <v>1.5772870662460567E-2</v>
      </c>
      <c r="V257" s="223">
        <v>1.9124115509657677E-3</v>
      </c>
      <c r="W257" s="222">
        <v>0</v>
      </c>
      <c r="X257" s="130">
        <v>0</v>
      </c>
      <c r="Y257" s="223">
        <v>0</v>
      </c>
    </row>
    <row r="258" spans="2:25" s="4" customFormat="1" ht="15" hidden="1" customHeight="1" outlineLevel="1" x14ac:dyDescent="0.25">
      <c r="B258" s="52" t="s">
        <v>82</v>
      </c>
      <c r="C258" s="222">
        <v>1</v>
      </c>
      <c r="D258" s="130">
        <v>1</v>
      </c>
      <c r="E258" s="223">
        <v>1</v>
      </c>
      <c r="F258" s="222">
        <v>0.78048780487804881</v>
      </c>
      <c r="G258" s="130">
        <v>0.99435897435897436</v>
      </c>
      <c r="H258" s="223">
        <v>0.98572834645669294</v>
      </c>
      <c r="I258" s="222"/>
      <c r="J258" s="130"/>
      <c r="K258" s="223"/>
      <c r="L258" s="222"/>
      <c r="M258" s="130"/>
      <c r="N258" s="223"/>
      <c r="O258" s="222">
        <v>3.6585365853658534E-2</v>
      </c>
      <c r="P258" s="130">
        <v>5.6410256410256415E-3</v>
      </c>
      <c r="Q258" s="223">
        <v>6.889763779527559E-3</v>
      </c>
      <c r="R258" s="222"/>
      <c r="S258" s="130"/>
      <c r="T258" s="223"/>
      <c r="U258" s="222">
        <v>0.12195121951219512</v>
      </c>
      <c r="V258" s="223">
        <v>4.921259842519685E-3</v>
      </c>
      <c r="W258" s="222">
        <v>6.097560975609756E-2</v>
      </c>
      <c r="X258" s="130">
        <v>0</v>
      </c>
      <c r="Y258" s="223">
        <v>2.4606299212598425E-3</v>
      </c>
    </row>
    <row r="259" spans="2:25" s="4" customFormat="1" ht="15" hidden="1" customHeight="1" outlineLevel="1" x14ac:dyDescent="0.25">
      <c r="B259" s="52" t="s">
        <v>83</v>
      </c>
      <c r="C259" s="222">
        <v>1</v>
      </c>
      <c r="D259" s="130">
        <v>1</v>
      </c>
      <c r="E259" s="223">
        <v>1</v>
      </c>
      <c r="F259" s="222">
        <v>0.77108433734939763</v>
      </c>
      <c r="G259" s="130">
        <v>0.99447077409162721</v>
      </c>
      <c r="H259" s="223">
        <v>0.98738049713193121</v>
      </c>
      <c r="I259" s="222"/>
      <c r="J259" s="130"/>
      <c r="K259" s="223"/>
      <c r="L259" s="222"/>
      <c r="M259" s="130"/>
      <c r="N259" s="223"/>
      <c r="O259" s="222">
        <v>0.12048192771084337</v>
      </c>
      <c r="P259" s="130">
        <v>4.7393364928909956E-3</v>
      </c>
      <c r="Q259" s="223">
        <v>8.4130019120458883E-3</v>
      </c>
      <c r="R259" s="222"/>
      <c r="S259" s="130"/>
      <c r="T259" s="223"/>
      <c r="U259" s="222">
        <v>9.6385542168674704E-2</v>
      </c>
      <c r="V259" s="223">
        <v>3.0592734225621415E-3</v>
      </c>
      <c r="W259" s="222">
        <v>1.2048192771084338E-2</v>
      </c>
      <c r="X259" s="130">
        <v>7.8988941548183253E-4</v>
      </c>
      <c r="Y259" s="223">
        <v>1.1472275334608031E-3</v>
      </c>
    </row>
    <row r="260" spans="2:25" s="4" customFormat="1" ht="15" hidden="1" customHeight="1" outlineLevel="1" x14ac:dyDescent="0.25">
      <c r="B260" s="52" t="s">
        <v>84</v>
      </c>
      <c r="C260" s="222">
        <v>1</v>
      </c>
      <c r="D260" s="130">
        <v>1</v>
      </c>
      <c r="E260" s="223">
        <v>1</v>
      </c>
      <c r="F260" s="222">
        <v>0.83050847457627119</v>
      </c>
      <c r="G260" s="130">
        <v>0.94769613947696141</v>
      </c>
      <c r="H260" s="223">
        <v>0.9326818675352877</v>
      </c>
      <c r="I260" s="222"/>
      <c r="J260" s="130"/>
      <c r="K260" s="223"/>
      <c r="L260" s="222"/>
      <c r="M260" s="130"/>
      <c r="N260" s="223"/>
      <c r="O260" s="222">
        <v>7.6271186440677971E-2</v>
      </c>
      <c r="P260" s="130">
        <v>5.2303860523038606E-2</v>
      </c>
      <c r="Q260" s="223">
        <v>5.5374592833876218E-2</v>
      </c>
      <c r="R260" s="222"/>
      <c r="S260" s="130"/>
      <c r="T260" s="223"/>
      <c r="U260" s="222">
        <v>7.6271186440677971E-2</v>
      </c>
      <c r="V260" s="223">
        <v>9.7719869706840382E-3</v>
      </c>
      <c r="W260" s="222">
        <v>1.6949152542372881E-2</v>
      </c>
      <c r="X260" s="130">
        <v>0</v>
      </c>
      <c r="Y260" s="223">
        <v>2.1715526601520088E-3</v>
      </c>
    </row>
    <row r="261" spans="2:25" s="4" customFormat="1" ht="15" hidden="1" customHeight="1" outlineLevel="1" x14ac:dyDescent="0.25">
      <c r="B261" s="52" t="s">
        <v>85</v>
      </c>
      <c r="C261" s="222">
        <v>1</v>
      </c>
      <c r="D261" s="130">
        <v>1</v>
      </c>
      <c r="E261" s="223">
        <v>1</v>
      </c>
      <c r="F261" s="222">
        <v>0.84571428571428575</v>
      </c>
      <c r="G261" s="130">
        <v>0.98886414253897548</v>
      </c>
      <c r="H261" s="223">
        <v>0.97851239669421486</v>
      </c>
      <c r="I261" s="222"/>
      <c r="J261" s="130"/>
      <c r="K261" s="223"/>
      <c r="L261" s="222"/>
      <c r="M261" s="130"/>
      <c r="N261" s="223"/>
      <c r="O261" s="222">
        <v>7.4285714285714288E-2</v>
      </c>
      <c r="P261" s="130">
        <v>1.1135857461024499E-2</v>
      </c>
      <c r="Q261" s="223">
        <v>1.5702479338842976E-2</v>
      </c>
      <c r="R261" s="222"/>
      <c r="S261" s="130"/>
      <c r="T261" s="223"/>
      <c r="U261" s="222">
        <v>0.08</v>
      </c>
      <c r="V261" s="223">
        <v>5.7851239669421484E-3</v>
      </c>
      <c r="W261" s="222">
        <v>0</v>
      </c>
      <c r="X261" s="130">
        <v>0</v>
      </c>
      <c r="Y261" s="223">
        <v>0</v>
      </c>
    </row>
    <row r="262" spans="2:25" s="4" customFormat="1" ht="15" hidden="1" customHeight="1" outlineLevel="1" x14ac:dyDescent="0.25">
      <c r="B262" s="52" t="s">
        <v>86</v>
      </c>
      <c r="C262" s="222">
        <v>1</v>
      </c>
      <c r="D262" s="130">
        <v>1</v>
      </c>
      <c r="E262" s="223">
        <v>1</v>
      </c>
      <c r="F262" s="222">
        <v>0.83908045977011492</v>
      </c>
      <c r="G262" s="130">
        <v>0.98274717982747184</v>
      </c>
      <c r="H262" s="223">
        <v>0.97490589711417819</v>
      </c>
      <c r="I262" s="222"/>
      <c r="J262" s="130"/>
      <c r="K262" s="223"/>
      <c r="L262" s="222"/>
      <c r="M262" s="130"/>
      <c r="N262" s="223"/>
      <c r="O262" s="222">
        <v>2.2988505747126436E-2</v>
      </c>
      <c r="P262" s="130">
        <v>9.9535500995355016E-3</v>
      </c>
      <c r="Q262" s="223">
        <v>1.0664993726474279E-2</v>
      </c>
      <c r="R262" s="222"/>
      <c r="S262" s="130"/>
      <c r="T262" s="223"/>
      <c r="U262" s="222">
        <v>0.12643678160919541</v>
      </c>
      <c r="V262" s="223">
        <v>6.9008782936010038E-3</v>
      </c>
      <c r="W262" s="222">
        <v>1.1494252873563218E-2</v>
      </c>
      <c r="X262" s="130">
        <v>7.2992700729927005E-3</v>
      </c>
      <c r="Y262" s="223">
        <v>7.5282308657465494E-3</v>
      </c>
    </row>
    <row r="263" spans="2:25" s="4" customFormat="1" ht="15" hidden="1" customHeight="1" outlineLevel="1" x14ac:dyDescent="0.25">
      <c r="B263" s="52" t="s">
        <v>87</v>
      </c>
      <c r="C263" s="222">
        <v>1</v>
      </c>
      <c r="D263" s="130">
        <v>1</v>
      </c>
      <c r="E263" s="223">
        <v>1</v>
      </c>
      <c r="F263" s="222">
        <v>0.90260223048327137</v>
      </c>
      <c r="G263" s="130">
        <v>0.74738963180069606</v>
      </c>
      <c r="H263" s="223">
        <v>0.77807172251616696</v>
      </c>
      <c r="I263" s="222"/>
      <c r="J263" s="130"/>
      <c r="K263" s="223"/>
      <c r="L263" s="222"/>
      <c r="M263" s="130"/>
      <c r="N263" s="223"/>
      <c r="O263" s="222">
        <v>8.1784386617100371E-2</v>
      </c>
      <c r="P263" s="130">
        <v>0.25261036819930388</v>
      </c>
      <c r="Q263" s="223">
        <v>0.21884185773074663</v>
      </c>
      <c r="R263" s="222"/>
      <c r="S263" s="130"/>
      <c r="T263" s="223"/>
      <c r="U263" s="222">
        <v>1.412639405204461E-2</v>
      </c>
      <c r="V263" s="223">
        <v>2.7924750146972369E-3</v>
      </c>
      <c r="W263" s="222">
        <v>1.4869888475836431E-3</v>
      </c>
      <c r="X263" s="130">
        <v>0</v>
      </c>
      <c r="Y263" s="223">
        <v>2.9394473838918284E-4</v>
      </c>
    </row>
    <row r="264" spans="2:25" s="4" customFormat="1" ht="15" hidden="1" customHeight="1" outlineLevel="1" x14ac:dyDescent="0.25">
      <c r="B264" s="52" t="s">
        <v>88</v>
      </c>
      <c r="C264" s="222">
        <v>1</v>
      </c>
      <c r="D264" s="130">
        <v>1</v>
      </c>
      <c r="E264" s="223">
        <v>1</v>
      </c>
      <c r="F264" s="222">
        <v>0.86069072564998061</v>
      </c>
      <c r="G264" s="130">
        <v>0.6728010825439783</v>
      </c>
      <c r="H264" s="223">
        <v>0.72138055583425309</v>
      </c>
      <c r="I264" s="222"/>
      <c r="J264" s="130"/>
      <c r="K264" s="223"/>
      <c r="L264" s="222"/>
      <c r="M264" s="130"/>
      <c r="N264" s="223"/>
      <c r="O264" s="222">
        <v>0.12766783081102057</v>
      </c>
      <c r="P264" s="130">
        <v>0.32719891745602164</v>
      </c>
      <c r="Q264" s="223">
        <v>0.275609511387579</v>
      </c>
      <c r="R264" s="222"/>
      <c r="S264" s="130"/>
      <c r="T264" s="223"/>
      <c r="U264" s="222">
        <v>1.1253395421032208E-2</v>
      </c>
      <c r="V264" s="223">
        <v>2.909601685562356E-3</v>
      </c>
      <c r="W264" s="222">
        <v>3.8804811796662784E-4</v>
      </c>
      <c r="X264" s="130">
        <v>0</v>
      </c>
      <c r="Y264" s="223">
        <v>1.0033109260559848E-4</v>
      </c>
    </row>
    <row r="265" spans="2:25" s="4" customFormat="1" ht="15" hidden="1" customHeight="1" outlineLevel="1" x14ac:dyDescent="0.25">
      <c r="B265" s="52" t="s">
        <v>89</v>
      </c>
      <c r="C265" s="222">
        <v>1</v>
      </c>
      <c r="D265" s="130">
        <v>1</v>
      </c>
      <c r="E265" s="223">
        <v>1</v>
      </c>
      <c r="F265" s="222">
        <v>0.83889980353634575</v>
      </c>
      <c r="G265" s="130">
        <v>0.67827393144885972</v>
      </c>
      <c r="H265" s="223">
        <v>0.71321722406239985</v>
      </c>
      <c r="I265" s="222"/>
      <c r="J265" s="130"/>
      <c r="K265" s="223"/>
      <c r="L265" s="222"/>
      <c r="M265" s="130"/>
      <c r="N265" s="223"/>
      <c r="O265" s="222">
        <v>0.13654223968565815</v>
      </c>
      <c r="P265" s="130">
        <v>0.32172606855114022</v>
      </c>
      <c r="Q265" s="223">
        <v>0.28144032482102788</v>
      </c>
      <c r="R265" s="222"/>
      <c r="S265" s="130"/>
      <c r="T265" s="223"/>
      <c r="U265" s="222">
        <v>2.0137524557956778E-2</v>
      </c>
      <c r="V265" s="223">
        <v>4.3808099155892722E-3</v>
      </c>
      <c r="W265" s="222">
        <v>4.4204322200392925E-3</v>
      </c>
      <c r="X265" s="130">
        <v>0</v>
      </c>
      <c r="Y265" s="223">
        <v>9.61641200983011E-4</v>
      </c>
    </row>
    <row r="266" spans="2:25" s="4" customFormat="1" ht="15.75" collapsed="1" x14ac:dyDescent="0.25">
      <c r="B266" s="64">
        <v>1999</v>
      </c>
      <c r="C266" s="224">
        <v>1</v>
      </c>
      <c r="D266" s="87">
        <v>1</v>
      </c>
      <c r="E266" s="225">
        <v>1</v>
      </c>
      <c r="F266" s="224">
        <v>0.7896147403685092</v>
      </c>
      <c r="G266" s="87">
        <v>0.73491137359075309</v>
      </c>
      <c r="H266" s="225">
        <v>0.7453561559717532</v>
      </c>
      <c r="I266" s="224"/>
      <c r="J266" s="87"/>
      <c r="K266" s="225"/>
      <c r="L266" s="224"/>
      <c r="M266" s="87"/>
      <c r="N266" s="225"/>
      <c r="O266" s="224">
        <v>0.19316582914572863</v>
      </c>
      <c r="P266" s="87">
        <v>0.26461426561042328</v>
      </c>
      <c r="Q266" s="225">
        <v>0.25097226486541807</v>
      </c>
      <c r="R266" s="224"/>
      <c r="S266" s="87"/>
      <c r="T266" s="225"/>
      <c r="U266" s="224">
        <v>1.4941373534338359E-2</v>
      </c>
      <c r="V266" s="225">
        <v>2.8528298024767169E-3</v>
      </c>
      <c r="W266" s="224">
        <v>2.2780569514237858E-3</v>
      </c>
      <c r="X266" s="87">
        <v>4.7436079882358519E-4</v>
      </c>
      <c r="Y266" s="225">
        <v>8.1874936035206223E-4</v>
      </c>
    </row>
    <row r="267" spans="2:25" s="4" customFormat="1" ht="15" hidden="1" customHeight="1" outlineLevel="1" x14ac:dyDescent="0.25">
      <c r="B267" s="52" t="s">
        <v>78</v>
      </c>
      <c r="C267" s="222">
        <v>1</v>
      </c>
      <c r="D267" s="130">
        <v>1</v>
      </c>
      <c r="E267" s="223">
        <v>1</v>
      </c>
      <c r="F267" s="222">
        <v>0.76253838280450359</v>
      </c>
      <c r="G267" s="130">
        <v>0.7115344138076195</v>
      </c>
      <c r="H267" s="223">
        <v>0.72023393854748607</v>
      </c>
      <c r="I267" s="222"/>
      <c r="J267" s="130"/>
      <c r="K267" s="223"/>
      <c r="L267" s="222"/>
      <c r="M267" s="130"/>
      <c r="N267" s="223"/>
      <c r="O267" s="222">
        <v>0.2277379733879222</v>
      </c>
      <c r="P267" s="130">
        <v>0.2880446221848032</v>
      </c>
      <c r="Q267" s="223">
        <v>0.27775837988826818</v>
      </c>
      <c r="R267" s="222"/>
      <c r="S267" s="130"/>
      <c r="T267" s="223"/>
      <c r="U267" s="222">
        <v>8.1883316274309111E-3</v>
      </c>
      <c r="V267" s="223">
        <v>1.3966480446927375E-3</v>
      </c>
      <c r="W267" s="222">
        <v>1.5353121801432957E-3</v>
      </c>
      <c r="X267" s="130">
        <v>4.2096400757735212E-4</v>
      </c>
      <c r="Y267" s="223">
        <v>6.1103351955307263E-4</v>
      </c>
    </row>
    <row r="268" spans="2:25" s="4" customFormat="1" ht="15" hidden="1" customHeight="1" outlineLevel="1" x14ac:dyDescent="0.25">
      <c r="B268" s="52" t="s">
        <v>79</v>
      </c>
      <c r="C268" s="222">
        <v>1</v>
      </c>
      <c r="D268" s="130">
        <v>1</v>
      </c>
      <c r="E268" s="223">
        <v>1</v>
      </c>
      <c r="F268" s="222">
        <v>0.77783669141039236</v>
      </c>
      <c r="G268" s="130">
        <v>0.72767596591572314</v>
      </c>
      <c r="H268" s="223">
        <v>0.7367262986702382</v>
      </c>
      <c r="I268" s="222"/>
      <c r="J268" s="130"/>
      <c r="K268" s="223"/>
      <c r="L268" s="222"/>
      <c r="M268" s="130"/>
      <c r="N268" s="223"/>
      <c r="O268" s="222">
        <v>0.2046659597030753</v>
      </c>
      <c r="P268" s="130">
        <v>0.27232403408427686</v>
      </c>
      <c r="Q268" s="223">
        <v>0.26011671290538602</v>
      </c>
      <c r="R268" s="222"/>
      <c r="S268" s="130"/>
      <c r="T268" s="223"/>
      <c r="U268" s="222">
        <v>1.3255567338282079E-2</v>
      </c>
      <c r="V268" s="223">
        <v>2.3916578972543769E-3</v>
      </c>
      <c r="W268" s="222">
        <v>4.2417815482502655E-3</v>
      </c>
      <c r="X268" s="130">
        <v>0</v>
      </c>
      <c r="Y268" s="223">
        <v>7.653305271214005E-4</v>
      </c>
    </row>
    <row r="269" spans="2:25" s="4" customFormat="1" ht="15" hidden="1" customHeight="1" outlineLevel="1" x14ac:dyDescent="0.25">
      <c r="B269" s="52" t="s">
        <v>80</v>
      </c>
      <c r="C269" s="222">
        <v>1</v>
      </c>
      <c r="D269" s="130">
        <v>1</v>
      </c>
      <c r="E269" s="223">
        <v>1</v>
      </c>
      <c r="F269" s="222">
        <v>0.78987221959299569</v>
      </c>
      <c r="G269" s="130">
        <v>0.71561521252796423</v>
      </c>
      <c r="H269" s="223">
        <v>0.72742323901264294</v>
      </c>
      <c r="I269" s="222"/>
      <c r="J269" s="130"/>
      <c r="K269" s="223"/>
      <c r="L269" s="222"/>
      <c r="M269" s="130"/>
      <c r="N269" s="223"/>
      <c r="O269" s="222">
        <v>0.19498343587316611</v>
      </c>
      <c r="P269" s="130">
        <v>0.28348993288590602</v>
      </c>
      <c r="Q269" s="223">
        <v>0.26941601444912705</v>
      </c>
      <c r="R269" s="222"/>
      <c r="S269" s="130"/>
      <c r="T269" s="223"/>
      <c r="U269" s="222">
        <v>8.5186938002839562E-3</v>
      </c>
      <c r="V269" s="223">
        <v>1.3546056592414208E-3</v>
      </c>
      <c r="W269" s="222">
        <v>6.6256507335541882E-3</v>
      </c>
      <c r="X269" s="130">
        <v>8.9485458612975394E-4</v>
      </c>
      <c r="Y269" s="223">
        <v>1.8061408789885611E-3</v>
      </c>
    </row>
    <row r="270" spans="2:25" s="4" customFormat="1" ht="15" hidden="1" customHeight="1" outlineLevel="1" x14ac:dyDescent="0.25">
      <c r="B270" s="52" t="s">
        <v>81</v>
      </c>
      <c r="C270" s="222">
        <v>1</v>
      </c>
      <c r="D270" s="130">
        <v>1</v>
      </c>
      <c r="E270" s="223">
        <v>1</v>
      </c>
      <c r="F270" s="222">
        <v>0.78957528957528955</v>
      </c>
      <c r="G270" s="130">
        <v>0.83799365811473048</v>
      </c>
      <c r="H270" s="223">
        <v>0.83170303486330577</v>
      </c>
      <c r="I270" s="222"/>
      <c r="J270" s="130"/>
      <c r="K270" s="223"/>
      <c r="L270" s="222"/>
      <c r="M270" s="130"/>
      <c r="N270" s="223"/>
      <c r="O270" s="222">
        <v>0.1640926640926641</v>
      </c>
      <c r="P270" s="130">
        <v>0.15998846929950994</v>
      </c>
      <c r="Q270" s="223">
        <v>0.16052169551040882</v>
      </c>
      <c r="R270" s="222"/>
      <c r="S270" s="130"/>
      <c r="T270" s="223"/>
      <c r="U270" s="222">
        <v>3.2818532818532815E-2</v>
      </c>
      <c r="V270" s="223">
        <v>4.2638575369952341E-3</v>
      </c>
      <c r="W270" s="222">
        <v>1.3513513513513514E-2</v>
      </c>
      <c r="X270" s="130">
        <v>2.0178725857595849E-3</v>
      </c>
      <c r="Y270" s="223">
        <v>3.5114120892901931E-3</v>
      </c>
    </row>
    <row r="271" spans="2:25" s="4" customFormat="1" ht="15" hidden="1" customHeight="1" outlineLevel="1" x14ac:dyDescent="0.25">
      <c r="B271" s="52" t="s">
        <v>82</v>
      </c>
      <c r="C271" s="222">
        <v>1</v>
      </c>
      <c r="D271" s="130">
        <v>1</v>
      </c>
      <c r="E271" s="223">
        <v>1</v>
      </c>
      <c r="F271" s="222">
        <v>0.5</v>
      </c>
      <c r="G271" s="130">
        <v>0.99758599879299936</v>
      </c>
      <c r="H271" s="223">
        <v>0.99165175909361958</v>
      </c>
      <c r="I271" s="222"/>
      <c r="J271" s="130"/>
      <c r="K271" s="223"/>
      <c r="L271" s="222"/>
      <c r="M271" s="130"/>
      <c r="N271" s="223"/>
      <c r="O271" s="222">
        <v>0.1</v>
      </c>
      <c r="P271" s="130">
        <v>2.4140012070006035E-3</v>
      </c>
      <c r="Q271" s="223">
        <v>3.5778175313059034E-3</v>
      </c>
      <c r="R271" s="222"/>
      <c r="S271" s="130"/>
      <c r="T271" s="223"/>
      <c r="U271" s="222">
        <v>0.25</v>
      </c>
      <c r="V271" s="223">
        <v>2.9815146094215863E-3</v>
      </c>
      <c r="W271" s="222">
        <v>0.15</v>
      </c>
      <c r="X271" s="130">
        <v>0</v>
      </c>
      <c r="Y271" s="223">
        <v>1.7889087656529517E-3</v>
      </c>
    </row>
    <row r="272" spans="2:25" s="4" customFormat="1" ht="15" hidden="1" customHeight="1" outlineLevel="1" x14ac:dyDescent="0.25">
      <c r="B272" s="52" t="s">
        <v>83</v>
      </c>
      <c r="C272" s="222">
        <v>1</v>
      </c>
      <c r="D272" s="130">
        <v>1</v>
      </c>
      <c r="E272" s="223">
        <v>1</v>
      </c>
      <c r="F272" s="222">
        <v>0.1111111111111111</v>
      </c>
      <c r="G272" s="130">
        <v>0.99132947976878616</v>
      </c>
      <c r="H272" s="223">
        <v>0.98752997601918469</v>
      </c>
      <c r="I272" s="222"/>
      <c r="J272" s="130"/>
      <c r="K272" s="223"/>
      <c r="L272" s="222"/>
      <c r="M272" s="130"/>
      <c r="N272" s="223"/>
      <c r="O272" s="222">
        <v>0</v>
      </c>
      <c r="P272" s="130">
        <v>8.670520231213872E-3</v>
      </c>
      <c r="Q272" s="223">
        <v>8.6330935251798559E-3</v>
      </c>
      <c r="R272" s="222"/>
      <c r="S272" s="130"/>
      <c r="T272" s="223"/>
      <c r="U272" s="222">
        <v>0.55555555555555558</v>
      </c>
      <c r="V272" s="223">
        <v>2.3980815347721821E-3</v>
      </c>
      <c r="W272" s="222">
        <v>0.33333333333333331</v>
      </c>
      <c r="X272" s="130">
        <v>0</v>
      </c>
      <c r="Y272" s="223">
        <v>1.4388489208633094E-3</v>
      </c>
    </row>
    <row r="273" spans="2:25" s="4" customFormat="1" ht="15" hidden="1" customHeight="1" outlineLevel="1" x14ac:dyDescent="0.25">
      <c r="B273" s="52" t="s">
        <v>84</v>
      </c>
      <c r="C273" s="222">
        <v>1</v>
      </c>
      <c r="D273" s="130">
        <v>1</v>
      </c>
      <c r="E273" s="223">
        <v>1</v>
      </c>
      <c r="F273" s="222">
        <v>0.23076923076923078</v>
      </c>
      <c r="G273" s="130">
        <v>0.98344175044352455</v>
      </c>
      <c r="H273" s="223">
        <v>0.97204426324985438</v>
      </c>
      <c r="I273" s="222"/>
      <c r="J273" s="130"/>
      <c r="K273" s="223"/>
      <c r="L273" s="222"/>
      <c r="M273" s="130"/>
      <c r="N273" s="223"/>
      <c r="O273" s="222">
        <v>0.23076923076923078</v>
      </c>
      <c r="P273" s="130">
        <v>1.478415138971023E-2</v>
      </c>
      <c r="Q273" s="223">
        <v>1.8054746651135701E-2</v>
      </c>
      <c r="R273" s="222"/>
      <c r="S273" s="130"/>
      <c r="T273" s="223"/>
      <c r="U273" s="222">
        <v>0.5</v>
      </c>
      <c r="V273" s="223">
        <v>7.5713453698311008E-3</v>
      </c>
      <c r="W273" s="222">
        <v>3.8461538461538464E-2</v>
      </c>
      <c r="X273" s="130">
        <v>1.7740981667652277E-3</v>
      </c>
      <c r="Y273" s="223">
        <v>2.3296447291788003E-3</v>
      </c>
    </row>
    <row r="274" spans="2:25" s="4" customFormat="1" ht="15" hidden="1" customHeight="1" outlineLevel="1" x14ac:dyDescent="0.25">
      <c r="B274" s="52" t="s">
        <v>85</v>
      </c>
      <c r="C274" s="222">
        <v>1</v>
      </c>
      <c r="D274" s="130">
        <v>1</v>
      </c>
      <c r="E274" s="223">
        <v>1</v>
      </c>
      <c r="F274" s="222">
        <v>0.41666666666666669</v>
      </c>
      <c r="G274" s="130">
        <v>0.99090909090909096</v>
      </c>
      <c r="H274" s="223">
        <v>0.9707602339181286</v>
      </c>
      <c r="I274" s="222"/>
      <c r="J274" s="130"/>
      <c r="K274" s="223"/>
      <c r="L274" s="222"/>
      <c r="M274" s="130"/>
      <c r="N274" s="223"/>
      <c r="O274" s="222">
        <v>0.45833333333333331</v>
      </c>
      <c r="P274" s="130">
        <v>9.0909090909090905E-3</v>
      </c>
      <c r="Q274" s="223">
        <v>2.4853801169590642E-2</v>
      </c>
      <c r="R274" s="222"/>
      <c r="S274" s="130"/>
      <c r="T274" s="223"/>
      <c r="U274" s="222">
        <v>0.125</v>
      </c>
      <c r="V274" s="223">
        <v>4.3859649122807015E-3</v>
      </c>
      <c r="W274" s="222">
        <v>0</v>
      </c>
      <c r="X274" s="130">
        <v>0</v>
      </c>
      <c r="Y274" s="223">
        <v>0</v>
      </c>
    </row>
    <row r="275" spans="2:25" s="4" customFormat="1" ht="15" hidden="1" customHeight="1" outlineLevel="1" x14ac:dyDescent="0.25">
      <c r="B275" s="52" t="s">
        <v>86</v>
      </c>
      <c r="C275" s="222">
        <v>1</v>
      </c>
      <c r="D275" s="130">
        <v>1</v>
      </c>
      <c r="E275" s="223">
        <v>1</v>
      </c>
      <c r="F275" s="222">
        <v>0.42307692307692307</v>
      </c>
      <c r="G275" s="130">
        <v>0.97428705002337546</v>
      </c>
      <c r="H275" s="223">
        <v>0.9676674364896074</v>
      </c>
      <c r="I275" s="222"/>
      <c r="J275" s="130"/>
      <c r="K275" s="223"/>
      <c r="L275" s="222"/>
      <c r="M275" s="130"/>
      <c r="N275" s="223"/>
      <c r="O275" s="222">
        <v>0.26923076923076922</v>
      </c>
      <c r="P275" s="130">
        <v>2.4777933613838243E-2</v>
      </c>
      <c r="Q275" s="223">
        <v>2.771362586605081E-2</v>
      </c>
      <c r="R275" s="222"/>
      <c r="S275" s="130"/>
      <c r="T275" s="223"/>
      <c r="U275" s="222">
        <v>0.30769230769230771</v>
      </c>
      <c r="V275" s="223">
        <v>3.695150115473441E-3</v>
      </c>
      <c r="W275" s="222">
        <v>0</v>
      </c>
      <c r="X275" s="130">
        <v>9.3501636278634881E-4</v>
      </c>
      <c r="Y275" s="223">
        <v>9.2378752886836026E-4</v>
      </c>
    </row>
    <row r="276" spans="2:25" s="4" customFormat="1" ht="15" hidden="1" customHeight="1" outlineLevel="1" x14ac:dyDescent="0.25">
      <c r="B276" s="52" t="s">
        <v>87</v>
      </c>
      <c r="C276" s="222">
        <v>1</v>
      </c>
      <c r="D276" s="130">
        <v>1</v>
      </c>
      <c r="E276" s="223">
        <v>1</v>
      </c>
      <c r="F276" s="222">
        <v>0.50627615062761511</v>
      </c>
      <c r="G276" s="130">
        <v>0.65338491295938106</v>
      </c>
      <c r="H276" s="223">
        <v>0.6354679802955665</v>
      </c>
      <c r="I276" s="222"/>
      <c r="J276" s="130"/>
      <c r="K276" s="223"/>
      <c r="L276" s="222"/>
      <c r="M276" s="130"/>
      <c r="N276" s="223"/>
      <c r="O276" s="222">
        <v>0.47419804741980476</v>
      </c>
      <c r="P276" s="130">
        <v>0.34661508704061894</v>
      </c>
      <c r="Q276" s="223">
        <v>0.36215389842024798</v>
      </c>
      <c r="R276" s="222"/>
      <c r="S276" s="130"/>
      <c r="T276" s="223"/>
      <c r="U276" s="222">
        <v>1.6736401673640166E-2</v>
      </c>
      <c r="V276" s="223">
        <v>2.0383896721589945E-3</v>
      </c>
      <c r="W276" s="222">
        <v>2.7894002789400278E-3</v>
      </c>
      <c r="X276" s="130">
        <v>0</v>
      </c>
      <c r="Y276" s="223">
        <v>3.3973161202649905E-4</v>
      </c>
    </row>
    <row r="277" spans="2:25" s="4" customFormat="1" ht="15" hidden="1" customHeight="1" outlineLevel="1" x14ac:dyDescent="0.25">
      <c r="B277" s="52" t="s">
        <v>88</v>
      </c>
      <c r="C277" s="222">
        <v>1</v>
      </c>
      <c r="D277" s="130">
        <v>1</v>
      </c>
      <c r="E277" s="223">
        <v>1</v>
      </c>
      <c r="F277" s="222">
        <v>0.74930705266399755</v>
      </c>
      <c r="G277" s="130">
        <v>0.63704686118479226</v>
      </c>
      <c r="H277" s="223">
        <v>0.6666937779585197</v>
      </c>
      <c r="I277" s="222"/>
      <c r="J277" s="130"/>
      <c r="K277" s="223"/>
      <c r="L277" s="222"/>
      <c r="M277" s="130"/>
      <c r="N277" s="223"/>
      <c r="O277" s="222">
        <v>0.24514936864798276</v>
      </c>
      <c r="P277" s="130">
        <v>0.36251105216622459</v>
      </c>
      <c r="Q277" s="223">
        <v>0.33151687677917852</v>
      </c>
      <c r="R277" s="222"/>
      <c r="S277" s="130"/>
      <c r="T277" s="223"/>
      <c r="U277" s="222">
        <v>3.6957191253464737E-3</v>
      </c>
      <c r="V277" s="223">
        <v>9.7600650671004477E-4</v>
      </c>
      <c r="W277" s="222">
        <v>1.8478595626732369E-3</v>
      </c>
      <c r="X277" s="130">
        <v>4.4208664898320068E-4</v>
      </c>
      <c r="Y277" s="223">
        <v>8.1333875559170394E-4</v>
      </c>
    </row>
    <row r="278" spans="2:25" s="4" customFormat="1" ht="15" hidden="1" customHeight="1" outlineLevel="1" x14ac:dyDescent="0.25">
      <c r="B278" s="52" t="s">
        <v>89</v>
      </c>
      <c r="C278" s="222">
        <v>1</v>
      </c>
      <c r="D278" s="130">
        <v>1</v>
      </c>
      <c r="E278" s="223">
        <v>1</v>
      </c>
      <c r="F278" s="222">
        <v>0.71509054325955734</v>
      </c>
      <c r="G278" s="130">
        <v>0.68159600997506231</v>
      </c>
      <c r="H278" s="223">
        <v>0.68824940047961636</v>
      </c>
      <c r="I278" s="222"/>
      <c r="J278" s="130"/>
      <c r="K278" s="223"/>
      <c r="L278" s="222"/>
      <c r="M278" s="130"/>
      <c r="N278" s="223"/>
      <c r="O278" s="222">
        <v>0.27766599597585512</v>
      </c>
      <c r="P278" s="130">
        <v>0.31740648379052366</v>
      </c>
      <c r="Q278" s="223">
        <v>0.30951239008792963</v>
      </c>
      <c r="R278" s="222"/>
      <c r="S278" s="130"/>
      <c r="T278" s="223"/>
      <c r="U278" s="222">
        <v>4.4265593561368206E-3</v>
      </c>
      <c r="V278" s="223">
        <v>8.7929656274980011E-4</v>
      </c>
      <c r="W278" s="222">
        <v>2.8169014084507044E-3</v>
      </c>
      <c r="X278" s="130">
        <v>9.9750623441396502E-4</v>
      </c>
      <c r="Y278" s="223">
        <v>1.3589128697042367E-3</v>
      </c>
    </row>
    <row r="279" spans="2:25" s="4" customFormat="1" ht="15.75" collapsed="1" x14ac:dyDescent="0.25">
      <c r="B279" s="64">
        <v>1998</v>
      </c>
      <c r="C279" s="224">
        <v>1</v>
      </c>
      <c r="D279" s="87">
        <v>1</v>
      </c>
      <c r="E279" s="225">
        <v>1</v>
      </c>
      <c r="F279" s="224">
        <v>0.74057581573896358</v>
      </c>
      <c r="G279" s="87">
        <v>0.73621872075361694</v>
      </c>
      <c r="H279" s="225">
        <v>0.73694440182087873</v>
      </c>
      <c r="I279" s="224"/>
      <c r="J279" s="87"/>
      <c r="K279" s="225"/>
      <c r="L279" s="224"/>
      <c r="M279" s="87"/>
      <c r="N279" s="225"/>
      <c r="O279" s="224">
        <v>0.24414587332053742</v>
      </c>
      <c r="P279" s="87">
        <v>0.2631675846514982</v>
      </c>
      <c r="Q279" s="225">
        <v>0.25999948851721139</v>
      </c>
      <c r="R279" s="224"/>
      <c r="S279" s="87"/>
      <c r="T279" s="225"/>
      <c r="U279" s="224">
        <v>1.1132437619961612E-2</v>
      </c>
      <c r="V279" s="225">
        <v>1.8541251086900926E-3</v>
      </c>
      <c r="W279" s="224">
        <v>4.1458733205374278E-3</v>
      </c>
      <c r="X279" s="87">
        <v>6.1369459488485559E-4</v>
      </c>
      <c r="Y279" s="225">
        <v>1.2019845532197841E-3</v>
      </c>
    </row>
    <row r="280" spans="2:25" s="4" customFormat="1" ht="15" hidden="1" customHeight="1" outlineLevel="1" x14ac:dyDescent="0.25">
      <c r="B280" s="52" t="s">
        <v>78</v>
      </c>
      <c r="C280" s="222">
        <v>1</v>
      </c>
      <c r="D280" s="130">
        <v>1</v>
      </c>
      <c r="E280" s="223">
        <v>1</v>
      </c>
      <c r="F280" s="222">
        <v>0.65866666666666662</v>
      </c>
      <c r="G280" s="130">
        <v>0.67444651907175246</v>
      </c>
      <c r="H280" s="223">
        <v>0.67128987517337035</v>
      </c>
      <c r="I280" s="222"/>
      <c r="J280" s="130"/>
      <c r="K280" s="223"/>
      <c r="L280" s="222"/>
      <c r="M280" s="130"/>
      <c r="N280" s="223"/>
      <c r="O280" s="222">
        <v>0.30666666666666664</v>
      </c>
      <c r="P280" s="130">
        <v>0.32315284075753536</v>
      </c>
      <c r="Q280" s="223">
        <v>0.31985490237917424</v>
      </c>
      <c r="R280" s="222"/>
      <c r="S280" s="130"/>
      <c r="T280" s="223"/>
      <c r="U280" s="222">
        <v>3.3066666666666668E-2</v>
      </c>
      <c r="V280" s="223">
        <v>6.6147444788221491E-3</v>
      </c>
      <c r="W280" s="222">
        <v>1.6000000000000001E-3</v>
      </c>
      <c r="X280" s="130">
        <v>2.4006401707121899E-3</v>
      </c>
      <c r="Y280" s="223">
        <v>2.2404779686333084E-3</v>
      </c>
    </row>
    <row r="281" spans="2:25" s="4" customFormat="1" ht="15" hidden="1" customHeight="1" outlineLevel="1" x14ac:dyDescent="0.25">
      <c r="B281" s="52" t="s">
        <v>79</v>
      </c>
      <c r="C281" s="222">
        <v>1</v>
      </c>
      <c r="D281" s="130">
        <v>1</v>
      </c>
      <c r="E281" s="223">
        <v>1</v>
      </c>
      <c r="F281" s="222">
        <v>0.68267108167770418</v>
      </c>
      <c r="G281" s="130">
        <v>0.69504884547069268</v>
      </c>
      <c r="H281" s="223">
        <v>0.69297597042513859</v>
      </c>
      <c r="I281" s="222"/>
      <c r="J281" s="130"/>
      <c r="K281" s="223"/>
      <c r="L281" s="222"/>
      <c r="M281" s="130"/>
      <c r="N281" s="223"/>
      <c r="O281" s="222">
        <v>0.27152317880794702</v>
      </c>
      <c r="P281" s="130">
        <v>0.30273090586145646</v>
      </c>
      <c r="Q281" s="223">
        <v>0.29750462107208875</v>
      </c>
      <c r="R281" s="222"/>
      <c r="S281" s="130"/>
      <c r="T281" s="223"/>
      <c r="U281" s="222">
        <v>4.194260485651214E-2</v>
      </c>
      <c r="V281" s="223">
        <v>7.0240295748613679E-3</v>
      </c>
      <c r="W281" s="222">
        <v>3.8631346578366448E-3</v>
      </c>
      <c r="X281" s="130">
        <v>2.2202486678507992E-3</v>
      </c>
      <c r="Y281" s="223">
        <v>2.4953789279112755E-3</v>
      </c>
    </row>
    <row r="282" spans="2:25" s="4" customFormat="1" ht="15" hidden="1" customHeight="1" outlineLevel="1" x14ac:dyDescent="0.25">
      <c r="B282" s="52" t="s">
        <v>80</v>
      </c>
      <c r="C282" s="222">
        <v>1</v>
      </c>
      <c r="D282" s="130">
        <v>1</v>
      </c>
      <c r="E282" s="223">
        <v>1</v>
      </c>
      <c r="F282" s="222">
        <v>0.68118663161847537</v>
      </c>
      <c r="G282" s="130">
        <v>0.68476201092408873</v>
      </c>
      <c r="H282" s="223">
        <v>0.68394361354650168</v>
      </c>
      <c r="I282" s="222"/>
      <c r="J282" s="130"/>
      <c r="K282" s="223"/>
      <c r="L282" s="222"/>
      <c r="M282" s="130"/>
      <c r="N282" s="223"/>
      <c r="O282" s="222">
        <v>0.29140067592940294</v>
      </c>
      <c r="P282" s="130">
        <v>0.31345446438524133</v>
      </c>
      <c r="Q282" s="223">
        <v>0.30840639504899431</v>
      </c>
      <c r="R282" s="222"/>
      <c r="S282" s="130"/>
      <c r="T282" s="223"/>
      <c r="U282" s="222">
        <v>2.2155463762673678E-2</v>
      </c>
      <c r="V282" s="223">
        <v>5.07134261646897E-3</v>
      </c>
      <c r="W282" s="222">
        <v>5.257228689447991E-3</v>
      </c>
      <c r="X282" s="130">
        <v>1.7835246906699365E-3</v>
      </c>
      <c r="Y282" s="223">
        <v>2.5786487880350697E-3</v>
      </c>
    </row>
    <row r="283" spans="2:25" s="4" customFormat="1" ht="15" hidden="1" customHeight="1" outlineLevel="1" x14ac:dyDescent="0.25">
      <c r="B283" s="52" t="s">
        <v>81</v>
      </c>
      <c r="C283" s="222">
        <v>1</v>
      </c>
      <c r="D283" s="130">
        <v>1</v>
      </c>
      <c r="E283" s="223">
        <v>1</v>
      </c>
      <c r="F283" s="222">
        <v>0.87470449172576836</v>
      </c>
      <c r="G283" s="130">
        <v>0.79202707784881532</v>
      </c>
      <c r="H283" s="223">
        <v>0.80337443218689164</v>
      </c>
      <c r="I283" s="222"/>
      <c r="J283" s="130"/>
      <c r="K283" s="223"/>
      <c r="L283" s="222"/>
      <c r="M283" s="130"/>
      <c r="N283" s="223"/>
      <c r="O283" s="222">
        <v>0.11583924349881797</v>
      </c>
      <c r="P283" s="130">
        <v>0.20797292215118465</v>
      </c>
      <c r="Q283" s="223">
        <v>0.19532770927968851</v>
      </c>
      <c r="R283" s="222"/>
      <c r="S283" s="130"/>
      <c r="T283" s="223"/>
      <c r="U283" s="222">
        <v>9.4562647754137114E-3</v>
      </c>
      <c r="V283" s="223">
        <v>1.2978585334198572E-3</v>
      </c>
      <c r="W283" s="222">
        <v>0</v>
      </c>
      <c r="X283" s="130">
        <v>0</v>
      </c>
      <c r="Y283" s="223">
        <v>0</v>
      </c>
    </row>
    <row r="284" spans="2:25" s="4" customFormat="1" ht="15" hidden="1" customHeight="1" outlineLevel="1" x14ac:dyDescent="0.25">
      <c r="B284" s="52" t="s">
        <v>82</v>
      </c>
      <c r="C284" s="222">
        <v>1</v>
      </c>
      <c r="D284" s="130">
        <v>1</v>
      </c>
      <c r="E284" s="223">
        <v>1</v>
      </c>
      <c r="F284" s="222">
        <v>0.51515151515151514</v>
      </c>
      <c r="G284" s="130">
        <v>0.5</v>
      </c>
      <c r="H284" s="223">
        <v>0.50793650793650791</v>
      </c>
      <c r="I284" s="222"/>
      <c r="J284" s="130"/>
      <c r="K284" s="223"/>
      <c r="L284" s="222"/>
      <c r="M284" s="130"/>
      <c r="N284" s="223"/>
      <c r="O284" s="222">
        <v>0.30303030303030304</v>
      </c>
      <c r="P284" s="130">
        <v>0.5</v>
      </c>
      <c r="Q284" s="223">
        <v>0.3968253968253968</v>
      </c>
      <c r="R284" s="222"/>
      <c r="S284" s="130"/>
      <c r="T284" s="223"/>
      <c r="U284" s="222">
        <v>0.15151515151515152</v>
      </c>
      <c r="V284" s="223">
        <v>7.9365079365079361E-2</v>
      </c>
      <c r="W284" s="222">
        <v>3.0303030303030304E-2</v>
      </c>
      <c r="X284" s="130">
        <v>0</v>
      </c>
      <c r="Y284" s="223">
        <v>1.5873015873015872E-2</v>
      </c>
    </row>
    <row r="285" spans="2:25" s="4" customFormat="1" ht="15" hidden="1" customHeight="1" outlineLevel="1" x14ac:dyDescent="0.25">
      <c r="B285" s="52" t="s">
        <v>83</v>
      </c>
      <c r="C285" s="222">
        <v>1</v>
      </c>
      <c r="D285" s="130">
        <v>1</v>
      </c>
      <c r="E285" s="223">
        <v>1</v>
      </c>
      <c r="F285" s="222">
        <v>0.76470588235294112</v>
      </c>
      <c r="G285" s="130">
        <v>0.98665297741273106</v>
      </c>
      <c r="H285" s="223">
        <v>0.97916666666666663</v>
      </c>
      <c r="I285" s="222"/>
      <c r="J285" s="130"/>
      <c r="K285" s="223"/>
      <c r="L285" s="222"/>
      <c r="M285" s="130"/>
      <c r="N285" s="223"/>
      <c r="O285" s="222">
        <v>0.11764705882352941</v>
      </c>
      <c r="P285" s="130">
        <v>1.3347022587268994E-2</v>
      </c>
      <c r="Q285" s="223">
        <v>1.6865079365079364E-2</v>
      </c>
      <c r="R285" s="222"/>
      <c r="S285" s="130"/>
      <c r="T285" s="223"/>
      <c r="U285" s="222">
        <v>8.8235294117647065E-2</v>
      </c>
      <c r="V285" s="223">
        <v>2.976190476190476E-3</v>
      </c>
      <c r="W285" s="222">
        <v>2.9411764705882353E-2</v>
      </c>
      <c r="X285" s="130">
        <v>0</v>
      </c>
      <c r="Y285" s="223">
        <v>9.9206349206349201E-4</v>
      </c>
    </row>
    <row r="286" spans="2:25" s="4" customFormat="1" ht="15" hidden="1" customHeight="1" outlineLevel="1" x14ac:dyDescent="0.25">
      <c r="B286" s="52" t="s">
        <v>84</v>
      </c>
      <c r="C286" s="222">
        <v>1</v>
      </c>
      <c r="D286" s="130">
        <v>1</v>
      </c>
      <c r="E286" s="223">
        <v>1</v>
      </c>
      <c r="F286" s="222">
        <v>0.78</v>
      </c>
      <c r="G286" s="130">
        <v>0.96890343698854342</v>
      </c>
      <c r="H286" s="223">
        <v>0.9546142208774584</v>
      </c>
      <c r="I286" s="222"/>
      <c r="J286" s="130"/>
      <c r="K286" s="223"/>
      <c r="L286" s="222"/>
      <c r="M286" s="130"/>
      <c r="N286" s="223"/>
      <c r="O286" s="222">
        <v>0.12</v>
      </c>
      <c r="P286" s="130">
        <v>2.0458265139116204E-2</v>
      </c>
      <c r="Q286" s="223">
        <v>2.7987897125567322E-2</v>
      </c>
      <c r="R286" s="222"/>
      <c r="S286" s="130"/>
      <c r="T286" s="223"/>
      <c r="U286" s="222">
        <v>0.03</v>
      </c>
      <c r="V286" s="223">
        <v>2.2692889561270802E-3</v>
      </c>
      <c r="W286" s="222">
        <v>7.0000000000000007E-2</v>
      </c>
      <c r="X286" s="130">
        <v>1.0638297872340425E-2</v>
      </c>
      <c r="Y286" s="223">
        <v>1.5128593040847202E-2</v>
      </c>
    </row>
    <row r="287" spans="2:25" s="4" customFormat="1" ht="15" hidden="1" customHeight="1" outlineLevel="1" x14ac:dyDescent="0.25">
      <c r="B287" s="52" t="s">
        <v>85</v>
      </c>
      <c r="C287" s="222">
        <v>1</v>
      </c>
      <c r="D287" s="130">
        <v>1</v>
      </c>
      <c r="E287" s="223">
        <v>1</v>
      </c>
      <c r="F287" s="222">
        <v>0.95488721804511278</v>
      </c>
      <c r="G287" s="130">
        <v>0.99205448354143022</v>
      </c>
      <c r="H287" s="223">
        <v>0.98717948717948723</v>
      </c>
      <c r="I287" s="222"/>
      <c r="J287" s="130"/>
      <c r="K287" s="223"/>
      <c r="L287" s="222"/>
      <c r="M287" s="130"/>
      <c r="N287" s="223"/>
      <c r="O287" s="222">
        <v>3.007518796992481E-2</v>
      </c>
      <c r="P287" s="130">
        <v>7.9455164585698068E-3</v>
      </c>
      <c r="Q287" s="223">
        <v>1.0848126232741617E-2</v>
      </c>
      <c r="R287" s="222"/>
      <c r="S287" s="130"/>
      <c r="T287" s="223"/>
      <c r="U287" s="222">
        <v>1.5037593984962405E-2</v>
      </c>
      <c r="V287" s="223">
        <v>1.9723865877712033E-3</v>
      </c>
      <c r="W287" s="222">
        <v>0</v>
      </c>
      <c r="X287" s="130">
        <v>0</v>
      </c>
      <c r="Y287" s="223">
        <v>0</v>
      </c>
    </row>
    <row r="288" spans="2:25" s="4" customFormat="1" ht="15" hidden="1" customHeight="1" outlineLevel="1" x14ac:dyDescent="0.25">
      <c r="B288" s="52" t="s">
        <v>86</v>
      </c>
      <c r="C288" s="222">
        <v>1</v>
      </c>
      <c r="D288" s="130">
        <v>1</v>
      </c>
      <c r="E288" s="223">
        <v>1</v>
      </c>
      <c r="F288" s="222">
        <v>0.890625</v>
      </c>
      <c r="G288" s="130">
        <v>0.9838854073410922</v>
      </c>
      <c r="H288" s="223">
        <v>0.97429718875502003</v>
      </c>
      <c r="I288" s="222"/>
      <c r="J288" s="130"/>
      <c r="K288" s="223"/>
      <c r="L288" s="222"/>
      <c r="M288" s="130"/>
      <c r="N288" s="223"/>
      <c r="O288" s="222">
        <v>7.03125E-2</v>
      </c>
      <c r="P288" s="130">
        <v>1.2533572068039392E-2</v>
      </c>
      <c r="Q288" s="223">
        <v>1.8473895582329317E-2</v>
      </c>
      <c r="R288" s="222"/>
      <c r="S288" s="130"/>
      <c r="T288" s="223"/>
      <c r="U288" s="222">
        <v>3.125E-2</v>
      </c>
      <c r="V288" s="223">
        <v>3.2128514056224901E-3</v>
      </c>
      <c r="W288" s="222">
        <v>7.8125E-3</v>
      </c>
      <c r="X288" s="130">
        <v>3.5810205908683975E-3</v>
      </c>
      <c r="Y288" s="223">
        <v>4.0160642570281121E-3</v>
      </c>
    </row>
    <row r="289" spans="2:25" s="4" customFormat="1" ht="15" hidden="1" customHeight="1" outlineLevel="1" x14ac:dyDescent="0.25">
      <c r="B289" s="52" t="s">
        <v>87</v>
      </c>
      <c r="C289" s="222">
        <v>1</v>
      </c>
      <c r="D289" s="130">
        <v>1</v>
      </c>
      <c r="E289" s="223">
        <v>1</v>
      </c>
      <c r="F289" s="222">
        <v>0.78343949044585992</v>
      </c>
      <c r="G289" s="130">
        <v>0.68350593584238439</v>
      </c>
      <c r="H289" s="223">
        <v>0.70521945432977462</v>
      </c>
      <c r="I289" s="222"/>
      <c r="J289" s="130"/>
      <c r="K289" s="223"/>
      <c r="L289" s="222"/>
      <c r="M289" s="130"/>
      <c r="N289" s="223"/>
      <c r="O289" s="222">
        <v>0.19654231119199272</v>
      </c>
      <c r="P289" s="130">
        <v>0.31321040666835059</v>
      </c>
      <c r="Q289" s="223">
        <v>0.28786081455120599</v>
      </c>
      <c r="R289" s="222"/>
      <c r="S289" s="130"/>
      <c r="T289" s="223"/>
      <c r="U289" s="222">
        <v>1.637852593266606E-2</v>
      </c>
      <c r="V289" s="223">
        <v>3.5587188612099642E-3</v>
      </c>
      <c r="W289" s="222">
        <v>3.6396724294813468E-3</v>
      </c>
      <c r="X289" s="130">
        <v>3.2836574892649659E-3</v>
      </c>
      <c r="Y289" s="223">
        <v>3.361012257809411E-3</v>
      </c>
    </row>
    <row r="290" spans="2:25" s="4" customFormat="1" ht="15" hidden="1" customHeight="1" outlineLevel="1" x14ac:dyDescent="0.25">
      <c r="B290" s="52" t="s">
        <v>88</v>
      </c>
      <c r="C290" s="222">
        <v>1</v>
      </c>
      <c r="D290" s="130">
        <v>1</v>
      </c>
      <c r="E290" s="223">
        <v>1</v>
      </c>
      <c r="F290" s="222">
        <v>0.72672811059907838</v>
      </c>
      <c r="G290" s="130">
        <v>0.69004683840749415</v>
      </c>
      <c r="H290" s="223">
        <v>0.69747899159663862</v>
      </c>
      <c r="I290" s="222"/>
      <c r="J290" s="130"/>
      <c r="K290" s="223"/>
      <c r="L290" s="222"/>
      <c r="M290" s="130"/>
      <c r="N290" s="223"/>
      <c r="O290" s="222">
        <v>0.2608294930875576</v>
      </c>
      <c r="P290" s="130">
        <v>0.30901639344262294</v>
      </c>
      <c r="Q290" s="223">
        <v>0.29925303454715219</v>
      </c>
      <c r="R290" s="222"/>
      <c r="S290" s="130"/>
      <c r="T290" s="223"/>
      <c r="U290" s="222">
        <v>9.2165898617511521E-3</v>
      </c>
      <c r="V290" s="223">
        <v>1.8674136321195146E-3</v>
      </c>
      <c r="W290" s="222">
        <v>3.2258064516129032E-3</v>
      </c>
      <c r="X290" s="130">
        <v>9.3676814988290398E-4</v>
      </c>
      <c r="Y290" s="223">
        <v>1.4005602240896359E-3</v>
      </c>
    </row>
    <row r="291" spans="2:25" s="4" customFormat="1" ht="15" hidden="1" customHeight="1" outlineLevel="1" x14ac:dyDescent="0.25">
      <c r="B291" s="52" t="s">
        <v>89</v>
      </c>
      <c r="C291" s="222">
        <v>1</v>
      </c>
      <c r="D291" s="130">
        <v>1</v>
      </c>
      <c r="E291" s="223">
        <v>1</v>
      </c>
      <c r="F291" s="222">
        <v>0.72196969696969693</v>
      </c>
      <c r="G291" s="130">
        <v>0.68824247807261019</v>
      </c>
      <c r="H291" s="223">
        <v>0.69255350053258447</v>
      </c>
      <c r="I291" s="222"/>
      <c r="J291" s="130"/>
      <c r="K291" s="223"/>
      <c r="L291" s="222"/>
      <c r="M291" s="130"/>
      <c r="N291" s="223"/>
      <c r="O291" s="222">
        <v>0.2643939393939394</v>
      </c>
      <c r="P291" s="130">
        <v>0.31086932385922061</v>
      </c>
      <c r="Q291" s="223">
        <v>0.30492882734579257</v>
      </c>
      <c r="R291" s="222"/>
      <c r="S291" s="130"/>
      <c r="T291" s="223"/>
      <c r="U291" s="222">
        <v>1.2878787878787878E-2</v>
      </c>
      <c r="V291" s="223">
        <v>1.646170233368839E-3</v>
      </c>
      <c r="W291" s="222">
        <v>7.5757575757575758E-4</v>
      </c>
      <c r="X291" s="130">
        <v>8.8819806816920171E-4</v>
      </c>
      <c r="Y291" s="223">
        <v>8.7150188825409127E-4</v>
      </c>
    </row>
    <row r="292" spans="2:25" s="4" customFormat="1" ht="15.75" collapsed="1" x14ac:dyDescent="0.25">
      <c r="B292" s="64">
        <v>1997</v>
      </c>
      <c r="C292" s="224">
        <v>1</v>
      </c>
      <c r="D292" s="87">
        <v>1</v>
      </c>
      <c r="E292" s="225">
        <v>1</v>
      </c>
      <c r="F292" s="224">
        <v>0.71323155216284984</v>
      </c>
      <c r="G292" s="87">
        <v>0.71469943934949687</v>
      </c>
      <c r="H292" s="225">
        <v>0.71443584744730104</v>
      </c>
      <c r="I292" s="224"/>
      <c r="J292" s="87"/>
      <c r="K292" s="225"/>
      <c r="L292" s="224"/>
      <c r="M292" s="87"/>
      <c r="N292" s="225"/>
      <c r="O292" s="224">
        <v>0.25971162001696352</v>
      </c>
      <c r="P292" s="87">
        <v>0.28344410203096571</v>
      </c>
      <c r="Q292" s="225">
        <v>0.27918240526379917</v>
      </c>
      <c r="R292" s="224"/>
      <c r="S292" s="87"/>
      <c r="T292" s="225"/>
      <c r="U292" s="224">
        <v>2.3155216284987276E-2</v>
      </c>
      <c r="V292" s="225">
        <v>4.1580358230778602E-3</v>
      </c>
      <c r="W292" s="224">
        <v>3.9016115351993216E-3</v>
      </c>
      <c r="X292" s="87">
        <v>1.8564586195373705E-3</v>
      </c>
      <c r="Y292" s="225">
        <v>2.2237114658218596E-3</v>
      </c>
    </row>
    <row r="293" spans="2:25" s="4" customFormat="1" ht="15" hidden="1" customHeight="1" outlineLevel="1" x14ac:dyDescent="0.25">
      <c r="B293" s="52" t="s">
        <v>78</v>
      </c>
      <c r="C293" s="222">
        <v>1</v>
      </c>
      <c r="D293" s="130">
        <v>1</v>
      </c>
      <c r="E293" s="223">
        <v>1</v>
      </c>
      <c r="F293" s="222">
        <v>0.7190494442315063</v>
      </c>
      <c r="G293" s="130">
        <v>0.62852587687024775</v>
      </c>
      <c r="H293" s="223">
        <v>0.65046920003716435</v>
      </c>
      <c r="I293" s="222"/>
      <c r="J293" s="130"/>
      <c r="K293" s="223"/>
      <c r="L293" s="222"/>
      <c r="M293" s="130"/>
      <c r="N293" s="223"/>
      <c r="O293" s="222">
        <v>0.25182062092755847</v>
      </c>
      <c r="P293" s="130">
        <v>0.2300711307333824</v>
      </c>
      <c r="Q293" s="223">
        <v>0.23534330576976678</v>
      </c>
      <c r="R293" s="222"/>
      <c r="S293" s="130"/>
      <c r="T293" s="223"/>
      <c r="U293" s="222">
        <v>2.7213491759294748E-2</v>
      </c>
      <c r="V293" s="223">
        <v>6.5966737898355476E-3</v>
      </c>
      <c r="W293" s="222">
        <v>1.9164430816404753E-3</v>
      </c>
      <c r="X293" s="130">
        <v>0</v>
      </c>
      <c r="Y293" s="223">
        <v>4.6455449224193997E-4</v>
      </c>
    </row>
    <row r="294" spans="2:25" s="4" customFormat="1" ht="15" hidden="1" customHeight="1" outlineLevel="1" x14ac:dyDescent="0.25">
      <c r="B294" s="52" t="s">
        <v>79</v>
      </c>
      <c r="C294" s="222">
        <v>1</v>
      </c>
      <c r="D294" s="130">
        <v>1</v>
      </c>
      <c r="E294" s="223">
        <v>1</v>
      </c>
      <c r="F294" s="222">
        <v>0.67591240875912406</v>
      </c>
      <c r="G294" s="130">
        <v>0.73937300743889478</v>
      </c>
      <c r="H294" s="223">
        <v>0.72576437441302311</v>
      </c>
      <c r="I294" s="222"/>
      <c r="J294" s="130"/>
      <c r="K294" s="223"/>
      <c r="L294" s="222"/>
      <c r="M294" s="130"/>
      <c r="N294" s="223"/>
      <c r="O294" s="222">
        <v>0.28613138686131384</v>
      </c>
      <c r="P294" s="130">
        <v>0.26062699256110522</v>
      </c>
      <c r="Q294" s="223">
        <v>0.266096212042158</v>
      </c>
      <c r="R294" s="222"/>
      <c r="S294" s="130"/>
      <c r="T294" s="223"/>
      <c r="U294" s="222">
        <v>3.7956204379562042E-2</v>
      </c>
      <c r="V294" s="223">
        <v>8.1394135448189502E-3</v>
      </c>
      <c r="W294" s="222">
        <v>0</v>
      </c>
      <c r="X294" s="130">
        <v>0</v>
      </c>
      <c r="Y294" s="223">
        <v>0</v>
      </c>
    </row>
    <row r="295" spans="2:25" s="4" customFormat="1" ht="15" hidden="1" customHeight="1" outlineLevel="1" x14ac:dyDescent="0.25">
      <c r="B295" s="52" t="s">
        <v>80</v>
      </c>
      <c r="C295" s="222">
        <v>1</v>
      </c>
      <c r="D295" s="130">
        <v>1</v>
      </c>
      <c r="E295" s="223">
        <v>1</v>
      </c>
      <c r="F295" s="222">
        <v>0.66633614278631637</v>
      </c>
      <c r="G295" s="130">
        <v>0.70037497070541366</v>
      </c>
      <c r="H295" s="223">
        <v>0.69386787982181786</v>
      </c>
      <c r="I295" s="222"/>
      <c r="J295" s="130"/>
      <c r="K295" s="223"/>
      <c r="L295" s="222"/>
      <c r="M295" s="130"/>
      <c r="N295" s="223"/>
      <c r="O295" s="222">
        <v>0.32325235498264748</v>
      </c>
      <c r="P295" s="130">
        <v>0.29962502929458634</v>
      </c>
      <c r="Q295" s="223">
        <v>0.30414178750829307</v>
      </c>
      <c r="R295" s="222"/>
      <c r="S295" s="130"/>
      <c r="T295" s="223"/>
      <c r="U295" s="222">
        <v>4.95785820525533E-3</v>
      </c>
      <c r="V295" s="223">
        <v>9.4777746185195719E-4</v>
      </c>
      <c r="W295" s="222">
        <v>5.4536440257808624E-3</v>
      </c>
      <c r="X295" s="130">
        <v>0</v>
      </c>
      <c r="Y295" s="223">
        <v>1.042555208037153E-3</v>
      </c>
    </row>
    <row r="296" spans="2:25" s="4" customFormat="1" ht="15" hidden="1" customHeight="1" outlineLevel="1" x14ac:dyDescent="0.25">
      <c r="B296" s="52" t="s">
        <v>81</v>
      </c>
      <c r="C296" s="222">
        <v>1</v>
      </c>
      <c r="D296" s="130">
        <v>1</v>
      </c>
      <c r="E296" s="223">
        <v>1</v>
      </c>
      <c r="F296" s="222">
        <v>0.79270072992700735</v>
      </c>
      <c r="G296" s="130">
        <v>0.7245488593803201</v>
      </c>
      <c r="H296" s="223">
        <v>0.73743787962451679</v>
      </c>
      <c r="I296" s="222"/>
      <c r="J296" s="130"/>
      <c r="K296" s="223"/>
      <c r="L296" s="222"/>
      <c r="M296" s="130"/>
      <c r="N296" s="223"/>
      <c r="O296" s="222">
        <v>0.20145985401459854</v>
      </c>
      <c r="P296" s="130">
        <v>0.27545114061967996</v>
      </c>
      <c r="Q296" s="223">
        <v>0.26145775814467143</v>
      </c>
      <c r="R296" s="222"/>
      <c r="S296" s="130"/>
      <c r="T296" s="223"/>
      <c r="U296" s="222">
        <v>2.9197080291970801E-3</v>
      </c>
      <c r="V296" s="223">
        <v>5.5218111540585317E-4</v>
      </c>
      <c r="W296" s="222">
        <v>2.9197080291970801E-3</v>
      </c>
      <c r="X296" s="130">
        <v>0</v>
      </c>
      <c r="Y296" s="223">
        <v>5.5218111540585317E-4</v>
      </c>
    </row>
    <row r="297" spans="2:25" s="4" customFormat="1" ht="15" hidden="1" customHeight="1" outlineLevel="1" x14ac:dyDescent="0.25">
      <c r="B297" s="52" t="s">
        <v>82</v>
      </c>
      <c r="C297" s="222">
        <v>1</v>
      </c>
      <c r="D297" s="130">
        <v>1</v>
      </c>
      <c r="E297" s="223">
        <v>1</v>
      </c>
      <c r="F297" s="222">
        <v>28.578947368421051</v>
      </c>
      <c r="G297" s="130">
        <v>54.564102564102562</v>
      </c>
      <c r="H297" s="223">
        <v>46.051724137931032</v>
      </c>
      <c r="I297" s="222"/>
      <c r="J297" s="130"/>
      <c r="K297" s="223"/>
      <c r="L297" s="222"/>
      <c r="M297" s="130"/>
      <c r="N297" s="223"/>
      <c r="O297" s="222">
        <v>7.2631578947368425</v>
      </c>
      <c r="P297" s="130">
        <v>20.743589743589745</v>
      </c>
      <c r="Q297" s="223">
        <v>16.327586206896552</v>
      </c>
      <c r="R297" s="222"/>
      <c r="S297" s="130"/>
      <c r="T297" s="223"/>
      <c r="U297" s="222">
        <v>0.10526315789473684</v>
      </c>
      <c r="V297" s="223">
        <v>3.4482758620689655E-2</v>
      </c>
      <c r="W297" s="222">
        <v>0.10526315789473684</v>
      </c>
      <c r="X297" s="130">
        <v>0</v>
      </c>
      <c r="Y297" s="223">
        <v>3.4482758620689655E-2</v>
      </c>
    </row>
    <row r="298" spans="2:25" s="4" customFormat="1" ht="15" hidden="1" customHeight="1" outlineLevel="1" x14ac:dyDescent="0.25">
      <c r="B298" s="52" t="s">
        <v>83</v>
      </c>
      <c r="C298" s="222">
        <v>1</v>
      </c>
      <c r="D298" s="130">
        <v>1</v>
      </c>
      <c r="E298" s="223">
        <v>1</v>
      </c>
      <c r="F298" s="222">
        <v>0.69565217391304346</v>
      </c>
      <c r="G298" s="130">
        <v>0.79166666666666663</v>
      </c>
      <c r="H298" s="223">
        <v>0.76056338028169013</v>
      </c>
      <c r="I298" s="222"/>
      <c r="J298" s="130"/>
      <c r="K298" s="223"/>
      <c r="L298" s="222"/>
      <c r="M298" s="130"/>
      <c r="N298" s="223"/>
      <c r="O298" s="222">
        <v>0</v>
      </c>
      <c r="P298" s="130">
        <v>0.20833333333333334</v>
      </c>
      <c r="Q298" s="223">
        <v>0.14084507042253522</v>
      </c>
      <c r="R298" s="222"/>
      <c r="S298" s="130"/>
      <c r="T298" s="223"/>
      <c r="U298" s="222">
        <v>0.13043478260869565</v>
      </c>
      <c r="V298" s="223">
        <v>4.2253521126760563E-2</v>
      </c>
      <c r="W298" s="222">
        <v>0.17391304347826086</v>
      </c>
      <c r="X298" s="130">
        <v>0</v>
      </c>
      <c r="Y298" s="223">
        <v>5.6338028169014086E-2</v>
      </c>
    </row>
    <row r="299" spans="2:25" s="4" customFormat="1" ht="15" hidden="1" customHeight="1" outlineLevel="1" x14ac:dyDescent="0.25">
      <c r="B299" s="52" t="s">
        <v>84</v>
      </c>
      <c r="C299" s="222">
        <v>1</v>
      </c>
      <c r="D299" s="130">
        <v>1</v>
      </c>
      <c r="E299" s="223">
        <v>1</v>
      </c>
      <c r="F299" s="222">
        <v>0.80952380952380953</v>
      </c>
      <c r="G299" s="130">
        <v>0.76923076923076927</v>
      </c>
      <c r="H299" s="223">
        <v>0.78082191780821919</v>
      </c>
      <c r="I299" s="222"/>
      <c r="J299" s="130"/>
      <c r="K299" s="223"/>
      <c r="L299" s="222"/>
      <c r="M299" s="130"/>
      <c r="N299" s="223"/>
      <c r="O299" s="222">
        <v>2.3809523809523808E-2</v>
      </c>
      <c r="P299" s="130">
        <v>0.23076923076923078</v>
      </c>
      <c r="Q299" s="223">
        <v>0.17123287671232876</v>
      </c>
      <c r="R299" s="222"/>
      <c r="S299" s="130"/>
      <c r="T299" s="223"/>
      <c r="U299" s="222">
        <v>9.5238095238095233E-2</v>
      </c>
      <c r="V299" s="223">
        <v>2.7397260273972601E-2</v>
      </c>
      <c r="W299" s="222">
        <v>7.1428571428571425E-2</v>
      </c>
      <c r="X299" s="130">
        <v>0</v>
      </c>
      <c r="Y299" s="223">
        <v>2.0547945205479451E-2</v>
      </c>
    </row>
    <row r="300" spans="2:25" s="4" customFormat="1" ht="15" hidden="1" customHeight="1" outlineLevel="1" x14ac:dyDescent="0.25">
      <c r="B300" s="52" t="s">
        <v>85</v>
      </c>
      <c r="C300" s="222">
        <v>1</v>
      </c>
      <c r="D300" s="130">
        <v>1</v>
      </c>
      <c r="E300" s="223">
        <v>1</v>
      </c>
      <c r="F300" s="222">
        <v>0.13636363636363635</v>
      </c>
      <c r="G300" s="130">
        <v>0.90476190476190477</v>
      </c>
      <c r="H300" s="223">
        <v>0.74528301886792447</v>
      </c>
      <c r="I300" s="222"/>
      <c r="J300" s="130"/>
      <c r="K300" s="223"/>
      <c r="L300" s="222"/>
      <c r="M300" s="130"/>
      <c r="N300" s="223"/>
      <c r="O300" s="222">
        <v>0.22727272727272727</v>
      </c>
      <c r="P300" s="130">
        <v>9.5238095238095233E-2</v>
      </c>
      <c r="Q300" s="223">
        <v>0.12264150943396226</v>
      </c>
      <c r="R300" s="222"/>
      <c r="S300" s="130"/>
      <c r="T300" s="223"/>
      <c r="U300" s="222">
        <v>0.27272727272727271</v>
      </c>
      <c r="V300" s="223">
        <v>5.6603773584905662E-2</v>
      </c>
      <c r="W300" s="222">
        <v>0.36363636363636365</v>
      </c>
      <c r="X300" s="130">
        <v>0</v>
      </c>
      <c r="Y300" s="223">
        <v>7.5471698113207544E-2</v>
      </c>
    </row>
    <row r="301" spans="2:25" s="4" customFormat="1" ht="15" hidden="1" customHeight="1" outlineLevel="1" x14ac:dyDescent="0.25">
      <c r="B301" s="52" t="s">
        <v>86</v>
      </c>
      <c r="C301" s="222">
        <v>1</v>
      </c>
      <c r="D301" s="130">
        <v>1</v>
      </c>
      <c r="E301" s="223">
        <v>1</v>
      </c>
      <c r="F301" s="222">
        <v>0.375</v>
      </c>
      <c r="G301" s="130">
        <v>0.81034482758620685</v>
      </c>
      <c r="H301" s="223">
        <v>0.71621621621621623</v>
      </c>
      <c r="I301" s="222"/>
      <c r="J301" s="130"/>
      <c r="K301" s="223"/>
      <c r="L301" s="222"/>
      <c r="M301" s="130"/>
      <c r="N301" s="223"/>
      <c r="O301" s="222">
        <v>0.3125</v>
      </c>
      <c r="P301" s="130">
        <v>0.18965517241379309</v>
      </c>
      <c r="Q301" s="223">
        <v>0.21621621621621623</v>
      </c>
      <c r="R301" s="222"/>
      <c r="S301" s="130"/>
      <c r="T301" s="223"/>
      <c r="U301" s="222">
        <v>0.3125</v>
      </c>
      <c r="V301" s="223">
        <v>6.7567567567567571E-2</v>
      </c>
      <c r="W301" s="222">
        <v>0</v>
      </c>
      <c r="X301" s="130">
        <v>0</v>
      </c>
      <c r="Y301" s="223">
        <v>0</v>
      </c>
    </row>
    <row r="302" spans="2:25" s="4" customFormat="1" ht="15" hidden="1" customHeight="1" outlineLevel="1" x14ac:dyDescent="0.25">
      <c r="B302" s="52" t="s">
        <v>87</v>
      </c>
      <c r="C302" s="222">
        <v>1</v>
      </c>
      <c r="D302" s="130">
        <v>1</v>
      </c>
      <c r="E302" s="223">
        <v>1</v>
      </c>
      <c r="F302" s="222">
        <v>0.62587412587412583</v>
      </c>
      <c r="G302" s="130">
        <v>0.56496163682864453</v>
      </c>
      <c r="H302" s="223">
        <v>0.57592281879194629</v>
      </c>
      <c r="I302" s="222"/>
      <c r="J302" s="130"/>
      <c r="K302" s="223"/>
      <c r="L302" s="222"/>
      <c r="M302" s="130"/>
      <c r="N302" s="223"/>
      <c r="O302" s="222">
        <v>0.36247086247086246</v>
      </c>
      <c r="P302" s="130">
        <v>0.4329923273657289</v>
      </c>
      <c r="Q302" s="223">
        <v>0.42030201342281881</v>
      </c>
      <c r="R302" s="222"/>
      <c r="S302" s="130"/>
      <c r="T302" s="223"/>
      <c r="U302" s="222">
        <v>5.8275058275058279E-3</v>
      </c>
      <c r="V302" s="223">
        <v>1.0486577181208054E-3</v>
      </c>
      <c r="W302" s="222">
        <v>5.8275058275058279E-3</v>
      </c>
      <c r="X302" s="130">
        <v>2.0460358056265983E-3</v>
      </c>
      <c r="Y302" s="223">
        <v>2.7265100671140939E-3</v>
      </c>
    </row>
    <row r="303" spans="2:25" s="4" customFormat="1" ht="15" hidden="1" customHeight="1" outlineLevel="1" x14ac:dyDescent="0.25">
      <c r="B303" s="52" t="s">
        <v>88</v>
      </c>
      <c r="C303" s="222">
        <v>1</v>
      </c>
      <c r="D303" s="130">
        <v>1</v>
      </c>
      <c r="E303" s="223">
        <v>1</v>
      </c>
      <c r="F303" s="222">
        <v>0.66581306017925734</v>
      </c>
      <c r="G303" s="130">
        <v>0.65935242172865938</v>
      </c>
      <c r="H303" s="223">
        <v>0.6604692341744135</v>
      </c>
      <c r="I303" s="222"/>
      <c r="J303" s="130"/>
      <c r="K303" s="223"/>
      <c r="L303" s="222"/>
      <c r="M303" s="130"/>
      <c r="N303" s="223"/>
      <c r="O303" s="222">
        <v>0.32650448143405891</v>
      </c>
      <c r="P303" s="130">
        <v>0.3395772009633396</v>
      </c>
      <c r="Q303" s="223">
        <v>0.33731739707835323</v>
      </c>
      <c r="R303" s="222"/>
      <c r="S303" s="130"/>
      <c r="T303" s="223"/>
      <c r="U303" s="222">
        <v>7.6824583866837385E-3</v>
      </c>
      <c r="V303" s="223">
        <v>1.3280212483399733E-3</v>
      </c>
      <c r="W303" s="222">
        <v>0</v>
      </c>
      <c r="X303" s="130">
        <v>1.0703773080010704E-3</v>
      </c>
      <c r="Y303" s="223">
        <v>8.8534749889331564E-4</v>
      </c>
    </row>
    <row r="304" spans="2:25" s="4" customFormat="1" ht="15" hidden="1" customHeight="1" outlineLevel="1" x14ac:dyDescent="0.25">
      <c r="B304" s="52" t="s">
        <v>89</v>
      </c>
      <c r="C304" s="222">
        <v>1</v>
      </c>
      <c r="D304" s="130">
        <v>1</v>
      </c>
      <c r="E304" s="223">
        <v>1</v>
      </c>
      <c r="F304" s="222">
        <v>0.70677361853832443</v>
      </c>
      <c r="G304" s="130">
        <v>0.67573545675735458</v>
      </c>
      <c r="H304" s="223">
        <v>0.68190678716994502</v>
      </c>
      <c r="I304" s="222"/>
      <c r="J304" s="130"/>
      <c r="K304" s="223"/>
      <c r="L304" s="222"/>
      <c r="M304" s="130"/>
      <c r="N304" s="223"/>
      <c r="O304" s="222">
        <v>0.24153297682709449</v>
      </c>
      <c r="P304" s="130">
        <v>0.32426454324264542</v>
      </c>
      <c r="Q304" s="223">
        <v>0.30781499202551832</v>
      </c>
      <c r="R304" s="222"/>
      <c r="S304" s="130"/>
      <c r="T304" s="223"/>
      <c r="U304" s="222">
        <v>4.8573975044563282E-2</v>
      </c>
      <c r="V304" s="223">
        <v>9.6579833421938689E-3</v>
      </c>
      <c r="W304" s="222">
        <v>3.1194295900178253E-3</v>
      </c>
      <c r="X304" s="130">
        <v>0</v>
      </c>
      <c r="Y304" s="223">
        <v>6.2023746234272546E-4</v>
      </c>
    </row>
    <row r="305" spans="2:25" s="4" customFormat="1" ht="15.75" collapsed="1" x14ac:dyDescent="0.25">
      <c r="B305" s="64">
        <v>1996</v>
      </c>
      <c r="C305" s="224">
        <v>1</v>
      </c>
      <c r="D305" s="87">
        <v>1</v>
      </c>
      <c r="E305" s="225">
        <v>1</v>
      </c>
      <c r="F305" s="224">
        <v>0.73331689677843526</v>
      </c>
      <c r="G305" s="87">
        <v>0.71834479883260371</v>
      </c>
      <c r="H305" s="225">
        <v>0.72137417273604043</v>
      </c>
      <c r="I305" s="224"/>
      <c r="J305" s="87"/>
      <c r="K305" s="225"/>
      <c r="L305" s="224"/>
      <c r="M305" s="87"/>
      <c r="N305" s="225"/>
      <c r="O305" s="224">
        <v>0.29191321499013806</v>
      </c>
      <c r="P305" s="87">
        <v>0.31769856160100063</v>
      </c>
      <c r="Q305" s="225">
        <v>0.31248129302604011</v>
      </c>
      <c r="R305" s="224"/>
      <c r="S305" s="87"/>
      <c r="T305" s="225"/>
      <c r="U305" s="224">
        <v>2.564102564102564E-2</v>
      </c>
      <c r="V305" s="225">
        <v>5.1880674448767832E-3</v>
      </c>
      <c r="W305" s="224">
        <v>3.8625904010519394E-3</v>
      </c>
      <c r="X305" s="87">
        <v>3.335417969564311E-4</v>
      </c>
      <c r="Y305" s="225">
        <v>1.0475905417539658E-3</v>
      </c>
    </row>
    <row r="306" spans="2:25" s="4" customFormat="1" ht="15" hidden="1" customHeight="1" outlineLevel="1" x14ac:dyDescent="0.25">
      <c r="B306" s="52" t="s">
        <v>78</v>
      </c>
      <c r="C306" s="222">
        <v>1</v>
      </c>
      <c r="D306" s="130">
        <v>1</v>
      </c>
      <c r="E306" s="223">
        <v>1</v>
      </c>
      <c r="F306" s="222">
        <v>0.81349628055260359</v>
      </c>
      <c r="G306" s="130">
        <v>0.69558011049723756</v>
      </c>
      <c r="H306" s="223">
        <v>0.72592997811816196</v>
      </c>
      <c r="I306" s="222"/>
      <c r="J306" s="130"/>
      <c r="K306" s="223"/>
      <c r="L306" s="222"/>
      <c r="M306" s="130"/>
      <c r="N306" s="223"/>
      <c r="O306" s="222">
        <v>0.153028692879915</v>
      </c>
      <c r="P306" s="130">
        <v>0.30441988950276244</v>
      </c>
      <c r="Q306" s="223">
        <v>0.26545404814004375</v>
      </c>
      <c r="R306" s="222"/>
      <c r="S306" s="130"/>
      <c r="T306" s="223"/>
      <c r="U306" s="222">
        <v>3.1880977683315624E-2</v>
      </c>
      <c r="V306" s="223">
        <v>8.2056892778993428E-3</v>
      </c>
      <c r="W306" s="222">
        <v>1.594048884165781E-3</v>
      </c>
      <c r="X306" s="130">
        <v>0</v>
      </c>
      <c r="Y306" s="223">
        <v>4.1028446389496716E-4</v>
      </c>
    </row>
    <row r="307" spans="2:25" s="4" customFormat="1" ht="15" hidden="1" customHeight="1" outlineLevel="1" x14ac:dyDescent="0.25">
      <c r="B307" s="52" t="s">
        <v>79</v>
      </c>
      <c r="C307" s="222">
        <v>1</v>
      </c>
      <c r="D307" s="130">
        <v>1</v>
      </c>
      <c r="E307" s="223">
        <v>1</v>
      </c>
      <c r="F307" s="222">
        <v>0.74749498997995989</v>
      </c>
      <c r="G307" s="130">
        <v>0.73677277716794731</v>
      </c>
      <c r="H307" s="223">
        <v>0.73942498347653673</v>
      </c>
      <c r="I307" s="222"/>
      <c r="J307" s="130"/>
      <c r="K307" s="223"/>
      <c r="L307" s="222"/>
      <c r="M307" s="130"/>
      <c r="N307" s="223"/>
      <c r="O307" s="222">
        <v>0.21042084168336672</v>
      </c>
      <c r="P307" s="130">
        <v>0.26322722283205269</v>
      </c>
      <c r="Q307" s="223">
        <v>0.25016523463317913</v>
      </c>
      <c r="R307" s="222"/>
      <c r="S307" s="130"/>
      <c r="T307" s="223"/>
      <c r="U307" s="222">
        <v>3.8076152304609222E-2</v>
      </c>
      <c r="V307" s="223">
        <v>9.4183740912095176E-3</v>
      </c>
      <c r="W307" s="222">
        <v>4.0080160320641279E-3</v>
      </c>
      <c r="X307" s="130">
        <v>0</v>
      </c>
      <c r="Y307" s="223">
        <v>9.9140779907468612E-4</v>
      </c>
    </row>
    <row r="308" spans="2:25" s="4" customFormat="1" ht="15" hidden="1" customHeight="1" outlineLevel="1" x14ac:dyDescent="0.25">
      <c r="B308" s="52" t="s">
        <v>80</v>
      </c>
      <c r="C308" s="222">
        <v>1</v>
      </c>
      <c r="D308" s="130">
        <v>1</v>
      </c>
      <c r="E308" s="223">
        <v>1</v>
      </c>
      <c r="F308" s="222">
        <v>0.18301819479129505</v>
      </c>
      <c r="G308" s="130">
        <v>0.73646419561420529</v>
      </c>
      <c r="H308" s="223">
        <v>0.54147812971342379</v>
      </c>
      <c r="I308" s="222"/>
      <c r="J308" s="130"/>
      <c r="K308" s="223"/>
      <c r="L308" s="222"/>
      <c r="M308" s="130"/>
      <c r="N308" s="223"/>
      <c r="O308" s="222">
        <v>0.11880128433820906</v>
      </c>
      <c r="P308" s="130">
        <v>0.25984863186493307</v>
      </c>
      <c r="Q308" s="223">
        <v>0.21015585721468075</v>
      </c>
      <c r="R308" s="222"/>
      <c r="S308" s="130"/>
      <c r="T308" s="223"/>
      <c r="U308" s="222">
        <v>0.69746699964323944</v>
      </c>
      <c r="V308" s="223">
        <v>0.24572649572649571</v>
      </c>
      <c r="W308" s="222">
        <v>7.1352122725651087E-4</v>
      </c>
      <c r="X308" s="130">
        <v>3.6871725208616341E-3</v>
      </c>
      <c r="Y308" s="223">
        <v>2.6395173453996985E-3</v>
      </c>
    </row>
    <row r="309" spans="2:25" s="4" customFormat="1" ht="15" hidden="1" customHeight="1" outlineLevel="1" x14ac:dyDescent="0.25">
      <c r="B309" s="52" t="s">
        <v>81</v>
      </c>
      <c r="C309" s="222">
        <v>1</v>
      </c>
      <c r="D309" s="130">
        <v>1</v>
      </c>
      <c r="E309" s="223">
        <v>1</v>
      </c>
      <c r="F309" s="222">
        <v>0.80769230769230771</v>
      </c>
      <c r="G309" s="130">
        <v>0.71236059479553904</v>
      </c>
      <c r="H309" s="223">
        <v>0.73447537473233404</v>
      </c>
      <c r="I309" s="222"/>
      <c r="J309" s="130"/>
      <c r="K309" s="223"/>
      <c r="L309" s="222"/>
      <c r="M309" s="130"/>
      <c r="N309" s="223"/>
      <c r="O309" s="222">
        <v>0.13692307692307693</v>
      </c>
      <c r="P309" s="130">
        <v>0.28763940520446096</v>
      </c>
      <c r="Q309" s="223">
        <v>0.25267665952890794</v>
      </c>
      <c r="R309" s="222"/>
      <c r="S309" s="130"/>
      <c r="T309" s="223"/>
      <c r="U309" s="222">
        <v>5.2307692307692305E-2</v>
      </c>
      <c r="V309" s="223">
        <v>1.2134189864382585E-2</v>
      </c>
      <c r="W309" s="222">
        <v>3.0769230769230769E-3</v>
      </c>
      <c r="X309" s="130">
        <v>0</v>
      </c>
      <c r="Y309" s="223">
        <v>7.1377587437544611E-4</v>
      </c>
    </row>
    <row r="310" spans="2:25" s="4" customFormat="1" ht="15" hidden="1" customHeight="1" outlineLevel="1" x14ac:dyDescent="0.25">
      <c r="B310" s="52" t="s">
        <v>82</v>
      </c>
      <c r="C310" s="222">
        <v>1</v>
      </c>
      <c r="D310" s="130">
        <v>1</v>
      </c>
      <c r="E310" s="223">
        <v>1</v>
      </c>
      <c r="F310" s="222">
        <v>0.59375</v>
      </c>
      <c r="G310" s="130">
        <v>0.85882352941176465</v>
      </c>
      <c r="H310" s="223">
        <v>0.78632478632478631</v>
      </c>
      <c r="I310" s="222"/>
      <c r="J310" s="130"/>
      <c r="K310" s="223"/>
      <c r="L310" s="222"/>
      <c r="M310" s="130"/>
      <c r="N310" s="223"/>
      <c r="O310" s="222">
        <v>0.15625</v>
      </c>
      <c r="P310" s="130">
        <v>0.14117647058823529</v>
      </c>
      <c r="Q310" s="223">
        <v>0.14529914529914531</v>
      </c>
      <c r="R310" s="222"/>
      <c r="S310" s="130"/>
      <c r="T310" s="223"/>
      <c r="U310" s="222">
        <v>0.21875</v>
      </c>
      <c r="V310" s="223">
        <v>5.9829059829059832E-2</v>
      </c>
      <c r="W310" s="222">
        <v>3.125E-2</v>
      </c>
      <c r="X310" s="130">
        <v>0</v>
      </c>
      <c r="Y310" s="223">
        <v>8.5470085470085479E-3</v>
      </c>
    </row>
    <row r="311" spans="2:25" s="4" customFormat="1" ht="15" hidden="1" customHeight="1" outlineLevel="1" x14ac:dyDescent="0.25">
      <c r="B311" s="52" t="s">
        <v>83</v>
      </c>
      <c r="C311" s="222">
        <v>1</v>
      </c>
      <c r="D311" s="130">
        <v>1</v>
      </c>
      <c r="E311" s="223">
        <v>1</v>
      </c>
      <c r="F311" s="222">
        <v>0.40476190476190477</v>
      </c>
      <c r="G311" s="130">
        <v>0.82456140350877194</v>
      </c>
      <c r="H311" s="223">
        <v>0.64646464646464652</v>
      </c>
      <c r="I311" s="222"/>
      <c r="J311" s="130"/>
      <c r="K311" s="223"/>
      <c r="L311" s="222"/>
      <c r="M311" s="130"/>
      <c r="N311" s="223"/>
      <c r="O311" s="222">
        <v>0.21428571428571427</v>
      </c>
      <c r="P311" s="130">
        <v>0.17543859649122806</v>
      </c>
      <c r="Q311" s="223">
        <v>0.19191919191919191</v>
      </c>
      <c r="R311" s="222"/>
      <c r="S311" s="130"/>
      <c r="T311" s="223"/>
      <c r="U311" s="222">
        <v>0.2857142857142857</v>
      </c>
      <c r="V311" s="223">
        <v>0.12121212121212122</v>
      </c>
      <c r="W311" s="222">
        <v>9.5238095238095233E-2</v>
      </c>
      <c r="X311" s="130">
        <v>0</v>
      </c>
      <c r="Y311" s="223">
        <v>4.0404040404040407E-2</v>
      </c>
    </row>
    <row r="312" spans="2:25" s="4" customFormat="1" ht="15" hidden="1" customHeight="1" outlineLevel="1" x14ac:dyDescent="0.25">
      <c r="B312" s="52" t="s">
        <v>84</v>
      </c>
      <c r="C312" s="222">
        <v>1</v>
      </c>
      <c r="D312" s="130">
        <v>1</v>
      </c>
      <c r="E312" s="223">
        <v>1</v>
      </c>
      <c r="F312" s="222">
        <v>0.63492063492063489</v>
      </c>
      <c r="G312" s="130">
        <v>0.81756756756756754</v>
      </c>
      <c r="H312" s="223">
        <v>0.76303317535545023</v>
      </c>
      <c r="I312" s="222"/>
      <c r="J312" s="130"/>
      <c r="K312" s="223"/>
      <c r="L312" s="222"/>
      <c r="M312" s="130"/>
      <c r="N312" s="223"/>
      <c r="O312" s="222">
        <v>7.9365079365079361E-2</v>
      </c>
      <c r="P312" s="130">
        <v>0.11486486486486487</v>
      </c>
      <c r="Q312" s="223">
        <v>0.10426540284360189</v>
      </c>
      <c r="R312" s="222"/>
      <c r="S312" s="130"/>
      <c r="T312" s="223"/>
      <c r="U312" s="222">
        <v>0.20634920634920634</v>
      </c>
      <c r="V312" s="223">
        <v>6.1611374407582936E-2</v>
      </c>
      <c r="W312" s="222">
        <v>7.9365079365079361E-2</v>
      </c>
      <c r="X312" s="130">
        <v>6.7567567567567571E-2</v>
      </c>
      <c r="Y312" s="223">
        <v>7.1090047393364927E-2</v>
      </c>
    </row>
    <row r="313" spans="2:25" s="4" customFormat="1" ht="15" hidden="1" customHeight="1" outlineLevel="1" x14ac:dyDescent="0.25">
      <c r="B313" s="52" t="s">
        <v>85</v>
      </c>
      <c r="C313" s="222">
        <v>1</v>
      </c>
      <c r="D313" s="130">
        <v>1</v>
      </c>
      <c r="E313" s="223">
        <v>1</v>
      </c>
      <c r="F313" s="222">
        <v>0.2608695652173913</v>
      </c>
      <c r="G313" s="130">
        <v>0.93034825870646765</v>
      </c>
      <c r="H313" s="223">
        <v>0.8616071428571429</v>
      </c>
      <c r="I313" s="222"/>
      <c r="J313" s="130"/>
      <c r="K313" s="223"/>
      <c r="L313" s="222"/>
      <c r="M313" s="130"/>
      <c r="N313" s="223"/>
      <c r="O313" s="222">
        <v>0.39130434782608697</v>
      </c>
      <c r="P313" s="130">
        <v>6.965174129353234E-2</v>
      </c>
      <c r="Q313" s="223">
        <v>0.10267857142857142</v>
      </c>
      <c r="R313" s="222"/>
      <c r="S313" s="130"/>
      <c r="T313" s="223"/>
      <c r="U313" s="222">
        <v>0.21739130434782608</v>
      </c>
      <c r="V313" s="223">
        <v>2.2321428571428572E-2</v>
      </c>
      <c r="W313" s="222">
        <v>0.13043478260869565</v>
      </c>
      <c r="X313" s="130">
        <v>0</v>
      </c>
      <c r="Y313" s="223">
        <v>1.3392857142857142E-2</v>
      </c>
    </row>
    <row r="314" spans="2:25" s="4" customFormat="1" ht="15" hidden="1" customHeight="1" outlineLevel="1" x14ac:dyDescent="0.25">
      <c r="B314" s="52" t="s">
        <v>86</v>
      </c>
      <c r="C314" s="222">
        <v>1</v>
      </c>
      <c r="D314" s="130">
        <v>1</v>
      </c>
      <c r="E314" s="223">
        <v>1</v>
      </c>
      <c r="F314" s="222">
        <v>0.3125</v>
      </c>
      <c r="G314" s="130">
        <v>0.88924050632911389</v>
      </c>
      <c r="H314" s="223">
        <v>0.86144578313253017</v>
      </c>
      <c r="I314" s="222"/>
      <c r="J314" s="130"/>
      <c r="K314" s="223"/>
      <c r="L314" s="222"/>
      <c r="M314" s="130"/>
      <c r="N314" s="223"/>
      <c r="O314" s="222">
        <v>0.4375</v>
      </c>
      <c r="P314" s="130">
        <v>0.11075949367088607</v>
      </c>
      <c r="Q314" s="223">
        <v>0.12650602409638553</v>
      </c>
      <c r="R314" s="222"/>
      <c r="S314" s="130"/>
      <c r="T314" s="223"/>
      <c r="U314" s="222">
        <v>0.25</v>
      </c>
      <c r="V314" s="223">
        <v>1.2048192771084338E-2</v>
      </c>
      <c r="W314" s="222">
        <v>0</v>
      </c>
      <c r="X314" s="130">
        <v>0</v>
      </c>
      <c r="Y314" s="223">
        <v>0</v>
      </c>
    </row>
    <row r="315" spans="2:25" s="4" customFormat="1" ht="15" hidden="1" customHeight="1" outlineLevel="1" x14ac:dyDescent="0.25">
      <c r="B315" s="52" t="s">
        <v>87</v>
      </c>
      <c r="C315" s="222">
        <v>1</v>
      </c>
      <c r="D315" s="130">
        <v>1</v>
      </c>
      <c r="E315" s="223">
        <v>1</v>
      </c>
      <c r="F315" s="222">
        <v>0.75938967136150237</v>
      </c>
      <c r="G315" s="130">
        <v>0.74213498252218335</v>
      </c>
      <c r="H315" s="223">
        <v>0.74535112666812509</v>
      </c>
      <c r="I315" s="222"/>
      <c r="J315" s="130"/>
      <c r="K315" s="223"/>
      <c r="L315" s="222"/>
      <c r="M315" s="130"/>
      <c r="N315" s="223"/>
      <c r="O315" s="222">
        <v>0.20422535211267606</v>
      </c>
      <c r="P315" s="130">
        <v>0.25786501747781659</v>
      </c>
      <c r="Q315" s="223">
        <v>0.24786698753008093</v>
      </c>
      <c r="R315" s="222"/>
      <c r="S315" s="130"/>
      <c r="T315" s="223"/>
      <c r="U315" s="222">
        <v>3.4037558685446008E-2</v>
      </c>
      <c r="V315" s="223">
        <v>6.3443447823233424E-3</v>
      </c>
      <c r="W315" s="222">
        <v>2.3474178403755869E-3</v>
      </c>
      <c r="X315" s="130">
        <v>0</v>
      </c>
      <c r="Y315" s="223">
        <v>4.3754101947057538E-4</v>
      </c>
    </row>
    <row r="316" spans="2:25" s="4" customFormat="1" ht="15" hidden="1" customHeight="1" outlineLevel="1" x14ac:dyDescent="0.25">
      <c r="B316" s="52" t="s">
        <v>88</v>
      </c>
      <c r="C316" s="222">
        <v>1</v>
      </c>
      <c r="D316" s="130">
        <v>1</v>
      </c>
      <c r="E316" s="223">
        <v>1</v>
      </c>
      <c r="F316" s="222">
        <v>0.71134663341645887</v>
      </c>
      <c r="G316" s="130">
        <v>0.68459434822242482</v>
      </c>
      <c r="H316" s="223">
        <v>0.69064748201438853</v>
      </c>
      <c r="I316" s="222"/>
      <c r="J316" s="130"/>
      <c r="K316" s="223"/>
      <c r="L316" s="222"/>
      <c r="M316" s="130"/>
      <c r="N316" s="223"/>
      <c r="O316" s="222">
        <v>0.25810473815461349</v>
      </c>
      <c r="P316" s="130">
        <v>0.31540565177757518</v>
      </c>
      <c r="Q316" s="223">
        <v>0.30244040062067995</v>
      </c>
      <c r="R316" s="222"/>
      <c r="S316" s="130"/>
      <c r="T316" s="223"/>
      <c r="U316" s="222">
        <v>9.9750623441396506E-3</v>
      </c>
      <c r="V316" s="223">
        <v>2.2570179150797009E-3</v>
      </c>
      <c r="W316" s="222">
        <v>2.0573566084788029E-2</v>
      </c>
      <c r="X316" s="130">
        <v>0</v>
      </c>
      <c r="Y316" s="223">
        <v>4.6550994498518834E-3</v>
      </c>
    </row>
    <row r="317" spans="2:25" s="4" customFormat="1" ht="15" hidden="1" customHeight="1" outlineLevel="1" x14ac:dyDescent="0.25">
      <c r="B317" s="52" t="s">
        <v>89</v>
      </c>
      <c r="C317" s="222">
        <v>1</v>
      </c>
      <c r="D317" s="130">
        <v>1</v>
      </c>
      <c r="E317" s="223">
        <v>1</v>
      </c>
      <c r="F317" s="222">
        <v>0.78393213572854292</v>
      </c>
      <c r="G317" s="130">
        <v>0.67702282858300689</v>
      </c>
      <c r="H317" s="223">
        <v>0.6997980227490167</v>
      </c>
      <c r="I317" s="222"/>
      <c r="J317" s="130"/>
      <c r="K317" s="223"/>
      <c r="L317" s="222"/>
      <c r="M317" s="130"/>
      <c r="N317" s="223"/>
      <c r="O317" s="222">
        <v>0.20858283433133731</v>
      </c>
      <c r="P317" s="130">
        <v>0.32054572470620019</v>
      </c>
      <c r="Q317" s="223">
        <v>0.29669395131285214</v>
      </c>
      <c r="R317" s="222"/>
      <c r="S317" s="130"/>
      <c r="T317" s="223"/>
      <c r="U317" s="222">
        <v>8.4830339321357289E-3</v>
      </c>
      <c r="V317" s="223">
        <v>1.8071648772190921E-3</v>
      </c>
      <c r="W317" s="222">
        <v>4.9900199600798399E-4</v>
      </c>
      <c r="X317" s="130">
        <v>2.4314467107929218E-3</v>
      </c>
      <c r="Y317" s="223">
        <v>2.0197725098331028E-3</v>
      </c>
    </row>
    <row r="318" spans="2:25" s="4" customFormat="1" ht="15.75" collapsed="1" x14ac:dyDescent="0.25">
      <c r="B318" s="64">
        <v>1995</v>
      </c>
      <c r="C318" s="224">
        <v>1</v>
      </c>
      <c r="D318" s="87">
        <v>1</v>
      </c>
      <c r="E318" s="225">
        <v>1</v>
      </c>
      <c r="F318" s="224">
        <v>0.62207882804325076</v>
      </c>
      <c r="G318" s="87">
        <v>0.71164707238358693</v>
      </c>
      <c r="H318" s="225">
        <v>0.68940050246902884</v>
      </c>
      <c r="I318" s="224"/>
      <c r="J318" s="87"/>
      <c r="K318" s="225"/>
      <c r="L318" s="224"/>
      <c r="M318" s="87"/>
      <c r="N318" s="225"/>
      <c r="O318" s="224">
        <v>0.18015347052668296</v>
      </c>
      <c r="P318" s="87">
        <v>0.28699861687413553</v>
      </c>
      <c r="Q318" s="225">
        <v>0.26046088538508189</v>
      </c>
      <c r="R318" s="224"/>
      <c r="S318" s="87"/>
      <c r="T318" s="225"/>
      <c r="U318" s="224">
        <v>0.19262295081967212</v>
      </c>
      <c r="V318" s="225">
        <v>4.7842848479598021E-2</v>
      </c>
      <c r="W318" s="224">
        <v>5.4063480990582486E-3</v>
      </c>
      <c r="X318" s="87">
        <v>1.3543107422775472E-3</v>
      </c>
      <c r="Y318" s="225">
        <v>2.3607381096768603E-3</v>
      </c>
    </row>
    <row r="319" spans="2:25" s="4" customFormat="1" ht="15" hidden="1" customHeight="1" outlineLevel="1" x14ac:dyDescent="0.25">
      <c r="B319" s="52" t="s">
        <v>78</v>
      </c>
      <c r="C319" s="222">
        <v>1</v>
      </c>
      <c r="D319" s="130">
        <v>1</v>
      </c>
      <c r="E319" s="223">
        <v>1</v>
      </c>
      <c r="F319" s="222">
        <v>0.6698918611269209</v>
      </c>
      <c r="G319" s="130">
        <v>0.78090273014130884</v>
      </c>
      <c r="H319" s="223">
        <v>0.75934114525757246</v>
      </c>
      <c r="I319" s="222"/>
      <c r="J319" s="130"/>
      <c r="K319" s="223"/>
      <c r="L319" s="222"/>
      <c r="M319" s="130"/>
      <c r="N319" s="223"/>
      <c r="O319" s="222">
        <v>0.32043255549231647</v>
      </c>
      <c r="P319" s="130">
        <v>0.21909726985869118</v>
      </c>
      <c r="Q319" s="223">
        <v>0.23877957108114084</v>
      </c>
      <c r="R319" s="222"/>
      <c r="S319" s="130"/>
      <c r="T319" s="223"/>
      <c r="U319" s="222">
        <v>9.6755833807626642E-3</v>
      </c>
      <c r="V319" s="223">
        <v>1.8792836612867565E-3</v>
      </c>
      <c r="W319" s="222">
        <v>0</v>
      </c>
      <c r="X319" s="130">
        <v>0</v>
      </c>
      <c r="Y319" s="223">
        <v>0</v>
      </c>
    </row>
    <row r="320" spans="2:25" s="4" customFormat="1" ht="15" hidden="1" customHeight="1" outlineLevel="1" x14ac:dyDescent="0.25">
      <c r="B320" s="52" t="s">
        <v>79</v>
      </c>
      <c r="C320" s="222">
        <v>1</v>
      </c>
      <c r="D320" s="130">
        <v>1</v>
      </c>
      <c r="E320" s="223">
        <v>1</v>
      </c>
      <c r="F320" s="222">
        <v>0.76199149969641777</v>
      </c>
      <c r="G320" s="130">
        <v>0.82697155203456973</v>
      </c>
      <c r="H320" s="223">
        <v>0.8121094292459381</v>
      </c>
      <c r="I320" s="222"/>
      <c r="J320" s="130"/>
      <c r="K320" s="223"/>
      <c r="L320" s="222"/>
      <c r="M320" s="130"/>
      <c r="N320" s="223"/>
      <c r="O320" s="222">
        <v>0.22040072859744991</v>
      </c>
      <c r="P320" s="130">
        <v>0.17302844796543032</v>
      </c>
      <c r="Q320" s="223">
        <v>0.18386335231217887</v>
      </c>
      <c r="R320" s="222"/>
      <c r="S320" s="130"/>
      <c r="T320" s="223"/>
      <c r="U320" s="222">
        <v>1.3964784456587736E-2</v>
      </c>
      <c r="V320" s="223">
        <v>3.1940008332176088E-3</v>
      </c>
      <c r="W320" s="222">
        <v>3.6429872495446266E-3</v>
      </c>
      <c r="X320" s="130">
        <v>0</v>
      </c>
      <c r="Y320" s="223">
        <v>8.3321760866546311E-4</v>
      </c>
    </row>
    <row r="321" spans="2:25" s="4" customFormat="1" ht="15" hidden="1" customHeight="1" outlineLevel="1" x14ac:dyDescent="0.25">
      <c r="B321" s="52" t="s">
        <v>80</v>
      </c>
      <c r="C321" s="222">
        <v>1</v>
      </c>
      <c r="D321" s="130">
        <v>1</v>
      </c>
      <c r="E321" s="223">
        <v>1</v>
      </c>
      <c r="F321" s="222">
        <v>0.59267480577136511</v>
      </c>
      <c r="G321" s="130">
        <v>0.75917945181865198</v>
      </c>
      <c r="H321" s="223">
        <v>0.73679498657117282</v>
      </c>
      <c r="I321" s="222"/>
      <c r="J321" s="130"/>
      <c r="K321" s="223"/>
      <c r="L321" s="222"/>
      <c r="M321" s="130"/>
      <c r="N321" s="223"/>
      <c r="O321" s="222">
        <v>0.39511653718091011</v>
      </c>
      <c r="P321" s="130">
        <v>0.24082054818134804</v>
      </c>
      <c r="Q321" s="223">
        <v>0.26156371232467918</v>
      </c>
      <c r="R321" s="222"/>
      <c r="S321" s="130"/>
      <c r="T321" s="223"/>
      <c r="U321" s="222">
        <v>1.2208657047724751E-2</v>
      </c>
      <c r="V321" s="223">
        <v>1.6413011041480155E-3</v>
      </c>
      <c r="W321" s="222">
        <v>0</v>
      </c>
      <c r="X321" s="130">
        <v>0</v>
      </c>
      <c r="Y321" s="223">
        <v>0</v>
      </c>
    </row>
    <row r="322" spans="2:25" s="4" customFormat="1" ht="15" hidden="1" customHeight="1" outlineLevel="1" x14ac:dyDescent="0.25">
      <c r="B322" s="52" t="s">
        <v>81</v>
      </c>
      <c r="C322" s="222">
        <v>1</v>
      </c>
      <c r="D322" s="130">
        <v>1</v>
      </c>
      <c r="E322" s="223">
        <v>1</v>
      </c>
      <c r="F322" s="222">
        <v>0.46551724137931033</v>
      </c>
      <c r="G322" s="130">
        <v>0.91734197730956235</v>
      </c>
      <c r="H322" s="223">
        <v>0.86701872299567928</v>
      </c>
      <c r="I322" s="222"/>
      <c r="J322" s="130"/>
      <c r="K322" s="223"/>
      <c r="L322" s="222"/>
      <c r="M322" s="130"/>
      <c r="N322" s="223"/>
      <c r="O322" s="222">
        <v>0.51293103448275867</v>
      </c>
      <c r="P322" s="130">
        <v>8.2658022690437608E-2</v>
      </c>
      <c r="Q322" s="223">
        <v>0.13058089294287087</v>
      </c>
      <c r="R322" s="222"/>
      <c r="S322" s="130"/>
      <c r="T322" s="223"/>
      <c r="U322" s="222">
        <v>2.1551724137931036E-2</v>
      </c>
      <c r="V322" s="223">
        <v>2.400384061449832E-3</v>
      </c>
      <c r="W322" s="222">
        <v>0</v>
      </c>
      <c r="X322" s="130">
        <v>0</v>
      </c>
      <c r="Y322" s="223">
        <v>0</v>
      </c>
    </row>
    <row r="323" spans="2:25" s="4" customFormat="1" ht="15" hidden="1" customHeight="1" outlineLevel="1" x14ac:dyDescent="0.25">
      <c r="B323" s="52" t="s">
        <v>82</v>
      </c>
      <c r="C323" s="222">
        <v>1</v>
      </c>
      <c r="D323" s="130">
        <v>1</v>
      </c>
      <c r="E323" s="223">
        <v>1</v>
      </c>
      <c r="F323" s="222">
        <v>0.65217391304347827</v>
      </c>
      <c r="G323" s="130">
        <v>1</v>
      </c>
      <c r="H323" s="223">
        <v>0.84</v>
      </c>
      <c r="I323" s="222"/>
      <c r="J323" s="130"/>
      <c r="K323" s="223"/>
      <c r="L323" s="222"/>
      <c r="M323" s="130"/>
      <c r="N323" s="223"/>
      <c r="O323" s="222">
        <v>8.6956521739130432E-2</v>
      </c>
      <c r="P323" s="130">
        <v>0</v>
      </c>
      <c r="Q323" s="223">
        <v>0.04</v>
      </c>
      <c r="R323" s="222"/>
      <c r="S323" s="130"/>
      <c r="T323" s="223"/>
      <c r="U323" s="222">
        <v>0.2608695652173913</v>
      </c>
      <c r="V323" s="223">
        <v>0.12</v>
      </c>
      <c r="W323" s="222">
        <v>0</v>
      </c>
      <c r="X323" s="130">
        <v>0</v>
      </c>
      <c r="Y323" s="223">
        <v>0</v>
      </c>
    </row>
    <row r="324" spans="2:25" s="4" customFormat="1" ht="15" hidden="1" customHeight="1" outlineLevel="1" x14ac:dyDescent="0.25">
      <c r="B324" s="52" t="s">
        <v>83</v>
      </c>
      <c r="C324" s="222">
        <v>1</v>
      </c>
      <c r="D324" s="130">
        <v>1</v>
      </c>
      <c r="E324" s="223">
        <v>1</v>
      </c>
      <c r="F324" s="222">
        <v>0.25</v>
      </c>
      <c r="G324" s="130">
        <v>0.99224806201550386</v>
      </c>
      <c r="H324" s="223">
        <v>0.98251366120218575</v>
      </c>
      <c r="I324" s="222"/>
      <c r="J324" s="130"/>
      <c r="K324" s="223"/>
      <c r="L324" s="222"/>
      <c r="M324" s="130"/>
      <c r="N324" s="223"/>
      <c r="O324" s="222">
        <v>0.41666666666666669</v>
      </c>
      <c r="P324" s="130">
        <v>7.7519379844961239E-3</v>
      </c>
      <c r="Q324" s="223">
        <v>1.3114754098360656E-2</v>
      </c>
      <c r="R324" s="222"/>
      <c r="S324" s="130"/>
      <c r="T324" s="223"/>
      <c r="U324" s="222">
        <v>0.25</v>
      </c>
      <c r="V324" s="223">
        <v>3.2786885245901639E-3</v>
      </c>
      <c r="W324" s="222">
        <v>8.3333333333333329E-2</v>
      </c>
      <c r="X324" s="130">
        <v>0</v>
      </c>
      <c r="Y324" s="223">
        <v>1.092896174863388E-3</v>
      </c>
    </row>
    <row r="325" spans="2:25" s="4" customFormat="1" ht="15" hidden="1" customHeight="1" outlineLevel="1" x14ac:dyDescent="0.25">
      <c r="B325" s="52" t="s">
        <v>84</v>
      </c>
      <c r="C325" s="222">
        <v>1</v>
      </c>
      <c r="D325" s="130">
        <v>1</v>
      </c>
      <c r="E325" s="223">
        <v>1</v>
      </c>
      <c r="F325" s="222">
        <v>0.70588235294117652</v>
      </c>
      <c r="G325" s="130">
        <v>1</v>
      </c>
      <c r="H325" s="223">
        <v>0.99480249480249483</v>
      </c>
      <c r="I325" s="222"/>
      <c r="J325" s="130"/>
      <c r="K325" s="223"/>
      <c r="L325" s="222"/>
      <c r="M325" s="130"/>
      <c r="N325" s="223"/>
      <c r="O325" s="222">
        <v>0</v>
      </c>
      <c r="P325" s="130">
        <v>0</v>
      </c>
      <c r="Q325" s="223">
        <v>0</v>
      </c>
      <c r="R325" s="222"/>
      <c r="S325" s="130"/>
      <c r="T325" s="223"/>
      <c r="U325" s="222">
        <v>0.29411764705882354</v>
      </c>
      <c r="V325" s="223">
        <v>5.1975051975051978E-3</v>
      </c>
      <c r="W325" s="222">
        <v>0</v>
      </c>
      <c r="X325" s="130">
        <v>0</v>
      </c>
      <c r="Y325" s="223">
        <v>0</v>
      </c>
    </row>
    <row r="326" spans="2:25" s="4" customFormat="1" ht="15" hidden="1" customHeight="1" outlineLevel="1" x14ac:dyDescent="0.25">
      <c r="B326" s="52" t="s">
        <v>85</v>
      </c>
      <c r="C326" s="222">
        <v>1</v>
      </c>
      <c r="D326" s="130">
        <v>1</v>
      </c>
      <c r="E326" s="223">
        <v>1</v>
      </c>
      <c r="F326" s="222">
        <v>0.25</v>
      </c>
      <c r="G326" s="130">
        <v>0.99815837937384899</v>
      </c>
      <c r="H326" s="223">
        <v>0.99268738574040216</v>
      </c>
      <c r="I326" s="222"/>
      <c r="J326" s="130"/>
      <c r="K326" s="223"/>
      <c r="L326" s="222"/>
      <c r="M326" s="130"/>
      <c r="N326" s="223"/>
      <c r="O326" s="222">
        <v>0</v>
      </c>
      <c r="P326" s="130">
        <v>1.841620626151013E-3</v>
      </c>
      <c r="Q326" s="223">
        <v>1.8281535648994515E-3</v>
      </c>
      <c r="R326" s="222"/>
      <c r="S326" s="130"/>
      <c r="T326" s="223"/>
      <c r="U326" s="222">
        <v>0.5</v>
      </c>
      <c r="V326" s="223">
        <v>3.6563071297989031E-3</v>
      </c>
      <c r="W326" s="222">
        <v>0.25</v>
      </c>
      <c r="X326" s="130">
        <v>0</v>
      </c>
      <c r="Y326" s="223">
        <v>1.8281535648994515E-3</v>
      </c>
    </row>
    <row r="327" spans="2:25" s="4" customFormat="1" ht="15" hidden="1" customHeight="1" outlineLevel="1" x14ac:dyDescent="0.25">
      <c r="B327" s="52" t="s">
        <v>86</v>
      </c>
      <c r="C327" s="222">
        <v>1</v>
      </c>
      <c r="D327" s="130">
        <v>1</v>
      </c>
      <c r="E327" s="223">
        <v>1</v>
      </c>
      <c r="F327" s="222">
        <v>0.19354838709677419</v>
      </c>
      <c r="G327" s="130">
        <v>0.9550561797752809</v>
      </c>
      <c r="H327" s="223">
        <v>0.64238410596026485</v>
      </c>
      <c r="I327" s="222"/>
      <c r="J327" s="130"/>
      <c r="K327" s="223"/>
      <c r="L327" s="222"/>
      <c r="M327" s="130"/>
      <c r="N327" s="223"/>
      <c r="O327" s="222">
        <v>0.59677419354838712</v>
      </c>
      <c r="P327" s="130">
        <v>4.49438202247191E-2</v>
      </c>
      <c r="Q327" s="223">
        <v>0.27152317880794702</v>
      </c>
      <c r="R327" s="222"/>
      <c r="S327" s="130"/>
      <c r="T327" s="223"/>
      <c r="U327" s="222">
        <v>0.17741935483870969</v>
      </c>
      <c r="V327" s="223">
        <v>7.2847682119205295E-2</v>
      </c>
      <c r="W327" s="222">
        <v>3.2258064516129031E-2</v>
      </c>
      <c r="X327" s="130">
        <v>0</v>
      </c>
      <c r="Y327" s="223">
        <v>1.3245033112582781E-2</v>
      </c>
    </row>
    <row r="328" spans="2:25" s="4" customFormat="1" ht="15" hidden="1" customHeight="1" outlineLevel="1" x14ac:dyDescent="0.25">
      <c r="B328" s="52" t="s">
        <v>87</v>
      </c>
      <c r="C328" s="222">
        <v>1</v>
      </c>
      <c r="D328" s="130">
        <v>1</v>
      </c>
      <c r="E328" s="223">
        <v>1</v>
      </c>
      <c r="F328" s="222">
        <v>0.63023952095808389</v>
      </c>
      <c r="G328" s="130">
        <v>0.5714285714285714</v>
      </c>
      <c r="H328" s="223">
        <v>0.58540925266903909</v>
      </c>
      <c r="I328" s="222"/>
      <c r="J328" s="130"/>
      <c r="K328" s="223"/>
      <c r="L328" s="222"/>
      <c r="M328" s="130"/>
      <c r="N328" s="223"/>
      <c r="O328" s="222">
        <v>0.32634730538922158</v>
      </c>
      <c r="P328" s="130">
        <v>0.42857142857142855</v>
      </c>
      <c r="Q328" s="223">
        <v>0.40427046263345195</v>
      </c>
      <c r="R328" s="222"/>
      <c r="S328" s="130"/>
      <c r="T328" s="223"/>
      <c r="U328" s="222">
        <v>3.1437125748502992E-2</v>
      </c>
      <c r="V328" s="223">
        <v>7.4733096085409251E-3</v>
      </c>
      <c r="W328" s="222">
        <v>1.1976047904191617E-2</v>
      </c>
      <c r="X328" s="130">
        <v>0</v>
      </c>
      <c r="Y328" s="223">
        <v>2.8469750889679717E-3</v>
      </c>
    </row>
    <row r="329" spans="2:25" s="4" customFormat="1" ht="15" hidden="1" customHeight="1" outlineLevel="1" x14ac:dyDescent="0.25">
      <c r="B329" s="52" t="s">
        <v>88</v>
      </c>
      <c r="C329" s="222">
        <v>1</v>
      </c>
      <c r="D329" s="130">
        <v>1</v>
      </c>
      <c r="E329" s="223">
        <v>1</v>
      </c>
      <c r="F329" s="222">
        <v>0.64756201881950382</v>
      </c>
      <c r="G329" s="130">
        <v>0.70828708842027377</v>
      </c>
      <c r="H329" s="223">
        <v>0.69749049429657795</v>
      </c>
      <c r="I329" s="222"/>
      <c r="J329" s="130"/>
      <c r="K329" s="223"/>
      <c r="L329" s="222"/>
      <c r="M329" s="130"/>
      <c r="N329" s="223"/>
      <c r="O329" s="222">
        <v>0.33532934131736525</v>
      </c>
      <c r="P329" s="130">
        <v>0.29171291157972623</v>
      </c>
      <c r="Q329" s="223">
        <v>0.29946768060836504</v>
      </c>
      <c r="R329" s="222"/>
      <c r="S329" s="130"/>
      <c r="T329" s="223"/>
      <c r="U329" s="222">
        <v>1.6253207869974338E-2</v>
      </c>
      <c r="V329" s="223">
        <v>2.8897338403041824E-3</v>
      </c>
      <c r="W329" s="222">
        <v>8.5543199315654401E-4</v>
      </c>
      <c r="X329" s="130">
        <v>0</v>
      </c>
      <c r="Y329" s="223">
        <v>1.5209125475285171E-4</v>
      </c>
    </row>
    <row r="330" spans="2:25" s="4" customFormat="1" ht="15" hidden="1" customHeight="1" outlineLevel="1" x14ac:dyDescent="0.25">
      <c r="B330" s="52" t="s">
        <v>89</v>
      </c>
      <c r="C330" s="222">
        <v>1</v>
      </c>
      <c r="D330" s="130">
        <v>1</v>
      </c>
      <c r="E330" s="223">
        <v>1</v>
      </c>
      <c r="F330" s="222">
        <v>0.77001569858712715</v>
      </c>
      <c r="G330" s="130">
        <v>0.75262129020792612</v>
      </c>
      <c r="H330" s="223">
        <v>0.75583248804521086</v>
      </c>
      <c r="I330" s="222"/>
      <c r="J330" s="130"/>
      <c r="K330" s="223"/>
      <c r="L330" s="222"/>
      <c r="M330" s="130"/>
      <c r="N330" s="223"/>
      <c r="O330" s="222">
        <v>0.19387755102040816</v>
      </c>
      <c r="P330" s="130">
        <v>0.24737870979207394</v>
      </c>
      <c r="Q330" s="223">
        <v>0.23750181133169107</v>
      </c>
      <c r="R330" s="222"/>
      <c r="S330" s="130"/>
      <c r="T330" s="223"/>
      <c r="U330" s="222">
        <v>3.2182103610675042E-2</v>
      </c>
      <c r="V330" s="223">
        <v>5.9411679466743949E-3</v>
      </c>
      <c r="W330" s="222">
        <v>3.9246467817896386E-3</v>
      </c>
      <c r="X330" s="130">
        <v>0</v>
      </c>
      <c r="Y330" s="223">
        <v>7.2453267642370671E-4</v>
      </c>
    </row>
    <row r="331" spans="2:25" s="4" customFormat="1" ht="15.75" collapsed="1" x14ac:dyDescent="0.25">
      <c r="B331" s="64">
        <v>1994</v>
      </c>
      <c r="C331" s="224">
        <v>1</v>
      </c>
      <c r="D331" s="87">
        <v>1</v>
      </c>
      <c r="E331" s="225">
        <v>1</v>
      </c>
      <c r="F331" s="224">
        <v>0.67915057915057919</v>
      </c>
      <c r="G331" s="87">
        <v>0.78191721132897607</v>
      </c>
      <c r="H331" s="225">
        <v>0.76396943133288375</v>
      </c>
      <c r="I331" s="224"/>
      <c r="J331" s="87"/>
      <c r="K331" s="225"/>
      <c r="L331" s="224"/>
      <c r="M331" s="87"/>
      <c r="N331" s="225"/>
      <c r="O331" s="224">
        <v>0.29626769626769628</v>
      </c>
      <c r="P331" s="87">
        <v>0.21808278867102396</v>
      </c>
      <c r="Q331" s="225">
        <v>0.23173746909417847</v>
      </c>
      <c r="R331" s="224"/>
      <c r="S331" s="87"/>
      <c r="T331" s="225"/>
      <c r="U331" s="224">
        <v>2.1364221364221364E-2</v>
      </c>
      <c r="V331" s="225">
        <v>3.731175545066307E-3</v>
      </c>
      <c r="W331" s="224">
        <v>3.2175032175032173E-3</v>
      </c>
      <c r="X331" s="87">
        <v>0</v>
      </c>
      <c r="Y331" s="225">
        <v>5.6192402787143183E-4</v>
      </c>
    </row>
    <row r="332" spans="2:25" s="4" customFormat="1" ht="15" hidden="1" customHeight="1" outlineLevel="1" x14ac:dyDescent="0.25">
      <c r="B332" s="52" t="s">
        <v>78</v>
      </c>
      <c r="C332" s="222">
        <v>1</v>
      </c>
      <c r="D332" s="130">
        <v>1</v>
      </c>
      <c r="E332" s="223">
        <v>1</v>
      </c>
      <c r="F332" s="222">
        <v>0.75412930627654551</v>
      </c>
      <c r="G332" s="130">
        <v>0.85425280567040751</v>
      </c>
      <c r="H332" s="223">
        <v>0.83039028230795187</v>
      </c>
      <c r="I332" s="222"/>
      <c r="J332" s="130"/>
      <c r="K332" s="223"/>
      <c r="L332" s="222"/>
      <c r="M332" s="130"/>
      <c r="N332" s="223"/>
      <c r="O332" s="222">
        <v>0.1996224634261444</v>
      </c>
      <c r="P332" s="130">
        <v>0.14559952746603663</v>
      </c>
      <c r="Q332" s="223">
        <v>0.1584748622202227</v>
      </c>
      <c r="R332" s="222"/>
      <c r="S332" s="130"/>
      <c r="T332" s="223"/>
      <c r="U332" s="222">
        <v>4.5776309579990564E-2</v>
      </c>
      <c r="V332" s="223">
        <v>1.0909908896637049E-2</v>
      </c>
      <c r="W332" s="222">
        <v>4.7192071731949034E-4</v>
      </c>
      <c r="X332" s="130">
        <v>1.4766686355581807E-4</v>
      </c>
      <c r="Y332" s="223">
        <v>2.2494657518839275E-4</v>
      </c>
    </row>
    <row r="333" spans="2:25" s="4" customFormat="1" ht="15" hidden="1" customHeight="1" outlineLevel="1" x14ac:dyDescent="0.25">
      <c r="B333" s="52" t="s">
        <v>79</v>
      </c>
      <c r="C333" s="222">
        <v>1</v>
      </c>
      <c r="D333" s="130">
        <v>1</v>
      </c>
      <c r="E333" s="223">
        <v>1</v>
      </c>
      <c r="F333" s="222">
        <v>0.71238095238095234</v>
      </c>
      <c r="G333" s="130">
        <v>0.78008643617021278</v>
      </c>
      <c r="H333" s="223">
        <v>0.77002547410133027</v>
      </c>
      <c r="I333" s="222"/>
      <c r="J333" s="130"/>
      <c r="K333" s="223"/>
      <c r="L333" s="222"/>
      <c r="M333" s="130"/>
      <c r="N333" s="223"/>
      <c r="O333" s="222">
        <v>0.26761904761904765</v>
      </c>
      <c r="P333" s="130">
        <v>0.21941489361702127</v>
      </c>
      <c r="Q333" s="223">
        <v>0.22657797905462779</v>
      </c>
      <c r="R333" s="222"/>
      <c r="S333" s="130"/>
      <c r="T333" s="223"/>
      <c r="U333" s="222">
        <v>1.7142857142857144E-2</v>
      </c>
      <c r="V333" s="223">
        <v>2.5474101330314179E-3</v>
      </c>
      <c r="W333" s="222">
        <v>2.8571428571428571E-3</v>
      </c>
      <c r="X333" s="130">
        <v>4.9867021276595741E-4</v>
      </c>
      <c r="Y333" s="223">
        <v>8.4913671101047273E-4</v>
      </c>
    </row>
    <row r="334" spans="2:25" s="4" customFormat="1" ht="15" hidden="1" customHeight="1" outlineLevel="1" x14ac:dyDescent="0.25">
      <c r="B334" s="52" t="s">
        <v>80</v>
      </c>
      <c r="C334" s="222">
        <v>1</v>
      </c>
      <c r="D334" s="130">
        <v>1</v>
      </c>
      <c r="E334" s="223">
        <v>1</v>
      </c>
      <c r="F334" s="222">
        <v>0.61159420289855071</v>
      </c>
      <c r="G334" s="130">
        <v>0.77636430678466073</v>
      </c>
      <c r="H334" s="223">
        <v>0.74996129431800584</v>
      </c>
      <c r="I334" s="222"/>
      <c r="J334" s="130"/>
      <c r="K334" s="223"/>
      <c r="L334" s="222"/>
      <c r="M334" s="130"/>
      <c r="N334" s="223"/>
      <c r="O334" s="222">
        <v>0.31787439613526569</v>
      </c>
      <c r="P334" s="130">
        <v>0.22363569321533924</v>
      </c>
      <c r="Q334" s="223">
        <v>0.23873664653971202</v>
      </c>
      <c r="R334" s="222"/>
      <c r="S334" s="130"/>
      <c r="T334" s="223"/>
      <c r="U334" s="222">
        <v>7.0531400966183572E-2</v>
      </c>
      <c r="V334" s="223">
        <v>1.1302059142282087E-2</v>
      </c>
      <c r="W334" s="222">
        <v>0</v>
      </c>
      <c r="X334" s="130">
        <v>0</v>
      </c>
      <c r="Y334" s="223">
        <v>0</v>
      </c>
    </row>
    <row r="335" spans="2:25" s="4" customFormat="1" ht="15" hidden="1" customHeight="1" outlineLevel="1" x14ac:dyDescent="0.25">
      <c r="B335" s="52" t="s">
        <v>81</v>
      </c>
      <c r="C335" s="222">
        <v>1</v>
      </c>
      <c r="D335" s="130">
        <v>1</v>
      </c>
      <c r="E335" s="223">
        <v>1</v>
      </c>
      <c r="F335" s="222">
        <v>0.75328083989501315</v>
      </c>
      <c r="G335" s="130">
        <v>0.91367187500000002</v>
      </c>
      <c r="H335" s="223">
        <v>0.8928935736144169</v>
      </c>
      <c r="I335" s="222"/>
      <c r="J335" s="130"/>
      <c r="K335" s="223"/>
      <c r="L335" s="222"/>
      <c r="M335" s="130"/>
      <c r="N335" s="223"/>
      <c r="O335" s="222">
        <v>0.13385826771653545</v>
      </c>
      <c r="P335" s="130">
        <v>8.6328125000000006E-2</v>
      </c>
      <c r="Q335" s="223">
        <v>9.2485549132947972E-2</v>
      </c>
      <c r="R335" s="222"/>
      <c r="S335" s="130"/>
      <c r="T335" s="223"/>
      <c r="U335" s="222">
        <v>0.11023622047244094</v>
      </c>
      <c r="V335" s="223">
        <v>1.4280856851411085E-2</v>
      </c>
      <c r="W335" s="222">
        <v>2.6246719160104987E-3</v>
      </c>
      <c r="X335" s="130">
        <v>0</v>
      </c>
      <c r="Y335" s="223">
        <v>3.4002040122407346E-4</v>
      </c>
    </row>
    <row r="336" spans="2:25" s="4" customFormat="1" ht="15" hidden="1" customHeight="1" outlineLevel="1" x14ac:dyDescent="0.25">
      <c r="B336" s="52" t="s">
        <v>82</v>
      </c>
      <c r="C336" s="222">
        <v>1</v>
      </c>
      <c r="D336" s="130">
        <v>1</v>
      </c>
      <c r="E336" s="223">
        <v>1</v>
      </c>
      <c r="F336" s="222">
        <v>0.63157894736842102</v>
      </c>
      <c r="G336" s="130">
        <v>1</v>
      </c>
      <c r="H336" s="223">
        <v>0.98120805369127517</v>
      </c>
      <c r="I336" s="222"/>
      <c r="J336" s="130"/>
      <c r="K336" s="223"/>
      <c r="L336" s="222"/>
      <c r="M336" s="130"/>
      <c r="N336" s="223"/>
      <c r="O336" s="222">
        <v>0.18421052631578946</v>
      </c>
      <c r="P336" s="130">
        <v>0</v>
      </c>
      <c r="Q336" s="223">
        <v>9.3959731543624154E-3</v>
      </c>
      <c r="R336" s="222"/>
      <c r="S336" s="130"/>
      <c r="T336" s="223"/>
      <c r="U336" s="222">
        <v>0.18421052631578946</v>
      </c>
      <c r="V336" s="223">
        <v>9.3959731543624154E-3</v>
      </c>
      <c r="W336" s="222">
        <v>0</v>
      </c>
      <c r="X336" s="130">
        <v>0</v>
      </c>
      <c r="Y336" s="223">
        <v>0</v>
      </c>
    </row>
    <row r="337" spans="2:25" s="4" customFormat="1" ht="15" hidden="1" customHeight="1" outlineLevel="1" x14ac:dyDescent="0.25">
      <c r="B337" s="52" t="s">
        <v>83</v>
      </c>
      <c r="C337" s="222">
        <v>1</v>
      </c>
      <c r="D337" s="130">
        <v>1</v>
      </c>
      <c r="E337" s="223">
        <v>1</v>
      </c>
      <c r="F337" s="222">
        <v>0.7</v>
      </c>
      <c r="G337" s="130">
        <v>0.99697885196374625</v>
      </c>
      <c r="H337" s="223">
        <v>0.99111549851924974</v>
      </c>
      <c r="I337" s="222"/>
      <c r="J337" s="130"/>
      <c r="K337" s="223"/>
      <c r="L337" s="222"/>
      <c r="M337" s="130"/>
      <c r="N337" s="223"/>
      <c r="O337" s="222">
        <v>0</v>
      </c>
      <c r="P337" s="130">
        <v>3.0211480362537764E-3</v>
      </c>
      <c r="Q337" s="223">
        <v>2.9615004935834156E-3</v>
      </c>
      <c r="R337" s="222"/>
      <c r="S337" s="130"/>
      <c r="T337" s="223"/>
      <c r="U337" s="222">
        <v>0.3</v>
      </c>
      <c r="V337" s="223">
        <v>5.9230009871668312E-3</v>
      </c>
      <c r="W337" s="222">
        <v>0</v>
      </c>
      <c r="X337" s="130">
        <v>0</v>
      </c>
      <c r="Y337" s="223">
        <v>0</v>
      </c>
    </row>
    <row r="338" spans="2:25" s="4" customFormat="1" ht="15" hidden="1" customHeight="1" outlineLevel="1" x14ac:dyDescent="0.25">
      <c r="B338" s="52" t="s">
        <v>84</v>
      </c>
      <c r="C338" s="222">
        <v>1</v>
      </c>
      <c r="D338" s="130">
        <v>1</v>
      </c>
      <c r="E338" s="223">
        <v>1</v>
      </c>
      <c r="F338" s="222">
        <v>0.55000000000000004</v>
      </c>
      <c r="G338" s="130">
        <v>0.99904761904761907</v>
      </c>
      <c r="H338" s="223">
        <v>0.99065420560747663</v>
      </c>
      <c r="I338" s="222"/>
      <c r="J338" s="130"/>
      <c r="K338" s="223"/>
      <c r="L338" s="222"/>
      <c r="M338" s="130"/>
      <c r="N338" s="223"/>
      <c r="O338" s="222">
        <v>0.35</v>
      </c>
      <c r="P338" s="130">
        <v>9.5238095238095238E-4</v>
      </c>
      <c r="Q338" s="223">
        <v>7.4766355140186919E-3</v>
      </c>
      <c r="R338" s="222"/>
      <c r="S338" s="130"/>
      <c r="T338" s="223"/>
      <c r="U338" s="222">
        <v>0.1</v>
      </c>
      <c r="V338" s="223">
        <v>1.869158878504673E-3</v>
      </c>
      <c r="W338" s="222">
        <v>0</v>
      </c>
      <c r="X338" s="130">
        <v>0</v>
      </c>
      <c r="Y338" s="223">
        <v>0</v>
      </c>
    </row>
    <row r="339" spans="2:25" s="4" customFormat="1" ht="15" hidden="1" customHeight="1" outlineLevel="1" x14ac:dyDescent="0.25">
      <c r="B339" s="52" t="s">
        <v>85</v>
      </c>
      <c r="C339" s="222">
        <v>1</v>
      </c>
      <c r="D339" s="130">
        <v>1</v>
      </c>
      <c r="E339" s="223">
        <v>1</v>
      </c>
      <c r="F339" s="222">
        <v>0.16666666666666666</v>
      </c>
      <c r="G339" s="130">
        <v>1</v>
      </c>
      <c r="H339" s="223">
        <v>0.98951048951048948</v>
      </c>
      <c r="I339" s="222"/>
      <c r="J339" s="130"/>
      <c r="K339" s="223"/>
      <c r="L339" s="222"/>
      <c r="M339" s="130"/>
      <c r="N339" s="223"/>
      <c r="O339" s="222">
        <v>0.27777777777777779</v>
      </c>
      <c r="P339" s="130">
        <v>0</v>
      </c>
      <c r="Q339" s="223">
        <v>3.4965034965034965E-3</v>
      </c>
      <c r="R339" s="222"/>
      <c r="S339" s="130"/>
      <c r="T339" s="223"/>
      <c r="U339" s="222">
        <v>5.5555555555555552E-2</v>
      </c>
      <c r="V339" s="223">
        <v>6.993006993006993E-4</v>
      </c>
      <c r="W339" s="222">
        <v>0.5</v>
      </c>
      <c r="X339" s="130">
        <v>0</v>
      </c>
      <c r="Y339" s="223">
        <v>6.2937062937062941E-3</v>
      </c>
    </row>
    <row r="340" spans="2:25" s="4" customFormat="1" ht="15" hidden="1" customHeight="1" outlineLevel="1" x14ac:dyDescent="0.25">
      <c r="B340" s="52" t="s">
        <v>86</v>
      </c>
      <c r="C340" s="222">
        <v>1</v>
      </c>
      <c r="D340" s="130">
        <v>1</v>
      </c>
      <c r="E340" s="223">
        <v>1</v>
      </c>
      <c r="F340" s="222">
        <v>0.8571428571428571</v>
      </c>
      <c r="G340" s="130">
        <v>0.99802761341222879</v>
      </c>
      <c r="H340" s="223">
        <v>0.9915333960489181</v>
      </c>
      <c r="I340" s="222"/>
      <c r="J340" s="130"/>
      <c r="K340" s="223"/>
      <c r="L340" s="222"/>
      <c r="M340" s="130"/>
      <c r="N340" s="223"/>
      <c r="O340" s="222">
        <v>0</v>
      </c>
      <c r="P340" s="130">
        <v>1.9723865877712033E-3</v>
      </c>
      <c r="Q340" s="223">
        <v>1.8814675446848542E-3</v>
      </c>
      <c r="R340" s="222"/>
      <c r="S340" s="130"/>
      <c r="T340" s="223"/>
      <c r="U340" s="222">
        <v>0.14285714285714285</v>
      </c>
      <c r="V340" s="223">
        <v>6.58513640639699E-3</v>
      </c>
      <c r="W340" s="222">
        <v>0</v>
      </c>
      <c r="X340" s="130">
        <v>0</v>
      </c>
      <c r="Y340" s="223">
        <v>0</v>
      </c>
    </row>
    <row r="341" spans="2:25" s="4" customFormat="1" ht="15" hidden="1" customHeight="1" outlineLevel="1" x14ac:dyDescent="0.25">
      <c r="B341" s="52" t="s">
        <v>87</v>
      </c>
      <c r="C341" s="222">
        <v>1</v>
      </c>
      <c r="D341" s="130">
        <v>1</v>
      </c>
      <c r="E341" s="223">
        <v>1</v>
      </c>
      <c r="F341" s="222">
        <v>0.84428223844282235</v>
      </c>
      <c r="G341" s="130">
        <v>0.79748002458512601</v>
      </c>
      <c r="H341" s="223">
        <v>0.80691854759568205</v>
      </c>
      <c r="I341" s="222"/>
      <c r="J341" s="130"/>
      <c r="K341" s="223"/>
      <c r="L341" s="222"/>
      <c r="M341" s="130"/>
      <c r="N341" s="223"/>
      <c r="O341" s="222">
        <v>0.145985401459854</v>
      </c>
      <c r="P341" s="130">
        <v>0.20251997541487401</v>
      </c>
      <c r="Q341" s="223">
        <v>0.19111874386653582</v>
      </c>
      <c r="R341" s="222"/>
      <c r="S341" s="130"/>
      <c r="T341" s="223"/>
      <c r="U341" s="222">
        <v>9.7323600973236012E-3</v>
      </c>
      <c r="V341" s="223">
        <v>1.9627085377821392E-3</v>
      </c>
      <c r="W341" s="222">
        <v>0</v>
      </c>
      <c r="X341" s="130">
        <v>0</v>
      </c>
      <c r="Y341" s="223">
        <v>0</v>
      </c>
    </row>
    <row r="342" spans="2:25" s="4" customFormat="1" ht="15" hidden="1" customHeight="1" outlineLevel="1" x14ac:dyDescent="0.25">
      <c r="B342" s="52" t="s">
        <v>88</v>
      </c>
      <c r="C342" s="222">
        <v>1</v>
      </c>
      <c r="D342" s="130">
        <v>1</v>
      </c>
      <c r="E342" s="223">
        <v>1</v>
      </c>
      <c r="F342" s="222">
        <v>0.77053344623200681</v>
      </c>
      <c r="G342" s="130">
        <v>0.70839146900538175</v>
      </c>
      <c r="H342" s="223">
        <v>0.7202323330106486</v>
      </c>
      <c r="I342" s="222"/>
      <c r="J342" s="130"/>
      <c r="K342" s="223"/>
      <c r="L342" s="222"/>
      <c r="M342" s="130"/>
      <c r="N342" s="223"/>
      <c r="O342" s="222">
        <v>0.21845893310753597</v>
      </c>
      <c r="P342" s="130">
        <v>0.29160853099461831</v>
      </c>
      <c r="Q342" s="223">
        <v>0.2776702161987738</v>
      </c>
      <c r="R342" s="222"/>
      <c r="S342" s="130"/>
      <c r="T342" s="223"/>
      <c r="U342" s="222">
        <v>1.100762066045724E-2</v>
      </c>
      <c r="V342" s="223">
        <v>2.0974507905776058E-3</v>
      </c>
      <c r="W342" s="222">
        <v>0</v>
      </c>
      <c r="X342" s="130">
        <v>0</v>
      </c>
      <c r="Y342" s="223">
        <v>0</v>
      </c>
    </row>
    <row r="343" spans="2:25" s="4" customFormat="1" ht="15" hidden="1" customHeight="1" outlineLevel="1" x14ac:dyDescent="0.25">
      <c r="B343" s="52" t="s">
        <v>89</v>
      </c>
      <c r="C343" s="222">
        <v>1</v>
      </c>
      <c r="D343" s="130">
        <v>1</v>
      </c>
      <c r="E343" s="223">
        <v>1</v>
      </c>
      <c r="F343" s="222">
        <v>0.72357723577235777</v>
      </c>
      <c r="G343" s="130">
        <v>0.74398704902867718</v>
      </c>
      <c r="H343" s="223">
        <v>0.73946705077421682</v>
      </c>
      <c r="I343" s="222"/>
      <c r="J343" s="130"/>
      <c r="K343" s="223"/>
      <c r="L343" s="222"/>
      <c r="M343" s="130"/>
      <c r="N343" s="223"/>
      <c r="O343" s="222">
        <v>0.26829268292682928</v>
      </c>
      <c r="P343" s="130">
        <v>0.25601295097132287</v>
      </c>
      <c r="Q343" s="223">
        <v>0.25873244508462367</v>
      </c>
      <c r="R343" s="222"/>
      <c r="S343" s="130"/>
      <c r="T343" s="223"/>
      <c r="U343" s="222">
        <v>8.130081300813009E-3</v>
      </c>
      <c r="V343" s="223">
        <v>1.8005041411595247E-3</v>
      </c>
      <c r="W343" s="222">
        <v>0</v>
      </c>
      <c r="X343" s="130">
        <v>0</v>
      </c>
      <c r="Y343" s="223">
        <v>0</v>
      </c>
    </row>
    <row r="344" spans="2:25" s="4" customFormat="1" ht="15.75" collapsed="1" x14ac:dyDescent="0.25">
      <c r="B344" s="64">
        <v>1993</v>
      </c>
      <c r="C344" s="224">
        <v>1</v>
      </c>
      <c r="D344" s="87">
        <v>1</v>
      </c>
      <c r="E344" s="225">
        <v>1</v>
      </c>
      <c r="F344" s="224">
        <v>0.73515006906944624</v>
      </c>
      <c r="G344" s="87">
        <v>0.81892950730353109</v>
      </c>
      <c r="H344" s="225">
        <v>0.80458435470691958</v>
      </c>
      <c r="I344" s="224"/>
      <c r="J344" s="87"/>
      <c r="K344" s="225"/>
      <c r="L344" s="224"/>
      <c r="M344" s="87"/>
      <c r="N344" s="225"/>
      <c r="O344" s="224">
        <v>0.22742684917744568</v>
      </c>
      <c r="P344" s="87">
        <v>0.18096671250291882</v>
      </c>
      <c r="Q344" s="225">
        <v>0.18892185954500496</v>
      </c>
      <c r="R344" s="224"/>
      <c r="S344" s="87"/>
      <c r="T344" s="225"/>
      <c r="U344" s="224">
        <v>3.5664950395579556E-2</v>
      </c>
      <c r="V344" s="225">
        <v>6.1067389154087649E-3</v>
      </c>
      <c r="W344" s="224">
        <v>1.7581313575285697E-3</v>
      </c>
      <c r="X344" s="87">
        <v>1.0378019355006097E-4</v>
      </c>
      <c r="Y344" s="225">
        <v>3.8704683266675265E-4</v>
      </c>
    </row>
    <row r="345" spans="2:25" s="4" customFormat="1" ht="15" hidden="1" customHeight="1" outlineLevel="1" x14ac:dyDescent="0.25">
      <c r="B345" s="52" t="s">
        <v>78</v>
      </c>
      <c r="C345" s="222">
        <v>1</v>
      </c>
      <c r="D345" s="130">
        <v>1</v>
      </c>
      <c r="E345" s="223">
        <v>1</v>
      </c>
      <c r="F345" s="222">
        <v>0.71094764171354397</v>
      </c>
      <c r="G345" s="130">
        <v>0.78150484689952304</v>
      </c>
      <c r="H345" s="223">
        <v>0.76299659477866066</v>
      </c>
      <c r="I345" s="222"/>
      <c r="J345" s="130"/>
      <c r="K345" s="223"/>
      <c r="L345" s="222"/>
      <c r="M345" s="130"/>
      <c r="N345" s="223"/>
      <c r="O345" s="222">
        <v>0.26395499783643445</v>
      </c>
      <c r="P345" s="130">
        <v>0.21849515310047699</v>
      </c>
      <c r="Q345" s="223">
        <v>0.2304199772985244</v>
      </c>
      <c r="R345" s="222"/>
      <c r="S345" s="130"/>
      <c r="T345" s="223"/>
      <c r="U345" s="222">
        <v>2.4664647338814367E-2</v>
      </c>
      <c r="V345" s="223">
        <v>6.4699205448354143E-3</v>
      </c>
      <c r="W345" s="222">
        <v>4.3271311120726956E-4</v>
      </c>
      <c r="X345" s="130">
        <v>0</v>
      </c>
      <c r="Y345" s="223">
        <v>1.1350737797956867E-4</v>
      </c>
    </row>
    <row r="346" spans="2:25" s="4" customFormat="1" ht="15" hidden="1" customHeight="1" outlineLevel="1" x14ac:dyDescent="0.25">
      <c r="B346" s="52" t="s">
        <v>79</v>
      </c>
      <c r="C346" s="222">
        <v>1</v>
      </c>
      <c r="D346" s="130">
        <v>1</v>
      </c>
      <c r="E346" s="223">
        <v>1</v>
      </c>
      <c r="F346" s="222">
        <v>0.666015625</v>
      </c>
      <c r="G346" s="130">
        <v>0.77827843380981976</v>
      </c>
      <c r="H346" s="223">
        <v>0.74633170297910179</v>
      </c>
      <c r="I346" s="222"/>
      <c r="J346" s="130"/>
      <c r="K346" s="223"/>
      <c r="L346" s="222"/>
      <c r="M346" s="130"/>
      <c r="N346" s="223"/>
      <c r="O346" s="222">
        <v>0.314453125</v>
      </c>
      <c r="P346" s="130">
        <v>0.22172156619018024</v>
      </c>
      <c r="Q346" s="223">
        <v>0.24811027123165852</v>
      </c>
      <c r="R346" s="222"/>
      <c r="S346" s="130"/>
      <c r="T346" s="223"/>
      <c r="U346" s="222">
        <v>1.953125E-2</v>
      </c>
      <c r="V346" s="223">
        <v>5.5580257892396618E-3</v>
      </c>
      <c r="W346" s="222">
        <v>0</v>
      </c>
      <c r="X346" s="130">
        <v>0</v>
      </c>
      <c r="Y346" s="223">
        <v>0</v>
      </c>
    </row>
    <row r="347" spans="2:25" s="4" customFormat="1" ht="15" hidden="1" customHeight="1" outlineLevel="1" x14ac:dyDescent="0.25">
      <c r="B347" s="52" t="s">
        <v>80</v>
      </c>
      <c r="C347" s="222">
        <v>1</v>
      </c>
      <c r="D347" s="130">
        <v>1</v>
      </c>
      <c r="E347" s="223">
        <v>1</v>
      </c>
      <c r="F347" s="222">
        <v>0.66583229036295366</v>
      </c>
      <c r="G347" s="130">
        <v>0.77421555252387453</v>
      </c>
      <c r="H347" s="223">
        <v>0.74276721946495583</v>
      </c>
      <c r="I347" s="222"/>
      <c r="J347" s="130"/>
      <c r="K347" s="223"/>
      <c r="L347" s="222"/>
      <c r="M347" s="130"/>
      <c r="N347" s="223"/>
      <c r="O347" s="222">
        <v>0.31205673758865249</v>
      </c>
      <c r="P347" s="130">
        <v>0.2257844474761255</v>
      </c>
      <c r="Q347" s="223">
        <v>0.25081709236169958</v>
      </c>
      <c r="R347" s="222"/>
      <c r="S347" s="130"/>
      <c r="T347" s="223"/>
      <c r="U347" s="222">
        <v>2.1276595744680851E-2</v>
      </c>
      <c r="V347" s="223">
        <v>6.1735867328410604E-3</v>
      </c>
      <c r="W347" s="222">
        <v>8.3437630371297454E-4</v>
      </c>
      <c r="X347" s="130">
        <v>0</v>
      </c>
      <c r="Y347" s="223">
        <v>2.42101440503571E-4</v>
      </c>
    </row>
    <row r="348" spans="2:25" s="4" customFormat="1" ht="15" hidden="1" customHeight="1" outlineLevel="1" x14ac:dyDescent="0.25">
      <c r="B348" s="52" t="s">
        <v>81</v>
      </c>
      <c r="C348" s="222">
        <v>1</v>
      </c>
      <c r="D348" s="130">
        <v>1</v>
      </c>
      <c r="E348" s="223">
        <v>1</v>
      </c>
      <c r="F348" s="222">
        <v>0.61492890995260663</v>
      </c>
      <c r="G348" s="130">
        <v>0.8922898101511042</v>
      </c>
      <c r="H348" s="223">
        <v>0.82394160583941611</v>
      </c>
      <c r="I348" s="222"/>
      <c r="J348" s="130"/>
      <c r="K348" s="223"/>
      <c r="L348" s="222"/>
      <c r="M348" s="130"/>
      <c r="N348" s="223"/>
      <c r="O348" s="222">
        <v>0.31635071090047395</v>
      </c>
      <c r="P348" s="130">
        <v>0.10771018984889577</v>
      </c>
      <c r="Q348" s="223">
        <v>0.15912408759124089</v>
      </c>
      <c r="R348" s="222"/>
      <c r="S348" s="130"/>
      <c r="T348" s="223"/>
      <c r="U348" s="222">
        <v>6.8720379146919433E-2</v>
      </c>
      <c r="V348" s="223">
        <v>1.6934306569343065E-2</v>
      </c>
      <c r="W348" s="222">
        <v>0</v>
      </c>
      <c r="X348" s="130">
        <v>0</v>
      </c>
      <c r="Y348" s="223">
        <v>0</v>
      </c>
    </row>
    <row r="349" spans="2:25" s="4" customFormat="1" ht="15" hidden="1" customHeight="1" outlineLevel="1" x14ac:dyDescent="0.25">
      <c r="B349" s="52" t="s">
        <v>82</v>
      </c>
      <c r="C349" s="222">
        <v>1</v>
      </c>
      <c r="D349" s="130">
        <v>1</v>
      </c>
      <c r="E349" s="223">
        <v>1</v>
      </c>
      <c r="F349" s="222">
        <v>0.33333333333333331</v>
      </c>
      <c r="G349" s="130">
        <v>0.991583779648049</v>
      </c>
      <c r="H349" s="223">
        <v>0.97826086956521741</v>
      </c>
      <c r="I349" s="222"/>
      <c r="J349" s="130"/>
      <c r="K349" s="223"/>
      <c r="L349" s="222"/>
      <c r="M349" s="130"/>
      <c r="N349" s="223"/>
      <c r="O349" s="222">
        <v>0.44444444444444442</v>
      </c>
      <c r="P349" s="130">
        <v>8.4162203519510329E-3</v>
      </c>
      <c r="Q349" s="223">
        <v>1.7241379310344827E-2</v>
      </c>
      <c r="R349" s="222"/>
      <c r="S349" s="130"/>
      <c r="T349" s="223"/>
      <c r="U349" s="222">
        <v>0.22222222222222221</v>
      </c>
      <c r="V349" s="223">
        <v>4.4977511244377807E-3</v>
      </c>
      <c r="W349" s="222">
        <v>0</v>
      </c>
      <c r="X349" s="130">
        <v>0</v>
      </c>
      <c r="Y349" s="223">
        <v>0</v>
      </c>
    </row>
    <row r="350" spans="2:25" s="4" customFormat="1" ht="15" hidden="1" customHeight="1" outlineLevel="1" x14ac:dyDescent="0.25">
      <c r="B350" s="52" t="s">
        <v>83</v>
      </c>
      <c r="C350" s="222">
        <v>1</v>
      </c>
      <c r="D350" s="130">
        <v>1</v>
      </c>
      <c r="E350" s="223">
        <v>1</v>
      </c>
      <c r="F350" s="222">
        <v>0.2857142857142857</v>
      </c>
      <c r="G350" s="130">
        <v>0.99417852522639072</v>
      </c>
      <c r="H350" s="223">
        <v>0.98782051282051286</v>
      </c>
      <c r="I350" s="222"/>
      <c r="J350" s="130"/>
      <c r="K350" s="223"/>
      <c r="L350" s="222"/>
      <c r="M350" s="130"/>
      <c r="N350" s="223"/>
      <c r="O350" s="222">
        <v>0.35714285714285715</v>
      </c>
      <c r="P350" s="130">
        <v>5.8214747736093147E-3</v>
      </c>
      <c r="Q350" s="223">
        <v>8.9743589743589737E-3</v>
      </c>
      <c r="R350" s="222"/>
      <c r="S350" s="130"/>
      <c r="T350" s="223"/>
      <c r="U350" s="222">
        <v>0.35714285714285715</v>
      </c>
      <c r="V350" s="223">
        <v>3.205128205128205E-3</v>
      </c>
      <c r="W350" s="222">
        <v>0</v>
      </c>
      <c r="X350" s="130">
        <v>0</v>
      </c>
      <c r="Y350" s="223">
        <v>0</v>
      </c>
    </row>
    <row r="351" spans="2:25" s="4" customFormat="1" ht="15" hidden="1" customHeight="1" outlineLevel="1" x14ac:dyDescent="0.25">
      <c r="B351" s="52" t="s">
        <v>84</v>
      </c>
      <c r="C351" s="222">
        <v>1</v>
      </c>
      <c r="D351" s="130">
        <v>1</v>
      </c>
      <c r="E351" s="223">
        <v>1</v>
      </c>
      <c r="F351" s="222">
        <v>0.51063829787234039</v>
      </c>
      <c r="G351" s="130">
        <v>0.99917763157894735</v>
      </c>
      <c r="H351" s="223">
        <v>0.98099762470308793</v>
      </c>
      <c r="I351" s="222"/>
      <c r="J351" s="130"/>
      <c r="K351" s="223"/>
      <c r="L351" s="222"/>
      <c r="M351" s="130"/>
      <c r="N351" s="223"/>
      <c r="O351" s="222">
        <v>8.5106382978723402E-2</v>
      </c>
      <c r="P351" s="130">
        <v>8.2236842105263153E-4</v>
      </c>
      <c r="Q351" s="223">
        <v>3.95882818685669E-3</v>
      </c>
      <c r="R351" s="222"/>
      <c r="S351" s="130"/>
      <c r="T351" s="223"/>
      <c r="U351" s="222">
        <v>0.40425531914893614</v>
      </c>
      <c r="V351" s="223">
        <v>1.5043547110055424E-2</v>
      </c>
      <c r="W351" s="222">
        <v>0</v>
      </c>
      <c r="X351" s="130">
        <v>0</v>
      </c>
      <c r="Y351" s="223">
        <v>0</v>
      </c>
    </row>
    <row r="352" spans="2:25" s="4" customFormat="1" ht="15" hidden="1" customHeight="1" outlineLevel="1" x14ac:dyDescent="0.25">
      <c r="B352" s="52" t="s">
        <v>85</v>
      </c>
      <c r="C352" s="222">
        <v>1</v>
      </c>
      <c r="D352" s="130">
        <v>1</v>
      </c>
      <c r="E352" s="223">
        <v>1</v>
      </c>
      <c r="F352" s="222">
        <v>0.4</v>
      </c>
      <c r="G352" s="130">
        <v>0.99854014598540142</v>
      </c>
      <c r="H352" s="223">
        <v>0.99636363636363634</v>
      </c>
      <c r="I352" s="222"/>
      <c r="J352" s="130"/>
      <c r="K352" s="223"/>
      <c r="L352" s="222"/>
      <c r="M352" s="130"/>
      <c r="N352" s="223"/>
      <c r="O352" s="222">
        <v>0.2</v>
      </c>
      <c r="P352" s="130">
        <v>1.4598540145985401E-3</v>
      </c>
      <c r="Q352" s="223">
        <v>2.1818181818181819E-3</v>
      </c>
      <c r="R352" s="222"/>
      <c r="S352" s="130"/>
      <c r="T352" s="223"/>
      <c r="U352" s="222">
        <v>0.4</v>
      </c>
      <c r="V352" s="223">
        <v>1.4545454545454545E-3</v>
      </c>
      <c r="W352" s="222">
        <v>0</v>
      </c>
      <c r="X352" s="130">
        <v>0</v>
      </c>
      <c r="Y352" s="223">
        <v>0</v>
      </c>
    </row>
    <row r="353" spans="2:25" s="4" customFormat="1" ht="15" hidden="1" customHeight="1" outlineLevel="1" x14ac:dyDescent="0.25">
      <c r="B353" s="52" t="s">
        <v>86</v>
      </c>
      <c r="C353" s="222">
        <v>1</v>
      </c>
      <c r="D353" s="130">
        <v>1</v>
      </c>
      <c r="E353" s="223">
        <v>1</v>
      </c>
      <c r="F353" s="222">
        <v>0</v>
      </c>
      <c r="G353" s="130">
        <v>0.9879294336118849</v>
      </c>
      <c r="H353" s="223">
        <v>0.98609823911028727</v>
      </c>
      <c r="I353" s="222"/>
      <c r="J353" s="130"/>
      <c r="K353" s="223"/>
      <c r="L353" s="222"/>
      <c r="M353" s="130"/>
      <c r="N353" s="223"/>
      <c r="O353" s="222">
        <v>0</v>
      </c>
      <c r="P353" s="130">
        <v>1.2070566388115135E-2</v>
      </c>
      <c r="Q353" s="223">
        <v>1.2048192771084338E-2</v>
      </c>
      <c r="R353" s="222"/>
      <c r="S353" s="130"/>
      <c r="T353" s="223"/>
      <c r="U353" s="222">
        <v>1</v>
      </c>
      <c r="V353" s="223">
        <v>1.8535681186283596E-3</v>
      </c>
      <c r="W353" s="222">
        <v>0</v>
      </c>
      <c r="X353" s="130">
        <v>0</v>
      </c>
      <c r="Y353" s="223">
        <v>0</v>
      </c>
    </row>
    <row r="354" spans="2:25" s="4" customFormat="1" ht="15" hidden="1" customHeight="1" outlineLevel="1" x14ac:dyDescent="0.25">
      <c r="B354" s="52" t="s">
        <v>87</v>
      </c>
      <c r="C354" s="222">
        <v>1</v>
      </c>
      <c r="D354" s="130">
        <v>1</v>
      </c>
      <c r="E354" s="223">
        <v>1</v>
      </c>
      <c r="F354" s="222">
        <v>0.71537484116899619</v>
      </c>
      <c r="G354" s="130">
        <v>0.80494437577255873</v>
      </c>
      <c r="H354" s="223">
        <v>0.79035596026490063</v>
      </c>
      <c r="I354" s="222"/>
      <c r="J354" s="130"/>
      <c r="K354" s="223"/>
      <c r="L354" s="222"/>
      <c r="M354" s="130"/>
      <c r="N354" s="223"/>
      <c r="O354" s="222">
        <v>0.25794155019059722</v>
      </c>
      <c r="P354" s="130">
        <v>0.1950556242274413</v>
      </c>
      <c r="Q354" s="223">
        <v>0.20529801324503311</v>
      </c>
      <c r="R354" s="222"/>
      <c r="S354" s="130"/>
      <c r="T354" s="223"/>
      <c r="U354" s="222">
        <v>2.1601016518424398E-2</v>
      </c>
      <c r="V354" s="223">
        <v>3.5182119205298015E-3</v>
      </c>
      <c r="W354" s="222">
        <v>5.0825921219822112E-3</v>
      </c>
      <c r="X354" s="130">
        <v>0</v>
      </c>
      <c r="Y354" s="223">
        <v>8.2781456953642384E-4</v>
      </c>
    </row>
    <row r="355" spans="2:25" s="4" customFormat="1" ht="15" hidden="1" customHeight="1" outlineLevel="1" x14ac:dyDescent="0.25">
      <c r="B355" s="52" t="s">
        <v>88</v>
      </c>
      <c r="C355" s="222">
        <v>1</v>
      </c>
      <c r="D355" s="130">
        <v>1</v>
      </c>
      <c r="E355" s="223">
        <v>1</v>
      </c>
      <c r="F355" s="222">
        <v>0.78267182962245885</v>
      </c>
      <c r="G355" s="130">
        <v>0.89476656626506024</v>
      </c>
      <c r="H355" s="223">
        <v>0.86337760910815942</v>
      </c>
      <c r="I355" s="222"/>
      <c r="J355" s="130"/>
      <c r="K355" s="223"/>
      <c r="L355" s="222"/>
      <c r="M355" s="130"/>
      <c r="N355" s="223"/>
      <c r="O355" s="222">
        <v>0.16795740561471442</v>
      </c>
      <c r="P355" s="130">
        <v>0.10410391566265061</v>
      </c>
      <c r="Q355" s="223">
        <v>0.12198427758200055</v>
      </c>
      <c r="R355" s="222"/>
      <c r="S355" s="130"/>
      <c r="T355" s="223"/>
      <c r="U355" s="222">
        <v>4.7918683446272994E-2</v>
      </c>
      <c r="V355" s="223">
        <v>1.341827053402006E-2</v>
      </c>
      <c r="W355" s="222">
        <v>1.4520813165537271E-3</v>
      </c>
      <c r="X355" s="130">
        <v>1.1295180722891566E-3</v>
      </c>
      <c r="Y355" s="223">
        <v>1.2198427758200055E-3</v>
      </c>
    </row>
    <row r="356" spans="2:25" s="4" customFormat="1" ht="15" hidden="1" customHeight="1" outlineLevel="1" x14ac:dyDescent="0.25">
      <c r="B356" s="52" t="s">
        <v>89</v>
      </c>
      <c r="C356" s="222">
        <v>1</v>
      </c>
      <c r="D356" s="130">
        <v>1</v>
      </c>
      <c r="E356" s="223">
        <v>1</v>
      </c>
      <c r="F356" s="222">
        <v>0.7416918429003021</v>
      </c>
      <c r="G356" s="130">
        <v>0.78852849551035364</v>
      </c>
      <c r="H356" s="223">
        <v>0.77938357174458039</v>
      </c>
      <c r="I356" s="222"/>
      <c r="J356" s="130"/>
      <c r="K356" s="223"/>
      <c r="L356" s="222"/>
      <c r="M356" s="130"/>
      <c r="N356" s="223"/>
      <c r="O356" s="222">
        <v>0.20996978851963746</v>
      </c>
      <c r="P356" s="130">
        <v>0.21147150448964633</v>
      </c>
      <c r="Q356" s="223">
        <v>0.21117829228727325</v>
      </c>
      <c r="R356" s="222"/>
      <c r="S356" s="130"/>
      <c r="T356" s="223"/>
      <c r="U356" s="222">
        <v>4.8338368580060423E-2</v>
      </c>
      <c r="V356" s="223">
        <v>9.4381359681462908E-3</v>
      </c>
      <c r="W356" s="222">
        <v>0</v>
      </c>
      <c r="X356" s="130">
        <v>0</v>
      </c>
      <c r="Y356" s="223">
        <v>0</v>
      </c>
    </row>
    <row r="357" spans="2:25" s="4" customFormat="1" ht="15.75" collapsed="1" x14ac:dyDescent="0.25">
      <c r="B357" s="64">
        <v>1992</v>
      </c>
      <c r="C357" s="224">
        <v>1</v>
      </c>
      <c r="D357" s="87">
        <v>1</v>
      </c>
      <c r="E357" s="225">
        <v>1</v>
      </c>
      <c r="F357" s="224">
        <v>0.69961240310077522</v>
      </c>
      <c r="G357" s="87">
        <v>0.83640833528447667</v>
      </c>
      <c r="H357" s="225">
        <v>0.80565941844846989</v>
      </c>
      <c r="I357" s="224"/>
      <c r="J357" s="87"/>
      <c r="K357" s="225"/>
      <c r="L357" s="224"/>
      <c r="M357" s="87"/>
      <c r="N357" s="225"/>
      <c r="O357" s="224">
        <v>0.26485788113695091</v>
      </c>
      <c r="P357" s="87">
        <v>0.16345118239288223</v>
      </c>
      <c r="Q357" s="225">
        <v>0.18624532616981884</v>
      </c>
      <c r="R357" s="224"/>
      <c r="S357" s="87"/>
      <c r="T357" s="225"/>
      <c r="U357" s="224">
        <v>3.4722222222222224E-2</v>
      </c>
      <c r="V357" s="225">
        <v>7.8048426325915705E-3</v>
      </c>
      <c r="W357" s="224">
        <v>8.0749354005167954E-4</v>
      </c>
      <c r="X357" s="87">
        <v>1.4048232264106766E-4</v>
      </c>
      <c r="Y357" s="225">
        <v>2.9041274911968635E-4</v>
      </c>
    </row>
    <row r="358" spans="2:25" s="4" customFormat="1" ht="15" hidden="1" customHeight="1" outlineLevel="1" x14ac:dyDescent="0.25">
      <c r="B358" s="52" t="s">
        <v>78</v>
      </c>
      <c r="C358" s="222">
        <v>1</v>
      </c>
      <c r="D358" s="130">
        <v>1</v>
      </c>
      <c r="E358" s="223">
        <v>1</v>
      </c>
      <c r="F358" s="222">
        <v>0.68207654414550967</v>
      </c>
      <c r="G358" s="130">
        <v>0.79986016430693929</v>
      </c>
      <c r="H358" s="223">
        <v>0.76267942583732062</v>
      </c>
      <c r="I358" s="222"/>
      <c r="J358" s="130"/>
      <c r="K358" s="223"/>
      <c r="L358" s="222"/>
      <c r="M358" s="130"/>
      <c r="N358" s="223"/>
      <c r="O358" s="222">
        <v>0.31640773020083363</v>
      </c>
      <c r="P358" s="130">
        <v>0.19996504107673482</v>
      </c>
      <c r="Q358" s="223">
        <v>0.2367224880382775</v>
      </c>
      <c r="R358" s="222"/>
      <c r="S358" s="130"/>
      <c r="T358" s="223"/>
      <c r="U358" s="222">
        <v>1.5157256536566881E-3</v>
      </c>
      <c r="V358" s="223">
        <v>4.7846889952153111E-4</v>
      </c>
      <c r="W358" s="222">
        <v>0</v>
      </c>
      <c r="X358" s="130">
        <v>1.7479461632581716E-4</v>
      </c>
      <c r="Y358" s="223">
        <v>1.1961722488038278E-4</v>
      </c>
    </row>
    <row r="359" spans="2:25" s="4" customFormat="1" ht="15" hidden="1" customHeight="1" outlineLevel="1" x14ac:dyDescent="0.25">
      <c r="B359" s="52" t="s">
        <v>79</v>
      </c>
      <c r="C359" s="222">
        <v>1</v>
      </c>
      <c r="D359" s="130">
        <v>1</v>
      </c>
      <c r="E359" s="223">
        <v>1</v>
      </c>
      <c r="F359" s="222">
        <v>0.66691257838436002</v>
      </c>
      <c r="G359" s="130">
        <v>0.86611168921262571</v>
      </c>
      <c r="H359" s="223">
        <v>0.80240651173764299</v>
      </c>
      <c r="I359" s="222"/>
      <c r="J359" s="130"/>
      <c r="K359" s="223"/>
      <c r="L359" s="222"/>
      <c r="M359" s="130"/>
      <c r="N359" s="223"/>
      <c r="O359" s="222">
        <v>0.27812615271117669</v>
      </c>
      <c r="P359" s="130">
        <v>0.13371488033298648</v>
      </c>
      <c r="Q359" s="223">
        <v>0.17989854901498173</v>
      </c>
      <c r="R359" s="222"/>
      <c r="S359" s="130"/>
      <c r="T359" s="223"/>
      <c r="U359" s="222">
        <v>5.4961268904463297E-2</v>
      </c>
      <c r="V359" s="223">
        <v>1.7576972985726084E-2</v>
      </c>
      <c r="W359" s="222">
        <v>0</v>
      </c>
      <c r="X359" s="130">
        <v>1.7343045438779049E-4</v>
      </c>
      <c r="Y359" s="223">
        <v>1.1796626164916834E-4</v>
      </c>
    </row>
    <row r="360" spans="2:25" s="4" customFormat="1" ht="15" hidden="1" customHeight="1" outlineLevel="1" x14ac:dyDescent="0.25">
      <c r="B360" s="52" t="s">
        <v>80</v>
      </c>
      <c r="C360" s="222">
        <v>1</v>
      </c>
      <c r="D360" s="130">
        <v>1</v>
      </c>
      <c r="E360" s="223">
        <v>1</v>
      </c>
      <c r="F360" s="222">
        <v>0.67000345184673804</v>
      </c>
      <c r="G360" s="130">
        <v>0.79726694122051667</v>
      </c>
      <c r="H360" s="223">
        <v>0.75251850952785537</v>
      </c>
      <c r="I360" s="222"/>
      <c r="J360" s="130"/>
      <c r="K360" s="223"/>
      <c r="L360" s="222"/>
      <c r="M360" s="130"/>
      <c r="N360" s="223"/>
      <c r="O360" s="222">
        <v>0.27131515360717984</v>
      </c>
      <c r="P360" s="130">
        <v>0.20273305877948333</v>
      </c>
      <c r="Q360" s="223">
        <v>0.22684791843670349</v>
      </c>
      <c r="R360" s="222"/>
      <c r="S360" s="130"/>
      <c r="T360" s="223"/>
      <c r="U360" s="222">
        <v>5.8681394546082156E-2</v>
      </c>
      <c r="V360" s="223">
        <v>2.0633572035441194E-2</v>
      </c>
      <c r="W360" s="222">
        <v>0</v>
      </c>
      <c r="X360" s="130">
        <v>0</v>
      </c>
      <c r="Y360" s="223">
        <v>0</v>
      </c>
    </row>
    <row r="361" spans="2:25" s="4" customFormat="1" ht="15" hidden="1" customHeight="1" outlineLevel="1" x14ac:dyDescent="0.25">
      <c r="B361" s="52" t="s">
        <v>81</v>
      </c>
      <c r="C361" s="222">
        <v>1</v>
      </c>
      <c r="D361" s="130">
        <v>1</v>
      </c>
      <c r="E361" s="223">
        <v>1</v>
      </c>
      <c r="F361" s="222">
        <v>0.69866666666666666</v>
      </c>
      <c r="G361" s="130">
        <v>0.82964285714285713</v>
      </c>
      <c r="H361" s="223">
        <v>0.81417322834645667</v>
      </c>
      <c r="I361" s="222"/>
      <c r="J361" s="130"/>
      <c r="K361" s="223"/>
      <c r="L361" s="222"/>
      <c r="M361" s="130"/>
      <c r="N361" s="223"/>
      <c r="O361" s="222">
        <v>0.16800000000000001</v>
      </c>
      <c r="P361" s="130">
        <v>0.17035714285714285</v>
      </c>
      <c r="Q361" s="223">
        <v>0.17007874015748031</v>
      </c>
      <c r="R361" s="222"/>
      <c r="S361" s="130"/>
      <c r="T361" s="223"/>
      <c r="U361" s="222">
        <v>0.13333333333333333</v>
      </c>
      <c r="V361" s="223">
        <v>1.5748031496062992E-2</v>
      </c>
      <c r="W361" s="222">
        <v>0</v>
      </c>
      <c r="X361" s="130">
        <v>0</v>
      </c>
      <c r="Y361" s="223">
        <v>0</v>
      </c>
    </row>
    <row r="362" spans="2:25" s="4" customFormat="1" ht="15" hidden="1" customHeight="1" outlineLevel="1" x14ac:dyDescent="0.25">
      <c r="B362" s="52" t="s">
        <v>82</v>
      </c>
      <c r="C362" s="222">
        <v>1</v>
      </c>
      <c r="D362" s="130">
        <v>1</v>
      </c>
      <c r="E362" s="223">
        <v>1</v>
      </c>
      <c r="F362" s="222">
        <v>0.33333333333333331</v>
      </c>
      <c r="G362" s="130">
        <v>0.96276595744680848</v>
      </c>
      <c r="H362" s="223">
        <v>0.92500000000000004</v>
      </c>
      <c r="I362" s="222"/>
      <c r="J362" s="130"/>
      <c r="K362" s="223"/>
      <c r="L362" s="222"/>
      <c r="M362" s="130"/>
      <c r="N362" s="223"/>
      <c r="O362" s="222">
        <v>0.58333333333333337</v>
      </c>
      <c r="P362" s="130">
        <v>2.1276595744680851E-2</v>
      </c>
      <c r="Q362" s="223">
        <v>5.5E-2</v>
      </c>
      <c r="R362" s="222"/>
      <c r="S362" s="130"/>
      <c r="T362" s="223"/>
      <c r="U362" s="222">
        <v>8.3333333333333329E-2</v>
      </c>
      <c r="V362" s="223">
        <v>5.0000000000000001E-3</v>
      </c>
      <c r="W362" s="222">
        <v>0</v>
      </c>
      <c r="X362" s="130">
        <v>1.5957446808510637E-2</v>
      </c>
      <c r="Y362" s="223">
        <v>1.4999999999999999E-2</v>
      </c>
    </row>
    <row r="363" spans="2:25" s="4" customFormat="1" ht="15" hidden="1" customHeight="1" outlineLevel="1" x14ac:dyDescent="0.25">
      <c r="B363" s="52" t="s">
        <v>83</v>
      </c>
      <c r="C363" s="222">
        <v>1</v>
      </c>
      <c r="D363" s="130">
        <v>1</v>
      </c>
      <c r="E363" s="223">
        <v>1</v>
      </c>
      <c r="F363" s="222">
        <v>0</v>
      </c>
      <c r="G363" s="130">
        <v>0.99909665763324296</v>
      </c>
      <c r="H363" s="223">
        <v>0.99015219337511196</v>
      </c>
      <c r="I363" s="222"/>
      <c r="J363" s="130"/>
      <c r="K363" s="223"/>
      <c r="L363" s="222"/>
      <c r="M363" s="130"/>
      <c r="N363" s="223"/>
      <c r="O363" s="222">
        <v>0</v>
      </c>
      <c r="P363" s="130">
        <v>9.0334236675700087E-4</v>
      </c>
      <c r="Q363" s="223">
        <v>8.9525514771709937E-4</v>
      </c>
      <c r="R363" s="222"/>
      <c r="S363" s="130"/>
      <c r="T363" s="223"/>
      <c r="U363" s="222">
        <v>1</v>
      </c>
      <c r="V363" s="223">
        <v>8.9525514771709933E-3</v>
      </c>
      <c r="W363" s="222">
        <v>0</v>
      </c>
      <c r="X363" s="130">
        <v>0</v>
      </c>
      <c r="Y363" s="223">
        <v>0</v>
      </c>
    </row>
    <row r="364" spans="2:25" s="4" customFormat="1" ht="15" hidden="1" customHeight="1" outlineLevel="1" x14ac:dyDescent="0.25">
      <c r="B364" s="52" t="s">
        <v>84</v>
      </c>
      <c r="C364" s="222">
        <v>1</v>
      </c>
      <c r="D364" s="130">
        <v>1</v>
      </c>
      <c r="E364" s="223">
        <v>1</v>
      </c>
      <c r="F364" s="222">
        <v>0.30769230769230771</v>
      </c>
      <c r="G364" s="130">
        <v>1</v>
      </c>
      <c r="H364" s="223">
        <v>0.99403578528827041</v>
      </c>
      <c r="I364" s="222"/>
      <c r="J364" s="130"/>
      <c r="K364" s="223"/>
      <c r="L364" s="222"/>
      <c r="M364" s="130"/>
      <c r="N364" s="223"/>
      <c r="O364" s="222">
        <v>0.23076923076923078</v>
      </c>
      <c r="P364" s="130">
        <v>0</v>
      </c>
      <c r="Q364" s="223">
        <v>1.9880715705765406E-3</v>
      </c>
      <c r="R364" s="222"/>
      <c r="S364" s="130"/>
      <c r="T364" s="223"/>
      <c r="U364" s="222">
        <v>0.46153846153846156</v>
      </c>
      <c r="V364" s="223">
        <v>3.9761431411530811E-3</v>
      </c>
      <c r="W364" s="222">
        <v>0</v>
      </c>
      <c r="X364" s="130">
        <v>0</v>
      </c>
      <c r="Y364" s="223">
        <v>0</v>
      </c>
    </row>
    <row r="365" spans="2:25" s="4" customFormat="1" ht="15" hidden="1" customHeight="1" outlineLevel="1" x14ac:dyDescent="0.25">
      <c r="B365" s="52" t="s">
        <v>85</v>
      </c>
      <c r="C365" s="222">
        <v>1</v>
      </c>
      <c r="D365" s="130">
        <v>1</v>
      </c>
      <c r="E365" s="223">
        <v>1</v>
      </c>
      <c r="F365" s="222">
        <v>0.80645161290322576</v>
      </c>
      <c r="G365" s="130">
        <v>0.99627791563275436</v>
      </c>
      <c r="H365" s="223">
        <v>0.99269628727936698</v>
      </c>
      <c r="I365" s="222"/>
      <c r="J365" s="130"/>
      <c r="K365" s="223"/>
      <c r="L365" s="222"/>
      <c r="M365" s="130"/>
      <c r="N365" s="223"/>
      <c r="O365" s="222">
        <v>0.12903225806451613</v>
      </c>
      <c r="P365" s="130">
        <v>3.7220843672456576E-3</v>
      </c>
      <c r="Q365" s="223">
        <v>6.0864272671941567E-3</v>
      </c>
      <c r="R365" s="222"/>
      <c r="S365" s="130"/>
      <c r="T365" s="223"/>
      <c r="U365" s="222">
        <v>6.4516129032258063E-2</v>
      </c>
      <c r="V365" s="223">
        <v>1.2172854534388314E-3</v>
      </c>
      <c r="W365" s="222">
        <v>0</v>
      </c>
      <c r="X365" s="130">
        <v>0</v>
      </c>
      <c r="Y365" s="223">
        <v>0</v>
      </c>
    </row>
    <row r="366" spans="2:25" s="4" customFormat="1" ht="15" hidden="1" customHeight="1" outlineLevel="1" x14ac:dyDescent="0.25">
      <c r="B366" s="52" t="s">
        <v>86</v>
      </c>
      <c r="C366" s="222">
        <v>1</v>
      </c>
      <c r="D366" s="130">
        <v>1</v>
      </c>
      <c r="E366" s="223">
        <v>1</v>
      </c>
      <c r="F366" s="222">
        <v>0.38095238095238093</v>
      </c>
      <c r="G366" s="130">
        <v>0.98763825634352631</v>
      </c>
      <c r="H366" s="223">
        <v>0.97946084724005134</v>
      </c>
      <c r="I366" s="222"/>
      <c r="J366" s="130"/>
      <c r="K366" s="223"/>
      <c r="L366" s="222"/>
      <c r="M366" s="130"/>
      <c r="N366" s="223"/>
      <c r="O366" s="222">
        <v>0.19047619047619047</v>
      </c>
      <c r="P366" s="130">
        <v>1.2361743656473649E-2</v>
      </c>
      <c r="Q366" s="223">
        <v>1.4762516046213094E-2</v>
      </c>
      <c r="R366" s="222"/>
      <c r="S366" s="130"/>
      <c r="T366" s="223"/>
      <c r="U366" s="222">
        <v>0.42857142857142855</v>
      </c>
      <c r="V366" s="223">
        <v>5.7766367137355584E-3</v>
      </c>
      <c r="W366" s="222">
        <v>0</v>
      </c>
      <c r="X366" s="130">
        <v>0</v>
      </c>
      <c r="Y366" s="223">
        <v>0</v>
      </c>
    </row>
    <row r="367" spans="2:25" s="4" customFormat="1" ht="15" hidden="1" customHeight="1" outlineLevel="1" x14ac:dyDescent="0.25">
      <c r="B367" s="52" t="s">
        <v>87</v>
      </c>
      <c r="C367" s="222">
        <v>1</v>
      </c>
      <c r="D367" s="130">
        <v>1</v>
      </c>
      <c r="E367" s="223">
        <v>1</v>
      </c>
      <c r="F367" s="222">
        <v>0.58031959629941132</v>
      </c>
      <c r="G367" s="130">
        <v>0.82234957020057309</v>
      </c>
      <c r="H367" s="223">
        <v>0.76084633468689888</v>
      </c>
      <c r="I367" s="222"/>
      <c r="J367" s="130"/>
      <c r="K367" s="223"/>
      <c r="L367" s="222"/>
      <c r="M367" s="130"/>
      <c r="N367" s="223"/>
      <c r="O367" s="222">
        <v>0.41042893187552565</v>
      </c>
      <c r="P367" s="130">
        <v>0.17765042979942694</v>
      </c>
      <c r="Q367" s="223">
        <v>0.23680273562727078</v>
      </c>
      <c r="R367" s="222"/>
      <c r="S367" s="130"/>
      <c r="T367" s="223"/>
      <c r="U367" s="222">
        <v>7.569386038687973E-3</v>
      </c>
      <c r="V367" s="223">
        <v>1.9234879247702502E-3</v>
      </c>
      <c r="W367" s="222">
        <v>1.6820857863751051E-3</v>
      </c>
      <c r="X367" s="130">
        <v>0</v>
      </c>
      <c r="Y367" s="223">
        <v>4.2744176106005556E-4</v>
      </c>
    </row>
    <row r="368" spans="2:25" s="4" customFormat="1" ht="15" hidden="1" customHeight="1" outlineLevel="1" x14ac:dyDescent="0.25">
      <c r="B368" s="52" t="s">
        <v>88</v>
      </c>
      <c r="C368" s="222">
        <v>1</v>
      </c>
      <c r="D368" s="130">
        <v>1</v>
      </c>
      <c r="E368" s="223">
        <v>1</v>
      </c>
      <c r="F368" s="222">
        <v>0.53415722622725714</v>
      </c>
      <c r="G368" s="130">
        <v>0.79148428173497809</v>
      </c>
      <c r="H368" s="223">
        <v>0.69706512155183276</v>
      </c>
      <c r="I368" s="222"/>
      <c r="J368" s="130"/>
      <c r="K368" s="223"/>
      <c r="L368" s="222"/>
      <c r="M368" s="130"/>
      <c r="N368" s="223"/>
      <c r="O368" s="222">
        <v>0.30518365945760384</v>
      </c>
      <c r="P368" s="130">
        <v>0.20115399920413848</v>
      </c>
      <c r="Q368" s="223">
        <v>0.2393248519964731</v>
      </c>
      <c r="R368" s="222"/>
      <c r="S368" s="130"/>
      <c r="T368" s="223"/>
      <c r="U368" s="222">
        <v>3.4328870580157913E-3</v>
      </c>
      <c r="V368" s="223">
        <v>1.2596044841919638E-3</v>
      </c>
      <c r="W368" s="222">
        <v>3.4328870580157915E-4</v>
      </c>
      <c r="X368" s="130">
        <v>0</v>
      </c>
      <c r="Y368" s="223">
        <v>1.2596044841919638E-4</v>
      </c>
    </row>
    <row r="369" spans="2:25" s="4" customFormat="1" ht="15" hidden="1" customHeight="1" outlineLevel="1" x14ac:dyDescent="0.25">
      <c r="B369" s="52" t="s">
        <v>89</v>
      </c>
      <c r="C369" s="222">
        <v>1</v>
      </c>
      <c r="D369" s="130">
        <v>1</v>
      </c>
      <c r="E369" s="223">
        <v>1</v>
      </c>
      <c r="F369" s="222">
        <v>0.83591205211726383</v>
      </c>
      <c r="G369" s="130">
        <v>0.79414712367207863</v>
      </c>
      <c r="H369" s="223">
        <v>0.80792478173270654</v>
      </c>
      <c r="I369" s="222"/>
      <c r="J369" s="130"/>
      <c r="K369" s="223"/>
      <c r="L369" s="222"/>
      <c r="M369" s="130"/>
      <c r="N369" s="223"/>
      <c r="O369" s="222">
        <v>0.33306188925081431</v>
      </c>
      <c r="P369" s="130">
        <v>0.21326919222289037</v>
      </c>
      <c r="Q369" s="223">
        <v>0.25278710543989252</v>
      </c>
      <c r="R369" s="222"/>
      <c r="S369" s="130"/>
      <c r="T369" s="223"/>
      <c r="U369" s="222">
        <v>1.7100977198697069E-2</v>
      </c>
      <c r="V369" s="223">
        <v>5.641370047011417E-3</v>
      </c>
      <c r="W369" s="222">
        <v>0</v>
      </c>
      <c r="X369" s="130">
        <v>0</v>
      </c>
      <c r="Y369" s="223">
        <v>0</v>
      </c>
    </row>
    <row r="370" spans="2:25" s="4" customFormat="1" ht="15.75" collapsed="1" x14ac:dyDescent="0.25">
      <c r="B370" s="64">
        <v>1991</v>
      </c>
      <c r="C370" s="224">
        <v>1</v>
      </c>
      <c r="D370" s="87">
        <v>1</v>
      </c>
      <c r="E370" s="225">
        <v>1</v>
      </c>
      <c r="F370" s="224">
        <v>0.66489814632868283</v>
      </c>
      <c r="G370" s="87">
        <v>0.84119875108767983</v>
      </c>
      <c r="H370" s="225">
        <v>0.79166743342963874</v>
      </c>
      <c r="I370" s="224"/>
      <c r="J370" s="87"/>
      <c r="K370" s="225"/>
      <c r="L370" s="224"/>
      <c r="M370" s="87"/>
      <c r="N370" s="225"/>
      <c r="O370" s="224">
        <v>0.30464400340603914</v>
      </c>
      <c r="P370" s="87">
        <v>0.15867328658442956</v>
      </c>
      <c r="Q370" s="225">
        <v>0.19968348024511878</v>
      </c>
      <c r="R370" s="224"/>
      <c r="S370" s="87"/>
      <c r="T370" s="225"/>
      <c r="U370" s="224">
        <v>3.0261348005502064E-2</v>
      </c>
      <c r="V370" s="225">
        <v>8.501867834600026E-3</v>
      </c>
      <c r="W370" s="224">
        <v>1.9650225977598743E-4</v>
      </c>
      <c r="X370" s="87">
        <v>1.2796232789066898E-4</v>
      </c>
      <c r="Y370" s="225">
        <v>1.4721849064242468E-4</v>
      </c>
    </row>
    <row r="371" spans="2:25" s="4" customFormat="1" ht="15" hidden="1" customHeight="1" outlineLevel="1" x14ac:dyDescent="0.25">
      <c r="B371" s="52" t="s">
        <v>78</v>
      </c>
      <c r="C371" s="222">
        <v>1</v>
      </c>
      <c r="D371" s="130">
        <v>1</v>
      </c>
      <c r="E371" s="223">
        <v>1</v>
      </c>
      <c r="F371" s="222">
        <v>0.69038461538461537</v>
      </c>
      <c r="G371" s="130">
        <v>0.85160301744460165</v>
      </c>
      <c r="H371" s="223">
        <v>0.803200263939294</v>
      </c>
      <c r="I371" s="222"/>
      <c r="J371" s="130"/>
      <c r="K371" s="223"/>
      <c r="L371" s="222"/>
      <c r="M371" s="130"/>
      <c r="N371" s="223"/>
      <c r="O371" s="222">
        <v>0.28104395604395604</v>
      </c>
      <c r="P371" s="130">
        <v>0.1478076379066478</v>
      </c>
      <c r="Q371" s="223">
        <v>0.18780930386011219</v>
      </c>
      <c r="R371" s="222"/>
      <c r="S371" s="130"/>
      <c r="T371" s="223"/>
      <c r="U371" s="222">
        <v>2.8571428571428571E-2</v>
      </c>
      <c r="V371" s="223">
        <v>8.5780270537776319E-3</v>
      </c>
      <c r="W371" s="222">
        <v>0</v>
      </c>
      <c r="X371" s="130">
        <v>5.8934464875058938E-4</v>
      </c>
      <c r="Y371" s="223">
        <v>4.1240514681623226E-4</v>
      </c>
    </row>
    <row r="372" spans="2:25" s="4" customFormat="1" ht="15" hidden="1" customHeight="1" outlineLevel="1" x14ac:dyDescent="0.25">
      <c r="B372" s="52" t="s">
        <v>79</v>
      </c>
      <c r="C372" s="222">
        <v>1</v>
      </c>
      <c r="D372" s="130">
        <v>1</v>
      </c>
      <c r="E372" s="223">
        <v>1</v>
      </c>
      <c r="F372" s="222">
        <v>0.70476791916640358</v>
      </c>
      <c r="G372" s="130">
        <v>0.83831332030159178</v>
      </c>
      <c r="H372" s="223">
        <v>0.7973666376222287</v>
      </c>
      <c r="I372" s="222"/>
      <c r="J372" s="130"/>
      <c r="K372" s="223"/>
      <c r="L372" s="222"/>
      <c r="M372" s="130"/>
      <c r="N372" s="223"/>
      <c r="O372" s="222">
        <v>0.29270603094411113</v>
      </c>
      <c r="P372" s="130">
        <v>0.16168667969840828</v>
      </c>
      <c r="Q372" s="223">
        <v>0.201858844031368</v>
      </c>
      <c r="R372" s="222"/>
      <c r="S372" s="130"/>
      <c r="T372" s="223"/>
      <c r="U372" s="222">
        <v>2.5260498894853173E-3</v>
      </c>
      <c r="V372" s="223">
        <v>7.7451834640333047E-4</v>
      </c>
      <c r="W372" s="222">
        <v>0</v>
      </c>
      <c r="X372" s="130">
        <v>0</v>
      </c>
      <c r="Y372" s="223">
        <v>0</v>
      </c>
    </row>
    <row r="373" spans="2:25" s="4" customFormat="1" ht="15" hidden="1" customHeight="1" outlineLevel="1" x14ac:dyDescent="0.25">
      <c r="B373" s="52" t="s">
        <v>80</v>
      </c>
      <c r="C373" s="222">
        <v>1</v>
      </c>
      <c r="D373" s="130">
        <v>1</v>
      </c>
      <c r="E373" s="223">
        <v>1</v>
      </c>
      <c r="F373" s="222">
        <v>0.69177631578947374</v>
      </c>
      <c r="G373" s="130">
        <v>0.79584273283918783</v>
      </c>
      <c r="H373" s="223">
        <v>0.76162664936188618</v>
      </c>
      <c r="I373" s="222"/>
      <c r="J373" s="130"/>
      <c r="K373" s="223"/>
      <c r="L373" s="222"/>
      <c r="M373" s="130"/>
      <c r="N373" s="223"/>
      <c r="O373" s="222">
        <v>0.30460526315789471</v>
      </c>
      <c r="P373" s="130">
        <v>0.20302932645826618</v>
      </c>
      <c r="Q373" s="223">
        <v>0.23642656283798399</v>
      </c>
      <c r="R373" s="222"/>
      <c r="S373" s="130"/>
      <c r="T373" s="223"/>
      <c r="U373" s="222">
        <v>3.6184210526315789E-3</v>
      </c>
      <c r="V373" s="223">
        <v>1.1897036556348692E-3</v>
      </c>
      <c r="W373" s="222">
        <v>0</v>
      </c>
      <c r="X373" s="130">
        <v>1.1279407025459234E-3</v>
      </c>
      <c r="Y373" s="223">
        <v>7.5708414449491667E-4</v>
      </c>
    </row>
    <row r="374" spans="2:25" s="4" customFormat="1" ht="15" hidden="1" customHeight="1" outlineLevel="1" x14ac:dyDescent="0.25">
      <c r="B374" s="52" t="s">
        <v>81</v>
      </c>
      <c r="C374" s="222">
        <v>1</v>
      </c>
      <c r="D374" s="130">
        <v>1</v>
      </c>
      <c r="E374" s="223">
        <v>1</v>
      </c>
      <c r="F374" s="222">
        <v>0.76585747846515273</v>
      </c>
      <c r="G374" s="130">
        <v>0.83628841607565008</v>
      </c>
      <c r="H374" s="223">
        <v>0.80599528460761194</v>
      </c>
      <c r="I374" s="222"/>
      <c r="J374" s="130"/>
      <c r="K374" s="223"/>
      <c r="L374" s="222"/>
      <c r="M374" s="130"/>
      <c r="N374" s="223"/>
      <c r="O374" s="222">
        <v>0.18010963194988253</v>
      </c>
      <c r="P374" s="130">
        <v>0.16371158392434987</v>
      </c>
      <c r="Q374" s="223">
        <v>0.17076456719434152</v>
      </c>
      <c r="R374" s="222"/>
      <c r="S374" s="130"/>
      <c r="T374" s="223"/>
      <c r="U374" s="222">
        <v>5.4032889584964758E-2</v>
      </c>
      <c r="V374" s="223">
        <v>2.3240148198046481E-2</v>
      </c>
      <c r="W374" s="222">
        <v>0</v>
      </c>
      <c r="X374" s="130">
        <v>0</v>
      </c>
      <c r="Y374" s="223">
        <v>0</v>
      </c>
    </row>
    <row r="375" spans="2:25" s="4" customFormat="1" ht="15" hidden="1" customHeight="1" outlineLevel="1" x14ac:dyDescent="0.25">
      <c r="B375" s="52" t="s">
        <v>82</v>
      </c>
      <c r="C375" s="222">
        <v>1</v>
      </c>
      <c r="D375" s="130">
        <v>1</v>
      </c>
      <c r="E375" s="223">
        <v>1</v>
      </c>
      <c r="F375" s="222">
        <v>0.30769230769230771</v>
      </c>
      <c r="G375" s="130">
        <v>0.99429037520391517</v>
      </c>
      <c r="H375" s="223">
        <v>0.98708635996771588</v>
      </c>
      <c r="I375" s="222"/>
      <c r="J375" s="130"/>
      <c r="K375" s="223"/>
      <c r="L375" s="222"/>
      <c r="M375" s="130"/>
      <c r="N375" s="223"/>
      <c r="O375" s="222">
        <v>0.23076923076923078</v>
      </c>
      <c r="P375" s="130">
        <v>2.4469820554649264E-3</v>
      </c>
      <c r="Q375" s="223">
        <v>4.8426150121065378E-3</v>
      </c>
      <c r="R375" s="222"/>
      <c r="S375" s="130"/>
      <c r="T375" s="223"/>
      <c r="U375" s="222">
        <v>0.46153846153846156</v>
      </c>
      <c r="V375" s="223">
        <v>4.8426150121065378E-3</v>
      </c>
      <c r="W375" s="222">
        <v>0</v>
      </c>
      <c r="X375" s="130">
        <v>3.2626427406199023E-3</v>
      </c>
      <c r="Y375" s="223">
        <v>3.2284100080710249E-3</v>
      </c>
    </row>
    <row r="376" spans="2:25" s="4" customFormat="1" ht="15" hidden="1" customHeight="1" outlineLevel="1" x14ac:dyDescent="0.25">
      <c r="B376" s="52" t="s">
        <v>83</v>
      </c>
      <c r="C376" s="222">
        <v>1</v>
      </c>
      <c r="D376" s="130">
        <v>1</v>
      </c>
      <c r="E376" s="223">
        <v>1</v>
      </c>
      <c r="F376" s="222">
        <v>0.42857142857142855</v>
      </c>
      <c r="G376" s="130">
        <v>0.98608695652173917</v>
      </c>
      <c r="H376" s="223">
        <v>0.97938144329896903</v>
      </c>
      <c r="I376" s="222"/>
      <c r="J376" s="130"/>
      <c r="K376" s="223"/>
      <c r="L376" s="222"/>
      <c r="M376" s="130"/>
      <c r="N376" s="223"/>
      <c r="O376" s="222">
        <v>0.5</v>
      </c>
      <c r="P376" s="130">
        <v>1.391304347826087E-2</v>
      </c>
      <c r="Q376" s="223">
        <v>1.9759450171821305E-2</v>
      </c>
      <c r="R376" s="222"/>
      <c r="S376" s="130"/>
      <c r="T376" s="223"/>
      <c r="U376" s="222">
        <v>7.1428571428571425E-2</v>
      </c>
      <c r="V376" s="223">
        <v>8.5910652920962198E-4</v>
      </c>
      <c r="W376" s="222">
        <v>0</v>
      </c>
      <c r="X376" s="130">
        <v>0</v>
      </c>
      <c r="Y376" s="223">
        <v>0</v>
      </c>
    </row>
    <row r="377" spans="2:25" s="4" customFormat="1" ht="15" hidden="1" customHeight="1" outlineLevel="1" x14ac:dyDescent="0.25">
      <c r="B377" s="52" t="s">
        <v>84</v>
      </c>
      <c r="C377" s="222">
        <v>1</v>
      </c>
      <c r="D377" s="130">
        <v>1</v>
      </c>
      <c r="E377" s="223">
        <v>1</v>
      </c>
      <c r="F377" s="222">
        <v>0.42857142857142855</v>
      </c>
      <c r="G377" s="130">
        <v>0.99773242630385484</v>
      </c>
      <c r="H377" s="223">
        <v>0.99548277809147379</v>
      </c>
      <c r="I377" s="222"/>
      <c r="J377" s="130"/>
      <c r="K377" s="223"/>
      <c r="L377" s="222"/>
      <c r="M377" s="130"/>
      <c r="N377" s="223"/>
      <c r="O377" s="222">
        <v>0.2857142857142857</v>
      </c>
      <c r="P377" s="130">
        <v>2.2675736961451248E-3</v>
      </c>
      <c r="Q377" s="223">
        <v>3.3879164313946925E-3</v>
      </c>
      <c r="R377" s="222"/>
      <c r="S377" s="130"/>
      <c r="T377" s="223"/>
      <c r="U377" s="222">
        <v>0</v>
      </c>
      <c r="V377" s="223">
        <v>0</v>
      </c>
      <c r="W377" s="222">
        <v>0.2857142857142857</v>
      </c>
      <c r="X377" s="130">
        <v>0</v>
      </c>
      <c r="Y377" s="223">
        <v>1.129305477131564E-3</v>
      </c>
    </row>
    <row r="378" spans="2:25" s="4" customFormat="1" ht="15" hidden="1" customHeight="1" outlineLevel="1" x14ac:dyDescent="0.25">
      <c r="B378" s="52" t="s">
        <v>85</v>
      </c>
      <c r="C378" s="222">
        <v>1</v>
      </c>
      <c r="D378" s="130">
        <v>1</v>
      </c>
      <c r="E378" s="223">
        <v>1</v>
      </c>
      <c r="F378" s="222">
        <v>0.47058823529411764</v>
      </c>
      <c r="G378" s="130">
        <v>0.99744245524296671</v>
      </c>
      <c r="H378" s="223">
        <v>0.98991596638655466</v>
      </c>
      <c r="I378" s="222"/>
      <c r="J378" s="130"/>
      <c r="K378" s="223"/>
      <c r="L378" s="222"/>
      <c r="M378" s="130"/>
      <c r="N378" s="223"/>
      <c r="O378" s="222">
        <v>0.47058823529411764</v>
      </c>
      <c r="P378" s="130">
        <v>2.5575447570332483E-3</v>
      </c>
      <c r="Q378" s="223">
        <v>9.2436974789915968E-3</v>
      </c>
      <c r="R378" s="222"/>
      <c r="S378" s="130"/>
      <c r="T378" s="223"/>
      <c r="U378" s="222">
        <v>5.8823529411764705E-2</v>
      </c>
      <c r="V378" s="223">
        <v>8.4033613445378156E-4</v>
      </c>
      <c r="W378" s="222">
        <v>0</v>
      </c>
      <c r="X378" s="130">
        <v>0</v>
      </c>
      <c r="Y378" s="223">
        <v>0</v>
      </c>
    </row>
    <row r="379" spans="2:25" s="4" customFormat="1" ht="15" hidden="1" customHeight="1" outlineLevel="1" x14ac:dyDescent="0.25">
      <c r="B379" s="52" t="s">
        <v>86</v>
      </c>
      <c r="C379" s="222">
        <v>1</v>
      </c>
      <c r="D379" s="130">
        <v>1</v>
      </c>
      <c r="E379" s="223">
        <v>1</v>
      </c>
      <c r="F379" s="222">
        <v>0.2857142857142857</v>
      </c>
      <c r="G379" s="130">
        <v>0.99395161290322576</v>
      </c>
      <c r="H379" s="223">
        <v>0.96518375241779497</v>
      </c>
      <c r="I379" s="222"/>
      <c r="J379" s="130"/>
      <c r="K379" s="223"/>
      <c r="L379" s="222"/>
      <c r="M379" s="130"/>
      <c r="N379" s="223"/>
      <c r="O379" s="222">
        <v>0.6428571428571429</v>
      </c>
      <c r="P379" s="130">
        <v>3.0241935483870967E-3</v>
      </c>
      <c r="Q379" s="223">
        <v>2.9013539651837523E-2</v>
      </c>
      <c r="R379" s="222"/>
      <c r="S379" s="130"/>
      <c r="T379" s="223"/>
      <c r="U379" s="222">
        <v>7.1428571428571425E-2</v>
      </c>
      <c r="V379" s="223">
        <v>2.9013539651837525E-3</v>
      </c>
      <c r="W379" s="222">
        <v>0</v>
      </c>
      <c r="X379" s="130">
        <v>3.0241935483870967E-3</v>
      </c>
      <c r="Y379" s="223">
        <v>2.9013539651837525E-3</v>
      </c>
    </row>
    <row r="380" spans="2:25" s="4" customFormat="1" ht="15" hidden="1" customHeight="1" outlineLevel="1" x14ac:dyDescent="0.25">
      <c r="B380" s="52" t="s">
        <v>87</v>
      </c>
      <c r="C380" s="222">
        <v>1</v>
      </c>
      <c r="D380" s="130">
        <v>1</v>
      </c>
      <c r="E380" s="223">
        <v>1</v>
      </c>
      <c r="F380" s="222">
        <v>0.61498439125910509</v>
      </c>
      <c r="G380" s="130">
        <v>0.79611265370884565</v>
      </c>
      <c r="H380" s="223">
        <v>0.74612291786329699</v>
      </c>
      <c r="I380" s="222"/>
      <c r="J380" s="130"/>
      <c r="K380" s="223"/>
      <c r="L380" s="222"/>
      <c r="M380" s="130"/>
      <c r="N380" s="223"/>
      <c r="O380" s="222">
        <v>0.29448491155046824</v>
      </c>
      <c r="P380" s="130">
        <v>0.20269734232447442</v>
      </c>
      <c r="Q380" s="223">
        <v>0.22802986789201607</v>
      </c>
      <c r="R380" s="222"/>
      <c r="S380" s="130"/>
      <c r="T380" s="223"/>
      <c r="U380" s="222">
        <v>9.053069719042664E-2</v>
      </c>
      <c r="V380" s="223">
        <v>2.4985640436530728E-2</v>
      </c>
      <c r="W380" s="222">
        <v>0</v>
      </c>
      <c r="X380" s="130">
        <v>1.1900039666798889E-3</v>
      </c>
      <c r="Y380" s="223">
        <v>8.6157380815623207E-4</v>
      </c>
    </row>
    <row r="381" spans="2:25" s="4" customFormat="1" ht="15" hidden="1" customHeight="1" outlineLevel="1" x14ac:dyDescent="0.25">
      <c r="B381" s="52" t="s">
        <v>88</v>
      </c>
      <c r="C381" s="222">
        <v>1</v>
      </c>
      <c r="D381" s="130">
        <v>1</v>
      </c>
      <c r="E381" s="223">
        <v>1</v>
      </c>
      <c r="F381" s="222">
        <v>0.65858585858585861</v>
      </c>
      <c r="G381" s="130">
        <v>0.77945619335347427</v>
      </c>
      <c r="H381" s="223">
        <v>0.73532015343759216</v>
      </c>
      <c r="I381" s="222"/>
      <c r="J381" s="130"/>
      <c r="K381" s="223"/>
      <c r="L381" s="222"/>
      <c r="M381" s="130"/>
      <c r="N381" s="223"/>
      <c r="O381" s="222">
        <v>0.29939393939393938</v>
      </c>
      <c r="P381" s="130">
        <v>0.22054380664652568</v>
      </c>
      <c r="Q381" s="223">
        <v>0.24933608734139864</v>
      </c>
      <c r="R381" s="222"/>
      <c r="S381" s="130"/>
      <c r="T381" s="223"/>
      <c r="U381" s="222">
        <v>4.1616161616161614E-2</v>
      </c>
      <c r="V381" s="223">
        <v>1.5196223074653291E-2</v>
      </c>
      <c r="W381" s="222">
        <v>4.0404040404040404E-4</v>
      </c>
      <c r="X381" s="130">
        <v>0</v>
      </c>
      <c r="Y381" s="223">
        <v>1.4753614635585718E-4</v>
      </c>
    </row>
    <row r="382" spans="2:25" s="4" customFormat="1" ht="15" hidden="1" customHeight="1" outlineLevel="1" x14ac:dyDescent="0.25">
      <c r="B382" s="52" t="s">
        <v>89</v>
      </c>
      <c r="C382" s="222">
        <v>1</v>
      </c>
      <c r="D382" s="130">
        <v>1</v>
      </c>
      <c r="E382" s="223">
        <v>1</v>
      </c>
      <c r="F382" s="222">
        <v>0.6536351165980796</v>
      </c>
      <c r="G382" s="130">
        <v>0.79321561338289959</v>
      </c>
      <c r="H382" s="223">
        <v>0.73684210526315785</v>
      </c>
      <c r="I382" s="222"/>
      <c r="J382" s="130"/>
      <c r="K382" s="223"/>
      <c r="L382" s="222"/>
      <c r="M382" s="130"/>
      <c r="N382" s="223"/>
      <c r="O382" s="222">
        <v>0.33333333333333331</v>
      </c>
      <c r="P382" s="130">
        <v>0.20678438661710039</v>
      </c>
      <c r="Q382" s="223">
        <v>0.25789473684210529</v>
      </c>
      <c r="R382" s="222"/>
      <c r="S382" s="130"/>
      <c r="T382" s="223"/>
      <c r="U382" s="222">
        <v>1.2002743484224965E-2</v>
      </c>
      <c r="V382" s="223">
        <v>4.8476454293628806E-3</v>
      </c>
      <c r="W382" s="222">
        <v>1.02880658436214E-3</v>
      </c>
      <c r="X382" s="130">
        <v>0</v>
      </c>
      <c r="Y382" s="223">
        <v>4.155124653739612E-4</v>
      </c>
    </row>
    <row r="383" spans="2:25" s="4" customFormat="1" ht="15.75" collapsed="1" x14ac:dyDescent="0.25">
      <c r="B383" s="64">
        <v>1990</v>
      </c>
      <c r="C383" s="224">
        <v>1</v>
      </c>
      <c r="D383" s="87">
        <v>1</v>
      </c>
      <c r="E383" s="225">
        <v>1</v>
      </c>
      <c r="F383" s="224">
        <v>0.68222437247424439</v>
      </c>
      <c r="G383" s="87">
        <v>0.84503501964516681</v>
      </c>
      <c r="H383" s="225">
        <v>0.79617736480716017</v>
      </c>
      <c r="I383" s="224"/>
      <c r="J383" s="87"/>
      <c r="K383" s="225"/>
      <c r="L383" s="224"/>
      <c r="M383" s="87"/>
      <c r="N383" s="225"/>
      <c r="O383" s="224">
        <v>0.29307302635323579</v>
      </c>
      <c r="P383" s="87">
        <v>0.15442809380872197</v>
      </c>
      <c r="Q383" s="225">
        <v>0.19603388788303214</v>
      </c>
      <c r="R383" s="224"/>
      <c r="S383" s="87"/>
      <c r="T383" s="225"/>
      <c r="U383" s="224">
        <v>2.4361090557231489E-2</v>
      </c>
      <c r="V383" s="225">
        <v>7.3104908960475523E-3</v>
      </c>
      <c r="W383" s="224">
        <v>3.4151061528829189E-4</v>
      </c>
      <c r="X383" s="87">
        <v>5.3688654611123315E-4</v>
      </c>
      <c r="Y383" s="225">
        <v>4.7825641376012022E-4</v>
      </c>
    </row>
    <row r="384" spans="2:25" s="4" customFormat="1" ht="15" hidden="1" customHeight="1" outlineLevel="1" x14ac:dyDescent="0.25">
      <c r="B384" s="52" t="s">
        <v>78</v>
      </c>
      <c r="C384" s="222">
        <v>1</v>
      </c>
      <c r="D384" s="130">
        <v>1</v>
      </c>
      <c r="E384" s="223">
        <v>1</v>
      </c>
      <c r="F384" s="222">
        <v>0.74670719351570414</v>
      </c>
      <c r="G384" s="130">
        <v>0.85522463402322058</v>
      </c>
      <c r="H384" s="223">
        <v>0.82429798599581316</v>
      </c>
      <c r="I384" s="222"/>
      <c r="J384" s="130"/>
      <c r="K384" s="223"/>
      <c r="L384" s="222"/>
      <c r="M384" s="130"/>
      <c r="N384" s="223"/>
      <c r="O384" s="222">
        <v>0.24924012158054712</v>
      </c>
      <c r="P384" s="130">
        <v>0.1447753659767794</v>
      </c>
      <c r="Q384" s="223">
        <v>0.17454702952429077</v>
      </c>
      <c r="R384" s="222"/>
      <c r="S384" s="130"/>
      <c r="T384" s="223"/>
      <c r="U384" s="222">
        <v>4.0526849037487338E-3</v>
      </c>
      <c r="V384" s="223">
        <v>1.1549844798960515E-3</v>
      </c>
      <c r="W384" s="222">
        <v>0</v>
      </c>
      <c r="X384" s="130">
        <v>0</v>
      </c>
      <c r="Y384" s="223">
        <v>0</v>
      </c>
    </row>
    <row r="385" spans="2:25" s="4" customFormat="1" ht="15" hidden="1" customHeight="1" outlineLevel="1" x14ac:dyDescent="0.25">
      <c r="B385" s="52" t="s">
        <v>79</v>
      </c>
      <c r="C385" s="222">
        <v>1</v>
      </c>
      <c r="D385" s="130">
        <v>1</v>
      </c>
      <c r="E385" s="223">
        <v>1</v>
      </c>
      <c r="F385" s="222">
        <v>0.66543490619670265</v>
      </c>
      <c r="G385" s="130">
        <v>0.8499738630423419</v>
      </c>
      <c r="H385" s="223">
        <v>0.79185317815577438</v>
      </c>
      <c r="I385" s="222"/>
      <c r="J385" s="130"/>
      <c r="K385" s="223"/>
      <c r="L385" s="222"/>
      <c r="M385" s="130"/>
      <c r="N385" s="223"/>
      <c r="O385" s="222">
        <v>0.33257532689027858</v>
      </c>
      <c r="P385" s="130">
        <v>0.15002613695765812</v>
      </c>
      <c r="Q385" s="223">
        <v>0.20752014324082363</v>
      </c>
      <c r="R385" s="222"/>
      <c r="S385" s="130"/>
      <c r="T385" s="223"/>
      <c r="U385" s="222">
        <v>1.1370096645821489E-3</v>
      </c>
      <c r="V385" s="223">
        <v>3.5810205908683976E-4</v>
      </c>
      <c r="W385" s="222">
        <v>8.5275724843661166E-4</v>
      </c>
      <c r="X385" s="130">
        <v>0</v>
      </c>
      <c r="Y385" s="223">
        <v>2.6857654431512983E-4</v>
      </c>
    </row>
    <row r="386" spans="2:25" s="4" customFormat="1" ht="15" hidden="1" customHeight="1" outlineLevel="1" x14ac:dyDescent="0.25">
      <c r="B386" s="52" t="s">
        <v>80</v>
      </c>
      <c r="C386" s="222">
        <v>1</v>
      </c>
      <c r="D386" s="130">
        <v>1</v>
      </c>
      <c r="E386" s="223">
        <v>1</v>
      </c>
      <c r="F386" s="222">
        <v>0.63848562482208937</v>
      </c>
      <c r="G386" s="130">
        <v>0.83737780333525014</v>
      </c>
      <c r="H386" s="223">
        <v>0.78014416775884665</v>
      </c>
      <c r="I386" s="222"/>
      <c r="J386" s="130"/>
      <c r="K386" s="223"/>
      <c r="L386" s="222"/>
      <c r="M386" s="130"/>
      <c r="N386" s="223"/>
      <c r="O386" s="222">
        <v>0.35838314830629092</v>
      </c>
      <c r="P386" s="130">
        <v>0.16262219666474986</v>
      </c>
      <c r="Q386" s="223">
        <v>0.21895478374836172</v>
      </c>
      <c r="R386" s="222"/>
      <c r="S386" s="130"/>
      <c r="T386" s="223"/>
      <c r="U386" s="222">
        <v>3.1312268716196983E-3</v>
      </c>
      <c r="V386" s="223">
        <v>9.0104849279161209E-4</v>
      </c>
      <c r="W386" s="222">
        <v>0</v>
      </c>
      <c r="X386" s="130">
        <v>0</v>
      </c>
      <c r="Y386" s="223">
        <v>0</v>
      </c>
    </row>
    <row r="387" spans="2:25" s="4" customFormat="1" ht="15" hidden="1" customHeight="1" outlineLevel="1" x14ac:dyDescent="0.25">
      <c r="B387" s="52" t="s">
        <v>81</v>
      </c>
      <c r="C387" s="222">
        <v>1</v>
      </c>
      <c r="D387" s="130">
        <v>1</v>
      </c>
      <c r="E387" s="223">
        <v>1</v>
      </c>
      <c r="F387" s="222">
        <v>0.66905286343612336</v>
      </c>
      <c r="G387" s="130">
        <v>0.81762970674995661</v>
      </c>
      <c r="H387" s="223">
        <v>0.78202929146325373</v>
      </c>
      <c r="I387" s="222"/>
      <c r="J387" s="130"/>
      <c r="K387" s="223"/>
      <c r="L387" s="222"/>
      <c r="M387" s="130"/>
      <c r="N387" s="223"/>
      <c r="O387" s="222">
        <v>0.32378854625550663</v>
      </c>
      <c r="P387" s="130">
        <v>0.18237029325004339</v>
      </c>
      <c r="Q387" s="223">
        <v>0.21625544267053701</v>
      </c>
      <c r="R387" s="222"/>
      <c r="S387" s="130"/>
      <c r="T387" s="223"/>
      <c r="U387" s="222">
        <v>7.1585903083700442E-3</v>
      </c>
      <c r="V387" s="223">
        <v>1.7152658662092624E-3</v>
      </c>
      <c r="W387" s="222">
        <v>0</v>
      </c>
      <c r="X387" s="130">
        <v>0</v>
      </c>
      <c r="Y387" s="223">
        <v>0</v>
      </c>
    </row>
    <row r="388" spans="2:25" s="4" customFormat="1" ht="15" hidden="1" customHeight="1" outlineLevel="1" x14ac:dyDescent="0.25">
      <c r="B388" s="52" t="s">
        <v>82</v>
      </c>
      <c r="C388" s="222">
        <v>1</v>
      </c>
      <c r="D388" s="130">
        <v>1</v>
      </c>
      <c r="E388" s="223">
        <v>1</v>
      </c>
      <c r="F388" s="222">
        <v>0.59090909090909094</v>
      </c>
      <c r="G388" s="130">
        <v>1</v>
      </c>
      <c r="H388" s="223">
        <v>0.99507254311524773</v>
      </c>
      <c r="I388" s="222"/>
      <c r="J388" s="130"/>
      <c r="K388" s="223"/>
      <c r="L388" s="222"/>
      <c r="M388" s="130"/>
      <c r="N388" s="223"/>
      <c r="O388" s="222">
        <v>0.40909090909090912</v>
      </c>
      <c r="P388" s="130">
        <v>0</v>
      </c>
      <c r="Q388" s="223">
        <v>4.9274568847522586E-3</v>
      </c>
      <c r="R388" s="222"/>
      <c r="S388" s="130"/>
      <c r="T388" s="223"/>
      <c r="U388" s="222">
        <v>0</v>
      </c>
      <c r="V388" s="223">
        <v>0</v>
      </c>
      <c r="W388" s="222">
        <v>0</v>
      </c>
      <c r="X388" s="130">
        <v>0</v>
      </c>
      <c r="Y388" s="223">
        <v>0</v>
      </c>
    </row>
    <row r="389" spans="2:25" s="4" customFormat="1" ht="15" hidden="1" customHeight="1" outlineLevel="1" x14ac:dyDescent="0.25">
      <c r="B389" s="52" t="s">
        <v>83</v>
      </c>
      <c r="C389" s="222">
        <v>1</v>
      </c>
      <c r="D389" s="130">
        <v>1</v>
      </c>
      <c r="E389" s="223">
        <v>1</v>
      </c>
      <c r="F389" s="222">
        <v>7.6923076923076927E-2</v>
      </c>
      <c r="G389" s="130">
        <v>0.99497667743092932</v>
      </c>
      <c r="H389" s="223">
        <v>0.97816132441000347</v>
      </c>
      <c r="I389" s="222"/>
      <c r="J389" s="130"/>
      <c r="K389" s="223"/>
      <c r="L389" s="222"/>
      <c r="M389" s="130"/>
      <c r="N389" s="223"/>
      <c r="O389" s="222">
        <v>0.75</v>
      </c>
      <c r="P389" s="130">
        <v>5.0233225690706857E-3</v>
      </c>
      <c r="Q389" s="223">
        <v>1.8668545262416344E-2</v>
      </c>
      <c r="R389" s="222"/>
      <c r="S389" s="130"/>
      <c r="T389" s="223"/>
      <c r="U389" s="222">
        <v>0.17307692307692307</v>
      </c>
      <c r="V389" s="223">
        <v>3.1701303275801338E-3</v>
      </c>
      <c r="W389" s="222">
        <v>0</v>
      </c>
      <c r="X389" s="130">
        <v>0</v>
      </c>
      <c r="Y389" s="223">
        <v>0</v>
      </c>
    </row>
    <row r="390" spans="2:25" s="4" customFormat="1" ht="15" hidden="1" customHeight="1" outlineLevel="1" x14ac:dyDescent="0.25">
      <c r="B390" s="52" t="s">
        <v>84</v>
      </c>
      <c r="C390" s="222">
        <v>1</v>
      </c>
      <c r="D390" s="130">
        <v>1</v>
      </c>
      <c r="E390" s="223">
        <v>1</v>
      </c>
      <c r="F390" s="222">
        <v>0.25925925925925924</v>
      </c>
      <c r="G390" s="130">
        <v>0.99655864640091774</v>
      </c>
      <c r="H390" s="223">
        <v>0.99089356858281163</v>
      </c>
      <c r="I390" s="222"/>
      <c r="J390" s="130"/>
      <c r="K390" s="223"/>
      <c r="L390" s="222"/>
      <c r="M390" s="130"/>
      <c r="N390" s="223"/>
      <c r="O390" s="222">
        <v>0.37037037037037035</v>
      </c>
      <c r="P390" s="130">
        <v>3.4413535990823058E-3</v>
      </c>
      <c r="Q390" s="223">
        <v>6.2606715993170177E-3</v>
      </c>
      <c r="R390" s="222"/>
      <c r="S390" s="130"/>
      <c r="T390" s="223"/>
      <c r="U390" s="222">
        <v>0.37037037037037035</v>
      </c>
      <c r="V390" s="223">
        <v>2.8457598178713715E-3</v>
      </c>
      <c r="W390" s="222">
        <v>0</v>
      </c>
      <c r="X390" s="130">
        <v>0</v>
      </c>
      <c r="Y390" s="223">
        <v>0</v>
      </c>
    </row>
    <row r="391" spans="2:25" s="4" customFormat="1" ht="15" hidden="1" customHeight="1" outlineLevel="1" x14ac:dyDescent="0.25">
      <c r="B391" s="52" t="s">
        <v>85</v>
      </c>
      <c r="C391" s="222">
        <v>1</v>
      </c>
      <c r="D391" s="130">
        <v>1</v>
      </c>
      <c r="E391" s="223">
        <v>1</v>
      </c>
      <c r="F391" s="222">
        <v>0.5</v>
      </c>
      <c r="G391" s="130">
        <v>0.99809523809523815</v>
      </c>
      <c r="H391" s="223">
        <v>0.99620493358633777</v>
      </c>
      <c r="I391" s="222"/>
      <c r="J391" s="130"/>
      <c r="K391" s="223"/>
      <c r="L391" s="222"/>
      <c r="M391" s="130"/>
      <c r="N391" s="223"/>
      <c r="O391" s="222">
        <v>0.33333333333333331</v>
      </c>
      <c r="P391" s="130">
        <v>1.9047619047619048E-3</v>
      </c>
      <c r="Q391" s="223">
        <v>3.1625553447185324E-3</v>
      </c>
      <c r="R391" s="222"/>
      <c r="S391" s="130"/>
      <c r="T391" s="223"/>
      <c r="U391" s="222">
        <v>0.16666666666666666</v>
      </c>
      <c r="V391" s="223">
        <v>6.3251106894370653E-4</v>
      </c>
      <c r="W391" s="222">
        <v>0</v>
      </c>
      <c r="X391" s="130">
        <v>0</v>
      </c>
      <c r="Y391" s="223">
        <v>0</v>
      </c>
    </row>
    <row r="392" spans="2:25" s="4" customFormat="1" ht="15" hidden="1" customHeight="1" outlineLevel="1" x14ac:dyDescent="0.25">
      <c r="B392" s="52" t="s">
        <v>86</v>
      </c>
      <c r="C392" s="222">
        <v>1</v>
      </c>
      <c r="D392" s="130">
        <v>1</v>
      </c>
      <c r="E392" s="223">
        <v>1</v>
      </c>
      <c r="F392" s="222">
        <v>0.42307692307692307</v>
      </c>
      <c r="G392" s="130">
        <v>0.99837133550488599</v>
      </c>
      <c r="H392" s="223">
        <v>0.99234488315874292</v>
      </c>
      <c r="I392" s="222"/>
      <c r="J392" s="130"/>
      <c r="K392" s="223"/>
      <c r="L392" s="222"/>
      <c r="M392" s="130"/>
      <c r="N392" s="223"/>
      <c r="O392" s="222">
        <v>0.23076923076923078</v>
      </c>
      <c r="P392" s="130">
        <v>1.6286644951140066E-3</v>
      </c>
      <c r="Q392" s="223">
        <v>4.0290088638195E-3</v>
      </c>
      <c r="R392" s="222"/>
      <c r="S392" s="130"/>
      <c r="T392" s="223"/>
      <c r="U392" s="222">
        <v>0.30769230769230771</v>
      </c>
      <c r="V392" s="223">
        <v>3.2232070910556002E-3</v>
      </c>
      <c r="W392" s="222">
        <v>3.8461538461538464E-2</v>
      </c>
      <c r="X392" s="130">
        <v>0</v>
      </c>
      <c r="Y392" s="223">
        <v>4.0290088638195002E-4</v>
      </c>
    </row>
    <row r="393" spans="2:25" s="4" customFormat="1" ht="15" hidden="1" customHeight="1" outlineLevel="1" x14ac:dyDescent="0.25">
      <c r="B393" s="52" t="s">
        <v>87</v>
      </c>
      <c r="C393" s="222">
        <v>1</v>
      </c>
      <c r="D393" s="130">
        <v>1</v>
      </c>
      <c r="E393" s="223">
        <v>1</v>
      </c>
      <c r="F393" s="222">
        <v>0.85743243243243239</v>
      </c>
      <c r="G393" s="130">
        <v>0.69122055674518201</v>
      </c>
      <c r="H393" s="223">
        <v>0.73121951219512193</v>
      </c>
      <c r="I393" s="222"/>
      <c r="J393" s="130"/>
      <c r="K393" s="223"/>
      <c r="L393" s="222"/>
      <c r="M393" s="130"/>
      <c r="N393" s="223"/>
      <c r="O393" s="222">
        <v>0.14054054054054055</v>
      </c>
      <c r="P393" s="130">
        <v>0.30877944325481799</v>
      </c>
      <c r="Q393" s="223">
        <v>0.26829268292682928</v>
      </c>
      <c r="R393" s="222"/>
      <c r="S393" s="130"/>
      <c r="T393" s="223"/>
      <c r="U393" s="222">
        <v>2.0270270270270271E-3</v>
      </c>
      <c r="V393" s="223">
        <v>4.8780487804878049E-4</v>
      </c>
      <c r="W393" s="222">
        <v>0</v>
      </c>
      <c r="X393" s="130">
        <v>0</v>
      </c>
      <c r="Y393" s="223">
        <v>0</v>
      </c>
    </row>
    <row r="394" spans="2:25" s="4" customFormat="1" ht="15" hidden="1" customHeight="1" outlineLevel="1" x14ac:dyDescent="0.25">
      <c r="B394" s="52" t="s">
        <v>88</v>
      </c>
      <c r="C394" s="222">
        <v>1</v>
      </c>
      <c r="D394" s="130">
        <v>1</v>
      </c>
      <c r="E394" s="223">
        <v>1</v>
      </c>
      <c r="F394" s="222">
        <v>0.77248840803709429</v>
      </c>
      <c r="G394" s="130">
        <v>0.85806451612903223</v>
      </c>
      <c r="H394" s="223">
        <v>0.83010101010101012</v>
      </c>
      <c r="I394" s="222"/>
      <c r="J394" s="130"/>
      <c r="K394" s="223"/>
      <c r="L394" s="222"/>
      <c r="M394" s="130"/>
      <c r="N394" s="223"/>
      <c r="O394" s="222">
        <v>0.21329211746522411</v>
      </c>
      <c r="P394" s="130">
        <v>0.14193548387096774</v>
      </c>
      <c r="Q394" s="223">
        <v>0.16525252525252526</v>
      </c>
      <c r="R394" s="222"/>
      <c r="S394" s="130"/>
      <c r="T394" s="223"/>
      <c r="U394" s="222">
        <v>1.4219474497681607E-2</v>
      </c>
      <c r="V394" s="223">
        <v>4.6464646464646469E-3</v>
      </c>
      <c r="W394" s="222">
        <v>0</v>
      </c>
      <c r="X394" s="130">
        <v>0</v>
      </c>
      <c r="Y394" s="223">
        <v>0</v>
      </c>
    </row>
    <row r="395" spans="2:25" s="4" customFormat="1" ht="15" hidden="1" customHeight="1" outlineLevel="1" x14ac:dyDescent="0.25">
      <c r="B395" s="52" t="s">
        <v>89</v>
      </c>
      <c r="C395" s="222">
        <v>1</v>
      </c>
      <c r="D395" s="130">
        <v>1</v>
      </c>
      <c r="E395" s="223">
        <v>1</v>
      </c>
      <c r="F395" s="222">
        <v>0.72740653517809828</v>
      </c>
      <c r="G395" s="130">
        <v>0.78708101506310213</v>
      </c>
      <c r="H395" s="223">
        <v>0.76825190414267142</v>
      </c>
      <c r="I395" s="222"/>
      <c r="J395" s="130"/>
      <c r="K395" s="223"/>
      <c r="L395" s="222"/>
      <c r="M395" s="130"/>
      <c r="N395" s="223"/>
      <c r="O395" s="222">
        <v>0.26935531351192227</v>
      </c>
      <c r="P395" s="130">
        <v>0.21291898493689781</v>
      </c>
      <c r="Q395" s="223">
        <v>0.23072636076537248</v>
      </c>
      <c r="R395" s="222"/>
      <c r="S395" s="130"/>
      <c r="T395" s="223"/>
      <c r="U395" s="222">
        <v>3.2381513099793936E-3</v>
      </c>
      <c r="V395" s="223">
        <v>1.0217350919561584E-3</v>
      </c>
      <c r="W395" s="222">
        <v>0</v>
      </c>
      <c r="X395" s="130">
        <v>0</v>
      </c>
      <c r="Y395" s="223">
        <v>0</v>
      </c>
    </row>
    <row r="396" spans="2:25" s="4" customFormat="1" ht="15.75" collapsed="1" x14ac:dyDescent="0.25">
      <c r="B396" s="64">
        <v>1989</v>
      </c>
      <c r="C396" s="224">
        <v>1</v>
      </c>
      <c r="D396" s="87">
        <v>1</v>
      </c>
      <c r="E396" s="225">
        <v>1</v>
      </c>
      <c r="F396" s="224">
        <v>0.71387886842604897</v>
      </c>
      <c r="G396" s="87">
        <v>0.86346060898985022</v>
      </c>
      <c r="H396" s="225">
        <v>0.82735230762179757</v>
      </c>
      <c r="I396" s="224"/>
      <c r="J396" s="87"/>
      <c r="K396" s="225"/>
      <c r="L396" s="224"/>
      <c r="M396" s="87"/>
      <c r="N396" s="225"/>
      <c r="O396" s="224">
        <v>0.27961837858363392</v>
      </c>
      <c r="P396" s="87">
        <v>0.13653939101014984</v>
      </c>
      <c r="Q396" s="225">
        <v>0.17107795957651589</v>
      </c>
      <c r="R396" s="224"/>
      <c r="S396" s="87"/>
      <c r="T396" s="225"/>
      <c r="U396" s="224">
        <v>6.312891589139928E-3</v>
      </c>
      <c r="V396" s="225">
        <v>1.5239011870388194E-3</v>
      </c>
      <c r="W396" s="224">
        <v>1.8986140117714068E-4</v>
      </c>
      <c r="X396" s="87">
        <v>0</v>
      </c>
      <c r="Y396" s="225">
        <v>4.583161464778404E-5</v>
      </c>
    </row>
    <row r="397" spans="2:25" s="4" customFormat="1" ht="15" hidden="1" customHeight="1" outlineLevel="1" x14ac:dyDescent="0.25">
      <c r="B397" s="52" t="s">
        <v>78</v>
      </c>
      <c r="C397" s="222">
        <v>1</v>
      </c>
      <c r="D397" s="130">
        <v>1</v>
      </c>
      <c r="E397" s="223">
        <v>1</v>
      </c>
      <c r="F397" s="222">
        <v>0.67959034381858086</v>
      </c>
      <c r="G397" s="130">
        <v>0.85385845661735305</v>
      </c>
      <c r="H397" s="223">
        <v>0.80319035802906769</v>
      </c>
      <c r="I397" s="222"/>
      <c r="J397" s="130"/>
      <c r="K397" s="223"/>
      <c r="L397" s="222"/>
      <c r="M397" s="130"/>
      <c r="N397" s="223"/>
      <c r="O397" s="222">
        <v>0.31943428432089732</v>
      </c>
      <c r="P397" s="130">
        <v>0.14614154338264695</v>
      </c>
      <c r="Q397" s="223">
        <v>0.19652605459057071</v>
      </c>
      <c r="R397" s="222"/>
      <c r="S397" s="130"/>
      <c r="T397" s="223"/>
      <c r="U397" s="222">
        <v>9.7537186052182399E-4</v>
      </c>
      <c r="V397" s="223">
        <v>2.8358738036157391E-4</v>
      </c>
      <c r="W397" s="222">
        <v>0</v>
      </c>
      <c r="X397" s="130">
        <v>0</v>
      </c>
      <c r="Y397" s="223">
        <v>0</v>
      </c>
    </row>
    <row r="398" spans="2:25" s="4" customFormat="1" ht="15" hidden="1" customHeight="1" outlineLevel="1" x14ac:dyDescent="0.25">
      <c r="B398" s="52" t="s">
        <v>79</v>
      </c>
      <c r="C398" s="222">
        <v>1</v>
      </c>
      <c r="D398" s="130">
        <v>1</v>
      </c>
      <c r="E398" s="223">
        <v>1</v>
      </c>
      <c r="F398" s="222">
        <v>0.74892835272504588</v>
      </c>
      <c r="G398" s="130">
        <v>0.86122627100152738</v>
      </c>
      <c r="H398" s="223">
        <v>0.83172458172458175</v>
      </c>
      <c r="I398" s="222"/>
      <c r="J398" s="130"/>
      <c r="K398" s="223"/>
      <c r="L398" s="222"/>
      <c r="M398" s="130"/>
      <c r="N398" s="223"/>
      <c r="O398" s="222">
        <v>0.24647887323943662</v>
      </c>
      <c r="P398" s="130">
        <v>0.13877372899847262</v>
      </c>
      <c r="Q398" s="223">
        <v>0.16706885456885456</v>
      </c>
      <c r="R398" s="222"/>
      <c r="S398" s="130"/>
      <c r="T398" s="223"/>
      <c r="U398" s="222">
        <v>4.5927740355174527E-3</v>
      </c>
      <c r="V398" s="223">
        <v>1.2065637065637065E-3</v>
      </c>
      <c r="W398" s="222">
        <v>0</v>
      </c>
      <c r="X398" s="130">
        <v>0</v>
      </c>
      <c r="Y398" s="223">
        <v>0</v>
      </c>
    </row>
    <row r="399" spans="2:25" s="4" customFormat="1" ht="15" hidden="1" customHeight="1" outlineLevel="1" x14ac:dyDescent="0.25">
      <c r="B399" s="52" t="s">
        <v>80</v>
      </c>
      <c r="C399" s="222">
        <v>1</v>
      </c>
      <c r="D399" s="130">
        <v>1</v>
      </c>
      <c r="E399" s="223">
        <v>1</v>
      </c>
      <c r="F399" s="222">
        <v>0.74393700787401573</v>
      </c>
      <c r="G399" s="130">
        <v>0.8332059818797074</v>
      </c>
      <c r="H399" s="223">
        <v>0.81023022049286642</v>
      </c>
      <c r="I399" s="222"/>
      <c r="J399" s="130"/>
      <c r="K399" s="223"/>
      <c r="L399" s="222"/>
      <c r="M399" s="130"/>
      <c r="N399" s="223"/>
      <c r="O399" s="222">
        <v>0.25543307086614175</v>
      </c>
      <c r="P399" s="130">
        <v>0.16679401812029254</v>
      </c>
      <c r="Q399" s="223">
        <v>0.18960765239948119</v>
      </c>
      <c r="R399" s="222"/>
      <c r="S399" s="130"/>
      <c r="T399" s="223"/>
      <c r="U399" s="222">
        <v>6.2992125984251965E-4</v>
      </c>
      <c r="V399" s="223">
        <v>1.6212710765239947E-4</v>
      </c>
      <c r="W399" s="222">
        <v>0</v>
      </c>
      <c r="X399" s="130">
        <v>0</v>
      </c>
      <c r="Y399" s="223">
        <v>0</v>
      </c>
    </row>
    <row r="400" spans="2:25" s="4" customFormat="1" ht="15" hidden="1" customHeight="1" outlineLevel="1" x14ac:dyDescent="0.25">
      <c r="B400" s="52" t="s">
        <v>81</v>
      </c>
      <c r="C400" s="222">
        <v>1</v>
      </c>
      <c r="D400" s="130">
        <v>1</v>
      </c>
      <c r="E400" s="223">
        <v>1</v>
      </c>
      <c r="F400" s="222">
        <v>0.84964355152300708</v>
      </c>
      <c r="G400" s="130">
        <v>0.86623904881101377</v>
      </c>
      <c r="H400" s="223">
        <v>0.86301197227473225</v>
      </c>
      <c r="I400" s="222"/>
      <c r="J400" s="130"/>
      <c r="K400" s="223"/>
      <c r="L400" s="222"/>
      <c r="M400" s="130"/>
      <c r="N400" s="223"/>
      <c r="O400" s="222">
        <v>0.14970836033700582</v>
      </c>
      <c r="P400" s="130">
        <v>0.13376095118898623</v>
      </c>
      <c r="Q400" s="223">
        <v>0.13686200378071833</v>
      </c>
      <c r="R400" s="222"/>
      <c r="S400" s="130"/>
      <c r="T400" s="223"/>
      <c r="U400" s="222">
        <v>0</v>
      </c>
      <c r="V400" s="223">
        <v>0</v>
      </c>
      <c r="W400" s="222">
        <v>6.4808813998703824E-4</v>
      </c>
      <c r="X400" s="130">
        <v>0</v>
      </c>
      <c r="Y400" s="223">
        <v>1.260239445494644E-4</v>
      </c>
    </row>
    <row r="401" spans="2:25" s="4" customFormat="1" ht="15" hidden="1" customHeight="1" outlineLevel="1" x14ac:dyDescent="0.25">
      <c r="B401" s="52" t="s">
        <v>82</v>
      </c>
      <c r="C401" s="222">
        <v>1</v>
      </c>
      <c r="D401" s="130">
        <v>1</v>
      </c>
      <c r="E401" s="223">
        <v>1</v>
      </c>
      <c r="F401" s="222">
        <v>7.1428571428571425E-2</v>
      </c>
      <c r="G401" s="130">
        <v>0.77385520593502177</v>
      </c>
      <c r="H401" s="223">
        <v>0.77134845781289829</v>
      </c>
      <c r="I401" s="222"/>
      <c r="J401" s="130"/>
      <c r="K401" s="223"/>
      <c r="L401" s="222"/>
      <c r="M401" s="130"/>
      <c r="N401" s="223"/>
      <c r="O401" s="222">
        <v>0.2857142857142857</v>
      </c>
      <c r="P401" s="130">
        <v>0.22614479406497826</v>
      </c>
      <c r="Q401" s="223">
        <v>0.2263573795564619</v>
      </c>
      <c r="R401" s="222"/>
      <c r="S401" s="130"/>
      <c r="T401" s="223"/>
      <c r="U401" s="222">
        <v>0.6428571428571429</v>
      </c>
      <c r="V401" s="223">
        <v>2.2941626306398166E-3</v>
      </c>
      <c r="W401" s="222">
        <v>0</v>
      </c>
      <c r="X401" s="130">
        <v>0</v>
      </c>
      <c r="Y401" s="223">
        <v>0</v>
      </c>
    </row>
    <row r="402" spans="2:25" s="4" customFormat="1" ht="15" hidden="1" customHeight="1" outlineLevel="1" x14ac:dyDescent="0.25">
      <c r="B402" s="52" t="s">
        <v>83</v>
      </c>
      <c r="C402" s="222">
        <v>1</v>
      </c>
      <c r="D402" s="130">
        <v>1</v>
      </c>
      <c r="E402" s="223">
        <v>1</v>
      </c>
      <c r="F402" s="222">
        <v>0.42857142857142855</v>
      </c>
      <c r="G402" s="130">
        <v>0.77060133630289529</v>
      </c>
      <c r="H402" s="223">
        <v>0.76883308714918763</v>
      </c>
      <c r="I402" s="222"/>
      <c r="J402" s="130"/>
      <c r="K402" s="223"/>
      <c r="L402" s="222"/>
      <c r="M402" s="130"/>
      <c r="N402" s="223"/>
      <c r="O402" s="222">
        <v>0.23809523809523808</v>
      </c>
      <c r="P402" s="130">
        <v>0.22939866369710468</v>
      </c>
      <c r="Q402" s="223">
        <v>0.2294436238306253</v>
      </c>
      <c r="R402" s="222"/>
      <c r="S402" s="130"/>
      <c r="T402" s="223"/>
      <c r="U402" s="222">
        <v>0.33333333333333331</v>
      </c>
      <c r="V402" s="223">
        <v>1.7232890201870998E-3</v>
      </c>
      <c r="W402" s="222">
        <v>0</v>
      </c>
      <c r="X402" s="130">
        <v>0</v>
      </c>
      <c r="Y402" s="223">
        <v>0</v>
      </c>
    </row>
    <row r="403" spans="2:25" s="4" customFormat="1" ht="15" hidden="1" customHeight="1" outlineLevel="1" x14ac:dyDescent="0.25">
      <c r="B403" s="52" t="s">
        <v>84</v>
      </c>
      <c r="C403" s="222">
        <v>1</v>
      </c>
      <c r="D403" s="130">
        <v>1</v>
      </c>
      <c r="E403" s="223">
        <v>1</v>
      </c>
      <c r="F403" s="222">
        <v>0.2413793103448276</v>
      </c>
      <c r="G403" s="130">
        <v>0.88515860152813153</v>
      </c>
      <c r="H403" s="223">
        <v>0.88086476540938363</v>
      </c>
      <c r="I403" s="222"/>
      <c r="J403" s="130"/>
      <c r="K403" s="223"/>
      <c r="L403" s="222"/>
      <c r="M403" s="130"/>
      <c r="N403" s="223"/>
      <c r="O403" s="222">
        <v>0.55172413793103448</v>
      </c>
      <c r="P403" s="130">
        <v>0.11484139847186849</v>
      </c>
      <c r="Q403" s="223">
        <v>0.11775528978840846</v>
      </c>
      <c r="R403" s="222"/>
      <c r="S403" s="130"/>
      <c r="T403" s="223"/>
      <c r="U403" s="222">
        <v>0.13793103448275862</v>
      </c>
      <c r="V403" s="223">
        <v>9.1996320147194111E-4</v>
      </c>
      <c r="W403" s="222">
        <v>6.8965517241379309E-2</v>
      </c>
      <c r="X403" s="130">
        <v>0</v>
      </c>
      <c r="Y403" s="223">
        <v>4.5998160073597056E-4</v>
      </c>
    </row>
    <row r="404" spans="2:25" s="4" customFormat="1" ht="15" hidden="1" customHeight="1" outlineLevel="1" x14ac:dyDescent="0.25">
      <c r="B404" s="52" t="s">
        <v>85</v>
      </c>
      <c r="C404" s="222">
        <v>1</v>
      </c>
      <c r="D404" s="130">
        <v>1</v>
      </c>
      <c r="E404" s="223">
        <v>1</v>
      </c>
      <c r="F404" s="222">
        <v>9.5238095238095233E-2</v>
      </c>
      <c r="G404" s="130">
        <v>0.84696108439003059</v>
      </c>
      <c r="H404" s="223">
        <v>0.843525571273123</v>
      </c>
      <c r="I404" s="222"/>
      <c r="J404" s="130"/>
      <c r="K404" s="223"/>
      <c r="L404" s="222"/>
      <c r="M404" s="130"/>
      <c r="N404" s="223"/>
      <c r="O404" s="222">
        <v>0.42857142857142855</v>
      </c>
      <c r="P404" s="130">
        <v>0.15303891560996941</v>
      </c>
      <c r="Q404" s="223">
        <v>0.1542981501632209</v>
      </c>
      <c r="R404" s="222"/>
      <c r="S404" s="130"/>
      <c r="T404" s="223"/>
      <c r="U404" s="222">
        <v>0.47619047619047616</v>
      </c>
      <c r="V404" s="223">
        <v>2.176278563656148E-3</v>
      </c>
      <c r="W404" s="222">
        <v>0</v>
      </c>
      <c r="X404" s="130">
        <v>0</v>
      </c>
      <c r="Y404" s="223">
        <v>0</v>
      </c>
    </row>
    <row r="405" spans="2:25" s="4" customFormat="1" ht="15" hidden="1" customHeight="1" outlineLevel="1" x14ac:dyDescent="0.25">
      <c r="B405" s="52" t="s">
        <v>86</v>
      </c>
      <c r="C405" s="222">
        <v>1</v>
      </c>
      <c r="D405" s="130">
        <v>1</v>
      </c>
      <c r="E405" s="223">
        <v>1</v>
      </c>
      <c r="F405" s="222">
        <v>0.55172413793103448</v>
      </c>
      <c r="G405" s="130">
        <v>0.85918691801044744</v>
      </c>
      <c r="H405" s="223">
        <v>0.85717509025270755</v>
      </c>
      <c r="I405" s="222"/>
      <c r="J405" s="130"/>
      <c r="K405" s="223"/>
      <c r="L405" s="222"/>
      <c r="M405" s="130"/>
      <c r="N405" s="223"/>
      <c r="O405" s="222">
        <v>0.37931034482758619</v>
      </c>
      <c r="P405" s="130">
        <v>0.14081308198955259</v>
      </c>
      <c r="Q405" s="223">
        <v>0.14237364620938628</v>
      </c>
      <c r="R405" s="222"/>
      <c r="S405" s="130"/>
      <c r="T405" s="223"/>
      <c r="U405" s="222">
        <v>6.8965517241379309E-2</v>
      </c>
      <c r="V405" s="223">
        <v>4.512635379061372E-4</v>
      </c>
      <c r="W405" s="222">
        <v>0</v>
      </c>
      <c r="X405" s="130">
        <v>0</v>
      </c>
      <c r="Y405" s="223">
        <v>0</v>
      </c>
    </row>
    <row r="406" spans="2:25" s="4" customFormat="1" ht="15" hidden="1" customHeight="1" outlineLevel="1" x14ac:dyDescent="0.25">
      <c r="B406" s="52" t="s">
        <v>87</v>
      </c>
      <c r="C406" s="222">
        <v>1</v>
      </c>
      <c r="D406" s="130">
        <v>1</v>
      </c>
      <c r="E406" s="223">
        <v>1</v>
      </c>
      <c r="F406" s="222">
        <v>0.83612763656030287</v>
      </c>
      <c r="G406" s="130">
        <v>0.78543824393260164</v>
      </c>
      <c r="H406" s="223">
        <v>0.79670593892762687</v>
      </c>
      <c r="I406" s="222"/>
      <c r="J406" s="130"/>
      <c r="K406" s="223"/>
      <c r="L406" s="222"/>
      <c r="M406" s="130"/>
      <c r="N406" s="223"/>
      <c r="O406" s="222">
        <v>0.15413737155219037</v>
      </c>
      <c r="P406" s="130">
        <v>0.21456175606739836</v>
      </c>
      <c r="Q406" s="223">
        <v>0.20113007934599664</v>
      </c>
      <c r="R406" s="222"/>
      <c r="S406" s="130"/>
      <c r="T406" s="223"/>
      <c r="U406" s="222">
        <v>9.7349918875067609E-3</v>
      </c>
      <c r="V406" s="223">
        <v>2.1639817263765329E-3</v>
      </c>
      <c r="W406" s="222">
        <v>0</v>
      </c>
      <c r="X406" s="130">
        <v>0</v>
      </c>
      <c r="Y406" s="223">
        <v>0</v>
      </c>
    </row>
    <row r="407" spans="2:25" s="4" customFormat="1" ht="15" hidden="1" customHeight="1" outlineLevel="1" x14ac:dyDescent="0.25">
      <c r="B407" s="52" t="s">
        <v>88</v>
      </c>
      <c r="C407" s="222">
        <v>1</v>
      </c>
      <c r="D407" s="130">
        <v>1</v>
      </c>
      <c r="E407" s="223">
        <v>1</v>
      </c>
      <c r="F407" s="222">
        <v>0.79382074028754968</v>
      </c>
      <c r="G407" s="130">
        <v>0.81268572599651601</v>
      </c>
      <c r="H407" s="223">
        <v>0.80795210316241939</v>
      </c>
      <c r="I407" s="222"/>
      <c r="J407" s="130"/>
      <c r="K407" s="223"/>
      <c r="L407" s="222"/>
      <c r="M407" s="130"/>
      <c r="N407" s="223"/>
      <c r="O407" s="222">
        <v>0.20556745182012848</v>
      </c>
      <c r="P407" s="130">
        <v>0.18731427400348397</v>
      </c>
      <c r="Q407" s="223">
        <v>0.19189438133251457</v>
      </c>
      <c r="R407" s="222"/>
      <c r="S407" s="130"/>
      <c r="T407" s="223"/>
      <c r="U407" s="222">
        <v>6.1180789232181097E-4</v>
      </c>
      <c r="V407" s="223">
        <v>1.5351550506601167E-4</v>
      </c>
      <c r="W407" s="222">
        <v>0</v>
      </c>
      <c r="X407" s="130">
        <v>0</v>
      </c>
      <c r="Y407" s="223">
        <v>0</v>
      </c>
    </row>
    <row r="408" spans="2:25" s="4" customFormat="1" ht="15" hidden="1" customHeight="1" outlineLevel="1" x14ac:dyDescent="0.25">
      <c r="B408" s="52" t="s">
        <v>89</v>
      </c>
      <c r="C408" s="222">
        <v>1</v>
      </c>
      <c r="D408" s="130">
        <v>1</v>
      </c>
      <c r="E408" s="223">
        <v>1</v>
      </c>
      <c r="F408" s="222">
        <v>0.76500193573364306</v>
      </c>
      <c r="G408" s="130">
        <v>0.88087986463620982</v>
      </c>
      <c r="H408" s="223">
        <v>0.86009859057140869</v>
      </c>
      <c r="I408" s="222"/>
      <c r="J408" s="130"/>
      <c r="K408" s="223"/>
      <c r="L408" s="222"/>
      <c r="M408" s="130"/>
      <c r="N408" s="223"/>
      <c r="O408" s="222">
        <v>0.21912504839334107</v>
      </c>
      <c r="P408" s="130">
        <v>0.11912013536379018</v>
      </c>
      <c r="Q408" s="223">
        <v>0.13705478025411372</v>
      </c>
      <c r="R408" s="222"/>
      <c r="S408" s="130"/>
      <c r="T408" s="223"/>
      <c r="U408" s="222">
        <v>1.5873015873015872E-2</v>
      </c>
      <c r="V408" s="223">
        <v>2.8466291744775394E-3</v>
      </c>
      <c r="W408" s="222">
        <v>0</v>
      </c>
      <c r="X408" s="130">
        <v>0</v>
      </c>
      <c r="Y408" s="223">
        <v>0</v>
      </c>
    </row>
    <row r="409" spans="2:25" s="4" customFormat="1" ht="15.75" collapsed="1" x14ac:dyDescent="0.25">
      <c r="B409" s="64">
        <v>1988</v>
      </c>
      <c r="C409" s="224">
        <v>1</v>
      </c>
      <c r="D409" s="87">
        <v>1</v>
      </c>
      <c r="E409" s="225">
        <v>1</v>
      </c>
      <c r="F409" s="224">
        <v>0.75668341708542719</v>
      </c>
      <c r="G409" s="87">
        <v>0.84088934382327385</v>
      </c>
      <c r="H409" s="225">
        <v>0.82476399434163805</v>
      </c>
      <c r="I409" s="224"/>
      <c r="J409" s="87"/>
      <c r="K409" s="225"/>
      <c r="L409" s="224"/>
      <c r="M409" s="87"/>
      <c r="N409" s="225"/>
      <c r="O409" s="224">
        <v>0.23743718592964824</v>
      </c>
      <c r="P409" s="87">
        <v>0.15911065617672615</v>
      </c>
      <c r="Q409" s="225">
        <v>0.17411010710470856</v>
      </c>
      <c r="R409" s="224"/>
      <c r="S409" s="87"/>
      <c r="T409" s="225"/>
      <c r="U409" s="224">
        <v>5.7286432160804021E-3</v>
      </c>
      <c r="V409" s="225">
        <v>1.0970293599699759E-3</v>
      </c>
      <c r="W409" s="224">
        <v>1.5075376884422112E-4</v>
      </c>
      <c r="X409" s="87">
        <v>0</v>
      </c>
      <c r="Y409" s="225">
        <v>2.8869193683420421E-5</v>
      </c>
    </row>
    <row r="410" spans="2:25" s="4" customFormat="1" ht="15" hidden="1" customHeight="1" outlineLevel="1" x14ac:dyDescent="0.25">
      <c r="B410" s="52" t="s">
        <v>78</v>
      </c>
      <c r="C410" s="222">
        <v>1</v>
      </c>
      <c r="D410" s="130">
        <v>1</v>
      </c>
      <c r="E410" s="223">
        <v>1</v>
      </c>
      <c r="F410" s="222">
        <v>0.6029452625729369</v>
      </c>
      <c r="G410" s="130">
        <v>0.80500758725341426</v>
      </c>
      <c r="H410" s="223">
        <v>0.74180933344920486</v>
      </c>
      <c r="I410" s="222"/>
      <c r="J410" s="130"/>
      <c r="K410" s="223"/>
      <c r="L410" s="222"/>
      <c r="M410" s="130"/>
      <c r="N410" s="223"/>
      <c r="O410" s="222">
        <v>0.3917754931925535</v>
      </c>
      <c r="P410" s="130">
        <v>0.19499241274658574</v>
      </c>
      <c r="Q410" s="223">
        <v>0.25653949769705398</v>
      </c>
      <c r="R410" s="222"/>
      <c r="S410" s="130"/>
      <c r="T410" s="223"/>
      <c r="U410" s="222">
        <v>5.279244234509586E-3</v>
      </c>
      <c r="V410" s="223">
        <v>1.6511688537412009E-3</v>
      </c>
      <c r="W410" s="222">
        <v>0</v>
      </c>
      <c r="X410" s="130">
        <v>0</v>
      </c>
      <c r="Y410" s="223">
        <v>0</v>
      </c>
    </row>
    <row r="411" spans="2:25" s="4" customFormat="1" ht="15" hidden="1" customHeight="1" outlineLevel="1" x14ac:dyDescent="0.25">
      <c r="B411" s="52" t="s">
        <v>79</v>
      </c>
      <c r="C411" s="222">
        <v>1</v>
      </c>
      <c r="D411" s="130">
        <v>1</v>
      </c>
      <c r="E411" s="223">
        <v>1</v>
      </c>
      <c r="F411" s="222">
        <v>0.57054871220604708</v>
      </c>
      <c r="G411" s="130">
        <v>0.76097560975609757</v>
      </c>
      <c r="H411" s="223">
        <v>0.69384129490722468</v>
      </c>
      <c r="I411" s="222"/>
      <c r="J411" s="130"/>
      <c r="K411" s="223"/>
      <c r="L411" s="222"/>
      <c r="M411" s="130"/>
      <c r="N411" s="223"/>
      <c r="O411" s="222">
        <v>0.42385218365061589</v>
      </c>
      <c r="P411" s="130">
        <v>0.23902439024390243</v>
      </c>
      <c r="Q411" s="223">
        <v>0.30418476115278326</v>
      </c>
      <c r="R411" s="222"/>
      <c r="S411" s="130"/>
      <c r="T411" s="223"/>
      <c r="U411" s="222">
        <v>5.5991041433370659E-3</v>
      </c>
      <c r="V411" s="223">
        <v>1.9739439399921043E-3</v>
      </c>
      <c r="W411" s="222">
        <v>0</v>
      </c>
      <c r="X411" s="130">
        <v>0</v>
      </c>
      <c r="Y411" s="223">
        <v>0</v>
      </c>
    </row>
    <row r="412" spans="2:25" s="4" customFormat="1" ht="15" hidden="1" customHeight="1" outlineLevel="1" x14ac:dyDescent="0.25">
      <c r="B412" s="52" t="s">
        <v>80</v>
      </c>
      <c r="C412" s="222">
        <v>1</v>
      </c>
      <c r="D412" s="130">
        <v>1</v>
      </c>
      <c r="E412" s="223">
        <v>1</v>
      </c>
      <c r="F412" s="222">
        <v>0.59977641140301841</v>
      </c>
      <c r="G412" s="130">
        <v>0.75260339184766434</v>
      </c>
      <c r="H412" s="223">
        <v>0.69951456310679616</v>
      </c>
      <c r="I412" s="222"/>
      <c r="J412" s="130"/>
      <c r="K412" s="223"/>
      <c r="L412" s="222"/>
      <c r="M412" s="130"/>
      <c r="N412" s="223"/>
      <c r="O412" s="222">
        <v>0.39547233091112355</v>
      </c>
      <c r="P412" s="130">
        <v>0.24739660815233561</v>
      </c>
      <c r="Q412" s="223">
        <v>0.29883495145631067</v>
      </c>
      <c r="R412" s="222"/>
      <c r="S412" s="130"/>
      <c r="T412" s="223"/>
      <c r="U412" s="222">
        <v>4.7512576858580215E-3</v>
      </c>
      <c r="V412" s="223">
        <v>1.6504854368932038E-3</v>
      </c>
      <c r="W412" s="222">
        <v>0</v>
      </c>
      <c r="X412" s="130">
        <v>0</v>
      </c>
      <c r="Y412" s="223">
        <v>0</v>
      </c>
    </row>
    <row r="413" spans="2:25" s="4" customFormat="1" ht="15" hidden="1" customHeight="1" outlineLevel="1" x14ac:dyDescent="0.25">
      <c r="B413" s="52" t="s">
        <v>81</v>
      </c>
      <c r="C413" s="222">
        <v>1</v>
      </c>
      <c r="D413" s="130">
        <v>1</v>
      </c>
      <c r="E413" s="223">
        <v>1</v>
      </c>
      <c r="F413" s="222">
        <v>0.77702702702702697</v>
      </c>
      <c r="G413" s="130">
        <v>0.73343079922027288</v>
      </c>
      <c r="H413" s="223">
        <v>0.74805699481865284</v>
      </c>
      <c r="I413" s="222"/>
      <c r="J413" s="130"/>
      <c r="K413" s="223"/>
      <c r="L413" s="222"/>
      <c r="M413" s="130"/>
      <c r="N413" s="223"/>
      <c r="O413" s="222">
        <v>0.20994208494208494</v>
      </c>
      <c r="P413" s="130">
        <v>0.26656920077972712</v>
      </c>
      <c r="Q413" s="223">
        <v>0.24757124352331605</v>
      </c>
      <c r="R413" s="222"/>
      <c r="S413" s="130"/>
      <c r="T413" s="223"/>
      <c r="U413" s="222">
        <v>1.3030888030888031E-2</v>
      </c>
      <c r="V413" s="223">
        <v>4.371761658031088E-3</v>
      </c>
      <c r="W413" s="222">
        <v>0</v>
      </c>
      <c r="X413" s="130">
        <v>0</v>
      </c>
      <c r="Y413" s="223">
        <v>0</v>
      </c>
    </row>
    <row r="414" spans="2:25" s="4" customFormat="1" ht="15" hidden="1" customHeight="1" outlineLevel="1" x14ac:dyDescent="0.25">
      <c r="B414" s="52" t="s">
        <v>82</v>
      </c>
      <c r="C414" s="222">
        <v>1</v>
      </c>
      <c r="D414" s="130">
        <v>1</v>
      </c>
      <c r="E414" s="223">
        <v>1</v>
      </c>
      <c r="F414" s="222">
        <v>0.98856209150326801</v>
      </c>
      <c r="G414" s="130">
        <v>0.73566308243727596</v>
      </c>
      <c r="H414" s="223">
        <v>0.79008438818565396</v>
      </c>
      <c r="I414" s="222"/>
      <c r="J414" s="130"/>
      <c r="K414" s="223"/>
      <c r="L414" s="222"/>
      <c r="M414" s="130"/>
      <c r="N414" s="223"/>
      <c r="O414" s="222">
        <v>8.1699346405228763E-3</v>
      </c>
      <c r="P414" s="130">
        <v>0.26433691756272404</v>
      </c>
      <c r="Q414" s="223">
        <v>0.20921237693389591</v>
      </c>
      <c r="R414" s="222"/>
      <c r="S414" s="130"/>
      <c r="T414" s="223"/>
      <c r="U414" s="222">
        <v>3.2679738562091504E-3</v>
      </c>
      <c r="V414" s="223">
        <v>7.0323488045007034E-4</v>
      </c>
      <c r="W414" s="222">
        <v>0</v>
      </c>
      <c r="X414" s="130">
        <v>0</v>
      </c>
      <c r="Y414" s="223">
        <v>0</v>
      </c>
    </row>
    <row r="415" spans="2:25" s="4" customFormat="1" ht="15" hidden="1" customHeight="1" outlineLevel="1" x14ac:dyDescent="0.25">
      <c r="B415" s="52" t="s">
        <v>83</v>
      </c>
      <c r="C415" s="222">
        <v>1</v>
      </c>
      <c r="D415" s="130">
        <v>1</v>
      </c>
      <c r="E415" s="223">
        <v>1</v>
      </c>
      <c r="F415" s="222">
        <v>0.97276853252647499</v>
      </c>
      <c r="G415" s="130">
        <v>0.76501955207963024</v>
      </c>
      <c r="H415" s="223">
        <v>0.80454807138744966</v>
      </c>
      <c r="I415" s="222"/>
      <c r="J415" s="130"/>
      <c r="K415" s="223"/>
      <c r="L415" s="222"/>
      <c r="M415" s="130"/>
      <c r="N415" s="223"/>
      <c r="O415" s="222">
        <v>7.5642965204236008E-3</v>
      </c>
      <c r="P415" s="130">
        <v>0.23498044792036971</v>
      </c>
      <c r="Q415" s="223">
        <v>0.19170984455958548</v>
      </c>
      <c r="R415" s="222"/>
      <c r="S415" s="130"/>
      <c r="T415" s="223"/>
      <c r="U415" s="222">
        <v>1.9667170953101363E-2</v>
      </c>
      <c r="V415" s="223">
        <v>3.7420840529648822E-3</v>
      </c>
      <c r="W415" s="222">
        <v>0</v>
      </c>
      <c r="X415" s="130">
        <v>0</v>
      </c>
      <c r="Y415" s="223">
        <v>0</v>
      </c>
    </row>
    <row r="416" spans="2:25" s="4" customFormat="1" ht="15" hidden="1" customHeight="1" outlineLevel="1" x14ac:dyDescent="0.25">
      <c r="B416" s="52" t="s">
        <v>84</v>
      </c>
      <c r="C416" s="222">
        <v>1</v>
      </c>
      <c r="D416" s="130">
        <v>1</v>
      </c>
      <c r="E416" s="223">
        <v>1</v>
      </c>
      <c r="F416" s="222">
        <v>0.99029982363315694</v>
      </c>
      <c r="G416" s="130">
        <v>0.75738529226901319</v>
      </c>
      <c r="H416" s="223">
        <v>0.81858202038924932</v>
      </c>
      <c r="I416" s="222"/>
      <c r="J416" s="130"/>
      <c r="K416" s="223"/>
      <c r="L416" s="222"/>
      <c r="M416" s="130"/>
      <c r="N416" s="223"/>
      <c r="O416" s="222">
        <v>6.1728395061728392E-3</v>
      </c>
      <c r="P416" s="130">
        <v>0.24261470773098681</v>
      </c>
      <c r="Q416" s="223">
        <v>0.18049119555143653</v>
      </c>
      <c r="R416" s="222"/>
      <c r="S416" s="130"/>
      <c r="T416" s="223"/>
      <c r="U416" s="222">
        <v>3.5273368606701938E-3</v>
      </c>
      <c r="V416" s="223">
        <v>9.2678405931417981E-4</v>
      </c>
      <c r="W416" s="222">
        <v>0</v>
      </c>
      <c r="X416" s="130">
        <v>0</v>
      </c>
      <c r="Y416" s="223">
        <v>0</v>
      </c>
    </row>
    <row r="417" spans="2:25" s="4" customFormat="1" ht="15" hidden="1" customHeight="1" outlineLevel="1" x14ac:dyDescent="0.25">
      <c r="B417" s="52" t="s">
        <v>85</v>
      </c>
      <c r="C417" s="222">
        <v>1</v>
      </c>
      <c r="D417" s="130">
        <v>1</v>
      </c>
      <c r="E417" s="223">
        <v>1</v>
      </c>
      <c r="F417" s="222">
        <v>0.96164772727272729</v>
      </c>
      <c r="G417" s="130">
        <v>0.72157434402332365</v>
      </c>
      <c r="H417" s="223">
        <v>0.78276611151339603</v>
      </c>
      <c r="I417" s="222"/>
      <c r="J417" s="130"/>
      <c r="K417" s="223"/>
      <c r="L417" s="222"/>
      <c r="M417" s="130"/>
      <c r="N417" s="223"/>
      <c r="O417" s="222">
        <v>2.6988636363636364E-2</v>
      </c>
      <c r="P417" s="130">
        <v>0.2784256559766764</v>
      </c>
      <c r="Q417" s="223">
        <v>0.21433743664011587</v>
      </c>
      <c r="R417" s="222"/>
      <c r="S417" s="130"/>
      <c r="T417" s="223"/>
      <c r="U417" s="222">
        <v>1.1363636363636364E-2</v>
      </c>
      <c r="V417" s="223">
        <v>2.8964518464880519E-3</v>
      </c>
      <c r="W417" s="222">
        <v>0</v>
      </c>
      <c r="X417" s="130">
        <v>0</v>
      </c>
      <c r="Y417" s="223">
        <v>0</v>
      </c>
    </row>
    <row r="418" spans="2:25" s="4" customFormat="1" ht="15" hidden="1" customHeight="1" outlineLevel="1" x14ac:dyDescent="0.25">
      <c r="B418" s="52" t="s">
        <v>86</v>
      </c>
      <c r="C418" s="222">
        <v>1</v>
      </c>
      <c r="D418" s="130">
        <v>1</v>
      </c>
      <c r="E418" s="223">
        <v>1</v>
      </c>
      <c r="F418" s="222">
        <v>0.99329608938547487</v>
      </c>
      <c r="G418" s="130">
        <v>0.66652560304697417</v>
      </c>
      <c r="H418" s="223">
        <v>0.75629220380601592</v>
      </c>
      <c r="I418" s="222"/>
      <c r="J418" s="130"/>
      <c r="K418" s="223"/>
      <c r="L418" s="222"/>
      <c r="M418" s="130"/>
      <c r="N418" s="223"/>
      <c r="O418" s="222">
        <v>6.7039106145251395E-3</v>
      </c>
      <c r="P418" s="130">
        <v>0.33347439695302583</v>
      </c>
      <c r="Q418" s="223">
        <v>0.24370779619398403</v>
      </c>
      <c r="R418" s="222"/>
      <c r="S418" s="130"/>
      <c r="T418" s="223"/>
      <c r="U418" s="222">
        <v>0</v>
      </c>
      <c r="V418" s="223">
        <v>0</v>
      </c>
      <c r="W418" s="222">
        <v>0</v>
      </c>
      <c r="X418" s="130">
        <v>0</v>
      </c>
      <c r="Y418" s="223">
        <v>0</v>
      </c>
    </row>
    <row r="419" spans="2:25" s="4" customFormat="1" ht="15" hidden="1" customHeight="1" outlineLevel="1" x14ac:dyDescent="0.25">
      <c r="B419" s="52" t="s">
        <v>87</v>
      </c>
      <c r="C419" s="222">
        <v>1</v>
      </c>
      <c r="D419" s="130">
        <v>1</v>
      </c>
      <c r="E419" s="223">
        <v>1</v>
      </c>
      <c r="F419" s="222">
        <v>0.80285392414570034</v>
      </c>
      <c r="G419" s="130">
        <v>0.72417465388711399</v>
      </c>
      <c r="H419" s="223">
        <v>0.7568157033805889</v>
      </c>
      <c r="I419" s="222"/>
      <c r="J419" s="130"/>
      <c r="K419" s="223"/>
      <c r="L419" s="222"/>
      <c r="M419" s="130"/>
      <c r="N419" s="223"/>
      <c r="O419" s="222">
        <v>0.19451746150957566</v>
      </c>
      <c r="P419" s="130">
        <v>0.27582534611288606</v>
      </c>
      <c r="Q419" s="223">
        <v>0.24209378407851689</v>
      </c>
      <c r="R419" s="222"/>
      <c r="S419" s="130"/>
      <c r="T419" s="223"/>
      <c r="U419" s="222">
        <v>2.6286143447239955E-3</v>
      </c>
      <c r="V419" s="223">
        <v>1.0905125408942203E-3</v>
      </c>
      <c r="W419" s="222">
        <v>0</v>
      </c>
      <c r="X419" s="130">
        <v>0</v>
      </c>
      <c r="Y419" s="223">
        <v>0</v>
      </c>
    </row>
    <row r="420" spans="2:25" s="4" customFormat="1" ht="15" hidden="1" customHeight="1" outlineLevel="1" x14ac:dyDescent="0.25">
      <c r="B420" s="52" t="s">
        <v>88</v>
      </c>
      <c r="C420" s="222">
        <v>1</v>
      </c>
      <c r="D420" s="130">
        <v>1</v>
      </c>
      <c r="E420" s="223">
        <v>1</v>
      </c>
      <c r="F420" s="222">
        <v>0.60068728522336767</v>
      </c>
      <c r="G420" s="130">
        <v>0.76947705442902881</v>
      </c>
      <c r="H420" s="223">
        <v>0.6957044157404626</v>
      </c>
      <c r="I420" s="222"/>
      <c r="J420" s="130"/>
      <c r="K420" s="223"/>
      <c r="L420" s="222"/>
      <c r="M420" s="130"/>
      <c r="N420" s="223"/>
      <c r="O420" s="222">
        <v>0.39747995418098508</v>
      </c>
      <c r="P420" s="130">
        <v>0.23052294557097119</v>
      </c>
      <c r="Q420" s="223">
        <v>0.30349454290577749</v>
      </c>
      <c r="R420" s="222"/>
      <c r="S420" s="130"/>
      <c r="T420" s="223"/>
      <c r="U420" s="222">
        <v>1.8327605956471936E-3</v>
      </c>
      <c r="V420" s="223">
        <v>8.0104135375988787E-4</v>
      </c>
      <c r="W420" s="222">
        <v>0</v>
      </c>
      <c r="X420" s="130">
        <v>0</v>
      </c>
      <c r="Y420" s="223">
        <v>0</v>
      </c>
    </row>
    <row r="421" spans="2:25" s="4" customFormat="1" ht="15" hidden="1" customHeight="1" outlineLevel="1" x14ac:dyDescent="0.25">
      <c r="B421" s="52" t="s">
        <v>89</v>
      </c>
      <c r="C421" s="222">
        <v>1</v>
      </c>
      <c r="D421" s="130">
        <v>1</v>
      </c>
      <c r="E421" s="223">
        <v>1</v>
      </c>
      <c r="F421" s="222">
        <v>0.68801971050200184</v>
      </c>
      <c r="G421" s="130">
        <v>0.79899180844360429</v>
      </c>
      <c r="H421" s="223">
        <v>0.76143824908806668</v>
      </c>
      <c r="I421" s="222"/>
      <c r="J421" s="130"/>
      <c r="K421" s="223"/>
      <c r="L421" s="222"/>
      <c r="M421" s="130"/>
      <c r="N421" s="223"/>
      <c r="O421" s="222">
        <v>0.30705266399753617</v>
      </c>
      <c r="P421" s="130">
        <v>0.20100819155639571</v>
      </c>
      <c r="Q421" s="223">
        <v>0.23689421573736322</v>
      </c>
      <c r="R421" s="222"/>
      <c r="S421" s="130"/>
      <c r="T421" s="223"/>
      <c r="U421" s="222">
        <v>4.927625500461965E-3</v>
      </c>
      <c r="V421" s="223">
        <v>1.6675351745700886E-3</v>
      </c>
      <c r="W421" s="222">
        <v>0</v>
      </c>
      <c r="X421" s="130">
        <v>0</v>
      </c>
      <c r="Y421" s="223">
        <v>0</v>
      </c>
    </row>
    <row r="422" spans="2:25" s="4" customFormat="1" ht="15.75" collapsed="1" x14ac:dyDescent="0.25">
      <c r="B422" s="64">
        <v>1987</v>
      </c>
      <c r="C422" s="224">
        <v>1</v>
      </c>
      <c r="D422" s="87">
        <v>1</v>
      </c>
      <c r="E422" s="225">
        <v>1</v>
      </c>
      <c r="F422" s="224">
        <v>0.6971810198509335</v>
      </c>
      <c r="G422" s="87">
        <v>0.76039725721100093</v>
      </c>
      <c r="H422" s="225">
        <v>0.73918534109198963</v>
      </c>
      <c r="I422" s="224"/>
      <c r="J422" s="87"/>
      <c r="K422" s="225"/>
      <c r="L422" s="224"/>
      <c r="M422" s="87"/>
      <c r="N422" s="225"/>
      <c r="O422" s="224">
        <v>0.29761641207290973</v>
      </c>
      <c r="P422" s="87">
        <v>0.23960274278899904</v>
      </c>
      <c r="Q422" s="225">
        <v>0.25906896124798812</v>
      </c>
      <c r="R422" s="224"/>
      <c r="S422" s="87"/>
      <c r="T422" s="225"/>
      <c r="U422" s="224">
        <v>5.2025680761567409E-3</v>
      </c>
      <c r="V422" s="225">
        <v>1.7456976600222856E-3</v>
      </c>
      <c r="W422" s="224">
        <v>0</v>
      </c>
      <c r="X422" s="87">
        <v>0</v>
      </c>
      <c r="Y422" s="225">
        <v>0</v>
      </c>
    </row>
    <row r="423" spans="2:25" s="4" customFormat="1" ht="15" hidden="1" customHeight="1" outlineLevel="1" x14ac:dyDescent="0.25">
      <c r="B423" s="52" t="s">
        <v>78</v>
      </c>
      <c r="C423" s="222">
        <v>1</v>
      </c>
      <c r="D423" s="130">
        <v>1</v>
      </c>
      <c r="E423" s="223">
        <v>1</v>
      </c>
      <c r="F423" s="222">
        <v>0.53475935828877008</v>
      </c>
      <c r="G423" s="130">
        <v>0.70088719898605834</v>
      </c>
      <c r="H423" s="223">
        <v>0.61801321138211385</v>
      </c>
      <c r="I423" s="222"/>
      <c r="J423" s="130"/>
      <c r="K423" s="223"/>
      <c r="L423" s="222"/>
      <c r="M423" s="130"/>
      <c r="N423" s="223"/>
      <c r="O423" s="222">
        <v>0.45709192768016299</v>
      </c>
      <c r="P423" s="130">
        <v>0.29911280101394172</v>
      </c>
      <c r="Q423" s="223">
        <v>0.37792174796747968</v>
      </c>
      <c r="R423" s="222"/>
      <c r="S423" s="130"/>
      <c r="T423" s="223"/>
      <c r="U423" s="222">
        <v>8.1487140310669715E-3</v>
      </c>
      <c r="V423" s="223">
        <v>4.0650406504065045E-3</v>
      </c>
      <c r="W423" s="222">
        <v>0</v>
      </c>
      <c r="X423" s="130">
        <v>0</v>
      </c>
      <c r="Y423" s="223">
        <v>0</v>
      </c>
    </row>
    <row r="424" spans="2:25" s="4" customFormat="1" ht="15" hidden="1" customHeight="1" outlineLevel="1" x14ac:dyDescent="0.25">
      <c r="B424" s="52" t="s">
        <v>79</v>
      </c>
      <c r="C424" s="222">
        <v>1</v>
      </c>
      <c r="D424" s="130">
        <v>1</v>
      </c>
      <c r="E424" s="223">
        <v>1</v>
      </c>
      <c r="F424" s="222">
        <v>0.66052426680508691</v>
      </c>
      <c r="G424" s="130">
        <v>0.79028132992327371</v>
      </c>
      <c r="H424" s="223">
        <v>0.72587917042380523</v>
      </c>
      <c r="I424" s="222"/>
      <c r="J424" s="130"/>
      <c r="K424" s="223"/>
      <c r="L424" s="222"/>
      <c r="M424" s="130"/>
      <c r="N424" s="223"/>
      <c r="O424" s="222">
        <v>0.33869711912795225</v>
      </c>
      <c r="P424" s="130">
        <v>0.20971867007672634</v>
      </c>
      <c r="Q424" s="223">
        <v>0.27373438103825842</v>
      </c>
      <c r="R424" s="222"/>
      <c r="S424" s="130"/>
      <c r="T424" s="223"/>
      <c r="U424" s="222">
        <v>7.7861406696080979E-4</v>
      </c>
      <c r="V424" s="223">
        <v>3.8644853793636479E-4</v>
      </c>
      <c r="W424" s="222">
        <v>0</v>
      </c>
      <c r="X424" s="130">
        <v>0</v>
      </c>
      <c r="Y424" s="223">
        <v>0</v>
      </c>
    </row>
    <row r="425" spans="2:25" s="4" customFormat="1" ht="15" hidden="1" customHeight="1" outlineLevel="1" x14ac:dyDescent="0.25">
      <c r="B425" s="52" t="s">
        <v>80</v>
      </c>
      <c r="C425" s="222">
        <v>1</v>
      </c>
      <c r="D425" s="130">
        <v>1</v>
      </c>
      <c r="E425" s="223">
        <v>1</v>
      </c>
      <c r="F425" s="222">
        <v>0.48526522593320237</v>
      </c>
      <c r="G425" s="130">
        <v>0.41179764793727835</v>
      </c>
      <c r="H425" s="223">
        <v>0.44114349775784756</v>
      </c>
      <c r="I425" s="222"/>
      <c r="J425" s="130"/>
      <c r="K425" s="223"/>
      <c r="L425" s="222"/>
      <c r="M425" s="130"/>
      <c r="N425" s="223"/>
      <c r="O425" s="222">
        <v>0.39068200954252036</v>
      </c>
      <c r="P425" s="130">
        <v>0.19787194325182006</v>
      </c>
      <c r="Q425" s="223">
        <v>0.2748878923766816</v>
      </c>
      <c r="R425" s="222"/>
      <c r="S425" s="130"/>
      <c r="T425" s="223"/>
      <c r="U425" s="222">
        <v>0</v>
      </c>
      <c r="V425" s="223">
        <v>0</v>
      </c>
      <c r="W425" s="222">
        <v>0</v>
      </c>
      <c r="X425" s="130">
        <v>0</v>
      </c>
      <c r="Y425" s="223">
        <v>0</v>
      </c>
    </row>
    <row r="426" spans="2:25" s="4" customFormat="1" ht="15" hidden="1" customHeight="1" outlineLevel="1" x14ac:dyDescent="0.25">
      <c r="B426" s="52" t="s">
        <v>81</v>
      </c>
      <c r="C426" s="222">
        <v>1</v>
      </c>
      <c r="D426" s="130">
        <v>1</v>
      </c>
      <c r="E426" s="223">
        <v>1</v>
      </c>
      <c r="F426" s="222">
        <v>0.65706806282722519</v>
      </c>
      <c r="G426" s="130">
        <v>0.74913043478260866</v>
      </c>
      <c r="H426" s="223">
        <v>0.71238244514106586</v>
      </c>
      <c r="I426" s="222"/>
      <c r="J426" s="130"/>
      <c r="K426" s="223"/>
      <c r="L426" s="222"/>
      <c r="M426" s="130"/>
      <c r="N426" s="223"/>
      <c r="O426" s="222">
        <v>0.33180628272251311</v>
      </c>
      <c r="P426" s="130">
        <v>0.25086956521739129</v>
      </c>
      <c r="Q426" s="223">
        <v>0.2831765935214211</v>
      </c>
      <c r="R426" s="222"/>
      <c r="S426" s="130"/>
      <c r="T426" s="223"/>
      <c r="U426" s="222">
        <v>1.112565445026178E-2</v>
      </c>
      <c r="V426" s="223">
        <v>4.440961337513062E-3</v>
      </c>
      <c r="W426" s="222">
        <v>0</v>
      </c>
      <c r="X426" s="130">
        <v>0</v>
      </c>
      <c r="Y426" s="223">
        <v>0</v>
      </c>
    </row>
    <row r="427" spans="2:25" s="4" customFormat="1" ht="15" hidden="1" customHeight="1" outlineLevel="1" x14ac:dyDescent="0.25">
      <c r="B427" s="52" t="s">
        <v>82</v>
      </c>
      <c r="C427" s="222">
        <v>1</v>
      </c>
      <c r="D427" s="130">
        <v>1</v>
      </c>
      <c r="E427" s="223">
        <v>1</v>
      </c>
      <c r="F427" s="222">
        <v>0.81893004115226342</v>
      </c>
      <c r="G427" s="130">
        <v>0.46615252784918593</v>
      </c>
      <c r="H427" s="223">
        <v>0.52695035460992912</v>
      </c>
      <c r="I427" s="222"/>
      <c r="J427" s="130"/>
      <c r="K427" s="223"/>
      <c r="L427" s="222"/>
      <c r="M427" s="130"/>
      <c r="N427" s="223"/>
      <c r="O427" s="222">
        <v>2.8806584362139918E-2</v>
      </c>
      <c r="P427" s="130">
        <v>0.53384747215081407</v>
      </c>
      <c r="Q427" s="223">
        <v>0.44680851063829785</v>
      </c>
      <c r="R427" s="222"/>
      <c r="S427" s="130"/>
      <c r="T427" s="223"/>
      <c r="U427" s="222">
        <v>0.15226337448559671</v>
      </c>
      <c r="V427" s="223">
        <v>2.6241134751773049E-2</v>
      </c>
      <c r="W427" s="222">
        <v>0</v>
      </c>
      <c r="X427" s="130">
        <v>0</v>
      </c>
      <c r="Y427" s="223">
        <v>0</v>
      </c>
    </row>
    <row r="428" spans="2:25" s="4" customFormat="1" ht="15" hidden="1" customHeight="1" outlineLevel="1" x14ac:dyDescent="0.25">
      <c r="B428" s="52" t="s">
        <v>83</v>
      </c>
      <c r="C428" s="222">
        <v>1</v>
      </c>
      <c r="D428" s="130">
        <v>1</v>
      </c>
      <c r="E428" s="223">
        <v>1</v>
      </c>
      <c r="F428" s="222">
        <v>0.93050193050193053</v>
      </c>
      <c r="G428" s="130">
        <v>0.47079337401918048</v>
      </c>
      <c r="H428" s="223">
        <v>0.55547652916073964</v>
      </c>
      <c r="I428" s="222"/>
      <c r="J428" s="130"/>
      <c r="K428" s="223"/>
      <c r="L428" s="222"/>
      <c r="M428" s="130"/>
      <c r="N428" s="223"/>
      <c r="O428" s="222">
        <v>2.3166023166023165E-2</v>
      </c>
      <c r="P428" s="130">
        <v>0.52920662598081958</v>
      </c>
      <c r="Q428" s="223">
        <v>0.43598862019914653</v>
      </c>
      <c r="R428" s="222"/>
      <c r="S428" s="130"/>
      <c r="T428" s="223"/>
      <c r="U428" s="222">
        <v>3.4749034749034749E-2</v>
      </c>
      <c r="V428" s="223">
        <v>6.4011379800853483E-3</v>
      </c>
      <c r="W428" s="222">
        <v>1.1583011583011582E-2</v>
      </c>
      <c r="X428" s="130">
        <v>0</v>
      </c>
      <c r="Y428" s="223">
        <v>2.1337126600284497E-3</v>
      </c>
    </row>
    <row r="429" spans="2:25" s="4" customFormat="1" ht="15" hidden="1" customHeight="1" outlineLevel="1" x14ac:dyDescent="0.25">
      <c r="B429" s="52" t="s">
        <v>84</v>
      </c>
      <c r="C429" s="222">
        <v>1</v>
      </c>
      <c r="D429" s="130">
        <v>1</v>
      </c>
      <c r="E429" s="223">
        <v>1</v>
      </c>
      <c r="F429" s="222">
        <v>0.93103448275862066</v>
      </c>
      <c r="G429" s="130">
        <v>0.54109589041095896</v>
      </c>
      <c r="H429" s="223">
        <v>0.61054247697031727</v>
      </c>
      <c r="I429" s="222"/>
      <c r="J429" s="130"/>
      <c r="K429" s="223"/>
      <c r="L429" s="222"/>
      <c r="M429" s="130"/>
      <c r="N429" s="223"/>
      <c r="O429" s="222">
        <v>1.7241379310344827E-2</v>
      </c>
      <c r="P429" s="130">
        <v>0.4589041095890411</v>
      </c>
      <c r="Q429" s="223">
        <v>0.38024564994882293</v>
      </c>
      <c r="R429" s="222"/>
      <c r="S429" s="130"/>
      <c r="T429" s="223"/>
      <c r="U429" s="222">
        <v>5.1724137931034482E-2</v>
      </c>
      <c r="V429" s="223">
        <v>9.2118730808597744E-3</v>
      </c>
      <c r="W429" s="222">
        <v>0</v>
      </c>
      <c r="X429" s="130">
        <v>0</v>
      </c>
      <c r="Y429" s="223">
        <v>0</v>
      </c>
    </row>
    <row r="430" spans="2:25" s="4" customFormat="1" ht="15" hidden="1" customHeight="1" outlineLevel="1" x14ac:dyDescent="0.25">
      <c r="B430" s="52" t="s">
        <v>85</v>
      </c>
      <c r="C430" s="222">
        <v>1</v>
      </c>
      <c r="D430" s="130">
        <v>1</v>
      </c>
      <c r="E430" s="223">
        <v>1</v>
      </c>
      <c r="F430" s="222">
        <v>0.87606837606837606</v>
      </c>
      <c r="G430" s="130">
        <v>0.40483870967741936</v>
      </c>
      <c r="H430" s="223">
        <v>0.47964721845318858</v>
      </c>
      <c r="I430" s="222"/>
      <c r="J430" s="130"/>
      <c r="K430" s="223"/>
      <c r="L430" s="222"/>
      <c r="M430" s="130"/>
      <c r="N430" s="223"/>
      <c r="O430" s="222">
        <v>4.2735042735042736E-2</v>
      </c>
      <c r="P430" s="130">
        <v>0.59516129032258069</v>
      </c>
      <c r="Q430" s="223">
        <v>0.5074626865671642</v>
      </c>
      <c r="R430" s="222"/>
      <c r="S430" s="130"/>
      <c r="T430" s="223"/>
      <c r="U430" s="222">
        <v>8.11965811965812E-2</v>
      </c>
      <c r="V430" s="223">
        <v>1.2890094979647219E-2</v>
      </c>
      <c r="W430" s="222">
        <v>0</v>
      </c>
      <c r="X430" s="130">
        <v>0</v>
      </c>
      <c r="Y430" s="223">
        <v>0</v>
      </c>
    </row>
    <row r="431" spans="2:25" s="4" customFormat="1" ht="15" hidden="1" customHeight="1" outlineLevel="1" x14ac:dyDescent="0.25">
      <c r="B431" s="52" t="s">
        <v>86</v>
      </c>
      <c r="C431" s="222">
        <v>1</v>
      </c>
      <c r="D431" s="130">
        <v>1</v>
      </c>
      <c r="E431" s="223">
        <v>1</v>
      </c>
      <c r="F431" s="222">
        <v>0.91194968553459121</v>
      </c>
      <c r="G431" s="130">
        <v>0.46787800129785856</v>
      </c>
      <c r="H431" s="223">
        <v>0.54384077461000535</v>
      </c>
      <c r="I431" s="222"/>
      <c r="J431" s="130"/>
      <c r="K431" s="223"/>
      <c r="L431" s="222"/>
      <c r="M431" s="130"/>
      <c r="N431" s="223"/>
      <c r="O431" s="222">
        <v>9.433962264150943E-3</v>
      </c>
      <c r="P431" s="130">
        <v>0.5321219987021415</v>
      </c>
      <c r="Q431" s="223">
        <v>0.44271113501882731</v>
      </c>
      <c r="R431" s="222"/>
      <c r="S431" s="130"/>
      <c r="T431" s="223"/>
      <c r="U431" s="222">
        <v>7.8616352201257858E-2</v>
      </c>
      <c r="V431" s="223">
        <v>1.3448090371167294E-2</v>
      </c>
      <c r="W431" s="222">
        <v>0</v>
      </c>
      <c r="X431" s="130">
        <v>0</v>
      </c>
      <c r="Y431" s="223">
        <v>0</v>
      </c>
    </row>
    <row r="432" spans="2:25" s="4" customFormat="1" ht="15" hidden="1" customHeight="1" outlineLevel="1" x14ac:dyDescent="0.25">
      <c r="B432" s="52" t="s">
        <v>87</v>
      </c>
      <c r="C432" s="222">
        <v>1</v>
      </c>
      <c r="D432" s="130">
        <v>1</v>
      </c>
      <c r="E432" s="223">
        <v>1</v>
      </c>
      <c r="F432" s="222">
        <v>0.720703125</v>
      </c>
      <c r="G432" s="130">
        <v>0.68206039076376557</v>
      </c>
      <c r="H432" s="223">
        <v>0.69772967265047514</v>
      </c>
      <c r="I432" s="222"/>
      <c r="J432" s="130"/>
      <c r="K432" s="223"/>
      <c r="L432" s="222"/>
      <c r="M432" s="130"/>
      <c r="N432" s="223"/>
      <c r="O432" s="222">
        <v>0.26888020833333331</v>
      </c>
      <c r="P432" s="130">
        <v>0.31660746003552398</v>
      </c>
      <c r="Q432" s="223">
        <v>0.29725448785638858</v>
      </c>
      <c r="R432" s="222"/>
      <c r="S432" s="130"/>
      <c r="T432" s="223"/>
      <c r="U432" s="222">
        <v>1.0416666666666666E-2</v>
      </c>
      <c r="V432" s="223">
        <v>5.0158394931362196E-3</v>
      </c>
      <c r="W432" s="222">
        <v>0</v>
      </c>
      <c r="X432" s="130">
        <v>0</v>
      </c>
      <c r="Y432" s="223">
        <v>0</v>
      </c>
    </row>
    <row r="433" spans="2:25" s="4" customFormat="1" ht="15" hidden="1" customHeight="1" outlineLevel="1" x14ac:dyDescent="0.25">
      <c r="B433" s="52" t="s">
        <v>88</v>
      </c>
      <c r="C433" s="222">
        <v>1</v>
      </c>
      <c r="D433" s="130">
        <v>1</v>
      </c>
      <c r="E433" s="223">
        <v>1</v>
      </c>
      <c r="F433" s="222">
        <v>0.55426008968609863</v>
      </c>
      <c r="G433" s="130">
        <v>0.80855503390714656</v>
      </c>
      <c r="H433" s="223">
        <v>0.71503957783641159</v>
      </c>
      <c r="I433" s="222"/>
      <c r="J433" s="130"/>
      <c r="K433" s="223"/>
      <c r="L433" s="222"/>
      <c r="M433" s="130"/>
      <c r="N433" s="223"/>
      <c r="O433" s="222">
        <v>0.44005979073243645</v>
      </c>
      <c r="P433" s="130">
        <v>0.19144496609285341</v>
      </c>
      <c r="Q433" s="223">
        <v>0.28287159190853123</v>
      </c>
      <c r="R433" s="222"/>
      <c r="S433" s="130"/>
      <c r="T433" s="223"/>
      <c r="U433" s="222">
        <v>4.4843049327354259E-3</v>
      </c>
      <c r="V433" s="223">
        <v>1.6490765171503958E-3</v>
      </c>
      <c r="W433" s="222">
        <v>1.195814648729447E-3</v>
      </c>
      <c r="X433" s="130">
        <v>0</v>
      </c>
      <c r="Y433" s="223">
        <v>4.3975373790677223E-4</v>
      </c>
    </row>
    <row r="434" spans="2:25" s="4" customFormat="1" ht="15" hidden="1" customHeight="1" outlineLevel="1" x14ac:dyDescent="0.25">
      <c r="B434" s="52" t="s">
        <v>89</v>
      </c>
      <c r="C434" s="222">
        <v>1</v>
      </c>
      <c r="D434" s="130">
        <v>1</v>
      </c>
      <c r="E434" s="223">
        <v>1</v>
      </c>
      <c r="F434" s="222">
        <v>0.56987624509507995</v>
      </c>
      <c r="G434" s="130">
        <v>0.77628384687208218</v>
      </c>
      <c r="H434" s="223">
        <v>0.69739270881402859</v>
      </c>
      <c r="I434" s="222"/>
      <c r="J434" s="130"/>
      <c r="K434" s="223"/>
      <c r="L434" s="222"/>
      <c r="M434" s="130"/>
      <c r="N434" s="223"/>
      <c r="O434" s="222">
        <v>0.42408693027467553</v>
      </c>
      <c r="P434" s="130">
        <v>0.22371615312791784</v>
      </c>
      <c r="Q434" s="223">
        <v>0.30029995385325337</v>
      </c>
      <c r="R434" s="222"/>
      <c r="S434" s="130"/>
      <c r="T434" s="223"/>
      <c r="U434" s="222">
        <v>6.0368246302444917E-3</v>
      </c>
      <c r="V434" s="223">
        <v>2.3073373327180432E-3</v>
      </c>
      <c r="W434" s="222">
        <v>0</v>
      </c>
      <c r="X434" s="130">
        <v>0</v>
      </c>
      <c r="Y434" s="223">
        <v>0</v>
      </c>
    </row>
    <row r="435" spans="2:25" s="4" customFormat="1" ht="15.75" collapsed="1" x14ac:dyDescent="0.25">
      <c r="B435" s="64">
        <v>1986</v>
      </c>
      <c r="C435" s="224">
        <v>1</v>
      </c>
      <c r="D435" s="87">
        <v>1</v>
      </c>
      <c r="E435" s="225">
        <v>1</v>
      </c>
      <c r="F435" s="224">
        <v>0.60025815640717495</v>
      </c>
      <c r="G435" s="87">
        <v>0.65511231059008745</v>
      </c>
      <c r="H435" s="225">
        <v>0.63387780419725004</v>
      </c>
      <c r="I435" s="224"/>
      <c r="J435" s="87"/>
      <c r="K435" s="225"/>
      <c r="L435" s="224"/>
      <c r="M435" s="87"/>
      <c r="N435" s="225"/>
      <c r="O435" s="224">
        <v>0.37036542484532869</v>
      </c>
      <c r="P435" s="87">
        <v>0.28601951027522421</v>
      </c>
      <c r="Q435" s="225">
        <v>0.31867052620696784</v>
      </c>
      <c r="R435" s="224"/>
      <c r="S435" s="87"/>
      <c r="T435" s="225"/>
      <c r="U435" s="224">
        <v>9.3915520541238261E-3</v>
      </c>
      <c r="V435" s="225">
        <v>3.6872393948792171E-3</v>
      </c>
      <c r="W435" s="224">
        <v>3.1156807762496106E-4</v>
      </c>
      <c r="X435" s="87">
        <v>0</v>
      </c>
      <c r="Y435" s="225">
        <v>1.20610634411937E-4</v>
      </c>
    </row>
    <row r="436" spans="2:25" s="4" customFormat="1" ht="15" hidden="1" customHeight="1" outlineLevel="1" x14ac:dyDescent="0.25">
      <c r="B436" s="52" t="s">
        <v>78</v>
      </c>
      <c r="C436" s="222">
        <v>1</v>
      </c>
      <c r="D436" s="130">
        <v>1</v>
      </c>
      <c r="E436" s="223">
        <v>1</v>
      </c>
      <c r="F436" s="222">
        <v>0.37759536455818443</v>
      </c>
      <c r="G436" s="130">
        <v>0.71374527112232033</v>
      </c>
      <c r="H436" s="223">
        <v>0.50023002606962119</v>
      </c>
      <c r="I436" s="222"/>
      <c r="J436" s="130"/>
      <c r="K436" s="223"/>
      <c r="L436" s="222"/>
      <c r="M436" s="130"/>
      <c r="N436" s="223"/>
      <c r="O436" s="222">
        <v>0.61805890873973923</v>
      </c>
      <c r="P436" s="130">
        <v>0.28583438419503993</v>
      </c>
      <c r="Q436" s="223">
        <v>0.4968563103818433</v>
      </c>
      <c r="R436" s="222"/>
      <c r="S436" s="130"/>
      <c r="T436" s="223"/>
      <c r="U436" s="222">
        <v>4.3457267020762915E-3</v>
      </c>
      <c r="V436" s="223">
        <v>2.9136635485355008E-3</v>
      </c>
      <c r="W436" s="222">
        <v>0</v>
      </c>
      <c r="X436" s="130">
        <v>0</v>
      </c>
      <c r="Y436" s="223">
        <v>0</v>
      </c>
    </row>
    <row r="437" spans="2:25" s="4" customFormat="1" ht="15" hidden="1" customHeight="1" outlineLevel="1" x14ac:dyDescent="0.25">
      <c r="B437" s="52" t="s">
        <v>79</v>
      </c>
      <c r="C437" s="222">
        <v>1</v>
      </c>
      <c r="D437" s="130">
        <v>1</v>
      </c>
      <c r="E437" s="223">
        <v>1</v>
      </c>
      <c r="F437" s="222">
        <v>0.3623562544003755</v>
      </c>
      <c r="G437" s="130">
        <v>0.78989813242784379</v>
      </c>
      <c r="H437" s="223">
        <v>0.5145836481789331</v>
      </c>
      <c r="I437" s="222"/>
      <c r="J437" s="130"/>
      <c r="K437" s="223"/>
      <c r="L437" s="222"/>
      <c r="M437" s="130"/>
      <c r="N437" s="223"/>
      <c r="O437" s="222">
        <v>0.61182820934053039</v>
      </c>
      <c r="P437" s="130">
        <v>0.21010186757215621</v>
      </c>
      <c r="Q437" s="223">
        <v>0.46879250415596191</v>
      </c>
      <c r="R437" s="222"/>
      <c r="S437" s="130"/>
      <c r="T437" s="223"/>
      <c r="U437" s="222">
        <v>2.5815536259094111E-2</v>
      </c>
      <c r="V437" s="223">
        <v>1.6623847665105034E-2</v>
      </c>
      <c r="W437" s="222">
        <v>0</v>
      </c>
      <c r="X437" s="130">
        <v>0</v>
      </c>
      <c r="Y437" s="223">
        <v>0</v>
      </c>
    </row>
    <row r="438" spans="2:25" s="4" customFormat="1" ht="15" hidden="1" customHeight="1" outlineLevel="1" x14ac:dyDescent="0.25">
      <c r="B438" s="52" t="s">
        <v>80</v>
      </c>
      <c r="C438" s="222">
        <v>1</v>
      </c>
      <c r="D438" s="130">
        <v>1</v>
      </c>
      <c r="E438" s="223">
        <v>1</v>
      </c>
      <c r="F438" s="222">
        <v>0.40385387394620637</v>
      </c>
      <c r="G438" s="130">
        <v>0.7912860154602952</v>
      </c>
      <c r="H438" s="223">
        <v>0.54471129279509456</v>
      </c>
      <c r="I438" s="222"/>
      <c r="J438" s="130"/>
      <c r="K438" s="223"/>
      <c r="L438" s="222"/>
      <c r="M438" s="130"/>
      <c r="N438" s="223"/>
      <c r="O438" s="222">
        <v>0.56884785226816537</v>
      </c>
      <c r="P438" s="130">
        <v>0.20871398453970486</v>
      </c>
      <c r="Q438" s="223">
        <v>0.43791517629024018</v>
      </c>
      <c r="R438" s="222"/>
      <c r="S438" s="130"/>
      <c r="T438" s="223"/>
      <c r="U438" s="222">
        <v>2.7298273785628262E-2</v>
      </c>
      <c r="V438" s="223">
        <v>1.7373530914665303E-2</v>
      </c>
      <c r="W438" s="222">
        <v>0</v>
      </c>
      <c r="X438" s="130">
        <v>0</v>
      </c>
      <c r="Y438" s="223">
        <v>0</v>
      </c>
    </row>
    <row r="439" spans="2:25" s="4" customFormat="1" ht="15" hidden="1" customHeight="1" outlineLevel="1" x14ac:dyDescent="0.25">
      <c r="B439" s="52" t="s">
        <v>81</v>
      </c>
      <c r="C439" s="222">
        <v>1</v>
      </c>
      <c r="D439" s="130">
        <v>1</v>
      </c>
      <c r="E439" s="223">
        <v>1</v>
      </c>
      <c r="F439" s="222">
        <v>0.36962635596625149</v>
      </c>
      <c r="G439" s="130">
        <v>0.78458844133099825</v>
      </c>
      <c r="H439" s="223">
        <v>0.50013770311209038</v>
      </c>
      <c r="I439" s="222"/>
      <c r="J439" s="130"/>
      <c r="K439" s="223"/>
      <c r="L439" s="222"/>
      <c r="M439" s="130"/>
      <c r="N439" s="223"/>
      <c r="O439" s="222">
        <v>0.6279630373644034</v>
      </c>
      <c r="P439" s="130">
        <v>0.21541155866900175</v>
      </c>
      <c r="Q439" s="223">
        <v>0.49820985954282565</v>
      </c>
      <c r="R439" s="222"/>
      <c r="S439" s="130"/>
      <c r="T439" s="223"/>
      <c r="U439" s="222">
        <v>2.4106066693451184E-3</v>
      </c>
      <c r="V439" s="223">
        <v>1.6524373450839988E-3</v>
      </c>
      <c r="W439" s="222">
        <v>0</v>
      </c>
      <c r="X439" s="130">
        <v>0</v>
      </c>
      <c r="Y439" s="223">
        <v>0</v>
      </c>
    </row>
    <row r="440" spans="2:25" s="4" customFormat="1" ht="15" hidden="1" customHeight="1" outlineLevel="1" x14ac:dyDescent="0.25">
      <c r="B440" s="52" t="s">
        <v>82</v>
      </c>
      <c r="C440" s="222">
        <v>1</v>
      </c>
      <c r="D440" s="130">
        <v>1</v>
      </c>
      <c r="E440" s="223">
        <v>1</v>
      </c>
      <c r="F440" s="222">
        <v>0.48914354644149577</v>
      </c>
      <c r="G440" s="130">
        <v>0.99182004089979547</v>
      </c>
      <c r="H440" s="223">
        <v>0.60363297624592449</v>
      </c>
      <c r="I440" s="222"/>
      <c r="J440" s="130"/>
      <c r="K440" s="223"/>
      <c r="L440" s="222"/>
      <c r="M440" s="130"/>
      <c r="N440" s="223"/>
      <c r="O440" s="222">
        <v>0.50361881785283469</v>
      </c>
      <c r="P440" s="130">
        <v>0</v>
      </c>
      <c r="Q440" s="223">
        <v>0.38891476478807641</v>
      </c>
      <c r="R440" s="222"/>
      <c r="S440" s="130"/>
      <c r="T440" s="223"/>
      <c r="U440" s="222">
        <v>7.2376357056694813E-3</v>
      </c>
      <c r="V440" s="223">
        <v>5.5891942244993015E-3</v>
      </c>
      <c r="W440" s="222">
        <v>0</v>
      </c>
      <c r="X440" s="130">
        <v>8.1799591002044997E-3</v>
      </c>
      <c r="Y440" s="223">
        <v>1.8630647414997672E-3</v>
      </c>
    </row>
    <row r="441" spans="2:25" s="4" customFormat="1" ht="15" hidden="1" customHeight="1" outlineLevel="1" x14ac:dyDescent="0.25">
      <c r="B441" s="52" t="s">
        <v>83</v>
      </c>
      <c r="C441" s="222">
        <v>1</v>
      </c>
      <c r="D441" s="130">
        <v>1</v>
      </c>
      <c r="E441" s="223">
        <v>1</v>
      </c>
      <c r="F441" s="222">
        <v>0.16064981949458484</v>
      </c>
      <c r="G441" s="130">
        <v>0.99696969696969695</v>
      </c>
      <c r="H441" s="223">
        <v>0.3525730180806676</v>
      </c>
      <c r="I441" s="222"/>
      <c r="J441" s="130"/>
      <c r="K441" s="223"/>
      <c r="L441" s="222"/>
      <c r="M441" s="130"/>
      <c r="N441" s="223"/>
      <c r="O441" s="222">
        <v>0.83212996389891691</v>
      </c>
      <c r="P441" s="130">
        <v>3.0303030303030303E-3</v>
      </c>
      <c r="Q441" s="223">
        <v>0.6418636995827538</v>
      </c>
      <c r="R441" s="222"/>
      <c r="S441" s="130"/>
      <c r="T441" s="223"/>
      <c r="U441" s="222">
        <v>7.2202166064981952E-3</v>
      </c>
      <c r="V441" s="223">
        <v>5.5632823365785811E-3</v>
      </c>
      <c r="W441" s="222">
        <v>0</v>
      </c>
      <c r="X441" s="130">
        <v>0</v>
      </c>
      <c r="Y441" s="223">
        <v>0</v>
      </c>
    </row>
    <row r="442" spans="2:25" s="4" customFormat="1" ht="15" hidden="1" customHeight="1" outlineLevel="1" x14ac:dyDescent="0.25">
      <c r="B442" s="52" t="s">
        <v>84</v>
      </c>
      <c r="C442" s="222">
        <v>1</v>
      </c>
      <c r="D442" s="130">
        <v>1</v>
      </c>
      <c r="E442" s="223">
        <v>1</v>
      </c>
      <c r="F442" s="222">
        <v>0.9453125</v>
      </c>
      <c r="G442" s="130">
        <v>1</v>
      </c>
      <c r="H442" s="223">
        <v>0.98245614035087714</v>
      </c>
      <c r="I442" s="222"/>
      <c r="J442" s="130"/>
      <c r="K442" s="223"/>
      <c r="L442" s="222"/>
      <c r="M442" s="130"/>
      <c r="N442" s="223"/>
      <c r="O442" s="222">
        <v>4.6875E-2</v>
      </c>
      <c r="P442" s="130">
        <v>0</v>
      </c>
      <c r="Q442" s="223">
        <v>1.5037593984962405E-2</v>
      </c>
      <c r="R442" s="222"/>
      <c r="S442" s="130"/>
      <c r="T442" s="223"/>
      <c r="U442" s="222">
        <v>7.8125E-3</v>
      </c>
      <c r="V442" s="223">
        <v>2.5062656641604009E-3</v>
      </c>
      <c r="W442" s="222">
        <v>0</v>
      </c>
      <c r="X442" s="130">
        <v>0</v>
      </c>
      <c r="Y442" s="223">
        <v>0</v>
      </c>
    </row>
    <row r="443" spans="2:25" s="4" customFormat="1" ht="15" hidden="1" customHeight="1" outlineLevel="1" x14ac:dyDescent="0.25">
      <c r="B443" s="52" t="s">
        <v>85</v>
      </c>
      <c r="C443" s="222">
        <v>1</v>
      </c>
      <c r="D443" s="130">
        <v>1</v>
      </c>
      <c r="E443" s="223">
        <v>1</v>
      </c>
      <c r="F443" s="222">
        <v>0.33978873239436619</v>
      </c>
      <c r="G443" s="130">
        <v>1</v>
      </c>
      <c r="H443" s="223">
        <v>0.61380020597322349</v>
      </c>
      <c r="I443" s="222"/>
      <c r="J443" s="130"/>
      <c r="K443" s="223"/>
      <c r="L443" s="222"/>
      <c r="M443" s="130"/>
      <c r="N443" s="223"/>
      <c r="O443" s="222">
        <v>0.64612676056338025</v>
      </c>
      <c r="P443" s="130">
        <v>0</v>
      </c>
      <c r="Q443" s="223">
        <v>0.37796086508753862</v>
      </c>
      <c r="R443" s="222"/>
      <c r="S443" s="130"/>
      <c r="T443" s="223"/>
      <c r="U443" s="222">
        <v>1.4084507042253521E-2</v>
      </c>
      <c r="V443" s="223">
        <v>8.2389289392378988E-3</v>
      </c>
      <c r="W443" s="222">
        <v>0</v>
      </c>
      <c r="X443" s="130">
        <v>0</v>
      </c>
      <c r="Y443" s="223">
        <v>0</v>
      </c>
    </row>
    <row r="444" spans="2:25" s="4" customFormat="1" ht="15" hidden="1" customHeight="1" outlineLevel="1" x14ac:dyDescent="0.25">
      <c r="B444" s="52" t="s">
        <v>86</v>
      </c>
      <c r="C444" s="222">
        <v>1</v>
      </c>
      <c r="D444" s="130">
        <v>1</v>
      </c>
      <c r="E444" s="223">
        <v>1</v>
      </c>
      <c r="F444" s="222">
        <v>0.32176656151419558</v>
      </c>
      <c r="G444" s="130">
        <v>0.98432055749128922</v>
      </c>
      <c r="H444" s="223">
        <v>0.63658940397350994</v>
      </c>
      <c r="I444" s="222"/>
      <c r="J444" s="130"/>
      <c r="K444" s="223"/>
      <c r="L444" s="222"/>
      <c r="M444" s="130"/>
      <c r="N444" s="223"/>
      <c r="O444" s="222">
        <v>0.67350157728706628</v>
      </c>
      <c r="P444" s="130">
        <v>1.5679442508710801E-2</v>
      </c>
      <c r="Q444" s="223">
        <v>0.36092715231788081</v>
      </c>
      <c r="R444" s="222"/>
      <c r="S444" s="130"/>
      <c r="T444" s="223"/>
      <c r="U444" s="222">
        <v>4.7318611987381704E-3</v>
      </c>
      <c r="V444" s="223">
        <v>2.4834437086092716E-3</v>
      </c>
      <c r="W444" s="222">
        <v>0</v>
      </c>
      <c r="X444" s="130">
        <v>0</v>
      </c>
      <c r="Y444" s="223">
        <v>0</v>
      </c>
    </row>
    <row r="445" spans="2:25" s="4" customFormat="1" ht="15" hidden="1" customHeight="1" outlineLevel="1" x14ac:dyDescent="0.25">
      <c r="B445" s="52" t="s">
        <v>87</v>
      </c>
      <c r="C445" s="222">
        <v>1</v>
      </c>
      <c r="D445" s="130">
        <v>1</v>
      </c>
      <c r="E445" s="223">
        <v>1</v>
      </c>
      <c r="F445" s="222">
        <v>0.62289868241708313</v>
      </c>
      <c r="G445" s="130">
        <v>0.90695187165775404</v>
      </c>
      <c r="H445" s="223">
        <v>0.75337754851387861</v>
      </c>
      <c r="I445" s="222"/>
      <c r="J445" s="130"/>
      <c r="K445" s="223"/>
      <c r="L445" s="222"/>
      <c r="M445" s="130"/>
      <c r="N445" s="223"/>
      <c r="O445" s="222">
        <v>0.35665606542480688</v>
      </c>
      <c r="P445" s="130">
        <v>9.3048128342245989E-2</v>
      </c>
      <c r="Q445" s="223">
        <v>0.23556865634979121</v>
      </c>
      <c r="R445" s="222"/>
      <c r="S445" s="130"/>
      <c r="T445" s="223"/>
      <c r="U445" s="222">
        <v>2.0445252158109949E-2</v>
      </c>
      <c r="V445" s="223">
        <v>1.105379513633014E-2</v>
      </c>
      <c r="W445" s="222">
        <v>0</v>
      </c>
      <c r="X445" s="130">
        <v>0</v>
      </c>
      <c r="Y445" s="223">
        <v>0</v>
      </c>
    </row>
    <row r="446" spans="2:25" s="4" customFormat="1" ht="15" hidden="1" customHeight="1" outlineLevel="1" x14ac:dyDescent="0.25">
      <c r="B446" s="52" t="s">
        <v>88</v>
      </c>
      <c r="C446" s="222">
        <v>1</v>
      </c>
      <c r="D446" s="130">
        <v>1</v>
      </c>
      <c r="E446" s="223">
        <v>1</v>
      </c>
      <c r="F446" s="222">
        <v>0.47947055645596975</v>
      </c>
      <c r="G446" s="130">
        <v>0.86115814426007453</v>
      </c>
      <c r="H446" s="223">
        <v>0.64883546205860254</v>
      </c>
      <c r="I446" s="222"/>
      <c r="J446" s="130"/>
      <c r="K446" s="223"/>
      <c r="L446" s="222"/>
      <c r="M446" s="130"/>
      <c r="N446" s="223"/>
      <c r="O446" s="222">
        <v>0.50810372771474877</v>
      </c>
      <c r="P446" s="130">
        <v>0.1388418557399255</v>
      </c>
      <c r="Q446" s="223">
        <v>0.34425244177310294</v>
      </c>
      <c r="R446" s="222"/>
      <c r="S446" s="130"/>
      <c r="T446" s="223"/>
      <c r="U446" s="222">
        <v>1.1885467314964884E-2</v>
      </c>
      <c r="V446" s="223">
        <v>6.6115702479338841E-3</v>
      </c>
      <c r="W446" s="222">
        <v>5.4024851431658564E-4</v>
      </c>
      <c r="X446" s="130">
        <v>0</v>
      </c>
      <c r="Y446" s="223">
        <v>3.0052592036063113E-4</v>
      </c>
    </row>
    <row r="447" spans="2:25" s="4" customFormat="1" ht="15" hidden="1" customHeight="1" outlineLevel="1" x14ac:dyDescent="0.25">
      <c r="B447" s="52" t="s">
        <v>89</v>
      </c>
      <c r="C447" s="222">
        <v>1</v>
      </c>
      <c r="D447" s="130">
        <v>1</v>
      </c>
      <c r="E447" s="223">
        <v>1</v>
      </c>
      <c r="F447" s="222">
        <v>0.46817013988010275</v>
      </c>
      <c r="G447" s="130">
        <v>0.89197756644720805</v>
      </c>
      <c r="H447" s="223">
        <v>0.69673855865334033</v>
      </c>
      <c r="I447" s="222"/>
      <c r="J447" s="130"/>
      <c r="K447" s="223"/>
      <c r="L447" s="222"/>
      <c r="M447" s="130"/>
      <c r="N447" s="223"/>
      <c r="O447" s="222">
        <v>0.5284042249500428</v>
      </c>
      <c r="P447" s="130">
        <v>0.10802243355279201</v>
      </c>
      <c r="Q447" s="223">
        <v>0.30168332456601787</v>
      </c>
      <c r="R447" s="222"/>
      <c r="S447" s="130"/>
      <c r="T447" s="223"/>
      <c r="U447" s="222">
        <v>3.4256351698544107E-3</v>
      </c>
      <c r="V447" s="223">
        <v>1.5781167806417674E-3</v>
      </c>
      <c r="W447" s="222">
        <v>0</v>
      </c>
      <c r="X447" s="130">
        <v>0</v>
      </c>
      <c r="Y447" s="223">
        <v>0</v>
      </c>
    </row>
    <row r="448" spans="2:25" s="4" customFormat="1" ht="15.75" collapsed="1" x14ac:dyDescent="0.25">
      <c r="B448" s="64">
        <v>1985</v>
      </c>
      <c r="C448" s="224">
        <v>1</v>
      </c>
      <c r="D448" s="87">
        <v>1</v>
      </c>
      <c r="E448" s="225">
        <v>1</v>
      </c>
      <c r="F448" s="224">
        <v>0.42211225596529284</v>
      </c>
      <c r="G448" s="87">
        <v>0.847035276457343</v>
      </c>
      <c r="H448" s="225">
        <v>0.59370769261856171</v>
      </c>
      <c r="I448" s="224"/>
      <c r="J448" s="87"/>
      <c r="K448" s="225"/>
      <c r="L448" s="224"/>
      <c r="M448" s="87"/>
      <c r="N448" s="225"/>
      <c r="O448" s="224">
        <v>0.56412689804772231</v>
      </c>
      <c r="P448" s="87">
        <v>0.15271453590192643</v>
      </c>
      <c r="Q448" s="225">
        <v>0.39798743155044558</v>
      </c>
      <c r="R448" s="224"/>
      <c r="S448" s="87"/>
      <c r="T448" s="225"/>
      <c r="U448" s="224">
        <v>1.3693058568329718E-2</v>
      </c>
      <c r="V448" s="225">
        <v>8.1836367677665736E-3</v>
      </c>
      <c r="W448" s="224">
        <v>6.7787418655097616E-5</v>
      </c>
      <c r="X448" s="87">
        <v>2.0015011258443834E-4</v>
      </c>
      <c r="Y448" s="225">
        <v>1.2123906322617147E-4</v>
      </c>
    </row>
    <row r="449" spans="2:25" s="4" customFormat="1" ht="15" hidden="1" customHeight="1" outlineLevel="1" x14ac:dyDescent="0.25">
      <c r="B449" s="52" t="s">
        <v>78</v>
      </c>
      <c r="C449" s="222">
        <v>1</v>
      </c>
      <c r="D449" s="130">
        <v>1</v>
      </c>
      <c r="E449" s="223">
        <v>1</v>
      </c>
      <c r="F449" s="222">
        <v>0.66777509068923824</v>
      </c>
      <c r="G449" s="130">
        <v>0.74965940054495916</v>
      </c>
      <c r="H449" s="223">
        <v>0.70627802690582964</v>
      </c>
      <c r="I449" s="222"/>
      <c r="J449" s="130"/>
      <c r="K449" s="223"/>
      <c r="L449" s="222"/>
      <c r="M449" s="130"/>
      <c r="N449" s="223"/>
      <c r="O449" s="222">
        <v>0.31197097944377267</v>
      </c>
      <c r="P449" s="130">
        <v>0.25</v>
      </c>
      <c r="Q449" s="223">
        <v>0.28283151825752723</v>
      </c>
      <c r="R449" s="222"/>
      <c r="S449" s="130"/>
      <c r="T449" s="223"/>
      <c r="U449" s="222">
        <v>2.0253929866989116E-2</v>
      </c>
      <c r="V449" s="223">
        <v>1.0890454836643177E-2</v>
      </c>
      <c r="W449" s="222">
        <v>0</v>
      </c>
      <c r="X449" s="130">
        <v>0</v>
      </c>
      <c r="Y449" s="223">
        <v>0</v>
      </c>
    </row>
    <row r="450" spans="2:25" s="4" customFormat="1" ht="15" hidden="1" customHeight="1" outlineLevel="1" x14ac:dyDescent="0.25">
      <c r="B450" s="52" t="s">
        <v>79</v>
      </c>
      <c r="C450" s="222">
        <v>1</v>
      </c>
      <c r="D450" s="130">
        <v>1</v>
      </c>
      <c r="E450" s="223">
        <v>1</v>
      </c>
      <c r="F450" s="222">
        <v>0.73830460780865281</v>
      </c>
      <c r="G450" s="130">
        <v>0.69138875062220007</v>
      </c>
      <c r="H450" s="223">
        <v>0.71887881286067601</v>
      </c>
      <c r="I450" s="222"/>
      <c r="J450" s="130"/>
      <c r="K450" s="223"/>
      <c r="L450" s="222"/>
      <c r="M450" s="130"/>
      <c r="N450" s="223"/>
      <c r="O450" s="222">
        <v>0.25395708758353852</v>
      </c>
      <c r="P450" s="130">
        <v>0.30711796913887507</v>
      </c>
      <c r="Q450" s="223">
        <v>0.27596867271228359</v>
      </c>
      <c r="R450" s="222"/>
      <c r="S450" s="130"/>
      <c r="T450" s="223"/>
      <c r="U450" s="222">
        <v>7.7383046078086529E-3</v>
      </c>
      <c r="V450" s="223">
        <v>4.5342126957955481E-3</v>
      </c>
      <c r="W450" s="222">
        <v>0</v>
      </c>
      <c r="X450" s="130">
        <v>1.4932802389248383E-3</v>
      </c>
      <c r="Y450" s="223">
        <v>6.1830173124484747E-4</v>
      </c>
    </row>
    <row r="451" spans="2:25" s="4" customFormat="1" ht="15" hidden="1" customHeight="1" outlineLevel="1" x14ac:dyDescent="0.25">
      <c r="B451" s="52" t="s">
        <v>80</v>
      </c>
      <c r="C451" s="222">
        <v>1</v>
      </c>
      <c r="D451" s="130">
        <v>1</v>
      </c>
      <c r="E451" s="223">
        <v>1</v>
      </c>
      <c r="F451" s="222">
        <v>0.67429924990130286</v>
      </c>
      <c r="G451" s="130">
        <v>0.70671764063353359</v>
      </c>
      <c r="H451" s="223">
        <v>0.68790100824931255</v>
      </c>
      <c r="I451" s="222"/>
      <c r="J451" s="130"/>
      <c r="K451" s="223"/>
      <c r="L451" s="222"/>
      <c r="M451" s="130"/>
      <c r="N451" s="223"/>
      <c r="O451" s="222">
        <v>0.2976707461508093</v>
      </c>
      <c r="P451" s="130">
        <v>0.29328235936646641</v>
      </c>
      <c r="Q451" s="223">
        <v>0.29582951420714942</v>
      </c>
      <c r="R451" s="222"/>
      <c r="S451" s="130"/>
      <c r="T451" s="223"/>
      <c r="U451" s="222">
        <v>2.6450848795894197E-2</v>
      </c>
      <c r="V451" s="223">
        <v>1.535288725939505E-2</v>
      </c>
      <c r="W451" s="222">
        <v>1.5791551519936833E-3</v>
      </c>
      <c r="X451" s="130">
        <v>0</v>
      </c>
      <c r="Y451" s="223">
        <v>9.1659028414298811E-4</v>
      </c>
    </row>
    <row r="452" spans="2:25" s="4" customFormat="1" ht="15" hidden="1" customHeight="1" outlineLevel="1" x14ac:dyDescent="0.25">
      <c r="B452" s="52" t="s">
        <v>81</v>
      </c>
      <c r="C452" s="222">
        <v>1</v>
      </c>
      <c r="D452" s="130">
        <v>1</v>
      </c>
      <c r="E452" s="223">
        <v>1</v>
      </c>
      <c r="F452" s="222">
        <v>0.82820197044334976</v>
      </c>
      <c r="G452" s="130">
        <v>0.76937618147448017</v>
      </c>
      <c r="H452" s="223">
        <v>0.80499627143922448</v>
      </c>
      <c r="I452" s="222"/>
      <c r="J452" s="130"/>
      <c r="K452" s="223"/>
      <c r="L452" s="222"/>
      <c r="M452" s="130"/>
      <c r="N452" s="223"/>
      <c r="O452" s="222">
        <v>0.14839901477832512</v>
      </c>
      <c r="P452" s="130">
        <v>0.23062381852551986</v>
      </c>
      <c r="Q452" s="223">
        <v>0.1808351976137211</v>
      </c>
      <c r="R452" s="222"/>
      <c r="S452" s="130"/>
      <c r="T452" s="223"/>
      <c r="U452" s="222">
        <v>2.3399014778325122E-2</v>
      </c>
      <c r="V452" s="223">
        <v>1.4168530947054437E-2</v>
      </c>
      <c r="W452" s="222">
        <v>0</v>
      </c>
      <c r="X452" s="130">
        <v>0</v>
      </c>
      <c r="Y452" s="223">
        <v>0</v>
      </c>
    </row>
    <row r="453" spans="2:25" s="4" customFormat="1" ht="15" hidden="1" customHeight="1" outlineLevel="1" x14ac:dyDescent="0.25">
      <c r="B453" s="52" t="s">
        <v>82</v>
      </c>
      <c r="C453" s="222">
        <v>1</v>
      </c>
      <c r="D453" s="130">
        <v>1</v>
      </c>
      <c r="E453" s="223">
        <v>1</v>
      </c>
      <c r="F453" s="222">
        <v>0.62</v>
      </c>
      <c r="G453" s="130">
        <v>0.82822085889570551</v>
      </c>
      <c r="H453" s="223">
        <v>0.71349862258953167</v>
      </c>
      <c r="I453" s="222"/>
      <c r="J453" s="130"/>
      <c r="K453" s="223"/>
      <c r="L453" s="222"/>
      <c r="M453" s="130"/>
      <c r="N453" s="223"/>
      <c r="O453" s="222">
        <v>0.33250000000000002</v>
      </c>
      <c r="P453" s="130">
        <v>0.16257668711656442</v>
      </c>
      <c r="Q453" s="223">
        <v>0.256198347107438</v>
      </c>
      <c r="R453" s="222"/>
      <c r="S453" s="130"/>
      <c r="T453" s="223"/>
      <c r="U453" s="222">
        <v>4.7500000000000001E-2</v>
      </c>
      <c r="V453" s="223">
        <v>2.6170798898071626E-2</v>
      </c>
      <c r="W453" s="222">
        <v>0</v>
      </c>
      <c r="X453" s="130">
        <v>9.202453987730062E-3</v>
      </c>
      <c r="Y453" s="223">
        <v>4.1322314049586778E-3</v>
      </c>
    </row>
    <row r="454" spans="2:25" s="4" customFormat="1" ht="15" hidden="1" customHeight="1" outlineLevel="1" x14ac:dyDescent="0.25">
      <c r="B454" s="52" t="s">
        <v>83</v>
      </c>
      <c r="C454" s="222">
        <v>1</v>
      </c>
      <c r="D454" s="130">
        <v>1</v>
      </c>
      <c r="E454" s="223">
        <v>1</v>
      </c>
      <c r="F454" s="222">
        <v>0.67985611510791366</v>
      </c>
      <c r="G454" s="130">
        <v>0.796875</v>
      </c>
      <c r="H454" s="223">
        <v>0.7359550561797753</v>
      </c>
      <c r="I454" s="222"/>
      <c r="J454" s="130"/>
      <c r="K454" s="223"/>
      <c r="L454" s="222"/>
      <c r="M454" s="130"/>
      <c r="N454" s="223"/>
      <c r="O454" s="222">
        <v>0.28417266187050361</v>
      </c>
      <c r="P454" s="130">
        <v>0.203125</v>
      </c>
      <c r="Q454" s="223">
        <v>0.24531835205992508</v>
      </c>
      <c r="R454" s="222"/>
      <c r="S454" s="130"/>
      <c r="T454" s="223"/>
      <c r="U454" s="222">
        <v>3.5971223021582732E-2</v>
      </c>
      <c r="V454" s="223">
        <v>1.8726591760299626E-2</v>
      </c>
      <c r="W454" s="222">
        <v>0</v>
      </c>
      <c r="X454" s="130">
        <v>0</v>
      </c>
      <c r="Y454" s="223">
        <v>0</v>
      </c>
    </row>
    <row r="455" spans="2:25" s="4" customFormat="1" ht="15" hidden="1" customHeight="1" outlineLevel="1" x14ac:dyDescent="0.25">
      <c r="B455" s="52" t="s">
        <v>84</v>
      </c>
      <c r="C455" s="222">
        <v>1</v>
      </c>
      <c r="D455" s="130">
        <v>1</v>
      </c>
      <c r="E455" s="223">
        <v>1</v>
      </c>
      <c r="F455" s="222">
        <v>0.28283898305084748</v>
      </c>
      <c r="G455" s="130">
        <v>0.87019230769230771</v>
      </c>
      <c r="H455" s="223">
        <v>0.46250000000000002</v>
      </c>
      <c r="I455" s="222"/>
      <c r="J455" s="130"/>
      <c r="K455" s="223"/>
      <c r="L455" s="222"/>
      <c r="M455" s="130"/>
      <c r="N455" s="223"/>
      <c r="O455" s="222">
        <v>0.69915254237288138</v>
      </c>
      <c r="P455" s="130">
        <v>0.12980769230769232</v>
      </c>
      <c r="Q455" s="223">
        <v>0.52500000000000002</v>
      </c>
      <c r="R455" s="222"/>
      <c r="S455" s="130"/>
      <c r="T455" s="223"/>
      <c r="U455" s="222">
        <v>1.8008474576271187E-2</v>
      </c>
      <c r="V455" s="223">
        <v>1.2500000000000001E-2</v>
      </c>
      <c r="W455" s="222">
        <v>0</v>
      </c>
      <c r="X455" s="130">
        <v>0</v>
      </c>
      <c r="Y455" s="223">
        <v>0</v>
      </c>
    </row>
    <row r="456" spans="2:25" s="4" customFormat="1" ht="15" hidden="1" customHeight="1" outlineLevel="1" x14ac:dyDescent="0.25">
      <c r="B456" s="52" t="s">
        <v>85</v>
      </c>
      <c r="C456" s="222">
        <v>1</v>
      </c>
      <c r="D456" s="130">
        <v>1</v>
      </c>
      <c r="E456" s="223">
        <v>1</v>
      </c>
      <c r="F456" s="222">
        <v>0.38778409090909088</v>
      </c>
      <c r="G456" s="130">
        <v>0.89451476793248941</v>
      </c>
      <c r="H456" s="223">
        <v>0.51540913921360254</v>
      </c>
      <c r="I456" s="222"/>
      <c r="J456" s="130"/>
      <c r="K456" s="223"/>
      <c r="L456" s="222"/>
      <c r="M456" s="130"/>
      <c r="N456" s="223"/>
      <c r="O456" s="222">
        <v>0.59232954545454541</v>
      </c>
      <c r="P456" s="130">
        <v>0.10548523206751055</v>
      </c>
      <c r="Q456" s="223">
        <v>0.46971307120085015</v>
      </c>
      <c r="R456" s="222"/>
      <c r="S456" s="130"/>
      <c r="T456" s="223"/>
      <c r="U456" s="222">
        <v>1.9886363636363636E-2</v>
      </c>
      <c r="V456" s="223">
        <v>1.487778958554729E-2</v>
      </c>
      <c r="W456" s="222">
        <v>0</v>
      </c>
      <c r="X456" s="130">
        <v>0</v>
      </c>
      <c r="Y456" s="223">
        <v>0</v>
      </c>
    </row>
    <row r="457" spans="2:25" s="4" customFormat="1" ht="15" hidden="1" customHeight="1" outlineLevel="1" x14ac:dyDescent="0.25">
      <c r="B457" s="52" t="s">
        <v>86</v>
      </c>
      <c r="C457" s="222">
        <v>1</v>
      </c>
      <c r="D457" s="130">
        <v>1</v>
      </c>
      <c r="E457" s="223">
        <v>1</v>
      </c>
      <c r="F457" s="222">
        <v>0.60865475070555031</v>
      </c>
      <c r="G457" s="130">
        <v>0.78867924528301891</v>
      </c>
      <c r="H457" s="223">
        <v>0.64457831325301207</v>
      </c>
      <c r="I457" s="222"/>
      <c r="J457" s="130"/>
      <c r="K457" s="223"/>
      <c r="L457" s="222"/>
      <c r="M457" s="130"/>
      <c r="N457" s="223"/>
      <c r="O457" s="222">
        <v>0.37817497648165571</v>
      </c>
      <c r="P457" s="130">
        <v>0.21132075471698114</v>
      </c>
      <c r="Q457" s="223">
        <v>0.34487951807228917</v>
      </c>
      <c r="R457" s="222"/>
      <c r="S457" s="130"/>
      <c r="T457" s="223"/>
      <c r="U457" s="222">
        <v>1.317027281279398E-2</v>
      </c>
      <c r="V457" s="223">
        <v>1.0542168674698794E-2</v>
      </c>
      <c r="W457" s="222">
        <v>0</v>
      </c>
      <c r="X457" s="130">
        <v>0</v>
      </c>
      <c r="Y457" s="223">
        <v>0</v>
      </c>
    </row>
    <row r="458" spans="2:25" s="4" customFormat="1" ht="15" hidden="1" customHeight="1" outlineLevel="1" x14ac:dyDescent="0.25">
      <c r="B458" s="52" t="s">
        <v>87</v>
      </c>
      <c r="C458" s="222">
        <v>1</v>
      </c>
      <c r="D458" s="130">
        <v>1</v>
      </c>
      <c r="E458" s="223">
        <v>1</v>
      </c>
      <c r="F458" s="222">
        <v>0.62189859762675292</v>
      </c>
      <c r="G458" s="130">
        <v>0.34223541048466866</v>
      </c>
      <c r="H458" s="223">
        <v>0.52321116928446776</v>
      </c>
      <c r="I458" s="222"/>
      <c r="J458" s="130"/>
      <c r="K458" s="223"/>
      <c r="L458" s="222"/>
      <c r="M458" s="130"/>
      <c r="N458" s="223"/>
      <c r="O458" s="222">
        <v>0.35167206040992449</v>
      </c>
      <c r="P458" s="130">
        <v>0.65776458951533134</v>
      </c>
      <c r="Q458" s="223">
        <v>0.45968586387434557</v>
      </c>
      <c r="R458" s="222"/>
      <c r="S458" s="130"/>
      <c r="T458" s="223"/>
      <c r="U458" s="222">
        <v>2.6429341963322545E-2</v>
      </c>
      <c r="V458" s="223">
        <v>1.7102966841186736E-2</v>
      </c>
      <c r="W458" s="222">
        <v>0</v>
      </c>
      <c r="X458" s="130">
        <v>0</v>
      </c>
      <c r="Y458" s="223">
        <v>0</v>
      </c>
    </row>
    <row r="459" spans="2:25" s="4" customFormat="1" ht="15" hidden="1" customHeight="1" outlineLevel="1" x14ac:dyDescent="0.25">
      <c r="B459" s="52" t="s">
        <v>88</v>
      </c>
      <c r="C459" s="222">
        <v>1</v>
      </c>
      <c r="D459" s="130">
        <v>1</v>
      </c>
      <c r="E459" s="223">
        <v>1</v>
      </c>
      <c r="F459" s="222">
        <v>0.58584017016104528</v>
      </c>
      <c r="G459" s="130">
        <v>0.75572519083969469</v>
      </c>
      <c r="H459" s="223">
        <v>0.65193985520697972</v>
      </c>
      <c r="I459" s="222"/>
      <c r="J459" s="130"/>
      <c r="K459" s="223"/>
      <c r="L459" s="222"/>
      <c r="M459" s="130"/>
      <c r="N459" s="223"/>
      <c r="O459" s="222">
        <v>0.4047402005469462</v>
      </c>
      <c r="P459" s="130">
        <v>0.24427480916030533</v>
      </c>
      <c r="Q459" s="223">
        <v>0.34230555039910898</v>
      </c>
      <c r="R459" s="222"/>
      <c r="S459" s="130"/>
      <c r="T459" s="223"/>
      <c r="U459" s="222">
        <v>9.4196292920085082E-3</v>
      </c>
      <c r="V459" s="223">
        <v>5.7545943939112682E-3</v>
      </c>
      <c r="W459" s="222">
        <v>0</v>
      </c>
      <c r="X459" s="130">
        <v>0</v>
      </c>
      <c r="Y459" s="223">
        <v>0</v>
      </c>
    </row>
    <row r="460" spans="2:25" s="4" customFormat="1" ht="15" hidden="1" customHeight="1" outlineLevel="1" x14ac:dyDescent="0.25">
      <c r="B460" s="52" t="s">
        <v>89</v>
      </c>
      <c r="C460" s="222">
        <v>1</v>
      </c>
      <c r="D460" s="130">
        <v>1</v>
      </c>
      <c r="E460" s="223">
        <v>1</v>
      </c>
      <c r="F460" s="222">
        <v>0.50955848884842969</v>
      </c>
      <c r="G460" s="130">
        <v>0.74032634032634037</v>
      </c>
      <c r="H460" s="223">
        <v>0.58525768466126316</v>
      </c>
      <c r="I460" s="222"/>
      <c r="J460" s="130"/>
      <c r="K460" s="223"/>
      <c r="L460" s="222"/>
      <c r="M460" s="130"/>
      <c r="N460" s="223"/>
      <c r="O460" s="222">
        <v>0.48634501593081475</v>
      </c>
      <c r="P460" s="130">
        <v>0.25967365967365968</v>
      </c>
      <c r="Q460" s="223">
        <v>0.41198960085640007</v>
      </c>
      <c r="R460" s="222"/>
      <c r="S460" s="130"/>
      <c r="T460" s="223"/>
      <c r="U460" s="222">
        <v>4.0964952207555756E-3</v>
      </c>
      <c r="V460" s="223">
        <v>2.7527144823367485E-3</v>
      </c>
      <c r="W460" s="222">
        <v>0</v>
      </c>
      <c r="X460" s="130">
        <v>0</v>
      </c>
      <c r="Y460" s="223">
        <v>0</v>
      </c>
    </row>
    <row r="461" spans="2:25" s="4" customFormat="1" ht="15.75" collapsed="1" x14ac:dyDescent="0.25">
      <c r="B461" s="64">
        <v>1984</v>
      </c>
      <c r="C461" s="224">
        <v>1</v>
      </c>
      <c r="D461" s="87">
        <v>1</v>
      </c>
      <c r="E461" s="225">
        <v>1</v>
      </c>
      <c r="F461" s="224">
        <v>0.61563952487519369</v>
      </c>
      <c r="G461" s="87">
        <v>0.7180172768408063</v>
      </c>
      <c r="H461" s="225">
        <v>0.6551213579398234</v>
      </c>
      <c r="I461" s="224"/>
      <c r="J461" s="87"/>
      <c r="K461" s="225"/>
      <c r="L461" s="224"/>
      <c r="M461" s="87"/>
      <c r="N461" s="225"/>
      <c r="O461" s="224">
        <v>0.36843690824582542</v>
      </c>
      <c r="P461" s="87">
        <v>0.28150281091457563</v>
      </c>
      <c r="Q461" s="225">
        <v>0.33491089841890964</v>
      </c>
      <c r="R461" s="224"/>
      <c r="S461" s="87"/>
      <c r="T461" s="225"/>
      <c r="U461" s="224">
        <v>1.5751420210018935E-2</v>
      </c>
      <c r="V461" s="225">
        <v>9.7033472582095069E-3</v>
      </c>
      <c r="W461" s="224">
        <v>1.7214666896195557E-4</v>
      </c>
      <c r="X461" s="87">
        <v>4.1135335252982314E-4</v>
      </c>
      <c r="Y461" s="225">
        <v>2.643963830574798E-4</v>
      </c>
    </row>
    <row r="462" spans="2:25" s="4" customFormat="1" ht="15" hidden="1" customHeight="1" outlineLevel="1" x14ac:dyDescent="0.25">
      <c r="B462" s="52" t="s">
        <v>78</v>
      </c>
      <c r="C462" s="222">
        <v>1</v>
      </c>
      <c r="D462" s="130">
        <v>1</v>
      </c>
      <c r="E462" s="223">
        <v>1</v>
      </c>
      <c r="F462" s="222">
        <v>0.37580272283585925</v>
      </c>
      <c r="G462" s="130">
        <v>0.55555555555555558</v>
      </c>
      <c r="H462" s="223">
        <v>0.44312339331619538</v>
      </c>
      <c r="I462" s="222"/>
      <c r="J462" s="130"/>
      <c r="K462" s="223"/>
      <c r="L462" s="222"/>
      <c r="M462" s="130"/>
      <c r="N462" s="223"/>
      <c r="O462" s="222">
        <v>0.60236321602876963</v>
      </c>
      <c r="P462" s="130">
        <v>0.44315744315744315</v>
      </c>
      <c r="Q462" s="223">
        <v>0.5427377892030848</v>
      </c>
      <c r="R462" s="222"/>
      <c r="S462" s="130"/>
      <c r="T462" s="223"/>
      <c r="U462" s="222">
        <v>2.1834061135371178E-2</v>
      </c>
      <c r="V462" s="223">
        <v>1.3656812339331619E-2</v>
      </c>
      <c r="W462" s="222">
        <v>0</v>
      </c>
      <c r="X462" s="130">
        <v>1.287001287001287E-3</v>
      </c>
      <c r="Y462" s="223">
        <v>4.820051413881748E-4</v>
      </c>
    </row>
    <row r="463" spans="2:25" s="4" customFormat="1" ht="15" hidden="1" customHeight="1" outlineLevel="1" x14ac:dyDescent="0.25">
      <c r="B463" s="52" t="s">
        <v>79</v>
      </c>
      <c r="C463" s="222">
        <v>1</v>
      </c>
      <c r="D463" s="130">
        <v>1</v>
      </c>
      <c r="E463" s="223">
        <v>1</v>
      </c>
      <c r="F463" s="222">
        <v>0.50463733650416176</v>
      </c>
      <c r="G463" s="130">
        <v>0.60024081878386515</v>
      </c>
      <c r="H463" s="223">
        <v>0.531708148653256</v>
      </c>
      <c r="I463" s="222"/>
      <c r="J463" s="130"/>
      <c r="K463" s="223"/>
      <c r="L463" s="222"/>
      <c r="M463" s="130"/>
      <c r="N463" s="223"/>
      <c r="O463" s="222">
        <v>0.47824019024970271</v>
      </c>
      <c r="P463" s="130">
        <v>0.39795304033714629</v>
      </c>
      <c r="Q463" s="223">
        <v>0.45550630753494714</v>
      </c>
      <c r="R463" s="222"/>
      <c r="S463" s="130"/>
      <c r="T463" s="223"/>
      <c r="U463" s="222">
        <v>1.7122473246135552E-2</v>
      </c>
      <c r="V463" s="223">
        <v>1.2274122059324924E-2</v>
      </c>
      <c r="W463" s="222">
        <v>0</v>
      </c>
      <c r="X463" s="130">
        <v>1.8061408789885611E-3</v>
      </c>
      <c r="Y463" s="223">
        <v>5.1142175247187178E-4</v>
      </c>
    </row>
    <row r="464" spans="2:25" s="4" customFormat="1" ht="15" hidden="1" customHeight="1" outlineLevel="1" x14ac:dyDescent="0.25">
      <c r="B464" s="52" t="s">
        <v>80</v>
      </c>
      <c r="C464" s="222">
        <v>1</v>
      </c>
      <c r="D464" s="130">
        <v>1</v>
      </c>
      <c r="E464" s="223">
        <v>1</v>
      </c>
      <c r="F464" s="222">
        <v>0.43040446304044633</v>
      </c>
      <c r="G464" s="130">
        <v>0.53015075376884424</v>
      </c>
      <c r="H464" s="223">
        <v>0.46600896860986546</v>
      </c>
      <c r="I464" s="222"/>
      <c r="J464" s="130"/>
      <c r="K464" s="223"/>
      <c r="L464" s="222"/>
      <c r="M464" s="130"/>
      <c r="N464" s="223"/>
      <c r="O464" s="222">
        <v>0.54142259414225946</v>
      </c>
      <c r="P464" s="130">
        <v>0.46984924623115576</v>
      </c>
      <c r="Q464" s="223">
        <v>0.51587443946188338</v>
      </c>
      <c r="R464" s="222"/>
      <c r="S464" s="130"/>
      <c r="T464" s="223"/>
      <c r="U464" s="222">
        <v>2.7615062761506277E-2</v>
      </c>
      <c r="V464" s="223">
        <v>1.7757847533632288E-2</v>
      </c>
      <c r="W464" s="222">
        <v>5.5788005578800558E-4</v>
      </c>
      <c r="X464" s="130">
        <v>0</v>
      </c>
      <c r="Y464" s="223">
        <v>3.5874439461883406E-4</v>
      </c>
    </row>
    <row r="465" spans="2:25" s="4" customFormat="1" ht="15" hidden="1" customHeight="1" outlineLevel="1" x14ac:dyDescent="0.25">
      <c r="B465" s="52" t="s">
        <v>81</v>
      </c>
      <c r="C465" s="222">
        <v>1</v>
      </c>
      <c r="D465" s="130">
        <v>1</v>
      </c>
      <c r="E465" s="223">
        <v>1</v>
      </c>
      <c r="F465" s="222">
        <v>0.73052180128663335</v>
      </c>
      <c r="G465" s="130">
        <v>0.54259501965923984</v>
      </c>
      <c r="H465" s="223">
        <v>0.6641998149861239</v>
      </c>
      <c r="I465" s="222"/>
      <c r="J465" s="130"/>
      <c r="K465" s="223"/>
      <c r="L465" s="222"/>
      <c r="M465" s="130"/>
      <c r="N465" s="223"/>
      <c r="O465" s="222">
        <v>0.22730521801286632</v>
      </c>
      <c r="P465" s="130">
        <v>0.45740498034076016</v>
      </c>
      <c r="Q465" s="223">
        <v>0.30851063829787234</v>
      </c>
      <c r="R465" s="222"/>
      <c r="S465" s="130"/>
      <c r="T465" s="223"/>
      <c r="U465" s="222">
        <v>4.2172980700500358E-2</v>
      </c>
      <c r="V465" s="223">
        <v>2.7289546716003699E-2</v>
      </c>
      <c r="W465" s="222">
        <v>0</v>
      </c>
      <c r="X465" s="130">
        <v>0</v>
      </c>
      <c r="Y465" s="223">
        <v>0</v>
      </c>
    </row>
    <row r="466" spans="2:25" s="4" customFormat="1" ht="15" hidden="1" customHeight="1" outlineLevel="1" x14ac:dyDescent="0.25">
      <c r="B466" s="52" t="s">
        <v>82</v>
      </c>
      <c r="C466" s="222">
        <v>1</v>
      </c>
      <c r="D466" s="130">
        <v>1</v>
      </c>
      <c r="E466" s="223">
        <v>1</v>
      </c>
      <c r="F466" s="222">
        <v>5.5555555555555552E-2</v>
      </c>
      <c r="G466" s="130">
        <v>1</v>
      </c>
      <c r="H466" s="223">
        <v>0.15</v>
      </c>
      <c r="I466" s="222"/>
      <c r="J466" s="130"/>
      <c r="K466" s="223"/>
      <c r="L466" s="222"/>
      <c r="M466" s="130"/>
      <c r="N466" s="223"/>
      <c r="O466" s="222">
        <v>0.16666666666666666</v>
      </c>
      <c r="P466" s="130">
        <v>0</v>
      </c>
      <c r="Q466" s="223">
        <v>0.15</v>
      </c>
      <c r="R466" s="222"/>
      <c r="S466" s="130"/>
      <c r="T466" s="223"/>
      <c r="U466" s="222">
        <v>0.77777777777777779</v>
      </c>
      <c r="V466" s="223">
        <v>0.7</v>
      </c>
      <c r="W466" s="222">
        <v>0</v>
      </c>
      <c r="X466" s="130">
        <v>0</v>
      </c>
      <c r="Y466" s="223">
        <v>0</v>
      </c>
    </row>
    <row r="467" spans="2:25" s="4" customFormat="1" ht="15" hidden="1" customHeight="1" outlineLevel="1" x14ac:dyDescent="0.25">
      <c r="B467" s="52" t="s">
        <v>83</v>
      </c>
      <c r="C467" s="222">
        <v>1</v>
      </c>
      <c r="D467" s="130">
        <v>1</v>
      </c>
      <c r="E467" s="223">
        <v>1</v>
      </c>
      <c r="F467" s="222">
        <v>0.2857142857142857</v>
      </c>
      <c r="G467" s="130">
        <v>0</v>
      </c>
      <c r="H467" s="223">
        <v>0.27586206896551724</v>
      </c>
      <c r="I467" s="222"/>
      <c r="J467" s="130"/>
      <c r="K467" s="223"/>
      <c r="L467" s="222"/>
      <c r="M467" s="130"/>
      <c r="N467" s="223"/>
      <c r="O467" s="222">
        <v>0.35714285714285715</v>
      </c>
      <c r="P467" s="130">
        <v>0</v>
      </c>
      <c r="Q467" s="223">
        <v>0.34482758620689657</v>
      </c>
      <c r="R467" s="222"/>
      <c r="S467" s="130"/>
      <c r="T467" s="223"/>
      <c r="U467" s="222">
        <v>0.21428571428571427</v>
      </c>
      <c r="V467" s="223">
        <v>0.20689655172413793</v>
      </c>
      <c r="W467" s="222">
        <v>0.14285714285714285</v>
      </c>
      <c r="X467" s="130">
        <v>1</v>
      </c>
      <c r="Y467" s="223">
        <v>0.17241379310344829</v>
      </c>
    </row>
    <row r="468" spans="2:25" s="4" customFormat="1" ht="15" hidden="1" customHeight="1" outlineLevel="1" x14ac:dyDescent="0.25">
      <c r="B468" s="52" t="s">
        <v>84</v>
      </c>
      <c r="C468" s="222">
        <v>1</v>
      </c>
      <c r="D468" s="130" t="s">
        <v>90</v>
      </c>
      <c r="E468" s="223">
        <v>1</v>
      </c>
      <c r="F468" s="222">
        <v>0.1111111111111111</v>
      </c>
      <c r="G468" s="130" t="s">
        <v>90</v>
      </c>
      <c r="H468" s="223">
        <v>0.1111111111111111</v>
      </c>
      <c r="I468" s="222"/>
      <c r="J468" s="130"/>
      <c r="K468" s="223"/>
      <c r="L468" s="222"/>
      <c r="M468" s="130"/>
      <c r="N468" s="223"/>
      <c r="O468" s="222">
        <v>0.27777777777777779</v>
      </c>
      <c r="P468" s="130" t="s">
        <v>90</v>
      </c>
      <c r="Q468" s="223">
        <v>0.27777777777777779</v>
      </c>
      <c r="R468" s="222"/>
      <c r="S468" s="130"/>
      <c r="T468" s="223"/>
      <c r="U468" s="222">
        <v>0.61111111111111116</v>
      </c>
      <c r="V468" s="223">
        <v>0.61111111111111116</v>
      </c>
      <c r="W468" s="222">
        <v>0</v>
      </c>
      <c r="X468" s="130" t="s">
        <v>90</v>
      </c>
      <c r="Y468" s="223">
        <v>0</v>
      </c>
    </row>
    <row r="469" spans="2:25" s="4" customFormat="1" ht="15" hidden="1" customHeight="1" outlineLevel="1" x14ac:dyDescent="0.25">
      <c r="B469" s="52" t="s">
        <v>85</v>
      </c>
      <c r="C469" s="222">
        <v>1</v>
      </c>
      <c r="D469" s="130" t="s">
        <v>90</v>
      </c>
      <c r="E469" s="223">
        <v>1</v>
      </c>
      <c r="F469" s="222">
        <v>0.33333333333333331</v>
      </c>
      <c r="G469" s="130" t="s">
        <v>90</v>
      </c>
      <c r="H469" s="223">
        <v>0.33333333333333331</v>
      </c>
      <c r="I469" s="222"/>
      <c r="J469" s="130"/>
      <c r="K469" s="223"/>
      <c r="L469" s="222"/>
      <c r="M469" s="130"/>
      <c r="N469" s="223"/>
      <c r="O469" s="222">
        <v>0.55555555555555558</v>
      </c>
      <c r="P469" s="130" t="s">
        <v>90</v>
      </c>
      <c r="Q469" s="223">
        <v>0.55555555555555558</v>
      </c>
      <c r="R469" s="222"/>
      <c r="S469" s="130"/>
      <c r="T469" s="223"/>
      <c r="U469" s="222">
        <v>0.1111111111111111</v>
      </c>
      <c r="V469" s="223">
        <v>0.1111111111111111</v>
      </c>
      <c r="W469" s="222">
        <v>0</v>
      </c>
      <c r="X469" s="130" t="s">
        <v>90</v>
      </c>
      <c r="Y469" s="223">
        <v>0</v>
      </c>
    </row>
    <row r="470" spans="2:25" s="4" customFormat="1" ht="15" hidden="1" customHeight="1" outlineLevel="1" x14ac:dyDescent="0.25">
      <c r="B470" s="52" t="s">
        <v>86</v>
      </c>
      <c r="C470" s="222">
        <v>1</v>
      </c>
      <c r="D470" s="130">
        <v>1</v>
      </c>
      <c r="E470" s="223">
        <v>1</v>
      </c>
      <c r="F470" s="222">
        <v>0.73614775725593673</v>
      </c>
      <c r="G470" s="130">
        <v>0.56521739130434778</v>
      </c>
      <c r="H470" s="223">
        <v>0.7098214285714286</v>
      </c>
      <c r="I470" s="222"/>
      <c r="J470" s="130"/>
      <c r="K470" s="223"/>
      <c r="L470" s="222"/>
      <c r="M470" s="130"/>
      <c r="N470" s="223"/>
      <c r="O470" s="222">
        <v>0.25857519788918204</v>
      </c>
      <c r="P470" s="130">
        <v>0.43478260869565216</v>
      </c>
      <c r="Q470" s="223">
        <v>0.2857142857142857</v>
      </c>
      <c r="R470" s="222"/>
      <c r="S470" s="130"/>
      <c r="T470" s="223"/>
      <c r="U470" s="222">
        <v>5.2770448548812663E-3</v>
      </c>
      <c r="V470" s="223">
        <v>4.464285714285714E-3</v>
      </c>
      <c r="W470" s="222">
        <v>0</v>
      </c>
      <c r="X470" s="130">
        <v>0</v>
      </c>
      <c r="Y470" s="223">
        <v>0</v>
      </c>
    </row>
    <row r="471" spans="2:25" s="4" customFormat="1" ht="15" hidden="1" customHeight="1" outlineLevel="1" x14ac:dyDescent="0.25">
      <c r="B471" s="52" t="s">
        <v>87</v>
      </c>
      <c r="C471" s="222">
        <v>1</v>
      </c>
      <c r="D471" s="130">
        <v>1</v>
      </c>
      <c r="E471" s="223">
        <v>1</v>
      </c>
      <c r="F471" s="222">
        <v>0.51948972360028345</v>
      </c>
      <c r="G471" s="130">
        <v>0.62087912087912089</v>
      </c>
      <c r="H471" s="223">
        <v>0.56759776536312845</v>
      </c>
      <c r="I471" s="222"/>
      <c r="J471" s="130"/>
      <c r="K471" s="223"/>
      <c r="L471" s="222"/>
      <c r="M471" s="130"/>
      <c r="N471" s="223"/>
      <c r="O471" s="222">
        <v>0.4741318214032601</v>
      </c>
      <c r="P471" s="130">
        <v>0.37912087912087911</v>
      </c>
      <c r="Q471" s="223">
        <v>0.42905027932960893</v>
      </c>
      <c r="R471" s="222"/>
      <c r="S471" s="130"/>
      <c r="T471" s="223"/>
      <c r="U471" s="222">
        <v>6.3784549964564135E-3</v>
      </c>
      <c r="V471" s="223">
        <v>3.3519553072625698E-3</v>
      </c>
      <c r="W471" s="222">
        <v>0</v>
      </c>
      <c r="X471" s="130">
        <v>0</v>
      </c>
      <c r="Y471" s="223">
        <v>0</v>
      </c>
    </row>
    <row r="472" spans="2:25" s="4" customFormat="1" ht="15" hidden="1" customHeight="1" outlineLevel="1" x14ac:dyDescent="0.25">
      <c r="B472" s="52" t="s">
        <v>88</v>
      </c>
      <c r="C472" s="222">
        <v>1</v>
      </c>
      <c r="D472" s="130">
        <v>1</v>
      </c>
      <c r="E472" s="223">
        <v>1</v>
      </c>
      <c r="F472" s="222">
        <v>0.49518652226233456</v>
      </c>
      <c r="G472" s="130">
        <v>0.66991150442477876</v>
      </c>
      <c r="H472" s="223">
        <v>0.56590257879656158</v>
      </c>
      <c r="I472" s="222"/>
      <c r="J472" s="130"/>
      <c r="K472" s="223"/>
      <c r="L472" s="222"/>
      <c r="M472" s="130"/>
      <c r="N472" s="223"/>
      <c r="O472" s="222">
        <v>0.50391095066185321</v>
      </c>
      <c r="P472" s="130">
        <v>0.33008849557522124</v>
      </c>
      <c r="Q472" s="223">
        <v>0.43356017191977075</v>
      </c>
      <c r="R472" s="222"/>
      <c r="S472" s="130"/>
      <c r="T472" s="223"/>
      <c r="U472" s="222">
        <v>3.0084235860409147E-4</v>
      </c>
      <c r="V472" s="223">
        <v>1.7908309455587392E-4</v>
      </c>
      <c r="W472" s="222">
        <v>6.0168471720818293E-4</v>
      </c>
      <c r="X472" s="130">
        <v>0</v>
      </c>
      <c r="Y472" s="223">
        <v>3.5816618911174784E-4</v>
      </c>
    </row>
    <row r="473" spans="2:25" s="4" customFormat="1" ht="15" hidden="1" customHeight="1" outlineLevel="1" x14ac:dyDescent="0.25">
      <c r="B473" s="52" t="s">
        <v>89</v>
      </c>
      <c r="C473" s="222">
        <v>1</v>
      </c>
      <c r="D473" s="130">
        <v>1</v>
      </c>
      <c r="E473" s="223">
        <v>1</v>
      </c>
      <c r="F473" s="222">
        <v>0.65411973918197985</v>
      </c>
      <c r="G473" s="130">
        <v>0.72289156626506024</v>
      </c>
      <c r="H473" s="223">
        <v>0.68030831345200959</v>
      </c>
      <c r="I473" s="222"/>
      <c r="J473" s="130"/>
      <c r="K473" s="223"/>
      <c r="L473" s="222"/>
      <c r="M473" s="130"/>
      <c r="N473" s="223"/>
      <c r="O473" s="222">
        <v>0.33609958506224069</v>
      </c>
      <c r="P473" s="130">
        <v>0.27710843373493976</v>
      </c>
      <c r="Q473" s="223">
        <v>0.31363552945494588</v>
      </c>
      <c r="R473" s="222"/>
      <c r="S473" s="130"/>
      <c r="T473" s="223"/>
      <c r="U473" s="222">
        <v>8.8915234143449907E-3</v>
      </c>
      <c r="V473" s="223">
        <v>5.5055973573132685E-3</v>
      </c>
      <c r="W473" s="222">
        <v>8.891523414344991E-4</v>
      </c>
      <c r="X473" s="130">
        <v>0</v>
      </c>
      <c r="Y473" s="223">
        <v>5.5055973573132683E-4</v>
      </c>
    </row>
    <row r="474" spans="2:25" s="4" customFormat="1" ht="15.75" collapsed="1" x14ac:dyDescent="0.25">
      <c r="B474" s="64">
        <v>1983</v>
      </c>
      <c r="C474" s="224">
        <v>1</v>
      </c>
      <c r="D474" s="87">
        <v>1</v>
      </c>
      <c r="E474" s="225">
        <v>1</v>
      </c>
      <c r="F474" s="224">
        <v>0.50951413264363565</v>
      </c>
      <c r="G474" s="87">
        <v>0.61218413004989536</v>
      </c>
      <c r="H474" s="225">
        <v>0.54695111215446912</v>
      </c>
      <c r="I474" s="224"/>
      <c r="J474" s="87"/>
      <c r="K474" s="225"/>
      <c r="L474" s="224"/>
      <c r="M474" s="87"/>
      <c r="N474" s="225"/>
      <c r="O474" s="224">
        <v>0.47196563827821908</v>
      </c>
      <c r="P474" s="87">
        <v>0.38725253500724288</v>
      </c>
      <c r="Q474" s="225">
        <v>0.44107635424614122</v>
      </c>
      <c r="R474" s="224"/>
      <c r="S474" s="87"/>
      <c r="T474" s="225"/>
      <c r="U474" s="224">
        <v>1.8012192869019027E-2</v>
      </c>
      <c r="V474" s="225">
        <v>1.1444333587651857E-2</v>
      </c>
      <c r="W474" s="224">
        <v>5.0803620912617776E-4</v>
      </c>
      <c r="X474" s="87">
        <v>5.6333494286174156E-4</v>
      </c>
      <c r="Y474" s="225">
        <v>5.28200011737778E-4</v>
      </c>
    </row>
    <row r="475" spans="2:25" s="4" customFormat="1" ht="15" hidden="1" customHeight="1" outlineLevel="1" x14ac:dyDescent="0.25">
      <c r="B475" s="52" t="s">
        <v>78</v>
      </c>
      <c r="C475" s="222">
        <v>1</v>
      </c>
      <c r="D475" s="130">
        <v>1</v>
      </c>
      <c r="E475" s="223">
        <v>1</v>
      </c>
      <c r="F475" s="222">
        <v>0.25744843391902217</v>
      </c>
      <c r="G475" s="130">
        <v>0.64727272727272722</v>
      </c>
      <c r="H475" s="223">
        <v>0.46641857168172957</v>
      </c>
      <c r="I475" s="222"/>
      <c r="J475" s="130"/>
      <c r="K475" s="223"/>
      <c r="L475" s="222"/>
      <c r="M475" s="130"/>
      <c r="N475" s="223"/>
      <c r="O475" s="222">
        <v>0.65393430099312455</v>
      </c>
      <c r="P475" s="130">
        <v>0.35272727272727272</v>
      </c>
      <c r="Q475" s="223">
        <v>0.49246854510012406</v>
      </c>
      <c r="R475" s="222"/>
      <c r="S475" s="130"/>
      <c r="T475" s="223"/>
      <c r="U475" s="222">
        <v>8.8617265087853322E-2</v>
      </c>
      <c r="V475" s="223">
        <v>4.1112883218146379E-2</v>
      </c>
      <c r="W475" s="222">
        <v>0</v>
      </c>
      <c r="X475" s="130">
        <v>0</v>
      </c>
      <c r="Y475" s="223">
        <v>0</v>
      </c>
    </row>
    <row r="476" spans="2:25" s="4" customFormat="1" ht="15" hidden="1" customHeight="1" outlineLevel="1" x14ac:dyDescent="0.25">
      <c r="B476" s="52" t="s">
        <v>79</v>
      </c>
      <c r="C476" s="222">
        <v>1</v>
      </c>
      <c r="D476" s="130">
        <v>1</v>
      </c>
      <c r="E476" s="223">
        <v>1</v>
      </c>
      <c r="F476" s="222">
        <v>0.25641927541329579</v>
      </c>
      <c r="G476" s="130">
        <v>0.52011922503725783</v>
      </c>
      <c r="H476" s="223">
        <v>0.38447620770761715</v>
      </c>
      <c r="I476" s="222"/>
      <c r="J476" s="130"/>
      <c r="K476" s="223"/>
      <c r="L476" s="222"/>
      <c r="M476" s="130"/>
      <c r="N476" s="223"/>
      <c r="O476" s="222">
        <v>0.71051705944424903</v>
      </c>
      <c r="P476" s="130">
        <v>0.47988077496274217</v>
      </c>
      <c r="Q476" s="223">
        <v>0.59851637416319881</v>
      </c>
      <c r="R476" s="222"/>
      <c r="S476" s="130"/>
      <c r="T476" s="223"/>
      <c r="U476" s="222">
        <v>3.3063665142455151E-2</v>
      </c>
      <c r="V476" s="223">
        <v>1.7007418129184007E-2</v>
      </c>
      <c r="W476" s="222">
        <v>0</v>
      </c>
      <c r="X476" s="130">
        <v>0</v>
      </c>
      <c r="Y476" s="223">
        <v>0</v>
      </c>
    </row>
    <row r="477" spans="2:25" s="4" customFormat="1" ht="15" hidden="1" customHeight="1" outlineLevel="1" x14ac:dyDescent="0.25">
      <c r="B477" s="52" t="s">
        <v>80</v>
      </c>
      <c r="C477" s="222">
        <v>1</v>
      </c>
      <c r="D477" s="130">
        <v>1</v>
      </c>
      <c r="E477" s="223">
        <v>1</v>
      </c>
      <c r="F477" s="222">
        <v>0.29328165374677001</v>
      </c>
      <c r="G477" s="130">
        <v>0.59687287559483349</v>
      </c>
      <c r="H477" s="223">
        <v>0.44120569725074527</v>
      </c>
      <c r="I477" s="222"/>
      <c r="J477" s="130"/>
      <c r="K477" s="223"/>
      <c r="L477" s="222"/>
      <c r="M477" s="130"/>
      <c r="N477" s="223"/>
      <c r="O477" s="222">
        <v>0.66375968992248058</v>
      </c>
      <c r="P477" s="130">
        <v>0.40312712440516657</v>
      </c>
      <c r="Q477" s="223">
        <v>0.5367671414375621</v>
      </c>
      <c r="R477" s="222"/>
      <c r="S477" s="130"/>
      <c r="T477" s="223"/>
      <c r="U477" s="222">
        <v>4.2635658914728682E-2</v>
      </c>
      <c r="V477" s="223">
        <v>2.186154355746936E-2</v>
      </c>
      <c r="W477" s="222">
        <v>3.2299741602067185E-4</v>
      </c>
      <c r="X477" s="130">
        <v>0</v>
      </c>
      <c r="Y477" s="223">
        <v>1.6561775422325274E-4</v>
      </c>
    </row>
    <row r="478" spans="2:25" s="4" customFormat="1" ht="15" hidden="1" customHeight="1" outlineLevel="1" x14ac:dyDescent="0.25">
      <c r="B478" s="52" t="s">
        <v>81</v>
      </c>
      <c r="C478" s="222">
        <v>1</v>
      </c>
      <c r="D478" s="130">
        <v>1</v>
      </c>
      <c r="E478" s="223">
        <v>1</v>
      </c>
      <c r="F478" s="222">
        <v>0.1950596252129472</v>
      </c>
      <c r="G478" s="130">
        <v>0.68544257498171179</v>
      </c>
      <c r="H478" s="223">
        <v>0.45887445887445888</v>
      </c>
      <c r="I478" s="222"/>
      <c r="J478" s="130"/>
      <c r="K478" s="223"/>
      <c r="L478" s="222"/>
      <c r="M478" s="130"/>
      <c r="N478" s="223"/>
      <c r="O478" s="222">
        <v>0.64821124361158433</v>
      </c>
      <c r="P478" s="130">
        <v>0.31455742501828821</v>
      </c>
      <c r="Q478" s="223">
        <v>0.46871310507674147</v>
      </c>
      <c r="R478" s="222"/>
      <c r="S478" s="130"/>
      <c r="T478" s="223"/>
      <c r="U478" s="222">
        <v>0.15672913117546849</v>
      </c>
      <c r="V478" s="223">
        <v>7.2412436048799683E-2</v>
      </c>
      <c r="W478" s="222">
        <v>0</v>
      </c>
      <c r="X478" s="130">
        <v>0</v>
      </c>
      <c r="Y478" s="223">
        <v>0</v>
      </c>
    </row>
    <row r="479" spans="2:25" s="4" customFormat="1" ht="15" hidden="1" customHeight="1" outlineLevel="1" x14ac:dyDescent="0.25">
      <c r="B479" s="52" t="s">
        <v>82</v>
      </c>
      <c r="C479" s="222">
        <v>1</v>
      </c>
      <c r="D479" s="130" t="s">
        <v>90</v>
      </c>
      <c r="E479" s="223">
        <v>1</v>
      </c>
      <c r="F479" s="222">
        <v>0.41025641025641024</v>
      </c>
      <c r="G479" s="130" t="s">
        <v>90</v>
      </c>
      <c r="H479" s="223">
        <v>0.41025641025641024</v>
      </c>
      <c r="I479" s="222"/>
      <c r="J479" s="130"/>
      <c r="K479" s="223"/>
      <c r="L479" s="222"/>
      <c r="M479" s="130"/>
      <c r="N479" s="223"/>
      <c r="O479" s="222">
        <v>0.10256410256410256</v>
      </c>
      <c r="P479" s="130" t="s">
        <v>90</v>
      </c>
      <c r="Q479" s="223">
        <v>0.10256410256410256</v>
      </c>
      <c r="R479" s="222"/>
      <c r="S479" s="130"/>
      <c r="T479" s="223"/>
      <c r="U479" s="222">
        <v>0.46153846153846156</v>
      </c>
      <c r="V479" s="223">
        <v>0.46153846153846156</v>
      </c>
      <c r="W479" s="222">
        <v>2.564102564102564E-2</v>
      </c>
      <c r="X479" s="130" t="s">
        <v>90</v>
      </c>
      <c r="Y479" s="223">
        <v>2.564102564102564E-2</v>
      </c>
    </row>
    <row r="480" spans="2:25" s="4" customFormat="1" ht="15" hidden="1" customHeight="1" outlineLevel="1" x14ac:dyDescent="0.25">
      <c r="B480" s="52" t="s">
        <v>83</v>
      </c>
      <c r="C480" s="222">
        <v>1</v>
      </c>
      <c r="D480" s="130" t="s">
        <v>90</v>
      </c>
      <c r="E480" s="223">
        <v>1</v>
      </c>
      <c r="F480" s="222">
        <v>0</v>
      </c>
      <c r="G480" s="130" t="s">
        <v>90</v>
      </c>
      <c r="H480" s="223">
        <v>0</v>
      </c>
      <c r="I480" s="222"/>
      <c r="J480" s="130"/>
      <c r="K480" s="223"/>
      <c r="L480" s="222"/>
      <c r="M480" s="130"/>
      <c r="N480" s="223"/>
      <c r="O480" s="222">
        <v>0.60526315789473684</v>
      </c>
      <c r="P480" s="130" t="s">
        <v>90</v>
      </c>
      <c r="Q480" s="223">
        <v>0.60526315789473684</v>
      </c>
      <c r="R480" s="222"/>
      <c r="S480" s="130"/>
      <c r="T480" s="223"/>
      <c r="U480" s="222">
        <v>0.39473684210526316</v>
      </c>
      <c r="V480" s="223">
        <v>0.39473684210526316</v>
      </c>
      <c r="W480" s="222">
        <v>0</v>
      </c>
      <c r="X480" s="130" t="s">
        <v>90</v>
      </c>
      <c r="Y480" s="223">
        <v>0</v>
      </c>
    </row>
    <row r="481" spans="2:25" s="4" customFormat="1" ht="15" hidden="1" customHeight="1" outlineLevel="1" x14ac:dyDescent="0.25">
      <c r="B481" s="52" t="s">
        <v>84</v>
      </c>
      <c r="C481" s="222">
        <v>1</v>
      </c>
      <c r="D481" s="130" t="s">
        <v>90</v>
      </c>
      <c r="E481" s="223">
        <v>1</v>
      </c>
      <c r="F481" s="222">
        <v>0.22500000000000001</v>
      </c>
      <c r="G481" s="130" t="s">
        <v>90</v>
      </c>
      <c r="H481" s="223">
        <v>0.22500000000000001</v>
      </c>
      <c r="I481" s="222"/>
      <c r="J481" s="130"/>
      <c r="K481" s="223"/>
      <c r="L481" s="222"/>
      <c r="M481" s="130"/>
      <c r="N481" s="223"/>
      <c r="O481" s="222">
        <v>0.47499999999999998</v>
      </c>
      <c r="P481" s="130" t="s">
        <v>90</v>
      </c>
      <c r="Q481" s="223">
        <v>0.47499999999999998</v>
      </c>
      <c r="R481" s="222"/>
      <c r="S481" s="130"/>
      <c r="T481" s="223"/>
      <c r="U481" s="222">
        <v>0.3</v>
      </c>
      <c r="V481" s="223">
        <v>0.3</v>
      </c>
      <c r="W481" s="222">
        <v>0</v>
      </c>
      <c r="X481" s="130" t="s">
        <v>90</v>
      </c>
      <c r="Y481" s="223">
        <v>0</v>
      </c>
    </row>
    <row r="482" spans="2:25" s="4" customFormat="1" ht="15" hidden="1" customHeight="1" outlineLevel="1" x14ac:dyDescent="0.25">
      <c r="B482" s="52" t="s">
        <v>85</v>
      </c>
      <c r="C482" s="222">
        <v>1</v>
      </c>
      <c r="D482" s="130" t="s">
        <v>90</v>
      </c>
      <c r="E482" s="223">
        <v>1</v>
      </c>
      <c r="F482" s="222">
        <v>0.13636363636363635</v>
      </c>
      <c r="G482" s="130" t="s">
        <v>90</v>
      </c>
      <c r="H482" s="223">
        <v>0.13636363636363635</v>
      </c>
      <c r="I482" s="222"/>
      <c r="J482" s="130"/>
      <c r="K482" s="223"/>
      <c r="L482" s="222"/>
      <c r="M482" s="130"/>
      <c r="N482" s="223"/>
      <c r="O482" s="222">
        <v>0.31818181818181818</v>
      </c>
      <c r="P482" s="130" t="s">
        <v>90</v>
      </c>
      <c r="Q482" s="223">
        <v>0.31818181818181818</v>
      </c>
      <c r="R482" s="222"/>
      <c r="S482" s="130"/>
      <c r="T482" s="223"/>
      <c r="U482" s="222">
        <v>0.54545454545454541</v>
      </c>
      <c r="V482" s="223">
        <v>0.54545454545454541</v>
      </c>
      <c r="W482" s="222">
        <v>0</v>
      </c>
      <c r="X482" s="130" t="s">
        <v>90</v>
      </c>
      <c r="Y482" s="223">
        <v>0</v>
      </c>
    </row>
    <row r="483" spans="2:25" s="4" customFormat="1" ht="15" hidden="1" customHeight="1" outlineLevel="1" x14ac:dyDescent="0.25">
      <c r="B483" s="52" t="s">
        <v>86</v>
      </c>
      <c r="C483" s="222">
        <v>1</v>
      </c>
      <c r="D483" s="130">
        <v>1</v>
      </c>
      <c r="E483" s="223">
        <v>1</v>
      </c>
      <c r="F483" s="222">
        <v>4.9504950495049506E-3</v>
      </c>
      <c r="G483" s="130">
        <v>0.37435897435897436</v>
      </c>
      <c r="H483" s="223">
        <v>0.2483108108108108</v>
      </c>
      <c r="I483" s="222"/>
      <c r="J483" s="130"/>
      <c r="K483" s="223"/>
      <c r="L483" s="222"/>
      <c r="M483" s="130"/>
      <c r="N483" s="223"/>
      <c r="O483" s="222">
        <v>0.89603960396039606</v>
      </c>
      <c r="P483" s="130">
        <v>0.62564102564102564</v>
      </c>
      <c r="Q483" s="223">
        <v>0.71790540540540537</v>
      </c>
      <c r="R483" s="222"/>
      <c r="S483" s="130"/>
      <c r="T483" s="223"/>
      <c r="U483" s="222">
        <v>9.9009900990099015E-2</v>
      </c>
      <c r="V483" s="223">
        <v>3.3783783783783786E-2</v>
      </c>
      <c r="W483" s="222">
        <v>0</v>
      </c>
      <c r="X483" s="130">
        <v>0</v>
      </c>
      <c r="Y483" s="223">
        <v>0</v>
      </c>
    </row>
    <row r="484" spans="2:25" s="4" customFormat="1" ht="15" hidden="1" customHeight="1" outlineLevel="1" x14ac:dyDescent="0.25">
      <c r="B484" s="52" t="s">
        <v>87</v>
      </c>
      <c r="C484" s="222">
        <v>1</v>
      </c>
      <c r="D484" s="130">
        <v>1</v>
      </c>
      <c r="E484" s="223">
        <v>1</v>
      </c>
      <c r="F484" s="222">
        <v>0.29614093959731541</v>
      </c>
      <c r="G484" s="130">
        <v>0.45094086021505375</v>
      </c>
      <c r="H484" s="223">
        <v>0.38208955223880597</v>
      </c>
      <c r="I484" s="222"/>
      <c r="J484" s="130"/>
      <c r="K484" s="223"/>
      <c r="L484" s="222"/>
      <c r="M484" s="130"/>
      <c r="N484" s="223"/>
      <c r="O484" s="222">
        <v>0.58976510067114096</v>
      </c>
      <c r="P484" s="130">
        <v>0.54905913978494625</v>
      </c>
      <c r="Q484" s="223">
        <v>0.56716417910447758</v>
      </c>
      <c r="R484" s="222"/>
      <c r="S484" s="130"/>
      <c r="T484" s="223"/>
      <c r="U484" s="222">
        <v>0.11409395973154363</v>
      </c>
      <c r="V484" s="223">
        <v>5.0746268656716415E-2</v>
      </c>
      <c r="W484" s="222">
        <v>0</v>
      </c>
      <c r="X484" s="130">
        <v>0</v>
      </c>
      <c r="Y484" s="223">
        <v>0</v>
      </c>
    </row>
    <row r="485" spans="2:25" s="4" customFormat="1" ht="15" hidden="1" customHeight="1" outlineLevel="1" x14ac:dyDescent="0.25">
      <c r="B485" s="52" t="s">
        <v>88</v>
      </c>
      <c r="C485" s="222">
        <v>1</v>
      </c>
      <c r="D485" s="130">
        <v>1</v>
      </c>
      <c r="E485" s="223">
        <v>1</v>
      </c>
      <c r="F485" s="222">
        <v>0.40425531914893614</v>
      </c>
      <c r="G485" s="130">
        <v>0.46794300979519143</v>
      </c>
      <c r="H485" s="223">
        <v>0.43815165876777251</v>
      </c>
      <c r="I485" s="222"/>
      <c r="J485" s="130"/>
      <c r="K485" s="223"/>
      <c r="L485" s="222"/>
      <c r="M485" s="130"/>
      <c r="N485" s="223"/>
      <c r="O485" s="222">
        <v>0.55775075987841949</v>
      </c>
      <c r="P485" s="130">
        <v>0.53205699020480857</v>
      </c>
      <c r="Q485" s="223">
        <v>0.54407582938388621</v>
      </c>
      <c r="R485" s="222"/>
      <c r="S485" s="130"/>
      <c r="T485" s="223"/>
      <c r="U485" s="222">
        <v>3.7993920972644375E-2</v>
      </c>
      <c r="V485" s="223">
        <v>1.7772511848341232E-2</v>
      </c>
      <c r="W485" s="222">
        <v>0</v>
      </c>
      <c r="X485" s="130">
        <v>0</v>
      </c>
      <c r="Y485" s="223">
        <v>0</v>
      </c>
    </row>
    <row r="486" spans="2:25" s="4" customFormat="1" ht="15" hidden="1" customHeight="1" outlineLevel="1" x14ac:dyDescent="0.25">
      <c r="B486" s="52" t="s">
        <v>89</v>
      </c>
      <c r="C486" s="222">
        <v>1</v>
      </c>
      <c r="D486" s="130">
        <v>1</v>
      </c>
      <c r="E486" s="223">
        <v>1</v>
      </c>
      <c r="F486" s="222">
        <v>0.47708333333333336</v>
      </c>
      <c r="G486" s="130">
        <v>0.51907255048616308</v>
      </c>
      <c r="H486" s="223">
        <v>0.49729924378826074</v>
      </c>
      <c r="I486" s="222"/>
      <c r="J486" s="130"/>
      <c r="K486" s="223"/>
      <c r="L486" s="222"/>
      <c r="M486" s="130"/>
      <c r="N486" s="223"/>
      <c r="O486" s="222">
        <v>0.47326388888888887</v>
      </c>
      <c r="P486" s="130">
        <v>0.48092744951383692</v>
      </c>
      <c r="Q486" s="223">
        <v>0.47695354699315806</v>
      </c>
      <c r="R486" s="222"/>
      <c r="S486" s="130"/>
      <c r="T486" s="223"/>
      <c r="U486" s="222">
        <v>4.9652777777777775E-2</v>
      </c>
      <c r="V486" s="223">
        <v>2.5747209218581202E-2</v>
      </c>
      <c r="W486" s="222">
        <v>0</v>
      </c>
      <c r="X486" s="130">
        <v>0</v>
      </c>
      <c r="Y486" s="223">
        <v>0</v>
      </c>
    </row>
    <row r="487" spans="2:25" s="4" customFormat="1" ht="15.75" collapsed="1" x14ac:dyDescent="0.25">
      <c r="B487" s="64">
        <v>1982</v>
      </c>
      <c r="C487" s="224">
        <v>1</v>
      </c>
      <c r="D487" s="87">
        <v>1</v>
      </c>
      <c r="E487" s="225">
        <v>1</v>
      </c>
      <c r="F487" s="224">
        <v>0.31604417421516318</v>
      </c>
      <c r="G487" s="87">
        <v>0.55322312083729785</v>
      </c>
      <c r="H487" s="225">
        <v>0.43714702131535799</v>
      </c>
      <c r="I487" s="224"/>
      <c r="J487" s="87"/>
      <c r="K487" s="225"/>
      <c r="L487" s="224"/>
      <c r="M487" s="87"/>
      <c r="N487" s="225"/>
      <c r="O487" s="224">
        <v>0.61726020598089093</v>
      </c>
      <c r="P487" s="87">
        <v>0.4467768791627022</v>
      </c>
      <c r="Q487" s="225">
        <v>0.53021193902957431</v>
      </c>
      <c r="R487" s="224"/>
      <c r="S487" s="87"/>
      <c r="T487" s="225"/>
      <c r="U487" s="224">
        <v>6.657153492989204E-2</v>
      </c>
      <c r="V487" s="225">
        <v>3.2580312139430377E-2</v>
      </c>
      <c r="W487" s="224">
        <v>1.2408487405385284E-4</v>
      </c>
      <c r="X487" s="87">
        <v>0</v>
      </c>
      <c r="Y487" s="225">
        <v>6.0727515637335276E-5</v>
      </c>
    </row>
    <row r="488" spans="2:25" s="4" customFormat="1" ht="15" hidden="1" customHeight="1" outlineLevel="1" x14ac:dyDescent="0.25">
      <c r="B488" s="52" t="s">
        <v>78</v>
      </c>
      <c r="C488" s="222">
        <v>1</v>
      </c>
      <c r="D488" s="130">
        <v>1</v>
      </c>
      <c r="E488" s="223">
        <v>1</v>
      </c>
      <c r="F488" s="222">
        <v>0.17141756548536211</v>
      </c>
      <c r="G488" s="130">
        <v>0.5978994748687172</v>
      </c>
      <c r="H488" s="223">
        <v>0.38749524895477006</v>
      </c>
      <c r="I488" s="222"/>
      <c r="J488" s="130"/>
      <c r="K488" s="223"/>
      <c r="L488" s="222"/>
      <c r="M488" s="130"/>
      <c r="N488" s="223"/>
      <c r="O488" s="222">
        <v>0.7434514637904468</v>
      </c>
      <c r="P488" s="130">
        <v>0.4021005251312828</v>
      </c>
      <c r="Q488" s="223">
        <v>0.57050551121246673</v>
      </c>
      <c r="R488" s="222"/>
      <c r="S488" s="130"/>
      <c r="T488" s="223"/>
      <c r="U488" s="222">
        <v>8.5130970724191068E-2</v>
      </c>
      <c r="V488" s="223">
        <v>4.1999239832763206E-2</v>
      </c>
      <c r="W488" s="222">
        <v>0</v>
      </c>
      <c r="X488" s="130">
        <v>0</v>
      </c>
      <c r="Y488" s="223">
        <v>0</v>
      </c>
    </row>
    <row r="489" spans="2:25" s="4" customFormat="1" ht="15" hidden="1" customHeight="1" outlineLevel="1" x14ac:dyDescent="0.25">
      <c r="B489" s="52" t="s">
        <v>79</v>
      </c>
      <c r="C489" s="222">
        <v>1</v>
      </c>
      <c r="D489" s="130">
        <v>1</v>
      </c>
      <c r="E489" s="223">
        <v>1</v>
      </c>
      <c r="F489" s="222">
        <v>0.21662049861495844</v>
      </c>
      <c r="G489" s="130">
        <v>0.57612612612612613</v>
      </c>
      <c r="H489" s="223">
        <v>0.41490683229813663</v>
      </c>
      <c r="I489" s="222"/>
      <c r="J489" s="130"/>
      <c r="K489" s="223"/>
      <c r="L489" s="222"/>
      <c r="M489" s="130"/>
      <c r="N489" s="223"/>
      <c r="O489" s="222">
        <v>0.76731301939058172</v>
      </c>
      <c r="P489" s="130">
        <v>0.42387387387387387</v>
      </c>
      <c r="Q489" s="223">
        <v>0.57788819875776398</v>
      </c>
      <c r="R489" s="222"/>
      <c r="S489" s="130"/>
      <c r="T489" s="223"/>
      <c r="U489" s="222">
        <v>1.6066481994459834E-2</v>
      </c>
      <c r="V489" s="223">
        <v>7.2049689440993785E-3</v>
      </c>
      <c r="W489" s="222">
        <v>0</v>
      </c>
      <c r="X489" s="130">
        <v>0</v>
      </c>
      <c r="Y489" s="223">
        <v>0</v>
      </c>
    </row>
    <row r="490" spans="2:25" s="4" customFormat="1" ht="15" hidden="1" customHeight="1" outlineLevel="1" x14ac:dyDescent="0.25">
      <c r="B490" s="52" t="s">
        <v>80</v>
      </c>
      <c r="C490" s="222">
        <v>1</v>
      </c>
      <c r="D490" s="130">
        <v>1</v>
      </c>
      <c r="E490" s="223">
        <v>1</v>
      </c>
      <c r="F490" s="222">
        <v>0.20192307692307693</v>
      </c>
      <c r="G490" s="130">
        <v>0.55970473295701262</v>
      </c>
      <c r="H490" s="223">
        <v>0.39928143712574848</v>
      </c>
      <c r="I490" s="222"/>
      <c r="J490" s="130"/>
      <c r="K490" s="223"/>
      <c r="L490" s="222"/>
      <c r="M490" s="130"/>
      <c r="N490" s="223"/>
      <c r="O490" s="222">
        <v>0.78525641025641024</v>
      </c>
      <c r="P490" s="130">
        <v>0.44029526704298738</v>
      </c>
      <c r="Q490" s="223">
        <v>0.59497005988023954</v>
      </c>
      <c r="R490" s="222"/>
      <c r="S490" s="130"/>
      <c r="T490" s="223"/>
      <c r="U490" s="222">
        <v>1.282051282051282E-2</v>
      </c>
      <c r="V490" s="223">
        <v>5.748502994011976E-3</v>
      </c>
      <c r="W490" s="222">
        <v>0</v>
      </c>
      <c r="X490" s="130">
        <v>0</v>
      </c>
      <c r="Y490" s="223">
        <v>0</v>
      </c>
    </row>
    <row r="491" spans="2:25" s="4" customFormat="1" ht="15" hidden="1" customHeight="1" outlineLevel="1" x14ac:dyDescent="0.25">
      <c r="B491" s="52" t="s">
        <v>81</v>
      </c>
      <c r="C491" s="222">
        <v>1</v>
      </c>
      <c r="D491" s="130">
        <v>1</v>
      </c>
      <c r="E491" s="223">
        <v>1</v>
      </c>
      <c r="F491" s="222">
        <v>0.35111876075731496</v>
      </c>
      <c r="G491" s="130">
        <v>0.5413698630136986</v>
      </c>
      <c r="H491" s="223">
        <v>0.4673585537328423</v>
      </c>
      <c r="I491" s="222"/>
      <c r="J491" s="130"/>
      <c r="K491" s="223"/>
      <c r="L491" s="222"/>
      <c r="M491" s="130"/>
      <c r="N491" s="223"/>
      <c r="O491" s="222">
        <v>0.62994836488812389</v>
      </c>
      <c r="P491" s="130">
        <v>0.4586301369863014</v>
      </c>
      <c r="Q491" s="223">
        <v>0.52527619685302984</v>
      </c>
      <c r="R491" s="222"/>
      <c r="S491" s="130"/>
      <c r="T491" s="223"/>
      <c r="U491" s="222">
        <v>1.8932874354561102E-2</v>
      </c>
      <c r="V491" s="223">
        <v>7.3652494141278873E-3</v>
      </c>
      <c r="W491" s="222">
        <v>0</v>
      </c>
      <c r="X491" s="130">
        <v>0</v>
      </c>
      <c r="Y491" s="223">
        <v>0</v>
      </c>
    </row>
    <row r="492" spans="2:25" s="4" customFormat="1" ht="15" hidden="1" customHeight="1" outlineLevel="1" x14ac:dyDescent="0.25">
      <c r="B492" s="52" t="s">
        <v>82</v>
      </c>
      <c r="C492" s="222">
        <v>1</v>
      </c>
      <c r="D492" s="130">
        <v>1</v>
      </c>
      <c r="E492" s="223">
        <v>1</v>
      </c>
      <c r="F492" s="222">
        <v>0.23529411764705882</v>
      </c>
      <c r="G492" s="130">
        <v>0.7407407407407407</v>
      </c>
      <c r="H492" s="223">
        <v>0.45901639344262296</v>
      </c>
      <c r="I492" s="222"/>
      <c r="J492" s="130"/>
      <c r="K492" s="223"/>
      <c r="L492" s="222"/>
      <c r="M492" s="130"/>
      <c r="N492" s="223"/>
      <c r="O492" s="222">
        <v>0.47058823529411764</v>
      </c>
      <c r="P492" s="130">
        <v>0.25925925925925924</v>
      </c>
      <c r="Q492" s="223">
        <v>0.37704918032786883</v>
      </c>
      <c r="R492" s="222"/>
      <c r="S492" s="130"/>
      <c r="T492" s="223"/>
      <c r="U492" s="222">
        <v>0.29411764705882354</v>
      </c>
      <c r="V492" s="223">
        <v>0.16393442622950818</v>
      </c>
      <c r="W492" s="222">
        <v>0</v>
      </c>
      <c r="X492" s="130">
        <v>0</v>
      </c>
      <c r="Y492" s="223">
        <v>0</v>
      </c>
    </row>
    <row r="493" spans="2:25" s="4" customFormat="1" ht="15" hidden="1" customHeight="1" outlineLevel="1" x14ac:dyDescent="0.25">
      <c r="B493" s="52" t="s">
        <v>83</v>
      </c>
      <c r="C493" s="222">
        <v>1</v>
      </c>
      <c r="D493" s="130">
        <v>1</v>
      </c>
      <c r="E493" s="223">
        <v>1</v>
      </c>
      <c r="F493" s="222">
        <v>0.54054054054054057</v>
      </c>
      <c r="G493" s="130">
        <v>1</v>
      </c>
      <c r="H493" s="223">
        <v>0.5641025641025641</v>
      </c>
      <c r="I493" s="222"/>
      <c r="J493" s="130"/>
      <c r="K493" s="223"/>
      <c r="L493" s="222"/>
      <c r="M493" s="130"/>
      <c r="N493" s="223"/>
      <c r="O493" s="222">
        <v>0.16216216216216217</v>
      </c>
      <c r="P493" s="130">
        <v>0</v>
      </c>
      <c r="Q493" s="223">
        <v>0.15384615384615385</v>
      </c>
      <c r="R493" s="222"/>
      <c r="S493" s="130"/>
      <c r="T493" s="223"/>
      <c r="U493" s="222">
        <v>0.29729729729729731</v>
      </c>
      <c r="V493" s="223">
        <v>0.28205128205128205</v>
      </c>
      <c r="W493" s="222">
        <v>0</v>
      </c>
      <c r="X493" s="130">
        <v>0</v>
      </c>
      <c r="Y493" s="223">
        <v>0</v>
      </c>
    </row>
    <row r="494" spans="2:25" s="4" customFormat="1" ht="15" hidden="1" customHeight="1" outlineLevel="1" x14ac:dyDescent="0.25">
      <c r="B494" s="52" t="s">
        <v>84</v>
      </c>
      <c r="C494" s="222">
        <v>1</v>
      </c>
      <c r="D494" s="130">
        <v>1</v>
      </c>
      <c r="E494" s="223">
        <v>1</v>
      </c>
      <c r="F494" s="222">
        <v>0.5</v>
      </c>
      <c r="G494" s="130">
        <v>0</v>
      </c>
      <c r="H494" s="223">
        <v>0.47619047619047616</v>
      </c>
      <c r="I494" s="222"/>
      <c r="J494" s="130"/>
      <c r="K494" s="223"/>
      <c r="L494" s="222"/>
      <c r="M494" s="130"/>
      <c r="N494" s="223"/>
      <c r="O494" s="222">
        <v>0.22500000000000001</v>
      </c>
      <c r="P494" s="130">
        <v>1</v>
      </c>
      <c r="Q494" s="223">
        <v>0.26190476190476192</v>
      </c>
      <c r="R494" s="222"/>
      <c r="S494" s="130"/>
      <c r="T494" s="223"/>
      <c r="U494" s="222">
        <v>0.27500000000000002</v>
      </c>
      <c r="V494" s="223">
        <v>0.26190476190476192</v>
      </c>
      <c r="W494" s="222">
        <v>0</v>
      </c>
      <c r="X494" s="130">
        <v>0</v>
      </c>
      <c r="Y494" s="223">
        <v>0</v>
      </c>
    </row>
    <row r="495" spans="2:25" s="4" customFormat="1" ht="15" hidden="1" customHeight="1" outlineLevel="1" x14ac:dyDescent="0.25">
      <c r="B495" s="52" t="s">
        <v>85</v>
      </c>
      <c r="C495" s="222">
        <v>1</v>
      </c>
      <c r="D495" s="130">
        <v>1</v>
      </c>
      <c r="E495" s="223">
        <v>1</v>
      </c>
      <c r="F495" s="222">
        <v>0.32</v>
      </c>
      <c r="G495" s="130">
        <v>1</v>
      </c>
      <c r="H495" s="223">
        <v>0.51428571428571423</v>
      </c>
      <c r="I495" s="222"/>
      <c r="J495" s="130"/>
      <c r="K495" s="223"/>
      <c r="L495" s="222"/>
      <c r="M495" s="130"/>
      <c r="N495" s="223"/>
      <c r="O495" s="222">
        <v>0.28000000000000003</v>
      </c>
      <c r="P495" s="130">
        <v>0</v>
      </c>
      <c r="Q495" s="223">
        <v>0.2</v>
      </c>
      <c r="R495" s="222"/>
      <c r="S495" s="130"/>
      <c r="T495" s="223"/>
      <c r="U495" s="222">
        <v>0.4</v>
      </c>
      <c r="V495" s="223">
        <v>0.2857142857142857</v>
      </c>
      <c r="W495" s="222">
        <v>0</v>
      </c>
      <c r="X495" s="130">
        <v>0</v>
      </c>
      <c r="Y495" s="223">
        <v>0</v>
      </c>
    </row>
    <row r="496" spans="2:25" s="4" customFormat="1" ht="15" hidden="1" customHeight="1" outlineLevel="1" x14ac:dyDescent="0.25">
      <c r="B496" s="52" t="s">
        <v>86</v>
      </c>
      <c r="C496" s="222">
        <v>1</v>
      </c>
      <c r="D496" s="130">
        <v>1</v>
      </c>
      <c r="E496" s="223">
        <v>1</v>
      </c>
      <c r="F496" s="222">
        <v>0.25862068965517243</v>
      </c>
      <c r="G496" s="130">
        <v>0.72222222222222221</v>
      </c>
      <c r="H496" s="223">
        <v>0.36842105263157893</v>
      </c>
      <c r="I496" s="222"/>
      <c r="J496" s="130"/>
      <c r="K496" s="223"/>
      <c r="L496" s="222"/>
      <c r="M496" s="130"/>
      <c r="N496" s="223"/>
      <c r="O496" s="222">
        <v>0.62068965517241381</v>
      </c>
      <c r="P496" s="130">
        <v>0.27777777777777779</v>
      </c>
      <c r="Q496" s="223">
        <v>0.53947368421052633</v>
      </c>
      <c r="R496" s="222"/>
      <c r="S496" s="130"/>
      <c r="T496" s="223"/>
      <c r="U496" s="222">
        <v>0.1206896551724138</v>
      </c>
      <c r="V496" s="223">
        <v>9.2105263157894732E-2</v>
      </c>
      <c r="W496" s="222">
        <v>0</v>
      </c>
      <c r="X496" s="130">
        <v>0</v>
      </c>
      <c r="Y496" s="223">
        <v>0</v>
      </c>
    </row>
    <row r="497" spans="2:25" s="4" customFormat="1" ht="15" hidden="1" customHeight="1" outlineLevel="1" x14ac:dyDescent="0.25">
      <c r="B497" s="52" t="s">
        <v>87</v>
      </c>
      <c r="C497" s="222">
        <v>1</v>
      </c>
      <c r="D497" s="130">
        <v>1</v>
      </c>
      <c r="E497" s="223">
        <v>1</v>
      </c>
      <c r="F497" s="222">
        <v>0.21610169491525424</v>
      </c>
      <c r="G497" s="130">
        <v>0.45642201834862384</v>
      </c>
      <c r="H497" s="223">
        <v>0.37202380952380953</v>
      </c>
      <c r="I497" s="222"/>
      <c r="J497" s="130"/>
      <c r="K497" s="223"/>
      <c r="L497" s="222"/>
      <c r="M497" s="130"/>
      <c r="N497" s="223"/>
      <c r="O497" s="222">
        <v>0.60805084745762716</v>
      </c>
      <c r="P497" s="130">
        <v>0.54357798165137616</v>
      </c>
      <c r="Q497" s="223">
        <v>0.56622023809523814</v>
      </c>
      <c r="R497" s="222"/>
      <c r="S497" s="130"/>
      <c r="T497" s="223"/>
      <c r="U497" s="222">
        <v>0.17584745762711865</v>
      </c>
      <c r="V497" s="223">
        <v>6.1755952380952384E-2</v>
      </c>
      <c r="W497" s="222">
        <v>0</v>
      </c>
      <c r="X497" s="130">
        <v>0</v>
      </c>
      <c r="Y497" s="223">
        <v>0</v>
      </c>
    </row>
    <row r="498" spans="2:25" s="4" customFormat="1" ht="15" hidden="1" customHeight="1" outlineLevel="1" x14ac:dyDescent="0.25">
      <c r="B498" s="52" t="s">
        <v>88</v>
      </c>
      <c r="C498" s="222">
        <v>1</v>
      </c>
      <c r="D498" s="130">
        <v>1</v>
      </c>
      <c r="E498" s="223">
        <v>1</v>
      </c>
      <c r="F498" s="222">
        <v>0.40821795444394821</v>
      </c>
      <c r="G498" s="130">
        <v>0.65574912891986059</v>
      </c>
      <c r="H498" s="223">
        <v>0.54726952436876097</v>
      </c>
      <c r="I498" s="222"/>
      <c r="J498" s="130"/>
      <c r="K498" s="223"/>
      <c r="L498" s="222"/>
      <c r="M498" s="130"/>
      <c r="N498" s="223"/>
      <c r="O498" s="222">
        <v>0.49709691826708352</v>
      </c>
      <c r="P498" s="130">
        <v>0.34425087108013935</v>
      </c>
      <c r="Q498" s="223">
        <v>0.41123507535721276</v>
      </c>
      <c r="R498" s="222"/>
      <c r="S498" s="130"/>
      <c r="T498" s="223"/>
      <c r="U498" s="222">
        <v>9.4685127288968288E-2</v>
      </c>
      <c r="V498" s="223">
        <v>4.1495400274026227E-2</v>
      </c>
      <c r="W498" s="222">
        <v>0</v>
      </c>
      <c r="X498" s="130">
        <v>0</v>
      </c>
      <c r="Y498" s="223">
        <v>0</v>
      </c>
    </row>
    <row r="499" spans="2:25" s="4" customFormat="1" ht="15" hidden="1" customHeight="1" outlineLevel="1" x14ac:dyDescent="0.25">
      <c r="B499" s="52" t="s">
        <v>89</v>
      </c>
      <c r="C499" s="222">
        <v>1</v>
      </c>
      <c r="D499" s="130">
        <v>1</v>
      </c>
      <c r="E499" s="223">
        <v>1</v>
      </c>
      <c r="F499" s="222">
        <v>0.42271784232365145</v>
      </c>
      <c r="G499" s="130">
        <v>0.42986881937436933</v>
      </c>
      <c r="H499" s="223">
        <v>0.4270557029177719</v>
      </c>
      <c r="I499" s="222"/>
      <c r="J499" s="130"/>
      <c r="K499" s="223"/>
      <c r="L499" s="222"/>
      <c r="M499" s="130"/>
      <c r="N499" s="223"/>
      <c r="O499" s="222">
        <v>0.51504149377593356</v>
      </c>
      <c r="P499" s="130">
        <v>0.57013118062563073</v>
      </c>
      <c r="Q499" s="223">
        <v>0.54845949806162009</v>
      </c>
      <c r="R499" s="222"/>
      <c r="S499" s="130"/>
      <c r="T499" s="223"/>
      <c r="U499" s="222">
        <v>6.2240663900414939E-2</v>
      </c>
      <c r="V499" s="223">
        <v>2.4484799020608038E-2</v>
      </c>
      <c r="W499" s="222">
        <v>0</v>
      </c>
      <c r="X499" s="130">
        <v>0</v>
      </c>
      <c r="Y499" s="223">
        <v>0</v>
      </c>
    </row>
    <row r="500" spans="2:25" s="4" customFormat="1" ht="15.75" collapsed="1" x14ac:dyDescent="0.25">
      <c r="B500" s="64">
        <v>1981</v>
      </c>
      <c r="C500" s="224">
        <v>1</v>
      </c>
      <c r="D500" s="87">
        <v>1</v>
      </c>
      <c r="E500" s="225">
        <v>1</v>
      </c>
      <c r="F500" s="224">
        <v>0.2872513857189436</v>
      </c>
      <c r="G500" s="87">
        <v>0.55440841145173547</v>
      </c>
      <c r="H500" s="225">
        <v>0.43758910749928714</v>
      </c>
      <c r="I500" s="224"/>
      <c r="J500" s="87"/>
      <c r="K500" s="225"/>
      <c r="L500" s="224"/>
      <c r="M500" s="87"/>
      <c r="N500" s="225"/>
      <c r="O500" s="224">
        <v>0.65079882621454188</v>
      </c>
      <c r="P500" s="87">
        <v>0.44559158854826453</v>
      </c>
      <c r="Q500" s="225">
        <v>0.53532221271742231</v>
      </c>
      <c r="R500" s="224"/>
      <c r="S500" s="87"/>
      <c r="T500" s="225"/>
      <c r="U500" s="224">
        <v>6.1949788066514508E-2</v>
      </c>
      <c r="V500" s="225">
        <v>2.7088679783290562E-2</v>
      </c>
      <c r="W500" s="224">
        <v>0</v>
      </c>
      <c r="X500" s="87">
        <v>0</v>
      </c>
      <c r="Y500" s="225">
        <v>0</v>
      </c>
    </row>
    <row r="501" spans="2:25" s="4" customFormat="1" ht="15" hidden="1" customHeight="1" outlineLevel="1" x14ac:dyDescent="0.25">
      <c r="B501" s="52" t="s">
        <v>78</v>
      </c>
      <c r="C501" s="222">
        <v>1</v>
      </c>
      <c r="D501" s="130">
        <v>1</v>
      </c>
      <c r="E501" s="223">
        <v>1</v>
      </c>
      <c r="F501" s="222">
        <v>0.33298647242455776</v>
      </c>
      <c r="G501" s="130">
        <v>0.81268498942917544</v>
      </c>
      <c r="H501" s="223">
        <v>0.54916158536585369</v>
      </c>
      <c r="I501" s="222"/>
      <c r="J501" s="130"/>
      <c r="K501" s="223"/>
      <c r="L501" s="222"/>
      <c r="M501" s="130"/>
      <c r="N501" s="223"/>
      <c r="O501" s="222">
        <v>0.5664238640305238</v>
      </c>
      <c r="P501" s="130">
        <v>0.18731501057082453</v>
      </c>
      <c r="Q501" s="223">
        <v>0.39557926829268292</v>
      </c>
      <c r="R501" s="222"/>
      <c r="S501" s="130"/>
      <c r="T501" s="223"/>
      <c r="U501" s="222">
        <v>9.7814776274713841E-2</v>
      </c>
      <c r="V501" s="223">
        <v>5.3734756097560975E-2</v>
      </c>
      <c r="W501" s="222">
        <v>2.7748872702046479E-3</v>
      </c>
      <c r="X501" s="130">
        <v>0</v>
      </c>
      <c r="Y501" s="223">
        <v>1.5243902439024391E-3</v>
      </c>
    </row>
    <row r="502" spans="2:25" s="4" customFormat="1" ht="15" hidden="1" customHeight="1" outlineLevel="1" x14ac:dyDescent="0.25">
      <c r="B502" s="52" t="s">
        <v>79</v>
      </c>
      <c r="C502" s="222">
        <v>1</v>
      </c>
      <c r="D502" s="130">
        <v>1</v>
      </c>
      <c r="E502" s="223">
        <v>1</v>
      </c>
      <c r="F502" s="222">
        <v>0.29206465833945627</v>
      </c>
      <c r="G502" s="130">
        <v>0.79913419913419914</v>
      </c>
      <c r="H502" s="223">
        <v>0.52484101748807632</v>
      </c>
      <c r="I502" s="222"/>
      <c r="J502" s="130"/>
      <c r="K502" s="223"/>
      <c r="L502" s="222"/>
      <c r="M502" s="130"/>
      <c r="N502" s="223"/>
      <c r="O502" s="222">
        <v>0.64254224834680385</v>
      </c>
      <c r="P502" s="130">
        <v>0.20086580086580086</v>
      </c>
      <c r="Q502" s="223">
        <v>0.43978537360890302</v>
      </c>
      <c r="R502" s="222"/>
      <c r="S502" s="130"/>
      <c r="T502" s="223"/>
      <c r="U502" s="222">
        <v>6.5393093313739895E-2</v>
      </c>
      <c r="V502" s="223">
        <v>3.5373608903020666E-2</v>
      </c>
      <c r="W502" s="222">
        <v>0</v>
      </c>
      <c r="X502" s="130">
        <v>0</v>
      </c>
      <c r="Y502" s="223">
        <v>0</v>
      </c>
    </row>
    <row r="503" spans="2:25" s="4" customFormat="1" ht="15" hidden="1" customHeight="1" outlineLevel="1" x14ac:dyDescent="0.25">
      <c r="B503" s="52" t="s">
        <v>80</v>
      </c>
      <c r="C503" s="222">
        <v>1</v>
      </c>
      <c r="D503" s="130">
        <v>1</v>
      </c>
      <c r="E503" s="223">
        <v>1</v>
      </c>
      <c r="F503" s="222">
        <v>0.3430388219544846</v>
      </c>
      <c r="G503" s="130">
        <v>0.77203507152745732</v>
      </c>
      <c r="H503" s="223">
        <v>0.5233753637245393</v>
      </c>
      <c r="I503" s="222"/>
      <c r="J503" s="130"/>
      <c r="K503" s="223"/>
      <c r="L503" s="222"/>
      <c r="M503" s="130"/>
      <c r="N503" s="223"/>
      <c r="O503" s="222">
        <v>0.57898259705488619</v>
      </c>
      <c r="P503" s="130">
        <v>0.22796492847254268</v>
      </c>
      <c r="Q503" s="223">
        <v>0.43142580019398641</v>
      </c>
      <c r="R503" s="222"/>
      <c r="S503" s="130"/>
      <c r="T503" s="223"/>
      <c r="U503" s="222">
        <v>7.7978580990629182E-2</v>
      </c>
      <c r="V503" s="223">
        <v>4.5198836081474299E-2</v>
      </c>
      <c r="W503" s="222">
        <v>0</v>
      </c>
      <c r="X503" s="130">
        <v>0</v>
      </c>
      <c r="Y503" s="223">
        <v>0</v>
      </c>
    </row>
    <row r="504" spans="2:25" s="4" customFormat="1" ht="15" hidden="1" customHeight="1" outlineLevel="1" x14ac:dyDescent="0.25">
      <c r="B504" s="52" t="s">
        <v>81</v>
      </c>
      <c r="C504" s="222">
        <v>1</v>
      </c>
      <c r="D504" s="130">
        <v>1</v>
      </c>
      <c r="E504" s="223">
        <v>1</v>
      </c>
      <c r="F504" s="222">
        <v>0.42234042553191492</v>
      </c>
      <c r="G504" s="130">
        <v>0.87838730998017189</v>
      </c>
      <c r="H504" s="223">
        <v>0.70362821035466772</v>
      </c>
      <c r="I504" s="222"/>
      <c r="J504" s="130"/>
      <c r="K504" s="223"/>
      <c r="L504" s="222"/>
      <c r="M504" s="130"/>
      <c r="N504" s="223"/>
      <c r="O504" s="222">
        <v>0.44148936170212766</v>
      </c>
      <c r="P504" s="130">
        <v>0.12161269001982816</v>
      </c>
      <c r="Q504" s="223">
        <v>0.24419078679168366</v>
      </c>
      <c r="R504" s="222"/>
      <c r="S504" s="130"/>
      <c r="T504" s="223"/>
      <c r="U504" s="222">
        <v>0.13617021276595745</v>
      </c>
      <c r="V504" s="223">
        <v>5.2181002853648593E-2</v>
      </c>
      <c r="W504" s="222">
        <v>0</v>
      </c>
      <c r="X504" s="130">
        <v>0</v>
      </c>
      <c r="Y504" s="223">
        <v>0</v>
      </c>
    </row>
    <row r="505" spans="2:25" s="4" customFormat="1" ht="15" hidden="1" customHeight="1" outlineLevel="1" x14ac:dyDescent="0.25">
      <c r="B505" s="52" t="s">
        <v>82</v>
      </c>
      <c r="C505" s="222">
        <v>1</v>
      </c>
      <c r="D505" s="130">
        <v>1</v>
      </c>
      <c r="E505" s="223">
        <v>1</v>
      </c>
      <c r="F505" s="222">
        <v>0.92114695340501795</v>
      </c>
      <c r="G505" s="130">
        <v>1</v>
      </c>
      <c r="H505" s="223">
        <v>0.96594427244582048</v>
      </c>
      <c r="I505" s="222"/>
      <c r="J505" s="130"/>
      <c r="K505" s="223"/>
      <c r="L505" s="222"/>
      <c r="M505" s="130"/>
      <c r="N505" s="223"/>
      <c r="O505" s="222">
        <v>5.3763440860215055E-2</v>
      </c>
      <c r="P505" s="130">
        <v>0</v>
      </c>
      <c r="Q505" s="223">
        <v>2.3219814241486069E-2</v>
      </c>
      <c r="R505" s="222"/>
      <c r="S505" s="130"/>
      <c r="T505" s="223"/>
      <c r="U505" s="222">
        <v>2.5089605734767026E-2</v>
      </c>
      <c r="V505" s="223">
        <v>1.0835913312693499E-2</v>
      </c>
      <c r="W505" s="222">
        <v>0</v>
      </c>
      <c r="X505" s="130">
        <v>0</v>
      </c>
      <c r="Y505" s="223">
        <v>0</v>
      </c>
    </row>
    <row r="506" spans="2:25" s="4" customFormat="1" ht="15" hidden="1" customHeight="1" outlineLevel="1" x14ac:dyDescent="0.25">
      <c r="B506" s="52" t="s">
        <v>83</v>
      </c>
      <c r="C506" s="222">
        <v>1</v>
      </c>
      <c r="D506" s="130">
        <v>1</v>
      </c>
      <c r="E506" s="223">
        <v>1</v>
      </c>
      <c r="F506" s="222">
        <v>0.96621621621621623</v>
      </c>
      <c r="G506" s="130">
        <v>1</v>
      </c>
      <c r="H506" s="223">
        <v>0.98989898989898994</v>
      </c>
      <c r="I506" s="222"/>
      <c r="J506" s="130"/>
      <c r="K506" s="223"/>
      <c r="L506" s="222"/>
      <c r="M506" s="130"/>
      <c r="N506" s="223"/>
      <c r="O506" s="222">
        <v>2.0270270270270271E-2</v>
      </c>
      <c r="P506" s="130">
        <v>0</v>
      </c>
      <c r="Q506" s="223">
        <v>6.0606060606060606E-3</v>
      </c>
      <c r="R506" s="222"/>
      <c r="S506" s="130"/>
      <c r="T506" s="223"/>
      <c r="U506" s="222">
        <v>1.3513513513513514E-2</v>
      </c>
      <c r="V506" s="223">
        <v>4.0404040404040404E-3</v>
      </c>
      <c r="W506" s="222">
        <v>0</v>
      </c>
      <c r="X506" s="130">
        <v>0</v>
      </c>
      <c r="Y506" s="223">
        <v>0</v>
      </c>
    </row>
    <row r="507" spans="2:25" s="4" customFormat="1" ht="15" hidden="1" customHeight="1" outlineLevel="1" x14ac:dyDescent="0.25">
      <c r="B507" s="52" t="s">
        <v>84</v>
      </c>
      <c r="C507" s="222">
        <v>1</v>
      </c>
      <c r="D507" s="130">
        <v>1</v>
      </c>
      <c r="E507" s="223">
        <v>1</v>
      </c>
      <c r="F507" s="222">
        <v>0.97243107769423553</v>
      </c>
      <c r="G507" s="130">
        <v>0.99389002036659879</v>
      </c>
      <c r="H507" s="223">
        <v>0.98426966292134832</v>
      </c>
      <c r="I507" s="222"/>
      <c r="J507" s="130"/>
      <c r="K507" s="223"/>
      <c r="L507" s="222"/>
      <c r="M507" s="130"/>
      <c r="N507" s="223"/>
      <c r="O507" s="222">
        <v>1.0025062656641603E-2</v>
      </c>
      <c r="P507" s="130">
        <v>6.1099796334012219E-3</v>
      </c>
      <c r="Q507" s="223">
        <v>7.8651685393258432E-3</v>
      </c>
      <c r="R507" s="222"/>
      <c r="S507" s="130"/>
      <c r="T507" s="223"/>
      <c r="U507" s="222">
        <v>1.7543859649122806E-2</v>
      </c>
      <c r="V507" s="223">
        <v>7.8651685393258432E-3</v>
      </c>
      <c r="W507" s="222">
        <v>0</v>
      </c>
      <c r="X507" s="130">
        <v>0</v>
      </c>
      <c r="Y507" s="223">
        <v>0</v>
      </c>
    </row>
    <row r="508" spans="2:25" s="4" customFormat="1" ht="15" hidden="1" customHeight="1" outlineLevel="1" x14ac:dyDescent="0.25">
      <c r="B508" s="52" t="s">
        <v>85</v>
      </c>
      <c r="C508" s="222">
        <v>1</v>
      </c>
      <c r="D508" s="130">
        <v>1</v>
      </c>
      <c r="E508" s="223">
        <v>1</v>
      </c>
      <c r="F508" s="222">
        <v>0.52631578947368418</v>
      </c>
      <c r="G508" s="130">
        <v>1</v>
      </c>
      <c r="H508" s="223">
        <v>0.77338129496402874</v>
      </c>
      <c r="I508" s="222"/>
      <c r="J508" s="130"/>
      <c r="K508" s="223"/>
      <c r="L508" s="222"/>
      <c r="M508" s="130"/>
      <c r="N508" s="223"/>
      <c r="O508" s="222">
        <v>0.46616541353383456</v>
      </c>
      <c r="P508" s="130">
        <v>0</v>
      </c>
      <c r="Q508" s="223">
        <v>0.22302158273381295</v>
      </c>
      <c r="R508" s="222"/>
      <c r="S508" s="130"/>
      <c r="T508" s="223"/>
      <c r="U508" s="222">
        <v>7.5187969924812026E-3</v>
      </c>
      <c r="V508" s="223">
        <v>3.5971223021582736E-3</v>
      </c>
      <c r="W508" s="222">
        <v>0</v>
      </c>
      <c r="X508" s="130">
        <v>0</v>
      </c>
      <c r="Y508" s="223">
        <v>0</v>
      </c>
    </row>
    <row r="509" spans="2:25" s="4" customFormat="1" ht="15" hidden="1" customHeight="1" outlineLevel="1" x14ac:dyDescent="0.25">
      <c r="B509" s="52" t="s">
        <v>86</v>
      </c>
      <c r="C509" s="222">
        <v>1</v>
      </c>
      <c r="D509" s="130">
        <v>1</v>
      </c>
      <c r="E509" s="223">
        <v>1</v>
      </c>
      <c r="F509" s="222">
        <v>0.94140625</v>
      </c>
      <c r="G509" s="130">
        <v>1</v>
      </c>
      <c r="H509" s="223">
        <v>0.97936726272352137</v>
      </c>
      <c r="I509" s="222"/>
      <c r="J509" s="130"/>
      <c r="K509" s="223"/>
      <c r="L509" s="222"/>
      <c r="M509" s="130"/>
      <c r="N509" s="223"/>
      <c r="O509" s="222">
        <v>3.125E-2</v>
      </c>
      <c r="P509" s="130">
        <v>0</v>
      </c>
      <c r="Q509" s="223">
        <v>1.1004126547455296E-2</v>
      </c>
      <c r="R509" s="222"/>
      <c r="S509" s="130"/>
      <c r="T509" s="223"/>
      <c r="U509" s="222">
        <v>2.734375E-2</v>
      </c>
      <c r="V509" s="223">
        <v>9.6286107290233843E-3</v>
      </c>
      <c r="W509" s="222">
        <v>0</v>
      </c>
      <c r="X509" s="130">
        <v>0</v>
      </c>
      <c r="Y509" s="223">
        <v>0</v>
      </c>
    </row>
    <row r="510" spans="2:25" s="4" customFormat="1" ht="15" hidden="1" customHeight="1" outlineLevel="1" x14ac:dyDescent="0.25">
      <c r="B510" s="52" t="s">
        <v>87</v>
      </c>
      <c r="C510" s="222">
        <v>1</v>
      </c>
      <c r="D510" s="130">
        <v>1</v>
      </c>
      <c r="E510" s="223">
        <v>1</v>
      </c>
      <c r="F510" s="222">
        <v>0.6952247191011236</v>
      </c>
      <c r="G510" s="130">
        <v>0.79249999999999998</v>
      </c>
      <c r="H510" s="223">
        <v>0.75627615062761511</v>
      </c>
      <c r="I510" s="222"/>
      <c r="J510" s="130"/>
      <c r="K510" s="223"/>
      <c r="L510" s="222"/>
      <c r="M510" s="130"/>
      <c r="N510" s="223"/>
      <c r="O510" s="222">
        <v>0.26825842696629215</v>
      </c>
      <c r="P510" s="130">
        <v>0.20749999999999999</v>
      </c>
      <c r="Q510" s="223">
        <v>0.23012552301255229</v>
      </c>
      <c r="R510" s="222"/>
      <c r="S510" s="130"/>
      <c r="T510" s="223"/>
      <c r="U510" s="222">
        <v>3.6516853932584269E-2</v>
      </c>
      <c r="V510" s="223">
        <v>1.3598326359832637E-2</v>
      </c>
      <c r="W510" s="222">
        <v>0</v>
      </c>
      <c r="X510" s="130">
        <v>0</v>
      </c>
      <c r="Y510" s="223">
        <v>0</v>
      </c>
    </row>
    <row r="511" spans="2:25" s="4" customFormat="1" ht="15" hidden="1" customHeight="1" outlineLevel="1" x14ac:dyDescent="0.25">
      <c r="B511" s="52" t="s">
        <v>88</v>
      </c>
      <c r="C511" s="222">
        <v>1</v>
      </c>
      <c r="D511" s="130">
        <v>1</v>
      </c>
      <c r="E511" s="223">
        <v>1</v>
      </c>
      <c r="F511" s="222">
        <v>0.44986807387862798</v>
      </c>
      <c r="G511" s="130">
        <v>0.49595323741007197</v>
      </c>
      <c r="H511" s="223">
        <v>0.4842387659289068</v>
      </c>
      <c r="I511" s="222"/>
      <c r="J511" s="130"/>
      <c r="K511" s="223"/>
      <c r="L511" s="222"/>
      <c r="M511" s="130"/>
      <c r="N511" s="223"/>
      <c r="O511" s="222">
        <v>0.50131926121372028</v>
      </c>
      <c r="P511" s="130">
        <v>0.50404676258992809</v>
      </c>
      <c r="Q511" s="223">
        <v>0.50335345405767939</v>
      </c>
      <c r="R511" s="222"/>
      <c r="S511" s="130"/>
      <c r="T511" s="223"/>
      <c r="U511" s="222">
        <v>4.8812664907651716E-2</v>
      </c>
      <c r="V511" s="223">
        <v>1.2407780013413815E-2</v>
      </c>
      <c r="W511" s="222">
        <v>0</v>
      </c>
      <c r="X511" s="130">
        <v>0</v>
      </c>
      <c r="Y511" s="223">
        <v>0</v>
      </c>
    </row>
    <row r="512" spans="2:25" s="4" customFormat="1" ht="15" hidden="1" customHeight="1" outlineLevel="1" x14ac:dyDescent="0.25">
      <c r="B512" s="52" t="s">
        <v>89</v>
      </c>
      <c r="C512" s="222">
        <v>1</v>
      </c>
      <c r="D512" s="130">
        <v>1</v>
      </c>
      <c r="E512" s="223">
        <v>1</v>
      </c>
      <c r="F512" s="222">
        <v>0.20179372197309417</v>
      </c>
      <c r="G512" s="130">
        <v>0.50302419354838712</v>
      </c>
      <c r="H512" s="223">
        <v>0.3515409671761463</v>
      </c>
      <c r="I512" s="222"/>
      <c r="J512" s="130"/>
      <c r="K512" s="223"/>
      <c r="L512" s="222"/>
      <c r="M512" s="130"/>
      <c r="N512" s="223"/>
      <c r="O512" s="222">
        <v>0.77379172894867965</v>
      </c>
      <c r="P512" s="130">
        <v>0.49697580645161288</v>
      </c>
      <c r="Q512" s="223">
        <v>0.63618140816837887</v>
      </c>
      <c r="R512" s="222"/>
      <c r="S512" s="130"/>
      <c r="T512" s="223"/>
      <c r="U512" s="222">
        <v>2.3418036870951668E-2</v>
      </c>
      <c r="V512" s="223">
        <v>1.1776497118516662E-2</v>
      </c>
      <c r="W512" s="222">
        <v>9.9651220727453907E-4</v>
      </c>
      <c r="X512" s="130">
        <v>0</v>
      </c>
      <c r="Y512" s="223">
        <v>5.0112753695815586E-4</v>
      </c>
    </row>
    <row r="513" spans="2:25" s="4" customFormat="1" ht="15.75" collapsed="1" x14ac:dyDescent="0.25">
      <c r="B513" s="64">
        <v>1980</v>
      </c>
      <c r="C513" s="224">
        <v>1</v>
      </c>
      <c r="D513" s="87">
        <v>1</v>
      </c>
      <c r="E513" s="225">
        <v>1</v>
      </c>
      <c r="F513" s="224">
        <v>0.38912104749965176</v>
      </c>
      <c r="G513" s="87">
        <v>0.74925297221692411</v>
      </c>
      <c r="H513" s="225">
        <v>0.57739222920198097</v>
      </c>
      <c r="I513" s="224"/>
      <c r="J513" s="87"/>
      <c r="K513" s="225"/>
      <c r="L513" s="224"/>
      <c r="M513" s="87"/>
      <c r="N513" s="225"/>
      <c r="O513" s="224">
        <v>0.54359938710126754</v>
      </c>
      <c r="P513" s="87">
        <v>0.25074702778307584</v>
      </c>
      <c r="Q513" s="225">
        <v>0.39050088077907402</v>
      </c>
      <c r="R513" s="224"/>
      <c r="S513" s="87"/>
      <c r="T513" s="225"/>
      <c r="U513" s="224">
        <v>6.6583089566792028E-2</v>
      </c>
      <c r="V513" s="225">
        <v>3.1774520557051218E-2</v>
      </c>
      <c r="W513" s="224">
        <v>6.9647583228861954E-4</v>
      </c>
      <c r="X513" s="87">
        <v>0</v>
      </c>
      <c r="Y513" s="225">
        <v>3.3236946189384121E-4</v>
      </c>
    </row>
    <row r="514" spans="2:25" s="4" customFormat="1" ht="15" hidden="1" customHeight="1" outlineLevel="1" x14ac:dyDescent="0.25">
      <c r="B514" s="52" t="s">
        <v>78</v>
      </c>
      <c r="C514" s="222">
        <v>1</v>
      </c>
      <c r="D514" s="130">
        <v>1</v>
      </c>
      <c r="E514" s="223">
        <v>1</v>
      </c>
      <c r="F514" s="222">
        <v>0.50915750915750912</v>
      </c>
      <c r="G514" s="130">
        <v>0.6446902654867257</v>
      </c>
      <c r="H514" s="223">
        <v>0.56890666146493707</v>
      </c>
      <c r="I514" s="222"/>
      <c r="J514" s="130"/>
      <c r="K514" s="223"/>
      <c r="L514" s="222"/>
      <c r="M514" s="130"/>
      <c r="N514" s="223"/>
      <c r="O514" s="222">
        <v>0.4399092970521542</v>
      </c>
      <c r="P514" s="130">
        <v>0.35530973451327436</v>
      </c>
      <c r="Q514" s="223">
        <v>0.40261386911147956</v>
      </c>
      <c r="R514" s="222"/>
      <c r="S514" s="130"/>
      <c r="T514" s="223"/>
      <c r="U514" s="222">
        <v>5.0933193790336645E-2</v>
      </c>
      <c r="V514" s="223">
        <v>2.8479469423583342E-2</v>
      </c>
      <c r="W514" s="222">
        <v>0</v>
      </c>
      <c r="X514" s="130">
        <v>0</v>
      </c>
      <c r="Y514" s="223">
        <v>0</v>
      </c>
    </row>
    <row r="515" spans="2:25" s="4" customFormat="1" ht="15" hidden="1" customHeight="1" outlineLevel="1" x14ac:dyDescent="0.25">
      <c r="B515" s="52" t="s">
        <v>79</v>
      </c>
      <c r="C515" s="222">
        <v>1</v>
      </c>
      <c r="D515" s="130">
        <v>1</v>
      </c>
      <c r="E515" s="223">
        <v>1</v>
      </c>
      <c r="F515" s="222">
        <v>0.38296650717703351</v>
      </c>
      <c r="G515" s="130">
        <v>0.6526369168356998</v>
      </c>
      <c r="H515" s="223">
        <v>0.49896390009815683</v>
      </c>
      <c r="I515" s="222"/>
      <c r="J515" s="130"/>
      <c r="K515" s="223"/>
      <c r="L515" s="222"/>
      <c r="M515" s="130"/>
      <c r="N515" s="223"/>
      <c r="O515" s="222">
        <v>0.53186602870813393</v>
      </c>
      <c r="P515" s="130">
        <v>0.34609533468559839</v>
      </c>
      <c r="Q515" s="223">
        <v>0.45195768349874577</v>
      </c>
      <c r="R515" s="222"/>
      <c r="S515" s="130"/>
      <c r="T515" s="223"/>
      <c r="U515" s="222">
        <v>8.5167464114832531E-2</v>
      </c>
      <c r="V515" s="223">
        <v>4.8533100665285198E-2</v>
      </c>
      <c r="W515" s="222">
        <v>0</v>
      </c>
      <c r="X515" s="130">
        <v>1.2677484787018255E-3</v>
      </c>
      <c r="Y515" s="223">
        <v>5.4531573781219328E-4</v>
      </c>
    </row>
    <row r="516" spans="2:25" s="4" customFormat="1" ht="15" hidden="1" customHeight="1" outlineLevel="1" x14ac:dyDescent="0.25">
      <c r="B516" s="52" t="s">
        <v>80</v>
      </c>
      <c r="C516" s="222">
        <v>1</v>
      </c>
      <c r="D516" s="130">
        <v>1</v>
      </c>
      <c r="E516" s="223">
        <v>1</v>
      </c>
      <c r="F516" s="222">
        <v>0.31716971796140525</v>
      </c>
      <c r="G516" s="130">
        <v>0.58500827618822415</v>
      </c>
      <c r="H516" s="223">
        <v>0.45411679361624957</v>
      </c>
      <c r="I516" s="222"/>
      <c r="J516" s="130"/>
      <c r="K516" s="223"/>
      <c r="L516" s="222"/>
      <c r="M516" s="130"/>
      <c r="N516" s="223"/>
      <c r="O516" s="222">
        <v>0.64547253834735274</v>
      </c>
      <c r="P516" s="130">
        <v>0.41499172381177585</v>
      </c>
      <c r="Q516" s="223">
        <v>0.52762664732196829</v>
      </c>
      <c r="R516" s="222"/>
      <c r="S516" s="130"/>
      <c r="T516" s="223"/>
      <c r="U516" s="222">
        <v>3.6368134586838199E-2</v>
      </c>
      <c r="V516" s="223">
        <v>1.7772941603191875E-2</v>
      </c>
      <c r="W516" s="222">
        <v>9.8960910440376061E-4</v>
      </c>
      <c r="X516" s="130">
        <v>0</v>
      </c>
      <c r="Y516" s="223">
        <v>4.8361745859025511E-4</v>
      </c>
    </row>
    <row r="517" spans="2:25" s="4" customFormat="1" ht="15" hidden="1" customHeight="1" outlineLevel="1" x14ac:dyDescent="0.25">
      <c r="B517" s="52" t="s">
        <v>81</v>
      </c>
      <c r="C517" s="222">
        <v>1</v>
      </c>
      <c r="D517" s="130">
        <v>1</v>
      </c>
      <c r="E517" s="223">
        <v>1</v>
      </c>
      <c r="F517" s="222">
        <v>0.281365693130399</v>
      </c>
      <c r="G517" s="130">
        <v>0.68825238688252388</v>
      </c>
      <c r="H517" s="223">
        <v>0.48388429752066114</v>
      </c>
      <c r="I517" s="222"/>
      <c r="J517" s="130"/>
      <c r="K517" s="223"/>
      <c r="L517" s="222"/>
      <c r="M517" s="130"/>
      <c r="N517" s="223"/>
      <c r="O517" s="222">
        <v>0.57877416700946116</v>
      </c>
      <c r="P517" s="130">
        <v>0.31174761311747612</v>
      </c>
      <c r="Q517" s="223">
        <v>0.44586776859504135</v>
      </c>
      <c r="R517" s="222"/>
      <c r="S517" s="130"/>
      <c r="T517" s="223"/>
      <c r="U517" s="222">
        <v>0.13986013986013987</v>
      </c>
      <c r="V517" s="223">
        <v>7.0247933884297523E-2</v>
      </c>
      <c r="W517" s="222">
        <v>0</v>
      </c>
      <c r="X517" s="130">
        <v>0</v>
      </c>
      <c r="Y517" s="223">
        <v>0</v>
      </c>
    </row>
    <row r="518" spans="2:25" s="4" customFormat="1" ht="15" hidden="1" customHeight="1" outlineLevel="1" x14ac:dyDescent="0.25">
      <c r="B518" s="52" t="s">
        <v>82</v>
      </c>
      <c r="C518" s="222">
        <v>1</v>
      </c>
      <c r="D518" s="130">
        <v>1</v>
      </c>
      <c r="E518" s="223">
        <v>1</v>
      </c>
      <c r="F518" s="222">
        <v>0.61466165413533835</v>
      </c>
      <c r="G518" s="130">
        <v>0.88439306358381498</v>
      </c>
      <c r="H518" s="223">
        <v>0.72095671981776766</v>
      </c>
      <c r="I518" s="222"/>
      <c r="J518" s="130"/>
      <c r="K518" s="223"/>
      <c r="L518" s="222"/>
      <c r="M518" s="130"/>
      <c r="N518" s="223"/>
      <c r="O518" s="222">
        <v>0.35714285714285715</v>
      </c>
      <c r="P518" s="130">
        <v>0.11560693641618497</v>
      </c>
      <c r="Q518" s="223">
        <v>0.26195899772209569</v>
      </c>
      <c r="R518" s="222"/>
      <c r="S518" s="130"/>
      <c r="T518" s="223"/>
      <c r="U518" s="222">
        <v>2.819548872180451E-2</v>
      </c>
      <c r="V518" s="223">
        <v>1.7084282460136675E-2</v>
      </c>
      <c r="W518" s="222">
        <v>0</v>
      </c>
      <c r="X518" s="130">
        <v>0</v>
      </c>
      <c r="Y518" s="223">
        <v>0</v>
      </c>
    </row>
    <row r="519" spans="2:25" s="4" customFormat="1" ht="15" hidden="1" customHeight="1" outlineLevel="1" x14ac:dyDescent="0.25">
      <c r="B519" s="52" t="s">
        <v>83</v>
      </c>
      <c r="C519" s="222">
        <v>1</v>
      </c>
      <c r="D519" s="130">
        <v>1</v>
      </c>
      <c r="E519" s="223">
        <v>1</v>
      </c>
      <c r="F519" s="222">
        <v>0.34952766531713902</v>
      </c>
      <c r="G519" s="130">
        <v>0.65063291139240509</v>
      </c>
      <c r="H519" s="223">
        <v>0.45422535211267606</v>
      </c>
      <c r="I519" s="222"/>
      <c r="J519" s="130"/>
      <c r="K519" s="223"/>
      <c r="L519" s="222"/>
      <c r="M519" s="130"/>
      <c r="N519" s="223"/>
      <c r="O519" s="222">
        <v>0.63562753036437247</v>
      </c>
      <c r="P519" s="130">
        <v>0.34430379746835443</v>
      </c>
      <c r="Q519" s="223">
        <v>0.534330985915493</v>
      </c>
      <c r="R519" s="222"/>
      <c r="S519" s="130"/>
      <c r="T519" s="223"/>
      <c r="U519" s="222">
        <v>1.4844804318488529E-2</v>
      </c>
      <c r="V519" s="223">
        <v>9.683098591549295E-3</v>
      </c>
      <c r="W519" s="222">
        <v>0</v>
      </c>
      <c r="X519" s="130">
        <v>5.0632911392405064E-3</v>
      </c>
      <c r="Y519" s="223">
        <v>1.7605633802816902E-3</v>
      </c>
    </row>
    <row r="520" spans="2:25" s="4" customFormat="1" ht="15" hidden="1" customHeight="1" outlineLevel="1" x14ac:dyDescent="0.25">
      <c r="B520" s="52" t="s">
        <v>84</v>
      </c>
      <c r="C520" s="222">
        <v>1</v>
      </c>
      <c r="D520" s="130">
        <v>1</v>
      </c>
      <c r="E520" s="223">
        <v>1</v>
      </c>
      <c r="F520" s="222">
        <v>0.83737024221453282</v>
      </c>
      <c r="G520" s="130">
        <v>0.59661016949152545</v>
      </c>
      <c r="H520" s="223">
        <v>0.71575342465753422</v>
      </c>
      <c r="I520" s="222"/>
      <c r="J520" s="130"/>
      <c r="K520" s="223"/>
      <c r="L520" s="222"/>
      <c r="M520" s="130"/>
      <c r="N520" s="223"/>
      <c r="O520" s="222">
        <v>9.3425605536332182E-2</v>
      </c>
      <c r="P520" s="130">
        <v>0.4033898305084746</v>
      </c>
      <c r="Q520" s="223">
        <v>0.25</v>
      </c>
      <c r="R520" s="222"/>
      <c r="S520" s="130"/>
      <c r="T520" s="223"/>
      <c r="U520" s="222">
        <v>6.9204152249134954E-2</v>
      </c>
      <c r="V520" s="223">
        <v>3.4246575342465752E-2</v>
      </c>
      <c r="W520" s="222">
        <v>0</v>
      </c>
      <c r="X520" s="130">
        <v>0</v>
      </c>
      <c r="Y520" s="223">
        <v>0</v>
      </c>
    </row>
    <row r="521" spans="2:25" s="4" customFormat="1" ht="15" hidden="1" customHeight="1" outlineLevel="1" x14ac:dyDescent="0.25">
      <c r="B521" s="52" t="s">
        <v>85</v>
      </c>
      <c r="C521" s="222">
        <v>1</v>
      </c>
      <c r="D521" s="130">
        <v>1</v>
      </c>
      <c r="E521" s="223">
        <v>1</v>
      </c>
      <c r="F521" s="222">
        <v>0.64168618266978927</v>
      </c>
      <c r="G521" s="130">
        <v>0.94930875576036866</v>
      </c>
      <c r="H521" s="223">
        <v>0.74534161490683226</v>
      </c>
      <c r="I521" s="222"/>
      <c r="J521" s="130"/>
      <c r="K521" s="223"/>
      <c r="L521" s="222"/>
      <c r="M521" s="130"/>
      <c r="N521" s="223"/>
      <c r="O521" s="222">
        <v>0.34660421545667447</v>
      </c>
      <c r="P521" s="130">
        <v>5.0691244239631339E-2</v>
      </c>
      <c r="Q521" s="223">
        <v>0.24689440993788819</v>
      </c>
      <c r="R521" s="222"/>
      <c r="S521" s="130"/>
      <c r="T521" s="223"/>
      <c r="U521" s="222">
        <v>1.1709601873536301E-2</v>
      </c>
      <c r="V521" s="223">
        <v>7.763975155279503E-3</v>
      </c>
      <c r="W521" s="222">
        <v>0</v>
      </c>
      <c r="X521" s="130">
        <v>0</v>
      </c>
      <c r="Y521" s="223">
        <v>0</v>
      </c>
    </row>
    <row r="522" spans="2:25" s="4" customFormat="1" ht="15" hidden="1" customHeight="1" outlineLevel="1" x14ac:dyDescent="0.25">
      <c r="B522" s="52" t="s">
        <v>86</v>
      </c>
      <c r="C522" s="222">
        <v>1</v>
      </c>
      <c r="D522" s="130">
        <v>1</v>
      </c>
      <c r="E522" s="223">
        <v>1</v>
      </c>
      <c r="F522" s="222">
        <v>0.5592233009708738</v>
      </c>
      <c r="G522" s="130">
        <v>0.93089430894308944</v>
      </c>
      <c r="H522" s="223">
        <v>0.67936925098554535</v>
      </c>
      <c r="I522" s="222"/>
      <c r="J522" s="130"/>
      <c r="K522" s="223"/>
      <c r="L522" s="222"/>
      <c r="M522" s="130"/>
      <c r="N522" s="223"/>
      <c r="O522" s="222">
        <v>0.40194174757281553</v>
      </c>
      <c r="P522" s="130">
        <v>6.910569105691057E-2</v>
      </c>
      <c r="Q522" s="223">
        <v>0.29434954007884362</v>
      </c>
      <c r="R522" s="222"/>
      <c r="S522" s="130"/>
      <c r="T522" s="223"/>
      <c r="U522" s="222">
        <v>3.8834951456310676E-2</v>
      </c>
      <c r="V522" s="223">
        <v>2.6281208935611037E-2</v>
      </c>
      <c r="W522" s="222">
        <v>0</v>
      </c>
      <c r="X522" s="130">
        <v>0</v>
      </c>
      <c r="Y522" s="223">
        <v>0</v>
      </c>
    </row>
    <row r="523" spans="2:25" s="4" customFormat="1" ht="15" hidden="1" customHeight="1" outlineLevel="1" x14ac:dyDescent="0.25">
      <c r="B523" s="52" t="s">
        <v>87</v>
      </c>
      <c r="C523" s="222">
        <v>1</v>
      </c>
      <c r="D523" s="130">
        <v>1</v>
      </c>
      <c r="E523" s="223">
        <v>1</v>
      </c>
      <c r="F523" s="222">
        <v>0.47028862478777589</v>
      </c>
      <c r="G523" s="130">
        <v>0.22592766557069047</v>
      </c>
      <c r="H523" s="223">
        <v>0.31297248261263988</v>
      </c>
      <c r="I523" s="222"/>
      <c r="J523" s="130"/>
      <c r="K523" s="223"/>
      <c r="L523" s="222"/>
      <c r="M523" s="130"/>
      <c r="N523" s="223"/>
      <c r="O523" s="222">
        <v>0.42529711375212226</v>
      </c>
      <c r="P523" s="130">
        <v>0.77407233442930956</v>
      </c>
      <c r="Q523" s="223">
        <v>0.64983368612035075</v>
      </c>
      <c r="R523" s="222"/>
      <c r="S523" s="130"/>
      <c r="T523" s="223"/>
      <c r="U523" s="222">
        <v>0.10441426146010187</v>
      </c>
      <c r="V523" s="223">
        <v>3.7193831267009377E-2</v>
      </c>
      <c r="W523" s="222">
        <v>0</v>
      </c>
      <c r="X523" s="130">
        <v>0</v>
      </c>
      <c r="Y523" s="223">
        <v>0</v>
      </c>
    </row>
    <row r="524" spans="2:25" s="4" customFormat="1" ht="15" hidden="1" customHeight="1" outlineLevel="1" x14ac:dyDescent="0.25">
      <c r="B524" s="52" t="s">
        <v>88</v>
      </c>
      <c r="C524" s="222">
        <v>1</v>
      </c>
      <c r="D524" s="130">
        <v>1</v>
      </c>
      <c r="E524" s="223">
        <v>1</v>
      </c>
      <c r="F524" s="222">
        <v>0.29423592493297585</v>
      </c>
      <c r="G524" s="130">
        <v>0.52887323943661968</v>
      </c>
      <c r="H524" s="223">
        <v>0.40865384615384615</v>
      </c>
      <c r="I524" s="222"/>
      <c r="J524" s="130"/>
      <c r="K524" s="223"/>
      <c r="L524" s="222"/>
      <c r="M524" s="130"/>
      <c r="N524" s="223"/>
      <c r="O524" s="222">
        <v>0.63739946380697055</v>
      </c>
      <c r="P524" s="130">
        <v>0.47112676056338026</v>
      </c>
      <c r="Q524" s="223">
        <v>0.55631868131868134</v>
      </c>
      <c r="R524" s="222"/>
      <c r="S524" s="130"/>
      <c r="T524" s="223"/>
      <c r="U524" s="222">
        <v>6.8364611260053623E-2</v>
      </c>
      <c r="V524" s="223">
        <v>3.5027472527472528E-2</v>
      </c>
      <c r="W524" s="222">
        <v>0</v>
      </c>
      <c r="X524" s="130">
        <v>0</v>
      </c>
      <c r="Y524" s="223">
        <v>0</v>
      </c>
    </row>
    <row r="525" spans="2:25" s="4" customFormat="1" ht="15" hidden="1" customHeight="1" outlineLevel="1" x14ac:dyDescent="0.25">
      <c r="B525" s="52" t="s">
        <v>89</v>
      </c>
      <c r="C525" s="222">
        <v>1</v>
      </c>
      <c r="D525" s="130">
        <v>1</v>
      </c>
      <c r="E525" s="223">
        <v>1</v>
      </c>
      <c r="F525" s="222">
        <v>0.24828085414404633</v>
      </c>
      <c r="G525" s="130">
        <v>0.60465116279069764</v>
      </c>
      <c r="H525" s="223">
        <v>0.42328237244428074</v>
      </c>
      <c r="I525" s="222"/>
      <c r="J525" s="130"/>
      <c r="K525" s="223"/>
      <c r="L525" s="222"/>
      <c r="M525" s="130"/>
      <c r="N525" s="223"/>
      <c r="O525" s="222">
        <v>0.67861020629750268</v>
      </c>
      <c r="P525" s="130">
        <v>0.39534883720930231</v>
      </c>
      <c r="Q525" s="223">
        <v>0.53951003868115677</v>
      </c>
      <c r="R525" s="222"/>
      <c r="S525" s="130"/>
      <c r="T525" s="223"/>
      <c r="U525" s="222">
        <v>7.3108939558450964E-2</v>
      </c>
      <c r="V525" s="223">
        <v>3.7207588874562533E-2</v>
      </c>
      <c r="W525" s="222">
        <v>0</v>
      </c>
      <c r="X525" s="130">
        <v>0</v>
      </c>
      <c r="Y525" s="223">
        <v>0</v>
      </c>
    </row>
    <row r="526" spans="2:25" s="4" customFormat="1" ht="15.75" collapsed="1" x14ac:dyDescent="0.25">
      <c r="B526" s="64">
        <v>1979</v>
      </c>
      <c r="C526" s="224">
        <v>1</v>
      </c>
      <c r="D526" s="87">
        <v>1</v>
      </c>
      <c r="E526" s="225">
        <v>1</v>
      </c>
      <c r="F526" s="224">
        <v>0.38696947133283693</v>
      </c>
      <c r="G526" s="87">
        <v>0.59370358144908397</v>
      </c>
      <c r="H526" s="225">
        <v>0.48502818224518551</v>
      </c>
      <c r="I526" s="224"/>
      <c r="J526" s="87"/>
      <c r="K526" s="225"/>
      <c r="L526" s="224"/>
      <c r="M526" s="87"/>
      <c r="N526" s="225"/>
      <c r="O526" s="224">
        <v>0.54497393894266566</v>
      </c>
      <c r="P526" s="87">
        <v>0.40600759201188313</v>
      </c>
      <c r="Q526" s="225">
        <v>0.4790590261468608</v>
      </c>
      <c r="R526" s="224"/>
      <c r="S526" s="87"/>
      <c r="T526" s="225"/>
      <c r="U526" s="224">
        <v>6.7907669396872677E-2</v>
      </c>
      <c r="V526" s="225">
        <v>3.5697510568341945E-2</v>
      </c>
      <c r="W526" s="224">
        <v>1.4892032762472079E-4</v>
      </c>
      <c r="X526" s="87">
        <v>2.888265390328437E-4</v>
      </c>
      <c r="Y526" s="225">
        <v>2.1528103961171129E-4</v>
      </c>
    </row>
    <row r="527" spans="2:25" s="4" customFormat="1" ht="15" hidden="1" customHeight="1" outlineLevel="1" x14ac:dyDescent="0.25">
      <c r="B527" s="52" t="s">
        <v>78</v>
      </c>
      <c r="C527" s="222">
        <v>1</v>
      </c>
      <c r="D527" s="130">
        <v>1</v>
      </c>
      <c r="E527" s="223">
        <v>1</v>
      </c>
      <c r="F527" s="222">
        <v>0.23757195185766614</v>
      </c>
      <c r="G527" s="130">
        <v>0.62943786982248517</v>
      </c>
      <c r="H527" s="223">
        <v>0.43932470170093935</v>
      </c>
      <c r="I527" s="222"/>
      <c r="J527" s="130"/>
      <c r="K527" s="223"/>
      <c r="L527" s="222"/>
      <c r="M527" s="130"/>
      <c r="N527" s="223"/>
      <c r="O527" s="222">
        <v>0.68472004186289903</v>
      </c>
      <c r="P527" s="130">
        <v>0.37056213017751477</v>
      </c>
      <c r="Q527" s="223">
        <v>0.522975374460523</v>
      </c>
      <c r="R527" s="222"/>
      <c r="S527" s="130"/>
      <c r="T527" s="223"/>
      <c r="U527" s="222">
        <v>6.7765567765567761E-2</v>
      </c>
      <c r="V527" s="223">
        <v>3.2876364559532877E-2</v>
      </c>
      <c r="W527" s="222">
        <v>9.9424385138670857E-3</v>
      </c>
      <c r="X527" s="130">
        <v>0</v>
      </c>
      <c r="Y527" s="223">
        <v>4.8235592790048234E-3</v>
      </c>
    </row>
    <row r="528" spans="2:25" s="4" customFormat="1" ht="15" hidden="1" customHeight="1" outlineLevel="1" x14ac:dyDescent="0.25">
      <c r="B528" s="52" t="s">
        <v>79</v>
      </c>
      <c r="C528" s="222">
        <v>1</v>
      </c>
      <c r="D528" s="130">
        <v>1</v>
      </c>
      <c r="E528" s="223">
        <v>1</v>
      </c>
      <c r="F528" s="222">
        <v>0.2045899804086202</v>
      </c>
      <c r="G528" s="130">
        <v>0.43636363636363634</v>
      </c>
      <c r="H528" s="223">
        <v>0.30979672932905394</v>
      </c>
      <c r="I528" s="222"/>
      <c r="J528" s="130"/>
      <c r="K528" s="223"/>
      <c r="L528" s="222"/>
      <c r="M528" s="130"/>
      <c r="N528" s="223"/>
      <c r="O528" s="222">
        <v>0.73131821998320734</v>
      </c>
      <c r="P528" s="130">
        <v>0.5636363636363636</v>
      </c>
      <c r="Q528" s="223">
        <v>0.65520403484640077</v>
      </c>
      <c r="R528" s="222"/>
      <c r="S528" s="130"/>
      <c r="T528" s="223"/>
      <c r="U528" s="222">
        <v>6.3532045899804088E-2</v>
      </c>
      <c r="V528" s="223">
        <v>3.4693565642671557E-2</v>
      </c>
      <c r="W528" s="222">
        <v>5.5975370836831796E-4</v>
      </c>
      <c r="X528" s="130">
        <v>0</v>
      </c>
      <c r="Y528" s="223">
        <v>3.0567018187375821E-4</v>
      </c>
    </row>
    <row r="529" spans="2:25" s="4" customFormat="1" ht="15" hidden="1" customHeight="1" outlineLevel="1" x14ac:dyDescent="0.25">
      <c r="B529" s="52" t="s">
        <v>80</v>
      </c>
      <c r="C529" s="222">
        <v>1</v>
      </c>
      <c r="D529" s="130">
        <v>1</v>
      </c>
      <c r="E529" s="223">
        <v>1</v>
      </c>
      <c r="F529" s="222">
        <v>0.3470705064548163</v>
      </c>
      <c r="G529" s="130">
        <v>0.42140468227424749</v>
      </c>
      <c r="H529" s="223">
        <v>0.37476635514018691</v>
      </c>
      <c r="I529" s="222"/>
      <c r="J529" s="130"/>
      <c r="K529" s="223"/>
      <c r="L529" s="222"/>
      <c r="M529" s="130"/>
      <c r="N529" s="223"/>
      <c r="O529" s="222">
        <v>0.59260178748758685</v>
      </c>
      <c r="P529" s="130">
        <v>0.5773411371237458</v>
      </c>
      <c r="Q529" s="223">
        <v>0.58691588785046733</v>
      </c>
      <c r="R529" s="222"/>
      <c r="S529" s="130"/>
      <c r="T529" s="223"/>
      <c r="U529" s="222">
        <v>5.9582919563058591E-2</v>
      </c>
      <c r="V529" s="223">
        <v>3.7383177570093455E-2</v>
      </c>
      <c r="W529" s="222">
        <v>7.4478649453823241E-4</v>
      </c>
      <c r="X529" s="130">
        <v>1.254180602006689E-3</v>
      </c>
      <c r="Y529" s="223">
        <v>9.3457943925233649E-4</v>
      </c>
    </row>
    <row r="530" spans="2:25" s="4" customFormat="1" ht="15" hidden="1" customHeight="1" outlineLevel="1" x14ac:dyDescent="0.25">
      <c r="B530" s="52" t="s">
        <v>81</v>
      </c>
      <c r="C530" s="222">
        <v>1</v>
      </c>
      <c r="D530" s="130">
        <v>1</v>
      </c>
      <c r="E530" s="223">
        <v>1</v>
      </c>
      <c r="F530" s="222">
        <v>0.26375711574952559</v>
      </c>
      <c r="G530" s="130">
        <v>0.91428571428571426</v>
      </c>
      <c r="H530" s="223">
        <v>0.67277210285311728</v>
      </c>
      <c r="I530" s="222"/>
      <c r="J530" s="130"/>
      <c r="K530" s="223"/>
      <c r="L530" s="222"/>
      <c r="M530" s="130"/>
      <c r="N530" s="223"/>
      <c r="O530" s="222">
        <v>0.69259962049335866</v>
      </c>
      <c r="P530" s="130">
        <v>8.4033613445378158E-2</v>
      </c>
      <c r="Q530" s="223">
        <v>0.30996829869672421</v>
      </c>
      <c r="R530" s="222"/>
      <c r="S530" s="130"/>
      <c r="T530" s="223"/>
      <c r="U530" s="222">
        <v>4.3643263757115747E-2</v>
      </c>
      <c r="V530" s="223">
        <v>1.620288834096513E-2</v>
      </c>
      <c r="W530" s="222">
        <v>0</v>
      </c>
      <c r="X530" s="130">
        <v>1.6806722689075631E-3</v>
      </c>
      <c r="Y530" s="223">
        <v>1.0567101091933778E-3</v>
      </c>
    </row>
    <row r="531" spans="2:25" s="4" customFormat="1" ht="15" hidden="1" customHeight="1" outlineLevel="1" x14ac:dyDescent="0.25">
      <c r="B531" s="52" t="s">
        <v>82</v>
      </c>
      <c r="C531" s="222">
        <v>1</v>
      </c>
      <c r="D531" s="130">
        <v>1</v>
      </c>
      <c r="E531" s="223">
        <v>1</v>
      </c>
      <c r="F531" s="222">
        <v>0.5948434622467772</v>
      </c>
      <c r="G531" s="130">
        <v>0.92327365728900257</v>
      </c>
      <c r="H531" s="223">
        <v>0.78867924528301891</v>
      </c>
      <c r="I531" s="222"/>
      <c r="J531" s="130"/>
      <c r="K531" s="223"/>
      <c r="L531" s="222"/>
      <c r="M531" s="130"/>
      <c r="N531" s="223"/>
      <c r="O531" s="222">
        <v>0.38674033149171272</v>
      </c>
      <c r="P531" s="130">
        <v>7.6726342710997444E-2</v>
      </c>
      <c r="Q531" s="223">
        <v>0.20377358490566039</v>
      </c>
      <c r="R531" s="222"/>
      <c r="S531" s="130"/>
      <c r="T531" s="223"/>
      <c r="U531" s="222">
        <v>1.841620626151013E-2</v>
      </c>
      <c r="V531" s="223">
        <v>7.5471698113207548E-3</v>
      </c>
      <c r="W531" s="222">
        <v>0</v>
      </c>
      <c r="X531" s="130">
        <v>0</v>
      </c>
      <c r="Y531" s="223">
        <v>0</v>
      </c>
    </row>
    <row r="532" spans="2:25" s="4" customFormat="1" ht="15" hidden="1" customHeight="1" outlineLevel="1" x14ac:dyDescent="0.25">
      <c r="B532" s="52" t="s">
        <v>83</v>
      </c>
      <c r="C532" s="222">
        <v>1</v>
      </c>
      <c r="D532" s="130">
        <v>1</v>
      </c>
      <c r="E532" s="223">
        <v>1</v>
      </c>
      <c r="F532" s="222">
        <v>0.52592592592592591</v>
      </c>
      <c r="G532" s="130">
        <v>0.90942028985507251</v>
      </c>
      <c r="H532" s="223">
        <v>0.78345498783454992</v>
      </c>
      <c r="I532" s="222"/>
      <c r="J532" s="130"/>
      <c r="K532" s="223"/>
      <c r="L532" s="222"/>
      <c r="M532" s="130"/>
      <c r="N532" s="223"/>
      <c r="O532" s="222">
        <v>0.42222222222222222</v>
      </c>
      <c r="P532" s="130">
        <v>8.6956521739130432E-2</v>
      </c>
      <c r="Q532" s="223">
        <v>0.19708029197080293</v>
      </c>
      <c r="R532" s="222"/>
      <c r="S532" s="130"/>
      <c r="T532" s="223"/>
      <c r="U532" s="222">
        <v>4.9382716049382713E-2</v>
      </c>
      <c r="V532" s="223">
        <v>1.6220600162206E-2</v>
      </c>
      <c r="W532" s="222">
        <v>2.4691358024691358E-3</v>
      </c>
      <c r="X532" s="130">
        <v>3.6231884057971015E-3</v>
      </c>
      <c r="Y532" s="223">
        <v>3.2441200324412004E-3</v>
      </c>
    </row>
    <row r="533" spans="2:25" s="4" customFormat="1" ht="15" hidden="1" customHeight="1" outlineLevel="1" x14ac:dyDescent="0.25">
      <c r="B533" s="52" t="s">
        <v>84</v>
      </c>
      <c r="C533" s="222">
        <v>1</v>
      </c>
      <c r="D533" s="130">
        <v>1</v>
      </c>
      <c r="E533" s="223">
        <v>1</v>
      </c>
      <c r="F533" s="222">
        <v>0.48532731376975169</v>
      </c>
      <c r="G533" s="130">
        <v>0.77083333333333337</v>
      </c>
      <c r="H533" s="223">
        <v>0.57165354330708662</v>
      </c>
      <c r="I533" s="222"/>
      <c r="J533" s="130"/>
      <c r="K533" s="223"/>
      <c r="L533" s="222"/>
      <c r="M533" s="130"/>
      <c r="N533" s="223"/>
      <c r="O533" s="222">
        <v>0.50564334085778784</v>
      </c>
      <c r="P533" s="130">
        <v>0.22916666666666666</v>
      </c>
      <c r="Q533" s="223">
        <v>0.42204724409448818</v>
      </c>
      <c r="R533" s="222"/>
      <c r="S533" s="130"/>
      <c r="T533" s="223"/>
      <c r="U533" s="222">
        <v>9.0293453724604959E-3</v>
      </c>
      <c r="V533" s="223">
        <v>6.2992125984251968E-3</v>
      </c>
      <c r="W533" s="222">
        <v>0</v>
      </c>
      <c r="X533" s="130">
        <v>0</v>
      </c>
      <c r="Y533" s="223">
        <v>0</v>
      </c>
    </row>
    <row r="534" spans="2:25" s="4" customFormat="1" ht="15" hidden="1" customHeight="1" outlineLevel="1" x14ac:dyDescent="0.25">
      <c r="B534" s="52" t="s">
        <v>85</v>
      </c>
      <c r="C534" s="222">
        <v>1</v>
      </c>
      <c r="D534" s="130">
        <v>1</v>
      </c>
      <c r="E534" s="223">
        <v>1</v>
      </c>
      <c r="F534" s="222">
        <v>0.64406779661016944</v>
      </c>
      <c r="G534" s="130">
        <v>0.76293103448275867</v>
      </c>
      <c r="H534" s="223">
        <v>0.68323863636363635</v>
      </c>
      <c r="I534" s="222"/>
      <c r="J534" s="130"/>
      <c r="K534" s="223"/>
      <c r="L534" s="222"/>
      <c r="M534" s="130"/>
      <c r="N534" s="223"/>
      <c r="O534" s="222">
        <v>0.3326271186440678</v>
      </c>
      <c r="P534" s="130">
        <v>0.23706896551724138</v>
      </c>
      <c r="Q534" s="223">
        <v>0.30113636363636365</v>
      </c>
      <c r="R534" s="222"/>
      <c r="S534" s="130"/>
      <c r="T534" s="223"/>
      <c r="U534" s="222">
        <v>2.3305084745762712E-2</v>
      </c>
      <c r="V534" s="223">
        <v>1.5625E-2</v>
      </c>
      <c r="W534" s="222">
        <v>0</v>
      </c>
      <c r="X534" s="130">
        <v>0</v>
      </c>
      <c r="Y534" s="223">
        <v>0</v>
      </c>
    </row>
    <row r="535" spans="2:25" s="4" customFormat="1" ht="15" hidden="1" customHeight="1" outlineLevel="1" x14ac:dyDescent="0.25">
      <c r="B535" s="52" t="s">
        <v>86</v>
      </c>
      <c r="C535" s="222">
        <v>1</v>
      </c>
      <c r="D535" s="130">
        <v>1</v>
      </c>
      <c r="E535" s="223">
        <v>1</v>
      </c>
      <c r="F535" s="222">
        <v>0.8621477532368621</v>
      </c>
      <c r="G535" s="130">
        <v>0.7844036697247706</v>
      </c>
      <c r="H535" s="223">
        <v>0.85107772697583284</v>
      </c>
      <c r="I535" s="222"/>
      <c r="J535" s="130"/>
      <c r="K535" s="223"/>
      <c r="L535" s="222"/>
      <c r="M535" s="130"/>
      <c r="N535" s="223"/>
      <c r="O535" s="222">
        <v>0.12947448591012947</v>
      </c>
      <c r="P535" s="130">
        <v>0.21559633027522937</v>
      </c>
      <c r="Q535" s="223">
        <v>0.14173742651861529</v>
      </c>
      <c r="R535" s="222"/>
      <c r="S535" s="130"/>
      <c r="T535" s="223"/>
      <c r="U535" s="222">
        <v>8.3777608530083772E-3</v>
      </c>
      <c r="V535" s="223">
        <v>7.1848465055519267E-3</v>
      </c>
      <c r="W535" s="222">
        <v>0</v>
      </c>
      <c r="X535" s="130">
        <v>0</v>
      </c>
      <c r="Y535" s="223">
        <v>0</v>
      </c>
    </row>
    <row r="536" spans="2:25" s="4" customFormat="1" ht="15" hidden="1" customHeight="1" outlineLevel="1" x14ac:dyDescent="0.25">
      <c r="B536" s="52" t="s">
        <v>87</v>
      </c>
      <c r="C536" s="222">
        <v>1</v>
      </c>
      <c r="D536" s="130">
        <v>1</v>
      </c>
      <c r="E536" s="223">
        <v>1</v>
      </c>
      <c r="F536" s="222">
        <v>0.466147859922179</v>
      </c>
      <c r="G536" s="130">
        <v>0.45274959957287775</v>
      </c>
      <c r="H536" s="223">
        <v>0.46049966239027684</v>
      </c>
      <c r="I536" s="222"/>
      <c r="J536" s="130"/>
      <c r="K536" s="223"/>
      <c r="L536" s="222"/>
      <c r="M536" s="130"/>
      <c r="N536" s="223"/>
      <c r="O536" s="222">
        <v>0.4404669260700389</v>
      </c>
      <c r="P536" s="130">
        <v>0.54671649759743723</v>
      </c>
      <c r="Q536" s="223">
        <v>0.48525770875534546</v>
      </c>
      <c r="R536" s="222"/>
      <c r="S536" s="130"/>
      <c r="T536" s="223"/>
      <c r="U536" s="222">
        <v>9.027237354085603E-2</v>
      </c>
      <c r="V536" s="223">
        <v>5.2216970515417509E-2</v>
      </c>
      <c r="W536" s="222">
        <v>3.1128404669260703E-3</v>
      </c>
      <c r="X536" s="130">
        <v>5.339028296849973E-4</v>
      </c>
      <c r="Y536" s="223">
        <v>2.0256583389601621E-3</v>
      </c>
    </row>
    <row r="537" spans="2:25" s="4" customFormat="1" ht="15" hidden="1" customHeight="1" outlineLevel="1" x14ac:dyDescent="0.25">
      <c r="B537" s="52" t="s">
        <v>88</v>
      </c>
      <c r="C537" s="222">
        <v>1</v>
      </c>
      <c r="D537" s="130">
        <v>1</v>
      </c>
      <c r="E537" s="223">
        <v>1</v>
      </c>
      <c r="F537" s="222">
        <v>0.48826471719892267</v>
      </c>
      <c r="G537" s="130">
        <v>0.54440697020798201</v>
      </c>
      <c r="H537" s="223">
        <v>0.5110781178620375</v>
      </c>
      <c r="I537" s="222"/>
      <c r="J537" s="130"/>
      <c r="K537" s="223"/>
      <c r="L537" s="222"/>
      <c r="M537" s="130"/>
      <c r="N537" s="223"/>
      <c r="O537" s="222">
        <v>0.45652173913043476</v>
      </c>
      <c r="P537" s="130">
        <v>0.45559302979201799</v>
      </c>
      <c r="Q537" s="223">
        <v>0.4561443581544084</v>
      </c>
      <c r="R537" s="222"/>
      <c r="S537" s="130"/>
      <c r="T537" s="223"/>
      <c r="U537" s="222">
        <v>5.4636398614851867E-2</v>
      </c>
      <c r="V537" s="223">
        <v>3.2434901781635453E-2</v>
      </c>
      <c r="W537" s="222">
        <v>5.7714505579068874E-4</v>
      </c>
      <c r="X537" s="130">
        <v>0</v>
      </c>
      <c r="Y537" s="223">
        <v>3.4262220191868436E-4</v>
      </c>
    </row>
    <row r="538" spans="2:25" s="4" customFormat="1" ht="15" hidden="1" customHeight="1" outlineLevel="1" x14ac:dyDescent="0.25">
      <c r="B538" s="52" t="s">
        <v>89</v>
      </c>
      <c r="C538" s="222">
        <v>1</v>
      </c>
      <c r="D538" s="130">
        <v>1</v>
      </c>
      <c r="E538" s="223">
        <v>1</v>
      </c>
      <c r="F538" s="222">
        <v>0.45793419408579761</v>
      </c>
      <c r="G538" s="130">
        <v>0.58464328899637241</v>
      </c>
      <c r="H538" s="223">
        <v>0.50961775585696667</v>
      </c>
      <c r="I538" s="222"/>
      <c r="J538" s="130"/>
      <c r="K538" s="223"/>
      <c r="L538" s="222"/>
      <c r="M538" s="130"/>
      <c r="N538" s="223"/>
      <c r="O538" s="222">
        <v>0.45772594752186591</v>
      </c>
      <c r="P538" s="130">
        <v>0.40628778718258768</v>
      </c>
      <c r="Q538" s="223">
        <v>0.43674475955610359</v>
      </c>
      <c r="R538" s="222"/>
      <c r="S538" s="130"/>
      <c r="T538" s="223"/>
      <c r="U538" s="222">
        <v>8.4339858392336528E-2</v>
      </c>
      <c r="V538" s="223">
        <v>4.99383477188656E-2</v>
      </c>
      <c r="W538" s="222">
        <v>0</v>
      </c>
      <c r="X538" s="130">
        <v>9.068923821039904E-3</v>
      </c>
      <c r="Y538" s="223">
        <v>3.6991368680641184E-3</v>
      </c>
    </row>
    <row r="539" spans="2:25" s="4" customFormat="1" ht="15.75" collapsed="1" x14ac:dyDescent="0.25">
      <c r="B539" s="64">
        <v>1978</v>
      </c>
      <c r="C539" s="224">
        <v>1</v>
      </c>
      <c r="D539" s="87">
        <v>1</v>
      </c>
      <c r="E539" s="225">
        <v>1</v>
      </c>
      <c r="F539" s="224">
        <v>0.40523686355100452</v>
      </c>
      <c r="G539" s="87">
        <v>0.59380913760475806</v>
      </c>
      <c r="H539" s="225">
        <v>0.48824801158339448</v>
      </c>
      <c r="I539" s="224"/>
      <c r="J539" s="87"/>
      <c r="K539" s="225"/>
      <c r="L539" s="224"/>
      <c r="M539" s="87"/>
      <c r="N539" s="225"/>
      <c r="O539" s="224">
        <v>0.53084363816745206</v>
      </c>
      <c r="P539" s="87">
        <v>0.40438857348833018</v>
      </c>
      <c r="Q539" s="225">
        <v>0.47517702362298431</v>
      </c>
      <c r="R539" s="224"/>
      <c r="S539" s="87"/>
      <c r="T539" s="225"/>
      <c r="U539" s="224">
        <v>6.1970733090032953E-2</v>
      </c>
      <c r="V539" s="225">
        <v>3.4690679731043103E-2</v>
      </c>
      <c r="W539" s="224">
        <v>1.9487651915104701E-3</v>
      </c>
      <c r="X539" s="87">
        <v>1.8022889069117779E-3</v>
      </c>
      <c r="Y539" s="225">
        <v>1.8842850625780986E-3</v>
      </c>
    </row>
    <row r="540" spans="2:25" s="141" customFormat="1" ht="6" customHeight="1" x14ac:dyDescent="0.25">
      <c r="B540" s="138"/>
      <c r="C540" s="139"/>
      <c r="D540" s="139"/>
      <c r="E540" s="139"/>
      <c r="F540" s="139"/>
      <c r="G540" s="139"/>
      <c r="H540" s="139"/>
      <c r="I540" s="139"/>
      <c r="J540" s="139"/>
      <c r="K540" s="139"/>
      <c r="L540" s="139"/>
      <c r="M540" s="139"/>
      <c r="N540" s="139"/>
      <c r="O540" s="139"/>
      <c r="P540" s="139"/>
      <c r="Q540" s="139"/>
      <c r="R540" s="139"/>
      <c r="S540" s="139"/>
      <c r="T540" s="139"/>
      <c r="U540" s="138"/>
      <c r="V540" s="139"/>
      <c r="W540" s="139"/>
      <c r="X540" s="139"/>
      <c r="Y540" s="139"/>
    </row>
    <row r="541" spans="2:25" s="141" customFormat="1" x14ac:dyDescent="0.25">
      <c r="B541" s="593" t="s">
        <v>128</v>
      </c>
      <c r="C541" s="593"/>
      <c r="D541" s="593"/>
      <c r="E541" s="593"/>
      <c r="F541" s="593"/>
      <c r="G541" s="593"/>
      <c r="H541" s="593"/>
      <c r="I541" s="192"/>
      <c r="J541" s="192"/>
      <c r="K541" s="192"/>
      <c r="L541" s="192"/>
      <c r="M541" s="192"/>
      <c r="N541" s="192"/>
      <c r="O541" s="192"/>
      <c r="P541" s="192"/>
      <c r="Q541" s="192"/>
      <c r="R541" s="192"/>
      <c r="S541" s="192"/>
      <c r="T541" s="192"/>
      <c r="U541" s="192"/>
      <c r="V541" s="192"/>
      <c r="W541" s="192"/>
      <c r="X541" s="192"/>
      <c r="Y541" s="192"/>
    </row>
    <row r="542" spans="2:25" s="141" customFormat="1" x14ac:dyDescent="0.25">
      <c r="B542" s="606" t="s">
        <v>112</v>
      </c>
      <c r="C542" s="606"/>
      <c r="D542" s="606"/>
      <c r="E542" s="606"/>
      <c r="F542" s="606"/>
      <c r="G542" s="606"/>
      <c r="H542" s="606"/>
      <c r="I542" s="139"/>
      <c r="J542" s="139"/>
      <c r="K542" s="139"/>
      <c r="L542" s="139"/>
      <c r="M542" s="139"/>
      <c r="N542" s="139"/>
      <c r="O542" s="139"/>
      <c r="P542" s="139"/>
      <c r="Q542" s="139"/>
      <c r="R542" s="139"/>
      <c r="S542" s="139"/>
      <c r="T542" s="139"/>
      <c r="U542" s="138"/>
      <c r="V542" s="139"/>
      <c r="W542" s="139"/>
      <c r="X542" s="139"/>
      <c r="Y542" s="139"/>
    </row>
    <row r="543" spans="2:25" s="145" customFormat="1" x14ac:dyDescent="0.25">
      <c r="B543" s="143"/>
      <c r="C543" s="144"/>
      <c r="D543" s="144"/>
      <c r="E543" s="144"/>
      <c r="F543" s="144"/>
      <c r="G543" s="144"/>
      <c r="H543" s="144"/>
      <c r="I543" s="144"/>
      <c r="J543" s="144"/>
      <c r="K543" s="144"/>
      <c r="L543" s="144"/>
      <c r="M543" s="144"/>
      <c r="N543" s="144"/>
      <c r="O543" s="144"/>
      <c r="P543" s="144"/>
      <c r="Q543" s="144"/>
      <c r="R543" s="144"/>
      <c r="S543" s="144"/>
      <c r="T543" s="144"/>
      <c r="U543" s="143"/>
      <c r="V543" s="144"/>
      <c r="W543" s="144"/>
      <c r="X543" s="144"/>
      <c r="Y543" s="144"/>
    </row>
    <row r="544" spans="2:25" s="145" customFormat="1" x14ac:dyDescent="0.25">
      <c r="B544" s="143"/>
      <c r="C544" s="144"/>
      <c r="D544" s="144"/>
      <c r="E544" s="144"/>
      <c r="F544" s="144"/>
      <c r="G544" s="144"/>
      <c r="H544" s="144"/>
      <c r="I544" s="144"/>
      <c r="J544" s="144"/>
      <c r="K544" s="144"/>
      <c r="L544" s="144"/>
      <c r="M544" s="144"/>
      <c r="N544" s="144"/>
      <c r="O544" s="144"/>
      <c r="P544" s="144"/>
      <c r="Q544" s="144"/>
      <c r="R544" s="144"/>
      <c r="S544" s="144"/>
      <c r="T544" s="144"/>
      <c r="U544" s="143"/>
      <c r="V544" s="144"/>
      <c r="W544" s="144"/>
      <c r="X544" s="144"/>
      <c r="Y544" s="144"/>
    </row>
    <row r="545" spans="2:25" s="145" customFormat="1" x14ac:dyDescent="0.25">
      <c r="B545" s="143"/>
      <c r="C545" s="144"/>
      <c r="D545" s="144"/>
      <c r="E545" s="144"/>
      <c r="F545" s="144"/>
      <c r="G545" s="144"/>
      <c r="H545" s="144"/>
      <c r="I545" s="144"/>
      <c r="J545" s="144"/>
      <c r="K545" s="144"/>
      <c r="L545" s="144"/>
      <c r="M545" s="144"/>
      <c r="N545" s="144"/>
      <c r="O545" s="144"/>
      <c r="P545" s="144"/>
      <c r="Q545" s="144"/>
      <c r="R545" s="144"/>
      <c r="S545" s="144"/>
      <c r="T545" s="144"/>
      <c r="U545" s="143"/>
      <c r="V545" s="144"/>
      <c r="W545" s="144"/>
      <c r="X545" s="144"/>
      <c r="Y545" s="144"/>
    </row>
    <row r="546" spans="2:25" s="145" customFormat="1" x14ac:dyDescent="0.25">
      <c r="B546" s="143"/>
      <c r="C546" s="144"/>
      <c r="D546" s="144"/>
      <c r="E546" s="144"/>
      <c r="F546" s="144"/>
      <c r="G546" s="144"/>
      <c r="H546" s="144"/>
      <c r="I546" s="144"/>
      <c r="J546" s="144"/>
      <c r="K546" s="144"/>
      <c r="L546" s="144"/>
      <c r="M546" s="144"/>
      <c r="N546" s="144"/>
      <c r="O546" s="144"/>
      <c r="P546" s="144"/>
      <c r="Q546" s="144"/>
      <c r="R546" s="144"/>
      <c r="S546" s="144"/>
      <c r="T546" s="144"/>
      <c r="U546" s="143"/>
      <c r="V546" s="144"/>
      <c r="W546" s="144"/>
      <c r="X546" s="144"/>
      <c r="Y546" s="144"/>
    </row>
    <row r="547" spans="2:25" s="145" customFormat="1" x14ac:dyDescent="0.25">
      <c r="B547" s="143"/>
      <c r="C547" s="144"/>
      <c r="D547" s="144"/>
      <c r="E547" s="144"/>
      <c r="F547" s="144"/>
      <c r="G547" s="144"/>
      <c r="H547" s="144"/>
      <c r="I547" s="144"/>
      <c r="J547" s="144"/>
      <c r="K547" s="144"/>
      <c r="L547" s="144"/>
      <c r="M547" s="144"/>
      <c r="N547" s="144"/>
      <c r="O547" s="144"/>
      <c r="P547" s="144"/>
      <c r="Q547" s="144"/>
      <c r="R547" s="144"/>
      <c r="S547" s="144"/>
      <c r="T547" s="144"/>
      <c r="U547" s="143"/>
      <c r="V547" s="144"/>
      <c r="W547" s="144"/>
      <c r="X547" s="144"/>
      <c r="Y547" s="144"/>
    </row>
    <row r="548" spans="2:25" s="145" customFormat="1" x14ac:dyDescent="0.25">
      <c r="B548" s="143"/>
      <c r="C548" s="144"/>
      <c r="D548" s="144"/>
      <c r="E548" s="144"/>
      <c r="F548" s="144"/>
      <c r="G548" s="144"/>
      <c r="H548" s="144"/>
      <c r="I548" s="144"/>
      <c r="J548" s="144"/>
      <c r="K548" s="144"/>
      <c r="L548" s="144"/>
      <c r="M548" s="144"/>
      <c r="N548" s="144"/>
      <c r="O548" s="144"/>
      <c r="P548" s="144"/>
      <c r="Q548" s="144"/>
      <c r="R548" s="144"/>
      <c r="S548" s="144"/>
      <c r="T548" s="144"/>
      <c r="U548" s="143"/>
      <c r="V548" s="144"/>
      <c r="W548" s="144"/>
      <c r="X548" s="144"/>
      <c r="Y548" s="144"/>
    </row>
    <row r="549" spans="2:25" s="145" customFormat="1" x14ac:dyDescent="0.25">
      <c r="B549" s="143"/>
      <c r="C549" s="144"/>
      <c r="D549" s="144"/>
      <c r="E549" s="144"/>
      <c r="F549" s="144"/>
      <c r="G549" s="144"/>
      <c r="H549" s="144"/>
      <c r="I549" s="144"/>
      <c r="J549" s="144"/>
      <c r="K549" s="144"/>
      <c r="L549" s="144"/>
      <c r="M549" s="144"/>
      <c r="N549" s="144"/>
      <c r="O549" s="144"/>
      <c r="P549" s="144"/>
      <c r="Q549" s="144"/>
      <c r="R549" s="144"/>
      <c r="S549" s="144"/>
      <c r="T549" s="144"/>
      <c r="U549" s="143"/>
      <c r="V549" s="144"/>
      <c r="W549" s="144"/>
      <c r="X549" s="144"/>
      <c r="Y549" s="144"/>
    </row>
    <row r="550" spans="2:25" s="145" customFormat="1" x14ac:dyDescent="0.25">
      <c r="B550" s="143"/>
      <c r="C550" s="144"/>
      <c r="D550" s="144"/>
      <c r="E550" s="144"/>
      <c r="F550" s="144"/>
      <c r="G550" s="144"/>
      <c r="H550" s="144"/>
      <c r="I550" s="144"/>
      <c r="J550" s="144"/>
      <c r="K550" s="144"/>
      <c r="L550" s="144"/>
      <c r="M550" s="144"/>
      <c r="N550" s="144"/>
      <c r="O550" s="144"/>
      <c r="P550" s="144"/>
      <c r="Q550" s="144"/>
      <c r="R550" s="144"/>
      <c r="S550" s="144"/>
      <c r="T550" s="144"/>
      <c r="U550" s="143"/>
      <c r="V550" s="144"/>
      <c r="W550" s="144"/>
      <c r="X550" s="144"/>
      <c r="Y550" s="144"/>
    </row>
    <row r="551" spans="2:25" s="145" customFormat="1" x14ac:dyDescent="0.25">
      <c r="B551" s="143"/>
      <c r="C551" s="144"/>
      <c r="D551" s="144"/>
      <c r="E551" s="144"/>
      <c r="F551" s="144"/>
      <c r="G551" s="144"/>
      <c r="H551" s="144"/>
      <c r="I551" s="144"/>
      <c r="J551" s="144"/>
      <c r="K551" s="144"/>
      <c r="L551" s="144"/>
      <c r="M551" s="144"/>
      <c r="N551" s="144"/>
      <c r="O551" s="144"/>
      <c r="P551" s="144"/>
      <c r="Q551" s="144"/>
      <c r="R551" s="144"/>
      <c r="S551" s="144"/>
      <c r="T551" s="144"/>
      <c r="U551" s="143"/>
      <c r="V551" s="144"/>
      <c r="W551" s="144"/>
      <c r="X551" s="144"/>
      <c r="Y551" s="144"/>
    </row>
    <row r="552" spans="2:25" s="145" customFormat="1" ht="15.75" x14ac:dyDescent="0.25">
      <c r="B552" s="67"/>
      <c r="C552" s="68"/>
      <c r="D552" s="68"/>
      <c r="E552" s="68"/>
      <c r="F552" s="68"/>
      <c r="G552" s="68"/>
      <c r="H552" s="68"/>
      <c r="I552" s="68"/>
      <c r="J552" s="68"/>
      <c r="K552" s="68"/>
      <c r="L552" s="68"/>
      <c r="M552" s="68"/>
      <c r="N552" s="68"/>
      <c r="O552" s="68"/>
      <c r="P552" s="68"/>
      <c r="Q552" s="68"/>
      <c r="R552" s="68"/>
      <c r="S552" s="68"/>
      <c r="T552" s="68"/>
      <c r="U552" s="67"/>
      <c r="V552" s="68"/>
      <c r="W552" s="68"/>
      <c r="X552" s="68"/>
      <c r="Y552" s="68"/>
    </row>
    <row r="553" spans="2:25" s="145" customFormat="1" x14ac:dyDescent="0.25">
      <c r="B553" s="143"/>
      <c r="C553" s="144"/>
      <c r="D553" s="144"/>
      <c r="E553" s="144"/>
      <c r="F553" s="144"/>
      <c r="G553" s="144"/>
      <c r="H553" s="144"/>
      <c r="I553" s="144"/>
      <c r="J553" s="144"/>
      <c r="K553" s="144"/>
      <c r="L553" s="144"/>
      <c r="M553" s="144"/>
      <c r="N553" s="144"/>
      <c r="O553" s="144"/>
      <c r="P553" s="144"/>
      <c r="Q553" s="144"/>
      <c r="R553" s="144"/>
      <c r="S553" s="144"/>
      <c r="T553" s="144"/>
      <c r="U553" s="143"/>
      <c r="V553" s="144"/>
      <c r="W553" s="144"/>
      <c r="X553" s="144"/>
      <c r="Y553" s="144"/>
    </row>
    <row r="554" spans="2:25" s="145" customFormat="1" x14ac:dyDescent="0.25">
      <c r="B554" s="143"/>
      <c r="C554" s="144"/>
      <c r="D554" s="144"/>
      <c r="E554" s="144"/>
      <c r="F554" s="144"/>
      <c r="G554" s="144"/>
      <c r="H554" s="144"/>
      <c r="I554" s="144"/>
      <c r="J554" s="144"/>
      <c r="K554" s="144"/>
      <c r="L554" s="144"/>
      <c r="M554" s="144"/>
      <c r="N554" s="144"/>
      <c r="O554" s="144"/>
      <c r="P554" s="144"/>
      <c r="Q554" s="144"/>
      <c r="R554" s="144"/>
      <c r="S554" s="144"/>
      <c r="T554" s="144"/>
      <c r="U554" s="143"/>
      <c r="V554" s="144"/>
      <c r="W554" s="144"/>
      <c r="X554" s="144"/>
      <c r="Y554" s="144"/>
    </row>
    <row r="555" spans="2:25" s="145" customFormat="1" x14ac:dyDescent="0.25">
      <c r="B555" s="143"/>
      <c r="C555" s="144"/>
      <c r="D555" s="144"/>
      <c r="E555" s="144"/>
      <c r="F555" s="144"/>
      <c r="G555" s="144"/>
      <c r="H555" s="144"/>
      <c r="I555" s="144"/>
      <c r="J555" s="144"/>
      <c r="K555" s="144"/>
      <c r="L555" s="144"/>
      <c r="M555" s="144"/>
      <c r="N555" s="144"/>
      <c r="O555" s="144"/>
      <c r="P555" s="144"/>
      <c r="Q555" s="144"/>
      <c r="R555" s="144"/>
      <c r="S555" s="144"/>
      <c r="T555" s="144"/>
      <c r="U555" s="143"/>
      <c r="V555" s="144"/>
      <c r="W555" s="144"/>
      <c r="X555" s="144"/>
      <c r="Y555" s="144"/>
    </row>
    <row r="556" spans="2:25" s="145" customFormat="1" x14ac:dyDescent="0.25">
      <c r="B556" s="143"/>
      <c r="C556" s="144"/>
      <c r="D556" s="144"/>
      <c r="E556" s="144"/>
      <c r="F556" s="144"/>
      <c r="G556" s="144"/>
      <c r="H556" s="144"/>
      <c r="I556" s="144"/>
      <c r="J556" s="144"/>
      <c r="K556" s="144"/>
      <c r="L556" s="144"/>
      <c r="M556" s="144"/>
      <c r="N556" s="144"/>
      <c r="O556" s="144"/>
      <c r="P556" s="144"/>
      <c r="Q556" s="144"/>
      <c r="R556" s="144"/>
      <c r="S556" s="144"/>
      <c r="T556" s="144"/>
      <c r="U556" s="143"/>
      <c r="V556" s="144"/>
      <c r="W556" s="144"/>
      <c r="X556" s="144"/>
      <c r="Y556" s="144"/>
    </row>
    <row r="557" spans="2:25" s="145" customFormat="1" x14ac:dyDescent="0.25">
      <c r="B557" s="143"/>
      <c r="C557" s="144"/>
      <c r="D557" s="144"/>
      <c r="E557" s="144"/>
      <c r="F557" s="144"/>
      <c r="G557" s="144"/>
      <c r="H557" s="144"/>
      <c r="I557" s="144"/>
      <c r="J557" s="144"/>
      <c r="K557" s="144"/>
      <c r="L557" s="144"/>
      <c r="M557" s="144"/>
      <c r="N557" s="144"/>
      <c r="O557" s="144"/>
      <c r="P557" s="144"/>
      <c r="Q557" s="144"/>
      <c r="R557" s="144"/>
      <c r="S557" s="144"/>
      <c r="T557" s="144"/>
      <c r="U557" s="143"/>
      <c r="V557" s="144"/>
      <c r="W557" s="144"/>
      <c r="X557" s="144"/>
      <c r="Y557" s="144"/>
    </row>
    <row r="558" spans="2:25" s="145" customFormat="1" x14ac:dyDescent="0.25">
      <c r="B558" s="143"/>
      <c r="C558" s="144"/>
      <c r="D558" s="144"/>
      <c r="E558" s="144"/>
      <c r="F558" s="144"/>
      <c r="G558" s="144"/>
      <c r="H558" s="144"/>
      <c r="I558" s="144"/>
      <c r="J558" s="144"/>
      <c r="K558" s="144"/>
      <c r="L558" s="144"/>
      <c r="M558" s="144"/>
      <c r="N558" s="144"/>
      <c r="O558" s="144"/>
      <c r="P558" s="144"/>
      <c r="Q558" s="144"/>
      <c r="R558" s="144"/>
      <c r="S558" s="144"/>
      <c r="T558" s="144"/>
      <c r="U558" s="143"/>
      <c r="V558" s="144"/>
      <c r="W558" s="144"/>
      <c r="X558" s="144"/>
      <c r="Y558" s="144"/>
    </row>
    <row r="559" spans="2:25" s="145" customFormat="1" x14ac:dyDescent="0.25">
      <c r="B559" s="143"/>
      <c r="C559" s="144"/>
      <c r="D559" s="144"/>
      <c r="E559" s="144"/>
      <c r="F559" s="144"/>
      <c r="G559" s="144"/>
      <c r="H559" s="144"/>
      <c r="I559" s="144"/>
      <c r="J559" s="144"/>
      <c r="K559" s="144"/>
      <c r="L559" s="144"/>
      <c r="M559" s="144"/>
      <c r="N559" s="144"/>
      <c r="O559" s="144"/>
      <c r="P559" s="144"/>
      <c r="Q559" s="144"/>
      <c r="R559" s="144"/>
      <c r="S559" s="144"/>
      <c r="T559" s="144"/>
      <c r="U559" s="143"/>
      <c r="V559" s="144"/>
      <c r="W559" s="144"/>
      <c r="X559" s="144"/>
      <c r="Y559" s="144"/>
    </row>
    <row r="560" spans="2:25" s="145" customFormat="1" x14ac:dyDescent="0.25">
      <c r="B560" s="143"/>
      <c r="C560" s="144"/>
      <c r="D560" s="144"/>
      <c r="E560" s="144"/>
      <c r="F560" s="144"/>
      <c r="G560" s="144"/>
      <c r="H560" s="144"/>
      <c r="I560" s="144"/>
      <c r="J560" s="144"/>
      <c r="K560" s="144"/>
      <c r="L560" s="144"/>
      <c r="M560" s="144"/>
      <c r="N560" s="144"/>
      <c r="O560" s="144"/>
      <c r="P560" s="144"/>
      <c r="Q560" s="144"/>
      <c r="R560" s="144"/>
      <c r="S560" s="144"/>
      <c r="T560" s="144"/>
      <c r="U560" s="143"/>
      <c r="V560" s="144"/>
      <c r="W560" s="144"/>
      <c r="X560" s="144"/>
      <c r="Y560" s="144"/>
    </row>
    <row r="561" spans="2:25" s="145" customFormat="1" x14ac:dyDescent="0.25">
      <c r="B561" s="143"/>
      <c r="C561" s="144"/>
      <c r="D561" s="144"/>
      <c r="E561" s="144"/>
      <c r="F561" s="144"/>
      <c r="G561" s="144"/>
      <c r="H561" s="144"/>
      <c r="I561" s="144"/>
      <c r="J561" s="144"/>
      <c r="K561" s="144"/>
      <c r="L561" s="144"/>
      <c r="M561" s="144"/>
      <c r="N561" s="144"/>
      <c r="O561" s="144"/>
      <c r="P561" s="144"/>
      <c r="Q561" s="144"/>
      <c r="R561" s="144"/>
      <c r="S561" s="144"/>
      <c r="T561" s="144"/>
      <c r="U561" s="143"/>
      <c r="V561" s="144"/>
      <c r="W561" s="144"/>
      <c r="X561" s="144"/>
      <c r="Y561" s="144"/>
    </row>
    <row r="562" spans="2:25" s="145" customFormat="1" x14ac:dyDescent="0.25">
      <c r="B562" s="143"/>
      <c r="C562" s="144"/>
      <c r="D562" s="144"/>
      <c r="E562" s="144"/>
      <c r="F562" s="144"/>
      <c r="G562" s="144"/>
      <c r="H562" s="144"/>
      <c r="I562" s="144"/>
      <c r="J562" s="144"/>
      <c r="K562" s="144"/>
      <c r="L562" s="144"/>
      <c r="M562" s="144"/>
      <c r="N562" s="144"/>
      <c r="O562" s="144"/>
      <c r="P562" s="144"/>
      <c r="Q562" s="144"/>
      <c r="R562" s="144"/>
      <c r="S562" s="144"/>
      <c r="T562" s="144"/>
      <c r="U562" s="143"/>
      <c r="V562" s="144"/>
      <c r="W562" s="144"/>
      <c r="X562" s="144"/>
      <c r="Y562" s="144"/>
    </row>
    <row r="563" spans="2:25" s="145" customFormat="1" x14ac:dyDescent="0.25">
      <c r="B563" s="143"/>
      <c r="C563" s="144"/>
      <c r="D563" s="144"/>
      <c r="E563" s="144"/>
      <c r="F563" s="144"/>
      <c r="G563" s="144"/>
      <c r="H563" s="144"/>
      <c r="I563" s="144"/>
      <c r="J563" s="144"/>
      <c r="K563" s="144"/>
      <c r="L563" s="144"/>
      <c r="M563" s="144"/>
      <c r="N563" s="144"/>
      <c r="O563" s="144"/>
      <c r="P563" s="144"/>
      <c r="Q563" s="144"/>
      <c r="R563" s="144"/>
      <c r="S563" s="144"/>
      <c r="T563" s="144"/>
      <c r="U563" s="143"/>
      <c r="V563" s="144"/>
      <c r="W563" s="144"/>
      <c r="X563" s="144"/>
      <c r="Y563" s="144"/>
    </row>
    <row r="564" spans="2:25" s="145" customFormat="1" x14ac:dyDescent="0.25">
      <c r="B564" s="143"/>
      <c r="C564" s="144"/>
      <c r="D564" s="144"/>
      <c r="E564" s="144"/>
      <c r="F564" s="144"/>
      <c r="G564" s="144"/>
      <c r="H564" s="144"/>
      <c r="I564" s="144"/>
      <c r="J564" s="144"/>
      <c r="K564" s="144"/>
      <c r="L564" s="144"/>
      <c r="M564" s="144"/>
      <c r="N564" s="144"/>
      <c r="O564" s="144"/>
      <c r="P564" s="144"/>
      <c r="Q564" s="144"/>
      <c r="R564" s="144"/>
      <c r="S564" s="144"/>
      <c r="T564" s="144"/>
      <c r="U564" s="143"/>
      <c r="V564" s="144"/>
      <c r="W564" s="144"/>
      <c r="X564" s="144"/>
      <c r="Y564" s="144"/>
    </row>
    <row r="565" spans="2:25" s="145" customFormat="1" ht="15.75" x14ac:dyDescent="0.25">
      <c r="B565" s="67"/>
      <c r="C565" s="68"/>
      <c r="D565" s="68"/>
      <c r="E565" s="68"/>
      <c r="F565" s="68"/>
      <c r="G565" s="68"/>
      <c r="H565" s="68"/>
      <c r="I565" s="68"/>
      <c r="J565" s="68"/>
      <c r="K565" s="68"/>
      <c r="L565" s="68"/>
      <c r="M565" s="68"/>
      <c r="N565" s="68"/>
      <c r="O565" s="68"/>
      <c r="P565" s="68"/>
      <c r="Q565" s="68"/>
      <c r="R565" s="68"/>
      <c r="S565" s="68"/>
      <c r="T565" s="68"/>
      <c r="U565" s="67"/>
      <c r="V565" s="68"/>
      <c r="W565" s="68"/>
      <c r="X565" s="68"/>
      <c r="Y565" s="68"/>
    </row>
    <row r="566" spans="2:25" s="145" customFormat="1" x14ac:dyDescent="0.25">
      <c r="B566" s="143"/>
      <c r="C566" s="144"/>
      <c r="D566" s="144"/>
      <c r="E566" s="144"/>
      <c r="F566" s="144"/>
      <c r="G566" s="144"/>
      <c r="H566" s="144"/>
      <c r="I566" s="144"/>
      <c r="J566" s="144"/>
      <c r="K566" s="144"/>
      <c r="L566" s="144"/>
      <c r="M566" s="144"/>
      <c r="N566" s="144"/>
      <c r="O566" s="144"/>
      <c r="P566" s="144"/>
      <c r="Q566" s="144"/>
      <c r="R566" s="144"/>
      <c r="S566" s="144"/>
      <c r="T566" s="144"/>
      <c r="U566" s="143"/>
      <c r="V566" s="144"/>
      <c r="W566" s="144"/>
      <c r="X566" s="144"/>
      <c r="Y566" s="144"/>
    </row>
    <row r="567" spans="2:25" s="145" customFormat="1" x14ac:dyDescent="0.25">
      <c r="B567" s="143"/>
      <c r="C567" s="144"/>
      <c r="D567" s="144"/>
      <c r="E567" s="144"/>
      <c r="F567" s="144"/>
      <c r="G567" s="144"/>
      <c r="H567" s="144"/>
      <c r="I567" s="144"/>
      <c r="J567" s="144"/>
      <c r="K567" s="144"/>
      <c r="L567" s="144"/>
      <c r="M567" s="144"/>
      <c r="N567" s="144"/>
      <c r="O567" s="144"/>
      <c r="P567" s="144"/>
      <c r="Q567" s="144"/>
      <c r="R567" s="144"/>
      <c r="S567" s="144"/>
      <c r="T567" s="144"/>
      <c r="U567" s="143"/>
      <c r="V567" s="144"/>
      <c r="W567" s="144"/>
      <c r="X567" s="144"/>
      <c r="Y567" s="144"/>
    </row>
    <row r="568" spans="2:25" s="145" customFormat="1" x14ac:dyDescent="0.25">
      <c r="B568" s="143"/>
      <c r="C568" s="144"/>
      <c r="D568" s="144"/>
      <c r="E568" s="144"/>
      <c r="F568" s="144"/>
      <c r="G568" s="144"/>
      <c r="H568" s="144"/>
      <c r="I568" s="144"/>
      <c r="J568" s="144"/>
      <c r="K568" s="144"/>
      <c r="L568" s="144"/>
      <c r="M568" s="144"/>
      <c r="N568" s="144"/>
      <c r="O568" s="144"/>
      <c r="P568" s="144"/>
      <c r="Q568" s="144"/>
      <c r="R568" s="144"/>
      <c r="S568" s="144"/>
      <c r="T568" s="144"/>
      <c r="U568" s="143"/>
      <c r="V568" s="144"/>
      <c r="W568" s="144"/>
      <c r="X568" s="144"/>
      <c r="Y568" s="144"/>
    </row>
    <row r="569" spans="2:25" s="145" customFormat="1" x14ac:dyDescent="0.25">
      <c r="B569" s="143"/>
      <c r="C569" s="144"/>
      <c r="D569" s="144"/>
      <c r="E569" s="144"/>
      <c r="F569" s="144"/>
      <c r="G569" s="144"/>
      <c r="H569" s="144"/>
      <c r="I569" s="144"/>
      <c r="J569" s="144"/>
      <c r="K569" s="144"/>
      <c r="L569" s="144"/>
      <c r="M569" s="144"/>
      <c r="N569" s="144"/>
      <c r="O569" s="144"/>
      <c r="P569" s="144"/>
      <c r="Q569" s="144"/>
      <c r="R569" s="144"/>
      <c r="S569" s="144"/>
      <c r="T569" s="144"/>
      <c r="U569" s="143"/>
      <c r="V569" s="144"/>
      <c r="W569" s="144"/>
      <c r="X569" s="144"/>
      <c r="Y569" s="144"/>
    </row>
    <row r="570" spans="2:25" s="145" customFormat="1" x14ac:dyDescent="0.25">
      <c r="B570" s="143"/>
      <c r="C570" s="144"/>
      <c r="D570" s="144"/>
      <c r="E570" s="144"/>
      <c r="F570" s="144"/>
      <c r="G570" s="144"/>
      <c r="H570" s="144"/>
      <c r="I570" s="144"/>
      <c r="J570" s="144"/>
      <c r="K570" s="144"/>
      <c r="L570" s="144"/>
      <c r="M570" s="144"/>
      <c r="N570" s="144"/>
      <c r="O570" s="144"/>
      <c r="P570" s="144"/>
      <c r="Q570" s="144"/>
      <c r="R570" s="144"/>
      <c r="S570" s="144"/>
      <c r="T570" s="144"/>
      <c r="U570" s="143"/>
      <c r="V570" s="144"/>
      <c r="W570" s="144"/>
      <c r="X570" s="144"/>
      <c r="Y570" s="144"/>
    </row>
    <row r="571" spans="2:25" s="145" customFormat="1" x14ac:dyDescent="0.25">
      <c r="B571" s="143"/>
      <c r="C571" s="144"/>
      <c r="D571" s="144"/>
      <c r="E571" s="144"/>
      <c r="F571" s="144"/>
      <c r="G571" s="144"/>
      <c r="H571" s="144"/>
      <c r="I571" s="144"/>
      <c r="J571" s="144"/>
      <c r="K571" s="144"/>
      <c r="L571" s="144"/>
      <c r="M571" s="144"/>
      <c r="N571" s="144"/>
      <c r="O571" s="144"/>
      <c r="P571" s="144"/>
      <c r="Q571" s="144"/>
      <c r="R571" s="144"/>
      <c r="S571" s="144"/>
      <c r="T571" s="144"/>
      <c r="U571" s="143"/>
      <c r="V571" s="144"/>
      <c r="W571" s="144"/>
      <c r="X571" s="144"/>
      <c r="Y571" s="144"/>
    </row>
    <row r="572" spans="2:25" s="145" customFormat="1" x14ac:dyDescent="0.25">
      <c r="B572" s="143"/>
      <c r="C572" s="144"/>
      <c r="D572" s="144"/>
      <c r="E572" s="144"/>
      <c r="F572" s="144"/>
      <c r="G572" s="144"/>
      <c r="H572" s="144"/>
      <c r="I572" s="144"/>
      <c r="J572" s="144"/>
      <c r="K572" s="144"/>
      <c r="L572" s="144"/>
      <c r="M572" s="144"/>
      <c r="N572" s="144"/>
      <c r="O572" s="144"/>
      <c r="P572" s="144"/>
      <c r="Q572" s="144"/>
      <c r="R572" s="144"/>
      <c r="S572" s="144"/>
      <c r="T572" s="144"/>
      <c r="U572" s="143"/>
      <c r="V572" s="144"/>
      <c r="W572" s="144"/>
      <c r="X572" s="144"/>
      <c r="Y572" s="144"/>
    </row>
    <row r="573" spans="2:25" s="145" customFormat="1" x14ac:dyDescent="0.25">
      <c r="B573" s="143"/>
      <c r="C573" s="144"/>
      <c r="D573" s="144"/>
      <c r="E573" s="144"/>
      <c r="F573" s="144"/>
      <c r="G573" s="144"/>
      <c r="H573" s="144"/>
      <c r="I573" s="144"/>
      <c r="J573" s="144"/>
      <c r="K573" s="144"/>
      <c r="L573" s="144"/>
      <c r="M573" s="144"/>
      <c r="N573" s="144"/>
      <c r="O573" s="144"/>
      <c r="P573" s="144"/>
      <c r="Q573" s="144"/>
      <c r="R573" s="144"/>
      <c r="S573" s="144"/>
      <c r="T573" s="144"/>
      <c r="U573" s="143"/>
      <c r="V573" s="144"/>
      <c r="W573" s="144"/>
      <c r="X573" s="144"/>
      <c r="Y573" s="144"/>
    </row>
    <row r="574" spans="2:25" s="145" customFormat="1" x14ac:dyDescent="0.25">
      <c r="B574" s="143"/>
      <c r="C574" s="144"/>
      <c r="D574" s="144"/>
      <c r="E574" s="144"/>
      <c r="F574" s="144"/>
      <c r="G574" s="144"/>
      <c r="H574" s="144"/>
      <c r="I574" s="144"/>
      <c r="J574" s="144"/>
      <c r="K574" s="144"/>
      <c r="L574" s="144"/>
      <c r="M574" s="144"/>
      <c r="N574" s="144"/>
      <c r="O574" s="144"/>
      <c r="P574" s="144"/>
      <c r="Q574" s="144"/>
      <c r="R574" s="144"/>
      <c r="S574" s="144"/>
      <c r="T574" s="144"/>
      <c r="U574" s="143"/>
      <c r="V574" s="144"/>
      <c r="W574" s="144"/>
      <c r="X574" s="144"/>
      <c r="Y574" s="144"/>
    </row>
    <row r="575" spans="2:25" s="145" customFormat="1" x14ac:dyDescent="0.25">
      <c r="B575" s="143"/>
      <c r="C575" s="144"/>
      <c r="D575" s="144"/>
      <c r="E575" s="144"/>
      <c r="F575" s="144"/>
      <c r="G575" s="144"/>
      <c r="H575" s="144"/>
      <c r="I575" s="144"/>
      <c r="J575" s="144"/>
      <c r="K575" s="144"/>
      <c r="L575" s="144"/>
      <c r="M575" s="144"/>
      <c r="N575" s="144"/>
      <c r="O575" s="144"/>
      <c r="P575" s="144"/>
      <c r="Q575" s="144"/>
      <c r="R575" s="144"/>
      <c r="S575" s="144"/>
      <c r="T575" s="144"/>
      <c r="U575" s="143"/>
      <c r="V575" s="144"/>
      <c r="W575" s="144"/>
      <c r="X575" s="144"/>
      <c r="Y575" s="144"/>
    </row>
    <row r="576" spans="2:25" s="145" customFormat="1" x14ac:dyDescent="0.25">
      <c r="B576" s="143"/>
      <c r="C576" s="144"/>
      <c r="D576" s="144"/>
      <c r="E576" s="144"/>
      <c r="F576" s="144"/>
      <c r="G576" s="144"/>
      <c r="H576" s="144"/>
      <c r="I576" s="144"/>
      <c r="J576" s="144"/>
      <c r="K576" s="144"/>
      <c r="L576" s="144"/>
      <c r="M576" s="144"/>
      <c r="N576" s="144"/>
      <c r="O576" s="144"/>
      <c r="P576" s="144"/>
      <c r="Q576" s="144"/>
      <c r="R576" s="144"/>
      <c r="S576" s="144"/>
      <c r="T576" s="144"/>
      <c r="U576" s="143"/>
      <c r="V576" s="144"/>
      <c r="W576" s="144"/>
      <c r="X576" s="144"/>
      <c r="Y576" s="144"/>
    </row>
    <row r="577" spans="2:25" s="145" customFormat="1" x14ac:dyDescent="0.25">
      <c r="B577" s="143"/>
      <c r="C577" s="144"/>
      <c r="D577" s="144"/>
      <c r="E577" s="144"/>
      <c r="F577" s="144"/>
      <c r="G577" s="144"/>
      <c r="H577" s="144"/>
      <c r="I577" s="144"/>
      <c r="J577" s="144"/>
      <c r="K577" s="144"/>
      <c r="L577" s="144"/>
      <c r="M577" s="144"/>
      <c r="N577" s="144"/>
      <c r="O577" s="144"/>
      <c r="P577" s="144"/>
      <c r="Q577" s="144"/>
      <c r="R577" s="144"/>
      <c r="S577" s="144"/>
      <c r="T577" s="144"/>
      <c r="U577" s="143"/>
      <c r="V577" s="144"/>
      <c r="W577" s="144"/>
      <c r="X577" s="144"/>
      <c r="Y577" s="144"/>
    </row>
    <row r="578" spans="2:25" s="145" customFormat="1" ht="15.75" x14ac:dyDescent="0.25">
      <c r="B578" s="67"/>
      <c r="C578" s="68"/>
      <c r="D578" s="68"/>
      <c r="E578" s="68"/>
      <c r="F578" s="68"/>
      <c r="G578" s="68"/>
      <c r="H578" s="68"/>
      <c r="I578" s="68"/>
      <c r="J578" s="68"/>
      <c r="K578" s="68"/>
      <c r="L578" s="68"/>
      <c r="M578" s="68"/>
      <c r="N578" s="68"/>
      <c r="O578" s="68"/>
      <c r="P578" s="68"/>
      <c r="Q578" s="68"/>
      <c r="R578" s="68"/>
      <c r="S578" s="68"/>
      <c r="T578" s="68"/>
      <c r="U578" s="67"/>
      <c r="V578" s="68"/>
      <c r="W578" s="68"/>
      <c r="X578" s="68"/>
      <c r="Y578" s="68"/>
    </row>
    <row r="579" spans="2:25" s="145" customFormat="1" x14ac:dyDescent="0.25">
      <c r="B579" s="143"/>
      <c r="C579" s="144"/>
      <c r="D579" s="144"/>
      <c r="E579" s="144"/>
      <c r="F579" s="144"/>
      <c r="G579" s="144"/>
      <c r="H579" s="144"/>
      <c r="I579" s="144"/>
      <c r="J579" s="144"/>
      <c r="K579" s="144"/>
      <c r="L579" s="144"/>
      <c r="M579" s="144"/>
      <c r="N579" s="144"/>
      <c r="O579" s="144"/>
      <c r="P579" s="144"/>
      <c r="Q579" s="144"/>
      <c r="R579" s="144"/>
      <c r="S579" s="144"/>
      <c r="T579" s="144"/>
      <c r="U579" s="143"/>
      <c r="V579" s="144"/>
      <c r="W579" s="144"/>
      <c r="X579" s="144"/>
      <c r="Y579" s="144"/>
    </row>
    <row r="580" spans="2:25" s="145" customFormat="1" x14ac:dyDescent="0.25">
      <c r="B580" s="143"/>
      <c r="C580" s="144"/>
      <c r="D580" s="144"/>
      <c r="E580" s="144"/>
      <c r="F580" s="144"/>
      <c r="G580" s="144"/>
      <c r="H580" s="144"/>
      <c r="I580" s="144"/>
      <c r="J580" s="144"/>
      <c r="K580" s="144"/>
      <c r="L580" s="144"/>
      <c r="M580" s="144"/>
      <c r="N580" s="144"/>
      <c r="O580" s="144"/>
      <c r="P580" s="144"/>
      <c r="Q580" s="144"/>
      <c r="R580" s="144"/>
      <c r="S580" s="144"/>
      <c r="T580" s="144"/>
      <c r="U580" s="143"/>
      <c r="V580" s="144"/>
      <c r="W580" s="144"/>
      <c r="X580" s="144"/>
      <c r="Y580" s="144"/>
    </row>
    <row r="581" spans="2:25" s="145" customFormat="1" x14ac:dyDescent="0.25">
      <c r="B581" s="143"/>
      <c r="C581" s="144"/>
      <c r="D581" s="144"/>
      <c r="E581" s="144"/>
      <c r="F581" s="144"/>
      <c r="G581" s="144"/>
      <c r="H581" s="144"/>
      <c r="I581" s="144"/>
      <c r="J581" s="144"/>
      <c r="K581" s="144"/>
      <c r="L581" s="144"/>
      <c r="M581" s="144"/>
      <c r="N581" s="144"/>
      <c r="O581" s="144"/>
      <c r="P581" s="144"/>
      <c r="Q581" s="144"/>
      <c r="R581" s="144"/>
      <c r="S581" s="144"/>
      <c r="T581" s="144"/>
      <c r="U581" s="143"/>
      <c r="V581" s="144"/>
      <c r="W581" s="144"/>
      <c r="X581" s="144"/>
      <c r="Y581" s="144"/>
    </row>
    <row r="582" spans="2:25" s="145" customFormat="1" x14ac:dyDescent="0.25">
      <c r="B582" s="143"/>
      <c r="C582" s="144"/>
      <c r="D582" s="144"/>
      <c r="E582" s="144"/>
      <c r="F582" s="144"/>
      <c r="G582" s="144"/>
      <c r="H582" s="144"/>
      <c r="I582" s="144"/>
      <c r="J582" s="144"/>
      <c r="K582" s="144"/>
      <c r="L582" s="144"/>
      <c r="M582" s="144"/>
      <c r="N582" s="144"/>
      <c r="O582" s="144"/>
      <c r="P582" s="144"/>
      <c r="Q582" s="144"/>
      <c r="R582" s="144"/>
      <c r="S582" s="144"/>
      <c r="T582" s="144"/>
      <c r="U582" s="143"/>
      <c r="V582" s="144"/>
      <c r="W582" s="144"/>
      <c r="X582" s="144"/>
      <c r="Y582" s="144"/>
    </row>
    <row r="583" spans="2:25" s="145" customFormat="1" x14ac:dyDescent="0.25">
      <c r="B583" s="143"/>
      <c r="C583" s="144"/>
      <c r="D583" s="144"/>
      <c r="E583" s="144"/>
      <c r="F583" s="144"/>
      <c r="G583" s="144"/>
      <c r="H583" s="144"/>
      <c r="I583" s="144"/>
      <c r="J583" s="144"/>
      <c r="K583" s="144"/>
      <c r="L583" s="144"/>
      <c r="M583" s="144"/>
      <c r="N583" s="144"/>
      <c r="O583" s="144"/>
      <c r="P583" s="144"/>
      <c r="Q583" s="144"/>
      <c r="R583" s="144"/>
      <c r="S583" s="144"/>
      <c r="T583" s="144"/>
      <c r="U583" s="143"/>
      <c r="V583" s="144"/>
      <c r="W583" s="144"/>
      <c r="X583" s="144"/>
      <c r="Y583" s="144"/>
    </row>
    <row r="584" spans="2:25" s="145" customFormat="1" x14ac:dyDescent="0.25">
      <c r="B584" s="143"/>
      <c r="C584" s="144"/>
      <c r="D584" s="144"/>
      <c r="E584" s="144"/>
      <c r="F584" s="144"/>
      <c r="G584" s="144"/>
      <c r="H584" s="144"/>
      <c r="I584" s="144"/>
      <c r="J584" s="144"/>
      <c r="K584" s="144"/>
      <c r="L584" s="144"/>
      <c r="M584" s="144"/>
      <c r="N584" s="144"/>
      <c r="O584" s="144"/>
      <c r="P584" s="144"/>
      <c r="Q584" s="144"/>
      <c r="R584" s="144"/>
      <c r="S584" s="144"/>
      <c r="T584" s="144"/>
      <c r="U584" s="143"/>
      <c r="V584" s="144"/>
      <c r="W584" s="144"/>
      <c r="X584" s="144"/>
      <c r="Y584" s="144"/>
    </row>
    <row r="585" spans="2:25" s="145" customFormat="1" x14ac:dyDescent="0.25">
      <c r="B585" s="143"/>
      <c r="C585" s="144"/>
      <c r="D585" s="144"/>
      <c r="E585" s="144"/>
      <c r="F585" s="144"/>
      <c r="G585" s="144"/>
      <c r="H585" s="144"/>
      <c r="I585" s="144"/>
      <c r="J585" s="144"/>
      <c r="K585" s="144"/>
      <c r="L585" s="144"/>
      <c r="M585" s="144"/>
      <c r="N585" s="144"/>
      <c r="O585" s="144"/>
      <c r="P585" s="144"/>
      <c r="Q585" s="144"/>
      <c r="R585" s="144"/>
      <c r="S585" s="144"/>
      <c r="T585" s="144"/>
      <c r="U585" s="143"/>
      <c r="V585" s="144"/>
      <c r="W585" s="144"/>
      <c r="X585" s="144"/>
      <c r="Y585" s="144"/>
    </row>
    <row r="586" spans="2:25" s="145" customFormat="1" x14ac:dyDescent="0.25">
      <c r="B586" s="143"/>
      <c r="C586" s="144"/>
      <c r="D586" s="144"/>
      <c r="E586" s="144"/>
      <c r="F586" s="144"/>
      <c r="G586" s="144"/>
      <c r="H586" s="144"/>
      <c r="I586" s="144"/>
      <c r="J586" s="144"/>
      <c r="K586" s="144"/>
      <c r="L586" s="144"/>
      <c r="M586" s="144"/>
      <c r="N586" s="144"/>
      <c r="O586" s="144"/>
      <c r="P586" s="144"/>
      <c r="Q586" s="144"/>
      <c r="R586" s="144"/>
      <c r="S586" s="144"/>
      <c r="T586" s="144"/>
      <c r="U586" s="143"/>
      <c r="V586" s="144"/>
      <c r="W586" s="144"/>
      <c r="X586" s="144"/>
      <c r="Y586" s="144"/>
    </row>
    <row r="587" spans="2:25" s="145" customFormat="1" x14ac:dyDescent="0.25">
      <c r="B587" s="143"/>
      <c r="C587" s="144"/>
      <c r="D587" s="144"/>
      <c r="E587" s="144"/>
      <c r="F587" s="144"/>
      <c r="G587" s="144"/>
      <c r="H587" s="144"/>
      <c r="I587" s="144"/>
      <c r="J587" s="144"/>
      <c r="K587" s="144"/>
      <c r="L587" s="144"/>
      <c r="M587" s="144"/>
      <c r="N587" s="144"/>
      <c r="O587" s="144"/>
      <c r="P587" s="144"/>
      <c r="Q587" s="144"/>
      <c r="R587" s="144"/>
      <c r="S587" s="144"/>
      <c r="T587" s="144"/>
      <c r="U587" s="143"/>
      <c r="V587" s="144"/>
      <c r="W587" s="144"/>
      <c r="X587" s="144"/>
      <c r="Y587" s="144"/>
    </row>
    <row r="588" spans="2:25" s="145" customFormat="1" x14ac:dyDescent="0.25">
      <c r="B588" s="143"/>
      <c r="C588" s="144"/>
      <c r="D588" s="144"/>
      <c r="E588" s="144"/>
      <c r="F588" s="144"/>
      <c r="G588" s="144"/>
      <c r="H588" s="144"/>
      <c r="I588" s="144"/>
      <c r="J588" s="144"/>
      <c r="K588" s="144"/>
      <c r="L588" s="144"/>
      <c r="M588" s="144"/>
      <c r="N588" s="144"/>
      <c r="O588" s="144"/>
      <c r="P588" s="144"/>
      <c r="Q588" s="144"/>
      <c r="R588" s="144"/>
      <c r="S588" s="144"/>
      <c r="T588" s="144"/>
      <c r="U588" s="143"/>
      <c r="V588" s="144"/>
      <c r="W588" s="144"/>
      <c r="X588" s="144"/>
      <c r="Y588" s="144"/>
    </row>
    <row r="589" spans="2:25" s="145" customFormat="1" x14ac:dyDescent="0.25">
      <c r="B589" s="143"/>
      <c r="C589" s="144"/>
      <c r="D589" s="144"/>
      <c r="E589" s="144"/>
      <c r="F589" s="144"/>
      <c r="G589" s="144"/>
      <c r="H589" s="144"/>
      <c r="I589" s="144"/>
      <c r="J589" s="144"/>
      <c r="K589" s="144"/>
      <c r="L589" s="144"/>
      <c r="M589" s="144"/>
      <c r="N589" s="144"/>
      <c r="O589" s="144"/>
      <c r="P589" s="144"/>
      <c r="Q589" s="144"/>
      <c r="R589" s="144"/>
      <c r="S589" s="144"/>
      <c r="T589" s="144"/>
      <c r="U589" s="143"/>
      <c r="V589" s="144"/>
      <c r="W589" s="144"/>
      <c r="X589" s="144"/>
      <c r="Y589" s="144"/>
    </row>
    <row r="590" spans="2:25" s="145" customFormat="1" x14ac:dyDescent="0.25">
      <c r="B590" s="143"/>
      <c r="C590" s="144"/>
      <c r="D590" s="144"/>
      <c r="E590" s="144"/>
      <c r="F590" s="144"/>
      <c r="G590" s="144"/>
      <c r="H590" s="144"/>
      <c r="I590" s="144"/>
      <c r="J590" s="144"/>
      <c r="K590" s="144"/>
      <c r="L590" s="144"/>
      <c r="M590" s="144"/>
      <c r="N590" s="144"/>
      <c r="O590" s="144"/>
      <c r="P590" s="144"/>
      <c r="Q590" s="144"/>
      <c r="R590" s="144"/>
      <c r="S590" s="144"/>
      <c r="T590" s="144"/>
      <c r="U590" s="143"/>
      <c r="V590" s="144"/>
      <c r="W590" s="144"/>
      <c r="X590" s="144"/>
      <c r="Y590" s="144"/>
    </row>
    <row r="591" spans="2:25" s="145" customFormat="1" ht="15.75" x14ac:dyDescent="0.25">
      <c r="B591" s="67"/>
      <c r="C591" s="68"/>
      <c r="D591" s="68"/>
      <c r="E591" s="68"/>
      <c r="F591" s="68"/>
      <c r="G591" s="68"/>
      <c r="H591" s="68"/>
      <c r="I591" s="68"/>
      <c r="J591" s="68"/>
      <c r="K591" s="68"/>
      <c r="L591" s="68"/>
      <c r="M591" s="68"/>
      <c r="N591" s="68"/>
      <c r="O591" s="68"/>
      <c r="P591" s="68"/>
      <c r="Q591" s="68"/>
      <c r="R591" s="68"/>
      <c r="S591" s="68"/>
      <c r="T591" s="68"/>
      <c r="U591" s="67"/>
      <c r="V591" s="68"/>
      <c r="W591" s="68"/>
      <c r="X591" s="68"/>
      <c r="Y591" s="68"/>
    </row>
    <row r="592" spans="2:25" s="145" customFormat="1" x14ac:dyDescent="0.25">
      <c r="B592" s="143"/>
      <c r="C592" s="144"/>
      <c r="D592" s="144"/>
      <c r="E592" s="144"/>
      <c r="F592" s="144"/>
      <c r="G592" s="144"/>
      <c r="H592" s="144"/>
      <c r="I592" s="144"/>
      <c r="J592" s="144"/>
      <c r="K592" s="144"/>
      <c r="L592" s="144"/>
      <c r="M592" s="144"/>
      <c r="N592" s="144"/>
      <c r="O592" s="144"/>
      <c r="P592" s="144"/>
      <c r="Q592" s="144"/>
      <c r="R592" s="144"/>
      <c r="S592" s="144"/>
      <c r="T592" s="144"/>
      <c r="U592" s="143"/>
      <c r="V592" s="144"/>
      <c r="W592" s="144"/>
      <c r="X592" s="144"/>
      <c r="Y592" s="144"/>
    </row>
    <row r="593" spans="2:25" s="145" customFormat="1" x14ac:dyDescent="0.25">
      <c r="B593" s="143"/>
      <c r="C593" s="144"/>
      <c r="D593" s="144"/>
      <c r="E593" s="144"/>
      <c r="F593" s="144"/>
      <c r="G593" s="144"/>
      <c r="H593" s="144"/>
      <c r="I593" s="144"/>
      <c r="J593" s="144"/>
      <c r="K593" s="144"/>
      <c r="L593" s="144"/>
      <c r="M593" s="144"/>
      <c r="N593" s="144"/>
      <c r="O593" s="144"/>
      <c r="P593" s="144"/>
      <c r="Q593" s="144"/>
      <c r="R593" s="144"/>
      <c r="S593" s="144"/>
      <c r="T593" s="144"/>
      <c r="U593" s="143"/>
      <c r="V593" s="144"/>
      <c r="W593" s="144"/>
      <c r="X593" s="144"/>
      <c r="Y593" s="144"/>
    </row>
    <row r="594" spans="2:25" s="145" customFormat="1" x14ac:dyDescent="0.25">
      <c r="B594" s="143"/>
      <c r="C594" s="144"/>
      <c r="D594" s="144"/>
      <c r="E594" s="144"/>
      <c r="F594" s="144"/>
      <c r="G594" s="144"/>
      <c r="H594" s="144"/>
      <c r="I594" s="144"/>
      <c r="J594" s="144"/>
      <c r="K594" s="144"/>
      <c r="L594" s="144"/>
      <c r="M594" s="144"/>
      <c r="N594" s="144"/>
      <c r="O594" s="144"/>
      <c r="P594" s="144"/>
      <c r="Q594" s="144"/>
      <c r="R594" s="144"/>
      <c r="S594" s="144"/>
      <c r="T594" s="144"/>
      <c r="U594" s="143"/>
      <c r="V594" s="144"/>
      <c r="W594" s="144"/>
      <c r="X594" s="144"/>
      <c r="Y594" s="144"/>
    </row>
    <row r="595" spans="2:25" s="145" customFormat="1" x14ac:dyDescent="0.25">
      <c r="B595" s="143"/>
      <c r="C595" s="144"/>
      <c r="D595" s="144"/>
      <c r="E595" s="144"/>
      <c r="F595" s="144"/>
      <c r="G595" s="144"/>
      <c r="H595" s="144"/>
      <c r="I595" s="144"/>
      <c r="J595" s="144"/>
      <c r="K595" s="144"/>
      <c r="L595" s="144"/>
      <c r="M595" s="144"/>
      <c r="N595" s="144"/>
      <c r="O595" s="144"/>
      <c r="P595" s="144"/>
      <c r="Q595" s="144"/>
      <c r="R595" s="144"/>
      <c r="S595" s="144"/>
      <c r="T595" s="144"/>
      <c r="U595" s="143"/>
      <c r="V595" s="144"/>
      <c r="W595" s="144"/>
      <c r="X595" s="144"/>
      <c r="Y595" s="144"/>
    </row>
    <row r="596" spans="2:25" s="145" customFormat="1" x14ac:dyDescent="0.25">
      <c r="B596" s="143"/>
      <c r="C596" s="144"/>
      <c r="D596" s="144"/>
      <c r="E596" s="144"/>
      <c r="F596" s="144"/>
      <c r="G596" s="144"/>
      <c r="H596" s="144"/>
      <c r="I596" s="144"/>
      <c r="J596" s="144"/>
      <c r="K596" s="144"/>
      <c r="L596" s="144"/>
      <c r="M596" s="144"/>
      <c r="N596" s="144"/>
      <c r="O596" s="144"/>
      <c r="P596" s="144"/>
      <c r="Q596" s="144"/>
      <c r="R596" s="144"/>
      <c r="S596" s="144"/>
      <c r="T596" s="144"/>
      <c r="U596" s="143"/>
      <c r="V596" s="144"/>
      <c r="W596" s="144"/>
      <c r="X596" s="144"/>
      <c r="Y596" s="144"/>
    </row>
    <row r="597" spans="2:25" s="145" customFormat="1" x14ac:dyDescent="0.25">
      <c r="B597" s="143"/>
      <c r="C597" s="144"/>
      <c r="D597" s="144"/>
      <c r="E597" s="144"/>
      <c r="F597" s="144"/>
      <c r="G597" s="144"/>
      <c r="H597" s="144"/>
      <c r="I597" s="144"/>
      <c r="J597" s="144"/>
      <c r="K597" s="144"/>
      <c r="L597" s="144"/>
      <c r="M597" s="144"/>
      <c r="N597" s="144"/>
      <c r="O597" s="144"/>
      <c r="P597" s="144"/>
      <c r="Q597" s="144"/>
      <c r="R597" s="144"/>
      <c r="S597" s="144"/>
      <c r="T597" s="144"/>
      <c r="U597" s="143"/>
      <c r="V597" s="144"/>
      <c r="W597" s="144"/>
      <c r="X597" s="144"/>
      <c r="Y597" s="144"/>
    </row>
    <row r="598" spans="2:25" s="145" customFormat="1" x14ac:dyDescent="0.25">
      <c r="B598" s="143"/>
      <c r="C598" s="144"/>
      <c r="D598" s="144"/>
      <c r="E598" s="144"/>
      <c r="F598" s="144"/>
      <c r="G598" s="144"/>
      <c r="H598" s="144"/>
      <c r="I598" s="144"/>
      <c r="J598" s="144"/>
      <c r="K598" s="144"/>
      <c r="L598" s="144"/>
      <c r="M598" s="144"/>
      <c r="N598" s="144"/>
      <c r="O598" s="144"/>
      <c r="P598" s="144"/>
      <c r="Q598" s="144"/>
      <c r="R598" s="144"/>
      <c r="S598" s="144"/>
      <c r="T598" s="144"/>
      <c r="U598" s="143"/>
      <c r="V598" s="144"/>
      <c r="W598" s="144"/>
      <c r="X598" s="144"/>
      <c r="Y598" s="144"/>
    </row>
    <row r="599" spans="2:25" s="145" customFormat="1" x14ac:dyDescent="0.25">
      <c r="B599" s="143"/>
      <c r="C599" s="144"/>
      <c r="D599" s="144"/>
      <c r="E599" s="144"/>
      <c r="F599" s="144"/>
      <c r="G599" s="144"/>
      <c r="H599" s="144"/>
      <c r="I599" s="144"/>
      <c r="J599" s="144"/>
      <c r="K599" s="144"/>
      <c r="L599" s="144"/>
      <c r="M599" s="144"/>
      <c r="N599" s="144"/>
      <c r="O599" s="144"/>
      <c r="P599" s="144"/>
      <c r="Q599" s="144"/>
      <c r="R599" s="144"/>
      <c r="S599" s="144"/>
      <c r="T599" s="144"/>
      <c r="U599" s="143"/>
      <c r="V599" s="144"/>
      <c r="W599" s="144"/>
      <c r="X599" s="144"/>
      <c r="Y599" s="144"/>
    </row>
    <row r="600" spans="2:25" s="145" customFormat="1" x14ac:dyDescent="0.25">
      <c r="B600" s="143"/>
      <c r="C600" s="144"/>
      <c r="D600" s="144"/>
      <c r="E600" s="144"/>
      <c r="F600" s="144"/>
      <c r="G600" s="144"/>
      <c r="H600" s="144"/>
      <c r="I600" s="144"/>
      <c r="J600" s="144"/>
      <c r="K600" s="144"/>
      <c r="L600" s="144"/>
      <c r="M600" s="144"/>
      <c r="N600" s="144"/>
      <c r="O600" s="144"/>
      <c r="P600" s="144"/>
      <c r="Q600" s="144"/>
      <c r="R600" s="144"/>
      <c r="S600" s="144"/>
      <c r="T600" s="144"/>
      <c r="U600" s="143"/>
      <c r="V600" s="144"/>
      <c r="W600" s="144"/>
      <c r="X600" s="144"/>
      <c r="Y600" s="144"/>
    </row>
    <row r="601" spans="2:25" s="145" customFormat="1" x14ac:dyDescent="0.25">
      <c r="B601" s="143"/>
      <c r="C601" s="144"/>
      <c r="D601" s="144"/>
      <c r="E601" s="144"/>
      <c r="F601" s="144"/>
      <c r="G601" s="144"/>
      <c r="H601" s="144"/>
      <c r="I601" s="144"/>
      <c r="J601" s="144"/>
      <c r="K601" s="144"/>
      <c r="L601" s="144"/>
      <c r="M601" s="144"/>
      <c r="N601" s="144"/>
      <c r="O601" s="144"/>
      <c r="P601" s="144"/>
      <c r="Q601" s="144"/>
      <c r="R601" s="144"/>
      <c r="S601" s="144"/>
      <c r="T601" s="144"/>
      <c r="U601" s="143"/>
      <c r="V601" s="144"/>
      <c r="W601" s="144"/>
      <c r="X601" s="144"/>
      <c r="Y601" s="144"/>
    </row>
    <row r="602" spans="2:25" s="145" customFormat="1" x14ac:dyDescent="0.25">
      <c r="B602" s="143"/>
      <c r="C602" s="144"/>
      <c r="D602" s="144"/>
      <c r="E602" s="144"/>
      <c r="F602" s="144"/>
      <c r="G602" s="144"/>
      <c r="H602" s="144"/>
      <c r="I602" s="144"/>
      <c r="J602" s="144"/>
      <c r="K602" s="144"/>
      <c r="L602" s="144"/>
      <c r="M602" s="144"/>
      <c r="N602" s="144"/>
      <c r="O602" s="144"/>
      <c r="P602" s="144"/>
      <c r="Q602" s="144"/>
      <c r="R602" s="144"/>
      <c r="S602" s="144"/>
      <c r="T602" s="144"/>
      <c r="U602" s="143"/>
      <c r="V602" s="144"/>
      <c r="W602" s="144"/>
      <c r="X602" s="144"/>
      <c r="Y602" s="144"/>
    </row>
    <row r="603" spans="2:25" s="145" customFormat="1" x14ac:dyDescent="0.25">
      <c r="B603" s="143"/>
      <c r="C603" s="144"/>
      <c r="D603" s="144"/>
      <c r="E603" s="144"/>
      <c r="F603" s="144"/>
      <c r="G603" s="144"/>
      <c r="H603" s="144"/>
      <c r="I603" s="144"/>
      <c r="J603" s="144"/>
      <c r="K603" s="144"/>
      <c r="L603" s="144"/>
      <c r="M603" s="144"/>
      <c r="N603" s="144"/>
      <c r="O603" s="144"/>
      <c r="P603" s="144"/>
      <c r="Q603" s="144"/>
      <c r="R603" s="144"/>
      <c r="S603" s="144"/>
      <c r="T603" s="144"/>
      <c r="U603" s="143"/>
      <c r="V603" s="144"/>
      <c r="W603" s="144"/>
      <c r="X603" s="144"/>
      <c r="Y603" s="144"/>
    </row>
    <row r="604" spans="2:25" s="145" customFormat="1" ht="15.75" x14ac:dyDescent="0.25">
      <c r="B604" s="67"/>
      <c r="C604" s="68"/>
      <c r="D604" s="68"/>
      <c r="E604" s="68"/>
      <c r="F604" s="68"/>
      <c r="G604" s="68"/>
      <c r="H604" s="68"/>
      <c r="I604" s="68"/>
      <c r="J604" s="68"/>
      <c r="K604" s="68"/>
      <c r="L604" s="68"/>
      <c r="M604" s="68"/>
      <c r="N604" s="68"/>
      <c r="O604" s="68"/>
      <c r="P604" s="68"/>
      <c r="Q604" s="68"/>
      <c r="R604" s="68"/>
      <c r="S604" s="68"/>
      <c r="T604" s="68"/>
      <c r="U604" s="67"/>
      <c r="V604" s="68"/>
      <c r="W604" s="68"/>
      <c r="X604" s="68"/>
      <c r="Y604" s="68"/>
    </row>
    <row r="605" spans="2:25" s="145" customFormat="1" x14ac:dyDescent="0.25">
      <c r="B605" s="143"/>
      <c r="C605" s="144"/>
      <c r="D605" s="144"/>
      <c r="E605" s="144"/>
      <c r="F605" s="144"/>
      <c r="G605" s="144"/>
      <c r="H605" s="144"/>
      <c r="I605" s="144"/>
      <c r="J605" s="144"/>
      <c r="K605" s="144"/>
      <c r="L605" s="144"/>
      <c r="M605" s="144"/>
      <c r="N605" s="144"/>
      <c r="O605" s="144"/>
      <c r="P605" s="144"/>
      <c r="Q605" s="144"/>
      <c r="R605" s="144"/>
      <c r="S605" s="144"/>
      <c r="T605" s="144"/>
      <c r="U605" s="143"/>
      <c r="V605" s="144"/>
      <c r="W605" s="144"/>
      <c r="X605" s="144"/>
      <c r="Y605" s="144"/>
    </row>
    <row r="606" spans="2:25" s="145" customFormat="1" x14ac:dyDescent="0.25">
      <c r="B606" s="143"/>
      <c r="C606" s="144"/>
      <c r="D606" s="144"/>
      <c r="E606" s="144"/>
      <c r="F606" s="144"/>
      <c r="G606" s="144"/>
      <c r="H606" s="144"/>
      <c r="I606" s="144"/>
      <c r="J606" s="144"/>
      <c r="K606" s="144"/>
      <c r="L606" s="144"/>
      <c r="M606" s="144"/>
      <c r="N606" s="144"/>
      <c r="O606" s="144"/>
      <c r="P606" s="144"/>
      <c r="Q606" s="144"/>
      <c r="R606" s="144"/>
      <c r="S606" s="144"/>
      <c r="T606" s="144"/>
      <c r="U606" s="143"/>
      <c r="V606" s="144"/>
      <c r="W606" s="144"/>
      <c r="X606" s="144"/>
      <c r="Y606" s="144"/>
    </row>
    <row r="607" spans="2:25" s="145" customFormat="1" x14ac:dyDescent="0.25">
      <c r="B607" s="143"/>
      <c r="C607" s="144"/>
      <c r="D607" s="144"/>
      <c r="E607" s="144"/>
      <c r="F607" s="144"/>
      <c r="G607" s="144"/>
      <c r="H607" s="144"/>
      <c r="I607" s="144"/>
      <c r="J607" s="144"/>
      <c r="K607" s="144"/>
      <c r="L607" s="144"/>
      <c r="M607" s="144"/>
      <c r="N607" s="144"/>
      <c r="O607" s="144"/>
      <c r="P607" s="144"/>
      <c r="Q607" s="144"/>
      <c r="R607" s="144"/>
      <c r="S607" s="144"/>
      <c r="T607" s="144"/>
      <c r="U607" s="143"/>
      <c r="V607" s="144"/>
      <c r="W607" s="144"/>
      <c r="X607" s="144"/>
      <c r="Y607" s="144"/>
    </row>
    <row r="608" spans="2:25" s="145" customFormat="1" x14ac:dyDescent="0.25">
      <c r="B608" s="143"/>
      <c r="C608" s="144"/>
      <c r="D608" s="144"/>
      <c r="E608" s="144"/>
      <c r="F608" s="144"/>
      <c r="G608" s="144"/>
      <c r="H608" s="144"/>
      <c r="I608" s="144"/>
      <c r="J608" s="144"/>
      <c r="K608" s="144"/>
      <c r="L608" s="144"/>
      <c r="M608" s="144"/>
      <c r="N608" s="144"/>
      <c r="O608" s="144"/>
      <c r="P608" s="144"/>
      <c r="Q608" s="144"/>
      <c r="R608" s="144"/>
      <c r="S608" s="144"/>
      <c r="T608" s="144"/>
      <c r="U608" s="143"/>
      <c r="V608" s="144"/>
      <c r="W608" s="144"/>
      <c r="X608" s="144"/>
      <c r="Y608" s="144"/>
    </row>
    <row r="609" spans="2:25" s="145" customFormat="1" x14ac:dyDescent="0.25">
      <c r="B609" s="143"/>
      <c r="C609" s="144"/>
      <c r="D609" s="144"/>
      <c r="E609" s="144"/>
      <c r="F609" s="144"/>
      <c r="G609" s="144"/>
      <c r="H609" s="144"/>
      <c r="I609" s="144"/>
      <c r="J609" s="144"/>
      <c r="K609" s="144"/>
      <c r="L609" s="144"/>
      <c r="M609" s="144"/>
      <c r="N609" s="144"/>
      <c r="O609" s="144"/>
      <c r="P609" s="144"/>
      <c r="Q609" s="144"/>
      <c r="R609" s="144"/>
      <c r="S609" s="144"/>
      <c r="T609" s="144"/>
      <c r="U609" s="143"/>
      <c r="V609" s="144"/>
      <c r="W609" s="144"/>
      <c r="X609" s="144"/>
      <c r="Y609" s="144"/>
    </row>
    <row r="610" spans="2:25" s="145" customFormat="1" x14ac:dyDescent="0.25">
      <c r="B610" s="143"/>
      <c r="C610" s="144"/>
      <c r="D610" s="144"/>
      <c r="E610" s="144"/>
      <c r="F610" s="144"/>
      <c r="G610" s="144"/>
      <c r="H610" s="144"/>
      <c r="I610" s="144"/>
      <c r="J610" s="144"/>
      <c r="K610" s="144"/>
      <c r="L610" s="144"/>
      <c r="M610" s="144"/>
      <c r="N610" s="144"/>
      <c r="O610" s="144"/>
      <c r="P610" s="144"/>
      <c r="Q610" s="144"/>
      <c r="R610" s="144"/>
      <c r="S610" s="144"/>
      <c r="T610" s="144"/>
      <c r="U610" s="143"/>
      <c r="V610" s="144"/>
      <c r="W610" s="144"/>
      <c r="X610" s="144"/>
      <c r="Y610" s="144"/>
    </row>
    <row r="611" spans="2:25" s="145" customFormat="1" x14ac:dyDescent="0.25">
      <c r="B611" s="143"/>
      <c r="C611" s="144"/>
      <c r="D611" s="144"/>
      <c r="E611" s="144"/>
      <c r="F611" s="144"/>
      <c r="G611" s="144"/>
      <c r="H611" s="144"/>
      <c r="I611" s="144"/>
      <c r="J611" s="144"/>
      <c r="K611" s="144"/>
      <c r="L611" s="144"/>
      <c r="M611" s="144"/>
      <c r="N611" s="144"/>
      <c r="O611" s="144"/>
      <c r="P611" s="144"/>
      <c r="Q611" s="144"/>
      <c r="R611" s="144"/>
      <c r="S611" s="144"/>
      <c r="T611" s="144"/>
      <c r="U611" s="143"/>
      <c r="V611" s="144"/>
      <c r="W611" s="144"/>
      <c r="X611" s="144"/>
      <c r="Y611" s="144"/>
    </row>
    <row r="612" spans="2:25" s="145" customFormat="1" x14ac:dyDescent="0.25">
      <c r="B612" s="143"/>
      <c r="C612" s="144"/>
      <c r="D612" s="144"/>
      <c r="E612" s="144"/>
      <c r="F612" s="144"/>
      <c r="G612" s="144"/>
      <c r="H612" s="144"/>
      <c r="I612" s="144"/>
      <c r="J612" s="144"/>
      <c r="K612" s="144"/>
      <c r="L612" s="144"/>
      <c r="M612" s="144"/>
      <c r="N612" s="144"/>
      <c r="O612" s="144"/>
      <c r="P612" s="144"/>
      <c r="Q612" s="144"/>
      <c r="R612" s="144"/>
      <c r="S612" s="144"/>
      <c r="T612" s="144"/>
      <c r="U612" s="143"/>
      <c r="V612" s="144"/>
      <c r="W612" s="144"/>
      <c r="X612" s="144"/>
      <c r="Y612" s="144"/>
    </row>
    <row r="613" spans="2:25" s="145" customFormat="1" x14ac:dyDescent="0.25">
      <c r="B613" s="143"/>
      <c r="C613" s="144"/>
      <c r="D613" s="144"/>
      <c r="E613" s="144"/>
      <c r="F613" s="144"/>
      <c r="G613" s="144"/>
      <c r="H613" s="144"/>
      <c r="I613" s="144"/>
      <c r="J613" s="144"/>
      <c r="K613" s="144"/>
      <c r="L613" s="144"/>
      <c r="M613" s="144"/>
      <c r="N613" s="144"/>
      <c r="O613" s="144"/>
      <c r="P613" s="144"/>
      <c r="Q613" s="144"/>
      <c r="R613" s="144"/>
      <c r="S613" s="144"/>
      <c r="T613" s="144"/>
      <c r="U613" s="143"/>
      <c r="V613" s="144"/>
      <c r="W613" s="144"/>
      <c r="X613" s="144"/>
      <c r="Y613" s="144"/>
    </row>
    <row r="614" spans="2:25" s="145" customFormat="1" x14ac:dyDescent="0.25">
      <c r="B614" s="143"/>
      <c r="C614" s="144"/>
      <c r="D614" s="144"/>
      <c r="E614" s="144"/>
      <c r="F614" s="144"/>
      <c r="G614" s="144"/>
      <c r="H614" s="144"/>
      <c r="I614" s="144"/>
      <c r="J614" s="144"/>
      <c r="K614" s="144"/>
      <c r="L614" s="144"/>
      <c r="M614" s="144"/>
      <c r="N614" s="144"/>
      <c r="O614" s="144"/>
      <c r="P614" s="144"/>
      <c r="Q614" s="144"/>
      <c r="R614" s="144"/>
      <c r="S614" s="144"/>
      <c r="T614" s="144"/>
      <c r="U614" s="143"/>
      <c r="V614" s="144"/>
      <c r="W614" s="144"/>
      <c r="X614" s="144"/>
      <c r="Y614" s="144"/>
    </row>
    <row r="615" spans="2:25" s="145" customFormat="1" x14ac:dyDescent="0.25">
      <c r="B615" s="143"/>
      <c r="C615" s="144"/>
      <c r="D615" s="144"/>
      <c r="E615" s="144"/>
      <c r="F615" s="144"/>
      <c r="G615" s="144"/>
      <c r="H615" s="144"/>
      <c r="I615" s="144"/>
      <c r="J615" s="144"/>
      <c r="K615" s="144"/>
      <c r="L615" s="144"/>
      <c r="M615" s="144"/>
      <c r="N615" s="144"/>
      <c r="O615" s="144"/>
      <c r="P615" s="144"/>
      <c r="Q615" s="144"/>
      <c r="R615" s="144"/>
      <c r="S615" s="144"/>
      <c r="T615" s="144"/>
      <c r="U615" s="143"/>
      <c r="V615" s="144"/>
      <c r="W615" s="144"/>
      <c r="X615" s="144"/>
      <c r="Y615" s="144"/>
    </row>
    <row r="616" spans="2:25" s="145" customFormat="1" x14ac:dyDescent="0.25">
      <c r="B616" s="143"/>
      <c r="C616" s="144"/>
      <c r="D616" s="144"/>
      <c r="E616" s="144"/>
      <c r="F616" s="144"/>
      <c r="G616" s="144"/>
      <c r="H616" s="144"/>
      <c r="I616" s="144"/>
      <c r="J616" s="144"/>
      <c r="K616" s="144"/>
      <c r="L616" s="144"/>
      <c r="M616" s="144"/>
      <c r="N616" s="144"/>
      <c r="O616" s="144"/>
      <c r="P616" s="144"/>
      <c r="Q616" s="144"/>
      <c r="R616" s="144"/>
      <c r="S616" s="144"/>
      <c r="T616" s="144"/>
      <c r="U616" s="143"/>
      <c r="V616" s="144"/>
      <c r="W616" s="144"/>
      <c r="X616" s="144"/>
      <c r="Y616" s="144"/>
    </row>
    <row r="617" spans="2:25" s="145" customFormat="1" ht="15.75" x14ac:dyDescent="0.25">
      <c r="B617" s="67"/>
      <c r="C617" s="68"/>
      <c r="D617" s="68"/>
      <c r="E617" s="68"/>
      <c r="F617" s="68"/>
      <c r="G617" s="68"/>
      <c r="H617" s="68"/>
      <c r="I617" s="68"/>
      <c r="J617" s="68"/>
      <c r="K617" s="68"/>
      <c r="L617" s="68"/>
      <c r="M617" s="68"/>
      <c r="N617" s="68"/>
      <c r="O617" s="68"/>
      <c r="P617" s="68"/>
      <c r="Q617" s="68"/>
      <c r="R617" s="68"/>
      <c r="S617" s="68"/>
      <c r="T617" s="68"/>
      <c r="U617" s="67"/>
      <c r="V617" s="68"/>
      <c r="W617" s="68"/>
      <c r="X617" s="68"/>
      <c r="Y617" s="68"/>
    </row>
    <row r="618" spans="2:25" s="145" customFormat="1" x14ac:dyDescent="0.25">
      <c r="B618" s="143"/>
      <c r="C618" s="144"/>
      <c r="D618" s="144"/>
      <c r="E618" s="144"/>
      <c r="F618" s="144"/>
      <c r="G618" s="144"/>
      <c r="H618" s="144"/>
      <c r="I618" s="144"/>
      <c r="J618" s="144"/>
      <c r="K618" s="144"/>
      <c r="L618" s="144"/>
      <c r="M618" s="144"/>
      <c r="N618" s="144"/>
      <c r="O618" s="144"/>
      <c r="P618" s="144"/>
      <c r="Q618" s="144"/>
      <c r="R618" s="144"/>
      <c r="S618" s="144"/>
      <c r="T618" s="144"/>
      <c r="U618" s="143"/>
      <c r="V618" s="144"/>
      <c r="W618" s="144"/>
      <c r="X618" s="144"/>
      <c r="Y618" s="144"/>
    </row>
    <row r="619" spans="2:25" s="145" customFormat="1" x14ac:dyDescent="0.25">
      <c r="B619" s="143"/>
      <c r="C619" s="144"/>
      <c r="D619" s="144"/>
      <c r="E619" s="144"/>
      <c r="F619" s="144"/>
      <c r="G619" s="144"/>
      <c r="H619" s="144"/>
      <c r="I619" s="144"/>
      <c r="J619" s="144"/>
      <c r="K619" s="144"/>
      <c r="L619" s="144"/>
      <c r="M619" s="144"/>
      <c r="N619" s="144"/>
      <c r="O619" s="144"/>
      <c r="P619" s="144"/>
      <c r="Q619" s="144"/>
      <c r="R619" s="144"/>
      <c r="S619" s="144"/>
      <c r="T619" s="144"/>
      <c r="U619" s="143"/>
      <c r="V619" s="144"/>
      <c r="W619" s="144"/>
      <c r="X619" s="144"/>
      <c r="Y619" s="144"/>
    </row>
    <row r="620" spans="2:25" s="145" customFormat="1" x14ac:dyDescent="0.25">
      <c r="B620" s="143"/>
      <c r="C620" s="144"/>
      <c r="D620" s="144"/>
      <c r="E620" s="144"/>
      <c r="F620" s="144"/>
      <c r="G620" s="144"/>
      <c r="H620" s="144"/>
      <c r="I620" s="144"/>
      <c r="J620" s="144"/>
      <c r="K620" s="144"/>
      <c r="L620" s="144"/>
      <c r="M620" s="144"/>
      <c r="N620" s="144"/>
      <c r="O620" s="144"/>
      <c r="P620" s="144"/>
      <c r="Q620" s="144"/>
      <c r="R620" s="144"/>
      <c r="S620" s="144"/>
      <c r="T620" s="144"/>
      <c r="U620" s="143"/>
      <c r="V620" s="144"/>
      <c r="W620" s="144"/>
      <c r="X620" s="144"/>
      <c r="Y620" s="144"/>
    </row>
    <row r="621" spans="2:25" s="145" customFormat="1" x14ac:dyDescent="0.25">
      <c r="B621" s="143"/>
      <c r="C621" s="144"/>
      <c r="D621" s="144"/>
      <c r="E621" s="144"/>
      <c r="F621" s="144"/>
      <c r="G621" s="144"/>
      <c r="H621" s="144"/>
      <c r="I621" s="144"/>
      <c r="J621" s="144"/>
      <c r="K621" s="144"/>
      <c r="L621" s="144"/>
      <c r="M621" s="144"/>
      <c r="N621" s="144"/>
      <c r="O621" s="144"/>
      <c r="P621" s="144"/>
      <c r="Q621" s="144"/>
      <c r="R621" s="144"/>
      <c r="S621" s="144"/>
      <c r="T621" s="144"/>
      <c r="U621" s="143"/>
      <c r="V621" s="144"/>
      <c r="W621" s="144"/>
      <c r="X621" s="144"/>
      <c r="Y621" s="144"/>
    </row>
    <row r="622" spans="2:25" s="145" customFormat="1" x14ac:dyDescent="0.25">
      <c r="B622" s="143"/>
      <c r="C622" s="144"/>
      <c r="D622" s="144"/>
      <c r="E622" s="144"/>
      <c r="F622" s="144"/>
      <c r="G622" s="144"/>
      <c r="H622" s="144"/>
      <c r="I622" s="144"/>
      <c r="J622" s="144"/>
      <c r="K622" s="144"/>
      <c r="L622" s="144"/>
      <c r="M622" s="144"/>
      <c r="N622" s="144"/>
      <c r="O622" s="144"/>
      <c r="P622" s="144"/>
      <c r="Q622" s="144"/>
      <c r="R622" s="144"/>
      <c r="S622" s="144"/>
      <c r="T622" s="144"/>
      <c r="U622" s="143"/>
      <c r="V622" s="144"/>
      <c r="W622" s="144"/>
      <c r="X622" s="144"/>
      <c r="Y622" s="144"/>
    </row>
    <row r="623" spans="2:25" s="145" customFormat="1" x14ac:dyDescent="0.25">
      <c r="B623" s="143"/>
      <c r="C623" s="144"/>
      <c r="D623" s="144"/>
      <c r="E623" s="144"/>
      <c r="F623" s="144"/>
      <c r="G623" s="144"/>
      <c r="H623" s="144"/>
      <c r="I623" s="144"/>
      <c r="J623" s="144"/>
      <c r="K623" s="144"/>
      <c r="L623" s="144"/>
      <c r="M623" s="144"/>
      <c r="N623" s="144"/>
      <c r="O623" s="144"/>
      <c r="P623" s="144"/>
      <c r="Q623" s="144"/>
      <c r="R623" s="144"/>
      <c r="S623" s="144"/>
      <c r="T623" s="144"/>
      <c r="U623" s="143"/>
      <c r="V623" s="144"/>
      <c r="W623" s="144"/>
      <c r="X623" s="144"/>
      <c r="Y623" s="144"/>
    </row>
    <row r="624" spans="2:25" s="145" customFormat="1" x14ac:dyDescent="0.25">
      <c r="B624" s="143"/>
      <c r="C624" s="144"/>
      <c r="D624" s="144"/>
      <c r="E624" s="144"/>
      <c r="F624" s="144"/>
      <c r="G624" s="144"/>
      <c r="H624" s="144"/>
      <c r="I624" s="144"/>
      <c r="J624" s="144"/>
      <c r="K624" s="144"/>
      <c r="L624" s="144"/>
      <c r="M624" s="144"/>
      <c r="N624" s="144"/>
      <c r="O624" s="144"/>
      <c r="P624" s="144"/>
      <c r="Q624" s="144"/>
      <c r="R624" s="144"/>
      <c r="S624" s="144"/>
      <c r="T624" s="144"/>
      <c r="U624" s="143"/>
      <c r="V624" s="144"/>
      <c r="W624" s="144"/>
      <c r="X624" s="144"/>
      <c r="Y624" s="144"/>
    </row>
    <row r="625" spans="2:25" s="145" customFormat="1" x14ac:dyDescent="0.25">
      <c r="B625" s="143"/>
      <c r="C625" s="144"/>
      <c r="D625" s="144"/>
      <c r="E625" s="144"/>
      <c r="F625" s="144"/>
      <c r="G625" s="144"/>
      <c r="H625" s="144"/>
      <c r="I625" s="144"/>
      <c r="J625" s="144"/>
      <c r="K625" s="144"/>
      <c r="L625" s="144"/>
      <c r="M625" s="144"/>
      <c r="N625" s="144"/>
      <c r="O625" s="144"/>
      <c r="P625" s="144"/>
      <c r="Q625" s="144"/>
      <c r="R625" s="144"/>
      <c r="S625" s="144"/>
      <c r="T625" s="144"/>
      <c r="U625" s="143"/>
      <c r="V625" s="144"/>
      <c r="W625" s="144"/>
      <c r="X625" s="144"/>
      <c r="Y625" s="144"/>
    </row>
    <row r="626" spans="2:25" s="145" customFormat="1" x14ac:dyDescent="0.25">
      <c r="B626" s="143"/>
      <c r="C626" s="144"/>
      <c r="D626" s="144"/>
      <c r="E626" s="144"/>
      <c r="F626" s="144"/>
      <c r="G626" s="144"/>
      <c r="H626" s="144"/>
      <c r="I626" s="144"/>
      <c r="J626" s="144"/>
      <c r="K626" s="144"/>
      <c r="L626" s="144"/>
      <c r="M626" s="144"/>
      <c r="N626" s="144"/>
      <c r="O626" s="144"/>
      <c r="P626" s="144"/>
      <c r="Q626" s="144"/>
      <c r="R626" s="144"/>
      <c r="S626" s="144"/>
      <c r="T626" s="144"/>
      <c r="U626" s="143"/>
      <c r="V626" s="144"/>
      <c r="W626" s="144"/>
      <c r="X626" s="144"/>
      <c r="Y626" s="144"/>
    </row>
    <row r="627" spans="2:25" s="145" customFormat="1" x14ac:dyDescent="0.25">
      <c r="B627" s="143"/>
      <c r="C627" s="144"/>
      <c r="D627" s="144"/>
      <c r="E627" s="144"/>
      <c r="F627" s="144"/>
      <c r="G627" s="144"/>
      <c r="H627" s="144"/>
      <c r="I627" s="144"/>
      <c r="J627" s="144"/>
      <c r="K627" s="144"/>
      <c r="L627" s="144"/>
      <c r="M627" s="144"/>
      <c r="N627" s="144"/>
      <c r="O627" s="144"/>
      <c r="P627" s="144"/>
      <c r="Q627" s="144"/>
      <c r="R627" s="144"/>
      <c r="S627" s="144"/>
      <c r="T627" s="144"/>
      <c r="U627" s="143"/>
      <c r="V627" s="144"/>
      <c r="W627" s="144"/>
      <c r="X627" s="144"/>
      <c r="Y627" s="144"/>
    </row>
    <row r="628" spans="2:25" s="145" customFormat="1" x14ac:dyDescent="0.25">
      <c r="B628" s="143"/>
      <c r="C628" s="144"/>
      <c r="D628" s="144"/>
      <c r="E628" s="144"/>
      <c r="F628" s="144"/>
      <c r="G628" s="144"/>
      <c r="H628" s="144"/>
      <c r="I628" s="144"/>
      <c r="J628" s="144"/>
      <c r="K628" s="144"/>
      <c r="L628" s="144"/>
      <c r="M628" s="144"/>
      <c r="N628" s="144"/>
      <c r="O628" s="144"/>
      <c r="P628" s="144"/>
      <c r="Q628" s="144"/>
      <c r="R628" s="144"/>
      <c r="S628" s="144"/>
      <c r="T628" s="144"/>
      <c r="U628" s="143"/>
      <c r="V628" s="144"/>
      <c r="W628" s="144"/>
      <c r="X628" s="144"/>
      <c r="Y628" s="144"/>
    </row>
    <row r="629" spans="2:25" s="145" customFormat="1" x14ac:dyDescent="0.25">
      <c r="B629" s="143"/>
      <c r="C629" s="144"/>
      <c r="D629" s="144"/>
      <c r="E629" s="144"/>
      <c r="F629" s="144"/>
      <c r="G629" s="144"/>
      <c r="H629" s="144"/>
      <c r="I629" s="144"/>
      <c r="J629" s="144"/>
      <c r="K629" s="144"/>
      <c r="L629" s="144"/>
      <c r="M629" s="144"/>
      <c r="N629" s="144"/>
      <c r="O629" s="144"/>
      <c r="P629" s="144"/>
      <c r="Q629" s="144"/>
      <c r="R629" s="144"/>
      <c r="S629" s="144"/>
      <c r="T629" s="144"/>
      <c r="U629" s="143"/>
      <c r="V629" s="144"/>
      <c r="W629" s="144"/>
      <c r="X629" s="144"/>
      <c r="Y629" s="144"/>
    </row>
    <row r="630" spans="2:25" s="145" customFormat="1" ht="15.75" x14ac:dyDescent="0.25">
      <c r="B630" s="67"/>
      <c r="C630" s="68"/>
      <c r="D630" s="68"/>
      <c r="E630" s="68"/>
      <c r="F630" s="68"/>
      <c r="G630" s="68"/>
      <c r="H630" s="68"/>
      <c r="I630" s="68"/>
      <c r="J630" s="68"/>
      <c r="K630" s="68"/>
      <c r="L630" s="68"/>
      <c r="M630" s="68"/>
      <c r="N630" s="68"/>
      <c r="O630" s="68"/>
      <c r="P630" s="68"/>
      <c r="Q630" s="68"/>
      <c r="R630" s="68"/>
      <c r="S630" s="68"/>
      <c r="T630" s="68"/>
      <c r="U630" s="67"/>
      <c r="V630" s="68"/>
      <c r="W630" s="68"/>
      <c r="X630" s="68"/>
      <c r="Y630" s="68"/>
    </row>
    <row r="631" spans="2:25" s="145" customFormat="1" x14ac:dyDescent="0.25">
      <c r="B631" s="146"/>
      <c r="C631" s="146"/>
      <c r="D631" s="146"/>
      <c r="E631" s="146"/>
      <c r="F631" s="146"/>
      <c r="G631" s="146"/>
      <c r="H631" s="146"/>
      <c r="I631" s="146"/>
      <c r="J631" s="146"/>
      <c r="K631" s="146"/>
      <c r="L631" s="146"/>
      <c r="M631" s="146"/>
      <c r="N631" s="146"/>
      <c r="O631" s="146"/>
      <c r="P631" s="146"/>
      <c r="Q631" s="146"/>
      <c r="R631" s="146"/>
      <c r="S631" s="146"/>
      <c r="T631" s="146"/>
      <c r="U631" s="146"/>
      <c r="V631" s="146"/>
      <c r="W631" s="146"/>
      <c r="X631" s="146"/>
      <c r="Y631" s="146"/>
    </row>
    <row r="632" spans="2:25" s="145" customFormat="1" x14ac:dyDescent="0.25">
      <c r="B632" s="146"/>
      <c r="C632" s="146"/>
      <c r="D632" s="146"/>
      <c r="E632" s="146"/>
      <c r="F632" s="146"/>
      <c r="G632" s="146"/>
      <c r="H632" s="146"/>
      <c r="I632" s="146"/>
      <c r="J632" s="146"/>
      <c r="K632" s="146"/>
      <c r="L632" s="146"/>
      <c r="M632" s="146"/>
      <c r="N632" s="146"/>
      <c r="O632" s="146"/>
      <c r="P632" s="146"/>
      <c r="Q632" s="146"/>
      <c r="R632" s="146"/>
      <c r="S632" s="146"/>
      <c r="T632" s="146"/>
      <c r="U632" s="146"/>
      <c r="V632" s="146"/>
      <c r="W632" s="146"/>
      <c r="X632" s="146"/>
      <c r="Y632" s="146"/>
    </row>
    <row r="633" spans="2:25" s="145" customFormat="1" x14ac:dyDescent="0.25">
      <c r="B633" s="146"/>
      <c r="C633" s="146"/>
      <c r="D633" s="146"/>
      <c r="E633" s="146"/>
      <c r="F633" s="146"/>
      <c r="G633" s="146"/>
      <c r="H633" s="146"/>
      <c r="I633" s="146"/>
      <c r="J633" s="146"/>
      <c r="K633" s="146"/>
      <c r="L633" s="146"/>
      <c r="M633" s="146"/>
      <c r="N633" s="146"/>
      <c r="O633" s="146"/>
      <c r="P633" s="146"/>
      <c r="Q633" s="146"/>
      <c r="R633" s="146"/>
      <c r="S633" s="146"/>
      <c r="T633" s="146"/>
      <c r="U633" s="146"/>
      <c r="V633" s="146"/>
      <c r="W633" s="146"/>
      <c r="X633" s="146"/>
      <c r="Y633" s="146"/>
    </row>
    <row r="634" spans="2:25" s="145" customFormat="1" x14ac:dyDescent="0.25">
      <c r="B634" s="146"/>
      <c r="C634" s="146"/>
      <c r="D634" s="146"/>
      <c r="E634" s="146"/>
      <c r="F634" s="146"/>
      <c r="G634" s="146"/>
      <c r="H634" s="146"/>
      <c r="I634" s="146"/>
      <c r="J634" s="146"/>
      <c r="K634" s="146"/>
      <c r="L634" s="146"/>
      <c r="M634" s="146"/>
      <c r="N634" s="146"/>
      <c r="O634" s="146"/>
      <c r="P634" s="146"/>
      <c r="Q634" s="146"/>
      <c r="R634" s="146"/>
      <c r="S634" s="146"/>
      <c r="T634" s="146"/>
      <c r="U634" s="146"/>
      <c r="V634" s="146"/>
      <c r="W634" s="146"/>
      <c r="X634" s="146"/>
      <c r="Y634" s="146"/>
    </row>
    <row r="635" spans="2:25" s="145" customFormat="1" x14ac:dyDescent="0.25">
      <c r="B635" s="146"/>
      <c r="C635" s="146"/>
      <c r="D635" s="146"/>
      <c r="E635" s="146"/>
      <c r="F635" s="146"/>
      <c r="G635" s="146"/>
      <c r="H635" s="146"/>
      <c r="I635" s="146"/>
      <c r="J635" s="146"/>
      <c r="K635" s="146"/>
      <c r="L635" s="146"/>
      <c r="M635" s="146"/>
      <c r="N635" s="146"/>
      <c r="O635" s="146"/>
      <c r="P635" s="146"/>
      <c r="Q635" s="146"/>
      <c r="R635" s="146"/>
      <c r="S635" s="146"/>
      <c r="T635" s="146"/>
      <c r="U635" s="146"/>
      <c r="V635" s="146"/>
      <c r="W635" s="146"/>
      <c r="X635" s="146"/>
      <c r="Y635" s="146"/>
    </row>
    <row r="636" spans="2:25" s="145" customFormat="1" x14ac:dyDescent="0.25">
      <c r="B636" s="146"/>
      <c r="C636" s="146"/>
      <c r="D636" s="146"/>
      <c r="E636" s="146"/>
      <c r="F636" s="146"/>
      <c r="G636" s="146"/>
      <c r="H636" s="146"/>
      <c r="I636" s="146"/>
      <c r="J636" s="146"/>
      <c r="K636" s="146"/>
      <c r="L636" s="146"/>
      <c r="M636" s="146"/>
      <c r="N636" s="146"/>
      <c r="O636" s="146"/>
      <c r="P636" s="146"/>
      <c r="Q636" s="146"/>
      <c r="R636" s="146"/>
      <c r="S636" s="146"/>
      <c r="T636" s="146"/>
      <c r="U636" s="146"/>
      <c r="V636" s="146"/>
      <c r="W636" s="146"/>
      <c r="X636" s="146"/>
      <c r="Y636" s="146"/>
    </row>
    <row r="637" spans="2:25" s="145" customFormat="1" x14ac:dyDescent="0.25">
      <c r="B637" s="146"/>
      <c r="C637" s="146"/>
      <c r="D637" s="146"/>
      <c r="E637" s="146"/>
      <c r="F637" s="146"/>
      <c r="G637" s="146"/>
      <c r="H637" s="146"/>
      <c r="I637" s="146"/>
      <c r="J637" s="146"/>
      <c r="K637" s="146"/>
      <c r="L637" s="146"/>
      <c r="M637" s="146"/>
      <c r="N637" s="146"/>
      <c r="O637" s="146"/>
      <c r="P637" s="146"/>
      <c r="Q637" s="146"/>
      <c r="R637" s="146"/>
      <c r="S637" s="146"/>
      <c r="T637" s="146"/>
      <c r="U637" s="146"/>
      <c r="V637" s="146"/>
      <c r="W637" s="146"/>
      <c r="X637" s="146"/>
      <c r="Y637" s="146"/>
    </row>
    <row r="638" spans="2:25" s="145" customFormat="1" x14ac:dyDescent="0.25">
      <c r="B638" s="146"/>
      <c r="C638" s="146"/>
      <c r="D638" s="146"/>
      <c r="E638" s="146"/>
      <c r="F638" s="146"/>
      <c r="G638" s="146"/>
      <c r="H638" s="146"/>
      <c r="I638" s="146"/>
      <c r="J638" s="146"/>
      <c r="K638" s="146"/>
      <c r="L638" s="146"/>
      <c r="M638" s="146"/>
      <c r="N638" s="146"/>
      <c r="O638" s="146"/>
      <c r="P638" s="146"/>
      <c r="Q638" s="146"/>
      <c r="R638" s="146"/>
      <c r="S638" s="146"/>
      <c r="T638" s="146"/>
      <c r="U638" s="146"/>
      <c r="V638" s="146"/>
      <c r="W638" s="146"/>
      <c r="X638" s="146"/>
      <c r="Y638" s="146"/>
    </row>
    <row r="639" spans="2:25" s="145" customFormat="1" x14ac:dyDescent="0.25">
      <c r="B639" s="146"/>
      <c r="C639" s="146"/>
      <c r="D639" s="146"/>
      <c r="E639" s="146"/>
      <c r="F639" s="146"/>
      <c r="G639" s="146"/>
      <c r="H639" s="146"/>
      <c r="I639" s="146"/>
      <c r="J639" s="146"/>
      <c r="K639" s="146"/>
      <c r="L639" s="146"/>
      <c r="M639" s="146"/>
      <c r="N639" s="146"/>
      <c r="O639" s="146"/>
      <c r="P639" s="146"/>
      <c r="Q639" s="146"/>
      <c r="R639" s="146"/>
      <c r="S639" s="146"/>
      <c r="T639" s="146"/>
      <c r="U639" s="146"/>
      <c r="V639" s="146"/>
      <c r="W639" s="146"/>
      <c r="X639" s="146"/>
      <c r="Y639" s="146"/>
    </row>
    <row r="640" spans="2:25" s="145" customFormat="1" x14ac:dyDescent="0.25">
      <c r="B640" s="146"/>
      <c r="C640" s="146"/>
      <c r="D640" s="146"/>
      <c r="E640" s="146"/>
      <c r="F640" s="146"/>
      <c r="G640" s="146"/>
      <c r="H640" s="146"/>
      <c r="I640" s="146"/>
      <c r="J640" s="146"/>
      <c r="K640" s="146"/>
      <c r="L640" s="146"/>
      <c r="M640" s="146"/>
      <c r="N640" s="146"/>
      <c r="O640" s="146"/>
      <c r="P640" s="146"/>
      <c r="Q640" s="146"/>
      <c r="R640" s="146"/>
      <c r="S640" s="146"/>
      <c r="T640" s="146"/>
      <c r="U640" s="146"/>
      <c r="V640" s="146"/>
      <c r="W640" s="146"/>
      <c r="X640" s="146"/>
      <c r="Y640" s="146"/>
    </row>
    <row r="641" spans="2:25" s="145" customFormat="1" x14ac:dyDescent="0.25">
      <c r="B641" s="146"/>
      <c r="C641" s="146"/>
      <c r="D641" s="146"/>
      <c r="E641" s="146"/>
      <c r="F641" s="146"/>
      <c r="G641" s="146"/>
      <c r="H641" s="146"/>
      <c r="I641" s="146"/>
      <c r="J641" s="146"/>
      <c r="K641" s="146"/>
      <c r="L641" s="146"/>
      <c r="M641" s="146"/>
      <c r="N641" s="146"/>
      <c r="O641" s="146"/>
      <c r="P641" s="146"/>
      <c r="Q641" s="146"/>
      <c r="R641" s="146"/>
      <c r="S641" s="146"/>
      <c r="T641" s="146"/>
      <c r="U641" s="146"/>
      <c r="V641" s="146"/>
      <c r="W641" s="146"/>
      <c r="X641" s="146"/>
      <c r="Y641" s="146"/>
    </row>
    <row r="642" spans="2:25" s="145" customFormat="1" x14ac:dyDescent="0.25">
      <c r="B642" s="146"/>
      <c r="C642" s="146"/>
      <c r="D642" s="146"/>
      <c r="E642" s="146"/>
      <c r="F642" s="146"/>
      <c r="G642" s="146"/>
      <c r="H642" s="146"/>
      <c r="I642" s="146"/>
      <c r="J642" s="146"/>
      <c r="K642" s="146"/>
      <c r="L642" s="146"/>
      <c r="M642" s="146"/>
      <c r="N642" s="146"/>
      <c r="O642" s="146"/>
      <c r="P642" s="146"/>
      <c r="Q642" s="146"/>
      <c r="R642" s="146"/>
      <c r="S642" s="146"/>
      <c r="T642" s="146"/>
      <c r="U642" s="146"/>
      <c r="V642" s="146"/>
      <c r="W642" s="146"/>
      <c r="X642" s="146"/>
      <c r="Y642" s="146"/>
    </row>
    <row r="643" spans="2:25" s="145" customFormat="1" x14ac:dyDescent="0.25">
      <c r="B643" s="146"/>
      <c r="C643" s="146"/>
      <c r="D643" s="146"/>
      <c r="E643" s="146"/>
      <c r="F643" s="146"/>
      <c r="G643" s="146"/>
      <c r="H643" s="146"/>
      <c r="I643" s="146"/>
      <c r="J643" s="146"/>
      <c r="K643" s="146"/>
      <c r="L643" s="146"/>
      <c r="M643" s="146"/>
      <c r="N643" s="146"/>
      <c r="O643" s="146"/>
      <c r="P643" s="146"/>
      <c r="Q643" s="146"/>
      <c r="R643" s="146"/>
      <c r="S643" s="146"/>
      <c r="T643" s="146"/>
      <c r="U643" s="146"/>
      <c r="V643" s="146"/>
      <c r="W643" s="146"/>
      <c r="X643" s="146"/>
      <c r="Y643" s="146"/>
    </row>
    <row r="644" spans="2:25" s="145" customFormat="1" x14ac:dyDescent="0.25">
      <c r="B644" s="146"/>
      <c r="C644" s="146"/>
      <c r="D644" s="146"/>
      <c r="E644" s="146"/>
      <c r="F644" s="146"/>
      <c r="G644" s="146"/>
      <c r="H644" s="146"/>
      <c r="I644" s="146"/>
      <c r="J644" s="146"/>
      <c r="K644" s="146"/>
      <c r="L644" s="146"/>
      <c r="M644" s="146"/>
      <c r="N644" s="146"/>
      <c r="O644" s="146"/>
      <c r="P644" s="146"/>
      <c r="Q644" s="146"/>
      <c r="R644" s="146"/>
      <c r="S644" s="146"/>
      <c r="T644" s="146"/>
      <c r="U644" s="146"/>
      <c r="V644" s="146"/>
      <c r="W644" s="146"/>
      <c r="X644" s="146"/>
      <c r="Y644" s="146"/>
    </row>
    <row r="645" spans="2:25" s="145" customFormat="1" x14ac:dyDescent="0.25">
      <c r="B645" s="146"/>
      <c r="C645" s="146"/>
      <c r="D645" s="146"/>
      <c r="E645" s="146"/>
      <c r="F645" s="146"/>
      <c r="G645" s="146"/>
      <c r="H645" s="146"/>
      <c r="I645" s="146"/>
      <c r="J645" s="146"/>
      <c r="K645" s="146"/>
      <c r="L645" s="146"/>
      <c r="M645" s="146"/>
      <c r="N645" s="146"/>
      <c r="O645" s="146"/>
      <c r="P645" s="146"/>
      <c r="Q645" s="146"/>
      <c r="R645" s="146"/>
      <c r="S645" s="146"/>
      <c r="T645" s="146"/>
      <c r="U645" s="146"/>
      <c r="V645" s="146"/>
      <c r="W645" s="146"/>
      <c r="X645" s="146"/>
      <c r="Y645" s="146"/>
    </row>
    <row r="646" spans="2:25" s="145" customFormat="1" x14ac:dyDescent="0.25">
      <c r="B646" s="146"/>
      <c r="C646" s="146"/>
      <c r="D646" s="146"/>
      <c r="E646" s="146"/>
      <c r="F646" s="146"/>
      <c r="G646" s="146"/>
      <c r="H646" s="146"/>
      <c r="I646" s="146"/>
      <c r="J646" s="146"/>
      <c r="K646" s="146"/>
      <c r="L646" s="146"/>
      <c r="M646" s="146"/>
      <c r="N646" s="146"/>
      <c r="O646" s="146"/>
      <c r="P646" s="146"/>
      <c r="Q646" s="146"/>
      <c r="R646" s="146"/>
      <c r="S646" s="146"/>
      <c r="T646" s="146"/>
      <c r="U646" s="146"/>
      <c r="V646" s="146"/>
      <c r="W646" s="146"/>
      <c r="X646" s="146"/>
      <c r="Y646" s="146"/>
    </row>
    <row r="647" spans="2:25" s="145" customFormat="1" x14ac:dyDescent="0.25">
      <c r="B647" s="146"/>
      <c r="C647" s="146"/>
      <c r="D647" s="146"/>
      <c r="E647" s="146"/>
      <c r="F647" s="146"/>
      <c r="G647" s="146"/>
      <c r="H647" s="146"/>
      <c r="I647" s="146"/>
      <c r="J647" s="146"/>
      <c r="K647" s="146"/>
      <c r="L647" s="146"/>
      <c r="M647" s="146"/>
      <c r="N647" s="146"/>
      <c r="O647" s="146"/>
      <c r="P647" s="146"/>
      <c r="Q647" s="146"/>
      <c r="R647" s="146"/>
      <c r="S647" s="146"/>
      <c r="T647" s="146"/>
      <c r="U647" s="146"/>
      <c r="V647" s="146"/>
      <c r="W647" s="146"/>
      <c r="X647" s="146"/>
      <c r="Y647" s="146"/>
    </row>
    <row r="648" spans="2:25" s="145" customFormat="1" x14ac:dyDescent="0.25">
      <c r="B648" s="146"/>
      <c r="C648" s="146"/>
      <c r="D648" s="146"/>
      <c r="E648" s="146"/>
      <c r="F648" s="146"/>
      <c r="G648" s="146"/>
      <c r="H648" s="146"/>
      <c r="I648" s="146"/>
      <c r="J648" s="146"/>
      <c r="K648" s="146"/>
      <c r="L648" s="146"/>
      <c r="M648" s="146"/>
      <c r="N648" s="146"/>
      <c r="O648" s="146"/>
      <c r="P648" s="146"/>
      <c r="Q648" s="146"/>
      <c r="R648" s="146"/>
      <c r="S648" s="146"/>
      <c r="T648" s="146"/>
      <c r="U648" s="146"/>
      <c r="V648" s="146"/>
      <c r="W648" s="146"/>
      <c r="X648" s="146"/>
      <c r="Y648" s="146"/>
    </row>
    <row r="649" spans="2:25" s="145" customFormat="1" x14ac:dyDescent="0.25">
      <c r="B649" s="146"/>
      <c r="C649" s="146"/>
      <c r="D649" s="146"/>
      <c r="E649" s="146"/>
      <c r="F649" s="146"/>
      <c r="G649" s="146"/>
      <c r="H649" s="146"/>
      <c r="I649" s="146"/>
      <c r="J649" s="146"/>
      <c r="K649" s="146"/>
      <c r="L649" s="146"/>
      <c r="M649" s="146"/>
      <c r="N649" s="146"/>
      <c r="O649" s="146"/>
      <c r="P649" s="146"/>
      <c r="Q649" s="146"/>
      <c r="R649" s="146"/>
      <c r="S649" s="146"/>
      <c r="T649" s="146"/>
      <c r="U649" s="146"/>
      <c r="V649" s="146"/>
      <c r="W649" s="146"/>
      <c r="X649" s="146"/>
      <c r="Y649" s="146"/>
    </row>
    <row r="650" spans="2:25" s="145" customFormat="1" x14ac:dyDescent="0.25">
      <c r="B650" s="146"/>
      <c r="C650" s="146"/>
      <c r="D650" s="146"/>
      <c r="E650" s="146"/>
      <c r="F650" s="146"/>
      <c r="G650" s="146"/>
      <c r="H650" s="146"/>
      <c r="I650" s="146"/>
      <c r="J650" s="146"/>
      <c r="K650" s="146"/>
      <c r="L650" s="146"/>
      <c r="M650" s="146"/>
      <c r="N650" s="146"/>
      <c r="O650" s="146"/>
      <c r="P650" s="146"/>
      <c r="Q650" s="146"/>
      <c r="R650" s="146"/>
      <c r="S650" s="146"/>
      <c r="T650" s="146"/>
      <c r="U650" s="146"/>
      <c r="V650" s="146"/>
      <c r="W650" s="146"/>
      <c r="X650" s="146"/>
      <c r="Y650" s="146"/>
    </row>
    <row r="651" spans="2:25" s="145" customFormat="1" x14ac:dyDescent="0.25">
      <c r="B651" s="146"/>
      <c r="C651" s="146"/>
      <c r="D651" s="146"/>
      <c r="E651" s="146"/>
      <c r="F651" s="146"/>
      <c r="G651" s="146"/>
      <c r="H651" s="146"/>
      <c r="I651" s="146"/>
      <c r="J651" s="146"/>
      <c r="K651" s="146"/>
      <c r="L651" s="146"/>
      <c r="M651" s="146"/>
      <c r="N651" s="146"/>
      <c r="O651" s="146"/>
      <c r="P651" s="146"/>
      <c r="Q651" s="146"/>
      <c r="R651" s="146"/>
      <c r="S651" s="146"/>
      <c r="T651" s="146"/>
      <c r="U651" s="146"/>
      <c r="V651" s="146"/>
      <c r="W651" s="146"/>
      <c r="X651" s="146"/>
      <c r="Y651" s="146"/>
    </row>
    <row r="652" spans="2:25" s="145" customFormat="1" x14ac:dyDescent="0.25">
      <c r="B652" s="146"/>
      <c r="C652" s="146"/>
      <c r="D652" s="146"/>
      <c r="E652" s="146"/>
      <c r="F652" s="146"/>
      <c r="G652" s="146"/>
      <c r="H652" s="146"/>
      <c r="I652" s="146"/>
      <c r="J652" s="146"/>
      <c r="K652" s="146"/>
      <c r="L652" s="146"/>
      <c r="M652" s="146"/>
      <c r="N652" s="146"/>
      <c r="O652" s="146"/>
      <c r="P652" s="146"/>
      <c r="Q652" s="146"/>
      <c r="R652" s="146"/>
      <c r="S652" s="146"/>
      <c r="T652" s="146"/>
      <c r="U652" s="146"/>
      <c r="V652" s="146"/>
      <c r="W652" s="146"/>
      <c r="X652" s="146"/>
      <c r="Y652" s="146"/>
    </row>
    <row r="653" spans="2:25" s="145" customFormat="1" x14ac:dyDescent="0.25">
      <c r="B653" s="146"/>
      <c r="C653" s="146"/>
      <c r="D653" s="146"/>
      <c r="E653" s="146"/>
      <c r="F653" s="146"/>
      <c r="G653" s="146"/>
      <c r="H653" s="146"/>
      <c r="I653" s="146"/>
      <c r="J653" s="146"/>
      <c r="K653" s="146"/>
      <c r="L653" s="146"/>
      <c r="M653" s="146"/>
      <c r="N653" s="146"/>
      <c r="O653" s="146"/>
      <c r="P653" s="146"/>
      <c r="Q653" s="146"/>
      <c r="R653" s="146"/>
      <c r="S653" s="146"/>
      <c r="T653" s="146"/>
      <c r="U653" s="146"/>
      <c r="V653" s="146"/>
      <c r="W653" s="146"/>
      <c r="X653" s="146"/>
      <c r="Y653" s="146"/>
    </row>
    <row r="654" spans="2:25" s="145" customFormat="1" x14ac:dyDescent="0.25">
      <c r="B654" s="146"/>
      <c r="C654" s="146"/>
      <c r="D654" s="146"/>
      <c r="E654" s="146"/>
      <c r="F654" s="146"/>
      <c r="G654" s="146"/>
      <c r="H654" s="146"/>
      <c r="I654" s="146"/>
      <c r="J654" s="146"/>
      <c r="K654" s="146"/>
      <c r="L654" s="146"/>
      <c r="M654" s="146"/>
      <c r="N654" s="146"/>
      <c r="O654" s="146"/>
      <c r="P654" s="146"/>
      <c r="Q654" s="146"/>
      <c r="R654" s="146"/>
      <c r="S654" s="146"/>
      <c r="T654" s="146"/>
      <c r="U654" s="146"/>
      <c r="V654" s="146"/>
      <c r="W654" s="146"/>
      <c r="X654" s="146"/>
      <c r="Y654" s="146"/>
    </row>
    <row r="655" spans="2:25" s="145" customFormat="1" x14ac:dyDescent="0.25">
      <c r="B655" s="146"/>
      <c r="C655" s="146"/>
      <c r="D655" s="146"/>
      <c r="E655" s="146"/>
      <c r="F655" s="146"/>
      <c r="G655" s="146"/>
      <c r="H655" s="146"/>
      <c r="I655" s="146"/>
      <c r="J655" s="146"/>
      <c r="K655" s="146"/>
      <c r="L655" s="146"/>
      <c r="M655" s="146"/>
      <c r="N655" s="146"/>
      <c r="O655" s="146"/>
      <c r="P655" s="146"/>
      <c r="Q655" s="146"/>
      <c r="R655" s="146"/>
      <c r="S655" s="146"/>
      <c r="T655" s="146"/>
      <c r="U655" s="146"/>
      <c r="V655" s="146"/>
      <c r="W655" s="146"/>
      <c r="X655" s="146"/>
      <c r="Y655" s="146"/>
    </row>
    <row r="656" spans="2:25" s="145" customFormat="1" x14ac:dyDescent="0.25">
      <c r="B656" s="146"/>
      <c r="C656" s="146"/>
      <c r="D656" s="146"/>
      <c r="E656" s="146"/>
      <c r="F656" s="146"/>
      <c r="G656" s="146"/>
      <c r="H656" s="146"/>
      <c r="I656" s="146"/>
      <c r="J656" s="146"/>
      <c r="K656" s="146"/>
      <c r="L656" s="146"/>
      <c r="M656" s="146"/>
      <c r="N656" s="146"/>
      <c r="O656" s="146"/>
      <c r="P656" s="146"/>
      <c r="Q656" s="146"/>
      <c r="R656" s="146"/>
      <c r="S656" s="146"/>
      <c r="T656" s="146"/>
      <c r="U656" s="146"/>
      <c r="V656" s="146"/>
      <c r="W656" s="146"/>
      <c r="X656" s="146"/>
      <c r="Y656" s="146"/>
    </row>
    <row r="657" spans="2:25" s="145" customFormat="1" x14ac:dyDescent="0.25">
      <c r="B657" s="146"/>
      <c r="C657" s="146"/>
      <c r="D657" s="146"/>
      <c r="E657" s="146"/>
      <c r="F657" s="146"/>
      <c r="G657" s="146"/>
      <c r="H657" s="146"/>
      <c r="I657" s="146"/>
      <c r="J657" s="146"/>
      <c r="K657" s="146"/>
      <c r="L657" s="146"/>
      <c r="M657" s="146"/>
      <c r="N657" s="146"/>
      <c r="O657" s="146"/>
      <c r="P657" s="146"/>
      <c r="Q657" s="146"/>
      <c r="R657" s="146"/>
      <c r="S657" s="146"/>
      <c r="T657" s="146"/>
      <c r="U657" s="146"/>
      <c r="V657" s="146"/>
      <c r="W657" s="146"/>
      <c r="X657" s="146"/>
      <c r="Y657" s="146"/>
    </row>
    <row r="658" spans="2:25" s="145" customFormat="1" x14ac:dyDescent="0.25">
      <c r="B658" s="146"/>
      <c r="C658" s="146"/>
      <c r="D658" s="146"/>
      <c r="E658" s="146"/>
      <c r="F658" s="146"/>
      <c r="G658" s="146"/>
      <c r="H658" s="146"/>
      <c r="I658" s="146"/>
      <c r="J658" s="146"/>
      <c r="K658" s="146"/>
      <c r="L658" s="146"/>
      <c r="M658" s="146"/>
      <c r="N658" s="146"/>
      <c r="O658" s="146"/>
      <c r="P658" s="146"/>
      <c r="Q658" s="146"/>
      <c r="R658" s="146"/>
      <c r="S658" s="146"/>
      <c r="T658" s="146"/>
      <c r="U658" s="146"/>
      <c r="V658" s="146"/>
      <c r="W658" s="146"/>
      <c r="X658" s="146"/>
      <c r="Y658" s="146"/>
    </row>
    <row r="659" spans="2:25" s="145" customFormat="1" x14ac:dyDescent="0.25">
      <c r="B659" s="146"/>
      <c r="C659" s="146"/>
      <c r="D659" s="146"/>
      <c r="E659" s="146"/>
      <c r="F659" s="146"/>
      <c r="G659" s="146"/>
      <c r="H659" s="146"/>
      <c r="I659" s="146"/>
      <c r="J659" s="146"/>
      <c r="K659" s="146"/>
      <c r="L659" s="146"/>
      <c r="M659" s="146"/>
      <c r="N659" s="146"/>
      <c r="O659" s="146"/>
      <c r="P659" s="146"/>
      <c r="Q659" s="146"/>
      <c r="R659" s="146"/>
      <c r="S659" s="146"/>
      <c r="T659" s="146"/>
      <c r="U659" s="146"/>
      <c r="V659" s="146"/>
      <c r="W659" s="146"/>
      <c r="X659" s="146"/>
      <c r="Y659" s="146"/>
    </row>
    <row r="660" spans="2:25" s="145" customFormat="1" x14ac:dyDescent="0.25">
      <c r="B660" s="146"/>
      <c r="C660" s="146"/>
      <c r="D660" s="146"/>
      <c r="E660" s="146"/>
      <c r="F660" s="146"/>
      <c r="G660" s="146"/>
      <c r="H660" s="146"/>
      <c r="I660" s="146"/>
      <c r="J660" s="146"/>
      <c r="K660" s="146"/>
      <c r="L660" s="146"/>
      <c r="M660" s="146"/>
      <c r="N660" s="146"/>
      <c r="O660" s="146"/>
      <c r="P660" s="146"/>
      <c r="Q660" s="146"/>
      <c r="R660" s="146"/>
      <c r="S660" s="146"/>
      <c r="T660" s="146"/>
      <c r="U660" s="146"/>
      <c r="V660" s="146"/>
      <c r="W660" s="146"/>
      <c r="X660" s="146"/>
      <c r="Y660" s="146"/>
    </row>
    <row r="661" spans="2:25" s="145" customFormat="1" x14ac:dyDescent="0.25">
      <c r="B661" s="146"/>
      <c r="C661" s="146"/>
      <c r="D661" s="146"/>
      <c r="E661" s="146"/>
      <c r="F661" s="146"/>
      <c r="G661" s="146"/>
      <c r="H661" s="146"/>
      <c r="I661" s="146"/>
      <c r="J661" s="146"/>
      <c r="K661" s="146"/>
      <c r="L661" s="146"/>
      <c r="M661" s="146"/>
      <c r="N661" s="146"/>
      <c r="O661" s="146"/>
      <c r="P661" s="146"/>
      <c r="Q661" s="146"/>
      <c r="R661" s="146"/>
      <c r="S661" s="146"/>
      <c r="T661" s="146"/>
      <c r="U661" s="146"/>
      <c r="V661" s="146"/>
      <c r="W661" s="146"/>
      <c r="X661" s="146"/>
      <c r="Y661" s="146"/>
    </row>
    <row r="662" spans="2:25" s="145" customFormat="1" x14ac:dyDescent="0.25">
      <c r="B662" s="146"/>
      <c r="C662" s="146"/>
      <c r="D662" s="146"/>
      <c r="E662" s="146"/>
      <c r="F662" s="146"/>
      <c r="G662" s="146"/>
      <c r="H662" s="146"/>
      <c r="I662" s="146"/>
      <c r="J662" s="146"/>
      <c r="K662" s="146"/>
      <c r="L662" s="146"/>
      <c r="M662" s="146"/>
      <c r="N662" s="146"/>
      <c r="O662" s="146"/>
      <c r="P662" s="146"/>
      <c r="Q662" s="146"/>
      <c r="R662" s="146"/>
      <c r="S662" s="146"/>
      <c r="T662" s="146"/>
      <c r="U662" s="146"/>
      <c r="V662" s="146"/>
      <c r="W662" s="146"/>
      <c r="X662" s="146"/>
      <c r="Y662" s="146"/>
    </row>
    <row r="663" spans="2:25" s="145" customFormat="1" x14ac:dyDescent="0.25">
      <c r="B663" s="146"/>
      <c r="C663" s="146"/>
      <c r="D663" s="146"/>
      <c r="E663" s="146"/>
      <c r="F663" s="146"/>
      <c r="G663" s="146"/>
      <c r="H663" s="146"/>
      <c r="I663" s="146"/>
      <c r="J663" s="146"/>
      <c r="K663" s="146"/>
      <c r="L663" s="146"/>
      <c r="M663" s="146"/>
      <c r="N663" s="146"/>
      <c r="O663" s="146"/>
      <c r="P663" s="146"/>
      <c r="Q663" s="146"/>
      <c r="R663" s="146"/>
      <c r="S663" s="146"/>
      <c r="T663" s="146"/>
      <c r="U663" s="146"/>
      <c r="V663" s="146"/>
      <c r="W663" s="146"/>
      <c r="X663" s="146"/>
      <c r="Y663" s="146"/>
    </row>
    <row r="664" spans="2:25" s="145" customFormat="1" x14ac:dyDescent="0.25">
      <c r="B664" s="146"/>
      <c r="C664" s="146"/>
      <c r="D664" s="146"/>
      <c r="E664" s="146"/>
      <c r="F664" s="146"/>
      <c r="G664" s="146"/>
      <c r="H664" s="146"/>
      <c r="I664" s="146"/>
      <c r="J664" s="146"/>
      <c r="K664" s="146"/>
      <c r="L664" s="146"/>
      <c r="M664" s="146"/>
      <c r="N664" s="146"/>
      <c r="O664" s="146"/>
      <c r="P664" s="146"/>
      <c r="Q664" s="146"/>
      <c r="R664" s="146"/>
      <c r="S664" s="146"/>
      <c r="T664" s="146"/>
      <c r="U664" s="146"/>
      <c r="V664" s="146"/>
      <c r="W664" s="146"/>
      <c r="X664" s="146"/>
      <c r="Y664" s="146"/>
    </row>
    <row r="665" spans="2:25" s="145" customFormat="1" x14ac:dyDescent="0.25">
      <c r="B665" s="146"/>
      <c r="C665" s="146"/>
      <c r="D665" s="146"/>
      <c r="E665" s="146"/>
      <c r="F665" s="146"/>
      <c r="G665" s="146"/>
      <c r="H665" s="146"/>
      <c r="I665" s="146"/>
      <c r="J665" s="146"/>
      <c r="K665" s="146"/>
      <c r="L665" s="146"/>
      <c r="M665" s="146"/>
      <c r="N665" s="146"/>
      <c r="O665" s="146"/>
      <c r="P665" s="146"/>
      <c r="Q665" s="146"/>
      <c r="R665" s="146"/>
      <c r="S665" s="146"/>
      <c r="T665" s="146"/>
      <c r="U665" s="146"/>
      <c r="V665" s="146"/>
      <c r="W665" s="146"/>
      <c r="X665" s="146"/>
      <c r="Y665" s="146"/>
    </row>
    <row r="666" spans="2:25" s="145" customFormat="1" x14ac:dyDescent="0.25">
      <c r="B666" s="146"/>
      <c r="C666" s="146"/>
      <c r="D666" s="146"/>
      <c r="E666" s="146"/>
      <c r="F666" s="146"/>
      <c r="G666" s="146"/>
      <c r="H666" s="146"/>
      <c r="I666" s="146"/>
      <c r="J666" s="146"/>
      <c r="K666" s="146"/>
      <c r="L666" s="146"/>
      <c r="M666" s="146"/>
      <c r="N666" s="146"/>
      <c r="O666" s="146"/>
      <c r="P666" s="146"/>
      <c r="Q666" s="146"/>
      <c r="R666" s="146"/>
      <c r="S666" s="146"/>
      <c r="T666" s="146"/>
      <c r="U666" s="146"/>
      <c r="V666" s="146"/>
      <c r="W666" s="146"/>
      <c r="X666" s="146"/>
      <c r="Y666" s="146"/>
    </row>
    <row r="667" spans="2:25" s="145" customFormat="1" x14ac:dyDescent="0.25">
      <c r="B667" s="146"/>
      <c r="C667" s="146"/>
      <c r="D667" s="146"/>
      <c r="E667" s="146"/>
      <c r="F667" s="146"/>
      <c r="G667" s="146"/>
      <c r="H667" s="146"/>
      <c r="I667" s="146"/>
      <c r="J667" s="146"/>
      <c r="K667" s="146"/>
      <c r="L667" s="146"/>
      <c r="M667" s="146"/>
      <c r="N667" s="146"/>
      <c r="O667" s="146"/>
      <c r="P667" s="146"/>
      <c r="Q667" s="146"/>
      <c r="R667" s="146"/>
      <c r="S667" s="146"/>
      <c r="T667" s="146"/>
      <c r="U667" s="146"/>
      <c r="V667" s="146"/>
      <c r="W667" s="146"/>
      <c r="X667" s="146"/>
      <c r="Y667" s="146"/>
    </row>
    <row r="668" spans="2:25" s="145" customFormat="1" x14ac:dyDescent="0.25">
      <c r="B668" s="146"/>
      <c r="C668" s="146"/>
      <c r="D668" s="146"/>
      <c r="E668" s="146"/>
      <c r="F668" s="146"/>
      <c r="G668" s="146"/>
      <c r="H668" s="146"/>
      <c r="I668" s="146"/>
      <c r="J668" s="146"/>
      <c r="K668" s="146"/>
      <c r="L668" s="146"/>
      <c r="M668" s="146"/>
      <c r="N668" s="146"/>
      <c r="O668" s="146"/>
      <c r="P668" s="146"/>
      <c r="Q668" s="146"/>
      <c r="R668" s="146"/>
      <c r="S668" s="146"/>
      <c r="T668" s="146"/>
      <c r="U668" s="146"/>
      <c r="V668" s="146"/>
      <c r="W668" s="146"/>
      <c r="X668" s="146"/>
      <c r="Y668" s="146"/>
    </row>
    <row r="669" spans="2:25" s="145" customFormat="1" x14ac:dyDescent="0.25">
      <c r="B669" s="146"/>
      <c r="C669" s="146"/>
      <c r="D669" s="146"/>
      <c r="E669" s="146"/>
      <c r="F669" s="146"/>
      <c r="G669" s="146"/>
      <c r="H669" s="146"/>
      <c r="I669" s="146"/>
      <c r="J669" s="146"/>
      <c r="K669" s="146"/>
      <c r="L669" s="146"/>
      <c r="M669" s="146"/>
      <c r="N669" s="146"/>
      <c r="O669" s="146"/>
      <c r="P669" s="146"/>
      <c r="Q669" s="146"/>
      <c r="R669" s="146"/>
      <c r="S669" s="146"/>
      <c r="T669" s="146"/>
      <c r="U669" s="146"/>
      <c r="V669" s="146"/>
      <c r="W669" s="146"/>
      <c r="X669" s="146"/>
      <c r="Y669" s="146"/>
    </row>
    <row r="670" spans="2:25" s="145" customFormat="1" x14ac:dyDescent="0.25">
      <c r="B670" s="146"/>
      <c r="C670" s="146"/>
      <c r="D670" s="146"/>
      <c r="E670" s="146"/>
      <c r="F670" s="146"/>
      <c r="G670" s="146"/>
      <c r="H670" s="146"/>
      <c r="I670" s="146"/>
      <c r="J670" s="146"/>
      <c r="K670" s="146"/>
      <c r="L670" s="146"/>
      <c r="M670" s="146"/>
      <c r="N670" s="146"/>
      <c r="O670" s="146"/>
      <c r="P670" s="146"/>
      <c r="Q670" s="146"/>
      <c r="R670" s="146"/>
      <c r="S670" s="146"/>
      <c r="T670" s="146"/>
      <c r="U670" s="146"/>
      <c r="V670" s="146"/>
      <c r="W670" s="146"/>
      <c r="X670" s="146"/>
      <c r="Y670" s="146"/>
    </row>
    <row r="671" spans="2:25" s="145" customFormat="1" x14ac:dyDescent="0.25">
      <c r="B671" s="146"/>
      <c r="C671" s="146"/>
      <c r="D671" s="146"/>
      <c r="E671" s="146"/>
      <c r="F671" s="146"/>
      <c r="G671" s="146"/>
      <c r="H671" s="146"/>
      <c r="I671" s="146"/>
      <c r="J671" s="146"/>
      <c r="K671" s="146"/>
      <c r="L671" s="146"/>
      <c r="M671" s="146"/>
      <c r="N671" s="146"/>
      <c r="O671" s="146"/>
      <c r="P671" s="146"/>
      <c r="Q671" s="146"/>
      <c r="R671" s="146"/>
      <c r="S671" s="146"/>
      <c r="T671" s="146"/>
      <c r="U671" s="146"/>
      <c r="V671" s="146"/>
      <c r="W671" s="146"/>
      <c r="X671" s="146"/>
      <c r="Y671" s="146"/>
    </row>
    <row r="672" spans="2:25" s="145" customFormat="1" x14ac:dyDescent="0.25">
      <c r="B672" s="146"/>
      <c r="C672" s="146"/>
      <c r="D672" s="146"/>
      <c r="E672" s="146"/>
      <c r="F672" s="146"/>
      <c r="G672" s="146"/>
      <c r="H672" s="146"/>
      <c r="I672" s="146"/>
      <c r="J672" s="146"/>
      <c r="K672" s="146"/>
      <c r="L672" s="146"/>
      <c r="M672" s="146"/>
      <c r="N672" s="146"/>
      <c r="O672" s="146"/>
      <c r="P672" s="146"/>
      <c r="Q672" s="146"/>
      <c r="R672" s="146"/>
      <c r="S672" s="146"/>
      <c r="T672" s="146"/>
      <c r="U672" s="146"/>
      <c r="V672" s="146"/>
      <c r="W672" s="146"/>
      <c r="X672" s="146"/>
      <c r="Y672" s="146"/>
    </row>
    <row r="673" spans="2:25" s="145" customFormat="1" x14ac:dyDescent="0.25">
      <c r="B673" s="146"/>
      <c r="C673" s="146"/>
      <c r="D673" s="146"/>
      <c r="E673" s="146"/>
      <c r="F673" s="146"/>
      <c r="G673" s="146"/>
      <c r="H673" s="146"/>
      <c r="I673" s="146"/>
      <c r="J673" s="146"/>
      <c r="K673" s="146"/>
      <c r="L673" s="146"/>
      <c r="M673" s="146"/>
      <c r="N673" s="146"/>
      <c r="O673" s="146"/>
      <c r="P673" s="146"/>
      <c r="Q673" s="146"/>
      <c r="R673" s="146"/>
      <c r="S673" s="146"/>
      <c r="T673" s="146"/>
      <c r="U673" s="146"/>
      <c r="V673" s="146"/>
      <c r="W673" s="146"/>
      <c r="X673" s="146"/>
      <c r="Y673" s="146"/>
    </row>
    <row r="674" spans="2:25" s="145" customFormat="1" x14ac:dyDescent="0.25">
      <c r="B674" s="146"/>
      <c r="C674" s="146"/>
      <c r="D674" s="146"/>
      <c r="E674" s="146"/>
      <c r="F674" s="146"/>
      <c r="G674" s="146"/>
      <c r="H674" s="146"/>
      <c r="I674" s="146"/>
      <c r="J674" s="146"/>
      <c r="K674" s="146"/>
      <c r="L674" s="146"/>
      <c r="M674" s="146"/>
      <c r="N674" s="146"/>
      <c r="O674" s="146"/>
      <c r="P674" s="146"/>
      <c r="Q674" s="146"/>
      <c r="R674" s="146"/>
      <c r="S674" s="146"/>
      <c r="T674" s="146"/>
      <c r="U674" s="146"/>
      <c r="V674" s="146"/>
      <c r="W674" s="146"/>
      <c r="X674" s="146"/>
      <c r="Y674" s="146"/>
    </row>
    <row r="675" spans="2:25" s="145" customFormat="1" x14ac:dyDescent="0.25">
      <c r="B675" s="146"/>
      <c r="C675" s="146"/>
      <c r="D675" s="146"/>
      <c r="E675" s="146"/>
      <c r="F675" s="146"/>
      <c r="G675" s="146"/>
      <c r="H675" s="146"/>
      <c r="I675" s="146"/>
      <c r="J675" s="146"/>
      <c r="K675" s="146"/>
      <c r="L675" s="146"/>
      <c r="M675" s="146"/>
      <c r="N675" s="146"/>
      <c r="O675" s="146"/>
      <c r="P675" s="146"/>
      <c r="Q675" s="146"/>
      <c r="R675" s="146"/>
      <c r="S675" s="146"/>
      <c r="T675" s="146"/>
      <c r="U675" s="146"/>
      <c r="V675" s="146"/>
      <c r="W675" s="146"/>
      <c r="X675" s="146"/>
      <c r="Y675" s="146"/>
    </row>
    <row r="676" spans="2:25" s="145" customFormat="1" x14ac:dyDescent="0.25">
      <c r="B676" s="146"/>
      <c r="C676" s="146"/>
      <c r="D676" s="146"/>
      <c r="E676" s="146"/>
      <c r="F676" s="146"/>
      <c r="G676" s="146"/>
      <c r="H676" s="146"/>
      <c r="I676" s="146"/>
      <c r="J676" s="146"/>
      <c r="K676" s="146"/>
      <c r="L676" s="146"/>
      <c r="M676" s="146"/>
      <c r="N676" s="146"/>
      <c r="O676" s="146"/>
      <c r="P676" s="146"/>
      <c r="Q676" s="146"/>
      <c r="R676" s="146"/>
      <c r="S676" s="146"/>
      <c r="T676" s="146"/>
      <c r="U676" s="146"/>
      <c r="V676" s="146"/>
      <c r="W676" s="146"/>
      <c r="X676" s="146"/>
      <c r="Y676" s="146"/>
    </row>
    <row r="677" spans="2:25" s="145" customFormat="1" x14ac:dyDescent="0.25">
      <c r="B677" s="146"/>
      <c r="C677" s="146"/>
      <c r="D677" s="146"/>
      <c r="E677" s="146"/>
      <c r="F677" s="146"/>
      <c r="G677" s="146"/>
      <c r="H677" s="146"/>
      <c r="I677" s="146"/>
      <c r="J677" s="146"/>
      <c r="K677" s="146"/>
      <c r="L677" s="146"/>
      <c r="M677" s="146"/>
      <c r="N677" s="146"/>
      <c r="O677" s="146"/>
      <c r="P677" s="146"/>
      <c r="Q677" s="146"/>
      <c r="R677" s="146"/>
      <c r="S677" s="146"/>
      <c r="T677" s="146"/>
      <c r="U677" s="146"/>
      <c r="V677" s="146"/>
      <c r="W677" s="146"/>
      <c r="X677" s="146"/>
      <c r="Y677" s="146"/>
    </row>
    <row r="678" spans="2:25" s="145" customFormat="1" x14ac:dyDescent="0.25">
      <c r="B678" s="146"/>
      <c r="C678" s="146"/>
      <c r="D678" s="146"/>
      <c r="E678" s="146"/>
      <c r="F678" s="146"/>
      <c r="G678" s="146"/>
      <c r="H678" s="146"/>
      <c r="I678" s="146"/>
      <c r="J678" s="146"/>
      <c r="K678" s="146"/>
      <c r="L678" s="146"/>
      <c r="M678" s="146"/>
      <c r="N678" s="146"/>
      <c r="O678" s="146"/>
      <c r="P678" s="146"/>
      <c r="Q678" s="146"/>
      <c r="R678" s="146"/>
      <c r="S678" s="146"/>
      <c r="T678" s="146"/>
      <c r="U678" s="146"/>
      <c r="V678" s="146"/>
      <c r="W678" s="146"/>
      <c r="X678" s="146"/>
      <c r="Y678" s="146"/>
    </row>
    <row r="679" spans="2:25" s="145" customFormat="1" x14ac:dyDescent="0.25">
      <c r="B679" s="146"/>
      <c r="C679" s="146"/>
      <c r="D679" s="146"/>
      <c r="E679" s="146"/>
      <c r="F679" s="146"/>
      <c r="G679" s="146"/>
      <c r="H679" s="146"/>
      <c r="I679" s="146"/>
      <c r="J679" s="146"/>
      <c r="K679" s="146"/>
      <c r="L679" s="146"/>
      <c r="M679" s="146"/>
      <c r="N679" s="146"/>
      <c r="O679" s="146"/>
      <c r="P679" s="146"/>
      <c r="Q679" s="146"/>
      <c r="R679" s="146"/>
      <c r="S679" s="146"/>
      <c r="T679" s="146"/>
      <c r="U679" s="146"/>
      <c r="V679" s="146"/>
      <c r="W679" s="146"/>
      <c r="X679" s="146"/>
      <c r="Y679" s="146"/>
    </row>
    <row r="680" spans="2:25" s="145" customFormat="1" x14ac:dyDescent="0.25">
      <c r="B680" s="146"/>
      <c r="C680" s="146"/>
      <c r="D680" s="146"/>
      <c r="E680" s="146"/>
      <c r="F680" s="146"/>
      <c r="G680" s="146"/>
      <c r="H680" s="146"/>
      <c r="I680" s="146"/>
      <c r="J680" s="146"/>
      <c r="K680" s="146"/>
      <c r="L680" s="146"/>
      <c r="M680" s="146"/>
      <c r="N680" s="146"/>
      <c r="O680" s="146"/>
      <c r="P680" s="146"/>
      <c r="Q680" s="146"/>
      <c r="R680" s="146"/>
      <c r="S680" s="146"/>
      <c r="T680" s="146"/>
      <c r="U680" s="146"/>
      <c r="V680" s="146"/>
      <c r="W680" s="146"/>
      <c r="X680" s="146"/>
      <c r="Y680" s="146"/>
    </row>
    <row r="681" spans="2:25" s="145" customFormat="1" x14ac:dyDescent="0.25">
      <c r="B681" s="146"/>
      <c r="C681" s="146"/>
      <c r="D681" s="146"/>
      <c r="E681" s="146"/>
      <c r="F681" s="146"/>
      <c r="G681" s="146"/>
      <c r="H681" s="146"/>
      <c r="I681" s="146"/>
      <c r="J681" s="146"/>
      <c r="K681" s="146"/>
      <c r="L681" s="146"/>
      <c r="M681" s="146"/>
      <c r="N681" s="146"/>
      <c r="O681" s="146"/>
      <c r="P681" s="146"/>
      <c r="Q681" s="146"/>
      <c r="R681" s="146"/>
      <c r="S681" s="146"/>
      <c r="T681" s="146"/>
      <c r="U681" s="146"/>
      <c r="V681" s="146"/>
      <c r="W681" s="146"/>
      <c r="X681" s="146"/>
      <c r="Y681" s="146"/>
    </row>
    <row r="682" spans="2:25" s="145" customFormat="1" x14ac:dyDescent="0.25">
      <c r="B682" s="146"/>
      <c r="C682" s="146"/>
      <c r="D682" s="146"/>
      <c r="E682" s="146"/>
      <c r="F682" s="146"/>
      <c r="G682" s="146"/>
      <c r="H682" s="146"/>
      <c r="I682" s="146"/>
      <c r="J682" s="146"/>
      <c r="K682" s="146"/>
      <c r="L682" s="146"/>
      <c r="M682" s="146"/>
      <c r="N682" s="146"/>
      <c r="O682" s="146"/>
      <c r="P682" s="146"/>
      <c r="Q682" s="146"/>
      <c r="R682" s="146"/>
      <c r="S682" s="146"/>
      <c r="T682" s="146"/>
      <c r="U682" s="146"/>
      <c r="V682" s="146"/>
      <c r="W682" s="146"/>
      <c r="X682" s="146"/>
      <c r="Y682" s="146"/>
    </row>
    <row r="683" spans="2:25" s="145" customFormat="1" x14ac:dyDescent="0.25">
      <c r="B683" s="146"/>
      <c r="C683" s="146"/>
      <c r="D683" s="146"/>
      <c r="E683" s="146"/>
      <c r="F683" s="146"/>
      <c r="G683" s="146"/>
      <c r="H683" s="146"/>
      <c r="I683" s="146"/>
      <c r="J683" s="146"/>
      <c r="K683" s="146"/>
      <c r="L683" s="146"/>
      <c r="M683" s="146"/>
      <c r="N683" s="146"/>
      <c r="O683" s="146"/>
      <c r="P683" s="146"/>
      <c r="Q683" s="146"/>
      <c r="R683" s="146"/>
      <c r="S683" s="146"/>
      <c r="T683" s="146"/>
      <c r="U683" s="146"/>
      <c r="V683" s="146"/>
      <c r="W683" s="146"/>
      <c r="X683" s="146"/>
      <c r="Y683" s="146"/>
    </row>
    <row r="684" spans="2:25" s="145" customFormat="1" x14ac:dyDescent="0.25">
      <c r="B684" s="146"/>
      <c r="C684" s="146"/>
      <c r="D684" s="146"/>
      <c r="E684" s="146"/>
      <c r="F684" s="146"/>
      <c r="G684" s="146"/>
      <c r="H684" s="146"/>
      <c r="I684" s="146"/>
      <c r="J684" s="146"/>
      <c r="K684" s="146"/>
      <c r="L684" s="146"/>
      <c r="M684" s="146"/>
      <c r="N684" s="146"/>
      <c r="O684" s="146"/>
      <c r="P684" s="146"/>
      <c r="Q684" s="146"/>
      <c r="R684" s="146"/>
      <c r="S684" s="146"/>
      <c r="T684" s="146"/>
      <c r="U684" s="146"/>
      <c r="V684" s="146"/>
      <c r="W684" s="146"/>
      <c r="X684" s="146"/>
      <c r="Y684" s="146"/>
    </row>
    <row r="685" spans="2:25" s="145" customFormat="1" x14ac:dyDescent="0.25">
      <c r="B685" s="146"/>
      <c r="C685" s="146"/>
      <c r="D685" s="146"/>
      <c r="E685" s="146"/>
      <c r="F685" s="146"/>
      <c r="G685" s="146"/>
      <c r="H685" s="146"/>
      <c r="I685" s="146"/>
      <c r="J685" s="146"/>
      <c r="K685" s="146"/>
      <c r="L685" s="146"/>
      <c r="M685" s="146"/>
      <c r="N685" s="146"/>
      <c r="O685" s="146"/>
      <c r="P685" s="146"/>
      <c r="Q685" s="146"/>
      <c r="R685" s="146"/>
      <c r="S685" s="146"/>
      <c r="T685" s="146"/>
      <c r="U685" s="146"/>
      <c r="V685" s="146"/>
      <c r="W685" s="146"/>
      <c r="X685" s="146"/>
      <c r="Y685" s="146"/>
    </row>
    <row r="686" spans="2:25" s="145" customFormat="1" x14ac:dyDescent="0.25">
      <c r="B686" s="146"/>
      <c r="C686" s="146"/>
      <c r="D686" s="146"/>
      <c r="E686" s="146"/>
      <c r="F686" s="146"/>
      <c r="G686" s="146"/>
      <c r="H686" s="146"/>
      <c r="I686" s="146"/>
      <c r="J686" s="146"/>
      <c r="K686" s="146"/>
      <c r="L686" s="146"/>
      <c r="M686" s="146"/>
      <c r="N686" s="146"/>
      <c r="O686" s="146"/>
      <c r="P686" s="146"/>
      <c r="Q686" s="146"/>
      <c r="R686" s="146"/>
      <c r="S686" s="146"/>
      <c r="T686" s="146"/>
      <c r="U686" s="146"/>
      <c r="V686" s="146"/>
      <c r="W686" s="146"/>
      <c r="X686" s="146"/>
      <c r="Y686" s="146"/>
    </row>
    <row r="687" spans="2:25" s="145" customFormat="1" x14ac:dyDescent="0.25">
      <c r="B687" s="146"/>
      <c r="C687" s="146"/>
      <c r="D687" s="146"/>
      <c r="E687" s="146"/>
      <c r="F687" s="146"/>
      <c r="G687" s="146"/>
      <c r="H687" s="146"/>
      <c r="I687" s="146"/>
      <c r="J687" s="146"/>
      <c r="K687" s="146"/>
      <c r="L687" s="146"/>
      <c r="M687" s="146"/>
      <c r="N687" s="146"/>
      <c r="O687" s="146"/>
      <c r="P687" s="146"/>
      <c r="Q687" s="146"/>
      <c r="R687" s="146"/>
      <c r="S687" s="146"/>
      <c r="T687" s="146"/>
      <c r="U687" s="146"/>
      <c r="V687" s="146"/>
      <c r="W687" s="146"/>
      <c r="X687" s="146"/>
      <c r="Y687" s="146"/>
    </row>
    <row r="688" spans="2:25" s="145" customFormat="1" x14ac:dyDescent="0.25">
      <c r="B688" s="146"/>
      <c r="C688" s="146"/>
      <c r="D688" s="146"/>
      <c r="E688" s="146"/>
      <c r="F688" s="146"/>
      <c r="G688" s="146"/>
      <c r="H688" s="146"/>
      <c r="I688" s="146"/>
      <c r="J688" s="146"/>
      <c r="K688" s="146"/>
      <c r="L688" s="146"/>
      <c r="M688" s="146"/>
      <c r="N688" s="146"/>
      <c r="O688" s="146"/>
      <c r="P688" s="146"/>
      <c r="Q688" s="146"/>
      <c r="R688" s="146"/>
      <c r="S688" s="146"/>
      <c r="T688" s="146"/>
      <c r="U688" s="146"/>
      <c r="V688" s="146"/>
      <c r="W688" s="146"/>
      <c r="X688" s="146"/>
      <c r="Y688" s="146"/>
    </row>
    <row r="689" spans="2:25" s="145" customFormat="1" x14ac:dyDescent="0.25">
      <c r="B689" s="146"/>
      <c r="C689" s="146"/>
      <c r="D689" s="146"/>
      <c r="E689" s="146"/>
      <c r="F689" s="146"/>
      <c r="G689" s="146"/>
      <c r="H689" s="146"/>
      <c r="I689" s="146"/>
      <c r="J689" s="146"/>
      <c r="K689" s="146"/>
      <c r="L689" s="146"/>
      <c r="M689" s="146"/>
      <c r="N689" s="146"/>
      <c r="O689" s="146"/>
      <c r="P689" s="146"/>
      <c r="Q689" s="146"/>
      <c r="R689" s="146"/>
      <c r="S689" s="146"/>
      <c r="T689" s="146"/>
      <c r="U689" s="146"/>
      <c r="V689" s="146"/>
      <c r="W689" s="146"/>
      <c r="X689" s="146"/>
      <c r="Y689" s="146"/>
    </row>
    <row r="690" spans="2:25" s="145" customFormat="1" x14ac:dyDescent="0.25">
      <c r="B690" s="146"/>
      <c r="C690" s="146"/>
      <c r="D690" s="146"/>
      <c r="E690" s="146"/>
      <c r="F690" s="146"/>
      <c r="G690" s="146"/>
      <c r="H690" s="146"/>
      <c r="I690" s="146"/>
      <c r="J690" s="146"/>
      <c r="K690" s="146"/>
      <c r="L690" s="146"/>
      <c r="M690" s="146"/>
      <c r="N690" s="146"/>
      <c r="O690" s="146"/>
      <c r="P690" s="146"/>
      <c r="Q690" s="146"/>
      <c r="R690" s="146"/>
      <c r="S690" s="146"/>
      <c r="T690" s="146"/>
      <c r="U690" s="146"/>
      <c r="V690" s="146"/>
      <c r="W690" s="146"/>
      <c r="X690" s="146"/>
      <c r="Y690" s="146"/>
    </row>
    <row r="691" spans="2:25" s="145" customFormat="1" x14ac:dyDescent="0.25">
      <c r="B691" s="146"/>
      <c r="C691" s="146"/>
      <c r="D691" s="146"/>
      <c r="E691" s="146"/>
      <c r="F691" s="146"/>
      <c r="G691" s="146"/>
      <c r="H691" s="146"/>
      <c r="I691" s="146"/>
      <c r="J691" s="146"/>
      <c r="K691" s="146"/>
      <c r="L691" s="146"/>
      <c r="M691" s="146"/>
      <c r="N691" s="146"/>
      <c r="O691" s="146"/>
      <c r="P691" s="146"/>
      <c r="Q691" s="146"/>
      <c r="R691" s="146"/>
      <c r="S691" s="146"/>
      <c r="T691" s="146"/>
      <c r="U691" s="146"/>
      <c r="V691" s="146"/>
      <c r="W691" s="146"/>
      <c r="X691" s="146"/>
      <c r="Y691" s="146"/>
    </row>
    <row r="692" spans="2:25" s="145" customFormat="1" x14ac:dyDescent="0.25">
      <c r="B692" s="146"/>
      <c r="C692" s="146"/>
      <c r="D692" s="146"/>
      <c r="E692" s="146"/>
      <c r="F692" s="146"/>
      <c r="G692" s="146"/>
      <c r="H692" s="146"/>
      <c r="I692" s="146"/>
      <c r="J692" s="146"/>
      <c r="K692" s="146"/>
      <c r="L692" s="146"/>
      <c r="M692" s="146"/>
      <c r="N692" s="146"/>
      <c r="O692" s="146"/>
      <c r="P692" s="146"/>
      <c r="Q692" s="146"/>
      <c r="R692" s="146"/>
      <c r="S692" s="146"/>
      <c r="T692" s="146"/>
      <c r="U692" s="146"/>
      <c r="V692" s="146"/>
      <c r="W692" s="146"/>
      <c r="X692" s="146"/>
      <c r="Y692" s="146"/>
    </row>
    <row r="693" spans="2:25" s="145" customFormat="1" x14ac:dyDescent="0.25">
      <c r="B693" s="146"/>
      <c r="C693" s="146"/>
      <c r="D693" s="146"/>
      <c r="E693" s="146"/>
      <c r="F693" s="146"/>
      <c r="G693" s="146"/>
      <c r="H693" s="146"/>
      <c r="I693" s="146"/>
      <c r="J693" s="146"/>
      <c r="K693" s="146"/>
      <c r="L693" s="146"/>
      <c r="M693" s="146"/>
      <c r="N693" s="146"/>
      <c r="O693" s="146"/>
      <c r="P693" s="146"/>
      <c r="Q693" s="146"/>
      <c r="R693" s="146"/>
      <c r="S693" s="146"/>
      <c r="T693" s="146"/>
      <c r="U693" s="146"/>
      <c r="V693" s="146"/>
      <c r="W693" s="146"/>
      <c r="X693" s="146"/>
      <c r="Y693" s="146"/>
    </row>
    <row r="694" spans="2:25" s="145" customFormat="1" x14ac:dyDescent="0.25">
      <c r="B694" s="146"/>
      <c r="C694" s="146"/>
      <c r="D694" s="146"/>
      <c r="E694" s="146"/>
      <c r="F694" s="146"/>
      <c r="G694" s="146"/>
      <c r="H694" s="146"/>
      <c r="I694" s="146"/>
      <c r="J694" s="146"/>
      <c r="K694" s="146"/>
      <c r="L694" s="146"/>
      <c r="M694" s="146"/>
      <c r="N694" s="146"/>
      <c r="O694" s="146"/>
      <c r="P694" s="146"/>
      <c r="Q694" s="146"/>
      <c r="R694" s="146"/>
      <c r="S694" s="146"/>
      <c r="T694" s="146"/>
      <c r="U694" s="146"/>
      <c r="V694" s="146"/>
      <c r="W694" s="146"/>
      <c r="X694" s="146"/>
      <c r="Y694" s="146"/>
    </row>
    <row r="695" spans="2:25" s="145" customFormat="1" x14ac:dyDescent="0.25">
      <c r="B695" s="146"/>
      <c r="C695" s="146"/>
      <c r="D695" s="146"/>
      <c r="E695" s="146"/>
      <c r="F695" s="146"/>
      <c r="G695" s="146"/>
      <c r="H695" s="146"/>
      <c r="I695" s="146"/>
      <c r="J695" s="146"/>
      <c r="K695" s="146"/>
      <c r="L695" s="146"/>
      <c r="M695" s="146"/>
      <c r="N695" s="146"/>
      <c r="O695" s="146"/>
      <c r="P695" s="146"/>
      <c r="Q695" s="146"/>
      <c r="R695" s="146"/>
      <c r="S695" s="146"/>
      <c r="T695" s="146"/>
      <c r="U695" s="146"/>
      <c r="V695" s="146"/>
      <c r="W695" s="146"/>
      <c r="X695" s="146"/>
      <c r="Y695" s="146"/>
    </row>
    <row r="696" spans="2:25" s="145" customFormat="1" x14ac:dyDescent="0.25">
      <c r="B696" s="146"/>
      <c r="C696" s="146"/>
      <c r="D696" s="146"/>
      <c r="E696" s="146"/>
      <c r="F696" s="146"/>
      <c r="G696" s="146"/>
      <c r="H696" s="146"/>
      <c r="I696" s="146"/>
      <c r="J696" s="146"/>
      <c r="K696" s="146"/>
      <c r="L696" s="146"/>
      <c r="M696" s="146"/>
      <c r="N696" s="146"/>
      <c r="O696" s="146"/>
      <c r="P696" s="146"/>
      <c r="Q696" s="146"/>
      <c r="R696" s="146"/>
      <c r="S696" s="146"/>
      <c r="T696" s="146"/>
      <c r="U696" s="146"/>
      <c r="V696" s="146"/>
      <c r="W696" s="146"/>
      <c r="X696" s="146"/>
      <c r="Y696" s="146"/>
    </row>
    <row r="697" spans="2:25" s="145" customFormat="1" x14ac:dyDescent="0.25">
      <c r="B697" s="146"/>
      <c r="C697" s="146"/>
      <c r="D697" s="146"/>
      <c r="E697" s="146"/>
      <c r="F697" s="146"/>
      <c r="G697" s="146"/>
      <c r="H697" s="146"/>
      <c r="I697" s="146"/>
      <c r="J697" s="146"/>
      <c r="K697" s="146"/>
      <c r="L697" s="146"/>
      <c r="M697" s="146"/>
      <c r="N697" s="146"/>
      <c r="O697" s="146"/>
      <c r="P697" s="146"/>
      <c r="Q697" s="146"/>
      <c r="R697" s="146"/>
      <c r="S697" s="146"/>
      <c r="T697" s="146"/>
      <c r="U697" s="146"/>
      <c r="V697" s="146"/>
      <c r="W697" s="146"/>
      <c r="X697" s="146"/>
      <c r="Y697" s="146"/>
    </row>
    <row r="698" spans="2:25" s="145" customFormat="1" x14ac:dyDescent="0.25">
      <c r="B698" s="146"/>
      <c r="C698" s="146"/>
      <c r="D698" s="146"/>
      <c r="E698" s="146"/>
      <c r="F698" s="146"/>
      <c r="G698" s="146"/>
      <c r="H698" s="146"/>
      <c r="I698" s="146"/>
      <c r="J698" s="146"/>
      <c r="K698" s="146"/>
      <c r="L698" s="146"/>
      <c r="M698" s="146"/>
      <c r="N698" s="146"/>
      <c r="O698" s="146"/>
      <c r="P698" s="146"/>
      <c r="Q698" s="146"/>
      <c r="R698" s="146"/>
      <c r="S698" s="146"/>
      <c r="T698" s="146"/>
      <c r="U698" s="146"/>
      <c r="V698" s="146"/>
      <c r="W698" s="146"/>
      <c r="X698" s="146"/>
      <c r="Y698" s="146"/>
    </row>
    <row r="699" spans="2:25" s="145" customFormat="1" x14ac:dyDescent="0.25">
      <c r="B699" s="146"/>
      <c r="C699" s="146"/>
      <c r="D699" s="146"/>
      <c r="E699" s="146"/>
      <c r="F699" s="146"/>
      <c r="G699" s="146"/>
      <c r="H699" s="146"/>
      <c r="I699" s="146"/>
      <c r="J699" s="146"/>
      <c r="K699" s="146"/>
      <c r="L699" s="146"/>
      <c r="M699" s="146"/>
      <c r="N699" s="146"/>
      <c r="O699" s="146"/>
      <c r="P699" s="146"/>
      <c r="Q699" s="146"/>
      <c r="R699" s="146"/>
      <c r="S699" s="146"/>
      <c r="T699" s="146"/>
      <c r="U699" s="146"/>
      <c r="V699" s="146"/>
      <c r="W699" s="146"/>
      <c r="X699" s="146"/>
      <c r="Y699" s="146"/>
    </row>
    <row r="700" spans="2:25" s="145" customFormat="1" x14ac:dyDescent="0.25">
      <c r="B700" s="146"/>
      <c r="C700" s="146"/>
      <c r="D700" s="146"/>
      <c r="E700" s="146"/>
      <c r="F700" s="146"/>
      <c r="G700" s="146"/>
      <c r="H700" s="146"/>
      <c r="I700" s="146"/>
      <c r="J700" s="146"/>
      <c r="K700" s="146"/>
      <c r="L700" s="146"/>
      <c r="M700" s="146"/>
      <c r="N700" s="146"/>
      <c r="O700" s="146"/>
      <c r="P700" s="146"/>
      <c r="Q700" s="146"/>
      <c r="R700" s="146"/>
      <c r="S700" s="146"/>
      <c r="T700" s="146"/>
      <c r="U700" s="146"/>
      <c r="V700" s="146"/>
      <c r="W700" s="146"/>
      <c r="X700" s="146"/>
      <c r="Y700" s="146"/>
    </row>
    <row r="701" spans="2:25" s="145" customFormat="1" x14ac:dyDescent="0.25">
      <c r="B701" s="146"/>
      <c r="C701" s="146"/>
      <c r="D701" s="146"/>
      <c r="E701" s="146"/>
      <c r="F701" s="146"/>
      <c r="G701" s="146"/>
      <c r="H701" s="146"/>
      <c r="I701" s="146"/>
      <c r="J701" s="146"/>
      <c r="K701" s="146"/>
      <c r="L701" s="146"/>
      <c r="M701" s="146"/>
      <c r="N701" s="146"/>
      <c r="O701" s="146"/>
      <c r="P701" s="146"/>
      <c r="Q701" s="146"/>
      <c r="R701" s="146"/>
      <c r="S701" s="146"/>
      <c r="T701" s="146"/>
      <c r="U701" s="146"/>
      <c r="V701" s="146"/>
      <c r="W701" s="146"/>
      <c r="X701" s="146"/>
      <c r="Y701" s="146"/>
    </row>
    <row r="702" spans="2:25" s="145" customFormat="1" x14ac:dyDescent="0.25">
      <c r="B702" s="146"/>
      <c r="C702" s="146"/>
      <c r="D702" s="146"/>
      <c r="E702" s="146"/>
      <c r="F702" s="146"/>
      <c r="G702" s="146"/>
      <c r="H702" s="146"/>
      <c r="I702" s="146"/>
      <c r="J702" s="146"/>
      <c r="K702" s="146"/>
      <c r="L702" s="146"/>
      <c r="M702" s="146"/>
      <c r="N702" s="146"/>
      <c r="O702" s="146"/>
      <c r="P702" s="146"/>
      <c r="Q702" s="146"/>
      <c r="R702" s="146"/>
      <c r="S702" s="146"/>
      <c r="T702" s="146"/>
      <c r="U702" s="146"/>
      <c r="V702" s="146"/>
      <c r="W702" s="146"/>
      <c r="X702" s="146"/>
      <c r="Y702" s="146"/>
    </row>
    <row r="703" spans="2:25" s="145" customFormat="1" x14ac:dyDescent="0.25">
      <c r="B703" s="146"/>
      <c r="C703" s="146"/>
      <c r="D703" s="146"/>
      <c r="E703" s="146"/>
      <c r="F703" s="146"/>
      <c r="G703" s="146"/>
      <c r="H703" s="146"/>
      <c r="I703" s="146"/>
      <c r="J703" s="146"/>
      <c r="K703" s="146"/>
      <c r="L703" s="146"/>
      <c r="M703" s="146"/>
      <c r="N703" s="146"/>
      <c r="O703" s="146"/>
      <c r="P703" s="146"/>
      <c r="Q703" s="146"/>
      <c r="R703" s="146"/>
      <c r="S703" s="146"/>
      <c r="T703" s="146"/>
      <c r="U703" s="146"/>
      <c r="V703" s="146"/>
      <c r="W703" s="146"/>
      <c r="X703" s="146"/>
      <c r="Y703" s="146"/>
    </row>
    <row r="704" spans="2:25" s="145" customFormat="1" x14ac:dyDescent="0.25">
      <c r="B704" s="146"/>
      <c r="C704" s="146"/>
      <c r="D704" s="146"/>
      <c r="E704" s="146"/>
      <c r="F704" s="146"/>
      <c r="G704" s="146"/>
      <c r="H704" s="146"/>
      <c r="I704" s="146"/>
      <c r="J704" s="146"/>
      <c r="K704" s="146"/>
      <c r="L704" s="146"/>
      <c r="M704" s="146"/>
      <c r="N704" s="146"/>
      <c r="O704" s="146"/>
      <c r="P704" s="146"/>
      <c r="Q704" s="146"/>
      <c r="R704" s="146"/>
      <c r="S704" s="146"/>
      <c r="T704" s="146"/>
      <c r="U704" s="146"/>
      <c r="V704" s="146"/>
      <c r="W704" s="146"/>
      <c r="X704" s="146"/>
      <c r="Y704" s="146"/>
    </row>
    <row r="705" spans="2:25" s="145" customFormat="1" x14ac:dyDescent="0.25">
      <c r="B705" s="146"/>
      <c r="C705" s="146"/>
      <c r="D705" s="146"/>
      <c r="E705" s="146"/>
      <c r="F705" s="146"/>
      <c r="G705" s="146"/>
      <c r="H705" s="146"/>
      <c r="I705" s="146"/>
      <c r="J705" s="146"/>
      <c r="K705" s="146"/>
      <c r="L705" s="146"/>
      <c r="M705" s="146"/>
      <c r="N705" s="146"/>
      <c r="O705" s="146"/>
      <c r="P705" s="146"/>
      <c r="Q705" s="146"/>
      <c r="R705" s="146"/>
      <c r="S705" s="146"/>
      <c r="T705" s="146"/>
      <c r="U705" s="146"/>
      <c r="V705" s="146"/>
      <c r="W705" s="146"/>
      <c r="X705" s="146"/>
      <c r="Y705" s="146"/>
    </row>
    <row r="706" spans="2:25" s="145" customFormat="1" x14ac:dyDescent="0.25">
      <c r="B706" s="146"/>
      <c r="C706" s="146"/>
      <c r="D706" s="146"/>
      <c r="E706" s="146"/>
      <c r="F706" s="146"/>
      <c r="G706" s="146"/>
      <c r="H706" s="146"/>
      <c r="I706" s="146"/>
      <c r="J706" s="146"/>
      <c r="K706" s="146"/>
      <c r="L706" s="146"/>
      <c r="M706" s="146"/>
      <c r="N706" s="146"/>
      <c r="O706" s="146"/>
      <c r="P706" s="146"/>
      <c r="Q706" s="146"/>
      <c r="R706" s="146"/>
      <c r="S706" s="146"/>
      <c r="T706" s="146"/>
      <c r="U706" s="146"/>
      <c r="V706" s="146"/>
      <c r="W706" s="146"/>
      <c r="X706" s="146"/>
      <c r="Y706" s="146"/>
    </row>
    <row r="707" spans="2:25" s="145" customFormat="1" x14ac:dyDescent="0.25">
      <c r="B707" s="146"/>
      <c r="C707" s="146"/>
      <c r="D707" s="146"/>
      <c r="E707" s="146"/>
      <c r="F707" s="146"/>
      <c r="G707" s="146"/>
      <c r="H707" s="146"/>
      <c r="I707" s="146"/>
      <c r="J707" s="146"/>
      <c r="K707" s="146"/>
      <c r="L707" s="146"/>
      <c r="M707" s="146"/>
      <c r="N707" s="146"/>
      <c r="O707" s="146"/>
      <c r="P707" s="146"/>
      <c r="Q707" s="146"/>
      <c r="R707" s="146"/>
      <c r="S707" s="146"/>
      <c r="T707" s="146"/>
      <c r="U707" s="146"/>
      <c r="V707" s="146"/>
      <c r="W707" s="146"/>
      <c r="X707" s="146"/>
      <c r="Y707" s="146"/>
    </row>
    <row r="708" spans="2:25" s="145" customFormat="1" x14ac:dyDescent="0.25">
      <c r="B708" s="146"/>
      <c r="C708" s="146"/>
      <c r="D708" s="146"/>
      <c r="E708" s="146"/>
      <c r="F708" s="146"/>
      <c r="G708" s="146"/>
      <c r="H708" s="146"/>
      <c r="I708" s="146"/>
      <c r="J708" s="146"/>
      <c r="K708" s="146"/>
      <c r="L708" s="146"/>
      <c r="M708" s="146"/>
      <c r="N708" s="146"/>
      <c r="O708" s="146"/>
      <c r="P708" s="146"/>
      <c r="Q708" s="146"/>
      <c r="R708" s="146"/>
      <c r="S708" s="146"/>
      <c r="T708" s="146"/>
      <c r="U708" s="146"/>
      <c r="V708" s="146"/>
      <c r="W708" s="146"/>
      <c r="X708" s="146"/>
      <c r="Y708" s="146"/>
    </row>
    <row r="709" spans="2:25" s="145" customFormat="1" x14ac:dyDescent="0.25">
      <c r="B709" s="146"/>
      <c r="C709" s="146"/>
      <c r="D709" s="146"/>
      <c r="E709" s="146"/>
      <c r="F709" s="146"/>
      <c r="G709" s="146"/>
      <c r="H709" s="146"/>
      <c r="I709" s="146"/>
      <c r="J709" s="146"/>
      <c r="K709" s="146"/>
      <c r="L709" s="146"/>
      <c r="M709" s="146"/>
      <c r="N709" s="146"/>
      <c r="O709" s="146"/>
      <c r="P709" s="146"/>
      <c r="Q709" s="146"/>
      <c r="R709" s="146"/>
      <c r="S709" s="146"/>
      <c r="T709" s="146"/>
      <c r="U709" s="146"/>
      <c r="V709" s="146"/>
      <c r="W709" s="146"/>
      <c r="X709" s="146"/>
      <c r="Y709" s="146"/>
    </row>
    <row r="710" spans="2:25" s="145" customFormat="1" x14ac:dyDescent="0.25">
      <c r="B710" s="146"/>
      <c r="C710" s="146"/>
      <c r="D710" s="146"/>
      <c r="E710" s="146"/>
      <c r="F710" s="146"/>
      <c r="G710" s="146"/>
      <c r="H710" s="146"/>
      <c r="I710" s="146"/>
      <c r="J710" s="146"/>
      <c r="K710" s="146"/>
      <c r="L710" s="146"/>
      <c r="M710" s="146"/>
      <c r="N710" s="146"/>
      <c r="O710" s="146"/>
      <c r="P710" s="146"/>
      <c r="Q710" s="146"/>
      <c r="R710" s="146"/>
      <c r="S710" s="146"/>
      <c r="T710" s="146"/>
      <c r="U710" s="146"/>
      <c r="V710" s="146"/>
      <c r="W710" s="146"/>
      <c r="X710" s="146"/>
      <c r="Y710" s="146"/>
    </row>
    <row r="711" spans="2:25" s="145" customFormat="1" x14ac:dyDescent="0.25">
      <c r="B711" s="146"/>
      <c r="C711" s="146"/>
      <c r="D711" s="146"/>
      <c r="E711" s="146"/>
      <c r="F711" s="146"/>
      <c r="G711" s="146"/>
      <c r="H711" s="146"/>
      <c r="I711" s="146"/>
      <c r="J711" s="146"/>
      <c r="K711" s="146"/>
      <c r="L711" s="146"/>
      <c r="M711" s="146"/>
      <c r="N711" s="146"/>
      <c r="O711" s="146"/>
      <c r="P711" s="146"/>
      <c r="Q711" s="146"/>
      <c r="R711" s="146"/>
      <c r="S711" s="146"/>
      <c r="T711" s="146"/>
      <c r="U711" s="146"/>
      <c r="V711" s="146"/>
      <c r="W711" s="146"/>
      <c r="X711" s="146"/>
      <c r="Y711" s="146"/>
    </row>
    <row r="712" spans="2:25" s="145" customFormat="1" x14ac:dyDescent="0.25">
      <c r="B712" s="146"/>
      <c r="C712" s="146"/>
      <c r="D712" s="146"/>
      <c r="E712" s="146"/>
      <c r="F712" s="146"/>
      <c r="G712" s="146"/>
      <c r="H712" s="146"/>
      <c r="I712" s="146"/>
      <c r="J712" s="146"/>
      <c r="K712" s="146"/>
      <c r="L712" s="146"/>
      <c r="M712" s="146"/>
      <c r="N712" s="146"/>
      <c r="O712" s="146"/>
      <c r="P712" s="146"/>
      <c r="Q712" s="146"/>
      <c r="R712" s="146"/>
      <c r="S712" s="146"/>
      <c r="T712" s="146"/>
      <c r="U712" s="146"/>
      <c r="V712" s="146"/>
      <c r="W712" s="146"/>
      <c r="X712" s="146"/>
      <c r="Y712" s="146"/>
    </row>
    <row r="713" spans="2:25" s="145" customFormat="1" x14ac:dyDescent="0.25">
      <c r="B713" s="146"/>
      <c r="C713" s="146"/>
      <c r="D713" s="146"/>
      <c r="E713" s="146"/>
      <c r="F713" s="146"/>
      <c r="G713" s="146"/>
      <c r="H713" s="146"/>
      <c r="I713" s="146"/>
      <c r="J713" s="146"/>
      <c r="K713" s="146"/>
      <c r="L713" s="146"/>
      <c r="M713" s="146"/>
      <c r="N713" s="146"/>
      <c r="O713" s="146"/>
      <c r="P713" s="146"/>
      <c r="Q713" s="146"/>
      <c r="R713" s="146"/>
      <c r="S713" s="146"/>
      <c r="T713" s="146"/>
      <c r="U713" s="146"/>
      <c r="V713" s="146"/>
      <c r="W713" s="146"/>
      <c r="X713" s="146"/>
      <c r="Y713" s="146"/>
    </row>
    <row r="714" spans="2:25" s="145" customFormat="1" x14ac:dyDescent="0.25">
      <c r="B714" s="146"/>
      <c r="C714" s="146"/>
      <c r="D714" s="146"/>
      <c r="E714" s="146"/>
      <c r="F714" s="146"/>
      <c r="G714" s="146"/>
      <c r="H714" s="146"/>
      <c r="I714" s="146"/>
      <c r="J714" s="146"/>
      <c r="K714" s="146"/>
      <c r="L714" s="146"/>
      <c r="M714" s="146"/>
      <c r="N714" s="146"/>
      <c r="O714" s="146"/>
      <c r="P714" s="146"/>
      <c r="Q714" s="146"/>
      <c r="R714" s="146"/>
      <c r="S714" s="146"/>
      <c r="T714" s="146"/>
      <c r="U714" s="146"/>
      <c r="V714" s="146"/>
      <c r="W714" s="146"/>
      <c r="X714" s="146"/>
      <c r="Y714" s="146"/>
    </row>
    <row r="715" spans="2:25" s="145" customFormat="1" x14ac:dyDescent="0.25">
      <c r="B715" s="146"/>
      <c r="C715" s="146"/>
      <c r="D715" s="146"/>
      <c r="E715" s="146"/>
      <c r="F715" s="146"/>
      <c r="G715" s="146"/>
      <c r="H715" s="146"/>
      <c r="I715" s="146"/>
      <c r="J715" s="146"/>
      <c r="K715" s="146"/>
      <c r="L715" s="146"/>
      <c r="M715" s="146"/>
      <c r="N715" s="146"/>
      <c r="O715" s="146"/>
      <c r="P715" s="146"/>
      <c r="Q715" s="146"/>
      <c r="R715" s="146"/>
      <c r="S715" s="146"/>
      <c r="T715" s="146"/>
      <c r="U715" s="146"/>
      <c r="V715" s="146"/>
      <c r="W715" s="146"/>
      <c r="X715" s="146"/>
      <c r="Y715" s="146"/>
    </row>
    <row r="716" spans="2:25" s="145" customFormat="1" x14ac:dyDescent="0.25">
      <c r="B716" s="146"/>
      <c r="C716" s="146"/>
      <c r="D716" s="146"/>
      <c r="E716" s="146"/>
      <c r="F716" s="146"/>
      <c r="G716" s="146"/>
      <c r="H716" s="146"/>
      <c r="I716" s="146"/>
      <c r="J716" s="146"/>
      <c r="K716" s="146"/>
      <c r="L716" s="146"/>
      <c r="M716" s="146"/>
      <c r="N716" s="146"/>
      <c r="O716" s="146"/>
      <c r="P716" s="146"/>
      <c r="Q716" s="146"/>
      <c r="R716" s="146"/>
      <c r="S716" s="146"/>
      <c r="T716" s="146"/>
      <c r="U716" s="146"/>
      <c r="V716" s="146"/>
      <c r="W716" s="146"/>
      <c r="X716" s="146"/>
      <c r="Y716" s="146"/>
    </row>
    <row r="717" spans="2:25" s="145" customFormat="1" x14ac:dyDescent="0.25">
      <c r="B717" s="146"/>
      <c r="C717" s="146"/>
      <c r="D717" s="146"/>
      <c r="E717" s="146"/>
      <c r="F717" s="146"/>
      <c r="G717" s="146"/>
      <c r="H717" s="146"/>
      <c r="I717" s="146"/>
      <c r="J717" s="146"/>
      <c r="K717" s="146"/>
      <c r="L717" s="146"/>
      <c r="M717" s="146"/>
      <c r="N717" s="146"/>
      <c r="O717" s="146"/>
      <c r="P717" s="146"/>
      <c r="Q717" s="146"/>
      <c r="R717" s="146"/>
      <c r="S717" s="146"/>
      <c r="T717" s="146"/>
      <c r="U717" s="146"/>
      <c r="V717" s="146"/>
      <c r="W717" s="146"/>
      <c r="X717" s="146"/>
      <c r="Y717" s="146"/>
    </row>
    <row r="718" spans="2:25" s="145" customFormat="1" x14ac:dyDescent="0.25">
      <c r="B718" s="146"/>
      <c r="C718" s="146"/>
      <c r="D718" s="146"/>
      <c r="E718" s="146"/>
      <c r="F718" s="146"/>
      <c r="G718" s="146"/>
      <c r="H718" s="146"/>
      <c r="I718" s="146"/>
      <c r="J718" s="146"/>
      <c r="K718" s="146"/>
      <c r="L718" s="146"/>
      <c r="M718" s="146"/>
      <c r="N718" s="146"/>
      <c r="O718" s="146"/>
      <c r="P718" s="146"/>
      <c r="Q718" s="146"/>
      <c r="R718" s="146"/>
      <c r="S718" s="146"/>
      <c r="T718" s="146"/>
      <c r="U718" s="146"/>
      <c r="V718" s="146"/>
      <c r="W718" s="146"/>
      <c r="X718" s="146"/>
      <c r="Y718" s="146"/>
    </row>
    <row r="719" spans="2:25" s="145" customFormat="1" x14ac:dyDescent="0.25">
      <c r="B719" s="146"/>
      <c r="C719" s="146"/>
      <c r="D719" s="146"/>
      <c r="E719" s="146"/>
      <c r="F719" s="146"/>
      <c r="G719" s="146"/>
      <c r="H719" s="146"/>
      <c r="I719" s="146"/>
      <c r="J719" s="146"/>
      <c r="K719" s="146"/>
      <c r="L719" s="146"/>
      <c r="M719" s="146"/>
      <c r="N719" s="146"/>
      <c r="O719" s="146"/>
      <c r="P719" s="146"/>
      <c r="Q719" s="146"/>
      <c r="R719" s="146"/>
      <c r="S719" s="146"/>
      <c r="T719" s="146"/>
      <c r="U719" s="146"/>
      <c r="V719" s="146"/>
      <c r="W719" s="146"/>
      <c r="X719" s="146"/>
      <c r="Y719" s="146"/>
    </row>
    <row r="720" spans="2:25" s="145" customFormat="1" x14ac:dyDescent="0.25">
      <c r="B720" s="146"/>
      <c r="C720" s="146"/>
      <c r="D720" s="146"/>
      <c r="E720" s="146"/>
      <c r="F720" s="146"/>
      <c r="G720" s="146"/>
      <c r="H720" s="146"/>
      <c r="I720" s="146"/>
      <c r="J720" s="146"/>
      <c r="K720" s="146"/>
      <c r="L720" s="146"/>
      <c r="M720" s="146"/>
      <c r="N720" s="146"/>
      <c r="O720" s="146"/>
      <c r="P720" s="146"/>
      <c r="Q720" s="146"/>
      <c r="R720" s="146"/>
      <c r="S720" s="146"/>
      <c r="T720" s="146"/>
      <c r="U720" s="146"/>
      <c r="V720" s="146"/>
      <c r="W720" s="146"/>
      <c r="X720" s="146"/>
      <c r="Y720" s="146"/>
    </row>
    <row r="721" spans="2:25" s="145" customFormat="1" x14ac:dyDescent="0.25">
      <c r="B721" s="146"/>
      <c r="C721" s="146"/>
      <c r="D721" s="146"/>
      <c r="E721" s="146"/>
      <c r="F721" s="146"/>
      <c r="G721" s="146"/>
      <c r="H721" s="146"/>
      <c r="I721" s="146"/>
      <c r="J721" s="146"/>
      <c r="K721" s="146"/>
      <c r="L721" s="146"/>
      <c r="M721" s="146"/>
      <c r="N721" s="146"/>
      <c r="O721" s="146"/>
      <c r="P721" s="146"/>
      <c r="Q721" s="146"/>
      <c r="R721" s="146"/>
      <c r="S721" s="146"/>
      <c r="T721" s="146"/>
      <c r="U721" s="146"/>
      <c r="V721" s="146"/>
      <c r="W721" s="146"/>
      <c r="X721" s="146"/>
      <c r="Y721" s="146"/>
    </row>
    <row r="722" spans="2:25" s="145" customFormat="1" x14ac:dyDescent="0.25">
      <c r="B722" s="146"/>
      <c r="C722" s="146"/>
      <c r="D722" s="146"/>
      <c r="E722" s="146"/>
      <c r="F722" s="146"/>
      <c r="G722" s="146"/>
      <c r="H722" s="146"/>
      <c r="I722" s="146"/>
      <c r="J722" s="146"/>
      <c r="K722" s="146"/>
      <c r="L722" s="146"/>
      <c r="M722" s="146"/>
      <c r="N722" s="146"/>
      <c r="O722" s="146"/>
      <c r="P722" s="146"/>
      <c r="Q722" s="146"/>
      <c r="R722" s="146"/>
      <c r="S722" s="146"/>
      <c r="T722" s="146"/>
      <c r="U722" s="146"/>
      <c r="V722" s="146"/>
      <c r="W722" s="146"/>
      <c r="X722" s="146"/>
      <c r="Y722" s="146"/>
    </row>
    <row r="723" spans="2:25" s="145" customFormat="1" x14ac:dyDescent="0.25">
      <c r="B723" s="146"/>
      <c r="C723" s="146"/>
      <c r="D723" s="146"/>
      <c r="E723" s="146"/>
      <c r="F723" s="146"/>
      <c r="G723" s="146"/>
      <c r="H723" s="146"/>
      <c r="I723" s="146"/>
      <c r="J723" s="146"/>
      <c r="K723" s="146"/>
      <c r="L723" s="146"/>
      <c r="M723" s="146"/>
      <c r="N723" s="146"/>
      <c r="O723" s="146"/>
      <c r="P723" s="146"/>
      <c r="Q723" s="146"/>
      <c r="R723" s="146"/>
      <c r="S723" s="146"/>
      <c r="T723" s="146"/>
      <c r="U723" s="146"/>
      <c r="V723" s="146"/>
      <c r="W723" s="146"/>
      <c r="X723" s="146"/>
      <c r="Y723" s="146"/>
    </row>
    <row r="724" spans="2:25" s="145" customFormat="1" x14ac:dyDescent="0.25">
      <c r="B724" s="146"/>
      <c r="C724" s="146"/>
      <c r="D724" s="146"/>
      <c r="E724" s="146"/>
      <c r="F724" s="146"/>
      <c r="G724" s="146"/>
      <c r="H724" s="146"/>
      <c r="I724" s="146"/>
      <c r="J724" s="146"/>
      <c r="K724" s="146"/>
      <c r="L724" s="146"/>
      <c r="M724" s="146"/>
      <c r="N724" s="146"/>
      <c r="O724" s="146"/>
      <c r="P724" s="146"/>
      <c r="Q724" s="146"/>
      <c r="R724" s="146"/>
      <c r="S724" s="146"/>
      <c r="T724" s="146"/>
      <c r="U724" s="146"/>
      <c r="V724" s="146"/>
      <c r="W724" s="146"/>
      <c r="X724" s="146"/>
      <c r="Y724" s="146"/>
    </row>
    <row r="725" spans="2:25" s="145" customFormat="1" x14ac:dyDescent="0.25">
      <c r="B725" s="146"/>
      <c r="C725" s="146"/>
      <c r="D725" s="146"/>
      <c r="E725" s="146"/>
      <c r="F725" s="146"/>
      <c r="G725" s="146"/>
      <c r="H725" s="146"/>
      <c r="I725" s="146"/>
      <c r="J725" s="146"/>
      <c r="K725" s="146"/>
      <c r="L725" s="146"/>
      <c r="M725" s="146"/>
      <c r="N725" s="146"/>
      <c r="O725" s="146"/>
      <c r="P725" s="146"/>
      <c r="Q725" s="146"/>
      <c r="R725" s="146"/>
      <c r="S725" s="146"/>
      <c r="T725" s="146"/>
      <c r="U725" s="146"/>
      <c r="V725" s="146"/>
      <c r="W725" s="146"/>
      <c r="X725" s="146"/>
      <c r="Y725" s="146"/>
    </row>
    <row r="726" spans="2:25" s="145" customFormat="1" x14ac:dyDescent="0.25">
      <c r="B726" s="146"/>
      <c r="C726" s="146"/>
      <c r="D726" s="146"/>
      <c r="E726" s="146"/>
      <c r="F726" s="146"/>
      <c r="G726" s="146"/>
      <c r="H726" s="146"/>
      <c r="I726" s="146"/>
      <c r="J726" s="146"/>
      <c r="K726" s="146"/>
      <c r="L726" s="146"/>
      <c r="M726" s="146"/>
      <c r="N726" s="146"/>
      <c r="O726" s="146"/>
      <c r="P726" s="146"/>
      <c r="Q726" s="146"/>
      <c r="R726" s="146"/>
      <c r="S726" s="146"/>
      <c r="T726" s="146"/>
      <c r="U726" s="146"/>
      <c r="V726" s="146"/>
      <c r="W726" s="146"/>
      <c r="X726" s="146"/>
      <c r="Y726" s="146"/>
    </row>
    <row r="727" spans="2:25" s="145" customFormat="1" x14ac:dyDescent="0.25">
      <c r="B727" s="146"/>
      <c r="C727" s="146"/>
      <c r="D727" s="146"/>
      <c r="E727" s="146"/>
      <c r="F727" s="146"/>
      <c r="G727" s="146"/>
      <c r="H727" s="146"/>
      <c r="I727" s="146"/>
      <c r="J727" s="146"/>
      <c r="K727" s="146"/>
      <c r="L727" s="146"/>
      <c r="M727" s="146"/>
      <c r="N727" s="146"/>
      <c r="O727" s="146"/>
      <c r="P727" s="146"/>
      <c r="Q727" s="146"/>
      <c r="R727" s="146"/>
      <c r="S727" s="146"/>
      <c r="T727" s="146"/>
      <c r="U727" s="146"/>
      <c r="V727" s="146"/>
      <c r="W727" s="146"/>
      <c r="X727" s="146"/>
      <c r="Y727" s="146"/>
    </row>
    <row r="728" spans="2:25" s="145" customFormat="1" x14ac:dyDescent="0.25">
      <c r="B728" s="146"/>
      <c r="C728" s="146"/>
      <c r="D728" s="146"/>
      <c r="E728" s="146"/>
      <c r="F728" s="146"/>
      <c r="G728" s="146"/>
      <c r="H728" s="146"/>
      <c r="I728" s="146"/>
      <c r="J728" s="146"/>
      <c r="K728" s="146"/>
      <c r="L728" s="146"/>
      <c r="M728" s="146"/>
      <c r="N728" s="146"/>
      <c r="O728" s="146"/>
      <c r="P728" s="146"/>
      <c r="Q728" s="146"/>
      <c r="R728" s="146"/>
      <c r="S728" s="146"/>
      <c r="T728" s="146"/>
      <c r="U728" s="146"/>
      <c r="V728" s="146"/>
      <c r="W728" s="146"/>
      <c r="X728" s="146"/>
      <c r="Y728" s="146"/>
    </row>
    <row r="729" spans="2:25" s="145" customFormat="1" x14ac:dyDescent="0.25">
      <c r="B729" s="146"/>
      <c r="C729" s="146"/>
      <c r="D729" s="146"/>
      <c r="E729" s="146"/>
      <c r="F729" s="146"/>
      <c r="G729" s="146"/>
      <c r="H729" s="146"/>
      <c r="I729" s="146"/>
      <c r="J729" s="146"/>
      <c r="K729" s="146"/>
      <c r="L729" s="146"/>
      <c r="M729" s="146"/>
      <c r="N729" s="146"/>
      <c r="O729" s="146"/>
      <c r="P729" s="146"/>
      <c r="Q729" s="146"/>
      <c r="R729" s="146"/>
      <c r="S729" s="146"/>
      <c r="T729" s="146"/>
      <c r="U729" s="146"/>
      <c r="V729" s="146"/>
      <c r="W729" s="146"/>
      <c r="X729" s="146"/>
      <c r="Y729" s="146"/>
    </row>
    <row r="730" spans="2:25" s="145" customFormat="1" x14ac:dyDescent="0.25">
      <c r="B730" s="146"/>
      <c r="C730" s="146"/>
      <c r="D730" s="146"/>
      <c r="E730" s="146"/>
      <c r="F730" s="146"/>
      <c r="G730" s="146"/>
      <c r="H730" s="146"/>
      <c r="I730" s="146"/>
      <c r="J730" s="146"/>
      <c r="K730" s="146"/>
      <c r="L730" s="146"/>
      <c r="M730" s="146"/>
      <c r="N730" s="146"/>
      <c r="O730" s="146"/>
      <c r="P730" s="146"/>
      <c r="Q730" s="146"/>
      <c r="R730" s="146"/>
      <c r="S730" s="146"/>
      <c r="T730" s="146"/>
      <c r="U730" s="146"/>
      <c r="V730" s="146"/>
      <c r="W730" s="146"/>
      <c r="X730" s="146"/>
      <c r="Y730" s="146"/>
    </row>
    <row r="731" spans="2:25" s="145" customFormat="1" x14ac:dyDescent="0.25">
      <c r="B731" s="146"/>
      <c r="C731" s="146"/>
      <c r="D731" s="146"/>
      <c r="E731" s="146"/>
      <c r="F731" s="146"/>
      <c r="G731" s="146"/>
      <c r="H731" s="146"/>
      <c r="I731" s="146"/>
      <c r="J731" s="146"/>
      <c r="K731" s="146"/>
      <c r="L731" s="146"/>
      <c r="M731" s="146"/>
      <c r="N731" s="146"/>
      <c r="O731" s="146"/>
      <c r="P731" s="146"/>
      <c r="Q731" s="146"/>
      <c r="R731" s="146"/>
      <c r="S731" s="146"/>
      <c r="T731" s="146"/>
      <c r="U731" s="146"/>
      <c r="V731" s="146"/>
      <c r="W731" s="146"/>
      <c r="X731" s="146"/>
      <c r="Y731" s="146"/>
    </row>
    <row r="732" spans="2:25" s="145" customFormat="1" x14ac:dyDescent="0.25">
      <c r="B732" s="146"/>
      <c r="C732" s="146"/>
      <c r="D732" s="146"/>
      <c r="E732" s="146"/>
      <c r="F732" s="146"/>
      <c r="G732" s="146"/>
      <c r="H732" s="146"/>
      <c r="I732" s="146"/>
      <c r="J732" s="146"/>
      <c r="K732" s="146"/>
      <c r="L732" s="146"/>
      <c r="M732" s="146"/>
      <c r="N732" s="146"/>
      <c r="O732" s="146"/>
      <c r="P732" s="146"/>
      <c r="Q732" s="146"/>
      <c r="R732" s="146"/>
      <c r="S732" s="146"/>
      <c r="T732" s="146"/>
      <c r="U732" s="146"/>
      <c r="V732" s="146"/>
      <c r="W732" s="146"/>
      <c r="X732" s="146"/>
      <c r="Y732" s="146"/>
    </row>
    <row r="733" spans="2:25" s="145" customFormat="1" x14ac:dyDescent="0.25">
      <c r="B733" s="146"/>
      <c r="C733" s="146"/>
      <c r="D733" s="146"/>
      <c r="E733" s="146"/>
      <c r="F733" s="146"/>
      <c r="G733" s="146"/>
      <c r="H733" s="146"/>
      <c r="I733" s="146"/>
      <c r="J733" s="146"/>
      <c r="K733" s="146"/>
      <c r="L733" s="146"/>
      <c r="M733" s="146"/>
      <c r="N733" s="146"/>
      <c r="O733" s="146"/>
      <c r="P733" s="146"/>
      <c r="Q733" s="146"/>
      <c r="R733" s="146"/>
      <c r="S733" s="146"/>
      <c r="T733" s="146"/>
      <c r="U733" s="146"/>
      <c r="V733" s="146"/>
      <c r="W733" s="146"/>
      <c r="X733" s="146"/>
      <c r="Y733" s="146"/>
    </row>
    <row r="734" spans="2:25" s="145" customFormat="1" x14ac:dyDescent="0.25">
      <c r="B734" s="146"/>
      <c r="C734" s="146"/>
      <c r="D734" s="146"/>
      <c r="E734" s="146"/>
      <c r="F734" s="146"/>
      <c r="G734" s="146"/>
      <c r="H734" s="146"/>
      <c r="I734" s="146"/>
      <c r="J734" s="146"/>
      <c r="K734" s="146"/>
      <c r="L734" s="146"/>
      <c r="M734" s="146"/>
      <c r="N734" s="146"/>
      <c r="O734" s="146"/>
      <c r="P734" s="146"/>
      <c r="Q734" s="146"/>
      <c r="R734" s="146"/>
      <c r="S734" s="146"/>
      <c r="T734" s="146"/>
      <c r="U734" s="146"/>
      <c r="V734" s="146"/>
      <c r="W734" s="146"/>
      <c r="X734" s="146"/>
      <c r="Y734" s="146"/>
    </row>
    <row r="735" spans="2:25" s="145" customFormat="1" x14ac:dyDescent="0.25">
      <c r="B735" s="146"/>
      <c r="C735" s="146"/>
      <c r="D735" s="146"/>
      <c r="E735" s="146"/>
      <c r="F735" s="146"/>
      <c r="G735" s="146"/>
      <c r="H735" s="146"/>
      <c r="I735" s="146"/>
      <c r="J735" s="146"/>
      <c r="K735" s="146"/>
      <c r="L735" s="146"/>
      <c r="M735" s="146"/>
      <c r="N735" s="146"/>
      <c r="O735" s="146"/>
      <c r="P735" s="146"/>
      <c r="Q735" s="146"/>
      <c r="R735" s="146"/>
      <c r="S735" s="146"/>
      <c r="T735" s="146"/>
      <c r="U735" s="146"/>
      <c r="V735" s="146"/>
      <c r="W735" s="146"/>
      <c r="X735" s="146"/>
      <c r="Y735" s="146"/>
    </row>
    <row r="736" spans="2:25" s="145" customFormat="1" x14ac:dyDescent="0.25">
      <c r="B736" s="146"/>
      <c r="C736" s="146"/>
      <c r="D736" s="146"/>
      <c r="E736" s="146"/>
      <c r="F736" s="146"/>
      <c r="G736" s="146"/>
      <c r="H736" s="146"/>
      <c r="I736" s="146"/>
      <c r="J736" s="146"/>
      <c r="K736" s="146"/>
      <c r="L736" s="146"/>
      <c r="M736" s="146"/>
      <c r="N736" s="146"/>
      <c r="O736" s="146"/>
      <c r="P736" s="146"/>
      <c r="Q736" s="146"/>
      <c r="R736" s="146"/>
      <c r="S736" s="146"/>
      <c r="T736" s="146"/>
      <c r="U736" s="146"/>
      <c r="V736" s="146"/>
      <c r="W736" s="146"/>
      <c r="X736" s="146"/>
      <c r="Y736" s="146"/>
    </row>
    <row r="737" spans="2:25" s="145" customFormat="1" x14ac:dyDescent="0.25">
      <c r="B737" s="146"/>
      <c r="C737" s="146"/>
      <c r="D737" s="146"/>
      <c r="E737" s="146"/>
      <c r="F737" s="146"/>
      <c r="G737" s="146"/>
      <c r="H737" s="146"/>
      <c r="I737" s="146"/>
      <c r="J737" s="146"/>
      <c r="K737" s="146"/>
      <c r="L737" s="146"/>
      <c r="M737" s="146"/>
      <c r="N737" s="146"/>
      <c r="O737" s="146"/>
      <c r="P737" s="146"/>
      <c r="Q737" s="146"/>
      <c r="R737" s="146"/>
      <c r="S737" s="146"/>
      <c r="T737" s="146"/>
      <c r="U737" s="146"/>
      <c r="V737" s="146"/>
      <c r="W737" s="146"/>
      <c r="X737" s="146"/>
      <c r="Y737" s="146"/>
    </row>
    <row r="738" spans="2:25" s="145" customFormat="1" x14ac:dyDescent="0.25">
      <c r="B738" s="146"/>
      <c r="C738" s="146"/>
      <c r="D738" s="146"/>
      <c r="E738" s="146"/>
      <c r="F738" s="146"/>
      <c r="G738" s="146"/>
      <c r="H738" s="146"/>
      <c r="I738" s="146"/>
      <c r="J738" s="146"/>
      <c r="K738" s="146"/>
      <c r="L738" s="146"/>
      <c r="M738" s="146"/>
      <c r="N738" s="146"/>
      <c r="O738" s="146"/>
      <c r="P738" s="146"/>
      <c r="Q738" s="146"/>
      <c r="R738" s="146"/>
      <c r="S738" s="146"/>
      <c r="T738" s="146"/>
      <c r="U738" s="146"/>
      <c r="V738" s="146"/>
      <c r="W738" s="146"/>
      <c r="X738" s="146"/>
      <c r="Y738" s="146"/>
    </row>
    <row r="739" spans="2:25" s="145" customFormat="1" x14ac:dyDescent="0.25">
      <c r="B739" s="146"/>
      <c r="C739" s="146"/>
      <c r="D739" s="146"/>
      <c r="E739" s="146"/>
      <c r="F739" s="146"/>
      <c r="G739" s="146"/>
      <c r="H739" s="146"/>
      <c r="I739" s="146"/>
      <c r="J739" s="146"/>
      <c r="K739" s="146"/>
      <c r="L739" s="146"/>
      <c r="M739" s="146"/>
      <c r="N739" s="146"/>
      <c r="O739" s="146"/>
      <c r="P739" s="146"/>
      <c r="Q739" s="146"/>
      <c r="R739" s="146"/>
      <c r="S739" s="146"/>
      <c r="T739" s="146"/>
      <c r="U739" s="146"/>
      <c r="V739" s="146"/>
      <c r="W739" s="146"/>
      <c r="X739" s="146"/>
      <c r="Y739" s="146"/>
    </row>
    <row r="740" spans="2:25" s="145" customFormat="1" x14ac:dyDescent="0.25">
      <c r="B740" s="146"/>
      <c r="C740" s="146"/>
      <c r="D740" s="146"/>
      <c r="E740" s="146"/>
      <c r="F740" s="146"/>
      <c r="G740" s="146"/>
      <c r="H740" s="146"/>
      <c r="I740" s="146"/>
      <c r="J740" s="146"/>
      <c r="K740" s="146"/>
      <c r="L740" s="146"/>
      <c r="M740" s="146"/>
      <c r="N740" s="146"/>
      <c r="O740" s="146"/>
      <c r="P740" s="146"/>
      <c r="Q740" s="146"/>
      <c r="R740" s="146"/>
      <c r="S740" s="146"/>
      <c r="T740" s="146"/>
      <c r="U740" s="146"/>
      <c r="V740" s="146"/>
      <c r="W740" s="146"/>
      <c r="X740" s="146"/>
      <c r="Y740" s="146"/>
    </row>
    <row r="741" spans="2:25" s="145" customFormat="1" x14ac:dyDescent="0.25">
      <c r="B741" s="146"/>
      <c r="C741" s="146"/>
      <c r="D741" s="146"/>
      <c r="E741" s="146"/>
      <c r="F741" s="146"/>
      <c r="G741" s="146"/>
      <c r="H741" s="146"/>
      <c r="I741" s="146"/>
      <c r="J741" s="146"/>
      <c r="K741" s="146"/>
      <c r="L741" s="146"/>
      <c r="M741" s="146"/>
      <c r="N741" s="146"/>
      <c r="O741" s="146"/>
      <c r="P741" s="146"/>
      <c r="Q741" s="146"/>
      <c r="R741" s="146"/>
      <c r="S741" s="146"/>
      <c r="T741" s="146"/>
      <c r="U741" s="146"/>
      <c r="V741" s="146"/>
      <c r="W741" s="146"/>
      <c r="X741" s="146"/>
      <c r="Y741" s="146"/>
    </row>
    <row r="742" spans="2:25" s="145" customFormat="1" x14ac:dyDescent="0.25">
      <c r="B742" s="146"/>
      <c r="C742" s="146"/>
      <c r="D742" s="146"/>
      <c r="E742" s="146"/>
      <c r="F742" s="146"/>
      <c r="G742" s="146"/>
      <c r="H742" s="146"/>
      <c r="I742" s="146"/>
      <c r="J742" s="146"/>
      <c r="K742" s="146"/>
      <c r="L742" s="146"/>
      <c r="M742" s="146"/>
      <c r="N742" s="146"/>
      <c r="O742" s="146"/>
      <c r="P742" s="146"/>
      <c r="Q742" s="146"/>
      <c r="R742" s="146"/>
      <c r="S742" s="146"/>
      <c r="T742" s="146"/>
      <c r="U742" s="146"/>
      <c r="V742" s="146"/>
      <c r="W742" s="146"/>
      <c r="X742" s="146"/>
      <c r="Y742" s="146"/>
    </row>
    <row r="743" spans="2:25" s="145" customFormat="1" x14ac:dyDescent="0.25">
      <c r="B743" s="146"/>
      <c r="C743" s="146"/>
      <c r="D743" s="146"/>
      <c r="E743" s="146"/>
      <c r="F743" s="146"/>
      <c r="G743" s="146"/>
      <c r="H743" s="146"/>
      <c r="I743" s="146"/>
      <c r="J743" s="146"/>
      <c r="K743" s="146"/>
      <c r="L743" s="146"/>
      <c r="M743" s="146"/>
      <c r="N743" s="146"/>
      <c r="O743" s="146"/>
      <c r="P743" s="146"/>
      <c r="Q743" s="146"/>
      <c r="R743" s="146"/>
      <c r="S743" s="146"/>
      <c r="T743" s="146"/>
      <c r="U743" s="146"/>
      <c r="V743" s="146"/>
      <c r="W743" s="146"/>
      <c r="X743" s="146"/>
      <c r="Y743" s="146"/>
    </row>
    <row r="744" spans="2:25" s="145" customFormat="1" x14ac:dyDescent="0.25">
      <c r="B744" s="146"/>
      <c r="C744" s="146"/>
      <c r="D744" s="146"/>
      <c r="E744" s="146"/>
      <c r="F744" s="146"/>
      <c r="G744" s="146"/>
      <c r="H744" s="146"/>
      <c r="I744" s="146"/>
      <c r="J744" s="146"/>
      <c r="K744" s="146"/>
      <c r="L744" s="146"/>
      <c r="M744" s="146"/>
      <c r="N744" s="146"/>
      <c r="O744" s="146"/>
      <c r="P744" s="146"/>
      <c r="Q744" s="146"/>
      <c r="R744" s="146"/>
      <c r="S744" s="146"/>
      <c r="T744" s="146"/>
      <c r="U744" s="146"/>
      <c r="V744" s="146"/>
      <c r="W744" s="146"/>
      <c r="X744" s="146"/>
      <c r="Y744" s="146"/>
    </row>
    <row r="745" spans="2:25" s="145" customFormat="1" x14ac:dyDescent="0.25">
      <c r="B745" s="146"/>
      <c r="C745" s="146"/>
      <c r="D745" s="146"/>
      <c r="E745" s="146"/>
      <c r="F745" s="146"/>
      <c r="G745" s="146"/>
      <c r="H745" s="146"/>
      <c r="I745" s="146"/>
      <c r="J745" s="146"/>
      <c r="K745" s="146"/>
      <c r="L745" s="146"/>
      <c r="M745" s="146"/>
      <c r="N745" s="146"/>
      <c r="O745" s="146"/>
      <c r="P745" s="146"/>
      <c r="Q745" s="146"/>
      <c r="R745" s="146"/>
      <c r="S745" s="146"/>
      <c r="T745" s="146"/>
      <c r="U745" s="146"/>
      <c r="V745" s="146"/>
      <c r="W745" s="146"/>
      <c r="X745" s="146"/>
      <c r="Y745" s="146"/>
    </row>
    <row r="746" spans="2:25" s="145" customFormat="1" x14ac:dyDescent="0.25">
      <c r="B746" s="146"/>
      <c r="C746" s="146"/>
      <c r="D746" s="146"/>
      <c r="E746" s="146"/>
      <c r="F746" s="146"/>
      <c r="G746" s="146"/>
      <c r="H746" s="146"/>
      <c r="I746" s="146"/>
      <c r="J746" s="146"/>
      <c r="K746" s="146"/>
      <c r="L746" s="146"/>
      <c r="M746" s="146"/>
      <c r="N746" s="146"/>
      <c r="O746" s="146"/>
      <c r="P746" s="146"/>
      <c r="Q746" s="146"/>
      <c r="R746" s="146"/>
      <c r="S746" s="146"/>
      <c r="T746" s="146"/>
      <c r="U746" s="146"/>
      <c r="V746" s="146"/>
      <c r="W746" s="146"/>
      <c r="X746" s="146"/>
      <c r="Y746" s="146"/>
    </row>
    <row r="747" spans="2:25" s="145" customFormat="1" x14ac:dyDescent="0.25">
      <c r="B747" s="146"/>
      <c r="C747" s="146"/>
      <c r="D747" s="146"/>
      <c r="E747" s="146"/>
      <c r="F747" s="146"/>
      <c r="G747" s="146"/>
      <c r="H747" s="146"/>
      <c r="I747" s="146"/>
      <c r="J747" s="146"/>
      <c r="K747" s="146"/>
      <c r="L747" s="146"/>
      <c r="M747" s="146"/>
      <c r="N747" s="146"/>
      <c r="O747" s="146"/>
      <c r="P747" s="146"/>
      <c r="Q747" s="146"/>
      <c r="R747" s="146"/>
      <c r="S747" s="146"/>
      <c r="T747" s="146"/>
      <c r="U747" s="146"/>
      <c r="V747" s="146"/>
      <c r="W747" s="146"/>
      <c r="X747" s="146"/>
      <c r="Y747" s="146"/>
    </row>
  </sheetData>
  <mergeCells count="10">
    <mergeCell ref="U5:V5"/>
    <mergeCell ref="W5:Y5"/>
    <mergeCell ref="B541:H541"/>
    <mergeCell ref="B542:H542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72" fitToWidth="2" fitToHeight="11" pageOrder="overThenDown" orientation="landscape" r:id="rId1"/>
  <headerFooter scaleWithDoc="0" alignWithMargins="0">
    <oddHeader>&amp;L&amp;"-,Negrita"&amp;16&amp;K00-034Distribución del turismo italiano alojado en Tenerife por zona y tipología de alojamiento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695DC5A-806E-400A-B39C-DB0DE0C5764A}">
  <dimension ref="B1:Y74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42" t="s">
        <v>205</v>
      </c>
      <c r="C3" s="42"/>
      <c r="D3" s="42"/>
      <c r="E3" s="42"/>
      <c r="F3" s="42"/>
      <c r="G3" s="42"/>
      <c r="H3" s="42"/>
      <c r="I3" s="42"/>
      <c r="J3" s="42"/>
      <c r="K3" s="42"/>
      <c r="L3" s="42"/>
      <c r="M3" s="42"/>
      <c r="N3" s="42"/>
      <c r="O3" s="42"/>
      <c r="P3" s="42"/>
      <c r="Q3" s="42"/>
      <c r="R3" s="42"/>
      <c r="S3" s="42"/>
      <c r="T3" s="42"/>
      <c r="U3" s="42"/>
      <c r="V3" s="42"/>
      <c r="W3" s="42"/>
      <c r="X3" s="42"/>
      <c r="Y3" s="42"/>
    </row>
    <row r="4" spans="2:25" s="4" customFormat="1" ht="6" customHeight="1" thickBot="1" x14ac:dyDescent="0.3">
      <c r="B4" s="76"/>
      <c r="C4" s="76"/>
      <c r="D4" s="76"/>
      <c r="E4" s="76"/>
      <c r="F4" s="76"/>
      <c r="G4" s="76"/>
      <c r="H4" s="76"/>
      <c r="I4" s="76"/>
      <c r="J4" s="76"/>
      <c r="K4" s="76"/>
      <c r="L4" s="76"/>
      <c r="M4" s="76"/>
      <c r="N4" s="76"/>
      <c r="O4" s="76"/>
      <c r="P4" s="76"/>
      <c r="Q4" s="76"/>
      <c r="R4" s="76"/>
      <c r="S4" s="76"/>
      <c r="T4" s="76"/>
      <c r="U4" s="76"/>
      <c r="V4" s="76"/>
      <c r="W4" s="76"/>
      <c r="X4" s="76"/>
      <c r="Y4" s="76"/>
    </row>
    <row r="5" spans="2:25" s="4" customFormat="1" ht="36.75" customHeight="1" thickBot="1" x14ac:dyDescent="0.3">
      <c r="B5" s="109"/>
      <c r="C5" s="632" t="s">
        <v>44</v>
      </c>
      <c r="D5" s="633"/>
      <c r="E5" s="634"/>
      <c r="F5" s="629" t="s">
        <v>130</v>
      </c>
      <c r="G5" s="631"/>
      <c r="H5" s="630"/>
      <c r="I5" s="635" t="s">
        <v>122</v>
      </c>
      <c r="J5" s="636"/>
      <c r="K5" s="637"/>
      <c r="L5" s="635" t="s">
        <v>123</v>
      </c>
      <c r="M5" s="636"/>
      <c r="N5" s="637"/>
      <c r="O5" s="629" t="s">
        <v>131</v>
      </c>
      <c r="P5" s="631"/>
      <c r="Q5" s="630"/>
      <c r="R5" s="635" t="s">
        <v>125</v>
      </c>
      <c r="S5" s="636"/>
      <c r="T5" s="637"/>
      <c r="U5" s="629" t="s">
        <v>132</v>
      </c>
      <c r="V5" s="630"/>
      <c r="W5" s="629" t="s">
        <v>135</v>
      </c>
      <c r="X5" s="631"/>
      <c r="Y5" s="630"/>
    </row>
    <row r="6" spans="2:25" s="4" customFormat="1" ht="21" customHeight="1" x14ac:dyDescent="0.25">
      <c r="B6" s="15"/>
      <c r="C6" s="210" t="s">
        <v>114</v>
      </c>
      <c r="D6" s="211" t="s">
        <v>115</v>
      </c>
      <c r="E6" s="212" t="s">
        <v>51</v>
      </c>
      <c r="F6" s="213" t="s">
        <v>114</v>
      </c>
      <c r="G6" s="214" t="s">
        <v>115</v>
      </c>
      <c r="H6" s="215" t="s">
        <v>51</v>
      </c>
      <c r="I6" s="213" t="s">
        <v>114</v>
      </c>
      <c r="J6" s="214" t="s">
        <v>115</v>
      </c>
      <c r="K6" s="215" t="s">
        <v>51</v>
      </c>
      <c r="L6" s="213" t="s">
        <v>114</v>
      </c>
      <c r="M6" s="214" t="s">
        <v>115</v>
      </c>
      <c r="N6" s="215" t="s">
        <v>51</v>
      </c>
      <c r="O6" s="213" t="s">
        <v>114</v>
      </c>
      <c r="P6" s="214" t="s">
        <v>115</v>
      </c>
      <c r="Q6" s="215" t="s">
        <v>51</v>
      </c>
      <c r="R6" s="213" t="s">
        <v>114</v>
      </c>
      <c r="S6" s="214" t="s">
        <v>115</v>
      </c>
      <c r="T6" s="215" t="s">
        <v>51</v>
      </c>
      <c r="U6" s="216" t="s">
        <v>114</v>
      </c>
      <c r="V6" s="217" t="s">
        <v>51</v>
      </c>
      <c r="W6" s="213" t="s">
        <v>114</v>
      </c>
      <c r="X6" s="214" t="s">
        <v>115</v>
      </c>
      <c r="Y6" s="215" t="s">
        <v>51</v>
      </c>
    </row>
    <row r="7" spans="2:25" s="4" customFormat="1" x14ac:dyDescent="0.25">
      <c r="B7" s="52" t="s">
        <v>78</v>
      </c>
      <c r="C7" s="218">
        <v>0.56073895831716214</v>
      </c>
      <c r="D7" s="119">
        <v>0.43926104168283786</v>
      </c>
      <c r="E7" s="219">
        <v>1</v>
      </c>
      <c r="F7" s="218">
        <v>0.56716011261465804</v>
      </c>
      <c r="G7" s="119">
        <v>0.4328398873853419</v>
      </c>
      <c r="H7" s="219">
        <v>1</v>
      </c>
      <c r="I7" s="218">
        <v>0.39153780068728522</v>
      </c>
      <c r="J7" s="119">
        <v>0.60846219931271472</v>
      </c>
      <c r="K7" s="219">
        <v>1</v>
      </c>
      <c r="L7" s="218">
        <v>0.76426547956293001</v>
      </c>
      <c r="M7" s="119">
        <v>0.23573452043707002</v>
      </c>
      <c r="N7" s="219">
        <v>1</v>
      </c>
      <c r="O7" s="218">
        <v>0.42764438676184297</v>
      </c>
      <c r="P7" s="119">
        <v>0.57235561323815709</v>
      </c>
      <c r="Q7" s="219">
        <v>1</v>
      </c>
      <c r="R7" s="218">
        <v>0.44809160305343509</v>
      </c>
      <c r="S7" s="119">
        <v>0.55190839694656491</v>
      </c>
      <c r="T7" s="219">
        <v>1</v>
      </c>
      <c r="U7" s="218">
        <v>1</v>
      </c>
      <c r="V7" s="219">
        <v>1</v>
      </c>
      <c r="W7" s="218">
        <v>0.7441860465116279</v>
      </c>
      <c r="X7" s="119">
        <v>0.2558139534883721</v>
      </c>
      <c r="Y7" s="219">
        <v>1</v>
      </c>
    </row>
    <row r="8" spans="2:25" s="4" customFormat="1" x14ac:dyDescent="0.25">
      <c r="B8" s="52" t="s">
        <v>79</v>
      </c>
      <c r="C8" s="218">
        <v>0.52861489423355545</v>
      </c>
      <c r="D8" s="119">
        <v>0.47138510576644449</v>
      </c>
      <c r="E8" s="219">
        <v>1</v>
      </c>
      <c r="F8" s="218">
        <v>0.5260930888575458</v>
      </c>
      <c r="G8" s="119">
        <v>0.47390691114245415</v>
      </c>
      <c r="H8" s="219">
        <v>1</v>
      </c>
      <c r="I8" s="218">
        <v>0.28245614035087718</v>
      </c>
      <c r="J8" s="119">
        <v>0.71754385964912282</v>
      </c>
      <c r="K8" s="219">
        <v>1</v>
      </c>
      <c r="L8" s="218">
        <v>0.77831325301204823</v>
      </c>
      <c r="M8" s="119">
        <v>0.22168674698795179</v>
      </c>
      <c r="N8" s="219">
        <v>1</v>
      </c>
      <c r="O8" s="218">
        <v>0.48157894736842105</v>
      </c>
      <c r="P8" s="119">
        <v>0.51842105263157889</v>
      </c>
      <c r="Q8" s="219">
        <v>1</v>
      </c>
      <c r="R8" s="218">
        <v>0.49882903981264637</v>
      </c>
      <c r="S8" s="119">
        <v>0.50117096018735363</v>
      </c>
      <c r="T8" s="219">
        <v>1</v>
      </c>
      <c r="U8" s="218">
        <v>1</v>
      </c>
      <c r="V8" s="219">
        <v>1</v>
      </c>
      <c r="W8" s="218">
        <v>0.82499999999999996</v>
      </c>
      <c r="X8" s="119">
        <v>0.17499999999999999</v>
      </c>
      <c r="Y8" s="219">
        <v>1</v>
      </c>
    </row>
    <row r="9" spans="2:25" s="4" customFormat="1" x14ac:dyDescent="0.25">
      <c r="B9" s="52" t="s">
        <v>80</v>
      </c>
      <c r="C9" s="218">
        <v>0.55430941772929787</v>
      </c>
      <c r="D9" s="119">
        <v>0.44569058227070213</v>
      </c>
      <c r="E9" s="219">
        <v>1</v>
      </c>
      <c r="F9" s="218">
        <v>0.55237093522657554</v>
      </c>
      <c r="G9" s="119">
        <v>0.44762906477342451</v>
      </c>
      <c r="H9" s="219">
        <v>1</v>
      </c>
      <c r="I9" s="218">
        <v>0.32590361445783134</v>
      </c>
      <c r="J9" s="119">
        <v>0.67409638554216866</v>
      </c>
      <c r="K9" s="219">
        <v>1</v>
      </c>
      <c r="L9" s="218">
        <v>0.77381874515879168</v>
      </c>
      <c r="M9" s="119">
        <v>0.22618125484120838</v>
      </c>
      <c r="N9" s="219">
        <v>1</v>
      </c>
      <c r="O9" s="218">
        <v>0.49233016800584367</v>
      </c>
      <c r="P9" s="119">
        <v>0.50766983199415627</v>
      </c>
      <c r="Q9" s="219">
        <v>1</v>
      </c>
      <c r="R9" s="218">
        <v>0.52276559865092753</v>
      </c>
      <c r="S9" s="119">
        <v>0.47723440134907252</v>
      </c>
      <c r="T9" s="219">
        <v>1</v>
      </c>
      <c r="U9" s="218">
        <v>1</v>
      </c>
      <c r="V9" s="219">
        <v>1</v>
      </c>
      <c r="W9" s="218">
        <v>1</v>
      </c>
      <c r="X9" s="119">
        <v>0</v>
      </c>
      <c r="Y9" s="219">
        <v>1</v>
      </c>
    </row>
    <row r="10" spans="2:25" s="4" customFormat="1" x14ac:dyDescent="0.25">
      <c r="B10" s="52" t="s">
        <v>81</v>
      </c>
      <c r="C10" s="218">
        <v>0.53243155149934807</v>
      </c>
      <c r="D10" s="119">
        <v>0.46756844850065188</v>
      </c>
      <c r="E10" s="219">
        <v>1</v>
      </c>
      <c r="F10" s="218">
        <v>0.55179506357516828</v>
      </c>
      <c r="G10" s="119">
        <v>0.44820493642483172</v>
      </c>
      <c r="H10" s="219">
        <v>1</v>
      </c>
      <c r="I10" s="218">
        <v>0.32563600782778868</v>
      </c>
      <c r="J10" s="119">
        <v>0.67436399217221132</v>
      </c>
      <c r="K10" s="219">
        <v>1</v>
      </c>
      <c r="L10" s="218">
        <v>0.83139013452914801</v>
      </c>
      <c r="M10" s="119">
        <v>0.16860986547085202</v>
      </c>
      <c r="N10" s="219">
        <v>1</v>
      </c>
      <c r="O10" s="218">
        <v>0.28808446455505277</v>
      </c>
      <c r="P10" s="119">
        <v>0.71191553544494723</v>
      </c>
      <c r="Q10" s="219">
        <v>1</v>
      </c>
      <c r="R10" s="218">
        <v>0.2984014209591474</v>
      </c>
      <c r="S10" s="119">
        <v>0.70159857904085254</v>
      </c>
      <c r="T10" s="219">
        <v>1</v>
      </c>
      <c r="U10" s="218">
        <v>1</v>
      </c>
      <c r="V10" s="219">
        <v>1</v>
      </c>
      <c r="W10" s="218">
        <v>1</v>
      </c>
      <c r="X10" s="119">
        <v>0</v>
      </c>
      <c r="Y10" s="219">
        <v>1</v>
      </c>
    </row>
    <row r="11" spans="2:25" s="4" customFormat="1" x14ac:dyDescent="0.25">
      <c r="B11" s="52" t="s">
        <v>82</v>
      </c>
      <c r="C11" s="218">
        <v>0.60676080445014979</v>
      </c>
      <c r="D11" s="119">
        <v>0.39323919554985026</v>
      </c>
      <c r="E11" s="219">
        <v>1</v>
      </c>
      <c r="F11" s="218">
        <v>0.62588235294117645</v>
      </c>
      <c r="G11" s="119">
        <v>0.37411764705882355</v>
      </c>
      <c r="H11" s="219">
        <v>1</v>
      </c>
      <c r="I11" s="218">
        <v>0.30042462845010615</v>
      </c>
      <c r="J11" s="119">
        <v>0.6995753715498938</v>
      </c>
      <c r="K11" s="219">
        <v>1</v>
      </c>
      <c r="L11" s="218">
        <v>0.9315448658649399</v>
      </c>
      <c r="M11" s="119">
        <v>6.8455134135060131E-2</v>
      </c>
      <c r="N11" s="219">
        <v>1</v>
      </c>
      <c r="O11" s="218">
        <v>0.32608695652173914</v>
      </c>
      <c r="P11" s="119">
        <v>0.67391304347826086</v>
      </c>
      <c r="Q11" s="219">
        <v>1</v>
      </c>
      <c r="R11" s="218">
        <v>0.30201342281879195</v>
      </c>
      <c r="S11" s="119">
        <v>0.69798657718120805</v>
      </c>
      <c r="T11" s="219">
        <v>1</v>
      </c>
      <c r="U11" s="218">
        <v>1</v>
      </c>
      <c r="V11" s="219">
        <v>1</v>
      </c>
      <c r="W11" s="218">
        <v>1</v>
      </c>
      <c r="X11" s="119">
        <v>0</v>
      </c>
      <c r="Y11" s="219">
        <v>1</v>
      </c>
    </row>
    <row r="12" spans="2:25" s="4" customFormat="1" x14ac:dyDescent="0.25">
      <c r="B12" s="52" t="s">
        <v>83</v>
      </c>
      <c r="C12" s="218">
        <v>0.6421188630490956</v>
      </c>
      <c r="D12" s="119">
        <v>0.3578811369509044</v>
      </c>
      <c r="E12" s="219">
        <v>1</v>
      </c>
      <c r="F12" s="218">
        <v>0.6831036983321247</v>
      </c>
      <c r="G12" s="119">
        <v>0.31689630166787525</v>
      </c>
      <c r="H12" s="219">
        <v>1</v>
      </c>
      <c r="I12" s="218">
        <v>0.34192037470725994</v>
      </c>
      <c r="J12" s="119">
        <v>0.65807962529274</v>
      </c>
      <c r="K12" s="219">
        <v>1</v>
      </c>
      <c r="L12" s="218">
        <v>0.87558139534883717</v>
      </c>
      <c r="M12" s="119">
        <v>0.12441860465116279</v>
      </c>
      <c r="N12" s="219">
        <v>1</v>
      </c>
      <c r="O12" s="218">
        <v>0.24025974025974026</v>
      </c>
      <c r="P12" s="119">
        <v>0.75974025974025972</v>
      </c>
      <c r="Q12" s="219">
        <v>1</v>
      </c>
      <c r="R12" s="218">
        <v>0.26153846153846155</v>
      </c>
      <c r="S12" s="119">
        <v>0.7384615384615385</v>
      </c>
      <c r="T12" s="219">
        <v>1</v>
      </c>
      <c r="U12" s="218">
        <v>1</v>
      </c>
      <c r="V12" s="219">
        <v>1</v>
      </c>
      <c r="W12" s="218">
        <v>1</v>
      </c>
      <c r="X12" s="119">
        <v>0</v>
      </c>
      <c r="Y12" s="219">
        <v>1</v>
      </c>
    </row>
    <row r="13" spans="2:25" s="4" customFormat="1" x14ac:dyDescent="0.25">
      <c r="B13" s="52" t="s">
        <v>84</v>
      </c>
      <c r="C13" s="218">
        <v>0.53888407054061871</v>
      </c>
      <c r="D13" s="119">
        <v>0.46111592945938135</v>
      </c>
      <c r="E13" s="219">
        <v>1</v>
      </c>
      <c r="F13" s="218">
        <v>0.55170135447637925</v>
      </c>
      <c r="G13" s="119">
        <v>0.44829864552362075</v>
      </c>
      <c r="H13" s="219">
        <v>1</v>
      </c>
      <c r="I13" s="218">
        <v>0.28608247422680411</v>
      </c>
      <c r="J13" s="119">
        <v>0.71391752577319589</v>
      </c>
      <c r="K13" s="219">
        <v>1</v>
      </c>
      <c r="L13" s="218">
        <v>0.83333333333333337</v>
      </c>
      <c r="M13" s="119">
        <v>0.16666666666666666</v>
      </c>
      <c r="N13" s="219">
        <v>1</v>
      </c>
      <c r="O13" s="218">
        <v>0.42092457420924573</v>
      </c>
      <c r="P13" s="119">
        <v>0.57907542579075422</v>
      </c>
      <c r="Q13" s="219">
        <v>1</v>
      </c>
      <c r="R13" s="218">
        <v>0.45562130177514792</v>
      </c>
      <c r="S13" s="119">
        <v>0.54437869822485208</v>
      </c>
      <c r="T13" s="219">
        <v>1</v>
      </c>
      <c r="U13" s="218">
        <v>1</v>
      </c>
      <c r="V13" s="219">
        <v>1</v>
      </c>
      <c r="W13" s="218">
        <v>1</v>
      </c>
      <c r="X13" s="119">
        <v>0</v>
      </c>
      <c r="Y13" s="219">
        <v>1</v>
      </c>
    </row>
    <row r="14" spans="2:25" s="4" customFormat="1" x14ac:dyDescent="0.25">
      <c r="B14" s="52" t="s">
        <v>85</v>
      </c>
      <c r="C14" s="218">
        <v>0.65833896016205262</v>
      </c>
      <c r="D14" s="119">
        <v>0.34166103983794732</v>
      </c>
      <c r="E14" s="219">
        <v>1</v>
      </c>
      <c r="F14" s="218">
        <v>0.68894389438943893</v>
      </c>
      <c r="G14" s="119">
        <v>0.31105610561056107</v>
      </c>
      <c r="H14" s="219">
        <v>1</v>
      </c>
      <c r="I14" s="218">
        <v>0.52941176470588236</v>
      </c>
      <c r="J14" s="119">
        <v>0.47058823529411764</v>
      </c>
      <c r="K14" s="219">
        <v>1</v>
      </c>
      <c r="L14" s="218">
        <v>0.875</v>
      </c>
      <c r="M14" s="119">
        <v>0.125</v>
      </c>
      <c r="N14" s="219">
        <v>1</v>
      </c>
      <c r="O14" s="218">
        <v>0.44155844155844154</v>
      </c>
      <c r="P14" s="119">
        <v>0.55844155844155841</v>
      </c>
      <c r="Q14" s="219">
        <v>1</v>
      </c>
      <c r="R14" s="218">
        <v>0.46808510638297873</v>
      </c>
      <c r="S14" s="119">
        <v>0.53191489361702127</v>
      </c>
      <c r="T14" s="219">
        <v>1</v>
      </c>
      <c r="U14" s="218">
        <v>1</v>
      </c>
      <c r="V14" s="219">
        <v>1</v>
      </c>
      <c r="W14" s="218">
        <v>1</v>
      </c>
      <c r="X14" s="119">
        <v>0</v>
      </c>
      <c r="Y14" s="219">
        <v>1</v>
      </c>
    </row>
    <row r="15" spans="2:25" s="4" customFormat="1" x14ac:dyDescent="0.25">
      <c r="B15" s="52" t="s">
        <v>86</v>
      </c>
      <c r="C15" s="218">
        <v>0.60019990004997503</v>
      </c>
      <c r="D15" s="119">
        <v>0.39980009995002497</v>
      </c>
      <c r="E15" s="219">
        <v>1</v>
      </c>
      <c r="F15" s="218">
        <v>0.70954907161803715</v>
      </c>
      <c r="G15" s="119">
        <v>0.29045092838196285</v>
      </c>
      <c r="H15" s="219">
        <v>1</v>
      </c>
      <c r="I15" s="218">
        <v>0.47907949790794979</v>
      </c>
      <c r="J15" s="119">
        <v>0.52092050209205021</v>
      </c>
      <c r="K15" s="219">
        <v>1</v>
      </c>
      <c r="L15" s="218">
        <v>0.86602357984994638</v>
      </c>
      <c r="M15" s="119">
        <v>0.13397642015005359</v>
      </c>
      <c r="N15" s="219">
        <v>1</v>
      </c>
      <c r="O15" s="218">
        <v>0.21982758620689655</v>
      </c>
      <c r="P15" s="119">
        <v>0.78017241379310343</v>
      </c>
      <c r="Q15" s="219">
        <v>1</v>
      </c>
      <c r="R15" s="218">
        <v>0.25531914893617019</v>
      </c>
      <c r="S15" s="119">
        <v>0.74468085106382975</v>
      </c>
      <c r="T15" s="219">
        <v>1</v>
      </c>
      <c r="U15" s="218">
        <v>1</v>
      </c>
      <c r="V15" s="219">
        <v>1</v>
      </c>
      <c r="W15" s="218">
        <v>1</v>
      </c>
      <c r="X15" s="119">
        <v>0</v>
      </c>
      <c r="Y15" s="219">
        <v>1</v>
      </c>
    </row>
    <row r="16" spans="2:25" s="4" customFormat="1" x14ac:dyDescent="0.25">
      <c r="B16" s="52" t="s">
        <v>87</v>
      </c>
      <c r="C16" s="218">
        <v>0.45513026696687037</v>
      </c>
      <c r="D16" s="119">
        <v>0.54486973303312958</v>
      </c>
      <c r="E16" s="219">
        <v>1</v>
      </c>
      <c r="F16" s="218">
        <v>0.46061871322831655</v>
      </c>
      <c r="G16" s="119">
        <v>0.5393812867716834</v>
      </c>
      <c r="H16" s="219">
        <v>1</v>
      </c>
      <c r="I16" s="218">
        <v>0.2730640978140052</v>
      </c>
      <c r="J16" s="119">
        <v>0.7269359021859948</v>
      </c>
      <c r="K16" s="219">
        <v>1</v>
      </c>
      <c r="L16" s="218">
        <v>0.71568171242438339</v>
      </c>
      <c r="M16" s="119">
        <v>0.28431828757561656</v>
      </c>
      <c r="N16" s="219">
        <v>1</v>
      </c>
      <c r="O16" s="218">
        <v>0.33006134969325152</v>
      </c>
      <c r="P16" s="119">
        <v>0.66993865030674848</v>
      </c>
      <c r="Q16" s="219">
        <v>1</v>
      </c>
      <c r="R16" s="218">
        <v>0.37685459940652821</v>
      </c>
      <c r="S16" s="119">
        <v>0.62314540059347179</v>
      </c>
      <c r="T16" s="219">
        <v>1</v>
      </c>
      <c r="U16" s="218">
        <v>1</v>
      </c>
      <c r="V16" s="219">
        <v>1</v>
      </c>
      <c r="W16" s="218">
        <v>1</v>
      </c>
      <c r="X16" s="119">
        <v>0</v>
      </c>
      <c r="Y16" s="219">
        <v>1</v>
      </c>
    </row>
    <row r="17" spans="2:25" s="4" customFormat="1" x14ac:dyDescent="0.25">
      <c r="B17" s="52" t="s">
        <v>88</v>
      </c>
      <c r="C17" s="218" t="s">
        <v>90</v>
      </c>
      <c r="D17" s="119" t="s">
        <v>90</v>
      </c>
      <c r="E17" s="219" t="s">
        <v>90</v>
      </c>
      <c r="F17" s="218" t="s">
        <v>90</v>
      </c>
      <c r="G17" s="119" t="s">
        <v>90</v>
      </c>
      <c r="H17" s="219" t="s">
        <v>90</v>
      </c>
      <c r="I17" s="218" t="s">
        <v>90</v>
      </c>
      <c r="J17" s="119" t="s">
        <v>90</v>
      </c>
      <c r="K17" s="219" t="s">
        <v>90</v>
      </c>
      <c r="L17" s="218" t="s">
        <v>90</v>
      </c>
      <c r="M17" s="119" t="s">
        <v>90</v>
      </c>
      <c r="N17" s="219" t="s">
        <v>90</v>
      </c>
      <c r="O17" s="218" t="s">
        <v>90</v>
      </c>
      <c r="P17" s="119" t="s">
        <v>90</v>
      </c>
      <c r="Q17" s="219" t="s">
        <v>90</v>
      </c>
      <c r="R17" s="218" t="s">
        <v>90</v>
      </c>
      <c r="S17" s="119" t="s">
        <v>90</v>
      </c>
      <c r="T17" s="219" t="s">
        <v>90</v>
      </c>
      <c r="U17" s="218" t="s">
        <v>90</v>
      </c>
      <c r="V17" s="219" t="s">
        <v>90</v>
      </c>
      <c r="W17" s="218" t="s">
        <v>90</v>
      </c>
      <c r="X17" s="119" t="s">
        <v>90</v>
      </c>
      <c r="Y17" s="219" t="s">
        <v>90</v>
      </c>
    </row>
    <row r="18" spans="2:25" s="4" customFormat="1" x14ac:dyDescent="0.25">
      <c r="B18" s="52" t="s">
        <v>89</v>
      </c>
      <c r="C18" s="218" t="s">
        <v>90</v>
      </c>
      <c r="D18" s="119" t="s">
        <v>90</v>
      </c>
      <c r="E18" s="219" t="s">
        <v>90</v>
      </c>
      <c r="F18" s="218" t="s">
        <v>90</v>
      </c>
      <c r="G18" s="119" t="s">
        <v>90</v>
      </c>
      <c r="H18" s="219" t="s">
        <v>90</v>
      </c>
      <c r="I18" s="218" t="s">
        <v>90</v>
      </c>
      <c r="J18" s="119" t="s">
        <v>90</v>
      </c>
      <c r="K18" s="219" t="s">
        <v>90</v>
      </c>
      <c r="L18" s="218" t="s">
        <v>90</v>
      </c>
      <c r="M18" s="119" t="s">
        <v>90</v>
      </c>
      <c r="N18" s="219" t="s">
        <v>90</v>
      </c>
      <c r="O18" s="218" t="s">
        <v>90</v>
      </c>
      <c r="P18" s="119" t="s">
        <v>90</v>
      </c>
      <c r="Q18" s="219" t="s">
        <v>90</v>
      </c>
      <c r="R18" s="218" t="s">
        <v>90</v>
      </c>
      <c r="S18" s="119" t="s">
        <v>90</v>
      </c>
      <c r="T18" s="219" t="s">
        <v>90</v>
      </c>
      <c r="U18" s="218" t="s">
        <v>90</v>
      </c>
      <c r="V18" s="219" t="s">
        <v>90</v>
      </c>
      <c r="W18" s="218" t="s">
        <v>90</v>
      </c>
      <c r="X18" s="119" t="s">
        <v>90</v>
      </c>
      <c r="Y18" s="219" t="s">
        <v>90</v>
      </c>
    </row>
    <row r="19" spans="2:25" s="83" customFormat="1" ht="34.5" customHeight="1" x14ac:dyDescent="0.25">
      <c r="B19" s="57" t="s">
        <v>169</v>
      </c>
      <c r="C19" s="220">
        <v>0.54521746044366703</v>
      </c>
      <c r="D19" s="124">
        <v>0.45478253955633297</v>
      </c>
      <c r="E19" s="221">
        <v>1</v>
      </c>
      <c r="F19" s="220">
        <v>0.55414880108941678</v>
      </c>
      <c r="G19" s="124">
        <v>0.44585119891058317</v>
      </c>
      <c r="H19" s="221">
        <v>1</v>
      </c>
      <c r="I19" s="220">
        <v>0.32858596134282808</v>
      </c>
      <c r="J19" s="124">
        <v>0.67141403865717197</v>
      </c>
      <c r="K19" s="221">
        <v>1</v>
      </c>
      <c r="L19" s="220">
        <v>0.79271934780853981</v>
      </c>
      <c r="M19" s="124">
        <v>0.20728065219146016</v>
      </c>
      <c r="N19" s="221">
        <v>1</v>
      </c>
      <c r="O19" s="220">
        <v>0.40791621327529926</v>
      </c>
      <c r="P19" s="124">
        <v>0.59208378672470074</v>
      </c>
      <c r="Q19" s="221">
        <v>1</v>
      </c>
      <c r="R19" s="220">
        <v>0.43341404358353514</v>
      </c>
      <c r="S19" s="124">
        <v>0.56658595641646492</v>
      </c>
      <c r="T19" s="221">
        <v>1</v>
      </c>
      <c r="U19" s="220">
        <v>1</v>
      </c>
      <c r="V19" s="221">
        <v>1</v>
      </c>
      <c r="W19" s="220">
        <v>0.87919463087248317</v>
      </c>
      <c r="X19" s="124">
        <v>0.12080536912751678</v>
      </c>
      <c r="Y19" s="221">
        <v>1</v>
      </c>
    </row>
    <row r="20" spans="2:25" s="4" customFormat="1" ht="15" customHeight="1" outlineLevel="1" x14ac:dyDescent="0.25">
      <c r="B20" s="52" t="s">
        <v>78</v>
      </c>
      <c r="C20" s="222">
        <v>0.53108227461104696</v>
      </c>
      <c r="D20" s="130">
        <v>0.46891772538895304</v>
      </c>
      <c r="E20" s="223">
        <v>1</v>
      </c>
      <c r="F20" s="222">
        <v>0.5173776308362229</v>
      </c>
      <c r="G20" s="130">
        <v>0.4826223691637771</v>
      </c>
      <c r="H20" s="223">
        <v>1</v>
      </c>
      <c r="I20" s="222">
        <v>0.31036906854130053</v>
      </c>
      <c r="J20" s="130">
        <v>0.68963093145869947</v>
      </c>
      <c r="K20" s="223">
        <v>1</v>
      </c>
      <c r="L20" s="222">
        <v>0.7427347242921013</v>
      </c>
      <c r="M20" s="130">
        <v>0.25726527570789864</v>
      </c>
      <c r="N20" s="223">
        <v>1</v>
      </c>
      <c r="O20" s="222">
        <v>0.5625</v>
      </c>
      <c r="P20" s="130">
        <v>0.4375</v>
      </c>
      <c r="Q20" s="223">
        <v>1</v>
      </c>
      <c r="R20" s="222">
        <v>0.56415809420682184</v>
      </c>
      <c r="S20" s="130">
        <v>0.43584190579317811</v>
      </c>
      <c r="T20" s="223">
        <v>1</v>
      </c>
      <c r="U20" s="222">
        <v>1</v>
      </c>
      <c r="V20" s="223">
        <v>1</v>
      </c>
      <c r="W20" s="222">
        <v>0.53333333333333333</v>
      </c>
      <c r="X20" s="130">
        <v>0.46666666666666667</v>
      </c>
      <c r="Y20" s="223">
        <v>1</v>
      </c>
    </row>
    <row r="21" spans="2:25" s="4" customFormat="1" ht="15" customHeight="1" outlineLevel="1" x14ac:dyDescent="0.25">
      <c r="B21" s="52" t="s">
        <v>79</v>
      </c>
      <c r="C21" s="222">
        <v>0.56912826207662415</v>
      </c>
      <c r="D21" s="130">
        <v>0.43087173792337591</v>
      </c>
      <c r="E21" s="223">
        <v>1</v>
      </c>
      <c r="F21" s="222">
        <v>0.56152330001407857</v>
      </c>
      <c r="G21" s="130">
        <v>0.43847669998592143</v>
      </c>
      <c r="H21" s="223">
        <v>1</v>
      </c>
      <c r="I21" s="222">
        <v>0.29183284203225246</v>
      </c>
      <c r="J21" s="130">
        <v>0.70816715796774754</v>
      </c>
      <c r="K21" s="223">
        <v>1</v>
      </c>
      <c r="L21" s="222">
        <v>0.8004856333468231</v>
      </c>
      <c r="M21" s="130">
        <v>0.19951436665317684</v>
      </c>
      <c r="N21" s="223">
        <v>1</v>
      </c>
      <c r="O21" s="222">
        <v>0.58584750411409769</v>
      </c>
      <c r="P21" s="130">
        <v>0.41415249588590236</v>
      </c>
      <c r="Q21" s="223">
        <v>1</v>
      </c>
      <c r="R21" s="222">
        <v>0.58773527625986643</v>
      </c>
      <c r="S21" s="130">
        <v>0.41226472374013357</v>
      </c>
      <c r="T21" s="223">
        <v>1</v>
      </c>
      <c r="U21" s="222">
        <v>1</v>
      </c>
      <c r="V21" s="223">
        <v>1</v>
      </c>
      <c r="W21" s="222">
        <v>1</v>
      </c>
      <c r="X21" s="130">
        <v>0</v>
      </c>
      <c r="Y21" s="223">
        <v>1</v>
      </c>
    </row>
    <row r="22" spans="2:25" s="4" customFormat="1" ht="15" customHeight="1" outlineLevel="1" x14ac:dyDescent="0.25">
      <c r="B22" s="52" t="s">
        <v>80</v>
      </c>
      <c r="C22" s="222">
        <v>0.56618192610179552</v>
      </c>
      <c r="D22" s="130">
        <v>0.43381807389820448</v>
      </c>
      <c r="E22" s="223">
        <v>1</v>
      </c>
      <c r="F22" s="222">
        <v>0.56315522489009129</v>
      </c>
      <c r="G22" s="130">
        <v>0.43684477510990871</v>
      </c>
      <c r="H22" s="223">
        <v>1</v>
      </c>
      <c r="I22" s="222">
        <v>0.29174930583101943</v>
      </c>
      <c r="J22" s="130">
        <v>0.70825069416898057</v>
      </c>
      <c r="K22" s="223">
        <v>1</v>
      </c>
      <c r="L22" s="222">
        <v>0.84597510373443985</v>
      </c>
      <c r="M22" s="130">
        <v>0.15402489626556018</v>
      </c>
      <c r="N22" s="223">
        <v>1</v>
      </c>
      <c r="O22" s="222">
        <v>0.54728370221327971</v>
      </c>
      <c r="P22" s="130">
        <v>0.45271629778672035</v>
      </c>
      <c r="Q22" s="223">
        <v>1</v>
      </c>
      <c r="R22" s="222">
        <v>0.53696788648244964</v>
      </c>
      <c r="S22" s="130">
        <v>0.46303211351755041</v>
      </c>
      <c r="T22" s="223">
        <v>1</v>
      </c>
      <c r="U22" s="222">
        <v>1</v>
      </c>
      <c r="V22" s="223">
        <v>1</v>
      </c>
      <c r="W22" s="222">
        <v>0.83333333333333337</v>
      </c>
      <c r="X22" s="130">
        <v>0.16666666666666666</v>
      </c>
      <c r="Y22" s="223">
        <v>1</v>
      </c>
    </row>
    <row r="23" spans="2:25" s="4" customFormat="1" ht="15" customHeight="1" outlineLevel="1" x14ac:dyDescent="0.25">
      <c r="B23" s="52" t="s">
        <v>81</v>
      </c>
      <c r="C23" s="222">
        <v>0.57730948296986029</v>
      </c>
      <c r="D23" s="130">
        <v>0.42269051703013966</v>
      </c>
      <c r="E23" s="223">
        <v>1</v>
      </c>
      <c r="F23" s="222">
        <v>0.57385976855003407</v>
      </c>
      <c r="G23" s="130">
        <v>0.42614023144996599</v>
      </c>
      <c r="H23" s="223">
        <v>1</v>
      </c>
      <c r="I23" s="222">
        <v>0.34278122232063774</v>
      </c>
      <c r="J23" s="130">
        <v>0.65721877767936232</v>
      </c>
      <c r="K23" s="223">
        <v>1</v>
      </c>
      <c r="L23" s="222">
        <v>0.82629504504504503</v>
      </c>
      <c r="M23" s="130">
        <v>0.17370495495495494</v>
      </c>
      <c r="N23" s="223">
        <v>1</v>
      </c>
      <c r="O23" s="222">
        <v>0.38104448742746616</v>
      </c>
      <c r="P23" s="130">
        <v>0.61895551257253389</v>
      </c>
      <c r="Q23" s="223">
        <v>1</v>
      </c>
      <c r="R23" s="222">
        <v>0.3683083511777302</v>
      </c>
      <c r="S23" s="130">
        <v>0.6316916488222698</v>
      </c>
      <c r="T23" s="223">
        <v>1</v>
      </c>
      <c r="U23" s="222">
        <v>1</v>
      </c>
      <c r="V23" s="223">
        <v>1</v>
      </c>
      <c r="W23" s="222">
        <v>1</v>
      </c>
      <c r="X23" s="130">
        <v>0</v>
      </c>
      <c r="Y23" s="223">
        <v>1</v>
      </c>
    </row>
    <row r="24" spans="2:25" s="4" customFormat="1" ht="15" customHeight="1" outlineLevel="1" x14ac:dyDescent="0.25">
      <c r="B24" s="52" t="s">
        <v>82</v>
      </c>
      <c r="C24" s="222">
        <v>0.52748312439729994</v>
      </c>
      <c r="D24" s="130">
        <v>0.47251687560270011</v>
      </c>
      <c r="E24" s="223">
        <v>1</v>
      </c>
      <c r="F24" s="222">
        <v>0.5072765072765073</v>
      </c>
      <c r="G24" s="130">
        <v>0.49272349272349275</v>
      </c>
      <c r="H24" s="223">
        <v>1</v>
      </c>
      <c r="I24" s="222">
        <v>0.31065989847715736</v>
      </c>
      <c r="J24" s="130">
        <v>0.68934010152284264</v>
      </c>
      <c r="K24" s="223">
        <v>1</v>
      </c>
      <c r="L24" s="222">
        <v>0.78449408672798948</v>
      </c>
      <c r="M24" s="130">
        <v>0.21550591327201052</v>
      </c>
      <c r="N24" s="223">
        <v>1</v>
      </c>
      <c r="O24" s="222">
        <v>0.72413793103448276</v>
      </c>
      <c r="P24" s="130">
        <v>0.27586206896551724</v>
      </c>
      <c r="Q24" s="223">
        <v>1</v>
      </c>
      <c r="R24" s="222">
        <v>0.72222222222222221</v>
      </c>
      <c r="S24" s="130">
        <v>0.27777777777777779</v>
      </c>
      <c r="T24" s="223">
        <v>1</v>
      </c>
      <c r="U24" s="222">
        <v>1</v>
      </c>
      <c r="V24" s="223">
        <v>1</v>
      </c>
      <c r="W24" s="222">
        <v>1</v>
      </c>
      <c r="X24" s="130">
        <v>0</v>
      </c>
      <c r="Y24" s="223">
        <v>1</v>
      </c>
    </row>
    <row r="25" spans="2:25" s="4" customFormat="1" ht="15" customHeight="1" outlineLevel="1" x14ac:dyDescent="0.25">
      <c r="B25" s="52" t="s">
        <v>83</v>
      </c>
      <c r="C25" s="222">
        <v>0.6279594137542277</v>
      </c>
      <c r="D25" s="130">
        <v>0.37204058624577224</v>
      </c>
      <c r="E25" s="223">
        <v>1</v>
      </c>
      <c r="F25" s="222">
        <v>0.66841072596468276</v>
      </c>
      <c r="G25" s="130">
        <v>0.33158927403531718</v>
      </c>
      <c r="H25" s="223">
        <v>1</v>
      </c>
      <c r="I25" s="222">
        <v>0.39049235993208831</v>
      </c>
      <c r="J25" s="130">
        <v>0.60950764006791169</v>
      </c>
      <c r="K25" s="223">
        <v>1</v>
      </c>
      <c r="L25" s="222">
        <v>0.87376237623762376</v>
      </c>
      <c r="M25" s="130">
        <v>0.12623762376237624</v>
      </c>
      <c r="N25" s="223">
        <v>1</v>
      </c>
      <c r="O25" s="222">
        <v>0.33478260869565218</v>
      </c>
      <c r="P25" s="130">
        <v>0.66521739130434787</v>
      </c>
      <c r="Q25" s="223">
        <v>1</v>
      </c>
      <c r="R25" s="222">
        <v>0.31428571428571428</v>
      </c>
      <c r="S25" s="130">
        <v>0.68571428571428572</v>
      </c>
      <c r="T25" s="223">
        <v>1</v>
      </c>
      <c r="U25" s="222">
        <v>1</v>
      </c>
      <c r="V25" s="223">
        <v>1</v>
      </c>
      <c r="W25" s="222">
        <v>1</v>
      </c>
      <c r="X25" s="130">
        <v>0</v>
      </c>
      <c r="Y25" s="223">
        <v>1</v>
      </c>
    </row>
    <row r="26" spans="2:25" s="4" customFormat="1" ht="15" customHeight="1" outlineLevel="1" x14ac:dyDescent="0.25">
      <c r="B26" s="52" t="s">
        <v>84</v>
      </c>
      <c r="C26" s="222">
        <v>0.55432287681713843</v>
      </c>
      <c r="D26" s="130">
        <v>0.44567712318286151</v>
      </c>
      <c r="E26" s="223">
        <v>1</v>
      </c>
      <c r="F26" s="222">
        <v>0.54314720812182737</v>
      </c>
      <c r="G26" s="130">
        <v>0.45685279187817257</v>
      </c>
      <c r="H26" s="223">
        <v>1</v>
      </c>
      <c r="I26" s="222">
        <v>0.45487364620938631</v>
      </c>
      <c r="J26" s="130">
        <v>0.54512635379061369</v>
      </c>
      <c r="K26" s="223">
        <v>1</v>
      </c>
      <c r="L26" s="222">
        <v>0.68913857677902624</v>
      </c>
      <c r="M26" s="130">
        <v>0.31086142322097376</v>
      </c>
      <c r="N26" s="223">
        <v>1</v>
      </c>
      <c r="O26" s="222">
        <v>0.58233890214797135</v>
      </c>
      <c r="P26" s="130">
        <v>0.41766109785202865</v>
      </c>
      <c r="Q26" s="223">
        <v>1</v>
      </c>
      <c r="R26" s="222">
        <v>0.5714285714285714</v>
      </c>
      <c r="S26" s="130">
        <v>0.42857142857142855</v>
      </c>
      <c r="T26" s="223">
        <v>1</v>
      </c>
      <c r="U26" s="222">
        <v>1</v>
      </c>
      <c r="V26" s="223">
        <v>1</v>
      </c>
      <c r="W26" s="222">
        <v>1</v>
      </c>
      <c r="X26" s="130">
        <v>0</v>
      </c>
      <c r="Y26" s="223">
        <v>1</v>
      </c>
    </row>
    <row r="27" spans="2:25" s="4" customFormat="1" ht="15" customHeight="1" outlineLevel="1" x14ac:dyDescent="0.25">
      <c r="B27" s="52" t="s">
        <v>85</v>
      </c>
      <c r="C27" s="222">
        <v>0.63888888888888884</v>
      </c>
      <c r="D27" s="130">
        <v>0.3611111111111111</v>
      </c>
      <c r="E27" s="223">
        <v>1</v>
      </c>
      <c r="F27" s="222">
        <v>0.63643122676579922</v>
      </c>
      <c r="G27" s="130">
        <v>0.36356877323420073</v>
      </c>
      <c r="H27" s="223">
        <v>1</v>
      </c>
      <c r="I27" s="222">
        <v>0.4651898734177215</v>
      </c>
      <c r="J27" s="130">
        <v>0.53481012658227844</v>
      </c>
      <c r="K27" s="223">
        <v>1</v>
      </c>
      <c r="L27" s="222">
        <v>0.8571428571428571</v>
      </c>
      <c r="M27" s="130">
        <v>0.14285714285714285</v>
      </c>
      <c r="N27" s="223">
        <v>1</v>
      </c>
      <c r="O27" s="222">
        <v>0.59832635983263593</v>
      </c>
      <c r="P27" s="130">
        <v>0.40167364016736401</v>
      </c>
      <c r="Q27" s="223">
        <v>1</v>
      </c>
      <c r="R27" s="222">
        <v>0.59907834101382484</v>
      </c>
      <c r="S27" s="130">
        <v>0.4009216589861751</v>
      </c>
      <c r="T27" s="223">
        <v>1</v>
      </c>
      <c r="U27" s="222">
        <v>1</v>
      </c>
      <c r="V27" s="223">
        <v>1</v>
      </c>
      <c r="W27" s="222">
        <v>1</v>
      </c>
      <c r="X27" s="130">
        <v>0</v>
      </c>
      <c r="Y27" s="223">
        <v>1</v>
      </c>
    </row>
    <row r="28" spans="2:25" s="4" customFormat="1" ht="15" customHeight="1" outlineLevel="1" x14ac:dyDescent="0.25">
      <c r="B28" s="52" t="s">
        <v>86</v>
      </c>
      <c r="C28" s="222">
        <v>0.62109862671660421</v>
      </c>
      <c r="D28" s="130">
        <v>0.37890137328339574</v>
      </c>
      <c r="E28" s="223">
        <v>1</v>
      </c>
      <c r="F28" s="222">
        <v>0.61971830985915488</v>
      </c>
      <c r="G28" s="130">
        <v>0.38028169014084506</v>
      </c>
      <c r="H28" s="223">
        <v>1</v>
      </c>
      <c r="I28" s="222">
        <v>0.39130434782608697</v>
      </c>
      <c r="J28" s="130">
        <v>0.60869565217391308</v>
      </c>
      <c r="K28" s="223">
        <v>1</v>
      </c>
      <c r="L28" s="222">
        <v>0.79419889502762431</v>
      </c>
      <c r="M28" s="130">
        <v>0.20580110497237569</v>
      </c>
      <c r="N28" s="223">
        <v>1</v>
      </c>
      <c r="O28" s="222">
        <v>0.58275862068965523</v>
      </c>
      <c r="P28" s="130">
        <v>0.41724137931034483</v>
      </c>
      <c r="Q28" s="223">
        <v>1</v>
      </c>
      <c r="R28" s="222">
        <v>0.56799999999999995</v>
      </c>
      <c r="S28" s="130">
        <v>0.432</v>
      </c>
      <c r="T28" s="223">
        <v>1</v>
      </c>
      <c r="U28" s="222">
        <v>1</v>
      </c>
      <c r="V28" s="223">
        <v>1</v>
      </c>
      <c r="W28" s="222">
        <v>1</v>
      </c>
      <c r="X28" s="130">
        <v>0</v>
      </c>
      <c r="Y28" s="223">
        <v>1</v>
      </c>
    </row>
    <row r="29" spans="2:25" s="4" customFormat="1" ht="15" customHeight="1" outlineLevel="1" x14ac:dyDescent="0.25">
      <c r="B29" s="52" t="s">
        <v>87</v>
      </c>
      <c r="C29" s="222">
        <v>0.55562966915688372</v>
      </c>
      <c r="D29" s="130">
        <v>0.44437033084311633</v>
      </c>
      <c r="E29" s="223">
        <v>1</v>
      </c>
      <c r="F29" s="222">
        <v>0.54582142256599964</v>
      </c>
      <c r="G29" s="130">
        <v>0.45417857743400036</v>
      </c>
      <c r="H29" s="223">
        <v>1</v>
      </c>
      <c r="I29" s="222">
        <v>0.34433480775774072</v>
      </c>
      <c r="J29" s="130">
        <v>0.65566519224225928</v>
      </c>
      <c r="K29" s="223">
        <v>1</v>
      </c>
      <c r="L29" s="222">
        <v>0.79388403494837168</v>
      </c>
      <c r="M29" s="130">
        <v>0.20611596505162827</v>
      </c>
      <c r="N29" s="223">
        <v>1</v>
      </c>
      <c r="O29" s="222">
        <v>0.34306569343065696</v>
      </c>
      <c r="P29" s="130">
        <v>0.65693430656934304</v>
      </c>
      <c r="Q29" s="223">
        <v>1</v>
      </c>
      <c r="R29" s="222">
        <v>0.34292289988492519</v>
      </c>
      <c r="S29" s="130">
        <v>0.65707710011507481</v>
      </c>
      <c r="T29" s="223">
        <v>1</v>
      </c>
      <c r="U29" s="222">
        <v>1</v>
      </c>
      <c r="V29" s="223">
        <v>1</v>
      </c>
      <c r="W29" s="222">
        <v>1</v>
      </c>
      <c r="X29" s="130">
        <v>0</v>
      </c>
      <c r="Y29" s="223">
        <v>1</v>
      </c>
    </row>
    <row r="30" spans="2:25" s="4" customFormat="1" ht="15" customHeight="1" outlineLevel="1" x14ac:dyDescent="0.25">
      <c r="B30" s="52" t="s">
        <v>88</v>
      </c>
      <c r="C30" s="222">
        <v>0.49597574997386851</v>
      </c>
      <c r="D30" s="130">
        <v>0.50402425002613149</v>
      </c>
      <c r="E30" s="223">
        <v>1</v>
      </c>
      <c r="F30" s="222">
        <v>0.50693219057222083</v>
      </c>
      <c r="G30" s="130">
        <v>0.49306780942777917</v>
      </c>
      <c r="H30" s="223">
        <v>1</v>
      </c>
      <c r="I30" s="222">
        <v>0.30995875073659401</v>
      </c>
      <c r="J30" s="130">
        <v>0.69004124926340604</v>
      </c>
      <c r="K30" s="223">
        <v>1</v>
      </c>
      <c r="L30" s="222">
        <v>0.6927480916030534</v>
      </c>
      <c r="M30" s="130">
        <v>0.30725190839694655</v>
      </c>
      <c r="N30" s="223">
        <v>1</v>
      </c>
      <c r="O30" s="222">
        <v>0.36408106219426972</v>
      </c>
      <c r="P30" s="130">
        <v>0.63591893780573028</v>
      </c>
      <c r="Q30" s="223">
        <v>1</v>
      </c>
      <c r="R30" s="222">
        <v>0.36504253673627224</v>
      </c>
      <c r="S30" s="130">
        <v>0.63495746326372782</v>
      </c>
      <c r="T30" s="223">
        <v>1</v>
      </c>
      <c r="U30" s="222">
        <v>1</v>
      </c>
      <c r="V30" s="223">
        <v>1</v>
      </c>
      <c r="W30" s="222">
        <v>1</v>
      </c>
      <c r="X30" s="130">
        <v>0</v>
      </c>
      <c r="Y30" s="223">
        <v>1</v>
      </c>
    </row>
    <row r="31" spans="2:25" s="4" customFormat="1" ht="15" customHeight="1" outlineLevel="1" x14ac:dyDescent="0.25">
      <c r="B31" s="52" t="s">
        <v>89</v>
      </c>
      <c r="C31" s="222">
        <v>0.51144297905352987</v>
      </c>
      <c r="D31" s="130">
        <v>0.48855702094647013</v>
      </c>
      <c r="E31" s="223">
        <v>1</v>
      </c>
      <c r="F31" s="222">
        <v>0.51055139550714768</v>
      </c>
      <c r="G31" s="130">
        <v>0.48944860449285227</v>
      </c>
      <c r="H31" s="223">
        <v>1</v>
      </c>
      <c r="I31" s="222">
        <v>0.30593180756655769</v>
      </c>
      <c r="J31" s="130">
        <v>0.69406819243344231</v>
      </c>
      <c r="K31" s="223">
        <v>1</v>
      </c>
      <c r="L31" s="222">
        <v>0.77207737594617321</v>
      </c>
      <c r="M31" s="130">
        <v>0.22792262405382674</v>
      </c>
      <c r="N31" s="223">
        <v>1</v>
      </c>
      <c r="O31" s="222">
        <v>0.44769230769230767</v>
      </c>
      <c r="P31" s="130">
        <v>0.55230769230769228</v>
      </c>
      <c r="Q31" s="223">
        <v>1</v>
      </c>
      <c r="R31" s="222">
        <v>0.44252376836646501</v>
      </c>
      <c r="S31" s="130">
        <v>0.55747623163353499</v>
      </c>
      <c r="T31" s="223">
        <v>1</v>
      </c>
      <c r="U31" s="222">
        <v>1</v>
      </c>
      <c r="V31" s="223">
        <v>1</v>
      </c>
      <c r="W31" s="222">
        <v>0.53846153846153844</v>
      </c>
      <c r="X31" s="130">
        <v>0.46153846153846156</v>
      </c>
      <c r="Y31" s="223">
        <v>1</v>
      </c>
    </row>
    <row r="32" spans="2:25" s="4" customFormat="1" ht="15.75" x14ac:dyDescent="0.25">
      <c r="B32" s="64">
        <v>2017</v>
      </c>
      <c r="C32" s="224">
        <v>0.5495665368694701</v>
      </c>
      <c r="D32" s="87">
        <v>0.45043346313052984</v>
      </c>
      <c r="E32" s="225">
        <v>1</v>
      </c>
      <c r="F32" s="224">
        <v>0.54563466200891575</v>
      </c>
      <c r="G32" s="87">
        <v>0.45436533799108425</v>
      </c>
      <c r="H32" s="225">
        <v>1</v>
      </c>
      <c r="I32" s="224">
        <v>0.31897945386672938</v>
      </c>
      <c r="J32" s="87">
        <v>0.68102054613327068</v>
      </c>
      <c r="K32" s="225">
        <v>1</v>
      </c>
      <c r="L32" s="224">
        <v>0.78668771813195948</v>
      </c>
      <c r="M32" s="87">
        <v>0.21331228186804055</v>
      </c>
      <c r="N32" s="225">
        <v>1</v>
      </c>
      <c r="O32" s="224">
        <v>0.49534433483912604</v>
      </c>
      <c r="P32" s="87">
        <v>0.50465566516087401</v>
      </c>
      <c r="Q32" s="225">
        <v>1</v>
      </c>
      <c r="R32" s="224">
        <v>0.49206023972953589</v>
      </c>
      <c r="S32" s="87">
        <v>0.50793976027046406</v>
      </c>
      <c r="T32" s="225">
        <v>1</v>
      </c>
      <c r="U32" s="224">
        <v>1</v>
      </c>
      <c r="V32" s="225">
        <v>1</v>
      </c>
      <c r="W32" s="224">
        <v>0.80693069306930698</v>
      </c>
      <c r="X32" s="87">
        <v>0.19306930693069307</v>
      </c>
      <c r="Y32" s="225">
        <v>1</v>
      </c>
    </row>
    <row r="33" spans="2:25" s="4" customFormat="1" ht="15" hidden="1" customHeight="1" outlineLevel="1" x14ac:dyDescent="0.25">
      <c r="B33" s="52" t="s">
        <v>78</v>
      </c>
      <c r="C33" s="222">
        <v>0.50733272227314385</v>
      </c>
      <c r="D33" s="130">
        <v>0.49266727772685609</v>
      </c>
      <c r="E33" s="223">
        <v>1</v>
      </c>
      <c r="F33" s="222">
        <v>0.49926610890943784</v>
      </c>
      <c r="G33" s="130">
        <v>0.50073389109056221</v>
      </c>
      <c r="H33" s="223">
        <v>1</v>
      </c>
      <c r="I33" s="222">
        <v>0.295852534562212</v>
      </c>
      <c r="J33" s="130">
        <v>0.70414746543778806</v>
      </c>
      <c r="K33" s="223">
        <v>1</v>
      </c>
      <c r="L33" s="222">
        <v>0.74257425742574257</v>
      </c>
      <c r="M33" s="130">
        <v>0.25742574257425743</v>
      </c>
      <c r="N33" s="223">
        <v>1</v>
      </c>
      <c r="O33" s="222">
        <v>0.51216122307157752</v>
      </c>
      <c r="P33" s="130">
        <v>0.48783877692842254</v>
      </c>
      <c r="Q33" s="223">
        <v>1</v>
      </c>
      <c r="R33" s="222">
        <v>0.50340136054421769</v>
      </c>
      <c r="S33" s="130">
        <v>0.49659863945578231</v>
      </c>
      <c r="T33" s="223">
        <v>1</v>
      </c>
      <c r="U33" s="222">
        <v>1</v>
      </c>
      <c r="V33" s="223">
        <v>1</v>
      </c>
      <c r="W33" s="222">
        <v>1</v>
      </c>
      <c r="X33" s="130">
        <v>0</v>
      </c>
      <c r="Y33" s="223">
        <v>1</v>
      </c>
    </row>
    <row r="34" spans="2:25" s="4" customFormat="1" ht="15" hidden="1" customHeight="1" outlineLevel="1" x14ac:dyDescent="0.25">
      <c r="B34" s="52" t="s">
        <v>79</v>
      </c>
      <c r="C34" s="222">
        <v>0.51393009157745384</v>
      </c>
      <c r="D34" s="130">
        <v>0.4860699084225461</v>
      </c>
      <c r="E34" s="223">
        <v>1</v>
      </c>
      <c r="F34" s="222">
        <v>0.50263595002527628</v>
      </c>
      <c r="G34" s="130">
        <v>0.49736404997472378</v>
      </c>
      <c r="H34" s="223">
        <v>1</v>
      </c>
      <c r="I34" s="222">
        <v>0.29758800521512385</v>
      </c>
      <c r="J34" s="130">
        <v>0.70241199478487615</v>
      </c>
      <c r="K34" s="223">
        <v>1</v>
      </c>
      <c r="L34" s="222">
        <v>0.72763093088162867</v>
      </c>
      <c r="M34" s="130">
        <v>0.27236906911837139</v>
      </c>
      <c r="N34" s="223">
        <v>1</v>
      </c>
      <c r="O34" s="222">
        <v>0.54861111111111116</v>
      </c>
      <c r="P34" s="130">
        <v>0.4513888888888889</v>
      </c>
      <c r="Q34" s="223">
        <v>1</v>
      </c>
      <c r="R34" s="222">
        <v>0.54045801526717552</v>
      </c>
      <c r="S34" s="130">
        <v>0.45954198473282443</v>
      </c>
      <c r="T34" s="223">
        <v>1</v>
      </c>
      <c r="U34" s="222">
        <v>1</v>
      </c>
      <c r="V34" s="223">
        <v>1</v>
      </c>
      <c r="W34" s="222">
        <v>1</v>
      </c>
      <c r="X34" s="130">
        <v>0</v>
      </c>
      <c r="Y34" s="223">
        <v>1</v>
      </c>
    </row>
    <row r="35" spans="2:25" s="4" customFormat="1" ht="15" hidden="1" customHeight="1" outlineLevel="1" x14ac:dyDescent="0.25">
      <c r="B35" s="52" t="s">
        <v>80</v>
      </c>
      <c r="C35" s="222">
        <v>0.51852348993288588</v>
      </c>
      <c r="D35" s="130">
        <v>0.48147651006711412</v>
      </c>
      <c r="E35" s="223">
        <v>1</v>
      </c>
      <c r="F35" s="222">
        <v>0.5055700934579439</v>
      </c>
      <c r="G35" s="130">
        <v>0.4944299065420561</v>
      </c>
      <c r="H35" s="223">
        <v>1</v>
      </c>
      <c r="I35" s="222">
        <v>0.28873887695612149</v>
      </c>
      <c r="J35" s="130">
        <v>0.71126112304387845</v>
      </c>
      <c r="K35" s="223">
        <v>1</v>
      </c>
      <c r="L35" s="222">
        <v>0.76452762923351159</v>
      </c>
      <c r="M35" s="130">
        <v>0.23547237076648841</v>
      </c>
      <c r="N35" s="223">
        <v>1</v>
      </c>
      <c r="O35" s="222">
        <v>0.55440826052422554</v>
      </c>
      <c r="P35" s="130">
        <v>0.44559173947577441</v>
      </c>
      <c r="Q35" s="223">
        <v>1</v>
      </c>
      <c r="R35" s="222">
        <v>0.54364736387208301</v>
      </c>
      <c r="S35" s="130">
        <v>0.45635263612791704</v>
      </c>
      <c r="T35" s="223">
        <v>1</v>
      </c>
      <c r="U35" s="222">
        <v>1</v>
      </c>
      <c r="V35" s="223">
        <v>1</v>
      </c>
      <c r="W35" s="222">
        <v>1</v>
      </c>
      <c r="X35" s="130">
        <v>0</v>
      </c>
      <c r="Y35" s="223">
        <v>1</v>
      </c>
    </row>
    <row r="36" spans="2:25" s="4" customFormat="1" ht="15" hidden="1" customHeight="1" outlineLevel="1" x14ac:dyDescent="0.25">
      <c r="B36" s="52" t="s">
        <v>81</v>
      </c>
      <c r="C36" s="222">
        <v>0.53908396946564885</v>
      </c>
      <c r="D36" s="130">
        <v>0.46091603053435115</v>
      </c>
      <c r="E36" s="223">
        <v>1</v>
      </c>
      <c r="F36" s="222">
        <v>0.53791272606603613</v>
      </c>
      <c r="G36" s="130">
        <v>0.46208727393396382</v>
      </c>
      <c r="H36" s="223">
        <v>1</v>
      </c>
      <c r="I36" s="222">
        <v>0.34442595673876875</v>
      </c>
      <c r="J36" s="130">
        <v>0.65557404326123125</v>
      </c>
      <c r="K36" s="223">
        <v>1</v>
      </c>
      <c r="L36" s="222">
        <v>0.77488514548238896</v>
      </c>
      <c r="M36" s="130">
        <v>0.22511485451761101</v>
      </c>
      <c r="N36" s="223">
        <v>1</v>
      </c>
      <c r="O36" s="222">
        <v>0.41645885286783041</v>
      </c>
      <c r="P36" s="130">
        <v>0.58354114713216954</v>
      </c>
      <c r="Q36" s="223">
        <v>1</v>
      </c>
      <c r="R36" s="222">
        <v>0.43444730077120824</v>
      </c>
      <c r="S36" s="130">
        <v>0.56555269922879181</v>
      </c>
      <c r="T36" s="223">
        <v>1</v>
      </c>
      <c r="U36" s="222">
        <v>1</v>
      </c>
      <c r="V36" s="223">
        <v>1</v>
      </c>
      <c r="W36" s="222">
        <v>1</v>
      </c>
      <c r="X36" s="130">
        <v>0</v>
      </c>
      <c r="Y36" s="223">
        <v>1</v>
      </c>
    </row>
    <row r="37" spans="2:25" s="4" customFormat="1" ht="15" hidden="1" customHeight="1" outlineLevel="1" x14ac:dyDescent="0.25">
      <c r="B37" s="52" t="s">
        <v>82</v>
      </c>
      <c r="C37" s="222">
        <v>0.59235294117647064</v>
      </c>
      <c r="D37" s="130">
        <v>0.40764705882352942</v>
      </c>
      <c r="E37" s="223">
        <v>1</v>
      </c>
      <c r="F37" s="222">
        <v>0.56585365853658531</v>
      </c>
      <c r="G37" s="130">
        <v>0.43414634146341463</v>
      </c>
      <c r="H37" s="223">
        <v>1</v>
      </c>
      <c r="I37" s="222">
        <v>0.25547445255474455</v>
      </c>
      <c r="J37" s="130">
        <v>0.74452554744525545</v>
      </c>
      <c r="K37" s="223">
        <v>1</v>
      </c>
      <c r="L37" s="222">
        <v>0.90809968847352029</v>
      </c>
      <c r="M37" s="130">
        <v>9.1900311526479747E-2</v>
      </c>
      <c r="N37" s="223">
        <v>1</v>
      </c>
      <c r="O37" s="222">
        <v>0.43548387096774194</v>
      </c>
      <c r="P37" s="130">
        <v>0.56451612903225812</v>
      </c>
      <c r="Q37" s="223">
        <v>1</v>
      </c>
      <c r="R37" s="222">
        <v>0.37142857142857144</v>
      </c>
      <c r="S37" s="130">
        <v>0.62857142857142856</v>
      </c>
      <c r="T37" s="223">
        <v>1</v>
      </c>
      <c r="U37" s="222">
        <v>1</v>
      </c>
      <c r="V37" s="223">
        <v>1</v>
      </c>
      <c r="W37" s="222">
        <v>1</v>
      </c>
      <c r="X37" s="130">
        <v>0</v>
      </c>
      <c r="Y37" s="223">
        <v>1</v>
      </c>
    </row>
    <row r="38" spans="2:25" s="4" customFormat="1" ht="15" hidden="1" customHeight="1" outlineLevel="1" x14ac:dyDescent="0.25">
      <c r="B38" s="52" t="s">
        <v>83</v>
      </c>
      <c r="C38" s="222">
        <v>0.62084993359893759</v>
      </c>
      <c r="D38" s="130">
        <v>0.37915006640106241</v>
      </c>
      <c r="E38" s="223">
        <v>1</v>
      </c>
      <c r="F38" s="222">
        <v>0.62889518413597734</v>
      </c>
      <c r="G38" s="130">
        <v>0.37110481586402266</v>
      </c>
      <c r="H38" s="223">
        <v>1</v>
      </c>
      <c r="I38" s="222">
        <v>0.30217391304347824</v>
      </c>
      <c r="J38" s="130">
        <v>0.69782608695652171</v>
      </c>
      <c r="K38" s="223">
        <v>1</v>
      </c>
      <c r="L38" s="222">
        <v>0.82263710618436403</v>
      </c>
      <c r="M38" s="130">
        <v>0.17736289381563594</v>
      </c>
      <c r="N38" s="223">
        <v>1</v>
      </c>
      <c r="O38" s="222">
        <v>0.38961038961038963</v>
      </c>
      <c r="P38" s="130">
        <v>0.61038961038961037</v>
      </c>
      <c r="Q38" s="223">
        <v>1</v>
      </c>
      <c r="R38" s="222">
        <v>0.39436619718309857</v>
      </c>
      <c r="S38" s="130">
        <v>0.60563380281690138</v>
      </c>
      <c r="T38" s="223">
        <v>1</v>
      </c>
      <c r="U38" s="222">
        <v>1</v>
      </c>
      <c r="V38" s="223">
        <v>1</v>
      </c>
      <c r="W38" s="222">
        <v>1</v>
      </c>
      <c r="X38" s="130">
        <v>0</v>
      </c>
      <c r="Y38" s="223">
        <v>1</v>
      </c>
    </row>
    <row r="39" spans="2:25" s="4" customFormat="1" ht="15" hidden="1" customHeight="1" outlineLevel="1" x14ac:dyDescent="0.25">
      <c r="B39" s="52" t="s">
        <v>84</v>
      </c>
      <c r="C39" s="222">
        <v>0.51120751988430946</v>
      </c>
      <c r="D39" s="130">
        <v>0.48879248011569054</v>
      </c>
      <c r="E39" s="223">
        <v>1</v>
      </c>
      <c r="F39" s="222">
        <v>0.4968736973739058</v>
      </c>
      <c r="G39" s="130">
        <v>0.50312630262609426</v>
      </c>
      <c r="H39" s="223">
        <v>1</v>
      </c>
      <c r="I39" s="222">
        <v>0.27246376811594203</v>
      </c>
      <c r="J39" s="130">
        <v>0.72753623188405792</v>
      </c>
      <c r="K39" s="223">
        <v>1</v>
      </c>
      <c r="L39" s="222">
        <v>0.74150268336314851</v>
      </c>
      <c r="M39" s="130">
        <v>0.25849731663685149</v>
      </c>
      <c r="N39" s="223">
        <v>1</v>
      </c>
      <c r="O39" s="222">
        <v>0.54258675078864349</v>
      </c>
      <c r="P39" s="130">
        <v>0.45741324921135645</v>
      </c>
      <c r="Q39" s="223">
        <v>1</v>
      </c>
      <c r="R39" s="222">
        <v>0.52767527675276749</v>
      </c>
      <c r="S39" s="130">
        <v>0.47232472324723246</v>
      </c>
      <c r="T39" s="223">
        <v>1</v>
      </c>
      <c r="U39" s="222">
        <v>1</v>
      </c>
      <c r="V39" s="223">
        <v>1</v>
      </c>
      <c r="W39" s="222">
        <v>1</v>
      </c>
      <c r="X39" s="130">
        <v>0</v>
      </c>
      <c r="Y39" s="223">
        <v>1</v>
      </c>
    </row>
    <row r="40" spans="2:25" s="4" customFormat="1" ht="15" hidden="1" customHeight="1" outlineLevel="1" x14ac:dyDescent="0.25">
      <c r="B40" s="52" t="s">
        <v>85</v>
      </c>
      <c r="C40" s="222">
        <v>0.700594353640416</v>
      </c>
      <c r="D40" s="130">
        <v>0.29940564635958394</v>
      </c>
      <c r="E40" s="223">
        <v>1</v>
      </c>
      <c r="F40" s="222">
        <v>0.71940559440559437</v>
      </c>
      <c r="G40" s="130">
        <v>0.28059440559440557</v>
      </c>
      <c r="H40" s="223">
        <v>1</v>
      </c>
      <c r="I40" s="222">
        <v>0.47448015122873344</v>
      </c>
      <c r="J40" s="130">
        <v>0.52551984877126656</v>
      </c>
      <c r="K40" s="223">
        <v>1</v>
      </c>
      <c r="L40" s="222">
        <v>0.97761194029850751</v>
      </c>
      <c r="M40" s="130">
        <v>2.2388059701492536E-2</v>
      </c>
      <c r="N40" s="223">
        <v>1</v>
      </c>
      <c r="O40" s="222">
        <v>0.54696132596685088</v>
      </c>
      <c r="P40" s="130">
        <v>0.45303867403314918</v>
      </c>
      <c r="Q40" s="223">
        <v>1</v>
      </c>
      <c r="R40" s="222">
        <v>0.58333333333333337</v>
      </c>
      <c r="S40" s="130">
        <v>0.41666666666666669</v>
      </c>
      <c r="T40" s="223">
        <v>1</v>
      </c>
      <c r="U40" s="222">
        <v>1</v>
      </c>
      <c r="V40" s="223">
        <v>1</v>
      </c>
      <c r="W40" s="222">
        <v>1</v>
      </c>
      <c r="X40" s="130">
        <v>0</v>
      </c>
      <c r="Y40" s="223">
        <v>1</v>
      </c>
    </row>
    <row r="41" spans="2:25" s="4" customFormat="1" ht="15" hidden="1" customHeight="1" outlineLevel="1" x14ac:dyDescent="0.25">
      <c r="B41" s="52" t="s">
        <v>86</v>
      </c>
      <c r="C41" s="222">
        <v>0.66103059581320456</v>
      </c>
      <c r="D41" s="130">
        <v>0.3389694041867955</v>
      </c>
      <c r="E41" s="223">
        <v>1</v>
      </c>
      <c r="F41" s="222">
        <v>0.67008196721311475</v>
      </c>
      <c r="G41" s="130">
        <v>0.32991803278688525</v>
      </c>
      <c r="H41" s="223">
        <v>1</v>
      </c>
      <c r="I41" s="222">
        <v>0.50224215246636772</v>
      </c>
      <c r="J41" s="130">
        <v>0.49775784753363228</v>
      </c>
      <c r="K41" s="223">
        <v>1</v>
      </c>
      <c r="L41" s="222">
        <v>0.84649122807017541</v>
      </c>
      <c r="M41" s="130">
        <v>0.15350877192982457</v>
      </c>
      <c r="N41" s="223">
        <v>1</v>
      </c>
      <c r="O41" s="222">
        <v>0.47340425531914893</v>
      </c>
      <c r="P41" s="130">
        <v>0.52659574468085102</v>
      </c>
      <c r="Q41" s="223">
        <v>1</v>
      </c>
      <c r="R41" s="222">
        <v>0.45121951219512196</v>
      </c>
      <c r="S41" s="130">
        <v>0.54878048780487809</v>
      </c>
      <c r="T41" s="223">
        <v>1</v>
      </c>
      <c r="U41" s="222">
        <v>1</v>
      </c>
      <c r="V41" s="223">
        <v>1</v>
      </c>
      <c r="W41" s="222">
        <v>1</v>
      </c>
      <c r="X41" s="130">
        <v>0</v>
      </c>
      <c r="Y41" s="223">
        <v>1</v>
      </c>
    </row>
    <row r="42" spans="2:25" s="4" customFormat="1" ht="15" hidden="1" customHeight="1" outlineLevel="1" x14ac:dyDescent="0.25">
      <c r="B42" s="52" t="s">
        <v>87</v>
      </c>
      <c r="C42" s="222">
        <v>0.50841933731667577</v>
      </c>
      <c r="D42" s="130">
        <v>0.49158066268332429</v>
      </c>
      <c r="E42" s="223">
        <v>1</v>
      </c>
      <c r="F42" s="222">
        <v>0.51517953459701038</v>
      </c>
      <c r="G42" s="130">
        <v>0.48482046540298968</v>
      </c>
      <c r="H42" s="223">
        <v>1</v>
      </c>
      <c r="I42" s="222">
        <v>0.29876160990712075</v>
      </c>
      <c r="J42" s="130">
        <v>0.70123839009287925</v>
      </c>
      <c r="K42" s="223">
        <v>1</v>
      </c>
      <c r="L42" s="222">
        <v>0.78708414872798438</v>
      </c>
      <c r="M42" s="130">
        <v>0.21291585127201565</v>
      </c>
      <c r="N42" s="223">
        <v>1</v>
      </c>
      <c r="O42" s="222">
        <v>0.35245901639344263</v>
      </c>
      <c r="P42" s="130">
        <v>0.64754098360655743</v>
      </c>
      <c r="Q42" s="223">
        <v>1</v>
      </c>
      <c r="R42" s="222">
        <v>0.34198473282442748</v>
      </c>
      <c r="S42" s="130">
        <v>0.65801526717557257</v>
      </c>
      <c r="T42" s="223">
        <v>1</v>
      </c>
      <c r="U42" s="222">
        <v>1</v>
      </c>
      <c r="V42" s="223">
        <v>1</v>
      </c>
      <c r="W42" s="222">
        <v>1</v>
      </c>
      <c r="X42" s="130">
        <v>0</v>
      </c>
      <c r="Y42" s="223">
        <v>1</v>
      </c>
    </row>
    <row r="43" spans="2:25" s="4" customFormat="1" ht="15" hidden="1" customHeight="1" outlineLevel="1" x14ac:dyDescent="0.25">
      <c r="B43" s="52" t="s">
        <v>88</v>
      </c>
      <c r="C43" s="222">
        <v>0.46666666666666667</v>
      </c>
      <c r="D43" s="130">
        <v>0.53333333333333333</v>
      </c>
      <c r="E43" s="223">
        <v>1</v>
      </c>
      <c r="F43" s="222">
        <v>0.47029473195637039</v>
      </c>
      <c r="G43" s="130">
        <v>0.52970526804362961</v>
      </c>
      <c r="H43" s="223">
        <v>1</v>
      </c>
      <c r="I43" s="222">
        <v>0.25332676195170034</v>
      </c>
      <c r="J43" s="130">
        <v>0.74667323804829966</v>
      </c>
      <c r="K43" s="223">
        <v>1</v>
      </c>
      <c r="L43" s="222">
        <v>0.69747899159663862</v>
      </c>
      <c r="M43" s="130">
        <v>0.30252100840336132</v>
      </c>
      <c r="N43" s="223">
        <v>1</v>
      </c>
      <c r="O43" s="222">
        <v>0.39266615737203975</v>
      </c>
      <c r="P43" s="130">
        <v>0.60733384262796031</v>
      </c>
      <c r="Q43" s="223">
        <v>1</v>
      </c>
      <c r="R43" s="222">
        <v>0.391701244813278</v>
      </c>
      <c r="S43" s="130">
        <v>0.60829875518672194</v>
      </c>
      <c r="T43" s="223">
        <v>1</v>
      </c>
      <c r="U43" s="222">
        <v>1</v>
      </c>
      <c r="V43" s="223">
        <v>1</v>
      </c>
      <c r="W43" s="222">
        <v>1</v>
      </c>
      <c r="X43" s="130">
        <v>0</v>
      </c>
      <c r="Y43" s="223">
        <v>1</v>
      </c>
    </row>
    <row r="44" spans="2:25" s="4" customFormat="1" ht="15" hidden="1" customHeight="1" outlineLevel="1" x14ac:dyDescent="0.25">
      <c r="B44" s="52" t="s">
        <v>89</v>
      </c>
      <c r="C44" s="222">
        <v>0.46937227384790442</v>
      </c>
      <c r="D44" s="130">
        <v>0.53062772615209564</v>
      </c>
      <c r="E44" s="223">
        <v>1</v>
      </c>
      <c r="F44" s="222">
        <v>0.45504027868495539</v>
      </c>
      <c r="G44" s="130">
        <v>0.54495972131504467</v>
      </c>
      <c r="H44" s="223">
        <v>1</v>
      </c>
      <c r="I44" s="222">
        <v>0.26431718061674009</v>
      </c>
      <c r="J44" s="130">
        <v>0.73568281938325997</v>
      </c>
      <c r="K44" s="223">
        <v>1</v>
      </c>
      <c r="L44" s="222">
        <v>0.702975702975703</v>
      </c>
      <c r="M44" s="130">
        <v>0.297024297024297</v>
      </c>
      <c r="N44" s="223">
        <v>1</v>
      </c>
      <c r="O44" s="222">
        <v>0.50212404418011891</v>
      </c>
      <c r="P44" s="130">
        <v>0.49787595581988103</v>
      </c>
      <c r="Q44" s="223">
        <v>1</v>
      </c>
      <c r="R44" s="222">
        <v>0.4943289224952741</v>
      </c>
      <c r="S44" s="130">
        <v>0.50567107750472595</v>
      </c>
      <c r="T44" s="223">
        <v>1</v>
      </c>
      <c r="U44" s="222">
        <v>1</v>
      </c>
      <c r="V44" s="223">
        <v>1</v>
      </c>
      <c r="W44" s="222">
        <v>0.78947368421052633</v>
      </c>
      <c r="X44" s="130">
        <v>0.21052631578947367</v>
      </c>
      <c r="Y44" s="223">
        <v>1</v>
      </c>
    </row>
    <row r="45" spans="2:25" s="4" customFormat="1" ht="15.75" collapsed="1" x14ac:dyDescent="0.25">
      <c r="B45" s="64">
        <v>2016</v>
      </c>
      <c r="C45" s="224">
        <v>0.51243943661971836</v>
      </c>
      <c r="D45" s="87">
        <v>0.4875605633802817</v>
      </c>
      <c r="E45" s="225">
        <v>1</v>
      </c>
      <c r="F45" s="224">
        <v>0.50566633559986762</v>
      </c>
      <c r="G45" s="87">
        <v>0.49433366440013243</v>
      </c>
      <c r="H45" s="225">
        <v>1</v>
      </c>
      <c r="I45" s="224">
        <v>0.2942775624461671</v>
      </c>
      <c r="J45" s="87">
        <v>0.7057224375538329</v>
      </c>
      <c r="K45" s="225">
        <v>1</v>
      </c>
      <c r="L45" s="224">
        <v>0.75067977410583564</v>
      </c>
      <c r="M45" s="87">
        <v>0.24932022589416439</v>
      </c>
      <c r="N45" s="225">
        <v>1</v>
      </c>
      <c r="O45" s="224">
        <v>0.48577047663118927</v>
      </c>
      <c r="P45" s="87">
        <v>0.51422952336881078</v>
      </c>
      <c r="Q45" s="225">
        <v>1</v>
      </c>
      <c r="R45" s="224">
        <v>0.47905027932960892</v>
      </c>
      <c r="S45" s="87">
        <v>0.52094972067039103</v>
      </c>
      <c r="T45" s="225">
        <v>1</v>
      </c>
      <c r="U45" s="224">
        <v>1</v>
      </c>
      <c r="V45" s="225">
        <v>1</v>
      </c>
      <c r="W45" s="224">
        <v>0.97619047619047616</v>
      </c>
      <c r="X45" s="87">
        <v>2.3809523809523808E-2</v>
      </c>
      <c r="Y45" s="225">
        <v>1</v>
      </c>
    </row>
    <row r="46" spans="2:25" s="4" customFormat="1" ht="15" hidden="1" customHeight="1" outlineLevel="1" x14ac:dyDescent="0.25">
      <c r="B46" s="52" t="s">
        <v>78</v>
      </c>
      <c r="C46" s="222">
        <v>0.5177186799102852</v>
      </c>
      <c r="D46" s="130">
        <v>0.48228132008971486</v>
      </c>
      <c r="E46" s="223">
        <v>1</v>
      </c>
      <c r="F46" s="222">
        <v>0.45419025596044971</v>
      </c>
      <c r="G46" s="130">
        <v>0.54580974403955029</v>
      </c>
      <c r="H46" s="223">
        <v>1</v>
      </c>
      <c r="I46" s="222">
        <v>0.26246964319073418</v>
      </c>
      <c r="J46" s="130">
        <v>0.73753035680926582</v>
      </c>
      <c r="K46" s="223">
        <v>1</v>
      </c>
      <c r="L46" s="222">
        <v>0.61519607843137258</v>
      </c>
      <c r="M46" s="130">
        <v>0.38480392156862747</v>
      </c>
      <c r="N46" s="223">
        <v>1</v>
      </c>
      <c r="O46" s="222">
        <v>0.75893805309734508</v>
      </c>
      <c r="P46" s="130">
        <v>0.24106194690265487</v>
      </c>
      <c r="Q46" s="223">
        <v>1</v>
      </c>
      <c r="R46" s="222">
        <v>0.73562753036437245</v>
      </c>
      <c r="S46" s="130">
        <v>0.26437246963562755</v>
      </c>
      <c r="T46" s="223">
        <v>1</v>
      </c>
      <c r="U46" s="222">
        <v>1</v>
      </c>
      <c r="V46" s="223">
        <v>1</v>
      </c>
      <c r="W46" s="222">
        <v>1</v>
      </c>
      <c r="X46" s="130">
        <v>0</v>
      </c>
      <c r="Y46" s="223">
        <v>1</v>
      </c>
    </row>
    <row r="47" spans="2:25" s="4" customFormat="1" ht="15" hidden="1" customHeight="1" outlineLevel="1" x14ac:dyDescent="0.25">
      <c r="B47" s="52" t="s">
        <v>79</v>
      </c>
      <c r="C47" s="222">
        <v>0.51400502894567568</v>
      </c>
      <c r="D47" s="130">
        <v>0.48599497105432432</v>
      </c>
      <c r="E47" s="223">
        <v>1</v>
      </c>
      <c r="F47" s="222">
        <v>0.45986480777355304</v>
      </c>
      <c r="G47" s="130">
        <v>0.54013519222644701</v>
      </c>
      <c r="H47" s="223">
        <v>1</v>
      </c>
      <c r="I47" s="222">
        <v>0.29192745947680948</v>
      </c>
      <c r="J47" s="130">
        <v>0.70807254052319046</v>
      </c>
      <c r="K47" s="223">
        <v>1</v>
      </c>
      <c r="L47" s="222">
        <v>0.60379225061830177</v>
      </c>
      <c r="M47" s="130">
        <v>0.39620774938169828</v>
      </c>
      <c r="N47" s="223">
        <v>1</v>
      </c>
      <c r="O47" s="222">
        <v>0.7596695456252347</v>
      </c>
      <c r="P47" s="130">
        <v>0.2403304543747653</v>
      </c>
      <c r="Q47" s="223">
        <v>1</v>
      </c>
      <c r="R47" s="222">
        <v>0.7544642857142857</v>
      </c>
      <c r="S47" s="130">
        <v>0.24553571428571427</v>
      </c>
      <c r="T47" s="223">
        <v>1</v>
      </c>
      <c r="U47" s="222">
        <v>1</v>
      </c>
      <c r="V47" s="223">
        <v>1</v>
      </c>
      <c r="W47" s="222">
        <v>1</v>
      </c>
      <c r="X47" s="130">
        <v>0</v>
      </c>
      <c r="Y47" s="223">
        <v>1</v>
      </c>
    </row>
    <row r="48" spans="2:25" s="4" customFormat="1" ht="15" hidden="1" customHeight="1" outlineLevel="1" x14ac:dyDescent="0.25">
      <c r="B48" s="52" t="s">
        <v>80</v>
      </c>
      <c r="C48" s="222">
        <v>0.49263333976709772</v>
      </c>
      <c r="D48" s="130">
        <v>0.50736666023290222</v>
      </c>
      <c r="E48" s="223">
        <v>1</v>
      </c>
      <c r="F48" s="222">
        <v>0.48705284696253437</v>
      </c>
      <c r="G48" s="130">
        <v>0.51294715303746563</v>
      </c>
      <c r="H48" s="223">
        <v>1</v>
      </c>
      <c r="I48" s="222">
        <v>0.30500310752019888</v>
      </c>
      <c r="J48" s="130">
        <v>0.69499689247980112</v>
      </c>
      <c r="K48" s="223">
        <v>1</v>
      </c>
      <c r="L48" s="222">
        <v>0.66185258964143423</v>
      </c>
      <c r="M48" s="130">
        <v>0.33814741035856571</v>
      </c>
      <c r="N48" s="223">
        <v>1</v>
      </c>
      <c r="O48" s="222">
        <v>0.48537005163511188</v>
      </c>
      <c r="P48" s="130">
        <v>0.51462994836488818</v>
      </c>
      <c r="Q48" s="223">
        <v>1</v>
      </c>
      <c r="R48" s="222">
        <v>0.47833935018050544</v>
      </c>
      <c r="S48" s="130">
        <v>0.52166064981949456</v>
      </c>
      <c r="T48" s="223">
        <v>1</v>
      </c>
      <c r="U48" s="222">
        <v>1</v>
      </c>
      <c r="V48" s="223">
        <v>1</v>
      </c>
      <c r="W48" s="222">
        <v>0.28000000000000003</v>
      </c>
      <c r="X48" s="130">
        <v>0.72</v>
      </c>
      <c r="Y48" s="223">
        <v>1</v>
      </c>
    </row>
    <row r="49" spans="2:25" s="4" customFormat="1" ht="15" hidden="1" customHeight="1" outlineLevel="1" x14ac:dyDescent="0.25">
      <c r="B49" s="52" t="s">
        <v>81</v>
      </c>
      <c r="C49" s="222">
        <v>0.48470086771198051</v>
      </c>
      <c r="D49" s="130">
        <v>0.51529913228801949</v>
      </c>
      <c r="E49" s="223">
        <v>1</v>
      </c>
      <c r="F49" s="222">
        <v>0.47709424083769636</v>
      </c>
      <c r="G49" s="130">
        <v>0.52290575916230364</v>
      </c>
      <c r="H49" s="223">
        <v>1</v>
      </c>
      <c r="I49" s="222">
        <v>0.26970227670753066</v>
      </c>
      <c r="J49" s="130">
        <v>0.73029772329246934</v>
      </c>
      <c r="K49" s="223">
        <v>1</v>
      </c>
      <c r="L49" s="222">
        <v>0.65122950819672132</v>
      </c>
      <c r="M49" s="130">
        <v>0.34877049180327868</v>
      </c>
      <c r="N49" s="223">
        <v>1</v>
      </c>
      <c r="O49" s="222">
        <v>0.41121495327102803</v>
      </c>
      <c r="P49" s="130">
        <v>0.58878504672897192</v>
      </c>
      <c r="Q49" s="223">
        <v>1</v>
      </c>
      <c r="R49" s="222">
        <v>0.39249146757679182</v>
      </c>
      <c r="S49" s="130">
        <v>0.60750853242320824</v>
      </c>
      <c r="T49" s="223">
        <v>1</v>
      </c>
      <c r="U49" s="222">
        <v>1</v>
      </c>
      <c r="V49" s="223">
        <v>1</v>
      </c>
      <c r="W49" s="222">
        <v>1</v>
      </c>
      <c r="X49" s="130">
        <v>0</v>
      </c>
      <c r="Y49" s="223">
        <v>1</v>
      </c>
    </row>
    <row r="50" spans="2:25" s="4" customFormat="1" ht="15" hidden="1" customHeight="1" outlineLevel="1" x14ac:dyDescent="0.25">
      <c r="B50" s="52" t="s">
        <v>82</v>
      </c>
      <c r="C50" s="222">
        <v>0.55230125523012552</v>
      </c>
      <c r="D50" s="130">
        <v>0.44769874476987448</v>
      </c>
      <c r="E50" s="223">
        <v>1</v>
      </c>
      <c r="F50" s="222">
        <v>0.55950617283950621</v>
      </c>
      <c r="G50" s="130">
        <v>0.44049382716049384</v>
      </c>
      <c r="H50" s="223">
        <v>1</v>
      </c>
      <c r="I50" s="222">
        <v>0.37822878228782286</v>
      </c>
      <c r="J50" s="130">
        <v>0.62177121771217714</v>
      </c>
      <c r="K50" s="223">
        <v>1</v>
      </c>
      <c r="L50" s="222">
        <v>0.75208913649025066</v>
      </c>
      <c r="M50" s="130">
        <v>0.24791086350974931</v>
      </c>
      <c r="N50" s="223">
        <v>1</v>
      </c>
      <c r="O50" s="222">
        <v>0.26804123711340205</v>
      </c>
      <c r="P50" s="130">
        <v>0.73195876288659789</v>
      </c>
      <c r="Q50" s="223">
        <v>1</v>
      </c>
      <c r="R50" s="222">
        <v>0.13750000000000001</v>
      </c>
      <c r="S50" s="130">
        <v>0.86250000000000004</v>
      </c>
      <c r="T50" s="223">
        <v>1</v>
      </c>
      <c r="U50" s="222">
        <v>1</v>
      </c>
      <c r="V50" s="223">
        <v>1</v>
      </c>
      <c r="W50" s="222">
        <v>1</v>
      </c>
      <c r="X50" s="130">
        <v>0</v>
      </c>
      <c r="Y50" s="223">
        <v>1</v>
      </c>
    </row>
    <row r="51" spans="2:25" s="4" customFormat="1" ht="15" hidden="1" customHeight="1" outlineLevel="1" x14ac:dyDescent="0.25">
      <c r="B51" s="52" t="s">
        <v>83</v>
      </c>
      <c r="C51" s="222">
        <v>0.66041461006910163</v>
      </c>
      <c r="D51" s="130">
        <v>0.33958538993089832</v>
      </c>
      <c r="E51" s="223">
        <v>1</v>
      </c>
      <c r="F51" s="222">
        <v>0.67954298150163217</v>
      </c>
      <c r="G51" s="130">
        <v>0.32045701849836777</v>
      </c>
      <c r="H51" s="223">
        <v>1</v>
      </c>
      <c r="I51" s="222">
        <v>0.35822959889349931</v>
      </c>
      <c r="J51" s="130">
        <v>0.64177040110650074</v>
      </c>
      <c r="K51" s="223">
        <v>1</v>
      </c>
      <c r="L51" s="222">
        <v>0.91675675675675672</v>
      </c>
      <c r="M51" s="130">
        <v>8.324324324324324E-2</v>
      </c>
      <c r="N51" s="223">
        <v>1</v>
      </c>
      <c r="O51" s="222">
        <v>0.40361445783132532</v>
      </c>
      <c r="P51" s="130">
        <v>0.59638554216867468</v>
      </c>
      <c r="Q51" s="223">
        <v>1</v>
      </c>
      <c r="R51" s="222">
        <v>0.37662337662337664</v>
      </c>
      <c r="S51" s="130">
        <v>0.62337662337662336</v>
      </c>
      <c r="T51" s="223">
        <v>1</v>
      </c>
      <c r="U51" s="222">
        <v>1</v>
      </c>
      <c r="V51" s="223">
        <v>1</v>
      </c>
      <c r="W51" s="222">
        <v>1</v>
      </c>
      <c r="X51" s="130">
        <v>0</v>
      </c>
      <c r="Y51" s="223">
        <v>1</v>
      </c>
    </row>
    <row r="52" spans="2:25" s="4" customFormat="1" ht="15" hidden="1" customHeight="1" outlineLevel="1" x14ac:dyDescent="0.25">
      <c r="B52" s="52" t="s">
        <v>84</v>
      </c>
      <c r="C52" s="222">
        <v>0.59289439374185138</v>
      </c>
      <c r="D52" s="130">
        <v>0.40710560625814862</v>
      </c>
      <c r="E52" s="223">
        <v>1</v>
      </c>
      <c r="F52" s="222">
        <v>0.58048595292331051</v>
      </c>
      <c r="G52" s="130">
        <v>0.41951404707668943</v>
      </c>
      <c r="H52" s="223">
        <v>1</v>
      </c>
      <c r="I52" s="222">
        <v>0.34633027522935778</v>
      </c>
      <c r="J52" s="130">
        <v>0.65366972477064222</v>
      </c>
      <c r="K52" s="223">
        <v>1</v>
      </c>
      <c r="L52" s="222">
        <v>0.88530805687203795</v>
      </c>
      <c r="M52" s="130">
        <v>0.11469194312796209</v>
      </c>
      <c r="N52" s="223">
        <v>1</v>
      </c>
      <c r="O52" s="222">
        <v>0.62694300518134716</v>
      </c>
      <c r="P52" s="130">
        <v>0.37305699481865284</v>
      </c>
      <c r="Q52" s="223">
        <v>1</v>
      </c>
      <c r="R52" s="222">
        <v>0.64166666666666672</v>
      </c>
      <c r="S52" s="130">
        <v>0.35833333333333334</v>
      </c>
      <c r="T52" s="223">
        <v>1</v>
      </c>
      <c r="U52" s="222">
        <v>1</v>
      </c>
      <c r="V52" s="223">
        <v>1</v>
      </c>
      <c r="W52" s="222">
        <v>1</v>
      </c>
      <c r="X52" s="130">
        <v>0</v>
      </c>
      <c r="Y52" s="223">
        <v>1</v>
      </c>
    </row>
    <row r="53" spans="2:25" s="4" customFormat="1" ht="15" hidden="1" customHeight="1" outlineLevel="1" x14ac:dyDescent="0.25">
      <c r="B53" s="52" t="s">
        <v>85</v>
      </c>
      <c r="C53" s="222">
        <v>0.69422363540010601</v>
      </c>
      <c r="D53" s="130">
        <v>0.30577636459989399</v>
      </c>
      <c r="E53" s="223">
        <v>1</v>
      </c>
      <c r="F53" s="222">
        <v>0.71233689205219453</v>
      </c>
      <c r="G53" s="130">
        <v>0.28766310794780547</v>
      </c>
      <c r="H53" s="223">
        <v>1</v>
      </c>
      <c r="I53" s="222">
        <v>0.47318611987381703</v>
      </c>
      <c r="J53" s="130">
        <v>0.52681388012618302</v>
      </c>
      <c r="K53" s="223">
        <v>1</v>
      </c>
      <c r="L53" s="222">
        <v>0.87554585152838427</v>
      </c>
      <c r="M53" s="130">
        <v>0.12445414847161572</v>
      </c>
      <c r="N53" s="223">
        <v>1</v>
      </c>
      <c r="O53" s="222">
        <v>0.50270270270270268</v>
      </c>
      <c r="P53" s="130">
        <v>0.49729729729729732</v>
      </c>
      <c r="Q53" s="223">
        <v>1</v>
      </c>
      <c r="R53" s="222">
        <v>0.4853801169590643</v>
      </c>
      <c r="S53" s="130">
        <v>0.51461988304093564</v>
      </c>
      <c r="T53" s="223">
        <v>1</v>
      </c>
      <c r="U53" s="222">
        <v>1</v>
      </c>
      <c r="V53" s="223">
        <v>1</v>
      </c>
      <c r="W53" s="222">
        <v>1</v>
      </c>
      <c r="X53" s="130">
        <v>0</v>
      </c>
      <c r="Y53" s="223">
        <v>1</v>
      </c>
    </row>
    <row r="54" spans="2:25" s="4" customFormat="1" ht="15" hidden="1" customHeight="1" outlineLevel="1" x14ac:dyDescent="0.25">
      <c r="B54" s="52" t="s">
        <v>86</v>
      </c>
      <c r="C54" s="222">
        <v>0.51640112464854737</v>
      </c>
      <c r="D54" s="130">
        <v>0.48359887535145268</v>
      </c>
      <c r="E54" s="223">
        <v>1</v>
      </c>
      <c r="F54" s="222">
        <v>0.54150632215503025</v>
      </c>
      <c r="G54" s="130">
        <v>0.45849367784496975</v>
      </c>
      <c r="H54" s="223">
        <v>1</v>
      </c>
      <c r="I54" s="222">
        <v>0.28936742934051146</v>
      </c>
      <c r="J54" s="130">
        <v>0.71063257065948859</v>
      </c>
      <c r="K54" s="223">
        <v>1</v>
      </c>
      <c r="L54" s="222">
        <v>0.73373983739837401</v>
      </c>
      <c r="M54" s="130">
        <v>0.26626016260162599</v>
      </c>
      <c r="N54" s="223">
        <v>1</v>
      </c>
      <c r="O54" s="222">
        <v>0.29537366548042704</v>
      </c>
      <c r="P54" s="130">
        <v>0.70462633451957291</v>
      </c>
      <c r="Q54" s="223">
        <v>1</v>
      </c>
      <c r="R54" s="222">
        <v>0.25196850393700787</v>
      </c>
      <c r="S54" s="130">
        <v>0.74803149606299213</v>
      </c>
      <c r="T54" s="223">
        <v>1</v>
      </c>
      <c r="U54" s="222">
        <v>1</v>
      </c>
      <c r="V54" s="223">
        <v>1</v>
      </c>
      <c r="W54" s="222">
        <v>1</v>
      </c>
      <c r="X54" s="130">
        <v>0</v>
      </c>
      <c r="Y54" s="223">
        <v>1</v>
      </c>
    </row>
    <row r="55" spans="2:25" s="4" customFormat="1" ht="15" hidden="1" customHeight="1" outlineLevel="1" x14ac:dyDescent="0.25">
      <c r="B55" s="52" t="s">
        <v>87</v>
      </c>
      <c r="C55" s="222">
        <v>0.54337668897588076</v>
      </c>
      <c r="D55" s="130">
        <v>0.45662331102411918</v>
      </c>
      <c r="E55" s="223">
        <v>1</v>
      </c>
      <c r="F55" s="222">
        <v>0.53341618337475838</v>
      </c>
      <c r="G55" s="130">
        <v>0.46658381662524162</v>
      </c>
      <c r="H55" s="223">
        <v>1</v>
      </c>
      <c r="I55" s="222">
        <v>0.29002744739249769</v>
      </c>
      <c r="J55" s="130">
        <v>0.70997255260750225</v>
      </c>
      <c r="K55" s="223">
        <v>1</v>
      </c>
      <c r="L55" s="222">
        <v>0.76923076923076927</v>
      </c>
      <c r="M55" s="130">
        <v>0.23076923076923078</v>
      </c>
      <c r="N55" s="223">
        <v>1</v>
      </c>
      <c r="O55" s="222">
        <v>0.53980582524271847</v>
      </c>
      <c r="P55" s="130">
        <v>0.46019417475728153</v>
      </c>
      <c r="Q55" s="223">
        <v>1</v>
      </c>
      <c r="R55" s="222">
        <v>0.52210526315789474</v>
      </c>
      <c r="S55" s="130">
        <v>0.47789473684210526</v>
      </c>
      <c r="T55" s="223">
        <v>1</v>
      </c>
      <c r="U55" s="222">
        <v>1</v>
      </c>
      <c r="V55" s="223">
        <v>1</v>
      </c>
      <c r="W55" s="222">
        <v>1</v>
      </c>
      <c r="X55" s="130">
        <v>0</v>
      </c>
      <c r="Y55" s="223">
        <v>1</v>
      </c>
    </row>
    <row r="56" spans="2:25" s="4" customFormat="1" ht="15" hidden="1" customHeight="1" outlineLevel="1" x14ac:dyDescent="0.25">
      <c r="B56" s="52" t="s">
        <v>88</v>
      </c>
      <c r="C56" s="222">
        <v>0.47527749747729564</v>
      </c>
      <c r="D56" s="130">
        <v>0.52472250252270436</v>
      </c>
      <c r="E56" s="223">
        <v>1</v>
      </c>
      <c r="F56" s="222">
        <v>0.464681786392247</v>
      </c>
      <c r="G56" s="130">
        <v>0.535318213607753</v>
      </c>
      <c r="H56" s="223">
        <v>1</v>
      </c>
      <c r="I56" s="222">
        <v>0.26051991771086591</v>
      </c>
      <c r="J56" s="130">
        <v>0.73948008228913409</v>
      </c>
      <c r="K56" s="223">
        <v>1</v>
      </c>
      <c r="L56" s="222">
        <v>0.73384130320546503</v>
      </c>
      <c r="M56" s="130">
        <v>0.26615869679453497</v>
      </c>
      <c r="N56" s="223">
        <v>1</v>
      </c>
      <c r="O56" s="222">
        <v>0.50274725274725274</v>
      </c>
      <c r="P56" s="130">
        <v>0.49725274725274726</v>
      </c>
      <c r="Q56" s="223">
        <v>1</v>
      </c>
      <c r="R56" s="222">
        <v>0.48964497041420119</v>
      </c>
      <c r="S56" s="130">
        <v>0.51035502958579881</v>
      </c>
      <c r="T56" s="223">
        <v>1</v>
      </c>
      <c r="U56" s="222">
        <v>1</v>
      </c>
      <c r="V56" s="223">
        <v>1</v>
      </c>
      <c r="W56" s="222">
        <v>1</v>
      </c>
      <c r="X56" s="130">
        <v>0</v>
      </c>
      <c r="Y56" s="223">
        <v>1</v>
      </c>
    </row>
    <row r="57" spans="2:25" s="4" customFormat="1" ht="15" hidden="1" customHeight="1" outlineLevel="1" x14ac:dyDescent="0.25">
      <c r="B57" s="52" t="s">
        <v>89</v>
      </c>
      <c r="C57" s="222">
        <v>0.47726658863779597</v>
      </c>
      <c r="D57" s="130">
        <v>0.52273341136220397</v>
      </c>
      <c r="E57" s="223">
        <v>1</v>
      </c>
      <c r="F57" s="222">
        <v>0.46009244992295839</v>
      </c>
      <c r="G57" s="130">
        <v>0.53990755007704161</v>
      </c>
      <c r="H57" s="223">
        <v>1</v>
      </c>
      <c r="I57" s="222">
        <v>0.26573568103622747</v>
      </c>
      <c r="J57" s="130">
        <v>0.73426431896377253</v>
      </c>
      <c r="K57" s="223">
        <v>1</v>
      </c>
      <c r="L57" s="222">
        <v>0.72815782731232381</v>
      </c>
      <c r="M57" s="130">
        <v>0.27184217268767613</v>
      </c>
      <c r="N57" s="223">
        <v>1</v>
      </c>
      <c r="O57" s="222">
        <v>0.53586497890295359</v>
      </c>
      <c r="P57" s="130">
        <v>0.46413502109704641</v>
      </c>
      <c r="Q57" s="223">
        <v>1</v>
      </c>
      <c r="R57" s="222">
        <v>0.53321523472099208</v>
      </c>
      <c r="S57" s="130">
        <v>0.46678476527900797</v>
      </c>
      <c r="T57" s="223">
        <v>1</v>
      </c>
      <c r="U57" s="222">
        <v>1</v>
      </c>
      <c r="V57" s="223">
        <v>1</v>
      </c>
      <c r="W57" s="222">
        <v>1</v>
      </c>
      <c r="X57" s="130">
        <v>0</v>
      </c>
      <c r="Y57" s="223">
        <v>1</v>
      </c>
    </row>
    <row r="58" spans="2:25" s="4" customFormat="1" ht="15.75" collapsed="1" x14ac:dyDescent="0.25">
      <c r="B58" s="64">
        <v>2015</v>
      </c>
      <c r="C58" s="224">
        <v>0.51298288737748798</v>
      </c>
      <c r="D58" s="87">
        <v>0.48701711262251202</v>
      </c>
      <c r="E58" s="225">
        <v>1</v>
      </c>
      <c r="F58" s="224">
        <v>0.48962102456674916</v>
      </c>
      <c r="G58" s="87">
        <v>0.51037897543325084</v>
      </c>
      <c r="H58" s="225">
        <v>1</v>
      </c>
      <c r="I58" s="224">
        <v>0.2889762161606822</v>
      </c>
      <c r="J58" s="87">
        <v>0.71102378383931786</v>
      </c>
      <c r="K58" s="225">
        <v>1</v>
      </c>
      <c r="L58" s="224">
        <v>0.69113141329173866</v>
      </c>
      <c r="M58" s="87">
        <v>0.30886858670826139</v>
      </c>
      <c r="N58" s="225">
        <v>1</v>
      </c>
      <c r="O58" s="224">
        <v>0.63277534715617267</v>
      </c>
      <c r="P58" s="87">
        <v>0.36722465284382727</v>
      </c>
      <c r="Q58" s="225">
        <v>1</v>
      </c>
      <c r="R58" s="224">
        <v>0.61750051899522529</v>
      </c>
      <c r="S58" s="87">
        <v>0.38249948100477477</v>
      </c>
      <c r="T58" s="225">
        <v>1</v>
      </c>
      <c r="U58" s="224">
        <v>1</v>
      </c>
      <c r="V58" s="225">
        <v>1</v>
      </c>
      <c r="W58" s="224">
        <v>0.88535031847133761</v>
      </c>
      <c r="X58" s="87">
        <v>0.11464968152866242</v>
      </c>
      <c r="Y58" s="225">
        <v>1</v>
      </c>
    </row>
    <row r="59" spans="2:25" s="4" customFormat="1" ht="15" hidden="1" customHeight="1" outlineLevel="1" x14ac:dyDescent="0.25">
      <c r="B59" s="52" t="s">
        <v>78</v>
      </c>
      <c r="C59" s="222">
        <v>0.43719097651421507</v>
      </c>
      <c r="D59" s="130">
        <v>0.56280902348578488</v>
      </c>
      <c r="E59" s="223">
        <v>1</v>
      </c>
      <c r="F59" s="222">
        <v>0.4172738581837569</v>
      </c>
      <c r="G59" s="130">
        <v>0.58272614181624316</v>
      </c>
      <c r="H59" s="223">
        <v>1</v>
      </c>
      <c r="I59" s="222">
        <v>0.26332288401253917</v>
      </c>
      <c r="J59" s="130">
        <v>0.73667711598746077</v>
      </c>
      <c r="K59" s="223">
        <v>1</v>
      </c>
      <c r="L59" s="222">
        <v>0.56711409395973156</v>
      </c>
      <c r="M59" s="130">
        <v>0.43288590604026844</v>
      </c>
      <c r="N59" s="223">
        <v>1</v>
      </c>
      <c r="O59" s="222">
        <v>0.50476839237057225</v>
      </c>
      <c r="P59" s="130">
        <v>0.49523160762942781</v>
      </c>
      <c r="Q59" s="223">
        <v>1</v>
      </c>
      <c r="R59" s="222">
        <v>0.49078850405305824</v>
      </c>
      <c r="S59" s="130">
        <v>0.50921149594694182</v>
      </c>
      <c r="T59" s="223">
        <v>1</v>
      </c>
      <c r="U59" s="222">
        <v>1</v>
      </c>
      <c r="V59" s="223">
        <v>1</v>
      </c>
      <c r="W59" s="222">
        <v>1</v>
      </c>
      <c r="X59" s="130">
        <v>0</v>
      </c>
      <c r="Y59" s="223">
        <v>1</v>
      </c>
    </row>
    <row r="60" spans="2:25" s="4" customFormat="1" ht="15" hidden="1" customHeight="1" outlineLevel="1" x14ac:dyDescent="0.25">
      <c r="B60" s="52" t="s">
        <v>79</v>
      </c>
      <c r="C60" s="222">
        <v>0.46869488536155202</v>
      </c>
      <c r="D60" s="130">
        <v>0.53130511463844798</v>
      </c>
      <c r="E60" s="223">
        <v>1</v>
      </c>
      <c r="F60" s="222">
        <v>0.46230544747081714</v>
      </c>
      <c r="G60" s="130">
        <v>0.53769455252918286</v>
      </c>
      <c r="H60" s="223">
        <v>1</v>
      </c>
      <c r="I60" s="222">
        <v>0.28059701492537314</v>
      </c>
      <c r="J60" s="130">
        <v>0.71940298507462686</v>
      </c>
      <c r="K60" s="223">
        <v>1</v>
      </c>
      <c r="L60" s="222">
        <v>0.6333209371513574</v>
      </c>
      <c r="M60" s="130">
        <v>0.3666790628486426</v>
      </c>
      <c r="N60" s="223">
        <v>1</v>
      </c>
      <c r="O60" s="222">
        <v>0.42979942693409739</v>
      </c>
      <c r="P60" s="130">
        <v>0.57020057306590255</v>
      </c>
      <c r="Q60" s="223">
        <v>1</v>
      </c>
      <c r="R60" s="222">
        <v>0.41248720573183212</v>
      </c>
      <c r="S60" s="130">
        <v>0.58751279426816783</v>
      </c>
      <c r="T60" s="223">
        <v>1</v>
      </c>
      <c r="U60" s="222">
        <v>1</v>
      </c>
      <c r="V60" s="223">
        <v>1</v>
      </c>
      <c r="W60" s="222">
        <v>1</v>
      </c>
      <c r="X60" s="130">
        <v>0</v>
      </c>
      <c r="Y60" s="223">
        <v>1</v>
      </c>
    </row>
    <row r="61" spans="2:25" s="4" customFormat="1" ht="15" hidden="1" customHeight="1" outlineLevel="1" x14ac:dyDescent="0.25">
      <c r="B61" s="52" t="s">
        <v>80</v>
      </c>
      <c r="C61" s="222">
        <v>0.46198021172075004</v>
      </c>
      <c r="D61" s="130">
        <v>0.53801978827925001</v>
      </c>
      <c r="E61" s="223">
        <v>1</v>
      </c>
      <c r="F61" s="222">
        <v>0.45537757437070936</v>
      </c>
      <c r="G61" s="130">
        <v>0.54462242562929064</v>
      </c>
      <c r="H61" s="223">
        <v>1</v>
      </c>
      <c r="I61" s="222">
        <v>0.27355977355977357</v>
      </c>
      <c r="J61" s="130">
        <v>0.72644022644022643</v>
      </c>
      <c r="K61" s="223">
        <v>1</v>
      </c>
      <c r="L61" s="222">
        <v>0.6263266004792879</v>
      </c>
      <c r="M61" s="130">
        <v>0.3736733995207121</v>
      </c>
      <c r="N61" s="223">
        <v>1</v>
      </c>
      <c r="O61" s="222">
        <v>0.44161545215100967</v>
      </c>
      <c r="P61" s="130">
        <v>0.55838454784899039</v>
      </c>
      <c r="Q61" s="223">
        <v>1</v>
      </c>
      <c r="R61" s="222">
        <v>0.41531100478468902</v>
      </c>
      <c r="S61" s="130">
        <v>0.58468899521531104</v>
      </c>
      <c r="T61" s="223">
        <v>1</v>
      </c>
      <c r="U61" s="222">
        <v>1</v>
      </c>
      <c r="V61" s="223">
        <v>1</v>
      </c>
      <c r="W61" s="222">
        <v>1</v>
      </c>
      <c r="X61" s="130">
        <v>0</v>
      </c>
      <c r="Y61" s="223">
        <v>1</v>
      </c>
    </row>
    <row r="62" spans="2:25" s="4" customFormat="1" ht="15" hidden="1" customHeight="1" outlineLevel="1" x14ac:dyDescent="0.25">
      <c r="B62" s="52" t="s">
        <v>81</v>
      </c>
      <c r="C62" s="222">
        <v>0.49609797094489133</v>
      </c>
      <c r="D62" s="130">
        <v>0.50390202905510861</v>
      </c>
      <c r="E62" s="223">
        <v>1</v>
      </c>
      <c r="F62" s="222">
        <v>0.49377431906614788</v>
      </c>
      <c r="G62" s="130">
        <v>0.50622568093385212</v>
      </c>
      <c r="H62" s="223">
        <v>1</v>
      </c>
      <c r="I62" s="222">
        <v>0.26483896726111261</v>
      </c>
      <c r="J62" s="130">
        <v>0.73516103273888744</v>
      </c>
      <c r="K62" s="223">
        <v>1</v>
      </c>
      <c r="L62" s="222">
        <v>0.69929036073329387</v>
      </c>
      <c r="M62" s="130">
        <v>0.30070963926670607</v>
      </c>
      <c r="N62" s="223">
        <v>1</v>
      </c>
      <c r="O62" s="222">
        <v>0.45555555555555555</v>
      </c>
      <c r="P62" s="130">
        <v>0.5444444444444444</v>
      </c>
      <c r="Q62" s="223">
        <v>1</v>
      </c>
      <c r="R62" s="222">
        <v>0.44950495049504952</v>
      </c>
      <c r="S62" s="130">
        <v>0.55049504950495054</v>
      </c>
      <c r="T62" s="223">
        <v>1</v>
      </c>
      <c r="U62" s="222">
        <v>1</v>
      </c>
      <c r="V62" s="223">
        <v>1</v>
      </c>
      <c r="W62" s="222">
        <v>1</v>
      </c>
      <c r="X62" s="130">
        <v>0</v>
      </c>
      <c r="Y62" s="223">
        <v>1</v>
      </c>
    </row>
    <row r="63" spans="2:25" s="4" customFormat="1" ht="15" hidden="1" customHeight="1" outlineLevel="1" x14ac:dyDescent="0.25">
      <c r="B63" s="52" t="s">
        <v>82</v>
      </c>
      <c r="C63" s="222">
        <v>0.63064658990256861</v>
      </c>
      <c r="D63" s="130">
        <v>0.36935341009743133</v>
      </c>
      <c r="E63" s="223">
        <v>1</v>
      </c>
      <c r="F63" s="222">
        <v>0.63773584905660374</v>
      </c>
      <c r="G63" s="130">
        <v>0.3622641509433962</v>
      </c>
      <c r="H63" s="223">
        <v>1</v>
      </c>
      <c r="I63" s="222">
        <v>0.29452054794520549</v>
      </c>
      <c r="J63" s="130">
        <v>0.70547945205479456</v>
      </c>
      <c r="K63" s="223">
        <v>1</v>
      </c>
      <c r="L63" s="222">
        <v>0.79574468085106387</v>
      </c>
      <c r="M63" s="130">
        <v>0.20425531914893616</v>
      </c>
      <c r="N63" s="223">
        <v>1</v>
      </c>
      <c r="O63" s="222">
        <v>0.35294117647058826</v>
      </c>
      <c r="P63" s="130">
        <v>0.6470588235294118</v>
      </c>
      <c r="Q63" s="223">
        <v>1</v>
      </c>
      <c r="R63" s="222">
        <v>0.30434782608695654</v>
      </c>
      <c r="S63" s="130">
        <v>0.69565217391304346</v>
      </c>
      <c r="T63" s="223">
        <v>1</v>
      </c>
      <c r="U63" s="222">
        <v>1</v>
      </c>
      <c r="V63" s="223">
        <v>1</v>
      </c>
      <c r="W63" s="222">
        <v>1</v>
      </c>
      <c r="X63" s="130">
        <v>0</v>
      </c>
      <c r="Y63" s="223">
        <v>1</v>
      </c>
    </row>
    <row r="64" spans="2:25" s="4" customFormat="1" ht="15" hidden="1" customHeight="1" outlineLevel="1" x14ac:dyDescent="0.25">
      <c r="B64" s="52" t="s">
        <v>83</v>
      </c>
      <c r="C64" s="222">
        <v>0.59815668202764982</v>
      </c>
      <c r="D64" s="130">
        <v>0.40184331797235023</v>
      </c>
      <c r="E64" s="223">
        <v>1</v>
      </c>
      <c r="F64" s="222">
        <v>0.59072375127420995</v>
      </c>
      <c r="G64" s="130">
        <v>0.40927624872578999</v>
      </c>
      <c r="H64" s="223">
        <v>1</v>
      </c>
      <c r="I64" s="222">
        <v>0.29124820659971307</v>
      </c>
      <c r="J64" s="130">
        <v>0.70875179340028693</v>
      </c>
      <c r="K64" s="223">
        <v>1</v>
      </c>
      <c r="L64" s="222">
        <v>0.77924528301886797</v>
      </c>
      <c r="M64" s="130">
        <v>0.22075471698113208</v>
      </c>
      <c r="N64" s="223">
        <v>1</v>
      </c>
      <c r="O64" s="222">
        <v>0.6166666666666667</v>
      </c>
      <c r="P64" s="130">
        <v>0.38333333333333336</v>
      </c>
      <c r="Q64" s="223">
        <v>1</v>
      </c>
      <c r="R64" s="222">
        <v>0.6235955056179775</v>
      </c>
      <c r="S64" s="130">
        <v>0.37640449438202245</v>
      </c>
      <c r="T64" s="223">
        <v>1</v>
      </c>
      <c r="U64" s="222">
        <v>1</v>
      </c>
      <c r="V64" s="223">
        <v>1</v>
      </c>
      <c r="W64" s="222">
        <v>1</v>
      </c>
      <c r="X64" s="130">
        <v>0</v>
      </c>
      <c r="Y64" s="223">
        <v>1</v>
      </c>
    </row>
    <row r="65" spans="2:25" s="4" customFormat="1" ht="15" hidden="1" customHeight="1" outlineLevel="1" x14ac:dyDescent="0.25">
      <c r="B65" s="52" t="s">
        <v>84</v>
      </c>
      <c r="C65" s="222">
        <v>0.5519926706367384</v>
      </c>
      <c r="D65" s="130">
        <v>0.44800732936326154</v>
      </c>
      <c r="E65" s="223">
        <v>1</v>
      </c>
      <c r="F65" s="222">
        <v>0.53706666666666669</v>
      </c>
      <c r="G65" s="130">
        <v>0.46293333333333331</v>
      </c>
      <c r="H65" s="223">
        <v>1</v>
      </c>
      <c r="I65" s="222">
        <v>0.30146163215590743</v>
      </c>
      <c r="J65" s="130">
        <v>0.69853836784409262</v>
      </c>
      <c r="K65" s="223">
        <v>1</v>
      </c>
      <c r="L65" s="222">
        <v>0.75893397940642038</v>
      </c>
      <c r="M65" s="130">
        <v>0.24106602059357965</v>
      </c>
      <c r="N65" s="223">
        <v>1</v>
      </c>
      <c r="O65" s="222">
        <v>0.60784313725490191</v>
      </c>
      <c r="P65" s="130">
        <v>0.39215686274509803</v>
      </c>
      <c r="Q65" s="223">
        <v>1</v>
      </c>
      <c r="R65" s="222">
        <v>0.60451977401129942</v>
      </c>
      <c r="S65" s="130">
        <v>0.39548022598870058</v>
      </c>
      <c r="T65" s="223">
        <v>1</v>
      </c>
      <c r="U65" s="222">
        <v>1</v>
      </c>
      <c r="V65" s="223">
        <v>1</v>
      </c>
      <c r="W65" s="222">
        <v>1</v>
      </c>
      <c r="X65" s="130">
        <v>0</v>
      </c>
      <c r="Y65" s="223">
        <v>1</v>
      </c>
    </row>
    <row r="66" spans="2:25" s="4" customFormat="1" ht="15" hidden="1" customHeight="1" outlineLevel="1" x14ac:dyDescent="0.25">
      <c r="B66" s="52" t="s">
        <v>85</v>
      </c>
      <c r="C66" s="222">
        <v>0.72143184947223493</v>
      </c>
      <c r="D66" s="130">
        <v>0.27856815052776501</v>
      </c>
      <c r="E66" s="223">
        <v>1</v>
      </c>
      <c r="F66" s="222">
        <v>0.72383869321082184</v>
      </c>
      <c r="G66" s="130">
        <v>0.27616130678917816</v>
      </c>
      <c r="H66" s="223">
        <v>1</v>
      </c>
      <c r="I66" s="222">
        <v>0.46678321678321677</v>
      </c>
      <c r="J66" s="130">
        <v>0.53321678321678323</v>
      </c>
      <c r="K66" s="223">
        <v>1</v>
      </c>
      <c r="L66" s="222">
        <v>0.81980198019801975</v>
      </c>
      <c r="M66" s="130">
        <v>0.18019801980198019</v>
      </c>
      <c r="N66" s="223">
        <v>1</v>
      </c>
      <c r="O66" s="222">
        <v>0.63535911602209949</v>
      </c>
      <c r="P66" s="130">
        <v>0.36464088397790057</v>
      </c>
      <c r="Q66" s="223">
        <v>1</v>
      </c>
      <c r="R66" s="222">
        <v>0.6097560975609756</v>
      </c>
      <c r="S66" s="130">
        <v>0.3902439024390244</v>
      </c>
      <c r="T66" s="223">
        <v>1</v>
      </c>
      <c r="U66" s="222">
        <v>1</v>
      </c>
      <c r="V66" s="223">
        <v>1</v>
      </c>
      <c r="W66" s="222">
        <v>1</v>
      </c>
      <c r="X66" s="130">
        <v>0</v>
      </c>
      <c r="Y66" s="223">
        <v>1</v>
      </c>
    </row>
    <row r="67" spans="2:25" s="4" customFormat="1" ht="15" hidden="1" customHeight="1" outlineLevel="1" x14ac:dyDescent="0.25">
      <c r="B67" s="52" t="s">
        <v>86</v>
      </c>
      <c r="C67" s="222">
        <v>0.58522212148685404</v>
      </c>
      <c r="D67" s="130">
        <v>0.41477787851314596</v>
      </c>
      <c r="E67" s="223">
        <v>1</v>
      </c>
      <c r="F67" s="222">
        <v>0.61314984709480125</v>
      </c>
      <c r="G67" s="130">
        <v>0.38685015290519875</v>
      </c>
      <c r="H67" s="223">
        <v>1</v>
      </c>
      <c r="I67" s="222">
        <v>0.27682119205298011</v>
      </c>
      <c r="J67" s="130">
        <v>0.72317880794701983</v>
      </c>
      <c r="K67" s="223">
        <v>1</v>
      </c>
      <c r="L67" s="222">
        <v>0.80203045685279184</v>
      </c>
      <c r="M67" s="130">
        <v>0.19796954314720813</v>
      </c>
      <c r="N67" s="223">
        <v>1</v>
      </c>
      <c r="O67" s="222">
        <v>0.27777777777777779</v>
      </c>
      <c r="P67" s="130">
        <v>0.72222222222222221</v>
      </c>
      <c r="Q67" s="223">
        <v>1</v>
      </c>
      <c r="R67" s="222">
        <v>0.26368159203980102</v>
      </c>
      <c r="S67" s="130">
        <v>0.73631840796019898</v>
      </c>
      <c r="T67" s="223">
        <v>1</v>
      </c>
      <c r="U67" s="222">
        <v>1</v>
      </c>
      <c r="V67" s="223">
        <v>1</v>
      </c>
      <c r="W67" s="222">
        <v>1</v>
      </c>
      <c r="X67" s="130">
        <v>0</v>
      </c>
      <c r="Y67" s="223">
        <v>1</v>
      </c>
    </row>
    <row r="68" spans="2:25" s="4" customFormat="1" ht="15" hidden="1" customHeight="1" outlineLevel="1" x14ac:dyDescent="0.25">
      <c r="B68" s="52" t="s">
        <v>87</v>
      </c>
      <c r="C68" s="222">
        <v>0.52218996267109086</v>
      </c>
      <c r="D68" s="130">
        <v>0.47781003732890914</v>
      </c>
      <c r="E68" s="223">
        <v>1</v>
      </c>
      <c r="F68" s="222">
        <v>0.5164443065466956</v>
      </c>
      <c r="G68" s="130">
        <v>0.48355569345330435</v>
      </c>
      <c r="H68" s="223">
        <v>1</v>
      </c>
      <c r="I68" s="222">
        <v>0.28741328047571851</v>
      </c>
      <c r="J68" s="130">
        <v>0.71258671952428143</v>
      </c>
      <c r="K68" s="223">
        <v>1</v>
      </c>
      <c r="L68" s="222">
        <v>0.69917787742899851</v>
      </c>
      <c r="M68" s="130">
        <v>0.30082212257100149</v>
      </c>
      <c r="N68" s="223">
        <v>1</v>
      </c>
      <c r="O68" s="222">
        <v>0.40526315789473683</v>
      </c>
      <c r="P68" s="130">
        <v>0.59473684210526312</v>
      </c>
      <c r="Q68" s="223">
        <v>1</v>
      </c>
      <c r="R68" s="222">
        <v>0.37428023032629559</v>
      </c>
      <c r="S68" s="130">
        <v>0.62571976967370446</v>
      </c>
      <c r="T68" s="223">
        <v>1</v>
      </c>
      <c r="U68" s="222">
        <v>1</v>
      </c>
      <c r="V68" s="223">
        <v>1</v>
      </c>
      <c r="W68" s="222">
        <v>1</v>
      </c>
      <c r="X68" s="130">
        <v>0</v>
      </c>
      <c r="Y68" s="223">
        <v>1</v>
      </c>
    </row>
    <row r="69" spans="2:25" s="4" customFormat="1" ht="15" hidden="1" customHeight="1" outlineLevel="1" x14ac:dyDescent="0.25">
      <c r="B69" s="52" t="s">
        <v>88</v>
      </c>
      <c r="C69" s="222">
        <v>0.53096446700507616</v>
      </c>
      <c r="D69" s="130">
        <v>0.46903553299492384</v>
      </c>
      <c r="E69" s="223">
        <v>1</v>
      </c>
      <c r="F69" s="222">
        <v>0.46059903726154394</v>
      </c>
      <c r="G69" s="130">
        <v>0.53940096273845606</v>
      </c>
      <c r="H69" s="223">
        <v>1</v>
      </c>
      <c r="I69" s="222">
        <v>0.26263345195729537</v>
      </c>
      <c r="J69" s="130">
        <v>0.73736654804270463</v>
      </c>
      <c r="K69" s="223">
        <v>1</v>
      </c>
      <c r="L69" s="222">
        <v>0.6773428232502966</v>
      </c>
      <c r="M69" s="130">
        <v>0.32265717674970346</v>
      </c>
      <c r="N69" s="223">
        <v>1</v>
      </c>
      <c r="O69" s="222">
        <v>0.82405063291139236</v>
      </c>
      <c r="P69" s="130">
        <v>0.17594936708860759</v>
      </c>
      <c r="Q69" s="223">
        <v>1</v>
      </c>
      <c r="R69" s="222">
        <v>0.81566820276497698</v>
      </c>
      <c r="S69" s="130">
        <v>0.18433179723502305</v>
      </c>
      <c r="T69" s="223">
        <v>1</v>
      </c>
      <c r="U69" s="222">
        <v>1</v>
      </c>
      <c r="V69" s="223">
        <v>1</v>
      </c>
      <c r="W69" s="222">
        <v>1</v>
      </c>
      <c r="X69" s="130">
        <v>0</v>
      </c>
      <c r="Y69" s="223">
        <v>1</v>
      </c>
    </row>
    <row r="70" spans="2:25" s="4" customFormat="1" ht="15" hidden="1" customHeight="1" outlineLevel="1" x14ac:dyDescent="0.25">
      <c r="B70" s="52" t="s">
        <v>89</v>
      </c>
      <c r="C70" s="222">
        <v>0.51390770702159883</v>
      </c>
      <c r="D70" s="130">
        <v>0.48609229297840123</v>
      </c>
      <c r="E70" s="223">
        <v>1</v>
      </c>
      <c r="F70" s="222">
        <v>0.45399134880062919</v>
      </c>
      <c r="G70" s="130">
        <v>0.54600865119937081</v>
      </c>
      <c r="H70" s="223">
        <v>1</v>
      </c>
      <c r="I70" s="222">
        <v>0.27299241687730896</v>
      </c>
      <c r="J70" s="130">
        <v>0.72700758312269098</v>
      </c>
      <c r="K70" s="223">
        <v>1</v>
      </c>
      <c r="L70" s="222">
        <v>0.67260345730749083</v>
      </c>
      <c r="M70" s="130">
        <v>0.32739654269250917</v>
      </c>
      <c r="N70" s="223">
        <v>1</v>
      </c>
      <c r="O70" s="222">
        <v>0.74826789838337182</v>
      </c>
      <c r="P70" s="130">
        <v>0.25173210161662818</v>
      </c>
      <c r="Q70" s="223">
        <v>1</v>
      </c>
      <c r="R70" s="222">
        <v>0.7379868487607486</v>
      </c>
      <c r="S70" s="130">
        <v>0.2620131512392514</v>
      </c>
      <c r="T70" s="223">
        <v>1</v>
      </c>
      <c r="U70" s="222">
        <v>1</v>
      </c>
      <c r="V70" s="223">
        <v>1</v>
      </c>
      <c r="W70" s="222">
        <v>1</v>
      </c>
      <c r="X70" s="130">
        <v>0</v>
      </c>
      <c r="Y70" s="223">
        <v>1</v>
      </c>
    </row>
    <row r="71" spans="2:25" s="4" customFormat="1" ht="15.75" collapsed="1" x14ac:dyDescent="0.25">
      <c r="B71" s="64">
        <v>2014</v>
      </c>
      <c r="C71" s="224">
        <v>0.50360625709022411</v>
      </c>
      <c r="D71" s="87">
        <v>0.49639374290977595</v>
      </c>
      <c r="E71" s="225">
        <v>1</v>
      </c>
      <c r="F71" s="224">
        <v>0.48138668317479971</v>
      </c>
      <c r="G71" s="87">
        <v>0.51861331682520029</v>
      </c>
      <c r="H71" s="225">
        <v>1</v>
      </c>
      <c r="I71" s="224">
        <v>0.2766336327036234</v>
      </c>
      <c r="J71" s="87">
        <v>0.7233663672963766</v>
      </c>
      <c r="K71" s="225">
        <v>1</v>
      </c>
      <c r="L71" s="224">
        <v>0.66740693445854038</v>
      </c>
      <c r="M71" s="87">
        <v>0.33259306554145962</v>
      </c>
      <c r="N71" s="225">
        <v>1</v>
      </c>
      <c r="O71" s="224">
        <v>0.60793244140810321</v>
      </c>
      <c r="P71" s="87">
        <v>0.39206755859189679</v>
      </c>
      <c r="Q71" s="225">
        <v>1</v>
      </c>
      <c r="R71" s="224">
        <v>0.59343486314056393</v>
      </c>
      <c r="S71" s="87">
        <v>0.40656513685943607</v>
      </c>
      <c r="T71" s="225">
        <v>1</v>
      </c>
      <c r="U71" s="224">
        <v>1</v>
      </c>
      <c r="V71" s="225">
        <v>1</v>
      </c>
      <c r="W71" s="224">
        <v>1</v>
      </c>
      <c r="X71" s="87">
        <v>0</v>
      </c>
      <c r="Y71" s="225">
        <v>1</v>
      </c>
    </row>
    <row r="72" spans="2:25" s="4" customFormat="1" ht="15" hidden="1" customHeight="1" outlineLevel="1" x14ac:dyDescent="0.25">
      <c r="B72" s="52" t="s">
        <v>78</v>
      </c>
      <c r="C72" s="222">
        <v>0.44888327012220819</v>
      </c>
      <c r="D72" s="130">
        <v>0.55111672987779181</v>
      </c>
      <c r="E72" s="223">
        <v>1</v>
      </c>
      <c r="F72" s="222">
        <v>0.43808020794652802</v>
      </c>
      <c r="G72" s="130">
        <v>0.56191979205347198</v>
      </c>
      <c r="H72" s="223">
        <v>1</v>
      </c>
      <c r="I72" s="222">
        <v>0.25839054157131958</v>
      </c>
      <c r="J72" s="130">
        <v>0.74160945842868042</v>
      </c>
      <c r="K72" s="223">
        <v>1</v>
      </c>
      <c r="L72" s="222">
        <v>0.62841404636217579</v>
      </c>
      <c r="M72" s="130">
        <v>0.37158595363782421</v>
      </c>
      <c r="N72" s="223">
        <v>1</v>
      </c>
      <c r="O72" s="222">
        <v>0.48297872340425529</v>
      </c>
      <c r="P72" s="130">
        <v>0.51702127659574471</v>
      </c>
      <c r="Q72" s="223">
        <v>1</v>
      </c>
      <c r="R72" s="222">
        <v>0.4582857142857143</v>
      </c>
      <c r="S72" s="130">
        <v>0.5417142857142857</v>
      </c>
      <c r="T72" s="223">
        <v>1</v>
      </c>
      <c r="U72" s="222">
        <v>1</v>
      </c>
      <c r="V72" s="223">
        <v>1</v>
      </c>
      <c r="W72" s="222">
        <v>1</v>
      </c>
      <c r="X72" s="130">
        <v>0</v>
      </c>
      <c r="Y72" s="223">
        <v>1</v>
      </c>
    </row>
    <row r="73" spans="2:25" s="4" customFormat="1" ht="15" hidden="1" customHeight="1" outlineLevel="1" x14ac:dyDescent="0.25">
      <c r="B73" s="52" t="s">
        <v>79</v>
      </c>
      <c r="C73" s="222">
        <v>0.4934462264918994</v>
      </c>
      <c r="D73" s="130">
        <v>0.5065537735081006</v>
      </c>
      <c r="E73" s="223">
        <v>1</v>
      </c>
      <c r="F73" s="222">
        <v>0.49991063449508488</v>
      </c>
      <c r="G73" s="130">
        <v>0.50008936550491512</v>
      </c>
      <c r="H73" s="223">
        <v>1</v>
      </c>
      <c r="I73" s="222">
        <v>0.34338793447862564</v>
      </c>
      <c r="J73" s="130">
        <v>0.6566120655213743</v>
      </c>
      <c r="K73" s="223">
        <v>1</v>
      </c>
      <c r="L73" s="222">
        <v>0.63801923470431754</v>
      </c>
      <c r="M73" s="130">
        <v>0.36198076529568241</v>
      </c>
      <c r="N73" s="223">
        <v>1</v>
      </c>
      <c r="O73" s="222">
        <v>0.34035827186512119</v>
      </c>
      <c r="P73" s="130">
        <v>0.65964172813487887</v>
      </c>
      <c r="Q73" s="223">
        <v>1</v>
      </c>
      <c r="R73" s="222">
        <v>0.33223684210526316</v>
      </c>
      <c r="S73" s="130">
        <v>0.66776315789473684</v>
      </c>
      <c r="T73" s="223">
        <v>1</v>
      </c>
      <c r="U73" s="222">
        <v>1</v>
      </c>
      <c r="V73" s="223">
        <v>1</v>
      </c>
      <c r="W73" s="222">
        <v>1</v>
      </c>
      <c r="X73" s="130">
        <v>0</v>
      </c>
      <c r="Y73" s="223">
        <v>1</v>
      </c>
    </row>
    <row r="74" spans="2:25" s="4" customFormat="1" ht="15" hidden="1" customHeight="1" outlineLevel="1" x14ac:dyDescent="0.25">
      <c r="B74" s="52" t="s">
        <v>80</v>
      </c>
      <c r="C74" s="222">
        <v>0.51191025049946215</v>
      </c>
      <c r="D74" s="130">
        <v>0.48808974950053791</v>
      </c>
      <c r="E74" s="223">
        <v>1</v>
      </c>
      <c r="F74" s="222">
        <v>0.5107410491257286</v>
      </c>
      <c r="G74" s="130">
        <v>0.48925895087427146</v>
      </c>
      <c r="H74" s="223">
        <v>1</v>
      </c>
      <c r="I74" s="222">
        <v>0.33320888557028189</v>
      </c>
      <c r="J74" s="130">
        <v>0.66679111442971817</v>
      </c>
      <c r="K74" s="223">
        <v>1</v>
      </c>
      <c r="L74" s="222">
        <v>0.65173439048562931</v>
      </c>
      <c r="M74" s="130">
        <v>0.34826560951437069</v>
      </c>
      <c r="N74" s="223">
        <v>1</v>
      </c>
      <c r="O74" s="222">
        <v>0.43735224586288418</v>
      </c>
      <c r="P74" s="130">
        <v>0.56264775413711587</v>
      </c>
      <c r="Q74" s="223">
        <v>1</v>
      </c>
      <c r="R74" s="222">
        <v>0.40616966580976865</v>
      </c>
      <c r="S74" s="130">
        <v>0.59383033419023135</v>
      </c>
      <c r="T74" s="223">
        <v>1</v>
      </c>
      <c r="U74" s="222">
        <v>1</v>
      </c>
      <c r="V74" s="223">
        <v>1</v>
      </c>
      <c r="W74" s="222">
        <v>1</v>
      </c>
      <c r="X74" s="130">
        <v>0</v>
      </c>
      <c r="Y74" s="223">
        <v>1</v>
      </c>
    </row>
    <row r="75" spans="2:25" s="4" customFormat="1" ht="15" hidden="1" customHeight="1" outlineLevel="1" x14ac:dyDescent="0.25">
      <c r="B75" s="52" t="s">
        <v>81</v>
      </c>
      <c r="C75" s="222">
        <v>0.48609293193717279</v>
      </c>
      <c r="D75" s="130">
        <v>0.51390706806282727</v>
      </c>
      <c r="E75" s="223">
        <v>1</v>
      </c>
      <c r="F75" s="222">
        <v>0.49537441089195322</v>
      </c>
      <c r="G75" s="130">
        <v>0.50462558910804678</v>
      </c>
      <c r="H75" s="223">
        <v>1</v>
      </c>
      <c r="I75" s="222">
        <v>0.29769585253456221</v>
      </c>
      <c r="J75" s="130">
        <v>0.70230414746543779</v>
      </c>
      <c r="K75" s="223">
        <v>1</v>
      </c>
      <c r="L75" s="222">
        <v>0.734744094488189</v>
      </c>
      <c r="M75" s="130">
        <v>0.265255905511811</v>
      </c>
      <c r="N75" s="223">
        <v>1</v>
      </c>
      <c r="O75" s="222">
        <v>0.2656716417910448</v>
      </c>
      <c r="P75" s="130">
        <v>0.73432835820895526</v>
      </c>
      <c r="Q75" s="223">
        <v>1</v>
      </c>
      <c r="R75" s="222">
        <v>0.2554517133956386</v>
      </c>
      <c r="S75" s="130">
        <v>0.74454828660436134</v>
      </c>
      <c r="T75" s="223">
        <v>1</v>
      </c>
      <c r="U75" s="222">
        <v>1</v>
      </c>
      <c r="V75" s="223">
        <v>1</v>
      </c>
      <c r="W75" s="222">
        <v>0.6</v>
      </c>
      <c r="X75" s="130">
        <v>0.4</v>
      </c>
      <c r="Y75" s="223">
        <v>1</v>
      </c>
    </row>
    <row r="76" spans="2:25" s="4" customFormat="1" ht="15" hidden="1" customHeight="1" outlineLevel="1" x14ac:dyDescent="0.25">
      <c r="B76" s="52" t="s">
        <v>82</v>
      </c>
      <c r="C76" s="222">
        <v>0.52242609582059119</v>
      </c>
      <c r="D76" s="130">
        <v>0.47757390417940876</v>
      </c>
      <c r="E76" s="223">
        <v>1</v>
      </c>
      <c r="F76" s="222">
        <v>0.52066559312936123</v>
      </c>
      <c r="G76" s="130">
        <v>0.47933440687063877</v>
      </c>
      <c r="H76" s="223">
        <v>1</v>
      </c>
      <c r="I76" s="222">
        <v>0.21458333333333332</v>
      </c>
      <c r="J76" s="130">
        <v>0.78541666666666665</v>
      </c>
      <c r="K76" s="223">
        <v>1</v>
      </c>
      <c r="L76" s="222">
        <v>0.86803874092009681</v>
      </c>
      <c r="M76" s="130">
        <v>0.13196125907990314</v>
      </c>
      <c r="N76" s="223">
        <v>1</v>
      </c>
      <c r="O76" s="222">
        <v>0.4942528735632184</v>
      </c>
      <c r="P76" s="130">
        <v>0.50574712643678166</v>
      </c>
      <c r="Q76" s="223">
        <v>1</v>
      </c>
      <c r="R76" s="222">
        <v>0.46250000000000002</v>
      </c>
      <c r="S76" s="130">
        <v>0.53749999999999998</v>
      </c>
      <c r="T76" s="223">
        <v>1</v>
      </c>
      <c r="U76" s="222">
        <v>1</v>
      </c>
      <c r="V76" s="223">
        <v>1</v>
      </c>
      <c r="W76" s="222" t="e">
        <v>#DIV/0!</v>
      </c>
      <c r="X76" s="130" t="e">
        <v>#DIV/0!</v>
      </c>
      <c r="Y76" s="223" t="e">
        <v>#DIV/0!</v>
      </c>
    </row>
    <row r="77" spans="2:25" s="4" customFormat="1" ht="15" hidden="1" customHeight="1" outlineLevel="1" x14ac:dyDescent="0.25">
      <c r="B77" s="52" t="s">
        <v>83</v>
      </c>
      <c r="C77" s="222">
        <v>0.4873046875</v>
      </c>
      <c r="D77" s="130">
        <v>0.5126953125</v>
      </c>
      <c r="E77" s="223">
        <v>1</v>
      </c>
      <c r="F77" s="222">
        <v>0.46128500823723229</v>
      </c>
      <c r="G77" s="130">
        <v>0.53871499176276771</v>
      </c>
      <c r="H77" s="223">
        <v>1</v>
      </c>
      <c r="I77" s="222">
        <v>0.19191919191919191</v>
      </c>
      <c r="J77" s="130">
        <v>0.80808080808080807</v>
      </c>
      <c r="K77" s="223">
        <v>1</v>
      </c>
      <c r="L77" s="222">
        <v>0.836231884057971</v>
      </c>
      <c r="M77" s="130">
        <v>0.16376811594202897</v>
      </c>
      <c r="N77" s="223">
        <v>1</v>
      </c>
      <c r="O77" s="222">
        <v>0.67906976744186043</v>
      </c>
      <c r="P77" s="130">
        <v>0.32093023255813952</v>
      </c>
      <c r="Q77" s="223">
        <v>1</v>
      </c>
      <c r="R77" s="222">
        <v>0.66502463054187189</v>
      </c>
      <c r="S77" s="130">
        <v>0.33497536945812806</v>
      </c>
      <c r="T77" s="223">
        <v>1</v>
      </c>
      <c r="U77" s="222">
        <v>1</v>
      </c>
      <c r="V77" s="223">
        <v>1</v>
      </c>
      <c r="W77" s="222">
        <v>1</v>
      </c>
      <c r="X77" s="130">
        <v>0</v>
      </c>
      <c r="Y77" s="223">
        <v>1</v>
      </c>
    </row>
    <row r="78" spans="2:25" s="4" customFormat="1" ht="15" hidden="1" customHeight="1" outlineLevel="1" x14ac:dyDescent="0.25">
      <c r="B78" s="52" t="s">
        <v>84</v>
      </c>
      <c r="C78" s="222">
        <v>0.52941176470588236</v>
      </c>
      <c r="D78" s="130">
        <v>0.47058823529411764</v>
      </c>
      <c r="E78" s="223">
        <v>1</v>
      </c>
      <c r="F78" s="222">
        <v>0.5213751868460389</v>
      </c>
      <c r="G78" s="130">
        <v>0.47862481315396116</v>
      </c>
      <c r="H78" s="223">
        <v>1</v>
      </c>
      <c r="I78" s="222">
        <v>0.24190350297422339</v>
      </c>
      <c r="J78" s="130">
        <v>0.75809649702577664</v>
      </c>
      <c r="K78" s="223">
        <v>1</v>
      </c>
      <c r="L78" s="222">
        <v>0.83213114754098361</v>
      </c>
      <c r="M78" s="130">
        <v>0.16786885245901639</v>
      </c>
      <c r="N78" s="223">
        <v>1</v>
      </c>
      <c r="O78" s="222">
        <v>0.39566395663956638</v>
      </c>
      <c r="P78" s="130">
        <v>0.60433604336043356</v>
      </c>
      <c r="Q78" s="223">
        <v>1</v>
      </c>
      <c r="R78" s="222">
        <v>0.38700564971751411</v>
      </c>
      <c r="S78" s="130">
        <v>0.61299435028248583</v>
      </c>
      <c r="T78" s="223">
        <v>1</v>
      </c>
      <c r="U78" s="222">
        <v>1</v>
      </c>
      <c r="V78" s="223">
        <v>1</v>
      </c>
      <c r="W78" s="222">
        <v>1</v>
      </c>
      <c r="X78" s="130">
        <v>0</v>
      </c>
      <c r="Y78" s="223">
        <v>1</v>
      </c>
    </row>
    <row r="79" spans="2:25" s="4" customFormat="1" ht="15" hidden="1" customHeight="1" outlineLevel="1" x14ac:dyDescent="0.25">
      <c r="B79" s="52" t="s">
        <v>85</v>
      </c>
      <c r="C79" s="222">
        <v>0.55284552845528456</v>
      </c>
      <c r="D79" s="130">
        <v>0.44715447154471544</v>
      </c>
      <c r="E79" s="223">
        <v>1</v>
      </c>
      <c r="F79" s="222">
        <v>0.57150625339858618</v>
      </c>
      <c r="G79" s="130">
        <v>0.42849374660141382</v>
      </c>
      <c r="H79" s="223">
        <v>1</v>
      </c>
      <c r="I79" s="222">
        <v>0.40497512437810945</v>
      </c>
      <c r="J79" s="130">
        <v>0.59502487562189055</v>
      </c>
      <c r="K79" s="223">
        <v>1</v>
      </c>
      <c r="L79" s="222">
        <v>0.78761061946902655</v>
      </c>
      <c r="M79" s="130">
        <v>0.21238938053097345</v>
      </c>
      <c r="N79" s="223">
        <v>1</v>
      </c>
      <c r="O79" s="222">
        <v>0.34375</v>
      </c>
      <c r="P79" s="130">
        <v>0.65625</v>
      </c>
      <c r="Q79" s="223">
        <v>1</v>
      </c>
      <c r="R79" s="222">
        <v>0.33488372093023255</v>
      </c>
      <c r="S79" s="130">
        <v>0.66511627906976745</v>
      </c>
      <c r="T79" s="223">
        <v>1</v>
      </c>
      <c r="U79" s="222">
        <v>1</v>
      </c>
      <c r="V79" s="223">
        <v>1</v>
      </c>
      <c r="W79" s="222">
        <v>1</v>
      </c>
      <c r="X79" s="130">
        <v>0</v>
      </c>
      <c r="Y79" s="223">
        <v>1</v>
      </c>
    </row>
    <row r="80" spans="2:25" s="4" customFormat="1" ht="15" hidden="1" customHeight="1" outlineLevel="1" x14ac:dyDescent="0.25">
      <c r="B80" s="52" t="s">
        <v>86</v>
      </c>
      <c r="C80" s="222">
        <v>0.55094157411878319</v>
      </c>
      <c r="D80" s="130">
        <v>0.44905842588121681</v>
      </c>
      <c r="E80" s="223">
        <v>1</v>
      </c>
      <c r="F80" s="222">
        <v>0.5496724890829694</v>
      </c>
      <c r="G80" s="130">
        <v>0.45032751091703055</v>
      </c>
      <c r="H80" s="223">
        <v>1</v>
      </c>
      <c r="I80" s="222">
        <v>0.26851851851851855</v>
      </c>
      <c r="J80" s="130">
        <v>0.73148148148148151</v>
      </c>
      <c r="K80" s="223">
        <v>1</v>
      </c>
      <c r="L80" s="222">
        <v>0.82816229116945106</v>
      </c>
      <c r="M80" s="130">
        <v>0.17183770883054891</v>
      </c>
      <c r="N80" s="223">
        <v>1</v>
      </c>
      <c r="O80" s="222">
        <v>0.52054794520547942</v>
      </c>
      <c r="P80" s="130">
        <v>0.47945205479452052</v>
      </c>
      <c r="Q80" s="223">
        <v>1</v>
      </c>
      <c r="R80" s="222">
        <v>0.53023255813953485</v>
      </c>
      <c r="S80" s="130">
        <v>0.4697674418604651</v>
      </c>
      <c r="T80" s="223">
        <v>1</v>
      </c>
      <c r="U80" s="222">
        <v>1</v>
      </c>
      <c r="V80" s="223">
        <v>1</v>
      </c>
      <c r="W80" s="222">
        <v>1</v>
      </c>
      <c r="X80" s="130">
        <v>0</v>
      </c>
      <c r="Y80" s="223">
        <v>1</v>
      </c>
    </row>
    <row r="81" spans="2:25" s="4" customFormat="1" ht="15" hidden="1" customHeight="1" outlineLevel="1" x14ac:dyDescent="0.25">
      <c r="B81" s="52" t="s">
        <v>87</v>
      </c>
      <c r="C81" s="222">
        <v>0.49405812448523356</v>
      </c>
      <c r="D81" s="130">
        <v>0.50594187551476644</v>
      </c>
      <c r="E81" s="223">
        <v>1</v>
      </c>
      <c r="F81" s="222">
        <v>0.50310231023102314</v>
      </c>
      <c r="G81" s="130">
        <v>0.49689768976897691</v>
      </c>
      <c r="H81" s="223">
        <v>1</v>
      </c>
      <c r="I81" s="222">
        <v>0.29954180985108819</v>
      </c>
      <c r="J81" s="130">
        <v>0.70045819014891175</v>
      </c>
      <c r="K81" s="223">
        <v>1</v>
      </c>
      <c r="L81" s="222">
        <v>0.71343814891723523</v>
      </c>
      <c r="M81" s="130">
        <v>0.28656185108276477</v>
      </c>
      <c r="N81" s="223">
        <v>1</v>
      </c>
      <c r="O81" s="222">
        <v>0.37383177570093457</v>
      </c>
      <c r="P81" s="130">
        <v>0.62616822429906538</v>
      </c>
      <c r="Q81" s="223">
        <v>1</v>
      </c>
      <c r="R81" s="222">
        <v>0.36374845869297162</v>
      </c>
      <c r="S81" s="130">
        <v>0.63625154130702832</v>
      </c>
      <c r="T81" s="223">
        <v>1</v>
      </c>
      <c r="U81" s="222">
        <v>1</v>
      </c>
      <c r="V81" s="223">
        <v>1</v>
      </c>
      <c r="W81" s="222">
        <v>1</v>
      </c>
      <c r="X81" s="130">
        <v>0</v>
      </c>
      <c r="Y81" s="223">
        <v>1</v>
      </c>
    </row>
    <row r="82" spans="2:25" s="4" customFormat="1" ht="15" hidden="1" customHeight="1" outlineLevel="1" x14ac:dyDescent="0.25">
      <c r="B82" s="52" t="s">
        <v>88</v>
      </c>
      <c r="C82" s="222">
        <v>0.43062684055532185</v>
      </c>
      <c r="D82" s="130">
        <v>0.56937315944467815</v>
      </c>
      <c r="E82" s="223">
        <v>1</v>
      </c>
      <c r="F82" s="222">
        <v>0.42449975597852613</v>
      </c>
      <c r="G82" s="130">
        <v>0.57550024402147393</v>
      </c>
      <c r="H82" s="223">
        <v>1</v>
      </c>
      <c r="I82" s="222">
        <v>0.23958537062389987</v>
      </c>
      <c r="J82" s="130">
        <v>0.76041462937610016</v>
      </c>
      <c r="K82" s="223">
        <v>1</v>
      </c>
      <c r="L82" s="222">
        <v>0.61527647610121838</v>
      </c>
      <c r="M82" s="130">
        <v>0.38472352389878162</v>
      </c>
      <c r="N82" s="223">
        <v>1</v>
      </c>
      <c r="O82" s="222">
        <v>0.37581462708182478</v>
      </c>
      <c r="P82" s="130">
        <v>0.62418537291817522</v>
      </c>
      <c r="Q82" s="223">
        <v>1</v>
      </c>
      <c r="R82" s="222">
        <v>0.3460046547711404</v>
      </c>
      <c r="S82" s="130">
        <v>0.6539953452288596</v>
      </c>
      <c r="T82" s="223">
        <v>1</v>
      </c>
      <c r="U82" s="222">
        <v>1</v>
      </c>
      <c r="V82" s="223">
        <v>1</v>
      </c>
      <c r="W82" s="222">
        <v>0.90625</v>
      </c>
      <c r="X82" s="130">
        <v>9.375E-2</v>
      </c>
      <c r="Y82" s="223">
        <v>1</v>
      </c>
    </row>
    <row r="83" spans="2:25" s="4" customFormat="1" ht="15" hidden="1" customHeight="1" outlineLevel="1" x14ac:dyDescent="0.25">
      <c r="B83" s="52" t="s">
        <v>89</v>
      </c>
      <c r="C83" s="222">
        <v>0.4305992480626103</v>
      </c>
      <c r="D83" s="130">
        <v>0.5694007519373897</v>
      </c>
      <c r="E83" s="223">
        <v>1</v>
      </c>
      <c r="F83" s="222">
        <v>0.43365836670729585</v>
      </c>
      <c r="G83" s="130">
        <v>0.56634163329270415</v>
      </c>
      <c r="H83" s="223">
        <v>1</v>
      </c>
      <c r="I83" s="222">
        <v>0.22967112396096856</v>
      </c>
      <c r="J83" s="130">
        <v>0.77032887603903144</v>
      </c>
      <c r="K83" s="223">
        <v>1</v>
      </c>
      <c r="L83" s="222">
        <v>0.65054990661963064</v>
      </c>
      <c r="M83" s="130">
        <v>0.34945009338036936</v>
      </c>
      <c r="N83" s="223">
        <v>1</v>
      </c>
      <c r="O83" s="222">
        <v>0.30314658480429779</v>
      </c>
      <c r="P83" s="130">
        <v>0.69685341519570221</v>
      </c>
      <c r="Q83" s="223">
        <v>1</v>
      </c>
      <c r="R83" s="222">
        <v>0.26761744966442952</v>
      </c>
      <c r="S83" s="130">
        <v>0.73238255033557043</v>
      </c>
      <c r="T83" s="223">
        <v>1</v>
      </c>
      <c r="U83" s="222">
        <v>1</v>
      </c>
      <c r="V83" s="223">
        <v>1</v>
      </c>
      <c r="W83" s="222">
        <v>0.75757575757575757</v>
      </c>
      <c r="X83" s="130">
        <v>0.24242424242424243</v>
      </c>
      <c r="Y83" s="223">
        <v>1</v>
      </c>
    </row>
    <row r="84" spans="2:25" s="4" customFormat="1" ht="15.75" collapsed="1" x14ac:dyDescent="0.25">
      <c r="B84" s="64">
        <v>2013</v>
      </c>
      <c r="C84" s="224">
        <v>0.47691544867532876</v>
      </c>
      <c r="D84" s="87">
        <v>0.52308455132467124</v>
      </c>
      <c r="E84" s="225">
        <v>1</v>
      </c>
      <c r="F84" s="224">
        <v>0.47722282860978332</v>
      </c>
      <c r="G84" s="87">
        <v>0.52277717139021662</v>
      </c>
      <c r="H84" s="225">
        <v>1</v>
      </c>
      <c r="I84" s="224">
        <v>0.28098505204393082</v>
      </c>
      <c r="J84" s="87">
        <v>0.71901494795606913</v>
      </c>
      <c r="K84" s="225">
        <v>1</v>
      </c>
      <c r="L84" s="224">
        <v>0.67813686507817872</v>
      </c>
      <c r="M84" s="87">
        <v>0.32186313492182128</v>
      </c>
      <c r="N84" s="225">
        <v>1</v>
      </c>
      <c r="O84" s="224">
        <v>0.38788192646297254</v>
      </c>
      <c r="P84" s="87">
        <v>0.61211807353702741</v>
      </c>
      <c r="Q84" s="225">
        <v>1</v>
      </c>
      <c r="R84" s="224">
        <v>0.36673567977915805</v>
      </c>
      <c r="S84" s="87">
        <v>0.633264320220842</v>
      </c>
      <c r="T84" s="225">
        <v>1</v>
      </c>
      <c r="U84" s="224">
        <v>1</v>
      </c>
      <c r="V84" s="225">
        <v>1</v>
      </c>
      <c r="W84" s="224">
        <v>0.91139240506329111</v>
      </c>
      <c r="X84" s="87">
        <v>8.8607594936708861E-2</v>
      </c>
      <c r="Y84" s="225">
        <v>1</v>
      </c>
    </row>
    <row r="85" spans="2:25" s="4" customFormat="1" ht="15" hidden="1" customHeight="1" outlineLevel="1" x14ac:dyDescent="0.25">
      <c r="B85" s="52" t="s">
        <v>78</v>
      </c>
      <c r="C85" s="222">
        <v>0.41647042032398485</v>
      </c>
      <c r="D85" s="130">
        <v>0.58352957967601515</v>
      </c>
      <c r="E85" s="223">
        <v>1</v>
      </c>
      <c r="F85" s="222">
        <v>0.42051646529258468</v>
      </c>
      <c r="G85" s="130">
        <v>0.57948353470741532</v>
      </c>
      <c r="H85" s="223">
        <v>1</v>
      </c>
      <c r="I85" s="222">
        <v>0.1992436305732484</v>
      </c>
      <c r="J85" s="130">
        <v>0.80075636942675155</v>
      </c>
      <c r="K85" s="223">
        <v>1</v>
      </c>
      <c r="L85" s="222">
        <v>0.66490765171503963</v>
      </c>
      <c r="M85" s="130">
        <v>0.33509234828496043</v>
      </c>
      <c r="N85" s="223">
        <v>1</v>
      </c>
      <c r="O85" s="222">
        <v>0.33306772908366533</v>
      </c>
      <c r="P85" s="130">
        <v>0.66693227091633467</v>
      </c>
      <c r="Q85" s="223">
        <v>1</v>
      </c>
      <c r="R85" s="222">
        <v>0.32543859649122808</v>
      </c>
      <c r="S85" s="130">
        <v>0.67456140350877192</v>
      </c>
      <c r="T85" s="223">
        <v>1</v>
      </c>
      <c r="U85" s="222">
        <v>1</v>
      </c>
      <c r="V85" s="223">
        <v>1</v>
      </c>
      <c r="W85" s="222">
        <v>0.88888888888888884</v>
      </c>
      <c r="X85" s="130">
        <v>0.1111111111111111</v>
      </c>
      <c r="Y85" s="223">
        <v>1</v>
      </c>
    </row>
    <row r="86" spans="2:25" s="4" customFormat="1" ht="15" hidden="1" customHeight="1" outlineLevel="1" x14ac:dyDescent="0.25">
      <c r="B86" s="52" t="s">
        <v>79</v>
      </c>
      <c r="C86" s="222">
        <v>0.43344490216271886</v>
      </c>
      <c r="D86" s="130">
        <v>0.5665550978372812</v>
      </c>
      <c r="E86" s="223">
        <v>1</v>
      </c>
      <c r="F86" s="222">
        <v>0.43614407077160711</v>
      </c>
      <c r="G86" s="130">
        <v>0.56385592922839289</v>
      </c>
      <c r="H86" s="223">
        <v>1</v>
      </c>
      <c r="I86" s="222">
        <v>0.28752107925801013</v>
      </c>
      <c r="J86" s="130">
        <v>0.71247892074198993</v>
      </c>
      <c r="K86" s="223">
        <v>1</v>
      </c>
      <c r="L86" s="222">
        <v>0.60899712497886016</v>
      </c>
      <c r="M86" s="130">
        <v>0.39100287502113984</v>
      </c>
      <c r="N86" s="223">
        <v>1</v>
      </c>
      <c r="O86" s="222">
        <v>0.36595394736842107</v>
      </c>
      <c r="P86" s="130">
        <v>0.63404605263157898</v>
      </c>
      <c r="Q86" s="223">
        <v>1</v>
      </c>
      <c r="R86" s="222">
        <v>0.33489681050656661</v>
      </c>
      <c r="S86" s="130">
        <v>0.66510318949343339</v>
      </c>
      <c r="T86" s="223">
        <v>1</v>
      </c>
      <c r="U86" s="222">
        <v>1</v>
      </c>
      <c r="V86" s="223">
        <v>1</v>
      </c>
      <c r="W86" s="222">
        <v>1</v>
      </c>
      <c r="X86" s="130">
        <v>0</v>
      </c>
      <c r="Y86" s="223">
        <v>1</v>
      </c>
    </row>
    <row r="87" spans="2:25" s="4" customFormat="1" ht="15" hidden="1" customHeight="1" outlineLevel="1" x14ac:dyDescent="0.25">
      <c r="B87" s="52" t="s">
        <v>80</v>
      </c>
      <c r="C87" s="222">
        <v>0.42836155030082551</v>
      </c>
      <c r="D87" s="130">
        <v>0.57163844969917443</v>
      </c>
      <c r="E87" s="223">
        <v>1</v>
      </c>
      <c r="F87" s="222">
        <v>0.42487282666464199</v>
      </c>
      <c r="G87" s="130">
        <v>0.57512717333535801</v>
      </c>
      <c r="H87" s="223">
        <v>1</v>
      </c>
      <c r="I87" s="222">
        <v>0.29582283039250989</v>
      </c>
      <c r="J87" s="130">
        <v>0.70417716960749011</v>
      </c>
      <c r="K87" s="223">
        <v>1</v>
      </c>
      <c r="L87" s="222">
        <v>0.5873854827343199</v>
      </c>
      <c r="M87" s="130">
        <v>0.41261451726568005</v>
      </c>
      <c r="N87" s="223">
        <v>1</v>
      </c>
      <c r="O87" s="222">
        <v>0.42829457364341084</v>
      </c>
      <c r="P87" s="130">
        <v>0.57170542635658916</v>
      </c>
      <c r="Q87" s="223">
        <v>1</v>
      </c>
      <c r="R87" s="222">
        <v>0.38775510204081631</v>
      </c>
      <c r="S87" s="130">
        <v>0.61224489795918369</v>
      </c>
      <c r="T87" s="223">
        <v>1</v>
      </c>
      <c r="U87" s="222">
        <v>1</v>
      </c>
      <c r="V87" s="223">
        <v>1</v>
      </c>
      <c r="W87" s="222">
        <v>0.66666666666666663</v>
      </c>
      <c r="X87" s="130">
        <v>0.33333333333333331</v>
      </c>
      <c r="Y87" s="223">
        <v>1</v>
      </c>
    </row>
    <row r="88" spans="2:25" s="4" customFormat="1" ht="15" hidden="1" customHeight="1" outlineLevel="1" x14ac:dyDescent="0.25">
      <c r="B88" s="52" t="s">
        <v>81</v>
      </c>
      <c r="C88" s="222">
        <v>0.50345152180734232</v>
      </c>
      <c r="D88" s="130">
        <v>0.49654847819265768</v>
      </c>
      <c r="E88" s="223">
        <v>1</v>
      </c>
      <c r="F88" s="222">
        <v>0.50917972039750714</v>
      </c>
      <c r="G88" s="130">
        <v>0.49082027960249286</v>
      </c>
      <c r="H88" s="223">
        <v>1</v>
      </c>
      <c r="I88" s="222">
        <v>0.34764089121887287</v>
      </c>
      <c r="J88" s="130">
        <v>0.65235910878112713</v>
      </c>
      <c r="K88" s="223">
        <v>1</v>
      </c>
      <c r="L88" s="222">
        <v>0.72498898193036576</v>
      </c>
      <c r="M88" s="130">
        <v>0.27501101806963418</v>
      </c>
      <c r="N88" s="223">
        <v>1</v>
      </c>
      <c r="O88" s="222">
        <v>0.32887700534759357</v>
      </c>
      <c r="P88" s="130">
        <v>0.67112299465240643</v>
      </c>
      <c r="Q88" s="223">
        <v>1</v>
      </c>
      <c r="R88" s="222">
        <v>0.27987421383647798</v>
      </c>
      <c r="S88" s="130">
        <v>0.72012578616352196</v>
      </c>
      <c r="T88" s="223">
        <v>1</v>
      </c>
      <c r="U88" s="222">
        <v>1</v>
      </c>
      <c r="V88" s="223">
        <v>1</v>
      </c>
      <c r="W88" s="222">
        <v>1</v>
      </c>
      <c r="X88" s="130">
        <v>0</v>
      </c>
      <c r="Y88" s="223">
        <v>1</v>
      </c>
    </row>
    <row r="89" spans="2:25" s="4" customFormat="1" ht="15" hidden="1" customHeight="1" outlineLevel="1" x14ac:dyDescent="0.25">
      <c r="B89" s="52" t="s">
        <v>82</v>
      </c>
      <c r="C89" s="222">
        <v>0.50161030595813205</v>
      </c>
      <c r="D89" s="130">
        <v>0.49838969404186795</v>
      </c>
      <c r="E89" s="223">
        <v>1</v>
      </c>
      <c r="F89" s="222">
        <v>0.49853984146850228</v>
      </c>
      <c r="G89" s="130">
        <v>0.50146015853149772</v>
      </c>
      <c r="H89" s="223">
        <v>1</v>
      </c>
      <c r="I89" s="222">
        <v>0.32983508245877063</v>
      </c>
      <c r="J89" s="130">
        <v>0.67016491754122942</v>
      </c>
      <c r="K89" s="223">
        <v>1</v>
      </c>
      <c r="L89" s="222">
        <v>0.72324324324324329</v>
      </c>
      <c r="M89" s="130">
        <v>0.27675675675675676</v>
      </c>
      <c r="N89" s="223">
        <v>1</v>
      </c>
      <c r="O89" s="222">
        <v>0.45454545454545453</v>
      </c>
      <c r="P89" s="130">
        <v>0.54545454545454541</v>
      </c>
      <c r="Q89" s="223">
        <v>1</v>
      </c>
      <c r="R89" s="222">
        <v>0.43103448275862066</v>
      </c>
      <c r="S89" s="130">
        <v>0.56896551724137934</v>
      </c>
      <c r="T89" s="223">
        <v>1</v>
      </c>
      <c r="U89" s="222">
        <v>1</v>
      </c>
      <c r="V89" s="223">
        <v>1</v>
      </c>
      <c r="W89" s="222">
        <v>1</v>
      </c>
      <c r="X89" s="130">
        <v>0</v>
      </c>
      <c r="Y89" s="223">
        <v>1</v>
      </c>
    </row>
    <row r="90" spans="2:25" s="4" customFormat="1" ht="15" hidden="1" customHeight="1" outlineLevel="1" x14ac:dyDescent="0.25">
      <c r="B90" s="52" t="s">
        <v>83</v>
      </c>
      <c r="C90" s="222">
        <v>0.52186046511627904</v>
      </c>
      <c r="D90" s="130">
        <v>0.47813953488372091</v>
      </c>
      <c r="E90" s="223">
        <v>1</v>
      </c>
      <c r="F90" s="222">
        <v>0.51983927674535413</v>
      </c>
      <c r="G90" s="130">
        <v>0.48016072325464593</v>
      </c>
      <c r="H90" s="223">
        <v>1</v>
      </c>
      <c r="I90" s="222">
        <v>0.26256410256410256</v>
      </c>
      <c r="J90" s="130">
        <v>0.73743589743589744</v>
      </c>
      <c r="K90" s="223">
        <v>1</v>
      </c>
      <c r="L90" s="222">
        <v>0.81926121372031657</v>
      </c>
      <c r="M90" s="130">
        <v>0.18073878627968337</v>
      </c>
      <c r="N90" s="223">
        <v>1</v>
      </c>
      <c r="O90" s="222">
        <v>0.45454545454545453</v>
      </c>
      <c r="P90" s="130">
        <v>0.54545454545454541</v>
      </c>
      <c r="Q90" s="223">
        <v>1</v>
      </c>
      <c r="R90" s="222">
        <v>0.45161290322580644</v>
      </c>
      <c r="S90" s="130">
        <v>0.54838709677419351</v>
      </c>
      <c r="T90" s="223">
        <v>1</v>
      </c>
      <c r="U90" s="222">
        <v>1</v>
      </c>
      <c r="V90" s="223">
        <v>1</v>
      </c>
      <c r="W90" s="222">
        <v>1</v>
      </c>
      <c r="X90" s="130">
        <v>0</v>
      </c>
      <c r="Y90" s="223">
        <v>1</v>
      </c>
    </row>
    <row r="91" spans="2:25" s="4" customFormat="1" ht="15" hidden="1" customHeight="1" outlineLevel="1" x14ac:dyDescent="0.25">
      <c r="B91" s="52" t="s">
        <v>84</v>
      </c>
      <c r="C91" s="222">
        <v>0.32897247206323249</v>
      </c>
      <c r="D91" s="130">
        <v>0.67102752793676756</v>
      </c>
      <c r="E91" s="223">
        <v>1</v>
      </c>
      <c r="F91" s="222">
        <v>0.32919075144508669</v>
      </c>
      <c r="G91" s="130">
        <v>0.67080924855491331</v>
      </c>
      <c r="H91" s="223">
        <v>1</v>
      </c>
      <c r="I91" s="222">
        <v>0.18810068649885583</v>
      </c>
      <c r="J91" s="130">
        <v>0.81189931350114419</v>
      </c>
      <c r="K91" s="223">
        <v>1</v>
      </c>
      <c r="L91" s="222">
        <v>0.60985626283367556</v>
      </c>
      <c r="M91" s="130">
        <v>0.39014373716632444</v>
      </c>
      <c r="N91" s="223">
        <v>1</v>
      </c>
      <c r="O91" s="222">
        <v>0.29850746268656714</v>
      </c>
      <c r="P91" s="130">
        <v>0.70149253731343286</v>
      </c>
      <c r="Q91" s="223">
        <v>1</v>
      </c>
      <c r="R91" s="222">
        <v>0.33027522935779818</v>
      </c>
      <c r="S91" s="130">
        <v>0.66972477064220182</v>
      </c>
      <c r="T91" s="223">
        <v>1</v>
      </c>
      <c r="U91" s="222">
        <v>1</v>
      </c>
      <c r="V91" s="223">
        <v>1</v>
      </c>
      <c r="W91" s="222" t="e">
        <v>#DIV/0!</v>
      </c>
      <c r="X91" s="130" t="e">
        <v>#DIV/0!</v>
      </c>
      <c r="Y91" s="223" t="e">
        <v>#DIV/0!</v>
      </c>
    </row>
    <row r="92" spans="2:25" s="4" customFormat="1" ht="15" hidden="1" customHeight="1" outlineLevel="1" x14ac:dyDescent="0.25">
      <c r="B92" s="52" t="s">
        <v>85</v>
      </c>
      <c r="C92" s="222">
        <v>0.61259655377302435</v>
      </c>
      <c r="D92" s="130">
        <v>0.38740344622697565</v>
      </c>
      <c r="E92" s="223">
        <v>1</v>
      </c>
      <c r="F92" s="222">
        <v>0.65528781793842039</v>
      </c>
      <c r="G92" s="130">
        <v>0.34471218206157966</v>
      </c>
      <c r="H92" s="223">
        <v>1</v>
      </c>
      <c r="I92" s="222">
        <v>0.29040404040404039</v>
      </c>
      <c r="J92" s="130">
        <v>0.70959595959595956</v>
      </c>
      <c r="K92" s="223">
        <v>1</v>
      </c>
      <c r="L92" s="222">
        <v>0.77475247524752477</v>
      </c>
      <c r="M92" s="130">
        <v>0.22524752475247525</v>
      </c>
      <c r="N92" s="223">
        <v>1</v>
      </c>
      <c r="O92" s="222">
        <v>0.17964071856287425</v>
      </c>
      <c r="P92" s="130">
        <v>0.82035928143712578</v>
      </c>
      <c r="Q92" s="223">
        <v>1</v>
      </c>
      <c r="R92" s="222">
        <v>0.18633540372670807</v>
      </c>
      <c r="S92" s="130">
        <v>0.81366459627329191</v>
      </c>
      <c r="T92" s="223">
        <v>1</v>
      </c>
      <c r="U92" s="222">
        <v>1</v>
      </c>
      <c r="V92" s="223">
        <v>1</v>
      </c>
      <c r="W92" s="222" t="e">
        <v>#DIV/0!</v>
      </c>
      <c r="X92" s="130" t="e">
        <v>#DIV/0!</v>
      </c>
      <c r="Y92" s="223" t="e">
        <v>#DIV/0!</v>
      </c>
    </row>
    <row r="93" spans="2:25" s="4" customFormat="1" ht="15" hidden="1" customHeight="1" outlineLevel="1" x14ac:dyDescent="0.25">
      <c r="B93" s="52" t="s">
        <v>86</v>
      </c>
      <c r="C93" s="222">
        <v>0.58527918781725885</v>
      </c>
      <c r="D93" s="130">
        <v>0.41472081218274109</v>
      </c>
      <c r="E93" s="223">
        <v>1</v>
      </c>
      <c r="F93" s="222">
        <v>0.57926167209554835</v>
      </c>
      <c r="G93" s="130">
        <v>0.4207383279044517</v>
      </c>
      <c r="H93" s="223">
        <v>1</v>
      </c>
      <c r="I93" s="222">
        <v>0.30536451169188444</v>
      </c>
      <c r="J93" s="130">
        <v>0.6946354883081155</v>
      </c>
      <c r="K93" s="223">
        <v>1</v>
      </c>
      <c r="L93" s="222">
        <v>0.7364705882352941</v>
      </c>
      <c r="M93" s="130">
        <v>0.2635294117647059</v>
      </c>
      <c r="N93" s="223">
        <v>1</v>
      </c>
      <c r="O93" s="222">
        <v>0.6470588235294118</v>
      </c>
      <c r="P93" s="130">
        <v>0.35294117647058826</v>
      </c>
      <c r="Q93" s="223">
        <v>1</v>
      </c>
      <c r="R93" s="222">
        <v>0.65811965811965811</v>
      </c>
      <c r="S93" s="130">
        <v>0.34188034188034189</v>
      </c>
      <c r="T93" s="223">
        <v>1</v>
      </c>
      <c r="U93" s="222">
        <v>1</v>
      </c>
      <c r="V93" s="223">
        <v>1</v>
      </c>
      <c r="W93" s="222">
        <v>1</v>
      </c>
      <c r="X93" s="130">
        <v>0</v>
      </c>
      <c r="Y93" s="223">
        <v>1</v>
      </c>
    </row>
    <row r="94" spans="2:25" s="4" customFormat="1" ht="15" hidden="1" customHeight="1" outlineLevel="1" x14ac:dyDescent="0.25">
      <c r="B94" s="52" t="s">
        <v>87</v>
      </c>
      <c r="C94" s="222">
        <v>0.46256104177970697</v>
      </c>
      <c r="D94" s="130">
        <v>0.53743895822029297</v>
      </c>
      <c r="E94" s="223">
        <v>1</v>
      </c>
      <c r="F94" s="222">
        <v>0.47535580524344567</v>
      </c>
      <c r="G94" s="130">
        <v>0.52464419475655433</v>
      </c>
      <c r="H94" s="223">
        <v>1</v>
      </c>
      <c r="I94" s="222">
        <v>0.26947941476692755</v>
      </c>
      <c r="J94" s="130">
        <v>0.73052058523307251</v>
      </c>
      <c r="K94" s="223">
        <v>1</v>
      </c>
      <c r="L94" s="222">
        <v>0.61333333333333329</v>
      </c>
      <c r="M94" s="130">
        <v>0.38666666666666666</v>
      </c>
      <c r="N94" s="223">
        <v>1</v>
      </c>
      <c r="O94" s="222">
        <v>0.30139103554868624</v>
      </c>
      <c r="P94" s="130">
        <v>0.69860896445131371</v>
      </c>
      <c r="Q94" s="223">
        <v>1</v>
      </c>
      <c r="R94" s="222">
        <v>0.29132569558101473</v>
      </c>
      <c r="S94" s="130">
        <v>0.70867430441898527</v>
      </c>
      <c r="T94" s="223">
        <v>1</v>
      </c>
      <c r="U94" s="222">
        <v>1</v>
      </c>
      <c r="V94" s="223">
        <v>1</v>
      </c>
      <c r="W94" s="222">
        <v>0.55555555555555558</v>
      </c>
      <c r="X94" s="130">
        <v>0.44444444444444442</v>
      </c>
      <c r="Y94" s="223">
        <v>1</v>
      </c>
    </row>
    <row r="95" spans="2:25" s="4" customFormat="1" ht="15" hidden="1" customHeight="1" outlineLevel="1" x14ac:dyDescent="0.25">
      <c r="B95" s="52" t="s">
        <v>88</v>
      </c>
      <c r="C95" s="222">
        <v>0.46285938573250907</v>
      </c>
      <c r="D95" s="130">
        <v>0.53714061426749093</v>
      </c>
      <c r="E95" s="223">
        <v>1</v>
      </c>
      <c r="F95" s="222">
        <v>0.4632749697169915</v>
      </c>
      <c r="G95" s="130">
        <v>0.53672503028300844</v>
      </c>
      <c r="H95" s="223">
        <v>1</v>
      </c>
      <c r="I95" s="222">
        <v>0.29219687875150058</v>
      </c>
      <c r="J95" s="130">
        <v>0.70780312124849942</v>
      </c>
      <c r="K95" s="223">
        <v>1</v>
      </c>
      <c r="L95" s="222">
        <v>0.56936708860759488</v>
      </c>
      <c r="M95" s="130">
        <v>0.43063291139240506</v>
      </c>
      <c r="N95" s="223">
        <v>1</v>
      </c>
      <c r="O95" s="222">
        <v>0.37172774869109948</v>
      </c>
      <c r="P95" s="130">
        <v>0.62827225130890052</v>
      </c>
      <c r="Q95" s="223">
        <v>1</v>
      </c>
      <c r="R95" s="222">
        <v>0.35633484162895929</v>
      </c>
      <c r="S95" s="130">
        <v>0.64366515837104077</v>
      </c>
      <c r="T95" s="223">
        <v>1</v>
      </c>
      <c r="U95" s="222">
        <v>1</v>
      </c>
      <c r="V95" s="223">
        <v>1</v>
      </c>
      <c r="W95" s="222">
        <v>1</v>
      </c>
      <c r="X95" s="130">
        <v>0</v>
      </c>
      <c r="Y95" s="223">
        <v>1</v>
      </c>
    </row>
    <row r="96" spans="2:25" s="4" customFormat="1" ht="15" hidden="1" customHeight="1" outlineLevel="1" x14ac:dyDescent="0.25">
      <c r="B96" s="52" t="s">
        <v>89</v>
      </c>
      <c r="C96" s="222">
        <v>0.40328416365154468</v>
      </c>
      <c r="D96" s="130">
        <v>0.59671583634845538</v>
      </c>
      <c r="E96" s="223">
        <v>1</v>
      </c>
      <c r="F96" s="222">
        <v>0.40546980213405159</v>
      </c>
      <c r="G96" s="130">
        <v>0.59453019786594841</v>
      </c>
      <c r="H96" s="223">
        <v>1</v>
      </c>
      <c r="I96" s="222">
        <v>0.19598204744603548</v>
      </c>
      <c r="J96" s="130">
        <v>0.80401795255396458</v>
      </c>
      <c r="K96" s="223">
        <v>1</v>
      </c>
      <c r="L96" s="222">
        <v>0.56678801456174743</v>
      </c>
      <c r="M96" s="130">
        <v>0.43321198543825257</v>
      </c>
      <c r="N96" s="223">
        <v>1</v>
      </c>
      <c r="O96" s="222">
        <v>0.29429735234215887</v>
      </c>
      <c r="P96" s="130">
        <v>0.70570264765784119</v>
      </c>
      <c r="Q96" s="223">
        <v>1</v>
      </c>
      <c r="R96" s="222">
        <v>0.29449838187702265</v>
      </c>
      <c r="S96" s="130">
        <v>0.70550161812297729</v>
      </c>
      <c r="T96" s="223">
        <v>1</v>
      </c>
      <c r="U96" s="222">
        <v>1</v>
      </c>
      <c r="V96" s="223">
        <v>1</v>
      </c>
      <c r="W96" s="222">
        <v>1</v>
      </c>
      <c r="X96" s="130">
        <v>0</v>
      </c>
      <c r="Y96" s="223">
        <v>1</v>
      </c>
    </row>
    <row r="97" spans="2:25" s="4" customFormat="1" ht="15.75" collapsed="1" x14ac:dyDescent="0.25">
      <c r="B97" s="64">
        <v>2012</v>
      </c>
      <c r="C97" s="224">
        <v>0.44340717008230679</v>
      </c>
      <c r="D97" s="87">
        <v>0.55659282991769321</v>
      </c>
      <c r="E97" s="225">
        <v>1</v>
      </c>
      <c r="F97" s="224">
        <v>0.44626968658830368</v>
      </c>
      <c r="G97" s="87">
        <v>0.55373031341169632</v>
      </c>
      <c r="H97" s="225">
        <v>1</v>
      </c>
      <c r="I97" s="224">
        <v>0.26461038961038963</v>
      </c>
      <c r="J97" s="87">
        <v>0.73538961038961037</v>
      </c>
      <c r="K97" s="225">
        <v>1</v>
      </c>
      <c r="L97" s="224">
        <v>0.62804967129291456</v>
      </c>
      <c r="M97" s="87">
        <v>0.37195032870708544</v>
      </c>
      <c r="N97" s="225">
        <v>1</v>
      </c>
      <c r="O97" s="224">
        <v>0.3532045899804086</v>
      </c>
      <c r="P97" s="87">
        <v>0.6467954100195914</v>
      </c>
      <c r="Q97" s="225">
        <v>1</v>
      </c>
      <c r="R97" s="224">
        <v>0.33593872127559793</v>
      </c>
      <c r="S97" s="87">
        <v>0.66406127872440202</v>
      </c>
      <c r="T97" s="225">
        <v>1</v>
      </c>
      <c r="U97" s="224">
        <v>1</v>
      </c>
      <c r="V97" s="225">
        <v>1</v>
      </c>
      <c r="W97" s="224">
        <v>0.91304347826086951</v>
      </c>
      <c r="X97" s="87">
        <v>8.6956521739130432E-2</v>
      </c>
      <c r="Y97" s="225">
        <v>1</v>
      </c>
    </row>
    <row r="98" spans="2:25" s="4" customFormat="1" ht="15" hidden="1" customHeight="1" outlineLevel="1" x14ac:dyDescent="0.25">
      <c r="B98" s="52" t="s">
        <v>78</v>
      </c>
      <c r="C98" s="222">
        <v>0.41584653878231859</v>
      </c>
      <c r="D98" s="130">
        <v>0.58415346121768141</v>
      </c>
      <c r="E98" s="223">
        <v>1</v>
      </c>
      <c r="F98" s="222">
        <v>0.40623829149494195</v>
      </c>
      <c r="G98" s="130">
        <v>0.59376170850505805</v>
      </c>
      <c r="H98" s="223">
        <v>1</v>
      </c>
      <c r="I98" s="222">
        <v>0.26338246702870444</v>
      </c>
      <c r="J98" s="130">
        <v>0.73661753297129562</v>
      </c>
      <c r="K98" s="223">
        <v>1</v>
      </c>
      <c r="L98" s="222">
        <v>0.64086976852934296</v>
      </c>
      <c r="M98" s="130">
        <v>0.35913023147065698</v>
      </c>
      <c r="N98" s="223">
        <v>1</v>
      </c>
      <c r="O98" s="222">
        <v>0.4753184713375796</v>
      </c>
      <c r="P98" s="130">
        <v>0.52468152866242035</v>
      </c>
      <c r="Q98" s="223">
        <v>1</v>
      </c>
      <c r="R98" s="222">
        <v>0.48857644991212656</v>
      </c>
      <c r="S98" s="130">
        <v>0.51142355008787344</v>
      </c>
      <c r="T98" s="223">
        <v>1</v>
      </c>
      <c r="U98" s="222">
        <v>1</v>
      </c>
      <c r="V98" s="223">
        <v>1</v>
      </c>
      <c r="W98" s="222">
        <v>0.66666666666666663</v>
      </c>
      <c r="X98" s="130">
        <v>0.33333333333333331</v>
      </c>
      <c r="Y98" s="223">
        <v>1</v>
      </c>
    </row>
    <row r="99" spans="2:25" s="4" customFormat="1" ht="15" hidden="1" customHeight="1" outlineLevel="1" x14ac:dyDescent="0.25">
      <c r="B99" s="52" t="s">
        <v>79</v>
      </c>
      <c r="C99" s="222">
        <v>0.38962113600094567</v>
      </c>
      <c r="D99" s="130">
        <v>0.61037886399905428</v>
      </c>
      <c r="E99" s="223">
        <v>1</v>
      </c>
      <c r="F99" s="222">
        <v>0.3794645750956116</v>
      </c>
      <c r="G99" s="130">
        <v>0.6205354249043884</v>
      </c>
      <c r="H99" s="223">
        <v>1</v>
      </c>
      <c r="I99" s="222">
        <v>0.29805927091528978</v>
      </c>
      <c r="J99" s="130">
        <v>0.70194072908471017</v>
      </c>
      <c r="K99" s="223">
        <v>1</v>
      </c>
      <c r="L99" s="222">
        <v>0.61564092512740098</v>
      </c>
      <c r="M99" s="130">
        <v>0.38435907487259896</v>
      </c>
      <c r="N99" s="223">
        <v>1</v>
      </c>
      <c r="O99" s="222">
        <v>0.46372688477951635</v>
      </c>
      <c r="P99" s="130">
        <v>0.5362731152204836</v>
      </c>
      <c r="Q99" s="223">
        <v>1</v>
      </c>
      <c r="R99" s="222">
        <v>0.44078431372549021</v>
      </c>
      <c r="S99" s="130">
        <v>0.55921568627450979</v>
      </c>
      <c r="T99" s="223">
        <v>1</v>
      </c>
      <c r="U99" s="222">
        <v>1</v>
      </c>
      <c r="V99" s="223">
        <v>1</v>
      </c>
      <c r="W99" s="222">
        <v>1</v>
      </c>
      <c r="X99" s="130">
        <v>0</v>
      </c>
      <c r="Y99" s="223">
        <v>1</v>
      </c>
    </row>
    <row r="100" spans="2:25" s="4" customFormat="1" ht="15" hidden="1" customHeight="1" outlineLevel="1" x14ac:dyDescent="0.25">
      <c r="B100" s="52" t="s">
        <v>80</v>
      </c>
      <c r="C100" s="222">
        <v>0.35141176470588237</v>
      </c>
      <c r="D100" s="130">
        <v>0.64858823529411769</v>
      </c>
      <c r="E100" s="223">
        <v>1</v>
      </c>
      <c r="F100" s="222">
        <v>0.33728350045578853</v>
      </c>
      <c r="G100" s="130">
        <v>0.66271649954421152</v>
      </c>
      <c r="H100" s="223">
        <v>1</v>
      </c>
      <c r="I100" s="222">
        <v>0.22742428452347874</v>
      </c>
      <c r="J100" s="130">
        <v>0.77257571547652126</v>
      </c>
      <c r="K100" s="223">
        <v>1</v>
      </c>
      <c r="L100" s="222">
        <v>0.59199272065514108</v>
      </c>
      <c r="M100" s="130">
        <v>0.40800727934485898</v>
      </c>
      <c r="N100" s="223">
        <v>1</v>
      </c>
      <c r="O100" s="222">
        <v>0.45113268608414242</v>
      </c>
      <c r="P100" s="130">
        <v>0.54886731391585764</v>
      </c>
      <c r="Q100" s="223">
        <v>1</v>
      </c>
      <c r="R100" s="222">
        <v>0.46207865168539325</v>
      </c>
      <c r="S100" s="130">
        <v>0.5379213483146067</v>
      </c>
      <c r="T100" s="223">
        <v>1</v>
      </c>
      <c r="U100" s="222">
        <v>1</v>
      </c>
      <c r="V100" s="223">
        <v>1</v>
      </c>
      <c r="W100" s="222">
        <v>1</v>
      </c>
      <c r="X100" s="130">
        <v>0</v>
      </c>
      <c r="Y100" s="223">
        <v>1</v>
      </c>
    </row>
    <row r="101" spans="2:25" s="4" customFormat="1" ht="15" hidden="1" customHeight="1" outlineLevel="1" x14ac:dyDescent="0.25">
      <c r="B101" s="52" t="s">
        <v>81</v>
      </c>
      <c r="C101" s="222">
        <v>0.38164334163303854</v>
      </c>
      <c r="D101" s="130">
        <v>0.61835665836696141</v>
      </c>
      <c r="E101" s="223">
        <v>1</v>
      </c>
      <c r="F101" s="222">
        <v>0.37641978785318692</v>
      </c>
      <c r="G101" s="130">
        <v>0.62358021214681314</v>
      </c>
      <c r="H101" s="223">
        <v>1</v>
      </c>
      <c r="I101" s="222">
        <v>0.23104181431608789</v>
      </c>
      <c r="J101" s="130">
        <v>0.76895818568391217</v>
      </c>
      <c r="K101" s="223">
        <v>1</v>
      </c>
      <c r="L101" s="222">
        <v>0.63505370709981657</v>
      </c>
      <c r="M101" s="130">
        <v>0.36494629290018338</v>
      </c>
      <c r="N101" s="223">
        <v>1</v>
      </c>
      <c r="O101" s="222">
        <v>0.4884979702300406</v>
      </c>
      <c r="P101" s="130">
        <v>0.5115020297699594</v>
      </c>
      <c r="Q101" s="223">
        <v>1</v>
      </c>
      <c r="R101" s="222">
        <v>0.49331352154531949</v>
      </c>
      <c r="S101" s="130">
        <v>0.50668647845468051</v>
      </c>
      <c r="T101" s="223">
        <v>1</v>
      </c>
      <c r="U101" s="222">
        <v>1</v>
      </c>
      <c r="V101" s="223">
        <v>1</v>
      </c>
      <c r="W101" s="222">
        <v>3.2085561497326207E-2</v>
      </c>
      <c r="X101" s="130">
        <v>0.96791443850267378</v>
      </c>
      <c r="Y101" s="223">
        <v>1</v>
      </c>
    </row>
    <row r="102" spans="2:25" s="4" customFormat="1" ht="15" hidden="1" customHeight="1" outlineLevel="1" x14ac:dyDescent="0.25">
      <c r="B102" s="52" t="s">
        <v>82</v>
      </c>
      <c r="C102" s="222">
        <v>0.34011741682974561</v>
      </c>
      <c r="D102" s="130">
        <v>0.65988258317025439</v>
      </c>
      <c r="E102" s="223">
        <v>1</v>
      </c>
      <c r="F102" s="222">
        <v>0.34030340303403034</v>
      </c>
      <c r="G102" s="130">
        <v>0.65969659696596961</v>
      </c>
      <c r="H102" s="223">
        <v>1</v>
      </c>
      <c r="I102" s="222">
        <v>0.15716180371352786</v>
      </c>
      <c r="J102" s="130">
        <v>0.84283819628647216</v>
      </c>
      <c r="K102" s="223">
        <v>1</v>
      </c>
      <c r="L102" s="222">
        <v>0.67217280813214741</v>
      </c>
      <c r="M102" s="130">
        <v>0.32782719186785259</v>
      </c>
      <c r="N102" s="223">
        <v>1</v>
      </c>
      <c r="O102" s="222">
        <v>0.2087912087912088</v>
      </c>
      <c r="P102" s="130">
        <v>0.79120879120879117</v>
      </c>
      <c r="Q102" s="223">
        <v>1</v>
      </c>
      <c r="R102" s="222">
        <v>0.21686746987951808</v>
      </c>
      <c r="S102" s="130">
        <v>0.7831325301204819</v>
      </c>
      <c r="T102" s="223">
        <v>1</v>
      </c>
      <c r="U102" s="222">
        <v>1</v>
      </c>
      <c r="V102" s="223">
        <v>1</v>
      </c>
      <c r="W102" s="222">
        <v>0.54545454545454541</v>
      </c>
      <c r="X102" s="130">
        <v>0.45454545454545453</v>
      </c>
      <c r="Y102" s="223">
        <v>1</v>
      </c>
    </row>
    <row r="103" spans="2:25" s="4" customFormat="1" ht="15" hidden="1" customHeight="1" outlineLevel="1" x14ac:dyDescent="0.25">
      <c r="B103" s="52" t="s">
        <v>83</v>
      </c>
      <c r="C103" s="222">
        <v>0.43608124253285546</v>
      </c>
      <c r="D103" s="130">
        <v>0.56391875746714459</v>
      </c>
      <c r="E103" s="223">
        <v>1</v>
      </c>
      <c r="F103" s="222">
        <v>0.43713733075435202</v>
      </c>
      <c r="G103" s="130">
        <v>0.56286266924564798</v>
      </c>
      <c r="H103" s="223">
        <v>1</v>
      </c>
      <c r="I103" s="222">
        <v>0.29271070615034167</v>
      </c>
      <c r="J103" s="130">
        <v>0.70728929384965833</v>
      </c>
      <c r="K103" s="223">
        <v>1</v>
      </c>
      <c r="L103" s="222">
        <v>0.59266802443991851</v>
      </c>
      <c r="M103" s="130">
        <v>0.40733197556008149</v>
      </c>
      <c r="N103" s="223">
        <v>1</v>
      </c>
      <c r="O103" s="222">
        <v>0.19318181818181818</v>
      </c>
      <c r="P103" s="130">
        <v>0.80681818181818177</v>
      </c>
      <c r="Q103" s="223">
        <v>1</v>
      </c>
      <c r="R103" s="222">
        <v>0.21951219512195122</v>
      </c>
      <c r="S103" s="130">
        <v>0.78048780487804881</v>
      </c>
      <c r="T103" s="223">
        <v>1</v>
      </c>
      <c r="U103" s="222">
        <v>1</v>
      </c>
      <c r="V103" s="223">
        <v>1</v>
      </c>
      <c r="W103" s="222">
        <v>1</v>
      </c>
      <c r="X103" s="130">
        <v>0</v>
      </c>
      <c r="Y103" s="223">
        <v>1</v>
      </c>
    </row>
    <row r="104" spans="2:25" s="4" customFormat="1" ht="15" hidden="1" customHeight="1" outlineLevel="1" x14ac:dyDescent="0.25">
      <c r="B104" s="52" t="s">
        <v>84</v>
      </c>
      <c r="C104" s="222">
        <v>0.46346483704974273</v>
      </c>
      <c r="D104" s="130">
        <v>0.53653516295025727</v>
      </c>
      <c r="E104" s="223">
        <v>1</v>
      </c>
      <c r="F104" s="222">
        <v>0.48888888888888887</v>
      </c>
      <c r="G104" s="130">
        <v>0.51111111111111107</v>
      </c>
      <c r="H104" s="223">
        <v>1</v>
      </c>
      <c r="I104" s="222">
        <v>0.19377990430622011</v>
      </c>
      <c r="J104" s="130">
        <v>0.80622009569377995</v>
      </c>
      <c r="K104" s="223">
        <v>1</v>
      </c>
      <c r="L104" s="222">
        <v>0.76033057851239672</v>
      </c>
      <c r="M104" s="130">
        <v>0.23966942148760331</v>
      </c>
      <c r="N104" s="223">
        <v>1</v>
      </c>
      <c r="O104" s="222">
        <v>0.21107266435986158</v>
      </c>
      <c r="P104" s="130">
        <v>0.78892733564013839</v>
      </c>
      <c r="Q104" s="223">
        <v>1</v>
      </c>
      <c r="R104" s="222">
        <v>0.16326530612244897</v>
      </c>
      <c r="S104" s="130">
        <v>0.83673469387755106</v>
      </c>
      <c r="T104" s="223">
        <v>1</v>
      </c>
      <c r="U104" s="222">
        <v>1</v>
      </c>
      <c r="V104" s="223">
        <v>1</v>
      </c>
      <c r="W104" s="222">
        <v>0</v>
      </c>
      <c r="X104" s="130">
        <v>1</v>
      </c>
      <c r="Y104" s="223">
        <v>1</v>
      </c>
    </row>
    <row r="105" spans="2:25" s="4" customFormat="1" ht="15" hidden="1" customHeight="1" outlineLevel="1" x14ac:dyDescent="0.25">
      <c r="B105" s="52" t="s">
        <v>85</v>
      </c>
      <c r="C105" s="222">
        <v>0.49423631123919309</v>
      </c>
      <c r="D105" s="130">
        <v>0.50576368876080691</v>
      </c>
      <c r="E105" s="223">
        <v>1</v>
      </c>
      <c r="F105" s="222">
        <v>0.5348066298342542</v>
      </c>
      <c r="G105" s="130">
        <v>0.46519337016574586</v>
      </c>
      <c r="H105" s="223">
        <v>1</v>
      </c>
      <c r="I105" s="222">
        <v>0.23055555555555557</v>
      </c>
      <c r="J105" s="130">
        <v>0.76944444444444449</v>
      </c>
      <c r="K105" s="223">
        <v>1</v>
      </c>
      <c r="L105" s="222">
        <v>0.74919268030139941</v>
      </c>
      <c r="M105" s="130">
        <v>0.25080731969860065</v>
      </c>
      <c r="N105" s="223">
        <v>1</v>
      </c>
      <c r="O105" s="222">
        <v>0.15936254980079681</v>
      </c>
      <c r="P105" s="130">
        <v>0.84063745019920322</v>
      </c>
      <c r="Q105" s="223">
        <v>1</v>
      </c>
      <c r="R105" s="222">
        <v>0.16071428571428573</v>
      </c>
      <c r="S105" s="130">
        <v>0.8392857142857143</v>
      </c>
      <c r="T105" s="223">
        <v>1</v>
      </c>
      <c r="U105" s="222">
        <v>1</v>
      </c>
      <c r="V105" s="223">
        <v>1</v>
      </c>
      <c r="W105" s="222" t="e">
        <v>#DIV/0!</v>
      </c>
      <c r="X105" s="130" t="e">
        <v>#DIV/0!</v>
      </c>
      <c r="Y105" s="223" t="e">
        <v>#DIV/0!</v>
      </c>
    </row>
    <row r="106" spans="2:25" s="4" customFormat="1" ht="15" hidden="1" customHeight="1" outlineLevel="1" x14ac:dyDescent="0.25">
      <c r="B106" s="52" t="s">
        <v>86</v>
      </c>
      <c r="C106" s="222">
        <v>0.52222222222222225</v>
      </c>
      <c r="D106" s="130">
        <v>0.4777777777777778</v>
      </c>
      <c r="E106" s="223">
        <v>1</v>
      </c>
      <c r="F106" s="222">
        <v>0.54416961130742048</v>
      </c>
      <c r="G106" s="130">
        <v>0.45583038869257952</v>
      </c>
      <c r="H106" s="223">
        <v>1</v>
      </c>
      <c r="I106" s="222">
        <v>0.28466076696165193</v>
      </c>
      <c r="J106" s="130">
        <v>0.71533923303834812</v>
      </c>
      <c r="K106" s="223">
        <v>1</v>
      </c>
      <c r="L106" s="222">
        <v>0.69764837625979848</v>
      </c>
      <c r="M106" s="130">
        <v>0.30235162374020158</v>
      </c>
      <c r="N106" s="223">
        <v>1</v>
      </c>
      <c r="O106" s="222">
        <v>0.25433526011560692</v>
      </c>
      <c r="P106" s="130">
        <v>0.74566473988439308</v>
      </c>
      <c r="Q106" s="223">
        <v>1</v>
      </c>
      <c r="R106" s="222">
        <v>0.24183006535947713</v>
      </c>
      <c r="S106" s="130">
        <v>0.75816993464052285</v>
      </c>
      <c r="T106" s="223">
        <v>1</v>
      </c>
      <c r="U106" s="222">
        <v>1</v>
      </c>
      <c r="V106" s="223">
        <v>1</v>
      </c>
      <c r="W106" s="222">
        <v>1</v>
      </c>
      <c r="X106" s="130">
        <v>0</v>
      </c>
      <c r="Y106" s="223">
        <v>1</v>
      </c>
    </row>
    <row r="107" spans="2:25" s="4" customFormat="1" ht="15" hidden="1" customHeight="1" outlineLevel="1" x14ac:dyDescent="0.25">
      <c r="B107" s="52" t="s">
        <v>87</v>
      </c>
      <c r="C107" s="222">
        <v>0.44214264575318141</v>
      </c>
      <c r="D107" s="130">
        <v>0.55785735424681859</v>
      </c>
      <c r="E107" s="223">
        <v>1</v>
      </c>
      <c r="F107" s="222">
        <v>0.45265000795798188</v>
      </c>
      <c r="G107" s="130">
        <v>0.54734999204201817</v>
      </c>
      <c r="H107" s="223">
        <v>1</v>
      </c>
      <c r="I107" s="222">
        <v>0.22792362768496421</v>
      </c>
      <c r="J107" s="130">
        <v>0.77207637231503579</v>
      </c>
      <c r="K107" s="223">
        <v>1</v>
      </c>
      <c r="L107" s="222">
        <v>0.70866743031691481</v>
      </c>
      <c r="M107" s="130">
        <v>0.29133256968308513</v>
      </c>
      <c r="N107" s="223">
        <v>1</v>
      </c>
      <c r="O107" s="222">
        <v>0.25733634311512416</v>
      </c>
      <c r="P107" s="130">
        <v>0.7426636568848759</v>
      </c>
      <c r="Q107" s="223">
        <v>1</v>
      </c>
      <c r="R107" s="222">
        <v>0.27696078431372551</v>
      </c>
      <c r="S107" s="130">
        <v>0.72303921568627449</v>
      </c>
      <c r="T107" s="223">
        <v>1</v>
      </c>
      <c r="U107" s="222">
        <v>1</v>
      </c>
      <c r="V107" s="223">
        <v>1</v>
      </c>
      <c r="W107" s="222">
        <v>0.5</v>
      </c>
      <c r="X107" s="130">
        <v>0.5</v>
      </c>
      <c r="Y107" s="223">
        <v>1</v>
      </c>
    </row>
    <row r="108" spans="2:25" s="4" customFormat="1" ht="15" hidden="1" customHeight="1" outlineLevel="1" x14ac:dyDescent="0.25">
      <c r="B108" s="52" t="s">
        <v>88</v>
      </c>
      <c r="C108" s="222">
        <v>0.39817437834434999</v>
      </c>
      <c r="D108" s="130">
        <v>0.60182562165565001</v>
      </c>
      <c r="E108" s="223">
        <v>1</v>
      </c>
      <c r="F108" s="222">
        <v>0.39310344827586208</v>
      </c>
      <c r="G108" s="130">
        <v>0.60689655172413792</v>
      </c>
      <c r="H108" s="223">
        <v>1</v>
      </c>
      <c r="I108" s="222">
        <v>0.22909698996655517</v>
      </c>
      <c r="J108" s="130">
        <v>0.77090301003344486</v>
      </c>
      <c r="K108" s="223">
        <v>1</v>
      </c>
      <c r="L108" s="222">
        <v>0.55663430420711979</v>
      </c>
      <c r="M108" s="130">
        <v>0.44336569579288027</v>
      </c>
      <c r="N108" s="223">
        <v>1</v>
      </c>
      <c r="O108" s="222">
        <v>0.38251366120218577</v>
      </c>
      <c r="P108" s="130">
        <v>0.61748633879781423</v>
      </c>
      <c r="Q108" s="223">
        <v>1</v>
      </c>
      <c r="R108" s="222">
        <v>0.36505460218408736</v>
      </c>
      <c r="S108" s="130">
        <v>0.63494539781591264</v>
      </c>
      <c r="T108" s="223">
        <v>1</v>
      </c>
      <c r="U108" s="222">
        <v>1</v>
      </c>
      <c r="V108" s="223">
        <v>1</v>
      </c>
      <c r="W108" s="222">
        <v>0.9285714285714286</v>
      </c>
      <c r="X108" s="130">
        <v>7.1428571428571425E-2</v>
      </c>
      <c r="Y108" s="223">
        <v>1</v>
      </c>
    </row>
    <row r="109" spans="2:25" s="4" customFormat="1" ht="15" hidden="1" customHeight="1" outlineLevel="1" x14ac:dyDescent="0.25">
      <c r="B109" s="52" t="s">
        <v>89</v>
      </c>
      <c r="C109" s="222">
        <v>0.37342941611234293</v>
      </c>
      <c r="D109" s="130">
        <v>0.62657058388765707</v>
      </c>
      <c r="E109" s="223">
        <v>1</v>
      </c>
      <c r="F109" s="222">
        <v>0.37203767972235996</v>
      </c>
      <c r="G109" s="130">
        <v>0.6279623202776401</v>
      </c>
      <c r="H109" s="223">
        <v>1</v>
      </c>
      <c r="I109" s="222">
        <v>0.21140438247011953</v>
      </c>
      <c r="J109" s="130">
        <v>0.7885956175298805</v>
      </c>
      <c r="K109" s="223">
        <v>1</v>
      </c>
      <c r="L109" s="222">
        <v>0.57063242064453601</v>
      </c>
      <c r="M109" s="130">
        <v>0.42936757935546399</v>
      </c>
      <c r="N109" s="223">
        <v>1</v>
      </c>
      <c r="O109" s="222">
        <v>0.32006125574272587</v>
      </c>
      <c r="P109" s="130">
        <v>0.67993874425727407</v>
      </c>
      <c r="Q109" s="223">
        <v>1</v>
      </c>
      <c r="R109" s="222">
        <v>0.30675909878682844</v>
      </c>
      <c r="S109" s="130">
        <v>0.69324090121317161</v>
      </c>
      <c r="T109" s="223">
        <v>1</v>
      </c>
      <c r="U109" s="222">
        <v>1</v>
      </c>
      <c r="V109" s="223">
        <v>1</v>
      </c>
      <c r="W109" s="222">
        <v>0.5</v>
      </c>
      <c r="X109" s="130">
        <v>0.5</v>
      </c>
      <c r="Y109" s="223">
        <v>1</v>
      </c>
    </row>
    <row r="110" spans="2:25" s="4" customFormat="1" ht="15.75" collapsed="1" x14ac:dyDescent="0.25">
      <c r="B110" s="64">
        <v>2011</v>
      </c>
      <c r="C110" s="224">
        <v>0.39450853473925979</v>
      </c>
      <c r="D110" s="87">
        <v>0.60549146526074016</v>
      </c>
      <c r="E110" s="225">
        <v>1</v>
      </c>
      <c r="F110" s="224">
        <v>0.39034253637300953</v>
      </c>
      <c r="G110" s="87">
        <v>0.60965746362699047</v>
      </c>
      <c r="H110" s="225">
        <v>1</v>
      </c>
      <c r="I110" s="224">
        <v>0.24275553846893172</v>
      </c>
      <c r="J110" s="87">
        <v>0.75724446153106828</v>
      </c>
      <c r="K110" s="225">
        <v>1</v>
      </c>
      <c r="L110" s="224">
        <v>0.62339862675742352</v>
      </c>
      <c r="M110" s="87">
        <v>0.37660137324257648</v>
      </c>
      <c r="N110" s="225">
        <v>1</v>
      </c>
      <c r="O110" s="224">
        <v>0.40320897469345163</v>
      </c>
      <c r="P110" s="87">
        <v>0.59679102530654837</v>
      </c>
      <c r="Q110" s="225">
        <v>1</v>
      </c>
      <c r="R110" s="224">
        <v>0.40170446338292648</v>
      </c>
      <c r="S110" s="87">
        <v>0.59829553661707358</v>
      </c>
      <c r="T110" s="225">
        <v>1</v>
      </c>
      <c r="U110" s="224">
        <v>1</v>
      </c>
      <c r="V110" s="225">
        <v>1</v>
      </c>
      <c r="W110" s="224">
        <v>0.33656957928802589</v>
      </c>
      <c r="X110" s="87">
        <v>0.66343042071197411</v>
      </c>
      <c r="Y110" s="225">
        <v>1</v>
      </c>
    </row>
    <row r="111" spans="2:25" s="4" customFormat="1" ht="15" hidden="1" customHeight="1" outlineLevel="1" x14ac:dyDescent="0.25">
      <c r="B111" s="52" t="s">
        <v>78</v>
      </c>
      <c r="C111" s="222">
        <v>0.33672022684310021</v>
      </c>
      <c r="D111" s="130">
        <v>0.66327977315689979</v>
      </c>
      <c r="E111" s="223">
        <v>1</v>
      </c>
      <c r="F111" s="222">
        <v>0.3548526863084922</v>
      </c>
      <c r="G111" s="130">
        <v>0.6451473136915078</v>
      </c>
      <c r="H111" s="223">
        <v>1</v>
      </c>
      <c r="I111" s="222">
        <v>0.14002968827313211</v>
      </c>
      <c r="J111" s="130">
        <v>0.85997031172686789</v>
      </c>
      <c r="K111" s="223">
        <v>1</v>
      </c>
      <c r="L111" s="222">
        <v>0.62103004291845498</v>
      </c>
      <c r="M111" s="130">
        <v>0.37896995708154507</v>
      </c>
      <c r="N111" s="223">
        <v>1</v>
      </c>
      <c r="O111" s="222">
        <v>0.11992786293958521</v>
      </c>
      <c r="P111" s="130">
        <v>0.88007213706041476</v>
      </c>
      <c r="Q111" s="223">
        <v>1</v>
      </c>
      <c r="R111" s="222">
        <v>0.09</v>
      </c>
      <c r="S111" s="130">
        <v>0.91</v>
      </c>
      <c r="T111" s="223">
        <v>1</v>
      </c>
      <c r="U111" s="222">
        <v>1</v>
      </c>
      <c r="V111" s="223">
        <v>1</v>
      </c>
      <c r="W111" s="222">
        <v>1</v>
      </c>
      <c r="X111" s="130">
        <v>0</v>
      </c>
      <c r="Y111" s="223">
        <v>1</v>
      </c>
    </row>
    <row r="112" spans="2:25" s="4" customFormat="1" ht="15" hidden="1" customHeight="1" outlineLevel="1" x14ac:dyDescent="0.25">
      <c r="B112" s="52" t="s">
        <v>79</v>
      </c>
      <c r="C112" s="222">
        <v>0.34442329653597259</v>
      </c>
      <c r="D112" s="130">
        <v>0.65557670346402741</v>
      </c>
      <c r="E112" s="223">
        <v>1</v>
      </c>
      <c r="F112" s="222">
        <v>0.35122854257825648</v>
      </c>
      <c r="G112" s="130">
        <v>0.64877145742174347</v>
      </c>
      <c r="H112" s="223">
        <v>1</v>
      </c>
      <c r="I112" s="222">
        <v>0.15827909191935227</v>
      </c>
      <c r="J112" s="130">
        <v>0.8417209080806477</v>
      </c>
      <c r="K112" s="223">
        <v>1</v>
      </c>
      <c r="L112" s="222">
        <v>0.58031649685670927</v>
      </c>
      <c r="M112" s="130">
        <v>0.41968350314329073</v>
      </c>
      <c r="N112" s="223">
        <v>1</v>
      </c>
      <c r="O112" s="222">
        <v>0.22727272727272727</v>
      </c>
      <c r="P112" s="130">
        <v>0.77272727272727271</v>
      </c>
      <c r="Q112" s="223">
        <v>1</v>
      </c>
      <c r="R112" s="222">
        <v>0.19617224880382775</v>
      </c>
      <c r="S112" s="130">
        <v>0.80382775119617222</v>
      </c>
      <c r="T112" s="223">
        <v>1</v>
      </c>
      <c r="U112" s="222">
        <v>1</v>
      </c>
      <c r="V112" s="223">
        <v>1</v>
      </c>
      <c r="W112" s="222">
        <v>1</v>
      </c>
      <c r="X112" s="130">
        <v>0</v>
      </c>
      <c r="Y112" s="223">
        <v>1</v>
      </c>
    </row>
    <row r="113" spans="2:25" s="4" customFormat="1" ht="15" hidden="1" customHeight="1" outlineLevel="1" x14ac:dyDescent="0.25">
      <c r="B113" s="52" t="s">
        <v>80</v>
      </c>
      <c r="C113" s="222">
        <v>0.38752347513676821</v>
      </c>
      <c r="D113" s="130">
        <v>0.61247652486323179</v>
      </c>
      <c r="E113" s="223">
        <v>1</v>
      </c>
      <c r="F113" s="222">
        <v>0.39734575496572333</v>
      </c>
      <c r="G113" s="130">
        <v>0.60265424503427667</v>
      </c>
      <c r="H113" s="223">
        <v>1</v>
      </c>
      <c r="I113" s="222">
        <v>0.1983554287632153</v>
      </c>
      <c r="J113" s="130">
        <v>0.80164457123678468</v>
      </c>
      <c r="K113" s="223">
        <v>1</v>
      </c>
      <c r="L113" s="222">
        <v>0.62828729281767959</v>
      </c>
      <c r="M113" s="130">
        <v>0.37171270718232047</v>
      </c>
      <c r="N113" s="223">
        <v>1</v>
      </c>
      <c r="O113" s="222">
        <v>0.22781774580335731</v>
      </c>
      <c r="P113" s="130">
        <v>0.77218225419664266</v>
      </c>
      <c r="Q113" s="223">
        <v>1</v>
      </c>
      <c r="R113" s="222">
        <v>0.17174515235457063</v>
      </c>
      <c r="S113" s="130">
        <v>0.82825484764542934</v>
      </c>
      <c r="T113" s="223">
        <v>1</v>
      </c>
      <c r="U113" s="222">
        <v>1</v>
      </c>
      <c r="V113" s="223">
        <v>1</v>
      </c>
      <c r="W113" s="222">
        <v>1</v>
      </c>
      <c r="X113" s="130">
        <v>0</v>
      </c>
      <c r="Y113" s="223">
        <v>1</v>
      </c>
    </row>
    <row r="114" spans="2:25" s="4" customFormat="1" ht="15" hidden="1" customHeight="1" outlineLevel="1" x14ac:dyDescent="0.25">
      <c r="B114" s="52" t="s">
        <v>81</v>
      </c>
      <c r="C114" s="222">
        <v>0.43267108167770418</v>
      </c>
      <c r="D114" s="130">
        <v>0.56732891832229582</v>
      </c>
      <c r="E114" s="223">
        <v>1</v>
      </c>
      <c r="F114" s="222">
        <v>0.46069603309807738</v>
      </c>
      <c r="G114" s="130">
        <v>0.53930396690192262</v>
      </c>
      <c r="H114" s="223">
        <v>1</v>
      </c>
      <c r="I114" s="222">
        <v>0.15418023887079263</v>
      </c>
      <c r="J114" s="130">
        <v>0.84581976112920743</v>
      </c>
      <c r="K114" s="223">
        <v>1</v>
      </c>
      <c r="L114" s="222">
        <v>0.70816929133858264</v>
      </c>
      <c r="M114" s="130">
        <v>0.2918307086614173</v>
      </c>
      <c r="N114" s="223">
        <v>1</v>
      </c>
      <c r="O114" s="222">
        <v>0.11055276381909548</v>
      </c>
      <c r="P114" s="130">
        <v>0.88944723618090449</v>
      </c>
      <c r="Q114" s="223">
        <v>1</v>
      </c>
      <c r="R114" s="222">
        <v>9.0909090909090912E-2</v>
      </c>
      <c r="S114" s="130">
        <v>0.90909090909090906</v>
      </c>
      <c r="T114" s="223">
        <v>1</v>
      </c>
      <c r="U114" s="222">
        <v>1</v>
      </c>
      <c r="V114" s="223">
        <v>1</v>
      </c>
      <c r="W114" s="222">
        <v>1</v>
      </c>
      <c r="X114" s="130">
        <v>0</v>
      </c>
      <c r="Y114" s="223">
        <v>1</v>
      </c>
    </row>
    <row r="115" spans="2:25" s="4" customFormat="1" ht="15" hidden="1" customHeight="1" outlineLevel="1" x14ac:dyDescent="0.25">
      <c r="B115" s="52" t="s">
        <v>82</v>
      </c>
      <c r="C115" s="222">
        <v>0.41278375149342889</v>
      </c>
      <c r="D115" s="130">
        <v>0.58721624850657106</v>
      </c>
      <c r="E115" s="223">
        <v>1</v>
      </c>
      <c r="F115" s="222">
        <v>0.40244648318042814</v>
      </c>
      <c r="G115" s="130">
        <v>0.59755351681957192</v>
      </c>
      <c r="H115" s="223">
        <v>1</v>
      </c>
      <c r="I115" s="222">
        <v>6.6331658291457291E-2</v>
      </c>
      <c r="J115" s="130">
        <v>0.93366834170854274</v>
      </c>
      <c r="K115" s="223">
        <v>1</v>
      </c>
      <c r="L115" s="222">
        <v>0.91862567811934903</v>
      </c>
      <c r="M115" s="130">
        <v>8.1374321880650996E-2</v>
      </c>
      <c r="N115" s="223">
        <v>1</v>
      </c>
      <c r="O115" s="222">
        <v>0.72727272727272729</v>
      </c>
      <c r="P115" s="130">
        <v>0.27272727272727271</v>
      </c>
      <c r="Q115" s="223">
        <v>1</v>
      </c>
      <c r="R115" s="222">
        <v>0.70588235294117652</v>
      </c>
      <c r="S115" s="130">
        <v>0.29411764705882354</v>
      </c>
      <c r="T115" s="223">
        <v>1</v>
      </c>
      <c r="U115" s="222">
        <v>1</v>
      </c>
      <c r="V115" s="223">
        <v>1</v>
      </c>
      <c r="W115" s="222">
        <v>1</v>
      </c>
      <c r="X115" s="130">
        <v>0</v>
      </c>
      <c r="Y115" s="223">
        <v>1</v>
      </c>
    </row>
    <row r="116" spans="2:25" s="4" customFormat="1" ht="15" hidden="1" customHeight="1" outlineLevel="1" x14ac:dyDescent="0.25">
      <c r="B116" s="52" t="s">
        <v>83</v>
      </c>
      <c r="C116" s="222">
        <v>0.53789403085177734</v>
      </c>
      <c r="D116" s="130">
        <v>0.46210596914822266</v>
      </c>
      <c r="E116" s="223">
        <v>1</v>
      </c>
      <c r="F116" s="222">
        <v>0.53949224259520456</v>
      </c>
      <c r="G116" s="130">
        <v>0.46050775740479549</v>
      </c>
      <c r="H116" s="223">
        <v>1</v>
      </c>
      <c r="I116" s="222">
        <v>0.12195121951219512</v>
      </c>
      <c r="J116" s="130">
        <v>0.87804878048780488</v>
      </c>
      <c r="K116" s="223">
        <v>1</v>
      </c>
      <c r="L116" s="222">
        <v>0.92571428571428571</v>
      </c>
      <c r="M116" s="130">
        <v>7.4285714285714288E-2</v>
      </c>
      <c r="N116" s="223">
        <v>1</v>
      </c>
      <c r="O116" s="222">
        <v>0.3888888888888889</v>
      </c>
      <c r="P116" s="130">
        <v>0.61111111111111116</v>
      </c>
      <c r="Q116" s="223">
        <v>1</v>
      </c>
      <c r="R116" s="222">
        <v>0.32608695652173914</v>
      </c>
      <c r="S116" s="130">
        <v>0.67391304347826086</v>
      </c>
      <c r="T116" s="223">
        <v>1</v>
      </c>
      <c r="U116" s="222">
        <v>1</v>
      </c>
      <c r="V116" s="223">
        <v>1</v>
      </c>
      <c r="W116" s="222">
        <v>0.4</v>
      </c>
      <c r="X116" s="130">
        <v>0.6</v>
      </c>
      <c r="Y116" s="223">
        <v>1</v>
      </c>
    </row>
    <row r="117" spans="2:25" s="4" customFormat="1" ht="15" hidden="1" customHeight="1" outlineLevel="1" x14ac:dyDescent="0.25">
      <c r="B117" s="52" t="s">
        <v>84</v>
      </c>
      <c r="C117" s="222">
        <v>0.47474747474747475</v>
      </c>
      <c r="D117" s="130">
        <v>0.5252525252525253</v>
      </c>
      <c r="E117" s="223">
        <v>1</v>
      </c>
      <c r="F117" s="222">
        <v>0.46821599453178403</v>
      </c>
      <c r="G117" s="130">
        <v>0.53178400546821603</v>
      </c>
      <c r="H117" s="223">
        <v>1</v>
      </c>
      <c r="I117" s="222">
        <v>0.11363636363636363</v>
      </c>
      <c r="J117" s="130">
        <v>0.88636363636363635</v>
      </c>
      <c r="K117" s="223">
        <v>1</v>
      </c>
      <c r="L117" s="222">
        <v>0.7583333333333333</v>
      </c>
      <c r="M117" s="130">
        <v>0.24166666666666667</v>
      </c>
      <c r="N117" s="223">
        <v>1</v>
      </c>
      <c r="O117" s="222">
        <v>0.46192893401015228</v>
      </c>
      <c r="P117" s="130">
        <v>0.53807106598984766</v>
      </c>
      <c r="Q117" s="223">
        <v>1</v>
      </c>
      <c r="R117" s="222">
        <v>0.41666666666666669</v>
      </c>
      <c r="S117" s="130">
        <v>0.58333333333333337</v>
      </c>
      <c r="T117" s="223">
        <v>1</v>
      </c>
      <c r="U117" s="222">
        <v>1</v>
      </c>
      <c r="V117" s="223">
        <v>1</v>
      </c>
      <c r="W117" s="222" t="e">
        <v>#DIV/0!</v>
      </c>
      <c r="X117" s="130" t="e">
        <v>#DIV/0!</v>
      </c>
      <c r="Y117" s="223" t="e">
        <v>#DIV/0!</v>
      </c>
    </row>
    <row r="118" spans="2:25" s="4" customFormat="1" ht="15" hidden="1" customHeight="1" outlineLevel="1" x14ac:dyDescent="0.25">
      <c r="B118" s="52" t="s">
        <v>85</v>
      </c>
      <c r="C118" s="222">
        <v>0.52519214346712206</v>
      </c>
      <c r="D118" s="130">
        <v>0.47480785653287788</v>
      </c>
      <c r="E118" s="223">
        <v>1</v>
      </c>
      <c r="F118" s="222">
        <v>0.51441860465116274</v>
      </c>
      <c r="G118" s="130">
        <v>0.48558139534883721</v>
      </c>
      <c r="H118" s="223">
        <v>1</v>
      </c>
      <c r="I118" s="222">
        <v>6.8000000000000005E-2</v>
      </c>
      <c r="J118" s="130">
        <v>0.93200000000000005</v>
      </c>
      <c r="K118" s="223">
        <v>1</v>
      </c>
      <c r="L118" s="222">
        <v>0.88345864661654139</v>
      </c>
      <c r="M118" s="130">
        <v>0.11654135338345864</v>
      </c>
      <c r="N118" s="223">
        <v>1</v>
      </c>
      <c r="O118" s="222">
        <v>0.50724637681159424</v>
      </c>
      <c r="P118" s="130">
        <v>0.49275362318840582</v>
      </c>
      <c r="Q118" s="223">
        <v>1</v>
      </c>
      <c r="R118" s="222">
        <v>0.515625</v>
      </c>
      <c r="S118" s="130">
        <v>0.484375</v>
      </c>
      <c r="T118" s="223">
        <v>1</v>
      </c>
      <c r="U118" s="222">
        <v>1</v>
      </c>
      <c r="V118" s="223">
        <v>1</v>
      </c>
      <c r="W118" s="222">
        <v>1</v>
      </c>
      <c r="X118" s="130">
        <v>0</v>
      </c>
      <c r="Y118" s="223">
        <v>1</v>
      </c>
    </row>
    <row r="119" spans="2:25" s="4" customFormat="1" ht="15" hidden="1" customHeight="1" outlineLevel="1" x14ac:dyDescent="0.25">
      <c r="B119" s="52" t="s">
        <v>86</v>
      </c>
      <c r="C119" s="222">
        <v>0.53674418604651164</v>
      </c>
      <c r="D119" s="130">
        <v>0.46325581395348836</v>
      </c>
      <c r="E119" s="223">
        <v>1</v>
      </c>
      <c r="F119" s="222">
        <v>0.56342494714587743</v>
      </c>
      <c r="G119" s="130">
        <v>0.43657505285412262</v>
      </c>
      <c r="H119" s="223">
        <v>1</v>
      </c>
      <c r="I119" s="222">
        <v>0.23529411764705882</v>
      </c>
      <c r="J119" s="130">
        <v>0.76470588235294112</v>
      </c>
      <c r="K119" s="223">
        <v>1</v>
      </c>
      <c r="L119" s="222">
        <v>0.79207920792079212</v>
      </c>
      <c r="M119" s="130">
        <v>0.20792079207920791</v>
      </c>
      <c r="N119" s="223">
        <v>1</v>
      </c>
      <c r="O119" s="222">
        <v>0.23423423423423423</v>
      </c>
      <c r="P119" s="130">
        <v>0.76576576576576572</v>
      </c>
      <c r="Q119" s="223">
        <v>1</v>
      </c>
      <c r="R119" s="222">
        <v>0.22</v>
      </c>
      <c r="S119" s="130">
        <v>0.78</v>
      </c>
      <c r="T119" s="223">
        <v>1</v>
      </c>
      <c r="U119" s="222">
        <v>1</v>
      </c>
      <c r="V119" s="223">
        <v>1</v>
      </c>
      <c r="W119" s="222">
        <v>1</v>
      </c>
      <c r="X119" s="130">
        <v>0</v>
      </c>
      <c r="Y119" s="223">
        <v>1</v>
      </c>
    </row>
    <row r="120" spans="2:25" s="4" customFormat="1" ht="15" hidden="1" customHeight="1" outlineLevel="1" x14ac:dyDescent="0.25">
      <c r="B120" s="52" t="s">
        <v>87</v>
      </c>
      <c r="C120" s="222">
        <v>0.38967583764641789</v>
      </c>
      <c r="D120" s="130">
        <v>0.61032416235358211</v>
      </c>
      <c r="E120" s="223">
        <v>1</v>
      </c>
      <c r="F120" s="222">
        <v>0.38120429438307141</v>
      </c>
      <c r="G120" s="130">
        <v>0.61879570561692854</v>
      </c>
      <c r="H120" s="223">
        <v>1</v>
      </c>
      <c r="I120" s="222">
        <v>0.17755817660184889</v>
      </c>
      <c r="J120" s="130">
        <v>0.82244182339815108</v>
      </c>
      <c r="K120" s="223">
        <v>1</v>
      </c>
      <c r="L120" s="222">
        <v>0.55946225439503616</v>
      </c>
      <c r="M120" s="130">
        <v>0.44053774560496378</v>
      </c>
      <c r="N120" s="223">
        <v>1</v>
      </c>
      <c r="O120" s="222">
        <v>0.42201834862385323</v>
      </c>
      <c r="P120" s="130">
        <v>0.57798165137614677</v>
      </c>
      <c r="Q120" s="223">
        <v>1</v>
      </c>
      <c r="R120" s="222">
        <v>0.42909987669543775</v>
      </c>
      <c r="S120" s="130">
        <v>0.5709001233045623</v>
      </c>
      <c r="T120" s="223">
        <v>1</v>
      </c>
      <c r="U120" s="222">
        <v>1</v>
      </c>
      <c r="V120" s="223">
        <v>1</v>
      </c>
      <c r="W120" s="222">
        <v>1</v>
      </c>
      <c r="X120" s="130">
        <v>0</v>
      </c>
      <c r="Y120" s="223">
        <v>1</v>
      </c>
    </row>
    <row r="121" spans="2:25" s="4" customFormat="1" ht="15" hidden="1" customHeight="1" outlineLevel="1" x14ac:dyDescent="0.25">
      <c r="B121" s="52" t="s">
        <v>88</v>
      </c>
      <c r="C121" s="222">
        <v>0.31696207545301514</v>
      </c>
      <c r="D121" s="130">
        <v>0.68303792454698486</v>
      </c>
      <c r="E121" s="223">
        <v>1</v>
      </c>
      <c r="F121" s="222">
        <v>0.29702748177229388</v>
      </c>
      <c r="G121" s="130">
        <v>0.70297251822770612</v>
      </c>
      <c r="H121" s="223">
        <v>1</v>
      </c>
      <c r="I121" s="222">
        <v>0.18497882772453755</v>
      </c>
      <c r="J121" s="130">
        <v>0.81502117227546245</v>
      </c>
      <c r="K121" s="223">
        <v>1</v>
      </c>
      <c r="L121" s="222">
        <v>0.49250661181310607</v>
      </c>
      <c r="M121" s="130">
        <v>0.50749338818689393</v>
      </c>
      <c r="N121" s="223">
        <v>1</v>
      </c>
      <c r="O121" s="222">
        <v>0.4376114081996435</v>
      </c>
      <c r="P121" s="130">
        <v>0.5623885918003565</v>
      </c>
      <c r="Q121" s="223">
        <v>1</v>
      </c>
      <c r="R121" s="222">
        <v>0.44271310724106322</v>
      </c>
      <c r="S121" s="130">
        <v>0.55728689275893672</v>
      </c>
      <c r="T121" s="223">
        <v>1</v>
      </c>
      <c r="U121" s="222">
        <v>1</v>
      </c>
      <c r="V121" s="223">
        <v>1</v>
      </c>
      <c r="W121" s="222">
        <v>1</v>
      </c>
      <c r="X121" s="130">
        <v>0</v>
      </c>
      <c r="Y121" s="223">
        <v>1</v>
      </c>
    </row>
    <row r="122" spans="2:25" s="4" customFormat="1" ht="15" hidden="1" customHeight="1" outlineLevel="1" x14ac:dyDescent="0.25">
      <c r="B122" s="52" t="s">
        <v>89</v>
      </c>
      <c r="C122" s="222">
        <v>0.2762102226629406</v>
      </c>
      <c r="D122" s="130">
        <v>0.7237897773370594</v>
      </c>
      <c r="E122" s="223">
        <v>1</v>
      </c>
      <c r="F122" s="222">
        <v>0.25387828162291171</v>
      </c>
      <c r="G122" s="130">
        <v>0.74612171837708829</v>
      </c>
      <c r="H122" s="223">
        <v>1</v>
      </c>
      <c r="I122" s="222">
        <v>0.14527142369409354</v>
      </c>
      <c r="J122" s="130">
        <v>0.85472857630590648</v>
      </c>
      <c r="K122" s="223">
        <v>1</v>
      </c>
      <c r="L122" s="222">
        <v>0.50087199162888041</v>
      </c>
      <c r="M122" s="130">
        <v>0.49912800837111965</v>
      </c>
      <c r="N122" s="223">
        <v>1</v>
      </c>
      <c r="O122" s="222">
        <v>0.46913580246913578</v>
      </c>
      <c r="P122" s="130">
        <v>0.53086419753086422</v>
      </c>
      <c r="Q122" s="223">
        <v>1</v>
      </c>
      <c r="R122" s="222">
        <v>0.46389496717724288</v>
      </c>
      <c r="S122" s="130">
        <v>0.53610503282275712</v>
      </c>
      <c r="T122" s="223">
        <v>1</v>
      </c>
      <c r="U122" s="222">
        <v>1</v>
      </c>
      <c r="V122" s="223">
        <v>1</v>
      </c>
      <c r="W122" s="222">
        <v>0.33333333333333331</v>
      </c>
      <c r="X122" s="130">
        <v>0.66666666666666663</v>
      </c>
      <c r="Y122" s="223">
        <v>1</v>
      </c>
    </row>
    <row r="123" spans="2:25" s="4" customFormat="1" ht="15.75" collapsed="1" x14ac:dyDescent="0.25">
      <c r="B123" s="64">
        <v>2010</v>
      </c>
      <c r="C123" s="224">
        <v>0.359361419295465</v>
      </c>
      <c r="D123" s="87">
        <v>0.64063858070453494</v>
      </c>
      <c r="E123" s="225">
        <v>1</v>
      </c>
      <c r="F123" s="224">
        <v>0.36033085848177737</v>
      </c>
      <c r="G123" s="87">
        <v>0.63966914151822263</v>
      </c>
      <c r="H123" s="225">
        <v>1</v>
      </c>
      <c r="I123" s="224">
        <v>0.16013036393264529</v>
      </c>
      <c r="J123" s="87">
        <v>0.83986963606735465</v>
      </c>
      <c r="K123" s="225">
        <v>1</v>
      </c>
      <c r="L123" s="224">
        <v>0.61261647210024628</v>
      </c>
      <c r="M123" s="87">
        <v>0.38738352789975367</v>
      </c>
      <c r="N123" s="225">
        <v>1</v>
      </c>
      <c r="O123" s="224">
        <v>0.30840311868322262</v>
      </c>
      <c r="P123" s="87">
        <v>0.69159688131677732</v>
      </c>
      <c r="Q123" s="225">
        <v>1</v>
      </c>
      <c r="R123" s="224">
        <v>0.29317142406560481</v>
      </c>
      <c r="S123" s="87">
        <v>0.70682857593439519</v>
      </c>
      <c r="T123" s="225">
        <v>1</v>
      </c>
      <c r="U123" s="224">
        <v>1</v>
      </c>
      <c r="V123" s="225">
        <v>1</v>
      </c>
      <c r="W123" s="224">
        <v>0.85227272727272729</v>
      </c>
      <c r="X123" s="87">
        <v>0.14772727272727273</v>
      </c>
      <c r="Y123" s="225">
        <v>1</v>
      </c>
    </row>
    <row r="124" spans="2:25" s="4" customFormat="1" ht="15" hidden="1" customHeight="1" outlineLevel="1" x14ac:dyDescent="0.25">
      <c r="B124" s="52" t="s">
        <v>78</v>
      </c>
      <c r="C124" s="222">
        <v>0.33735014597179946</v>
      </c>
      <c r="D124" s="130">
        <v>0.66264985402820054</v>
      </c>
      <c r="E124" s="223">
        <v>1</v>
      </c>
      <c r="F124" s="222">
        <v>0.35057158410451822</v>
      </c>
      <c r="G124" s="130">
        <v>0.64942841589548173</v>
      </c>
      <c r="H124" s="223">
        <v>1</v>
      </c>
      <c r="I124" s="222">
        <v>0.19220707696544129</v>
      </c>
      <c r="J124" s="130">
        <v>0.80779292303455874</v>
      </c>
      <c r="K124" s="223">
        <v>1</v>
      </c>
      <c r="L124" s="222">
        <v>0.51956233421750664</v>
      </c>
      <c r="M124" s="130">
        <v>0.48043766578249336</v>
      </c>
      <c r="N124" s="223">
        <v>1</v>
      </c>
      <c r="O124" s="222">
        <v>0.16369047619047619</v>
      </c>
      <c r="P124" s="130">
        <v>0.83630952380952384</v>
      </c>
      <c r="Q124" s="223">
        <v>1</v>
      </c>
      <c r="R124" s="222">
        <v>0.1245819397993311</v>
      </c>
      <c r="S124" s="130">
        <v>0.87541806020066892</v>
      </c>
      <c r="T124" s="223">
        <v>1</v>
      </c>
      <c r="U124" s="222">
        <v>1</v>
      </c>
      <c r="V124" s="223">
        <v>1</v>
      </c>
      <c r="W124" s="222">
        <v>1</v>
      </c>
      <c r="X124" s="130">
        <v>0</v>
      </c>
      <c r="Y124" s="223">
        <v>1</v>
      </c>
    </row>
    <row r="125" spans="2:25" s="4" customFormat="1" ht="15" hidden="1" customHeight="1" outlineLevel="1" x14ac:dyDescent="0.25">
      <c r="B125" s="52" t="s">
        <v>79</v>
      </c>
      <c r="C125" s="222">
        <v>0.34523660097903852</v>
      </c>
      <c r="D125" s="130">
        <v>0.65476339902096148</v>
      </c>
      <c r="E125" s="223">
        <v>1</v>
      </c>
      <c r="F125" s="222">
        <v>0.35125109597356174</v>
      </c>
      <c r="G125" s="130">
        <v>0.64874890402643826</v>
      </c>
      <c r="H125" s="223">
        <v>1</v>
      </c>
      <c r="I125" s="222">
        <v>0.22081447963800904</v>
      </c>
      <c r="J125" s="130">
        <v>0.77918552036199096</v>
      </c>
      <c r="K125" s="223">
        <v>1</v>
      </c>
      <c r="L125" s="222">
        <v>0.4740824211204121</v>
      </c>
      <c r="M125" s="130">
        <v>0.5259175788795879</v>
      </c>
      <c r="N125" s="223">
        <v>1</v>
      </c>
      <c r="O125" s="222">
        <v>0.21504339440694312</v>
      </c>
      <c r="P125" s="130">
        <v>0.78495660559305691</v>
      </c>
      <c r="Q125" s="223">
        <v>1</v>
      </c>
      <c r="R125" s="222">
        <v>0.16555555555555557</v>
      </c>
      <c r="S125" s="130">
        <v>0.83444444444444443</v>
      </c>
      <c r="T125" s="223">
        <v>1</v>
      </c>
      <c r="U125" s="222">
        <v>1</v>
      </c>
      <c r="V125" s="223">
        <v>1</v>
      </c>
      <c r="W125" s="222">
        <v>1</v>
      </c>
      <c r="X125" s="130">
        <v>0</v>
      </c>
      <c r="Y125" s="223">
        <v>1</v>
      </c>
    </row>
    <row r="126" spans="2:25" s="4" customFormat="1" ht="15" hidden="1" customHeight="1" outlineLevel="1" x14ac:dyDescent="0.25">
      <c r="B126" s="52" t="s">
        <v>80</v>
      </c>
      <c r="C126" s="222">
        <v>0.35019929140832595</v>
      </c>
      <c r="D126" s="130">
        <v>0.64980070859167405</v>
      </c>
      <c r="E126" s="223">
        <v>1</v>
      </c>
      <c r="F126" s="222">
        <v>0.36355459615038677</v>
      </c>
      <c r="G126" s="130">
        <v>0.63644540384961323</v>
      </c>
      <c r="H126" s="223">
        <v>1</v>
      </c>
      <c r="I126" s="222">
        <v>0.20405944182674882</v>
      </c>
      <c r="J126" s="130">
        <v>0.79594055817325116</v>
      </c>
      <c r="K126" s="223">
        <v>1</v>
      </c>
      <c r="L126" s="222">
        <v>0.58609374999999997</v>
      </c>
      <c r="M126" s="130">
        <v>0.41390624999999998</v>
      </c>
      <c r="N126" s="223">
        <v>1</v>
      </c>
      <c r="O126" s="222">
        <v>0.15805243445692885</v>
      </c>
      <c r="P126" s="130">
        <v>0.84194756554307115</v>
      </c>
      <c r="Q126" s="223">
        <v>1</v>
      </c>
      <c r="R126" s="222">
        <v>0.12467755803955288</v>
      </c>
      <c r="S126" s="130">
        <v>0.87532244196044717</v>
      </c>
      <c r="T126" s="223">
        <v>1</v>
      </c>
      <c r="U126" s="222">
        <v>1</v>
      </c>
      <c r="V126" s="223">
        <v>1</v>
      </c>
      <c r="W126" s="222">
        <v>1</v>
      </c>
      <c r="X126" s="130">
        <v>0</v>
      </c>
      <c r="Y126" s="223">
        <v>1</v>
      </c>
    </row>
    <row r="127" spans="2:25" s="4" customFormat="1" ht="15" hidden="1" customHeight="1" outlineLevel="1" x14ac:dyDescent="0.25">
      <c r="B127" s="52" t="s">
        <v>81</v>
      </c>
      <c r="C127" s="222">
        <v>0.36780241035560185</v>
      </c>
      <c r="D127" s="130">
        <v>0.63219758964439821</v>
      </c>
      <c r="E127" s="223">
        <v>1</v>
      </c>
      <c r="F127" s="222">
        <v>0.36789615323729619</v>
      </c>
      <c r="G127" s="130">
        <v>0.63210384676270381</v>
      </c>
      <c r="H127" s="223">
        <v>1</v>
      </c>
      <c r="I127" s="222">
        <v>0.17818782704489122</v>
      </c>
      <c r="J127" s="130">
        <v>0.82181217295510878</v>
      </c>
      <c r="K127" s="223">
        <v>1</v>
      </c>
      <c r="L127" s="222">
        <v>0.6487656994369857</v>
      </c>
      <c r="M127" s="130">
        <v>0.3512343005630143</v>
      </c>
      <c r="N127" s="223">
        <v>1</v>
      </c>
      <c r="O127" s="222">
        <v>0.31367292225201071</v>
      </c>
      <c r="P127" s="130">
        <v>0.68632707774798929</v>
      </c>
      <c r="Q127" s="223">
        <v>1</v>
      </c>
      <c r="R127" s="222">
        <v>0.24840764331210191</v>
      </c>
      <c r="S127" s="130">
        <v>0.75159235668789814</v>
      </c>
      <c r="T127" s="223">
        <v>1</v>
      </c>
      <c r="U127" s="222">
        <v>1</v>
      </c>
      <c r="V127" s="223">
        <v>1</v>
      </c>
      <c r="W127" s="222">
        <v>1</v>
      </c>
      <c r="X127" s="130">
        <v>0</v>
      </c>
      <c r="Y127" s="223">
        <v>1</v>
      </c>
    </row>
    <row r="128" spans="2:25" s="4" customFormat="1" ht="15" hidden="1" customHeight="1" outlineLevel="1" x14ac:dyDescent="0.25">
      <c r="B128" s="52" t="s">
        <v>82</v>
      </c>
      <c r="C128" s="222">
        <v>0.46585735963581182</v>
      </c>
      <c r="D128" s="130">
        <v>0.53414264036418813</v>
      </c>
      <c r="E128" s="223">
        <v>1</v>
      </c>
      <c r="F128" s="222">
        <v>0.46149843912591049</v>
      </c>
      <c r="G128" s="130">
        <v>0.53850156087408951</v>
      </c>
      <c r="H128" s="223">
        <v>1</v>
      </c>
      <c r="I128" s="222">
        <v>5.06198347107438E-2</v>
      </c>
      <c r="J128" s="130">
        <v>0.94938016528925617</v>
      </c>
      <c r="K128" s="223">
        <v>1</v>
      </c>
      <c r="L128" s="222">
        <v>0.86206896551724133</v>
      </c>
      <c r="M128" s="130">
        <v>0.13793103448275862</v>
      </c>
      <c r="N128" s="223">
        <v>1</v>
      </c>
      <c r="O128" s="222">
        <v>0.61764705882352944</v>
      </c>
      <c r="P128" s="130">
        <v>0.38235294117647056</v>
      </c>
      <c r="Q128" s="223">
        <v>1</v>
      </c>
      <c r="R128" s="222">
        <v>0.58620689655172409</v>
      </c>
      <c r="S128" s="130">
        <v>0.41379310344827586</v>
      </c>
      <c r="T128" s="223">
        <v>1</v>
      </c>
      <c r="U128" s="222">
        <v>1</v>
      </c>
      <c r="V128" s="223">
        <v>1</v>
      </c>
      <c r="W128" s="222">
        <v>0</v>
      </c>
      <c r="X128" s="130">
        <v>1</v>
      </c>
      <c r="Y128" s="223">
        <v>1</v>
      </c>
    </row>
    <row r="129" spans="2:25" s="4" customFormat="1" ht="15" hidden="1" customHeight="1" outlineLevel="1" x14ac:dyDescent="0.25">
      <c r="B129" s="52" t="s">
        <v>83</v>
      </c>
      <c r="C129" s="222">
        <v>0.51466666666666672</v>
      </c>
      <c r="D129" s="130">
        <v>0.48533333333333334</v>
      </c>
      <c r="E129" s="223">
        <v>1</v>
      </c>
      <c r="F129" s="222">
        <v>0.50234521575984992</v>
      </c>
      <c r="G129" s="130">
        <v>0.49765478424015008</v>
      </c>
      <c r="H129" s="223">
        <v>1</v>
      </c>
      <c r="I129" s="222">
        <v>6.2186559679037114E-2</v>
      </c>
      <c r="J129" s="130">
        <v>0.93781344032096292</v>
      </c>
      <c r="K129" s="223">
        <v>1</v>
      </c>
      <c r="L129" s="222">
        <v>0.88663967611336036</v>
      </c>
      <c r="M129" s="130">
        <v>0.11336032388663968</v>
      </c>
      <c r="N129" s="223">
        <v>1</v>
      </c>
      <c r="O129" s="222">
        <v>0.72072072072072069</v>
      </c>
      <c r="P129" s="130">
        <v>0.27927927927927926</v>
      </c>
      <c r="Q129" s="223">
        <v>1</v>
      </c>
      <c r="R129" s="222">
        <v>0.73394495412844041</v>
      </c>
      <c r="S129" s="130">
        <v>0.26605504587155965</v>
      </c>
      <c r="T129" s="223">
        <v>1</v>
      </c>
      <c r="U129" s="222">
        <v>1</v>
      </c>
      <c r="V129" s="223">
        <v>1</v>
      </c>
      <c r="W129" s="222">
        <v>1</v>
      </c>
      <c r="X129" s="130">
        <v>0</v>
      </c>
      <c r="Y129" s="223">
        <v>1</v>
      </c>
    </row>
    <row r="130" spans="2:25" s="4" customFormat="1" ht="15" hidden="1" customHeight="1" outlineLevel="1" x14ac:dyDescent="0.25">
      <c r="B130" s="52" t="s">
        <v>84</v>
      </c>
      <c r="C130" s="222">
        <v>0.50366492146596864</v>
      </c>
      <c r="D130" s="130">
        <v>0.49633507853403142</v>
      </c>
      <c r="E130" s="223">
        <v>1</v>
      </c>
      <c r="F130" s="222">
        <v>0.50498338870431891</v>
      </c>
      <c r="G130" s="130">
        <v>0.49501661129568109</v>
      </c>
      <c r="H130" s="223">
        <v>1</v>
      </c>
      <c r="I130" s="222">
        <v>8.8888888888888892E-2</v>
      </c>
      <c r="J130" s="130">
        <v>0.91111111111111109</v>
      </c>
      <c r="K130" s="223">
        <v>1</v>
      </c>
      <c r="L130" s="222">
        <v>0.81748633879781418</v>
      </c>
      <c r="M130" s="130">
        <v>0.18251366120218579</v>
      </c>
      <c r="N130" s="223">
        <v>1</v>
      </c>
      <c r="O130" s="222">
        <v>0.3493975903614458</v>
      </c>
      <c r="P130" s="130">
        <v>0.6506024096385542</v>
      </c>
      <c r="Q130" s="223">
        <v>1</v>
      </c>
      <c r="R130" s="222">
        <v>0.2857142857142857</v>
      </c>
      <c r="S130" s="130">
        <v>0.7142857142857143</v>
      </c>
      <c r="T130" s="223">
        <v>1</v>
      </c>
      <c r="U130" s="222">
        <v>1</v>
      </c>
      <c r="V130" s="223">
        <v>1</v>
      </c>
      <c r="W130" s="222">
        <v>1</v>
      </c>
      <c r="X130" s="130">
        <v>0</v>
      </c>
      <c r="Y130" s="223">
        <v>1</v>
      </c>
    </row>
    <row r="131" spans="2:25" s="4" customFormat="1" ht="15" hidden="1" customHeight="1" outlineLevel="1" x14ac:dyDescent="0.25">
      <c r="B131" s="52" t="s">
        <v>85</v>
      </c>
      <c r="C131" s="222">
        <v>0.48740639891082371</v>
      </c>
      <c r="D131" s="130">
        <v>0.51259360108917629</v>
      </c>
      <c r="E131" s="223">
        <v>1</v>
      </c>
      <c r="F131" s="222">
        <v>0.48746518105849584</v>
      </c>
      <c r="G131" s="130">
        <v>0.51253481894150421</v>
      </c>
      <c r="H131" s="223">
        <v>1</v>
      </c>
      <c r="I131" s="222">
        <v>6.2318840579710148E-2</v>
      </c>
      <c r="J131" s="130">
        <v>0.93768115942028984</v>
      </c>
      <c r="K131" s="223">
        <v>1</v>
      </c>
      <c r="L131" s="222">
        <v>0.87205882352941178</v>
      </c>
      <c r="M131" s="130">
        <v>0.12794117647058822</v>
      </c>
      <c r="N131" s="223">
        <v>1</v>
      </c>
      <c r="O131" s="222">
        <v>0.34615384615384615</v>
      </c>
      <c r="P131" s="130">
        <v>0.65384615384615385</v>
      </c>
      <c r="Q131" s="223">
        <v>1</v>
      </c>
      <c r="R131" s="222">
        <v>0.30434782608695654</v>
      </c>
      <c r="S131" s="130">
        <v>0.69565217391304346</v>
      </c>
      <c r="T131" s="223">
        <v>1</v>
      </c>
      <c r="U131" s="222">
        <v>1</v>
      </c>
      <c r="V131" s="223">
        <v>1</v>
      </c>
      <c r="W131" s="222" t="e">
        <v>#DIV/0!</v>
      </c>
      <c r="X131" s="130" t="e">
        <v>#DIV/0!</v>
      </c>
      <c r="Y131" s="223" t="e">
        <v>#DIV/0!</v>
      </c>
    </row>
    <row r="132" spans="2:25" s="4" customFormat="1" ht="15" hidden="1" customHeight="1" outlineLevel="1" x14ac:dyDescent="0.25">
      <c r="B132" s="52" t="s">
        <v>86</v>
      </c>
      <c r="C132" s="222">
        <v>0.52361111111111114</v>
      </c>
      <c r="D132" s="130">
        <v>0.47638888888888886</v>
      </c>
      <c r="E132" s="223">
        <v>1</v>
      </c>
      <c r="F132" s="222">
        <v>0.5267942583732057</v>
      </c>
      <c r="G132" s="130">
        <v>0.47320574162679424</v>
      </c>
      <c r="H132" s="223">
        <v>1</v>
      </c>
      <c r="I132" s="222">
        <v>0.13097713097713098</v>
      </c>
      <c r="J132" s="130">
        <v>0.86902286902286907</v>
      </c>
      <c r="K132" s="223">
        <v>1</v>
      </c>
      <c r="L132" s="222">
        <v>0.85091965150048399</v>
      </c>
      <c r="M132" s="130">
        <v>0.14908034849951599</v>
      </c>
      <c r="N132" s="223">
        <v>1</v>
      </c>
      <c r="O132" s="222">
        <v>0.24528301886792453</v>
      </c>
      <c r="P132" s="130">
        <v>0.75471698113207553</v>
      </c>
      <c r="Q132" s="223">
        <v>1</v>
      </c>
      <c r="R132" s="222">
        <v>0.25490196078431371</v>
      </c>
      <c r="S132" s="130">
        <v>0.74509803921568629</v>
      </c>
      <c r="T132" s="223">
        <v>1</v>
      </c>
      <c r="U132" s="222">
        <v>1</v>
      </c>
      <c r="V132" s="223">
        <v>1</v>
      </c>
      <c r="W132" s="222">
        <v>1</v>
      </c>
      <c r="X132" s="130">
        <v>0</v>
      </c>
      <c r="Y132" s="223">
        <v>1</v>
      </c>
    </row>
    <row r="133" spans="2:25" s="4" customFormat="1" ht="15" hidden="1" customHeight="1" outlineLevel="1" x14ac:dyDescent="0.25">
      <c r="B133" s="52" t="s">
        <v>87</v>
      </c>
      <c r="C133" s="222">
        <v>0.40118997025074371</v>
      </c>
      <c r="D133" s="130">
        <v>0.59881002974925623</v>
      </c>
      <c r="E133" s="223">
        <v>1</v>
      </c>
      <c r="F133" s="222">
        <v>0.42457573852922692</v>
      </c>
      <c r="G133" s="130">
        <v>0.57542426147077308</v>
      </c>
      <c r="H133" s="223">
        <v>1</v>
      </c>
      <c r="I133" s="222">
        <v>0.16771031854070242</v>
      </c>
      <c r="J133" s="130">
        <v>0.8322896814592976</v>
      </c>
      <c r="K133" s="223">
        <v>1</v>
      </c>
      <c r="L133" s="222">
        <v>0.81688888888888889</v>
      </c>
      <c r="M133" s="130">
        <v>0.18311111111111111</v>
      </c>
      <c r="N133" s="223">
        <v>1</v>
      </c>
      <c r="O133" s="222">
        <v>0.16939078751857356</v>
      </c>
      <c r="P133" s="130">
        <v>0.8306092124814265</v>
      </c>
      <c r="Q133" s="223">
        <v>1</v>
      </c>
      <c r="R133" s="222">
        <v>0.14332784184514002</v>
      </c>
      <c r="S133" s="130">
        <v>0.85667215815485998</v>
      </c>
      <c r="T133" s="223">
        <v>1</v>
      </c>
      <c r="U133" s="222">
        <v>1</v>
      </c>
      <c r="V133" s="223">
        <v>1</v>
      </c>
      <c r="W133" s="222">
        <v>0</v>
      </c>
      <c r="X133" s="130">
        <v>1</v>
      </c>
      <c r="Y133" s="223">
        <v>1</v>
      </c>
    </row>
    <row r="134" spans="2:25" s="4" customFormat="1" ht="15" hidden="1" customHeight="1" outlineLevel="1" x14ac:dyDescent="0.25">
      <c r="B134" s="52" t="s">
        <v>88</v>
      </c>
      <c r="C134" s="222">
        <v>0.31006493506493504</v>
      </c>
      <c r="D134" s="130">
        <v>0.68993506493506496</v>
      </c>
      <c r="E134" s="223">
        <v>1</v>
      </c>
      <c r="F134" s="222">
        <v>0.31962578390048318</v>
      </c>
      <c r="G134" s="130">
        <v>0.68037421609951676</v>
      </c>
      <c r="H134" s="223">
        <v>1</v>
      </c>
      <c r="I134" s="222">
        <v>0.12760804769001491</v>
      </c>
      <c r="J134" s="130">
        <v>0.87239195230998512</v>
      </c>
      <c r="K134" s="223">
        <v>1</v>
      </c>
      <c r="L134" s="222">
        <v>0.59284731774415411</v>
      </c>
      <c r="M134" s="130">
        <v>0.40715268225584594</v>
      </c>
      <c r="N134" s="223">
        <v>1</v>
      </c>
      <c r="O134" s="222">
        <v>0.1662087912087912</v>
      </c>
      <c r="P134" s="130">
        <v>0.83379120879120883</v>
      </c>
      <c r="Q134" s="223">
        <v>1</v>
      </c>
      <c r="R134" s="222">
        <v>0.14350453172205438</v>
      </c>
      <c r="S134" s="130">
        <v>0.85649546827794565</v>
      </c>
      <c r="T134" s="223">
        <v>1</v>
      </c>
      <c r="U134" s="222">
        <v>1</v>
      </c>
      <c r="V134" s="223">
        <v>1</v>
      </c>
      <c r="W134" s="222">
        <v>1</v>
      </c>
      <c r="X134" s="130">
        <v>0</v>
      </c>
      <c r="Y134" s="223">
        <v>1</v>
      </c>
    </row>
    <row r="135" spans="2:25" s="4" customFormat="1" ht="15" hidden="1" customHeight="1" outlineLevel="1" x14ac:dyDescent="0.25">
      <c r="B135" s="52" t="s">
        <v>89</v>
      </c>
      <c r="C135" s="222">
        <v>0.34456470588235294</v>
      </c>
      <c r="D135" s="130">
        <v>0.655435294117647</v>
      </c>
      <c r="E135" s="223">
        <v>1</v>
      </c>
      <c r="F135" s="222">
        <v>0.36256218905472637</v>
      </c>
      <c r="G135" s="130">
        <v>0.63743781094527363</v>
      </c>
      <c r="H135" s="223">
        <v>1</v>
      </c>
      <c r="I135" s="222">
        <v>0.15468918433345311</v>
      </c>
      <c r="J135" s="130">
        <v>0.84531081566654687</v>
      </c>
      <c r="K135" s="223">
        <v>1</v>
      </c>
      <c r="L135" s="222">
        <v>0.68644597126795748</v>
      </c>
      <c r="M135" s="130">
        <v>0.31355402873204247</v>
      </c>
      <c r="N135" s="223">
        <v>1</v>
      </c>
      <c r="O135" s="222">
        <v>0.13675213675213677</v>
      </c>
      <c r="P135" s="130">
        <v>0.86324786324786329</v>
      </c>
      <c r="Q135" s="223">
        <v>1</v>
      </c>
      <c r="R135" s="222">
        <v>0.10119047619047619</v>
      </c>
      <c r="S135" s="130">
        <v>0.89880952380952384</v>
      </c>
      <c r="T135" s="223">
        <v>1</v>
      </c>
      <c r="U135" s="222">
        <v>1</v>
      </c>
      <c r="V135" s="223">
        <v>1</v>
      </c>
      <c r="W135" s="222">
        <v>0.4</v>
      </c>
      <c r="X135" s="130">
        <v>0.6</v>
      </c>
      <c r="Y135" s="223">
        <v>1</v>
      </c>
    </row>
    <row r="136" spans="2:25" s="4" customFormat="1" ht="15.75" collapsed="1" x14ac:dyDescent="0.25">
      <c r="B136" s="64">
        <v>2009</v>
      </c>
      <c r="C136" s="224">
        <v>0.36265568925480263</v>
      </c>
      <c r="D136" s="87">
        <v>0.63734431074519737</v>
      </c>
      <c r="E136" s="225">
        <v>1</v>
      </c>
      <c r="F136" s="224">
        <v>0.3734168549325666</v>
      </c>
      <c r="G136" s="87">
        <v>0.6265831450674334</v>
      </c>
      <c r="H136" s="225">
        <v>1</v>
      </c>
      <c r="I136" s="224">
        <v>0.1719638675142188</v>
      </c>
      <c r="J136" s="87">
        <v>0.82803613248578123</v>
      </c>
      <c r="K136" s="225">
        <v>1</v>
      </c>
      <c r="L136" s="224">
        <v>0.61860451633475377</v>
      </c>
      <c r="M136" s="87">
        <v>0.38139548366524623</v>
      </c>
      <c r="N136" s="225">
        <v>1</v>
      </c>
      <c r="O136" s="224">
        <v>0.19099955443338779</v>
      </c>
      <c r="P136" s="87">
        <v>0.80900044556661221</v>
      </c>
      <c r="Q136" s="225">
        <v>1</v>
      </c>
      <c r="R136" s="224">
        <v>0.1550972501676727</v>
      </c>
      <c r="S136" s="87">
        <v>0.84490274983232727</v>
      </c>
      <c r="T136" s="225">
        <v>1</v>
      </c>
      <c r="U136" s="224">
        <v>1</v>
      </c>
      <c r="V136" s="225">
        <v>1</v>
      </c>
      <c r="W136" s="224">
        <v>0.52380952380952384</v>
      </c>
      <c r="X136" s="87">
        <v>0.47619047619047616</v>
      </c>
      <c r="Y136" s="225">
        <v>1</v>
      </c>
    </row>
    <row r="137" spans="2:25" s="4" customFormat="1" ht="15" hidden="1" customHeight="1" outlineLevel="1" x14ac:dyDescent="0.25">
      <c r="B137" s="52" t="s">
        <v>78</v>
      </c>
      <c r="C137" s="222">
        <v>0.28583666476299258</v>
      </c>
      <c r="D137" s="130">
        <v>0.71416333523700748</v>
      </c>
      <c r="E137" s="223">
        <v>1</v>
      </c>
      <c r="F137" s="222">
        <v>0.29882924956816581</v>
      </c>
      <c r="G137" s="130">
        <v>0.70117075043183419</v>
      </c>
      <c r="H137" s="223">
        <v>1</v>
      </c>
      <c r="I137" s="222">
        <v>0.11104354171734371</v>
      </c>
      <c r="J137" s="130">
        <v>0.88895645828265624</v>
      </c>
      <c r="K137" s="223">
        <v>1</v>
      </c>
      <c r="L137" s="222">
        <v>0.53398525168323185</v>
      </c>
      <c r="M137" s="130">
        <v>0.4660147483167682</v>
      </c>
      <c r="N137" s="223">
        <v>1</v>
      </c>
      <c r="O137" s="222">
        <v>0.1621475054229935</v>
      </c>
      <c r="P137" s="130">
        <v>0.8378524945770065</v>
      </c>
      <c r="Q137" s="223">
        <v>1</v>
      </c>
      <c r="R137" s="222">
        <v>0.1053952321204517</v>
      </c>
      <c r="S137" s="130">
        <v>0.89460476787954835</v>
      </c>
      <c r="T137" s="223">
        <v>1</v>
      </c>
      <c r="U137" s="222">
        <v>1</v>
      </c>
      <c r="V137" s="223">
        <v>1</v>
      </c>
      <c r="W137" s="222">
        <v>1</v>
      </c>
      <c r="X137" s="130">
        <v>0</v>
      </c>
      <c r="Y137" s="223">
        <v>1</v>
      </c>
    </row>
    <row r="138" spans="2:25" s="4" customFormat="1" ht="15" hidden="1" customHeight="1" outlineLevel="1" x14ac:dyDescent="0.25">
      <c r="B138" s="52" t="s">
        <v>79</v>
      </c>
      <c r="C138" s="222">
        <v>0.30376471830614077</v>
      </c>
      <c r="D138" s="130">
        <v>0.69623528169385929</v>
      </c>
      <c r="E138" s="223">
        <v>1</v>
      </c>
      <c r="F138" s="222">
        <v>0.31116016963922616</v>
      </c>
      <c r="G138" s="130">
        <v>0.68883983036077379</v>
      </c>
      <c r="H138" s="223">
        <v>1</v>
      </c>
      <c r="I138" s="222">
        <v>0.10082996859578286</v>
      </c>
      <c r="J138" s="130">
        <v>0.89917003140421714</v>
      </c>
      <c r="K138" s="223">
        <v>1</v>
      </c>
      <c r="L138" s="222">
        <v>0.53735546990809369</v>
      </c>
      <c r="M138" s="130">
        <v>0.46264453009190631</v>
      </c>
      <c r="N138" s="223">
        <v>1</v>
      </c>
      <c r="O138" s="222">
        <v>0.17962962962962964</v>
      </c>
      <c r="P138" s="130">
        <v>0.82037037037037042</v>
      </c>
      <c r="Q138" s="223">
        <v>1</v>
      </c>
      <c r="R138" s="222">
        <v>0.13652357494722026</v>
      </c>
      <c r="S138" s="130">
        <v>0.86347642505277977</v>
      </c>
      <c r="T138" s="223">
        <v>1</v>
      </c>
      <c r="U138" s="222">
        <v>1</v>
      </c>
      <c r="V138" s="223">
        <v>1</v>
      </c>
      <c r="W138" s="222">
        <v>1</v>
      </c>
      <c r="X138" s="130">
        <v>0</v>
      </c>
      <c r="Y138" s="223">
        <v>1</v>
      </c>
    </row>
    <row r="139" spans="2:25" s="4" customFormat="1" ht="15" hidden="1" customHeight="1" outlineLevel="1" x14ac:dyDescent="0.25">
      <c r="B139" s="52" t="s">
        <v>80</v>
      </c>
      <c r="C139" s="222">
        <v>0.30915862204145639</v>
      </c>
      <c r="D139" s="130">
        <v>0.69084137795854361</v>
      </c>
      <c r="E139" s="223">
        <v>1</v>
      </c>
      <c r="F139" s="222">
        <v>0.31757042999364543</v>
      </c>
      <c r="G139" s="130">
        <v>0.68242957000635462</v>
      </c>
      <c r="H139" s="223">
        <v>1</v>
      </c>
      <c r="I139" s="222">
        <v>0.10695305580159434</v>
      </c>
      <c r="J139" s="130">
        <v>0.89304694419840569</v>
      </c>
      <c r="K139" s="223">
        <v>1</v>
      </c>
      <c r="L139" s="222">
        <v>0.55387431360585726</v>
      </c>
      <c r="M139" s="130">
        <v>0.4461256863941428</v>
      </c>
      <c r="N139" s="223">
        <v>1</v>
      </c>
      <c r="O139" s="222">
        <v>0.17111567419575632</v>
      </c>
      <c r="P139" s="130">
        <v>0.82888432580424365</v>
      </c>
      <c r="Q139" s="223">
        <v>1</v>
      </c>
      <c r="R139" s="222">
        <v>0.12059514487079091</v>
      </c>
      <c r="S139" s="130">
        <v>0.87940485512920907</v>
      </c>
      <c r="T139" s="223">
        <v>1</v>
      </c>
      <c r="U139" s="222">
        <v>1</v>
      </c>
      <c r="V139" s="223">
        <v>1</v>
      </c>
      <c r="W139" s="222">
        <v>1</v>
      </c>
      <c r="X139" s="130">
        <v>0</v>
      </c>
      <c r="Y139" s="223">
        <v>1</v>
      </c>
    </row>
    <row r="140" spans="2:25" s="4" customFormat="1" ht="15" hidden="1" customHeight="1" outlineLevel="1" x14ac:dyDescent="0.25">
      <c r="B140" s="52" t="s">
        <v>81</v>
      </c>
      <c r="C140" s="222">
        <v>0.36335403726708076</v>
      </c>
      <c r="D140" s="130">
        <v>0.63664596273291929</v>
      </c>
      <c r="E140" s="223">
        <v>1</v>
      </c>
      <c r="F140" s="222">
        <v>0.37464458939622008</v>
      </c>
      <c r="G140" s="130">
        <v>0.62535541060377986</v>
      </c>
      <c r="H140" s="223">
        <v>1</v>
      </c>
      <c r="I140" s="222">
        <v>0.12786134728580772</v>
      </c>
      <c r="J140" s="130">
        <v>0.87213865271419233</v>
      </c>
      <c r="K140" s="223">
        <v>1</v>
      </c>
      <c r="L140" s="222">
        <v>0.62154186646993725</v>
      </c>
      <c r="M140" s="130">
        <v>0.37845813353006269</v>
      </c>
      <c r="N140" s="223">
        <v>1</v>
      </c>
      <c r="O140" s="222">
        <v>0.15439429928741091</v>
      </c>
      <c r="P140" s="130">
        <v>0.84560570071258911</v>
      </c>
      <c r="Q140" s="223">
        <v>1</v>
      </c>
      <c r="R140" s="222">
        <v>8.611111111111111E-2</v>
      </c>
      <c r="S140" s="130">
        <v>0.91388888888888886</v>
      </c>
      <c r="T140" s="223">
        <v>1</v>
      </c>
      <c r="U140" s="222">
        <v>1</v>
      </c>
      <c r="V140" s="223">
        <v>1</v>
      </c>
      <c r="W140" s="222">
        <v>0.58333333333333337</v>
      </c>
      <c r="X140" s="130">
        <v>0.41666666666666669</v>
      </c>
      <c r="Y140" s="223">
        <v>1</v>
      </c>
    </row>
    <row r="141" spans="2:25" s="4" customFormat="1" ht="15" hidden="1" customHeight="1" outlineLevel="1" x14ac:dyDescent="0.25">
      <c r="B141" s="52" t="s">
        <v>82</v>
      </c>
      <c r="C141" s="222">
        <v>0.23734439834024895</v>
      </c>
      <c r="D141" s="130">
        <v>0.76265560165975099</v>
      </c>
      <c r="E141" s="223">
        <v>1</v>
      </c>
      <c r="F141" s="222">
        <v>0.22383596753524135</v>
      </c>
      <c r="G141" s="130">
        <v>0.77616403246475862</v>
      </c>
      <c r="H141" s="223">
        <v>1</v>
      </c>
      <c r="I141" s="222">
        <v>3.6445012787723788E-2</v>
      </c>
      <c r="J141" s="130">
        <v>0.96355498721227617</v>
      </c>
      <c r="K141" s="223">
        <v>1</v>
      </c>
      <c r="L141" s="222">
        <v>0.53315649867374004</v>
      </c>
      <c r="M141" s="130">
        <v>0.46684350132625996</v>
      </c>
      <c r="N141" s="223">
        <v>1</v>
      </c>
      <c r="O141" s="222">
        <v>0.54347826086956519</v>
      </c>
      <c r="P141" s="130">
        <v>0.45652173913043476</v>
      </c>
      <c r="Q141" s="223">
        <v>1</v>
      </c>
      <c r="R141" s="222">
        <v>0.52380952380952384</v>
      </c>
      <c r="S141" s="130">
        <v>0.47619047619047616</v>
      </c>
      <c r="T141" s="223">
        <v>1</v>
      </c>
      <c r="U141" s="222">
        <v>1</v>
      </c>
      <c r="V141" s="223">
        <v>1</v>
      </c>
      <c r="W141" s="222" t="e">
        <v>#DIV/0!</v>
      </c>
      <c r="X141" s="130" t="e">
        <v>#DIV/0!</v>
      </c>
      <c r="Y141" s="223" t="e">
        <v>#DIV/0!</v>
      </c>
    </row>
    <row r="142" spans="2:25" s="4" customFormat="1" ht="15" hidden="1" customHeight="1" outlineLevel="1" x14ac:dyDescent="0.25">
      <c r="B142" s="52" t="s">
        <v>83</v>
      </c>
      <c r="C142" s="222">
        <v>0.45903398926654743</v>
      </c>
      <c r="D142" s="130">
        <v>0.54096601073345263</v>
      </c>
      <c r="E142" s="223">
        <v>1</v>
      </c>
      <c r="F142" s="222">
        <v>0.46199261992619928</v>
      </c>
      <c r="G142" s="130">
        <v>0.53800738007380078</v>
      </c>
      <c r="H142" s="223">
        <v>1</v>
      </c>
      <c r="I142" s="222">
        <v>1.5215553677092139E-2</v>
      </c>
      <c r="J142" s="130">
        <v>0.98478444632290785</v>
      </c>
      <c r="K142" s="223">
        <v>1</v>
      </c>
      <c r="L142" s="222">
        <v>0.61272923408845736</v>
      </c>
      <c r="M142" s="130">
        <v>0.38727076591154264</v>
      </c>
      <c r="N142" s="223">
        <v>1</v>
      </c>
      <c r="O142" s="222">
        <v>0.22857142857142856</v>
      </c>
      <c r="P142" s="130">
        <v>0.77142857142857146</v>
      </c>
      <c r="Q142" s="223">
        <v>1</v>
      </c>
      <c r="R142" s="222">
        <v>0.14035087719298245</v>
      </c>
      <c r="S142" s="130">
        <v>0.85964912280701755</v>
      </c>
      <c r="T142" s="223">
        <v>1</v>
      </c>
      <c r="U142" s="222">
        <v>1</v>
      </c>
      <c r="V142" s="223">
        <v>1</v>
      </c>
      <c r="W142" s="222" t="e">
        <v>#DIV/0!</v>
      </c>
      <c r="X142" s="130" t="e">
        <v>#DIV/0!</v>
      </c>
      <c r="Y142" s="223" t="e">
        <v>#DIV/0!</v>
      </c>
    </row>
    <row r="143" spans="2:25" s="4" customFormat="1" ht="15" hidden="1" customHeight="1" outlineLevel="1" x14ac:dyDescent="0.25">
      <c r="B143" s="52" t="s">
        <v>84</v>
      </c>
      <c r="C143" s="222">
        <v>0.46566119041206572</v>
      </c>
      <c r="D143" s="130">
        <v>0.53433880958793434</v>
      </c>
      <c r="E143" s="223">
        <v>1</v>
      </c>
      <c r="F143" s="222">
        <v>0.46875875595404876</v>
      </c>
      <c r="G143" s="130">
        <v>0.5312412440459513</v>
      </c>
      <c r="H143" s="223">
        <v>1</v>
      </c>
      <c r="I143" s="222">
        <v>2.4611398963730571E-2</v>
      </c>
      <c r="J143" s="130">
        <v>0.97538860103626945</v>
      </c>
      <c r="K143" s="223">
        <v>1</v>
      </c>
      <c r="L143" s="222">
        <v>0.71170520231213874</v>
      </c>
      <c r="M143" s="130">
        <v>0.28829479768786126</v>
      </c>
      <c r="N143" s="223">
        <v>1</v>
      </c>
      <c r="O143" s="222">
        <v>0.34814814814814815</v>
      </c>
      <c r="P143" s="130">
        <v>0.6518518518518519</v>
      </c>
      <c r="Q143" s="223">
        <v>1</v>
      </c>
      <c r="R143" s="222">
        <v>0.31932773109243695</v>
      </c>
      <c r="S143" s="130">
        <v>0.68067226890756305</v>
      </c>
      <c r="T143" s="223">
        <v>1</v>
      </c>
      <c r="U143" s="222">
        <v>1</v>
      </c>
      <c r="V143" s="223">
        <v>1</v>
      </c>
      <c r="W143" s="222">
        <v>1</v>
      </c>
      <c r="X143" s="130">
        <v>0</v>
      </c>
      <c r="Y143" s="223">
        <v>1</v>
      </c>
    </row>
    <row r="144" spans="2:25" s="4" customFormat="1" ht="15" hidden="1" customHeight="1" outlineLevel="1" x14ac:dyDescent="0.25">
      <c r="B144" s="52" t="s">
        <v>85</v>
      </c>
      <c r="C144" s="222">
        <v>0.51771004942339371</v>
      </c>
      <c r="D144" s="130">
        <v>0.48228995057660629</v>
      </c>
      <c r="E144" s="223">
        <v>1</v>
      </c>
      <c r="F144" s="222">
        <v>0.51776013372335983</v>
      </c>
      <c r="G144" s="130">
        <v>0.48223986627664023</v>
      </c>
      <c r="H144" s="223">
        <v>1</v>
      </c>
      <c r="I144" s="222">
        <v>7.8280044101433299E-2</v>
      </c>
      <c r="J144" s="130">
        <v>0.9217199558985667</v>
      </c>
      <c r="K144" s="223">
        <v>1</v>
      </c>
      <c r="L144" s="222">
        <v>0.71631205673758869</v>
      </c>
      <c r="M144" s="130">
        <v>0.28368794326241137</v>
      </c>
      <c r="N144" s="223">
        <v>1</v>
      </c>
      <c r="O144" s="222">
        <v>0.32</v>
      </c>
      <c r="P144" s="130">
        <v>0.68</v>
      </c>
      <c r="Q144" s="223">
        <v>1</v>
      </c>
      <c r="R144" s="222">
        <v>0.36</v>
      </c>
      <c r="S144" s="130">
        <v>0.64</v>
      </c>
      <c r="T144" s="223">
        <v>1</v>
      </c>
      <c r="U144" s="222">
        <v>1</v>
      </c>
      <c r="V144" s="223">
        <v>1</v>
      </c>
      <c r="W144" s="222" t="e">
        <v>#DIV/0!</v>
      </c>
      <c r="X144" s="130" t="e">
        <v>#DIV/0!</v>
      </c>
      <c r="Y144" s="223" t="e">
        <v>#DIV/0!</v>
      </c>
    </row>
    <row r="145" spans="2:25" s="4" customFormat="1" ht="15" hidden="1" customHeight="1" outlineLevel="1" x14ac:dyDescent="0.25">
      <c r="B145" s="52" t="s">
        <v>86</v>
      </c>
      <c r="C145" s="222">
        <v>0.52244107200516632</v>
      </c>
      <c r="D145" s="130">
        <v>0.47755892799483374</v>
      </c>
      <c r="E145" s="223">
        <v>1</v>
      </c>
      <c r="F145" s="222">
        <v>0.51844532279314892</v>
      </c>
      <c r="G145" s="130">
        <v>0.48155467720685113</v>
      </c>
      <c r="H145" s="223">
        <v>1</v>
      </c>
      <c r="I145" s="222">
        <v>0.16630513376717282</v>
      </c>
      <c r="J145" s="130">
        <v>0.83369486623282718</v>
      </c>
      <c r="K145" s="223">
        <v>1</v>
      </c>
      <c r="L145" s="222">
        <v>0.73111510791366907</v>
      </c>
      <c r="M145" s="130">
        <v>0.26888489208633093</v>
      </c>
      <c r="N145" s="223">
        <v>1</v>
      </c>
      <c r="O145" s="222">
        <v>0.65306122448979587</v>
      </c>
      <c r="P145" s="130">
        <v>0.34693877551020408</v>
      </c>
      <c r="Q145" s="223">
        <v>1</v>
      </c>
      <c r="R145" s="222">
        <v>0.67391304347826086</v>
      </c>
      <c r="S145" s="130">
        <v>0.32608695652173914</v>
      </c>
      <c r="T145" s="223">
        <v>1</v>
      </c>
      <c r="U145" s="222">
        <v>1</v>
      </c>
      <c r="V145" s="223">
        <v>1</v>
      </c>
      <c r="W145" s="222">
        <v>1</v>
      </c>
      <c r="X145" s="130">
        <v>0</v>
      </c>
      <c r="Y145" s="223">
        <v>1</v>
      </c>
    </row>
    <row r="146" spans="2:25" s="4" customFormat="1" ht="15" hidden="1" customHeight="1" outlineLevel="1" x14ac:dyDescent="0.25">
      <c r="B146" s="52" t="s">
        <v>87</v>
      </c>
      <c r="C146" s="222">
        <v>0.44964525029562474</v>
      </c>
      <c r="D146" s="130">
        <v>0.55035474970437526</v>
      </c>
      <c r="E146" s="223">
        <v>1</v>
      </c>
      <c r="F146" s="222">
        <v>0.48281181137064788</v>
      </c>
      <c r="G146" s="130">
        <v>0.51718818862935212</v>
      </c>
      <c r="H146" s="223">
        <v>1</v>
      </c>
      <c r="I146" s="222">
        <v>0.32321772639691715</v>
      </c>
      <c r="J146" s="130">
        <v>0.67678227360308285</v>
      </c>
      <c r="K146" s="223">
        <v>1</v>
      </c>
      <c r="L146" s="222">
        <v>0.5902167545401289</v>
      </c>
      <c r="M146" s="130">
        <v>0.4097832454598711</v>
      </c>
      <c r="N146" s="223">
        <v>1</v>
      </c>
      <c r="O146" s="222">
        <v>0.12475442043222004</v>
      </c>
      <c r="P146" s="130">
        <v>0.87524557956777993</v>
      </c>
      <c r="Q146" s="223">
        <v>1</v>
      </c>
      <c r="R146" s="222">
        <v>0.10303687635574837</v>
      </c>
      <c r="S146" s="130">
        <v>0.89696312364425168</v>
      </c>
      <c r="T146" s="223">
        <v>1</v>
      </c>
      <c r="U146" s="222">
        <v>1</v>
      </c>
      <c r="V146" s="223">
        <v>1</v>
      </c>
      <c r="W146" s="222">
        <v>1</v>
      </c>
      <c r="X146" s="130">
        <v>0</v>
      </c>
      <c r="Y146" s="223">
        <v>1</v>
      </c>
    </row>
    <row r="147" spans="2:25" s="4" customFormat="1" ht="15" hidden="1" customHeight="1" outlineLevel="1" x14ac:dyDescent="0.25">
      <c r="B147" s="52" t="s">
        <v>88</v>
      </c>
      <c r="C147" s="222">
        <v>0.31670988028907154</v>
      </c>
      <c r="D147" s="130">
        <v>0.68329011971092846</v>
      </c>
      <c r="E147" s="223">
        <v>1</v>
      </c>
      <c r="F147" s="222">
        <v>0.32522760646108662</v>
      </c>
      <c r="G147" s="130">
        <v>0.67477239353891338</v>
      </c>
      <c r="H147" s="223">
        <v>1</v>
      </c>
      <c r="I147" s="222">
        <v>0.15377164305606006</v>
      </c>
      <c r="J147" s="130">
        <v>0.84622835694393994</v>
      </c>
      <c r="K147" s="223">
        <v>1</v>
      </c>
      <c r="L147" s="222">
        <v>0.46405715136180981</v>
      </c>
      <c r="M147" s="130">
        <v>0.53594284863819019</v>
      </c>
      <c r="N147" s="223">
        <v>1</v>
      </c>
      <c r="O147" s="222">
        <v>0.14962121212121213</v>
      </c>
      <c r="P147" s="130">
        <v>0.85037878787878785</v>
      </c>
      <c r="Q147" s="223">
        <v>1</v>
      </c>
      <c r="R147" s="222">
        <v>0.13975155279503104</v>
      </c>
      <c r="S147" s="130">
        <v>0.86024844720496896</v>
      </c>
      <c r="T147" s="223">
        <v>1</v>
      </c>
      <c r="U147" s="222">
        <v>1</v>
      </c>
      <c r="V147" s="223">
        <v>1</v>
      </c>
      <c r="W147" s="222" t="e">
        <v>#DIV/0!</v>
      </c>
      <c r="X147" s="130" t="e">
        <v>#DIV/0!</v>
      </c>
      <c r="Y147" s="223" t="e">
        <v>#DIV/0!</v>
      </c>
    </row>
    <row r="148" spans="2:25" s="4" customFormat="1" ht="15" hidden="1" customHeight="1" outlineLevel="1" x14ac:dyDescent="0.25">
      <c r="B148" s="52" t="s">
        <v>89</v>
      </c>
      <c r="C148" s="222">
        <v>0.33169448099162108</v>
      </c>
      <c r="D148" s="130">
        <v>0.66830551900837887</v>
      </c>
      <c r="E148" s="223">
        <v>1</v>
      </c>
      <c r="F148" s="222">
        <v>0.34582199766809174</v>
      </c>
      <c r="G148" s="130">
        <v>0.65417800233190826</v>
      </c>
      <c r="H148" s="223">
        <v>1</v>
      </c>
      <c r="I148" s="222">
        <v>0.16097946287519746</v>
      </c>
      <c r="J148" s="130">
        <v>0.83902053712480251</v>
      </c>
      <c r="K148" s="223">
        <v>1</v>
      </c>
      <c r="L148" s="222">
        <v>0.55527686667952925</v>
      </c>
      <c r="M148" s="130">
        <v>0.44472313332047075</v>
      </c>
      <c r="N148" s="223">
        <v>1</v>
      </c>
      <c r="O148" s="222">
        <v>0.19961114711600778</v>
      </c>
      <c r="P148" s="130">
        <v>0.8003888528839922</v>
      </c>
      <c r="Q148" s="223">
        <v>1</v>
      </c>
      <c r="R148" s="222">
        <v>0.17647058823529413</v>
      </c>
      <c r="S148" s="130">
        <v>0.82352941176470584</v>
      </c>
      <c r="T148" s="223">
        <v>1</v>
      </c>
      <c r="U148" s="222">
        <v>1</v>
      </c>
      <c r="V148" s="223">
        <v>1</v>
      </c>
      <c r="W148" s="222">
        <v>1</v>
      </c>
      <c r="X148" s="130">
        <v>0</v>
      </c>
      <c r="Y148" s="223">
        <v>1</v>
      </c>
    </row>
    <row r="149" spans="2:25" s="4" customFormat="1" ht="15.75" collapsed="1" x14ac:dyDescent="0.25">
      <c r="B149" s="64">
        <v>2008</v>
      </c>
      <c r="C149" s="224">
        <v>0.34004399983396288</v>
      </c>
      <c r="D149" s="87">
        <v>0.65995600016603706</v>
      </c>
      <c r="E149" s="225">
        <v>1</v>
      </c>
      <c r="F149" s="224">
        <v>0.35127616914434351</v>
      </c>
      <c r="G149" s="87">
        <v>0.64872383085565655</v>
      </c>
      <c r="H149" s="225">
        <v>1</v>
      </c>
      <c r="I149" s="224">
        <v>0.13224564619615031</v>
      </c>
      <c r="J149" s="87">
        <v>0.86775435380384969</v>
      </c>
      <c r="K149" s="225">
        <v>1</v>
      </c>
      <c r="L149" s="224">
        <v>0.55591615956727514</v>
      </c>
      <c r="M149" s="87">
        <v>0.44408384043272481</v>
      </c>
      <c r="N149" s="225">
        <v>1</v>
      </c>
      <c r="O149" s="224">
        <v>0.17506459948320413</v>
      </c>
      <c r="P149" s="87">
        <v>0.82493540051679581</v>
      </c>
      <c r="Q149" s="225">
        <v>1</v>
      </c>
      <c r="R149" s="224">
        <v>0.1375410434148121</v>
      </c>
      <c r="S149" s="87">
        <v>0.8624589565851879</v>
      </c>
      <c r="T149" s="225">
        <v>1</v>
      </c>
      <c r="U149" s="224">
        <v>1</v>
      </c>
      <c r="V149" s="225">
        <v>1</v>
      </c>
      <c r="W149" s="224">
        <v>0.86842105263157898</v>
      </c>
      <c r="X149" s="87">
        <v>0.13157894736842105</v>
      </c>
      <c r="Y149" s="225">
        <v>1</v>
      </c>
    </row>
    <row r="150" spans="2:25" s="4" customFormat="1" ht="15" hidden="1" customHeight="1" outlineLevel="1" x14ac:dyDescent="0.25">
      <c r="B150" s="52" t="s">
        <v>78</v>
      </c>
      <c r="C150" s="222">
        <v>0.29112884299460223</v>
      </c>
      <c r="D150" s="130">
        <v>0.70887115700539782</v>
      </c>
      <c r="E150" s="223">
        <v>1</v>
      </c>
      <c r="F150" s="222">
        <v>0.30683771987832298</v>
      </c>
      <c r="G150" s="130">
        <v>0.69316228012167702</v>
      </c>
      <c r="H150" s="223">
        <v>1</v>
      </c>
      <c r="I150" s="222">
        <v>0.14167528438469493</v>
      </c>
      <c r="J150" s="130">
        <v>0.8583247156153051</v>
      </c>
      <c r="K150" s="223">
        <v>1</v>
      </c>
      <c r="L150" s="222">
        <v>0.49154684784326119</v>
      </c>
      <c r="M150" s="130">
        <v>0.50845315215673881</v>
      </c>
      <c r="N150" s="223">
        <v>1</v>
      </c>
      <c r="O150" s="222">
        <v>0.14575547250400428</v>
      </c>
      <c r="P150" s="130">
        <v>0.85424452749599578</v>
      </c>
      <c r="Q150" s="223">
        <v>1</v>
      </c>
      <c r="R150" s="222">
        <v>8.576642335766424E-2</v>
      </c>
      <c r="S150" s="130">
        <v>0.91423357664233573</v>
      </c>
      <c r="T150" s="223">
        <v>1</v>
      </c>
      <c r="U150" s="222">
        <v>1</v>
      </c>
      <c r="V150" s="223">
        <v>1</v>
      </c>
      <c r="W150" s="222">
        <v>1</v>
      </c>
      <c r="X150" s="130">
        <v>0</v>
      </c>
      <c r="Y150" s="223">
        <v>1</v>
      </c>
    </row>
    <row r="151" spans="2:25" s="4" customFormat="1" ht="15" hidden="1" customHeight="1" outlineLevel="1" x14ac:dyDescent="0.25">
      <c r="B151" s="52" t="s">
        <v>79</v>
      </c>
      <c r="C151" s="222">
        <v>0.38662006377238167</v>
      </c>
      <c r="D151" s="130">
        <v>0.61337993622761833</v>
      </c>
      <c r="E151" s="223">
        <v>1</v>
      </c>
      <c r="F151" s="222">
        <v>0.40659043237025511</v>
      </c>
      <c r="G151" s="130">
        <v>0.59340956762974495</v>
      </c>
      <c r="H151" s="223">
        <v>1</v>
      </c>
      <c r="I151" s="222">
        <v>0.18795986622073579</v>
      </c>
      <c r="J151" s="130">
        <v>0.81204013377926421</v>
      </c>
      <c r="K151" s="223">
        <v>1</v>
      </c>
      <c r="L151" s="222">
        <v>0.63481612333386861</v>
      </c>
      <c r="M151" s="130">
        <v>0.36518387666613139</v>
      </c>
      <c r="N151" s="223">
        <v>1</v>
      </c>
      <c r="O151" s="222">
        <v>0.16406779661016949</v>
      </c>
      <c r="P151" s="130">
        <v>0.83593220338983054</v>
      </c>
      <c r="Q151" s="223">
        <v>1</v>
      </c>
      <c r="R151" s="222">
        <v>0.13333333333333333</v>
      </c>
      <c r="S151" s="130">
        <v>0.8666666666666667</v>
      </c>
      <c r="T151" s="223">
        <v>1</v>
      </c>
      <c r="U151" s="222">
        <v>1</v>
      </c>
      <c r="V151" s="223">
        <v>1</v>
      </c>
      <c r="W151" s="222">
        <v>1</v>
      </c>
      <c r="X151" s="130">
        <v>0</v>
      </c>
      <c r="Y151" s="223">
        <v>1</v>
      </c>
    </row>
    <row r="152" spans="2:25" s="4" customFormat="1" ht="15" hidden="1" customHeight="1" outlineLevel="1" x14ac:dyDescent="0.25">
      <c r="B152" s="52" t="s">
        <v>80</v>
      </c>
      <c r="C152" s="222">
        <v>0.36435176077119813</v>
      </c>
      <c r="D152" s="130">
        <v>0.63564823922880187</v>
      </c>
      <c r="E152" s="223">
        <v>1</v>
      </c>
      <c r="F152" s="222">
        <v>0.39012111484021594</v>
      </c>
      <c r="G152" s="130">
        <v>0.60987888515978406</v>
      </c>
      <c r="H152" s="223">
        <v>1</v>
      </c>
      <c r="I152" s="222">
        <v>0.14931779855894528</v>
      </c>
      <c r="J152" s="130">
        <v>0.85068220144105477</v>
      </c>
      <c r="K152" s="223">
        <v>1</v>
      </c>
      <c r="L152" s="222">
        <v>0.62808441558441563</v>
      </c>
      <c r="M152" s="130">
        <v>0.37191558441558442</v>
      </c>
      <c r="N152" s="223">
        <v>1</v>
      </c>
      <c r="O152" s="222">
        <v>0.11029411764705882</v>
      </c>
      <c r="P152" s="130">
        <v>0.88970588235294112</v>
      </c>
      <c r="Q152" s="223">
        <v>1</v>
      </c>
      <c r="R152" s="222">
        <v>6.8707991038088126E-2</v>
      </c>
      <c r="S152" s="130">
        <v>0.93129200896191189</v>
      </c>
      <c r="T152" s="223">
        <v>1</v>
      </c>
      <c r="U152" s="222">
        <v>1</v>
      </c>
      <c r="V152" s="223">
        <v>1</v>
      </c>
      <c r="W152" s="222">
        <v>0.625</v>
      </c>
      <c r="X152" s="130">
        <v>0.375</v>
      </c>
      <c r="Y152" s="223">
        <v>1</v>
      </c>
    </row>
    <row r="153" spans="2:25" s="4" customFormat="1" ht="15" hidden="1" customHeight="1" outlineLevel="1" x14ac:dyDescent="0.25">
      <c r="B153" s="52" t="s">
        <v>81</v>
      </c>
      <c r="C153" s="222">
        <v>0.33509915783754413</v>
      </c>
      <c r="D153" s="130">
        <v>0.66490084216245582</v>
      </c>
      <c r="E153" s="223">
        <v>1</v>
      </c>
      <c r="F153" s="222">
        <v>0.34179939733103742</v>
      </c>
      <c r="G153" s="130">
        <v>0.65820060266896252</v>
      </c>
      <c r="H153" s="223">
        <v>1</v>
      </c>
      <c r="I153" s="222">
        <v>0.15662042875157628</v>
      </c>
      <c r="J153" s="130">
        <v>0.84337957124842367</v>
      </c>
      <c r="K153" s="223">
        <v>1</v>
      </c>
      <c r="L153" s="222">
        <v>0.63033707865168542</v>
      </c>
      <c r="M153" s="130">
        <v>0.36966292134831463</v>
      </c>
      <c r="N153" s="223">
        <v>1</v>
      </c>
      <c r="O153" s="222">
        <v>0.18157181571815717</v>
      </c>
      <c r="P153" s="130">
        <v>0.81842818428184283</v>
      </c>
      <c r="Q153" s="223">
        <v>1</v>
      </c>
      <c r="R153" s="222">
        <v>0.16023738872403562</v>
      </c>
      <c r="S153" s="130">
        <v>0.83976261127596441</v>
      </c>
      <c r="T153" s="223">
        <v>1</v>
      </c>
      <c r="U153" s="222">
        <v>1</v>
      </c>
      <c r="V153" s="223">
        <v>1</v>
      </c>
      <c r="W153" s="222">
        <v>0.4</v>
      </c>
      <c r="X153" s="130">
        <v>0.6</v>
      </c>
      <c r="Y153" s="223">
        <v>1</v>
      </c>
    </row>
    <row r="154" spans="2:25" s="4" customFormat="1" ht="15" hidden="1" customHeight="1" outlineLevel="1" x14ac:dyDescent="0.25">
      <c r="B154" s="52" t="s">
        <v>82</v>
      </c>
      <c r="C154" s="222">
        <v>0.14616680707666385</v>
      </c>
      <c r="D154" s="130">
        <v>0.85383319292333615</v>
      </c>
      <c r="E154" s="223">
        <v>1</v>
      </c>
      <c r="F154" s="222">
        <v>0.14285714285714285</v>
      </c>
      <c r="G154" s="130">
        <v>0.8571428571428571</v>
      </c>
      <c r="H154" s="223">
        <v>1</v>
      </c>
      <c r="I154" s="222">
        <v>7.8673923800098966E-2</v>
      </c>
      <c r="J154" s="130">
        <v>0.92132607619990103</v>
      </c>
      <c r="K154" s="223">
        <v>1</v>
      </c>
      <c r="L154" s="222">
        <v>0.35256410256410259</v>
      </c>
      <c r="M154" s="130">
        <v>0.64743589743589747</v>
      </c>
      <c r="N154" s="223">
        <v>1</v>
      </c>
      <c r="O154" s="222">
        <v>0.26666666666666666</v>
      </c>
      <c r="P154" s="130">
        <v>0.73333333333333328</v>
      </c>
      <c r="Q154" s="223">
        <v>1</v>
      </c>
      <c r="R154" s="222">
        <v>9.0909090909090912E-2</v>
      </c>
      <c r="S154" s="130">
        <v>0.90909090909090906</v>
      </c>
      <c r="T154" s="223">
        <v>1</v>
      </c>
      <c r="U154" s="222">
        <v>1</v>
      </c>
      <c r="V154" s="223">
        <v>1</v>
      </c>
      <c r="W154" s="222">
        <v>1</v>
      </c>
      <c r="X154" s="130">
        <v>0</v>
      </c>
      <c r="Y154" s="223">
        <v>1</v>
      </c>
    </row>
    <row r="155" spans="2:25" s="4" customFormat="1" ht="15" hidden="1" customHeight="1" outlineLevel="1" x14ac:dyDescent="0.25">
      <c r="B155" s="52" t="s">
        <v>83</v>
      </c>
      <c r="C155" s="222">
        <v>0.17751479289940827</v>
      </c>
      <c r="D155" s="130">
        <v>0.8224852071005917</v>
      </c>
      <c r="E155" s="223">
        <v>1</v>
      </c>
      <c r="F155" s="222">
        <v>0.1578586135895676</v>
      </c>
      <c r="G155" s="130">
        <v>0.84214138641043235</v>
      </c>
      <c r="H155" s="223">
        <v>1</v>
      </c>
      <c r="I155" s="222">
        <v>0.12337011033099297</v>
      </c>
      <c r="J155" s="130">
        <v>0.87662988966900701</v>
      </c>
      <c r="K155" s="223">
        <v>1</v>
      </c>
      <c r="L155" s="222">
        <v>0.19896640826873385</v>
      </c>
      <c r="M155" s="130">
        <v>0.8010335917312662</v>
      </c>
      <c r="N155" s="223">
        <v>1</v>
      </c>
      <c r="O155" s="222">
        <v>0.59322033898305082</v>
      </c>
      <c r="P155" s="130">
        <v>0.40677966101694918</v>
      </c>
      <c r="Q155" s="223">
        <v>1</v>
      </c>
      <c r="R155" s="222">
        <v>0.6</v>
      </c>
      <c r="S155" s="130">
        <v>0.4</v>
      </c>
      <c r="T155" s="223">
        <v>1</v>
      </c>
      <c r="U155" s="222">
        <v>1</v>
      </c>
      <c r="V155" s="223">
        <v>1</v>
      </c>
      <c r="W155" s="222" t="e">
        <v>#DIV/0!</v>
      </c>
      <c r="X155" s="130" t="e">
        <v>#DIV/0!</v>
      </c>
      <c r="Y155" s="223" t="e">
        <v>#DIV/0!</v>
      </c>
    </row>
    <row r="156" spans="2:25" s="4" customFormat="1" ht="15" hidden="1" customHeight="1" outlineLevel="1" x14ac:dyDescent="0.25">
      <c r="B156" s="52" t="s">
        <v>84</v>
      </c>
      <c r="C156" s="222">
        <v>0.27891156462585032</v>
      </c>
      <c r="D156" s="130">
        <v>0.72108843537414968</v>
      </c>
      <c r="E156" s="223">
        <v>1</v>
      </c>
      <c r="F156" s="222">
        <v>0.28009049773755657</v>
      </c>
      <c r="G156" s="130">
        <v>0.71990950226244343</v>
      </c>
      <c r="H156" s="223">
        <v>1</v>
      </c>
      <c r="I156" s="222">
        <v>9.8243331164606373E-2</v>
      </c>
      <c r="J156" s="130">
        <v>0.90175666883539363</v>
      </c>
      <c r="K156" s="223">
        <v>1</v>
      </c>
      <c r="L156" s="222">
        <v>0.74155405405405406</v>
      </c>
      <c r="M156" s="130">
        <v>0.25844594594594594</v>
      </c>
      <c r="N156" s="223">
        <v>1</v>
      </c>
      <c r="O156" s="222">
        <v>0.23357664233576642</v>
      </c>
      <c r="P156" s="130">
        <v>0.76642335766423353</v>
      </c>
      <c r="Q156" s="223">
        <v>1</v>
      </c>
      <c r="R156" s="222">
        <v>0.20967741935483872</v>
      </c>
      <c r="S156" s="130">
        <v>0.79032258064516125</v>
      </c>
      <c r="T156" s="223">
        <v>1</v>
      </c>
      <c r="U156" s="222">
        <v>1</v>
      </c>
      <c r="V156" s="223">
        <v>1</v>
      </c>
      <c r="W156" s="222" t="e">
        <v>#DIV/0!</v>
      </c>
      <c r="X156" s="130" t="e">
        <v>#DIV/0!</v>
      </c>
      <c r="Y156" s="223" t="e">
        <v>#DIV/0!</v>
      </c>
    </row>
    <row r="157" spans="2:25" s="4" customFormat="1" ht="15" hidden="1" customHeight="1" outlineLevel="1" x14ac:dyDescent="0.25">
      <c r="B157" s="52" t="s">
        <v>85</v>
      </c>
      <c r="C157" s="222">
        <v>0.26774654597427344</v>
      </c>
      <c r="D157" s="130">
        <v>0.7322534540257265</v>
      </c>
      <c r="E157" s="223">
        <v>1</v>
      </c>
      <c r="F157" s="222">
        <v>0.23550176500252143</v>
      </c>
      <c r="G157" s="130">
        <v>0.7644982349974786</v>
      </c>
      <c r="H157" s="223">
        <v>1</v>
      </c>
      <c r="I157" s="222">
        <v>8.6468646864686471E-2</v>
      </c>
      <c r="J157" s="130">
        <v>0.91353135313531353</v>
      </c>
      <c r="K157" s="223">
        <v>1</v>
      </c>
      <c r="L157" s="222">
        <v>0.8359375</v>
      </c>
      <c r="M157" s="130">
        <v>0.1640625</v>
      </c>
      <c r="N157" s="223">
        <v>1</v>
      </c>
      <c r="O157" s="222">
        <v>0.5714285714285714</v>
      </c>
      <c r="P157" s="130">
        <v>0.42857142857142855</v>
      </c>
      <c r="Q157" s="223">
        <v>1</v>
      </c>
      <c r="R157" s="222">
        <v>0.36363636363636365</v>
      </c>
      <c r="S157" s="130">
        <v>0.63636363636363635</v>
      </c>
      <c r="T157" s="223">
        <v>1</v>
      </c>
      <c r="U157" s="222">
        <v>1</v>
      </c>
      <c r="V157" s="223">
        <v>1</v>
      </c>
      <c r="W157" s="222">
        <v>0</v>
      </c>
      <c r="X157" s="130">
        <v>1</v>
      </c>
      <c r="Y157" s="223">
        <v>1</v>
      </c>
    </row>
    <row r="158" spans="2:25" s="4" customFormat="1" ht="15" hidden="1" customHeight="1" outlineLevel="1" x14ac:dyDescent="0.25">
      <c r="B158" s="52" t="s">
        <v>86</v>
      </c>
      <c r="C158" s="222">
        <v>0.48200075786282681</v>
      </c>
      <c r="D158" s="130">
        <v>0.51799924213717319</v>
      </c>
      <c r="E158" s="223">
        <v>1</v>
      </c>
      <c r="F158" s="222">
        <v>0.48318515655199074</v>
      </c>
      <c r="G158" s="130">
        <v>0.51681484344800932</v>
      </c>
      <c r="H158" s="223">
        <v>1</v>
      </c>
      <c r="I158" s="222">
        <v>0.26188490408673892</v>
      </c>
      <c r="J158" s="130">
        <v>0.73811509591326108</v>
      </c>
      <c r="K158" s="223">
        <v>1</v>
      </c>
      <c r="L158" s="222">
        <v>0.70060922541340298</v>
      </c>
      <c r="M158" s="130">
        <v>0.29939077458659702</v>
      </c>
      <c r="N158" s="223">
        <v>1</v>
      </c>
      <c r="O158" s="222">
        <v>0.23076923076923078</v>
      </c>
      <c r="P158" s="130">
        <v>0.76923076923076927</v>
      </c>
      <c r="Q158" s="223">
        <v>1</v>
      </c>
      <c r="R158" s="222">
        <v>0.2</v>
      </c>
      <c r="S158" s="130">
        <v>0.8</v>
      </c>
      <c r="T158" s="223">
        <v>1</v>
      </c>
      <c r="U158" s="222">
        <v>1</v>
      </c>
      <c r="V158" s="223">
        <v>1</v>
      </c>
      <c r="W158" s="222">
        <v>1</v>
      </c>
      <c r="X158" s="130">
        <v>0</v>
      </c>
      <c r="Y158" s="223">
        <v>1</v>
      </c>
    </row>
    <row r="159" spans="2:25" s="4" customFormat="1" ht="15" hidden="1" customHeight="1" outlineLevel="1" x14ac:dyDescent="0.25">
      <c r="B159" s="52" t="s">
        <v>87</v>
      </c>
      <c r="C159" s="222">
        <v>0.30135104190519807</v>
      </c>
      <c r="D159" s="130">
        <v>0.69864895809480188</v>
      </c>
      <c r="E159" s="223">
        <v>1</v>
      </c>
      <c r="F159" s="222">
        <v>0.31622202554052348</v>
      </c>
      <c r="G159" s="130">
        <v>0.68377797445947652</v>
      </c>
      <c r="H159" s="223">
        <v>1</v>
      </c>
      <c r="I159" s="222">
        <v>0.14737654320987653</v>
      </c>
      <c r="J159" s="130">
        <v>0.85262345679012341</v>
      </c>
      <c r="K159" s="223">
        <v>1</v>
      </c>
      <c r="L159" s="222">
        <v>0.51145475372279492</v>
      </c>
      <c r="M159" s="130">
        <v>0.48854524627720503</v>
      </c>
      <c r="N159" s="223">
        <v>1</v>
      </c>
      <c r="O159" s="222">
        <v>0.10182767624020887</v>
      </c>
      <c r="P159" s="130">
        <v>0.89817232375979117</v>
      </c>
      <c r="Q159" s="223">
        <v>1</v>
      </c>
      <c r="R159" s="222">
        <v>7.5931232091690545E-2</v>
      </c>
      <c r="S159" s="130">
        <v>0.9240687679083095</v>
      </c>
      <c r="T159" s="223">
        <v>1</v>
      </c>
      <c r="U159" s="222">
        <v>1</v>
      </c>
      <c r="V159" s="223">
        <v>1</v>
      </c>
      <c r="W159" s="222">
        <v>0.6</v>
      </c>
      <c r="X159" s="130">
        <v>0.4</v>
      </c>
      <c r="Y159" s="223">
        <v>1</v>
      </c>
    </row>
    <row r="160" spans="2:25" s="4" customFormat="1" ht="15" hidden="1" customHeight="1" outlineLevel="1" x14ac:dyDescent="0.25">
      <c r="B160" s="52" t="s">
        <v>88</v>
      </c>
      <c r="C160" s="222">
        <v>0.249815026568911</v>
      </c>
      <c r="D160" s="130">
        <v>0.75018497343108903</v>
      </c>
      <c r="E160" s="223">
        <v>1</v>
      </c>
      <c r="F160" s="222">
        <v>0.25676862285965169</v>
      </c>
      <c r="G160" s="130">
        <v>0.74323137714034826</v>
      </c>
      <c r="H160" s="223">
        <v>1</v>
      </c>
      <c r="I160" s="222">
        <v>0.11030070377479206</v>
      </c>
      <c r="J160" s="130">
        <v>0.88969929622520794</v>
      </c>
      <c r="K160" s="223">
        <v>1</v>
      </c>
      <c r="L160" s="222">
        <v>0.43576453165494261</v>
      </c>
      <c r="M160" s="130">
        <v>0.56423546834505733</v>
      </c>
      <c r="N160" s="223">
        <v>1</v>
      </c>
      <c r="O160" s="222">
        <v>0.13501742160278746</v>
      </c>
      <c r="P160" s="130">
        <v>0.8649825783972126</v>
      </c>
      <c r="Q160" s="223">
        <v>1</v>
      </c>
      <c r="R160" s="222">
        <v>7.9411764705882348E-2</v>
      </c>
      <c r="S160" s="130">
        <v>0.9205882352941176</v>
      </c>
      <c r="T160" s="223">
        <v>1</v>
      </c>
      <c r="U160" s="222">
        <v>1</v>
      </c>
      <c r="V160" s="223">
        <v>1</v>
      </c>
      <c r="W160" s="222">
        <v>0.66666666666666663</v>
      </c>
      <c r="X160" s="130">
        <v>0.33333333333333331</v>
      </c>
      <c r="Y160" s="223">
        <v>1</v>
      </c>
    </row>
    <row r="161" spans="2:25" s="4" customFormat="1" ht="15" hidden="1" customHeight="1" outlineLevel="1" x14ac:dyDescent="0.25">
      <c r="B161" s="52" t="s">
        <v>89</v>
      </c>
      <c r="C161" s="222">
        <v>0.26914379689587831</v>
      </c>
      <c r="D161" s="130">
        <v>0.73085620310412169</v>
      </c>
      <c r="E161" s="223">
        <v>1</v>
      </c>
      <c r="F161" s="222">
        <v>0.28634617623093933</v>
      </c>
      <c r="G161" s="130">
        <v>0.71365382376906061</v>
      </c>
      <c r="H161" s="223">
        <v>1</v>
      </c>
      <c r="I161" s="222">
        <v>6.7558602388323757E-2</v>
      </c>
      <c r="J161" s="130">
        <v>0.93244139761167621</v>
      </c>
      <c r="K161" s="223">
        <v>1</v>
      </c>
      <c r="L161" s="222">
        <v>0.55527451272132122</v>
      </c>
      <c r="M161" s="130">
        <v>0.44472548727867878</v>
      </c>
      <c r="N161" s="223">
        <v>1</v>
      </c>
      <c r="O161" s="222">
        <v>0.11637347767253045</v>
      </c>
      <c r="P161" s="130">
        <v>0.88362652232746952</v>
      </c>
      <c r="Q161" s="223">
        <v>1</v>
      </c>
      <c r="R161" s="222">
        <v>0.11520076481835564</v>
      </c>
      <c r="S161" s="130">
        <v>0.88479923518164438</v>
      </c>
      <c r="T161" s="223">
        <v>1</v>
      </c>
      <c r="U161" s="222">
        <v>1</v>
      </c>
      <c r="V161" s="223">
        <v>1</v>
      </c>
      <c r="W161" s="222">
        <v>1</v>
      </c>
      <c r="X161" s="130">
        <v>0</v>
      </c>
      <c r="Y161" s="223">
        <v>1</v>
      </c>
    </row>
    <row r="162" spans="2:25" s="4" customFormat="1" ht="15.75" collapsed="1" x14ac:dyDescent="0.25">
      <c r="B162" s="64">
        <v>2007</v>
      </c>
      <c r="C162" s="224">
        <v>0.30888943430872579</v>
      </c>
      <c r="D162" s="87">
        <v>0.69111056569127416</v>
      </c>
      <c r="E162" s="225">
        <v>1</v>
      </c>
      <c r="F162" s="224">
        <v>0.3223514341186125</v>
      </c>
      <c r="G162" s="87">
        <v>0.67764856588138744</v>
      </c>
      <c r="H162" s="225">
        <v>1</v>
      </c>
      <c r="I162" s="224">
        <v>0.13068975146607092</v>
      </c>
      <c r="J162" s="87">
        <v>0.86931024853392902</v>
      </c>
      <c r="K162" s="225">
        <v>1</v>
      </c>
      <c r="L162" s="224">
        <v>0.55844318895166356</v>
      </c>
      <c r="M162" s="87">
        <v>0.44155681104833649</v>
      </c>
      <c r="N162" s="225">
        <v>1</v>
      </c>
      <c r="O162" s="224">
        <v>0.13895523938103646</v>
      </c>
      <c r="P162" s="87">
        <v>0.86104476061896351</v>
      </c>
      <c r="Q162" s="225">
        <v>1</v>
      </c>
      <c r="R162" s="224">
        <v>0.1050275482093664</v>
      </c>
      <c r="S162" s="87">
        <v>0.89497245179063356</v>
      </c>
      <c r="T162" s="225">
        <v>1</v>
      </c>
      <c r="U162" s="224">
        <v>1</v>
      </c>
      <c r="V162" s="225">
        <v>1</v>
      </c>
      <c r="W162" s="224">
        <v>0.71084337349397586</v>
      </c>
      <c r="X162" s="87">
        <v>0.28915662650602408</v>
      </c>
      <c r="Y162" s="225">
        <v>1</v>
      </c>
    </row>
    <row r="163" spans="2:25" s="4" customFormat="1" ht="15" hidden="1" customHeight="1" outlineLevel="1" x14ac:dyDescent="0.25">
      <c r="B163" s="52" t="s">
        <v>78</v>
      </c>
      <c r="C163" s="222">
        <v>0.33014967095684583</v>
      </c>
      <c r="D163" s="130">
        <v>0.66985032904315411</v>
      </c>
      <c r="E163" s="223">
        <v>1</v>
      </c>
      <c r="F163" s="222">
        <v>0.35455630720254677</v>
      </c>
      <c r="G163" s="130">
        <v>0.64544369279745328</v>
      </c>
      <c r="H163" s="223">
        <v>1</v>
      </c>
      <c r="I163" s="222">
        <v>0.19905103575975003</v>
      </c>
      <c r="J163" s="130">
        <v>0.80094896424024997</v>
      </c>
      <c r="K163" s="223">
        <v>1</v>
      </c>
      <c r="L163" s="222">
        <v>0.53759124087591237</v>
      </c>
      <c r="M163" s="130">
        <v>0.46240875912408758</v>
      </c>
      <c r="N163" s="223">
        <v>1</v>
      </c>
      <c r="O163" s="222">
        <v>0.13951219512195123</v>
      </c>
      <c r="P163" s="130">
        <v>0.86048780487804877</v>
      </c>
      <c r="Q163" s="223">
        <v>1</v>
      </c>
      <c r="R163" s="222">
        <v>8.7699944842801983E-2</v>
      </c>
      <c r="S163" s="130">
        <v>0.91230005515719803</v>
      </c>
      <c r="T163" s="223">
        <v>1</v>
      </c>
      <c r="U163" s="222">
        <v>1</v>
      </c>
      <c r="V163" s="223">
        <v>1</v>
      </c>
      <c r="W163" s="222">
        <v>0.33333333333333331</v>
      </c>
      <c r="X163" s="130">
        <v>0.66666666666666663</v>
      </c>
      <c r="Y163" s="223">
        <v>1</v>
      </c>
    </row>
    <row r="164" spans="2:25" s="4" customFormat="1" ht="15" hidden="1" customHeight="1" outlineLevel="1" x14ac:dyDescent="0.25">
      <c r="B164" s="52" t="s">
        <v>79</v>
      </c>
      <c r="C164" s="222">
        <v>0.34910769230769229</v>
      </c>
      <c r="D164" s="130">
        <v>0.65089230769230766</v>
      </c>
      <c r="E164" s="223">
        <v>1</v>
      </c>
      <c r="F164" s="222">
        <v>0.36403538851930595</v>
      </c>
      <c r="G164" s="130">
        <v>0.63596461148069405</v>
      </c>
      <c r="H164" s="223">
        <v>1</v>
      </c>
      <c r="I164" s="222">
        <v>0.18118334179786694</v>
      </c>
      <c r="J164" s="130">
        <v>0.81881665820213301</v>
      </c>
      <c r="K164" s="223">
        <v>1</v>
      </c>
      <c r="L164" s="222">
        <v>0.59154424937298455</v>
      </c>
      <c r="M164" s="130">
        <v>0.40845575062701539</v>
      </c>
      <c r="N164" s="223">
        <v>1</v>
      </c>
      <c r="O164" s="222">
        <v>0.17969735182849936</v>
      </c>
      <c r="P164" s="130">
        <v>0.82030264817150067</v>
      </c>
      <c r="Q164" s="223">
        <v>1</v>
      </c>
      <c r="R164" s="222">
        <v>0.13488700564971751</v>
      </c>
      <c r="S164" s="130">
        <v>0.86511299435028244</v>
      </c>
      <c r="T164" s="223">
        <v>1</v>
      </c>
      <c r="U164" s="222">
        <v>1</v>
      </c>
      <c r="V164" s="223">
        <v>1</v>
      </c>
      <c r="W164" s="222">
        <v>0.75</v>
      </c>
      <c r="X164" s="130">
        <v>0.25</v>
      </c>
      <c r="Y164" s="223">
        <v>1</v>
      </c>
    </row>
    <row r="165" spans="2:25" s="4" customFormat="1" ht="15" hidden="1" customHeight="1" outlineLevel="1" x14ac:dyDescent="0.25">
      <c r="B165" s="52" t="s">
        <v>80</v>
      </c>
      <c r="C165" s="222">
        <v>0.34178033486327491</v>
      </c>
      <c r="D165" s="130">
        <v>0.65821966513672503</v>
      </c>
      <c r="E165" s="223">
        <v>1</v>
      </c>
      <c r="F165" s="222">
        <v>0.35495698773092654</v>
      </c>
      <c r="G165" s="130">
        <v>0.64504301226907346</v>
      </c>
      <c r="H165" s="223">
        <v>1</v>
      </c>
      <c r="I165" s="222">
        <v>0.17878985035783995</v>
      </c>
      <c r="J165" s="130">
        <v>0.8212101496421601</v>
      </c>
      <c r="K165" s="223">
        <v>1</v>
      </c>
      <c r="L165" s="222">
        <v>0.5497503566333809</v>
      </c>
      <c r="M165" s="130">
        <v>0.4502496433666191</v>
      </c>
      <c r="N165" s="223">
        <v>1</v>
      </c>
      <c r="O165" s="222">
        <v>0.15144032921810699</v>
      </c>
      <c r="P165" s="130">
        <v>0.84855967078189298</v>
      </c>
      <c r="Q165" s="223">
        <v>1</v>
      </c>
      <c r="R165" s="222">
        <v>0.10599078341013825</v>
      </c>
      <c r="S165" s="130">
        <v>0.89400921658986177</v>
      </c>
      <c r="T165" s="223">
        <v>1</v>
      </c>
      <c r="U165" s="222">
        <v>1</v>
      </c>
      <c r="V165" s="223">
        <v>1</v>
      </c>
      <c r="W165" s="222">
        <v>0.7857142857142857</v>
      </c>
      <c r="X165" s="130">
        <v>0.21428571428571427</v>
      </c>
      <c r="Y165" s="223">
        <v>1</v>
      </c>
    </row>
    <row r="166" spans="2:25" s="4" customFormat="1" ht="15" hidden="1" customHeight="1" outlineLevel="1" x14ac:dyDescent="0.25">
      <c r="B166" s="52" t="s">
        <v>81</v>
      </c>
      <c r="C166" s="222">
        <v>0.45974935079598056</v>
      </c>
      <c r="D166" s="130">
        <v>0.54025064920401944</v>
      </c>
      <c r="E166" s="223">
        <v>1</v>
      </c>
      <c r="F166" s="222">
        <v>0.47833913356534263</v>
      </c>
      <c r="G166" s="130">
        <v>0.52166086643465737</v>
      </c>
      <c r="H166" s="223">
        <v>1</v>
      </c>
      <c r="I166" s="222">
        <v>0.26346604215456676</v>
      </c>
      <c r="J166" s="130">
        <v>0.7365339578454333</v>
      </c>
      <c r="K166" s="223">
        <v>1</v>
      </c>
      <c r="L166" s="222">
        <v>0.6993388904857718</v>
      </c>
      <c r="M166" s="130">
        <v>0.30066110951422825</v>
      </c>
      <c r="N166" s="223">
        <v>1</v>
      </c>
      <c r="O166" s="222">
        <v>0.13690476190476192</v>
      </c>
      <c r="P166" s="130">
        <v>0.86309523809523814</v>
      </c>
      <c r="Q166" s="223">
        <v>1</v>
      </c>
      <c r="R166" s="222">
        <v>0.1013215859030837</v>
      </c>
      <c r="S166" s="130">
        <v>0.89867841409691629</v>
      </c>
      <c r="T166" s="223">
        <v>1</v>
      </c>
      <c r="U166" s="222">
        <v>1</v>
      </c>
      <c r="V166" s="223">
        <v>1</v>
      </c>
      <c r="W166" s="222">
        <v>0.4</v>
      </c>
      <c r="X166" s="130">
        <v>0.6</v>
      </c>
      <c r="Y166" s="223">
        <v>1</v>
      </c>
    </row>
    <row r="167" spans="2:25" s="4" customFormat="1" ht="15" hidden="1" customHeight="1" outlineLevel="1" x14ac:dyDescent="0.25">
      <c r="B167" s="52" t="s">
        <v>82</v>
      </c>
      <c r="C167" s="222">
        <v>0.48655504819888379</v>
      </c>
      <c r="D167" s="130">
        <v>0.51344495180111616</v>
      </c>
      <c r="E167" s="223">
        <v>1</v>
      </c>
      <c r="F167" s="222">
        <v>0.48915289256198347</v>
      </c>
      <c r="G167" s="130">
        <v>0.51084710743801653</v>
      </c>
      <c r="H167" s="223">
        <v>1</v>
      </c>
      <c r="I167" s="222">
        <v>3.8502673796791446E-2</v>
      </c>
      <c r="J167" s="130">
        <v>0.9614973262032086</v>
      </c>
      <c r="K167" s="223">
        <v>1</v>
      </c>
      <c r="L167" s="222">
        <v>0.90697674418604646</v>
      </c>
      <c r="M167" s="130">
        <v>9.3023255813953487E-2</v>
      </c>
      <c r="N167" s="223">
        <v>1</v>
      </c>
      <c r="O167" s="222">
        <v>0.11538461538461539</v>
      </c>
      <c r="P167" s="130">
        <v>0.88461538461538458</v>
      </c>
      <c r="Q167" s="223">
        <v>1</v>
      </c>
      <c r="R167" s="222">
        <v>0.12</v>
      </c>
      <c r="S167" s="130">
        <v>0.88</v>
      </c>
      <c r="T167" s="223">
        <v>1</v>
      </c>
      <c r="U167" s="222">
        <v>1</v>
      </c>
      <c r="V167" s="223">
        <v>1</v>
      </c>
      <c r="W167" s="222">
        <v>1</v>
      </c>
      <c r="X167" s="130">
        <v>0</v>
      </c>
      <c r="Y167" s="223">
        <v>1</v>
      </c>
    </row>
    <row r="168" spans="2:25" s="4" customFormat="1" ht="15" hidden="1" customHeight="1" outlineLevel="1" x14ac:dyDescent="0.25">
      <c r="B168" s="52" t="s">
        <v>83</v>
      </c>
      <c r="C168" s="222">
        <v>0.62441679626749613</v>
      </c>
      <c r="D168" s="130">
        <v>0.37558320373250387</v>
      </c>
      <c r="E168" s="223">
        <v>1</v>
      </c>
      <c r="F168" s="222">
        <v>0.62146892655367236</v>
      </c>
      <c r="G168" s="130">
        <v>0.37853107344632769</v>
      </c>
      <c r="H168" s="223">
        <v>1</v>
      </c>
      <c r="I168" s="222">
        <v>0.14352941176470588</v>
      </c>
      <c r="J168" s="130">
        <v>0.85647058823529409</v>
      </c>
      <c r="K168" s="223">
        <v>1</v>
      </c>
      <c r="L168" s="222">
        <v>0.86956521739130432</v>
      </c>
      <c r="M168" s="130">
        <v>0.13043478260869565</v>
      </c>
      <c r="N168" s="223">
        <v>1</v>
      </c>
      <c r="O168" s="222">
        <v>0.46153846153846156</v>
      </c>
      <c r="P168" s="130">
        <v>0.53846153846153844</v>
      </c>
      <c r="Q168" s="223">
        <v>1</v>
      </c>
      <c r="R168" s="222">
        <v>0.48</v>
      </c>
      <c r="S168" s="130">
        <v>0.52</v>
      </c>
      <c r="T168" s="223">
        <v>1</v>
      </c>
      <c r="U168" s="222">
        <v>1</v>
      </c>
      <c r="V168" s="223">
        <v>1</v>
      </c>
      <c r="W168" s="222">
        <v>1</v>
      </c>
      <c r="X168" s="130">
        <v>0</v>
      </c>
      <c r="Y168" s="223">
        <v>1</v>
      </c>
    </row>
    <row r="169" spans="2:25" s="4" customFormat="1" ht="15" hidden="1" customHeight="1" outlineLevel="1" x14ac:dyDescent="0.25">
      <c r="B169" s="52" t="s">
        <v>84</v>
      </c>
      <c r="C169" s="222">
        <v>0.58294117647058818</v>
      </c>
      <c r="D169" s="130">
        <v>0.41705882352941176</v>
      </c>
      <c r="E169" s="223">
        <v>1</v>
      </c>
      <c r="F169" s="222">
        <v>0.61429491307147455</v>
      </c>
      <c r="G169" s="130">
        <v>0.38570508692852545</v>
      </c>
      <c r="H169" s="223">
        <v>1</v>
      </c>
      <c r="I169" s="222">
        <v>7.2494669509594878E-2</v>
      </c>
      <c r="J169" s="130">
        <v>0.92750533049040507</v>
      </c>
      <c r="K169" s="223">
        <v>1</v>
      </c>
      <c r="L169" s="222">
        <v>0.86004514672686228</v>
      </c>
      <c r="M169" s="130">
        <v>0.1399548532731377</v>
      </c>
      <c r="N169" s="223">
        <v>1</v>
      </c>
      <c r="O169" s="222">
        <v>0.13385826771653545</v>
      </c>
      <c r="P169" s="130">
        <v>0.86614173228346458</v>
      </c>
      <c r="Q169" s="223">
        <v>1</v>
      </c>
      <c r="R169" s="222">
        <v>0.1271186440677966</v>
      </c>
      <c r="S169" s="130">
        <v>0.8728813559322034</v>
      </c>
      <c r="T169" s="223">
        <v>1</v>
      </c>
      <c r="U169" s="222">
        <v>1</v>
      </c>
      <c r="V169" s="223">
        <v>1</v>
      </c>
      <c r="W169" s="222" t="e">
        <v>#DIV/0!</v>
      </c>
      <c r="X169" s="130" t="e">
        <v>#DIV/0!</v>
      </c>
      <c r="Y169" s="223" t="e">
        <v>#DIV/0!</v>
      </c>
    </row>
    <row r="170" spans="2:25" s="4" customFormat="1" ht="15" hidden="1" customHeight="1" outlineLevel="1" x14ac:dyDescent="0.25">
      <c r="B170" s="52" t="s">
        <v>85</v>
      </c>
      <c r="C170" s="222">
        <v>0.66144376049244547</v>
      </c>
      <c r="D170" s="130">
        <v>0.33855623950755453</v>
      </c>
      <c r="E170" s="223">
        <v>1</v>
      </c>
      <c r="F170" s="222">
        <v>0.67324434126523502</v>
      </c>
      <c r="G170" s="130">
        <v>0.32675565873476492</v>
      </c>
      <c r="H170" s="223">
        <v>1</v>
      </c>
      <c r="I170" s="222">
        <v>0.06</v>
      </c>
      <c r="J170" s="130">
        <v>0.94</v>
      </c>
      <c r="K170" s="223">
        <v>1</v>
      </c>
      <c r="L170" s="222">
        <v>0.93591047812817907</v>
      </c>
      <c r="M170" s="130">
        <v>6.4089521871820959E-2</v>
      </c>
      <c r="N170" s="223">
        <v>1</v>
      </c>
      <c r="O170" s="222">
        <v>0.16</v>
      </c>
      <c r="P170" s="130">
        <v>0.84</v>
      </c>
      <c r="Q170" s="223">
        <v>1</v>
      </c>
      <c r="R170" s="222">
        <v>0.1702127659574468</v>
      </c>
      <c r="S170" s="130">
        <v>0.82978723404255317</v>
      </c>
      <c r="T170" s="223">
        <v>1</v>
      </c>
      <c r="U170" s="222">
        <v>1</v>
      </c>
      <c r="V170" s="223">
        <v>1</v>
      </c>
      <c r="W170" s="222">
        <v>1</v>
      </c>
      <c r="X170" s="130">
        <v>0</v>
      </c>
      <c r="Y170" s="223">
        <v>1</v>
      </c>
    </row>
    <row r="171" spans="2:25" s="4" customFormat="1" ht="15" hidden="1" customHeight="1" outlineLevel="1" x14ac:dyDescent="0.25">
      <c r="B171" s="52" t="s">
        <v>86</v>
      </c>
      <c r="C171" s="222">
        <v>0.68610421836228286</v>
      </c>
      <c r="D171" s="130">
        <v>0.31389578163771714</v>
      </c>
      <c r="E171" s="223">
        <v>1</v>
      </c>
      <c r="F171" s="222">
        <v>0.67506811989100812</v>
      </c>
      <c r="G171" s="130">
        <v>0.32493188010899182</v>
      </c>
      <c r="H171" s="223">
        <v>1</v>
      </c>
      <c r="I171" s="222">
        <v>0.19556451612903225</v>
      </c>
      <c r="J171" s="130">
        <v>0.80443548387096775</v>
      </c>
      <c r="K171" s="223">
        <v>1</v>
      </c>
      <c r="L171" s="222">
        <v>0.92434662998624484</v>
      </c>
      <c r="M171" s="130">
        <v>7.5653370013755161E-2</v>
      </c>
      <c r="N171" s="223">
        <v>1</v>
      </c>
      <c r="O171" s="222">
        <v>0.77519379844961245</v>
      </c>
      <c r="P171" s="130">
        <v>0.22480620155038761</v>
      </c>
      <c r="Q171" s="223">
        <v>1</v>
      </c>
      <c r="R171" s="222">
        <v>0.7890625</v>
      </c>
      <c r="S171" s="130">
        <v>0.2109375</v>
      </c>
      <c r="T171" s="223">
        <v>1</v>
      </c>
      <c r="U171" s="222">
        <v>1</v>
      </c>
      <c r="V171" s="223">
        <v>1</v>
      </c>
      <c r="W171" s="222" t="e">
        <v>#DIV/0!</v>
      </c>
      <c r="X171" s="130" t="e">
        <v>#DIV/0!</v>
      </c>
      <c r="Y171" s="223" t="e">
        <v>#DIV/0!</v>
      </c>
    </row>
    <row r="172" spans="2:25" s="4" customFormat="1" ht="15" hidden="1" customHeight="1" outlineLevel="1" x14ac:dyDescent="0.25">
      <c r="B172" s="52" t="s">
        <v>87</v>
      </c>
      <c r="C172" s="222">
        <v>0.46275369003690037</v>
      </c>
      <c r="D172" s="130">
        <v>0.53724630996309963</v>
      </c>
      <c r="E172" s="223">
        <v>1</v>
      </c>
      <c r="F172" s="222">
        <v>0.4931929103519137</v>
      </c>
      <c r="G172" s="130">
        <v>0.5068070896480863</v>
      </c>
      <c r="H172" s="223">
        <v>1</v>
      </c>
      <c r="I172" s="222">
        <v>0.22060643564356436</v>
      </c>
      <c r="J172" s="130">
        <v>0.7793935643564357</v>
      </c>
      <c r="K172" s="223">
        <v>1</v>
      </c>
      <c r="L172" s="222">
        <v>0.64989059080962797</v>
      </c>
      <c r="M172" s="130">
        <v>0.35010940919037198</v>
      </c>
      <c r="N172" s="223">
        <v>1</v>
      </c>
      <c r="O172" s="222">
        <v>0.18327605956471935</v>
      </c>
      <c r="P172" s="130">
        <v>0.81672394043528063</v>
      </c>
      <c r="Q172" s="223">
        <v>1</v>
      </c>
      <c r="R172" s="222">
        <v>0.10148849797023005</v>
      </c>
      <c r="S172" s="130">
        <v>0.89851150202976993</v>
      </c>
      <c r="T172" s="223">
        <v>1</v>
      </c>
      <c r="U172" s="222">
        <v>1</v>
      </c>
      <c r="V172" s="223">
        <v>1</v>
      </c>
      <c r="W172" s="222" t="e">
        <v>#DIV/0!</v>
      </c>
      <c r="X172" s="130" t="e">
        <v>#DIV/0!</v>
      </c>
      <c r="Y172" s="223" t="e">
        <v>#DIV/0!</v>
      </c>
    </row>
    <row r="173" spans="2:25" s="4" customFormat="1" ht="15" hidden="1" customHeight="1" outlineLevel="1" x14ac:dyDescent="0.25">
      <c r="B173" s="52" t="s">
        <v>88</v>
      </c>
      <c r="C173" s="222">
        <v>0.38944390416408803</v>
      </c>
      <c r="D173" s="130">
        <v>0.61055609583591197</v>
      </c>
      <c r="E173" s="223">
        <v>1</v>
      </c>
      <c r="F173" s="222">
        <v>0.41181666503091569</v>
      </c>
      <c r="G173" s="130">
        <v>0.58818333496908426</v>
      </c>
      <c r="H173" s="223">
        <v>1</v>
      </c>
      <c r="I173" s="222">
        <v>0.18202898550724639</v>
      </c>
      <c r="J173" s="130">
        <v>0.81797101449275367</v>
      </c>
      <c r="K173" s="223">
        <v>1</v>
      </c>
      <c r="L173" s="222">
        <v>0.60824190527160826</v>
      </c>
      <c r="M173" s="130">
        <v>0.39175809472839174</v>
      </c>
      <c r="N173" s="223">
        <v>1</v>
      </c>
      <c r="O173" s="222">
        <v>0.15671641791044777</v>
      </c>
      <c r="P173" s="130">
        <v>0.84328358208955223</v>
      </c>
      <c r="Q173" s="223">
        <v>1</v>
      </c>
      <c r="R173" s="222">
        <v>0.12083333333333333</v>
      </c>
      <c r="S173" s="130">
        <v>0.87916666666666665</v>
      </c>
      <c r="T173" s="223">
        <v>1</v>
      </c>
      <c r="U173" s="222">
        <v>1</v>
      </c>
      <c r="V173" s="223">
        <v>1</v>
      </c>
      <c r="W173" s="222">
        <v>0.25</v>
      </c>
      <c r="X173" s="130">
        <v>0.75</v>
      </c>
      <c r="Y173" s="223">
        <v>1</v>
      </c>
    </row>
    <row r="174" spans="2:25" s="4" customFormat="1" ht="15" hidden="1" customHeight="1" outlineLevel="1" x14ac:dyDescent="0.25">
      <c r="B174" s="52" t="s">
        <v>89</v>
      </c>
      <c r="C174" s="222">
        <v>0.386230876216968</v>
      </c>
      <c r="D174" s="130">
        <v>0.61376912378303194</v>
      </c>
      <c r="E174" s="223">
        <v>1</v>
      </c>
      <c r="F174" s="222">
        <v>0.41482712239892394</v>
      </c>
      <c r="G174" s="130">
        <v>0.58517287760107606</v>
      </c>
      <c r="H174" s="223">
        <v>1</v>
      </c>
      <c r="I174" s="222">
        <v>0.13610266801756163</v>
      </c>
      <c r="J174" s="130">
        <v>0.86389733198243834</v>
      </c>
      <c r="K174" s="223">
        <v>1</v>
      </c>
      <c r="L174" s="222">
        <v>0.62739443872296596</v>
      </c>
      <c r="M174" s="130">
        <v>0.37260556127703398</v>
      </c>
      <c r="N174" s="223">
        <v>1</v>
      </c>
      <c r="O174" s="222">
        <v>0.15183867141162516</v>
      </c>
      <c r="P174" s="130">
        <v>0.8481613285883749</v>
      </c>
      <c r="Q174" s="223">
        <v>1</v>
      </c>
      <c r="R174" s="222">
        <v>9.3007467752885264E-2</v>
      </c>
      <c r="S174" s="130">
        <v>0.90699253224711474</v>
      </c>
      <c r="T174" s="223">
        <v>1</v>
      </c>
      <c r="U174" s="222">
        <v>1</v>
      </c>
      <c r="V174" s="223">
        <v>1</v>
      </c>
      <c r="W174" s="222">
        <v>1</v>
      </c>
      <c r="X174" s="130">
        <v>0</v>
      </c>
      <c r="Y174" s="223">
        <v>1</v>
      </c>
    </row>
    <row r="175" spans="2:25" s="4" customFormat="1" ht="15.75" collapsed="1" x14ac:dyDescent="0.25">
      <c r="B175" s="64">
        <v>2006</v>
      </c>
      <c r="C175" s="224">
        <v>0.395297911731332</v>
      </c>
      <c r="D175" s="87">
        <v>0.604702088268668</v>
      </c>
      <c r="E175" s="225">
        <v>1</v>
      </c>
      <c r="F175" s="224">
        <v>0.4164507700618475</v>
      </c>
      <c r="G175" s="87">
        <v>0.5835492299381525</v>
      </c>
      <c r="H175" s="225">
        <v>1</v>
      </c>
      <c r="I175" s="224">
        <v>0.18333844737649585</v>
      </c>
      <c r="J175" s="87">
        <v>0.81666155262350415</v>
      </c>
      <c r="K175" s="225">
        <v>1</v>
      </c>
      <c r="L175" s="224">
        <v>0.63400888395335919</v>
      </c>
      <c r="M175" s="87">
        <v>0.36599111604664075</v>
      </c>
      <c r="N175" s="225">
        <v>1</v>
      </c>
      <c r="O175" s="224">
        <v>0.16566780821917809</v>
      </c>
      <c r="P175" s="87">
        <v>0.83433219178082196</v>
      </c>
      <c r="Q175" s="225">
        <v>1</v>
      </c>
      <c r="R175" s="224">
        <v>0.1180731618978631</v>
      </c>
      <c r="S175" s="87">
        <v>0.8819268381021369</v>
      </c>
      <c r="T175" s="225">
        <v>1</v>
      </c>
      <c r="U175" s="224">
        <v>1</v>
      </c>
      <c r="V175" s="225">
        <v>1</v>
      </c>
      <c r="W175" s="224">
        <v>0.66666666666666663</v>
      </c>
      <c r="X175" s="87">
        <v>0.33333333333333331</v>
      </c>
      <c r="Y175" s="225">
        <v>1</v>
      </c>
    </row>
    <row r="176" spans="2:25" s="4" customFormat="1" ht="15" hidden="1" customHeight="1" outlineLevel="1" x14ac:dyDescent="0.25">
      <c r="B176" s="52" t="s">
        <v>78</v>
      </c>
      <c r="C176" s="222">
        <v>0.36602067183462533</v>
      </c>
      <c r="D176" s="130">
        <v>0.63397932816537472</v>
      </c>
      <c r="E176" s="223">
        <v>1</v>
      </c>
      <c r="F176" s="222">
        <v>0.39283883722633084</v>
      </c>
      <c r="G176" s="130">
        <v>0.60716116277366916</v>
      </c>
      <c r="H176" s="223">
        <v>1</v>
      </c>
      <c r="I176" s="222"/>
      <c r="J176" s="130"/>
      <c r="K176" s="223"/>
      <c r="L176" s="222"/>
      <c r="M176" s="130"/>
      <c r="N176" s="223"/>
      <c r="O176" s="222">
        <v>0.12478435882691202</v>
      </c>
      <c r="P176" s="130">
        <v>0.87521564117308803</v>
      </c>
      <c r="Q176" s="223">
        <v>1</v>
      </c>
      <c r="R176" s="222"/>
      <c r="S176" s="130"/>
      <c r="T176" s="223"/>
      <c r="U176" s="222">
        <v>1</v>
      </c>
      <c r="V176" s="223">
        <v>1</v>
      </c>
      <c r="W176" s="222">
        <v>1</v>
      </c>
      <c r="X176" s="130">
        <v>0</v>
      </c>
      <c r="Y176" s="223">
        <v>1</v>
      </c>
    </row>
    <row r="177" spans="2:25" s="4" customFormat="1" ht="15" hidden="1" customHeight="1" outlineLevel="1" x14ac:dyDescent="0.25">
      <c r="B177" s="52" t="s">
        <v>79</v>
      </c>
      <c r="C177" s="222">
        <v>0.34765919528411815</v>
      </c>
      <c r="D177" s="130">
        <v>0.65234080471588185</v>
      </c>
      <c r="E177" s="223">
        <v>1</v>
      </c>
      <c r="F177" s="222">
        <v>0.36703772418058134</v>
      </c>
      <c r="G177" s="130">
        <v>0.63296227581941866</v>
      </c>
      <c r="H177" s="223">
        <v>1</v>
      </c>
      <c r="I177" s="222"/>
      <c r="J177" s="130"/>
      <c r="K177" s="223"/>
      <c r="L177" s="222"/>
      <c r="M177" s="130"/>
      <c r="N177" s="223"/>
      <c r="O177" s="222">
        <v>0.16561314791403287</v>
      </c>
      <c r="P177" s="130">
        <v>0.83438685208596708</v>
      </c>
      <c r="Q177" s="223">
        <v>1</v>
      </c>
      <c r="R177" s="222"/>
      <c r="S177" s="130"/>
      <c r="T177" s="223"/>
      <c r="U177" s="222">
        <v>1</v>
      </c>
      <c r="V177" s="223">
        <v>1</v>
      </c>
      <c r="W177" s="222">
        <v>0.5</v>
      </c>
      <c r="X177" s="130">
        <v>0.5</v>
      </c>
      <c r="Y177" s="223">
        <v>1</v>
      </c>
    </row>
    <row r="178" spans="2:25" s="4" customFormat="1" ht="15" hidden="1" customHeight="1" outlineLevel="1" x14ac:dyDescent="0.25">
      <c r="B178" s="52" t="s">
        <v>80</v>
      </c>
      <c r="C178" s="222">
        <v>0.30469869522588433</v>
      </c>
      <c r="D178" s="130">
        <v>0.69530130477411567</v>
      </c>
      <c r="E178" s="223">
        <v>1</v>
      </c>
      <c r="F178" s="222">
        <v>0.33049535603715169</v>
      </c>
      <c r="G178" s="130">
        <v>0.66950464396284826</v>
      </c>
      <c r="H178" s="223">
        <v>1</v>
      </c>
      <c r="I178" s="222"/>
      <c r="J178" s="130"/>
      <c r="K178" s="223"/>
      <c r="L178" s="222"/>
      <c r="M178" s="130"/>
      <c r="N178" s="223"/>
      <c r="O178" s="222">
        <v>0.10094043887147336</v>
      </c>
      <c r="P178" s="130">
        <v>0.8990595611285267</v>
      </c>
      <c r="Q178" s="223">
        <v>1</v>
      </c>
      <c r="R178" s="222"/>
      <c r="S178" s="130"/>
      <c r="T178" s="223"/>
      <c r="U178" s="222">
        <v>1</v>
      </c>
      <c r="V178" s="223">
        <v>1</v>
      </c>
      <c r="W178" s="222">
        <v>1</v>
      </c>
      <c r="X178" s="130">
        <v>0</v>
      </c>
      <c r="Y178" s="223">
        <v>1</v>
      </c>
    </row>
    <row r="179" spans="2:25" s="4" customFormat="1" ht="15" hidden="1" customHeight="1" outlineLevel="1" x14ac:dyDescent="0.25">
      <c r="B179" s="52" t="s">
        <v>81</v>
      </c>
      <c r="C179" s="222">
        <v>0.40981240981240979</v>
      </c>
      <c r="D179" s="130">
        <v>0.59018759018759015</v>
      </c>
      <c r="E179" s="223">
        <v>1</v>
      </c>
      <c r="F179" s="222">
        <v>0.42376950780312123</v>
      </c>
      <c r="G179" s="130">
        <v>0.57623049219687872</v>
      </c>
      <c r="H179" s="223">
        <v>1</v>
      </c>
      <c r="I179" s="222"/>
      <c r="J179" s="130"/>
      <c r="K179" s="223"/>
      <c r="L179" s="222"/>
      <c r="M179" s="130"/>
      <c r="N179" s="223"/>
      <c r="O179" s="222">
        <v>0.18112244897959184</v>
      </c>
      <c r="P179" s="130">
        <v>0.81887755102040816</v>
      </c>
      <c r="Q179" s="223">
        <v>1</v>
      </c>
      <c r="R179" s="222"/>
      <c r="S179" s="130"/>
      <c r="T179" s="223"/>
      <c r="U179" s="222">
        <v>1</v>
      </c>
      <c r="V179" s="223">
        <v>1</v>
      </c>
      <c r="W179" s="222">
        <v>1</v>
      </c>
      <c r="X179" s="130">
        <v>0</v>
      </c>
      <c r="Y179" s="223">
        <v>1</v>
      </c>
    </row>
    <row r="180" spans="2:25" s="4" customFormat="1" ht="15" hidden="1" customHeight="1" outlineLevel="1" x14ac:dyDescent="0.25">
      <c r="B180" s="52" t="s">
        <v>82</v>
      </c>
      <c r="C180" s="222">
        <v>0.84231738035264481</v>
      </c>
      <c r="D180" s="130">
        <v>0.15768261964735517</v>
      </c>
      <c r="E180" s="223">
        <v>1</v>
      </c>
      <c r="F180" s="222">
        <v>0.85028993147074328</v>
      </c>
      <c r="G180" s="130">
        <v>0.14971006852925672</v>
      </c>
      <c r="H180" s="223">
        <v>1</v>
      </c>
      <c r="I180" s="222"/>
      <c r="J180" s="130"/>
      <c r="K180" s="223"/>
      <c r="L180" s="222"/>
      <c r="M180" s="130"/>
      <c r="N180" s="223"/>
      <c r="O180" s="222">
        <v>0.60810810810810811</v>
      </c>
      <c r="P180" s="130">
        <v>0.39189189189189189</v>
      </c>
      <c r="Q180" s="223">
        <v>1</v>
      </c>
      <c r="R180" s="222"/>
      <c r="S180" s="130"/>
      <c r="T180" s="223"/>
      <c r="U180" s="222">
        <v>1</v>
      </c>
      <c r="V180" s="223">
        <v>1</v>
      </c>
      <c r="W180" s="222">
        <v>1</v>
      </c>
      <c r="X180" s="130">
        <v>0</v>
      </c>
      <c r="Y180" s="223">
        <v>1</v>
      </c>
    </row>
    <row r="181" spans="2:25" s="4" customFormat="1" ht="15" hidden="1" customHeight="1" outlineLevel="1" x14ac:dyDescent="0.25">
      <c r="B181" s="52" t="s">
        <v>83</v>
      </c>
      <c r="C181" s="222">
        <v>0.78847296494355323</v>
      </c>
      <c r="D181" s="130">
        <v>0.21152703505644682</v>
      </c>
      <c r="E181" s="223">
        <v>1</v>
      </c>
      <c r="F181" s="222">
        <v>0.80961182994454717</v>
      </c>
      <c r="G181" s="130">
        <v>0.19038817005545286</v>
      </c>
      <c r="H181" s="223">
        <v>1</v>
      </c>
      <c r="I181" s="222"/>
      <c r="J181" s="130"/>
      <c r="K181" s="223"/>
      <c r="L181" s="222"/>
      <c r="M181" s="130"/>
      <c r="N181" s="223"/>
      <c r="O181" s="222">
        <v>4.0816326530612242E-2</v>
      </c>
      <c r="P181" s="130">
        <v>0.95918367346938771</v>
      </c>
      <c r="Q181" s="223">
        <v>1</v>
      </c>
      <c r="R181" s="222"/>
      <c r="S181" s="130"/>
      <c r="T181" s="223"/>
      <c r="U181" s="222">
        <v>1</v>
      </c>
      <c r="V181" s="223">
        <v>1</v>
      </c>
      <c r="W181" s="222" t="e">
        <v>#DIV/0!</v>
      </c>
      <c r="X181" s="130" t="e">
        <v>#DIV/0!</v>
      </c>
      <c r="Y181" s="223" t="e">
        <v>#DIV/0!</v>
      </c>
    </row>
    <row r="182" spans="2:25" s="4" customFormat="1" ht="15" hidden="1" customHeight="1" outlineLevel="1" x14ac:dyDescent="0.25">
      <c r="B182" s="52" t="s">
        <v>84</v>
      </c>
      <c r="C182" s="222">
        <v>0.75</v>
      </c>
      <c r="D182" s="130">
        <v>0.25</v>
      </c>
      <c r="E182" s="223">
        <v>1</v>
      </c>
      <c r="F182" s="222">
        <v>0.77073673364245232</v>
      </c>
      <c r="G182" s="130">
        <v>0.22926326635754765</v>
      </c>
      <c r="H182" s="223">
        <v>1</v>
      </c>
      <c r="I182" s="222"/>
      <c r="J182" s="130"/>
      <c r="K182" s="223"/>
      <c r="L182" s="222"/>
      <c r="M182" s="130"/>
      <c r="N182" s="223"/>
      <c r="O182" s="222">
        <v>0.28712871287128711</v>
      </c>
      <c r="P182" s="130">
        <v>0.71287128712871284</v>
      </c>
      <c r="Q182" s="223">
        <v>1</v>
      </c>
      <c r="R182" s="222"/>
      <c r="S182" s="130"/>
      <c r="T182" s="223"/>
      <c r="U182" s="222">
        <v>1</v>
      </c>
      <c r="V182" s="223">
        <v>1</v>
      </c>
      <c r="W182" s="222">
        <v>1</v>
      </c>
      <c r="X182" s="130">
        <v>0</v>
      </c>
      <c r="Y182" s="223">
        <v>1</v>
      </c>
    </row>
    <row r="183" spans="2:25" s="4" customFormat="1" ht="15" hidden="1" customHeight="1" outlineLevel="1" x14ac:dyDescent="0.25">
      <c r="B183" s="52" t="s">
        <v>85</v>
      </c>
      <c r="C183" s="222">
        <v>0.75971502590673579</v>
      </c>
      <c r="D183" s="130">
        <v>0.24028497409326424</v>
      </c>
      <c r="E183" s="223">
        <v>1</v>
      </c>
      <c r="F183" s="222">
        <v>0.76572958500669341</v>
      </c>
      <c r="G183" s="130">
        <v>0.23427041499330656</v>
      </c>
      <c r="H183" s="223">
        <v>1</v>
      </c>
      <c r="I183" s="222"/>
      <c r="J183" s="130"/>
      <c r="K183" s="223"/>
      <c r="L183" s="222"/>
      <c r="M183" s="130"/>
      <c r="N183" s="223"/>
      <c r="O183" s="222">
        <v>0.48780487804878048</v>
      </c>
      <c r="P183" s="130">
        <v>0.51219512195121952</v>
      </c>
      <c r="Q183" s="223">
        <v>1</v>
      </c>
      <c r="R183" s="222"/>
      <c r="S183" s="130"/>
      <c r="T183" s="223"/>
      <c r="U183" s="222">
        <v>1</v>
      </c>
      <c r="V183" s="223">
        <v>1</v>
      </c>
      <c r="W183" s="222">
        <v>1</v>
      </c>
      <c r="X183" s="130">
        <v>0</v>
      </c>
      <c r="Y183" s="223">
        <v>1</v>
      </c>
    </row>
    <row r="184" spans="2:25" s="4" customFormat="1" ht="15" hidden="1" customHeight="1" outlineLevel="1" x14ac:dyDescent="0.25">
      <c r="B184" s="52" t="s">
        <v>86</v>
      </c>
      <c r="C184" s="222">
        <v>0.85045592705167172</v>
      </c>
      <c r="D184" s="130">
        <v>0.14954407294832828</v>
      </c>
      <c r="E184" s="223">
        <v>1</v>
      </c>
      <c r="F184" s="222">
        <v>0.8539325842696629</v>
      </c>
      <c r="G184" s="130">
        <v>0.14606741573033707</v>
      </c>
      <c r="H184" s="223">
        <v>1</v>
      </c>
      <c r="I184" s="222"/>
      <c r="J184" s="130"/>
      <c r="K184" s="223"/>
      <c r="L184" s="222"/>
      <c r="M184" s="130"/>
      <c r="N184" s="223"/>
      <c r="O184" s="222">
        <v>0.7</v>
      </c>
      <c r="P184" s="130">
        <v>0.3</v>
      </c>
      <c r="Q184" s="223">
        <v>1</v>
      </c>
      <c r="R184" s="222"/>
      <c r="S184" s="130"/>
      <c r="T184" s="223"/>
      <c r="U184" s="222">
        <v>1</v>
      </c>
      <c r="V184" s="223">
        <v>1</v>
      </c>
      <c r="W184" s="222">
        <v>1</v>
      </c>
      <c r="X184" s="130">
        <v>0</v>
      </c>
      <c r="Y184" s="223">
        <v>1</v>
      </c>
    </row>
    <row r="185" spans="2:25" s="4" customFormat="1" ht="15" hidden="1" customHeight="1" outlineLevel="1" x14ac:dyDescent="0.25">
      <c r="B185" s="52" t="s">
        <v>87</v>
      </c>
      <c r="C185" s="222">
        <v>0.459237299555316</v>
      </c>
      <c r="D185" s="130">
        <v>0.540762700444684</v>
      </c>
      <c r="E185" s="223">
        <v>1</v>
      </c>
      <c r="F185" s="222">
        <v>0.50068337129840546</v>
      </c>
      <c r="G185" s="130">
        <v>0.49931662870159454</v>
      </c>
      <c r="H185" s="223">
        <v>1</v>
      </c>
      <c r="I185" s="222"/>
      <c r="J185" s="130"/>
      <c r="K185" s="223"/>
      <c r="L185" s="222"/>
      <c r="M185" s="130"/>
      <c r="N185" s="223"/>
      <c r="O185" s="222">
        <v>0.11477411477411477</v>
      </c>
      <c r="P185" s="130">
        <v>0.88522588522588519</v>
      </c>
      <c r="Q185" s="223">
        <v>1</v>
      </c>
      <c r="R185" s="222"/>
      <c r="S185" s="130"/>
      <c r="T185" s="223"/>
      <c r="U185" s="222">
        <v>1</v>
      </c>
      <c r="V185" s="223">
        <v>1</v>
      </c>
      <c r="W185" s="222">
        <v>1</v>
      </c>
      <c r="X185" s="130">
        <v>0</v>
      </c>
      <c r="Y185" s="223">
        <v>1</v>
      </c>
    </row>
    <row r="186" spans="2:25" s="4" customFormat="1" ht="15" hidden="1" customHeight="1" outlineLevel="1" x14ac:dyDescent="0.25">
      <c r="B186" s="52" t="s">
        <v>88</v>
      </c>
      <c r="C186" s="222">
        <v>0.35068514123861289</v>
      </c>
      <c r="D186" s="130">
        <v>0.64931485876138717</v>
      </c>
      <c r="E186" s="223">
        <v>1</v>
      </c>
      <c r="F186" s="222">
        <v>0.36776894097948931</v>
      </c>
      <c r="G186" s="130">
        <v>0.63223105902051069</v>
      </c>
      <c r="H186" s="223">
        <v>1</v>
      </c>
      <c r="I186" s="222"/>
      <c r="J186" s="130"/>
      <c r="K186" s="223"/>
      <c r="L186" s="222"/>
      <c r="M186" s="130"/>
      <c r="N186" s="223"/>
      <c r="O186" s="222">
        <v>0.12957746478873239</v>
      </c>
      <c r="P186" s="130">
        <v>0.87042253521126756</v>
      </c>
      <c r="Q186" s="223">
        <v>1</v>
      </c>
      <c r="R186" s="222"/>
      <c r="S186" s="130"/>
      <c r="T186" s="223"/>
      <c r="U186" s="222">
        <v>1</v>
      </c>
      <c r="V186" s="223">
        <v>1</v>
      </c>
      <c r="W186" s="222">
        <v>0.25</v>
      </c>
      <c r="X186" s="130">
        <v>0.75</v>
      </c>
      <c r="Y186" s="223">
        <v>1</v>
      </c>
    </row>
    <row r="187" spans="2:25" s="4" customFormat="1" ht="15" hidden="1" customHeight="1" outlineLevel="1" x14ac:dyDescent="0.25">
      <c r="B187" s="52" t="s">
        <v>89</v>
      </c>
      <c r="C187" s="222">
        <v>0.34759870359457867</v>
      </c>
      <c r="D187" s="130">
        <v>0.65240129640542133</v>
      </c>
      <c r="E187" s="223">
        <v>1</v>
      </c>
      <c r="F187" s="222">
        <v>0.371049357113231</v>
      </c>
      <c r="G187" s="130">
        <v>0.62895064288676894</v>
      </c>
      <c r="H187" s="223">
        <v>1</v>
      </c>
      <c r="I187" s="222"/>
      <c r="J187" s="130"/>
      <c r="K187" s="223"/>
      <c r="L187" s="222"/>
      <c r="M187" s="130"/>
      <c r="N187" s="223"/>
      <c r="O187" s="222">
        <v>0.14285714285714285</v>
      </c>
      <c r="P187" s="130">
        <v>0.8571428571428571</v>
      </c>
      <c r="Q187" s="223">
        <v>1</v>
      </c>
      <c r="R187" s="222"/>
      <c r="S187" s="130"/>
      <c r="T187" s="223"/>
      <c r="U187" s="222">
        <v>1</v>
      </c>
      <c r="V187" s="223">
        <v>1</v>
      </c>
      <c r="W187" s="222">
        <v>0.1</v>
      </c>
      <c r="X187" s="130">
        <v>0.9</v>
      </c>
      <c r="Y187" s="223">
        <v>1</v>
      </c>
    </row>
    <row r="188" spans="2:25" s="4" customFormat="1" ht="15.75" collapsed="1" x14ac:dyDescent="0.25">
      <c r="B188" s="64">
        <v>2005</v>
      </c>
      <c r="C188" s="224">
        <v>0.40155591572123178</v>
      </c>
      <c r="D188" s="87">
        <v>0.59844408427876827</v>
      </c>
      <c r="E188" s="225">
        <v>1</v>
      </c>
      <c r="F188" s="224">
        <v>0.4270139673534149</v>
      </c>
      <c r="G188" s="87">
        <v>0.5729860326465851</v>
      </c>
      <c r="H188" s="225">
        <v>1</v>
      </c>
      <c r="I188" s="224"/>
      <c r="J188" s="87"/>
      <c r="K188" s="225"/>
      <c r="L188" s="224"/>
      <c r="M188" s="87"/>
      <c r="N188" s="225"/>
      <c r="O188" s="224">
        <v>0.14241141074214397</v>
      </c>
      <c r="P188" s="87">
        <v>0.85758858925785608</v>
      </c>
      <c r="Q188" s="225">
        <v>1</v>
      </c>
      <c r="R188" s="224"/>
      <c r="S188" s="87"/>
      <c r="T188" s="225"/>
      <c r="U188" s="224">
        <v>1</v>
      </c>
      <c r="V188" s="225">
        <v>1</v>
      </c>
      <c r="W188" s="224">
        <v>0.79611650485436891</v>
      </c>
      <c r="X188" s="87">
        <v>0.20388349514563106</v>
      </c>
      <c r="Y188" s="225">
        <v>1</v>
      </c>
    </row>
    <row r="189" spans="2:25" s="4" customFormat="1" ht="15" hidden="1" customHeight="1" outlineLevel="1" x14ac:dyDescent="0.25">
      <c r="B189" s="52" t="s">
        <v>78</v>
      </c>
      <c r="C189" s="222">
        <v>0.20763659125458284</v>
      </c>
      <c r="D189" s="130">
        <v>0.79236340874541711</v>
      </c>
      <c r="E189" s="223">
        <v>1</v>
      </c>
      <c r="F189" s="222">
        <v>0.22144716293597086</v>
      </c>
      <c r="G189" s="130">
        <v>0.77855283706402911</v>
      </c>
      <c r="H189" s="223">
        <v>1</v>
      </c>
      <c r="I189" s="222"/>
      <c r="J189" s="130"/>
      <c r="K189" s="223"/>
      <c r="L189" s="222"/>
      <c r="M189" s="130"/>
      <c r="N189" s="223"/>
      <c r="O189" s="222">
        <v>0.10485436893203884</v>
      </c>
      <c r="P189" s="130">
        <v>0.89514563106796119</v>
      </c>
      <c r="Q189" s="223">
        <v>1</v>
      </c>
      <c r="R189" s="222"/>
      <c r="S189" s="130"/>
      <c r="T189" s="223"/>
      <c r="U189" s="222">
        <v>1</v>
      </c>
      <c r="V189" s="223">
        <v>1</v>
      </c>
      <c r="W189" s="222">
        <v>1</v>
      </c>
      <c r="X189" s="130">
        <v>0</v>
      </c>
      <c r="Y189" s="223">
        <v>1</v>
      </c>
    </row>
    <row r="190" spans="2:25" s="4" customFormat="1" ht="15" hidden="1" customHeight="1" outlineLevel="1" x14ac:dyDescent="0.25">
      <c r="B190" s="52" t="s">
        <v>79</v>
      </c>
      <c r="C190" s="222">
        <v>0.2119281045751634</v>
      </c>
      <c r="D190" s="130">
        <v>0.78807189542483658</v>
      </c>
      <c r="E190" s="223">
        <v>1</v>
      </c>
      <c r="F190" s="222">
        <v>0.21382189239332097</v>
      </c>
      <c r="G190" s="130">
        <v>0.78617810760667906</v>
      </c>
      <c r="H190" s="223">
        <v>1</v>
      </c>
      <c r="I190" s="222"/>
      <c r="J190" s="130"/>
      <c r="K190" s="223"/>
      <c r="L190" s="222"/>
      <c r="M190" s="130"/>
      <c r="N190" s="223"/>
      <c r="O190" s="222">
        <v>0.17697841726618704</v>
      </c>
      <c r="P190" s="130">
        <v>0.82302158273381298</v>
      </c>
      <c r="Q190" s="223">
        <v>1</v>
      </c>
      <c r="R190" s="222"/>
      <c r="S190" s="130"/>
      <c r="T190" s="223"/>
      <c r="U190" s="222">
        <v>1</v>
      </c>
      <c r="V190" s="223">
        <v>1</v>
      </c>
      <c r="W190" s="222">
        <v>0.12903225806451613</v>
      </c>
      <c r="X190" s="130">
        <v>0.87096774193548387</v>
      </c>
      <c r="Y190" s="223">
        <v>1</v>
      </c>
    </row>
    <row r="191" spans="2:25" s="4" customFormat="1" ht="15" hidden="1" customHeight="1" outlineLevel="1" x14ac:dyDescent="0.25">
      <c r="B191" s="52" t="s">
        <v>80</v>
      </c>
      <c r="C191" s="222">
        <v>0.18089821861670988</v>
      </c>
      <c r="D191" s="130">
        <v>0.81910178138329015</v>
      </c>
      <c r="E191" s="223">
        <v>1</v>
      </c>
      <c r="F191" s="222">
        <v>0.19079196665403561</v>
      </c>
      <c r="G191" s="130">
        <v>0.80920803334596436</v>
      </c>
      <c r="H191" s="223">
        <v>1</v>
      </c>
      <c r="I191" s="222"/>
      <c r="J191" s="130"/>
      <c r="K191" s="223"/>
      <c r="L191" s="222"/>
      <c r="M191" s="130"/>
      <c r="N191" s="223"/>
      <c r="O191" s="222">
        <v>8.8128186453022575E-2</v>
      </c>
      <c r="P191" s="130">
        <v>0.91187181354697744</v>
      </c>
      <c r="Q191" s="223">
        <v>1</v>
      </c>
      <c r="R191" s="222"/>
      <c r="S191" s="130"/>
      <c r="T191" s="223"/>
      <c r="U191" s="222">
        <v>1</v>
      </c>
      <c r="V191" s="223">
        <v>1</v>
      </c>
      <c r="W191" s="222">
        <v>1</v>
      </c>
      <c r="X191" s="130">
        <v>0</v>
      </c>
      <c r="Y191" s="223">
        <v>1</v>
      </c>
    </row>
    <row r="192" spans="2:25" s="4" customFormat="1" ht="15" hidden="1" customHeight="1" outlineLevel="1" x14ac:dyDescent="0.25">
      <c r="B192" s="52" t="s">
        <v>81</v>
      </c>
      <c r="C192" s="222">
        <v>0.26521739130434785</v>
      </c>
      <c r="D192" s="130">
        <v>0.73478260869565215</v>
      </c>
      <c r="E192" s="223">
        <v>1</v>
      </c>
      <c r="F192" s="222">
        <v>0.26233322991002173</v>
      </c>
      <c r="G192" s="130">
        <v>0.73766677008997827</v>
      </c>
      <c r="H192" s="223">
        <v>1</v>
      </c>
      <c r="I192" s="222"/>
      <c r="J192" s="130"/>
      <c r="K192" s="223"/>
      <c r="L192" s="222"/>
      <c r="M192" s="130"/>
      <c r="N192" s="223"/>
      <c r="O192" s="222">
        <v>0.2649164677804296</v>
      </c>
      <c r="P192" s="130">
        <v>0.73508353221957046</v>
      </c>
      <c r="Q192" s="223">
        <v>1</v>
      </c>
      <c r="R192" s="222"/>
      <c r="S192" s="130"/>
      <c r="T192" s="223"/>
      <c r="U192" s="222">
        <v>1</v>
      </c>
      <c r="V192" s="223">
        <v>1</v>
      </c>
      <c r="W192" s="222">
        <v>0.41666666666666669</v>
      </c>
      <c r="X192" s="130">
        <v>0.58333333333333337</v>
      </c>
      <c r="Y192" s="223">
        <v>1</v>
      </c>
    </row>
    <row r="193" spans="2:25" s="4" customFormat="1" ht="15" hidden="1" customHeight="1" outlineLevel="1" x14ac:dyDescent="0.25">
      <c r="B193" s="52" t="s">
        <v>82</v>
      </c>
      <c r="C193" s="222">
        <v>0.2109500805152979</v>
      </c>
      <c r="D193" s="130">
        <v>0.78904991948470204</v>
      </c>
      <c r="E193" s="223">
        <v>1</v>
      </c>
      <c r="F193" s="222">
        <v>0.19700332963374029</v>
      </c>
      <c r="G193" s="130">
        <v>0.80299667036625966</v>
      </c>
      <c r="H193" s="223">
        <v>1</v>
      </c>
      <c r="I193" s="222"/>
      <c r="J193" s="130"/>
      <c r="K193" s="223"/>
      <c r="L193" s="222"/>
      <c r="M193" s="130"/>
      <c r="N193" s="223"/>
      <c r="O193" s="222">
        <v>0.5</v>
      </c>
      <c r="P193" s="130">
        <v>0.5</v>
      </c>
      <c r="Q193" s="223">
        <v>1</v>
      </c>
      <c r="R193" s="222"/>
      <c r="S193" s="130"/>
      <c r="T193" s="223"/>
      <c r="U193" s="222">
        <v>1</v>
      </c>
      <c r="V193" s="223">
        <v>1</v>
      </c>
      <c r="W193" s="222">
        <v>1</v>
      </c>
      <c r="X193" s="130">
        <v>0</v>
      </c>
      <c r="Y193" s="223">
        <v>1</v>
      </c>
    </row>
    <row r="194" spans="2:25" s="4" customFormat="1" ht="15" hidden="1" customHeight="1" outlineLevel="1" x14ac:dyDescent="0.25">
      <c r="B194" s="52" t="s">
        <v>83</v>
      </c>
      <c r="C194" s="222">
        <v>0.10244577757268113</v>
      </c>
      <c r="D194" s="130">
        <v>0.89755422242731886</v>
      </c>
      <c r="E194" s="223">
        <v>1</v>
      </c>
      <c r="F194" s="222">
        <v>9.8491988689915169E-2</v>
      </c>
      <c r="G194" s="130">
        <v>0.90150801131008484</v>
      </c>
      <c r="H194" s="223">
        <v>1</v>
      </c>
      <c r="I194" s="222"/>
      <c r="J194" s="130"/>
      <c r="K194" s="223"/>
      <c r="L194" s="222"/>
      <c r="M194" s="130"/>
      <c r="N194" s="223"/>
      <c r="O194" s="222">
        <v>0.17948717948717949</v>
      </c>
      <c r="P194" s="130">
        <v>0.82051282051282048</v>
      </c>
      <c r="Q194" s="223">
        <v>1</v>
      </c>
      <c r="R194" s="222"/>
      <c r="S194" s="130"/>
      <c r="T194" s="223"/>
      <c r="U194" s="222">
        <v>1</v>
      </c>
      <c r="V194" s="223">
        <v>1</v>
      </c>
      <c r="W194" s="222" t="e">
        <v>#DIV/0!</v>
      </c>
      <c r="X194" s="130" t="e">
        <v>#DIV/0!</v>
      </c>
      <c r="Y194" s="223" t="e">
        <v>#DIV/0!</v>
      </c>
    </row>
    <row r="195" spans="2:25" s="4" customFormat="1" ht="15" hidden="1" customHeight="1" outlineLevel="1" x14ac:dyDescent="0.25">
      <c r="B195" s="52" t="s">
        <v>84</v>
      </c>
      <c r="C195" s="222">
        <v>0.23003374578177727</v>
      </c>
      <c r="D195" s="130">
        <v>0.76996625421822273</v>
      </c>
      <c r="E195" s="223">
        <v>1</v>
      </c>
      <c r="F195" s="222">
        <v>0.2309048178613396</v>
      </c>
      <c r="G195" s="130">
        <v>0.76909518213866035</v>
      </c>
      <c r="H195" s="223">
        <v>1</v>
      </c>
      <c r="I195" s="222"/>
      <c r="J195" s="130"/>
      <c r="K195" s="223"/>
      <c r="L195" s="222"/>
      <c r="M195" s="130"/>
      <c r="N195" s="223"/>
      <c r="O195" s="222">
        <v>4.7619047619047616E-2</v>
      </c>
      <c r="P195" s="130">
        <v>0.95238095238095233</v>
      </c>
      <c r="Q195" s="223">
        <v>1</v>
      </c>
      <c r="R195" s="222"/>
      <c r="S195" s="130"/>
      <c r="T195" s="223"/>
      <c r="U195" s="222">
        <v>1</v>
      </c>
      <c r="V195" s="223">
        <v>1</v>
      </c>
      <c r="W195" s="222" t="e">
        <v>#DIV/0!</v>
      </c>
      <c r="X195" s="130" t="e">
        <v>#DIV/0!</v>
      </c>
      <c r="Y195" s="223" t="e">
        <v>#DIV/0!</v>
      </c>
    </row>
    <row r="196" spans="2:25" s="4" customFormat="1" ht="15" hidden="1" customHeight="1" outlineLevel="1" x14ac:dyDescent="0.25">
      <c r="B196" s="52" t="s">
        <v>85</v>
      </c>
      <c r="C196" s="222">
        <v>0.88922518159806296</v>
      </c>
      <c r="D196" s="130">
        <v>0.11077481840193705</v>
      </c>
      <c r="E196" s="223">
        <v>1</v>
      </c>
      <c r="F196" s="222">
        <v>0.88909426987061002</v>
      </c>
      <c r="G196" s="130">
        <v>0.11090573012939002</v>
      </c>
      <c r="H196" s="223">
        <v>1</v>
      </c>
      <c r="I196" s="222"/>
      <c r="J196" s="130"/>
      <c r="K196" s="223"/>
      <c r="L196" s="222"/>
      <c r="M196" s="130"/>
      <c r="N196" s="223"/>
      <c r="O196" s="222">
        <v>0.5</v>
      </c>
      <c r="P196" s="130">
        <v>0.5</v>
      </c>
      <c r="Q196" s="223">
        <v>1</v>
      </c>
      <c r="R196" s="222"/>
      <c r="S196" s="130"/>
      <c r="T196" s="223"/>
      <c r="U196" s="222">
        <v>1</v>
      </c>
      <c r="V196" s="223">
        <v>1</v>
      </c>
      <c r="W196" s="222">
        <v>1</v>
      </c>
      <c r="X196" s="130">
        <v>0</v>
      </c>
      <c r="Y196" s="223">
        <v>1</v>
      </c>
    </row>
    <row r="197" spans="2:25" s="4" customFormat="1" ht="15" hidden="1" customHeight="1" outlineLevel="1" x14ac:dyDescent="0.25">
      <c r="B197" s="52" t="s">
        <v>86</v>
      </c>
      <c r="C197" s="222">
        <v>0.82049518569463553</v>
      </c>
      <c r="D197" s="130">
        <v>0.17950481430536452</v>
      </c>
      <c r="E197" s="223">
        <v>1</v>
      </c>
      <c r="F197" s="222">
        <v>0.82581100141043728</v>
      </c>
      <c r="G197" s="130">
        <v>0.17418899858956277</v>
      </c>
      <c r="H197" s="223">
        <v>1</v>
      </c>
      <c r="I197" s="222"/>
      <c r="J197" s="130"/>
      <c r="K197" s="223"/>
      <c r="L197" s="222"/>
      <c r="M197" s="130"/>
      <c r="N197" s="223"/>
      <c r="O197" s="222">
        <v>0.46153846153846156</v>
      </c>
      <c r="P197" s="130">
        <v>0.53846153846153844</v>
      </c>
      <c r="Q197" s="223">
        <v>1</v>
      </c>
      <c r="R197" s="222"/>
      <c r="S197" s="130"/>
      <c r="T197" s="223"/>
      <c r="U197" s="222">
        <v>1</v>
      </c>
      <c r="V197" s="223">
        <v>1</v>
      </c>
      <c r="W197" s="222">
        <v>1</v>
      </c>
      <c r="X197" s="130">
        <v>0</v>
      </c>
      <c r="Y197" s="223">
        <v>1</v>
      </c>
    </row>
    <row r="198" spans="2:25" s="4" customFormat="1" ht="15" hidden="1" customHeight="1" outlineLevel="1" x14ac:dyDescent="0.25">
      <c r="B198" s="52" t="s">
        <v>87</v>
      </c>
      <c r="C198" s="222">
        <v>0.32778864970645794</v>
      </c>
      <c r="D198" s="130">
        <v>0.67221135029354206</v>
      </c>
      <c r="E198" s="223">
        <v>1</v>
      </c>
      <c r="F198" s="222">
        <v>0.36713642307133515</v>
      </c>
      <c r="G198" s="130">
        <v>0.63286357692866479</v>
      </c>
      <c r="H198" s="223">
        <v>1</v>
      </c>
      <c r="I198" s="222"/>
      <c r="J198" s="130"/>
      <c r="K198" s="223"/>
      <c r="L198" s="222"/>
      <c r="M198" s="130"/>
      <c r="N198" s="223"/>
      <c r="O198" s="222">
        <v>0.10236220472440945</v>
      </c>
      <c r="P198" s="130">
        <v>0.89763779527559051</v>
      </c>
      <c r="Q198" s="223">
        <v>1</v>
      </c>
      <c r="R198" s="222"/>
      <c r="S198" s="130"/>
      <c r="T198" s="223"/>
      <c r="U198" s="222">
        <v>1</v>
      </c>
      <c r="V198" s="223">
        <v>1</v>
      </c>
      <c r="W198" s="222">
        <v>1</v>
      </c>
      <c r="X198" s="130">
        <v>0</v>
      </c>
      <c r="Y198" s="223">
        <v>1</v>
      </c>
    </row>
    <row r="199" spans="2:25" s="4" customFormat="1" ht="15" hidden="1" customHeight="1" outlineLevel="1" x14ac:dyDescent="0.25">
      <c r="B199" s="52" t="s">
        <v>88</v>
      </c>
      <c r="C199" s="222">
        <v>0.36556161928809972</v>
      </c>
      <c r="D199" s="130">
        <v>0.63443838071190028</v>
      </c>
      <c r="E199" s="223">
        <v>1</v>
      </c>
      <c r="F199" s="222">
        <v>0.39872727272727271</v>
      </c>
      <c r="G199" s="130">
        <v>0.60127272727272729</v>
      </c>
      <c r="H199" s="223">
        <v>1</v>
      </c>
      <c r="I199" s="222"/>
      <c r="J199" s="130"/>
      <c r="K199" s="223"/>
      <c r="L199" s="222"/>
      <c r="M199" s="130"/>
      <c r="N199" s="223"/>
      <c r="O199" s="222">
        <v>5.9247397918334666E-2</v>
      </c>
      <c r="P199" s="130">
        <v>0.94075260208166533</v>
      </c>
      <c r="Q199" s="223">
        <v>1</v>
      </c>
      <c r="R199" s="222"/>
      <c r="S199" s="130"/>
      <c r="T199" s="223"/>
      <c r="U199" s="222">
        <v>1</v>
      </c>
      <c r="V199" s="223">
        <v>1</v>
      </c>
      <c r="W199" s="222">
        <v>1</v>
      </c>
      <c r="X199" s="130">
        <v>0</v>
      </c>
      <c r="Y199" s="223">
        <v>1</v>
      </c>
    </row>
    <row r="200" spans="2:25" s="4" customFormat="1" ht="15" hidden="1" customHeight="1" outlineLevel="1" x14ac:dyDescent="0.25">
      <c r="B200" s="52" t="s">
        <v>89</v>
      </c>
      <c r="C200" s="222">
        <v>0.35782923755513546</v>
      </c>
      <c r="D200" s="130">
        <v>0.64217076244486448</v>
      </c>
      <c r="E200" s="223">
        <v>1</v>
      </c>
      <c r="F200" s="222">
        <v>0.39254781667268135</v>
      </c>
      <c r="G200" s="130">
        <v>0.60745218332731865</v>
      </c>
      <c r="H200" s="223">
        <v>1</v>
      </c>
      <c r="I200" s="222"/>
      <c r="J200" s="130"/>
      <c r="K200" s="223"/>
      <c r="L200" s="222"/>
      <c r="M200" s="130"/>
      <c r="N200" s="223"/>
      <c r="O200" s="222">
        <v>9.2071611253196933E-2</v>
      </c>
      <c r="P200" s="130">
        <v>0.90792838874680304</v>
      </c>
      <c r="Q200" s="223">
        <v>1</v>
      </c>
      <c r="R200" s="222"/>
      <c r="S200" s="130"/>
      <c r="T200" s="223"/>
      <c r="U200" s="222">
        <v>1</v>
      </c>
      <c r="V200" s="223">
        <v>1</v>
      </c>
      <c r="W200" s="222">
        <v>1</v>
      </c>
      <c r="X200" s="130">
        <v>0</v>
      </c>
      <c r="Y200" s="223">
        <v>1</v>
      </c>
    </row>
    <row r="201" spans="2:25" s="4" customFormat="1" ht="15.75" collapsed="1" x14ac:dyDescent="0.25">
      <c r="B201" s="64">
        <v>2004</v>
      </c>
      <c r="C201" s="224">
        <v>0.288180406198499</v>
      </c>
      <c r="D201" s="87">
        <v>0.71181959380150106</v>
      </c>
      <c r="E201" s="225">
        <v>1</v>
      </c>
      <c r="F201" s="224">
        <v>0.30620759520667545</v>
      </c>
      <c r="G201" s="87">
        <v>0.69379240479332449</v>
      </c>
      <c r="H201" s="225">
        <v>1</v>
      </c>
      <c r="I201" s="224"/>
      <c r="J201" s="87"/>
      <c r="K201" s="225"/>
      <c r="L201" s="224"/>
      <c r="M201" s="87"/>
      <c r="N201" s="225"/>
      <c r="O201" s="224">
        <v>0.11523915461624026</v>
      </c>
      <c r="P201" s="87">
        <v>0.88476084538375976</v>
      </c>
      <c r="Q201" s="225">
        <v>1</v>
      </c>
      <c r="R201" s="224"/>
      <c r="S201" s="87"/>
      <c r="T201" s="225"/>
      <c r="U201" s="224">
        <v>1</v>
      </c>
      <c r="V201" s="225">
        <v>1</v>
      </c>
      <c r="W201" s="224">
        <v>0.59523809523809523</v>
      </c>
      <c r="X201" s="87">
        <v>0.40476190476190477</v>
      </c>
      <c r="Y201" s="225">
        <v>1</v>
      </c>
    </row>
    <row r="202" spans="2:25" s="4" customFormat="1" ht="15" hidden="1" customHeight="1" outlineLevel="1" x14ac:dyDescent="0.25">
      <c r="B202" s="52" t="s">
        <v>78</v>
      </c>
      <c r="C202" s="222">
        <v>0.20436700010756159</v>
      </c>
      <c r="D202" s="130">
        <v>0.79563299989243841</v>
      </c>
      <c r="E202" s="223">
        <v>1</v>
      </c>
      <c r="F202" s="222">
        <v>0.20589037360239978</v>
      </c>
      <c r="G202" s="130">
        <v>0.79410962639760019</v>
      </c>
      <c r="H202" s="223">
        <v>1</v>
      </c>
      <c r="I202" s="222"/>
      <c r="J202" s="130"/>
      <c r="K202" s="223"/>
      <c r="L202" s="222"/>
      <c r="M202" s="130"/>
      <c r="N202" s="223"/>
      <c r="O202" s="222">
        <v>0.18539616778871051</v>
      </c>
      <c r="P202" s="130">
        <v>0.81460383221128951</v>
      </c>
      <c r="Q202" s="223">
        <v>1</v>
      </c>
      <c r="R202" s="222"/>
      <c r="S202" s="130"/>
      <c r="T202" s="223"/>
      <c r="U202" s="222">
        <v>1</v>
      </c>
      <c r="V202" s="223">
        <v>1</v>
      </c>
      <c r="W202" s="222">
        <v>1</v>
      </c>
      <c r="X202" s="130">
        <v>0</v>
      </c>
      <c r="Y202" s="223">
        <v>1</v>
      </c>
    </row>
    <row r="203" spans="2:25" s="4" customFormat="1" ht="15" hidden="1" customHeight="1" outlineLevel="1" x14ac:dyDescent="0.25">
      <c r="B203" s="52" t="s">
        <v>79</v>
      </c>
      <c r="C203" s="222">
        <v>0.22112993011962573</v>
      </c>
      <c r="D203" s="130">
        <v>0.77887006988037433</v>
      </c>
      <c r="E203" s="223">
        <v>1</v>
      </c>
      <c r="F203" s="222">
        <v>0.20960952242705763</v>
      </c>
      <c r="G203" s="130">
        <v>0.79039047757294234</v>
      </c>
      <c r="H203" s="223">
        <v>1</v>
      </c>
      <c r="I203" s="222"/>
      <c r="J203" s="130"/>
      <c r="K203" s="223"/>
      <c r="L203" s="222"/>
      <c r="M203" s="130"/>
      <c r="N203" s="223"/>
      <c r="O203" s="222">
        <v>0.24900398406374502</v>
      </c>
      <c r="P203" s="130">
        <v>0.75099601593625498</v>
      </c>
      <c r="Q203" s="223">
        <v>1</v>
      </c>
      <c r="R203" s="222"/>
      <c r="S203" s="130"/>
      <c r="T203" s="223"/>
      <c r="U203" s="222">
        <v>1</v>
      </c>
      <c r="V203" s="223">
        <v>1</v>
      </c>
      <c r="W203" s="222">
        <v>1</v>
      </c>
      <c r="X203" s="130">
        <v>0</v>
      </c>
      <c r="Y203" s="223">
        <v>1</v>
      </c>
    </row>
    <row r="204" spans="2:25" s="4" customFormat="1" ht="15" hidden="1" customHeight="1" outlineLevel="1" x14ac:dyDescent="0.25">
      <c r="B204" s="52" t="s">
        <v>80</v>
      </c>
      <c r="C204" s="222">
        <v>0.21408393866020986</v>
      </c>
      <c r="D204" s="130">
        <v>0.7859160613397902</v>
      </c>
      <c r="E204" s="223">
        <v>1</v>
      </c>
      <c r="F204" s="222">
        <v>0.21115250570844851</v>
      </c>
      <c r="G204" s="130">
        <v>0.78884749429155154</v>
      </c>
      <c r="H204" s="223">
        <v>1</v>
      </c>
      <c r="I204" s="222"/>
      <c r="J204" s="130"/>
      <c r="K204" s="223"/>
      <c r="L204" s="222"/>
      <c r="M204" s="130"/>
      <c r="N204" s="223"/>
      <c r="O204" s="222">
        <v>0.21811224489795919</v>
      </c>
      <c r="P204" s="130">
        <v>0.78188775510204078</v>
      </c>
      <c r="Q204" s="223">
        <v>1</v>
      </c>
      <c r="R204" s="222"/>
      <c r="S204" s="130"/>
      <c r="T204" s="223"/>
      <c r="U204" s="222">
        <v>1</v>
      </c>
      <c r="V204" s="223">
        <v>1</v>
      </c>
      <c r="W204" s="222">
        <v>1</v>
      </c>
      <c r="X204" s="130">
        <v>0</v>
      </c>
      <c r="Y204" s="223">
        <v>1</v>
      </c>
    </row>
    <row r="205" spans="2:25" s="4" customFormat="1" ht="15" hidden="1" customHeight="1" outlineLevel="1" x14ac:dyDescent="0.25">
      <c r="B205" s="52" t="s">
        <v>81</v>
      </c>
      <c r="C205" s="222">
        <v>0.25371179039301311</v>
      </c>
      <c r="D205" s="130">
        <v>0.74628820960698694</v>
      </c>
      <c r="E205" s="223">
        <v>1</v>
      </c>
      <c r="F205" s="222">
        <v>0.24780487804878049</v>
      </c>
      <c r="G205" s="130">
        <v>0.75219512195121951</v>
      </c>
      <c r="H205" s="223">
        <v>1</v>
      </c>
      <c r="I205" s="222"/>
      <c r="J205" s="130"/>
      <c r="K205" s="223"/>
      <c r="L205" s="222"/>
      <c r="M205" s="130"/>
      <c r="N205" s="223"/>
      <c r="O205" s="222">
        <v>0.26593406593406593</v>
      </c>
      <c r="P205" s="130">
        <v>0.73406593406593401</v>
      </c>
      <c r="Q205" s="223">
        <v>1</v>
      </c>
      <c r="R205" s="222"/>
      <c r="S205" s="130"/>
      <c r="T205" s="223"/>
      <c r="U205" s="222">
        <v>1</v>
      </c>
      <c r="V205" s="223">
        <v>1</v>
      </c>
      <c r="W205" s="222">
        <v>1</v>
      </c>
      <c r="X205" s="130">
        <v>0</v>
      </c>
      <c r="Y205" s="223">
        <v>1</v>
      </c>
    </row>
    <row r="206" spans="2:25" s="4" customFormat="1" ht="15" hidden="1" customHeight="1" outlineLevel="1" x14ac:dyDescent="0.25">
      <c r="B206" s="52" t="s">
        <v>82</v>
      </c>
      <c r="C206" s="222">
        <v>0.23333333333333334</v>
      </c>
      <c r="D206" s="130">
        <v>0.76666666666666672</v>
      </c>
      <c r="E206" s="223">
        <v>1</v>
      </c>
      <c r="F206" s="222">
        <v>0.2218769422001243</v>
      </c>
      <c r="G206" s="130">
        <v>0.77812305779987567</v>
      </c>
      <c r="H206" s="223">
        <v>1</v>
      </c>
      <c r="I206" s="222"/>
      <c r="J206" s="130"/>
      <c r="K206" s="223"/>
      <c r="L206" s="222"/>
      <c r="M206" s="130"/>
      <c r="N206" s="223"/>
      <c r="O206" s="222">
        <v>0.55172413793103448</v>
      </c>
      <c r="P206" s="130">
        <v>0.44827586206896552</v>
      </c>
      <c r="Q206" s="223">
        <v>1</v>
      </c>
      <c r="R206" s="222"/>
      <c r="S206" s="130"/>
      <c r="T206" s="223"/>
      <c r="U206" s="222">
        <v>1</v>
      </c>
      <c r="V206" s="223">
        <v>1</v>
      </c>
      <c r="W206" s="222">
        <v>1</v>
      </c>
      <c r="X206" s="130">
        <v>0</v>
      </c>
      <c r="Y206" s="223">
        <v>1</v>
      </c>
    </row>
    <row r="207" spans="2:25" s="4" customFormat="1" ht="15" hidden="1" customHeight="1" outlineLevel="1" x14ac:dyDescent="0.25">
      <c r="B207" s="52" t="s">
        <v>83</v>
      </c>
      <c r="C207" s="222">
        <v>0.26270136307311026</v>
      </c>
      <c r="D207" s="130">
        <v>0.73729863692688968</v>
      </c>
      <c r="E207" s="223">
        <v>1</v>
      </c>
      <c r="F207" s="222">
        <v>0.24489795918367346</v>
      </c>
      <c r="G207" s="130">
        <v>0.75510204081632648</v>
      </c>
      <c r="H207" s="223">
        <v>1</v>
      </c>
      <c r="I207" s="222"/>
      <c r="J207" s="130"/>
      <c r="K207" s="223"/>
      <c r="L207" s="222"/>
      <c r="M207" s="130"/>
      <c r="N207" s="223"/>
      <c r="O207" s="222">
        <v>0.8125</v>
      </c>
      <c r="P207" s="130">
        <v>0.1875</v>
      </c>
      <c r="Q207" s="223">
        <v>1</v>
      </c>
      <c r="R207" s="222"/>
      <c r="S207" s="130"/>
      <c r="T207" s="223"/>
      <c r="U207" s="222">
        <v>1</v>
      </c>
      <c r="V207" s="223">
        <v>1</v>
      </c>
      <c r="W207" s="222">
        <v>1</v>
      </c>
      <c r="X207" s="130">
        <v>0</v>
      </c>
      <c r="Y207" s="223">
        <v>1</v>
      </c>
    </row>
    <row r="208" spans="2:25" s="4" customFormat="1" ht="15" hidden="1" customHeight="1" outlineLevel="1" x14ac:dyDescent="0.25">
      <c r="B208" s="52" t="s">
        <v>84</v>
      </c>
      <c r="C208" s="222">
        <v>0.23761423761423761</v>
      </c>
      <c r="D208" s="130">
        <v>0.76238576238576239</v>
      </c>
      <c r="E208" s="223">
        <v>1</v>
      </c>
      <c r="F208" s="222">
        <v>0.23269513991163476</v>
      </c>
      <c r="G208" s="130">
        <v>0.76730486008836529</v>
      </c>
      <c r="H208" s="223">
        <v>1</v>
      </c>
      <c r="I208" s="222"/>
      <c r="J208" s="130"/>
      <c r="K208" s="223"/>
      <c r="L208" s="222"/>
      <c r="M208" s="130"/>
      <c r="N208" s="223"/>
      <c r="O208" s="222">
        <v>0.15384615384615385</v>
      </c>
      <c r="P208" s="130">
        <v>0.84615384615384615</v>
      </c>
      <c r="Q208" s="223">
        <v>1</v>
      </c>
      <c r="R208" s="222"/>
      <c r="S208" s="130"/>
      <c r="T208" s="223"/>
      <c r="U208" s="222">
        <v>1</v>
      </c>
      <c r="V208" s="223">
        <v>1</v>
      </c>
      <c r="W208" s="222" t="e">
        <v>#DIV/0!</v>
      </c>
      <c r="X208" s="130" t="e">
        <v>#DIV/0!</v>
      </c>
      <c r="Y208" s="223" t="e">
        <v>#DIV/0!</v>
      </c>
    </row>
    <row r="209" spans="2:25" s="4" customFormat="1" ht="15" hidden="1" customHeight="1" outlineLevel="1" x14ac:dyDescent="0.25">
      <c r="B209" s="52" t="s">
        <v>85</v>
      </c>
      <c r="C209" s="222">
        <v>0.18762214983713354</v>
      </c>
      <c r="D209" s="130">
        <v>0.81237785016286646</v>
      </c>
      <c r="E209" s="223">
        <v>1</v>
      </c>
      <c r="F209" s="222">
        <v>0.17900403768506057</v>
      </c>
      <c r="G209" s="130">
        <v>0.82099596231493943</v>
      </c>
      <c r="H209" s="223">
        <v>1</v>
      </c>
      <c r="I209" s="222"/>
      <c r="J209" s="130"/>
      <c r="K209" s="223"/>
      <c r="L209" s="222"/>
      <c r="M209" s="130"/>
      <c r="N209" s="223"/>
      <c r="O209" s="222">
        <v>0.25</v>
      </c>
      <c r="P209" s="130">
        <v>0.75</v>
      </c>
      <c r="Q209" s="223">
        <v>1</v>
      </c>
      <c r="R209" s="222"/>
      <c r="S209" s="130"/>
      <c r="T209" s="223"/>
      <c r="U209" s="222">
        <v>1</v>
      </c>
      <c r="V209" s="223">
        <v>1</v>
      </c>
      <c r="W209" s="222" t="e">
        <v>#DIV/0!</v>
      </c>
      <c r="X209" s="130" t="e">
        <v>#DIV/0!</v>
      </c>
      <c r="Y209" s="223" t="e">
        <v>#DIV/0!</v>
      </c>
    </row>
    <row r="210" spans="2:25" s="4" customFormat="1" ht="15" hidden="1" customHeight="1" outlineLevel="1" x14ac:dyDescent="0.25">
      <c r="B210" s="52" t="s">
        <v>86</v>
      </c>
      <c r="C210" s="222">
        <v>0.16790009250693802</v>
      </c>
      <c r="D210" s="130">
        <v>0.83209990749306195</v>
      </c>
      <c r="E210" s="223">
        <v>1</v>
      </c>
      <c r="F210" s="222">
        <v>0.15926275992438563</v>
      </c>
      <c r="G210" s="130">
        <v>0.84073724007561434</v>
      </c>
      <c r="H210" s="223">
        <v>1</v>
      </c>
      <c r="I210" s="222"/>
      <c r="J210" s="130"/>
      <c r="K210" s="223"/>
      <c r="L210" s="222"/>
      <c r="M210" s="130"/>
      <c r="N210" s="223"/>
      <c r="O210" s="222">
        <v>0.41176470588235292</v>
      </c>
      <c r="P210" s="130">
        <v>0.58823529411764708</v>
      </c>
      <c r="Q210" s="223">
        <v>1</v>
      </c>
      <c r="R210" s="222"/>
      <c r="S210" s="130"/>
      <c r="T210" s="223"/>
      <c r="U210" s="222">
        <v>1</v>
      </c>
      <c r="V210" s="223">
        <v>1</v>
      </c>
      <c r="W210" s="222">
        <v>1</v>
      </c>
      <c r="X210" s="130">
        <v>0</v>
      </c>
      <c r="Y210" s="223">
        <v>1</v>
      </c>
    </row>
    <row r="211" spans="2:25" s="4" customFormat="1" ht="15" hidden="1" customHeight="1" outlineLevel="1" x14ac:dyDescent="0.25">
      <c r="B211" s="52" t="s">
        <v>87</v>
      </c>
      <c r="C211" s="222">
        <v>0.22684779433245691</v>
      </c>
      <c r="D211" s="130">
        <v>0.77315220566754306</v>
      </c>
      <c r="E211" s="223">
        <v>1</v>
      </c>
      <c r="F211" s="222">
        <v>0.24404863846549066</v>
      </c>
      <c r="G211" s="130">
        <v>0.75595136153450937</v>
      </c>
      <c r="H211" s="223">
        <v>1</v>
      </c>
      <c r="I211" s="222"/>
      <c r="J211" s="130"/>
      <c r="K211" s="223"/>
      <c r="L211" s="222"/>
      <c r="M211" s="130"/>
      <c r="N211" s="223"/>
      <c r="O211" s="222">
        <v>0.11032388663967611</v>
      </c>
      <c r="P211" s="130">
        <v>0.88967611336032393</v>
      </c>
      <c r="Q211" s="223">
        <v>1</v>
      </c>
      <c r="R211" s="222"/>
      <c r="S211" s="130"/>
      <c r="T211" s="223"/>
      <c r="U211" s="222">
        <v>1</v>
      </c>
      <c r="V211" s="223">
        <v>1</v>
      </c>
      <c r="W211" s="222">
        <v>1</v>
      </c>
      <c r="X211" s="130">
        <v>0</v>
      </c>
      <c r="Y211" s="223">
        <v>1</v>
      </c>
    </row>
    <row r="212" spans="2:25" s="4" customFormat="1" ht="15" hidden="1" customHeight="1" outlineLevel="1" x14ac:dyDescent="0.25">
      <c r="B212" s="52" t="s">
        <v>88</v>
      </c>
      <c r="C212" s="222">
        <v>0.19339242546333602</v>
      </c>
      <c r="D212" s="130">
        <v>0.80660757453666398</v>
      </c>
      <c r="E212" s="223">
        <v>1</v>
      </c>
      <c r="F212" s="222">
        <v>0.20432084578257872</v>
      </c>
      <c r="G212" s="130">
        <v>0.7956791542174213</v>
      </c>
      <c r="H212" s="223">
        <v>1</v>
      </c>
      <c r="I212" s="222"/>
      <c r="J212" s="130"/>
      <c r="K212" s="223"/>
      <c r="L212" s="222"/>
      <c r="M212" s="130"/>
      <c r="N212" s="223"/>
      <c r="O212" s="222">
        <v>9.0604026845637578E-2</v>
      </c>
      <c r="P212" s="130">
        <v>0.90939597315436238</v>
      </c>
      <c r="Q212" s="223">
        <v>1</v>
      </c>
      <c r="R212" s="222"/>
      <c r="S212" s="130"/>
      <c r="T212" s="223"/>
      <c r="U212" s="222">
        <v>1</v>
      </c>
      <c r="V212" s="223">
        <v>1</v>
      </c>
      <c r="W212" s="222">
        <v>1</v>
      </c>
      <c r="X212" s="130">
        <v>0</v>
      </c>
      <c r="Y212" s="223">
        <v>1</v>
      </c>
    </row>
    <row r="213" spans="2:25" s="4" customFormat="1" ht="15" hidden="1" customHeight="1" outlineLevel="1" x14ac:dyDescent="0.25">
      <c r="B213" s="52" t="s">
        <v>89</v>
      </c>
      <c r="C213" s="222">
        <v>0.21348663766314482</v>
      </c>
      <c r="D213" s="130">
        <v>0.7865133623368552</v>
      </c>
      <c r="E213" s="223">
        <v>1</v>
      </c>
      <c r="F213" s="222">
        <v>0.22875015331779713</v>
      </c>
      <c r="G213" s="130">
        <v>0.77124984668220287</v>
      </c>
      <c r="H213" s="223">
        <v>1</v>
      </c>
      <c r="I213" s="222"/>
      <c r="J213" s="130"/>
      <c r="K213" s="223"/>
      <c r="L213" s="222"/>
      <c r="M213" s="130"/>
      <c r="N213" s="223"/>
      <c r="O213" s="222">
        <v>0.11883862255232951</v>
      </c>
      <c r="P213" s="130">
        <v>0.88116137744767054</v>
      </c>
      <c r="Q213" s="223">
        <v>1</v>
      </c>
      <c r="R213" s="222"/>
      <c r="S213" s="130"/>
      <c r="T213" s="223"/>
      <c r="U213" s="222">
        <v>1</v>
      </c>
      <c r="V213" s="223">
        <v>1</v>
      </c>
      <c r="W213" s="222" t="e">
        <v>#DIV/0!</v>
      </c>
      <c r="X213" s="130" t="e">
        <v>#DIV/0!</v>
      </c>
      <c r="Y213" s="223" t="e">
        <v>#DIV/0!</v>
      </c>
    </row>
    <row r="214" spans="2:25" s="4" customFormat="1" ht="15.75" collapsed="1" x14ac:dyDescent="0.25">
      <c r="B214" s="64">
        <v>2003</v>
      </c>
      <c r="C214" s="224">
        <v>0.2147562776957164</v>
      </c>
      <c r="D214" s="87">
        <v>0.78524372230428363</v>
      </c>
      <c r="E214" s="225">
        <v>1</v>
      </c>
      <c r="F214" s="224">
        <v>0.21688963785810089</v>
      </c>
      <c r="G214" s="87">
        <v>0.78311036214189911</v>
      </c>
      <c r="H214" s="225">
        <v>1</v>
      </c>
      <c r="I214" s="224"/>
      <c r="J214" s="87"/>
      <c r="K214" s="225"/>
      <c r="L214" s="224"/>
      <c r="M214" s="87"/>
      <c r="N214" s="225"/>
      <c r="O214" s="224">
        <v>0.17870230653158009</v>
      </c>
      <c r="P214" s="87">
        <v>0.82129769346841996</v>
      </c>
      <c r="Q214" s="225">
        <v>1</v>
      </c>
      <c r="R214" s="224"/>
      <c r="S214" s="87"/>
      <c r="T214" s="225"/>
      <c r="U214" s="224">
        <v>1</v>
      </c>
      <c r="V214" s="225">
        <v>1</v>
      </c>
      <c r="W214" s="224">
        <v>1</v>
      </c>
      <c r="X214" s="87">
        <v>0</v>
      </c>
      <c r="Y214" s="225">
        <v>1</v>
      </c>
    </row>
    <row r="215" spans="2:25" s="4" customFormat="1" ht="15" hidden="1" customHeight="1" outlineLevel="1" x14ac:dyDescent="0.25">
      <c r="B215" s="52" t="s">
        <v>78</v>
      </c>
      <c r="C215" s="222">
        <v>0.16896181267701924</v>
      </c>
      <c r="D215" s="130">
        <v>0.83103818732298074</v>
      </c>
      <c r="E215" s="223">
        <v>1</v>
      </c>
      <c r="F215" s="222">
        <v>0.1937370537346168</v>
      </c>
      <c r="G215" s="130">
        <v>0.8062629462653832</v>
      </c>
      <c r="H215" s="223">
        <v>1</v>
      </c>
      <c r="I215" s="222"/>
      <c r="J215" s="130"/>
      <c r="K215" s="223"/>
      <c r="L215" s="222"/>
      <c r="M215" s="130"/>
      <c r="N215" s="223"/>
      <c r="O215" s="222">
        <v>5.7768924302788842E-2</v>
      </c>
      <c r="P215" s="130">
        <v>0.94223107569721121</v>
      </c>
      <c r="Q215" s="223">
        <v>1</v>
      </c>
      <c r="R215" s="222"/>
      <c r="S215" s="130"/>
      <c r="T215" s="223"/>
      <c r="U215" s="222">
        <v>1</v>
      </c>
      <c r="V215" s="223">
        <v>1</v>
      </c>
      <c r="W215" s="222">
        <v>1</v>
      </c>
      <c r="X215" s="130">
        <v>0</v>
      </c>
      <c r="Y215" s="223">
        <v>1</v>
      </c>
    </row>
    <row r="216" spans="2:25" s="4" customFormat="1" ht="15" hidden="1" customHeight="1" outlineLevel="1" x14ac:dyDescent="0.25">
      <c r="B216" s="52" t="s">
        <v>79</v>
      </c>
      <c r="C216" s="222">
        <v>0.18269969278033793</v>
      </c>
      <c r="D216" s="130">
        <v>0.81730030721966207</v>
      </c>
      <c r="E216" s="223">
        <v>1</v>
      </c>
      <c r="F216" s="222">
        <v>0.19097899690118214</v>
      </c>
      <c r="G216" s="130">
        <v>0.80902100309881786</v>
      </c>
      <c r="H216" s="223">
        <v>1</v>
      </c>
      <c r="I216" s="222"/>
      <c r="J216" s="130"/>
      <c r="K216" s="223"/>
      <c r="L216" s="222"/>
      <c r="M216" s="130"/>
      <c r="N216" s="223"/>
      <c r="O216" s="222">
        <v>9.1478696741854632E-2</v>
      </c>
      <c r="P216" s="130">
        <v>0.9085213032581454</v>
      </c>
      <c r="Q216" s="223">
        <v>1</v>
      </c>
      <c r="R216" s="222"/>
      <c r="S216" s="130"/>
      <c r="T216" s="223"/>
      <c r="U216" s="222">
        <v>1</v>
      </c>
      <c r="V216" s="223">
        <v>1</v>
      </c>
      <c r="W216" s="222">
        <v>0</v>
      </c>
      <c r="X216" s="130">
        <v>1</v>
      </c>
      <c r="Y216" s="223">
        <v>1</v>
      </c>
    </row>
    <row r="217" spans="2:25" s="4" customFormat="1" ht="15" hidden="1" customHeight="1" outlineLevel="1" x14ac:dyDescent="0.25">
      <c r="B217" s="52" t="s">
        <v>80</v>
      </c>
      <c r="C217" s="222">
        <v>0.11741935483870967</v>
      </c>
      <c r="D217" s="130">
        <v>0.88258064516129031</v>
      </c>
      <c r="E217" s="223">
        <v>1</v>
      </c>
      <c r="F217" s="222">
        <v>0.10645231370845101</v>
      </c>
      <c r="G217" s="130">
        <v>0.89354768629154901</v>
      </c>
      <c r="H217" s="223">
        <v>1</v>
      </c>
      <c r="I217" s="222"/>
      <c r="J217" s="130"/>
      <c r="K217" s="223"/>
      <c r="L217" s="222"/>
      <c r="M217" s="130"/>
      <c r="N217" s="223"/>
      <c r="O217" s="222">
        <v>0.12047399605003292</v>
      </c>
      <c r="P217" s="130">
        <v>0.87952600394996705</v>
      </c>
      <c r="Q217" s="223">
        <v>1</v>
      </c>
      <c r="R217" s="222"/>
      <c r="S217" s="130"/>
      <c r="T217" s="223"/>
      <c r="U217" s="222">
        <v>1</v>
      </c>
      <c r="V217" s="223">
        <v>1</v>
      </c>
      <c r="W217" s="222">
        <v>0.17647058823529413</v>
      </c>
      <c r="X217" s="130">
        <v>0.82352941176470584</v>
      </c>
      <c r="Y217" s="223">
        <v>1</v>
      </c>
    </row>
    <row r="218" spans="2:25" s="4" customFormat="1" ht="15" hidden="1" customHeight="1" outlineLevel="1" x14ac:dyDescent="0.25">
      <c r="B218" s="52" t="s">
        <v>81</v>
      </c>
      <c r="C218" s="222">
        <v>0.23889580738895808</v>
      </c>
      <c r="D218" s="130">
        <v>0.7611041926110419</v>
      </c>
      <c r="E218" s="223">
        <v>1</v>
      </c>
      <c r="F218" s="222">
        <v>0.2375085557837098</v>
      </c>
      <c r="G218" s="130">
        <v>0.76249144421629023</v>
      </c>
      <c r="H218" s="223">
        <v>1</v>
      </c>
      <c r="I218" s="222"/>
      <c r="J218" s="130"/>
      <c r="K218" s="223"/>
      <c r="L218" s="222"/>
      <c r="M218" s="130"/>
      <c r="N218" s="223"/>
      <c r="O218" s="222">
        <v>0.1095890410958904</v>
      </c>
      <c r="P218" s="130">
        <v>0.8904109589041096</v>
      </c>
      <c r="Q218" s="223">
        <v>1</v>
      </c>
      <c r="R218" s="222"/>
      <c r="S218" s="130"/>
      <c r="T218" s="223"/>
      <c r="U218" s="222">
        <v>1</v>
      </c>
      <c r="V218" s="223">
        <v>1</v>
      </c>
      <c r="W218" s="222">
        <v>1</v>
      </c>
      <c r="X218" s="130">
        <v>0</v>
      </c>
      <c r="Y218" s="223">
        <v>1</v>
      </c>
    </row>
    <row r="219" spans="2:25" s="4" customFormat="1" ht="15" hidden="1" customHeight="1" outlineLevel="1" x14ac:dyDescent="0.25">
      <c r="B219" s="52" t="s">
        <v>82</v>
      </c>
      <c r="C219" s="222">
        <v>0.10241893978383942</v>
      </c>
      <c r="D219" s="130">
        <v>0.89758106021616058</v>
      </c>
      <c r="E219" s="223">
        <v>1</v>
      </c>
      <c r="F219" s="222">
        <v>9.4791666666666663E-2</v>
      </c>
      <c r="G219" s="130">
        <v>0.90520833333333328</v>
      </c>
      <c r="H219" s="223">
        <v>1</v>
      </c>
      <c r="I219" s="222"/>
      <c r="J219" s="130"/>
      <c r="K219" s="223"/>
      <c r="L219" s="222"/>
      <c r="M219" s="130"/>
      <c r="N219" s="223"/>
      <c r="O219" s="222">
        <v>0.66666666666666663</v>
      </c>
      <c r="P219" s="130">
        <v>0.33333333333333331</v>
      </c>
      <c r="Q219" s="223">
        <v>1</v>
      </c>
      <c r="R219" s="222"/>
      <c r="S219" s="130"/>
      <c r="T219" s="223"/>
      <c r="U219" s="222">
        <v>1</v>
      </c>
      <c r="V219" s="223">
        <v>1</v>
      </c>
      <c r="W219" s="222" t="e">
        <v>#DIV/0!</v>
      </c>
      <c r="X219" s="130" t="e">
        <v>#DIV/0!</v>
      </c>
      <c r="Y219" s="223" t="e">
        <v>#DIV/0!</v>
      </c>
    </row>
    <row r="220" spans="2:25" s="4" customFormat="1" ht="15" hidden="1" customHeight="1" outlineLevel="1" x14ac:dyDescent="0.25">
      <c r="B220" s="52" t="s">
        <v>83</v>
      </c>
      <c r="C220" s="222">
        <v>0.30803351404632823</v>
      </c>
      <c r="D220" s="130">
        <v>0.69196648595367172</v>
      </c>
      <c r="E220" s="223">
        <v>1</v>
      </c>
      <c r="F220" s="222">
        <v>0.30769230769230771</v>
      </c>
      <c r="G220" s="130">
        <v>0.69230769230769229</v>
      </c>
      <c r="H220" s="223">
        <v>1</v>
      </c>
      <c r="I220" s="222"/>
      <c r="J220" s="130"/>
      <c r="K220" s="223"/>
      <c r="L220" s="222"/>
      <c r="M220" s="130"/>
      <c r="N220" s="223"/>
      <c r="O220" s="222">
        <v>5.2631578947368418E-2</v>
      </c>
      <c r="P220" s="130">
        <v>0.94736842105263153</v>
      </c>
      <c r="Q220" s="223">
        <v>1</v>
      </c>
      <c r="R220" s="222"/>
      <c r="S220" s="130"/>
      <c r="T220" s="223"/>
      <c r="U220" s="222">
        <v>1</v>
      </c>
      <c r="V220" s="223">
        <v>1</v>
      </c>
      <c r="W220" s="222" t="e">
        <v>#DIV/0!</v>
      </c>
      <c r="X220" s="130" t="e">
        <v>#DIV/0!</v>
      </c>
      <c r="Y220" s="223" t="e">
        <v>#DIV/0!</v>
      </c>
    </row>
    <row r="221" spans="2:25" s="4" customFormat="1" ht="15" hidden="1" customHeight="1" outlineLevel="1" x14ac:dyDescent="0.25">
      <c r="B221" s="52" t="s">
        <v>84</v>
      </c>
      <c r="C221" s="222">
        <v>0.10469314079422383</v>
      </c>
      <c r="D221" s="130">
        <v>0.89530685920577613</v>
      </c>
      <c r="E221" s="223">
        <v>1</v>
      </c>
      <c r="F221" s="222">
        <v>9.9215505306875867E-2</v>
      </c>
      <c r="G221" s="130">
        <v>0.90078449469312416</v>
      </c>
      <c r="H221" s="223">
        <v>1</v>
      </c>
      <c r="I221" s="222"/>
      <c r="J221" s="130"/>
      <c r="K221" s="223"/>
      <c r="L221" s="222"/>
      <c r="M221" s="130"/>
      <c r="N221" s="223"/>
      <c r="O221" s="222">
        <v>0.13513513513513514</v>
      </c>
      <c r="P221" s="130">
        <v>0.86486486486486491</v>
      </c>
      <c r="Q221" s="223">
        <v>1</v>
      </c>
      <c r="R221" s="222"/>
      <c r="S221" s="130"/>
      <c r="T221" s="223"/>
      <c r="U221" s="222">
        <v>1</v>
      </c>
      <c r="V221" s="223">
        <v>1</v>
      </c>
      <c r="W221" s="222">
        <v>1</v>
      </c>
      <c r="X221" s="130">
        <v>0</v>
      </c>
      <c r="Y221" s="223">
        <v>1</v>
      </c>
    </row>
    <row r="222" spans="2:25" s="4" customFormat="1" ht="15" hidden="1" customHeight="1" outlineLevel="1" x14ac:dyDescent="0.25">
      <c r="B222" s="52" t="s">
        <v>85</v>
      </c>
      <c r="C222" s="222">
        <v>0.25611413043478259</v>
      </c>
      <c r="D222" s="130">
        <v>0.74388586956521741</v>
      </c>
      <c r="E222" s="223">
        <v>1</v>
      </c>
      <c r="F222" s="222">
        <v>0.25034770514603616</v>
      </c>
      <c r="G222" s="130">
        <v>0.74965229485396379</v>
      </c>
      <c r="H222" s="223">
        <v>1</v>
      </c>
      <c r="I222" s="222"/>
      <c r="J222" s="130"/>
      <c r="K222" s="223"/>
      <c r="L222" s="222"/>
      <c r="M222" s="130"/>
      <c r="N222" s="223"/>
      <c r="O222" s="222">
        <v>0.19047619047619047</v>
      </c>
      <c r="P222" s="130">
        <v>0.80952380952380953</v>
      </c>
      <c r="Q222" s="223">
        <v>1</v>
      </c>
      <c r="R222" s="222"/>
      <c r="S222" s="130"/>
      <c r="T222" s="223"/>
      <c r="U222" s="222">
        <v>1</v>
      </c>
      <c r="V222" s="223">
        <v>1</v>
      </c>
      <c r="W222" s="222" t="e">
        <v>#DIV/0!</v>
      </c>
      <c r="X222" s="130" t="e">
        <v>#DIV/0!</v>
      </c>
      <c r="Y222" s="223" t="e">
        <v>#DIV/0!</v>
      </c>
    </row>
    <row r="223" spans="2:25" s="4" customFormat="1" ht="15" hidden="1" customHeight="1" outlineLevel="1" x14ac:dyDescent="0.25">
      <c r="B223" s="52" t="s">
        <v>86</v>
      </c>
      <c r="C223" s="222">
        <v>0.15636918382913806</v>
      </c>
      <c r="D223" s="130">
        <v>0.84363081617086189</v>
      </c>
      <c r="E223" s="223">
        <v>1</v>
      </c>
      <c r="F223" s="222">
        <v>0.10885458976441917</v>
      </c>
      <c r="G223" s="130">
        <v>0.8911454102355808</v>
      </c>
      <c r="H223" s="223">
        <v>1</v>
      </c>
      <c r="I223" s="222"/>
      <c r="J223" s="130"/>
      <c r="K223" s="223"/>
      <c r="L223" s="222"/>
      <c r="M223" s="130"/>
      <c r="N223" s="223"/>
      <c r="O223" s="222">
        <v>0.86956521739130432</v>
      </c>
      <c r="P223" s="130">
        <v>0.13043478260869565</v>
      </c>
      <c r="Q223" s="223">
        <v>1</v>
      </c>
      <c r="R223" s="222"/>
      <c r="S223" s="130"/>
      <c r="T223" s="223"/>
      <c r="U223" s="222">
        <v>1</v>
      </c>
      <c r="V223" s="223">
        <v>1</v>
      </c>
      <c r="W223" s="222" t="e">
        <v>#DIV/0!</v>
      </c>
      <c r="X223" s="130" t="e">
        <v>#DIV/0!</v>
      </c>
      <c r="Y223" s="223" t="e">
        <v>#DIV/0!</v>
      </c>
    </row>
    <row r="224" spans="2:25" s="4" customFormat="1" ht="15" hidden="1" customHeight="1" outlineLevel="1" x14ac:dyDescent="0.25">
      <c r="B224" s="52" t="s">
        <v>87</v>
      </c>
      <c r="C224" s="222">
        <v>0.23529411764705882</v>
      </c>
      <c r="D224" s="130">
        <v>0.76470588235294112</v>
      </c>
      <c r="E224" s="223">
        <v>1</v>
      </c>
      <c r="F224" s="222">
        <v>0.25790415589580434</v>
      </c>
      <c r="G224" s="130">
        <v>0.74209584410419571</v>
      </c>
      <c r="H224" s="223">
        <v>1</v>
      </c>
      <c r="I224" s="222"/>
      <c r="J224" s="130"/>
      <c r="K224" s="223"/>
      <c r="L224" s="222"/>
      <c r="M224" s="130"/>
      <c r="N224" s="223"/>
      <c r="O224" s="222">
        <v>0.12919051512673754</v>
      </c>
      <c r="P224" s="130">
        <v>0.87080948487326248</v>
      </c>
      <c r="Q224" s="223">
        <v>1</v>
      </c>
      <c r="R224" s="222"/>
      <c r="S224" s="130"/>
      <c r="T224" s="223"/>
      <c r="U224" s="222">
        <v>1</v>
      </c>
      <c r="V224" s="223">
        <v>1</v>
      </c>
      <c r="W224" s="222">
        <v>1</v>
      </c>
      <c r="X224" s="130">
        <v>0</v>
      </c>
      <c r="Y224" s="223">
        <v>1</v>
      </c>
    </row>
    <row r="225" spans="2:25" s="4" customFormat="1" ht="15" hidden="1" customHeight="1" outlineLevel="1" x14ac:dyDescent="0.25">
      <c r="B225" s="52" t="s">
        <v>88</v>
      </c>
      <c r="C225" s="222">
        <v>0.20154781647318962</v>
      </c>
      <c r="D225" s="130">
        <v>0.79845218352681036</v>
      </c>
      <c r="E225" s="223">
        <v>1</v>
      </c>
      <c r="F225" s="222">
        <v>0.2179080824088748</v>
      </c>
      <c r="G225" s="130">
        <v>0.78209191759112517</v>
      </c>
      <c r="H225" s="223">
        <v>1</v>
      </c>
      <c r="I225" s="222"/>
      <c r="J225" s="130"/>
      <c r="K225" s="223"/>
      <c r="L225" s="222"/>
      <c r="M225" s="130"/>
      <c r="N225" s="223"/>
      <c r="O225" s="222">
        <v>0.10158949550794748</v>
      </c>
      <c r="P225" s="130">
        <v>0.89841050449205251</v>
      </c>
      <c r="Q225" s="223">
        <v>1</v>
      </c>
      <c r="R225" s="222"/>
      <c r="S225" s="130"/>
      <c r="T225" s="223"/>
      <c r="U225" s="222">
        <v>1</v>
      </c>
      <c r="V225" s="223">
        <v>1</v>
      </c>
      <c r="W225" s="222">
        <v>1</v>
      </c>
      <c r="X225" s="130">
        <v>0</v>
      </c>
      <c r="Y225" s="223">
        <v>1</v>
      </c>
    </row>
    <row r="226" spans="2:25" s="4" customFormat="1" ht="15" hidden="1" customHeight="1" outlineLevel="1" x14ac:dyDescent="0.25">
      <c r="B226" s="52" t="s">
        <v>89</v>
      </c>
      <c r="C226" s="222">
        <v>0.21779837336864005</v>
      </c>
      <c r="D226" s="130">
        <v>0.78220162663135995</v>
      </c>
      <c r="E226" s="223">
        <v>1</v>
      </c>
      <c r="F226" s="222">
        <v>0.19284660766961653</v>
      </c>
      <c r="G226" s="130">
        <v>0.80715339233038352</v>
      </c>
      <c r="H226" s="223">
        <v>1</v>
      </c>
      <c r="I226" s="222"/>
      <c r="J226" s="130"/>
      <c r="K226" s="223"/>
      <c r="L226" s="222"/>
      <c r="M226" s="130"/>
      <c r="N226" s="223"/>
      <c r="O226" s="222">
        <v>0.29615861214374223</v>
      </c>
      <c r="P226" s="130">
        <v>0.70384138785625772</v>
      </c>
      <c r="Q226" s="223">
        <v>1</v>
      </c>
      <c r="R226" s="222"/>
      <c r="S226" s="130"/>
      <c r="T226" s="223"/>
      <c r="U226" s="222">
        <v>1</v>
      </c>
      <c r="V226" s="223">
        <v>1</v>
      </c>
      <c r="W226" s="222" t="e">
        <v>#DIV/0!</v>
      </c>
      <c r="X226" s="130" t="e">
        <v>#DIV/0!</v>
      </c>
      <c r="Y226" s="223" t="e">
        <v>#DIV/0!</v>
      </c>
    </row>
    <row r="227" spans="2:25" s="4" customFormat="1" ht="15.75" collapsed="1" x14ac:dyDescent="0.25">
      <c r="B227" s="64">
        <v>2002</v>
      </c>
      <c r="C227" s="224">
        <v>0.18680639451577558</v>
      </c>
      <c r="D227" s="87">
        <v>0.81319360548422448</v>
      </c>
      <c r="E227" s="225">
        <v>1</v>
      </c>
      <c r="F227" s="224">
        <v>0.18828744750349977</v>
      </c>
      <c r="G227" s="87">
        <v>0.81171255249650021</v>
      </c>
      <c r="H227" s="225">
        <v>1</v>
      </c>
      <c r="I227" s="224"/>
      <c r="J227" s="87"/>
      <c r="K227" s="225"/>
      <c r="L227" s="224"/>
      <c r="M227" s="87"/>
      <c r="N227" s="225"/>
      <c r="O227" s="224">
        <v>0.1479102671507028</v>
      </c>
      <c r="P227" s="87">
        <v>0.85208973284929723</v>
      </c>
      <c r="Q227" s="225">
        <v>1</v>
      </c>
      <c r="R227" s="224"/>
      <c r="S227" s="87"/>
      <c r="T227" s="225"/>
      <c r="U227" s="224">
        <v>1</v>
      </c>
      <c r="V227" s="225">
        <v>1</v>
      </c>
      <c r="W227" s="224">
        <v>0.37777777777777777</v>
      </c>
      <c r="X227" s="87">
        <v>0.62222222222222223</v>
      </c>
      <c r="Y227" s="225">
        <v>1</v>
      </c>
    </row>
    <row r="228" spans="2:25" s="4" customFormat="1" ht="15" hidden="1" customHeight="1" outlineLevel="1" x14ac:dyDescent="0.25">
      <c r="B228" s="52" t="s">
        <v>78</v>
      </c>
      <c r="C228" s="222">
        <v>0.17221739550149628</v>
      </c>
      <c r="D228" s="130">
        <v>0.82778260449850372</v>
      </c>
      <c r="E228" s="223">
        <v>1</v>
      </c>
      <c r="F228" s="222">
        <v>0.18594883543337151</v>
      </c>
      <c r="G228" s="130">
        <v>0.81405116456662852</v>
      </c>
      <c r="H228" s="223">
        <v>1</v>
      </c>
      <c r="I228" s="222"/>
      <c r="J228" s="130"/>
      <c r="K228" s="223"/>
      <c r="L228" s="222"/>
      <c r="M228" s="130"/>
      <c r="N228" s="223"/>
      <c r="O228" s="222">
        <v>0.12101653892698669</v>
      </c>
      <c r="P228" s="130">
        <v>0.87898346107301328</v>
      </c>
      <c r="Q228" s="223">
        <v>1</v>
      </c>
      <c r="R228" s="222"/>
      <c r="S228" s="130"/>
      <c r="T228" s="223"/>
      <c r="U228" s="222">
        <v>1</v>
      </c>
      <c r="V228" s="223">
        <v>1</v>
      </c>
      <c r="W228" s="222">
        <v>1</v>
      </c>
      <c r="X228" s="130">
        <v>0</v>
      </c>
      <c r="Y228" s="223">
        <v>1</v>
      </c>
    </row>
    <row r="229" spans="2:25" s="4" customFormat="1" ht="15" hidden="1" customHeight="1" outlineLevel="1" x14ac:dyDescent="0.25">
      <c r="B229" s="52" t="s">
        <v>79</v>
      </c>
      <c r="C229" s="222">
        <v>0.18306493506493507</v>
      </c>
      <c r="D229" s="130">
        <v>0.81693506493506496</v>
      </c>
      <c r="E229" s="223">
        <v>1</v>
      </c>
      <c r="F229" s="222">
        <v>0.19268544843628846</v>
      </c>
      <c r="G229" s="130">
        <v>0.80731455156371157</v>
      </c>
      <c r="H229" s="223">
        <v>1</v>
      </c>
      <c r="I229" s="222"/>
      <c r="J229" s="130"/>
      <c r="K229" s="223"/>
      <c r="L229" s="222"/>
      <c r="M229" s="130"/>
      <c r="N229" s="223"/>
      <c r="O229" s="222">
        <v>0.13490364025695931</v>
      </c>
      <c r="P229" s="130">
        <v>0.86509635974304067</v>
      </c>
      <c r="Q229" s="223">
        <v>1</v>
      </c>
      <c r="R229" s="222"/>
      <c r="S229" s="130"/>
      <c r="T229" s="223"/>
      <c r="U229" s="222">
        <v>1</v>
      </c>
      <c r="V229" s="223">
        <v>1</v>
      </c>
      <c r="W229" s="222">
        <v>1</v>
      </c>
      <c r="X229" s="130">
        <v>0</v>
      </c>
      <c r="Y229" s="223">
        <v>1</v>
      </c>
    </row>
    <row r="230" spans="2:25" s="4" customFormat="1" ht="15" hidden="1" customHeight="1" outlineLevel="1" x14ac:dyDescent="0.25">
      <c r="B230" s="52" t="s">
        <v>80</v>
      </c>
      <c r="C230" s="222">
        <v>0.18942778132312274</v>
      </c>
      <c r="D230" s="130">
        <v>0.81057221867687723</v>
      </c>
      <c r="E230" s="223">
        <v>1</v>
      </c>
      <c r="F230" s="222">
        <v>0.20912091209120912</v>
      </c>
      <c r="G230" s="130">
        <v>0.79087908790879091</v>
      </c>
      <c r="H230" s="223">
        <v>1</v>
      </c>
      <c r="I230" s="222"/>
      <c r="J230" s="130"/>
      <c r="K230" s="223"/>
      <c r="L230" s="222"/>
      <c r="M230" s="130"/>
      <c r="N230" s="223"/>
      <c r="O230" s="222">
        <v>0.13596168017686072</v>
      </c>
      <c r="P230" s="130">
        <v>0.86403831982313928</v>
      </c>
      <c r="Q230" s="223">
        <v>1</v>
      </c>
      <c r="R230" s="222"/>
      <c r="S230" s="130"/>
      <c r="T230" s="223"/>
      <c r="U230" s="222">
        <v>1</v>
      </c>
      <c r="V230" s="223">
        <v>1</v>
      </c>
      <c r="W230" s="222">
        <v>0.5</v>
      </c>
      <c r="X230" s="130">
        <v>0.5</v>
      </c>
      <c r="Y230" s="223">
        <v>1</v>
      </c>
    </row>
    <row r="231" spans="2:25" s="4" customFormat="1" ht="15" hidden="1" customHeight="1" outlineLevel="1" x14ac:dyDescent="0.25">
      <c r="B231" s="52" t="s">
        <v>81</v>
      </c>
      <c r="C231" s="222">
        <v>0.18800139518660622</v>
      </c>
      <c r="D231" s="130">
        <v>0.81199860481339381</v>
      </c>
      <c r="E231" s="223">
        <v>1</v>
      </c>
      <c r="F231" s="222">
        <v>0.20720164609053499</v>
      </c>
      <c r="G231" s="130">
        <v>0.79279835390946507</v>
      </c>
      <c r="H231" s="223">
        <v>1</v>
      </c>
      <c r="I231" s="222"/>
      <c r="J231" s="130"/>
      <c r="K231" s="223"/>
      <c r="L231" s="222"/>
      <c r="M231" s="130"/>
      <c r="N231" s="223"/>
      <c r="O231" s="222">
        <v>7.0601851851851846E-2</v>
      </c>
      <c r="P231" s="130">
        <v>0.92939814814814814</v>
      </c>
      <c r="Q231" s="223">
        <v>1</v>
      </c>
      <c r="R231" s="222"/>
      <c r="S231" s="130"/>
      <c r="T231" s="223"/>
      <c r="U231" s="222">
        <v>1</v>
      </c>
      <c r="V231" s="223">
        <v>1</v>
      </c>
      <c r="W231" s="222">
        <v>1</v>
      </c>
      <c r="X231" s="130">
        <v>0</v>
      </c>
      <c r="Y231" s="223">
        <v>1</v>
      </c>
    </row>
    <row r="232" spans="2:25" s="4" customFormat="1" ht="15" hidden="1" customHeight="1" outlineLevel="1" x14ac:dyDescent="0.25">
      <c r="B232" s="52" t="s">
        <v>82</v>
      </c>
      <c r="C232" s="222">
        <v>8.3265637692932576E-2</v>
      </c>
      <c r="D232" s="130">
        <v>0.9167343623070674</v>
      </c>
      <c r="E232" s="223">
        <v>1</v>
      </c>
      <c r="F232" s="222">
        <v>7.8604455653635982E-2</v>
      </c>
      <c r="G232" s="130">
        <v>0.92139554434636406</v>
      </c>
      <c r="H232" s="223">
        <v>1</v>
      </c>
      <c r="I232" s="222"/>
      <c r="J232" s="130"/>
      <c r="K232" s="223"/>
      <c r="L232" s="222"/>
      <c r="M232" s="130"/>
      <c r="N232" s="223"/>
      <c r="O232" s="222">
        <v>7.1428571428571425E-2</v>
      </c>
      <c r="P232" s="130">
        <v>0.9285714285714286</v>
      </c>
      <c r="Q232" s="223">
        <v>1</v>
      </c>
      <c r="R232" s="222"/>
      <c r="S232" s="130"/>
      <c r="T232" s="223"/>
      <c r="U232" s="222">
        <v>1</v>
      </c>
      <c r="V232" s="223">
        <v>1</v>
      </c>
      <c r="W232" s="222" t="e">
        <v>#DIV/0!</v>
      </c>
      <c r="X232" s="130" t="e">
        <v>#DIV/0!</v>
      </c>
      <c r="Y232" s="223" t="e">
        <v>#DIV/0!</v>
      </c>
    </row>
    <row r="233" spans="2:25" s="4" customFormat="1" ht="15" hidden="1" customHeight="1" outlineLevel="1" x14ac:dyDescent="0.25">
      <c r="B233" s="52" t="s">
        <v>83</v>
      </c>
      <c r="C233" s="222">
        <v>9.9660249150622882E-2</v>
      </c>
      <c r="D233" s="130">
        <v>0.90033975084937712</v>
      </c>
      <c r="E233" s="223">
        <v>1</v>
      </c>
      <c r="F233" s="222">
        <v>9.2128279883381931E-2</v>
      </c>
      <c r="G233" s="130">
        <v>0.9078717201166181</v>
      </c>
      <c r="H233" s="223">
        <v>1</v>
      </c>
      <c r="I233" s="222"/>
      <c r="J233" s="130"/>
      <c r="K233" s="223"/>
      <c r="L233" s="222"/>
      <c r="M233" s="130"/>
      <c r="N233" s="223"/>
      <c r="O233" s="222">
        <v>0.1951219512195122</v>
      </c>
      <c r="P233" s="130">
        <v>0.80487804878048785</v>
      </c>
      <c r="Q233" s="223">
        <v>1</v>
      </c>
      <c r="R233" s="222"/>
      <c r="S233" s="130"/>
      <c r="T233" s="223"/>
      <c r="U233" s="222">
        <v>1</v>
      </c>
      <c r="V233" s="223">
        <v>1</v>
      </c>
      <c r="W233" s="222">
        <v>1</v>
      </c>
      <c r="X233" s="130">
        <v>0</v>
      </c>
      <c r="Y233" s="223">
        <v>1</v>
      </c>
    </row>
    <row r="234" spans="2:25" s="4" customFormat="1" ht="15" hidden="1" customHeight="1" outlineLevel="1" x14ac:dyDescent="0.25">
      <c r="B234" s="52" t="s">
        <v>84</v>
      </c>
      <c r="C234" s="222">
        <v>0.10058708414872798</v>
      </c>
      <c r="D234" s="130">
        <v>0.89941291585127203</v>
      </c>
      <c r="E234" s="223">
        <v>1</v>
      </c>
      <c r="F234" s="222">
        <v>9.4003241491085895E-2</v>
      </c>
      <c r="G234" s="130">
        <v>0.90599675850891415</v>
      </c>
      <c r="H234" s="223">
        <v>1</v>
      </c>
      <c r="I234" s="222"/>
      <c r="J234" s="130"/>
      <c r="K234" s="223"/>
      <c r="L234" s="222"/>
      <c r="M234" s="130"/>
      <c r="N234" s="223"/>
      <c r="O234" s="222">
        <v>0.11428571428571428</v>
      </c>
      <c r="P234" s="130">
        <v>0.88571428571428568</v>
      </c>
      <c r="Q234" s="223">
        <v>1</v>
      </c>
      <c r="R234" s="222"/>
      <c r="S234" s="130"/>
      <c r="T234" s="223"/>
      <c r="U234" s="222">
        <v>1</v>
      </c>
      <c r="V234" s="223">
        <v>1</v>
      </c>
      <c r="W234" s="222">
        <v>1</v>
      </c>
      <c r="X234" s="130">
        <v>0</v>
      </c>
      <c r="Y234" s="223">
        <v>1</v>
      </c>
    </row>
    <row r="235" spans="2:25" s="4" customFormat="1" ht="15" hidden="1" customHeight="1" outlineLevel="1" x14ac:dyDescent="0.25">
      <c r="B235" s="52" t="s">
        <v>85</v>
      </c>
      <c r="C235" s="222">
        <v>9.5970307529162246E-2</v>
      </c>
      <c r="D235" s="130">
        <v>0.90402969247083775</v>
      </c>
      <c r="E235" s="223">
        <v>1</v>
      </c>
      <c r="F235" s="222">
        <v>9.1056910569105698E-2</v>
      </c>
      <c r="G235" s="130">
        <v>0.9089430894308943</v>
      </c>
      <c r="H235" s="223">
        <v>1</v>
      </c>
      <c r="I235" s="222"/>
      <c r="J235" s="130"/>
      <c r="K235" s="223"/>
      <c r="L235" s="222"/>
      <c r="M235" s="130"/>
      <c r="N235" s="223"/>
      <c r="O235" s="222">
        <v>0.15151515151515152</v>
      </c>
      <c r="P235" s="130">
        <v>0.84848484848484851</v>
      </c>
      <c r="Q235" s="223">
        <v>1</v>
      </c>
      <c r="R235" s="222"/>
      <c r="S235" s="130"/>
      <c r="T235" s="223"/>
      <c r="U235" s="222">
        <v>1</v>
      </c>
      <c r="V235" s="223">
        <v>1</v>
      </c>
      <c r="W235" s="222">
        <v>1</v>
      </c>
      <c r="X235" s="130">
        <v>0</v>
      </c>
      <c r="Y235" s="223">
        <v>1</v>
      </c>
    </row>
    <row r="236" spans="2:25" s="4" customFormat="1" ht="15" hidden="1" customHeight="1" outlineLevel="1" x14ac:dyDescent="0.25">
      <c r="B236" s="52" t="s">
        <v>86</v>
      </c>
      <c r="C236" s="222">
        <v>7.1216617210682495E-2</v>
      </c>
      <c r="D236" s="130">
        <v>0.92878338278931749</v>
      </c>
      <c r="E236" s="223">
        <v>1</v>
      </c>
      <c r="F236" s="222">
        <v>5.9327217125382262E-2</v>
      </c>
      <c r="G236" s="130">
        <v>0.94067278287461775</v>
      </c>
      <c r="H236" s="223">
        <v>1</v>
      </c>
      <c r="I236" s="222"/>
      <c r="J236" s="130"/>
      <c r="K236" s="223"/>
      <c r="L236" s="222"/>
      <c r="M236" s="130"/>
      <c r="N236" s="223"/>
      <c r="O236" s="222">
        <v>0.15625</v>
      </c>
      <c r="P236" s="130">
        <v>0.84375</v>
      </c>
      <c r="Q236" s="223">
        <v>1</v>
      </c>
      <c r="R236" s="222"/>
      <c r="S236" s="130"/>
      <c r="T236" s="223"/>
      <c r="U236" s="222">
        <v>1</v>
      </c>
      <c r="V236" s="223">
        <v>1</v>
      </c>
      <c r="W236" s="222" t="e">
        <v>#DIV/0!</v>
      </c>
      <c r="X236" s="130" t="e">
        <v>#DIV/0!</v>
      </c>
      <c r="Y236" s="223" t="e">
        <v>#DIV/0!</v>
      </c>
    </row>
    <row r="237" spans="2:25" s="4" customFormat="1" ht="15" hidden="1" customHeight="1" outlineLevel="1" x14ac:dyDescent="0.25">
      <c r="B237" s="52" t="s">
        <v>87</v>
      </c>
      <c r="C237" s="222">
        <v>0.16861903976241543</v>
      </c>
      <c r="D237" s="130">
        <v>0.83138096023758457</v>
      </c>
      <c r="E237" s="223">
        <v>1</v>
      </c>
      <c r="F237" s="222">
        <v>0.19572301425661914</v>
      </c>
      <c r="G237" s="130">
        <v>0.8042769857433808</v>
      </c>
      <c r="H237" s="223">
        <v>1</v>
      </c>
      <c r="I237" s="222"/>
      <c r="J237" s="130"/>
      <c r="K237" s="223"/>
      <c r="L237" s="222"/>
      <c r="M237" s="130"/>
      <c r="N237" s="223"/>
      <c r="O237" s="222">
        <v>4.3859649122807015E-2</v>
      </c>
      <c r="P237" s="130">
        <v>0.95614035087719296</v>
      </c>
      <c r="Q237" s="223">
        <v>1</v>
      </c>
      <c r="R237" s="222"/>
      <c r="S237" s="130"/>
      <c r="T237" s="223"/>
      <c r="U237" s="222">
        <v>1</v>
      </c>
      <c r="V237" s="223">
        <v>1</v>
      </c>
      <c r="W237" s="222">
        <v>1</v>
      </c>
      <c r="X237" s="130">
        <v>0</v>
      </c>
      <c r="Y237" s="223">
        <v>1</v>
      </c>
    </row>
    <row r="238" spans="2:25" s="4" customFormat="1" ht="15" hidden="1" customHeight="1" outlineLevel="1" x14ac:dyDescent="0.25">
      <c r="B238" s="52" t="s">
        <v>88</v>
      </c>
      <c r="C238" s="222">
        <v>0.17542372881355933</v>
      </c>
      <c r="D238" s="130">
        <v>0.82457627118644072</v>
      </c>
      <c r="E238" s="223">
        <v>1</v>
      </c>
      <c r="F238" s="222">
        <v>0.19619604974396487</v>
      </c>
      <c r="G238" s="130">
        <v>0.80380395025603513</v>
      </c>
      <c r="H238" s="223">
        <v>1</v>
      </c>
      <c r="I238" s="222"/>
      <c r="J238" s="130"/>
      <c r="K238" s="223"/>
      <c r="L238" s="222"/>
      <c r="M238" s="130"/>
      <c r="N238" s="223"/>
      <c r="O238" s="222">
        <v>5.8613295210864905E-2</v>
      </c>
      <c r="P238" s="130">
        <v>0.94138670478913511</v>
      </c>
      <c r="Q238" s="223">
        <v>1</v>
      </c>
      <c r="R238" s="222"/>
      <c r="S238" s="130"/>
      <c r="T238" s="223"/>
      <c r="U238" s="222">
        <v>1</v>
      </c>
      <c r="V238" s="223">
        <v>1</v>
      </c>
      <c r="W238" s="222">
        <v>1</v>
      </c>
      <c r="X238" s="130">
        <v>0</v>
      </c>
      <c r="Y238" s="223">
        <v>1</v>
      </c>
    </row>
    <row r="239" spans="2:25" s="4" customFormat="1" ht="15" hidden="1" customHeight="1" outlineLevel="1" x14ac:dyDescent="0.25">
      <c r="B239" s="52" t="s">
        <v>89</v>
      </c>
      <c r="C239" s="222">
        <v>8.205901356881326E-2</v>
      </c>
      <c r="D239" s="130">
        <v>0.91794098643118671</v>
      </c>
      <c r="E239" s="223">
        <v>1</v>
      </c>
      <c r="F239" s="222">
        <v>9.2403958090803262E-2</v>
      </c>
      <c r="G239" s="130">
        <v>0.90759604190919674</v>
      </c>
      <c r="H239" s="223">
        <v>1</v>
      </c>
      <c r="I239" s="222"/>
      <c r="J239" s="130"/>
      <c r="K239" s="223"/>
      <c r="L239" s="222"/>
      <c r="M239" s="130"/>
      <c r="N239" s="223"/>
      <c r="O239" s="222">
        <v>4.7083333333333331E-2</v>
      </c>
      <c r="P239" s="130">
        <v>0.95291666666666663</v>
      </c>
      <c r="Q239" s="223">
        <v>1</v>
      </c>
      <c r="R239" s="222"/>
      <c r="S239" s="130"/>
      <c r="T239" s="223"/>
      <c r="U239" s="222">
        <v>1</v>
      </c>
      <c r="V239" s="223">
        <v>1</v>
      </c>
      <c r="W239" s="222">
        <v>1</v>
      </c>
      <c r="X239" s="130">
        <v>0</v>
      </c>
      <c r="Y239" s="223">
        <v>1</v>
      </c>
    </row>
    <row r="240" spans="2:25" s="4" customFormat="1" ht="15.75" collapsed="1" x14ac:dyDescent="0.25">
      <c r="B240" s="64">
        <v>2001</v>
      </c>
      <c r="C240" s="224">
        <v>0.15311011710890116</v>
      </c>
      <c r="D240" s="87">
        <v>0.8468898828910989</v>
      </c>
      <c r="E240" s="225">
        <v>1</v>
      </c>
      <c r="F240" s="224">
        <v>0.16371459304410182</v>
      </c>
      <c r="G240" s="87">
        <v>0.83628540695589815</v>
      </c>
      <c r="H240" s="225">
        <v>1</v>
      </c>
      <c r="I240" s="224"/>
      <c r="J240" s="87"/>
      <c r="K240" s="225"/>
      <c r="L240" s="224"/>
      <c r="M240" s="87"/>
      <c r="N240" s="225"/>
      <c r="O240" s="224">
        <v>9.5957284515636912E-2</v>
      </c>
      <c r="P240" s="87">
        <v>0.9040427154843631</v>
      </c>
      <c r="Q240" s="225">
        <v>1</v>
      </c>
      <c r="R240" s="224"/>
      <c r="S240" s="87"/>
      <c r="T240" s="225"/>
      <c r="U240" s="224">
        <v>1</v>
      </c>
      <c r="V240" s="225">
        <v>1</v>
      </c>
      <c r="W240" s="224">
        <v>0.88888888888888884</v>
      </c>
      <c r="X240" s="87">
        <v>0.1111111111111111</v>
      </c>
      <c r="Y240" s="225">
        <v>1</v>
      </c>
    </row>
    <row r="241" spans="2:25" s="4" customFormat="1" ht="15" hidden="1" customHeight="1" outlineLevel="1" x14ac:dyDescent="0.25">
      <c r="B241" s="52" t="s">
        <v>78</v>
      </c>
      <c r="C241" s="222">
        <v>0.18953154875717018</v>
      </c>
      <c r="D241" s="130">
        <v>0.81046845124282985</v>
      </c>
      <c r="E241" s="223">
        <v>1</v>
      </c>
      <c r="F241" s="222">
        <v>0.21216112391614531</v>
      </c>
      <c r="G241" s="130">
        <v>0.78783887608385472</v>
      </c>
      <c r="H241" s="223">
        <v>1</v>
      </c>
      <c r="I241" s="222"/>
      <c r="J241" s="130"/>
      <c r="K241" s="223"/>
      <c r="L241" s="222"/>
      <c r="M241" s="130"/>
      <c r="N241" s="223"/>
      <c r="O241" s="222">
        <v>0.12118544600938967</v>
      </c>
      <c r="P241" s="130">
        <v>0.87881455399061037</v>
      </c>
      <c r="Q241" s="223">
        <v>1</v>
      </c>
      <c r="R241" s="222"/>
      <c r="S241" s="130"/>
      <c r="T241" s="223"/>
      <c r="U241" s="222">
        <v>1</v>
      </c>
      <c r="V241" s="223">
        <v>1</v>
      </c>
      <c r="W241" s="222">
        <v>1</v>
      </c>
      <c r="X241" s="130">
        <v>0</v>
      </c>
      <c r="Y241" s="223">
        <v>1</v>
      </c>
    </row>
    <row r="242" spans="2:25" s="4" customFormat="1" ht="15" hidden="1" customHeight="1" outlineLevel="1" x14ac:dyDescent="0.25">
      <c r="B242" s="52" t="s">
        <v>79</v>
      </c>
      <c r="C242" s="222">
        <v>0.22500731493221496</v>
      </c>
      <c r="D242" s="130">
        <v>0.77499268506778507</v>
      </c>
      <c r="E242" s="223">
        <v>1</v>
      </c>
      <c r="F242" s="222">
        <v>0.26092200482444383</v>
      </c>
      <c r="G242" s="130">
        <v>0.73907799517555617</v>
      </c>
      <c r="H242" s="223">
        <v>1</v>
      </c>
      <c r="I242" s="222"/>
      <c r="J242" s="130"/>
      <c r="K242" s="223"/>
      <c r="L242" s="222"/>
      <c r="M242" s="130"/>
      <c r="N242" s="223"/>
      <c r="O242" s="222">
        <v>0.12206572769953052</v>
      </c>
      <c r="P242" s="130">
        <v>0.8779342723004695</v>
      </c>
      <c r="Q242" s="223">
        <v>1</v>
      </c>
      <c r="R242" s="222"/>
      <c r="S242" s="130"/>
      <c r="T242" s="223"/>
      <c r="U242" s="222">
        <v>1</v>
      </c>
      <c r="V242" s="223">
        <v>1</v>
      </c>
      <c r="W242" s="222">
        <v>1</v>
      </c>
      <c r="X242" s="130">
        <v>0</v>
      </c>
      <c r="Y242" s="223">
        <v>1</v>
      </c>
    </row>
    <row r="243" spans="2:25" s="4" customFormat="1" ht="15" hidden="1" customHeight="1" outlineLevel="1" x14ac:dyDescent="0.25">
      <c r="B243" s="52" t="s">
        <v>80</v>
      </c>
      <c r="C243" s="222">
        <v>0.26326129666011788</v>
      </c>
      <c r="D243" s="130">
        <v>0.73673870333988212</v>
      </c>
      <c r="E243" s="223">
        <v>1</v>
      </c>
      <c r="F243" s="222">
        <v>0.31183932346723042</v>
      </c>
      <c r="G243" s="130">
        <v>0.68816067653276958</v>
      </c>
      <c r="H243" s="223">
        <v>1</v>
      </c>
      <c r="I243" s="222"/>
      <c r="J243" s="130"/>
      <c r="K243" s="223"/>
      <c r="L243" s="222"/>
      <c r="M243" s="130"/>
      <c r="N243" s="223"/>
      <c r="O243" s="222">
        <v>0.14692101740294511</v>
      </c>
      <c r="P243" s="130">
        <v>0.85307898259705484</v>
      </c>
      <c r="Q243" s="223">
        <v>1</v>
      </c>
      <c r="R243" s="222"/>
      <c r="S243" s="130"/>
      <c r="T243" s="223"/>
      <c r="U243" s="222">
        <v>1</v>
      </c>
      <c r="V243" s="223">
        <v>1</v>
      </c>
      <c r="W243" s="222">
        <v>0.29629629629629628</v>
      </c>
      <c r="X243" s="130">
        <v>0.70370370370370372</v>
      </c>
      <c r="Y243" s="223">
        <v>1</v>
      </c>
    </row>
    <row r="244" spans="2:25" s="4" customFormat="1" ht="15" hidden="1" customHeight="1" outlineLevel="1" x14ac:dyDescent="0.25">
      <c r="B244" s="52" t="s">
        <v>81</v>
      </c>
      <c r="C244" s="222">
        <v>0.23546462063086104</v>
      </c>
      <c r="D244" s="130">
        <v>0.76453537936913896</v>
      </c>
      <c r="E244" s="223">
        <v>1</v>
      </c>
      <c r="F244" s="222">
        <v>0.265639374425023</v>
      </c>
      <c r="G244" s="130">
        <v>0.73436062557497706</v>
      </c>
      <c r="H244" s="223">
        <v>1</v>
      </c>
      <c r="I244" s="222"/>
      <c r="J244" s="130"/>
      <c r="K244" s="223"/>
      <c r="L244" s="222"/>
      <c r="M244" s="130"/>
      <c r="N244" s="223"/>
      <c r="O244" s="222">
        <v>0.12829169480081026</v>
      </c>
      <c r="P244" s="130">
        <v>0.87170830519918974</v>
      </c>
      <c r="Q244" s="223">
        <v>1</v>
      </c>
      <c r="R244" s="222"/>
      <c r="S244" s="130"/>
      <c r="T244" s="223"/>
      <c r="U244" s="222">
        <v>1</v>
      </c>
      <c r="V244" s="223">
        <v>1</v>
      </c>
      <c r="W244" s="222">
        <v>1</v>
      </c>
      <c r="X244" s="130">
        <v>0</v>
      </c>
      <c r="Y244" s="223">
        <v>1</v>
      </c>
    </row>
    <row r="245" spans="2:25" s="4" customFormat="1" ht="15" hidden="1" customHeight="1" outlineLevel="1" x14ac:dyDescent="0.25">
      <c r="B245" s="52" t="s">
        <v>82</v>
      </c>
      <c r="C245" s="222">
        <v>2.5781249999999999E-2</v>
      </c>
      <c r="D245" s="130">
        <v>0.97421875000000002</v>
      </c>
      <c r="E245" s="223">
        <v>1</v>
      </c>
      <c r="F245" s="222">
        <v>2.073828287017835E-2</v>
      </c>
      <c r="G245" s="130">
        <v>0.97926171712982168</v>
      </c>
      <c r="H245" s="223">
        <v>1</v>
      </c>
      <c r="I245" s="222"/>
      <c r="J245" s="130"/>
      <c r="K245" s="223"/>
      <c r="L245" s="222"/>
      <c r="M245" s="130"/>
      <c r="N245" s="223"/>
      <c r="O245" s="222">
        <v>6.9930069930069935E-2</v>
      </c>
      <c r="P245" s="130">
        <v>0.93006993006993011</v>
      </c>
      <c r="Q245" s="223">
        <v>1</v>
      </c>
      <c r="R245" s="222"/>
      <c r="S245" s="130"/>
      <c r="T245" s="223"/>
      <c r="U245" s="222">
        <v>1</v>
      </c>
      <c r="V245" s="223">
        <v>1</v>
      </c>
      <c r="W245" s="222" t="e">
        <v>#DIV/0!</v>
      </c>
      <c r="X245" s="130" t="e">
        <v>#DIV/0!</v>
      </c>
      <c r="Y245" s="223" t="e">
        <v>#DIV/0!</v>
      </c>
    </row>
    <row r="246" spans="2:25" s="4" customFormat="1" ht="15" hidden="1" customHeight="1" outlineLevel="1" x14ac:dyDescent="0.25">
      <c r="B246" s="52" t="s">
        <v>83</v>
      </c>
      <c r="C246" s="222">
        <v>3.0511811023622049E-2</v>
      </c>
      <c r="D246" s="130">
        <v>0.96948818897637801</v>
      </c>
      <c r="E246" s="223">
        <v>1</v>
      </c>
      <c r="F246" s="222">
        <v>2.1608040201005024E-2</v>
      </c>
      <c r="G246" s="130">
        <v>0.97839195979899496</v>
      </c>
      <c r="H246" s="223">
        <v>1</v>
      </c>
      <c r="I246" s="222"/>
      <c r="J246" s="130"/>
      <c r="K246" s="223"/>
      <c r="L246" s="222"/>
      <c r="M246" s="130"/>
      <c r="N246" s="223"/>
      <c r="O246" s="222">
        <v>0.08</v>
      </c>
      <c r="P246" s="130">
        <v>0.92</v>
      </c>
      <c r="Q246" s="223">
        <v>1</v>
      </c>
      <c r="R246" s="222"/>
      <c r="S246" s="130"/>
      <c r="T246" s="223"/>
      <c r="U246" s="222">
        <v>1</v>
      </c>
      <c r="V246" s="223">
        <v>1</v>
      </c>
      <c r="W246" s="222">
        <v>1</v>
      </c>
      <c r="X246" s="130">
        <v>0</v>
      </c>
      <c r="Y246" s="223">
        <v>1</v>
      </c>
    </row>
    <row r="247" spans="2:25" s="4" customFormat="1" ht="15" hidden="1" customHeight="1" outlineLevel="1" x14ac:dyDescent="0.25">
      <c r="B247" s="52" t="s">
        <v>84</v>
      </c>
      <c r="C247" s="222">
        <v>8.8427947598253273E-2</v>
      </c>
      <c r="D247" s="130">
        <v>0.91157205240174677</v>
      </c>
      <c r="E247" s="223">
        <v>1</v>
      </c>
      <c r="F247" s="222">
        <v>8.2774049217002238E-2</v>
      </c>
      <c r="G247" s="130">
        <v>0.91722595078299773</v>
      </c>
      <c r="H247" s="223">
        <v>1</v>
      </c>
      <c r="I247" s="222"/>
      <c r="J247" s="130"/>
      <c r="K247" s="223"/>
      <c r="L247" s="222"/>
      <c r="M247" s="130"/>
      <c r="N247" s="223"/>
      <c r="O247" s="222">
        <v>6.25E-2</v>
      </c>
      <c r="P247" s="130">
        <v>0.9375</v>
      </c>
      <c r="Q247" s="223">
        <v>1</v>
      </c>
      <c r="R247" s="222"/>
      <c r="S247" s="130"/>
      <c r="T247" s="223"/>
      <c r="U247" s="222">
        <v>1</v>
      </c>
      <c r="V247" s="223">
        <v>1</v>
      </c>
      <c r="W247" s="222">
        <v>1</v>
      </c>
      <c r="X247" s="130">
        <v>0</v>
      </c>
      <c r="Y247" s="223">
        <v>1</v>
      </c>
    </row>
    <row r="248" spans="2:25" s="4" customFormat="1" ht="15" hidden="1" customHeight="1" outlineLevel="1" x14ac:dyDescent="0.25">
      <c r="B248" s="52" t="s">
        <v>85</v>
      </c>
      <c r="C248" s="222">
        <v>9.269662921348315E-2</v>
      </c>
      <c r="D248" s="130">
        <v>0.90730337078651691</v>
      </c>
      <c r="E248" s="223">
        <v>1</v>
      </c>
      <c r="F248" s="222">
        <v>9.18284789644013E-2</v>
      </c>
      <c r="G248" s="130">
        <v>0.90817152103559873</v>
      </c>
      <c r="H248" s="223">
        <v>1</v>
      </c>
      <c r="I248" s="222"/>
      <c r="J248" s="130"/>
      <c r="K248" s="223"/>
      <c r="L248" s="222"/>
      <c r="M248" s="130"/>
      <c r="N248" s="223"/>
      <c r="O248" s="222">
        <v>0.2</v>
      </c>
      <c r="P248" s="130">
        <v>0.8</v>
      </c>
      <c r="Q248" s="223">
        <v>1</v>
      </c>
      <c r="R248" s="222"/>
      <c r="S248" s="130"/>
      <c r="T248" s="223"/>
      <c r="U248" s="222">
        <v>1</v>
      </c>
      <c r="V248" s="223">
        <v>1</v>
      </c>
      <c r="W248" s="222">
        <v>0</v>
      </c>
      <c r="X248" s="130">
        <v>1</v>
      </c>
      <c r="Y248" s="223">
        <v>1</v>
      </c>
    </row>
    <row r="249" spans="2:25" s="4" customFormat="1" ht="15" hidden="1" customHeight="1" outlineLevel="1" x14ac:dyDescent="0.25">
      <c r="B249" s="52" t="s">
        <v>86</v>
      </c>
      <c r="C249" s="222">
        <v>9.2473118279569888E-2</v>
      </c>
      <c r="D249" s="130">
        <v>0.90752688172043006</v>
      </c>
      <c r="E249" s="223">
        <v>1</v>
      </c>
      <c r="F249" s="222">
        <v>8.3835616438356159E-2</v>
      </c>
      <c r="G249" s="130">
        <v>0.91616438356164387</v>
      </c>
      <c r="H249" s="223">
        <v>1</v>
      </c>
      <c r="I249" s="222"/>
      <c r="J249" s="130"/>
      <c r="K249" s="223"/>
      <c r="L249" s="222"/>
      <c r="M249" s="130"/>
      <c r="N249" s="223"/>
      <c r="O249" s="222">
        <v>0.42857142857142855</v>
      </c>
      <c r="P249" s="130">
        <v>0.5714285714285714</v>
      </c>
      <c r="Q249" s="223">
        <v>1</v>
      </c>
      <c r="R249" s="222"/>
      <c r="S249" s="130"/>
      <c r="T249" s="223"/>
      <c r="U249" s="222">
        <v>1</v>
      </c>
      <c r="V249" s="223">
        <v>1</v>
      </c>
      <c r="W249" s="222">
        <v>0.55555555555555558</v>
      </c>
      <c r="X249" s="130">
        <v>0.44444444444444442</v>
      </c>
      <c r="Y249" s="223">
        <v>1</v>
      </c>
    </row>
    <row r="250" spans="2:25" s="4" customFormat="1" ht="15" hidden="1" customHeight="1" outlineLevel="1" x14ac:dyDescent="0.25">
      <c r="B250" s="52" t="s">
        <v>87</v>
      </c>
      <c r="C250" s="222">
        <v>0.27132945809113068</v>
      </c>
      <c r="D250" s="130">
        <v>0.72867054190886926</v>
      </c>
      <c r="E250" s="223">
        <v>1</v>
      </c>
      <c r="F250" s="222">
        <v>0.3284015852047556</v>
      </c>
      <c r="G250" s="130">
        <v>0.6715984147952444</v>
      </c>
      <c r="H250" s="223">
        <v>1</v>
      </c>
      <c r="I250" s="222"/>
      <c r="J250" s="130"/>
      <c r="K250" s="223"/>
      <c r="L250" s="222"/>
      <c r="M250" s="130"/>
      <c r="N250" s="223"/>
      <c r="O250" s="222">
        <v>0.12385919165580182</v>
      </c>
      <c r="P250" s="130">
        <v>0.87614080834419816</v>
      </c>
      <c r="Q250" s="223">
        <v>1</v>
      </c>
      <c r="R250" s="222"/>
      <c r="S250" s="130"/>
      <c r="T250" s="223"/>
      <c r="U250" s="222">
        <v>1</v>
      </c>
      <c r="V250" s="223">
        <v>1</v>
      </c>
      <c r="W250" s="222">
        <v>1</v>
      </c>
      <c r="X250" s="130">
        <v>0</v>
      </c>
      <c r="Y250" s="223">
        <v>1</v>
      </c>
    </row>
    <row r="251" spans="2:25" s="4" customFormat="1" ht="15" hidden="1" customHeight="1" outlineLevel="1" x14ac:dyDescent="0.25">
      <c r="B251" s="52" t="s">
        <v>88</v>
      </c>
      <c r="C251" s="222">
        <v>0.19063434075058119</v>
      </c>
      <c r="D251" s="130">
        <v>0.80936565924941883</v>
      </c>
      <c r="E251" s="223">
        <v>1</v>
      </c>
      <c r="F251" s="222">
        <v>0.21877716603882932</v>
      </c>
      <c r="G251" s="130">
        <v>0.78122283396117065</v>
      </c>
      <c r="H251" s="223">
        <v>1</v>
      </c>
      <c r="I251" s="222"/>
      <c r="J251" s="130"/>
      <c r="K251" s="223"/>
      <c r="L251" s="222"/>
      <c r="M251" s="130"/>
      <c r="N251" s="223"/>
      <c r="O251" s="222">
        <v>9.0090090090090086E-2</v>
      </c>
      <c r="P251" s="130">
        <v>0.90990990990990994</v>
      </c>
      <c r="Q251" s="223">
        <v>1</v>
      </c>
      <c r="R251" s="222"/>
      <c r="S251" s="130"/>
      <c r="T251" s="223"/>
      <c r="U251" s="222">
        <v>1</v>
      </c>
      <c r="V251" s="223">
        <v>1</v>
      </c>
      <c r="W251" s="222">
        <v>1</v>
      </c>
      <c r="X251" s="130">
        <v>0</v>
      </c>
      <c r="Y251" s="223">
        <v>1</v>
      </c>
    </row>
    <row r="252" spans="2:25" s="4" customFormat="1" ht="15" hidden="1" customHeight="1" outlineLevel="1" x14ac:dyDescent="0.25">
      <c r="B252" s="52" t="s">
        <v>89</v>
      </c>
      <c r="C252" s="222">
        <v>0.15813778154745076</v>
      </c>
      <c r="D252" s="130">
        <v>0.84186221845254927</v>
      </c>
      <c r="E252" s="223">
        <v>1</v>
      </c>
      <c r="F252" s="222">
        <v>0.18311266550087435</v>
      </c>
      <c r="G252" s="130">
        <v>0.81688733449912565</v>
      </c>
      <c r="H252" s="223">
        <v>1</v>
      </c>
      <c r="I252" s="222"/>
      <c r="J252" s="130"/>
      <c r="K252" s="223"/>
      <c r="L252" s="222"/>
      <c r="M252" s="130"/>
      <c r="N252" s="223"/>
      <c r="O252" s="222">
        <v>7.2120977122915861E-2</v>
      </c>
      <c r="P252" s="130">
        <v>0.92787902287708413</v>
      </c>
      <c r="Q252" s="223">
        <v>1</v>
      </c>
      <c r="R252" s="222"/>
      <c r="S252" s="130"/>
      <c r="T252" s="223"/>
      <c r="U252" s="222">
        <v>1</v>
      </c>
      <c r="V252" s="223">
        <v>1</v>
      </c>
      <c r="W252" s="222">
        <v>1</v>
      </c>
      <c r="X252" s="130">
        <v>0</v>
      </c>
      <c r="Y252" s="223">
        <v>1</v>
      </c>
    </row>
    <row r="253" spans="2:25" s="4" customFormat="1" ht="15.75" collapsed="1" x14ac:dyDescent="0.25">
      <c r="B253" s="64">
        <v>2000</v>
      </c>
      <c r="C253" s="224">
        <v>0.19101411720247252</v>
      </c>
      <c r="D253" s="87">
        <v>0.80898588279752748</v>
      </c>
      <c r="E253" s="225">
        <v>1</v>
      </c>
      <c r="F253" s="224">
        <v>0.21050033496703219</v>
      </c>
      <c r="G253" s="87">
        <v>0.78949966503296776</v>
      </c>
      <c r="H253" s="225">
        <v>1</v>
      </c>
      <c r="I253" s="224"/>
      <c r="J253" s="87"/>
      <c r="K253" s="225"/>
      <c r="L253" s="224"/>
      <c r="M253" s="87"/>
      <c r="N253" s="225"/>
      <c r="O253" s="224">
        <v>0.11526989882449266</v>
      </c>
      <c r="P253" s="87">
        <v>0.88473010117550732</v>
      </c>
      <c r="Q253" s="225">
        <v>1</v>
      </c>
      <c r="R253" s="224"/>
      <c r="S253" s="87"/>
      <c r="T253" s="225"/>
      <c r="U253" s="224">
        <v>1</v>
      </c>
      <c r="V253" s="225">
        <v>1</v>
      </c>
      <c r="W253" s="224">
        <v>0.68367346938775508</v>
      </c>
      <c r="X253" s="87">
        <v>0.31632653061224492</v>
      </c>
      <c r="Y253" s="225">
        <v>1</v>
      </c>
    </row>
    <row r="254" spans="2:25" s="4" customFormat="1" ht="15" hidden="1" customHeight="1" outlineLevel="1" x14ac:dyDescent="0.25">
      <c r="B254" s="52" t="s">
        <v>78</v>
      </c>
      <c r="C254" s="222">
        <v>0.20134081469066531</v>
      </c>
      <c r="D254" s="130">
        <v>0.79865918530933466</v>
      </c>
      <c r="E254" s="223">
        <v>1</v>
      </c>
      <c r="F254" s="222">
        <v>0.21160409556313994</v>
      </c>
      <c r="G254" s="130">
        <v>0.78839590443686003</v>
      </c>
      <c r="H254" s="223">
        <v>1</v>
      </c>
      <c r="I254" s="222"/>
      <c r="J254" s="130"/>
      <c r="K254" s="223"/>
      <c r="L254" s="222"/>
      <c r="M254" s="130"/>
      <c r="N254" s="223"/>
      <c r="O254" s="222">
        <v>0.17323177366702938</v>
      </c>
      <c r="P254" s="130">
        <v>0.82676822633297065</v>
      </c>
      <c r="Q254" s="223">
        <v>1</v>
      </c>
      <c r="R254" s="222"/>
      <c r="S254" s="130"/>
      <c r="T254" s="223"/>
      <c r="U254" s="222">
        <v>1</v>
      </c>
      <c r="V254" s="223">
        <v>1</v>
      </c>
      <c r="W254" s="222">
        <v>1</v>
      </c>
      <c r="X254" s="130">
        <v>0</v>
      </c>
      <c r="Y254" s="223">
        <v>1</v>
      </c>
    </row>
    <row r="255" spans="2:25" s="4" customFormat="1" ht="15" hidden="1" customHeight="1" outlineLevel="1" x14ac:dyDescent="0.25">
      <c r="B255" s="52" t="s">
        <v>79</v>
      </c>
      <c r="C255" s="222">
        <v>0.22958827634333567</v>
      </c>
      <c r="D255" s="130">
        <v>0.77041172365666433</v>
      </c>
      <c r="E255" s="223">
        <v>1</v>
      </c>
      <c r="F255" s="222">
        <v>0.23784810126582279</v>
      </c>
      <c r="G255" s="130">
        <v>0.76215189873417721</v>
      </c>
      <c r="H255" s="223">
        <v>1</v>
      </c>
      <c r="I255" s="222"/>
      <c r="J255" s="130"/>
      <c r="K255" s="223"/>
      <c r="L255" s="222"/>
      <c r="M255" s="130"/>
      <c r="N255" s="223"/>
      <c r="O255" s="222">
        <v>0.20647543311559216</v>
      </c>
      <c r="P255" s="130">
        <v>0.79352456688440787</v>
      </c>
      <c r="Q255" s="223">
        <v>1</v>
      </c>
      <c r="R255" s="222"/>
      <c r="S255" s="130"/>
      <c r="T255" s="223"/>
      <c r="U255" s="222">
        <v>1</v>
      </c>
      <c r="V255" s="223">
        <v>1</v>
      </c>
      <c r="W255" s="222">
        <v>0.15</v>
      </c>
      <c r="X255" s="130">
        <v>0.85</v>
      </c>
      <c r="Y255" s="223">
        <v>1</v>
      </c>
    </row>
    <row r="256" spans="2:25" s="4" customFormat="1" ht="15" hidden="1" customHeight="1" outlineLevel="1" x14ac:dyDescent="0.25">
      <c r="B256" s="52" t="s">
        <v>80</v>
      </c>
      <c r="C256" s="222">
        <v>0.19875415282392025</v>
      </c>
      <c r="D256" s="130">
        <v>0.80124584717607972</v>
      </c>
      <c r="E256" s="223">
        <v>1</v>
      </c>
      <c r="F256" s="222">
        <v>0.22218221101908533</v>
      </c>
      <c r="G256" s="130">
        <v>0.77781778898091469</v>
      </c>
      <c r="H256" s="223">
        <v>1</v>
      </c>
      <c r="I256" s="222"/>
      <c r="J256" s="130"/>
      <c r="K256" s="223"/>
      <c r="L256" s="222"/>
      <c r="M256" s="130"/>
      <c r="N256" s="223"/>
      <c r="O256" s="222">
        <v>0.14289580514208389</v>
      </c>
      <c r="P256" s="130">
        <v>0.85710419485791611</v>
      </c>
      <c r="Q256" s="223">
        <v>1</v>
      </c>
      <c r="R256" s="222"/>
      <c r="S256" s="130"/>
      <c r="T256" s="223"/>
      <c r="U256" s="222">
        <v>1</v>
      </c>
      <c r="V256" s="223">
        <v>1</v>
      </c>
      <c r="W256" s="222">
        <v>1</v>
      </c>
      <c r="X256" s="130">
        <v>0</v>
      </c>
      <c r="Y256" s="223">
        <v>1</v>
      </c>
    </row>
    <row r="257" spans="2:25" s="4" customFormat="1" ht="15" hidden="1" customHeight="1" outlineLevel="1" x14ac:dyDescent="0.25">
      <c r="B257" s="52" t="s">
        <v>81</v>
      </c>
      <c r="C257" s="222">
        <v>0.12124689233122968</v>
      </c>
      <c r="D257" s="130">
        <v>0.87875310766877035</v>
      </c>
      <c r="E257" s="223">
        <v>1</v>
      </c>
      <c r="F257" s="222">
        <v>0.12341772151898735</v>
      </c>
      <c r="G257" s="130">
        <v>0.87658227848101267</v>
      </c>
      <c r="H257" s="223">
        <v>1</v>
      </c>
      <c r="I257" s="222"/>
      <c r="J257" s="130"/>
      <c r="K257" s="223"/>
      <c r="L257" s="222"/>
      <c r="M257" s="130"/>
      <c r="N257" s="223"/>
      <c r="O257" s="222">
        <v>9.8113207547169817E-2</v>
      </c>
      <c r="P257" s="130">
        <v>0.90188679245283021</v>
      </c>
      <c r="Q257" s="223">
        <v>1</v>
      </c>
      <c r="R257" s="222"/>
      <c r="S257" s="130"/>
      <c r="T257" s="223"/>
      <c r="U257" s="222">
        <v>1</v>
      </c>
      <c r="V257" s="223">
        <v>1</v>
      </c>
      <c r="W257" s="222" t="e">
        <v>#DIV/0!</v>
      </c>
      <c r="X257" s="130" t="e">
        <v>#DIV/0!</v>
      </c>
      <c r="Y257" s="223" t="e">
        <v>#DIV/0!</v>
      </c>
    </row>
    <row r="258" spans="2:25" s="4" customFormat="1" ht="15" hidden="1" customHeight="1" outlineLevel="1" x14ac:dyDescent="0.25">
      <c r="B258" s="52" t="s">
        <v>82</v>
      </c>
      <c r="C258" s="222">
        <v>4.0354330708661415E-2</v>
      </c>
      <c r="D258" s="130">
        <v>0.95964566929133854</v>
      </c>
      <c r="E258" s="223">
        <v>1</v>
      </c>
      <c r="F258" s="222">
        <v>3.195207189216176E-2</v>
      </c>
      <c r="G258" s="130">
        <v>0.96804792810783824</v>
      </c>
      <c r="H258" s="223">
        <v>1</v>
      </c>
      <c r="I258" s="222"/>
      <c r="J258" s="130"/>
      <c r="K258" s="223"/>
      <c r="L258" s="222"/>
      <c r="M258" s="130"/>
      <c r="N258" s="223"/>
      <c r="O258" s="222">
        <v>0.21428571428571427</v>
      </c>
      <c r="P258" s="130">
        <v>0.7857142857142857</v>
      </c>
      <c r="Q258" s="223">
        <v>1</v>
      </c>
      <c r="R258" s="222"/>
      <c r="S258" s="130"/>
      <c r="T258" s="223"/>
      <c r="U258" s="222">
        <v>1</v>
      </c>
      <c r="V258" s="223">
        <v>1</v>
      </c>
      <c r="W258" s="222">
        <v>1</v>
      </c>
      <c r="X258" s="130">
        <v>0</v>
      </c>
      <c r="Y258" s="223">
        <v>1</v>
      </c>
    </row>
    <row r="259" spans="2:25" s="4" customFormat="1" ht="15" hidden="1" customHeight="1" outlineLevel="1" x14ac:dyDescent="0.25">
      <c r="B259" s="52" t="s">
        <v>83</v>
      </c>
      <c r="C259" s="222">
        <v>3.1739961759082218E-2</v>
      </c>
      <c r="D259" s="130">
        <v>0.96826003824091778</v>
      </c>
      <c r="E259" s="223">
        <v>1</v>
      </c>
      <c r="F259" s="222">
        <v>2.4786986831913247E-2</v>
      </c>
      <c r="G259" s="130">
        <v>0.97521301316808673</v>
      </c>
      <c r="H259" s="223">
        <v>1</v>
      </c>
      <c r="I259" s="222"/>
      <c r="J259" s="130"/>
      <c r="K259" s="223"/>
      <c r="L259" s="222"/>
      <c r="M259" s="130"/>
      <c r="N259" s="223"/>
      <c r="O259" s="222">
        <v>0.45454545454545453</v>
      </c>
      <c r="P259" s="130">
        <v>0.54545454545454541</v>
      </c>
      <c r="Q259" s="223">
        <v>1</v>
      </c>
      <c r="R259" s="222"/>
      <c r="S259" s="130"/>
      <c r="T259" s="223"/>
      <c r="U259" s="222">
        <v>1</v>
      </c>
      <c r="V259" s="223">
        <v>1</v>
      </c>
      <c r="W259" s="222">
        <v>0.33333333333333331</v>
      </c>
      <c r="X259" s="130">
        <v>0.66666666666666663</v>
      </c>
      <c r="Y259" s="223">
        <v>1</v>
      </c>
    </row>
    <row r="260" spans="2:25" s="4" customFormat="1" ht="15" hidden="1" customHeight="1" outlineLevel="1" x14ac:dyDescent="0.25">
      <c r="B260" s="52" t="s">
        <v>84</v>
      </c>
      <c r="C260" s="222">
        <v>0.12812160694896851</v>
      </c>
      <c r="D260" s="130">
        <v>0.87187839305103154</v>
      </c>
      <c r="E260" s="223">
        <v>1</v>
      </c>
      <c r="F260" s="222">
        <v>0.1140861466821886</v>
      </c>
      <c r="G260" s="130">
        <v>0.88591385331781136</v>
      </c>
      <c r="H260" s="223">
        <v>1</v>
      </c>
      <c r="I260" s="222"/>
      <c r="J260" s="130"/>
      <c r="K260" s="223"/>
      <c r="L260" s="222"/>
      <c r="M260" s="130"/>
      <c r="N260" s="223"/>
      <c r="O260" s="222">
        <v>0.17647058823529413</v>
      </c>
      <c r="P260" s="130">
        <v>0.82352941176470584</v>
      </c>
      <c r="Q260" s="223">
        <v>1</v>
      </c>
      <c r="R260" s="222"/>
      <c r="S260" s="130"/>
      <c r="T260" s="223"/>
      <c r="U260" s="222">
        <v>1</v>
      </c>
      <c r="V260" s="223">
        <v>1</v>
      </c>
      <c r="W260" s="222">
        <v>1</v>
      </c>
      <c r="X260" s="130">
        <v>0</v>
      </c>
      <c r="Y260" s="223">
        <v>1</v>
      </c>
    </row>
    <row r="261" spans="2:25" s="4" customFormat="1" ht="15" hidden="1" customHeight="1" outlineLevel="1" x14ac:dyDescent="0.25">
      <c r="B261" s="52" t="s">
        <v>85</v>
      </c>
      <c r="C261" s="222">
        <v>7.2314049586776855E-2</v>
      </c>
      <c r="D261" s="130">
        <v>0.9276859504132231</v>
      </c>
      <c r="E261" s="223">
        <v>1</v>
      </c>
      <c r="F261" s="222">
        <v>6.25E-2</v>
      </c>
      <c r="G261" s="130">
        <v>0.9375</v>
      </c>
      <c r="H261" s="223">
        <v>1</v>
      </c>
      <c r="I261" s="222"/>
      <c r="J261" s="130"/>
      <c r="K261" s="223"/>
      <c r="L261" s="222"/>
      <c r="M261" s="130"/>
      <c r="N261" s="223"/>
      <c r="O261" s="222">
        <v>0.34210526315789475</v>
      </c>
      <c r="P261" s="130">
        <v>0.65789473684210531</v>
      </c>
      <c r="Q261" s="223">
        <v>1</v>
      </c>
      <c r="R261" s="222"/>
      <c r="S261" s="130"/>
      <c r="T261" s="223"/>
      <c r="U261" s="222">
        <v>1</v>
      </c>
      <c r="V261" s="223">
        <v>1</v>
      </c>
      <c r="W261" s="222" t="e">
        <v>#DIV/0!</v>
      </c>
      <c r="X261" s="130" t="e">
        <v>#DIV/0!</v>
      </c>
      <c r="Y261" s="223" t="e">
        <v>#DIV/0!</v>
      </c>
    </row>
    <row r="262" spans="2:25" s="4" customFormat="1" ht="15" hidden="1" customHeight="1" outlineLevel="1" x14ac:dyDescent="0.25">
      <c r="B262" s="52" t="s">
        <v>86</v>
      </c>
      <c r="C262" s="222">
        <v>5.4579673776662486E-2</v>
      </c>
      <c r="D262" s="130">
        <v>0.94542032622333749</v>
      </c>
      <c r="E262" s="223">
        <v>1</v>
      </c>
      <c r="F262" s="222">
        <v>4.6975546975546977E-2</v>
      </c>
      <c r="G262" s="130">
        <v>0.95302445302445304</v>
      </c>
      <c r="H262" s="223">
        <v>1</v>
      </c>
      <c r="I262" s="222"/>
      <c r="J262" s="130"/>
      <c r="K262" s="223"/>
      <c r="L262" s="222"/>
      <c r="M262" s="130"/>
      <c r="N262" s="223"/>
      <c r="O262" s="222">
        <v>0.11764705882352941</v>
      </c>
      <c r="P262" s="130">
        <v>0.88235294117647056</v>
      </c>
      <c r="Q262" s="223">
        <v>1</v>
      </c>
      <c r="R262" s="222"/>
      <c r="S262" s="130"/>
      <c r="T262" s="223"/>
      <c r="U262" s="222">
        <v>1</v>
      </c>
      <c r="V262" s="223">
        <v>1</v>
      </c>
      <c r="W262" s="222">
        <v>8.3333333333333329E-2</v>
      </c>
      <c r="X262" s="130">
        <v>0.91666666666666663</v>
      </c>
      <c r="Y262" s="223">
        <v>1</v>
      </c>
    </row>
    <row r="263" spans="2:25" s="4" customFormat="1" ht="15" hidden="1" customHeight="1" outlineLevel="1" x14ac:dyDescent="0.25">
      <c r="B263" s="52" t="s">
        <v>87</v>
      </c>
      <c r="C263" s="222">
        <v>0.19767783656672547</v>
      </c>
      <c r="D263" s="130">
        <v>0.80232216343327456</v>
      </c>
      <c r="E263" s="223">
        <v>1</v>
      </c>
      <c r="F263" s="222">
        <v>0.22931620702682282</v>
      </c>
      <c r="G263" s="130">
        <v>0.77068379297317713</v>
      </c>
      <c r="H263" s="223">
        <v>1</v>
      </c>
      <c r="I263" s="222"/>
      <c r="J263" s="130"/>
      <c r="K263" s="223"/>
      <c r="L263" s="222"/>
      <c r="M263" s="130"/>
      <c r="N263" s="223"/>
      <c r="O263" s="222">
        <v>7.3875083948959031E-2</v>
      </c>
      <c r="P263" s="130">
        <v>0.92612491605104097</v>
      </c>
      <c r="Q263" s="223">
        <v>1</v>
      </c>
      <c r="R263" s="222"/>
      <c r="S263" s="130"/>
      <c r="T263" s="223"/>
      <c r="U263" s="222">
        <v>1</v>
      </c>
      <c r="V263" s="223">
        <v>1</v>
      </c>
      <c r="W263" s="222">
        <v>1</v>
      </c>
      <c r="X263" s="130">
        <v>0</v>
      </c>
      <c r="Y263" s="223">
        <v>1</v>
      </c>
    </row>
    <row r="264" spans="2:25" s="4" customFormat="1" ht="15" hidden="1" customHeight="1" outlineLevel="1" x14ac:dyDescent="0.25">
      <c r="B264" s="52" t="s">
        <v>88</v>
      </c>
      <c r="C264" s="222">
        <v>0.25855322564462729</v>
      </c>
      <c r="D264" s="130">
        <v>0.74144677435537276</v>
      </c>
      <c r="E264" s="223">
        <v>1</v>
      </c>
      <c r="F264" s="222">
        <v>0.30848400556328232</v>
      </c>
      <c r="G264" s="130">
        <v>0.69151599443671763</v>
      </c>
      <c r="H264" s="223">
        <v>1</v>
      </c>
      <c r="I264" s="222"/>
      <c r="J264" s="130"/>
      <c r="K264" s="223"/>
      <c r="L264" s="222"/>
      <c r="M264" s="130"/>
      <c r="N264" s="223"/>
      <c r="O264" s="222">
        <v>0.11976701856570804</v>
      </c>
      <c r="P264" s="130">
        <v>0.88023298143429196</v>
      </c>
      <c r="Q264" s="223">
        <v>1</v>
      </c>
      <c r="R264" s="222"/>
      <c r="S264" s="130"/>
      <c r="T264" s="223"/>
      <c r="U264" s="222">
        <v>1</v>
      </c>
      <c r="V264" s="223">
        <v>1</v>
      </c>
      <c r="W264" s="222">
        <v>1</v>
      </c>
      <c r="X264" s="130">
        <v>0</v>
      </c>
      <c r="Y264" s="223">
        <v>1</v>
      </c>
    </row>
    <row r="265" spans="2:25" s="4" customFormat="1" ht="15" hidden="1" customHeight="1" outlineLevel="1" x14ac:dyDescent="0.25">
      <c r="B265" s="52" t="s">
        <v>89</v>
      </c>
      <c r="C265" s="222">
        <v>0.21754460946682339</v>
      </c>
      <c r="D265" s="130">
        <v>0.78245539053317659</v>
      </c>
      <c r="E265" s="223">
        <v>1</v>
      </c>
      <c r="F265" s="222">
        <v>0.2558801498127341</v>
      </c>
      <c r="G265" s="130">
        <v>0.7441198501872659</v>
      </c>
      <c r="H265" s="223">
        <v>1</v>
      </c>
      <c r="I265" s="222"/>
      <c r="J265" s="130"/>
      <c r="K265" s="223"/>
      <c r="L265" s="222"/>
      <c r="M265" s="130"/>
      <c r="N265" s="223"/>
      <c r="O265" s="222">
        <v>0.10554290053151101</v>
      </c>
      <c r="P265" s="130">
        <v>0.89445709946848895</v>
      </c>
      <c r="Q265" s="223">
        <v>1</v>
      </c>
      <c r="R265" s="222"/>
      <c r="S265" s="130"/>
      <c r="T265" s="223"/>
      <c r="U265" s="222">
        <v>1</v>
      </c>
      <c r="V265" s="223">
        <v>1</v>
      </c>
      <c r="W265" s="222">
        <v>1</v>
      </c>
      <c r="X265" s="130">
        <v>0</v>
      </c>
      <c r="Y265" s="223">
        <v>1</v>
      </c>
    </row>
    <row r="266" spans="2:25" s="4" customFormat="1" ht="15.75" collapsed="1" x14ac:dyDescent="0.25">
      <c r="B266" s="64">
        <v>1999</v>
      </c>
      <c r="C266" s="224">
        <v>0.19093490942585201</v>
      </c>
      <c r="D266" s="87">
        <v>0.80906509057414799</v>
      </c>
      <c r="E266" s="225">
        <v>1</v>
      </c>
      <c r="F266" s="224">
        <v>0.20227245421622642</v>
      </c>
      <c r="G266" s="87">
        <v>0.79772754578377358</v>
      </c>
      <c r="H266" s="225">
        <v>1</v>
      </c>
      <c r="I266" s="224"/>
      <c r="J266" s="87"/>
      <c r="K266" s="225"/>
      <c r="L266" s="224"/>
      <c r="M266" s="87"/>
      <c r="N266" s="225"/>
      <c r="O266" s="224">
        <v>0.14695687633805687</v>
      </c>
      <c r="P266" s="87">
        <v>0.85304312366194313</v>
      </c>
      <c r="Q266" s="225">
        <v>1</v>
      </c>
      <c r="R266" s="224"/>
      <c r="S266" s="87"/>
      <c r="T266" s="225"/>
      <c r="U266" s="224">
        <v>1</v>
      </c>
      <c r="V266" s="225">
        <v>1</v>
      </c>
      <c r="W266" s="224">
        <v>0.53125</v>
      </c>
      <c r="X266" s="87">
        <v>0.46875</v>
      </c>
      <c r="Y266" s="225">
        <v>1</v>
      </c>
    </row>
    <row r="267" spans="2:25" s="4" customFormat="1" ht="15" hidden="1" customHeight="1" outlineLevel="1" x14ac:dyDescent="0.25">
      <c r="B267" s="52" t="s">
        <v>78</v>
      </c>
      <c r="C267" s="222">
        <v>0.17056564245810055</v>
      </c>
      <c r="D267" s="130">
        <v>0.82943435754189943</v>
      </c>
      <c r="E267" s="223">
        <v>1</v>
      </c>
      <c r="F267" s="222">
        <v>0.18058417161556176</v>
      </c>
      <c r="G267" s="130">
        <v>0.81941582838443827</v>
      </c>
      <c r="H267" s="223">
        <v>1</v>
      </c>
      <c r="I267" s="222"/>
      <c r="J267" s="130"/>
      <c r="K267" s="223"/>
      <c r="L267" s="222"/>
      <c r="M267" s="130"/>
      <c r="N267" s="223"/>
      <c r="O267" s="222">
        <v>0.13984915147705845</v>
      </c>
      <c r="P267" s="130">
        <v>0.86015084852294155</v>
      </c>
      <c r="Q267" s="223">
        <v>1</v>
      </c>
      <c r="R267" s="222"/>
      <c r="S267" s="130"/>
      <c r="T267" s="223"/>
      <c r="U267" s="222">
        <v>1</v>
      </c>
      <c r="V267" s="223">
        <v>1</v>
      </c>
      <c r="W267" s="222">
        <v>0.42857142857142855</v>
      </c>
      <c r="X267" s="130">
        <v>0.5714285714285714</v>
      </c>
      <c r="Y267" s="223">
        <v>1</v>
      </c>
    </row>
    <row r="268" spans="2:25" s="4" customFormat="1" ht="15" hidden="1" customHeight="1" outlineLevel="1" x14ac:dyDescent="0.25">
      <c r="B268" s="52" t="s">
        <v>79</v>
      </c>
      <c r="C268" s="222">
        <v>0.18042667176887017</v>
      </c>
      <c r="D268" s="130">
        <v>0.81957332823112983</v>
      </c>
      <c r="E268" s="223">
        <v>1</v>
      </c>
      <c r="F268" s="222">
        <v>0.19049474094273472</v>
      </c>
      <c r="G268" s="130">
        <v>0.80950525905726534</v>
      </c>
      <c r="H268" s="223">
        <v>1</v>
      </c>
      <c r="I268" s="222"/>
      <c r="J268" s="130"/>
      <c r="K268" s="223"/>
      <c r="L268" s="222"/>
      <c r="M268" s="130"/>
      <c r="N268" s="223"/>
      <c r="O268" s="222">
        <v>0.14196395733725634</v>
      </c>
      <c r="P268" s="130">
        <v>0.85803604266274369</v>
      </c>
      <c r="Q268" s="223">
        <v>1</v>
      </c>
      <c r="R268" s="222"/>
      <c r="S268" s="130"/>
      <c r="T268" s="223"/>
      <c r="U268" s="222">
        <v>1</v>
      </c>
      <c r="V268" s="223">
        <v>1</v>
      </c>
      <c r="W268" s="222">
        <v>1</v>
      </c>
      <c r="X268" s="130">
        <v>0</v>
      </c>
      <c r="Y268" s="223">
        <v>1</v>
      </c>
    </row>
    <row r="269" spans="2:25" s="4" customFormat="1" ht="15" hidden="1" customHeight="1" outlineLevel="1" x14ac:dyDescent="0.25">
      <c r="B269" s="52" t="s">
        <v>80</v>
      </c>
      <c r="C269" s="222">
        <v>0.15901565322095124</v>
      </c>
      <c r="D269" s="130">
        <v>0.84098434677904876</v>
      </c>
      <c r="E269" s="223">
        <v>1</v>
      </c>
      <c r="F269" s="222">
        <v>0.17266708048830953</v>
      </c>
      <c r="G269" s="130">
        <v>0.82733291951169041</v>
      </c>
      <c r="H269" s="223">
        <v>1</v>
      </c>
      <c r="I269" s="222"/>
      <c r="J269" s="130"/>
      <c r="K269" s="223"/>
      <c r="L269" s="222"/>
      <c r="M269" s="130"/>
      <c r="N269" s="223"/>
      <c r="O269" s="222">
        <v>0.11508379888268157</v>
      </c>
      <c r="P269" s="130">
        <v>0.88491620111731839</v>
      </c>
      <c r="Q269" s="223">
        <v>1</v>
      </c>
      <c r="R269" s="222"/>
      <c r="S269" s="130"/>
      <c r="T269" s="223"/>
      <c r="U269" s="222">
        <v>1</v>
      </c>
      <c r="V269" s="223">
        <v>1</v>
      </c>
      <c r="W269" s="222">
        <v>0.58333333333333337</v>
      </c>
      <c r="X269" s="130">
        <v>0.41666666666666669</v>
      </c>
      <c r="Y269" s="223">
        <v>1</v>
      </c>
    </row>
    <row r="270" spans="2:25" s="4" customFormat="1" ht="15" hidden="1" customHeight="1" outlineLevel="1" x14ac:dyDescent="0.25">
      <c r="B270" s="52" t="s">
        <v>81</v>
      </c>
      <c r="C270" s="222">
        <v>0.12992224730373714</v>
      </c>
      <c r="D270" s="130">
        <v>0.87007775269626286</v>
      </c>
      <c r="E270" s="223">
        <v>1</v>
      </c>
      <c r="F270" s="222">
        <v>0.12334137515078408</v>
      </c>
      <c r="G270" s="130">
        <v>0.87665862484921597</v>
      </c>
      <c r="H270" s="223">
        <v>1</v>
      </c>
      <c r="I270" s="222"/>
      <c r="J270" s="130"/>
      <c r="K270" s="223"/>
      <c r="L270" s="222"/>
      <c r="M270" s="130"/>
      <c r="N270" s="223"/>
      <c r="O270" s="222">
        <v>0.1328125</v>
      </c>
      <c r="P270" s="130">
        <v>0.8671875</v>
      </c>
      <c r="Q270" s="223">
        <v>1</v>
      </c>
      <c r="R270" s="222"/>
      <c r="S270" s="130"/>
      <c r="T270" s="223"/>
      <c r="U270" s="222">
        <v>1</v>
      </c>
      <c r="V270" s="223">
        <v>1</v>
      </c>
      <c r="W270" s="222">
        <v>0.5</v>
      </c>
      <c r="X270" s="130">
        <v>0.5</v>
      </c>
      <c r="Y270" s="223">
        <v>1</v>
      </c>
    </row>
    <row r="271" spans="2:25" s="4" customFormat="1" ht="15" hidden="1" customHeight="1" outlineLevel="1" x14ac:dyDescent="0.25">
      <c r="B271" s="52" t="s">
        <v>82</v>
      </c>
      <c r="C271" s="222">
        <v>1.1926058437686345E-2</v>
      </c>
      <c r="D271" s="130">
        <v>0.98807394156231365</v>
      </c>
      <c r="E271" s="223">
        <v>1</v>
      </c>
      <c r="F271" s="222">
        <v>6.0132291040288638E-3</v>
      </c>
      <c r="G271" s="130">
        <v>0.99398677089597109</v>
      </c>
      <c r="H271" s="223">
        <v>1</v>
      </c>
      <c r="I271" s="222"/>
      <c r="J271" s="130"/>
      <c r="K271" s="223"/>
      <c r="L271" s="222"/>
      <c r="M271" s="130"/>
      <c r="N271" s="223"/>
      <c r="O271" s="222">
        <v>0.33333333333333331</v>
      </c>
      <c r="P271" s="130">
        <v>0.66666666666666663</v>
      </c>
      <c r="Q271" s="223">
        <v>1</v>
      </c>
      <c r="R271" s="222"/>
      <c r="S271" s="130"/>
      <c r="T271" s="223"/>
      <c r="U271" s="222">
        <v>1</v>
      </c>
      <c r="V271" s="223">
        <v>1</v>
      </c>
      <c r="W271" s="222">
        <v>1</v>
      </c>
      <c r="X271" s="130">
        <v>0</v>
      </c>
      <c r="Y271" s="223">
        <v>1</v>
      </c>
    </row>
    <row r="272" spans="2:25" s="4" customFormat="1" ht="15" hidden="1" customHeight="1" outlineLevel="1" x14ac:dyDescent="0.25">
      <c r="B272" s="52" t="s">
        <v>83</v>
      </c>
      <c r="C272" s="222">
        <v>4.3165467625899279E-3</v>
      </c>
      <c r="D272" s="130">
        <v>0.99568345323741003</v>
      </c>
      <c r="E272" s="223">
        <v>1</v>
      </c>
      <c r="F272" s="222">
        <v>4.8567265662943174E-4</v>
      </c>
      <c r="G272" s="130">
        <v>0.99951432734337053</v>
      </c>
      <c r="H272" s="223">
        <v>1</v>
      </c>
      <c r="I272" s="222"/>
      <c r="J272" s="130"/>
      <c r="K272" s="223"/>
      <c r="L272" s="222"/>
      <c r="M272" s="130"/>
      <c r="N272" s="223"/>
      <c r="O272" s="222">
        <v>0</v>
      </c>
      <c r="P272" s="130">
        <v>1</v>
      </c>
      <c r="Q272" s="223">
        <v>1</v>
      </c>
      <c r="R272" s="222"/>
      <c r="S272" s="130"/>
      <c r="T272" s="223"/>
      <c r="U272" s="222">
        <v>1</v>
      </c>
      <c r="V272" s="223">
        <v>1</v>
      </c>
      <c r="W272" s="222">
        <v>1</v>
      </c>
      <c r="X272" s="130">
        <v>0</v>
      </c>
      <c r="Y272" s="223">
        <v>1</v>
      </c>
    </row>
    <row r="273" spans="2:25" s="4" customFormat="1" ht="15" hidden="1" customHeight="1" outlineLevel="1" x14ac:dyDescent="0.25">
      <c r="B273" s="52" t="s">
        <v>84</v>
      </c>
      <c r="C273" s="222">
        <v>1.5142690739662202E-2</v>
      </c>
      <c r="D273" s="130">
        <v>0.98485730926033777</v>
      </c>
      <c r="E273" s="223">
        <v>1</v>
      </c>
      <c r="F273" s="222">
        <v>3.5949670461354103E-3</v>
      </c>
      <c r="G273" s="130">
        <v>0.99640503295386462</v>
      </c>
      <c r="H273" s="223">
        <v>1</v>
      </c>
      <c r="I273" s="222"/>
      <c r="J273" s="130"/>
      <c r="K273" s="223"/>
      <c r="L273" s="222"/>
      <c r="M273" s="130"/>
      <c r="N273" s="223"/>
      <c r="O273" s="222">
        <v>0.19354838709677419</v>
      </c>
      <c r="P273" s="130">
        <v>0.80645161290322576</v>
      </c>
      <c r="Q273" s="223">
        <v>1</v>
      </c>
      <c r="R273" s="222"/>
      <c r="S273" s="130"/>
      <c r="T273" s="223"/>
      <c r="U273" s="222">
        <v>1</v>
      </c>
      <c r="V273" s="223">
        <v>1</v>
      </c>
      <c r="W273" s="222">
        <v>0.25</v>
      </c>
      <c r="X273" s="130">
        <v>0.75</v>
      </c>
      <c r="Y273" s="223">
        <v>1</v>
      </c>
    </row>
    <row r="274" spans="2:25" s="4" customFormat="1" ht="15" hidden="1" customHeight="1" outlineLevel="1" x14ac:dyDescent="0.25">
      <c r="B274" s="52" t="s">
        <v>85</v>
      </c>
      <c r="C274" s="222">
        <v>3.5087719298245612E-2</v>
      </c>
      <c r="D274" s="130">
        <v>0.96491228070175439</v>
      </c>
      <c r="E274" s="223">
        <v>1</v>
      </c>
      <c r="F274" s="222">
        <v>1.5060240963855422E-2</v>
      </c>
      <c r="G274" s="130">
        <v>0.98493975903614461</v>
      </c>
      <c r="H274" s="223">
        <v>1</v>
      </c>
      <c r="I274" s="222"/>
      <c r="J274" s="130"/>
      <c r="K274" s="223"/>
      <c r="L274" s="222"/>
      <c r="M274" s="130"/>
      <c r="N274" s="223"/>
      <c r="O274" s="222">
        <v>0.6470588235294118</v>
      </c>
      <c r="P274" s="130">
        <v>0.35294117647058826</v>
      </c>
      <c r="Q274" s="223">
        <v>1</v>
      </c>
      <c r="R274" s="222"/>
      <c r="S274" s="130"/>
      <c r="T274" s="223"/>
      <c r="U274" s="222">
        <v>1</v>
      </c>
      <c r="V274" s="223">
        <v>1</v>
      </c>
      <c r="W274" s="222" t="e">
        <v>#DIV/0!</v>
      </c>
      <c r="X274" s="130" t="e">
        <v>#DIV/0!</v>
      </c>
      <c r="Y274" s="223" t="e">
        <v>#DIV/0!</v>
      </c>
    </row>
    <row r="275" spans="2:25" s="4" customFormat="1" ht="15" hidden="1" customHeight="1" outlineLevel="1" x14ac:dyDescent="0.25">
      <c r="B275" s="52" t="s">
        <v>86</v>
      </c>
      <c r="C275" s="222">
        <v>1.2009237875288684E-2</v>
      </c>
      <c r="D275" s="130">
        <v>0.98799076212471126</v>
      </c>
      <c r="E275" s="223">
        <v>1</v>
      </c>
      <c r="F275" s="222">
        <v>5.2505966587112173E-3</v>
      </c>
      <c r="G275" s="130">
        <v>0.99474940334128881</v>
      </c>
      <c r="H275" s="223">
        <v>1</v>
      </c>
      <c r="I275" s="222"/>
      <c r="J275" s="130"/>
      <c r="K275" s="223"/>
      <c r="L275" s="222"/>
      <c r="M275" s="130"/>
      <c r="N275" s="223"/>
      <c r="O275" s="222">
        <v>0.11666666666666667</v>
      </c>
      <c r="P275" s="130">
        <v>0.8833333333333333</v>
      </c>
      <c r="Q275" s="223">
        <v>1</v>
      </c>
      <c r="R275" s="222"/>
      <c r="S275" s="130"/>
      <c r="T275" s="223"/>
      <c r="U275" s="222">
        <v>1</v>
      </c>
      <c r="V275" s="223">
        <v>1</v>
      </c>
      <c r="W275" s="222">
        <v>0</v>
      </c>
      <c r="X275" s="130">
        <v>1</v>
      </c>
      <c r="Y275" s="223">
        <v>1</v>
      </c>
    </row>
    <row r="276" spans="2:25" s="4" customFormat="1" ht="15" hidden="1" customHeight="1" outlineLevel="1" x14ac:dyDescent="0.25">
      <c r="B276" s="52" t="s">
        <v>87</v>
      </c>
      <c r="C276" s="222">
        <v>0.12179378291149992</v>
      </c>
      <c r="D276" s="130">
        <v>0.87820621708850011</v>
      </c>
      <c r="E276" s="223">
        <v>1</v>
      </c>
      <c r="F276" s="222">
        <v>9.7032878909382517E-2</v>
      </c>
      <c r="G276" s="130">
        <v>0.9029671210906175</v>
      </c>
      <c r="H276" s="223">
        <v>1</v>
      </c>
      <c r="I276" s="222"/>
      <c r="J276" s="130"/>
      <c r="K276" s="223"/>
      <c r="L276" s="222"/>
      <c r="M276" s="130"/>
      <c r="N276" s="223"/>
      <c r="O276" s="222">
        <v>0.15947467166979362</v>
      </c>
      <c r="P276" s="130">
        <v>0.84052532833020643</v>
      </c>
      <c r="Q276" s="223">
        <v>1</v>
      </c>
      <c r="R276" s="222"/>
      <c r="S276" s="130"/>
      <c r="T276" s="223"/>
      <c r="U276" s="222">
        <v>1</v>
      </c>
      <c r="V276" s="223">
        <v>1</v>
      </c>
      <c r="W276" s="222">
        <v>1</v>
      </c>
      <c r="X276" s="130">
        <v>0</v>
      </c>
      <c r="Y276" s="223">
        <v>1</v>
      </c>
    </row>
    <row r="277" spans="2:25" s="4" customFormat="1" ht="15" hidden="1" customHeight="1" outlineLevel="1" x14ac:dyDescent="0.25">
      <c r="B277" s="52" t="s">
        <v>88</v>
      </c>
      <c r="C277" s="222">
        <v>0.2640910939406263</v>
      </c>
      <c r="D277" s="130">
        <v>0.73590890605937376</v>
      </c>
      <c r="E277" s="223">
        <v>1</v>
      </c>
      <c r="F277" s="222">
        <v>0.29681590825911919</v>
      </c>
      <c r="G277" s="130">
        <v>0.70318409174088081</v>
      </c>
      <c r="H277" s="223">
        <v>1</v>
      </c>
      <c r="I277" s="222"/>
      <c r="J277" s="130"/>
      <c r="K277" s="223"/>
      <c r="L277" s="222"/>
      <c r="M277" s="130"/>
      <c r="N277" s="223"/>
      <c r="O277" s="222">
        <v>0.19528949950932287</v>
      </c>
      <c r="P277" s="130">
        <v>0.80471050049067716</v>
      </c>
      <c r="Q277" s="223">
        <v>1</v>
      </c>
      <c r="R277" s="222"/>
      <c r="S277" s="130"/>
      <c r="T277" s="223"/>
      <c r="U277" s="222">
        <v>1</v>
      </c>
      <c r="V277" s="223">
        <v>1</v>
      </c>
      <c r="W277" s="222">
        <v>0.6</v>
      </c>
      <c r="X277" s="130">
        <v>0.4</v>
      </c>
      <c r="Y277" s="223">
        <v>1</v>
      </c>
    </row>
    <row r="278" spans="2:25" s="4" customFormat="1" ht="15" hidden="1" customHeight="1" outlineLevel="1" x14ac:dyDescent="0.25">
      <c r="B278" s="52" t="s">
        <v>89</v>
      </c>
      <c r="C278" s="222">
        <v>0.19864108713029577</v>
      </c>
      <c r="D278" s="130">
        <v>0.80135891286970429</v>
      </c>
      <c r="E278" s="223">
        <v>1</v>
      </c>
      <c r="F278" s="222">
        <v>0.20638792102206735</v>
      </c>
      <c r="G278" s="130">
        <v>0.79361207897793262</v>
      </c>
      <c r="H278" s="223">
        <v>1</v>
      </c>
      <c r="I278" s="222"/>
      <c r="J278" s="130"/>
      <c r="K278" s="223"/>
      <c r="L278" s="222"/>
      <c r="M278" s="130"/>
      <c r="N278" s="223"/>
      <c r="O278" s="222">
        <v>0.17820247933884298</v>
      </c>
      <c r="P278" s="130">
        <v>0.82179752066115708</v>
      </c>
      <c r="Q278" s="223">
        <v>1</v>
      </c>
      <c r="R278" s="222"/>
      <c r="S278" s="130"/>
      <c r="T278" s="223"/>
      <c r="U278" s="222">
        <v>1</v>
      </c>
      <c r="V278" s="223">
        <v>1</v>
      </c>
      <c r="W278" s="222">
        <v>0.41176470588235292</v>
      </c>
      <c r="X278" s="130">
        <v>0.58823529411764708</v>
      </c>
      <c r="Y278" s="223">
        <v>1</v>
      </c>
    </row>
    <row r="279" spans="2:25" s="4" customFormat="1" ht="15.75" collapsed="1" x14ac:dyDescent="0.25">
      <c r="B279" s="64">
        <v>1998</v>
      </c>
      <c r="C279" s="224">
        <v>0.16655158303923073</v>
      </c>
      <c r="D279" s="87">
        <v>0.83344841696076932</v>
      </c>
      <c r="E279" s="225">
        <v>1</v>
      </c>
      <c r="F279" s="224">
        <v>0.16737229317046085</v>
      </c>
      <c r="G279" s="87">
        <v>0.83262770682953913</v>
      </c>
      <c r="H279" s="225">
        <v>1</v>
      </c>
      <c r="I279" s="224"/>
      <c r="J279" s="87"/>
      <c r="K279" s="225"/>
      <c r="L279" s="224"/>
      <c r="M279" s="87"/>
      <c r="N279" s="225"/>
      <c r="O279" s="224">
        <v>0.15639600649190971</v>
      </c>
      <c r="P279" s="87">
        <v>0.84360399350809034</v>
      </c>
      <c r="Q279" s="225">
        <v>1</v>
      </c>
      <c r="R279" s="224"/>
      <c r="S279" s="87"/>
      <c r="T279" s="225"/>
      <c r="U279" s="224">
        <v>1</v>
      </c>
      <c r="V279" s="225">
        <v>1</v>
      </c>
      <c r="W279" s="224">
        <v>0.57446808510638303</v>
      </c>
      <c r="X279" s="87">
        <v>0.42553191489361702</v>
      </c>
      <c r="Y279" s="225">
        <v>1</v>
      </c>
    </row>
    <row r="280" spans="2:25" s="4" customFormat="1" ht="15" hidden="1" customHeight="1" outlineLevel="1" x14ac:dyDescent="0.25">
      <c r="B280" s="52" t="s">
        <v>78</v>
      </c>
      <c r="C280" s="222">
        <v>0.20004267577083112</v>
      </c>
      <c r="D280" s="130">
        <v>0.79995732422916888</v>
      </c>
      <c r="E280" s="223">
        <v>1</v>
      </c>
      <c r="F280" s="222">
        <v>0.1962809917355372</v>
      </c>
      <c r="G280" s="130">
        <v>0.80371900826446285</v>
      </c>
      <c r="H280" s="223">
        <v>1</v>
      </c>
      <c r="I280" s="222"/>
      <c r="J280" s="130"/>
      <c r="K280" s="223"/>
      <c r="L280" s="222"/>
      <c r="M280" s="130"/>
      <c r="N280" s="223"/>
      <c r="O280" s="222">
        <v>0.19179452968645763</v>
      </c>
      <c r="P280" s="130">
        <v>0.8082054703135424</v>
      </c>
      <c r="Q280" s="223">
        <v>1</v>
      </c>
      <c r="R280" s="222"/>
      <c r="S280" s="130"/>
      <c r="T280" s="223"/>
      <c r="U280" s="222">
        <v>1</v>
      </c>
      <c r="V280" s="223">
        <v>1</v>
      </c>
      <c r="W280" s="222">
        <v>0.14285714285714285</v>
      </c>
      <c r="X280" s="130">
        <v>0.8571428571428571</v>
      </c>
      <c r="Y280" s="223">
        <v>1</v>
      </c>
    </row>
    <row r="281" spans="2:25" s="4" customFormat="1" ht="15" hidden="1" customHeight="1" outlineLevel="1" x14ac:dyDescent="0.25">
      <c r="B281" s="52" t="s">
        <v>79</v>
      </c>
      <c r="C281" s="222">
        <v>0.16746765249537893</v>
      </c>
      <c r="D281" s="130">
        <v>0.83253234750462102</v>
      </c>
      <c r="E281" s="223">
        <v>1</v>
      </c>
      <c r="F281" s="222">
        <v>0.1649773272872766</v>
      </c>
      <c r="G281" s="130">
        <v>0.83502267271272335</v>
      </c>
      <c r="H281" s="223">
        <v>1</v>
      </c>
      <c r="I281" s="222"/>
      <c r="J281" s="130"/>
      <c r="K281" s="223"/>
      <c r="L281" s="222"/>
      <c r="M281" s="130"/>
      <c r="N281" s="223"/>
      <c r="O281" s="222">
        <v>0.15284249767008387</v>
      </c>
      <c r="P281" s="130">
        <v>0.84715750232991616</v>
      </c>
      <c r="Q281" s="223">
        <v>1</v>
      </c>
      <c r="R281" s="222"/>
      <c r="S281" s="130"/>
      <c r="T281" s="223"/>
      <c r="U281" s="222">
        <v>1</v>
      </c>
      <c r="V281" s="223">
        <v>1</v>
      </c>
      <c r="W281" s="222">
        <v>0.25925925925925924</v>
      </c>
      <c r="X281" s="130">
        <v>0.7407407407407407</v>
      </c>
      <c r="Y281" s="223">
        <v>1</v>
      </c>
    </row>
    <row r="282" spans="2:25" s="4" customFormat="1" ht="15" hidden="1" customHeight="1" outlineLevel="1" x14ac:dyDescent="0.25">
      <c r="B282" s="52" t="s">
        <v>80</v>
      </c>
      <c r="C282" s="222">
        <v>0.22889805741791303</v>
      </c>
      <c r="D282" s="130">
        <v>0.77110194258208697</v>
      </c>
      <c r="E282" s="223">
        <v>1</v>
      </c>
      <c r="F282" s="222">
        <v>0.2279753676008546</v>
      </c>
      <c r="G282" s="130">
        <v>0.77202463239914543</v>
      </c>
      <c r="H282" s="223">
        <v>1</v>
      </c>
      <c r="I282" s="222"/>
      <c r="J282" s="130"/>
      <c r="K282" s="223"/>
      <c r="L282" s="222"/>
      <c r="M282" s="130"/>
      <c r="N282" s="223"/>
      <c r="O282" s="222">
        <v>0.21627647714604237</v>
      </c>
      <c r="P282" s="130">
        <v>0.78372352285395763</v>
      </c>
      <c r="Q282" s="223">
        <v>1</v>
      </c>
      <c r="R282" s="222"/>
      <c r="S282" s="130"/>
      <c r="T282" s="223"/>
      <c r="U282" s="222">
        <v>1</v>
      </c>
      <c r="V282" s="223">
        <v>1</v>
      </c>
      <c r="W282" s="222">
        <v>0.46666666666666667</v>
      </c>
      <c r="X282" s="130">
        <v>0.53333333333333333</v>
      </c>
      <c r="Y282" s="223">
        <v>1</v>
      </c>
    </row>
    <row r="283" spans="2:25" s="4" customFormat="1" ht="15" hidden="1" customHeight="1" outlineLevel="1" x14ac:dyDescent="0.25">
      <c r="B283" s="52" t="s">
        <v>81</v>
      </c>
      <c r="C283" s="222">
        <v>0.1372485399091499</v>
      </c>
      <c r="D283" s="130">
        <v>0.86275146009085013</v>
      </c>
      <c r="E283" s="223">
        <v>1</v>
      </c>
      <c r="F283" s="222">
        <v>0.14943457189014539</v>
      </c>
      <c r="G283" s="130">
        <v>0.85056542810985458</v>
      </c>
      <c r="H283" s="223">
        <v>1</v>
      </c>
      <c r="I283" s="222"/>
      <c r="J283" s="130"/>
      <c r="K283" s="223"/>
      <c r="L283" s="222"/>
      <c r="M283" s="130"/>
      <c r="N283" s="223"/>
      <c r="O283" s="222">
        <v>8.1395348837209308E-2</v>
      </c>
      <c r="P283" s="130">
        <v>0.91860465116279066</v>
      </c>
      <c r="Q283" s="223">
        <v>1</v>
      </c>
      <c r="R283" s="222"/>
      <c r="S283" s="130"/>
      <c r="T283" s="223"/>
      <c r="U283" s="222">
        <v>1</v>
      </c>
      <c r="V283" s="223">
        <v>1</v>
      </c>
      <c r="W283" s="222" t="e">
        <v>#DIV/0!</v>
      </c>
      <c r="X283" s="130" t="e">
        <v>#DIV/0!</v>
      </c>
      <c r="Y283" s="223" t="e">
        <v>#DIV/0!</v>
      </c>
    </row>
    <row r="284" spans="2:25" s="4" customFormat="1" ht="15" hidden="1" customHeight="1" outlineLevel="1" x14ac:dyDescent="0.25">
      <c r="B284" s="52" t="s">
        <v>82</v>
      </c>
      <c r="C284" s="222">
        <v>0.52380952380952384</v>
      </c>
      <c r="D284" s="130">
        <v>0.47619047619047616</v>
      </c>
      <c r="E284" s="223">
        <v>1</v>
      </c>
      <c r="F284" s="222">
        <v>0.53125</v>
      </c>
      <c r="G284" s="130">
        <v>0.46875</v>
      </c>
      <c r="H284" s="223">
        <v>1</v>
      </c>
      <c r="I284" s="222"/>
      <c r="J284" s="130"/>
      <c r="K284" s="223"/>
      <c r="L284" s="222"/>
      <c r="M284" s="130"/>
      <c r="N284" s="223"/>
      <c r="O284" s="222">
        <v>0.4</v>
      </c>
      <c r="P284" s="130">
        <v>0.6</v>
      </c>
      <c r="Q284" s="223">
        <v>1</v>
      </c>
      <c r="R284" s="222"/>
      <c r="S284" s="130"/>
      <c r="T284" s="223"/>
      <c r="U284" s="222">
        <v>1</v>
      </c>
      <c r="V284" s="223">
        <v>1</v>
      </c>
      <c r="W284" s="222">
        <v>1</v>
      </c>
      <c r="X284" s="130">
        <v>0</v>
      </c>
      <c r="Y284" s="223">
        <v>1</v>
      </c>
    </row>
    <row r="285" spans="2:25" s="4" customFormat="1" ht="15" hidden="1" customHeight="1" outlineLevel="1" x14ac:dyDescent="0.25">
      <c r="B285" s="52" t="s">
        <v>83</v>
      </c>
      <c r="C285" s="222">
        <v>3.3730158730158728E-2</v>
      </c>
      <c r="D285" s="130">
        <v>0.96626984126984128</v>
      </c>
      <c r="E285" s="223">
        <v>1</v>
      </c>
      <c r="F285" s="222">
        <v>2.6342451874366769E-2</v>
      </c>
      <c r="G285" s="130">
        <v>0.97365754812563321</v>
      </c>
      <c r="H285" s="223">
        <v>1</v>
      </c>
      <c r="I285" s="222"/>
      <c r="J285" s="130"/>
      <c r="K285" s="223"/>
      <c r="L285" s="222"/>
      <c r="M285" s="130"/>
      <c r="N285" s="223"/>
      <c r="O285" s="222">
        <v>0.23529411764705882</v>
      </c>
      <c r="P285" s="130">
        <v>0.76470588235294112</v>
      </c>
      <c r="Q285" s="223">
        <v>1</v>
      </c>
      <c r="R285" s="222"/>
      <c r="S285" s="130"/>
      <c r="T285" s="223"/>
      <c r="U285" s="222">
        <v>1</v>
      </c>
      <c r="V285" s="223">
        <v>1</v>
      </c>
      <c r="W285" s="222">
        <v>1</v>
      </c>
      <c r="X285" s="130">
        <v>0</v>
      </c>
      <c r="Y285" s="223">
        <v>1</v>
      </c>
    </row>
    <row r="286" spans="2:25" s="4" customFormat="1" ht="15" hidden="1" customHeight="1" outlineLevel="1" x14ac:dyDescent="0.25">
      <c r="B286" s="52" t="s">
        <v>84</v>
      </c>
      <c r="C286" s="222">
        <v>7.564296520423601E-2</v>
      </c>
      <c r="D286" s="130">
        <v>0.92435703479576403</v>
      </c>
      <c r="E286" s="223">
        <v>1</v>
      </c>
      <c r="F286" s="222">
        <v>6.1806656101426306E-2</v>
      </c>
      <c r="G286" s="130">
        <v>0.93819334389857367</v>
      </c>
      <c r="H286" s="223">
        <v>1</v>
      </c>
      <c r="I286" s="222"/>
      <c r="J286" s="130"/>
      <c r="K286" s="223"/>
      <c r="L286" s="222"/>
      <c r="M286" s="130"/>
      <c r="N286" s="223"/>
      <c r="O286" s="222">
        <v>0.32432432432432434</v>
      </c>
      <c r="P286" s="130">
        <v>0.67567567567567566</v>
      </c>
      <c r="Q286" s="223">
        <v>1</v>
      </c>
      <c r="R286" s="222"/>
      <c r="S286" s="130"/>
      <c r="T286" s="223"/>
      <c r="U286" s="222">
        <v>1</v>
      </c>
      <c r="V286" s="223">
        <v>1</v>
      </c>
      <c r="W286" s="222">
        <v>0.35</v>
      </c>
      <c r="X286" s="130">
        <v>0.65</v>
      </c>
      <c r="Y286" s="223">
        <v>1</v>
      </c>
    </row>
    <row r="287" spans="2:25" s="4" customFormat="1" ht="15" hidden="1" customHeight="1" outlineLevel="1" x14ac:dyDescent="0.25">
      <c r="B287" s="52" t="s">
        <v>85</v>
      </c>
      <c r="C287" s="222">
        <v>0.13116370808678501</v>
      </c>
      <c r="D287" s="130">
        <v>0.86883629191321499</v>
      </c>
      <c r="E287" s="223">
        <v>1</v>
      </c>
      <c r="F287" s="222">
        <v>0.12687312687312688</v>
      </c>
      <c r="G287" s="130">
        <v>0.87312687312687309</v>
      </c>
      <c r="H287" s="223">
        <v>1</v>
      </c>
      <c r="I287" s="222"/>
      <c r="J287" s="130"/>
      <c r="K287" s="223"/>
      <c r="L287" s="222"/>
      <c r="M287" s="130"/>
      <c r="N287" s="223"/>
      <c r="O287" s="222">
        <v>0.36363636363636365</v>
      </c>
      <c r="P287" s="130">
        <v>0.63636363636363635</v>
      </c>
      <c r="Q287" s="223">
        <v>1</v>
      </c>
      <c r="R287" s="222"/>
      <c r="S287" s="130"/>
      <c r="T287" s="223"/>
      <c r="U287" s="222">
        <v>1</v>
      </c>
      <c r="V287" s="223">
        <v>1</v>
      </c>
      <c r="W287" s="222" t="e">
        <v>#DIV/0!</v>
      </c>
      <c r="X287" s="130" t="e">
        <v>#DIV/0!</v>
      </c>
      <c r="Y287" s="223" t="e">
        <v>#DIV/0!</v>
      </c>
    </row>
    <row r="288" spans="2:25" s="4" customFormat="1" ht="15" hidden="1" customHeight="1" outlineLevel="1" x14ac:dyDescent="0.25">
      <c r="B288" s="52" t="s">
        <v>86</v>
      </c>
      <c r="C288" s="222">
        <v>0.10281124497991968</v>
      </c>
      <c r="D288" s="130">
        <v>0.89718875502008033</v>
      </c>
      <c r="E288" s="223">
        <v>1</v>
      </c>
      <c r="F288" s="222">
        <v>9.3981863149216818E-2</v>
      </c>
      <c r="G288" s="130">
        <v>0.90601813685078314</v>
      </c>
      <c r="H288" s="223">
        <v>1</v>
      </c>
      <c r="I288" s="222"/>
      <c r="J288" s="130"/>
      <c r="K288" s="223"/>
      <c r="L288" s="222"/>
      <c r="M288" s="130"/>
      <c r="N288" s="223"/>
      <c r="O288" s="222">
        <v>0.39130434782608697</v>
      </c>
      <c r="P288" s="130">
        <v>0.60869565217391308</v>
      </c>
      <c r="Q288" s="223">
        <v>1</v>
      </c>
      <c r="R288" s="222"/>
      <c r="S288" s="130"/>
      <c r="T288" s="223"/>
      <c r="U288" s="222">
        <v>1</v>
      </c>
      <c r="V288" s="223">
        <v>1</v>
      </c>
      <c r="W288" s="222">
        <v>0.2</v>
      </c>
      <c r="X288" s="130">
        <v>0.8</v>
      </c>
      <c r="Y288" s="223">
        <v>1</v>
      </c>
    </row>
    <row r="289" spans="2:25" s="4" customFormat="1" ht="15" hidden="1" customHeight="1" outlineLevel="1" x14ac:dyDescent="0.25">
      <c r="B289" s="52" t="s">
        <v>87</v>
      </c>
      <c r="C289" s="222">
        <v>0.2172795571372084</v>
      </c>
      <c r="D289" s="130">
        <v>0.78272044286279163</v>
      </c>
      <c r="E289" s="223">
        <v>1</v>
      </c>
      <c r="F289" s="222">
        <v>0.2413793103448276</v>
      </c>
      <c r="G289" s="130">
        <v>0.75862068965517238</v>
      </c>
      <c r="H289" s="223">
        <v>1</v>
      </c>
      <c r="I289" s="222"/>
      <c r="J289" s="130"/>
      <c r="K289" s="223"/>
      <c r="L289" s="222"/>
      <c r="M289" s="130"/>
      <c r="N289" s="223"/>
      <c r="O289" s="222">
        <v>0.14835164835164835</v>
      </c>
      <c r="P289" s="130">
        <v>0.85164835164835162</v>
      </c>
      <c r="Q289" s="223">
        <v>1</v>
      </c>
      <c r="R289" s="222"/>
      <c r="S289" s="130"/>
      <c r="T289" s="223"/>
      <c r="U289" s="222">
        <v>1</v>
      </c>
      <c r="V289" s="223">
        <v>1</v>
      </c>
      <c r="W289" s="222">
        <v>0.23529411764705882</v>
      </c>
      <c r="X289" s="130">
        <v>0.76470588235294112</v>
      </c>
      <c r="Y289" s="223">
        <v>1</v>
      </c>
    </row>
    <row r="290" spans="2:25" s="4" customFormat="1" ht="15" hidden="1" customHeight="1" outlineLevel="1" x14ac:dyDescent="0.25">
      <c r="B290" s="52" t="s">
        <v>88</v>
      </c>
      <c r="C290" s="222">
        <v>0.20261437908496732</v>
      </c>
      <c r="D290" s="130">
        <v>0.79738562091503273</v>
      </c>
      <c r="E290" s="223">
        <v>1</v>
      </c>
      <c r="F290" s="222">
        <v>0.21111111111111111</v>
      </c>
      <c r="G290" s="130">
        <v>0.78888888888888886</v>
      </c>
      <c r="H290" s="223">
        <v>1</v>
      </c>
      <c r="I290" s="222"/>
      <c r="J290" s="130"/>
      <c r="K290" s="223"/>
      <c r="L290" s="222"/>
      <c r="M290" s="130"/>
      <c r="N290" s="223"/>
      <c r="O290" s="222">
        <v>0.17659906396255851</v>
      </c>
      <c r="P290" s="130">
        <v>0.82340093603744147</v>
      </c>
      <c r="Q290" s="223">
        <v>1</v>
      </c>
      <c r="R290" s="222"/>
      <c r="S290" s="130"/>
      <c r="T290" s="223"/>
      <c r="U290" s="222">
        <v>1</v>
      </c>
      <c r="V290" s="223">
        <v>1</v>
      </c>
      <c r="W290" s="222">
        <v>0.46666666666666667</v>
      </c>
      <c r="X290" s="130">
        <v>0.53333333333333333</v>
      </c>
      <c r="Y290" s="223">
        <v>1</v>
      </c>
    </row>
    <row r="291" spans="2:25" s="4" customFormat="1" ht="15" hidden="1" customHeight="1" outlineLevel="1" x14ac:dyDescent="0.25">
      <c r="B291" s="52" t="s">
        <v>89</v>
      </c>
      <c r="C291" s="222">
        <v>0.12782027694393339</v>
      </c>
      <c r="D291" s="130">
        <v>0.87217972305606661</v>
      </c>
      <c r="E291" s="223">
        <v>1</v>
      </c>
      <c r="F291" s="222">
        <v>0.13324944071588368</v>
      </c>
      <c r="G291" s="130">
        <v>0.86675055928411637</v>
      </c>
      <c r="H291" s="223">
        <v>1</v>
      </c>
      <c r="I291" s="222"/>
      <c r="J291" s="130"/>
      <c r="K291" s="223"/>
      <c r="L291" s="222"/>
      <c r="M291" s="130"/>
      <c r="N291" s="223"/>
      <c r="O291" s="222">
        <v>0.110828834550651</v>
      </c>
      <c r="P291" s="130">
        <v>0.88917116544934904</v>
      </c>
      <c r="Q291" s="223">
        <v>1</v>
      </c>
      <c r="R291" s="222"/>
      <c r="S291" s="130"/>
      <c r="T291" s="223"/>
      <c r="U291" s="222">
        <v>1</v>
      </c>
      <c r="V291" s="223">
        <v>1</v>
      </c>
      <c r="W291" s="222">
        <v>0.1111111111111111</v>
      </c>
      <c r="X291" s="130">
        <v>0.88888888888888884</v>
      </c>
      <c r="Y291" s="223">
        <v>1</v>
      </c>
    </row>
    <row r="292" spans="2:25" s="4" customFormat="1" ht="15.75" collapsed="1" x14ac:dyDescent="0.25">
      <c r="B292" s="64">
        <v>1997</v>
      </c>
      <c r="C292" s="224">
        <v>0.17957231631534057</v>
      </c>
      <c r="D292" s="87">
        <v>0.82042768368465946</v>
      </c>
      <c r="E292" s="225">
        <v>1</v>
      </c>
      <c r="F292" s="224">
        <v>0.17926961860703094</v>
      </c>
      <c r="G292" s="87">
        <v>0.82073038139296906</v>
      </c>
      <c r="H292" s="225">
        <v>1</v>
      </c>
      <c r="I292" s="224"/>
      <c r="J292" s="87"/>
      <c r="K292" s="225"/>
      <c r="L292" s="224"/>
      <c r="M292" s="87"/>
      <c r="N292" s="225"/>
      <c r="O292" s="224">
        <v>0.16704855428259682</v>
      </c>
      <c r="P292" s="87">
        <v>0.8329514457174032</v>
      </c>
      <c r="Q292" s="225">
        <v>1</v>
      </c>
      <c r="R292" s="224"/>
      <c r="S292" s="87"/>
      <c r="T292" s="225"/>
      <c r="U292" s="224">
        <v>1</v>
      </c>
      <c r="V292" s="225">
        <v>1</v>
      </c>
      <c r="W292" s="224">
        <v>0.31506849315068491</v>
      </c>
      <c r="X292" s="87">
        <v>0.68493150684931503</v>
      </c>
      <c r="Y292" s="225">
        <v>1</v>
      </c>
    </row>
    <row r="293" spans="2:25" s="4" customFormat="1" ht="15" hidden="1" customHeight="1" outlineLevel="1" x14ac:dyDescent="0.25">
      <c r="B293" s="52" t="s">
        <v>78</v>
      </c>
      <c r="C293" s="222">
        <v>0.24240453405184428</v>
      </c>
      <c r="D293" s="130">
        <v>0.75759546594815574</v>
      </c>
      <c r="E293" s="223">
        <v>1</v>
      </c>
      <c r="F293" s="222">
        <v>0.26796171975432082</v>
      </c>
      <c r="G293" s="130">
        <v>0.73203828024567918</v>
      </c>
      <c r="H293" s="223">
        <v>1</v>
      </c>
      <c r="I293" s="222"/>
      <c r="J293" s="130"/>
      <c r="K293" s="223"/>
      <c r="L293" s="222"/>
      <c r="M293" s="130"/>
      <c r="N293" s="223"/>
      <c r="O293" s="222">
        <v>0.25937623371496249</v>
      </c>
      <c r="P293" s="130">
        <v>0.74062376628503745</v>
      </c>
      <c r="Q293" s="223">
        <v>1</v>
      </c>
      <c r="R293" s="222"/>
      <c r="S293" s="130"/>
      <c r="T293" s="223"/>
      <c r="U293" s="222">
        <v>1</v>
      </c>
      <c r="V293" s="223">
        <v>1</v>
      </c>
      <c r="W293" s="222">
        <v>1</v>
      </c>
      <c r="X293" s="130">
        <v>0</v>
      </c>
      <c r="Y293" s="223">
        <v>1</v>
      </c>
    </row>
    <row r="294" spans="2:25" s="4" customFormat="1" ht="15" hidden="1" customHeight="1" outlineLevel="1" x14ac:dyDescent="0.25">
      <c r="B294" s="52" t="s">
        <v>79</v>
      </c>
      <c r="C294" s="222">
        <v>0.21444224146926849</v>
      </c>
      <c r="D294" s="130">
        <v>0.78555775853073151</v>
      </c>
      <c r="E294" s="223">
        <v>1</v>
      </c>
      <c r="F294" s="222">
        <v>0.19971243709561468</v>
      </c>
      <c r="G294" s="130">
        <v>0.8002875629043853</v>
      </c>
      <c r="H294" s="223">
        <v>1</v>
      </c>
      <c r="I294" s="222"/>
      <c r="J294" s="130"/>
      <c r="K294" s="223"/>
      <c r="L294" s="222"/>
      <c r="M294" s="130"/>
      <c r="N294" s="223"/>
      <c r="O294" s="222">
        <v>0.23058823529411765</v>
      </c>
      <c r="P294" s="130">
        <v>0.76941176470588235</v>
      </c>
      <c r="Q294" s="223">
        <v>1</v>
      </c>
      <c r="R294" s="222"/>
      <c r="S294" s="130"/>
      <c r="T294" s="223"/>
      <c r="U294" s="222">
        <v>1</v>
      </c>
      <c r="V294" s="223">
        <v>1</v>
      </c>
      <c r="W294" s="222" t="e">
        <v>#DIV/0!</v>
      </c>
      <c r="X294" s="130" t="e">
        <v>#DIV/0!</v>
      </c>
      <c r="Y294" s="223" t="e">
        <v>#DIV/0!</v>
      </c>
    </row>
    <row r="295" spans="2:25" s="4" customFormat="1" ht="15" hidden="1" customHeight="1" outlineLevel="1" x14ac:dyDescent="0.25">
      <c r="B295" s="52" t="s">
        <v>80</v>
      </c>
      <c r="C295" s="222">
        <v>0.19116671405553975</v>
      </c>
      <c r="D295" s="130">
        <v>0.80883328594446025</v>
      </c>
      <c r="E295" s="223">
        <v>1</v>
      </c>
      <c r="F295" s="222">
        <v>0.1835814779401721</v>
      </c>
      <c r="G295" s="130">
        <v>0.8164185220598279</v>
      </c>
      <c r="H295" s="223">
        <v>1</v>
      </c>
      <c r="I295" s="222"/>
      <c r="J295" s="130"/>
      <c r="K295" s="223"/>
      <c r="L295" s="222"/>
      <c r="M295" s="130"/>
      <c r="N295" s="223"/>
      <c r="O295" s="222">
        <v>0.20317856029915862</v>
      </c>
      <c r="P295" s="130">
        <v>0.79682143970084141</v>
      </c>
      <c r="Q295" s="223">
        <v>1</v>
      </c>
      <c r="R295" s="222"/>
      <c r="S295" s="130"/>
      <c r="T295" s="223"/>
      <c r="U295" s="222">
        <v>1</v>
      </c>
      <c r="V295" s="223">
        <v>1</v>
      </c>
      <c r="W295" s="222">
        <v>1</v>
      </c>
      <c r="X295" s="130">
        <v>0</v>
      </c>
      <c r="Y295" s="223">
        <v>1</v>
      </c>
    </row>
    <row r="296" spans="2:25" s="4" customFormat="1" ht="15" hidden="1" customHeight="1" outlineLevel="1" x14ac:dyDescent="0.25">
      <c r="B296" s="52" t="s">
        <v>81</v>
      </c>
      <c r="C296" s="222">
        <v>0.18912203202650468</v>
      </c>
      <c r="D296" s="130">
        <v>0.81087796797349532</v>
      </c>
      <c r="E296" s="223">
        <v>1</v>
      </c>
      <c r="F296" s="222">
        <v>0.20329464619992513</v>
      </c>
      <c r="G296" s="130">
        <v>0.7967053538000749</v>
      </c>
      <c r="H296" s="223">
        <v>1</v>
      </c>
      <c r="I296" s="222"/>
      <c r="J296" s="130"/>
      <c r="K296" s="223"/>
      <c r="L296" s="222"/>
      <c r="M296" s="130"/>
      <c r="N296" s="223"/>
      <c r="O296" s="222">
        <v>0.1457233368532207</v>
      </c>
      <c r="P296" s="130">
        <v>0.8542766631467793</v>
      </c>
      <c r="Q296" s="223">
        <v>1</v>
      </c>
      <c r="R296" s="222"/>
      <c r="S296" s="130"/>
      <c r="T296" s="223"/>
      <c r="U296" s="222">
        <v>1</v>
      </c>
      <c r="V296" s="223">
        <v>1</v>
      </c>
      <c r="W296" s="222">
        <v>1</v>
      </c>
      <c r="X296" s="130">
        <v>0</v>
      </c>
      <c r="Y296" s="223">
        <v>1</v>
      </c>
    </row>
    <row r="297" spans="2:25" s="4" customFormat="1" ht="15" hidden="1" customHeight="1" outlineLevel="1" x14ac:dyDescent="0.25">
      <c r="B297" s="52" t="s">
        <v>82</v>
      </c>
      <c r="C297" s="222">
        <v>0.32758620689655171</v>
      </c>
      <c r="D297" s="130">
        <v>0.67241379310344829</v>
      </c>
      <c r="E297" s="223">
        <v>1</v>
      </c>
      <c r="F297" s="222">
        <v>0.20329464619992513</v>
      </c>
      <c r="G297" s="130">
        <v>0.7967053538000749</v>
      </c>
      <c r="H297" s="223">
        <v>1</v>
      </c>
      <c r="I297" s="222"/>
      <c r="J297" s="130"/>
      <c r="K297" s="223"/>
      <c r="L297" s="222"/>
      <c r="M297" s="130"/>
      <c r="N297" s="223"/>
      <c r="O297" s="222">
        <v>0.1457233368532207</v>
      </c>
      <c r="P297" s="130">
        <v>0.8542766631467793</v>
      </c>
      <c r="Q297" s="223">
        <v>1</v>
      </c>
      <c r="R297" s="222"/>
      <c r="S297" s="130"/>
      <c r="T297" s="223"/>
      <c r="U297" s="222">
        <v>1</v>
      </c>
      <c r="V297" s="223">
        <v>1</v>
      </c>
      <c r="W297" s="222">
        <v>1</v>
      </c>
      <c r="X297" s="130">
        <v>0</v>
      </c>
      <c r="Y297" s="223">
        <v>1</v>
      </c>
    </row>
    <row r="298" spans="2:25" s="4" customFormat="1" ht="15" hidden="1" customHeight="1" outlineLevel="1" x14ac:dyDescent="0.25">
      <c r="B298" s="52" t="s">
        <v>83</v>
      </c>
      <c r="C298" s="222">
        <v>0.323943661971831</v>
      </c>
      <c r="D298" s="130">
        <v>0.676056338028169</v>
      </c>
      <c r="E298" s="223">
        <v>1</v>
      </c>
      <c r="F298" s="222">
        <v>0.29629629629629628</v>
      </c>
      <c r="G298" s="130">
        <v>0.70370370370370372</v>
      </c>
      <c r="H298" s="223">
        <v>1</v>
      </c>
      <c r="I298" s="222"/>
      <c r="J298" s="130"/>
      <c r="K298" s="223"/>
      <c r="L298" s="222"/>
      <c r="M298" s="130"/>
      <c r="N298" s="223"/>
      <c r="O298" s="222">
        <v>0</v>
      </c>
      <c r="P298" s="130">
        <v>1</v>
      </c>
      <c r="Q298" s="223">
        <v>1</v>
      </c>
      <c r="R298" s="222"/>
      <c r="S298" s="130"/>
      <c r="T298" s="223"/>
      <c r="U298" s="222">
        <v>1</v>
      </c>
      <c r="V298" s="223">
        <v>1</v>
      </c>
      <c r="W298" s="222">
        <v>1</v>
      </c>
      <c r="X298" s="130">
        <v>0</v>
      </c>
      <c r="Y298" s="223">
        <v>1</v>
      </c>
    </row>
    <row r="299" spans="2:25" s="4" customFormat="1" ht="15" hidden="1" customHeight="1" outlineLevel="1" x14ac:dyDescent="0.25">
      <c r="B299" s="52" t="s">
        <v>84</v>
      </c>
      <c r="C299" s="222">
        <v>0.28767123287671231</v>
      </c>
      <c r="D299" s="130">
        <v>0.71232876712328763</v>
      </c>
      <c r="E299" s="223">
        <v>1</v>
      </c>
      <c r="F299" s="222">
        <v>0.2982456140350877</v>
      </c>
      <c r="G299" s="130">
        <v>0.70175438596491224</v>
      </c>
      <c r="H299" s="223">
        <v>1</v>
      </c>
      <c r="I299" s="222"/>
      <c r="J299" s="130"/>
      <c r="K299" s="223"/>
      <c r="L299" s="222"/>
      <c r="M299" s="130"/>
      <c r="N299" s="223"/>
      <c r="O299" s="222">
        <v>0.04</v>
      </c>
      <c r="P299" s="130">
        <v>0.96</v>
      </c>
      <c r="Q299" s="223">
        <v>1</v>
      </c>
      <c r="R299" s="222"/>
      <c r="S299" s="130"/>
      <c r="T299" s="223"/>
      <c r="U299" s="222">
        <v>1</v>
      </c>
      <c r="V299" s="223">
        <v>1</v>
      </c>
      <c r="W299" s="222">
        <v>1</v>
      </c>
      <c r="X299" s="130">
        <v>0</v>
      </c>
      <c r="Y299" s="223">
        <v>1</v>
      </c>
    </row>
    <row r="300" spans="2:25" s="4" customFormat="1" ht="15" hidden="1" customHeight="1" outlineLevel="1" x14ac:dyDescent="0.25">
      <c r="B300" s="52" t="s">
        <v>85</v>
      </c>
      <c r="C300" s="222">
        <v>0.20754716981132076</v>
      </c>
      <c r="D300" s="130">
        <v>0.79245283018867929</v>
      </c>
      <c r="E300" s="223">
        <v>1</v>
      </c>
      <c r="F300" s="222">
        <v>3.7974683544303799E-2</v>
      </c>
      <c r="G300" s="130">
        <v>0.96202531645569622</v>
      </c>
      <c r="H300" s="223">
        <v>1</v>
      </c>
      <c r="I300" s="222"/>
      <c r="J300" s="130"/>
      <c r="K300" s="223"/>
      <c r="L300" s="222"/>
      <c r="M300" s="130"/>
      <c r="N300" s="223"/>
      <c r="O300" s="222">
        <v>0.38461538461538464</v>
      </c>
      <c r="P300" s="130">
        <v>0.61538461538461542</v>
      </c>
      <c r="Q300" s="223">
        <v>1</v>
      </c>
      <c r="R300" s="222"/>
      <c r="S300" s="130"/>
      <c r="T300" s="223"/>
      <c r="U300" s="222">
        <v>1</v>
      </c>
      <c r="V300" s="223">
        <v>1</v>
      </c>
      <c r="W300" s="222">
        <v>1</v>
      </c>
      <c r="X300" s="130">
        <v>0</v>
      </c>
      <c r="Y300" s="223">
        <v>1</v>
      </c>
    </row>
    <row r="301" spans="2:25" s="4" customFormat="1" ht="15" hidden="1" customHeight="1" outlineLevel="1" x14ac:dyDescent="0.25">
      <c r="B301" s="52" t="s">
        <v>86</v>
      </c>
      <c r="C301" s="222">
        <v>0.21621621621621623</v>
      </c>
      <c r="D301" s="130">
        <v>0.78378378378378377</v>
      </c>
      <c r="E301" s="223">
        <v>1</v>
      </c>
      <c r="F301" s="222">
        <v>0.11320754716981132</v>
      </c>
      <c r="G301" s="130">
        <v>0.8867924528301887</v>
      </c>
      <c r="H301" s="223">
        <v>1</v>
      </c>
      <c r="I301" s="222"/>
      <c r="J301" s="130"/>
      <c r="K301" s="223"/>
      <c r="L301" s="222"/>
      <c r="M301" s="130"/>
      <c r="N301" s="223"/>
      <c r="O301" s="222">
        <v>0.3125</v>
      </c>
      <c r="P301" s="130">
        <v>0.6875</v>
      </c>
      <c r="Q301" s="223">
        <v>1</v>
      </c>
      <c r="R301" s="222"/>
      <c r="S301" s="130"/>
      <c r="T301" s="223"/>
      <c r="U301" s="222">
        <v>1</v>
      </c>
      <c r="V301" s="223">
        <v>1</v>
      </c>
      <c r="W301" s="222" t="e">
        <v>#DIV/0!</v>
      </c>
      <c r="X301" s="130" t="e">
        <v>#DIV/0!</v>
      </c>
      <c r="Y301" s="223" t="e">
        <v>#DIV/0!</v>
      </c>
    </row>
    <row r="302" spans="2:25" s="4" customFormat="1" ht="15" hidden="1" customHeight="1" outlineLevel="1" x14ac:dyDescent="0.25">
      <c r="B302" s="52" t="s">
        <v>87</v>
      </c>
      <c r="C302" s="222">
        <v>0.1799496644295302</v>
      </c>
      <c r="D302" s="130">
        <v>0.8200503355704698</v>
      </c>
      <c r="E302" s="223">
        <v>1</v>
      </c>
      <c r="F302" s="222">
        <v>0.19555717407137654</v>
      </c>
      <c r="G302" s="130">
        <v>0.80444282592862348</v>
      </c>
      <c r="H302" s="223">
        <v>1</v>
      </c>
      <c r="I302" s="222"/>
      <c r="J302" s="130"/>
      <c r="K302" s="223"/>
      <c r="L302" s="222"/>
      <c r="M302" s="130"/>
      <c r="N302" s="223"/>
      <c r="O302" s="222">
        <v>0.15518962075848303</v>
      </c>
      <c r="P302" s="130">
        <v>0.84481037924151692</v>
      </c>
      <c r="Q302" s="223">
        <v>1</v>
      </c>
      <c r="R302" s="222"/>
      <c r="S302" s="130"/>
      <c r="T302" s="223"/>
      <c r="U302" s="222">
        <v>1</v>
      </c>
      <c r="V302" s="223">
        <v>1</v>
      </c>
      <c r="W302" s="222">
        <v>0.38461538461538464</v>
      </c>
      <c r="X302" s="130">
        <v>0.61538461538461542</v>
      </c>
      <c r="Y302" s="223">
        <v>1</v>
      </c>
    </row>
    <row r="303" spans="2:25" s="4" customFormat="1" ht="15" hidden="1" customHeight="1" outlineLevel="1" x14ac:dyDescent="0.25">
      <c r="B303" s="52" t="s">
        <v>88</v>
      </c>
      <c r="C303" s="222">
        <v>0.17286409915891987</v>
      </c>
      <c r="D303" s="130">
        <v>0.82713590084108013</v>
      </c>
      <c r="E303" s="223">
        <v>1</v>
      </c>
      <c r="F303" s="222">
        <v>0.17426273458445041</v>
      </c>
      <c r="G303" s="130">
        <v>0.82573726541554959</v>
      </c>
      <c r="H303" s="223">
        <v>1</v>
      </c>
      <c r="I303" s="222"/>
      <c r="J303" s="130"/>
      <c r="K303" s="223"/>
      <c r="L303" s="222"/>
      <c r="M303" s="130"/>
      <c r="N303" s="223"/>
      <c r="O303" s="222">
        <v>0.1673228346456693</v>
      </c>
      <c r="P303" s="130">
        <v>0.83267716535433067</v>
      </c>
      <c r="Q303" s="223">
        <v>1</v>
      </c>
      <c r="R303" s="222"/>
      <c r="S303" s="130"/>
      <c r="T303" s="223"/>
      <c r="U303" s="222">
        <v>1</v>
      </c>
      <c r="V303" s="223">
        <v>1</v>
      </c>
      <c r="W303" s="222">
        <v>0</v>
      </c>
      <c r="X303" s="130">
        <v>1</v>
      </c>
      <c r="Y303" s="223">
        <v>1</v>
      </c>
    </row>
    <row r="304" spans="2:25" s="4" customFormat="1" ht="15" hidden="1" customHeight="1" outlineLevel="1" x14ac:dyDescent="0.25">
      <c r="B304" s="52" t="s">
        <v>89</v>
      </c>
      <c r="C304" s="222">
        <v>0.19883040935672514</v>
      </c>
      <c r="D304" s="130">
        <v>0.80116959064327486</v>
      </c>
      <c r="E304" s="223">
        <v>1</v>
      </c>
      <c r="F304" s="222">
        <v>0.20608108108108109</v>
      </c>
      <c r="G304" s="130">
        <v>0.79391891891891897</v>
      </c>
      <c r="H304" s="223">
        <v>1</v>
      </c>
      <c r="I304" s="222"/>
      <c r="J304" s="130"/>
      <c r="K304" s="223"/>
      <c r="L304" s="222"/>
      <c r="M304" s="130"/>
      <c r="N304" s="223"/>
      <c r="O304" s="222">
        <v>0.15601611974668969</v>
      </c>
      <c r="P304" s="130">
        <v>0.84398388025331028</v>
      </c>
      <c r="Q304" s="223">
        <v>1</v>
      </c>
      <c r="R304" s="222"/>
      <c r="S304" s="130"/>
      <c r="T304" s="223"/>
      <c r="U304" s="222">
        <v>1</v>
      </c>
      <c r="V304" s="223">
        <v>1</v>
      </c>
      <c r="W304" s="222">
        <v>1</v>
      </c>
      <c r="X304" s="130">
        <v>0</v>
      </c>
      <c r="Y304" s="223">
        <v>1</v>
      </c>
    </row>
    <row r="305" spans="2:25" s="4" customFormat="1" ht="15.75" collapsed="1" x14ac:dyDescent="0.25">
      <c r="B305" s="64">
        <v>1996</v>
      </c>
      <c r="C305" s="224">
        <v>0.20233463035019456</v>
      </c>
      <c r="D305" s="87">
        <v>0.7976653696498055</v>
      </c>
      <c r="E305" s="225">
        <v>1</v>
      </c>
      <c r="F305" s="224">
        <v>0.20568438522889679</v>
      </c>
      <c r="G305" s="87">
        <v>0.79431561477110324</v>
      </c>
      <c r="H305" s="225">
        <v>1</v>
      </c>
      <c r="I305" s="224"/>
      <c r="J305" s="87"/>
      <c r="K305" s="225"/>
      <c r="L305" s="224"/>
      <c r="M305" s="87"/>
      <c r="N305" s="225"/>
      <c r="O305" s="224">
        <v>0.18901660280970625</v>
      </c>
      <c r="P305" s="87">
        <v>0.81098339719029378</v>
      </c>
      <c r="Q305" s="225">
        <v>1</v>
      </c>
      <c r="R305" s="224"/>
      <c r="S305" s="87"/>
      <c r="T305" s="225"/>
      <c r="U305" s="224">
        <v>1</v>
      </c>
      <c r="V305" s="225">
        <v>1</v>
      </c>
      <c r="W305" s="224">
        <v>0.74603174603174605</v>
      </c>
      <c r="X305" s="87">
        <v>0.25396825396825395</v>
      </c>
      <c r="Y305" s="225">
        <v>1</v>
      </c>
    </row>
    <row r="306" spans="2:25" s="4" customFormat="1" ht="15" hidden="1" customHeight="1" outlineLevel="1" x14ac:dyDescent="0.25">
      <c r="B306" s="52" t="s">
        <v>78</v>
      </c>
      <c r="C306" s="222">
        <v>0.25738512035010941</v>
      </c>
      <c r="D306" s="130">
        <v>0.74261487964989059</v>
      </c>
      <c r="E306" s="223">
        <v>1</v>
      </c>
      <c r="F306" s="222">
        <v>0.28843255463451395</v>
      </c>
      <c r="G306" s="130">
        <v>0.71156744536548611</v>
      </c>
      <c r="H306" s="223">
        <v>1</v>
      </c>
      <c r="I306" s="222"/>
      <c r="J306" s="130"/>
      <c r="K306" s="223"/>
      <c r="L306" s="222"/>
      <c r="M306" s="130"/>
      <c r="N306" s="223"/>
      <c r="O306" s="222">
        <v>0.14837712519319937</v>
      </c>
      <c r="P306" s="130">
        <v>0.85162287480680066</v>
      </c>
      <c r="Q306" s="223">
        <v>1</v>
      </c>
      <c r="R306" s="222"/>
      <c r="S306" s="130"/>
      <c r="T306" s="223"/>
      <c r="U306" s="222">
        <v>1</v>
      </c>
      <c r="V306" s="223">
        <v>1</v>
      </c>
      <c r="W306" s="222">
        <v>1</v>
      </c>
      <c r="X306" s="130">
        <v>0</v>
      </c>
      <c r="Y306" s="223">
        <v>1</v>
      </c>
    </row>
    <row r="307" spans="2:25" s="4" customFormat="1" ht="15" hidden="1" customHeight="1" outlineLevel="1" x14ac:dyDescent="0.25">
      <c r="B307" s="52" t="s">
        <v>79</v>
      </c>
      <c r="C307" s="222">
        <v>0.24735624586913418</v>
      </c>
      <c r="D307" s="130">
        <v>0.75264375413086582</v>
      </c>
      <c r="E307" s="223">
        <v>1</v>
      </c>
      <c r="F307" s="222">
        <v>0.25005586592178769</v>
      </c>
      <c r="G307" s="130">
        <v>0.74994413407821225</v>
      </c>
      <c r="H307" s="223">
        <v>1</v>
      </c>
      <c r="I307" s="222"/>
      <c r="J307" s="130"/>
      <c r="K307" s="223"/>
      <c r="L307" s="222"/>
      <c r="M307" s="130"/>
      <c r="N307" s="223"/>
      <c r="O307" s="222">
        <v>0.20805812417437253</v>
      </c>
      <c r="P307" s="130">
        <v>0.79194187582562747</v>
      </c>
      <c r="Q307" s="223">
        <v>1</v>
      </c>
      <c r="R307" s="222"/>
      <c r="S307" s="130"/>
      <c r="T307" s="223"/>
      <c r="U307" s="222">
        <v>1</v>
      </c>
      <c r="V307" s="223">
        <v>1</v>
      </c>
      <c r="W307" s="222">
        <v>1</v>
      </c>
      <c r="X307" s="130">
        <v>0</v>
      </c>
      <c r="Y307" s="223">
        <v>1</v>
      </c>
    </row>
    <row r="308" spans="2:25" s="4" customFormat="1" ht="15" hidden="1" customHeight="1" outlineLevel="1" x14ac:dyDescent="0.25">
      <c r="B308" s="52" t="s">
        <v>80</v>
      </c>
      <c r="C308" s="222">
        <v>0.35231271995977881</v>
      </c>
      <c r="D308" s="130">
        <v>0.64768728004022125</v>
      </c>
      <c r="E308" s="223">
        <v>1</v>
      </c>
      <c r="F308" s="222">
        <v>0.1190807799442897</v>
      </c>
      <c r="G308" s="130">
        <v>0.88091922005571033</v>
      </c>
      <c r="H308" s="223">
        <v>1</v>
      </c>
      <c r="I308" s="222"/>
      <c r="J308" s="130"/>
      <c r="K308" s="223"/>
      <c r="L308" s="222"/>
      <c r="M308" s="130"/>
      <c r="N308" s="223"/>
      <c r="O308" s="222">
        <v>0.19916267942583732</v>
      </c>
      <c r="P308" s="130">
        <v>0.80083732057416268</v>
      </c>
      <c r="Q308" s="223">
        <v>1</v>
      </c>
      <c r="R308" s="222"/>
      <c r="S308" s="130"/>
      <c r="T308" s="223"/>
      <c r="U308" s="222">
        <v>1</v>
      </c>
      <c r="V308" s="223">
        <v>1</v>
      </c>
      <c r="W308" s="222">
        <v>9.5238095238095233E-2</v>
      </c>
      <c r="X308" s="130">
        <v>0.90476190476190477</v>
      </c>
      <c r="Y308" s="223">
        <v>1</v>
      </c>
    </row>
    <row r="309" spans="2:25" s="4" customFormat="1" ht="15" hidden="1" customHeight="1" outlineLevel="1" x14ac:dyDescent="0.25">
      <c r="B309" s="52" t="s">
        <v>81</v>
      </c>
      <c r="C309" s="222">
        <v>0.23197715917202</v>
      </c>
      <c r="D309" s="130">
        <v>0.76802284082798</v>
      </c>
      <c r="E309" s="223">
        <v>1</v>
      </c>
      <c r="F309" s="222">
        <v>0.25510204081632654</v>
      </c>
      <c r="G309" s="130">
        <v>0.74489795918367352</v>
      </c>
      <c r="H309" s="223">
        <v>1</v>
      </c>
      <c r="I309" s="222"/>
      <c r="J309" s="130"/>
      <c r="K309" s="223"/>
      <c r="L309" s="222"/>
      <c r="M309" s="130"/>
      <c r="N309" s="223"/>
      <c r="O309" s="222">
        <v>0.12570621468926554</v>
      </c>
      <c r="P309" s="130">
        <v>0.87429378531073443</v>
      </c>
      <c r="Q309" s="223">
        <v>1</v>
      </c>
      <c r="R309" s="222"/>
      <c r="S309" s="130"/>
      <c r="T309" s="223"/>
      <c r="U309" s="222">
        <v>1</v>
      </c>
      <c r="V309" s="223">
        <v>1</v>
      </c>
      <c r="W309" s="222">
        <v>1</v>
      </c>
      <c r="X309" s="130">
        <v>0</v>
      </c>
      <c r="Y309" s="223">
        <v>1</v>
      </c>
    </row>
    <row r="310" spans="2:25" s="4" customFormat="1" ht="15" hidden="1" customHeight="1" outlineLevel="1" x14ac:dyDescent="0.25">
      <c r="B310" s="52" t="s">
        <v>82</v>
      </c>
      <c r="C310" s="222">
        <v>0.27350427350427353</v>
      </c>
      <c r="D310" s="130">
        <v>0.72649572649572647</v>
      </c>
      <c r="E310" s="223">
        <v>1</v>
      </c>
      <c r="F310" s="222">
        <v>0.20652173913043478</v>
      </c>
      <c r="G310" s="130">
        <v>0.79347826086956519</v>
      </c>
      <c r="H310" s="223">
        <v>1</v>
      </c>
      <c r="I310" s="222"/>
      <c r="J310" s="130"/>
      <c r="K310" s="223"/>
      <c r="L310" s="222"/>
      <c r="M310" s="130"/>
      <c r="N310" s="223"/>
      <c r="O310" s="222">
        <v>0.29411764705882354</v>
      </c>
      <c r="P310" s="130">
        <v>0.70588235294117652</v>
      </c>
      <c r="Q310" s="223">
        <v>1</v>
      </c>
      <c r="R310" s="222"/>
      <c r="S310" s="130"/>
      <c r="T310" s="223"/>
      <c r="U310" s="222">
        <v>1</v>
      </c>
      <c r="V310" s="223">
        <v>1</v>
      </c>
      <c r="W310" s="222">
        <v>1</v>
      </c>
      <c r="X310" s="130">
        <v>0</v>
      </c>
      <c r="Y310" s="223">
        <v>1</v>
      </c>
    </row>
    <row r="311" spans="2:25" s="4" customFormat="1" ht="15" hidden="1" customHeight="1" outlineLevel="1" x14ac:dyDescent="0.25">
      <c r="B311" s="52" t="s">
        <v>83</v>
      </c>
      <c r="C311" s="222">
        <v>0.42424242424242425</v>
      </c>
      <c r="D311" s="130">
        <v>0.5757575757575758</v>
      </c>
      <c r="E311" s="223">
        <v>1</v>
      </c>
      <c r="F311" s="222">
        <v>0.265625</v>
      </c>
      <c r="G311" s="130">
        <v>0.734375</v>
      </c>
      <c r="H311" s="223">
        <v>1</v>
      </c>
      <c r="I311" s="222"/>
      <c r="J311" s="130"/>
      <c r="K311" s="223"/>
      <c r="L311" s="222"/>
      <c r="M311" s="130"/>
      <c r="N311" s="223"/>
      <c r="O311" s="222">
        <v>0.47368421052631576</v>
      </c>
      <c r="P311" s="130">
        <v>0.52631578947368418</v>
      </c>
      <c r="Q311" s="223">
        <v>1</v>
      </c>
      <c r="R311" s="222"/>
      <c r="S311" s="130"/>
      <c r="T311" s="223"/>
      <c r="U311" s="222">
        <v>1</v>
      </c>
      <c r="V311" s="223">
        <v>1</v>
      </c>
      <c r="W311" s="222">
        <v>1</v>
      </c>
      <c r="X311" s="130">
        <v>0</v>
      </c>
      <c r="Y311" s="223">
        <v>1</v>
      </c>
    </row>
    <row r="312" spans="2:25" s="4" customFormat="1" ht="15" hidden="1" customHeight="1" outlineLevel="1" x14ac:dyDescent="0.25">
      <c r="B312" s="52" t="s">
        <v>84</v>
      </c>
      <c r="C312" s="222">
        <v>0.29857819905213268</v>
      </c>
      <c r="D312" s="130">
        <v>0.70142180094786732</v>
      </c>
      <c r="E312" s="223">
        <v>1</v>
      </c>
      <c r="F312" s="222">
        <v>0.2484472049689441</v>
      </c>
      <c r="G312" s="130">
        <v>0.75155279503105588</v>
      </c>
      <c r="H312" s="223">
        <v>1</v>
      </c>
      <c r="I312" s="222"/>
      <c r="J312" s="130"/>
      <c r="K312" s="223"/>
      <c r="L312" s="222"/>
      <c r="M312" s="130"/>
      <c r="N312" s="223"/>
      <c r="O312" s="222">
        <v>0.22727272727272727</v>
      </c>
      <c r="P312" s="130">
        <v>0.77272727272727271</v>
      </c>
      <c r="Q312" s="223">
        <v>1</v>
      </c>
      <c r="R312" s="222"/>
      <c r="S312" s="130"/>
      <c r="T312" s="223"/>
      <c r="U312" s="222">
        <v>1</v>
      </c>
      <c r="V312" s="223">
        <v>1</v>
      </c>
      <c r="W312" s="222">
        <v>0.33333333333333331</v>
      </c>
      <c r="X312" s="130">
        <v>0.66666666666666663</v>
      </c>
      <c r="Y312" s="223">
        <v>1</v>
      </c>
    </row>
    <row r="313" spans="2:25" s="4" customFormat="1" ht="15" hidden="1" customHeight="1" outlineLevel="1" x14ac:dyDescent="0.25">
      <c r="B313" s="52" t="s">
        <v>85</v>
      </c>
      <c r="C313" s="222">
        <v>0.10267857142857142</v>
      </c>
      <c r="D313" s="130">
        <v>0.8973214285714286</v>
      </c>
      <c r="E313" s="223">
        <v>1</v>
      </c>
      <c r="F313" s="222">
        <v>3.1088082901554404E-2</v>
      </c>
      <c r="G313" s="130">
        <v>0.9689119170984456</v>
      </c>
      <c r="H313" s="223">
        <v>1</v>
      </c>
      <c r="I313" s="222"/>
      <c r="J313" s="130"/>
      <c r="K313" s="223"/>
      <c r="L313" s="222"/>
      <c r="M313" s="130"/>
      <c r="N313" s="223"/>
      <c r="O313" s="222">
        <v>0.39130434782608697</v>
      </c>
      <c r="P313" s="130">
        <v>0.60869565217391308</v>
      </c>
      <c r="Q313" s="223">
        <v>1</v>
      </c>
      <c r="R313" s="222"/>
      <c r="S313" s="130"/>
      <c r="T313" s="223"/>
      <c r="U313" s="222">
        <v>1</v>
      </c>
      <c r="V313" s="223">
        <v>1</v>
      </c>
      <c r="W313" s="222">
        <v>1</v>
      </c>
      <c r="X313" s="130">
        <v>0</v>
      </c>
      <c r="Y313" s="223">
        <v>1</v>
      </c>
    </row>
    <row r="314" spans="2:25" s="4" customFormat="1" ht="15" hidden="1" customHeight="1" outlineLevel="1" x14ac:dyDescent="0.25">
      <c r="B314" s="52" t="s">
        <v>86</v>
      </c>
      <c r="C314" s="222">
        <v>4.8192771084337352E-2</v>
      </c>
      <c r="D314" s="130">
        <v>0.95180722891566261</v>
      </c>
      <c r="E314" s="223">
        <v>1</v>
      </c>
      <c r="F314" s="222">
        <v>1.7482517482517484E-2</v>
      </c>
      <c r="G314" s="130">
        <v>0.9825174825174825</v>
      </c>
      <c r="H314" s="223">
        <v>1</v>
      </c>
      <c r="I314" s="222"/>
      <c r="J314" s="130"/>
      <c r="K314" s="223"/>
      <c r="L314" s="222"/>
      <c r="M314" s="130"/>
      <c r="N314" s="223"/>
      <c r="O314" s="222">
        <v>0.16666666666666666</v>
      </c>
      <c r="P314" s="130">
        <v>0.83333333333333337</v>
      </c>
      <c r="Q314" s="223">
        <v>1</v>
      </c>
      <c r="R314" s="222"/>
      <c r="S314" s="130"/>
      <c r="T314" s="223"/>
      <c r="U314" s="222">
        <v>1</v>
      </c>
      <c r="V314" s="223">
        <v>1</v>
      </c>
      <c r="W314" s="222" t="e">
        <v>#DIV/0!</v>
      </c>
      <c r="X314" s="130" t="e">
        <v>#DIV/0!</v>
      </c>
      <c r="Y314" s="223" t="e">
        <v>#DIV/0!</v>
      </c>
    </row>
    <row r="315" spans="2:25" s="4" customFormat="1" ht="15" hidden="1" customHeight="1" outlineLevel="1" x14ac:dyDescent="0.25">
      <c r="B315" s="52" t="s">
        <v>87</v>
      </c>
      <c r="C315" s="222">
        <v>0.18639247429446509</v>
      </c>
      <c r="D315" s="130">
        <v>0.81360752570553485</v>
      </c>
      <c r="E315" s="223">
        <v>1</v>
      </c>
      <c r="F315" s="222">
        <v>0.18990314059289698</v>
      </c>
      <c r="G315" s="130">
        <v>0.81009685940710308</v>
      </c>
      <c r="H315" s="223">
        <v>1</v>
      </c>
      <c r="I315" s="222"/>
      <c r="J315" s="130"/>
      <c r="K315" s="223"/>
      <c r="L315" s="222"/>
      <c r="M315" s="130"/>
      <c r="N315" s="223"/>
      <c r="O315" s="222">
        <v>0.15357458075904679</v>
      </c>
      <c r="P315" s="130">
        <v>0.84642541924095327</v>
      </c>
      <c r="Q315" s="223">
        <v>1</v>
      </c>
      <c r="R315" s="222"/>
      <c r="S315" s="130"/>
      <c r="T315" s="223"/>
      <c r="U315" s="222">
        <v>1</v>
      </c>
      <c r="V315" s="223">
        <v>1</v>
      </c>
      <c r="W315" s="222">
        <v>1</v>
      </c>
      <c r="X315" s="130">
        <v>0</v>
      </c>
      <c r="Y315" s="223">
        <v>1</v>
      </c>
    </row>
    <row r="316" spans="2:25" s="4" customFormat="1" ht="15" hidden="1" customHeight="1" outlineLevel="1" x14ac:dyDescent="0.25">
      <c r="B316" s="52" t="s">
        <v>88</v>
      </c>
      <c r="C316" s="222">
        <v>0.22626604598674002</v>
      </c>
      <c r="D316" s="130">
        <v>0.77373395401325995</v>
      </c>
      <c r="E316" s="223">
        <v>1</v>
      </c>
      <c r="F316" s="222">
        <v>0.23304738562091504</v>
      </c>
      <c r="G316" s="130">
        <v>0.76695261437908502</v>
      </c>
      <c r="H316" s="223">
        <v>1</v>
      </c>
      <c r="I316" s="222"/>
      <c r="J316" s="130"/>
      <c r="K316" s="223"/>
      <c r="L316" s="222"/>
      <c r="M316" s="130"/>
      <c r="N316" s="223"/>
      <c r="O316" s="222">
        <v>0.19309701492537312</v>
      </c>
      <c r="P316" s="130">
        <v>0.80690298507462688</v>
      </c>
      <c r="Q316" s="223">
        <v>1</v>
      </c>
      <c r="R316" s="222"/>
      <c r="S316" s="130"/>
      <c r="T316" s="223"/>
      <c r="U316" s="222">
        <v>1</v>
      </c>
      <c r="V316" s="223">
        <v>1</v>
      </c>
      <c r="W316" s="222">
        <v>1</v>
      </c>
      <c r="X316" s="130">
        <v>0</v>
      </c>
      <c r="Y316" s="223">
        <v>1</v>
      </c>
    </row>
    <row r="317" spans="2:25" s="4" customFormat="1" ht="15" hidden="1" customHeight="1" outlineLevel="1" x14ac:dyDescent="0.25">
      <c r="B317" s="52" t="s">
        <v>89</v>
      </c>
      <c r="C317" s="222">
        <v>0.21303284787923887</v>
      </c>
      <c r="D317" s="130">
        <v>0.78696715212076118</v>
      </c>
      <c r="E317" s="223">
        <v>1</v>
      </c>
      <c r="F317" s="222">
        <v>0.2386449946832751</v>
      </c>
      <c r="G317" s="130">
        <v>0.76135500531672484</v>
      </c>
      <c r="H317" s="223">
        <v>1</v>
      </c>
      <c r="I317" s="222"/>
      <c r="J317" s="130"/>
      <c r="K317" s="223"/>
      <c r="L317" s="222"/>
      <c r="M317" s="130"/>
      <c r="N317" s="223"/>
      <c r="O317" s="222">
        <v>0.14976710856323899</v>
      </c>
      <c r="P317" s="130">
        <v>0.85023289143676106</v>
      </c>
      <c r="Q317" s="223">
        <v>1</v>
      </c>
      <c r="R317" s="222"/>
      <c r="S317" s="130"/>
      <c r="T317" s="223"/>
      <c r="U317" s="222">
        <v>1</v>
      </c>
      <c r="V317" s="223">
        <v>1</v>
      </c>
      <c r="W317" s="222">
        <v>5.2631578947368418E-2</v>
      </c>
      <c r="X317" s="130">
        <v>0.94736842105263153</v>
      </c>
      <c r="Y317" s="223">
        <v>1</v>
      </c>
    </row>
    <row r="318" spans="2:25" s="4" customFormat="1" ht="15.75" collapsed="1" x14ac:dyDescent="0.25">
      <c r="B318" s="64">
        <v>1995</v>
      </c>
      <c r="C318" s="224">
        <v>0.24837563891535996</v>
      </c>
      <c r="D318" s="87">
        <v>0.75162436108464004</v>
      </c>
      <c r="E318" s="225">
        <v>1</v>
      </c>
      <c r="F318" s="224">
        <v>0.22412113976940717</v>
      </c>
      <c r="G318" s="87">
        <v>0.77587886023059283</v>
      </c>
      <c r="H318" s="225">
        <v>1</v>
      </c>
      <c r="I318" s="224"/>
      <c r="J318" s="87"/>
      <c r="K318" s="225"/>
      <c r="L318" s="224"/>
      <c r="M318" s="87"/>
      <c r="N318" s="225"/>
      <c r="O318" s="224">
        <v>0.17179444536836855</v>
      </c>
      <c r="P318" s="87">
        <v>0.82820555463163148</v>
      </c>
      <c r="Q318" s="225">
        <v>1</v>
      </c>
      <c r="R318" s="224"/>
      <c r="S318" s="87"/>
      <c r="T318" s="225"/>
      <c r="U318" s="224">
        <v>1</v>
      </c>
      <c r="V318" s="225">
        <v>1</v>
      </c>
      <c r="W318" s="224">
        <v>0.56880733944954132</v>
      </c>
      <c r="X318" s="87">
        <v>0.43119266055045874</v>
      </c>
      <c r="Y318" s="225">
        <v>1</v>
      </c>
    </row>
    <row r="319" spans="2:25" s="4" customFormat="1" ht="15" hidden="1" customHeight="1" outlineLevel="1" x14ac:dyDescent="0.25">
      <c r="B319" s="52" t="s">
        <v>78</v>
      </c>
      <c r="C319" s="222">
        <v>0.19422949369887244</v>
      </c>
      <c r="D319" s="130">
        <v>0.80577050630112756</v>
      </c>
      <c r="E319" s="223">
        <v>1</v>
      </c>
      <c r="F319" s="222">
        <v>0.17134954141796477</v>
      </c>
      <c r="G319" s="130">
        <v>0.82865045858203523</v>
      </c>
      <c r="H319" s="223">
        <v>1</v>
      </c>
      <c r="I319" s="222"/>
      <c r="J319" s="130"/>
      <c r="K319" s="223"/>
      <c r="L319" s="222"/>
      <c r="M319" s="130"/>
      <c r="N319" s="223"/>
      <c r="O319" s="222">
        <v>0.26064814814814813</v>
      </c>
      <c r="P319" s="130">
        <v>0.73935185185185182</v>
      </c>
      <c r="Q319" s="223">
        <v>1</v>
      </c>
      <c r="R319" s="222"/>
      <c r="S319" s="130"/>
      <c r="T319" s="223"/>
      <c r="U319" s="222">
        <v>1</v>
      </c>
      <c r="V319" s="223">
        <v>1</v>
      </c>
      <c r="W319" s="222" t="e">
        <v>#DIV/0!</v>
      </c>
      <c r="X319" s="130" t="e">
        <v>#DIV/0!</v>
      </c>
      <c r="Y319" s="223" t="e">
        <v>#DIV/0!</v>
      </c>
    </row>
    <row r="320" spans="2:25" s="4" customFormat="1" ht="15" hidden="1" customHeight="1" outlineLevel="1" x14ac:dyDescent="0.25">
      <c r="B320" s="52" t="s">
        <v>79</v>
      </c>
      <c r="C320" s="222">
        <v>0.22871823357866963</v>
      </c>
      <c r="D320" s="130">
        <v>0.77128176642133039</v>
      </c>
      <c r="E320" s="223">
        <v>1</v>
      </c>
      <c r="F320" s="222">
        <v>0.21460328317373462</v>
      </c>
      <c r="G320" s="130">
        <v>0.78539671682626544</v>
      </c>
      <c r="H320" s="223">
        <v>1</v>
      </c>
      <c r="I320" s="222"/>
      <c r="J320" s="130"/>
      <c r="K320" s="223"/>
      <c r="L320" s="222"/>
      <c r="M320" s="130"/>
      <c r="N320" s="223"/>
      <c r="O320" s="222">
        <v>0.27416918429003023</v>
      </c>
      <c r="P320" s="130">
        <v>0.72583081570996977</v>
      </c>
      <c r="Q320" s="223">
        <v>1</v>
      </c>
      <c r="R320" s="222"/>
      <c r="S320" s="130"/>
      <c r="T320" s="223"/>
      <c r="U320" s="222">
        <v>1</v>
      </c>
      <c r="V320" s="223">
        <v>1</v>
      </c>
      <c r="W320" s="222">
        <v>1</v>
      </c>
      <c r="X320" s="130">
        <v>0</v>
      </c>
      <c r="Y320" s="223">
        <v>1</v>
      </c>
    </row>
    <row r="321" spans="2:25" s="4" customFormat="1" ht="15" hidden="1" customHeight="1" outlineLevel="1" x14ac:dyDescent="0.25">
      <c r="B321" s="52" t="s">
        <v>80</v>
      </c>
      <c r="C321" s="222">
        <v>0.13443748134885108</v>
      </c>
      <c r="D321" s="130">
        <v>0.86556251865114886</v>
      </c>
      <c r="E321" s="223">
        <v>1</v>
      </c>
      <c r="F321" s="222">
        <v>0.10814094775212636</v>
      </c>
      <c r="G321" s="130">
        <v>0.89185905224787365</v>
      </c>
      <c r="H321" s="223">
        <v>1</v>
      </c>
      <c r="I321" s="222"/>
      <c r="J321" s="130"/>
      <c r="K321" s="223"/>
      <c r="L321" s="222"/>
      <c r="M321" s="130"/>
      <c r="N321" s="223"/>
      <c r="O321" s="222">
        <v>0.20308043354249858</v>
      </c>
      <c r="P321" s="130">
        <v>0.79691956645750139</v>
      </c>
      <c r="Q321" s="223">
        <v>1</v>
      </c>
      <c r="R321" s="222"/>
      <c r="S321" s="130"/>
      <c r="T321" s="223"/>
      <c r="U321" s="222">
        <v>1</v>
      </c>
      <c r="V321" s="223">
        <v>1</v>
      </c>
      <c r="W321" s="222" t="e">
        <v>#DIV/0!</v>
      </c>
      <c r="X321" s="130" t="e">
        <v>#DIV/0!</v>
      </c>
      <c r="Y321" s="223" t="e">
        <v>#DIV/0!</v>
      </c>
    </row>
    <row r="322" spans="2:25" s="4" customFormat="1" ht="15" hidden="1" customHeight="1" outlineLevel="1" x14ac:dyDescent="0.25">
      <c r="B322" s="52" t="s">
        <v>81</v>
      </c>
      <c r="C322" s="222">
        <v>0.1113778204512722</v>
      </c>
      <c r="D322" s="130">
        <v>0.8886221795487278</v>
      </c>
      <c r="E322" s="223">
        <v>1</v>
      </c>
      <c r="F322" s="222">
        <v>5.9800664451827246E-2</v>
      </c>
      <c r="G322" s="130">
        <v>0.94019933554817281</v>
      </c>
      <c r="H322" s="223">
        <v>1</v>
      </c>
      <c r="I322" s="222"/>
      <c r="J322" s="130"/>
      <c r="K322" s="223"/>
      <c r="L322" s="222"/>
      <c r="M322" s="130"/>
      <c r="N322" s="223"/>
      <c r="O322" s="222">
        <v>0.4375</v>
      </c>
      <c r="P322" s="130">
        <v>0.5625</v>
      </c>
      <c r="Q322" s="223">
        <v>1</v>
      </c>
      <c r="R322" s="222"/>
      <c r="S322" s="130"/>
      <c r="T322" s="223"/>
      <c r="U322" s="222">
        <v>1</v>
      </c>
      <c r="V322" s="223">
        <v>1</v>
      </c>
      <c r="W322" s="222" t="e">
        <v>#DIV/0!</v>
      </c>
      <c r="X322" s="130" t="e">
        <v>#DIV/0!</v>
      </c>
      <c r="Y322" s="223" t="e">
        <v>#DIV/0!</v>
      </c>
    </row>
    <row r="323" spans="2:25" s="4" customFormat="1" ht="15" hidden="1" customHeight="1" outlineLevel="1" x14ac:dyDescent="0.25">
      <c r="B323" s="52" t="s">
        <v>82</v>
      </c>
      <c r="C323" s="222">
        <v>0.46</v>
      </c>
      <c r="D323" s="130">
        <v>0.54</v>
      </c>
      <c r="E323" s="223">
        <v>1</v>
      </c>
      <c r="F323" s="222">
        <v>0.35714285714285715</v>
      </c>
      <c r="G323" s="130">
        <v>0.6428571428571429</v>
      </c>
      <c r="H323" s="223">
        <v>1</v>
      </c>
      <c r="I323" s="222"/>
      <c r="J323" s="130"/>
      <c r="K323" s="223"/>
      <c r="L323" s="222"/>
      <c r="M323" s="130"/>
      <c r="N323" s="223"/>
      <c r="O323" s="222">
        <v>1</v>
      </c>
      <c r="P323" s="130">
        <v>0</v>
      </c>
      <c r="Q323" s="223">
        <v>1</v>
      </c>
      <c r="R323" s="222"/>
      <c r="S323" s="130"/>
      <c r="T323" s="223"/>
      <c r="U323" s="222">
        <v>1</v>
      </c>
      <c r="V323" s="223">
        <v>1</v>
      </c>
      <c r="W323" s="222" t="e">
        <v>#DIV/0!</v>
      </c>
      <c r="X323" s="130" t="e">
        <v>#DIV/0!</v>
      </c>
      <c r="Y323" s="223" t="e">
        <v>#DIV/0!</v>
      </c>
    </row>
    <row r="324" spans="2:25" s="4" customFormat="1" ht="15" hidden="1" customHeight="1" outlineLevel="1" x14ac:dyDescent="0.25">
      <c r="B324" s="52" t="s">
        <v>83</v>
      </c>
      <c r="C324" s="222">
        <v>1.3114754098360656E-2</v>
      </c>
      <c r="D324" s="130">
        <v>0.9868852459016394</v>
      </c>
      <c r="E324" s="223">
        <v>1</v>
      </c>
      <c r="F324" s="222">
        <v>3.3370411568409346E-3</v>
      </c>
      <c r="G324" s="130">
        <v>0.99666295884315903</v>
      </c>
      <c r="H324" s="223">
        <v>1</v>
      </c>
      <c r="I324" s="222"/>
      <c r="J324" s="130"/>
      <c r="K324" s="223"/>
      <c r="L324" s="222"/>
      <c r="M324" s="130"/>
      <c r="N324" s="223"/>
      <c r="O324" s="222">
        <v>0.41666666666666669</v>
      </c>
      <c r="P324" s="130">
        <v>0.58333333333333337</v>
      </c>
      <c r="Q324" s="223">
        <v>1</v>
      </c>
      <c r="R324" s="222"/>
      <c r="S324" s="130"/>
      <c r="T324" s="223"/>
      <c r="U324" s="222">
        <v>1</v>
      </c>
      <c r="V324" s="223">
        <v>1</v>
      </c>
      <c r="W324" s="222">
        <v>1</v>
      </c>
      <c r="X324" s="130">
        <v>0</v>
      </c>
      <c r="Y324" s="223">
        <v>1</v>
      </c>
    </row>
    <row r="325" spans="2:25" s="4" customFormat="1" ht="15" hidden="1" customHeight="1" outlineLevel="1" x14ac:dyDescent="0.25">
      <c r="B325" s="52" t="s">
        <v>84</v>
      </c>
      <c r="C325" s="222">
        <v>1.7671517671517672E-2</v>
      </c>
      <c r="D325" s="130">
        <v>0.98232848232848236</v>
      </c>
      <c r="E325" s="223">
        <v>1</v>
      </c>
      <c r="F325" s="222">
        <v>1.2539184952978056E-2</v>
      </c>
      <c r="G325" s="130">
        <v>0.98746081504702199</v>
      </c>
      <c r="H325" s="223">
        <v>1</v>
      </c>
      <c r="I325" s="222"/>
      <c r="J325" s="130"/>
      <c r="K325" s="223"/>
      <c r="L325" s="222"/>
      <c r="M325" s="130"/>
      <c r="N325" s="223"/>
      <c r="O325" s="222" t="e">
        <v>#DIV/0!</v>
      </c>
      <c r="P325" s="130" t="e">
        <v>#DIV/0!</v>
      </c>
      <c r="Q325" s="223" t="e">
        <v>#DIV/0!</v>
      </c>
      <c r="R325" s="222"/>
      <c r="S325" s="130"/>
      <c r="T325" s="223"/>
      <c r="U325" s="222">
        <v>1</v>
      </c>
      <c r="V325" s="223">
        <v>1</v>
      </c>
      <c r="W325" s="222" t="e">
        <v>#DIV/0!</v>
      </c>
      <c r="X325" s="130" t="e">
        <v>#DIV/0!</v>
      </c>
      <c r="Y325" s="223" t="e">
        <v>#DIV/0!</v>
      </c>
    </row>
    <row r="326" spans="2:25" s="4" customFormat="1" ht="15" hidden="1" customHeight="1" outlineLevel="1" x14ac:dyDescent="0.25">
      <c r="B326" s="52" t="s">
        <v>85</v>
      </c>
      <c r="C326" s="222">
        <v>7.3126142595978062E-3</v>
      </c>
      <c r="D326" s="130">
        <v>0.99268738574040216</v>
      </c>
      <c r="E326" s="223">
        <v>1</v>
      </c>
      <c r="F326" s="222">
        <v>1.841620626151013E-3</v>
      </c>
      <c r="G326" s="130">
        <v>0.99815837937384899</v>
      </c>
      <c r="H326" s="223">
        <v>1</v>
      </c>
      <c r="I326" s="222"/>
      <c r="J326" s="130"/>
      <c r="K326" s="223"/>
      <c r="L326" s="222"/>
      <c r="M326" s="130"/>
      <c r="N326" s="223"/>
      <c r="O326" s="222">
        <v>0</v>
      </c>
      <c r="P326" s="130">
        <v>1</v>
      </c>
      <c r="Q326" s="223">
        <v>1</v>
      </c>
      <c r="R326" s="222"/>
      <c r="S326" s="130"/>
      <c r="T326" s="223"/>
      <c r="U326" s="222">
        <v>1</v>
      </c>
      <c r="V326" s="223">
        <v>1</v>
      </c>
      <c r="W326" s="222">
        <v>1</v>
      </c>
      <c r="X326" s="130">
        <v>0</v>
      </c>
      <c r="Y326" s="223">
        <v>1</v>
      </c>
    </row>
    <row r="327" spans="2:25" s="4" customFormat="1" ht="15" hidden="1" customHeight="1" outlineLevel="1" x14ac:dyDescent="0.25">
      <c r="B327" s="52" t="s">
        <v>86</v>
      </c>
      <c r="C327" s="222">
        <v>0.41059602649006621</v>
      </c>
      <c r="D327" s="130">
        <v>0.58940397350993379</v>
      </c>
      <c r="E327" s="223">
        <v>1</v>
      </c>
      <c r="F327" s="222">
        <v>0.12371134020618557</v>
      </c>
      <c r="G327" s="130">
        <v>0.87628865979381443</v>
      </c>
      <c r="H327" s="223">
        <v>1</v>
      </c>
      <c r="I327" s="222"/>
      <c r="J327" s="130"/>
      <c r="K327" s="223"/>
      <c r="L327" s="222"/>
      <c r="M327" s="130"/>
      <c r="N327" s="223"/>
      <c r="O327" s="222">
        <v>0.90243902439024393</v>
      </c>
      <c r="P327" s="130">
        <v>9.7560975609756101E-2</v>
      </c>
      <c r="Q327" s="223">
        <v>1</v>
      </c>
      <c r="R327" s="222"/>
      <c r="S327" s="130"/>
      <c r="T327" s="223"/>
      <c r="U327" s="222">
        <v>1</v>
      </c>
      <c r="V327" s="223">
        <v>1</v>
      </c>
      <c r="W327" s="222">
        <v>1</v>
      </c>
      <c r="X327" s="130">
        <v>0</v>
      </c>
      <c r="Y327" s="223">
        <v>1</v>
      </c>
    </row>
    <row r="328" spans="2:25" s="4" customFormat="1" ht="15" hidden="1" customHeight="1" outlineLevel="1" x14ac:dyDescent="0.25">
      <c r="B328" s="52" t="s">
        <v>87</v>
      </c>
      <c r="C328" s="222">
        <v>0.23772241992882562</v>
      </c>
      <c r="D328" s="130">
        <v>0.76227758007117441</v>
      </c>
      <c r="E328" s="223">
        <v>1</v>
      </c>
      <c r="F328" s="222">
        <v>0.25592705167173252</v>
      </c>
      <c r="G328" s="130">
        <v>0.74407294832826743</v>
      </c>
      <c r="H328" s="223">
        <v>1</v>
      </c>
      <c r="I328" s="222"/>
      <c r="J328" s="130"/>
      <c r="K328" s="223"/>
      <c r="L328" s="222"/>
      <c r="M328" s="130"/>
      <c r="N328" s="223"/>
      <c r="O328" s="222">
        <v>0.19190140845070422</v>
      </c>
      <c r="P328" s="130">
        <v>0.80809859154929575</v>
      </c>
      <c r="Q328" s="223">
        <v>1</v>
      </c>
      <c r="R328" s="222"/>
      <c r="S328" s="130"/>
      <c r="T328" s="223"/>
      <c r="U328" s="222">
        <v>1</v>
      </c>
      <c r="V328" s="223">
        <v>1</v>
      </c>
      <c r="W328" s="222">
        <v>1</v>
      </c>
      <c r="X328" s="130">
        <v>0</v>
      </c>
      <c r="Y328" s="223">
        <v>1</v>
      </c>
    </row>
    <row r="329" spans="2:25" s="4" customFormat="1" ht="15" hidden="1" customHeight="1" outlineLevel="1" x14ac:dyDescent="0.25">
      <c r="B329" s="52" t="s">
        <v>88</v>
      </c>
      <c r="C329" s="222">
        <v>0.17779467680608366</v>
      </c>
      <c r="D329" s="130">
        <v>0.82220532319391637</v>
      </c>
      <c r="E329" s="223">
        <v>1</v>
      </c>
      <c r="F329" s="222">
        <v>0.16506759703445267</v>
      </c>
      <c r="G329" s="130">
        <v>0.83493240296554727</v>
      </c>
      <c r="H329" s="223">
        <v>1</v>
      </c>
      <c r="I329" s="222"/>
      <c r="J329" s="130"/>
      <c r="K329" s="223"/>
      <c r="L329" s="222"/>
      <c r="M329" s="130"/>
      <c r="N329" s="223"/>
      <c r="O329" s="222">
        <v>0.19908583037074656</v>
      </c>
      <c r="P329" s="130">
        <v>0.80091416962925344</v>
      </c>
      <c r="Q329" s="223">
        <v>1</v>
      </c>
      <c r="R329" s="222"/>
      <c r="S329" s="130"/>
      <c r="T329" s="223"/>
      <c r="U329" s="222">
        <v>1</v>
      </c>
      <c r="V329" s="223">
        <v>1</v>
      </c>
      <c r="W329" s="222">
        <v>1</v>
      </c>
      <c r="X329" s="130">
        <v>0</v>
      </c>
      <c r="Y329" s="223">
        <v>1</v>
      </c>
    </row>
    <row r="330" spans="2:25" s="4" customFormat="1" ht="15" hidden="1" customHeight="1" outlineLevel="1" x14ac:dyDescent="0.25">
      <c r="B330" s="52" t="s">
        <v>89</v>
      </c>
      <c r="C330" s="222">
        <v>0.18461092595276046</v>
      </c>
      <c r="D330" s="130">
        <v>0.81538907404723948</v>
      </c>
      <c r="E330" s="223">
        <v>1</v>
      </c>
      <c r="F330" s="222">
        <v>0.18807515337423314</v>
      </c>
      <c r="G330" s="130">
        <v>0.81192484662576692</v>
      </c>
      <c r="H330" s="223">
        <v>1</v>
      </c>
      <c r="I330" s="222"/>
      <c r="J330" s="130"/>
      <c r="K330" s="223"/>
      <c r="L330" s="222"/>
      <c r="M330" s="130"/>
      <c r="N330" s="223"/>
      <c r="O330" s="222">
        <v>0.15070164734594266</v>
      </c>
      <c r="P330" s="130">
        <v>0.8492983526540574</v>
      </c>
      <c r="Q330" s="223">
        <v>1</v>
      </c>
      <c r="R330" s="222"/>
      <c r="S330" s="130"/>
      <c r="T330" s="223"/>
      <c r="U330" s="222">
        <v>1</v>
      </c>
      <c r="V330" s="223">
        <v>1</v>
      </c>
      <c r="W330" s="222">
        <v>1</v>
      </c>
      <c r="X330" s="130">
        <v>0</v>
      </c>
      <c r="Y330" s="223">
        <v>1</v>
      </c>
    </row>
    <row r="331" spans="2:25" s="4" customFormat="1" ht="15.75" collapsed="1" x14ac:dyDescent="0.25">
      <c r="B331" s="64">
        <v>1994</v>
      </c>
      <c r="C331" s="224">
        <v>0.17464598786244101</v>
      </c>
      <c r="D331" s="87">
        <v>0.82535401213755899</v>
      </c>
      <c r="E331" s="225">
        <v>1</v>
      </c>
      <c r="F331" s="224">
        <v>0.15525611227161729</v>
      </c>
      <c r="G331" s="87">
        <v>0.84474388772838271</v>
      </c>
      <c r="H331" s="225">
        <v>1</v>
      </c>
      <c r="I331" s="224"/>
      <c r="J331" s="87"/>
      <c r="K331" s="225"/>
      <c r="L331" s="224"/>
      <c r="M331" s="87"/>
      <c r="N331" s="225"/>
      <c r="O331" s="224">
        <v>0.22327837051406402</v>
      </c>
      <c r="P331" s="87">
        <v>0.77672162948593604</v>
      </c>
      <c r="Q331" s="225">
        <v>1</v>
      </c>
      <c r="R331" s="224"/>
      <c r="S331" s="87"/>
      <c r="T331" s="225"/>
      <c r="U331" s="224">
        <v>1</v>
      </c>
      <c r="V331" s="225">
        <v>1</v>
      </c>
      <c r="W331" s="224">
        <v>1</v>
      </c>
      <c r="X331" s="87">
        <v>0</v>
      </c>
      <c r="Y331" s="225">
        <v>1</v>
      </c>
    </row>
    <row r="332" spans="2:25" s="4" customFormat="1" ht="15" hidden="1" customHeight="1" outlineLevel="1" x14ac:dyDescent="0.25">
      <c r="B332" s="52" t="s">
        <v>78</v>
      </c>
      <c r="C332" s="222">
        <v>0.23833089641210212</v>
      </c>
      <c r="D332" s="130">
        <v>0.76166910358789786</v>
      </c>
      <c r="E332" s="223">
        <v>1</v>
      </c>
      <c r="F332" s="222">
        <v>0.21644318027901938</v>
      </c>
      <c r="G332" s="130">
        <v>0.78355681972098068</v>
      </c>
      <c r="H332" s="223">
        <v>1</v>
      </c>
      <c r="I332" s="222"/>
      <c r="J332" s="130"/>
      <c r="K332" s="223"/>
      <c r="L332" s="222"/>
      <c r="M332" s="130"/>
      <c r="N332" s="223"/>
      <c r="O332" s="222">
        <v>0.30021291696238467</v>
      </c>
      <c r="P332" s="130">
        <v>0.69978708303761528</v>
      </c>
      <c r="Q332" s="223">
        <v>1</v>
      </c>
      <c r="R332" s="222"/>
      <c r="S332" s="130"/>
      <c r="T332" s="223"/>
      <c r="U332" s="222">
        <v>1</v>
      </c>
      <c r="V332" s="223">
        <v>1</v>
      </c>
      <c r="W332" s="222">
        <v>0.5</v>
      </c>
      <c r="X332" s="130">
        <v>0.5</v>
      </c>
      <c r="Y332" s="223">
        <v>1</v>
      </c>
    </row>
    <row r="333" spans="2:25" s="4" customFormat="1" ht="15" hidden="1" customHeight="1" outlineLevel="1" x14ac:dyDescent="0.25">
      <c r="B333" s="52" t="s">
        <v>79</v>
      </c>
      <c r="C333" s="222">
        <v>0.14859892442683273</v>
      </c>
      <c r="D333" s="130">
        <v>0.85140107557316724</v>
      </c>
      <c r="E333" s="223">
        <v>1</v>
      </c>
      <c r="F333" s="222">
        <v>0.13747472891012683</v>
      </c>
      <c r="G333" s="130">
        <v>0.8625252710898732</v>
      </c>
      <c r="H333" s="223">
        <v>1</v>
      </c>
      <c r="I333" s="222"/>
      <c r="J333" s="130"/>
      <c r="K333" s="223"/>
      <c r="L333" s="222"/>
      <c r="M333" s="130"/>
      <c r="N333" s="223"/>
      <c r="O333" s="222">
        <v>0.1755153029356652</v>
      </c>
      <c r="P333" s="130">
        <v>0.8244846970643348</v>
      </c>
      <c r="Q333" s="223">
        <v>1</v>
      </c>
      <c r="R333" s="222"/>
      <c r="S333" s="130"/>
      <c r="T333" s="223"/>
      <c r="U333" s="222">
        <v>1</v>
      </c>
      <c r="V333" s="223">
        <v>1</v>
      </c>
      <c r="W333" s="222">
        <v>0.5</v>
      </c>
      <c r="X333" s="130">
        <v>0.5</v>
      </c>
      <c r="Y333" s="223">
        <v>1</v>
      </c>
    </row>
    <row r="334" spans="2:25" s="4" customFormat="1" ht="15" hidden="1" customHeight="1" outlineLevel="1" x14ac:dyDescent="0.25">
      <c r="B334" s="52" t="s">
        <v>80</v>
      </c>
      <c r="C334" s="222">
        <v>0.1602415234556433</v>
      </c>
      <c r="D334" s="130">
        <v>0.83975847654435676</v>
      </c>
      <c r="E334" s="223">
        <v>1</v>
      </c>
      <c r="F334" s="222">
        <v>0.13067712634186623</v>
      </c>
      <c r="G334" s="130">
        <v>0.86932287365813377</v>
      </c>
      <c r="H334" s="223">
        <v>1</v>
      </c>
      <c r="I334" s="222"/>
      <c r="J334" s="130"/>
      <c r="K334" s="223"/>
      <c r="L334" s="222"/>
      <c r="M334" s="130"/>
      <c r="N334" s="223"/>
      <c r="O334" s="222">
        <v>0.21335927367055771</v>
      </c>
      <c r="P334" s="130">
        <v>0.78664072632944226</v>
      </c>
      <c r="Q334" s="223">
        <v>1</v>
      </c>
      <c r="R334" s="222"/>
      <c r="S334" s="130"/>
      <c r="T334" s="223"/>
      <c r="U334" s="222">
        <v>1</v>
      </c>
      <c r="V334" s="223">
        <v>1</v>
      </c>
      <c r="W334" s="222" t="e">
        <v>#DIV/0!</v>
      </c>
      <c r="X334" s="130" t="e">
        <v>#DIV/0!</v>
      </c>
      <c r="Y334" s="223" t="e">
        <v>#DIV/0!</v>
      </c>
    </row>
    <row r="335" spans="2:25" s="4" customFormat="1" ht="15" hidden="1" customHeight="1" outlineLevel="1" x14ac:dyDescent="0.25">
      <c r="B335" s="52" t="s">
        <v>81</v>
      </c>
      <c r="C335" s="222">
        <v>0.12954777286637198</v>
      </c>
      <c r="D335" s="130">
        <v>0.87045222713362802</v>
      </c>
      <c r="E335" s="223">
        <v>1</v>
      </c>
      <c r="F335" s="222">
        <v>0.10929169840060929</v>
      </c>
      <c r="G335" s="130">
        <v>0.89070830159939074</v>
      </c>
      <c r="H335" s="223">
        <v>1</v>
      </c>
      <c r="I335" s="222"/>
      <c r="J335" s="130"/>
      <c r="K335" s="223"/>
      <c r="L335" s="222"/>
      <c r="M335" s="130"/>
      <c r="N335" s="223"/>
      <c r="O335" s="222">
        <v>0.1875</v>
      </c>
      <c r="P335" s="130">
        <v>0.8125</v>
      </c>
      <c r="Q335" s="223">
        <v>1</v>
      </c>
      <c r="R335" s="222"/>
      <c r="S335" s="130"/>
      <c r="T335" s="223"/>
      <c r="U335" s="222">
        <v>1</v>
      </c>
      <c r="V335" s="223">
        <v>1</v>
      </c>
      <c r="W335" s="222">
        <v>1</v>
      </c>
      <c r="X335" s="130">
        <v>0</v>
      </c>
      <c r="Y335" s="223">
        <v>1</v>
      </c>
    </row>
    <row r="336" spans="2:25" s="4" customFormat="1" ht="15" hidden="1" customHeight="1" outlineLevel="1" x14ac:dyDescent="0.25">
      <c r="B336" s="52" t="s">
        <v>82</v>
      </c>
      <c r="C336" s="222">
        <v>5.1006711409395972E-2</v>
      </c>
      <c r="D336" s="130">
        <v>0.94899328859060406</v>
      </c>
      <c r="E336" s="223">
        <v>1</v>
      </c>
      <c r="F336" s="222">
        <v>3.2831737346101231E-2</v>
      </c>
      <c r="G336" s="130">
        <v>0.96716826265389877</v>
      </c>
      <c r="H336" s="223">
        <v>1</v>
      </c>
      <c r="I336" s="222"/>
      <c r="J336" s="130"/>
      <c r="K336" s="223"/>
      <c r="L336" s="222"/>
      <c r="M336" s="130"/>
      <c r="N336" s="223"/>
      <c r="O336" s="222">
        <v>1</v>
      </c>
      <c r="P336" s="130">
        <v>0</v>
      </c>
      <c r="Q336" s="223">
        <v>1</v>
      </c>
      <c r="R336" s="222"/>
      <c r="S336" s="130"/>
      <c r="T336" s="223"/>
      <c r="U336" s="222">
        <v>1</v>
      </c>
      <c r="V336" s="223">
        <v>1</v>
      </c>
      <c r="W336" s="222" t="e">
        <v>#DIV/0!</v>
      </c>
      <c r="X336" s="130" t="e">
        <v>#DIV/0!</v>
      </c>
      <c r="Y336" s="223" t="e">
        <v>#DIV/0!</v>
      </c>
    </row>
    <row r="337" spans="2:25" s="4" customFormat="1" ht="15" hidden="1" customHeight="1" outlineLevel="1" x14ac:dyDescent="0.25">
      <c r="B337" s="52" t="s">
        <v>83</v>
      </c>
      <c r="C337" s="222">
        <v>1.9743336623889437E-2</v>
      </c>
      <c r="D337" s="130">
        <v>0.98025666337611062</v>
      </c>
      <c r="E337" s="223">
        <v>1</v>
      </c>
      <c r="F337" s="222">
        <v>1.3944223107569721E-2</v>
      </c>
      <c r="G337" s="130">
        <v>0.98605577689243029</v>
      </c>
      <c r="H337" s="223">
        <v>1</v>
      </c>
      <c r="I337" s="222"/>
      <c r="J337" s="130"/>
      <c r="K337" s="223"/>
      <c r="L337" s="222"/>
      <c r="M337" s="130"/>
      <c r="N337" s="223"/>
      <c r="O337" s="222">
        <v>0</v>
      </c>
      <c r="P337" s="130">
        <v>1</v>
      </c>
      <c r="Q337" s="223">
        <v>1</v>
      </c>
      <c r="R337" s="222"/>
      <c r="S337" s="130"/>
      <c r="T337" s="223"/>
      <c r="U337" s="222">
        <v>1</v>
      </c>
      <c r="V337" s="223">
        <v>1</v>
      </c>
      <c r="W337" s="222" t="e">
        <v>#DIV/0!</v>
      </c>
      <c r="X337" s="130" t="e">
        <v>#DIV/0!</v>
      </c>
      <c r="Y337" s="223" t="e">
        <v>#DIV/0!</v>
      </c>
    </row>
    <row r="338" spans="2:25" s="4" customFormat="1" ht="15" hidden="1" customHeight="1" outlineLevel="1" x14ac:dyDescent="0.25">
      <c r="B338" s="52" t="s">
        <v>84</v>
      </c>
      <c r="C338" s="222">
        <v>1.8691588785046728E-2</v>
      </c>
      <c r="D338" s="130">
        <v>0.98130841121495327</v>
      </c>
      <c r="E338" s="223">
        <v>1</v>
      </c>
      <c r="F338" s="222">
        <v>1.0377358490566037E-2</v>
      </c>
      <c r="G338" s="130">
        <v>0.98962264150943391</v>
      </c>
      <c r="H338" s="223">
        <v>1</v>
      </c>
      <c r="I338" s="222"/>
      <c r="J338" s="130"/>
      <c r="K338" s="223"/>
      <c r="L338" s="222"/>
      <c r="M338" s="130"/>
      <c r="N338" s="223"/>
      <c r="O338" s="222">
        <v>0.875</v>
      </c>
      <c r="P338" s="130">
        <v>0.125</v>
      </c>
      <c r="Q338" s="223">
        <v>1</v>
      </c>
      <c r="R338" s="222"/>
      <c r="S338" s="130"/>
      <c r="T338" s="223"/>
      <c r="U338" s="222">
        <v>1</v>
      </c>
      <c r="V338" s="223">
        <v>1</v>
      </c>
      <c r="W338" s="222" t="e">
        <v>#DIV/0!</v>
      </c>
      <c r="X338" s="130" t="e">
        <v>#DIV/0!</v>
      </c>
      <c r="Y338" s="223" t="e">
        <v>#DIV/0!</v>
      </c>
    </row>
    <row r="339" spans="2:25" s="4" customFormat="1" ht="15" hidden="1" customHeight="1" outlineLevel="1" x14ac:dyDescent="0.25">
      <c r="B339" s="52" t="s">
        <v>85</v>
      </c>
      <c r="C339" s="222">
        <v>1.2587412587412588E-2</v>
      </c>
      <c r="D339" s="130">
        <v>0.98741258741258742</v>
      </c>
      <c r="E339" s="223">
        <v>1</v>
      </c>
      <c r="F339" s="222">
        <v>2.1201413427561835E-3</v>
      </c>
      <c r="G339" s="130">
        <v>0.99787985865724382</v>
      </c>
      <c r="H339" s="223">
        <v>1</v>
      </c>
      <c r="I339" s="222"/>
      <c r="J339" s="130"/>
      <c r="K339" s="223"/>
      <c r="L339" s="222"/>
      <c r="M339" s="130"/>
      <c r="N339" s="223"/>
      <c r="O339" s="222">
        <v>1</v>
      </c>
      <c r="P339" s="130">
        <v>0</v>
      </c>
      <c r="Q339" s="223">
        <v>1</v>
      </c>
      <c r="R339" s="222"/>
      <c r="S339" s="130"/>
      <c r="T339" s="223"/>
      <c r="U339" s="222">
        <v>1</v>
      </c>
      <c r="V339" s="223">
        <v>1</v>
      </c>
      <c r="W339" s="222">
        <v>1</v>
      </c>
      <c r="X339" s="130">
        <v>0</v>
      </c>
      <c r="Y339" s="223">
        <v>1</v>
      </c>
    </row>
    <row r="340" spans="2:25" s="4" customFormat="1" ht="15" hidden="1" customHeight="1" outlineLevel="1" x14ac:dyDescent="0.25">
      <c r="B340" s="52" t="s">
        <v>86</v>
      </c>
      <c r="C340" s="222">
        <v>4.6095954844778929E-2</v>
      </c>
      <c r="D340" s="130">
        <v>0.95390404515522109</v>
      </c>
      <c r="E340" s="223">
        <v>1</v>
      </c>
      <c r="F340" s="222">
        <v>3.9848197343453511E-2</v>
      </c>
      <c r="G340" s="130">
        <v>0.96015180265654654</v>
      </c>
      <c r="H340" s="223">
        <v>1</v>
      </c>
      <c r="I340" s="222"/>
      <c r="J340" s="130"/>
      <c r="K340" s="223"/>
      <c r="L340" s="222"/>
      <c r="M340" s="130"/>
      <c r="N340" s="223"/>
      <c r="O340" s="222">
        <v>0</v>
      </c>
      <c r="P340" s="130">
        <v>1</v>
      </c>
      <c r="Q340" s="223">
        <v>1</v>
      </c>
      <c r="R340" s="222"/>
      <c r="S340" s="130"/>
      <c r="T340" s="223"/>
      <c r="U340" s="222">
        <v>1</v>
      </c>
      <c r="V340" s="223">
        <v>1</v>
      </c>
      <c r="W340" s="222" t="e">
        <v>#DIV/0!</v>
      </c>
      <c r="X340" s="130" t="e">
        <v>#DIV/0!</v>
      </c>
      <c r="Y340" s="223" t="e">
        <v>#DIV/0!</v>
      </c>
    </row>
    <row r="341" spans="2:25" s="4" customFormat="1" ht="15" hidden="1" customHeight="1" outlineLevel="1" x14ac:dyDescent="0.25">
      <c r="B341" s="52" t="s">
        <v>87</v>
      </c>
      <c r="C341" s="222">
        <v>0.20166830225711482</v>
      </c>
      <c r="D341" s="130">
        <v>0.79833169774288515</v>
      </c>
      <c r="E341" s="223">
        <v>1</v>
      </c>
      <c r="F341" s="222">
        <v>0.21100638491942839</v>
      </c>
      <c r="G341" s="130">
        <v>0.78899361508057164</v>
      </c>
      <c r="H341" s="223">
        <v>1</v>
      </c>
      <c r="I341" s="222"/>
      <c r="J341" s="130"/>
      <c r="K341" s="223"/>
      <c r="L341" s="222"/>
      <c r="M341" s="130"/>
      <c r="N341" s="223"/>
      <c r="O341" s="222">
        <v>0.1540436456996149</v>
      </c>
      <c r="P341" s="130">
        <v>0.84595635430038507</v>
      </c>
      <c r="Q341" s="223">
        <v>1</v>
      </c>
      <c r="R341" s="222"/>
      <c r="S341" s="130"/>
      <c r="T341" s="223"/>
      <c r="U341" s="222">
        <v>1</v>
      </c>
      <c r="V341" s="223">
        <v>1</v>
      </c>
      <c r="W341" s="222" t="e">
        <v>#DIV/0!</v>
      </c>
      <c r="X341" s="130" t="e">
        <v>#DIV/0!</v>
      </c>
      <c r="Y341" s="223" t="e">
        <v>#DIV/0!</v>
      </c>
    </row>
    <row r="342" spans="2:25" s="4" customFormat="1" ht="15" hidden="1" customHeight="1" outlineLevel="1" x14ac:dyDescent="0.25">
      <c r="B342" s="52" t="s">
        <v>88</v>
      </c>
      <c r="C342" s="222">
        <v>0.19054533720555017</v>
      </c>
      <c r="D342" s="130">
        <v>0.80945466279444978</v>
      </c>
      <c r="E342" s="223">
        <v>1</v>
      </c>
      <c r="F342" s="222">
        <v>0.20385304659498207</v>
      </c>
      <c r="G342" s="130">
        <v>0.79614695340501795</v>
      </c>
      <c r="H342" s="223">
        <v>1</v>
      </c>
      <c r="I342" s="222"/>
      <c r="J342" s="130"/>
      <c r="K342" s="223"/>
      <c r="L342" s="222"/>
      <c r="M342" s="130"/>
      <c r="N342" s="223"/>
      <c r="O342" s="222">
        <v>0.14991284137129576</v>
      </c>
      <c r="P342" s="130">
        <v>0.85008715862870421</v>
      </c>
      <c r="Q342" s="223">
        <v>1</v>
      </c>
      <c r="R342" s="222"/>
      <c r="S342" s="130"/>
      <c r="T342" s="223"/>
      <c r="U342" s="222">
        <v>1</v>
      </c>
      <c r="V342" s="223">
        <v>1</v>
      </c>
      <c r="W342" s="222" t="e">
        <v>#DIV/0!</v>
      </c>
      <c r="X342" s="130" t="e">
        <v>#DIV/0!</v>
      </c>
      <c r="Y342" s="223" t="e">
        <v>#DIV/0!</v>
      </c>
    </row>
    <row r="343" spans="2:25" s="4" customFormat="1" ht="15" hidden="1" customHeight="1" outlineLevel="1" x14ac:dyDescent="0.25">
      <c r="B343" s="52" t="s">
        <v>89</v>
      </c>
      <c r="C343" s="222">
        <v>0.22146200936262153</v>
      </c>
      <c r="D343" s="130">
        <v>0.7785379906373785</v>
      </c>
      <c r="E343" s="223">
        <v>1</v>
      </c>
      <c r="F343" s="222">
        <v>0.21670318967616264</v>
      </c>
      <c r="G343" s="130">
        <v>0.78329681032383736</v>
      </c>
      <c r="H343" s="223">
        <v>1</v>
      </c>
      <c r="I343" s="222"/>
      <c r="J343" s="130"/>
      <c r="K343" s="223"/>
      <c r="L343" s="222"/>
      <c r="M343" s="130"/>
      <c r="N343" s="223"/>
      <c r="O343" s="222">
        <v>0.22964509394572025</v>
      </c>
      <c r="P343" s="130">
        <v>0.7703549060542797</v>
      </c>
      <c r="Q343" s="223">
        <v>1</v>
      </c>
      <c r="R343" s="222"/>
      <c r="S343" s="130"/>
      <c r="T343" s="223"/>
      <c r="U343" s="222">
        <v>1</v>
      </c>
      <c r="V343" s="223">
        <v>1</v>
      </c>
      <c r="W343" s="222" t="e">
        <v>#DIV/0!</v>
      </c>
      <c r="X343" s="130" t="e">
        <v>#DIV/0!</v>
      </c>
      <c r="Y343" s="223" t="e">
        <v>#DIV/0!</v>
      </c>
    </row>
    <row r="344" spans="2:25" s="4" customFormat="1" ht="15.75" collapsed="1" x14ac:dyDescent="0.25">
      <c r="B344" s="64">
        <v>1993</v>
      </c>
      <c r="C344" s="224">
        <v>0.17122521825140843</v>
      </c>
      <c r="D344" s="87">
        <v>0.82877478174859154</v>
      </c>
      <c r="E344" s="225">
        <v>1</v>
      </c>
      <c r="F344" s="224">
        <v>0.15644876797263349</v>
      </c>
      <c r="G344" s="87">
        <v>0.84355123202736648</v>
      </c>
      <c r="H344" s="225">
        <v>1</v>
      </c>
      <c r="I344" s="224"/>
      <c r="J344" s="87"/>
      <c r="K344" s="225"/>
      <c r="L344" s="224"/>
      <c r="M344" s="87"/>
      <c r="N344" s="225"/>
      <c r="O344" s="224">
        <v>0.20612337810152515</v>
      </c>
      <c r="P344" s="87">
        <v>0.79387662189847485</v>
      </c>
      <c r="Q344" s="225">
        <v>1</v>
      </c>
      <c r="R344" s="224"/>
      <c r="S344" s="87"/>
      <c r="T344" s="225"/>
      <c r="U344" s="224">
        <v>1</v>
      </c>
      <c r="V344" s="225">
        <v>1</v>
      </c>
      <c r="W344" s="224">
        <v>0.77777777777777779</v>
      </c>
      <c r="X344" s="87">
        <v>0.22222222222222221</v>
      </c>
      <c r="Y344" s="225">
        <v>1</v>
      </c>
    </row>
    <row r="345" spans="2:25" s="4" customFormat="1" ht="15" hidden="1" customHeight="1" outlineLevel="1" x14ac:dyDescent="0.25">
      <c r="B345" s="52" t="s">
        <v>78</v>
      </c>
      <c r="C345" s="222">
        <v>0.2623155505107832</v>
      </c>
      <c r="D345" s="130">
        <v>0.73768444948921685</v>
      </c>
      <c r="E345" s="223">
        <v>1</v>
      </c>
      <c r="F345" s="222">
        <v>0.24442130318357633</v>
      </c>
      <c r="G345" s="130">
        <v>0.75557869681642365</v>
      </c>
      <c r="H345" s="223">
        <v>1</v>
      </c>
      <c r="I345" s="222"/>
      <c r="J345" s="130"/>
      <c r="K345" s="223"/>
      <c r="L345" s="222"/>
      <c r="M345" s="130"/>
      <c r="N345" s="223"/>
      <c r="O345" s="222">
        <v>0.30049261083743845</v>
      </c>
      <c r="P345" s="130">
        <v>0.69950738916256161</v>
      </c>
      <c r="Q345" s="223">
        <v>1</v>
      </c>
      <c r="R345" s="222"/>
      <c r="S345" s="130"/>
      <c r="T345" s="223"/>
      <c r="U345" s="222">
        <v>1</v>
      </c>
      <c r="V345" s="223">
        <v>1</v>
      </c>
      <c r="W345" s="222">
        <v>1</v>
      </c>
      <c r="X345" s="130">
        <v>0</v>
      </c>
      <c r="Y345" s="223">
        <v>1</v>
      </c>
    </row>
    <row r="346" spans="2:25" s="4" customFormat="1" ht="15" hidden="1" customHeight="1" outlineLevel="1" x14ac:dyDescent="0.25">
      <c r="B346" s="52" t="s">
        <v>79</v>
      </c>
      <c r="C346" s="222">
        <v>0.28457092040907067</v>
      </c>
      <c r="D346" s="130">
        <v>0.71542907959092927</v>
      </c>
      <c r="E346" s="223">
        <v>1</v>
      </c>
      <c r="F346" s="222">
        <v>0.2539469764670837</v>
      </c>
      <c r="G346" s="130">
        <v>0.74605302353291625</v>
      </c>
      <c r="H346" s="223">
        <v>1</v>
      </c>
      <c r="I346" s="222"/>
      <c r="J346" s="130"/>
      <c r="K346" s="223"/>
      <c r="L346" s="222"/>
      <c r="M346" s="130"/>
      <c r="N346" s="223"/>
      <c r="O346" s="222">
        <v>0.36066308243727596</v>
      </c>
      <c r="P346" s="130">
        <v>0.63933691756272404</v>
      </c>
      <c r="Q346" s="223">
        <v>1</v>
      </c>
      <c r="R346" s="222"/>
      <c r="S346" s="130"/>
      <c r="T346" s="223"/>
      <c r="U346" s="222">
        <v>1</v>
      </c>
      <c r="V346" s="223">
        <v>1</v>
      </c>
      <c r="W346" s="222" t="e">
        <v>#DIV/0!</v>
      </c>
      <c r="X346" s="130" t="e">
        <v>#DIV/0!</v>
      </c>
      <c r="Y346" s="223" t="e">
        <v>#DIV/0!</v>
      </c>
    </row>
    <row r="347" spans="2:25" s="4" customFormat="1" ht="15" hidden="1" customHeight="1" outlineLevel="1" x14ac:dyDescent="0.25">
      <c r="B347" s="52" t="s">
        <v>80</v>
      </c>
      <c r="C347" s="222">
        <v>0.29015857644352983</v>
      </c>
      <c r="D347" s="130">
        <v>0.70984142355647017</v>
      </c>
      <c r="E347" s="223">
        <v>1</v>
      </c>
      <c r="F347" s="222">
        <v>0.26010430247718386</v>
      </c>
      <c r="G347" s="130">
        <v>0.73989569752281614</v>
      </c>
      <c r="H347" s="223">
        <v>1</v>
      </c>
      <c r="I347" s="222"/>
      <c r="J347" s="130"/>
      <c r="K347" s="223"/>
      <c r="L347" s="222"/>
      <c r="M347" s="130"/>
      <c r="N347" s="223"/>
      <c r="O347" s="222">
        <v>0.361003861003861</v>
      </c>
      <c r="P347" s="130">
        <v>0.63899613899613905</v>
      </c>
      <c r="Q347" s="223">
        <v>1</v>
      </c>
      <c r="R347" s="222"/>
      <c r="S347" s="130"/>
      <c r="T347" s="223"/>
      <c r="U347" s="222">
        <v>1</v>
      </c>
      <c r="V347" s="223">
        <v>1</v>
      </c>
      <c r="W347" s="222">
        <v>1</v>
      </c>
      <c r="X347" s="130">
        <v>0</v>
      </c>
      <c r="Y347" s="223">
        <v>1</v>
      </c>
    </row>
    <row r="348" spans="2:25" s="4" customFormat="1" ht="15" hidden="1" customHeight="1" outlineLevel="1" x14ac:dyDescent="0.25">
      <c r="B348" s="52" t="s">
        <v>81</v>
      </c>
      <c r="C348" s="222">
        <v>0.24642335766423357</v>
      </c>
      <c r="D348" s="130">
        <v>0.75357664233576638</v>
      </c>
      <c r="E348" s="223">
        <v>1</v>
      </c>
      <c r="F348" s="222">
        <v>0.18391211906449326</v>
      </c>
      <c r="G348" s="130">
        <v>0.81608788093550677</v>
      </c>
      <c r="H348" s="223">
        <v>1</v>
      </c>
      <c r="I348" s="222"/>
      <c r="J348" s="130"/>
      <c r="K348" s="223"/>
      <c r="L348" s="222"/>
      <c r="M348" s="130"/>
      <c r="N348" s="223"/>
      <c r="O348" s="222">
        <v>0.48990825688073397</v>
      </c>
      <c r="P348" s="130">
        <v>0.51009174311926608</v>
      </c>
      <c r="Q348" s="223">
        <v>1</v>
      </c>
      <c r="R348" s="222"/>
      <c r="S348" s="130"/>
      <c r="T348" s="223"/>
      <c r="U348" s="222">
        <v>1</v>
      </c>
      <c r="V348" s="223">
        <v>1</v>
      </c>
      <c r="W348" s="222" t="e">
        <v>#DIV/0!</v>
      </c>
      <c r="X348" s="130" t="e">
        <v>#DIV/0!</v>
      </c>
      <c r="Y348" s="223" t="e">
        <v>#DIV/0!</v>
      </c>
    </row>
    <row r="349" spans="2:25" s="4" customFormat="1" ht="15" hidden="1" customHeight="1" outlineLevel="1" x14ac:dyDescent="0.25">
      <c r="B349" s="52" t="s">
        <v>82</v>
      </c>
      <c r="C349" s="222">
        <v>2.0239880059970013E-2</v>
      </c>
      <c r="D349" s="130">
        <v>0.97976011994002998</v>
      </c>
      <c r="E349" s="223">
        <v>1</v>
      </c>
      <c r="F349" s="222">
        <v>6.8965517241379309E-3</v>
      </c>
      <c r="G349" s="130">
        <v>0.99310344827586206</v>
      </c>
      <c r="H349" s="223">
        <v>1</v>
      </c>
      <c r="I349" s="222"/>
      <c r="J349" s="130"/>
      <c r="K349" s="223"/>
      <c r="L349" s="222"/>
      <c r="M349" s="130"/>
      <c r="N349" s="223"/>
      <c r="O349" s="222">
        <v>0.52173913043478259</v>
      </c>
      <c r="P349" s="130">
        <v>0.47826086956521741</v>
      </c>
      <c r="Q349" s="223">
        <v>1</v>
      </c>
      <c r="R349" s="222"/>
      <c r="S349" s="130"/>
      <c r="T349" s="223"/>
      <c r="U349" s="222">
        <v>1</v>
      </c>
      <c r="V349" s="223">
        <v>1</v>
      </c>
      <c r="W349" s="222" t="e">
        <v>#DIV/0!</v>
      </c>
      <c r="X349" s="130" t="e">
        <v>#DIV/0!</v>
      </c>
      <c r="Y349" s="223" t="e">
        <v>#DIV/0!</v>
      </c>
    </row>
    <row r="350" spans="2:25" s="4" customFormat="1" ht="15" hidden="1" customHeight="1" outlineLevel="1" x14ac:dyDescent="0.25">
      <c r="B350" s="52" t="s">
        <v>83</v>
      </c>
      <c r="C350" s="222">
        <v>8.9743589743589737E-3</v>
      </c>
      <c r="D350" s="130">
        <v>0.99102564102564106</v>
      </c>
      <c r="E350" s="223">
        <v>1</v>
      </c>
      <c r="F350" s="222">
        <v>2.5957170668397143E-3</v>
      </c>
      <c r="G350" s="130">
        <v>0.9974042829331603</v>
      </c>
      <c r="H350" s="223">
        <v>1</v>
      </c>
      <c r="I350" s="222"/>
      <c r="J350" s="130"/>
      <c r="K350" s="223"/>
      <c r="L350" s="222"/>
      <c r="M350" s="130"/>
      <c r="N350" s="223"/>
      <c r="O350" s="222">
        <v>0.35714285714285715</v>
      </c>
      <c r="P350" s="130">
        <v>0.6428571428571429</v>
      </c>
      <c r="Q350" s="223">
        <v>1</v>
      </c>
      <c r="R350" s="222"/>
      <c r="S350" s="130"/>
      <c r="T350" s="223"/>
      <c r="U350" s="222">
        <v>1</v>
      </c>
      <c r="V350" s="223">
        <v>1</v>
      </c>
      <c r="W350" s="222" t="e">
        <v>#DIV/0!</v>
      </c>
      <c r="X350" s="130" t="e">
        <v>#DIV/0!</v>
      </c>
      <c r="Y350" s="223" t="e">
        <v>#DIV/0!</v>
      </c>
    </row>
    <row r="351" spans="2:25" s="4" customFormat="1" ht="15" hidden="1" customHeight="1" outlineLevel="1" x14ac:dyDescent="0.25">
      <c r="B351" s="52" t="s">
        <v>84</v>
      </c>
      <c r="C351" s="222">
        <v>3.7212984956452887E-2</v>
      </c>
      <c r="D351" s="130">
        <v>0.96278701504354713</v>
      </c>
      <c r="E351" s="223">
        <v>1</v>
      </c>
      <c r="F351" s="222">
        <v>1.9370460048426151E-2</v>
      </c>
      <c r="G351" s="130">
        <v>0.98062953995157387</v>
      </c>
      <c r="H351" s="223">
        <v>1</v>
      </c>
      <c r="I351" s="222"/>
      <c r="J351" s="130"/>
      <c r="K351" s="223"/>
      <c r="L351" s="222"/>
      <c r="M351" s="130"/>
      <c r="N351" s="223"/>
      <c r="O351" s="222">
        <v>0.8</v>
      </c>
      <c r="P351" s="130">
        <v>0.2</v>
      </c>
      <c r="Q351" s="223">
        <v>1</v>
      </c>
      <c r="R351" s="222"/>
      <c r="S351" s="130"/>
      <c r="T351" s="223"/>
      <c r="U351" s="222">
        <v>1</v>
      </c>
      <c r="V351" s="223">
        <v>1</v>
      </c>
      <c r="W351" s="222" t="e">
        <v>#DIV/0!</v>
      </c>
      <c r="X351" s="130" t="e">
        <v>#DIV/0!</v>
      </c>
      <c r="Y351" s="223" t="e">
        <v>#DIV/0!</v>
      </c>
    </row>
    <row r="352" spans="2:25" s="4" customFormat="1" ht="15" hidden="1" customHeight="1" outlineLevel="1" x14ac:dyDescent="0.25">
      <c r="B352" s="52" t="s">
        <v>85</v>
      </c>
      <c r="C352" s="222">
        <v>3.6363636363636364E-3</v>
      </c>
      <c r="D352" s="130">
        <v>0.99636363636363634</v>
      </c>
      <c r="E352" s="223">
        <v>1</v>
      </c>
      <c r="F352" s="222">
        <v>1.4598540145985401E-3</v>
      </c>
      <c r="G352" s="130">
        <v>0.99854014598540142</v>
      </c>
      <c r="H352" s="223">
        <v>1</v>
      </c>
      <c r="I352" s="222"/>
      <c r="J352" s="130"/>
      <c r="K352" s="223"/>
      <c r="L352" s="222"/>
      <c r="M352" s="130"/>
      <c r="N352" s="223"/>
      <c r="O352" s="222">
        <v>0.33333333333333331</v>
      </c>
      <c r="P352" s="130">
        <v>0.66666666666666663</v>
      </c>
      <c r="Q352" s="223">
        <v>1</v>
      </c>
      <c r="R352" s="222"/>
      <c r="S352" s="130"/>
      <c r="T352" s="223"/>
      <c r="U352" s="222">
        <v>1</v>
      </c>
      <c r="V352" s="223">
        <v>1</v>
      </c>
      <c r="W352" s="222" t="e">
        <v>#DIV/0!</v>
      </c>
      <c r="X352" s="130" t="e">
        <v>#DIV/0!</v>
      </c>
      <c r="Y352" s="223" t="e">
        <v>#DIV/0!</v>
      </c>
    </row>
    <row r="353" spans="2:25" s="4" customFormat="1" ht="15" hidden="1" customHeight="1" outlineLevel="1" x14ac:dyDescent="0.25">
      <c r="B353" s="52" t="s">
        <v>86</v>
      </c>
      <c r="C353" s="222">
        <v>1.8535681186283596E-3</v>
      </c>
      <c r="D353" s="130">
        <v>0.99814643188137164</v>
      </c>
      <c r="E353" s="223">
        <v>1</v>
      </c>
      <c r="F353" s="222">
        <v>0</v>
      </c>
      <c r="G353" s="130">
        <v>1</v>
      </c>
      <c r="H353" s="223">
        <v>1</v>
      </c>
      <c r="I353" s="222"/>
      <c r="J353" s="130"/>
      <c r="K353" s="223"/>
      <c r="L353" s="222"/>
      <c r="M353" s="130"/>
      <c r="N353" s="223"/>
      <c r="O353" s="222">
        <v>0</v>
      </c>
      <c r="P353" s="130">
        <v>1</v>
      </c>
      <c r="Q353" s="223">
        <v>1</v>
      </c>
      <c r="R353" s="222"/>
      <c r="S353" s="130"/>
      <c r="T353" s="223"/>
      <c r="U353" s="222">
        <v>1</v>
      </c>
      <c r="V353" s="223">
        <v>1</v>
      </c>
      <c r="W353" s="222" t="e">
        <v>#DIV/0!</v>
      </c>
      <c r="X353" s="130" t="e">
        <v>#DIV/0!</v>
      </c>
      <c r="Y353" s="223" t="e">
        <v>#DIV/0!</v>
      </c>
    </row>
    <row r="354" spans="2:25" s="4" customFormat="1" ht="15" hidden="1" customHeight="1" outlineLevel="1" x14ac:dyDescent="0.25">
      <c r="B354" s="52" t="s">
        <v>87</v>
      </c>
      <c r="C354" s="222">
        <v>0.1628725165562914</v>
      </c>
      <c r="D354" s="130">
        <v>0.83712748344370858</v>
      </c>
      <c r="E354" s="223">
        <v>1</v>
      </c>
      <c r="F354" s="222">
        <v>0.14742079078292747</v>
      </c>
      <c r="G354" s="130">
        <v>0.85257920921707253</v>
      </c>
      <c r="H354" s="223">
        <v>1</v>
      </c>
      <c r="I354" s="222"/>
      <c r="J354" s="130"/>
      <c r="K354" s="223"/>
      <c r="L354" s="222"/>
      <c r="M354" s="130"/>
      <c r="N354" s="223"/>
      <c r="O354" s="222">
        <v>0.20463709677419356</v>
      </c>
      <c r="P354" s="130">
        <v>0.79536290322580649</v>
      </c>
      <c r="Q354" s="223">
        <v>1</v>
      </c>
      <c r="R354" s="222"/>
      <c r="S354" s="130"/>
      <c r="T354" s="223"/>
      <c r="U354" s="222">
        <v>1</v>
      </c>
      <c r="V354" s="223">
        <v>1</v>
      </c>
      <c r="W354" s="222">
        <v>1</v>
      </c>
      <c r="X354" s="130">
        <v>0</v>
      </c>
      <c r="Y354" s="223">
        <v>1</v>
      </c>
    </row>
    <row r="355" spans="2:25" s="4" customFormat="1" ht="15" hidden="1" customHeight="1" outlineLevel="1" x14ac:dyDescent="0.25">
      <c r="B355" s="52" t="s">
        <v>88</v>
      </c>
      <c r="C355" s="222">
        <v>0.28002168609379235</v>
      </c>
      <c r="D355" s="130">
        <v>0.71997831390620759</v>
      </c>
      <c r="E355" s="223">
        <v>1</v>
      </c>
      <c r="F355" s="222">
        <v>0.25384615384615383</v>
      </c>
      <c r="G355" s="130">
        <v>0.74615384615384617</v>
      </c>
      <c r="H355" s="223">
        <v>1</v>
      </c>
      <c r="I355" s="222"/>
      <c r="J355" s="130"/>
      <c r="K355" s="223"/>
      <c r="L355" s="222"/>
      <c r="M355" s="130"/>
      <c r="N355" s="223"/>
      <c r="O355" s="222">
        <v>0.38555555555555554</v>
      </c>
      <c r="P355" s="130">
        <v>0.61444444444444446</v>
      </c>
      <c r="Q355" s="223">
        <v>1</v>
      </c>
      <c r="R355" s="222"/>
      <c r="S355" s="130"/>
      <c r="T355" s="223"/>
      <c r="U355" s="222">
        <v>1</v>
      </c>
      <c r="V355" s="223">
        <v>1</v>
      </c>
      <c r="W355" s="222">
        <v>0.33333333333333331</v>
      </c>
      <c r="X355" s="130">
        <v>0.66666666666666663</v>
      </c>
      <c r="Y355" s="223">
        <v>1</v>
      </c>
    </row>
    <row r="356" spans="2:25" s="4" customFormat="1" ht="15" hidden="1" customHeight="1" outlineLevel="1" x14ac:dyDescent="0.25">
      <c r="B356" s="52" t="s">
        <v>89</v>
      </c>
      <c r="C356" s="222">
        <v>0.19525143784102639</v>
      </c>
      <c r="D356" s="130">
        <v>0.80474856215897361</v>
      </c>
      <c r="E356" s="223">
        <v>1</v>
      </c>
      <c r="F356" s="222">
        <v>0.1858088930936613</v>
      </c>
      <c r="G356" s="130">
        <v>0.81419110690633867</v>
      </c>
      <c r="H356" s="223">
        <v>1</v>
      </c>
      <c r="I356" s="222"/>
      <c r="J356" s="130"/>
      <c r="K356" s="223"/>
      <c r="L356" s="222"/>
      <c r="M356" s="130"/>
      <c r="N356" s="223"/>
      <c r="O356" s="222">
        <v>0.19413407821229051</v>
      </c>
      <c r="P356" s="130">
        <v>0.80586592178770955</v>
      </c>
      <c r="Q356" s="223">
        <v>1</v>
      </c>
      <c r="R356" s="222"/>
      <c r="S356" s="130"/>
      <c r="T356" s="223"/>
      <c r="U356" s="222">
        <v>1</v>
      </c>
      <c r="V356" s="223">
        <v>1</v>
      </c>
      <c r="W356" s="222" t="e">
        <v>#DIV/0!</v>
      </c>
      <c r="X356" s="130" t="e">
        <v>#DIV/0!</v>
      </c>
      <c r="Y356" s="223" t="e">
        <v>#DIV/0!</v>
      </c>
    </row>
    <row r="357" spans="2:25" s="4" customFormat="1" ht="15.75" collapsed="1" x14ac:dyDescent="0.25">
      <c r="B357" s="64">
        <v>1992</v>
      </c>
      <c r="C357" s="224">
        <v>0.22477946781863725</v>
      </c>
      <c r="D357" s="87">
        <v>0.77522053218136278</v>
      </c>
      <c r="E357" s="225">
        <v>1</v>
      </c>
      <c r="F357" s="224">
        <v>0.19519228602969338</v>
      </c>
      <c r="G357" s="87">
        <v>0.80480771397030659</v>
      </c>
      <c r="H357" s="225">
        <v>1</v>
      </c>
      <c r="I357" s="224"/>
      <c r="J357" s="87"/>
      <c r="K357" s="225"/>
      <c r="L357" s="224"/>
      <c r="M357" s="87"/>
      <c r="N357" s="225"/>
      <c r="O357" s="224">
        <v>0.31965695351330281</v>
      </c>
      <c r="P357" s="87">
        <v>0.68034304648669719</v>
      </c>
      <c r="Q357" s="225">
        <v>1</v>
      </c>
      <c r="R357" s="224"/>
      <c r="S357" s="87"/>
      <c r="T357" s="225"/>
      <c r="U357" s="224">
        <v>1</v>
      </c>
      <c r="V357" s="225">
        <v>1</v>
      </c>
      <c r="W357" s="224">
        <v>0.625</v>
      </c>
      <c r="X357" s="87">
        <v>0.375</v>
      </c>
      <c r="Y357" s="225">
        <v>1</v>
      </c>
    </row>
    <row r="358" spans="2:25" s="4" customFormat="1" ht="15" hidden="1" customHeight="1" outlineLevel="1" x14ac:dyDescent="0.25">
      <c r="B358" s="52" t="s">
        <v>78</v>
      </c>
      <c r="C358" s="222">
        <v>0.31566985645933016</v>
      </c>
      <c r="D358" s="130">
        <v>0.6843301435406699</v>
      </c>
      <c r="E358" s="223">
        <v>1</v>
      </c>
      <c r="F358" s="222">
        <v>0.2823086574654956</v>
      </c>
      <c r="G358" s="130">
        <v>0.7176913425345044</v>
      </c>
      <c r="H358" s="223">
        <v>1</v>
      </c>
      <c r="I358" s="222"/>
      <c r="J358" s="130"/>
      <c r="K358" s="223"/>
      <c r="L358" s="222"/>
      <c r="M358" s="130"/>
      <c r="N358" s="223"/>
      <c r="O358" s="222">
        <v>0.42193026781202625</v>
      </c>
      <c r="P358" s="130">
        <v>0.57806973218797375</v>
      </c>
      <c r="Q358" s="223">
        <v>1</v>
      </c>
      <c r="R358" s="222"/>
      <c r="S358" s="130"/>
      <c r="T358" s="223"/>
      <c r="U358" s="222">
        <v>1</v>
      </c>
      <c r="V358" s="223">
        <v>1</v>
      </c>
      <c r="W358" s="222">
        <v>0</v>
      </c>
      <c r="X358" s="130">
        <v>1</v>
      </c>
      <c r="Y358" s="223">
        <v>1</v>
      </c>
    </row>
    <row r="359" spans="2:25" s="4" customFormat="1" ht="15" hidden="1" customHeight="1" outlineLevel="1" x14ac:dyDescent="0.25">
      <c r="B359" s="52" t="s">
        <v>79</v>
      </c>
      <c r="C359" s="222">
        <v>0.31980653533089537</v>
      </c>
      <c r="D359" s="130">
        <v>0.68019346466910469</v>
      </c>
      <c r="E359" s="223">
        <v>1</v>
      </c>
      <c r="F359" s="222">
        <v>0.26580417524257571</v>
      </c>
      <c r="G359" s="130">
        <v>0.73419582475742429</v>
      </c>
      <c r="H359" s="223">
        <v>1</v>
      </c>
      <c r="I359" s="222"/>
      <c r="J359" s="130"/>
      <c r="K359" s="223"/>
      <c r="L359" s="222"/>
      <c r="M359" s="130"/>
      <c r="N359" s="223"/>
      <c r="O359" s="222">
        <v>0.4944262295081967</v>
      </c>
      <c r="P359" s="130">
        <v>0.5055737704918033</v>
      </c>
      <c r="Q359" s="223">
        <v>1</v>
      </c>
      <c r="R359" s="222"/>
      <c r="S359" s="130"/>
      <c r="T359" s="223"/>
      <c r="U359" s="222">
        <v>1</v>
      </c>
      <c r="V359" s="223">
        <v>1</v>
      </c>
      <c r="W359" s="222">
        <v>0</v>
      </c>
      <c r="X359" s="130">
        <v>1</v>
      </c>
      <c r="Y359" s="223">
        <v>1</v>
      </c>
    </row>
    <row r="360" spans="2:25" s="4" customFormat="1" ht="15" hidden="1" customHeight="1" outlineLevel="1" x14ac:dyDescent="0.25">
      <c r="B360" s="52" t="s">
        <v>80</v>
      </c>
      <c r="C360" s="222">
        <v>0.35162034227454786</v>
      </c>
      <c r="D360" s="130">
        <v>0.64837965772545214</v>
      </c>
      <c r="E360" s="223">
        <v>1</v>
      </c>
      <c r="F360" s="222">
        <v>0.31306451612903224</v>
      </c>
      <c r="G360" s="130">
        <v>0.6869354838709677</v>
      </c>
      <c r="H360" s="223">
        <v>1</v>
      </c>
      <c r="I360" s="222"/>
      <c r="J360" s="130"/>
      <c r="K360" s="223"/>
      <c r="L360" s="222"/>
      <c r="M360" s="130"/>
      <c r="N360" s="223"/>
      <c r="O360" s="222">
        <v>0.420545746388443</v>
      </c>
      <c r="P360" s="130">
        <v>0.579454253611557</v>
      </c>
      <c r="Q360" s="223">
        <v>1</v>
      </c>
      <c r="R360" s="222"/>
      <c r="S360" s="130"/>
      <c r="T360" s="223"/>
      <c r="U360" s="222">
        <v>1</v>
      </c>
      <c r="V360" s="223">
        <v>1</v>
      </c>
      <c r="W360" s="222" t="e">
        <v>#DIV/0!</v>
      </c>
      <c r="X360" s="130" t="e">
        <v>#DIV/0!</v>
      </c>
      <c r="Y360" s="223" t="e">
        <v>#DIV/0!</v>
      </c>
    </row>
    <row r="361" spans="2:25" s="4" customFormat="1" ht="15" hidden="1" customHeight="1" outlineLevel="1" x14ac:dyDescent="0.25">
      <c r="B361" s="52" t="s">
        <v>81</v>
      </c>
      <c r="C361" s="222">
        <v>0.11811023622047244</v>
      </c>
      <c r="D361" s="130">
        <v>0.88188976377952755</v>
      </c>
      <c r="E361" s="223">
        <v>1</v>
      </c>
      <c r="F361" s="222">
        <v>0.10135396518375242</v>
      </c>
      <c r="G361" s="130">
        <v>0.89864603481624761</v>
      </c>
      <c r="H361" s="223">
        <v>1</v>
      </c>
      <c r="I361" s="222"/>
      <c r="J361" s="130"/>
      <c r="K361" s="223"/>
      <c r="L361" s="222"/>
      <c r="M361" s="130"/>
      <c r="N361" s="223"/>
      <c r="O361" s="222">
        <v>0.11666666666666667</v>
      </c>
      <c r="P361" s="130">
        <v>0.8833333333333333</v>
      </c>
      <c r="Q361" s="223">
        <v>1</v>
      </c>
      <c r="R361" s="222"/>
      <c r="S361" s="130"/>
      <c r="T361" s="223"/>
      <c r="U361" s="222">
        <v>1</v>
      </c>
      <c r="V361" s="223">
        <v>1</v>
      </c>
      <c r="W361" s="222" t="e">
        <v>#DIV/0!</v>
      </c>
      <c r="X361" s="130" t="e">
        <v>#DIV/0!</v>
      </c>
      <c r="Y361" s="223" t="e">
        <v>#DIV/0!</v>
      </c>
    </row>
    <row r="362" spans="2:25" s="4" customFormat="1" ht="15" hidden="1" customHeight="1" outlineLevel="1" x14ac:dyDescent="0.25">
      <c r="B362" s="52" t="s">
        <v>82</v>
      </c>
      <c r="C362" s="222">
        <v>0.06</v>
      </c>
      <c r="D362" s="130">
        <v>0.94</v>
      </c>
      <c r="E362" s="223">
        <v>1</v>
      </c>
      <c r="F362" s="222">
        <v>2.1621621621621623E-2</v>
      </c>
      <c r="G362" s="130">
        <v>0.97837837837837838</v>
      </c>
      <c r="H362" s="223">
        <v>1</v>
      </c>
      <c r="I362" s="222"/>
      <c r="J362" s="130"/>
      <c r="K362" s="223"/>
      <c r="L362" s="222"/>
      <c r="M362" s="130"/>
      <c r="N362" s="223"/>
      <c r="O362" s="222">
        <v>0.63636363636363635</v>
      </c>
      <c r="P362" s="130">
        <v>0.36363636363636365</v>
      </c>
      <c r="Q362" s="223">
        <v>1</v>
      </c>
      <c r="R362" s="222"/>
      <c r="S362" s="130"/>
      <c r="T362" s="223"/>
      <c r="U362" s="222">
        <v>1</v>
      </c>
      <c r="V362" s="223">
        <v>1</v>
      </c>
      <c r="W362" s="222">
        <v>0</v>
      </c>
      <c r="X362" s="130">
        <v>1</v>
      </c>
      <c r="Y362" s="223">
        <v>1</v>
      </c>
    </row>
    <row r="363" spans="2:25" s="4" customFormat="1" ht="15" hidden="1" customHeight="1" outlineLevel="1" x14ac:dyDescent="0.25">
      <c r="B363" s="52" t="s">
        <v>83</v>
      </c>
      <c r="C363" s="222">
        <v>8.9525514771709933E-3</v>
      </c>
      <c r="D363" s="130">
        <v>0.991047448522829</v>
      </c>
      <c r="E363" s="223">
        <v>1</v>
      </c>
      <c r="F363" s="222">
        <v>0</v>
      </c>
      <c r="G363" s="130">
        <v>1</v>
      </c>
      <c r="H363" s="223">
        <v>1</v>
      </c>
      <c r="I363" s="222"/>
      <c r="J363" s="130"/>
      <c r="K363" s="223"/>
      <c r="L363" s="222"/>
      <c r="M363" s="130"/>
      <c r="N363" s="223"/>
      <c r="O363" s="222">
        <v>0</v>
      </c>
      <c r="P363" s="130">
        <v>1</v>
      </c>
      <c r="Q363" s="223">
        <v>1</v>
      </c>
      <c r="R363" s="222"/>
      <c r="S363" s="130"/>
      <c r="T363" s="223"/>
      <c r="U363" s="222">
        <v>1</v>
      </c>
      <c r="V363" s="223">
        <v>1</v>
      </c>
      <c r="W363" s="222" t="e">
        <v>#DIV/0!</v>
      </c>
      <c r="X363" s="130" t="e">
        <v>#DIV/0!</v>
      </c>
      <c r="Y363" s="223" t="e">
        <v>#DIV/0!</v>
      </c>
    </row>
    <row r="364" spans="2:25" s="4" customFormat="1" ht="15" hidden="1" customHeight="1" outlineLevel="1" x14ac:dyDescent="0.25">
      <c r="B364" s="52" t="s">
        <v>84</v>
      </c>
      <c r="C364" s="222">
        <v>8.6149768058316773E-3</v>
      </c>
      <c r="D364" s="130">
        <v>0.99138502319416832</v>
      </c>
      <c r="E364" s="223">
        <v>1</v>
      </c>
      <c r="F364" s="222">
        <v>2.6666666666666666E-3</v>
      </c>
      <c r="G364" s="130">
        <v>0.99733333333333329</v>
      </c>
      <c r="H364" s="223">
        <v>1</v>
      </c>
      <c r="I364" s="222"/>
      <c r="J364" s="130"/>
      <c r="K364" s="223"/>
      <c r="L364" s="222"/>
      <c r="M364" s="130"/>
      <c r="N364" s="223"/>
      <c r="O364" s="222">
        <v>1</v>
      </c>
      <c r="P364" s="130">
        <v>0</v>
      </c>
      <c r="Q364" s="223">
        <v>1</v>
      </c>
      <c r="R364" s="222"/>
      <c r="S364" s="130"/>
      <c r="T364" s="223"/>
      <c r="U364" s="222">
        <v>1</v>
      </c>
      <c r="V364" s="223">
        <v>1</v>
      </c>
      <c r="W364" s="222" t="e">
        <v>#DIV/0!</v>
      </c>
      <c r="X364" s="130" t="e">
        <v>#DIV/0!</v>
      </c>
      <c r="Y364" s="223" t="e">
        <v>#DIV/0!</v>
      </c>
    </row>
    <row r="365" spans="2:25" s="4" customFormat="1" ht="15" hidden="1" customHeight="1" outlineLevel="1" x14ac:dyDescent="0.25">
      <c r="B365" s="52" t="s">
        <v>85</v>
      </c>
      <c r="C365" s="222">
        <v>1.8867924528301886E-2</v>
      </c>
      <c r="D365" s="130">
        <v>0.98113207547169812</v>
      </c>
      <c r="E365" s="223">
        <v>1</v>
      </c>
      <c r="F365" s="222">
        <v>1.5328019619865114E-2</v>
      </c>
      <c r="G365" s="130">
        <v>0.98467198038013493</v>
      </c>
      <c r="H365" s="223">
        <v>1</v>
      </c>
      <c r="I365" s="222"/>
      <c r="J365" s="130"/>
      <c r="K365" s="223"/>
      <c r="L365" s="222"/>
      <c r="M365" s="130"/>
      <c r="N365" s="223"/>
      <c r="O365" s="222">
        <v>0.4</v>
      </c>
      <c r="P365" s="130">
        <v>0.6</v>
      </c>
      <c r="Q365" s="223">
        <v>1</v>
      </c>
      <c r="R365" s="222"/>
      <c r="S365" s="130"/>
      <c r="T365" s="223"/>
      <c r="U365" s="222">
        <v>1</v>
      </c>
      <c r="V365" s="223">
        <v>1</v>
      </c>
      <c r="W365" s="222" t="e">
        <v>#DIV/0!</v>
      </c>
      <c r="X365" s="130" t="e">
        <v>#DIV/0!</v>
      </c>
      <c r="Y365" s="223" t="e">
        <v>#DIV/0!</v>
      </c>
    </row>
    <row r="366" spans="2:25" s="4" customFormat="1" ht="15" hidden="1" customHeight="1" outlineLevel="1" x14ac:dyDescent="0.25">
      <c r="B366" s="52" t="s">
        <v>86</v>
      </c>
      <c r="C366" s="222">
        <v>1.3478818998716302E-2</v>
      </c>
      <c r="D366" s="130">
        <v>0.98652118100128372</v>
      </c>
      <c r="E366" s="223">
        <v>1</v>
      </c>
      <c r="F366" s="222">
        <v>5.2424639580602884E-3</v>
      </c>
      <c r="G366" s="130">
        <v>0.99475753604193973</v>
      </c>
      <c r="H366" s="223">
        <v>1</v>
      </c>
      <c r="I366" s="222"/>
      <c r="J366" s="130"/>
      <c r="K366" s="223"/>
      <c r="L366" s="222"/>
      <c r="M366" s="130"/>
      <c r="N366" s="223"/>
      <c r="O366" s="222">
        <v>0.17391304347826086</v>
      </c>
      <c r="P366" s="130">
        <v>0.82608695652173914</v>
      </c>
      <c r="Q366" s="223">
        <v>1</v>
      </c>
      <c r="R366" s="222"/>
      <c r="S366" s="130"/>
      <c r="T366" s="223"/>
      <c r="U366" s="222">
        <v>1</v>
      </c>
      <c r="V366" s="223">
        <v>1</v>
      </c>
      <c r="W366" s="222" t="e">
        <v>#DIV/0!</v>
      </c>
      <c r="X366" s="130" t="e">
        <v>#DIV/0!</v>
      </c>
      <c r="Y366" s="223" t="e">
        <v>#DIV/0!</v>
      </c>
    </row>
    <row r="367" spans="2:25" s="4" customFormat="1" ht="15" hidden="1" customHeight="1" outlineLevel="1" x14ac:dyDescent="0.25">
      <c r="B367" s="52" t="s">
        <v>87</v>
      </c>
      <c r="C367" s="222">
        <v>0.25411412695020302</v>
      </c>
      <c r="D367" s="130">
        <v>0.74588587304979692</v>
      </c>
      <c r="E367" s="223">
        <v>1</v>
      </c>
      <c r="F367" s="222">
        <v>0.19382022471910113</v>
      </c>
      <c r="G367" s="130">
        <v>0.8061797752808989</v>
      </c>
      <c r="H367" s="223">
        <v>1</v>
      </c>
      <c r="I367" s="222"/>
      <c r="J367" s="130"/>
      <c r="K367" s="223"/>
      <c r="L367" s="222"/>
      <c r="M367" s="130"/>
      <c r="N367" s="223"/>
      <c r="O367" s="222">
        <v>0.44043321299638988</v>
      </c>
      <c r="P367" s="130">
        <v>0.55956678700361007</v>
      </c>
      <c r="Q367" s="223">
        <v>1</v>
      </c>
      <c r="R367" s="222"/>
      <c r="S367" s="130"/>
      <c r="T367" s="223"/>
      <c r="U367" s="222">
        <v>1</v>
      </c>
      <c r="V367" s="223">
        <v>1</v>
      </c>
      <c r="W367" s="222">
        <v>1</v>
      </c>
      <c r="X367" s="130">
        <v>0</v>
      </c>
      <c r="Y367" s="223">
        <v>1</v>
      </c>
    </row>
    <row r="368" spans="2:25" s="4" customFormat="1" ht="15" hidden="1" customHeight="1" outlineLevel="1" x14ac:dyDescent="0.25">
      <c r="B368" s="52" t="s">
        <v>88</v>
      </c>
      <c r="C368" s="222">
        <v>0.36692278624511904</v>
      </c>
      <c r="D368" s="130">
        <v>0.63307721375488102</v>
      </c>
      <c r="E368" s="223">
        <v>1</v>
      </c>
      <c r="F368" s="222">
        <v>0.28117094325984821</v>
      </c>
      <c r="G368" s="130">
        <v>0.71882905674015174</v>
      </c>
      <c r="H368" s="223">
        <v>1</v>
      </c>
      <c r="I368" s="222"/>
      <c r="J368" s="130"/>
      <c r="K368" s="223"/>
      <c r="L368" s="222"/>
      <c r="M368" s="130"/>
      <c r="N368" s="223"/>
      <c r="O368" s="222">
        <v>0.46789473684210525</v>
      </c>
      <c r="P368" s="130">
        <v>0.53210526315789475</v>
      </c>
      <c r="Q368" s="223">
        <v>1</v>
      </c>
      <c r="R368" s="222"/>
      <c r="S368" s="130"/>
      <c r="T368" s="223"/>
      <c r="U368" s="222">
        <v>1</v>
      </c>
      <c r="V368" s="223">
        <v>1</v>
      </c>
      <c r="W368" s="222">
        <v>1</v>
      </c>
      <c r="X368" s="130">
        <v>0</v>
      </c>
      <c r="Y368" s="223">
        <v>1</v>
      </c>
    </row>
    <row r="369" spans="2:25" s="4" customFormat="1" ht="15" hidden="1" customHeight="1" outlineLevel="1" x14ac:dyDescent="0.25">
      <c r="B369" s="52" t="s">
        <v>89</v>
      </c>
      <c r="C369" s="222">
        <v>0.32988582941571526</v>
      </c>
      <c r="D369" s="130">
        <v>0.6701141705842848</v>
      </c>
      <c r="E369" s="223">
        <v>1</v>
      </c>
      <c r="F369" s="222">
        <v>0.34131338320864507</v>
      </c>
      <c r="G369" s="130">
        <v>0.65868661679135498</v>
      </c>
      <c r="H369" s="223">
        <v>1</v>
      </c>
      <c r="I369" s="222"/>
      <c r="J369" s="130"/>
      <c r="K369" s="223"/>
      <c r="L369" s="222"/>
      <c r="M369" s="130"/>
      <c r="N369" s="223"/>
      <c r="O369" s="222">
        <v>0.43464399574920298</v>
      </c>
      <c r="P369" s="130">
        <v>0.56535600425079702</v>
      </c>
      <c r="Q369" s="223">
        <v>1</v>
      </c>
      <c r="R369" s="222"/>
      <c r="S369" s="130"/>
      <c r="T369" s="223"/>
      <c r="U369" s="222">
        <v>1</v>
      </c>
      <c r="V369" s="223">
        <v>1</v>
      </c>
      <c r="W369" s="222" t="e">
        <v>#DIV/0!</v>
      </c>
      <c r="X369" s="130" t="e">
        <v>#DIV/0!</v>
      </c>
      <c r="Y369" s="223" t="e">
        <v>#DIV/0!</v>
      </c>
    </row>
    <row r="370" spans="2:25" s="4" customFormat="1" ht="15.75" collapsed="1" x14ac:dyDescent="0.25">
      <c r="B370" s="64">
        <v>1991</v>
      </c>
      <c r="C370" s="224">
        <v>0.28094808707973723</v>
      </c>
      <c r="D370" s="87">
        <v>0.71905191292026283</v>
      </c>
      <c r="E370" s="225">
        <v>1</v>
      </c>
      <c r="F370" s="224">
        <v>0.23596001859600185</v>
      </c>
      <c r="G370" s="87">
        <v>0.76403998140399809</v>
      </c>
      <c r="H370" s="225">
        <v>1</v>
      </c>
      <c r="I370" s="224"/>
      <c r="J370" s="87"/>
      <c r="K370" s="225"/>
      <c r="L370" s="224"/>
      <c r="M370" s="87"/>
      <c r="N370" s="225"/>
      <c r="O370" s="224">
        <v>0.42862408994562712</v>
      </c>
      <c r="P370" s="87">
        <v>0.57137591005437283</v>
      </c>
      <c r="Q370" s="225">
        <v>1</v>
      </c>
      <c r="R370" s="224"/>
      <c r="S370" s="87"/>
      <c r="T370" s="225"/>
      <c r="U370" s="224">
        <v>1</v>
      </c>
      <c r="V370" s="225">
        <v>1</v>
      </c>
      <c r="W370" s="224">
        <v>0.375</v>
      </c>
      <c r="X370" s="87">
        <v>0.625</v>
      </c>
      <c r="Y370" s="225">
        <v>1</v>
      </c>
    </row>
    <row r="371" spans="2:25" s="4" customFormat="1" ht="15" hidden="1" customHeight="1" outlineLevel="1" x14ac:dyDescent="0.25">
      <c r="B371" s="52" t="s">
        <v>78</v>
      </c>
      <c r="C371" s="222">
        <v>0.30023094688221708</v>
      </c>
      <c r="D371" s="130">
        <v>0.69976905311778292</v>
      </c>
      <c r="E371" s="223">
        <v>1</v>
      </c>
      <c r="F371" s="222">
        <v>0.25806120353255291</v>
      </c>
      <c r="G371" s="130">
        <v>0.74193879646744709</v>
      </c>
      <c r="H371" s="223">
        <v>1</v>
      </c>
      <c r="I371" s="222"/>
      <c r="J371" s="130"/>
      <c r="K371" s="223"/>
      <c r="L371" s="222"/>
      <c r="M371" s="130"/>
      <c r="N371" s="223"/>
      <c r="O371" s="222">
        <v>0.44927536231884058</v>
      </c>
      <c r="P371" s="130">
        <v>0.55072463768115942</v>
      </c>
      <c r="Q371" s="223">
        <v>1</v>
      </c>
      <c r="R371" s="222"/>
      <c r="S371" s="130"/>
      <c r="T371" s="223"/>
      <c r="U371" s="222">
        <v>1</v>
      </c>
      <c r="V371" s="223">
        <v>1</v>
      </c>
      <c r="W371" s="222">
        <v>0</v>
      </c>
      <c r="X371" s="130">
        <v>1</v>
      </c>
      <c r="Y371" s="223">
        <v>1</v>
      </c>
    </row>
    <row r="372" spans="2:25" s="4" customFormat="1" ht="15" hidden="1" customHeight="1" outlineLevel="1" x14ac:dyDescent="0.25">
      <c r="B372" s="52" t="s">
        <v>79</v>
      </c>
      <c r="C372" s="222">
        <v>0.30661245038241841</v>
      </c>
      <c r="D372" s="130">
        <v>0.69338754961758153</v>
      </c>
      <c r="E372" s="223">
        <v>1</v>
      </c>
      <c r="F372" s="222">
        <v>0.27100534239922291</v>
      </c>
      <c r="G372" s="130">
        <v>0.72899465760077709</v>
      </c>
      <c r="H372" s="223">
        <v>1</v>
      </c>
      <c r="I372" s="222"/>
      <c r="J372" s="130"/>
      <c r="K372" s="223"/>
      <c r="L372" s="222"/>
      <c r="M372" s="130"/>
      <c r="N372" s="223"/>
      <c r="O372" s="222">
        <v>0.44460431654676258</v>
      </c>
      <c r="P372" s="130">
        <v>0.55539568345323742</v>
      </c>
      <c r="Q372" s="223">
        <v>1</v>
      </c>
      <c r="R372" s="222"/>
      <c r="S372" s="130"/>
      <c r="T372" s="223"/>
      <c r="U372" s="222">
        <v>1</v>
      </c>
      <c r="V372" s="223">
        <v>1</v>
      </c>
      <c r="W372" s="222" t="e">
        <v>#DIV/0!</v>
      </c>
      <c r="X372" s="130" t="e">
        <v>#DIV/0!</v>
      </c>
      <c r="Y372" s="223" t="e">
        <v>#DIV/0!</v>
      </c>
    </row>
    <row r="373" spans="2:25" s="4" customFormat="1" ht="15" hidden="1" customHeight="1" outlineLevel="1" x14ac:dyDescent="0.25">
      <c r="B373" s="52" t="s">
        <v>80</v>
      </c>
      <c r="C373" s="222">
        <v>0.32879082846636382</v>
      </c>
      <c r="D373" s="130">
        <v>0.67120917153363613</v>
      </c>
      <c r="E373" s="223">
        <v>1</v>
      </c>
      <c r="F373" s="222">
        <v>0.29863675092303321</v>
      </c>
      <c r="G373" s="130">
        <v>0.70136324907696679</v>
      </c>
      <c r="H373" s="223">
        <v>1</v>
      </c>
      <c r="I373" s="222"/>
      <c r="J373" s="130"/>
      <c r="K373" s="223"/>
      <c r="L373" s="222"/>
      <c r="M373" s="130"/>
      <c r="N373" s="223"/>
      <c r="O373" s="222">
        <v>0.42360475754803295</v>
      </c>
      <c r="P373" s="130">
        <v>0.57639524245196705</v>
      </c>
      <c r="Q373" s="223">
        <v>1</v>
      </c>
      <c r="R373" s="222"/>
      <c r="S373" s="130"/>
      <c r="T373" s="223"/>
      <c r="U373" s="222">
        <v>1</v>
      </c>
      <c r="V373" s="223">
        <v>1</v>
      </c>
      <c r="W373" s="222">
        <v>0</v>
      </c>
      <c r="X373" s="130">
        <v>1</v>
      </c>
      <c r="Y373" s="223">
        <v>1</v>
      </c>
    </row>
    <row r="374" spans="2:25" s="4" customFormat="1" ht="15" hidden="1" customHeight="1" outlineLevel="1" x14ac:dyDescent="0.25">
      <c r="B374" s="52" t="s">
        <v>81</v>
      </c>
      <c r="C374" s="222">
        <v>0.43011114853486021</v>
      </c>
      <c r="D374" s="130">
        <v>0.56988885146513979</v>
      </c>
      <c r="E374" s="223">
        <v>1</v>
      </c>
      <c r="F374" s="222">
        <v>0.40869201838696195</v>
      </c>
      <c r="G374" s="130">
        <v>0.59130798161303799</v>
      </c>
      <c r="H374" s="223">
        <v>1</v>
      </c>
      <c r="I374" s="222"/>
      <c r="J374" s="130"/>
      <c r="K374" s="223"/>
      <c r="L374" s="222"/>
      <c r="M374" s="130"/>
      <c r="N374" s="223"/>
      <c r="O374" s="222">
        <v>0.45364891518737671</v>
      </c>
      <c r="P374" s="130">
        <v>0.54635108481262329</v>
      </c>
      <c r="Q374" s="223">
        <v>1</v>
      </c>
      <c r="R374" s="222"/>
      <c r="S374" s="130"/>
      <c r="T374" s="223"/>
      <c r="U374" s="222">
        <v>1</v>
      </c>
      <c r="V374" s="223">
        <v>1</v>
      </c>
      <c r="W374" s="222" t="e">
        <v>#DIV/0!</v>
      </c>
      <c r="X374" s="130" t="e">
        <v>#DIV/0!</v>
      </c>
      <c r="Y374" s="223" t="e">
        <v>#DIV/0!</v>
      </c>
    </row>
    <row r="375" spans="2:25" s="4" customFormat="1" ht="15" hidden="1" customHeight="1" outlineLevel="1" x14ac:dyDescent="0.25">
      <c r="B375" s="52" t="s">
        <v>82</v>
      </c>
      <c r="C375" s="222">
        <v>1.0492332526230832E-2</v>
      </c>
      <c r="D375" s="130">
        <v>0.98950766747376917</v>
      </c>
      <c r="E375" s="223">
        <v>1</v>
      </c>
      <c r="F375" s="222">
        <v>3.2706459525756338E-3</v>
      </c>
      <c r="G375" s="130">
        <v>0.99672935404742435</v>
      </c>
      <c r="H375" s="223">
        <v>1</v>
      </c>
      <c r="I375" s="222"/>
      <c r="J375" s="130"/>
      <c r="K375" s="223"/>
      <c r="L375" s="222"/>
      <c r="M375" s="130"/>
      <c r="N375" s="223"/>
      <c r="O375" s="222">
        <v>0.5</v>
      </c>
      <c r="P375" s="130">
        <v>0.5</v>
      </c>
      <c r="Q375" s="223">
        <v>1</v>
      </c>
      <c r="R375" s="222"/>
      <c r="S375" s="130"/>
      <c r="T375" s="223"/>
      <c r="U375" s="222">
        <v>1</v>
      </c>
      <c r="V375" s="223">
        <v>1</v>
      </c>
      <c r="W375" s="222">
        <v>0</v>
      </c>
      <c r="X375" s="130">
        <v>1</v>
      </c>
      <c r="Y375" s="223">
        <v>1</v>
      </c>
    </row>
    <row r="376" spans="2:25" s="4" customFormat="1" ht="15" hidden="1" customHeight="1" outlineLevel="1" x14ac:dyDescent="0.25">
      <c r="B376" s="52" t="s">
        <v>83</v>
      </c>
      <c r="C376" s="222">
        <v>1.2027491408934709E-2</v>
      </c>
      <c r="D376" s="130">
        <v>0.98797250859106533</v>
      </c>
      <c r="E376" s="223">
        <v>1</v>
      </c>
      <c r="F376" s="222">
        <v>5.263157894736842E-3</v>
      </c>
      <c r="G376" s="130">
        <v>0.99473684210526314</v>
      </c>
      <c r="H376" s="223">
        <v>1</v>
      </c>
      <c r="I376" s="222"/>
      <c r="J376" s="130"/>
      <c r="K376" s="223"/>
      <c r="L376" s="222"/>
      <c r="M376" s="130"/>
      <c r="N376" s="223"/>
      <c r="O376" s="222">
        <v>0.30434782608695654</v>
      </c>
      <c r="P376" s="130">
        <v>0.69565217391304346</v>
      </c>
      <c r="Q376" s="223">
        <v>1</v>
      </c>
      <c r="R376" s="222"/>
      <c r="S376" s="130"/>
      <c r="T376" s="223"/>
      <c r="U376" s="222">
        <v>1</v>
      </c>
      <c r="V376" s="223">
        <v>1</v>
      </c>
      <c r="W376" s="222" t="e">
        <v>#DIV/0!</v>
      </c>
      <c r="X376" s="130" t="e">
        <v>#DIV/0!</v>
      </c>
      <c r="Y376" s="223" t="e">
        <v>#DIV/0!</v>
      </c>
    </row>
    <row r="377" spans="2:25" s="4" customFormat="1" ht="15" hidden="1" customHeight="1" outlineLevel="1" x14ac:dyDescent="0.25">
      <c r="B377" s="52" t="s">
        <v>84</v>
      </c>
      <c r="C377" s="222">
        <v>3.952569169960474E-3</v>
      </c>
      <c r="D377" s="130">
        <v>0.99604743083003955</v>
      </c>
      <c r="E377" s="223">
        <v>1</v>
      </c>
      <c r="F377" s="222">
        <v>1.7016449234259785E-3</v>
      </c>
      <c r="G377" s="130">
        <v>0.99829835507657405</v>
      </c>
      <c r="H377" s="223">
        <v>1</v>
      </c>
      <c r="I377" s="222"/>
      <c r="J377" s="130"/>
      <c r="K377" s="223"/>
      <c r="L377" s="222"/>
      <c r="M377" s="130"/>
      <c r="N377" s="223"/>
      <c r="O377" s="222">
        <v>0.33333333333333331</v>
      </c>
      <c r="P377" s="130">
        <v>0.66666666666666663</v>
      </c>
      <c r="Q377" s="223">
        <v>1</v>
      </c>
      <c r="R377" s="222"/>
      <c r="S377" s="130"/>
      <c r="T377" s="223"/>
      <c r="U377" s="222" t="e">
        <v>#DIV/0!</v>
      </c>
      <c r="V377" s="223" t="e">
        <v>#DIV/0!</v>
      </c>
      <c r="W377" s="222">
        <v>1</v>
      </c>
      <c r="X377" s="130">
        <v>0</v>
      </c>
      <c r="Y377" s="223">
        <v>1</v>
      </c>
    </row>
    <row r="378" spans="2:25" s="4" customFormat="1" ht="15" hidden="1" customHeight="1" outlineLevel="1" x14ac:dyDescent="0.25">
      <c r="B378" s="52" t="s">
        <v>85</v>
      </c>
      <c r="C378" s="222">
        <v>1.4285714285714285E-2</v>
      </c>
      <c r="D378" s="130">
        <v>0.98571428571428577</v>
      </c>
      <c r="E378" s="223">
        <v>1</v>
      </c>
      <c r="F378" s="222">
        <v>6.7911714770797962E-3</v>
      </c>
      <c r="G378" s="130">
        <v>0.99320882852292025</v>
      </c>
      <c r="H378" s="223">
        <v>1</v>
      </c>
      <c r="I378" s="222"/>
      <c r="J378" s="130"/>
      <c r="K378" s="223"/>
      <c r="L378" s="222"/>
      <c r="M378" s="130"/>
      <c r="N378" s="223"/>
      <c r="O378" s="222">
        <v>0.72727272727272729</v>
      </c>
      <c r="P378" s="130">
        <v>0.27272727272727271</v>
      </c>
      <c r="Q378" s="223">
        <v>1</v>
      </c>
      <c r="R378" s="222"/>
      <c r="S378" s="130"/>
      <c r="T378" s="223"/>
      <c r="U378" s="222">
        <v>1</v>
      </c>
      <c r="V378" s="223">
        <v>1</v>
      </c>
      <c r="W378" s="222" t="e">
        <v>#DIV/0!</v>
      </c>
      <c r="X378" s="130" t="e">
        <v>#DIV/0!</v>
      </c>
      <c r="Y378" s="223" t="e">
        <v>#DIV/0!</v>
      </c>
    </row>
    <row r="379" spans="2:25" s="4" customFormat="1" ht="15" hidden="1" customHeight="1" outlineLevel="1" x14ac:dyDescent="0.25">
      <c r="B379" s="52" t="s">
        <v>86</v>
      </c>
      <c r="C379" s="222">
        <v>4.0618955512572531E-2</v>
      </c>
      <c r="D379" s="130">
        <v>0.95938104448742745</v>
      </c>
      <c r="E379" s="223">
        <v>1</v>
      </c>
      <c r="F379" s="222">
        <v>1.2024048096192385E-2</v>
      </c>
      <c r="G379" s="130">
        <v>0.9879759519038076</v>
      </c>
      <c r="H379" s="223">
        <v>1</v>
      </c>
      <c r="I379" s="222"/>
      <c r="J379" s="130"/>
      <c r="K379" s="223"/>
      <c r="L379" s="222"/>
      <c r="M379" s="130"/>
      <c r="N379" s="223"/>
      <c r="O379" s="222">
        <v>0.9</v>
      </c>
      <c r="P379" s="130">
        <v>0.1</v>
      </c>
      <c r="Q379" s="223">
        <v>1</v>
      </c>
      <c r="R379" s="222"/>
      <c r="S379" s="130"/>
      <c r="T379" s="223"/>
      <c r="U379" s="222">
        <v>1</v>
      </c>
      <c r="V379" s="223">
        <v>1</v>
      </c>
      <c r="W379" s="222">
        <v>0</v>
      </c>
      <c r="X379" s="130">
        <v>1</v>
      </c>
      <c r="Y379" s="223">
        <v>1</v>
      </c>
    </row>
    <row r="380" spans="2:25" s="4" customFormat="1" ht="15" hidden="1" customHeight="1" outlineLevel="1" x14ac:dyDescent="0.25">
      <c r="B380" s="52" t="s">
        <v>87</v>
      </c>
      <c r="C380" s="222">
        <v>0.27599080987937968</v>
      </c>
      <c r="D380" s="130">
        <v>0.72400919012062037</v>
      </c>
      <c r="E380" s="223">
        <v>1</v>
      </c>
      <c r="F380" s="222">
        <v>0.22748267898383373</v>
      </c>
      <c r="G380" s="130">
        <v>0.77251732101616633</v>
      </c>
      <c r="H380" s="223">
        <v>1</v>
      </c>
      <c r="I380" s="222"/>
      <c r="J380" s="130"/>
      <c r="K380" s="223"/>
      <c r="L380" s="222"/>
      <c r="M380" s="130"/>
      <c r="N380" s="223"/>
      <c r="O380" s="222">
        <v>0.35642317380352645</v>
      </c>
      <c r="P380" s="130">
        <v>0.64357682619647361</v>
      </c>
      <c r="Q380" s="223">
        <v>1</v>
      </c>
      <c r="R380" s="222"/>
      <c r="S380" s="130"/>
      <c r="T380" s="223"/>
      <c r="U380" s="222">
        <v>1</v>
      </c>
      <c r="V380" s="223">
        <v>1</v>
      </c>
      <c r="W380" s="222">
        <v>0</v>
      </c>
      <c r="X380" s="130">
        <v>1</v>
      </c>
      <c r="Y380" s="223">
        <v>1</v>
      </c>
    </row>
    <row r="381" spans="2:25" s="4" customFormat="1" ht="15" hidden="1" customHeight="1" outlineLevel="1" x14ac:dyDescent="0.25">
      <c r="B381" s="52" t="s">
        <v>88</v>
      </c>
      <c r="C381" s="222">
        <v>0.36515196223074653</v>
      </c>
      <c r="D381" s="130">
        <v>0.63484803776925347</v>
      </c>
      <c r="E381" s="223">
        <v>1</v>
      </c>
      <c r="F381" s="222">
        <v>0.3270465489566613</v>
      </c>
      <c r="G381" s="130">
        <v>0.6729534510433387</v>
      </c>
      <c r="H381" s="223">
        <v>1</v>
      </c>
      <c r="I381" s="222"/>
      <c r="J381" s="130"/>
      <c r="K381" s="223"/>
      <c r="L381" s="222"/>
      <c r="M381" s="130"/>
      <c r="N381" s="223"/>
      <c r="O381" s="222">
        <v>0.43846153846153846</v>
      </c>
      <c r="P381" s="130">
        <v>0.56153846153846154</v>
      </c>
      <c r="Q381" s="223">
        <v>1</v>
      </c>
      <c r="R381" s="222"/>
      <c r="S381" s="130"/>
      <c r="T381" s="223"/>
      <c r="U381" s="222">
        <v>1</v>
      </c>
      <c r="V381" s="223">
        <v>1</v>
      </c>
      <c r="W381" s="222">
        <v>1</v>
      </c>
      <c r="X381" s="130">
        <v>0</v>
      </c>
      <c r="Y381" s="223">
        <v>1</v>
      </c>
    </row>
    <row r="382" spans="2:25" s="4" customFormat="1" ht="15" hidden="1" customHeight="1" outlineLevel="1" x14ac:dyDescent="0.25">
      <c r="B382" s="52" t="s">
        <v>89</v>
      </c>
      <c r="C382" s="222">
        <v>0.4038781163434903</v>
      </c>
      <c r="D382" s="130">
        <v>0.59612188365650964</v>
      </c>
      <c r="E382" s="223">
        <v>1</v>
      </c>
      <c r="F382" s="222">
        <v>0.35827067669172935</v>
      </c>
      <c r="G382" s="130">
        <v>0.6417293233082707</v>
      </c>
      <c r="H382" s="223">
        <v>1</v>
      </c>
      <c r="I382" s="222"/>
      <c r="J382" s="130"/>
      <c r="K382" s="223"/>
      <c r="L382" s="222"/>
      <c r="M382" s="130"/>
      <c r="N382" s="223"/>
      <c r="O382" s="222">
        <v>0.52201933404940926</v>
      </c>
      <c r="P382" s="130">
        <v>0.47798066595059074</v>
      </c>
      <c r="Q382" s="223">
        <v>1</v>
      </c>
      <c r="R382" s="222"/>
      <c r="S382" s="130"/>
      <c r="T382" s="223"/>
      <c r="U382" s="222">
        <v>1</v>
      </c>
      <c r="V382" s="223">
        <v>1</v>
      </c>
      <c r="W382" s="222">
        <v>1</v>
      </c>
      <c r="X382" s="130">
        <v>0</v>
      </c>
      <c r="Y382" s="223">
        <v>1</v>
      </c>
    </row>
    <row r="383" spans="2:25" s="4" customFormat="1" ht="15.75" collapsed="1" x14ac:dyDescent="0.25">
      <c r="B383" s="64">
        <v>1990</v>
      </c>
      <c r="C383" s="224">
        <v>0.30008881904826973</v>
      </c>
      <c r="D383" s="87">
        <v>0.69991118095173022</v>
      </c>
      <c r="E383" s="225">
        <v>1</v>
      </c>
      <c r="F383" s="224">
        <v>0.25713856649432559</v>
      </c>
      <c r="G383" s="87">
        <v>0.74286143350567435</v>
      </c>
      <c r="H383" s="225">
        <v>1</v>
      </c>
      <c r="I383" s="224"/>
      <c r="J383" s="87"/>
      <c r="K383" s="225"/>
      <c r="L383" s="224"/>
      <c r="M383" s="87"/>
      <c r="N383" s="225"/>
      <c r="O383" s="224">
        <v>0.44863640324126514</v>
      </c>
      <c r="P383" s="87">
        <v>0.55136359675873481</v>
      </c>
      <c r="Q383" s="225">
        <v>1</v>
      </c>
      <c r="R383" s="224"/>
      <c r="S383" s="87"/>
      <c r="T383" s="225"/>
      <c r="U383" s="224">
        <v>1</v>
      </c>
      <c r="V383" s="225">
        <v>1</v>
      </c>
      <c r="W383" s="224">
        <v>0.21428571428571427</v>
      </c>
      <c r="X383" s="87">
        <v>0.7857142857142857</v>
      </c>
      <c r="Y383" s="225">
        <v>1</v>
      </c>
    </row>
    <row r="384" spans="2:25" s="4" customFormat="1" ht="15" hidden="1" customHeight="1" outlineLevel="1" x14ac:dyDescent="0.25">
      <c r="B384" s="52" t="s">
        <v>78</v>
      </c>
      <c r="C384" s="222">
        <v>0.28499242041435069</v>
      </c>
      <c r="D384" s="130">
        <v>0.71500757958564931</v>
      </c>
      <c r="E384" s="223">
        <v>1</v>
      </c>
      <c r="F384" s="222">
        <v>0.25816621420439617</v>
      </c>
      <c r="G384" s="130">
        <v>0.74183378579560377</v>
      </c>
      <c r="H384" s="223">
        <v>1</v>
      </c>
      <c r="I384" s="222"/>
      <c r="J384" s="130"/>
      <c r="K384" s="223"/>
      <c r="L384" s="222"/>
      <c r="M384" s="130"/>
      <c r="N384" s="223"/>
      <c r="O384" s="222">
        <v>0.40694789081885857</v>
      </c>
      <c r="P384" s="130">
        <v>0.59305210918114148</v>
      </c>
      <c r="Q384" s="223">
        <v>1</v>
      </c>
      <c r="R384" s="222"/>
      <c r="S384" s="130"/>
      <c r="T384" s="223"/>
      <c r="U384" s="222">
        <v>1</v>
      </c>
      <c r="V384" s="223">
        <v>1</v>
      </c>
      <c r="W384" s="222" t="e">
        <v>#DIV/0!</v>
      </c>
      <c r="X384" s="130" t="e">
        <v>#DIV/0!</v>
      </c>
      <c r="Y384" s="223" t="e">
        <v>#DIV/0!</v>
      </c>
    </row>
    <row r="385" spans="2:25" s="4" customFormat="1" ht="15" hidden="1" customHeight="1" outlineLevel="1" x14ac:dyDescent="0.25">
      <c r="B385" s="52" t="s">
        <v>79</v>
      </c>
      <c r="C385" s="222">
        <v>0.31495076096687558</v>
      </c>
      <c r="D385" s="130">
        <v>0.68504923903312442</v>
      </c>
      <c r="E385" s="223">
        <v>1</v>
      </c>
      <c r="F385" s="222">
        <v>0.26466930469191635</v>
      </c>
      <c r="G385" s="130">
        <v>0.7353306953080837</v>
      </c>
      <c r="H385" s="223">
        <v>1</v>
      </c>
      <c r="I385" s="222"/>
      <c r="J385" s="130"/>
      <c r="K385" s="223"/>
      <c r="L385" s="222"/>
      <c r="M385" s="130"/>
      <c r="N385" s="223"/>
      <c r="O385" s="222">
        <v>0.50474547023295946</v>
      </c>
      <c r="P385" s="130">
        <v>0.49525452976704054</v>
      </c>
      <c r="Q385" s="223">
        <v>1</v>
      </c>
      <c r="R385" s="222"/>
      <c r="S385" s="130"/>
      <c r="T385" s="223"/>
      <c r="U385" s="222">
        <v>1</v>
      </c>
      <c r="V385" s="223">
        <v>1</v>
      </c>
      <c r="W385" s="222">
        <v>1</v>
      </c>
      <c r="X385" s="130">
        <v>0</v>
      </c>
      <c r="Y385" s="223">
        <v>1</v>
      </c>
    </row>
    <row r="386" spans="2:25" s="4" customFormat="1" ht="15" hidden="1" customHeight="1" outlineLevel="1" x14ac:dyDescent="0.25">
      <c r="B386" s="52" t="s">
        <v>80</v>
      </c>
      <c r="C386" s="222">
        <v>0.28776212319790301</v>
      </c>
      <c r="D386" s="130">
        <v>0.71223787680209694</v>
      </c>
      <c r="E386" s="223">
        <v>1</v>
      </c>
      <c r="F386" s="222">
        <v>0.2355102897942041</v>
      </c>
      <c r="G386" s="130">
        <v>0.76448971020579592</v>
      </c>
      <c r="H386" s="223">
        <v>1</v>
      </c>
      <c r="I386" s="222"/>
      <c r="J386" s="130"/>
      <c r="K386" s="223"/>
      <c r="L386" s="222"/>
      <c r="M386" s="130"/>
      <c r="N386" s="223"/>
      <c r="O386" s="222">
        <v>0.47100635989524881</v>
      </c>
      <c r="P386" s="130">
        <v>0.52899364010475125</v>
      </c>
      <c r="Q386" s="223">
        <v>1</v>
      </c>
      <c r="R386" s="222"/>
      <c r="S386" s="130"/>
      <c r="T386" s="223"/>
      <c r="U386" s="222">
        <v>1</v>
      </c>
      <c r="V386" s="223">
        <v>1</v>
      </c>
      <c r="W386" s="222" t="e">
        <v>#DIV/0!</v>
      </c>
      <c r="X386" s="130" t="e">
        <v>#DIV/0!</v>
      </c>
      <c r="Y386" s="223" t="e">
        <v>#DIV/0!</v>
      </c>
    </row>
    <row r="387" spans="2:25" s="4" customFormat="1" ht="15" hidden="1" customHeight="1" outlineLevel="1" x14ac:dyDescent="0.25">
      <c r="B387" s="52" t="s">
        <v>81</v>
      </c>
      <c r="C387" s="222">
        <v>0.23960944715661697</v>
      </c>
      <c r="D387" s="130">
        <v>0.76039055284338308</v>
      </c>
      <c r="E387" s="223">
        <v>1</v>
      </c>
      <c r="F387" s="222">
        <v>0.2049940948203138</v>
      </c>
      <c r="G387" s="130">
        <v>0.79500590517968617</v>
      </c>
      <c r="H387" s="223">
        <v>1</v>
      </c>
      <c r="I387" s="222"/>
      <c r="J387" s="130"/>
      <c r="K387" s="223"/>
      <c r="L387" s="222"/>
      <c r="M387" s="130"/>
      <c r="N387" s="223"/>
      <c r="O387" s="222">
        <v>0.35875533862111042</v>
      </c>
      <c r="P387" s="130">
        <v>0.64124466137888958</v>
      </c>
      <c r="Q387" s="223">
        <v>1</v>
      </c>
      <c r="R387" s="222"/>
      <c r="S387" s="130"/>
      <c r="T387" s="223"/>
      <c r="U387" s="222">
        <v>1</v>
      </c>
      <c r="V387" s="223">
        <v>1</v>
      </c>
      <c r="W387" s="222" t="e">
        <v>#DIV/0!</v>
      </c>
      <c r="X387" s="130" t="e">
        <v>#DIV/0!</v>
      </c>
      <c r="Y387" s="223" t="e">
        <v>#DIV/0!</v>
      </c>
    </row>
    <row r="388" spans="2:25" s="4" customFormat="1" ht="15" hidden="1" customHeight="1" outlineLevel="1" x14ac:dyDescent="0.25">
      <c r="B388" s="52" t="s">
        <v>82</v>
      </c>
      <c r="C388" s="222">
        <v>1.2044894607172188E-2</v>
      </c>
      <c r="D388" s="130">
        <v>0.98795510539282783</v>
      </c>
      <c r="E388" s="223">
        <v>1</v>
      </c>
      <c r="F388" s="222">
        <v>7.1526822558459421E-3</v>
      </c>
      <c r="G388" s="130">
        <v>0.99284731774415402</v>
      </c>
      <c r="H388" s="223">
        <v>1</v>
      </c>
      <c r="I388" s="222"/>
      <c r="J388" s="130"/>
      <c r="K388" s="223"/>
      <c r="L388" s="222"/>
      <c r="M388" s="130"/>
      <c r="N388" s="223"/>
      <c r="O388" s="222">
        <v>1</v>
      </c>
      <c r="P388" s="130">
        <v>0</v>
      </c>
      <c r="Q388" s="223">
        <v>1</v>
      </c>
      <c r="R388" s="222"/>
      <c r="S388" s="130"/>
      <c r="T388" s="223"/>
      <c r="U388" s="222" t="e">
        <v>#DIV/0!</v>
      </c>
      <c r="V388" s="223" t="e">
        <v>#DIV/0!</v>
      </c>
      <c r="W388" s="222" t="e">
        <v>#DIV/0!</v>
      </c>
      <c r="X388" s="130" t="e">
        <v>#DIV/0!</v>
      </c>
      <c r="Y388" s="223" t="e">
        <v>#DIV/0!</v>
      </c>
    </row>
    <row r="389" spans="2:25" s="4" customFormat="1" ht="15" hidden="1" customHeight="1" outlineLevel="1" x14ac:dyDescent="0.25">
      <c r="B389" s="52" t="s">
        <v>83</v>
      </c>
      <c r="C389" s="222">
        <v>1.8316308559351884E-2</v>
      </c>
      <c r="D389" s="130">
        <v>0.98168369144064815</v>
      </c>
      <c r="E389" s="223">
        <v>1</v>
      </c>
      <c r="F389" s="222">
        <v>1.4404033129276198E-3</v>
      </c>
      <c r="G389" s="130">
        <v>0.99855959668707239</v>
      </c>
      <c r="H389" s="223">
        <v>1</v>
      </c>
      <c r="I389" s="222"/>
      <c r="J389" s="130"/>
      <c r="K389" s="223"/>
      <c r="L389" s="222"/>
      <c r="M389" s="130"/>
      <c r="N389" s="223"/>
      <c r="O389" s="222">
        <v>0.73584905660377353</v>
      </c>
      <c r="P389" s="130">
        <v>0.26415094339622641</v>
      </c>
      <c r="Q389" s="223">
        <v>1</v>
      </c>
      <c r="R389" s="222"/>
      <c r="S389" s="130"/>
      <c r="T389" s="223"/>
      <c r="U389" s="222">
        <v>1</v>
      </c>
      <c r="V389" s="223">
        <v>1</v>
      </c>
      <c r="W389" s="222" t="e">
        <v>#DIV/0!</v>
      </c>
      <c r="X389" s="130" t="e">
        <v>#DIV/0!</v>
      </c>
      <c r="Y389" s="223" t="e">
        <v>#DIV/0!</v>
      </c>
    </row>
    <row r="390" spans="2:25" s="4" customFormat="1" ht="15" hidden="1" customHeight="1" outlineLevel="1" x14ac:dyDescent="0.25">
      <c r="B390" s="52" t="s">
        <v>84</v>
      </c>
      <c r="C390" s="222">
        <v>7.6835515082527032E-3</v>
      </c>
      <c r="D390" s="130">
        <v>0.99231644849174727</v>
      </c>
      <c r="E390" s="223">
        <v>1</v>
      </c>
      <c r="F390" s="222">
        <v>2.0103388856978748E-3</v>
      </c>
      <c r="G390" s="130">
        <v>0.9979896611143021</v>
      </c>
      <c r="H390" s="223">
        <v>1</v>
      </c>
      <c r="I390" s="222"/>
      <c r="J390" s="130"/>
      <c r="K390" s="223"/>
      <c r="L390" s="222"/>
      <c r="M390" s="130"/>
      <c r="N390" s="223"/>
      <c r="O390" s="222">
        <v>0.45454545454545453</v>
      </c>
      <c r="P390" s="130">
        <v>0.54545454545454541</v>
      </c>
      <c r="Q390" s="223">
        <v>1</v>
      </c>
      <c r="R390" s="222"/>
      <c r="S390" s="130"/>
      <c r="T390" s="223"/>
      <c r="U390" s="222">
        <v>1</v>
      </c>
      <c r="V390" s="223">
        <v>1</v>
      </c>
      <c r="W390" s="222" t="e">
        <v>#DIV/0!</v>
      </c>
      <c r="X390" s="130" t="e">
        <v>#DIV/0!</v>
      </c>
      <c r="Y390" s="223" t="e">
        <v>#DIV/0!</v>
      </c>
    </row>
    <row r="391" spans="2:25" s="4" customFormat="1" ht="15" hidden="1" customHeight="1" outlineLevel="1" x14ac:dyDescent="0.25">
      <c r="B391" s="52" t="s">
        <v>85</v>
      </c>
      <c r="C391" s="222">
        <v>3.7950664136622392E-3</v>
      </c>
      <c r="D391" s="130">
        <v>0.99620493358633777</v>
      </c>
      <c r="E391" s="223">
        <v>1</v>
      </c>
      <c r="F391" s="222">
        <v>1.9047619047619048E-3</v>
      </c>
      <c r="G391" s="130">
        <v>0.99809523809523815</v>
      </c>
      <c r="H391" s="223">
        <v>1</v>
      </c>
      <c r="I391" s="222"/>
      <c r="J391" s="130"/>
      <c r="K391" s="223"/>
      <c r="L391" s="222"/>
      <c r="M391" s="130"/>
      <c r="N391" s="223"/>
      <c r="O391" s="222">
        <v>0.4</v>
      </c>
      <c r="P391" s="130">
        <v>0.6</v>
      </c>
      <c r="Q391" s="223">
        <v>1</v>
      </c>
      <c r="R391" s="222"/>
      <c r="S391" s="130"/>
      <c r="T391" s="223"/>
      <c r="U391" s="222">
        <v>1</v>
      </c>
      <c r="V391" s="223">
        <v>1</v>
      </c>
      <c r="W391" s="222" t="e">
        <v>#DIV/0!</v>
      </c>
      <c r="X391" s="130" t="e">
        <v>#DIV/0!</v>
      </c>
      <c r="Y391" s="223" t="e">
        <v>#DIV/0!</v>
      </c>
    </row>
    <row r="392" spans="2:25" s="4" customFormat="1" ht="15" hidden="1" customHeight="1" outlineLevel="1" x14ac:dyDescent="0.25">
      <c r="B392" s="52" t="s">
        <v>86</v>
      </c>
      <c r="C392" s="222">
        <v>1.0475423045930701E-2</v>
      </c>
      <c r="D392" s="130">
        <v>0.98952457695406926</v>
      </c>
      <c r="E392" s="223">
        <v>1</v>
      </c>
      <c r="F392" s="222">
        <v>4.4660982541615919E-3</v>
      </c>
      <c r="G392" s="130">
        <v>0.99553390174583845</v>
      </c>
      <c r="H392" s="223">
        <v>1</v>
      </c>
      <c r="I392" s="222"/>
      <c r="J392" s="130"/>
      <c r="K392" s="223"/>
      <c r="L392" s="222"/>
      <c r="M392" s="130"/>
      <c r="N392" s="223"/>
      <c r="O392" s="222">
        <v>0.6</v>
      </c>
      <c r="P392" s="130">
        <v>0.4</v>
      </c>
      <c r="Q392" s="223">
        <v>1</v>
      </c>
      <c r="R392" s="222"/>
      <c r="S392" s="130"/>
      <c r="T392" s="223"/>
      <c r="U392" s="222">
        <v>1</v>
      </c>
      <c r="V392" s="223">
        <v>1</v>
      </c>
      <c r="W392" s="222">
        <v>1</v>
      </c>
      <c r="X392" s="130">
        <v>0</v>
      </c>
      <c r="Y392" s="223">
        <v>1</v>
      </c>
    </row>
    <row r="393" spans="2:25" s="4" customFormat="1" ht="15" hidden="1" customHeight="1" outlineLevel="1" x14ac:dyDescent="0.25">
      <c r="B393" s="52" t="s">
        <v>87</v>
      </c>
      <c r="C393" s="222">
        <v>0.24065040650406505</v>
      </c>
      <c r="D393" s="130">
        <v>0.759349593495935</v>
      </c>
      <c r="E393" s="223">
        <v>1</v>
      </c>
      <c r="F393" s="222">
        <v>0.28218812541694466</v>
      </c>
      <c r="G393" s="130">
        <v>0.7178118745830554</v>
      </c>
      <c r="H393" s="223">
        <v>1</v>
      </c>
      <c r="I393" s="222"/>
      <c r="J393" s="130"/>
      <c r="K393" s="223"/>
      <c r="L393" s="222"/>
      <c r="M393" s="130"/>
      <c r="N393" s="223"/>
      <c r="O393" s="222">
        <v>0.12606060606060607</v>
      </c>
      <c r="P393" s="130">
        <v>0.8739393939393939</v>
      </c>
      <c r="Q393" s="223">
        <v>1</v>
      </c>
      <c r="R393" s="222"/>
      <c r="S393" s="130"/>
      <c r="T393" s="223"/>
      <c r="U393" s="222">
        <v>1</v>
      </c>
      <c r="V393" s="223">
        <v>1</v>
      </c>
      <c r="W393" s="222" t="e">
        <v>#DIV/0!</v>
      </c>
      <c r="X393" s="130" t="e">
        <v>#DIV/0!</v>
      </c>
      <c r="Y393" s="223" t="e">
        <v>#DIV/0!</v>
      </c>
    </row>
    <row r="394" spans="2:25" s="4" customFormat="1" ht="15" hidden="1" customHeight="1" outlineLevel="1" x14ac:dyDescent="0.25">
      <c r="B394" s="52" t="s">
        <v>88</v>
      </c>
      <c r="C394" s="222">
        <v>0.32676767676767676</v>
      </c>
      <c r="D394" s="130">
        <v>0.67323232323232318</v>
      </c>
      <c r="E394" s="223">
        <v>1</v>
      </c>
      <c r="F394" s="222">
        <v>0.30408858603066441</v>
      </c>
      <c r="G394" s="130">
        <v>0.69591141396933565</v>
      </c>
      <c r="H394" s="223">
        <v>1</v>
      </c>
      <c r="I394" s="222"/>
      <c r="J394" s="130"/>
      <c r="K394" s="223"/>
      <c r="L394" s="222"/>
      <c r="M394" s="130"/>
      <c r="N394" s="223"/>
      <c r="O394" s="222">
        <v>0.42176039119804398</v>
      </c>
      <c r="P394" s="130">
        <v>0.57823960880195602</v>
      </c>
      <c r="Q394" s="223">
        <v>1</v>
      </c>
      <c r="R394" s="222"/>
      <c r="S394" s="130"/>
      <c r="T394" s="223"/>
      <c r="U394" s="222">
        <v>1</v>
      </c>
      <c r="V394" s="223">
        <v>1</v>
      </c>
      <c r="W394" s="222" t="e">
        <v>#DIV/0!</v>
      </c>
      <c r="X394" s="130" t="e">
        <v>#DIV/0!</v>
      </c>
      <c r="Y394" s="223" t="e">
        <v>#DIV/0!</v>
      </c>
    </row>
    <row r="395" spans="2:25" s="4" customFormat="1" ht="15" hidden="1" customHeight="1" outlineLevel="1" x14ac:dyDescent="0.25">
      <c r="B395" s="52" t="s">
        <v>89</v>
      </c>
      <c r="C395" s="222">
        <v>0.3155303733977336</v>
      </c>
      <c r="D395" s="130">
        <v>0.6844696266022664</v>
      </c>
      <c r="E395" s="223">
        <v>1</v>
      </c>
      <c r="F395" s="222">
        <v>0.29875468504413011</v>
      </c>
      <c r="G395" s="130">
        <v>0.70124531495586995</v>
      </c>
      <c r="H395" s="223">
        <v>1</v>
      </c>
      <c r="I395" s="222"/>
      <c r="J395" s="130"/>
      <c r="K395" s="223"/>
      <c r="L395" s="222"/>
      <c r="M395" s="130"/>
      <c r="N395" s="223"/>
      <c r="O395" s="222">
        <v>0.36835748792270534</v>
      </c>
      <c r="P395" s="130">
        <v>0.63164251207729472</v>
      </c>
      <c r="Q395" s="223">
        <v>1</v>
      </c>
      <c r="R395" s="222"/>
      <c r="S395" s="130"/>
      <c r="T395" s="223"/>
      <c r="U395" s="222">
        <v>1</v>
      </c>
      <c r="V395" s="223">
        <v>1</v>
      </c>
      <c r="W395" s="222" t="e">
        <v>#DIV/0!</v>
      </c>
      <c r="X395" s="130" t="e">
        <v>#DIV/0!</v>
      </c>
      <c r="Y395" s="223" t="e">
        <v>#DIV/0!</v>
      </c>
    </row>
    <row r="396" spans="2:25" s="4" customFormat="1" ht="15.75" collapsed="1" x14ac:dyDescent="0.25">
      <c r="B396" s="64">
        <v>1989</v>
      </c>
      <c r="C396" s="224">
        <v>0.24139511434987854</v>
      </c>
      <c r="D396" s="87">
        <v>0.75860488565012141</v>
      </c>
      <c r="E396" s="225">
        <v>1</v>
      </c>
      <c r="F396" s="224">
        <v>0.20828717039663194</v>
      </c>
      <c r="G396" s="87">
        <v>0.79171282960336808</v>
      </c>
      <c r="H396" s="225">
        <v>1</v>
      </c>
      <c r="I396" s="224"/>
      <c r="J396" s="87"/>
      <c r="K396" s="225"/>
      <c r="L396" s="224"/>
      <c r="M396" s="87"/>
      <c r="N396" s="225"/>
      <c r="O396" s="224">
        <v>0.39454825530774895</v>
      </c>
      <c r="P396" s="87">
        <v>0.60545174469225105</v>
      </c>
      <c r="Q396" s="225">
        <v>1</v>
      </c>
      <c r="R396" s="224"/>
      <c r="S396" s="87"/>
      <c r="T396" s="225"/>
      <c r="U396" s="224">
        <v>1</v>
      </c>
      <c r="V396" s="225">
        <v>1</v>
      </c>
      <c r="W396" s="224">
        <v>1</v>
      </c>
      <c r="X396" s="87">
        <v>0</v>
      </c>
      <c r="Y396" s="225">
        <v>1</v>
      </c>
    </row>
    <row r="397" spans="2:25" s="4" customFormat="1" ht="15" hidden="1" customHeight="1" outlineLevel="1" x14ac:dyDescent="0.25">
      <c r="B397" s="52" t="s">
        <v>78</v>
      </c>
      <c r="C397" s="222">
        <v>0.29074796171570366</v>
      </c>
      <c r="D397" s="130">
        <v>0.70925203828429639</v>
      </c>
      <c r="E397" s="223">
        <v>1</v>
      </c>
      <c r="F397" s="222">
        <v>0.24600582575690705</v>
      </c>
      <c r="G397" s="130">
        <v>0.7539941742430929</v>
      </c>
      <c r="H397" s="223">
        <v>1</v>
      </c>
      <c r="I397" s="222"/>
      <c r="J397" s="130"/>
      <c r="K397" s="223"/>
      <c r="L397" s="222"/>
      <c r="M397" s="130"/>
      <c r="N397" s="223"/>
      <c r="O397" s="222">
        <v>0.4725829725829726</v>
      </c>
      <c r="P397" s="130">
        <v>0.52741702741702745</v>
      </c>
      <c r="Q397" s="223">
        <v>1</v>
      </c>
      <c r="R397" s="222"/>
      <c r="S397" s="130"/>
      <c r="T397" s="223"/>
      <c r="U397" s="222">
        <v>1</v>
      </c>
      <c r="V397" s="223">
        <v>1</v>
      </c>
      <c r="W397" s="222" t="e">
        <v>#DIV/0!</v>
      </c>
      <c r="X397" s="130" t="e">
        <v>#DIV/0!</v>
      </c>
      <c r="Y397" s="223" t="e">
        <v>#DIV/0!</v>
      </c>
    </row>
    <row r="398" spans="2:25" s="4" customFormat="1" ht="15" hidden="1" customHeight="1" outlineLevel="1" x14ac:dyDescent="0.25">
      <c r="B398" s="52" t="s">
        <v>79</v>
      </c>
      <c r="C398" s="222">
        <v>0.26270913770913773</v>
      </c>
      <c r="D398" s="130">
        <v>0.73729086229086227</v>
      </c>
      <c r="E398" s="223">
        <v>1</v>
      </c>
      <c r="F398" s="222">
        <v>0.23655705996131529</v>
      </c>
      <c r="G398" s="130">
        <v>0.76344294003868474</v>
      </c>
      <c r="H398" s="223">
        <v>1</v>
      </c>
      <c r="I398" s="222"/>
      <c r="J398" s="130"/>
      <c r="K398" s="223"/>
      <c r="L398" s="222"/>
      <c r="M398" s="130"/>
      <c r="N398" s="223"/>
      <c r="O398" s="222">
        <v>0.38757823784304285</v>
      </c>
      <c r="P398" s="130">
        <v>0.61242176215695709</v>
      </c>
      <c r="Q398" s="223">
        <v>1</v>
      </c>
      <c r="R398" s="222"/>
      <c r="S398" s="130"/>
      <c r="T398" s="223"/>
      <c r="U398" s="222">
        <v>1</v>
      </c>
      <c r="V398" s="223">
        <v>1</v>
      </c>
      <c r="W398" s="222" t="e">
        <v>#DIV/0!</v>
      </c>
      <c r="X398" s="130" t="e">
        <v>#DIV/0!</v>
      </c>
      <c r="Y398" s="223" t="e">
        <v>#DIV/0!</v>
      </c>
    </row>
    <row r="399" spans="2:25" s="4" customFormat="1" ht="15" hidden="1" customHeight="1" outlineLevel="1" x14ac:dyDescent="0.25">
      <c r="B399" s="52" t="s">
        <v>80</v>
      </c>
      <c r="C399" s="222">
        <v>0.25737678339818415</v>
      </c>
      <c r="D399" s="130">
        <v>0.74262321660181585</v>
      </c>
      <c r="E399" s="223">
        <v>1</v>
      </c>
      <c r="F399" s="222">
        <v>0.23631815907953976</v>
      </c>
      <c r="G399" s="130">
        <v>0.76368184092046021</v>
      </c>
      <c r="H399" s="223">
        <v>1</v>
      </c>
      <c r="I399" s="222"/>
      <c r="J399" s="130"/>
      <c r="K399" s="223"/>
      <c r="L399" s="222"/>
      <c r="M399" s="130"/>
      <c r="N399" s="223"/>
      <c r="O399" s="222">
        <v>0.3467293715262933</v>
      </c>
      <c r="P399" s="130">
        <v>0.65327062847370676</v>
      </c>
      <c r="Q399" s="223">
        <v>1</v>
      </c>
      <c r="R399" s="222"/>
      <c r="S399" s="130"/>
      <c r="T399" s="223"/>
      <c r="U399" s="222">
        <v>1</v>
      </c>
      <c r="V399" s="223">
        <v>1</v>
      </c>
      <c r="W399" s="222" t="e">
        <v>#DIV/0!</v>
      </c>
      <c r="X399" s="130" t="e">
        <v>#DIV/0!</v>
      </c>
      <c r="Y399" s="223" t="e">
        <v>#DIV/0!</v>
      </c>
    </row>
    <row r="400" spans="2:25" s="4" customFormat="1" ht="15" hidden="1" customHeight="1" outlineLevel="1" x14ac:dyDescent="0.25">
      <c r="B400" s="52" t="s">
        <v>81</v>
      </c>
      <c r="C400" s="222">
        <v>0.19445494643982356</v>
      </c>
      <c r="D400" s="130">
        <v>0.80554505356017647</v>
      </c>
      <c r="E400" s="223">
        <v>1</v>
      </c>
      <c r="F400" s="222">
        <v>0.19144275700934579</v>
      </c>
      <c r="G400" s="130">
        <v>0.80855724299065423</v>
      </c>
      <c r="H400" s="223">
        <v>1</v>
      </c>
      <c r="I400" s="222"/>
      <c r="J400" s="130"/>
      <c r="K400" s="223"/>
      <c r="L400" s="222"/>
      <c r="M400" s="130"/>
      <c r="N400" s="223"/>
      <c r="O400" s="222">
        <v>0.212707182320442</v>
      </c>
      <c r="P400" s="130">
        <v>0.78729281767955805</v>
      </c>
      <c r="Q400" s="223">
        <v>1</v>
      </c>
      <c r="R400" s="222"/>
      <c r="S400" s="130"/>
      <c r="T400" s="223"/>
      <c r="U400" s="222" t="e">
        <v>#DIV/0!</v>
      </c>
      <c r="V400" s="223" t="e">
        <v>#DIV/0!</v>
      </c>
      <c r="W400" s="222">
        <v>1</v>
      </c>
      <c r="X400" s="130">
        <v>0</v>
      </c>
      <c r="Y400" s="223">
        <v>1</v>
      </c>
    </row>
    <row r="401" spans="2:25" s="4" customFormat="1" ht="15" hidden="1" customHeight="1" outlineLevel="1" x14ac:dyDescent="0.25">
      <c r="B401" s="52" t="s">
        <v>82</v>
      </c>
      <c r="C401" s="222">
        <v>3.5686974254397143E-3</v>
      </c>
      <c r="D401" s="130">
        <v>0.99643130257456025</v>
      </c>
      <c r="E401" s="223">
        <v>1</v>
      </c>
      <c r="F401" s="222">
        <v>3.3046926635822867E-4</v>
      </c>
      <c r="G401" s="130">
        <v>0.99966953073364173</v>
      </c>
      <c r="H401" s="223">
        <v>1</v>
      </c>
      <c r="I401" s="222"/>
      <c r="J401" s="130"/>
      <c r="K401" s="223"/>
      <c r="L401" s="222"/>
      <c r="M401" s="130"/>
      <c r="N401" s="223"/>
      <c r="O401" s="222">
        <v>4.5045045045045045E-3</v>
      </c>
      <c r="P401" s="130">
        <v>0.99549549549549554</v>
      </c>
      <c r="Q401" s="223">
        <v>1</v>
      </c>
      <c r="R401" s="222"/>
      <c r="S401" s="130"/>
      <c r="T401" s="223"/>
      <c r="U401" s="222">
        <v>1</v>
      </c>
      <c r="V401" s="223">
        <v>1</v>
      </c>
      <c r="W401" s="222" t="e">
        <v>#DIV/0!</v>
      </c>
      <c r="X401" s="130" t="e">
        <v>#DIV/0!</v>
      </c>
      <c r="Y401" s="223" t="e">
        <v>#DIV/0!</v>
      </c>
    </row>
    <row r="402" spans="2:25" s="4" customFormat="1" ht="15" hidden="1" customHeight="1" outlineLevel="1" x14ac:dyDescent="0.25">
      <c r="B402" s="52" t="s">
        <v>83</v>
      </c>
      <c r="C402" s="222">
        <v>5.1698670605612998E-3</v>
      </c>
      <c r="D402" s="130">
        <v>0.99483013293943867</v>
      </c>
      <c r="E402" s="223">
        <v>1</v>
      </c>
      <c r="F402" s="222">
        <v>2.881844380403458E-3</v>
      </c>
      <c r="G402" s="130">
        <v>0.99711815561959649</v>
      </c>
      <c r="H402" s="223">
        <v>1</v>
      </c>
      <c r="I402" s="222"/>
      <c r="J402" s="130"/>
      <c r="K402" s="223"/>
      <c r="L402" s="222"/>
      <c r="M402" s="130"/>
      <c r="N402" s="223"/>
      <c r="O402" s="222">
        <v>5.3648068669527897E-3</v>
      </c>
      <c r="P402" s="130">
        <v>0.99463519313304716</v>
      </c>
      <c r="Q402" s="223">
        <v>1</v>
      </c>
      <c r="R402" s="222"/>
      <c r="S402" s="130"/>
      <c r="T402" s="223"/>
      <c r="U402" s="222">
        <v>1</v>
      </c>
      <c r="V402" s="223">
        <v>1</v>
      </c>
      <c r="W402" s="222" t="e">
        <v>#DIV/0!</v>
      </c>
      <c r="X402" s="130" t="e">
        <v>#DIV/0!</v>
      </c>
      <c r="Y402" s="223" t="e">
        <v>#DIV/0!</v>
      </c>
    </row>
    <row r="403" spans="2:25" s="4" customFormat="1" ht="15" hidden="1" customHeight="1" outlineLevel="1" x14ac:dyDescent="0.25">
      <c r="B403" s="52" t="s">
        <v>84</v>
      </c>
      <c r="C403" s="222">
        <v>6.6697332106715728E-3</v>
      </c>
      <c r="D403" s="130">
        <v>0.99333026678932845</v>
      </c>
      <c r="E403" s="223">
        <v>1</v>
      </c>
      <c r="F403" s="222">
        <v>1.8276762402088772E-3</v>
      </c>
      <c r="G403" s="130">
        <v>0.99817232375979115</v>
      </c>
      <c r="H403" s="223">
        <v>1</v>
      </c>
      <c r="I403" s="222"/>
      <c r="J403" s="130"/>
      <c r="K403" s="223"/>
      <c r="L403" s="222"/>
      <c r="M403" s="130"/>
      <c r="N403" s="223"/>
      <c r="O403" s="222">
        <v>3.125E-2</v>
      </c>
      <c r="P403" s="130">
        <v>0.96875</v>
      </c>
      <c r="Q403" s="223">
        <v>1</v>
      </c>
      <c r="R403" s="222"/>
      <c r="S403" s="130"/>
      <c r="T403" s="223"/>
      <c r="U403" s="222">
        <v>1</v>
      </c>
      <c r="V403" s="223">
        <v>1</v>
      </c>
      <c r="W403" s="222">
        <v>1</v>
      </c>
      <c r="X403" s="130">
        <v>0</v>
      </c>
      <c r="Y403" s="223">
        <v>1</v>
      </c>
    </row>
    <row r="404" spans="2:25" s="4" customFormat="1" ht="15" hidden="1" customHeight="1" outlineLevel="1" x14ac:dyDescent="0.25">
      <c r="B404" s="52" t="s">
        <v>85</v>
      </c>
      <c r="C404" s="222">
        <v>4.5701849836779105E-3</v>
      </c>
      <c r="D404" s="130">
        <v>0.99542981501632211</v>
      </c>
      <c r="E404" s="223">
        <v>1</v>
      </c>
      <c r="F404" s="222">
        <v>5.1599587203302369E-4</v>
      </c>
      <c r="G404" s="130">
        <v>0.99948400412796701</v>
      </c>
      <c r="H404" s="223">
        <v>1</v>
      </c>
      <c r="I404" s="222"/>
      <c r="J404" s="130"/>
      <c r="K404" s="223"/>
      <c r="L404" s="222"/>
      <c r="M404" s="130"/>
      <c r="N404" s="223"/>
      <c r="O404" s="222">
        <v>1.2693935119887164E-2</v>
      </c>
      <c r="P404" s="130">
        <v>0.98730606488011285</v>
      </c>
      <c r="Q404" s="223">
        <v>1</v>
      </c>
      <c r="R404" s="222"/>
      <c r="S404" s="130"/>
      <c r="T404" s="223"/>
      <c r="U404" s="222">
        <v>1</v>
      </c>
      <c r="V404" s="223">
        <v>1</v>
      </c>
      <c r="W404" s="222" t="e">
        <v>#DIV/0!</v>
      </c>
      <c r="X404" s="130" t="e">
        <v>#DIV/0!</v>
      </c>
      <c r="Y404" s="223" t="e">
        <v>#DIV/0!</v>
      </c>
    </row>
    <row r="405" spans="2:25" s="4" customFormat="1" ht="15" hidden="1" customHeight="1" outlineLevel="1" x14ac:dyDescent="0.25">
      <c r="B405" s="52" t="s">
        <v>86</v>
      </c>
      <c r="C405" s="222">
        <v>6.5433212996389893E-3</v>
      </c>
      <c r="D405" s="130">
        <v>0.99345667870036103</v>
      </c>
      <c r="E405" s="223">
        <v>1</v>
      </c>
      <c r="F405" s="222">
        <v>4.2116346406949196E-3</v>
      </c>
      <c r="G405" s="130">
        <v>0.99578836535930504</v>
      </c>
      <c r="H405" s="223">
        <v>1</v>
      </c>
      <c r="I405" s="222"/>
      <c r="J405" s="130"/>
      <c r="K405" s="223"/>
      <c r="L405" s="222"/>
      <c r="M405" s="130"/>
      <c r="N405" s="223"/>
      <c r="O405" s="222">
        <v>1.7432646592709985E-2</v>
      </c>
      <c r="P405" s="130">
        <v>0.98256735340729007</v>
      </c>
      <c r="Q405" s="223">
        <v>1</v>
      </c>
      <c r="R405" s="222"/>
      <c r="S405" s="130"/>
      <c r="T405" s="223"/>
      <c r="U405" s="222">
        <v>1</v>
      </c>
      <c r="V405" s="223">
        <v>1</v>
      </c>
      <c r="W405" s="222" t="e">
        <v>#DIV/0!</v>
      </c>
      <c r="X405" s="130" t="e">
        <v>#DIV/0!</v>
      </c>
      <c r="Y405" s="223" t="e">
        <v>#DIV/0!</v>
      </c>
    </row>
    <row r="406" spans="2:25" s="4" customFormat="1" ht="15" hidden="1" customHeight="1" outlineLevel="1" x14ac:dyDescent="0.25">
      <c r="B406" s="52" t="s">
        <v>87</v>
      </c>
      <c r="C406" s="222">
        <v>0.22228901178167829</v>
      </c>
      <c r="D406" s="130">
        <v>0.77771098821832174</v>
      </c>
      <c r="E406" s="223">
        <v>1</v>
      </c>
      <c r="F406" s="222">
        <v>0.23328806398068508</v>
      </c>
      <c r="G406" s="130">
        <v>0.76671193601931498</v>
      </c>
      <c r="H406" s="223">
        <v>1</v>
      </c>
      <c r="I406" s="222"/>
      <c r="J406" s="130"/>
      <c r="K406" s="223"/>
      <c r="L406" s="222"/>
      <c r="M406" s="130"/>
      <c r="N406" s="223"/>
      <c r="O406" s="222">
        <v>0.17035265989240886</v>
      </c>
      <c r="P406" s="130">
        <v>0.82964734010759111</v>
      </c>
      <c r="Q406" s="223">
        <v>1</v>
      </c>
      <c r="R406" s="222"/>
      <c r="S406" s="130"/>
      <c r="T406" s="223"/>
      <c r="U406" s="222">
        <v>1</v>
      </c>
      <c r="V406" s="223">
        <v>1</v>
      </c>
      <c r="W406" s="222" t="e">
        <v>#DIV/0!</v>
      </c>
      <c r="X406" s="130" t="e">
        <v>#DIV/0!</v>
      </c>
      <c r="Y406" s="223" t="e">
        <v>#DIV/0!</v>
      </c>
    </row>
    <row r="407" spans="2:25" s="4" customFormat="1" ht="15" hidden="1" customHeight="1" outlineLevel="1" x14ac:dyDescent="0.25">
      <c r="B407" s="52" t="s">
        <v>88</v>
      </c>
      <c r="C407" s="222">
        <v>0.25092109303039606</v>
      </c>
      <c r="D407" s="130">
        <v>0.74907890696960389</v>
      </c>
      <c r="E407" s="223">
        <v>1</v>
      </c>
      <c r="F407" s="222">
        <v>0.24653239597187915</v>
      </c>
      <c r="G407" s="130">
        <v>0.75346760402812085</v>
      </c>
      <c r="H407" s="223">
        <v>1</v>
      </c>
      <c r="I407" s="222"/>
      <c r="J407" s="130"/>
      <c r="K407" s="223"/>
      <c r="L407" s="222"/>
      <c r="M407" s="130"/>
      <c r="N407" s="223"/>
      <c r="O407" s="222">
        <v>0.26879999999999998</v>
      </c>
      <c r="P407" s="130">
        <v>0.73119999999999996</v>
      </c>
      <c r="Q407" s="223">
        <v>1</v>
      </c>
      <c r="R407" s="222"/>
      <c r="S407" s="130"/>
      <c r="T407" s="223"/>
      <c r="U407" s="222">
        <v>1</v>
      </c>
      <c r="V407" s="223">
        <v>1</v>
      </c>
      <c r="W407" s="222" t="e">
        <v>#DIV/0!</v>
      </c>
      <c r="X407" s="130" t="e">
        <v>#DIV/0!</v>
      </c>
      <c r="Y407" s="223" t="e">
        <v>#DIV/0!</v>
      </c>
    </row>
    <row r="408" spans="2:25" s="4" customFormat="1" ht="15" hidden="1" customHeight="1" outlineLevel="1" x14ac:dyDescent="0.25">
      <c r="B408" s="52" t="s">
        <v>89</v>
      </c>
      <c r="C408" s="222">
        <v>0.17933763799208499</v>
      </c>
      <c r="D408" s="130">
        <v>0.82066236200791498</v>
      </c>
      <c r="E408" s="223">
        <v>1</v>
      </c>
      <c r="F408" s="222">
        <v>0.15950920245398773</v>
      </c>
      <c r="G408" s="130">
        <v>0.8404907975460123</v>
      </c>
      <c r="H408" s="223">
        <v>1</v>
      </c>
      <c r="I408" s="222"/>
      <c r="J408" s="130"/>
      <c r="K408" s="223"/>
      <c r="L408" s="222"/>
      <c r="M408" s="130"/>
      <c r="N408" s="223"/>
      <c r="O408" s="222">
        <v>0.28672745694022289</v>
      </c>
      <c r="P408" s="130">
        <v>0.71327254305977705</v>
      </c>
      <c r="Q408" s="223">
        <v>1</v>
      </c>
      <c r="R408" s="222"/>
      <c r="S408" s="130"/>
      <c r="T408" s="223"/>
      <c r="U408" s="222">
        <v>1</v>
      </c>
      <c r="V408" s="223">
        <v>1</v>
      </c>
      <c r="W408" s="222" t="e">
        <v>#DIV/0!</v>
      </c>
      <c r="X408" s="130" t="e">
        <v>#DIV/0!</v>
      </c>
      <c r="Y408" s="223" t="e">
        <v>#DIV/0!</v>
      </c>
    </row>
    <row r="409" spans="2:25" s="4" customFormat="1" ht="15.75" collapsed="1" x14ac:dyDescent="0.25">
      <c r="B409" s="64">
        <v>1988</v>
      </c>
      <c r="C409" s="224">
        <v>0.19149898476668881</v>
      </c>
      <c r="D409" s="87">
        <v>0.80850101523331119</v>
      </c>
      <c r="E409" s="225">
        <v>1</v>
      </c>
      <c r="F409" s="224">
        <v>0.17569160045270515</v>
      </c>
      <c r="G409" s="87">
        <v>0.82430839954729485</v>
      </c>
      <c r="H409" s="225">
        <v>1</v>
      </c>
      <c r="I409" s="224"/>
      <c r="J409" s="87"/>
      <c r="K409" s="225"/>
      <c r="L409" s="224"/>
      <c r="M409" s="87"/>
      <c r="N409" s="225"/>
      <c r="O409" s="224">
        <v>0.26115072127342065</v>
      </c>
      <c r="P409" s="87">
        <v>0.73884927872657935</v>
      </c>
      <c r="Q409" s="225">
        <v>1</v>
      </c>
      <c r="R409" s="224"/>
      <c r="S409" s="87"/>
      <c r="T409" s="225"/>
      <c r="U409" s="224">
        <v>1</v>
      </c>
      <c r="V409" s="225">
        <v>1</v>
      </c>
      <c r="W409" s="224">
        <v>1</v>
      </c>
      <c r="X409" s="87">
        <v>0</v>
      </c>
      <c r="Y409" s="225">
        <v>1</v>
      </c>
    </row>
    <row r="410" spans="2:25" s="4" customFormat="1" ht="15" hidden="1" customHeight="1" outlineLevel="1" x14ac:dyDescent="0.25">
      <c r="B410" s="52" t="s">
        <v>78</v>
      </c>
      <c r="C410" s="222">
        <v>0.31276614234813593</v>
      </c>
      <c r="D410" s="130">
        <v>0.68723385765186407</v>
      </c>
      <c r="E410" s="223">
        <v>1</v>
      </c>
      <c r="F410" s="222">
        <v>0.25421743205248359</v>
      </c>
      <c r="G410" s="130">
        <v>0.74578256794751641</v>
      </c>
      <c r="H410" s="223">
        <v>1</v>
      </c>
      <c r="I410" s="222"/>
      <c r="J410" s="130"/>
      <c r="K410" s="223"/>
      <c r="L410" s="222"/>
      <c r="M410" s="130"/>
      <c r="N410" s="223"/>
      <c r="O410" s="222">
        <v>0.47764227642276424</v>
      </c>
      <c r="P410" s="130">
        <v>0.52235772357723576</v>
      </c>
      <c r="Q410" s="223">
        <v>1</v>
      </c>
      <c r="R410" s="222"/>
      <c r="S410" s="130"/>
      <c r="T410" s="223"/>
      <c r="U410" s="222">
        <v>1</v>
      </c>
      <c r="V410" s="223">
        <v>1</v>
      </c>
      <c r="W410" s="222" t="e">
        <v>#DIV/0!</v>
      </c>
      <c r="X410" s="130" t="e">
        <v>#DIV/0!</v>
      </c>
      <c r="Y410" s="223" t="e">
        <v>#DIV/0!</v>
      </c>
    </row>
    <row r="411" spans="2:25" s="4" customFormat="1" ht="15" hidden="1" customHeight="1" outlineLevel="1" x14ac:dyDescent="0.25">
      <c r="B411" s="52" t="s">
        <v>79</v>
      </c>
      <c r="C411" s="222">
        <v>0.35254638768258983</v>
      </c>
      <c r="D411" s="130">
        <v>0.64745361231741017</v>
      </c>
      <c r="E411" s="223">
        <v>1</v>
      </c>
      <c r="F411" s="222">
        <v>0.28990042674253202</v>
      </c>
      <c r="G411" s="130">
        <v>0.71009957325746798</v>
      </c>
      <c r="H411" s="223">
        <v>1</v>
      </c>
      <c r="I411" s="222"/>
      <c r="J411" s="130"/>
      <c r="K411" s="223"/>
      <c r="L411" s="222"/>
      <c r="M411" s="130"/>
      <c r="N411" s="223"/>
      <c r="O411" s="222">
        <v>0.49123945489941595</v>
      </c>
      <c r="P411" s="130">
        <v>0.50876054510058399</v>
      </c>
      <c r="Q411" s="223">
        <v>1</v>
      </c>
      <c r="R411" s="222"/>
      <c r="S411" s="130"/>
      <c r="T411" s="223"/>
      <c r="U411" s="222">
        <v>1</v>
      </c>
      <c r="V411" s="223">
        <v>1</v>
      </c>
      <c r="W411" s="222" t="e">
        <v>#DIV/0!</v>
      </c>
      <c r="X411" s="130" t="e">
        <v>#DIV/0!</v>
      </c>
      <c r="Y411" s="223" t="e">
        <v>#DIV/0!</v>
      </c>
    </row>
    <row r="412" spans="2:25" s="4" customFormat="1" ht="15" hidden="1" customHeight="1" outlineLevel="1" x14ac:dyDescent="0.25">
      <c r="B412" s="52" t="s">
        <v>80</v>
      </c>
      <c r="C412" s="222">
        <v>0.34737864077669905</v>
      </c>
      <c r="D412" s="130">
        <v>0.652621359223301</v>
      </c>
      <c r="E412" s="223">
        <v>1</v>
      </c>
      <c r="F412" s="222">
        <v>0.29784871616932684</v>
      </c>
      <c r="G412" s="130">
        <v>0.70215128383067316</v>
      </c>
      <c r="H412" s="223">
        <v>1</v>
      </c>
      <c r="I412" s="222"/>
      <c r="J412" s="130"/>
      <c r="K412" s="223"/>
      <c r="L412" s="222"/>
      <c r="M412" s="130"/>
      <c r="N412" s="223"/>
      <c r="O412" s="222">
        <v>0.45971410006497726</v>
      </c>
      <c r="P412" s="130">
        <v>0.54028589993502274</v>
      </c>
      <c r="Q412" s="223">
        <v>1</v>
      </c>
      <c r="R412" s="222"/>
      <c r="S412" s="130"/>
      <c r="T412" s="223"/>
      <c r="U412" s="222">
        <v>1</v>
      </c>
      <c r="V412" s="223">
        <v>1</v>
      </c>
      <c r="W412" s="222" t="e">
        <v>#DIV/0!</v>
      </c>
      <c r="X412" s="130" t="e">
        <v>#DIV/0!</v>
      </c>
      <c r="Y412" s="223" t="e">
        <v>#DIV/0!</v>
      </c>
    </row>
    <row r="413" spans="2:25" s="4" customFormat="1" ht="15" hidden="1" customHeight="1" outlineLevel="1" x14ac:dyDescent="0.25">
      <c r="B413" s="52" t="s">
        <v>81</v>
      </c>
      <c r="C413" s="222">
        <v>0.33549222797927464</v>
      </c>
      <c r="D413" s="130">
        <v>0.66450777202072542</v>
      </c>
      <c r="E413" s="223">
        <v>1</v>
      </c>
      <c r="F413" s="222">
        <v>0.34848484848484851</v>
      </c>
      <c r="G413" s="130">
        <v>0.65151515151515149</v>
      </c>
      <c r="H413" s="223">
        <v>1</v>
      </c>
      <c r="I413" s="222"/>
      <c r="J413" s="130"/>
      <c r="K413" s="223"/>
      <c r="L413" s="222"/>
      <c r="M413" s="130"/>
      <c r="N413" s="223"/>
      <c r="O413" s="222">
        <v>0.28449967298888162</v>
      </c>
      <c r="P413" s="130">
        <v>0.71550032701111843</v>
      </c>
      <c r="Q413" s="223">
        <v>1</v>
      </c>
      <c r="R413" s="222"/>
      <c r="S413" s="130"/>
      <c r="T413" s="223"/>
      <c r="U413" s="222">
        <v>1</v>
      </c>
      <c r="V413" s="223">
        <v>1</v>
      </c>
      <c r="W413" s="222" t="e">
        <v>#DIV/0!</v>
      </c>
      <c r="X413" s="130" t="e">
        <v>#DIV/0!</v>
      </c>
      <c r="Y413" s="223" t="e">
        <v>#DIV/0!</v>
      </c>
    </row>
    <row r="414" spans="2:25" s="4" customFormat="1" ht="15" hidden="1" customHeight="1" outlineLevel="1" x14ac:dyDescent="0.25">
      <c r="B414" s="52" t="s">
        <v>82</v>
      </c>
      <c r="C414" s="222">
        <v>0.21518987341772153</v>
      </c>
      <c r="D414" s="130">
        <v>0.78481012658227844</v>
      </c>
      <c r="E414" s="223">
        <v>1</v>
      </c>
      <c r="F414" s="222">
        <v>0.26924788607031597</v>
      </c>
      <c r="G414" s="130">
        <v>0.73075211392968398</v>
      </c>
      <c r="H414" s="223">
        <v>1</v>
      </c>
      <c r="I414" s="222"/>
      <c r="J414" s="130"/>
      <c r="K414" s="223"/>
      <c r="L414" s="222"/>
      <c r="M414" s="130"/>
      <c r="N414" s="223"/>
      <c r="O414" s="222">
        <v>8.4033613445378148E-3</v>
      </c>
      <c r="P414" s="130">
        <v>0.99159663865546221</v>
      </c>
      <c r="Q414" s="223">
        <v>1</v>
      </c>
      <c r="R414" s="222"/>
      <c r="S414" s="130"/>
      <c r="T414" s="223"/>
      <c r="U414" s="222">
        <v>1</v>
      </c>
      <c r="V414" s="223">
        <v>1</v>
      </c>
      <c r="W414" s="222" t="e">
        <v>#DIV/0!</v>
      </c>
      <c r="X414" s="130" t="e">
        <v>#DIV/0!</v>
      </c>
      <c r="Y414" s="223" t="e">
        <v>#DIV/0!</v>
      </c>
    </row>
    <row r="415" spans="2:25" s="4" customFormat="1" ht="15" hidden="1" customHeight="1" outlineLevel="1" x14ac:dyDescent="0.25">
      <c r="B415" s="52" t="s">
        <v>83</v>
      </c>
      <c r="C415" s="222">
        <v>0.19027058146229131</v>
      </c>
      <c r="D415" s="130">
        <v>0.80972941853770874</v>
      </c>
      <c r="E415" s="223">
        <v>1</v>
      </c>
      <c r="F415" s="222">
        <v>0.23005366726296958</v>
      </c>
      <c r="G415" s="130">
        <v>0.76994633273703039</v>
      </c>
      <c r="H415" s="223">
        <v>1</v>
      </c>
      <c r="I415" s="222"/>
      <c r="J415" s="130"/>
      <c r="K415" s="223"/>
      <c r="L415" s="222"/>
      <c r="M415" s="130"/>
      <c r="N415" s="223"/>
      <c r="O415" s="222">
        <v>7.5075075075075074E-3</v>
      </c>
      <c r="P415" s="130">
        <v>0.9924924924924925</v>
      </c>
      <c r="Q415" s="223">
        <v>1</v>
      </c>
      <c r="R415" s="222"/>
      <c r="S415" s="130"/>
      <c r="T415" s="223"/>
      <c r="U415" s="222">
        <v>1</v>
      </c>
      <c r="V415" s="223">
        <v>1</v>
      </c>
      <c r="W415" s="222" t="e">
        <v>#DIV/0!</v>
      </c>
      <c r="X415" s="130" t="e">
        <v>#DIV/0!</v>
      </c>
      <c r="Y415" s="223" t="e">
        <v>#DIV/0!</v>
      </c>
    </row>
    <row r="416" spans="2:25" s="4" customFormat="1" ht="15" hidden="1" customHeight="1" outlineLevel="1" x14ac:dyDescent="0.25">
      <c r="B416" s="52" t="s">
        <v>84</v>
      </c>
      <c r="C416" s="222">
        <v>0.26274328081556997</v>
      </c>
      <c r="D416" s="130">
        <v>0.73725671918443003</v>
      </c>
      <c r="E416" s="223">
        <v>1</v>
      </c>
      <c r="F416" s="222">
        <v>0.31786017548825363</v>
      </c>
      <c r="G416" s="130">
        <v>0.68213982451174637</v>
      </c>
      <c r="H416" s="223">
        <v>1</v>
      </c>
      <c r="I416" s="222"/>
      <c r="J416" s="130"/>
      <c r="K416" s="223"/>
      <c r="L416" s="222"/>
      <c r="M416" s="130"/>
      <c r="N416" s="223"/>
      <c r="O416" s="222">
        <v>8.9858793324775355E-3</v>
      </c>
      <c r="P416" s="130">
        <v>0.99101412066752248</v>
      </c>
      <c r="Q416" s="223">
        <v>1</v>
      </c>
      <c r="R416" s="222"/>
      <c r="S416" s="130"/>
      <c r="T416" s="223"/>
      <c r="U416" s="222">
        <v>1</v>
      </c>
      <c r="V416" s="223">
        <v>1</v>
      </c>
      <c r="W416" s="222" t="e">
        <v>#DIV/0!</v>
      </c>
      <c r="X416" s="130" t="e">
        <v>#DIV/0!</v>
      </c>
      <c r="Y416" s="223" t="e">
        <v>#DIV/0!</v>
      </c>
    </row>
    <row r="417" spans="2:25" s="4" customFormat="1" ht="15" hidden="1" customHeight="1" outlineLevel="1" x14ac:dyDescent="0.25">
      <c r="B417" s="52" t="s">
        <v>85</v>
      </c>
      <c r="C417" s="222">
        <v>0.25488776249094858</v>
      </c>
      <c r="D417" s="130">
        <v>0.74511223750905142</v>
      </c>
      <c r="E417" s="223">
        <v>1</v>
      </c>
      <c r="F417" s="222">
        <v>0.31313598519888991</v>
      </c>
      <c r="G417" s="130">
        <v>0.68686401480111003</v>
      </c>
      <c r="H417" s="223">
        <v>1</v>
      </c>
      <c r="I417" s="222"/>
      <c r="J417" s="130"/>
      <c r="K417" s="223"/>
      <c r="L417" s="222"/>
      <c r="M417" s="130"/>
      <c r="N417" s="223"/>
      <c r="O417" s="222">
        <v>3.2094594594594593E-2</v>
      </c>
      <c r="P417" s="130">
        <v>0.96790540540540537</v>
      </c>
      <c r="Q417" s="223">
        <v>1</v>
      </c>
      <c r="R417" s="222"/>
      <c r="S417" s="130"/>
      <c r="T417" s="223"/>
      <c r="U417" s="222">
        <v>1</v>
      </c>
      <c r="V417" s="223">
        <v>1</v>
      </c>
      <c r="W417" s="222" t="e">
        <v>#DIV/0!</v>
      </c>
      <c r="X417" s="130" t="e">
        <v>#DIV/0!</v>
      </c>
      <c r="Y417" s="223" t="e">
        <v>#DIV/0!</v>
      </c>
    </row>
    <row r="418" spans="2:25" s="4" customFormat="1" ht="15" hidden="1" customHeight="1" outlineLevel="1" x14ac:dyDescent="0.25">
      <c r="B418" s="52" t="s">
        <v>86</v>
      </c>
      <c r="C418" s="222">
        <v>0.27470841006752611</v>
      </c>
      <c r="D418" s="130">
        <v>0.72529158993247389</v>
      </c>
      <c r="E418" s="223">
        <v>1</v>
      </c>
      <c r="F418" s="222">
        <v>0.36079545454545453</v>
      </c>
      <c r="G418" s="130">
        <v>0.63920454545454541</v>
      </c>
      <c r="H418" s="223">
        <v>1</v>
      </c>
      <c r="I418" s="222"/>
      <c r="J418" s="130"/>
      <c r="K418" s="223"/>
      <c r="L418" s="222"/>
      <c r="M418" s="130"/>
      <c r="N418" s="223"/>
      <c r="O418" s="222">
        <v>7.556675062972292E-3</v>
      </c>
      <c r="P418" s="130">
        <v>0.99244332493702769</v>
      </c>
      <c r="Q418" s="223">
        <v>1</v>
      </c>
      <c r="R418" s="222"/>
      <c r="S418" s="130"/>
      <c r="T418" s="223"/>
      <c r="U418" s="222" t="e">
        <v>#DIV/0!</v>
      </c>
      <c r="V418" s="223" t="e">
        <v>#DIV/0!</v>
      </c>
      <c r="W418" s="222" t="e">
        <v>#DIV/0!</v>
      </c>
      <c r="X418" s="130" t="e">
        <v>#DIV/0!</v>
      </c>
      <c r="Y418" s="223" t="e">
        <v>#DIV/0!</v>
      </c>
    </row>
    <row r="419" spans="2:25" s="4" customFormat="1" ht="15" hidden="1" customHeight="1" outlineLevel="1" x14ac:dyDescent="0.25">
      <c r="B419" s="52" t="s">
        <v>87</v>
      </c>
      <c r="C419" s="222">
        <v>0.4148621280573298</v>
      </c>
      <c r="D419" s="130">
        <v>0.5851378719426702</v>
      </c>
      <c r="E419" s="223">
        <v>1</v>
      </c>
      <c r="F419" s="222">
        <v>0.44009880609304242</v>
      </c>
      <c r="G419" s="130">
        <v>0.55990119390695758</v>
      </c>
      <c r="H419" s="223">
        <v>1</v>
      </c>
      <c r="I419" s="222"/>
      <c r="J419" s="130"/>
      <c r="K419" s="223"/>
      <c r="L419" s="222"/>
      <c r="M419" s="130"/>
      <c r="N419" s="223"/>
      <c r="O419" s="222">
        <v>0.33333333333333331</v>
      </c>
      <c r="P419" s="130">
        <v>0.66666666666666663</v>
      </c>
      <c r="Q419" s="223">
        <v>1</v>
      </c>
      <c r="R419" s="222"/>
      <c r="S419" s="130"/>
      <c r="T419" s="223"/>
      <c r="U419" s="222">
        <v>1</v>
      </c>
      <c r="V419" s="223">
        <v>1</v>
      </c>
      <c r="W419" s="222" t="e">
        <v>#DIV/0!</v>
      </c>
      <c r="X419" s="130" t="e">
        <v>#DIV/0!</v>
      </c>
      <c r="Y419" s="223" t="e">
        <v>#DIV/0!</v>
      </c>
    </row>
    <row r="420" spans="2:25" s="4" customFormat="1" ht="15" hidden="1" customHeight="1" outlineLevel="1" x14ac:dyDescent="0.25">
      <c r="B420" s="52" t="s">
        <v>88</v>
      </c>
      <c r="C420" s="222">
        <v>0.43706818864523883</v>
      </c>
      <c r="D420" s="130">
        <v>0.56293181135476122</v>
      </c>
      <c r="E420" s="223">
        <v>1</v>
      </c>
      <c r="F420" s="222">
        <v>0.37737478411053543</v>
      </c>
      <c r="G420" s="130">
        <v>0.62262521588946462</v>
      </c>
      <c r="H420" s="223">
        <v>1</v>
      </c>
      <c r="I420" s="222"/>
      <c r="J420" s="130"/>
      <c r="K420" s="223"/>
      <c r="L420" s="222"/>
      <c r="M420" s="130"/>
      <c r="N420" s="223"/>
      <c r="O420" s="222">
        <v>0.57241834378093037</v>
      </c>
      <c r="P420" s="130">
        <v>0.42758165621906963</v>
      </c>
      <c r="Q420" s="223">
        <v>1</v>
      </c>
      <c r="R420" s="222"/>
      <c r="S420" s="130"/>
      <c r="T420" s="223"/>
      <c r="U420" s="222">
        <v>1</v>
      </c>
      <c r="V420" s="223">
        <v>1</v>
      </c>
      <c r="W420" s="222" t="e">
        <v>#DIV/0!</v>
      </c>
      <c r="X420" s="130" t="e">
        <v>#DIV/0!</v>
      </c>
      <c r="Y420" s="223" t="e">
        <v>#DIV/0!</v>
      </c>
    </row>
    <row r="421" spans="2:25" s="4" customFormat="1" ht="15" hidden="1" customHeight="1" outlineLevel="1" x14ac:dyDescent="0.25">
      <c r="B421" s="52" t="s">
        <v>89</v>
      </c>
      <c r="C421" s="222">
        <v>0.33840541948931735</v>
      </c>
      <c r="D421" s="130">
        <v>0.66159458051068265</v>
      </c>
      <c r="E421" s="223">
        <v>1</v>
      </c>
      <c r="F421" s="222">
        <v>0.30577607445934846</v>
      </c>
      <c r="G421" s="130">
        <v>0.69422392554065149</v>
      </c>
      <c r="H421" s="223">
        <v>1</v>
      </c>
      <c r="I421" s="222"/>
      <c r="J421" s="130"/>
      <c r="K421" s="223"/>
      <c r="L421" s="222"/>
      <c r="M421" s="130"/>
      <c r="N421" s="223"/>
      <c r="O421" s="222">
        <v>0.43862736471623404</v>
      </c>
      <c r="P421" s="130">
        <v>0.56137263528376591</v>
      </c>
      <c r="Q421" s="223">
        <v>1</v>
      </c>
      <c r="R421" s="222"/>
      <c r="S421" s="130"/>
      <c r="T421" s="223"/>
      <c r="U421" s="222">
        <v>1</v>
      </c>
      <c r="V421" s="223">
        <v>1</v>
      </c>
      <c r="W421" s="222" t="e">
        <v>#DIV/0!</v>
      </c>
      <c r="X421" s="130" t="e">
        <v>#DIV/0!</v>
      </c>
      <c r="Y421" s="223" t="e">
        <v>#DIV/0!</v>
      </c>
    </row>
    <row r="422" spans="2:25" s="4" customFormat="1" ht="15.75" collapsed="1" x14ac:dyDescent="0.25">
      <c r="B422" s="64">
        <v>1987</v>
      </c>
      <c r="C422" s="224">
        <v>0.3355453757583261</v>
      </c>
      <c r="D422" s="87">
        <v>0.6644546242416739</v>
      </c>
      <c r="E422" s="225">
        <v>1</v>
      </c>
      <c r="F422" s="224">
        <v>0.31647795792576711</v>
      </c>
      <c r="G422" s="87">
        <v>0.68352204207423284</v>
      </c>
      <c r="H422" s="225">
        <v>1</v>
      </c>
      <c r="I422" s="224"/>
      <c r="J422" s="87"/>
      <c r="K422" s="225"/>
      <c r="L422" s="224"/>
      <c r="M422" s="87"/>
      <c r="N422" s="225"/>
      <c r="O422" s="224">
        <v>0.38547192353643966</v>
      </c>
      <c r="P422" s="87">
        <v>0.61452807646356034</v>
      </c>
      <c r="Q422" s="225">
        <v>1</v>
      </c>
      <c r="R422" s="224"/>
      <c r="S422" s="87"/>
      <c r="T422" s="225"/>
      <c r="U422" s="224">
        <v>1</v>
      </c>
      <c r="V422" s="225">
        <v>1</v>
      </c>
      <c r="W422" s="224" t="e">
        <v>#DIV/0!</v>
      </c>
      <c r="X422" s="87" t="e">
        <v>#DIV/0!</v>
      </c>
      <c r="Y422" s="225" t="e">
        <v>#DIV/0!</v>
      </c>
    </row>
    <row r="423" spans="2:25" s="4" customFormat="1" ht="15" hidden="1" customHeight="1" outlineLevel="1" x14ac:dyDescent="0.25">
      <c r="B423" s="52" t="s">
        <v>78</v>
      </c>
      <c r="C423" s="222">
        <v>0.49885670731707316</v>
      </c>
      <c r="D423" s="130">
        <v>0.50114329268292679</v>
      </c>
      <c r="E423" s="223">
        <v>1</v>
      </c>
      <c r="F423" s="222">
        <v>0.43165467625899279</v>
      </c>
      <c r="G423" s="130">
        <v>0.56834532374100721</v>
      </c>
      <c r="H423" s="223">
        <v>1</v>
      </c>
      <c r="I423" s="222"/>
      <c r="J423" s="130"/>
      <c r="K423" s="223"/>
      <c r="L423" s="222"/>
      <c r="M423" s="130"/>
      <c r="N423" s="223"/>
      <c r="O423" s="222">
        <v>0.60336134453781509</v>
      </c>
      <c r="P423" s="130">
        <v>0.39663865546218485</v>
      </c>
      <c r="Q423" s="223">
        <v>1</v>
      </c>
      <c r="R423" s="222"/>
      <c r="S423" s="130"/>
      <c r="T423" s="223"/>
      <c r="U423" s="222">
        <v>1</v>
      </c>
      <c r="V423" s="223">
        <v>1</v>
      </c>
      <c r="W423" s="222" t="e">
        <v>#DIV/0!</v>
      </c>
      <c r="X423" s="130" t="e">
        <v>#DIV/0!</v>
      </c>
      <c r="Y423" s="223" t="e">
        <v>#DIV/0!</v>
      </c>
    </row>
    <row r="424" spans="2:25" s="4" customFormat="1" ht="15" hidden="1" customHeight="1" outlineLevel="1" x14ac:dyDescent="0.25">
      <c r="B424" s="52" t="s">
        <v>79</v>
      </c>
      <c r="C424" s="222">
        <v>0.49632873888960455</v>
      </c>
      <c r="D424" s="130">
        <v>0.50367126111039551</v>
      </c>
      <c r="E424" s="223">
        <v>1</v>
      </c>
      <c r="F424" s="222">
        <v>0.45164152617568765</v>
      </c>
      <c r="G424" s="130">
        <v>0.54835847382431235</v>
      </c>
      <c r="H424" s="223">
        <v>1</v>
      </c>
      <c r="I424" s="222"/>
      <c r="J424" s="130"/>
      <c r="K424" s="223"/>
      <c r="L424" s="222"/>
      <c r="M424" s="130"/>
      <c r="N424" s="223"/>
      <c r="O424" s="222">
        <v>0.61411764705882355</v>
      </c>
      <c r="P424" s="130">
        <v>0.38588235294117645</v>
      </c>
      <c r="Q424" s="223">
        <v>1</v>
      </c>
      <c r="R424" s="222"/>
      <c r="S424" s="130"/>
      <c r="T424" s="223"/>
      <c r="U424" s="222">
        <v>1</v>
      </c>
      <c r="V424" s="223">
        <v>1</v>
      </c>
      <c r="W424" s="222" t="e">
        <v>#DIV/0!</v>
      </c>
      <c r="X424" s="130" t="e">
        <v>#DIV/0!</v>
      </c>
      <c r="Y424" s="223" t="e">
        <v>#DIV/0!</v>
      </c>
    </row>
    <row r="425" spans="2:25" s="4" customFormat="1" ht="15" hidden="1" customHeight="1" outlineLevel="1" x14ac:dyDescent="0.25">
      <c r="B425" s="52" t="s">
        <v>80</v>
      </c>
      <c r="C425" s="222">
        <v>0.39943946188340806</v>
      </c>
      <c r="D425" s="130">
        <v>0.60056053811659194</v>
      </c>
      <c r="E425" s="223">
        <v>1</v>
      </c>
      <c r="F425" s="222">
        <v>0.43939008894536213</v>
      </c>
      <c r="G425" s="130">
        <v>0.56060991105463787</v>
      </c>
      <c r="H425" s="223">
        <v>1</v>
      </c>
      <c r="I425" s="222"/>
      <c r="J425" s="130"/>
      <c r="K425" s="223"/>
      <c r="L425" s="222"/>
      <c r="M425" s="130"/>
      <c r="N425" s="223"/>
      <c r="O425" s="222">
        <v>0.56769983686786296</v>
      </c>
      <c r="P425" s="130">
        <v>0.43230016313213704</v>
      </c>
      <c r="Q425" s="223">
        <v>1</v>
      </c>
      <c r="R425" s="222"/>
      <c r="S425" s="130"/>
      <c r="T425" s="223"/>
      <c r="U425" s="222" t="e">
        <v>#DIV/0!</v>
      </c>
      <c r="V425" s="223" t="e">
        <v>#DIV/0!</v>
      </c>
      <c r="W425" s="222" t="e">
        <v>#DIV/0!</v>
      </c>
      <c r="X425" s="130" t="e">
        <v>#DIV/0!</v>
      </c>
      <c r="Y425" s="223" t="e">
        <v>#DIV/0!</v>
      </c>
    </row>
    <row r="426" spans="2:25" s="4" customFormat="1" ht="15" hidden="1" customHeight="1" outlineLevel="1" x14ac:dyDescent="0.25">
      <c r="B426" s="52" t="s">
        <v>81</v>
      </c>
      <c r="C426" s="222">
        <v>0.39916405433646812</v>
      </c>
      <c r="D426" s="130">
        <v>0.60083594566353182</v>
      </c>
      <c r="E426" s="223">
        <v>1</v>
      </c>
      <c r="F426" s="222">
        <v>0.3681701503483682</v>
      </c>
      <c r="G426" s="130">
        <v>0.6318298496516318</v>
      </c>
      <c r="H426" s="223">
        <v>1</v>
      </c>
      <c r="I426" s="222"/>
      <c r="J426" s="130"/>
      <c r="K426" s="223"/>
      <c r="L426" s="222"/>
      <c r="M426" s="130"/>
      <c r="N426" s="223"/>
      <c r="O426" s="222">
        <v>0.46771217712177121</v>
      </c>
      <c r="P426" s="130">
        <v>0.53228782287822873</v>
      </c>
      <c r="Q426" s="223">
        <v>1</v>
      </c>
      <c r="R426" s="222"/>
      <c r="S426" s="130"/>
      <c r="T426" s="223"/>
      <c r="U426" s="222">
        <v>1</v>
      </c>
      <c r="V426" s="223">
        <v>1</v>
      </c>
      <c r="W426" s="222" t="e">
        <v>#DIV/0!</v>
      </c>
      <c r="X426" s="130" t="e">
        <v>#DIV/0!</v>
      </c>
      <c r="Y426" s="223" t="e">
        <v>#DIV/0!</v>
      </c>
    </row>
    <row r="427" spans="2:25" s="4" customFormat="1" ht="15" hidden="1" customHeight="1" outlineLevel="1" x14ac:dyDescent="0.25">
      <c r="B427" s="52" t="s">
        <v>82</v>
      </c>
      <c r="C427" s="222">
        <v>0.17234042553191489</v>
      </c>
      <c r="D427" s="130">
        <v>0.82765957446808514</v>
      </c>
      <c r="E427" s="223">
        <v>1</v>
      </c>
      <c r="F427" s="222">
        <v>0.26783310901749663</v>
      </c>
      <c r="G427" s="130">
        <v>0.73216689098250332</v>
      </c>
      <c r="H427" s="223">
        <v>1</v>
      </c>
      <c r="I427" s="222"/>
      <c r="J427" s="130"/>
      <c r="K427" s="223"/>
      <c r="L427" s="222"/>
      <c r="M427" s="130"/>
      <c r="N427" s="223"/>
      <c r="O427" s="222">
        <v>1.1111111111111112E-2</v>
      </c>
      <c r="P427" s="130">
        <v>0.98888888888888893</v>
      </c>
      <c r="Q427" s="223">
        <v>1</v>
      </c>
      <c r="R427" s="222"/>
      <c r="S427" s="130"/>
      <c r="T427" s="223"/>
      <c r="U427" s="222">
        <v>1</v>
      </c>
      <c r="V427" s="223">
        <v>1</v>
      </c>
      <c r="W427" s="222" t="e">
        <v>#DIV/0!</v>
      </c>
      <c r="X427" s="130" t="e">
        <v>#DIV/0!</v>
      </c>
      <c r="Y427" s="223" t="e">
        <v>#DIV/0!</v>
      </c>
    </row>
    <row r="428" spans="2:25" s="4" customFormat="1" ht="15" hidden="1" customHeight="1" outlineLevel="1" x14ac:dyDescent="0.25">
      <c r="B428" s="52" t="s">
        <v>83</v>
      </c>
      <c r="C428" s="222">
        <v>0.18421052631578946</v>
      </c>
      <c r="D428" s="130">
        <v>0.81578947368421051</v>
      </c>
      <c r="E428" s="223">
        <v>1</v>
      </c>
      <c r="F428" s="222">
        <v>0.30857874519846351</v>
      </c>
      <c r="G428" s="130">
        <v>0.69142125480153649</v>
      </c>
      <c r="H428" s="223">
        <v>1</v>
      </c>
      <c r="I428" s="222"/>
      <c r="J428" s="130"/>
      <c r="K428" s="223"/>
      <c r="L428" s="222"/>
      <c r="M428" s="130"/>
      <c r="N428" s="223"/>
      <c r="O428" s="222">
        <v>9.7879282218597055E-3</v>
      </c>
      <c r="P428" s="130">
        <v>0.9902120717781403</v>
      </c>
      <c r="Q428" s="223">
        <v>1</v>
      </c>
      <c r="R428" s="222"/>
      <c r="S428" s="130"/>
      <c r="T428" s="223"/>
      <c r="U428" s="222">
        <v>1</v>
      </c>
      <c r="V428" s="223">
        <v>1</v>
      </c>
      <c r="W428" s="222">
        <v>1</v>
      </c>
      <c r="X428" s="130">
        <v>0</v>
      </c>
      <c r="Y428" s="223">
        <v>1</v>
      </c>
    </row>
    <row r="429" spans="2:25" s="4" customFormat="1" ht="15" hidden="1" customHeight="1" outlineLevel="1" x14ac:dyDescent="0.25">
      <c r="B429" s="52" t="s">
        <v>84</v>
      </c>
      <c r="C429" s="222">
        <v>0.17809621289662231</v>
      </c>
      <c r="D429" s="130">
        <v>0.82190378710337764</v>
      </c>
      <c r="E429" s="223">
        <v>1</v>
      </c>
      <c r="F429" s="222">
        <v>0.27158424140821458</v>
      </c>
      <c r="G429" s="130">
        <v>0.72841575859178542</v>
      </c>
      <c r="H429" s="223">
        <v>1</v>
      </c>
      <c r="I429" s="222"/>
      <c r="J429" s="130"/>
      <c r="K429" s="223"/>
      <c r="L429" s="222"/>
      <c r="M429" s="130"/>
      <c r="N429" s="223"/>
      <c r="O429" s="222">
        <v>8.0753701211305519E-3</v>
      </c>
      <c r="P429" s="130">
        <v>0.99192462987886942</v>
      </c>
      <c r="Q429" s="223">
        <v>1</v>
      </c>
      <c r="R429" s="222"/>
      <c r="S429" s="130"/>
      <c r="T429" s="223"/>
      <c r="U429" s="222">
        <v>1</v>
      </c>
      <c r="V429" s="223">
        <v>1</v>
      </c>
      <c r="W429" s="222" t="e">
        <v>#DIV/0!</v>
      </c>
      <c r="X429" s="130" t="e">
        <v>#DIV/0!</v>
      </c>
      <c r="Y429" s="223" t="e">
        <v>#DIV/0!</v>
      </c>
    </row>
    <row r="430" spans="2:25" s="4" customFormat="1" ht="15" hidden="1" customHeight="1" outlineLevel="1" x14ac:dyDescent="0.25">
      <c r="B430" s="52" t="s">
        <v>85</v>
      </c>
      <c r="C430" s="222">
        <v>0.1587516960651289</v>
      </c>
      <c r="D430" s="130">
        <v>0.84124830393487104</v>
      </c>
      <c r="E430" s="223">
        <v>1</v>
      </c>
      <c r="F430" s="222">
        <v>0.28995756718528998</v>
      </c>
      <c r="G430" s="130">
        <v>0.71004243281471002</v>
      </c>
      <c r="H430" s="223">
        <v>1</v>
      </c>
      <c r="I430" s="222"/>
      <c r="J430" s="130"/>
      <c r="K430" s="223"/>
      <c r="L430" s="222"/>
      <c r="M430" s="130"/>
      <c r="N430" s="223"/>
      <c r="O430" s="222">
        <v>1.3368983957219251E-2</v>
      </c>
      <c r="P430" s="130">
        <v>0.9866310160427807</v>
      </c>
      <c r="Q430" s="223">
        <v>1</v>
      </c>
      <c r="R430" s="222"/>
      <c r="S430" s="130"/>
      <c r="T430" s="223"/>
      <c r="U430" s="222">
        <v>1</v>
      </c>
      <c r="V430" s="223">
        <v>1</v>
      </c>
      <c r="W430" s="222" t="e">
        <v>#DIV/0!</v>
      </c>
      <c r="X430" s="130" t="e">
        <v>#DIV/0!</v>
      </c>
      <c r="Y430" s="223" t="e">
        <v>#DIV/0!</v>
      </c>
    </row>
    <row r="431" spans="2:25" s="4" customFormat="1" ht="15" hidden="1" customHeight="1" outlineLevel="1" x14ac:dyDescent="0.25">
      <c r="B431" s="52" t="s">
        <v>86</v>
      </c>
      <c r="C431" s="222">
        <v>0.17105970952124799</v>
      </c>
      <c r="D431" s="130">
        <v>0.82894029047875206</v>
      </c>
      <c r="E431" s="223">
        <v>1</v>
      </c>
      <c r="F431" s="222">
        <v>0.28684470820969338</v>
      </c>
      <c r="G431" s="130">
        <v>0.71315529179030668</v>
      </c>
      <c r="H431" s="223">
        <v>1</v>
      </c>
      <c r="I431" s="222"/>
      <c r="J431" s="130"/>
      <c r="K431" s="223"/>
      <c r="L431" s="222"/>
      <c r="M431" s="130"/>
      <c r="N431" s="223"/>
      <c r="O431" s="222">
        <v>3.6452004860267314E-3</v>
      </c>
      <c r="P431" s="130">
        <v>0.99635479951397332</v>
      </c>
      <c r="Q431" s="223">
        <v>1</v>
      </c>
      <c r="R431" s="222"/>
      <c r="S431" s="130"/>
      <c r="T431" s="223"/>
      <c r="U431" s="222">
        <v>1</v>
      </c>
      <c r="V431" s="223">
        <v>1</v>
      </c>
      <c r="W431" s="222" t="e">
        <v>#DIV/0!</v>
      </c>
      <c r="X431" s="130" t="e">
        <v>#DIV/0!</v>
      </c>
      <c r="Y431" s="223" t="e">
        <v>#DIV/0!</v>
      </c>
    </row>
    <row r="432" spans="2:25" s="4" customFormat="1" ht="15" hidden="1" customHeight="1" outlineLevel="1" x14ac:dyDescent="0.25">
      <c r="B432" s="52" t="s">
        <v>87</v>
      </c>
      <c r="C432" s="222">
        <v>0.40549102428722283</v>
      </c>
      <c r="D432" s="130">
        <v>0.59450897571277717</v>
      </c>
      <c r="E432" s="223">
        <v>1</v>
      </c>
      <c r="F432" s="222">
        <v>0.41884222474460842</v>
      </c>
      <c r="G432" s="130">
        <v>0.58115777525539158</v>
      </c>
      <c r="H432" s="223">
        <v>1</v>
      </c>
      <c r="I432" s="222"/>
      <c r="J432" s="130"/>
      <c r="K432" s="223"/>
      <c r="L432" s="222"/>
      <c r="M432" s="130"/>
      <c r="N432" s="223"/>
      <c r="O432" s="222">
        <v>0.36678507992895204</v>
      </c>
      <c r="P432" s="130">
        <v>0.63321492007104796</v>
      </c>
      <c r="Q432" s="223">
        <v>1</v>
      </c>
      <c r="R432" s="222"/>
      <c r="S432" s="130"/>
      <c r="T432" s="223"/>
      <c r="U432" s="222">
        <v>0.84210526315789469</v>
      </c>
      <c r="V432" s="223">
        <v>1</v>
      </c>
      <c r="W432" s="222" t="e">
        <v>#DIV/0!</v>
      </c>
      <c r="X432" s="130" t="e">
        <v>#DIV/0!</v>
      </c>
      <c r="Y432" s="223" t="e">
        <v>#DIV/0!</v>
      </c>
    </row>
    <row r="433" spans="2:25" s="4" customFormat="1" ht="15" hidden="1" customHeight="1" outlineLevel="1" x14ac:dyDescent="0.25">
      <c r="B433" s="52" t="s">
        <v>88</v>
      </c>
      <c r="C433" s="222">
        <v>0.36774406332453824</v>
      </c>
      <c r="D433" s="130">
        <v>0.63225593667546176</v>
      </c>
      <c r="E433" s="223">
        <v>1</v>
      </c>
      <c r="F433" s="222">
        <v>0.28505535055350556</v>
      </c>
      <c r="G433" s="130">
        <v>0.7149446494464945</v>
      </c>
      <c r="H433" s="223">
        <v>1</v>
      </c>
      <c r="I433" s="222"/>
      <c r="J433" s="130"/>
      <c r="K433" s="223"/>
      <c r="L433" s="222"/>
      <c r="M433" s="130"/>
      <c r="N433" s="223"/>
      <c r="O433" s="222">
        <v>0.57209483093664981</v>
      </c>
      <c r="P433" s="130">
        <v>0.42790516906335019</v>
      </c>
      <c r="Q433" s="223">
        <v>1</v>
      </c>
      <c r="R433" s="222"/>
      <c r="S433" s="130"/>
      <c r="T433" s="223"/>
      <c r="U433" s="222">
        <v>1</v>
      </c>
      <c r="V433" s="223">
        <v>1</v>
      </c>
      <c r="W433" s="222">
        <v>1</v>
      </c>
      <c r="X433" s="130">
        <v>0</v>
      </c>
      <c r="Y433" s="223">
        <v>1</v>
      </c>
    </row>
    <row r="434" spans="2:25" s="4" customFormat="1" ht="15" hidden="1" customHeight="1" outlineLevel="1" x14ac:dyDescent="0.25">
      <c r="B434" s="52" t="s">
        <v>89</v>
      </c>
      <c r="C434" s="222">
        <v>0.3822104291647439</v>
      </c>
      <c r="D434" s="130">
        <v>0.6177895708352561</v>
      </c>
      <c r="E434" s="223">
        <v>1</v>
      </c>
      <c r="F434" s="222">
        <v>0.31232423490488009</v>
      </c>
      <c r="G434" s="130">
        <v>0.68767576509511996</v>
      </c>
      <c r="H434" s="223">
        <v>1</v>
      </c>
      <c r="I434" s="222"/>
      <c r="J434" s="130"/>
      <c r="K434" s="223"/>
      <c r="L434" s="222"/>
      <c r="M434" s="130"/>
      <c r="N434" s="223"/>
      <c r="O434" s="222">
        <v>0.53976181329235495</v>
      </c>
      <c r="P434" s="130">
        <v>0.46023818670764505</v>
      </c>
      <c r="Q434" s="223">
        <v>1</v>
      </c>
      <c r="R434" s="222"/>
      <c r="S434" s="130"/>
      <c r="T434" s="223"/>
      <c r="U434" s="222">
        <v>1</v>
      </c>
      <c r="V434" s="223">
        <v>1</v>
      </c>
      <c r="W434" s="222" t="e">
        <v>#DIV/0!</v>
      </c>
      <c r="X434" s="130" t="e">
        <v>#DIV/0!</v>
      </c>
      <c r="Y434" s="223" t="e">
        <v>#DIV/0!</v>
      </c>
    </row>
    <row r="435" spans="2:25" s="4" customFormat="1" ht="15.75" collapsed="1" x14ac:dyDescent="0.25">
      <c r="B435" s="64">
        <v>1986</v>
      </c>
      <c r="C435" s="224">
        <v>0.38710844619042695</v>
      </c>
      <c r="D435" s="87">
        <v>0.61289155380957305</v>
      </c>
      <c r="E435" s="225">
        <v>1</v>
      </c>
      <c r="F435" s="224">
        <v>0.36657696594090627</v>
      </c>
      <c r="G435" s="87">
        <v>0.63342303405909373</v>
      </c>
      <c r="H435" s="225">
        <v>1</v>
      </c>
      <c r="I435" s="224"/>
      <c r="J435" s="87"/>
      <c r="K435" s="225"/>
      <c r="L435" s="224"/>
      <c r="M435" s="87"/>
      <c r="N435" s="225"/>
      <c r="O435" s="224">
        <v>0.44990537983238715</v>
      </c>
      <c r="P435" s="87">
        <v>0.5500946201676129</v>
      </c>
      <c r="Q435" s="225">
        <v>1</v>
      </c>
      <c r="R435" s="224"/>
      <c r="S435" s="87"/>
      <c r="T435" s="225"/>
      <c r="U435" s="224">
        <v>0.98598130841121501</v>
      </c>
      <c r="V435" s="225">
        <v>1</v>
      </c>
      <c r="W435" s="224">
        <v>1</v>
      </c>
      <c r="X435" s="87">
        <v>0</v>
      </c>
      <c r="Y435" s="225">
        <v>1</v>
      </c>
    </row>
    <row r="436" spans="2:25" s="4" customFormat="1" ht="15" hidden="1" customHeight="1" outlineLevel="1" x14ac:dyDescent="0.25">
      <c r="B436" s="52" t="s">
        <v>78</v>
      </c>
      <c r="C436" s="222">
        <v>0.63517865358073911</v>
      </c>
      <c r="D436" s="130">
        <v>0.36482134641926084</v>
      </c>
      <c r="E436" s="223">
        <v>1</v>
      </c>
      <c r="F436" s="222">
        <v>0.47946045370938073</v>
      </c>
      <c r="G436" s="130">
        <v>0.52053954629061927</v>
      </c>
      <c r="H436" s="223">
        <v>1</v>
      </c>
      <c r="I436" s="222"/>
      <c r="J436" s="130"/>
      <c r="K436" s="223"/>
      <c r="L436" s="222"/>
      <c r="M436" s="130"/>
      <c r="N436" s="223"/>
      <c r="O436" s="222">
        <v>0.79012345679012341</v>
      </c>
      <c r="P436" s="130">
        <v>0.20987654320987653</v>
      </c>
      <c r="Q436" s="223">
        <v>1</v>
      </c>
      <c r="R436" s="222"/>
      <c r="S436" s="130"/>
      <c r="T436" s="223"/>
      <c r="U436" s="222">
        <v>0.94736842105263153</v>
      </c>
      <c r="V436" s="223">
        <v>1</v>
      </c>
      <c r="W436" s="222" t="e">
        <v>#DIV/0!</v>
      </c>
      <c r="X436" s="130" t="e">
        <v>#DIV/0!</v>
      </c>
      <c r="Y436" s="223" t="e">
        <v>#DIV/0!</v>
      </c>
    </row>
    <row r="437" spans="2:25" s="4" customFormat="1" ht="15" hidden="1" customHeight="1" outlineLevel="1" x14ac:dyDescent="0.25">
      <c r="B437" s="52" t="s">
        <v>79</v>
      </c>
      <c r="C437" s="222">
        <v>0.64394740819102314</v>
      </c>
      <c r="D437" s="130">
        <v>0.35605259180897686</v>
      </c>
      <c r="E437" s="223">
        <v>1</v>
      </c>
      <c r="F437" s="222">
        <v>0.45345080763582968</v>
      </c>
      <c r="G437" s="130">
        <v>0.54654919236417032</v>
      </c>
      <c r="H437" s="223">
        <v>1</v>
      </c>
      <c r="I437" s="222"/>
      <c r="J437" s="130"/>
      <c r="K437" s="223"/>
      <c r="L437" s="222"/>
      <c r="M437" s="130"/>
      <c r="N437" s="223"/>
      <c r="O437" s="222">
        <v>0.84042553191489366</v>
      </c>
      <c r="P437" s="130">
        <v>0.15957446808510639</v>
      </c>
      <c r="Q437" s="223">
        <v>1</v>
      </c>
      <c r="R437" s="222"/>
      <c r="S437" s="130"/>
      <c r="T437" s="223"/>
      <c r="U437" s="222">
        <v>1</v>
      </c>
      <c r="V437" s="223">
        <v>1</v>
      </c>
      <c r="W437" s="222" t="e">
        <v>#DIV/0!</v>
      </c>
      <c r="X437" s="130" t="e">
        <v>#DIV/0!</v>
      </c>
      <c r="Y437" s="223" t="e">
        <v>#DIV/0!</v>
      </c>
    </row>
    <row r="438" spans="2:25" s="4" customFormat="1" ht="15" hidden="1" customHeight="1" outlineLevel="1" x14ac:dyDescent="0.25">
      <c r="B438" s="52" t="s">
        <v>80</v>
      </c>
      <c r="C438" s="222">
        <v>0.63643331630045985</v>
      </c>
      <c r="D438" s="130">
        <v>0.36356668369954009</v>
      </c>
      <c r="E438" s="223">
        <v>1</v>
      </c>
      <c r="F438" s="222">
        <v>0.47185741088180111</v>
      </c>
      <c r="G438" s="130">
        <v>0.52814258911819889</v>
      </c>
      <c r="H438" s="223">
        <v>1</v>
      </c>
      <c r="I438" s="222"/>
      <c r="J438" s="130"/>
      <c r="K438" s="223"/>
      <c r="L438" s="222"/>
      <c r="M438" s="130"/>
      <c r="N438" s="223"/>
      <c r="O438" s="222">
        <v>0.82672112018669774</v>
      </c>
      <c r="P438" s="130">
        <v>0.17327887981330223</v>
      </c>
      <c r="Q438" s="223">
        <v>1</v>
      </c>
      <c r="R438" s="222"/>
      <c r="S438" s="130"/>
      <c r="T438" s="223"/>
      <c r="U438" s="222">
        <v>1</v>
      </c>
      <c r="V438" s="223">
        <v>1</v>
      </c>
      <c r="W438" s="222" t="e">
        <v>#DIV/0!</v>
      </c>
      <c r="X438" s="130" t="e">
        <v>#DIV/0!</v>
      </c>
      <c r="Y438" s="223" t="e">
        <v>#DIV/0!</v>
      </c>
    </row>
    <row r="439" spans="2:25" s="4" customFormat="1" ht="15" hidden="1" customHeight="1" outlineLevel="1" x14ac:dyDescent="0.25">
      <c r="B439" s="52" t="s">
        <v>81</v>
      </c>
      <c r="C439" s="222">
        <v>0.68548609198567889</v>
      </c>
      <c r="D439" s="130">
        <v>0.31451390801432111</v>
      </c>
      <c r="E439" s="223">
        <v>1</v>
      </c>
      <c r="F439" s="222">
        <v>0.50660792951541855</v>
      </c>
      <c r="G439" s="130">
        <v>0.4933920704845815</v>
      </c>
      <c r="H439" s="223">
        <v>1</v>
      </c>
      <c r="I439" s="222"/>
      <c r="J439" s="130"/>
      <c r="K439" s="223"/>
      <c r="L439" s="222"/>
      <c r="M439" s="130"/>
      <c r="N439" s="223"/>
      <c r="O439" s="222">
        <v>0.86401326699834158</v>
      </c>
      <c r="P439" s="130">
        <v>0.13598673300165837</v>
      </c>
      <c r="Q439" s="223">
        <v>1</v>
      </c>
      <c r="R439" s="222"/>
      <c r="S439" s="130"/>
      <c r="T439" s="223"/>
      <c r="U439" s="222">
        <v>1</v>
      </c>
      <c r="V439" s="223">
        <v>1</v>
      </c>
      <c r="W439" s="222" t="e">
        <v>#DIV/0!</v>
      </c>
      <c r="X439" s="130" t="e">
        <v>#DIV/0!</v>
      </c>
      <c r="Y439" s="223" t="e">
        <v>#DIV/0!</v>
      </c>
    </row>
    <row r="440" spans="2:25" s="4" customFormat="1" ht="15" hidden="1" customHeight="1" outlineLevel="1" x14ac:dyDescent="0.25">
      <c r="B440" s="52" t="s">
        <v>82</v>
      </c>
      <c r="C440" s="222">
        <v>0.77224033535165348</v>
      </c>
      <c r="D440" s="130">
        <v>0.22775966464834654</v>
      </c>
      <c r="E440" s="223">
        <v>1</v>
      </c>
      <c r="F440" s="222">
        <v>0.62577160493827155</v>
      </c>
      <c r="G440" s="130">
        <v>0.37422839506172839</v>
      </c>
      <c r="H440" s="223">
        <v>1</v>
      </c>
      <c r="I440" s="222"/>
      <c r="J440" s="130"/>
      <c r="K440" s="223"/>
      <c r="L440" s="222"/>
      <c r="M440" s="130"/>
      <c r="N440" s="223"/>
      <c r="O440" s="222">
        <v>1</v>
      </c>
      <c r="P440" s="130">
        <v>0</v>
      </c>
      <c r="Q440" s="223">
        <v>1</v>
      </c>
      <c r="R440" s="222"/>
      <c r="S440" s="130"/>
      <c r="T440" s="223"/>
      <c r="U440" s="222">
        <v>1</v>
      </c>
      <c r="V440" s="223">
        <v>1</v>
      </c>
      <c r="W440" s="222">
        <v>0</v>
      </c>
      <c r="X440" s="130">
        <v>1</v>
      </c>
      <c r="Y440" s="223">
        <v>1</v>
      </c>
    </row>
    <row r="441" spans="2:25" s="4" customFormat="1" ht="15" hidden="1" customHeight="1" outlineLevel="1" x14ac:dyDescent="0.25">
      <c r="B441" s="52" t="s">
        <v>83</v>
      </c>
      <c r="C441" s="222">
        <v>0.77051460361613355</v>
      </c>
      <c r="D441" s="130">
        <v>0.22948539638386647</v>
      </c>
      <c r="E441" s="223">
        <v>1</v>
      </c>
      <c r="F441" s="222">
        <v>0.35108481262327418</v>
      </c>
      <c r="G441" s="130">
        <v>0.64891518737672582</v>
      </c>
      <c r="H441" s="223">
        <v>1</v>
      </c>
      <c r="I441" s="222"/>
      <c r="J441" s="130"/>
      <c r="K441" s="223"/>
      <c r="L441" s="222"/>
      <c r="M441" s="130"/>
      <c r="N441" s="223"/>
      <c r="O441" s="222">
        <v>0.99891657638136511</v>
      </c>
      <c r="P441" s="130">
        <v>1.0834236186348862E-3</v>
      </c>
      <c r="Q441" s="223">
        <v>1</v>
      </c>
      <c r="R441" s="222"/>
      <c r="S441" s="130"/>
      <c r="T441" s="223"/>
      <c r="U441" s="222">
        <v>1</v>
      </c>
      <c r="V441" s="223">
        <v>1</v>
      </c>
      <c r="W441" s="222" t="e">
        <v>#DIV/0!</v>
      </c>
      <c r="X441" s="130" t="e">
        <v>#DIV/0!</v>
      </c>
      <c r="Y441" s="223" t="e">
        <v>#DIV/0!</v>
      </c>
    </row>
    <row r="442" spans="2:25" s="4" customFormat="1" ht="15" hidden="1" customHeight="1" outlineLevel="1" x14ac:dyDescent="0.25">
      <c r="B442" s="52" t="s">
        <v>84</v>
      </c>
      <c r="C442" s="222">
        <v>0.32080200501253131</v>
      </c>
      <c r="D442" s="130">
        <v>0.67919799498746869</v>
      </c>
      <c r="E442" s="223">
        <v>1</v>
      </c>
      <c r="F442" s="222">
        <v>0.30867346938775508</v>
      </c>
      <c r="G442" s="130">
        <v>0.69132653061224492</v>
      </c>
      <c r="H442" s="223">
        <v>1</v>
      </c>
      <c r="I442" s="222"/>
      <c r="J442" s="130"/>
      <c r="K442" s="223"/>
      <c r="L442" s="222"/>
      <c r="M442" s="130"/>
      <c r="N442" s="223"/>
      <c r="O442" s="222">
        <v>1</v>
      </c>
      <c r="P442" s="130">
        <v>0</v>
      </c>
      <c r="Q442" s="223">
        <v>1</v>
      </c>
      <c r="R442" s="222"/>
      <c r="S442" s="130"/>
      <c r="T442" s="223"/>
      <c r="U442" s="222">
        <v>1</v>
      </c>
      <c r="V442" s="223">
        <v>1</v>
      </c>
      <c r="W442" s="222" t="e">
        <v>#DIV/0!</v>
      </c>
      <c r="X442" s="130" t="e">
        <v>#DIV/0!</v>
      </c>
      <c r="Y442" s="223" t="e">
        <v>#DIV/0!</v>
      </c>
    </row>
    <row r="443" spans="2:25" s="4" customFormat="1" ht="15" hidden="1" customHeight="1" outlineLevel="1" x14ac:dyDescent="0.25">
      <c r="B443" s="52" t="s">
        <v>85</v>
      </c>
      <c r="C443" s="222">
        <v>0.5849639546858908</v>
      </c>
      <c r="D443" s="130">
        <v>0.41503604531410915</v>
      </c>
      <c r="E443" s="223">
        <v>1</v>
      </c>
      <c r="F443" s="222">
        <v>0.3238255033557047</v>
      </c>
      <c r="G443" s="130">
        <v>0.6761744966442953</v>
      </c>
      <c r="H443" s="223">
        <v>1</v>
      </c>
      <c r="I443" s="222"/>
      <c r="J443" s="130"/>
      <c r="K443" s="223"/>
      <c r="L443" s="222"/>
      <c r="M443" s="130"/>
      <c r="N443" s="223"/>
      <c r="O443" s="222">
        <v>1</v>
      </c>
      <c r="P443" s="130">
        <v>0</v>
      </c>
      <c r="Q443" s="223">
        <v>1</v>
      </c>
      <c r="R443" s="222"/>
      <c r="S443" s="130"/>
      <c r="T443" s="223"/>
      <c r="U443" s="222">
        <v>1</v>
      </c>
      <c r="V443" s="223">
        <v>1</v>
      </c>
      <c r="W443" s="222" t="e">
        <v>#DIV/0!</v>
      </c>
      <c r="X443" s="130" t="e">
        <v>#DIV/0!</v>
      </c>
      <c r="Y443" s="223" t="e">
        <v>#DIV/0!</v>
      </c>
    </row>
    <row r="444" spans="2:25" s="4" customFormat="1" ht="15" hidden="1" customHeight="1" outlineLevel="1" x14ac:dyDescent="0.25">
      <c r="B444" s="52" t="s">
        <v>86</v>
      </c>
      <c r="C444" s="222">
        <v>0.52483443708609268</v>
      </c>
      <c r="D444" s="130">
        <v>0.47516556291390727</v>
      </c>
      <c r="E444" s="223">
        <v>1</v>
      </c>
      <c r="F444" s="222">
        <v>0.26527958387516254</v>
      </c>
      <c r="G444" s="130">
        <v>0.73472041612483741</v>
      </c>
      <c r="H444" s="223">
        <v>1</v>
      </c>
      <c r="I444" s="222"/>
      <c r="J444" s="130"/>
      <c r="K444" s="223"/>
      <c r="L444" s="222"/>
      <c r="M444" s="130"/>
      <c r="N444" s="223"/>
      <c r="O444" s="222">
        <v>0.97935779816513757</v>
      </c>
      <c r="P444" s="130">
        <v>2.0642201834862386E-2</v>
      </c>
      <c r="Q444" s="223">
        <v>1</v>
      </c>
      <c r="R444" s="222"/>
      <c r="S444" s="130"/>
      <c r="T444" s="223"/>
      <c r="U444" s="222">
        <v>1</v>
      </c>
      <c r="V444" s="223">
        <v>1</v>
      </c>
      <c r="W444" s="222" t="e">
        <v>#DIV/0!</v>
      </c>
      <c r="X444" s="130" t="e">
        <v>#DIV/0!</v>
      </c>
      <c r="Y444" s="223" t="e">
        <v>#DIV/0!</v>
      </c>
    </row>
    <row r="445" spans="2:25" s="4" customFormat="1" ht="15" hidden="1" customHeight="1" outlineLevel="1" x14ac:dyDescent="0.25">
      <c r="B445" s="52" t="s">
        <v>87</v>
      </c>
      <c r="C445" s="222">
        <v>0.54065340211250312</v>
      </c>
      <c r="D445" s="130">
        <v>0.45934659788749693</v>
      </c>
      <c r="E445" s="223">
        <v>1</v>
      </c>
      <c r="F445" s="222">
        <v>0.44701662862732311</v>
      </c>
      <c r="G445" s="130">
        <v>0.55298337137267684</v>
      </c>
      <c r="H445" s="223">
        <v>1</v>
      </c>
      <c r="I445" s="222"/>
      <c r="J445" s="130"/>
      <c r="K445" s="223"/>
      <c r="L445" s="222"/>
      <c r="M445" s="130"/>
      <c r="N445" s="223"/>
      <c r="O445" s="222">
        <v>0.81856100104275287</v>
      </c>
      <c r="P445" s="130">
        <v>0.18143899895724713</v>
      </c>
      <c r="Q445" s="223">
        <v>1</v>
      </c>
      <c r="R445" s="222"/>
      <c r="S445" s="130"/>
      <c r="T445" s="223"/>
      <c r="U445" s="222">
        <v>1</v>
      </c>
      <c r="V445" s="223">
        <v>1</v>
      </c>
      <c r="W445" s="222" t="e">
        <v>#DIV/0!</v>
      </c>
      <c r="X445" s="130" t="e">
        <v>#DIV/0!</v>
      </c>
      <c r="Y445" s="223" t="e">
        <v>#DIV/0!</v>
      </c>
    </row>
    <row r="446" spans="2:25" s="4" customFormat="1" ht="15" hidden="1" customHeight="1" outlineLevel="1" x14ac:dyDescent="0.25">
      <c r="B446" s="52" t="s">
        <v>88</v>
      </c>
      <c r="C446" s="222">
        <v>0.55627347858752818</v>
      </c>
      <c r="D446" s="130">
        <v>0.44372652141247182</v>
      </c>
      <c r="E446" s="223">
        <v>1</v>
      </c>
      <c r="F446" s="222">
        <v>0.4110699397869384</v>
      </c>
      <c r="G446" s="130">
        <v>0.5889300602130616</v>
      </c>
      <c r="H446" s="223">
        <v>1</v>
      </c>
      <c r="I446" s="222"/>
      <c r="J446" s="130"/>
      <c r="K446" s="223"/>
      <c r="L446" s="222"/>
      <c r="M446" s="130"/>
      <c r="N446" s="223"/>
      <c r="O446" s="222">
        <v>0.8210388476647752</v>
      </c>
      <c r="P446" s="130">
        <v>0.1789611523352248</v>
      </c>
      <c r="Q446" s="223">
        <v>1</v>
      </c>
      <c r="R446" s="222"/>
      <c r="S446" s="130"/>
      <c r="T446" s="223"/>
      <c r="U446" s="222">
        <v>1</v>
      </c>
      <c r="V446" s="223">
        <v>1</v>
      </c>
      <c r="W446" s="222">
        <v>1</v>
      </c>
      <c r="X446" s="130">
        <v>0</v>
      </c>
      <c r="Y446" s="223">
        <v>1</v>
      </c>
    </row>
    <row r="447" spans="2:25" s="4" customFormat="1" ht="15" hidden="1" customHeight="1" outlineLevel="1" x14ac:dyDescent="0.25">
      <c r="B447" s="52" t="s">
        <v>89</v>
      </c>
      <c r="C447" s="222">
        <v>0.46067859021567598</v>
      </c>
      <c r="D447" s="130">
        <v>0.53932140978432408</v>
      </c>
      <c r="E447" s="223">
        <v>1</v>
      </c>
      <c r="F447" s="222">
        <v>0.30955077387693469</v>
      </c>
      <c r="G447" s="130">
        <v>0.69044922612306536</v>
      </c>
      <c r="H447" s="223">
        <v>1</v>
      </c>
      <c r="I447" s="222"/>
      <c r="J447" s="130"/>
      <c r="K447" s="223"/>
      <c r="L447" s="222"/>
      <c r="M447" s="130"/>
      <c r="N447" s="223"/>
      <c r="O447" s="222">
        <v>0.80688753269398428</v>
      </c>
      <c r="P447" s="130">
        <v>0.19311246730601569</v>
      </c>
      <c r="Q447" s="223">
        <v>1</v>
      </c>
      <c r="R447" s="222"/>
      <c r="S447" s="130"/>
      <c r="T447" s="223"/>
      <c r="U447" s="222">
        <v>1</v>
      </c>
      <c r="V447" s="223">
        <v>1</v>
      </c>
      <c r="W447" s="222" t="e">
        <v>#DIV/0!</v>
      </c>
      <c r="X447" s="130" t="e">
        <v>#DIV/0!</v>
      </c>
      <c r="Y447" s="223" t="e">
        <v>#DIV/0!</v>
      </c>
    </row>
    <row r="448" spans="2:25" s="4" customFormat="1" ht="15.75" collapsed="1" x14ac:dyDescent="0.25">
      <c r="B448" s="64">
        <v>1985</v>
      </c>
      <c r="C448" s="224">
        <v>0.59617288690416048</v>
      </c>
      <c r="D448" s="87">
        <v>0.40382711309583946</v>
      </c>
      <c r="E448" s="225">
        <v>1</v>
      </c>
      <c r="F448" s="224">
        <v>0.4238649513307467</v>
      </c>
      <c r="G448" s="87">
        <v>0.57613504866925325</v>
      </c>
      <c r="H448" s="225">
        <v>1</v>
      </c>
      <c r="I448" s="224"/>
      <c r="J448" s="87"/>
      <c r="K448" s="225"/>
      <c r="L448" s="224"/>
      <c r="M448" s="87"/>
      <c r="N448" s="225"/>
      <c r="O448" s="224">
        <v>0.84504467912266445</v>
      </c>
      <c r="P448" s="87">
        <v>0.15495532087733549</v>
      </c>
      <c r="Q448" s="225">
        <v>1</v>
      </c>
      <c r="R448" s="224"/>
      <c r="S448" s="87"/>
      <c r="T448" s="225"/>
      <c r="U448" s="224">
        <v>0.9975308641975309</v>
      </c>
      <c r="V448" s="225">
        <v>1</v>
      </c>
      <c r="W448" s="224">
        <v>0.33333333333333331</v>
      </c>
      <c r="X448" s="87">
        <v>0.66666666666666663</v>
      </c>
      <c r="Y448" s="225">
        <v>1</v>
      </c>
    </row>
    <row r="449" spans="2:25" s="4" customFormat="1" ht="15" hidden="1" customHeight="1" outlineLevel="1" x14ac:dyDescent="0.25">
      <c r="B449" s="52" t="s">
        <v>78</v>
      </c>
      <c r="C449" s="222">
        <v>0.52978859705317105</v>
      </c>
      <c r="D449" s="130">
        <v>0.47021140294682895</v>
      </c>
      <c r="E449" s="223">
        <v>1</v>
      </c>
      <c r="F449" s="222">
        <v>0.500907029478458</v>
      </c>
      <c r="G449" s="130">
        <v>0.49909297052154195</v>
      </c>
      <c r="H449" s="223">
        <v>1</v>
      </c>
      <c r="I449" s="222"/>
      <c r="J449" s="130"/>
      <c r="K449" s="223"/>
      <c r="L449" s="222"/>
      <c r="M449" s="130"/>
      <c r="N449" s="223"/>
      <c r="O449" s="222">
        <v>0.58437146092865233</v>
      </c>
      <c r="P449" s="130">
        <v>0.41562853907134767</v>
      </c>
      <c r="Q449" s="223">
        <v>1</v>
      </c>
      <c r="R449" s="222"/>
      <c r="S449" s="130"/>
      <c r="T449" s="223"/>
      <c r="U449" s="222">
        <v>0.98529411764705888</v>
      </c>
      <c r="V449" s="223">
        <v>1</v>
      </c>
      <c r="W449" s="222" t="e">
        <v>#DIV/0!</v>
      </c>
      <c r="X449" s="130" t="e">
        <v>#DIV/0!</v>
      </c>
      <c r="Y449" s="223" t="e">
        <v>#DIV/0!</v>
      </c>
    </row>
    <row r="450" spans="2:25" s="4" customFormat="1" ht="15" hidden="1" customHeight="1" outlineLevel="1" x14ac:dyDescent="0.25">
      <c r="B450" s="52" t="s">
        <v>79</v>
      </c>
      <c r="C450" s="222">
        <v>0.58594394064303379</v>
      </c>
      <c r="D450" s="130">
        <v>0.41405605935696621</v>
      </c>
      <c r="E450" s="223">
        <v>1</v>
      </c>
      <c r="F450" s="222">
        <v>0.6017775229357798</v>
      </c>
      <c r="G450" s="130">
        <v>0.3982224770642202</v>
      </c>
      <c r="H450" s="223">
        <v>1</v>
      </c>
      <c r="I450" s="222"/>
      <c r="J450" s="130"/>
      <c r="K450" s="223"/>
      <c r="L450" s="222"/>
      <c r="M450" s="130"/>
      <c r="N450" s="223"/>
      <c r="O450" s="222">
        <v>0.53920836445108289</v>
      </c>
      <c r="P450" s="130">
        <v>0.46079163554891711</v>
      </c>
      <c r="Q450" s="223">
        <v>1</v>
      </c>
      <c r="R450" s="222"/>
      <c r="S450" s="130"/>
      <c r="T450" s="223"/>
      <c r="U450" s="222">
        <v>1</v>
      </c>
      <c r="V450" s="223">
        <v>1</v>
      </c>
      <c r="W450" s="222">
        <v>0</v>
      </c>
      <c r="X450" s="130">
        <v>1</v>
      </c>
      <c r="Y450" s="223">
        <v>1</v>
      </c>
    </row>
    <row r="451" spans="2:25" s="4" customFormat="1" ht="15" hidden="1" customHeight="1" outlineLevel="1" x14ac:dyDescent="0.25">
      <c r="B451" s="52" t="s">
        <v>80</v>
      </c>
      <c r="C451" s="222">
        <v>0.5804307974335472</v>
      </c>
      <c r="D451" s="130">
        <v>0.4195692025664528</v>
      </c>
      <c r="E451" s="223">
        <v>1</v>
      </c>
      <c r="F451" s="222">
        <v>0.56895403064623584</v>
      </c>
      <c r="G451" s="130">
        <v>0.43104596935376416</v>
      </c>
      <c r="H451" s="223">
        <v>1</v>
      </c>
      <c r="I451" s="222"/>
      <c r="J451" s="130"/>
      <c r="K451" s="223"/>
      <c r="L451" s="222"/>
      <c r="M451" s="130"/>
      <c r="N451" s="223"/>
      <c r="O451" s="222">
        <v>0.58404337722695587</v>
      </c>
      <c r="P451" s="130">
        <v>0.41595662277304413</v>
      </c>
      <c r="Q451" s="223">
        <v>1</v>
      </c>
      <c r="R451" s="222"/>
      <c r="S451" s="130"/>
      <c r="T451" s="223"/>
      <c r="U451" s="222">
        <v>1</v>
      </c>
      <c r="V451" s="223">
        <v>1</v>
      </c>
      <c r="W451" s="222">
        <v>1</v>
      </c>
      <c r="X451" s="130">
        <v>0</v>
      </c>
      <c r="Y451" s="223">
        <v>1</v>
      </c>
    </row>
    <row r="452" spans="2:25" s="4" customFormat="1" ht="15" hidden="1" customHeight="1" outlineLevel="1" x14ac:dyDescent="0.25">
      <c r="B452" s="52" t="s">
        <v>81</v>
      </c>
      <c r="C452" s="222">
        <v>0.60551826994780011</v>
      </c>
      <c r="D452" s="130">
        <v>0.39448173005219983</v>
      </c>
      <c r="E452" s="223">
        <v>1</v>
      </c>
      <c r="F452" s="222">
        <v>0.62297359888837422</v>
      </c>
      <c r="G452" s="130">
        <v>0.37702640111162578</v>
      </c>
      <c r="H452" s="223">
        <v>1</v>
      </c>
      <c r="I452" s="222"/>
      <c r="J452" s="130"/>
      <c r="K452" s="223"/>
      <c r="L452" s="222"/>
      <c r="M452" s="130"/>
      <c r="N452" s="223"/>
      <c r="O452" s="222">
        <v>0.49690721649484537</v>
      </c>
      <c r="P452" s="130">
        <v>0.50309278350515463</v>
      </c>
      <c r="Q452" s="223">
        <v>1</v>
      </c>
      <c r="R452" s="222"/>
      <c r="S452" s="130"/>
      <c r="T452" s="223"/>
      <c r="U452" s="222">
        <v>1</v>
      </c>
      <c r="V452" s="223">
        <v>1</v>
      </c>
      <c r="W452" s="222" t="e">
        <v>#DIV/0!</v>
      </c>
      <c r="X452" s="130" t="e">
        <v>#DIV/0!</v>
      </c>
      <c r="Y452" s="223" t="e">
        <v>#DIV/0!</v>
      </c>
    </row>
    <row r="453" spans="2:25" s="4" customFormat="1" ht="15" hidden="1" customHeight="1" outlineLevel="1" x14ac:dyDescent="0.25">
      <c r="B453" s="52" t="s">
        <v>82</v>
      </c>
      <c r="C453" s="222">
        <v>0.55096418732782371</v>
      </c>
      <c r="D453" s="130">
        <v>0.44903581267217629</v>
      </c>
      <c r="E453" s="223">
        <v>1</v>
      </c>
      <c r="F453" s="222">
        <v>0.47876447876447875</v>
      </c>
      <c r="G453" s="130">
        <v>0.52123552123552119</v>
      </c>
      <c r="H453" s="223">
        <v>1</v>
      </c>
      <c r="I453" s="222"/>
      <c r="J453" s="130"/>
      <c r="K453" s="223"/>
      <c r="L453" s="222"/>
      <c r="M453" s="130"/>
      <c r="N453" s="223"/>
      <c r="O453" s="222">
        <v>0.71505376344086025</v>
      </c>
      <c r="P453" s="130">
        <v>0.28494623655913981</v>
      </c>
      <c r="Q453" s="223">
        <v>1</v>
      </c>
      <c r="R453" s="222"/>
      <c r="S453" s="130"/>
      <c r="T453" s="223"/>
      <c r="U453" s="222">
        <v>1</v>
      </c>
      <c r="V453" s="223">
        <v>1</v>
      </c>
      <c r="W453" s="222">
        <v>0</v>
      </c>
      <c r="X453" s="130">
        <v>1</v>
      </c>
      <c r="Y453" s="223">
        <v>1</v>
      </c>
    </row>
    <row r="454" spans="2:25" s="4" customFormat="1" ht="15" hidden="1" customHeight="1" outlineLevel="1" x14ac:dyDescent="0.25">
      <c r="B454" s="52" t="s">
        <v>83</v>
      </c>
      <c r="C454" s="222">
        <v>0.52059925093632964</v>
      </c>
      <c r="D454" s="130">
        <v>0.47940074906367042</v>
      </c>
      <c r="E454" s="223">
        <v>1</v>
      </c>
      <c r="F454" s="222">
        <v>0.48091603053435117</v>
      </c>
      <c r="G454" s="130">
        <v>0.51908396946564883</v>
      </c>
      <c r="H454" s="223">
        <v>1</v>
      </c>
      <c r="I454" s="222"/>
      <c r="J454" s="130"/>
      <c r="K454" s="223"/>
      <c r="L454" s="222"/>
      <c r="M454" s="130"/>
      <c r="N454" s="223"/>
      <c r="O454" s="222">
        <v>0.60305343511450382</v>
      </c>
      <c r="P454" s="130">
        <v>0.39694656488549618</v>
      </c>
      <c r="Q454" s="223">
        <v>1</v>
      </c>
      <c r="R454" s="222"/>
      <c r="S454" s="130"/>
      <c r="T454" s="223"/>
      <c r="U454" s="222">
        <v>1</v>
      </c>
      <c r="V454" s="223">
        <v>1</v>
      </c>
      <c r="W454" s="222" t="e">
        <v>#DIV/0!</v>
      </c>
      <c r="X454" s="130" t="e">
        <v>#DIV/0!</v>
      </c>
      <c r="Y454" s="223" t="e">
        <v>#DIV/0!</v>
      </c>
    </row>
    <row r="455" spans="2:25" s="4" customFormat="1" ht="15" hidden="1" customHeight="1" outlineLevel="1" x14ac:dyDescent="0.25">
      <c r="B455" s="52" t="s">
        <v>84</v>
      </c>
      <c r="C455" s="222">
        <v>0.69411764705882351</v>
      </c>
      <c r="D455" s="130">
        <v>0.30588235294117649</v>
      </c>
      <c r="E455" s="223">
        <v>1</v>
      </c>
      <c r="F455" s="222">
        <v>0.42448330683624802</v>
      </c>
      <c r="G455" s="130">
        <v>0.57551669316375198</v>
      </c>
      <c r="H455" s="223">
        <v>1</v>
      </c>
      <c r="I455" s="222"/>
      <c r="J455" s="130"/>
      <c r="K455" s="223"/>
      <c r="L455" s="222"/>
      <c r="M455" s="130"/>
      <c r="N455" s="223"/>
      <c r="O455" s="222">
        <v>0.92436974789915971</v>
      </c>
      <c r="P455" s="130">
        <v>7.5630252100840331E-2</v>
      </c>
      <c r="Q455" s="223">
        <v>1</v>
      </c>
      <c r="R455" s="222"/>
      <c r="S455" s="130"/>
      <c r="T455" s="223"/>
      <c r="U455" s="222">
        <v>1</v>
      </c>
      <c r="V455" s="223">
        <v>1</v>
      </c>
      <c r="W455" s="222" t="e">
        <v>#DIV/0!</v>
      </c>
      <c r="X455" s="130" t="e">
        <v>#DIV/0!</v>
      </c>
      <c r="Y455" s="223" t="e">
        <v>#DIV/0!</v>
      </c>
    </row>
    <row r="456" spans="2:25" s="4" customFormat="1" ht="15" hidden="1" customHeight="1" outlineLevel="1" x14ac:dyDescent="0.25">
      <c r="B456" s="52" t="s">
        <v>85</v>
      </c>
      <c r="C456" s="222">
        <v>0.74814027630180657</v>
      </c>
      <c r="D456" s="130">
        <v>0.25185972369819343</v>
      </c>
      <c r="E456" s="223">
        <v>1</v>
      </c>
      <c r="F456" s="222">
        <v>0.56288659793814433</v>
      </c>
      <c r="G456" s="130">
        <v>0.43711340206185567</v>
      </c>
      <c r="H456" s="223">
        <v>1</v>
      </c>
      <c r="I456" s="222"/>
      <c r="J456" s="130"/>
      <c r="K456" s="223"/>
      <c r="L456" s="222"/>
      <c r="M456" s="130"/>
      <c r="N456" s="223"/>
      <c r="O456" s="222">
        <v>0.9434389140271493</v>
      </c>
      <c r="P456" s="130">
        <v>5.6561085972850679E-2</v>
      </c>
      <c r="Q456" s="223">
        <v>1</v>
      </c>
      <c r="R456" s="222"/>
      <c r="S456" s="130"/>
      <c r="T456" s="223"/>
      <c r="U456" s="222">
        <v>1</v>
      </c>
      <c r="V456" s="223">
        <v>1</v>
      </c>
      <c r="W456" s="222" t="e">
        <v>#DIV/0!</v>
      </c>
      <c r="X456" s="130" t="e">
        <v>#DIV/0!</v>
      </c>
      <c r="Y456" s="223" t="e">
        <v>#DIV/0!</v>
      </c>
    </row>
    <row r="457" spans="2:25" s="4" customFormat="1" ht="15" hidden="1" customHeight="1" outlineLevel="1" x14ac:dyDescent="0.25">
      <c r="B457" s="52" t="s">
        <v>86</v>
      </c>
      <c r="C457" s="222">
        <v>0.80045180722891562</v>
      </c>
      <c r="D457" s="130">
        <v>0.19954819277108435</v>
      </c>
      <c r="E457" s="223">
        <v>1</v>
      </c>
      <c r="F457" s="222">
        <v>0.75584112149532712</v>
      </c>
      <c r="G457" s="130">
        <v>0.24415887850467291</v>
      </c>
      <c r="H457" s="223">
        <v>1</v>
      </c>
      <c r="I457" s="222"/>
      <c r="J457" s="130"/>
      <c r="K457" s="223"/>
      <c r="L457" s="222"/>
      <c r="M457" s="130"/>
      <c r="N457" s="223"/>
      <c r="O457" s="222">
        <v>0.87772925764192145</v>
      </c>
      <c r="P457" s="130">
        <v>0.1222707423580786</v>
      </c>
      <c r="Q457" s="223">
        <v>1</v>
      </c>
      <c r="R457" s="222"/>
      <c r="S457" s="130"/>
      <c r="T457" s="223"/>
      <c r="U457" s="222">
        <v>1</v>
      </c>
      <c r="V457" s="223">
        <v>1</v>
      </c>
      <c r="W457" s="222" t="e">
        <v>#DIV/0!</v>
      </c>
      <c r="X457" s="130" t="e">
        <v>#DIV/0!</v>
      </c>
      <c r="Y457" s="223" t="e">
        <v>#DIV/0!</v>
      </c>
    </row>
    <row r="458" spans="2:25" s="4" customFormat="1" ht="15" hidden="1" customHeight="1" outlineLevel="1" x14ac:dyDescent="0.25">
      <c r="B458" s="52" t="s">
        <v>87</v>
      </c>
      <c r="C458" s="222">
        <v>0.64712041884816751</v>
      </c>
      <c r="D458" s="130">
        <v>0.35287958115183243</v>
      </c>
      <c r="E458" s="223">
        <v>1</v>
      </c>
      <c r="F458" s="222">
        <v>0.76917945296864576</v>
      </c>
      <c r="G458" s="130">
        <v>0.23082054703135424</v>
      </c>
      <c r="H458" s="223">
        <v>1</v>
      </c>
      <c r="I458" s="222"/>
      <c r="J458" s="130"/>
      <c r="K458" s="223"/>
      <c r="L458" s="222"/>
      <c r="M458" s="130"/>
      <c r="N458" s="223"/>
      <c r="O458" s="222">
        <v>0.49506454062262717</v>
      </c>
      <c r="P458" s="130">
        <v>0.50493545937737283</v>
      </c>
      <c r="Q458" s="223">
        <v>1</v>
      </c>
      <c r="R458" s="222"/>
      <c r="S458" s="130"/>
      <c r="T458" s="223"/>
      <c r="U458" s="222">
        <v>1</v>
      </c>
      <c r="V458" s="223">
        <v>1</v>
      </c>
      <c r="W458" s="222" t="e">
        <v>#DIV/0!</v>
      </c>
      <c r="X458" s="130" t="e">
        <v>#DIV/0!</v>
      </c>
      <c r="Y458" s="223" t="e">
        <v>#DIV/0!</v>
      </c>
    </row>
    <row r="459" spans="2:25" s="4" customFormat="1" ht="15" hidden="1" customHeight="1" outlineLevel="1" x14ac:dyDescent="0.25">
      <c r="B459" s="52" t="s">
        <v>88</v>
      </c>
      <c r="C459" s="222">
        <v>0.61091516614070906</v>
      </c>
      <c r="D459" s="130">
        <v>0.38908483385929088</v>
      </c>
      <c r="E459" s="223">
        <v>1</v>
      </c>
      <c r="F459" s="222">
        <v>0.54897494305239181</v>
      </c>
      <c r="G459" s="130">
        <v>0.45102505694760819</v>
      </c>
      <c r="H459" s="223">
        <v>1</v>
      </c>
      <c r="I459" s="222"/>
      <c r="J459" s="130"/>
      <c r="K459" s="223"/>
      <c r="L459" s="222"/>
      <c r="M459" s="130"/>
      <c r="N459" s="223"/>
      <c r="O459" s="222">
        <v>0.72234273318872022</v>
      </c>
      <c r="P459" s="130">
        <v>0.27765726681127983</v>
      </c>
      <c r="Q459" s="223">
        <v>1</v>
      </c>
      <c r="R459" s="222"/>
      <c r="S459" s="130"/>
      <c r="T459" s="223"/>
      <c r="U459" s="222">
        <v>1</v>
      </c>
      <c r="V459" s="223">
        <v>1</v>
      </c>
      <c r="W459" s="222" t="e">
        <v>#DIV/0!</v>
      </c>
      <c r="X459" s="130" t="e">
        <v>#DIV/0!</v>
      </c>
      <c r="Y459" s="223" t="e">
        <v>#DIV/0!</v>
      </c>
    </row>
    <row r="460" spans="2:25" s="4" customFormat="1" ht="15" hidden="1" customHeight="1" outlineLevel="1" x14ac:dyDescent="0.25">
      <c r="B460" s="52" t="s">
        <v>89</v>
      </c>
      <c r="C460" s="222">
        <v>0.67196819085487081</v>
      </c>
      <c r="D460" s="130">
        <v>0.32803180914512925</v>
      </c>
      <c r="E460" s="223">
        <v>1</v>
      </c>
      <c r="F460" s="222">
        <v>0.58505356676247711</v>
      </c>
      <c r="G460" s="130">
        <v>0.41494643323752284</v>
      </c>
      <c r="H460" s="223">
        <v>1</v>
      </c>
      <c r="I460" s="222"/>
      <c r="J460" s="130"/>
      <c r="K460" s="223"/>
      <c r="L460" s="222"/>
      <c r="M460" s="130"/>
      <c r="N460" s="223"/>
      <c r="O460" s="222">
        <v>0.79324424647364511</v>
      </c>
      <c r="P460" s="130">
        <v>0.20675575352635486</v>
      </c>
      <c r="Q460" s="223">
        <v>1</v>
      </c>
      <c r="R460" s="222"/>
      <c r="S460" s="130"/>
      <c r="T460" s="223"/>
      <c r="U460" s="222">
        <v>1</v>
      </c>
      <c r="V460" s="223">
        <v>1</v>
      </c>
      <c r="W460" s="222" t="e">
        <v>#DIV/0!</v>
      </c>
      <c r="X460" s="130" t="e">
        <v>#DIV/0!</v>
      </c>
      <c r="Y460" s="223" t="e">
        <v>#DIV/0!</v>
      </c>
    </row>
    <row r="461" spans="2:25" s="4" customFormat="1" ht="15.75" collapsed="1" x14ac:dyDescent="0.25">
      <c r="B461" s="64">
        <v>1984</v>
      </c>
      <c r="C461" s="224">
        <v>0.61435143567235995</v>
      </c>
      <c r="D461" s="87">
        <v>0.38564856432764</v>
      </c>
      <c r="E461" s="225">
        <v>1</v>
      </c>
      <c r="F461" s="224">
        <v>0.57732666074743721</v>
      </c>
      <c r="G461" s="87">
        <v>0.42267333925256273</v>
      </c>
      <c r="H461" s="225">
        <v>1</v>
      </c>
      <c r="I461" s="224"/>
      <c r="J461" s="87"/>
      <c r="K461" s="225"/>
      <c r="L461" s="224"/>
      <c r="M461" s="87"/>
      <c r="N461" s="225"/>
      <c r="O461" s="224">
        <v>0.6758506355095919</v>
      </c>
      <c r="P461" s="87">
        <v>0.32414936449040815</v>
      </c>
      <c r="Q461" s="225">
        <v>1</v>
      </c>
      <c r="R461" s="224"/>
      <c r="S461" s="87"/>
      <c r="T461" s="225"/>
      <c r="U461" s="224">
        <v>0.99727520435967298</v>
      </c>
      <c r="V461" s="225">
        <v>1</v>
      </c>
      <c r="W461" s="224">
        <v>0.4</v>
      </c>
      <c r="X461" s="87">
        <v>0.6</v>
      </c>
      <c r="Y461" s="225">
        <v>1</v>
      </c>
    </row>
    <row r="462" spans="2:25" s="4" customFormat="1" ht="15" hidden="1" customHeight="1" outlineLevel="1" x14ac:dyDescent="0.25">
      <c r="B462" s="52" t="s">
        <v>78</v>
      </c>
      <c r="C462" s="222">
        <v>0.62548200514138819</v>
      </c>
      <c r="D462" s="130">
        <v>0.37451799485861181</v>
      </c>
      <c r="E462" s="223">
        <v>1</v>
      </c>
      <c r="F462" s="222">
        <v>0.53045685279187815</v>
      </c>
      <c r="G462" s="130">
        <v>0.46954314720812185</v>
      </c>
      <c r="H462" s="223">
        <v>1</v>
      </c>
      <c r="I462" s="222"/>
      <c r="J462" s="130"/>
      <c r="K462" s="223"/>
      <c r="L462" s="222"/>
      <c r="M462" s="130"/>
      <c r="N462" s="223"/>
      <c r="O462" s="222">
        <v>0.69419775014801655</v>
      </c>
      <c r="P462" s="130">
        <v>0.3058022498519834</v>
      </c>
      <c r="Q462" s="223">
        <v>1</v>
      </c>
      <c r="R462" s="222"/>
      <c r="S462" s="130"/>
      <c r="T462" s="223"/>
      <c r="U462" s="222">
        <v>1</v>
      </c>
      <c r="V462" s="223">
        <v>1</v>
      </c>
      <c r="W462" s="222">
        <v>0</v>
      </c>
      <c r="X462" s="130">
        <v>1</v>
      </c>
      <c r="Y462" s="223">
        <v>1</v>
      </c>
    </row>
    <row r="463" spans="2:25" s="4" customFormat="1" ht="15" hidden="1" customHeight="1" outlineLevel="1" x14ac:dyDescent="0.25">
      <c r="B463" s="52" t="s">
        <v>79</v>
      </c>
      <c r="C463" s="222">
        <v>0.71684282304807367</v>
      </c>
      <c r="D463" s="130">
        <v>0.28315717695192638</v>
      </c>
      <c r="E463" s="223">
        <v>1</v>
      </c>
      <c r="F463" s="222">
        <v>0.68034626482847071</v>
      </c>
      <c r="G463" s="130">
        <v>0.31965373517152934</v>
      </c>
      <c r="H463" s="223">
        <v>1</v>
      </c>
      <c r="I463" s="222"/>
      <c r="J463" s="130"/>
      <c r="K463" s="223"/>
      <c r="L463" s="222"/>
      <c r="M463" s="130"/>
      <c r="N463" s="223"/>
      <c r="O463" s="222">
        <v>0.75261976047904189</v>
      </c>
      <c r="P463" s="130">
        <v>0.24738023952095808</v>
      </c>
      <c r="Q463" s="223">
        <v>1</v>
      </c>
      <c r="R463" s="222"/>
      <c r="S463" s="130"/>
      <c r="T463" s="223"/>
      <c r="U463" s="222">
        <v>1</v>
      </c>
      <c r="V463" s="223">
        <v>1</v>
      </c>
      <c r="W463" s="222">
        <v>0</v>
      </c>
      <c r="X463" s="130">
        <v>1</v>
      </c>
      <c r="Y463" s="223">
        <v>1</v>
      </c>
    </row>
    <row r="464" spans="2:25" s="4" customFormat="1" ht="15" hidden="1" customHeight="1" outlineLevel="1" x14ac:dyDescent="0.25">
      <c r="B464" s="52" t="s">
        <v>80</v>
      </c>
      <c r="C464" s="222">
        <v>0.64304932735426013</v>
      </c>
      <c r="D464" s="130">
        <v>0.35695067264573993</v>
      </c>
      <c r="E464" s="223">
        <v>1</v>
      </c>
      <c r="F464" s="222">
        <v>0.59391839876828334</v>
      </c>
      <c r="G464" s="130">
        <v>0.40608160123171672</v>
      </c>
      <c r="H464" s="223">
        <v>1</v>
      </c>
      <c r="I464" s="222"/>
      <c r="J464" s="130"/>
      <c r="K464" s="223"/>
      <c r="L464" s="222"/>
      <c r="M464" s="130"/>
      <c r="N464" s="223"/>
      <c r="O464" s="222">
        <v>0.67489568845618919</v>
      </c>
      <c r="P464" s="130">
        <v>0.32510431154381086</v>
      </c>
      <c r="Q464" s="223">
        <v>1</v>
      </c>
      <c r="R464" s="222"/>
      <c r="S464" s="130"/>
      <c r="T464" s="223"/>
      <c r="U464" s="222">
        <v>1</v>
      </c>
      <c r="V464" s="223">
        <v>1</v>
      </c>
      <c r="W464" s="222">
        <v>1</v>
      </c>
      <c r="X464" s="130">
        <v>0</v>
      </c>
      <c r="Y464" s="223">
        <v>1</v>
      </c>
    </row>
    <row r="465" spans="2:25" s="4" customFormat="1" ht="15" hidden="1" customHeight="1" outlineLevel="1" x14ac:dyDescent="0.25">
      <c r="B465" s="52" t="s">
        <v>81</v>
      </c>
      <c r="C465" s="222">
        <v>0.64708603145235888</v>
      </c>
      <c r="D465" s="130">
        <v>0.35291396854764107</v>
      </c>
      <c r="E465" s="223">
        <v>1</v>
      </c>
      <c r="F465" s="222">
        <v>0.71169916434540392</v>
      </c>
      <c r="G465" s="130">
        <v>0.28830083565459608</v>
      </c>
      <c r="H465" s="223">
        <v>1</v>
      </c>
      <c r="I465" s="222"/>
      <c r="J465" s="130"/>
      <c r="K465" s="223"/>
      <c r="L465" s="222"/>
      <c r="M465" s="130"/>
      <c r="N465" s="223"/>
      <c r="O465" s="222">
        <v>0.47676161919040477</v>
      </c>
      <c r="P465" s="130">
        <v>0.52323838080959517</v>
      </c>
      <c r="Q465" s="223">
        <v>1</v>
      </c>
      <c r="R465" s="222"/>
      <c r="S465" s="130"/>
      <c r="T465" s="223"/>
      <c r="U465" s="222">
        <v>1</v>
      </c>
      <c r="V465" s="223">
        <v>1</v>
      </c>
      <c r="W465" s="222" t="e">
        <v>#DIV/0!</v>
      </c>
      <c r="X465" s="130" t="e">
        <v>#DIV/0!</v>
      </c>
      <c r="Y465" s="223" t="e">
        <v>#DIV/0!</v>
      </c>
    </row>
    <row r="466" spans="2:25" s="4" customFormat="1" ht="15" hidden="1" customHeight="1" outlineLevel="1" x14ac:dyDescent="0.25">
      <c r="B466" s="52" t="s">
        <v>82</v>
      </c>
      <c r="C466" s="222">
        <v>0.9</v>
      </c>
      <c r="D466" s="130">
        <v>0.1</v>
      </c>
      <c r="E466" s="223">
        <v>1</v>
      </c>
      <c r="F466" s="222">
        <v>0.33333333333333331</v>
      </c>
      <c r="G466" s="130">
        <v>0.66666666666666663</v>
      </c>
      <c r="H466" s="223">
        <v>1</v>
      </c>
      <c r="I466" s="222"/>
      <c r="J466" s="130"/>
      <c r="K466" s="223"/>
      <c r="L466" s="222"/>
      <c r="M466" s="130"/>
      <c r="N466" s="223"/>
      <c r="O466" s="222">
        <v>1</v>
      </c>
      <c r="P466" s="130">
        <v>0</v>
      </c>
      <c r="Q466" s="223">
        <v>1</v>
      </c>
      <c r="R466" s="222"/>
      <c r="S466" s="130"/>
      <c r="T466" s="223"/>
      <c r="U466" s="222">
        <v>1</v>
      </c>
      <c r="V466" s="223">
        <v>1</v>
      </c>
      <c r="W466" s="222" t="e">
        <v>#DIV/0!</v>
      </c>
      <c r="X466" s="130" t="e">
        <v>#DIV/0!</v>
      </c>
      <c r="Y466" s="223" t="e">
        <v>#DIV/0!</v>
      </c>
    </row>
    <row r="467" spans="2:25" s="4" customFormat="1" ht="15" hidden="1" customHeight="1" outlineLevel="1" x14ac:dyDescent="0.25">
      <c r="B467" s="52" t="s">
        <v>83</v>
      </c>
      <c r="C467" s="222">
        <v>0.96551724137931039</v>
      </c>
      <c r="D467" s="130">
        <v>3.4482758620689655E-2</v>
      </c>
      <c r="E467" s="223">
        <v>1</v>
      </c>
      <c r="F467" s="222">
        <v>1</v>
      </c>
      <c r="G467" s="130">
        <v>0</v>
      </c>
      <c r="H467" s="223">
        <v>1</v>
      </c>
      <c r="I467" s="222"/>
      <c r="J467" s="130"/>
      <c r="K467" s="223"/>
      <c r="L467" s="222"/>
      <c r="M467" s="130"/>
      <c r="N467" s="223"/>
      <c r="O467" s="222">
        <v>1</v>
      </c>
      <c r="P467" s="130">
        <v>0</v>
      </c>
      <c r="Q467" s="223">
        <v>1</v>
      </c>
      <c r="R467" s="222"/>
      <c r="S467" s="130"/>
      <c r="T467" s="223"/>
      <c r="U467" s="222">
        <v>1</v>
      </c>
      <c r="V467" s="223">
        <v>1</v>
      </c>
      <c r="W467" s="222">
        <v>0.8</v>
      </c>
      <c r="X467" s="130">
        <v>0.2</v>
      </c>
      <c r="Y467" s="223">
        <v>1</v>
      </c>
    </row>
    <row r="468" spans="2:25" s="4" customFormat="1" ht="15" hidden="1" customHeight="1" outlineLevel="1" x14ac:dyDescent="0.25">
      <c r="B468" s="52" t="s">
        <v>84</v>
      </c>
      <c r="C468" s="222">
        <v>1</v>
      </c>
      <c r="D468" s="130">
        <v>0</v>
      </c>
      <c r="E468" s="223">
        <v>1</v>
      </c>
      <c r="F468" s="222">
        <v>1</v>
      </c>
      <c r="G468" s="130">
        <v>0</v>
      </c>
      <c r="H468" s="223">
        <v>1</v>
      </c>
      <c r="I468" s="222"/>
      <c r="J468" s="130"/>
      <c r="K468" s="223"/>
      <c r="L468" s="222"/>
      <c r="M468" s="130"/>
      <c r="N468" s="223"/>
      <c r="O468" s="222">
        <v>1</v>
      </c>
      <c r="P468" s="130">
        <v>0</v>
      </c>
      <c r="Q468" s="223">
        <v>1</v>
      </c>
      <c r="R468" s="222"/>
      <c r="S468" s="130"/>
      <c r="T468" s="223"/>
      <c r="U468" s="222">
        <v>1</v>
      </c>
      <c r="V468" s="223">
        <v>1</v>
      </c>
      <c r="W468" s="222" t="e">
        <v>#DIV/0!</v>
      </c>
      <c r="X468" s="130" t="e">
        <v>#DIV/0!</v>
      </c>
      <c r="Y468" s="223" t="e">
        <v>#DIV/0!</v>
      </c>
    </row>
    <row r="469" spans="2:25" s="4" customFormat="1" ht="15" hidden="1" customHeight="1" outlineLevel="1" x14ac:dyDescent="0.25">
      <c r="B469" s="52" t="s">
        <v>85</v>
      </c>
      <c r="C469" s="222">
        <v>1</v>
      </c>
      <c r="D469" s="130">
        <v>0</v>
      </c>
      <c r="E469" s="223">
        <v>1</v>
      </c>
      <c r="F469" s="222">
        <v>1</v>
      </c>
      <c r="G469" s="130">
        <v>0</v>
      </c>
      <c r="H469" s="223">
        <v>1</v>
      </c>
      <c r="I469" s="222"/>
      <c r="J469" s="130"/>
      <c r="K469" s="223"/>
      <c r="L469" s="222"/>
      <c r="M469" s="130"/>
      <c r="N469" s="223"/>
      <c r="O469" s="222">
        <v>1</v>
      </c>
      <c r="P469" s="130">
        <v>0</v>
      </c>
      <c r="Q469" s="223">
        <v>1</v>
      </c>
      <c r="R469" s="222"/>
      <c r="S469" s="130"/>
      <c r="T469" s="223"/>
      <c r="U469" s="222">
        <v>1</v>
      </c>
      <c r="V469" s="223">
        <v>1</v>
      </c>
      <c r="W469" s="222" t="e">
        <v>#DIV/0!</v>
      </c>
      <c r="X469" s="130" t="e">
        <v>#DIV/0!</v>
      </c>
      <c r="Y469" s="223" t="e">
        <v>#DIV/0!</v>
      </c>
    </row>
    <row r="470" spans="2:25" s="4" customFormat="1" ht="15" hidden="1" customHeight="1" outlineLevel="1" x14ac:dyDescent="0.25">
      <c r="B470" s="52" t="s">
        <v>86</v>
      </c>
      <c r="C470" s="222">
        <v>0.8459821428571429</v>
      </c>
      <c r="D470" s="130">
        <v>0.15401785714285715</v>
      </c>
      <c r="E470" s="223">
        <v>1</v>
      </c>
      <c r="F470" s="222">
        <v>0.87735849056603776</v>
      </c>
      <c r="G470" s="130">
        <v>0.12264150943396226</v>
      </c>
      <c r="H470" s="223">
        <v>1</v>
      </c>
      <c r="I470" s="222"/>
      <c r="J470" s="130"/>
      <c r="K470" s="223"/>
      <c r="L470" s="222"/>
      <c r="M470" s="130"/>
      <c r="N470" s="223"/>
      <c r="O470" s="222">
        <v>0.765625</v>
      </c>
      <c r="P470" s="130">
        <v>0.234375</v>
      </c>
      <c r="Q470" s="223">
        <v>1</v>
      </c>
      <c r="R470" s="222"/>
      <c r="S470" s="130"/>
      <c r="T470" s="223"/>
      <c r="U470" s="222">
        <v>1</v>
      </c>
      <c r="V470" s="223">
        <v>1</v>
      </c>
      <c r="W470" s="222" t="e">
        <v>#DIV/0!</v>
      </c>
      <c r="X470" s="130" t="e">
        <v>#DIV/0!</v>
      </c>
      <c r="Y470" s="223" t="e">
        <v>#DIV/0!</v>
      </c>
    </row>
    <row r="471" spans="2:25" s="4" customFormat="1" ht="15" hidden="1" customHeight="1" outlineLevel="1" x14ac:dyDescent="0.25">
      <c r="B471" s="52" t="s">
        <v>87</v>
      </c>
      <c r="C471" s="222">
        <v>0.52551210428305395</v>
      </c>
      <c r="D471" s="130">
        <v>0.474487895716946</v>
      </c>
      <c r="E471" s="223">
        <v>1</v>
      </c>
      <c r="F471" s="222">
        <v>0.48097112860892388</v>
      </c>
      <c r="G471" s="130">
        <v>0.51902887139107612</v>
      </c>
      <c r="H471" s="223">
        <v>1</v>
      </c>
      <c r="I471" s="222"/>
      <c r="J471" s="130"/>
      <c r="K471" s="223"/>
      <c r="L471" s="222"/>
      <c r="M471" s="130"/>
      <c r="N471" s="223"/>
      <c r="O471" s="222">
        <v>0.58072916666666663</v>
      </c>
      <c r="P471" s="130">
        <v>0.41927083333333331</v>
      </c>
      <c r="Q471" s="223">
        <v>1</v>
      </c>
      <c r="R471" s="222"/>
      <c r="S471" s="130"/>
      <c r="T471" s="223"/>
      <c r="U471" s="222">
        <v>1</v>
      </c>
      <c r="V471" s="223">
        <v>1</v>
      </c>
      <c r="W471" s="222" t="e">
        <v>#DIV/0!</v>
      </c>
      <c r="X471" s="130" t="e">
        <v>#DIV/0!</v>
      </c>
      <c r="Y471" s="223" t="e">
        <v>#DIV/0!</v>
      </c>
    </row>
    <row r="472" spans="2:25" s="4" customFormat="1" ht="15" hidden="1" customHeight="1" outlineLevel="1" x14ac:dyDescent="0.25">
      <c r="B472" s="52" t="s">
        <v>88</v>
      </c>
      <c r="C472" s="222">
        <v>0.5952722063037249</v>
      </c>
      <c r="D472" s="130">
        <v>0.4047277936962751</v>
      </c>
      <c r="E472" s="223">
        <v>1</v>
      </c>
      <c r="F472" s="222">
        <v>0.52088607594936709</v>
      </c>
      <c r="G472" s="130">
        <v>0.47911392405063291</v>
      </c>
      <c r="H472" s="223">
        <v>1</v>
      </c>
      <c r="I472" s="222"/>
      <c r="J472" s="130"/>
      <c r="K472" s="223"/>
      <c r="L472" s="222"/>
      <c r="M472" s="130"/>
      <c r="N472" s="223"/>
      <c r="O472" s="222">
        <v>0.69186286658405616</v>
      </c>
      <c r="P472" s="130">
        <v>0.30813713341594384</v>
      </c>
      <c r="Q472" s="223">
        <v>1</v>
      </c>
      <c r="R472" s="222"/>
      <c r="S472" s="130"/>
      <c r="T472" s="223"/>
      <c r="U472" s="222">
        <v>1</v>
      </c>
      <c r="V472" s="223">
        <v>1</v>
      </c>
      <c r="W472" s="222">
        <v>1</v>
      </c>
      <c r="X472" s="130">
        <v>0</v>
      </c>
      <c r="Y472" s="223">
        <v>1</v>
      </c>
    </row>
    <row r="473" spans="2:25" s="4" customFormat="1" ht="15" hidden="1" customHeight="1" outlineLevel="1" x14ac:dyDescent="0.25">
      <c r="B473" s="52" t="s">
        <v>89</v>
      </c>
      <c r="C473" s="222">
        <v>0.61919618278583222</v>
      </c>
      <c r="D473" s="130">
        <v>0.38080381721416773</v>
      </c>
      <c r="E473" s="223">
        <v>1</v>
      </c>
      <c r="F473" s="222">
        <v>0.59536012948475858</v>
      </c>
      <c r="G473" s="130">
        <v>0.40463987051524142</v>
      </c>
      <c r="H473" s="223">
        <v>1</v>
      </c>
      <c r="I473" s="222"/>
      <c r="J473" s="130"/>
      <c r="K473" s="223"/>
      <c r="L473" s="222"/>
      <c r="M473" s="130"/>
      <c r="N473" s="223"/>
      <c r="O473" s="222">
        <v>0.66354593329432421</v>
      </c>
      <c r="P473" s="130">
        <v>0.33645406670567585</v>
      </c>
      <c r="Q473" s="223">
        <v>1</v>
      </c>
      <c r="R473" s="222"/>
      <c r="S473" s="130"/>
      <c r="T473" s="223"/>
      <c r="U473" s="222">
        <v>1</v>
      </c>
      <c r="V473" s="223">
        <v>1</v>
      </c>
      <c r="W473" s="222">
        <v>1</v>
      </c>
      <c r="X473" s="130">
        <v>0</v>
      </c>
      <c r="Y473" s="223">
        <v>1</v>
      </c>
    </row>
    <row r="474" spans="2:25" s="4" customFormat="1" ht="15.75" collapsed="1" x14ac:dyDescent="0.25">
      <c r="B474" s="64">
        <v>1983</v>
      </c>
      <c r="C474" s="224">
        <v>0.63536592523035385</v>
      </c>
      <c r="D474" s="87">
        <v>0.3646340747696461</v>
      </c>
      <c r="E474" s="225">
        <v>1</v>
      </c>
      <c r="F474" s="224">
        <v>0.59187724663340313</v>
      </c>
      <c r="G474" s="87">
        <v>0.40812275336659692</v>
      </c>
      <c r="H474" s="225">
        <v>1</v>
      </c>
      <c r="I474" s="224"/>
      <c r="J474" s="87"/>
      <c r="K474" s="225"/>
      <c r="L474" s="224"/>
      <c r="M474" s="87"/>
      <c r="N474" s="225"/>
      <c r="O474" s="224">
        <v>0.67986161932007183</v>
      </c>
      <c r="P474" s="87">
        <v>0.32013838067992817</v>
      </c>
      <c r="Q474" s="225">
        <v>1</v>
      </c>
      <c r="R474" s="224"/>
      <c r="S474" s="87"/>
      <c r="T474" s="225"/>
      <c r="U474" s="224">
        <v>1</v>
      </c>
      <c r="V474" s="225">
        <v>1</v>
      </c>
      <c r="W474" s="224">
        <v>0.61111111111111116</v>
      </c>
      <c r="X474" s="87">
        <v>0.3888888888888889</v>
      </c>
      <c r="Y474" s="225">
        <v>1</v>
      </c>
    </row>
    <row r="475" spans="2:25" s="4" customFormat="1" ht="15" hidden="1" customHeight="1" outlineLevel="1" x14ac:dyDescent="0.25">
      <c r="B475" s="52" t="s">
        <v>78</v>
      </c>
      <c r="C475" s="222">
        <v>0.46393762183235865</v>
      </c>
      <c r="D475" s="130">
        <v>0.53606237816764135</v>
      </c>
      <c r="E475" s="223">
        <v>1</v>
      </c>
      <c r="F475" s="222">
        <v>0.2560790273556231</v>
      </c>
      <c r="G475" s="130">
        <v>0.74392097264437695</v>
      </c>
      <c r="H475" s="223">
        <v>1</v>
      </c>
      <c r="I475" s="222"/>
      <c r="J475" s="130"/>
      <c r="K475" s="223"/>
      <c r="L475" s="222"/>
      <c r="M475" s="130"/>
      <c r="N475" s="223"/>
      <c r="O475" s="222">
        <v>0.61604893846707454</v>
      </c>
      <c r="P475" s="130">
        <v>0.38395106153292552</v>
      </c>
      <c r="Q475" s="223">
        <v>1</v>
      </c>
      <c r="R475" s="222"/>
      <c r="S475" s="130"/>
      <c r="T475" s="223"/>
      <c r="U475" s="222">
        <v>1</v>
      </c>
      <c r="V475" s="223">
        <v>1</v>
      </c>
      <c r="W475" s="222" t="e">
        <v>#DIV/0!</v>
      </c>
      <c r="X475" s="130" t="e">
        <v>#DIV/0!</v>
      </c>
      <c r="Y475" s="223" t="e">
        <v>#DIV/0!</v>
      </c>
    </row>
    <row r="476" spans="2:25" s="4" customFormat="1" ht="15" hidden="1" customHeight="1" outlineLevel="1" x14ac:dyDescent="0.25">
      <c r="B476" s="52" t="s">
        <v>79</v>
      </c>
      <c r="C476" s="222">
        <v>0.51438393341776734</v>
      </c>
      <c r="D476" s="130">
        <v>0.48561606658223266</v>
      </c>
      <c r="E476" s="223">
        <v>1</v>
      </c>
      <c r="F476" s="222">
        <v>0.34305882352941175</v>
      </c>
      <c r="G476" s="130">
        <v>0.65694117647058825</v>
      </c>
      <c r="H476" s="223">
        <v>1</v>
      </c>
      <c r="I476" s="222"/>
      <c r="J476" s="130"/>
      <c r="K476" s="223"/>
      <c r="L476" s="222"/>
      <c r="M476" s="130"/>
      <c r="N476" s="223"/>
      <c r="O476" s="222">
        <v>0.61064087061668681</v>
      </c>
      <c r="P476" s="130">
        <v>0.38935912938331319</v>
      </c>
      <c r="Q476" s="223">
        <v>1</v>
      </c>
      <c r="R476" s="222"/>
      <c r="S476" s="130"/>
      <c r="T476" s="223"/>
      <c r="U476" s="222">
        <v>1</v>
      </c>
      <c r="V476" s="223">
        <v>1</v>
      </c>
      <c r="W476" s="222" t="e">
        <v>#DIV/0!</v>
      </c>
      <c r="X476" s="130" t="e">
        <v>#DIV/0!</v>
      </c>
      <c r="Y476" s="223" t="e">
        <v>#DIV/0!</v>
      </c>
    </row>
    <row r="477" spans="2:25" s="4" customFormat="1" ht="15" hidden="1" customHeight="1" outlineLevel="1" x14ac:dyDescent="0.25">
      <c r="B477" s="52" t="s">
        <v>80</v>
      </c>
      <c r="C477" s="222">
        <v>0.51275256707519046</v>
      </c>
      <c r="D477" s="130">
        <v>0.48724743292480954</v>
      </c>
      <c r="E477" s="223">
        <v>1</v>
      </c>
      <c r="F477" s="222">
        <v>0.34084084084084082</v>
      </c>
      <c r="G477" s="130">
        <v>0.65915915915915912</v>
      </c>
      <c r="H477" s="223">
        <v>1</v>
      </c>
      <c r="I477" s="222"/>
      <c r="J477" s="130"/>
      <c r="K477" s="223"/>
      <c r="L477" s="222"/>
      <c r="M477" s="130"/>
      <c r="N477" s="223"/>
      <c r="O477" s="222">
        <v>0.63406356062943536</v>
      </c>
      <c r="P477" s="130">
        <v>0.36593643937056464</v>
      </c>
      <c r="Q477" s="223">
        <v>1</v>
      </c>
      <c r="R477" s="222"/>
      <c r="S477" s="130"/>
      <c r="T477" s="223"/>
      <c r="U477" s="222">
        <v>1</v>
      </c>
      <c r="V477" s="223">
        <v>1</v>
      </c>
      <c r="W477" s="222">
        <v>1</v>
      </c>
      <c r="X477" s="130">
        <v>0</v>
      </c>
      <c r="Y477" s="223">
        <v>1</v>
      </c>
    </row>
    <row r="478" spans="2:25" s="4" customFormat="1" ht="15" hidden="1" customHeight="1" outlineLevel="1" x14ac:dyDescent="0.25">
      <c r="B478" s="52" t="s">
        <v>81</v>
      </c>
      <c r="C478" s="222">
        <v>0.46202282565918928</v>
      </c>
      <c r="D478" s="130">
        <v>0.53797717434081072</v>
      </c>
      <c r="E478" s="223">
        <v>1</v>
      </c>
      <c r="F478" s="222">
        <v>0.19639794168096056</v>
      </c>
      <c r="G478" s="130">
        <v>0.80360205831903941</v>
      </c>
      <c r="H478" s="223">
        <v>1</v>
      </c>
      <c r="I478" s="222"/>
      <c r="J478" s="130"/>
      <c r="K478" s="223"/>
      <c r="L478" s="222"/>
      <c r="M478" s="130"/>
      <c r="N478" s="223"/>
      <c r="O478" s="222">
        <v>0.63895885810243491</v>
      </c>
      <c r="P478" s="130">
        <v>0.36104114189756509</v>
      </c>
      <c r="Q478" s="223">
        <v>1</v>
      </c>
      <c r="R478" s="222"/>
      <c r="S478" s="130"/>
      <c r="T478" s="223"/>
      <c r="U478" s="222">
        <v>1</v>
      </c>
      <c r="V478" s="223">
        <v>1</v>
      </c>
      <c r="W478" s="222" t="e">
        <v>#DIV/0!</v>
      </c>
      <c r="X478" s="130" t="e">
        <v>#DIV/0!</v>
      </c>
      <c r="Y478" s="223" t="e">
        <v>#DIV/0!</v>
      </c>
    </row>
    <row r="479" spans="2:25" s="4" customFormat="1" ht="15" hidden="1" customHeight="1" outlineLevel="1" x14ac:dyDescent="0.25">
      <c r="B479" s="52" t="s">
        <v>82</v>
      </c>
      <c r="C479" s="222">
        <v>1</v>
      </c>
      <c r="D479" s="130">
        <v>0</v>
      </c>
      <c r="E479" s="223">
        <v>1</v>
      </c>
      <c r="F479" s="222">
        <v>1</v>
      </c>
      <c r="G479" s="130">
        <v>0</v>
      </c>
      <c r="H479" s="223">
        <v>1</v>
      </c>
      <c r="I479" s="222"/>
      <c r="J479" s="130"/>
      <c r="K479" s="223"/>
      <c r="L479" s="222"/>
      <c r="M479" s="130"/>
      <c r="N479" s="223"/>
      <c r="O479" s="222">
        <v>1</v>
      </c>
      <c r="P479" s="130">
        <v>0</v>
      </c>
      <c r="Q479" s="223">
        <v>1</v>
      </c>
      <c r="R479" s="222"/>
      <c r="S479" s="130"/>
      <c r="T479" s="223"/>
      <c r="U479" s="222">
        <v>1</v>
      </c>
      <c r="V479" s="223">
        <v>1</v>
      </c>
      <c r="W479" s="222">
        <v>1</v>
      </c>
      <c r="X479" s="130">
        <v>0</v>
      </c>
      <c r="Y479" s="223">
        <v>1</v>
      </c>
    </row>
    <row r="480" spans="2:25" s="4" customFormat="1" ht="15" hidden="1" customHeight="1" outlineLevel="1" x14ac:dyDescent="0.25">
      <c r="B480" s="52" t="s">
        <v>83</v>
      </c>
      <c r="C480" s="222">
        <v>1</v>
      </c>
      <c r="D480" s="130">
        <v>0</v>
      </c>
      <c r="E480" s="223">
        <v>1</v>
      </c>
      <c r="F480" s="222" t="e">
        <v>#DIV/0!</v>
      </c>
      <c r="G480" s="130" t="e">
        <v>#DIV/0!</v>
      </c>
      <c r="H480" s="223" t="e">
        <v>#DIV/0!</v>
      </c>
      <c r="I480" s="222"/>
      <c r="J480" s="130"/>
      <c r="K480" s="223"/>
      <c r="L480" s="222"/>
      <c r="M480" s="130"/>
      <c r="N480" s="223"/>
      <c r="O480" s="222">
        <v>1</v>
      </c>
      <c r="P480" s="130">
        <v>0</v>
      </c>
      <c r="Q480" s="223">
        <v>1</v>
      </c>
      <c r="R480" s="222"/>
      <c r="S480" s="130"/>
      <c r="T480" s="223"/>
      <c r="U480" s="222">
        <v>1</v>
      </c>
      <c r="V480" s="223">
        <v>1</v>
      </c>
      <c r="W480" s="222" t="e">
        <v>#DIV/0!</v>
      </c>
      <c r="X480" s="130" t="e">
        <v>#DIV/0!</v>
      </c>
      <c r="Y480" s="223" t="e">
        <v>#DIV/0!</v>
      </c>
    </row>
    <row r="481" spans="2:25" s="4" customFormat="1" ht="15" hidden="1" customHeight="1" outlineLevel="1" x14ac:dyDescent="0.25">
      <c r="B481" s="52" t="s">
        <v>84</v>
      </c>
      <c r="C481" s="222">
        <v>1</v>
      </c>
      <c r="D481" s="130">
        <v>0</v>
      </c>
      <c r="E481" s="223">
        <v>1</v>
      </c>
      <c r="F481" s="222">
        <v>1</v>
      </c>
      <c r="G481" s="130">
        <v>0</v>
      </c>
      <c r="H481" s="223">
        <v>1</v>
      </c>
      <c r="I481" s="222"/>
      <c r="J481" s="130"/>
      <c r="K481" s="223"/>
      <c r="L481" s="222"/>
      <c r="M481" s="130"/>
      <c r="N481" s="223"/>
      <c r="O481" s="222">
        <v>1</v>
      </c>
      <c r="P481" s="130">
        <v>0</v>
      </c>
      <c r="Q481" s="223">
        <v>1</v>
      </c>
      <c r="R481" s="222"/>
      <c r="S481" s="130"/>
      <c r="T481" s="223"/>
      <c r="U481" s="222">
        <v>1</v>
      </c>
      <c r="V481" s="223">
        <v>1</v>
      </c>
      <c r="W481" s="222" t="e">
        <v>#DIV/0!</v>
      </c>
      <c r="X481" s="130" t="e">
        <v>#DIV/0!</v>
      </c>
      <c r="Y481" s="223" t="e">
        <v>#DIV/0!</v>
      </c>
    </row>
    <row r="482" spans="2:25" s="4" customFormat="1" ht="15" hidden="1" customHeight="1" outlineLevel="1" x14ac:dyDescent="0.25">
      <c r="B482" s="52" t="s">
        <v>85</v>
      </c>
      <c r="C482" s="222">
        <v>1</v>
      </c>
      <c r="D482" s="130">
        <v>0</v>
      </c>
      <c r="E482" s="223">
        <v>1</v>
      </c>
      <c r="F482" s="222">
        <v>1</v>
      </c>
      <c r="G482" s="130">
        <v>0</v>
      </c>
      <c r="H482" s="223">
        <v>1</v>
      </c>
      <c r="I482" s="222"/>
      <c r="J482" s="130"/>
      <c r="K482" s="223"/>
      <c r="L482" s="222"/>
      <c r="M482" s="130"/>
      <c r="N482" s="223"/>
      <c r="O482" s="222">
        <v>1</v>
      </c>
      <c r="P482" s="130">
        <v>0</v>
      </c>
      <c r="Q482" s="223">
        <v>1</v>
      </c>
      <c r="R482" s="222"/>
      <c r="S482" s="130"/>
      <c r="T482" s="223"/>
      <c r="U482" s="222">
        <v>1</v>
      </c>
      <c r="V482" s="223">
        <v>1</v>
      </c>
      <c r="W482" s="222" t="e">
        <v>#DIV/0!</v>
      </c>
      <c r="X482" s="130" t="e">
        <v>#DIV/0!</v>
      </c>
      <c r="Y482" s="223" t="e">
        <v>#DIV/0!</v>
      </c>
    </row>
    <row r="483" spans="2:25" s="4" customFormat="1" ht="15" hidden="1" customHeight="1" outlineLevel="1" x14ac:dyDescent="0.25">
      <c r="B483" s="52" t="s">
        <v>86</v>
      </c>
      <c r="C483" s="222">
        <v>0.34121621621621623</v>
      </c>
      <c r="D483" s="130">
        <v>0.65878378378378377</v>
      </c>
      <c r="E483" s="223">
        <v>1</v>
      </c>
      <c r="F483" s="222">
        <v>6.8027210884353739E-3</v>
      </c>
      <c r="G483" s="130">
        <v>0.99319727891156462</v>
      </c>
      <c r="H483" s="223">
        <v>1</v>
      </c>
      <c r="I483" s="222"/>
      <c r="J483" s="130"/>
      <c r="K483" s="223"/>
      <c r="L483" s="222"/>
      <c r="M483" s="130"/>
      <c r="N483" s="223"/>
      <c r="O483" s="222">
        <v>0.42588235294117649</v>
      </c>
      <c r="P483" s="130">
        <v>0.57411764705882351</v>
      </c>
      <c r="Q483" s="223">
        <v>1</v>
      </c>
      <c r="R483" s="222"/>
      <c r="S483" s="130"/>
      <c r="T483" s="223"/>
      <c r="U483" s="222">
        <v>1</v>
      </c>
      <c r="V483" s="223">
        <v>1</v>
      </c>
      <c r="W483" s="222" t="e">
        <v>#DIV/0!</v>
      </c>
      <c r="X483" s="130" t="e">
        <v>#DIV/0!</v>
      </c>
      <c r="Y483" s="223" t="e">
        <v>#DIV/0!</v>
      </c>
    </row>
    <row r="484" spans="2:25" s="4" customFormat="1" ht="15" hidden="1" customHeight="1" outlineLevel="1" x14ac:dyDescent="0.25">
      <c r="B484" s="52" t="s">
        <v>87</v>
      </c>
      <c r="C484" s="222">
        <v>0.44477611940298506</v>
      </c>
      <c r="D484" s="130">
        <v>0.55522388059701488</v>
      </c>
      <c r="E484" s="223">
        <v>1</v>
      </c>
      <c r="F484" s="222">
        <v>0.3447265625</v>
      </c>
      <c r="G484" s="130">
        <v>0.6552734375</v>
      </c>
      <c r="H484" s="223">
        <v>1</v>
      </c>
      <c r="I484" s="222"/>
      <c r="J484" s="130"/>
      <c r="K484" s="223"/>
      <c r="L484" s="222"/>
      <c r="M484" s="130"/>
      <c r="N484" s="223"/>
      <c r="O484" s="222">
        <v>0.46250000000000002</v>
      </c>
      <c r="P484" s="130">
        <v>0.53749999999999998</v>
      </c>
      <c r="Q484" s="223">
        <v>1</v>
      </c>
      <c r="R484" s="222"/>
      <c r="S484" s="130"/>
      <c r="T484" s="223"/>
      <c r="U484" s="222">
        <v>1</v>
      </c>
      <c r="V484" s="223">
        <v>1</v>
      </c>
      <c r="W484" s="222" t="e">
        <v>#DIV/0!</v>
      </c>
      <c r="X484" s="130" t="e">
        <v>#DIV/0!</v>
      </c>
      <c r="Y484" s="223" t="e">
        <v>#DIV/0!</v>
      </c>
    </row>
    <row r="485" spans="2:25" s="4" customFormat="1" ht="15" hidden="1" customHeight="1" outlineLevel="1" x14ac:dyDescent="0.25">
      <c r="B485" s="52" t="s">
        <v>88</v>
      </c>
      <c r="C485" s="222">
        <v>0.46777251184834123</v>
      </c>
      <c r="D485" s="130">
        <v>0.53222748815165877</v>
      </c>
      <c r="E485" s="223">
        <v>1</v>
      </c>
      <c r="F485" s="222">
        <v>0.43158464034613303</v>
      </c>
      <c r="G485" s="130">
        <v>0.56841535965386691</v>
      </c>
      <c r="H485" s="223">
        <v>1</v>
      </c>
      <c r="I485" s="222"/>
      <c r="J485" s="130"/>
      <c r="K485" s="223"/>
      <c r="L485" s="222"/>
      <c r="M485" s="130"/>
      <c r="N485" s="223"/>
      <c r="O485" s="222">
        <v>0.47952961672473865</v>
      </c>
      <c r="P485" s="130">
        <v>0.52047038327526129</v>
      </c>
      <c r="Q485" s="223">
        <v>1</v>
      </c>
      <c r="R485" s="222"/>
      <c r="S485" s="130"/>
      <c r="T485" s="223"/>
      <c r="U485" s="222">
        <v>1</v>
      </c>
      <c r="V485" s="223">
        <v>1</v>
      </c>
      <c r="W485" s="222" t="e">
        <v>#DIV/0!</v>
      </c>
      <c r="X485" s="130" t="e">
        <v>#DIV/0!</v>
      </c>
      <c r="Y485" s="223" t="e">
        <v>#DIV/0!</v>
      </c>
    </row>
    <row r="486" spans="2:25" s="4" customFormat="1" ht="15" hidden="1" customHeight="1" outlineLevel="1" x14ac:dyDescent="0.25">
      <c r="B486" s="52" t="s">
        <v>89</v>
      </c>
      <c r="C486" s="222">
        <v>0.51854519265394305</v>
      </c>
      <c r="D486" s="130">
        <v>0.48145480734605689</v>
      </c>
      <c r="E486" s="223">
        <v>1</v>
      </c>
      <c r="F486" s="222">
        <v>0.49746560463432293</v>
      </c>
      <c r="G486" s="130">
        <v>0.50253439536567701</v>
      </c>
      <c r="H486" s="223">
        <v>1</v>
      </c>
      <c r="I486" s="222"/>
      <c r="J486" s="130"/>
      <c r="K486" s="223"/>
      <c r="L486" s="222"/>
      <c r="M486" s="130"/>
      <c r="N486" s="223"/>
      <c r="O486" s="222">
        <v>0.51453378633446578</v>
      </c>
      <c r="P486" s="130">
        <v>0.48546621366553416</v>
      </c>
      <c r="Q486" s="223">
        <v>1</v>
      </c>
      <c r="R486" s="222"/>
      <c r="S486" s="130"/>
      <c r="T486" s="223"/>
      <c r="U486" s="222">
        <v>1</v>
      </c>
      <c r="V486" s="223">
        <v>1</v>
      </c>
      <c r="W486" s="222" t="e">
        <v>#DIV/0!</v>
      </c>
      <c r="X486" s="130" t="e">
        <v>#DIV/0!</v>
      </c>
      <c r="Y486" s="223" t="e">
        <v>#DIV/0!</v>
      </c>
    </row>
    <row r="487" spans="2:25" s="4" customFormat="1" ht="15.75" collapsed="1" x14ac:dyDescent="0.25">
      <c r="B487" s="64">
        <v>1982</v>
      </c>
      <c r="C487" s="224">
        <v>0.48940304852128497</v>
      </c>
      <c r="D487" s="87">
        <v>0.51059695147871498</v>
      </c>
      <c r="E487" s="225">
        <v>1</v>
      </c>
      <c r="F487" s="224">
        <v>0.35382371327359868</v>
      </c>
      <c r="G487" s="87">
        <v>0.64617628672640137</v>
      </c>
      <c r="H487" s="225">
        <v>1</v>
      </c>
      <c r="I487" s="224"/>
      <c r="J487" s="87"/>
      <c r="K487" s="225"/>
      <c r="L487" s="224"/>
      <c r="M487" s="87"/>
      <c r="N487" s="225"/>
      <c r="O487" s="224">
        <v>0.56975146031382429</v>
      </c>
      <c r="P487" s="87">
        <v>0.43024853968617571</v>
      </c>
      <c r="Q487" s="225">
        <v>1</v>
      </c>
      <c r="R487" s="224"/>
      <c r="S487" s="87"/>
      <c r="T487" s="225"/>
      <c r="U487" s="224">
        <v>1</v>
      </c>
      <c r="V487" s="225">
        <v>1</v>
      </c>
      <c r="W487" s="224">
        <v>1</v>
      </c>
      <c r="X487" s="87">
        <v>0</v>
      </c>
      <c r="Y487" s="225">
        <v>1</v>
      </c>
    </row>
    <row r="488" spans="2:25" s="4" customFormat="1" ht="15" hidden="1" customHeight="1" outlineLevel="1" x14ac:dyDescent="0.25">
      <c r="B488" s="52" t="s">
        <v>78</v>
      </c>
      <c r="C488" s="222">
        <v>0.49334853667806916</v>
      </c>
      <c r="D488" s="130">
        <v>0.50665146332193078</v>
      </c>
      <c r="E488" s="223">
        <v>1</v>
      </c>
      <c r="F488" s="222">
        <v>0.21824423737126042</v>
      </c>
      <c r="G488" s="130">
        <v>0.78175576262873958</v>
      </c>
      <c r="H488" s="223">
        <v>1</v>
      </c>
      <c r="I488" s="222"/>
      <c r="J488" s="130"/>
      <c r="K488" s="223"/>
      <c r="L488" s="222"/>
      <c r="M488" s="130"/>
      <c r="N488" s="223"/>
      <c r="O488" s="222">
        <v>0.64290473017988004</v>
      </c>
      <c r="P488" s="130">
        <v>0.35709526982011991</v>
      </c>
      <c r="Q488" s="223">
        <v>1</v>
      </c>
      <c r="R488" s="222"/>
      <c r="S488" s="130"/>
      <c r="T488" s="223"/>
      <c r="U488" s="222">
        <v>1</v>
      </c>
      <c r="V488" s="223">
        <v>1</v>
      </c>
      <c r="W488" s="222" t="e">
        <v>#DIV/0!</v>
      </c>
      <c r="X488" s="130" t="e">
        <v>#DIV/0!</v>
      </c>
      <c r="Y488" s="223" t="e">
        <v>#DIV/0!</v>
      </c>
    </row>
    <row r="489" spans="2:25" s="4" customFormat="1" ht="15" hidden="1" customHeight="1" outlineLevel="1" x14ac:dyDescent="0.25">
      <c r="B489" s="52" t="s">
        <v>79</v>
      </c>
      <c r="C489" s="222">
        <v>0.44844720496894408</v>
      </c>
      <c r="D489" s="130">
        <v>0.55155279503105592</v>
      </c>
      <c r="E489" s="223">
        <v>1</v>
      </c>
      <c r="F489" s="222">
        <v>0.2341317365269461</v>
      </c>
      <c r="G489" s="130">
        <v>0.76586826347305392</v>
      </c>
      <c r="H489" s="223">
        <v>1</v>
      </c>
      <c r="I489" s="222"/>
      <c r="J489" s="130"/>
      <c r="K489" s="223"/>
      <c r="L489" s="222"/>
      <c r="M489" s="130"/>
      <c r="N489" s="223"/>
      <c r="O489" s="222">
        <v>0.59544282029234741</v>
      </c>
      <c r="P489" s="130">
        <v>0.40455717970765265</v>
      </c>
      <c r="Q489" s="223">
        <v>1</v>
      </c>
      <c r="R489" s="222"/>
      <c r="S489" s="130"/>
      <c r="T489" s="223"/>
      <c r="U489" s="222">
        <v>1</v>
      </c>
      <c r="V489" s="223">
        <v>1</v>
      </c>
      <c r="W489" s="222" t="e">
        <v>#DIV/0!</v>
      </c>
      <c r="X489" s="130" t="e">
        <v>#DIV/0!</v>
      </c>
      <c r="Y489" s="223" t="e">
        <v>#DIV/0!</v>
      </c>
    </row>
    <row r="490" spans="2:25" s="4" customFormat="1" ht="15" hidden="1" customHeight="1" outlineLevel="1" x14ac:dyDescent="0.25">
      <c r="B490" s="52" t="s">
        <v>80</v>
      </c>
      <c r="C490" s="222">
        <v>0.44838323353293413</v>
      </c>
      <c r="D490" s="130">
        <v>0.55161676646706592</v>
      </c>
      <c r="E490" s="223">
        <v>1</v>
      </c>
      <c r="F490" s="222">
        <v>0.22675464907018597</v>
      </c>
      <c r="G490" s="130">
        <v>0.77324535092981406</v>
      </c>
      <c r="H490" s="223">
        <v>1</v>
      </c>
      <c r="I490" s="222"/>
      <c r="J490" s="130"/>
      <c r="K490" s="223"/>
      <c r="L490" s="222"/>
      <c r="M490" s="130"/>
      <c r="N490" s="223"/>
      <c r="O490" s="222">
        <v>0.59178743961352653</v>
      </c>
      <c r="P490" s="130">
        <v>0.40821256038647341</v>
      </c>
      <c r="Q490" s="223">
        <v>1</v>
      </c>
      <c r="R490" s="222"/>
      <c r="S490" s="130"/>
      <c r="T490" s="223"/>
      <c r="U490" s="222">
        <v>1</v>
      </c>
      <c r="V490" s="223">
        <v>1</v>
      </c>
      <c r="W490" s="222" t="e">
        <v>#DIV/0!</v>
      </c>
      <c r="X490" s="130" t="e">
        <v>#DIV/0!</v>
      </c>
      <c r="Y490" s="223" t="e">
        <v>#DIV/0!</v>
      </c>
    </row>
    <row r="491" spans="2:25" s="4" customFormat="1" ht="15" hidden="1" customHeight="1" outlineLevel="1" x14ac:dyDescent="0.25">
      <c r="B491" s="52" t="s">
        <v>81</v>
      </c>
      <c r="C491" s="222">
        <v>0.38901908269166385</v>
      </c>
      <c r="D491" s="130">
        <v>0.61098091730833615</v>
      </c>
      <c r="E491" s="223">
        <v>1</v>
      </c>
      <c r="F491" s="222">
        <v>0.29226361031518627</v>
      </c>
      <c r="G491" s="130">
        <v>0.70773638968481378</v>
      </c>
      <c r="H491" s="223">
        <v>1</v>
      </c>
      <c r="I491" s="222"/>
      <c r="J491" s="130"/>
      <c r="K491" s="223"/>
      <c r="L491" s="222"/>
      <c r="M491" s="130"/>
      <c r="N491" s="223"/>
      <c r="O491" s="222">
        <v>0.4665391969407266</v>
      </c>
      <c r="P491" s="130">
        <v>0.53346080305927346</v>
      </c>
      <c r="Q491" s="223">
        <v>1</v>
      </c>
      <c r="R491" s="222"/>
      <c r="S491" s="130"/>
      <c r="T491" s="223"/>
      <c r="U491" s="222">
        <v>1</v>
      </c>
      <c r="V491" s="223">
        <v>1</v>
      </c>
      <c r="W491" s="222" t="e">
        <v>#DIV/0!</v>
      </c>
      <c r="X491" s="130" t="e">
        <v>#DIV/0!</v>
      </c>
      <c r="Y491" s="223" t="e">
        <v>#DIV/0!</v>
      </c>
    </row>
    <row r="492" spans="2:25" s="4" customFormat="1" ht="15" hidden="1" customHeight="1" outlineLevel="1" x14ac:dyDescent="0.25">
      <c r="B492" s="52" t="s">
        <v>82</v>
      </c>
      <c r="C492" s="222">
        <v>0.55737704918032782</v>
      </c>
      <c r="D492" s="130">
        <v>0.44262295081967212</v>
      </c>
      <c r="E492" s="223">
        <v>1</v>
      </c>
      <c r="F492" s="222">
        <v>0.2857142857142857</v>
      </c>
      <c r="G492" s="130">
        <v>0.7142857142857143</v>
      </c>
      <c r="H492" s="223">
        <v>1</v>
      </c>
      <c r="I492" s="222"/>
      <c r="J492" s="130"/>
      <c r="K492" s="223"/>
      <c r="L492" s="222"/>
      <c r="M492" s="130"/>
      <c r="N492" s="223"/>
      <c r="O492" s="222">
        <v>0.69565217391304346</v>
      </c>
      <c r="P492" s="130">
        <v>0.30434782608695654</v>
      </c>
      <c r="Q492" s="223">
        <v>1</v>
      </c>
      <c r="R492" s="222"/>
      <c r="S492" s="130"/>
      <c r="T492" s="223"/>
      <c r="U492" s="222">
        <v>1</v>
      </c>
      <c r="V492" s="223">
        <v>1</v>
      </c>
      <c r="W492" s="222" t="e">
        <v>#DIV/0!</v>
      </c>
      <c r="X492" s="130" t="e">
        <v>#DIV/0!</v>
      </c>
      <c r="Y492" s="223" t="e">
        <v>#DIV/0!</v>
      </c>
    </row>
    <row r="493" spans="2:25" s="4" customFormat="1" ht="15" hidden="1" customHeight="1" outlineLevel="1" x14ac:dyDescent="0.25">
      <c r="B493" s="52" t="s">
        <v>83</v>
      </c>
      <c r="C493" s="222">
        <v>0.94871794871794868</v>
      </c>
      <c r="D493" s="130">
        <v>5.128205128205128E-2</v>
      </c>
      <c r="E493" s="223">
        <v>1</v>
      </c>
      <c r="F493" s="222">
        <v>0.90909090909090906</v>
      </c>
      <c r="G493" s="130">
        <v>9.0909090909090912E-2</v>
      </c>
      <c r="H493" s="223">
        <v>1</v>
      </c>
      <c r="I493" s="222"/>
      <c r="J493" s="130"/>
      <c r="K493" s="223"/>
      <c r="L493" s="222"/>
      <c r="M493" s="130"/>
      <c r="N493" s="223"/>
      <c r="O493" s="222">
        <v>1</v>
      </c>
      <c r="P493" s="130">
        <v>0</v>
      </c>
      <c r="Q493" s="223">
        <v>1</v>
      </c>
      <c r="R493" s="222"/>
      <c r="S493" s="130"/>
      <c r="T493" s="223"/>
      <c r="U493" s="222">
        <v>1</v>
      </c>
      <c r="V493" s="223">
        <v>1</v>
      </c>
      <c r="W493" s="222" t="e">
        <v>#DIV/0!</v>
      </c>
      <c r="X493" s="130" t="e">
        <v>#DIV/0!</v>
      </c>
      <c r="Y493" s="223" t="e">
        <v>#DIV/0!</v>
      </c>
    </row>
    <row r="494" spans="2:25" s="4" customFormat="1" ht="15" hidden="1" customHeight="1" outlineLevel="1" x14ac:dyDescent="0.25">
      <c r="B494" s="52" t="s">
        <v>84</v>
      </c>
      <c r="C494" s="222">
        <v>0.95238095238095233</v>
      </c>
      <c r="D494" s="130">
        <v>4.7619047619047616E-2</v>
      </c>
      <c r="E494" s="223">
        <v>1</v>
      </c>
      <c r="F494" s="222">
        <v>1</v>
      </c>
      <c r="G494" s="130">
        <v>0</v>
      </c>
      <c r="H494" s="223">
        <v>1</v>
      </c>
      <c r="I494" s="222"/>
      <c r="J494" s="130"/>
      <c r="K494" s="223"/>
      <c r="L494" s="222"/>
      <c r="M494" s="130"/>
      <c r="N494" s="223"/>
      <c r="O494" s="222">
        <v>0.81818181818181823</v>
      </c>
      <c r="P494" s="130">
        <v>0.18181818181818182</v>
      </c>
      <c r="Q494" s="223">
        <v>1</v>
      </c>
      <c r="R494" s="222"/>
      <c r="S494" s="130"/>
      <c r="T494" s="223"/>
      <c r="U494" s="222">
        <v>1</v>
      </c>
      <c r="V494" s="223">
        <v>1</v>
      </c>
      <c r="W494" s="222" t="e">
        <v>#DIV/0!</v>
      </c>
      <c r="X494" s="130" t="e">
        <v>#DIV/0!</v>
      </c>
      <c r="Y494" s="223" t="e">
        <v>#DIV/0!</v>
      </c>
    </row>
    <row r="495" spans="2:25" s="4" customFormat="1" ht="15" hidden="1" customHeight="1" outlineLevel="1" x14ac:dyDescent="0.25">
      <c r="B495" s="52" t="s">
        <v>85</v>
      </c>
      <c r="C495" s="222">
        <v>0.7142857142857143</v>
      </c>
      <c r="D495" s="130">
        <v>0.2857142857142857</v>
      </c>
      <c r="E495" s="223">
        <v>1</v>
      </c>
      <c r="F495" s="222">
        <v>0.44444444444444442</v>
      </c>
      <c r="G495" s="130">
        <v>0.55555555555555558</v>
      </c>
      <c r="H495" s="223">
        <v>1</v>
      </c>
      <c r="I495" s="222"/>
      <c r="J495" s="130"/>
      <c r="K495" s="223"/>
      <c r="L495" s="222"/>
      <c r="M495" s="130"/>
      <c r="N495" s="223"/>
      <c r="O495" s="222">
        <v>1</v>
      </c>
      <c r="P495" s="130">
        <v>0</v>
      </c>
      <c r="Q495" s="223">
        <v>1</v>
      </c>
      <c r="R495" s="222"/>
      <c r="S495" s="130"/>
      <c r="T495" s="223"/>
      <c r="U495" s="222">
        <v>1</v>
      </c>
      <c r="V495" s="223">
        <v>1</v>
      </c>
      <c r="W495" s="222" t="e">
        <v>#DIV/0!</v>
      </c>
      <c r="X495" s="130" t="e">
        <v>#DIV/0!</v>
      </c>
      <c r="Y495" s="223" t="e">
        <v>#DIV/0!</v>
      </c>
    </row>
    <row r="496" spans="2:25" s="4" customFormat="1" ht="15" hidden="1" customHeight="1" outlineLevel="1" x14ac:dyDescent="0.25">
      <c r="B496" s="52" t="s">
        <v>86</v>
      </c>
      <c r="C496" s="222">
        <v>0.76315789473684215</v>
      </c>
      <c r="D496" s="130">
        <v>0.23684210526315788</v>
      </c>
      <c r="E496" s="223">
        <v>1</v>
      </c>
      <c r="F496" s="222">
        <v>0.5357142857142857</v>
      </c>
      <c r="G496" s="130">
        <v>0.4642857142857143</v>
      </c>
      <c r="H496" s="223">
        <v>1</v>
      </c>
      <c r="I496" s="222"/>
      <c r="J496" s="130"/>
      <c r="K496" s="223"/>
      <c r="L496" s="222"/>
      <c r="M496" s="130"/>
      <c r="N496" s="223"/>
      <c r="O496" s="222">
        <v>0.87804878048780488</v>
      </c>
      <c r="P496" s="130">
        <v>0.12195121951219512</v>
      </c>
      <c r="Q496" s="223">
        <v>1</v>
      </c>
      <c r="R496" s="222"/>
      <c r="S496" s="130"/>
      <c r="T496" s="223"/>
      <c r="U496" s="222">
        <v>1</v>
      </c>
      <c r="V496" s="223">
        <v>1</v>
      </c>
      <c r="W496" s="222" t="e">
        <v>#DIV/0!</v>
      </c>
      <c r="X496" s="130" t="e">
        <v>#DIV/0!</v>
      </c>
      <c r="Y496" s="223" t="e">
        <v>#DIV/0!</v>
      </c>
    </row>
    <row r="497" spans="2:25" s="4" customFormat="1" ht="15" hidden="1" customHeight="1" outlineLevel="1" x14ac:dyDescent="0.25">
      <c r="B497" s="52" t="s">
        <v>87</v>
      </c>
      <c r="C497" s="222">
        <v>0.35119047619047616</v>
      </c>
      <c r="D497" s="130">
        <v>0.64880952380952384</v>
      </c>
      <c r="E497" s="223">
        <v>1</v>
      </c>
      <c r="F497" s="222">
        <v>0.20399999999999999</v>
      </c>
      <c r="G497" s="130">
        <v>0.79600000000000004</v>
      </c>
      <c r="H497" s="223">
        <v>1</v>
      </c>
      <c r="I497" s="222"/>
      <c r="J497" s="130"/>
      <c r="K497" s="223"/>
      <c r="L497" s="222"/>
      <c r="M497" s="130"/>
      <c r="N497" s="223"/>
      <c r="O497" s="222">
        <v>0.37713534822601841</v>
      </c>
      <c r="P497" s="130">
        <v>0.62286465177398165</v>
      </c>
      <c r="Q497" s="223">
        <v>1</v>
      </c>
      <c r="R497" s="222"/>
      <c r="S497" s="130"/>
      <c r="T497" s="223"/>
      <c r="U497" s="222">
        <v>1</v>
      </c>
      <c r="V497" s="223">
        <v>1</v>
      </c>
      <c r="W497" s="222" t="e">
        <v>#DIV/0!</v>
      </c>
      <c r="X497" s="130" t="e">
        <v>#DIV/0!</v>
      </c>
      <c r="Y497" s="223" t="e">
        <v>#DIV/0!</v>
      </c>
    </row>
    <row r="498" spans="2:25" s="4" customFormat="1" ht="15" hidden="1" customHeight="1" outlineLevel="1" x14ac:dyDescent="0.25">
      <c r="B498" s="52" t="s">
        <v>88</v>
      </c>
      <c r="C498" s="222">
        <v>0.43824623213936192</v>
      </c>
      <c r="D498" s="130">
        <v>0.56175376786063813</v>
      </c>
      <c r="E498" s="223">
        <v>1</v>
      </c>
      <c r="F498" s="222">
        <v>0.32689556509299</v>
      </c>
      <c r="G498" s="130">
        <v>0.67310443490701</v>
      </c>
      <c r="H498" s="223">
        <v>1</v>
      </c>
      <c r="I498" s="222"/>
      <c r="J498" s="130"/>
      <c r="K498" s="223"/>
      <c r="L498" s="222"/>
      <c r="M498" s="130"/>
      <c r="N498" s="223"/>
      <c r="O498" s="222">
        <v>0.52974773917182294</v>
      </c>
      <c r="P498" s="130">
        <v>0.47025226082817706</v>
      </c>
      <c r="Q498" s="223">
        <v>1</v>
      </c>
      <c r="R498" s="222"/>
      <c r="S498" s="130"/>
      <c r="T498" s="223"/>
      <c r="U498" s="222">
        <v>1</v>
      </c>
      <c r="V498" s="223">
        <v>1</v>
      </c>
      <c r="W498" s="222" t="e">
        <v>#DIV/0!</v>
      </c>
      <c r="X498" s="130" t="e">
        <v>#DIV/0!</v>
      </c>
      <c r="Y498" s="223" t="e">
        <v>#DIV/0!</v>
      </c>
    </row>
    <row r="499" spans="2:25" s="4" customFormat="1" ht="15" hidden="1" customHeight="1" outlineLevel="1" x14ac:dyDescent="0.25">
      <c r="B499" s="52" t="s">
        <v>89</v>
      </c>
      <c r="C499" s="222">
        <v>0.39338910426443585</v>
      </c>
      <c r="D499" s="130">
        <v>0.60661089573556415</v>
      </c>
      <c r="E499" s="223">
        <v>1</v>
      </c>
      <c r="F499" s="222">
        <v>0.38939321548017203</v>
      </c>
      <c r="G499" s="130">
        <v>0.61060678451982797</v>
      </c>
      <c r="H499" s="223">
        <v>1</v>
      </c>
      <c r="I499" s="222"/>
      <c r="J499" s="130"/>
      <c r="K499" s="223"/>
      <c r="L499" s="222"/>
      <c r="M499" s="130"/>
      <c r="N499" s="223"/>
      <c r="O499" s="222">
        <v>0.36941964285714285</v>
      </c>
      <c r="P499" s="130">
        <v>0.6305803571428571</v>
      </c>
      <c r="Q499" s="223">
        <v>1</v>
      </c>
      <c r="R499" s="222"/>
      <c r="S499" s="130"/>
      <c r="T499" s="223"/>
      <c r="U499" s="222">
        <v>1</v>
      </c>
      <c r="V499" s="223">
        <v>1</v>
      </c>
      <c r="W499" s="222" t="e">
        <v>#DIV/0!</v>
      </c>
      <c r="X499" s="130" t="e">
        <v>#DIV/0!</v>
      </c>
      <c r="Y499" s="223" t="e">
        <v>#DIV/0!</v>
      </c>
    </row>
    <row r="500" spans="2:25" s="4" customFormat="1" ht="15.75" collapsed="1" x14ac:dyDescent="0.25">
      <c r="B500" s="64">
        <v>1981</v>
      </c>
      <c r="C500" s="224">
        <v>0.43726832050185344</v>
      </c>
      <c r="D500" s="87">
        <v>0.56273167949814651</v>
      </c>
      <c r="E500" s="225">
        <v>1</v>
      </c>
      <c r="F500" s="224">
        <v>0.28704080801498738</v>
      </c>
      <c r="G500" s="87">
        <v>0.71295919198501267</v>
      </c>
      <c r="H500" s="225">
        <v>1</v>
      </c>
      <c r="I500" s="224"/>
      <c r="J500" s="87"/>
      <c r="K500" s="225"/>
      <c r="L500" s="224"/>
      <c r="M500" s="87"/>
      <c r="N500" s="225"/>
      <c r="O500" s="224">
        <v>0.53159331513416341</v>
      </c>
      <c r="P500" s="87">
        <v>0.46840668486583659</v>
      </c>
      <c r="Q500" s="225">
        <v>1</v>
      </c>
      <c r="R500" s="224"/>
      <c r="S500" s="87"/>
      <c r="T500" s="225"/>
      <c r="U500" s="224">
        <v>1</v>
      </c>
      <c r="V500" s="225">
        <v>1</v>
      </c>
      <c r="W500" s="224" t="e">
        <v>#DIV/0!</v>
      </c>
      <c r="X500" s="87" t="e">
        <v>#DIV/0!</v>
      </c>
      <c r="Y500" s="225" t="e">
        <v>#DIV/0!</v>
      </c>
    </row>
    <row r="501" spans="2:25" s="4" customFormat="1" ht="15" hidden="1" customHeight="1" outlineLevel="1" x14ac:dyDescent="0.25">
      <c r="B501" s="52" t="s">
        <v>78</v>
      </c>
      <c r="C501" s="222">
        <v>0.54935213414634143</v>
      </c>
      <c r="D501" s="130">
        <v>0.45064786585365851</v>
      </c>
      <c r="E501" s="223">
        <v>1</v>
      </c>
      <c r="F501" s="222">
        <v>0.33310201249132548</v>
      </c>
      <c r="G501" s="130">
        <v>0.66689798750867457</v>
      </c>
      <c r="H501" s="223">
        <v>1</v>
      </c>
      <c r="I501" s="222"/>
      <c r="J501" s="130"/>
      <c r="K501" s="223"/>
      <c r="L501" s="222"/>
      <c r="M501" s="130"/>
      <c r="N501" s="223"/>
      <c r="O501" s="222">
        <v>0.78660886319845857</v>
      </c>
      <c r="P501" s="130">
        <v>0.21339113680154143</v>
      </c>
      <c r="Q501" s="223">
        <v>1</v>
      </c>
      <c r="R501" s="222"/>
      <c r="S501" s="130"/>
      <c r="T501" s="223"/>
      <c r="U501" s="222">
        <v>1</v>
      </c>
      <c r="V501" s="223">
        <v>1</v>
      </c>
      <c r="W501" s="222">
        <v>1</v>
      </c>
      <c r="X501" s="130">
        <v>0</v>
      </c>
      <c r="Y501" s="223">
        <v>1</v>
      </c>
    </row>
    <row r="502" spans="2:25" s="4" customFormat="1" ht="15" hidden="1" customHeight="1" outlineLevel="1" x14ac:dyDescent="0.25">
      <c r="B502" s="52" t="s">
        <v>79</v>
      </c>
      <c r="C502" s="222">
        <v>0.54093799682034971</v>
      </c>
      <c r="D502" s="130">
        <v>0.45906200317965024</v>
      </c>
      <c r="E502" s="223">
        <v>1</v>
      </c>
      <c r="F502" s="222">
        <v>0.30102234002271866</v>
      </c>
      <c r="G502" s="130">
        <v>0.69897765997728134</v>
      </c>
      <c r="H502" s="223">
        <v>1</v>
      </c>
      <c r="I502" s="222"/>
      <c r="J502" s="130"/>
      <c r="K502" s="223"/>
      <c r="L502" s="222"/>
      <c r="M502" s="130"/>
      <c r="N502" s="223"/>
      <c r="O502" s="222">
        <v>0.79032986895616808</v>
      </c>
      <c r="P502" s="130">
        <v>0.20967013104383189</v>
      </c>
      <c r="Q502" s="223">
        <v>1</v>
      </c>
      <c r="R502" s="222"/>
      <c r="S502" s="130"/>
      <c r="T502" s="223"/>
      <c r="U502" s="222">
        <v>1</v>
      </c>
      <c r="V502" s="223">
        <v>1</v>
      </c>
      <c r="W502" s="222" t="e">
        <v>#DIV/0!</v>
      </c>
      <c r="X502" s="130" t="e">
        <v>#DIV/0!</v>
      </c>
      <c r="Y502" s="223" t="e">
        <v>#DIV/0!</v>
      </c>
    </row>
    <row r="503" spans="2:25" s="4" customFormat="1" ht="15" hidden="1" customHeight="1" outlineLevel="1" x14ac:dyDescent="0.25">
      <c r="B503" s="52" t="s">
        <v>80</v>
      </c>
      <c r="C503" s="222">
        <v>0.579631425800194</v>
      </c>
      <c r="D503" s="130">
        <v>0.420368574199806</v>
      </c>
      <c r="E503" s="223">
        <v>1</v>
      </c>
      <c r="F503" s="222">
        <v>0.37991104521868052</v>
      </c>
      <c r="G503" s="130">
        <v>0.62008895478131953</v>
      </c>
      <c r="H503" s="223">
        <v>1</v>
      </c>
      <c r="I503" s="222"/>
      <c r="J503" s="130"/>
      <c r="K503" s="223"/>
      <c r="L503" s="222"/>
      <c r="M503" s="130"/>
      <c r="N503" s="223"/>
      <c r="O503" s="222">
        <v>0.77787769784172667</v>
      </c>
      <c r="P503" s="130">
        <v>0.22212230215827339</v>
      </c>
      <c r="Q503" s="223">
        <v>1</v>
      </c>
      <c r="R503" s="222"/>
      <c r="S503" s="130"/>
      <c r="T503" s="223"/>
      <c r="U503" s="222">
        <v>1</v>
      </c>
      <c r="V503" s="223">
        <v>1</v>
      </c>
      <c r="W503" s="222" t="e">
        <v>#DIV/0!</v>
      </c>
      <c r="X503" s="130" t="e">
        <v>#DIV/0!</v>
      </c>
      <c r="Y503" s="223" t="e">
        <v>#DIV/0!</v>
      </c>
    </row>
    <row r="504" spans="2:25" s="4" customFormat="1" ht="15" hidden="1" customHeight="1" outlineLevel="1" x14ac:dyDescent="0.25">
      <c r="B504" s="52" t="s">
        <v>81</v>
      </c>
      <c r="C504" s="222">
        <v>0.38320423970648188</v>
      </c>
      <c r="D504" s="130">
        <v>0.61679576029351812</v>
      </c>
      <c r="E504" s="223">
        <v>1</v>
      </c>
      <c r="F504" s="222">
        <v>0.23001158748551565</v>
      </c>
      <c r="G504" s="130">
        <v>0.76998841251448435</v>
      </c>
      <c r="H504" s="223">
        <v>1</v>
      </c>
      <c r="I504" s="222"/>
      <c r="J504" s="130"/>
      <c r="K504" s="223"/>
      <c r="L504" s="222"/>
      <c r="M504" s="130"/>
      <c r="N504" s="223"/>
      <c r="O504" s="222">
        <v>0.69282136894824708</v>
      </c>
      <c r="P504" s="130">
        <v>0.30717863105175292</v>
      </c>
      <c r="Q504" s="223">
        <v>1</v>
      </c>
      <c r="R504" s="222"/>
      <c r="S504" s="130"/>
      <c r="T504" s="223"/>
      <c r="U504" s="222">
        <v>1</v>
      </c>
      <c r="V504" s="223">
        <v>1</v>
      </c>
      <c r="W504" s="222" t="e">
        <v>#DIV/0!</v>
      </c>
      <c r="X504" s="130" t="e">
        <v>#DIV/0!</v>
      </c>
      <c r="Y504" s="223" t="e">
        <v>#DIV/0!</v>
      </c>
    </row>
    <row r="505" spans="2:25" s="4" customFormat="1" ht="15" hidden="1" customHeight="1" outlineLevel="1" x14ac:dyDescent="0.25">
      <c r="B505" s="52" t="s">
        <v>82</v>
      </c>
      <c r="C505" s="222">
        <v>0.43188854489164086</v>
      </c>
      <c r="D505" s="130">
        <v>0.56811145510835914</v>
      </c>
      <c r="E505" s="223">
        <v>1</v>
      </c>
      <c r="F505" s="222">
        <v>0.41185897435897434</v>
      </c>
      <c r="G505" s="130">
        <v>0.58814102564102566</v>
      </c>
      <c r="H505" s="223">
        <v>1</v>
      </c>
      <c r="I505" s="222"/>
      <c r="J505" s="130"/>
      <c r="K505" s="223"/>
      <c r="L505" s="222"/>
      <c r="M505" s="130"/>
      <c r="N505" s="223"/>
      <c r="O505" s="222">
        <v>1</v>
      </c>
      <c r="P505" s="130">
        <v>0</v>
      </c>
      <c r="Q505" s="223">
        <v>1</v>
      </c>
      <c r="R505" s="222"/>
      <c r="S505" s="130"/>
      <c r="T505" s="223"/>
      <c r="U505" s="222">
        <v>1</v>
      </c>
      <c r="V505" s="223">
        <v>1</v>
      </c>
      <c r="W505" s="222" t="e">
        <v>#DIV/0!</v>
      </c>
      <c r="X505" s="130" t="e">
        <v>#DIV/0!</v>
      </c>
      <c r="Y505" s="223" t="e">
        <v>#DIV/0!</v>
      </c>
    </row>
    <row r="506" spans="2:25" s="4" customFormat="1" ht="15" hidden="1" customHeight="1" outlineLevel="1" x14ac:dyDescent="0.25">
      <c r="B506" s="52" t="s">
        <v>83</v>
      </c>
      <c r="C506" s="222">
        <v>0.29898989898989897</v>
      </c>
      <c r="D506" s="130">
        <v>0.70101010101010097</v>
      </c>
      <c r="E506" s="223">
        <v>1</v>
      </c>
      <c r="F506" s="222">
        <v>0.29183673469387755</v>
      </c>
      <c r="G506" s="130">
        <v>0.7081632653061225</v>
      </c>
      <c r="H506" s="223">
        <v>1</v>
      </c>
      <c r="I506" s="222"/>
      <c r="J506" s="130"/>
      <c r="K506" s="223"/>
      <c r="L506" s="222"/>
      <c r="M506" s="130"/>
      <c r="N506" s="223"/>
      <c r="O506" s="222">
        <v>1</v>
      </c>
      <c r="P506" s="130">
        <v>0</v>
      </c>
      <c r="Q506" s="223">
        <v>1</v>
      </c>
      <c r="R506" s="222"/>
      <c r="S506" s="130"/>
      <c r="T506" s="223"/>
      <c r="U506" s="222">
        <v>1</v>
      </c>
      <c r="V506" s="223">
        <v>1</v>
      </c>
      <c r="W506" s="222" t="e">
        <v>#DIV/0!</v>
      </c>
      <c r="X506" s="130" t="e">
        <v>#DIV/0!</v>
      </c>
      <c r="Y506" s="223" t="e">
        <v>#DIV/0!</v>
      </c>
    </row>
    <row r="507" spans="2:25" s="4" customFormat="1" ht="15" hidden="1" customHeight="1" outlineLevel="1" x14ac:dyDescent="0.25">
      <c r="B507" s="52" t="s">
        <v>84</v>
      </c>
      <c r="C507" s="222">
        <v>0.44831460674157303</v>
      </c>
      <c r="D507" s="130">
        <v>0.55168539325842691</v>
      </c>
      <c r="E507" s="223">
        <v>1</v>
      </c>
      <c r="F507" s="222">
        <v>0.44292237442922372</v>
      </c>
      <c r="G507" s="130">
        <v>0.55707762557077622</v>
      </c>
      <c r="H507" s="223">
        <v>1</v>
      </c>
      <c r="I507" s="222"/>
      <c r="J507" s="130"/>
      <c r="K507" s="223"/>
      <c r="L507" s="222"/>
      <c r="M507" s="130"/>
      <c r="N507" s="223"/>
      <c r="O507" s="222">
        <v>0.5714285714285714</v>
      </c>
      <c r="P507" s="130">
        <v>0.42857142857142855</v>
      </c>
      <c r="Q507" s="223">
        <v>1</v>
      </c>
      <c r="R507" s="222"/>
      <c r="S507" s="130"/>
      <c r="T507" s="223"/>
      <c r="U507" s="222">
        <v>1</v>
      </c>
      <c r="V507" s="223">
        <v>1</v>
      </c>
      <c r="W507" s="222" t="e">
        <v>#DIV/0!</v>
      </c>
      <c r="X507" s="130" t="e">
        <v>#DIV/0!</v>
      </c>
      <c r="Y507" s="223" t="e">
        <v>#DIV/0!</v>
      </c>
    </row>
    <row r="508" spans="2:25" s="4" customFormat="1" ht="15" hidden="1" customHeight="1" outlineLevel="1" x14ac:dyDescent="0.25">
      <c r="B508" s="52" t="s">
        <v>85</v>
      </c>
      <c r="C508" s="222">
        <v>0.47841726618705038</v>
      </c>
      <c r="D508" s="130">
        <v>0.52158273381294962</v>
      </c>
      <c r="E508" s="223">
        <v>1</v>
      </c>
      <c r="F508" s="222">
        <v>0.32558139534883723</v>
      </c>
      <c r="G508" s="130">
        <v>0.67441860465116277</v>
      </c>
      <c r="H508" s="223">
        <v>1</v>
      </c>
      <c r="I508" s="222"/>
      <c r="J508" s="130"/>
      <c r="K508" s="223"/>
      <c r="L508" s="222"/>
      <c r="M508" s="130"/>
      <c r="N508" s="223"/>
      <c r="O508" s="222">
        <v>1</v>
      </c>
      <c r="P508" s="130">
        <v>0</v>
      </c>
      <c r="Q508" s="223">
        <v>1</v>
      </c>
      <c r="R508" s="222"/>
      <c r="S508" s="130"/>
      <c r="T508" s="223"/>
      <c r="U508" s="222">
        <v>1</v>
      </c>
      <c r="V508" s="223">
        <v>1</v>
      </c>
      <c r="W508" s="222" t="e">
        <v>#DIV/0!</v>
      </c>
      <c r="X508" s="130" t="e">
        <v>#DIV/0!</v>
      </c>
      <c r="Y508" s="223" t="e">
        <v>#DIV/0!</v>
      </c>
    </row>
    <row r="509" spans="2:25" s="4" customFormat="1" ht="15" hidden="1" customHeight="1" outlineLevel="1" x14ac:dyDescent="0.25">
      <c r="B509" s="52" t="s">
        <v>86</v>
      </c>
      <c r="C509" s="222">
        <v>0.35213204951856947</v>
      </c>
      <c r="D509" s="130">
        <v>0.64786795048143053</v>
      </c>
      <c r="E509" s="223">
        <v>1</v>
      </c>
      <c r="F509" s="222">
        <v>0.33848314606741575</v>
      </c>
      <c r="G509" s="130">
        <v>0.6615168539325843</v>
      </c>
      <c r="H509" s="223">
        <v>1</v>
      </c>
      <c r="I509" s="222"/>
      <c r="J509" s="130"/>
      <c r="K509" s="223"/>
      <c r="L509" s="222"/>
      <c r="M509" s="130"/>
      <c r="N509" s="223"/>
      <c r="O509" s="222">
        <v>1</v>
      </c>
      <c r="P509" s="130">
        <v>0</v>
      </c>
      <c r="Q509" s="223">
        <v>1</v>
      </c>
      <c r="R509" s="222"/>
      <c r="S509" s="130"/>
      <c r="T509" s="223"/>
      <c r="U509" s="222">
        <v>1</v>
      </c>
      <c r="V509" s="223">
        <v>1</v>
      </c>
      <c r="W509" s="222" t="e">
        <v>#DIV/0!</v>
      </c>
      <c r="X509" s="130" t="e">
        <v>#DIV/0!</v>
      </c>
      <c r="Y509" s="223" t="e">
        <v>#DIV/0!</v>
      </c>
    </row>
    <row r="510" spans="2:25" s="4" customFormat="1" ht="15" hidden="1" customHeight="1" outlineLevel="1" x14ac:dyDescent="0.25">
      <c r="B510" s="52" t="s">
        <v>87</v>
      </c>
      <c r="C510" s="222">
        <v>0.3723849372384937</v>
      </c>
      <c r="D510" s="130">
        <v>0.62761506276150625</v>
      </c>
      <c r="E510" s="223">
        <v>1</v>
      </c>
      <c r="F510" s="222">
        <v>0.34232365145228216</v>
      </c>
      <c r="G510" s="130">
        <v>0.65767634854771784</v>
      </c>
      <c r="H510" s="223">
        <v>1</v>
      </c>
      <c r="I510" s="222"/>
      <c r="J510" s="130"/>
      <c r="K510" s="223"/>
      <c r="L510" s="222"/>
      <c r="M510" s="130"/>
      <c r="N510" s="223"/>
      <c r="O510" s="222">
        <v>0.43409090909090908</v>
      </c>
      <c r="P510" s="130">
        <v>0.56590909090909092</v>
      </c>
      <c r="Q510" s="223">
        <v>1</v>
      </c>
      <c r="R510" s="222"/>
      <c r="S510" s="130"/>
      <c r="T510" s="223"/>
      <c r="U510" s="222">
        <v>1</v>
      </c>
      <c r="V510" s="223">
        <v>1</v>
      </c>
      <c r="W510" s="222" t="e">
        <v>#DIV/0!</v>
      </c>
      <c r="X510" s="130" t="e">
        <v>#DIV/0!</v>
      </c>
      <c r="Y510" s="223" t="e">
        <v>#DIV/0!</v>
      </c>
    </row>
    <row r="511" spans="2:25" s="4" customFormat="1" ht="15" hidden="1" customHeight="1" outlineLevel="1" x14ac:dyDescent="0.25">
      <c r="B511" s="52" t="s">
        <v>88</v>
      </c>
      <c r="C511" s="222">
        <v>0.25419181757209924</v>
      </c>
      <c r="D511" s="130">
        <v>0.7458081824279007</v>
      </c>
      <c r="E511" s="223">
        <v>1</v>
      </c>
      <c r="F511" s="222">
        <v>0.23614958448753462</v>
      </c>
      <c r="G511" s="130">
        <v>0.76385041551246535</v>
      </c>
      <c r="H511" s="223">
        <v>1</v>
      </c>
      <c r="I511" s="222"/>
      <c r="J511" s="130"/>
      <c r="K511" s="223"/>
      <c r="L511" s="222"/>
      <c r="M511" s="130"/>
      <c r="N511" s="223"/>
      <c r="O511" s="222">
        <v>0.25316455696202533</v>
      </c>
      <c r="P511" s="130">
        <v>0.74683544303797467</v>
      </c>
      <c r="Q511" s="223">
        <v>1</v>
      </c>
      <c r="R511" s="222"/>
      <c r="S511" s="130"/>
      <c r="T511" s="223"/>
      <c r="U511" s="222">
        <v>1</v>
      </c>
      <c r="V511" s="223">
        <v>1</v>
      </c>
      <c r="W511" s="222" t="e">
        <v>#DIV/0!</v>
      </c>
      <c r="X511" s="130" t="e">
        <v>#DIV/0!</v>
      </c>
      <c r="Y511" s="223" t="e">
        <v>#DIV/0!</v>
      </c>
    </row>
    <row r="512" spans="2:25" s="4" customFormat="1" ht="15" hidden="1" customHeight="1" outlineLevel="1" x14ac:dyDescent="0.25">
      <c r="B512" s="52" t="s">
        <v>89</v>
      </c>
      <c r="C512" s="222">
        <v>0.50288148333750937</v>
      </c>
      <c r="D512" s="130">
        <v>0.49711851666249063</v>
      </c>
      <c r="E512" s="223">
        <v>1</v>
      </c>
      <c r="F512" s="222">
        <v>0.28866714183891662</v>
      </c>
      <c r="G512" s="130">
        <v>0.71133285816108338</v>
      </c>
      <c r="H512" s="223">
        <v>1</v>
      </c>
      <c r="I512" s="222"/>
      <c r="J512" s="130"/>
      <c r="K512" s="223"/>
      <c r="L512" s="222"/>
      <c r="M512" s="130"/>
      <c r="N512" s="223"/>
      <c r="O512" s="222">
        <v>0.61165813312327688</v>
      </c>
      <c r="P512" s="130">
        <v>0.38834186687672312</v>
      </c>
      <c r="Q512" s="223">
        <v>1</v>
      </c>
      <c r="R512" s="222"/>
      <c r="S512" s="130"/>
      <c r="T512" s="223"/>
      <c r="U512" s="222">
        <v>1</v>
      </c>
      <c r="V512" s="223">
        <v>1</v>
      </c>
      <c r="W512" s="222">
        <v>1</v>
      </c>
      <c r="X512" s="130">
        <v>0</v>
      </c>
      <c r="Y512" s="223">
        <v>1</v>
      </c>
    </row>
    <row r="513" spans="2:25" s="4" customFormat="1" ht="15.75" collapsed="1" x14ac:dyDescent="0.25">
      <c r="B513" s="64">
        <v>1980</v>
      </c>
      <c r="C513" s="224">
        <v>0.4772160733871772</v>
      </c>
      <c r="D513" s="87">
        <v>0.5227839266128228</v>
      </c>
      <c r="E513" s="225">
        <v>1</v>
      </c>
      <c r="F513" s="224">
        <v>0.32160948653004834</v>
      </c>
      <c r="G513" s="87">
        <v>0.67839051346995161</v>
      </c>
      <c r="H513" s="225">
        <v>1</v>
      </c>
      <c r="I513" s="224"/>
      <c r="J513" s="87"/>
      <c r="K513" s="225"/>
      <c r="L513" s="224"/>
      <c r="M513" s="87"/>
      <c r="N513" s="225"/>
      <c r="O513" s="224">
        <v>0.66431185632819811</v>
      </c>
      <c r="P513" s="87">
        <v>0.33568814367180183</v>
      </c>
      <c r="Q513" s="225">
        <v>1</v>
      </c>
      <c r="R513" s="224"/>
      <c r="S513" s="87"/>
      <c r="T513" s="225"/>
      <c r="U513" s="224">
        <v>1</v>
      </c>
      <c r="V513" s="225">
        <v>1</v>
      </c>
      <c r="W513" s="224">
        <v>1</v>
      </c>
      <c r="X513" s="87">
        <v>0</v>
      </c>
      <c r="Y513" s="225">
        <v>1</v>
      </c>
    </row>
    <row r="514" spans="2:25" s="4" customFormat="1" ht="15" hidden="1" customHeight="1" outlineLevel="1" x14ac:dyDescent="0.25">
      <c r="B514" s="52" t="s">
        <v>78</v>
      </c>
      <c r="C514" s="222">
        <v>0.55915341851165512</v>
      </c>
      <c r="D514" s="130">
        <v>0.44084658148834488</v>
      </c>
      <c r="E514" s="223">
        <v>1</v>
      </c>
      <c r="F514" s="222">
        <v>0.50042859591976685</v>
      </c>
      <c r="G514" s="130">
        <v>0.49957140408023315</v>
      </c>
      <c r="H514" s="223">
        <v>1</v>
      </c>
      <c r="I514" s="222"/>
      <c r="J514" s="130"/>
      <c r="K514" s="223"/>
      <c r="L514" s="222"/>
      <c r="M514" s="130"/>
      <c r="N514" s="223"/>
      <c r="O514" s="222">
        <v>0.61094961240310075</v>
      </c>
      <c r="P514" s="130">
        <v>0.38905038759689925</v>
      </c>
      <c r="Q514" s="223">
        <v>1</v>
      </c>
      <c r="R514" s="222"/>
      <c r="S514" s="130"/>
      <c r="T514" s="223"/>
      <c r="U514" s="222">
        <v>1</v>
      </c>
      <c r="V514" s="223">
        <v>1</v>
      </c>
      <c r="W514" s="222" t="e">
        <v>#DIV/0!</v>
      </c>
      <c r="X514" s="130" t="e">
        <v>#DIV/0!</v>
      </c>
      <c r="Y514" s="223" t="e">
        <v>#DIV/0!</v>
      </c>
    </row>
    <row r="515" spans="2:25" s="4" customFormat="1" ht="15" hidden="1" customHeight="1" outlineLevel="1" x14ac:dyDescent="0.25">
      <c r="B515" s="52" t="s">
        <v>79</v>
      </c>
      <c r="C515" s="222">
        <v>0.56985494601374198</v>
      </c>
      <c r="D515" s="130">
        <v>0.43014505398625802</v>
      </c>
      <c r="E515" s="223">
        <v>1</v>
      </c>
      <c r="F515" s="222">
        <v>0.43737704918032788</v>
      </c>
      <c r="G515" s="130">
        <v>0.56262295081967217</v>
      </c>
      <c r="H515" s="223">
        <v>1</v>
      </c>
      <c r="I515" s="222"/>
      <c r="J515" s="130"/>
      <c r="K515" s="223"/>
      <c r="L515" s="222"/>
      <c r="M515" s="130"/>
      <c r="N515" s="223"/>
      <c r="O515" s="222">
        <v>0.67060810810810811</v>
      </c>
      <c r="P515" s="130">
        <v>0.32939189189189189</v>
      </c>
      <c r="Q515" s="223">
        <v>1</v>
      </c>
      <c r="R515" s="222"/>
      <c r="S515" s="130"/>
      <c r="T515" s="223"/>
      <c r="U515" s="222">
        <v>1</v>
      </c>
      <c r="V515" s="223">
        <v>1</v>
      </c>
      <c r="W515" s="222">
        <v>0</v>
      </c>
      <c r="X515" s="130">
        <v>1</v>
      </c>
      <c r="Y515" s="223">
        <v>1</v>
      </c>
    </row>
    <row r="516" spans="2:25" s="4" customFormat="1" ht="15" hidden="1" customHeight="1" outlineLevel="1" x14ac:dyDescent="0.25">
      <c r="B516" s="52" t="s">
        <v>80</v>
      </c>
      <c r="C516" s="222">
        <v>0.48869544190545278</v>
      </c>
      <c r="D516" s="130">
        <v>0.51130455809454722</v>
      </c>
      <c r="E516" s="223">
        <v>1</v>
      </c>
      <c r="F516" s="222">
        <v>0.34132055378061765</v>
      </c>
      <c r="G516" s="130">
        <v>0.65867944621938235</v>
      </c>
      <c r="H516" s="223">
        <v>1</v>
      </c>
      <c r="I516" s="222"/>
      <c r="J516" s="130"/>
      <c r="K516" s="223"/>
      <c r="L516" s="222"/>
      <c r="M516" s="130"/>
      <c r="N516" s="223"/>
      <c r="O516" s="222">
        <v>0.59784601283226402</v>
      </c>
      <c r="P516" s="130">
        <v>0.40215398716773604</v>
      </c>
      <c r="Q516" s="223">
        <v>1</v>
      </c>
      <c r="R516" s="222"/>
      <c r="S516" s="130"/>
      <c r="T516" s="223"/>
      <c r="U516" s="222">
        <v>1</v>
      </c>
      <c r="V516" s="223">
        <v>1</v>
      </c>
      <c r="W516" s="222">
        <v>1</v>
      </c>
      <c r="X516" s="130">
        <v>0</v>
      </c>
      <c r="Y516" s="223">
        <v>1</v>
      </c>
    </row>
    <row r="517" spans="2:25" s="4" customFormat="1" ht="15" hidden="1" customHeight="1" outlineLevel="1" x14ac:dyDescent="0.25">
      <c r="B517" s="52" t="s">
        <v>81</v>
      </c>
      <c r="C517" s="222">
        <v>0.50227272727272732</v>
      </c>
      <c r="D517" s="130">
        <v>0.49772727272727274</v>
      </c>
      <c r="E517" s="223">
        <v>1</v>
      </c>
      <c r="F517" s="222">
        <v>0.29205807002561912</v>
      </c>
      <c r="G517" s="130">
        <v>0.70794192997438088</v>
      </c>
      <c r="H517" s="223">
        <v>1</v>
      </c>
      <c r="I517" s="222"/>
      <c r="J517" s="130"/>
      <c r="K517" s="223"/>
      <c r="L517" s="222"/>
      <c r="M517" s="130"/>
      <c r="N517" s="223"/>
      <c r="O517" s="222">
        <v>0.6519925857275255</v>
      </c>
      <c r="P517" s="130">
        <v>0.3480074142724745</v>
      </c>
      <c r="Q517" s="223">
        <v>1</v>
      </c>
      <c r="R517" s="222"/>
      <c r="S517" s="130"/>
      <c r="T517" s="223"/>
      <c r="U517" s="222">
        <v>1</v>
      </c>
      <c r="V517" s="223">
        <v>1</v>
      </c>
      <c r="W517" s="222" t="e">
        <v>#DIV/0!</v>
      </c>
      <c r="X517" s="130" t="e">
        <v>#DIV/0!</v>
      </c>
      <c r="Y517" s="223" t="e">
        <v>#DIV/0!</v>
      </c>
    </row>
    <row r="518" spans="2:25" s="4" customFormat="1" ht="15" hidden="1" customHeight="1" outlineLevel="1" x14ac:dyDescent="0.25">
      <c r="B518" s="52" t="s">
        <v>82</v>
      </c>
      <c r="C518" s="222">
        <v>0.60592255125284733</v>
      </c>
      <c r="D518" s="130">
        <v>0.39407744874715261</v>
      </c>
      <c r="E518" s="223">
        <v>1</v>
      </c>
      <c r="F518" s="222">
        <v>0.51658767772511849</v>
      </c>
      <c r="G518" s="130">
        <v>0.48341232227488151</v>
      </c>
      <c r="H518" s="223">
        <v>1</v>
      </c>
      <c r="I518" s="222"/>
      <c r="J518" s="130"/>
      <c r="K518" s="223"/>
      <c r="L518" s="222"/>
      <c r="M518" s="130"/>
      <c r="N518" s="223"/>
      <c r="O518" s="222">
        <v>0.82608695652173914</v>
      </c>
      <c r="P518" s="130">
        <v>0.17391304347826086</v>
      </c>
      <c r="Q518" s="223">
        <v>1</v>
      </c>
      <c r="R518" s="222"/>
      <c r="S518" s="130"/>
      <c r="T518" s="223"/>
      <c r="U518" s="222">
        <v>1</v>
      </c>
      <c r="V518" s="223">
        <v>1</v>
      </c>
      <c r="W518" s="222" t="e">
        <v>#DIV/0!</v>
      </c>
      <c r="X518" s="130" t="e">
        <v>#DIV/0!</v>
      </c>
      <c r="Y518" s="223" t="e">
        <v>#DIV/0!</v>
      </c>
    </row>
    <row r="519" spans="2:25" s="4" customFormat="1" ht="15" hidden="1" customHeight="1" outlineLevel="1" x14ac:dyDescent="0.25">
      <c r="B519" s="52" t="s">
        <v>83</v>
      </c>
      <c r="C519" s="222">
        <v>0.65228873239436624</v>
      </c>
      <c r="D519" s="130">
        <v>0.34771126760563381</v>
      </c>
      <c r="E519" s="223">
        <v>1</v>
      </c>
      <c r="F519" s="222">
        <v>0.50193798449612403</v>
      </c>
      <c r="G519" s="130">
        <v>0.49806201550387597</v>
      </c>
      <c r="H519" s="223">
        <v>1</v>
      </c>
      <c r="I519" s="222"/>
      <c r="J519" s="130"/>
      <c r="K519" s="223"/>
      <c r="L519" s="222"/>
      <c r="M519" s="130"/>
      <c r="N519" s="223"/>
      <c r="O519" s="222">
        <v>0.77594728171334426</v>
      </c>
      <c r="P519" s="130">
        <v>0.22405271828665568</v>
      </c>
      <c r="Q519" s="223">
        <v>1</v>
      </c>
      <c r="R519" s="222"/>
      <c r="S519" s="130"/>
      <c r="T519" s="223"/>
      <c r="U519" s="222">
        <v>1</v>
      </c>
      <c r="V519" s="223">
        <v>1</v>
      </c>
      <c r="W519" s="222">
        <v>0</v>
      </c>
      <c r="X519" s="130">
        <v>1</v>
      </c>
      <c r="Y519" s="223">
        <v>1</v>
      </c>
    </row>
    <row r="520" spans="2:25" s="4" customFormat="1" ht="15" hidden="1" customHeight="1" outlineLevel="1" x14ac:dyDescent="0.25">
      <c r="B520" s="52" t="s">
        <v>84</v>
      </c>
      <c r="C520" s="222">
        <v>0.49486301369863012</v>
      </c>
      <c r="D520" s="130">
        <v>0.50513698630136983</v>
      </c>
      <c r="E520" s="223">
        <v>1</v>
      </c>
      <c r="F520" s="222">
        <v>0.57894736842105265</v>
      </c>
      <c r="G520" s="130">
        <v>0.42105263157894735</v>
      </c>
      <c r="H520" s="223">
        <v>1</v>
      </c>
      <c r="I520" s="222"/>
      <c r="J520" s="130"/>
      <c r="K520" s="223"/>
      <c r="L520" s="222"/>
      <c r="M520" s="130"/>
      <c r="N520" s="223"/>
      <c r="O520" s="222">
        <v>0.18493150684931506</v>
      </c>
      <c r="P520" s="130">
        <v>0.81506849315068497</v>
      </c>
      <c r="Q520" s="223">
        <v>1</v>
      </c>
      <c r="R520" s="222"/>
      <c r="S520" s="130"/>
      <c r="T520" s="223"/>
      <c r="U520" s="222">
        <v>1</v>
      </c>
      <c r="V520" s="223">
        <v>1</v>
      </c>
      <c r="W520" s="222" t="e">
        <v>#DIV/0!</v>
      </c>
      <c r="X520" s="130" t="e">
        <v>#DIV/0!</v>
      </c>
      <c r="Y520" s="223" t="e">
        <v>#DIV/0!</v>
      </c>
    </row>
    <row r="521" spans="2:25" s="4" customFormat="1" ht="15" hidden="1" customHeight="1" outlineLevel="1" x14ac:dyDescent="0.25">
      <c r="B521" s="52" t="s">
        <v>85</v>
      </c>
      <c r="C521" s="222">
        <v>0.66304347826086951</v>
      </c>
      <c r="D521" s="130">
        <v>0.33695652173913043</v>
      </c>
      <c r="E521" s="223">
        <v>1</v>
      </c>
      <c r="F521" s="222">
        <v>0.5708333333333333</v>
      </c>
      <c r="G521" s="130">
        <v>0.42916666666666664</v>
      </c>
      <c r="H521" s="223">
        <v>1</v>
      </c>
      <c r="I521" s="222"/>
      <c r="J521" s="130"/>
      <c r="K521" s="223"/>
      <c r="L521" s="222"/>
      <c r="M521" s="130"/>
      <c r="N521" s="223"/>
      <c r="O521" s="222">
        <v>0.9308176100628931</v>
      </c>
      <c r="P521" s="130">
        <v>6.9182389937106917E-2</v>
      </c>
      <c r="Q521" s="223">
        <v>1</v>
      </c>
      <c r="R521" s="222"/>
      <c r="S521" s="130"/>
      <c r="T521" s="223"/>
      <c r="U521" s="222">
        <v>1</v>
      </c>
      <c r="V521" s="223">
        <v>1</v>
      </c>
      <c r="W521" s="222" t="e">
        <v>#DIV/0!</v>
      </c>
      <c r="X521" s="130" t="e">
        <v>#DIV/0!</v>
      </c>
      <c r="Y521" s="223" t="e">
        <v>#DIV/0!</v>
      </c>
    </row>
    <row r="522" spans="2:25" s="4" customFormat="1" ht="15" hidden="1" customHeight="1" outlineLevel="1" x14ac:dyDescent="0.25">
      <c r="B522" s="52" t="s">
        <v>86</v>
      </c>
      <c r="C522" s="222">
        <v>0.67674113009198422</v>
      </c>
      <c r="D522" s="130">
        <v>0.32325886990801578</v>
      </c>
      <c r="E522" s="223">
        <v>1</v>
      </c>
      <c r="F522" s="222">
        <v>0.55705996131528046</v>
      </c>
      <c r="G522" s="130">
        <v>0.44294003868471954</v>
      </c>
      <c r="H522" s="223">
        <v>1</v>
      </c>
      <c r="I522" s="222"/>
      <c r="J522" s="130"/>
      <c r="K522" s="223"/>
      <c r="L522" s="222"/>
      <c r="M522" s="130"/>
      <c r="N522" s="223"/>
      <c r="O522" s="222">
        <v>0.9241071428571429</v>
      </c>
      <c r="P522" s="130">
        <v>7.5892857142857137E-2</v>
      </c>
      <c r="Q522" s="223">
        <v>1</v>
      </c>
      <c r="R522" s="222"/>
      <c r="S522" s="130"/>
      <c r="T522" s="223"/>
      <c r="U522" s="222">
        <v>1</v>
      </c>
      <c r="V522" s="223">
        <v>1</v>
      </c>
      <c r="W522" s="222" t="e">
        <v>#DIV/0!</v>
      </c>
      <c r="X522" s="130" t="e">
        <v>#DIV/0!</v>
      </c>
      <c r="Y522" s="223" t="e">
        <v>#DIV/0!</v>
      </c>
    </row>
    <row r="523" spans="2:25" s="4" customFormat="1" ht="15" hidden="1" customHeight="1" outlineLevel="1" x14ac:dyDescent="0.25">
      <c r="B523" s="52" t="s">
        <v>87</v>
      </c>
      <c r="C523" s="222">
        <v>0.35621409132143939</v>
      </c>
      <c r="D523" s="130">
        <v>0.64378590867856067</v>
      </c>
      <c r="E523" s="223">
        <v>1</v>
      </c>
      <c r="F523" s="222">
        <v>0.53526570048309174</v>
      </c>
      <c r="G523" s="130">
        <v>0.4647342995169082</v>
      </c>
      <c r="H523" s="223">
        <v>1</v>
      </c>
      <c r="I523" s="222"/>
      <c r="J523" s="130"/>
      <c r="K523" s="223"/>
      <c r="L523" s="222"/>
      <c r="M523" s="130"/>
      <c r="N523" s="223"/>
      <c r="O523" s="222">
        <v>0.23313168915774779</v>
      </c>
      <c r="P523" s="130">
        <v>0.76686831084225227</v>
      </c>
      <c r="Q523" s="223">
        <v>1</v>
      </c>
      <c r="R523" s="222"/>
      <c r="S523" s="130"/>
      <c r="T523" s="223"/>
      <c r="U523" s="222">
        <v>1</v>
      </c>
      <c r="V523" s="223">
        <v>1</v>
      </c>
      <c r="W523" s="222" t="e">
        <v>#DIV/0!</v>
      </c>
      <c r="X523" s="130" t="e">
        <v>#DIV/0!</v>
      </c>
      <c r="Y523" s="223" t="e">
        <v>#DIV/0!</v>
      </c>
    </row>
    <row r="524" spans="2:25" s="4" customFormat="1" ht="15" hidden="1" customHeight="1" outlineLevel="1" x14ac:dyDescent="0.25">
      <c r="B524" s="52" t="s">
        <v>88</v>
      </c>
      <c r="C524" s="222">
        <v>0.51236263736263732</v>
      </c>
      <c r="D524" s="130">
        <v>0.48763736263736263</v>
      </c>
      <c r="E524" s="223">
        <v>1</v>
      </c>
      <c r="F524" s="222">
        <v>0.36890756302521011</v>
      </c>
      <c r="G524" s="130">
        <v>0.63109243697478989</v>
      </c>
      <c r="H524" s="223">
        <v>1</v>
      </c>
      <c r="I524" s="222"/>
      <c r="J524" s="130"/>
      <c r="K524" s="223"/>
      <c r="L524" s="222"/>
      <c r="M524" s="130"/>
      <c r="N524" s="223"/>
      <c r="O524" s="222">
        <v>0.58703703703703702</v>
      </c>
      <c r="P524" s="130">
        <v>0.41296296296296298</v>
      </c>
      <c r="Q524" s="223">
        <v>1</v>
      </c>
      <c r="R524" s="222"/>
      <c r="S524" s="130"/>
      <c r="T524" s="223"/>
      <c r="U524" s="222">
        <v>1</v>
      </c>
      <c r="V524" s="223">
        <v>1</v>
      </c>
      <c r="W524" s="222" t="e">
        <v>#DIV/0!</v>
      </c>
      <c r="X524" s="130" t="e">
        <v>#DIV/0!</v>
      </c>
      <c r="Y524" s="223" t="e">
        <v>#DIV/0!</v>
      </c>
    </row>
    <row r="525" spans="2:25" s="4" customFormat="1" ht="15" hidden="1" customHeight="1" outlineLevel="1" x14ac:dyDescent="0.25">
      <c r="B525" s="52" t="s">
        <v>89</v>
      </c>
      <c r="C525" s="222">
        <v>0.50893350524958558</v>
      </c>
      <c r="D525" s="130">
        <v>0.49106649475041442</v>
      </c>
      <c r="E525" s="223">
        <v>1</v>
      </c>
      <c r="F525" s="222">
        <v>0.29852045256744997</v>
      </c>
      <c r="G525" s="130">
        <v>0.70147954743255003</v>
      </c>
      <c r="H525" s="223">
        <v>1</v>
      </c>
      <c r="I525" s="222"/>
      <c r="J525" s="130"/>
      <c r="K525" s="223"/>
      <c r="L525" s="222"/>
      <c r="M525" s="130"/>
      <c r="N525" s="223"/>
      <c r="O525" s="222">
        <v>0.6401502219187436</v>
      </c>
      <c r="P525" s="130">
        <v>0.3598497780812564</v>
      </c>
      <c r="Q525" s="223">
        <v>1</v>
      </c>
      <c r="R525" s="222"/>
      <c r="S525" s="130"/>
      <c r="T525" s="223"/>
      <c r="U525" s="222">
        <v>1</v>
      </c>
      <c r="V525" s="223">
        <v>1</v>
      </c>
      <c r="W525" s="222" t="e">
        <v>#DIV/0!</v>
      </c>
      <c r="X525" s="130" t="e">
        <v>#DIV/0!</v>
      </c>
      <c r="Y525" s="223" t="e">
        <v>#DIV/0!</v>
      </c>
    </row>
    <row r="526" spans="2:25" s="4" customFormat="1" ht="15.75" collapsed="1" x14ac:dyDescent="0.25">
      <c r="B526" s="64">
        <v>1979</v>
      </c>
      <c r="C526" s="224">
        <v>0.52567715672459681</v>
      </c>
      <c r="D526" s="87">
        <v>0.47432284327540314</v>
      </c>
      <c r="E526" s="225">
        <v>1</v>
      </c>
      <c r="F526" s="224">
        <v>0.4194003954323528</v>
      </c>
      <c r="G526" s="87">
        <v>0.58059960456764714</v>
      </c>
      <c r="H526" s="225">
        <v>1</v>
      </c>
      <c r="I526" s="224"/>
      <c r="J526" s="87"/>
      <c r="K526" s="225"/>
      <c r="L526" s="224"/>
      <c r="M526" s="87"/>
      <c r="N526" s="225"/>
      <c r="O526" s="224">
        <v>0.59800637306969529</v>
      </c>
      <c r="P526" s="87">
        <v>0.40199362693030477</v>
      </c>
      <c r="Q526" s="225">
        <v>1</v>
      </c>
      <c r="R526" s="224"/>
      <c r="S526" s="87"/>
      <c r="T526" s="225"/>
      <c r="U526" s="224">
        <v>1</v>
      </c>
      <c r="V526" s="225">
        <v>1</v>
      </c>
      <c r="W526" s="224">
        <v>0.36363636363636365</v>
      </c>
      <c r="X526" s="87">
        <v>0.63636363636363635</v>
      </c>
      <c r="Y526" s="225">
        <v>1</v>
      </c>
    </row>
    <row r="527" spans="2:25" s="4" customFormat="1" ht="15" hidden="1" customHeight="1" outlineLevel="1" x14ac:dyDescent="0.25">
      <c r="B527" s="52" t="s">
        <v>78</v>
      </c>
      <c r="C527" s="222">
        <v>0.48514851485148514</v>
      </c>
      <c r="D527" s="130">
        <v>0.51485148514851486</v>
      </c>
      <c r="E527" s="223">
        <v>1</v>
      </c>
      <c r="F527" s="222">
        <v>0.26235192140999714</v>
      </c>
      <c r="G527" s="130">
        <v>0.73764807859000292</v>
      </c>
      <c r="H527" s="223">
        <v>1</v>
      </c>
      <c r="I527" s="222"/>
      <c r="J527" s="130"/>
      <c r="K527" s="223"/>
      <c r="L527" s="222"/>
      <c r="M527" s="130"/>
      <c r="N527" s="223"/>
      <c r="O527" s="222">
        <v>0.63519417475728157</v>
      </c>
      <c r="P527" s="130">
        <v>0.36480582524271843</v>
      </c>
      <c r="Q527" s="223">
        <v>1</v>
      </c>
      <c r="R527" s="222"/>
      <c r="S527" s="130"/>
      <c r="T527" s="223"/>
      <c r="U527" s="222">
        <v>1</v>
      </c>
      <c r="V527" s="223">
        <v>1</v>
      </c>
      <c r="W527" s="222">
        <v>1</v>
      </c>
      <c r="X527" s="130">
        <v>0</v>
      </c>
      <c r="Y527" s="223">
        <v>1</v>
      </c>
    </row>
    <row r="528" spans="2:25" s="4" customFormat="1" ht="15" hidden="1" customHeight="1" outlineLevel="1" x14ac:dyDescent="0.25">
      <c r="B528" s="52" t="s">
        <v>79</v>
      </c>
      <c r="C528" s="222">
        <v>0.54607977991746903</v>
      </c>
      <c r="D528" s="130">
        <v>0.45392022008253097</v>
      </c>
      <c r="E528" s="223">
        <v>1</v>
      </c>
      <c r="F528" s="222">
        <v>0.36063147508633447</v>
      </c>
      <c r="G528" s="130">
        <v>0.63936852491366547</v>
      </c>
      <c r="H528" s="223">
        <v>1</v>
      </c>
      <c r="I528" s="222"/>
      <c r="J528" s="130"/>
      <c r="K528" s="223"/>
      <c r="L528" s="222"/>
      <c r="M528" s="130"/>
      <c r="N528" s="223"/>
      <c r="O528" s="222">
        <v>0.60951714485654307</v>
      </c>
      <c r="P528" s="130">
        <v>0.39048285514345699</v>
      </c>
      <c r="Q528" s="223">
        <v>1</v>
      </c>
      <c r="R528" s="222"/>
      <c r="S528" s="130"/>
      <c r="T528" s="223"/>
      <c r="U528" s="222">
        <v>1</v>
      </c>
      <c r="V528" s="223">
        <v>1</v>
      </c>
      <c r="W528" s="222">
        <v>1</v>
      </c>
      <c r="X528" s="130">
        <v>0</v>
      </c>
      <c r="Y528" s="223">
        <v>1</v>
      </c>
    </row>
    <row r="529" spans="2:25" s="4" customFormat="1" ht="15" hidden="1" customHeight="1" outlineLevel="1" x14ac:dyDescent="0.25">
      <c r="B529" s="52" t="s">
        <v>80</v>
      </c>
      <c r="C529" s="222">
        <v>0.62741433021806858</v>
      </c>
      <c r="D529" s="130">
        <v>0.37258566978193147</v>
      </c>
      <c r="E529" s="223">
        <v>1</v>
      </c>
      <c r="F529" s="222">
        <v>0.58104738154613467</v>
      </c>
      <c r="G529" s="130">
        <v>0.41895261845386533</v>
      </c>
      <c r="H529" s="223">
        <v>1</v>
      </c>
      <c r="I529" s="222"/>
      <c r="J529" s="130"/>
      <c r="K529" s="223"/>
      <c r="L529" s="222"/>
      <c r="M529" s="130"/>
      <c r="N529" s="223"/>
      <c r="O529" s="222">
        <v>0.63349256900212314</v>
      </c>
      <c r="P529" s="130">
        <v>0.36650743099787686</v>
      </c>
      <c r="Q529" s="223">
        <v>1</v>
      </c>
      <c r="R529" s="222"/>
      <c r="S529" s="130"/>
      <c r="T529" s="223"/>
      <c r="U529" s="222">
        <v>1</v>
      </c>
      <c r="V529" s="223">
        <v>1</v>
      </c>
      <c r="W529" s="222">
        <v>0.5</v>
      </c>
      <c r="X529" s="130">
        <v>0.5</v>
      </c>
      <c r="Y529" s="223">
        <v>1</v>
      </c>
    </row>
    <row r="530" spans="2:25" s="4" customFormat="1" ht="15" hidden="1" customHeight="1" outlineLevel="1" x14ac:dyDescent="0.25">
      <c r="B530" s="52" t="s">
        <v>81</v>
      </c>
      <c r="C530" s="222">
        <v>0.3712574850299401</v>
      </c>
      <c r="D530" s="130">
        <v>0.62874251497005984</v>
      </c>
      <c r="E530" s="223">
        <v>1</v>
      </c>
      <c r="F530" s="222">
        <v>0.14554973821989528</v>
      </c>
      <c r="G530" s="130">
        <v>0.85445026178010475</v>
      </c>
      <c r="H530" s="223">
        <v>1</v>
      </c>
      <c r="I530" s="222"/>
      <c r="J530" s="130"/>
      <c r="K530" s="223"/>
      <c r="L530" s="222"/>
      <c r="M530" s="130"/>
      <c r="N530" s="223"/>
      <c r="O530" s="222">
        <v>0.82954545454545459</v>
      </c>
      <c r="P530" s="130">
        <v>0.17045454545454544</v>
      </c>
      <c r="Q530" s="223">
        <v>1</v>
      </c>
      <c r="R530" s="222"/>
      <c r="S530" s="130"/>
      <c r="T530" s="223"/>
      <c r="U530" s="222">
        <v>1</v>
      </c>
      <c r="V530" s="223">
        <v>1</v>
      </c>
      <c r="W530" s="222">
        <v>0</v>
      </c>
      <c r="X530" s="130">
        <v>1</v>
      </c>
      <c r="Y530" s="223">
        <v>1</v>
      </c>
    </row>
    <row r="531" spans="2:25" s="4" customFormat="1" ht="15" hidden="1" customHeight="1" outlineLevel="1" x14ac:dyDescent="0.25">
      <c r="B531" s="52" t="s">
        <v>82</v>
      </c>
      <c r="C531" s="222">
        <v>0.40981132075471699</v>
      </c>
      <c r="D531" s="130">
        <v>0.59018867924528307</v>
      </c>
      <c r="E531" s="223">
        <v>1</v>
      </c>
      <c r="F531" s="222">
        <v>0.30909090909090908</v>
      </c>
      <c r="G531" s="130">
        <v>0.69090909090909092</v>
      </c>
      <c r="H531" s="223">
        <v>1</v>
      </c>
      <c r="I531" s="222"/>
      <c r="J531" s="130"/>
      <c r="K531" s="223"/>
      <c r="L531" s="222"/>
      <c r="M531" s="130"/>
      <c r="N531" s="223"/>
      <c r="O531" s="222">
        <v>0.77777777777777779</v>
      </c>
      <c r="P531" s="130">
        <v>0.22222222222222221</v>
      </c>
      <c r="Q531" s="223">
        <v>1</v>
      </c>
      <c r="R531" s="222"/>
      <c r="S531" s="130"/>
      <c r="T531" s="223"/>
      <c r="U531" s="222">
        <v>1</v>
      </c>
      <c r="V531" s="223">
        <v>1</v>
      </c>
      <c r="W531" s="222" t="e">
        <v>#DIV/0!</v>
      </c>
      <c r="X531" s="130" t="e">
        <v>#DIV/0!</v>
      </c>
      <c r="Y531" s="223" t="e">
        <v>#DIV/0!</v>
      </c>
    </row>
    <row r="532" spans="2:25" s="4" customFormat="1" ht="15" hidden="1" customHeight="1" outlineLevel="1" x14ac:dyDescent="0.25">
      <c r="B532" s="52" t="s">
        <v>83</v>
      </c>
      <c r="C532" s="222">
        <v>0.32846715328467152</v>
      </c>
      <c r="D532" s="130">
        <v>0.67153284671532842</v>
      </c>
      <c r="E532" s="223">
        <v>1</v>
      </c>
      <c r="F532" s="222">
        <v>0.22049689440993789</v>
      </c>
      <c r="G532" s="130">
        <v>0.77950310559006208</v>
      </c>
      <c r="H532" s="223">
        <v>1</v>
      </c>
      <c r="I532" s="222"/>
      <c r="J532" s="130"/>
      <c r="K532" s="223"/>
      <c r="L532" s="222"/>
      <c r="M532" s="130"/>
      <c r="N532" s="223"/>
      <c r="O532" s="222">
        <v>0.70370370370370372</v>
      </c>
      <c r="P532" s="130">
        <v>0.29629629629629628</v>
      </c>
      <c r="Q532" s="223">
        <v>1</v>
      </c>
      <c r="R532" s="222"/>
      <c r="S532" s="130"/>
      <c r="T532" s="223"/>
      <c r="U532" s="222">
        <v>1</v>
      </c>
      <c r="V532" s="223">
        <v>1</v>
      </c>
      <c r="W532" s="222">
        <v>0.25</v>
      </c>
      <c r="X532" s="130">
        <v>0.75</v>
      </c>
      <c r="Y532" s="223">
        <v>1</v>
      </c>
    </row>
    <row r="533" spans="2:25" s="4" customFormat="1" ht="15" hidden="1" customHeight="1" outlineLevel="1" x14ac:dyDescent="0.25">
      <c r="B533" s="52" t="s">
        <v>84</v>
      </c>
      <c r="C533" s="222">
        <v>0.69763779527559056</v>
      </c>
      <c r="D533" s="130">
        <v>0.30236220472440944</v>
      </c>
      <c r="E533" s="223">
        <v>1</v>
      </c>
      <c r="F533" s="222">
        <v>0.59228650137741046</v>
      </c>
      <c r="G533" s="130">
        <v>0.40771349862258954</v>
      </c>
      <c r="H533" s="223">
        <v>1</v>
      </c>
      <c r="I533" s="222"/>
      <c r="J533" s="130"/>
      <c r="K533" s="223"/>
      <c r="L533" s="222"/>
      <c r="M533" s="130"/>
      <c r="N533" s="223"/>
      <c r="O533" s="222">
        <v>0.83582089552238803</v>
      </c>
      <c r="P533" s="130">
        <v>0.16417910447761194</v>
      </c>
      <c r="Q533" s="223">
        <v>1</v>
      </c>
      <c r="R533" s="222"/>
      <c r="S533" s="130"/>
      <c r="T533" s="223"/>
      <c r="U533" s="222">
        <v>1</v>
      </c>
      <c r="V533" s="223">
        <v>1</v>
      </c>
      <c r="W533" s="222" t="e">
        <v>#DIV/0!</v>
      </c>
      <c r="X533" s="130" t="e">
        <v>#DIV/0!</v>
      </c>
      <c r="Y533" s="223" t="e">
        <v>#DIV/0!</v>
      </c>
    </row>
    <row r="534" spans="2:25" s="4" customFormat="1" ht="15" hidden="1" customHeight="1" outlineLevel="1" x14ac:dyDescent="0.25">
      <c r="B534" s="52" t="s">
        <v>85</v>
      </c>
      <c r="C534" s="222">
        <v>0.67045454545454541</v>
      </c>
      <c r="D534" s="130">
        <v>0.32954545454545453</v>
      </c>
      <c r="E534" s="223">
        <v>1</v>
      </c>
      <c r="F534" s="222">
        <v>0.63201663201663205</v>
      </c>
      <c r="G534" s="130">
        <v>0.367983367983368</v>
      </c>
      <c r="H534" s="223">
        <v>1</v>
      </c>
      <c r="I534" s="222"/>
      <c r="J534" s="130"/>
      <c r="K534" s="223"/>
      <c r="L534" s="222"/>
      <c r="M534" s="130"/>
      <c r="N534" s="223"/>
      <c r="O534" s="222">
        <v>0.74056603773584906</v>
      </c>
      <c r="P534" s="130">
        <v>0.25943396226415094</v>
      </c>
      <c r="Q534" s="223">
        <v>1</v>
      </c>
      <c r="R534" s="222"/>
      <c r="S534" s="130"/>
      <c r="T534" s="223"/>
      <c r="U534" s="222">
        <v>1</v>
      </c>
      <c r="V534" s="223">
        <v>1</v>
      </c>
      <c r="W534" s="222" t="e">
        <v>#DIV/0!</v>
      </c>
      <c r="X534" s="130" t="e">
        <v>#DIV/0!</v>
      </c>
      <c r="Y534" s="223" t="e">
        <v>#DIV/0!</v>
      </c>
    </row>
    <row r="535" spans="2:25" s="4" customFormat="1" ht="15" hidden="1" customHeight="1" outlineLevel="1" x14ac:dyDescent="0.25">
      <c r="B535" s="52" t="s">
        <v>86</v>
      </c>
      <c r="C535" s="222">
        <v>0.85760940561724364</v>
      </c>
      <c r="D535" s="130">
        <v>0.14239059438275636</v>
      </c>
      <c r="E535" s="223">
        <v>1</v>
      </c>
      <c r="F535" s="222">
        <v>0.86876438986953186</v>
      </c>
      <c r="G535" s="130">
        <v>0.13123561013046814</v>
      </c>
      <c r="H535" s="223">
        <v>1</v>
      </c>
      <c r="I535" s="222"/>
      <c r="J535" s="130"/>
      <c r="K535" s="223"/>
      <c r="L535" s="222"/>
      <c r="M535" s="130"/>
      <c r="N535" s="223"/>
      <c r="O535" s="222">
        <v>0.78341013824884798</v>
      </c>
      <c r="P535" s="130">
        <v>0.21658986175115208</v>
      </c>
      <c r="Q535" s="223">
        <v>1</v>
      </c>
      <c r="R535" s="222"/>
      <c r="S535" s="130"/>
      <c r="T535" s="223"/>
      <c r="U535" s="222">
        <v>1</v>
      </c>
      <c r="V535" s="223">
        <v>1</v>
      </c>
      <c r="W535" s="222" t="e">
        <v>#DIV/0!</v>
      </c>
      <c r="X535" s="130" t="e">
        <v>#DIV/0!</v>
      </c>
      <c r="Y535" s="223" t="e">
        <v>#DIV/0!</v>
      </c>
    </row>
    <row r="536" spans="2:25" s="4" customFormat="1" ht="15" hidden="1" customHeight="1" outlineLevel="1" x14ac:dyDescent="0.25">
      <c r="B536" s="52" t="s">
        <v>87</v>
      </c>
      <c r="C536" s="222">
        <v>0.57843799234751292</v>
      </c>
      <c r="D536" s="130">
        <v>0.42156200765248708</v>
      </c>
      <c r="E536" s="223">
        <v>1</v>
      </c>
      <c r="F536" s="222">
        <v>0.58553274682306944</v>
      </c>
      <c r="G536" s="130">
        <v>0.41446725317693062</v>
      </c>
      <c r="H536" s="223">
        <v>1</v>
      </c>
      <c r="I536" s="222"/>
      <c r="J536" s="130"/>
      <c r="K536" s="223"/>
      <c r="L536" s="222"/>
      <c r="M536" s="130"/>
      <c r="N536" s="223"/>
      <c r="O536" s="222">
        <v>0.52504638218923938</v>
      </c>
      <c r="P536" s="130">
        <v>0.47495361781076068</v>
      </c>
      <c r="Q536" s="223">
        <v>1</v>
      </c>
      <c r="R536" s="222"/>
      <c r="S536" s="130"/>
      <c r="T536" s="223"/>
      <c r="U536" s="222">
        <v>1</v>
      </c>
      <c r="V536" s="223">
        <v>1</v>
      </c>
      <c r="W536" s="222">
        <v>0.88888888888888884</v>
      </c>
      <c r="X536" s="130">
        <v>0.1111111111111111</v>
      </c>
      <c r="Y536" s="223">
        <v>1</v>
      </c>
    </row>
    <row r="537" spans="2:25" s="4" customFormat="1" ht="15" hidden="1" customHeight="1" outlineLevel="1" x14ac:dyDescent="0.25">
      <c r="B537" s="52" t="s">
        <v>88</v>
      </c>
      <c r="C537" s="222">
        <v>0.59365006852444036</v>
      </c>
      <c r="D537" s="130">
        <v>0.40634993147555959</v>
      </c>
      <c r="E537" s="223">
        <v>1</v>
      </c>
      <c r="F537" s="222">
        <v>0.56715083798882682</v>
      </c>
      <c r="G537" s="130">
        <v>0.43284916201117318</v>
      </c>
      <c r="H537" s="223">
        <v>1</v>
      </c>
      <c r="I537" s="222"/>
      <c r="J537" s="130"/>
      <c r="K537" s="223"/>
      <c r="L537" s="222"/>
      <c r="M537" s="130"/>
      <c r="N537" s="223"/>
      <c r="O537" s="222">
        <v>0.59414121181772661</v>
      </c>
      <c r="P537" s="130">
        <v>0.40585878818227339</v>
      </c>
      <c r="Q537" s="223">
        <v>1</v>
      </c>
      <c r="R537" s="222"/>
      <c r="S537" s="130"/>
      <c r="T537" s="223"/>
      <c r="U537" s="222">
        <v>1</v>
      </c>
      <c r="V537" s="223">
        <v>1</v>
      </c>
      <c r="W537" s="222">
        <v>1</v>
      </c>
      <c r="X537" s="130">
        <v>0</v>
      </c>
      <c r="Y537" s="223">
        <v>1</v>
      </c>
    </row>
    <row r="538" spans="2:25" s="4" customFormat="1" ht="15" hidden="1" customHeight="1" outlineLevel="1" x14ac:dyDescent="0.25">
      <c r="B538" s="52" t="s">
        <v>89</v>
      </c>
      <c r="C538" s="222">
        <v>0.59210850801479653</v>
      </c>
      <c r="D538" s="130">
        <v>0.40789149198520347</v>
      </c>
      <c r="E538" s="223">
        <v>1</v>
      </c>
      <c r="F538" s="222">
        <v>0.5320590370191145</v>
      </c>
      <c r="G538" s="130">
        <v>0.46794096298088556</v>
      </c>
      <c r="H538" s="223">
        <v>1</v>
      </c>
      <c r="I538" s="222"/>
      <c r="J538" s="130"/>
      <c r="K538" s="223"/>
      <c r="L538" s="222"/>
      <c r="M538" s="130"/>
      <c r="N538" s="223"/>
      <c r="O538" s="222">
        <v>0.62055335968379444</v>
      </c>
      <c r="P538" s="130">
        <v>0.37944664031620551</v>
      </c>
      <c r="Q538" s="223">
        <v>1</v>
      </c>
      <c r="R538" s="222"/>
      <c r="S538" s="130"/>
      <c r="T538" s="223"/>
      <c r="U538" s="222">
        <v>1</v>
      </c>
      <c r="V538" s="223">
        <v>1</v>
      </c>
      <c r="W538" s="222">
        <v>0</v>
      </c>
      <c r="X538" s="130">
        <v>1</v>
      </c>
      <c r="Y538" s="223">
        <v>1</v>
      </c>
    </row>
    <row r="539" spans="2:25" s="4" customFormat="1" ht="15.75" collapsed="1" x14ac:dyDescent="0.25">
      <c r="B539" s="64">
        <v>1978</v>
      </c>
      <c r="C539" s="224">
        <v>0.55979134022254395</v>
      </c>
      <c r="D539" s="87">
        <v>0.44020865977745599</v>
      </c>
      <c r="E539" s="225">
        <v>1</v>
      </c>
      <c r="F539" s="224">
        <v>0.46461650958726031</v>
      </c>
      <c r="G539" s="87">
        <v>0.53538349041273969</v>
      </c>
      <c r="H539" s="225">
        <v>1</v>
      </c>
      <c r="I539" s="224"/>
      <c r="J539" s="87"/>
      <c r="K539" s="225"/>
      <c r="L539" s="224"/>
      <c r="M539" s="87"/>
      <c r="N539" s="225"/>
      <c r="O539" s="224">
        <v>0.62537045539925695</v>
      </c>
      <c r="P539" s="87">
        <v>0.37462954460074299</v>
      </c>
      <c r="Q539" s="225">
        <v>1</v>
      </c>
      <c r="R539" s="224"/>
      <c r="S539" s="87"/>
      <c r="T539" s="225"/>
      <c r="U539" s="224">
        <v>1</v>
      </c>
      <c r="V539" s="225">
        <v>1</v>
      </c>
      <c r="W539" s="224">
        <v>0.57894736842105265</v>
      </c>
      <c r="X539" s="87">
        <v>0.42105263157894735</v>
      </c>
      <c r="Y539" s="225">
        <v>1</v>
      </c>
    </row>
    <row r="540" spans="2:25" s="141" customFormat="1" ht="6" customHeight="1" x14ac:dyDescent="0.25">
      <c r="B540" s="138"/>
      <c r="C540" s="139"/>
      <c r="D540" s="139"/>
      <c r="E540" s="139"/>
      <c r="F540" s="139"/>
      <c r="G540" s="139"/>
      <c r="H540" s="139"/>
      <c r="I540" s="139"/>
      <c r="J540" s="139"/>
      <c r="K540" s="139"/>
      <c r="L540" s="139"/>
      <c r="M540" s="139"/>
      <c r="N540" s="139"/>
      <c r="O540" s="139"/>
      <c r="P540" s="139"/>
      <c r="Q540" s="139"/>
      <c r="R540" s="139"/>
      <c r="S540" s="139"/>
      <c r="T540" s="139"/>
      <c r="U540" s="138"/>
      <c r="V540" s="139"/>
      <c r="W540" s="139"/>
      <c r="X540" s="139"/>
      <c r="Y540" s="139"/>
    </row>
    <row r="541" spans="2:25" s="141" customFormat="1" x14ac:dyDescent="0.25">
      <c r="B541" s="593" t="s">
        <v>128</v>
      </c>
      <c r="C541" s="593"/>
      <c r="D541" s="593"/>
      <c r="E541" s="593"/>
      <c r="F541" s="593"/>
      <c r="G541" s="593"/>
      <c r="H541" s="593"/>
      <c r="I541" s="192"/>
      <c r="J541" s="192"/>
      <c r="K541" s="192"/>
      <c r="L541" s="192"/>
      <c r="M541" s="192"/>
      <c r="N541" s="192"/>
      <c r="O541" s="192"/>
      <c r="P541" s="192"/>
      <c r="Q541" s="192"/>
      <c r="R541" s="192"/>
      <c r="S541" s="192"/>
      <c r="T541" s="192"/>
      <c r="U541" s="192"/>
      <c r="V541" s="192"/>
      <c r="W541" s="192"/>
      <c r="X541" s="192"/>
      <c r="Y541" s="192"/>
    </row>
    <row r="542" spans="2:25" s="145" customFormat="1" x14ac:dyDescent="0.25">
      <c r="B542" s="606" t="s">
        <v>112</v>
      </c>
      <c r="C542" s="606"/>
      <c r="D542" s="606"/>
      <c r="E542" s="606"/>
      <c r="F542" s="606"/>
      <c r="G542" s="606"/>
      <c r="H542" s="606"/>
      <c r="I542" s="144"/>
      <c r="J542" s="144"/>
      <c r="K542" s="144"/>
      <c r="L542" s="144"/>
      <c r="M542" s="144"/>
      <c r="N542" s="144"/>
      <c r="O542" s="144"/>
      <c r="P542" s="144"/>
      <c r="Q542" s="144"/>
      <c r="R542" s="144"/>
      <c r="S542" s="144"/>
      <c r="T542" s="144"/>
      <c r="U542" s="143"/>
      <c r="V542" s="144"/>
      <c r="W542" s="144"/>
      <c r="X542" s="144"/>
      <c r="Y542" s="144"/>
    </row>
    <row r="543" spans="2:25" s="145" customFormat="1" x14ac:dyDescent="0.25">
      <c r="B543" s="143"/>
      <c r="C543" s="144"/>
      <c r="D543" s="144"/>
      <c r="E543" s="144"/>
      <c r="F543" s="144"/>
      <c r="G543" s="144"/>
      <c r="H543" s="144"/>
      <c r="I543" s="144"/>
      <c r="J543" s="144"/>
      <c r="K543" s="144"/>
      <c r="L543" s="144"/>
      <c r="M543" s="144"/>
      <c r="N543" s="144"/>
      <c r="O543" s="144"/>
      <c r="P543" s="144"/>
      <c r="Q543" s="144"/>
      <c r="R543" s="144"/>
      <c r="S543" s="144"/>
      <c r="T543" s="144"/>
      <c r="U543" s="143"/>
      <c r="V543" s="144"/>
      <c r="W543" s="144"/>
      <c r="X543" s="144"/>
      <c r="Y543" s="144"/>
    </row>
    <row r="544" spans="2:25" s="145" customFormat="1" x14ac:dyDescent="0.25">
      <c r="B544" s="143"/>
      <c r="C544" s="144"/>
      <c r="D544" s="144"/>
      <c r="E544" s="144"/>
      <c r="F544" s="144"/>
      <c r="G544" s="144"/>
      <c r="H544" s="144"/>
      <c r="I544" s="144"/>
      <c r="J544" s="144"/>
      <c r="K544" s="144"/>
      <c r="L544" s="144"/>
      <c r="M544" s="144"/>
      <c r="N544" s="144"/>
      <c r="O544" s="144"/>
      <c r="P544" s="144"/>
      <c r="Q544" s="144"/>
      <c r="R544" s="144"/>
      <c r="S544" s="144"/>
      <c r="T544" s="144"/>
      <c r="U544" s="143"/>
      <c r="V544" s="144"/>
      <c r="W544" s="144"/>
      <c r="X544" s="144"/>
      <c r="Y544" s="144"/>
    </row>
    <row r="545" spans="2:25" s="145" customFormat="1" x14ac:dyDescent="0.25">
      <c r="B545" s="143"/>
      <c r="C545" s="144"/>
      <c r="D545" s="144"/>
      <c r="E545" s="144"/>
      <c r="F545" s="144"/>
      <c r="G545" s="144"/>
      <c r="H545" s="144"/>
      <c r="I545" s="144"/>
      <c r="J545" s="144"/>
      <c r="K545" s="144"/>
      <c r="L545" s="144"/>
      <c r="M545" s="144"/>
      <c r="N545" s="144"/>
      <c r="O545" s="144"/>
      <c r="P545" s="144"/>
      <c r="Q545" s="144"/>
      <c r="R545" s="144"/>
      <c r="S545" s="144"/>
      <c r="T545" s="144"/>
      <c r="U545" s="143"/>
      <c r="V545" s="144"/>
      <c r="W545" s="144"/>
      <c r="X545" s="144"/>
      <c r="Y545" s="144"/>
    </row>
    <row r="546" spans="2:25" s="145" customFormat="1" x14ac:dyDescent="0.25">
      <c r="B546" s="143"/>
      <c r="C546" s="144"/>
      <c r="D546" s="144"/>
      <c r="E546" s="144"/>
      <c r="F546" s="144"/>
      <c r="G546" s="144"/>
      <c r="H546" s="144"/>
      <c r="I546" s="144"/>
      <c r="J546" s="144"/>
      <c r="K546" s="144"/>
      <c r="L546" s="144"/>
      <c r="M546" s="144"/>
      <c r="N546" s="144"/>
      <c r="O546" s="144"/>
      <c r="P546" s="144"/>
      <c r="Q546" s="144"/>
      <c r="R546" s="144"/>
      <c r="S546" s="144"/>
      <c r="T546" s="144"/>
      <c r="U546" s="143"/>
      <c r="V546" s="144"/>
      <c r="W546" s="144"/>
      <c r="X546" s="144"/>
      <c r="Y546" s="144"/>
    </row>
    <row r="547" spans="2:25" s="145" customFormat="1" x14ac:dyDescent="0.25">
      <c r="B547" s="143"/>
      <c r="C547" s="144"/>
      <c r="D547" s="144"/>
      <c r="E547" s="144"/>
      <c r="F547" s="144"/>
      <c r="G547" s="144"/>
      <c r="H547" s="144"/>
      <c r="I547" s="144"/>
      <c r="J547" s="144"/>
      <c r="K547" s="144"/>
      <c r="L547" s="144"/>
      <c r="M547" s="144"/>
      <c r="N547" s="144"/>
      <c r="O547" s="144"/>
      <c r="P547" s="144"/>
      <c r="Q547" s="144"/>
      <c r="R547" s="144"/>
      <c r="S547" s="144"/>
      <c r="T547" s="144"/>
      <c r="U547" s="143"/>
      <c r="V547" s="144"/>
      <c r="W547" s="144"/>
      <c r="X547" s="144"/>
      <c r="Y547" s="144"/>
    </row>
    <row r="548" spans="2:25" s="145" customFormat="1" x14ac:dyDescent="0.25">
      <c r="B548" s="143"/>
      <c r="C548" s="144"/>
      <c r="D548" s="144"/>
      <c r="E548" s="144"/>
      <c r="F548" s="144"/>
      <c r="G548" s="144"/>
      <c r="H548" s="144"/>
      <c r="I548" s="144"/>
      <c r="J548" s="144"/>
      <c r="K548" s="144"/>
      <c r="L548" s="144"/>
      <c r="M548" s="144"/>
      <c r="N548" s="144"/>
      <c r="O548" s="144"/>
      <c r="P548" s="144"/>
      <c r="Q548" s="144"/>
      <c r="R548" s="144"/>
      <c r="S548" s="144"/>
      <c r="T548" s="144"/>
      <c r="U548" s="143"/>
      <c r="V548" s="144"/>
      <c r="W548" s="144"/>
      <c r="X548" s="144"/>
      <c r="Y548" s="144"/>
    </row>
    <row r="549" spans="2:25" s="145" customFormat="1" x14ac:dyDescent="0.25">
      <c r="B549" s="143"/>
      <c r="C549" s="144"/>
      <c r="D549" s="144"/>
      <c r="E549" s="144"/>
      <c r="F549" s="144"/>
      <c r="G549" s="144"/>
      <c r="H549" s="144"/>
      <c r="I549" s="144"/>
      <c r="J549" s="144"/>
      <c r="K549" s="144"/>
      <c r="L549" s="144"/>
      <c r="M549" s="144"/>
      <c r="N549" s="144"/>
      <c r="O549" s="144"/>
      <c r="P549" s="144"/>
      <c r="Q549" s="144"/>
      <c r="R549" s="144"/>
      <c r="S549" s="144"/>
      <c r="T549" s="144"/>
      <c r="U549" s="143"/>
      <c r="V549" s="144"/>
      <c r="W549" s="144"/>
      <c r="X549" s="144"/>
      <c r="Y549" s="144"/>
    </row>
    <row r="550" spans="2:25" s="145" customFormat="1" x14ac:dyDescent="0.25">
      <c r="B550" s="143"/>
      <c r="C550" s="144"/>
      <c r="D550" s="144"/>
      <c r="E550" s="144"/>
      <c r="F550" s="144"/>
      <c r="G550" s="144"/>
      <c r="H550" s="144"/>
      <c r="I550" s="144"/>
      <c r="J550" s="144"/>
      <c r="K550" s="144"/>
      <c r="L550" s="144"/>
      <c r="M550" s="144"/>
      <c r="N550" s="144"/>
      <c r="O550" s="144"/>
      <c r="P550" s="144"/>
      <c r="Q550" s="144"/>
      <c r="R550" s="144"/>
      <c r="S550" s="144"/>
      <c r="T550" s="144"/>
      <c r="U550" s="143"/>
      <c r="V550" s="144"/>
      <c r="W550" s="144"/>
      <c r="X550" s="144"/>
      <c r="Y550" s="144"/>
    </row>
    <row r="551" spans="2:25" s="145" customFormat="1" x14ac:dyDescent="0.25">
      <c r="B551" s="143"/>
      <c r="C551" s="144"/>
      <c r="D551" s="144"/>
      <c r="E551" s="144"/>
      <c r="F551" s="144"/>
      <c r="G551" s="144"/>
      <c r="H551" s="144"/>
      <c r="I551" s="144"/>
      <c r="J551" s="144"/>
      <c r="K551" s="144"/>
      <c r="L551" s="144"/>
      <c r="M551" s="144"/>
      <c r="N551" s="144"/>
      <c r="O551" s="144"/>
      <c r="P551" s="144"/>
      <c r="Q551" s="144"/>
      <c r="R551" s="144"/>
      <c r="S551" s="144"/>
      <c r="T551" s="144"/>
      <c r="U551" s="143"/>
      <c r="V551" s="144"/>
      <c r="W551" s="144"/>
      <c r="X551" s="144"/>
      <c r="Y551" s="144"/>
    </row>
    <row r="552" spans="2:25" s="145" customFormat="1" ht="15.75" x14ac:dyDescent="0.25">
      <c r="B552" s="67"/>
      <c r="C552" s="68"/>
      <c r="D552" s="68"/>
      <c r="E552" s="68"/>
      <c r="F552" s="68"/>
      <c r="G552" s="68"/>
      <c r="H552" s="68"/>
      <c r="I552" s="68"/>
      <c r="J552" s="68"/>
      <c r="K552" s="68"/>
      <c r="L552" s="68"/>
      <c r="M552" s="68"/>
      <c r="N552" s="68"/>
      <c r="O552" s="68"/>
      <c r="P552" s="68"/>
      <c r="Q552" s="68"/>
      <c r="R552" s="68"/>
      <c r="S552" s="68"/>
      <c r="T552" s="68"/>
      <c r="U552" s="67"/>
      <c r="V552" s="68"/>
      <c r="W552" s="68"/>
      <c r="X552" s="68"/>
      <c r="Y552" s="68"/>
    </row>
    <row r="553" spans="2:25" s="145" customFormat="1" x14ac:dyDescent="0.25">
      <c r="B553" s="143"/>
      <c r="C553" s="144"/>
      <c r="D553" s="144"/>
      <c r="E553" s="144"/>
      <c r="F553" s="144"/>
      <c r="G553" s="144"/>
      <c r="H553" s="144"/>
      <c r="I553" s="144"/>
      <c r="J553" s="144"/>
      <c r="K553" s="144"/>
      <c r="L553" s="144"/>
      <c r="M553" s="144"/>
      <c r="N553" s="144"/>
      <c r="O553" s="144"/>
      <c r="P553" s="144"/>
      <c r="Q553" s="144"/>
      <c r="R553" s="144"/>
      <c r="S553" s="144"/>
      <c r="T553" s="144"/>
      <c r="U553" s="143"/>
      <c r="V553" s="144"/>
      <c r="W553" s="144"/>
      <c r="X553" s="144"/>
      <c r="Y553" s="144"/>
    </row>
    <row r="554" spans="2:25" s="145" customFormat="1" x14ac:dyDescent="0.25">
      <c r="B554" s="143"/>
      <c r="C554" s="144"/>
      <c r="D554" s="144"/>
      <c r="E554" s="144"/>
      <c r="F554" s="144"/>
      <c r="G554" s="144"/>
      <c r="H554" s="144"/>
      <c r="I554" s="144"/>
      <c r="J554" s="144"/>
      <c r="K554" s="144"/>
      <c r="L554" s="144"/>
      <c r="M554" s="144"/>
      <c r="N554" s="144"/>
      <c r="O554" s="144"/>
      <c r="P554" s="144"/>
      <c r="Q554" s="144"/>
      <c r="R554" s="144"/>
      <c r="S554" s="144"/>
      <c r="T554" s="144"/>
      <c r="U554" s="143"/>
      <c r="V554" s="144"/>
      <c r="W554" s="144"/>
      <c r="X554" s="144"/>
      <c r="Y554" s="144"/>
    </row>
    <row r="555" spans="2:25" s="145" customFormat="1" x14ac:dyDescent="0.25">
      <c r="B555" s="143"/>
      <c r="C555" s="144"/>
      <c r="D555" s="144"/>
      <c r="E555" s="144"/>
      <c r="F555" s="144"/>
      <c r="G555" s="144"/>
      <c r="H555" s="144"/>
      <c r="I555" s="144"/>
      <c r="J555" s="144"/>
      <c r="K555" s="144"/>
      <c r="L555" s="144"/>
      <c r="M555" s="144"/>
      <c r="N555" s="144"/>
      <c r="O555" s="144"/>
      <c r="P555" s="144"/>
      <c r="Q555" s="144"/>
      <c r="R555" s="144"/>
      <c r="S555" s="144"/>
      <c r="T555" s="144"/>
      <c r="U555" s="143"/>
      <c r="V555" s="144"/>
      <c r="W555" s="144"/>
      <c r="X555" s="144"/>
      <c r="Y555" s="144"/>
    </row>
    <row r="556" spans="2:25" s="145" customFormat="1" x14ac:dyDescent="0.25">
      <c r="B556" s="143"/>
      <c r="C556" s="144"/>
      <c r="D556" s="144"/>
      <c r="E556" s="144"/>
      <c r="F556" s="144"/>
      <c r="G556" s="144"/>
      <c r="H556" s="144"/>
      <c r="I556" s="144"/>
      <c r="J556" s="144"/>
      <c r="K556" s="144"/>
      <c r="L556" s="144"/>
      <c r="M556" s="144"/>
      <c r="N556" s="144"/>
      <c r="O556" s="144"/>
      <c r="P556" s="144"/>
      <c r="Q556" s="144"/>
      <c r="R556" s="144"/>
      <c r="S556" s="144"/>
      <c r="T556" s="144"/>
      <c r="U556" s="143"/>
      <c r="V556" s="144"/>
      <c r="W556" s="144"/>
      <c r="X556" s="144"/>
      <c r="Y556" s="144"/>
    </row>
    <row r="557" spans="2:25" s="145" customFormat="1" x14ac:dyDescent="0.25">
      <c r="B557" s="143"/>
      <c r="C557" s="144"/>
      <c r="D557" s="144"/>
      <c r="E557" s="144"/>
      <c r="F557" s="144"/>
      <c r="G557" s="144"/>
      <c r="H557" s="144"/>
      <c r="I557" s="144"/>
      <c r="J557" s="144"/>
      <c r="K557" s="144"/>
      <c r="L557" s="144"/>
      <c r="M557" s="144"/>
      <c r="N557" s="144"/>
      <c r="O557" s="144"/>
      <c r="P557" s="144"/>
      <c r="Q557" s="144"/>
      <c r="R557" s="144"/>
      <c r="S557" s="144"/>
      <c r="T557" s="144"/>
      <c r="U557" s="143"/>
      <c r="V557" s="144"/>
      <c r="W557" s="144"/>
      <c r="X557" s="144"/>
      <c r="Y557" s="144"/>
    </row>
    <row r="558" spans="2:25" s="145" customFormat="1" x14ac:dyDescent="0.25">
      <c r="B558" s="143"/>
      <c r="C558" s="144"/>
      <c r="D558" s="144"/>
      <c r="E558" s="144"/>
      <c r="F558" s="144"/>
      <c r="G558" s="144"/>
      <c r="H558" s="144"/>
      <c r="I558" s="144"/>
      <c r="J558" s="144"/>
      <c r="K558" s="144"/>
      <c r="L558" s="144"/>
      <c r="M558" s="144"/>
      <c r="N558" s="144"/>
      <c r="O558" s="144"/>
      <c r="P558" s="144"/>
      <c r="Q558" s="144"/>
      <c r="R558" s="144"/>
      <c r="S558" s="144"/>
      <c r="T558" s="144"/>
      <c r="U558" s="143"/>
      <c r="V558" s="144"/>
      <c r="W558" s="144"/>
      <c r="X558" s="144"/>
      <c r="Y558" s="144"/>
    </row>
    <row r="559" spans="2:25" s="145" customFormat="1" x14ac:dyDescent="0.25">
      <c r="B559" s="143"/>
      <c r="C559" s="144"/>
      <c r="D559" s="144"/>
      <c r="E559" s="144"/>
      <c r="F559" s="144"/>
      <c r="G559" s="144"/>
      <c r="H559" s="144"/>
      <c r="I559" s="144"/>
      <c r="J559" s="144"/>
      <c r="K559" s="144"/>
      <c r="L559" s="144"/>
      <c r="M559" s="144"/>
      <c r="N559" s="144"/>
      <c r="O559" s="144"/>
      <c r="P559" s="144"/>
      <c r="Q559" s="144"/>
      <c r="R559" s="144"/>
      <c r="S559" s="144"/>
      <c r="T559" s="144"/>
      <c r="U559" s="143"/>
      <c r="V559" s="144"/>
      <c r="W559" s="144"/>
      <c r="X559" s="144"/>
      <c r="Y559" s="144"/>
    </row>
    <row r="560" spans="2:25" s="145" customFormat="1" x14ac:dyDescent="0.25">
      <c r="B560" s="143"/>
      <c r="C560" s="144"/>
      <c r="D560" s="144"/>
      <c r="E560" s="144"/>
      <c r="F560" s="144"/>
      <c r="G560" s="144"/>
      <c r="H560" s="144"/>
      <c r="I560" s="144"/>
      <c r="J560" s="144"/>
      <c r="K560" s="144"/>
      <c r="L560" s="144"/>
      <c r="M560" s="144"/>
      <c r="N560" s="144"/>
      <c r="O560" s="144"/>
      <c r="P560" s="144"/>
      <c r="Q560" s="144"/>
      <c r="R560" s="144"/>
      <c r="S560" s="144"/>
      <c r="T560" s="144"/>
      <c r="U560" s="143"/>
      <c r="V560" s="144"/>
      <c r="W560" s="144"/>
      <c r="X560" s="144"/>
      <c r="Y560" s="144"/>
    </row>
    <row r="561" spans="2:25" s="145" customFormat="1" x14ac:dyDescent="0.25">
      <c r="B561" s="143"/>
      <c r="C561" s="144"/>
      <c r="D561" s="144"/>
      <c r="E561" s="144"/>
      <c r="F561" s="144"/>
      <c r="G561" s="144"/>
      <c r="H561" s="144"/>
      <c r="I561" s="144"/>
      <c r="J561" s="144"/>
      <c r="K561" s="144"/>
      <c r="L561" s="144"/>
      <c r="M561" s="144"/>
      <c r="N561" s="144"/>
      <c r="O561" s="144"/>
      <c r="P561" s="144"/>
      <c r="Q561" s="144"/>
      <c r="R561" s="144"/>
      <c r="S561" s="144"/>
      <c r="T561" s="144"/>
      <c r="U561" s="143"/>
      <c r="V561" s="144"/>
      <c r="W561" s="144"/>
      <c r="X561" s="144"/>
      <c r="Y561" s="144"/>
    </row>
    <row r="562" spans="2:25" s="145" customFormat="1" x14ac:dyDescent="0.25">
      <c r="B562" s="143"/>
      <c r="C562" s="144"/>
      <c r="D562" s="144"/>
      <c r="E562" s="144"/>
      <c r="F562" s="144"/>
      <c r="G562" s="144"/>
      <c r="H562" s="144"/>
      <c r="I562" s="144"/>
      <c r="J562" s="144"/>
      <c r="K562" s="144"/>
      <c r="L562" s="144"/>
      <c r="M562" s="144"/>
      <c r="N562" s="144"/>
      <c r="O562" s="144"/>
      <c r="P562" s="144"/>
      <c r="Q562" s="144"/>
      <c r="R562" s="144"/>
      <c r="S562" s="144"/>
      <c r="T562" s="144"/>
      <c r="U562" s="143"/>
      <c r="V562" s="144"/>
      <c r="W562" s="144"/>
      <c r="X562" s="144"/>
      <c r="Y562" s="144"/>
    </row>
    <row r="563" spans="2:25" s="145" customFormat="1" x14ac:dyDescent="0.25">
      <c r="B563" s="143"/>
      <c r="C563" s="144"/>
      <c r="D563" s="144"/>
      <c r="E563" s="144"/>
      <c r="F563" s="144"/>
      <c r="G563" s="144"/>
      <c r="H563" s="144"/>
      <c r="I563" s="144"/>
      <c r="J563" s="144"/>
      <c r="K563" s="144"/>
      <c r="L563" s="144"/>
      <c r="M563" s="144"/>
      <c r="N563" s="144"/>
      <c r="O563" s="144"/>
      <c r="P563" s="144"/>
      <c r="Q563" s="144"/>
      <c r="R563" s="144"/>
      <c r="S563" s="144"/>
      <c r="T563" s="144"/>
      <c r="U563" s="143"/>
      <c r="V563" s="144"/>
      <c r="W563" s="144"/>
      <c r="X563" s="144"/>
      <c r="Y563" s="144"/>
    </row>
    <row r="564" spans="2:25" s="145" customFormat="1" x14ac:dyDescent="0.25">
      <c r="B564" s="143"/>
      <c r="C564" s="144"/>
      <c r="D564" s="144"/>
      <c r="E564" s="144"/>
      <c r="F564" s="144"/>
      <c r="G564" s="144"/>
      <c r="H564" s="144"/>
      <c r="I564" s="144"/>
      <c r="J564" s="144"/>
      <c r="K564" s="144"/>
      <c r="L564" s="144"/>
      <c r="M564" s="144"/>
      <c r="N564" s="144"/>
      <c r="O564" s="144"/>
      <c r="P564" s="144"/>
      <c r="Q564" s="144"/>
      <c r="R564" s="144"/>
      <c r="S564" s="144"/>
      <c r="T564" s="144"/>
      <c r="U564" s="143"/>
      <c r="V564" s="144"/>
      <c r="W564" s="144"/>
      <c r="X564" s="144"/>
      <c r="Y564" s="144"/>
    </row>
    <row r="565" spans="2:25" s="145" customFormat="1" ht="15.75" x14ac:dyDescent="0.25">
      <c r="B565" s="67"/>
      <c r="C565" s="68"/>
      <c r="D565" s="68"/>
      <c r="E565" s="68"/>
      <c r="F565" s="68"/>
      <c r="G565" s="68"/>
      <c r="H565" s="68"/>
      <c r="I565" s="68"/>
      <c r="J565" s="68"/>
      <c r="K565" s="68"/>
      <c r="L565" s="68"/>
      <c r="M565" s="68"/>
      <c r="N565" s="68"/>
      <c r="O565" s="68"/>
      <c r="P565" s="68"/>
      <c r="Q565" s="68"/>
      <c r="R565" s="68"/>
      <c r="S565" s="68"/>
      <c r="T565" s="68"/>
      <c r="U565" s="67"/>
      <c r="V565" s="68"/>
      <c r="W565" s="68"/>
      <c r="X565" s="68"/>
      <c r="Y565" s="68"/>
    </row>
    <row r="566" spans="2:25" s="145" customFormat="1" x14ac:dyDescent="0.25">
      <c r="B566" s="143"/>
      <c r="C566" s="144"/>
      <c r="D566" s="144"/>
      <c r="E566" s="144"/>
      <c r="F566" s="144"/>
      <c r="G566" s="144"/>
      <c r="H566" s="144"/>
      <c r="I566" s="144"/>
      <c r="J566" s="144"/>
      <c r="K566" s="144"/>
      <c r="L566" s="144"/>
      <c r="M566" s="144"/>
      <c r="N566" s="144"/>
      <c r="O566" s="144"/>
      <c r="P566" s="144"/>
      <c r="Q566" s="144"/>
      <c r="R566" s="144"/>
      <c r="S566" s="144"/>
      <c r="T566" s="144"/>
      <c r="U566" s="143"/>
      <c r="V566" s="144"/>
      <c r="W566" s="144"/>
      <c r="X566" s="144"/>
      <c r="Y566" s="144"/>
    </row>
    <row r="567" spans="2:25" s="145" customFormat="1" x14ac:dyDescent="0.25">
      <c r="B567" s="143"/>
      <c r="C567" s="144"/>
      <c r="D567" s="144"/>
      <c r="E567" s="144"/>
      <c r="F567" s="144"/>
      <c r="G567" s="144"/>
      <c r="H567" s="144"/>
      <c r="I567" s="144"/>
      <c r="J567" s="144"/>
      <c r="K567" s="144"/>
      <c r="L567" s="144"/>
      <c r="M567" s="144"/>
      <c r="N567" s="144"/>
      <c r="O567" s="144"/>
      <c r="P567" s="144"/>
      <c r="Q567" s="144"/>
      <c r="R567" s="144"/>
      <c r="S567" s="144"/>
      <c r="T567" s="144"/>
      <c r="U567" s="143"/>
      <c r="V567" s="144"/>
      <c r="W567" s="144"/>
      <c r="X567" s="144"/>
      <c r="Y567" s="144"/>
    </row>
    <row r="568" spans="2:25" s="145" customFormat="1" x14ac:dyDescent="0.25">
      <c r="B568" s="143"/>
      <c r="C568" s="144"/>
      <c r="D568" s="144"/>
      <c r="E568" s="144"/>
      <c r="F568" s="144"/>
      <c r="G568" s="144"/>
      <c r="H568" s="144"/>
      <c r="I568" s="144"/>
      <c r="J568" s="144"/>
      <c r="K568" s="144"/>
      <c r="L568" s="144"/>
      <c r="M568" s="144"/>
      <c r="N568" s="144"/>
      <c r="O568" s="144"/>
      <c r="P568" s="144"/>
      <c r="Q568" s="144"/>
      <c r="R568" s="144"/>
      <c r="S568" s="144"/>
      <c r="T568" s="144"/>
      <c r="U568" s="143"/>
      <c r="V568" s="144"/>
      <c r="W568" s="144"/>
      <c r="X568" s="144"/>
      <c r="Y568" s="144"/>
    </row>
    <row r="569" spans="2:25" s="145" customFormat="1" x14ac:dyDescent="0.25">
      <c r="B569" s="143"/>
      <c r="C569" s="144"/>
      <c r="D569" s="144"/>
      <c r="E569" s="144"/>
      <c r="F569" s="144"/>
      <c r="G569" s="144"/>
      <c r="H569" s="144"/>
      <c r="I569" s="144"/>
      <c r="J569" s="144"/>
      <c r="K569" s="144"/>
      <c r="L569" s="144"/>
      <c r="M569" s="144"/>
      <c r="N569" s="144"/>
      <c r="O569" s="144"/>
      <c r="P569" s="144"/>
      <c r="Q569" s="144"/>
      <c r="R569" s="144"/>
      <c r="S569" s="144"/>
      <c r="T569" s="144"/>
      <c r="U569" s="143"/>
      <c r="V569" s="144"/>
      <c r="W569" s="144"/>
      <c r="X569" s="144"/>
      <c r="Y569" s="144"/>
    </row>
    <row r="570" spans="2:25" s="145" customFormat="1" x14ac:dyDescent="0.25">
      <c r="B570" s="143"/>
      <c r="C570" s="144"/>
      <c r="D570" s="144"/>
      <c r="E570" s="144"/>
      <c r="F570" s="144"/>
      <c r="G570" s="144"/>
      <c r="H570" s="144"/>
      <c r="I570" s="144"/>
      <c r="J570" s="144"/>
      <c r="K570" s="144"/>
      <c r="L570" s="144"/>
      <c r="M570" s="144"/>
      <c r="N570" s="144"/>
      <c r="O570" s="144"/>
      <c r="P570" s="144"/>
      <c r="Q570" s="144"/>
      <c r="R570" s="144"/>
      <c r="S570" s="144"/>
      <c r="T570" s="144"/>
      <c r="U570" s="143"/>
      <c r="V570" s="144"/>
      <c r="W570" s="144"/>
      <c r="X570" s="144"/>
      <c r="Y570" s="144"/>
    </row>
    <row r="571" spans="2:25" s="145" customFormat="1" x14ac:dyDescent="0.25">
      <c r="B571" s="143"/>
      <c r="C571" s="144"/>
      <c r="D571" s="144"/>
      <c r="E571" s="144"/>
      <c r="F571" s="144"/>
      <c r="G571" s="144"/>
      <c r="H571" s="144"/>
      <c r="I571" s="144"/>
      <c r="J571" s="144"/>
      <c r="K571" s="144"/>
      <c r="L571" s="144"/>
      <c r="M571" s="144"/>
      <c r="N571" s="144"/>
      <c r="O571" s="144"/>
      <c r="P571" s="144"/>
      <c r="Q571" s="144"/>
      <c r="R571" s="144"/>
      <c r="S571" s="144"/>
      <c r="T571" s="144"/>
      <c r="U571" s="143"/>
      <c r="V571" s="144"/>
      <c r="W571" s="144"/>
      <c r="X571" s="144"/>
      <c r="Y571" s="144"/>
    </row>
    <row r="572" spans="2:25" s="145" customFormat="1" x14ac:dyDescent="0.25">
      <c r="B572" s="143"/>
      <c r="C572" s="144"/>
      <c r="D572" s="144"/>
      <c r="E572" s="144"/>
      <c r="F572" s="144"/>
      <c r="G572" s="144"/>
      <c r="H572" s="144"/>
      <c r="I572" s="144"/>
      <c r="J572" s="144"/>
      <c r="K572" s="144"/>
      <c r="L572" s="144"/>
      <c r="M572" s="144"/>
      <c r="N572" s="144"/>
      <c r="O572" s="144"/>
      <c r="P572" s="144"/>
      <c r="Q572" s="144"/>
      <c r="R572" s="144"/>
      <c r="S572" s="144"/>
      <c r="T572" s="144"/>
      <c r="U572" s="143"/>
      <c r="V572" s="144"/>
      <c r="W572" s="144"/>
      <c r="X572" s="144"/>
      <c r="Y572" s="144"/>
    </row>
    <row r="573" spans="2:25" s="145" customFormat="1" x14ac:dyDescent="0.25">
      <c r="B573" s="143"/>
      <c r="C573" s="144"/>
      <c r="D573" s="144"/>
      <c r="E573" s="144"/>
      <c r="F573" s="144"/>
      <c r="G573" s="144"/>
      <c r="H573" s="144"/>
      <c r="I573" s="144"/>
      <c r="J573" s="144"/>
      <c r="K573" s="144"/>
      <c r="L573" s="144"/>
      <c r="M573" s="144"/>
      <c r="N573" s="144"/>
      <c r="O573" s="144"/>
      <c r="P573" s="144"/>
      <c r="Q573" s="144"/>
      <c r="R573" s="144"/>
      <c r="S573" s="144"/>
      <c r="T573" s="144"/>
      <c r="U573" s="143"/>
      <c r="V573" s="144"/>
      <c r="W573" s="144"/>
      <c r="X573" s="144"/>
      <c r="Y573" s="144"/>
    </row>
    <row r="574" spans="2:25" s="145" customFormat="1" x14ac:dyDescent="0.25">
      <c r="B574" s="143"/>
      <c r="C574" s="144"/>
      <c r="D574" s="144"/>
      <c r="E574" s="144"/>
      <c r="F574" s="144"/>
      <c r="G574" s="144"/>
      <c r="H574" s="144"/>
      <c r="I574" s="144"/>
      <c r="J574" s="144"/>
      <c r="K574" s="144"/>
      <c r="L574" s="144"/>
      <c r="M574" s="144"/>
      <c r="N574" s="144"/>
      <c r="O574" s="144"/>
      <c r="P574" s="144"/>
      <c r="Q574" s="144"/>
      <c r="R574" s="144"/>
      <c r="S574" s="144"/>
      <c r="T574" s="144"/>
      <c r="U574" s="143"/>
      <c r="V574" s="144"/>
      <c r="W574" s="144"/>
      <c r="X574" s="144"/>
      <c r="Y574" s="144"/>
    </row>
    <row r="575" spans="2:25" s="145" customFormat="1" x14ac:dyDescent="0.25">
      <c r="B575" s="143"/>
      <c r="C575" s="144"/>
      <c r="D575" s="144"/>
      <c r="E575" s="144"/>
      <c r="F575" s="144"/>
      <c r="G575" s="144"/>
      <c r="H575" s="144"/>
      <c r="I575" s="144"/>
      <c r="J575" s="144"/>
      <c r="K575" s="144"/>
      <c r="L575" s="144"/>
      <c r="M575" s="144"/>
      <c r="N575" s="144"/>
      <c r="O575" s="144"/>
      <c r="P575" s="144"/>
      <c r="Q575" s="144"/>
      <c r="R575" s="144"/>
      <c r="S575" s="144"/>
      <c r="T575" s="144"/>
      <c r="U575" s="143"/>
      <c r="V575" s="144"/>
      <c r="W575" s="144"/>
      <c r="X575" s="144"/>
      <c r="Y575" s="144"/>
    </row>
    <row r="576" spans="2:25" s="145" customFormat="1" x14ac:dyDescent="0.25">
      <c r="B576" s="143"/>
      <c r="C576" s="144"/>
      <c r="D576" s="144"/>
      <c r="E576" s="144"/>
      <c r="F576" s="144"/>
      <c r="G576" s="144"/>
      <c r="H576" s="144"/>
      <c r="I576" s="144"/>
      <c r="J576" s="144"/>
      <c r="K576" s="144"/>
      <c r="L576" s="144"/>
      <c r="M576" s="144"/>
      <c r="N576" s="144"/>
      <c r="O576" s="144"/>
      <c r="P576" s="144"/>
      <c r="Q576" s="144"/>
      <c r="R576" s="144"/>
      <c r="S576" s="144"/>
      <c r="T576" s="144"/>
      <c r="U576" s="143"/>
      <c r="V576" s="144"/>
      <c r="W576" s="144"/>
      <c r="X576" s="144"/>
      <c r="Y576" s="144"/>
    </row>
    <row r="577" spans="2:25" s="145" customFormat="1" x14ac:dyDescent="0.25">
      <c r="B577" s="143"/>
      <c r="C577" s="144"/>
      <c r="D577" s="144"/>
      <c r="E577" s="144"/>
      <c r="F577" s="144"/>
      <c r="G577" s="144"/>
      <c r="H577" s="144"/>
      <c r="I577" s="144"/>
      <c r="J577" s="144"/>
      <c r="K577" s="144"/>
      <c r="L577" s="144"/>
      <c r="M577" s="144"/>
      <c r="N577" s="144"/>
      <c r="O577" s="144"/>
      <c r="P577" s="144"/>
      <c r="Q577" s="144"/>
      <c r="R577" s="144"/>
      <c r="S577" s="144"/>
      <c r="T577" s="144"/>
      <c r="U577" s="143"/>
      <c r="V577" s="144"/>
      <c r="W577" s="144"/>
      <c r="X577" s="144"/>
      <c r="Y577" s="144"/>
    </row>
    <row r="578" spans="2:25" s="145" customFormat="1" ht="15.75" x14ac:dyDescent="0.25">
      <c r="B578" s="67"/>
      <c r="C578" s="68"/>
      <c r="D578" s="68"/>
      <c r="E578" s="68"/>
      <c r="F578" s="68"/>
      <c r="G578" s="68"/>
      <c r="H578" s="68"/>
      <c r="I578" s="68"/>
      <c r="J578" s="68"/>
      <c r="K578" s="68"/>
      <c r="L578" s="68"/>
      <c r="M578" s="68"/>
      <c r="N578" s="68"/>
      <c r="O578" s="68"/>
      <c r="P578" s="68"/>
      <c r="Q578" s="68"/>
      <c r="R578" s="68"/>
      <c r="S578" s="68"/>
      <c r="T578" s="68"/>
      <c r="U578" s="67"/>
      <c r="V578" s="68"/>
      <c r="W578" s="68"/>
      <c r="X578" s="68"/>
      <c r="Y578" s="68"/>
    </row>
    <row r="579" spans="2:25" s="145" customFormat="1" x14ac:dyDescent="0.25">
      <c r="B579" s="143"/>
      <c r="C579" s="144"/>
      <c r="D579" s="144"/>
      <c r="E579" s="144"/>
      <c r="F579" s="144"/>
      <c r="G579" s="144"/>
      <c r="H579" s="144"/>
      <c r="I579" s="144"/>
      <c r="J579" s="144"/>
      <c r="K579" s="144"/>
      <c r="L579" s="144"/>
      <c r="M579" s="144"/>
      <c r="N579" s="144"/>
      <c r="O579" s="144"/>
      <c r="P579" s="144"/>
      <c r="Q579" s="144"/>
      <c r="R579" s="144"/>
      <c r="S579" s="144"/>
      <c r="T579" s="144"/>
      <c r="U579" s="143"/>
      <c r="V579" s="144"/>
      <c r="W579" s="144"/>
      <c r="X579" s="144"/>
      <c r="Y579" s="144"/>
    </row>
    <row r="580" spans="2:25" s="145" customFormat="1" x14ac:dyDescent="0.25">
      <c r="B580" s="143"/>
      <c r="C580" s="144"/>
      <c r="D580" s="144"/>
      <c r="E580" s="144"/>
      <c r="F580" s="144"/>
      <c r="G580" s="144"/>
      <c r="H580" s="144"/>
      <c r="I580" s="144"/>
      <c r="J580" s="144"/>
      <c r="K580" s="144"/>
      <c r="L580" s="144"/>
      <c r="M580" s="144"/>
      <c r="N580" s="144"/>
      <c r="O580" s="144"/>
      <c r="P580" s="144"/>
      <c r="Q580" s="144"/>
      <c r="R580" s="144"/>
      <c r="S580" s="144"/>
      <c r="T580" s="144"/>
      <c r="U580" s="143"/>
      <c r="V580" s="144"/>
      <c r="W580" s="144"/>
      <c r="X580" s="144"/>
      <c r="Y580" s="144"/>
    </row>
    <row r="581" spans="2:25" s="145" customFormat="1" x14ac:dyDescent="0.25">
      <c r="B581" s="143"/>
      <c r="C581" s="144"/>
      <c r="D581" s="144"/>
      <c r="E581" s="144"/>
      <c r="F581" s="144"/>
      <c r="G581" s="144"/>
      <c r="H581" s="144"/>
      <c r="I581" s="144"/>
      <c r="J581" s="144"/>
      <c r="K581" s="144"/>
      <c r="L581" s="144"/>
      <c r="M581" s="144"/>
      <c r="N581" s="144"/>
      <c r="O581" s="144"/>
      <c r="P581" s="144"/>
      <c r="Q581" s="144"/>
      <c r="R581" s="144"/>
      <c r="S581" s="144"/>
      <c r="T581" s="144"/>
      <c r="U581" s="143"/>
      <c r="V581" s="144"/>
      <c r="W581" s="144"/>
      <c r="X581" s="144"/>
      <c r="Y581" s="144"/>
    </row>
    <row r="582" spans="2:25" s="145" customFormat="1" x14ac:dyDescent="0.25">
      <c r="B582" s="143"/>
      <c r="C582" s="144"/>
      <c r="D582" s="144"/>
      <c r="E582" s="144"/>
      <c r="F582" s="144"/>
      <c r="G582" s="144"/>
      <c r="H582" s="144"/>
      <c r="I582" s="144"/>
      <c r="J582" s="144"/>
      <c r="K582" s="144"/>
      <c r="L582" s="144"/>
      <c r="M582" s="144"/>
      <c r="N582" s="144"/>
      <c r="O582" s="144"/>
      <c r="P582" s="144"/>
      <c r="Q582" s="144"/>
      <c r="R582" s="144"/>
      <c r="S582" s="144"/>
      <c r="T582" s="144"/>
      <c r="U582" s="143"/>
      <c r="V582" s="144"/>
      <c r="W582" s="144"/>
      <c r="X582" s="144"/>
      <c r="Y582" s="144"/>
    </row>
    <row r="583" spans="2:25" s="145" customFormat="1" x14ac:dyDescent="0.25">
      <c r="B583" s="143"/>
      <c r="C583" s="144"/>
      <c r="D583" s="144"/>
      <c r="E583" s="144"/>
      <c r="F583" s="144"/>
      <c r="G583" s="144"/>
      <c r="H583" s="144"/>
      <c r="I583" s="144"/>
      <c r="J583" s="144"/>
      <c r="K583" s="144"/>
      <c r="L583" s="144"/>
      <c r="M583" s="144"/>
      <c r="N583" s="144"/>
      <c r="O583" s="144"/>
      <c r="P583" s="144"/>
      <c r="Q583" s="144"/>
      <c r="R583" s="144"/>
      <c r="S583" s="144"/>
      <c r="T583" s="144"/>
      <c r="U583" s="143"/>
      <c r="V583" s="144"/>
      <c r="W583" s="144"/>
      <c r="X583" s="144"/>
      <c r="Y583" s="144"/>
    </row>
    <row r="584" spans="2:25" s="145" customFormat="1" x14ac:dyDescent="0.25">
      <c r="B584" s="143"/>
      <c r="C584" s="144"/>
      <c r="D584" s="144"/>
      <c r="E584" s="144"/>
      <c r="F584" s="144"/>
      <c r="G584" s="144"/>
      <c r="H584" s="144"/>
      <c r="I584" s="144"/>
      <c r="J584" s="144"/>
      <c r="K584" s="144"/>
      <c r="L584" s="144"/>
      <c r="M584" s="144"/>
      <c r="N584" s="144"/>
      <c r="O584" s="144"/>
      <c r="P584" s="144"/>
      <c r="Q584" s="144"/>
      <c r="R584" s="144"/>
      <c r="S584" s="144"/>
      <c r="T584" s="144"/>
      <c r="U584" s="143"/>
      <c r="V584" s="144"/>
      <c r="W584" s="144"/>
      <c r="X584" s="144"/>
      <c r="Y584" s="144"/>
    </row>
    <row r="585" spans="2:25" s="145" customFormat="1" x14ac:dyDescent="0.25">
      <c r="B585" s="143"/>
      <c r="C585" s="144"/>
      <c r="D585" s="144"/>
      <c r="E585" s="144"/>
      <c r="F585" s="144"/>
      <c r="G585" s="144"/>
      <c r="H585" s="144"/>
      <c r="I585" s="144"/>
      <c r="J585" s="144"/>
      <c r="K585" s="144"/>
      <c r="L585" s="144"/>
      <c r="M585" s="144"/>
      <c r="N585" s="144"/>
      <c r="O585" s="144"/>
      <c r="P585" s="144"/>
      <c r="Q585" s="144"/>
      <c r="R585" s="144"/>
      <c r="S585" s="144"/>
      <c r="T585" s="144"/>
      <c r="U585" s="143"/>
      <c r="V585" s="144"/>
      <c r="W585" s="144"/>
      <c r="X585" s="144"/>
      <c r="Y585" s="144"/>
    </row>
    <row r="586" spans="2:25" s="145" customFormat="1" x14ac:dyDescent="0.25">
      <c r="B586" s="143"/>
      <c r="C586" s="144"/>
      <c r="D586" s="144"/>
      <c r="E586" s="144"/>
      <c r="F586" s="144"/>
      <c r="G586" s="144"/>
      <c r="H586" s="144"/>
      <c r="I586" s="144"/>
      <c r="J586" s="144"/>
      <c r="K586" s="144"/>
      <c r="L586" s="144"/>
      <c r="M586" s="144"/>
      <c r="N586" s="144"/>
      <c r="O586" s="144"/>
      <c r="P586" s="144"/>
      <c r="Q586" s="144"/>
      <c r="R586" s="144"/>
      <c r="S586" s="144"/>
      <c r="T586" s="144"/>
      <c r="U586" s="143"/>
      <c r="V586" s="144"/>
      <c r="W586" s="144"/>
      <c r="X586" s="144"/>
      <c r="Y586" s="144"/>
    </row>
    <row r="587" spans="2:25" s="145" customFormat="1" x14ac:dyDescent="0.25">
      <c r="B587" s="143"/>
      <c r="C587" s="144"/>
      <c r="D587" s="144"/>
      <c r="E587" s="144"/>
      <c r="F587" s="144"/>
      <c r="G587" s="144"/>
      <c r="H587" s="144"/>
      <c r="I587" s="144"/>
      <c r="J587" s="144"/>
      <c r="K587" s="144"/>
      <c r="L587" s="144"/>
      <c r="M587" s="144"/>
      <c r="N587" s="144"/>
      <c r="O587" s="144"/>
      <c r="P587" s="144"/>
      <c r="Q587" s="144"/>
      <c r="R587" s="144"/>
      <c r="S587" s="144"/>
      <c r="T587" s="144"/>
      <c r="U587" s="143"/>
      <c r="V587" s="144"/>
      <c r="W587" s="144"/>
      <c r="X587" s="144"/>
      <c r="Y587" s="144"/>
    </row>
    <row r="588" spans="2:25" s="145" customFormat="1" x14ac:dyDescent="0.25">
      <c r="B588" s="143"/>
      <c r="C588" s="144"/>
      <c r="D588" s="144"/>
      <c r="E588" s="144"/>
      <c r="F588" s="144"/>
      <c r="G588" s="144"/>
      <c r="H588" s="144"/>
      <c r="I588" s="144"/>
      <c r="J588" s="144"/>
      <c r="K588" s="144"/>
      <c r="L588" s="144"/>
      <c r="M588" s="144"/>
      <c r="N588" s="144"/>
      <c r="O588" s="144"/>
      <c r="P588" s="144"/>
      <c r="Q588" s="144"/>
      <c r="R588" s="144"/>
      <c r="S588" s="144"/>
      <c r="T588" s="144"/>
      <c r="U588" s="143"/>
      <c r="V588" s="144"/>
      <c r="W588" s="144"/>
      <c r="X588" s="144"/>
      <c r="Y588" s="144"/>
    </row>
    <row r="589" spans="2:25" s="145" customFormat="1" x14ac:dyDescent="0.25">
      <c r="B589" s="143"/>
      <c r="C589" s="144"/>
      <c r="D589" s="144"/>
      <c r="E589" s="144"/>
      <c r="F589" s="144"/>
      <c r="G589" s="144"/>
      <c r="H589" s="144"/>
      <c r="I589" s="144"/>
      <c r="J589" s="144"/>
      <c r="K589" s="144"/>
      <c r="L589" s="144"/>
      <c r="M589" s="144"/>
      <c r="N589" s="144"/>
      <c r="O589" s="144"/>
      <c r="P589" s="144"/>
      <c r="Q589" s="144"/>
      <c r="R589" s="144"/>
      <c r="S589" s="144"/>
      <c r="T589" s="144"/>
      <c r="U589" s="143"/>
      <c r="V589" s="144"/>
      <c r="W589" s="144"/>
      <c r="X589" s="144"/>
      <c r="Y589" s="144"/>
    </row>
    <row r="590" spans="2:25" s="145" customFormat="1" x14ac:dyDescent="0.25">
      <c r="B590" s="143"/>
      <c r="C590" s="144"/>
      <c r="D590" s="144"/>
      <c r="E590" s="144"/>
      <c r="F590" s="144"/>
      <c r="G590" s="144"/>
      <c r="H590" s="144"/>
      <c r="I590" s="144"/>
      <c r="J590" s="144"/>
      <c r="K590" s="144"/>
      <c r="L590" s="144"/>
      <c r="M590" s="144"/>
      <c r="N590" s="144"/>
      <c r="O590" s="144"/>
      <c r="P590" s="144"/>
      <c r="Q590" s="144"/>
      <c r="R590" s="144"/>
      <c r="S590" s="144"/>
      <c r="T590" s="144"/>
      <c r="U590" s="143"/>
      <c r="V590" s="144"/>
      <c r="W590" s="144"/>
      <c r="X590" s="144"/>
      <c r="Y590" s="144"/>
    </row>
    <row r="591" spans="2:25" s="145" customFormat="1" ht="15.75" x14ac:dyDescent="0.25">
      <c r="B591" s="67"/>
      <c r="C591" s="68"/>
      <c r="D591" s="68"/>
      <c r="E591" s="68"/>
      <c r="F591" s="68"/>
      <c r="G591" s="68"/>
      <c r="H591" s="68"/>
      <c r="I591" s="68"/>
      <c r="J591" s="68"/>
      <c r="K591" s="68"/>
      <c r="L591" s="68"/>
      <c r="M591" s="68"/>
      <c r="N591" s="68"/>
      <c r="O591" s="68"/>
      <c r="P591" s="68"/>
      <c r="Q591" s="68"/>
      <c r="R591" s="68"/>
      <c r="S591" s="68"/>
      <c r="T591" s="68"/>
      <c r="U591" s="67"/>
      <c r="V591" s="68"/>
      <c r="W591" s="68"/>
      <c r="X591" s="68"/>
      <c r="Y591" s="68"/>
    </row>
    <row r="592" spans="2:25" s="145" customFormat="1" x14ac:dyDescent="0.25">
      <c r="B592" s="143"/>
      <c r="C592" s="144"/>
      <c r="D592" s="144"/>
      <c r="E592" s="144"/>
      <c r="F592" s="144"/>
      <c r="G592" s="144"/>
      <c r="H592" s="144"/>
      <c r="I592" s="144"/>
      <c r="J592" s="144"/>
      <c r="K592" s="144"/>
      <c r="L592" s="144"/>
      <c r="M592" s="144"/>
      <c r="N592" s="144"/>
      <c r="O592" s="144"/>
      <c r="P592" s="144"/>
      <c r="Q592" s="144"/>
      <c r="R592" s="144"/>
      <c r="S592" s="144"/>
      <c r="T592" s="144"/>
      <c r="U592" s="143"/>
      <c r="V592" s="144"/>
      <c r="W592" s="144"/>
      <c r="X592" s="144"/>
      <c r="Y592" s="144"/>
    </row>
    <row r="593" spans="2:25" s="145" customFormat="1" x14ac:dyDescent="0.25">
      <c r="B593" s="143"/>
      <c r="C593" s="144"/>
      <c r="D593" s="144"/>
      <c r="E593" s="144"/>
      <c r="F593" s="144"/>
      <c r="G593" s="144"/>
      <c r="H593" s="144"/>
      <c r="I593" s="144"/>
      <c r="J593" s="144"/>
      <c r="K593" s="144"/>
      <c r="L593" s="144"/>
      <c r="M593" s="144"/>
      <c r="N593" s="144"/>
      <c r="O593" s="144"/>
      <c r="P593" s="144"/>
      <c r="Q593" s="144"/>
      <c r="R593" s="144"/>
      <c r="S593" s="144"/>
      <c r="T593" s="144"/>
      <c r="U593" s="143"/>
      <c r="V593" s="144"/>
      <c r="W593" s="144"/>
      <c r="X593" s="144"/>
      <c r="Y593" s="144"/>
    </row>
    <row r="594" spans="2:25" s="145" customFormat="1" x14ac:dyDescent="0.25">
      <c r="B594" s="143"/>
      <c r="C594" s="144"/>
      <c r="D594" s="144"/>
      <c r="E594" s="144"/>
      <c r="F594" s="144"/>
      <c r="G594" s="144"/>
      <c r="H594" s="144"/>
      <c r="I594" s="144"/>
      <c r="J594" s="144"/>
      <c r="K594" s="144"/>
      <c r="L594" s="144"/>
      <c r="M594" s="144"/>
      <c r="N594" s="144"/>
      <c r="O594" s="144"/>
      <c r="P594" s="144"/>
      <c r="Q594" s="144"/>
      <c r="R594" s="144"/>
      <c r="S594" s="144"/>
      <c r="T594" s="144"/>
      <c r="U594" s="143"/>
      <c r="V594" s="144"/>
      <c r="W594" s="144"/>
      <c r="X594" s="144"/>
      <c r="Y594" s="144"/>
    </row>
    <row r="595" spans="2:25" s="145" customFormat="1" x14ac:dyDescent="0.25">
      <c r="B595" s="143"/>
      <c r="C595" s="144"/>
      <c r="D595" s="144"/>
      <c r="E595" s="144"/>
      <c r="F595" s="144"/>
      <c r="G595" s="144"/>
      <c r="H595" s="144"/>
      <c r="I595" s="144"/>
      <c r="J595" s="144"/>
      <c r="K595" s="144"/>
      <c r="L595" s="144"/>
      <c r="M595" s="144"/>
      <c r="N595" s="144"/>
      <c r="O595" s="144"/>
      <c r="P595" s="144"/>
      <c r="Q595" s="144"/>
      <c r="R595" s="144"/>
      <c r="S595" s="144"/>
      <c r="T595" s="144"/>
      <c r="U595" s="143"/>
      <c r="V595" s="144"/>
      <c r="W595" s="144"/>
      <c r="X595" s="144"/>
      <c r="Y595" s="144"/>
    </row>
    <row r="596" spans="2:25" s="145" customFormat="1" x14ac:dyDescent="0.25">
      <c r="B596" s="143"/>
      <c r="C596" s="144"/>
      <c r="D596" s="144"/>
      <c r="E596" s="144"/>
      <c r="F596" s="144"/>
      <c r="G596" s="144"/>
      <c r="H596" s="144"/>
      <c r="I596" s="144"/>
      <c r="J596" s="144"/>
      <c r="K596" s="144"/>
      <c r="L596" s="144"/>
      <c r="M596" s="144"/>
      <c r="N596" s="144"/>
      <c r="O596" s="144"/>
      <c r="P596" s="144"/>
      <c r="Q596" s="144"/>
      <c r="R596" s="144"/>
      <c r="S596" s="144"/>
      <c r="T596" s="144"/>
      <c r="U596" s="143"/>
      <c r="V596" s="144"/>
      <c r="W596" s="144"/>
      <c r="X596" s="144"/>
      <c r="Y596" s="144"/>
    </row>
    <row r="597" spans="2:25" s="145" customFormat="1" x14ac:dyDescent="0.25">
      <c r="B597" s="143"/>
      <c r="C597" s="144"/>
      <c r="D597" s="144"/>
      <c r="E597" s="144"/>
      <c r="F597" s="144"/>
      <c r="G597" s="144"/>
      <c r="H597" s="144"/>
      <c r="I597" s="144"/>
      <c r="J597" s="144"/>
      <c r="K597" s="144"/>
      <c r="L597" s="144"/>
      <c r="M597" s="144"/>
      <c r="N597" s="144"/>
      <c r="O597" s="144"/>
      <c r="P597" s="144"/>
      <c r="Q597" s="144"/>
      <c r="R597" s="144"/>
      <c r="S597" s="144"/>
      <c r="T597" s="144"/>
      <c r="U597" s="143"/>
      <c r="V597" s="144"/>
      <c r="W597" s="144"/>
      <c r="X597" s="144"/>
      <c r="Y597" s="144"/>
    </row>
    <row r="598" spans="2:25" s="145" customFormat="1" x14ac:dyDescent="0.25">
      <c r="B598" s="143"/>
      <c r="C598" s="144"/>
      <c r="D598" s="144"/>
      <c r="E598" s="144"/>
      <c r="F598" s="144"/>
      <c r="G598" s="144"/>
      <c r="H598" s="144"/>
      <c r="I598" s="144"/>
      <c r="J598" s="144"/>
      <c r="K598" s="144"/>
      <c r="L598" s="144"/>
      <c r="M598" s="144"/>
      <c r="N598" s="144"/>
      <c r="O598" s="144"/>
      <c r="P598" s="144"/>
      <c r="Q598" s="144"/>
      <c r="R598" s="144"/>
      <c r="S598" s="144"/>
      <c r="T598" s="144"/>
      <c r="U598" s="143"/>
      <c r="V598" s="144"/>
      <c r="W598" s="144"/>
      <c r="X598" s="144"/>
      <c r="Y598" s="144"/>
    </row>
    <row r="599" spans="2:25" s="145" customFormat="1" x14ac:dyDescent="0.25">
      <c r="B599" s="143"/>
      <c r="C599" s="144"/>
      <c r="D599" s="144"/>
      <c r="E599" s="144"/>
      <c r="F599" s="144"/>
      <c r="G599" s="144"/>
      <c r="H599" s="144"/>
      <c r="I599" s="144"/>
      <c r="J599" s="144"/>
      <c r="K599" s="144"/>
      <c r="L599" s="144"/>
      <c r="M599" s="144"/>
      <c r="N599" s="144"/>
      <c r="O599" s="144"/>
      <c r="P599" s="144"/>
      <c r="Q599" s="144"/>
      <c r="R599" s="144"/>
      <c r="S599" s="144"/>
      <c r="T599" s="144"/>
      <c r="U599" s="143"/>
      <c r="V599" s="144"/>
      <c r="W599" s="144"/>
      <c r="X599" s="144"/>
      <c r="Y599" s="144"/>
    </row>
    <row r="600" spans="2:25" s="145" customFormat="1" x14ac:dyDescent="0.25">
      <c r="B600" s="143"/>
      <c r="C600" s="144"/>
      <c r="D600" s="144"/>
      <c r="E600" s="144"/>
      <c r="F600" s="144"/>
      <c r="G600" s="144"/>
      <c r="H600" s="144"/>
      <c r="I600" s="144"/>
      <c r="J600" s="144"/>
      <c r="K600" s="144"/>
      <c r="L600" s="144"/>
      <c r="M600" s="144"/>
      <c r="N600" s="144"/>
      <c r="O600" s="144"/>
      <c r="P600" s="144"/>
      <c r="Q600" s="144"/>
      <c r="R600" s="144"/>
      <c r="S600" s="144"/>
      <c r="T600" s="144"/>
      <c r="U600" s="143"/>
      <c r="V600" s="144"/>
      <c r="W600" s="144"/>
      <c r="X600" s="144"/>
      <c r="Y600" s="144"/>
    </row>
    <row r="601" spans="2:25" s="145" customFormat="1" x14ac:dyDescent="0.25">
      <c r="B601" s="143"/>
      <c r="C601" s="144"/>
      <c r="D601" s="144"/>
      <c r="E601" s="144"/>
      <c r="F601" s="144"/>
      <c r="G601" s="144"/>
      <c r="H601" s="144"/>
      <c r="I601" s="144"/>
      <c r="J601" s="144"/>
      <c r="K601" s="144"/>
      <c r="L601" s="144"/>
      <c r="M601" s="144"/>
      <c r="N601" s="144"/>
      <c r="O601" s="144"/>
      <c r="P601" s="144"/>
      <c r="Q601" s="144"/>
      <c r="R601" s="144"/>
      <c r="S601" s="144"/>
      <c r="T601" s="144"/>
      <c r="U601" s="143"/>
      <c r="V601" s="144"/>
      <c r="W601" s="144"/>
      <c r="X601" s="144"/>
      <c r="Y601" s="144"/>
    </row>
    <row r="602" spans="2:25" s="145" customFormat="1" x14ac:dyDescent="0.25">
      <c r="B602" s="143"/>
      <c r="C602" s="144"/>
      <c r="D602" s="144"/>
      <c r="E602" s="144"/>
      <c r="F602" s="144"/>
      <c r="G602" s="144"/>
      <c r="H602" s="144"/>
      <c r="I602" s="144"/>
      <c r="J602" s="144"/>
      <c r="K602" s="144"/>
      <c r="L602" s="144"/>
      <c r="M602" s="144"/>
      <c r="N602" s="144"/>
      <c r="O602" s="144"/>
      <c r="P602" s="144"/>
      <c r="Q602" s="144"/>
      <c r="R602" s="144"/>
      <c r="S602" s="144"/>
      <c r="T602" s="144"/>
      <c r="U602" s="143"/>
      <c r="V602" s="144"/>
      <c r="W602" s="144"/>
      <c r="X602" s="144"/>
      <c r="Y602" s="144"/>
    </row>
    <row r="603" spans="2:25" s="145" customFormat="1" x14ac:dyDescent="0.25">
      <c r="B603" s="143"/>
      <c r="C603" s="144"/>
      <c r="D603" s="144"/>
      <c r="E603" s="144"/>
      <c r="F603" s="144"/>
      <c r="G603" s="144"/>
      <c r="H603" s="144"/>
      <c r="I603" s="144"/>
      <c r="J603" s="144"/>
      <c r="K603" s="144"/>
      <c r="L603" s="144"/>
      <c r="M603" s="144"/>
      <c r="N603" s="144"/>
      <c r="O603" s="144"/>
      <c r="P603" s="144"/>
      <c r="Q603" s="144"/>
      <c r="R603" s="144"/>
      <c r="S603" s="144"/>
      <c r="T603" s="144"/>
      <c r="U603" s="143"/>
      <c r="V603" s="144"/>
      <c r="W603" s="144"/>
      <c r="X603" s="144"/>
      <c r="Y603" s="144"/>
    </row>
    <row r="604" spans="2:25" s="145" customFormat="1" ht="15.75" x14ac:dyDescent="0.25">
      <c r="B604" s="67"/>
      <c r="C604" s="68"/>
      <c r="D604" s="68"/>
      <c r="E604" s="68"/>
      <c r="F604" s="68"/>
      <c r="G604" s="68"/>
      <c r="H604" s="68"/>
      <c r="I604" s="68"/>
      <c r="J604" s="68"/>
      <c r="K604" s="68"/>
      <c r="L604" s="68"/>
      <c r="M604" s="68"/>
      <c r="N604" s="68"/>
      <c r="O604" s="68"/>
      <c r="P604" s="68"/>
      <c r="Q604" s="68"/>
      <c r="R604" s="68"/>
      <c r="S604" s="68"/>
      <c r="T604" s="68"/>
      <c r="U604" s="67"/>
      <c r="V604" s="68"/>
      <c r="W604" s="68"/>
      <c r="X604" s="68"/>
      <c r="Y604" s="68"/>
    </row>
    <row r="605" spans="2:25" s="145" customFormat="1" x14ac:dyDescent="0.25">
      <c r="B605" s="143"/>
      <c r="C605" s="144"/>
      <c r="D605" s="144"/>
      <c r="E605" s="144"/>
      <c r="F605" s="144"/>
      <c r="G605" s="144"/>
      <c r="H605" s="144"/>
      <c r="I605" s="144"/>
      <c r="J605" s="144"/>
      <c r="K605" s="144"/>
      <c r="L605" s="144"/>
      <c r="M605" s="144"/>
      <c r="N605" s="144"/>
      <c r="O605" s="144"/>
      <c r="P605" s="144"/>
      <c r="Q605" s="144"/>
      <c r="R605" s="144"/>
      <c r="S605" s="144"/>
      <c r="T605" s="144"/>
      <c r="U605" s="143"/>
      <c r="V605" s="144"/>
      <c r="W605" s="144"/>
      <c r="X605" s="144"/>
      <c r="Y605" s="144"/>
    </row>
    <row r="606" spans="2:25" s="145" customFormat="1" x14ac:dyDescent="0.25">
      <c r="B606" s="143"/>
      <c r="C606" s="144"/>
      <c r="D606" s="144"/>
      <c r="E606" s="144"/>
      <c r="F606" s="144"/>
      <c r="G606" s="144"/>
      <c r="H606" s="144"/>
      <c r="I606" s="144"/>
      <c r="J606" s="144"/>
      <c r="K606" s="144"/>
      <c r="L606" s="144"/>
      <c r="M606" s="144"/>
      <c r="N606" s="144"/>
      <c r="O606" s="144"/>
      <c r="P606" s="144"/>
      <c r="Q606" s="144"/>
      <c r="R606" s="144"/>
      <c r="S606" s="144"/>
      <c r="T606" s="144"/>
      <c r="U606" s="143"/>
      <c r="V606" s="144"/>
      <c r="W606" s="144"/>
      <c r="X606" s="144"/>
      <c r="Y606" s="144"/>
    </row>
    <row r="607" spans="2:25" s="145" customFormat="1" x14ac:dyDescent="0.25">
      <c r="B607" s="143"/>
      <c r="C607" s="144"/>
      <c r="D607" s="144"/>
      <c r="E607" s="144"/>
      <c r="F607" s="144"/>
      <c r="G607" s="144"/>
      <c r="H607" s="144"/>
      <c r="I607" s="144"/>
      <c r="J607" s="144"/>
      <c r="K607" s="144"/>
      <c r="L607" s="144"/>
      <c r="M607" s="144"/>
      <c r="N607" s="144"/>
      <c r="O607" s="144"/>
      <c r="P607" s="144"/>
      <c r="Q607" s="144"/>
      <c r="R607" s="144"/>
      <c r="S607" s="144"/>
      <c r="T607" s="144"/>
      <c r="U607" s="143"/>
      <c r="V607" s="144"/>
      <c r="W607" s="144"/>
      <c r="X607" s="144"/>
      <c r="Y607" s="144"/>
    </row>
    <row r="608" spans="2:25" s="145" customFormat="1" x14ac:dyDescent="0.25">
      <c r="B608" s="143"/>
      <c r="C608" s="144"/>
      <c r="D608" s="144"/>
      <c r="E608" s="144"/>
      <c r="F608" s="144"/>
      <c r="G608" s="144"/>
      <c r="H608" s="144"/>
      <c r="I608" s="144"/>
      <c r="J608" s="144"/>
      <c r="K608" s="144"/>
      <c r="L608" s="144"/>
      <c r="M608" s="144"/>
      <c r="N608" s="144"/>
      <c r="O608" s="144"/>
      <c r="P608" s="144"/>
      <c r="Q608" s="144"/>
      <c r="R608" s="144"/>
      <c r="S608" s="144"/>
      <c r="T608" s="144"/>
      <c r="U608" s="143"/>
      <c r="V608" s="144"/>
      <c r="W608" s="144"/>
      <c r="X608" s="144"/>
      <c r="Y608" s="144"/>
    </row>
    <row r="609" spans="2:25" s="145" customFormat="1" x14ac:dyDescent="0.25">
      <c r="B609" s="143"/>
      <c r="C609" s="144"/>
      <c r="D609" s="144"/>
      <c r="E609" s="144"/>
      <c r="F609" s="144"/>
      <c r="G609" s="144"/>
      <c r="H609" s="144"/>
      <c r="I609" s="144"/>
      <c r="J609" s="144"/>
      <c r="K609" s="144"/>
      <c r="L609" s="144"/>
      <c r="M609" s="144"/>
      <c r="N609" s="144"/>
      <c r="O609" s="144"/>
      <c r="P609" s="144"/>
      <c r="Q609" s="144"/>
      <c r="R609" s="144"/>
      <c r="S609" s="144"/>
      <c r="T609" s="144"/>
      <c r="U609" s="143"/>
      <c r="V609" s="144"/>
      <c r="W609" s="144"/>
      <c r="X609" s="144"/>
      <c r="Y609" s="144"/>
    </row>
    <row r="610" spans="2:25" s="145" customFormat="1" x14ac:dyDescent="0.25">
      <c r="B610" s="143"/>
      <c r="C610" s="144"/>
      <c r="D610" s="144"/>
      <c r="E610" s="144"/>
      <c r="F610" s="144"/>
      <c r="G610" s="144"/>
      <c r="H610" s="144"/>
      <c r="I610" s="144"/>
      <c r="J610" s="144"/>
      <c r="K610" s="144"/>
      <c r="L610" s="144"/>
      <c r="M610" s="144"/>
      <c r="N610" s="144"/>
      <c r="O610" s="144"/>
      <c r="P610" s="144"/>
      <c r="Q610" s="144"/>
      <c r="R610" s="144"/>
      <c r="S610" s="144"/>
      <c r="T610" s="144"/>
      <c r="U610" s="143"/>
      <c r="V610" s="144"/>
      <c r="W610" s="144"/>
      <c r="X610" s="144"/>
      <c r="Y610" s="144"/>
    </row>
    <row r="611" spans="2:25" s="145" customFormat="1" x14ac:dyDescent="0.25">
      <c r="B611" s="143"/>
      <c r="C611" s="144"/>
      <c r="D611" s="144"/>
      <c r="E611" s="144"/>
      <c r="F611" s="144"/>
      <c r="G611" s="144"/>
      <c r="H611" s="144"/>
      <c r="I611" s="144"/>
      <c r="J611" s="144"/>
      <c r="K611" s="144"/>
      <c r="L611" s="144"/>
      <c r="M611" s="144"/>
      <c r="N611" s="144"/>
      <c r="O611" s="144"/>
      <c r="P611" s="144"/>
      <c r="Q611" s="144"/>
      <c r="R611" s="144"/>
      <c r="S611" s="144"/>
      <c r="T611" s="144"/>
      <c r="U611" s="143"/>
      <c r="V611" s="144"/>
      <c r="W611" s="144"/>
      <c r="X611" s="144"/>
      <c r="Y611" s="144"/>
    </row>
    <row r="612" spans="2:25" s="145" customFormat="1" x14ac:dyDescent="0.25">
      <c r="B612" s="143"/>
      <c r="C612" s="144"/>
      <c r="D612" s="144"/>
      <c r="E612" s="144"/>
      <c r="F612" s="144"/>
      <c r="G612" s="144"/>
      <c r="H612" s="144"/>
      <c r="I612" s="144"/>
      <c r="J612" s="144"/>
      <c r="K612" s="144"/>
      <c r="L612" s="144"/>
      <c r="M612" s="144"/>
      <c r="N612" s="144"/>
      <c r="O612" s="144"/>
      <c r="P612" s="144"/>
      <c r="Q612" s="144"/>
      <c r="R612" s="144"/>
      <c r="S612" s="144"/>
      <c r="T612" s="144"/>
      <c r="U612" s="143"/>
      <c r="V612" s="144"/>
      <c r="W612" s="144"/>
      <c r="X612" s="144"/>
      <c r="Y612" s="144"/>
    </row>
    <row r="613" spans="2:25" s="145" customFormat="1" x14ac:dyDescent="0.25">
      <c r="B613" s="143"/>
      <c r="C613" s="144"/>
      <c r="D613" s="144"/>
      <c r="E613" s="144"/>
      <c r="F613" s="144"/>
      <c r="G613" s="144"/>
      <c r="H613" s="144"/>
      <c r="I613" s="144"/>
      <c r="J613" s="144"/>
      <c r="K613" s="144"/>
      <c r="L613" s="144"/>
      <c r="M613" s="144"/>
      <c r="N613" s="144"/>
      <c r="O613" s="144"/>
      <c r="P613" s="144"/>
      <c r="Q613" s="144"/>
      <c r="R613" s="144"/>
      <c r="S613" s="144"/>
      <c r="T613" s="144"/>
      <c r="U613" s="143"/>
      <c r="V613" s="144"/>
      <c r="W613" s="144"/>
      <c r="X613" s="144"/>
      <c r="Y613" s="144"/>
    </row>
    <row r="614" spans="2:25" s="145" customFormat="1" x14ac:dyDescent="0.25">
      <c r="B614" s="143"/>
      <c r="C614" s="144"/>
      <c r="D614" s="144"/>
      <c r="E614" s="144"/>
      <c r="F614" s="144"/>
      <c r="G614" s="144"/>
      <c r="H614" s="144"/>
      <c r="I614" s="144"/>
      <c r="J614" s="144"/>
      <c r="K614" s="144"/>
      <c r="L614" s="144"/>
      <c r="M614" s="144"/>
      <c r="N614" s="144"/>
      <c r="O614" s="144"/>
      <c r="P614" s="144"/>
      <c r="Q614" s="144"/>
      <c r="R614" s="144"/>
      <c r="S614" s="144"/>
      <c r="T614" s="144"/>
      <c r="U614" s="143"/>
      <c r="V614" s="144"/>
      <c r="W614" s="144"/>
      <c r="X614" s="144"/>
      <c r="Y614" s="144"/>
    </row>
    <row r="615" spans="2:25" s="145" customFormat="1" x14ac:dyDescent="0.25">
      <c r="B615" s="143"/>
      <c r="C615" s="144"/>
      <c r="D615" s="144"/>
      <c r="E615" s="144"/>
      <c r="F615" s="144"/>
      <c r="G615" s="144"/>
      <c r="H615" s="144"/>
      <c r="I615" s="144"/>
      <c r="J615" s="144"/>
      <c r="K615" s="144"/>
      <c r="L615" s="144"/>
      <c r="M615" s="144"/>
      <c r="N615" s="144"/>
      <c r="O615" s="144"/>
      <c r="P615" s="144"/>
      <c r="Q615" s="144"/>
      <c r="R615" s="144"/>
      <c r="S615" s="144"/>
      <c r="T615" s="144"/>
      <c r="U615" s="143"/>
      <c r="V615" s="144"/>
      <c r="W615" s="144"/>
      <c r="X615" s="144"/>
      <c r="Y615" s="144"/>
    </row>
    <row r="616" spans="2:25" s="145" customFormat="1" x14ac:dyDescent="0.25">
      <c r="B616" s="143"/>
      <c r="C616" s="144"/>
      <c r="D616" s="144"/>
      <c r="E616" s="144"/>
      <c r="F616" s="144"/>
      <c r="G616" s="144"/>
      <c r="H616" s="144"/>
      <c r="I616" s="144"/>
      <c r="J616" s="144"/>
      <c r="K616" s="144"/>
      <c r="L616" s="144"/>
      <c r="M616" s="144"/>
      <c r="N616" s="144"/>
      <c r="O616" s="144"/>
      <c r="P616" s="144"/>
      <c r="Q616" s="144"/>
      <c r="R616" s="144"/>
      <c r="S616" s="144"/>
      <c r="T616" s="144"/>
      <c r="U616" s="143"/>
      <c r="V616" s="144"/>
      <c r="W616" s="144"/>
      <c r="X616" s="144"/>
      <c r="Y616" s="144"/>
    </row>
    <row r="617" spans="2:25" s="145" customFormat="1" ht="15.75" x14ac:dyDescent="0.25">
      <c r="B617" s="67"/>
      <c r="C617" s="68"/>
      <c r="D617" s="68"/>
      <c r="E617" s="68"/>
      <c r="F617" s="68"/>
      <c r="G617" s="68"/>
      <c r="H617" s="68"/>
      <c r="I617" s="68"/>
      <c r="J617" s="68"/>
      <c r="K617" s="68"/>
      <c r="L617" s="68"/>
      <c r="M617" s="68"/>
      <c r="N617" s="68"/>
      <c r="O617" s="68"/>
      <c r="P617" s="68"/>
      <c r="Q617" s="68"/>
      <c r="R617" s="68"/>
      <c r="S617" s="68"/>
      <c r="T617" s="68"/>
      <c r="U617" s="67"/>
      <c r="V617" s="68"/>
      <c r="W617" s="68"/>
      <c r="X617" s="68"/>
      <c r="Y617" s="68"/>
    </row>
    <row r="618" spans="2:25" s="145" customFormat="1" x14ac:dyDescent="0.25">
      <c r="B618" s="143"/>
      <c r="C618" s="144"/>
      <c r="D618" s="144"/>
      <c r="E618" s="144"/>
      <c r="F618" s="144"/>
      <c r="G618" s="144"/>
      <c r="H618" s="144"/>
      <c r="I618" s="144"/>
      <c r="J618" s="144"/>
      <c r="K618" s="144"/>
      <c r="L618" s="144"/>
      <c r="M618" s="144"/>
      <c r="N618" s="144"/>
      <c r="O618" s="144"/>
      <c r="P618" s="144"/>
      <c r="Q618" s="144"/>
      <c r="R618" s="144"/>
      <c r="S618" s="144"/>
      <c r="T618" s="144"/>
      <c r="U618" s="143"/>
      <c r="V618" s="144"/>
      <c r="W618" s="144"/>
      <c r="X618" s="144"/>
      <c r="Y618" s="144"/>
    </row>
    <row r="619" spans="2:25" s="145" customFormat="1" x14ac:dyDescent="0.25">
      <c r="B619" s="143"/>
      <c r="C619" s="144"/>
      <c r="D619" s="144"/>
      <c r="E619" s="144"/>
      <c r="F619" s="144"/>
      <c r="G619" s="144"/>
      <c r="H619" s="144"/>
      <c r="I619" s="144"/>
      <c r="J619" s="144"/>
      <c r="K619" s="144"/>
      <c r="L619" s="144"/>
      <c r="M619" s="144"/>
      <c r="N619" s="144"/>
      <c r="O619" s="144"/>
      <c r="P619" s="144"/>
      <c r="Q619" s="144"/>
      <c r="R619" s="144"/>
      <c r="S619" s="144"/>
      <c r="T619" s="144"/>
      <c r="U619" s="143"/>
      <c r="V619" s="144"/>
      <c r="W619" s="144"/>
      <c r="X619" s="144"/>
      <c r="Y619" s="144"/>
    </row>
    <row r="620" spans="2:25" s="145" customFormat="1" x14ac:dyDescent="0.25">
      <c r="B620" s="143"/>
      <c r="C620" s="144"/>
      <c r="D620" s="144"/>
      <c r="E620" s="144"/>
      <c r="F620" s="144"/>
      <c r="G620" s="144"/>
      <c r="H620" s="144"/>
      <c r="I620" s="144"/>
      <c r="J620" s="144"/>
      <c r="K620" s="144"/>
      <c r="L620" s="144"/>
      <c r="M620" s="144"/>
      <c r="N620" s="144"/>
      <c r="O620" s="144"/>
      <c r="P620" s="144"/>
      <c r="Q620" s="144"/>
      <c r="R620" s="144"/>
      <c r="S620" s="144"/>
      <c r="T620" s="144"/>
      <c r="U620" s="143"/>
      <c r="V620" s="144"/>
      <c r="W620" s="144"/>
      <c r="X620" s="144"/>
      <c r="Y620" s="144"/>
    </row>
    <row r="621" spans="2:25" s="145" customFormat="1" x14ac:dyDescent="0.25">
      <c r="B621" s="143"/>
      <c r="C621" s="144"/>
      <c r="D621" s="144"/>
      <c r="E621" s="144"/>
      <c r="F621" s="144"/>
      <c r="G621" s="144"/>
      <c r="H621" s="144"/>
      <c r="I621" s="144"/>
      <c r="J621" s="144"/>
      <c r="K621" s="144"/>
      <c r="L621" s="144"/>
      <c r="M621" s="144"/>
      <c r="N621" s="144"/>
      <c r="O621" s="144"/>
      <c r="P621" s="144"/>
      <c r="Q621" s="144"/>
      <c r="R621" s="144"/>
      <c r="S621" s="144"/>
      <c r="T621" s="144"/>
      <c r="U621" s="143"/>
      <c r="V621" s="144"/>
      <c r="W621" s="144"/>
      <c r="X621" s="144"/>
      <c r="Y621" s="144"/>
    </row>
    <row r="622" spans="2:25" s="145" customFormat="1" x14ac:dyDescent="0.25">
      <c r="B622" s="143"/>
      <c r="C622" s="144"/>
      <c r="D622" s="144"/>
      <c r="E622" s="144"/>
      <c r="F622" s="144"/>
      <c r="G622" s="144"/>
      <c r="H622" s="144"/>
      <c r="I622" s="144"/>
      <c r="J622" s="144"/>
      <c r="K622" s="144"/>
      <c r="L622" s="144"/>
      <c r="M622" s="144"/>
      <c r="N622" s="144"/>
      <c r="O622" s="144"/>
      <c r="P622" s="144"/>
      <c r="Q622" s="144"/>
      <c r="R622" s="144"/>
      <c r="S622" s="144"/>
      <c r="T622" s="144"/>
      <c r="U622" s="143"/>
      <c r="V622" s="144"/>
      <c r="W622" s="144"/>
      <c r="X622" s="144"/>
      <c r="Y622" s="144"/>
    </row>
    <row r="623" spans="2:25" s="145" customFormat="1" x14ac:dyDescent="0.25">
      <c r="B623" s="143"/>
      <c r="C623" s="144"/>
      <c r="D623" s="144"/>
      <c r="E623" s="144"/>
      <c r="F623" s="144"/>
      <c r="G623" s="144"/>
      <c r="H623" s="144"/>
      <c r="I623" s="144"/>
      <c r="J623" s="144"/>
      <c r="K623" s="144"/>
      <c r="L623" s="144"/>
      <c r="M623" s="144"/>
      <c r="N623" s="144"/>
      <c r="O623" s="144"/>
      <c r="P623" s="144"/>
      <c r="Q623" s="144"/>
      <c r="R623" s="144"/>
      <c r="S623" s="144"/>
      <c r="T623" s="144"/>
      <c r="U623" s="143"/>
      <c r="V623" s="144"/>
      <c r="W623" s="144"/>
      <c r="X623" s="144"/>
      <c r="Y623" s="144"/>
    </row>
    <row r="624" spans="2:25" s="145" customFormat="1" x14ac:dyDescent="0.25">
      <c r="B624" s="143"/>
      <c r="C624" s="144"/>
      <c r="D624" s="144"/>
      <c r="E624" s="144"/>
      <c r="F624" s="144"/>
      <c r="G624" s="144"/>
      <c r="H624" s="144"/>
      <c r="I624" s="144"/>
      <c r="J624" s="144"/>
      <c r="K624" s="144"/>
      <c r="L624" s="144"/>
      <c r="M624" s="144"/>
      <c r="N624" s="144"/>
      <c r="O624" s="144"/>
      <c r="P624" s="144"/>
      <c r="Q624" s="144"/>
      <c r="R624" s="144"/>
      <c r="S624" s="144"/>
      <c r="T624" s="144"/>
      <c r="U624" s="143"/>
      <c r="V624" s="144"/>
      <c r="W624" s="144"/>
      <c r="X624" s="144"/>
      <c r="Y624" s="144"/>
    </row>
    <row r="625" spans="2:25" s="145" customFormat="1" x14ac:dyDescent="0.25">
      <c r="B625" s="143"/>
      <c r="C625" s="144"/>
      <c r="D625" s="144"/>
      <c r="E625" s="144"/>
      <c r="F625" s="144"/>
      <c r="G625" s="144"/>
      <c r="H625" s="144"/>
      <c r="I625" s="144"/>
      <c r="J625" s="144"/>
      <c r="K625" s="144"/>
      <c r="L625" s="144"/>
      <c r="M625" s="144"/>
      <c r="N625" s="144"/>
      <c r="O625" s="144"/>
      <c r="P625" s="144"/>
      <c r="Q625" s="144"/>
      <c r="R625" s="144"/>
      <c r="S625" s="144"/>
      <c r="T625" s="144"/>
      <c r="U625" s="143"/>
      <c r="V625" s="144"/>
      <c r="W625" s="144"/>
      <c r="X625" s="144"/>
      <c r="Y625" s="144"/>
    </row>
    <row r="626" spans="2:25" s="145" customFormat="1" x14ac:dyDescent="0.25">
      <c r="B626" s="143"/>
      <c r="C626" s="144"/>
      <c r="D626" s="144"/>
      <c r="E626" s="144"/>
      <c r="F626" s="144"/>
      <c r="G626" s="144"/>
      <c r="H626" s="144"/>
      <c r="I626" s="144"/>
      <c r="J626" s="144"/>
      <c r="K626" s="144"/>
      <c r="L626" s="144"/>
      <c r="M626" s="144"/>
      <c r="N626" s="144"/>
      <c r="O626" s="144"/>
      <c r="P626" s="144"/>
      <c r="Q626" s="144"/>
      <c r="R626" s="144"/>
      <c r="S626" s="144"/>
      <c r="T626" s="144"/>
      <c r="U626" s="143"/>
      <c r="V626" s="144"/>
      <c r="W626" s="144"/>
      <c r="X626" s="144"/>
      <c r="Y626" s="144"/>
    </row>
    <row r="627" spans="2:25" s="145" customFormat="1" x14ac:dyDescent="0.25">
      <c r="B627" s="143"/>
      <c r="C627" s="144"/>
      <c r="D627" s="144"/>
      <c r="E627" s="144"/>
      <c r="F627" s="144"/>
      <c r="G627" s="144"/>
      <c r="H627" s="144"/>
      <c r="I627" s="144"/>
      <c r="J627" s="144"/>
      <c r="K627" s="144"/>
      <c r="L627" s="144"/>
      <c r="M627" s="144"/>
      <c r="N627" s="144"/>
      <c r="O627" s="144"/>
      <c r="P627" s="144"/>
      <c r="Q627" s="144"/>
      <c r="R627" s="144"/>
      <c r="S627" s="144"/>
      <c r="T627" s="144"/>
      <c r="U627" s="143"/>
      <c r="V627" s="144"/>
      <c r="W627" s="144"/>
      <c r="X627" s="144"/>
      <c r="Y627" s="144"/>
    </row>
    <row r="628" spans="2:25" s="145" customFormat="1" x14ac:dyDescent="0.25">
      <c r="B628" s="143"/>
      <c r="C628" s="144"/>
      <c r="D628" s="144"/>
      <c r="E628" s="144"/>
      <c r="F628" s="144"/>
      <c r="G628" s="144"/>
      <c r="H628" s="144"/>
      <c r="I628" s="144"/>
      <c r="J628" s="144"/>
      <c r="K628" s="144"/>
      <c r="L628" s="144"/>
      <c r="M628" s="144"/>
      <c r="N628" s="144"/>
      <c r="O628" s="144"/>
      <c r="P628" s="144"/>
      <c r="Q628" s="144"/>
      <c r="R628" s="144"/>
      <c r="S628" s="144"/>
      <c r="T628" s="144"/>
      <c r="U628" s="143"/>
      <c r="V628" s="144"/>
      <c r="W628" s="144"/>
      <c r="X628" s="144"/>
      <c r="Y628" s="144"/>
    </row>
    <row r="629" spans="2:25" s="145" customFormat="1" x14ac:dyDescent="0.25">
      <c r="B629" s="143"/>
      <c r="C629" s="144"/>
      <c r="D629" s="144"/>
      <c r="E629" s="144"/>
      <c r="F629" s="144"/>
      <c r="G629" s="144"/>
      <c r="H629" s="144"/>
      <c r="I629" s="144"/>
      <c r="J629" s="144"/>
      <c r="K629" s="144"/>
      <c r="L629" s="144"/>
      <c r="M629" s="144"/>
      <c r="N629" s="144"/>
      <c r="O629" s="144"/>
      <c r="P629" s="144"/>
      <c r="Q629" s="144"/>
      <c r="R629" s="144"/>
      <c r="S629" s="144"/>
      <c r="T629" s="144"/>
      <c r="U629" s="143"/>
      <c r="V629" s="144"/>
      <c r="W629" s="144"/>
      <c r="X629" s="144"/>
      <c r="Y629" s="144"/>
    </row>
    <row r="630" spans="2:25" s="145" customFormat="1" ht="15.75" x14ac:dyDescent="0.25">
      <c r="B630" s="67"/>
      <c r="C630" s="68"/>
      <c r="D630" s="68"/>
      <c r="E630" s="68"/>
      <c r="F630" s="68"/>
      <c r="G630" s="68"/>
      <c r="H630" s="68"/>
      <c r="I630" s="68"/>
      <c r="J630" s="68"/>
      <c r="K630" s="68"/>
      <c r="L630" s="68"/>
      <c r="M630" s="68"/>
      <c r="N630" s="68"/>
      <c r="O630" s="68"/>
      <c r="P630" s="68"/>
      <c r="Q630" s="68"/>
      <c r="R630" s="68"/>
      <c r="S630" s="68"/>
      <c r="T630" s="68"/>
      <c r="U630" s="67"/>
      <c r="V630" s="68"/>
      <c r="W630" s="68"/>
      <c r="X630" s="68"/>
      <c r="Y630" s="68"/>
    </row>
    <row r="631" spans="2:25" s="145" customFormat="1" x14ac:dyDescent="0.25">
      <c r="B631" s="146"/>
      <c r="C631" s="146"/>
      <c r="D631" s="146"/>
      <c r="E631" s="146"/>
      <c r="F631" s="146"/>
      <c r="G631" s="146"/>
      <c r="H631" s="146"/>
      <c r="I631" s="146"/>
      <c r="J631" s="146"/>
      <c r="K631" s="146"/>
      <c r="L631" s="146"/>
      <c r="M631" s="146"/>
      <c r="N631" s="146"/>
      <c r="O631" s="146"/>
      <c r="P631" s="146"/>
      <c r="Q631" s="146"/>
      <c r="R631" s="146"/>
      <c r="S631" s="146"/>
      <c r="T631" s="146"/>
      <c r="U631" s="146"/>
      <c r="V631" s="146"/>
      <c r="W631" s="146"/>
      <c r="X631" s="146"/>
      <c r="Y631" s="146"/>
    </row>
    <row r="632" spans="2:25" s="145" customFormat="1" x14ac:dyDescent="0.25">
      <c r="B632" s="146"/>
      <c r="C632" s="146"/>
      <c r="D632" s="146"/>
      <c r="E632" s="146"/>
      <c r="F632" s="146"/>
      <c r="G632" s="146"/>
      <c r="H632" s="146"/>
      <c r="I632" s="146"/>
      <c r="J632" s="146"/>
      <c r="K632" s="146"/>
      <c r="L632" s="146"/>
      <c r="M632" s="146"/>
      <c r="N632" s="146"/>
      <c r="O632" s="146"/>
      <c r="P632" s="146"/>
      <c r="Q632" s="146"/>
      <c r="R632" s="146"/>
      <c r="S632" s="146"/>
      <c r="T632" s="146"/>
      <c r="U632" s="146"/>
      <c r="V632" s="146"/>
      <c r="W632" s="146"/>
      <c r="X632" s="146"/>
      <c r="Y632" s="146"/>
    </row>
    <row r="633" spans="2:25" s="145" customFormat="1" x14ac:dyDescent="0.25">
      <c r="B633" s="146"/>
      <c r="C633" s="146"/>
      <c r="D633" s="146"/>
      <c r="E633" s="146"/>
      <c r="F633" s="146"/>
      <c r="G633" s="146"/>
      <c r="H633" s="146"/>
      <c r="I633" s="146"/>
      <c r="J633" s="146"/>
      <c r="K633" s="146"/>
      <c r="L633" s="146"/>
      <c r="M633" s="146"/>
      <c r="N633" s="146"/>
      <c r="O633" s="146"/>
      <c r="P633" s="146"/>
      <c r="Q633" s="146"/>
      <c r="R633" s="146"/>
      <c r="S633" s="146"/>
      <c r="T633" s="146"/>
      <c r="U633" s="146"/>
      <c r="V633" s="146"/>
      <c r="W633" s="146"/>
      <c r="X633" s="146"/>
      <c r="Y633" s="146"/>
    </row>
    <row r="634" spans="2:25" s="145" customFormat="1" x14ac:dyDescent="0.25">
      <c r="B634" s="146"/>
      <c r="C634" s="146"/>
      <c r="D634" s="146"/>
      <c r="E634" s="146"/>
      <c r="F634" s="146"/>
      <c r="G634" s="146"/>
      <c r="H634" s="146"/>
      <c r="I634" s="146"/>
      <c r="J634" s="146"/>
      <c r="K634" s="146"/>
      <c r="L634" s="146"/>
      <c r="M634" s="146"/>
      <c r="N634" s="146"/>
      <c r="O634" s="146"/>
      <c r="P634" s="146"/>
      <c r="Q634" s="146"/>
      <c r="R634" s="146"/>
      <c r="S634" s="146"/>
      <c r="T634" s="146"/>
      <c r="U634" s="146"/>
      <c r="V634" s="146"/>
      <c r="W634" s="146"/>
      <c r="X634" s="146"/>
      <c r="Y634" s="146"/>
    </row>
    <row r="635" spans="2:25" s="145" customFormat="1" x14ac:dyDescent="0.25">
      <c r="B635" s="146"/>
      <c r="C635" s="146"/>
      <c r="D635" s="146"/>
      <c r="E635" s="146"/>
      <c r="F635" s="146"/>
      <c r="G635" s="146"/>
      <c r="H635" s="146"/>
      <c r="I635" s="146"/>
      <c r="J635" s="146"/>
      <c r="K635" s="146"/>
      <c r="L635" s="146"/>
      <c r="M635" s="146"/>
      <c r="N635" s="146"/>
      <c r="O635" s="146"/>
      <c r="P635" s="146"/>
      <c r="Q635" s="146"/>
      <c r="R635" s="146"/>
      <c r="S635" s="146"/>
      <c r="T635" s="146"/>
      <c r="U635" s="146"/>
      <c r="V635" s="146"/>
      <c r="W635" s="146"/>
      <c r="X635" s="146"/>
      <c r="Y635" s="146"/>
    </row>
    <row r="636" spans="2:25" s="145" customFormat="1" x14ac:dyDescent="0.25">
      <c r="B636" s="146"/>
      <c r="C636" s="146"/>
      <c r="D636" s="146"/>
      <c r="E636" s="146"/>
      <c r="F636" s="146"/>
      <c r="G636" s="146"/>
      <c r="H636" s="146"/>
      <c r="I636" s="146"/>
      <c r="J636" s="146"/>
      <c r="K636" s="146"/>
      <c r="L636" s="146"/>
      <c r="M636" s="146"/>
      <c r="N636" s="146"/>
      <c r="O636" s="146"/>
      <c r="P636" s="146"/>
      <c r="Q636" s="146"/>
      <c r="R636" s="146"/>
      <c r="S636" s="146"/>
      <c r="T636" s="146"/>
      <c r="U636" s="146"/>
      <c r="V636" s="146"/>
      <c r="W636" s="146"/>
      <c r="X636" s="146"/>
      <c r="Y636" s="146"/>
    </row>
    <row r="637" spans="2:25" s="145" customFormat="1" x14ac:dyDescent="0.25">
      <c r="B637" s="146"/>
      <c r="C637" s="146"/>
      <c r="D637" s="146"/>
      <c r="E637" s="146"/>
      <c r="F637" s="146"/>
      <c r="G637" s="146"/>
      <c r="H637" s="146"/>
      <c r="I637" s="146"/>
      <c r="J637" s="146"/>
      <c r="K637" s="146"/>
      <c r="L637" s="146"/>
      <c r="M637" s="146"/>
      <c r="N637" s="146"/>
      <c r="O637" s="146"/>
      <c r="P637" s="146"/>
      <c r="Q637" s="146"/>
      <c r="R637" s="146"/>
      <c r="S637" s="146"/>
      <c r="T637" s="146"/>
      <c r="U637" s="146"/>
      <c r="V637" s="146"/>
      <c r="W637" s="146"/>
      <c r="X637" s="146"/>
      <c r="Y637" s="146"/>
    </row>
    <row r="638" spans="2:25" s="145" customFormat="1" x14ac:dyDescent="0.25">
      <c r="B638" s="146"/>
      <c r="C638" s="146"/>
      <c r="D638" s="146"/>
      <c r="E638" s="146"/>
      <c r="F638" s="146"/>
      <c r="G638" s="146"/>
      <c r="H638" s="146"/>
      <c r="I638" s="146"/>
      <c r="J638" s="146"/>
      <c r="K638" s="146"/>
      <c r="L638" s="146"/>
      <c r="M638" s="146"/>
      <c r="N638" s="146"/>
      <c r="O638" s="146"/>
      <c r="P638" s="146"/>
      <c r="Q638" s="146"/>
      <c r="R638" s="146"/>
      <c r="S638" s="146"/>
      <c r="T638" s="146"/>
      <c r="U638" s="146"/>
      <c r="V638" s="146"/>
      <c r="W638" s="146"/>
      <c r="X638" s="146"/>
      <c r="Y638" s="146"/>
    </row>
    <row r="639" spans="2:25" s="145" customFormat="1" x14ac:dyDescent="0.25">
      <c r="B639" s="146"/>
      <c r="C639" s="146"/>
      <c r="D639" s="146"/>
      <c r="E639" s="146"/>
      <c r="F639" s="146"/>
      <c r="G639" s="146"/>
      <c r="H639" s="146"/>
      <c r="I639" s="146"/>
      <c r="J639" s="146"/>
      <c r="K639" s="146"/>
      <c r="L639" s="146"/>
      <c r="M639" s="146"/>
      <c r="N639" s="146"/>
      <c r="O639" s="146"/>
      <c r="P639" s="146"/>
      <c r="Q639" s="146"/>
      <c r="R639" s="146"/>
      <c r="S639" s="146"/>
      <c r="T639" s="146"/>
      <c r="U639" s="146"/>
      <c r="V639" s="146"/>
      <c r="W639" s="146"/>
      <c r="X639" s="146"/>
      <c r="Y639" s="146"/>
    </row>
    <row r="640" spans="2:25" s="145" customFormat="1" x14ac:dyDescent="0.25">
      <c r="B640" s="146"/>
      <c r="C640" s="146"/>
      <c r="D640" s="146"/>
      <c r="E640" s="146"/>
      <c r="F640" s="146"/>
      <c r="G640" s="146"/>
      <c r="H640" s="146"/>
      <c r="I640" s="146"/>
      <c r="J640" s="146"/>
      <c r="K640" s="146"/>
      <c r="L640" s="146"/>
      <c r="M640" s="146"/>
      <c r="N640" s="146"/>
      <c r="O640" s="146"/>
      <c r="P640" s="146"/>
      <c r="Q640" s="146"/>
      <c r="R640" s="146"/>
      <c r="S640" s="146"/>
      <c r="T640" s="146"/>
      <c r="U640" s="146"/>
      <c r="V640" s="146"/>
      <c r="W640" s="146"/>
      <c r="X640" s="146"/>
      <c r="Y640" s="146"/>
    </row>
    <row r="641" spans="2:25" s="145" customFormat="1" x14ac:dyDescent="0.25">
      <c r="B641" s="146"/>
      <c r="C641" s="146"/>
      <c r="D641" s="146"/>
      <c r="E641" s="146"/>
      <c r="F641" s="146"/>
      <c r="G641" s="146"/>
      <c r="H641" s="146"/>
      <c r="I641" s="146"/>
      <c r="J641" s="146"/>
      <c r="K641" s="146"/>
      <c r="L641" s="146"/>
      <c r="M641" s="146"/>
      <c r="N641" s="146"/>
      <c r="O641" s="146"/>
      <c r="P641" s="146"/>
      <c r="Q641" s="146"/>
      <c r="R641" s="146"/>
      <c r="S641" s="146"/>
      <c r="T641" s="146"/>
      <c r="U641" s="146"/>
      <c r="V641" s="146"/>
      <c r="W641" s="146"/>
      <c r="X641" s="146"/>
      <c r="Y641" s="146"/>
    </row>
    <row r="642" spans="2:25" s="145" customFormat="1" x14ac:dyDescent="0.25">
      <c r="B642" s="146"/>
      <c r="C642" s="146"/>
      <c r="D642" s="146"/>
      <c r="E642" s="146"/>
      <c r="F642" s="146"/>
      <c r="G642" s="146"/>
      <c r="H642" s="146"/>
      <c r="I642" s="146"/>
      <c r="J642" s="146"/>
      <c r="K642" s="146"/>
      <c r="L642" s="146"/>
      <c r="M642" s="146"/>
      <c r="N642" s="146"/>
      <c r="O642" s="146"/>
      <c r="P642" s="146"/>
      <c r="Q642" s="146"/>
      <c r="R642" s="146"/>
      <c r="S642" s="146"/>
      <c r="T642" s="146"/>
      <c r="U642" s="146"/>
      <c r="V642" s="146"/>
      <c r="W642" s="146"/>
      <c r="X642" s="146"/>
      <c r="Y642" s="146"/>
    </row>
    <row r="643" spans="2:25" s="145" customFormat="1" x14ac:dyDescent="0.25">
      <c r="B643" s="146"/>
      <c r="C643" s="146"/>
      <c r="D643" s="146"/>
      <c r="E643" s="146"/>
      <c r="F643" s="146"/>
      <c r="G643" s="146"/>
      <c r="H643" s="146"/>
      <c r="I643" s="146"/>
      <c r="J643" s="146"/>
      <c r="K643" s="146"/>
      <c r="L643" s="146"/>
      <c r="M643" s="146"/>
      <c r="N643" s="146"/>
      <c r="O643" s="146"/>
      <c r="P643" s="146"/>
      <c r="Q643" s="146"/>
      <c r="R643" s="146"/>
      <c r="S643" s="146"/>
      <c r="T643" s="146"/>
      <c r="U643" s="146"/>
      <c r="V643" s="146"/>
      <c r="W643" s="146"/>
      <c r="X643" s="146"/>
      <c r="Y643" s="146"/>
    </row>
    <row r="644" spans="2:25" s="145" customFormat="1" x14ac:dyDescent="0.25">
      <c r="B644" s="146"/>
      <c r="C644" s="146"/>
      <c r="D644" s="146"/>
      <c r="E644" s="146"/>
      <c r="F644" s="146"/>
      <c r="G644" s="146"/>
      <c r="H644" s="146"/>
      <c r="I644" s="146"/>
      <c r="J644" s="146"/>
      <c r="K644" s="146"/>
      <c r="L644" s="146"/>
      <c r="M644" s="146"/>
      <c r="N644" s="146"/>
      <c r="O644" s="146"/>
      <c r="P644" s="146"/>
      <c r="Q644" s="146"/>
      <c r="R644" s="146"/>
      <c r="S644" s="146"/>
      <c r="T644" s="146"/>
      <c r="U644" s="146"/>
      <c r="V644" s="146"/>
      <c r="W644" s="146"/>
      <c r="X644" s="146"/>
      <c r="Y644" s="146"/>
    </row>
    <row r="645" spans="2:25" s="145" customFormat="1" x14ac:dyDescent="0.25">
      <c r="B645" s="146"/>
      <c r="C645" s="146"/>
      <c r="D645" s="146"/>
      <c r="E645" s="146"/>
      <c r="F645" s="146"/>
      <c r="G645" s="146"/>
      <c r="H645" s="146"/>
      <c r="I645" s="146"/>
      <c r="J645" s="146"/>
      <c r="K645" s="146"/>
      <c r="L645" s="146"/>
      <c r="M645" s="146"/>
      <c r="N645" s="146"/>
      <c r="O645" s="146"/>
      <c r="P645" s="146"/>
      <c r="Q645" s="146"/>
      <c r="R645" s="146"/>
      <c r="S645" s="146"/>
      <c r="T645" s="146"/>
      <c r="U645" s="146"/>
      <c r="V645" s="146"/>
      <c r="W645" s="146"/>
      <c r="X645" s="146"/>
      <c r="Y645" s="146"/>
    </row>
    <row r="646" spans="2:25" s="145" customFormat="1" x14ac:dyDescent="0.25">
      <c r="B646" s="146"/>
      <c r="C646" s="146"/>
      <c r="D646" s="146"/>
      <c r="E646" s="146"/>
      <c r="F646" s="146"/>
      <c r="G646" s="146"/>
      <c r="H646" s="146"/>
      <c r="I646" s="146"/>
      <c r="J646" s="146"/>
      <c r="K646" s="146"/>
      <c r="L646" s="146"/>
      <c r="M646" s="146"/>
      <c r="N646" s="146"/>
      <c r="O646" s="146"/>
      <c r="P646" s="146"/>
      <c r="Q646" s="146"/>
      <c r="R646" s="146"/>
      <c r="S646" s="146"/>
      <c r="T646" s="146"/>
      <c r="U646" s="146"/>
      <c r="V646" s="146"/>
      <c r="W646" s="146"/>
      <c r="X646" s="146"/>
      <c r="Y646" s="146"/>
    </row>
    <row r="647" spans="2:25" s="145" customFormat="1" x14ac:dyDescent="0.25">
      <c r="B647" s="146"/>
      <c r="C647" s="146"/>
      <c r="D647" s="146"/>
      <c r="E647" s="146"/>
      <c r="F647" s="146"/>
      <c r="G647" s="146"/>
      <c r="H647" s="146"/>
      <c r="I647" s="146"/>
      <c r="J647" s="146"/>
      <c r="K647" s="146"/>
      <c r="L647" s="146"/>
      <c r="M647" s="146"/>
      <c r="N647" s="146"/>
      <c r="O647" s="146"/>
      <c r="P647" s="146"/>
      <c r="Q647" s="146"/>
      <c r="R647" s="146"/>
      <c r="S647" s="146"/>
      <c r="T647" s="146"/>
      <c r="U647" s="146"/>
      <c r="V647" s="146"/>
      <c r="W647" s="146"/>
      <c r="X647" s="146"/>
      <c r="Y647" s="146"/>
    </row>
    <row r="648" spans="2:25" s="145" customFormat="1" x14ac:dyDescent="0.25">
      <c r="B648" s="146"/>
      <c r="C648" s="146"/>
      <c r="D648" s="146"/>
      <c r="E648" s="146"/>
      <c r="F648" s="146"/>
      <c r="G648" s="146"/>
      <c r="H648" s="146"/>
      <c r="I648" s="146"/>
      <c r="J648" s="146"/>
      <c r="K648" s="146"/>
      <c r="L648" s="146"/>
      <c r="M648" s="146"/>
      <c r="N648" s="146"/>
      <c r="O648" s="146"/>
      <c r="P648" s="146"/>
      <c r="Q648" s="146"/>
      <c r="R648" s="146"/>
      <c r="S648" s="146"/>
      <c r="T648" s="146"/>
      <c r="U648" s="146"/>
      <c r="V648" s="146"/>
      <c r="W648" s="146"/>
      <c r="X648" s="146"/>
      <c r="Y648" s="146"/>
    </row>
    <row r="649" spans="2:25" s="145" customFormat="1" x14ac:dyDescent="0.25">
      <c r="B649" s="146"/>
      <c r="C649" s="146"/>
      <c r="D649" s="146"/>
      <c r="E649" s="146"/>
      <c r="F649" s="146"/>
      <c r="G649" s="146"/>
      <c r="H649" s="146"/>
      <c r="I649" s="146"/>
      <c r="J649" s="146"/>
      <c r="K649" s="146"/>
      <c r="L649" s="146"/>
      <c r="M649" s="146"/>
      <c r="N649" s="146"/>
      <c r="O649" s="146"/>
      <c r="P649" s="146"/>
      <c r="Q649" s="146"/>
      <c r="R649" s="146"/>
      <c r="S649" s="146"/>
      <c r="T649" s="146"/>
      <c r="U649" s="146"/>
      <c r="V649" s="146"/>
      <c r="W649" s="146"/>
      <c r="X649" s="146"/>
      <c r="Y649" s="146"/>
    </row>
    <row r="650" spans="2:25" s="145" customFormat="1" x14ac:dyDescent="0.25">
      <c r="B650" s="146"/>
      <c r="C650" s="146"/>
      <c r="D650" s="146"/>
      <c r="E650" s="146"/>
      <c r="F650" s="146"/>
      <c r="G650" s="146"/>
      <c r="H650" s="146"/>
      <c r="I650" s="146"/>
      <c r="J650" s="146"/>
      <c r="K650" s="146"/>
      <c r="L650" s="146"/>
      <c r="M650" s="146"/>
      <c r="N650" s="146"/>
      <c r="O650" s="146"/>
      <c r="P650" s="146"/>
      <c r="Q650" s="146"/>
      <c r="R650" s="146"/>
      <c r="S650" s="146"/>
      <c r="T650" s="146"/>
      <c r="U650" s="146"/>
      <c r="V650" s="146"/>
      <c r="W650" s="146"/>
      <c r="X650" s="146"/>
      <c r="Y650" s="146"/>
    </row>
    <row r="651" spans="2:25" s="145" customFormat="1" x14ac:dyDescent="0.25">
      <c r="B651" s="146"/>
      <c r="C651" s="146"/>
      <c r="D651" s="146"/>
      <c r="E651" s="146"/>
      <c r="F651" s="146"/>
      <c r="G651" s="146"/>
      <c r="H651" s="146"/>
      <c r="I651" s="146"/>
      <c r="J651" s="146"/>
      <c r="K651" s="146"/>
      <c r="L651" s="146"/>
      <c r="M651" s="146"/>
      <c r="N651" s="146"/>
      <c r="O651" s="146"/>
      <c r="P651" s="146"/>
      <c r="Q651" s="146"/>
      <c r="R651" s="146"/>
      <c r="S651" s="146"/>
      <c r="T651" s="146"/>
      <c r="U651" s="146"/>
      <c r="V651" s="146"/>
      <c r="W651" s="146"/>
      <c r="X651" s="146"/>
      <c r="Y651" s="146"/>
    </row>
    <row r="652" spans="2:25" s="145" customFormat="1" x14ac:dyDescent="0.25">
      <c r="B652" s="146"/>
      <c r="C652" s="146"/>
      <c r="D652" s="146"/>
      <c r="E652" s="146"/>
      <c r="F652" s="146"/>
      <c r="G652" s="146"/>
      <c r="H652" s="146"/>
      <c r="I652" s="146"/>
      <c r="J652" s="146"/>
      <c r="K652" s="146"/>
      <c r="L652" s="146"/>
      <c r="M652" s="146"/>
      <c r="N652" s="146"/>
      <c r="O652" s="146"/>
      <c r="P652" s="146"/>
      <c r="Q652" s="146"/>
      <c r="R652" s="146"/>
      <c r="S652" s="146"/>
      <c r="T652" s="146"/>
      <c r="U652" s="146"/>
      <c r="V652" s="146"/>
      <c r="W652" s="146"/>
      <c r="X652" s="146"/>
      <c r="Y652" s="146"/>
    </row>
    <row r="653" spans="2:25" s="145" customFormat="1" x14ac:dyDescent="0.25">
      <c r="B653" s="146"/>
      <c r="C653" s="146"/>
      <c r="D653" s="146"/>
      <c r="E653" s="146"/>
      <c r="F653" s="146"/>
      <c r="G653" s="146"/>
      <c r="H653" s="146"/>
      <c r="I653" s="146"/>
      <c r="J653" s="146"/>
      <c r="K653" s="146"/>
      <c r="L653" s="146"/>
      <c r="M653" s="146"/>
      <c r="N653" s="146"/>
      <c r="O653" s="146"/>
      <c r="P653" s="146"/>
      <c r="Q653" s="146"/>
      <c r="R653" s="146"/>
      <c r="S653" s="146"/>
      <c r="T653" s="146"/>
      <c r="U653" s="146"/>
      <c r="V653" s="146"/>
      <c r="W653" s="146"/>
      <c r="X653" s="146"/>
      <c r="Y653" s="146"/>
    </row>
    <row r="654" spans="2:25" s="145" customFormat="1" x14ac:dyDescent="0.25">
      <c r="B654" s="146"/>
      <c r="C654" s="146"/>
      <c r="D654" s="146"/>
      <c r="E654" s="146"/>
      <c r="F654" s="146"/>
      <c r="G654" s="146"/>
      <c r="H654" s="146"/>
      <c r="I654" s="146"/>
      <c r="J654" s="146"/>
      <c r="K654" s="146"/>
      <c r="L654" s="146"/>
      <c r="M654" s="146"/>
      <c r="N654" s="146"/>
      <c r="O654" s="146"/>
      <c r="P654" s="146"/>
      <c r="Q654" s="146"/>
      <c r="R654" s="146"/>
      <c r="S654" s="146"/>
      <c r="T654" s="146"/>
      <c r="U654" s="146"/>
      <c r="V654" s="146"/>
      <c r="W654" s="146"/>
      <c r="X654" s="146"/>
      <c r="Y654" s="146"/>
    </row>
    <row r="655" spans="2:25" s="145" customFormat="1" x14ac:dyDescent="0.25">
      <c r="B655" s="146"/>
      <c r="C655" s="146"/>
      <c r="D655" s="146"/>
      <c r="E655" s="146"/>
      <c r="F655" s="146"/>
      <c r="G655" s="146"/>
      <c r="H655" s="146"/>
      <c r="I655" s="146"/>
      <c r="J655" s="146"/>
      <c r="K655" s="146"/>
      <c r="L655" s="146"/>
      <c r="M655" s="146"/>
      <c r="N655" s="146"/>
      <c r="O655" s="146"/>
      <c r="P655" s="146"/>
      <c r="Q655" s="146"/>
      <c r="R655" s="146"/>
      <c r="S655" s="146"/>
      <c r="T655" s="146"/>
      <c r="U655" s="146"/>
      <c r="V655" s="146"/>
      <c r="W655" s="146"/>
      <c r="X655" s="146"/>
      <c r="Y655" s="146"/>
    </row>
    <row r="656" spans="2:25" s="145" customFormat="1" x14ac:dyDescent="0.25">
      <c r="B656" s="146"/>
      <c r="C656" s="146"/>
      <c r="D656" s="146"/>
      <c r="E656" s="146"/>
      <c r="F656" s="146"/>
      <c r="G656" s="146"/>
      <c r="H656" s="146"/>
      <c r="I656" s="146"/>
      <c r="J656" s="146"/>
      <c r="K656" s="146"/>
      <c r="L656" s="146"/>
      <c r="M656" s="146"/>
      <c r="N656" s="146"/>
      <c r="O656" s="146"/>
      <c r="P656" s="146"/>
      <c r="Q656" s="146"/>
      <c r="R656" s="146"/>
      <c r="S656" s="146"/>
      <c r="T656" s="146"/>
      <c r="U656" s="146"/>
      <c r="V656" s="146"/>
      <c r="W656" s="146"/>
      <c r="X656" s="146"/>
      <c r="Y656" s="146"/>
    </row>
    <row r="657" spans="2:25" s="145" customFormat="1" x14ac:dyDescent="0.25">
      <c r="B657" s="146"/>
      <c r="C657" s="146"/>
      <c r="D657" s="146"/>
      <c r="E657" s="146"/>
      <c r="F657" s="146"/>
      <c r="G657" s="146"/>
      <c r="H657" s="146"/>
      <c r="I657" s="146"/>
      <c r="J657" s="146"/>
      <c r="K657" s="146"/>
      <c r="L657" s="146"/>
      <c r="M657" s="146"/>
      <c r="N657" s="146"/>
      <c r="O657" s="146"/>
      <c r="P657" s="146"/>
      <c r="Q657" s="146"/>
      <c r="R657" s="146"/>
      <c r="S657" s="146"/>
      <c r="T657" s="146"/>
      <c r="U657" s="146"/>
      <c r="V657" s="146"/>
      <c r="W657" s="146"/>
      <c r="X657" s="146"/>
      <c r="Y657" s="146"/>
    </row>
    <row r="658" spans="2:25" s="145" customFormat="1" x14ac:dyDescent="0.25">
      <c r="B658" s="146"/>
      <c r="C658" s="146"/>
      <c r="D658" s="146"/>
      <c r="E658" s="146"/>
      <c r="F658" s="146"/>
      <c r="G658" s="146"/>
      <c r="H658" s="146"/>
      <c r="I658" s="146"/>
      <c r="J658" s="146"/>
      <c r="K658" s="146"/>
      <c r="L658" s="146"/>
      <c r="M658" s="146"/>
      <c r="N658" s="146"/>
      <c r="O658" s="146"/>
      <c r="P658" s="146"/>
      <c r="Q658" s="146"/>
      <c r="R658" s="146"/>
      <c r="S658" s="146"/>
      <c r="T658" s="146"/>
      <c r="U658" s="146"/>
      <c r="V658" s="146"/>
      <c r="W658" s="146"/>
      <c r="X658" s="146"/>
      <c r="Y658" s="146"/>
    </row>
    <row r="659" spans="2:25" s="145" customFormat="1" x14ac:dyDescent="0.25">
      <c r="B659" s="146"/>
      <c r="C659" s="146"/>
      <c r="D659" s="146"/>
      <c r="E659" s="146"/>
      <c r="F659" s="146"/>
      <c r="G659" s="146"/>
      <c r="H659" s="146"/>
      <c r="I659" s="146"/>
      <c r="J659" s="146"/>
      <c r="K659" s="146"/>
      <c r="L659" s="146"/>
      <c r="M659" s="146"/>
      <c r="N659" s="146"/>
      <c r="O659" s="146"/>
      <c r="P659" s="146"/>
      <c r="Q659" s="146"/>
      <c r="R659" s="146"/>
      <c r="S659" s="146"/>
      <c r="T659" s="146"/>
      <c r="U659" s="146"/>
      <c r="V659" s="146"/>
      <c r="W659" s="146"/>
      <c r="X659" s="146"/>
      <c r="Y659" s="146"/>
    </row>
    <row r="660" spans="2:25" s="145" customFormat="1" x14ac:dyDescent="0.25">
      <c r="B660" s="146"/>
      <c r="C660" s="146"/>
      <c r="D660" s="146"/>
      <c r="E660" s="146"/>
      <c r="F660" s="146"/>
      <c r="G660" s="146"/>
      <c r="H660" s="146"/>
      <c r="I660" s="146"/>
      <c r="J660" s="146"/>
      <c r="K660" s="146"/>
      <c r="L660" s="146"/>
      <c r="M660" s="146"/>
      <c r="N660" s="146"/>
      <c r="O660" s="146"/>
      <c r="P660" s="146"/>
      <c r="Q660" s="146"/>
      <c r="R660" s="146"/>
      <c r="S660" s="146"/>
      <c r="T660" s="146"/>
      <c r="U660" s="146"/>
      <c r="V660" s="146"/>
      <c r="W660" s="146"/>
      <c r="X660" s="146"/>
      <c r="Y660" s="146"/>
    </row>
    <row r="661" spans="2:25" s="145" customFormat="1" x14ac:dyDescent="0.25">
      <c r="B661" s="146"/>
      <c r="C661" s="146"/>
      <c r="D661" s="146"/>
      <c r="E661" s="146"/>
      <c r="F661" s="146"/>
      <c r="G661" s="146"/>
      <c r="H661" s="146"/>
      <c r="I661" s="146"/>
      <c r="J661" s="146"/>
      <c r="K661" s="146"/>
      <c r="L661" s="146"/>
      <c r="M661" s="146"/>
      <c r="N661" s="146"/>
      <c r="O661" s="146"/>
      <c r="P661" s="146"/>
      <c r="Q661" s="146"/>
      <c r="R661" s="146"/>
      <c r="S661" s="146"/>
      <c r="T661" s="146"/>
      <c r="U661" s="146"/>
      <c r="V661" s="146"/>
      <c r="W661" s="146"/>
      <c r="X661" s="146"/>
      <c r="Y661" s="146"/>
    </row>
    <row r="662" spans="2:25" s="145" customFormat="1" x14ac:dyDescent="0.25">
      <c r="B662" s="146"/>
      <c r="C662" s="146"/>
      <c r="D662" s="146"/>
      <c r="E662" s="146"/>
      <c r="F662" s="146"/>
      <c r="G662" s="146"/>
      <c r="H662" s="146"/>
      <c r="I662" s="146"/>
      <c r="J662" s="146"/>
      <c r="K662" s="146"/>
      <c r="L662" s="146"/>
      <c r="M662" s="146"/>
      <c r="N662" s="146"/>
      <c r="O662" s="146"/>
      <c r="P662" s="146"/>
      <c r="Q662" s="146"/>
      <c r="R662" s="146"/>
      <c r="S662" s="146"/>
      <c r="T662" s="146"/>
      <c r="U662" s="146"/>
      <c r="V662" s="146"/>
      <c r="W662" s="146"/>
      <c r="X662" s="146"/>
      <c r="Y662" s="146"/>
    </row>
    <row r="663" spans="2:25" s="145" customFormat="1" x14ac:dyDescent="0.25">
      <c r="B663" s="146"/>
      <c r="C663" s="146"/>
      <c r="D663" s="146"/>
      <c r="E663" s="146"/>
      <c r="F663" s="146"/>
      <c r="G663" s="146"/>
      <c r="H663" s="146"/>
      <c r="I663" s="146"/>
      <c r="J663" s="146"/>
      <c r="K663" s="146"/>
      <c r="L663" s="146"/>
      <c r="M663" s="146"/>
      <c r="N663" s="146"/>
      <c r="O663" s="146"/>
      <c r="P663" s="146"/>
      <c r="Q663" s="146"/>
      <c r="R663" s="146"/>
      <c r="S663" s="146"/>
      <c r="T663" s="146"/>
      <c r="U663" s="146"/>
      <c r="V663" s="146"/>
      <c r="W663" s="146"/>
      <c r="X663" s="146"/>
      <c r="Y663" s="146"/>
    </row>
    <row r="664" spans="2:25" s="145" customFormat="1" x14ac:dyDescent="0.25">
      <c r="B664" s="146"/>
      <c r="C664" s="146"/>
      <c r="D664" s="146"/>
      <c r="E664" s="146"/>
      <c r="F664" s="146"/>
      <c r="G664" s="146"/>
      <c r="H664" s="146"/>
      <c r="I664" s="146"/>
      <c r="J664" s="146"/>
      <c r="K664" s="146"/>
      <c r="L664" s="146"/>
      <c r="M664" s="146"/>
      <c r="N664" s="146"/>
      <c r="O664" s="146"/>
      <c r="P664" s="146"/>
      <c r="Q664" s="146"/>
      <c r="R664" s="146"/>
      <c r="S664" s="146"/>
      <c r="T664" s="146"/>
      <c r="U664" s="146"/>
      <c r="V664" s="146"/>
      <c r="W664" s="146"/>
      <c r="X664" s="146"/>
      <c r="Y664" s="146"/>
    </row>
    <row r="665" spans="2:25" s="145" customFormat="1" x14ac:dyDescent="0.25">
      <c r="B665" s="146"/>
      <c r="C665" s="146"/>
      <c r="D665" s="146"/>
      <c r="E665" s="146"/>
      <c r="F665" s="146"/>
      <c r="G665" s="146"/>
      <c r="H665" s="146"/>
      <c r="I665" s="146"/>
      <c r="J665" s="146"/>
      <c r="K665" s="146"/>
      <c r="L665" s="146"/>
      <c r="M665" s="146"/>
      <c r="N665" s="146"/>
      <c r="O665" s="146"/>
      <c r="P665" s="146"/>
      <c r="Q665" s="146"/>
      <c r="R665" s="146"/>
      <c r="S665" s="146"/>
      <c r="T665" s="146"/>
      <c r="U665" s="146"/>
      <c r="V665" s="146"/>
      <c r="W665" s="146"/>
      <c r="X665" s="146"/>
      <c r="Y665" s="146"/>
    </row>
    <row r="666" spans="2:25" s="145" customFormat="1" x14ac:dyDescent="0.25">
      <c r="B666" s="146"/>
      <c r="C666" s="146"/>
      <c r="D666" s="146"/>
      <c r="E666" s="146"/>
      <c r="F666" s="146"/>
      <c r="G666" s="146"/>
      <c r="H666" s="146"/>
      <c r="I666" s="146"/>
      <c r="J666" s="146"/>
      <c r="K666" s="146"/>
      <c r="L666" s="146"/>
      <c r="M666" s="146"/>
      <c r="N666" s="146"/>
      <c r="O666" s="146"/>
      <c r="P666" s="146"/>
      <c r="Q666" s="146"/>
      <c r="R666" s="146"/>
      <c r="S666" s="146"/>
      <c r="T666" s="146"/>
      <c r="U666" s="146"/>
      <c r="V666" s="146"/>
      <c r="W666" s="146"/>
      <c r="X666" s="146"/>
      <c r="Y666" s="146"/>
    </row>
    <row r="667" spans="2:25" s="145" customFormat="1" x14ac:dyDescent="0.25">
      <c r="B667" s="146"/>
      <c r="C667" s="146"/>
      <c r="D667" s="146"/>
      <c r="E667" s="146"/>
      <c r="F667" s="146"/>
      <c r="G667" s="146"/>
      <c r="H667" s="146"/>
      <c r="I667" s="146"/>
      <c r="J667" s="146"/>
      <c r="K667" s="146"/>
      <c r="L667" s="146"/>
      <c r="M667" s="146"/>
      <c r="N667" s="146"/>
      <c r="O667" s="146"/>
      <c r="P667" s="146"/>
      <c r="Q667" s="146"/>
      <c r="R667" s="146"/>
      <c r="S667" s="146"/>
      <c r="T667" s="146"/>
      <c r="U667" s="146"/>
      <c r="V667" s="146"/>
      <c r="W667" s="146"/>
      <c r="X667" s="146"/>
      <c r="Y667" s="146"/>
    </row>
    <row r="668" spans="2:25" s="145" customFormat="1" x14ac:dyDescent="0.25">
      <c r="B668" s="146"/>
      <c r="C668" s="146"/>
      <c r="D668" s="146"/>
      <c r="E668" s="146"/>
      <c r="F668" s="146"/>
      <c r="G668" s="146"/>
      <c r="H668" s="146"/>
      <c r="I668" s="146"/>
      <c r="J668" s="146"/>
      <c r="K668" s="146"/>
      <c r="L668" s="146"/>
      <c r="M668" s="146"/>
      <c r="N668" s="146"/>
      <c r="O668" s="146"/>
      <c r="P668" s="146"/>
      <c r="Q668" s="146"/>
      <c r="R668" s="146"/>
      <c r="S668" s="146"/>
      <c r="T668" s="146"/>
      <c r="U668" s="146"/>
      <c r="V668" s="146"/>
      <c r="W668" s="146"/>
      <c r="X668" s="146"/>
      <c r="Y668" s="146"/>
    </row>
    <row r="669" spans="2:25" s="145" customFormat="1" x14ac:dyDescent="0.25">
      <c r="B669" s="146"/>
      <c r="C669" s="146"/>
      <c r="D669" s="146"/>
      <c r="E669" s="146"/>
      <c r="F669" s="146"/>
      <c r="G669" s="146"/>
      <c r="H669" s="146"/>
      <c r="I669" s="146"/>
      <c r="J669" s="146"/>
      <c r="K669" s="146"/>
      <c r="L669" s="146"/>
      <c r="M669" s="146"/>
      <c r="N669" s="146"/>
      <c r="O669" s="146"/>
      <c r="P669" s="146"/>
      <c r="Q669" s="146"/>
      <c r="R669" s="146"/>
      <c r="S669" s="146"/>
      <c r="T669" s="146"/>
      <c r="U669" s="146"/>
      <c r="V669" s="146"/>
      <c r="W669" s="146"/>
      <c r="X669" s="146"/>
      <c r="Y669" s="146"/>
    </row>
    <row r="670" spans="2:25" s="145" customFormat="1" x14ac:dyDescent="0.25">
      <c r="B670" s="146"/>
      <c r="C670" s="146"/>
      <c r="D670" s="146"/>
      <c r="E670" s="146"/>
      <c r="F670" s="146"/>
      <c r="G670" s="146"/>
      <c r="H670" s="146"/>
      <c r="I670" s="146"/>
      <c r="J670" s="146"/>
      <c r="K670" s="146"/>
      <c r="L670" s="146"/>
      <c r="M670" s="146"/>
      <c r="N670" s="146"/>
      <c r="O670" s="146"/>
      <c r="P670" s="146"/>
      <c r="Q670" s="146"/>
      <c r="R670" s="146"/>
      <c r="S670" s="146"/>
      <c r="T670" s="146"/>
      <c r="U670" s="146"/>
      <c r="V670" s="146"/>
      <c r="W670" s="146"/>
      <c r="X670" s="146"/>
      <c r="Y670" s="146"/>
    </row>
    <row r="671" spans="2:25" s="145" customFormat="1" x14ac:dyDescent="0.25">
      <c r="B671" s="146"/>
      <c r="C671" s="146"/>
      <c r="D671" s="146"/>
      <c r="E671" s="146"/>
      <c r="F671" s="146"/>
      <c r="G671" s="146"/>
      <c r="H671" s="146"/>
      <c r="I671" s="146"/>
      <c r="J671" s="146"/>
      <c r="K671" s="146"/>
      <c r="L671" s="146"/>
      <c r="M671" s="146"/>
      <c r="N671" s="146"/>
      <c r="O671" s="146"/>
      <c r="P671" s="146"/>
      <c r="Q671" s="146"/>
      <c r="R671" s="146"/>
      <c r="S671" s="146"/>
      <c r="T671" s="146"/>
      <c r="U671" s="146"/>
      <c r="V671" s="146"/>
      <c r="W671" s="146"/>
      <c r="X671" s="146"/>
      <c r="Y671" s="146"/>
    </row>
    <row r="672" spans="2:25" s="145" customFormat="1" x14ac:dyDescent="0.25">
      <c r="B672" s="146"/>
      <c r="C672" s="146"/>
      <c r="D672" s="146"/>
      <c r="E672" s="146"/>
      <c r="F672" s="146"/>
      <c r="G672" s="146"/>
      <c r="H672" s="146"/>
      <c r="I672" s="146"/>
      <c r="J672" s="146"/>
      <c r="K672" s="146"/>
      <c r="L672" s="146"/>
      <c r="M672" s="146"/>
      <c r="N672" s="146"/>
      <c r="O672" s="146"/>
      <c r="P672" s="146"/>
      <c r="Q672" s="146"/>
      <c r="R672" s="146"/>
      <c r="S672" s="146"/>
      <c r="T672" s="146"/>
      <c r="U672" s="146"/>
      <c r="V672" s="146"/>
      <c r="W672" s="146"/>
      <c r="X672" s="146"/>
      <c r="Y672" s="146"/>
    </row>
    <row r="673" spans="2:25" s="145" customFormat="1" x14ac:dyDescent="0.25">
      <c r="B673" s="146"/>
      <c r="C673" s="146"/>
      <c r="D673" s="146"/>
      <c r="E673" s="146"/>
      <c r="F673" s="146"/>
      <c r="G673" s="146"/>
      <c r="H673" s="146"/>
      <c r="I673" s="146"/>
      <c r="J673" s="146"/>
      <c r="K673" s="146"/>
      <c r="L673" s="146"/>
      <c r="M673" s="146"/>
      <c r="N673" s="146"/>
      <c r="O673" s="146"/>
      <c r="P673" s="146"/>
      <c r="Q673" s="146"/>
      <c r="R673" s="146"/>
      <c r="S673" s="146"/>
      <c r="T673" s="146"/>
      <c r="U673" s="146"/>
      <c r="V673" s="146"/>
      <c r="W673" s="146"/>
      <c r="X673" s="146"/>
      <c r="Y673" s="146"/>
    </row>
    <row r="674" spans="2:25" s="145" customFormat="1" x14ac:dyDescent="0.25">
      <c r="B674" s="146"/>
      <c r="C674" s="146"/>
      <c r="D674" s="146"/>
      <c r="E674" s="146"/>
      <c r="F674" s="146"/>
      <c r="G674" s="146"/>
      <c r="H674" s="146"/>
      <c r="I674" s="146"/>
      <c r="J674" s="146"/>
      <c r="K674" s="146"/>
      <c r="L674" s="146"/>
      <c r="M674" s="146"/>
      <c r="N674" s="146"/>
      <c r="O674" s="146"/>
      <c r="P674" s="146"/>
      <c r="Q674" s="146"/>
      <c r="R674" s="146"/>
      <c r="S674" s="146"/>
      <c r="T674" s="146"/>
      <c r="U674" s="146"/>
      <c r="V674" s="146"/>
      <c r="W674" s="146"/>
      <c r="X674" s="146"/>
      <c r="Y674" s="146"/>
    </row>
    <row r="675" spans="2:25" s="145" customFormat="1" x14ac:dyDescent="0.25">
      <c r="B675" s="146"/>
      <c r="C675" s="146"/>
      <c r="D675" s="146"/>
      <c r="E675" s="146"/>
      <c r="F675" s="146"/>
      <c r="G675" s="146"/>
      <c r="H675" s="146"/>
      <c r="I675" s="146"/>
      <c r="J675" s="146"/>
      <c r="K675" s="146"/>
      <c r="L675" s="146"/>
      <c r="M675" s="146"/>
      <c r="N675" s="146"/>
      <c r="O675" s="146"/>
      <c r="P675" s="146"/>
      <c r="Q675" s="146"/>
      <c r="R675" s="146"/>
      <c r="S675" s="146"/>
      <c r="T675" s="146"/>
      <c r="U675" s="146"/>
      <c r="V675" s="146"/>
      <c r="W675" s="146"/>
      <c r="X675" s="146"/>
      <c r="Y675" s="146"/>
    </row>
    <row r="676" spans="2:25" s="145" customFormat="1" x14ac:dyDescent="0.25">
      <c r="B676" s="146"/>
      <c r="C676" s="146"/>
      <c r="D676" s="146"/>
      <c r="E676" s="146"/>
      <c r="F676" s="146"/>
      <c r="G676" s="146"/>
      <c r="H676" s="146"/>
      <c r="I676" s="146"/>
      <c r="J676" s="146"/>
      <c r="K676" s="146"/>
      <c r="L676" s="146"/>
      <c r="M676" s="146"/>
      <c r="N676" s="146"/>
      <c r="O676" s="146"/>
      <c r="P676" s="146"/>
      <c r="Q676" s="146"/>
      <c r="R676" s="146"/>
      <c r="S676" s="146"/>
      <c r="T676" s="146"/>
      <c r="U676" s="146"/>
      <c r="V676" s="146"/>
      <c r="W676" s="146"/>
      <c r="X676" s="146"/>
      <c r="Y676" s="146"/>
    </row>
    <row r="677" spans="2:25" s="145" customFormat="1" x14ac:dyDescent="0.25">
      <c r="B677" s="146"/>
      <c r="C677" s="146"/>
      <c r="D677" s="146"/>
      <c r="E677" s="146"/>
      <c r="F677" s="146"/>
      <c r="G677" s="146"/>
      <c r="H677" s="146"/>
      <c r="I677" s="146"/>
      <c r="J677" s="146"/>
      <c r="K677" s="146"/>
      <c r="L677" s="146"/>
      <c r="M677" s="146"/>
      <c r="N677" s="146"/>
      <c r="O677" s="146"/>
      <c r="P677" s="146"/>
      <c r="Q677" s="146"/>
      <c r="R677" s="146"/>
      <c r="S677" s="146"/>
      <c r="T677" s="146"/>
      <c r="U677" s="146"/>
      <c r="V677" s="146"/>
      <c r="W677" s="146"/>
      <c r="X677" s="146"/>
      <c r="Y677" s="146"/>
    </row>
    <row r="678" spans="2:25" s="145" customFormat="1" x14ac:dyDescent="0.25">
      <c r="B678" s="146"/>
      <c r="C678" s="146"/>
      <c r="D678" s="146"/>
      <c r="E678" s="146"/>
      <c r="F678" s="146"/>
      <c r="G678" s="146"/>
      <c r="H678" s="146"/>
      <c r="I678" s="146"/>
      <c r="J678" s="146"/>
      <c r="K678" s="146"/>
      <c r="L678" s="146"/>
      <c r="M678" s="146"/>
      <c r="N678" s="146"/>
      <c r="O678" s="146"/>
      <c r="P678" s="146"/>
      <c r="Q678" s="146"/>
      <c r="R678" s="146"/>
      <c r="S678" s="146"/>
      <c r="T678" s="146"/>
      <c r="U678" s="146"/>
      <c r="V678" s="146"/>
      <c r="W678" s="146"/>
      <c r="X678" s="146"/>
      <c r="Y678" s="146"/>
    </row>
    <row r="679" spans="2:25" s="145" customFormat="1" x14ac:dyDescent="0.25">
      <c r="B679" s="146"/>
      <c r="C679" s="146"/>
      <c r="D679" s="146"/>
      <c r="E679" s="146"/>
      <c r="F679" s="146"/>
      <c r="G679" s="146"/>
      <c r="H679" s="146"/>
      <c r="I679" s="146"/>
      <c r="J679" s="146"/>
      <c r="K679" s="146"/>
      <c r="L679" s="146"/>
      <c r="M679" s="146"/>
      <c r="N679" s="146"/>
      <c r="O679" s="146"/>
      <c r="P679" s="146"/>
      <c r="Q679" s="146"/>
      <c r="R679" s="146"/>
      <c r="S679" s="146"/>
      <c r="T679" s="146"/>
      <c r="U679" s="146"/>
      <c r="V679" s="146"/>
      <c r="W679" s="146"/>
      <c r="X679" s="146"/>
      <c r="Y679" s="146"/>
    </row>
    <row r="680" spans="2:25" s="145" customFormat="1" x14ac:dyDescent="0.25">
      <c r="B680" s="146"/>
      <c r="C680" s="146"/>
      <c r="D680" s="146"/>
      <c r="E680" s="146"/>
      <c r="F680" s="146"/>
      <c r="G680" s="146"/>
      <c r="H680" s="146"/>
      <c r="I680" s="146"/>
      <c r="J680" s="146"/>
      <c r="K680" s="146"/>
      <c r="L680" s="146"/>
      <c r="M680" s="146"/>
      <c r="N680" s="146"/>
      <c r="O680" s="146"/>
      <c r="P680" s="146"/>
      <c r="Q680" s="146"/>
      <c r="R680" s="146"/>
      <c r="S680" s="146"/>
      <c r="T680" s="146"/>
      <c r="U680" s="146"/>
      <c r="V680" s="146"/>
      <c r="W680" s="146"/>
      <c r="X680" s="146"/>
      <c r="Y680" s="146"/>
    </row>
    <row r="681" spans="2:25" s="145" customFormat="1" x14ac:dyDescent="0.25">
      <c r="B681" s="146"/>
      <c r="C681" s="146"/>
      <c r="D681" s="146"/>
      <c r="E681" s="146"/>
      <c r="F681" s="146"/>
      <c r="G681" s="146"/>
      <c r="H681" s="146"/>
      <c r="I681" s="146"/>
      <c r="J681" s="146"/>
      <c r="K681" s="146"/>
      <c r="L681" s="146"/>
      <c r="M681" s="146"/>
      <c r="N681" s="146"/>
      <c r="O681" s="146"/>
      <c r="P681" s="146"/>
      <c r="Q681" s="146"/>
      <c r="R681" s="146"/>
      <c r="S681" s="146"/>
      <c r="T681" s="146"/>
      <c r="U681" s="146"/>
      <c r="V681" s="146"/>
      <c r="W681" s="146"/>
      <c r="X681" s="146"/>
      <c r="Y681" s="146"/>
    </row>
    <row r="682" spans="2:25" s="145" customFormat="1" x14ac:dyDescent="0.25">
      <c r="B682" s="146"/>
      <c r="C682" s="146"/>
      <c r="D682" s="146"/>
      <c r="E682" s="146"/>
      <c r="F682" s="146"/>
      <c r="G682" s="146"/>
      <c r="H682" s="146"/>
      <c r="I682" s="146"/>
      <c r="J682" s="146"/>
      <c r="K682" s="146"/>
      <c r="L682" s="146"/>
      <c r="M682" s="146"/>
      <c r="N682" s="146"/>
      <c r="O682" s="146"/>
      <c r="P682" s="146"/>
      <c r="Q682" s="146"/>
      <c r="R682" s="146"/>
      <c r="S682" s="146"/>
      <c r="T682" s="146"/>
      <c r="U682" s="146"/>
      <c r="V682" s="146"/>
      <c r="W682" s="146"/>
      <c r="X682" s="146"/>
      <c r="Y682" s="146"/>
    </row>
    <row r="683" spans="2:25" s="145" customFormat="1" x14ac:dyDescent="0.25">
      <c r="B683" s="146"/>
      <c r="C683" s="146"/>
      <c r="D683" s="146"/>
      <c r="E683" s="146"/>
      <c r="F683" s="146"/>
      <c r="G683" s="146"/>
      <c r="H683" s="146"/>
      <c r="I683" s="146"/>
      <c r="J683" s="146"/>
      <c r="K683" s="146"/>
      <c r="L683" s="146"/>
      <c r="M683" s="146"/>
      <c r="N683" s="146"/>
      <c r="O683" s="146"/>
      <c r="P683" s="146"/>
      <c r="Q683" s="146"/>
      <c r="R683" s="146"/>
      <c r="S683" s="146"/>
      <c r="T683" s="146"/>
      <c r="U683" s="146"/>
      <c r="V683" s="146"/>
      <c r="W683" s="146"/>
      <c r="X683" s="146"/>
      <c r="Y683" s="146"/>
    </row>
    <row r="684" spans="2:25" s="145" customFormat="1" x14ac:dyDescent="0.25">
      <c r="B684" s="146"/>
      <c r="C684" s="146"/>
      <c r="D684" s="146"/>
      <c r="E684" s="146"/>
      <c r="F684" s="146"/>
      <c r="G684" s="146"/>
      <c r="H684" s="146"/>
      <c r="I684" s="146"/>
      <c r="J684" s="146"/>
      <c r="K684" s="146"/>
      <c r="L684" s="146"/>
      <c r="M684" s="146"/>
      <c r="N684" s="146"/>
      <c r="O684" s="146"/>
      <c r="P684" s="146"/>
      <c r="Q684" s="146"/>
      <c r="R684" s="146"/>
      <c r="S684" s="146"/>
      <c r="T684" s="146"/>
      <c r="U684" s="146"/>
      <c r="V684" s="146"/>
      <c r="W684" s="146"/>
      <c r="X684" s="146"/>
      <c r="Y684" s="146"/>
    </row>
    <row r="685" spans="2:25" s="145" customFormat="1" x14ac:dyDescent="0.25">
      <c r="B685" s="146"/>
      <c r="C685" s="146"/>
      <c r="D685" s="146"/>
      <c r="E685" s="146"/>
      <c r="F685" s="146"/>
      <c r="G685" s="146"/>
      <c r="H685" s="146"/>
      <c r="I685" s="146"/>
      <c r="J685" s="146"/>
      <c r="K685" s="146"/>
      <c r="L685" s="146"/>
      <c r="M685" s="146"/>
      <c r="N685" s="146"/>
      <c r="O685" s="146"/>
      <c r="P685" s="146"/>
      <c r="Q685" s="146"/>
      <c r="R685" s="146"/>
      <c r="S685" s="146"/>
      <c r="T685" s="146"/>
      <c r="U685" s="146"/>
      <c r="V685" s="146"/>
      <c r="W685" s="146"/>
      <c r="X685" s="146"/>
      <c r="Y685" s="146"/>
    </row>
    <row r="686" spans="2:25" s="145" customFormat="1" x14ac:dyDescent="0.25">
      <c r="B686" s="146"/>
      <c r="C686" s="146"/>
      <c r="D686" s="146"/>
      <c r="E686" s="146"/>
      <c r="F686" s="146"/>
      <c r="G686" s="146"/>
      <c r="H686" s="146"/>
      <c r="I686" s="146"/>
      <c r="J686" s="146"/>
      <c r="K686" s="146"/>
      <c r="L686" s="146"/>
      <c r="M686" s="146"/>
      <c r="N686" s="146"/>
      <c r="O686" s="146"/>
      <c r="P686" s="146"/>
      <c r="Q686" s="146"/>
      <c r="R686" s="146"/>
      <c r="S686" s="146"/>
      <c r="T686" s="146"/>
      <c r="U686" s="146"/>
      <c r="V686" s="146"/>
      <c r="W686" s="146"/>
      <c r="X686" s="146"/>
      <c r="Y686" s="146"/>
    </row>
    <row r="687" spans="2:25" s="145" customFormat="1" x14ac:dyDescent="0.25">
      <c r="B687" s="146"/>
      <c r="C687" s="146"/>
      <c r="D687" s="146"/>
      <c r="E687" s="146"/>
      <c r="F687" s="146"/>
      <c r="G687" s="146"/>
      <c r="H687" s="146"/>
      <c r="I687" s="146"/>
      <c r="J687" s="146"/>
      <c r="K687" s="146"/>
      <c r="L687" s="146"/>
      <c r="M687" s="146"/>
      <c r="N687" s="146"/>
      <c r="O687" s="146"/>
      <c r="P687" s="146"/>
      <c r="Q687" s="146"/>
      <c r="R687" s="146"/>
      <c r="S687" s="146"/>
      <c r="T687" s="146"/>
      <c r="U687" s="146"/>
      <c r="V687" s="146"/>
      <c r="W687" s="146"/>
      <c r="X687" s="146"/>
      <c r="Y687" s="146"/>
    </row>
    <row r="688" spans="2:25" s="145" customFormat="1" x14ac:dyDescent="0.25">
      <c r="B688" s="146"/>
      <c r="C688" s="146"/>
      <c r="D688" s="146"/>
      <c r="E688" s="146"/>
      <c r="F688" s="146"/>
      <c r="G688" s="146"/>
      <c r="H688" s="146"/>
      <c r="I688" s="146"/>
      <c r="J688" s="146"/>
      <c r="K688" s="146"/>
      <c r="L688" s="146"/>
      <c r="M688" s="146"/>
      <c r="N688" s="146"/>
      <c r="O688" s="146"/>
      <c r="P688" s="146"/>
      <c r="Q688" s="146"/>
      <c r="R688" s="146"/>
      <c r="S688" s="146"/>
      <c r="T688" s="146"/>
      <c r="U688" s="146"/>
      <c r="V688" s="146"/>
      <c r="W688" s="146"/>
      <c r="X688" s="146"/>
      <c r="Y688" s="146"/>
    </row>
    <row r="689" spans="2:25" s="145" customFormat="1" x14ac:dyDescent="0.25">
      <c r="B689" s="146"/>
      <c r="C689" s="146"/>
      <c r="D689" s="146"/>
      <c r="E689" s="146"/>
      <c r="F689" s="146"/>
      <c r="G689" s="146"/>
      <c r="H689" s="146"/>
      <c r="I689" s="146"/>
      <c r="J689" s="146"/>
      <c r="K689" s="146"/>
      <c r="L689" s="146"/>
      <c r="M689" s="146"/>
      <c r="N689" s="146"/>
      <c r="O689" s="146"/>
      <c r="P689" s="146"/>
      <c r="Q689" s="146"/>
      <c r="R689" s="146"/>
      <c r="S689" s="146"/>
      <c r="T689" s="146"/>
      <c r="U689" s="146"/>
      <c r="V689" s="146"/>
      <c r="W689" s="146"/>
      <c r="X689" s="146"/>
      <c r="Y689" s="146"/>
    </row>
    <row r="690" spans="2:25" s="145" customFormat="1" x14ac:dyDescent="0.25">
      <c r="B690" s="146"/>
      <c r="C690" s="146"/>
      <c r="D690" s="146"/>
      <c r="E690" s="146"/>
      <c r="F690" s="146"/>
      <c r="G690" s="146"/>
      <c r="H690" s="146"/>
      <c r="I690" s="146"/>
      <c r="J690" s="146"/>
      <c r="K690" s="146"/>
      <c r="L690" s="146"/>
      <c r="M690" s="146"/>
      <c r="N690" s="146"/>
      <c r="O690" s="146"/>
      <c r="P690" s="146"/>
      <c r="Q690" s="146"/>
      <c r="R690" s="146"/>
      <c r="S690" s="146"/>
      <c r="T690" s="146"/>
      <c r="U690" s="146"/>
      <c r="V690" s="146"/>
      <c r="W690" s="146"/>
      <c r="X690" s="146"/>
      <c r="Y690" s="146"/>
    </row>
    <row r="691" spans="2:25" s="145" customFormat="1" x14ac:dyDescent="0.25">
      <c r="B691" s="146"/>
      <c r="C691" s="146"/>
      <c r="D691" s="146"/>
      <c r="E691" s="146"/>
      <c r="F691" s="146"/>
      <c r="G691" s="146"/>
      <c r="H691" s="146"/>
      <c r="I691" s="146"/>
      <c r="J691" s="146"/>
      <c r="K691" s="146"/>
      <c r="L691" s="146"/>
      <c r="M691" s="146"/>
      <c r="N691" s="146"/>
      <c r="O691" s="146"/>
      <c r="P691" s="146"/>
      <c r="Q691" s="146"/>
      <c r="R691" s="146"/>
      <c r="S691" s="146"/>
      <c r="T691" s="146"/>
      <c r="U691" s="146"/>
      <c r="V691" s="146"/>
      <c r="W691" s="146"/>
      <c r="X691" s="146"/>
      <c r="Y691" s="146"/>
    </row>
    <row r="692" spans="2:25" s="145" customFormat="1" x14ac:dyDescent="0.25">
      <c r="B692" s="146"/>
      <c r="C692" s="146"/>
      <c r="D692" s="146"/>
      <c r="E692" s="146"/>
      <c r="F692" s="146"/>
      <c r="G692" s="146"/>
      <c r="H692" s="146"/>
      <c r="I692" s="146"/>
      <c r="J692" s="146"/>
      <c r="K692" s="146"/>
      <c r="L692" s="146"/>
      <c r="M692" s="146"/>
      <c r="N692" s="146"/>
      <c r="O692" s="146"/>
      <c r="P692" s="146"/>
      <c r="Q692" s="146"/>
      <c r="R692" s="146"/>
      <c r="S692" s="146"/>
      <c r="T692" s="146"/>
      <c r="U692" s="146"/>
      <c r="V692" s="146"/>
      <c r="W692" s="146"/>
      <c r="X692" s="146"/>
      <c r="Y692" s="146"/>
    </row>
    <row r="693" spans="2:25" s="145" customFormat="1" x14ac:dyDescent="0.25">
      <c r="B693" s="146"/>
      <c r="C693" s="146"/>
      <c r="D693" s="146"/>
      <c r="E693" s="146"/>
      <c r="F693" s="146"/>
      <c r="G693" s="146"/>
      <c r="H693" s="146"/>
      <c r="I693" s="146"/>
      <c r="J693" s="146"/>
      <c r="K693" s="146"/>
      <c r="L693" s="146"/>
      <c r="M693" s="146"/>
      <c r="N693" s="146"/>
      <c r="O693" s="146"/>
      <c r="P693" s="146"/>
      <c r="Q693" s="146"/>
      <c r="R693" s="146"/>
      <c r="S693" s="146"/>
      <c r="T693" s="146"/>
      <c r="U693" s="146"/>
      <c r="V693" s="146"/>
      <c r="W693" s="146"/>
      <c r="X693" s="146"/>
      <c r="Y693" s="146"/>
    </row>
    <row r="694" spans="2:25" s="145" customFormat="1" x14ac:dyDescent="0.25">
      <c r="B694" s="146"/>
      <c r="C694" s="146"/>
      <c r="D694" s="146"/>
      <c r="E694" s="146"/>
      <c r="F694" s="146"/>
      <c r="G694" s="146"/>
      <c r="H694" s="146"/>
      <c r="I694" s="146"/>
      <c r="J694" s="146"/>
      <c r="K694" s="146"/>
      <c r="L694" s="146"/>
      <c r="M694" s="146"/>
      <c r="N694" s="146"/>
      <c r="O694" s="146"/>
      <c r="P694" s="146"/>
      <c r="Q694" s="146"/>
      <c r="R694" s="146"/>
      <c r="S694" s="146"/>
      <c r="T694" s="146"/>
      <c r="U694" s="146"/>
      <c r="V694" s="146"/>
      <c r="W694" s="146"/>
      <c r="X694" s="146"/>
      <c r="Y694" s="146"/>
    </row>
    <row r="695" spans="2:25" s="145" customFormat="1" x14ac:dyDescent="0.25">
      <c r="B695" s="146"/>
      <c r="C695" s="146"/>
      <c r="D695" s="146"/>
      <c r="E695" s="146"/>
      <c r="F695" s="146"/>
      <c r="G695" s="146"/>
      <c r="H695" s="146"/>
      <c r="I695" s="146"/>
      <c r="J695" s="146"/>
      <c r="K695" s="146"/>
      <c r="L695" s="146"/>
      <c r="M695" s="146"/>
      <c r="N695" s="146"/>
      <c r="O695" s="146"/>
      <c r="P695" s="146"/>
      <c r="Q695" s="146"/>
      <c r="R695" s="146"/>
      <c r="S695" s="146"/>
      <c r="T695" s="146"/>
      <c r="U695" s="146"/>
      <c r="V695" s="146"/>
      <c r="W695" s="146"/>
      <c r="X695" s="146"/>
      <c r="Y695" s="146"/>
    </row>
    <row r="696" spans="2:25" s="145" customFormat="1" x14ac:dyDescent="0.25">
      <c r="B696" s="146"/>
      <c r="C696" s="146"/>
      <c r="D696" s="146"/>
      <c r="E696" s="146"/>
      <c r="F696" s="146"/>
      <c r="G696" s="146"/>
      <c r="H696" s="146"/>
      <c r="I696" s="146"/>
      <c r="J696" s="146"/>
      <c r="K696" s="146"/>
      <c r="L696" s="146"/>
      <c r="M696" s="146"/>
      <c r="N696" s="146"/>
      <c r="O696" s="146"/>
      <c r="P696" s="146"/>
      <c r="Q696" s="146"/>
      <c r="R696" s="146"/>
      <c r="S696" s="146"/>
      <c r="T696" s="146"/>
      <c r="U696" s="146"/>
      <c r="V696" s="146"/>
      <c r="W696" s="146"/>
      <c r="X696" s="146"/>
      <c r="Y696" s="146"/>
    </row>
    <row r="697" spans="2:25" s="145" customFormat="1" x14ac:dyDescent="0.25">
      <c r="B697" s="146"/>
      <c r="C697" s="146"/>
      <c r="D697" s="146"/>
      <c r="E697" s="146"/>
      <c r="F697" s="146"/>
      <c r="G697" s="146"/>
      <c r="H697" s="146"/>
      <c r="I697" s="146"/>
      <c r="J697" s="146"/>
      <c r="K697" s="146"/>
      <c r="L697" s="146"/>
      <c r="M697" s="146"/>
      <c r="N697" s="146"/>
      <c r="O697" s="146"/>
      <c r="P697" s="146"/>
      <c r="Q697" s="146"/>
      <c r="R697" s="146"/>
      <c r="S697" s="146"/>
      <c r="T697" s="146"/>
      <c r="U697" s="146"/>
      <c r="V697" s="146"/>
      <c r="W697" s="146"/>
      <c r="X697" s="146"/>
      <c r="Y697" s="146"/>
    </row>
    <row r="698" spans="2:25" s="145" customFormat="1" x14ac:dyDescent="0.25">
      <c r="B698" s="146"/>
      <c r="C698" s="146"/>
      <c r="D698" s="146"/>
      <c r="E698" s="146"/>
      <c r="F698" s="146"/>
      <c r="G698" s="146"/>
      <c r="H698" s="146"/>
      <c r="I698" s="146"/>
      <c r="J698" s="146"/>
      <c r="K698" s="146"/>
      <c r="L698" s="146"/>
      <c r="M698" s="146"/>
      <c r="N698" s="146"/>
      <c r="O698" s="146"/>
      <c r="P698" s="146"/>
      <c r="Q698" s="146"/>
      <c r="R698" s="146"/>
      <c r="S698" s="146"/>
      <c r="T698" s="146"/>
      <c r="U698" s="146"/>
      <c r="V698" s="146"/>
      <c r="W698" s="146"/>
      <c r="X698" s="146"/>
      <c r="Y698" s="146"/>
    </row>
    <row r="699" spans="2:25" s="145" customFormat="1" x14ac:dyDescent="0.25">
      <c r="B699" s="146"/>
      <c r="C699" s="146"/>
      <c r="D699" s="146"/>
      <c r="E699" s="146"/>
      <c r="F699" s="146"/>
      <c r="G699" s="146"/>
      <c r="H699" s="146"/>
      <c r="I699" s="146"/>
      <c r="J699" s="146"/>
      <c r="K699" s="146"/>
      <c r="L699" s="146"/>
      <c r="M699" s="146"/>
      <c r="N699" s="146"/>
      <c r="O699" s="146"/>
      <c r="P699" s="146"/>
      <c r="Q699" s="146"/>
      <c r="R699" s="146"/>
      <c r="S699" s="146"/>
      <c r="T699" s="146"/>
      <c r="U699" s="146"/>
      <c r="V699" s="146"/>
      <c r="W699" s="146"/>
      <c r="X699" s="146"/>
      <c r="Y699" s="146"/>
    </row>
    <row r="700" spans="2:25" s="145" customFormat="1" x14ac:dyDescent="0.25">
      <c r="B700" s="146"/>
      <c r="C700" s="146"/>
      <c r="D700" s="146"/>
      <c r="E700" s="146"/>
      <c r="F700" s="146"/>
      <c r="G700" s="146"/>
      <c r="H700" s="146"/>
      <c r="I700" s="146"/>
      <c r="J700" s="146"/>
      <c r="K700" s="146"/>
      <c r="L700" s="146"/>
      <c r="M700" s="146"/>
      <c r="N700" s="146"/>
      <c r="O700" s="146"/>
      <c r="P700" s="146"/>
      <c r="Q700" s="146"/>
      <c r="R700" s="146"/>
      <c r="S700" s="146"/>
      <c r="T700" s="146"/>
      <c r="U700" s="146"/>
      <c r="V700" s="146"/>
      <c r="W700" s="146"/>
      <c r="X700" s="146"/>
      <c r="Y700" s="146"/>
    </row>
    <row r="701" spans="2:25" s="145" customFormat="1" x14ac:dyDescent="0.25">
      <c r="B701" s="146"/>
      <c r="C701" s="146"/>
      <c r="D701" s="146"/>
      <c r="E701" s="146"/>
      <c r="F701" s="146"/>
      <c r="G701" s="146"/>
      <c r="H701" s="146"/>
      <c r="I701" s="146"/>
      <c r="J701" s="146"/>
      <c r="K701" s="146"/>
      <c r="L701" s="146"/>
      <c r="M701" s="146"/>
      <c r="N701" s="146"/>
      <c r="O701" s="146"/>
      <c r="P701" s="146"/>
      <c r="Q701" s="146"/>
      <c r="R701" s="146"/>
      <c r="S701" s="146"/>
      <c r="T701" s="146"/>
      <c r="U701" s="146"/>
      <c r="V701" s="146"/>
      <c r="W701" s="146"/>
      <c r="X701" s="146"/>
      <c r="Y701" s="146"/>
    </row>
    <row r="702" spans="2:25" s="145" customFormat="1" x14ac:dyDescent="0.25">
      <c r="B702" s="146"/>
      <c r="C702" s="146"/>
      <c r="D702" s="146"/>
      <c r="E702" s="146"/>
      <c r="F702" s="146"/>
      <c r="G702" s="146"/>
      <c r="H702" s="146"/>
      <c r="I702" s="146"/>
      <c r="J702" s="146"/>
      <c r="K702" s="146"/>
      <c r="L702" s="146"/>
      <c r="M702" s="146"/>
      <c r="N702" s="146"/>
      <c r="O702" s="146"/>
      <c r="P702" s="146"/>
      <c r="Q702" s="146"/>
      <c r="R702" s="146"/>
      <c r="S702" s="146"/>
      <c r="T702" s="146"/>
      <c r="U702" s="146"/>
      <c r="V702" s="146"/>
      <c r="W702" s="146"/>
      <c r="X702" s="146"/>
      <c r="Y702" s="146"/>
    </row>
    <row r="703" spans="2:25" s="145" customFormat="1" x14ac:dyDescent="0.25">
      <c r="B703" s="146"/>
      <c r="C703" s="146"/>
      <c r="D703" s="146"/>
      <c r="E703" s="146"/>
      <c r="F703" s="146"/>
      <c r="G703" s="146"/>
      <c r="H703" s="146"/>
      <c r="I703" s="146"/>
      <c r="J703" s="146"/>
      <c r="K703" s="146"/>
      <c r="L703" s="146"/>
      <c r="M703" s="146"/>
      <c r="N703" s="146"/>
      <c r="O703" s="146"/>
      <c r="P703" s="146"/>
      <c r="Q703" s="146"/>
      <c r="R703" s="146"/>
      <c r="S703" s="146"/>
      <c r="T703" s="146"/>
      <c r="U703" s="146"/>
      <c r="V703" s="146"/>
      <c r="W703" s="146"/>
      <c r="X703" s="146"/>
      <c r="Y703" s="146"/>
    </row>
    <row r="704" spans="2:25" s="145" customFormat="1" x14ac:dyDescent="0.25">
      <c r="B704" s="146"/>
      <c r="C704" s="146"/>
      <c r="D704" s="146"/>
      <c r="E704" s="146"/>
      <c r="F704" s="146"/>
      <c r="G704" s="146"/>
      <c r="H704" s="146"/>
      <c r="I704" s="146"/>
      <c r="J704" s="146"/>
      <c r="K704" s="146"/>
      <c r="L704" s="146"/>
      <c r="M704" s="146"/>
      <c r="N704" s="146"/>
      <c r="O704" s="146"/>
      <c r="P704" s="146"/>
      <c r="Q704" s="146"/>
      <c r="R704" s="146"/>
      <c r="S704" s="146"/>
      <c r="T704" s="146"/>
      <c r="U704" s="146"/>
      <c r="V704" s="146"/>
      <c r="W704" s="146"/>
      <c r="X704" s="146"/>
      <c r="Y704" s="146"/>
    </row>
    <row r="705" spans="2:25" s="145" customFormat="1" x14ac:dyDescent="0.25">
      <c r="B705" s="146"/>
      <c r="C705" s="146"/>
      <c r="D705" s="146"/>
      <c r="E705" s="146"/>
      <c r="F705" s="146"/>
      <c r="G705" s="146"/>
      <c r="H705" s="146"/>
      <c r="I705" s="146"/>
      <c r="J705" s="146"/>
      <c r="K705" s="146"/>
      <c r="L705" s="146"/>
      <c r="M705" s="146"/>
      <c r="N705" s="146"/>
      <c r="O705" s="146"/>
      <c r="P705" s="146"/>
      <c r="Q705" s="146"/>
      <c r="R705" s="146"/>
      <c r="S705" s="146"/>
      <c r="T705" s="146"/>
      <c r="U705" s="146"/>
      <c r="V705" s="146"/>
      <c r="W705" s="146"/>
      <c r="X705" s="146"/>
      <c r="Y705" s="146"/>
    </row>
    <row r="706" spans="2:25" s="145" customFormat="1" x14ac:dyDescent="0.25">
      <c r="B706" s="146"/>
      <c r="C706" s="146"/>
      <c r="D706" s="146"/>
      <c r="E706" s="146"/>
      <c r="F706" s="146"/>
      <c r="G706" s="146"/>
      <c r="H706" s="146"/>
      <c r="I706" s="146"/>
      <c r="J706" s="146"/>
      <c r="K706" s="146"/>
      <c r="L706" s="146"/>
      <c r="M706" s="146"/>
      <c r="N706" s="146"/>
      <c r="O706" s="146"/>
      <c r="P706" s="146"/>
      <c r="Q706" s="146"/>
      <c r="R706" s="146"/>
      <c r="S706" s="146"/>
      <c r="T706" s="146"/>
      <c r="U706" s="146"/>
      <c r="V706" s="146"/>
      <c r="W706" s="146"/>
      <c r="X706" s="146"/>
      <c r="Y706" s="146"/>
    </row>
    <row r="707" spans="2:25" s="145" customFormat="1" x14ac:dyDescent="0.25">
      <c r="B707" s="146"/>
      <c r="C707" s="146"/>
      <c r="D707" s="146"/>
      <c r="E707" s="146"/>
      <c r="F707" s="146"/>
      <c r="G707" s="146"/>
      <c r="H707" s="146"/>
      <c r="I707" s="146"/>
      <c r="J707" s="146"/>
      <c r="K707" s="146"/>
      <c r="L707" s="146"/>
      <c r="M707" s="146"/>
      <c r="N707" s="146"/>
      <c r="O707" s="146"/>
      <c r="P707" s="146"/>
      <c r="Q707" s="146"/>
      <c r="R707" s="146"/>
      <c r="S707" s="146"/>
      <c r="T707" s="146"/>
      <c r="U707" s="146"/>
      <c r="V707" s="146"/>
      <c r="W707" s="146"/>
      <c r="X707" s="146"/>
      <c r="Y707" s="146"/>
    </row>
    <row r="708" spans="2:25" s="145" customFormat="1" x14ac:dyDescent="0.25">
      <c r="B708" s="146"/>
      <c r="C708" s="146"/>
      <c r="D708" s="146"/>
      <c r="E708" s="146"/>
      <c r="F708" s="146"/>
      <c r="G708" s="146"/>
      <c r="H708" s="146"/>
      <c r="I708" s="146"/>
      <c r="J708" s="146"/>
      <c r="K708" s="146"/>
      <c r="L708" s="146"/>
      <c r="M708" s="146"/>
      <c r="N708" s="146"/>
      <c r="O708" s="146"/>
      <c r="P708" s="146"/>
      <c r="Q708" s="146"/>
      <c r="R708" s="146"/>
      <c r="S708" s="146"/>
      <c r="T708" s="146"/>
      <c r="U708" s="146"/>
      <c r="V708" s="146"/>
      <c r="W708" s="146"/>
      <c r="X708" s="146"/>
      <c r="Y708" s="146"/>
    </row>
    <row r="709" spans="2:25" s="145" customFormat="1" x14ac:dyDescent="0.25">
      <c r="B709" s="146"/>
      <c r="C709" s="146"/>
      <c r="D709" s="146"/>
      <c r="E709" s="146"/>
      <c r="F709" s="146"/>
      <c r="G709" s="146"/>
      <c r="H709" s="146"/>
      <c r="I709" s="146"/>
      <c r="J709" s="146"/>
      <c r="K709" s="146"/>
      <c r="L709" s="146"/>
      <c r="M709" s="146"/>
      <c r="N709" s="146"/>
      <c r="O709" s="146"/>
      <c r="P709" s="146"/>
      <c r="Q709" s="146"/>
      <c r="R709" s="146"/>
      <c r="S709" s="146"/>
      <c r="T709" s="146"/>
      <c r="U709" s="146"/>
      <c r="V709" s="146"/>
      <c r="W709" s="146"/>
      <c r="X709" s="146"/>
      <c r="Y709" s="146"/>
    </row>
    <row r="710" spans="2:25" s="145" customFormat="1" x14ac:dyDescent="0.25">
      <c r="B710" s="146"/>
      <c r="C710" s="146"/>
      <c r="D710" s="146"/>
      <c r="E710" s="146"/>
      <c r="F710" s="146"/>
      <c r="G710" s="146"/>
      <c r="H710" s="146"/>
      <c r="I710" s="146"/>
      <c r="J710" s="146"/>
      <c r="K710" s="146"/>
      <c r="L710" s="146"/>
      <c r="M710" s="146"/>
      <c r="N710" s="146"/>
      <c r="O710" s="146"/>
      <c r="P710" s="146"/>
      <c r="Q710" s="146"/>
      <c r="R710" s="146"/>
      <c r="S710" s="146"/>
      <c r="T710" s="146"/>
      <c r="U710" s="146"/>
      <c r="V710" s="146"/>
      <c r="W710" s="146"/>
      <c r="X710" s="146"/>
      <c r="Y710" s="146"/>
    </row>
    <row r="711" spans="2:25" s="145" customFormat="1" x14ac:dyDescent="0.25">
      <c r="B711" s="146"/>
      <c r="C711" s="146"/>
      <c r="D711" s="146"/>
      <c r="E711" s="146"/>
      <c r="F711" s="146"/>
      <c r="G711" s="146"/>
      <c r="H711" s="146"/>
      <c r="I711" s="146"/>
      <c r="J711" s="146"/>
      <c r="K711" s="146"/>
      <c r="L711" s="146"/>
      <c r="M711" s="146"/>
      <c r="N711" s="146"/>
      <c r="O711" s="146"/>
      <c r="P711" s="146"/>
      <c r="Q711" s="146"/>
      <c r="R711" s="146"/>
      <c r="S711" s="146"/>
      <c r="T711" s="146"/>
      <c r="U711" s="146"/>
      <c r="V711" s="146"/>
      <c r="W711" s="146"/>
      <c r="X711" s="146"/>
      <c r="Y711" s="146"/>
    </row>
    <row r="712" spans="2:25" s="145" customFormat="1" x14ac:dyDescent="0.25">
      <c r="B712" s="146"/>
      <c r="C712" s="146"/>
      <c r="D712" s="146"/>
      <c r="E712" s="146"/>
      <c r="F712" s="146"/>
      <c r="G712" s="146"/>
      <c r="H712" s="146"/>
      <c r="I712" s="146"/>
      <c r="J712" s="146"/>
      <c r="K712" s="146"/>
      <c r="L712" s="146"/>
      <c r="M712" s="146"/>
      <c r="N712" s="146"/>
      <c r="O712" s="146"/>
      <c r="P712" s="146"/>
      <c r="Q712" s="146"/>
      <c r="R712" s="146"/>
      <c r="S712" s="146"/>
      <c r="T712" s="146"/>
      <c r="U712" s="146"/>
      <c r="V712" s="146"/>
      <c r="W712" s="146"/>
      <c r="X712" s="146"/>
      <c r="Y712" s="146"/>
    </row>
    <row r="713" spans="2:25" s="145" customFormat="1" x14ac:dyDescent="0.25">
      <c r="B713" s="146"/>
      <c r="C713" s="146"/>
      <c r="D713" s="146"/>
      <c r="E713" s="146"/>
      <c r="F713" s="146"/>
      <c r="G713" s="146"/>
      <c r="H713" s="146"/>
      <c r="I713" s="146"/>
      <c r="J713" s="146"/>
      <c r="K713" s="146"/>
      <c r="L713" s="146"/>
      <c r="M713" s="146"/>
      <c r="N713" s="146"/>
      <c r="O713" s="146"/>
      <c r="P713" s="146"/>
      <c r="Q713" s="146"/>
      <c r="R713" s="146"/>
      <c r="S713" s="146"/>
      <c r="T713" s="146"/>
      <c r="U713" s="146"/>
      <c r="V713" s="146"/>
      <c r="W713" s="146"/>
      <c r="X713" s="146"/>
      <c r="Y713" s="146"/>
    </row>
    <row r="714" spans="2:25" s="145" customFormat="1" x14ac:dyDescent="0.25">
      <c r="B714" s="146"/>
      <c r="C714" s="146"/>
      <c r="D714" s="146"/>
      <c r="E714" s="146"/>
      <c r="F714" s="146"/>
      <c r="G714" s="146"/>
      <c r="H714" s="146"/>
      <c r="I714" s="146"/>
      <c r="J714" s="146"/>
      <c r="K714" s="146"/>
      <c r="L714" s="146"/>
      <c r="M714" s="146"/>
      <c r="N714" s="146"/>
      <c r="O714" s="146"/>
      <c r="P714" s="146"/>
      <c r="Q714" s="146"/>
      <c r="R714" s="146"/>
      <c r="S714" s="146"/>
      <c r="T714" s="146"/>
      <c r="U714" s="146"/>
      <c r="V714" s="146"/>
      <c r="W714" s="146"/>
      <c r="X714" s="146"/>
      <c r="Y714" s="146"/>
    </row>
    <row r="715" spans="2:25" s="145" customFormat="1" x14ac:dyDescent="0.25">
      <c r="B715" s="146"/>
      <c r="C715" s="146"/>
      <c r="D715" s="146"/>
      <c r="E715" s="146"/>
      <c r="F715" s="146"/>
      <c r="G715" s="146"/>
      <c r="H715" s="146"/>
      <c r="I715" s="146"/>
      <c r="J715" s="146"/>
      <c r="K715" s="146"/>
      <c r="L715" s="146"/>
      <c r="M715" s="146"/>
      <c r="N715" s="146"/>
      <c r="O715" s="146"/>
      <c r="P715" s="146"/>
      <c r="Q715" s="146"/>
      <c r="R715" s="146"/>
      <c r="S715" s="146"/>
      <c r="T715" s="146"/>
      <c r="U715" s="146"/>
      <c r="V715" s="146"/>
      <c r="W715" s="146"/>
      <c r="X715" s="146"/>
      <c r="Y715" s="146"/>
    </row>
    <row r="716" spans="2:25" s="145" customFormat="1" x14ac:dyDescent="0.25">
      <c r="B716" s="146"/>
      <c r="C716" s="146"/>
      <c r="D716" s="146"/>
      <c r="E716" s="146"/>
      <c r="F716" s="146"/>
      <c r="G716" s="146"/>
      <c r="H716" s="146"/>
      <c r="I716" s="146"/>
      <c r="J716" s="146"/>
      <c r="K716" s="146"/>
      <c r="L716" s="146"/>
      <c r="M716" s="146"/>
      <c r="N716" s="146"/>
      <c r="O716" s="146"/>
      <c r="P716" s="146"/>
      <c r="Q716" s="146"/>
      <c r="R716" s="146"/>
      <c r="S716" s="146"/>
      <c r="T716" s="146"/>
      <c r="U716" s="146"/>
      <c r="V716" s="146"/>
      <c r="W716" s="146"/>
      <c r="X716" s="146"/>
      <c r="Y716" s="146"/>
    </row>
    <row r="717" spans="2:25" s="145" customFormat="1" x14ac:dyDescent="0.25">
      <c r="B717" s="146"/>
      <c r="C717" s="146"/>
      <c r="D717" s="146"/>
      <c r="E717" s="146"/>
      <c r="F717" s="146"/>
      <c r="G717" s="146"/>
      <c r="H717" s="146"/>
      <c r="I717" s="146"/>
      <c r="J717" s="146"/>
      <c r="K717" s="146"/>
      <c r="L717" s="146"/>
      <c r="M717" s="146"/>
      <c r="N717" s="146"/>
      <c r="O717" s="146"/>
      <c r="P717" s="146"/>
      <c r="Q717" s="146"/>
      <c r="R717" s="146"/>
      <c r="S717" s="146"/>
      <c r="T717" s="146"/>
      <c r="U717" s="146"/>
      <c r="V717" s="146"/>
      <c r="W717" s="146"/>
      <c r="X717" s="146"/>
      <c r="Y717" s="146"/>
    </row>
    <row r="718" spans="2:25" s="145" customFormat="1" x14ac:dyDescent="0.25">
      <c r="B718" s="146"/>
      <c r="C718" s="146"/>
      <c r="D718" s="146"/>
      <c r="E718" s="146"/>
      <c r="F718" s="146"/>
      <c r="G718" s="146"/>
      <c r="H718" s="146"/>
      <c r="I718" s="146"/>
      <c r="J718" s="146"/>
      <c r="K718" s="146"/>
      <c r="L718" s="146"/>
      <c r="M718" s="146"/>
      <c r="N718" s="146"/>
      <c r="O718" s="146"/>
      <c r="P718" s="146"/>
      <c r="Q718" s="146"/>
      <c r="R718" s="146"/>
      <c r="S718" s="146"/>
      <c r="T718" s="146"/>
      <c r="U718" s="146"/>
      <c r="V718" s="146"/>
      <c r="W718" s="146"/>
      <c r="X718" s="146"/>
      <c r="Y718" s="146"/>
    </row>
    <row r="719" spans="2:25" s="145" customFormat="1" x14ac:dyDescent="0.25">
      <c r="B719" s="146"/>
      <c r="C719" s="146"/>
      <c r="D719" s="146"/>
      <c r="E719" s="146"/>
      <c r="F719" s="146"/>
      <c r="G719" s="146"/>
      <c r="H719" s="146"/>
      <c r="I719" s="146"/>
      <c r="J719" s="146"/>
      <c r="K719" s="146"/>
      <c r="L719" s="146"/>
      <c r="M719" s="146"/>
      <c r="N719" s="146"/>
      <c r="O719" s="146"/>
      <c r="P719" s="146"/>
      <c r="Q719" s="146"/>
      <c r="R719" s="146"/>
      <c r="S719" s="146"/>
      <c r="T719" s="146"/>
      <c r="U719" s="146"/>
      <c r="V719" s="146"/>
      <c r="W719" s="146"/>
      <c r="X719" s="146"/>
      <c r="Y719" s="146"/>
    </row>
    <row r="720" spans="2:25" s="145" customFormat="1" x14ac:dyDescent="0.25">
      <c r="B720" s="146"/>
      <c r="C720" s="146"/>
      <c r="D720" s="146"/>
      <c r="E720" s="146"/>
      <c r="F720" s="146"/>
      <c r="G720" s="146"/>
      <c r="H720" s="146"/>
      <c r="I720" s="146"/>
      <c r="J720" s="146"/>
      <c r="K720" s="146"/>
      <c r="L720" s="146"/>
      <c r="M720" s="146"/>
      <c r="N720" s="146"/>
      <c r="O720" s="146"/>
      <c r="P720" s="146"/>
      <c r="Q720" s="146"/>
      <c r="R720" s="146"/>
      <c r="S720" s="146"/>
      <c r="T720" s="146"/>
      <c r="U720" s="146"/>
      <c r="V720" s="146"/>
      <c r="W720" s="146"/>
      <c r="X720" s="146"/>
      <c r="Y720" s="146"/>
    </row>
    <row r="721" spans="2:25" s="145" customFormat="1" x14ac:dyDescent="0.25">
      <c r="B721" s="146"/>
      <c r="C721" s="146"/>
      <c r="D721" s="146"/>
      <c r="E721" s="146"/>
      <c r="F721" s="146"/>
      <c r="G721" s="146"/>
      <c r="H721" s="146"/>
      <c r="I721" s="146"/>
      <c r="J721" s="146"/>
      <c r="K721" s="146"/>
      <c r="L721" s="146"/>
      <c r="M721" s="146"/>
      <c r="N721" s="146"/>
      <c r="O721" s="146"/>
      <c r="P721" s="146"/>
      <c r="Q721" s="146"/>
      <c r="R721" s="146"/>
      <c r="S721" s="146"/>
      <c r="T721" s="146"/>
      <c r="U721" s="146"/>
      <c r="V721" s="146"/>
      <c r="W721" s="146"/>
      <c r="X721" s="146"/>
      <c r="Y721" s="146"/>
    </row>
    <row r="722" spans="2:25" s="145" customFormat="1" x14ac:dyDescent="0.25">
      <c r="B722" s="146"/>
      <c r="C722" s="146"/>
      <c r="D722" s="146"/>
      <c r="E722" s="146"/>
      <c r="F722" s="146"/>
      <c r="G722" s="146"/>
      <c r="H722" s="146"/>
      <c r="I722" s="146"/>
      <c r="J722" s="146"/>
      <c r="K722" s="146"/>
      <c r="L722" s="146"/>
      <c r="M722" s="146"/>
      <c r="N722" s="146"/>
      <c r="O722" s="146"/>
      <c r="P722" s="146"/>
      <c r="Q722" s="146"/>
      <c r="R722" s="146"/>
      <c r="S722" s="146"/>
      <c r="T722" s="146"/>
      <c r="U722" s="146"/>
      <c r="V722" s="146"/>
      <c r="W722" s="146"/>
      <c r="X722" s="146"/>
      <c r="Y722" s="146"/>
    </row>
    <row r="723" spans="2:25" s="145" customFormat="1" x14ac:dyDescent="0.25">
      <c r="B723" s="146"/>
      <c r="C723" s="146"/>
      <c r="D723" s="146"/>
      <c r="E723" s="146"/>
      <c r="F723" s="146"/>
      <c r="G723" s="146"/>
      <c r="H723" s="146"/>
      <c r="I723" s="146"/>
      <c r="J723" s="146"/>
      <c r="K723" s="146"/>
      <c r="L723" s="146"/>
      <c r="M723" s="146"/>
      <c r="N723" s="146"/>
      <c r="O723" s="146"/>
      <c r="P723" s="146"/>
      <c r="Q723" s="146"/>
      <c r="R723" s="146"/>
      <c r="S723" s="146"/>
      <c r="T723" s="146"/>
      <c r="U723" s="146"/>
      <c r="V723" s="146"/>
      <c r="W723" s="146"/>
      <c r="X723" s="146"/>
      <c r="Y723" s="146"/>
    </row>
    <row r="724" spans="2:25" s="145" customFormat="1" x14ac:dyDescent="0.25">
      <c r="B724" s="146"/>
      <c r="C724" s="146"/>
      <c r="D724" s="146"/>
      <c r="E724" s="146"/>
      <c r="F724" s="146"/>
      <c r="G724" s="146"/>
      <c r="H724" s="146"/>
      <c r="I724" s="146"/>
      <c r="J724" s="146"/>
      <c r="K724" s="146"/>
      <c r="L724" s="146"/>
      <c r="M724" s="146"/>
      <c r="N724" s="146"/>
      <c r="O724" s="146"/>
      <c r="P724" s="146"/>
      <c r="Q724" s="146"/>
      <c r="R724" s="146"/>
      <c r="S724" s="146"/>
      <c r="T724" s="146"/>
      <c r="U724" s="146"/>
      <c r="V724" s="146"/>
      <c r="W724" s="146"/>
      <c r="X724" s="146"/>
      <c r="Y724" s="146"/>
    </row>
    <row r="725" spans="2:25" s="145" customFormat="1" x14ac:dyDescent="0.25">
      <c r="B725" s="146"/>
      <c r="C725" s="146"/>
      <c r="D725" s="146"/>
      <c r="E725" s="146"/>
      <c r="F725" s="146"/>
      <c r="G725" s="146"/>
      <c r="H725" s="146"/>
      <c r="I725" s="146"/>
      <c r="J725" s="146"/>
      <c r="K725" s="146"/>
      <c r="L725" s="146"/>
      <c r="M725" s="146"/>
      <c r="N725" s="146"/>
      <c r="O725" s="146"/>
      <c r="P725" s="146"/>
      <c r="Q725" s="146"/>
      <c r="R725" s="146"/>
      <c r="S725" s="146"/>
      <c r="T725" s="146"/>
      <c r="U725" s="146"/>
      <c r="V725" s="146"/>
      <c r="W725" s="146"/>
      <c r="X725" s="146"/>
      <c r="Y725" s="146"/>
    </row>
    <row r="726" spans="2:25" s="145" customFormat="1" x14ac:dyDescent="0.25">
      <c r="B726" s="146"/>
      <c r="C726" s="146"/>
      <c r="D726" s="146"/>
      <c r="E726" s="146"/>
      <c r="F726" s="146"/>
      <c r="G726" s="146"/>
      <c r="H726" s="146"/>
      <c r="I726" s="146"/>
      <c r="J726" s="146"/>
      <c r="K726" s="146"/>
      <c r="L726" s="146"/>
      <c r="M726" s="146"/>
      <c r="N726" s="146"/>
      <c r="O726" s="146"/>
      <c r="P726" s="146"/>
      <c r="Q726" s="146"/>
      <c r="R726" s="146"/>
      <c r="S726" s="146"/>
      <c r="T726" s="146"/>
      <c r="U726" s="146"/>
      <c r="V726" s="146"/>
      <c r="W726" s="146"/>
      <c r="X726" s="146"/>
      <c r="Y726" s="146"/>
    </row>
    <row r="727" spans="2:25" s="145" customFormat="1" x14ac:dyDescent="0.25">
      <c r="B727" s="146"/>
      <c r="C727" s="146"/>
      <c r="D727" s="146"/>
      <c r="E727" s="146"/>
      <c r="F727" s="146"/>
      <c r="G727" s="146"/>
      <c r="H727" s="146"/>
      <c r="I727" s="146"/>
      <c r="J727" s="146"/>
      <c r="K727" s="146"/>
      <c r="L727" s="146"/>
      <c r="M727" s="146"/>
      <c r="N727" s="146"/>
      <c r="O727" s="146"/>
      <c r="P727" s="146"/>
      <c r="Q727" s="146"/>
      <c r="R727" s="146"/>
      <c r="S727" s="146"/>
      <c r="T727" s="146"/>
      <c r="U727" s="146"/>
      <c r="V727" s="146"/>
      <c r="W727" s="146"/>
      <c r="X727" s="146"/>
      <c r="Y727" s="146"/>
    </row>
    <row r="728" spans="2:25" s="145" customFormat="1" x14ac:dyDescent="0.25">
      <c r="B728" s="146"/>
      <c r="C728" s="146"/>
      <c r="D728" s="146"/>
      <c r="E728" s="146"/>
      <c r="F728" s="146"/>
      <c r="G728" s="146"/>
      <c r="H728" s="146"/>
      <c r="I728" s="146"/>
      <c r="J728" s="146"/>
      <c r="K728" s="146"/>
      <c r="L728" s="146"/>
      <c r="M728" s="146"/>
      <c r="N728" s="146"/>
      <c r="O728" s="146"/>
      <c r="P728" s="146"/>
      <c r="Q728" s="146"/>
      <c r="R728" s="146"/>
      <c r="S728" s="146"/>
      <c r="T728" s="146"/>
      <c r="U728" s="146"/>
      <c r="V728" s="146"/>
      <c r="W728" s="146"/>
      <c r="X728" s="146"/>
      <c r="Y728" s="146"/>
    </row>
    <row r="729" spans="2:25" s="145" customFormat="1" x14ac:dyDescent="0.25">
      <c r="B729" s="146"/>
      <c r="C729" s="146"/>
      <c r="D729" s="146"/>
      <c r="E729" s="146"/>
      <c r="F729" s="146"/>
      <c r="G729" s="146"/>
      <c r="H729" s="146"/>
      <c r="I729" s="146"/>
      <c r="J729" s="146"/>
      <c r="K729" s="146"/>
      <c r="L729" s="146"/>
      <c r="M729" s="146"/>
      <c r="N729" s="146"/>
      <c r="O729" s="146"/>
      <c r="P729" s="146"/>
      <c r="Q729" s="146"/>
      <c r="R729" s="146"/>
      <c r="S729" s="146"/>
      <c r="T729" s="146"/>
      <c r="U729" s="146"/>
      <c r="V729" s="146"/>
      <c r="W729" s="146"/>
      <c r="X729" s="146"/>
      <c r="Y729" s="146"/>
    </row>
    <row r="730" spans="2:25" s="145" customFormat="1" x14ac:dyDescent="0.25">
      <c r="B730" s="146"/>
      <c r="C730" s="146"/>
      <c r="D730" s="146"/>
      <c r="E730" s="146"/>
      <c r="F730" s="146"/>
      <c r="G730" s="146"/>
      <c r="H730" s="146"/>
      <c r="I730" s="146"/>
      <c r="J730" s="146"/>
      <c r="K730" s="146"/>
      <c r="L730" s="146"/>
      <c r="M730" s="146"/>
      <c r="N730" s="146"/>
      <c r="O730" s="146"/>
      <c r="P730" s="146"/>
      <c r="Q730" s="146"/>
      <c r="R730" s="146"/>
      <c r="S730" s="146"/>
      <c r="T730" s="146"/>
      <c r="U730" s="146"/>
      <c r="V730" s="146"/>
      <c r="W730" s="146"/>
      <c r="X730" s="146"/>
      <c r="Y730" s="146"/>
    </row>
    <row r="731" spans="2:25" s="145" customFormat="1" x14ac:dyDescent="0.25">
      <c r="B731" s="146"/>
      <c r="C731" s="146"/>
      <c r="D731" s="146"/>
      <c r="E731" s="146"/>
      <c r="F731" s="146"/>
      <c r="G731" s="146"/>
      <c r="H731" s="146"/>
      <c r="I731" s="146"/>
      <c r="J731" s="146"/>
      <c r="K731" s="146"/>
      <c r="L731" s="146"/>
      <c r="M731" s="146"/>
      <c r="N731" s="146"/>
      <c r="O731" s="146"/>
      <c r="P731" s="146"/>
      <c r="Q731" s="146"/>
      <c r="R731" s="146"/>
      <c r="S731" s="146"/>
      <c r="T731" s="146"/>
      <c r="U731" s="146"/>
      <c r="V731" s="146"/>
      <c r="W731" s="146"/>
      <c r="X731" s="146"/>
      <c r="Y731" s="146"/>
    </row>
    <row r="732" spans="2:25" s="145" customFormat="1" x14ac:dyDescent="0.25">
      <c r="B732" s="146"/>
      <c r="C732" s="146"/>
      <c r="D732" s="146"/>
      <c r="E732" s="146"/>
      <c r="F732" s="146"/>
      <c r="G732" s="146"/>
      <c r="H732" s="146"/>
      <c r="I732" s="146"/>
      <c r="J732" s="146"/>
      <c r="K732" s="146"/>
      <c r="L732" s="146"/>
      <c r="M732" s="146"/>
      <c r="N732" s="146"/>
      <c r="O732" s="146"/>
      <c r="P732" s="146"/>
      <c r="Q732" s="146"/>
      <c r="R732" s="146"/>
      <c r="S732" s="146"/>
      <c r="T732" s="146"/>
      <c r="U732" s="146"/>
      <c r="V732" s="146"/>
      <c r="W732" s="146"/>
      <c r="X732" s="146"/>
      <c r="Y732" s="146"/>
    </row>
    <row r="733" spans="2:25" s="145" customFormat="1" x14ac:dyDescent="0.25">
      <c r="B733" s="146"/>
      <c r="C733" s="146"/>
      <c r="D733" s="146"/>
      <c r="E733" s="146"/>
      <c r="F733" s="146"/>
      <c r="G733" s="146"/>
      <c r="H733" s="146"/>
      <c r="I733" s="146"/>
      <c r="J733" s="146"/>
      <c r="K733" s="146"/>
      <c r="L733" s="146"/>
      <c r="M733" s="146"/>
      <c r="N733" s="146"/>
      <c r="O733" s="146"/>
      <c r="P733" s="146"/>
      <c r="Q733" s="146"/>
      <c r="R733" s="146"/>
      <c r="S733" s="146"/>
      <c r="T733" s="146"/>
      <c r="U733" s="146"/>
      <c r="V733" s="146"/>
      <c r="W733" s="146"/>
      <c r="X733" s="146"/>
      <c r="Y733" s="146"/>
    </row>
    <row r="734" spans="2:25" s="145" customFormat="1" x14ac:dyDescent="0.25">
      <c r="B734" s="146"/>
      <c r="C734" s="146"/>
      <c r="D734" s="146"/>
      <c r="E734" s="146"/>
      <c r="F734" s="146"/>
      <c r="G734" s="146"/>
      <c r="H734" s="146"/>
      <c r="I734" s="146"/>
      <c r="J734" s="146"/>
      <c r="K734" s="146"/>
      <c r="L734" s="146"/>
      <c r="M734" s="146"/>
      <c r="N734" s="146"/>
      <c r="O734" s="146"/>
      <c r="P734" s="146"/>
      <c r="Q734" s="146"/>
      <c r="R734" s="146"/>
      <c r="S734" s="146"/>
      <c r="T734" s="146"/>
      <c r="U734" s="146"/>
      <c r="V734" s="146"/>
      <c r="W734" s="146"/>
      <c r="X734" s="146"/>
      <c r="Y734" s="146"/>
    </row>
    <row r="735" spans="2:25" s="145" customFormat="1" x14ac:dyDescent="0.25">
      <c r="B735" s="146"/>
      <c r="C735" s="146"/>
      <c r="D735" s="146"/>
      <c r="E735" s="146"/>
      <c r="F735" s="146"/>
      <c r="G735" s="146"/>
      <c r="H735" s="146"/>
      <c r="I735" s="146"/>
      <c r="J735" s="146"/>
      <c r="K735" s="146"/>
      <c r="L735" s="146"/>
      <c r="M735" s="146"/>
      <c r="N735" s="146"/>
      <c r="O735" s="146"/>
      <c r="P735" s="146"/>
      <c r="Q735" s="146"/>
      <c r="R735" s="146"/>
      <c r="S735" s="146"/>
      <c r="T735" s="146"/>
      <c r="U735" s="146"/>
      <c r="V735" s="146"/>
      <c r="W735" s="146"/>
      <c r="X735" s="146"/>
      <c r="Y735" s="146"/>
    </row>
    <row r="736" spans="2:25" s="145" customFormat="1" x14ac:dyDescent="0.25">
      <c r="B736" s="146"/>
      <c r="C736" s="146"/>
      <c r="D736" s="146"/>
      <c r="E736" s="146"/>
      <c r="F736" s="146"/>
      <c r="G736" s="146"/>
      <c r="H736" s="146"/>
      <c r="I736" s="146"/>
      <c r="J736" s="146"/>
      <c r="K736" s="146"/>
      <c r="L736" s="146"/>
      <c r="M736" s="146"/>
      <c r="N736" s="146"/>
      <c r="O736" s="146"/>
      <c r="P736" s="146"/>
      <c r="Q736" s="146"/>
      <c r="R736" s="146"/>
      <c r="S736" s="146"/>
      <c r="T736" s="146"/>
      <c r="U736" s="146"/>
      <c r="V736" s="146"/>
      <c r="W736" s="146"/>
      <c r="X736" s="146"/>
      <c r="Y736" s="146"/>
    </row>
    <row r="737" spans="2:25" s="145" customFormat="1" x14ac:dyDescent="0.25">
      <c r="B737" s="146"/>
      <c r="C737" s="146"/>
      <c r="D737" s="146"/>
      <c r="E737" s="146"/>
      <c r="F737" s="146"/>
      <c r="G737" s="146"/>
      <c r="H737" s="146"/>
      <c r="I737" s="146"/>
      <c r="J737" s="146"/>
      <c r="K737" s="146"/>
      <c r="L737" s="146"/>
      <c r="M737" s="146"/>
      <c r="N737" s="146"/>
      <c r="O737" s="146"/>
      <c r="P737" s="146"/>
      <c r="Q737" s="146"/>
      <c r="R737" s="146"/>
      <c r="S737" s="146"/>
      <c r="T737" s="146"/>
      <c r="U737" s="146"/>
      <c r="V737" s="146"/>
      <c r="W737" s="146"/>
      <c r="X737" s="146"/>
      <c r="Y737" s="146"/>
    </row>
    <row r="738" spans="2:25" s="145" customFormat="1" x14ac:dyDescent="0.25">
      <c r="B738" s="146"/>
      <c r="C738" s="146"/>
      <c r="D738" s="146"/>
      <c r="E738" s="146"/>
      <c r="F738" s="146"/>
      <c r="G738" s="146"/>
      <c r="H738" s="146"/>
      <c r="I738" s="146"/>
      <c r="J738" s="146"/>
      <c r="K738" s="146"/>
      <c r="L738" s="146"/>
      <c r="M738" s="146"/>
      <c r="N738" s="146"/>
      <c r="O738" s="146"/>
      <c r="P738" s="146"/>
      <c r="Q738" s="146"/>
      <c r="R738" s="146"/>
      <c r="S738" s="146"/>
      <c r="T738" s="146"/>
      <c r="U738" s="146"/>
      <c r="V738" s="146"/>
      <c r="W738" s="146"/>
      <c r="X738" s="146"/>
      <c r="Y738" s="146"/>
    </row>
    <row r="739" spans="2:25" s="145" customFormat="1" x14ac:dyDescent="0.25">
      <c r="B739" s="146"/>
      <c r="C739" s="146"/>
      <c r="D739" s="146"/>
      <c r="E739" s="146"/>
      <c r="F739" s="146"/>
      <c r="G739" s="146"/>
      <c r="H739" s="146"/>
      <c r="I739" s="146"/>
      <c r="J739" s="146"/>
      <c r="K739" s="146"/>
      <c r="L739" s="146"/>
      <c r="M739" s="146"/>
      <c r="N739" s="146"/>
      <c r="O739" s="146"/>
      <c r="P739" s="146"/>
      <c r="Q739" s="146"/>
      <c r="R739" s="146"/>
      <c r="S739" s="146"/>
      <c r="T739" s="146"/>
      <c r="U739" s="146"/>
      <c r="V739" s="146"/>
      <c r="W739" s="146"/>
      <c r="X739" s="146"/>
      <c r="Y739" s="146"/>
    </row>
    <row r="740" spans="2:25" s="145" customFormat="1" x14ac:dyDescent="0.25">
      <c r="B740" s="146"/>
      <c r="C740" s="146"/>
      <c r="D740" s="146"/>
      <c r="E740" s="146"/>
      <c r="F740" s="146"/>
      <c r="G740" s="146"/>
      <c r="H740" s="146"/>
      <c r="I740" s="146"/>
      <c r="J740" s="146"/>
      <c r="K740" s="146"/>
      <c r="L740" s="146"/>
      <c r="M740" s="146"/>
      <c r="N740" s="146"/>
      <c r="O740" s="146"/>
      <c r="P740" s="146"/>
      <c r="Q740" s="146"/>
      <c r="R740" s="146"/>
      <c r="S740" s="146"/>
      <c r="T740" s="146"/>
      <c r="U740" s="146"/>
      <c r="V740" s="146"/>
      <c r="W740" s="146"/>
      <c r="X740" s="146"/>
      <c r="Y740" s="146"/>
    </row>
    <row r="741" spans="2:25" s="145" customFormat="1" x14ac:dyDescent="0.25">
      <c r="B741" s="146"/>
      <c r="C741" s="146"/>
      <c r="D741" s="146"/>
      <c r="E741" s="146"/>
      <c r="F741" s="146"/>
      <c r="G741" s="146"/>
      <c r="H741" s="146"/>
      <c r="I741" s="146"/>
      <c r="J741" s="146"/>
      <c r="K741" s="146"/>
      <c r="L741" s="146"/>
      <c r="M741" s="146"/>
      <c r="N741" s="146"/>
      <c r="O741" s="146"/>
      <c r="P741" s="146"/>
      <c r="Q741" s="146"/>
      <c r="R741" s="146"/>
      <c r="S741" s="146"/>
      <c r="T741" s="146"/>
      <c r="U741" s="146"/>
      <c r="V741" s="146"/>
      <c r="W741" s="146"/>
      <c r="X741" s="146"/>
      <c r="Y741" s="146"/>
    </row>
    <row r="742" spans="2:25" s="145" customFormat="1" x14ac:dyDescent="0.25">
      <c r="B742" s="146"/>
      <c r="C742" s="146"/>
      <c r="D742" s="146"/>
      <c r="E742" s="146"/>
      <c r="F742" s="146"/>
      <c r="G742" s="146"/>
      <c r="H742" s="146"/>
      <c r="I742" s="146"/>
      <c r="J742" s="146"/>
      <c r="K742" s="146"/>
      <c r="L742" s="146"/>
      <c r="M742" s="146"/>
      <c r="N742" s="146"/>
      <c r="O742" s="146"/>
      <c r="P742" s="146"/>
      <c r="Q742" s="146"/>
      <c r="R742" s="146"/>
      <c r="S742" s="146"/>
      <c r="T742" s="146"/>
      <c r="U742" s="146"/>
      <c r="V742" s="146"/>
      <c r="W742" s="146"/>
      <c r="X742" s="146"/>
      <c r="Y742" s="146"/>
    </row>
    <row r="743" spans="2:25" s="145" customFormat="1" x14ac:dyDescent="0.25">
      <c r="B743" s="146"/>
      <c r="C743" s="146"/>
      <c r="D743" s="146"/>
      <c r="E743" s="146"/>
      <c r="F743" s="146"/>
      <c r="G743" s="146"/>
      <c r="H743" s="146"/>
      <c r="I743" s="146"/>
      <c r="J743" s="146"/>
      <c r="K743" s="146"/>
      <c r="L743" s="146"/>
      <c r="M743" s="146"/>
      <c r="N743" s="146"/>
      <c r="O743" s="146"/>
      <c r="P743" s="146"/>
      <c r="Q743" s="146"/>
      <c r="R743" s="146"/>
      <c r="S743" s="146"/>
      <c r="T743" s="146"/>
      <c r="U743" s="146"/>
      <c r="V743" s="146"/>
      <c r="W743" s="146"/>
      <c r="X743" s="146"/>
      <c r="Y743" s="146"/>
    </row>
    <row r="744" spans="2:25" s="145" customFormat="1" x14ac:dyDescent="0.25">
      <c r="B744" s="146"/>
      <c r="C744" s="146"/>
      <c r="D744" s="146"/>
      <c r="E744" s="146"/>
      <c r="F744" s="146"/>
      <c r="G744" s="146"/>
      <c r="H744" s="146"/>
      <c r="I744" s="146"/>
      <c r="J744" s="146"/>
      <c r="K744" s="146"/>
      <c r="L744" s="146"/>
      <c r="M744" s="146"/>
      <c r="N744" s="146"/>
      <c r="O744" s="146"/>
      <c r="P744" s="146"/>
      <c r="Q744" s="146"/>
      <c r="R744" s="146"/>
      <c r="S744" s="146"/>
      <c r="T744" s="146"/>
      <c r="U744" s="146"/>
      <c r="V744" s="146"/>
      <c r="W744" s="146"/>
      <c r="X744" s="146"/>
      <c r="Y744" s="146"/>
    </row>
    <row r="745" spans="2:25" s="145" customFormat="1" x14ac:dyDescent="0.25">
      <c r="B745" s="146"/>
      <c r="C745" s="146"/>
      <c r="D745" s="146"/>
      <c r="E745" s="146"/>
      <c r="F745" s="146"/>
      <c r="G745" s="146"/>
      <c r="H745" s="146"/>
      <c r="I745" s="146"/>
      <c r="J745" s="146"/>
      <c r="K745" s="146"/>
      <c r="L745" s="146"/>
      <c r="M745" s="146"/>
      <c r="N745" s="146"/>
      <c r="O745" s="146"/>
      <c r="P745" s="146"/>
      <c r="Q745" s="146"/>
      <c r="R745" s="146"/>
      <c r="S745" s="146"/>
      <c r="T745" s="146"/>
      <c r="U745" s="146"/>
      <c r="V745" s="146"/>
      <c r="W745" s="146"/>
      <c r="X745" s="146"/>
      <c r="Y745" s="146"/>
    </row>
    <row r="746" spans="2:25" s="145" customFormat="1" x14ac:dyDescent="0.25">
      <c r="B746" s="146"/>
      <c r="C746" s="146"/>
      <c r="D746" s="146"/>
      <c r="E746" s="146"/>
      <c r="F746" s="146"/>
      <c r="G746" s="146"/>
      <c r="H746" s="146"/>
      <c r="I746" s="146"/>
      <c r="J746" s="146"/>
      <c r="K746" s="146"/>
      <c r="L746" s="146"/>
      <c r="M746" s="146"/>
      <c r="N746" s="146"/>
      <c r="O746" s="146"/>
      <c r="P746" s="146"/>
      <c r="Q746" s="146"/>
      <c r="R746" s="146"/>
      <c r="S746" s="146"/>
      <c r="T746" s="146"/>
      <c r="U746" s="146"/>
      <c r="V746" s="146"/>
      <c r="W746" s="146"/>
      <c r="X746" s="146"/>
      <c r="Y746" s="146"/>
    </row>
    <row r="747" spans="2:25" s="145" customFormat="1" x14ac:dyDescent="0.25">
      <c r="B747" s="146"/>
      <c r="C747" s="146"/>
      <c r="D747" s="146"/>
      <c r="E747" s="146"/>
      <c r="F747" s="146"/>
      <c r="G747" s="146"/>
      <c r="H747" s="146"/>
      <c r="I747" s="146"/>
      <c r="J747" s="146"/>
      <c r="K747" s="146"/>
      <c r="L747" s="146"/>
      <c r="M747" s="146"/>
      <c r="N747" s="146"/>
      <c r="O747" s="146"/>
      <c r="P747" s="146"/>
      <c r="Q747" s="146"/>
      <c r="R747" s="146"/>
      <c r="S747" s="146"/>
      <c r="T747" s="146"/>
      <c r="U747" s="146"/>
      <c r="V747" s="146"/>
      <c r="W747" s="146"/>
      <c r="X747" s="146"/>
      <c r="Y747" s="146"/>
    </row>
  </sheetData>
  <mergeCells count="10">
    <mergeCell ref="U5:V5"/>
    <mergeCell ref="W5:Y5"/>
    <mergeCell ref="B541:H541"/>
    <mergeCell ref="B542:H542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90" pageOrder="overThenDown" orientation="landscape" r:id="rId1"/>
  <headerFooter scaleWithDoc="0" alignWithMargins="0">
    <oddHeader>&amp;L&amp;"-,Negrita"&amp;16&amp;K00-049Distribución del turismo danés por tipología de alojamiento y zona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8E74E12-0CA3-4674-89B2-3CC94C244EEC}">
  <dimension ref="B1:Y74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85546875" style="38" bestFit="1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1" width="10.7109375" style="38" customWidth="1"/>
    <col min="22" max="22" width="11.140625" style="38" customWidth="1"/>
    <col min="23" max="23" width="13.28515625" style="38" customWidth="1"/>
    <col min="24" max="24" width="10.7109375" style="38" customWidth="1"/>
  </cols>
  <sheetData>
    <row r="1" spans="2:25" ht="30" customHeight="1" x14ac:dyDescent="0.25"/>
    <row r="2" spans="2:25" x14ac:dyDescent="0.25">
      <c r="Y2" s="38"/>
    </row>
    <row r="3" spans="2:25" s="4" customFormat="1" ht="21.75" thickBot="1" x14ac:dyDescent="0.3">
      <c r="B3" s="42" t="s">
        <v>246</v>
      </c>
      <c r="C3" s="42"/>
      <c r="D3" s="42"/>
      <c r="E3" s="42"/>
      <c r="F3" s="42"/>
      <c r="G3" s="42"/>
      <c r="H3" s="42"/>
      <c r="I3" s="42"/>
      <c r="J3" s="42"/>
      <c r="K3" s="42"/>
      <c r="L3" s="42"/>
      <c r="M3" s="42"/>
      <c r="N3" s="42"/>
      <c r="O3" s="42"/>
      <c r="P3" s="42"/>
      <c r="Q3" s="42"/>
      <c r="R3" s="42"/>
      <c r="S3" s="42"/>
      <c r="T3" s="42"/>
      <c r="U3" s="42"/>
      <c r="V3" s="42"/>
      <c r="W3" s="42"/>
      <c r="X3" s="42"/>
    </row>
    <row r="4" spans="2:25" s="4" customFormat="1" ht="6" customHeight="1" thickBot="1" x14ac:dyDescent="0.3">
      <c r="B4" s="76"/>
      <c r="C4" s="76"/>
      <c r="D4" s="76"/>
      <c r="E4" s="76"/>
      <c r="F4" s="76"/>
      <c r="G4" s="76"/>
      <c r="H4" s="76"/>
      <c r="I4" s="76"/>
      <c r="J4" s="76"/>
      <c r="K4" s="76"/>
      <c r="L4" s="76"/>
      <c r="M4" s="76"/>
      <c r="N4" s="76"/>
      <c r="O4" s="76"/>
      <c r="P4" s="76"/>
      <c r="Q4" s="76"/>
      <c r="R4" s="76"/>
      <c r="S4" s="76"/>
      <c r="T4" s="76"/>
      <c r="U4" s="76"/>
      <c r="V4" s="76"/>
      <c r="W4" s="76"/>
      <c r="X4" s="76"/>
    </row>
    <row r="5" spans="2:25" s="4" customFormat="1" ht="36.75" customHeight="1" thickBot="1" x14ac:dyDescent="0.3">
      <c r="B5" s="109"/>
      <c r="C5" s="641" t="s">
        <v>44</v>
      </c>
      <c r="D5" s="642"/>
      <c r="E5" s="643"/>
      <c r="F5" s="638" t="s">
        <v>130</v>
      </c>
      <c r="G5" s="639"/>
      <c r="H5" s="640"/>
      <c r="I5" s="644" t="s">
        <v>122</v>
      </c>
      <c r="J5" s="645"/>
      <c r="K5" s="646"/>
      <c r="L5" s="644" t="s">
        <v>123</v>
      </c>
      <c r="M5" s="645"/>
      <c r="N5" s="646"/>
      <c r="O5" s="638" t="s">
        <v>131</v>
      </c>
      <c r="P5" s="639"/>
      <c r="Q5" s="640"/>
      <c r="R5" s="644" t="s">
        <v>125</v>
      </c>
      <c r="S5" s="645"/>
      <c r="T5" s="646"/>
      <c r="U5" s="226" t="s">
        <v>132</v>
      </c>
      <c r="V5" s="638" t="s">
        <v>135</v>
      </c>
      <c r="W5" s="639"/>
      <c r="X5" s="640"/>
    </row>
    <row r="6" spans="2:25" s="4" customFormat="1" ht="21" customHeight="1" thickTop="1" x14ac:dyDescent="0.25">
      <c r="B6" s="15"/>
      <c r="C6" s="227" t="s">
        <v>114</v>
      </c>
      <c r="D6" s="211" t="s">
        <v>115</v>
      </c>
      <c r="E6" s="228" t="s">
        <v>51</v>
      </c>
      <c r="F6" s="229" t="s">
        <v>114</v>
      </c>
      <c r="G6" s="214" t="s">
        <v>115</v>
      </c>
      <c r="H6" s="230" t="s">
        <v>51</v>
      </c>
      <c r="I6" s="229" t="s">
        <v>114</v>
      </c>
      <c r="J6" s="214" t="s">
        <v>115</v>
      </c>
      <c r="K6" s="230" t="s">
        <v>51</v>
      </c>
      <c r="L6" s="229" t="s">
        <v>114</v>
      </c>
      <c r="M6" s="214" t="s">
        <v>115</v>
      </c>
      <c r="N6" s="230" t="s">
        <v>51</v>
      </c>
      <c r="O6" s="229" t="s">
        <v>114</v>
      </c>
      <c r="P6" s="214" t="s">
        <v>115</v>
      </c>
      <c r="Q6" s="230" t="s">
        <v>51</v>
      </c>
      <c r="R6" s="229" t="s">
        <v>114</v>
      </c>
      <c r="S6" s="214" t="s">
        <v>115</v>
      </c>
      <c r="T6" s="230" t="s">
        <v>51</v>
      </c>
      <c r="U6" s="231" t="s">
        <v>51</v>
      </c>
      <c r="V6" s="229" t="s">
        <v>114</v>
      </c>
      <c r="W6" s="214" t="s">
        <v>115</v>
      </c>
      <c r="X6" s="230" t="s">
        <v>51</v>
      </c>
    </row>
    <row r="7" spans="2:25" s="4" customFormat="1" x14ac:dyDescent="0.25">
      <c r="B7" s="52" t="s">
        <v>78</v>
      </c>
      <c r="C7" s="232">
        <v>2.5130802627184683E-2</v>
      </c>
      <c r="D7" s="119">
        <v>4.0752102776817609E-2</v>
      </c>
      <c r="E7" s="233">
        <v>3.0219084255957967E-2</v>
      </c>
      <c r="F7" s="232">
        <v>3.0312443877080493E-2</v>
      </c>
      <c r="G7" s="119">
        <v>4.0085452832727762E-2</v>
      </c>
      <c r="H7" s="233">
        <v>3.3888654641031399E-2</v>
      </c>
      <c r="I7" s="232">
        <v>3.0398025712427675E-2</v>
      </c>
      <c r="J7" s="119">
        <v>4.8635193133047212E-2</v>
      </c>
      <c r="K7" s="233">
        <v>3.9383865810642779E-2</v>
      </c>
      <c r="L7" s="232">
        <v>3.6793142077833518E-2</v>
      </c>
      <c r="M7" s="119">
        <v>3.2349429372726515E-2</v>
      </c>
      <c r="N7" s="233">
        <v>3.5639080393457756E-2</v>
      </c>
      <c r="O7" s="232">
        <v>1.1582129424584343E-2</v>
      </c>
      <c r="P7" s="119">
        <v>4.6418609546865955E-2</v>
      </c>
      <c r="Q7" s="233">
        <v>2.0303297803660126E-2</v>
      </c>
      <c r="R7" s="232">
        <v>1.2135872149517253E-2</v>
      </c>
      <c r="S7" s="119">
        <v>4.9030245490302451E-2</v>
      </c>
      <c r="T7" s="233">
        <v>2.0755763289233939E-2</v>
      </c>
      <c r="U7" s="234">
        <v>1.4488379112586779E-2</v>
      </c>
      <c r="V7" s="232">
        <v>6.8684267010088E-3</v>
      </c>
      <c r="W7" s="119">
        <v>1.1375387797311272E-2</v>
      </c>
      <c r="X7" s="233">
        <v>7.6430856736580165E-3</v>
      </c>
    </row>
    <row r="8" spans="2:25" s="4" customFormat="1" x14ac:dyDescent="0.25">
      <c r="B8" s="52" t="s">
        <v>79</v>
      </c>
      <c r="C8" s="232">
        <v>2.5081893395937811E-2</v>
      </c>
      <c r="D8" s="119">
        <v>4.699111018032396E-2</v>
      </c>
      <c r="E8" s="233">
        <v>3.2147182114578482E-2</v>
      </c>
      <c r="F8" s="232">
        <v>3.0058400803959121E-2</v>
      </c>
      <c r="G8" s="119">
        <v>4.8313019648309634E-2</v>
      </c>
      <c r="H8" s="233">
        <v>3.6614669562707897E-2</v>
      </c>
      <c r="I8" s="232">
        <v>2.4430955993930196E-2</v>
      </c>
      <c r="J8" s="119">
        <v>6.1618038467332902E-2</v>
      </c>
      <c r="K8" s="233">
        <v>4.3091500138598395E-2</v>
      </c>
      <c r="L8" s="232">
        <v>3.9016548814822388E-2</v>
      </c>
      <c r="M8" s="119">
        <v>3.4649592954196486E-2</v>
      </c>
      <c r="N8" s="233">
        <v>3.7956070860712829E-2</v>
      </c>
      <c r="O8" s="232">
        <v>1.3632554241549492E-2</v>
      </c>
      <c r="P8" s="119">
        <v>4.1801495941859848E-2</v>
      </c>
      <c r="Q8" s="233">
        <v>2.095222341686654E-2</v>
      </c>
      <c r="R8" s="232">
        <v>1.4080782706418986E-2</v>
      </c>
      <c r="S8" s="119">
        <v>4.4410625345877142E-2</v>
      </c>
      <c r="T8" s="233">
        <v>2.1408158831492219E-2</v>
      </c>
      <c r="U8" s="234">
        <v>8.9085820895522388E-3</v>
      </c>
      <c r="V8" s="232">
        <v>6.8238213399503724E-3</v>
      </c>
      <c r="W8" s="119">
        <v>5.0251256281407036E-3</v>
      </c>
      <c r="X8" s="233">
        <v>6.4215764970300205E-3</v>
      </c>
    </row>
    <row r="9" spans="2:25" s="4" customFormat="1" x14ac:dyDescent="0.25">
      <c r="B9" s="52" t="s">
        <v>80</v>
      </c>
      <c r="C9" s="232">
        <v>2.1259670852213468E-2</v>
      </c>
      <c r="D9" s="119">
        <v>3.5186454246086858E-2</v>
      </c>
      <c r="E9" s="233">
        <v>2.5813231809484152E-2</v>
      </c>
      <c r="F9" s="232">
        <v>2.5943658376936407E-2</v>
      </c>
      <c r="G9" s="119">
        <v>3.7064454556670803E-2</v>
      </c>
      <c r="H9" s="233">
        <v>2.9968636557060977E-2</v>
      </c>
      <c r="I9" s="232">
        <v>2.36989661818819E-2</v>
      </c>
      <c r="J9" s="119">
        <v>4.9719338260341535E-2</v>
      </c>
      <c r="K9" s="233">
        <v>3.6616839334426443E-2</v>
      </c>
      <c r="L9" s="232">
        <v>3.233689934775924E-2</v>
      </c>
      <c r="M9" s="119">
        <v>2.759337569987479E-2</v>
      </c>
      <c r="N9" s="233">
        <v>3.112662218284178E-2</v>
      </c>
      <c r="O9" s="232">
        <v>9.645934109969374E-3</v>
      </c>
      <c r="P9" s="119">
        <v>2.6911907066795741E-2</v>
      </c>
      <c r="Q9" s="233">
        <v>1.4305269647540727E-2</v>
      </c>
      <c r="R9" s="232">
        <v>1.0333677789259641E-2</v>
      </c>
      <c r="S9" s="119">
        <v>2.8043402863796266E-2</v>
      </c>
      <c r="T9" s="233">
        <v>1.4791534153976629E-2</v>
      </c>
      <c r="U9" s="234">
        <v>1.0174821940616039E-2</v>
      </c>
      <c r="V9" s="232">
        <v>3.9880358923230306E-3</v>
      </c>
      <c r="W9" s="119">
        <v>0</v>
      </c>
      <c r="X9" s="233">
        <v>3.1766200762388818E-3</v>
      </c>
    </row>
    <row r="10" spans="2:25" s="4" customFormat="1" x14ac:dyDescent="0.25">
      <c r="B10" s="52" t="s">
        <v>81</v>
      </c>
      <c r="C10" s="232">
        <v>1.0411952551836672E-2</v>
      </c>
      <c r="D10" s="119">
        <v>1.9171399933177413E-2</v>
      </c>
      <c r="E10" s="233">
        <v>1.3240574506283662E-2</v>
      </c>
      <c r="F10" s="232">
        <v>1.3060642808458658E-2</v>
      </c>
      <c r="G10" s="119">
        <v>1.9357339556969694E-2</v>
      </c>
      <c r="H10" s="233">
        <v>1.5289829175898792E-2</v>
      </c>
      <c r="I10" s="232">
        <v>1.31073161509862E-2</v>
      </c>
      <c r="J10" s="119">
        <v>2.7545082491367182E-2</v>
      </c>
      <c r="K10" s="233">
        <v>2.0273272606087536E-2</v>
      </c>
      <c r="L10" s="232">
        <v>1.595305293591244E-2</v>
      </c>
      <c r="M10" s="119">
        <v>1.0026666666666666E-2</v>
      </c>
      <c r="N10" s="233">
        <v>1.4507273153087513E-2</v>
      </c>
      <c r="O10" s="232">
        <v>2.9460760118460018E-3</v>
      </c>
      <c r="P10" s="119">
        <v>1.9352193521935221E-2</v>
      </c>
      <c r="Q10" s="233">
        <v>7.4309026921611258E-3</v>
      </c>
      <c r="R10" s="232">
        <v>3.0108066452803812E-3</v>
      </c>
      <c r="S10" s="119">
        <v>2.0286580042113912E-2</v>
      </c>
      <c r="T10" s="233">
        <v>7.4797396040919353E-3</v>
      </c>
      <c r="U10" s="234">
        <v>5.4574638844301767E-3</v>
      </c>
      <c r="V10" s="232">
        <v>5.3413841151881093E-3</v>
      </c>
      <c r="W10" s="119">
        <v>0</v>
      </c>
      <c r="X10" s="233">
        <v>4.0090639707164024E-3</v>
      </c>
    </row>
    <row r="11" spans="2:25" s="4" customFormat="1" x14ac:dyDescent="0.25">
      <c r="B11" s="52" t="s">
        <v>82</v>
      </c>
      <c r="C11" s="232">
        <v>4.601953720832116E-3</v>
      </c>
      <c r="D11" s="119">
        <v>6.5109424925786589E-3</v>
      </c>
      <c r="E11" s="233">
        <v>5.2016907164177109E-3</v>
      </c>
      <c r="F11" s="232">
        <v>6.1354504481646701E-3</v>
      </c>
      <c r="G11" s="119">
        <v>6.784318410677408E-3</v>
      </c>
      <c r="H11" s="233">
        <v>6.363132757407435E-3</v>
      </c>
      <c r="I11" s="232">
        <v>4.4120168997396443E-3</v>
      </c>
      <c r="J11" s="119">
        <v>1.1296626439934175E-2</v>
      </c>
      <c r="K11" s="233">
        <v>7.6911143951207961E-3</v>
      </c>
      <c r="L11" s="232">
        <v>9.1090828501388527E-3</v>
      </c>
      <c r="M11" s="119">
        <v>1.9884455192798601E-3</v>
      </c>
      <c r="N11" s="233">
        <v>7.3157196610811838E-3</v>
      </c>
      <c r="O11" s="232">
        <v>8.6950220998478376E-4</v>
      </c>
      <c r="P11" s="119">
        <v>5.3280625617668541E-3</v>
      </c>
      <c r="Q11" s="233">
        <v>1.9939747285376798E-3</v>
      </c>
      <c r="R11" s="232">
        <v>7.6778706705340387E-4</v>
      </c>
      <c r="S11" s="119">
        <v>5.5935029312106704E-3</v>
      </c>
      <c r="T11" s="233">
        <v>1.9299768143724984E-3</v>
      </c>
      <c r="U11" s="234">
        <v>1.2574490186430486E-3</v>
      </c>
      <c r="V11" s="232">
        <v>1.2312238364934746E-3</v>
      </c>
      <c r="W11" s="119">
        <v>0</v>
      </c>
      <c r="X11" s="233">
        <v>1.051967178624027E-3</v>
      </c>
    </row>
    <row r="12" spans="2:25" s="4" customFormat="1" x14ac:dyDescent="0.25">
      <c r="B12" s="52" t="s">
        <v>83</v>
      </c>
      <c r="C12" s="232">
        <v>3.1061335199930001E-3</v>
      </c>
      <c r="D12" s="119">
        <v>3.4295336081912615E-3</v>
      </c>
      <c r="E12" s="233">
        <v>3.2146194580002078E-3</v>
      </c>
      <c r="F12" s="232">
        <v>4.0909742338109028E-3</v>
      </c>
      <c r="G12" s="119">
        <v>3.2771395146533881E-3</v>
      </c>
      <c r="H12" s="233">
        <v>3.7925145278883202E-3</v>
      </c>
      <c r="I12" s="232">
        <v>2.1645663454410674E-3</v>
      </c>
      <c r="J12" s="119">
        <v>4.3518661917299056E-3</v>
      </c>
      <c r="K12" s="233">
        <v>3.2343584305408271E-3</v>
      </c>
      <c r="L12" s="232">
        <v>6.4335329750604478E-3</v>
      </c>
      <c r="M12" s="119">
        <v>2.4553110443103331E-3</v>
      </c>
      <c r="N12" s="233">
        <v>5.3541856034665242E-3</v>
      </c>
      <c r="O12" s="232">
        <v>5.4374182550296116E-4</v>
      </c>
      <c r="P12" s="119">
        <v>4.2537720414470093E-3</v>
      </c>
      <c r="Q12" s="233">
        <v>1.611687876758205E-3</v>
      </c>
      <c r="R12" s="232">
        <v>5.6693123457613554E-4</v>
      </c>
      <c r="S12" s="119">
        <v>4.4008434950032092E-3</v>
      </c>
      <c r="T12" s="233">
        <v>1.5895140977673441E-3</v>
      </c>
      <c r="U12" s="234">
        <v>5.6385678037778404E-4</v>
      </c>
      <c r="V12" s="232">
        <v>1.2603982858583312E-3</v>
      </c>
      <c r="W12" s="119">
        <v>0</v>
      </c>
      <c r="X12" s="233">
        <v>1.0748065348237317E-3</v>
      </c>
    </row>
    <row r="13" spans="2:25" s="4" customFormat="1" x14ac:dyDescent="0.25">
      <c r="B13" s="52" t="s">
        <v>84</v>
      </c>
      <c r="C13" s="232">
        <v>5.3846687157680668E-3</v>
      </c>
      <c r="D13" s="119">
        <v>8.3729671275735718E-3</v>
      </c>
      <c r="E13" s="233">
        <v>6.4453976618430225E-3</v>
      </c>
      <c r="F13" s="232">
        <v>6.7286074602931579E-3</v>
      </c>
      <c r="G13" s="119">
        <v>8.757550725385926E-3</v>
      </c>
      <c r="H13" s="233">
        <v>7.5084460716465006E-3</v>
      </c>
      <c r="I13" s="232">
        <v>4.6013541522730416E-3</v>
      </c>
      <c r="J13" s="119">
        <v>1.1282176604757249E-2</v>
      </c>
      <c r="K13" s="233">
        <v>7.9711832139482009E-3</v>
      </c>
      <c r="L13" s="232">
        <v>9.6589289672863159E-3</v>
      </c>
      <c r="M13" s="119">
        <v>5.1434473745230721E-3</v>
      </c>
      <c r="N13" s="233">
        <v>8.4260447662405681E-3</v>
      </c>
      <c r="O13" s="232">
        <v>2.2843410402334516E-3</v>
      </c>
      <c r="P13" s="119">
        <v>7.0600100857286935E-3</v>
      </c>
      <c r="Q13" s="233">
        <v>3.7553451993713681E-3</v>
      </c>
      <c r="R13" s="232">
        <v>2.2950477638187211E-3</v>
      </c>
      <c r="S13" s="119">
        <v>7.352059775442522E-3</v>
      </c>
      <c r="T13" s="233">
        <v>3.6688086141021189E-3</v>
      </c>
      <c r="U13" s="234">
        <v>1.0555327508356301E-3</v>
      </c>
      <c r="V13" s="232">
        <v>5.7825751734772552E-4</v>
      </c>
      <c r="W13" s="119">
        <v>0</v>
      </c>
      <c r="X13" s="233">
        <v>4.274113121527283E-4</v>
      </c>
    </row>
    <row r="14" spans="2:25" s="4" customFormat="1" x14ac:dyDescent="0.25">
      <c r="B14" s="52" t="s">
        <v>85</v>
      </c>
      <c r="C14" s="232">
        <v>2.7043594273969641E-3</v>
      </c>
      <c r="D14" s="119">
        <v>2.5075200824607397E-3</v>
      </c>
      <c r="E14" s="233">
        <v>2.6337223156838964E-3</v>
      </c>
      <c r="F14" s="232">
        <v>3.2201213233734533E-3</v>
      </c>
      <c r="G14" s="119">
        <v>2.2816403602207804E-3</v>
      </c>
      <c r="H14" s="233">
        <v>2.8548613908262843E-3</v>
      </c>
      <c r="I14" s="232">
        <v>4.0932206893700297E-3</v>
      </c>
      <c r="J14" s="119">
        <v>3.4492219652726059E-3</v>
      </c>
      <c r="K14" s="233">
        <v>3.7626259238889856E-3</v>
      </c>
      <c r="L14" s="232">
        <v>3.6529816530860241E-3</v>
      </c>
      <c r="M14" s="119">
        <v>1.3730874852883484E-3</v>
      </c>
      <c r="N14" s="233">
        <v>3.0251138469184354E-3</v>
      </c>
      <c r="O14" s="232">
        <v>1.2472792193499475E-3</v>
      </c>
      <c r="P14" s="119">
        <v>3.6709256993255742E-3</v>
      </c>
      <c r="Q14" s="233">
        <v>1.9757267852102737E-3</v>
      </c>
      <c r="R14" s="232">
        <v>1.2534719749305605E-3</v>
      </c>
      <c r="S14" s="119">
        <v>3.8367096378146104E-3</v>
      </c>
      <c r="T14" s="233">
        <v>1.9528612533629725E-3</v>
      </c>
      <c r="U14" s="234">
        <v>2.483888292158969E-3</v>
      </c>
      <c r="V14" s="232">
        <v>2.1987686895338611E-4</v>
      </c>
      <c r="W14" s="119">
        <v>0</v>
      </c>
      <c r="X14" s="233">
        <v>1.675603217158177E-4</v>
      </c>
    </row>
    <row r="15" spans="2:25" s="4" customFormat="1" x14ac:dyDescent="0.25">
      <c r="B15" s="52" t="s">
        <v>86</v>
      </c>
      <c r="C15" s="232">
        <v>3.7763495497308446E-3</v>
      </c>
      <c r="D15" s="119">
        <v>4.9776317672459384E-3</v>
      </c>
      <c r="E15" s="233">
        <v>4.1796257344632179E-3</v>
      </c>
      <c r="F15" s="232">
        <v>4.7022219097173391E-3</v>
      </c>
      <c r="G15" s="119">
        <v>3.3531870588415428E-3</v>
      </c>
      <c r="H15" s="233">
        <v>4.2102441829948573E-3</v>
      </c>
      <c r="I15" s="232">
        <v>3.5601019837074809E-3</v>
      </c>
      <c r="J15" s="119">
        <v>3.9872535989367323E-3</v>
      </c>
      <c r="K15" s="233">
        <v>3.7705189590843476E-3</v>
      </c>
      <c r="L15" s="232">
        <v>6.8512316106329758E-3</v>
      </c>
      <c r="M15" s="119">
        <v>3.0633500796471021E-3</v>
      </c>
      <c r="N15" s="233">
        <v>5.8775355927932465E-3</v>
      </c>
      <c r="O15" s="232">
        <v>1.4323227500596801E-3</v>
      </c>
      <c r="P15" s="119">
        <v>1.2736164373922528E-2</v>
      </c>
      <c r="Q15" s="233">
        <v>4.6569513027419811E-3</v>
      </c>
      <c r="R15" s="232">
        <v>1.5538254859751065E-3</v>
      </c>
      <c r="S15" s="119">
        <v>1.331431288635283E-2</v>
      </c>
      <c r="T15" s="233">
        <v>4.5403499450569354E-3</v>
      </c>
      <c r="U15" s="234">
        <v>1.7535070140280561E-3</v>
      </c>
      <c r="V15" s="232">
        <v>3.031221582297666E-4</v>
      </c>
      <c r="W15" s="119">
        <v>0</v>
      </c>
      <c r="X15" s="233">
        <v>2.0108586366378444E-4</v>
      </c>
    </row>
    <row r="16" spans="2:25" s="4" customFormat="1" x14ac:dyDescent="0.25">
      <c r="B16" s="52" t="s">
        <v>87</v>
      </c>
      <c r="C16" s="232">
        <v>8.1511329498748526E-3</v>
      </c>
      <c r="D16" s="119">
        <v>1.8796116504854368E-2</v>
      </c>
      <c r="E16" s="233">
        <v>1.1788996304799968E-2</v>
      </c>
      <c r="F16" s="232">
        <v>9.5906109223109146E-3</v>
      </c>
      <c r="G16" s="119">
        <v>1.8856157112526539E-2</v>
      </c>
      <c r="H16" s="233">
        <v>1.3049185199861311E-2</v>
      </c>
      <c r="I16" s="232">
        <v>1.0475148172889691E-2</v>
      </c>
      <c r="J16" s="119">
        <v>2.7862194325314549E-2</v>
      </c>
      <c r="K16" s="233">
        <v>1.9172438288048304E-2</v>
      </c>
      <c r="L16" s="232">
        <v>1.1365819772683604E-2</v>
      </c>
      <c r="M16" s="119">
        <v>1.2715127047218696E-2</v>
      </c>
      <c r="N16" s="233">
        <v>1.171941037568645E-2</v>
      </c>
      <c r="O16" s="232">
        <v>3.8163065529814009E-3</v>
      </c>
      <c r="P16" s="119">
        <v>1.9863213038416764E-2</v>
      </c>
      <c r="Q16" s="233">
        <v>8.3184485838224045E-3</v>
      </c>
      <c r="R16" s="232">
        <v>4.2109451416634889E-3</v>
      </c>
      <c r="S16" s="119">
        <v>2.094972067039106E-2</v>
      </c>
      <c r="T16" s="233">
        <v>8.3865268082670748E-3</v>
      </c>
      <c r="U16" s="234">
        <v>6.5768869401816475E-3</v>
      </c>
      <c r="V16" s="232">
        <v>1.7833259028087382E-3</v>
      </c>
      <c r="W16" s="119">
        <v>0</v>
      </c>
      <c r="X16" s="233">
        <v>1.2254901960784314E-3</v>
      </c>
    </row>
    <row r="17" spans="2:24" s="4" customFormat="1" x14ac:dyDescent="0.25">
      <c r="B17" s="52" t="s">
        <v>88</v>
      </c>
      <c r="C17" s="232" t="s">
        <v>90</v>
      </c>
      <c r="D17" s="119" t="s">
        <v>90</v>
      </c>
      <c r="E17" s="233" t="s">
        <v>90</v>
      </c>
      <c r="F17" s="232" t="s">
        <v>90</v>
      </c>
      <c r="G17" s="119" t="s">
        <v>90</v>
      </c>
      <c r="H17" s="233" t="s">
        <v>90</v>
      </c>
      <c r="I17" s="232" t="s">
        <v>90</v>
      </c>
      <c r="J17" s="119" t="s">
        <v>90</v>
      </c>
      <c r="K17" s="233" t="s">
        <v>90</v>
      </c>
      <c r="L17" s="232" t="s">
        <v>90</v>
      </c>
      <c r="M17" s="119" t="s">
        <v>90</v>
      </c>
      <c r="N17" s="233" t="s">
        <v>90</v>
      </c>
      <c r="O17" s="232" t="s">
        <v>90</v>
      </c>
      <c r="P17" s="119" t="s">
        <v>90</v>
      </c>
      <c r="Q17" s="233" t="s">
        <v>90</v>
      </c>
      <c r="R17" s="232" t="s">
        <v>90</v>
      </c>
      <c r="S17" s="119" t="s">
        <v>90</v>
      </c>
      <c r="T17" s="233" t="s">
        <v>90</v>
      </c>
      <c r="U17" s="234" t="s">
        <v>90</v>
      </c>
      <c r="V17" s="232" t="s">
        <v>90</v>
      </c>
      <c r="W17" s="119" t="s">
        <v>90</v>
      </c>
      <c r="X17" s="233" t="s">
        <v>90</v>
      </c>
    </row>
    <row r="18" spans="2:24" s="4" customFormat="1" x14ac:dyDescent="0.25">
      <c r="B18" s="52" t="s">
        <v>89</v>
      </c>
      <c r="C18" s="232" t="s">
        <v>90</v>
      </c>
      <c r="D18" s="119" t="s">
        <v>90</v>
      </c>
      <c r="E18" s="233" t="s">
        <v>90</v>
      </c>
      <c r="F18" s="232" t="s">
        <v>90</v>
      </c>
      <c r="G18" s="119" t="s">
        <v>90</v>
      </c>
      <c r="H18" s="233" t="s">
        <v>90</v>
      </c>
      <c r="I18" s="232" t="s">
        <v>90</v>
      </c>
      <c r="J18" s="119" t="s">
        <v>90</v>
      </c>
      <c r="K18" s="233" t="s">
        <v>90</v>
      </c>
      <c r="L18" s="232" t="s">
        <v>90</v>
      </c>
      <c r="M18" s="119" t="s">
        <v>90</v>
      </c>
      <c r="N18" s="233" t="s">
        <v>90</v>
      </c>
      <c r="O18" s="232" t="s">
        <v>90</v>
      </c>
      <c r="P18" s="119" t="s">
        <v>90</v>
      </c>
      <c r="Q18" s="233" t="s">
        <v>90</v>
      </c>
      <c r="R18" s="232" t="s">
        <v>90</v>
      </c>
      <c r="S18" s="119" t="s">
        <v>90</v>
      </c>
      <c r="T18" s="233" t="s">
        <v>90</v>
      </c>
      <c r="U18" s="234" t="s">
        <v>90</v>
      </c>
      <c r="V18" s="232" t="s">
        <v>90</v>
      </c>
      <c r="W18" s="119" t="s">
        <v>90</v>
      </c>
      <c r="X18" s="233" t="s">
        <v>90</v>
      </c>
    </row>
    <row r="19" spans="2:24" s="83" customFormat="1" ht="34.5" customHeight="1" x14ac:dyDescent="0.25">
      <c r="B19" s="57" t="s">
        <v>169</v>
      </c>
      <c r="C19" s="235">
        <v>1.06094705445314E-2</v>
      </c>
      <c r="D19" s="124">
        <v>1.756888503097085E-2</v>
      </c>
      <c r="E19" s="236">
        <v>1.2940732945334278E-2</v>
      </c>
      <c r="F19" s="235">
        <v>1.2974244102606525E-2</v>
      </c>
      <c r="G19" s="124">
        <v>1.7936077737809603E-2</v>
      </c>
      <c r="H19" s="236">
        <v>1.4799633964997902E-2</v>
      </c>
      <c r="I19" s="235">
        <v>1.1702121235908242E-2</v>
      </c>
      <c r="J19" s="124">
        <v>2.421914658088033E-2</v>
      </c>
      <c r="K19" s="236">
        <v>1.7920624213807815E-2</v>
      </c>
      <c r="L19" s="235">
        <v>1.6487095377032558E-2</v>
      </c>
      <c r="M19" s="124">
        <v>1.2274454508519944E-2</v>
      </c>
      <c r="N19" s="236">
        <v>1.5392108019326792E-2</v>
      </c>
      <c r="O19" s="235">
        <v>4.400186630123158E-3</v>
      </c>
      <c r="P19" s="124">
        <v>1.6513155898151801E-2</v>
      </c>
      <c r="Q19" s="236">
        <v>7.7784948739380222E-3</v>
      </c>
      <c r="R19" s="235">
        <v>4.5699249579175443E-3</v>
      </c>
      <c r="S19" s="124">
        <v>1.7425235315143572E-2</v>
      </c>
      <c r="T19" s="236">
        <v>7.8520195343543282E-3</v>
      </c>
      <c r="U19" s="237">
        <v>5.6460474960889073E-3</v>
      </c>
      <c r="V19" s="235">
        <v>2.952778090837372E-3</v>
      </c>
      <c r="W19" s="124">
        <v>1.3416815742397137E-3</v>
      </c>
      <c r="X19" s="236">
        <v>2.57870234160018E-3</v>
      </c>
    </row>
    <row r="20" spans="2:24" s="4" customFormat="1" outlineLevel="1" x14ac:dyDescent="0.25">
      <c r="B20" s="52" t="s">
        <v>78</v>
      </c>
      <c r="C20" s="238">
        <v>2.6709719303640682E-2</v>
      </c>
      <c r="D20" s="130">
        <v>5.124740124740125E-2</v>
      </c>
      <c r="E20" s="239">
        <v>3.4442897424797295E-2</v>
      </c>
      <c r="F20" s="238">
        <v>3.046041949542809E-2</v>
      </c>
      <c r="G20" s="130">
        <v>5.2287638800311016E-2</v>
      </c>
      <c r="H20" s="239">
        <v>3.814553810093603E-2</v>
      </c>
      <c r="I20" s="238">
        <v>2.864093415504379E-2</v>
      </c>
      <c r="J20" s="130">
        <v>6.8565437707496069E-2</v>
      </c>
      <c r="K20" s="239">
        <v>4.7859365800319624E-2</v>
      </c>
      <c r="L20" s="238">
        <v>3.8048612900455206E-2</v>
      </c>
      <c r="M20" s="130">
        <v>4.0236582949711552E-2</v>
      </c>
      <c r="N20" s="239">
        <v>3.858844503231279E-2</v>
      </c>
      <c r="O20" s="238">
        <v>1.9717435180872534E-2</v>
      </c>
      <c r="P20" s="130">
        <v>4.6364869093564201E-2</v>
      </c>
      <c r="Q20" s="239">
        <v>2.6340691961681553E-2</v>
      </c>
      <c r="R20" s="238">
        <v>2.1369975389663658E-2</v>
      </c>
      <c r="S20" s="130">
        <v>4.9676025917926567E-2</v>
      </c>
      <c r="T20" s="239">
        <v>2.8430693450319403E-2</v>
      </c>
      <c r="U20" s="240">
        <v>1.0853904524061089E-2</v>
      </c>
      <c r="V20" s="238">
        <v>9.876543209876543E-3</v>
      </c>
      <c r="W20" s="130">
        <v>2.6845637583892617E-2</v>
      </c>
      <c r="X20" s="239">
        <v>1.4008872285780995E-2</v>
      </c>
    </row>
    <row r="21" spans="2:24" s="4" customFormat="1" outlineLevel="1" x14ac:dyDescent="0.25">
      <c r="B21" s="52" t="s">
        <v>79</v>
      </c>
      <c r="C21" s="238">
        <v>3.1045553670947419E-2</v>
      </c>
      <c r="D21" s="130">
        <v>5.3758640331296091E-2</v>
      </c>
      <c r="E21" s="239">
        <v>3.7955031869207463E-2</v>
      </c>
      <c r="F21" s="238">
        <v>3.7093354165504154E-2</v>
      </c>
      <c r="G21" s="130">
        <v>5.5900565377366956E-2</v>
      </c>
      <c r="H21" s="239">
        <v>4.3512352901538216E-2</v>
      </c>
      <c r="I21" s="238">
        <v>2.8294273897985944E-2</v>
      </c>
      <c r="J21" s="130">
        <v>7.4845141663306816E-2</v>
      </c>
      <c r="K21" s="239">
        <v>5.056642817059484E-2</v>
      </c>
      <c r="L21" s="238">
        <v>5.526683431126013E-2</v>
      </c>
      <c r="M21" s="130">
        <v>4.1993185689948892E-2</v>
      </c>
      <c r="N21" s="239">
        <v>5.1988217967599414E-2</v>
      </c>
      <c r="O21" s="238">
        <v>1.8524942760008326E-2</v>
      </c>
      <c r="P21" s="130">
        <v>4.290260256847369E-2</v>
      </c>
      <c r="Q21" s="239">
        <v>2.422591362126246E-2</v>
      </c>
      <c r="R21" s="238">
        <v>1.9818196707886333E-2</v>
      </c>
      <c r="S21" s="130">
        <v>4.5990246545651585E-2</v>
      </c>
      <c r="T21" s="239">
        <v>2.5892969437806564E-2</v>
      </c>
      <c r="U21" s="240">
        <v>8.1901998408761174E-3</v>
      </c>
      <c r="V21" s="238">
        <v>1.6270745200130166E-3</v>
      </c>
      <c r="W21" s="130">
        <v>0</v>
      </c>
      <c r="X21" s="239">
        <v>1.2629451881788331E-3</v>
      </c>
    </row>
    <row r="22" spans="2:24" s="4" customFormat="1" outlineLevel="1" x14ac:dyDescent="0.25">
      <c r="B22" s="52" t="s">
        <v>80</v>
      </c>
      <c r="C22" s="238">
        <v>2.3681695176146378E-2</v>
      </c>
      <c r="D22" s="130">
        <v>3.9172729830767375E-2</v>
      </c>
      <c r="E22" s="239">
        <v>2.8585729616919832E-2</v>
      </c>
      <c r="F22" s="238">
        <v>2.9018780958521572E-2</v>
      </c>
      <c r="G22" s="130">
        <v>4.0690806571010062E-2</v>
      </c>
      <c r="H22" s="239">
        <v>3.3175980231289426E-2</v>
      </c>
      <c r="I22" s="238">
        <v>2.2699216097771743E-2</v>
      </c>
      <c r="J22" s="130">
        <v>5.7565206177257633E-2</v>
      </c>
      <c r="K22" s="239">
        <v>3.9751494031757047E-2</v>
      </c>
      <c r="L22" s="238">
        <v>4.4947486309403081E-2</v>
      </c>
      <c r="M22" s="130">
        <v>2.3023867414280752E-2</v>
      </c>
      <c r="N22" s="239">
        <v>3.9198464591262486E-2</v>
      </c>
      <c r="O22" s="238">
        <v>1.2362887097751652E-2</v>
      </c>
      <c r="P22" s="130">
        <v>3.2119914346895075E-2</v>
      </c>
      <c r="Q22" s="239">
        <v>1.7134189085142325E-2</v>
      </c>
      <c r="R22" s="238">
        <v>1.2931189525556634E-2</v>
      </c>
      <c r="S22" s="130">
        <v>3.45808466729879E-2</v>
      </c>
      <c r="T22" s="239">
        <v>1.8210006663856061E-2</v>
      </c>
      <c r="U22" s="240">
        <v>5.438448566610455E-3</v>
      </c>
      <c r="V22" s="238">
        <v>8.426019548365353E-3</v>
      </c>
      <c r="W22" s="130">
        <v>3.952569169960474E-3</v>
      </c>
      <c r="X22" s="239">
        <v>7.0888468809073724E-3</v>
      </c>
    </row>
    <row r="23" spans="2:24" s="4" customFormat="1" outlineLevel="1" x14ac:dyDescent="0.25">
      <c r="B23" s="52" t="s">
        <v>81</v>
      </c>
      <c r="C23" s="238">
        <v>1.3645156432799342E-2</v>
      </c>
      <c r="D23" s="130">
        <v>2.1314189690110216E-2</v>
      </c>
      <c r="E23" s="239">
        <v>1.6092652034354126E-2</v>
      </c>
      <c r="F23" s="238">
        <v>1.6563317850658996E-2</v>
      </c>
      <c r="G23" s="130">
        <v>2.2845214547949404E-2</v>
      </c>
      <c r="H23" s="239">
        <v>1.8761797965194248E-2</v>
      </c>
      <c r="I23" s="238">
        <v>1.5858489277421117E-2</v>
      </c>
      <c r="J23" s="130">
        <v>3.3683891957327683E-2</v>
      </c>
      <c r="K23" s="239">
        <v>2.4315302056785958E-2</v>
      </c>
      <c r="L23" s="238">
        <v>2.3317708747120046E-2</v>
      </c>
      <c r="M23" s="130">
        <v>1.3993785579823547E-2</v>
      </c>
      <c r="N23" s="239">
        <v>2.0898912103364888E-2</v>
      </c>
      <c r="O23" s="238">
        <v>2.8678322390927749E-3</v>
      </c>
      <c r="P23" s="130">
        <v>1.3465179886387544E-2</v>
      </c>
      <c r="Q23" s="239">
        <v>5.5917281360185166E-3</v>
      </c>
      <c r="R23" s="238">
        <v>2.9352036724176181E-3</v>
      </c>
      <c r="S23" s="130">
        <v>1.4291250847786067E-2</v>
      </c>
      <c r="T23" s="239">
        <v>5.8934137630771953E-3</v>
      </c>
      <c r="U23" s="240">
        <v>1.4675378552167601E-2</v>
      </c>
      <c r="V23" s="238">
        <v>5.9254095503659815E-3</v>
      </c>
      <c r="W23" s="130">
        <v>0</v>
      </c>
      <c r="X23" s="239">
        <v>4.2940136398080322E-3</v>
      </c>
    </row>
    <row r="24" spans="2:24" s="4" customFormat="1" outlineLevel="1" x14ac:dyDescent="0.25">
      <c r="B24" s="52" t="s">
        <v>82</v>
      </c>
      <c r="C24" s="238">
        <v>3.567352528776861E-3</v>
      </c>
      <c r="D24" s="130">
        <v>6.5342916961154303E-3</v>
      </c>
      <c r="E24" s="239">
        <v>4.5417914892871532E-3</v>
      </c>
      <c r="F24" s="238">
        <v>4.3712910088455938E-3</v>
      </c>
      <c r="G24" s="130">
        <v>7.5346330840334128E-3</v>
      </c>
      <c r="H24" s="239">
        <v>5.5114095343947473E-3</v>
      </c>
      <c r="I24" s="238">
        <v>4.681977446945239E-3</v>
      </c>
      <c r="J24" s="130">
        <v>1.105971267550575E-2</v>
      </c>
      <c r="K24" s="239">
        <v>7.7711418450347527E-3</v>
      </c>
      <c r="L24" s="238">
        <v>5.4058459198087581E-3</v>
      </c>
      <c r="M24" s="130">
        <v>3.8731313322154784E-3</v>
      </c>
      <c r="N24" s="239">
        <v>4.9810510606824237E-3</v>
      </c>
      <c r="O24" s="238">
        <v>1.3414458870310928E-3</v>
      </c>
      <c r="P24" s="130">
        <v>1.3624558266274961E-3</v>
      </c>
      <c r="Q24" s="239">
        <v>1.3471767356514064E-3</v>
      </c>
      <c r="R24" s="238">
        <v>1.4265857048796546E-3</v>
      </c>
      <c r="S24" s="130">
        <v>1.4402304368698992E-3</v>
      </c>
      <c r="T24" s="239">
        <v>1.4303499059677377E-3</v>
      </c>
      <c r="U24" s="240">
        <v>1.4393268379096545E-3</v>
      </c>
      <c r="V24" s="238">
        <v>2.9498525073746312E-3</v>
      </c>
      <c r="W24" s="130">
        <v>0</v>
      </c>
      <c r="X24" s="239">
        <v>2.3640661938534278E-3</v>
      </c>
    </row>
    <row r="25" spans="2:24" s="4" customFormat="1" outlineLevel="1" x14ac:dyDescent="0.25">
      <c r="B25" s="52" t="s">
        <v>83</v>
      </c>
      <c r="C25" s="238">
        <v>3.4623154623154625E-3</v>
      </c>
      <c r="D25" s="130">
        <v>3.9716926632004622E-3</v>
      </c>
      <c r="E25" s="239">
        <v>3.6357972315474068E-3</v>
      </c>
      <c r="F25" s="238">
        <v>4.4104383250691557E-3</v>
      </c>
      <c r="G25" s="130">
        <v>3.686173577333304E-3</v>
      </c>
      <c r="H25" s="239">
        <v>4.1406690064560853E-3</v>
      </c>
      <c r="I25" s="238">
        <v>3.3215874299578302E-3</v>
      </c>
      <c r="J25" s="130">
        <v>5.5431174245348571E-3</v>
      </c>
      <c r="K25" s="239">
        <v>4.39522718623376E-3</v>
      </c>
      <c r="L25" s="238">
        <v>6.1011441805800407E-3</v>
      </c>
      <c r="M25" s="130">
        <v>2.1840138749116759E-3</v>
      </c>
      <c r="N25" s="239">
        <v>4.974787432504818E-3</v>
      </c>
      <c r="O25" s="238">
        <v>1.0985405104646684E-3</v>
      </c>
      <c r="P25" s="130">
        <v>5.4386463813450876E-3</v>
      </c>
      <c r="Q25" s="239">
        <v>2.3415627386103332E-3</v>
      </c>
      <c r="R25" s="238">
        <v>1.0751637181116215E-3</v>
      </c>
      <c r="S25" s="130">
        <v>5.6919245819992883E-3</v>
      </c>
      <c r="T25" s="239">
        <v>2.4225644575186019E-3</v>
      </c>
      <c r="U25" s="240">
        <v>6.8383861408707544E-4</v>
      </c>
      <c r="V25" s="238">
        <v>1.2573344509639564E-3</v>
      </c>
      <c r="W25" s="130">
        <v>0</v>
      </c>
      <c r="X25" s="239">
        <v>1.0384215991692627E-3</v>
      </c>
    </row>
    <row r="26" spans="2:24" s="4" customFormat="1" outlineLevel="1" x14ac:dyDescent="0.25">
      <c r="B26" s="52" t="s">
        <v>84</v>
      </c>
      <c r="C26" s="238">
        <v>4.180539286682862E-3</v>
      </c>
      <c r="D26" s="130">
        <v>6.7829175278740069E-3</v>
      </c>
      <c r="E26" s="239">
        <v>5.0428176502476073E-3</v>
      </c>
      <c r="F26" s="238">
        <v>4.7720988315047719E-3</v>
      </c>
      <c r="G26" s="130">
        <v>7.0457117236372956E-3</v>
      </c>
      <c r="H26" s="239">
        <v>5.597270329817927E-3</v>
      </c>
      <c r="I26" s="238">
        <v>5.2441003870645521E-3</v>
      </c>
      <c r="J26" s="130">
        <v>6.840730281934734E-3</v>
      </c>
      <c r="K26" s="239">
        <v>6.0085898974707522E-3</v>
      </c>
      <c r="L26" s="238">
        <v>5.961396716371972E-3</v>
      </c>
      <c r="M26" s="130">
        <v>7.5121620092770671E-3</v>
      </c>
      <c r="N26" s="239">
        <v>6.3701865725056071E-3</v>
      </c>
      <c r="O26" s="238">
        <v>3.1728281081362234E-3</v>
      </c>
      <c r="P26" s="130">
        <v>5.762834656041097E-3</v>
      </c>
      <c r="Q26" s="239">
        <v>3.9060315092756598E-3</v>
      </c>
      <c r="R26" s="238">
        <v>3.0185105721853129E-3</v>
      </c>
      <c r="S26" s="130">
        <v>5.893228564825514E-3</v>
      </c>
      <c r="T26" s="239">
        <v>3.8163450745630446E-3</v>
      </c>
      <c r="U26" s="240">
        <v>1.3221916649037444E-3</v>
      </c>
      <c r="V26" s="238">
        <v>7.2236937153864679E-4</v>
      </c>
      <c r="W26" s="130">
        <v>0</v>
      </c>
      <c r="X26" s="239">
        <v>5.9642147117296227E-4</v>
      </c>
    </row>
    <row r="27" spans="2:24" s="4" customFormat="1" outlineLevel="1" x14ac:dyDescent="0.25">
      <c r="B27" s="52" t="s">
        <v>85</v>
      </c>
      <c r="C27" s="238">
        <v>2.9964910655348518E-3</v>
      </c>
      <c r="D27" s="130">
        <v>3.3327636301486926E-3</v>
      </c>
      <c r="E27" s="239">
        <v>3.1097989380612515E-3</v>
      </c>
      <c r="F27" s="238">
        <v>3.484973089168085E-3</v>
      </c>
      <c r="G27" s="130">
        <v>3.4037043997577733E-3</v>
      </c>
      <c r="H27" s="239">
        <v>3.454981209525987E-3</v>
      </c>
      <c r="I27" s="238">
        <v>4.1298515220048043E-3</v>
      </c>
      <c r="J27" s="130">
        <v>4.9996302048665037E-3</v>
      </c>
      <c r="K27" s="239">
        <v>4.5535109586869746E-3</v>
      </c>
      <c r="L27" s="238">
        <v>4.3435245288482418E-3</v>
      </c>
      <c r="M27" s="130">
        <v>1.9847833278200462E-3</v>
      </c>
      <c r="N27" s="239">
        <v>3.7131338849989391E-3</v>
      </c>
      <c r="O27" s="238">
        <v>1.8090503118397916E-3</v>
      </c>
      <c r="P27" s="130">
        <v>3.1292783101897126E-3</v>
      </c>
      <c r="Q27" s="239">
        <v>2.1781727044884939E-3</v>
      </c>
      <c r="R27" s="238">
        <v>1.9057112700832648E-3</v>
      </c>
      <c r="S27" s="130">
        <v>3.3015824826382301E-3</v>
      </c>
      <c r="T27" s="239">
        <v>2.2946693878414244E-3</v>
      </c>
      <c r="U27" s="240">
        <v>1.4850354123829106E-3</v>
      </c>
      <c r="V27" s="238">
        <v>3.1026993484331369E-3</v>
      </c>
      <c r="W27" s="130">
        <v>0</v>
      </c>
      <c r="X27" s="239">
        <v>2.2686025408348459E-3</v>
      </c>
    </row>
    <row r="28" spans="2:24" s="4" customFormat="1" outlineLevel="1" x14ac:dyDescent="0.25">
      <c r="B28" s="52" t="s">
        <v>86</v>
      </c>
      <c r="C28" s="238">
        <v>3.0562159439253486E-3</v>
      </c>
      <c r="D28" s="130">
        <v>3.8248026162406032E-3</v>
      </c>
      <c r="E28" s="239">
        <v>3.3080924366103823E-3</v>
      </c>
      <c r="F28" s="238">
        <v>3.4163553699757578E-3</v>
      </c>
      <c r="G28" s="130">
        <v>3.7375127852160607E-3</v>
      </c>
      <c r="H28" s="239">
        <v>3.5317623715314527E-3</v>
      </c>
      <c r="I28" s="238">
        <v>2.9026015910556869E-3</v>
      </c>
      <c r="J28" s="130">
        <v>4.7462990168380612E-3</v>
      </c>
      <c r="K28" s="239">
        <v>3.8014434466420582E-3</v>
      </c>
      <c r="L28" s="238">
        <v>4.8051210054820166E-3</v>
      </c>
      <c r="M28" s="130">
        <v>3.5634850405376318E-3</v>
      </c>
      <c r="N28" s="239">
        <v>4.4836106690116862E-3</v>
      </c>
      <c r="O28" s="238">
        <v>2.4263829665044294E-3</v>
      </c>
      <c r="P28" s="130">
        <v>4.4059279758220148E-3</v>
      </c>
      <c r="Q28" s="239">
        <v>2.986181189117944E-3</v>
      </c>
      <c r="R28" s="238">
        <v>2.3638300705819681E-3</v>
      </c>
      <c r="S28" s="130">
        <v>4.5937898766482349E-3</v>
      </c>
      <c r="T28" s="239">
        <v>2.9910746332942498E-3</v>
      </c>
      <c r="U28" s="240">
        <v>1.5065535077587505E-3</v>
      </c>
      <c r="V28" s="238">
        <v>9.5785440613026815E-4</v>
      </c>
      <c r="W28" s="130">
        <v>0</v>
      </c>
      <c r="X28" s="239">
        <v>7.4335625348448246E-4</v>
      </c>
    </row>
    <row r="29" spans="2:24" s="4" customFormat="1" outlineLevel="1" x14ac:dyDescent="0.25">
      <c r="B29" s="52" t="s">
        <v>87</v>
      </c>
      <c r="C29" s="238">
        <v>1.2294295623939192E-2</v>
      </c>
      <c r="D29" s="130">
        <v>2.0658389253420326E-2</v>
      </c>
      <c r="E29" s="239">
        <v>1.4991490289330162E-2</v>
      </c>
      <c r="F29" s="238">
        <v>1.3194317419669532E-2</v>
      </c>
      <c r="G29" s="130">
        <v>2.0116633275488391E-2</v>
      </c>
      <c r="H29" s="239">
        <v>1.5638394665011754E-2</v>
      </c>
      <c r="I29" s="238">
        <v>1.4698833679501517E-2</v>
      </c>
      <c r="J29" s="130">
        <v>2.9952126336732155E-2</v>
      </c>
      <c r="K29" s="239">
        <v>2.2067049592671847E-2</v>
      </c>
      <c r="L29" s="238">
        <v>1.5825640863245564E-2</v>
      </c>
      <c r="M29" s="130">
        <v>1.1942290434662555E-2</v>
      </c>
      <c r="N29" s="239">
        <v>1.4831569213007958E-2</v>
      </c>
      <c r="O29" s="238">
        <v>4.8009572729395284E-3</v>
      </c>
      <c r="P29" s="130">
        <v>2.4384579656293544E-2</v>
      </c>
      <c r="Q29" s="239">
        <v>1.0162773939214107E-2</v>
      </c>
      <c r="R29" s="238">
        <v>5.0416187318129526E-3</v>
      </c>
      <c r="S29" s="130">
        <v>2.5943932027806805E-2</v>
      </c>
      <c r="T29" s="239">
        <v>1.0712920842733335E-2</v>
      </c>
      <c r="U29" s="240">
        <v>2.8386454183266931E-2</v>
      </c>
      <c r="V29" s="238">
        <v>4.8169556840077067E-3</v>
      </c>
      <c r="W29" s="130">
        <v>0</v>
      </c>
      <c r="X29" s="239">
        <v>3.78000378000378E-3</v>
      </c>
    </row>
    <row r="30" spans="2:24" s="4" customFormat="1" outlineLevel="1" x14ac:dyDescent="0.25">
      <c r="B30" s="52" t="s">
        <v>88</v>
      </c>
      <c r="C30" s="238">
        <v>1.5568453621100915E-2</v>
      </c>
      <c r="D30" s="130">
        <v>3.3970425581378964E-2</v>
      </c>
      <c r="E30" s="239">
        <v>2.1415620173259015E-2</v>
      </c>
      <c r="F30" s="238">
        <v>1.8810478119139263E-2</v>
      </c>
      <c r="G30" s="130">
        <v>3.2287084340929161E-2</v>
      </c>
      <c r="H30" s="239">
        <v>2.3684996119171294E-2</v>
      </c>
      <c r="I30" s="238">
        <v>1.7374071015689514E-2</v>
      </c>
      <c r="J30" s="130">
        <v>4.0049249290331407E-2</v>
      </c>
      <c r="K30" s="239">
        <v>2.8514299156500993E-2</v>
      </c>
      <c r="L30" s="238">
        <v>2.3689436245490057E-2</v>
      </c>
      <c r="M30" s="130">
        <v>2.8770550393137955E-2</v>
      </c>
      <c r="N30" s="239">
        <v>2.5048656400450713E-2</v>
      </c>
      <c r="O30" s="238">
        <v>8.2538576090744904E-3</v>
      </c>
      <c r="P30" s="130">
        <v>4.642857142857143E-2</v>
      </c>
      <c r="Q30" s="239">
        <v>1.7298904765358673E-2</v>
      </c>
      <c r="R30" s="238">
        <v>8.832500608170063E-3</v>
      </c>
      <c r="S30" s="130">
        <v>4.9902747386336009E-2</v>
      </c>
      <c r="T30" s="239">
        <v>1.8500236081898956E-2</v>
      </c>
      <c r="U30" s="240">
        <v>7.623496232318336E-3</v>
      </c>
      <c r="V30" s="238">
        <v>5.6299747621821007E-3</v>
      </c>
      <c r="W30" s="130">
        <v>0</v>
      </c>
      <c r="X30" s="239">
        <v>4.577742699289661E-3</v>
      </c>
    </row>
    <row r="31" spans="2:24" s="4" customFormat="1" outlineLevel="1" x14ac:dyDescent="0.25">
      <c r="B31" s="52" t="s">
        <v>89</v>
      </c>
      <c r="C31" s="238">
        <v>1.7518102703779976E-2</v>
      </c>
      <c r="D31" s="130">
        <v>3.2499242028396519E-2</v>
      </c>
      <c r="E31" s="239">
        <v>2.2610117983945764E-2</v>
      </c>
      <c r="F31" s="238">
        <v>2.0769390533773337E-2</v>
      </c>
      <c r="G31" s="130">
        <v>3.2376692383897211E-2</v>
      </c>
      <c r="H31" s="239">
        <v>2.5189406388518156E-2</v>
      </c>
      <c r="I31" s="238">
        <v>2.1725070067496972E-2</v>
      </c>
      <c r="J31" s="130">
        <v>4.5917342603321747E-2</v>
      </c>
      <c r="K31" s="239">
        <v>3.4249424110570768E-2</v>
      </c>
      <c r="L31" s="238">
        <v>2.5174825174825177E-2</v>
      </c>
      <c r="M31" s="130">
        <v>1.9622040402577656E-2</v>
      </c>
      <c r="N31" s="239">
        <v>2.3649455008353887E-2</v>
      </c>
      <c r="O31" s="238">
        <v>9.9014954320420564E-3</v>
      </c>
      <c r="P31" s="130">
        <v>3.4889936342873802E-2</v>
      </c>
      <c r="Q31" s="239">
        <v>1.638146122634139E-2</v>
      </c>
      <c r="R31" s="238">
        <v>1.0311562241959197E-2</v>
      </c>
      <c r="S31" s="130">
        <v>3.7458621290434986E-2</v>
      </c>
      <c r="T31" s="239">
        <v>1.7301710730948678E-2</v>
      </c>
      <c r="U31" s="240">
        <v>9.0019950367378719E-3</v>
      </c>
      <c r="V31" s="238">
        <v>1.3820335636722605E-3</v>
      </c>
      <c r="W31" s="130">
        <v>5.016722408026756E-3</v>
      </c>
      <c r="X31" s="239">
        <v>2.0763456316882289E-3</v>
      </c>
    </row>
    <row r="32" spans="2:24" s="4" customFormat="1" ht="15.75" x14ac:dyDescent="0.25">
      <c r="B32" s="64">
        <v>2017</v>
      </c>
      <c r="C32" s="241">
        <v>1.2800485657536073E-2</v>
      </c>
      <c r="D32" s="87">
        <v>2.1750819474286504E-2</v>
      </c>
      <c r="E32" s="242">
        <v>1.5712878943669292E-2</v>
      </c>
      <c r="F32" s="241">
        <v>1.5137630935444839E-2</v>
      </c>
      <c r="G32" s="87">
        <v>2.2400456517422399E-2</v>
      </c>
      <c r="H32" s="242">
        <v>1.7752948507933613E-2</v>
      </c>
      <c r="I32" s="241">
        <v>1.3704806153776209E-2</v>
      </c>
      <c r="J32" s="87">
        <v>3.0917476000224185E-2</v>
      </c>
      <c r="K32" s="242">
        <v>2.2074056867898893E-2</v>
      </c>
      <c r="L32" s="241">
        <v>2.0461845045886232E-2</v>
      </c>
      <c r="M32" s="87">
        <v>1.5451382618849844E-2</v>
      </c>
      <c r="N32" s="242">
        <v>1.9138040712468194E-2</v>
      </c>
      <c r="O32" s="241">
        <v>6.7241508772808052E-3</v>
      </c>
      <c r="P32" s="87">
        <v>1.9027160802797417E-2</v>
      </c>
      <c r="Q32" s="242">
        <v>9.9810996784920961E-3</v>
      </c>
      <c r="R32" s="241">
        <v>7.002090567952206E-3</v>
      </c>
      <c r="S32" s="87">
        <v>2.0058906348615541E-2</v>
      </c>
      <c r="T32" s="242">
        <v>1.0460717385945922E-2</v>
      </c>
      <c r="U32" s="243">
        <v>7.7352385863643548E-3</v>
      </c>
      <c r="V32" s="241">
        <v>3.776032617508745E-3</v>
      </c>
      <c r="W32" s="87">
        <v>3.1849734585545119E-3</v>
      </c>
      <c r="X32" s="242">
        <v>3.6454197646719122E-3</v>
      </c>
    </row>
    <row r="33" spans="2:24" s="4" customFormat="1" hidden="1" outlineLevel="1" x14ac:dyDescent="0.25">
      <c r="B33" s="52" t="s">
        <v>78</v>
      </c>
      <c r="C33" s="238">
        <v>2.6731289994308089E-2</v>
      </c>
      <c r="D33" s="130">
        <v>5.3562149888604964E-2</v>
      </c>
      <c r="E33" s="239">
        <v>3.5489897206163912E-2</v>
      </c>
      <c r="F33" s="238">
        <v>3.1860139467139989E-2</v>
      </c>
      <c r="G33" s="130">
        <v>5.6205413776628167E-2</v>
      </c>
      <c r="H33" s="239">
        <v>4.0684221055114489E-2</v>
      </c>
      <c r="I33" s="238">
        <v>2.9691522654045972E-2</v>
      </c>
      <c r="J33" s="130">
        <v>7.6871478400858603E-2</v>
      </c>
      <c r="K33" s="239">
        <v>5.2289576623105405E-2</v>
      </c>
      <c r="L33" s="238">
        <v>4.0912614483544038E-2</v>
      </c>
      <c r="M33" s="130">
        <v>3.8212618930974912E-2</v>
      </c>
      <c r="N33" s="239">
        <v>4.0181749654508145E-2</v>
      </c>
      <c r="O33" s="238">
        <v>1.3964945523448603E-2</v>
      </c>
      <c r="P33" s="130">
        <v>3.820824035269145E-2</v>
      </c>
      <c r="Q33" s="239">
        <v>2.0225445550120874E-2</v>
      </c>
      <c r="R33" s="238">
        <v>1.4575855729668213E-2</v>
      </c>
      <c r="S33" s="130">
        <v>4.0769469438411421E-2</v>
      </c>
      <c r="T33" s="239">
        <v>2.14053424369408E-2</v>
      </c>
      <c r="U33" s="240">
        <v>7.5007212231945376E-3</v>
      </c>
      <c r="V33" s="238">
        <v>1.8694885361552029E-2</v>
      </c>
      <c r="W33" s="130">
        <v>0</v>
      </c>
      <c r="X33" s="239">
        <v>1.5104018238814477E-2</v>
      </c>
    </row>
    <row r="34" spans="2:24" s="4" customFormat="1" hidden="1" outlineLevel="1" x14ac:dyDescent="0.25">
      <c r="B34" s="52" t="s">
        <v>79</v>
      </c>
      <c r="C34" s="238">
        <v>2.6636762007266699E-2</v>
      </c>
      <c r="D34" s="130">
        <v>5.6484007314367937E-2</v>
      </c>
      <c r="E34" s="239">
        <v>3.5842989859203117E-2</v>
      </c>
      <c r="F34" s="238">
        <v>3.185427584155244E-2</v>
      </c>
      <c r="G34" s="130">
        <v>5.949532209715179E-2</v>
      </c>
      <c r="H34" s="239">
        <v>4.142682766296088E-2</v>
      </c>
      <c r="I34" s="238">
        <v>2.8675974056566734E-2</v>
      </c>
      <c r="J34" s="130">
        <v>7.500478568818196E-2</v>
      </c>
      <c r="K34" s="239">
        <v>5.0652138022123164E-2</v>
      </c>
      <c r="L34" s="238">
        <v>4.0597977429283304E-2</v>
      </c>
      <c r="M34" s="130">
        <v>4.4596774193548384E-2</v>
      </c>
      <c r="N34" s="239">
        <v>4.1614287275907304E-2</v>
      </c>
      <c r="O34" s="238">
        <v>1.4483719565855089E-2</v>
      </c>
      <c r="P34" s="130">
        <v>3.8379782711384036E-2</v>
      </c>
      <c r="Q34" s="239">
        <v>2.0145495243424735E-2</v>
      </c>
      <c r="R34" s="238">
        <v>1.5056461731493099E-2</v>
      </c>
      <c r="S34" s="130">
        <v>4.0957953463056196E-2</v>
      </c>
      <c r="T34" s="239">
        <v>2.1224542700215485E-2</v>
      </c>
      <c r="U34" s="240">
        <v>8.4921019052228621E-3</v>
      </c>
      <c r="V34" s="238">
        <v>7.4863230636337463E-3</v>
      </c>
      <c r="W34" s="130">
        <v>0</v>
      </c>
      <c r="X34" s="239">
        <v>6.265060240963855E-3</v>
      </c>
    </row>
    <row r="35" spans="2:24" s="4" customFormat="1" hidden="1" outlineLevel="1" x14ac:dyDescent="0.25">
      <c r="B35" s="52" t="s">
        <v>80</v>
      </c>
      <c r="C35" s="238">
        <v>2.3576945494716089E-2</v>
      </c>
      <c r="D35" s="130">
        <v>4.630508168257718E-2</v>
      </c>
      <c r="E35" s="239">
        <v>3.0873022779732379E-2</v>
      </c>
      <c r="F35" s="238">
        <v>2.8360644049171872E-2</v>
      </c>
      <c r="G35" s="130">
        <v>4.9750233215973036E-2</v>
      </c>
      <c r="H35" s="239">
        <v>3.6016943447339862E-2</v>
      </c>
      <c r="I35" s="238">
        <v>2.7694798028106836E-2</v>
      </c>
      <c r="J35" s="130">
        <v>6.9075467481189007E-2</v>
      </c>
      <c r="K35" s="239">
        <v>4.8256459613533725E-2</v>
      </c>
      <c r="L35" s="238">
        <v>3.5151415809531614E-2</v>
      </c>
      <c r="M35" s="130">
        <v>3.1665747776685765E-2</v>
      </c>
      <c r="N35" s="239">
        <v>3.4263308333129745E-2</v>
      </c>
      <c r="O35" s="238">
        <v>1.1073564640743737E-2</v>
      </c>
      <c r="P35" s="130">
        <v>2.6526076883067757E-2</v>
      </c>
      <c r="Q35" s="239">
        <v>1.4955691240407689E-2</v>
      </c>
      <c r="R35" s="238">
        <v>1.1562712549863048E-2</v>
      </c>
      <c r="S35" s="130">
        <v>2.8238314258209433E-2</v>
      </c>
      <c r="T35" s="239">
        <v>1.5828282966469213E-2</v>
      </c>
      <c r="U35" s="240">
        <v>1.080707214801366E-2</v>
      </c>
      <c r="V35" s="238">
        <v>5.0697084917617234E-3</v>
      </c>
      <c r="W35" s="130">
        <v>0</v>
      </c>
      <c r="X35" s="239">
        <v>4.0465351542741529E-3</v>
      </c>
    </row>
    <row r="36" spans="2:24" s="4" customFormat="1" hidden="1" outlineLevel="1" x14ac:dyDescent="0.25">
      <c r="B36" s="52" t="s">
        <v>81</v>
      </c>
      <c r="C36" s="238">
        <v>1.1003324992287389E-2</v>
      </c>
      <c r="D36" s="130">
        <v>2.0296753460667057E-2</v>
      </c>
      <c r="E36" s="239">
        <v>1.3946674729477096E-2</v>
      </c>
      <c r="F36" s="238">
        <v>1.3537608411523253E-2</v>
      </c>
      <c r="G36" s="130">
        <v>2.1680406673050125E-2</v>
      </c>
      <c r="H36" s="239">
        <v>1.6380477145606052E-2</v>
      </c>
      <c r="I36" s="238">
        <v>1.4934633921098959E-2</v>
      </c>
      <c r="J36" s="130">
        <v>3.1958729437721031E-2</v>
      </c>
      <c r="K36" s="239">
        <v>2.2948741446725318E-2</v>
      </c>
      <c r="L36" s="238">
        <v>1.6790270933917342E-2</v>
      </c>
      <c r="M36" s="130">
        <v>1.3653145099496134E-2</v>
      </c>
      <c r="N36" s="239">
        <v>1.5964501598283755E-2</v>
      </c>
      <c r="O36" s="238">
        <v>2.8323326888504462E-3</v>
      </c>
      <c r="P36" s="130">
        <v>1.205564142194745E-2</v>
      </c>
      <c r="Q36" s="239">
        <v>5.1166232838258559E-3</v>
      </c>
      <c r="R36" s="238">
        <v>3.2587107845972888E-3</v>
      </c>
      <c r="S36" s="130">
        <v>1.2641498592196748E-2</v>
      </c>
      <c r="T36" s="239">
        <v>5.6161931161931161E-3</v>
      </c>
      <c r="U36" s="240">
        <v>5.7594291539245666E-3</v>
      </c>
      <c r="V36" s="238">
        <v>3.0800821355236141E-3</v>
      </c>
      <c r="W36" s="130">
        <v>0</v>
      </c>
      <c r="X36" s="239">
        <v>2.4219590958019376E-3</v>
      </c>
    </row>
    <row r="37" spans="2:24" s="4" customFormat="1" hidden="1" outlineLevel="1" x14ac:dyDescent="0.25">
      <c r="B37" s="52" t="s">
        <v>82</v>
      </c>
      <c r="C37" s="238">
        <v>3.2386710835236227E-3</v>
      </c>
      <c r="D37" s="130">
        <v>5.0077681829678068E-3</v>
      </c>
      <c r="E37" s="239">
        <v>3.7835371621245673E-3</v>
      </c>
      <c r="F37" s="238">
        <v>3.5112298817770627E-3</v>
      </c>
      <c r="G37" s="130">
        <v>5.3244677668857418E-3</v>
      </c>
      <c r="H37" s="239">
        <v>4.1204255380242055E-3</v>
      </c>
      <c r="I37" s="238">
        <v>2.6115115428810196E-3</v>
      </c>
      <c r="J37" s="130">
        <v>8.9692407801480797E-3</v>
      </c>
      <c r="K37" s="239">
        <v>5.5299018341513819E-3</v>
      </c>
      <c r="L37" s="238">
        <v>5.028462998102467E-3</v>
      </c>
      <c r="M37" s="130">
        <v>1.4731953357137507E-3</v>
      </c>
      <c r="N37" s="239">
        <v>4.1156748232247147E-3</v>
      </c>
      <c r="O37" s="238">
        <v>9.1944628901261688E-4</v>
      </c>
      <c r="P37" s="130">
        <v>3.3558655736133083E-3</v>
      </c>
      <c r="Q37" s="239">
        <v>1.5579846714411359E-3</v>
      </c>
      <c r="R37" s="238">
        <v>7.5845974329054842E-4</v>
      </c>
      <c r="S37" s="130">
        <v>3.5415325177076628E-3</v>
      </c>
      <c r="T37" s="239">
        <v>1.4988009592326139E-3</v>
      </c>
      <c r="U37" s="240">
        <v>7.4545652410490807E-3</v>
      </c>
      <c r="V37" s="238">
        <v>1.5408320493066256E-3</v>
      </c>
      <c r="W37" s="130">
        <v>0</v>
      </c>
      <c r="X37" s="239">
        <v>1.2978585334198572E-3</v>
      </c>
    </row>
    <row r="38" spans="2:24" s="4" customFormat="1" hidden="1" outlineLevel="1" x14ac:dyDescent="0.25">
      <c r="B38" s="52" t="s">
        <v>83</v>
      </c>
      <c r="C38" s="238">
        <v>3.0600055636464795E-3</v>
      </c>
      <c r="D38" s="130">
        <v>3.8977971643696287E-3</v>
      </c>
      <c r="E38" s="239">
        <v>3.3315046189785155E-3</v>
      </c>
      <c r="F38" s="238">
        <v>3.8966338875505179E-3</v>
      </c>
      <c r="G38" s="130">
        <v>4.2037705575611716E-3</v>
      </c>
      <c r="H38" s="239">
        <v>4.0052306269660947E-3</v>
      </c>
      <c r="I38" s="238">
        <v>2.1003324267150195E-3</v>
      </c>
      <c r="J38" s="130">
        <v>5.2222294527233684E-3</v>
      </c>
      <c r="K38" s="239">
        <v>3.6036600651792429E-3</v>
      </c>
      <c r="L38" s="238">
        <v>6.1179860110731205E-3</v>
      </c>
      <c r="M38" s="130">
        <v>3.6576268739321894E-3</v>
      </c>
      <c r="N38" s="239">
        <v>5.4658749545573411E-3</v>
      </c>
      <c r="O38" s="238">
        <v>5.1620896138756969E-4</v>
      </c>
      <c r="P38" s="130">
        <v>2.186555012793673E-3</v>
      </c>
      <c r="Q38" s="239">
        <v>9.6720302470764091E-4</v>
      </c>
      <c r="R38" s="238">
        <v>5.3884494736639531E-4</v>
      </c>
      <c r="S38" s="130">
        <v>2.2065992713090777E-3</v>
      </c>
      <c r="T38" s="239">
        <v>9.9370188943316996E-4</v>
      </c>
      <c r="U38" s="240">
        <v>5.7873719543955089E-4</v>
      </c>
      <c r="V38" s="238">
        <v>3.0823425803610744E-3</v>
      </c>
      <c r="W38" s="130">
        <v>0</v>
      </c>
      <c r="X38" s="239">
        <v>2.6727758686521572E-3</v>
      </c>
    </row>
    <row r="39" spans="2:24" s="4" customFormat="1" hidden="1" outlineLevel="1" x14ac:dyDescent="0.25">
      <c r="B39" s="52" t="s">
        <v>84</v>
      </c>
      <c r="C39" s="238">
        <v>4.1261300168663586E-3</v>
      </c>
      <c r="D39" s="130">
        <v>7.6888517336882031E-3</v>
      </c>
      <c r="E39" s="239">
        <v>5.3342795926199487E-3</v>
      </c>
      <c r="F39" s="238">
        <v>4.7020954304468569E-3</v>
      </c>
      <c r="G39" s="130">
        <v>8.2759661007652009E-3</v>
      </c>
      <c r="H39" s="239">
        <v>6.0072918857738116E-3</v>
      </c>
      <c r="I39" s="238">
        <v>3.8034095813552007E-3</v>
      </c>
      <c r="J39" s="130">
        <v>1.1045428542091444E-2</v>
      </c>
      <c r="K39" s="239">
        <v>7.2724973123379499E-3</v>
      </c>
      <c r="L39" s="238">
        <v>6.4837554161648082E-3</v>
      </c>
      <c r="M39" s="130">
        <v>6.0370579265108309E-3</v>
      </c>
      <c r="N39" s="239">
        <v>6.3620688674037862E-3</v>
      </c>
      <c r="O39" s="238">
        <v>2.5244741901868403E-3</v>
      </c>
      <c r="P39" s="130">
        <v>5.0036233134338661E-3</v>
      </c>
      <c r="Q39" s="239">
        <v>3.2642721805750063E-3</v>
      </c>
      <c r="R39" s="238">
        <v>2.34203544171116E-3</v>
      </c>
      <c r="S39" s="130">
        <v>4.9811262015021212E-3</v>
      </c>
      <c r="T39" s="239">
        <v>3.123739265748372E-3</v>
      </c>
      <c r="U39" s="240">
        <v>2.5214592274678113E-3</v>
      </c>
      <c r="V39" s="238">
        <v>1.048951048951049E-3</v>
      </c>
      <c r="W39" s="130">
        <v>0</v>
      </c>
      <c r="X39" s="239">
        <v>8.7387124963588696E-4</v>
      </c>
    </row>
    <row r="40" spans="2:24" s="4" customFormat="1" hidden="1" outlineLevel="1" x14ac:dyDescent="0.25">
      <c r="B40" s="52" t="s">
        <v>85</v>
      </c>
      <c r="C40" s="238">
        <v>2.7168824134443902E-3</v>
      </c>
      <c r="D40" s="130">
        <v>2.3995808176437666E-3</v>
      </c>
      <c r="E40" s="239">
        <v>2.6134146223072219E-3</v>
      </c>
      <c r="F40" s="238">
        <v>3.261937979580189E-3</v>
      </c>
      <c r="G40" s="130">
        <v>2.3114477872027881E-3</v>
      </c>
      <c r="H40" s="239">
        <v>2.9244998440607602E-3</v>
      </c>
      <c r="I40" s="238">
        <v>3.4076407179125146E-3</v>
      </c>
      <c r="J40" s="130">
        <v>4.22980950642079E-3</v>
      </c>
      <c r="K40" s="239">
        <v>3.7953250778436239E-3</v>
      </c>
      <c r="L40" s="238">
        <v>4.1074522038362354E-3</v>
      </c>
      <c r="M40" s="130">
        <v>2.6872690628149142E-4</v>
      </c>
      <c r="N40" s="239">
        <v>3.1121536567805469E-3</v>
      </c>
      <c r="O40" s="238">
        <v>1.3098530053849513E-3</v>
      </c>
      <c r="P40" s="130">
        <v>2.8988581327111392E-3</v>
      </c>
      <c r="Q40" s="239">
        <v>1.7425963723187122E-3</v>
      </c>
      <c r="R40" s="238">
        <v>1.4852985753258563E-3</v>
      </c>
      <c r="S40" s="130">
        <v>2.8076367720198943E-3</v>
      </c>
      <c r="T40" s="239">
        <v>1.8479408658922914E-3</v>
      </c>
      <c r="U40" s="240">
        <v>7.173601147776184E-4</v>
      </c>
      <c r="V40" s="238">
        <v>3.6348949919224557E-3</v>
      </c>
      <c r="W40" s="130">
        <v>0</v>
      </c>
      <c r="X40" s="239">
        <v>2.7598896044158236E-3</v>
      </c>
    </row>
    <row r="41" spans="2:24" s="4" customFormat="1" hidden="1" outlineLevel="1" x14ac:dyDescent="0.25">
      <c r="B41" s="52" t="s">
        <v>86</v>
      </c>
      <c r="C41" s="238">
        <v>2.6119462339934782E-3</v>
      </c>
      <c r="D41" s="130">
        <v>2.838495664720398E-3</v>
      </c>
      <c r="E41" s="239">
        <v>2.6845753637253778E-3</v>
      </c>
      <c r="F41" s="238">
        <v>2.8698307940742819E-3</v>
      </c>
      <c r="G41" s="130">
        <v>2.6190146973899321E-3</v>
      </c>
      <c r="H41" s="239">
        <v>2.7819345276269471E-3</v>
      </c>
      <c r="I41" s="238">
        <v>3.2617400800873681E-3</v>
      </c>
      <c r="J41" s="130">
        <v>3.7320332857022779E-3</v>
      </c>
      <c r="K41" s="239">
        <v>3.4800249687890138E-3</v>
      </c>
      <c r="L41" s="238">
        <v>3.4761308682222203E-3</v>
      </c>
      <c r="M41" s="130">
        <v>1.7834849295523454E-3</v>
      </c>
      <c r="N41" s="239">
        <v>3.0340936310648604E-3</v>
      </c>
      <c r="O41" s="238">
        <v>1.3516181450939299E-3</v>
      </c>
      <c r="P41" s="130">
        <v>3.9958023894091053E-3</v>
      </c>
      <c r="Q41" s="239">
        <v>2.0745285413195326E-3</v>
      </c>
      <c r="R41" s="238">
        <v>1.2874939105017747E-3</v>
      </c>
      <c r="S41" s="130">
        <v>4.0963087706522234E-3</v>
      </c>
      <c r="T41" s="239">
        <v>2.0642692612685186E-3</v>
      </c>
      <c r="U41" s="240">
        <v>4.3185642176107684E-3</v>
      </c>
      <c r="V41" s="238">
        <v>3.6231884057971015E-4</v>
      </c>
      <c r="W41" s="130">
        <v>0</v>
      </c>
      <c r="X41" s="239">
        <v>2.9806259314456036E-4</v>
      </c>
    </row>
    <row r="42" spans="2:24" s="4" customFormat="1" hidden="1" outlineLevel="1" x14ac:dyDescent="0.25">
      <c r="B42" s="52" t="s">
        <v>87</v>
      </c>
      <c r="C42" s="238">
        <v>1.0998954159273317E-2</v>
      </c>
      <c r="D42" s="130">
        <v>2.2837099562183782E-2</v>
      </c>
      <c r="E42" s="239">
        <v>1.4760177186266059E-2</v>
      </c>
      <c r="F42" s="238">
        <v>1.3225514204669084E-2</v>
      </c>
      <c r="G42" s="130">
        <v>2.3534164185580277E-2</v>
      </c>
      <c r="H42" s="239">
        <v>1.6791435824317434E-2</v>
      </c>
      <c r="I42" s="238">
        <v>1.3753491819166524E-2</v>
      </c>
      <c r="J42" s="130">
        <v>3.3982986001710402E-2</v>
      </c>
      <c r="K42" s="239">
        <v>2.3608522457332894E-2</v>
      </c>
      <c r="L42" s="238">
        <v>1.540111047290829E-2</v>
      </c>
      <c r="M42" s="130">
        <v>1.2471915264340411E-2</v>
      </c>
      <c r="N42" s="239">
        <v>1.4667638768492419E-2</v>
      </c>
      <c r="O42" s="238">
        <v>3.9933753308465025E-3</v>
      </c>
      <c r="P42" s="130">
        <v>1.9754115440716816E-2</v>
      </c>
      <c r="Q42" s="239">
        <v>8.2616645222455473E-3</v>
      </c>
      <c r="R42" s="238">
        <v>4.0394568373216958E-3</v>
      </c>
      <c r="S42" s="130">
        <v>2.0589499832799885E-2</v>
      </c>
      <c r="T42" s="239">
        <v>8.5748697405283684E-3</v>
      </c>
      <c r="U42" s="240">
        <v>6.7813512839690849E-3</v>
      </c>
      <c r="V42" s="238">
        <v>2.360876897133221E-3</v>
      </c>
      <c r="W42" s="130">
        <v>0</v>
      </c>
      <c r="X42" s="239">
        <v>1.8392012611665792E-3</v>
      </c>
    </row>
    <row r="43" spans="2:24" s="4" customFormat="1" hidden="1" outlineLevel="1" x14ac:dyDescent="0.25">
      <c r="B43" s="52" t="s">
        <v>88</v>
      </c>
      <c r="C43" s="238">
        <v>1.5684307332162861E-2</v>
      </c>
      <c r="D43" s="130">
        <v>3.9580856452934965E-2</v>
      </c>
      <c r="E43" s="239">
        <v>2.3133015992855235E-2</v>
      </c>
      <c r="F43" s="238">
        <v>1.9052678092945856E-2</v>
      </c>
      <c r="G43" s="130">
        <v>3.9901055870218867E-2</v>
      </c>
      <c r="H43" s="239">
        <v>2.6343944683218497E-2</v>
      </c>
      <c r="I43" s="238">
        <v>1.6533444842948358E-2</v>
      </c>
      <c r="J43" s="130">
        <v>5.4216544097911858E-2</v>
      </c>
      <c r="K43" s="239">
        <v>3.4371188507927905E-2</v>
      </c>
      <c r="L43" s="238">
        <v>2.3523632275557153E-2</v>
      </c>
      <c r="M43" s="130">
        <v>2.9180513901272593E-2</v>
      </c>
      <c r="N43" s="239">
        <v>2.4989150368887457E-2</v>
      </c>
      <c r="O43" s="238">
        <v>8.3671110677019742E-3</v>
      </c>
      <c r="P43" s="130">
        <v>3.9475644272307465E-2</v>
      </c>
      <c r="Q43" s="239">
        <v>1.6047566507294348E-2</v>
      </c>
      <c r="R43" s="238">
        <v>8.9538082139808406E-3</v>
      </c>
      <c r="S43" s="130">
        <v>4.1900080027437982E-2</v>
      </c>
      <c r="T43" s="239">
        <v>1.7163041775270976E-2</v>
      </c>
      <c r="U43" s="240">
        <v>5.0267478325032285E-3</v>
      </c>
      <c r="V43" s="238">
        <v>4.3969849246231155E-3</v>
      </c>
      <c r="W43" s="130">
        <v>0</v>
      </c>
      <c r="X43" s="239">
        <v>3.4516765285996054E-3</v>
      </c>
    </row>
    <row r="44" spans="2:24" s="4" customFormat="1" hidden="1" outlineLevel="1" x14ac:dyDescent="0.25">
      <c r="B44" s="52" t="s">
        <v>89</v>
      </c>
      <c r="C44" s="238">
        <v>1.6357525948984347E-2</v>
      </c>
      <c r="D44" s="130">
        <v>3.7818476718253703E-2</v>
      </c>
      <c r="E44" s="239">
        <v>2.3405232776203273E-2</v>
      </c>
      <c r="F44" s="238">
        <v>1.8643818325356932E-2</v>
      </c>
      <c r="G44" s="130">
        <v>3.9701170573866698E-2</v>
      </c>
      <c r="H44" s="239">
        <v>2.6223611527426884E-2</v>
      </c>
      <c r="I44" s="238">
        <v>1.8716952880071126E-2</v>
      </c>
      <c r="J44" s="130">
        <v>5.5262330614338426E-2</v>
      </c>
      <c r="K44" s="239">
        <v>3.645063909050035E-2</v>
      </c>
      <c r="L44" s="238">
        <v>2.2586134306364466E-2</v>
      </c>
      <c r="M44" s="130">
        <v>2.6885440347929227E-2</v>
      </c>
      <c r="N44" s="239">
        <v>2.3712421347005359E-2</v>
      </c>
      <c r="O44" s="238">
        <v>1.0639063906390639E-2</v>
      </c>
      <c r="P44" s="130">
        <v>2.7887498215390473E-2</v>
      </c>
      <c r="Q44" s="239">
        <v>1.5372960829643562E-2</v>
      </c>
      <c r="R44" s="238">
        <v>1.1062695659531264E-2</v>
      </c>
      <c r="S44" s="130">
        <v>2.9478208165739161E-2</v>
      </c>
      <c r="T44" s="239">
        <v>1.6171188383645396E-2</v>
      </c>
      <c r="U44" s="240">
        <v>8.4575318446702078E-3</v>
      </c>
      <c r="V44" s="238">
        <v>4.3240126837705388E-3</v>
      </c>
      <c r="W44" s="130">
        <v>4.6242774566473991E-3</v>
      </c>
      <c r="X44" s="239">
        <v>4.3839409321642826E-3</v>
      </c>
    </row>
    <row r="45" spans="2:24" s="4" customFormat="1" ht="15.75" collapsed="1" x14ac:dyDescent="0.25">
      <c r="B45" s="64">
        <v>2016</v>
      </c>
      <c r="C45" s="241">
        <v>1.1967272946395279E-2</v>
      </c>
      <c r="D45" s="87">
        <v>2.4086506802457913E-2</v>
      </c>
      <c r="E45" s="242">
        <v>1.585737758461854E-2</v>
      </c>
      <c r="F45" s="241">
        <v>1.4221086470665965E-2</v>
      </c>
      <c r="G45" s="87">
        <v>2.5506691055115792E-2</v>
      </c>
      <c r="H45" s="242">
        <v>1.8202319848974562E-2</v>
      </c>
      <c r="I45" s="241">
        <v>1.346556262108599E-2</v>
      </c>
      <c r="J45" s="87">
        <v>3.5405244821346583E-2</v>
      </c>
      <c r="K45" s="242">
        <v>2.3931005118962578E-2</v>
      </c>
      <c r="L45" s="241">
        <v>1.7890026504270448E-2</v>
      </c>
      <c r="M45" s="87">
        <v>1.6848226635301718E-2</v>
      </c>
      <c r="N45" s="242">
        <v>1.7618411126442253E-2</v>
      </c>
      <c r="O45" s="241">
        <v>5.6950265153056382E-3</v>
      </c>
      <c r="P45" s="87">
        <v>1.6747610310047435E-2</v>
      </c>
      <c r="Q45" s="242">
        <v>8.6205435011334156E-3</v>
      </c>
      <c r="R45" s="241">
        <v>5.8740557607159091E-3</v>
      </c>
      <c r="S45" s="87">
        <v>1.7518241942163757E-2</v>
      </c>
      <c r="T45" s="242">
        <v>8.9854414400436268E-3</v>
      </c>
      <c r="U45" s="243">
        <v>5.9425301464892935E-3</v>
      </c>
      <c r="V45" s="241">
        <v>4.6901364143335147E-3</v>
      </c>
      <c r="W45" s="87">
        <v>4.8146364949446316E-4</v>
      </c>
      <c r="X45" s="242">
        <v>3.8821490467937608E-3</v>
      </c>
    </row>
    <row r="46" spans="2:24" s="4" customFormat="1" hidden="1" outlineLevel="1" x14ac:dyDescent="0.25">
      <c r="B46" s="52" t="s">
        <v>78</v>
      </c>
      <c r="C46" s="238">
        <v>3.0613520876988893E-2</v>
      </c>
      <c r="D46" s="130">
        <v>5.5108481551180005E-2</v>
      </c>
      <c r="E46" s="239">
        <v>3.8966714110919669E-2</v>
      </c>
      <c r="F46" s="238">
        <v>2.9589149260011532E-2</v>
      </c>
      <c r="G46" s="130">
        <v>5.7125450660969419E-2</v>
      </c>
      <c r="H46" s="239">
        <v>4.0153428938260217E-2</v>
      </c>
      <c r="I46" s="238">
        <v>2.5791174095014319E-2</v>
      </c>
      <c r="J46" s="130">
        <v>6.8521443324018952E-2</v>
      </c>
      <c r="K46" s="239">
        <v>4.7754989160786132E-2</v>
      </c>
      <c r="L46" s="238">
        <v>3.5058663899752575E-2</v>
      </c>
      <c r="M46" s="130">
        <v>5.9227722238689336E-2</v>
      </c>
      <c r="N46" s="239">
        <v>4.1589305607129597E-2</v>
      </c>
      <c r="O46" s="238">
        <v>4.2904884833203261E-2</v>
      </c>
      <c r="P46" s="130">
        <v>4.1577629891934795E-2</v>
      </c>
      <c r="Q46" s="239">
        <v>4.2577241899020346E-2</v>
      </c>
      <c r="R46" s="238">
        <v>4.3099767541154702E-2</v>
      </c>
      <c r="S46" s="130">
        <v>4.3967142472394291E-2</v>
      </c>
      <c r="T46" s="239">
        <v>4.3325732327661813E-2</v>
      </c>
      <c r="U46" s="240">
        <v>1.1694041354382607E-2</v>
      </c>
      <c r="V46" s="238">
        <v>7.2629969418960246E-3</v>
      </c>
      <c r="W46" s="130">
        <v>0</v>
      </c>
      <c r="X46" s="239">
        <v>6.3758389261744965E-3</v>
      </c>
    </row>
    <row r="47" spans="2:24" s="4" customFormat="1" hidden="1" outlineLevel="1" x14ac:dyDescent="0.25">
      <c r="B47" s="52" t="s">
        <v>79</v>
      </c>
      <c r="C47" s="238">
        <v>3.357268352303109E-2</v>
      </c>
      <c r="D47" s="130">
        <v>6.2349957988236705E-2</v>
      </c>
      <c r="E47" s="239">
        <v>4.328096052804746E-2</v>
      </c>
      <c r="F47" s="238">
        <v>3.4350723463789992E-2</v>
      </c>
      <c r="G47" s="130">
        <v>6.5012882229303681E-2</v>
      </c>
      <c r="H47" s="239">
        <v>4.6092581113141351E-2</v>
      </c>
      <c r="I47" s="238">
        <v>3.3889147647880764E-2</v>
      </c>
      <c r="J47" s="130">
        <v>7.5322236448997007E-2</v>
      </c>
      <c r="K47" s="239">
        <v>5.5510022271714921E-2</v>
      </c>
      <c r="L47" s="238">
        <v>3.7012704797905784E-2</v>
      </c>
      <c r="M47" s="130">
        <v>6.6555878687162437E-2</v>
      </c>
      <c r="N47" s="239">
        <v>4.4911288172743695E-2</v>
      </c>
      <c r="O47" s="238">
        <v>4.0940643150587902E-2</v>
      </c>
      <c r="P47" s="130">
        <v>4.3436948554364058E-2</v>
      </c>
      <c r="Q47" s="239">
        <v>4.1514022479617128E-2</v>
      </c>
      <c r="R47" s="238">
        <v>4.5208044551445732E-2</v>
      </c>
      <c r="S47" s="130">
        <v>4.5795170691090757E-2</v>
      </c>
      <c r="T47" s="239">
        <v>4.5350806154752267E-2</v>
      </c>
      <c r="U47" s="240">
        <v>1.061830005588579E-2</v>
      </c>
      <c r="V47" s="238">
        <v>1.0396611474778591E-2</v>
      </c>
      <c r="W47" s="130">
        <v>0</v>
      </c>
      <c r="X47" s="239">
        <v>8.5254183770129468E-3</v>
      </c>
    </row>
    <row r="48" spans="2:24" s="4" customFormat="1" hidden="1" outlineLevel="1" x14ac:dyDescent="0.25">
      <c r="B48" s="52" t="s">
        <v>80</v>
      </c>
      <c r="C48" s="238">
        <v>2.6255241961753824E-2</v>
      </c>
      <c r="D48" s="130">
        <v>5.2667432479363126E-2</v>
      </c>
      <c r="E48" s="239">
        <v>3.5215431985481535E-2</v>
      </c>
      <c r="F48" s="238">
        <v>3.2291413281440036E-2</v>
      </c>
      <c r="G48" s="130">
        <v>5.4519411760294567E-2</v>
      </c>
      <c r="H48" s="239">
        <v>4.0830378054788126E-2</v>
      </c>
      <c r="I48" s="238">
        <v>3.1569128833566523E-2</v>
      </c>
      <c r="J48" s="130">
        <v>6.668157423971377E-2</v>
      </c>
      <c r="K48" s="239">
        <v>4.9790733477228247E-2</v>
      </c>
      <c r="L48" s="238">
        <v>3.651332960904087E-2</v>
      </c>
      <c r="M48" s="130">
        <v>5.0006137228427644E-2</v>
      </c>
      <c r="N48" s="239">
        <v>4.0179286057307508E-2</v>
      </c>
      <c r="O48" s="238">
        <v>1.0110969685018196E-2</v>
      </c>
      <c r="P48" s="130">
        <v>3.7733467945482081E-2</v>
      </c>
      <c r="Q48" s="239">
        <v>1.6222479721900347E-2</v>
      </c>
      <c r="R48" s="238">
        <v>1.1278515491998637E-2</v>
      </c>
      <c r="S48" s="130">
        <v>4.0581338201221652E-2</v>
      </c>
      <c r="T48" s="239">
        <v>1.8094227157671266E-2</v>
      </c>
      <c r="U48" s="240">
        <v>9.4010068837973911E-3</v>
      </c>
      <c r="V48" s="238">
        <v>2.6737967914438501E-3</v>
      </c>
      <c r="W48" s="130">
        <v>3.3519553072625698E-2</v>
      </c>
      <c r="X48" s="239">
        <v>7.9239302694136295E-3</v>
      </c>
    </row>
    <row r="49" spans="2:24" s="4" customFormat="1" hidden="1" outlineLevel="1" x14ac:dyDescent="0.25">
      <c r="B49" s="52" t="s">
        <v>81</v>
      </c>
      <c r="C49" s="238">
        <v>1.1537611381070925E-2</v>
      </c>
      <c r="D49" s="130">
        <v>2.5250076458872586E-2</v>
      </c>
      <c r="E49" s="239">
        <v>1.6020935257764143E-2</v>
      </c>
      <c r="F49" s="238">
        <v>1.4057144509952324E-2</v>
      </c>
      <c r="G49" s="130">
        <v>2.6865947663519976E-2</v>
      </c>
      <c r="H49" s="239">
        <v>1.8725490196078432E-2</v>
      </c>
      <c r="I49" s="238">
        <v>1.3049741547326498E-2</v>
      </c>
      <c r="J49" s="130">
        <v>3.6889596602972398E-2</v>
      </c>
      <c r="K49" s="239">
        <v>2.4713265526942221E-2</v>
      </c>
      <c r="L49" s="238">
        <v>1.4601558479747114E-2</v>
      </c>
      <c r="M49" s="130">
        <v>2.2070074431390856E-2</v>
      </c>
      <c r="N49" s="239">
        <v>1.6555505044679508E-2</v>
      </c>
      <c r="O49" s="238">
        <v>2.6904732787085728E-3</v>
      </c>
      <c r="P49" s="130">
        <v>1.3029091410450848E-2</v>
      </c>
      <c r="Q49" s="239">
        <v>5.0497105461867605E-3</v>
      </c>
      <c r="R49" s="238">
        <v>2.7199621570482497E-3</v>
      </c>
      <c r="S49" s="130">
        <v>1.3495072024260804E-2</v>
      </c>
      <c r="T49" s="239">
        <v>5.2821344871101499E-3</v>
      </c>
      <c r="U49" s="240">
        <v>7.4270557029177718E-3</v>
      </c>
      <c r="V49" s="238">
        <v>3.9984006397441024E-3</v>
      </c>
      <c r="W49" s="130">
        <v>0</v>
      </c>
      <c r="X49" s="239">
        <v>3.2331070158422245E-3</v>
      </c>
    </row>
    <row r="50" spans="2:24" s="4" customFormat="1" hidden="1" outlineLevel="1" x14ac:dyDescent="0.25">
      <c r="B50" s="52" t="s">
        <v>82</v>
      </c>
      <c r="C50" s="238">
        <v>4.3121127537631169E-3</v>
      </c>
      <c r="D50" s="130">
        <v>7.0035344940437231E-3</v>
      </c>
      <c r="E50" s="239">
        <v>5.2081693926223655E-3</v>
      </c>
      <c r="F50" s="238">
        <v>5.5006675567423231E-3</v>
      </c>
      <c r="G50" s="130">
        <v>7.4875557159765297E-3</v>
      </c>
      <c r="H50" s="239">
        <v>6.2287377040103845E-3</v>
      </c>
      <c r="I50" s="238">
        <v>7.0627551635630741E-3</v>
      </c>
      <c r="J50" s="130">
        <v>1.2690642063641499E-2</v>
      </c>
      <c r="K50" s="239">
        <v>9.7516215219366504E-3</v>
      </c>
      <c r="L50" s="238">
        <v>5.0031037773433521E-3</v>
      </c>
      <c r="M50" s="130">
        <v>4.1672519548625747E-3</v>
      </c>
      <c r="N50" s="239">
        <v>4.7661088504915468E-3</v>
      </c>
      <c r="O50" s="238">
        <v>5.2315988570968651E-4</v>
      </c>
      <c r="P50" s="130">
        <v>3.9243864691576391E-3</v>
      </c>
      <c r="Q50" s="239">
        <v>1.4308895117273934E-3</v>
      </c>
      <c r="R50" s="238">
        <v>2.5370759046982033E-4</v>
      </c>
      <c r="S50" s="130">
        <v>4.0942265472022786E-3</v>
      </c>
      <c r="T50" s="239">
        <v>1.3286829430327188E-3</v>
      </c>
      <c r="U50" s="240">
        <v>1.2148559527941688E-3</v>
      </c>
      <c r="V50" s="238">
        <v>3.1446540880503146E-3</v>
      </c>
      <c r="W50" s="130">
        <v>0</v>
      </c>
      <c r="X50" s="239">
        <v>2.8338646829613886E-3</v>
      </c>
    </row>
    <row r="51" spans="2:24" s="4" customFormat="1" hidden="1" outlineLevel="1" x14ac:dyDescent="0.25">
      <c r="B51" s="52" t="s">
        <v>83</v>
      </c>
      <c r="C51" s="238">
        <v>4.9958927637965798E-3</v>
      </c>
      <c r="D51" s="130">
        <v>4.708458800985491E-3</v>
      </c>
      <c r="E51" s="239">
        <v>4.8944291443204328E-3</v>
      </c>
      <c r="F51" s="238">
        <v>6.2374838319824615E-3</v>
      </c>
      <c r="G51" s="130">
        <v>4.6469794633488236E-3</v>
      </c>
      <c r="H51" s="239">
        <v>5.6209670020489922E-3</v>
      </c>
      <c r="I51" s="238">
        <v>4.5753250423968342E-3</v>
      </c>
      <c r="J51" s="130">
        <v>8.2613727410308906E-3</v>
      </c>
      <c r="K51" s="239">
        <v>6.4111090420579395E-3</v>
      </c>
      <c r="L51" s="238">
        <v>8.0835811789826892E-3</v>
      </c>
      <c r="M51" s="130">
        <v>1.630078116730529E-3</v>
      </c>
      <c r="N51" s="239">
        <v>6.079886421148803E-3</v>
      </c>
      <c r="O51" s="238">
        <v>1.3368183722739879E-3</v>
      </c>
      <c r="P51" s="130">
        <v>5.1837888784165885E-3</v>
      </c>
      <c r="Q51" s="239">
        <v>2.3982547640030629E-3</v>
      </c>
      <c r="R51" s="238">
        <v>1.2941228970502923E-3</v>
      </c>
      <c r="S51" s="130">
        <v>5.3658263931585714E-3</v>
      </c>
      <c r="T51" s="239">
        <v>2.4557878454448323E-3</v>
      </c>
      <c r="U51" s="240">
        <v>1.1664830535934158E-3</v>
      </c>
      <c r="V51" s="238">
        <v>1.9714144898965009E-3</v>
      </c>
      <c r="W51" s="130">
        <v>0</v>
      </c>
      <c r="X51" s="239">
        <v>1.7376194613379669E-3</v>
      </c>
    </row>
    <row r="52" spans="2:24" s="4" customFormat="1" hidden="1" outlineLevel="1" x14ac:dyDescent="0.25">
      <c r="B52" s="52" t="s">
        <v>84</v>
      </c>
      <c r="C52" s="238">
        <v>5.9016861496932358E-3</v>
      </c>
      <c r="D52" s="130">
        <v>7.8170962210066461E-3</v>
      </c>
      <c r="E52" s="239">
        <v>6.5556255942905376E-3</v>
      </c>
      <c r="F52" s="238">
        <v>6.6400889398440079E-3</v>
      </c>
      <c r="G52" s="130">
        <v>8.0031288250248054E-3</v>
      </c>
      <c r="H52" s="239">
        <v>7.1510212060085952E-3</v>
      </c>
      <c r="I52" s="238">
        <v>6.9070671647480366E-3</v>
      </c>
      <c r="J52" s="130">
        <v>1.3192408578923006E-2</v>
      </c>
      <c r="K52" s="239">
        <v>1.0031059473139307E-2</v>
      </c>
      <c r="L52" s="238">
        <v>7.8810584582152017E-3</v>
      </c>
      <c r="M52" s="130">
        <v>2.6694316978468054E-3</v>
      </c>
      <c r="N52" s="239">
        <v>6.439208984375E-3</v>
      </c>
      <c r="O52" s="238">
        <v>4.1256094650346077E-3</v>
      </c>
      <c r="P52" s="130">
        <v>6.7876502474664155E-3</v>
      </c>
      <c r="Q52" s="239">
        <v>4.8326718665882085E-3</v>
      </c>
      <c r="R52" s="238">
        <v>4.3262477760089898E-3</v>
      </c>
      <c r="S52" s="130">
        <v>6.6042082629396408E-3</v>
      </c>
      <c r="T52" s="239">
        <v>4.936375603334796E-3</v>
      </c>
      <c r="U52" s="240">
        <v>2.5682182985553772E-3</v>
      </c>
      <c r="V52" s="238">
        <v>2.1528525296017221E-3</v>
      </c>
      <c r="W52" s="130">
        <v>0</v>
      </c>
      <c r="X52" s="239">
        <v>1.9011406844106464E-3</v>
      </c>
    </row>
    <row r="53" spans="2:24" s="4" customFormat="1" hidden="1" outlineLevel="1" x14ac:dyDescent="0.25">
      <c r="B53" s="52" t="s">
        <v>85</v>
      </c>
      <c r="C53" s="238">
        <v>3.9066460697947669E-3</v>
      </c>
      <c r="D53" s="130">
        <v>3.52005270928147E-3</v>
      </c>
      <c r="E53" s="239">
        <v>3.7797149289726067E-3</v>
      </c>
      <c r="F53" s="238">
        <v>4.7949471398000577E-3</v>
      </c>
      <c r="G53" s="130">
        <v>3.4709797466542618E-3</v>
      </c>
      <c r="H53" s="239">
        <v>4.3208389500822651E-3</v>
      </c>
      <c r="I53" s="238">
        <v>4.0402952109034104E-3</v>
      </c>
      <c r="J53" s="130">
        <v>4.9690549869078789E-3</v>
      </c>
      <c r="K53" s="239">
        <v>4.4815788729606698E-3</v>
      </c>
      <c r="L53" s="238">
        <v>6.3405224210992348E-3</v>
      </c>
      <c r="M53" s="130">
        <v>2.5094655278682749E-3</v>
      </c>
      <c r="N53" s="239">
        <v>5.328183531492124E-3</v>
      </c>
      <c r="O53" s="238">
        <v>1.3798833775984095E-3</v>
      </c>
      <c r="P53" s="130">
        <v>3.8838230327592031E-3</v>
      </c>
      <c r="Q53" s="239">
        <v>2.0310698797826208E-3</v>
      </c>
      <c r="R53" s="238">
        <v>1.3916834339369551E-3</v>
      </c>
      <c r="S53" s="130">
        <v>4.0354014765900861E-3</v>
      </c>
      <c r="T53" s="239">
        <v>2.0995248443773252E-3</v>
      </c>
      <c r="U53" s="240">
        <v>9.080884737627295E-4</v>
      </c>
      <c r="V53" s="238">
        <v>9.8039215686274508E-4</v>
      </c>
      <c r="W53" s="130">
        <v>0</v>
      </c>
      <c r="X53" s="239">
        <v>7.874015748031496E-4</v>
      </c>
    </row>
    <row r="54" spans="2:24" s="4" customFormat="1" hidden="1" outlineLevel="1" x14ac:dyDescent="0.25">
      <c r="B54" s="52" t="s">
        <v>86</v>
      </c>
      <c r="C54" s="238">
        <v>3.8808282856740385E-3</v>
      </c>
      <c r="D54" s="130">
        <v>7.7120246306523086E-3</v>
      </c>
      <c r="E54" s="239">
        <v>5.107988232956817E-3</v>
      </c>
      <c r="F54" s="238">
        <v>4.6732519191171589E-3</v>
      </c>
      <c r="G54" s="130">
        <v>7.2713956894747854E-3</v>
      </c>
      <c r="H54" s="239">
        <v>5.5888407533720465E-3</v>
      </c>
      <c r="I54" s="238">
        <v>3.346147261606462E-3</v>
      </c>
      <c r="J54" s="130">
        <v>9.3111840016929428E-3</v>
      </c>
      <c r="K54" s="239">
        <v>6.1425772369149874E-3</v>
      </c>
      <c r="L54" s="238">
        <v>6.8307174145450763E-3</v>
      </c>
      <c r="M54" s="130">
        <v>7.135853578821222E-3</v>
      </c>
      <c r="N54" s="239">
        <v>6.9093845451672926E-3</v>
      </c>
      <c r="O54" s="238">
        <v>1.4804245072683492E-3</v>
      </c>
      <c r="P54" s="130">
        <v>1.0532475131655939E-2</v>
      </c>
      <c r="Q54" s="239">
        <v>3.7534729643086129E-3</v>
      </c>
      <c r="R54" s="238">
        <v>1.2760697053076525E-3</v>
      </c>
      <c r="S54" s="130">
        <v>1.0963014251918528E-2</v>
      </c>
      <c r="T54" s="239">
        <v>3.7637993628213675E-3</v>
      </c>
      <c r="U54" s="240">
        <v>2.027437994188011E-3</v>
      </c>
      <c r="V54" s="238">
        <v>1.7211703958691911E-3</v>
      </c>
      <c r="W54" s="130">
        <v>0</v>
      </c>
      <c r="X54" s="239">
        <v>1.5117157974300832E-3</v>
      </c>
    </row>
    <row r="55" spans="2:24" s="4" customFormat="1" hidden="1" outlineLevel="1" x14ac:dyDescent="0.25">
      <c r="B55" s="52" t="s">
        <v>87</v>
      </c>
      <c r="C55" s="238">
        <v>1.3342635658914729E-2</v>
      </c>
      <c r="D55" s="130">
        <v>2.2965291670636056E-2</v>
      </c>
      <c r="E55" s="239">
        <v>1.6499463491368983E-2</v>
      </c>
      <c r="F55" s="238">
        <v>1.5805408943987562E-2</v>
      </c>
      <c r="G55" s="130">
        <v>2.465541521645543E-2</v>
      </c>
      <c r="H55" s="239">
        <v>1.8985002320039638E-2</v>
      </c>
      <c r="I55" s="238">
        <v>1.3837356497446418E-2</v>
      </c>
      <c r="J55" s="130">
        <v>3.4778451701574592E-2</v>
      </c>
      <c r="K55" s="239">
        <v>2.4169830096192828E-2</v>
      </c>
      <c r="L55" s="238">
        <v>2.0026546817874857E-2</v>
      </c>
      <c r="M55" s="130">
        <v>1.7310789049919485E-2</v>
      </c>
      <c r="N55" s="239">
        <v>1.9326844953065848E-2</v>
      </c>
      <c r="O55" s="238">
        <v>5.0151537018328762E-3</v>
      </c>
      <c r="P55" s="130">
        <v>1.2035955512670763E-2</v>
      </c>
      <c r="Q55" s="239">
        <v>6.8554237716811099E-3</v>
      </c>
      <c r="R55" s="238">
        <v>5.076661685533561E-3</v>
      </c>
      <c r="S55" s="130">
        <v>1.2708543276228865E-2</v>
      </c>
      <c r="T55" s="239">
        <v>7.120051564162907E-3</v>
      </c>
      <c r="U55" s="240">
        <v>7.6085861130706436E-3</v>
      </c>
      <c r="V55" s="238">
        <v>3.9118065433854906E-3</v>
      </c>
      <c r="W55" s="130">
        <v>0</v>
      </c>
      <c r="X55" s="239">
        <v>3.1187978451942162E-3</v>
      </c>
    </row>
    <row r="56" spans="2:24" s="4" customFormat="1" hidden="1" outlineLevel="1" x14ac:dyDescent="0.25">
      <c r="B56" s="52" t="s">
        <v>88</v>
      </c>
      <c r="C56" s="238">
        <v>1.8014353068802936E-2</v>
      </c>
      <c r="D56" s="130">
        <v>4.2000455249689768E-2</v>
      </c>
      <c r="E56" s="239">
        <v>2.5722463561219745E-2</v>
      </c>
      <c r="F56" s="238">
        <v>2.2325157202515239E-2</v>
      </c>
      <c r="G56" s="130">
        <v>4.4780984379309483E-2</v>
      </c>
      <c r="H56" s="239">
        <v>3.0517197747416756E-2</v>
      </c>
      <c r="I56" s="238">
        <v>2.3087377353487138E-2</v>
      </c>
      <c r="J56" s="130">
        <v>6.5519984092264866E-2</v>
      </c>
      <c r="K56" s="239">
        <v>4.4305790328461103E-2</v>
      </c>
      <c r="L56" s="238">
        <v>2.6115007012622721E-2</v>
      </c>
      <c r="M56" s="130">
        <v>2.7586394706026526E-2</v>
      </c>
      <c r="N56" s="239">
        <v>2.6491080315442922E-2</v>
      </c>
      <c r="O56" s="238">
        <v>6.709686881278874E-3</v>
      </c>
      <c r="P56" s="130">
        <v>2.2643397760680552E-2</v>
      </c>
      <c r="Q56" s="239">
        <v>1.0321117175870136E-2</v>
      </c>
      <c r="R56" s="238">
        <v>6.8704983705917761E-3</v>
      </c>
      <c r="S56" s="130">
        <v>2.3880390392469024E-2</v>
      </c>
      <c r="T56" s="239">
        <v>1.0794583546244251E-2</v>
      </c>
      <c r="U56" s="240">
        <v>6.5449219643919634E-3</v>
      </c>
      <c r="V56" s="238">
        <v>7.2992700729927005E-3</v>
      </c>
      <c r="W56" s="130">
        <v>0</v>
      </c>
      <c r="X56" s="239">
        <v>6.1224489795918364E-3</v>
      </c>
    </row>
    <row r="57" spans="2:24" s="4" customFormat="1" hidden="1" outlineLevel="1" x14ac:dyDescent="0.25">
      <c r="B57" s="52" t="s">
        <v>89</v>
      </c>
      <c r="C57" s="238">
        <v>1.8706330721998728E-2</v>
      </c>
      <c r="D57" s="130">
        <v>4.1401342013876512E-2</v>
      </c>
      <c r="E57" s="239">
        <v>2.621943878550672E-2</v>
      </c>
      <c r="F57" s="238">
        <v>2.1362446164632488E-2</v>
      </c>
      <c r="G57" s="130">
        <v>4.2953458913905118E-2</v>
      </c>
      <c r="H57" s="239">
        <v>2.9319463184271397E-2</v>
      </c>
      <c r="I57" s="238">
        <v>2.1226376966228561E-2</v>
      </c>
      <c r="J57" s="130">
        <v>6.0171824725511656E-2</v>
      </c>
      <c r="K57" s="239">
        <v>4.0449934916619593E-2</v>
      </c>
      <c r="L57" s="238">
        <v>2.6800701608796513E-2</v>
      </c>
      <c r="M57" s="130">
        <v>2.7787962914462311E-2</v>
      </c>
      <c r="N57" s="239">
        <v>2.706207011315731E-2</v>
      </c>
      <c r="O57" s="238">
        <v>1.2524407802607444E-2</v>
      </c>
      <c r="P57" s="130">
        <v>3.1815815352577083E-2</v>
      </c>
      <c r="Q57" s="239">
        <v>1.7429546390539508E-2</v>
      </c>
      <c r="R57" s="238">
        <v>1.3610979221777567E-2</v>
      </c>
      <c r="S57" s="130">
        <v>3.3956185567010307E-2</v>
      </c>
      <c r="T57" s="239">
        <v>1.8895713735794743E-2</v>
      </c>
      <c r="U57" s="240">
        <v>8.3850161250310102E-3</v>
      </c>
      <c r="V57" s="238">
        <v>6.3003150157507877E-3</v>
      </c>
      <c r="W57" s="130">
        <v>0</v>
      </c>
      <c r="X57" s="239">
        <v>5.2295177222545031E-3</v>
      </c>
    </row>
    <row r="58" spans="2:24" s="4" customFormat="1" ht="15.75" collapsed="1" x14ac:dyDescent="0.25">
      <c r="B58" s="64">
        <v>2015</v>
      </c>
      <c r="C58" s="241">
        <v>1.4244410272102017E-2</v>
      </c>
      <c r="D58" s="87">
        <v>2.7049118686620351E-2</v>
      </c>
      <c r="E58" s="242">
        <v>1.8512401984687756E-2</v>
      </c>
      <c r="F58" s="241">
        <v>1.6043819408746877E-2</v>
      </c>
      <c r="G58" s="87">
        <v>2.844323690403857E-2</v>
      </c>
      <c r="H58" s="242">
        <v>2.0634933889911979E-2</v>
      </c>
      <c r="I58" s="241">
        <v>1.5224504266541814E-2</v>
      </c>
      <c r="J58" s="87">
        <v>3.8163497978298239E-2</v>
      </c>
      <c r="K58" s="242">
        <v>2.658727042410295E-2</v>
      </c>
      <c r="L58" s="241">
        <v>1.8761554427259564E-2</v>
      </c>
      <c r="M58" s="87">
        <v>2.2651507104512733E-2</v>
      </c>
      <c r="N58" s="242">
        <v>1.9812448919564282E-2</v>
      </c>
      <c r="O58" s="241">
        <v>1.0285307917661883E-2</v>
      </c>
      <c r="P58" s="87">
        <v>1.7931117757426018E-2</v>
      </c>
      <c r="Q58" s="242">
        <v>1.2194824912517152E-2</v>
      </c>
      <c r="R58" s="241">
        <v>1.0525999164856008E-2</v>
      </c>
      <c r="S58" s="87">
        <v>1.8730303954457659E-2</v>
      </c>
      <c r="T58" s="242">
        <v>1.2644504877203666E-2</v>
      </c>
      <c r="U58" s="243">
        <v>6.1500443602142294E-3</v>
      </c>
      <c r="V58" s="241">
        <v>4.4083600266404495E-3</v>
      </c>
      <c r="W58" s="87">
        <v>3.1131096506399171E-3</v>
      </c>
      <c r="X58" s="242">
        <v>4.2076488087261811E-3</v>
      </c>
    </row>
    <row r="59" spans="2:24" s="4" customFormat="1" hidden="1" outlineLevel="1" x14ac:dyDescent="0.25">
      <c r="B59" s="52" t="s">
        <v>78</v>
      </c>
      <c r="C59" s="238">
        <v>2.1513838199513382E-2</v>
      </c>
      <c r="D59" s="130">
        <v>5.1223096448485106E-2</v>
      </c>
      <c r="E59" s="239">
        <v>3.1939910329392661E-2</v>
      </c>
      <c r="F59" s="238">
        <v>2.4708636973507669E-2</v>
      </c>
      <c r="G59" s="130">
        <v>5.1619098594209968E-2</v>
      </c>
      <c r="H59" s="239">
        <v>3.5490269661716617E-2</v>
      </c>
      <c r="I59" s="238">
        <v>2.4741357092890541E-2</v>
      </c>
      <c r="J59" s="130">
        <v>6.4899199116266224E-2</v>
      </c>
      <c r="K59" s="239">
        <v>4.5466692796949884E-2</v>
      </c>
      <c r="L59" s="238">
        <v>2.8937190282422143E-2</v>
      </c>
      <c r="M59" s="130">
        <v>5.1680256398171275E-2</v>
      </c>
      <c r="N59" s="239">
        <v>3.5747046952398422E-2</v>
      </c>
      <c r="O59" s="238">
        <v>1.4261244442733695E-2</v>
      </c>
      <c r="P59" s="130">
        <v>4.9101715520734834E-2</v>
      </c>
      <c r="Q59" s="239">
        <v>2.1987568336703362E-2</v>
      </c>
      <c r="R59" s="238">
        <v>1.520860450777557E-2</v>
      </c>
      <c r="S59" s="130">
        <v>5.163266831054323E-2</v>
      </c>
      <c r="T59" s="239">
        <v>2.373456466225907E-2</v>
      </c>
      <c r="U59" s="240">
        <v>1.0769972673203666E-2</v>
      </c>
      <c r="V59" s="238">
        <v>8.8870080406263218E-3</v>
      </c>
      <c r="W59" s="130">
        <v>0</v>
      </c>
      <c r="X59" s="239">
        <v>7.6866764275256225E-3</v>
      </c>
    </row>
    <row r="60" spans="2:24" s="4" customFormat="1" hidden="1" outlineLevel="1" x14ac:dyDescent="0.25">
      <c r="B60" s="52" t="s">
        <v>79</v>
      </c>
      <c r="C60" s="238">
        <v>2.3617411268075022E-2</v>
      </c>
      <c r="D60" s="130">
        <v>5.5189997099280928E-2</v>
      </c>
      <c r="E60" s="239">
        <v>3.3930339078983789E-2</v>
      </c>
      <c r="F60" s="238">
        <v>2.9039748250893647E-2</v>
      </c>
      <c r="G60" s="130">
        <v>5.6992370085235083E-2</v>
      </c>
      <c r="H60" s="239">
        <v>3.9441122869840459E-2</v>
      </c>
      <c r="I60" s="238">
        <v>2.7962972684480374E-2</v>
      </c>
      <c r="J60" s="130">
        <v>7.0850482481928545E-2</v>
      </c>
      <c r="K60" s="239">
        <v>4.9533368703956582E-2</v>
      </c>
      <c r="L60" s="238">
        <v>3.3963543536356749E-2</v>
      </c>
      <c r="M60" s="130">
        <v>5.618233618233618E-2</v>
      </c>
      <c r="N60" s="239">
        <v>3.9724044200200911E-2</v>
      </c>
      <c r="O60" s="238">
        <v>8.840864440078585E-3</v>
      </c>
      <c r="P60" s="130">
        <v>4.2749731471535983E-2</v>
      </c>
      <c r="Q60" s="239">
        <v>1.6141216372465891E-2</v>
      </c>
      <c r="R60" s="238">
        <v>9.3553404368920765E-3</v>
      </c>
      <c r="S60" s="130">
        <v>4.5443749505185656E-2</v>
      </c>
      <c r="T60" s="239">
        <v>1.7537876068069218E-2</v>
      </c>
      <c r="U60" s="240">
        <v>1.0723463135006918E-2</v>
      </c>
      <c r="V60" s="238">
        <v>3.1583103039873666E-3</v>
      </c>
      <c r="W60" s="130">
        <v>0</v>
      </c>
      <c r="X60" s="239">
        <v>2.5109855618330196E-3</v>
      </c>
    </row>
    <row r="61" spans="2:24" s="4" customFormat="1" hidden="1" outlineLevel="1" x14ac:dyDescent="0.25">
      <c r="B61" s="52" t="s">
        <v>80</v>
      </c>
      <c r="C61" s="238">
        <v>2.2780076900244622E-2</v>
      </c>
      <c r="D61" s="130">
        <v>5.1173381418060729E-2</v>
      </c>
      <c r="E61" s="239">
        <v>3.2474200165819964E-2</v>
      </c>
      <c r="F61" s="238">
        <v>2.778786270840897E-2</v>
      </c>
      <c r="G61" s="130">
        <v>5.3733095522994608E-2</v>
      </c>
      <c r="H61" s="239">
        <v>3.7702640910385048E-2</v>
      </c>
      <c r="I61" s="238">
        <v>2.5918505781577828E-2</v>
      </c>
      <c r="J61" s="130">
        <v>6.7232717970844763E-2</v>
      </c>
      <c r="K61" s="239">
        <v>4.6817632614880929E-2</v>
      </c>
      <c r="L61" s="238">
        <v>3.2623911124584286E-2</v>
      </c>
      <c r="M61" s="130">
        <v>5.1789993119973426E-2</v>
      </c>
      <c r="N61" s="239">
        <v>3.7859346242579778E-2</v>
      </c>
      <c r="O61" s="238">
        <v>9.0061055307872739E-3</v>
      </c>
      <c r="P61" s="130">
        <v>3.4482758620689655E-2</v>
      </c>
      <c r="Q61" s="239">
        <v>1.5330775960697221E-2</v>
      </c>
      <c r="R61" s="238">
        <v>9.0956722204757409E-3</v>
      </c>
      <c r="S61" s="130">
        <v>3.6371212572176917E-2</v>
      </c>
      <c r="T61" s="239">
        <v>1.6198034535139658E-2</v>
      </c>
      <c r="U61" s="240">
        <v>7.7393899539683342E-3</v>
      </c>
      <c r="V61" s="238">
        <v>1.9281663516068054E-2</v>
      </c>
      <c r="W61" s="130">
        <v>0</v>
      </c>
      <c r="X61" s="239">
        <v>1.5567765567765568E-2</v>
      </c>
    </row>
    <row r="62" spans="2:24" s="4" customFormat="1" hidden="1" outlineLevel="1" x14ac:dyDescent="0.25">
      <c r="B62" s="52" t="s">
        <v>81</v>
      </c>
      <c r="C62" s="238">
        <v>1.4294659567769902E-2</v>
      </c>
      <c r="D62" s="130">
        <v>2.8460411750345839E-2</v>
      </c>
      <c r="E62" s="239">
        <v>1.908014853605848E-2</v>
      </c>
      <c r="F62" s="238">
        <v>1.7143165924411563E-2</v>
      </c>
      <c r="G62" s="130">
        <v>3.013248100796739E-2</v>
      </c>
      <c r="H62" s="239">
        <v>2.1928390012485813E-2</v>
      </c>
      <c r="I62" s="238">
        <v>1.4755168016134294E-2</v>
      </c>
      <c r="J62" s="130">
        <v>4.3185940333979614E-2</v>
      </c>
      <c r="K62" s="239">
        <v>2.8594261359311972E-2</v>
      </c>
      <c r="L62" s="238">
        <v>2.1033252994903995E-2</v>
      </c>
      <c r="M62" s="130">
        <v>2.499877095521361E-2</v>
      </c>
      <c r="N62" s="239">
        <v>2.2086819093147338E-2</v>
      </c>
      <c r="O62" s="238">
        <v>4.9017654325907625E-3</v>
      </c>
      <c r="P62" s="130">
        <v>1.6938411015728523E-2</v>
      </c>
      <c r="Q62" s="239">
        <v>7.994906948166354E-3</v>
      </c>
      <c r="R62" s="238">
        <v>5.2703675326786006E-3</v>
      </c>
      <c r="S62" s="130">
        <v>1.7432745971029034E-2</v>
      </c>
      <c r="T62" s="239">
        <v>8.5567115117421797E-3</v>
      </c>
      <c r="U62" s="240">
        <v>4.8152988924812547E-3</v>
      </c>
      <c r="V62" s="238">
        <v>3.9735099337748344E-3</v>
      </c>
      <c r="W62" s="130">
        <v>0</v>
      </c>
      <c r="X62" s="239">
        <v>3.1601123595505617E-3</v>
      </c>
    </row>
    <row r="63" spans="2:24" s="4" customFormat="1" hidden="1" outlineLevel="1" x14ac:dyDescent="0.25">
      <c r="B63" s="52" t="s">
        <v>82</v>
      </c>
      <c r="C63" s="238">
        <v>5.3795531646430375E-3</v>
      </c>
      <c r="D63" s="130">
        <v>6.3818553293083259E-3</v>
      </c>
      <c r="E63" s="239">
        <v>5.7108316114004186E-3</v>
      </c>
      <c r="F63" s="238">
        <v>6.614546130588362E-3</v>
      </c>
      <c r="G63" s="130">
        <v>6.7395615774786316E-3</v>
      </c>
      <c r="H63" s="239">
        <v>6.6592953711614817E-3</v>
      </c>
      <c r="I63" s="238">
        <v>3.6902269060451066E-3</v>
      </c>
      <c r="J63" s="130">
        <v>9.6921108099969882E-3</v>
      </c>
      <c r="K63" s="239">
        <v>6.55307994757536E-3</v>
      </c>
      <c r="L63" s="238">
        <v>6.9931377498550886E-3</v>
      </c>
      <c r="M63" s="130">
        <v>4.8160132440364213E-3</v>
      </c>
      <c r="N63" s="239">
        <v>6.4020050534976062E-3</v>
      </c>
      <c r="O63" s="238">
        <v>8.4045384507634127E-4</v>
      </c>
      <c r="P63" s="130">
        <v>4.0185094982951777E-3</v>
      </c>
      <c r="Q63" s="239">
        <v>1.7212865773397685E-3</v>
      </c>
      <c r="R63" s="238">
        <v>7.483829582509221E-4</v>
      </c>
      <c r="S63" s="130">
        <v>4.2169071621532585E-3</v>
      </c>
      <c r="T63" s="239">
        <v>1.749348747884619E-3</v>
      </c>
      <c r="U63" s="240">
        <v>1.705253492490326E-3</v>
      </c>
      <c r="V63" s="238">
        <v>4.4903457566232603E-3</v>
      </c>
      <c r="W63" s="130">
        <v>0</v>
      </c>
      <c r="X63" s="239">
        <v>3.9494470774091624E-3</v>
      </c>
    </row>
    <row r="64" spans="2:24" s="4" customFormat="1" hidden="1" outlineLevel="1" x14ac:dyDescent="0.25">
      <c r="B64" s="52" t="s">
        <v>83</v>
      </c>
      <c r="C64" s="238">
        <v>4.9104727748710908E-3</v>
      </c>
      <c r="D64" s="130">
        <v>6.4827411884529887E-3</v>
      </c>
      <c r="E64" s="239">
        <v>5.4407236914683433E-3</v>
      </c>
      <c r="F64" s="238">
        <v>5.7924802710820796E-3</v>
      </c>
      <c r="G64" s="130">
        <v>6.9713333217578527E-3</v>
      </c>
      <c r="H64" s="239">
        <v>6.2231780076314816E-3</v>
      </c>
      <c r="I64" s="238">
        <v>3.4436546845578379E-3</v>
      </c>
      <c r="J64" s="130">
        <v>9.0039187095598289E-3</v>
      </c>
      <c r="K64" s="239">
        <v>6.1240269211169105E-3</v>
      </c>
      <c r="L64" s="238">
        <v>7.8813033729306804E-3</v>
      </c>
      <c r="M64" s="130">
        <v>6.0956548921537977E-3</v>
      </c>
      <c r="N64" s="239">
        <v>7.4025964956387531E-3</v>
      </c>
      <c r="O64" s="238">
        <v>2.2683614664650346E-3</v>
      </c>
      <c r="P64" s="130">
        <v>3.6296685954760651E-3</v>
      </c>
      <c r="Q64" s="239">
        <v>2.6492405510420347E-3</v>
      </c>
      <c r="R64" s="238">
        <v>2.5011829919556546E-3</v>
      </c>
      <c r="S64" s="130">
        <v>3.7545530961053514E-3</v>
      </c>
      <c r="T64" s="239">
        <v>2.8606325533556184E-3</v>
      </c>
      <c r="U64" s="240">
        <v>1.9189608089157872E-3</v>
      </c>
      <c r="V64" s="238">
        <v>1.1344299489506524E-3</v>
      </c>
      <c r="W64" s="130">
        <v>0</v>
      </c>
      <c r="X64" s="239">
        <v>9.6246390760346492E-4</v>
      </c>
    </row>
    <row r="65" spans="2:24" s="4" customFormat="1" hidden="1" outlineLevel="1" x14ac:dyDescent="0.25">
      <c r="B65" s="52" t="s">
        <v>84</v>
      </c>
      <c r="C65" s="238">
        <v>8.2117192477928879E-3</v>
      </c>
      <c r="D65" s="130">
        <v>1.2466698109599867E-2</v>
      </c>
      <c r="E65" s="239">
        <v>9.6940146231746013E-3</v>
      </c>
      <c r="F65" s="238">
        <v>9.1833058989289184E-3</v>
      </c>
      <c r="G65" s="130">
        <v>1.311029717177057E-2</v>
      </c>
      <c r="H65" s="239">
        <v>1.0661708261544499E-2</v>
      </c>
      <c r="I65" s="238">
        <v>7.5461918409659122E-3</v>
      </c>
      <c r="J65" s="130">
        <v>1.8169145717499089E-2</v>
      </c>
      <c r="K65" s="239">
        <v>1.2755874927170324E-2</v>
      </c>
      <c r="L65" s="238">
        <v>1.1037508148200349E-2</v>
      </c>
      <c r="M65" s="130">
        <v>9.2847478187841181E-3</v>
      </c>
      <c r="N65" s="239">
        <v>1.0557075990485203E-2</v>
      </c>
      <c r="O65" s="238">
        <v>5.8788035514179809E-3</v>
      </c>
      <c r="P65" s="130">
        <v>9.1074681238615673E-3</v>
      </c>
      <c r="Q65" s="239">
        <v>6.8280571073867161E-3</v>
      </c>
      <c r="R65" s="238">
        <v>6.0607204893890192E-3</v>
      </c>
      <c r="S65" s="130">
        <v>9.3754185454707796E-3</v>
      </c>
      <c r="T65" s="239">
        <v>7.045897854384778E-3</v>
      </c>
      <c r="U65" s="240">
        <v>3.1315240083507308E-3</v>
      </c>
      <c r="V65" s="238">
        <v>5.5648302726766831E-3</v>
      </c>
      <c r="W65" s="130">
        <v>0</v>
      </c>
      <c r="X65" s="239">
        <v>4.7080979284369112E-3</v>
      </c>
    </row>
    <row r="66" spans="2:24" s="4" customFormat="1" hidden="1" outlineLevel="1" x14ac:dyDescent="0.25">
      <c r="B66" s="52" t="s">
        <v>85</v>
      </c>
      <c r="C66" s="238">
        <v>4.971914376802793E-3</v>
      </c>
      <c r="D66" s="130">
        <v>3.4286618051593736E-3</v>
      </c>
      <c r="E66" s="239">
        <v>4.4179695182405979E-3</v>
      </c>
      <c r="F66" s="238">
        <v>6.0500042665756464E-3</v>
      </c>
      <c r="G66" s="130">
        <v>3.5873190592073416E-3</v>
      </c>
      <c r="H66" s="239">
        <v>5.0858150154859047E-3</v>
      </c>
      <c r="I66" s="238">
        <v>3.9923442686683212E-3</v>
      </c>
      <c r="J66" s="130">
        <v>4.3429970951757131E-3</v>
      </c>
      <c r="K66" s="239">
        <v>4.1719545461176028E-3</v>
      </c>
      <c r="L66" s="238">
        <v>6.7879423844697121E-3</v>
      </c>
      <c r="M66" s="130">
        <v>3.6647738713704641E-3</v>
      </c>
      <c r="N66" s="239">
        <v>5.8843063801028881E-3</v>
      </c>
      <c r="O66" s="238">
        <v>1.6984448153125878E-3</v>
      </c>
      <c r="P66" s="130">
        <v>2.5578421113823975E-3</v>
      </c>
      <c r="Q66" s="239">
        <v>1.9355804602617845E-3</v>
      </c>
      <c r="R66" s="238">
        <v>1.6730241584688482E-3</v>
      </c>
      <c r="S66" s="130">
        <v>2.6769282248619709E-3</v>
      </c>
      <c r="T66" s="239">
        <v>1.959847036328872E-3</v>
      </c>
      <c r="U66" s="240">
        <v>2.8573696325105168E-3</v>
      </c>
      <c r="V66" s="238">
        <v>2.0161290322580645E-3</v>
      </c>
      <c r="W66" s="130">
        <v>0</v>
      </c>
      <c r="X66" s="239">
        <v>1.5682174594877157E-3</v>
      </c>
    </row>
    <row r="67" spans="2:24" s="4" customFormat="1" hidden="1" outlineLevel="1" x14ac:dyDescent="0.25">
      <c r="B67" s="52" t="s">
        <v>86</v>
      </c>
      <c r="C67" s="238">
        <v>4.5886722706996747E-3</v>
      </c>
      <c r="D67" s="130">
        <v>6.5579175207488207E-3</v>
      </c>
      <c r="E67" s="239">
        <v>5.2415110568321413E-3</v>
      </c>
      <c r="F67" s="238">
        <v>5.8496593776896037E-3</v>
      </c>
      <c r="G67" s="130">
        <v>6.3765972998176918E-3</v>
      </c>
      <c r="H67" s="239">
        <v>6.0428357592967885E-3</v>
      </c>
      <c r="I67" s="238">
        <v>3.007410605079502E-3</v>
      </c>
      <c r="J67" s="130">
        <v>9.7320998877065395E-3</v>
      </c>
      <c r="K67" s="239">
        <v>6.0112422172327587E-3</v>
      </c>
      <c r="L67" s="238">
        <v>7.763975155279503E-3</v>
      </c>
      <c r="M67" s="130">
        <v>4.7845715968200999E-3</v>
      </c>
      <c r="N67" s="239">
        <v>6.9118926656749095E-3</v>
      </c>
      <c r="O67" s="238">
        <v>1.0421370757633655E-3</v>
      </c>
      <c r="P67" s="130">
        <v>7.7223899806940248E-3</v>
      </c>
      <c r="Q67" s="239">
        <v>2.7772420443587273E-3</v>
      </c>
      <c r="R67" s="238">
        <v>1.0501287893798295E-3</v>
      </c>
      <c r="S67" s="130">
        <v>7.9292793999464241E-3</v>
      </c>
      <c r="T67" s="239">
        <v>2.9073551746582773E-3</v>
      </c>
      <c r="U67" s="240">
        <v>1.7004578155657292E-3</v>
      </c>
      <c r="V67" s="238">
        <v>7.0721357850070724E-4</v>
      </c>
      <c r="W67" s="130">
        <v>0</v>
      </c>
      <c r="X67" s="239">
        <v>6.4020486555697821E-4</v>
      </c>
    </row>
    <row r="68" spans="2:24" s="4" customFormat="1" hidden="1" outlineLevel="1" x14ac:dyDescent="0.25">
      <c r="B68" s="52" t="s">
        <v>87</v>
      </c>
      <c r="C68" s="238">
        <v>1.2158690711494261E-2</v>
      </c>
      <c r="D68" s="130">
        <v>2.1530027410914528E-2</v>
      </c>
      <c r="E68" s="239">
        <v>1.5351407796044672E-2</v>
      </c>
      <c r="F68" s="238">
        <v>1.4226374133554414E-2</v>
      </c>
      <c r="G68" s="130">
        <v>2.2454992759939774E-2</v>
      </c>
      <c r="H68" s="239">
        <v>1.7290169602454851E-2</v>
      </c>
      <c r="I68" s="238">
        <v>1.2534397556512844E-2</v>
      </c>
      <c r="J68" s="130">
        <v>3.2841047503045069E-2</v>
      </c>
      <c r="K68" s="239">
        <v>2.240744990339702E-2</v>
      </c>
      <c r="L68" s="238">
        <v>1.5357717437699051E-2</v>
      </c>
      <c r="M68" s="130">
        <v>1.7483656581890841E-2</v>
      </c>
      <c r="N68" s="239">
        <v>1.5940811694694142E-2</v>
      </c>
      <c r="O68" s="238">
        <v>4.2140980735551666E-3</v>
      </c>
      <c r="P68" s="130">
        <v>1.6029126672655918E-2</v>
      </c>
      <c r="Q68" s="239">
        <v>7.5034555387349438E-3</v>
      </c>
      <c r="R68" s="238">
        <v>4.057597070206833E-3</v>
      </c>
      <c r="S68" s="130">
        <v>1.6636897167644809E-2</v>
      </c>
      <c r="T68" s="239">
        <v>7.7010627762257398E-3</v>
      </c>
      <c r="U68" s="240">
        <v>1.0884143196120912E-2</v>
      </c>
      <c r="V68" s="238">
        <v>2.4610336341263331E-3</v>
      </c>
      <c r="W68" s="130">
        <v>0</v>
      </c>
      <c r="X68" s="239">
        <v>2.0013342228152103E-3</v>
      </c>
    </row>
    <row r="69" spans="2:24" s="4" customFormat="1" hidden="1" outlineLevel="1" x14ac:dyDescent="0.25">
      <c r="B69" s="52" t="s">
        <v>88</v>
      </c>
      <c r="C69" s="238">
        <v>2.6266228059161793E-2</v>
      </c>
      <c r="D69" s="130">
        <v>4.611600299454565E-2</v>
      </c>
      <c r="E69" s="239">
        <v>3.2910437787578517E-2</v>
      </c>
      <c r="F69" s="238">
        <v>2.5640262208526242E-2</v>
      </c>
      <c r="G69" s="130">
        <v>4.920672353644355E-2</v>
      </c>
      <c r="H69" s="239">
        <v>3.4571173225677217E-2</v>
      </c>
      <c r="I69" s="238">
        <v>2.5108446032151059E-2</v>
      </c>
      <c r="J69" s="130">
        <v>6.6447526657580372E-2</v>
      </c>
      <c r="K69" s="239">
        <v>4.6388774246801483E-2</v>
      </c>
      <c r="L69" s="238">
        <v>2.7344386020362231E-2</v>
      </c>
      <c r="M69" s="130">
        <v>3.6133694670280034E-2</v>
      </c>
      <c r="N69" s="239">
        <v>2.9673277154744555E-2</v>
      </c>
      <c r="O69" s="238">
        <v>3.6511497476163772E-2</v>
      </c>
      <c r="P69" s="130">
        <v>2.4791914387633771E-2</v>
      </c>
      <c r="Q69" s="239">
        <v>3.3707865168539325E-2</v>
      </c>
      <c r="R69" s="238">
        <v>3.9141107007806104E-2</v>
      </c>
      <c r="S69" s="130">
        <v>2.6009493465114768E-2</v>
      </c>
      <c r="T69" s="239">
        <v>3.580858085808581E-2</v>
      </c>
      <c r="U69" s="240">
        <v>9.0491025070464325E-3</v>
      </c>
      <c r="V69" s="238">
        <v>5.383961462170587E-3</v>
      </c>
      <c r="W69" s="130">
        <v>0</v>
      </c>
      <c r="X69" s="239">
        <v>4.758327072376659E-3</v>
      </c>
    </row>
    <row r="70" spans="2:24" s="4" customFormat="1" hidden="1" outlineLevel="1" x14ac:dyDescent="0.25">
      <c r="B70" s="52" t="s">
        <v>89</v>
      </c>
      <c r="C70" s="238">
        <v>2.3770815131038094E-2</v>
      </c>
      <c r="D70" s="130">
        <v>4.343583973108095E-2</v>
      </c>
      <c r="E70" s="239">
        <v>3.0478221686735283E-2</v>
      </c>
      <c r="F70" s="238">
        <v>2.3311811890134631E-2</v>
      </c>
      <c r="G70" s="130">
        <v>4.5331744464123934E-2</v>
      </c>
      <c r="H70" s="239">
        <v>3.1726426628739673E-2</v>
      </c>
      <c r="I70" s="238">
        <v>2.4573808940385761E-2</v>
      </c>
      <c r="J70" s="130">
        <v>6.0999086400417644E-2</v>
      </c>
      <c r="K70" s="239">
        <v>4.3426496664696446E-2</v>
      </c>
      <c r="L70" s="238">
        <v>2.520068300916567E-2</v>
      </c>
      <c r="M70" s="130">
        <v>3.3557046979865772E-2</v>
      </c>
      <c r="N70" s="239">
        <v>2.7437622168563873E-2</v>
      </c>
      <c r="O70" s="238">
        <v>3.2051282051282048E-2</v>
      </c>
      <c r="P70" s="130">
        <v>3.131643969430558E-2</v>
      </c>
      <c r="Q70" s="239">
        <v>3.1863069745536959E-2</v>
      </c>
      <c r="R70" s="238">
        <v>3.3556429540697805E-2</v>
      </c>
      <c r="S70" s="130">
        <v>3.2905602845889975E-2</v>
      </c>
      <c r="T70" s="239">
        <v>3.3383428175816014E-2</v>
      </c>
      <c r="U70" s="240">
        <v>1.0098447173449711E-2</v>
      </c>
      <c r="V70" s="238">
        <v>3.7800687285223368E-3</v>
      </c>
      <c r="W70" s="130">
        <v>0</v>
      </c>
      <c r="X70" s="239">
        <v>3.2333921222810111E-3</v>
      </c>
    </row>
    <row r="71" spans="2:24" s="4" customFormat="1" ht="15.75" collapsed="1" x14ac:dyDescent="0.25">
      <c r="B71" s="64">
        <v>2014</v>
      </c>
      <c r="C71" s="241">
        <v>1.4248678725687317E-2</v>
      </c>
      <c r="D71" s="87">
        <v>2.7215577387361634E-2</v>
      </c>
      <c r="E71" s="242">
        <v>1.8662499201216366E-2</v>
      </c>
      <c r="F71" s="241">
        <v>1.6040933020892961E-2</v>
      </c>
      <c r="G71" s="87">
        <v>2.86310301926152E-2</v>
      </c>
      <c r="H71" s="242">
        <v>2.077983698518578E-2</v>
      </c>
      <c r="I71" s="241">
        <v>1.4353202053556365E-2</v>
      </c>
      <c r="J71" s="87">
        <v>3.8321661876857704E-2</v>
      </c>
      <c r="K71" s="242">
        <v>2.6212677984814126E-2</v>
      </c>
      <c r="L71" s="241">
        <v>1.8474987455113126E-2</v>
      </c>
      <c r="M71" s="87">
        <v>2.4310268912439609E-2</v>
      </c>
      <c r="N71" s="242">
        <v>2.0077874709335378E-2</v>
      </c>
      <c r="O71" s="241">
        <v>9.9672994172389003E-3</v>
      </c>
      <c r="P71" s="87">
        <v>1.8320637763924483E-2</v>
      </c>
      <c r="Q71" s="242">
        <v>1.2136950963908147E-2</v>
      </c>
      <c r="R71" s="241">
        <v>1.0309057204810059E-2</v>
      </c>
      <c r="S71" s="87">
        <v>1.9043717163927314E-2</v>
      </c>
      <c r="T71" s="242">
        <v>1.2672109492867864E-2</v>
      </c>
      <c r="U71" s="243">
        <v>6.8426869704040277E-3</v>
      </c>
      <c r="V71" s="241">
        <v>5.2803446119641488E-3</v>
      </c>
      <c r="W71" s="87">
        <v>0</v>
      </c>
      <c r="X71" s="242">
        <v>4.4436648541191608E-3</v>
      </c>
    </row>
    <row r="72" spans="2:24" s="4" customFormat="1" hidden="1" outlineLevel="1" x14ac:dyDescent="0.25">
      <c r="B72" s="52" t="s">
        <v>78</v>
      </c>
      <c r="C72" s="238">
        <v>2.1224450758556928E-2</v>
      </c>
      <c r="D72" s="130">
        <v>4.7723656745829013E-2</v>
      </c>
      <c r="E72" s="239">
        <v>3.0583443956128931E-2</v>
      </c>
      <c r="F72" s="238">
        <v>2.5586388626825857E-2</v>
      </c>
      <c r="G72" s="130">
        <v>4.9912181606787988E-2</v>
      </c>
      <c r="H72" s="239">
        <v>3.5236353763571003E-2</v>
      </c>
      <c r="I72" s="238">
        <v>2.5309126228099669E-2</v>
      </c>
      <c r="J72" s="130">
        <v>7.0403157189666721E-2</v>
      </c>
      <c r="K72" s="239">
        <v>4.8208720593507816E-2</v>
      </c>
      <c r="L72" s="238">
        <v>2.9615047645830856E-2</v>
      </c>
      <c r="M72" s="130">
        <v>3.8123719594037722E-2</v>
      </c>
      <c r="N72" s="239">
        <v>3.2293210791580193E-2</v>
      </c>
      <c r="O72" s="238">
        <v>9.6033844526705447E-3</v>
      </c>
      <c r="P72" s="130">
        <v>3.1554343591741335E-2</v>
      </c>
      <c r="Q72" s="239">
        <v>1.4997527003526015E-2</v>
      </c>
      <c r="R72" s="238">
        <v>9.6824821924423512E-3</v>
      </c>
      <c r="S72" s="130">
        <v>3.2823211688941208E-2</v>
      </c>
      <c r="T72" s="239">
        <v>1.5665282154110571E-2</v>
      </c>
      <c r="U72" s="240">
        <v>8.1720947001562311E-3</v>
      </c>
      <c r="V72" s="238">
        <v>6.5738592420726992E-3</v>
      </c>
      <c r="W72" s="130">
        <v>0</v>
      </c>
      <c r="X72" s="239">
        <v>5.8040286787299422E-3</v>
      </c>
    </row>
    <row r="73" spans="2:24" s="4" customFormat="1" hidden="1" outlineLevel="1" x14ac:dyDescent="0.25">
      <c r="B73" s="52" t="s">
        <v>79</v>
      </c>
      <c r="C73" s="238">
        <v>2.4692917235338452E-2</v>
      </c>
      <c r="D73" s="130">
        <v>4.6010840869931742E-2</v>
      </c>
      <c r="E73" s="239">
        <v>3.2265606119511195E-2</v>
      </c>
      <c r="F73" s="238">
        <v>3.1235517139331401E-2</v>
      </c>
      <c r="G73" s="130">
        <v>4.5982300594088692E-2</v>
      </c>
      <c r="H73" s="239">
        <v>3.7202034642109111E-2</v>
      </c>
      <c r="I73" s="238">
        <v>3.3804644943068965E-2</v>
      </c>
      <c r="J73" s="130">
        <v>5.9181505554455269E-2</v>
      </c>
      <c r="K73" s="239">
        <v>4.7052409955635761E-2</v>
      </c>
      <c r="L73" s="238">
        <v>3.398587373561214E-2</v>
      </c>
      <c r="M73" s="130">
        <v>4.326452748972804E-2</v>
      </c>
      <c r="N73" s="239">
        <v>3.6846311599010799E-2</v>
      </c>
      <c r="O73" s="238">
        <v>6.8657668190030821E-3</v>
      </c>
      <c r="P73" s="130">
        <v>4.7684338817794027E-2</v>
      </c>
      <c r="Q73" s="239">
        <v>1.5771193060010305E-2</v>
      </c>
      <c r="R73" s="238">
        <v>7.3713660138669266E-3</v>
      </c>
      <c r="S73" s="130">
        <v>5.0380542686962279E-2</v>
      </c>
      <c r="T73" s="239">
        <v>1.7145113078788562E-2</v>
      </c>
      <c r="U73" s="240">
        <v>7.5068910914315879E-3</v>
      </c>
      <c r="V73" s="238">
        <v>7.0546737213403876E-3</v>
      </c>
      <c r="W73" s="130">
        <v>0</v>
      </c>
      <c r="X73" s="239">
        <v>5.9925093632958804E-3</v>
      </c>
    </row>
    <row r="74" spans="2:24" s="4" customFormat="1" hidden="1" outlineLevel="1" x14ac:dyDescent="0.25">
      <c r="B74" s="52" t="s">
        <v>80</v>
      </c>
      <c r="C74" s="238">
        <v>2.2368014612068388E-2</v>
      </c>
      <c r="D74" s="130">
        <v>3.7718819030426828E-2</v>
      </c>
      <c r="E74" s="239">
        <v>2.7912663006177077E-2</v>
      </c>
      <c r="F74" s="238">
        <v>2.7451945668956566E-2</v>
      </c>
      <c r="G74" s="130">
        <v>3.9134199134199132E-2</v>
      </c>
      <c r="H74" s="239">
        <v>3.214711117654144E-2</v>
      </c>
      <c r="I74" s="238">
        <v>2.7577789450916171E-2</v>
      </c>
      <c r="J74" s="130">
        <v>5.1024926790943503E-2</v>
      </c>
      <c r="K74" s="239">
        <v>3.9760708374464673E-2</v>
      </c>
      <c r="L74" s="238">
        <v>2.8637123745819396E-2</v>
      </c>
      <c r="M74" s="130">
        <v>3.2708453562187018E-2</v>
      </c>
      <c r="N74" s="239">
        <v>2.9934790219126223E-2</v>
      </c>
      <c r="O74" s="238">
        <v>6.6445182724252493E-3</v>
      </c>
      <c r="P74" s="130">
        <v>2.6832018038331455E-2</v>
      </c>
      <c r="Q74" s="239">
        <v>1.1521961184882534E-2</v>
      </c>
      <c r="R74" s="238">
        <v>6.5594187856772186E-3</v>
      </c>
      <c r="S74" s="130">
        <v>2.8275904278107597E-2</v>
      </c>
      <c r="T74" s="239">
        <v>1.2059397960132685E-2</v>
      </c>
      <c r="U74" s="240">
        <v>7.2307026759779987E-3</v>
      </c>
      <c r="V74" s="238">
        <v>1.6237623762376238E-2</v>
      </c>
      <c r="W74" s="130">
        <v>0</v>
      </c>
      <c r="X74" s="239">
        <v>1.3491280026324449E-2</v>
      </c>
    </row>
    <row r="75" spans="2:24" s="4" customFormat="1" hidden="1" outlineLevel="1" x14ac:dyDescent="0.25">
      <c r="B75" s="52" t="s">
        <v>81</v>
      </c>
      <c r="C75" s="238">
        <v>1.1723297044119214E-2</v>
      </c>
      <c r="D75" s="130">
        <v>2.3911934651369929E-2</v>
      </c>
      <c r="E75" s="239">
        <v>1.5884236350783815E-2</v>
      </c>
      <c r="F75" s="238">
        <v>1.4732525242038051E-2</v>
      </c>
      <c r="G75" s="130">
        <v>2.4906525147750574E-2</v>
      </c>
      <c r="H75" s="239">
        <v>1.85579299599299E-2</v>
      </c>
      <c r="I75" s="238">
        <v>1.7473312175418351E-2</v>
      </c>
      <c r="J75" s="130">
        <v>4.167198352079042E-2</v>
      </c>
      <c r="K75" s="239">
        <v>2.9506948410432134E-2</v>
      </c>
      <c r="L75" s="238">
        <v>1.4969369441631492E-2</v>
      </c>
      <c r="M75" s="130">
        <v>1.357990476430425E-2</v>
      </c>
      <c r="N75" s="239">
        <v>1.4573830220615659E-2</v>
      </c>
      <c r="O75" s="238">
        <v>1.9533393323530059E-3</v>
      </c>
      <c r="P75" s="130">
        <v>1.6547827256827661E-2</v>
      </c>
      <c r="Q75" s="239">
        <v>5.5436959075940359E-3</v>
      </c>
      <c r="R75" s="238">
        <v>2.049948751281218E-3</v>
      </c>
      <c r="S75" s="130">
        <v>1.720166978551893E-2</v>
      </c>
      <c r="T75" s="239">
        <v>5.9560256053437241E-3</v>
      </c>
      <c r="U75" s="240">
        <v>2.8394231487708288E-3</v>
      </c>
      <c r="V75" s="238">
        <v>3.2502708559046588E-3</v>
      </c>
      <c r="W75" s="130">
        <v>9.5923261390887284E-3</v>
      </c>
      <c r="X75" s="239">
        <v>4.4189129474149361E-3</v>
      </c>
    </row>
    <row r="76" spans="2:24" s="4" customFormat="1" hidden="1" outlineLevel="1" x14ac:dyDescent="0.25">
      <c r="B76" s="52" t="s">
        <v>82</v>
      </c>
      <c r="C76" s="238">
        <v>4.2021802140857082E-3</v>
      </c>
      <c r="D76" s="130">
        <v>7.4387513694606309E-3</v>
      </c>
      <c r="E76" s="239">
        <v>5.3043800336863281E-3</v>
      </c>
      <c r="F76" s="238">
        <v>5.1964471301683222E-3</v>
      </c>
      <c r="G76" s="130">
        <v>8.0315867105570839E-3</v>
      </c>
      <c r="H76" s="239">
        <v>6.2547842552677169E-3</v>
      </c>
      <c r="I76" s="238">
        <v>3.7357416172496961E-3</v>
      </c>
      <c r="J76" s="130">
        <v>1.4843688479407827E-2</v>
      </c>
      <c r="K76" s="239">
        <v>9.0618185937190263E-3</v>
      </c>
      <c r="L76" s="238">
        <v>7.4701506532474839E-3</v>
      </c>
      <c r="M76" s="130">
        <v>2.7111055838826017E-3</v>
      </c>
      <c r="N76" s="239">
        <v>6.0651897758229496E-3</v>
      </c>
      <c r="O76" s="238">
        <v>1.0075448708936688E-3</v>
      </c>
      <c r="P76" s="130">
        <v>3.0357389264523251E-3</v>
      </c>
      <c r="Q76" s="239">
        <v>1.5217239208003919E-3</v>
      </c>
      <c r="R76" s="238">
        <v>9.8911968348170125E-4</v>
      </c>
      <c r="S76" s="130">
        <v>3.1979770935594231E-3</v>
      </c>
      <c r="T76" s="239">
        <v>1.5731618586907361E-3</v>
      </c>
      <c r="U76" s="240">
        <v>9.57090445047057E-4</v>
      </c>
      <c r="V76" s="238">
        <v>0</v>
      </c>
      <c r="W76" s="130">
        <v>0</v>
      </c>
      <c r="X76" s="239">
        <v>0</v>
      </c>
    </row>
    <row r="77" spans="2:24" s="4" customFormat="1" hidden="1" outlineLevel="1" x14ac:dyDescent="0.25">
      <c r="B77" s="52" t="s">
        <v>83</v>
      </c>
      <c r="C77" s="238">
        <v>3.9057149454256564E-3</v>
      </c>
      <c r="D77" s="130">
        <v>7.7940587003963837E-3</v>
      </c>
      <c r="E77" s="239">
        <v>5.2480390322903027E-3</v>
      </c>
      <c r="F77" s="238">
        <v>4.3828297427174591E-3</v>
      </c>
      <c r="G77" s="130">
        <v>8.4318916317128508E-3</v>
      </c>
      <c r="H77" s="239">
        <v>5.9123184664984854E-3</v>
      </c>
      <c r="I77" s="238">
        <v>3.3883796411884296E-3</v>
      </c>
      <c r="J77" s="130">
        <v>1.4778143126316179E-2</v>
      </c>
      <c r="K77" s="239">
        <v>8.9830139372822308E-3</v>
      </c>
      <c r="L77" s="238">
        <v>5.8675181516809373E-3</v>
      </c>
      <c r="M77" s="130">
        <v>2.6736702631080826E-3</v>
      </c>
      <c r="N77" s="239">
        <v>4.9074693105361231E-3</v>
      </c>
      <c r="O77" s="238">
        <v>2.9678416067000042E-3</v>
      </c>
      <c r="P77" s="130">
        <v>3.7962147887323945E-3</v>
      </c>
      <c r="Q77" s="239">
        <v>3.1913314531690665E-3</v>
      </c>
      <c r="R77" s="238">
        <v>2.9965373346355325E-3</v>
      </c>
      <c r="S77" s="130">
        <v>3.9354129289889458E-3</v>
      </c>
      <c r="T77" s="239">
        <v>3.2568064045178161E-3</v>
      </c>
      <c r="U77" s="240">
        <v>7.7023800354309477E-4</v>
      </c>
      <c r="V77" s="238">
        <v>1.1841326228537595E-3</v>
      </c>
      <c r="W77" s="130">
        <v>0</v>
      </c>
      <c r="X77" s="239">
        <v>1.0598834128245894E-3</v>
      </c>
    </row>
    <row r="78" spans="2:24" s="4" customFormat="1" hidden="1" outlineLevel="1" x14ac:dyDescent="0.25">
      <c r="B78" s="52" t="s">
        <v>84</v>
      </c>
      <c r="C78" s="238">
        <v>7.5781916484782682E-3</v>
      </c>
      <c r="D78" s="130">
        <v>1.183094206470695E-2</v>
      </c>
      <c r="E78" s="239">
        <v>9.1210945313437604E-3</v>
      </c>
      <c r="F78" s="238">
        <v>8.6492920375926801E-3</v>
      </c>
      <c r="G78" s="130">
        <v>1.2010592727627363E-2</v>
      </c>
      <c r="H78" s="239">
        <v>9.9870422232439821E-3</v>
      </c>
      <c r="I78" s="238">
        <v>5.8099849194380507E-3</v>
      </c>
      <c r="J78" s="130">
        <v>1.8149882903981264E-2</v>
      </c>
      <c r="K78" s="239">
        <v>1.1989761551933181E-2</v>
      </c>
      <c r="L78" s="238">
        <v>1.2580175071624716E-2</v>
      </c>
      <c r="M78" s="130">
        <v>5.6518379512087427E-3</v>
      </c>
      <c r="N78" s="239">
        <v>1.0433200153248317E-2</v>
      </c>
      <c r="O78" s="238">
        <v>2.7052065962571798E-3</v>
      </c>
      <c r="P78" s="130">
        <v>1.0854222438549525E-2</v>
      </c>
      <c r="Q78" s="239">
        <v>4.9520230826008184E-3</v>
      </c>
      <c r="R78" s="238">
        <v>2.7331125563579777E-3</v>
      </c>
      <c r="S78" s="130">
        <v>1.1285625130018722E-2</v>
      </c>
      <c r="T78" s="239">
        <v>5.1042477722986418E-3</v>
      </c>
      <c r="U78" s="240">
        <v>1.1858591885441527E-2</v>
      </c>
      <c r="V78" s="238">
        <v>1.7006802721088435E-3</v>
      </c>
      <c r="W78" s="130">
        <v>0</v>
      </c>
      <c r="X78" s="239">
        <v>1.4340344168260039E-3</v>
      </c>
    </row>
    <row r="79" spans="2:24" s="4" customFormat="1" hidden="1" outlineLevel="1" x14ac:dyDescent="0.25">
      <c r="B79" s="52" t="s">
        <v>85</v>
      </c>
      <c r="C79" s="238">
        <v>3.8840692681418963E-3</v>
      </c>
      <c r="D79" s="130">
        <v>5.4507508627926497E-3</v>
      </c>
      <c r="E79" s="239">
        <v>4.4568826972346438E-3</v>
      </c>
      <c r="F79" s="238">
        <v>4.7300155716973151E-3</v>
      </c>
      <c r="G79" s="130">
        <v>5.358029224377673E-3</v>
      </c>
      <c r="H79" s="239">
        <v>4.9801363241231958E-3</v>
      </c>
      <c r="I79" s="238">
        <v>6.278829391709477E-3</v>
      </c>
      <c r="J79" s="130">
        <v>8.5753208575320861E-3</v>
      </c>
      <c r="K79" s="239">
        <v>7.4690091857665206E-3</v>
      </c>
      <c r="L79" s="238">
        <v>5.4356361352016335E-3</v>
      </c>
      <c r="M79" s="130">
        <v>3.297932902769871E-3</v>
      </c>
      <c r="N79" s="239">
        <v>4.7778683821086644E-3</v>
      </c>
      <c r="O79" s="238">
        <v>1.240015459933007E-3</v>
      </c>
      <c r="P79" s="130">
        <v>6.094274698395589E-3</v>
      </c>
      <c r="Q79" s="239">
        <v>2.5980955032070241E-3</v>
      </c>
      <c r="R79" s="238">
        <v>1.265466816647919E-3</v>
      </c>
      <c r="S79" s="130">
        <v>6.3409010287335931E-3</v>
      </c>
      <c r="T79" s="239">
        <v>2.7061725908770515E-3</v>
      </c>
      <c r="U79" s="240">
        <v>2.2584692597239649E-3</v>
      </c>
      <c r="V79" s="238">
        <v>7.2621641249092229E-4</v>
      </c>
      <c r="W79" s="130">
        <v>0</v>
      </c>
      <c r="X79" s="239">
        <v>5.8038305281485781E-4</v>
      </c>
    </row>
    <row r="80" spans="2:24" s="4" customFormat="1" hidden="1" outlineLevel="1" x14ac:dyDescent="0.25">
      <c r="B80" s="52" t="s">
        <v>86</v>
      </c>
      <c r="C80" s="238">
        <v>4.4859798386462646E-3</v>
      </c>
      <c r="D80" s="130">
        <v>6.80959493893331E-3</v>
      </c>
      <c r="E80" s="239">
        <v>5.2977591323032846E-3</v>
      </c>
      <c r="F80" s="238">
        <v>5.3356647061940342E-3</v>
      </c>
      <c r="G80" s="130">
        <v>6.9548650334676533E-3</v>
      </c>
      <c r="H80" s="239">
        <v>5.9605924152112237E-3</v>
      </c>
      <c r="I80" s="238">
        <v>4.1898432420718048E-3</v>
      </c>
      <c r="J80" s="130">
        <v>1.0846806027528919E-2</v>
      </c>
      <c r="K80" s="239">
        <v>7.6030905154965767E-3</v>
      </c>
      <c r="L80" s="238">
        <v>7.1442542283896605E-3</v>
      </c>
      <c r="M80" s="130">
        <v>3.8235840790207375E-3</v>
      </c>
      <c r="N80" s="239">
        <v>6.2165249773742225E-3</v>
      </c>
      <c r="O80" s="238">
        <v>2.2170792897567046E-3</v>
      </c>
      <c r="P80" s="130">
        <v>6.0044604563389949E-3</v>
      </c>
      <c r="Q80" s="239">
        <v>3.1782428235567293E-3</v>
      </c>
      <c r="R80" s="238">
        <v>2.438294049706977E-3</v>
      </c>
      <c r="S80" s="130">
        <v>6.2353376960118537E-3</v>
      </c>
      <c r="T80" s="239">
        <v>3.4153005464480873E-3</v>
      </c>
      <c r="U80" s="240">
        <v>1.5410820017844108E-3</v>
      </c>
      <c r="V80" s="238">
        <v>5.3475935828877007E-4</v>
      </c>
      <c r="W80" s="130">
        <v>0</v>
      </c>
      <c r="X80" s="239">
        <v>4.2863266180882982E-4</v>
      </c>
    </row>
    <row r="81" spans="2:24" s="4" customFormat="1" hidden="1" outlineLevel="1" x14ac:dyDescent="0.25">
      <c r="B81" s="52" t="s">
        <v>87</v>
      </c>
      <c r="C81" s="238">
        <v>1.4794953014837235E-2</v>
      </c>
      <c r="D81" s="130">
        <v>2.8253042129885147E-2</v>
      </c>
      <c r="E81" s="239">
        <v>1.949271689345862E-2</v>
      </c>
      <c r="F81" s="238">
        <v>1.7786469028861593E-2</v>
      </c>
      <c r="G81" s="130">
        <v>2.8413337057362632E-2</v>
      </c>
      <c r="H81" s="239">
        <v>2.1846529213784511E-2</v>
      </c>
      <c r="I81" s="238">
        <v>1.7399693925078182E-2</v>
      </c>
      <c r="J81" s="130">
        <v>3.8682945344129555E-2</v>
      </c>
      <c r="K81" s="239">
        <v>2.8310146901449559E-2</v>
      </c>
      <c r="L81" s="238">
        <v>2.1359550960957759E-2</v>
      </c>
      <c r="M81" s="130">
        <v>2.1768523526230394E-2</v>
      </c>
      <c r="N81" s="239">
        <v>2.1475167545804346E-2</v>
      </c>
      <c r="O81" s="238">
        <v>6.126629779249871E-3</v>
      </c>
      <c r="P81" s="130">
        <v>2.7767704501890898E-2</v>
      </c>
      <c r="Q81" s="239">
        <v>1.1966337685576089E-2</v>
      </c>
      <c r="R81" s="238">
        <v>6.2441791550249771E-3</v>
      </c>
      <c r="S81" s="130">
        <v>2.9101573515312167E-2</v>
      </c>
      <c r="T81" s="239">
        <v>1.2481723739899961E-2</v>
      </c>
      <c r="U81" s="240">
        <v>3.5223427032253607E-3</v>
      </c>
      <c r="V81" s="238">
        <v>5.9880239520958087E-3</v>
      </c>
      <c r="W81" s="130">
        <v>0</v>
      </c>
      <c r="X81" s="239">
        <v>5.2163240257747778E-3</v>
      </c>
    </row>
    <row r="82" spans="2:24" s="4" customFormat="1" hidden="1" outlineLevel="1" x14ac:dyDescent="0.25">
      <c r="B82" s="52" t="s">
        <v>88</v>
      </c>
      <c r="C82" s="238">
        <v>1.7571627212332411E-2</v>
      </c>
      <c r="D82" s="130">
        <v>4.3500899974286446E-2</v>
      </c>
      <c r="E82" s="239">
        <v>2.6598780283108598E-2</v>
      </c>
      <c r="F82" s="238">
        <v>2.0858713273028996E-2</v>
      </c>
      <c r="G82" s="130">
        <v>4.3748933360045705E-2</v>
      </c>
      <c r="H82" s="239">
        <v>2.9845572105678671E-2</v>
      </c>
      <c r="I82" s="238">
        <v>2.0072753490201219E-2</v>
      </c>
      <c r="J82" s="130">
        <v>6.1878312351789665E-2</v>
      </c>
      <c r="K82" s="239">
        <v>4.1280144678308747E-2</v>
      </c>
      <c r="L82" s="238">
        <v>2.4407472813458501E-2</v>
      </c>
      <c r="M82" s="130">
        <v>3.5493493580044097E-2</v>
      </c>
      <c r="N82" s="239">
        <v>2.7740945844057927E-2</v>
      </c>
      <c r="O82" s="238">
        <v>8.9285714285714281E-3</v>
      </c>
      <c r="P82" s="130">
        <v>4.2743095155451979E-2</v>
      </c>
      <c r="Q82" s="239">
        <v>1.7638418800689698E-2</v>
      </c>
      <c r="R82" s="238">
        <v>8.7645174602550748E-3</v>
      </c>
      <c r="S82" s="130">
        <v>4.5193802605479012E-2</v>
      </c>
      <c r="T82" s="239">
        <v>1.8536094334196146E-2</v>
      </c>
      <c r="U82" s="240">
        <v>7.7309808385505599E-3</v>
      </c>
      <c r="V82" s="238">
        <v>2.4472573839662448E-2</v>
      </c>
      <c r="W82" s="130">
        <v>1.4423076923076924E-2</v>
      </c>
      <c r="X82" s="239">
        <v>2.297200287150036E-2</v>
      </c>
    </row>
    <row r="83" spans="2:24" s="4" customFormat="1" hidden="1" outlineLevel="1" x14ac:dyDescent="0.25">
      <c r="B83" s="52" t="s">
        <v>89</v>
      </c>
      <c r="C83" s="238">
        <v>2.0560391570679095E-2</v>
      </c>
      <c r="D83" s="130">
        <v>4.8680490412810036E-2</v>
      </c>
      <c r="E83" s="239">
        <v>3.0637407585890761E-2</v>
      </c>
      <c r="F83" s="238">
        <v>2.5230600904674827E-2</v>
      </c>
      <c r="G83" s="130">
        <v>4.846917866909075E-2</v>
      </c>
      <c r="H83" s="239">
        <v>3.4635193650717065E-2</v>
      </c>
      <c r="I83" s="238">
        <v>2.250593193327903E-2</v>
      </c>
      <c r="J83" s="130">
        <v>6.4802006536444481E-2</v>
      </c>
      <c r="K83" s="239">
        <v>4.5264561300190576E-2</v>
      </c>
      <c r="L83" s="238">
        <v>3.0405012220196297E-2</v>
      </c>
      <c r="M83" s="130">
        <v>3.8890556800073903E-2</v>
      </c>
      <c r="N83" s="239">
        <v>3.291464322548477E-2</v>
      </c>
      <c r="O83" s="238">
        <v>7.3629466698976647E-3</v>
      </c>
      <c r="P83" s="130">
        <v>5.1953996681352636E-2</v>
      </c>
      <c r="Q83" s="239">
        <v>1.8320116978797592E-2</v>
      </c>
      <c r="R83" s="238">
        <v>6.8901464426109121E-3</v>
      </c>
      <c r="S83" s="130">
        <v>5.4978273191006989E-2</v>
      </c>
      <c r="T83" s="239">
        <v>1.9171076121395372E-2</v>
      </c>
      <c r="U83" s="240">
        <v>1.109125315391085E-2</v>
      </c>
      <c r="V83" s="238">
        <v>8.7351502445842076E-3</v>
      </c>
      <c r="W83" s="130">
        <v>1.0568031704095112E-2</v>
      </c>
      <c r="X83" s="239">
        <v>9.11854103343465E-3</v>
      </c>
    </row>
    <row r="84" spans="2:24" s="4" customFormat="1" ht="15.75" collapsed="1" x14ac:dyDescent="0.25">
      <c r="B84" s="64">
        <v>2013</v>
      </c>
      <c r="C84" s="241">
        <v>1.3151826668489814E-2</v>
      </c>
      <c r="D84" s="87">
        <v>2.6446486288769104E-2</v>
      </c>
      <c r="E84" s="242">
        <v>1.7843989811477751E-2</v>
      </c>
      <c r="F84" s="241">
        <v>1.5911007448951592E-2</v>
      </c>
      <c r="G84" s="87">
        <v>2.7107659740288465E-2</v>
      </c>
      <c r="H84" s="242">
        <v>2.0292837868354584E-2</v>
      </c>
      <c r="I84" s="241">
        <v>1.5462378372480958E-2</v>
      </c>
      <c r="J84" s="87">
        <v>3.8089104901888979E-2</v>
      </c>
      <c r="K84" s="242">
        <v>2.6991021769269822E-2</v>
      </c>
      <c r="L84" s="241">
        <v>1.8456588814247773E-2</v>
      </c>
      <c r="M84" s="87">
        <v>2.042620686514833E-2</v>
      </c>
      <c r="N84" s="242">
        <v>1.904775463252964E-2</v>
      </c>
      <c r="O84" s="241">
        <v>4.8406042030533294E-3</v>
      </c>
      <c r="P84" s="87">
        <v>2.220698336355011E-2</v>
      </c>
      <c r="Q84" s="242">
        <v>9.2854729953103787E-3</v>
      </c>
      <c r="R84" s="241">
        <v>4.8189930354033666E-3</v>
      </c>
      <c r="S84" s="87">
        <v>2.3203592814371257E-2</v>
      </c>
      <c r="T84" s="242">
        <v>9.6717608612072285E-3</v>
      </c>
      <c r="U84" s="243">
        <v>5.9152642537985273E-3</v>
      </c>
      <c r="V84" s="241">
        <v>7.9353416605437172E-3</v>
      </c>
      <c r="W84" s="87">
        <v>4.122497055359246E-3</v>
      </c>
      <c r="X84" s="242">
        <v>7.334282354397475E-3</v>
      </c>
    </row>
    <row r="85" spans="2:24" s="4" customFormat="1" hidden="1" outlineLevel="1" x14ac:dyDescent="0.25">
      <c r="B85" s="52" t="s">
        <v>78</v>
      </c>
      <c r="C85" s="238">
        <v>2.227863564352656E-2</v>
      </c>
      <c r="D85" s="130">
        <v>5.8780820933074546E-2</v>
      </c>
      <c r="E85" s="239">
        <v>3.4939473651403138E-2</v>
      </c>
      <c r="F85" s="238">
        <v>2.7144823367487383E-2</v>
      </c>
      <c r="G85" s="130">
        <v>5.9344445253172236E-2</v>
      </c>
      <c r="H85" s="239">
        <v>3.9594022906563359E-2</v>
      </c>
      <c r="I85" s="238">
        <v>1.8365624541318067E-2</v>
      </c>
      <c r="J85" s="130">
        <v>6.938958552529452E-2</v>
      </c>
      <c r="K85" s="239">
        <v>4.4665321254256277E-2</v>
      </c>
      <c r="L85" s="238">
        <v>3.4125533211456428E-2</v>
      </c>
      <c r="M85" s="130">
        <v>4.2075869086778524E-2</v>
      </c>
      <c r="N85" s="239">
        <v>3.6432298819005768E-2</v>
      </c>
      <c r="O85" s="238">
        <v>8.3969465648854966E-3</v>
      </c>
      <c r="P85" s="130">
        <v>5.6409219571370801E-2</v>
      </c>
      <c r="Q85" s="239">
        <v>1.9421832925810147E-2</v>
      </c>
      <c r="R85" s="238">
        <v>8.4728344029049718E-3</v>
      </c>
      <c r="S85" s="130">
        <v>5.8568164508758569E-2</v>
      </c>
      <c r="T85" s="239">
        <v>2.0029165275752412E-2</v>
      </c>
      <c r="U85" s="240">
        <v>5.150501672240803E-3</v>
      </c>
      <c r="V85" s="238">
        <v>1.5165876777251185E-2</v>
      </c>
      <c r="W85" s="130">
        <v>3.2206119162640902E-3</v>
      </c>
      <c r="X85" s="239">
        <v>1.0739856801909307E-2</v>
      </c>
    </row>
    <row r="86" spans="2:24" s="4" customFormat="1" hidden="1" outlineLevel="1" x14ac:dyDescent="0.25">
      <c r="B86" s="52" t="s">
        <v>79</v>
      </c>
      <c r="C86" s="238">
        <v>2.5902390989937532E-2</v>
      </c>
      <c r="D86" s="130">
        <v>6.2488907189561044E-2</v>
      </c>
      <c r="E86" s="239">
        <v>3.8759283791504194E-2</v>
      </c>
      <c r="F86" s="238">
        <v>3.2541279021037636E-2</v>
      </c>
      <c r="G86" s="130">
        <v>6.4173045882409352E-2</v>
      </c>
      <c r="H86" s="239">
        <v>4.5066794919662576E-2</v>
      </c>
      <c r="I86" s="238">
        <v>3.1408886596418835E-2</v>
      </c>
      <c r="J86" s="130">
        <v>7.2270402490549251E-2</v>
      </c>
      <c r="K86" s="239">
        <v>5.2596567475276065E-2</v>
      </c>
      <c r="L86" s="238">
        <v>3.7179672496747682E-2</v>
      </c>
      <c r="M86" s="130">
        <v>5.3284166858723211E-2</v>
      </c>
      <c r="N86" s="239">
        <v>4.216223153931719E-2</v>
      </c>
      <c r="O86" s="238">
        <v>9.0590773991286993E-3</v>
      </c>
      <c r="P86" s="130">
        <v>5.2200406228842249E-2</v>
      </c>
      <c r="Q86" s="239">
        <v>1.9032116696926064E-2</v>
      </c>
      <c r="R86" s="238">
        <v>8.4299511204514871E-3</v>
      </c>
      <c r="S86" s="130">
        <v>5.3834472285497342E-2</v>
      </c>
      <c r="T86" s="239">
        <v>1.9200634017183308E-2</v>
      </c>
      <c r="U86" s="240">
        <v>3.7616861204845939E-3</v>
      </c>
      <c r="V86" s="238">
        <v>4.7846889952153108E-3</v>
      </c>
      <c r="W86" s="130">
        <v>0</v>
      </c>
      <c r="X86" s="239">
        <v>3.1892274982282067E-3</v>
      </c>
    </row>
    <row r="87" spans="2:24" s="4" customFormat="1" hidden="1" outlineLevel="1" x14ac:dyDescent="0.25">
      <c r="B87" s="52" t="s">
        <v>80</v>
      </c>
      <c r="C87" s="238">
        <v>2.2303654623008862E-2</v>
      </c>
      <c r="D87" s="130">
        <v>5.0284933597548216E-2</v>
      </c>
      <c r="E87" s="239">
        <v>3.2707660695203686E-2</v>
      </c>
      <c r="F87" s="238">
        <v>2.7232071165441157E-2</v>
      </c>
      <c r="G87" s="130">
        <v>5.2995004827267767E-2</v>
      </c>
      <c r="H87" s="239">
        <v>3.7800884536680145E-2</v>
      </c>
      <c r="I87" s="238">
        <v>2.7892842591335055E-2</v>
      </c>
      <c r="J87" s="130">
        <v>5.9160767229382225E-2</v>
      </c>
      <c r="K87" s="239">
        <v>4.4427734937446006E-2</v>
      </c>
      <c r="L87" s="238">
        <v>3.1309868149205514E-2</v>
      </c>
      <c r="M87" s="130">
        <v>4.7047006830052231E-2</v>
      </c>
      <c r="N87" s="239">
        <v>3.632314544616802E-2</v>
      </c>
      <c r="O87" s="238">
        <v>8.4084769622950195E-3</v>
      </c>
      <c r="P87" s="130">
        <v>3.1744323684493703E-2</v>
      </c>
      <c r="Q87" s="239">
        <v>1.4504160107937935E-2</v>
      </c>
      <c r="R87" s="238">
        <v>7.504443420446317E-3</v>
      </c>
      <c r="S87" s="130">
        <v>3.2630370415130824E-2</v>
      </c>
      <c r="T87" s="239">
        <v>1.4197868709957824E-2</v>
      </c>
      <c r="U87" s="240">
        <v>5.0571527537235884E-3</v>
      </c>
      <c r="V87" s="238">
        <v>5.8968058968058967E-3</v>
      </c>
      <c r="W87" s="130">
        <v>6.1855670103092781E-3</v>
      </c>
      <c r="X87" s="239">
        <v>5.9900166389351079E-3</v>
      </c>
    </row>
    <row r="88" spans="2:24" s="4" customFormat="1" hidden="1" outlineLevel="1" x14ac:dyDescent="0.25">
      <c r="B88" s="52" t="s">
        <v>81</v>
      </c>
      <c r="C88" s="238">
        <v>1.192493496841323E-2</v>
      </c>
      <c r="D88" s="130">
        <v>2.2219258094409031E-2</v>
      </c>
      <c r="E88" s="239">
        <v>1.5488015862216434E-2</v>
      </c>
      <c r="F88" s="238">
        <v>1.4612476918763715E-2</v>
      </c>
      <c r="G88" s="130">
        <v>2.3381771205276545E-2</v>
      </c>
      <c r="H88" s="239">
        <v>1.7909232138278459E-2</v>
      </c>
      <c r="I88" s="238">
        <v>1.8586318647630728E-2</v>
      </c>
      <c r="J88" s="130">
        <v>3.3098931059132544E-2</v>
      </c>
      <c r="K88" s="239">
        <v>2.60325150548457E-2</v>
      </c>
      <c r="L88" s="238">
        <v>1.5103243754418502E-2</v>
      </c>
      <c r="M88" s="130">
        <v>1.3873140799039552E-2</v>
      </c>
      <c r="N88" s="239">
        <v>1.4743723033737069E-2</v>
      </c>
      <c r="O88" s="238">
        <v>2.6374474654773136E-3</v>
      </c>
      <c r="P88" s="130">
        <v>1.5039846605548565E-2</v>
      </c>
      <c r="Q88" s="239">
        <v>5.9060402684563756E-3</v>
      </c>
      <c r="R88" s="238">
        <v>2.1484092116062377E-3</v>
      </c>
      <c r="S88" s="130">
        <v>1.5430227073647329E-2</v>
      </c>
      <c r="T88" s="239">
        <v>5.6516252865800561E-3</v>
      </c>
      <c r="U88" s="240">
        <v>1.0831889081455806E-3</v>
      </c>
      <c r="V88" s="238">
        <v>2.7617951668584578E-2</v>
      </c>
      <c r="W88" s="130">
        <v>0</v>
      </c>
      <c r="X88" s="239">
        <v>1.6748080949057921E-2</v>
      </c>
    </row>
    <row r="89" spans="2:24" s="4" customFormat="1" hidden="1" outlineLevel="1" x14ac:dyDescent="0.25">
      <c r="B89" s="52" t="s">
        <v>82</v>
      </c>
      <c r="C89" s="238">
        <v>5.2058961160505379E-3</v>
      </c>
      <c r="D89" s="130">
        <v>1.0861364075029391E-2</v>
      </c>
      <c r="E89" s="239">
        <v>7.0303345918500196E-3</v>
      </c>
      <c r="F89" s="238">
        <v>6.6481223922114051E-3</v>
      </c>
      <c r="G89" s="130">
        <v>1.2008231932705948E-2</v>
      </c>
      <c r="H89" s="239">
        <v>8.5653640547725916E-3</v>
      </c>
      <c r="I89" s="238">
        <v>8.7631945827524402E-3</v>
      </c>
      <c r="J89" s="130">
        <v>1.9131997945557269E-2</v>
      </c>
      <c r="K89" s="239">
        <v>1.3761373248880727E-2</v>
      </c>
      <c r="L89" s="238">
        <v>7.176263623101347E-3</v>
      </c>
      <c r="M89" s="130">
        <v>6.851881590921257E-3</v>
      </c>
      <c r="N89" s="239">
        <v>7.0834545816550014E-3</v>
      </c>
      <c r="O89" s="238">
        <v>6.7991750334292771E-4</v>
      </c>
      <c r="P89" s="130">
        <v>2.7092113184828417E-3</v>
      </c>
      <c r="Q89" s="239">
        <v>1.1496054763024508E-3</v>
      </c>
      <c r="R89" s="238">
        <v>6.4704816626549682E-4</v>
      </c>
      <c r="S89" s="130">
        <v>2.7354111405835544E-3</v>
      </c>
      <c r="T89" s="239">
        <v>1.1439616575609948E-3</v>
      </c>
      <c r="U89" s="240">
        <v>1.3887873693443462E-3</v>
      </c>
      <c r="V89" s="238">
        <v>1.1173184357541898E-3</v>
      </c>
      <c r="W89" s="130">
        <v>0</v>
      </c>
      <c r="X89" s="239">
        <v>8.3822296730930428E-4</v>
      </c>
    </row>
    <row r="90" spans="2:24" s="4" customFormat="1" hidden="1" outlineLevel="1" x14ac:dyDescent="0.25">
      <c r="B90" s="52" t="s">
        <v>83</v>
      </c>
      <c r="C90" s="238">
        <v>4.3516033447617867E-3</v>
      </c>
      <c r="D90" s="130">
        <v>7.4384949348769895E-3</v>
      </c>
      <c r="E90" s="239">
        <v>5.4287994020745592E-3</v>
      </c>
      <c r="F90" s="238">
        <v>5.263880624342015E-3</v>
      </c>
      <c r="G90" s="130">
        <v>7.8192094092243772E-3</v>
      </c>
      <c r="H90" s="239">
        <v>6.2436105692943557E-3</v>
      </c>
      <c r="I90" s="238">
        <v>4.5537016613895909E-3</v>
      </c>
      <c r="J90" s="130">
        <v>1.2426976390473228E-2</v>
      </c>
      <c r="K90" s="239">
        <v>8.5469336231985688E-3</v>
      </c>
      <c r="L90" s="238">
        <v>6.2939614456854441E-3</v>
      </c>
      <c r="M90" s="130">
        <v>3.3063036972680762E-3</v>
      </c>
      <c r="N90" s="239">
        <v>5.4103438923070336E-3</v>
      </c>
      <c r="O90" s="238">
        <v>1.3035260379326077E-3</v>
      </c>
      <c r="P90" s="130">
        <v>4.6801872074882997E-3</v>
      </c>
      <c r="Q90" s="239">
        <v>2.1493820526598604E-3</v>
      </c>
      <c r="R90" s="238">
        <v>1.3189504922511658E-3</v>
      </c>
      <c r="S90" s="130">
        <v>4.8333214869571402E-3</v>
      </c>
      <c r="T90" s="239">
        <v>2.1936419764006579E-3</v>
      </c>
      <c r="U90" s="240">
        <v>1.8323072412782175E-3</v>
      </c>
      <c r="V90" s="238">
        <v>1.2987012987012987E-3</v>
      </c>
      <c r="W90" s="130">
        <v>0</v>
      </c>
      <c r="X90" s="239">
        <v>9.5556617295747726E-4</v>
      </c>
    </row>
    <row r="91" spans="2:24" s="4" customFormat="1" hidden="1" outlineLevel="1" x14ac:dyDescent="0.25">
      <c r="B91" s="52" t="s">
        <v>84</v>
      </c>
      <c r="C91" s="238">
        <v>4.3328582864568567E-3</v>
      </c>
      <c r="D91" s="130">
        <v>1.5554320082888984E-2</v>
      </c>
      <c r="E91" s="239">
        <v>8.398706200941736E-3</v>
      </c>
      <c r="F91" s="238">
        <v>5.3277825853076692E-3</v>
      </c>
      <c r="G91" s="130">
        <v>1.6695679696154455E-2</v>
      </c>
      <c r="H91" s="239">
        <v>9.8071728415007817E-3</v>
      </c>
      <c r="I91" s="238">
        <v>6.4400883749353641E-3</v>
      </c>
      <c r="J91" s="130">
        <v>2.7303649208132608E-2</v>
      </c>
      <c r="K91" s="239">
        <v>1.6965339462078389E-2</v>
      </c>
      <c r="L91" s="238">
        <v>5.6465488559559679E-3</v>
      </c>
      <c r="M91" s="130">
        <v>7.7135433582331929E-3</v>
      </c>
      <c r="N91" s="239">
        <v>6.3057988747968743E-3</v>
      </c>
      <c r="O91" s="238">
        <v>1.1821961263373594E-3</v>
      </c>
      <c r="P91" s="130">
        <v>7.4007978165022041E-3</v>
      </c>
      <c r="Q91" s="239">
        <v>2.8794498961392449E-3</v>
      </c>
      <c r="R91" s="238">
        <v>8.5358624777711917E-4</v>
      </c>
      <c r="S91" s="130">
        <v>7.7256852576992278E-3</v>
      </c>
      <c r="T91" s="239">
        <v>2.1114210444754377E-3</v>
      </c>
      <c r="U91" s="240">
        <v>6.6153973373025716E-4</v>
      </c>
      <c r="V91" s="238">
        <v>0</v>
      </c>
      <c r="W91" s="130">
        <v>0</v>
      </c>
      <c r="X91" s="239">
        <v>0</v>
      </c>
    </row>
    <row r="92" spans="2:24" s="4" customFormat="1" hidden="1" outlineLevel="1" x14ac:dyDescent="0.25">
      <c r="B92" s="52" t="s">
        <v>85</v>
      </c>
      <c r="C92" s="238">
        <v>3.5021094179908557E-3</v>
      </c>
      <c r="D92" s="130">
        <v>3.8773289247548423E-3</v>
      </c>
      <c r="E92" s="239">
        <v>3.6385176985889124E-3</v>
      </c>
      <c r="F92" s="238">
        <v>4.308713371535205E-3</v>
      </c>
      <c r="G92" s="130">
        <v>3.455054106818197E-3</v>
      </c>
      <c r="H92" s="239">
        <v>3.9705425079264679E-3</v>
      </c>
      <c r="I92" s="238">
        <v>1.7696663794164718E-3</v>
      </c>
      <c r="J92" s="130">
        <v>4.023655082549365E-3</v>
      </c>
      <c r="K92" s="239">
        <v>2.9372278799296844E-3</v>
      </c>
      <c r="L92" s="238">
        <v>5.4185998199570663E-3</v>
      </c>
      <c r="M92" s="130">
        <v>3.6982098226078473E-3</v>
      </c>
      <c r="N92" s="239">
        <v>4.9046685403147973E-3</v>
      </c>
      <c r="O92" s="238">
        <v>5.3764404380006806E-4</v>
      </c>
      <c r="P92" s="130">
        <v>7.2794899043570668E-3</v>
      </c>
      <c r="Q92" s="239">
        <v>2.2380358889826989E-3</v>
      </c>
      <c r="R92" s="238">
        <v>5.9527352818620159E-4</v>
      </c>
      <c r="S92" s="130">
        <v>7.5990486687162826E-3</v>
      </c>
      <c r="T92" s="239">
        <v>2.380389141877107E-3</v>
      </c>
      <c r="U92" s="240">
        <v>2.2380467955239063E-3</v>
      </c>
      <c r="V92" s="238">
        <v>0</v>
      </c>
      <c r="W92" s="130">
        <v>0</v>
      </c>
      <c r="X92" s="239">
        <v>0</v>
      </c>
    </row>
    <row r="93" spans="2:24" s="4" customFormat="1" hidden="1" outlineLevel="1" x14ac:dyDescent="0.25">
      <c r="B93" s="52" t="s">
        <v>86</v>
      </c>
      <c r="C93" s="238">
        <v>4.4789744585801688E-3</v>
      </c>
      <c r="D93" s="130">
        <v>6.274961597542243E-3</v>
      </c>
      <c r="E93" s="239">
        <v>5.0822315382134794E-3</v>
      </c>
      <c r="F93" s="238">
        <v>5.5175480781661261E-3</v>
      </c>
      <c r="G93" s="130">
        <v>6.761118768865702E-3</v>
      </c>
      <c r="H93" s="239">
        <v>5.9803447301864559E-3</v>
      </c>
      <c r="I93" s="238">
        <v>3.9314998140506843E-3</v>
      </c>
      <c r="J93" s="130">
        <v>9.221049556294051E-3</v>
      </c>
      <c r="K93" s="239">
        <v>6.5358301942768779E-3</v>
      </c>
      <c r="L93" s="238">
        <v>6.519610906288404E-3</v>
      </c>
      <c r="M93" s="130">
        <v>5.5285435743021444E-3</v>
      </c>
      <c r="N93" s="239">
        <v>6.2255099425055846E-3</v>
      </c>
      <c r="O93" s="238">
        <v>1.5381234893430016E-3</v>
      </c>
      <c r="P93" s="130">
        <v>2.7470730590620708E-3</v>
      </c>
      <c r="Q93" s="239">
        <v>1.8209640397857689E-3</v>
      </c>
      <c r="R93" s="238">
        <v>1.6600194028241889E-3</v>
      </c>
      <c r="S93" s="130">
        <v>2.8808066258552397E-3</v>
      </c>
      <c r="T93" s="239">
        <v>1.9412643106022896E-3</v>
      </c>
      <c r="U93" s="240">
        <v>5.8606831882116546E-4</v>
      </c>
      <c r="V93" s="238">
        <v>9.8183603338242512E-4</v>
      </c>
      <c r="W93" s="130">
        <v>0</v>
      </c>
      <c r="X93" s="239">
        <v>8.6132644272179156E-4</v>
      </c>
    </row>
    <row r="94" spans="2:24" s="4" customFormat="1" hidden="1" outlineLevel="1" x14ac:dyDescent="0.25">
      <c r="B94" s="52" t="s">
        <v>87</v>
      </c>
      <c r="C94" s="238">
        <v>1.2224982702187233E-2</v>
      </c>
      <c r="D94" s="130">
        <v>2.7113586904452321E-2</v>
      </c>
      <c r="E94" s="239">
        <v>1.7343311462065622E-2</v>
      </c>
      <c r="F94" s="238">
        <v>1.4698865505149004E-2</v>
      </c>
      <c r="G94" s="130">
        <v>2.7029738887473852E-2</v>
      </c>
      <c r="H94" s="239">
        <v>1.9323853306622511E-2</v>
      </c>
      <c r="I94" s="238">
        <v>1.2585812356979404E-2</v>
      </c>
      <c r="J94" s="130">
        <v>3.4373999359590138E-2</v>
      </c>
      <c r="K94" s="239">
        <v>2.3439244584808755E-2</v>
      </c>
      <c r="L94" s="238">
        <v>1.8161284695123632E-2</v>
      </c>
      <c r="M94" s="130">
        <v>2.7061631944444445E-2</v>
      </c>
      <c r="N94" s="239">
        <v>2.080739130154265E-2</v>
      </c>
      <c r="O94" s="238">
        <v>4.2134831460674156E-3</v>
      </c>
      <c r="P94" s="130">
        <v>2.7835940386747138E-2</v>
      </c>
      <c r="Q94" s="239">
        <v>1.0349019482389072E-2</v>
      </c>
      <c r="R94" s="238">
        <v>4.2921559644088642E-3</v>
      </c>
      <c r="S94" s="130">
        <v>2.9316181448882872E-2</v>
      </c>
      <c r="T94" s="239">
        <v>1.0863960455895166E-2</v>
      </c>
      <c r="U94" s="240">
        <v>2.2017338654190177E-3</v>
      </c>
      <c r="V94" s="238">
        <v>4.4326241134751776E-3</v>
      </c>
      <c r="W94" s="130">
        <v>2.4464831804281346E-2</v>
      </c>
      <c r="X94" s="239">
        <v>6.9686411149825784E-3</v>
      </c>
    </row>
    <row r="95" spans="2:24" s="4" customFormat="1" hidden="1" outlineLevel="1" x14ac:dyDescent="0.25">
      <c r="B95" s="52" t="s">
        <v>88</v>
      </c>
      <c r="C95" s="238">
        <v>1.86077152786818E-2</v>
      </c>
      <c r="D95" s="130">
        <v>3.8149531668153436E-2</v>
      </c>
      <c r="E95" s="239">
        <v>2.5670995125760418E-2</v>
      </c>
      <c r="F95" s="238">
        <v>2.2169408640114668E-2</v>
      </c>
      <c r="G95" s="130">
        <v>3.8043944893259962E-2</v>
      </c>
      <c r="H95" s="239">
        <v>2.8567294050289259E-2</v>
      </c>
      <c r="I95" s="238">
        <v>2.2130491707884784E-2</v>
      </c>
      <c r="J95" s="130">
        <v>4.9724222848179199E-2</v>
      </c>
      <c r="K95" s="239">
        <v>3.644589119610777E-2</v>
      </c>
      <c r="L95" s="238">
        <v>2.3325278212800383E-2</v>
      </c>
      <c r="M95" s="130">
        <v>3.6351591049943364E-2</v>
      </c>
      <c r="N95" s="239">
        <v>2.7581487584839259E-2</v>
      </c>
      <c r="O95" s="238">
        <v>7.8637249689881266E-3</v>
      </c>
      <c r="P95" s="130">
        <v>3.993078663649674E-2</v>
      </c>
      <c r="Q95" s="239">
        <v>1.5871696858899782E-2</v>
      </c>
      <c r="R95" s="238">
        <v>7.8278372803856772E-3</v>
      </c>
      <c r="S95" s="130">
        <v>4.1436061753568308E-2</v>
      </c>
      <c r="T95" s="239">
        <v>1.6378559650195468E-2</v>
      </c>
      <c r="U95" s="240">
        <v>6.7382990347841926E-3</v>
      </c>
      <c r="V95" s="238">
        <v>2.0813623462630087E-2</v>
      </c>
      <c r="W95" s="130">
        <v>0</v>
      </c>
      <c r="X95" s="239">
        <v>1.7878911011783828E-2</v>
      </c>
    </row>
    <row r="96" spans="2:24" s="4" customFormat="1" hidden="1" outlineLevel="1" x14ac:dyDescent="0.25">
      <c r="B96" s="52" t="s">
        <v>89</v>
      </c>
      <c r="C96" s="238">
        <v>1.7534164797754079E-2</v>
      </c>
      <c r="D96" s="130">
        <v>4.4667597241609201E-2</v>
      </c>
      <c r="E96" s="239">
        <v>2.7503553084485589E-2</v>
      </c>
      <c r="F96" s="238">
        <v>2.1206046486427915E-2</v>
      </c>
      <c r="G96" s="130">
        <v>4.5496345388530389E-2</v>
      </c>
      <c r="H96" s="239">
        <v>3.1067354978243519E-2</v>
      </c>
      <c r="I96" s="238">
        <v>1.8045852602577978E-2</v>
      </c>
      <c r="J96" s="130">
        <v>6.4345089453699586E-2</v>
      </c>
      <c r="K96" s="239">
        <v>4.2816226059424783E-2</v>
      </c>
      <c r="L96" s="238">
        <v>2.1501035746534232E-2</v>
      </c>
      <c r="M96" s="130">
        <v>3.5293044053566945E-2</v>
      </c>
      <c r="N96" s="239">
        <v>2.5882813406007191E-2</v>
      </c>
      <c r="O96" s="238">
        <v>6.2276429772012238E-3</v>
      </c>
      <c r="P96" s="130">
        <v>3.9620376193470926E-2</v>
      </c>
      <c r="Q96" s="239">
        <v>1.5368483653379658E-2</v>
      </c>
      <c r="R96" s="238">
        <v>6.7007019783024892E-3</v>
      </c>
      <c r="S96" s="130">
        <v>4.1523809523809525E-2</v>
      </c>
      <c r="T96" s="239">
        <v>1.6409403101324081E-2</v>
      </c>
      <c r="U96" s="240">
        <v>8.2470010905125405E-3</v>
      </c>
      <c r="V96" s="238">
        <v>1.0141093474426807E-2</v>
      </c>
      <c r="W96" s="130">
        <v>0</v>
      </c>
      <c r="X96" s="239">
        <v>8.7386018237082062E-3</v>
      </c>
    </row>
    <row r="97" spans="2:24" s="4" customFormat="1" ht="15.75" collapsed="1" x14ac:dyDescent="0.25">
      <c r="B97" s="64">
        <v>2012</v>
      </c>
      <c r="C97" s="241">
        <v>1.2647007478860732E-2</v>
      </c>
      <c r="D97" s="87">
        <v>2.9166249358116732E-2</v>
      </c>
      <c r="E97" s="242">
        <v>1.8469369494922991E-2</v>
      </c>
      <c r="F97" s="241">
        <v>1.5357889014099763E-2</v>
      </c>
      <c r="G97" s="87">
        <v>2.9989995030296833E-2</v>
      </c>
      <c r="H97" s="242">
        <v>2.1042954302702976E-2</v>
      </c>
      <c r="I97" s="241">
        <v>1.4272996599582609E-2</v>
      </c>
      <c r="J97" s="87">
        <v>3.7904037798051529E-2</v>
      </c>
      <c r="K97" s="242">
        <v>2.6357000436430852E-2</v>
      </c>
      <c r="L97" s="241">
        <v>1.7565034345587045E-2</v>
      </c>
      <c r="M97" s="87">
        <v>2.3798662937648624E-2</v>
      </c>
      <c r="N97" s="242">
        <v>1.9461038687805705E-2</v>
      </c>
      <c r="O97" s="241">
        <v>4.3315674130211309E-3</v>
      </c>
      <c r="P97" s="87">
        <v>2.3645451243406949E-2</v>
      </c>
      <c r="Q97" s="242">
        <v>9.1830833879486488E-3</v>
      </c>
      <c r="R97" s="241">
        <v>4.167628252989968E-3</v>
      </c>
      <c r="S97" s="87">
        <v>2.5188558417532377E-2</v>
      </c>
      <c r="T97" s="242">
        <v>9.3483893501137682E-3</v>
      </c>
      <c r="U97" s="243">
        <v>3.4367734761952895E-3</v>
      </c>
      <c r="V97" s="241">
        <v>7.5665450614781785E-3</v>
      </c>
      <c r="W97" s="87">
        <v>2.4147298520977964E-3</v>
      </c>
      <c r="X97" s="242">
        <v>6.3824621041312568E-3</v>
      </c>
    </row>
    <row r="98" spans="2:24" s="4" customFormat="1" hidden="1" outlineLevel="1" x14ac:dyDescent="0.25">
      <c r="B98" s="52" t="s">
        <v>78</v>
      </c>
      <c r="C98" s="238">
        <v>2.0701165841830804E-2</v>
      </c>
      <c r="D98" s="130">
        <v>4.8402255639097745E-2</v>
      </c>
      <c r="E98" s="239">
        <v>3.1097624234879138E-2</v>
      </c>
      <c r="F98" s="238">
        <v>2.4131177459020953E-2</v>
      </c>
      <c r="G98" s="130">
        <v>4.9823154916293327E-2</v>
      </c>
      <c r="H98" s="239">
        <v>3.4780229088208083E-2</v>
      </c>
      <c r="I98" s="238">
        <v>2.3992508966272679E-2</v>
      </c>
      <c r="J98" s="130">
        <v>6.1968705640490139E-2</v>
      </c>
      <c r="K98" s="239">
        <v>4.3735685808804818E-2</v>
      </c>
      <c r="L98" s="238">
        <v>3.0004159642708583E-2</v>
      </c>
      <c r="M98" s="130">
        <v>3.5250378666177078E-2</v>
      </c>
      <c r="N98" s="239">
        <v>3.1698387288035097E-2</v>
      </c>
      <c r="O98" s="238">
        <v>1.2872482642632282E-2</v>
      </c>
      <c r="P98" s="130">
        <v>3.9737095996140857E-2</v>
      </c>
      <c r="Q98" s="239">
        <v>1.9948540389441251E-2</v>
      </c>
      <c r="R98" s="238">
        <v>1.3561967948874308E-2</v>
      </c>
      <c r="S98" s="130">
        <v>3.9524617996604415E-2</v>
      </c>
      <c r="T98" s="239">
        <v>2.0422813251498511E-2</v>
      </c>
      <c r="U98" s="240">
        <v>3.1725888324873096E-3</v>
      </c>
      <c r="V98" s="238">
        <v>5.597014925373134E-3</v>
      </c>
      <c r="W98" s="130">
        <v>6.7415730337078653E-3</v>
      </c>
      <c r="X98" s="239">
        <v>5.9327620303230057E-3</v>
      </c>
    </row>
    <row r="99" spans="2:24" s="4" customFormat="1" hidden="1" outlineLevel="1" x14ac:dyDescent="0.25">
      <c r="B99" s="52" t="s">
        <v>79</v>
      </c>
      <c r="C99" s="238">
        <v>2.5852906687164928E-2</v>
      </c>
      <c r="D99" s="130">
        <v>6.3492941812994932E-2</v>
      </c>
      <c r="E99" s="239">
        <v>4.0512033407641708E-2</v>
      </c>
      <c r="F99" s="238">
        <v>3.0760015133044685E-2</v>
      </c>
      <c r="G99" s="130">
        <v>6.6344174700089395E-2</v>
      </c>
      <c r="H99" s="239">
        <v>4.6105109009130167E-2</v>
      </c>
      <c r="I99" s="238">
        <v>4.0850436720462957E-2</v>
      </c>
      <c r="J99" s="130">
        <v>8.0729323761838695E-2</v>
      </c>
      <c r="K99" s="239">
        <v>6.2533825338253385E-2</v>
      </c>
      <c r="L99" s="238">
        <v>3.2603956901741782E-2</v>
      </c>
      <c r="M99" s="130">
        <v>3.985286347193432E-2</v>
      </c>
      <c r="N99" s="239">
        <v>3.5054691364810639E-2</v>
      </c>
      <c r="O99" s="238">
        <v>1.3338243116075447E-2</v>
      </c>
      <c r="P99" s="130">
        <v>4.37152133580705E-2</v>
      </c>
      <c r="Q99" s="239">
        <v>2.1261152275820355E-2</v>
      </c>
      <c r="R99" s="238">
        <v>1.3021617739057903E-2</v>
      </c>
      <c r="S99" s="130">
        <v>5.2724987059084523E-2</v>
      </c>
      <c r="T99" s="239">
        <v>2.2493913411665078E-2</v>
      </c>
      <c r="U99" s="240">
        <v>5.474852178991167E-3</v>
      </c>
      <c r="V99" s="238">
        <v>5.2681992337164753E-3</v>
      </c>
      <c r="W99" s="130">
        <v>0</v>
      </c>
      <c r="X99" s="239">
        <v>3.4428794992175274E-3</v>
      </c>
    </row>
    <row r="100" spans="2:24" s="4" customFormat="1" hidden="1" outlineLevel="1" x14ac:dyDescent="0.25">
      <c r="B100" s="52" t="s">
        <v>80</v>
      </c>
      <c r="C100" s="238">
        <v>2.1501506257175867E-2</v>
      </c>
      <c r="D100" s="130">
        <v>6.2503188648976513E-2</v>
      </c>
      <c r="E100" s="239">
        <v>3.7424490586639894E-2</v>
      </c>
      <c r="F100" s="238">
        <v>2.5058534414365605E-2</v>
      </c>
      <c r="G100" s="130">
        <v>6.6162226815918462E-2</v>
      </c>
      <c r="H100" s="239">
        <v>4.2596033837193174E-2</v>
      </c>
      <c r="I100" s="238">
        <v>2.7035954351021487E-2</v>
      </c>
      <c r="J100" s="130">
        <v>7.8621820700965628E-2</v>
      </c>
      <c r="K100" s="239">
        <v>5.4829372333942715E-2</v>
      </c>
      <c r="L100" s="238">
        <v>3.064617935504536E-2</v>
      </c>
      <c r="M100" s="130">
        <v>4.1437178871104867E-2</v>
      </c>
      <c r="N100" s="239">
        <v>3.4289529681191616E-2</v>
      </c>
      <c r="O100" s="238">
        <v>1.3166096828425169E-2</v>
      </c>
      <c r="P100" s="130">
        <v>3.9952885747938753E-2</v>
      </c>
      <c r="Q100" s="239">
        <v>2.0832209697427322E-2</v>
      </c>
      <c r="R100" s="238">
        <v>1.377001150988804E-2</v>
      </c>
      <c r="S100" s="130">
        <v>4.0694894543909045E-2</v>
      </c>
      <c r="T100" s="239">
        <v>2.1378813355753062E-2</v>
      </c>
      <c r="U100" s="240">
        <v>5.644756648268941E-3</v>
      </c>
      <c r="V100" s="238">
        <v>3.1222123104371097E-3</v>
      </c>
      <c r="W100" s="130">
        <v>0</v>
      </c>
      <c r="X100" s="239">
        <v>1.9498607242339832E-3</v>
      </c>
    </row>
    <row r="101" spans="2:24" s="4" customFormat="1" hidden="1" outlineLevel="1" x14ac:dyDescent="0.25">
      <c r="B101" s="52" t="s">
        <v>81</v>
      </c>
      <c r="C101" s="238">
        <v>1.5285419532324622E-2</v>
      </c>
      <c r="D101" s="130">
        <v>3.9184108727468595E-2</v>
      </c>
      <c r="E101" s="239">
        <v>2.454071753206391E-2</v>
      </c>
      <c r="F101" s="238">
        <v>1.7821113352946928E-2</v>
      </c>
      <c r="G101" s="130">
        <v>4.1124469152005148E-2</v>
      </c>
      <c r="H101" s="239">
        <v>2.7559319929219658E-2</v>
      </c>
      <c r="I101" s="238">
        <v>1.9588403184617697E-2</v>
      </c>
      <c r="J101" s="130">
        <v>5.8643101328252734E-2</v>
      </c>
      <c r="K101" s="239">
        <v>4.0148815240046383E-2</v>
      </c>
      <c r="L101" s="238">
        <v>2.0862919259469648E-2</v>
      </c>
      <c r="M101" s="130">
        <v>2.4686325937477847E-2</v>
      </c>
      <c r="N101" s="239">
        <v>2.2112794368971411E-2</v>
      </c>
      <c r="O101" s="238">
        <v>7.118349962535E-3</v>
      </c>
      <c r="P101" s="130">
        <v>1.9241537286841436E-2</v>
      </c>
      <c r="Q101" s="239">
        <v>1.0503276055657413E-2</v>
      </c>
      <c r="R101" s="238">
        <v>7.4135274546144742E-3</v>
      </c>
      <c r="S101" s="130">
        <v>1.9640594401566638E-2</v>
      </c>
      <c r="T101" s="239">
        <v>1.0829511626035885E-2</v>
      </c>
      <c r="U101" s="240">
        <v>5.4006830275593679E-3</v>
      </c>
      <c r="V101" s="238">
        <v>2.4183796856106408E-3</v>
      </c>
      <c r="W101" s="130">
        <v>6.9083969465648862E-2</v>
      </c>
      <c r="X101" s="239">
        <v>3.6659478533620858E-2</v>
      </c>
    </row>
    <row r="102" spans="2:24" s="4" customFormat="1" hidden="1" outlineLevel="1" x14ac:dyDescent="0.25">
      <c r="B102" s="52" t="s">
        <v>82</v>
      </c>
      <c r="C102" s="238">
        <v>3.7187129572968511E-3</v>
      </c>
      <c r="D102" s="130">
        <v>1.3542494999879515E-2</v>
      </c>
      <c r="E102" s="239">
        <v>7.1332849405326927E-3</v>
      </c>
      <c r="F102" s="238">
        <v>4.7444838230250369E-3</v>
      </c>
      <c r="G102" s="130">
        <v>1.4764312390460547E-2</v>
      </c>
      <c r="H102" s="239">
        <v>8.5904782702108697E-3</v>
      </c>
      <c r="I102" s="238">
        <v>4.6498852243520572E-3</v>
      </c>
      <c r="J102" s="130">
        <v>2.4853343762221352E-2</v>
      </c>
      <c r="K102" s="239">
        <v>1.4768531667140017E-2</v>
      </c>
      <c r="L102" s="238">
        <v>5.8517051802524306E-3</v>
      </c>
      <c r="M102" s="130">
        <v>6.6028561191585197E-3</v>
      </c>
      <c r="N102" s="239">
        <v>6.0783935122610544E-3</v>
      </c>
      <c r="O102" s="238">
        <v>4.3797976072474125E-4</v>
      </c>
      <c r="P102" s="130">
        <v>4.8615800135043893E-3</v>
      </c>
      <c r="Q102" s="239">
        <v>1.5638157103332131E-3</v>
      </c>
      <c r="R102" s="238">
        <v>4.7072360678888047E-4</v>
      </c>
      <c r="S102" s="130">
        <v>4.9388344350733224E-3</v>
      </c>
      <c r="T102" s="239">
        <v>1.6147859922178989E-3</v>
      </c>
      <c r="U102" s="240">
        <v>1.0639914880680955E-3</v>
      </c>
      <c r="V102" s="238">
        <v>2.7223230490018148E-3</v>
      </c>
      <c r="W102" s="130">
        <v>7.0621468926553672E-3</v>
      </c>
      <c r="X102" s="239">
        <v>3.7774725274725275E-3</v>
      </c>
    </row>
    <row r="103" spans="2:24" s="4" customFormat="1" hidden="1" outlineLevel="1" x14ac:dyDescent="0.25">
      <c r="B103" s="52" t="s">
        <v>83</v>
      </c>
      <c r="C103" s="238">
        <v>3.0563114925685575E-3</v>
      </c>
      <c r="D103" s="130">
        <v>6.4999001604318582E-3</v>
      </c>
      <c r="E103" s="239">
        <v>4.3584329428795338E-3</v>
      </c>
      <c r="F103" s="238">
        <v>3.8070638441237577E-3</v>
      </c>
      <c r="G103" s="130">
        <v>6.7910790270009572E-3</v>
      </c>
      <c r="H103" s="239">
        <v>5.0580320309417202E-3</v>
      </c>
      <c r="I103" s="238">
        <v>4.7895040906464903E-3</v>
      </c>
      <c r="J103" s="130">
        <v>9.8750119263429064E-3</v>
      </c>
      <c r="K103" s="239">
        <v>7.533570723754773E-3</v>
      </c>
      <c r="L103" s="238">
        <v>3.1107357798753569E-3</v>
      </c>
      <c r="M103" s="130">
        <v>4.2956249060332055E-3</v>
      </c>
      <c r="N103" s="239">
        <v>3.5044894579818139E-3</v>
      </c>
      <c r="O103" s="238">
        <v>3.642050688776057E-4</v>
      </c>
      <c r="P103" s="130">
        <v>4.3446334597968426E-3</v>
      </c>
      <c r="Q103" s="239">
        <v>1.3964042590329901E-3</v>
      </c>
      <c r="R103" s="238">
        <v>4.2714760322733745E-4</v>
      </c>
      <c r="S103" s="130">
        <v>4.37786442301115E-3</v>
      </c>
      <c r="T103" s="239">
        <v>1.4447048045243926E-3</v>
      </c>
      <c r="U103" s="240">
        <v>2.7347310847766638E-3</v>
      </c>
      <c r="V103" s="238">
        <v>9.9206349206349201E-4</v>
      </c>
      <c r="W103" s="130">
        <v>0</v>
      </c>
      <c r="X103" s="239">
        <v>8.4889643463497452E-4</v>
      </c>
    </row>
    <row r="104" spans="2:24" s="4" customFormat="1" hidden="1" outlineLevel="1" x14ac:dyDescent="0.25">
      <c r="B104" s="52" t="s">
        <v>84</v>
      </c>
      <c r="C104" s="238">
        <v>4.5385067607289827E-3</v>
      </c>
      <c r="D104" s="130">
        <v>8.1191922338161235E-3</v>
      </c>
      <c r="E104" s="239">
        <v>5.9452789590153064E-3</v>
      </c>
      <c r="F104" s="238">
        <v>5.5933020646122822E-3</v>
      </c>
      <c r="G104" s="130">
        <v>7.838943211733734E-3</v>
      </c>
      <c r="H104" s="239">
        <v>6.5527509000617616E-3</v>
      </c>
      <c r="I104" s="238">
        <v>3.7812772314203911E-3</v>
      </c>
      <c r="J104" s="130">
        <v>1.2958714126408347E-2</v>
      </c>
      <c r="K104" s="239">
        <v>8.813545027094272E-3</v>
      </c>
      <c r="L104" s="238">
        <v>7.0795249536154316E-3</v>
      </c>
      <c r="M104" s="130">
        <v>4.2433504584769464E-3</v>
      </c>
      <c r="N104" s="239">
        <v>6.1020368139411089E-3</v>
      </c>
      <c r="O104" s="238">
        <v>1.0962547624182302E-3</v>
      </c>
      <c r="P104" s="130">
        <v>1.0458715596330275E-2</v>
      </c>
      <c r="Q104" s="239">
        <v>3.7317287330199886E-3</v>
      </c>
      <c r="R104" s="238">
        <v>7.9682862208410522E-4</v>
      </c>
      <c r="S104" s="130">
        <v>1.0693234573053049E-2</v>
      </c>
      <c r="T104" s="239">
        <v>3.5317860746720484E-3</v>
      </c>
      <c r="U104" s="240">
        <v>1.1631771352608839E-3</v>
      </c>
      <c r="V104" s="238">
        <v>0</v>
      </c>
      <c r="W104" s="130">
        <v>3.0581039755351682E-3</v>
      </c>
      <c r="X104" s="239">
        <v>7.9396585946804284E-4</v>
      </c>
    </row>
    <row r="105" spans="2:24" s="4" customFormat="1" hidden="1" outlineLevel="1" x14ac:dyDescent="0.25">
      <c r="B105" s="52" t="s">
        <v>85</v>
      </c>
      <c r="C105" s="238">
        <v>3.4451702329256493E-3</v>
      </c>
      <c r="D105" s="130">
        <v>5.5959738748266206E-3</v>
      </c>
      <c r="E105" s="239">
        <v>4.2764711923590432E-3</v>
      </c>
      <c r="F105" s="238">
        <v>4.2918835516223145E-3</v>
      </c>
      <c r="G105" s="130">
        <v>5.1010517132748512E-3</v>
      </c>
      <c r="H105" s="239">
        <v>4.6338253892669341E-3</v>
      </c>
      <c r="I105" s="238">
        <v>2.5327657496834041E-3</v>
      </c>
      <c r="J105" s="130">
        <v>7.1403714539806928E-3</v>
      </c>
      <c r="K105" s="239">
        <v>5.0304622435861602E-3</v>
      </c>
      <c r="L105" s="238">
        <v>6.136483865279492E-3</v>
      </c>
      <c r="M105" s="130">
        <v>4.1949480582611672E-3</v>
      </c>
      <c r="N105" s="239">
        <v>5.4982451779383651E-3</v>
      </c>
      <c r="O105" s="238">
        <v>6.2346083107328782E-4</v>
      </c>
      <c r="P105" s="130">
        <v>9.489116747616478E-3</v>
      </c>
      <c r="Q105" s="239">
        <v>2.9052943491446165E-3</v>
      </c>
      <c r="R105" s="238">
        <v>6.4641241111829345E-4</v>
      </c>
      <c r="S105" s="130">
        <v>9.617352158788622E-3</v>
      </c>
      <c r="T105" s="239">
        <v>2.9771398192450825E-3</v>
      </c>
      <c r="U105" s="240">
        <v>2.4905123339658444E-3</v>
      </c>
      <c r="V105" s="238">
        <v>0</v>
      </c>
      <c r="W105" s="130">
        <v>0</v>
      </c>
      <c r="X105" s="239">
        <v>0</v>
      </c>
    </row>
    <row r="106" spans="2:24" s="4" customFormat="1" hidden="1" outlineLevel="1" x14ac:dyDescent="0.25">
      <c r="B106" s="52" t="s">
        <v>86</v>
      </c>
      <c r="C106" s="238">
        <v>3.6865498823441525E-3</v>
      </c>
      <c r="D106" s="130">
        <v>5.8826978325874097E-3</v>
      </c>
      <c r="E106" s="239">
        <v>4.4868492584828751E-3</v>
      </c>
      <c r="F106" s="238">
        <v>4.5302778472355006E-3</v>
      </c>
      <c r="G106" s="130">
        <v>5.6279448548659178E-3</v>
      </c>
      <c r="H106" s="239">
        <v>4.9723417152529072E-3</v>
      </c>
      <c r="I106" s="238">
        <v>3.3196305406009733E-3</v>
      </c>
      <c r="J106" s="130">
        <v>7.684020406223264E-3</v>
      </c>
      <c r="K106" s="239">
        <v>5.5914297731264996E-3</v>
      </c>
      <c r="L106" s="238">
        <v>6.0369387003624099E-3</v>
      </c>
      <c r="M106" s="130">
        <v>5.6520828972158261E-3</v>
      </c>
      <c r="N106" s="239">
        <v>5.9151608287849079E-3</v>
      </c>
      <c r="O106" s="238">
        <v>8.8980565835507295E-4</v>
      </c>
      <c r="P106" s="130">
        <v>8.5232903865213091E-3</v>
      </c>
      <c r="Q106" s="239">
        <v>2.6786820265081134E-3</v>
      </c>
      <c r="R106" s="238">
        <v>8.4401660659701627E-4</v>
      </c>
      <c r="S106" s="130">
        <v>8.7547169811320758E-3</v>
      </c>
      <c r="T106" s="239">
        <v>2.6800728699551569E-3</v>
      </c>
      <c r="U106" s="240">
        <v>1.3622947097555438E-3</v>
      </c>
      <c r="V106" s="238">
        <v>9.0334236675700087E-4</v>
      </c>
      <c r="W106" s="130">
        <v>0</v>
      </c>
      <c r="X106" s="239">
        <v>5.1413881748071976E-4</v>
      </c>
    </row>
    <row r="107" spans="2:24" s="4" customFormat="1" hidden="1" outlineLevel="1" x14ac:dyDescent="0.25">
      <c r="B107" s="52" t="s">
        <v>87</v>
      </c>
      <c r="C107" s="238">
        <v>1.0568125148105836E-2</v>
      </c>
      <c r="D107" s="130">
        <v>2.1406102726581042E-2</v>
      </c>
      <c r="E107" s="239">
        <v>1.4727964171688224E-2</v>
      </c>
      <c r="F107" s="238">
        <v>1.2809426007999135E-2</v>
      </c>
      <c r="G107" s="130">
        <v>2.2089333658774715E-2</v>
      </c>
      <c r="H107" s="239">
        <v>1.6634455005162693E-2</v>
      </c>
      <c r="I107" s="238">
        <v>1.180232647953903E-2</v>
      </c>
      <c r="J107" s="130">
        <v>3.564443709886235E-2</v>
      </c>
      <c r="K107" s="239">
        <v>2.4406759915246216E-2</v>
      </c>
      <c r="L107" s="238">
        <v>1.6145729124076795E-2</v>
      </c>
      <c r="M107" s="130">
        <v>1.388156099335941E-2</v>
      </c>
      <c r="N107" s="239">
        <v>1.5413317011735072E-2</v>
      </c>
      <c r="O107" s="238">
        <v>2.4744953331886262E-3</v>
      </c>
      <c r="P107" s="130">
        <v>1.6993801652892562E-2</v>
      </c>
      <c r="Q107" s="239">
        <v>6.7705945285037447E-3</v>
      </c>
      <c r="R107" s="238">
        <v>2.6483547389144087E-3</v>
      </c>
      <c r="S107" s="130">
        <v>1.7381569644119726E-2</v>
      </c>
      <c r="T107" s="239">
        <v>6.841046277665996E-3</v>
      </c>
      <c r="U107" s="240">
        <v>2.0845741512805242E-3</v>
      </c>
      <c r="V107" s="238">
        <v>1.6515276630883566E-3</v>
      </c>
      <c r="W107" s="130">
        <v>1.8656716417910447E-3</v>
      </c>
      <c r="X107" s="239">
        <v>1.7520805957074025E-3</v>
      </c>
    </row>
    <row r="108" spans="2:24" s="4" customFormat="1" hidden="1" outlineLevel="1" x14ac:dyDescent="0.25">
      <c r="B108" s="52" t="s">
        <v>88</v>
      </c>
      <c r="C108" s="238">
        <v>1.471432116380781E-2</v>
      </c>
      <c r="D108" s="130">
        <v>3.71459285834553E-2</v>
      </c>
      <c r="E108" s="239">
        <v>2.3114980719326751E-2</v>
      </c>
      <c r="F108" s="238">
        <v>1.7812407227045694E-2</v>
      </c>
      <c r="G108" s="130">
        <v>3.8437738870891421E-2</v>
      </c>
      <c r="H108" s="239">
        <v>2.6414383998348341E-2</v>
      </c>
      <c r="I108" s="238">
        <v>1.4249063930106781E-2</v>
      </c>
      <c r="J108" s="130">
        <v>4.195804195804196E-2</v>
      </c>
      <c r="K108" s="239">
        <v>2.9026542945207141E-2</v>
      </c>
      <c r="L108" s="238">
        <v>2.3088440291186948E-2</v>
      </c>
      <c r="M108" s="130">
        <v>3.7467917701014014E-2</v>
      </c>
      <c r="N108" s="239">
        <v>2.7822605780619066E-2</v>
      </c>
      <c r="O108" s="238">
        <v>5.6412942740863116E-3</v>
      </c>
      <c r="P108" s="130">
        <v>2.8267667292057538E-2</v>
      </c>
      <c r="Q108" s="239">
        <v>1.1154455686943801E-2</v>
      </c>
      <c r="R108" s="238">
        <v>5.3232631147913916E-3</v>
      </c>
      <c r="S108" s="130">
        <v>2.8988603988603989E-2</v>
      </c>
      <c r="T108" s="239">
        <v>1.1052105245008449E-2</v>
      </c>
      <c r="U108" s="240">
        <v>2.8313689339566736E-3</v>
      </c>
      <c r="V108" s="238">
        <v>4.7706422018348627E-2</v>
      </c>
      <c r="W108" s="130">
        <v>3.7629350893697085E-3</v>
      </c>
      <c r="X108" s="239">
        <v>2.6010218300046448E-2</v>
      </c>
    </row>
    <row r="109" spans="2:24" s="4" customFormat="1" hidden="1" outlineLevel="1" x14ac:dyDescent="0.25">
      <c r="B109" s="52" t="s">
        <v>89</v>
      </c>
      <c r="C109" s="238">
        <v>1.6284663328082382E-2</v>
      </c>
      <c r="D109" s="130">
        <v>4.0339273393447693E-2</v>
      </c>
      <c r="E109" s="239">
        <v>2.5998419534363118E-2</v>
      </c>
      <c r="F109" s="238">
        <v>2.0063634662174808E-2</v>
      </c>
      <c r="G109" s="130">
        <v>4.2296415524046775E-2</v>
      </c>
      <c r="H109" s="239">
        <v>2.994945565342377E-2</v>
      </c>
      <c r="I109" s="238">
        <v>1.6584946572639724E-2</v>
      </c>
      <c r="J109" s="130">
        <v>4.755112459085313E-2</v>
      </c>
      <c r="K109" s="239">
        <v>3.4093706756768226E-2</v>
      </c>
      <c r="L109" s="238">
        <v>2.4123413539842046E-2</v>
      </c>
      <c r="M109" s="130">
        <v>3.2620301167114611E-2</v>
      </c>
      <c r="N109" s="239">
        <v>2.7161143834940275E-2</v>
      </c>
      <c r="O109" s="238">
        <v>4.3571622156899532E-3</v>
      </c>
      <c r="P109" s="130">
        <v>2.5325119780971937E-2</v>
      </c>
      <c r="Q109" s="239">
        <v>9.9696178567611725E-3</v>
      </c>
      <c r="R109" s="238">
        <v>4.0434037692747005E-3</v>
      </c>
      <c r="S109" s="130">
        <v>2.6101141924959218E-2</v>
      </c>
      <c r="T109" s="239">
        <v>9.7631133671742809E-3</v>
      </c>
      <c r="U109" s="240">
        <v>6.1112898037954328E-3</v>
      </c>
      <c r="V109" s="238">
        <v>6.2421972534332081E-3</v>
      </c>
      <c r="W109" s="130">
        <v>5.7937427578215531E-3</v>
      </c>
      <c r="X109" s="239">
        <v>6.0096153846153849E-3</v>
      </c>
    </row>
    <row r="110" spans="2:24" s="4" customFormat="1" ht="15.75" collapsed="1" x14ac:dyDescent="0.25">
      <c r="B110" s="64">
        <v>2011</v>
      </c>
      <c r="C110" s="241">
        <v>1.1845942557774361E-2</v>
      </c>
      <c r="D110" s="87">
        <v>2.9436365943408198E-2</v>
      </c>
      <c r="E110" s="242">
        <v>1.8562254236897269E-2</v>
      </c>
      <c r="F110" s="241">
        <v>1.4117899564152891E-2</v>
      </c>
      <c r="G110" s="87">
        <v>3.0585027664285974E-2</v>
      </c>
      <c r="H110" s="242">
        <v>2.1016364787657432E-2</v>
      </c>
      <c r="I110" s="241">
        <v>1.4319406530545139E-2</v>
      </c>
      <c r="J110" s="87">
        <v>3.8897130881470822E-2</v>
      </c>
      <c r="K110" s="242">
        <v>2.7456853327703593E-2</v>
      </c>
      <c r="L110" s="241">
        <v>1.6955140383356104E-2</v>
      </c>
      <c r="M110" s="87">
        <v>2.0750455707521754E-2</v>
      </c>
      <c r="N110" s="242">
        <v>1.8209432012725981E-2</v>
      </c>
      <c r="O110" s="241">
        <v>5.1354642768731322E-3</v>
      </c>
      <c r="P110" s="87">
        <v>2.099519519795142E-2</v>
      </c>
      <c r="Q110" s="242">
        <v>9.3510612344474258E-3</v>
      </c>
      <c r="R110" s="241">
        <v>5.1765248970186122E-3</v>
      </c>
      <c r="S110" s="87">
        <v>2.1740613797049113E-2</v>
      </c>
      <c r="T110" s="242">
        <v>9.5128560278776291E-3</v>
      </c>
      <c r="U110" s="243">
        <v>3.3591080276222035E-3</v>
      </c>
      <c r="V110" s="241">
        <v>5.2535865831481107E-3</v>
      </c>
      <c r="W110" s="87">
        <v>1.6566995312752547E-2</v>
      </c>
      <c r="X110" s="242">
        <v>9.605222256760958E-3</v>
      </c>
    </row>
    <row r="111" spans="2:24" s="4" customFormat="1" hidden="1" outlineLevel="1" x14ac:dyDescent="0.25">
      <c r="B111" s="52" t="s">
        <v>78</v>
      </c>
      <c r="C111" s="238">
        <v>1.8874422177777191E-2</v>
      </c>
      <c r="D111" s="130">
        <v>5.4070887376396558E-2</v>
      </c>
      <c r="E111" s="239">
        <v>3.3214994885372162E-2</v>
      </c>
      <c r="F111" s="238">
        <v>2.4545797843326479E-2</v>
      </c>
      <c r="G111" s="130">
        <v>5.5342461680269982E-2</v>
      </c>
      <c r="H111" s="239">
        <v>3.8293452616000291E-2</v>
      </c>
      <c r="I111" s="238">
        <v>1.584516899647263E-2</v>
      </c>
      <c r="J111" s="130">
        <v>8.1721576126140241E-2</v>
      </c>
      <c r="K111" s="239">
        <v>5.1651431638312192E-2</v>
      </c>
      <c r="L111" s="238">
        <v>3.3961157073285217E-2</v>
      </c>
      <c r="M111" s="130">
        <v>3.8124433314623722E-2</v>
      </c>
      <c r="N111" s="239">
        <v>3.542729422139778E-2</v>
      </c>
      <c r="O111" s="238">
        <v>3.0055138750790925E-3</v>
      </c>
      <c r="P111" s="130">
        <v>4.7385541583725786E-2</v>
      </c>
      <c r="Q111" s="239">
        <v>1.7101266017980232E-2</v>
      </c>
      <c r="R111" s="238">
        <v>2.3108326700387706E-3</v>
      </c>
      <c r="S111" s="130">
        <v>4.8370807420400785E-2</v>
      </c>
      <c r="T111" s="239">
        <v>1.7313019390581719E-2</v>
      </c>
      <c r="U111" s="240">
        <v>2.8814073400060662E-3</v>
      </c>
      <c r="V111" s="238">
        <v>4.0431266846361188E-3</v>
      </c>
      <c r="W111" s="130">
        <v>0</v>
      </c>
      <c r="X111" s="239">
        <v>3.1656700668308124E-3</v>
      </c>
    </row>
    <row r="112" spans="2:24" s="4" customFormat="1" hidden="1" outlineLevel="1" x14ac:dyDescent="0.25">
      <c r="B112" s="52" t="s">
        <v>79</v>
      </c>
      <c r="C112" s="238">
        <v>2.0267364346641819E-2</v>
      </c>
      <c r="D112" s="130">
        <v>5.8846040825252341E-2</v>
      </c>
      <c r="E112" s="239">
        <v>3.55435167921807E-2</v>
      </c>
      <c r="F112" s="238">
        <v>2.6023417334813025E-2</v>
      </c>
      <c r="G112" s="130">
        <v>6.0672353552204981E-2</v>
      </c>
      <c r="H112" s="239">
        <v>4.1339965909486208E-2</v>
      </c>
      <c r="I112" s="238">
        <v>2.0779491454772821E-2</v>
      </c>
      <c r="J112" s="130">
        <v>8.6340541948931732E-2</v>
      </c>
      <c r="K112" s="239">
        <v>5.7584012871612973E-2</v>
      </c>
      <c r="L112" s="238">
        <v>3.2639972688255948E-2</v>
      </c>
      <c r="M112" s="130">
        <v>4.4605211621316497E-2</v>
      </c>
      <c r="N112" s="239">
        <v>3.6780711056538483E-2</v>
      </c>
      <c r="O112" s="238">
        <v>6.0981222385861561E-3</v>
      </c>
      <c r="P112" s="130">
        <v>4.9803769830302359E-2</v>
      </c>
      <c r="Q112" s="239">
        <v>1.8944871399093375E-2</v>
      </c>
      <c r="R112" s="238">
        <v>5.3349294748347474E-3</v>
      </c>
      <c r="S112" s="130">
        <v>5.1023507258701327E-2</v>
      </c>
      <c r="T112" s="239">
        <v>1.9038422999143725E-2</v>
      </c>
      <c r="U112" s="240">
        <v>4.4789489399820843E-3</v>
      </c>
      <c r="V112" s="238">
        <v>3.8153376573826785E-3</v>
      </c>
      <c r="W112" s="130">
        <v>0</v>
      </c>
      <c r="X112" s="239">
        <v>2.6420079260237781E-3</v>
      </c>
    </row>
    <row r="113" spans="2:24" s="4" customFormat="1" hidden="1" outlineLevel="1" x14ac:dyDescent="0.25">
      <c r="B113" s="52" t="s">
        <v>80</v>
      </c>
      <c r="C113" s="238">
        <v>1.9781016725920801E-2</v>
      </c>
      <c r="D113" s="130">
        <v>4.5617086490628456E-2</v>
      </c>
      <c r="E113" s="239">
        <v>3.0287292790353176E-2</v>
      </c>
      <c r="F113" s="238">
        <v>2.553040099840188E-2</v>
      </c>
      <c r="G113" s="130">
        <v>4.8226920425932962E-2</v>
      </c>
      <c r="H113" s="239">
        <v>3.5638106275351196E-2</v>
      </c>
      <c r="I113" s="238">
        <v>2.2349537693573091E-2</v>
      </c>
      <c r="J113" s="130">
        <v>7.115937495344922E-2</v>
      </c>
      <c r="K113" s="239">
        <v>4.9650885700478264E-2</v>
      </c>
      <c r="L113" s="238">
        <v>3.1386619562817401E-2</v>
      </c>
      <c r="M113" s="130">
        <v>3.3809724818589321E-2</v>
      </c>
      <c r="N113" s="239">
        <v>3.2245651290894968E-2</v>
      </c>
      <c r="O113" s="238">
        <v>4.1476565740356701E-3</v>
      </c>
      <c r="P113" s="130">
        <v>3.0601092896174863E-2</v>
      </c>
      <c r="Q113" s="239">
        <v>1.24749454034164E-2</v>
      </c>
      <c r="R113" s="238">
        <v>3.0788330229671013E-3</v>
      </c>
      <c r="S113" s="130">
        <v>3.1531769048246769E-2</v>
      </c>
      <c r="T113" s="239">
        <v>1.2187711006076974E-2</v>
      </c>
      <c r="U113" s="240">
        <v>1.8526142445450802E-3</v>
      </c>
      <c r="V113" s="238">
        <v>3.2507110930516049E-3</v>
      </c>
      <c r="W113" s="130">
        <v>0</v>
      </c>
      <c r="X113" s="239">
        <v>2.1810250817884407E-3</v>
      </c>
    </row>
    <row r="114" spans="2:24" s="4" customFormat="1" hidden="1" outlineLevel="1" x14ac:dyDescent="0.25">
      <c r="B114" s="52" t="s">
        <v>81</v>
      </c>
      <c r="C114" s="238">
        <v>7.5689703111001269E-3</v>
      </c>
      <c r="D114" s="130">
        <v>1.5709334523249203E-2</v>
      </c>
      <c r="E114" s="239">
        <v>1.0720650149450122E-2</v>
      </c>
      <c r="F114" s="238">
        <v>9.5706117001107226E-3</v>
      </c>
      <c r="G114" s="130">
        <v>1.5556335556335557E-2</v>
      </c>
      <c r="H114" s="239">
        <v>1.2076662855664921E-2</v>
      </c>
      <c r="I114" s="238">
        <v>4.8346185928536166E-3</v>
      </c>
      <c r="J114" s="130">
        <v>2.3176246578602878E-2</v>
      </c>
      <c r="K114" s="239">
        <v>1.462287742027674E-2</v>
      </c>
      <c r="L114" s="238">
        <v>1.3987577398252281E-2</v>
      </c>
      <c r="M114" s="130">
        <v>1.1035843227751517E-2</v>
      </c>
      <c r="N114" s="239">
        <v>1.2974822969012393E-2</v>
      </c>
      <c r="O114" s="238">
        <v>9.5535869376411323E-4</v>
      </c>
      <c r="P114" s="130">
        <v>1.7628604153179621E-2</v>
      </c>
      <c r="Q114" s="239">
        <v>6.0178115124665471E-3</v>
      </c>
      <c r="R114" s="238">
        <v>7.9556412729026038E-4</v>
      </c>
      <c r="S114" s="130">
        <v>1.8013100436681223E-2</v>
      </c>
      <c r="T114" s="239">
        <v>6.0702341137123745E-3</v>
      </c>
      <c r="U114" s="240">
        <v>1.7467248908296944E-3</v>
      </c>
      <c r="V114" s="238">
        <v>3.9872408293460925E-4</v>
      </c>
      <c r="W114" s="130">
        <v>0</v>
      </c>
      <c r="X114" s="239">
        <v>2.7979854504756578E-4</v>
      </c>
    </row>
    <row r="115" spans="2:24" s="4" customFormat="1" hidden="1" outlineLevel="1" x14ac:dyDescent="0.25">
      <c r="B115" s="52" t="s">
        <v>82</v>
      </c>
      <c r="C115" s="238">
        <v>2.9614835704091648E-3</v>
      </c>
      <c r="D115" s="130">
        <v>7.6816079019754934E-3</v>
      </c>
      <c r="E115" s="239">
        <v>4.6333072236968481E-3</v>
      </c>
      <c r="F115" s="238">
        <v>3.7826091955344516E-3</v>
      </c>
      <c r="G115" s="130">
        <v>9.0388476163161847E-3</v>
      </c>
      <c r="H115" s="239">
        <v>5.7969884024776366E-3</v>
      </c>
      <c r="I115" s="238">
        <v>1.3502731234272386E-3</v>
      </c>
      <c r="J115" s="130">
        <v>1.7595696725192719E-2</v>
      </c>
      <c r="K115" s="239">
        <v>9.7859868602226674E-3</v>
      </c>
      <c r="L115" s="238">
        <v>5.4835924006908466E-3</v>
      </c>
      <c r="M115" s="130">
        <v>1.1284134506883321E-3</v>
      </c>
      <c r="N115" s="239">
        <v>4.1729865151412249E-3</v>
      </c>
      <c r="O115" s="238">
        <v>3.6259801477586911E-4</v>
      </c>
      <c r="P115" s="130">
        <v>3.2133676092544985E-4</v>
      </c>
      <c r="Q115" s="239">
        <v>3.503296283321125E-4</v>
      </c>
      <c r="R115" s="238">
        <v>3.0006751519091797E-4</v>
      </c>
      <c r="S115" s="130">
        <v>3.0096912056822971E-4</v>
      </c>
      <c r="T115" s="239">
        <v>3.003321320048053E-4</v>
      </c>
      <c r="U115" s="240">
        <v>8.0599661481421778E-4</v>
      </c>
      <c r="V115" s="238">
        <v>2.4630541871921183E-3</v>
      </c>
      <c r="W115" s="130">
        <v>0</v>
      </c>
      <c r="X115" s="239">
        <v>1.7288219313410719E-3</v>
      </c>
    </row>
    <row r="116" spans="2:24" s="4" customFormat="1" hidden="1" outlineLevel="1" x14ac:dyDescent="0.25">
      <c r="B116" s="52" t="s">
        <v>83</v>
      </c>
      <c r="C116" s="238">
        <v>3.4740722451083589E-3</v>
      </c>
      <c r="D116" s="130">
        <v>4.7817336386980361E-3</v>
      </c>
      <c r="E116" s="239">
        <v>3.9766044438754693E-3</v>
      </c>
      <c r="F116" s="238">
        <v>4.5604936063668071E-3</v>
      </c>
      <c r="G116" s="130">
        <v>5.4549859239643459E-3</v>
      </c>
      <c r="H116" s="239">
        <v>4.9329975091493535E-3</v>
      </c>
      <c r="I116" s="238">
        <v>1.6241016687644646E-3</v>
      </c>
      <c r="J116" s="130">
        <v>9.9083136944592577E-3</v>
      </c>
      <c r="K116" s="239">
        <v>6.1085193358847573E-3</v>
      </c>
      <c r="L116" s="238">
        <v>7.5165294049414225E-3</v>
      </c>
      <c r="M116" s="130">
        <v>1.2181694661138052E-3</v>
      </c>
      <c r="N116" s="239">
        <v>5.4306927236475637E-3</v>
      </c>
      <c r="O116" s="238">
        <v>4.4471739268545774E-4</v>
      </c>
      <c r="P116" s="130">
        <v>1.3862633900441083E-3</v>
      </c>
      <c r="Q116" s="239">
        <v>7.6028496606876357E-4</v>
      </c>
      <c r="R116" s="238">
        <v>3.5136211379447658E-4</v>
      </c>
      <c r="S116" s="130">
        <v>1.409859923594688E-3</v>
      </c>
      <c r="T116" s="239">
        <v>7.1120456407798517E-4</v>
      </c>
      <c r="U116" s="240">
        <v>1.1039268254218577E-3</v>
      </c>
      <c r="V116" s="238">
        <v>6.2402496099843994E-4</v>
      </c>
      <c r="W116" s="130">
        <v>5.1903114186851208E-3</v>
      </c>
      <c r="X116" s="239">
        <v>1.3217023526301878E-3</v>
      </c>
    </row>
    <row r="117" spans="2:24" s="4" customFormat="1" hidden="1" outlineLevel="1" x14ac:dyDescent="0.25">
      <c r="B117" s="52" t="s">
        <v>84</v>
      </c>
      <c r="C117" s="238">
        <v>3.014480068212515E-3</v>
      </c>
      <c r="D117" s="130">
        <v>4.7474557611234926E-3</v>
      </c>
      <c r="E117" s="239">
        <v>3.7295655045107134E-3</v>
      </c>
      <c r="F117" s="238">
        <v>3.3372633466174279E-3</v>
      </c>
      <c r="G117" s="130">
        <v>4.7421096902390556E-3</v>
      </c>
      <c r="H117" s="239">
        <v>3.9613343442001514E-3</v>
      </c>
      <c r="I117" s="238">
        <v>1.1470520761642578E-3</v>
      </c>
      <c r="J117" s="130">
        <v>7.2241333686160359E-3</v>
      </c>
      <c r="K117" s="239">
        <v>4.5093187707714154E-3</v>
      </c>
      <c r="L117" s="238">
        <v>5.2206339341205714E-3</v>
      </c>
      <c r="M117" s="130">
        <v>2.9598884088048176E-3</v>
      </c>
      <c r="N117" s="239">
        <v>4.4071469232605546E-3</v>
      </c>
      <c r="O117" s="238">
        <v>1.9532507673485156E-3</v>
      </c>
      <c r="P117" s="130">
        <v>4.9311499813918871E-3</v>
      </c>
      <c r="Q117" s="239">
        <v>2.893442021003158E-3</v>
      </c>
      <c r="R117" s="238">
        <v>1.6470588235294118E-3</v>
      </c>
      <c r="S117" s="130">
        <v>5.0135570675807033E-3</v>
      </c>
      <c r="T117" s="239">
        <v>2.7076248650216772E-3</v>
      </c>
      <c r="U117" s="240">
        <v>2.1675619639996229E-3</v>
      </c>
      <c r="V117" s="238">
        <v>0</v>
      </c>
      <c r="W117" s="130">
        <v>0</v>
      </c>
      <c r="X117" s="239">
        <v>0</v>
      </c>
    </row>
    <row r="118" spans="2:24" s="4" customFormat="1" hidden="1" outlineLevel="1" x14ac:dyDescent="0.25">
      <c r="B118" s="52" t="s">
        <v>85</v>
      </c>
      <c r="C118" s="238">
        <v>2.1707976534206829E-3</v>
      </c>
      <c r="D118" s="130">
        <v>3.0567589558639194E-3</v>
      </c>
      <c r="E118" s="239">
        <v>2.5172077266024358E-3</v>
      </c>
      <c r="F118" s="238">
        <v>2.5641857898665976E-3</v>
      </c>
      <c r="G118" s="130">
        <v>3.3082154015805919E-3</v>
      </c>
      <c r="H118" s="239">
        <v>2.8785493182524125E-3</v>
      </c>
      <c r="I118" s="238">
        <v>5.2587620255513964E-4</v>
      </c>
      <c r="J118" s="130">
        <v>6.3207009738762447E-3</v>
      </c>
      <c r="K118" s="239">
        <v>3.6132389073565544E-3</v>
      </c>
      <c r="L118" s="238">
        <v>4.3285657711754355E-3</v>
      </c>
      <c r="M118" s="130">
        <v>1.0941884474877787E-3</v>
      </c>
      <c r="N118" s="239">
        <v>3.2194814940330664E-3</v>
      </c>
      <c r="O118" s="238">
        <v>6.2662250469966874E-4</v>
      </c>
      <c r="P118" s="130">
        <v>1.4774258028071091E-3</v>
      </c>
      <c r="Q118" s="239">
        <v>8.7487954556981281E-4</v>
      </c>
      <c r="R118" s="238">
        <v>6.4283627154962505E-4</v>
      </c>
      <c r="S118" s="130">
        <v>1.4918908513402954E-3</v>
      </c>
      <c r="T118" s="239">
        <v>8.8748370635382862E-4</v>
      </c>
      <c r="U118" s="240">
        <v>2.5538870160384105E-3</v>
      </c>
      <c r="V118" s="238">
        <v>1.0005002501250625E-3</v>
      </c>
      <c r="W118" s="130">
        <v>0</v>
      </c>
      <c r="X118" s="239">
        <v>6.4745872450631275E-4</v>
      </c>
    </row>
    <row r="119" spans="2:24" s="4" customFormat="1" hidden="1" outlineLevel="1" x14ac:dyDescent="0.25">
      <c r="B119" s="52" t="s">
        <v>86</v>
      </c>
      <c r="C119" s="238">
        <v>2.502754331022876E-3</v>
      </c>
      <c r="D119" s="130">
        <v>3.7407888707775283E-3</v>
      </c>
      <c r="E119" s="239">
        <v>2.9559521878170774E-3</v>
      </c>
      <c r="F119" s="238">
        <v>3.0644335972310859E-3</v>
      </c>
      <c r="G119" s="130">
        <v>3.5839494602381201E-3</v>
      </c>
      <c r="H119" s="239">
        <v>3.2714659694916778E-3</v>
      </c>
      <c r="I119" s="238">
        <v>1.8391156918714918E-3</v>
      </c>
      <c r="J119" s="130">
        <v>6.1393152302243207E-3</v>
      </c>
      <c r="K119" s="239">
        <v>3.9604344829594542E-3</v>
      </c>
      <c r="L119" s="238">
        <v>4.5610554282260914E-3</v>
      </c>
      <c r="M119" s="130">
        <v>2.3502551705613752E-3</v>
      </c>
      <c r="N119" s="239">
        <v>3.8149197355996224E-3</v>
      </c>
      <c r="O119" s="238">
        <v>6.0098932088206735E-4</v>
      </c>
      <c r="P119" s="130">
        <v>4.8491071937931431E-3</v>
      </c>
      <c r="Q119" s="239">
        <v>1.8259281801582471E-3</v>
      </c>
      <c r="R119" s="238">
        <v>5.4857370835826853E-4</v>
      </c>
      <c r="S119" s="130">
        <v>4.9320265570660764E-3</v>
      </c>
      <c r="T119" s="239">
        <v>1.7883009352813891E-3</v>
      </c>
      <c r="U119" s="240">
        <v>9.5638867635807194E-4</v>
      </c>
      <c r="V119" s="238">
        <v>2.7614773904038659E-3</v>
      </c>
      <c r="W119" s="130">
        <v>0</v>
      </c>
      <c r="X119" s="239">
        <v>2.4547407180116601E-3</v>
      </c>
    </row>
    <row r="120" spans="2:24" s="4" customFormat="1" hidden="1" outlineLevel="1" x14ac:dyDescent="0.25">
      <c r="B120" s="52" t="s">
        <v>87</v>
      </c>
      <c r="C120" s="238">
        <v>1.0625181047737181E-2</v>
      </c>
      <c r="D120" s="130">
        <v>2.7266476411850968E-2</v>
      </c>
      <c r="E120" s="239">
        <v>1.6932383471669046E-2</v>
      </c>
      <c r="F120" s="238">
        <v>1.1697302458820721E-2</v>
      </c>
      <c r="G120" s="130">
        <v>2.7656467315716273E-2</v>
      </c>
      <c r="H120" s="239">
        <v>1.8193913658881813E-2</v>
      </c>
      <c r="I120" s="238">
        <v>8.6719601432352477E-3</v>
      </c>
      <c r="J120" s="130">
        <v>3.6670646426743989E-2</v>
      </c>
      <c r="K120" s="239">
        <v>2.3308516487599008E-2</v>
      </c>
      <c r="L120" s="238">
        <v>1.5393808331436377E-2</v>
      </c>
      <c r="M120" s="130">
        <v>2.5618923524105441E-2</v>
      </c>
      <c r="N120" s="239">
        <v>1.8677929653547261E-2</v>
      </c>
      <c r="O120" s="238">
        <v>8.7032613579925734E-3</v>
      </c>
      <c r="P120" s="130">
        <v>2.6161432649883208E-2</v>
      </c>
      <c r="Q120" s="239">
        <v>1.416780399038149E-2</v>
      </c>
      <c r="R120" s="238">
        <v>9.2842088413414084E-3</v>
      </c>
      <c r="S120" s="130">
        <v>2.6725929346571229E-2</v>
      </c>
      <c r="T120" s="239">
        <v>1.4797379896728521E-2</v>
      </c>
      <c r="U120" s="240">
        <v>2.6647461289160965E-3</v>
      </c>
      <c r="V120" s="238">
        <v>1.6447368421052631E-3</v>
      </c>
      <c r="W120" s="130">
        <v>0</v>
      </c>
      <c r="X120" s="239">
        <v>1.2185215272136475E-3</v>
      </c>
    </row>
    <row r="121" spans="2:24" s="4" customFormat="1" hidden="1" outlineLevel="1" x14ac:dyDescent="0.25">
      <c r="B121" s="52" t="s">
        <v>88</v>
      </c>
      <c r="C121" s="238">
        <v>1.3517279821627648E-2</v>
      </c>
      <c r="D121" s="130">
        <v>4.3158085728050251E-2</v>
      </c>
      <c r="E121" s="239">
        <v>2.5461439747478186E-2</v>
      </c>
      <c r="F121" s="238">
        <v>1.5186272710589099E-2</v>
      </c>
      <c r="G121" s="130">
        <v>4.5227871396095694E-2</v>
      </c>
      <c r="H121" s="239">
        <v>2.8488526297961544E-2</v>
      </c>
      <c r="I121" s="238">
        <v>1.4906341480936046E-2</v>
      </c>
      <c r="J121" s="130">
        <v>5.6364729273593192E-2</v>
      </c>
      <c r="K121" s="239">
        <v>3.7217365338995702E-2</v>
      </c>
      <c r="L121" s="238">
        <v>1.9217979589496618E-2</v>
      </c>
      <c r="M121" s="130">
        <v>3.4042972600039426E-2</v>
      </c>
      <c r="N121" s="239">
        <v>2.4670146440481367E-2</v>
      </c>
      <c r="O121" s="238">
        <v>1.1124453406439042E-2</v>
      </c>
      <c r="P121" s="130">
        <v>3.0940472688045503E-2</v>
      </c>
      <c r="Q121" s="239">
        <v>1.7386992298275249E-2</v>
      </c>
      <c r="R121" s="238">
        <v>1.2263240745442543E-2</v>
      </c>
      <c r="S121" s="130">
        <v>3.6459582633725111E-2</v>
      </c>
      <c r="T121" s="239">
        <v>1.9460597195961615E-2</v>
      </c>
      <c r="U121" s="240">
        <v>2.9854707092151528E-3</v>
      </c>
      <c r="V121" s="238">
        <v>5.263157894736842E-3</v>
      </c>
      <c r="W121" s="130">
        <v>0</v>
      </c>
      <c r="X121" s="239">
        <v>4.1443198439785472E-3</v>
      </c>
    </row>
    <row r="122" spans="2:24" s="4" customFormat="1" hidden="1" outlineLevel="1" x14ac:dyDescent="0.25">
      <c r="B122" s="52" t="s">
        <v>89</v>
      </c>
      <c r="C122" s="238">
        <v>1.2742508993366743E-2</v>
      </c>
      <c r="D122" s="130">
        <v>4.8496013529838122E-2</v>
      </c>
      <c r="E122" s="239">
        <v>2.7321650677930617E-2</v>
      </c>
      <c r="F122" s="238">
        <v>1.4344953138695975E-2</v>
      </c>
      <c r="G122" s="130">
        <v>5.2589155545587081E-2</v>
      </c>
      <c r="H122" s="239">
        <v>3.1361884208031335E-2</v>
      </c>
      <c r="I122" s="238">
        <v>1.6084524079534285E-2</v>
      </c>
      <c r="J122" s="130">
        <v>7.7502940994365679E-2</v>
      </c>
      <c r="K122" s="239">
        <v>4.9850228061814966E-2</v>
      </c>
      <c r="L122" s="238">
        <v>1.5963537324217663E-2</v>
      </c>
      <c r="M122" s="130">
        <v>2.7556856477112982E-2</v>
      </c>
      <c r="N122" s="239">
        <v>2.0206647684023568E-2</v>
      </c>
      <c r="O122" s="238">
        <v>9.9890470974808316E-3</v>
      </c>
      <c r="P122" s="130">
        <v>2.3563795780436568E-2</v>
      </c>
      <c r="Q122" s="239">
        <v>1.4389767276603304E-2</v>
      </c>
      <c r="R122" s="238">
        <v>1.0691681165998437E-2</v>
      </c>
      <c r="S122" s="130">
        <v>2.7116768123962368E-2</v>
      </c>
      <c r="T122" s="239">
        <v>1.5833145668404734E-2</v>
      </c>
      <c r="U122" s="240">
        <v>3.7180249851279002E-3</v>
      </c>
      <c r="V122" s="238">
        <v>1.4771048744460858E-3</v>
      </c>
      <c r="W122" s="130">
        <v>1.0101010101010102E-2</v>
      </c>
      <c r="X122" s="239">
        <v>3.4285714285714284E-3</v>
      </c>
    </row>
    <row r="123" spans="2:24" s="4" customFormat="1" ht="15.75" collapsed="1" x14ac:dyDescent="0.25">
      <c r="B123" s="64">
        <v>2010</v>
      </c>
      <c r="C123" s="241">
        <v>9.5687542989623953E-3</v>
      </c>
      <c r="D123" s="87">
        <v>2.6475398232332303E-2</v>
      </c>
      <c r="E123" s="242">
        <v>1.6193487293858309E-2</v>
      </c>
      <c r="F123" s="241">
        <v>1.1601305555883772E-2</v>
      </c>
      <c r="G123" s="87">
        <v>2.7697881739738434E-2</v>
      </c>
      <c r="H123" s="242">
        <v>1.8465848371837953E-2</v>
      </c>
      <c r="I123" s="241">
        <v>8.9059946286097532E-3</v>
      </c>
      <c r="J123" s="87">
        <v>4.0136956786966778E-2</v>
      </c>
      <c r="K123" s="242">
        <v>2.570353119886519E-2</v>
      </c>
      <c r="L123" s="241">
        <v>1.5280498664292074E-2</v>
      </c>
      <c r="M123" s="87">
        <v>1.8440188769345545E-2</v>
      </c>
      <c r="N123" s="242">
        <v>1.6366890395999166E-2</v>
      </c>
      <c r="O123" s="241">
        <v>3.8928659950136324E-3</v>
      </c>
      <c r="P123" s="87">
        <v>1.948057229773147E-2</v>
      </c>
      <c r="Q123" s="242">
        <v>8.7165327178315138E-3</v>
      </c>
      <c r="R123" s="241">
        <v>3.7763445228784723E-3</v>
      </c>
      <c r="S123" s="87">
        <v>2.0430955495890562E-2</v>
      </c>
      <c r="T123" s="242">
        <v>8.9103039705022702E-3</v>
      </c>
      <c r="U123" s="243">
        <v>2.4187374962207227E-3</v>
      </c>
      <c r="V123" s="241">
        <v>2.2309477065857578E-3</v>
      </c>
      <c r="W123" s="87">
        <v>1.1737089201877935E-3</v>
      </c>
      <c r="X123" s="242">
        <v>1.9689443773213407E-3</v>
      </c>
    </row>
    <row r="124" spans="2:24" s="4" customFormat="1" hidden="1" outlineLevel="1" x14ac:dyDescent="0.25">
      <c r="B124" s="52" t="s">
        <v>78</v>
      </c>
      <c r="C124" s="238">
        <v>2.5555001364564608E-2</v>
      </c>
      <c r="D124" s="130">
        <v>6.3421478169884901E-2</v>
      </c>
      <c r="E124" s="239">
        <v>4.2284558611089221E-2</v>
      </c>
      <c r="F124" s="238">
        <v>3.3324924482047102E-2</v>
      </c>
      <c r="G124" s="130">
        <v>6.5882937672145411E-2</v>
      </c>
      <c r="H124" s="239">
        <v>4.9074673915221294E-2</v>
      </c>
      <c r="I124" s="238">
        <v>3.1671846995031422E-2</v>
      </c>
      <c r="J124" s="130">
        <v>8.3018494148943703E-2</v>
      </c>
      <c r="K124" s="239">
        <v>6.3295220831735624E-2</v>
      </c>
      <c r="L124" s="238">
        <v>3.7649263592897816E-2</v>
      </c>
      <c r="M124" s="130">
        <v>5.4574215660427104E-2</v>
      </c>
      <c r="N124" s="239">
        <v>4.4241037376048821E-2</v>
      </c>
      <c r="O124" s="238">
        <v>5.1554847327349848E-3</v>
      </c>
      <c r="P124" s="130">
        <v>5.0405847795865287E-2</v>
      </c>
      <c r="Q124" s="239">
        <v>2.0685833897679001E-2</v>
      </c>
      <c r="R124" s="238">
        <v>3.9754535752401284E-3</v>
      </c>
      <c r="S124" s="130">
        <v>5.1754819574888776E-2</v>
      </c>
      <c r="T124" s="239">
        <v>2.0724311211228558E-2</v>
      </c>
      <c r="U124" s="240">
        <v>3.9793662490788502E-3</v>
      </c>
      <c r="V124" s="238">
        <v>2.976190476190476E-3</v>
      </c>
      <c r="W124" s="130">
        <v>0</v>
      </c>
      <c r="X124" s="239">
        <v>1.8341892883345561E-3</v>
      </c>
    </row>
    <row r="125" spans="2:24" s="4" customFormat="1" hidden="1" outlineLevel="1" x14ac:dyDescent="0.25">
      <c r="B125" s="52" t="s">
        <v>79</v>
      </c>
      <c r="C125" s="238">
        <v>2.4572625710801502E-2</v>
      </c>
      <c r="D125" s="130">
        <v>6.4514732708777792E-2</v>
      </c>
      <c r="E125" s="239">
        <v>4.1324543158134976E-2</v>
      </c>
      <c r="F125" s="238">
        <v>3.2346218821425021E-2</v>
      </c>
      <c r="G125" s="130">
        <v>6.8954887918736607E-2</v>
      </c>
      <c r="H125" s="239">
        <v>4.9340277200046585E-2</v>
      </c>
      <c r="I125" s="238">
        <v>3.0848329048843187E-2</v>
      </c>
      <c r="J125" s="130">
        <v>7.6737967914438501E-2</v>
      </c>
      <c r="K125" s="239">
        <v>5.7763682935754242E-2</v>
      </c>
      <c r="L125" s="238">
        <v>3.5151167925902053E-2</v>
      </c>
      <c r="M125" s="130">
        <v>6.532562836176041E-2</v>
      </c>
      <c r="N125" s="239">
        <v>4.6430279837359485E-2</v>
      </c>
      <c r="O125" s="238">
        <v>4.8557430593358739E-3</v>
      </c>
      <c r="P125" s="130">
        <v>3.8895259938837919E-2</v>
      </c>
      <c r="Q125" s="239">
        <v>1.5511644952358159E-2</v>
      </c>
      <c r="R125" s="238">
        <v>3.7037957692212086E-3</v>
      </c>
      <c r="S125" s="130">
        <v>3.9758589655354969E-2</v>
      </c>
      <c r="T125" s="239">
        <v>1.5223789708718157E-2</v>
      </c>
      <c r="U125" s="240">
        <v>4.3501186395992616E-3</v>
      </c>
      <c r="V125" s="238">
        <v>2.2701475595913734E-3</v>
      </c>
      <c r="W125" s="130">
        <v>0</v>
      </c>
      <c r="X125" s="239">
        <v>1.3106159895150721E-3</v>
      </c>
    </row>
    <row r="126" spans="2:24" s="4" customFormat="1" hidden="1" outlineLevel="1" x14ac:dyDescent="0.25">
      <c r="B126" s="52" t="s">
        <v>80</v>
      </c>
      <c r="C126" s="238">
        <v>2.748845232973976E-2</v>
      </c>
      <c r="D126" s="130">
        <v>6.5438327526132406E-2</v>
      </c>
      <c r="E126" s="239">
        <v>4.4111470349785596E-2</v>
      </c>
      <c r="F126" s="238">
        <v>3.6779336115694457E-2</v>
      </c>
      <c r="G126" s="130">
        <v>6.9691398555482606E-2</v>
      </c>
      <c r="H126" s="239">
        <v>5.2584282417041883E-2</v>
      </c>
      <c r="I126" s="238">
        <v>3.4511646914589293E-2</v>
      </c>
      <c r="J126" s="130">
        <v>8.6387537535568645E-2</v>
      </c>
      <c r="K126" s="239">
        <v>6.6109695609459992E-2</v>
      </c>
      <c r="L126" s="238">
        <v>4.4061505209618115E-2</v>
      </c>
      <c r="M126" s="130">
        <v>5.3043652382859428E-2</v>
      </c>
      <c r="N126" s="239">
        <v>4.738248772867603E-2</v>
      </c>
      <c r="O126" s="238">
        <v>4.4258925200318829E-3</v>
      </c>
      <c r="P126" s="130">
        <v>4.3550699368437369E-2</v>
      </c>
      <c r="Q126" s="239">
        <v>1.8167467305363144E-2</v>
      </c>
      <c r="R126" s="238">
        <v>3.4562486592138821E-3</v>
      </c>
      <c r="S126" s="130">
        <v>4.3811327250817697E-2</v>
      </c>
      <c r="T126" s="239">
        <v>1.784043320192057E-2</v>
      </c>
      <c r="U126" s="240">
        <v>3.258369537439305E-3</v>
      </c>
      <c r="V126" s="238">
        <v>5.1046452271567128E-4</v>
      </c>
      <c r="W126" s="130">
        <v>0</v>
      </c>
      <c r="X126" s="239">
        <v>3.1007751937984498E-4</v>
      </c>
    </row>
    <row r="127" spans="2:24" s="4" customFormat="1" hidden="1" outlineLevel="1" x14ac:dyDescent="0.25">
      <c r="B127" s="52" t="s">
        <v>81</v>
      </c>
      <c r="C127" s="238">
        <v>9.7682027613349882E-3</v>
      </c>
      <c r="D127" s="130">
        <v>2.5694830797513363E-2</v>
      </c>
      <c r="E127" s="239">
        <v>1.6062423822383671E-2</v>
      </c>
      <c r="F127" s="238">
        <v>1.2594226381761133E-2</v>
      </c>
      <c r="G127" s="130">
        <v>2.8702665401535408E-2</v>
      </c>
      <c r="H127" s="239">
        <v>1.9518299371224644E-2</v>
      </c>
      <c r="I127" s="238">
        <v>1.1583979374429305E-2</v>
      </c>
      <c r="J127" s="130">
        <v>4.3998820406959599E-2</v>
      </c>
      <c r="K127" s="239">
        <v>2.9359682388233485E-2</v>
      </c>
      <c r="L127" s="238">
        <v>1.6435530588958133E-2</v>
      </c>
      <c r="M127" s="130">
        <v>1.5631324325887094E-2</v>
      </c>
      <c r="N127" s="239">
        <v>1.614380501583617E-2</v>
      </c>
      <c r="O127" s="238">
        <v>2.1853636669281634E-3</v>
      </c>
      <c r="P127" s="130">
        <v>1.0291457286432161E-2</v>
      </c>
      <c r="Q127" s="239">
        <v>4.7568642954612115E-3</v>
      </c>
      <c r="R127" s="238">
        <v>1.6231401519092707E-3</v>
      </c>
      <c r="S127" s="130">
        <v>1.0552202101497876E-2</v>
      </c>
      <c r="T127" s="239">
        <v>4.4589605225788132E-3</v>
      </c>
      <c r="U127" s="240">
        <v>2.2172949002217295E-3</v>
      </c>
      <c r="V127" s="238">
        <v>1.0416666666666667E-3</v>
      </c>
      <c r="W127" s="130">
        <v>0</v>
      </c>
      <c r="X127" s="239">
        <v>6.0734892195566357E-4</v>
      </c>
    </row>
    <row r="128" spans="2:24" s="4" customFormat="1" hidden="1" outlineLevel="1" x14ac:dyDescent="0.25">
      <c r="B128" s="52" t="s">
        <v>82</v>
      </c>
      <c r="C128" s="238">
        <v>4.2420501860790747E-3</v>
      </c>
      <c r="D128" s="130">
        <v>7.9290589498502047E-3</v>
      </c>
      <c r="E128" s="239">
        <v>5.6438467226007944E-3</v>
      </c>
      <c r="F128" s="238">
        <v>5.5501673810343212E-3</v>
      </c>
      <c r="G128" s="130">
        <v>9.3349207208182263E-3</v>
      </c>
      <c r="H128" s="239">
        <v>7.1003993512850543E-3</v>
      </c>
      <c r="I128" s="238">
        <v>1.073149364870784E-3</v>
      </c>
      <c r="J128" s="130">
        <v>1.6752342411316491E-2</v>
      </c>
      <c r="K128" s="239">
        <v>9.6301159991245347E-3</v>
      </c>
      <c r="L128" s="238">
        <v>8.5966680500385376E-3</v>
      </c>
      <c r="M128" s="130">
        <v>2.9329962073324904E-3</v>
      </c>
      <c r="N128" s="239">
        <v>6.7885539007950923E-3</v>
      </c>
      <c r="O128" s="238">
        <v>5.0007143877696815E-4</v>
      </c>
      <c r="P128" s="130">
        <v>6.0978469909470426E-4</v>
      </c>
      <c r="Q128" s="239">
        <v>5.3701451518645463E-4</v>
      </c>
      <c r="R128" s="238">
        <v>4.6001894195643351E-4</v>
      </c>
      <c r="S128" s="130">
        <v>6.2617407639323729E-4</v>
      </c>
      <c r="T128" s="239">
        <v>5.1675902991856588E-4</v>
      </c>
      <c r="U128" s="240">
        <v>9.648211370046015E-4</v>
      </c>
      <c r="V128" s="238">
        <v>0</v>
      </c>
      <c r="W128" s="130">
        <v>8.0971659919028341E-3</v>
      </c>
      <c r="X128" s="239">
        <v>2.8399006034788782E-3</v>
      </c>
    </row>
    <row r="129" spans="2:24" s="4" customFormat="1" hidden="1" outlineLevel="1" x14ac:dyDescent="0.25">
      <c r="B129" s="52" t="s">
        <v>83</v>
      </c>
      <c r="C129" s="238">
        <v>5.4184310881313898E-3</v>
      </c>
      <c r="D129" s="130">
        <v>8.0209779423106586E-3</v>
      </c>
      <c r="E129" s="239">
        <v>6.4311806504353192E-3</v>
      </c>
      <c r="F129" s="238">
        <v>6.8732271437922758E-3</v>
      </c>
      <c r="G129" s="130">
        <v>9.5571809468905384E-3</v>
      </c>
      <c r="H129" s="239">
        <v>7.9898665107668316E-3</v>
      </c>
      <c r="I129" s="238">
        <v>1.3264018141753845E-3</v>
      </c>
      <c r="J129" s="130">
        <v>1.7180236297153775E-2</v>
      </c>
      <c r="K129" s="239">
        <v>9.8550896546270479E-3</v>
      </c>
      <c r="L129" s="238">
        <v>1.0971669046366574E-2</v>
      </c>
      <c r="M129" s="130">
        <v>2.6958719460825611E-3</v>
      </c>
      <c r="N129" s="239">
        <v>8.1392570868379643E-3</v>
      </c>
      <c r="O129" s="238">
        <v>1.8384887622374408E-3</v>
      </c>
      <c r="P129" s="130">
        <v>1.2508574426017835E-3</v>
      </c>
      <c r="Q129" s="239">
        <v>1.6252544035609178E-3</v>
      </c>
      <c r="R129" s="238">
        <v>2.022398058497864E-3</v>
      </c>
      <c r="S129" s="130">
        <v>1.2896340107617734E-3</v>
      </c>
      <c r="T129" s="239">
        <v>1.7568177422474373E-3</v>
      </c>
      <c r="U129" s="240">
        <v>4.7058823529411766E-4</v>
      </c>
      <c r="V129" s="238">
        <v>6.1387354205033758E-4</v>
      </c>
      <c r="W129" s="130">
        <v>0</v>
      </c>
      <c r="X129" s="239">
        <v>5.0684237202230106E-4</v>
      </c>
    </row>
    <row r="130" spans="2:24" s="4" customFormat="1" hidden="1" outlineLevel="1" x14ac:dyDescent="0.25">
      <c r="B130" s="52" t="s">
        <v>84</v>
      </c>
      <c r="C130" s="238">
        <v>3.7665668252383471E-3</v>
      </c>
      <c r="D130" s="130">
        <v>5.3023099725935455E-3</v>
      </c>
      <c r="E130" s="239">
        <v>4.3989451744032059E-3</v>
      </c>
      <c r="F130" s="238">
        <v>4.8238144100876965E-3</v>
      </c>
      <c r="G130" s="130">
        <v>5.9261812589489317E-3</v>
      </c>
      <c r="H130" s="239">
        <v>5.3130460875858293E-3</v>
      </c>
      <c r="I130" s="238">
        <v>1.3112843301522547E-3</v>
      </c>
      <c r="J130" s="130">
        <v>1.0014791494212319E-2</v>
      </c>
      <c r="K130" s="239">
        <v>6.2986492896523298E-3</v>
      </c>
      <c r="L130" s="238">
        <v>7.6386548614727897E-3</v>
      </c>
      <c r="M130" s="130">
        <v>3.0693451451046703E-3</v>
      </c>
      <c r="N130" s="239">
        <v>6.0066171257516475E-3</v>
      </c>
      <c r="O130" s="238">
        <v>5.5238095238095242E-4</v>
      </c>
      <c r="P130" s="130">
        <v>1.9726027397260273E-3</v>
      </c>
      <c r="Q130" s="239">
        <v>1.0391236306729265E-3</v>
      </c>
      <c r="R130" s="238">
        <v>4.1721426038341991E-4</v>
      </c>
      <c r="S130" s="130">
        <v>1.9970443743259976E-3</v>
      </c>
      <c r="T130" s="239">
        <v>9.5924575876339517E-4</v>
      </c>
      <c r="U130" s="240">
        <v>1.5979814970563499E-3</v>
      </c>
      <c r="V130" s="238">
        <v>1.0240655401945725E-3</v>
      </c>
      <c r="W130" s="130">
        <v>0</v>
      </c>
      <c r="X130" s="239">
        <v>7.9617834394904463E-4</v>
      </c>
    </row>
    <row r="131" spans="2:24" s="4" customFormat="1" hidden="1" outlineLevel="1" x14ac:dyDescent="0.25">
      <c r="B131" s="52" t="s">
        <v>85</v>
      </c>
      <c r="C131" s="238">
        <v>2.6496340100508465E-3</v>
      </c>
      <c r="D131" s="130">
        <v>3.8115774767660815E-3</v>
      </c>
      <c r="E131" s="239">
        <v>3.140351702288673E-3</v>
      </c>
      <c r="F131" s="238">
        <v>3.5587007691877518E-3</v>
      </c>
      <c r="G131" s="130">
        <v>4.4312523706598111E-3</v>
      </c>
      <c r="H131" s="239">
        <v>3.9581690987171786E-3</v>
      </c>
      <c r="I131" s="238">
        <v>7.4057489278886728E-4</v>
      </c>
      <c r="J131" s="130">
        <v>8.4534277538968073E-3</v>
      </c>
      <c r="K131" s="239">
        <v>5.1263001485884101E-3</v>
      </c>
      <c r="L131" s="238">
        <v>5.7575610466527498E-3</v>
      </c>
      <c r="M131" s="130">
        <v>1.293391808518546E-3</v>
      </c>
      <c r="N131" s="239">
        <v>3.9938916950546226E-3</v>
      </c>
      <c r="O131" s="238">
        <v>1.3963013528608663E-4</v>
      </c>
      <c r="P131" s="130">
        <v>5.5445027885587552E-4</v>
      </c>
      <c r="Q131" s="239">
        <v>2.7334756142435108E-4</v>
      </c>
      <c r="R131" s="238">
        <v>1.1836120457888774E-4</v>
      </c>
      <c r="S131" s="130">
        <v>5.7032865188564913E-4</v>
      </c>
      <c r="T131" s="239">
        <v>2.6377659269453523E-4</v>
      </c>
      <c r="U131" s="240">
        <v>9.0009000900090005E-4</v>
      </c>
      <c r="V131" s="238">
        <v>0</v>
      </c>
      <c r="W131" s="130">
        <v>0</v>
      </c>
      <c r="X131" s="239">
        <v>0</v>
      </c>
    </row>
    <row r="132" spans="2:24" s="4" customFormat="1" hidden="1" outlineLevel="1" x14ac:dyDescent="0.25">
      <c r="B132" s="52" t="s">
        <v>86</v>
      </c>
      <c r="C132" s="238">
        <v>5.2888032621301109E-3</v>
      </c>
      <c r="D132" s="130">
        <v>7.3308351025177035E-3</v>
      </c>
      <c r="E132" s="239">
        <v>6.0980085485045762E-3</v>
      </c>
      <c r="F132" s="238">
        <v>6.9479064777711163E-3</v>
      </c>
      <c r="G132" s="130">
        <v>8.2387144606515996E-3</v>
      </c>
      <c r="H132" s="239">
        <v>7.5042727677481439E-3</v>
      </c>
      <c r="I132" s="238">
        <v>2.5598829767782046E-3</v>
      </c>
      <c r="J132" s="130">
        <v>1.4978589217565801E-2</v>
      </c>
      <c r="K132" s="239">
        <v>9.1589390102252612E-3</v>
      </c>
      <c r="L132" s="238">
        <v>1.1061891218444036E-2</v>
      </c>
      <c r="M132" s="130">
        <v>3.4121374603948329E-3</v>
      </c>
      <c r="N132" s="239">
        <v>8.2908623941570694E-3</v>
      </c>
      <c r="O132" s="238">
        <v>3.0682086381873965E-4</v>
      </c>
      <c r="P132" s="130">
        <v>2.031591243841739E-3</v>
      </c>
      <c r="Q132" s="239">
        <v>8.5402600750898337E-4</v>
      </c>
      <c r="R132" s="238">
        <v>3.3321371815245808E-4</v>
      </c>
      <c r="S132" s="130">
        <v>2.1029330381848368E-3</v>
      </c>
      <c r="T132" s="239">
        <v>8.9342022282951441E-4</v>
      </c>
      <c r="U132" s="240">
        <v>1.3485570439629596E-3</v>
      </c>
      <c r="V132" s="238">
        <v>1.0582010582010583E-3</v>
      </c>
      <c r="W132" s="130">
        <v>0</v>
      </c>
      <c r="X132" s="239">
        <v>7.9239302694136295E-4</v>
      </c>
    </row>
    <row r="133" spans="2:24" s="4" customFormat="1" hidden="1" outlineLevel="1" x14ac:dyDescent="0.25">
      <c r="B133" s="52" t="s">
        <v>87</v>
      </c>
      <c r="C133" s="238">
        <v>1.179577318127671E-2</v>
      </c>
      <c r="D133" s="130">
        <v>2.565160663895379E-2</v>
      </c>
      <c r="E133" s="239">
        <v>1.7435183058307459E-2</v>
      </c>
      <c r="F133" s="238">
        <v>1.4841587203937251E-2</v>
      </c>
      <c r="G133" s="130">
        <v>2.5817276848346411E-2</v>
      </c>
      <c r="H133" s="239">
        <v>1.9648100179376904E-2</v>
      </c>
      <c r="I133" s="238">
        <v>1.1301715438950555E-2</v>
      </c>
      <c r="J133" s="130">
        <v>4.5589441503243608E-2</v>
      </c>
      <c r="K133" s="239">
        <v>3.0215531424810795E-2</v>
      </c>
      <c r="L133" s="238">
        <v>1.9550279745569808E-2</v>
      </c>
      <c r="M133" s="130">
        <v>8.0243066375818017E-3</v>
      </c>
      <c r="N133" s="239">
        <v>1.5479024202314286E-2</v>
      </c>
      <c r="O133" s="238">
        <v>2.6425591098748263E-3</v>
      </c>
      <c r="P133" s="130">
        <v>2.5257545635279235E-2</v>
      </c>
      <c r="Q133" s="239">
        <v>1.0310699840666748E-2</v>
      </c>
      <c r="R133" s="238">
        <v>2.2681648721224286E-3</v>
      </c>
      <c r="S133" s="130">
        <v>2.5738751670543979E-2</v>
      </c>
      <c r="T133" s="239">
        <v>1.0365437158469945E-2</v>
      </c>
      <c r="U133" s="240">
        <v>1.2491217112967445E-3</v>
      </c>
      <c r="V133" s="238">
        <v>0</v>
      </c>
      <c r="W133" s="130">
        <v>7.4074074074074077E-3</v>
      </c>
      <c r="X133" s="239">
        <v>2.0754064337599448E-3</v>
      </c>
    </row>
    <row r="134" spans="2:24" s="4" customFormat="1" hidden="1" outlineLevel="1" x14ac:dyDescent="0.25">
      <c r="B134" s="52" t="s">
        <v>88</v>
      </c>
      <c r="C134" s="238">
        <v>1.4415222332717716E-2</v>
      </c>
      <c r="D134" s="130">
        <v>4.9299234411889131E-2</v>
      </c>
      <c r="E134" s="239">
        <v>2.8165528964341234E-2</v>
      </c>
      <c r="F134" s="238">
        <v>1.9183660876808686E-2</v>
      </c>
      <c r="G134" s="130">
        <v>5.2864491804326293E-2</v>
      </c>
      <c r="H134" s="239">
        <v>3.3862135469429386E-2</v>
      </c>
      <c r="I134" s="238">
        <v>1.4173684537234372E-2</v>
      </c>
      <c r="J134" s="130">
        <v>8.0982931848444503E-2</v>
      </c>
      <c r="K134" s="239">
        <v>5.0567089943102606E-2</v>
      </c>
      <c r="L134" s="238">
        <v>2.5204383574461118E-2</v>
      </c>
      <c r="M134" s="130">
        <v>3.2594811258423999E-2</v>
      </c>
      <c r="N134" s="239">
        <v>2.7767804624657201E-2</v>
      </c>
      <c r="O134" s="238">
        <v>2.5592216582064299E-3</v>
      </c>
      <c r="P134" s="130">
        <v>2.9654599638477698E-2</v>
      </c>
      <c r="Q134" s="239">
        <v>1.0745546059720439E-2</v>
      </c>
      <c r="R134" s="238">
        <v>2.2440591486748238E-3</v>
      </c>
      <c r="S134" s="130">
        <v>3.024967989756722E-2</v>
      </c>
      <c r="T134" s="239">
        <v>1.0838599823176922E-2</v>
      </c>
      <c r="U134" s="240">
        <v>1.1436740528949249E-3</v>
      </c>
      <c r="V134" s="238">
        <v>5.2273915316257186E-4</v>
      </c>
      <c r="W134" s="130">
        <v>0</v>
      </c>
      <c r="X134" s="239">
        <v>3.5587188612099647E-4</v>
      </c>
    </row>
    <row r="135" spans="2:24" s="4" customFormat="1" hidden="1" outlineLevel="1" x14ac:dyDescent="0.25">
      <c r="B135" s="52" t="s">
        <v>89</v>
      </c>
      <c r="C135" s="238">
        <v>1.6174209624118613E-2</v>
      </c>
      <c r="D135" s="130">
        <v>4.517120821955127E-2</v>
      </c>
      <c r="E135" s="239">
        <v>2.7922536969438947E-2</v>
      </c>
      <c r="F135" s="238">
        <v>2.1391486212948636E-2</v>
      </c>
      <c r="G135" s="130">
        <v>4.72924132203442E-2</v>
      </c>
      <c r="H135" s="239">
        <v>3.2864953247151399E-2</v>
      </c>
      <c r="I135" s="238">
        <v>1.7241379310344827E-2</v>
      </c>
      <c r="J135" s="130">
        <v>7.760184727032822E-2</v>
      </c>
      <c r="K135" s="239">
        <v>5.0340062224151653E-2</v>
      </c>
      <c r="L135" s="238">
        <v>2.5837545550722932E-2</v>
      </c>
      <c r="M135" s="130">
        <v>2.1360338701784991E-2</v>
      </c>
      <c r="N135" s="239">
        <v>2.4244167998001106E-2</v>
      </c>
      <c r="O135" s="238">
        <v>2.6861411902963151E-3</v>
      </c>
      <c r="P135" s="130">
        <v>3.4910347807301796E-2</v>
      </c>
      <c r="Q135" s="239">
        <v>1.322089919064367E-2</v>
      </c>
      <c r="R135" s="238">
        <v>2.0247737017627444E-3</v>
      </c>
      <c r="S135" s="130">
        <v>3.5848250320497599E-2</v>
      </c>
      <c r="T135" s="239">
        <v>1.3324661728081725E-2</v>
      </c>
      <c r="U135" s="240">
        <v>2.3689439095216261E-3</v>
      </c>
      <c r="V135" s="238">
        <v>1.9166267369429804E-3</v>
      </c>
      <c r="W135" s="130">
        <v>6.1099796334012219E-3</v>
      </c>
      <c r="X135" s="239">
        <v>3.2583903551645487E-3</v>
      </c>
    </row>
    <row r="136" spans="2:24" s="4" customFormat="1" ht="15.75" collapsed="1" x14ac:dyDescent="0.25">
      <c r="B136" s="64">
        <v>2009</v>
      </c>
      <c r="C136" s="241">
        <v>1.2351990382430679E-2</v>
      </c>
      <c r="D136" s="87">
        <v>3.1347633638354362E-2</v>
      </c>
      <c r="E136" s="242">
        <v>2.0124126393278194E-2</v>
      </c>
      <c r="F136" s="241">
        <v>1.6101900473949972E-2</v>
      </c>
      <c r="G136" s="87">
        <v>3.3654444268080952E-2</v>
      </c>
      <c r="H136" s="242">
        <v>2.3918297571327518E-2</v>
      </c>
      <c r="I136" s="241">
        <v>1.2771349770993631E-2</v>
      </c>
      <c r="J136" s="87">
        <v>4.7419485864203366E-2</v>
      </c>
      <c r="K136" s="242">
        <v>3.2334463915719085E-2</v>
      </c>
      <c r="L136" s="241">
        <v>2.0276690357645091E-2</v>
      </c>
      <c r="M136" s="87">
        <v>2.2053634734684233E-2</v>
      </c>
      <c r="N136" s="242">
        <v>2.091955821327798E-2</v>
      </c>
      <c r="O136" s="241">
        <v>2.2454410213788335E-3</v>
      </c>
      <c r="P136" s="87">
        <v>1.9214488295635733E-2</v>
      </c>
      <c r="Q136" s="242">
        <v>7.8638168652184065E-3</v>
      </c>
      <c r="R136" s="241">
        <v>1.8031470276339593E-3</v>
      </c>
      <c r="S136" s="87">
        <v>1.9565892676865728E-2</v>
      </c>
      <c r="T136" s="242">
        <v>7.7401068352774445E-3</v>
      </c>
      <c r="U136" s="243">
        <v>2.0923483533283236E-3</v>
      </c>
      <c r="V136" s="241">
        <v>1.0002273243919072E-3</v>
      </c>
      <c r="W136" s="87">
        <v>1.8196706396142299E-3</v>
      </c>
      <c r="X136" s="242">
        <v>1.2732674467956103E-3</v>
      </c>
    </row>
    <row r="137" spans="2:24" s="4" customFormat="1" hidden="1" outlineLevel="1" x14ac:dyDescent="0.25">
      <c r="B137" s="52" t="s">
        <v>78</v>
      </c>
      <c r="C137" s="238">
        <v>2.1025878003696857E-2</v>
      </c>
      <c r="D137" s="130">
        <v>7.2827549255417665E-2</v>
      </c>
      <c r="E137" s="239">
        <v>4.273368688483381E-2</v>
      </c>
      <c r="F137" s="238">
        <v>2.7483583986443551E-2</v>
      </c>
      <c r="G137" s="130">
        <v>7.5632629683046834E-2</v>
      </c>
      <c r="H137" s="239">
        <v>4.9643182677130346E-2</v>
      </c>
      <c r="I137" s="238">
        <v>1.6790187027603581E-2</v>
      </c>
      <c r="J137" s="130">
        <v>0.10260837825696316</v>
      </c>
      <c r="K137" s="239">
        <v>6.545709304269598E-2</v>
      </c>
      <c r="L137" s="238">
        <v>3.5954061697213047E-2</v>
      </c>
      <c r="M137" s="130">
        <v>5.3354134165366614E-2</v>
      </c>
      <c r="N137" s="239">
        <v>4.239759126220851E-2</v>
      </c>
      <c r="O137" s="238">
        <v>6.1526431672737003E-3</v>
      </c>
      <c r="P137" s="130">
        <v>6.093232371036441E-2</v>
      </c>
      <c r="Q137" s="239">
        <v>2.4934755858450636E-2</v>
      </c>
      <c r="R137" s="238">
        <v>3.8817005545286505E-3</v>
      </c>
      <c r="S137" s="130">
        <v>6.3047130603943763E-2</v>
      </c>
      <c r="T137" s="239">
        <v>2.4188897993869314E-2</v>
      </c>
      <c r="U137" s="240">
        <v>1.9432340124838064E-3</v>
      </c>
      <c r="V137" s="238">
        <v>7.9840319361277441E-4</v>
      </c>
      <c r="W137" s="130">
        <v>0</v>
      </c>
      <c r="X137" s="239">
        <v>5.0697084917617234E-4</v>
      </c>
    </row>
    <row r="138" spans="2:24" s="4" customFormat="1" hidden="1" outlineLevel="1" x14ac:dyDescent="0.25">
      <c r="B138" s="52" t="s">
        <v>79</v>
      </c>
      <c r="C138" s="238">
        <v>2.2055074430604914E-2</v>
      </c>
      <c r="D138" s="130">
        <v>6.6237673995710067E-2</v>
      </c>
      <c r="E138" s="239">
        <v>4.1179079748998731E-2</v>
      </c>
      <c r="F138" s="238">
        <v>2.8991940067445775E-2</v>
      </c>
      <c r="G138" s="130">
        <v>6.8294790196699595E-2</v>
      </c>
      <c r="H138" s="239">
        <v>4.8033240688030894E-2</v>
      </c>
      <c r="I138" s="238">
        <v>1.6730873020304095E-2</v>
      </c>
      <c r="J138" s="130">
        <v>9.6266765931387263E-2</v>
      </c>
      <c r="K138" s="239">
        <v>6.5074592006539575E-2</v>
      </c>
      <c r="L138" s="238">
        <v>3.4682025621645414E-2</v>
      </c>
      <c r="M138" s="130">
        <v>4.8969921390802251E-2</v>
      </c>
      <c r="N138" s="239">
        <v>4.0094143378463516E-2</v>
      </c>
      <c r="O138" s="238">
        <v>5.3759467947533711E-3</v>
      </c>
      <c r="P138" s="130">
        <v>5.6242065171392297E-2</v>
      </c>
      <c r="Q138" s="239">
        <v>2.0833333333333332E-2</v>
      </c>
      <c r="R138" s="238">
        <v>4.068194686182817E-3</v>
      </c>
      <c r="S138" s="130">
        <v>5.8598786952576531E-2</v>
      </c>
      <c r="T138" s="239">
        <v>2.0706437793256201E-2</v>
      </c>
      <c r="U138" s="240">
        <v>5.0632911392405064E-3</v>
      </c>
      <c r="V138" s="238">
        <v>3.0522701259061429E-3</v>
      </c>
      <c r="W138" s="130">
        <v>0</v>
      </c>
      <c r="X138" s="239">
        <v>1.7989655947829998E-3</v>
      </c>
    </row>
    <row r="139" spans="2:24" s="4" customFormat="1" hidden="1" outlineLevel="1" x14ac:dyDescent="0.25">
      <c r="B139" s="52" t="s">
        <v>80</v>
      </c>
      <c r="C139" s="238">
        <v>2.1399933517404195E-2</v>
      </c>
      <c r="D139" s="130">
        <v>6.6104309580857973E-2</v>
      </c>
      <c r="E139" s="239">
        <v>4.016469750021158E-2</v>
      </c>
      <c r="F139" s="238">
        <v>2.8700234023919254E-2</v>
      </c>
      <c r="G139" s="130">
        <v>7.2279493420978835E-2</v>
      </c>
      <c r="H139" s="239">
        <v>4.8764741883087541E-2</v>
      </c>
      <c r="I139" s="238">
        <v>1.5762935887603413E-2</v>
      </c>
      <c r="J139" s="130">
        <v>9.3773251488095233E-2</v>
      </c>
      <c r="K139" s="239">
        <v>6.1317456330321318E-2</v>
      </c>
      <c r="L139" s="238">
        <v>3.8572666859289222E-2</v>
      </c>
      <c r="M139" s="130">
        <v>5.5585118513675827E-2</v>
      </c>
      <c r="N139" s="239">
        <v>4.4672303172033342E-2</v>
      </c>
      <c r="O139" s="238">
        <v>3.7431873989339404E-3</v>
      </c>
      <c r="P139" s="130">
        <v>3.6337994358758924E-2</v>
      </c>
      <c r="Q139" s="239">
        <v>1.459336356553529E-2</v>
      </c>
      <c r="R139" s="238">
        <v>2.6148673888681359E-3</v>
      </c>
      <c r="S139" s="130">
        <v>3.7882876804749693E-2</v>
      </c>
      <c r="T139" s="239">
        <v>1.4423185524859383E-2</v>
      </c>
      <c r="U139" s="240">
        <v>3.3834813606428613E-3</v>
      </c>
      <c r="V139" s="238">
        <v>2.3790642347343376E-3</v>
      </c>
      <c r="W139" s="130">
        <v>0</v>
      </c>
      <c r="X139" s="239">
        <v>1.4385039558858787E-3</v>
      </c>
    </row>
    <row r="140" spans="2:24" s="4" customFormat="1" hidden="1" outlineLevel="1" x14ac:dyDescent="0.25">
      <c r="B140" s="52" t="s">
        <v>81</v>
      </c>
      <c r="C140" s="238">
        <v>8.954435698350317E-3</v>
      </c>
      <c r="D140" s="130">
        <v>2.5123934530703287E-2</v>
      </c>
      <c r="E140" s="239">
        <v>1.5170288847953189E-2</v>
      </c>
      <c r="F140" s="238">
        <v>1.2201565504431237E-2</v>
      </c>
      <c r="G140" s="130">
        <v>2.8012736467503279E-2</v>
      </c>
      <c r="H140" s="239">
        <v>1.8857748424578467E-2</v>
      </c>
      <c r="I140" s="238">
        <v>7.1116769734448889E-3</v>
      </c>
      <c r="J140" s="130">
        <v>4.1748849441157136E-2</v>
      </c>
      <c r="K140" s="239">
        <v>2.5727314028032508E-2</v>
      </c>
      <c r="L140" s="238">
        <v>1.6429727568790343E-2</v>
      </c>
      <c r="M140" s="130">
        <v>1.9936266127778643E-2</v>
      </c>
      <c r="N140" s="239">
        <v>1.7601381620807419E-2</v>
      </c>
      <c r="O140" s="238">
        <v>1.1267898623582846E-3</v>
      </c>
      <c r="P140" s="130">
        <v>1.2645637965331059E-2</v>
      </c>
      <c r="Q140" s="239">
        <v>4.9045877117360609E-3</v>
      </c>
      <c r="R140" s="238">
        <v>6.0003096934035309E-4</v>
      </c>
      <c r="S140" s="130">
        <v>1.3050376834589449E-2</v>
      </c>
      <c r="T140" s="239">
        <v>4.6829877461820645E-3</v>
      </c>
      <c r="U140" s="240">
        <v>1.5915420906042175E-3</v>
      </c>
      <c r="V140" s="238">
        <v>2.8443722064201544E-3</v>
      </c>
      <c r="W140" s="130">
        <v>3.19693094629156E-3</v>
      </c>
      <c r="X140" s="239">
        <v>2.9813664596273293E-3</v>
      </c>
    </row>
    <row r="141" spans="2:24" s="4" customFormat="1" hidden="1" outlineLevel="1" x14ac:dyDescent="0.25">
      <c r="B141" s="52" t="s">
        <v>82</v>
      </c>
      <c r="C141" s="238">
        <v>2.2135109301776612E-3</v>
      </c>
      <c r="D141" s="130">
        <v>1.1875533042152327E-2</v>
      </c>
      <c r="E141" s="239">
        <v>5.8327383617507896E-3</v>
      </c>
      <c r="F141" s="238">
        <v>2.8469905571191063E-3</v>
      </c>
      <c r="G141" s="130">
        <v>1.4651099034011192E-2</v>
      </c>
      <c r="H141" s="239">
        <v>7.5988729907294399E-3</v>
      </c>
      <c r="I141" s="238">
        <v>1.0147043116032328E-3</v>
      </c>
      <c r="J141" s="130">
        <v>2.6201404826483067E-2</v>
      </c>
      <c r="K141" s="239">
        <v>1.3756706834374176E-2</v>
      </c>
      <c r="L141" s="238">
        <v>3.8745494149623146E-3</v>
      </c>
      <c r="M141" s="130">
        <v>7.0752346686498765E-3</v>
      </c>
      <c r="N141" s="239">
        <v>4.9118921207778245E-3</v>
      </c>
      <c r="O141" s="238">
        <v>4.5768266115006498E-4</v>
      </c>
      <c r="P141" s="130">
        <v>7.0420173703095135E-4</v>
      </c>
      <c r="Q141" s="239">
        <v>5.4473970915636398E-4</v>
      </c>
      <c r="R141" s="238">
        <v>4.5946284616348525E-4</v>
      </c>
      <c r="S141" s="130">
        <v>7.538635506973238E-4</v>
      </c>
      <c r="T141" s="239">
        <v>5.6442509272697954E-4</v>
      </c>
      <c r="U141" s="240">
        <v>1.3190342375408613E-3</v>
      </c>
      <c r="V141" s="238">
        <v>0</v>
      </c>
      <c r="W141" s="130">
        <v>0</v>
      </c>
      <c r="X141" s="239">
        <v>0</v>
      </c>
    </row>
    <row r="142" spans="2:24" s="4" customFormat="1" hidden="1" outlineLevel="1" x14ac:dyDescent="0.25">
      <c r="B142" s="52" t="s">
        <v>83</v>
      </c>
      <c r="C142" s="238">
        <v>5.2311832341188939E-3</v>
      </c>
      <c r="D142" s="130">
        <v>9.6200953102035369E-3</v>
      </c>
      <c r="E142" s="239">
        <v>6.9452900000248488E-3</v>
      </c>
      <c r="F142" s="238">
        <v>7.1576804998942358E-3</v>
      </c>
      <c r="G142" s="130">
        <v>1.1367711955589515E-2</v>
      </c>
      <c r="H142" s="239">
        <v>8.9387317555867079E-3</v>
      </c>
      <c r="I142" s="238">
        <v>3.3911716498050078E-4</v>
      </c>
      <c r="J142" s="130">
        <v>1.7187961050457362E-2</v>
      </c>
      <c r="K142" s="239">
        <v>9.7882656649484114E-3</v>
      </c>
      <c r="L142" s="238">
        <v>5.7524230056410202E-3</v>
      </c>
      <c r="M142" s="130">
        <v>7.5385326109781194E-3</v>
      </c>
      <c r="N142" s="239">
        <v>6.3335679099225895E-3</v>
      </c>
      <c r="O142" s="238">
        <v>3.0100082775227633E-4</v>
      </c>
      <c r="P142" s="130">
        <v>1.8991348385735388E-3</v>
      </c>
      <c r="Q142" s="239">
        <v>8.5794827797524209E-4</v>
      </c>
      <c r="R142" s="238">
        <v>1.6754628466113765E-4</v>
      </c>
      <c r="S142" s="130">
        <v>1.9324052529873408E-3</v>
      </c>
      <c r="T142" s="239">
        <v>7.7970043088708028E-4</v>
      </c>
      <c r="U142" s="240">
        <v>9.7150259067357511E-4</v>
      </c>
      <c r="V142" s="238">
        <v>0</v>
      </c>
      <c r="W142" s="130">
        <v>0</v>
      </c>
      <c r="X142" s="239">
        <v>0</v>
      </c>
    </row>
    <row r="143" spans="2:24" s="4" customFormat="1" hidden="1" outlineLevel="1" x14ac:dyDescent="0.25">
      <c r="B143" s="52" t="s">
        <v>84</v>
      </c>
      <c r="C143" s="238">
        <v>6.242418115649009E-3</v>
      </c>
      <c r="D143" s="130">
        <v>1.0412020005352953E-2</v>
      </c>
      <c r="E143" s="239">
        <v>7.9418212929789848E-3</v>
      </c>
      <c r="F143" s="238">
        <v>8.5264482985327166E-3</v>
      </c>
      <c r="G143" s="130">
        <v>1.2277407239525999E-2</v>
      </c>
      <c r="H143" s="239">
        <v>1.0178443602182277E-2</v>
      </c>
      <c r="I143" s="238">
        <v>6.5504818051748809E-4</v>
      </c>
      <c r="J143" s="130">
        <v>2.0124273401483265E-2</v>
      </c>
      <c r="K143" s="239">
        <v>1.1622480165003087E-2</v>
      </c>
      <c r="L143" s="238">
        <v>9.5895478795903263E-3</v>
      </c>
      <c r="M143" s="130">
        <v>6.813873661560531E-3</v>
      </c>
      <c r="N143" s="239">
        <v>8.5817216769080995E-3</v>
      </c>
      <c r="O143" s="238">
        <v>7.5857839181380936E-4</v>
      </c>
      <c r="P143" s="130">
        <v>2.4732300947134709E-3</v>
      </c>
      <c r="Q143" s="239">
        <v>1.38406175991142E-3</v>
      </c>
      <c r="R143" s="238">
        <v>6.7199547287260381E-4</v>
      </c>
      <c r="S143" s="130">
        <v>2.5379120190500062E-3</v>
      </c>
      <c r="T143" s="239">
        <v>1.3451799602098029E-3</v>
      </c>
      <c r="U143" s="240">
        <v>4.2847524025218831E-4</v>
      </c>
      <c r="V143" s="238">
        <v>8.1037277147487841E-4</v>
      </c>
      <c r="W143" s="130">
        <v>0</v>
      </c>
      <c r="X143" s="239">
        <v>6.6533599467731206E-4</v>
      </c>
    </row>
    <row r="144" spans="2:24" s="4" customFormat="1" hidden="1" outlineLevel="1" x14ac:dyDescent="0.25">
      <c r="B144" s="52" t="s">
        <v>85</v>
      </c>
      <c r="C144" s="238">
        <v>4.1414211301434179E-3</v>
      </c>
      <c r="D144" s="130">
        <v>5.1304294489279111E-3</v>
      </c>
      <c r="E144" s="239">
        <v>4.5659266781378997E-3</v>
      </c>
      <c r="F144" s="238">
        <v>5.8186224094450472E-3</v>
      </c>
      <c r="G144" s="130">
        <v>6.2620397753479669E-3</v>
      </c>
      <c r="H144" s="239">
        <v>6.0243390345952642E-3</v>
      </c>
      <c r="I144" s="238">
        <v>1.1252872652349631E-3</v>
      </c>
      <c r="J144" s="130">
        <v>1.0161662817551964E-2</v>
      </c>
      <c r="K144" s="239">
        <v>6.2394661713617442E-3</v>
      </c>
      <c r="L144" s="238">
        <v>6.140404207088823E-3</v>
      </c>
      <c r="M144" s="130">
        <v>3.8430392950767923E-3</v>
      </c>
      <c r="N144" s="239">
        <v>5.2500558516579967E-3</v>
      </c>
      <c r="O144" s="238">
        <v>1.0459430484010145E-4</v>
      </c>
      <c r="P144" s="130">
        <v>3.9797733870212569E-4</v>
      </c>
      <c r="Q144" s="239">
        <v>2.0972802469757218E-4</v>
      </c>
      <c r="R144" s="238">
        <v>1.3061461432406938E-4</v>
      </c>
      <c r="S144" s="130">
        <v>4.1743849304704011E-4</v>
      </c>
      <c r="T144" s="239">
        <v>2.3313501314881473E-4</v>
      </c>
      <c r="U144" s="240">
        <v>8.1247968800779978E-4</v>
      </c>
      <c r="V144" s="238">
        <v>0</v>
      </c>
      <c r="W144" s="130">
        <v>0</v>
      </c>
      <c r="X144" s="239">
        <v>0</v>
      </c>
    </row>
    <row r="145" spans="2:24" s="4" customFormat="1" hidden="1" outlineLevel="1" x14ac:dyDescent="0.25">
      <c r="B145" s="52" t="s">
        <v>86</v>
      </c>
      <c r="C145" s="238">
        <v>6.7337825296215677E-3</v>
      </c>
      <c r="D145" s="130">
        <v>9.7896450839963459E-3</v>
      </c>
      <c r="E145" s="239">
        <v>7.9134503103288796E-3</v>
      </c>
      <c r="F145" s="238">
        <v>9.3107996994989672E-3</v>
      </c>
      <c r="G145" s="130">
        <v>1.1781106714908498E-2</v>
      </c>
      <c r="H145" s="239">
        <v>1.0356543452454051E-2</v>
      </c>
      <c r="I145" s="238">
        <v>4.4142484262244741E-3</v>
      </c>
      <c r="J145" s="130">
        <v>2.0180981219260322E-2</v>
      </c>
      <c r="K145" s="239">
        <v>1.2660545419592262E-2</v>
      </c>
      <c r="L145" s="238">
        <v>9.2185232220609575E-3</v>
      </c>
      <c r="M145" s="130">
        <v>6.0713125406107859E-3</v>
      </c>
      <c r="N145" s="239">
        <v>8.0908032596041912E-3</v>
      </c>
      <c r="O145" s="238">
        <v>6.048120357595116E-4</v>
      </c>
      <c r="P145" s="130">
        <v>6.5422359053299978E-4</v>
      </c>
      <c r="Q145" s="239">
        <v>6.2108652115496746E-4</v>
      </c>
      <c r="R145" s="238">
        <v>6.5216476627256276E-4</v>
      </c>
      <c r="S145" s="130">
        <v>6.6015315553208343E-4</v>
      </c>
      <c r="T145" s="239">
        <v>6.5474834889546799E-4</v>
      </c>
      <c r="U145" s="240">
        <v>7.2684022730276198E-4</v>
      </c>
      <c r="V145" s="238">
        <v>3.1377470975839345E-4</v>
      </c>
      <c r="W145" s="130">
        <v>0</v>
      </c>
      <c r="X145" s="239">
        <v>2.390628735357399E-4</v>
      </c>
    </row>
    <row r="146" spans="2:24" s="4" customFormat="1" hidden="1" outlineLevel="1" x14ac:dyDescent="0.25">
      <c r="B146" s="52" t="s">
        <v>87</v>
      </c>
      <c r="C146" s="238">
        <v>1.7693727509616577E-2</v>
      </c>
      <c r="D146" s="130">
        <v>3.0358375595888439E-2</v>
      </c>
      <c r="E146" s="239">
        <v>2.2966706423118793E-2</v>
      </c>
      <c r="F146" s="238">
        <v>2.337889603807207E-2</v>
      </c>
      <c r="G146" s="130">
        <v>3.0001470033682944E-2</v>
      </c>
      <c r="H146" s="239">
        <v>2.6391930048009118E-2</v>
      </c>
      <c r="I146" s="238">
        <v>2.3557084679118101E-2</v>
      </c>
      <c r="J146" s="130">
        <v>3.8165865319316546E-2</v>
      </c>
      <c r="K146" s="239">
        <v>3.1793191111383373E-2</v>
      </c>
      <c r="L146" s="238">
        <v>1.9852607933161244E-2</v>
      </c>
      <c r="M146" s="130">
        <v>2.3733989312070575E-2</v>
      </c>
      <c r="N146" s="239">
        <v>2.1278584918008266E-2</v>
      </c>
      <c r="O146" s="238">
        <v>2.6102147775151577E-3</v>
      </c>
      <c r="P146" s="130">
        <v>3.3527751646284104E-2</v>
      </c>
      <c r="Q146" s="239">
        <v>1.3531835703841552E-2</v>
      </c>
      <c r="R146" s="238">
        <v>2.2180714452486577E-3</v>
      </c>
      <c r="S146" s="130">
        <v>3.4693963166505852E-2</v>
      </c>
      <c r="T146" s="239">
        <v>1.3829930850345748E-2</v>
      </c>
      <c r="U146" s="240">
        <v>2.6194803806265368E-3</v>
      </c>
      <c r="V146" s="238">
        <v>1.6165535079211122E-3</v>
      </c>
      <c r="W146" s="130">
        <v>0</v>
      </c>
      <c r="X146" s="239">
        <v>1.2413108242303873E-3</v>
      </c>
    </row>
    <row r="147" spans="2:24" s="4" customFormat="1" hidden="1" outlineLevel="1" x14ac:dyDescent="0.25">
      <c r="B147" s="52" t="s">
        <v>88</v>
      </c>
      <c r="C147" s="238">
        <v>2.3296203867145496E-2</v>
      </c>
      <c r="D147" s="130">
        <v>6.6841153773508535E-2</v>
      </c>
      <c r="E147" s="239">
        <v>4.1985917450317323E-2</v>
      </c>
      <c r="F147" s="238">
        <v>3.1835378264319307E-2</v>
      </c>
      <c r="G147" s="130">
        <v>7.2813011015756712E-2</v>
      </c>
      <c r="H147" s="239">
        <v>5.1326499849261381E-2</v>
      </c>
      <c r="I147" s="238">
        <v>2.377030770382571E-2</v>
      </c>
      <c r="J147" s="130">
        <v>9.0120177429337728E-2</v>
      </c>
      <c r="K147" s="239">
        <v>6.3055428309665595E-2</v>
      </c>
      <c r="L147" s="238">
        <v>3.3355085099327123E-2</v>
      </c>
      <c r="M147" s="130">
        <v>6.4751047416970853E-2</v>
      </c>
      <c r="N147" s="239">
        <v>4.5066133662436614E-2</v>
      </c>
      <c r="O147" s="238">
        <v>3.0553836633663367E-3</v>
      </c>
      <c r="P147" s="130">
        <v>3.4894113075578007E-2</v>
      </c>
      <c r="Q147" s="239">
        <v>1.3635131121928545E-2</v>
      </c>
      <c r="R147" s="238">
        <v>2.9581909019195372E-3</v>
      </c>
      <c r="S147" s="130">
        <v>3.6169749727965182E-2</v>
      </c>
      <c r="T147" s="239">
        <v>1.407937502732798E-2</v>
      </c>
      <c r="U147" s="240">
        <v>2.5780418091128172E-3</v>
      </c>
      <c r="V147" s="238">
        <v>0</v>
      </c>
      <c r="W147" s="130">
        <v>0</v>
      </c>
      <c r="X147" s="239">
        <v>0</v>
      </c>
    </row>
    <row r="148" spans="2:24" s="4" customFormat="1" hidden="1" outlineLevel="1" x14ac:dyDescent="0.25">
      <c r="B148" s="52" t="s">
        <v>89</v>
      </c>
      <c r="C148" s="238">
        <v>2.0451993322146648E-2</v>
      </c>
      <c r="D148" s="130">
        <v>5.4836473556217187E-2</v>
      </c>
      <c r="E148" s="239">
        <v>3.520452068853714E-2</v>
      </c>
      <c r="F148" s="238">
        <v>2.7118954009326141E-2</v>
      </c>
      <c r="G148" s="130">
        <v>5.7026697384469444E-2</v>
      </c>
      <c r="H148" s="239">
        <v>4.1282269321481858E-2</v>
      </c>
      <c r="I148" s="238">
        <v>2.05717285097105E-2</v>
      </c>
      <c r="J148" s="130">
        <v>7.7043591789366789E-2</v>
      </c>
      <c r="K148" s="239">
        <v>5.3431699431918896E-2</v>
      </c>
      <c r="L148" s="238">
        <v>3.2998154029604321E-2</v>
      </c>
      <c r="M148" s="130">
        <v>4.2204522567060331E-2</v>
      </c>
      <c r="N148" s="239">
        <v>3.6543234248970616E-2</v>
      </c>
      <c r="O148" s="238">
        <v>6.0082320582096251E-3</v>
      </c>
      <c r="P148" s="130">
        <v>4.5447854566865384E-2</v>
      </c>
      <c r="Q148" s="239">
        <v>1.9671838545584356E-2</v>
      </c>
      <c r="R148" s="238">
        <v>5.4239978833178996E-3</v>
      </c>
      <c r="S148" s="130">
        <v>4.7375371409706171E-2</v>
      </c>
      <c r="T148" s="239">
        <v>2.0032765211393095E-2</v>
      </c>
      <c r="U148" s="240">
        <v>1.9216464170592612E-3</v>
      </c>
      <c r="V148" s="238">
        <v>7.2542618788538264E-4</v>
      </c>
      <c r="W148" s="130">
        <v>0</v>
      </c>
      <c r="X148" s="239">
        <v>5.0012503125781451E-4</v>
      </c>
    </row>
    <row r="149" spans="2:24" s="4" customFormat="1" ht="15.75" collapsed="1" x14ac:dyDescent="0.25">
      <c r="B149" s="64">
        <v>2008</v>
      </c>
      <c r="C149" s="241">
        <v>1.313661340287357E-2</v>
      </c>
      <c r="D149" s="87">
        <v>3.6560788548532785E-2</v>
      </c>
      <c r="E149" s="242">
        <v>2.2760309406429344E-2</v>
      </c>
      <c r="F149" s="241">
        <v>1.7600528549836639E-2</v>
      </c>
      <c r="G149" s="87">
        <v>3.9745550565627633E-2</v>
      </c>
      <c r="H149" s="242">
        <v>2.7563245951721379E-2</v>
      </c>
      <c r="I149" s="241">
        <v>1.0819387911201231E-2</v>
      </c>
      <c r="J149" s="87">
        <v>5.4783486255520472E-2</v>
      </c>
      <c r="K149" s="242">
        <v>3.5634449988306935E-2</v>
      </c>
      <c r="L149" s="241">
        <v>2.0416592516564788E-2</v>
      </c>
      <c r="M149" s="87">
        <v>2.8863351717167279E-2</v>
      </c>
      <c r="N149" s="242">
        <v>2.3466257668711656E-2</v>
      </c>
      <c r="O149" s="241">
        <v>2.3983609725014492E-3</v>
      </c>
      <c r="P149" s="87">
        <v>2.1737095195540235E-2</v>
      </c>
      <c r="Q149" s="242">
        <v>9.0135552691644801E-3</v>
      </c>
      <c r="R149" s="241">
        <v>1.8726343710365884E-3</v>
      </c>
      <c r="S149" s="87">
        <v>2.2563782774276269E-2</v>
      </c>
      <c r="T149" s="242">
        <v>8.9548727989885342E-3</v>
      </c>
      <c r="U149" s="243">
        <v>2.0368535367184136E-3</v>
      </c>
      <c r="V149" s="241">
        <v>1.085454904282613E-3</v>
      </c>
      <c r="W149" s="87">
        <v>3.4146008331626033E-4</v>
      </c>
      <c r="X149" s="242">
        <v>8.436008436008436E-4</v>
      </c>
    </row>
    <row r="150" spans="2:24" s="4" customFormat="1" hidden="1" outlineLevel="1" x14ac:dyDescent="0.25">
      <c r="B150" s="52" t="s">
        <v>78</v>
      </c>
      <c r="C150" s="238">
        <v>2.1021148241035723E-2</v>
      </c>
      <c r="D150" s="130">
        <v>7.0622756871134798E-2</v>
      </c>
      <c r="E150" s="239">
        <v>4.1864189464686605E-2</v>
      </c>
      <c r="F150" s="238">
        <v>2.7540033950214267E-2</v>
      </c>
      <c r="G150" s="130">
        <v>7.2791161172491861E-2</v>
      </c>
      <c r="H150" s="239">
        <v>4.8393032580972405E-2</v>
      </c>
      <c r="I150" s="238">
        <v>2.0177101934866253E-2</v>
      </c>
      <c r="J150" s="130">
        <v>9.9593526420782647E-2</v>
      </c>
      <c r="K150" s="239">
        <v>6.3939168526324489E-2</v>
      </c>
      <c r="L150" s="238">
        <v>3.4100251011169452E-2</v>
      </c>
      <c r="M150" s="130">
        <v>5.8495264755603224E-2</v>
      </c>
      <c r="N150" s="239">
        <v>4.3276989141434866E-2</v>
      </c>
      <c r="O150" s="238">
        <v>5.3754971842633796E-3</v>
      </c>
      <c r="P150" s="130">
        <v>6.361070250069574E-2</v>
      </c>
      <c r="Q150" s="239">
        <v>2.4664533375472419E-2</v>
      </c>
      <c r="R150" s="238">
        <v>3.2213845099383141E-3</v>
      </c>
      <c r="S150" s="130">
        <v>6.6654840569426582E-2</v>
      </c>
      <c r="T150" s="239">
        <v>2.4789276074729714E-2</v>
      </c>
      <c r="U150" s="240">
        <v>2.7572895843385953E-3</v>
      </c>
      <c r="V150" s="238">
        <v>3.9595248570171576E-3</v>
      </c>
      <c r="W150" s="130">
        <v>0</v>
      </c>
      <c r="X150" s="239">
        <v>2.1443888491779841E-3</v>
      </c>
    </row>
    <row r="151" spans="2:24" s="4" customFormat="1" hidden="1" outlineLevel="1" x14ac:dyDescent="0.25">
      <c r="B151" s="52" t="s">
        <v>79</v>
      </c>
      <c r="C151" s="238">
        <v>2.5985426729751564E-2</v>
      </c>
      <c r="D151" s="130">
        <v>5.5188965517241381E-2</v>
      </c>
      <c r="E151" s="239">
        <v>3.8472608201261659E-2</v>
      </c>
      <c r="F151" s="238">
        <v>3.5135214149978077E-2</v>
      </c>
      <c r="G151" s="130">
        <v>5.6463710637969108E-2</v>
      </c>
      <c r="H151" s="239">
        <v>4.5286291236908069E-2</v>
      </c>
      <c r="I151" s="238">
        <v>2.7483275302218224E-2</v>
      </c>
      <c r="J151" s="130">
        <v>8.2531136128786639E-2</v>
      </c>
      <c r="K151" s="239">
        <v>5.9958289885297188E-2</v>
      </c>
      <c r="L151" s="238">
        <v>4.2045587500132951E-2</v>
      </c>
      <c r="M151" s="130">
        <v>3.962086629264383E-2</v>
      </c>
      <c r="N151" s="239">
        <v>4.1126470335708765E-2</v>
      </c>
      <c r="O151" s="238">
        <v>4.5158521338334355E-3</v>
      </c>
      <c r="P151" s="130">
        <v>5.2392283504716579E-2</v>
      </c>
      <c r="Q151" s="239">
        <v>1.9125293362550731E-2</v>
      </c>
      <c r="R151" s="238">
        <v>3.7703077672576308E-3</v>
      </c>
      <c r="S151" s="130">
        <v>5.511623475609756E-2</v>
      </c>
      <c r="T151" s="239">
        <v>1.957391903581954E-2</v>
      </c>
      <c r="U151" s="240">
        <v>3.0876363158586257E-3</v>
      </c>
      <c r="V151" s="238">
        <v>2.5000000000000001E-3</v>
      </c>
      <c r="W151" s="130">
        <v>0</v>
      </c>
      <c r="X151" s="239">
        <v>1.3474494706448509E-3</v>
      </c>
    </row>
    <row r="152" spans="2:24" s="4" customFormat="1" hidden="1" outlineLevel="1" x14ac:dyDescent="0.25">
      <c r="B152" s="52" t="s">
        <v>80</v>
      </c>
      <c r="C152" s="238">
        <v>1.9983383147922355E-2</v>
      </c>
      <c r="D152" s="130">
        <v>4.5938824064683074E-2</v>
      </c>
      <c r="E152" s="239">
        <v>3.1182199828640018E-2</v>
      </c>
      <c r="F152" s="238">
        <v>2.7356960496896954E-2</v>
      </c>
      <c r="G152" s="130">
        <v>4.6993939530229262E-2</v>
      </c>
      <c r="H152" s="239">
        <v>3.6713122811904843E-2</v>
      </c>
      <c r="I152" s="238">
        <v>1.6176983507449054E-2</v>
      </c>
      <c r="J152" s="130">
        <v>7.1113674227861079E-2</v>
      </c>
      <c r="K152" s="239">
        <v>4.718639457750707E-2</v>
      </c>
      <c r="L152" s="238">
        <v>3.6437780770571006E-2</v>
      </c>
      <c r="M152" s="130">
        <v>3.3607158574152855E-2</v>
      </c>
      <c r="N152" s="239">
        <v>3.5331027639646462E-2</v>
      </c>
      <c r="O152" s="238">
        <v>2.7291222150548303E-3</v>
      </c>
      <c r="P152" s="130">
        <v>4.3847801021248557E-2</v>
      </c>
      <c r="Q152" s="239">
        <v>1.647323099962561E-2</v>
      </c>
      <c r="R152" s="238">
        <v>1.7516135788130914E-3</v>
      </c>
      <c r="S152" s="130">
        <v>4.5652571846970531E-2</v>
      </c>
      <c r="T152" s="239">
        <v>1.677146221097723E-2</v>
      </c>
      <c r="U152" s="240">
        <v>2.0519835841313269E-3</v>
      </c>
      <c r="V152" s="238">
        <v>1.6061676839061998E-3</v>
      </c>
      <c r="W152" s="130">
        <v>1.0834236186348862E-3</v>
      </c>
      <c r="X152" s="239">
        <v>1.3600816048962938E-3</v>
      </c>
    </row>
    <row r="153" spans="2:24" s="4" customFormat="1" hidden="1" outlineLevel="1" x14ac:dyDescent="0.25">
      <c r="B153" s="52" t="s">
        <v>81</v>
      </c>
      <c r="C153" s="238">
        <v>9.2807511878383406E-3</v>
      </c>
      <c r="D153" s="130">
        <v>2.8390307276502453E-2</v>
      </c>
      <c r="E153" s="239">
        <v>1.6799129238288871E-2</v>
      </c>
      <c r="F153" s="238">
        <v>1.2819822825958258E-2</v>
      </c>
      <c r="G153" s="130">
        <v>3.2509550167615184E-2</v>
      </c>
      <c r="H153" s="239">
        <v>2.1318250367846119E-2</v>
      </c>
      <c r="I153" s="238">
        <v>1.1811922242933769E-2</v>
      </c>
      <c r="J153" s="130">
        <v>5.4522924411400248E-2</v>
      </c>
      <c r="K153" s="239">
        <v>3.4809404245606024E-2</v>
      </c>
      <c r="L153" s="238">
        <v>1.5857163047062701E-2</v>
      </c>
      <c r="M153" s="130">
        <v>1.7992562345048854E-2</v>
      </c>
      <c r="N153" s="239">
        <v>1.6584778031070061E-2</v>
      </c>
      <c r="O153" s="238">
        <v>1.0867273287593466E-3</v>
      </c>
      <c r="P153" s="130">
        <v>1.0262683929724403E-2</v>
      </c>
      <c r="Q153" s="239">
        <v>4.0513833992094862E-3</v>
      </c>
      <c r="R153" s="238">
        <v>9.9942625529788449E-4</v>
      </c>
      <c r="S153" s="130">
        <v>1.0694176775119978E-2</v>
      </c>
      <c r="T153" s="239">
        <v>4.1866474519839988E-3</v>
      </c>
      <c r="U153" s="240">
        <v>9.0369222824683711E-4</v>
      </c>
      <c r="V153" s="238">
        <v>1.3947001394700139E-3</v>
      </c>
      <c r="W153" s="130">
        <v>3.1678986272439284E-3</v>
      </c>
      <c r="X153" s="239">
        <v>2.0999580008399833E-3</v>
      </c>
    </row>
    <row r="154" spans="2:24" s="4" customFormat="1" hidden="1" outlineLevel="1" x14ac:dyDescent="0.25">
      <c r="B154" s="52" t="s">
        <v>82</v>
      </c>
      <c r="C154" s="238">
        <v>1.6482681309494404E-3</v>
      </c>
      <c r="D154" s="130">
        <v>1.5469857817735005E-2</v>
      </c>
      <c r="E154" s="239">
        <v>6.9506050305516275E-3</v>
      </c>
      <c r="F154" s="238">
        <v>2.2910600925970122E-3</v>
      </c>
      <c r="G154" s="130">
        <v>1.9063829787234043E-2</v>
      </c>
      <c r="H154" s="239">
        <v>9.3182835658282056E-3</v>
      </c>
      <c r="I154" s="238">
        <v>3.4568223323767286E-3</v>
      </c>
      <c r="J154" s="130">
        <v>3.6186959479156545E-2</v>
      </c>
      <c r="K154" s="239">
        <v>2.0738627617982369E-2</v>
      </c>
      <c r="L154" s="238">
        <v>1.3769966451354465E-3</v>
      </c>
      <c r="M154" s="130">
        <v>5.5733362763491891E-3</v>
      </c>
      <c r="N154" s="239">
        <v>2.6866905483604298E-3</v>
      </c>
      <c r="O154" s="238">
        <v>8.6273833146406702E-5</v>
      </c>
      <c r="P154" s="130">
        <v>4.630799023322388E-4</v>
      </c>
      <c r="Q154" s="239">
        <v>2.1392509769246128E-4</v>
      </c>
      <c r="R154" s="238">
        <v>2.4609326934908329E-5</v>
      </c>
      <c r="S154" s="130">
        <v>4.7098718914845517E-4</v>
      </c>
      <c r="T154" s="239">
        <v>1.778007661596651E-4</v>
      </c>
      <c r="U154" s="240">
        <v>4.0744261849789487E-4</v>
      </c>
      <c r="V154" s="238">
        <v>3.6010082823190496E-4</v>
      </c>
      <c r="W154" s="130">
        <v>0</v>
      </c>
      <c r="X154" s="239">
        <v>2.3245002324500232E-4</v>
      </c>
    </row>
    <row r="155" spans="2:24" s="4" customFormat="1" hidden="1" outlineLevel="1" x14ac:dyDescent="0.25">
      <c r="B155" s="52" t="s">
        <v>83</v>
      </c>
      <c r="C155" s="238">
        <v>1.0933608698293143E-3</v>
      </c>
      <c r="D155" s="130">
        <v>7.6031068810852205E-3</v>
      </c>
      <c r="E155" s="239">
        <v>3.6963859989355575E-3</v>
      </c>
      <c r="F155" s="238">
        <v>1.3303179459890914E-3</v>
      </c>
      <c r="G155" s="130">
        <v>9.3852543656348236E-3</v>
      </c>
      <c r="H155" s="239">
        <v>4.7986351719867737E-3</v>
      </c>
      <c r="I155" s="238">
        <v>2.3437053409805452E-3</v>
      </c>
      <c r="J155" s="130">
        <v>1.4790746475774653E-2</v>
      </c>
      <c r="K155" s="239">
        <v>8.9359337468181976E-3</v>
      </c>
      <c r="L155" s="238">
        <v>8.0165745281152721E-4</v>
      </c>
      <c r="M155" s="130">
        <v>6.3976885770302338E-3</v>
      </c>
      <c r="N155" s="239">
        <v>2.6780894910937952E-3</v>
      </c>
      <c r="O155" s="238">
        <v>6.0209874419404777E-4</v>
      </c>
      <c r="P155" s="130">
        <v>7.2897366582632198E-4</v>
      </c>
      <c r="Q155" s="239">
        <v>6.4797425675156223E-4</v>
      </c>
      <c r="R155" s="238">
        <v>6.2836795704248152E-4</v>
      </c>
      <c r="S155" s="130">
        <v>7.3603211776513886E-4</v>
      </c>
      <c r="T155" s="239">
        <v>6.6741902993677717E-4</v>
      </c>
      <c r="U155" s="240">
        <v>3.7962189659099537E-4</v>
      </c>
      <c r="V155" s="238">
        <v>0</v>
      </c>
      <c r="W155" s="130">
        <v>0</v>
      </c>
      <c r="X155" s="239">
        <v>0</v>
      </c>
    </row>
    <row r="156" spans="2:24" s="4" customFormat="1" hidden="1" outlineLevel="1" x14ac:dyDescent="0.25">
      <c r="B156" s="52" t="s">
        <v>84</v>
      </c>
      <c r="C156" s="238">
        <v>2.3770785849135229E-3</v>
      </c>
      <c r="D156" s="130">
        <v>8.9164607539035795E-3</v>
      </c>
      <c r="E156" s="239">
        <v>5.0452723095634937E-3</v>
      </c>
      <c r="F156" s="238">
        <v>3.2680601238589506E-3</v>
      </c>
      <c r="G156" s="130">
        <v>1.0669331205279005E-2</v>
      </c>
      <c r="H156" s="239">
        <v>6.5282635409774081E-3</v>
      </c>
      <c r="I156" s="238">
        <v>2.6415688469814389E-3</v>
      </c>
      <c r="J156" s="130">
        <v>2.0397050816029199E-2</v>
      </c>
      <c r="K156" s="239">
        <v>1.2284796265805585E-2</v>
      </c>
      <c r="L156" s="238">
        <v>4.1718141214482562E-3</v>
      </c>
      <c r="M156" s="130">
        <v>2.7773239666721125E-3</v>
      </c>
      <c r="N156" s="239">
        <v>3.6926378033795121E-3</v>
      </c>
      <c r="O156" s="238">
        <v>4.6025947127693238E-4</v>
      </c>
      <c r="P156" s="130">
        <v>2.6117453921349152E-3</v>
      </c>
      <c r="Q156" s="239">
        <v>1.2485304705228335E-3</v>
      </c>
      <c r="R156" s="238">
        <v>4.0875361589737139E-4</v>
      </c>
      <c r="S156" s="130">
        <v>2.6969013154273763E-3</v>
      </c>
      <c r="T156" s="239">
        <v>1.2406699617793608E-3</v>
      </c>
      <c r="U156" s="240">
        <v>3.4818941504178273E-4</v>
      </c>
      <c r="V156" s="238">
        <v>0</v>
      </c>
      <c r="W156" s="130">
        <v>0</v>
      </c>
      <c r="X156" s="239">
        <v>0</v>
      </c>
    </row>
    <row r="157" spans="2:24" s="4" customFormat="1" hidden="1" outlineLevel="1" x14ac:dyDescent="0.25">
      <c r="B157" s="52" t="s">
        <v>85</v>
      </c>
      <c r="C157" s="238">
        <v>1.8803533190578159E-3</v>
      </c>
      <c r="D157" s="130">
        <v>6.6909869749947762E-3</v>
      </c>
      <c r="E157" s="239">
        <v>3.9709265369131577E-3</v>
      </c>
      <c r="F157" s="238">
        <v>2.2745980488137509E-3</v>
      </c>
      <c r="G157" s="130">
        <v>8.294895575143766E-3</v>
      </c>
      <c r="H157" s="239">
        <v>5.1098501832124799E-3</v>
      </c>
      <c r="I157" s="238">
        <v>2.1474001704806242E-3</v>
      </c>
      <c r="J157" s="130">
        <v>1.7792862285302889E-2</v>
      </c>
      <c r="K157" s="239">
        <v>1.0915929331066086E-2</v>
      </c>
      <c r="L157" s="238">
        <v>2.8228714142497844E-3</v>
      </c>
      <c r="M157" s="130">
        <v>8.7587587587587587E-4</v>
      </c>
      <c r="N157" s="239">
        <v>2.0684974305383479E-3</v>
      </c>
      <c r="O157" s="238">
        <v>2.4507100932495192E-4</v>
      </c>
      <c r="P157" s="130">
        <v>3.3316304999666835E-4</v>
      </c>
      <c r="Q157" s="239">
        <v>2.7639143344494282E-4</v>
      </c>
      <c r="R157" s="238">
        <v>1.0779492016438725E-4</v>
      </c>
      <c r="S157" s="130">
        <v>3.4801630704981606E-4</v>
      </c>
      <c r="T157" s="239">
        <v>1.9223543598123082E-4</v>
      </c>
      <c r="U157" s="240">
        <v>7.5248319454198857E-3</v>
      </c>
      <c r="V157" s="238">
        <v>0</v>
      </c>
      <c r="W157" s="130">
        <v>3.1152647975077881E-3</v>
      </c>
      <c r="X157" s="239">
        <v>1.5310028068384791E-3</v>
      </c>
    </row>
    <row r="158" spans="2:24" s="4" customFormat="1" hidden="1" outlineLevel="1" x14ac:dyDescent="0.25">
      <c r="B158" s="52" t="s">
        <v>86</v>
      </c>
      <c r="C158" s="238">
        <v>5.0182859712868825E-3</v>
      </c>
      <c r="D158" s="130">
        <v>8.7507041532237408E-3</v>
      </c>
      <c r="E158" s="239">
        <v>6.4414714576178514E-3</v>
      </c>
      <c r="F158" s="238">
        <v>7.108533083112969E-3</v>
      </c>
      <c r="G158" s="130">
        <v>1.063220675944334E-2</v>
      </c>
      <c r="H158" s="239">
        <v>8.5777284106168875E-3</v>
      </c>
      <c r="I158" s="238">
        <v>5.8042811194498872E-3</v>
      </c>
      <c r="J158" s="130">
        <v>1.5852828431196932E-2</v>
      </c>
      <c r="K158" s="239">
        <v>1.0907536115861868E-2</v>
      </c>
      <c r="L158" s="238">
        <v>8.501335924216662E-3</v>
      </c>
      <c r="M158" s="130">
        <v>7.2144624806006457E-3</v>
      </c>
      <c r="N158" s="239">
        <v>8.0703504175651287E-3</v>
      </c>
      <c r="O158" s="238">
        <v>1.4772018514263205E-4</v>
      </c>
      <c r="P158" s="130">
        <v>1.0452961672473868E-3</v>
      </c>
      <c r="Q158" s="239">
        <v>4.3514158837837234E-4</v>
      </c>
      <c r="R158" s="238">
        <v>1.2465275304508869E-4</v>
      </c>
      <c r="S158" s="130">
        <v>1.0978670012547051E-3</v>
      </c>
      <c r="T158" s="239">
        <v>4.2860641685035512E-4</v>
      </c>
      <c r="U158" s="240">
        <v>4.9768929968005686E-4</v>
      </c>
      <c r="V158" s="238">
        <v>2.2753128555176336E-3</v>
      </c>
      <c r="W158" s="130">
        <v>0</v>
      </c>
      <c r="X158" s="239">
        <v>1.3627072450601862E-3</v>
      </c>
    </row>
    <row r="159" spans="2:24" s="4" customFormat="1" hidden="1" outlineLevel="1" x14ac:dyDescent="0.25">
      <c r="B159" s="52" t="s">
        <v>87</v>
      </c>
      <c r="C159" s="238">
        <v>9.5623551295931641E-3</v>
      </c>
      <c r="D159" s="130">
        <v>3.1798142763343029E-2</v>
      </c>
      <c r="E159" s="239">
        <v>1.8696590344733102E-2</v>
      </c>
      <c r="F159" s="238">
        <v>1.2566891942818381E-2</v>
      </c>
      <c r="G159" s="130">
        <v>3.4035482997992361E-2</v>
      </c>
      <c r="H159" s="239">
        <v>2.2097857549984914E-2</v>
      </c>
      <c r="I159" s="238">
        <v>9.6821615045369295E-3</v>
      </c>
      <c r="J159" s="130">
        <v>4.4940012200908291E-2</v>
      </c>
      <c r="K159" s="239">
        <v>2.9244956598919861E-2</v>
      </c>
      <c r="L159" s="238">
        <v>1.609748623241309E-2</v>
      </c>
      <c r="M159" s="130">
        <v>2.8481752312264182E-2</v>
      </c>
      <c r="N159" s="239">
        <v>2.0439340462519096E-2</v>
      </c>
      <c r="O159" s="238">
        <v>1.379993630798627E-3</v>
      </c>
      <c r="P159" s="130">
        <v>2.2061888728555395E-2</v>
      </c>
      <c r="Q159" s="239">
        <v>8.7336244541484712E-3</v>
      </c>
      <c r="R159" s="238">
        <v>1.0433481633135163E-3</v>
      </c>
      <c r="S159" s="130">
        <v>2.2727272727272728E-2</v>
      </c>
      <c r="T159" s="239">
        <v>8.8155800853772521E-3</v>
      </c>
      <c r="U159" s="240">
        <v>2.5366078634843766E-3</v>
      </c>
      <c r="V159" s="238">
        <v>3.8087177316969952E-3</v>
      </c>
      <c r="W159" s="130">
        <v>3.2967032967032967E-3</v>
      </c>
      <c r="X159" s="239">
        <v>3.5859431030360986E-3</v>
      </c>
    </row>
    <row r="160" spans="2:24" s="4" customFormat="1" hidden="1" outlineLevel="1" x14ac:dyDescent="0.25">
      <c r="B160" s="52" t="s">
        <v>88</v>
      </c>
      <c r="C160" s="238">
        <v>1.4092737345374516E-2</v>
      </c>
      <c r="D160" s="130">
        <v>5.7492654260528894E-2</v>
      </c>
      <c r="E160" s="239">
        <v>3.2494044106397398E-2</v>
      </c>
      <c r="F160" s="238">
        <v>1.8900750859125039E-2</v>
      </c>
      <c r="G160" s="130">
        <v>6.1665958351041224E-2</v>
      </c>
      <c r="H160" s="239">
        <v>3.9005148930826225E-2</v>
      </c>
      <c r="I160" s="238">
        <v>1.5329622450249863E-2</v>
      </c>
      <c r="J160" s="130">
        <v>9.2093935019006881E-2</v>
      </c>
      <c r="K160" s="239">
        <v>5.9325893873832837E-2</v>
      </c>
      <c r="L160" s="238">
        <v>2.28625817041073E-2</v>
      </c>
      <c r="M160" s="130">
        <v>4.8524986865776193E-2</v>
      </c>
      <c r="N160" s="239">
        <v>3.2586140333944601E-2</v>
      </c>
      <c r="O160" s="238">
        <v>2.7257060457918617E-3</v>
      </c>
      <c r="P160" s="130">
        <v>3.6734240899674461E-2</v>
      </c>
      <c r="Q160" s="239">
        <v>1.3683282080621707E-2</v>
      </c>
      <c r="R160" s="238">
        <v>1.5669432998665197E-3</v>
      </c>
      <c r="S160" s="130">
        <v>3.8381361128142243E-2</v>
      </c>
      <c r="T160" s="239">
        <v>1.3393208855274561E-2</v>
      </c>
      <c r="U160" s="240">
        <v>2.3269342641070389E-3</v>
      </c>
      <c r="V160" s="238">
        <v>2.8422548555187117E-3</v>
      </c>
      <c r="W160" s="130">
        <v>1.3345195729537367E-3</v>
      </c>
      <c r="X160" s="239">
        <v>2.0646937370956643E-3</v>
      </c>
    </row>
    <row r="161" spans="2:24" s="4" customFormat="1" hidden="1" outlineLevel="1" x14ac:dyDescent="0.25">
      <c r="B161" s="52" t="s">
        <v>89</v>
      </c>
      <c r="C161" s="238">
        <v>2.1000248618562985E-2</v>
      </c>
      <c r="D161" s="130">
        <v>7.5260110712433451E-2</v>
      </c>
      <c r="E161" s="239">
        <v>4.4390604467805517E-2</v>
      </c>
      <c r="F161" s="238">
        <v>2.8563632458039907E-2</v>
      </c>
      <c r="G161" s="130">
        <v>7.8535607462868195E-2</v>
      </c>
      <c r="H161" s="239">
        <v>5.2323527620439736E-2</v>
      </c>
      <c r="I161" s="238">
        <v>1.1897344029908871E-2</v>
      </c>
      <c r="J161" s="130">
        <v>0.10759396769501646</v>
      </c>
      <c r="K161" s="239">
        <v>6.9711871984213858E-2</v>
      </c>
      <c r="L161" s="238">
        <v>3.9482036308239175E-2</v>
      </c>
      <c r="M161" s="130">
        <v>5.4276375522062832E-2</v>
      </c>
      <c r="N161" s="239">
        <v>4.4928272524299102E-2</v>
      </c>
      <c r="O161" s="238">
        <v>4.4635905953184203E-3</v>
      </c>
      <c r="P161" s="130">
        <v>6.2728146013448602E-2</v>
      </c>
      <c r="Q161" s="239">
        <v>2.4901438824679045E-2</v>
      </c>
      <c r="R161" s="238">
        <v>4.7746409113422483E-3</v>
      </c>
      <c r="S161" s="130">
        <v>6.5265681746059734E-2</v>
      </c>
      <c r="T161" s="239">
        <v>2.653610025876503E-2</v>
      </c>
      <c r="U161" s="240">
        <v>2.7820527998105838E-3</v>
      </c>
      <c r="V161" s="238">
        <v>4.9261083743842365E-3</v>
      </c>
      <c r="W161" s="130">
        <v>0</v>
      </c>
      <c r="X161" s="239">
        <v>2.9769288017861572E-3</v>
      </c>
    </row>
    <row r="162" spans="2:24" s="4" customFormat="1" ht="15.75" collapsed="1" x14ac:dyDescent="0.25">
      <c r="B162" s="64">
        <v>2007</v>
      </c>
      <c r="C162" s="241">
        <v>1.0973718944262356E-2</v>
      </c>
      <c r="D162" s="87">
        <v>3.4838094758041421E-2</v>
      </c>
      <c r="E162" s="242">
        <v>2.0839458481347221E-2</v>
      </c>
      <c r="F162" s="241">
        <v>1.4858416040262109E-2</v>
      </c>
      <c r="G162" s="87">
        <v>3.7782593848275925E-2</v>
      </c>
      <c r="H162" s="242">
        <v>2.5233191487857274E-2</v>
      </c>
      <c r="I162" s="241">
        <v>1.0705560486416748E-2</v>
      </c>
      <c r="J162" s="87">
        <v>5.6991688330709236E-2</v>
      </c>
      <c r="K162" s="242">
        <v>3.6415369095849401E-2</v>
      </c>
      <c r="L162" s="241">
        <v>1.8602005737848891E-2</v>
      </c>
      <c r="M162" s="87">
        <v>2.6144344733665174E-2</v>
      </c>
      <c r="N162" s="242">
        <v>2.1317516173477744E-2</v>
      </c>
      <c r="O162" s="241">
        <v>1.8733434981119553E-3</v>
      </c>
      <c r="P162" s="87">
        <v>2.2498161560190928E-2</v>
      </c>
      <c r="Q162" s="242">
        <v>8.8930962826137151E-3</v>
      </c>
      <c r="R162" s="241">
        <v>1.4349969888587774E-3</v>
      </c>
      <c r="S162" s="87">
        <v>2.3504975626814424E-2</v>
      </c>
      <c r="T162" s="242">
        <v>8.9874750992676531E-3</v>
      </c>
      <c r="U162" s="243">
        <v>2.0308714235156397E-3</v>
      </c>
      <c r="V162" s="241">
        <v>1.9157088122605363E-3</v>
      </c>
      <c r="W162" s="87">
        <v>1.109672646569262E-3</v>
      </c>
      <c r="X162" s="242">
        <v>1.58318391637737E-3</v>
      </c>
    </row>
    <row r="163" spans="2:24" s="4" customFormat="1" hidden="1" outlineLevel="1" x14ac:dyDescent="0.25">
      <c r="B163" s="52" t="s">
        <v>78</v>
      </c>
      <c r="C163" s="238">
        <v>2.4276813052694687E-2</v>
      </c>
      <c r="D163" s="130">
        <v>6.111875700750833E-2</v>
      </c>
      <c r="E163" s="239">
        <v>4.0717940935153872E-2</v>
      </c>
      <c r="F163" s="238">
        <v>3.1489477001372439E-2</v>
      </c>
      <c r="G163" s="130">
        <v>6.1091128227340349E-2</v>
      </c>
      <c r="H163" s="239">
        <v>4.5819481332466251E-2</v>
      </c>
      <c r="I163" s="238">
        <v>3.2634474907504034E-2</v>
      </c>
      <c r="J163" s="130">
        <v>8.9802644383604302E-2</v>
      </c>
      <c r="K163" s="239">
        <v>6.6584986206790264E-2</v>
      </c>
      <c r="L163" s="238">
        <v>3.0792064719777579E-2</v>
      </c>
      <c r="M163" s="130">
        <v>4.4460820437239007E-2</v>
      </c>
      <c r="N163" s="239">
        <v>3.589488301412215E-2</v>
      </c>
      <c r="O163" s="238">
        <v>6.0915867944621935E-3</v>
      </c>
      <c r="P163" s="130">
        <v>6.5879892440991933E-2</v>
      </c>
      <c r="Q163" s="239">
        <v>2.7805658790657297E-2</v>
      </c>
      <c r="R163" s="238">
        <v>3.7738536029621192E-3</v>
      </c>
      <c r="S163" s="130">
        <v>6.825966736824729E-2</v>
      </c>
      <c r="T163" s="239">
        <v>2.7319440049425131E-2</v>
      </c>
      <c r="U163" s="240">
        <v>2.3832889387354547E-3</v>
      </c>
      <c r="V163" s="238">
        <v>1.1867088607594937E-3</v>
      </c>
      <c r="W163" s="130">
        <v>2.840909090909091E-3</v>
      </c>
      <c r="X163" s="239">
        <v>1.9396551724137931E-3</v>
      </c>
    </row>
    <row r="164" spans="2:24" s="4" customFormat="1" hidden="1" outlineLevel="1" x14ac:dyDescent="0.25">
      <c r="B164" s="52" t="s">
        <v>79</v>
      </c>
      <c r="C164" s="238">
        <v>2.4008023834512646E-2</v>
      </c>
      <c r="D164" s="130">
        <v>5.7075173891224226E-2</v>
      </c>
      <c r="E164" s="239">
        <v>3.8542454810454138E-2</v>
      </c>
      <c r="F164" s="238">
        <v>3.2232795107999299E-2</v>
      </c>
      <c r="G164" s="130">
        <v>5.898892486593426E-2</v>
      </c>
      <c r="H164" s="239">
        <v>4.5300053436727189E-2</v>
      </c>
      <c r="I164" s="238">
        <v>2.9488954557665682E-2</v>
      </c>
      <c r="J164" s="130">
        <v>9.1477772419075717E-2</v>
      </c>
      <c r="K164" s="239">
        <v>6.6246667059189662E-2</v>
      </c>
      <c r="L164" s="238">
        <v>3.5772710037376088E-2</v>
      </c>
      <c r="M164" s="130">
        <v>3.9014373716632446E-2</v>
      </c>
      <c r="N164" s="239">
        <v>3.7029420544628343E-2</v>
      </c>
      <c r="O164" s="238">
        <v>5.3587545126353789E-3</v>
      </c>
      <c r="P164" s="130">
        <v>5.059107170633069E-2</v>
      </c>
      <c r="Q164" s="239">
        <v>2.0101394169835234E-2</v>
      </c>
      <c r="R164" s="238">
        <v>4.0179228811241773E-3</v>
      </c>
      <c r="S164" s="130">
        <v>5.266099217608116E-2</v>
      </c>
      <c r="T164" s="239">
        <v>2.0000282489865677E-2</v>
      </c>
      <c r="U164" s="240">
        <v>4.5245985215396382E-3</v>
      </c>
      <c r="V164" s="238">
        <v>3.2810791104629965E-3</v>
      </c>
      <c r="W164" s="130">
        <v>1.2489592006661116E-3</v>
      </c>
      <c r="X164" s="239">
        <v>2.3323615160349854E-3</v>
      </c>
    </row>
    <row r="165" spans="2:24" s="4" customFormat="1" hidden="1" outlineLevel="1" x14ac:dyDescent="0.25">
      <c r="B165" s="52" t="s">
        <v>80</v>
      </c>
      <c r="C165" s="238">
        <v>2.0033572432713039E-2</v>
      </c>
      <c r="D165" s="130">
        <v>4.9468247914530993E-2</v>
      </c>
      <c r="E165" s="239">
        <v>3.2931263518231516E-2</v>
      </c>
      <c r="F165" s="238">
        <v>2.7043433882188616E-2</v>
      </c>
      <c r="G165" s="130">
        <v>5.3048182919969614E-2</v>
      </c>
      <c r="H165" s="239">
        <v>3.9549125468499022E-2</v>
      </c>
      <c r="I165" s="238">
        <v>2.4458843634292224E-2</v>
      </c>
      <c r="J165" s="130">
        <v>8.0122386278517657E-2</v>
      </c>
      <c r="K165" s="239">
        <v>5.6949971469435243E-2</v>
      </c>
      <c r="L165" s="238">
        <v>2.9889670951854654E-2</v>
      </c>
      <c r="M165" s="130">
        <v>3.9084872219556366E-2</v>
      </c>
      <c r="N165" s="239">
        <v>3.3430899737107223E-2</v>
      </c>
      <c r="O165" s="238">
        <v>3.2063010786415043E-3</v>
      </c>
      <c r="P165" s="130">
        <v>3.3583061889250816E-2</v>
      </c>
      <c r="Q165" s="239">
        <v>1.3793181740779002E-2</v>
      </c>
      <c r="R165" s="238">
        <v>2.2589326052367951E-3</v>
      </c>
      <c r="S165" s="130">
        <v>3.5195936139332369E-2</v>
      </c>
      <c r="T165" s="239">
        <v>1.3827116440887485E-2</v>
      </c>
      <c r="U165" s="240">
        <v>3.3277870216306157E-3</v>
      </c>
      <c r="V165" s="238">
        <v>3.7338764426340801E-3</v>
      </c>
      <c r="W165" s="130">
        <v>1.1185682326621924E-3</v>
      </c>
      <c r="X165" s="239">
        <v>2.4875621890547263E-3</v>
      </c>
    </row>
    <row r="166" spans="2:24" s="4" customFormat="1" hidden="1" outlineLevel="1" x14ac:dyDescent="0.25">
      <c r="B166" s="52" t="s">
        <v>81</v>
      </c>
      <c r="C166" s="238">
        <v>1.4495178359752385E-2</v>
      </c>
      <c r="D166" s="130">
        <v>2.4455188486384824E-2</v>
      </c>
      <c r="E166" s="239">
        <v>1.8584302905043173E-2</v>
      </c>
      <c r="F166" s="238">
        <v>1.9682395465049674E-2</v>
      </c>
      <c r="G166" s="130">
        <v>2.7254601996288309E-2</v>
      </c>
      <c r="H166" s="239">
        <v>2.3018573969923649E-2</v>
      </c>
      <c r="I166" s="238">
        <v>1.8572324759797934E-2</v>
      </c>
      <c r="J166" s="130">
        <v>4.3656908063687723E-2</v>
      </c>
      <c r="K166" s="239">
        <v>3.2198954853596556E-2</v>
      </c>
      <c r="L166" s="238">
        <v>2.1493502477980864E-2</v>
      </c>
      <c r="M166" s="130">
        <v>1.7191223600953241E-2</v>
      </c>
      <c r="N166" s="239">
        <v>1.9989427839257192E-2</v>
      </c>
      <c r="O166" s="238">
        <v>1.1206028518530549E-3</v>
      </c>
      <c r="P166" s="130">
        <v>1.2896148943108712E-2</v>
      </c>
      <c r="Q166" s="239">
        <v>5.2882849798016893E-3</v>
      </c>
      <c r="R166" s="238">
        <v>8.4045896367755614E-4</v>
      </c>
      <c r="S166" s="130">
        <v>1.3414433667598225E-2</v>
      </c>
      <c r="T166" s="239">
        <v>5.3319553243214675E-3</v>
      </c>
      <c r="U166" s="240">
        <v>1.083110693912918E-3</v>
      </c>
      <c r="V166" s="238">
        <v>6.7069081153588194E-4</v>
      </c>
      <c r="W166" s="130">
        <v>1.2310217480508822E-3</v>
      </c>
      <c r="X166" s="239">
        <v>9.2267946115519469E-4</v>
      </c>
    </row>
    <row r="167" spans="2:24" s="4" customFormat="1" hidden="1" outlineLevel="1" x14ac:dyDescent="0.25">
      <c r="B167" s="52" t="s">
        <v>82</v>
      </c>
      <c r="C167" s="238">
        <v>4.1336385070625302E-3</v>
      </c>
      <c r="D167" s="130">
        <v>7.0083587836480858E-3</v>
      </c>
      <c r="E167" s="239">
        <v>5.2364784084931379E-3</v>
      </c>
      <c r="F167" s="238">
        <v>5.8598221633696145E-3</v>
      </c>
      <c r="G167" s="130">
        <v>8.3526878087918591E-3</v>
      </c>
      <c r="H167" s="239">
        <v>6.9139400172848501E-3</v>
      </c>
      <c r="I167" s="238">
        <v>7.1562040313282707E-4</v>
      </c>
      <c r="J167" s="130">
        <v>1.7065947834010404E-2</v>
      </c>
      <c r="K167" s="239">
        <v>9.0790802454750255E-3</v>
      </c>
      <c r="L167" s="238">
        <v>8.3077337040608108E-3</v>
      </c>
      <c r="M167" s="130">
        <v>1.7623597068917539E-3</v>
      </c>
      <c r="N167" s="239">
        <v>6.1745189618948289E-3</v>
      </c>
      <c r="O167" s="238">
        <v>5.6387797680581921E-5</v>
      </c>
      <c r="P167" s="130">
        <v>9.4595706177510899E-4</v>
      </c>
      <c r="Q167" s="239">
        <v>3.3541029709612083E-4</v>
      </c>
      <c r="R167" s="238">
        <v>6.2891763275403037E-5</v>
      </c>
      <c r="S167" s="130">
        <v>1.0091280216503831E-3</v>
      </c>
      <c r="T167" s="239">
        <v>3.597018790826163E-4</v>
      </c>
      <c r="U167" s="240">
        <v>5.4233611280591146E-4</v>
      </c>
      <c r="V167" s="238">
        <v>4.1050903119868636E-4</v>
      </c>
      <c r="W167" s="130">
        <v>0</v>
      </c>
      <c r="X167" s="239">
        <v>2.4295432458697764E-4</v>
      </c>
    </row>
    <row r="168" spans="2:24" s="4" customFormat="1" hidden="1" outlineLevel="1" x14ac:dyDescent="0.25">
      <c r="B168" s="52" t="s">
        <v>83</v>
      </c>
      <c r="C168" s="238">
        <v>3.2416415705208428E-3</v>
      </c>
      <c r="D168" s="130">
        <v>2.7225839181533778E-3</v>
      </c>
      <c r="E168" s="239">
        <v>3.0250353430451237E-3</v>
      </c>
      <c r="F168" s="238">
        <v>4.4923629829290209E-3</v>
      </c>
      <c r="G168" s="130">
        <v>3.2365586203565045E-3</v>
      </c>
      <c r="H168" s="239">
        <v>3.9170557903821894E-3</v>
      </c>
      <c r="I168" s="238">
        <v>1.1672853917103602E-3</v>
      </c>
      <c r="J168" s="130">
        <v>5.8430717863105176E-3</v>
      </c>
      <c r="K168" s="239">
        <v>3.7100406795048625E-3</v>
      </c>
      <c r="L168" s="238">
        <v>6.0756523469826006E-3</v>
      </c>
      <c r="M168" s="130">
        <v>1.5653394267619064E-3</v>
      </c>
      <c r="N168" s="239">
        <v>4.4159902543663351E-3</v>
      </c>
      <c r="O168" s="238">
        <v>2.0737566100991947E-4</v>
      </c>
      <c r="P168" s="130">
        <v>4.4867480690959202E-4</v>
      </c>
      <c r="Q168" s="239">
        <v>2.919085203606193E-4</v>
      </c>
      <c r="R168" s="238">
        <v>2.3264831329972857E-4</v>
      </c>
      <c r="S168" s="130">
        <v>4.5574057843996492E-4</v>
      </c>
      <c r="T168" s="239">
        <v>3.1209038137444602E-4</v>
      </c>
      <c r="U168" s="240">
        <v>1.2065790309265256E-3</v>
      </c>
      <c r="V168" s="238">
        <v>7.4101519081141163E-4</v>
      </c>
      <c r="W168" s="130">
        <v>0</v>
      </c>
      <c r="X168" s="239">
        <v>5.00751126690035E-4</v>
      </c>
    </row>
    <row r="169" spans="2:24" s="4" customFormat="1" hidden="1" outlineLevel="1" x14ac:dyDescent="0.25">
      <c r="B169" s="52" t="s">
        <v>84</v>
      </c>
      <c r="C169" s="238">
        <v>3.5495794948206942E-3</v>
      </c>
      <c r="D169" s="130">
        <v>3.4258158660211251E-3</v>
      </c>
      <c r="E169" s="239">
        <v>3.496891880217054E-3</v>
      </c>
      <c r="F169" s="238">
        <v>5.0651998470883069E-3</v>
      </c>
      <c r="G169" s="130">
        <v>3.6376002769191529E-3</v>
      </c>
      <c r="H169" s="239">
        <v>4.3992714149337277E-3</v>
      </c>
      <c r="I169" s="238">
        <v>6.0784839545901495E-4</v>
      </c>
      <c r="J169" s="130">
        <v>6.0636473884497968E-3</v>
      </c>
      <c r="K169" s="239">
        <v>3.6734182370725442E-3</v>
      </c>
      <c r="L169" s="238">
        <v>7.3123686508583877E-3</v>
      </c>
      <c r="M169" s="130">
        <v>1.943969774405443E-3</v>
      </c>
      <c r="N169" s="239">
        <v>5.2739978808766979E-3</v>
      </c>
      <c r="O169" s="238">
        <v>2.3238964909162987E-4</v>
      </c>
      <c r="P169" s="130">
        <v>2.6978637824050231E-3</v>
      </c>
      <c r="Q169" s="239">
        <v>1.1147587030177484E-3</v>
      </c>
      <c r="R169" s="238">
        <v>2.2616929525647598E-4</v>
      </c>
      <c r="S169" s="130">
        <v>2.7945086548374844E-3</v>
      </c>
      <c r="T169" s="239">
        <v>1.143632486916069E-3</v>
      </c>
      <c r="U169" s="240">
        <v>1.3551971811898631E-3</v>
      </c>
      <c r="V169" s="238">
        <v>0</v>
      </c>
      <c r="W169" s="130">
        <v>0</v>
      </c>
      <c r="X169" s="239">
        <v>0</v>
      </c>
    </row>
    <row r="170" spans="2:24" s="4" customFormat="1" hidden="1" outlineLevel="1" x14ac:dyDescent="0.25">
      <c r="B170" s="52" t="s">
        <v>85</v>
      </c>
      <c r="C170" s="238">
        <v>3.9191761109305884E-3</v>
      </c>
      <c r="D170" s="130">
        <v>2.6144638188457464E-3</v>
      </c>
      <c r="E170" s="239">
        <v>3.3527267405754984E-3</v>
      </c>
      <c r="F170" s="238">
        <v>5.5970239272772893E-3</v>
      </c>
      <c r="G170" s="130">
        <v>3.0425196169559673E-3</v>
      </c>
      <c r="H170" s="239">
        <v>4.3920804900368857E-3</v>
      </c>
      <c r="I170" s="238">
        <v>4.7410591526146943E-4</v>
      </c>
      <c r="J170" s="130">
        <v>5.7977450472454541E-3</v>
      </c>
      <c r="K170" s="239">
        <v>3.4639712351828629E-3</v>
      </c>
      <c r="L170" s="238">
        <v>8.1436108062174703E-3</v>
      </c>
      <c r="M170" s="130">
        <v>9.0957654158786076E-4</v>
      </c>
      <c r="N170" s="239">
        <v>5.3941339479243837E-3</v>
      </c>
      <c r="O170" s="238">
        <v>9.8530661510228709E-5</v>
      </c>
      <c r="P170" s="130">
        <v>9.4031254197823844E-4</v>
      </c>
      <c r="Q170" s="239">
        <v>3.9726996082918185E-4</v>
      </c>
      <c r="R170" s="238">
        <v>1.1033113130783765E-4</v>
      </c>
      <c r="S170" s="130">
        <v>9.6486887679366655E-4</v>
      </c>
      <c r="T170" s="239">
        <v>4.1619070389359688E-4</v>
      </c>
      <c r="U170" s="240">
        <v>8.0135339684800995E-4</v>
      </c>
      <c r="V170" s="238">
        <v>2.6082420448617634E-3</v>
      </c>
      <c r="W170" s="130">
        <v>0</v>
      </c>
      <c r="X170" s="239">
        <v>1.3842746400885937E-3</v>
      </c>
    </row>
    <row r="171" spans="2:24" s="4" customFormat="1" hidden="1" outlineLevel="1" x14ac:dyDescent="0.25">
      <c r="B171" s="52" t="s">
        <v>86</v>
      </c>
      <c r="C171" s="238">
        <v>4.07488053526098E-3</v>
      </c>
      <c r="D171" s="130">
        <v>2.6284758476315148E-3</v>
      </c>
      <c r="E171" s="239">
        <v>3.4746920845134784E-3</v>
      </c>
      <c r="F171" s="238">
        <v>5.3167517919223998E-3</v>
      </c>
      <c r="G171" s="130">
        <v>3.0316319331896964E-3</v>
      </c>
      <c r="H171" s="239">
        <v>4.2707566628749638E-3</v>
      </c>
      <c r="I171" s="238">
        <v>1.6342622232705462E-3</v>
      </c>
      <c r="J171" s="130">
        <v>6.0039725532683276E-3</v>
      </c>
      <c r="K171" s="239">
        <v>3.9424529051744692E-3</v>
      </c>
      <c r="L171" s="238">
        <v>6.5029950550141765E-3</v>
      </c>
      <c r="M171" s="130">
        <v>9.1206075982952755E-4</v>
      </c>
      <c r="N171" s="239">
        <v>4.4426790515766316E-3</v>
      </c>
      <c r="O171" s="238">
        <v>1.4689464715905752E-3</v>
      </c>
      <c r="P171" s="130">
        <v>8.7000870008700087E-4</v>
      </c>
      <c r="Q171" s="239">
        <v>1.2720764429192675E-3</v>
      </c>
      <c r="R171" s="238">
        <v>1.647984074926167E-3</v>
      </c>
      <c r="S171" s="130">
        <v>9.0291943952111825E-4</v>
      </c>
      <c r="T171" s="239">
        <v>1.403662682311657E-3</v>
      </c>
      <c r="U171" s="240">
        <v>1.0414496979795876E-3</v>
      </c>
      <c r="V171" s="238">
        <v>0</v>
      </c>
      <c r="W171" s="130">
        <v>0</v>
      </c>
      <c r="X171" s="239">
        <v>0</v>
      </c>
    </row>
    <row r="172" spans="2:24" s="4" customFormat="1" hidden="1" outlineLevel="1" x14ac:dyDescent="0.25">
      <c r="B172" s="52" t="s">
        <v>87</v>
      </c>
      <c r="C172" s="238">
        <v>1.4140289430195314E-2</v>
      </c>
      <c r="D172" s="130">
        <v>2.2836444200454865E-2</v>
      </c>
      <c r="E172" s="239">
        <v>1.7777231122454207E-2</v>
      </c>
      <c r="F172" s="238">
        <v>1.8512804689910522E-2</v>
      </c>
      <c r="G172" s="130">
        <v>2.2901782346010761E-2</v>
      </c>
      <c r="H172" s="239">
        <v>2.0504312331292383E-2</v>
      </c>
      <c r="I172" s="238">
        <v>1.0575340027587844E-2</v>
      </c>
      <c r="J172" s="130">
        <v>3.2317659888382831E-2</v>
      </c>
      <c r="K172" s="239">
        <v>2.2233534664226846E-2</v>
      </c>
      <c r="L172" s="238">
        <v>1.8399044205495818E-2</v>
      </c>
      <c r="M172" s="130">
        <v>1.7536717502270378E-2</v>
      </c>
      <c r="N172" s="239">
        <v>1.808765075398194E-2</v>
      </c>
      <c r="O172" s="238">
        <v>2.7504168600553523E-3</v>
      </c>
      <c r="P172" s="130">
        <v>2.3974445191661062E-2</v>
      </c>
      <c r="Q172" s="239">
        <v>9.9302719734282764E-3</v>
      </c>
      <c r="R172" s="238">
        <v>1.4392630972941854E-3</v>
      </c>
      <c r="S172" s="130">
        <v>2.4651024651024651E-2</v>
      </c>
      <c r="T172" s="239">
        <v>9.3489866659919544E-3</v>
      </c>
      <c r="U172" s="240">
        <v>8.2639374483503905E-4</v>
      </c>
      <c r="V172" s="238">
        <v>0</v>
      </c>
      <c r="W172" s="130">
        <v>0</v>
      </c>
      <c r="X172" s="239">
        <v>0</v>
      </c>
    </row>
    <row r="173" spans="2:24" s="4" customFormat="1" hidden="1" outlineLevel="1" x14ac:dyDescent="0.25">
      <c r="B173" s="52" t="s">
        <v>88</v>
      </c>
      <c r="C173" s="238">
        <v>1.7121091396700157E-2</v>
      </c>
      <c r="D173" s="130">
        <v>3.9406112341085979E-2</v>
      </c>
      <c r="E173" s="239">
        <v>2.6150364015101599E-2</v>
      </c>
      <c r="F173" s="238">
        <v>2.3430738045912183E-2</v>
      </c>
      <c r="G173" s="130">
        <v>4.1193533309504822E-2</v>
      </c>
      <c r="H173" s="239">
        <v>3.1392787269114042E-2</v>
      </c>
      <c r="I173" s="238">
        <v>1.679353930080402E-2</v>
      </c>
      <c r="J173" s="130">
        <v>6.3389140135972924E-2</v>
      </c>
      <c r="K173" s="239">
        <v>4.2117342578802161E-2</v>
      </c>
      <c r="L173" s="238">
        <v>2.2578049725348406E-2</v>
      </c>
      <c r="M173" s="130">
        <v>2.8370443578861693E-2</v>
      </c>
      <c r="N173" s="239">
        <v>2.4540965089705536E-2</v>
      </c>
      <c r="O173" s="238">
        <v>2.9239766081871343E-3</v>
      </c>
      <c r="P173" s="130">
        <v>3.3246294729873858E-2</v>
      </c>
      <c r="Q173" s="239">
        <v>1.2664359044029912E-2</v>
      </c>
      <c r="R173" s="238">
        <v>2.3499858190510919E-3</v>
      </c>
      <c r="S173" s="130">
        <v>3.4938113176305005E-2</v>
      </c>
      <c r="T173" s="239">
        <v>1.3057848991417185E-2</v>
      </c>
      <c r="U173" s="240">
        <v>2.1009564880853653E-3</v>
      </c>
      <c r="V173" s="238">
        <v>1.1273957158962795E-3</v>
      </c>
      <c r="W173" s="130">
        <v>3.4924330616996507E-3</v>
      </c>
      <c r="X173" s="239">
        <v>2.2909507445589921E-3</v>
      </c>
    </row>
    <row r="174" spans="2:24" s="4" customFormat="1" hidden="1" outlineLevel="1" x14ac:dyDescent="0.25">
      <c r="B174" s="52" t="s">
        <v>89</v>
      </c>
      <c r="C174" s="238">
        <v>2.1596273340228796E-2</v>
      </c>
      <c r="D174" s="130">
        <v>4.4294109676350883E-2</v>
      </c>
      <c r="E174" s="239">
        <v>3.1505171624312878E-2</v>
      </c>
      <c r="F174" s="238">
        <v>2.8935996423702901E-2</v>
      </c>
      <c r="G174" s="130">
        <v>4.4418552973748852E-2</v>
      </c>
      <c r="H174" s="239">
        <v>3.6350301984469369E-2</v>
      </c>
      <c r="I174" s="238">
        <v>1.4226709499770536E-2</v>
      </c>
      <c r="J174" s="130">
        <v>6.7290998053348761E-2</v>
      </c>
      <c r="K174" s="239">
        <v>4.4633032363093711E-2</v>
      </c>
      <c r="L174" s="238">
        <v>3.0666076030927834E-2</v>
      </c>
      <c r="M174" s="130">
        <v>2.9890451248327028E-2</v>
      </c>
      <c r="N174" s="239">
        <v>3.037241396568011E-2</v>
      </c>
      <c r="O174" s="238">
        <v>4.5372372478820321E-3</v>
      </c>
      <c r="P174" s="130">
        <v>4.7027098132070511E-2</v>
      </c>
      <c r="Q174" s="239">
        <v>1.9417252101808131E-2</v>
      </c>
      <c r="R174" s="238">
        <v>2.8039295947605404E-3</v>
      </c>
      <c r="S174" s="130">
        <v>4.8835764155426398E-2</v>
      </c>
      <c r="T174" s="239">
        <v>1.9326396998045055E-2</v>
      </c>
      <c r="U174" s="240">
        <v>2.5551131974567709E-3</v>
      </c>
      <c r="V174" s="238">
        <v>4.3956043956043956E-3</v>
      </c>
      <c r="W174" s="130">
        <v>0</v>
      </c>
      <c r="X174" s="239">
        <v>2.3626698168930892E-3</v>
      </c>
    </row>
    <row r="175" spans="2:24" s="4" customFormat="1" ht="15.75" collapsed="1" x14ac:dyDescent="0.25">
      <c r="B175" s="64">
        <v>2006</v>
      </c>
      <c r="C175" s="241">
        <v>1.262842186700568E-2</v>
      </c>
      <c r="D175" s="87">
        <v>2.6342878897858905E-2</v>
      </c>
      <c r="E175" s="242">
        <v>1.8430702696911563E-2</v>
      </c>
      <c r="F175" s="241">
        <v>1.7125251665263554E-2</v>
      </c>
      <c r="G175" s="87">
        <v>2.7813523492948095E-2</v>
      </c>
      <c r="H175" s="242">
        <v>2.2075684305570092E-2</v>
      </c>
      <c r="I175" s="241">
        <v>1.2316975486789252E-2</v>
      </c>
      <c r="J175" s="87">
        <v>4.3663921046124786E-2</v>
      </c>
      <c r="K175" s="242">
        <v>2.977220925505529E-2</v>
      </c>
      <c r="L175" s="241">
        <v>1.8680710123837312E-2</v>
      </c>
      <c r="M175" s="87">
        <v>1.859568249526045E-2</v>
      </c>
      <c r="N175" s="242">
        <v>1.8649500703886625E-2</v>
      </c>
      <c r="O175" s="241">
        <v>2.1362420080674877E-3</v>
      </c>
      <c r="P175" s="87">
        <v>2.059431886324432E-2</v>
      </c>
      <c r="Q175" s="242">
        <v>8.4699978607454037E-3</v>
      </c>
      <c r="R175" s="241">
        <v>1.5161826922629725E-3</v>
      </c>
      <c r="S175" s="87">
        <v>2.1395621293109762E-2</v>
      </c>
      <c r="T175" s="242">
        <v>8.3966401274853872E-3</v>
      </c>
      <c r="U175" s="243">
        <v>1.8766447998336735E-3</v>
      </c>
      <c r="V175" s="241">
        <v>1.519275811863012E-3</v>
      </c>
      <c r="W175" s="87">
        <v>9.7767638911520297E-4</v>
      </c>
      <c r="X175" s="242">
        <v>1.2823481218943132E-3</v>
      </c>
    </row>
    <row r="176" spans="2:24" s="4" customFormat="1" hidden="1" outlineLevel="1" x14ac:dyDescent="0.25">
      <c r="B176" s="52" t="s">
        <v>78</v>
      </c>
      <c r="C176" s="238">
        <v>2.5779856586466712E-2</v>
      </c>
      <c r="D176" s="130">
        <v>5.6717504753428537E-2</v>
      </c>
      <c r="E176" s="239">
        <v>3.9407663110303269E-2</v>
      </c>
      <c r="F176" s="238">
        <v>3.4052249416065807E-2</v>
      </c>
      <c r="G176" s="130">
        <v>5.7231992490544156E-2</v>
      </c>
      <c r="H176" s="239">
        <v>4.5156661244031795E-2</v>
      </c>
      <c r="I176" s="238"/>
      <c r="J176" s="130"/>
      <c r="K176" s="239"/>
      <c r="L176" s="238"/>
      <c r="M176" s="130"/>
      <c r="N176" s="239"/>
      <c r="O176" s="238">
        <v>4.7263302332672666E-3</v>
      </c>
      <c r="P176" s="130">
        <v>5.9143545504002484E-2</v>
      </c>
      <c r="Q176" s="239">
        <v>2.4271776906220777E-2</v>
      </c>
      <c r="R176" s="238"/>
      <c r="S176" s="130"/>
      <c r="T176" s="239"/>
      <c r="U176" s="240">
        <v>2.9277349328763209E-3</v>
      </c>
      <c r="V176" s="238">
        <v>1.8574514038876888E-2</v>
      </c>
      <c r="W176" s="130">
        <v>0</v>
      </c>
      <c r="X176" s="239">
        <v>9.0909090909090905E-3</v>
      </c>
    </row>
    <row r="177" spans="2:24" s="4" customFormat="1" hidden="1" outlineLevel="1" x14ac:dyDescent="0.25">
      <c r="B177" s="52" t="s">
        <v>79</v>
      </c>
      <c r="C177" s="238">
        <v>2.3406385993086993E-2</v>
      </c>
      <c r="D177" s="130">
        <v>5.3663157538610749E-2</v>
      </c>
      <c r="E177" s="239">
        <v>3.7024159983757993E-2</v>
      </c>
      <c r="F177" s="238">
        <v>3.2075229518939111E-2</v>
      </c>
      <c r="G177" s="130">
        <v>5.3966412696738818E-2</v>
      </c>
      <c r="H177" s="239">
        <v>4.3155819330043935E-2</v>
      </c>
      <c r="I177" s="238"/>
      <c r="J177" s="130"/>
      <c r="K177" s="239"/>
      <c r="L177" s="238"/>
      <c r="M177" s="130"/>
      <c r="N177" s="239"/>
      <c r="O177" s="238">
        <v>5.3203370900599045E-3</v>
      </c>
      <c r="P177" s="130">
        <v>5.7071209304336547E-2</v>
      </c>
      <c r="Q177" s="239">
        <v>2.1858678530964157E-2</v>
      </c>
      <c r="R177" s="238"/>
      <c r="S177" s="130"/>
      <c r="T177" s="239"/>
      <c r="U177" s="240">
        <v>3.2461566729956514E-3</v>
      </c>
      <c r="V177" s="238">
        <v>2.9088558500323207E-3</v>
      </c>
      <c r="W177" s="130">
        <v>3.6086607858861267E-3</v>
      </c>
      <c r="X177" s="239">
        <v>3.2211882605583395E-3</v>
      </c>
    </row>
    <row r="178" spans="2:24" s="4" customFormat="1" hidden="1" outlineLevel="1" x14ac:dyDescent="0.25">
      <c r="B178" s="52" t="s">
        <v>80</v>
      </c>
      <c r="C178" s="238">
        <v>1.7342032967032968E-2</v>
      </c>
      <c r="D178" s="130">
        <v>4.517368274050735E-2</v>
      </c>
      <c r="E178" s="239">
        <v>3.0338253565471273E-2</v>
      </c>
      <c r="F178" s="238">
        <v>2.335886214442013E-2</v>
      </c>
      <c r="G178" s="130">
        <v>4.5970156304436398E-2</v>
      </c>
      <c r="H178" s="239">
        <v>3.4828031353614744E-2</v>
      </c>
      <c r="I178" s="238"/>
      <c r="J178" s="130"/>
      <c r="K178" s="239"/>
      <c r="L178" s="238"/>
      <c r="M178" s="130"/>
      <c r="N178" s="239"/>
      <c r="O178" s="238">
        <v>3.1559345290600805E-3</v>
      </c>
      <c r="P178" s="130">
        <v>4.4603421461897358E-2</v>
      </c>
      <c r="Q178" s="239">
        <v>1.9178741056935008E-2</v>
      </c>
      <c r="R178" s="238"/>
      <c r="S178" s="130"/>
      <c r="T178" s="239"/>
      <c r="U178" s="240">
        <v>1.7023015116437424E-3</v>
      </c>
      <c r="V178" s="238">
        <v>4.0160642570281121E-3</v>
      </c>
      <c r="W178" s="130">
        <v>0</v>
      </c>
      <c r="X178" s="239">
        <v>2.0680579056213573E-3</v>
      </c>
    </row>
    <row r="179" spans="2:24" s="4" customFormat="1" hidden="1" outlineLevel="1" x14ac:dyDescent="0.25">
      <c r="B179" s="52" t="s">
        <v>81</v>
      </c>
      <c r="C179" s="238">
        <v>1.1151345927315563E-2</v>
      </c>
      <c r="D179" s="130">
        <v>1.9956411424110337E-2</v>
      </c>
      <c r="E179" s="239">
        <v>1.5077527063157844E-2</v>
      </c>
      <c r="F179" s="238">
        <v>1.5602505493395298E-2</v>
      </c>
      <c r="G179" s="130">
        <v>2.1774350333743763E-2</v>
      </c>
      <c r="H179" s="239">
        <v>1.86483392072457E-2</v>
      </c>
      <c r="I179" s="238"/>
      <c r="J179" s="130"/>
      <c r="K179" s="239"/>
      <c r="L179" s="238"/>
      <c r="M179" s="130"/>
      <c r="N179" s="239"/>
      <c r="O179" s="238">
        <v>1.3924571966502579E-3</v>
      </c>
      <c r="P179" s="130">
        <v>1.154302563918156E-2</v>
      </c>
      <c r="Q179" s="239">
        <v>4.9747455519175612E-3</v>
      </c>
      <c r="R179" s="238"/>
      <c r="S179" s="130"/>
      <c r="T179" s="239"/>
      <c r="U179" s="240">
        <v>6.4751589357193312E-4</v>
      </c>
      <c r="V179" s="238">
        <v>1.0485844110450892E-3</v>
      </c>
      <c r="W179" s="130">
        <v>0</v>
      </c>
      <c r="X179" s="239">
        <v>5.7758952637658836E-4</v>
      </c>
    </row>
    <row r="180" spans="2:24" s="4" customFormat="1" hidden="1" outlineLevel="1" x14ac:dyDescent="0.25">
      <c r="B180" s="52" t="s">
        <v>82</v>
      </c>
      <c r="C180" s="238">
        <v>7.7666655828018526E-3</v>
      </c>
      <c r="D180" s="130">
        <v>2.1177839725026386E-3</v>
      </c>
      <c r="E180" s="239">
        <v>5.4671899745231704E-3</v>
      </c>
      <c r="F180" s="238">
        <v>1.0891436751340329E-2</v>
      </c>
      <c r="G180" s="130">
        <v>2.3275826742613615E-3</v>
      </c>
      <c r="H180" s="239">
        <v>7.0229866759467336E-3</v>
      </c>
      <c r="I180" s="238"/>
      <c r="J180" s="130"/>
      <c r="K180" s="239"/>
      <c r="L180" s="238"/>
      <c r="M180" s="130"/>
      <c r="N180" s="239"/>
      <c r="O180" s="238">
        <v>9.2429035040874177E-4</v>
      </c>
      <c r="P180" s="130">
        <v>1.2183338234676301E-3</v>
      </c>
      <c r="Q180" s="239">
        <v>1.0208445419304997E-3</v>
      </c>
      <c r="R180" s="238"/>
      <c r="S180" s="130"/>
      <c r="T180" s="239"/>
      <c r="U180" s="240">
        <v>8.1735303363722098E-4</v>
      </c>
      <c r="V180" s="238">
        <v>3.861003861003861E-4</v>
      </c>
      <c r="W180" s="130">
        <v>0</v>
      </c>
      <c r="X180" s="239">
        <v>2.1891418563922942E-4</v>
      </c>
    </row>
    <row r="181" spans="2:24" s="4" customFormat="1" hidden="1" outlineLevel="1" x14ac:dyDescent="0.25">
      <c r="B181" s="52" t="s">
        <v>83</v>
      </c>
      <c r="C181" s="238">
        <v>6.5748402120596539E-3</v>
      </c>
      <c r="D181" s="130">
        <v>2.4045443185886136E-3</v>
      </c>
      <c r="E181" s="239">
        <v>4.8101794028289459E-3</v>
      </c>
      <c r="F181" s="238">
        <v>9.4940138580811104E-3</v>
      </c>
      <c r="G181" s="130">
        <v>2.5807421512866126E-3</v>
      </c>
      <c r="H181" s="239">
        <v>6.2873833947996406E-3</v>
      </c>
      <c r="I181" s="238"/>
      <c r="J181" s="130"/>
      <c r="K181" s="239"/>
      <c r="L181" s="238"/>
      <c r="M181" s="130"/>
      <c r="N181" s="239"/>
      <c r="O181" s="238">
        <v>4.2878888579208028E-5</v>
      </c>
      <c r="P181" s="130">
        <v>1.7752596789423986E-3</v>
      </c>
      <c r="Q181" s="239">
        <v>6.701496211603162E-4</v>
      </c>
      <c r="R181" s="238"/>
      <c r="S181" s="130"/>
      <c r="T181" s="239"/>
      <c r="U181" s="240">
        <v>7.5862068965517238E-4</v>
      </c>
      <c r="V181" s="238">
        <v>0</v>
      </c>
      <c r="W181" s="130">
        <v>0</v>
      </c>
      <c r="X181" s="239">
        <v>0</v>
      </c>
    </row>
    <row r="182" spans="2:24" s="4" customFormat="1" hidden="1" outlineLevel="1" x14ac:dyDescent="0.25">
      <c r="B182" s="52" t="s">
        <v>84</v>
      </c>
      <c r="C182" s="238">
        <v>5.8741767252316907E-3</v>
      </c>
      <c r="D182" s="130">
        <v>2.3627265041244886E-3</v>
      </c>
      <c r="E182" s="239">
        <v>4.2828858532221051E-3</v>
      </c>
      <c r="F182" s="238">
        <v>8.2668376030591711E-3</v>
      </c>
      <c r="G182" s="130">
        <v>2.458264741302162E-3</v>
      </c>
      <c r="H182" s="239">
        <v>5.3620858265236776E-3</v>
      </c>
      <c r="I182" s="238"/>
      <c r="J182" s="130"/>
      <c r="K182" s="239"/>
      <c r="L182" s="238"/>
      <c r="M182" s="130"/>
      <c r="N182" s="239"/>
      <c r="O182" s="238">
        <v>4.2954053973990577E-4</v>
      </c>
      <c r="P182" s="130">
        <v>1.9809062646160619E-3</v>
      </c>
      <c r="Q182" s="239">
        <v>9.724535677492033E-4</v>
      </c>
      <c r="R182" s="238"/>
      <c r="S182" s="130"/>
      <c r="T182" s="239"/>
      <c r="U182" s="240">
        <v>1.6489281966721632E-3</v>
      </c>
      <c r="V182" s="238">
        <v>1.8042399639152007E-3</v>
      </c>
      <c r="W182" s="130">
        <v>0</v>
      </c>
      <c r="X182" s="239">
        <v>1.0920010920010921E-3</v>
      </c>
    </row>
    <row r="183" spans="2:24" s="4" customFormat="1" hidden="1" outlineLevel="1" x14ac:dyDescent="0.25">
      <c r="B183" s="52" t="s">
        <v>85</v>
      </c>
      <c r="C183" s="238">
        <v>3.9698521373914041E-3</v>
      </c>
      <c r="D183" s="130">
        <v>1.6284857715993838E-3</v>
      </c>
      <c r="E183" s="239">
        <v>2.9505289549318168E-3</v>
      </c>
      <c r="F183" s="238">
        <v>5.7738410679587151E-3</v>
      </c>
      <c r="G183" s="130">
        <v>1.9286190536541821E-3</v>
      </c>
      <c r="H183" s="239">
        <v>3.9355973994499643E-3</v>
      </c>
      <c r="I183" s="238"/>
      <c r="J183" s="130"/>
      <c r="K183" s="239"/>
      <c r="L183" s="238"/>
      <c r="M183" s="130"/>
      <c r="N183" s="239"/>
      <c r="O183" s="238">
        <v>2.3943206713675162E-4</v>
      </c>
      <c r="P183" s="130">
        <v>4.7266425082716245E-4</v>
      </c>
      <c r="Q183" s="239">
        <v>3.2041262894654579E-4</v>
      </c>
      <c r="R183" s="238"/>
      <c r="S183" s="130"/>
      <c r="T183" s="239"/>
      <c r="U183" s="240">
        <v>3.4647033347769596E-4</v>
      </c>
      <c r="V183" s="238">
        <v>2.2065313327449248E-3</v>
      </c>
      <c r="W183" s="130">
        <v>0</v>
      </c>
      <c r="X183" s="239">
        <v>1.1964584828906438E-3</v>
      </c>
    </row>
    <row r="184" spans="2:24" s="4" customFormat="1" hidden="1" outlineLevel="1" x14ac:dyDescent="0.25">
      <c r="B184" s="52" t="s">
        <v>86</v>
      </c>
      <c r="C184" s="238">
        <v>5.6299146055840384E-3</v>
      </c>
      <c r="D184" s="130">
        <v>1.3210536208146497E-3</v>
      </c>
      <c r="E184" s="239">
        <v>3.7841406550128938E-3</v>
      </c>
      <c r="F184" s="238">
        <v>7.9857563994045703E-3</v>
      </c>
      <c r="G184" s="130">
        <v>1.5508397067985102E-3</v>
      </c>
      <c r="H184" s="239">
        <v>4.9722059275398751E-3</v>
      </c>
      <c r="I184" s="238"/>
      <c r="J184" s="130"/>
      <c r="K184" s="239"/>
      <c r="L184" s="238"/>
      <c r="M184" s="130"/>
      <c r="N184" s="239"/>
      <c r="O184" s="238">
        <v>4.5805522837324958E-4</v>
      </c>
      <c r="P184" s="130">
        <v>3.6195819382861278E-4</v>
      </c>
      <c r="Q184" s="239">
        <v>4.2426363742429545E-4</v>
      </c>
      <c r="R184" s="238"/>
      <c r="S184" s="130"/>
      <c r="T184" s="239"/>
      <c r="U184" s="240">
        <v>7.1515411571193598E-5</v>
      </c>
      <c r="V184" s="238">
        <v>9.6246390760346492E-4</v>
      </c>
      <c r="W184" s="130">
        <v>0</v>
      </c>
      <c r="X184" s="239">
        <v>4.7014574518100609E-4</v>
      </c>
    </row>
    <row r="185" spans="2:24" s="4" customFormat="1" hidden="1" outlineLevel="1" x14ac:dyDescent="0.25">
      <c r="B185" s="52" t="s">
        <v>87</v>
      </c>
      <c r="C185" s="238">
        <v>1.300892454976448E-2</v>
      </c>
      <c r="D185" s="130">
        <v>2.0369937971432342E-2</v>
      </c>
      <c r="E185" s="239">
        <v>1.6168460499368164E-2</v>
      </c>
      <c r="F185" s="238">
        <v>1.7564327952692985E-2</v>
      </c>
      <c r="G185" s="130">
        <v>1.9879802169365274E-2</v>
      </c>
      <c r="H185" s="239">
        <v>1.8648896642348995E-2</v>
      </c>
      <c r="I185" s="238"/>
      <c r="J185" s="130"/>
      <c r="K185" s="239"/>
      <c r="L185" s="238"/>
      <c r="M185" s="130"/>
      <c r="N185" s="239"/>
      <c r="O185" s="238">
        <v>1.6854033313610528E-3</v>
      </c>
      <c r="P185" s="130">
        <v>2.4841528182285421E-2</v>
      </c>
      <c r="Q185" s="239">
        <v>9.6400574401468968E-3</v>
      </c>
      <c r="R185" s="238"/>
      <c r="S185" s="130"/>
      <c r="T185" s="239"/>
      <c r="U185" s="240">
        <v>9.5889535255385793E-4</v>
      </c>
      <c r="V185" s="238">
        <v>7.0224719101123594E-4</v>
      </c>
      <c r="W185" s="130">
        <v>0</v>
      </c>
      <c r="X185" s="239">
        <v>3.7914691943127961E-4</v>
      </c>
    </row>
    <row r="186" spans="2:24" s="4" customFormat="1" hidden="1" outlineLevel="1" x14ac:dyDescent="0.25">
      <c r="B186" s="52" t="s">
        <v>88</v>
      </c>
      <c r="C186" s="238">
        <v>1.9270246167824873E-2</v>
      </c>
      <c r="D186" s="130">
        <v>4.5349315910755625E-2</v>
      </c>
      <c r="E186" s="239">
        <v>3.0753765058468174E-2</v>
      </c>
      <c r="F186" s="238">
        <v>2.6526816661232081E-2</v>
      </c>
      <c r="G186" s="130">
        <v>4.8081392017419317E-2</v>
      </c>
      <c r="H186" s="239">
        <v>3.7018901488503841E-2</v>
      </c>
      <c r="I186" s="238"/>
      <c r="J186" s="130"/>
      <c r="K186" s="239"/>
      <c r="L186" s="238"/>
      <c r="M186" s="130"/>
      <c r="N186" s="239"/>
      <c r="O186" s="238">
        <v>2.7025968430535426E-3</v>
      </c>
      <c r="P186" s="130">
        <v>3.3754506062702548E-2</v>
      </c>
      <c r="Q186" s="239">
        <v>1.3562559694364852E-2</v>
      </c>
      <c r="R186" s="238"/>
      <c r="S186" s="130"/>
      <c r="T186" s="239"/>
      <c r="U186" s="240">
        <v>2.6533817079114094E-3</v>
      </c>
      <c r="V186" s="238">
        <v>3.8624951718810351E-4</v>
      </c>
      <c r="W186" s="130">
        <v>1.1966493817311527E-3</v>
      </c>
      <c r="X186" s="239">
        <v>7.8492935635792783E-4</v>
      </c>
    </row>
    <row r="187" spans="2:24" s="4" customFormat="1" hidden="1" outlineLevel="1" x14ac:dyDescent="0.25">
      <c r="B187" s="52" t="s">
        <v>89</v>
      </c>
      <c r="C187" s="238">
        <v>2.0695916076064837E-2</v>
      </c>
      <c r="D187" s="130">
        <v>4.6468557517759516E-2</v>
      </c>
      <c r="E187" s="239">
        <v>3.2430521382262587E-2</v>
      </c>
      <c r="F187" s="238">
        <v>2.8077862240830597E-2</v>
      </c>
      <c r="G187" s="130">
        <v>4.7571542404678098E-2</v>
      </c>
      <c r="H187" s="239">
        <v>3.7826965558791045E-2</v>
      </c>
      <c r="I187" s="238"/>
      <c r="J187" s="130"/>
      <c r="K187" s="239"/>
      <c r="L187" s="238"/>
      <c r="M187" s="130"/>
      <c r="N187" s="239"/>
      <c r="O187" s="238">
        <v>4.246754553688236E-3</v>
      </c>
      <c r="P187" s="130">
        <v>4.4033251017355918E-2</v>
      </c>
      <c r="Q187" s="239">
        <v>1.8830638992299455E-2</v>
      </c>
      <c r="R187" s="238"/>
      <c r="S187" s="130"/>
      <c r="T187" s="239"/>
      <c r="U187" s="240">
        <v>2.1208907741251328E-3</v>
      </c>
      <c r="V187" s="238">
        <v>3.3411293017039759E-4</v>
      </c>
      <c r="W187" s="130">
        <v>3.6437246963562753E-3</v>
      </c>
      <c r="X187" s="239">
        <v>1.8304960644334614E-3</v>
      </c>
    </row>
    <row r="188" spans="2:24" s="4" customFormat="1" ht="15.75" collapsed="1" x14ac:dyDescent="0.25">
      <c r="B188" s="64">
        <v>2005</v>
      </c>
      <c r="C188" s="241">
        <v>1.3033241006944469E-2</v>
      </c>
      <c r="D188" s="87">
        <v>2.4701037438220649E-2</v>
      </c>
      <c r="E188" s="242">
        <v>1.8169389359314544E-2</v>
      </c>
      <c r="F188" s="241">
        <v>1.7960069747254673E-2</v>
      </c>
      <c r="G188" s="87">
        <v>2.5666552877869443E-2</v>
      </c>
      <c r="H188" s="242">
        <v>2.1691987543937918E-2</v>
      </c>
      <c r="I188" s="241"/>
      <c r="J188" s="87"/>
      <c r="K188" s="242"/>
      <c r="L188" s="241"/>
      <c r="M188" s="87"/>
      <c r="N188" s="242"/>
      <c r="O188" s="241">
        <v>1.9328961378375761E-3</v>
      </c>
      <c r="P188" s="87">
        <v>2.1471536821900075E-2</v>
      </c>
      <c r="Q188" s="242">
        <v>8.8013871943445152E-3</v>
      </c>
      <c r="R188" s="241"/>
      <c r="S188" s="87"/>
      <c r="T188" s="242"/>
      <c r="U188" s="243">
        <v>1.5378594539772132E-3</v>
      </c>
      <c r="V188" s="241">
        <v>2.6559564682256914E-3</v>
      </c>
      <c r="W188" s="87">
        <v>7.8994884140836589E-4</v>
      </c>
      <c r="X188" s="242">
        <v>1.7926137352500958E-3</v>
      </c>
    </row>
    <row r="189" spans="2:24" s="4" customFormat="1" hidden="1" outlineLevel="1" x14ac:dyDescent="0.25">
      <c r="B189" s="52" t="s">
        <v>78</v>
      </c>
      <c r="C189" s="238">
        <v>1.0918426843718848E-2</v>
      </c>
      <c r="D189" s="130">
        <v>4.6317253059154989E-2</v>
      </c>
      <c r="E189" s="239">
        <v>2.7682131992009487E-2</v>
      </c>
      <c r="F189" s="238">
        <v>1.395852474077963E-2</v>
      </c>
      <c r="G189" s="130">
        <v>4.5507655607215015E-2</v>
      </c>
      <c r="H189" s="239">
        <v>3.032800343538446E-2</v>
      </c>
      <c r="I189" s="238"/>
      <c r="J189" s="130"/>
      <c r="K189" s="239"/>
      <c r="L189" s="238"/>
      <c r="M189" s="130"/>
      <c r="N189" s="239"/>
      <c r="O189" s="238">
        <v>3.7399575214701265E-3</v>
      </c>
      <c r="P189" s="130">
        <v>5.6712868039038793E-2</v>
      </c>
      <c r="Q189" s="239">
        <v>2.2820596141916043E-2</v>
      </c>
      <c r="R189" s="238"/>
      <c r="S189" s="130"/>
      <c r="T189" s="239"/>
      <c r="U189" s="240">
        <v>1.6286644951140066E-3</v>
      </c>
      <c r="V189" s="238">
        <v>4.0250447227191417E-3</v>
      </c>
      <c r="W189" s="130">
        <v>0</v>
      </c>
      <c r="X189" s="239">
        <v>1.8606574322927434E-3</v>
      </c>
    </row>
    <row r="190" spans="2:24" s="4" customFormat="1" hidden="1" outlineLevel="1" x14ac:dyDescent="0.25">
      <c r="B190" s="52" t="s">
        <v>79</v>
      </c>
      <c r="C190" s="238">
        <v>1.1842207380151291E-2</v>
      </c>
      <c r="D190" s="130">
        <v>4.8139497744240825E-2</v>
      </c>
      <c r="E190" s="239">
        <v>2.9182948956065834E-2</v>
      </c>
      <c r="F190" s="238">
        <v>1.5211710046988016E-2</v>
      </c>
      <c r="G190" s="130">
        <v>4.9622052684274935E-2</v>
      </c>
      <c r="H190" s="239">
        <v>3.3445127342787734E-2</v>
      </c>
      <c r="I190" s="238"/>
      <c r="J190" s="130"/>
      <c r="K190" s="239"/>
      <c r="L190" s="238"/>
      <c r="M190" s="130"/>
      <c r="N190" s="239"/>
      <c r="O190" s="238">
        <v>5.0158018146600064E-3</v>
      </c>
      <c r="P190" s="130">
        <v>4.3038260411572174E-2</v>
      </c>
      <c r="Q190" s="239">
        <v>1.8379922248961997E-2</v>
      </c>
      <c r="R190" s="238"/>
      <c r="S190" s="130"/>
      <c r="T190" s="239"/>
      <c r="U190" s="240">
        <v>2.400590914686692E-3</v>
      </c>
      <c r="V190" s="238">
        <v>1.7953321364452424E-3</v>
      </c>
      <c r="W190" s="130">
        <v>8.9880159786950731E-3</v>
      </c>
      <c r="X190" s="239">
        <v>5.9250764525993881E-3</v>
      </c>
    </row>
    <row r="191" spans="2:24" s="4" customFormat="1" hidden="1" outlineLevel="1" x14ac:dyDescent="0.25">
      <c r="B191" s="52" t="s">
        <v>80</v>
      </c>
      <c r="C191" s="238">
        <v>1.0108515828730057E-2</v>
      </c>
      <c r="D191" s="130">
        <v>5.0252700171887425E-2</v>
      </c>
      <c r="E191" s="239">
        <v>2.9243799419379612E-2</v>
      </c>
      <c r="F191" s="238">
        <v>1.396981299594917E-2</v>
      </c>
      <c r="G191" s="130">
        <v>5.1952317236345941E-2</v>
      </c>
      <c r="H191" s="239">
        <v>3.4207422193993288E-2</v>
      </c>
      <c r="I191" s="238"/>
      <c r="J191" s="130"/>
      <c r="K191" s="239"/>
      <c r="L191" s="238"/>
      <c r="M191" s="130"/>
      <c r="N191" s="239"/>
      <c r="O191" s="238">
        <v>2.413387318746634E-3</v>
      </c>
      <c r="P191" s="130">
        <v>4.4733457195941115E-2</v>
      </c>
      <c r="Q191" s="239">
        <v>1.75744E-2</v>
      </c>
      <c r="R191" s="238"/>
      <c r="S191" s="130"/>
      <c r="T191" s="239"/>
      <c r="U191" s="240">
        <v>1.5195791934541204E-3</v>
      </c>
      <c r="V191" s="238">
        <v>7.8033554428404216E-4</v>
      </c>
      <c r="W191" s="130">
        <v>0</v>
      </c>
      <c r="X191" s="239">
        <v>3.9603960396039607E-4</v>
      </c>
    </row>
    <row r="192" spans="2:24" s="4" customFormat="1" hidden="1" outlineLevel="1" x14ac:dyDescent="0.25">
      <c r="B192" s="52" t="s">
        <v>81</v>
      </c>
      <c r="C192" s="238">
        <v>7.8709677419354831E-3</v>
      </c>
      <c r="D192" s="130">
        <v>2.4696048632218845E-2</v>
      </c>
      <c r="E192" s="239">
        <v>1.5760765287942329E-2</v>
      </c>
      <c r="F192" s="238">
        <v>1.0144518900240564E-2</v>
      </c>
      <c r="G192" s="130">
        <v>2.716025406689819E-2</v>
      </c>
      <c r="H192" s="239">
        <v>1.8861023574816466E-2</v>
      </c>
      <c r="I192" s="238"/>
      <c r="J192" s="130"/>
      <c r="K192" s="239"/>
      <c r="L192" s="238"/>
      <c r="M192" s="130"/>
      <c r="N192" s="239"/>
      <c r="O192" s="238">
        <v>2.2465542714890001E-3</v>
      </c>
      <c r="P192" s="130">
        <v>1.1276268580215274E-2</v>
      </c>
      <c r="Q192" s="239">
        <v>5.4612045931467746E-3</v>
      </c>
      <c r="R192" s="238"/>
      <c r="S192" s="130"/>
      <c r="T192" s="239"/>
      <c r="U192" s="240">
        <v>1.6726056286815504E-3</v>
      </c>
      <c r="V192" s="238">
        <v>1.887504718761797E-3</v>
      </c>
      <c r="W192" s="130">
        <v>2.4054982817869417E-3</v>
      </c>
      <c r="X192" s="239">
        <v>2.1586616297895305E-3</v>
      </c>
    </row>
    <row r="193" spans="2:24" s="4" customFormat="1" hidden="1" outlineLevel="1" x14ac:dyDescent="0.25">
      <c r="B193" s="52" t="s">
        <v>82</v>
      </c>
      <c r="C193" s="238">
        <v>1.9511856059101561E-3</v>
      </c>
      <c r="D193" s="130">
        <v>1.0000272116248061E-2</v>
      </c>
      <c r="E193" s="239">
        <v>5.3471177800994227E-3</v>
      </c>
      <c r="F193" s="238">
        <v>2.6023721905376281E-3</v>
      </c>
      <c r="G193" s="130">
        <v>1.1830981309175348E-2</v>
      </c>
      <c r="H193" s="239">
        <v>6.9650587507730363E-3</v>
      </c>
      <c r="I193" s="238"/>
      <c r="J193" s="130"/>
      <c r="K193" s="239"/>
      <c r="L193" s="238"/>
      <c r="M193" s="130"/>
      <c r="N193" s="239"/>
      <c r="O193" s="238">
        <v>4.779220779220779E-4</v>
      </c>
      <c r="P193" s="130">
        <v>1.0295895071399793E-3</v>
      </c>
      <c r="Q193" s="239">
        <v>6.528156221616712E-4</v>
      </c>
      <c r="R193" s="238"/>
      <c r="S193" s="130"/>
      <c r="T193" s="239"/>
      <c r="U193" s="240">
        <v>6.329113924050633E-4</v>
      </c>
      <c r="V193" s="238">
        <v>2.2581859239744072E-3</v>
      </c>
      <c r="W193" s="130">
        <v>0</v>
      </c>
      <c r="X193" s="239">
        <v>1.1980830670926517E-3</v>
      </c>
    </row>
    <row r="194" spans="2:24" s="4" customFormat="1" hidden="1" outlineLevel="1" x14ac:dyDescent="0.25">
      <c r="B194" s="52" t="s">
        <v>83</v>
      </c>
      <c r="C194" s="238">
        <v>1.1172959425045548E-3</v>
      </c>
      <c r="D194" s="130">
        <v>1.304353657555192E-2</v>
      </c>
      <c r="E194" s="239">
        <v>6.2304131566084933E-3</v>
      </c>
      <c r="F194" s="238">
        <v>1.5774537330555808E-3</v>
      </c>
      <c r="G194" s="130">
        <v>1.5379420679009864E-2</v>
      </c>
      <c r="H194" s="239">
        <v>8.2606986168585212E-3</v>
      </c>
      <c r="I194" s="238"/>
      <c r="J194" s="130"/>
      <c r="K194" s="239"/>
      <c r="L194" s="238"/>
      <c r="M194" s="130"/>
      <c r="N194" s="239"/>
      <c r="O194" s="238">
        <v>1.3982940812209106E-4</v>
      </c>
      <c r="P194" s="130">
        <v>1.375515818431912E-3</v>
      </c>
      <c r="Q194" s="239">
        <v>5.3187862257074664E-4</v>
      </c>
      <c r="R194" s="238"/>
      <c r="S194" s="130"/>
      <c r="T194" s="239"/>
      <c r="U194" s="240">
        <v>4.3181000359841668E-4</v>
      </c>
      <c r="V194" s="238">
        <v>0</v>
      </c>
      <c r="W194" s="130">
        <v>0</v>
      </c>
      <c r="X194" s="239">
        <v>0</v>
      </c>
    </row>
    <row r="195" spans="2:24" s="4" customFormat="1" hidden="1" outlineLevel="1" x14ac:dyDescent="0.25">
      <c r="B195" s="52" t="s">
        <v>84</v>
      </c>
      <c r="C195" s="238">
        <v>1.6062269767587989E-3</v>
      </c>
      <c r="D195" s="130">
        <v>6.5713366838030234E-3</v>
      </c>
      <c r="E195" s="239">
        <v>3.8404796927616245E-3</v>
      </c>
      <c r="F195" s="238">
        <v>2.28356934090262E-3</v>
      </c>
      <c r="G195" s="130">
        <v>7.5542038653978218E-3</v>
      </c>
      <c r="H195" s="239">
        <v>4.9279054953963747E-3</v>
      </c>
      <c r="I195" s="238"/>
      <c r="J195" s="130"/>
      <c r="K195" s="239"/>
      <c r="L195" s="238"/>
      <c r="M195" s="130"/>
      <c r="N195" s="239"/>
      <c r="O195" s="238">
        <v>4.4880617557297588E-5</v>
      </c>
      <c r="P195" s="130">
        <v>1.8162554866051157E-3</v>
      </c>
      <c r="Q195" s="239">
        <v>6.307632235004355E-4</v>
      </c>
      <c r="R195" s="238"/>
      <c r="S195" s="130"/>
      <c r="T195" s="239"/>
      <c r="U195" s="240">
        <v>9.7773766546329732E-4</v>
      </c>
      <c r="V195" s="238">
        <v>0</v>
      </c>
      <c r="W195" s="130">
        <v>0</v>
      </c>
      <c r="X195" s="239">
        <v>0</v>
      </c>
    </row>
    <row r="196" spans="2:24" s="4" customFormat="1" hidden="1" outlineLevel="1" x14ac:dyDescent="0.25">
      <c r="B196" s="52" t="s">
        <v>85</v>
      </c>
      <c r="C196" s="238">
        <v>5.0978092260283246E-3</v>
      </c>
      <c r="D196" s="130">
        <v>8.4268886821819652E-4</v>
      </c>
      <c r="E196" s="239">
        <v>3.2691831989313806E-3</v>
      </c>
      <c r="F196" s="238">
        <v>7.6535483186591707E-3</v>
      </c>
      <c r="G196" s="130">
        <v>1.0523607960524776E-3</v>
      </c>
      <c r="H196" s="239">
        <v>4.513548989943935E-3</v>
      </c>
      <c r="I196" s="238"/>
      <c r="J196" s="130"/>
      <c r="K196" s="239"/>
      <c r="L196" s="238"/>
      <c r="M196" s="130"/>
      <c r="N196" s="239"/>
      <c r="O196" s="238">
        <v>3.4594893793676056E-5</v>
      </c>
      <c r="P196" s="130">
        <v>6.7954787414773365E-5</v>
      </c>
      <c r="Q196" s="239">
        <v>4.5848775455622206E-5</v>
      </c>
      <c r="R196" s="238"/>
      <c r="S196" s="130"/>
      <c r="T196" s="239"/>
      <c r="U196" s="240">
        <v>2.0241052534731808E-3</v>
      </c>
      <c r="V196" s="238">
        <v>4.9115913555992138E-4</v>
      </c>
      <c r="W196" s="130">
        <v>0</v>
      </c>
      <c r="X196" s="239">
        <v>2.495632642874969E-4</v>
      </c>
    </row>
    <row r="197" spans="2:24" s="4" customFormat="1" hidden="1" outlineLevel="1" x14ac:dyDescent="0.25">
      <c r="B197" s="52" t="s">
        <v>86</v>
      </c>
      <c r="C197" s="238">
        <v>5.0251256281407036E-3</v>
      </c>
      <c r="D197" s="130">
        <v>1.6246094090405468E-3</v>
      </c>
      <c r="E197" s="239">
        <v>3.6527064947332192E-3</v>
      </c>
      <c r="F197" s="238">
        <v>7.5676304463027826E-3</v>
      </c>
      <c r="G197" s="130">
        <v>1.8949419626075016E-3</v>
      </c>
      <c r="H197" s="239">
        <v>4.9739551361874532E-3</v>
      </c>
      <c r="I197" s="238"/>
      <c r="J197" s="130"/>
      <c r="K197" s="239"/>
      <c r="L197" s="238"/>
      <c r="M197" s="130"/>
      <c r="N197" s="239"/>
      <c r="O197" s="238">
        <v>1.7954664472207674E-4</v>
      </c>
      <c r="P197" s="130">
        <v>4.9800796812749003E-4</v>
      </c>
      <c r="Q197" s="239">
        <v>2.7383698273773788E-4</v>
      </c>
      <c r="R197" s="238"/>
      <c r="S197" s="130"/>
      <c r="T197" s="239"/>
      <c r="U197" s="240">
        <v>6.0785654585517816E-4</v>
      </c>
      <c r="V197" s="238">
        <v>7.4822297044519262E-4</v>
      </c>
      <c r="W197" s="130">
        <v>0</v>
      </c>
      <c r="X197" s="239">
        <v>4.1084634346754312E-4</v>
      </c>
    </row>
    <row r="198" spans="2:24" s="4" customFormat="1" hidden="1" outlineLevel="1" x14ac:dyDescent="0.25">
      <c r="B198" s="52" t="s">
        <v>87</v>
      </c>
      <c r="C198" s="238">
        <v>1.0420757526858724E-2</v>
      </c>
      <c r="D198" s="130">
        <v>2.5841032512871148E-2</v>
      </c>
      <c r="E198" s="239">
        <v>1.7400779800112374E-2</v>
      </c>
      <c r="F198" s="238">
        <v>1.3732128398389314E-2</v>
      </c>
      <c r="G198" s="130">
        <v>2.4433749537239591E-2</v>
      </c>
      <c r="H198" s="239">
        <v>1.8998120337069657E-2</v>
      </c>
      <c r="I198" s="238"/>
      <c r="J198" s="130"/>
      <c r="K198" s="239"/>
      <c r="L198" s="238"/>
      <c r="M198" s="130"/>
      <c r="N198" s="239"/>
      <c r="O198" s="238">
        <v>2.3759480946723933E-3</v>
      </c>
      <c r="P198" s="130">
        <v>3.5694157430020662E-2</v>
      </c>
      <c r="Q198" s="239">
        <v>1.4656157317115391E-2</v>
      </c>
      <c r="R198" s="238"/>
      <c r="S198" s="130"/>
      <c r="T198" s="239"/>
      <c r="U198" s="240">
        <v>1.4179825974863036E-3</v>
      </c>
      <c r="V198" s="238">
        <v>3.4153005464480874E-4</v>
      </c>
      <c r="W198" s="130">
        <v>0</v>
      </c>
      <c r="X198" s="239">
        <v>1.8528812303131369E-4</v>
      </c>
    </row>
    <row r="199" spans="2:24" s="4" customFormat="1" hidden="1" outlineLevel="1" x14ac:dyDescent="0.25">
      <c r="B199" s="52" t="s">
        <v>88</v>
      </c>
      <c r="C199" s="238">
        <v>2.0321209130054831E-2</v>
      </c>
      <c r="D199" s="130">
        <v>4.396243241107612E-2</v>
      </c>
      <c r="E199" s="239">
        <v>3.0844641192682907E-2</v>
      </c>
      <c r="F199" s="238">
        <v>2.8725431765638201E-2</v>
      </c>
      <c r="G199" s="130">
        <v>4.5011569348033208E-2</v>
      </c>
      <c r="H199" s="239">
        <v>3.6712312308303324E-2</v>
      </c>
      <c r="I199" s="238"/>
      <c r="J199" s="130"/>
      <c r="K199" s="239"/>
      <c r="L199" s="238"/>
      <c r="M199" s="130"/>
      <c r="N199" s="239"/>
      <c r="O199" s="238">
        <v>1.5710252000934123E-3</v>
      </c>
      <c r="P199" s="130">
        <v>4.2803540854613673E-2</v>
      </c>
      <c r="Q199" s="239">
        <v>1.6752957587788716E-2</v>
      </c>
      <c r="R199" s="238"/>
      <c r="S199" s="130"/>
      <c r="T199" s="239"/>
      <c r="U199" s="240">
        <v>6.488941761747688E-4</v>
      </c>
      <c r="V199" s="238">
        <v>6.2256809338521405E-3</v>
      </c>
      <c r="W199" s="130">
        <v>0</v>
      </c>
      <c r="X199" s="239">
        <v>2.9889781430973285E-3</v>
      </c>
    </row>
    <row r="200" spans="2:24" s="4" customFormat="1" hidden="1" outlineLevel="1" x14ac:dyDescent="0.25">
      <c r="B200" s="52" t="s">
        <v>89</v>
      </c>
      <c r="C200" s="238">
        <v>2.048435604813801E-2</v>
      </c>
      <c r="D200" s="130">
        <v>4.2098469005757366E-2</v>
      </c>
      <c r="E200" s="239">
        <v>3.0560075485504663E-2</v>
      </c>
      <c r="F200" s="238">
        <v>2.8039310455936845E-2</v>
      </c>
      <c r="G200" s="130">
        <v>4.163909486144008E-2</v>
      </c>
      <c r="H200" s="239">
        <v>3.4979203090187268E-2</v>
      </c>
      <c r="I200" s="238"/>
      <c r="J200" s="130"/>
      <c r="K200" s="239"/>
      <c r="L200" s="238"/>
      <c r="M200" s="130"/>
      <c r="N200" s="239"/>
      <c r="O200" s="238">
        <v>3.0049456396986705E-3</v>
      </c>
      <c r="P200" s="130">
        <v>4.8070412999322951E-2</v>
      </c>
      <c r="Q200" s="239">
        <v>2.0190805695769483E-2</v>
      </c>
      <c r="R200" s="238"/>
      <c r="S200" s="130"/>
      <c r="T200" s="239"/>
      <c r="U200" s="240">
        <v>2.7603513174404015E-3</v>
      </c>
      <c r="V200" s="238">
        <v>1.4582573824279985E-3</v>
      </c>
      <c r="W200" s="130">
        <v>0</v>
      </c>
      <c r="X200" s="239">
        <v>7.7384407041981038E-4</v>
      </c>
    </row>
    <row r="201" spans="2:24" s="4" customFormat="1" ht="15.75" collapsed="1" x14ac:dyDescent="0.25">
      <c r="B201" s="64">
        <v>2004</v>
      </c>
      <c r="C201" s="241">
        <v>8.8118918848370635E-3</v>
      </c>
      <c r="D201" s="87">
        <v>2.6592589934972464E-2</v>
      </c>
      <c r="E201" s="242">
        <v>1.6814869765152431E-2</v>
      </c>
      <c r="F201" s="241">
        <v>1.214850023771334E-2</v>
      </c>
      <c r="G201" s="87">
        <v>2.764315899662699E-2</v>
      </c>
      <c r="H201" s="242">
        <v>1.9879315982576813E-2</v>
      </c>
      <c r="I201" s="241"/>
      <c r="J201" s="87"/>
      <c r="K201" s="242"/>
      <c r="L201" s="241"/>
      <c r="M201" s="87"/>
      <c r="N201" s="242"/>
      <c r="O201" s="241">
        <v>1.5691525213221472E-3</v>
      </c>
      <c r="P201" s="87">
        <v>2.2982129184183533E-2</v>
      </c>
      <c r="Q201" s="242">
        <v>8.9335045174317607E-3</v>
      </c>
      <c r="R201" s="241"/>
      <c r="S201" s="87"/>
      <c r="T201" s="242"/>
      <c r="U201" s="243">
        <v>1.3992958382233456E-3</v>
      </c>
      <c r="V201" s="241">
        <v>1.6708996123512899E-3</v>
      </c>
      <c r="W201" s="87">
        <v>1.1857018308631211E-3</v>
      </c>
      <c r="X201" s="242">
        <v>1.433471560948139E-3</v>
      </c>
    </row>
    <row r="202" spans="2:24" s="4" customFormat="1" hidden="1" outlineLevel="1" x14ac:dyDescent="0.25">
      <c r="B202" s="52" t="s">
        <v>78</v>
      </c>
      <c r="C202" s="238">
        <v>9.6914546873485708E-3</v>
      </c>
      <c r="D202" s="130">
        <v>4.1073907490699092E-2</v>
      </c>
      <c r="E202" s="239">
        <v>2.4716926455379526E-2</v>
      </c>
      <c r="F202" s="238">
        <v>1.0932997378976787E-2</v>
      </c>
      <c r="G202" s="130">
        <v>3.8208704551716897E-2</v>
      </c>
      <c r="H202" s="239">
        <v>2.5242651614235563E-2</v>
      </c>
      <c r="I202" s="238"/>
      <c r="J202" s="130"/>
      <c r="K202" s="239"/>
      <c r="L202" s="238"/>
      <c r="M202" s="130"/>
      <c r="N202" s="239"/>
      <c r="O202" s="238">
        <v>8.3271306289542241E-3</v>
      </c>
      <c r="P202" s="130">
        <v>6.332018356009983E-2</v>
      </c>
      <c r="Q202" s="239">
        <v>2.8466550697290444E-2</v>
      </c>
      <c r="R202" s="238"/>
      <c r="S202" s="130"/>
      <c r="T202" s="239"/>
      <c r="U202" s="240">
        <v>1.9284171551990127E-3</v>
      </c>
      <c r="V202" s="238">
        <v>3.5371399696816574E-3</v>
      </c>
      <c r="W202" s="130">
        <v>0</v>
      </c>
      <c r="X202" s="239">
        <v>1.4580295771714226E-3</v>
      </c>
    </row>
    <row r="203" spans="2:24" s="4" customFormat="1" hidden="1" outlineLevel="1" x14ac:dyDescent="0.25">
      <c r="B203" s="52" t="s">
        <v>79</v>
      </c>
      <c r="C203" s="238">
        <v>9.1273081040913993E-3</v>
      </c>
      <c r="D203" s="130">
        <v>3.6763308250500351E-2</v>
      </c>
      <c r="E203" s="239">
        <v>2.2019951750668319E-2</v>
      </c>
      <c r="F203" s="238">
        <v>1.029120401385464E-2</v>
      </c>
      <c r="G203" s="130">
        <v>3.5885876979654785E-2</v>
      </c>
      <c r="H203" s="239">
        <v>2.3588830488452121E-2</v>
      </c>
      <c r="I203" s="238"/>
      <c r="J203" s="130"/>
      <c r="K203" s="239"/>
      <c r="L203" s="238"/>
      <c r="M203" s="130"/>
      <c r="N203" s="239"/>
      <c r="O203" s="238">
        <v>7.9766868033693521E-3</v>
      </c>
      <c r="P203" s="130">
        <v>4.530886948161205E-2</v>
      </c>
      <c r="Q203" s="239">
        <v>2.092422263595187E-2</v>
      </c>
      <c r="R203" s="238"/>
      <c r="S203" s="130"/>
      <c r="T203" s="239"/>
      <c r="U203" s="240">
        <v>2.5328267679797373E-3</v>
      </c>
      <c r="V203" s="238">
        <v>4.5004500450045006E-3</v>
      </c>
      <c r="W203" s="130">
        <v>0</v>
      </c>
      <c r="X203" s="239">
        <v>2.2711787417669773E-3</v>
      </c>
    </row>
    <row r="204" spans="2:24" s="4" customFormat="1" hidden="1" outlineLevel="1" x14ac:dyDescent="0.25">
      <c r="B204" s="52" t="s">
        <v>80</v>
      </c>
      <c r="C204" s="238">
        <v>9.585068613191439E-3</v>
      </c>
      <c r="D204" s="130">
        <v>4.2705289644926619E-2</v>
      </c>
      <c r="E204" s="239">
        <v>2.4546866138846306E-2</v>
      </c>
      <c r="F204" s="238">
        <v>1.1619678722827344E-2</v>
      </c>
      <c r="G204" s="130">
        <v>4.3415282655713636E-2</v>
      </c>
      <c r="H204" s="239">
        <v>2.751653439153439E-2</v>
      </c>
      <c r="I204" s="238"/>
      <c r="J204" s="130"/>
      <c r="K204" s="239"/>
      <c r="L204" s="238"/>
      <c r="M204" s="130"/>
      <c r="N204" s="239"/>
      <c r="O204" s="238">
        <v>6.6248256624825662E-3</v>
      </c>
      <c r="P204" s="130">
        <v>4.2033805327939107E-2</v>
      </c>
      <c r="Q204" s="239">
        <v>1.9408102387642189E-2</v>
      </c>
      <c r="R204" s="238"/>
      <c r="S204" s="130"/>
      <c r="T204" s="239"/>
      <c r="U204" s="240">
        <v>1.3063763608087092E-3</v>
      </c>
      <c r="V204" s="238">
        <v>8.0710250201775622E-4</v>
      </c>
      <c r="W204" s="130">
        <v>0</v>
      </c>
      <c r="X204" s="239">
        <v>4.4120891242003087E-4</v>
      </c>
    </row>
    <row r="205" spans="2:24" s="4" customFormat="1" hidden="1" outlineLevel="1" x14ac:dyDescent="0.25">
      <c r="B205" s="52" t="s">
        <v>81</v>
      </c>
      <c r="C205" s="238">
        <v>4.9560269894481836E-3</v>
      </c>
      <c r="D205" s="130">
        <v>1.7883584041857425E-2</v>
      </c>
      <c r="E205" s="239">
        <v>1.0761606909985502E-2</v>
      </c>
      <c r="F205" s="238">
        <v>6.1001236836101206E-3</v>
      </c>
      <c r="G205" s="130">
        <v>1.9277650676968083E-2</v>
      </c>
      <c r="H205" s="239">
        <v>1.2556196636164297E-2</v>
      </c>
      <c r="I205" s="238"/>
      <c r="J205" s="130"/>
      <c r="K205" s="239"/>
      <c r="L205" s="238"/>
      <c r="M205" s="130"/>
      <c r="N205" s="239"/>
      <c r="O205" s="238">
        <v>2.3407424602944304E-3</v>
      </c>
      <c r="P205" s="130">
        <v>1.1441882772087287E-2</v>
      </c>
      <c r="Q205" s="239">
        <v>5.6253399930765047E-3</v>
      </c>
      <c r="R205" s="238"/>
      <c r="S205" s="130"/>
      <c r="T205" s="239"/>
      <c r="U205" s="240">
        <v>1.3714450700158798E-3</v>
      </c>
      <c r="V205" s="238">
        <v>2.5412960609911056E-3</v>
      </c>
      <c r="W205" s="130">
        <v>0</v>
      </c>
      <c r="X205" s="239">
        <v>1.389854065323141E-3</v>
      </c>
    </row>
    <row r="206" spans="2:24" s="4" customFormat="1" hidden="1" outlineLevel="1" x14ac:dyDescent="0.25">
      <c r="B206" s="52" t="s">
        <v>82</v>
      </c>
      <c r="C206" s="238">
        <v>1.9255776733019907E-3</v>
      </c>
      <c r="D206" s="130">
        <v>7.0791804939197393E-3</v>
      </c>
      <c r="E206" s="239">
        <v>4.3577818098264019E-3</v>
      </c>
      <c r="F206" s="238">
        <v>2.5340355758720064E-3</v>
      </c>
      <c r="G206" s="130">
        <v>8.149980471292801E-3</v>
      </c>
      <c r="H206" s="239">
        <v>5.4634603500146013E-3</v>
      </c>
      <c r="I206" s="238"/>
      <c r="J206" s="130"/>
      <c r="K206" s="239"/>
      <c r="L206" s="238"/>
      <c r="M206" s="130"/>
      <c r="N206" s="239"/>
      <c r="O206" s="238">
        <v>3.6830716817826066E-4</v>
      </c>
      <c r="P206" s="130">
        <v>5.7311643080721242E-4</v>
      </c>
      <c r="Q206" s="239">
        <v>4.3856332703213612E-4</v>
      </c>
      <c r="R206" s="238"/>
      <c r="S206" s="130"/>
      <c r="T206" s="239"/>
      <c r="U206" s="240">
        <v>8.1415143216638291E-4</v>
      </c>
      <c r="V206" s="238">
        <v>4.7505938242280285E-4</v>
      </c>
      <c r="W206" s="130">
        <v>0</v>
      </c>
      <c r="X206" s="239">
        <v>2.224694104560623E-4</v>
      </c>
    </row>
    <row r="207" spans="2:24" s="4" customFormat="1" hidden="1" outlineLevel="1" x14ac:dyDescent="0.25">
      <c r="B207" s="52" t="s">
        <v>83</v>
      </c>
      <c r="C207" s="238">
        <v>2.3243192869163848E-3</v>
      </c>
      <c r="D207" s="130">
        <v>7.7440179088548618E-3</v>
      </c>
      <c r="E207" s="239">
        <v>4.8023422576364385E-3</v>
      </c>
      <c r="F207" s="238">
        <v>3.1111003086794838E-3</v>
      </c>
      <c r="G207" s="130">
        <v>9.5550139612957368E-3</v>
      </c>
      <c r="H207" s="239">
        <v>6.3393748761840845E-3</v>
      </c>
      <c r="I207" s="238"/>
      <c r="J207" s="130"/>
      <c r="K207" s="239"/>
      <c r="L207" s="238"/>
      <c r="M207" s="130"/>
      <c r="N207" s="239"/>
      <c r="O207" s="238">
        <v>6.0103099932961928E-4</v>
      </c>
      <c r="P207" s="130">
        <v>2.1223912274495932E-4</v>
      </c>
      <c r="Q207" s="239">
        <v>4.4737099637909099E-4</v>
      </c>
      <c r="R207" s="238"/>
      <c r="S207" s="130"/>
      <c r="T207" s="239"/>
      <c r="U207" s="240">
        <v>8.1729697600118885E-4</v>
      </c>
      <c r="V207" s="238">
        <v>1.3204225352112676E-3</v>
      </c>
      <c r="W207" s="130">
        <v>0</v>
      </c>
      <c r="X207" s="239">
        <v>7.989347536617843E-4</v>
      </c>
    </row>
    <row r="208" spans="2:24" s="4" customFormat="1" hidden="1" outlineLevel="1" x14ac:dyDescent="0.25">
      <c r="B208" s="52" t="s">
        <v>84</v>
      </c>
      <c r="C208" s="238">
        <v>2.0945871458494104E-3</v>
      </c>
      <c r="D208" s="130">
        <v>7.5904508775710561E-3</v>
      </c>
      <c r="E208" s="239">
        <v>4.6754718763282587E-3</v>
      </c>
      <c r="F208" s="238">
        <v>3.1183389910791823E-3</v>
      </c>
      <c r="G208" s="130">
        <v>9.1937390813319458E-3</v>
      </c>
      <c r="H208" s="239">
        <v>6.3258708553434514E-3</v>
      </c>
      <c r="I208" s="238"/>
      <c r="J208" s="130"/>
      <c r="K208" s="239"/>
      <c r="L208" s="238"/>
      <c r="M208" s="130"/>
      <c r="N208" s="239"/>
      <c r="O208" s="238">
        <v>5.8365191000087546E-5</v>
      </c>
      <c r="P208" s="130">
        <v>5.952703068347854E-4</v>
      </c>
      <c r="Q208" s="239">
        <v>2.4646418685777123E-4</v>
      </c>
      <c r="R208" s="238"/>
      <c r="S208" s="130"/>
      <c r="T208" s="239"/>
      <c r="U208" s="240">
        <v>1.2540167724743318E-3</v>
      </c>
      <c r="V208" s="238">
        <v>0</v>
      </c>
      <c r="W208" s="130">
        <v>0</v>
      </c>
      <c r="X208" s="239">
        <v>0</v>
      </c>
    </row>
    <row r="209" spans="2:24" s="4" customFormat="1" hidden="1" outlineLevel="1" x14ac:dyDescent="0.25">
      <c r="B209" s="52" t="s">
        <v>85</v>
      </c>
      <c r="C209" s="238">
        <v>1.0641403187248051E-3</v>
      </c>
      <c r="D209" s="130">
        <v>4.9891774458772267E-3</v>
      </c>
      <c r="E209" s="239">
        <v>2.948622887460573E-3</v>
      </c>
      <c r="F209" s="238">
        <v>1.4808876418256115E-3</v>
      </c>
      <c r="G209" s="130">
        <v>6.0015151366082584E-3</v>
      </c>
      <c r="H209" s="239">
        <v>3.8808683116394712E-3</v>
      </c>
      <c r="I209" s="238"/>
      <c r="J209" s="130"/>
      <c r="K209" s="239"/>
      <c r="L209" s="238"/>
      <c r="M209" s="130"/>
      <c r="N209" s="239"/>
      <c r="O209" s="238">
        <v>1.1381167960747617E-4</v>
      </c>
      <c r="P209" s="130">
        <v>6.0886232946217157E-4</v>
      </c>
      <c r="Q209" s="239">
        <v>2.9167983277022922E-4</v>
      </c>
      <c r="R209" s="238"/>
      <c r="S209" s="130"/>
      <c r="T209" s="239"/>
      <c r="U209" s="240">
        <v>1.3417277324801321E-3</v>
      </c>
      <c r="V209" s="238">
        <v>0</v>
      </c>
      <c r="W209" s="130">
        <v>0</v>
      </c>
      <c r="X209" s="239">
        <v>0</v>
      </c>
    </row>
    <row r="210" spans="2:24" s="4" customFormat="1" hidden="1" outlineLevel="1" x14ac:dyDescent="0.25">
      <c r="B210" s="52" t="s">
        <v>86</v>
      </c>
      <c r="C210" s="238">
        <v>1.6678076369968436E-3</v>
      </c>
      <c r="D210" s="130">
        <v>9.6361922310543562E-3</v>
      </c>
      <c r="E210" s="239">
        <v>5.3469455388123451E-3</v>
      </c>
      <c r="F210" s="238">
        <v>2.4427547314781928E-3</v>
      </c>
      <c r="G210" s="130">
        <v>1.1643660782658211E-2</v>
      </c>
      <c r="H210" s="239">
        <v>7.277830133518604E-3</v>
      </c>
      <c r="I210" s="238"/>
      <c r="J210" s="130"/>
      <c r="K210" s="239"/>
      <c r="L210" s="238"/>
      <c r="M210" s="130"/>
      <c r="N210" s="239"/>
      <c r="O210" s="238">
        <v>2.1509010739141792E-4</v>
      </c>
      <c r="P210" s="130">
        <v>6.3337239129746339E-4</v>
      </c>
      <c r="Q210" s="239">
        <v>3.5172656363147332E-4</v>
      </c>
      <c r="R210" s="238"/>
      <c r="S210" s="130"/>
      <c r="T210" s="239"/>
      <c r="U210" s="240">
        <v>8.1004455245038481E-4</v>
      </c>
      <c r="V210" s="238">
        <v>8.8573959255978745E-4</v>
      </c>
      <c r="W210" s="130">
        <v>0</v>
      </c>
      <c r="X210" s="239">
        <v>4.3610989969472308E-4</v>
      </c>
    </row>
    <row r="211" spans="2:24" s="4" customFormat="1" hidden="1" outlineLevel="1" x14ac:dyDescent="0.25">
      <c r="B211" s="52" t="s">
        <v>87</v>
      </c>
      <c r="C211" s="238">
        <v>6.7406561831305639E-3</v>
      </c>
      <c r="D211" s="130">
        <v>2.4186399320057395E-2</v>
      </c>
      <c r="E211" s="239">
        <v>1.523924004140372E-2</v>
      </c>
      <c r="F211" s="238">
        <v>8.9682994216233568E-3</v>
      </c>
      <c r="G211" s="130">
        <v>2.3564583722606305E-2</v>
      </c>
      <c r="H211" s="239">
        <v>1.6865583695350773E-2</v>
      </c>
      <c r="I211" s="238"/>
      <c r="J211" s="130"/>
      <c r="K211" s="239"/>
      <c r="L211" s="238"/>
      <c r="M211" s="130"/>
      <c r="N211" s="239"/>
      <c r="O211" s="238">
        <v>2.0610369473962865E-3</v>
      </c>
      <c r="P211" s="130">
        <v>3.0641056924739431E-2</v>
      </c>
      <c r="Q211" s="239">
        <v>1.2111850734924547E-2</v>
      </c>
      <c r="R211" s="238"/>
      <c r="S211" s="130"/>
      <c r="T211" s="239"/>
      <c r="U211" s="240">
        <v>1.0492531786199235E-3</v>
      </c>
      <c r="V211" s="238">
        <v>8.2918739635157548E-4</v>
      </c>
      <c r="W211" s="130">
        <v>0</v>
      </c>
      <c r="X211" s="239">
        <v>3.8080731150038082E-4</v>
      </c>
    </row>
    <row r="212" spans="2:24" s="4" customFormat="1" hidden="1" outlineLevel="1" x14ac:dyDescent="0.25">
      <c r="B212" s="52" t="s">
        <v>88</v>
      </c>
      <c r="C212" s="238">
        <v>9.4313208270089457E-3</v>
      </c>
      <c r="D212" s="130">
        <v>4.328929444072048E-2</v>
      </c>
      <c r="E212" s="239">
        <v>2.5550422709199234E-2</v>
      </c>
      <c r="F212" s="238">
        <v>1.3205389105925343E-2</v>
      </c>
      <c r="G212" s="130">
        <v>4.4596161277856497E-2</v>
      </c>
      <c r="H212" s="239">
        <v>3.0017040241184952E-2</v>
      </c>
      <c r="I212" s="238"/>
      <c r="J212" s="130"/>
      <c r="K212" s="239"/>
      <c r="L212" s="238"/>
      <c r="M212" s="130"/>
      <c r="N212" s="239"/>
      <c r="O212" s="238">
        <v>2.1590500179920835E-3</v>
      </c>
      <c r="P212" s="130">
        <v>4.0346893959132019E-2</v>
      </c>
      <c r="Q212" s="239">
        <v>1.5502867770422297E-2</v>
      </c>
      <c r="R212" s="238"/>
      <c r="S212" s="130"/>
      <c r="T212" s="239"/>
      <c r="U212" s="240">
        <v>1.9327172797004289E-3</v>
      </c>
      <c r="V212" s="238">
        <v>8.4889643463497452E-4</v>
      </c>
      <c r="W212" s="130">
        <v>0</v>
      </c>
      <c r="X212" s="239">
        <v>3.8336208548974505E-4</v>
      </c>
    </row>
    <row r="213" spans="2:24" s="4" customFormat="1" hidden="1" outlineLevel="1" x14ac:dyDescent="0.25">
      <c r="B213" s="52" t="s">
        <v>89</v>
      </c>
      <c r="C213" s="238">
        <v>1.0381564034756327E-2</v>
      </c>
      <c r="D213" s="130">
        <v>4.0297628208870465E-2</v>
      </c>
      <c r="E213" s="239">
        <v>2.4949088766449239E-2</v>
      </c>
      <c r="F213" s="238">
        <v>1.395414958249783E-2</v>
      </c>
      <c r="G213" s="130">
        <v>3.9620679877760627E-2</v>
      </c>
      <c r="H213" s="239">
        <v>2.7887137985408251E-2</v>
      </c>
      <c r="I213" s="238"/>
      <c r="J213" s="130"/>
      <c r="K213" s="239"/>
      <c r="L213" s="238"/>
      <c r="M213" s="130"/>
      <c r="N213" s="239"/>
      <c r="O213" s="238">
        <v>3.770028275212064E-3</v>
      </c>
      <c r="P213" s="130">
        <v>4.8013245033112585E-2</v>
      </c>
      <c r="Q213" s="239">
        <v>2.0050362828982995E-2</v>
      </c>
      <c r="R213" s="238"/>
      <c r="S213" s="130"/>
      <c r="T213" s="239"/>
      <c r="U213" s="240">
        <v>1.282791353986274E-3</v>
      </c>
      <c r="V213" s="238">
        <v>0</v>
      </c>
      <c r="W213" s="130">
        <v>0</v>
      </c>
      <c r="X213" s="239">
        <v>0</v>
      </c>
    </row>
    <row r="214" spans="2:24" s="4" customFormat="1" ht="15.75" collapsed="1" x14ac:dyDescent="0.25">
      <c r="B214" s="64">
        <v>2003</v>
      </c>
      <c r="C214" s="241">
        <v>5.601747680547422E-3</v>
      </c>
      <c r="D214" s="87">
        <v>2.3087750476317042E-2</v>
      </c>
      <c r="E214" s="242">
        <v>1.3821959684385658E-2</v>
      </c>
      <c r="F214" s="241">
        <v>7.1775943876709039E-3</v>
      </c>
      <c r="G214" s="87">
        <v>2.3716602715527835E-2</v>
      </c>
      <c r="H214" s="242">
        <v>1.5813503231823879E-2</v>
      </c>
      <c r="I214" s="241"/>
      <c r="J214" s="87"/>
      <c r="K214" s="242"/>
      <c r="L214" s="241"/>
      <c r="M214" s="87"/>
      <c r="N214" s="242"/>
      <c r="O214" s="241">
        <v>2.581287997322186E-3</v>
      </c>
      <c r="P214" s="87">
        <v>2.1481187047013354E-2</v>
      </c>
      <c r="Q214" s="242">
        <v>9.3055070789253031E-3</v>
      </c>
      <c r="R214" s="241"/>
      <c r="S214" s="87"/>
      <c r="T214" s="242"/>
      <c r="U214" s="243">
        <v>1.3868304674154361E-3</v>
      </c>
      <c r="V214" s="241">
        <v>1.2570935995977301E-3</v>
      </c>
      <c r="W214" s="87">
        <v>0</v>
      </c>
      <c r="X214" s="242">
        <v>6.3108546700324562E-4</v>
      </c>
    </row>
    <row r="215" spans="2:24" s="4" customFormat="1" hidden="1" outlineLevel="1" x14ac:dyDescent="0.25">
      <c r="B215" s="52" t="s">
        <v>78</v>
      </c>
      <c r="C215" s="238">
        <v>9.0330463296069835E-3</v>
      </c>
      <c r="D215" s="130">
        <v>4.7654784240150093E-2</v>
      </c>
      <c r="E215" s="239">
        <v>2.7667439485075957E-2</v>
      </c>
      <c r="F215" s="238">
        <v>1.178266540194451E-2</v>
      </c>
      <c r="G215" s="130">
        <v>4.3705416116248348E-2</v>
      </c>
      <c r="H215" s="239">
        <v>2.8661330427737268E-2</v>
      </c>
      <c r="I215" s="238"/>
      <c r="J215" s="130"/>
      <c r="K215" s="239"/>
      <c r="L215" s="238"/>
      <c r="M215" s="130"/>
      <c r="N215" s="239"/>
      <c r="O215" s="238">
        <v>2.8312708989285105E-3</v>
      </c>
      <c r="P215" s="130">
        <v>7.4181533032738681E-2</v>
      </c>
      <c r="Q215" s="239">
        <v>3.0206390276189904E-2</v>
      </c>
      <c r="R215" s="238"/>
      <c r="S215" s="130"/>
      <c r="T215" s="239"/>
      <c r="U215" s="240">
        <v>1.5630550621669626E-3</v>
      </c>
      <c r="V215" s="238">
        <v>1.3080444735120995E-3</v>
      </c>
      <c r="W215" s="130">
        <v>0</v>
      </c>
      <c r="X215" s="239">
        <v>6.2912865681031768E-4</v>
      </c>
    </row>
    <row r="216" spans="2:24" s="4" customFormat="1" hidden="1" outlineLevel="1" x14ac:dyDescent="0.25">
      <c r="B216" s="52" t="s">
        <v>79</v>
      </c>
      <c r="C216" s="238">
        <v>8.9116375777953654E-3</v>
      </c>
      <c r="D216" s="130">
        <v>4.4859330456181401E-2</v>
      </c>
      <c r="E216" s="239">
        <v>2.582615940016662E-2</v>
      </c>
      <c r="F216" s="238">
        <v>1.1232466147345115E-2</v>
      </c>
      <c r="G216" s="130">
        <v>4.3971330368226362E-2</v>
      </c>
      <c r="H216" s="239">
        <v>2.8247598484037982E-2</v>
      </c>
      <c r="I216" s="238"/>
      <c r="J216" s="130"/>
      <c r="K216" s="239"/>
      <c r="L216" s="238"/>
      <c r="M216" s="130"/>
      <c r="N216" s="239"/>
      <c r="O216" s="238">
        <v>3.0314355716124747E-3</v>
      </c>
      <c r="P216" s="130">
        <v>5.3283357218976223E-2</v>
      </c>
      <c r="Q216" s="239">
        <v>2.1174129353233831E-2</v>
      </c>
      <c r="R216" s="238"/>
      <c r="S216" s="130"/>
      <c r="T216" s="239"/>
      <c r="U216" s="240">
        <v>6.1091769033699006E-3</v>
      </c>
      <c r="V216" s="238">
        <v>0</v>
      </c>
      <c r="W216" s="130">
        <v>6.2249888839484213E-3</v>
      </c>
      <c r="X216" s="239">
        <v>3.2840722495894909E-3</v>
      </c>
    </row>
    <row r="217" spans="2:24" s="4" customFormat="1" hidden="1" outlineLevel="1" x14ac:dyDescent="0.25">
      <c r="B217" s="52" t="s">
        <v>80</v>
      </c>
      <c r="C217" s="238">
        <v>5.2362476572518331E-3</v>
      </c>
      <c r="D217" s="130">
        <v>4.0712554738318946E-2</v>
      </c>
      <c r="E217" s="239">
        <v>2.2674362714570524E-2</v>
      </c>
      <c r="F217" s="238">
        <v>5.7486097749829884E-3</v>
      </c>
      <c r="G217" s="130">
        <v>4.1719919664049664E-2</v>
      </c>
      <c r="H217" s="239">
        <v>2.5040255896944905E-2</v>
      </c>
      <c r="I217" s="238"/>
      <c r="J217" s="130"/>
      <c r="K217" s="239"/>
      <c r="L217" s="238"/>
      <c r="M217" s="130"/>
      <c r="N217" s="239"/>
      <c r="O217" s="238">
        <v>3.2481939686540406E-3</v>
      </c>
      <c r="P217" s="130">
        <v>3.8030173640762881E-2</v>
      </c>
      <c r="Q217" s="239">
        <v>1.6606719216346523E-2</v>
      </c>
      <c r="R217" s="238"/>
      <c r="S217" s="130"/>
      <c r="T217" s="239"/>
      <c r="U217" s="240">
        <v>7.6449352304098538E-3</v>
      </c>
      <c r="V217" s="238">
        <v>1.2701100762066045E-3</v>
      </c>
      <c r="W217" s="130">
        <v>4.8143053645116922E-3</v>
      </c>
      <c r="X217" s="239">
        <v>3.2258064516129032E-3</v>
      </c>
    </row>
    <row r="218" spans="2:24" s="4" customFormat="1" hidden="1" outlineLevel="1" x14ac:dyDescent="0.25">
      <c r="B218" s="52" t="s">
        <v>81</v>
      </c>
      <c r="C218" s="238">
        <v>5.6435124122951102E-3</v>
      </c>
      <c r="D218" s="130">
        <v>2.2646846301591517E-2</v>
      </c>
      <c r="E218" s="239">
        <v>1.3168539817203831E-2</v>
      </c>
      <c r="F218" s="238">
        <v>7.2871603175269856E-3</v>
      </c>
      <c r="G218" s="130">
        <v>2.4637114906855193E-2</v>
      </c>
      <c r="H218" s="239">
        <v>1.5737711981558548E-2</v>
      </c>
      <c r="I218" s="238"/>
      <c r="J218" s="130"/>
      <c r="K218" s="239"/>
      <c r="L218" s="238"/>
      <c r="M218" s="130"/>
      <c r="N218" s="239"/>
      <c r="O218" s="238">
        <v>8.8796146247252874E-4</v>
      </c>
      <c r="P218" s="130">
        <v>1.3326772460737279E-2</v>
      </c>
      <c r="Q218" s="239">
        <v>5.2567906213094448E-3</v>
      </c>
      <c r="R218" s="238"/>
      <c r="S218" s="130"/>
      <c r="T218" s="239"/>
      <c r="U218" s="240">
        <v>4.705712010424962E-3</v>
      </c>
      <c r="V218" s="238">
        <v>2.2351363433169421E-3</v>
      </c>
      <c r="W218" s="130">
        <v>0</v>
      </c>
      <c r="X218" s="239">
        <v>1.2130033964095099E-3</v>
      </c>
    </row>
    <row r="219" spans="2:24" s="4" customFormat="1" hidden="1" outlineLevel="1" x14ac:dyDescent="0.25">
      <c r="B219" s="52" t="s">
        <v>82</v>
      </c>
      <c r="C219" s="238">
        <v>1.0769330677980777E-3</v>
      </c>
      <c r="D219" s="130">
        <v>1.0952022104998745E-2</v>
      </c>
      <c r="E219" s="239">
        <v>5.6478617770853194E-3</v>
      </c>
      <c r="F219" s="238">
        <v>1.4254051048299304E-3</v>
      </c>
      <c r="G219" s="130">
        <v>1.2679097726808485E-2</v>
      </c>
      <c r="H219" s="239">
        <v>7.2518781231232935E-3</v>
      </c>
      <c r="I219" s="238"/>
      <c r="J219" s="130"/>
      <c r="K219" s="239"/>
      <c r="L219" s="238"/>
      <c r="M219" s="130"/>
      <c r="N219" s="239"/>
      <c r="O219" s="238">
        <v>2.8440062568137647E-4</v>
      </c>
      <c r="P219" s="130">
        <v>2.9119145838388743E-4</v>
      </c>
      <c r="Q219" s="239">
        <v>2.8662876797401233E-4</v>
      </c>
      <c r="R219" s="238"/>
      <c r="S219" s="130"/>
      <c r="T219" s="239"/>
      <c r="U219" s="240">
        <v>3.7778617302606723E-4</v>
      </c>
      <c r="V219" s="238">
        <v>0</v>
      </c>
      <c r="W219" s="130">
        <v>0</v>
      </c>
      <c r="X219" s="239">
        <v>0</v>
      </c>
    </row>
    <row r="220" spans="2:24" s="4" customFormat="1" hidden="1" outlineLevel="1" x14ac:dyDescent="0.25">
      <c r="B220" s="52" t="s">
        <v>83</v>
      </c>
      <c r="C220" s="238">
        <v>3.4746351633078527E-3</v>
      </c>
      <c r="D220" s="130">
        <v>9.0446434323262249E-3</v>
      </c>
      <c r="E220" s="239">
        <v>6.0548186389340654E-3</v>
      </c>
      <c r="F220" s="238">
        <v>4.9442964009374897E-3</v>
      </c>
      <c r="G220" s="130">
        <v>1.0944322928593425E-2</v>
      </c>
      <c r="H220" s="239">
        <v>7.9688252550461931E-3</v>
      </c>
      <c r="I220" s="238"/>
      <c r="J220" s="130"/>
      <c r="K220" s="239"/>
      <c r="L220" s="238"/>
      <c r="M220" s="130"/>
      <c r="N220" s="239"/>
      <c r="O220" s="238">
        <v>2.4009603841536614E-5</v>
      </c>
      <c r="P220" s="130">
        <v>6.6748247858493715E-4</v>
      </c>
      <c r="Q220" s="239">
        <v>2.768993106664529E-4</v>
      </c>
      <c r="R220" s="238"/>
      <c r="S220" s="130"/>
      <c r="T220" s="239"/>
      <c r="U220" s="240">
        <v>6.509886890715274E-4</v>
      </c>
      <c r="V220" s="238">
        <v>0</v>
      </c>
      <c r="W220" s="130">
        <v>0</v>
      </c>
      <c r="X220" s="239">
        <v>0</v>
      </c>
    </row>
    <row r="221" spans="2:24" s="4" customFormat="1" hidden="1" outlineLevel="1" x14ac:dyDescent="0.25">
      <c r="B221" s="52" t="s">
        <v>84</v>
      </c>
      <c r="C221" s="238">
        <v>1.0414842946861855E-3</v>
      </c>
      <c r="D221" s="130">
        <v>9.8256735340729005E-3</v>
      </c>
      <c r="E221" s="239">
        <v>5.2180588161882266E-3</v>
      </c>
      <c r="F221" s="238">
        <v>1.4704072002079088E-3</v>
      </c>
      <c r="G221" s="130">
        <v>1.1919518822703264E-2</v>
      </c>
      <c r="H221" s="239">
        <v>6.9907059419387517E-3</v>
      </c>
      <c r="I221" s="238"/>
      <c r="J221" s="130"/>
      <c r="K221" s="239"/>
      <c r="L221" s="238"/>
      <c r="M221" s="130"/>
      <c r="N221" s="239"/>
      <c r="O221" s="238">
        <v>8.0463469584808503E-5</v>
      </c>
      <c r="P221" s="130">
        <v>8.8667220836796895E-4</v>
      </c>
      <c r="Q221" s="239">
        <v>3.7666700600631173E-4</v>
      </c>
      <c r="R221" s="238"/>
      <c r="S221" s="130"/>
      <c r="T221" s="239"/>
      <c r="U221" s="240">
        <v>7.993605115907274E-4</v>
      </c>
      <c r="V221" s="238">
        <v>1.0576414595452142E-3</v>
      </c>
      <c r="W221" s="130">
        <v>0</v>
      </c>
      <c r="X221" s="239">
        <v>5.0556117290192115E-4</v>
      </c>
    </row>
    <row r="222" spans="2:24" s="4" customFormat="1" hidden="1" outlineLevel="1" x14ac:dyDescent="0.25">
      <c r="B222" s="52" t="s">
        <v>85</v>
      </c>
      <c r="C222" s="238">
        <v>1.4665380366284408E-3</v>
      </c>
      <c r="D222" s="130">
        <v>4.5129701525754842E-3</v>
      </c>
      <c r="E222" s="239">
        <v>2.9457556703795461E-3</v>
      </c>
      <c r="F222" s="238">
        <v>2.1667298629543361E-3</v>
      </c>
      <c r="G222" s="130">
        <v>5.5778335446149069E-3</v>
      </c>
      <c r="H222" s="239">
        <v>4.0009571135236803E-3</v>
      </c>
      <c r="I222" s="238"/>
      <c r="J222" s="130"/>
      <c r="K222" s="239"/>
      <c r="L222" s="238"/>
      <c r="M222" s="130"/>
      <c r="N222" s="239"/>
      <c r="O222" s="238">
        <v>5.1262334999359224E-5</v>
      </c>
      <c r="P222" s="130">
        <v>3.6202563993355767E-4</v>
      </c>
      <c r="Q222" s="239">
        <v>1.6801612954843665E-4</v>
      </c>
      <c r="R222" s="238"/>
      <c r="S222" s="130"/>
      <c r="T222" s="239"/>
      <c r="U222" s="240">
        <v>1.1977151280633867E-3</v>
      </c>
      <c r="V222" s="238">
        <v>0</v>
      </c>
      <c r="W222" s="130">
        <v>0</v>
      </c>
      <c r="X222" s="239">
        <v>0</v>
      </c>
    </row>
    <row r="223" spans="2:24" s="4" customFormat="1" hidden="1" outlineLevel="1" x14ac:dyDescent="0.25">
      <c r="B223" s="52" t="s">
        <v>86</v>
      </c>
      <c r="C223" s="238">
        <v>9.6610616799879358E-4</v>
      </c>
      <c r="D223" s="130">
        <v>6.1246753534424997E-3</v>
      </c>
      <c r="E223" s="239">
        <v>3.3378058064072631E-3</v>
      </c>
      <c r="F223" s="238">
        <v>9.888423165476121E-4</v>
      </c>
      <c r="G223" s="130">
        <v>7.5115892112488959E-3</v>
      </c>
      <c r="H223" s="239">
        <v>4.3721785951490481E-3</v>
      </c>
      <c r="I223" s="238"/>
      <c r="J223" s="130"/>
      <c r="K223" s="239"/>
      <c r="L223" s="238"/>
      <c r="M223" s="130"/>
      <c r="N223" s="239"/>
      <c r="O223" s="238">
        <v>9.605225242531937E-4</v>
      </c>
      <c r="P223" s="130">
        <v>2.7713625866050809E-4</v>
      </c>
      <c r="Q223" s="239">
        <v>7.267671501248144E-4</v>
      </c>
      <c r="R223" s="238"/>
      <c r="S223" s="130"/>
      <c r="T223" s="239"/>
      <c r="U223" s="240">
        <v>9.1127495650733157E-4</v>
      </c>
      <c r="V223" s="238">
        <v>0</v>
      </c>
      <c r="W223" s="130">
        <v>0</v>
      </c>
      <c r="X223" s="239">
        <v>0</v>
      </c>
    </row>
    <row r="224" spans="2:24" s="4" customFormat="1" hidden="1" outlineLevel="1" x14ac:dyDescent="0.25">
      <c r="B224" s="52" t="s">
        <v>87</v>
      </c>
      <c r="C224" s="238">
        <v>6.6845404152023474E-3</v>
      </c>
      <c r="D224" s="130">
        <v>2.5019428261470498E-2</v>
      </c>
      <c r="E224" s="239">
        <v>1.5205835084682902E-2</v>
      </c>
      <c r="F224" s="238">
        <v>8.4459349461140226E-3</v>
      </c>
      <c r="G224" s="130">
        <v>2.3193089304580201E-2</v>
      </c>
      <c r="H224" s="239">
        <v>1.599173225216631E-2</v>
      </c>
      <c r="I224" s="238"/>
      <c r="J224" s="130"/>
      <c r="K224" s="239"/>
      <c r="L224" s="238"/>
      <c r="M224" s="130"/>
      <c r="N224" s="239"/>
      <c r="O224" s="238">
        <v>3.1056511056511056E-3</v>
      </c>
      <c r="P224" s="130">
        <v>3.7542301184433163E-2</v>
      </c>
      <c r="Q224" s="239">
        <v>1.5433539871029618E-2</v>
      </c>
      <c r="R224" s="238"/>
      <c r="S224" s="130"/>
      <c r="T224" s="239"/>
      <c r="U224" s="240">
        <v>1.3510630733129488E-3</v>
      </c>
      <c r="V224" s="238">
        <v>8.6767895878524942E-4</v>
      </c>
      <c r="W224" s="130">
        <v>0</v>
      </c>
      <c r="X224" s="239">
        <v>4.2034468263976461E-4</v>
      </c>
    </row>
    <row r="225" spans="2:24" s="4" customFormat="1" hidden="1" outlineLevel="1" x14ac:dyDescent="0.25">
      <c r="B225" s="52" t="s">
        <v>88</v>
      </c>
      <c r="C225" s="238">
        <v>8.3804532708132203E-3</v>
      </c>
      <c r="D225" s="130">
        <v>3.7200150407697578E-2</v>
      </c>
      <c r="E225" s="239">
        <v>2.197153538400997E-2</v>
      </c>
      <c r="F225" s="238">
        <v>1.1277732970623214E-2</v>
      </c>
      <c r="G225" s="130">
        <v>3.6319033454969181E-2</v>
      </c>
      <c r="H225" s="239">
        <v>2.4476259127685779E-2</v>
      </c>
      <c r="I225" s="238"/>
      <c r="J225" s="130"/>
      <c r="K225" s="239"/>
      <c r="L225" s="238"/>
      <c r="M225" s="130"/>
      <c r="N225" s="239"/>
      <c r="O225" s="238">
        <v>2.8150673126639729E-3</v>
      </c>
      <c r="P225" s="130">
        <v>4.6506636139233712E-2</v>
      </c>
      <c r="Q225" s="239">
        <v>1.8048695305094047E-2</v>
      </c>
      <c r="R225" s="238"/>
      <c r="S225" s="130"/>
      <c r="T225" s="239"/>
      <c r="U225" s="240">
        <v>1.3816303237820628E-3</v>
      </c>
      <c r="V225" s="238">
        <v>1.2722646310432571E-3</v>
      </c>
      <c r="W225" s="130">
        <v>0</v>
      </c>
      <c r="X225" s="239">
        <v>5.465476407360175E-4</v>
      </c>
    </row>
    <row r="226" spans="2:24" s="4" customFormat="1" hidden="1" outlineLevel="1" x14ac:dyDescent="0.25">
      <c r="B226" s="52" t="s">
        <v>89</v>
      </c>
      <c r="C226" s="238">
        <v>1.1496835000698896E-2</v>
      </c>
      <c r="D226" s="130">
        <v>4.3137438978595566E-2</v>
      </c>
      <c r="E226" s="239">
        <v>2.6970912021874648E-2</v>
      </c>
      <c r="F226" s="238">
        <v>1.1456568724808693E-2</v>
      </c>
      <c r="G226" s="130">
        <v>4.1066336485066787E-2</v>
      </c>
      <c r="H226" s="239">
        <v>2.7406489166756493E-2</v>
      </c>
      <c r="I226" s="238"/>
      <c r="J226" s="130"/>
      <c r="K226" s="239"/>
      <c r="L226" s="238"/>
      <c r="M226" s="130"/>
      <c r="N226" s="239"/>
      <c r="O226" s="238">
        <v>1.5496336640082993E-2</v>
      </c>
      <c r="P226" s="130">
        <v>5.7939476368582113E-2</v>
      </c>
      <c r="Q226" s="239">
        <v>3.1990380422574294E-2</v>
      </c>
      <c r="R226" s="238"/>
      <c r="S226" s="130"/>
      <c r="T226" s="239"/>
      <c r="U226" s="240">
        <v>1.1634273200109499E-3</v>
      </c>
      <c r="V226" s="238">
        <v>0</v>
      </c>
      <c r="W226" s="130">
        <v>0</v>
      </c>
      <c r="X226" s="239">
        <v>0</v>
      </c>
    </row>
    <row r="227" spans="2:24" s="4" customFormat="1" ht="15.75" collapsed="1" x14ac:dyDescent="0.25">
      <c r="B227" s="64">
        <v>2002</v>
      </c>
      <c r="C227" s="241">
        <v>5.2197184303790908E-3</v>
      </c>
      <c r="D227" s="87">
        <v>2.5359798271145869E-2</v>
      </c>
      <c r="E227" s="242">
        <v>1.4737341146488376E-2</v>
      </c>
      <c r="F227" s="241">
        <v>6.5178675992521012E-3</v>
      </c>
      <c r="G227" s="87">
        <v>2.569973010692831E-2</v>
      </c>
      <c r="H227" s="242">
        <v>1.6536478141335572E-2</v>
      </c>
      <c r="I227" s="241"/>
      <c r="J227" s="87"/>
      <c r="K227" s="242"/>
      <c r="L227" s="241"/>
      <c r="M227" s="87"/>
      <c r="N227" s="242"/>
      <c r="O227" s="241">
        <v>2.5368716493018415E-3</v>
      </c>
      <c r="P227" s="87">
        <v>2.5353056685712385E-2</v>
      </c>
      <c r="Q227" s="242">
        <v>1.0879835693517368E-2</v>
      </c>
      <c r="R227" s="241"/>
      <c r="S227" s="87"/>
      <c r="T227" s="242"/>
      <c r="U227" s="243">
        <v>2.4095059289746144E-3</v>
      </c>
      <c r="V227" s="241">
        <v>6.9737867662140541E-4</v>
      </c>
      <c r="W227" s="87">
        <v>1.0601241859760715E-3</v>
      </c>
      <c r="X227" s="242">
        <v>8.8601862608045053E-4</v>
      </c>
    </row>
    <row r="228" spans="2:24" s="4" customFormat="1" hidden="1" outlineLevel="1" x14ac:dyDescent="0.25">
      <c r="B228" s="52" t="s">
        <v>78</v>
      </c>
      <c r="C228" s="238">
        <v>9.2693141019312801E-3</v>
      </c>
      <c r="D228" s="130">
        <v>4.6662857453813295E-2</v>
      </c>
      <c r="E228" s="239">
        <v>2.7533835865485821E-2</v>
      </c>
      <c r="F228" s="238">
        <v>1.1244343194901949E-2</v>
      </c>
      <c r="G228" s="130">
        <v>4.1294354630442641E-2</v>
      </c>
      <c r="H228" s="239">
        <v>2.7585843690752055E-2</v>
      </c>
      <c r="I228" s="238"/>
      <c r="J228" s="130"/>
      <c r="K228" s="239"/>
      <c r="L228" s="238"/>
      <c r="M228" s="130"/>
      <c r="N228" s="239"/>
      <c r="O228" s="238">
        <v>6.6934404283801874E-3</v>
      </c>
      <c r="P228" s="130">
        <v>8.0420741834286769E-2</v>
      </c>
      <c r="Q228" s="239">
        <v>3.4471250782173397E-2</v>
      </c>
      <c r="R228" s="238"/>
      <c r="S228" s="130"/>
      <c r="T228" s="239"/>
      <c r="U228" s="240">
        <v>1.376236974900059E-3</v>
      </c>
      <c r="V228" s="238">
        <v>8.1566068515497557E-4</v>
      </c>
      <c r="W228" s="130">
        <v>0</v>
      </c>
      <c r="X228" s="239">
        <v>4.7236655644780352E-4</v>
      </c>
    </row>
    <row r="229" spans="2:24" s="4" customFormat="1" hidden="1" outlineLevel="1" x14ac:dyDescent="0.25">
      <c r="B229" s="52" t="s">
        <v>79</v>
      </c>
      <c r="C229" s="238">
        <v>8.4698915065543109E-3</v>
      </c>
      <c r="D229" s="130">
        <v>4.1304210791729704E-2</v>
      </c>
      <c r="E229" s="239">
        <v>2.4159197186739926E-2</v>
      </c>
      <c r="F229" s="238">
        <v>1.0507769829803728E-2</v>
      </c>
      <c r="G229" s="130">
        <v>3.8720674373198621E-2</v>
      </c>
      <c r="H229" s="239">
        <v>2.5518583253635853E-2</v>
      </c>
      <c r="I229" s="238"/>
      <c r="J229" s="130"/>
      <c r="K229" s="239"/>
      <c r="L229" s="238"/>
      <c r="M229" s="130"/>
      <c r="N229" s="239"/>
      <c r="O229" s="238">
        <v>5.1294577430385929E-3</v>
      </c>
      <c r="P229" s="130">
        <v>5.8963038639763564E-2</v>
      </c>
      <c r="Q229" s="239">
        <v>2.4407133990984518E-2</v>
      </c>
      <c r="R229" s="238"/>
      <c r="S229" s="130"/>
      <c r="T229" s="239"/>
      <c r="U229" s="240">
        <v>1.0539490152163889E-3</v>
      </c>
      <c r="V229" s="238">
        <v>1.6420361247947454E-3</v>
      </c>
      <c r="W229" s="130">
        <v>0</v>
      </c>
      <c r="X229" s="239">
        <v>8.6880973066898344E-4</v>
      </c>
    </row>
    <row r="230" spans="2:24" s="4" customFormat="1" hidden="1" outlineLevel="1" x14ac:dyDescent="0.25">
      <c r="B230" s="52" t="s">
        <v>80</v>
      </c>
      <c r="C230" s="238">
        <v>7.695332247374038E-3</v>
      </c>
      <c r="D230" s="130">
        <v>3.4780187934410067E-2</v>
      </c>
      <c r="E230" s="239">
        <v>2.0867457685802938E-2</v>
      </c>
      <c r="F230" s="238">
        <v>9.0072044712951899E-3</v>
      </c>
      <c r="G230" s="130">
        <v>2.8460836657903117E-2</v>
      </c>
      <c r="H230" s="239">
        <v>1.9605767024899853E-2</v>
      </c>
      <c r="I230" s="238"/>
      <c r="J230" s="130"/>
      <c r="K230" s="239"/>
      <c r="L230" s="238"/>
      <c r="M230" s="130"/>
      <c r="N230" s="239"/>
      <c r="O230" s="238">
        <v>6.4549986880083968E-3</v>
      </c>
      <c r="P230" s="130">
        <v>7.3700421145263692E-2</v>
      </c>
      <c r="Q230" s="239">
        <v>3.0500207904880706E-2</v>
      </c>
      <c r="R230" s="238"/>
      <c r="S230" s="130"/>
      <c r="T230" s="239"/>
      <c r="U230" s="240">
        <v>8.263487191594853E-4</v>
      </c>
      <c r="V230" s="238">
        <v>1.5582391897156214E-3</v>
      </c>
      <c r="W230" s="130">
        <v>1.937984496124031E-3</v>
      </c>
      <c r="X230" s="239">
        <v>1.7274886633556468E-3</v>
      </c>
    </row>
    <row r="231" spans="2:24" s="4" customFormat="1" hidden="1" outlineLevel="1" x14ac:dyDescent="0.25">
      <c r="B231" s="52" t="s">
        <v>81</v>
      </c>
      <c r="C231" s="238">
        <v>4.9912259988239595E-3</v>
      </c>
      <c r="D231" s="130">
        <v>2.3869333852826281E-2</v>
      </c>
      <c r="E231" s="239">
        <v>1.3949946599001072E-2</v>
      </c>
      <c r="F231" s="238">
        <v>6.7877725725455831E-3</v>
      </c>
      <c r="G231" s="130">
        <v>2.3642388169601767E-2</v>
      </c>
      <c r="H231" s="239">
        <v>1.5610696217778849E-2</v>
      </c>
      <c r="I231" s="238"/>
      <c r="J231" s="130"/>
      <c r="K231" s="239"/>
      <c r="L231" s="238"/>
      <c r="M231" s="130"/>
      <c r="N231" s="239"/>
      <c r="O231" s="238">
        <v>1.1717249327698809E-3</v>
      </c>
      <c r="P231" s="130">
        <v>2.6656486522374186E-2</v>
      </c>
      <c r="Q231" s="239">
        <v>1.0512995230215127E-2</v>
      </c>
      <c r="R231" s="238"/>
      <c r="S231" s="130"/>
      <c r="T231" s="239"/>
      <c r="U231" s="240">
        <v>6.0069079441357558E-4</v>
      </c>
      <c r="V231" s="238">
        <v>8.9047195013357077E-4</v>
      </c>
      <c r="W231" s="130">
        <v>0</v>
      </c>
      <c r="X231" s="239">
        <v>4.7460844803037496E-4</v>
      </c>
    </row>
    <row r="232" spans="2:24" s="4" customFormat="1" hidden="1" outlineLevel="1" x14ac:dyDescent="0.25">
      <c r="B232" s="52" t="s">
        <v>82</v>
      </c>
      <c r="C232" s="238">
        <v>1.0920519923290006E-3</v>
      </c>
      <c r="D232" s="130">
        <v>1.3945527792194953E-2</v>
      </c>
      <c r="E232" s="239">
        <v>7.043059353938049E-3</v>
      </c>
      <c r="F232" s="238">
        <v>1.5133000461273276E-3</v>
      </c>
      <c r="G232" s="130">
        <v>1.5500367709452961E-2</v>
      </c>
      <c r="H232" s="239">
        <v>8.977798910889968E-3</v>
      </c>
      <c r="I232" s="238"/>
      <c r="J232" s="130"/>
      <c r="K232" s="239"/>
      <c r="L232" s="238"/>
      <c r="M232" s="130"/>
      <c r="N232" s="239"/>
      <c r="O232" s="238">
        <v>1.0333140448044969E-4</v>
      </c>
      <c r="P232" s="130">
        <v>3.4886217260626877E-3</v>
      </c>
      <c r="Q232" s="239">
        <v>1.0444643390032826E-3</v>
      </c>
      <c r="R232" s="238"/>
      <c r="S232" s="130"/>
      <c r="T232" s="239"/>
      <c r="U232" s="240">
        <v>9.7524381095273822E-4</v>
      </c>
      <c r="V232" s="238">
        <v>0</v>
      </c>
      <c r="W232" s="130">
        <v>0</v>
      </c>
      <c r="X232" s="239">
        <v>0</v>
      </c>
    </row>
    <row r="233" spans="2:24" s="4" customFormat="1" hidden="1" outlineLevel="1" x14ac:dyDescent="0.25">
      <c r="B233" s="52" t="s">
        <v>83</v>
      </c>
      <c r="C233" s="238">
        <v>9.2084885521744595E-4</v>
      </c>
      <c r="D233" s="130">
        <v>8.0335083189757538E-3</v>
      </c>
      <c r="E233" s="239">
        <v>4.5392739732013189E-3</v>
      </c>
      <c r="F233" s="238">
        <v>1.197831772866836E-3</v>
      </c>
      <c r="G233" s="130">
        <v>9.063760674804841E-3</v>
      </c>
      <c r="H233" s="239">
        <v>5.6472432233081321E-3</v>
      </c>
      <c r="I233" s="238"/>
      <c r="J233" s="130"/>
      <c r="K233" s="239"/>
      <c r="L233" s="238"/>
      <c r="M233" s="130"/>
      <c r="N233" s="239"/>
      <c r="O233" s="238">
        <v>1.8422567645365572E-4</v>
      </c>
      <c r="P233" s="130">
        <v>1.2977819726285983E-3</v>
      </c>
      <c r="Q233" s="239">
        <v>5.9547151177145516E-4</v>
      </c>
      <c r="R233" s="238"/>
      <c r="S233" s="130"/>
      <c r="T233" s="239"/>
      <c r="U233" s="240">
        <v>5.2141527001862194E-4</v>
      </c>
      <c r="V233" s="238">
        <v>1.2642225031605564E-3</v>
      </c>
      <c r="W233" s="130">
        <v>0</v>
      </c>
      <c r="X233" s="239">
        <v>9.7307817061303926E-4</v>
      </c>
    </row>
    <row r="234" spans="2:24" s="4" customFormat="1" hidden="1" outlineLevel="1" x14ac:dyDescent="0.25">
      <c r="B234" s="52" t="s">
        <v>84</v>
      </c>
      <c r="C234" s="238">
        <v>1.2318576605249536E-3</v>
      </c>
      <c r="D234" s="130">
        <v>1.0888208704881216E-2</v>
      </c>
      <c r="E234" s="239">
        <v>6.0879427757206646E-3</v>
      </c>
      <c r="F234" s="238">
        <v>1.6442006491757736E-3</v>
      </c>
      <c r="G234" s="130">
        <v>1.2818969322761697E-2</v>
      </c>
      <c r="H234" s="239">
        <v>7.821735423777695E-3</v>
      </c>
      <c r="I234" s="238"/>
      <c r="J234" s="130"/>
      <c r="K234" s="239"/>
      <c r="L234" s="238"/>
      <c r="M234" s="130"/>
      <c r="N234" s="239"/>
      <c r="O234" s="238">
        <v>1.5005439471808531E-4</v>
      </c>
      <c r="P234" s="130">
        <v>1.7735568396361348E-3</v>
      </c>
      <c r="Q234" s="239">
        <v>7.9300344390067069E-4</v>
      </c>
      <c r="R234" s="238"/>
      <c r="S234" s="130"/>
      <c r="T234" s="239"/>
      <c r="U234" s="240">
        <v>9.1150149154789527E-4</v>
      </c>
      <c r="V234" s="238">
        <v>2.798507462686567E-3</v>
      </c>
      <c r="W234" s="130">
        <v>0</v>
      </c>
      <c r="X234" s="239">
        <v>1.574389923904487E-3</v>
      </c>
    </row>
    <row r="235" spans="2:24" s="4" customFormat="1" hidden="1" outlineLevel="1" x14ac:dyDescent="0.25">
      <c r="B235" s="52" t="s">
        <v>85</v>
      </c>
      <c r="C235" s="238">
        <v>7.5757258675461763E-4</v>
      </c>
      <c r="D235" s="130">
        <v>7.1480077810571509E-3</v>
      </c>
      <c r="E235" s="239">
        <v>3.9501601218140574E-3</v>
      </c>
      <c r="F235" s="238">
        <v>1.0692056056922469E-3</v>
      </c>
      <c r="G235" s="130">
        <v>8.7399740458731379E-3</v>
      </c>
      <c r="H235" s="239">
        <v>5.2864875087033636E-3</v>
      </c>
      <c r="I235" s="238"/>
      <c r="J235" s="130"/>
      <c r="K235" s="239"/>
      <c r="L235" s="238"/>
      <c r="M235" s="130"/>
      <c r="N235" s="239"/>
      <c r="O235" s="238">
        <v>7.1909336708278208E-5</v>
      </c>
      <c r="P235" s="130">
        <v>6.330401754425629E-4</v>
      </c>
      <c r="Q235" s="239">
        <v>2.9007673848263497E-4</v>
      </c>
      <c r="R235" s="238"/>
      <c r="S235" s="130"/>
      <c r="T235" s="239"/>
      <c r="U235" s="240">
        <v>1.9514098936481607E-4</v>
      </c>
      <c r="V235" s="238">
        <v>2.9791459781529296E-3</v>
      </c>
      <c r="W235" s="130">
        <v>0</v>
      </c>
      <c r="X235" s="239">
        <v>1.3531799729364006E-3</v>
      </c>
    </row>
    <row r="236" spans="2:24" s="4" customFormat="1" hidden="1" outlineLevel="1" x14ac:dyDescent="0.25">
      <c r="B236" s="52" t="s">
        <v>86</v>
      </c>
      <c r="C236" s="238">
        <v>5.7908070937386894E-4</v>
      </c>
      <c r="D236" s="130">
        <v>8.4472224021417616E-3</v>
      </c>
      <c r="E236" s="239">
        <v>4.2930701948824569E-3</v>
      </c>
      <c r="F236" s="238">
        <v>7.1816209732947353E-4</v>
      </c>
      <c r="G236" s="130">
        <v>1.0267433942614524E-2</v>
      </c>
      <c r="H236" s="239">
        <v>5.7396414391580452E-3</v>
      </c>
      <c r="I236" s="238"/>
      <c r="J236" s="130"/>
      <c r="K236" s="239"/>
      <c r="L236" s="238"/>
      <c r="M236" s="130"/>
      <c r="N236" s="239"/>
      <c r="O236" s="238">
        <v>8.6039268322062195E-5</v>
      </c>
      <c r="P236" s="130">
        <v>8.11444370980345E-4</v>
      </c>
      <c r="Q236" s="239">
        <v>3.5015921301716874E-4</v>
      </c>
      <c r="R236" s="238"/>
      <c r="S236" s="130"/>
      <c r="T236" s="239"/>
      <c r="U236" s="240">
        <v>1.4488087572440437E-3</v>
      </c>
      <c r="V236" s="238">
        <v>0</v>
      </c>
      <c r="W236" s="130">
        <v>0</v>
      </c>
      <c r="X236" s="239">
        <v>0</v>
      </c>
    </row>
    <row r="237" spans="2:24" s="4" customFormat="1" hidden="1" outlineLevel="1" x14ac:dyDescent="0.25">
      <c r="B237" s="52" t="s">
        <v>87</v>
      </c>
      <c r="C237" s="238">
        <v>4.4424545648176729E-3</v>
      </c>
      <c r="D237" s="130">
        <v>2.5145212479291003E-2</v>
      </c>
      <c r="E237" s="239">
        <v>1.4080646023106106E-2</v>
      </c>
      <c r="F237" s="238">
        <v>6.1657106927923422E-3</v>
      </c>
      <c r="G237" s="130">
        <v>2.3724414699644945E-2</v>
      </c>
      <c r="H237" s="239">
        <v>1.5233544824162698E-2</v>
      </c>
      <c r="I237" s="238"/>
      <c r="J237" s="130"/>
      <c r="K237" s="239"/>
      <c r="L237" s="238"/>
      <c r="M237" s="130"/>
      <c r="N237" s="239"/>
      <c r="O237" s="238">
        <v>8.6018545598431017E-4</v>
      </c>
      <c r="P237" s="130">
        <v>3.4129692832764506E-2</v>
      </c>
      <c r="Q237" s="239">
        <v>1.2657665659975129E-2</v>
      </c>
      <c r="R237" s="238"/>
      <c r="S237" s="130"/>
      <c r="T237" s="239"/>
      <c r="U237" s="240">
        <v>6.1987740202493289E-4</v>
      </c>
      <c r="V237" s="238">
        <v>1.2944983818770227E-3</v>
      </c>
      <c r="W237" s="130">
        <v>0</v>
      </c>
      <c r="X237" s="239">
        <v>5.6322162771050405E-4</v>
      </c>
    </row>
    <row r="238" spans="2:24" s="4" customFormat="1" hidden="1" outlineLevel="1" x14ac:dyDescent="0.25">
      <c r="B238" s="52" t="s">
        <v>88</v>
      </c>
      <c r="C238" s="238">
        <v>6.7011668077195221E-3</v>
      </c>
      <c r="D238" s="130">
        <v>3.4011125647914191E-2</v>
      </c>
      <c r="E238" s="239">
        <v>1.983245655947696E-2</v>
      </c>
      <c r="F238" s="238">
        <v>8.9963169440698768E-3</v>
      </c>
      <c r="G238" s="130">
        <v>3.2591994969419051E-2</v>
      </c>
      <c r="H238" s="239">
        <v>2.1518748229071561E-2</v>
      </c>
      <c r="I238" s="238"/>
      <c r="J238" s="130"/>
      <c r="K238" s="239"/>
      <c r="L238" s="238"/>
      <c r="M238" s="130"/>
      <c r="N238" s="239"/>
      <c r="O238" s="238">
        <v>1.6598182296621662E-3</v>
      </c>
      <c r="P238" s="130">
        <v>4.4485728762033439E-2</v>
      </c>
      <c r="Q238" s="239">
        <v>1.7707067638720129E-2</v>
      </c>
      <c r="R238" s="238"/>
      <c r="S238" s="130"/>
      <c r="T238" s="239"/>
      <c r="U238" s="240">
        <v>1.4394792840155214E-3</v>
      </c>
      <c r="V238" s="238">
        <v>1.6769144773616546E-3</v>
      </c>
      <c r="W238" s="130">
        <v>0</v>
      </c>
      <c r="X238" s="239">
        <v>7.6530612244897955E-4</v>
      </c>
    </row>
    <row r="239" spans="2:24" s="4" customFormat="1" hidden="1" outlineLevel="1" x14ac:dyDescent="0.25">
      <c r="B239" s="52" t="s">
        <v>89</v>
      </c>
      <c r="C239" s="238">
        <v>4.0018906570033087E-3</v>
      </c>
      <c r="D239" s="130">
        <v>4.7826379693426395E-2</v>
      </c>
      <c r="E239" s="239">
        <v>2.5190023817403522E-2</v>
      </c>
      <c r="F239" s="238">
        <v>4.8567079933000377E-3</v>
      </c>
      <c r="G239" s="130">
        <v>4.2009618363800467E-2</v>
      </c>
      <c r="H239" s="239">
        <v>2.4612034539939043E-2</v>
      </c>
      <c r="I239" s="238"/>
      <c r="J239" s="130"/>
      <c r="K239" s="239"/>
      <c r="L239" s="238"/>
      <c r="M239" s="130"/>
      <c r="N239" s="239"/>
      <c r="O239" s="238">
        <v>2.6736702631080826E-3</v>
      </c>
      <c r="P239" s="130">
        <v>8.1698996177615835E-2</v>
      </c>
      <c r="Q239" s="239">
        <v>3.416029719458559E-2</v>
      </c>
      <c r="R239" s="238"/>
      <c r="S239" s="130"/>
      <c r="T239" s="239"/>
      <c r="U239" s="240">
        <v>8.8183421516754845E-4</v>
      </c>
      <c r="V239" s="238">
        <v>3.7636432066240122E-4</v>
      </c>
      <c r="W239" s="130">
        <v>0</v>
      </c>
      <c r="X239" s="239">
        <v>2.2593764121102577E-4</v>
      </c>
    </row>
    <row r="240" spans="2:24" s="4" customFormat="1" ht="15.75" collapsed="1" x14ac:dyDescent="0.25">
      <c r="B240" s="64">
        <v>2001</v>
      </c>
      <c r="C240" s="241">
        <v>4.2001756790886286E-3</v>
      </c>
      <c r="D240" s="87">
        <v>2.4770822051383451E-2</v>
      </c>
      <c r="E240" s="242">
        <v>1.415582949234627E-2</v>
      </c>
      <c r="F240" s="241">
        <v>5.3736992376078917E-3</v>
      </c>
      <c r="G240" s="87">
        <v>2.3592756890113732E-2</v>
      </c>
      <c r="H240" s="242">
        <v>1.5171605326109278E-2</v>
      </c>
      <c r="I240" s="241"/>
      <c r="J240" s="87"/>
      <c r="K240" s="242"/>
      <c r="L240" s="241"/>
      <c r="M240" s="87"/>
      <c r="N240" s="242"/>
      <c r="O240" s="241">
        <v>2.0104228759914278E-3</v>
      </c>
      <c r="P240" s="87">
        <v>3.2694992027630196E-2</v>
      </c>
      <c r="Q240" s="242">
        <v>1.3265994833244118E-2</v>
      </c>
      <c r="R240" s="241"/>
      <c r="S240" s="87"/>
      <c r="T240" s="242"/>
      <c r="U240" s="243">
        <v>9.257323737569803E-4</v>
      </c>
      <c r="V240" s="241">
        <v>1.246785630795605E-3</v>
      </c>
      <c r="W240" s="87">
        <v>1.8067663399430869E-4</v>
      </c>
      <c r="X240" s="242">
        <v>7.530593034201443E-4</v>
      </c>
    </row>
    <row r="241" spans="2:24" s="4" customFormat="1" hidden="1" outlineLevel="1" x14ac:dyDescent="0.25">
      <c r="B241" s="52" t="s">
        <v>78</v>
      </c>
      <c r="C241" s="238">
        <v>1.3532654140855646E-2</v>
      </c>
      <c r="D241" s="130">
        <v>5.4064826772532326E-2</v>
      </c>
      <c r="E241" s="239">
        <v>3.4487306297395319E-2</v>
      </c>
      <c r="F241" s="238">
        <v>1.6534934647231918E-2</v>
      </c>
      <c r="G241" s="130">
        <v>4.5437569235638547E-2</v>
      </c>
      <c r="H241" s="239">
        <v>3.314549310787656E-2</v>
      </c>
      <c r="I241" s="238"/>
      <c r="J241" s="130"/>
      <c r="K241" s="239"/>
      <c r="L241" s="238"/>
      <c r="M241" s="130"/>
      <c r="N241" s="239"/>
      <c r="O241" s="238">
        <v>9.7860341681870952E-3</v>
      </c>
      <c r="P241" s="130">
        <v>0.10405809186296991</v>
      </c>
      <c r="Q241" s="239">
        <v>4.8010142987955202E-2</v>
      </c>
      <c r="R241" s="238"/>
      <c r="S241" s="130"/>
      <c r="T241" s="239"/>
      <c r="U241" s="240">
        <v>1.7780938833570413E-3</v>
      </c>
      <c r="V241" s="238">
        <v>3.041825095057034E-3</v>
      </c>
      <c r="W241" s="130">
        <v>0</v>
      </c>
      <c r="X241" s="239">
        <v>1.9821605550049554E-3</v>
      </c>
    </row>
    <row r="242" spans="2:24" s="4" customFormat="1" hidden="1" outlineLevel="1" x14ac:dyDescent="0.25">
      <c r="B242" s="52" t="s">
        <v>79</v>
      </c>
      <c r="C242" s="238">
        <v>1.1654929221691203E-2</v>
      </c>
      <c r="D242" s="130">
        <v>4.1677156764014768E-2</v>
      </c>
      <c r="E242" s="239">
        <v>2.6384592818285219E-2</v>
      </c>
      <c r="F242" s="238">
        <v>1.4698887957783163E-2</v>
      </c>
      <c r="G242" s="130">
        <v>3.4365010624178259E-2</v>
      </c>
      <c r="H242" s="239">
        <v>2.5472619153279488E-2</v>
      </c>
      <c r="I242" s="238"/>
      <c r="J242" s="130"/>
      <c r="K242" s="239"/>
      <c r="L242" s="238"/>
      <c r="M242" s="130"/>
      <c r="N242" s="239"/>
      <c r="O242" s="238">
        <v>6.9353250164149701E-3</v>
      </c>
      <c r="P242" s="130">
        <v>8.5127989634765561E-2</v>
      </c>
      <c r="Q242" s="239">
        <v>3.5824718926681591E-2</v>
      </c>
      <c r="R242" s="238"/>
      <c r="S242" s="130"/>
      <c r="T242" s="239"/>
      <c r="U242" s="240">
        <v>1.1691080393370469E-3</v>
      </c>
      <c r="V242" s="238">
        <v>2.2665457842248413E-3</v>
      </c>
      <c r="W242" s="130">
        <v>0</v>
      </c>
      <c r="X242" s="239">
        <v>1.3082155939298796E-3</v>
      </c>
    </row>
    <row r="243" spans="2:24" s="4" customFormat="1" hidden="1" outlineLevel="1" x14ac:dyDescent="0.25">
      <c r="B243" s="52" t="s">
        <v>80</v>
      </c>
      <c r="C243" s="238">
        <v>1.2187182874758267E-2</v>
      </c>
      <c r="D243" s="130">
        <v>3.4053434019978013E-2</v>
      </c>
      <c r="E243" s="239">
        <v>2.3128727836264584E-2</v>
      </c>
      <c r="F243" s="238">
        <v>1.5221766019710897E-2</v>
      </c>
      <c r="G243" s="130">
        <v>2.6248790378323578E-2</v>
      </c>
      <c r="H243" s="239">
        <v>2.1411780682835977E-2</v>
      </c>
      <c r="I243" s="238"/>
      <c r="J243" s="130"/>
      <c r="K243" s="239"/>
      <c r="L243" s="238"/>
      <c r="M243" s="130"/>
      <c r="N243" s="239"/>
      <c r="O243" s="238">
        <v>8.1273720262889943E-3</v>
      </c>
      <c r="P243" s="130">
        <v>7.5793167018524579E-2</v>
      </c>
      <c r="Q243" s="239">
        <v>3.4091687013668624E-2</v>
      </c>
      <c r="R243" s="238"/>
      <c r="S243" s="130"/>
      <c r="T243" s="239"/>
      <c r="U243" s="240">
        <v>2.0614806281452737E-3</v>
      </c>
      <c r="V243" s="238">
        <v>2.9207740051113546E-3</v>
      </c>
      <c r="W243" s="130">
        <v>9.5429432446007025E-3</v>
      </c>
      <c r="X243" s="239">
        <v>5.7082452431289638E-3</v>
      </c>
    </row>
    <row r="244" spans="2:24" s="4" customFormat="1" hidden="1" outlineLevel="1" x14ac:dyDescent="0.25">
      <c r="B244" s="52" t="s">
        <v>81</v>
      </c>
      <c r="C244" s="238">
        <v>6.3741011178908699E-3</v>
      </c>
      <c r="D244" s="130">
        <v>2.157781777234536E-2</v>
      </c>
      <c r="E244" s="239">
        <v>1.3817426212823702E-2</v>
      </c>
      <c r="F244" s="238">
        <v>7.9102003917432568E-3</v>
      </c>
      <c r="G244" s="130">
        <v>1.8784120858433735E-2</v>
      </c>
      <c r="H244" s="239">
        <v>1.3759580756840233E-2</v>
      </c>
      <c r="I244" s="238"/>
      <c r="J244" s="130"/>
      <c r="K244" s="239"/>
      <c r="L244" s="238"/>
      <c r="M244" s="130"/>
      <c r="N244" s="239"/>
      <c r="O244" s="238">
        <v>3.5092903845443464E-3</v>
      </c>
      <c r="P244" s="130">
        <v>3.5878053525275823E-2</v>
      </c>
      <c r="Q244" s="239">
        <v>1.6432732316227463E-2</v>
      </c>
      <c r="R244" s="238"/>
      <c r="S244" s="130"/>
      <c r="T244" s="239"/>
      <c r="U244" s="240">
        <v>2.1411747912354578E-3</v>
      </c>
      <c r="V244" s="238">
        <v>2.4086712163789645E-3</v>
      </c>
      <c r="W244" s="130">
        <v>0</v>
      </c>
      <c r="X244" s="239">
        <v>1.3856812933025404E-3</v>
      </c>
    </row>
    <row r="245" spans="2:24" s="4" customFormat="1" hidden="1" outlineLevel="1" x14ac:dyDescent="0.25">
      <c r="B245" s="52" t="s">
        <v>82</v>
      </c>
      <c r="C245" s="238">
        <v>3.7429606818993822E-4</v>
      </c>
      <c r="D245" s="130">
        <v>1.6085860051727584E-2</v>
      </c>
      <c r="E245" s="239">
        <v>7.7254099597433715E-3</v>
      </c>
      <c r="F245" s="238">
        <v>4.4071113148175895E-4</v>
      </c>
      <c r="G245" s="130">
        <v>1.7924385059216522E-2</v>
      </c>
      <c r="H245" s="239">
        <v>9.8338724084625958E-3</v>
      </c>
      <c r="I245" s="238"/>
      <c r="J245" s="130"/>
      <c r="K245" s="239"/>
      <c r="L245" s="238"/>
      <c r="M245" s="130"/>
      <c r="N245" s="239"/>
      <c r="O245" s="238">
        <v>2.1100607697501687E-4</v>
      </c>
      <c r="P245" s="130">
        <v>6.0080408366083929E-3</v>
      </c>
      <c r="Q245" s="239">
        <v>2.0566957672338163E-3</v>
      </c>
      <c r="R245" s="238"/>
      <c r="S245" s="130"/>
      <c r="T245" s="239"/>
      <c r="U245" s="240">
        <v>4.5041663538773367E-4</v>
      </c>
      <c r="V245" s="238">
        <v>0</v>
      </c>
      <c r="W245" s="130">
        <v>0</v>
      </c>
      <c r="X245" s="239">
        <v>0</v>
      </c>
    </row>
    <row r="246" spans="2:24" s="4" customFormat="1" hidden="1" outlineLevel="1" x14ac:dyDescent="0.25">
      <c r="B246" s="52" t="s">
        <v>83</v>
      </c>
      <c r="C246" s="238">
        <v>3.5497944554500796E-4</v>
      </c>
      <c r="D246" s="130">
        <v>1.0791918660706459E-2</v>
      </c>
      <c r="E246" s="239">
        <v>5.6886579582421147E-3</v>
      </c>
      <c r="F246" s="238">
        <v>3.6712913553895409E-4</v>
      </c>
      <c r="G246" s="130">
        <v>1.27875054184345E-2</v>
      </c>
      <c r="H246" s="239">
        <v>7.3872516083049039E-3</v>
      </c>
      <c r="I246" s="238"/>
      <c r="J246" s="130"/>
      <c r="K246" s="239"/>
      <c r="L246" s="238"/>
      <c r="M246" s="130"/>
      <c r="N246" s="239"/>
      <c r="O246" s="238">
        <v>4.6622220150123549E-5</v>
      </c>
      <c r="P246" s="130">
        <v>7.7336919973100202E-4</v>
      </c>
      <c r="Q246" s="239">
        <v>3.4417247170902282E-4</v>
      </c>
      <c r="R246" s="238"/>
      <c r="S246" s="130"/>
      <c r="T246" s="239"/>
      <c r="U246" s="240">
        <v>1.0427528675703858E-3</v>
      </c>
      <c r="V246" s="238">
        <v>1.8450184501845018E-3</v>
      </c>
      <c r="W246" s="130">
        <v>0</v>
      </c>
      <c r="X246" s="239">
        <v>1.4738393515106854E-3</v>
      </c>
    </row>
    <row r="247" spans="2:24" s="4" customFormat="1" hidden="1" outlineLevel="1" x14ac:dyDescent="0.25">
      <c r="B247" s="52" t="s">
        <v>84</v>
      </c>
      <c r="C247" s="238">
        <v>8.0696178886492361E-4</v>
      </c>
      <c r="D247" s="130">
        <v>8.5061733425695774E-3</v>
      </c>
      <c r="E247" s="239">
        <v>4.613668244010668E-3</v>
      </c>
      <c r="F247" s="238">
        <v>1.1121130147279832E-3</v>
      </c>
      <c r="G247" s="130">
        <v>1.0098833092151852E-2</v>
      </c>
      <c r="H247" s="239">
        <v>6.051273373381843E-3</v>
      </c>
      <c r="I247" s="238"/>
      <c r="J247" s="130"/>
      <c r="K247" s="239"/>
      <c r="L247" s="238"/>
      <c r="M247" s="130"/>
      <c r="N247" s="239"/>
      <c r="O247" s="238">
        <v>3.7770055899682729E-5</v>
      </c>
      <c r="P247" s="130">
        <v>9.2078205088855464E-4</v>
      </c>
      <c r="Q247" s="239">
        <v>3.7412460687687795E-4</v>
      </c>
      <c r="R247" s="238"/>
      <c r="S247" s="130"/>
      <c r="T247" s="239"/>
      <c r="U247" s="240">
        <v>4.9504950495049506E-4</v>
      </c>
      <c r="V247" s="238">
        <v>2.306805074971165E-3</v>
      </c>
      <c r="W247" s="130">
        <v>0</v>
      </c>
      <c r="X247" s="239">
        <v>1.5178345560333923E-3</v>
      </c>
    </row>
    <row r="248" spans="2:24" s="4" customFormat="1" hidden="1" outlineLevel="1" x14ac:dyDescent="0.25">
      <c r="B248" s="52" t="s">
        <v>85</v>
      </c>
      <c r="C248" s="238">
        <v>1.054269792660274E-3</v>
      </c>
      <c r="D248" s="130">
        <v>1.0563396732401736E-2</v>
      </c>
      <c r="E248" s="239">
        <v>5.753203278310054E-3</v>
      </c>
      <c r="F248" s="238">
        <v>1.5986365813121497E-3</v>
      </c>
      <c r="G248" s="130">
        <v>1.3078558737001544E-2</v>
      </c>
      <c r="H248" s="239">
        <v>7.8813713331059038E-3</v>
      </c>
      <c r="I248" s="238"/>
      <c r="J248" s="130"/>
      <c r="K248" s="239"/>
      <c r="L248" s="238"/>
      <c r="M248" s="130"/>
      <c r="N248" s="239"/>
      <c r="O248" s="238">
        <v>3.0747943731262973E-5</v>
      </c>
      <c r="P248" s="130">
        <v>1.9580008811003965E-4</v>
      </c>
      <c r="Q248" s="239">
        <v>9.442603136832762E-5</v>
      </c>
      <c r="R248" s="238"/>
      <c r="S248" s="130"/>
      <c r="T248" s="239"/>
      <c r="U248" s="240">
        <v>2.0868113522537563E-4</v>
      </c>
      <c r="V248" s="238">
        <v>0</v>
      </c>
      <c r="W248" s="130">
        <v>5.235602094240838E-3</v>
      </c>
      <c r="X248" s="239">
        <v>1.9940179461615153E-3</v>
      </c>
    </row>
    <row r="249" spans="2:24" s="4" customFormat="1" hidden="1" outlineLevel="1" x14ac:dyDescent="0.25">
      <c r="B249" s="52" t="s">
        <v>86</v>
      </c>
      <c r="C249" s="238">
        <v>8.2536361586041753E-4</v>
      </c>
      <c r="D249" s="130">
        <v>8.2414229148662973E-3</v>
      </c>
      <c r="E249" s="239">
        <v>4.5013213556237474E-3</v>
      </c>
      <c r="F249" s="238">
        <v>1.1489246665865674E-3</v>
      </c>
      <c r="G249" s="130">
        <v>9.9046851767382073E-3</v>
      </c>
      <c r="H249" s="239">
        <v>6.0435066246767137E-3</v>
      </c>
      <c r="I249" s="238"/>
      <c r="J249" s="130"/>
      <c r="K249" s="239"/>
      <c r="L249" s="238"/>
      <c r="M249" s="130"/>
      <c r="N249" s="239"/>
      <c r="O249" s="238">
        <v>1.4743222213121467E-4</v>
      </c>
      <c r="P249" s="130">
        <v>3.5018092681218631E-4</v>
      </c>
      <c r="Q249" s="239">
        <v>2.2032671304019388E-4</v>
      </c>
      <c r="R249" s="238"/>
      <c r="S249" s="130"/>
      <c r="T249" s="239"/>
      <c r="U249" s="240">
        <v>4.2556813345816664E-4</v>
      </c>
      <c r="V249" s="238">
        <v>2.0567667626491155E-3</v>
      </c>
      <c r="W249" s="130">
        <v>2.2962112514351321E-3</v>
      </c>
      <c r="X249" s="239">
        <v>2.1567217828900071E-3</v>
      </c>
    </row>
    <row r="250" spans="2:24" s="4" customFormat="1" hidden="1" outlineLevel="1" x14ac:dyDescent="0.25">
      <c r="B250" s="52" t="s">
        <v>87</v>
      </c>
      <c r="C250" s="238">
        <v>6.6413618693115838E-3</v>
      </c>
      <c r="D250" s="130">
        <v>1.95966696755909E-2</v>
      </c>
      <c r="E250" s="239">
        <v>1.2814290108031218E-2</v>
      </c>
      <c r="F250" s="238">
        <v>8.7193192898279287E-3</v>
      </c>
      <c r="G250" s="130">
        <v>1.5283974073762311E-2</v>
      </c>
      <c r="H250" s="239">
        <v>1.2254148118170782E-2</v>
      </c>
      <c r="I250" s="238"/>
      <c r="J250" s="130"/>
      <c r="K250" s="239"/>
      <c r="L250" s="238"/>
      <c r="M250" s="130"/>
      <c r="N250" s="239"/>
      <c r="O250" s="238">
        <v>3.256491558831091E-3</v>
      </c>
      <c r="P250" s="130">
        <v>4.4710578842315371E-2</v>
      </c>
      <c r="Q250" s="239">
        <v>1.7351959730784457E-2</v>
      </c>
      <c r="R250" s="238"/>
      <c r="S250" s="130"/>
      <c r="T250" s="239"/>
      <c r="U250" s="240">
        <v>6.8166325835037494E-4</v>
      </c>
      <c r="V250" s="238">
        <v>1.7353579175704988E-3</v>
      </c>
      <c r="W250" s="130">
        <v>0</v>
      </c>
      <c r="X250" s="239">
        <v>9.4652153336488402E-4</v>
      </c>
    </row>
    <row r="251" spans="2:24" s="4" customFormat="1" hidden="1" outlineLevel="1" x14ac:dyDescent="0.25">
      <c r="B251" s="52" t="s">
        <v>88</v>
      </c>
      <c r="C251" s="238">
        <v>8.4050020011909518E-3</v>
      </c>
      <c r="D251" s="130">
        <v>3.9910908763367781E-2</v>
      </c>
      <c r="E251" s="239">
        <v>2.3277268264525423E-2</v>
      </c>
      <c r="F251" s="238">
        <v>1.1227266643865154E-2</v>
      </c>
      <c r="G251" s="130">
        <v>3.5421018748439823E-2</v>
      </c>
      <c r="H251" s="239">
        <v>2.4072265624999999E-2</v>
      </c>
      <c r="I251" s="238"/>
      <c r="J251" s="130"/>
      <c r="K251" s="239"/>
      <c r="L251" s="238"/>
      <c r="M251" s="130"/>
      <c r="N251" s="239"/>
      <c r="O251" s="238">
        <v>3.7378764926914677E-3</v>
      </c>
      <c r="P251" s="130">
        <v>6.6808243977161952E-2</v>
      </c>
      <c r="Q251" s="239">
        <v>2.6509961661743447E-2</v>
      </c>
      <c r="R251" s="238"/>
      <c r="S251" s="130"/>
      <c r="T251" s="239"/>
      <c r="U251" s="240">
        <v>1.0025358259126026E-3</v>
      </c>
      <c r="V251" s="238">
        <v>1.926040061633282E-3</v>
      </c>
      <c r="W251" s="130">
        <v>0</v>
      </c>
      <c r="X251" s="239">
        <v>1.0354110581901014E-3</v>
      </c>
    </row>
    <row r="252" spans="2:24" s="4" customFormat="1" hidden="1" outlineLevel="1" x14ac:dyDescent="0.25">
      <c r="B252" s="52" t="s">
        <v>89</v>
      </c>
      <c r="C252" s="238">
        <v>8.5063671019547406E-3</v>
      </c>
      <c r="D252" s="130">
        <v>4.4278668616322583E-2</v>
      </c>
      <c r="E252" s="239">
        <v>2.6593385111614024E-2</v>
      </c>
      <c r="F252" s="238">
        <v>1.0914803481420265E-2</v>
      </c>
      <c r="G252" s="130">
        <v>3.8160812230131867E-2</v>
      </c>
      <c r="H252" s="239">
        <v>2.6189673953934175E-2</v>
      </c>
      <c r="I252" s="238"/>
      <c r="J252" s="130"/>
      <c r="K252" s="239"/>
      <c r="L252" s="238"/>
      <c r="M252" s="130"/>
      <c r="N252" s="239"/>
      <c r="O252" s="238">
        <v>4.111314957671139E-3</v>
      </c>
      <c r="P252" s="130">
        <v>8.3098933916727444E-2</v>
      </c>
      <c r="Q252" s="239">
        <v>3.4833463896917799E-2</v>
      </c>
      <c r="R252" s="238"/>
      <c r="S252" s="130"/>
      <c r="T252" s="239"/>
      <c r="U252" s="240">
        <v>6.5376569037656901E-4</v>
      </c>
      <c r="V252" s="238">
        <v>6.6280033140016566E-3</v>
      </c>
      <c r="W252" s="130">
        <v>0</v>
      </c>
      <c r="X252" s="239">
        <v>4.0180813661476649E-3</v>
      </c>
    </row>
    <row r="253" spans="2:24" s="4" customFormat="1" ht="15.75" collapsed="1" x14ac:dyDescent="0.25">
      <c r="B253" s="64">
        <v>2000</v>
      </c>
      <c r="C253" s="241">
        <v>5.9006040270694849E-3</v>
      </c>
      <c r="D253" s="87">
        <v>2.5705264087806413E-2</v>
      </c>
      <c r="E253" s="242">
        <v>1.5663286068376522E-2</v>
      </c>
      <c r="F253" s="241">
        <v>7.5511123028742288E-3</v>
      </c>
      <c r="G253" s="87">
        <v>2.3097661401756026E-2</v>
      </c>
      <c r="H253" s="242">
        <v>1.6114044320582041E-2</v>
      </c>
      <c r="I253" s="241"/>
      <c r="J253" s="87"/>
      <c r="K253" s="242"/>
      <c r="L253" s="241"/>
      <c r="M253" s="87"/>
      <c r="N253" s="242"/>
      <c r="O253" s="241">
        <v>3.1645112347373746E-3</v>
      </c>
      <c r="P253" s="87">
        <v>4.0436439839836628E-2</v>
      </c>
      <c r="Q253" s="242">
        <v>1.7151087853812027E-2</v>
      </c>
      <c r="R253" s="241"/>
      <c r="S253" s="87"/>
      <c r="T253" s="242"/>
      <c r="U253" s="243">
        <v>1.0588797657152885E-3</v>
      </c>
      <c r="V253" s="241">
        <v>2.2921655833048238E-3</v>
      </c>
      <c r="W253" s="87">
        <v>1.6377852916314454E-3</v>
      </c>
      <c r="X253" s="242">
        <v>2.0349682295776402E-3</v>
      </c>
    </row>
    <row r="254" spans="2:24" s="4" customFormat="1" hidden="1" outlineLevel="1" x14ac:dyDescent="0.25">
      <c r="B254" s="52" t="s">
        <v>78</v>
      </c>
      <c r="C254" s="238">
        <v>1.4123600674743138E-2</v>
      </c>
      <c r="D254" s="130">
        <v>5.4030071481390191E-2</v>
      </c>
      <c r="E254" s="239">
        <v>3.4438365790002007E-2</v>
      </c>
      <c r="F254" s="238">
        <v>1.4754312297051441E-2</v>
      </c>
      <c r="G254" s="130">
        <v>4.1725419817972058E-2</v>
      </c>
      <c r="H254" s="239">
        <v>3.0087217487222123E-2</v>
      </c>
      <c r="I254" s="238"/>
      <c r="J254" s="130"/>
      <c r="K254" s="239"/>
      <c r="L254" s="238"/>
      <c r="M254" s="130"/>
      <c r="N254" s="239"/>
      <c r="O254" s="238">
        <v>1.687334393216746E-2</v>
      </c>
      <c r="P254" s="130">
        <v>0.12902458905040076</v>
      </c>
      <c r="Q254" s="239">
        <v>5.9972069591093594E-2</v>
      </c>
      <c r="R254" s="238"/>
      <c r="S254" s="130"/>
      <c r="T254" s="239"/>
      <c r="U254" s="240">
        <v>2.358027117311849E-3</v>
      </c>
      <c r="V254" s="238">
        <v>3.0811365970558027E-3</v>
      </c>
      <c r="W254" s="130">
        <v>0</v>
      </c>
      <c r="X254" s="239">
        <v>1.9128586609989374E-3</v>
      </c>
    </row>
    <row r="255" spans="2:24" s="4" customFormat="1" hidden="1" outlineLevel="1" x14ac:dyDescent="0.25">
      <c r="B255" s="52" t="s">
        <v>79</v>
      </c>
      <c r="C255" s="238">
        <v>1.4198936158734611E-2</v>
      </c>
      <c r="D255" s="130">
        <v>4.5891008853971814E-2</v>
      </c>
      <c r="E255" s="239">
        <v>3.0342330515427899E-2</v>
      </c>
      <c r="F255" s="238">
        <v>1.5459422102283947E-2</v>
      </c>
      <c r="G255" s="130">
        <v>3.6548056961794806E-2</v>
      </c>
      <c r="H255" s="239">
        <v>2.7594782839538083E-2</v>
      </c>
      <c r="I255" s="238"/>
      <c r="J255" s="130"/>
      <c r="K255" s="239"/>
      <c r="L255" s="238"/>
      <c r="M255" s="130"/>
      <c r="N255" s="239"/>
      <c r="O255" s="238">
        <v>1.5508340799522164E-2</v>
      </c>
      <c r="P255" s="130">
        <v>0.10896610896610896</v>
      </c>
      <c r="Q255" s="239">
        <v>4.8552793061128807E-2</v>
      </c>
      <c r="R255" s="238"/>
      <c r="S255" s="130"/>
      <c r="T255" s="239"/>
      <c r="U255" s="240">
        <v>1.6114341764170111E-3</v>
      </c>
      <c r="V255" s="238">
        <v>1.1231748408835642E-3</v>
      </c>
      <c r="W255" s="130">
        <v>8.2006753497346832E-3</v>
      </c>
      <c r="X255" s="239">
        <v>4.2158516020236085E-3</v>
      </c>
    </row>
    <row r="256" spans="2:24" s="4" customFormat="1" hidden="1" outlineLevel="1" x14ac:dyDescent="0.25">
      <c r="B256" s="52" t="s">
        <v>80</v>
      </c>
      <c r="C256" s="238">
        <v>1.1695877850656396E-2</v>
      </c>
      <c r="D256" s="130">
        <v>4.7020003119394839E-2</v>
      </c>
      <c r="E256" s="239">
        <v>2.9382336432632942E-2</v>
      </c>
      <c r="F256" s="238">
        <v>1.4175761056863872E-2</v>
      </c>
      <c r="G256" s="130">
        <v>3.7982919409389047E-2</v>
      </c>
      <c r="H256" s="239">
        <v>2.7661382969539607E-2</v>
      </c>
      <c r="I256" s="238"/>
      <c r="J256" s="130"/>
      <c r="K256" s="239"/>
      <c r="L256" s="238"/>
      <c r="M256" s="130"/>
      <c r="N256" s="239"/>
      <c r="O256" s="238">
        <v>9.5766677549243666E-3</v>
      </c>
      <c r="P256" s="130">
        <v>9.7449152281608664E-2</v>
      </c>
      <c r="Q256" s="239">
        <v>4.2164481416817869E-2</v>
      </c>
      <c r="R256" s="238"/>
      <c r="S256" s="130"/>
      <c r="T256" s="239"/>
      <c r="U256" s="240">
        <v>8.1158696466475215E-4</v>
      </c>
      <c r="V256" s="238">
        <v>3.4782608695652176E-4</v>
      </c>
      <c r="W256" s="130">
        <v>0</v>
      </c>
      <c r="X256" s="239">
        <v>2.0238818053025704E-4</v>
      </c>
    </row>
    <row r="257" spans="2:24" s="4" customFormat="1" hidden="1" outlineLevel="1" x14ac:dyDescent="0.25">
      <c r="B257" s="52" t="s">
        <v>81</v>
      </c>
      <c r="C257" s="238">
        <v>3.2722749536771801E-3</v>
      </c>
      <c r="D257" s="130">
        <v>2.3729968962543316E-2</v>
      </c>
      <c r="E257" s="239">
        <v>1.349816462133376E-2</v>
      </c>
      <c r="F257" s="238">
        <v>4.2771197593532619E-3</v>
      </c>
      <c r="G257" s="130">
        <v>2.3603021284106608E-2</v>
      </c>
      <c r="H257" s="239">
        <v>1.5152916354120641E-2</v>
      </c>
      <c r="I257" s="238"/>
      <c r="J257" s="130"/>
      <c r="K257" s="239"/>
      <c r="L257" s="238"/>
      <c r="M257" s="130"/>
      <c r="N257" s="239"/>
      <c r="O257" s="238">
        <v>1.5725806451612903E-3</v>
      </c>
      <c r="P257" s="130">
        <v>2.6052832382544237E-2</v>
      </c>
      <c r="Q257" s="239">
        <v>1.0308476290504532E-2</v>
      </c>
      <c r="R257" s="238"/>
      <c r="S257" s="130"/>
      <c r="T257" s="239"/>
      <c r="U257" s="240">
        <v>7.3399882560187899E-4</v>
      </c>
      <c r="V257" s="238">
        <v>0</v>
      </c>
      <c r="W257" s="130">
        <v>0</v>
      </c>
      <c r="X257" s="239">
        <v>0</v>
      </c>
    </row>
    <row r="258" spans="2:24" s="4" customFormat="1" hidden="1" outlineLevel="1" x14ac:dyDescent="0.25">
      <c r="B258" s="52" t="s">
        <v>82</v>
      </c>
      <c r="C258" s="238">
        <v>4.7338644498325826E-4</v>
      </c>
      <c r="D258" s="130">
        <v>1.2233758900843815E-2</v>
      </c>
      <c r="E258" s="239">
        <v>6.1091652511161554E-3</v>
      </c>
      <c r="F258" s="238">
        <v>5.6581587997630645E-4</v>
      </c>
      <c r="G258" s="130">
        <v>1.4086041814985397E-2</v>
      </c>
      <c r="H258" s="239">
        <v>7.9875580722987664E-3</v>
      </c>
      <c r="I258" s="238"/>
      <c r="J258" s="130"/>
      <c r="K258" s="239"/>
      <c r="L258" s="238"/>
      <c r="M258" s="130"/>
      <c r="N258" s="239"/>
      <c r="O258" s="238">
        <v>6.8140004996933702E-5</v>
      </c>
      <c r="P258" s="130">
        <v>5.3470736923974332E-4</v>
      </c>
      <c r="Q258" s="239">
        <v>2.1672162107772567E-4</v>
      </c>
      <c r="R258" s="238"/>
      <c r="S258" s="130"/>
      <c r="T258" s="239"/>
      <c r="U258" s="240">
        <v>7.3751751604100597E-4</v>
      </c>
      <c r="V258" s="238">
        <v>1.9817677368212444E-3</v>
      </c>
      <c r="W258" s="130">
        <v>0</v>
      </c>
      <c r="X258" s="239">
        <v>1.3542795232936078E-3</v>
      </c>
    </row>
    <row r="259" spans="2:24" s="4" customFormat="1" hidden="1" outlineLevel="1" x14ac:dyDescent="0.25">
      <c r="B259" s="52" t="s">
        <v>83</v>
      </c>
      <c r="C259" s="238">
        <v>5.0288096262322097E-4</v>
      </c>
      <c r="D259" s="130">
        <v>1.5365103253251126E-2</v>
      </c>
      <c r="E259" s="239">
        <v>7.9281344175019253E-3</v>
      </c>
      <c r="F259" s="238">
        <v>5.8551223171646573E-4</v>
      </c>
      <c r="G259" s="130">
        <v>1.8265966398746482E-2</v>
      </c>
      <c r="H259" s="239">
        <v>1.0446758753509901E-2</v>
      </c>
      <c r="I259" s="238"/>
      <c r="J259" s="130"/>
      <c r="K259" s="239"/>
      <c r="L259" s="238"/>
      <c r="M259" s="130"/>
      <c r="N259" s="239"/>
      <c r="O259" s="238">
        <v>2.4146423914618245E-4</v>
      </c>
      <c r="P259" s="130">
        <v>4.6287367405978784E-4</v>
      </c>
      <c r="Q259" s="239">
        <v>3.2670517827707572E-4</v>
      </c>
      <c r="R259" s="238"/>
      <c r="S259" s="130"/>
      <c r="T259" s="239"/>
      <c r="U259" s="240">
        <v>6.5236891462121835E-4</v>
      </c>
      <c r="V259" s="238">
        <v>4.8402710551790902E-4</v>
      </c>
      <c r="W259" s="130">
        <v>1.976284584980237E-3</v>
      </c>
      <c r="X259" s="239">
        <v>9.7465886939571145E-4</v>
      </c>
    </row>
    <row r="260" spans="2:24" s="4" customFormat="1" hidden="1" outlineLevel="1" x14ac:dyDescent="0.25">
      <c r="B260" s="52" t="s">
        <v>84</v>
      </c>
      <c r="C260" s="238">
        <v>6.0471885697886555E-4</v>
      </c>
      <c r="D260" s="130">
        <v>3.7582196428989304E-3</v>
      </c>
      <c r="E260" s="239">
        <v>2.2529519541483914E-3</v>
      </c>
      <c r="F260" s="238">
        <v>7.5711923855436582E-4</v>
      </c>
      <c r="G260" s="130">
        <v>4.3527998627237892E-3</v>
      </c>
      <c r="H260" s="239">
        <v>2.8231690483389643E-3</v>
      </c>
      <c r="I260" s="238"/>
      <c r="J260" s="130"/>
      <c r="K260" s="239"/>
      <c r="L260" s="238"/>
      <c r="M260" s="130"/>
      <c r="N260" s="239"/>
      <c r="O260" s="238">
        <v>1.7508365107773714E-4</v>
      </c>
      <c r="P260" s="130">
        <v>1.1300651132755744E-3</v>
      </c>
      <c r="Q260" s="239">
        <v>5.7581573896353167E-4</v>
      </c>
      <c r="R260" s="238"/>
      <c r="S260" s="130"/>
      <c r="T260" s="239"/>
      <c r="U260" s="240">
        <v>7.6765609007164786E-4</v>
      </c>
      <c r="V260" s="238">
        <v>7.7942322681215901E-4</v>
      </c>
      <c r="W260" s="130">
        <v>0</v>
      </c>
      <c r="X260" s="239">
        <v>4.7225501770956318E-4</v>
      </c>
    </row>
    <row r="261" spans="2:24" s="4" customFormat="1" hidden="1" outlineLevel="1" x14ac:dyDescent="0.25">
      <c r="B261" s="52" t="s">
        <v>85</v>
      </c>
      <c r="C261" s="238">
        <v>8.1907365110270715E-4</v>
      </c>
      <c r="D261" s="130">
        <v>1.0193471637630029E-2</v>
      </c>
      <c r="E261" s="239">
        <v>5.5773862339967041E-3</v>
      </c>
      <c r="F261" s="238">
        <v>1.0932271622629802E-3</v>
      </c>
      <c r="G261" s="130">
        <v>1.2708516996210343E-2</v>
      </c>
      <c r="H261" s="239">
        <v>7.6371083482495604E-3</v>
      </c>
      <c r="I261" s="238"/>
      <c r="J261" s="130"/>
      <c r="K261" s="239"/>
      <c r="L261" s="238"/>
      <c r="M261" s="130"/>
      <c r="N261" s="239"/>
      <c r="O261" s="238">
        <v>2.0308692120227456E-4</v>
      </c>
      <c r="P261" s="130">
        <v>5.6885410030035497E-4</v>
      </c>
      <c r="Q261" s="239">
        <v>3.5198221563542052E-4</v>
      </c>
      <c r="R261" s="238"/>
      <c r="S261" s="130"/>
      <c r="T261" s="239"/>
      <c r="U261" s="240">
        <v>1.1999657152652781E-3</v>
      </c>
      <c r="V261" s="238">
        <v>0</v>
      </c>
      <c r="W261" s="130">
        <v>0</v>
      </c>
      <c r="X261" s="239">
        <v>0</v>
      </c>
    </row>
    <row r="262" spans="2:24" s="4" customFormat="1" hidden="1" outlineLevel="1" x14ac:dyDescent="0.25">
      <c r="B262" s="52" t="s">
        <v>86</v>
      </c>
      <c r="C262" s="238">
        <v>4.4561910322997022E-4</v>
      </c>
      <c r="D262" s="130">
        <v>8.1473111710610967E-3</v>
      </c>
      <c r="E262" s="239">
        <v>4.1924971659876437E-3</v>
      </c>
      <c r="F262" s="238">
        <v>5.9715655317965416E-4</v>
      </c>
      <c r="G262" s="130">
        <v>1.0036595283274601E-2</v>
      </c>
      <c r="H262" s="239">
        <v>5.759694002357249E-3</v>
      </c>
      <c r="I262" s="238"/>
      <c r="J262" s="130"/>
      <c r="K262" s="239"/>
      <c r="L262" s="238"/>
      <c r="M262" s="130"/>
      <c r="N262" s="239"/>
      <c r="O262" s="238">
        <v>3.3898305084745762E-5</v>
      </c>
      <c r="P262" s="130">
        <v>4.2314310699878701E-4</v>
      </c>
      <c r="Q262" s="239">
        <v>1.7999131806583447E-4</v>
      </c>
      <c r="R262" s="238"/>
      <c r="S262" s="130"/>
      <c r="T262" s="239"/>
      <c r="U262" s="240">
        <v>9.4852116926791416E-4</v>
      </c>
      <c r="V262" s="238">
        <v>4.1823504809703052E-4</v>
      </c>
      <c r="W262" s="130">
        <v>5.6122448979591833E-3</v>
      </c>
      <c r="X262" s="239">
        <v>2.7579866697310961E-3</v>
      </c>
    </row>
    <row r="263" spans="2:24" s="4" customFormat="1" hidden="1" outlineLevel="1" x14ac:dyDescent="0.25">
      <c r="B263" s="52" t="s">
        <v>87</v>
      </c>
      <c r="C263" s="238">
        <v>6.1156378451129459E-3</v>
      </c>
      <c r="D263" s="130">
        <v>2.5119408067291852E-2</v>
      </c>
      <c r="E263" s="239">
        <v>1.5560891938250429E-2</v>
      </c>
      <c r="F263" s="238">
        <v>8.4382906553229341E-3</v>
      </c>
      <c r="G263" s="130">
        <v>2.2777517250619682E-2</v>
      </c>
      <c r="H263" s="239">
        <v>1.639049883588448E-2</v>
      </c>
      <c r="I263" s="238"/>
      <c r="J263" s="130"/>
      <c r="K263" s="239"/>
      <c r="L263" s="238"/>
      <c r="M263" s="130"/>
      <c r="N263" s="239"/>
      <c r="O263" s="238">
        <v>1.9110493398193189E-3</v>
      </c>
      <c r="P263" s="130">
        <v>3.8331109628641315E-2</v>
      </c>
      <c r="Q263" s="239">
        <v>1.5919004447485459E-2</v>
      </c>
      <c r="R263" s="238"/>
      <c r="S263" s="130"/>
      <c r="T263" s="239"/>
      <c r="U263" s="240">
        <v>1.1964735516372797E-3</v>
      </c>
      <c r="V263" s="238">
        <v>7.6335877862595419E-4</v>
      </c>
      <c r="W263" s="130">
        <v>0</v>
      </c>
      <c r="X263" s="239">
        <v>4.1305245766212311E-4</v>
      </c>
    </row>
    <row r="264" spans="2:24" s="4" customFormat="1" hidden="1" outlineLevel="1" x14ac:dyDescent="0.25">
      <c r="B264" s="52" t="s">
        <v>88</v>
      </c>
      <c r="C264" s="238">
        <v>1.2589339365012678E-2</v>
      </c>
      <c r="D264" s="130">
        <v>3.8152568974062447E-2</v>
      </c>
      <c r="E264" s="239">
        <v>2.5018009854590819E-2</v>
      </c>
      <c r="F264" s="238">
        <v>1.6940737968486257E-2</v>
      </c>
      <c r="G264" s="130">
        <v>3.0806979280261722E-2</v>
      </c>
      <c r="H264" s="239">
        <v>2.4596416928081993E-2</v>
      </c>
      <c r="I264" s="238"/>
      <c r="J264" s="130"/>
      <c r="K264" s="239"/>
      <c r="L264" s="238"/>
      <c r="M264" s="130"/>
      <c r="N264" s="239"/>
      <c r="O264" s="238">
        <v>6.0093519397968875E-3</v>
      </c>
      <c r="P264" s="130">
        <v>8.0005293981404893E-2</v>
      </c>
      <c r="Q264" s="239">
        <v>3.2328676842687504E-2</v>
      </c>
      <c r="R264" s="238"/>
      <c r="S264" s="130"/>
      <c r="T264" s="239"/>
      <c r="U264" s="240">
        <v>1.7613118736714243E-3</v>
      </c>
      <c r="V264" s="238">
        <v>3.9108330074305825E-4</v>
      </c>
      <c r="W264" s="130">
        <v>0</v>
      </c>
      <c r="X264" s="239">
        <v>2.1561017680034498E-4</v>
      </c>
    </row>
    <row r="265" spans="2:24" s="4" customFormat="1" hidden="1" outlineLevel="1" x14ac:dyDescent="0.25">
      <c r="B265" s="52" t="s">
        <v>89</v>
      </c>
      <c r="C265" s="238">
        <v>1.2129516547019749E-2</v>
      </c>
      <c r="D265" s="130">
        <v>4.07966573816156E-2</v>
      </c>
      <c r="E265" s="239">
        <v>2.6943616760950612E-2</v>
      </c>
      <c r="F265" s="238">
        <v>1.5745418341384269E-2</v>
      </c>
      <c r="G265" s="130">
        <v>3.2828165998030442E-2</v>
      </c>
      <c r="H265" s="239">
        <v>2.5694917603039508E-2</v>
      </c>
      <c r="I265" s="238"/>
      <c r="J265" s="130"/>
      <c r="K265" s="239"/>
      <c r="L265" s="238"/>
      <c r="M265" s="130"/>
      <c r="N265" s="239"/>
      <c r="O265" s="238">
        <v>6.6783577966223846E-3</v>
      </c>
      <c r="P265" s="130">
        <v>8.8989612842304056E-2</v>
      </c>
      <c r="Q265" s="239">
        <v>3.867727820034654E-2</v>
      </c>
      <c r="R265" s="238"/>
      <c r="S265" s="130"/>
      <c r="T265" s="239"/>
      <c r="U265" s="240">
        <v>2.717391304347826E-3</v>
      </c>
      <c r="V265" s="238">
        <v>3.3783783783783786E-3</v>
      </c>
      <c r="W265" s="130">
        <v>0</v>
      </c>
      <c r="X265" s="239">
        <v>2.0519835841313269E-3</v>
      </c>
    </row>
    <row r="266" spans="2:24" s="4" customFormat="1" ht="15.75" collapsed="1" x14ac:dyDescent="0.25">
      <c r="B266" s="64">
        <v>1999</v>
      </c>
      <c r="C266" s="241">
        <v>6.4495414667704934E-3</v>
      </c>
      <c r="D266" s="87">
        <v>2.7169901782285066E-2</v>
      </c>
      <c r="E266" s="242">
        <v>1.6840004446547076E-2</v>
      </c>
      <c r="F266" s="241">
        <v>7.8420647421168447E-3</v>
      </c>
      <c r="G266" s="87">
        <v>2.4011336648982858E-2</v>
      </c>
      <c r="H266" s="242">
        <v>1.6944494369866527E-2</v>
      </c>
      <c r="I266" s="241"/>
      <c r="J266" s="87"/>
      <c r="K266" s="242"/>
      <c r="L266" s="241"/>
      <c r="M266" s="87"/>
      <c r="N266" s="242"/>
      <c r="O266" s="241">
        <v>4.7063317547614263E-3</v>
      </c>
      <c r="P266" s="87">
        <v>4.5127400300399904E-2</v>
      </c>
      <c r="Q266" s="242">
        <v>1.9948790849872586E-2</v>
      </c>
      <c r="R266" s="241"/>
      <c r="S266" s="87"/>
      <c r="T266" s="242"/>
      <c r="U266" s="243">
        <v>1.331939674481111E-3</v>
      </c>
      <c r="V266" s="241">
        <v>1.0855336675074231E-3</v>
      </c>
      <c r="W266" s="87">
        <v>1.4165643592407215E-3</v>
      </c>
      <c r="X266" s="242">
        <v>1.2190708394445608E-3</v>
      </c>
    </row>
    <row r="267" spans="2:24" s="4" customFormat="1" hidden="1" outlineLevel="1" x14ac:dyDescent="0.25">
      <c r="B267" s="52" t="s">
        <v>78</v>
      </c>
      <c r="C267" s="238">
        <v>1.069466033233356E-2</v>
      </c>
      <c r="D267" s="130">
        <v>4.9522340298009622E-2</v>
      </c>
      <c r="E267" s="239">
        <v>3.0583505303258842E-2</v>
      </c>
      <c r="F267" s="238">
        <v>1.2326070051786039E-2</v>
      </c>
      <c r="G267" s="130">
        <v>4.1284011528503736E-2</v>
      </c>
      <c r="H267" s="239">
        <v>2.8986474617951872E-2</v>
      </c>
      <c r="I267" s="238"/>
      <c r="J267" s="130"/>
      <c r="K267" s="239"/>
      <c r="L267" s="238"/>
      <c r="M267" s="130"/>
      <c r="N267" s="239"/>
      <c r="O267" s="238">
        <v>9.4534021625985176E-3</v>
      </c>
      <c r="P267" s="130">
        <v>0.10332980972515857</v>
      </c>
      <c r="Q267" s="239">
        <v>4.3256616957355123E-2</v>
      </c>
      <c r="R267" s="238"/>
      <c r="S267" s="130"/>
      <c r="T267" s="239"/>
      <c r="U267" s="240">
        <v>1.266825019794141E-3</v>
      </c>
      <c r="V267" s="238">
        <v>1.4130946773433821E-3</v>
      </c>
      <c r="W267" s="130">
        <v>2.4737167594310453E-3</v>
      </c>
      <c r="X267" s="239">
        <v>1.8716577540106951E-3</v>
      </c>
    </row>
    <row r="268" spans="2:24" s="4" customFormat="1" hidden="1" outlineLevel="1" x14ac:dyDescent="0.25">
      <c r="B268" s="52" t="s">
        <v>79</v>
      </c>
      <c r="C268" s="238">
        <v>1.0791943236438544E-2</v>
      </c>
      <c r="D268" s="130">
        <v>4.7935854250830918E-2</v>
      </c>
      <c r="E268" s="239">
        <v>2.9571854542574078E-2</v>
      </c>
      <c r="F268" s="238">
        <v>1.3110036729550755E-2</v>
      </c>
      <c r="G268" s="130">
        <v>4.1022603889053398E-2</v>
      </c>
      <c r="H268" s="239">
        <v>2.9185489494588122E-2</v>
      </c>
      <c r="I268" s="238"/>
      <c r="J268" s="130"/>
      <c r="K268" s="239"/>
      <c r="L268" s="238"/>
      <c r="M268" s="130"/>
      <c r="N268" s="239"/>
      <c r="O268" s="238">
        <v>8.2536831526503728E-3</v>
      </c>
      <c r="P268" s="130">
        <v>9.3989203126258969E-2</v>
      </c>
      <c r="Q268" s="239">
        <v>3.7980695358225423E-2</v>
      </c>
      <c r="R268" s="238"/>
      <c r="S268" s="130"/>
      <c r="T268" s="239"/>
      <c r="U268" s="240">
        <v>1.8554252634703874E-3</v>
      </c>
      <c r="V268" s="238">
        <v>3.0534351145038168E-3</v>
      </c>
      <c r="W268" s="130">
        <v>0</v>
      </c>
      <c r="X268" s="239">
        <v>1.7578554163920018E-3</v>
      </c>
    </row>
    <row r="269" spans="2:24" s="4" customFormat="1" hidden="1" outlineLevel="1" x14ac:dyDescent="0.25">
      <c r="B269" s="52" t="s">
        <v>80</v>
      </c>
      <c r="C269" s="238">
        <v>1.1091514178031139E-2</v>
      </c>
      <c r="D269" s="130">
        <v>5.525285287660938E-2</v>
      </c>
      <c r="E269" s="239">
        <v>3.3832538102342921E-2</v>
      </c>
      <c r="F269" s="238">
        <v>1.3489702887071223E-2</v>
      </c>
      <c r="G269" s="130">
        <v>4.7557030376555107E-2</v>
      </c>
      <c r="H269" s="239">
        <v>3.3116349184596411E-2</v>
      </c>
      <c r="I269" s="238"/>
      <c r="J269" s="130"/>
      <c r="K269" s="239"/>
      <c r="L269" s="238"/>
      <c r="M269" s="130"/>
      <c r="N269" s="239"/>
      <c r="O269" s="238">
        <v>8.1999840777008202E-3</v>
      </c>
      <c r="P269" s="130">
        <v>9.8180803917314902E-2</v>
      </c>
      <c r="Q269" s="239">
        <v>4.3388154306698498E-2</v>
      </c>
      <c r="R269" s="238"/>
      <c r="S269" s="130"/>
      <c r="T269" s="239"/>
      <c r="U269" s="240">
        <v>1.2894906511927789E-3</v>
      </c>
      <c r="V269" s="238">
        <v>5.4284606436603338E-3</v>
      </c>
      <c r="W269" s="130">
        <v>5.4674685620557679E-3</v>
      </c>
      <c r="X269" s="239">
        <v>5.4446460980036296E-3</v>
      </c>
    </row>
    <row r="270" spans="2:24" s="4" customFormat="1" hidden="1" outlineLevel="1" x14ac:dyDescent="0.25">
      <c r="B270" s="52" t="s">
        <v>81</v>
      </c>
      <c r="C270" s="238">
        <v>2.6880883436601593E-3</v>
      </c>
      <c r="D270" s="130">
        <v>1.9267940457676071E-2</v>
      </c>
      <c r="E270" s="239">
        <v>1.0696406629786824E-2</v>
      </c>
      <c r="F270" s="238">
        <v>3.2459029403595096E-3</v>
      </c>
      <c r="G270" s="130">
        <v>1.95429885242926E-2</v>
      </c>
      <c r="H270" s="239">
        <v>1.2068978067653247E-2</v>
      </c>
      <c r="I270" s="238"/>
      <c r="J270" s="130"/>
      <c r="K270" s="239"/>
      <c r="L270" s="238"/>
      <c r="M270" s="130"/>
      <c r="N270" s="239"/>
      <c r="O270" s="238">
        <v>1.6655236602331734E-3</v>
      </c>
      <c r="P270" s="130">
        <v>1.8849981319838331E-2</v>
      </c>
      <c r="Q270" s="239">
        <v>7.9524839086458406E-3</v>
      </c>
      <c r="R270" s="238"/>
      <c r="S270" s="130"/>
      <c r="T270" s="239"/>
      <c r="U270" s="240">
        <v>1.2893439514599925E-3</v>
      </c>
      <c r="V270" s="238">
        <v>2.8259991925716592E-3</v>
      </c>
      <c r="W270" s="130">
        <v>3.787878787878788E-3</v>
      </c>
      <c r="X270" s="239">
        <v>3.2369942196531793E-3</v>
      </c>
    </row>
    <row r="271" spans="2:24" s="4" customFormat="1" hidden="1" outlineLevel="1" x14ac:dyDescent="0.25">
      <c r="B271" s="52" t="s">
        <v>82</v>
      </c>
      <c r="C271" s="238">
        <v>1.1843079200592154E-4</v>
      </c>
      <c r="D271" s="130">
        <v>1.1079239631182342E-2</v>
      </c>
      <c r="E271" s="239">
        <v>5.2663974324349784E-3</v>
      </c>
      <c r="F271" s="238">
        <v>9.0016292949023777E-5</v>
      </c>
      <c r="G271" s="130">
        <v>1.3065747664290119E-2</v>
      </c>
      <c r="H271" s="239">
        <v>6.9990109635739992E-3</v>
      </c>
      <c r="I271" s="238"/>
      <c r="J271" s="130"/>
      <c r="K271" s="239"/>
      <c r="L271" s="238"/>
      <c r="M271" s="130"/>
      <c r="N271" s="239"/>
      <c r="O271" s="238">
        <v>4.5950603101665707E-5</v>
      </c>
      <c r="P271" s="130">
        <v>1.8330965583612116E-4</v>
      </c>
      <c r="Q271" s="239">
        <v>9.1818933063997791E-5</v>
      </c>
      <c r="R271" s="238"/>
      <c r="S271" s="130"/>
      <c r="T271" s="239"/>
      <c r="U271" s="240">
        <v>4.1243916522312957E-4</v>
      </c>
      <c r="V271" s="238">
        <v>1.4044943820224719E-3</v>
      </c>
      <c r="W271" s="130">
        <v>0</v>
      </c>
      <c r="X271" s="239">
        <v>8.9285714285714283E-4</v>
      </c>
    </row>
    <row r="272" spans="2:24" s="4" customFormat="1" hidden="1" outlineLevel="1" x14ac:dyDescent="0.25">
      <c r="B272" s="52" t="s">
        <v>83</v>
      </c>
      <c r="C272" s="238">
        <v>5.7478238100408097E-5</v>
      </c>
      <c r="D272" s="130">
        <v>1.3491207320084743E-2</v>
      </c>
      <c r="E272" s="239">
        <v>6.7158626420880056E-3</v>
      </c>
      <c r="F272" s="238">
        <v>9.9480710690197169E-6</v>
      </c>
      <c r="G272" s="130">
        <v>1.6241940193672116E-2</v>
      </c>
      <c r="H272" s="239">
        <v>9.061263648005774E-3</v>
      </c>
      <c r="I272" s="238"/>
      <c r="J272" s="130"/>
      <c r="K272" s="239"/>
      <c r="L272" s="238"/>
      <c r="M272" s="130"/>
      <c r="N272" s="239"/>
      <c r="O272" s="238">
        <v>0</v>
      </c>
      <c r="P272" s="130">
        <v>6.7986100619428914E-4</v>
      </c>
      <c r="Q272" s="239">
        <v>2.6080153003564288E-4</v>
      </c>
      <c r="R272" s="238"/>
      <c r="S272" s="130"/>
      <c r="T272" s="239"/>
      <c r="U272" s="240">
        <v>4.4306601683650863E-4</v>
      </c>
      <c r="V272" s="238">
        <v>1.3440860215053765E-3</v>
      </c>
      <c r="W272" s="130">
        <v>0</v>
      </c>
      <c r="X272" s="239">
        <v>1.0256410256410256E-3</v>
      </c>
    </row>
    <row r="273" spans="2:24" s="4" customFormat="1" hidden="1" outlineLevel="1" x14ac:dyDescent="0.25">
      <c r="B273" s="52" t="s">
        <v>84</v>
      </c>
      <c r="C273" s="238">
        <v>1.5192506588288914E-4</v>
      </c>
      <c r="D273" s="130">
        <v>8.6687274759187777E-3</v>
      </c>
      <c r="E273" s="239">
        <v>4.6886178817386933E-3</v>
      </c>
      <c r="F273" s="238">
        <v>5.2827132015002907E-5</v>
      </c>
      <c r="G273" s="130">
        <v>1.0168517340899085E-2</v>
      </c>
      <c r="H273" s="239">
        <v>6.0226181970395708E-3</v>
      </c>
      <c r="I273" s="238"/>
      <c r="J273" s="130"/>
      <c r="K273" s="239"/>
      <c r="L273" s="238"/>
      <c r="M273" s="130"/>
      <c r="N273" s="239"/>
      <c r="O273" s="238">
        <v>1.3313806417254693E-4</v>
      </c>
      <c r="P273" s="130">
        <v>8.2863771958899572E-4</v>
      </c>
      <c r="Q273" s="239">
        <v>4.120367908979744E-4</v>
      </c>
      <c r="R273" s="238"/>
      <c r="S273" s="130"/>
      <c r="T273" s="239"/>
      <c r="U273" s="240">
        <v>1.2592018597442853E-3</v>
      </c>
      <c r="V273" s="238">
        <v>4.6104195481788842E-4</v>
      </c>
      <c r="W273" s="130">
        <v>2.2140221402214021E-3</v>
      </c>
      <c r="X273" s="239">
        <v>1.1350737797956867E-3</v>
      </c>
    </row>
    <row r="274" spans="2:24" s="4" customFormat="1" hidden="1" outlineLevel="1" x14ac:dyDescent="0.25">
      <c r="B274" s="52" t="s">
        <v>85</v>
      </c>
      <c r="C274" s="238">
        <v>1.226912321778205E-4</v>
      </c>
      <c r="D274" s="130">
        <v>3.1624644222752493E-3</v>
      </c>
      <c r="E274" s="239">
        <v>1.6917669813584098E-3</v>
      </c>
      <c r="F274" s="238">
        <v>8.0619805061311366E-5</v>
      </c>
      <c r="G274" s="130">
        <v>3.8951293016164191E-3</v>
      </c>
      <c r="H274" s="239">
        <v>2.274432162663004E-3</v>
      </c>
      <c r="I274" s="238"/>
      <c r="J274" s="130"/>
      <c r="K274" s="239"/>
      <c r="L274" s="238"/>
      <c r="M274" s="130"/>
      <c r="N274" s="239"/>
      <c r="O274" s="238">
        <v>1.7991200667309988E-4</v>
      </c>
      <c r="P274" s="130">
        <v>1.5312372396896693E-4</v>
      </c>
      <c r="Q274" s="239">
        <v>1.6944928980812361E-4</v>
      </c>
      <c r="R274" s="238"/>
      <c r="S274" s="130"/>
      <c r="T274" s="239"/>
      <c r="U274" s="240">
        <v>3.8407374215849446E-4</v>
      </c>
      <c r="V274" s="238">
        <v>0</v>
      </c>
      <c r="W274" s="130">
        <v>0</v>
      </c>
      <c r="X274" s="239">
        <v>0</v>
      </c>
    </row>
    <row r="275" spans="2:24" s="4" customFormat="1" hidden="1" outlineLevel="1" x14ac:dyDescent="0.25">
      <c r="B275" s="52" t="s">
        <v>86</v>
      </c>
      <c r="C275" s="238">
        <v>1.5286923800564441E-4</v>
      </c>
      <c r="D275" s="130">
        <v>1.2736919201843548E-2</v>
      </c>
      <c r="E275" s="239">
        <v>6.4050032986506591E-3</v>
      </c>
      <c r="F275" s="238">
        <v>1.0424662856926241E-4</v>
      </c>
      <c r="G275" s="130">
        <v>1.5304848493750276E-2</v>
      </c>
      <c r="H275" s="239">
        <v>8.668307921468027E-3</v>
      </c>
      <c r="I275" s="238"/>
      <c r="J275" s="130"/>
      <c r="K275" s="239"/>
      <c r="L275" s="238"/>
      <c r="M275" s="130"/>
      <c r="N275" s="239"/>
      <c r="O275" s="238">
        <v>1.3531799729364006E-4</v>
      </c>
      <c r="P275" s="130">
        <v>1.7677862646342684E-3</v>
      </c>
      <c r="Q275" s="239">
        <v>7.3429526012409592E-4</v>
      </c>
      <c r="R275" s="238"/>
      <c r="S275" s="130"/>
      <c r="T275" s="239"/>
      <c r="U275" s="240">
        <v>7.3367571533382249E-4</v>
      </c>
      <c r="V275" s="238">
        <v>0</v>
      </c>
      <c r="W275" s="130">
        <v>1.1173184357541898E-3</v>
      </c>
      <c r="X275" s="239">
        <v>5.3806833467850415E-4</v>
      </c>
    </row>
    <row r="276" spans="2:24" s="4" customFormat="1" hidden="1" outlineLevel="1" x14ac:dyDescent="0.25">
      <c r="B276" s="52" t="s">
        <v>87</v>
      </c>
      <c r="C276" s="238">
        <v>3.6724220058492411E-3</v>
      </c>
      <c r="D276" s="130">
        <v>2.6551217658357214E-2</v>
      </c>
      <c r="E276" s="239">
        <v>1.5096536284769859E-2</v>
      </c>
      <c r="F276" s="238">
        <v>2.9143985741124333E-3</v>
      </c>
      <c r="G276" s="130">
        <v>2.0939876889888978E-2</v>
      </c>
      <c r="H276" s="239">
        <v>1.308623059890231E-2</v>
      </c>
      <c r="I276" s="238"/>
      <c r="J276" s="130"/>
      <c r="K276" s="239"/>
      <c r="L276" s="238"/>
      <c r="M276" s="130"/>
      <c r="N276" s="239"/>
      <c r="O276" s="238">
        <v>6.3977118771639321E-3</v>
      </c>
      <c r="P276" s="130">
        <v>5.7153792179626205E-2</v>
      </c>
      <c r="Q276" s="239">
        <v>2.5231366422873915E-2</v>
      </c>
      <c r="R276" s="238"/>
      <c r="S276" s="130"/>
      <c r="T276" s="239"/>
      <c r="U276" s="240">
        <v>8.0650581356273942E-4</v>
      </c>
      <c r="V276" s="238">
        <v>7.513148009015778E-4</v>
      </c>
      <c r="W276" s="130">
        <v>0</v>
      </c>
      <c r="X276" s="239">
        <v>4.2489908646696408E-4</v>
      </c>
    </row>
    <row r="277" spans="2:24" s="4" customFormat="1" hidden="1" outlineLevel="1" x14ac:dyDescent="0.25">
      <c r="B277" s="52" t="s">
        <v>88</v>
      </c>
      <c r="C277" s="238">
        <v>1.6497977765583399E-2</v>
      </c>
      <c r="D277" s="130">
        <v>4.7766362935667453E-2</v>
      </c>
      <c r="E277" s="239">
        <v>3.1833033860302305E-2</v>
      </c>
      <c r="F277" s="238">
        <v>1.9832568452114088E-2</v>
      </c>
      <c r="G277" s="130">
        <v>3.668883867477165E-2</v>
      </c>
      <c r="H277" s="239">
        <v>2.9297810438126827E-2</v>
      </c>
      <c r="I277" s="238"/>
      <c r="J277" s="130"/>
      <c r="K277" s="239"/>
      <c r="L277" s="238"/>
      <c r="M277" s="130"/>
      <c r="N277" s="239"/>
      <c r="O277" s="238">
        <v>1.4600146735143068E-2</v>
      </c>
      <c r="P277" s="130">
        <v>0.10828656322218554</v>
      </c>
      <c r="Q277" s="239">
        <v>4.8060370239358566E-2</v>
      </c>
      <c r="R277" s="238"/>
      <c r="S277" s="130"/>
      <c r="T277" s="239"/>
      <c r="U277" s="240">
        <v>7.1047957371225573E-4</v>
      </c>
      <c r="V277" s="238">
        <v>2.2018348623853213E-3</v>
      </c>
      <c r="W277" s="130">
        <v>1.9733596447952641E-3</v>
      </c>
      <c r="X277" s="239">
        <v>2.1043771043771043E-3</v>
      </c>
    </row>
    <row r="278" spans="2:24" s="4" customFormat="1" hidden="1" outlineLevel="1" x14ac:dyDescent="0.25">
      <c r="B278" s="52" t="s">
        <v>89</v>
      </c>
      <c r="C278" s="238">
        <v>1.417893415496976E-2</v>
      </c>
      <c r="D278" s="130">
        <v>5.4261048415469137E-2</v>
      </c>
      <c r="E278" s="239">
        <v>3.4748552143660683E-2</v>
      </c>
      <c r="F278" s="238">
        <v>1.5997047252954998E-2</v>
      </c>
      <c r="G278" s="130">
        <v>4.4021105391667363E-2</v>
      </c>
      <c r="H278" s="239">
        <v>3.2331470800288392E-2</v>
      </c>
      <c r="I278" s="238"/>
      <c r="J278" s="130"/>
      <c r="K278" s="239"/>
      <c r="L278" s="238"/>
      <c r="M278" s="130"/>
      <c r="N278" s="239"/>
      <c r="O278" s="238">
        <v>1.4814178671876677E-2</v>
      </c>
      <c r="P278" s="130">
        <v>0.11531492353410161</v>
      </c>
      <c r="Q278" s="239">
        <v>5.2203691469711884E-2</v>
      </c>
      <c r="R278" s="238"/>
      <c r="S278" s="130"/>
      <c r="T278" s="239"/>
      <c r="U278" s="240">
        <v>7.4424898511502025E-4</v>
      </c>
      <c r="V278" s="238">
        <v>2.4822695035460994E-3</v>
      </c>
      <c r="W278" s="130">
        <v>5.1546391752577319E-3</v>
      </c>
      <c r="X278" s="239">
        <v>3.5714285714285713E-3</v>
      </c>
    </row>
    <row r="279" spans="2:24" s="4" customFormat="1" ht="15.75" collapsed="1" x14ac:dyDescent="0.25">
      <c r="B279" s="64">
        <v>1998</v>
      </c>
      <c r="C279" s="241">
        <v>6.0015491138672413E-3</v>
      </c>
      <c r="D279" s="87">
        <v>2.9668367381774204E-2</v>
      </c>
      <c r="E279" s="242">
        <v>1.7907158650226507E-2</v>
      </c>
      <c r="F279" s="241">
        <v>6.9118562769557735E-3</v>
      </c>
      <c r="G279" s="87">
        <v>2.6263218905401842E-2</v>
      </c>
      <c r="H279" s="242">
        <v>1.7883191407429382E-2</v>
      </c>
      <c r="I279" s="241"/>
      <c r="J279" s="87"/>
      <c r="K279" s="242"/>
      <c r="L279" s="241"/>
      <c r="M279" s="87"/>
      <c r="N279" s="242"/>
      <c r="O279" s="241">
        <v>5.3592735656359334E-3</v>
      </c>
      <c r="P279" s="87">
        <v>4.9023978964817513E-2</v>
      </c>
      <c r="Q279" s="242">
        <v>2.1556229817207243E-2</v>
      </c>
      <c r="R279" s="241"/>
      <c r="S279" s="87"/>
      <c r="T279" s="242"/>
      <c r="U279" s="243">
        <v>9.5241848611439528E-4</v>
      </c>
      <c r="V279" s="241">
        <v>1.8561803932352536E-3</v>
      </c>
      <c r="W279" s="87">
        <v>2.0089397820300336E-3</v>
      </c>
      <c r="X279" s="242">
        <v>1.9182499030671592E-3</v>
      </c>
    </row>
    <row r="280" spans="2:24" s="4" customFormat="1" hidden="1" outlineLevel="1" x14ac:dyDescent="0.25">
      <c r="B280" s="52" t="s">
        <v>78</v>
      </c>
      <c r="C280" s="238">
        <v>1.0163207562510502E-2</v>
      </c>
      <c r="D280" s="130">
        <v>4.0714817087408164E-2</v>
      </c>
      <c r="E280" s="239">
        <v>2.5425337991797053E-2</v>
      </c>
      <c r="F280" s="238">
        <v>1.0261992405294689E-2</v>
      </c>
      <c r="G280" s="130">
        <v>3.263780874256985E-2</v>
      </c>
      <c r="H280" s="239">
        <v>2.2855897417269063E-2</v>
      </c>
      <c r="I280" s="238"/>
      <c r="J280" s="130"/>
      <c r="K280" s="239"/>
      <c r="L280" s="238"/>
      <c r="M280" s="130"/>
      <c r="N280" s="239"/>
      <c r="O280" s="238">
        <v>1.1751721882728034E-2</v>
      </c>
      <c r="P280" s="130">
        <v>8.7045552521914066E-2</v>
      </c>
      <c r="Q280" s="239">
        <v>3.9054256497101543E-2</v>
      </c>
      <c r="R280" s="238"/>
      <c r="S280" s="130"/>
      <c r="T280" s="239"/>
      <c r="U280" s="240">
        <v>4.7773154569271071E-3</v>
      </c>
      <c r="V280" s="238">
        <v>1.3422818791946308E-3</v>
      </c>
      <c r="W280" s="130">
        <v>1.3043478260869565E-2</v>
      </c>
      <c r="X280" s="239">
        <v>5.8091286307053944E-3</v>
      </c>
    </row>
    <row r="281" spans="2:24" s="4" customFormat="1" hidden="1" outlineLevel="1" x14ac:dyDescent="0.25">
      <c r="B281" s="52" t="s">
        <v>79</v>
      </c>
      <c r="C281" s="238">
        <v>1.0715362826206514E-2</v>
      </c>
      <c r="D281" s="130">
        <v>4.7564736197355635E-2</v>
      </c>
      <c r="E281" s="239">
        <v>3.0182405498665223E-2</v>
      </c>
      <c r="F281" s="238">
        <v>1.1200347690663963E-2</v>
      </c>
      <c r="G281" s="130">
        <v>3.8238617277918587E-2</v>
      </c>
      <c r="H281" s="239">
        <v>2.7347197805804989E-2</v>
      </c>
      <c r="I281" s="238"/>
      <c r="J281" s="130"/>
      <c r="K281" s="239"/>
      <c r="L281" s="238"/>
      <c r="M281" s="130"/>
      <c r="N281" s="239"/>
      <c r="O281" s="238">
        <v>1.1312945504713727E-2</v>
      </c>
      <c r="P281" s="130">
        <v>0.11387647722052867</v>
      </c>
      <c r="Q281" s="239">
        <v>4.7733440099648562E-2</v>
      </c>
      <c r="R281" s="238"/>
      <c r="S281" s="130"/>
      <c r="T281" s="239"/>
      <c r="U281" s="240">
        <v>5.9259259259259256E-3</v>
      </c>
      <c r="V281" s="238">
        <v>2.9850746268656717E-3</v>
      </c>
      <c r="W281" s="130">
        <v>1.1750881316098707E-2</v>
      </c>
      <c r="X281" s="239">
        <v>6.671608598962194E-3</v>
      </c>
    </row>
    <row r="282" spans="2:24" s="4" customFormat="1" hidden="1" outlineLevel="1" x14ac:dyDescent="0.25">
      <c r="B282" s="52" t="s">
        <v>80</v>
      </c>
      <c r="C282" s="238">
        <v>1.3360090304778627E-2</v>
      </c>
      <c r="D282" s="130">
        <v>4.484670335987842E-2</v>
      </c>
      <c r="E282" s="239">
        <v>2.913146468617445E-2</v>
      </c>
      <c r="F282" s="238">
        <v>1.4165677516086711E-2</v>
      </c>
      <c r="G282" s="130">
        <v>3.6816838774250391E-2</v>
      </c>
      <c r="H282" s="239">
        <v>2.6981204371517995E-2</v>
      </c>
      <c r="I282" s="238"/>
      <c r="J282" s="130"/>
      <c r="K282" s="239"/>
      <c r="L282" s="238"/>
      <c r="M282" s="130"/>
      <c r="N282" s="239"/>
      <c r="O282" s="238">
        <v>1.4263919269157951E-2</v>
      </c>
      <c r="P282" s="130">
        <v>9.0174448435094923E-2</v>
      </c>
      <c r="Q282" s="239">
        <v>4.1922254548003787E-2</v>
      </c>
      <c r="R282" s="238"/>
      <c r="S282" s="130"/>
      <c r="T282" s="239"/>
      <c r="U282" s="240">
        <v>4.1444225906153414E-3</v>
      </c>
      <c r="V282" s="238">
        <v>5.3231939163498098E-3</v>
      </c>
      <c r="W282" s="130">
        <v>8.0000000000000002E-3</v>
      </c>
      <c r="X282" s="239">
        <v>6.4794816414686825E-3</v>
      </c>
    </row>
    <row r="283" spans="2:24" s="4" customFormat="1" hidden="1" outlineLevel="1" x14ac:dyDescent="0.25">
      <c r="B283" s="52" t="s">
        <v>81</v>
      </c>
      <c r="C283" s="238">
        <v>2.3355713591589737E-3</v>
      </c>
      <c r="D283" s="130">
        <v>1.6574826709220565E-2</v>
      </c>
      <c r="E283" s="239">
        <v>9.023938911271432E-3</v>
      </c>
      <c r="F283" s="238">
        <v>3.2604864293267538E-3</v>
      </c>
      <c r="G283" s="130">
        <v>1.5964946859317434E-2</v>
      </c>
      <c r="H283" s="239">
        <v>1.0089896248482033E-2</v>
      </c>
      <c r="I283" s="238"/>
      <c r="J283" s="130"/>
      <c r="K283" s="239"/>
      <c r="L283" s="238"/>
      <c r="M283" s="130"/>
      <c r="N283" s="239"/>
      <c r="O283" s="238">
        <v>9.5561276230595208E-4</v>
      </c>
      <c r="P283" s="130">
        <v>2.0505024287144499E-2</v>
      </c>
      <c r="Q283" s="239">
        <v>7.693782350309924E-3</v>
      </c>
      <c r="R283" s="238"/>
      <c r="S283" s="130"/>
      <c r="T283" s="239"/>
      <c r="U283" s="240">
        <v>2.8665615594094884E-4</v>
      </c>
      <c r="V283" s="238">
        <v>0</v>
      </c>
      <c r="W283" s="130">
        <v>0</v>
      </c>
      <c r="X283" s="239">
        <v>0</v>
      </c>
    </row>
    <row r="284" spans="2:24" s="4" customFormat="1" hidden="1" outlineLevel="1" x14ac:dyDescent="0.25">
      <c r="B284" s="52" t="s">
        <v>82</v>
      </c>
      <c r="C284" s="238">
        <v>2.0874977859871967E-4</v>
      </c>
      <c r="D284" s="130">
        <v>1.8958064760749222E-4</v>
      </c>
      <c r="E284" s="239">
        <v>1.9916036519056169E-4</v>
      </c>
      <c r="F284" s="238">
        <v>1.6930753219332928E-4</v>
      </c>
      <c r="G284" s="130">
        <v>1.117201930524936E-4</v>
      </c>
      <c r="H284" s="239">
        <v>1.3635995619436407E-4</v>
      </c>
      <c r="I284" s="238"/>
      <c r="J284" s="130"/>
      <c r="K284" s="239"/>
      <c r="L284" s="238"/>
      <c r="M284" s="130"/>
      <c r="N284" s="239"/>
      <c r="O284" s="238">
        <v>2.3339401577743548E-4</v>
      </c>
      <c r="P284" s="130">
        <v>6.6175497419155606E-4</v>
      </c>
      <c r="Q284" s="239">
        <v>3.8160365118373454E-4</v>
      </c>
      <c r="R284" s="238"/>
      <c r="S284" s="130"/>
      <c r="T284" s="239"/>
      <c r="U284" s="240">
        <v>3.9425958050780632E-4</v>
      </c>
      <c r="V284" s="238">
        <v>4.657661853749418E-4</v>
      </c>
      <c r="W284" s="130">
        <v>0</v>
      </c>
      <c r="X284" s="239">
        <v>2.8901734104046245E-4</v>
      </c>
    </row>
    <row r="285" spans="2:24" s="4" customFormat="1" hidden="1" outlineLevel="1" x14ac:dyDescent="0.25">
      <c r="B285" s="52" t="s">
        <v>83</v>
      </c>
      <c r="C285" s="238">
        <v>2.382771162862409E-4</v>
      </c>
      <c r="D285" s="130">
        <v>6.9345066461621706E-3</v>
      </c>
      <c r="E285" s="239">
        <v>3.5599757017531469E-3</v>
      </c>
      <c r="F285" s="238">
        <v>2.7879944669032886E-4</v>
      </c>
      <c r="G285" s="130">
        <v>8.4530333283488884E-3</v>
      </c>
      <c r="H285" s="239">
        <v>4.7694062161744242E-3</v>
      </c>
      <c r="I285" s="238"/>
      <c r="J285" s="130"/>
      <c r="K285" s="239"/>
      <c r="L285" s="238"/>
      <c r="M285" s="130"/>
      <c r="N285" s="239"/>
      <c r="O285" s="238">
        <v>1.0903341874284468E-4</v>
      </c>
      <c r="P285" s="130">
        <v>5.0301810865191151E-4</v>
      </c>
      <c r="Q285" s="239">
        <v>2.7186950263873342E-4</v>
      </c>
      <c r="R285" s="238"/>
      <c r="S285" s="130"/>
      <c r="T285" s="239"/>
      <c r="U285" s="240">
        <v>2.7998133457769482E-4</v>
      </c>
      <c r="V285" s="238">
        <v>4.9188391539596653E-4</v>
      </c>
      <c r="W285" s="130">
        <v>0</v>
      </c>
      <c r="X285" s="239">
        <v>3.3795201081446432E-4</v>
      </c>
    </row>
    <row r="286" spans="2:24" s="4" customFormat="1" hidden="1" outlineLevel="1" x14ac:dyDescent="0.25">
      <c r="B286" s="52" t="s">
        <v>84</v>
      </c>
      <c r="C286" s="238">
        <v>6.0706870803637551E-4</v>
      </c>
      <c r="D286" s="130">
        <v>6.5873169890247321E-3</v>
      </c>
      <c r="E286" s="239">
        <v>3.7746192545555259E-3</v>
      </c>
      <c r="F286" s="238">
        <v>7.2615556486524228E-4</v>
      </c>
      <c r="G286" s="130">
        <v>7.6498636721930042E-3</v>
      </c>
      <c r="H286" s="239">
        <v>4.8133216877901059E-3</v>
      </c>
      <c r="I286" s="238"/>
      <c r="J286" s="130"/>
      <c r="K286" s="239"/>
      <c r="L286" s="238"/>
      <c r="M286" s="130"/>
      <c r="N286" s="239"/>
      <c r="O286" s="238">
        <v>2.7275206836985179E-4</v>
      </c>
      <c r="P286" s="130">
        <v>8.4314188391622542E-4</v>
      </c>
      <c r="Q286" s="239">
        <v>5.0239656740939888E-4</v>
      </c>
      <c r="R286" s="238"/>
      <c r="S286" s="130"/>
      <c r="T286" s="239"/>
      <c r="U286" s="240">
        <v>2.720348204570185E-4</v>
      </c>
      <c r="V286" s="238">
        <v>3.060778312199388E-3</v>
      </c>
      <c r="W286" s="130">
        <v>1.2003693444136657E-2</v>
      </c>
      <c r="X286" s="239">
        <v>5.9347181008902079E-3</v>
      </c>
    </row>
    <row r="287" spans="2:24" s="4" customFormat="1" hidden="1" outlineLevel="1" x14ac:dyDescent="0.25">
      <c r="B287" s="52" t="s">
        <v>85</v>
      </c>
      <c r="C287" s="238">
        <v>6.7576836895936749E-4</v>
      </c>
      <c r="D287" s="130">
        <v>4.1175728286930793E-3</v>
      </c>
      <c r="E287" s="239">
        <v>2.4685106652319769E-3</v>
      </c>
      <c r="F287" s="238">
        <v>9.9260625576415057E-4</v>
      </c>
      <c r="G287" s="130">
        <v>5.0674892156408E-3</v>
      </c>
      <c r="H287" s="239">
        <v>3.3320240464952168E-3</v>
      </c>
      <c r="I287" s="238"/>
      <c r="J287" s="130"/>
      <c r="K287" s="239"/>
      <c r="L287" s="238"/>
      <c r="M287" s="130"/>
      <c r="N287" s="239"/>
      <c r="O287" s="238">
        <v>6.9052428056001522E-5</v>
      </c>
      <c r="P287" s="130">
        <v>1.7529361680815366E-4</v>
      </c>
      <c r="Q287" s="239">
        <v>1.1240547721234416E-4</v>
      </c>
      <c r="R287" s="238"/>
      <c r="S287" s="130"/>
      <c r="T287" s="239"/>
      <c r="U287" s="240">
        <v>2.2917382834880258E-4</v>
      </c>
      <c r="V287" s="238">
        <v>0</v>
      </c>
      <c r="W287" s="130">
        <v>0</v>
      </c>
      <c r="X287" s="239">
        <v>0</v>
      </c>
    </row>
    <row r="288" spans="2:24" s="4" customFormat="1" hidden="1" outlineLevel="1" x14ac:dyDescent="0.25">
      <c r="B288" s="52" t="s">
        <v>86</v>
      </c>
      <c r="C288" s="238">
        <v>7.4088651702302537E-4</v>
      </c>
      <c r="D288" s="130">
        <v>6.6060666993914378E-3</v>
      </c>
      <c r="E288" s="239">
        <v>3.6419162622530737E-3</v>
      </c>
      <c r="F288" s="238">
        <v>1.0571412674567407E-3</v>
      </c>
      <c r="G288" s="130">
        <v>8.1703962530666873E-3</v>
      </c>
      <c r="H288" s="239">
        <v>5.0051991351279974E-3</v>
      </c>
      <c r="I288" s="238"/>
      <c r="J288" s="130"/>
      <c r="K288" s="239"/>
      <c r="L288" s="238"/>
      <c r="M288" s="130"/>
      <c r="N288" s="239"/>
      <c r="O288" s="238">
        <v>1.7321682897725085E-4</v>
      </c>
      <c r="P288" s="130">
        <v>4.237031656679378E-4</v>
      </c>
      <c r="Q288" s="239">
        <v>2.7058823529411762E-4</v>
      </c>
      <c r="R288" s="238"/>
      <c r="S288" s="130"/>
      <c r="T288" s="239"/>
      <c r="U288" s="240">
        <v>3.6975411351451286E-4</v>
      </c>
      <c r="V288" s="238">
        <v>4.6468401486988845E-4</v>
      </c>
      <c r="W288" s="130">
        <v>2.6058631921824105E-3</v>
      </c>
      <c r="X288" s="239">
        <v>1.3561160835367507E-3</v>
      </c>
    </row>
    <row r="289" spans="2:24" s="4" customFormat="1" hidden="1" outlineLevel="1" x14ac:dyDescent="0.25">
      <c r="B289" s="52" t="s">
        <v>87</v>
      </c>
      <c r="C289" s="238">
        <v>5.8680933769035262E-3</v>
      </c>
      <c r="D289" s="130">
        <v>2.1135520380108373E-2</v>
      </c>
      <c r="E289" s="239">
        <v>1.3502438607684485E-2</v>
      </c>
      <c r="F289" s="238">
        <v>7.2144993841281009E-3</v>
      </c>
      <c r="G289" s="130">
        <v>1.7370650917961226E-2</v>
      </c>
      <c r="H289" s="239">
        <v>1.2965110150732581E-2</v>
      </c>
      <c r="I289" s="238"/>
      <c r="J289" s="130"/>
      <c r="K289" s="239"/>
      <c r="L289" s="238"/>
      <c r="M289" s="130"/>
      <c r="N289" s="239"/>
      <c r="O289" s="238">
        <v>4.1769801980198022E-3</v>
      </c>
      <c r="P289" s="130">
        <v>4.2015383051536612E-2</v>
      </c>
      <c r="Q289" s="239">
        <v>1.7925515543244074E-2</v>
      </c>
      <c r="R289" s="238"/>
      <c r="S289" s="130"/>
      <c r="T289" s="239"/>
      <c r="U289" s="240">
        <v>1.2941261053993818E-3</v>
      </c>
      <c r="V289" s="238">
        <v>1.7241379310344827E-3</v>
      </c>
      <c r="W289" s="130">
        <v>6.429277942631058E-3</v>
      </c>
      <c r="X289" s="239">
        <v>3.9152464302164899E-3</v>
      </c>
    </row>
    <row r="290" spans="2:24" s="4" customFormat="1" hidden="1" outlineLevel="1" x14ac:dyDescent="0.25">
      <c r="B290" s="52" t="s">
        <v>88</v>
      </c>
      <c r="C290" s="238">
        <v>1.1299964589972714E-2</v>
      </c>
      <c r="D290" s="130">
        <v>4.649263685113101E-2</v>
      </c>
      <c r="E290" s="239">
        <v>2.8505194013643102E-2</v>
      </c>
      <c r="F290" s="238">
        <v>1.2899689982086036E-2</v>
      </c>
      <c r="G290" s="130">
        <v>3.8699212619108601E-2</v>
      </c>
      <c r="H290" s="239">
        <v>2.7210339200373003E-2</v>
      </c>
      <c r="I290" s="238"/>
      <c r="J290" s="130"/>
      <c r="K290" s="239"/>
      <c r="L290" s="238"/>
      <c r="M290" s="130"/>
      <c r="N290" s="239"/>
      <c r="O290" s="238">
        <v>1.0890479488955591E-2</v>
      </c>
      <c r="P290" s="130">
        <v>8.9942401417811249E-2</v>
      </c>
      <c r="Q290" s="239">
        <v>3.9415591602818739E-2</v>
      </c>
      <c r="R290" s="238"/>
      <c r="S290" s="130"/>
      <c r="T290" s="239"/>
      <c r="U290" s="240">
        <v>1.3182177695755339E-3</v>
      </c>
      <c r="V290" s="238">
        <v>2.6505111700113595E-3</v>
      </c>
      <c r="W290" s="130">
        <v>3.8703434929850023E-3</v>
      </c>
      <c r="X290" s="239">
        <v>3.1860662701784196E-3</v>
      </c>
    </row>
    <row r="291" spans="2:24" s="4" customFormat="1" hidden="1" outlineLevel="1" x14ac:dyDescent="0.25">
      <c r="B291" s="52" t="s">
        <v>89</v>
      </c>
      <c r="C291" s="238">
        <v>7.4672881864106672E-3</v>
      </c>
      <c r="D291" s="130">
        <v>4.8708076012070216E-2</v>
      </c>
      <c r="E291" s="239">
        <v>2.8552153922292357E-2</v>
      </c>
      <c r="F291" s="238">
        <v>8.3307108640162247E-3</v>
      </c>
      <c r="G291" s="130">
        <v>4.0027636438773669E-2</v>
      </c>
      <c r="H291" s="239">
        <v>2.6561293006120389E-2</v>
      </c>
      <c r="I291" s="238"/>
      <c r="J291" s="130"/>
      <c r="K291" s="239"/>
      <c r="L291" s="238"/>
      <c r="M291" s="130"/>
      <c r="N291" s="239"/>
      <c r="O291" s="238">
        <v>7.9009327175586352E-3</v>
      </c>
      <c r="P291" s="130">
        <v>9.8828180149654096E-2</v>
      </c>
      <c r="Q291" s="239">
        <v>4.3432086505572107E-2</v>
      </c>
      <c r="R291" s="238"/>
      <c r="S291" s="130"/>
      <c r="T291" s="239"/>
      <c r="U291" s="240">
        <v>1.1057629764537531E-3</v>
      </c>
      <c r="V291" s="238">
        <v>3.5348179568752211E-4</v>
      </c>
      <c r="W291" s="130">
        <v>4.6565774155995342E-3</v>
      </c>
      <c r="X291" s="239">
        <v>1.9793270288102046E-3</v>
      </c>
    </row>
    <row r="292" spans="2:24" s="4" customFormat="1" ht="15.75" collapsed="1" x14ac:dyDescent="0.25">
      <c r="B292" s="64">
        <v>1997</v>
      </c>
      <c r="C292" s="241">
        <v>5.5477131564088088E-3</v>
      </c>
      <c r="D292" s="87">
        <v>2.4970574996326222E-2</v>
      </c>
      <c r="E292" s="242">
        <v>1.5331664946049848E-2</v>
      </c>
      <c r="F292" s="241">
        <v>6.1596227899450694E-3</v>
      </c>
      <c r="G292" s="87">
        <v>2.1506337436881205E-2</v>
      </c>
      <c r="H292" s="242">
        <v>1.4866296195113047E-2</v>
      </c>
      <c r="I292" s="241"/>
      <c r="J292" s="87"/>
      <c r="K292" s="242"/>
      <c r="L292" s="241"/>
      <c r="M292" s="87"/>
      <c r="N292" s="242"/>
      <c r="O292" s="241">
        <v>5.2850783700141707E-3</v>
      </c>
      <c r="P292" s="87">
        <v>4.3840934476926656E-2</v>
      </c>
      <c r="Q292" s="242">
        <v>1.976011884099842E-2</v>
      </c>
      <c r="R292" s="241"/>
      <c r="S292" s="87"/>
      <c r="T292" s="242"/>
      <c r="U292" s="243">
        <v>1.7911270322402866E-3</v>
      </c>
      <c r="V292" s="241">
        <v>1.6292413402280938E-3</v>
      </c>
      <c r="W292" s="87">
        <v>5.3070105609510166E-3</v>
      </c>
      <c r="X292" s="242">
        <v>3.1013021220553561E-3</v>
      </c>
    </row>
    <row r="293" spans="2:24" s="4" customFormat="1" hidden="1" outlineLevel="1" x14ac:dyDescent="0.25">
      <c r="B293" s="52" t="s">
        <v>78</v>
      </c>
      <c r="C293" s="238">
        <v>1.5520338841893612E-2</v>
      </c>
      <c r="D293" s="130">
        <v>4.391686280423765E-2</v>
      </c>
      <c r="E293" s="239">
        <v>3.0423635628697661E-2</v>
      </c>
      <c r="F293" s="238">
        <v>1.7294626312538603E-2</v>
      </c>
      <c r="G293" s="130">
        <v>3.2282447796919779E-2</v>
      </c>
      <c r="H293" s="239">
        <v>2.6198601942910175E-2</v>
      </c>
      <c r="I293" s="238"/>
      <c r="J293" s="130"/>
      <c r="K293" s="239"/>
      <c r="L293" s="238"/>
      <c r="M293" s="130"/>
      <c r="N293" s="239"/>
      <c r="O293" s="238">
        <v>1.5103101078136135E-2</v>
      </c>
      <c r="P293" s="130">
        <v>1.7294626312538603E-2</v>
      </c>
      <c r="Q293" s="239">
        <v>1.6667324673957387E-2</v>
      </c>
      <c r="R293" s="238"/>
      <c r="S293" s="130"/>
      <c r="T293" s="239"/>
      <c r="U293" s="240">
        <v>5.1794572512401521E-3</v>
      </c>
      <c r="V293" s="238">
        <v>2.0661157024793389E-3</v>
      </c>
      <c r="W293" s="130">
        <v>0</v>
      </c>
      <c r="X293" s="239">
        <v>1.2960082944530845E-3</v>
      </c>
    </row>
    <row r="294" spans="2:24" s="4" customFormat="1" hidden="1" outlineLevel="1" x14ac:dyDescent="0.25">
      <c r="B294" s="52" t="s">
        <v>79</v>
      </c>
      <c r="C294" s="238">
        <v>1.2402006047109518E-2</v>
      </c>
      <c r="D294" s="130">
        <v>4.2649383317564543E-2</v>
      </c>
      <c r="E294" s="239">
        <v>2.8003436506452217E-2</v>
      </c>
      <c r="F294" s="238">
        <v>1.3202669049293767E-2</v>
      </c>
      <c r="G294" s="130">
        <v>3.6927445464678098E-2</v>
      </c>
      <c r="H294" s="239">
        <v>2.7174974798190157E-2</v>
      </c>
      <c r="I294" s="238"/>
      <c r="J294" s="130"/>
      <c r="K294" s="239"/>
      <c r="L294" s="238"/>
      <c r="M294" s="130"/>
      <c r="N294" s="239"/>
      <c r="O294" s="238">
        <v>1.3294745410147418E-2</v>
      </c>
      <c r="P294" s="130">
        <v>8.1784076698624433E-2</v>
      </c>
      <c r="Q294" s="239">
        <v>3.7380163593186549E-2</v>
      </c>
      <c r="R294" s="238"/>
      <c r="S294" s="130"/>
      <c r="T294" s="239"/>
      <c r="U294" s="240">
        <v>5.5966133314199612E-3</v>
      </c>
      <c r="V294" s="238">
        <v>0</v>
      </c>
      <c r="W294" s="130">
        <v>0</v>
      </c>
      <c r="X294" s="239">
        <v>0</v>
      </c>
    </row>
    <row r="295" spans="2:24" s="4" customFormat="1" hidden="1" outlineLevel="1" x14ac:dyDescent="0.25">
      <c r="B295" s="52" t="s">
        <v>80</v>
      </c>
      <c r="C295" s="238">
        <v>1.0595045489882967E-2</v>
      </c>
      <c r="D295" s="130">
        <v>4.0451440732998688E-2</v>
      </c>
      <c r="E295" s="239">
        <v>2.6289364904158806E-2</v>
      </c>
      <c r="F295" s="238">
        <v>1.1090481495234559E-2</v>
      </c>
      <c r="G295" s="130">
        <v>3.4144140026963414E-2</v>
      </c>
      <c r="H295" s="239">
        <v>2.4713320753315757E-2</v>
      </c>
      <c r="I295" s="238"/>
      <c r="J295" s="130"/>
      <c r="K295" s="239"/>
      <c r="L295" s="238"/>
      <c r="M295" s="130"/>
      <c r="N295" s="239"/>
      <c r="O295" s="238">
        <v>1.2333768420256134E-2</v>
      </c>
      <c r="P295" s="130">
        <v>7.5290030033566921E-2</v>
      </c>
      <c r="Q295" s="239">
        <v>3.6959401094154909E-2</v>
      </c>
      <c r="R295" s="238"/>
      <c r="S295" s="130"/>
      <c r="T295" s="239"/>
      <c r="U295" s="240">
        <v>7.1311416957854949E-4</v>
      </c>
      <c r="V295" s="238">
        <v>4.7805302042590175E-3</v>
      </c>
      <c r="W295" s="130">
        <v>0</v>
      </c>
      <c r="X295" s="239">
        <v>2.5845864661654134E-3</v>
      </c>
    </row>
    <row r="296" spans="2:24" s="4" customFormat="1" hidden="1" outlineLevel="1" x14ac:dyDescent="0.25">
      <c r="B296" s="52" t="s">
        <v>81</v>
      </c>
      <c r="C296" s="238">
        <v>3.5466684615743068E-3</v>
      </c>
      <c r="D296" s="130">
        <v>1.6867677463818058E-2</v>
      </c>
      <c r="E296" s="239">
        <v>9.8622498019109127E-3</v>
      </c>
      <c r="F296" s="238">
        <v>4.3370953442120148E-3</v>
      </c>
      <c r="G296" s="130">
        <v>1.4907075957436376E-2</v>
      </c>
      <c r="H296" s="239">
        <v>9.9682776637432351E-3</v>
      </c>
      <c r="I296" s="238"/>
      <c r="J296" s="130"/>
      <c r="K296" s="239"/>
      <c r="L296" s="238"/>
      <c r="M296" s="130"/>
      <c r="N296" s="239"/>
      <c r="O296" s="238">
        <v>2.6211324051738875E-3</v>
      </c>
      <c r="P296" s="130">
        <v>2.7102177554438861E-2</v>
      </c>
      <c r="Q296" s="239">
        <v>1.1478927017297179E-2</v>
      </c>
      <c r="R296" s="238"/>
      <c r="S296" s="130"/>
      <c r="T296" s="239"/>
      <c r="U296" s="240">
        <v>1.541782300339192E-4</v>
      </c>
      <c r="V296" s="238">
        <v>8.6244070720137994E-4</v>
      </c>
      <c r="W296" s="130">
        <v>0</v>
      </c>
      <c r="X296" s="239">
        <v>5.2110474205315264E-4</v>
      </c>
    </row>
    <row r="297" spans="2:24" s="4" customFormat="1" hidden="1" outlineLevel="1" x14ac:dyDescent="0.25">
      <c r="B297" s="52" t="s">
        <v>82</v>
      </c>
      <c r="C297" s="238">
        <v>1.2402979326191828E-4</v>
      </c>
      <c r="D297" s="130">
        <v>2.7413051424072875E-4</v>
      </c>
      <c r="E297" s="239">
        <v>1.9630606145733557E-4</v>
      </c>
      <c r="F297" s="238">
        <v>4.3370953442120148E-3</v>
      </c>
      <c r="G297" s="130">
        <v>1.4907075957436376E-2</v>
      </c>
      <c r="H297" s="239">
        <v>9.9682776637432351E-3</v>
      </c>
      <c r="I297" s="238"/>
      <c r="J297" s="130"/>
      <c r="K297" s="239"/>
      <c r="L297" s="238"/>
      <c r="M297" s="130"/>
      <c r="N297" s="239"/>
      <c r="O297" s="238">
        <v>2.6211324051738875E-3</v>
      </c>
      <c r="P297" s="130">
        <v>2.7102177554438861E-2</v>
      </c>
      <c r="Q297" s="239">
        <v>1.1478927017297179E-2</v>
      </c>
      <c r="R297" s="238"/>
      <c r="S297" s="130"/>
      <c r="T297" s="239"/>
      <c r="U297" s="240">
        <v>1.541782300339192E-4</v>
      </c>
      <c r="V297" s="238">
        <v>8.6244070720137994E-4</v>
      </c>
      <c r="W297" s="130">
        <v>0</v>
      </c>
      <c r="X297" s="239">
        <v>5.2110474205315264E-4</v>
      </c>
    </row>
    <row r="298" spans="2:24" s="4" customFormat="1" hidden="1" outlineLevel="1" x14ac:dyDescent="0.25">
      <c r="B298" s="52" t="s">
        <v>83</v>
      </c>
      <c r="C298" s="238">
        <v>1.6343584787675516E-4</v>
      </c>
      <c r="D298" s="130">
        <v>3.4892342584650276E-4</v>
      </c>
      <c r="E298" s="239">
        <v>2.5512587407561786E-4</v>
      </c>
      <c r="F298" s="238">
        <v>1.8442103321883861E-4</v>
      </c>
      <c r="G298" s="130">
        <v>3.4619098810196236E-4</v>
      </c>
      <c r="H298" s="239">
        <v>2.7477559992672651E-4</v>
      </c>
      <c r="I298" s="238"/>
      <c r="J298" s="130"/>
      <c r="K298" s="239"/>
      <c r="L298" s="238"/>
      <c r="M298" s="130"/>
      <c r="N298" s="239"/>
      <c r="O298" s="238">
        <v>0</v>
      </c>
      <c r="P298" s="130">
        <v>3.6915353095352355E-4</v>
      </c>
      <c r="Q298" s="239">
        <v>1.4742304517042105E-4</v>
      </c>
      <c r="R298" s="238"/>
      <c r="S298" s="130"/>
      <c r="T298" s="239"/>
      <c r="U298" s="240">
        <v>2.6975991367682761E-4</v>
      </c>
      <c r="V298" s="238">
        <v>1.8993352326685661E-3</v>
      </c>
      <c r="W298" s="130">
        <v>0</v>
      </c>
      <c r="X298" s="239">
        <v>1.4199503017394391E-3</v>
      </c>
    </row>
    <row r="299" spans="2:24" s="4" customFormat="1" hidden="1" outlineLevel="1" x14ac:dyDescent="0.25">
      <c r="B299" s="52" t="s">
        <v>84</v>
      </c>
      <c r="C299" s="238">
        <v>2.7388863166543851E-4</v>
      </c>
      <c r="D299" s="130">
        <v>6.1281730973201031E-4</v>
      </c>
      <c r="E299" s="239">
        <v>4.519354289517265E-4</v>
      </c>
      <c r="F299" s="238">
        <v>3.5683175382807006E-4</v>
      </c>
      <c r="G299" s="130">
        <v>5.7317676054824353E-4</v>
      </c>
      <c r="H299" s="239">
        <v>4.8540382191640833E-4</v>
      </c>
      <c r="I299" s="238"/>
      <c r="J299" s="130"/>
      <c r="K299" s="239"/>
      <c r="L299" s="238"/>
      <c r="M299" s="130"/>
      <c r="N299" s="239"/>
      <c r="O299" s="238">
        <v>2.2440644495309906E-5</v>
      </c>
      <c r="P299" s="130">
        <v>8.3414430696510502E-4</v>
      </c>
      <c r="Q299" s="239">
        <v>3.4090599176371127E-4</v>
      </c>
      <c r="R299" s="238"/>
      <c r="S299" s="130"/>
      <c r="T299" s="239"/>
      <c r="U299" s="240">
        <v>3.5997120230381568E-4</v>
      </c>
      <c r="V299" s="238">
        <v>1.2552301255230125E-3</v>
      </c>
      <c r="W299" s="130">
        <v>0</v>
      </c>
      <c r="X299" s="239">
        <v>7.993605115907274E-4</v>
      </c>
    </row>
    <row r="300" spans="2:24" s="4" customFormat="1" hidden="1" outlineLevel="1" x14ac:dyDescent="0.25">
      <c r="B300" s="52" t="s">
        <v>85</v>
      </c>
      <c r="C300" s="238">
        <v>1.2762871646120378E-4</v>
      </c>
      <c r="D300" s="130">
        <v>4.1431150306294574E-4</v>
      </c>
      <c r="E300" s="239">
        <v>2.8257548897555723E-4</v>
      </c>
      <c r="F300" s="238">
        <v>2.7345565916486642E-5</v>
      </c>
      <c r="G300" s="130">
        <v>4.6233210044773214E-4</v>
      </c>
      <c r="H300" s="239">
        <v>2.8822544337464567E-4</v>
      </c>
      <c r="I300" s="238"/>
      <c r="J300" s="130"/>
      <c r="K300" s="239"/>
      <c r="L300" s="238"/>
      <c r="M300" s="130"/>
      <c r="N300" s="239"/>
      <c r="O300" s="238">
        <v>9.3590895477687936E-5</v>
      </c>
      <c r="P300" s="130">
        <v>2.1635655560363478E-4</v>
      </c>
      <c r="Q300" s="239">
        <v>1.4380530973451326E-4</v>
      </c>
      <c r="R300" s="238"/>
      <c r="S300" s="130"/>
      <c r="T300" s="239"/>
      <c r="U300" s="240">
        <v>8.5665334094802965E-4</v>
      </c>
      <c r="V300" s="238">
        <v>3.5714285714285713E-3</v>
      </c>
      <c r="W300" s="130">
        <v>0</v>
      </c>
      <c r="X300" s="239">
        <v>2.206287920573635E-3</v>
      </c>
    </row>
    <row r="301" spans="2:24" s="4" customFormat="1" hidden="1" outlineLevel="1" x14ac:dyDescent="0.25">
      <c r="B301" s="52" t="s">
        <v>86</v>
      </c>
      <c r="C301" s="238">
        <v>1.9488310059013038E-4</v>
      </c>
      <c r="D301" s="130">
        <v>7.4806856435324313E-4</v>
      </c>
      <c r="E301" s="239">
        <v>4.6356184635430535E-4</v>
      </c>
      <c r="F301" s="238">
        <v>1.2310091197258952E-4</v>
      </c>
      <c r="G301" s="130">
        <v>7.5703275374690944E-4</v>
      </c>
      <c r="H301" s="239">
        <v>4.7823144597338146E-4</v>
      </c>
      <c r="I301" s="238"/>
      <c r="J301" s="130"/>
      <c r="K301" s="239"/>
      <c r="L301" s="238"/>
      <c r="M301" s="130"/>
      <c r="N301" s="239"/>
      <c r="O301" s="238">
        <v>1.8078605777922406E-4</v>
      </c>
      <c r="P301" s="130">
        <v>7.4959964564380393E-4</v>
      </c>
      <c r="Q301" s="239">
        <v>3.7796912464713037E-4</v>
      </c>
      <c r="R301" s="238"/>
      <c r="S301" s="130"/>
      <c r="T301" s="239"/>
      <c r="U301" s="240">
        <v>1.0676916506512919E-3</v>
      </c>
      <c r="V301" s="238">
        <v>0</v>
      </c>
      <c r="W301" s="130">
        <v>0</v>
      </c>
      <c r="X301" s="239">
        <v>0</v>
      </c>
    </row>
    <row r="302" spans="2:24" s="4" customFormat="1" hidden="1" outlineLevel="1" x14ac:dyDescent="0.25">
      <c r="B302" s="52" t="s">
        <v>87</v>
      </c>
      <c r="C302" s="238">
        <v>5.0109212385969423E-3</v>
      </c>
      <c r="D302" s="130">
        <v>2.2603377210477331E-2</v>
      </c>
      <c r="E302" s="239">
        <v>1.3852049191043813E-2</v>
      </c>
      <c r="F302" s="238">
        <v>5.0668503439230822E-3</v>
      </c>
      <c r="G302" s="130">
        <v>1.5257843042451201E-2</v>
      </c>
      <c r="H302" s="239">
        <v>1.0950666172171908E-2</v>
      </c>
      <c r="I302" s="238"/>
      <c r="J302" s="130"/>
      <c r="K302" s="239"/>
      <c r="L302" s="238"/>
      <c r="M302" s="130"/>
      <c r="N302" s="239"/>
      <c r="O302" s="238">
        <v>6.2165187495002794E-3</v>
      </c>
      <c r="P302" s="130">
        <v>6.4549336586853745E-2</v>
      </c>
      <c r="Q302" s="239">
        <v>2.6279899286613513E-2</v>
      </c>
      <c r="R302" s="238"/>
      <c r="S302" s="130"/>
      <c r="T302" s="239"/>
      <c r="U302" s="240">
        <v>3.9001560062402497E-4</v>
      </c>
      <c r="V302" s="238">
        <v>2.0876826722338203E-3</v>
      </c>
      <c r="W302" s="130">
        <v>4.0465351542741529E-3</v>
      </c>
      <c r="X302" s="239">
        <v>2.9734675205855443E-3</v>
      </c>
    </row>
    <row r="303" spans="2:24" s="4" customFormat="1" hidden="1" outlineLevel="1" x14ac:dyDescent="0.25">
      <c r="B303" s="52" t="s">
        <v>88</v>
      </c>
      <c r="C303" s="238">
        <v>8.7084023259573953E-3</v>
      </c>
      <c r="D303" s="130">
        <v>3.8657087736175981E-2</v>
      </c>
      <c r="E303" s="239">
        <v>2.4244180430793006E-2</v>
      </c>
      <c r="F303" s="238">
        <v>9.184033910279053E-3</v>
      </c>
      <c r="G303" s="130">
        <v>3.0390300757907461E-2</v>
      </c>
      <c r="H303" s="239">
        <v>2.1670533811188938E-2</v>
      </c>
      <c r="I303" s="238"/>
      <c r="J303" s="130"/>
      <c r="K303" s="239"/>
      <c r="L303" s="238"/>
      <c r="M303" s="130"/>
      <c r="N303" s="239"/>
      <c r="O303" s="238">
        <v>1.059652184753475E-2</v>
      </c>
      <c r="P303" s="130">
        <v>8.681078122862225E-2</v>
      </c>
      <c r="Q303" s="239">
        <v>3.9397660440767791E-2</v>
      </c>
      <c r="R303" s="238"/>
      <c r="S303" s="130"/>
      <c r="T303" s="239"/>
      <c r="U303" s="240">
        <v>7.640878701050621E-4</v>
      </c>
      <c r="V303" s="238">
        <v>0</v>
      </c>
      <c r="W303" s="130">
        <v>4.1067761806981521E-3</v>
      </c>
      <c r="X303" s="239">
        <v>1.8863475595378449E-3</v>
      </c>
    </row>
    <row r="304" spans="2:24" s="4" customFormat="1" hidden="1" outlineLevel="1" x14ac:dyDescent="0.25">
      <c r="B304" s="52" t="s">
        <v>89</v>
      </c>
      <c r="C304" s="238">
        <v>1.3312766967252017E-2</v>
      </c>
      <c r="D304" s="130">
        <v>4.9083151483568378E-2</v>
      </c>
      <c r="E304" s="239">
        <v>3.1991790871312833E-2</v>
      </c>
      <c r="F304" s="238">
        <v>1.504586807828405E-2</v>
      </c>
      <c r="G304" s="130">
        <v>3.9362216137864392E-2</v>
      </c>
      <c r="H304" s="239">
        <v>2.952777053054835E-2</v>
      </c>
      <c r="I304" s="238"/>
      <c r="J304" s="130"/>
      <c r="K304" s="239"/>
      <c r="L304" s="238"/>
      <c r="M304" s="130"/>
      <c r="N304" s="239"/>
      <c r="O304" s="238">
        <v>1.1835353204498307E-2</v>
      </c>
      <c r="P304" s="130">
        <v>0.1076951331496786</v>
      </c>
      <c r="Q304" s="239">
        <v>4.7576006573541496E-2</v>
      </c>
      <c r="R304" s="238"/>
      <c r="S304" s="130"/>
      <c r="T304" s="239"/>
      <c r="U304" s="240">
        <v>7.3316741777090201E-3</v>
      </c>
      <c r="V304" s="238">
        <v>2.8146361077603537E-3</v>
      </c>
      <c r="W304" s="130">
        <v>0</v>
      </c>
      <c r="X304" s="239">
        <v>1.6451233842538189E-3</v>
      </c>
    </row>
    <row r="305" spans="2:24" s="4" customFormat="1" ht="15.75" collapsed="1" x14ac:dyDescent="0.25">
      <c r="B305" s="64">
        <v>1996</v>
      </c>
      <c r="C305" s="241">
        <v>6.0228529850690857E-3</v>
      </c>
      <c r="D305" s="87">
        <v>2.2786834083631528E-2</v>
      </c>
      <c r="E305" s="242">
        <v>1.4577255235042424E-2</v>
      </c>
      <c r="F305" s="241">
        <v>6.8684691619359181E-3</v>
      </c>
      <c r="G305" s="87">
        <v>1.9467382713524575E-2</v>
      </c>
      <c r="H305" s="242">
        <v>1.4134563441975698E-2</v>
      </c>
      <c r="I305" s="241"/>
      <c r="J305" s="87"/>
      <c r="K305" s="242"/>
      <c r="L305" s="241"/>
      <c r="M305" s="87"/>
      <c r="N305" s="242"/>
      <c r="O305" s="241">
        <v>6.0833897085898767E-3</v>
      </c>
      <c r="P305" s="87">
        <v>3.5359628770301625E-2</v>
      </c>
      <c r="Q305" s="242">
        <v>1.8516383629672329E-2</v>
      </c>
      <c r="R305" s="241"/>
      <c r="S305" s="87"/>
      <c r="T305" s="242"/>
      <c r="U305" s="243">
        <v>2.0854639154585012E-3</v>
      </c>
      <c r="V305" s="241">
        <v>1.700557203849772E-3</v>
      </c>
      <c r="W305" s="87">
        <v>8.4553189240606664E-4</v>
      </c>
      <c r="X305" s="242">
        <v>1.3530637228581861E-3</v>
      </c>
    </row>
    <row r="306" spans="2:24" s="4" customFormat="1" hidden="1" outlineLevel="1" x14ac:dyDescent="0.25">
      <c r="B306" s="52" t="s">
        <v>78</v>
      </c>
      <c r="C306" s="238">
        <v>1.2093716665167269E-2</v>
      </c>
      <c r="D306" s="130">
        <v>3.4048797005210782E-2</v>
      </c>
      <c r="E306" s="239">
        <v>2.320569986829369E-2</v>
      </c>
      <c r="F306" s="238">
        <v>1.4760752403081343E-2</v>
      </c>
      <c r="G306" s="130">
        <v>2.8185094808480155E-2</v>
      </c>
      <c r="H306" s="239">
        <v>2.2328038766994213E-2</v>
      </c>
      <c r="I306" s="238"/>
      <c r="J306" s="130"/>
      <c r="K306" s="239"/>
      <c r="L306" s="238"/>
      <c r="M306" s="130"/>
      <c r="N306" s="239"/>
      <c r="O306" s="238">
        <v>7.8031863010729384E-3</v>
      </c>
      <c r="P306" s="130">
        <v>6.9108240311049798E-2</v>
      </c>
      <c r="Q306" s="239">
        <v>3.1910171469906455E-2</v>
      </c>
      <c r="R306" s="238"/>
      <c r="S306" s="130"/>
      <c r="T306" s="239"/>
      <c r="U306" s="240">
        <v>4.6221400508435406E-3</v>
      </c>
      <c r="V306" s="238">
        <v>1.4940239043824701E-3</v>
      </c>
      <c r="W306" s="130">
        <v>0</v>
      </c>
      <c r="X306" s="239">
        <v>8.4293340826074739E-4</v>
      </c>
    </row>
    <row r="307" spans="2:24" s="4" customFormat="1" hidden="1" outlineLevel="1" x14ac:dyDescent="0.25">
      <c r="B307" s="52" t="s">
        <v>79</v>
      </c>
      <c r="C307" s="238">
        <v>9.3723000638593588E-3</v>
      </c>
      <c r="D307" s="130">
        <v>2.8188625533758276E-2</v>
      </c>
      <c r="E307" s="239">
        <v>1.88350408943221E-2</v>
      </c>
      <c r="F307" s="238">
        <v>1.115786534779834E-2</v>
      </c>
      <c r="G307" s="130">
        <v>2.4414019874583522E-2</v>
      </c>
      <c r="H307" s="239">
        <v>1.8822292323869613E-2</v>
      </c>
      <c r="I307" s="238"/>
      <c r="J307" s="130"/>
      <c r="K307" s="239"/>
      <c r="L307" s="238"/>
      <c r="M307" s="130"/>
      <c r="N307" s="239"/>
      <c r="O307" s="238">
        <v>7.2285838859949053E-3</v>
      </c>
      <c r="P307" s="130">
        <v>5.3632134550008946E-2</v>
      </c>
      <c r="Q307" s="239">
        <v>2.296270456372378E-2</v>
      </c>
      <c r="R307" s="238"/>
      <c r="S307" s="130"/>
      <c r="T307" s="239"/>
      <c r="U307" s="240">
        <v>4.0869004086900411E-3</v>
      </c>
      <c r="V307" s="238">
        <v>3.134796238244514E-3</v>
      </c>
      <c r="W307" s="130">
        <v>0</v>
      </c>
      <c r="X307" s="239">
        <v>1.6277807921866521E-3</v>
      </c>
    </row>
    <row r="308" spans="2:24" s="4" customFormat="1" hidden="1" outlineLevel="1" x14ac:dyDescent="0.25">
      <c r="B308" s="52" t="s">
        <v>80</v>
      </c>
      <c r="C308" s="238">
        <v>1.5471571057178024E-2</v>
      </c>
      <c r="D308" s="130">
        <v>2.7781971102005608E-2</v>
      </c>
      <c r="E308" s="239">
        <v>2.1699108961928372E-2</v>
      </c>
      <c r="F308" s="238">
        <v>4.5682431409565707E-3</v>
      </c>
      <c r="G308" s="130">
        <v>2.4461461113044824E-2</v>
      </c>
      <c r="H308" s="239">
        <v>1.6108346202311555E-2</v>
      </c>
      <c r="I308" s="238"/>
      <c r="J308" s="130"/>
      <c r="K308" s="239"/>
      <c r="L308" s="238"/>
      <c r="M308" s="130"/>
      <c r="N308" s="239"/>
      <c r="O308" s="238">
        <v>6.3920454545454549E-3</v>
      </c>
      <c r="P308" s="130">
        <v>4.7241038667795651E-2</v>
      </c>
      <c r="Q308" s="239">
        <v>2.0785678766782695E-2</v>
      </c>
      <c r="R308" s="238"/>
      <c r="S308" s="130"/>
      <c r="T308" s="239"/>
      <c r="U308" s="240">
        <v>0.13425353660211509</v>
      </c>
      <c r="V308" s="238">
        <v>9.025270758122744E-4</v>
      </c>
      <c r="W308" s="130">
        <v>9.5285857572718156E-3</v>
      </c>
      <c r="X308" s="239">
        <v>4.9881235154394295E-3</v>
      </c>
    </row>
    <row r="309" spans="2:24" s="4" customFormat="1" hidden="1" outlineLevel="1" x14ac:dyDescent="0.25">
      <c r="B309" s="52" t="s">
        <v>81</v>
      </c>
      <c r="C309" s="238">
        <v>3.5994728156737658E-3</v>
      </c>
      <c r="D309" s="130">
        <v>1.1087125642069253E-2</v>
      </c>
      <c r="E309" s="239">
        <v>7.4783615929283846E-3</v>
      </c>
      <c r="F309" s="238">
        <v>4.5726529225784537E-3</v>
      </c>
      <c r="G309" s="130">
        <v>9.5746674161513966E-3</v>
      </c>
      <c r="H309" s="239">
        <v>7.4857323686995996E-3</v>
      </c>
      <c r="I309" s="238"/>
      <c r="J309" s="130"/>
      <c r="K309" s="239"/>
      <c r="L309" s="238"/>
      <c r="M309" s="130"/>
      <c r="N309" s="239"/>
      <c r="O309" s="238">
        <v>1.7868974240568595E-3</v>
      </c>
      <c r="P309" s="130">
        <v>1.9756790399285053E-2</v>
      </c>
      <c r="Q309" s="239">
        <v>8.7258744361458258E-3</v>
      </c>
      <c r="R309" s="238"/>
      <c r="S309" s="130"/>
      <c r="T309" s="239"/>
      <c r="U309" s="240">
        <v>2.5833903198845074E-3</v>
      </c>
      <c r="V309" s="238">
        <v>7.140307033202428E-4</v>
      </c>
      <c r="W309" s="130">
        <v>0</v>
      </c>
      <c r="X309" s="239">
        <v>3.6636746656896867E-4</v>
      </c>
    </row>
    <row r="310" spans="2:24" s="4" customFormat="1" hidden="1" outlineLevel="1" x14ac:dyDescent="0.25">
      <c r="B310" s="52" t="s">
        <v>82</v>
      </c>
      <c r="C310" s="238">
        <v>1.9535303957120007E-4</v>
      </c>
      <c r="D310" s="130">
        <v>5.9033107155507093E-4</v>
      </c>
      <c r="E310" s="239">
        <v>3.8012560389612498E-4</v>
      </c>
      <c r="F310" s="238">
        <v>2.0676671273574127E-4</v>
      </c>
      <c r="G310" s="130">
        <v>6.0679611650485432E-4</v>
      </c>
      <c r="H310" s="239">
        <v>4.3356346756521125E-4</v>
      </c>
      <c r="I310" s="238"/>
      <c r="J310" s="130"/>
      <c r="K310" s="239"/>
      <c r="L310" s="238"/>
      <c r="M310" s="130"/>
      <c r="N310" s="239"/>
      <c r="O310" s="238">
        <v>8.6042229526251481E-5</v>
      </c>
      <c r="P310" s="130">
        <v>5.4239739649249684E-4</v>
      </c>
      <c r="Q310" s="239">
        <v>2.1187760952202903E-4</v>
      </c>
      <c r="R310" s="238"/>
      <c r="S310" s="130"/>
      <c r="T310" s="239"/>
      <c r="U310" s="240">
        <v>5.9081701553004729E-4</v>
      </c>
      <c r="V310" s="238">
        <v>5.1124744376278123E-4</v>
      </c>
      <c r="W310" s="130">
        <v>0</v>
      </c>
      <c r="X310" s="239">
        <v>2.8449502133712662E-4</v>
      </c>
    </row>
    <row r="311" spans="2:24" s="4" customFormat="1" hidden="1" outlineLevel="1" x14ac:dyDescent="0.25">
      <c r="B311" s="52" t="s">
        <v>83</v>
      </c>
      <c r="C311" s="238">
        <v>2.8360940232694762E-4</v>
      </c>
      <c r="D311" s="130">
        <v>3.5530621785881254E-4</v>
      </c>
      <c r="E311" s="239">
        <v>3.2089097486029898E-4</v>
      </c>
      <c r="F311" s="238">
        <v>1.8800526414739614E-4</v>
      </c>
      <c r="G311" s="130">
        <v>3.5927502885666455E-4</v>
      </c>
      <c r="H311" s="239">
        <v>2.8927599642020955E-4</v>
      </c>
      <c r="I311" s="238"/>
      <c r="J311" s="130"/>
      <c r="K311" s="239"/>
      <c r="L311" s="238"/>
      <c r="M311" s="130"/>
      <c r="N311" s="239"/>
      <c r="O311" s="238">
        <v>2.0326121324359728E-4</v>
      </c>
      <c r="P311" s="130">
        <v>3.5425818336403569E-4</v>
      </c>
      <c r="Q311" s="239">
        <v>2.6204727884588861E-4</v>
      </c>
      <c r="R311" s="238"/>
      <c r="S311" s="130"/>
      <c r="T311" s="239"/>
      <c r="U311" s="240">
        <v>1.0297777396378615E-3</v>
      </c>
      <c r="V311" s="238">
        <v>2.3028209556706968E-3</v>
      </c>
      <c r="W311" s="130">
        <v>0</v>
      </c>
      <c r="X311" s="239">
        <v>1.2841091492776886E-3</v>
      </c>
    </row>
    <row r="312" spans="2:24" s="4" customFormat="1" hidden="1" outlineLevel="1" x14ac:dyDescent="0.25">
      <c r="B312" s="52" t="s">
        <v>84</v>
      </c>
      <c r="C312" s="238">
        <v>3.7982925770510778E-4</v>
      </c>
      <c r="D312" s="130">
        <v>8.1688072989397108E-4</v>
      </c>
      <c r="E312" s="239">
        <v>6.0799732596436735E-4</v>
      </c>
      <c r="F312" s="238">
        <v>3.798526171845324E-4</v>
      </c>
      <c r="G312" s="130">
        <v>8.1568817791439997E-4</v>
      </c>
      <c r="H312" s="239">
        <v>6.3474541189457708E-4</v>
      </c>
      <c r="I312" s="238"/>
      <c r="J312" s="130"/>
      <c r="K312" s="239"/>
      <c r="L312" s="238"/>
      <c r="M312" s="130"/>
      <c r="N312" s="239"/>
      <c r="O312" s="238">
        <v>1.0475591870940707E-4</v>
      </c>
      <c r="P312" s="130">
        <v>5.4261091605489948E-4</v>
      </c>
      <c r="Q312" s="239">
        <v>2.7826966860612195E-4</v>
      </c>
      <c r="R312" s="238"/>
      <c r="S312" s="130"/>
      <c r="T312" s="239"/>
      <c r="U312" s="240">
        <v>1.1991513697998341E-3</v>
      </c>
      <c r="V312" s="238">
        <v>2.5138260432378081E-3</v>
      </c>
      <c r="W312" s="130">
        <v>6.6401062416998674E-3</v>
      </c>
      <c r="X312" s="239">
        <v>4.2918454935622317E-3</v>
      </c>
    </row>
    <row r="313" spans="2:24" s="4" customFormat="1" hidden="1" outlineLevel="1" x14ac:dyDescent="0.25">
      <c r="B313" s="52" t="s">
        <v>85</v>
      </c>
      <c r="C313" s="238">
        <v>1.3329469718922053E-4</v>
      </c>
      <c r="D313" s="130">
        <v>1.062227506936187E-3</v>
      </c>
      <c r="E313" s="239">
        <v>6.191693732292171E-4</v>
      </c>
      <c r="F313" s="238">
        <v>5.6718280301741251E-5</v>
      </c>
      <c r="G313" s="130">
        <v>1.2454129509626975E-3</v>
      </c>
      <c r="H313" s="239">
        <v>7.5409182728562111E-4</v>
      </c>
      <c r="I313" s="238"/>
      <c r="J313" s="130"/>
      <c r="K313" s="239"/>
      <c r="L313" s="238"/>
      <c r="M313" s="130"/>
      <c r="N313" s="239"/>
      <c r="O313" s="238">
        <v>1.6280752532561504E-4</v>
      </c>
      <c r="P313" s="130">
        <v>3.7457191780821916E-4</v>
      </c>
      <c r="Q313" s="239">
        <v>2.4823001208772232E-4</v>
      </c>
      <c r="R313" s="238"/>
      <c r="S313" s="130"/>
      <c r="T313" s="239"/>
      <c r="U313" s="240">
        <v>5.489076737292787E-4</v>
      </c>
      <c r="V313" s="238">
        <v>1.2631578947368421E-3</v>
      </c>
      <c r="W313" s="130">
        <v>0</v>
      </c>
      <c r="X313" s="239">
        <v>7.3655781978885343E-4</v>
      </c>
    </row>
    <row r="314" spans="2:24" s="4" customFormat="1" hidden="1" outlineLevel="1" x14ac:dyDescent="0.25">
      <c r="B314" s="52" t="s">
        <v>86</v>
      </c>
      <c r="C314" s="238">
        <v>9.5641726094051679E-5</v>
      </c>
      <c r="D314" s="130">
        <v>1.7335871538997482E-3</v>
      </c>
      <c r="E314" s="239">
        <v>9.4973281612943823E-4</v>
      </c>
      <c r="F314" s="238">
        <v>4.9957036948224526E-5</v>
      </c>
      <c r="G314" s="130">
        <v>1.8821669703140071E-3</v>
      </c>
      <c r="H314" s="239">
        <v>1.1468349760608224E-3</v>
      </c>
      <c r="I314" s="238"/>
      <c r="J314" s="130"/>
      <c r="K314" s="239"/>
      <c r="L314" s="238"/>
      <c r="M314" s="130"/>
      <c r="N314" s="239"/>
      <c r="O314" s="238">
        <v>1.3146280541626758E-4</v>
      </c>
      <c r="P314" s="130">
        <v>1.1269963936115404E-3</v>
      </c>
      <c r="Q314" s="239">
        <v>4.9820291092843674E-4</v>
      </c>
      <c r="R314" s="238"/>
      <c r="S314" s="130"/>
      <c r="T314" s="239"/>
      <c r="U314" s="240">
        <v>3.4281796366129587E-4</v>
      </c>
      <c r="V314" s="238">
        <v>0</v>
      </c>
      <c r="W314" s="130">
        <v>0</v>
      </c>
      <c r="X314" s="239">
        <v>0</v>
      </c>
    </row>
    <row r="315" spans="2:24" s="4" customFormat="1" hidden="1" outlineLevel="1" x14ac:dyDescent="0.25">
      <c r="B315" s="52" t="s">
        <v>87</v>
      </c>
      <c r="C315" s="238">
        <v>4.7959200905145485E-3</v>
      </c>
      <c r="D315" s="130">
        <v>2.1239170535862158E-2</v>
      </c>
      <c r="E315" s="239">
        <v>1.2958112214813806E-2</v>
      </c>
      <c r="F315" s="238">
        <v>6.1728395061728392E-3</v>
      </c>
      <c r="G315" s="130">
        <v>1.9087268929937274E-2</v>
      </c>
      <c r="H315" s="239">
        <v>1.3660073853407801E-2</v>
      </c>
      <c r="I315" s="238"/>
      <c r="J315" s="130"/>
      <c r="K315" s="239"/>
      <c r="L315" s="238"/>
      <c r="M315" s="130"/>
      <c r="N315" s="239"/>
      <c r="O315" s="238">
        <v>3.0023811988818716E-3</v>
      </c>
      <c r="P315" s="130">
        <v>3.3313648521902245E-2</v>
      </c>
      <c r="Q315" s="239">
        <v>1.3061873854348002E-2</v>
      </c>
      <c r="R315" s="238"/>
      <c r="S315" s="130"/>
      <c r="T315" s="239"/>
      <c r="U315" s="240">
        <v>2.3017699817445827E-3</v>
      </c>
      <c r="V315" s="238">
        <v>8.7565674255691769E-4</v>
      </c>
      <c r="W315" s="130">
        <v>0</v>
      </c>
      <c r="X315" s="239">
        <v>5.0012503125781451E-4</v>
      </c>
    </row>
    <row r="316" spans="2:24" s="4" customFormat="1" hidden="1" outlineLevel="1" x14ac:dyDescent="0.25">
      <c r="B316" s="52" t="s">
        <v>88</v>
      </c>
      <c r="C316" s="238">
        <v>9.3996858957830342E-3</v>
      </c>
      <c r="D316" s="130">
        <v>3.4601093861381139E-2</v>
      </c>
      <c r="E316" s="239">
        <v>2.1536311576261145E-2</v>
      </c>
      <c r="F316" s="238">
        <v>1.1192309578694394E-2</v>
      </c>
      <c r="G316" s="130">
        <v>2.8699613262202113E-2</v>
      </c>
      <c r="H316" s="239">
        <v>2.103246371083799E-2</v>
      </c>
      <c r="I316" s="238"/>
      <c r="J316" s="130"/>
      <c r="K316" s="239"/>
      <c r="L316" s="238"/>
      <c r="M316" s="130"/>
      <c r="N316" s="239"/>
      <c r="O316" s="238">
        <v>8.1106496356084939E-3</v>
      </c>
      <c r="P316" s="130">
        <v>6.6620455945779422E-2</v>
      </c>
      <c r="Q316" s="239">
        <v>2.783981717134992E-2</v>
      </c>
      <c r="R316" s="238"/>
      <c r="S316" s="130"/>
      <c r="T316" s="239"/>
      <c r="U316" s="240">
        <v>1.0441819487045617E-3</v>
      </c>
      <c r="V316" s="238">
        <v>1.4150943396226415E-2</v>
      </c>
      <c r="W316" s="130">
        <v>0</v>
      </c>
      <c r="X316" s="239">
        <v>8.1541882876204601E-3</v>
      </c>
    </row>
    <row r="317" spans="2:24" s="4" customFormat="1" hidden="1" outlineLevel="1" x14ac:dyDescent="0.25">
      <c r="B317" s="52" t="s">
        <v>89</v>
      </c>
      <c r="C317" s="238">
        <v>1.1939089197626481E-2</v>
      </c>
      <c r="D317" s="130">
        <v>4.0519090988703037E-2</v>
      </c>
      <c r="E317" s="239">
        <v>2.6834514314403406E-2</v>
      </c>
      <c r="F317" s="238">
        <v>1.4872950354072784E-2</v>
      </c>
      <c r="G317" s="130">
        <v>3.2472076087801588E-2</v>
      </c>
      <c r="H317" s="239">
        <v>2.5321568144751824E-2</v>
      </c>
      <c r="I317" s="238"/>
      <c r="J317" s="130"/>
      <c r="K317" s="239"/>
      <c r="L317" s="238"/>
      <c r="M317" s="130"/>
      <c r="N317" s="239"/>
      <c r="O317" s="238">
        <v>9.2400194526725318E-3</v>
      </c>
      <c r="P317" s="130">
        <v>8.8946362307432816E-2</v>
      </c>
      <c r="Q317" s="239">
        <v>3.880862661123239E-2</v>
      </c>
      <c r="R317" s="238"/>
      <c r="S317" s="130"/>
      <c r="T317" s="239"/>
      <c r="U317" s="240">
        <v>1.1724137931034483E-3</v>
      </c>
      <c r="V317" s="238">
        <v>4.0225261464199515E-4</v>
      </c>
      <c r="W317" s="130">
        <v>1.0733452593917709E-2</v>
      </c>
      <c r="X317" s="239">
        <v>4.5640163343742494E-3</v>
      </c>
    </row>
    <row r="318" spans="2:24" s="4" customFormat="1" ht="15.75" collapsed="1" x14ac:dyDescent="0.25">
      <c r="B318" s="64">
        <v>1995</v>
      </c>
      <c r="C318" s="241">
        <v>5.7030722392465661E-3</v>
      </c>
      <c r="D318" s="87">
        <v>1.6732342783526279E-2</v>
      </c>
      <c r="E318" s="242">
        <v>1.1303055903516183E-2</v>
      </c>
      <c r="F318" s="241">
        <v>5.7671973070244362E-3</v>
      </c>
      <c r="G318" s="87">
        <v>1.4397082458667484E-2</v>
      </c>
      <c r="H318" s="242">
        <v>1.0781350712112432E-2</v>
      </c>
      <c r="I318" s="241"/>
      <c r="J318" s="87"/>
      <c r="K318" s="242"/>
      <c r="L318" s="241"/>
      <c r="M318" s="87"/>
      <c r="N318" s="242"/>
      <c r="O318" s="241">
        <v>3.4706939708031648E-3</v>
      </c>
      <c r="P318" s="87">
        <v>2.9511285992805884E-2</v>
      </c>
      <c r="Q318" s="242">
        <v>1.2892809358811623E-2</v>
      </c>
      <c r="R318" s="241"/>
      <c r="S318" s="87"/>
      <c r="T318" s="242"/>
      <c r="U318" s="243">
        <v>1.451456055508831E-2</v>
      </c>
      <c r="V318" s="241">
        <v>2.349552827042595E-3</v>
      </c>
      <c r="W318" s="87">
        <v>2.2220121028744327E-3</v>
      </c>
      <c r="X318" s="242">
        <v>2.2928060580563736E-3</v>
      </c>
    </row>
    <row r="319" spans="2:24" s="4" customFormat="1" hidden="1" outlineLevel="1" x14ac:dyDescent="0.25">
      <c r="B319" s="52" t="s">
        <v>78</v>
      </c>
      <c r="C319" s="238">
        <v>1.1024797951910045E-2</v>
      </c>
      <c r="D319" s="130">
        <v>4.7181963530911988E-2</v>
      </c>
      <c r="E319" s="239">
        <v>2.8822226824489015E-2</v>
      </c>
      <c r="F319" s="238">
        <v>1.1520241171403963E-2</v>
      </c>
      <c r="G319" s="130">
        <v>4.3144418588786392E-2</v>
      </c>
      <c r="H319" s="239">
        <v>2.9342537495140902E-2</v>
      </c>
      <c r="I319" s="238"/>
      <c r="J319" s="130"/>
      <c r="K319" s="239"/>
      <c r="L319" s="238"/>
      <c r="M319" s="130"/>
      <c r="N319" s="239"/>
      <c r="O319" s="238">
        <v>1.2662783113290299E-2</v>
      </c>
      <c r="P319" s="130">
        <v>7.449736437001446E-2</v>
      </c>
      <c r="Q319" s="239">
        <v>3.2777929527451517E-2</v>
      </c>
      <c r="R319" s="238"/>
      <c r="S319" s="130"/>
      <c r="T319" s="239"/>
      <c r="U319" s="240">
        <v>1.5893792071802542E-3</v>
      </c>
      <c r="V319" s="238">
        <v>0</v>
      </c>
      <c r="W319" s="130">
        <v>0</v>
      </c>
      <c r="X319" s="239">
        <v>0</v>
      </c>
    </row>
    <row r="320" spans="2:24" s="4" customFormat="1" hidden="1" outlineLevel="1" x14ac:dyDescent="0.25">
      <c r="B320" s="52" t="s">
        <v>79</v>
      </c>
      <c r="C320" s="238">
        <v>1.0440438156093109E-2</v>
      </c>
      <c r="D320" s="130">
        <v>3.6166388831006459E-2</v>
      </c>
      <c r="E320" s="239">
        <v>2.3130540922523448E-2</v>
      </c>
      <c r="F320" s="238">
        <v>1.2728840204878543E-2</v>
      </c>
      <c r="G320" s="130">
        <v>3.5128375742835512E-2</v>
      </c>
      <c r="H320" s="239">
        <v>2.5498814008650759E-2</v>
      </c>
      <c r="I320" s="238"/>
      <c r="J320" s="130"/>
      <c r="K320" s="239"/>
      <c r="L320" s="238"/>
      <c r="M320" s="130"/>
      <c r="N320" s="239"/>
      <c r="O320" s="238">
        <v>8.2501875042614598E-3</v>
      </c>
      <c r="P320" s="130">
        <v>4.5285330568776212E-2</v>
      </c>
      <c r="Q320" s="239">
        <v>2.0300521312480835E-2</v>
      </c>
      <c r="R320" s="238"/>
      <c r="S320" s="130"/>
      <c r="T320" s="239"/>
      <c r="U320" s="240">
        <v>1.768414577887129E-3</v>
      </c>
      <c r="V320" s="238">
        <v>2.7881040892193307E-3</v>
      </c>
      <c r="W320" s="130">
        <v>0</v>
      </c>
      <c r="X320" s="239">
        <v>1.6000000000000001E-3</v>
      </c>
    </row>
    <row r="321" spans="2:24" s="4" customFormat="1" hidden="1" outlineLevel="1" x14ac:dyDescent="0.25">
      <c r="B321" s="52" t="s">
        <v>80</v>
      </c>
      <c r="C321" s="238">
        <v>5.1165854600383883E-3</v>
      </c>
      <c r="D321" s="130">
        <v>3.3451739767262158E-2</v>
      </c>
      <c r="E321" s="239">
        <v>1.917552674044657E-2</v>
      </c>
      <c r="F321" s="238">
        <v>4.8805900578541856E-3</v>
      </c>
      <c r="G321" s="130">
        <v>3.1016268751320516E-2</v>
      </c>
      <c r="H321" s="239">
        <v>1.9641770384601617E-2</v>
      </c>
      <c r="I321" s="238"/>
      <c r="J321" s="130"/>
      <c r="K321" s="239"/>
      <c r="L321" s="238"/>
      <c r="M321" s="130"/>
      <c r="N321" s="239"/>
      <c r="O321" s="238">
        <v>6.960602209404634E-3</v>
      </c>
      <c r="P321" s="130">
        <v>4.770686063586381E-2</v>
      </c>
      <c r="Q321" s="239">
        <v>2.1795891977918137E-2</v>
      </c>
      <c r="R321" s="238"/>
      <c r="S321" s="130"/>
      <c r="T321" s="239"/>
      <c r="U321" s="240">
        <v>8.2415524087809994E-4</v>
      </c>
      <c r="V321" s="238">
        <v>0</v>
      </c>
      <c r="W321" s="130">
        <v>0</v>
      </c>
      <c r="X321" s="239">
        <v>0</v>
      </c>
    </row>
    <row r="322" spans="2:24" s="4" customFormat="1" hidden="1" outlineLevel="1" x14ac:dyDescent="0.25">
      <c r="B322" s="52" t="s">
        <v>81</v>
      </c>
      <c r="C322" s="238">
        <v>1.3390125936443074E-3</v>
      </c>
      <c r="D322" s="130">
        <v>1.0981643864874165E-2</v>
      </c>
      <c r="E322" s="239">
        <v>6.0939218760970816E-3</v>
      </c>
      <c r="F322" s="238">
        <v>9.5181020199527617E-4</v>
      </c>
      <c r="G322" s="130">
        <v>1.209789462434541E-2</v>
      </c>
      <c r="H322" s="239">
        <v>7.115194446523759E-3</v>
      </c>
      <c r="I322" s="238"/>
      <c r="J322" s="130"/>
      <c r="K322" s="239"/>
      <c r="L322" s="238"/>
      <c r="M322" s="130"/>
      <c r="N322" s="239"/>
      <c r="O322" s="238">
        <v>2.556665592437426E-3</v>
      </c>
      <c r="P322" s="130">
        <v>5.6896359376743151E-3</v>
      </c>
      <c r="Q322" s="239">
        <v>3.703905441472847E-3</v>
      </c>
      <c r="R322" s="238"/>
      <c r="S322" s="130"/>
      <c r="T322" s="239"/>
      <c r="U322" s="240">
        <v>4.481491440351349E-4</v>
      </c>
      <c r="V322" s="238">
        <v>0</v>
      </c>
      <c r="W322" s="130">
        <v>0</v>
      </c>
      <c r="X322" s="239">
        <v>0</v>
      </c>
    </row>
    <row r="323" spans="2:24" s="4" customFormat="1" hidden="1" outlineLevel="1" x14ac:dyDescent="0.25">
      <c r="B323" s="52" t="s">
        <v>82</v>
      </c>
      <c r="C323" s="238">
        <v>1.469488937303935E-4</v>
      </c>
      <c r="D323" s="130">
        <v>1.9755760267507627E-4</v>
      </c>
      <c r="E323" s="239">
        <v>1.7054020314748999E-4</v>
      </c>
      <c r="F323" s="238">
        <v>1.488626890556151E-4</v>
      </c>
      <c r="G323" s="130">
        <v>2.436691153908633E-4</v>
      </c>
      <c r="H323" s="239">
        <v>1.9851585763577066E-4</v>
      </c>
      <c r="I323" s="238"/>
      <c r="J323" s="130"/>
      <c r="K323" s="239"/>
      <c r="L323" s="238"/>
      <c r="M323" s="130"/>
      <c r="N323" s="239"/>
      <c r="O323" s="238">
        <v>4.8413255549369418E-5</v>
      </c>
      <c r="P323" s="130">
        <v>0</v>
      </c>
      <c r="Q323" s="239">
        <v>3.0225177572918242E-5</v>
      </c>
      <c r="R323" s="238"/>
      <c r="S323" s="130"/>
      <c r="T323" s="239"/>
      <c r="U323" s="240">
        <v>4.8127055426325498E-4</v>
      </c>
      <c r="V323" s="238">
        <v>0</v>
      </c>
      <c r="W323" s="130">
        <v>0</v>
      </c>
      <c r="X323" s="239">
        <v>0</v>
      </c>
    </row>
    <row r="324" spans="2:24" s="4" customFormat="1" hidden="1" outlineLevel="1" x14ac:dyDescent="0.25">
      <c r="B324" s="52" t="s">
        <v>83</v>
      </c>
      <c r="C324" s="238">
        <v>8.146528899811272E-5</v>
      </c>
      <c r="D324" s="130">
        <v>6.1110960721149944E-3</v>
      </c>
      <c r="E324" s="239">
        <v>3.10100113195014E-3</v>
      </c>
      <c r="F324" s="238">
        <v>3.3446680416968616E-5</v>
      </c>
      <c r="G324" s="130">
        <v>7.9307475791747066E-3</v>
      </c>
      <c r="H324" s="239">
        <v>4.4357166470126753E-3</v>
      </c>
      <c r="I324" s="238"/>
      <c r="J324" s="130"/>
      <c r="K324" s="239"/>
      <c r="L324" s="238"/>
      <c r="M324" s="130"/>
      <c r="N324" s="239"/>
      <c r="O324" s="238">
        <v>1.097164925831651E-4</v>
      </c>
      <c r="P324" s="130">
        <v>2.052424793291503E-4</v>
      </c>
      <c r="Q324" s="239">
        <v>1.5060618991440548E-4</v>
      </c>
      <c r="R324" s="238"/>
      <c r="S324" s="130"/>
      <c r="T324" s="239"/>
      <c r="U324" s="240">
        <v>2.9146021568055963E-4</v>
      </c>
      <c r="V324" s="238">
        <v>5.7405281285878302E-4</v>
      </c>
      <c r="W324" s="130">
        <v>0</v>
      </c>
      <c r="X324" s="239">
        <v>4.1288191577208916E-4</v>
      </c>
    </row>
    <row r="325" spans="2:24" s="4" customFormat="1" hidden="1" outlineLevel="1" x14ac:dyDescent="0.25">
      <c r="B325" s="52" t="s">
        <v>84</v>
      </c>
      <c r="C325" s="238">
        <v>9.8001913919730665E-5</v>
      </c>
      <c r="D325" s="130">
        <v>5.0107372942018611E-3</v>
      </c>
      <c r="E325" s="239">
        <v>2.6570108351907551E-3</v>
      </c>
      <c r="F325" s="238">
        <v>1.0585837913178486E-4</v>
      </c>
      <c r="G325" s="130">
        <v>6.0234820187907139E-3</v>
      </c>
      <c r="H325" s="239">
        <v>3.5412311051083276E-3</v>
      </c>
      <c r="I325" s="238"/>
      <c r="J325" s="130"/>
      <c r="K325" s="239"/>
      <c r="L325" s="238"/>
      <c r="M325" s="130"/>
      <c r="N325" s="239"/>
      <c r="O325" s="238">
        <v>0</v>
      </c>
      <c r="P325" s="130">
        <v>0</v>
      </c>
      <c r="Q325" s="239">
        <v>0</v>
      </c>
      <c r="R325" s="238"/>
      <c r="S325" s="130"/>
      <c r="T325" s="239"/>
      <c r="U325" s="240">
        <v>5.2471403085318504E-4</v>
      </c>
      <c r="V325" s="238">
        <v>0</v>
      </c>
      <c r="W325" s="130">
        <v>0</v>
      </c>
      <c r="X325" s="239">
        <v>0</v>
      </c>
    </row>
    <row r="326" spans="2:24" s="4" customFormat="1" hidden="1" outlineLevel="1" x14ac:dyDescent="0.25">
      <c r="B326" s="52" t="s">
        <v>85</v>
      </c>
      <c r="C326" s="238">
        <v>4.4946345300297768E-5</v>
      </c>
      <c r="D326" s="130">
        <v>6.1058230210892656E-3</v>
      </c>
      <c r="E326" s="239">
        <v>3.0743031532683438E-3</v>
      </c>
      <c r="F326" s="238">
        <v>1.7610594533671456E-5</v>
      </c>
      <c r="G326" s="130">
        <v>7.5348940666184732E-3</v>
      </c>
      <c r="H326" s="239">
        <v>4.2185897635103643E-3</v>
      </c>
      <c r="I326" s="238"/>
      <c r="J326" s="130"/>
      <c r="K326" s="239"/>
      <c r="L326" s="238"/>
      <c r="M326" s="130"/>
      <c r="N326" s="239"/>
      <c r="O326" s="238">
        <v>0</v>
      </c>
      <c r="P326" s="130">
        <v>6.086427267194157E-5</v>
      </c>
      <c r="Q326" s="239">
        <v>2.2649543611696225E-5</v>
      </c>
      <c r="R326" s="238"/>
      <c r="S326" s="130"/>
      <c r="T326" s="239"/>
      <c r="U326" s="240">
        <v>5.8309037900874635E-4</v>
      </c>
      <c r="V326" s="238">
        <v>9.4339622641509435E-4</v>
      </c>
      <c r="W326" s="130">
        <v>0</v>
      </c>
      <c r="X326" s="239">
        <v>6.1368517950291502E-4</v>
      </c>
    </row>
    <row r="327" spans="2:24" s="4" customFormat="1" hidden="1" outlineLevel="1" x14ac:dyDescent="0.25">
      <c r="B327" s="52" t="s">
        <v>86</v>
      </c>
      <c r="C327" s="238">
        <v>3.7949734963947754E-4</v>
      </c>
      <c r="D327" s="130">
        <v>5.2534959359191557E-4</v>
      </c>
      <c r="E327" s="239">
        <v>4.5374641284913681E-4</v>
      </c>
      <c r="F327" s="238">
        <v>1.203309100025069E-4</v>
      </c>
      <c r="G327" s="130">
        <v>6.0648438837833211E-4</v>
      </c>
      <c r="H327" s="239">
        <v>4.0437390829466769E-4</v>
      </c>
      <c r="I327" s="238"/>
      <c r="J327" s="130"/>
      <c r="K327" s="239"/>
      <c r="L327" s="238"/>
      <c r="M327" s="130"/>
      <c r="N327" s="239"/>
      <c r="O327" s="238">
        <v>7.1475485840126723E-4</v>
      </c>
      <c r="P327" s="130">
        <v>1.4476493793203287E-4</v>
      </c>
      <c r="Q327" s="239">
        <v>5.1639230701411895E-4</v>
      </c>
      <c r="R327" s="238"/>
      <c r="S327" s="130"/>
      <c r="T327" s="239"/>
      <c r="U327" s="240">
        <v>1.1224489795918367E-3</v>
      </c>
      <c r="V327" s="238">
        <v>9.6015362457993274E-4</v>
      </c>
      <c r="W327" s="130">
        <v>0</v>
      </c>
      <c r="X327" s="239">
        <v>5.3893829156561571E-4</v>
      </c>
    </row>
    <row r="328" spans="2:24" s="4" customFormat="1" hidden="1" outlineLevel="1" x14ac:dyDescent="0.25">
      <c r="B328" s="52" t="s">
        <v>87</v>
      </c>
      <c r="C328" s="238">
        <v>3.9410727033516819E-3</v>
      </c>
      <c r="D328" s="130">
        <v>1.3784138587865839E-2</v>
      </c>
      <c r="E328" s="239">
        <v>8.6490013635258378E-3</v>
      </c>
      <c r="F328" s="238">
        <v>3.8986896328193732E-3</v>
      </c>
      <c r="G328" s="130">
        <v>9.4977962629585952E-3</v>
      </c>
      <c r="H328" s="239">
        <v>6.9451187847519814E-3</v>
      </c>
      <c r="I328" s="238"/>
      <c r="J328" s="130"/>
      <c r="K328" s="239"/>
      <c r="L328" s="238"/>
      <c r="M328" s="130"/>
      <c r="N328" s="239"/>
      <c r="O328" s="238">
        <v>4.5376017317819454E-3</v>
      </c>
      <c r="P328" s="130">
        <v>3.6846752829734285E-2</v>
      </c>
      <c r="Q328" s="239">
        <v>1.5570815685951998E-2</v>
      </c>
      <c r="R328" s="238"/>
      <c r="S328" s="130"/>
      <c r="T328" s="239"/>
      <c r="U328" s="240">
        <v>1.8755023667053675E-3</v>
      </c>
      <c r="V328" s="238">
        <v>3.5211267605633804E-3</v>
      </c>
      <c r="W328" s="130">
        <v>0</v>
      </c>
      <c r="X328" s="239">
        <v>2.0607934054611026E-3</v>
      </c>
    </row>
    <row r="329" spans="2:24" s="4" customFormat="1" hidden="1" outlineLevel="1" x14ac:dyDescent="0.25">
      <c r="B329" s="52" t="s">
        <v>88</v>
      </c>
      <c r="C329" s="238">
        <v>7.0784564241987537E-3</v>
      </c>
      <c r="D329" s="130">
        <v>3.4956353055286132E-2</v>
      </c>
      <c r="E329" s="239">
        <v>2.0559789117539456E-2</v>
      </c>
      <c r="F329" s="238">
        <v>7.2700382229222288E-3</v>
      </c>
      <c r="G329" s="130">
        <v>2.9283103137092949E-2</v>
      </c>
      <c r="H329" s="239">
        <v>1.9524531257982664E-2</v>
      </c>
      <c r="I329" s="238"/>
      <c r="J329" s="130"/>
      <c r="K329" s="239"/>
      <c r="L329" s="238"/>
      <c r="M329" s="130"/>
      <c r="N329" s="239"/>
      <c r="O329" s="238">
        <v>8.7735004476275739E-3</v>
      </c>
      <c r="P329" s="130">
        <v>7.0841381788778579E-2</v>
      </c>
      <c r="Q329" s="239">
        <v>2.9413961548229037E-2</v>
      </c>
      <c r="R329" s="238"/>
      <c r="S329" s="130"/>
      <c r="T329" s="239"/>
      <c r="U329" s="240">
        <v>1.3740237199884294E-3</v>
      </c>
      <c r="V329" s="238">
        <v>3.9761431411530816E-4</v>
      </c>
      <c r="W329" s="130">
        <v>0</v>
      </c>
      <c r="X329" s="239">
        <v>2.4119633381572601E-4</v>
      </c>
    </row>
    <row r="330" spans="2:24" s="4" customFormat="1" hidden="1" outlineLevel="1" x14ac:dyDescent="0.25">
      <c r="B330" s="52" t="s">
        <v>89</v>
      </c>
      <c r="C330" s="238">
        <v>8.6369368025707421E-3</v>
      </c>
      <c r="D330" s="130">
        <v>3.521166421576296E-2</v>
      </c>
      <c r="E330" s="239">
        <v>2.2456078695523428E-2</v>
      </c>
      <c r="F330" s="238">
        <v>1.0057412343653885E-2</v>
      </c>
      <c r="G330" s="130">
        <v>3.1059544851156206E-2</v>
      </c>
      <c r="H330" s="239">
        <v>2.2300986356892739E-2</v>
      </c>
      <c r="I330" s="238"/>
      <c r="J330" s="130"/>
      <c r="K330" s="239"/>
      <c r="L330" s="238"/>
      <c r="M330" s="130"/>
      <c r="N330" s="239"/>
      <c r="O330" s="238">
        <v>6.7053968943424913E-3</v>
      </c>
      <c r="P330" s="130">
        <v>6.3318777292576414E-2</v>
      </c>
      <c r="Q330" s="239">
        <v>2.786467188031282E-2</v>
      </c>
      <c r="R330" s="238"/>
      <c r="S330" s="130"/>
      <c r="T330" s="239"/>
      <c r="U330" s="240">
        <v>3.9069944730322085E-3</v>
      </c>
      <c r="V330" s="238">
        <v>1.8968133535660092E-3</v>
      </c>
      <c r="W330" s="130">
        <v>0</v>
      </c>
      <c r="X330" s="239">
        <v>1.2177301509985387E-3</v>
      </c>
    </row>
    <row r="331" spans="2:24" s="4" customFormat="1" ht="15.75" collapsed="1" x14ac:dyDescent="0.25">
      <c r="B331" s="64">
        <v>1994</v>
      </c>
      <c r="C331" s="241">
        <v>3.9496217360341221E-3</v>
      </c>
      <c r="D331" s="87">
        <v>1.89261180428992E-2</v>
      </c>
      <c r="E331" s="242">
        <v>1.1385933496832847E-2</v>
      </c>
      <c r="F331" s="241">
        <v>4.2202292695332558E-3</v>
      </c>
      <c r="G331" s="87">
        <v>1.7881409238395953E-2</v>
      </c>
      <c r="H331" s="242">
        <v>1.1900510346991137E-2</v>
      </c>
      <c r="I331" s="241"/>
      <c r="J331" s="87"/>
      <c r="K331" s="242"/>
      <c r="L331" s="241"/>
      <c r="M331" s="87"/>
      <c r="N331" s="242"/>
      <c r="O331" s="241">
        <v>4.1220277798171053E-3</v>
      </c>
      <c r="P331" s="87">
        <v>2.5179776941386584E-2</v>
      </c>
      <c r="Q331" s="242">
        <v>1.1762746207626731E-2</v>
      </c>
      <c r="R331" s="241"/>
      <c r="S331" s="87"/>
      <c r="T331" s="242"/>
      <c r="U331" s="243">
        <v>1.2511871203099325E-3</v>
      </c>
      <c r="V331" s="241">
        <v>9.7147742286469259E-4</v>
      </c>
      <c r="W331" s="87">
        <v>0</v>
      </c>
      <c r="X331" s="242">
        <v>5.9259961599544885E-4</v>
      </c>
    </row>
    <row r="332" spans="2:24" s="4" customFormat="1" hidden="1" outlineLevel="1" x14ac:dyDescent="0.25">
      <c r="B332" s="52" t="s">
        <v>78</v>
      </c>
      <c r="C332" s="238">
        <v>1.4662229018620132E-2</v>
      </c>
      <c r="D332" s="130">
        <v>4.8783650417456074E-2</v>
      </c>
      <c r="E332" s="239">
        <v>3.1379483161453808E-2</v>
      </c>
      <c r="F332" s="238">
        <v>1.6454718632549041E-2</v>
      </c>
      <c r="G332" s="130">
        <v>4.8694876305755003E-2</v>
      </c>
      <c r="H332" s="239">
        <v>3.4193853165119768E-2</v>
      </c>
      <c r="I332" s="238"/>
      <c r="J332" s="130"/>
      <c r="K332" s="239"/>
      <c r="L332" s="238"/>
      <c r="M332" s="130"/>
      <c r="N332" s="239"/>
      <c r="O332" s="238">
        <v>1.1051022807430049E-2</v>
      </c>
      <c r="P332" s="130">
        <v>5.2685012022441892E-2</v>
      </c>
      <c r="Q332" s="239">
        <v>2.4722768107804605E-2</v>
      </c>
      <c r="R332" s="238"/>
      <c r="S332" s="130"/>
      <c r="T332" s="239"/>
      <c r="U332" s="240">
        <v>1.2864721485411141E-2</v>
      </c>
      <c r="V332" s="238">
        <v>6.2932662051604787E-4</v>
      </c>
      <c r="W332" s="130">
        <v>7.6863950807071484E-4</v>
      </c>
      <c r="X332" s="239">
        <v>6.9204152249134946E-4</v>
      </c>
    </row>
    <row r="333" spans="2:24" s="4" customFormat="1" hidden="1" outlineLevel="1" x14ac:dyDescent="0.25">
      <c r="B333" s="52" t="s">
        <v>79</v>
      </c>
      <c r="C333" s="238">
        <v>6.910349729509168E-3</v>
      </c>
      <c r="D333" s="130">
        <v>4.6461338852676781E-2</v>
      </c>
      <c r="E333" s="239">
        <v>2.510748676402658E-2</v>
      </c>
      <c r="F333" s="238">
        <v>7.431620152805238E-3</v>
      </c>
      <c r="G333" s="130">
        <v>4.3153229365896717E-2</v>
      </c>
      <c r="H333" s="239">
        <v>2.5983390877876631E-2</v>
      </c>
      <c r="I333" s="238"/>
      <c r="J333" s="130"/>
      <c r="K333" s="239"/>
      <c r="L333" s="238"/>
      <c r="M333" s="130"/>
      <c r="N333" s="239"/>
      <c r="O333" s="238">
        <v>7.1294463896077534E-3</v>
      </c>
      <c r="P333" s="130">
        <v>6.7474313755558957E-2</v>
      </c>
      <c r="Q333" s="239">
        <v>2.7146175627787105E-2</v>
      </c>
      <c r="R333" s="238"/>
      <c r="S333" s="130"/>
      <c r="T333" s="239"/>
      <c r="U333" s="240">
        <v>1.7521658717025211E-3</v>
      </c>
      <c r="V333" s="238">
        <v>1.8656716417910447E-3</v>
      </c>
      <c r="W333" s="130">
        <v>2.5662959794696323E-3</v>
      </c>
      <c r="X333" s="239">
        <v>2.1606049693914295E-3</v>
      </c>
    </row>
    <row r="334" spans="2:24" s="4" customFormat="1" hidden="1" outlineLevel="1" x14ac:dyDescent="0.25">
      <c r="B334" s="52" t="s">
        <v>80</v>
      </c>
      <c r="C334" s="238">
        <v>6.5894187305023241E-3</v>
      </c>
      <c r="D334" s="130">
        <v>3.9898194871493091E-2</v>
      </c>
      <c r="E334" s="239">
        <v>2.2043164878368417E-2</v>
      </c>
      <c r="F334" s="238">
        <v>6.2371291470011527E-3</v>
      </c>
      <c r="G334" s="130">
        <v>3.9267064528161137E-2</v>
      </c>
      <c r="H334" s="239">
        <v>2.3207125028146543E-2</v>
      </c>
      <c r="I334" s="238"/>
      <c r="J334" s="130"/>
      <c r="K334" s="239"/>
      <c r="L334" s="238"/>
      <c r="M334" s="130"/>
      <c r="N334" s="239"/>
      <c r="O334" s="238">
        <v>7.5899139502157015E-3</v>
      </c>
      <c r="P334" s="130">
        <v>4.4500697043069921E-2</v>
      </c>
      <c r="Q334" s="239">
        <v>2.1839813044401954E-2</v>
      </c>
      <c r="R334" s="238"/>
      <c r="S334" s="130"/>
      <c r="T334" s="239"/>
      <c r="U334" s="240">
        <v>6.9286256643887626E-3</v>
      </c>
      <c r="V334" s="238">
        <v>0</v>
      </c>
      <c r="W334" s="130">
        <v>0</v>
      </c>
      <c r="X334" s="239">
        <v>0</v>
      </c>
    </row>
    <row r="335" spans="2:24" s="4" customFormat="1" hidden="1" outlineLevel="1" x14ac:dyDescent="0.25">
      <c r="B335" s="52" t="s">
        <v>81</v>
      </c>
      <c r="C335" s="238">
        <v>2.368342533194092E-3</v>
      </c>
      <c r="D335" s="130">
        <v>1.7413899829262156E-2</v>
      </c>
      <c r="E335" s="239">
        <v>9.5523919956086931E-3</v>
      </c>
      <c r="F335" s="238">
        <v>2.6849279185727783E-3</v>
      </c>
      <c r="G335" s="130">
        <v>1.9348647910858902E-2</v>
      </c>
      <c r="H335" s="239">
        <v>1.1528668012994995E-2</v>
      </c>
      <c r="I335" s="238"/>
      <c r="J335" s="130"/>
      <c r="K335" s="239"/>
      <c r="L335" s="238"/>
      <c r="M335" s="130"/>
      <c r="N335" s="239"/>
      <c r="O335" s="238">
        <v>1.1875378382154333E-3</v>
      </c>
      <c r="P335" s="130">
        <v>8.9488176222870097E-3</v>
      </c>
      <c r="Q335" s="239">
        <v>4.0211702788208511E-3</v>
      </c>
      <c r="R335" s="238"/>
      <c r="S335" s="130"/>
      <c r="T335" s="239"/>
      <c r="U335" s="240">
        <v>4.557291666666667E-3</v>
      </c>
      <c r="V335" s="238">
        <v>5.5035773252614197E-4</v>
      </c>
      <c r="W335" s="130">
        <v>0</v>
      </c>
      <c r="X335" s="239">
        <v>3.083564600678384E-4</v>
      </c>
    </row>
    <row r="336" spans="2:24" s="4" customFormat="1" hidden="1" outlineLevel="1" x14ac:dyDescent="0.25">
      <c r="B336" s="52" t="s">
        <v>82</v>
      </c>
      <c r="C336" s="238">
        <v>2.746954855965591E-4</v>
      </c>
      <c r="D336" s="130">
        <v>6.2337982965066045E-3</v>
      </c>
      <c r="E336" s="239">
        <v>2.9592967598679638E-3</v>
      </c>
      <c r="F336" s="238">
        <v>2.7995194158336154E-4</v>
      </c>
      <c r="G336" s="130">
        <v>7.7425148389075058E-3</v>
      </c>
      <c r="H336" s="239">
        <v>4.1289404269019394E-3</v>
      </c>
      <c r="I336" s="238"/>
      <c r="J336" s="130"/>
      <c r="K336" s="239"/>
      <c r="L336" s="238"/>
      <c r="M336" s="130"/>
      <c r="N336" s="239"/>
      <c r="O336" s="238">
        <v>1.7050713694158912E-4</v>
      </c>
      <c r="P336" s="130">
        <v>0</v>
      </c>
      <c r="Q336" s="239">
        <v>1.1239563262684649E-4</v>
      </c>
      <c r="R336" s="238"/>
      <c r="S336" s="130"/>
      <c r="T336" s="239"/>
      <c r="U336" s="240">
        <v>7.0259961858877844E-4</v>
      </c>
      <c r="V336" s="238">
        <v>0</v>
      </c>
      <c r="W336" s="130">
        <v>0</v>
      </c>
      <c r="X336" s="239">
        <v>0</v>
      </c>
    </row>
    <row r="337" spans="2:24" s="4" customFormat="1" hidden="1" outlineLevel="1" x14ac:dyDescent="0.25">
      <c r="B337" s="52" t="s">
        <v>83</v>
      </c>
      <c r="C337" s="238">
        <v>1.5367238584062636E-4</v>
      </c>
      <c r="D337" s="130">
        <v>8.731819700673573E-3</v>
      </c>
      <c r="E337" s="239">
        <v>4.1538694955078346E-3</v>
      </c>
      <c r="F337" s="238">
        <v>1.7458318265141972E-4</v>
      </c>
      <c r="G337" s="130">
        <v>1.1231620983844618E-2</v>
      </c>
      <c r="H337" s="239">
        <v>5.9642973831942258E-3</v>
      </c>
      <c r="I337" s="238"/>
      <c r="J337" s="130"/>
      <c r="K337" s="239"/>
      <c r="L337" s="238"/>
      <c r="M337" s="130"/>
      <c r="N337" s="239"/>
      <c r="O337" s="238">
        <v>0</v>
      </c>
      <c r="P337" s="130">
        <v>1.199184554502938E-4</v>
      </c>
      <c r="Q337" s="239">
        <v>4.6903581870202155E-5</v>
      </c>
      <c r="R337" s="238"/>
      <c r="S337" s="130"/>
      <c r="T337" s="239"/>
      <c r="U337" s="240">
        <v>6.2513023546572201E-4</v>
      </c>
      <c r="V337" s="238">
        <v>0</v>
      </c>
      <c r="W337" s="130">
        <v>0</v>
      </c>
      <c r="X337" s="239">
        <v>0</v>
      </c>
    </row>
    <row r="338" spans="2:24" s="4" customFormat="1" hidden="1" outlineLevel="1" x14ac:dyDescent="0.25">
      <c r="B338" s="52" t="s">
        <v>84</v>
      </c>
      <c r="C338" s="238">
        <v>1.2134081601698772E-4</v>
      </c>
      <c r="D338" s="130">
        <v>6.6877277012050646E-3</v>
      </c>
      <c r="E338" s="239">
        <v>3.3247469929683156E-3</v>
      </c>
      <c r="F338" s="238">
        <v>1.0280181678847124E-4</v>
      </c>
      <c r="G338" s="130">
        <v>8.1389755287618517E-3</v>
      </c>
      <c r="H338" s="239">
        <v>4.4936580071898531E-3</v>
      </c>
      <c r="I338" s="238"/>
      <c r="J338" s="130"/>
      <c r="K338" s="239"/>
      <c r="L338" s="238"/>
      <c r="M338" s="130"/>
      <c r="N338" s="239"/>
      <c r="O338" s="238">
        <v>1.4710518020384574E-4</v>
      </c>
      <c r="P338" s="130">
        <v>3.7017842600133263E-5</v>
      </c>
      <c r="Q338" s="239">
        <v>1.0724004343221759E-4</v>
      </c>
      <c r="R338" s="238"/>
      <c r="S338" s="130"/>
      <c r="T338" s="239"/>
      <c r="U338" s="240">
        <v>2.2781637999772184E-4</v>
      </c>
      <c r="V338" s="238">
        <v>0</v>
      </c>
      <c r="W338" s="130">
        <v>0</v>
      </c>
      <c r="X338" s="239">
        <v>0</v>
      </c>
    </row>
    <row r="339" spans="2:24" s="4" customFormat="1" hidden="1" outlineLevel="1" x14ac:dyDescent="0.25">
      <c r="B339" s="52" t="s">
        <v>85</v>
      </c>
      <c r="C339" s="238">
        <v>9.9412911528031674E-5</v>
      </c>
      <c r="D339" s="130">
        <v>9.1829036705600789E-3</v>
      </c>
      <c r="E339" s="239">
        <v>4.2708622661852243E-3</v>
      </c>
      <c r="F339" s="238">
        <v>2.7039694271190109E-5</v>
      </c>
      <c r="G339" s="130">
        <v>1.1923158116951656E-2</v>
      </c>
      <c r="H339" s="239">
        <v>6.1689911192686145E-3</v>
      </c>
      <c r="I339" s="238"/>
      <c r="J339" s="130"/>
      <c r="K339" s="239"/>
      <c r="L339" s="238"/>
      <c r="M339" s="130"/>
      <c r="N339" s="239"/>
      <c r="O339" s="238">
        <v>8.0655568460446514E-5</v>
      </c>
      <c r="P339" s="130">
        <v>0</v>
      </c>
      <c r="Q339" s="239">
        <v>5.1897906438454272E-5</v>
      </c>
      <c r="R339" s="238"/>
      <c r="S339" s="130"/>
      <c r="T339" s="239"/>
      <c r="U339" s="240">
        <v>1.5299877600979191E-4</v>
      </c>
      <c r="V339" s="238">
        <v>5.6710775047258983E-3</v>
      </c>
      <c r="W339" s="130">
        <v>0</v>
      </c>
      <c r="X339" s="239">
        <v>3.4951456310679612E-3</v>
      </c>
    </row>
    <row r="340" spans="2:24" s="4" customFormat="1" hidden="1" outlineLevel="1" x14ac:dyDescent="0.25">
      <c r="B340" s="52" t="s">
        <v>86</v>
      </c>
      <c r="C340" s="238">
        <v>3.0409850309063376E-4</v>
      </c>
      <c r="D340" s="130">
        <v>7.1591968143692279E-3</v>
      </c>
      <c r="E340" s="239">
        <v>3.5109390688580033E-3</v>
      </c>
      <c r="F340" s="238">
        <v>4.4322966683903376E-4</v>
      </c>
      <c r="G340" s="130">
        <v>8.9525039587406343E-3</v>
      </c>
      <c r="H340" s="239">
        <v>5.0721847930702601E-3</v>
      </c>
      <c r="I340" s="238"/>
      <c r="J340" s="130"/>
      <c r="K340" s="239"/>
      <c r="L340" s="238"/>
      <c r="M340" s="130"/>
      <c r="N340" s="239"/>
      <c r="O340" s="238">
        <v>0</v>
      </c>
      <c r="P340" s="130">
        <v>7.2833211944646755E-5</v>
      </c>
      <c r="Q340" s="239">
        <v>2.4388459381020902E-5</v>
      </c>
      <c r="R340" s="238"/>
      <c r="S340" s="130"/>
      <c r="T340" s="239"/>
      <c r="U340" s="240">
        <v>7.1138211382113826E-4</v>
      </c>
      <c r="V340" s="238">
        <v>0</v>
      </c>
      <c r="W340" s="130">
        <v>0</v>
      </c>
      <c r="X340" s="239">
        <v>0</v>
      </c>
    </row>
    <row r="341" spans="2:24" s="4" customFormat="1" hidden="1" outlineLevel="1" x14ac:dyDescent="0.25">
      <c r="B341" s="52" t="s">
        <v>87</v>
      </c>
      <c r="C341" s="238">
        <v>4.8539962797838733E-3</v>
      </c>
      <c r="D341" s="130">
        <v>2.1687694532754816E-2</v>
      </c>
      <c r="E341" s="239">
        <v>1.2762066978934448E-2</v>
      </c>
      <c r="F341" s="238">
        <v>6.5155142468196967E-3</v>
      </c>
      <c r="G341" s="130">
        <v>2.0856440179389497E-2</v>
      </c>
      <c r="H341" s="239">
        <v>1.4241979414299138E-2</v>
      </c>
      <c r="I341" s="238"/>
      <c r="J341" s="130"/>
      <c r="K341" s="239"/>
      <c r="L341" s="238"/>
      <c r="M341" s="130"/>
      <c r="N341" s="239"/>
      <c r="O341" s="238">
        <v>2.4585629699440678E-3</v>
      </c>
      <c r="P341" s="130">
        <v>2.7319459414642235E-2</v>
      </c>
      <c r="Q341" s="239">
        <v>1.0681328927342283E-2</v>
      </c>
      <c r="R341" s="238"/>
      <c r="S341" s="130"/>
      <c r="T341" s="239"/>
      <c r="U341" s="240">
        <v>6.6373516966730271E-4</v>
      </c>
      <c r="V341" s="238">
        <v>0</v>
      </c>
      <c r="W341" s="130">
        <v>0</v>
      </c>
      <c r="X341" s="239">
        <v>0</v>
      </c>
    </row>
    <row r="342" spans="2:24" s="4" customFormat="1" hidden="1" outlineLevel="1" x14ac:dyDescent="0.25">
      <c r="B342" s="52" t="s">
        <v>88</v>
      </c>
      <c r="C342" s="238">
        <v>7.0898994446945817E-3</v>
      </c>
      <c r="D342" s="130">
        <v>3.7599676239582706E-2</v>
      </c>
      <c r="E342" s="239">
        <v>2.0659517944581294E-2</v>
      </c>
      <c r="F342" s="238">
        <v>8.7723526292958019E-3</v>
      </c>
      <c r="G342" s="130">
        <v>3.2732530830654742E-2</v>
      </c>
      <c r="H342" s="239">
        <v>2.1025660348920457E-2</v>
      </c>
      <c r="I342" s="238"/>
      <c r="J342" s="130"/>
      <c r="K342" s="239"/>
      <c r="L342" s="238"/>
      <c r="M342" s="130"/>
      <c r="N342" s="239"/>
      <c r="O342" s="238">
        <v>5.454545454545455E-3</v>
      </c>
      <c r="P342" s="130">
        <v>6.2435984977808126E-2</v>
      </c>
      <c r="Q342" s="239">
        <v>2.433127862919188E-2</v>
      </c>
      <c r="R342" s="238"/>
      <c r="S342" s="130"/>
      <c r="T342" s="239"/>
      <c r="U342" s="240">
        <v>9.6104088120056187E-4</v>
      </c>
      <c r="V342" s="238">
        <v>0</v>
      </c>
      <c r="W342" s="130">
        <v>0</v>
      </c>
      <c r="X342" s="239">
        <v>0</v>
      </c>
    </row>
    <row r="343" spans="2:24" s="4" customFormat="1" hidden="1" outlineLevel="1" x14ac:dyDescent="0.25">
      <c r="B343" s="52" t="s">
        <v>89</v>
      </c>
      <c r="C343" s="238">
        <v>8.1354586943580918E-3</v>
      </c>
      <c r="D343" s="130">
        <v>3.1413232206554349E-2</v>
      </c>
      <c r="E343" s="239">
        <v>1.9228705264870742E-2</v>
      </c>
      <c r="F343" s="238">
        <v>9.4050512522455883E-3</v>
      </c>
      <c r="G343" s="130">
        <v>2.8206926786497149E-2</v>
      </c>
      <c r="H343" s="239">
        <v>1.9680851063829788E-2</v>
      </c>
      <c r="I343" s="238"/>
      <c r="J343" s="130"/>
      <c r="K343" s="239"/>
      <c r="L343" s="238"/>
      <c r="M343" s="130"/>
      <c r="N343" s="239"/>
      <c r="O343" s="238">
        <v>7.8052934080749311E-3</v>
      </c>
      <c r="P343" s="130">
        <v>4.9616780960064541E-2</v>
      </c>
      <c r="Q343" s="239">
        <v>2.2248026010218299E-2</v>
      </c>
      <c r="R343" s="238"/>
      <c r="S343" s="130"/>
      <c r="T343" s="239"/>
      <c r="U343" s="240">
        <v>8.2020997375328083E-4</v>
      </c>
      <c r="V343" s="238">
        <v>0</v>
      </c>
      <c r="W343" s="130">
        <v>0</v>
      </c>
      <c r="X343" s="239">
        <v>0</v>
      </c>
    </row>
    <row r="344" spans="2:24" s="4" customFormat="1" ht="15.75" collapsed="1" x14ac:dyDescent="0.25">
      <c r="B344" s="64">
        <v>1993</v>
      </c>
      <c r="C344" s="241">
        <v>4.242360634217731E-3</v>
      </c>
      <c r="D344" s="87">
        <v>2.3332300189598018E-2</v>
      </c>
      <c r="E344" s="242">
        <v>1.3178472724222619E-2</v>
      </c>
      <c r="F344" s="241">
        <v>4.9207460637814091E-3</v>
      </c>
      <c r="G344" s="87">
        <v>2.3510676412379826E-2</v>
      </c>
      <c r="H344" s="242">
        <v>1.4776897207009252E-2</v>
      </c>
      <c r="I344" s="241"/>
      <c r="J344" s="87"/>
      <c r="K344" s="242"/>
      <c r="L344" s="241"/>
      <c r="M344" s="87"/>
      <c r="N344" s="242"/>
      <c r="O344" s="241">
        <v>3.3138576340410583E-3</v>
      </c>
      <c r="P344" s="87">
        <v>2.3630850541222707E-2</v>
      </c>
      <c r="Q344" s="242">
        <v>1.043891937105095E-2</v>
      </c>
      <c r="R344" s="241"/>
      <c r="S344" s="87"/>
      <c r="T344" s="242"/>
      <c r="U344" s="243">
        <v>2.3656218503494289E-3</v>
      </c>
      <c r="V344" s="241">
        <v>6.7249495628782783E-4</v>
      </c>
      <c r="W344" s="87">
        <v>2.8145229383619476E-4</v>
      </c>
      <c r="X344" s="242">
        <v>5.1384527547816163E-4</v>
      </c>
    </row>
    <row r="345" spans="2:24" s="4" customFormat="1" hidden="1" outlineLevel="1" x14ac:dyDescent="0.25">
      <c r="B345" s="52" t="s">
        <v>78</v>
      </c>
      <c r="C345" s="238">
        <v>1.578778376679715E-2</v>
      </c>
      <c r="D345" s="130">
        <v>5.0848518515620722E-2</v>
      </c>
      <c r="E345" s="239">
        <v>3.2131004048287684E-2</v>
      </c>
      <c r="F345" s="238">
        <v>1.7018499720328976E-2</v>
      </c>
      <c r="G345" s="130">
        <v>4.7926849982071071E-2</v>
      </c>
      <c r="H345" s="239">
        <v>3.3192439115921707E-2</v>
      </c>
      <c r="I345" s="238"/>
      <c r="J345" s="130"/>
      <c r="K345" s="239"/>
      <c r="L345" s="238"/>
      <c r="M345" s="130"/>
      <c r="N345" s="239"/>
      <c r="O345" s="238">
        <v>1.5762681206232719E-2</v>
      </c>
      <c r="P345" s="130">
        <v>6.8658737066047776E-2</v>
      </c>
      <c r="Q345" s="239">
        <v>3.4186019097017566E-2</v>
      </c>
      <c r="R345" s="238"/>
      <c r="S345" s="130"/>
      <c r="T345" s="239"/>
      <c r="U345" s="240">
        <v>5.9617194854094764E-3</v>
      </c>
      <c r="V345" s="238">
        <v>6.3411540900443881E-4</v>
      </c>
      <c r="W345" s="130">
        <v>0</v>
      </c>
      <c r="X345" s="239">
        <v>3.6603221083455345E-4</v>
      </c>
    </row>
    <row r="346" spans="2:24" s="4" customFormat="1" hidden="1" outlineLevel="1" x14ac:dyDescent="0.25">
      <c r="B346" s="52" t="s">
        <v>79</v>
      </c>
      <c r="C346" s="238">
        <v>1.8820484921556808E-2</v>
      </c>
      <c r="D346" s="130">
        <v>4.9915463245901133E-2</v>
      </c>
      <c r="E346" s="239">
        <v>3.3952294685990335E-2</v>
      </c>
      <c r="F346" s="238">
        <v>1.9953656024716788E-2</v>
      </c>
      <c r="G346" s="130">
        <v>4.7031097423570943E-2</v>
      </c>
      <c r="H346" s="239">
        <v>3.4977494373593397E-2</v>
      </c>
      <c r="I346" s="238"/>
      <c r="J346" s="130"/>
      <c r="K346" s="239"/>
      <c r="L346" s="238"/>
      <c r="M346" s="130"/>
      <c r="N346" s="239"/>
      <c r="O346" s="238">
        <v>2.0502763415938669E-2</v>
      </c>
      <c r="P346" s="130">
        <v>6.7121354656632173E-2</v>
      </c>
      <c r="Q346" s="239">
        <v>3.6878542041868384E-2</v>
      </c>
      <c r="R346" s="238"/>
      <c r="S346" s="130"/>
      <c r="T346" s="239"/>
      <c r="U346" s="240">
        <v>5.1324163416136314E-3</v>
      </c>
      <c r="V346" s="238">
        <v>0</v>
      </c>
      <c r="W346" s="130">
        <v>0</v>
      </c>
      <c r="X346" s="239">
        <v>0</v>
      </c>
    </row>
    <row r="347" spans="2:24" s="4" customFormat="1" hidden="1" outlineLevel="1" x14ac:dyDescent="0.25">
      <c r="B347" s="52" t="s">
        <v>80</v>
      </c>
      <c r="C347" s="238">
        <v>1.6439765440142657E-2</v>
      </c>
      <c r="D347" s="130">
        <v>4.4026998821241677E-2</v>
      </c>
      <c r="E347" s="239">
        <v>2.9609743508867511E-2</v>
      </c>
      <c r="F347" s="238">
        <v>1.7834992792249153E-2</v>
      </c>
      <c r="G347" s="130">
        <v>4.257434098858745E-2</v>
      </c>
      <c r="H347" s="239">
        <v>3.1286329057127124E-2</v>
      </c>
      <c r="I347" s="238"/>
      <c r="J347" s="130"/>
      <c r="K347" s="239"/>
      <c r="L347" s="238"/>
      <c r="M347" s="130"/>
      <c r="N347" s="239"/>
      <c r="O347" s="238">
        <v>1.7436303876547238E-2</v>
      </c>
      <c r="P347" s="130">
        <v>5.2437720305754686E-2</v>
      </c>
      <c r="Q347" s="239">
        <v>3.0404413922638963E-2</v>
      </c>
      <c r="R347" s="238"/>
      <c r="S347" s="130"/>
      <c r="T347" s="239"/>
      <c r="U347" s="240">
        <v>4.3731778425655978E-3</v>
      </c>
      <c r="V347" s="238">
        <v>1.1383039271485487E-3</v>
      </c>
      <c r="W347" s="130">
        <v>0</v>
      </c>
      <c r="X347" s="239">
        <v>6.5316786414108428E-4</v>
      </c>
    </row>
    <row r="348" spans="2:24" s="4" customFormat="1" hidden="1" outlineLevel="1" x14ac:dyDescent="0.25">
      <c r="B348" s="52" t="s">
        <v>81</v>
      </c>
      <c r="C348" s="238">
        <v>5.6130456758266608E-3</v>
      </c>
      <c r="D348" s="130">
        <v>1.8188352689141957E-2</v>
      </c>
      <c r="E348" s="239">
        <v>1.1718696538793162E-2</v>
      </c>
      <c r="F348" s="238">
        <v>5.2194901191733294E-3</v>
      </c>
      <c r="G348" s="130">
        <v>2.0443489685047757E-2</v>
      </c>
      <c r="H348" s="239">
        <v>1.330586033090194E-2</v>
      </c>
      <c r="I348" s="238"/>
      <c r="J348" s="130"/>
      <c r="K348" s="239"/>
      <c r="L348" s="238"/>
      <c r="M348" s="130"/>
      <c r="N348" s="239"/>
      <c r="O348" s="238">
        <v>6.6585201625975711E-3</v>
      </c>
      <c r="P348" s="130">
        <v>1.0034652035807104E-2</v>
      </c>
      <c r="Q348" s="239">
        <v>8.0379924192144885E-3</v>
      </c>
      <c r="R348" s="238"/>
      <c r="S348" s="130"/>
      <c r="T348" s="239"/>
      <c r="U348" s="240">
        <v>6.302292730631316E-3</v>
      </c>
      <c r="V348" s="238">
        <v>0</v>
      </c>
      <c r="W348" s="130">
        <v>0</v>
      </c>
      <c r="X348" s="239">
        <v>0</v>
      </c>
    </row>
    <row r="349" spans="2:24" s="4" customFormat="1" hidden="1" outlineLevel="1" x14ac:dyDescent="0.25">
      <c r="B349" s="52" t="s">
        <v>82</v>
      </c>
      <c r="C349" s="238">
        <v>2.0635891164781412E-4</v>
      </c>
      <c r="D349" s="130">
        <v>1.2362728313201728E-2</v>
      </c>
      <c r="E349" s="239">
        <v>5.6391374740553174E-3</v>
      </c>
      <c r="F349" s="238">
        <v>1.147154419731056E-4</v>
      </c>
      <c r="G349" s="130">
        <v>1.4786418400876232E-2</v>
      </c>
      <c r="H349" s="239">
        <v>7.8565709228611159E-3</v>
      </c>
      <c r="I349" s="238"/>
      <c r="J349" s="130"/>
      <c r="K349" s="239"/>
      <c r="L349" s="238"/>
      <c r="M349" s="130"/>
      <c r="N349" s="239"/>
      <c r="O349" s="238">
        <v>3.0970938935632065E-4</v>
      </c>
      <c r="P349" s="130">
        <v>6.3927471377927592E-4</v>
      </c>
      <c r="Q349" s="239">
        <v>4.1105928189730668E-4</v>
      </c>
      <c r="R349" s="238"/>
      <c r="S349" s="130"/>
      <c r="T349" s="239"/>
      <c r="U349" s="240">
        <v>4.8383194903636804E-4</v>
      </c>
      <c r="V349" s="238">
        <v>0</v>
      </c>
      <c r="W349" s="130">
        <v>0</v>
      </c>
      <c r="X349" s="239">
        <v>0</v>
      </c>
    </row>
    <row r="350" spans="2:24" s="4" customFormat="1" hidden="1" outlineLevel="1" x14ac:dyDescent="0.25">
      <c r="B350" s="52" t="s">
        <v>83</v>
      </c>
      <c r="C350" s="238">
        <v>1.1232980029366219E-4</v>
      </c>
      <c r="D350" s="130">
        <v>1.293366685350489E-2</v>
      </c>
      <c r="E350" s="239">
        <v>6.3890959429240765E-3</v>
      </c>
      <c r="F350" s="238">
        <v>5.3052508720506123E-5</v>
      </c>
      <c r="G350" s="130">
        <v>1.7941145571910493E-2</v>
      </c>
      <c r="H350" s="239">
        <v>9.5675064880235434E-3</v>
      </c>
      <c r="I350" s="238"/>
      <c r="J350" s="130"/>
      <c r="K350" s="239"/>
      <c r="L350" s="238"/>
      <c r="M350" s="130"/>
      <c r="N350" s="239"/>
      <c r="O350" s="238">
        <v>1.2959411124358508E-4</v>
      </c>
      <c r="P350" s="130">
        <v>2.6944494341656186E-4</v>
      </c>
      <c r="Q350" s="239">
        <v>1.9448766392531674E-4</v>
      </c>
      <c r="R350" s="238"/>
      <c r="S350" s="130"/>
      <c r="T350" s="239"/>
      <c r="U350" s="240">
        <v>5.2460392403735185E-4</v>
      </c>
      <c r="V350" s="238">
        <v>0</v>
      </c>
      <c r="W350" s="130">
        <v>0</v>
      </c>
      <c r="X350" s="239">
        <v>0</v>
      </c>
    </row>
    <row r="351" spans="2:24" s="4" customFormat="1" hidden="1" outlineLevel="1" x14ac:dyDescent="0.25">
      <c r="B351" s="52" t="s">
        <v>84</v>
      </c>
      <c r="C351" s="238">
        <v>3.02571860816944E-4</v>
      </c>
      <c r="D351" s="130">
        <v>7.9974744817426068E-3</v>
      </c>
      <c r="E351" s="239">
        <v>4.1088804520744478E-3</v>
      </c>
      <c r="F351" s="238">
        <v>2.3642990838341051E-4</v>
      </c>
      <c r="G351" s="130">
        <v>9.9925980754996292E-3</v>
      </c>
      <c r="H351" s="239">
        <v>5.5535634244733307E-3</v>
      </c>
      <c r="I351" s="238"/>
      <c r="J351" s="130"/>
      <c r="K351" s="239"/>
      <c r="L351" s="238"/>
      <c r="M351" s="130"/>
      <c r="N351" s="239"/>
      <c r="O351" s="238">
        <v>9.1064314171883896E-5</v>
      </c>
      <c r="P351" s="130">
        <v>3.3916700583367251E-5</v>
      </c>
      <c r="Q351" s="239">
        <v>6.8111539457014811E-5</v>
      </c>
      <c r="R351" s="238"/>
      <c r="S351" s="130"/>
      <c r="T351" s="239"/>
      <c r="U351" s="240">
        <v>2.3066650479543521E-3</v>
      </c>
      <c r="V351" s="238">
        <v>0</v>
      </c>
      <c r="W351" s="130">
        <v>0</v>
      </c>
      <c r="X351" s="239">
        <v>0</v>
      </c>
    </row>
    <row r="352" spans="2:24" s="4" customFormat="1" hidden="1" outlineLevel="1" x14ac:dyDescent="0.25">
      <c r="B352" s="52" t="s">
        <v>85</v>
      </c>
      <c r="C352" s="238">
        <v>2.8912095664342134E-5</v>
      </c>
      <c r="D352" s="130">
        <v>8.2855052041439625E-3</v>
      </c>
      <c r="E352" s="239">
        <v>4.0645960382751922E-3</v>
      </c>
      <c r="F352" s="238">
        <v>1.8498820700180363E-5</v>
      </c>
      <c r="G352" s="130">
        <v>1.0633501748931209E-2</v>
      </c>
      <c r="H352" s="239">
        <v>5.786328215741347E-3</v>
      </c>
      <c r="I352" s="238"/>
      <c r="J352" s="130"/>
      <c r="K352" s="239"/>
      <c r="L352" s="238"/>
      <c r="M352" s="130"/>
      <c r="N352" s="239"/>
      <c r="O352" s="238">
        <v>1.7596959245442388E-5</v>
      </c>
      <c r="P352" s="130">
        <v>5.6284122249113527E-5</v>
      </c>
      <c r="Q352" s="239">
        <v>3.2480890409475759E-5</v>
      </c>
      <c r="R352" s="238"/>
      <c r="S352" s="130"/>
      <c r="T352" s="239"/>
      <c r="U352" s="240">
        <v>3.0293850348379279E-4</v>
      </c>
      <c r="V352" s="238">
        <v>0</v>
      </c>
      <c r="W352" s="130">
        <v>0</v>
      </c>
      <c r="X352" s="239">
        <v>0</v>
      </c>
    </row>
    <row r="353" spans="2:24" s="4" customFormat="1" hidden="1" outlineLevel="1" x14ac:dyDescent="0.25">
      <c r="B353" s="52" t="s">
        <v>86</v>
      </c>
      <c r="C353" s="238">
        <v>1.418248604797935E-5</v>
      </c>
      <c r="D353" s="130">
        <v>8.5595072521359034E-3</v>
      </c>
      <c r="E353" s="239">
        <v>4.0435610319137774E-3</v>
      </c>
      <c r="F353" s="238">
        <v>0</v>
      </c>
      <c r="G353" s="130">
        <v>1.0598770781659345E-2</v>
      </c>
      <c r="H353" s="239">
        <v>5.8250938913160114E-3</v>
      </c>
      <c r="I353" s="238"/>
      <c r="J353" s="130"/>
      <c r="K353" s="239"/>
      <c r="L353" s="238"/>
      <c r="M353" s="130"/>
      <c r="N353" s="239"/>
      <c r="O353" s="238">
        <v>0</v>
      </c>
      <c r="P353" s="130">
        <v>5.3747881093149207E-4</v>
      </c>
      <c r="Q353" s="239">
        <v>1.8052797489272472E-4</v>
      </c>
      <c r="R353" s="238"/>
      <c r="S353" s="130"/>
      <c r="T353" s="239"/>
      <c r="U353" s="240">
        <v>2.1346995410395986E-4</v>
      </c>
      <c r="V353" s="238">
        <v>0</v>
      </c>
      <c r="W353" s="130">
        <v>0</v>
      </c>
      <c r="X353" s="239">
        <v>0</v>
      </c>
    </row>
    <row r="354" spans="2:24" s="4" customFormat="1" hidden="1" outlineLevel="1" x14ac:dyDescent="0.25">
      <c r="B354" s="52" t="s">
        <v>87</v>
      </c>
      <c r="C354" s="238">
        <v>5.0887130146906687E-3</v>
      </c>
      <c r="D354" s="130">
        <v>2.9960299825200723E-2</v>
      </c>
      <c r="E354" s="239">
        <v>1.6681166024552246E-2</v>
      </c>
      <c r="F354" s="238">
        <v>5.8714333388953776E-3</v>
      </c>
      <c r="G354" s="130">
        <v>2.9643387139358515E-2</v>
      </c>
      <c r="H354" s="239">
        <v>1.8563436009857725E-2</v>
      </c>
      <c r="I354" s="238"/>
      <c r="J354" s="130"/>
      <c r="K354" s="239"/>
      <c r="L354" s="238"/>
      <c r="M354" s="130"/>
      <c r="N354" s="239"/>
      <c r="O354" s="238">
        <v>4.4098798687897817E-3</v>
      </c>
      <c r="P354" s="130">
        <v>3.3212662064320594E-2</v>
      </c>
      <c r="Q354" s="239">
        <v>1.4214274455859805E-2</v>
      </c>
      <c r="R354" s="238"/>
      <c r="S354" s="130"/>
      <c r="T354" s="239"/>
      <c r="U354" s="240">
        <v>1.5526532103388438E-3</v>
      </c>
      <c r="V354" s="238">
        <v>2.2396416573348264E-3</v>
      </c>
      <c r="W354" s="130">
        <v>0</v>
      </c>
      <c r="X354" s="239">
        <v>1.248829222603809E-3</v>
      </c>
    </row>
    <row r="355" spans="2:24" s="4" customFormat="1" hidden="1" outlineLevel="1" x14ac:dyDescent="0.25">
      <c r="B355" s="52" t="s">
        <v>88</v>
      </c>
      <c r="C355" s="238">
        <v>1.4072419148298505E-2</v>
      </c>
      <c r="D355" s="130">
        <v>4.8070658075725768E-2</v>
      </c>
      <c r="E355" s="239">
        <v>2.8672915792255439E-2</v>
      </c>
      <c r="F355" s="238">
        <v>1.7241195474852592E-2</v>
      </c>
      <c r="G355" s="130">
        <v>5.261992538222237E-2</v>
      </c>
      <c r="H355" s="239">
        <v>3.4598129419815986E-2</v>
      </c>
      <c r="I355" s="238"/>
      <c r="J355" s="130"/>
      <c r="K355" s="239"/>
      <c r="L355" s="238"/>
      <c r="M355" s="130"/>
      <c r="N355" s="239"/>
      <c r="O355" s="238">
        <v>8.5617705840262525E-3</v>
      </c>
      <c r="P355" s="130">
        <v>2.9114457197009582E-2</v>
      </c>
      <c r="Q355" s="239">
        <v>1.5120205634796633E-2</v>
      </c>
      <c r="R355" s="238"/>
      <c r="S355" s="130"/>
      <c r="T355" s="239"/>
      <c r="U355" s="240">
        <v>9.1277890466531439E-3</v>
      </c>
      <c r="V355" s="238">
        <v>1.8181818181818182E-3</v>
      </c>
      <c r="W355" s="130">
        <v>5.0718512256973797E-3</v>
      </c>
      <c r="X355" s="239">
        <v>3.1768443346276033E-3</v>
      </c>
    </row>
    <row r="356" spans="2:24" s="4" customFormat="1" hidden="1" outlineLevel="1" x14ac:dyDescent="0.25">
      <c r="B356" s="52" t="s">
        <v>89</v>
      </c>
      <c r="C356" s="238">
        <v>9.7906545096908253E-3</v>
      </c>
      <c r="D356" s="130">
        <v>4.4350709513824547E-2</v>
      </c>
      <c r="E356" s="239">
        <v>2.6255164109295202E-2</v>
      </c>
      <c r="F356" s="238">
        <v>1.1186293942086438E-2</v>
      </c>
      <c r="G356" s="130">
        <v>4.3045496378696334E-2</v>
      </c>
      <c r="H356" s="239">
        <v>2.8149134487350201E-2</v>
      </c>
      <c r="I356" s="238"/>
      <c r="J356" s="130"/>
      <c r="K356" s="239"/>
      <c r="L356" s="238"/>
      <c r="M356" s="130"/>
      <c r="N356" s="239"/>
      <c r="O356" s="238">
        <v>7.8329717393141925E-3</v>
      </c>
      <c r="P356" s="130">
        <v>5.2974660301138447E-2</v>
      </c>
      <c r="Q356" s="239">
        <v>2.5002182453077258E-2</v>
      </c>
      <c r="R356" s="238"/>
      <c r="S356" s="130"/>
      <c r="T356" s="239"/>
      <c r="U356" s="240">
        <v>6.3859509080023951E-3</v>
      </c>
      <c r="V356" s="238">
        <v>0</v>
      </c>
      <c r="W356" s="130">
        <v>0</v>
      </c>
      <c r="X356" s="239">
        <v>0</v>
      </c>
    </row>
    <row r="357" spans="2:24" s="4" customFormat="1" ht="15.75" collapsed="1" x14ac:dyDescent="0.25">
      <c r="B357" s="64">
        <v>1992</v>
      </c>
      <c r="C357" s="241">
        <v>7.1171023094951016E-3</v>
      </c>
      <c r="D357" s="87">
        <v>2.7223276762119171E-2</v>
      </c>
      <c r="E357" s="242">
        <v>1.6650185922139966E-2</v>
      </c>
      <c r="F357" s="241">
        <v>7.9186998854786361E-3</v>
      </c>
      <c r="G357" s="87">
        <v>2.8445434660224249E-2</v>
      </c>
      <c r="H357" s="242">
        <v>1.8888390535676747E-2</v>
      </c>
      <c r="I357" s="241"/>
      <c r="J357" s="87"/>
      <c r="K357" s="242"/>
      <c r="L357" s="241"/>
      <c r="M357" s="87"/>
      <c r="N357" s="242"/>
      <c r="O357" s="241">
        <v>6.4450461567482388E-3</v>
      </c>
      <c r="P357" s="87">
        <v>2.3328866506484698E-2</v>
      </c>
      <c r="Q357" s="242">
        <v>1.2696727508503874E-2</v>
      </c>
      <c r="R357" s="241"/>
      <c r="S357" s="87"/>
      <c r="T357" s="242"/>
      <c r="U357" s="243">
        <v>3.6402116402116402E-3</v>
      </c>
      <c r="V357" s="241">
        <v>5.2988554472233995E-4</v>
      </c>
      <c r="W357" s="87">
        <v>4.3503480278422272E-4</v>
      </c>
      <c r="X357" s="242">
        <v>4.8983590497183444E-4</v>
      </c>
    </row>
    <row r="358" spans="2:24" s="4" customFormat="1" hidden="1" outlineLevel="1" x14ac:dyDescent="0.25">
      <c r="B358" s="52" t="s">
        <v>78</v>
      </c>
      <c r="C358" s="238">
        <v>2.2947427001269543E-2</v>
      </c>
      <c r="D358" s="130">
        <v>5.9335393806135783E-2</v>
      </c>
      <c r="E358" s="239">
        <v>3.9542143600416232E-2</v>
      </c>
      <c r="F358" s="238">
        <v>2.4150376343364685E-2</v>
      </c>
      <c r="G358" s="130">
        <v>5.9316101936587769E-2</v>
      </c>
      <c r="H358" s="239">
        <v>4.2036142115915852E-2</v>
      </c>
      <c r="I358" s="238"/>
      <c r="J358" s="130"/>
      <c r="K358" s="239"/>
      <c r="L358" s="238"/>
      <c r="M358" s="130"/>
      <c r="N358" s="239"/>
      <c r="O358" s="238">
        <v>2.5339888322408351E-2</v>
      </c>
      <c r="P358" s="130">
        <v>6.268836648583484E-2</v>
      </c>
      <c r="Q358" s="239">
        <v>3.8651588836155541E-2</v>
      </c>
      <c r="R358" s="238"/>
      <c r="S358" s="130"/>
      <c r="T358" s="239"/>
      <c r="U358" s="240">
        <v>6.3989761638137894E-4</v>
      </c>
      <c r="V358" s="238">
        <v>0</v>
      </c>
      <c r="W358" s="130">
        <v>9.7751710654936461E-4</v>
      </c>
      <c r="X358" s="239">
        <v>4.3687199650502403E-4</v>
      </c>
    </row>
    <row r="359" spans="2:24" s="4" customFormat="1" hidden="1" outlineLevel="1" x14ac:dyDescent="0.25">
      <c r="B359" s="52" t="s">
        <v>79</v>
      </c>
      <c r="C359" s="238">
        <v>2.2043517855981267E-2</v>
      </c>
      <c r="D359" s="130">
        <v>5.5938764224802817E-2</v>
      </c>
      <c r="E359" s="239">
        <v>3.7498728219374416E-2</v>
      </c>
      <c r="F359" s="238">
        <v>2.3628427298152069E-2</v>
      </c>
      <c r="G359" s="130">
        <v>5.9891585915763219E-2</v>
      </c>
      <c r="H359" s="239">
        <v>4.2538554864854722E-2</v>
      </c>
      <c r="I359" s="238"/>
      <c r="J359" s="130"/>
      <c r="K359" s="239"/>
      <c r="L359" s="238"/>
      <c r="M359" s="130"/>
      <c r="N359" s="239"/>
      <c r="O359" s="238">
        <v>2.1254404510218462E-2</v>
      </c>
      <c r="P359" s="130">
        <v>4.1021548284118116E-2</v>
      </c>
      <c r="Q359" s="239">
        <v>2.8100239543025613E-2</v>
      </c>
      <c r="R359" s="238"/>
      <c r="S359" s="130"/>
      <c r="T359" s="239"/>
      <c r="U359" s="240">
        <v>1.5575998327409576E-2</v>
      </c>
      <c r="V359" s="238">
        <v>0</v>
      </c>
      <c r="W359" s="130">
        <v>1.1135857461024498E-3</v>
      </c>
      <c r="X359" s="239">
        <v>4.3047783039173483E-4</v>
      </c>
    </row>
    <row r="360" spans="2:24" s="4" customFormat="1" hidden="1" outlineLevel="1" x14ac:dyDescent="0.25">
      <c r="B360" s="52" t="s">
        <v>80</v>
      </c>
      <c r="C360" s="238">
        <v>1.9497782354406013E-2</v>
      </c>
      <c r="D360" s="130">
        <v>4.2191226878544236E-2</v>
      </c>
      <c r="E360" s="239">
        <v>2.9938770689874453E-2</v>
      </c>
      <c r="F360" s="238">
        <v>2.0170215419147677E-2</v>
      </c>
      <c r="G360" s="130">
        <v>4.2447376813905278E-2</v>
      </c>
      <c r="H360" s="239">
        <v>3.1541408273006152E-2</v>
      </c>
      <c r="I360" s="238"/>
      <c r="J360" s="130"/>
      <c r="K360" s="239"/>
      <c r="L360" s="238"/>
      <c r="M360" s="130"/>
      <c r="N360" s="239"/>
      <c r="O360" s="238">
        <v>1.8969928078389729E-2</v>
      </c>
      <c r="P360" s="130">
        <v>4.3114773677296069E-2</v>
      </c>
      <c r="Q360" s="239">
        <v>2.8082881312638048E-2</v>
      </c>
      <c r="R360" s="238"/>
      <c r="S360" s="130"/>
      <c r="T360" s="239"/>
      <c r="U360" s="240">
        <v>1.8328840970350403E-2</v>
      </c>
      <c r="V360" s="238">
        <v>0</v>
      </c>
      <c r="W360" s="130">
        <v>0</v>
      </c>
      <c r="X360" s="239">
        <v>0</v>
      </c>
    </row>
    <row r="361" spans="2:24" s="4" customFormat="1" hidden="1" outlineLevel="1" x14ac:dyDescent="0.25">
      <c r="B361" s="52" t="s">
        <v>81</v>
      </c>
      <c r="C361" s="238">
        <v>2.8552719741731132E-3</v>
      </c>
      <c r="D361" s="130">
        <v>2.9330120986749069E-2</v>
      </c>
      <c r="E361" s="239">
        <v>1.3999056441550081E-2</v>
      </c>
      <c r="F361" s="238">
        <v>3.4110141908605652E-3</v>
      </c>
      <c r="G361" s="130">
        <v>3.2098936023214036E-2</v>
      </c>
      <c r="H361" s="239">
        <v>1.7328060061670467E-2</v>
      </c>
      <c r="I361" s="238"/>
      <c r="J361" s="130"/>
      <c r="K361" s="239"/>
      <c r="L361" s="238"/>
      <c r="M361" s="130"/>
      <c r="N361" s="239"/>
      <c r="O361" s="238">
        <v>1.4439936739324762E-3</v>
      </c>
      <c r="P361" s="130">
        <v>2.1260474237832054E-2</v>
      </c>
      <c r="Q361" s="239">
        <v>8.1737682585332622E-3</v>
      </c>
      <c r="R361" s="238"/>
      <c r="S361" s="130"/>
      <c r="T361" s="239"/>
      <c r="U361" s="240">
        <v>5.8200442323361658E-3</v>
      </c>
      <c r="V361" s="238">
        <v>0</v>
      </c>
      <c r="W361" s="130">
        <v>0</v>
      </c>
      <c r="X361" s="239">
        <v>0</v>
      </c>
    </row>
    <row r="362" spans="2:24" s="4" customFormat="1" hidden="1" outlineLevel="1" x14ac:dyDescent="0.25">
      <c r="B362" s="52" t="s">
        <v>82</v>
      </c>
      <c r="C362" s="238">
        <v>9.5569554725516274E-5</v>
      </c>
      <c r="D362" s="130">
        <v>2.0598676425472237E-3</v>
      </c>
      <c r="E362" s="239">
        <v>9.2237733534411592E-4</v>
      </c>
      <c r="F362" s="238">
        <v>5.3505263580304715E-5</v>
      </c>
      <c r="G362" s="130">
        <v>2.4441953735837847E-3</v>
      </c>
      <c r="H362" s="239">
        <v>1.2431793134962234E-3</v>
      </c>
      <c r="I362" s="238"/>
      <c r="J362" s="130"/>
      <c r="K362" s="239"/>
      <c r="L362" s="238"/>
      <c r="M362" s="130"/>
      <c r="N362" s="239"/>
      <c r="O362" s="238">
        <v>1.7324159778250755E-4</v>
      </c>
      <c r="P362" s="130">
        <v>2.442002442002442E-4</v>
      </c>
      <c r="Q362" s="239">
        <v>1.9370971718381291E-4</v>
      </c>
      <c r="R362" s="238"/>
      <c r="S362" s="130"/>
      <c r="T362" s="239"/>
      <c r="U362" s="240">
        <v>1.3266118333775536E-4</v>
      </c>
      <c r="V362" s="238">
        <v>0</v>
      </c>
      <c r="W362" s="130">
        <v>3.592814371257485E-3</v>
      </c>
      <c r="X362" s="239">
        <v>8.1190798376184028E-4</v>
      </c>
    </row>
    <row r="363" spans="2:24" s="4" customFormat="1" hidden="1" outlineLevel="1" x14ac:dyDescent="0.25">
      <c r="B363" s="52" t="s">
        <v>83</v>
      </c>
      <c r="C363" s="238">
        <v>8.3288912579957354E-5</v>
      </c>
      <c r="D363" s="130">
        <v>1.1398857025176337E-2</v>
      </c>
      <c r="E363" s="239">
        <v>5.1432228714562642E-3</v>
      </c>
      <c r="F363" s="238">
        <v>0</v>
      </c>
      <c r="G363" s="130">
        <v>1.5578123019282505E-2</v>
      </c>
      <c r="H363" s="239">
        <v>7.7724212567991113E-3</v>
      </c>
      <c r="I363" s="238"/>
      <c r="J363" s="130"/>
      <c r="K363" s="239"/>
      <c r="L363" s="238"/>
      <c r="M363" s="130"/>
      <c r="N363" s="239"/>
      <c r="O363" s="238">
        <v>0</v>
      </c>
      <c r="P363" s="130">
        <v>3.916807018918178E-5</v>
      </c>
      <c r="Q363" s="239">
        <v>1.5332720024532352E-5</v>
      </c>
      <c r="R363" s="238"/>
      <c r="S363" s="130"/>
      <c r="T363" s="239"/>
      <c r="U363" s="240">
        <v>1.3623978201634877E-3</v>
      </c>
      <c r="V363" s="238">
        <v>0</v>
      </c>
      <c r="W363" s="130">
        <v>0</v>
      </c>
      <c r="X363" s="239">
        <v>0</v>
      </c>
    </row>
    <row r="364" spans="2:24" s="4" customFormat="1" hidden="1" outlineLevel="1" x14ac:dyDescent="0.25">
      <c r="B364" s="52" t="s">
        <v>84</v>
      </c>
      <c r="C364" s="238">
        <v>8.6138351444473899E-5</v>
      </c>
      <c r="D364" s="130">
        <v>1.0793728670481027E-2</v>
      </c>
      <c r="E364" s="239">
        <v>5.2120931614160039E-3</v>
      </c>
      <c r="F364" s="238">
        <v>4.3704861073172861E-5</v>
      </c>
      <c r="G364" s="130">
        <v>1.4352322658633459E-2</v>
      </c>
      <c r="H364" s="239">
        <v>7.6625612366352158E-3</v>
      </c>
      <c r="I364" s="238"/>
      <c r="J364" s="130"/>
      <c r="K364" s="239"/>
      <c r="L364" s="238"/>
      <c r="M364" s="130"/>
      <c r="N364" s="239"/>
      <c r="O364" s="238">
        <v>6.0008401176164661E-5</v>
      </c>
      <c r="P364" s="130">
        <v>0</v>
      </c>
      <c r="Q364" s="239">
        <v>3.5927283178846017E-5</v>
      </c>
      <c r="R364" s="238"/>
      <c r="S364" s="130"/>
      <c r="T364" s="239"/>
      <c r="U364" s="240">
        <v>7.7549437766576189E-4</v>
      </c>
      <c r="V364" s="238">
        <v>0</v>
      </c>
      <c r="W364" s="130">
        <v>0</v>
      </c>
      <c r="X364" s="239">
        <v>0</v>
      </c>
    </row>
    <row r="365" spans="2:24" s="4" customFormat="1" hidden="1" outlineLevel="1" x14ac:dyDescent="0.25">
      <c r="B365" s="52" t="s">
        <v>85</v>
      </c>
      <c r="C365" s="238">
        <v>1.7526898134798808E-4</v>
      </c>
      <c r="D365" s="130">
        <v>1.0451448096111827E-2</v>
      </c>
      <c r="E365" s="239">
        <v>4.9621271609263445E-3</v>
      </c>
      <c r="F365" s="238">
        <v>2.2581927231997689E-4</v>
      </c>
      <c r="G365" s="130">
        <v>1.3824805454169822E-2</v>
      </c>
      <c r="H365" s="239">
        <v>7.1889490294257657E-3</v>
      </c>
      <c r="I365" s="238"/>
      <c r="J365" s="130"/>
      <c r="K365" s="239"/>
      <c r="L365" s="238"/>
      <c r="M365" s="130"/>
      <c r="N365" s="239"/>
      <c r="O365" s="238">
        <v>6.9401068776459159E-5</v>
      </c>
      <c r="P365" s="130">
        <v>1.6348328383422795E-4</v>
      </c>
      <c r="Q365" s="239">
        <v>1.0600294688192331E-4</v>
      </c>
      <c r="R365" s="238"/>
      <c r="S365" s="130"/>
      <c r="T365" s="239"/>
      <c r="U365" s="240">
        <v>3.1279324366593683E-4</v>
      </c>
      <c r="V365" s="238">
        <v>0</v>
      </c>
      <c r="W365" s="130">
        <v>0</v>
      </c>
      <c r="X365" s="239">
        <v>0</v>
      </c>
    </row>
    <row r="366" spans="2:24" s="4" customFormat="1" hidden="1" outlineLevel="1" x14ac:dyDescent="0.25">
      <c r="B366" s="52" t="s">
        <v>86</v>
      </c>
      <c r="C366" s="238">
        <v>1.3346043851286939E-4</v>
      </c>
      <c r="D366" s="130">
        <v>1.1567697749680139E-2</v>
      </c>
      <c r="E366" s="239">
        <v>5.3683412583557305E-3</v>
      </c>
      <c r="F366" s="238">
        <v>8.5326052176880901E-5</v>
      </c>
      <c r="G366" s="130">
        <v>1.525904183671418E-2</v>
      </c>
      <c r="H366" s="239">
        <v>7.8969157524322094E-3</v>
      </c>
      <c r="I366" s="238"/>
      <c r="J366" s="130"/>
      <c r="K366" s="239"/>
      <c r="L366" s="238"/>
      <c r="M366" s="130"/>
      <c r="N366" s="239"/>
      <c r="O366" s="238">
        <v>7.4792917110749619E-5</v>
      </c>
      <c r="P366" s="130">
        <v>5.9020874751491048E-4</v>
      </c>
      <c r="Q366" s="239">
        <v>2.6846264283963441E-4</v>
      </c>
      <c r="R366" s="238"/>
      <c r="S366" s="130"/>
      <c r="T366" s="239"/>
      <c r="U366" s="240">
        <v>1.0923655783468867E-3</v>
      </c>
      <c r="V366" s="238">
        <v>0</v>
      </c>
      <c r="W366" s="130">
        <v>0</v>
      </c>
      <c r="X366" s="239">
        <v>0</v>
      </c>
    </row>
    <row r="367" spans="2:24" s="4" customFormat="1" hidden="1" outlineLevel="1" x14ac:dyDescent="0.25">
      <c r="B367" s="52" t="s">
        <v>87</v>
      </c>
      <c r="C367" s="238">
        <v>7.5326106926327397E-3</v>
      </c>
      <c r="D367" s="130">
        <v>2.8787303891647558E-2</v>
      </c>
      <c r="E367" s="239">
        <v>1.6765741845557382E-2</v>
      </c>
      <c r="F367" s="238">
        <v>7.1248606005534674E-3</v>
      </c>
      <c r="G367" s="130">
        <v>3.0426393571231686E-2</v>
      </c>
      <c r="H367" s="239">
        <v>1.8622168750326934E-2</v>
      </c>
      <c r="I367" s="238"/>
      <c r="J367" s="130"/>
      <c r="K367" s="239"/>
      <c r="L367" s="238"/>
      <c r="M367" s="130"/>
      <c r="N367" s="239"/>
      <c r="O367" s="238">
        <v>9.7619523904780951E-3</v>
      </c>
      <c r="P367" s="130">
        <v>2.4444093991483992E-2</v>
      </c>
      <c r="Q367" s="239">
        <v>1.4703930780051491E-2</v>
      </c>
      <c r="R367" s="238"/>
      <c r="S367" s="130"/>
      <c r="T367" s="239"/>
      <c r="U367" s="240">
        <v>9.3808630393996248E-4</v>
      </c>
      <c r="V367" s="238">
        <v>1.4094432699083862E-3</v>
      </c>
      <c r="W367" s="130">
        <v>0</v>
      </c>
      <c r="X367" s="239">
        <v>6.7499156260546742E-4</v>
      </c>
    </row>
    <row r="368" spans="2:24" s="4" customFormat="1" hidden="1" outlineLevel="1" x14ac:dyDescent="0.25">
      <c r="B368" s="52" t="s">
        <v>88</v>
      </c>
      <c r="C368" s="238">
        <v>1.9251994263394776E-2</v>
      </c>
      <c r="D368" s="130">
        <v>3.7727634403759251E-2</v>
      </c>
      <c r="E368" s="239">
        <v>2.7902448625262276E-2</v>
      </c>
      <c r="F368" s="238">
        <v>1.674468657519505E-2</v>
      </c>
      <c r="G368" s="130">
        <v>3.9547460929733172E-2</v>
      </c>
      <c r="H368" s="239">
        <v>2.8597561920904537E-2</v>
      </c>
      <c r="I368" s="238"/>
      <c r="J368" s="130"/>
      <c r="K368" s="239"/>
      <c r="L368" s="238"/>
      <c r="M368" s="130"/>
      <c r="N368" s="239"/>
      <c r="O368" s="238">
        <v>2.0281060364100927E-2</v>
      </c>
      <c r="P368" s="130">
        <v>4.1896315942149105E-2</v>
      </c>
      <c r="Q368" s="239">
        <v>2.7955565364525859E-2</v>
      </c>
      <c r="R368" s="238"/>
      <c r="S368" s="130"/>
      <c r="T368" s="239"/>
      <c r="U368" s="240">
        <v>9.5428953144384009E-4</v>
      </c>
      <c r="V368" s="238">
        <v>5.7636887608069167E-4</v>
      </c>
      <c r="W368" s="130">
        <v>0</v>
      </c>
      <c r="X368" s="239">
        <v>3.2927230819888045E-4</v>
      </c>
    </row>
    <row r="369" spans="2:24" s="4" customFormat="1" hidden="1" outlineLevel="1" x14ac:dyDescent="0.25">
      <c r="B369" s="52" t="s">
        <v>89</v>
      </c>
      <c r="C369" s="238">
        <v>1.6486208910339459E-2</v>
      </c>
      <c r="D369" s="130">
        <v>3.9588639988573336E-2</v>
      </c>
      <c r="E369" s="239">
        <v>2.7073317963301018E-2</v>
      </c>
      <c r="F369" s="238">
        <v>2.0965452447331067E-2</v>
      </c>
      <c r="G369" s="130">
        <v>3.6924510717614163E-2</v>
      </c>
      <c r="H369" s="239">
        <v>2.9309580310199149E-2</v>
      </c>
      <c r="I369" s="238"/>
      <c r="J369" s="130"/>
      <c r="K369" s="239"/>
      <c r="L369" s="238"/>
      <c r="M369" s="130"/>
      <c r="N369" s="239"/>
      <c r="O369" s="238">
        <v>1.9466457247566692E-2</v>
      </c>
      <c r="P369" s="130">
        <v>4.3106591581250256E-2</v>
      </c>
      <c r="Q369" s="239">
        <v>2.8214200047973134E-2</v>
      </c>
      <c r="R369" s="238"/>
      <c r="S369" s="130"/>
      <c r="T369" s="239"/>
      <c r="U369" s="240">
        <v>4.3428807775824632E-3</v>
      </c>
      <c r="V369" s="238">
        <v>0</v>
      </c>
      <c r="W369" s="130">
        <v>0</v>
      </c>
      <c r="X369" s="239">
        <v>0</v>
      </c>
    </row>
    <row r="370" spans="2:24" s="4" customFormat="1" ht="15.75" collapsed="1" x14ac:dyDescent="0.25">
      <c r="B370" s="64">
        <v>1991</v>
      </c>
      <c r="C370" s="241">
        <v>8.9448089992969302E-3</v>
      </c>
      <c r="D370" s="87">
        <v>2.7591982690927989E-2</v>
      </c>
      <c r="E370" s="242">
        <v>1.7400612756713556E-2</v>
      </c>
      <c r="F370" s="241">
        <v>9.6324559963485677E-3</v>
      </c>
      <c r="G370" s="87">
        <v>2.9870481577340274E-2</v>
      </c>
      <c r="H370" s="242">
        <v>1.9970132999600317E-2</v>
      </c>
      <c r="I370" s="241"/>
      <c r="J370" s="87"/>
      <c r="K370" s="242"/>
      <c r="L370" s="241"/>
      <c r="M370" s="87"/>
      <c r="N370" s="242"/>
      <c r="O370" s="241">
        <v>8.7665397519508421E-3</v>
      </c>
      <c r="P370" s="87">
        <v>2.0455970173875748E-2</v>
      </c>
      <c r="Q370" s="242">
        <v>1.3016566102467521E-2</v>
      </c>
      <c r="R370" s="241"/>
      <c r="S370" s="87"/>
      <c r="T370" s="242"/>
      <c r="U370" s="243">
        <v>4.5890240874099826E-3</v>
      </c>
      <c r="V370" s="241">
        <v>1.3791835233541744E-4</v>
      </c>
      <c r="W370" s="87">
        <v>3.9488232506713E-4</v>
      </c>
      <c r="X370" s="242">
        <v>2.3246353228337306E-4</v>
      </c>
    </row>
    <row r="371" spans="2:24" s="4" customFormat="1" hidden="1" outlineLevel="1" x14ac:dyDescent="0.25">
      <c r="B371" s="52" t="s">
        <v>78</v>
      </c>
      <c r="C371" s="238">
        <v>3.0427404726278744E-2</v>
      </c>
      <c r="D371" s="130">
        <v>9.1797318791183816E-2</v>
      </c>
      <c r="E371" s="239">
        <v>5.7175194529592077E-2</v>
      </c>
      <c r="F371" s="238">
        <v>3.4578127579943857E-2</v>
      </c>
      <c r="G371" s="130">
        <v>9.8834505211895712E-2</v>
      </c>
      <c r="H371" s="239">
        <v>6.6800203048470966E-2</v>
      </c>
      <c r="I371" s="238"/>
      <c r="J371" s="130"/>
      <c r="K371" s="239"/>
      <c r="L371" s="238"/>
      <c r="M371" s="130"/>
      <c r="N371" s="239"/>
      <c r="O371" s="238">
        <v>2.8041225809988489E-2</v>
      </c>
      <c r="P371" s="130">
        <v>6.8367680732744518E-2</v>
      </c>
      <c r="Q371" s="239">
        <v>4.1532905296950244E-2</v>
      </c>
      <c r="R371" s="238"/>
      <c r="S371" s="130"/>
      <c r="T371" s="239"/>
      <c r="U371" s="240">
        <v>1.1155207551217419E-2</v>
      </c>
      <c r="V371" s="238">
        <v>0</v>
      </c>
      <c r="W371" s="130">
        <v>5.1177072671443197E-3</v>
      </c>
      <c r="X371" s="239">
        <v>2.352941176470588E-3</v>
      </c>
    </row>
    <row r="372" spans="2:24" s="4" customFormat="1" hidden="1" outlineLevel="1" x14ac:dyDescent="0.25">
      <c r="B372" s="52" t="s">
        <v>79</v>
      </c>
      <c r="C372" s="238">
        <v>2.6832161314919934E-2</v>
      </c>
      <c r="D372" s="130">
        <v>7.3303788010603568E-2</v>
      </c>
      <c r="E372" s="239">
        <v>4.7878627748188733E-2</v>
      </c>
      <c r="F372" s="238">
        <v>3.2456956724057698E-2</v>
      </c>
      <c r="G372" s="130">
        <v>7.7716652643841824E-2</v>
      </c>
      <c r="H372" s="239">
        <v>5.6402073645932492E-2</v>
      </c>
      <c r="I372" s="238"/>
      <c r="J372" s="130"/>
      <c r="K372" s="239"/>
      <c r="L372" s="238"/>
      <c r="M372" s="130"/>
      <c r="N372" s="239"/>
      <c r="O372" s="238">
        <v>2.3931226765799257E-2</v>
      </c>
      <c r="P372" s="130">
        <v>5.9357219744733201E-2</v>
      </c>
      <c r="Q372" s="239">
        <v>3.5797064125676022E-2</v>
      </c>
      <c r="R372" s="238"/>
      <c r="S372" s="130"/>
      <c r="T372" s="239"/>
      <c r="U372" s="240">
        <v>8.415737428992215E-4</v>
      </c>
      <c r="V372" s="238">
        <v>0</v>
      </c>
      <c r="W372" s="130">
        <v>0</v>
      </c>
      <c r="X372" s="239">
        <v>0</v>
      </c>
    </row>
    <row r="373" spans="2:24" s="4" customFormat="1" hidden="1" outlineLevel="1" x14ac:dyDescent="0.25">
      <c r="B373" s="52" t="s">
        <v>80</v>
      </c>
      <c r="C373" s="238">
        <v>2.3528501218993074E-2</v>
      </c>
      <c r="D373" s="130">
        <v>5.5847521687484254E-2</v>
      </c>
      <c r="E373" s="239">
        <v>3.8472260942291607E-2</v>
      </c>
      <c r="F373" s="238">
        <v>2.7752118028979388E-2</v>
      </c>
      <c r="G373" s="130">
        <v>5.519360786724032E-2</v>
      </c>
      <c r="H373" s="239">
        <v>4.2610868736498796E-2</v>
      </c>
      <c r="I373" s="238"/>
      <c r="J373" s="130"/>
      <c r="K373" s="239"/>
      <c r="L373" s="238"/>
      <c r="M373" s="130"/>
      <c r="N373" s="239"/>
      <c r="O373" s="238">
        <v>2.2351492915590528E-2</v>
      </c>
      <c r="P373" s="130">
        <v>6.1840490797546013E-2</v>
      </c>
      <c r="Q373" s="239">
        <v>3.5369878972234807E-2</v>
      </c>
      <c r="R373" s="238"/>
      <c r="S373" s="130"/>
      <c r="T373" s="239"/>
      <c r="U373" s="240">
        <v>1.022685013015991E-3</v>
      </c>
      <c r="V373" s="238">
        <v>0</v>
      </c>
      <c r="W373" s="130">
        <v>5.5379746835443038E-3</v>
      </c>
      <c r="X373" s="239">
        <v>2.7932960893854749E-3</v>
      </c>
    </row>
    <row r="374" spans="2:24" s="4" customFormat="1" hidden="1" outlineLevel="1" x14ac:dyDescent="0.25">
      <c r="B374" s="52" t="s">
        <v>81</v>
      </c>
      <c r="C374" s="238">
        <v>9.9890488110137669E-3</v>
      </c>
      <c r="D374" s="130">
        <v>1.5995008649783045E-2</v>
      </c>
      <c r="E374" s="239">
        <v>1.2708509008102798E-2</v>
      </c>
      <c r="F374" s="238">
        <v>1.3337879304466416E-2</v>
      </c>
      <c r="G374" s="130">
        <v>1.7352594918081037E-2</v>
      </c>
      <c r="H374" s="239">
        <v>1.5451768914372792E-2</v>
      </c>
      <c r="I374" s="238"/>
      <c r="J374" s="130"/>
      <c r="K374" s="239"/>
      <c r="L374" s="238"/>
      <c r="M374" s="130"/>
      <c r="N374" s="239"/>
      <c r="O374" s="238">
        <v>5.1286625340052627E-3</v>
      </c>
      <c r="P374" s="130">
        <v>1.197475358810306E-2</v>
      </c>
      <c r="Q374" s="239">
        <v>7.4582953308423312E-3</v>
      </c>
      <c r="R374" s="238"/>
      <c r="S374" s="130"/>
      <c r="T374" s="239"/>
      <c r="U374" s="240">
        <v>9.0670170827858079E-3</v>
      </c>
      <c r="V374" s="238">
        <v>0</v>
      </c>
      <c r="W374" s="130">
        <v>0</v>
      </c>
      <c r="X374" s="239">
        <v>0</v>
      </c>
    </row>
    <row r="375" spans="2:24" s="4" customFormat="1" hidden="1" outlineLevel="1" x14ac:dyDescent="0.25">
      <c r="B375" s="52" t="s">
        <v>82</v>
      </c>
      <c r="C375" s="238">
        <v>1.2563421116211645E-4</v>
      </c>
      <c r="D375" s="130">
        <v>1.8925886475555351E-2</v>
      </c>
      <c r="E375" s="239">
        <v>7.3638665351195218E-3</v>
      </c>
      <c r="F375" s="238">
        <v>7.2655937806517232E-5</v>
      </c>
      <c r="G375" s="130">
        <v>2.4977972665614818E-2</v>
      </c>
      <c r="H375" s="239">
        <v>1.1775807119404565E-2</v>
      </c>
      <c r="I375" s="238"/>
      <c r="J375" s="130"/>
      <c r="K375" s="239"/>
      <c r="L375" s="238"/>
      <c r="M375" s="130"/>
      <c r="N375" s="239"/>
      <c r="O375" s="238">
        <v>7.5637243778836697E-5</v>
      </c>
      <c r="P375" s="130">
        <v>1.9996000799840031E-4</v>
      </c>
      <c r="Q375" s="239">
        <v>1.0975743606629349E-4</v>
      </c>
      <c r="R375" s="238"/>
      <c r="S375" s="130"/>
      <c r="T375" s="239"/>
      <c r="U375" s="240">
        <v>8.2553659878921296E-4</v>
      </c>
      <c r="V375" s="238">
        <v>0</v>
      </c>
      <c r="W375" s="130">
        <v>4.1109969167523125E-3</v>
      </c>
      <c r="X375" s="239">
        <v>1.6240357287860333E-3</v>
      </c>
    </row>
    <row r="376" spans="2:24" s="4" customFormat="1" hidden="1" outlineLevel="1" x14ac:dyDescent="0.25">
      <c r="B376" s="52" t="s">
        <v>83</v>
      </c>
      <c r="C376" s="238">
        <v>1.3496968002545142E-4</v>
      </c>
      <c r="D376" s="130">
        <v>1.3547581462196357E-2</v>
      </c>
      <c r="E376" s="239">
        <v>6.1713667668718483E-3</v>
      </c>
      <c r="F376" s="238">
        <v>1.0421008753647353E-4</v>
      </c>
      <c r="G376" s="130">
        <v>1.7384372460946481E-2</v>
      </c>
      <c r="H376" s="239">
        <v>9.2828584689797818E-3</v>
      </c>
      <c r="I376" s="238"/>
      <c r="J376" s="130"/>
      <c r="K376" s="239"/>
      <c r="L376" s="238"/>
      <c r="M376" s="130"/>
      <c r="N376" s="239"/>
      <c r="O376" s="238">
        <v>1.8159178167479506E-4</v>
      </c>
      <c r="P376" s="130">
        <v>8.4046856122288178E-4</v>
      </c>
      <c r="Q376" s="239">
        <v>3.9940956846400974E-4</v>
      </c>
      <c r="R376" s="238"/>
      <c r="S376" s="130"/>
      <c r="T376" s="239"/>
      <c r="U376" s="240">
        <v>1.5105740181268882E-4</v>
      </c>
      <c r="V376" s="238">
        <v>0</v>
      </c>
      <c r="W376" s="130">
        <v>0</v>
      </c>
      <c r="X376" s="239">
        <v>0</v>
      </c>
    </row>
    <row r="377" spans="2:24" s="4" customFormat="1" hidden="1" outlineLevel="1" x14ac:dyDescent="0.25">
      <c r="B377" s="52" t="s">
        <v>84</v>
      </c>
      <c r="C377" s="238">
        <v>5.3634092894248895E-5</v>
      </c>
      <c r="D377" s="130">
        <v>1.4555896623428061E-2</v>
      </c>
      <c r="E377" s="239">
        <v>7.036098243160563E-3</v>
      </c>
      <c r="F377" s="238">
        <v>3.8468443053881463E-5</v>
      </c>
      <c r="G377" s="130">
        <v>1.8960409372475086E-2</v>
      </c>
      <c r="H377" s="239">
        <v>1.0321349327619416E-2</v>
      </c>
      <c r="I377" s="238"/>
      <c r="J377" s="130"/>
      <c r="K377" s="239"/>
      <c r="L377" s="238"/>
      <c r="M377" s="130"/>
      <c r="N377" s="239"/>
      <c r="O377" s="238">
        <v>4.608825901601567E-5</v>
      </c>
      <c r="P377" s="130">
        <v>1.4525383106979447E-4</v>
      </c>
      <c r="Q377" s="239">
        <v>8.4586863660073586E-5</v>
      </c>
      <c r="R377" s="238"/>
      <c r="S377" s="130"/>
      <c r="T377" s="239"/>
      <c r="U377" s="240">
        <v>0</v>
      </c>
      <c r="V377" s="238">
        <v>1.9743336623889436E-3</v>
      </c>
      <c r="W377" s="130">
        <v>0</v>
      </c>
      <c r="X377" s="239">
        <v>1.088139281828074E-3</v>
      </c>
    </row>
    <row r="378" spans="2:24" s="4" customFormat="1" hidden="1" outlineLevel="1" x14ac:dyDescent="0.25">
      <c r="B378" s="52" t="s">
        <v>85</v>
      </c>
      <c r="C378" s="238">
        <v>1.1091393078970719E-4</v>
      </c>
      <c r="D378" s="130">
        <v>8.9944331130093393E-3</v>
      </c>
      <c r="E378" s="239">
        <v>4.1947787342343293E-3</v>
      </c>
      <c r="F378" s="238">
        <v>9.0362806668775126E-5</v>
      </c>
      <c r="G378" s="130">
        <v>1.205849918064044E-2</v>
      </c>
      <c r="H378" s="239">
        <v>6.348385149736741E-3</v>
      </c>
      <c r="I378" s="238"/>
      <c r="J378" s="130"/>
      <c r="K378" s="239"/>
      <c r="L378" s="238"/>
      <c r="M378" s="130"/>
      <c r="N378" s="239"/>
      <c r="O378" s="238">
        <v>1.400535704907127E-4</v>
      </c>
      <c r="P378" s="130">
        <v>9.1754343038903845E-5</v>
      </c>
      <c r="Q378" s="239">
        <v>1.2247124709130789E-4</v>
      </c>
      <c r="R378" s="238"/>
      <c r="S378" s="130"/>
      <c r="T378" s="239"/>
      <c r="U378" s="240">
        <v>1.8677624206200972E-4</v>
      </c>
      <c r="V378" s="238">
        <v>0</v>
      </c>
      <c r="W378" s="130">
        <v>0</v>
      </c>
      <c r="X378" s="239">
        <v>0</v>
      </c>
    </row>
    <row r="379" spans="2:24" s="4" customFormat="1" hidden="1" outlineLevel="1" x14ac:dyDescent="0.25">
      <c r="B379" s="52" t="s">
        <v>86</v>
      </c>
      <c r="C379" s="238">
        <v>3.1052686057343959E-4</v>
      </c>
      <c r="D379" s="130">
        <v>9.676066366890685E-3</v>
      </c>
      <c r="E379" s="239">
        <v>4.3486489328146355E-3</v>
      </c>
      <c r="F379" s="238">
        <v>1.6215339711366953E-4</v>
      </c>
      <c r="G379" s="130">
        <v>1.304923239809423E-2</v>
      </c>
      <c r="H379" s="239">
        <v>6.6727287315129311E-3</v>
      </c>
      <c r="I379" s="238"/>
      <c r="J379" s="130"/>
      <c r="K379" s="239"/>
      <c r="L379" s="238"/>
      <c r="M379" s="130"/>
      <c r="N379" s="239"/>
      <c r="O379" s="238">
        <v>5.1950050988013008E-4</v>
      </c>
      <c r="P379" s="130">
        <v>1.1610356437942645E-4</v>
      </c>
      <c r="Q379" s="239">
        <v>3.855446460700149E-4</v>
      </c>
      <c r="R379" s="238"/>
      <c r="S379" s="130"/>
      <c r="T379" s="239"/>
      <c r="U379" s="240">
        <v>3.6832412523020257E-4</v>
      </c>
      <c r="V379" s="238">
        <v>0</v>
      </c>
      <c r="W379" s="130">
        <v>2.6737967914438501E-3</v>
      </c>
      <c r="X379" s="239">
        <v>1.3309671694764862E-3</v>
      </c>
    </row>
    <row r="380" spans="2:24" s="4" customFormat="1" hidden="1" outlineLevel="1" x14ac:dyDescent="0.25">
      <c r="B380" s="52" t="s">
        <v>87</v>
      </c>
      <c r="C380" s="238">
        <v>6.8748435096755729E-3</v>
      </c>
      <c r="D380" s="130">
        <v>2.8389639639639641E-2</v>
      </c>
      <c r="E380" s="239">
        <v>1.523284554979548E-2</v>
      </c>
      <c r="F380" s="238">
        <v>8.0383009398419542E-3</v>
      </c>
      <c r="G380" s="130">
        <v>3.0777016147582464E-2</v>
      </c>
      <c r="H380" s="239">
        <v>1.8726483774705552E-2</v>
      </c>
      <c r="I380" s="238"/>
      <c r="J380" s="130"/>
      <c r="K380" s="239"/>
      <c r="L380" s="238"/>
      <c r="M380" s="130"/>
      <c r="N380" s="239"/>
      <c r="O380" s="238">
        <v>5.277881387541962E-3</v>
      </c>
      <c r="P380" s="130">
        <v>2.2762706579357656E-2</v>
      </c>
      <c r="Q380" s="239">
        <v>1.0437891913920257E-2</v>
      </c>
      <c r="R380" s="238"/>
      <c r="S380" s="130"/>
      <c r="T380" s="239"/>
      <c r="U380" s="240">
        <v>7.7963975266600949E-3</v>
      </c>
      <c r="V380" s="238">
        <v>0</v>
      </c>
      <c r="W380" s="130">
        <v>2.631578947368421E-3</v>
      </c>
      <c r="X380" s="239">
        <v>1.143728555089592E-3</v>
      </c>
    </row>
    <row r="381" spans="2:24" s="4" customFormat="1" hidden="1" outlineLevel="1" x14ac:dyDescent="0.25">
      <c r="B381" s="52" t="s">
        <v>88</v>
      </c>
      <c r="C381" s="238">
        <v>1.9459535958863721E-2</v>
      </c>
      <c r="D381" s="130">
        <v>4.6859856033628453E-2</v>
      </c>
      <c r="E381" s="239">
        <v>3.094779329175304E-2</v>
      </c>
      <c r="F381" s="238">
        <v>2.3167559731085748E-2</v>
      </c>
      <c r="G381" s="130">
        <v>4.7932774069998428E-2</v>
      </c>
      <c r="H381" s="239">
        <v>3.5516283047103255E-2</v>
      </c>
      <c r="I381" s="238"/>
      <c r="J381" s="130"/>
      <c r="K381" s="239"/>
      <c r="L381" s="238"/>
      <c r="M381" s="130"/>
      <c r="N381" s="239"/>
      <c r="O381" s="238">
        <v>1.6770397193617743E-2</v>
      </c>
      <c r="P381" s="130">
        <v>4.6383186705767354E-2</v>
      </c>
      <c r="Q381" s="239">
        <v>2.6142779797354784E-2</v>
      </c>
      <c r="R381" s="238"/>
      <c r="S381" s="130"/>
      <c r="T381" s="239"/>
      <c r="U381" s="240">
        <v>9.6859131088959938E-3</v>
      </c>
      <c r="V381" s="238">
        <v>4.9726504226752855E-4</v>
      </c>
      <c r="W381" s="130">
        <v>0</v>
      </c>
      <c r="X381" s="239">
        <v>2.9368575624082231E-4</v>
      </c>
    </row>
    <row r="382" spans="2:24" s="4" customFormat="1" hidden="1" outlineLevel="1" x14ac:dyDescent="0.25">
      <c r="B382" s="52" t="s">
        <v>89</v>
      </c>
      <c r="C382" s="238">
        <v>2.2967321188062665E-2</v>
      </c>
      <c r="D382" s="130">
        <v>4.0099877017105802E-2</v>
      </c>
      <c r="E382" s="239">
        <v>3.0815851810751402E-2</v>
      </c>
      <c r="F382" s="238">
        <v>2.480478917230609E-2</v>
      </c>
      <c r="G382" s="130">
        <v>4.149549067749228E-2</v>
      </c>
      <c r="H382" s="239">
        <v>3.3435147127216965E-2</v>
      </c>
      <c r="I382" s="238"/>
      <c r="J382" s="130"/>
      <c r="K382" s="239"/>
      <c r="L382" s="238"/>
      <c r="M382" s="130"/>
      <c r="N382" s="239"/>
      <c r="O382" s="238">
        <v>2.4365787626591799E-2</v>
      </c>
      <c r="P382" s="130">
        <v>3.7404387660754809E-2</v>
      </c>
      <c r="Q382" s="239">
        <v>2.9237194987909429E-2</v>
      </c>
      <c r="R382" s="238"/>
      <c r="S382" s="130"/>
      <c r="T382" s="239"/>
      <c r="U382" s="240">
        <v>4.359740906826109E-3</v>
      </c>
      <c r="V382" s="238">
        <v>1.3617793917385383E-3</v>
      </c>
      <c r="W382" s="130">
        <v>0</v>
      </c>
      <c r="X382" s="239">
        <v>8.6530141332564179E-4</v>
      </c>
    </row>
    <row r="383" spans="2:24" s="4" customFormat="1" ht="15.75" collapsed="1" x14ac:dyDescent="0.25">
      <c r="B383" s="64">
        <v>1990</v>
      </c>
      <c r="C383" s="241">
        <v>1.1597610637403203E-2</v>
      </c>
      <c r="D383" s="87">
        <v>3.4182308984649371E-2</v>
      </c>
      <c r="E383" s="242">
        <v>2.1574560399814421E-2</v>
      </c>
      <c r="F383" s="241">
        <v>1.3865960836122296E-2</v>
      </c>
      <c r="G383" s="87">
        <v>3.7708131418179441E-2</v>
      </c>
      <c r="H383" s="242">
        <v>2.6147284834485043E-2</v>
      </c>
      <c r="I383" s="241"/>
      <c r="J383" s="87"/>
      <c r="K383" s="242"/>
      <c r="L383" s="241"/>
      <c r="M383" s="87"/>
      <c r="N383" s="242"/>
      <c r="O383" s="241">
        <v>9.7171110985298844E-3</v>
      </c>
      <c r="P383" s="87">
        <v>2.3596620104857295E-2</v>
      </c>
      <c r="Q383" s="242">
        <v>1.438105214619379E-2</v>
      </c>
      <c r="R383" s="241"/>
      <c r="S383" s="87"/>
      <c r="T383" s="242"/>
      <c r="U383" s="243">
        <v>4.1746730002048321E-3</v>
      </c>
      <c r="V383" s="241">
        <v>3.3242838938445346E-4</v>
      </c>
      <c r="W383" s="87">
        <v>1.7865843755075525E-3</v>
      </c>
      <c r="X383" s="242">
        <v>9.2217501564404044E-4</v>
      </c>
    </row>
    <row r="384" spans="2:24" s="4" customFormat="1" hidden="1" outlineLevel="1" x14ac:dyDescent="0.25">
      <c r="B384" s="52" t="s">
        <v>78</v>
      </c>
      <c r="C384" s="238">
        <v>2.9449280551390785E-2</v>
      </c>
      <c r="D384" s="130">
        <v>9.5782847085899958E-2</v>
      </c>
      <c r="E384" s="239">
        <v>5.8335298477294163E-2</v>
      </c>
      <c r="F384" s="238">
        <v>3.6107096489723933E-2</v>
      </c>
      <c r="G384" s="130">
        <v>0.10548796433508088</v>
      </c>
      <c r="H384" s="239">
        <v>7.0509851866945764E-2</v>
      </c>
      <c r="I384" s="238"/>
      <c r="J384" s="130"/>
      <c r="K384" s="239"/>
      <c r="L384" s="238"/>
      <c r="M384" s="130"/>
      <c r="N384" s="239"/>
      <c r="O384" s="238">
        <v>2.304125883950733E-2</v>
      </c>
      <c r="P384" s="130">
        <v>6.5416723689612696E-2</v>
      </c>
      <c r="Q384" s="239">
        <v>3.7414702833181178E-2</v>
      </c>
      <c r="R384" s="238"/>
      <c r="S384" s="130"/>
      <c r="T384" s="239"/>
      <c r="U384" s="240">
        <v>1.8810251587114979E-3</v>
      </c>
      <c r="V384" s="238">
        <v>0</v>
      </c>
      <c r="W384" s="130">
        <v>0</v>
      </c>
      <c r="X384" s="239">
        <v>0</v>
      </c>
    </row>
    <row r="385" spans="2:24" s="4" customFormat="1" hidden="1" outlineLevel="1" x14ac:dyDescent="0.25">
      <c r="B385" s="52" t="s">
        <v>79</v>
      </c>
      <c r="C385" s="238">
        <v>2.7098225289622874E-2</v>
      </c>
      <c r="D385" s="130">
        <v>8.0406867999075302E-2</v>
      </c>
      <c r="E385" s="239">
        <v>4.964665096226499E-2</v>
      </c>
      <c r="F385" s="238">
        <v>3.1304324570083711E-2</v>
      </c>
      <c r="G385" s="130">
        <v>8.6092101605622987E-2</v>
      </c>
      <c r="H385" s="239">
        <v>5.8837616161884931E-2</v>
      </c>
      <c r="I385" s="238"/>
      <c r="J385" s="130"/>
      <c r="K385" s="239"/>
      <c r="L385" s="238"/>
      <c r="M385" s="130"/>
      <c r="N385" s="239"/>
      <c r="O385" s="238">
        <v>2.6668490153172866E-2</v>
      </c>
      <c r="P385" s="130">
        <v>5.9673562740409608E-2</v>
      </c>
      <c r="Q385" s="239">
        <v>3.6729519885913484E-2</v>
      </c>
      <c r="R385" s="238"/>
      <c r="S385" s="130"/>
      <c r="T385" s="239"/>
      <c r="U385" s="240">
        <v>4.1836627967785795E-4</v>
      </c>
      <c r="V385" s="238">
        <v>1.8645121193287756E-3</v>
      </c>
      <c r="W385" s="130">
        <v>0</v>
      </c>
      <c r="X385" s="239">
        <v>1.507537688442211E-3</v>
      </c>
    </row>
    <row r="386" spans="2:24" s="4" customFormat="1" hidden="1" outlineLevel="1" x14ac:dyDescent="0.25">
      <c r="B386" s="52" t="s">
        <v>80</v>
      </c>
      <c r="C386" s="238">
        <v>2.467687552683338E-2</v>
      </c>
      <c r="D386" s="130">
        <v>7.4071234463782193E-2</v>
      </c>
      <c r="E386" s="239">
        <v>4.6999580360889637E-2</v>
      </c>
      <c r="F386" s="238">
        <v>2.712672036378589E-2</v>
      </c>
      <c r="G386" s="130">
        <v>7.9861796643632771E-2</v>
      </c>
      <c r="H386" s="239">
        <v>5.4780968157555676E-2</v>
      </c>
      <c r="I386" s="238"/>
      <c r="J386" s="130"/>
      <c r="K386" s="239"/>
      <c r="L386" s="238"/>
      <c r="M386" s="130"/>
      <c r="N386" s="239"/>
      <c r="O386" s="238">
        <v>2.6189337049903273E-2</v>
      </c>
      <c r="P386" s="130">
        <v>5.7421319796954313E-2</v>
      </c>
      <c r="Q386" s="239">
        <v>3.6768549341109798E-2</v>
      </c>
      <c r="R386" s="238"/>
      <c r="S386" s="130"/>
      <c r="T386" s="239"/>
      <c r="U386" s="240">
        <v>1.0480182926829269E-3</v>
      </c>
      <c r="V386" s="238">
        <v>0</v>
      </c>
      <c r="W386" s="130">
        <v>0</v>
      </c>
      <c r="X386" s="239">
        <v>0</v>
      </c>
    </row>
    <row r="387" spans="2:24" s="4" customFormat="1" hidden="1" outlineLevel="1" x14ac:dyDescent="0.25">
      <c r="B387" s="52" t="s">
        <v>81</v>
      </c>
      <c r="C387" s="238">
        <v>1.4610285125828668E-2</v>
      </c>
      <c r="D387" s="130">
        <v>7.0751589854396349E-2</v>
      </c>
      <c r="E387" s="239">
        <v>3.6835965978128798E-2</v>
      </c>
      <c r="F387" s="238">
        <v>1.7793333723859175E-2</v>
      </c>
      <c r="G387" s="130">
        <v>7.7017374675144246E-2</v>
      </c>
      <c r="H387" s="239">
        <v>4.5780712933997603E-2</v>
      </c>
      <c r="I387" s="238"/>
      <c r="J387" s="130"/>
      <c r="K387" s="239"/>
      <c r="L387" s="238"/>
      <c r="M387" s="130"/>
      <c r="N387" s="239"/>
      <c r="O387" s="238">
        <v>1.3049846864041901E-2</v>
      </c>
      <c r="P387" s="130">
        <v>5.4574722193374184E-2</v>
      </c>
      <c r="Q387" s="239">
        <v>2.5483549972013186E-2</v>
      </c>
      <c r="R387" s="238"/>
      <c r="S387" s="130"/>
      <c r="T387" s="239"/>
      <c r="U387" s="240">
        <v>1.3348393058835609E-3</v>
      </c>
      <c r="V387" s="238">
        <v>0</v>
      </c>
      <c r="W387" s="130">
        <v>0</v>
      </c>
      <c r="X387" s="239">
        <v>0</v>
      </c>
    </row>
    <row r="388" spans="2:24" s="4" customFormat="1" hidden="1" outlineLevel="1" x14ac:dyDescent="0.25">
      <c r="B388" s="52" t="s">
        <v>82</v>
      </c>
      <c r="C388" s="238">
        <v>4.044229160730535E-4</v>
      </c>
      <c r="D388" s="130">
        <v>5.2776274805141632E-2</v>
      </c>
      <c r="E388" s="239">
        <v>2.0617451179591375E-2</v>
      </c>
      <c r="F388" s="238">
        <v>4.4566335275968459E-4</v>
      </c>
      <c r="G388" s="130">
        <v>6.8681370963137756E-2</v>
      </c>
      <c r="H388" s="239">
        <v>3.278111951806794E-2</v>
      </c>
      <c r="I388" s="238"/>
      <c r="J388" s="130"/>
      <c r="K388" s="239"/>
      <c r="L388" s="238"/>
      <c r="M388" s="130"/>
      <c r="N388" s="239"/>
      <c r="O388" s="238">
        <v>4.4406068829406684E-4</v>
      </c>
      <c r="P388" s="130">
        <v>0</v>
      </c>
      <c r="Q388" s="239">
        <v>3.2363623287424932E-4</v>
      </c>
      <c r="R388" s="238"/>
      <c r="S388" s="130"/>
      <c r="T388" s="239"/>
      <c r="U388" s="240">
        <v>0</v>
      </c>
      <c r="V388" s="238">
        <v>0</v>
      </c>
      <c r="W388" s="130">
        <v>0</v>
      </c>
      <c r="X388" s="239">
        <v>0</v>
      </c>
    </row>
    <row r="389" spans="2:24" s="4" customFormat="1" hidden="1" outlineLevel="1" x14ac:dyDescent="0.25">
      <c r="B389" s="52" t="s">
        <v>83</v>
      </c>
      <c r="C389" s="238">
        <v>5.2532681389287378E-4</v>
      </c>
      <c r="D389" s="130">
        <v>3.5774799753542821E-2</v>
      </c>
      <c r="E389" s="239">
        <v>1.6049522301995592E-2</v>
      </c>
      <c r="F389" s="238">
        <v>7.2739175501445688E-5</v>
      </c>
      <c r="G389" s="130">
        <v>4.5380901726536291E-2</v>
      </c>
      <c r="H389" s="239">
        <v>2.3919859426681365E-2</v>
      </c>
      <c r="I389" s="238"/>
      <c r="J389" s="130"/>
      <c r="K389" s="239"/>
      <c r="L389" s="238"/>
      <c r="M389" s="130"/>
      <c r="N389" s="239"/>
      <c r="O389" s="238">
        <v>1.1495946941783345E-3</v>
      </c>
      <c r="P389" s="130">
        <v>8.7070091423595991E-4</v>
      </c>
      <c r="Q389" s="239">
        <v>1.0599152067834574E-3</v>
      </c>
      <c r="R389" s="238"/>
      <c r="S389" s="130"/>
      <c r="T389" s="239"/>
      <c r="U389" s="240">
        <v>1.0124873439082012E-3</v>
      </c>
      <c r="V389" s="238">
        <v>0</v>
      </c>
      <c r="W389" s="130">
        <v>0</v>
      </c>
      <c r="X389" s="239">
        <v>0</v>
      </c>
    </row>
    <row r="390" spans="2:24" s="4" customFormat="1" hidden="1" outlineLevel="1" x14ac:dyDescent="0.25">
      <c r="B390" s="52" t="s">
        <v>84</v>
      </c>
      <c r="C390" s="238">
        <v>2.2151846807672745E-4</v>
      </c>
      <c r="D390" s="130">
        <v>2.9169664218433689E-2</v>
      </c>
      <c r="E390" s="239">
        <v>1.4555064035654522E-2</v>
      </c>
      <c r="F390" s="238">
        <v>9.7896621168046537E-5</v>
      </c>
      <c r="G390" s="130">
        <v>3.9727452527123272E-2</v>
      </c>
      <c r="H390" s="239">
        <v>2.1902814908004404E-2</v>
      </c>
      <c r="I390" s="238"/>
      <c r="J390" s="130"/>
      <c r="K390" s="239"/>
      <c r="L390" s="238"/>
      <c r="M390" s="130"/>
      <c r="N390" s="239"/>
      <c r="O390" s="238">
        <v>2.3472525409008757E-4</v>
      </c>
      <c r="P390" s="130">
        <v>3.8966099493440706E-4</v>
      </c>
      <c r="Q390" s="239">
        <v>2.9973160397280614E-4</v>
      </c>
      <c r="R390" s="238"/>
      <c r="S390" s="130"/>
      <c r="T390" s="239"/>
      <c r="U390" s="240">
        <v>1.4560279557367501E-3</v>
      </c>
      <c r="V390" s="238">
        <v>0</v>
      </c>
      <c r="W390" s="130">
        <v>0</v>
      </c>
      <c r="X390" s="239">
        <v>0</v>
      </c>
    </row>
    <row r="391" spans="2:24" s="4" customFormat="1" hidden="1" outlineLevel="1" x14ac:dyDescent="0.25">
      <c r="B391" s="52" t="s">
        <v>85</v>
      </c>
      <c r="C391" s="238">
        <v>8.3424868953435024E-5</v>
      </c>
      <c r="D391" s="130">
        <v>2.6571067060312106E-2</v>
      </c>
      <c r="E391" s="239">
        <v>1.2050672276593798E-2</v>
      </c>
      <c r="F391" s="238">
        <v>7.2714051990547171E-5</v>
      </c>
      <c r="G391" s="130">
        <v>3.7310864534504246E-2</v>
      </c>
      <c r="H391" s="239">
        <v>1.8887156733421274E-2</v>
      </c>
      <c r="I391" s="238"/>
      <c r="J391" s="130"/>
      <c r="K391" s="239"/>
      <c r="L391" s="238"/>
      <c r="M391" s="130"/>
      <c r="N391" s="239"/>
      <c r="O391" s="238">
        <v>7.5186556643672109E-5</v>
      </c>
      <c r="P391" s="130">
        <v>1.8018018018018018E-4</v>
      </c>
      <c r="Q391" s="239">
        <v>1.1560559993526087E-4</v>
      </c>
      <c r="R391" s="238"/>
      <c r="S391" s="130"/>
      <c r="T391" s="239"/>
      <c r="U391" s="240">
        <v>2.8889209880109779E-4</v>
      </c>
      <c r="V391" s="238">
        <v>0</v>
      </c>
      <c r="W391" s="130">
        <v>0</v>
      </c>
      <c r="X391" s="239">
        <v>0</v>
      </c>
    </row>
    <row r="392" spans="2:24" s="4" customFormat="1" hidden="1" outlineLevel="1" x14ac:dyDescent="0.25">
      <c r="B392" s="52" t="s">
        <v>86</v>
      </c>
      <c r="C392" s="238">
        <v>2.0338876981084843E-4</v>
      </c>
      <c r="D392" s="130">
        <v>2.4897359217395713E-2</v>
      </c>
      <c r="E392" s="239">
        <v>1.0959073468180272E-2</v>
      </c>
      <c r="F392" s="238">
        <v>1.6063084112149533E-4</v>
      </c>
      <c r="G392" s="130">
        <v>3.383982666059427E-2</v>
      </c>
      <c r="H392" s="239">
        <v>1.747564549202137E-2</v>
      </c>
      <c r="I392" s="238"/>
      <c r="J392" s="130"/>
      <c r="K392" s="239"/>
      <c r="L392" s="238"/>
      <c r="M392" s="130"/>
      <c r="N392" s="239"/>
      <c r="O392" s="238">
        <v>1.2189176011701609E-4</v>
      </c>
      <c r="P392" s="130">
        <v>1.605072027607239E-4</v>
      </c>
      <c r="Q392" s="239">
        <v>1.3487086115044844E-4</v>
      </c>
      <c r="R392" s="238"/>
      <c r="S392" s="130"/>
      <c r="T392" s="239"/>
      <c r="U392" s="240">
        <v>9.4585008276188223E-4</v>
      </c>
      <c r="V392" s="238">
        <v>5.9808612440191385E-4</v>
      </c>
      <c r="W392" s="130">
        <v>0</v>
      </c>
      <c r="X392" s="239">
        <v>3.4048348655090226E-4</v>
      </c>
    </row>
    <row r="393" spans="2:24" s="4" customFormat="1" hidden="1" outlineLevel="1" x14ac:dyDescent="0.25">
      <c r="B393" s="52" t="s">
        <v>87</v>
      </c>
      <c r="C393" s="238">
        <v>1.2170552197689239E-2</v>
      </c>
      <c r="D393" s="130">
        <v>5.4178219659616923E-2</v>
      </c>
      <c r="E393" s="239">
        <v>2.9595480312990249E-2</v>
      </c>
      <c r="F393" s="238">
        <v>1.9996533303918942E-2</v>
      </c>
      <c r="G393" s="130">
        <v>5.3803586905793718E-2</v>
      </c>
      <c r="H393" s="239">
        <v>3.6425638076415273E-2</v>
      </c>
      <c r="I393" s="238"/>
      <c r="J393" s="130"/>
      <c r="K393" s="239"/>
      <c r="L393" s="238"/>
      <c r="M393" s="130"/>
      <c r="N393" s="239"/>
      <c r="O393" s="238">
        <v>4.3413829809438335E-3</v>
      </c>
      <c r="P393" s="130">
        <v>5.7461645746164573E-2</v>
      </c>
      <c r="Q393" s="239">
        <v>2.2600882119277868E-2</v>
      </c>
      <c r="R393" s="238"/>
      <c r="S393" s="130"/>
      <c r="T393" s="239"/>
      <c r="U393" s="240">
        <v>3.256975355553143E-4</v>
      </c>
      <c r="V393" s="238">
        <v>0</v>
      </c>
      <c r="W393" s="130">
        <v>0</v>
      </c>
      <c r="X393" s="239">
        <v>0</v>
      </c>
    </row>
    <row r="394" spans="2:24" s="4" customFormat="1" hidden="1" outlineLevel="1" x14ac:dyDescent="0.25">
      <c r="B394" s="52" t="s">
        <v>88</v>
      </c>
      <c r="C394" s="238">
        <v>2.8362762804888742E-2</v>
      </c>
      <c r="D394" s="130">
        <v>8.5348051016749471E-2</v>
      </c>
      <c r="E394" s="239">
        <v>5.1522248243559721E-2</v>
      </c>
      <c r="F394" s="238">
        <v>4.1759270090069016E-2</v>
      </c>
      <c r="G394" s="130">
        <v>9.5681852403339415E-2</v>
      </c>
      <c r="H394" s="239">
        <v>6.8704332268797963E-2</v>
      </c>
      <c r="I394" s="238"/>
      <c r="J394" s="130"/>
      <c r="K394" s="239"/>
      <c r="L394" s="238"/>
      <c r="M394" s="130"/>
      <c r="N394" s="239"/>
      <c r="O394" s="238">
        <v>1.6022663942039755E-2</v>
      </c>
      <c r="P394" s="130">
        <v>5.5893648449039879E-2</v>
      </c>
      <c r="Q394" s="239">
        <v>2.7271666472186568E-2</v>
      </c>
      <c r="R394" s="238"/>
      <c r="S394" s="130"/>
      <c r="T394" s="239"/>
      <c r="U394" s="240">
        <v>4.5463530341964811E-3</v>
      </c>
      <c r="V394" s="238">
        <v>0</v>
      </c>
      <c r="W394" s="130">
        <v>0</v>
      </c>
      <c r="X394" s="239">
        <v>0</v>
      </c>
    </row>
    <row r="395" spans="2:24" s="4" customFormat="1" hidden="1" outlineLevel="1" x14ac:dyDescent="0.25">
      <c r="B395" s="52" t="s">
        <v>89</v>
      </c>
      <c r="C395" s="238">
        <v>2.9893169538358647E-2</v>
      </c>
      <c r="D395" s="130">
        <v>7.0602550468032918E-2</v>
      </c>
      <c r="E395" s="239">
        <v>4.9382829306778099E-2</v>
      </c>
      <c r="F395" s="238">
        <v>3.9229694544992699E-2</v>
      </c>
      <c r="G395" s="130">
        <v>7.0798188542900042E-2</v>
      </c>
      <c r="H395" s="239">
        <v>5.707641241865697E-2</v>
      </c>
      <c r="I395" s="238"/>
      <c r="J395" s="130"/>
      <c r="K395" s="239"/>
      <c r="L395" s="238"/>
      <c r="M395" s="130"/>
      <c r="N395" s="239"/>
      <c r="O395" s="238">
        <v>2.2573084988281731E-2</v>
      </c>
      <c r="P395" s="130">
        <v>7.3925744440256319E-2</v>
      </c>
      <c r="Q395" s="239">
        <v>4.0220858498356514E-2</v>
      </c>
      <c r="R395" s="238"/>
      <c r="S395" s="130"/>
      <c r="T395" s="239"/>
      <c r="U395" s="240">
        <v>1.2313892309414531E-3</v>
      </c>
      <c r="V395" s="238">
        <v>0</v>
      </c>
      <c r="W395" s="130">
        <v>0</v>
      </c>
      <c r="X395" s="239">
        <v>0</v>
      </c>
    </row>
    <row r="396" spans="2:24" s="4" customFormat="1" ht="15.75" collapsed="1" x14ac:dyDescent="0.25">
      <c r="B396" s="64">
        <v>1989</v>
      </c>
      <c r="C396" s="241">
        <v>1.4223727321398311E-2</v>
      </c>
      <c r="D396" s="87">
        <v>5.7617065122042913E-2</v>
      </c>
      <c r="E396" s="242">
        <v>3.3181119503507404E-2</v>
      </c>
      <c r="F396" s="241">
        <v>1.8130967306394061E-2</v>
      </c>
      <c r="G396" s="87">
        <v>6.5881637084004616E-2</v>
      </c>
      <c r="H396" s="242">
        <v>4.2543914949877977E-2</v>
      </c>
      <c r="I396" s="241"/>
      <c r="J396" s="87"/>
      <c r="K396" s="242"/>
      <c r="L396" s="241"/>
      <c r="M396" s="87"/>
      <c r="N396" s="242"/>
      <c r="O396" s="241">
        <v>1.1100286975675843E-2</v>
      </c>
      <c r="P396" s="87">
        <v>3.3672918257500975E-2</v>
      </c>
      <c r="Q396" s="242">
        <v>1.8683086995039865E-2</v>
      </c>
      <c r="R396" s="241"/>
      <c r="S396" s="87"/>
      <c r="T396" s="242"/>
      <c r="U396" s="243">
        <v>1.2528967349322681E-3</v>
      </c>
      <c r="V396" s="241">
        <v>2.7016074564365796E-4</v>
      </c>
      <c r="W396" s="87">
        <v>0</v>
      </c>
      <c r="X396" s="242">
        <v>1.4436784927996535E-4</v>
      </c>
    </row>
    <row r="397" spans="2:24" s="4" customFormat="1" hidden="1" outlineLevel="1" x14ac:dyDescent="0.25">
      <c r="B397" s="52" t="s">
        <v>78</v>
      </c>
      <c r="C397" s="238">
        <v>3.0449277191627749E-2</v>
      </c>
      <c r="D397" s="130">
        <v>0.1031127602556174</v>
      </c>
      <c r="E397" s="239">
        <v>6.0875344730107077E-2</v>
      </c>
      <c r="F397" s="238">
        <v>3.6513946571986325E-2</v>
      </c>
      <c r="G397" s="130">
        <v>0.11557612166477242</v>
      </c>
      <c r="H397" s="239">
        <v>7.5408526641594836E-2</v>
      </c>
      <c r="I397" s="238"/>
      <c r="J397" s="130"/>
      <c r="K397" s="239"/>
      <c r="L397" s="238"/>
      <c r="M397" s="130"/>
      <c r="N397" s="239"/>
      <c r="O397" s="238">
        <v>2.6086263889442032E-2</v>
      </c>
      <c r="P397" s="130">
        <v>6.5317428405486308E-2</v>
      </c>
      <c r="Q397" s="239">
        <v>3.8181292268701532E-2</v>
      </c>
      <c r="R397" s="238"/>
      <c r="S397" s="130"/>
      <c r="T397" s="239"/>
      <c r="U397" s="240">
        <v>5.752912411908529E-4</v>
      </c>
      <c r="V397" s="238">
        <v>0</v>
      </c>
      <c r="W397" s="130">
        <v>0</v>
      </c>
      <c r="X397" s="239">
        <v>0</v>
      </c>
    </row>
    <row r="398" spans="2:24" s="4" customFormat="1" hidden="1" outlineLevel="1" x14ac:dyDescent="0.25">
      <c r="B398" s="52" t="s">
        <v>79</v>
      </c>
      <c r="C398" s="238">
        <v>2.5706010137581461E-2</v>
      </c>
      <c r="D398" s="130">
        <v>0.10402669329943708</v>
      </c>
      <c r="E398" s="239">
        <v>5.7779182391106319E-2</v>
      </c>
      <c r="F398" s="238">
        <v>3.4255783989692451E-2</v>
      </c>
      <c r="G398" s="130">
        <v>0.11503767068390143</v>
      </c>
      <c r="H398" s="239">
        <v>7.3843956436350652E-2</v>
      </c>
      <c r="I398" s="238"/>
      <c r="J398" s="130"/>
      <c r="K398" s="239"/>
      <c r="L398" s="238"/>
      <c r="M398" s="130"/>
      <c r="N398" s="239"/>
      <c r="O398" s="238">
        <v>1.6967729696688659E-2</v>
      </c>
      <c r="P398" s="130">
        <v>6.7028508194129741E-2</v>
      </c>
      <c r="Q398" s="239">
        <v>3.1270701595904851E-2</v>
      </c>
      <c r="R398" s="238"/>
      <c r="S398" s="130"/>
      <c r="T398" s="239"/>
      <c r="U398" s="240">
        <v>2.1695111368238355E-3</v>
      </c>
      <c r="V398" s="238">
        <v>0</v>
      </c>
      <c r="W398" s="130">
        <v>0</v>
      </c>
      <c r="X398" s="239">
        <v>0</v>
      </c>
    </row>
    <row r="399" spans="2:24" s="4" customFormat="1" hidden="1" outlineLevel="1" x14ac:dyDescent="0.25">
      <c r="B399" s="52" t="s">
        <v>80</v>
      </c>
      <c r="C399" s="238">
        <v>2.4191029128284837E-2</v>
      </c>
      <c r="D399" s="130">
        <v>9.1708127696635403E-2</v>
      </c>
      <c r="E399" s="239">
        <v>5.3370251795448645E-2</v>
      </c>
      <c r="F399" s="238">
        <v>3.3381856212106223E-2</v>
      </c>
      <c r="G399" s="130">
        <v>0.10327844453164112</v>
      </c>
      <c r="H399" s="239">
        <v>6.9091135320466734E-2</v>
      </c>
      <c r="I399" s="238"/>
      <c r="J399" s="130"/>
      <c r="K399" s="239"/>
      <c r="L399" s="238"/>
      <c r="M399" s="130"/>
      <c r="N399" s="239"/>
      <c r="O399" s="238">
        <v>1.5623795946674887E-2</v>
      </c>
      <c r="P399" s="130">
        <v>6.1837312828814245E-2</v>
      </c>
      <c r="Q399" s="239">
        <v>3.0528074342843717E-2</v>
      </c>
      <c r="R399" s="238"/>
      <c r="S399" s="130"/>
      <c r="T399" s="239"/>
      <c r="U399" s="240">
        <v>2.8089887640449441E-4</v>
      </c>
      <c r="V399" s="238">
        <v>0</v>
      </c>
      <c r="W399" s="130">
        <v>0</v>
      </c>
      <c r="X399" s="239">
        <v>0</v>
      </c>
    </row>
    <row r="400" spans="2:24" s="4" customFormat="1" hidden="1" outlineLevel="1" x14ac:dyDescent="0.25">
      <c r="B400" s="52" t="s">
        <v>81</v>
      </c>
      <c r="C400" s="238">
        <v>1.3294847492676202E-2</v>
      </c>
      <c r="D400" s="130">
        <v>9.0378225521385649E-2</v>
      </c>
      <c r="E400" s="239">
        <v>4.2481998019112885E-2</v>
      </c>
      <c r="F400" s="238">
        <v>2.1095824281921312E-2</v>
      </c>
      <c r="G400" s="130">
        <v>0.10868157104441871</v>
      </c>
      <c r="H400" s="239">
        <v>6.0552470554946412E-2</v>
      </c>
      <c r="I400" s="238"/>
      <c r="J400" s="130"/>
      <c r="K400" s="239"/>
      <c r="L400" s="238"/>
      <c r="M400" s="130"/>
      <c r="N400" s="239"/>
      <c r="O400" s="238">
        <v>4.9335782324548289E-3</v>
      </c>
      <c r="P400" s="130">
        <v>4.5276424486337639E-2</v>
      </c>
      <c r="Q400" s="239">
        <v>1.6528170943292848E-2</v>
      </c>
      <c r="R400" s="238"/>
      <c r="S400" s="130"/>
      <c r="T400" s="239"/>
      <c r="U400" s="240">
        <v>0</v>
      </c>
      <c r="V400" s="238">
        <v>7.3637702503681884E-4</v>
      </c>
      <c r="W400" s="130">
        <v>0</v>
      </c>
      <c r="X400" s="239">
        <v>4.4404973357015987E-4</v>
      </c>
    </row>
    <row r="401" spans="2:24" s="4" customFormat="1" hidden="1" outlineLevel="1" x14ac:dyDescent="0.25">
      <c r="B401" s="52" t="s">
        <v>82</v>
      </c>
      <c r="C401" s="238">
        <v>1.2814997208161324E-4</v>
      </c>
      <c r="D401" s="130">
        <v>6.5413835804411125E-2</v>
      </c>
      <c r="E401" s="239">
        <v>2.3212330996124374E-2</v>
      </c>
      <c r="F401" s="238">
        <v>1.8798052521758747E-5</v>
      </c>
      <c r="G401" s="130">
        <v>7.5220688797712293E-2</v>
      </c>
      <c r="H401" s="239">
        <v>3.2394124951826316E-2</v>
      </c>
      <c r="I401" s="238"/>
      <c r="J401" s="130"/>
      <c r="K401" s="239"/>
      <c r="L401" s="238"/>
      <c r="M401" s="130"/>
      <c r="N401" s="239"/>
      <c r="O401" s="238">
        <v>8.1130965661318789E-5</v>
      </c>
      <c r="P401" s="130">
        <v>4.651652283729741E-2</v>
      </c>
      <c r="Q401" s="239">
        <v>1.3000131758092143E-2</v>
      </c>
      <c r="R401" s="238"/>
      <c r="S401" s="130"/>
      <c r="T401" s="239"/>
      <c r="U401" s="240">
        <v>1.5753544547523193E-3</v>
      </c>
      <c r="V401" s="238">
        <v>0</v>
      </c>
      <c r="W401" s="130">
        <v>0</v>
      </c>
      <c r="X401" s="239">
        <v>0</v>
      </c>
    </row>
    <row r="402" spans="2:24" s="4" customFormat="1" hidden="1" outlineLevel="1" x14ac:dyDescent="0.25">
      <c r="B402" s="52" t="s">
        <v>83</v>
      </c>
      <c r="C402" s="238">
        <v>2.0246232754548172E-4</v>
      </c>
      <c r="D402" s="130">
        <v>6.4219308700834324E-2</v>
      </c>
      <c r="E402" s="239">
        <v>2.4374729969756613E-2</v>
      </c>
      <c r="F402" s="238">
        <v>1.7167709446055241E-4</v>
      </c>
      <c r="G402" s="130">
        <v>7.2220418386752638E-2</v>
      </c>
      <c r="H402" s="239">
        <v>3.2687195160243661E-2</v>
      </c>
      <c r="I402" s="238"/>
      <c r="J402" s="130"/>
      <c r="K402" s="239"/>
      <c r="L402" s="238"/>
      <c r="M402" s="130"/>
      <c r="N402" s="239"/>
      <c r="O402" s="238">
        <v>1.1057054400707652E-4</v>
      </c>
      <c r="P402" s="130">
        <v>4.7463007526496341E-2</v>
      </c>
      <c r="Q402" s="239">
        <v>1.4393600098840172E-2</v>
      </c>
      <c r="R402" s="238"/>
      <c r="S402" s="130"/>
      <c r="T402" s="239"/>
      <c r="U402" s="240">
        <v>1.3565891472868217E-3</v>
      </c>
      <c r="V402" s="238">
        <v>0</v>
      </c>
      <c r="W402" s="130">
        <v>0</v>
      </c>
      <c r="X402" s="239">
        <v>0</v>
      </c>
    </row>
    <row r="403" spans="2:24" s="4" customFormat="1" hidden="1" outlineLevel="1" x14ac:dyDescent="0.25">
      <c r="B403" s="52" t="s">
        <v>84</v>
      </c>
      <c r="C403" s="238">
        <v>2.4037066814757102E-4</v>
      </c>
      <c r="D403" s="130">
        <v>4.3248385320182249E-2</v>
      </c>
      <c r="E403" s="239">
        <v>1.9717747786968508E-2</v>
      </c>
      <c r="F403" s="238">
        <v>1.008471157724889E-4</v>
      </c>
      <c r="G403" s="130">
        <v>5.1385099262086856E-2</v>
      </c>
      <c r="H403" s="239">
        <v>2.6632176954474972E-2</v>
      </c>
      <c r="I403" s="238"/>
      <c r="J403" s="130"/>
      <c r="K403" s="239"/>
      <c r="L403" s="238"/>
      <c r="M403" s="130"/>
      <c r="N403" s="239"/>
      <c r="O403" s="238">
        <v>3.6282001859452596E-4</v>
      </c>
      <c r="P403" s="130">
        <v>2.0337871084139741E-2</v>
      </c>
      <c r="Q403" s="239">
        <v>7.4758713332457255E-3</v>
      </c>
      <c r="R403" s="238"/>
      <c r="S403" s="130"/>
      <c r="T403" s="239"/>
      <c r="U403" s="240">
        <v>6.9228106611284187E-4</v>
      </c>
      <c r="V403" s="238">
        <v>1.4727540500736377E-3</v>
      </c>
      <c r="W403" s="130">
        <v>0</v>
      </c>
      <c r="X403" s="239">
        <v>8.2101806239737272E-4</v>
      </c>
    </row>
    <row r="404" spans="2:24" s="4" customFormat="1" hidden="1" outlineLevel="1" x14ac:dyDescent="0.25">
      <c r="B404" s="52" t="s">
        <v>85</v>
      </c>
      <c r="C404" s="238">
        <v>1.5711741908452917E-4</v>
      </c>
      <c r="D404" s="130">
        <v>4.7006834181182879E-2</v>
      </c>
      <c r="E404" s="239">
        <v>1.9894961530634778E-2</v>
      </c>
      <c r="F404" s="238">
        <v>2.7641107855602852E-5</v>
      </c>
      <c r="G404" s="130">
        <v>5.7708063338844942E-2</v>
      </c>
      <c r="H404" s="239">
        <v>2.7787535756020273E-2</v>
      </c>
      <c r="I404" s="238"/>
      <c r="J404" s="130"/>
      <c r="K404" s="239"/>
      <c r="L404" s="238"/>
      <c r="M404" s="130"/>
      <c r="N404" s="239"/>
      <c r="O404" s="238">
        <v>1.644105880418699E-4</v>
      </c>
      <c r="P404" s="130">
        <v>2.363507445048452E-2</v>
      </c>
      <c r="Q404" s="239">
        <v>8.4046563455748118E-3</v>
      </c>
      <c r="R404" s="238"/>
      <c r="S404" s="130"/>
      <c r="T404" s="239"/>
      <c r="U404" s="240">
        <v>1.7543859649122807E-3</v>
      </c>
      <c r="V404" s="238">
        <v>0</v>
      </c>
      <c r="W404" s="130">
        <v>0</v>
      </c>
      <c r="X404" s="239">
        <v>0</v>
      </c>
    </row>
    <row r="405" spans="2:24" s="4" customFormat="1" hidden="1" outlineLevel="1" x14ac:dyDescent="0.25">
      <c r="B405" s="52" t="s">
        <v>86</v>
      </c>
      <c r="C405" s="238">
        <v>2.3913581264945987E-4</v>
      </c>
      <c r="D405" s="130">
        <v>5.1556169644738997E-2</v>
      </c>
      <c r="E405" s="239">
        <v>2.144460788108694E-2</v>
      </c>
      <c r="F405" s="238">
        <v>2.5152486952147396E-4</v>
      </c>
      <c r="G405" s="130">
        <v>6.2681225456895265E-2</v>
      </c>
      <c r="H405" s="239">
        <v>3.0645746783366273E-2</v>
      </c>
      <c r="I405" s="238"/>
      <c r="J405" s="130"/>
      <c r="K405" s="239"/>
      <c r="L405" s="238"/>
      <c r="M405" s="130"/>
      <c r="N405" s="239"/>
      <c r="O405" s="238">
        <v>2.2160441597163463E-4</v>
      </c>
      <c r="P405" s="130">
        <v>2.5601849940124707E-2</v>
      </c>
      <c r="Q405" s="239">
        <v>8.5437681944350412E-3</v>
      </c>
      <c r="R405" s="238"/>
      <c r="S405" s="130"/>
      <c r="T405" s="239"/>
      <c r="U405" s="240">
        <v>2.9040220705677363E-4</v>
      </c>
      <c r="V405" s="238">
        <v>0</v>
      </c>
      <c r="W405" s="130">
        <v>0</v>
      </c>
      <c r="X405" s="239">
        <v>0</v>
      </c>
    </row>
    <row r="406" spans="2:24" s="4" customFormat="1" hidden="1" outlineLevel="1" x14ac:dyDescent="0.25">
      <c r="B406" s="52" t="s">
        <v>87</v>
      </c>
      <c r="C406" s="238">
        <v>1.451687616295959E-2</v>
      </c>
      <c r="D406" s="130">
        <v>7.6151573296919323E-2</v>
      </c>
      <c r="E406" s="239">
        <v>3.9177083431456587E-2</v>
      </c>
      <c r="F406" s="238">
        <v>2.291558585933447E-2</v>
      </c>
      <c r="G406" s="130">
        <v>8.5971472563916004E-2</v>
      </c>
      <c r="H406" s="239">
        <v>5.2360033500308142E-2</v>
      </c>
      <c r="I406" s="238"/>
      <c r="J406" s="130"/>
      <c r="K406" s="239"/>
      <c r="L406" s="238"/>
      <c r="M406" s="130"/>
      <c r="N406" s="239"/>
      <c r="O406" s="238">
        <v>5.6335244119391182E-3</v>
      </c>
      <c r="P406" s="130">
        <v>5.6064951326897441E-2</v>
      </c>
      <c r="Q406" s="239">
        <v>2.2203936454006132E-2</v>
      </c>
      <c r="R406" s="238"/>
      <c r="S406" s="130"/>
      <c r="T406" s="239"/>
      <c r="U406" s="240">
        <v>2.0699172033118675E-3</v>
      </c>
      <c r="V406" s="238">
        <v>0</v>
      </c>
      <c r="W406" s="130">
        <v>0</v>
      </c>
      <c r="X406" s="239">
        <v>0</v>
      </c>
    </row>
    <row r="407" spans="2:24" s="4" customFormat="1" hidden="1" outlineLevel="1" x14ac:dyDescent="0.25">
      <c r="B407" s="52" t="s">
        <v>88</v>
      </c>
      <c r="C407" s="238">
        <v>2.7415986648439663E-2</v>
      </c>
      <c r="D407" s="130">
        <v>0.11276605578794112</v>
      </c>
      <c r="E407" s="239">
        <v>6.331063908367715E-2</v>
      </c>
      <c r="F407" s="238">
        <v>3.9161535675479898E-2</v>
      </c>
      <c r="G407" s="130">
        <v>0.12397223872198081</v>
      </c>
      <c r="H407" s="239">
        <v>8.0821265682826826E-2</v>
      </c>
      <c r="I407" s="238"/>
      <c r="J407" s="130"/>
      <c r="K407" s="239"/>
      <c r="L407" s="238"/>
      <c r="M407" s="130"/>
      <c r="N407" s="239"/>
      <c r="O407" s="238">
        <v>1.5005359056806002E-2</v>
      </c>
      <c r="P407" s="130">
        <v>8.5432537271580122E-2</v>
      </c>
      <c r="Q407" s="239">
        <v>3.7775192275728682E-2</v>
      </c>
      <c r="R407" s="238"/>
      <c r="S407" s="130"/>
      <c r="T407" s="239"/>
      <c r="U407" s="240">
        <v>2.8268551236749118E-4</v>
      </c>
      <c r="V407" s="238">
        <v>0</v>
      </c>
      <c r="W407" s="130">
        <v>0</v>
      </c>
      <c r="X407" s="239">
        <v>0</v>
      </c>
    </row>
    <row r="408" spans="2:24" s="4" customFormat="1" hidden="1" outlineLevel="1" x14ac:dyDescent="0.25">
      <c r="B408" s="52" t="s">
        <v>89</v>
      </c>
      <c r="C408" s="238">
        <v>2.1053918571952563E-2</v>
      </c>
      <c r="D408" s="130">
        <v>0.11337259490878397</v>
      </c>
      <c r="E408" s="239">
        <v>6.3465275421581632E-2</v>
      </c>
      <c r="F408" s="238">
        <v>2.7090016725617613E-2</v>
      </c>
      <c r="G408" s="130">
        <v>0.13127237883907408</v>
      </c>
      <c r="H408" s="239">
        <v>8.1361898882160541E-2</v>
      </c>
      <c r="I408" s="238"/>
      <c r="J408" s="130"/>
      <c r="K408" s="239"/>
      <c r="L408" s="238"/>
      <c r="M408" s="130"/>
      <c r="N408" s="239"/>
      <c r="O408" s="238">
        <v>1.3689684363284558E-2</v>
      </c>
      <c r="P408" s="130">
        <v>5.8973821989528795E-2</v>
      </c>
      <c r="Q408" s="239">
        <v>3.0266789328426864E-2</v>
      </c>
      <c r="R408" s="238"/>
      <c r="S408" s="130"/>
      <c r="T408" s="239"/>
      <c r="U408" s="240">
        <v>5.787690570299266E-3</v>
      </c>
      <c r="V408" s="238">
        <v>0</v>
      </c>
      <c r="W408" s="130">
        <v>0</v>
      </c>
      <c r="X408" s="239">
        <v>0</v>
      </c>
    </row>
    <row r="409" spans="2:24" s="4" customFormat="1" ht="15.75" collapsed="1" x14ac:dyDescent="0.25">
      <c r="B409" s="64">
        <v>1988</v>
      </c>
      <c r="C409" s="241">
        <v>1.356622704819351E-2</v>
      </c>
      <c r="D409" s="87">
        <v>8.1038510582066722E-2</v>
      </c>
      <c r="E409" s="242">
        <v>4.1506499357733088E-2</v>
      </c>
      <c r="F409" s="241">
        <v>1.886246484739542E-2</v>
      </c>
      <c r="G409" s="87">
        <v>9.3576073855282854E-2</v>
      </c>
      <c r="H409" s="242">
        <v>5.5177541935047751E-2</v>
      </c>
      <c r="I409" s="241"/>
      <c r="J409" s="87"/>
      <c r="K409" s="242"/>
      <c r="L409" s="241"/>
      <c r="M409" s="87"/>
      <c r="N409" s="242"/>
      <c r="O409" s="241">
        <v>8.2015444940297961E-3</v>
      </c>
      <c r="P409" s="87">
        <v>4.9194082578935747E-2</v>
      </c>
      <c r="Q409" s="242">
        <v>2.1339834475633101E-2</v>
      </c>
      <c r="R409" s="241"/>
      <c r="S409" s="87"/>
      <c r="T409" s="242"/>
      <c r="U409" s="243">
        <v>1.446425172873184E-3</v>
      </c>
      <c r="V409" s="241">
        <v>2.1982853374367993E-4</v>
      </c>
      <c r="W409" s="87">
        <v>0</v>
      </c>
      <c r="X409" s="242">
        <v>1.2673735794854464E-4</v>
      </c>
    </row>
    <row r="410" spans="2:24" s="4" customFormat="1" hidden="1" outlineLevel="1" x14ac:dyDescent="0.25">
      <c r="B410" s="52" t="s">
        <v>78</v>
      </c>
      <c r="C410" s="238">
        <v>3.0821272587137107E-2</v>
      </c>
      <c r="D410" s="130">
        <v>0.10394048526589732</v>
      </c>
      <c r="E410" s="239">
        <v>5.9667517059714188E-2</v>
      </c>
      <c r="F410" s="238">
        <v>3.7075637718054298E-2</v>
      </c>
      <c r="G410" s="130">
        <v>0.11283232896136122</v>
      </c>
      <c r="H410" s="239">
        <v>7.4259019217218072E-2</v>
      </c>
      <c r="I410" s="238"/>
      <c r="J410" s="130"/>
      <c r="K410" s="239"/>
      <c r="L410" s="238"/>
      <c r="M410" s="130"/>
      <c r="N410" s="239"/>
      <c r="O410" s="238">
        <v>2.8032366448637151E-2</v>
      </c>
      <c r="P410" s="130">
        <v>8.1738669493771537E-2</v>
      </c>
      <c r="Q410" s="239">
        <v>4.2681163611127178E-2</v>
      </c>
      <c r="R410" s="238"/>
      <c r="S410" s="130"/>
      <c r="T410" s="239"/>
      <c r="U410" s="240">
        <v>2.7127355796687609E-3</v>
      </c>
      <c r="V410" s="238">
        <v>0</v>
      </c>
      <c r="W410" s="130">
        <v>0</v>
      </c>
      <c r="X410" s="239">
        <v>0</v>
      </c>
    </row>
    <row r="411" spans="2:24" s="4" customFormat="1" hidden="1" outlineLevel="1" x14ac:dyDescent="0.25">
      <c r="B411" s="52" t="s">
        <v>79</v>
      </c>
      <c r="C411" s="238">
        <v>3.1696171081236964E-2</v>
      </c>
      <c r="D411" s="130">
        <v>9.5919053676653362E-2</v>
      </c>
      <c r="E411" s="239">
        <v>5.5951315949327944E-2</v>
      </c>
      <c r="F411" s="238">
        <v>3.5213822894168467E-2</v>
      </c>
      <c r="G411" s="130">
        <v>9.5981542011151708E-2</v>
      </c>
      <c r="H411" s="239">
        <v>6.3975974882832048E-2</v>
      </c>
      <c r="I411" s="238"/>
      <c r="J411" s="130"/>
      <c r="K411" s="239"/>
      <c r="L411" s="238"/>
      <c r="M411" s="130"/>
      <c r="N411" s="239"/>
      <c r="O411" s="238">
        <v>3.1213920501401947E-2</v>
      </c>
      <c r="P411" s="130">
        <v>9.9234225681918864E-2</v>
      </c>
      <c r="Q411" s="239">
        <v>4.7927843869061501E-2</v>
      </c>
      <c r="R411" s="238"/>
      <c r="S411" s="130"/>
      <c r="T411" s="239"/>
      <c r="U411" s="240">
        <v>3.5580857498665719E-3</v>
      </c>
      <c r="V411" s="238">
        <v>0</v>
      </c>
      <c r="W411" s="130">
        <v>0</v>
      </c>
      <c r="X411" s="239">
        <v>0</v>
      </c>
    </row>
    <row r="412" spans="2:24" s="4" customFormat="1" hidden="1" outlineLevel="1" x14ac:dyDescent="0.25">
      <c r="B412" s="52" t="s">
        <v>80</v>
      </c>
      <c r="C412" s="238">
        <v>3.0085429839903133E-2</v>
      </c>
      <c r="D412" s="130">
        <v>9.5389462032950664E-2</v>
      </c>
      <c r="E412" s="239">
        <v>5.4383121168761914E-2</v>
      </c>
      <c r="F412" s="238">
        <v>3.777503960570322E-2</v>
      </c>
      <c r="G412" s="130">
        <v>0.10353225278323511</v>
      </c>
      <c r="H412" s="239">
        <v>6.8181388042470245E-2</v>
      </c>
      <c r="I412" s="238"/>
      <c r="J412" s="130"/>
      <c r="K412" s="239"/>
      <c r="L412" s="238"/>
      <c r="M412" s="130"/>
      <c r="N412" s="239"/>
      <c r="O412" s="238">
        <v>2.5889197892271662E-2</v>
      </c>
      <c r="P412" s="130">
        <v>7.9421175796360863E-2</v>
      </c>
      <c r="Q412" s="239">
        <v>4.0716978636153187E-2</v>
      </c>
      <c r="R412" s="238"/>
      <c r="S412" s="130"/>
      <c r="T412" s="239"/>
      <c r="U412" s="240">
        <v>2.5946275946275945E-3</v>
      </c>
      <c r="V412" s="238">
        <v>0</v>
      </c>
      <c r="W412" s="130">
        <v>0</v>
      </c>
      <c r="X412" s="239">
        <v>0</v>
      </c>
    </row>
    <row r="413" spans="2:24" s="4" customFormat="1" hidden="1" outlineLevel="1" x14ac:dyDescent="0.25">
      <c r="B413" s="52" t="s">
        <v>81</v>
      </c>
      <c r="C413" s="238">
        <v>1.6924233018590518E-2</v>
      </c>
      <c r="D413" s="130">
        <v>6.3571727310748644E-2</v>
      </c>
      <c r="E413" s="239">
        <v>3.3029387384014758E-2</v>
      </c>
      <c r="F413" s="238">
        <v>2.535512929541088E-2</v>
      </c>
      <c r="G413" s="130">
        <v>6.4458102233548198E-2</v>
      </c>
      <c r="H413" s="239">
        <v>4.1925677208584783E-2</v>
      </c>
      <c r="I413" s="238"/>
      <c r="J413" s="130"/>
      <c r="K413" s="239"/>
      <c r="L413" s="238"/>
      <c r="M413" s="130"/>
      <c r="N413" s="239"/>
      <c r="O413" s="238">
        <v>8.5147196993423119E-3</v>
      </c>
      <c r="P413" s="130">
        <v>6.4205645871236575E-2</v>
      </c>
      <c r="Q413" s="239">
        <v>2.2443377809091843E-2</v>
      </c>
      <c r="R413" s="238"/>
      <c r="S413" s="130"/>
      <c r="T413" s="239"/>
      <c r="U413" s="240">
        <v>4.1990668740279936E-3</v>
      </c>
      <c r="V413" s="238">
        <v>0</v>
      </c>
      <c r="W413" s="130">
        <v>0</v>
      </c>
      <c r="X413" s="239">
        <v>0</v>
      </c>
    </row>
    <row r="414" spans="2:24" s="4" customFormat="1" hidden="1" outlineLevel="1" x14ac:dyDescent="0.25">
      <c r="B414" s="52" t="s">
        <v>82</v>
      </c>
      <c r="C414" s="238">
        <v>5.5731614031253414E-3</v>
      </c>
      <c r="D414" s="130">
        <v>4.0873880638013442E-2</v>
      </c>
      <c r="E414" s="239">
        <v>1.7297270996660969E-2</v>
      </c>
      <c r="F414" s="238">
        <v>1.1939768309289337E-2</v>
      </c>
      <c r="G414" s="130">
        <v>4.1994884910485933E-2</v>
      </c>
      <c r="H414" s="239">
        <v>2.5030355014425593E-2</v>
      </c>
      <c r="I414" s="238"/>
      <c r="J414" s="130"/>
      <c r="K414" s="239"/>
      <c r="L414" s="238"/>
      <c r="M414" s="130"/>
      <c r="N414" s="239"/>
      <c r="O414" s="238">
        <v>9.6303857932548777E-5</v>
      </c>
      <c r="P414" s="130">
        <v>3.8833673402224711E-2</v>
      </c>
      <c r="Q414" s="239">
        <v>8.8657766122303017E-3</v>
      </c>
      <c r="R414" s="238"/>
      <c r="S414" s="130"/>
      <c r="T414" s="239"/>
      <c r="U414" s="240">
        <v>3.2690421706440013E-4</v>
      </c>
      <c r="V414" s="238">
        <v>0</v>
      </c>
      <c r="W414" s="130">
        <v>0</v>
      </c>
      <c r="X414" s="239">
        <v>0</v>
      </c>
    </row>
    <row r="415" spans="2:24" s="4" customFormat="1" hidden="1" outlineLevel="1" x14ac:dyDescent="0.25">
      <c r="B415" s="52" t="s">
        <v>83</v>
      </c>
      <c r="C415" s="238">
        <v>6.649029804955086E-3</v>
      </c>
      <c r="D415" s="130">
        <v>5.2473511416206535E-2</v>
      </c>
      <c r="E415" s="239">
        <v>2.270276628698022E-2</v>
      </c>
      <c r="F415" s="238">
        <v>1.4341794174064327E-2</v>
      </c>
      <c r="G415" s="130">
        <v>5.6644994867205388E-2</v>
      </c>
      <c r="H415" s="239">
        <v>3.3745849683066709E-2</v>
      </c>
      <c r="I415" s="238"/>
      <c r="J415" s="130"/>
      <c r="K415" s="239"/>
      <c r="L415" s="238"/>
      <c r="M415" s="130"/>
      <c r="N415" s="239"/>
      <c r="O415" s="238">
        <v>1.0425571842615568E-4</v>
      </c>
      <c r="P415" s="130">
        <v>4.3315858453473133E-2</v>
      </c>
      <c r="Q415" s="239">
        <v>1.0534807573672473E-2</v>
      </c>
      <c r="R415" s="238"/>
      <c r="S415" s="130"/>
      <c r="T415" s="239"/>
      <c r="U415" s="240">
        <v>2.2683650322805793E-3</v>
      </c>
      <c r="V415" s="238">
        <v>0</v>
      </c>
      <c r="W415" s="130">
        <v>0</v>
      </c>
      <c r="X415" s="239">
        <v>0</v>
      </c>
    </row>
    <row r="416" spans="2:24" s="4" customFormat="1" hidden="1" outlineLevel="1" x14ac:dyDescent="0.25">
      <c r="B416" s="52" t="s">
        <v>84</v>
      </c>
      <c r="C416" s="238">
        <v>9.1422121896162535E-3</v>
      </c>
      <c r="D416" s="130">
        <v>4.1210143238272851E-2</v>
      </c>
      <c r="E416" s="239">
        <v>2.1445536486231331E-2</v>
      </c>
      <c r="F416" s="238">
        <v>1.5643936755589609E-2</v>
      </c>
      <c r="G416" s="130">
        <v>4.2723678845574285E-2</v>
      </c>
      <c r="H416" s="239">
        <v>2.7559792189962087E-2</v>
      </c>
      <c r="I416" s="238"/>
      <c r="J416" s="130"/>
      <c r="K416" s="239"/>
      <c r="L416" s="238"/>
      <c r="M416" s="130"/>
      <c r="N416" s="239"/>
      <c r="O416" s="238">
        <v>1.5589506035365908E-4</v>
      </c>
      <c r="P416" s="130">
        <v>3.9158001521683999E-2</v>
      </c>
      <c r="Q416" s="239">
        <v>1.205565098967764E-2</v>
      </c>
      <c r="R416" s="238"/>
      <c r="S416" s="130"/>
      <c r="T416" s="239"/>
      <c r="U416" s="240">
        <v>6.0114217012323412E-4</v>
      </c>
      <c r="V416" s="238">
        <v>0</v>
      </c>
      <c r="W416" s="130">
        <v>0</v>
      </c>
      <c r="X416" s="239">
        <v>0</v>
      </c>
    </row>
    <row r="417" spans="2:24" s="4" customFormat="1" hidden="1" outlineLevel="1" x14ac:dyDescent="0.25">
      <c r="B417" s="52" t="s">
        <v>85</v>
      </c>
      <c r="C417" s="238">
        <v>5.7452503753998825E-3</v>
      </c>
      <c r="D417" s="130">
        <v>2.8163617204713096E-2</v>
      </c>
      <c r="E417" s="239">
        <v>1.4120004703260075E-2</v>
      </c>
      <c r="F417" s="238">
        <v>1.1421533893444006E-2</v>
      </c>
      <c r="G417" s="130">
        <v>3.0659013956561235E-2</v>
      </c>
      <c r="H417" s="239">
        <v>2.0072416674403491E-2</v>
      </c>
      <c r="I417" s="238"/>
      <c r="J417" s="130"/>
      <c r="K417" s="239"/>
      <c r="L417" s="238"/>
      <c r="M417" s="130"/>
      <c r="N417" s="239"/>
      <c r="O417" s="238">
        <v>3.2783490924149356E-4</v>
      </c>
      <c r="P417" s="130">
        <v>2.4004021616187005E-2</v>
      </c>
      <c r="Q417" s="239">
        <v>7.234775807496303E-3</v>
      </c>
      <c r="R417" s="238"/>
      <c r="S417" s="130"/>
      <c r="T417" s="239"/>
      <c r="U417" s="240">
        <v>1.6813787305590584E-3</v>
      </c>
      <c r="V417" s="238">
        <v>0</v>
      </c>
      <c r="W417" s="130">
        <v>0</v>
      </c>
      <c r="X417" s="239">
        <v>0</v>
      </c>
    </row>
    <row r="418" spans="2:24" s="4" customFormat="1" hidden="1" outlineLevel="1" x14ac:dyDescent="0.25">
      <c r="B418" s="52" t="s">
        <v>86</v>
      </c>
      <c r="C418" s="238">
        <v>7.8657807776137244E-3</v>
      </c>
      <c r="D418" s="130">
        <v>3.7082954081792789E-2</v>
      </c>
      <c r="E418" s="239">
        <v>1.8354309150113237E-2</v>
      </c>
      <c r="F418" s="238">
        <v>1.7091880875934863E-2</v>
      </c>
      <c r="G418" s="130">
        <v>3.6402718069615862E-2</v>
      </c>
      <c r="H418" s="239">
        <v>2.5860892746565351E-2</v>
      </c>
      <c r="I418" s="238"/>
      <c r="J418" s="130"/>
      <c r="K418" s="239"/>
      <c r="L418" s="238"/>
      <c r="M418" s="130"/>
      <c r="N418" s="239"/>
      <c r="O418" s="238">
        <v>1.1014631101646688E-4</v>
      </c>
      <c r="P418" s="130">
        <v>4.0356447813172179E-2</v>
      </c>
      <c r="Q418" s="239">
        <v>1.0729874728036866E-2</v>
      </c>
      <c r="R418" s="238"/>
      <c r="S418" s="130"/>
      <c r="T418" s="239"/>
      <c r="U418" s="240">
        <v>0</v>
      </c>
      <c r="V418" s="238">
        <v>0</v>
      </c>
      <c r="W418" s="130">
        <v>0</v>
      </c>
      <c r="X418" s="239">
        <v>0</v>
      </c>
    </row>
    <row r="419" spans="2:24" s="4" customFormat="1" hidden="1" outlineLevel="1" x14ac:dyDescent="0.25">
      <c r="B419" s="52" t="s">
        <v>87</v>
      </c>
      <c r="C419" s="238">
        <v>2.2148845565240535E-2</v>
      </c>
      <c r="D419" s="130">
        <v>5.3857183825638082E-2</v>
      </c>
      <c r="E419" s="239">
        <v>3.3789189985892656E-2</v>
      </c>
      <c r="F419" s="238">
        <v>3.602844528327323E-2</v>
      </c>
      <c r="G419" s="130">
        <v>5.5869364280579231E-2</v>
      </c>
      <c r="H419" s="239">
        <v>4.4970238921751046E-2</v>
      </c>
      <c r="I419" s="238"/>
      <c r="J419" s="130"/>
      <c r="K419" s="239"/>
      <c r="L419" s="238"/>
      <c r="M419" s="130"/>
      <c r="N419" s="239"/>
      <c r="O419" s="238">
        <v>9.4522097733659351E-3</v>
      </c>
      <c r="P419" s="130">
        <v>5.2073385272681579E-2</v>
      </c>
      <c r="Q419" s="239">
        <v>2.0804048355355636E-2</v>
      </c>
      <c r="R419" s="238"/>
      <c r="S419" s="130"/>
      <c r="T419" s="239"/>
      <c r="U419" s="240">
        <v>1.3101253977166386E-3</v>
      </c>
      <c r="V419" s="238">
        <v>0</v>
      </c>
      <c r="W419" s="130">
        <v>0</v>
      </c>
      <c r="X419" s="239">
        <v>0</v>
      </c>
    </row>
    <row r="420" spans="2:24" s="4" customFormat="1" hidden="1" outlineLevel="1" x14ac:dyDescent="0.25">
      <c r="B420" s="52" t="s">
        <v>88</v>
      </c>
      <c r="C420" s="238">
        <v>3.436845503362046E-2</v>
      </c>
      <c r="D420" s="130">
        <v>7.5147367436140783E-2</v>
      </c>
      <c r="E420" s="239">
        <v>4.9484934520535727E-2</v>
      </c>
      <c r="F420" s="238">
        <v>4.0466709880544495E-2</v>
      </c>
      <c r="G420" s="130">
        <v>8.2248036960282905E-2</v>
      </c>
      <c r="H420" s="239">
        <v>5.9186820113978071E-2</v>
      </c>
      <c r="I420" s="238"/>
      <c r="J420" s="130"/>
      <c r="K420" s="239"/>
      <c r="L420" s="238"/>
      <c r="M420" s="130"/>
      <c r="N420" s="239"/>
      <c r="O420" s="238">
        <v>3.2025842178126443E-2</v>
      </c>
      <c r="P420" s="130">
        <v>6.5730080641071151E-2</v>
      </c>
      <c r="Q420" s="239">
        <v>4.101932550208412E-2</v>
      </c>
      <c r="R420" s="238"/>
      <c r="S420" s="130"/>
      <c r="T420" s="239"/>
      <c r="U420" s="240">
        <v>1.0645375914836992E-3</v>
      </c>
      <c r="V420" s="238">
        <v>0</v>
      </c>
      <c r="W420" s="130">
        <v>0</v>
      </c>
      <c r="X420" s="239">
        <v>0</v>
      </c>
    </row>
    <row r="421" spans="2:24" s="4" customFormat="1" hidden="1" outlineLevel="1" x14ac:dyDescent="0.25">
      <c r="B421" s="52" t="s">
        <v>89</v>
      </c>
      <c r="C421" s="238">
        <v>2.6803476940094599E-2</v>
      </c>
      <c r="D421" s="130">
        <v>7.8370370370370368E-2</v>
      </c>
      <c r="E421" s="239">
        <v>4.7466867186765675E-2</v>
      </c>
      <c r="F421" s="238">
        <v>3.5094333694644736E-2</v>
      </c>
      <c r="G421" s="130">
        <v>8.2609899506490544E-2</v>
      </c>
      <c r="H421" s="239">
        <v>5.8422761367089418E-2</v>
      </c>
      <c r="I421" s="238"/>
      <c r="J421" s="130"/>
      <c r="K421" s="239"/>
      <c r="L421" s="238"/>
      <c r="M421" s="130"/>
      <c r="N421" s="239"/>
      <c r="O421" s="238">
        <v>2.0044632984177406E-2</v>
      </c>
      <c r="P421" s="130">
        <v>6.8290072250468292E-2</v>
      </c>
      <c r="Q421" s="239">
        <v>3.3219338243891033E-2</v>
      </c>
      <c r="R421" s="238"/>
      <c r="S421" s="130"/>
      <c r="T421" s="239"/>
      <c r="U421" s="240">
        <v>2.3855673177277472E-3</v>
      </c>
      <c r="V421" s="238">
        <v>0</v>
      </c>
      <c r="W421" s="130">
        <v>0</v>
      </c>
      <c r="X421" s="239">
        <v>0</v>
      </c>
    </row>
    <row r="422" spans="2:24" s="4" customFormat="1" ht="15.75" collapsed="1" x14ac:dyDescent="0.25">
      <c r="B422" s="64">
        <v>1987</v>
      </c>
      <c r="C422" s="241">
        <v>1.9237853895377931E-2</v>
      </c>
      <c r="D422" s="87">
        <v>6.487314995237381E-2</v>
      </c>
      <c r="E422" s="242">
        <v>3.6121554823414927E-2</v>
      </c>
      <c r="F422" s="241">
        <v>2.6874532415849077E-2</v>
      </c>
      <c r="G422" s="87">
        <v>6.8949029519896191E-2</v>
      </c>
      <c r="H422" s="242">
        <v>4.6105112614038803E-2</v>
      </c>
      <c r="I422" s="241"/>
      <c r="J422" s="87"/>
      <c r="K422" s="242"/>
      <c r="L422" s="241"/>
      <c r="M422" s="87"/>
      <c r="N422" s="242"/>
      <c r="O422" s="241">
        <v>1.2999780812026972E-2</v>
      </c>
      <c r="P422" s="87">
        <v>5.7276865651697505E-2</v>
      </c>
      <c r="Q422" s="242">
        <v>2.4763958351578384E-2</v>
      </c>
      <c r="R422" s="241"/>
      <c r="S422" s="87"/>
      <c r="T422" s="242"/>
      <c r="U422" s="243">
        <v>1.8840444153449404E-3</v>
      </c>
      <c r="V422" s="241">
        <v>0</v>
      </c>
      <c r="W422" s="87">
        <v>0</v>
      </c>
      <c r="X422" s="242">
        <v>0</v>
      </c>
    </row>
    <row r="423" spans="2:24" s="4" customFormat="1" hidden="1" outlineLevel="1" x14ac:dyDescent="0.25">
      <c r="B423" s="52" t="s">
        <v>78</v>
      </c>
      <c r="C423" s="238">
        <v>3.7037037037037035E-2</v>
      </c>
      <c r="D423" s="130">
        <v>7.1966725650801755E-2</v>
      </c>
      <c r="E423" s="239">
        <v>4.894122328189697E-2</v>
      </c>
      <c r="F423" s="238">
        <v>4.5405405405405407E-2</v>
      </c>
      <c r="G423" s="130">
        <v>7.6343254735214527E-2</v>
      </c>
      <c r="H423" s="239">
        <v>5.8992578939709946E-2</v>
      </c>
      <c r="I423" s="238"/>
      <c r="J423" s="130"/>
      <c r="K423" s="239"/>
      <c r="L423" s="238"/>
      <c r="M423" s="130"/>
      <c r="N423" s="239"/>
      <c r="O423" s="238">
        <v>3.5256913890634824E-2</v>
      </c>
      <c r="P423" s="130">
        <v>6.6344315753963795E-2</v>
      </c>
      <c r="Q423" s="239">
        <v>4.3305481964540454E-2</v>
      </c>
      <c r="R423" s="238"/>
      <c r="S423" s="130"/>
      <c r="T423" s="239"/>
      <c r="U423" s="240">
        <v>4.3436948554364052E-3</v>
      </c>
      <c r="V423" s="238">
        <v>0</v>
      </c>
      <c r="W423" s="130">
        <v>0</v>
      </c>
      <c r="X423" s="239">
        <v>0</v>
      </c>
    </row>
    <row r="424" spans="2:24" s="4" customFormat="1" hidden="1" outlineLevel="1" x14ac:dyDescent="0.25">
      <c r="B424" s="52" t="s">
        <v>79</v>
      </c>
      <c r="C424" s="238">
        <v>3.9382231489431291E-2</v>
      </c>
      <c r="D424" s="130">
        <v>7.7679547034866389E-2</v>
      </c>
      <c r="E424" s="239">
        <v>5.2392168508007639E-2</v>
      </c>
      <c r="F424" s="238">
        <v>5.7830394473732047E-2</v>
      </c>
      <c r="G424" s="130">
        <v>8.8569135519376285E-2</v>
      </c>
      <c r="H424" s="239">
        <v>7.142313932265261E-2</v>
      </c>
      <c r="I424" s="238"/>
      <c r="J424" s="130"/>
      <c r="K424" s="239"/>
      <c r="L424" s="238"/>
      <c r="M424" s="130"/>
      <c r="N424" s="239"/>
      <c r="O424" s="238">
        <v>2.8215606149056237E-2</v>
      </c>
      <c r="P424" s="130">
        <v>5.5850701539299823E-2</v>
      </c>
      <c r="Q424" s="239">
        <v>3.487437020990268E-2</v>
      </c>
      <c r="R424" s="238"/>
      <c r="S424" s="130"/>
      <c r="T424" s="239"/>
      <c r="U424" s="240">
        <v>4.7717512327024019E-4</v>
      </c>
      <c r="V424" s="238">
        <v>0</v>
      </c>
      <c r="W424" s="130">
        <v>0</v>
      </c>
      <c r="X424" s="239">
        <v>0</v>
      </c>
    </row>
    <row r="425" spans="2:24" s="4" customFormat="1" hidden="1" outlineLevel="1" x14ac:dyDescent="0.25">
      <c r="B425" s="52" t="s">
        <v>80</v>
      </c>
      <c r="C425" s="238">
        <v>3.1977239887635407E-2</v>
      </c>
      <c r="D425" s="130">
        <v>8.1091718260395698E-2</v>
      </c>
      <c r="E425" s="239">
        <v>5.0258051429988057E-2</v>
      </c>
      <c r="F425" s="238">
        <v>3.4688227269079532E-2</v>
      </c>
      <c r="G425" s="130">
        <v>4.9039658545260538E-2</v>
      </c>
      <c r="H425" s="239">
        <v>4.1496182562112453E-2</v>
      </c>
      <c r="I425" s="238"/>
      <c r="J425" s="130"/>
      <c r="K425" s="239"/>
      <c r="L425" s="238"/>
      <c r="M425" s="130"/>
      <c r="N425" s="239"/>
      <c r="O425" s="238">
        <v>2.599439775910364E-2</v>
      </c>
      <c r="P425" s="130">
        <v>5.2592408831555443E-2</v>
      </c>
      <c r="Q425" s="239">
        <v>3.3267756597245776E-2</v>
      </c>
      <c r="R425" s="238"/>
      <c r="S425" s="130"/>
      <c r="T425" s="239"/>
      <c r="U425" s="240">
        <v>0</v>
      </c>
      <c r="V425" s="238">
        <v>0</v>
      </c>
      <c r="W425" s="130">
        <v>0</v>
      </c>
      <c r="X425" s="239">
        <v>0</v>
      </c>
    </row>
    <row r="426" spans="2:24" s="4" customFormat="1" hidden="1" outlineLevel="1" x14ac:dyDescent="0.25">
      <c r="B426" s="52" t="s">
        <v>81</v>
      </c>
      <c r="C426" s="238">
        <v>1.6059360778584716E-2</v>
      </c>
      <c r="D426" s="130">
        <v>5.0965011411730814E-2</v>
      </c>
      <c r="E426" s="239">
        <v>2.7289058712823291E-2</v>
      </c>
      <c r="F426" s="238">
        <v>2.586962123164133E-2</v>
      </c>
      <c r="G426" s="130">
        <v>6.1623748211731041E-2</v>
      </c>
      <c r="H426" s="239">
        <v>4.084169537217313E-2</v>
      </c>
      <c r="I426" s="238"/>
      <c r="J426" s="130"/>
      <c r="K426" s="239"/>
      <c r="L426" s="238"/>
      <c r="M426" s="130"/>
      <c r="N426" s="239"/>
      <c r="O426" s="238">
        <v>1.0219095801503639E-2</v>
      </c>
      <c r="P426" s="130">
        <v>3.4725565719788153E-2</v>
      </c>
      <c r="Q426" s="239">
        <v>1.6367452324510409E-2</v>
      </c>
      <c r="R426" s="238"/>
      <c r="S426" s="130"/>
      <c r="T426" s="239"/>
      <c r="U426" s="240">
        <v>2.9129540781357094E-3</v>
      </c>
      <c r="V426" s="238">
        <v>0</v>
      </c>
      <c r="W426" s="130">
        <v>0</v>
      </c>
      <c r="X426" s="239">
        <v>0</v>
      </c>
    </row>
    <row r="427" spans="2:24" s="4" customFormat="1" hidden="1" outlineLevel="1" x14ac:dyDescent="0.25">
      <c r="B427" s="52" t="s">
        <v>82</v>
      </c>
      <c r="C427" s="238">
        <v>2.4185842821880725E-3</v>
      </c>
      <c r="D427" s="130">
        <v>2.9038518960883847E-2</v>
      </c>
      <c r="E427" s="239">
        <v>1.0024171761694867E-2</v>
      </c>
      <c r="F427" s="238">
        <v>4.8320909112983508E-3</v>
      </c>
      <c r="G427" s="130">
        <v>1.9613498702047882E-2</v>
      </c>
      <c r="H427" s="239">
        <v>1.0780771630464748E-2</v>
      </c>
      <c r="I427" s="238"/>
      <c r="J427" s="130"/>
      <c r="K427" s="239"/>
      <c r="L427" s="238"/>
      <c r="M427" s="130"/>
      <c r="N427" s="239"/>
      <c r="O427" s="238">
        <v>1.3932843693397823E-4</v>
      </c>
      <c r="P427" s="130">
        <v>5.2203787497905142E-2</v>
      </c>
      <c r="Q427" s="239">
        <v>1.0132689987937274E-2</v>
      </c>
      <c r="R427" s="238"/>
      <c r="S427" s="130"/>
      <c r="T427" s="239"/>
      <c r="U427" s="240">
        <v>4.5017642048911059E-3</v>
      </c>
      <c r="V427" s="238">
        <v>0</v>
      </c>
      <c r="W427" s="130">
        <v>0</v>
      </c>
      <c r="X427" s="239">
        <v>0</v>
      </c>
    </row>
    <row r="428" spans="2:24" s="4" customFormat="1" hidden="1" outlineLevel="1" x14ac:dyDescent="0.25">
      <c r="B428" s="52" t="s">
        <v>83</v>
      </c>
      <c r="C428" s="238">
        <v>2.9037176555002466E-3</v>
      </c>
      <c r="D428" s="130">
        <v>2.5786870503597122E-2</v>
      </c>
      <c r="E428" s="239">
        <v>1.051796882013226E-2</v>
      </c>
      <c r="F428" s="238">
        <v>6.6316281885473709E-3</v>
      </c>
      <c r="G428" s="130">
        <v>1.866897147796024E-2</v>
      </c>
      <c r="H428" s="239">
        <v>1.1966414365826005E-2</v>
      </c>
      <c r="I428" s="238"/>
      <c r="J428" s="130"/>
      <c r="K428" s="239"/>
      <c r="L428" s="238"/>
      <c r="M428" s="130"/>
      <c r="N428" s="239"/>
      <c r="O428" s="238">
        <v>1.2544952747344651E-4</v>
      </c>
      <c r="P428" s="130">
        <v>4.0066006600660065E-2</v>
      </c>
      <c r="Q428" s="239">
        <v>9.7335577503255104E-3</v>
      </c>
      <c r="R428" s="238"/>
      <c r="S428" s="130"/>
      <c r="T428" s="239"/>
      <c r="U428" s="240">
        <v>2.1106941838649157E-3</v>
      </c>
      <c r="V428" s="238">
        <v>3.8659793814432991E-3</v>
      </c>
      <c r="W428" s="130">
        <v>0</v>
      </c>
      <c r="X428" s="239">
        <v>2.5684931506849314E-3</v>
      </c>
    </row>
    <row r="429" spans="2:24" s="4" customFormat="1" hidden="1" outlineLevel="1" x14ac:dyDescent="0.25">
      <c r="B429" s="52" t="s">
        <v>84</v>
      </c>
      <c r="C429" s="238">
        <v>3.4821937820827121E-3</v>
      </c>
      <c r="D429" s="130">
        <v>2.8099028956346778E-2</v>
      </c>
      <c r="E429" s="239">
        <v>1.2438571028441932E-2</v>
      </c>
      <c r="F429" s="238">
        <v>7.3155862629546839E-3</v>
      </c>
      <c r="G429" s="130">
        <v>2.278985602265873E-2</v>
      </c>
      <c r="H429" s="239">
        <v>1.4474642077165737E-2</v>
      </c>
      <c r="I429" s="238"/>
      <c r="J429" s="130"/>
      <c r="K429" s="239"/>
      <c r="L429" s="238"/>
      <c r="M429" s="130"/>
      <c r="N429" s="239"/>
      <c r="O429" s="238">
        <v>1.2175818823815901E-4</v>
      </c>
      <c r="P429" s="130">
        <v>4.0076128330614462E-2</v>
      </c>
      <c r="Q429" s="239">
        <v>1.0980079210261867E-2</v>
      </c>
      <c r="R429" s="238"/>
      <c r="S429" s="130"/>
      <c r="T429" s="239"/>
      <c r="U429" s="240">
        <v>3.3167495854063019E-3</v>
      </c>
      <c r="V429" s="238">
        <v>0</v>
      </c>
      <c r="W429" s="130">
        <v>0</v>
      </c>
      <c r="X429" s="239">
        <v>0</v>
      </c>
    </row>
    <row r="430" spans="2:24" s="4" customFormat="1" hidden="1" outlineLevel="1" x14ac:dyDescent="0.25">
      <c r="B430" s="52" t="s">
        <v>85</v>
      </c>
      <c r="C430" s="238">
        <v>2.1328180542136829E-3</v>
      </c>
      <c r="D430" s="130">
        <v>2.0600059806625246E-2</v>
      </c>
      <c r="E430" s="239">
        <v>8.6752830943804884E-3</v>
      </c>
      <c r="F430" s="238">
        <v>4.2657677341490317E-3</v>
      </c>
      <c r="G430" s="130">
        <v>1.353099730458221E-2</v>
      </c>
      <c r="H430" s="239">
        <v>8.3023121998191569E-3</v>
      </c>
      <c r="I430" s="238"/>
      <c r="J430" s="130"/>
      <c r="K430" s="239"/>
      <c r="L430" s="238"/>
      <c r="M430" s="130"/>
      <c r="N430" s="239"/>
      <c r="O430" s="238">
        <v>1.7756312369047198E-4</v>
      </c>
      <c r="P430" s="130">
        <v>3.3030479344761221E-2</v>
      </c>
      <c r="Q430" s="239">
        <v>9.5091595581037625E-3</v>
      </c>
      <c r="R430" s="238"/>
      <c r="S430" s="130"/>
      <c r="T430" s="239"/>
      <c r="U430" s="240">
        <v>4.6983184965380814E-3</v>
      </c>
      <c r="V430" s="238">
        <v>0</v>
      </c>
      <c r="W430" s="130">
        <v>0</v>
      </c>
      <c r="X430" s="239">
        <v>0</v>
      </c>
    </row>
    <row r="431" spans="2:24" s="4" customFormat="1" hidden="1" outlineLevel="1" x14ac:dyDescent="0.25">
      <c r="B431" s="52" t="s">
        <v>86</v>
      </c>
      <c r="C431" s="238">
        <v>2.9806538692261548E-3</v>
      </c>
      <c r="D431" s="130">
        <v>2.8884182114674514E-2</v>
      </c>
      <c r="E431" s="239">
        <v>1.1615918619836414E-2</v>
      </c>
      <c r="F431" s="238">
        <v>6.5215435819015923E-3</v>
      </c>
      <c r="G431" s="130">
        <v>2.2344810487494964E-2</v>
      </c>
      <c r="H431" s="239">
        <v>1.3175213396755066E-2</v>
      </c>
      <c r="I431" s="238"/>
      <c r="J431" s="130"/>
      <c r="K431" s="239"/>
      <c r="L431" s="238"/>
      <c r="M431" s="130"/>
      <c r="N431" s="239"/>
      <c r="O431" s="238">
        <v>5.5664823542509369E-5</v>
      </c>
      <c r="P431" s="130">
        <v>3.9953225492106802E-2</v>
      </c>
      <c r="Q431" s="239">
        <v>1.1059152355612889E-2</v>
      </c>
      <c r="R431" s="238"/>
      <c r="S431" s="130"/>
      <c r="T431" s="239"/>
      <c r="U431" s="240">
        <v>3.8092335822032608E-3</v>
      </c>
      <c r="V431" s="238">
        <v>0</v>
      </c>
      <c r="W431" s="130">
        <v>0</v>
      </c>
      <c r="X431" s="239">
        <v>0</v>
      </c>
    </row>
    <row r="432" spans="2:24" s="4" customFormat="1" hidden="1" outlineLevel="1" x14ac:dyDescent="0.25">
      <c r="B432" s="52" t="s">
        <v>87</v>
      </c>
      <c r="C432" s="238">
        <v>1.3953234861285224E-2</v>
      </c>
      <c r="D432" s="130">
        <v>4.1716064018968581E-2</v>
      </c>
      <c r="E432" s="239">
        <v>2.3088269355015664E-2</v>
      </c>
      <c r="F432" s="238">
        <v>2.4135525225657348E-2</v>
      </c>
      <c r="G432" s="130">
        <v>4.5402145960805176E-2</v>
      </c>
      <c r="H432" s="239">
        <v>3.3163105261176704E-2</v>
      </c>
      <c r="I432" s="238"/>
      <c r="J432" s="130"/>
      <c r="K432" s="239"/>
      <c r="L432" s="238"/>
      <c r="M432" s="130"/>
      <c r="N432" s="239"/>
      <c r="O432" s="238">
        <v>7.409932539112961E-3</v>
      </c>
      <c r="P432" s="130">
        <v>3.7135416666666664E-2</v>
      </c>
      <c r="Q432" s="239">
        <v>1.5026155652823742E-2</v>
      </c>
      <c r="R432" s="238"/>
      <c r="S432" s="130"/>
      <c r="T432" s="239"/>
      <c r="U432" s="240">
        <v>2.650669642857143E-3</v>
      </c>
      <c r="V432" s="238">
        <v>0</v>
      </c>
      <c r="W432" s="130">
        <v>0</v>
      </c>
      <c r="X432" s="239">
        <v>0</v>
      </c>
    </row>
    <row r="433" spans="2:24" s="4" customFormat="1" hidden="1" outlineLevel="1" x14ac:dyDescent="0.25">
      <c r="B433" s="52" t="s">
        <v>88</v>
      </c>
      <c r="C433" s="238">
        <v>3.0173191412592459E-2</v>
      </c>
      <c r="D433" s="130">
        <v>9.3411948153201446E-2</v>
      </c>
      <c r="E433" s="239">
        <v>5.2753065082992122E-2</v>
      </c>
      <c r="F433" s="238">
        <v>3.7420526793823794E-2</v>
      </c>
      <c r="G433" s="130">
        <v>0.11389800617253711</v>
      </c>
      <c r="H433" s="239">
        <v>7.1969990373017892E-2</v>
      </c>
      <c r="I433" s="238"/>
      <c r="J433" s="130"/>
      <c r="K433" s="239"/>
      <c r="L433" s="238"/>
      <c r="M433" s="130"/>
      <c r="N433" s="239"/>
      <c r="O433" s="238">
        <v>2.7685305347100755E-2</v>
      </c>
      <c r="P433" s="130">
        <v>5.5401801439138532E-2</v>
      </c>
      <c r="Q433" s="239">
        <v>3.5226308151474497E-2</v>
      </c>
      <c r="R433" s="238"/>
      <c r="S433" s="130"/>
      <c r="T433" s="239"/>
      <c r="U433" s="240">
        <v>2.3346303501945525E-3</v>
      </c>
      <c r="V433" s="238">
        <v>2.3014959723820483E-3</v>
      </c>
      <c r="W433" s="130">
        <v>0</v>
      </c>
      <c r="X433" s="239">
        <v>1.5455950540958269E-3</v>
      </c>
    </row>
    <row r="434" spans="2:24" s="4" customFormat="1" hidden="1" outlineLevel="1" x14ac:dyDescent="0.25">
      <c r="B434" s="52" t="s">
        <v>89</v>
      </c>
      <c r="C434" s="238">
        <v>3.1389752141287044E-2</v>
      </c>
      <c r="D434" s="130">
        <v>8.4200761030221075E-2</v>
      </c>
      <c r="E434" s="239">
        <v>5.1246881318655332E-2</v>
      </c>
      <c r="F434" s="238">
        <v>3.9414625999457213E-2</v>
      </c>
      <c r="G434" s="130">
        <v>9.6714903913266023E-2</v>
      </c>
      <c r="H434" s="239">
        <v>6.6514089543699043E-2</v>
      </c>
      <c r="I434" s="238"/>
      <c r="J434" s="130"/>
      <c r="K434" s="239"/>
      <c r="L434" s="238"/>
      <c r="M434" s="130"/>
      <c r="N434" s="239"/>
      <c r="O434" s="238">
        <v>2.828213696203551E-2</v>
      </c>
      <c r="P434" s="130">
        <v>6.0609126783365372E-2</v>
      </c>
      <c r="Q434" s="239">
        <v>3.748343989401532E-2</v>
      </c>
      <c r="R434" s="238"/>
      <c r="S434" s="130"/>
      <c r="T434" s="239"/>
      <c r="U434" s="240">
        <v>3.2992411745298581E-3</v>
      </c>
      <c r="V434" s="238">
        <v>0</v>
      </c>
      <c r="W434" s="130">
        <v>0</v>
      </c>
      <c r="X434" s="239">
        <v>0</v>
      </c>
    </row>
    <row r="435" spans="2:24" s="4" customFormat="1" ht="15.75" collapsed="1" x14ac:dyDescent="0.25">
      <c r="B435" s="64">
        <v>1986</v>
      </c>
      <c r="C435" s="241">
        <v>1.8075866019592445E-2</v>
      </c>
      <c r="D435" s="87">
        <v>5.4652474118778598E-2</v>
      </c>
      <c r="E435" s="242">
        <v>3.0646546125063762E-2</v>
      </c>
      <c r="F435" s="241">
        <v>2.5134094475568528E-2</v>
      </c>
      <c r="G435" s="87">
        <v>5.4721402941894759E-2</v>
      </c>
      <c r="H435" s="242">
        <v>3.822591203333299E-2</v>
      </c>
      <c r="I435" s="241"/>
      <c r="J435" s="87"/>
      <c r="K435" s="242"/>
      <c r="L435" s="241"/>
      <c r="M435" s="87"/>
      <c r="N435" s="242"/>
      <c r="O435" s="241">
        <v>1.3497862013924486E-2</v>
      </c>
      <c r="P435" s="87">
        <v>4.7010659877367515E-2</v>
      </c>
      <c r="Q435" s="242">
        <v>2.220589347654604E-2</v>
      </c>
      <c r="R435" s="241"/>
      <c r="S435" s="87"/>
      <c r="T435" s="242"/>
      <c r="U435" s="243">
        <v>2.8787430385536334E-3</v>
      </c>
      <c r="V435" s="241">
        <v>4.43824499112351E-4</v>
      </c>
      <c r="W435" s="87">
        <v>0</v>
      </c>
      <c r="X435" s="242">
        <v>2.8984307068030311E-4</v>
      </c>
    </row>
    <row r="436" spans="2:24" s="4" customFormat="1" hidden="1" outlineLevel="1" x14ac:dyDescent="0.25">
      <c r="B436" s="52" t="s">
        <v>78</v>
      </c>
      <c r="C436" s="238">
        <v>4.0800244289246348E-2</v>
      </c>
      <c r="D436" s="130">
        <v>5.66010801551236E-2</v>
      </c>
      <c r="E436" s="239">
        <v>4.5426680599094389E-2</v>
      </c>
      <c r="F436" s="238">
        <v>3.9336016096579475E-2</v>
      </c>
      <c r="G436" s="130">
        <v>6.3597887561331889E-2</v>
      </c>
      <c r="H436" s="239">
        <v>4.9082893212356489E-2</v>
      </c>
      <c r="I436" s="238"/>
      <c r="J436" s="130"/>
      <c r="K436" s="239"/>
      <c r="L436" s="238"/>
      <c r="M436" s="130"/>
      <c r="N436" s="239"/>
      <c r="O436" s="238">
        <v>4.9273409681455105E-2</v>
      </c>
      <c r="P436" s="130">
        <v>4.7117516629711753E-2</v>
      </c>
      <c r="Q436" s="239">
        <v>4.8804735866961907E-2</v>
      </c>
      <c r="R436" s="238"/>
      <c r="S436" s="130"/>
      <c r="T436" s="239"/>
      <c r="U436" s="240">
        <v>2.2822822822822822E-3</v>
      </c>
      <c r="V436" s="238">
        <v>0</v>
      </c>
      <c r="W436" s="130">
        <v>0</v>
      </c>
      <c r="X436" s="239">
        <v>0</v>
      </c>
    </row>
    <row r="437" spans="2:24" s="4" customFormat="1" hidden="1" outlineLevel="1" x14ac:dyDescent="0.25">
      <c r="B437" s="52" t="s">
        <v>79</v>
      </c>
      <c r="C437" s="238">
        <v>4.2826703117775949E-2</v>
      </c>
      <c r="D437" s="130">
        <v>5.9792401593787278E-2</v>
      </c>
      <c r="E437" s="239">
        <v>4.7639617846317775E-2</v>
      </c>
      <c r="F437" s="238">
        <v>3.9706827825639709E-2</v>
      </c>
      <c r="G437" s="130">
        <v>7.1486190604233085E-2</v>
      </c>
      <c r="H437" s="239">
        <v>5.245078406605256E-2</v>
      </c>
      <c r="I437" s="238"/>
      <c r="J437" s="130"/>
      <c r="K437" s="239"/>
      <c r="L437" s="238"/>
      <c r="M437" s="130"/>
      <c r="N437" s="239"/>
      <c r="O437" s="238">
        <v>5.2119152339064376E-2</v>
      </c>
      <c r="P437" s="130">
        <v>3.9638052530429214E-2</v>
      </c>
      <c r="Q437" s="239">
        <v>4.9625647917066612E-2</v>
      </c>
      <c r="R437" s="238"/>
      <c r="S437" s="130"/>
      <c r="T437" s="239"/>
      <c r="U437" s="240">
        <v>1.1873920552677029E-2</v>
      </c>
      <c r="V437" s="238">
        <v>0</v>
      </c>
      <c r="W437" s="130">
        <v>0</v>
      </c>
      <c r="X437" s="239">
        <v>0</v>
      </c>
    </row>
    <row r="438" spans="2:24" s="4" customFormat="1" hidden="1" outlineLevel="1" x14ac:dyDescent="0.25">
      <c r="B438" s="52" t="s">
        <v>80</v>
      </c>
      <c r="C438" s="238">
        <v>4.4724533857603263E-2</v>
      </c>
      <c r="D438" s="130">
        <v>5.9245997876636758E-2</v>
      </c>
      <c r="E438" s="239">
        <v>4.9099918459512011E-2</v>
      </c>
      <c r="F438" s="238">
        <v>4.6829904105762966E-2</v>
      </c>
      <c r="G438" s="130">
        <v>7.4775043995085833E-2</v>
      </c>
      <c r="H438" s="239">
        <v>5.8346218579384518E-2</v>
      </c>
      <c r="I438" s="238"/>
      <c r="J438" s="130"/>
      <c r="K438" s="239"/>
      <c r="L438" s="238"/>
      <c r="M438" s="130"/>
      <c r="N438" s="239"/>
      <c r="O438" s="238">
        <v>4.9783930014404669E-2</v>
      </c>
      <c r="P438" s="130">
        <v>3.5477512990503494E-2</v>
      </c>
      <c r="Q438" s="239">
        <v>4.653246277267236E-2</v>
      </c>
      <c r="R438" s="238"/>
      <c r="S438" s="130"/>
      <c r="T438" s="239"/>
      <c r="U438" s="240">
        <v>1.3605442176870748E-2</v>
      </c>
      <c r="V438" s="238">
        <v>0</v>
      </c>
      <c r="W438" s="130">
        <v>0</v>
      </c>
      <c r="X438" s="239">
        <v>0</v>
      </c>
    </row>
    <row r="439" spans="2:24" s="4" customFormat="1" hidden="1" outlineLevel="1" x14ac:dyDescent="0.25">
      <c r="B439" s="52" t="s">
        <v>81</v>
      </c>
      <c r="C439" s="238">
        <v>2.5628352845478229E-2</v>
      </c>
      <c r="D439" s="130">
        <v>3.4482758620689655E-2</v>
      </c>
      <c r="E439" s="239">
        <v>2.7879941951979851E-2</v>
      </c>
      <c r="F439" s="238">
        <v>2.5169621361348215E-2</v>
      </c>
      <c r="G439" s="130">
        <v>4.8275862068965517E-2</v>
      </c>
      <c r="H439" s="239">
        <v>3.2951081434170415E-2</v>
      </c>
      <c r="I439" s="238"/>
      <c r="J439" s="130"/>
      <c r="K439" s="239"/>
      <c r="L439" s="238"/>
      <c r="M439" s="130"/>
      <c r="N439" s="239"/>
      <c r="O439" s="238">
        <v>2.9800377509580735E-2</v>
      </c>
      <c r="P439" s="130">
        <v>1.8023298410139936E-2</v>
      </c>
      <c r="Q439" s="239">
        <v>2.736845290326485E-2</v>
      </c>
      <c r="R439" s="238"/>
      <c r="S439" s="130"/>
      <c r="T439" s="239"/>
      <c r="U439" s="240">
        <v>8.5299971566676143E-4</v>
      </c>
      <c r="V439" s="238">
        <v>0</v>
      </c>
      <c r="W439" s="130">
        <v>0</v>
      </c>
      <c r="X439" s="239">
        <v>0</v>
      </c>
    </row>
    <row r="440" spans="2:24" s="4" customFormat="1" hidden="1" outlineLevel="1" x14ac:dyDescent="0.25">
      <c r="B440" s="52" t="s">
        <v>82</v>
      </c>
      <c r="C440" s="238">
        <v>1.8649539385622534E-2</v>
      </c>
      <c r="D440" s="130">
        <v>1.6121587762099432E-2</v>
      </c>
      <c r="E440" s="239">
        <v>1.8006457835367133E-2</v>
      </c>
      <c r="F440" s="238">
        <v>2.5932084159365609E-2</v>
      </c>
      <c r="G440" s="130">
        <v>2.5145167980091247E-2</v>
      </c>
      <c r="H440" s="239">
        <v>2.5631897472410112E-2</v>
      </c>
      <c r="I440" s="238"/>
      <c r="J440" s="130"/>
      <c r="K440" s="239"/>
      <c r="L440" s="238"/>
      <c r="M440" s="130"/>
      <c r="N440" s="239"/>
      <c r="O440" s="238">
        <v>1.7306416846294147E-2</v>
      </c>
      <c r="P440" s="130">
        <v>0</v>
      </c>
      <c r="Q440" s="239">
        <v>1.4230933106092884E-2</v>
      </c>
      <c r="R440" s="238"/>
      <c r="S440" s="130"/>
      <c r="T440" s="239"/>
      <c r="U440" s="240">
        <v>1.4097744360902255E-3</v>
      </c>
      <c r="V440" s="238">
        <v>0</v>
      </c>
      <c r="W440" s="130">
        <v>6.8143100511073255E-3</v>
      </c>
      <c r="X440" s="239">
        <v>2.6917900403768506E-3</v>
      </c>
    </row>
    <row r="441" spans="2:24" s="4" customFormat="1" hidden="1" outlineLevel="1" x14ac:dyDescent="0.25">
      <c r="B441" s="52" t="s">
        <v>83</v>
      </c>
      <c r="C441" s="238">
        <v>1.5610470850122573E-2</v>
      </c>
      <c r="D441" s="130">
        <v>1.1064543168482816E-2</v>
      </c>
      <c r="E441" s="239">
        <v>1.4265448448954892E-2</v>
      </c>
      <c r="F441" s="238">
        <v>8.0964293836706842E-3</v>
      </c>
      <c r="G441" s="130">
        <v>2.0494611599078054E-2</v>
      </c>
      <c r="H441" s="239">
        <v>1.3328776486671223E-2</v>
      </c>
      <c r="I441" s="238"/>
      <c r="J441" s="130"/>
      <c r="K441" s="239"/>
      <c r="L441" s="238"/>
      <c r="M441" s="130"/>
      <c r="N441" s="239"/>
      <c r="O441" s="238">
        <v>2.258530730225608E-2</v>
      </c>
      <c r="P441" s="130">
        <v>7.4194984419053274E-5</v>
      </c>
      <c r="Q441" s="239">
        <v>1.6997845343548E-2</v>
      </c>
      <c r="R441" s="238"/>
      <c r="S441" s="130"/>
      <c r="T441" s="239"/>
      <c r="U441" s="240">
        <v>1.0703773080010704E-3</v>
      </c>
      <c r="V441" s="238">
        <v>0</v>
      </c>
      <c r="W441" s="130">
        <v>0</v>
      </c>
      <c r="X441" s="239">
        <v>0</v>
      </c>
    </row>
    <row r="442" spans="2:24" s="4" customFormat="1" hidden="1" outlineLevel="1" x14ac:dyDescent="0.25">
      <c r="B442" s="52" t="s">
        <v>84</v>
      </c>
      <c r="C442" s="238">
        <v>2.9801054677950712E-3</v>
      </c>
      <c r="D442" s="130">
        <v>1.335863751756094E-2</v>
      </c>
      <c r="E442" s="239">
        <v>6.3094974540624307E-3</v>
      </c>
      <c r="F442" s="238">
        <v>7.5950161629476194E-3</v>
      </c>
      <c r="G442" s="130">
        <v>2.2319222533355297E-2</v>
      </c>
      <c r="H442" s="239">
        <v>1.3963346216182521E-2</v>
      </c>
      <c r="I442" s="238"/>
      <c r="J442" s="130"/>
      <c r="K442" s="239"/>
      <c r="L442" s="238"/>
      <c r="M442" s="130"/>
      <c r="N442" s="239"/>
      <c r="O442" s="238">
        <v>2.5514000807943361E-4</v>
      </c>
      <c r="P442" s="130">
        <v>0</v>
      </c>
      <c r="Q442" s="239">
        <v>1.9119544954830075E-4</v>
      </c>
      <c r="R442" s="238"/>
      <c r="S442" s="130"/>
      <c r="T442" s="239"/>
      <c r="U442" s="240">
        <v>3.1826861871419476E-4</v>
      </c>
      <c r="V442" s="238">
        <v>0</v>
      </c>
      <c r="W442" s="130">
        <v>0</v>
      </c>
      <c r="X442" s="239">
        <v>0</v>
      </c>
    </row>
    <row r="443" spans="2:24" s="4" customFormat="1" hidden="1" outlineLevel="1" x14ac:dyDescent="0.25">
      <c r="B443" s="52" t="s">
        <v>85</v>
      </c>
      <c r="C443" s="238">
        <v>5.8061086805413584E-3</v>
      </c>
      <c r="D443" s="130">
        <v>8.3895411774502458E-3</v>
      </c>
      <c r="E443" s="239">
        <v>6.6568858662864041E-3</v>
      </c>
      <c r="F443" s="238">
        <v>5.0892598159428312E-3</v>
      </c>
      <c r="G443" s="130">
        <v>1.4301430143014302E-2</v>
      </c>
      <c r="H443" s="239">
        <v>9.0163686424011378E-3</v>
      </c>
      <c r="I443" s="238"/>
      <c r="J443" s="130"/>
      <c r="K443" s="239"/>
      <c r="L443" s="238"/>
      <c r="M443" s="130"/>
      <c r="N443" s="239"/>
      <c r="O443" s="238">
        <v>6.9660618024447651E-3</v>
      </c>
      <c r="P443" s="130">
        <v>0</v>
      </c>
      <c r="Q443" s="239">
        <v>5.0949577965348734E-3</v>
      </c>
      <c r="R443" s="238"/>
      <c r="S443" s="130"/>
      <c r="T443" s="239"/>
      <c r="U443" s="240">
        <v>1.2944983818770227E-3</v>
      </c>
      <c r="V443" s="238">
        <v>0</v>
      </c>
      <c r="W443" s="130">
        <v>0</v>
      </c>
      <c r="X443" s="239">
        <v>0</v>
      </c>
    </row>
    <row r="444" spans="2:24" s="4" customFormat="1" hidden="1" outlineLevel="1" x14ac:dyDescent="0.25">
      <c r="B444" s="52" t="s">
        <v>86</v>
      </c>
      <c r="C444" s="238">
        <v>6.872032777645299E-3</v>
      </c>
      <c r="D444" s="130">
        <v>1.4552276645370652E-2</v>
      </c>
      <c r="E444" s="239">
        <v>9.1722221378566764E-3</v>
      </c>
      <c r="F444" s="238">
        <v>6.1900716106323582E-3</v>
      </c>
      <c r="G444" s="130">
        <v>2.4732971458588687E-2</v>
      </c>
      <c r="H444" s="239">
        <v>1.3781362007168459E-2</v>
      </c>
      <c r="I444" s="238"/>
      <c r="J444" s="130"/>
      <c r="K444" s="239"/>
      <c r="L444" s="238"/>
      <c r="M444" s="130"/>
      <c r="N444" s="239"/>
      <c r="O444" s="238">
        <v>8.2902962761620003E-3</v>
      </c>
      <c r="P444" s="130">
        <v>5.5963188658127096E-4</v>
      </c>
      <c r="Q444" s="239">
        <v>6.4508492631828139E-3</v>
      </c>
      <c r="R444" s="238"/>
      <c r="S444" s="130"/>
      <c r="T444" s="239"/>
      <c r="U444" s="240">
        <v>4.4556661220852519E-4</v>
      </c>
      <c r="V444" s="238">
        <v>0</v>
      </c>
      <c r="W444" s="130">
        <v>0</v>
      </c>
      <c r="X444" s="239">
        <v>0</v>
      </c>
    </row>
    <row r="445" spans="2:24" s="4" customFormat="1" hidden="1" outlineLevel="1" x14ac:dyDescent="0.25">
      <c r="B445" s="52" t="s">
        <v>87</v>
      </c>
      <c r="C445" s="238">
        <v>2.1182811221789135E-2</v>
      </c>
      <c r="D445" s="130">
        <v>4.4323299360037927E-2</v>
      </c>
      <c r="E445" s="239">
        <v>2.7865430028406173E-2</v>
      </c>
      <c r="F445" s="238">
        <v>3.1670863267804751E-2</v>
      </c>
      <c r="G445" s="130">
        <v>6.5677884056848546E-2</v>
      </c>
      <c r="H445" s="239">
        <v>4.4377242736427826E-2</v>
      </c>
      <c r="I445" s="238"/>
      <c r="J445" s="130"/>
      <c r="K445" s="239"/>
      <c r="L445" s="238"/>
      <c r="M445" s="130"/>
      <c r="N445" s="239"/>
      <c r="O445" s="238">
        <v>1.5050423712565666E-2</v>
      </c>
      <c r="P445" s="130">
        <v>1.11338622984387E-2</v>
      </c>
      <c r="Q445" s="239">
        <v>1.4147464078128226E-2</v>
      </c>
      <c r="R445" s="238"/>
      <c r="S445" s="130"/>
      <c r="T445" s="239"/>
      <c r="U445" s="240">
        <v>5.9148264984227126E-3</v>
      </c>
      <c r="V445" s="238">
        <v>0</v>
      </c>
      <c r="W445" s="130">
        <v>0</v>
      </c>
      <c r="X445" s="239">
        <v>0</v>
      </c>
    </row>
    <row r="446" spans="2:24" s="4" customFormat="1" hidden="1" outlineLevel="1" x14ac:dyDescent="0.25">
      <c r="B446" s="52" t="s">
        <v>88</v>
      </c>
      <c r="C446" s="238">
        <v>3.6538423577251823E-2</v>
      </c>
      <c r="D446" s="130">
        <v>6.3872125970627039E-2</v>
      </c>
      <c r="E446" s="239">
        <v>4.5103049115221179E-2</v>
      </c>
      <c r="F446" s="238">
        <v>4.1404245393048753E-2</v>
      </c>
      <c r="G446" s="130">
        <v>8.4950726574244198E-2</v>
      </c>
      <c r="H446" s="239">
        <v>5.9309113385069709E-2</v>
      </c>
      <c r="I446" s="238"/>
      <c r="J446" s="130"/>
      <c r="K446" s="239"/>
      <c r="L446" s="238"/>
      <c r="M446" s="130"/>
      <c r="N446" s="239"/>
      <c r="O446" s="238">
        <v>3.7201851192595232E-2</v>
      </c>
      <c r="P446" s="130">
        <v>2.6563006154842889E-2</v>
      </c>
      <c r="Q446" s="239">
        <v>3.471369910753519E-2</v>
      </c>
      <c r="R446" s="238"/>
      <c r="S446" s="130"/>
      <c r="T446" s="239"/>
      <c r="U446" s="240">
        <v>6.7692307692307696E-3</v>
      </c>
      <c r="V446" s="238">
        <v>1.4214641080312722E-3</v>
      </c>
      <c r="W446" s="130">
        <v>0</v>
      </c>
      <c r="X446" s="239">
        <v>8.8928412627834591E-4</v>
      </c>
    </row>
    <row r="447" spans="2:24" s="4" customFormat="1" hidden="1" outlineLevel="1" x14ac:dyDescent="0.25">
      <c r="B447" s="52" t="s">
        <v>89</v>
      </c>
      <c r="C447" s="238">
        <v>3.3829721481824851E-2</v>
      </c>
      <c r="D447" s="130">
        <v>6.9076454041671578E-2</v>
      </c>
      <c r="E447" s="239">
        <v>4.6674073301128799E-2</v>
      </c>
      <c r="F447" s="238">
        <v>3.5758672568301245E-2</v>
      </c>
      <c r="G447" s="130">
        <v>8.8672338981407417E-2</v>
      </c>
      <c r="H447" s="239">
        <v>6.0815464438220307E-2</v>
      </c>
      <c r="I447" s="238"/>
      <c r="J447" s="130"/>
      <c r="K447" s="239"/>
      <c r="L447" s="238"/>
      <c r="M447" s="130"/>
      <c r="N447" s="239"/>
      <c r="O447" s="238">
        <v>3.7670187435130349E-2</v>
      </c>
      <c r="P447" s="130">
        <v>2.5713954028325981E-2</v>
      </c>
      <c r="Q447" s="239">
        <v>3.4566413018910572E-2</v>
      </c>
      <c r="R447" s="238"/>
      <c r="S447" s="130"/>
      <c r="T447" s="239"/>
      <c r="U447" s="240">
        <v>1.6655100624566274E-3</v>
      </c>
      <c r="V447" s="238">
        <v>0</v>
      </c>
      <c r="W447" s="130">
        <v>0</v>
      </c>
      <c r="X447" s="239">
        <v>0</v>
      </c>
    </row>
    <row r="448" spans="2:24" s="4" customFormat="1" ht="15.75" collapsed="1" x14ac:dyDescent="0.25">
      <c r="B448" s="64">
        <v>1985</v>
      </c>
      <c r="C448" s="241">
        <v>2.5563047256633796E-2</v>
      </c>
      <c r="D448" s="87">
        <v>4.0082953763706124E-2</v>
      </c>
      <c r="E448" s="242">
        <v>2.9943300799815095E-2</v>
      </c>
      <c r="F448" s="241">
        <v>2.7912251447833179E-2</v>
      </c>
      <c r="G448" s="87">
        <v>5.4771118329946807E-2</v>
      </c>
      <c r="H448" s="242">
        <v>3.8903571258334969E-2</v>
      </c>
      <c r="I448" s="241"/>
      <c r="J448" s="87"/>
      <c r="K448" s="242"/>
      <c r="L448" s="241"/>
      <c r="M448" s="87"/>
      <c r="N448" s="242"/>
      <c r="O448" s="241">
        <v>2.7579076091008962E-2</v>
      </c>
      <c r="P448" s="87">
        <v>1.689286425930436E-2</v>
      </c>
      <c r="Q448" s="242">
        <v>2.5117034720831863E-2</v>
      </c>
      <c r="R448" s="241"/>
      <c r="S448" s="87"/>
      <c r="T448" s="242"/>
      <c r="U448" s="243">
        <v>4.4449322285024422E-3</v>
      </c>
      <c r="V448" s="241">
        <v>1.4601737606775207E-4</v>
      </c>
      <c r="W448" s="87">
        <v>4.6926325668700139E-4</v>
      </c>
      <c r="X448" s="242">
        <v>2.700148508167949E-4</v>
      </c>
    </row>
    <row r="449" spans="2:24" s="4" customFormat="1" hidden="1" outlineLevel="1" x14ac:dyDescent="0.25">
      <c r="B449" s="52" t="s">
        <v>78</v>
      </c>
      <c r="C449" s="238">
        <v>3.2815507013471419E-2</v>
      </c>
      <c r="D449" s="130">
        <v>6.820610509687311E-2</v>
      </c>
      <c r="E449" s="239">
        <v>4.3405722548174513E-2</v>
      </c>
      <c r="F449" s="238">
        <v>6.0036962548241563E-2</v>
      </c>
      <c r="G449" s="130">
        <v>7.7355639124169678E-2</v>
      </c>
      <c r="H449" s="239">
        <v>6.7589314451239141E-2</v>
      </c>
      <c r="I449" s="238"/>
      <c r="J449" s="130"/>
      <c r="K449" s="239"/>
      <c r="L449" s="238"/>
      <c r="M449" s="130"/>
      <c r="N449" s="239"/>
      <c r="O449" s="238">
        <v>1.9233994967850155E-2</v>
      </c>
      <c r="P449" s="130">
        <v>5.3246282190787086E-2</v>
      </c>
      <c r="Q449" s="239">
        <v>2.6186239620403323E-2</v>
      </c>
      <c r="R449" s="238"/>
      <c r="S449" s="130"/>
      <c r="T449" s="239"/>
      <c r="U449" s="240">
        <v>7.7062556663644605E-3</v>
      </c>
      <c r="V449" s="238">
        <v>0</v>
      </c>
      <c r="W449" s="130">
        <v>0</v>
      </c>
      <c r="X449" s="239">
        <v>0</v>
      </c>
    </row>
    <row r="450" spans="2:24" s="4" customFormat="1" hidden="1" outlineLevel="1" x14ac:dyDescent="0.25">
      <c r="B450" s="52" t="s">
        <v>79</v>
      </c>
      <c r="C450" s="238">
        <v>3.019104357152718E-2</v>
      </c>
      <c r="D450" s="130">
        <v>5.0477386934673366E-2</v>
      </c>
      <c r="E450" s="239">
        <v>3.6217874551195441E-2</v>
      </c>
      <c r="F450" s="238">
        <v>6.3675524814949647E-2</v>
      </c>
      <c r="G450" s="130">
        <v>4.9695885509839E-2</v>
      </c>
      <c r="H450" s="239">
        <v>5.7261056571559901E-2</v>
      </c>
      <c r="I450" s="238"/>
      <c r="J450" s="130"/>
      <c r="K450" s="239"/>
      <c r="L450" s="238"/>
      <c r="M450" s="130"/>
      <c r="N450" s="239"/>
      <c r="O450" s="238">
        <v>1.4398532227185705E-2</v>
      </c>
      <c r="P450" s="130">
        <v>5.7400688436133593E-2</v>
      </c>
      <c r="Q450" s="239">
        <v>2.1989391227234659E-2</v>
      </c>
      <c r="R450" s="238"/>
      <c r="S450" s="130"/>
      <c r="T450" s="239"/>
      <c r="U450" s="240">
        <v>2.2460438999489536E-3</v>
      </c>
      <c r="V450" s="238">
        <v>0</v>
      </c>
      <c r="W450" s="130">
        <v>2.7472527472527475E-3</v>
      </c>
      <c r="X450" s="239">
        <v>1.2684989429175475E-3</v>
      </c>
    </row>
    <row r="451" spans="2:24" s="4" customFormat="1" hidden="1" outlineLevel="1" x14ac:dyDescent="0.25">
      <c r="B451" s="52" t="s">
        <v>80</v>
      </c>
      <c r="C451" s="238">
        <v>2.4402697495183045E-2</v>
      </c>
      <c r="D451" s="130">
        <v>4.3289122159964062E-2</v>
      </c>
      <c r="E451" s="239">
        <v>2.9870565446244619E-2</v>
      </c>
      <c r="F451" s="238">
        <v>4.6829161297398073E-2</v>
      </c>
      <c r="G451" s="130">
        <v>4.9561453904783788E-2</v>
      </c>
      <c r="H451" s="239">
        <v>4.7969064587261516E-2</v>
      </c>
      <c r="I451" s="238"/>
      <c r="J451" s="130"/>
      <c r="K451" s="239"/>
      <c r="L451" s="238"/>
      <c r="M451" s="130"/>
      <c r="N451" s="239"/>
      <c r="O451" s="238">
        <v>1.3261806349485534E-2</v>
      </c>
      <c r="P451" s="130">
        <v>3.5788070643118959E-2</v>
      </c>
      <c r="Q451" s="239">
        <v>1.796548844976343E-2</v>
      </c>
      <c r="R451" s="238"/>
      <c r="S451" s="130"/>
      <c r="T451" s="239"/>
      <c r="U451" s="240">
        <v>7.4969229047778894E-3</v>
      </c>
      <c r="V451" s="238">
        <v>2.5806451612903226E-3</v>
      </c>
      <c r="W451" s="130">
        <v>0</v>
      </c>
      <c r="X451" s="239">
        <v>1.4716703458425313E-3</v>
      </c>
    </row>
    <row r="452" spans="2:24" s="4" customFormat="1" hidden="1" outlineLevel="1" x14ac:dyDescent="0.25">
      <c r="B452" s="52" t="s">
        <v>81</v>
      </c>
      <c r="C452" s="238">
        <v>1.6726403823178016E-2</v>
      </c>
      <c r="D452" s="130">
        <v>2.4417262866374335E-2</v>
      </c>
      <c r="E452" s="239">
        <v>1.9099571292247652E-2</v>
      </c>
      <c r="F452" s="238">
        <v>4.2233177379344997E-2</v>
      </c>
      <c r="G452" s="130">
        <v>2.9742765273311898E-2</v>
      </c>
      <c r="H452" s="239">
        <v>3.6460356328632947E-2</v>
      </c>
      <c r="I452" s="238"/>
      <c r="J452" s="130"/>
      <c r="K452" s="239"/>
      <c r="L452" s="238"/>
      <c r="M452" s="130"/>
      <c r="N452" s="239"/>
      <c r="O452" s="238">
        <v>4.3420294032862497E-3</v>
      </c>
      <c r="P452" s="130">
        <v>1.6364855801475519E-2</v>
      </c>
      <c r="Q452" s="239">
        <v>6.8878348055784362E-3</v>
      </c>
      <c r="R452" s="238"/>
      <c r="S452" s="130"/>
      <c r="T452" s="239"/>
      <c r="U452" s="240">
        <v>4.6211844825489483E-3</v>
      </c>
      <c r="V452" s="238">
        <v>0</v>
      </c>
      <c r="W452" s="130">
        <v>0</v>
      </c>
      <c r="X452" s="239">
        <v>0</v>
      </c>
    </row>
    <row r="453" spans="2:24" s="4" customFormat="1" hidden="1" outlineLevel="1" x14ac:dyDescent="0.25">
      <c r="B453" s="52" t="s">
        <v>82</v>
      </c>
      <c r="C453" s="238">
        <v>4.2547759860443344E-3</v>
      </c>
      <c r="D453" s="130">
        <v>1.2273634275817928E-2</v>
      </c>
      <c r="E453" s="239">
        <v>6.0212485382299518E-3</v>
      </c>
      <c r="F453" s="238">
        <v>8.3648138154344305E-3</v>
      </c>
      <c r="G453" s="130">
        <v>1.6043734030542517E-2</v>
      </c>
      <c r="H453" s="239">
        <v>1.1145297674118381E-2</v>
      </c>
      <c r="I453" s="238"/>
      <c r="J453" s="130"/>
      <c r="K453" s="239"/>
      <c r="L453" s="238"/>
      <c r="M453" s="130"/>
      <c r="N453" s="239"/>
      <c r="O453" s="238">
        <v>2.4431014530024429E-3</v>
      </c>
      <c r="P453" s="130">
        <v>5.9198034178487655E-3</v>
      </c>
      <c r="Q453" s="239">
        <v>2.9341241797072185E-3</v>
      </c>
      <c r="R453" s="238"/>
      <c r="S453" s="130"/>
      <c r="T453" s="239"/>
      <c r="U453" s="240">
        <v>2.1610555050045497E-3</v>
      </c>
      <c r="V453" s="238">
        <v>0</v>
      </c>
      <c r="W453" s="130">
        <v>3.9318479685452159E-3</v>
      </c>
      <c r="X453" s="239">
        <v>1.5690376569037657E-3</v>
      </c>
    </row>
    <row r="454" spans="2:24" s="4" customFormat="1" hidden="1" outlineLevel="1" x14ac:dyDescent="0.25">
      <c r="B454" s="52" t="s">
        <v>83</v>
      </c>
      <c r="C454" s="238">
        <v>3.5422135011849852E-3</v>
      </c>
      <c r="D454" s="130">
        <v>8.9620164537020826E-3</v>
      </c>
      <c r="E454" s="239">
        <v>4.9884630115743555E-3</v>
      </c>
      <c r="F454" s="238">
        <v>7.7861085935568919E-3</v>
      </c>
      <c r="G454" s="130">
        <v>1.20403706545476E-2</v>
      </c>
      <c r="H454" s="239">
        <v>9.5349006477909604E-3</v>
      </c>
      <c r="I454" s="238"/>
      <c r="J454" s="130"/>
      <c r="K454" s="239"/>
      <c r="L454" s="238"/>
      <c r="M454" s="130"/>
      <c r="N454" s="239"/>
      <c r="O454" s="238">
        <v>1.7419682035677273E-3</v>
      </c>
      <c r="P454" s="130">
        <v>4.6046223324183125E-3</v>
      </c>
      <c r="Q454" s="239">
        <v>2.3126897817950711E-3</v>
      </c>
      <c r="R454" s="238"/>
      <c r="S454" s="130"/>
      <c r="T454" s="239"/>
      <c r="U454" s="240">
        <v>1.2647021626406981E-3</v>
      </c>
      <c r="V454" s="238">
        <v>0</v>
      </c>
      <c r="W454" s="130">
        <v>0</v>
      </c>
      <c r="X454" s="239">
        <v>0</v>
      </c>
    </row>
    <row r="455" spans="2:24" s="4" customFormat="1" hidden="1" outlineLevel="1" x14ac:dyDescent="0.25">
      <c r="B455" s="52" t="s">
        <v>84</v>
      </c>
      <c r="C455" s="238">
        <v>1.0579401546565056E-2</v>
      </c>
      <c r="D455" s="130">
        <v>1.065901404120119E-2</v>
      </c>
      <c r="E455" s="239">
        <v>1.0603627064198724E-2</v>
      </c>
      <c r="F455" s="238">
        <v>8.9014835805967668E-3</v>
      </c>
      <c r="G455" s="130">
        <v>1.640384266811673E-2</v>
      </c>
      <c r="H455" s="239">
        <v>1.2081516624090044E-2</v>
      </c>
      <c r="I455" s="238"/>
      <c r="J455" s="130"/>
      <c r="K455" s="239"/>
      <c r="L455" s="238"/>
      <c r="M455" s="130"/>
      <c r="N455" s="239"/>
      <c r="O455" s="238">
        <v>1.287629006769807E-2</v>
      </c>
      <c r="P455" s="130">
        <v>3.2956972841013121E-3</v>
      </c>
      <c r="Q455" s="239">
        <v>1.0555571981904734E-2</v>
      </c>
      <c r="R455" s="238"/>
      <c r="S455" s="130"/>
      <c r="T455" s="239"/>
      <c r="U455" s="240">
        <v>2.4509803921568627E-3</v>
      </c>
      <c r="V455" s="238">
        <v>0</v>
      </c>
      <c r="W455" s="130">
        <v>0</v>
      </c>
      <c r="X455" s="239">
        <v>0</v>
      </c>
    </row>
    <row r="456" spans="2:24" s="4" customFormat="1" hidden="1" outlineLevel="1" x14ac:dyDescent="0.25">
      <c r="B456" s="52" t="s">
        <v>85</v>
      </c>
      <c r="C456" s="238">
        <v>6.9541853527471005E-3</v>
      </c>
      <c r="D456" s="130">
        <v>5.4280610141541844E-3</v>
      </c>
      <c r="E456" s="239">
        <v>6.4943131625441698E-3</v>
      </c>
      <c r="F456" s="238">
        <v>8.0862533692722376E-3</v>
      </c>
      <c r="G456" s="130">
        <v>9.200989540384532E-3</v>
      </c>
      <c r="H456" s="239">
        <v>8.5384317453610793E-3</v>
      </c>
      <c r="I456" s="238"/>
      <c r="J456" s="130"/>
      <c r="K456" s="239"/>
      <c r="L456" s="238"/>
      <c r="M456" s="130"/>
      <c r="N456" s="239"/>
      <c r="O456" s="238">
        <v>7.048085861573565E-3</v>
      </c>
      <c r="P456" s="130">
        <v>1.2609068442023504E-3</v>
      </c>
      <c r="Q456" s="239">
        <v>5.5955033421105933E-3</v>
      </c>
      <c r="R456" s="238"/>
      <c r="S456" s="130"/>
      <c r="T456" s="239"/>
      <c r="U456" s="240">
        <v>1.9363762102351315E-3</v>
      </c>
      <c r="V456" s="238">
        <v>0</v>
      </c>
      <c r="W456" s="130">
        <v>0</v>
      </c>
      <c r="X456" s="239">
        <v>0</v>
      </c>
    </row>
    <row r="457" spans="2:24" s="4" customFormat="1" hidden="1" outlineLevel="1" x14ac:dyDescent="0.25">
      <c r="B457" s="52" t="s">
        <v>86</v>
      </c>
      <c r="C457" s="238">
        <v>1.1303580353250178E-2</v>
      </c>
      <c r="D457" s="130">
        <v>7.1517245101743402E-3</v>
      </c>
      <c r="E457" s="239">
        <v>1.0130058354628322E-2</v>
      </c>
      <c r="F457" s="238">
        <v>2.2442679246591973E-2</v>
      </c>
      <c r="G457" s="130">
        <v>1.1109339286663477E-2</v>
      </c>
      <c r="H457" s="239">
        <v>1.7967339742244237E-2</v>
      </c>
      <c r="I457" s="238"/>
      <c r="J457" s="130"/>
      <c r="K457" s="239"/>
      <c r="L457" s="238"/>
      <c r="M457" s="130"/>
      <c r="N457" s="239"/>
      <c r="O457" s="238">
        <v>7.1164297473844465E-3</v>
      </c>
      <c r="P457" s="130">
        <v>3.1972594918641163E-3</v>
      </c>
      <c r="Q457" s="239">
        <v>6.188854656505054E-3</v>
      </c>
      <c r="R457" s="238"/>
      <c r="S457" s="130"/>
      <c r="T457" s="239"/>
      <c r="U457" s="240">
        <v>1.8617021276595746E-3</v>
      </c>
      <c r="V457" s="238">
        <v>0</v>
      </c>
      <c r="W457" s="130">
        <v>0</v>
      </c>
      <c r="X457" s="239">
        <v>0</v>
      </c>
    </row>
    <row r="458" spans="2:24" s="4" customFormat="1" hidden="1" outlineLevel="1" x14ac:dyDescent="0.25">
      <c r="B458" s="52" t="s">
        <v>87</v>
      </c>
      <c r="C458" s="238">
        <v>1.7921528066427585E-2</v>
      </c>
      <c r="D458" s="130">
        <v>2.4440952496071557E-2</v>
      </c>
      <c r="E458" s="239">
        <v>1.9783725555187273E-2</v>
      </c>
      <c r="F458" s="238">
        <v>3.4826471743135891E-2</v>
      </c>
      <c r="G458" s="130">
        <v>1.6006661732050332E-2</v>
      </c>
      <c r="H458" s="239">
        <v>2.7392504065932057E-2</v>
      </c>
      <c r="I458" s="238"/>
      <c r="J458" s="130"/>
      <c r="K458" s="239"/>
      <c r="L458" s="238"/>
      <c r="M458" s="130"/>
      <c r="N458" s="239"/>
      <c r="O458" s="238">
        <v>1.0933910214485754E-2</v>
      </c>
      <c r="P458" s="130">
        <v>3.5025808490466659E-2</v>
      </c>
      <c r="Q458" s="239">
        <v>1.6752101962679827E-2</v>
      </c>
      <c r="R458" s="238"/>
      <c r="S458" s="130"/>
      <c r="T458" s="239"/>
      <c r="U458" s="240">
        <v>5.3313023610053311E-3</v>
      </c>
      <c r="V458" s="238">
        <v>0</v>
      </c>
      <c r="W458" s="130">
        <v>0</v>
      </c>
      <c r="X458" s="239">
        <v>0</v>
      </c>
    </row>
    <row r="459" spans="2:24" s="4" customFormat="1" hidden="1" outlineLevel="1" x14ac:dyDescent="0.25">
      <c r="B459" s="52" t="s">
        <v>88</v>
      </c>
      <c r="C459" s="238">
        <v>3.4358198047711022E-2</v>
      </c>
      <c r="D459" s="130">
        <v>4.9386206734054333E-2</v>
      </c>
      <c r="E459" s="239">
        <v>3.8972407506547249E-2</v>
      </c>
      <c r="F459" s="238">
        <v>6.0528050733054971E-2</v>
      </c>
      <c r="G459" s="130">
        <v>6.2278839348903041E-2</v>
      </c>
      <c r="H459" s="239">
        <v>6.1305357236371254E-2</v>
      </c>
      <c r="I459" s="238"/>
      <c r="J459" s="130"/>
      <c r="K459" s="239"/>
      <c r="L459" s="238"/>
      <c r="M459" s="130"/>
      <c r="N459" s="239"/>
      <c r="O459" s="238">
        <v>2.4823884602482388E-2</v>
      </c>
      <c r="P459" s="130">
        <v>3.2158783995980149E-2</v>
      </c>
      <c r="Q459" s="239">
        <v>2.6502249241868954E-2</v>
      </c>
      <c r="R459" s="238"/>
      <c r="S459" s="130"/>
      <c r="T459" s="239"/>
      <c r="U459" s="240">
        <v>3.498476469924388E-3</v>
      </c>
      <c r="V459" s="238">
        <v>0</v>
      </c>
      <c r="W459" s="130">
        <v>0</v>
      </c>
      <c r="X459" s="239">
        <v>0</v>
      </c>
    </row>
    <row r="460" spans="2:24" s="4" customFormat="1" hidden="1" outlineLevel="1" x14ac:dyDescent="0.25">
      <c r="B460" s="52" t="s">
        <v>89</v>
      </c>
      <c r="C460" s="238">
        <v>4.6574732624572041E-2</v>
      </c>
      <c r="D460" s="130">
        <v>5.0116822429906539E-2</v>
      </c>
      <c r="E460" s="239">
        <v>4.7680158666501389E-2</v>
      </c>
      <c r="F460" s="238">
        <v>6.601798614182515E-2</v>
      </c>
      <c r="G460" s="130">
        <v>6.0873231877946868E-2</v>
      </c>
      <c r="H460" s="239">
        <v>6.3781207293090225E-2</v>
      </c>
      <c r="I460" s="238"/>
      <c r="J460" s="130"/>
      <c r="K460" s="239"/>
      <c r="L460" s="238"/>
      <c r="M460" s="130"/>
      <c r="N460" s="239"/>
      <c r="O460" s="238">
        <v>4.2518055748990272E-2</v>
      </c>
      <c r="P460" s="130">
        <v>3.5197472353870461E-2</v>
      </c>
      <c r="Q460" s="239">
        <v>4.076506370486941E-2</v>
      </c>
      <c r="R460" s="238"/>
      <c r="S460" s="130"/>
      <c r="T460" s="239"/>
      <c r="U460" s="240">
        <v>2.0435967302452314E-3</v>
      </c>
      <c r="V460" s="238">
        <v>0</v>
      </c>
      <c r="W460" s="130">
        <v>0</v>
      </c>
      <c r="X460" s="239">
        <v>0</v>
      </c>
    </row>
    <row r="461" spans="2:24" s="4" customFormat="1" ht="15.75" collapsed="1" x14ac:dyDescent="0.25">
      <c r="B461" s="64">
        <v>1984</v>
      </c>
      <c r="C461" s="241">
        <v>2.0267906908585948E-2</v>
      </c>
      <c r="D461" s="87">
        <v>3.1037410442409707E-2</v>
      </c>
      <c r="E461" s="242">
        <v>2.3399026968705612E-2</v>
      </c>
      <c r="F461" s="241">
        <v>3.7305064413498151E-2</v>
      </c>
      <c r="G461" s="87">
        <v>3.7308833640291972E-2</v>
      </c>
      <c r="H461" s="242">
        <v>3.7306657472247359E-2</v>
      </c>
      <c r="I461" s="241"/>
      <c r="J461" s="87"/>
      <c r="K461" s="242"/>
      <c r="L461" s="241"/>
      <c r="M461" s="87"/>
      <c r="N461" s="242"/>
      <c r="O461" s="241">
        <v>1.3243936888254959E-2</v>
      </c>
      <c r="P461" s="87">
        <v>2.2918829610279426E-2</v>
      </c>
      <c r="Q461" s="242">
        <v>1.534346863897728E-2</v>
      </c>
      <c r="R461" s="241"/>
      <c r="S461" s="87"/>
      <c r="T461" s="242"/>
      <c r="U461" s="243">
        <v>3.6328001267025658E-3</v>
      </c>
      <c r="V461" s="241">
        <v>2.5262094227611467E-4</v>
      </c>
      <c r="W461" s="87">
        <v>6.1224489795918364E-4</v>
      </c>
      <c r="X461" s="242">
        <v>3.9010688928766481E-4</v>
      </c>
    </row>
    <row r="462" spans="2:24" s="4" customFormat="1" hidden="1" outlineLevel="1" x14ac:dyDescent="0.25">
      <c r="B462" s="52" t="s">
        <v>78</v>
      </c>
      <c r="C462" s="238">
        <v>3.8968188825048544E-2</v>
      </c>
      <c r="D462" s="130">
        <v>5.6132154983504705E-2</v>
      </c>
      <c r="E462" s="239">
        <v>4.4007947450664289E-2</v>
      </c>
      <c r="F462" s="238">
        <v>3.9925770269901482E-2</v>
      </c>
      <c r="G462" s="130">
        <v>5.0552367568411603E-2</v>
      </c>
      <c r="H462" s="239">
        <v>4.429810472213299E-2</v>
      </c>
      <c r="I462" s="238"/>
      <c r="J462" s="130"/>
      <c r="K462" s="239"/>
      <c r="L462" s="238"/>
      <c r="M462" s="130"/>
      <c r="N462" s="239"/>
      <c r="O462" s="238">
        <v>4.4972479527453348E-2</v>
      </c>
      <c r="P462" s="130">
        <v>6.8912608405603731E-2</v>
      </c>
      <c r="Q462" s="239">
        <v>5.0318025412241368E-2</v>
      </c>
      <c r="R462" s="238"/>
      <c r="S462" s="130"/>
      <c r="T462" s="239"/>
      <c r="U462" s="240">
        <v>8.7746464333643033E-3</v>
      </c>
      <c r="V462" s="238">
        <v>0</v>
      </c>
      <c r="W462" s="130">
        <v>3.3112582781456954E-3</v>
      </c>
      <c r="X462" s="239">
        <v>1.277139208173691E-3</v>
      </c>
    </row>
    <row r="463" spans="2:24" s="4" customFormat="1" hidden="1" outlineLevel="1" x14ac:dyDescent="0.25">
      <c r="B463" s="52" t="s">
        <v>79</v>
      </c>
      <c r="C463" s="238">
        <v>4.4967971682475856E-2</v>
      </c>
      <c r="D463" s="130">
        <v>4.6355213217235992E-2</v>
      </c>
      <c r="E463" s="239">
        <v>4.5352280370797027E-2</v>
      </c>
      <c r="F463" s="238">
        <v>6.2463204992346637E-2</v>
      </c>
      <c r="G463" s="130">
        <v>4.5639734493018995E-2</v>
      </c>
      <c r="H463" s="239">
        <v>5.5879033269434046E-2</v>
      </c>
      <c r="I463" s="238"/>
      <c r="J463" s="130"/>
      <c r="K463" s="239"/>
      <c r="L463" s="238"/>
      <c r="M463" s="130"/>
      <c r="N463" s="239"/>
      <c r="O463" s="238">
        <v>4.1877511921867519E-2</v>
      </c>
      <c r="P463" s="130">
        <v>5.0262337464831573E-2</v>
      </c>
      <c r="Q463" s="239">
        <v>4.3680115085333156E-2</v>
      </c>
      <c r="R463" s="238"/>
      <c r="S463" s="130"/>
      <c r="T463" s="239"/>
      <c r="U463" s="240">
        <v>7.1442746576701726E-3</v>
      </c>
      <c r="V463" s="238">
        <v>0</v>
      </c>
      <c r="W463" s="130">
        <v>3.6363636363636364E-3</v>
      </c>
      <c r="X463" s="239">
        <v>1.3181019332161687E-3</v>
      </c>
    </row>
    <row r="464" spans="2:24" s="4" customFormat="1" hidden="1" outlineLevel="1" x14ac:dyDescent="0.25">
      <c r="B464" s="52" t="s">
        <v>80</v>
      </c>
      <c r="C464" s="238">
        <v>3.4687282297391438E-2</v>
      </c>
      <c r="D464" s="130">
        <v>4.4410721060501236E-2</v>
      </c>
      <c r="E464" s="239">
        <v>3.7627985772234258E-2</v>
      </c>
      <c r="F464" s="238">
        <v>4.3933828763417899E-2</v>
      </c>
      <c r="G464" s="130">
        <v>3.9841389728096678E-2</v>
      </c>
      <c r="H464" s="239">
        <v>4.2174640022077561E-2</v>
      </c>
      <c r="I464" s="238"/>
      <c r="J464" s="130"/>
      <c r="K464" s="239"/>
      <c r="L464" s="238"/>
      <c r="M464" s="130"/>
      <c r="N464" s="239"/>
      <c r="O464" s="238">
        <v>3.5096918848546217E-2</v>
      </c>
      <c r="P464" s="130">
        <v>5.360623781676413E-2</v>
      </c>
      <c r="Q464" s="239">
        <v>3.9534819783905648E-2</v>
      </c>
      <c r="R464" s="238"/>
      <c r="S464" s="130"/>
      <c r="T464" s="239"/>
      <c r="U464" s="240">
        <v>8.9253516047601879E-3</v>
      </c>
      <c r="V464" s="238">
        <v>1.0828370330265296E-3</v>
      </c>
      <c r="W464" s="130">
        <v>0</v>
      </c>
      <c r="X464" s="239">
        <v>7.347538574577516E-4</v>
      </c>
    </row>
    <row r="465" spans="2:24" s="4" customFormat="1" hidden="1" outlineLevel="1" x14ac:dyDescent="0.25">
      <c r="B465" s="52" t="s">
        <v>81</v>
      </c>
      <c r="C465" s="238">
        <v>1.6591162448708521E-2</v>
      </c>
      <c r="D465" s="130">
        <v>2.2963252776356576E-2</v>
      </c>
      <c r="E465" s="239">
        <v>1.8392330007060885E-2</v>
      </c>
      <c r="F465" s="238">
        <v>3.6744085712231249E-2</v>
      </c>
      <c r="G465" s="130">
        <v>2.1455223880597014E-2</v>
      </c>
      <c r="H465" s="239">
        <v>3.0481850987051581E-2</v>
      </c>
      <c r="I465" s="238"/>
      <c r="J465" s="130"/>
      <c r="K465" s="239"/>
      <c r="L465" s="238"/>
      <c r="M465" s="130"/>
      <c r="N465" s="239"/>
      <c r="O465" s="238">
        <v>6.7980674676129801E-3</v>
      </c>
      <c r="P465" s="130">
        <v>2.6291999397318064E-2</v>
      </c>
      <c r="Q465" s="239">
        <v>1.1107040564843802E-2</v>
      </c>
      <c r="R465" s="238"/>
      <c r="S465" s="130"/>
      <c r="T465" s="239"/>
      <c r="U465" s="240">
        <v>6.948533741608762E-3</v>
      </c>
      <c r="V465" s="238">
        <v>0</v>
      </c>
      <c r="W465" s="130">
        <v>0</v>
      </c>
      <c r="X465" s="239">
        <v>0</v>
      </c>
    </row>
    <row r="466" spans="2:24" s="4" customFormat="1" hidden="1" outlineLevel="1" x14ac:dyDescent="0.25">
      <c r="B466" s="52" t="s">
        <v>82</v>
      </c>
      <c r="C466" s="238">
        <v>2.396740433011105E-4</v>
      </c>
      <c r="D466" s="130">
        <v>8.7248614928238011E-5</v>
      </c>
      <c r="E466" s="239">
        <v>2.0402958428972201E-4</v>
      </c>
      <c r="F466" s="238">
        <v>4.3740705100166213E-5</v>
      </c>
      <c r="G466" s="130">
        <v>1.6726603663126202E-4</v>
      </c>
      <c r="H466" s="239">
        <v>8.6159855251443179E-5</v>
      </c>
      <c r="I466" s="238"/>
      <c r="J466" s="130"/>
      <c r="K466" s="239"/>
      <c r="L466" s="238"/>
      <c r="M466" s="130"/>
      <c r="N466" s="239"/>
      <c r="O466" s="238">
        <v>7.0063991779158294E-5</v>
      </c>
      <c r="P466" s="130">
        <v>0</v>
      </c>
      <c r="Q466" s="239">
        <v>5.6137724550898203E-5</v>
      </c>
      <c r="R466" s="238"/>
      <c r="S466" s="130"/>
      <c r="T466" s="239"/>
      <c r="U466" s="240">
        <v>1.5880217785843921E-3</v>
      </c>
      <c r="V466" s="238">
        <v>0</v>
      </c>
      <c r="W466" s="130">
        <v>0</v>
      </c>
      <c r="X466" s="239">
        <v>0</v>
      </c>
    </row>
    <row r="467" spans="2:24" s="4" customFormat="1" hidden="1" outlineLevel="1" x14ac:dyDescent="0.25">
      <c r="B467" s="52" t="s">
        <v>83</v>
      </c>
      <c r="C467" s="238">
        <v>3.994578785933376E-4</v>
      </c>
      <c r="D467" s="130">
        <v>3.6636746656896867E-5</v>
      </c>
      <c r="E467" s="239">
        <v>2.9777184515864051E-4</v>
      </c>
      <c r="F467" s="238">
        <v>3.7943464238284955E-4</v>
      </c>
      <c r="G467" s="130">
        <v>0</v>
      </c>
      <c r="H467" s="239">
        <v>2.325716611430897E-4</v>
      </c>
      <c r="I467" s="238"/>
      <c r="J467" s="130"/>
      <c r="K467" s="239"/>
      <c r="L467" s="238"/>
      <c r="M467" s="130"/>
      <c r="N467" s="239"/>
      <c r="O467" s="238">
        <v>2.4832381425378696E-4</v>
      </c>
      <c r="P467" s="130">
        <v>0</v>
      </c>
      <c r="Q467" s="239">
        <v>1.8570446990659066E-4</v>
      </c>
      <c r="R467" s="238"/>
      <c r="S467" s="130"/>
      <c r="T467" s="239"/>
      <c r="U467" s="240">
        <v>7.1454090746695244E-4</v>
      </c>
      <c r="V467" s="238">
        <v>1.1363636363636364E-2</v>
      </c>
      <c r="W467" s="130">
        <v>2.5380710659898475E-3</v>
      </c>
      <c r="X467" s="239">
        <v>6.7024128686327079E-3</v>
      </c>
    </row>
    <row r="468" spans="2:24" s="4" customFormat="1" hidden="1" outlineLevel="1" x14ac:dyDescent="0.25">
      <c r="B468" s="52" t="s">
        <v>84</v>
      </c>
      <c r="C468" s="238">
        <v>2.127609276376445E-4</v>
      </c>
      <c r="D468" s="130">
        <v>0</v>
      </c>
      <c r="E468" s="239">
        <v>1.4201071391941681E-4</v>
      </c>
      <c r="F468" s="238">
        <v>7.4476800476651526E-5</v>
      </c>
      <c r="G468" s="130">
        <v>0</v>
      </c>
      <c r="H468" s="239">
        <v>4.0200196980965205E-5</v>
      </c>
      <c r="I468" s="238"/>
      <c r="J468" s="130"/>
      <c r="K468" s="239"/>
      <c r="L468" s="238"/>
      <c r="M468" s="130"/>
      <c r="N468" s="239"/>
      <c r="O468" s="238">
        <v>1.0005002501250626E-4</v>
      </c>
      <c r="P468" s="130">
        <v>0</v>
      </c>
      <c r="Q468" s="239">
        <v>7.2878860757648632E-5</v>
      </c>
      <c r="R468" s="238"/>
      <c r="S468" s="130"/>
      <c r="T468" s="239"/>
      <c r="U468" s="240">
        <v>1.8233051549809381E-3</v>
      </c>
      <c r="V468" s="238">
        <v>0</v>
      </c>
      <c r="W468" s="130">
        <v>0</v>
      </c>
      <c r="X468" s="239">
        <v>0</v>
      </c>
    </row>
    <row r="469" spans="2:24" s="4" customFormat="1" hidden="1" outlineLevel="1" x14ac:dyDescent="0.25">
      <c r="B469" s="52" t="s">
        <v>85</v>
      </c>
      <c r="C469" s="238">
        <v>1.846475795779777E-4</v>
      </c>
      <c r="D469" s="130">
        <v>0</v>
      </c>
      <c r="E469" s="239">
        <v>1.2816861293078895E-4</v>
      </c>
      <c r="F469" s="238">
        <v>2.1134946634259749E-4</v>
      </c>
      <c r="G469" s="130">
        <v>0</v>
      </c>
      <c r="H469" s="239">
        <v>1.2259659590118714E-4</v>
      </c>
      <c r="I469" s="238"/>
      <c r="J469" s="130"/>
      <c r="K469" s="239"/>
      <c r="L469" s="238"/>
      <c r="M469" s="130"/>
      <c r="N469" s="239"/>
      <c r="O469" s="238">
        <v>1.6501650165016502E-4</v>
      </c>
      <c r="P469" s="130">
        <v>0</v>
      </c>
      <c r="Q469" s="239">
        <v>1.2136511481139862E-4</v>
      </c>
      <c r="R469" s="238"/>
      <c r="S469" s="130"/>
      <c r="T469" s="239"/>
      <c r="U469" s="240">
        <v>2.8003360403248392E-4</v>
      </c>
      <c r="V469" s="238">
        <v>0</v>
      </c>
      <c r="W469" s="130">
        <v>0</v>
      </c>
      <c r="X469" s="239">
        <v>0</v>
      </c>
    </row>
    <row r="470" spans="2:24" s="4" customFormat="1" hidden="1" outlineLevel="1" x14ac:dyDescent="0.25">
      <c r="B470" s="52" t="s">
        <v>86</v>
      </c>
      <c r="C470" s="238">
        <v>4.1395430119271267E-3</v>
      </c>
      <c r="D470" s="130">
        <v>1.9157088122605363E-3</v>
      </c>
      <c r="E470" s="239">
        <v>3.5116873344098326E-3</v>
      </c>
      <c r="F470" s="238">
        <v>9.7114414006752754E-3</v>
      </c>
      <c r="G470" s="130">
        <v>2.0707231602421152E-3</v>
      </c>
      <c r="H470" s="239">
        <v>6.6858692681285876E-3</v>
      </c>
      <c r="I470" s="238"/>
      <c r="J470" s="130"/>
      <c r="K470" s="239"/>
      <c r="L470" s="238"/>
      <c r="M470" s="130"/>
      <c r="N470" s="239"/>
      <c r="O470" s="238">
        <v>1.8438381937911572E-3</v>
      </c>
      <c r="P470" s="130">
        <v>1.8029929683274235E-3</v>
      </c>
      <c r="Q470" s="239">
        <v>1.834099929788362E-3</v>
      </c>
      <c r="R470" s="238"/>
      <c r="S470" s="130"/>
      <c r="T470" s="239"/>
      <c r="U470" s="240">
        <v>2.2975301550832856E-4</v>
      </c>
      <c r="V470" s="238">
        <v>0</v>
      </c>
      <c r="W470" s="130">
        <v>0</v>
      </c>
      <c r="X470" s="239">
        <v>0</v>
      </c>
    </row>
    <row r="471" spans="2:24" s="4" customFormat="1" hidden="1" outlineLevel="1" x14ac:dyDescent="0.25">
      <c r="B471" s="52" t="s">
        <v>87</v>
      </c>
      <c r="C471" s="238">
        <v>1.5736351976802544E-2</v>
      </c>
      <c r="D471" s="130">
        <v>3.6271495273886803E-2</v>
      </c>
      <c r="E471" s="239">
        <v>2.1516319547396006E-2</v>
      </c>
      <c r="F471" s="238">
        <v>2.6497487618841051E-2</v>
      </c>
      <c r="G471" s="130">
        <v>4.0125805306143153E-2</v>
      </c>
      <c r="H471" s="239">
        <v>3.2168186423505572E-2</v>
      </c>
      <c r="I471" s="238"/>
      <c r="J471" s="130"/>
      <c r="K471" s="239"/>
      <c r="L471" s="238"/>
      <c r="M471" s="130"/>
      <c r="N471" s="239"/>
      <c r="O471" s="238">
        <v>1.2738974788635844E-2</v>
      </c>
      <c r="P471" s="130">
        <v>3.279913078908054E-2</v>
      </c>
      <c r="Q471" s="239">
        <v>1.7132149549388773E-2</v>
      </c>
      <c r="R471" s="238"/>
      <c r="S471" s="130"/>
      <c r="T471" s="239"/>
      <c r="U471" s="240">
        <v>1.0349586016559337E-3</v>
      </c>
      <c r="V471" s="238">
        <v>0</v>
      </c>
      <c r="W471" s="130">
        <v>0</v>
      </c>
      <c r="X471" s="239">
        <v>0</v>
      </c>
    </row>
    <row r="472" spans="2:24" s="4" customFormat="1" hidden="1" outlineLevel="1" x14ac:dyDescent="0.25">
      <c r="B472" s="52" t="s">
        <v>88</v>
      </c>
      <c r="C472" s="238">
        <v>3.5284002250363558E-2</v>
      </c>
      <c r="D472" s="130">
        <v>5.7014556371250538E-2</v>
      </c>
      <c r="E472" s="239">
        <v>4.1719588183434693E-2</v>
      </c>
      <c r="F472" s="238">
        <v>5.1426250507701443E-2</v>
      </c>
      <c r="G472" s="130">
        <v>6.4329721691098365E-2</v>
      </c>
      <c r="H472" s="239">
        <v>5.6893882107234166E-2</v>
      </c>
      <c r="I472" s="238"/>
      <c r="J472" s="130"/>
      <c r="K472" s="239"/>
      <c r="L472" s="238"/>
      <c r="M472" s="130"/>
      <c r="N472" s="239"/>
      <c r="O472" s="238">
        <v>3.2410363576556182E-2</v>
      </c>
      <c r="P472" s="130">
        <v>4.8526637611396604E-2</v>
      </c>
      <c r="Q472" s="239">
        <v>3.6105228621707876E-2</v>
      </c>
      <c r="R472" s="238"/>
      <c r="S472" s="130"/>
      <c r="T472" s="239"/>
      <c r="U472" s="240">
        <v>1.085894233901618E-4</v>
      </c>
      <c r="V472" s="238">
        <v>1.5197568389057751E-3</v>
      </c>
      <c r="W472" s="130">
        <v>0</v>
      </c>
      <c r="X472" s="239">
        <v>9.7991180793728563E-4</v>
      </c>
    </row>
    <row r="473" spans="2:24" s="4" customFormat="1" hidden="1" outlineLevel="1" x14ac:dyDescent="0.25">
      <c r="B473" s="52" t="s">
        <v>89</v>
      </c>
      <c r="C473" s="238">
        <v>3.5060009352106819E-2</v>
      </c>
      <c r="D473" s="130">
        <v>4.8755844827181087E-2</v>
      </c>
      <c r="E473" s="239">
        <v>3.9259622173869191E-2</v>
      </c>
      <c r="F473" s="238">
        <v>5.9622865787767453E-2</v>
      </c>
      <c r="G473" s="130">
        <v>5.7466860776951956E-2</v>
      </c>
      <c r="H473" s="239">
        <v>5.8731265249215757E-2</v>
      </c>
      <c r="I473" s="238"/>
      <c r="J473" s="130"/>
      <c r="K473" s="239"/>
      <c r="L473" s="238"/>
      <c r="M473" s="130"/>
      <c r="N473" s="239"/>
      <c r="O473" s="238">
        <v>2.333189309301895E-2</v>
      </c>
      <c r="P473" s="130">
        <v>3.6734172363125282E-2</v>
      </c>
      <c r="Q473" s="239">
        <v>2.6596738047808766E-2</v>
      </c>
      <c r="R473" s="238"/>
      <c r="S473" s="130"/>
      <c r="T473" s="239"/>
      <c r="U473" s="240">
        <v>3.3605914640976813E-3</v>
      </c>
      <c r="V473" s="238">
        <v>1.7678255745433118E-3</v>
      </c>
      <c r="W473" s="130">
        <v>0</v>
      </c>
      <c r="X473" s="239">
        <v>1.2033694344163659E-3</v>
      </c>
    </row>
    <row r="474" spans="2:24" s="4" customFormat="1" ht="15.75" collapsed="1" x14ac:dyDescent="0.25">
      <c r="B474" s="64">
        <v>1983</v>
      </c>
      <c r="C474" s="241">
        <v>2.0047554146543807E-2</v>
      </c>
      <c r="D474" s="87">
        <v>2.7982768055596217E-2</v>
      </c>
      <c r="E474" s="242">
        <v>2.2359557270530434E-2</v>
      </c>
      <c r="F474" s="241">
        <v>3.0802392267013631E-2</v>
      </c>
      <c r="G474" s="87">
        <v>3.0410726707230294E-2</v>
      </c>
      <c r="H474" s="242">
        <v>3.0641332509173166E-2</v>
      </c>
      <c r="I474" s="241"/>
      <c r="J474" s="87"/>
      <c r="K474" s="242"/>
      <c r="L474" s="241"/>
      <c r="M474" s="87"/>
      <c r="N474" s="242"/>
      <c r="O474" s="241">
        <v>1.6979059879473433E-2</v>
      </c>
      <c r="P474" s="87">
        <v>2.5888087283526203E-2</v>
      </c>
      <c r="Q474" s="242">
        <v>1.908126580478739E-2</v>
      </c>
      <c r="R474" s="241"/>
      <c r="S474" s="87"/>
      <c r="T474" s="242"/>
      <c r="U474" s="243">
        <v>3.7046536148870081E-3</v>
      </c>
      <c r="V474" s="241">
        <v>7.3761147991685105E-4</v>
      </c>
      <c r="W474" s="87">
        <v>8.8911469579575769E-4</v>
      </c>
      <c r="X474" s="242">
        <v>7.8995874659878876E-4</v>
      </c>
    </row>
    <row r="475" spans="2:24" s="4" customFormat="1" hidden="1" outlineLevel="1" x14ac:dyDescent="0.25">
      <c r="B475" s="52" t="s">
        <v>78</v>
      </c>
      <c r="C475" s="238">
        <v>2.9025999223903764E-2</v>
      </c>
      <c r="D475" s="130">
        <v>7.4082237406019644E-2</v>
      </c>
      <c r="E475" s="239">
        <v>4.3067130689623589E-2</v>
      </c>
      <c r="F475" s="238">
        <v>2.3676537745459653E-2</v>
      </c>
      <c r="G475" s="130">
        <v>8.1924686192468621E-2</v>
      </c>
      <c r="H475" s="239">
        <v>5.0260660339526801E-2</v>
      </c>
      <c r="I475" s="238"/>
      <c r="J475" s="130"/>
      <c r="K475" s="239"/>
      <c r="L475" s="238"/>
      <c r="M475" s="130"/>
      <c r="N475" s="239"/>
      <c r="O475" s="238">
        <v>3.3827306856352497E-2</v>
      </c>
      <c r="P475" s="130">
        <v>6.6006804825239712E-2</v>
      </c>
      <c r="Q475" s="239">
        <v>4.1617371770872331E-2</v>
      </c>
      <c r="R475" s="238"/>
      <c r="S475" s="130"/>
      <c r="T475" s="239"/>
      <c r="U475" s="240">
        <v>2.5720620842572064E-2</v>
      </c>
      <c r="V475" s="238">
        <v>0</v>
      </c>
      <c r="W475" s="130">
        <v>0</v>
      </c>
      <c r="X475" s="239">
        <v>0</v>
      </c>
    </row>
    <row r="476" spans="2:24" s="4" customFormat="1" hidden="1" outlineLevel="1" x14ac:dyDescent="0.25">
      <c r="B476" s="52" t="s">
        <v>79</v>
      </c>
      <c r="C476" s="238">
        <v>3.3589716324625762E-2</v>
      </c>
      <c r="D476" s="130">
        <v>8.1592947256421952E-2</v>
      </c>
      <c r="E476" s="239">
        <v>4.7024690727789406E-2</v>
      </c>
      <c r="F476" s="238">
        <v>2.7951382232276369E-2</v>
      </c>
      <c r="G476" s="130">
        <v>7.5549301872497018E-2</v>
      </c>
      <c r="H476" s="239">
        <v>4.7689580107273505E-2</v>
      </c>
      <c r="I476" s="238"/>
      <c r="J476" s="130"/>
      <c r="K476" s="239"/>
      <c r="L476" s="238"/>
      <c r="M476" s="130"/>
      <c r="N476" s="239"/>
      <c r="O476" s="238">
        <v>4.2270025947936718E-2</v>
      </c>
      <c r="P476" s="130">
        <v>9.3939172926847059E-2</v>
      </c>
      <c r="Q476" s="239">
        <v>5.3789492512073364E-2</v>
      </c>
      <c r="R476" s="238"/>
      <c r="S476" s="130"/>
      <c r="T476" s="239"/>
      <c r="U476" s="240">
        <v>1.0800873262093532E-2</v>
      </c>
      <c r="V476" s="238">
        <v>0</v>
      </c>
      <c r="W476" s="130">
        <v>0</v>
      </c>
      <c r="X476" s="239">
        <v>0</v>
      </c>
    </row>
    <row r="477" spans="2:24" s="4" customFormat="1" hidden="1" outlineLevel="1" x14ac:dyDescent="0.25">
      <c r="B477" s="52" t="s">
        <v>80</v>
      </c>
      <c r="C477" s="238">
        <v>3.105596292543961E-2</v>
      </c>
      <c r="D477" s="130">
        <v>7.45281823939202E-2</v>
      </c>
      <c r="E477" s="239">
        <v>4.3387034189385339E-2</v>
      </c>
      <c r="F477" s="238">
        <v>2.8239977607066216E-2</v>
      </c>
      <c r="G477" s="130">
        <v>8.1727636600577122E-2</v>
      </c>
      <c r="H477" s="239">
        <v>4.966535543168217E-2</v>
      </c>
      <c r="I477" s="238"/>
      <c r="J477" s="130"/>
      <c r="K477" s="239"/>
      <c r="L477" s="238"/>
      <c r="M477" s="130"/>
      <c r="N477" s="239"/>
      <c r="O477" s="238">
        <v>3.7005690412735E-2</v>
      </c>
      <c r="P477" s="130">
        <v>6.8369170461751311E-2</v>
      </c>
      <c r="Q477" s="239">
        <v>4.4470972433760067E-2</v>
      </c>
      <c r="R477" s="238"/>
      <c r="S477" s="130"/>
      <c r="T477" s="239"/>
      <c r="U477" s="240">
        <v>1.3047346051200949E-2</v>
      </c>
      <c r="V477" s="238">
        <v>5.2714812862414342E-4</v>
      </c>
      <c r="W477" s="130">
        <v>0</v>
      </c>
      <c r="X477" s="239">
        <v>3.9510075069142629E-4</v>
      </c>
    </row>
    <row r="478" spans="2:24" s="4" customFormat="1" hidden="1" outlineLevel="1" x14ac:dyDescent="0.25">
      <c r="B478" s="52" t="s">
        <v>81</v>
      </c>
      <c r="C478" s="238">
        <v>1.2974526164557661E-2</v>
      </c>
      <c r="D478" s="130">
        <v>3.7709304570908389E-2</v>
      </c>
      <c r="E478" s="239">
        <v>2.0049551824264614E-2</v>
      </c>
      <c r="F478" s="238">
        <v>8.3558344887980727E-3</v>
      </c>
      <c r="G478" s="130">
        <v>4.7128055527612914E-2</v>
      </c>
      <c r="H478" s="239">
        <v>2.4657418372525799E-2</v>
      </c>
      <c r="I478" s="238"/>
      <c r="J478" s="130"/>
      <c r="K478" s="239"/>
      <c r="L478" s="238"/>
      <c r="M478" s="130"/>
      <c r="N478" s="239"/>
      <c r="O478" s="238">
        <v>1.4866184801719086E-2</v>
      </c>
      <c r="P478" s="130">
        <v>2.7759845061329891E-2</v>
      </c>
      <c r="Q478" s="239">
        <v>1.7861427714457107E-2</v>
      </c>
      <c r="R478" s="238"/>
      <c r="S478" s="130"/>
      <c r="T478" s="239"/>
      <c r="U478" s="240">
        <v>1.7407757805108798E-2</v>
      </c>
      <c r="V478" s="238">
        <v>0</v>
      </c>
      <c r="W478" s="130">
        <v>0</v>
      </c>
      <c r="X478" s="239">
        <v>0</v>
      </c>
    </row>
    <row r="479" spans="2:24" s="4" customFormat="1" hidden="1" outlineLevel="1" x14ac:dyDescent="0.25">
      <c r="B479" s="52" t="s">
        <v>82</v>
      </c>
      <c r="C479" s="238">
        <v>5.3158138647329829E-4</v>
      </c>
      <c r="D479" s="130">
        <v>0</v>
      </c>
      <c r="E479" s="239">
        <v>4.0596666909552709E-4</v>
      </c>
      <c r="F479" s="238">
        <v>8.1024965817592541E-4</v>
      </c>
      <c r="G479" s="130">
        <v>0</v>
      </c>
      <c r="H479" s="239">
        <v>5.0336626187629776E-4</v>
      </c>
      <c r="I479" s="238"/>
      <c r="J479" s="130"/>
      <c r="K479" s="239"/>
      <c r="L479" s="238"/>
      <c r="M479" s="130"/>
      <c r="N479" s="239"/>
      <c r="O479" s="238">
        <v>8.9621796020792252E-5</v>
      </c>
      <c r="P479" s="130">
        <v>0</v>
      </c>
      <c r="Q479" s="239">
        <v>7.2847802728150216E-5</v>
      </c>
      <c r="R479" s="238"/>
      <c r="S479" s="130"/>
      <c r="T479" s="239"/>
      <c r="U479" s="240">
        <v>2.1291696238466998E-3</v>
      </c>
      <c r="V479" s="238">
        <v>1.8450184501845018E-3</v>
      </c>
      <c r="W479" s="130">
        <v>0</v>
      </c>
      <c r="X479" s="239">
        <v>1.0893246187363835E-3</v>
      </c>
    </row>
    <row r="480" spans="2:24" s="4" customFormat="1" hidden="1" outlineLevel="1" x14ac:dyDescent="0.25">
      <c r="B480" s="52" t="s">
        <v>83</v>
      </c>
      <c r="C480" s="238">
        <v>5.9207553637369314E-4</v>
      </c>
      <c r="D480" s="130">
        <v>0</v>
      </c>
      <c r="E480" s="239">
        <v>4.3103937204369379E-4</v>
      </c>
      <c r="F480" s="238">
        <v>0</v>
      </c>
      <c r="G480" s="130">
        <v>0</v>
      </c>
      <c r="H480" s="239">
        <v>0</v>
      </c>
      <c r="I480" s="238"/>
      <c r="J480" s="130"/>
      <c r="K480" s="239"/>
      <c r="L480" s="238"/>
      <c r="M480" s="130"/>
      <c r="N480" s="239"/>
      <c r="O480" s="238">
        <v>6.0738901946285684E-4</v>
      </c>
      <c r="P480" s="130">
        <v>0</v>
      </c>
      <c r="Q480" s="239">
        <v>4.7471620227038184E-4</v>
      </c>
      <c r="R480" s="238"/>
      <c r="S480" s="130"/>
      <c r="T480" s="239"/>
      <c r="U480" s="240">
        <v>1.9925611052072265E-3</v>
      </c>
      <c r="V480" s="238">
        <v>0</v>
      </c>
      <c r="W480" s="130">
        <v>0</v>
      </c>
      <c r="X480" s="239">
        <v>0</v>
      </c>
    </row>
    <row r="481" spans="2:24" s="4" customFormat="1" hidden="1" outlineLevel="1" x14ac:dyDescent="0.25">
      <c r="B481" s="52" t="s">
        <v>84</v>
      </c>
      <c r="C481" s="238">
        <v>5.0550367122041229E-4</v>
      </c>
      <c r="D481" s="130">
        <v>0</v>
      </c>
      <c r="E481" s="239">
        <v>3.3941739004997919E-4</v>
      </c>
      <c r="F481" s="238">
        <v>3.871633829476039E-4</v>
      </c>
      <c r="G481" s="130">
        <v>0</v>
      </c>
      <c r="H481" s="239">
        <v>2.0545599817372445E-4</v>
      </c>
      <c r="I481" s="238"/>
      <c r="J481" s="130"/>
      <c r="K481" s="239"/>
      <c r="L481" s="238"/>
      <c r="M481" s="130"/>
      <c r="N481" s="239"/>
      <c r="O481" s="238">
        <v>4.0290088638195002E-4</v>
      </c>
      <c r="P481" s="130">
        <v>0</v>
      </c>
      <c r="Q481" s="239">
        <v>2.9335474308300394E-4</v>
      </c>
      <c r="R481" s="238"/>
      <c r="S481" s="130"/>
      <c r="T481" s="239"/>
      <c r="U481" s="240">
        <v>1.557026080186843E-3</v>
      </c>
      <c r="V481" s="238">
        <v>0</v>
      </c>
      <c r="W481" s="130">
        <v>0</v>
      </c>
      <c r="X481" s="239">
        <v>0</v>
      </c>
    </row>
    <row r="482" spans="2:24" s="4" customFormat="1" hidden="1" outlineLevel="1" x14ac:dyDescent="0.25">
      <c r="B482" s="52" t="s">
        <v>85</v>
      </c>
      <c r="C482" s="238">
        <v>2.2235923144563822E-4</v>
      </c>
      <c r="D482" s="130">
        <v>0</v>
      </c>
      <c r="E482" s="239">
        <v>1.5788604933221378E-4</v>
      </c>
      <c r="F482" s="238">
        <v>1.0150223304912708E-4</v>
      </c>
      <c r="G482" s="130">
        <v>0</v>
      </c>
      <c r="H482" s="239">
        <v>6.4237077641214504E-5</v>
      </c>
      <c r="I482" s="238"/>
      <c r="J482" s="130"/>
      <c r="K482" s="239"/>
      <c r="L482" s="238"/>
      <c r="M482" s="130"/>
      <c r="N482" s="239"/>
      <c r="O482" s="238">
        <v>1.1722347818805995E-4</v>
      </c>
      <c r="P482" s="130">
        <v>0</v>
      </c>
      <c r="Q482" s="239">
        <v>8.5012326787384173E-5</v>
      </c>
      <c r="R482" s="238"/>
      <c r="S482" s="130"/>
      <c r="T482" s="239"/>
      <c r="U482" s="240">
        <v>1.463057790782736E-3</v>
      </c>
      <c r="V482" s="238">
        <v>0</v>
      </c>
      <c r="W482" s="130">
        <v>0</v>
      </c>
      <c r="X482" s="239">
        <v>0</v>
      </c>
    </row>
    <row r="483" spans="2:24" s="4" customFormat="1" hidden="1" outlineLevel="1" x14ac:dyDescent="0.25">
      <c r="B483" s="52" t="s">
        <v>86</v>
      </c>
      <c r="C483" s="238">
        <v>2.0438931104612926E-3</v>
      </c>
      <c r="D483" s="130">
        <v>1.2831479897348161E-2</v>
      </c>
      <c r="E483" s="239">
        <v>4.5811568968852773E-3</v>
      </c>
      <c r="F483" s="238">
        <v>2.7608293531376825E-5</v>
      </c>
      <c r="G483" s="130">
        <v>1.0510402418832337E-2</v>
      </c>
      <c r="H483" s="239">
        <v>2.9334291187739464E-3</v>
      </c>
      <c r="I483" s="238"/>
      <c r="J483" s="130"/>
      <c r="K483" s="239"/>
      <c r="L483" s="238"/>
      <c r="M483" s="130"/>
      <c r="N483" s="239"/>
      <c r="O483" s="238">
        <v>3.5713581026420157E-3</v>
      </c>
      <c r="P483" s="130">
        <v>1.5217662467257078E-2</v>
      </c>
      <c r="Q483" s="239">
        <v>6.3703814734317622E-3</v>
      </c>
      <c r="R483" s="238"/>
      <c r="S483" s="130"/>
      <c r="T483" s="239"/>
      <c r="U483" s="240">
        <v>1.7861927301955881E-3</v>
      </c>
      <c r="V483" s="238">
        <v>0</v>
      </c>
      <c r="W483" s="130">
        <v>0</v>
      </c>
      <c r="X483" s="239">
        <v>0</v>
      </c>
    </row>
    <row r="484" spans="2:24" s="4" customFormat="1" hidden="1" outlineLevel="1" x14ac:dyDescent="0.25">
      <c r="B484" s="52" t="s">
        <v>87</v>
      </c>
      <c r="C484" s="238">
        <v>1.3899091661711034E-2</v>
      </c>
      <c r="D484" s="130">
        <v>4.4213341256871194E-2</v>
      </c>
      <c r="E484" s="239">
        <v>2.2442553761639981E-2</v>
      </c>
      <c r="F484" s="238">
        <v>1.3659933441684081E-2</v>
      </c>
      <c r="G484" s="130">
        <v>3.9545025931164546E-2</v>
      </c>
      <c r="H484" s="239">
        <v>2.3919644942770379E-2</v>
      </c>
      <c r="I484" s="238"/>
      <c r="J484" s="130"/>
      <c r="K484" s="239"/>
      <c r="L484" s="238"/>
      <c r="M484" s="130"/>
      <c r="N484" s="239"/>
      <c r="O484" s="238">
        <v>1.4345767692433271E-2</v>
      </c>
      <c r="P484" s="130">
        <v>5.0928811868844286E-2</v>
      </c>
      <c r="Q484" s="239">
        <v>2.3368077975586508E-2</v>
      </c>
      <c r="R484" s="238"/>
      <c r="S484" s="130"/>
      <c r="T484" s="239"/>
      <c r="U484" s="240">
        <v>1.3478691774033697E-2</v>
      </c>
      <c r="V484" s="238">
        <v>0</v>
      </c>
      <c r="W484" s="130">
        <v>0</v>
      </c>
      <c r="X484" s="239">
        <v>0</v>
      </c>
    </row>
    <row r="485" spans="2:24" s="4" customFormat="1" hidden="1" outlineLevel="1" x14ac:dyDescent="0.25">
      <c r="B485" s="52" t="s">
        <v>88</v>
      </c>
      <c r="C485" s="238">
        <v>2.2481635442172996E-2</v>
      </c>
      <c r="D485" s="130">
        <v>6.0847420892934545E-2</v>
      </c>
      <c r="E485" s="239">
        <v>3.383660607615642E-2</v>
      </c>
      <c r="F485" s="238">
        <v>2.7973498790619413E-2</v>
      </c>
      <c r="G485" s="130">
        <v>5.5365326871411262E-2</v>
      </c>
      <c r="H485" s="239">
        <v>3.8918122500526203E-2</v>
      </c>
      <c r="I485" s="238"/>
      <c r="J485" s="130"/>
      <c r="K485" s="239"/>
      <c r="L485" s="238"/>
      <c r="M485" s="130"/>
      <c r="N485" s="239"/>
      <c r="O485" s="238">
        <v>2.2535614868184051E-2</v>
      </c>
      <c r="P485" s="130">
        <v>6.950503111731518E-2</v>
      </c>
      <c r="Q485" s="239">
        <v>3.4762070583960393E-2</v>
      </c>
      <c r="R485" s="238"/>
      <c r="S485" s="130"/>
      <c r="T485" s="239"/>
      <c r="U485" s="240">
        <v>8.1397872802257427E-3</v>
      </c>
      <c r="V485" s="238">
        <v>0</v>
      </c>
      <c r="W485" s="130">
        <v>0</v>
      </c>
      <c r="X485" s="239">
        <v>0</v>
      </c>
    </row>
    <row r="486" spans="2:24" s="4" customFormat="1" hidden="1" outlineLevel="1" x14ac:dyDescent="0.25">
      <c r="B486" s="52" t="s">
        <v>89</v>
      </c>
      <c r="C486" s="238">
        <v>3.1540559187830601E-2</v>
      </c>
      <c r="D486" s="130">
        <v>6.8735058992879725E-2</v>
      </c>
      <c r="E486" s="239">
        <v>4.2652863747369714E-2</v>
      </c>
      <c r="F486" s="238">
        <v>4.4190010613321326E-2</v>
      </c>
      <c r="G486" s="130">
        <v>6.3907178046871405E-2</v>
      </c>
      <c r="H486" s="239">
        <v>5.2298719987881541E-2</v>
      </c>
      <c r="I486" s="238"/>
      <c r="J486" s="130"/>
      <c r="K486" s="239"/>
      <c r="L486" s="238"/>
      <c r="M486" s="130"/>
      <c r="N486" s="239"/>
      <c r="O486" s="238">
        <v>2.8606808546362758E-2</v>
      </c>
      <c r="P486" s="130">
        <v>7.9046038478087166E-2</v>
      </c>
      <c r="Q486" s="239">
        <v>4.1445670030509273E-2</v>
      </c>
      <c r="R486" s="238"/>
      <c r="S486" s="130"/>
      <c r="T486" s="239"/>
      <c r="U486" s="240">
        <v>1.3540384433292302E-2</v>
      </c>
      <c r="V486" s="238">
        <v>0</v>
      </c>
      <c r="W486" s="130">
        <v>0</v>
      </c>
      <c r="X486" s="239">
        <v>0</v>
      </c>
    </row>
    <row r="487" spans="2:24" s="4" customFormat="1" ht="15.75" collapsed="1" x14ac:dyDescent="0.25">
      <c r="B487" s="64">
        <v>1982</v>
      </c>
      <c r="C487" s="241">
        <v>1.5433774476148892E-2</v>
      </c>
      <c r="D487" s="87">
        <v>4.0508866132362042E-2</v>
      </c>
      <c r="E487" s="242">
        <v>2.2566004226243823E-2</v>
      </c>
      <c r="F487" s="241">
        <v>1.5596392071374773E-2</v>
      </c>
      <c r="G487" s="87">
        <v>4.263148488445094E-2</v>
      </c>
      <c r="H487" s="242">
        <v>2.6424610844056801E-2</v>
      </c>
      <c r="I487" s="241"/>
      <c r="J487" s="87"/>
      <c r="K487" s="242"/>
      <c r="L487" s="241"/>
      <c r="M487" s="87"/>
      <c r="N487" s="242"/>
      <c r="O487" s="241">
        <v>1.6843327763472207E-2</v>
      </c>
      <c r="P487" s="87">
        <v>3.9678473912974591E-2</v>
      </c>
      <c r="Q487" s="242">
        <v>2.2386433272737063E-2</v>
      </c>
      <c r="R487" s="241"/>
      <c r="S487" s="87"/>
      <c r="T487" s="242"/>
      <c r="U487" s="243">
        <v>9.6351570988568915E-3</v>
      </c>
      <c r="V487" s="241">
        <v>1.2655024044545685E-4</v>
      </c>
      <c r="W487" s="87">
        <v>0</v>
      </c>
      <c r="X487" s="242">
        <v>8.6095566078346966E-5</v>
      </c>
    </row>
    <row r="488" spans="2:24" s="4" customFormat="1" hidden="1" outlineLevel="1" x14ac:dyDescent="0.25">
      <c r="B488" s="52" t="s">
        <v>78</v>
      </c>
      <c r="C488" s="238">
        <v>3.4378641805275979E-2</v>
      </c>
      <c r="D488" s="130">
        <v>6.6771858642021689E-2</v>
      </c>
      <c r="E488" s="239">
        <v>4.5582515441055446E-2</v>
      </c>
      <c r="F488" s="238">
        <v>1.6438862209087551E-2</v>
      </c>
      <c r="G488" s="130">
        <v>7.2316486707195357E-2</v>
      </c>
      <c r="H488" s="239">
        <v>4.1517348102296792E-2</v>
      </c>
      <c r="I488" s="238"/>
      <c r="J488" s="130"/>
      <c r="K488" s="239"/>
      <c r="L488" s="238"/>
      <c r="M488" s="130"/>
      <c r="N488" s="239"/>
      <c r="O488" s="238">
        <v>4.9530359800852027E-2</v>
      </c>
      <c r="P488" s="130">
        <v>6.4322572902916111E-2</v>
      </c>
      <c r="Q488" s="239">
        <v>5.3961748633879779E-2</v>
      </c>
      <c r="R488" s="238"/>
      <c r="S488" s="130"/>
      <c r="T488" s="239"/>
      <c r="U488" s="240">
        <v>2.778825600402364E-2</v>
      </c>
      <c r="V488" s="238">
        <v>0</v>
      </c>
      <c r="W488" s="130">
        <v>0</v>
      </c>
      <c r="X488" s="239">
        <v>0</v>
      </c>
    </row>
    <row r="489" spans="2:24" s="4" customFormat="1" hidden="1" outlineLevel="1" x14ac:dyDescent="0.25">
      <c r="B489" s="52" t="s">
        <v>79</v>
      </c>
      <c r="C489" s="238">
        <v>2.5715913947855822E-2</v>
      </c>
      <c r="D489" s="130">
        <v>6.2577517194723195E-2</v>
      </c>
      <c r="E489" s="239">
        <v>3.8091722976170195E-2</v>
      </c>
      <c r="F489" s="238">
        <v>1.6109760619669563E-2</v>
      </c>
      <c r="G489" s="130">
        <v>6.9191236137408713E-2</v>
      </c>
      <c r="H489" s="239">
        <v>3.9058845542146128E-2</v>
      </c>
      <c r="I489" s="238"/>
      <c r="J489" s="130"/>
      <c r="K489" s="239"/>
      <c r="L489" s="238"/>
      <c r="M489" s="130"/>
      <c r="N489" s="239"/>
      <c r="O489" s="238">
        <v>3.8648286639133833E-2</v>
      </c>
      <c r="P489" s="130">
        <v>5.8122297714638664E-2</v>
      </c>
      <c r="Q489" s="239">
        <v>4.4708415023257599E-2</v>
      </c>
      <c r="R489" s="238"/>
      <c r="S489" s="130"/>
      <c r="T489" s="239"/>
      <c r="U489" s="240">
        <v>3.312771304546493E-3</v>
      </c>
      <c r="V489" s="238">
        <v>0</v>
      </c>
      <c r="W489" s="130">
        <v>0</v>
      </c>
      <c r="X489" s="239">
        <v>0</v>
      </c>
    </row>
    <row r="490" spans="2:24" s="4" customFormat="1" hidden="1" outlineLevel="1" x14ac:dyDescent="0.25">
      <c r="B490" s="52" t="s">
        <v>80</v>
      </c>
      <c r="C490" s="238">
        <v>2.4901895576987031E-2</v>
      </c>
      <c r="D490" s="130">
        <v>6.2206255739830373E-2</v>
      </c>
      <c r="E490" s="239">
        <v>3.7211333636371739E-2</v>
      </c>
      <c r="F490" s="238">
        <v>1.4930089264554863E-2</v>
      </c>
      <c r="G490" s="130">
        <v>7.1958912521632334E-2</v>
      </c>
      <c r="H490" s="239">
        <v>3.8560292382780872E-2</v>
      </c>
      <c r="I490" s="238"/>
      <c r="J490" s="130"/>
      <c r="K490" s="239"/>
      <c r="L490" s="238"/>
      <c r="M490" s="130"/>
      <c r="N490" s="239"/>
      <c r="O490" s="238">
        <v>3.7539263004673258E-2</v>
      </c>
      <c r="P490" s="130">
        <v>5.6012815555432804E-2</v>
      </c>
      <c r="Q490" s="239">
        <v>4.337955363068003E-2</v>
      </c>
      <c r="R490" s="238"/>
      <c r="S490" s="130"/>
      <c r="T490" s="239"/>
      <c r="U490" s="240">
        <v>2.6675558519506501E-3</v>
      </c>
      <c r="V490" s="238">
        <v>0</v>
      </c>
      <c r="W490" s="130">
        <v>0</v>
      </c>
      <c r="X490" s="239">
        <v>0</v>
      </c>
    </row>
    <row r="491" spans="2:24" s="4" customFormat="1" hidden="1" outlineLevel="1" x14ac:dyDescent="0.25">
      <c r="B491" s="52" t="s">
        <v>81</v>
      </c>
      <c r="C491" s="238">
        <v>1.535249973575732E-2</v>
      </c>
      <c r="D491" s="130">
        <v>4.7205193864618092E-2</v>
      </c>
      <c r="E491" s="239">
        <v>2.6121785061522181E-2</v>
      </c>
      <c r="F491" s="238">
        <v>1.5032053643799278E-2</v>
      </c>
      <c r="G491" s="130">
        <v>5.0068413317792528E-2</v>
      </c>
      <c r="H491" s="239">
        <v>2.9781333333333333E-2</v>
      </c>
      <c r="I491" s="238"/>
      <c r="J491" s="130"/>
      <c r="K491" s="239"/>
      <c r="L491" s="238"/>
      <c r="M491" s="130"/>
      <c r="N491" s="239"/>
      <c r="O491" s="238">
        <v>1.9493488855156987E-2</v>
      </c>
      <c r="P491" s="130">
        <v>4.7943636155344256E-2</v>
      </c>
      <c r="Q491" s="239">
        <v>2.8522605391844969E-2</v>
      </c>
      <c r="R491" s="238"/>
      <c r="S491" s="130"/>
      <c r="T491" s="239"/>
      <c r="U491" s="240">
        <v>2.3650827778972264E-3</v>
      </c>
      <c r="V491" s="238">
        <v>0</v>
      </c>
      <c r="W491" s="130">
        <v>0</v>
      </c>
      <c r="X491" s="239">
        <v>0</v>
      </c>
    </row>
    <row r="492" spans="2:24" s="4" customFormat="1" hidden="1" outlineLevel="1" x14ac:dyDescent="0.25">
      <c r="B492" s="52" t="s">
        <v>82</v>
      </c>
      <c r="C492" s="238">
        <v>5.5605527843650342E-4</v>
      </c>
      <c r="D492" s="130">
        <v>1.3862504492478307E-3</v>
      </c>
      <c r="E492" s="239">
        <v>7.5661730048870034E-4</v>
      </c>
      <c r="F492" s="238">
        <v>4.6940092706683093E-4</v>
      </c>
      <c r="G492" s="130">
        <v>2.5090954710826749E-3</v>
      </c>
      <c r="H492" s="239">
        <v>1.1193731510354202E-3</v>
      </c>
      <c r="I492" s="238"/>
      <c r="J492" s="130"/>
      <c r="K492" s="239"/>
      <c r="L492" s="238"/>
      <c r="M492" s="130"/>
      <c r="N492" s="239"/>
      <c r="O492" s="238">
        <v>4.651838930077046E-4</v>
      </c>
      <c r="P492" s="130">
        <v>6.4243759177679883E-4</v>
      </c>
      <c r="Q492" s="239">
        <v>5.0782716212934139E-4</v>
      </c>
      <c r="R492" s="238"/>
      <c r="S492" s="130"/>
      <c r="T492" s="239"/>
      <c r="U492" s="240">
        <v>1.1724703951225231E-3</v>
      </c>
      <c r="V492" s="238">
        <v>0</v>
      </c>
      <c r="W492" s="130">
        <v>0</v>
      </c>
      <c r="X492" s="239">
        <v>0</v>
      </c>
    </row>
    <row r="493" spans="2:24" s="4" customFormat="1" hidden="1" outlineLevel="1" x14ac:dyDescent="0.25">
      <c r="B493" s="52" t="s">
        <v>83</v>
      </c>
      <c r="C493" s="238">
        <v>6.0964558171722335E-4</v>
      </c>
      <c r="D493" s="130">
        <v>8.3987737790282624E-5</v>
      </c>
      <c r="E493" s="239">
        <v>4.6151661459812552E-4</v>
      </c>
      <c r="F493" s="238">
        <v>1.1768167107972932E-3</v>
      </c>
      <c r="G493" s="130">
        <v>2.5003125390673836E-4</v>
      </c>
      <c r="H493" s="239">
        <v>8.8021125070016808E-4</v>
      </c>
      <c r="I493" s="238"/>
      <c r="J493" s="130"/>
      <c r="K493" s="239"/>
      <c r="L493" s="238"/>
      <c r="M493" s="130"/>
      <c r="N493" s="239"/>
      <c r="O493" s="238">
        <v>1.7493731412910373E-4</v>
      </c>
      <c r="P493" s="130">
        <v>0</v>
      </c>
      <c r="Q493" s="239">
        <v>1.2077051589138705E-4</v>
      </c>
      <c r="R493" s="238"/>
      <c r="S493" s="130"/>
      <c r="T493" s="239"/>
      <c r="U493" s="240">
        <v>1.3970027940055881E-3</v>
      </c>
      <c r="V493" s="238">
        <v>0</v>
      </c>
      <c r="W493" s="130">
        <v>0</v>
      </c>
      <c r="X493" s="239">
        <v>0</v>
      </c>
    </row>
    <row r="494" spans="2:24" s="4" customFormat="1" hidden="1" outlineLevel="1" x14ac:dyDescent="0.25">
      <c r="B494" s="52" t="s">
        <v>84</v>
      </c>
      <c r="C494" s="238">
        <v>5.1774573506950734E-4</v>
      </c>
      <c r="D494" s="130">
        <v>5.6179775280898879E-5</v>
      </c>
      <c r="E494" s="239">
        <v>3.7214907228552696E-4</v>
      </c>
      <c r="F494" s="238">
        <v>8.2617316589557173E-4</v>
      </c>
      <c r="G494" s="130">
        <v>0</v>
      </c>
      <c r="H494" s="239">
        <v>4.9864120272258099E-4</v>
      </c>
      <c r="I494" s="238"/>
      <c r="J494" s="130"/>
      <c r="K494" s="239"/>
      <c r="L494" s="238"/>
      <c r="M494" s="130"/>
      <c r="N494" s="239"/>
      <c r="O494" s="238">
        <v>2.1439291074108483E-4</v>
      </c>
      <c r="P494" s="130">
        <v>1.0734796843969728E-4</v>
      </c>
      <c r="Q494" s="239">
        <v>1.8148820326678765E-4</v>
      </c>
      <c r="R494" s="238"/>
      <c r="S494" s="130"/>
      <c r="T494" s="239"/>
      <c r="U494" s="240">
        <v>1.2203239405369425E-3</v>
      </c>
      <c r="V494" s="238">
        <v>0</v>
      </c>
      <c r="W494" s="130">
        <v>0</v>
      </c>
      <c r="X494" s="239">
        <v>0</v>
      </c>
    </row>
    <row r="495" spans="2:24" s="4" customFormat="1" hidden="1" outlineLevel="1" x14ac:dyDescent="0.25">
      <c r="B495" s="52" t="s">
        <v>85</v>
      </c>
      <c r="C495" s="238">
        <v>2.723934669150895E-4</v>
      </c>
      <c r="D495" s="130">
        <v>2.1975607076145479E-4</v>
      </c>
      <c r="E495" s="239">
        <v>2.5494595145829086E-4</v>
      </c>
      <c r="F495" s="238">
        <v>2.9839612085042893E-4</v>
      </c>
      <c r="G495" s="130">
        <v>5.5825378216937417E-4</v>
      </c>
      <c r="H495" s="239">
        <v>4.0247747244147308E-4</v>
      </c>
      <c r="I495" s="238"/>
      <c r="J495" s="130"/>
      <c r="K495" s="239"/>
      <c r="L495" s="238"/>
      <c r="M495" s="130"/>
      <c r="N495" s="239"/>
      <c r="O495" s="238">
        <v>1.3003901170351105E-4</v>
      </c>
      <c r="P495" s="130">
        <v>0</v>
      </c>
      <c r="Q495" s="239">
        <v>8.7493437992150589E-5</v>
      </c>
      <c r="R495" s="238"/>
      <c r="S495" s="130"/>
      <c r="T495" s="239"/>
      <c r="U495" s="240">
        <v>1.2611930886618741E-3</v>
      </c>
      <c r="V495" s="238">
        <v>0</v>
      </c>
      <c r="W495" s="130">
        <v>0</v>
      </c>
      <c r="X495" s="239">
        <v>0</v>
      </c>
    </row>
    <row r="496" spans="2:24" s="4" customFormat="1" hidden="1" outlineLevel="1" x14ac:dyDescent="0.25">
      <c r="B496" s="52" t="s">
        <v>86</v>
      </c>
      <c r="C496" s="238">
        <v>7.3901354433444184E-4</v>
      </c>
      <c r="D496" s="130">
        <v>5.1026193445968934E-4</v>
      </c>
      <c r="E496" s="239">
        <v>6.680790091333433E-4</v>
      </c>
      <c r="F496" s="238">
        <v>6.8829440646079015E-4</v>
      </c>
      <c r="G496" s="130">
        <v>9.4980638562139254E-4</v>
      </c>
      <c r="H496" s="239">
        <v>7.8917700112739577E-4</v>
      </c>
      <c r="I496" s="238"/>
      <c r="J496" s="130"/>
      <c r="K496" s="239"/>
      <c r="L496" s="238"/>
      <c r="M496" s="130"/>
      <c r="N496" s="239"/>
      <c r="O496" s="238">
        <v>8.1712327212474743E-4</v>
      </c>
      <c r="P496" s="130">
        <v>2.3987718288236422E-4</v>
      </c>
      <c r="Q496" s="239">
        <v>6.3173140629574278E-4</v>
      </c>
      <c r="R496" s="238"/>
      <c r="S496" s="130"/>
      <c r="T496" s="239"/>
      <c r="U496" s="240">
        <v>6.8272700672973759E-4</v>
      </c>
      <c r="V496" s="238">
        <v>0</v>
      </c>
      <c r="W496" s="130">
        <v>0</v>
      </c>
      <c r="X496" s="239">
        <v>0</v>
      </c>
    </row>
    <row r="497" spans="2:24" s="4" customFormat="1" hidden="1" outlineLevel="1" x14ac:dyDescent="0.25">
      <c r="B497" s="52" t="s">
        <v>87</v>
      </c>
      <c r="C497" s="238">
        <v>5.2590529247910868E-3</v>
      </c>
      <c r="D497" s="130">
        <v>2.5602630729029036E-2</v>
      </c>
      <c r="E497" s="239">
        <v>1.085543054220614E-2</v>
      </c>
      <c r="F497" s="238">
        <v>4.0950698570740322E-3</v>
      </c>
      <c r="G497" s="130">
        <v>2.9243203526818515E-2</v>
      </c>
      <c r="H497" s="239">
        <v>1.2980943974245807E-2</v>
      </c>
      <c r="I497" s="238"/>
      <c r="J497" s="130"/>
      <c r="K497" s="239"/>
      <c r="L497" s="238"/>
      <c r="M497" s="130"/>
      <c r="N497" s="239"/>
      <c r="O497" s="238">
        <v>5.7731378110353433E-3</v>
      </c>
      <c r="P497" s="130">
        <v>2.4997363147347327E-2</v>
      </c>
      <c r="Q497" s="239">
        <v>1.1081179468511103E-2</v>
      </c>
      <c r="R497" s="238"/>
      <c r="S497" s="130"/>
      <c r="T497" s="239"/>
      <c r="U497" s="240">
        <v>6.051768137076194E-3</v>
      </c>
      <c r="V497" s="238">
        <v>0</v>
      </c>
      <c r="W497" s="130">
        <v>0</v>
      </c>
      <c r="X497" s="239">
        <v>0</v>
      </c>
    </row>
    <row r="498" spans="2:24" s="4" customFormat="1" hidden="1" outlineLevel="1" x14ac:dyDescent="0.25">
      <c r="B498" s="52" t="s">
        <v>88</v>
      </c>
      <c r="C498" s="238">
        <v>2.4841068199216713E-2</v>
      </c>
      <c r="D498" s="130">
        <v>6.9771964797977343E-2</v>
      </c>
      <c r="E498" s="239">
        <v>3.8920673131861018E-2</v>
      </c>
      <c r="F498" s="238">
        <v>3.1922324671696006E-2</v>
      </c>
      <c r="G498" s="130">
        <v>9.943467004807946E-2</v>
      </c>
      <c r="H498" s="239">
        <v>5.8790134359427239E-2</v>
      </c>
      <c r="I498" s="238"/>
      <c r="J498" s="130"/>
      <c r="K498" s="239"/>
      <c r="L498" s="238"/>
      <c r="M498" s="130"/>
      <c r="N498" s="239"/>
      <c r="O498" s="238">
        <v>2.3212647034287145E-2</v>
      </c>
      <c r="P498" s="130">
        <v>4.6893540272438181E-2</v>
      </c>
      <c r="Q498" s="239">
        <v>3.0441775214802149E-2</v>
      </c>
      <c r="R498" s="238"/>
      <c r="S498" s="130"/>
      <c r="T498" s="239"/>
      <c r="U498" s="240">
        <v>1.8749447245069426E-2</v>
      </c>
      <c r="V498" s="238">
        <v>0</v>
      </c>
      <c r="W498" s="130">
        <v>0</v>
      </c>
      <c r="X498" s="239">
        <v>0</v>
      </c>
    </row>
    <row r="499" spans="2:24" s="4" customFormat="1" hidden="1" outlineLevel="1" x14ac:dyDescent="0.25">
      <c r="B499" s="52" t="s">
        <v>89</v>
      </c>
      <c r="C499" s="238">
        <v>2.2216844701029026E-2</v>
      </c>
      <c r="D499" s="130">
        <v>6.5971374681016312E-2</v>
      </c>
      <c r="E499" s="239">
        <v>3.7172155393413529E-2</v>
      </c>
      <c r="F499" s="238">
        <v>2.8932514466257234E-2</v>
      </c>
      <c r="G499" s="130">
        <v>6.258570029382958E-2</v>
      </c>
      <c r="H499" s="239">
        <v>4.3075593241268598E-2</v>
      </c>
      <c r="I499" s="238"/>
      <c r="J499" s="130"/>
      <c r="K499" s="239"/>
      <c r="L499" s="238"/>
      <c r="M499" s="130"/>
      <c r="N499" s="239"/>
      <c r="O499" s="238">
        <v>2.2064705359523599E-2</v>
      </c>
      <c r="P499" s="130">
        <v>7.3491155046826226E-2</v>
      </c>
      <c r="Q499" s="239">
        <v>3.948992184286302E-2</v>
      </c>
      <c r="R499" s="238"/>
      <c r="S499" s="130"/>
      <c r="T499" s="239"/>
      <c r="U499" s="240">
        <v>1.1097752705077221E-2</v>
      </c>
      <c r="V499" s="238">
        <v>0</v>
      </c>
      <c r="W499" s="130">
        <v>0</v>
      </c>
      <c r="X499" s="239">
        <v>0</v>
      </c>
    </row>
    <row r="500" spans="2:24" s="4" customFormat="1" ht="15.75" collapsed="1" x14ac:dyDescent="0.25">
      <c r="B500" s="64">
        <v>1981</v>
      </c>
      <c r="C500" s="241">
        <v>1.315483307151627E-2</v>
      </c>
      <c r="D500" s="87">
        <v>3.6629815667668181E-2</v>
      </c>
      <c r="E500" s="242">
        <v>2.057494866529774E-2</v>
      </c>
      <c r="F500" s="241">
        <v>1.2053673736741473E-2</v>
      </c>
      <c r="G500" s="87">
        <v>4.4979213878654271E-2</v>
      </c>
      <c r="H500" s="242">
        <v>2.5211516346311812E-2</v>
      </c>
      <c r="I500" s="241"/>
      <c r="J500" s="87"/>
      <c r="K500" s="242"/>
      <c r="L500" s="241"/>
      <c r="M500" s="87"/>
      <c r="N500" s="242"/>
      <c r="O500" s="241">
        <v>1.5881098628305911E-2</v>
      </c>
      <c r="P500" s="87">
        <v>3.1484680588251088E-2</v>
      </c>
      <c r="Q500" s="242">
        <v>2.0682256967300028E-2</v>
      </c>
      <c r="R500" s="241"/>
      <c r="S500" s="87"/>
      <c r="T500" s="242"/>
      <c r="U500" s="243">
        <v>6.6410346032855644E-3</v>
      </c>
      <c r="V500" s="241">
        <v>0</v>
      </c>
      <c r="W500" s="87">
        <v>0</v>
      </c>
      <c r="X500" s="242">
        <v>0</v>
      </c>
    </row>
    <row r="501" spans="2:24" s="4" customFormat="1" hidden="1" outlineLevel="1" x14ac:dyDescent="0.25">
      <c r="B501" s="52" t="s">
        <v>78</v>
      </c>
      <c r="C501" s="238">
        <v>4.2958040290857077E-2</v>
      </c>
      <c r="D501" s="130">
        <v>6.4658118489761329E-2</v>
      </c>
      <c r="E501" s="239">
        <v>5.0612890470541717E-2</v>
      </c>
      <c r="F501" s="238">
        <v>5.109644453906749E-2</v>
      </c>
      <c r="G501" s="130">
        <v>9.8141339869281044E-2</v>
      </c>
      <c r="H501" s="239">
        <v>7.5106848743875743E-2</v>
      </c>
      <c r="I501" s="238"/>
      <c r="J501" s="130"/>
      <c r="K501" s="239"/>
      <c r="L501" s="238"/>
      <c r="M501" s="130"/>
      <c r="N501" s="239"/>
      <c r="O501" s="238">
        <v>4.4379823893901514E-2</v>
      </c>
      <c r="P501" s="130">
        <v>2.8997839890030765E-2</v>
      </c>
      <c r="Q501" s="239">
        <v>3.9867109634551492E-2</v>
      </c>
      <c r="R501" s="238"/>
      <c r="S501" s="130"/>
      <c r="T501" s="239"/>
      <c r="U501" s="240">
        <v>2.7873875654838391E-2</v>
      </c>
      <c r="V501" s="238">
        <v>4.6003450258769408E-3</v>
      </c>
      <c r="W501" s="130">
        <v>0</v>
      </c>
      <c r="X501" s="239">
        <v>2.5583626479053407E-3</v>
      </c>
    </row>
    <row r="502" spans="2:24" s="4" customFormat="1" hidden="1" outlineLevel="1" x14ac:dyDescent="0.25">
      <c r="B502" s="52" t="s">
        <v>79</v>
      </c>
      <c r="C502" s="238">
        <v>3.4994343309678086E-2</v>
      </c>
      <c r="D502" s="130">
        <v>6.0168785163575746E-2</v>
      </c>
      <c r="E502" s="239">
        <v>4.331359316898499E-2</v>
      </c>
      <c r="F502" s="238">
        <v>3.970235717139433E-2</v>
      </c>
      <c r="G502" s="130">
        <v>8.8110352727793426E-2</v>
      </c>
      <c r="H502" s="239">
        <v>6.4453935326418549E-2</v>
      </c>
      <c r="I502" s="238"/>
      <c r="J502" s="130"/>
      <c r="K502" s="239"/>
      <c r="L502" s="238"/>
      <c r="M502" s="130"/>
      <c r="N502" s="239"/>
      <c r="O502" s="238">
        <v>3.9158177543938209E-2</v>
      </c>
      <c r="P502" s="130">
        <v>2.9588062747098583E-2</v>
      </c>
      <c r="Q502" s="239">
        <v>3.6671251263525939E-2</v>
      </c>
      <c r="R502" s="238"/>
      <c r="S502" s="130"/>
      <c r="T502" s="239"/>
      <c r="U502" s="240">
        <v>1.5941250223893963E-2</v>
      </c>
      <c r="V502" s="238">
        <v>0</v>
      </c>
      <c r="W502" s="130">
        <v>0</v>
      </c>
      <c r="X502" s="239">
        <v>0</v>
      </c>
    </row>
    <row r="503" spans="2:24" s="4" customFormat="1" hidden="1" outlineLevel="1" x14ac:dyDescent="0.25">
      <c r="B503" s="52" t="s">
        <v>80</v>
      </c>
      <c r="C503" s="238">
        <v>3.7536273758526688E-2</v>
      </c>
      <c r="D503" s="130">
        <v>5.104949468774294E-2</v>
      </c>
      <c r="E503" s="239">
        <v>4.2236096090191064E-2</v>
      </c>
      <c r="F503" s="238">
        <v>4.8065650644783117E-2</v>
      </c>
      <c r="G503" s="130">
        <v>7.3987263399964615E-2</v>
      </c>
      <c r="H503" s="239">
        <v>6.1406104194642326E-2</v>
      </c>
      <c r="I503" s="238"/>
      <c r="J503" s="130"/>
      <c r="K503" s="239"/>
      <c r="L503" s="238"/>
      <c r="M503" s="130"/>
      <c r="N503" s="239"/>
      <c r="O503" s="238">
        <v>3.8170465326655342E-2</v>
      </c>
      <c r="P503" s="130">
        <v>2.640722724113968E-2</v>
      </c>
      <c r="Q503" s="239">
        <v>3.4733718569420584E-2</v>
      </c>
      <c r="R503" s="238"/>
      <c r="S503" s="130"/>
      <c r="T503" s="239"/>
      <c r="U503" s="240">
        <v>2.1702682563338301E-2</v>
      </c>
      <c r="V503" s="238">
        <v>0</v>
      </c>
      <c r="W503" s="130">
        <v>0</v>
      </c>
      <c r="X503" s="239">
        <v>0</v>
      </c>
    </row>
    <row r="504" spans="2:24" s="4" customFormat="1" hidden="1" outlineLevel="1" x14ac:dyDescent="0.25">
      <c r="B504" s="52" t="s">
        <v>81</v>
      </c>
      <c r="C504" s="238">
        <v>1.399705168485787E-2</v>
      </c>
      <c r="D504" s="130">
        <v>5.135254386858093E-2</v>
      </c>
      <c r="E504" s="239">
        <v>2.5388118401987167E-2</v>
      </c>
      <c r="F504" s="238">
        <v>2.1928855501546621E-2</v>
      </c>
      <c r="G504" s="130">
        <v>8.4087314141094591E-2</v>
      </c>
      <c r="H504" s="239">
        <v>5.0900940753192368E-2</v>
      </c>
      <c r="I504" s="238"/>
      <c r="J504" s="130"/>
      <c r="K504" s="239"/>
      <c r="L504" s="238"/>
      <c r="M504" s="130"/>
      <c r="N504" s="239"/>
      <c r="O504" s="238">
        <v>1.1161314614598461E-2</v>
      </c>
      <c r="P504" s="130">
        <v>1.4837513103781954E-2</v>
      </c>
      <c r="Q504" s="239">
        <v>1.2080753484057035E-2</v>
      </c>
      <c r="R504" s="238"/>
      <c r="S504" s="130"/>
      <c r="T504" s="239"/>
      <c r="U504" s="240">
        <v>1.348646085765462E-2</v>
      </c>
      <c r="V504" s="238">
        <v>0</v>
      </c>
      <c r="W504" s="130">
        <v>0</v>
      </c>
      <c r="X504" s="239">
        <v>0</v>
      </c>
    </row>
    <row r="505" spans="2:24" s="4" customFormat="1" hidden="1" outlineLevel="1" x14ac:dyDescent="0.25">
      <c r="B505" s="52" t="s">
        <v>82</v>
      </c>
      <c r="C505" s="238">
        <v>4.8403046442636322E-3</v>
      </c>
      <c r="D505" s="130">
        <v>2.3678947028840571E-2</v>
      </c>
      <c r="E505" s="239">
        <v>8.8323762646978395E-3</v>
      </c>
      <c r="F505" s="238">
        <v>1.8763232824706141E-2</v>
      </c>
      <c r="G505" s="130">
        <v>5.6819941167363372E-2</v>
      </c>
      <c r="H505" s="239">
        <v>3.095852351657075E-2</v>
      </c>
      <c r="I505" s="238"/>
      <c r="J505" s="130"/>
      <c r="K505" s="239"/>
      <c r="L505" s="238"/>
      <c r="M505" s="130"/>
      <c r="N505" s="239"/>
      <c r="O505" s="238">
        <v>4.4949207395642921E-4</v>
      </c>
      <c r="P505" s="130">
        <v>0</v>
      </c>
      <c r="Q505" s="239">
        <v>3.5699835780755407E-4</v>
      </c>
      <c r="R505" s="238"/>
      <c r="S505" s="130"/>
      <c r="T505" s="239"/>
      <c r="U505" s="240">
        <v>8.1168831168831174E-4</v>
      </c>
      <c r="V505" s="238">
        <v>0</v>
      </c>
      <c r="W505" s="130">
        <v>0</v>
      </c>
      <c r="X505" s="239">
        <v>0</v>
      </c>
    </row>
    <row r="506" spans="2:24" s="4" customFormat="1" hidden="1" outlineLevel="1" x14ac:dyDescent="0.25">
      <c r="B506" s="52" t="s">
        <v>83</v>
      </c>
      <c r="C506" s="238">
        <v>2.8185644365727779E-3</v>
      </c>
      <c r="D506" s="130">
        <v>1.7761171111224855E-2</v>
      </c>
      <c r="E506" s="239">
        <v>6.8706104433278736E-3</v>
      </c>
      <c r="F506" s="238">
        <v>1.2496722887354714E-2</v>
      </c>
      <c r="G506" s="130">
        <v>4.1686689091782796E-2</v>
      </c>
      <c r="H506" s="239">
        <v>2.4788789396468863E-2</v>
      </c>
      <c r="I506" s="238"/>
      <c r="J506" s="130"/>
      <c r="K506" s="239"/>
      <c r="L506" s="238"/>
      <c r="M506" s="130"/>
      <c r="N506" s="239"/>
      <c r="O506" s="238">
        <v>1.0250802979566733E-4</v>
      </c>
      <c r="P506" s="130">
        <v>0</v>
      </c>
      <c r="Q506" s="239">
        <v>7.5091987684914016E-5</v>
      </c>
      <c r="R506" s="238"/>
      <c r="S506" s="130"/>
      <c r="T506" s="239"/>
      <c r="U506" s="240">
        <v>2.2062879205736349E-4</v>
      </c>
      <c r="V506" s="238">
        <v>0</v>
      </c>
      <c r="W506" s="130">
        <v>0</v>
      </c>
      <c r="X506" s="239">
        <v>0</v>
      </c>
    </row>
    <row r="507" spans="2:24" s="4" customFormat="1" hidden="1" outlineLevel="1" x14ac:dyDescent="0.25">
      <c r="B507" s="52" t="s">
        <v>84</v>
      </c>
      <c r="C507" s="238">
        <v>5.6986974405850094E-3</v>
      </c>
      <c r="D507" s="130">
        <v>1.4905889496053431E-2</v>
      </c>
      <c r="E507" s="239">
        <v>8.6444694821088616E-3</v>
      </c>
      <c r="F507" s="238">
        <v>2.3809523809523808E-2</v>
      </c>
      <c r="G507" s="130">
        <v>3.1675970401142409E-2</v>
      </c>
      <c r="H507" s="239">
        <v>2.7632326036212226E-2</v>
      </c>
      <c r="I507" s="238"/>
      <c r="J507" s="130"/>
      <c r="K507" s="239"/>
      <c r="L507" s="238"/>
      <c r="M507" s="130"/>
      <c r="N507" s="239"/>
      <c r="O507" s="238">
        <v>9.9378881987577641E-5</v>
      </c>
      <c r="P507" s="130">
        <v>1.8001800180018001E-4</v>
      </c>
      <c r="Q507" s="239">
        <v>1.229904243169639E-4</v>
      </c>
      <c r="R507" s="238"/>
      <c r="S507" s="130"/>
      <c r="T507" s="239"/>
      <c r="U507" s="240">
        <v>6.6056431065395871E-4</v>
      </c>
      <c r="V507" s="238">
        <v>0</v>
      </c>
      <c r="W507" s="130">
        <v>0</v>
      </c>
      <c r="X507" s="239">
        <v>0</v>
      </c>
    </row>
    <row r="508" spans="2:24" s="4" customFormat="1" hidden="1" outlineLevel="1" x14ac:dyDescent="0.25">
      <c r="B508" s="52" t="s">
        <v>85</v>
      </c>
      <c r="C508" s="238">
        <v>3.3329991980753809E-3</v>
      </c>
      <c r="D508" s="130">
        <v>8.3534969466528396E-3</v>
      </c>
      <c r="E508" s="239">
        <v>4.8548775802451892E-3</v>
      </c>
      <c r="F508" s="238">
        <v>7.3754082815298706E-3</v>
      </c>
      <c r="G508" s="130">
        <v>1.7994539587987093E-2</v>
      </c>
      <c r="H508" s="239">
        <v>1.2251410336771325E-2</v>
      </c>
      <c r="I508" s="238"/>
      <c r="J508" s="130"/>
      <c r="K508" s="239"/>
      <c r="L508" s="238"/>
      <c r="M508" s="130"/>
      <c r="N508" s="239"/>
      <c r="O508" s="238">
        <v>2.6473665108136383E-3</v>
      </c>
      <c r="P508" s="130">
        <v>0</v>
      </c>
      <c r="Q508" s="239">
        <v>1.9268421543338409E-3</v>
      </c>
      <c r="R508" s="238"/>
      <c r="S508" s="130"/>
      <c r="T508" s="239"/>
      <c r="U508" s="240">
        <v>1.9402405898331392E-4</v>
      </c>
      <c r="V508" s="238">
        <v>0</v>
      </c>
      <c r="W508" s="130">
        <v>0</v>
      </c>
      <c r="X508" s="239">
        <v>0</v>
      </c>
    </row>
    <row r="509" spans="2:24" s="4" customFormat="1" hidden="1" outlineLevel="1" x14ac:dyDescent="0.25">
      <c r="B509" s="52" t="s">
        <v>86</v>
      </c>
      <c r="C509" s="238">
        <v>3.5370841162816404E-3</v>
      </c>
      <c r="D509" s="130">
        <v>1.7098671313439336E-2</v>
      </c>
      <c r="E509" s="239">
        <v>7.2756750265206864E-3</v>
      </c>
      <c r="F509" s="238">
        <v>1.5383633346099834E-2</v>
      </c>
      <c r="G509" s="130">
        <v>4.1589403973509936E-2</v>
      </c>
      <c r="H509" s="239">
        <v>2.6379163424845319E-2</v>
      </c>
      <c r="I509" s="238"/>
      <c r="J509" s="130"/>
      <c r="K509" s="239"/>
      <c r="L509" s="238"/>
      <c r="M509" s="130"/>
      <c r="N509" s="239"/>
      <c r="O509" s="238">
        <v>1.8719142663266023E-4</v>
      </c>
      <c r="P509" s="130">
        <v>0</v>
      </c>
      <c r="Q509" s="239">
        <v>1.3725658402676503E-4</v>
      </c>
      <c r="R509" s="238"/>
      <c r="S509" s="130"/>
      <c r="T509" s="239"/>
      <c r="U509" s="240">
        <v>6.3325493034195764E-4</v>
      </c>
      <c r="V509" s="238">
        <v>0</v>
      </c>
      <c r="W509" s="130">
        <v>0</v>
      </c>
      <c r="X509" s="239">
        <v>0</v>
      </c>
    </row>
    <row r="510" spans="2:24" s="4" customFormat="1" hidden="1" outlineLevel="1" x14ac:dyDescent="0.25">
      <c r="B510" s="52" t="s">
        <v>87</v>
      </c>
      <c r="C510" s="238">
        <v>1.1051095796858508E-2</v>
      </c>
      <c r="D510" s="130">
        <v>4.9115913555992138E-2</v>
      </c>
      <c r="E510" s="239">
        <v>2.1516993022732387E-2</v>
      </c>
      <c r="F510" s="238">
        <v>3.2572218200960713E-2</v>
      </c>
      <c r="G510" s="130">
        <v>8.8563978394486875E-2</v>
      </c>
      <c r="H510" s="239">
        <v>5.5754771544245227E-2</v>
      </c>
      <c r="I510" s="238"/>
      <c r="J510" s="130"/>
      <c r="K510" s="239"/>
      <c r="L510" s="238"/>
      <c r="M510" s="130"/>
      <c r="N510" s="239"/>
      <c r="O510" s="238">
        <v>5.1948758397475994E-3</v>
      </c>
      <c r="P510" s="130">
        <v>1.9139123750960798E-2</v>
      </c>
      <c r="Q510" s="239">
        <v>8.8394238302830618E-3</v>
      </c>
      <c r="R510" s="238"/>
      <c r="S510" s="130"/>
      <c r="T510" s="239"/>
      <c r="U510" s="240">
        <v>2.3672949103159427E-3</v>
      </c>
      <c r="V510" s="238">
        <v>0</v>
      </c>
      <c r="W510" s="130">
        <v>0</v>
      </c>
      <c r="X510" s="239">
        <v>0</v>
      </c>
    </row>
    <row r="511" spans="2:24" s="4" customFormat="1" hidden="1" outlineLevel="1" x14ac:dyDescent="0.25">
      <c r="B511" s="52" t="s">
        <v>88</v>
      </c>
      <c r="C511" s="238">
        <v>1.2040920066082095E-2</v>
      </c>
      <c r="D511" s="130">
        <v>6.6101946797443897E-2</v>
      </c>
      <c r="E511" s="239">
        <v>3.0870523929314574E-2</v>
      </c>
      <c r="F511" s="238">
        <v>2.2273024167210973E-2</v>
      </c>
      <c r="G511" s="130">
        <v>6.0517941402392188E-2</v>
      </c>
      <c r="H511" s="239">
        <v>4.305820610687023E-2</v>
      </c>
      <c r="I511" s="238"/>
      <c r="J511" s="130"/>
      <c r="K511" s="239"/>
      <c r="L511" s="238"/>
      <c r="M511" s="130"/>
      <c r="N511" s="239"/>
      <c r="O511" s="238">
        <v>1.0652911328530178E-2</v>
      </c>
      <c r="P511" s="130">
        <v>7.7663849244838573E-2</v>
      </c>
      <c r="Q511" s="239">
        <v>2.9957090110767387E-2</v>
      </c>
      <c r="R511" s="238"/>
      <c r="S511" s="130"/>
      <c r="T511" s="239"/>
      <c r="U511" s="240">
        <v>3.5728080339899573E-3</v>
      </c>
      <c r="V511" s="238">
        <v>0</v>
      </c>
      <c r="W511" s="130">
        <v>0</v>
      </c>
      <c r="X511" s="239">
        <v>0</v>
      </c>
    </row>
    <row r="512" spans="2:24" s="4" customFormat="1" hidden="1" outlineLevel="1" x14ac:dyDescent="0.25">
      <c r="B512" s="52" t="s">
        <v>89</v>
      </c>
      <c r="C512" s="238">
        <v>3.0333257764679211E-2</v>
      </c>
      <c r="D512" s="130">
        <v>5.3930629553115145E-2</v>
      </c>
      <c r="E512" s="239">
        <v>3.8765261818499701E-2</v>
      </c>
      <c r="F512" s="238">
        <v>2.4322863491682181E-2</v>
      </c>
      <c r="G512" s="130">
        <v>5.4351377845550594E-2</v>
      </c>
      <c r="H512" s="239">
        <v>4.0070830834261557E-2</v>
      </c>
      <c r="I512" s="238"/>
      <c r="J512" s="130"/>
      <c r="K512" s="239"/>
      <c r="L512" s="238"/>
      <c r="M512" s="130"/>
      <c r="N512" s="239"/>
      <c r="O512" s="238">
        <v>4.0210242866759879E-2</v>
      </c>
      <c r="P512" s="130">
        <v>5.7013993292471379E-2</v>
      </c>
      <c r="Q512" s="239">
        <v>4.5407396809499963E-2</v>
      </c>
      <c r="R512" s="238"/>
      <c r="S512" s="130"/>
      <c r="T512" s="239"/>
      <c r="U512" s="240">
        <v>5.1671064204045734E-3</v>
      </c>
      <c r="V512" s="238">
        <v>1.1086474501108647E-3</v>
      </c>
      <c r="W512" s="130">
        <v>0</v>
      </c>
      <c r="X512" s="239">
        <v>6.8306010928961749E-4</v>
      </c>
    </row>
    <row r="513" spans="2:24" s="4" customFormat="1" ht="15.75" collapsed="1" x14ac:dyDescent="0.25">
      <c r="B513" s="64">
        <v>1980</v>
      </c>
      <c r="C513" s="241">
        <v>1.7562207128362633E-2</v>
      </c>
      <c r="D513" s="87">
        <v>4.22840767344832E-2</v>
      </c>
      <c r="E513" s="242">
        <v>2.5293076706444116E-2</v>
      </c>
      <c r="F513" s="241">
        <v>2.7729386598373065E-2</v>
      </c>
      <c r="G513" s="87">
        <v>6.4080953520238376E-2</v>
      </c>
      <c r="H513" s="242">
        <v>4.5076299135164026E-2</v>
      </c>
      <c r="I513" s="241"/>
      <c r="J513" s="87"/>
      <c r="K513" s="242"/>
      <c r="L513" s="241"/>
      <c r="M513" s="87"/>
      <c r="N513" s="242"/>
      <c r="O513" s="241">
        <v>1.6695580002951942E-2</v>
      </c>
      <c r="P513" s="87">
        <v>2.2426420415775826E-2</v>
      </c>
      <c r="Q513" s="242">
        <v>1.8262136027965985E-2</v>
      </c>
      <c r="R513" s="241"/>
      <c r="S513" s="87"/>
      <c r="T513" s="242"/>
      <c r="U513" s="243">
        <v>7.862294704464895E-3</v>
      </c>
      <c r="V513" s="241">
        <v>3.5982872152855243E-4</v>
      </c>
      <c r="W513" s="87">
        <v>0</v>
      </c>
      <c r="X513" s="242">
        <v>2.551150568906577E-4</v>
      </c>
    </row>
    <row r="514" spans="2:24" s="4" customFormat="1" hidden="1" outlineLevel="1" x14ac:dyDescent="0.25">
      <c r="B514" s="52" t="s">
        <v>78</v>
      </c>
      <c r="C514" s="238">
        <v>6.2074341955672012E-2</v>
      </c>
      <c r="D514" s="130">
        <v>0.10412827128639882</v>
      </c>
      <c r="E514" s="239">
        <v>7.5520200346186422E-2</v>
      </c>
      <c r="F514" s="238">
        <v>0.15859820700896496</v>
      </c>
      <c r="G514" s="130">
        <v>0.13539633863023884</v>
      </c>
      <c r="H514" s="239">
        <v>0.14609161720139255</v>
      </c>
      <c r="I514" s="238"/>
      <c r="J514" s="130"/>
      <c r="K514" s="239"/>
      <c r="L514" s="238"/>
      <c r="M514" s="130"/>
      <c r="N514" s="239"/>
      <c r="O514" s="238">
        <v>4.4819619690776615E-2</v>
      </c>
      <c r="P514" s="130">
        <v>7.8891781696713667E-2</v>
      </c>
      <c r="Q514" s="239">
        <v>5.3871350829342135E-2</v>
      </c>
      <c r="R514" s="238"/>
      <c r="S514" s="130"/>
      <c r="T514" s="239"/>
      <c r="U514" s="240">
        <v>2.0419580419580419E-2</v>
      </c>
      <c r="V514" s="238">
        <v>0</v>
      </c>
      <c r="W514" s="130">
        <v>0</v>
      </c>
      <c r="X514" s="239">
        <v>0</v>
      </c>
    </row>
    <row r="515" spans="2:24" s="4" customFormat="1" hidden="1" outlineLevel="1" x14ac:dyDescent="0.25">
      <c r="B515" s="52" t="s">
        <v>79</v>
      </c>
      <c r="C515" s="238">
        <v>5.975184401623878E-2</v>
      </c>
      <c r="D515" s="130">
        <v>9.8270792843972693E-2</v>
      </c>
      <c r="E515" s="239">
        <v>7.1869194773434494E-2</v>
      </c>
      <c r="F515" s="238">
        <v>0.1169696615420588</v>
      </c>
      <c r="G515" s="130">
        <v>0.12195584194068038</v>
      </c>
      <c r="H515" s="239">
        <v>0.11972365425378798</v>
      </c>
      <c r="I515" s="238"/>
      <c r="J515" s="130"/>
      <c r="K515" s="239"/>
      <c r="L515" s="238"/>
      <c r="M515" s="130"/>
      <c r="N515" s="239"/>
      <c r="O515" s="238">
        <v>5.2098760803134553E-2</v>
      </c>
      <c r="P515" s="130">
        <v>7.9015918958031839E-2</v>
      </c>
      <c r="Q515" s="239">
        <v>5.8683584456780333E-2</v>
      </c>
      <c r="R515" s="238"/>
      <c r="S515" s="130"/>
      <c r="T515" s="239"/>
      <c r="U515" s="240">
        <v>3.2507853020673536E-2</v>
      </c>
      <c r="V515" s="238">
        <v>0</v>
      </c>
      <c r="W515" s="130">
        <v>3.5038542396636299E-3</v>
      </c>
      <c r="X515" s="239">
        <v>9.879470460383323E-4</v>
      </c>
    </row>
    <row r="516" spans="2:24" s="4" customFormat="1" hidden="1" outlineLevel="1" x14ac:dyDescent="0.25">
      <c r="B516" s="52" t="s">
        <v>80</v>
      </c>
      <c r="C516" s="238">
        <v>4.3222087962616423E-2</v>
      </c>
      <c r="D516" s="130">
        <v>9.2038826499521192E-2</v>
      </c>
      <c r="E516" s="239">
        <v>5.9305202022012692E-2</v>
      </c>
      <c r="F516" s="238">
        <v>6.5421514594815267E-2</v>
      </c>
      <c r="G516" s="130">
        <v>0.11258760353144626</v>
      </c>
      <c r="H516" s="239">
        <v>9.0353620399326443E-2</v>
      </c>
      <c r="I516" s="238"/>
      <c r="J516" s="130"/>
      <c r="K516" s="239"/>
      <c r="L516" s="238"/>
      <c r="M516" s="130"/>
      <c r="N516" s="239"/>
      <c r="O516" s="238">
        <v>4.5660582089291024E-2</v>
      </c>
      <c r="P516" s="130">
        <v>8.3100525593067853E-2</v>
      </c>
      <c r="Q516" s="239">
        <v>5.5764266912008996E-2</v>
      </c>
      <c r="R516" s="238"/>
      <c r="S516" s="130"/>
      <c r="T516" s="239"/>
      <c r="U516" s="240">
        <v>1.0688577037737221E-2</v>
      </c>
      <c r="V516" s="238">
        <v>1.1876484560570072E-3</v>
      </c>
      <c r="W516" s="130">
        <v>0</v>
      </c>
      <c r="X516" s="239">
        <v>6.7980965329707678E-4</v>
      </c>
    </row>
    <row r="517" spans="2:24" s="4" customFormat="1" hidden="1" outlineLevel="1" x14ac:dyDescent="0.25">
      <c r="B517" s="52" t="s">
        <v>81</v>
      </c>
      <c r="C517" s="238">
        <v>2.9232452712208847E-2</v>
      </c>
      <c r="D517" s="130">
        <v>7.6556392411097338E-2</v>
      </c>
      <c r="E517" s="239">
        <v>4.2223540496213838E-2</v>
      </c>
      <c r="F517" s="238">
        <v>4.4248932591538365E-2</v>
      </c>
      <c r="G517" s="130">
        <v>0.13745647487978777</v>
      </c>
      <c r="H517" s="239">
        <v>8.5101744186046518E-2</v>
      </c>
      <c r="I517" s="238"/>
      <c r="J517" s="130"/>
      <c r="K517" s="239"/>
      <c r="L517" s="238"/>
      <c r="M517" s="130"/>
      <c r="N517" s="239"/>
      <c r="O517" s="238">
        <v>2.6671468921198795E-2</v>
      </c>
      <c r="P517" s="130">
        <v>4.3118791984842399E-2</v>
      </c>
      <c r="Q517" s="239">
        <v>3.0753883425965512E-2</v>
      </c>
      <c r="R517" s="238"/>
      <c r="S517" s="130"/>
      <c r="T517" s="239"/>
      <c r="U517" s="240">
        <v>2.7557140541416763E-2</v>
      </c>
      <c r="V517" s="238">
        <v>0</v>
      </c>
      <c r="W517" s="130">
        <v>0</v>
      </c>
      <c r="X517" s="239">
        <v>0</v>
      </c>
    </row>
    <row r="518" spans="2:24" s="4" customFormat="1" hidden="1" outlineLevel="1" x14ac:dyDescent="0.25">
      <c r="B518" s="52" t="s">
        <v>82</v>
      </c>
      <c r="C518" s="238">
        <v>8.6535020657796287E-3</v>
      </c>
      <c r="D518" s="130">
        <v>1.6777384473645931E-2</v>
      </c>
      <c r="E518" s="239">
        <v>1.0694145016504062E-2</v>
      </c>
      <c r="F518" s="238">
        <v>2.7309169868047437E-2</v>
      </c>
      <c r="G518" s="130">
        <v>4.9829018075232046E-2</v>
      </c>
      <c r="H518" s="239">
        <v>3.4943417057686998E-2</v>
      </c>
      <c r="I518" s="238"/>
      <c r="J518" s="130"/>
      <c r="K518" s="239"/>
      <c r="L518" s="238"/>
      <c r="M518" s="130"/>
      <c r="N518" s="239"/>
      <c r="O518" s="238">
        <v>5.0303142622647005E-3</v>
      </c>
      <c r="P518" s="130">
        <v>3.0106879421947915E-3</v>
      </c>
      <c r="Q518" s="239">
        <v>4.504769179544431E-3</v>
      </c>
      <c r="R518" s="238"/>
      <c r="S518" s="130"/>
      <c r="T518" s="239"/>
      <c r="U518" s="240">
        <v>1.4872099940511599E-3</v>
      </c>
      <c r="V518" s="238">
        <v>0</v>
      </c>
      <c r="W518" s="130">
        <v>0</v>
      </c>
      <c r="X518" s="239">
        <v>0</v>
      </c>
    </row>
    <row r="519" spans="2:24" s="4" customFormat="1" hidden="1" outlineLevel="1" x14ac:dyDescent="0.25">
      <c r="B519" s="52" t="s">
        <v>83</v>
      </c>
      <c r="C519" s="238">
        <v>1.3629591480125812E-2</v>
      </c>
      <c r="D519" s="130">
        <v>1.793416572077185E-2</v>
      </c>
      <c r="E519" s="239">
        <v>1.4870667085558698E-2</v>
      </c>
      <c r="F519" s="238">
        <v>2.5686799563621937E-2</v>
      </c>
      <c r="G519" s="130">
        <v>3.7628111273792092E-2</v>
      </c>
      <c r="H519" s="239">
        <v>3.0509075858806835E-2</v>
      </c>
      <c r="I519" s="238"/>
      <c r="J519" s="130"/>
      <c r="K519" s="239"/>
      <c r="L519" s="238"/>
      <c r="M519" s="130"/>
      <c r="N519" s="239"/>
      <c r="O519" s="238">
        <v>1.5108744466542631E-2</v>
      </c>
      <c r="P519" s="130">
        <v>9.5794886243572592E-3</v>
      </c>
      <c r="Q519" s="239">
        <v>1.3378589848140884E-2</v>
      </c>
      <c r="R519" s="238"/>
      <c r="S519" s="130"/>
      <c r="T519" s="239"/>
      <c r="U519" s="240">
        <v>1.0089891762979271E-3</v>
      </c>
      <c r="V519" s="238">
        <v>0</v>
      </c>
      <c r="W519" s="130">
        <v>2.9629629629629628E-3</v>
      </c>
      <c r="X519" s="239">
        <v>6.2383031815346226E-4</v>
      </c>
    </row>
    <row r="520" spans="2:24" s="4" customFormat="1" hidden="1" outlineLevel="1" x14ac:dyDescent="0.25">
      <c r="B520" s="52" t="s">
        <v>84</v>
      </c>
      <c r="C520" s="238">
        <v>3.9171568760335059E-3</v>
      </c>
      <c r="D520" s="130">
        <v>8.9586686507333955E-3</v>
      </c>
      <c r="E520" s="239">
        <v>5.4729305481364858E-3</v>
      </c>
      <c r="F520" s="238">
        <v>1.5989428477039973E-2</v>
      </c>
      <c r="G520" s="130">
        <v>1.6866315285098226E-2</v>
      </c>
      <c r="H520" s="239">
        <v>1.6347281971059835E-2</v>
      </c>
      <c r="I520" s="238"/>
      <c r="J520" s="130"/>
      <c r="K520" s="239"/>
      <c r="L520" s="238"/>
      <c r="M520" s="130"/>
      <c r="N520" s="239"/>
      <c r="O520" s="238">
        <v>6.0348681269557444E-4</v>
      </c>
      <c r="P520" s="130">
        <v>5.647572492999858E-3</v>
      </c>
      <c r="Q520" s="239">
        <v>2.2184741152694839E-3</v>
      </c>
      <c r="R520" s="238"/>
      <c r="S520" s="130"/>
      <c r="T520" s="239"/>
      <c r="U520" s="240">
        <v>1.7514668534897976E-3</v>
      </c>
      <c r="V520" s="238">
        <v>0</v>
      </c>
      <c r="W520" s="130">
        <v>0</v>
      </c>
      <c r="X520" s="239">
        <v>0</v>
      </c>
    </row>
    <row r="521" spans="2:24" s="4" customFormat="1" hidden="1" outlineLevel="1" x14ac:dyDescent="0.25">
      <c r="B521" s="52" t="s">
        <v>85</v>
      </c>
      <c r="C521" s="238">
        <v>5.2676379516660293E-3</v>
      </c>
      <c r="D521" s="130">
        <v>6.4370680193408681E-3</v>
      </c>
      <c r="E521" s="239">
        <v>5.6111246645523302E-3</v>
      </c>
      <c r="F521" s="238">
        <v>1.8718404153572892E-2</v>
      </c>
      <c r="G521" s="130">
        <v>1.8141787758696609E-2</v>
      </c>
      <c r="H521" s="239">
        <v>1.8466510214288464E-2</v>
      </c>
      <c r="I521" s="238"/>
      <c r="J521" s="130"/>
      <c r="K521" s="239"/>
      <c r="L521" s="238"/>
      <c r="M521" s="130"/>
      <c r="N521" s="239"/>
      <c r="O521" s="238">
        <v>2.8323190569143034E-3</v>
      </c>
      <c r="P521" s="130">
        <v>5.3191489361702129E-4</v>
      </c>
      <c r="Q521" s="239">
        <v>2.1800531987824609E-3</v>
      </c>
      <c r="R521" s="238"/>
      <c r="S521" s="130"/>
      <c r="T521" s="239"/>
      <c r="U521" s="240">
        <v>4.5405012713403562E-4</v>
      </c>
      <c r="V521" s="238">
        <v>0</v>
      </c>
      <c r="W521" s="130">
        <v>0</v>
      </c>
      <c r="X521" s="239">
        <v>0</v>
      </c>
    </row>
    <row r="522" spans="2:24" s="4" customFormat="1" hidden="1" outlineLevel="1" x14ac:dyDescent="0.25">
      <c r="B522" s="52" t="s">
        <v>86</v>
      </c>
      <c r="C522" s="238">
        <v>6.8547850392652737E-3</v>
      </c>
      <c r="D522" s="130">
        <v>7.9714841218405698E-3</v>
      </c>
      <c r="E522" s="239">
        <v>7.1799226342107742E-3</v>
      </c>
      <c r="F522" s="238">
        <v>2.1198292359782128E-2</v>
      </c>
      <c r="G522" s="130">
        <v>2.2209291048394919E-2</v>
      </c>
      <c r="H522" s="239">
        <v>2.1634514792651799E-2</v>
      </c>
      <c r="I522" s="238"/>
      <c r="J522" s="130"/>
      <c r="K522" s="239"/>
      <c r="L522" s="238"/>
      <c r="M522" s="130"/>
      <c r="N522" s="239"/>
      <c r="O522" s="238">
        <v>4.3996684307849266E-3</v>
      </c>
      <c r="P522" s="130">
        <v>8.9098532494758908E-4</v>
      </c>
      <c r="Q522" s="239">
        <v>3.3873187255213295E-3</v>
      </c>
      <c r="R522" s="238"/>
      <c r="S522" s="130"/>
      <c r="T522" s="239"/>
      <c r="U522" s="240">
        <v>1.6679176048703195E-3</v>
      </c>
      <c r="V522" s="238">
        <v>0</v>
      </c>
      <c r="W522" s="130">
        <v>0</v>
      </c>
      <c r="X522" s="239">
        <v>0</v>
      </c>
    </row>
    <row r="523" spans="2:24" s="4" customFormat="1" hidden="1" outlineLevel="1" x14ac:dyDescent="0.25">
      <c r="B523" s="52" t="s">
        <v>87</v>
      </c>
      <c r="C523" s="238">
        <v>1.5180607997525741E-2</v>
      </c>
      <c r="D523" s="130">
        <v>6.761735374452138E-2</v>
      </c>
      <c r="E523" s="239">
        <v>3.0315808772975204E-2</v>
      </c>
      <c r="F523" s="238">
        <v>3.8315236185075041E-2</v>
      </c>
      <c r="G523" s="130">
        <v>4.1757096970223111E-2</v>
      </c>
      <c r="H523" s="239">
        <v>3.9841404265147436E-2</v>
      </c>
      <c r="I523" s="238"/>
      <c r="J523" s="130"/>
      <c r="K523" s="239"/>
      <c r="L523" s="238"/>
      <c r="M523" s="130"/>
      <c r="N523" s="239"/>
      <c r="O523" s="238">
        <v>1.0453615991319951E-2</v>
      </c>
      <c r="P523" s="130">
        <v>8.9124438916229523E-2</v>
      </c>
      <c r="Q523" s="239">
        <v>3.2356173871147448E-2</v>
      </c>
      <c r="R523" s="238"/>
      <c r="S523" s="130"/>
      <c r="T523" s="239"/>
      <c r="U523" s="240">
        <v>9.6296876223283482E-3</v>
      </c>
      <c r="V523" s="238">
        <v>0</v>
      </c>
      <c r="W523" s="130">
        <v>0</v>
      </c>
      <c r="X523" s="239">
        <v>0</v>
      </c>
    </row>
    <row r="524" spans="2:24" s="4" customFormat="1" hidden="1" outlineLevel="1" x14ac:dyDescent="0.25">
      <c r="B524" s="52" t="s">
        <v>88</v>
      </c>
      <c r="C524" s="238">
        <v>4.2645020222085661E-2</v>
      </c>
      <c r="D524" s="130">
        <v>8.4803965481202781E-2</v>
      </c>
      <c r="E524" s="239">
        <v>5.6291198700972336E-2</v>
      </c>
      <c r="F524" s="238">
        <v>5.7622891645337009E-2</v>
      </c>
      <c r="G524" s="130">
        <v>9.0645745322872659E-2</v>
      </c>
      <c r="H524" s="239">
        <v>7.4826296098343126E-2</v>
      </c>
      <c r="I524" s="238"/>
      <c r="J524" s="130"/>
      <c r="K524" s="239"/>
      <c r="L524" s="238"/>
      <c r="M524" s="130"/>
      <c r="N524" s="239"/>
      <c r="O524" s="238">
        <v>4.7611895464103333E-2</v>
      </c>
      <c r="P524" s="130">
        <v>8.7149091382791644E-2</v>
      </c>
      <c r="Q524" s="239">
        <v>5.8588452288385384E-2</v>
      </c>
      <c r="R524" s="238"/>
      <c r="S524" s="130"/>
      <c r="T524" s="239"/>
      <c r="U524" s="240">
        <v>1.7193426042983566E-2</v>
      </c>
      <c r="V524" s="238">
        <v>0</v>
      </c>
      <c r="W524" s="130">
        <v>0</v>
      </c>
      <c r="X524" s="239">
        <v>0</v>
      </c>
    </row>
    <row r="525" spans="2:24" s="4" customFormat="1" hidden="1" outlineLevel="1" x14ac:dyDescent="0.25">
      <c r="B525" s="52" t="s">
        <v>89</v>
      </c>
      <c r="C525" s="238">
        <v>4.0953354973542619E-2</v>
      </c>
      <c r="D525" s="130">
        <v>6.7582640438045016E-2</v>
      </c>
      <c r="E525" s="239">
        <v>5.0778655941635879E-2</v>
      </c>
      <c r="F525" s="238">
        <v>4.5539033457249072E-2</v>
      </c>
      <c r="G525" s="130">
        <v>7.8484833730950873E-2</v>
      </c>
      <c r="H525" s="239">
        <v>6.4545122602027924E-2</v>
      </c>
      <c r="I525" s="238"/>
      <c r="J525" s="130"/>
      <c r="K525" s="239"/>
      <c r="L525" s="238"/>
      <c r="M525" s="130"/>
      <c r="N525" s="239"/>
      <c r="O525" s="238">
        <v>4.7640826282491042E-2</v>
      </c>
      <c r="P525" s="130">
        <v>6.1533072566991649E-2</v>
      </c>
      <c r="Q525" s="239">
        <v>5.1853556633502107E-2</v>
      </c>
      <c r="R525" s="238"/>
      <c r="S525" s="130"/>
      <c r="T525" s="239"/>
      <c r="U525" s="240">
        <v>1.87959430538755E-2</v>
      </c>
      <c r="V525" s="238">
        <v>0</v>
      </c>
      <c r="W525" s="130">
        <v>0</v>
      </c>
      <c r="X525" s="239">
        <v>0</v>
      </c>
    </row>
    <row r="526" spans="2:24" s="4" customFormat="1" ht="15.75" collapsed="1" x14ac:dyDescent="0.25">
      <c r="B526" s="64">
        <v>1979</v>
      </c>
      <c r="C526" s="241">
        <v>2.9280533895542839E-2</v>
      </c>
      <c r="D526" s="87">
        <v>5.9764060681383284E-2</v>
      </c>
      <c r="E526" s="242">
        <v>3.862537333854426E-2</v>
      </c>
      <c r="F526" s="241">
        <v>5.750738621903044E-2</v>
      </c>
      <c r="G526" s="87">
        <v>8.4460331995022425E-2</v>
      </c>
      <c r="H526" s="242">
        <v>7.0585521181637453E-2</v>
      </c>
      <c r="I526" s="241"/>
      <c r="J526" s="87"/>
      <c r="K526" s="242"/>
      <c r="L526" s="241"/>
      <c r="M526" s="87"/>
      <c r="N526" s="242"/>
      <c r="O526" s="241">
        <v>2.6152268447550749E-2</v>
      </c>
      <c r="P526" s="87">
        <v>4.5670789724072312E-2</v>
      </c>
      <c r="Q526" s="242">
        <v>3.1577304280183752E-2</v>
      </c>
      <c r="R526" s="241"/>
      <c r="S526" s="87"/>
      <c r="T526" s="242"/>
      <c r="U526" s="243">
        <v>1.2590163934426229E-2</v>
      </c>
      <c r="V526" s="241">
        <v>1.1137717881606059E-4</v>
      </c>
      <c r="W526" s="87">
        <v>4.4334663373234531E-4</v>
      </c>
      <c r="X526" s="242">
        <v>2.1275361197609422E-4</v>
      </c>
    </row>
    <row r="527" spans="2:24" s="4" customFormat="1" hidden="1" outlineLevel="1" x14ac:dyDescent="0.25">
      <c r="B527" s="52" t="s">
        <v>78</v>
      </c>
      <c r="C527" s="238">
        <v>4.557487300565214E-2</v>
      </c>
      <c r="D527" s="130">
        <v>0.10266535044422508</v>
      </c>
      <c r="E527" s="239">
        <v>6.3857208861221218E-2</v>
      </c>
      <c r="F527" s="238">
        <v>5.6813915655111999E-2</v>
      </c>
      <c r="G527" s="130">
        <v>0.10702158876545798</v>
      </c>
      <c r="H527" s="239">
        <v>8.6879032055626679E-2</v>
      </c>
      <c r="I527" s="238"/>
      <c r="J527" s="130"/>
      <c r="K527" s="239"/>
      <c r="L527" s="238"/>
      <c r="M527" s="130"/>
      <c r="N527" s="239"/>
      <c r="O527" s="238">
        <v>4.9925598076996452E-2</v>
      </c>
      <c r="P527" s="130">
        <v>0.10367662274953439</v>
      </c>
      <c r="Q527" s="239">
        <v>6.157064933124113E-2</v>
      </c>
      <c r="R527" s="238"/>
      <c r="S527" s="130"/>
      <c r="T527" s="239"/>
      <c r="U527" s="240">
        <v>1.947075627725154E-2</v>
      </c>
      <c r="V527" s="238">
        <v>1.5459723352318959E-2</v>
      </c>
      <c r="W527" s="130">
        <v>0</v>
      </c>
      <c r="X527" s="239">
        <v>1.1463046757164403E-2</v>
      </c>
    </row>
    <row r="528" spans="2:24" s="4" customFormat="1" hidden="1" outlineLevel="1" x14ac:dyDescent="0.25">
      <c r="B528" s="52" t="s">
        <v>79</v>
      </c>
      <c r="C528" s="238">
        <v>4.4755927999699373E-2</v>
      </c>
      <c r="D528" s="130">
        <v>8.7142773311425392E-2</v>
      </c>
      <c r="E528" s="239">
        <v>5.7437563095290349E-2</v>
      </c>
      <c r="F528" s="238">
        <v>5.3241077931536783E-2</v>
      </c>
      <c r="G528" s="130">
        <v>6.2608695652173918E-2</v>
      </c>
      <c r="H528" s="239">
        <v>5.8873075805983152E-2</v>
      </c>
      <c r="I528" s="238"/>
      <c r="J528" s="130"/>
      <c r="K528" s="239"/>
      <c r="L528" s="238"/>
      <c r="M528" s="130"/>
      <c r="N528" s="239"/>
      <c r="O528" s="238">
        <v>5.210161110224916E-2</v>
      </c>
      <c r="P528" s="130">
        <v>0.13177989451310715</v>
      </c>
      <c r="Q528" s="239">
        <v>6.8204597884018767E-2</v>
      </c>
      <c r="R528" s="238"/>
      <c r="S528" s="130"/>
      <c r="T528" s="239"/>
      <c r="U528" s="240">
        <v>1.6638569229641575E-2</v>
      </c>
      <c r="V528" s="238">
        <v>8.6132644272179156E-4</v>
      </c>
      <c r="W528" s="130">
        <v>0</v>
      </c>
      <c r="X528" s="239">
        <v>6.6956812855708072E-4</v>
      </c>
    </row>
    <row r="529" spans="2:24" s="4" customFormat="1" hidden="1" outlineLevel="1" x14ac:dyDescent="0.25">
      <c r="B529" s="52" t="s">
        <v>80</v>
      </c>
      <c r="C529" s="238">
        <v>4.6426389737324374E-2</v>
      </c>
      <c r="D529" s="130">
        <v>6.0841917843062442E-2</v>
      </c>
      <c r="E529" s="239">
        <v>5.0921666296519556E-2</v>
      </c>
      <c r="F529" s="238">
        <v>8.1222402974668831E-2</v>
      </c>
      <c r="G529" s="130">
        <v>4.2420671660634623E-2</v>
      </c>
      <c r="H529" s="239">
        <v>5.8720164006443108E-2</v>
      </c>
      <c r="I529" s="238"/>
      <c r="J529" s="130"/>
      <c r="K529" s="239"/>
      <c r="L529" s="238"/>
      <c r="M529" s="130"/>
      <c r="N529" s="239"/>
      <c r="O529" s="238">
        <v>4.5028390334081604E-2</v>
      </c>
      <c r="P529" s="130">
        <v>9.7219288982752547E-2</v>
      </c>
      <c r="Q529" s="239">
        <v>5.605808140918829E-2</v>
      </c>
      <c r="R529" s="238"/>
      <c r="S529" s="130"/>
      <c r="T529" s="239"/>
      <c r="U529" s="240">
        <v>1.6850382644105877E-2</v>
      </c>
      <c r="V529" s="238">
        <v>1.1591962905718701E-3</v>
      </c>
      <c r="W529" s="130">
        <v>2.843601895734597E-3</v>
      </c>
      <c r="X529" s="239">
        <v>1.6469942355201758E-3</v>
      </c>
    </row>
    <row r="530" spans="2:24" s="4" customFormat="1" hidden="1" outlineLevel="1" x14ac:dyDescent="0.25">
      <c r="B530" s="52" t="s">
        <v>81</v>
      </c>
      <c r="C530" s="238">
        <v>1.4932562620423893E-2</v>
      </c>
      <c r="D530" s="130">
        <v>8.0271619373116873E-2</v>
      </c>
      <c r="E530" s="239">
        <v>3.0585751069262344E-2</v>
      </c>
      <c r="F530" s="238">
        <v>2.4090121317157712E-2</v>
      </c>
      <c r="G530" s="130">
        <v>0.11858741461996802</v>
      </c>
      <c r="H530" s="239">
        <v>7.5488103707216828E-2</v>
      </c>
      <c r="I530" s="238"/>
      <c r="J530" s="130"/>
      <c r="K530" s="239"/>
      <c r="L530" s="238"/>
      <c r="M530" s="130"/>
      <c r="N530" s="239"/>
      <c r="O530" s="238">
        <v>1.634023503077784E-2</v>
      </c>
      <c r="P530" s="130">
        <v>1.9716088328075709E-2</v>
      </c>
      <c r="Q530" s="239">
        <v>1.6831474857984433E-2</v>
      </c>
      <c r="R530" s="238"/>
      <c r="S530" s="130"/>
      <c r="T530" s="239"/>
      <c r="U530" s="240">
        <v>3.67911701191714E-3</v>
      </c>
      <c r="V530" s="238">
        <v>0</v>
      </c>
      <c r="W530" s="130">
        <v>5.1813471502590676E-3</v>
      </c>
      <c r="X530" s="239">
        <v>1.0976948408342481E-3</v>
      </c>
    </row>
    <row r="531" spans="2:24" s="4" customFormat="1" hidden="1" outlineLevel="1" x14ac:dyDescent="0.25">
      <c r="B531" s="52" t="s">
        <v>82</v>
      </c>
      <c r="C531" s="238">
        <v>8.6124857251617809E-3</v>
      </c>
      <c r="D531" s="130">
        <v>4.6567021973441314E-2</v>
      </c>
      <c r="E531" s="239">
        <v>1.6595483523502961E-2</v>
      </c>
      <c r="F531" s="238">
        <v>3.5643345839770468E-2</v>
      </c>
      <c r="G531" s="130">
        <v>9.1485048150025339E-2</v>
      </c>
      <c r="H531" s="239">
        <v>6.163737171169046E-2</v>
      </c>
      <c r="I531" s="238"/>
      <c r="J531" s="130"/>
      <c r="K531" s="239"/>
      <c r="L531" s="238"/>
      <c r="M531" s="130"/>
      <c r="N531" s="239"/>
      <c r="O531" s="238">
        <v>5.0335570469798654E-3</v>
      </c>
      <c r="P531" s="130">
        <v>7.1513706793802142E-3</v>
      </c>
      <c r="Q531" s="239">
        <v>5.3881460786270206E-3</v>
      </c>
      <c r="R531" s="238"/>
      <c r="S531" s="130"/>
      <c r="T531" s="239"/>
      <c r="U531" s="240">
        <v>8.7535014005602244E-4</v>
      </c>
      <c r="V531" s="238">
        <v>0</v>
      </c>
      <c r="W531" s="130">
        <v>0</v>
      </c>
      <c r="X531" s="239">
        <v>0</v>
      </c>
    </row>
    <row r="532" spans="2:24" s="4" customFormat="1" hidden="1" outlineLevel="1" x14ac:dyDescent="0.25">
      <c r="B532" s="52" t="s">
        <v>83</v>
      </c>
      <c r="C532" s="238">
        <v>7.0518178019222735E-3</v>
      </c>
      <c r="D532" s="130">
        <v>4.172545857689982E-2</v>
      </c>
      <c r="E532" s="239">
        <v>1.5955794813396137E-2</v>
      </c>
      <c r="F532" s="238">
        <v>2.7092342915288732E-2</v>
      </c>
      <c r="G532" s="130">
        <v>9.5461460446247468E-2</v>
      </c>
      <c r="H532" s="239">
        <v>6.133333333333333E-2</v>
      </c>
      <c r="I532" s="238"/>
      <c r="J532" s="130"/>
      <c r="K532" s="239"/>
      <c r="L532" s="238"/>
      <c r="M532" s="130"/>
      <c r="N532" s="239"/>
      <c r="O532" s="238">
        <v>4.6976731408477791E-3</v>
      </c>
      <c r="P532" s="130">
        <v>6.2576047279680165E-3</v>
      </c>
      <c r="Q532" s="239">
        <v>5.0723276347924102E-3</v>
      </c>
      <c r="R532" s="238"/>
      <c r="S532" s="130"/>
      <c r="T532" s="239"/>
      <c r="U532" s="240">
        <v>1.6287971333170453E-3</v>
      </c>
      <c r="V532" s="238">
        <v>8.5251491901108269E-4</v>
      </c>
      <c r="W532" s="130">
        <v>1.7964071856287425E-2</v>
      </c>
      <c r="X532" s="239">
        <v>2.9850746268656717E-3</v>
      </c>
    </row>
    <row r="533" spans="2:24" s="4" customFormat="1" hidden="1" outlineLevel="1" x14ac:dyDescent="0.25">
      <c r="B533" s="52" t="s">
        <v>84</v>
      </c>
      <c r="C533" s="238">
        <v>5.4918490051447345E-3</v>
      </c>
      <c r="D533" s="130">
        <v>5.1643445048146757E-3</v>
      </c>
      <c r="E533" s="239">
        <v>5.3885254109280996E-3</v>
      </c>
      <c r="F533" s="238">
        <v>1.5778658447086452E-2</v>
      </c>
      <c r="G533" s="130">
        <v>8.1767955801104967E-3</v>
      </c>
      <c r="H533" s="239">
        <v>1.1441719725146567E-2</v>
      </c>
      <c r="I533" s="238"/>
      <c r="J533" s="130"/>
      <c r="K533" s="239"/>
      <c r="L533" s="238"/>
      <c r="M533" s="130"/>
      <c r="N533" s="239"/>
      <c r="O533" s="238">
        <v>4.3204042663992134E-3</v>
      </c>
      <c r="P533" s="130">
        <v>2.4382134545051534E-3</v>
      </c>
      <c r="Q533" s="239">
        <v>3.8344326327386146E-3</v>
      </c>
      <c r="R533" s="238"/>
      <c r="S533" s="130"/>
      <c r="T533" s="239"/>
      <c r="U533" s="240">
        <v>2.9821814657421907E-4</v>
      </c>
      <c r="V533" s="238">
        <v>0</v>
      </c>
      <c r="W533" s="130">
        <v>0</v>
      </c>
      <c r="X533" s="239">
        <v>0</v>
      </c>
    </row>
    <row r="534" spans="2:24" s="4" customFormat="1" hidden="1" outlineLevel="1" x14ac:dyDescent="0.25">
      <c r="B534" s="52" t="s">
        <v>85</v>
      </c>
      <c r="C534" s="238">
        <v>5.1694302674523034E-3</v>
      </c>
      <c r="D534" s="130">
        <v>5.9965364832381294E-3</v>
      </c>
      <c r="E534" s="239">
        <v>5.4155929074195157E-3</v>
      </c>
      <c r="F534" s="238">
        <v>2.0423244877393349E-2</v>
      </c>
      <c r="G534" s="130">
        <v>1.0037996937560256E-2</v>
      </c>
      <c r="H534" s="239">
        <v>1.4791807614244418E-2</v>
      </c>
      <c r="I534" s="238"/>
      <c r="J534" s="130"/>
      <c r="K534" s="239"/>
      <c r="L534" s="238"/>
      <c r="M534" s="130"/>
      <c r="N534" s="239"/>
      <c r="O534" s="238">
        <v>2.629111125996383E-3</v>
      </c>
      <c r="P534" s="130">
        <v>2.7716186252771621E-3</v>
      </c>
      <c r="Q534" s="239">
        <v>2.6646556058320765E-3</v>
      </c>
      <c r="R534" s="238"/>
      <c r="S534" s="130"/>
      <c r="T534" s="239"/>
      <c r="U534" s="240">
        <v>7.7744010177397695E-4</v>
      </c>
      <c r="V534" s="238">
        <v>0</v>
      </c>
      <c r="W534" s="130">
        <v>0</v>
      </c>
      <c r="X534" s="239">
        <v>0</v>
      </c>
    </row>
    <row r="535" spans="2:24" s="4" customFormat="1" hidden="1" outlineLevel="1" x14ac:dyDescent="0.25">
      <c r="B535" s="52" t="s">
        <v>86</v>
      </c>
      <c r="C535" s="238">
        <v>1.7032924266403758E-2</v>
      </c>
      <c r="D535" s="130">
        <v>6.5779547991913342E-3</v>
      </c>
      <c r="E535" s="239">
        <v>1.3889518901902438E-2</v>
      </c>
      <c r="F535" s="238">
        <v>0.10289038356662425</v>
      </c>
      <c r="G535" s="130">
        <v>1.2029546253957088E-2</v>
      </c>
      <c r="H535" s="239">
        <v>5.1671491454177737E-2</v>
      </c>
      <c r="I535" s="238"/>
      <c r="J535" s="130"/>
      <c r="K535" s="239"/>
      <c r="L535" s="238"/>
      <c r="M535" s="130"/>
      <c r="N535" s="239"/>
      <c r="O535" s="238">
        <v>3.3509422061026571E-3</v>
      </c>
      <c r="P535" s="130">
        <v>2.5829852714882393E-3</v>
      </c>
      <c r="Q535" s="239">
        <v>3.1482126276694521E-3</v>
      </c>
      <c r="R535" s="238"/>
      <c r="S535" s="130"/>
      <c r="T535" s="239"/>
      <c r="U535" s="240">
        <v>7.6944599888080587E-4</v>
      </c>
      <c r="V535" s="238">
        <v>0</v>
      </c>
      <c r="W535" s="130">
        <v>0</v>
      </c>
      <c r="X535" s="239">
        <v>0</v>
      </c>
    </row>
    <row r="536" spans="2:24" s="4" customFormat="1" hidden="1" outlineLevel="1" x14ac:dyDescent="0.25">
      <c r="B536" s="52" t="s">
        <v>87</v>
      </c>
      <c r="C536" s="238">
        <v>3.010072616537831E-2</v>
      </c>
      <c r="D536" s="130">
        <v>5.2591677430224068E-2</v>
      </c>
      <c r="E536" s="239">
        <v>3.6720829132023076E-2</v>
      </c>
      <c r="F536" s="238">
        <v>8.5260835527720444E-2</v>
      </c>
      <c r="G536" s="130">
        <v>4.870484176669921E-2</v>
      </c>
      <c r="H536" s="239">
        <v>6.5030830843557305E-2</v>
      </c>
      <c r="I536" s="238"/>
      <c r="J536" s="130"/>
      <c r="K536" s="239"/>
      <c r="L536" s="238"/>
      <c r="M536" s="130"/>
      <c r="N536" s="239"/>
      <c r="O536" s="238">
        <v>2.04059559433248E-2</v>
      </c>
      <c r="P536" s="130">
        <v>5.9290139540269814E-2</v>
      </c>
      <c r="Q536" s="239">
        <v>2.9637775792150663E-2</v>
      </c>
      <c r="R536" s="238"/>
      <c r="S536" s="130"/>
      <c r="T536" s="239"/>
      <c r="U536" s="240">
        <v>1.6586830628440696E-2</v>
      </c>
      <c r="V536" s="238">
        <v>3.6815462494247586E-3</v>
      </c>
      <c r="W536" s="130">
        <v>1.594896331738437E-3</v>
      </c>
      <c r="X536" s="239">
        <v>3.2142857142857142E-3</v>
      </c>
    </row>
    <row r="537" spans="2:24" s="4" customFormat="1" hidden="1" outlineLevel="1" x14ac:dyDescent="0.25">
      <c r="B537" s="52" t="s">
        <v>88</v>
      </c>
      <c r="C537" s="238">
        <v>6.0399721124796656E-2</v>
      </c>
      <c r="D537" s="130">
        <v>8.3564282023580252E-2</v>
      </c>
      <c r="E537" s="239">
        <v>6.8066978653275087E-2</v>
      </c>
      <c r="F537" s="238">
        <v>0.15268002165674066</v>
      </c>
      <c r="G537" s="130">
        <v>9.2317224287484512E-2</v>
      </c>
      <c r="H537" s="239">
        <v>0.11900013296104242</v>
      </c>
      <c r="I537" s="238"/>
      <c r="J537" s="130"/>
      <c r="K537" s="239"/>
      <c r="L537" s="238"/>
      <c r="M537" s="130"/>
      <c r="N537" s="239"/>
      <c r="O537" s="238">
        <v>4.4088139120095127E-2</v>
      </c>
      <c r="P537" s="130">
        <v>7.9309163853417491E-2</v>
      </c>
      <c r="Q537" s="239">
        <v>5.3781829444003074E-2</v>
      </c>
      <c r="R537" s="238"/>
      <c r="S537" s="130"/>
      <c r="T537" s="239"/>
      <c r="U537" s="240">
        <v>2.2447043945621244E-2</v>
      </c>
      <c r="V537" s="238">
        <v>9.1547146780592004E-4</v>
      </c>
      <c r="W537" s="130">
        <v>0</v>
      </c>
      <c r="X537" s="239">
        <v>7.2850898494414762E-4</v>
      </c>
    </row>
    <row r="538" spans="2:24" s="4" customFormat="1" hidden="1" outlineLevel="1" x14ac:dyDescent="0.25">
      <c r="B538" s="52" t="s">
        <v>89</v>
      </c>
      <c r="C538" s="238">
        <v>5.7034943107584862E-2</v>
      </c>
      <c r="D538" s="130">
        <v>7.3192317904239315E-2</v>
      </c>
      <c r="E538" s="239">
        <v>6.2678723239817602E-2</v>
      </c>
      <c r="F538" s="238">
        <v>0.13517334644701254</v>
      </c>
      <c r="G538" s="130">
        <v>7.9904148074698395E-2</v>
      </c>
      <c r="H538" s="239">
        <v>0.10211998418659814</v>
      </c>
      <c r="I538" s="238"/>
      <c r="J538" s="130"/>
      <c r="K538" s="239"/>
      <c r="L538" s="238"/>
      <c r="M538" s="130"/>
      <c r="N538" s="239"/>
      <c r="O538" s="238">
        <v>4.2993505985447149E-2</v>
      </c>
      <c r="P538" s="130">
        <v>6.8543451652386775E-2</v>
      </c>
      <c r="Q538" s="239">
        <v>5.0076344511677882E-2</v>
      </c>
      <c r="R538" s="238"/>
      <c r="S538" s="130"/>
      <c r="T538" s="239"/>
      <c r="U538" s="240">
        <v>2.9856247696277184E-2</v>
      </c>
      <c r="V538" s="238">
        <v>0</v>
      </c>
      <c r="W538" s="130">
        <v>2.8169014084507043E-2</v>
      </c>
      <c r="X538" s="239">
        <v>6.4921012767799177E-3</v>
      </c>
    </row>
    <row r="539" spans="2:24" s="4" customFormat="1" ht="15.75" collapsed="1" x14ac:dyDescent="0.25">
      <c r="B539" s="64">
        <v>1978</v>
      </c>
      <c r="C539" s="241">
        <v>2.9827385223803148E-2</v>
      </c>
      <c r="D539" s="87">
        <v>5.4911993349399023E-2</v>
      </c>
      <c r="E539" s="242">
        <v>3.7335278457625048E-2</v>
      </c>
      <c r="F539" s="241">
        <v>7.066725159568224E-2</v>
      </c>
      <c r="G539" s="87">
        <v>6.2636641888937472E-2</v>
      </c>
      <c r="H539" s="242">
        <v>6.6128135350990075E-2</v>
      </c>
      <c r="I539" s="241"/>
      <c r="J539" s="87"/>
      <c r="K539" s="242"/>
      <c r="L539" s="241"/>
      <c r="M539" s="87"/>
      <c r="N539" s="242"/>
      <c r="O539" s="241">
        <v>2.492455422945496E-2</v>
      </c>
      <c r="P539" s="87">
        <v>4.9228524570381703E-2</v>
      </c>
      <c r="Q539" s="242">
        <v>3.0580528384351938E-2</v>
      </c>
      <c r="R539" s="241"/>
      <c r="S539" s="87"/>
      <c r="T539" s="242"/>
      <c r="U539" s="243">
        <v>1.0968543046357616E-2</v>
      </c>
      <c r="V539" s="241">
        <v>2.0265291083271923E-3</v>
      </c>
      <c r="W539" s="87">
        <v>4.9170251997541483E-3</v>
      </c>
      <c r="X539" s="242">
        <v>2.6931254429482638E-3</v>
      </c>
    </row>
    <row r="540" spans="2:24" s="141" customFormat="1" ht="6" customHeight="1" x14ac:dyDescent="0.25">
      <c r="B540" s="138"/>
      <c r="C540" s="139"/>
      <c r="D540" s="139"/>
      <c r="E540" s="139"/>
      <c r="F540" s="139"/>
      <c r="G540" s="139"/>
      <c r="H540" s="139"/>
      <c r="I540" s="139"/>
      <c r="J540" s="139"/>
      <c r="K540" s="139"/>
      <c r="L540" s="139"/>
      <c r="M540" s="139"/>
      <c r="N540" s="139"/>
      <c r="O540" s="139"/>
      <c r="P540" s="139"/>
      <c r="Q540" s="139"/>
      <c r="R540" s="139"/>
      <c r="S540" s="139"/>
      <c r="T540" s="139"/>
      <c r="U540" s="139"/>
      <c r="V540" s="139"/>
      <c r="W540" s="139"/>
      <c r="X540" s="139"/>
    </row>
    <row r="541" spans="2:24" s="141" customFormat="1" x14ac:dyDescent="0.25">
      <c r="B541" s="593" t="s">
        <v>128</v>
      </c>
      <c r="C541" s="593"/>
      <c r="D541" s="593"/>
      <c r="E541" s="593"/>
      <c r="F541" s="593"/>
      <c r="G541" s="593"/>
      <c r="H541" s="593"/>
      <c r="I541" s="192"/>
      <c r="J541" s="192"/>
      <c r="K541" s="192"/>
      <c r="L541" s="192"/>
      <c r="M541" s="192"/>
      <c r="N541" s="192"/>
      <c r="O541" s="192"/>
      <c r="P541" s="192"/>
      <c r="Q541" s="192"/>
      <c r="R541" s="192"/>
      <c r="S541" s="192"/>
      <c r="T541" s="192"/>
      <c r="U541" s="244"/>
      <c r="V541" s="192"/>
      <c r="W541" s="192"/>
      <c r="X541" s="192"/>
    </row>
    <row r="542" spans="2:24" s="141" customFormat="1" x14ac:dyDescent="0.25">
      <c r="B542" s="606" t="s">
        <v>112</v>
      </c>
      <c r="C542" s="606"/>
      <c r="D542" s="606"/>
      <c r="E542" s="606"/>
      <c r="F542" s="606"/>
      <c r="G542" s="606"/>
      <c r="H542" s="606"/>
      <c r="I542" s="139"/>
      <c r="J542" s="139"/>
      <c r="K542" s="139"/>
      <c r="L542" s="139"/>
      <c r="M542" s="139"/>
      <c r="N542" s="139"/>
      <c r="O542" s="139"/>
      <c r="P542" s="139"/>
      <c r="Q542" s="139"/>
      <c r="R542" s="139"/>
      <c r="S542" s="139"/>
      <c r="T542" s="139"/>
      <c r="U542" s="139"/>
      <c r="V542" s="139"/>
      <c r="W542" s="139"/>
      <c r="X542" s="139"/>
    </row>
    <row r="543" spans="2:24" s="145" customFormat="1" x14ac:dyDescent="0.25">
      <c r="B543" s="143"/>
      <c r="C543" s="144"/>
      <c r="D543" s="144"/>
      <c r="E543" s="144"/>
      <c r="F543" s="144"/>
      <c r="G543" s="144"/>
      <c r="H543" s="144"/>
      <c r="I543" s="144"/>
      <c r="J543" s="144"/>
      <c r="K543" s="144"/>
      <c r="L543" s="144"/>
      <c r="M543" s="144"/>
      <c r="N543" s="144"/>
      <c r="O543" s="144"/>
      <c r="P543" s="144"/>
      <c r="Q543" s="144"/>
      <c r="R543" s="144"/>
      <c r="S543" s="144"/>
      <c r="T543" s="144"/>
      <c r="U543" s="144"/>
      <c r="V543" s="144"/>
      <c r="W543" s="144"/>
      <c r="X543" s="144"/>
    </row>
    <row r="544" spans="2:24" s="145" customFormat="1" x14ac:dyDescent="0.25">
      <c r="B544" s="143"/>
      <c r="C544" s="144"/>
      <c r="D544" s="144"/>
      <c r="E544" s="144"/>
      <c r="F544" s="144"/>
      <c r="G544" s="144"/>
      <c r="H544" s="144"/>
      <c r="I544" s="144"/>
      <c r="J544" s="144"/>
      <c r="K544" s="144"/>
      <c r="L544" s="144"/>
      <c r="M544" s="144"/>
      <c r="N544" s="144"/>
      <c r="O544" s="144"/>
      <c r="P544" s="144"/>
      <c r="Q544" s="144"/>
      <c r="R544" s="144"/>
      <c r="S544" s="144"/>
      <c r="T544" s="144"/>
      <c r="U544" s="144"/>
      <c r="V544" s="144"/>
      <c r="W544" s="144"/>
      <c r="X544" s="144"/>
    </row>
    <row r="545" spans="2:24" s="145" customFormat="1" x14ac:dyDescent="0.25">
      <c r="B545" s="143"/>
      <c r="C545" s="144"/>
      <c r="D545" s="144"/>
      <c r="E545" s="144"/>
      <c r="F545" s="144"/>
      <c r="G545" s="144"/>
      <c r="H545" s="144"/>
      <c r="I545" s="144"/>
      <c r="J545" s="144"/>
      <c r="K545" s="144"/>
      <c r="L545" s="144"/>
      <c r="M545" s="144"/>
      <c r="N545" s="144"/>
      <c r="O545" s="144"/>
      <c r="P545" s="144"/>
      <c r="Q545" s="144"/>
      <c r="R545" s="144"/>
      <c r="S545" s="144"/>
      <c r="T545" s="144"/>
      <c r="U545" s="144"/>
      <c r="V545" s="144"/>
      <c r="W545" s="144"/>
      <c r="X545" s="144"/>
    </row>
    <row r="546" spans="2:24" s="145" customFormat="1" x14ac:dyDescent="0.25">
      <c r="B546" s="143"/>
      <c r="C546" s="144"/>
      <c r="D546" s="144"/>
      <c r="E546" s="144"/>
      <c r="F546" s="144"/>
      <c r="G546" s="144"/>
      <c r="H546" s="144"/>
      <c r="I546" s="144"/>
      <c r="J546" s="144"/>
      <c r="K546" s="144"/>
      <c r="L546" s="144"/>
      <c r="M546" s="144"/>
      <c r="N546" s="144"/>
      <c r="O546" s="144"/>
      <c r="P546" s="144"/>
      <c r="Q546" s="144"/>
      <c r="R546" s="144"/>
      <c r="S546" s="144"/>
      <c r="T546" s="144"/>
      <c r="U546" s="144"/>
      <c r="V546" s="144"/>
      <c r="W546" s="144"/>
      <c r="X546" s="144"/>
    </row>
    <row r="547" spans="2:24" s="145" customFormat="1" x14ac:dyDescent="0.25">
      <c r="B547" s="143"/>
      <c r="C547" s="144"/>
      <c r="D547" s="144"/>
      <c r="E547" s="144"/>
      <c r="F547" s="144"/>
      <c r="G547" s="144"/>
      <c r="H547" s="144"/>
      <c r="I547" s="144"/>
      <c r="J547" s="144"/>
      <c r="K547" s="144"/>
      <c r="L547" s="144"/>
      <c r="M547" s="144"/>
      <c r="N547" s="144"/>
      <c r="O547" s="144"/>
      <c r="P547" s="144"/>
      <c r="Q547" s="144"/>
      <c r="R547" s="144"/>
      <c r="S547" s="144"/>
      <c r="T547" s="144"/>
      <c r="U547" s="144"/>
      <c r="V547" s="144"/>
      <c r="W547" s="144"/>
      <c r="X547" s="144"/>
    </row>
    <row r="548" spans="2:24" s="145" customFormat="1" x14ac:dyDescent="0.25">
      <c r="B548" s="143"/>
      <c r="C548" s="144"/>
      <c r="D548" s="144"/>
      <c r="E548" s="144"/>
      <c r="F548" s="144"/>
      <c r="G548" s="144"/>
      <c r="H548" s="144"/>
      <c r="I548" s="144"/>
      <c r="J548" s="144"/>
      <c r="K548" s="144"/>
      <c r="L548" s="144"/>
      <c r="M548" s="144"/>
      <c r="N548" s="144"/>
      <c r="O548" s="144"/>
      <c r="P548" s="144"/>
      <c r="Q548" s="144"/>
      <c r="R548" s="144"/>
      <c r="S548" s="144"/>
      <c r="T548" s="144"/>
      <c r="U548" s="144"/>
      <c r="V548" s="144"/>
      <c r="W548" s="144"/>
      <c r="X548" s="144"/>
    </row>
    <row r="549" spans="2:24" s="145" customFormat="1" x14ac:dyDescent="0.25">
      <c r="B549" s="143"/>
      <c r="C549" s="144"/>
      <c r="D549" s="144"/>
      <c r="E549" s="144"/>
      <c r="F549" s="144"/>
      <c r="G549" s="144"/>
      <c r="H549" s="144"/>
      <c r="I549" s="144"/>
      <c r="J549" s="144"/>
      <c r="K549" s="144"/>
      <c r="L549" s="144"/>
      <c r="M549" s="144"/>
      <c r="N549" s="144"/>
      <c r="O549" s="144"/>
      <c r="P549" s="144"/>
      <c r="Q549" s="144"/>
      <c r="R549" s="144"/>
      <c r="S549" s="144"/>
      <c r="T549" s="144"/>
      <c r="U549" s="144"/>
      <c r="V549" s="144"/>
      <c r="W549" s="144"/>
      <c r="X549" s="144"/>
    </row>
    <row r="550" spans="2:24" s="145" customFormat="1" x14ac:dyDescent="0.25">
      <c r="B550" s="143"/>
      <c r="C550" s="144"/>
      <c r="D550" s="144"/>
      <c r="E550" s="144"/>
      <c r="F550" s="144"/>
      <c r="G550" s="144"/>
      <c r="H550" s="144"/>
      <c r="I550" s="144"/>
      <c r="J550" s="144"/>
      <c r="K550" s="144"/>
      <c r="L550" s="144"/>
      <c r="M550" s="144"/>
      <c r="N550" s="144"/>
      <c r="O550" s="144"/>
      <c r="P550" s="144"/>
      <c r="Q550" s="144"/>
      <c r="R550" s="144"/>
      <c r="S550" s="144"/>
      <c r="T550" s="144"/>
      <c r="U550" s="144"/>
      <c r="V550" s="144"/>
      <c r="W550" s="144"/>
      <c r="X550" s="144"/>
    </row>
    <row r="551" spans="2:24" s="145" customFormat="1" x14ac:dyDescent="0.25">
      <c r="B551" s="143"/>
      <c r="C551" s="144"/>
      <c r="D551" s="144"/>
      <c r="E551" s="144"/>
      <c r="F551" s="144"/>
      <c r="G551" s="144"/>
      <c r="H551" s="144"/>
      <c r="I551" s="144"/>
      <c r="J551" s="144"/>
      <c r="K551" s="144"/>
      <c r="L551" s="144"/>
      <c r="M551" s="144"/>
      <c r="N551" s="144"/>
      <c r="O551" s="144"/>
      <c r="P551" s="144"/>
      <c r="Q551" s="144"/>
      <c r="R551" s="144"/>
      <c r="S551" s="144"/>
      <c r="T551" s="144"/>
      <c r="U551" s="144"/>
      <c r="V551" s="144"/>
      <c r="W551" s="144"/>
      <c r="X551" s="144"/>
    </row>
    <row r="552" spans="2:24" s="145" customFormat="1" ht="15.75" x14ac:dyDescent="0.25">
      <c r="B552" s="67"/>
      <c r="C552" s="68"/>
      <c r="D552" s="68"/>
      <c r="E552" s="68"/>
      <c r="F552" s="68"/>
      <c r="G552" s="68"/>
      <c r="H552" s="68"/>
      <c r="I552" s="68"/>
      <c r="J552" s="68"/>
      <c r="K552" s="68"/>
      <c r="L552" s="68"/>
      <c r="M552" s="68"/>
      <c r="N552" s="68"/>
      <c r="O552" s="68"/>
      <c r="P552" s="68"/>
      <c r="Q552" s="68"/>
      <c r="R552" s="68"/>
      <c r="S552" s="68"/>
      <c r="T552" s="68"/>
      <c r="U552" s="68"/>
      <c r="V552" s="68"/>
      <c r="W552" s="68"/>
      <c r="X552" s="68"/>
    </row>
    <row r="553" spans="2:24" s="145" customFormat="1" x14ac:dyDescent="0.25">
      <c r="B553" s="143"/>
      <c r="C553" s="144"/>
      <c r="D553" s="144"/>
      <c r="E553" s="144"/>
      <c r="F553" s="144"/>
      <c r="G553" s="144"/>
      <c r="H553" s="144"/>
      <c r="I553" s="144"/>
      <c r="J553" s="144"/>
      <c r="K553" s="144"/>
      <c r="L553" s="144"/>
      <c r="M553" s="144"/>
      <c r="N553" s="144"/>
      <c r="O553" s="144"/>
      <c r="P553" s="144"/>
      <c r="Q553" s="144"/>
      <c r="R553" s="144"/>
      <c r="S553" s="144"/>
      <c r="T553" s="144"/>
      <c r="U553" s="144"/>
      <c r="V553" s="144"/>
      <c r="W553" s="144"/>
      <c r="X553" s="144"/>
    </row>
    <row r="554" spans="2:24" s="145" customFormat="1" x14ac:dyDescent="0.25">
      <c r="B554" s="143"/>
      <c r="C554" s="144"/>
      <c r="D554" s="144"/>
      <c r="E554" s="144"/>
      <c r="F554" s="144"/>
      <c r="G554" s="144"/>
      <c r="H554" s="144"/>
      <c r="I554" s="144"/>
      <c r="J554" s="144"/>
      <c r="K554" s="144"/>
      <c r="L554" s="144"/>
      <c r="M554" s="144"/>
      <c r="N554" s="144"/>
      <c r="O554" s="144"/>
      <c r="P554" s="144"/>
      <c r="Q554" s="144"/>
      <c r="R554" s="144"/>
      <c r="S554" s="144"/>
      <c r="T554" s="144"/>
      <c r="U554" s="144"/>
      <c r="V554" s="144"/>
      <c r="W554" s="144"/>
      <c r="X554" s="144"/>
    </row>
    <row r="555" spans="2:24" s="145" customFormat="1" x14ac:dyDescent="0.25">
      <c r="B555" s="143"/>
      <c r="C555" s="144"/>
      <c r="D555" s="144"/>
      <c r="E555" s="144"/>
      <c r="F555" s="144"/>
      <c r="G555" s="144"/>
      <c r="H555" s="144"/>
      <c r="I555" s="144"/>
      <c r="J555" s="144"/>
      <c r="K555" s="144"/>
      <c r="L555" s="144"/>
      <c r="M555" s="144"/>
      <c r="N555" s="144"/>
      <c r="O555" s="144"/>
      <c r="P555" s="144"/>
      <c r="Q555" s="144"/>
      <c r="R555" s="144"/>
      <c r="S555" s="144"/>
      <c r="T555" s="144"/>
      <c r="U555" s="144"/>
      <c r="V555" s="144"/>
      <c r="W555" s="144"/>
      <c r="X555" s="144"/>
    </row>
    <row r="556" spans="2:24" s="145" customFormat="1" x14ac:dyDescent="0.25">
      <c r="B556" s="143"/>
      <c r="C556" s="144"/>
      <c r="D556" s="144"/>
      <c r="E556" s="144"/>
      <c r="F556" s="144"/>
      <c r="G556" s="144"/>
      <c r="H556" s="144"/>
      <c r="I556" s="144"/>
      <c r="J556" s="144"/>
      <c r="K556" s="144"/>
      <c r="L556" s="144"/>
      <c r="M556" s="144"/>
      <c r="N556" s="144"/>
      <c r="O556" s="144"/>
      <c r="P556" s="144"/>
      <c r="Q556" s="144"/>
      <c r="R556" s="144"/>
      <c r="S556" s="144"/>
      <c r="T556" s="144"/>
      <c r="U556" s="144"/>
      <c r="V556" s="144"/>
      <c r="W556" s="144"/>
      <c r="X556" s="144"/>
    </row>
    <row r="557" spans="2:24" s="145" customFormat="1" x14ac:dyDescent="0.25">
      <c r="B557" s="143"/>
      <c r="C557" s="144"/>
      <c r="D557" s="144"/>
      <c r="E557" s="144"/>
      <c r="F557" s="144"/>
      <c r="G557" s="144"/>
      <c r="H557" s="144"/>
      <c r="I557" s="144"/>
      <c r="J557" s="144"/>
      <c r="K557" s="144"/>
      <c r="L557" s="144"/>
      <c r="M557" s="144"/>
      <c r="N557" s="144"/>
      <c r="O557" s="144"/>
      <c r="P557" s="144"/>
      <c r="Q557" s="144"/>
      <c r="R557" s="144"/>
      <c r="S557" s="144"/>
      <c r="T557" s="144"/>
      <c r="U557" s="144"/>
      <c r="V557" s="144"/>
      <c r="W557" s="144"/>
      <c r="X557" s="144"/>
    </row>
    <row r="558" spans="2:24" s="145" customFormat="1" x14ac:dyDescent="0.25">
      <c r="B558" s="143"/>
      <c r="C558" s="144"/>
      <c r="D558" s="144"/>
      <c r="E558" s="144"/>
      <c r="F558" s="144"/>
      <c r="G558" s="144"/>
      <c r="H558" s="144"/>
      <c r="I558" s="144"/>
      <c r="J558" s="144"/>
      <c r="K558" s="144"/>
      <c r="L558" s="144"/>
      <c r="M558" s="144"/>
      <c r="N558" s="144"/>
      <c r="O558" s="144"/>
      <c r="P558" s="144"/>
      <c r="Q558" s="144"/>
      <c r="R558" s="144"/>
      <c r="S558" s="144"/>
      <c r="T558" s="144"/>
      <c r="U558" s="144"/>
      <c r="V558" s="144"/>
      <c r="W558" s="144"/>
      <c r="X558" s="144"/>
    </row>
    <row r="559" spans="2:24" s="145" customFormat="1" x14ac:dyDescent="0.25">
      <c r="B559" s="143"/>
      <c r="C559" s="144"/>
      <c r="D559" s="144"/>
      <c r="E559" s="144"/>
      <c r="F559" s="144"/>
      <c r="G559" s="144"/>
      <c r="H559" s="144"/>
      <c r="I559" s="144"/>
      <c r="J559" s="144"/>
      <c r="K559" s="144"/>
      <c r="L559" s="144"/>
      <c r="M559" s="144"/>
      <c r="N559" s="144"/>
      <c r="O559" s="144"/>
      <c r="P559" s="144"/>
      <c r="Q559" s="144"/>
      <c r="R559" s="144"/>
      <c r="S559" s="144"/>
      <c r="T559" s="144"/>
      <c r="U559" s="144"/>
      <c r="V559" s="144"/>
      <c r="W559" s="144"/>
      <c r="X559" s="144"/>
    </row>
    <row r="560" spans="2:24" s="145" customFormat="1" x14ac:dyDescent="0.25">
      <c r="B560" s="143"/>
      <c r="C560" s="144"/>
      <c r="D560" s="144"/>
      <c r="E560" s="144"/>
      <c r="F560" s="144"/>
      <c r="G560" s="144"/>
      <c r="H560" s="144"/>
      <c r="I560" s="144"/>
      <c r="J560" s="144"/>
      <c r="K560" s="144"/>
      <c r="L560" s="144"/>
      <c r="M560" s="144"/>
      <c r="N560" s="144"/>
      <c r="O560" s="144"/>
      <c r="P560" s="144"/>
      <c r="Q560" s="144"/>
      <c r="R560" s="144"/>
      <c r="S560" s="144"/>
      <c r="T560" s="144"/>
      <c r="U560" s="144"/>
      <c r="V560" s="144"/>
      <c r="W560" s="144"/>
      <c r="X560" s="144"/>
    </row>
    <row r="561" spans="2:24" s="145" customFormat="1" x14ac:dyDescent="0.25">
      <c r="B561" s="143"/>
      <c r="C561" s="144"/>
      <c r="D561" s="144"/>
      <c r="E561" s="144"/>
      <c r="F561" s="144"/>
      <c r="G561" s="144"/>
      <c r="H561" s="144"/>
      <c r="I561" s="144"/>
      <c r="J561" s="144"/>
      <c r="K561" s="144"/>
      <c r="L561" s="144"/>
      <c r="M561" s="144"/>
      <c r="N561" s="144"/>
      <c r="O561" s="144"/>
      <c r="P561" s="144"/>
      <c r="Q561" s="144"/>
      <c r="R561" s="144"/>
      <c r="S561" s="144"/>
      <c r="T561" s="144"/>
      <c r="U561" s="144"/>
      <c r="V561" s="144"/>
      <c r="W561" s="144"/>
      <c r="X561" s="144"/>
    </row>
    <row r="562" spans="2:24" s="145" customFormat="1" x14ac:dyDescent="0.25">
      <c r="B562" s="143"/>
      <c r="C562" s="144"/>
      <c r="D562" s="144"/>
      <c r="E562" s="144"/>
      <c r="F562" s="144"/>
      <c r="G562" s="144"/>
      <c r="H562" s="144"/>
      <c r="I562" s="144"/>
      <c r="J562" s="144"/>
      <c r="K562" s="144"/>
      <c r="L562" s="144"/>
      <c r="M562" s="144"/>
      <c r="N562" s="144"/>
      <c r="O562" s="144"/>
      <c r="P562" s="144"/>
      <c r="Q562" s="144"/>
      <c r="R562" s="144"/>
      <c r="S562" s="144"/>
      <c r="T562" s="144"/>
      <c r="U562" s="144"/>
      <c r="V562" s="144"/>
      <c r="W562" s="144"/>
      <c r="X562" s="144"/>
    </row>
    <row r="563" spans="2:24" s="145" customFormat="1" x14ac:dyDescent="0.25">
      <c r="B563" s="143"/>
      <c r="C563" s="144"/>
      <c r="D563" s="144"/>
      <c r="E563" s="144"/>
      <c r="F563" s="144"/>
      <c r="G563" s="144"/>
      <c r="H563" s="144"/>
      <c r="I563" s="144"/>
      <c r="J563" s="144"/>
      <c r="K563" s="144"/>
      <c r="L563" s="144"/>
      <c r="M563" s="144"/>
      <c r="N563" s="144"/>
      <c r="O563" s="144"/>
      <c r="P563" s="144"/>
      <c r="Q563" s="144"/>
      <c r="R563" s="144"/>
      <c r="S563" s="144"/>
      <c r="T563" s="144"/>
      <c r="U563" s="144"/>
      <c r="V563" s="144"/>
      <c r="W563" s="144"/>
      <c r="X563" s="144"/>
    </row>
    <row r="564" spans="2:24" s="145" customFormat="1" x14ac:dyDescent="0.25">
      <c r="B564" s="143"/>
      <c r="C564" s="144"/>
      <c r="D564" s="144"/>
      <c r="E564" s="144"/>
      <c r="F564" s="144"/>
      <c r="G564" s="144"/>
      <c r="H564" s="144"/>
      <c r="I564" s="144"/>
      <c r="J564" s="144"/>
      <c r="K564" s="144"/>
      <c r="L564" s="144"/>
      <c r="M564" s="144"/>
      <c r="N564" s="144"/>
      <c r="O564" s="144"/>
      <c r="P564" s="144"/>
      <c r="Q564" s="144"/>
      <c r="R564" s="144"/>
      <c r="S564" s="144"/>
      <c r="T564" s="144"/>
      <c r="U564" s="144"/>
      <c r="V564" s="144"/>
      <c r="W564" s="144"/>
      <c r="X564" s="144"/>
    </row>
    <row r="565" spans="2:24" s="145" customFormat="1" ht="15.75" x14ac:dyDescent="0.25">
      <c r="B565" s="67"/>
      <c r="C565" s="68"/>
      <c r="D565" s="68"/>
      <c r="E565" s="68"/>
      <c r="F565" s="68"/>
      <c r="G565" s="68"/>
      <c r="H565" s="68"/>
      <c r="I565" s="68"/>
      <c r="J565" s="68"/>
      <c r="K565" s="68"/>
      <c r="L565" s="68"/>
      <c r="M565" s="68"/>
      <c r="N565" s="68"/>
      <c r="O565" s="68"/>
      <c r="P565" s="68"/>
      <c r="Q565" s="68"/>
      <c r="R565" s="68"/>
      <c r="S565" s="68"/>
      <c r="T565" s="68"/>
      <c r="U565" s="68"/>
      <c r="V565" s="68"/>
      <c r="W565" s="68"/>
      <c r="X565" s="68"/>
    </row>
    <row r="566" spans="2:24" s="145" customFormat="1" x14ac:dyDescent="0.25">
      <c r="B566" s="143"/>
      <c r="C566" s="144"/>
      <c r="D566" s="144"/>
      <c r="E566" s="144"/>
      <c r="F566" s="144"/>
      <c r="G566" s="144"/>
      <c r="H566" s="144"/>
      <c r="I566" s="144"/>
      <c r="J566" s="144"/>
      <c r="K566" s="144"/>
      <c r="L566" s="144"/>
      <c r="M566" s="144"/>
      <c r="N566" s="144"/>
      <c r="O566" s="144"/>
      <c r="P566" s="144"/>
      <c r="Q566" s="144"/>
      <c r="R566" s="144"/>
      <c r="S566" s="144"/>
      <c r="T566" s="144"/>
      <c r="U566" s="144"/>
      <c r="V566" s="144"/>
      <c r="W566" s="144"/>
      <c r="X566" s="144"/>
    </row>
    <row r="567" spans="2:24" s="145" customFormat="1" x14ac:dyDescent="0.25">
      <c r="B567" s="143"/>
      <c r="C567" s="144"/>
      <c r="D567" s="144"/>
      <c r="E567" s="144"/>
      <c r="F567" s="144"/>
      <c r="G567" s="144"/>
      <c r="H567" s="144"/>
      <c r="I567" s="144"/>
      <c r="J567" s="144"/>
      <c r="K567" s="144"/>
      <c r="L567" s="144"/>
      <c r="M567" s="144"/>
      <c r="N567" s="144"/>
      <c r="O567" s="144"/>
      <c r="P567" s="144"/>
      <c r="Q567" s="144"/>
      <c r="R567" s="144"/>
      <c r="S567" s="144"/>
      <c r="T567" s="144"/>
      <c r="U567" s="144"/>
      <c r="V567" s="144"/>
      <c r="W567" s="144"/>
      <c r="X567" s="144"/>
    </row>
    <row r="568" spans="2:24" s="145" customFormat="1" x14ac:dyDescent="0.25">
      <c r="B568" s="143"/>
      <c r="C568" s="144"/>
      <c r="D568" s="144"/>
      <c r="E568" s="144"/>
      <c r="F568" s="144"/>
      <c r="G568" s="144"/>
      <c r="H568" s="144"/>
      <c r="I568" s="144"/>
      <c r="J568" s="144"/>
      <c r="K568" s="144"/>
      <c r="L568" s="144"/>
      <c r="M568" s="144"/>
      <c r="N568" s="144"/>
      <c r="O568" s="144"/>
      <c r="P568" s="144"/>
      <c r="Q568" s="144"/>
      <c r="R568" s="144"/>
      <c r="S568" s="144"/>
      <c r="T568" s="144"/>
      <c r="U568" s="144"/>
      <c r="V568" s="144"/>
      <c r="W568" s="144"/>
      <c r="X568" s="144"/>
    </row>
    <row r="569" spans="2:24" s="145" customFormat="1" x14ac:dyDescent="0.25">
      <c r="B569" s="143"/>
      <c r="C569" s="144"/>
      <c r="D569" s="144"/>
      <c r="E569" s="144"/>
      <c r="F569" s="144"/>
      <c r="G569" s="144"/>
      <c r="H569" s="144"/>
      <c r="I569" s="144"/>
      <c r="J569" s="144"/>
      <c r="K569" s="144"/>
      <c r="L569" s="144"/>
      <c r="M569" s="144"/>
      <c r="N569" s="144"/>
      <c r="O569" s="144"/>
      <c r="P569" s="144"/>
      <c r="Q569" s="144"/>
      <c r="R569" s="144"/>
      <c r="S569" s="144"/>
      <c r="T569" s="144"/>
      <c r="U569" s="144"/>
      <c r="V569" s="144"/>
      <c r="W569" s="144"/>
      <c r="X569" s="144"/>
    </row>
    <row r="570" spans="2:24" s="145" customFormat="1" x14ac:dyDescent="0.25">
      <c r="B570" s="143"/>
      <c r="C570" s="144"/>
      <c r="D570" s="144"/>
      <c r="E570" s="144"/>
      <c r="F570" s="144"/>
      <c r="G570" s="144"/>
      <c r="H570" s="144"/>
      <c r="I570" s="144"/>
      <c r="J570" s="144"/>
      <c r="K570" s="144"/>
      <c r="L570" s="144"/>
      <c r="M570" s="144"/>
      <c r="N570" s="144"/>
      <c r="O570" s="144"/>
      <c r="P570" s="144"/>
      <c r="Q570" s="144"/>
      <c r="R570" s="144"/>
      <c r="S570" s="144"/>
      <c r="T570" s="144"/>
      <c r="U570" s="144"/>
      <c r="V570" s="144"/>
      <c r="W570" s="144"/>
      <c r="X570" s="144"/>
    </row>
    <row r="571" spans="2:24" s="145" customFormat="1" x14ac:dyDescent="0.25">
      <c r="B571" s="143"/>
      <c r="C571" s="144"/>
      <c r="D571" s="144"/>
      <c r="E571" s="144"/>
      <c r="F571" s="144"/>
      <c r="G571" s="144"/>
      <c r="H571" s="144"/>
      <c r="I571" s="144"/>
      <c r="J571" s="144"/>
      <c r="K571" s="144"/>
      <c r="L571" s="144"/>
      <c r="M571" s="144"/>
      <c r="N571" s="144"/>
      <c r="O571" s="144"/>
      <c r="P571" s="144"/>
      <c r="Q571" s="144"/>
      <c r="R571" s="144"/>
      <c r="S571" s="144"/>
      <c r="T571" s="144"/>
      <c r="U571" s="144"/>
      <c r="V571" s="144"/>
      <c r="W571" s="144"/>
      <c r="X571" s="144"/>
    </row>
    <row r="572" spans="2:24" s="145" customFormat="1" x14ac:dyDescent="0.25">
      <c r="B572" s="143"/>
      <c r="C572" s="144"/>
      <c r="D572" s="144"/>
      <c r="E572" s="144"/>
      <c r="F572" s="144"/>
      <c r="G572" s="144"/>
      <c r="H572" s="144"/>
      <c r="I572" s="144"/>
      <c r="J572" s="144"/>
      <c r="K572" s="144"/>
      <c r="L572" s="144"/>
      <c r="M572" s="144"/>
      <c r="N572" s="144"/>
      <c r="O572" s="144"/>
      <c r="P572" s="144"/>
      <c r="Q572" s="144"/>
      <c r="R572" s="144"/>
      <c r="S572" s="144"/>
      <c r="T572" s="144"/>
      <c r="U572" s="144"/>
      <c r="V572" s="144"/>
      <c r="W572" s="144"/>
      <c r="X572" s="144"/>
    </row>
    <row r="573" spans="2:24" s="145" customFormat="1" x14ac:dyDescent="0.25">
      <c r="B573" s="143"/>
      <c r="C573" s="144"/>
      <c r="D573" s="144"/>
      <c r="E573" s="144"/>
      <c r="F573" s="144"/>
      <c r="G573" s="144"/>
      <c r="H573" s="144"/>
      <c r="I573" s="144"/>
      <c r="J573" s="144"/>
      <c r="K573" s="144"/>
      <c r="L573" s="144"/>
      <c r="M573" s="144"/>
      <c r="N573" s="144"/>
      <c r="O573" s="144"/>
      <c r="P573" s="144"/>
      <c r="Q573" s="144"/>
      <c r="R573" s="144"/>
      <c r="S573" s="144"/>
      <c r="T573" s="144"/>
      <c r="U573" s="144"/>
      <c r="V573" s="144"/>
      <c r="W573" s="144"/>
      <c r="X573" s="144"/>
    </row>
    <row r="574" spans="2:24" s="145" customFormat="1" x14ac:dyDescent="0.25">
      <c r="B574" s="143"/>
      <c r="C574" s="144"/>
      <c r="D574" s="144"/>
      <c r="E574" s="144"/>
      <c r="F574" s="144"/>
      <c r="G574" s="144"/>
      <c r="H574" s="144"/>
      <c r="I574" s="144"/>
      <c r="J574" s="144"/>
      <c r="K574" s="144"/>
      <c r="L574" s="144"/>
      <c r="M574" s="144"/>
      <c r="N574" s="144"/>
      <c r="O574" s="144"/>
      <c r="P574" s="144"/>
      <c r="Q574" s="144"/>
      <c r="R574" s="144"/>
      <c r="S574" s="144"/>
      <c r="T574" s="144"/>
      <c r="U574" s="144"/>
      <c r="V574" s="144"/>
      <c r="W574" s="144"/>
      <c r="X574" s="144"/>
    </row>
    <row r="575" spans="2:24" s="145" customFormat="1" x14ac:dyDescent="0.25">
      <c r="B575" s="143"/>
      <c r="C575" s="144"/>
      <c r="D575" s="144"/>
      <c r="E575" s="144"/>
      <c r="F575" s="144"/>
      <c r="G575" s="144"/>
      <c r="H575" s="144"/>
      <c r="I575" s="144"/>
      <c r="J575" s="144"/>
      <c r="K575" s="144"/>
      <c r="L575" s="144"/>
      <c r="M575" s="144"/>
      <c r="N575" s="144"/>
      <c r="O575" s="144"/>
      <c r="P575" s="144"/>
      <c r="Q575" s="144"/>
      <c r="R575" s="144"/>
      <c r="S575" s="144"/>
      <c r="T575" s="144"/>
      <c r="U575" s="144"/>
      <c r="V575" s="144"/>
      <c r="W575" s="144"/>
      <c r="X575" s="144"/>
    </row>
    <row r="576" spans="2:24" s="145" customFormat="1" x14ac:dyDescent="0.25">
      <c r="B576" s="143"/>
      <c r="C576" s="144"/>
      <c r="D576" s="144"/>
      <c r="E576" s="144"/>
      <c r="F576" s="144"/>
      <c r="G576" s="144"/>
      <c r="H576" s="144"/>
      <c r="I576" s="144"/>
      <c r="J576" s="144"/>
      <c r="K576" s="144"/>
      <c r="L576" s="144"/>
      <c r="M576" s="144"/>
      <c r="N576" s="144"/>
      <c r="O576" s="144"/>
      <c r="P576" s="144"/>
      <c r="Q576" s="144"/>
      <c r="R576" s="144"/>
      <c r="S576" s="144"/>
      <c r="T576" s="144"/>
      <c r="U576" s="144"/>
      <c r="V576" s="144"/>
      <c r="W576" s="144"/>
      <c r="X576" s="144"/>
    </row>
    <row r="577" spans="2:24" s="145" customFormat="1" x14ac:dyDescent="0.25">
      <c r="B577" s="143"/>
      <c r="C577" s="144"/>
      <c r="D577" s="144"/>
      <c r="E577" s="144"/>
      <c r="F577" s="144"/>
      <c r="G577" s="144"/>
      <c r="H577" s="144"/>
      <c r="I577" s="144"/>
      <c r="J577" s="144"/>
      <c r="K577" s="144"/>
      <c r="L577" s="144"/>
      <c r="M577" s="144"/>
      <c r="N577" s="144"/>
      <c r="O577" s="144"/>
      <c r="P577" s="144"/>
      <c r="Q577" s="144"/>
      <c r="R577" s="144"/>
      <c r="S577" s="144"/>
      <c r="T577" s="144"/>
      <c r="U577" s="144"/>
      <c r="V577" s="144"/>
      <c r="W577" s="144"/>
      <c r="X577" s="144"/>
    </row>
    <row r="578" spans="2:24" s="145" customFormat="1" ht="15.75" x14ac:dyDescent="0.25">
      <c r="B578" s="67"/>
      <c r="C578" s="68"/>
      <c r="D578" s="68"/>
      <c r="E578" s="68"/>
      <c r="F578" s="68"/>
      <c r="G578" s="68"/>
      <c r="H578" s="68"/>
      <c r="I578" s="68"/>
      <c r="J578" s="68"/>
      <c r="K578" s="68"/>
      <c r="L578" s="68"/>
      <c r="M578" s="68"/>
      <c r="N578" s="68"/>
      <c r="O578" s="68"/>
      <c r="P578" s="68"/>
      <c r="Q578" s="68"/>
      <c r="R578" s="68"/>
      <c r="S578" s="68"/>
      <c r="T578" s="68"/>
      <c r="U578" s="68"/>
      <c r="V578" s="68"/>
      <c r="W578" s="68"/>
      <c r="X578" s="68"/>
    </row>
    <row r="579" spans="2:24" s="145" customFormat="1" x14ac:dyDescent="0.25">
      <c r="B579" s="143"/>
      <c r="C579" s="144"/>
      <c r="D579" s="144"/>
      <c r="E579" s="144"/>
      <c r="F579" s="144"/>
      <c r="G579" s="144"/>
      <c r="H579" s="144"/>
      <c r="I579" s="144"/>
      <c r="J579" s="144"/>
      <c r="K579" s="144"/>
      <c r="L579" s="144"/>
      <c r="M579" s="144"/>
      <c r="N579" s="144"/>
      <c r="O579" s="144"/>
      <c r="P579" s="144"/>
      <c r="Q579" s="144"/>
      <c r="R579" s="144"/>
      <c r="S579" s="144"/>
      <c r="T579" s="144"/>
      <c r="U579" s="144"/>
      <c r="V579" s="144"/>
      <c r="W579" s="144"/>
      <c r="X579" s="144"/>
    </row>
    <row r="580" spans="2:24" s="145" customFormat="1" x14ac:dyDescent="0.25">
      <c r="B580" s="143"/>
      <c r="C580" s="144"/>
      <c r="D580" s="144"/>
      <c r="E580" s="144"/>
      <c r="F580" s="144"/>
      <c r="G580" s="144"/>
      <c r="H580" s="144"/>
      <c r="I580" s="144"/>
      <c r="J580" s="144"/>
      <c r="K580" s="144"/>
      <c r="L580" s="144"/>
      <c r="M580" s="144"/>
      <c r="N580" s="144"/>
      <c r="O580" s="144"/>
      <c r="P580" s="144"/>
      <c r="Q580" s="144"/>
      <c r="R580" s="144"/>
      <c r="S580" s="144"/>
      <c r="T580" s="144"/>
      <c r="U580" s="144"/>
      <c r="V580" s="144"/>
      <c r="W580" s="144"/>
      <c r="X580" s="144"/>
    </row>
    <row r="581" spans="2:24" s="145" customFormat="1" x14ac:dyDescent="0.25">
      <c r="B581" s="143"/>
      <c r="C581" s="144"/>
      <c r="D581" s="144"/>
      <c r="E581" s="144"/>
      <c r="F581" s="144"/>
      <c r="G581" s="144"/>
      <c r="H581" s="144"/>
      <c r="I581" s="144"/>
      <c r="J581" s="144"/>
      <c r="K581" s="144"/>
      <c r="L581" s="144"/>
      <c r="M581" s="144"/>
      <c r="N581" s="144"/>
      <c r="O581" s="144"/>
      <c r="P581" s="144"/>
      <c r="Q581" s="144"/>
      <c r="R581" s="144"/>
      <c r="S581" s="144"/>
      <c r="T581" s="144"/>
      <c r="U581" s="144"/>
      <c r="V581" s="144"/>
      <c r="W581" s="144"/>
      <c r="X581" s="144"/>
    </row>
    <row r="582" spans="2:24" s="145" customFormat="1" x14ac:dyDescent="0.25">
      <c r="B582" s="143"/>
      <c r="C582" s="144"/>
      <c r="D582" s="144"/>
      <c r="E582" s="144"/>
      <c r="F582" s="144"/>
      <c r="G582" s="144"/>
      <c r="H582" s="144"/>
      <c r="I582" s="144"/>
      <c r="J582" s="144"/>
      <c r="K582" s="144"/>
      <c r="L582" s="144"/>
      <c r="M582" s="144"/>
      <c r="N582" s="144"/>
      <c r="O582" s="144"/>
      <c r="P582" s="144"/>
      <c r="Q582" s="144"/>
      <c r="R582" s="144"/>
      <c r="S582" s="144"/>
      <c r="T582" s="144"/>
      <c r="U582" s="144"/>
      <c r="V582" s="144"/>
      <c r="W582" s="144"/>
      <c r="X582" s="144"/>
    </row>
    <row r="583" spans="2:24" s="145" customFormat="1" x14ac:dyDescent="0.25">
      <c r="B583" s="143"/>
      <c r="C583" s="144"/>
      <c r="D583" s="144"/>
      <c r="E583" s="144"/>
      <c r="F583" s="144"/>
      <c r="G583" s="144"/>
      <c r="H583" s="144"/>
      <c r="I583" s="144"/>
      <c r="J583" s="144"/>
      <c r="K583" s="144"/>
      <c r="L583" s="144"/>
      <c r="M583" s="144"/>
      <c r="N583" s="144"/>
      <c r="O583" s="144"/>
      <c r="P583" s="144"/>
      <c r="Q583" s="144"/>
      <c r="R583" s="144"/>
      <c r="S583" s="144"/>
      <c r="T583" s="144"/>
      <c r="U583" s="144"/>
      <c r="V583" s="144"/>
      <c r="W583" s="144"/>
      <c r="X583" s="144"/>
    </row>
    <row r="584" spans="2:24" s="145" customFormat="1" x14ac:dyDescent="0.25">
      <c r="B584" s="143"/>
      <c r="C584" s="144"/>
      <c r="D584" s="144"/>
      <c r="E584" s="144"/>
      <c r="F584" s="144"/>
      <c r="G584" s="144"/>
      <c r="H584" s="144"/>
      <c r="I584" s="144"/>
      <c r="J584" s="144"/>
      <c r="K584" s="144"/>
      <c r="L584" s="144"/>
      <c r="M584" s="144"/>
      <c r="N584" s="144"/>
      <c r="O584" s="144"/>
      <c r="P584" s="144"/>
      <c r="Q584" s="144"/>
      <c r="R584" s="144"/>
      <c r="S584" s="144"/>
      <c r="T584" s="144"/>
      <c r="U584" s="144"/>
      <c r="V584" s="144"/>
      <c r="W584" s="144"/>
      <c r="X584" s="144"/>
    </row>
    <row r="585" spans="2:24" s="145" customFormat="1" x14ac:dyDescent="0.25">
      <c r="B585" s="143"/>
      <c r="C585" s="144"/>
      <c r="D585" s="144"/>
      <c r="E585" s="144"/>
      <c r="F585" s="144"/>
      <c r="G585" s="144"/>
      <c r="H585" s="144"/>
      <c r="I585" s="144"/>
      <c r="J585" s="144"/>
      <c r="K585" s="144"/>
      <c r="L585" s="144"/>
      <c r="M585" s="144"/>
      <c r="N585" s="144"/>
      <c r="O585" s="144"/>
      <c r="P585" s="144"/>
      <c r="Q585" s="144"/>
      <c r="R585" s="144"/>
      <c r="S585" s="144"/>
      <c r="T585" s="144"/>
      <c r="U585" s="144"/>
      <c r="V585" s="144"/>
      <c r="W585" s="144"/>
      <c r="X585" s="144"/>
    </row>
    <row r="586" spans="2:24" s="145" customFormat="1" x14ac:dyDescent="0.25">
      <c r="B586" s="143"/>
      <c r="C586" s="144"/>
      <c r="D586" s="144"/>
      <c r="E586" s="144"/>
      <c r="F586" s="144"/>
      <c r="G586" s="144"/>
      <c r="H586" s="144"/>
      <c r="I586" s="144"/>
      <c r="J586" s="144"/>
      <c r="K586" s="144"/>
      <c r="L586" s="144"/>
      <c r="M586" s="144"/>
      <c r="N586" s="144"/>
      <c r="O586" s="144"/>
      <c r="P586" s="144"/>
      <c r="Q586" s="144"/>
      <c r="R586" s="144"/>
      <c r="S586" s="144"/>
      <c r="T586" s="144"/>
      <c r="U586" s="144"/>
      <c r="V586" s="144"/>
      <c r="W586" s="144"/>
      <c r="X586" s="144"/>
    </row>
    <row r="587" spans="2:24" s="145" customFormat="1" x14ac:dyDescent="0.25">
      <c r="B587" s="143"/>
      <c r="C587" s="144"/>
      <c r="D587" s="144"/>
      <c r="E587" s="144"/>
      <c r="F587" s="144"/>
      <c r="G587" s="144"/>
      <c r="H587" s="144"/>
      <c r="I587" s="144"/>
      <c r="J587" s="144"/>
      <c r="K587" s="144"/>
      <c r="L587" s="144"/>
      <c r="M587" s="144"/>
      <c r="N587" s="144"/>
      <c r="O587" s="144"/>
      <c r="P587" s="144"/>
      <c r="Q587" s="144"/>
      <c r="R587" s="144"/>
      <c r="S587" s="144"/>
      <c r="T587" s="144"/>
      <c r="U587" s="144"/>
      <c r="V587" s="144"/>
      <c r="W587" s="144"/>
      <c r="X587" s="144"/>
    </row>
    <row r="588" spans="2:24" s="145" customFormat="1" x14ac:dyDescent="0.25">
      <c r="B588" s="143"/>
      <c r="C588" s="144"/>
      <c r="D588" s="144"/>
      <c r="E588" s="144"/>
      <c r="F588" s="144"/>
      <c r="G588" s="144"/>
      <c r="H588" s="144"/>
      <c r="I588" s="144"/>
      <c r="J588" s="144"/>
      <c r="K588" s="144"/>
      <c r="L588" s="144"/>
      <c r="M588" s="144"/>
      <c r="N588" s="144"/>
      <c r="O588" s="144"/>
      <c r="P588" s="144"/>
      <c r="Q588" s="144"/>
      <c r="R588" s="144"/>
      <c r="S588" s="144"/>
      <c r="T588" s="144"/>
      <c r="U588" s="144"/>
      <c r="V588" s="144"/>
      <c r="W588" s="144"/>
      <c r="X588" s="144"/>
    </row>
    <row r="589" spans="2:24" s="145" customFormat="1" x14ac:dyDescent="0.25">
      <c r="B589" s="143"/>
      <c r="C589" s="144"/>
      <c r="D589" s="144"/>
      <c r="E589" s="144"/>
      <c r="F589" s="144"/>
      <c r="G589" s="144"/>
      <c r="H589" s="144"/>
      <c r="I589" s="144"/>
      <c r="J589" s="144"/>
      <c r="K589" s="144"/>
      <c r="L589" s="144"/>
      <c r="M589" s="144"/>
      <c r="N589" s="144"/>
      <c r="O589" s="144"/>
      <c r="P589" s="144"/>
      <c r="Q589" s="144"/>
      <c r="R589" s="144"/>
      <c r="S589" s="144"/>
      <c r="T589" s="144"/>
      <c r="U589" s="144"/>
      <c r="V589" s="144"/>
      <c r="W589" s="144"/>
      <c r="X589" s="144"/>
    </row>
    <row r="590" spans="2:24" s="145" customFormat="1" x14ac:dyDescent="0.25">
      <c r="B590" s="143"/>
      <c r="C590" s="144"/>
      <c r="D590" s="144"/>
      <c r="E590" s="144"/>
      <c r="F590" s="144"/>
      <c r="G590" s="144"/>
      <c r="H590" s="144"/>
      <c r="I590" s="144"/>
      <c r="J590" s="144"/>
      <c r="K590" s="144"/>
      <c r="L590" s="144"/>
      <c r="M590" s="144"/>
      <c r="N590" s="144"/>
      <c r="O590" s="144"/>
      <c r="P590" s="144"/>
      <c r="Q590" s="144"/>
      <c r="R590" s="144"/>
      <c r="S590" s="144"/>
      <c r="T590" s="144"/>
      <c r="U590" s="144"/>
      <c r="V590" s="144"/>
      <c r="W590" s="144"/>
      <c r="X590" s="144"/>
    </row>
    <row r="591" spans="2:24" s="145" customFormat="1" ht="15.75" x14ac:dyDescent="0.25">
      <c r="B591" s="67"/>
      <c r="C591" s="68"/>
      <c r="D591" s="68"/>
      <c r="E591" s="68"/>
      <c r="F591" s="68"/>
      <c r="G591" s="68"/>
      <c r="H591" s="68"/>
      <c r="I591" s="68"/>
      <c r="J591" s="68"/>
      <c r="K591" s="68"/>
      <c r="L591" s="68"/>
      <c r="M591" s="68"/>
      <c r="N591" s="68"/>
      <c r="O591" s="68"/>
      <c r="P591" s="68"/>
      <c r="Q591" s="68"/>
      <c r="R591" s="68"/>
      <c r="S591" s="68"/>
      <c r="T591" s="68"/>
      <c r="U591" s="68"/>
      <c r="V591" s="68"/>
      <c r="W591" s="68"/>
      <c r="X591" s="68"/>
    </row>
    <row r="592" spans="2:24" s="145" customFormat="1" x14ac:dyDescent="0.25">
      <c r="B592" s="143"/>
      <c r="C592" s="144"/>
      <c r="D592" s="144"/>
      <c r="E592" s="144"/>
      <c r="F592" s="144"/>
      <c r="G592" s="144"/>
      <c r="H592" s="144"/>
      <c r="I592" s="144"/>
      <c r="J592" s="144"/>
      <c r="K592" s="144"/>
      <c r="L592" s="144"/>
      <c r="M592" s="144"/>
      <c r="N592" s="144"/>
      <c r="O592" s="144"/>
      <c r="P592" s="144"/>
      <c r="Q592" s="144"/>
      <c r="R592" s="144"/>
      <c r="S592" s="144"/>
      <c r="T592" s="144"/>
      <c r="U592" s="144"/>
      <c r="V592" s="144"/>
      <c r="W592" s="144"/>
      <c r="X592" s="144"/>
    </row>
    <row r="593" spans="2:24" s="145" customFormat="1" x14ac:dyDescent="0.25">
      <c r="B593" s="143"/>
      <c r="C593" s="144"/>
      <c r="D593" s="144"/>
      <c r="E593" s="144"/>
      <c r="F593" s="144"/>
      <c r="G593" s="144"/>
      <c r="H593" s="144"/>
      <c r="I593" s="144"/>
      <c r="J593" s="144"/>
      <c r="K593" s="144"/>
      <c r="L593" s="144"/>
      <c r="M593" s="144"/>
      <c r="N593" s="144"/>
      <c r="O593" s="144"/>
      <c r="P593" s="144"/>
      <c r="Q593" s="144"/>
      <c r="R593" s="144"/>
      <c r="S593" s="144"/>
      <c r="T593" s="144"/>
      <c r="U593" s="144"/>
      <c r="V593" s="144"/>
      <c r="W593" s="144"/>
      <c r="X593" s="144"/>
    </row>
    <row r="594" spans="2:24" s="145" customFormat="1" x14ac:dyDescent="0.25">
      <c r="B594" s="143"/>
      <c r="C594" s="144"/>
      <c r="D594" s="144"/>
      <c r="E594" s="144"/>
      <c r="F594" s="144"/>
      <c r="G594" s="144"/>
      <c r="H594" s="144"/>
      <c r="I594" s="144"/>
      <c r="J594" s="144"/>
      <c r="K594" s="144"/>
      <c r="L594" s="144"/>
      <c r="M594" s="144"/>
      <c r="N594" s="144"/>
      <c r="O594" s="144"/>
      <c r="P594" s="144"/>
      <c r="Q594" s="144"/>
      <c r="R594" s="144"/>
      <c r="S594" s="144"/>
      <c r="T594" s="144"/>
      <c r="U594" s="144"/>
      <c r="V594" s="144"/>
      <c r="W594" s="144"/>
      <c r="X594" s="144"/>
    </row>
    <row r="595" spans="2:24" s="145" customFormat="1" x14ac:dyDescent="0.25">
      <c r="B595" s="143"/>
      <c r="C595" s="144"/>
      <c r="D595" s="144"/>
      <c r="E595" s="144"/>
      <c r="F595" s="144"/>
      <c r="G595" s="144"/>
      <c r="H595" s="144"/>
      <c r="I595" s="144"/>
      <c r="J595" s="144"/>
      <c r="K595" s="144"/>
      <c r="L595" s="144"/>
      <c r="M595" s="144"/>
      <c r="N595" s="144"/>
      <c r="O595" s="144"/>
      <c r="P595" s="144"/>
      <c r="Q595" s="144"/>
      <c r="R595" s="144"/>
      <c r="S595" s="144"/>
      <c r="T595" s="144"/>
      <c r="U595" s="144"/>
      <c r="V595" s="144"/>
      <c r="W595" s="144"/>
      <c r="X595" s="144"/>
    </row>
    <row r="596" spans="2:24" s="145" customFormat="1" x14ac:dyDescent="0.25">
      <c r="B596" s="143"/>
      <c r="C596" s="144"/>
      <c r="D596" s="144"/>
      <c r="E596" s="144"/>
      <c r="F596" s="144"/>
      <c r="G596" s="144"/>
      <c r="H596" s="144"/>
      <c r="I596" s="144"/>
      <c r="J596" s="144"/>
      <c r="K596" s="144"/>
      <c r="L596" s="144"/>
      <c r="M596" s="144"/>
      <c r="N596" s="144"/>
      <c r="O596" s="144"/>
      <c r="P596" s="144"/>
      <c r="Q596" s="144"/>
      <c r="R596" s="144"/>
      <c r="S596" s="144"/>
      <c r="T596" s="144"/>
      <c r="U596" s="144"/>
      <c r="V596" s="144"/>
      <c r="W596" s="144"/>
      <c r="X596" s="144"/>
    </row>
    <row r="597" spans="2:24" s="145" customFormat="1" x14ac:dyDescent="0.25">
      <c r="B597" s="143"/>
      <c r="C597" s="144"/>
      <c r="D597" s="144"/>
      <c r="E597" s="144"/>
      <c r="F597" s="144"/>
      <c r="G597" s="144"/>
      <c r="H597" s="144"/>
      <c r="I597" s="144"/>
      <c r="J597" s="144"/>
      <c r="K597" s="144"/>
      <c r="L597" s="144"/>
      <c r="M597" s="144"/>
      <c r="N597" s="144"/>
      <c r="O597" s="144"/>
      <c r="P597" s="144"/>
      <c r="Q597" s="144"/>
      <c r="R597" s="144"/>
      <c r="S597" s="144"/>
      <c r="T597" s="144"/>
      <c r="U597" s="144"/>
      <c r="V597" s="144"/>
      <c r="W597" s="144"/>
      <c r="X597" s="144"/>
    </row>
    <row r="598" spans="2:24" s="145" customFormat="1" x14ac:dyDescent="0.25">
      <c r="B598" s="143"/>
      <c r="C598" s="144"/>
      <c r="D598" s="144"/>
      <c r="E598" s="144"/>
      <c r="F598" s="144"/>
      <c r="G598" s="144"/>
      <c r="H598" s="144"/>
      <c r="I598" s="144"/>
      <c r="J598" s="144"/>
      <c r="K598" s="144"/>
      <c r="L598" s="144"/>
      <c r="M598" s="144"/>
      <c r="N598" s="144"/>
      <c r="O598" s="144"/>
      <c r="P598" s="144"/>
      <c r="Q598" s="144"/>
      <c r="R598" s="144"/>
      <c r="S598" s="144"/>
      <c r="T598" s="144"/>
      <c r="U598" s="144"/>
      <c r="V598" s="144"/>
      <c r="W598" s="144"/>
      <c r="X598" s="144"/>
    </row>
    <row r="599" spans="2:24" s="145" customFormat="1" x14ac:dyDescent="0.25">
      <c r="B599" s="143"/>
      <c r="C599" s="144"/>
      <c r="D599" s="144"/>
      <c r="E599" s="144"/>
      <c r="F599" s="144"/>
      <c r="G599" s="144"/>
      <c r="H599" s="144"/>
      <c r="I599" s="144"/>
      <c r="J599" s="144"/>
      <c r="K599" s="144"/>
      <c r="L599" s="144"/>
      <c r="M599" s="144"/>
      <c r="N599" s="144"/>
      <c r="O599" s="144"/>
      <c r="P599" s="144"/>
      <c r="Q599" s="144"/>
      <c r="R599" s="144"/>
      <c r="S599" s="144"/>
      <c r="T599" s="144"/>
      <c r="U599" s="144"/>
      <c r="V599" s="144"/>
      <c r="W599" s="144"/>
      <c r="X599" s="144"/>
    </row>
    <row r="600" spans="2:24" s="145" customFormat="1" x14ac:dyDescent="0.25">
      <c r="B600" s="143"/>
      <c r="C600" s="144"/>
      <c r="D600" s="144"/>
      <c r="E600" s="144"/>
      <c r="F600" s="144"/>
      <c r="G600" s="144"/>
      <c r="H600" s="144"/>
      <c r="I600" s="144"/>
      <c r="J600" s="144"/>
      <c r="K600" s="144"/>
      <c r="L600" s="144"/>
      <c r="M600" s="144"/>
      <c r="N600" s="144"/>
      <c r="O600" s="144"/>
      <c r="P600" s="144"/>
      <c r="Q600" s="144"/>
      <c r="R600" s="144"/>
      <c r="S600" s="144"/>
      <c r="T600" s="144"/>
      <c r="U600" s="144"/>
      <c r="V600" s="144"/>
      <c r="W600" s="144"/>
      <c r="X600" s="144"/>
    </row>
    <row r="601" spans="2:24" s="145" customFormat="1" x14ac:dyDescent="0.25">
      <c r="B601" s="143"/>
      <c r="C601" s="144"/>
      <c r="D601" s="144"/>
      <c r="E601" s="144"/>
      <c r="F601" s="144"/>
      <c r="G601" s="144"/>
      <c r="H601" s="144"/>
      <c r="I601" s="144"/>
      <c r="J601" s="144"/>
      <c r="K601" s="144"/>
      <c r="L601" s="144"/>
      <c r="M601" s="144"/>
      <c r="N601" s="144"/>
      <c r="O601" s="144"/>
      <c r="P601" s="144"/>
      <c r="Q601" s="144"/>
      <c r="R601" s="144"/>
      <c r="S601" s="144"/>
      <c r="T601" s="144"/>
      <c r="U601" s="144"/>
      <c r="V601" s="144"/>
      <c r="W601" s="144"/>
      <c r="X601" s="144"/>
    </row>
    <row r="602" spans="2:24" s="145" customFormat="1" x14ac:dyDescent="0.25">
      <c r="B602" s="143"/>
      <c r="C602" s="144"/>
      <c r="D602" s="144"/>
      <c r="E602" s="144"/>
      <c r="F602" s="144"/>
      <c r="G602" s="144"/>
      <c r="H602" s="144"/>
      <c r="I602" s="144"/>
      <c r="J602" s="144"/>
      <c r="K602" s="144"/>
      <c r="L602" s="144"/>
      <c r="M602" s="144"/>
      <c r="N602" s="144"/>
      <c r="O602" s="144"/>
      <c r="P602" s="144"/>
      <c r="Q602" s="144"/>
      <c r="R602" s="144"/>
      <c r="S602" s="144"/>
      <c r="T602" s="144"/>
      <c r="U602" s="144"/>
      <c r="V602" s="144"/>
      <c r="W602" s="144"/>
      <c r="X602" s="144"/>
    </row>
    <row r="603" spans="2:24" s="145" customFormat="1" x14ac:dyDescent="0.25">
      <c r="B603" s="143"/>
      <c r="C603" s="144"/>
      <c r="D603" s="144"/>
      <c r="E603" s="144"/>
      <c r="F603" s="144"/>
      <c r="G603" s="144"/>
      <c r="H603" s="144"/>
      <c r="I603" s="144"/>
      <c r="J603" s="144"/>
      <c r="K603" s="144"/>
      <c r="L603" s="144"/>
      <c r="M603" s="144"/>
      <c r="N603" s="144"/>
      <c r="O603" s="144"/>
      <c r="P603" s="144"/>
      <c r="Q603" s="144"/>
      <c r="R603" s="144"/>
      <c r="S603" s="144"/>
      <c r="T603" s="144"/>
      <c r="U603" s="144"/>
      <c r="V603" s="144"/>
      <c r="W603" s="144"/>
      <c r="X603" s="144"/>
    </row>
    <row r="604" spans="2:24" s="145" customFormat="1" ht="15.75" x14ac:dyDescent="0.25">
      <c r="B604" s="67"/>
      <c r="C604" s="68"/>
      <c r="D604" s="68"/>
      <c r="E604" s="68"/>
      <c r="F604" s="68"/>
      <c r="G604" s="68"/>
      <c r="H604" s="68"/>
      <c r="I604" s="68"/>
      <c r="J604" s="68"/>
      <c r="K604" s="68"/>
      <c r="L604" s="68"/>
      <c r="M604" s="68"/>
      <c r="N604" s="68"/>
      <c r="O604" s="68"/>
      <c r="P604" s="68"/>
      <c r="Q604" s="68"/>
      <c r="R604" s="68"/>
      <c r="S604" s="68"/>
      <c r="T604" s="68"/>
      <c r="U604" s="68"/>
      <c r="V604" s="68"/>
      <c r="W604" s="68"/>
      <c r="X604" s="68"/>
    </row>
    <row r="605" spans="2:24" s="145" customFormat="1" x14ac:dyDescent="0.25">
      <c r="B605" s="143"/>
      <c r="C605" s="144"/>
      <c r="D605" s="144"/>
      <c r="E605" s="144"/>
      <c r="F605" s="144"/>
      <c r="G605" s="144"/>
      <c r="H605" s="144"/>
      <c r="I605" s="144"/>
      <c r="J605" s="144"/>
      <c r="K605" s="144"/>
      <c r="L605" s="144"/>
      <c r="M605" s="144"/>
      <c r="N605" s="144"/>
      <c r="O605" s="144"/>
      <c r="P605" s="144"/>
      <c r="Q605" s="144"/>
      <c r="R605" s="144"/>
      <c r="S605" s="144"/>
      <c r="T605" s="144"/>
      <c r="U605" s="144"/>
      <c r="V605" s="144"/>
      <c r="W605" s="144"/>
      <c r="X605" s="144"/>
    </row>
    <row r="606" spans="2:24" s="145" customFormat="1" x14ac:dyDescent="0.25">
      <c r="B606" s="143"/>
      <c r="C606" s="144"/>
      <c r="D606" s="144"/>
      <c r="E606" s="144"/>
      <c r="F606" s="144"/>
      <c r="G606" s="144"/>
      <c r="H606" s="144"/>
      <c r="I606" s="144"/>
      <c r="J606" s="144"/>
      <c r="K606" s="144"/>
      <c r="L606" s="144"/>
      <c r="M606" s="144"/>
      <c r="N606" s="144"/>
      <c r="O606" s="144"/>
      <c r="P606" s="144"/>
      <c r="Q606" s="144"/>
      <c r="R606" s="144"/>
      <c r="S606" s="144"/>
      <c r="T606" s="144"/>
      <c r="U606" s="144"/>
      <c r="V606" s="144"/>
      <c r="W606" s="144"/>
      <c r="X606" s="144"/>
    </row>
    <row r="607" spans="2:24" s="145" customFormat="1" x14ac:dyDescent="0.25">
      <c r="B607" s="143"/>
      <c r="C607" s="144"/>
      <c r="D607" s="144"/>
      <c r="E607" s="144"/>
      <c r="F607" s="144"/>
      <c r="G607" s="144"/>
      <c r="H607" s="144"/>
      <c r="I607" s="144"/>
      <c r="J607" s="144"/>
      <c r="K607" s="144"/>
      <c r="L607" s="144"/>
      <c r="M607" s="144"/>
      <c r="N607" s="144"/>
      <c r="O607" s="144"/>
      <c r="P607" s="144"/>
      <c r="Q607" s="144"/>
      <c r="R607" s="144"/>
      <c r="S607" s="144"/>
      <c r="T607" s="144"/>
      <c r="U607" s="144"/>
      <c r="V607" s="144"/>
      <c r="W607" s="144"/>
      <c r="X607" s="144"/>
    </row>
    <row r="608" spans="2:24" s="145" customFormat="1" x14ac:dyDescent="0.25">
      <c r="B608" s="143"/>
      <c r="C608" s="144"/>
      <c r="D608" s="144"/>
      <c r="E608" s="144"/>
      <c r="F608" s="144"/>
      <c r="G608" s="144"/>
      <c r="H608" s="144"/>
      <c r="I608" s="144"/>
      <c r="J608" s="144"/>
      <c r="K608" s="144"/>
      <c r="L608" s="144"/>
      <c r="M608" s="144"/>
      <c r="N608" s="144"/>
      <c r="O608" s="144"/>
      <c r="P608" s="144"/>
      <c r="Q608" s="144"/>
      <c r="R608" s="144"/>
      <c r="S608" s="144"/>
      <c r="T608" s="144"/>
      <c r="U608" s="144"/>
      <c r="V608" s="144"/>
      <c r="W608" s="144"/>
      <c r="X608" s="144"/>
    </row>
    <row r="609" spans="2:24" s="145" customFormat="1" x14ac:dyDescent="0.25">
      <c r="B609" s="143"/>
      <c r="C609" s="144"/>
      <c r="D609" s="144"/>
      <c r="E609" s="144"/>
      <c r="F609" s="144"/>
      <c r="G609" s="144"/>
      <c r="H609" s="144"/>
      <c r="I609" s="144"/>
      <c r="J609" s="144"/>
      <c r="K609" s="144"/>
      <c r="L609" s="144"/>
      <c r="M609" s="144"/>
      <c r="N609" s="144"/>
      <c r="O609" s="144"/>
      <c r="P609" s="144"/>
      <c r="Q609" s="144"/>
      <c r="R609" s="144"/>
      <c r="S609" s="144"/>
      <c r="T609" s="144"/>
      <c r="U609" s="144"/>
      <c r="V609" s="144"/>
      <c r="W609" s="144"/>
      <c r="X609" s="144"/>
    </row>
    <row r="610" spans="2:24" s="145" customFormat="1" x14ac:dyDescent="0.25">
      <c r="B610" s="143"/>
      <c r="C610" s="144"/>
      <c r="D610" s="144"/>
      <c r="E610" s="144"/>
      <c r="F610" s="144"/>
      <c r="G610" s="144"/>
      <c r="H610" s="144"/>
      <c r="I610" s="144"/>
      <c r="J610" s="144"/>
      <c r="K610" s="144"/>
      <c r="L610" s="144"/>
      <c r="M610" s="144"/>
      <c r="N610" s="144"/>
      <c r="O610" s="144"/>
      <c r="P610" s="144"/>
      <c r="Q610" s="144"/>
      <c r="R610" s="144"/>
      <c r="S610" s="144"/>
      <c r="T610" s="144"/>
      <c r="U610" s="144"/>
      <c r="V610" s="144"/>
      <c r="W610" s="144"/>
      <c r="X610" s="144"/>
    </row>
    <row r="611" spans="2:24" s="145" customFormat="1" x14ac:dyDescent="0.25">
      <c r="B611" s="143"/>
      <c r="C611" s="144"/>
      <c r="D611" s="144"/>
      <c r="E611" s="144"/>
      <c r="F611" s="144"/>
      <c r="G611" s="144"/>
      <c r="H611" s="144"/>
      <c r="I611" s="144"/>
      <c r="J611" s="144"/>
      <c r="K611" s="144"/>
      <c r="L611" s="144"/>
      <c r="M611" s="144"/>
      <c r="N611" s="144"/>
      <c r="O611" s="144"/>
      <c r="P611" s="144"/>
      <c r="Q611" s="144"/>
      <c r="R611" s="144"/>
      <c r="S611" s="144"/>
      <c r="T611" s="144"/>
      <c r="U611" s="144"/>
      <c r="V611" s="144"/>
      <c r="W611" s="144"/>
      <c r="X611" s="144"/>
    </row>
    <row r="612" spans="2:24" s="145" customFormat="1" x14ac:dyDescent="0.25">
      <c r="B612" s="143"/>
      <c r="C612" s="144"/>
      <c r="D612" s="144"/>
      <c r="E612" s="144"/>
      <c r="F612" s="144"/>
      <c r="G612" s="144"/>
      <c r="H612" s="144"/>
      <c r="I612" s="144"/>
      <c r="J612" s="144"/>
      <c r="K612" s="144"/>
      <c r="L612" s="144"/>
      <c r="M612" s="144"/>
      <c r="N612" s="144"/>
      <c r="O612" s="144"/>
      <c r="P612" s="144"/>
      <c r="Q612" s="144"/>
      <c r="R612" s="144"/>
      <c r="S612" s="144"/>
      <c r="T612" s="144"/>
      <c r="U612" s="144"/>
      <c r="V612" s="144"/>
      <c r="W612" s="144"/>
      <c r="X612" s="144"/>
    </row>
    <row r="613" spans="2:24" s="145" customFormat="1" x14ac:dyDescent="0.25">
      <c r="B613" s="143"/>
      <c r="C613" s="144"/>
      <c r="D613" s="144"/>
      <c r="E613" s="144"/>
      <c r="F613" s="144"/>
      <c r="G613" s="144"/>
      <c r="H613" s="144"/>
      <c r="I613" s="144"/>
      <c r="J613" s="144"/>
      <c r="K613" s="144"/>
      <c r="L613" s="144"/>
      <c r="M613" s="144"/>
      <c r="N613" s="144"/>
      <c r="O613" s="144"/>
      <c r="P613" s="144"/>
      <c r="Q613" s="144"/>
      <c r="R613" s="144"/>
      <c r="S613" s="144"/>
      <c r="T613" s="144"/>
      <c r="U613" s="144"/>
      <c r="V613" s="144"/>
      <c r="W613" s="144"/>
      <c r="X613" s="144"/>
    </row>
    <row r="614" spans="2:24" s="145" customFormat="1" x14ac:dyDescent="0.25">
      <c r="B614" s="143"/>
      <c r="C614" s="144"/>
      <c r="D614" s="144"/>
      <c r="E614" s="144"/>
      <c r="F614" s="144"/>
      <c r="G614" s="144"/>
      <c r="H614" s="144"/>
      <c r="I614" s="144"/>
      <c r="J614" s="144"/>
      <c r="K614" s="144"/>
      <c r="L614" s="144"/>
      <c r="M614" s="144"/>
      <c r="N614" s="144"/>
      <c r="O614" s="144"/>
      <c r="P614" s="144"/>
      <c r="Q614" s="144"/>
      <c r="R614" s="144"/>
      <c r="S614" s="144"/>
      <c r="T614" s="144"/>
      <c r="U614" s="144"/>
      <c r="V614" s="144"/>
      <c r="W614" s="144"/>
      <c r="X614" s="144"/>
    </row>
    <row r="615" spans="2:24" s="145" customFormat="1" x14ac:dyDescent="0.25">
      <c r="B615" s="143"/>
      <c r="C615" s="144"/>
      <c r="D615" s="144"/>
      <c r="E615" s="144"/>
      <c r="F615" s="144"/>
      <c r="G615" s="144"/>
      <c r="H615" s="144"/>
      <c r="I615" s="144"/>
      <c r="J615" s="144"/>
      <c r="K615" s="144"/>
      <c r="L615" s="144"/>
      <c r="M615" s="144"/>
      <c r="N615" s="144"/>
      <c r="O615" s="144"/>
      <c r="P615" s="144"/>
      <c r="Q615" s="144"/>
      <c r="R615" s="144"/>
      <c r="S615" s="144"/>
      <c r="T615" s="144"/>
      <c r="U615" s="144"/>
      <c r="V615" s="144"/>
      <c r="W615" s="144"/>
      <c r="X615" s="144"/>
    </row>
    <row r="616" spans="2:24" s="145" customFormat="1" x14ac:dyDescent="0.25">
      <c r="B616" s="143"/>
      <c r="C616" s="144"/>
      <c r="D616" s="144"/>
      <c r="E616" s="144"/>
      <c r="F616" s="144"/>
      <c r="G616" s="144"/>
      <c r="H616" s="144"/>
      <c r="I616" s="144"/>
      <c r="J616" s="144"/>
      <c r="K616" s="144"/>
      <c r="L616" s="144"/>
      <c r="M616" s="144"/>
      <c r="N616" s="144"/>
      <c r="O616" s="144"/>
      <c r="P616" s="144"/>
      <c r="Q616" s="144"/>
      <c r="R616" s="144"/>
      <c r="S616" s="144"/>
      <c r="T616" s="144"/>
      <c r="U616" s="144"/>
      <c r="V616" s="144"/>
      <c r="W616" s="144"/>
      <c r="X616" s="144"/>
    </row>
    <row r="617" spans="2:24" s="145" customFormat="1" ht="15.75" x14ac:dyDescent="0.25">
      <c r="B617" s="67"/>
      <c r="C617" s="68"/>
      <c r="D617" s="68"/>
      <c r="E617" s="68"/>
      <c r="F617" s="68"/>
      <c r="G617" s="68"/>
      <c r="H617" s="68"/>
      <c r="I617" s="68"/>
      <c r="J617" s="68"/>
      <c r="K617" s="68"/>
      <c r="L617" s="68"/>
      <c r="M617" s="68"/>
      <c r="N617" s="68"/>
      <c r="O617" s="68"/>
      <c r="P617" s="68"/>
      <c r="Q617" s="68"/>
      <c r="R617" s="68"/>
      <c r="S617" s="68"/>
      <c r="T617" s="68"/>
      <c r="U617" s="68"/>
      <c r="V617" s="68"/>
      <c r="W617" s="68"/>
      <c r="X617" s="68"/>
    </row>
    <row r="618" spans="2:24" s="145" customFormat="1" x14ac:dyDescent="0.25">
      <c r="B618" s="143"/>
      <c r="C618" s="144"/>
      <c r="D618" s="144"/>
      <c r="E618" s="144"/>
      <c r="F618" s="144"/>
      <c r="G618" s="144"/>
      <c r="H618" s="144"/>
      <c r="I618" s="144"/>
      <c r="J618" s="144"/>
      <c r="K618" s="144"/>
      <c r="L618" s="144"/>
      <c r="M618" s="144"/>
      <c r="N618" s="144"/>
      <c r="O618" s="144"/>
      <c r="P618" s="144"/>
      <c r="Q618" s="144"/>
      <c r="R618" s="144"/>
      <c r="S618" s="144"/>
      <c r="T618" s="144"/>
      <c r="U618" s="144"/>
      <c r="V618" s="144"/>
      <c r="W618" s="144"/>
      <c r="X618" s="144"/>
    </row>
    <row r="619" spans="2:24" s="145" customFormat="1" x14ac:dyDescent="0.25">
      <c r="B619" s="143"/>
      <c r="C619" s="144"/>
      <c r="D619" s="144"/>
      <c r="E619" s="144"/>
      <c r="F619" s="144"/>
      <c r="G619" s="144"/>
      <c r="H619" s="144"/>
      <c r="I619" s="144"/>
      <c r="J619" s="144"/>
      <c r="K619" s="144"/>
      <c r="L619" s="144"/>
      <c r="M619" s="144"/>
      <c r="N619" s="144"/>
      <c r="O619" s="144"/>
      <c r="P619" s="144"/>
      <c r="Q619" s="144"/>
      <c r="R619" s="144"/>
      <c r="S619" s="144"/>
      <c r="T619" s="144"/>
      <c r="U619" s="144"/>
      <c r="V619" s="144"/>
      <c r="W619" s="144"/>
      <c r="X619" s="144"/>
    </row>
    <row r="620" spans="2:24" s="145" customFormat="1" x14ac:dyDescent="0.25">
      <c r="B620" s="143"/>
      <c r="C620" s="144"/>
      <c r="D620" s="144"/>
      <c r="E620" s="144"/>
      <c r="F620" s="144"/>
      <c r="G620" s="144"/>
      <c r="H620" s="144"/>
      <c r="I620" s="144"/>
      <c r="J620" s="144"/>
      <c r="K620" s="144"/>
      <c r="L620" s="144"/>
      <c r="M620" s="144"/>
      <c r="N620" s="144"/>
      <c r="O620" s="144"/>
      <c r="P620" s="144"/>
      <c r="Q620" s="144"/>
      <c r="R620" s="144"/>
      <c r="S620" s="144"/>
      <c r="T620" s="144"/>
      <c r="U620" s="144"/>
      <c r="V620" s="144"/>
      <c r="W620" s="144"/>
      <c r="X620" s="144"/>
    </row>
    <row r="621" spans="2:24" s="145" customFormat="1" x14ac:dyDescent="0.25">
      <c r="B621" s="143"/>
      <c r="C621" s="144"/>
      <c r="D621" s="144"/>
      <c r="E621" s="144"/>
      <c r="F621" s="144"/>
      <c r="G621" s="144"/>
      <c r="H621" s="144"/>
      <c r="I621" s="144"/>
      <c r="J621" s="144"/>
      <c r="K621" s="144"/>
      <c r="L621" s="144"/>
      <c r="M621" s="144"/>
      <c r="N621" s="144"/>
      <c r="O621" s="144"/>
      <c r="P621" s="144"/>
      <c r="Q621" s="144"/>
      <c r="R621" s="144"/>
      <c r="S621" s="144"/>
      <c r="T621" s="144"/>
      <c r="U621" s="144"/>
      <c r="V621" s="144"/>
      <c r="W621" s="144"/>
      <c r="X621" s="144"/>
    </row>
    <row r="622" spans="2:24" s="145" customFormat="1" x14ac:dyDescent="0.25">
      <c r="B622" s="143"/>
      <c r="C622" s="144"/>
      <c r="D622" s="144"/>
      <c r="E622" s="144"/>
      <c r="F622" s="144"/>
      <c r="G622" s="144"/>
      <c r="H622" s="144"/>
      <c r="I622" s="144"/>
      <c r="J622" s="144"/>
      <c r="K622" s="144"/>
      <c r="L622" s="144"/>
      <c r="M622" s="144"/>
      <c r="N622" s="144"/>
      <c r="O622" s="144"/>
      <c r="P622" s="144"/>
      <c r="Q622" s="144"/>
      <c r="R622" s="144"/>
      <c r="S622" s="144"/>
      <c r="T622" s="144"/>
      <c r="U622" s="144"/>
      <c r="V622" s="144"/>
      <c r="W622" s="144"/>
      <c r="X622" s="144"/>
    </row>
    <row r="623" spans="2:24" s="145" customFormat="1" x14ac:dyDescent="0.25">
      <c r="B623" s="143"/>
      <c r="C623" s="144"/>
      <c r="D623" s="144"/>
      <c r="E623" s="144"/>
      <c r="F623" s="144"/>
      <c r="G623" s="144"/>
      <c r="H623" s="144"/>
      <c r="I623" s="144"/>
      <c r="J623" s="144"/>
      <c r="K623" s="144"/>
      <c r="L623" s="144"/>
      <c r="M623" s="144"/>
      <c r="N623" s="144"/>
      <c r="O623" s="144"/>
      <c r="P623" s="144"/>
      <c r="Q623" s="144"/>
      <c r="R623" s="144"/>
      <c r="S623" s="144"/>
      <c r="T623" s="144"/>
      <c r="U623" s="144"/>
      <c r="V623" s="144"/>
      <c r="W623" s="144"/>
      <c r="X623" s="144"/>
    </row>
    <row r="624" spans="2:24" s="145" customFormat="1" x14ac:dyDescent="0.25">
      <c r="B624" s="143"/>
      <c r="C624" s="144"/>
      <c r="D624" s="144"/>
      <c r="E624" s="144"/>
      <c r="F624" s="144"/>
      <c r="G624" s="144"/>
      <c r="H624" s="144"/>
      <c r="I624" s="144"/>
      <c r="J624" s="144"/>
      <c r="K624" s="144"/>
      <c r="L624" s="144"/>
      <c r="M624" s="144"/>
      <c r="N624" s="144"/>
      <c r="O624" s="144"/>
      <c r="P624" s="144"/>
      <c r="Q624" s="144"/>
      <c r="R624" s="144"/>
      <c r="S624" s="144"/>
      <c r="T624" s="144"/>
      <c r="U624" s="144"/>
      <c r="V624" s="144"/>
      <c r="W624" s="144"/>
      <c r="X624" s="144"/>
    </row>
    <row r="625" spans="2:24" s="145" customFormat="1" x14ac:dyDescent="0.25">
      <c r="B625" s="143"/>
      <c r="C625" s="144"/>
      <c r="D625" s="144"/>
      <c r="E625" s="144"/>
      <c r="F625" s="144"/>
      <c r="G625" s="144"/>
      <c r="H625" s="144"/>
      <c r="I625" s="144"/>
      <c r="J625" s="144"/>
      <c r="K625" s="144"/>
      <c r="L625" s="144"/>
      <c r="M625" s="144"/>
      <c r="N625" s="144"/>
      <c r="O625" s="144"/>
      <c r="P625" s="144"/>
      <c r="Q625" s="144"/>
      <c r="R625" s="144"/>
      <c r="S625" s="144"/>
      <c r="T625" s="144"/>
      <c r="U625" s="144"/>
      <c r="V625" s="144"/>
      <c r="W625" s="144"/>
      <c r="X625" s="144"/>
    </row>
    <row r="626" spans="2:24" s="145" customFormat="1" x14ac:dyDescent="0.25">
      <c r="B626" s="143"/>
      <c r="C626" s="144"/>
      <c r="D626" s="144"/>
      <c r="E626" s="144"/>
      <c r="F626" s="144"/>
      <c r="G626" s="144"/>
      <c r="H626" s="144"/>
      <c r="I626" s="144"/>
      <c r="J626" s="144"/>
      <c r="K626" s="144"/>
      <c r="L626" s="144"/>
      <c r="M626" s="144"/>
      <c r="N626" s="144"/>
      <c r="O626" s="144"/>
      <c r="P626" s="144"/>
      <c r="Q626" s="144"/>
      <c r="R626" s="144"/>
      <c r="S626" s="144"/>
      <c r="T626" s="144"/>
      <c r="U626" s="144"/>
      <c r="V626" s="144"/>
      <c r="W626" s="144"/>
      <c r="X626" s="144"/>
    </row>
    <row r="627" spans="2:24" s="145" customFormat="1" x14ac:dyDescent="0.25">
      <c r="B627" s="143"/>
      <c r="C627" s="144"/>
      <c r="D627" s="144"/>
      <c r="E627" s="144"/>
      <c r="F627" s="144"/>
      <c r="G627" s="144"/>
      <c r="H627" s="144"/>
      <c r="I627" s="144"/>
      <c r="J627" s="144"/>
      <c r="K627" s="144"/>
      <c r="L627" s="144"/>
      <c r="M627" s="144"/>
      <c r="N627" s="144"/>
      <c r="O627" s="144"/>
      <c r="P627" s="144"/>
      <c r="Q627" s="144"/>
      <c r="R627" s="144"/>
      <c r="S627" s="144"/>
      <c r="T627" s="144"/>
      <c r="U627" s="144"/>
      <c r="V627" s="144"/>
      <c r="W627" s="144"/>
      <c r="X627" s="144"/>
    </row>
    <row r="628" spans="2:24" s="145" customFormat="1" x14ac:dyDescent="0.25">
      <c r="B628" s="143"/>
      <c r="C628" s="144"/>
      <c r="D628" s="144"/>
      <c r="E628" s="144"/>
      <c r="F628" s="144"/>
      <c r="G628" s="144"/>
      <c r="H628" s="144"/>
      <c r="I628" s="144"/>
      <c r="J628" s="144"/>
      <c r="K628" s="144"/>
      <c r="L628" s="144"/>
      <c r="M628" s="144"/>
      <c r="N628" s="144"/>
      <c r="O628" s="144"/>
      <c r="P628" s="144"/>
      <c r="Q628" s="144"/>
      <c r="R628" s="144"/>
      <c r="S628" s="144"/>
      <c r="T628" s="144"/>
      <c r="U628" s="144"/>
      <c r="V628" s="144"/>
      <c r="W628" s="144"/>
      <c r="X628" s="144"/>
    </row>
    <row r="629" spans="2:24" s="145" customFormat="1" x14ac:dyDescent="0.25">
      <c r="B629" s="143"/>
      <c r="C629" s="144"/>
      <c r="D629" s="144"/>
      <c r="E629" s="144"/>
      <c r="F629" s="144"/>
      <c r="G629" s="144"/>
      <c r="H629" s="144"/>
      <c r="I629" s="144"/>
      <c r="J629" s="144"/>
      <c r="K629" s="144"/>
      <c r="L629" s="144"/>
      <c r="M629" s="144"/>
      <c r="N629" s="144"/>
      <c r="O629" s="144"/>
      <c r="P629" s="144"/>
      <c r="Q629" s="144"/>
      <c r="R629" s="144"/>
      <c r="S629" s="144"/>
      <c r="T629" s="144"/>
      <c r="U629" s="144"/>
      <c r="V629" s="144"/>
      <c r="W629" s="144"/>
      <c r="X629" s="144"/>
    </row>
    <row r="630" spans="2:24" s="145" customFormat="1" ht="15.75" x14ac:dyDescent="0.25">
      <c r="B630" s="67"/>
      <c r="C630" s="68"/>
      <c r="D630" s="68"/>
      <c r="E630" s="68"/>
      <c r="F630" s="68"/>
      <c r="G630" s="68"/>
      <c r="H630" s="68"/>
      <c r="I630" s="68"/>
      <c r="J630" s="68"/>
      <c r="K630" s="68"/>
      <c r="L630" s="68"/>
      <c r="M630" s="68"/>
      <c r="N630" s="68"/>
      <c r="O630" s="68"/>
      <c r="P630" s="68"/>
      <c r="Q630" s="68"/>
      <c r="R630" s="68"/>
      <c r="S630" s="68"/>
      <c r="T630" s="68"/>
      <c r="U630" s="68"/>
      <c r="V630" s="68"/>
      <c r="W630" s="68"/>
      <c r="X630" s="68"/>
    </row>
    <row r="631" spans="2:24" s="145" customFormat="1" x14ac:dyDescent="0.25">
      <c r="B631" s="146"/>
      <c r="C631" s="146"/>
      <c r="D631" s="146"/>
      <c r="E631" s="146"/>
      <c r="F631" s="146"/>
      <c r="G631" s="146"/>
      <c r="H631" s="146"/>
      <c r="I631" s="146"/>
      <c r="J631" s="146"/>
      <c r="K631" s="146"/>
      <c r="L631" s="146"/>
      <c r="M631" s="146"/>
      <c r="N631" s="146"/>
      <c r="O631" s="146"/>
      <c r="P631" s="146"/>
      <c r="Q631" s="146"/>
      <c r="R631" s="146"/>
      <c r="S631" s="146"/>
      <c r="T631" s="146"/>
      <c r="U631" s="146"/>
      <c r="V631" s="146"/>
      <c r="W631" s="146"/>
      <c r="X631" s="146"/>
    </row>
    <row r="632" spans="2:24" s="145" customFormat="1" x14ac:dyDescent="0.25">
      <c r="B632" s="146"/>
      <c r="C632" s="146"/>
      <c r="D632" s="146"/>
      <c r="E632" s="146"/>
      <c r="F632" s="146"/>
      <c r="G632" s="146"/>
      <c r="H632" s="146"/>
      <c r="I632" s="146"/>
      <c r="J632" s="146"/>
      <c r="K632" s="146"/>
      <c r="L632" s="146"/>
      <c r="M632" s="146"/>
      <c r="N632" s="146"/>
      <c r="O632" s="146"/>
      <c r="P632" s="146"/>
      <c r="Q632" s="146"/>
      <c r="R632" s="146"/>
      <c r="S632" s="146"/>
      <c r="T632" s="146"/>
      <c r="U632" s="146"/>
      <c r="V632" s="146"/>
      <c r="W632" s="146"/>
      <c r="X632" s="146"/>
    </row>
    <row r="633" spans="2:24" s="145" customFormat="1" x14ac:dyDescent="0.25">
      <c r="B633" s="146"/>
      <c r="C633" s="146"/>
      <c r="D633" s="146"/>
      <c r="E633" s="146"/>
      <c r="F633" s="146"/>
      <c r="G633" s="146"/>
      <c r="H633" s="146"/>
      <c r="I633" s="146"/>
      <c r="J633" s="146"/>
      <c r="K633" s="146"/>
      <c r="L633" s="146"/>
      <c r="M633" s="146"/>
      <c r="N633" s="146"/>
      <c r="O633" s="146"/>
      <c r="P633" s="146"/>
      <c r="Q633" s="146"/>
      <c r="R633" s="146"/>
      <c r="S633" s="146"/>
      <c r="T633" s="146"/>
      <c r="U633" s="146"/>
      <c r="V633" s="146"/>
      <c r="W633" s="146"/>
      <c r="X633" s="146"/>
    </row>
    <row r="634" spans="2:24" s="145" customFormat="1" x14ac:dyDescent="0.25">
      <c r="B634" s="146"/>
      <c r="C634" s="146"/>
      <c r="D634" s="146"/>
      <c r="E634" s="146"/>
      <c r="F634" s="146"/>
      <c r="G634" s="146"/>
      <c r="H634" s="146"/>
      <c r="I634" s="146"/>
      <c r="J634" s="146"/>
      <c r="K634" s="146"/>
      <c r="L634" s="146"/>
      <c r="M634" s="146"/>
      <c r="N634" s="146"/>
      <c r="O634" s="146"/>
      <c r="P634" s="146"/>
      <c r="Q634" s="146"/>
      <c r="R634" s="146"/>
      <c r="S634" s="146"/>
      <c r="T634" s="146"/>
      <c r="U634" s="146"/>
      <c r="V634" s="146"/>
      <c r="W634" s="146"/>
      <c r="X634" s="146"/>
    </row>
    <row r="635" spans="2:24" s="145" customFormat="1" x14ac:dyDescent="0.25">
      <c r="B635" s="146"/>
      <c r="C635" s="146"/>
      <c r="D635" s="146"/>
      <c r="E635" s="146"/>
      <c r="F635" s="146"/>
      <c r="G635" s="146"/>
      <c r="H635" s="146"/>
      <c r="I635" s="146"/>
      <c r="J635" s="146"/>
      <c r="K635" s="146"/>
      <c r="L635" s="146"/>
      <c r="M635" s="146"/>
      <c r="N635" s="146"/>
      <c r="O635" s="146"/>
      <c r="P635" s="146"/>
      <c r="Q635" s="146"/>
      <c r="R635" s="146"/>
      <c r="S635" s="146"/>
      <c r="T635" s="146"/>
      <c r="U635" s="146"/>
      <c r="V635" s="146"/>
      <c r="W635" s="146"/>
      <c r="X635" s="146"/>
    </row>
    <row r="636" spans="2:24" s="145" customFormat="1" x14ac:dyDescent="0.25">
      <c r="B636" s="146"/>
      <c r="C636" s="146"/>
      <c r="D636" s="146"/>
      <c r="E636" s="146"/>
      <c r="F636" s="146"/>
      <c r="G636" s="146"/>
      <c r="H636" s="146"/>
      <c r="I636" s="146"/>
      <c r="J636" s="146"/>
      <c r="K636" s="146"/>
      <c r="L636" s="146"/>
      <c r="M636" s="146"/>
      <c r="N636" s="146"/>
      <c r="O636" s="146"/>
      <c r="P636" s="146"/>
      <c r="Q636" s="146"/>
      <c r="R636" s="146"/>
      <c r="S636" s="146"/>
      <c r="T636" s="146"/>
      <c r="U636" s="146"/>
      <c r="V636" s="146"/>
      <c r="W636" s="146"/>
      <c r="X636" s="146"/>
    </row>
    <row r="637" spans="2:24" s="145" customFormat="1" x14ac:dyDescent="0.25">
      <c r="B637" s="146"/>
      <c r="C637" s="146"/>
      <c r="D637" s="146"/>
      <c r="E637" s="146"/>
      <c r="F637" s="146"/>
      <c r="G637" s="146"/>
      <c r="H637" s="146"/>
      <c r="I637" s="146"/>
      <c r="J637" s="146"/>
      <c r="K637" s="146"/>
      <c r="L637" s="146"/>
      <c r="M637" s="146"/>
      <c r="N637" s="146"/>
      <c r="O637" s="146"/>
      <c r="P637" s="146"/>
      <c r="Q637" s="146"/>
      <c r="R637" s="146"/>
      <c r="S637" s="146"/>
      <c r="T637" s="146"/>
      <c r="U637" s="146"/>
      <c r="V637" s="146"/>
      <c r="W637" s="146"/>
      <c r="X637" s="146"/>
    </row>
    <row r="638" spans="2:24" s="145" customFormat="1" x14ac:dyDescent="0.25">
      <c r="B638" s="146"/>
      <c r="C638" s="146"/>
      <c r="D638" s="146"/>
      <c r="E638" s="146"/>
      <c r="F638" s="146"/>
      <c r="G638" s="146"/>
      <c r="H638" s="146"/>
      <c r="I638" s="146"/>
      <c r="J638" s="146"/>
      <c r="K638" s="146"/>
      <c r="L638" s="146"/>
      <c r="M638" s="146"/>
      <c r="N638" s="146"/>
      <c r="O638" s="146"/>
      <c r="P638" s="146"/>
      <c r="Q638" s="146"/>
      <c r="R638" s="146"/>
      <c r="S638" s="146"/>
      <c r="T638" s="146"/>
      <c r="U638" s="146"/>
      <c r="V638" s="146"/>
      <c r="W638" s="146"/>
      <c r="X638" s="146"/>
    </row>
    <row r="639" spans="2:24" s="145" customFormat="1" x14ac:dyDescent="0.25">
      <c r="B639" s="146"/>
      <c r="C639" s="146"/>
      <c r="D639" s="146"/>
      <c r="E639" s="146"/>
      <c r="F639" s="146"/>
      <c r="G639" s="146"/>
      <c r="H639" s="146"/>
      <c r="I639" s="146"/>
      <c r="J639" s="146"/>
      <c r="K639" s="146"/>
      <c r="L639" s="146"/>
      <c r="M639" s="146"/>
      <c r="N639" s="146"/>
      <c r="O639" s="146"/>
      <c r="P639" s="146"/>
      <c r="Q639" s="146"/>
      <c r="R639" s="146"/>
      <c r="S639" s="146"/>
      <c r="T639" s="146"/>
      <c r="U639" s="146"/>
      <c r="V639" s="146"/>
      <c r="W639" s="146"/>
      <c r="X639" s="146"/>
    </row>
    <row r="640" spans="2:24" s="145" customFormat="1" x14ac:dyDescent="0.25">
      <c r="B640" s="146"/>
      <c r="C640" s="146"/>
      <c r="D640" s="146"/>
      <c r="E640" s="146"/>
      <c r="F640" s="146"/>
      <c r="G640" s="146"/>
      <c r="H640" s="146"/>
      <c r="I640" s="146"/>
      <c r="J640" s="146"/>
      <c r="K640" s="146"/>
      <c r="L640" s="146"/>
      <c r="M640" s="146"/>
      <c r="N640" s="146"/>
      <c r="O640" s="146"/>
      <c r="P640" s="146"/>
      <c r="Q640" s="146"/>
      <c r="R640" s="146"/>
      <c r="S640" s="146"/>
      <c r="T640" s="146"/>
      <c r="U640" s="146"/>
      <c r="V640" s="146"/>
      <c r="W640" s="146"/>
      <c r="X640" s="146"/>
    </row>
    <row r="641" spans="2:24" s="145" customFormat="1" x14ac:dyDescent="0.25">
      <c r="B641" s="146"/>
      <c r="C641" s="146"/>
      <c r="D641" s="146"/>
      <c r="E641" s="146"/>
      <c r="F641" s="146"/>
      <c r="G641" s="146"/>
      <c r="H641" s="146"/>
      <c r="I641" s="146"/>
      <c r="J641" s="146"/>
      <c r="K641" s="146"/>
      <c r="L641" s="146"/>
      <c r="M641" s="146"/>
      <c r="N641" s="146"/>
      <c r="O641" s="146"/>
      <c r="P641" s="146"/>
      <c r="Q641" s="146"/>
      <c r="R641" s="146"/>
      <c r="S641" s="146"/>
      <c r="T641" s="146"/>
      <c r="U641" s="146"/>
      <c r="V641" s="146"/>
      <c r="W641" s="146"/>
      <c r="X641" s="146"/>
    </row>
    <row r="642" spans="2:24" s="145" customFormat="1" x14ac:dyDescent="0.25">
      <c r="B642" s="146"/>
      <c r="C642" s="146"/>
      <c r="D642" s="146"/>
      <c r="E642" s="146"/>
      <c r="F642" s="146"/>
      <c r="G642" s="146"/>
      <c r="H642" s="146"/>
      <c r="I642" s="146"/>
      <c r="J642" s="146"/>
      <c r="K642" s="146"/>
      <c r="L642" s="146"/>
      <c r="M642" s="146"/>
      <c r="N642" s="146"/>
      <c r="O642" s="146"/>
      <c r="P642" s="146"/>
      <c r="Q642" s="146"/>
      <c r="R642" s="146"/>
      <c r="S642" s="146"/>
      <c r="T642" s="146"/>
      <c r="U642" s="146"/>
      <c r="V642" s="146"/>
      <c r="W642" s="146"/>
      <c r="X642" s="146"/>
    </row>
    <row r="643" spans="2:24" s="145" customFormat="1" x14ac:dyDescent="0.25">
      <c r="B643" s="146"/>
      <c r="C643" s="146"/>
      <c r="D643" s="146"/>
      <c r="E643" s="146"/>
      <c r="F643" s="146"/>
      <c r="G643" s="146"/>
      <c r="H643" s="146"/>
      <c r="I643" s="146"/>
      <c r="J643" s="146"/>
      <c r="K643" s="146"/>
      <c r="L643" s="146"/>
      <c r="M643" s="146"/>
      <c r="N643" s="146"/>
      <c r="O643" s="146"/>
      <c r="P643" s="146"/>
      <c r="Q643" s="146"/>
      <c r="R643" s="146"/>
      <c r="S643" s="146"/>
      <c r="T643" s="146"/>
      <c r="U643" s="146"/>
      <c r="V643" s="146"/>
      <c r="W643" s="146"/>
      <c r="X643" s="146"/>
    </row>
    <row r="644" spans="2:24" s="145" customFormat="1" x14ac:dyDescent="0.25">
      <c r="B644" s="146"/>
      <c r="C644" s="146"/>
      <c r="D644" s="146"/>
      <c r="E644" s="146"/>
      <c r="F644" s="146"/>
      <c r="G644" s="146"/>
      <c r="H644" s="146"/>
      <c r="I644" s="146"/>
      <c r="J644" s="146"/>
      <c r="K644" s="146"/>
      <c r="L644" s="146"/>
      <c r="M644" s="146"/>
      <c r="N644" s="146"/>
      <c r="O644" s="146"/>
      <c r="P644" s="146"/>
      <c r="Q644" s="146"/>
      <c r="R644" s="146"/>
      <c r="S644" s="146"/>
      <c r="T644" s="146"/>
      <c r="U644" s="146"/>
      <c r="V644" s="146"/>
      <c r="W644" s="146"/>
      <c r="X644" s="146"/>
    </row>
    <row r="645" spans="2:24" s="145" customFormat="1" x14ac:dyDescent="0.25">
      <c r="B645" s="146"/>
      <c r="C645" s="146"/>
      <c r="D645" s="146"/>
      <c r="E645" s="146"/>
      <c r="F645" s="146"/>
      <c r="G645" s="146"/>
      <c r="H645" s="146"/>
      <c r="I645" s="146"/>
      <c r="J645" s="146"/>
      <c r="K645" s="146"/>
      <c r="L645" s="146"/>
      <c r="M645" s="146"/>
      <c r="N645" s="146"/>
      <c r="O645" s="146"/>
      <c r="P645" s="146"/>
      <c r="Q645" s="146"/>
      <c r="R645" s="146"/>
      <c r="S645" s="146"/>
      <c r="T645" s="146"/>
      <c r="U645" s="146"/>
      <c r="V645" s="146"/>
      <c r="W645" s="146"/>
      <c r="X645" s="146"/>
    </row>
    <row r="646" spans="2:24" s="145" customFormat="1" x14ac:dyDescent="0.25">
      <c r="B646" s="146"/>
      <c r="C646" s="146"/>
      <c r="D646" s="146"/>
      <c r="E646" s="146"/>
      <c r="F646" s="146"/>
      <c r="G646" s="146"/>
      <c r="H646" s="146"/>
      <c r="I646" s="146"/>
      <c r="J646" s="146"/>
      <c r="K646" s="146"/>
      <c r="L646" s="146"/>
      <c r="M646" s="146"/>
      <c r="N646" s="146"/>
      <c r="O646" s="146"/>
      <c r="P646" s="146"/>
      <c r="Q646" s="146"/>
      <c r="R646" s="146"/>
      <c r="S646" s="146"/>
      <c r="T646" s="146"/>
      <c r="U646" s="146"/>
      <c r="V646" s="146"/>
      <c r="W646" s="146"/>
      <c r="X646" s="146"/>
    </row>
    <row r="647" spans="2:24" s="145" customFormat="1" x14ac:dyDescent="0.25">
      <c r="B647" s="146"/>
      <c r="C647" s="146"/>
      <c r="D647" s="146"/>
      <c r="E647" s="146"/>
      <c r="F647" s="146"/>
      <c r="G647" s="146"/>
      <c r="H647" s="146"/>
      <c r="I647" s="146"/>
      <c r="J647" s="146"/>
      <c r="K647" s="146"/>
      <c r="L647" s="146"/>
      <c r="M647" s="146"/>
      <c r="N647" s="146"/>
      <c r="O647" s="146"/>
      <c r="P647" s="146"/>
      <c r="Q647" s="146"/>
      <c r="R647" s="146"/>
      <c r="S647" s="146"/>
      <c r="T647" s="146"/>
      <c r="U647" s="146"/>
      <c r="V647" s="146"/>
      <c r="W647" s="146"/>
      <c r="X647" s="146"/>
    </row>
    <row r="648" spans="2:24" s="145" customFormat="1" x14ac:dyDescent="0.25">
      <c r="B648" s="146"/>
      <c r="C648" s="146"/>
      <c r="D648" s="146"/>
      <c r="E648" s="146"/>
      <c r="F648" s="146"/>
      <c r="G648" s="146"/>
      <c r="H648" s="146"/>
      <c r="I648" s="146"/>
      <c r="J648" s="146"/>
      <c r="K648" s="146"/>
      <c r="L648" s="146"/>
      <c r="M648" s="146"/>
      <c r="N648" s="146"/>
      <c r="O648" s="146"/>
      <c r="P648" s="146"/>
      <c r="Q648" s="146"/>
      <c r="R648" s="146"/>
      <c r="S648" s="146"/>
      <c r="T648" s="146"/>
      <c r="U648" s="146"/>
      <c r="V648" s="146"/>
      <c r="W648" s="146"/>
      <c r="X648" s="146"/>
    </row>
    <row r="649" spans="2:24" s="145" customFormat="1" x14ac:dyDescent="0.25">
      <c r="B649" s="146"/>
      <c r="C649" s="146"/>
      <c r="D649" s="146"/>
      <c r="E649" s="146"/>
      <c r="F649" s="146"/>
      <c r="G649" s="146"/>
      <c r="H649" s="146"/>
      <c r="I649" s="146"/>
      <c r="J649" s="146"/>
      <c r="K649" s="146"/>
      <c r="L649" s="146"/>
      <c r="M649" s="146"/>
      <c r="N649" s="146"/>
      <c r="O649" s="146"/>
      <c r="P649" s="146"/>
      <c r="Q649" s="146"/>
      <c r="R649" s="146"/>
      <c r="S649" s="146"/>
      <c r="T649" s="146"/>
      <c r="U649" s="146"/>
      <c r="V649" s="146"/>
      <c r="W649" s="146"/>
      <c r="X649" s="146"/>
    </row>
    <row r="650" spans="2:24" s="145" customFormat="1" x14ac:dyDescent="0.25">
      <c r="B650" s="146"/>
      <c r="C650" s="146"/>
      <c r="D650" s="146"/>
      <c r="E650" s="146"/>
      <c r="F650" s="146"/>
      <c r="G650" s="146"/>
      <c r="H650" s="146"/>
      <c r="I650" s="146"/>
      <c r="J650" s="146"/>
      <c r="K650" s="146"/>
      <c r="L650" s="146"/>
      <c r="M650" s="146"/>
      <c r="N650" s="146"/>
      <c r="O650" s="146"/>
      <c r="P650" s="146"/>
      <c r="Q650" s="146"/>
      <c r="R650" s="146"/>
      <c r="S650" s="146"/>
      <c r="T650" s="146"/>
      <c r="U650" s="146"/>
      <c r="V650" s="146"/>
      <c r="W650" s="146"/>
      <c r="X650" s="146"/>
    </row>
    <row r="651" spans="2:24" s="145" customFormat="1" x14ac:dyDescent="0.25">
      <c r="B651" s="146"/>
      <c r="C651" s="146"/>
      <c r="D651" s="146"/>
      <c r="E651" s="146"/>
      <c r="F651" s="146"/>
      <c r="G651" s="146"/>
      <c r="H651" s="146"/>
      <c r="I651" s="146"/>
      <c r="J651" s="146"/>
      <c r="K651" s="146"/>
      <c r="L651" s="146"/>
      <c r="M651" s="146"/>
      <c r="N651" s="146"/>
      <c r="O651" s="146"/>
      <c r="P651" s="146"/>
      <c r="Q651" s="146"/>
      <c r="R651" s="146"/>
      <c r="S651" s="146"/>
      <c r="T651" s="146"/>
      <c r="U651" s="146"/>
      <c r="V651" s="146"/>
      <c r="W651" s="146"/>
      <c r="X651" s="146"/>
    </row>
    <row r="652" spans="2:24" s="145" customFormat="1" x14ac:dyDescent="0.25">
      <c r="B652" s="146"/>
      <c r="C652" s="146"/>
      <c r="D652" s="146"/>
      <c r="E652" s="146"/>
      <c r="F652" s="146"/>
      <c r="G652" s="146"/>
      <c r="H652" s="146"/>
      <c r="I652" s="146"/>
      <c r="J652" s="146"/>
      <c r="K652" s="146"/>
      <c r="L652" s="146"/>
      <c r="M652" s="146"/>
      <c r="N652" s="146"/>
      <c r="O652" s="146"/>
      <c r="P652" s="146"/>
      <c r="Q652" s="146"/>
      <c r="R652" s="146"/>
      <c r="S652" s="146"/>
      <c r="T652" s="146"/>
      <c r="U652" s="146"/>
      <c r="V652" s="146"/>
      <c r="W652" s="146"/>
      <c r="X652" s="146"/>
    </row>
    <row r="653" spans="2:24" s="145" customFormat="1" x14ac:dyDescent="0.25">
      <c r="B653" s="146"/>
      <c r="C653" s="146"/>
      <c r="D653" s="146"/>
      <c r="E653" s="146"/>
      <c r="F653" s="146"/>
      <c r="G653" s="146"/>
      <c r="H653" s="146"/>
      <c r="I653" s="146"/>
      <c r="J653" s="146"/>
      <c r="K653" s="146"/>
      <c r="L653" s="146"/>
      <c r="M653" s="146"/>
      <c r="N653" s="146"/>
      <c r="O653" s="146"/>
      <c r="P653" s="146"/>
      <c r="Q653" s="146"/>
      <c r="R653" s="146"/>
      <c r="S653" s="146"/>
      <c r="T653" s="146"/>
      <c r="U653" s="146"/>
      <c r="V653" s="146"/>
      <c r="W653" s="146"/>
      <c r="X653" s="146"/>
    </row>
    <row r="654" spans="2:24" s="145" customFormat="1" x14ac:dyDescent="0.25">
      <c r="B654" s="146"/>
      <c r="C654" s="146"/>
      <c r="D654" s="146"/>
      <c r="E654" s="146"/>
      <c r="F654" s="146"/>
      <c r="G654" s="146"/>
      <c r="H654" s="146"/>
      <c r="I654" s="146"/>
      <c r="J654" s="146"/>
      <c r="K654" s="146"/>
      <c r="L654" s="146"/>
      <c r="M654" s="146"/>
      <c r="N654" s="146"/>
      <c r="O654" s="146"/>
      <c r="P654" s="146"/>
      <c r="Q654" s="146"/>
      <c r="R654" s="146"/>
      <c r="S654" s="146"/>
      <c r="T654" s="146"/>
      <c r="U654" s="146"/>
      <c r="V654" s="146"/>
      <c r="W654" s="146"/>
      <c r="X654" s="146"/>
    </row>
    <row r="655" spans="2:24" s="145" customFormat="1" x14ac:dyDescent="0.25">
      <c r="B655" s="146"/>
      <c r="C655" s="146"/>
      <c r="D655" s="146"/>
      <c r="E655" s="146"/>
      <c r="F655" s="146"/>
      <c r="G655" s="146"/>
      <c r="H655" s="146"/>
      <c r="I655" s="146"/>
      <c r="J655" s="146"/>
      <c r="K655" s="146"/>
      <c r="L655" s="146"/>
      <c r="M655" s="146"/>
      <c r="N655" s="146"/>
      <c r="O655" s="146"/>
      <c r="P655" s="146"/>
      <c r="Q655" s="146"/>
      <c r="R655" s="146"/>
      <c r="S655" s="146"/>
      <c r="T655" s="146"/>
      <c r="U655" s="146"/>
      <c r="V655" s="146"/>
      <c r="W655" s="146"/>
      <c r="X655" s="146"/>
    </row>
    <row r="656" spans="2:24" s="145" customFormat="1" x14ac:dyDescent="0.25">
      <c r="B656" s="146"/>
      <c r="C656" s="146"/>
      <c r="D656" s="146"/>
      <c r="E656" s="146"/>
      <c r="F656" s="146"/>
      <c r="G656" s="146"/>
      <c r="H656" s="146"/>
      <c r="I656" s="146"/>
      <c r="J656" s="146"/>
      <c r="K656" s="146"/>
      <c r="L656" s="146"/>
      <c r="M656" s="146"/>
      <c r="N656" s="146"/>
      <c r="O656" s="146"/>
      <c r="P656" s="146"/>
      <c r="Q656" s="146"/>
      <c r="R656" s="146"/>
      <c r="S656" s="146"/>
      <c r="T656" s="146"/>
      <c r="U656" s="146"/>
      <c r="V656" s="146"/>
      <c r="W656" s="146"/>
      <c r="X656" s="146"/>
    </row>
    <row r="657" spans="2:24" s="145" customFormat="1" x14ac:dyDescent="0.25">
      <c r="B657" s="146"/>
      <c r="C657" s="146"/>
      <c r="D657" s="146"/>
      <c r="E657" s="146"/>
      <c r="F657" s="146"/>
      <c r="G657" s="146"/>
      <c r="H657" s="146"/>
      <c r="I657" s="146"/>
      <c r="J657" s="146"/>
      <c r="K657" s="146"/>
      <c r="L657" s="146"/>
      <c r="M657" s="146"/>
      <c r="N657" s="146"/>
      <c r="O657" s="146"/>
      <c r="P657" s="146"/>
      <c r="Q657" s="146"/>
      <c r="R657" s="146"/>
      <c r="S657" s="146"/>
      <c r="T657" s="146"/>
      <c r="U657" s="146"/>
      <c r="V657" s="146"/>
      <c r="W657" s="146"/>
      <c r="X657" s="146"/>
    </row>
    <row r="658" spans="2:24" s="145" customFormat="1" x14ac:dyDescent="0.25">
      <c r="B658" s="146"/>
      <c r="C658" s="146"/>
      <c r="D658" s="146"/>
      <c r="E658" s="146"/>
      <c r="F658" s="146"/>
      <c r="G658" s="146"/>
      <c r="H658" s="146"/>
      <c r="I658" s="146"/>
      <c r="J658" s="146"/>
      <c r="K658" s="146"/>
      <c r="L658" s="146"/>
      <c r="M658" s="146"/>
      <c r="N658" s="146"/>
      <c r="O658" s="146"/>
      <c r="P658" s="146"/>
      <c r="Q658" s="146"/>
      <c r="R658" s="146"/>
      <c r="S658" s="146"/>
      <c r="T658" s="146"/>
      <c r="U658" s="146"/>
      <c r="V658" s="146"/>
      <c r="W658" s="146"/>
      <c r="X658" s="146"/>
    </row>
    <row r="659" spans="2:24" s="145" customFormat="1" x14ac:dyDescent="0.25">
      <c r="B659" s="146"/>
      <c r="C659" s="146"/>
      <c r="D659" s="146"/>
      <c r="E659" s="146"/>
      <c r="F659" s="146"/>
      <c r="G659" s="146"/>
      <c r="H659" s="146"/>
      <c r="I659" s="146"/>
      <c r="J659" s="146"/>
      <c r="K659" s="146"/>
      <c r="L659" s="146"/>
      <c r="M659" s="146"/>
      <c r="N659" s="146"/>
      <c r="O659" s="146"/>
      <c r="P659" s="146"/>
      <c r="Q659" s="146"/>
      <c r="R659" s="146"/>
      <c r="S659" s="146"/>
      <c r="T659" s="146"/>
      <c r="U659" s="146"/>
      <c r="V659" s="146"/>
      <c r="W659" s="146"/>
      <c r="X659" s="146"/>
    </row>
    <row r="660" spans="2:24" s="145" customFormat="1" x14ac:dyDescent="0.25">
      <c r="B660" s="146"/>
      <c r="C660" s="146"/>
      <c r="D660" s="146"/>
      <c r="E660" s="146"/>
      <c r="F660" s="146"/>
      <c r="G660" s="146"/>
      <c r="H660" s="146"/>
      <c r="I660" s="146"/>
      <c r="J660" s="146"/>
      <c r="K660" s="146"/>
      <c r="L660" s="146"/>
      <c r="M660" s="146"/>
      <c r="N660" s="146"/>
      <c r="O660" s="146"/>
      <c r="P660" s="146"/>
      <c r="Q660" s="146"/>
      <c r="R660" s="146"/>
      <c r="S660" s="146"/>
      <c r="T660" s="146"/>
      <c r="U660" s="146"/>
      <c r="V660" s="146"/>
      <c r="W660" s="146"/>
      <c r="X660" s="146"/>
    </row>
    <row r="661" spans="2:24" s="145" customFormat="1" x14ac:dyDescent="0.25">
      <c r="B661" s="146"/>
      <c r="C661" s="146"/>
      <c r="D661" s="146"/>
      <c r="E661" s="146"/>
      <c r="F661" s="146"/>
      <c r="G661" s="146"/>
      <c r="H661" s="146"/>
      <c r="I661" s="146"/>
      <c r="J661" s="146"/>
      <c r="K661" s="146"/>
      <c r="L661" s="146"/>
      <c r="M661" s="146"/>
      <c r="N661" s="146"/>
      <c r="O661" s="146"/>
      <c r="P661" s="146"/>
      <c r="Q661" s="146"/>
      <c r="R661" s="146"/>
      <c r="S661" s="146"/>
      <c r="T661" s="146"/>
      <c r="U661" s="146"/>
      <c r="V661" s="146"/>
      <c r="W661" s="146"/>
      <c r="X661" s="146"/>
    </row>
    <row r="662" spans="2:24" s="145" customFormat="1" x14ac:dyDescent="0.25">
      <c r="B662" s="146"/>
      <c r="C662" s="146"/>
      <c r="D662" s="146"/>
      <c r="E662" s="146"/>
      <c r="F662" s="146"/>
      <c r="G662" s="146"/>
      <c r="H662" s="146"/>
      <c r="I662" s="146"/>
      <c r="J662" s="146"/>
      <c r="K662" s="146"/>
      <c r="L662" s="146"/>
      <c r="M662" s="146"/>
      <c r="N662" s="146"/>
      <c r="O662" s="146"/>
      <c r="P662" s="146"/>
      <c r="Q662" s="146"/>
      <c r="R662" s="146"/>
      <c r="S662" s="146"/>
      <c r="T662" s="146"/>
      <c r="U662" s="146"/>
      <c r="V662" s="146"/>
      <c r="W662" s="146"/>
      <c r="X662" s="146"/>
    </row>
    <row r="663" spans="2:24" s="145" customFormat="1" x14ac:dyDescent="0.25">
      <c r="B663" s="146"/>
      <c r="C663" s="146"/>
      <c r="D663" s="146"/>
      <c r="E663" s="146"/>
      <c r="F663" s="146"/>
      <c r="G663" s="146"/>
      <c r="H663" s="146"/>
      <c r="I663" s="146"/>
      <c r="J663" s="146"/>
      <c r="K663" s="146"/>
      <c r="L663" s="146"/>
      <c r="M663" s="146"/>
      <c r="N663" s="146"/>
      <c r="O663" s="146"/>
      <c r="P663" s="146"/>
      <c r="Q663" s="146"/>
      <c r="R663" s="146"/>
      <c r="S663" s="146"/>
      <c r="T663" s="146"/>
      <c r="U663" s="146"/>
      <c r="V663" s="146"/>
      <c r="W663" s="146"/>
      <c r="X663" s="146"/>
    </row>
    <row r="664" spans="2:24" s="145" customFormat="1" x14ac:dyDescent="0.25">
      <c r="B664" s="146"/>
      <c r="C664" s="146"/>
      <c r="D664" s="146"/>
      <c r="E664" s="146"/>
      <c r="F664" s="146"/>
      <c r="G664" s="146"/>
      <c r="H664" s="146"/>
      <c r="I664" s="146"/>
      <c r="J664" s="146"/>
      <c r="K664" s="146"/>
      <c r="L664" s="146"/>
      <c r="M664" s="146"/>
      <c r="N664" s="146"/>
      <c r="O664" s="146"/>
      <c r="P664" s="146"/>
      <c r="Q664" s="146"/>
      <c r="R664" s="146"/>
      <c r="S664" s="146"/>
      <c r="T664" s="146"/>
      <c r="U664" s="146"/>
      <c r="V664" s="146"/>
      <c r="W664" s="146"/>
      <c r="X664" s="146"/>
    </row>
    <row r="665" spans="2:24" s="145" customFormat="1" x14ac:dyDescent="0.25">
      <c r="B665" s="146"/>
      <c r="C665" s="146"/>
      <c r="D665" s="146"/>
      <c r="E665" s="146"/>
      <c r="F665" s="146"/>
      <c r="G665" s="146"/>
      <c r="H665" s="146"/>
      <c r="I665" s="146"/>
      <c r="J665" s="146"/>
      <c r="K665" s="146"/>
      <c r="L665" s="146"/>
      <c r="M665" s="146"/>
      <c r="N665" s="146"/>
      <c r="O665" s="146"/>
      <c r="P665" s="146"/>
      <c r="Q665" s="146"/>
      <c r="R665" s="146"/>
      <c r="S665" s="146"/>
      <c r="T665" s="146"/>
      <c r="U665" s="146"/>
      <c r="V665" s="146"/>
      <c r="W665" s="146"/>
      <c r="X665" s="146"/>
    </row>
    <row r="666" spans="2:24" s="145" customFormat="1" x14ac:dyDescent="0.25">
      <c r="B666" s="146"/>
      <c r="C666" s="146"/>
      <c r="D666" s="146"/>
      <c r="E666" s="146"/>
      <c r="F666" s="146"/>
      <c r="G666" s="146"/>
      <c r="H666" s="146"/>
      <c r="I666" s="146"/>
      <c r="J666" s="146"/>
      <c r="K666" s="146"/>
      <c r="L666" s="146"/>
      <c r="M666" s="146"/>
      <c r="N666" s="146"/>
      <c r="O666" s="146"/>
      <c r="P666" s="146"/>
      <c r="Q666" s="146"/>
      <c r="R666" s="146"/>
      <c r="S666" s="146"/>
      <c r="T666" s="146"/>
      <c r="U666" s="146"/>
      <c r="V666" s="146"/>
      <c r="W666" s="146"/>
      <c r="X666" s="146"/>
    </row>
    <row r="667" spans="2:24" s="145" customFormat="1" x14ac:dyDescent="0.25">
      <c r="B667" s="146"/>
      <c r="C667" s="146"/>
      <c r="D667" s="146"/>
      <c r="E667" s="146"/>
      <c r="F667" s="146"/>
      <c r="G667" s="146"/>
      <c r="H667" s="146"/>
      <c r="I667" s="146"/>
      <c r="J667" s="146"/>
      <c r="K667" s="146"/>
      <c r="L667" s="146"/>
      <c r="M667" s="146"/>
      <c r="N667" s="146"/>
      <c r="O667" s="146"/>
      <c r="P667" s="146"/>
      <c r="Q667" s="146"/>
      <c r="R667" s="146"/>
      <c r="S667" s="146"/>
      <c r="T667" s="146"/>
      <c r="U667" s="146"/>
      <c r="V667" s="146"/>
      <c r="W667" s="146"/>
      <c r="X667" s="146"/>
    </row>
    <row r="668" spans="2:24" s="145" customFormat="1" x14ac:dyDescent="0.25">
      <c r="B668" s="146"/>
      <c r="C668" s="146"/>
      <c r="D668" s="146"/>
      <c r="E668" s="146"/>
      <c r="F668" s="146"/>
      <c r="G668" s="146"/>
      <c r="H668" s="146"/>
      <c r="I668" s="146"/>
      <c r="J668" s="146"/>
      <c r="K668" s="146"/>
      <c r="L668" s="146"/>
      <c r="M668" s="146"/>
      <c r="N668" s="146"/>
      <c r="O668" s="146"/>
      <c r="P668" s="146"/>
      <c r="Q668" s="146"/>
      <c r="R668" s="146"/>
      <c r="S668" s="146"/>
      <c r="T668" s="146"/>
      <c r="U668" s="146"/>
      <c r="V668" s="146"/>
      <c r="W668" s="146"/>
      <c r="X668" s="146"/>
    </row>
    <row r="669" spans="2:24" s="145" customFormat="1" x14ac:dyDescent="0.25">
      <c r="B669" s="146"/>
      <c r="C669" s="146"/>
      <c r="D669" s="146"/>
      <c r="E669" s="146"/>
      <c r="F669" s="146"/>
      <c r="G669" s="146"/>
      <c r="H669" s="146"/>
      <c r="I669" s="146"/>
      <c r="J669" s="146"/>
      <c r="K669" s="146"/>
      <c r="L669" s="146"/>
      <c r="M669" s="146"/>
      <c r="N669" s="146"/>
      <c r="O669" s="146"/>
      <c r="P669" s="146"/>
      <c r="Q669" s="146"/>
      <c r="R669" s="146"/>
      <c r="S669" s="146"/>
      <c r="T669" s="146"/>
      <c r="U669" s="146"/>
      <c r="V669" s="146"/>
      <c r="W669" s="146"/>
      <c r="X669" s="146"/>
    </row>
    <row r="670" spans="2:24" s="145" customFormat="1" x14ac:dyDescent="0.25">
      <c r="B670" s="146"/>
      <c r="C670" s="146"/>
      <c r="D670" s="146"/>
      <c r="E670" s="146"/>
      <c r="F670" s="146"/>
      <c r="G670" s="146"/>
      <c r="H670" s="146"/>
      <c r="I670" s="146"/>
      <c r="J670" s="146"/>
      <c r="K670" s="146"/>
      <c r="L670" s="146"/>
      <c r="M670" s="146"/>
      <c r="N670" s="146"/>
      <c r="O670" s="146"/>
      <c r="P670" s="146"/>
      <c r="Q670" s="146"/>
      <c r="R670" s="146"/>
      <c r="S670" s="146"/>
      <c r="T670" s="146"/>
      <c r="U670" s="146"/>
      <c r="V670" s="146"/>
      <c r="W670" s="146"/>
      <c r="X670" s="146"/>
    </row>
    <row r="671" spans="2:24" s="145" customFormat="1" x14ac:dyDescent="0.25">
      <c r="B671" s="146"/>
      <c r="C671" s="146"/>
      <c r="D671" s="146"/>
      <c r="E671" s="146"/>
      <c r="F671" s="146"/>
      <c r="G671" s="146"/>
      <c r="H671" s="146"/>
      <c r="I671" s="146"/>
      <c r="J671" s="146"/>
      <c r="K671" s="146"/>
      <c r="L671" s="146"/>
      <c r="M671" s="146"/>
      <c r="N671" s="146"/>
      <c r="O671" s="146"/>
      <c r="P671" s="146"/>
      <c r="Q671" s="146"/>
      <c r="R671" s="146"/>
      <c r="S671" s="146"/>
      <c r="T671" s="146"/>
      <c r="U671" s="146"/>
      <c r="V671" s="146"/>
      <c r="W671" s="146"/>
      <c r="X671" s="146"/>
    </row>
    <row r="672" spans="2:24" s="145" customFormat="1" x14ac:dyDescent="0.25">
      <c r="B672" s="146"/>
      <c r="C672" s="146"/>
      <c r="D672" s="146"/>
      <c r="E672" s="146"/>
      <c r="F672" s="146"/>
      <c r="G672" s="146"/>
      <c r="H672" s="146"/>
      <c r="I672" s="146"/>
      <c r="J672" s="146"/>
      <c r="K672" s="146"/>
      <c r="L672" s="146"/>
      <c r="M672" s="146"/>
      <c r="N672" s="146"/>
      <c r="O672" s="146"/>
      <c r="P672" s="146"/>
      <c r="Q672" s="146"/>
      <c r="R672" s="146"/>
      <c r="S672" s="146"/>
      <c r="T672" s="146"/>
      <c r="U672" s="146"/>
      <c r="V672" s="146"/>
      <c r="W672" s="146"/>
      <c r="X672" s="146"/>
    </row>
    <row r="673" spans="2:24" s="145" customFormat="1" x14ac:dyDescent="0.25">
      <c r="B673" s="146"/>
      <c r="C673" s="146"/>
      <c r="D673" s="146"/>
      <c r="E673" s="146"/>
      <c r="F673" s="146"/>
      <c r="G673" s="146"/>
      <c r="H673" s="146"/>
      <c r="I673" s="146"/>
      <c r="J673" s="146"/>
      <c r="K673" s="146"/>
      <c r="L673" s="146"/>
      <c r="M673" s="146"/>
      <c r="N673" s="146"/>
      <c r="O673" s="146"/>
      <c r="P673" s="146"/>
      <c r="Q673" s="146"/>
      <c r="R673" s="146"/>
      <c r="S673" s="146"/>
      <c r="T673" s="146"/>
      <c r="U673" s="146"/>
      <c r="V673" s="146"/>
      <c r="W673" s="146"/>
      <c r="X673" s="146"/>
    </row>
    <row r="674" spans="2:24" s="145" customFormat="1" x14ac:dyDescent="0.25">
      <c r="B674" s="146"/>
      <c r="C674" s="146"/>
      <c r="D674" s="146"/>
      <c r="E674" s="146"/>
      <c r="F674" s="146"/>
      <c r="G674" s="146"/>
      <c r="H674" s="146"/>
      <c r="I674" s="146"/>
      <c r="J674" s="146"/>
      <c r="K674" s="146"/>
      <c r="L674" s="146"/>
      <c r="M674" s="146"/>
      <c r="N674" s="146"/>
      <c r="O674" s="146"/>
      <c r="P674" s="146"/>
      <c r="Q674" s="146"/>
      <c r="R674" s="146"/>
      <c r="S674" s="146"/>
      <c r="T674" s="146"/>
      <c r="U674" s="146"/>
      <c r="V674" s="146"/>
      <c r="W674" s="146"/>
      <c r="X674" s="146"/>
    </row>
    <row r="675" spans="2:24" s="145" customFormat="1" x14ac:dyDescent="0.25">
      <c r="B675" s="146"/>
      <c r="C675" s="146"/>
      <c r="D675" s="146"/>
      <c r="E675" s="146"/>
      <c r="F675" s="146"/>
      <c r="G675" s="146"/>
      <c r="H675" s="146"/>
      <c r="I675" s="146"/>
      <c r="J675" s="146"/>
      <c r="K675" s="146"/>
      <c r="L675" s="146"/>
      <c r="M675" s="146"/>
      <c r="N675" s="146"/>
      <c r="O675" s="146"/>
      <c r="P675" s="146"/>
      <c r="Q675" s="146"/>
      <c r="R675" s="146"/>
      <c r="S675" s="146"/>
      <c r="T675" s="146"/>
      <c r="U675" s="146"/>
      <c r="V675" s="146"/>
      <c r="W675" s="146"/>
      <c r="X675" s="146"/>
    </row>
    <row r="676" spans="2:24" s="145" customFormat="1" x14ac:dyDescent="0.25">
      <c r="B676" s="146"/>
      <c r="C676" s="146"/>
      <c r="D676" s="146"/>
      <c r="E676" s="146"/>
      <c r="F676" s="146"/>
      <c r="G676" s="146"/>
      <c r="H676" s="146"/>
      <c r="I676" s="146"/>
      <c r="J676" s="146"/>
      <c r="K676" s="146"/>
      <c r="L676" s="146"/>
      <c r="M676" s="146"/>
      <c r="N676" s="146"/>
      <c r="O676" s="146"/>
      <c r="P676" s="146"/>
      <c r="Q676" s="146"/>
      <c r="R676" s="146"/>
      <c r="S676" s="146"/>
      <c r="T676" s="146"/>
      <c r="U676" s="146"/>
      <c r="V676" s="146"/>
      <c r="W676" s="146"/>
      <c r="X676" s="146"/>
    </row>
    <row r="677" spans="2:24" s="145" customFormat="1" x14ac:dyDescent="0.25">
      <c r="B677" s="146"/>
      <c r="C677" s="146"/>
      <c r="D677" s="146"/>
      <c r="E677" s="146"/>
      <c r="F677" s="146"/>
      <c r="G677" s="146"/>
      <c r="H677" s="146"/>
      <c r="I677" s="146"/>
      <c r="J677" s="146"/>
      <c r="K677" s="146"/>
      <c r="L677" s="146"/>
      <c r="M677" s="146"/>
      <c r="N677" s="146"/>
      <c r="O677" s="146"/>
      <c r="P677" s="146"/>
      <c r="Q677" s="146"/>
      <c r="R677" s="146"/>
      <c r="S677" s="146"/>
      <c r="T677" s="146"/>
      <c r="U677" s="146"/>
      <c r="V677" s="146"/>
      <c r="W677" s="146"/>
      <c r="X677" s="146"/>
    </row>
    <row r="678" spans="2:24" s="145" customFormat="1" x14ac:dyDescent="0.25">
      <c r="B678" s="146"/>
      <c r="C678" s="146"/>
      <c r="D678" s="146"/>
      <c r="E678" s="146"/>
      <c r="F678" s="146"/>
      <c r="G678" s="146"/>
      <c r="H678" s="146"/>
      <c r="I678" s="146"/>
      <c r="J678" s="146"/>
      <c r="K678" s="146"/>
      <c r="L678" s="146"/>
      <c r="M678" s="146"/>
      <c r="N678" s="146"/>
      <c r="O678" s="146"/>
      <c r="P678" s="146"/>
      <c r="Q678" s="146"/>
      <c r="R678" s="146"/>
      <c r="S678" s="146"/>
      <c r="T678" s="146"/>
      <c r="U678" s="146"/>
      <c r="V678" s="146"/>
      <c r="W678" s="146"/>
      <c r="X678" s="146"/>
    </row>
    <row r="679" spans="2:24" s="145" customFormat="1" x14ac:dyDescent="0.25">
      <c r="B679" s="146"/>
      <c r="C679" s="146"/>
      <c r="D679" s="146"/>
      <c r="E679" s="146"/>
      <c r="F679" s="146"/>
      <c r="G679" s="146"/>
      <c r="H679" s="146"/>
      <c r="I679" s="146"/>
      <c r="J679" s="146"/>
      <c r="K679" s="146"/>
      <c r="L679" s="146"/>
      <c r="M679" s="146"/>
      <c r="N679" s="146"/>
      <c r="O679" s="146"/>
      <c r="P679" s="146"/>
      <c r="Q679" s="146"/>
      <c r="R679" s="146"/>
      <c r="S679" s="146"/>
      <c r="T679" s="146"/>
      <c r="U679" s="146"/>
      <c r="V679" s="146"/>
      <c r="W679" s="146"/>
      <c r="X679" s="146"/>
    </row>
    <row r="680" spans="2:24" s="145" customFormat="1" x14ac:dyDescent="0.25">
      <c r="B680" s="146"/>
      <c r="C680" s="146"/>
      <c r="D680" s="146"/>
      <c r="E680" s="146"/>
      <c r="F680" s="146"/>
      <c r="G680" s="146"/>
      <c r="H680" s="146"/>
      <c r="I680" s="146"/>
      <c r="J680" s="146"/>
      <c r="K680" s="146"/>
      <c r="L680" s="146"/>
      <c r="M680" s="146"/>
      <c r="N680" s="146"/>
      <c r="O680" s="146"/>
      <c r="P680" s="146"/>
      <c r="Q680" s="146"/>
      <c r="R680" s="146"/>
      <c r="S680" s="146"/>
      <c r="T680" s="146"/>
      <c r="U680" s="146"/>
      <c r="V680" s="146"/>
      <c r="W680" s="146"/>
      <c r="X680" s="146"/>
    </row>
    <row r="681" spans="2:24" s="145" customFormat="1" x14ac:dyDescent="0.25">
      <c r="B681" s="146"/>
      <c r="C681" s="146"/>
      <c r="D681" s="146"/>
      <c r="E681" s="146"/>
      <c r="F681" s="146"/>
      <c r="G681" s="146"/>
      <c r="H681" s="146"/>
      <c r="I681" s="146"/>
      <c r="J681" s="146"/>
      <c r="K681" s="146"/>
      <c r="L681" s="146"/>
      <c r="M681" s="146"/>
      <c r="N681" s="146"/>
      <c r="O681" s="146"/>
      <c r="P681" s="146"/>
      <c r="Q681" s="146"/>
      <c r="R681" s="146"/>
      <c r="S681" s="146"/>
      <c r="T681" s="146"/>
      <c r="U681" s="146"/>
      <c r="V681" s="146"/>
      <c r="W681" s="146"/>
      <c r="X681" s="146"/>
    </row>
    <row r="682" spans="2:24" s="145" customFormat="1" x14ac:dyDescent="0.25">
      <c r="B682" s="146"/>
      <c r="C682" s="146"/>
      <c r="D682" s="146"/>
      <c r="E682" s="146"/>
      <c r="F682" s="146"/>
      <c r="G682" s="146"/>
      <c r="H682" s="146"/>
      <c r="I682" s="146"/>
      <c r="J682" s="146"/>
      <c r="K682" s="146"/>
      <c r="L682" s="146"/>
      <c r="M682" s="146"/>
      <c r="N682" s="146"/>
      <c r="O682" s="146"/>
      <c r="P682" s="146"/>
      <c r="Q682" s="146"/>
      <c r="R682" s="146"/>
      <c r="S682" s="146"/>
      <c r="T682" s="146"/>
      <c r="U682" s="146"/>
      <c r="V682" s="146"/>
      <c r="W682" s="146"/>
      <c r="X682" s="146"/>
    </row>
    <row r="683" spans="2:24" s="145" customFormat="1" x14ac:dyDescent="0.25">
      <c r="B683" s="146"/>
      <c r="C683" s="146"/>
      <c r="D683" s="146"/>
      <c r="E683" s="146"/>
      <c r="F683" s="146"/>
      <c r="G683" s="146"/>
      <c r="H683" s="146"/>
      <c r="I683" s="146"/>
      <c r="J683" s="146"/>
      <c r="K683" s="146"/>
      <c r="L683" s="146"/>
      <c r="M683" s="146"/>
      <c r="N683" s="146"/>
      <c r="O683" s="146"/>
      <c r="P683" s="146"/>
      <c r="Q683" s="146"/>
      <c r="R683" s="146"/>
      <c r="S683" s="146"/>
      <c r="T683" s="146"/>
      <c r="U683" s="146"/>
      <c r="V683" s="146"/>
      <c r="W683" s="146"/>
      <c r="X683" s="146"/>
    </row>
    <row r="684" spans="2:24" s="145" customFormat="1" x14ac:dyDescent="0.25">
      <c r="B684" s="146"/>
      <c r="C684" s="146"/>
      <c r="D684" s="146"/>
      <c r="E684" s="146"/>
      <c r="F684" s="146"/>
      <c r="G684" s="146"/>
      <c r="H684" s="146"/>
      <c r="I684" s="146"/>
      <c r="J684" s="146"/>
      <c r="K684" s="146"/>
      <c r="L684" s="146"/>
      <c r="M684" s="146"/>
      <c r="N684" s="146"/>
      <c r="O684" s="146"/>
      <c r="P684" s="146"/>
      <c r="Q684" s="146"/>
      <c r="R684" s="146"/>
      <c r="S684" s="146"/>
      <c r="T684" s="146"/>
      <c r="U684" s="146"/>
      <c r="V684" s="146"/>
      <c r="W684" s="146"/>
      <c r="X684" s="146"/>
    </row>
    <row r="685" spans="2:24" s="145" customFormat="1" x14ac:dyDescent="0.25">
      <c r="B685" s="146"/>
      <c r="C685" s="146"/>
      <c r="D685" s="146"/>
      <c r="E685" s="146"/>
      <c r="F685" s="146"/>
      <c r="G685" s="146"/>
      <c r="H685" s="146"/>
      <c r="I685" s="146"/>
      <c r="J685" s="146"/>
      <c r="K685" s="146"/>
      <c r="L685" s="146"/>
      <c r="M685" s="146"/>
      <c r="N685" s="146"/>
      <c r="O685" s="146"/>
      <c r="P685" s="146"/>
      <c r="Q685" s="146"/>
      <c r="R685" s="146"/>
      <c r="S685" s="146"/>
      <c r="T685" s="146"/>
      <c r="U685" s="146"/>
      <c r="V685" s="146"/>
      <c r="W685" s="146"/>
      <c r="X685" s="146"/>
    </row>
    <row r="686" spans="2:24" s="145" customFormat="1" x14ac:dyDescent="0.25">
      <c r="B686" s="146"/>
      <c r="C686" s="146"/>
      <c r="D686" s="146"/>
      <c r="E686" s="146"/>
      <c r="F686" s="146"/>
      <c r="G686" s="146"/>
      <c r="H686" s="146"/>
      <c r="I686" s="146"/>
      <c r="J686" s="146"/>
      <c r="K686" s="146"/>
      <c r="L686" s="146"/>
      <c r="M686" s="146"/>
      <c r="N686" s="146"/>
      <c r="O686" s="146"/>
      <c r="P686" s="146"/>
      <c r="Q686" s="146"/>
      <c r="R686" s="146"/>
      <c r="S686" s="146"/>
      <c r="T686" s="146"/>
      <c r="U686" s="146"/>
      <c r="V686" s="146"/>
      <c r="W686" s="146"/>
      <c r="X686" s="146"/>
    </row>
    <row r="687" spans="2:24" s="145" customFormat="1" x14ac:dyDescent="0.25">
      <c r="B687" s="146"/>
      <c r="C687" s="146"/>
      <c r="D687" s="146"/>
      <c r="E687" s="146"/>
      <c r="F687" s="146"/>
      <c r="G687" s="146"/>
      <c r="H687" s="146"/>
      <c r="I687" s="146"/>
      <c r="J687" s="146"/>
      <c r="K687" s="146"/>
      <c r="L687" s="146"/>
      <c r="M687" s="146"/>
      <c r="N687" s="146"/>
      <c r="O687" s="146"/>
      <c r="P687" s="146"/>
      <c r="Q687" s="146"/>
      <c r="R687" s="146"/>
      <c r="S687" s="146"/>
      <c r="T687" s="146"/>
      <c r="U687" s="146"/>
      <c r="V687" s="146"/>
      <c r="W687" s="146"/>
      <c r="X687" s="146"/>
    </row>
    <row r="688" spans="2:24" s="145" customFormat="1" x14ac:dyDescent="0.25">
      <c r="B688" s="146"/>
      <c r="C688" s="146"/>
      <c r="D688" s="146"/>
      <c r="E688" s="146"/>
      <c r="F688" s="146"/>
      <c r="G688" s="146"/>
      <c r="H688" s="146"/>
      <c r="I688" s="146"/>
      <c r="J688" s="146"/>
      <c r="K688" s="146"/>
      <c r="L688" s="146"/>
      <c r="M688" s="146"/>
      <c r="N688" s="146"/>
      <c r="O688" s="146"/>
      <c r="P688" s="146"/>
      <c r="Q688" s="146"/>
      <c r="R688" s="146"/>
      <c r="S688" s="146"/>
      <c r="T688" s="146"/>
      <c r="U688" s="146"/>
      <c r="V688" s="146"/>
      <c r="W688" s="146"/>
      <c r="X688" s="146"/>
    </row>
    <row r="689" spans="2:24" s="145" customFormat="1" x14ac:dyDescent="0.25">
      <c r="B689" s="146"/>
      <c r="C689" s="146"/>
      <c r="D689" s="146"/>
      <c r="E689" s="146"/>
      <c r="F689" s="146"/>
      <c r="G689" s="146"/>
      <c r="H689" s="146"/>
      <c r="I689" s="146"/>
      <c r="J689" s="146"/>
      <c r="K689" s="146"/>
      <c r="L689" s="146"/>
      <c r="M689" s="146"/>
      <c r="N689" s="146"/>
      <c r="O689" s="146"/>
      <c r="P689" s="146"/>
      <c r="Q689" s="146"/>
      <c r="R689" s="146"/>
      <c r="S689" s="146"/>
      <c r="T689" s="146"/>
      <c r="U689" s="146"/>
      <c r="V689" s="146"/>
      <c r="W689" s="146"/>
      <c r="X689" s="146"/>
    </row>
    <row r="690" spans="2:24" s="145" customFormat="1" x14ac:dyDescent="0.25">
      <c r="B690" s="146"/>
      <c r="C690" s="146"/>
      <c r="D690" s="146"/>
      <c r="E690" s="146"/>
      <c r="F690" s="146"/>
      <c r="G690" s="146"/>
      <c r="H690" s="146"/>
      <c r="I690" s="146"/>
      <c r="J690" s="146"/>
      <c r="K690" s="146"/>
      <c r="L690" s="146"/>
      <c r="M690" s="146"/>
      <c r="N690" s="146"/>
      <c r="O690" s="146"/>
      <c r="P690" s="146"/>
      <c r="Q690" s="146"/>
      <c r="R690" s="146"/>
      <c r="S690" s="146"/>
      <c r="T690" s="146"/>
      <c r="U690" s="146"/>
      <c r="V690" s="146"/>
      <c r="W690" s="146"/>
      <c r="X690" s="146"/>
    </row>
    <row r="691" spans="2:24" s="145" customFormat="1" x14ac:dyDescent="0.25">
      <c r="B691" s="146"/>
      <c r="C691" s="146"/>
      <c r="D691" s="146"/>
      <c r="E691" s="146"/>
      <c r="F691" s="146"/>
      <c r="G691" s="146"/>
      <c r="H691" s="146"/>
      <c r="I691" s="146"/>
      <c r="J691" s="146"/>
      <c r="K691" s="146"/>
      <c r="L691" s="146"/>
      <c r="M691" s="146"/>
      <c r="N691" s="146"/>
      <c r="O691" s="146"/>
      <c r="P691" s="146"/>
      <c r="Q691" s="146"/>
      <c r="R691" s="146"/>
      <c r="S691" s="146"/>
      <c r="T691" s="146"/>
      <c r="U691" s="146"/>
      <c r="V691" s="146"/>
      <c r="W691" s="146"/>
      <c r="X691" s="146"/>
    </row>
    <row r="692" spans="2:24" s="145" customFormat="1" x14ac:dyDescent="0.25">
      <c r="B692" s="146"/>
      <c r="C692" s="146"/>
      <c r="D692" s="146"/>
      <c r="E692" s="146"/>
      <c r="F692" s="146"/>
      <c r="G692" s="146"/>
      <c r="H692" s="146"/>
      <c r="I692" s="146"/>
      <c r="J692" s="146"/>
      <c r="K692" s="146"/>
      <c r="L692" s="146"/>
      <c r="M692" s="146"/>
      <c r="N692" s="146"/>
      <c r="O692" s="146"/>
      <c r="P692" s="146"/>
      <c r="Q692" s="146"/>
      <c r="R692" s="146"/>
      <c r="S692" s="146"/>
      <c r="T692" s="146"/>
      <c r="U692" s="146"/>
      <c r="V692" s="146"/>
      <c r="W692" s="146"/>
      <c r="X692" s="146"/>
    </row>
    <row r="693" spans="2:24" s="145" customFormat="1" x14ac:dyDescent="0.25">
      <c r="B693" s="146"/>
      <c r="C693" s="146"/>
      <c r="D693" s="146"/>
      <c r="E693" s="146"/>
      <c r="F693" s="146"/>
      <c r="G693" s="146"/>
      <c r="H693" s="146"/>
      <c r="I693" s="146"/>
      <c r="J693" s="146"/>
      <c r="K693" s="146"/>
      <c r="L693" s="146"/>
      <c r="M693" s="146"/>
      <c r="N693" s="146"/>
      <c r="O693" s="146"/>
      <c r="P693" s="146"/>
      <c r="Q693" s="146"/>
      <c r="R693" s="146"/>
      <c r="S693" s="146"/>
      <c r="T693" s="146"/>
      <c r="U693" s="146"/>
      <c r="V693" s="146"/>
      <c r="W693" s="146"/>
      <c r="X693" s="146"/>
    </row>
    <row r="694" spans="2:24" s="145" customFormat="1" x14ac:dyDescent="0.25">
      <c r="B694" s="146"/>
      <c r="C694" s="146"/>
      <c r="D694" s="146"/>
      <c r="E694" s="146"/>
      <c r="F694" s="146"/>
      <c r="G694" s="146"/>
      <c r="H694" s="146"/>
      <c r="I694" s="146"/>
      <c r="J694" s="146"/>
      <c r="K694" s="146"/>
      <c r="L694" s="146"/>
      <c r="M694" s="146"/>
      <c r="N694" s="146"/>
      <c r="O694" s="146"/>
      <c r="P694" s="146"/>
      <c r="Q694" s="146"/>
      <c r="R694" s="146"/>
      <c r="S694" s="146"/>
      <c r="T694" s="146"/>
      <c r="U694" s="146"/>
      <c r="V694" s="146"/>
      <c r="W694" s="146"/>
      <c r="X694" s="146"/>
    </row>
    <row r="695" spans="2:24" s="145" customFormat="1" x14ac:dyDescent="0.25">
      <c r="B695" s="146"/>
      <c r="C695" s="146"/>
      <c r="D695" s="146"/>
      <c r="E695" s="146"/>
      <c r="F695" s="146"/>
      <c r="G695" s="146"/>
      <c r="H695" s="146"/>
      <c r="I695" s="146"/>
      <c r="J695" s="146"/>
      <c r="K695" s="146"/>
      <c r="L695" s="146"/>
      <c r="M695" s="146"/>
      <c r="N695" s="146"/>
      <c r="O695" s="146"/>
      <c r="P695" s="146"/>
      <c r="Q695" s="146"/>
      <c r="R695" s="146"/>
      <c r="S695" s="146"/>
      <c r="T695" s="146"/>
      <c r="U695" s="146"/>
      <c r="V695" s="146"/>
      <c r="W695" s="146"/>
      <c r="X695" s="146"/>
    </row>
    <row r="696" spans="2:24" s="145" customFormat="1" x14ac:dyDescent="0.25">
      <c r="B696" s="146"/>
      <c r="C696" s="146"/>
      <c r="D696" s="146"/>
      <c r="E696" s="146"/>
      <c r="F696" s="146"/>
      <c r="G696" s="146"/>
      <c r="H696" s="146"/>
      <c r="I696" s="146"/>
      <c r="J696" s="146"/>
      <c r="K696" s="146"/>
      <c r="L696" s="146"/>
      <c r="M696" s="146"/>
      <c r="N696" s="146"/>
      <c r="O696" s="146"/>
      <c r="P696" s="146"/>
      <c r="Q696" s="146"/>
      <c r="R696" s="146"/>
      <c r="S696" s="146"/>
      <c r="T696" s="146"/>
      <c r="U696" s="146"/>
      <c r="V696" s="146"/>
      <c r="W696" s="146"/>
      <c r="X696" s="146"/>
    </row>
    <row r="697" spans="2:24" s="145" customFormat="1" x14ac:dyDescent="0.25">
      <c r="B697" s="146"/>
      <c r="C697" s="146"/>
      <c r="D697" s="146"/>
      <c r="E697" s="146"/>
      <c r="F697" s="146"/>
      <c r="G697" s="146"/>
      <c r="H697" s="146"/>
      <c r="I697" s="146"/>
      <c r="J697" s="146"/>
      <c r="K697" s="146"/>
      <c r="L697" s="146"/>
      <c r="M697" s="146"/>
      <c r="N697" s="146"/>
      <c r="O697" s="146"/>
      <c r="P697" s="146"/>
      <c r="Q697" s="146"/>
      <c r="R697" s="146"/>
      <c r="S697" s="146"/>
      <c r="T697" s="146"/>
      <c r="U697" s="146"/>
      <c r="V697" s="146"/>
      <c r="W697" s="146"/>
      <c r="X697" s="146"/>
    </row>
    <row r="698" spans="2:24" s="145" customFormat="1" x14ac:dyDescent="0.25">
      <c r="B698" s="146"/>
      <c r="C698" s="146"/>
      <c r="D698" s="146"/>
      <c r="E698" s="146"/>
      <c r="F698" s="146"/>
      <c r="G698" s="146"/>
      <c r="H698" s="146"/>
      <c r="I698" s="146"/>
      <c r="J698" s="146"/>
      <c r="K698" s="146"/>
      <c r="L698" s="146"/>
      <c r="M698" s="146"/>
      <c r="N698" s="146"/>
      <c r="O698" s="146"/>
      <c r="P698" s="146"/>
      <c r="Q698" s="146"/>
      <c r="R698" s="146"/>
      <c r="S698" s="146"/>
      <c r="T698" s="146"/>
      <c r="U698" s="146"/>
      <c r="V698" s="146"/>
      <c r="W698" s="146"/>
      <c r="X698" s="146"/>
    </row>
    <row r="699" spans="2:24" s="145" customFormat="1" x14ac:dyDescent="0.25">
      <c r="B699" s="146"/>
      <c r="C699" s="146"/>
      <c r="D699" s="146"/>
      <c r="E699" s="146"/>
      <c r="F699" s="146"/>
      <c r="G699" s="146"/>
      <c r="H699" s="146"/>
      <c r="I699" s="146"/>
      <c r="J699" s="146"/>
      <c r="K699" s="146"/>
      <c r="L699" s="146"/>
      <c r="M699" s="146"/>
      <c r="N699" s="146"/>
      <c r="O699" s="146"/>
      <c r="P699" s="146"/>
      <c r="Q699" s="146"/>
      <c r="R699" s="146"/>
      <c r="S699" s="146"/>
      <c r="T699" s="146"/>
      <c r="U699" s="146"/>
      <c r="V699" s="146"/>
      <c r="W699" s="146"/>
      <c r="X699" s="146"/>
    </row>
    <row r="700" spans="2:24" s="145" customFormat="1" x14ac:dyDescent="0.25">
      <c r="B700" s="146"/>
      <c r="C700" s="146"/>
      <c r="D700" s="146"/>
      <c r="E700" s="146"/>
      <c r="F700" s="146"/>
      <c r="G700" s="146"/>
      <c r="H700" s="146"/>
      <c r="I700" s="146"/>
      <c r="J700" s="146"/>
      <c r="K700" s="146"/>
      <c r="L700" s="146"/>
      <c r="M700" s="146"/>
      <c r="N700" s="146"/>
      <c r="O700" s="146"/>
      <c r="P700" s="146"/>
      <c r="Q700" s="146"/>
      <c r="R700" s="146"/>
      <c r="S700" s="146"/>
      <c r="T700" s="146"/>
      <c r="U700" s="146"/>
      <c r="V700" s="146"/>
      <c r="W700" s="146"/>
      <c r="X700" s="146"/>
    </row>
    <row r="701" spans="2:24" s="145" customFormat="1" x14ac:dyDescent="0.25">
      <c r="B701" s="146"/>
      <c r="C701" s="146"/>
      <c r="D701" s="146"/>
      <c r="E701" s="146"/>
      <c r="F701" s="146"/>
      <c r="G701" s="146"/>
      <c r="H701" s="146"/>
      <c r="I701" s="146"/>
      <c r="J701" s="146"/>
      <c r="K701" s="146"/>
      <c r="L701" s="146"/>
      <c r="M701" s="146"/>
      <c r="N701" s="146"/>
      <c r="O701" s="146"/>
      <c r="P701" s="146"/>
      <c r="Q701" s="146"/>
      <c r="R701" s="146"/>
      <c r="S701" s="146"/>
      <c r="T701" s="146"/>
      <c r="U701" s="146"/>
      <c r="V701" s="146"/>
      <c r="W701" s="146"/>
      <c r="X701" s="146"/>
    </row>
    <row r="702" spans="2:24" s="145" customFormat="1" x14ac:dyDescent="0.25">
      <c r="B702" s="146"/>
      <c r="C702" s="146"/>
      <c r="D702" s="146"/>
      <c r="E702" s="146"/>
      <c r="F702" s="146"/>
      <c r="G702" s="146"/>
      <c r="H702" s="146"/>
      <c r="I702" s="146"/>
      <c r="J702" s="146"/>
      <c r="K702" s="146"/>
      <c r="L702" s="146"/>
      <c r="M702" s="146"/>
      <c r="N702" s="146"/>
      <c r="O702" s="146"/>
      <c r="P702" s="146"/>
      <c r="Q702" s="146"/>
      <c r="R702" s="146"/>
      <c r="S702" s="146"/>
      <c r="T702" s="146"/>
      <c r="U702" s="146"/>
      <c r="V702" s="146"/>
      <c r="W702" s="146"/>
      <c r="X702" s="146"/>
    </row>
    <row r="703" spans="2:24" s="145" customFormat="1" x14ac:dyDescent="0.25">
      <c r="B703" s="146"/>
      <c r="C703" s="146"/>
      <c r="D703" s="146"/>
      <c r="E703" s="146"/>
      <c r="F703" s="146"/>
      <c r="G703" s="146"/>
      <c r="H703" s="146"/>
      <c r="I703" s="146"/>
      <c r="J703" s="146"/>
      <c r="K703" s="146"/>
      <c r="L703" s="146"/>
      <c r="M703" s="146"/>
      <c r="N703" s="146"/>
      <c r="O703" s="146"/>
      <c r="P703" s="146"/>
      <c r="Q703" s="146"/>
      <c r="R703" s="146"/>
      <c r="S703" s="146"/>
      <c r="T703" s="146"/>
      <c r="U703" s="146"/>
      <c r="V703" s="146"/>
      <c r="W703" s="146"/>
      <c r="X703" s="146"/>
    </row>
    <row r="704" spans="2:24" s="145" customFormat="1" x14ac:dyDescent="0.25">
      <c r="B704" s="146"/>
      <c r="C704" s="146"/>
      <c r="D704" s="146"/>
      <c r="E704" s="146"/>
      <c r="F704" s="146"/>
      <c r="G704" s="146"/>
      <c r="H704" s="146"/>
      <c r="I704" s="146"/>
      <c r="J704" s="146"/>
      <c r="K704" s="146"/>
      <c r="L704" s="146"/>
      <c r="M704" s="146"/>
      <c r="N704" s="146"/>
      <c r="O704" s="146"/>
      <c r="P704" s="146"/>
      <c r="Q704" s="146"/>
      <c r="R704" s="146"/>
      <c r="S704" s="146"/>
      <c r="T704" s="146"/>
      <c r="U704" s="146"/>
      <c r="V704" s="146"/>
      <c r="W704" s="146"/>
      <c r="X704" s="146"/>
    </row>
    <row r="705" spans="2:24" s="145" customFormat="1" x14ac:dyDescent="0.25">
      <c r="B705" s="146"/>
      <c r="C705" s="146"/>
      <c r="D705" s="146"/>
      <c r="E705" s="146"/>
      <c r="F705" s="146"/>
      <c r="G705" s="146"/>
      <c r="H705" s="146"/>
      <c r="I705" s="146"/>
      <c r="J705" s="146"/>
      <c r="K705" s="146"/>
      <c r="L705" s="146"/>
      <c r="M705" s="146"/>
      <c r="N705" s="146"/>
      <c r="O705" s="146"/>
      <c r="P705" s="146"/>
      <c r="Q705" s="146"/>
      <c r="R705" s="146"/>
      <c r="S705" s="146"/>
      <c r="T705" s="146"/>
      <c r="U705" s="146"/>
      <c r="V705" s="146"/>
      <c r="W705" s="146"/>
      <c r="X705" s="146"/>
    </row>
    <row r="706" spans="2:24" s="145" customFormat="1" x14ac:dyDescent="0.25">
      <c r="B706" s="146"/>
      <c r="C706" s="146"/>
      <c r="D706" s="146"/>
      <c r="E706" s="146"/>
      <c r="F706" s="146"/>
      <c r="G706" s="146"/>
      <c r="H706" s="146"/>
      <c r="I706" s="146"/>
      <c r="J706" s="146"/>
      <c r="K706" s="146"/>
      <c r="L706" s="146"/>
      <c r="M706" s="146"/>
      <c r="N706" s="146"/>
      <c r="O706" s="146"/>
      <c r="P706" s="146"/>
      <c r="Q706" s="146"/>
      <c r="R706" s="146"/>
      <c r="S706" s="146"/>
      <c r="T706" s="146"/>
      <c r="U706" s="146"/>
      <c r="V706" s="146"/>
      <c r="W706" s="146"/>
      <c r="X706" s="146"/>
    </row>
    <row r="707" spans="2:24" s="145" customFormat="1" x14ac:dyDescent="0.25">
      <c r="B707" s="146"/>
      <c r="C707" s="146"/>
      <c r="D707" s="146"/>
      <c r="E707" s="146"/>
      <c r="F707" s="146"/>
      <c r="G707" s="146"/>
      <c r="H707" s="146"/>
      <c r="I707" s="146"/>
      <c r="J707" s="146"/>
      <c r="K707" s="146"/>
      <c r="L707" s="146"/>
      <c r="M707" s="146"/>
      <c r="N707" s="146"/>
      <c r="O707" s="146"/>
      <c r="P707" s="146"/>
      <c r="Q707" s="146"/>
      <c r="R707" s="146"/>
      <c r="S707" s="146"/>
      <c r="T707" s="146"/>
      <c r="U707" s="146"/>
      <c r="V707" s="146"/>
      <c r="W707" s="146"/>
      <c r="X707" s="146"/>
    </row>
    <row r="708" spans="2:24" s="145" customFormat="1" x14ac:dyDescent="0.25">
      <c r="B708" s="146"/>
      <c r="C708" s="146"/>
      <c r="D708" s="146"/>
      <c r="E708" s="146"/>
      <c r="F708" s="146"/>
      <c r="G708" s="146"/>
      <c r="H708" s="146"/>
      <c r="I708" s="146"/>
      <c r="J708" s="146"/>
      <c r="K708" s="146"/>
      <c r="L708" s="146"/>
      <c r="M708" s="146"/>
      <c r="N708" s="146"/>
      <c r="O708" s="146"/>
      <c r="P708" s="146"/>
      <c r="Q708" s="146"/>
      <c r="R708" s="146"/>
      <c r="S708" s="146"/>
      <c r="T708" s="146"/>
      <c r="U708" s="146"/>
      <c r="V708" s="146"/>
      <c r="W708" s="146"/>
      <c r="X708" s="146"/>
    </row>
    <row r="709" spans="2:24" s="145" customFormat="1" x14ac:dyDescent="0.25">
      <c r="B709" s="146"/>
      <c r="C709" s="146"/>
      <c r="D709" s="146"/>
      <c r="E709" s="146"/>
      <c r="F709" s="146"/>
      <c r="G709" s="146"/>
      <c r="H709" s="146"/>
      <c r="I709" s="146"/>
      <c r="J709" s="146"/>
      <c r="K709" s="146"/>
      <c r="L709" s="146"/>
      <c r="M709" s="146"/>
      <c r="N709" s="146"/>
      <c r="O709" s="146"/>
      <c r="P709" s="146"/>
      <c r="Q709" s="146"/>
      <c r="R709" s="146"/>
      <c r="S709" s="146"/>
      <c r="T709" s="146"/>
      <c r="U709" s="146"/>
      <c r="V709" s="146"/>
      <c r="W709" s="146"/>
      <c r="X709" s="146"/>
    </row>
    <row r="710" spans="2:24" s="145" customFormat="1" x14ac:dyDescent="0.25">
      <c r="B710" s="146"/>
      <c r="C710" s="146"/>
      <c r="D710" s="146"/>
      <c r="E710" s="146"/>
      <c r="F710" s="146"/>
      <c r="G710" s="146"/>
      <c r="H710" s="146"/>
      <c r="I710" s="146"/>
      <c r="J710" s="146"/>
      <c r="K710" s="146"/>
      <c r="L710" s="146"/>
      <c r="M710" s="146"/>
      <c r="N710" s="146"/>
      <c r="O710" s="146"/>
      <c r="P710" s="146"/>
      <c r="Q710" s="146"/>
      <c r="R710" s="146"/>
      <c r="S710" s="146"/>
      <c r="T710" s="146"/>
      <c r="U710" s="146"/>
      <c r="V710" s="146"/>
      <c r="W710" s="146"/>
      <c r="X710" s="146"/>
    </row>
    <row r="711" spans="2:24" s="145" customFormat="1" x14ac:dyDescent="0.25">
      <c r="B711" s="146"/>
      <c r="C711" s="146"/>
      <c r="D711" s="146"/>
      <c r="E711" s="146"/>
      <c r="F711" s="146"/>
      <c r="G711" s="146"/>
      <c r="H711" s="146"/>
      <c r="I711" s="146"/>
      <c r="J711" s="146"/>
      <c r="K711" s="146"/>
      <c r="L711" s="146"/>
      <c r="M711" s="146"/>
      <c r="N711" s="146"/>
      <c r="O711" s="146"/>
      <c r="P711" s="146"/>
      <c r="Q711" s="146"/>
      <c r="R711" s="146"/>
      <c r="S711" s="146"/>
      <c r="T711" s="146"/>
      <c r="U711" s="146"/>
      <c r="V711" s="146"/>
      <c r="W711" s="146"/>
      <c r="X711" s="146"/>
    </row>
    <row r="712" spans="2:24" s="145" customFormat="1" x14ac:dyDescent="0.25">
      <c r="B712" s="146"/>
      <c r="C712" s="146"/>
      <c r="D712" s="146"/>
      <c r="E712" s="146"/>
      <c r="F712" s="146"/>
      <c r="G712" s="146"/>
      <c r="H712" s="146"/>
      <c r="I712" s="146"/>
      <c r="J712" s="146"/>
      <c r="K712" s="146"/>
      <c r="L712" s="146"/>
      <c r="M712" s="146"/>
      <c r="N712" s="146"/>
      <c r="O712" s="146"/>
      <c r="P712" s="146"/>
      <c r="Q712" s="146"/>
      <c r="R712" s="146"/>
      <c r="S712" s="146"/>
      <c r="T712" s="146"/>
      <c r="U712" s="146"/>
      <c r="V712" s="146"/>
      <c r="W712" s="146"/>
      <c r="X712" s="146"/>
    </row>
    <row r="713" spans="2:24" s="145" customFormat="1" x14ac:dyDescent="0.25">
      <c r="B713" s="146"/>
      <c r="C713" s="146"/>
      <c r="D713" s="146"/>
      <c r="E713" s="146"/>
      <c r="F713" s="146"/>
      <c r="G713" s="146"/>
      <c r="H713" s="146"/>
      <c r="I713" s="146"/>
      <c r="J713" s="146"/>
      <c r="K713" s="146"/>
      <c r="L713" s="146"/>
      <c r="M713" s="146"/>
      <c r="N713" s="146"/>
      <c r="O713" s="146"/>
      <c r="P713" s="146"/>
      <c r="Q713" s="146"/>
      <c r="R713" s="146"/>
      <c r="S713" s="146"/>
      <c r="T713" s="146"/>
      <c r="U713" s="146"/>
      <c r="V713" s="146"/>
      <c r="W713" s="146"/>
      <c r="X713" s="146"/>
    </row>
    <row r="714" spans="2:24" s="145" customFormat="1" x14ac:dyDescent="0.25">
      <c r="B714" s="146"/>
      <c r="C714" s="146"/>
      <c r="D714" s="146"/>
      <c r="E714" s="146"/>
      <c r="F714" s="146"/>
      <c r="G714" s="146"/>
      <c r="H714" s="146"/>
      <c r="I714" s="146"/>
      <c r="J714" s="146"/>
      <c r="K714" s="146"/>
      <c r="L714" s="146"/>
      <c r="M714" s="146"/>
      <c r="N714" s="146"/>
      <c r="O714" s="146"/>
      <c r="P714" s="146"/>
      <c r="Q714" s="146"/>
      <c r="R714" s="146"/>
      <c r="S714" s="146"/>
      <c r="T714" s="146"/>
      <c r="U714" s="146"/>
      <c r="V714" s="146"/>
      <c r="W714" s="146"/>
      <c r="X714" s="146"/>
    </row>
    <row r="715" spans="2:24" s="145" customFormat="1" x14ac:dyDescent="0.25">
      <c r="B715" s="146"/>
      <c r="C715" s="146"/>
      <c r="D715" s="146"/>
      <c r="E715" s="146"/>
      <c r="F715" s="146"/>
      <c r="G715" s="146"/>
      <c r="H715" s="146"/>
      <c r="I715" s="146"/>
      <c r="J715" s="146"/>
      <c r="K715" s="146"/>
      <c r="L715" s="146"/>
      <c r="M715" s="146"/>
      <c r="N715" s="146"/>
      <c r="O715" s="146"/>
      <c r="P715" s="146"/>
      <c r="Q715" s="146"/>
      <c r="R715" s="146"/>
      <c r="S715" s="146"/>
      <c r="T715" s="146"/>
      <c r="U715" s="146"/>
      <c r="V715" s="146"/>
      <c r="W715" s="146"/>
      <c r="X715" s="146"/>
    </row>
    <row r="716" spans="2:24" s="145" customFormat="1" x14ac:dyDescent="0.25">
      <c r="B716" s="146"/>
      <c r="C716" s="146"/>
      <c r="D716" s="146"/>
      <c r="E716" s="146"/>
      <c r="F716" s="146"/>
      <c r="G716" s="146"/>
      <c r="H716" s="146"/>
      <c r="I716" s="146"/>
      <c r="J716" s="146"/>
      <c r="K716" s="146"/>
      <c r="L716" s="146"/>
      <c r="M716" s="146"/>
      <c r="N716" s="146"/>
      <c r="O716" s="146"/>
      <c r="P716" s="146"/>
      <c r="Q716" s="146"/>
      <c r="R716" s="146"/>
      <c r="S716" s="146"/>
      <c r="T716" s="146"/>
      <c r="U716" s="146"/>
      <c r="V716" s="146"/>
      <c r="W716" s="146"/>
      <c r="X716" s="146"/>
    </row>
    <row r="717" spans="2:24" s="145" customFormat="1" x14ac:dyDescent="0.25">
      <c r="B717" s="146"/>
      <c r="C717" s="146"/>
      <c r="D717" s="146"/>
      <c r="E717" s="146"/>
      <c r="F717" s="146"/>
      <c r="G717" s="146"/>
      <c r="H717" s="146"/>
      <c r="I717" s="146"/>
      <c r="J717" s="146"/>
      <c r="K717" s="146"/>
      <c r="L717" s="146"/>
      <c r="M717" s="146"/>
      <c r="N717" s="146"/>
      <c r="O717" s="146"/>
      <c r="P717" s="146"/>
      <c r="Q717" s="146"/>
      <c r="R717" s="146"/>
      <c r="S717" s="146"/>
      <c r="T717" s="146"/>
      <c r="U717" s="146"/>
      <c r="V717" s="146"/>
      <c r="W717" s="146"/>
      <c r="X717" s="146"/>
    </row>
    <row r="718" spans="2:24" s="145" customFormat="1" x14ac:dyDescent="0.25">
      <c r="B718" s="146"/>
      <c r="C718" s="146"/>
      <c r="D718" s="146"/>
      <c r="E718" s="146"/>
      <c r="F718" s="146"/>
      <c r="G718" s="146"/>
      <c r="H718" s="146"/>
      <c r="I718" s="146"/>
      <c r="J718" s="146"/>
      <c r="K718" s="146"/>
      <c r="L718" s="146"/>
      <c r="M718" s="146"/>
      <c r="N718" s="146"/>
      <c r="O718" s="146"/>
      <c r="P718" s="146"/>
      <c r="Q718" s="146"/>
      <c r="R718" s="146"/>
      <c r="S718" s="146"/>
      <c r="T718" s="146"/>
      <c r="U718" s="146"/>
      <c r="V718" s="146"/>
      <c r="W718" s="146"/>
      <c r="X718" s="146"/>
    </row>
    <row r="719" spans="2:24" s="145" customFormat="1" x14ac:dyDescent="0.25">
      <c r="B719" s="146"/>
      <c r="C719" s="146"/>
      <c r="D719" s="146"/>
      <c r="E719" s="146"/>
      <c r="F719" s="146"/>
      <c r="G719" s="146"/>
      <c r="H719" s="146"/>
      <c r="I719" s="146"/>
      <c r="J719" s="146"/>
      <c r="K719" s="146"/>
      <c r="L719" s="146"/>
      <c r="M719" s="146"/>
      <c r="N719" s="146"/>
      <c r="O719" s="146"/>
      <c r="P719" s="146"/>
      <c r="Q719" s="146"/>
      <c r="R719" s="146"/>
      <c r="S719" s="146"/>
      <c r="T719" s="146"/>
      <c r="U719" s="146"/>
      <c r="V719" s="146"/>
      <c r="W719" s="146"/>
      <c r="X719" s="146"/>
    </row>
    <row r="720" spans="2:24" s="145" customFormat="1" x14ac:dyDescent="0.25">
      <c r="B720" s="146"/>
      <c r="C720" s="146"/>
      <c r="D720" s="146"/>
      <c r="E720" s="146"/>
      <c r="F720" s="146"/>
      <c r="G720" s="146"/>
      <c r="H720" s="146"/>
      <c r="I720" s="146"/>
      <c r="J720" s="146"/>
      <c r="K720" s="146"/>
      <c r="L720" s="146"/>
      <c r="M720" s="146"/>
      <c r="N720" s="146"/>
      <c r="O720" s="146"/>
      <c r="P720" s="146"/>
      <c r="Q720" s="146"/>
      <c r="R720" s="146"/>
      <c r="S720" s="146"/>
      <c r="T720" s="146"/>
      <c r="U720" s="146"/>
      <c r="V720" s="146"/>
      <c r="W720" s="146"/>
      <c r="X720" s="146"/>
    </row>
    <row r="721" spans="2:24" s="145" customFormat="1" x14ac:dyDescent="0.25">
      <c r="B721" s="146"/>
      <c r="C721" s="146"/>
      <c r="D721" s="146"/>
      <c r="E721" s="146"/>
      <c r="F721" s="146"/>
      <c r="G721" s="146"/>
      <c r="H721" s="146"/>
      <c r="I721" s="146"/>
      <c r="J721" s="146"/>
      <c r="K721" s="146"/>
      <c r="L721" s="146"/>
      <c r="M721" s="146"/>
      <c r="N721" s="146"/>
      <c r="O721" s="146"/>
      <c r="P721" s="146"/>
      <c r="Q721" s="146"/>
      <c r="R721" s="146"/>
      <c r="S721" s="146"/>
      <c r="T721" s="146"/>
      <c r="U721" s="146"/>
      <c r="V721" s="146"/>
      <c r="W721" s="146"/>
      <c r="X721" s="146"/>
    </row>
    <row r="722" spans="2:24" s="145" customFormat="1" x14ac:dyDescent="0.25">
      <c r="B722" s="146"/>
      <c r="C722" s="146"/>
      <c r="D722" s="146"/>
      <c r="E722" s="146"/>
      <c r="F722" s="146"/>
      <c r="G722" s="146"/>
      <c r="H722" s="146"/>
      <c r="I722" s="146"/>
      <c r="J722" s="146"/>
      <c r="K722" s="146"/>
      <c r="L722" s="146"/>
      <c r="M722" s="146"/>
      <c r="N722" s="146"/>
      <c r="O722" s="146"/>
      <c r="P722" s="146"/>
      <c r="Q722" s="146"/>
      <c r="R722" s="146"/>
      <c r="S722" s="146"/>
      <c r="T722" s="146"/>
      <c r="U722" s="146"/>
      <c r="V722" s="146"/>
      <c r="W722" s="146"/>
      <c r="X722" s="146"/>
    </row>
    <row r="723" spans="2:24" s="145" customFormat="1" x14ac:dyDescent="0.25">
      <c r="B723" s="146"/>
      <c r="C723" s="146"/>
      <c r="D723" s="146"/>
      <c r="E723" s="146"/>
      <c r="F723" s="146"/>
      <c r="G723" s="146"/>
      <c r="H723" s="146"/>
      <c r="I723" s="146"/>
      <c r="J723" s="146"/>
      <c r="K723" s="146"/>
      <c r="L723" s="146"/>
      <c r="M723" s="146"/>
      <c r="N723" s="146"/>
      <c r="O723" s="146"/>
      <c r="P723" s="146"/>
      <c r="Q723" s="146"/>
      <c r="R723" s="146"/>
      <c r="S723" s="146"/>
      <c r="T723" s="146"/>
      <c r="U723" s="146"/>
      <c r="V723" s="146"/>
      <c r="W723" s="146"/>
      <c r="X723" s="146"/>
    </row>
    <row r="724" spans="2:24" s="145" customFormat="1" x14ac:dyDescent="0.25">
      <c r="B724" s="146"/>
      <c r="C724" s="146"/>
      <c r="D724" s="146"/>
      <c r="E724" s="146"/>
      <c r="F724" s="146"/>
      <c r="G724" s="146"/>
      <c r="H724" s="146"/>
      <c r="I724" s="146"/>
      <c r="J724" s="146"/>
      <c r="K724" s="146"/>
      <c r="L724" s="146"/>
      <c r="M724" s="146"/>
      <c r="N724" s="146"/>
      <c r="O724" s="146"/>
      <c r="P724" s="146"/>
      <c r="Q724" s="146"/>
      <c r="R724" s="146"/>
      <c r="S724" s="146"/>
      <c r="T724" s="146"/>
      <c r="U724" s="146"/>
      <c r="V724" s="146"/>
      <c r="W724" s="146"/>
      <c r="X724" s="146"/>
    </row>
    <row r="725" spans="2:24" s="145" customFormat="1" x14ac:dyDescent="0.25">
      <c r="B725" s="146"/>
      <c r="C725" s="146"/>
      <c r="D725" s="146"/>
      <c r="E725" s="146"/>
      <c r="F725" s="146"/>
      <c r="G725" s="146"/>
      <c r="H725" s="146"/>
      <c r="I725" s="146"/>
      <c r="J725" s="146"/>
      <c r="K725" s="146"/>
      <c r="L725" s="146"/>
      <c r="M725" s="146"/>
      <c r="N725" s="146"/>
      <c r="O725" s="146"/>
      <c r="P725" s="146"/>
      <c r="Q725" s="146"/>
      <c r="R725" s="146"/>
      <c r="S725" s="146"/>
      <c r="T725" s="146"/>
      <c r="U725" s="146"/>
      <c r="V725" s="146"/>
      <c r="W725" s="146"/>
      <c r="X725" s="146"/>
    </row>
    <row r="726" spans="2:24" s="145" customFormat="1" x14ac:dyDescent="0.25">
      <c r="B726" s="146"/>
      <c r="C726" s="146"/>
      <c r="D726" s="146"/>
      <c r="E726" s="146"/>
      <c r="F726" s="146"/>
      <c r="G726" s="146"/>
      <c r="H726" s="146"/>
      <c r="I726" s="146"/>
      <c r="J726" s="146"/>
      <c r="K726" s="146"/>
      <c r="L726" s="146"/>
      <c r="M726" s="146"/>
      <c r="N726" s="146"/>
      <c r="O726" s="146"/>
      <c r="P726" s="146"/>
      <c r="Q726" s="146"/>
      <c r="R726" s="146"/>
      <c r="S726" s="146"/>
      <c r="T726" s="146"/>
      <c r="U726" s="146"/>
      <c r="V726" s="146"/>
      <c r="W726" s="146"/>
      <c r="X726" s="146"/>
    </row>
    <row r="727" spans="2:24" s="145" customFormat="1" x14ac:dyDescent="0.25">
      <c r="B727" s="146"/>
      <c r="C727" s="146"/>
      <c r="D727" s="146"/>
      <c r="E727" s="146"/>
      <c r="F727" s="146"/>
      <c r="G727" s="146"/>
      <c r="H727" s="146"/>
      <c r="I727" s="146"/>
      <c r="J727" s="146"/>
      <c r="K727" s="146"/>
      <c r="L727" s="146"/>
      <c r="M727" s="146"/>
      <c r="N727" s="146"/>
      <c r="O727" s="146"/>
      <c r="P727" s="146"/>
      <c r="Q727" s="146"/>
      <c r="R727" s="146"/>
      <c r="S727" s="146"/>
      <c r="T727" s="146"/>
      <c r="U727" s="146"/>
      <c r="V727" s="146"/>
      <c r="W727" s="146"/>
      <c r="X727" s="146"/>
    </row>
    <row r="728" spans="2:24" s="145" customFormat="1" x14ac:dyDescent="0.25">
      <c r="B728" s="146"/>
      <c r="C728" s="146"/>
      <c r="D728" s="146"/>
      <c r="E728" s="146"/>
      <c r="F728" s="146"/>
      <c r="G728" s="146"/>
      <c r="H728" s="146"/>
      <c r="I728" s="146"/>
      <c r="J728" s="146"/>
      <c r="K728" s="146"/>
      <c r="L728" s="146"/>
      <c r="M728" s="146"/>
      <c r="N728" s="146"/>
      <c r="O728" s="146"/>
      <c r="P728" s="146"/>
      <c r="Q728" s="146"/>
      <c r="R728" s="146"/>
      <c r="S728" s="146"/>
      <c r="T728" s="146"/>
      <c r="U728" s="146"/>
      <c r="V728" s="146"/>
      <c r="W728" s="146"/>
      <c r="X728" s="146"/>
    </row>
    <row r="729" spans="2:24" s="145" customFormat="1" x14ac:dyDescent="0.25">
      <c r="B729" s="146"/>
      <c r="C729" s="146"/>
      <c r="D729" s="146"/>
      <c r="E729" s="146"/>
      <c r="F729" s="146"/>
      <c r="G729" s="146"/>
      <c r="H729" s="146"/>
      <c r="I729" s="146"/>
      <c r="J729" s="146"/>
      <c r="K729" s="146"/>
      <c r="L729" s="146"/>
      <c r="M729" s="146"/>
      <c r="N729" s="146"/>
      <c r="O729" s="146"/>
      <c r="P729" s="146"/>
      <c r="Q729" s="146"/>
      <c r="R729" s="146"/>
      <c r="S729" s="146"/>
      <c r="T729" s="146"/>
      <c r="U729" s="146"/>
      <c r="V729" s="146"/>
      <c r="W729" s="146"/>
      <c r="X729" s="146"/>
    </row>
    <row r="730" spans="2:24" s="145" customFormat="1" x14ac:dyDescent="0.25">
      <c r="B730" s="146"/>
      <c r="C730" s="146"/>
      <c r="D730" s="146"/>
      <c r="E730" s="146"/>
      <c r="F730" s="146"/>
      <c r="G730" s="146"/>
      <c r="H730" s="146"/>
      <c r="I730" s="146"/>
      <c r="J730" s="146"/>
      <c r="K730" s="146"/>
      <c r="L730" s="146"/>
      <c r="M730" s="146"/>
      <c r="N730" s="146"/>
      <c r="O730" s="146"/>
      <c r="P730" s="146"/>
      <c r="Q730" s="146"/>
      <c r="R730" s="146"/>
      <c r="S730" s="146"/>
      <c r="T730" s="146"/>
      <c r="U730" s="146"/>
      <c r="V730" s="146"/>
      <c r="W730" s="146"/>
      <c r="X730" s="146"/>
    </row>
    <row r="731" spans="2:24" s="145" customFormat="1" x14ac:dyDescent="0.25">
      <c r="B731" s="146"/>
      <c r="C731" s="146"/>
      <c r="D731" s="146"/>
      <c r="E731" s="146"/>
      <c r="F731" s="146"/>
      <c r="G731" s="146"/>
      <c r="H731" s="146"/>
      <c r="I731" s="146"/>
      <c r="J731" s="146"/>
      <c r="K731" s="146"/>
      <c r="L731" s="146"/>
      <c r="M731" s="146"/>
      <c r="N731" s="146"/>
      <c r="O731" s="146"/>
      <c r="P731" s="146"/>
      <c r="Q731" s="146"/>
      <c r="R731" s="146"/>
      <c r="S731" s="146"/>
      <c r="T731" s="146"/>
      <c r="U731" s="146"/>
      <c r="V731" s="146"/>
      <c r="W731" s="146"/>
      <c r="X731" s="146"/>
    </row>
    <row r="732" spans="2:24" s="145" customFormat="1" x14ac:dyDescent="0.25">
      <c r="B732" s="146"/>
      <c r="C732" s="146"/>
      <c r="D732" s="146"/>
      <c r="E732" s="146"/>
      <c r="F732" s="146"/>
      <c r="G732" s="146"/>
      <c r="H732" s="146"/>
      <c r="I732" s="146"/>
      <c r="J732" s="146"/>
      <c r="K732" s="146"/>
      <c r="L732" s="146"/>
      <c r="M732" s="146"/>
      <c r="N732" s="146"/>
      <c r="O732" s="146"/>
      <c r="P732" s="146"/>
      <c r="Q732" s="146"/>
      <c r="R732" s="146"/>
      <c r="S732" s="146"/>
      <c r="T732" s="146"/>
      <c r="U732" s="146"/>
      <c r="V732" s="146"/>
      <c r="W732" s="146"/>
      <c r="X732" s="146"/>
    </row>
    <row r="733" spans="2:24" s="145" customFormat="1" x14ac:dyDescent="0.25">
      <c r="B733" s="146"/>
      <c r="C733" s="146"/>
      <c r="D733" s="146"/>
      <c r="E733" s="146"/>
      <c r="F733" s="146"/>
      <c r="G733" s="146"/>
      <c r="H733" s="146"/>
      <c r="I733" s="146"/>
      <c r="J733" s="146"/>
      <c r="K733" s="146"/>
      <c r="L733" s="146"/>
      <c r="M733" s="146"/>
      <c r="N733" s="146"/>
      <c r="O733" s="146"/>
      <c r="P733" s="146"/>
      <c r="Q733" s="146"/>
      <c r="R733" s="146"/>
      <c r="S733" s="146"/>
      <c r="T733" s="146"/>
      <c r="U733" s="146"/>
      <c r="V733" s="146"/>
      <c r="W733" s="146"/>
      <c r="X733" s="146"/>
    </row>
    <row r="734" spans="2:24" s="145" customFormat="1" x14ac:dyDescent="0.25">
      <c r="B734" s="146"/>
      <c r="C734" s="146"/>
      <c r="D734" s="146"/>
      <c r="E734" s="146"/>
      <c r="F734" s="146"/>
      <c r="G734" s="146"/>
      <c r="H734" s="146"/>
      <c r="I734" s="146"/>
      <c r="J734" s="146"/>
      <c r="K734" s="146"/>
      <c r="L734" s="146"/>
      <c r="M734" s="146"/>
      <c r="N734" s="146"/>
      <c r="O734" s="146"/>
      <c r="P734" s="146"/>
      <c r="Q734" s="146"/>
      <c r="R734" s="146"/>
      <c r="S734" s="146"/>
      <c r="T734" s="146"/>
      <c r="U734" s="146"/>
      <c r="V734" s="146"/>
      <c r="W734" s="146"/>
      <c r="X734" s="146"/>
    </row>
    <row r="735" spans="2:24" s="145" customFormat="1" x14ac:dyDescent="0.25">
      <c r="B735" s="146"/>
      <c r="C735" s="146"/>
      <c r="D735" s="146"/>
      <c r="E735" s="146"/>
      <c r="F735" s="146"/>
      <c r="G735" s="146"/>
      <c r="H735" s="146"/>
      <c r="I735" s="146"/>
      <c r="J735" s="146"/>
      <c r="K735" s="146"/>
      <c r="L735" s="146"/>
      <c r="M735" s="146"/>
      <c r="N735" s="146"/>
      <c r="O735" s="146"/>
      <c r="P735" s="146"/>
      <c r="Q735" s="146"/>
      <c r="R735" s="146"/>
      <c r="S735" s="146"/>
      <c r="T735" s="146"/>
      <c r="U735" s="146"/>
      <c r="V735" s="146"/>
      <c r="W735" s="146"/>
      <c r="X735" s="146"/>
    </row>
    <row r="736" spans="2:24" s="145" customFormat="1" x14ac:dyDescent="0.25">
      <c r="B736" s="146"/>
      <c r="C736" s="146"/>
      <c r="D736" s="146"/>
      <c r="E736" s="146"/>
      <c r="F736" s="146"/>
      <c r="G736" s="146"/>
      <c r="H736" s="146"/>
      <c r="I736" s="146"/>
      <c r="J736" s="146"/>
      <c r="K736" s="146"/>
      <c r="L736" s="146"/>
      <c r="M736" s="146"/>
      <c r="N736" s="146"/>
      <c r="O736" s="146"/>
      <c r="P736" s="146"/>
      <c r="Q736" s="146"/>
      <c r="R736" s="146"/>
      <c r="S736" s="146"/>
      <c r="T736" s="146"/>
      <c r="U736" s="146"/>
      <c r="V736" s="146"/>
      <c r="W736" s="146"/>
      <c r="X736" s="146"/>
    </row>
    <row r="737" spans="2:24" s="145" customFormat="1" x14ac:dyDescent="0.25">
      <c r="B737" s="146"/>
      <c r="C737" s="146"/>
      <c r="D737" s="146"/>
      <c r="E737" s="146"/>
      <c r="F737" s="146"/>
      <c r="G737" s="146"/>
      <c r="H737" s="146"/>
      <c r="I737" s="146"/>
      <c r="J737" s="146"/>
      <c r="K737" s="146"/>
      <c r="L737" s="146"/>
      <c r="M737" s="146"/>
      <c r="N737" s="146"/>
      <c r="O737" s="146"/>
      <c r="P737" s="146"/>
      <c r="Q737" s="146"/>
      <c r="R737" s="146"/>
      <c r="S737" s="146"/>
      <c r="T737" s="146"/>
      <c r="U737" s="146"/>
      <c r="V737" s="146"/>
      <c r="W737" s="146"/>
      <c r="X737" s="146"/>
    </row>
    <row r="738" spans="2:24" s="145" customFormat="1" x14ac:dyDescent="0.25">
      <c r="B738" s="146"/>
      <c r="C738" s="146"/>
      <c r="D738" s="146"/>
      <c r="E738" s="146"/>
      <c r="F738" s="146"/>
      <c r="G738" s="146"/>
      <c r="H738" s="146"/>
      <c r="I738" s="146"/>
      <c r="J738" s="146"/>
      <c r="K738" s="146"/>
      <c r="L738" s="146"/>
      <c r="M738" s="146"/>
      <c r="N738" s="146"/>
      <c r="O738" s="146"/>
      <c r="P738" s="146"/>
      <c r="Q738" s="146"/>
      <c r="R738" s="146"/>
      <c r="S738" s="146"/>
      <c r="T738" s="146"/>
      <c r="U738" s="146"/>
      <c r="V738" s="146"/>
      <c r="W738" s="146"/>
      <c r="X738" s="146"/>
    </row>
    <row r="739" spans="2:24" s="145" customFormat="1" x14ac:dyDescent="0.25">
      <c r="B739" s="146"/>
      <c r="C739" s="146"/>
      <c r="D739" s="146"/>
      <c r="E739" s="146"/>
      <c r="F739" s="146"/>
      <c r="G739" s="146"/>
      <c r="H739" s="146"/>
      <c r="I739" s="146"/>
      <c r="J739" s="146"/>
      <c r="K739" s="146"/>
      <c r="L739" s="146"/>
      <c r="M739" s="146"/>
      <c r="N739" s="146"/>
      <c r="O739" s="146"/>
      <c r="P739" s="146"/>
      <c r="Q739" s="146"/>
      <c r="R739" s="146"/>
      <c r="S739" s="146"/>
      <c r="T739" s="146"/>
      <c r="U739" s="146"/>
      <c r="V739" s="146"/>
      <c r="W739" s="146"/>
      <c r="X739" s="146"/>
    </row>
    <row r="740" spans="2:24" s="145" customFormat="1" x14ac:dyDescent="0.25">
      <c r="B740" s="146"/>
      <c r="C740" s="146"/>
      <c r="D740" s="146"/>
      <c r="E740" s="146"/>
      <c r="F740" s="146"/>
      <c r="G740" s="146"/>
      <c r="H740" s="146"/>
      <c r="I740" s="146"/>
      <c r="J740" s="146"/>
      <c r="K740" s="146"/>
      <c r="L740" s="146"/>
      <c r="M740" s="146"/>
      <c r="N740" s="146"/>
      <c r="O740" s="146"/>
      <c r="P740" s="146"/>
      <c r="Q740" s="146"/>
      <c r="R740" s="146"/>
      <c r="S740" s="146"/>
      <c r="T740" s="146"/>
      <c r="U740" s="146"/>
      <c r="V740" s="146"/>
      <c r="W740" s="146"/>
      <c r="X740" s="146"/>
    </row>
    <row r="741" spans="2:24" s="145" customFormat="1" x14ac:dyDescent="0.25">
      <c r="B741" s="146"/>
      <c r="C741" s="146"/>
      <c r="D741" s="146"/>
      <c r="E741" s="146"/>
      <c r="F741" s="146"/>
      <c r="G741" s="146"/>
      <c r="H741" s="146"/>
      <c r="I741" s="146"/>
      <c r="J741" s="146"/>
      <c r="K741" s="146"/>
      <c r="L741" s="146"/>
      <c r="M741" s="146"/>
      <c r="N741" s="146"/>
      <c r="O741" s="146"/>
      <c r="P741" s="146"/>
      <c r="Q741" s="146"/>
      <c r="R741" s="146"/>
      <c r="S741" s="146"/>
      <c r="T741" s="146"/>
      <c r="U741" s="146"/>
      <c r="V741" s="146"/>
      <c r="W741" s="146"/>
      <c r="X741" s="146"/>
    </row>
    <row r="742" spans="2:24" s="145" customFormat="1" x14ac:dyDescent="0.25">
      <c r="B742" s="146"/>
      <c r="C742" s="146"/>
      <c r="D742" s="146"/>
      <c r="E742" s="146"/>
      <c r="F742" s="146"/>
      <c r="G742" s="146"/>
      <c r="H742" s="146"/>
      <c r="I742" s="146"/>
      <c r="J742" s="146"/>
      <c r="K742" s="146"/>
      <c r="L742" s="146"/>
      <c r="M742" s="146"/>
      <c r="N742" s="146"/>
      <c r="O742" s="146"/>
      <c r="P742" s="146"/>
      <c r="Q742" s="146"/>
      <c r="R742" s="146"/>
      <c r="S742" s="146"/>
      <c r="T742" s="146"/>
      <c r="U742" s="146"/>
      <c r="V742" s="146"/>
      <c r="W742" s="146"/>
      <c r="X742" s="146"/>
    </row>
    <row r="743" spans="2:24" s="145" customFormat="1" x14ac:dyDescent="0.25">
      <c r="B743" s="146"/>
      <c r="C743" s="146"/>
      <c r="D743" s="146"/>
      <c r="E743" s="146"/>
      <c r="F743" s="146"/>
      <c r="G743" s="146"/>
      <c r="H743" s="146"/>
      <c r="I743" s="146"/>
      <c r="J743" s="146"/>
      <c r="K743" s="146"/>
      <c r="L743" s="146"/>
      <c r="M743" s="146"/>
      <c r="N743" s="146"/>
      <c r="O743" s="146"/>
      <c r="P743" s="146"/>
      <c r="Q743" s="146"/>
      <c r="R743" s="146"/>
      <c r="S743" s="146"/>
      <c r="T743" s="146"/>
      <c r="U743" s="146"/>
      <c r="V743" s="146"/>
      <c r="W743" s="146"/>
      <c r="X743" s="146"/>
    </row>
    <row r="744" spans="2:24" s="145" customFormat="1" x14ac:dyDescent="0.25">
      <c r="B744" s="146"/>
      <c r="C744" s="146"/>
      <c r="D744" s="146"/>
      <c r="E744" s="146"/>
      <c r="F744" s="146"/>
      <c r="G744" s="146"/>
      <c r="H744" s="146"/>
      <c r="I744" s="146"/>
      <c r="J744" s="146"/>
      <c r="K744" s="146"/>
      <c r="L744" s="146"/>
      <c r="M744" s="146"/>
      <c r="N744" s="146"/>
      <c r="O744" s="146"/>
      <c r="P744" s="146"/>
      <c r="Q744" s="146"/>
      <c r="R744" s="146"/>
      <c r="S744" s="146"/>
      <c r="T744" s="146"/>
      <c r="U744" s="146"/>
      <c r="V744" s="146"/>
      <c r="W744" s="146"/>
      <c r="X744" s="146"/>
    </row>
    <row r="745" spans="2:24" s="145" customFormat="1" x14ac:dyDescent="0.25">
      <c r="B745" s="146"/>
      <c r="C745" s="146"/>
      <c r="D745" s="146"/>
      <c r="E745" s="146"/>
      <c r="F745" s="146"/>
      <c r="G745" s="146"/>
      <c r="H745" s="146"/>
      <c r="I745" s="146"/>
      <c r="J745" s="146"/>
      <c r="K745" s="146"/>
      <c r="L745" s="146"/>
      <c r="M745" s="146"/>
      <c r="N745" s="146"/>
      <c r="O745" s="146"/>
      <c r="P745" s="146"/>
      <c r="Q745" s="146"/>
      <c r="R745" s="146"/>
      <c r="S745" s="146"/>
      <c r="T745" s="146"/>
      <c r="U745" s="146"/>
      <c r="V745" s="146"/>
      <c r="W745" s="146"/>
      <c r="X745" s="146"/>
    </row>
    <row r="746" spans="2:24" s="145" customFormat="1" x14ac:dyDescent="0.25">
      <c r="B746" s="146"/>
      <c r="C746" s="146"/>
      <c r="D746" s="146"/>
      <c r="E746" s="146"/>
      <c r="F746" s="146"/>
      <c r="G746" s="146"/>
      <c r="H746" s="146"/>
      <c r="I746" s="146"/>
      <c r="J746" s="146"/>
      <c r="K746" s="146"/>
      <c r="L746" s="146"/>
      <c r="M746" s="146"/>
      <c r="N746" s="146"/>
      <c r="O746" s="146"/>
      <c r="P746" s="146"/>
      <c r="Q746" s="146"/>
      <c r="R746" s="146"/>
      <c r="S746" s="146"/>
      <c r="T746" s="146"/>
      <c r="U746" s="146"/>
      <c r="V746" s="146"/>
      <c r="W746" s="146"/>
      <c r="X746" s="146"/>
    </row>
    <row r="747" spans="2:24" s="145" customFormat="1" x14ac:dyDescent="0.25">
      <c r="B747" s="146"/>
      <c r="C747" s="146"/>
      <c r="D747" s="146"/>
      <c r="E747" s="146"/>
      <c r="F747" s="146"/>
      <c r="G747" s="146"/>
      <c r="H747" s="146"/>
      <c r="I747" s="146"/>
      <c r="J747" s="146"/>
      <c r="K747" s="146"/>
      <c r="L747" s="146"/>
      <c r="M747" s="146"/>
      <c r="N747" s="146"/>
      <c r="O747" s="146"/>
      <c r="P747" s="146"/>
      <c r="Q747" s="146"/>
      <c r="R747" s="146"/>
      <c r="S747" s="146"/>
      <c r="T747" s="146"/>
      <c r="U747" s="146"/>
      <c r="V747" s="146"/>
      <c r="W747" s="146"/>
      <c r="X747" s="146"/>
    </row>
  </sheetData>
  <mergeCells count="9">
    <mergeCell ref="V5:X5"/>
    <mergeCell ref="B541:H541"/>
    <mergeCell ref="B542:H542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86" pageOrder="overThenDown" orientation="landscape" r:id="rId1"/>
  <headerFooter scaleWithDoc="0" alignWithMargins="0">
    <oddHeader xml:space="preserve">&amp;L&amp;"-,Negrita"&amp;16&amp;K00-049Peso del turismo danés alojado en Tenerife sobre el total de turistas, por zona y tipología de alojamiento </oddHeader>
    <oddFooter>&amp;L&amp;G&amp;R&amp;K00-023&amp;P</oddFooter>
  </headerFooter>
  <colBreaks count="1" manualBreakCount="1">
    <brk id="5" min="3" max="488" man="1"/>
  </colBreaks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4E04E04-FB3A-4D59-90EC-B9459C7FC6B3}">
  <sheetPr>
    <pageSetUpPr fitToPage="1"/>
  </sheetPr>
  <dimension ref="B1:T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8.7109375" customWidth="1"/>
    <col min="3" max="3" width="14.7109375" customWidth="1"/>
    <col min="5" max="5" width="14.5703125" customWidth="1"/>
    <col min="20" max="20" width="11.42578125" style="1"/>
  </cols>
  <sheetData>
    <row r="1" spans="2:20" ht="30" customHeight="1" x14ac:dyDescent="0.25">
      <c r="T1" s="1" t="s">
        <v>137</v>
      </c>
    </row>
    <row r="2" spans="2:20" x14ac:dyDescent="0.25">
      <c r="Q2" s="1" t="s">
        <v>138</v>
      </c>
      <c r="T2" s="1" t="s">
        <v>138</v>
      </c>
    </row>
    <row r="3" spans="2:20" s="4" customFormat="1" ht="45.75" customHeight="1" thickBot="1" x14ac:dyDescent="0.3">
      <c r="B3" s="589" t="s">
        <v>206</v>
      </c>
      <c r="C3" s="589"/>
      <c r="D3" s="589"/>
      <c r="E3" s="589"/>
      <c r="F3" s="589"/>
      <c r="G3" s="589"/>
      <c r="H3" s="589"/>
      <c r="T3" s="1" t="s">
        <v>139</v>
      </c>
    </row>
    <row r="4" spans="2:20" s="4" customFormat="1" ht="9" customHeight="1" thickBot="1" x14ac:dyDescent="0.3">
      <c r="T4" s="1" t="s">
        <v>140</v>
      </c>
    </row>
    <row r="5" spans="2:20" s="4" customFormat="1" ht="42" customHeight="1" x14ac:dyDescent="0.25">
      <c r="C5" s="89" t="s">
        <v>172</v>
      </c>
      <c r="D5" s="89" t="s">
        <v>106</v>
      </c>
      <c r="E5" s="89" t="s">
        <v>169</v>
      </c>
      <c r="F5" s="89" t="s">
        <v>106</v>
      </c>
      <c r="G5" s="89" t="s">
        <v>107</v>
      </c>
      <c r="H5" s="89" t="s">
        <v>108</v>
      </c>
      <c r="T5" s="1" t="s">
        <v>141</v>
      </c>
    </row>
    <row r="6" spans="2:20" ht="18.75" x14ac:dyDescent="0.3">
      <c r="B6" s="245" t="s">
        <v>142</v>
      </c>
      <c r="C6" s="246">
        <v>69748</v>
      </c>
      <c r="D6" s="247">
        <v>1</v>
      </c>
      <c r="E6" s="246">
        <v>62885</v>
      </c>
      <c r="F6" s="247">
        <v>1</v>
      </c>
      <c r="G6" s="247">
        <v>-9.8397086654814503E-2</v>
      </c>
      <c r="H6" s="246">
        <v>-6863</v>
      </c>
      <c r="I6" s="248"/>
      <c r="T6" s="1" t="s">
        <v>143</v>
      </c>
    </row>
    <row r="7" spans="2:20" ht="15.75" x14ac:dyDescent="0.25">
      <c r="B7" s="249" t="s">
        <v>110</v>
      </c>
      <c r="C7" s="250">
        <v>39237</v>
      </c>
      <c r="D7" s="251">
        <v>0.56255376498250842</v>
      </c>
      <c r="E7" s="250">
        <v>34286</v>
      </c>
      <c r="F7" s="251">
        <v>0.54521746044366703</v>
      </c>
      <c r="G7" s="251">
        <v>-0.12618192012641127</v>
      </c>
      <c r="H7" s="250">
        <v>-4951</v>
      </c>
      <c r="I7" s="248"/>
      <c r="T7" s="1" t="s">
        <v>144</v>
      </c>
    </row>
    <row r="8" spans="2:20" s="4" customFormat="1" x14ac:dyDescent="0.25">
      <c r="B8" s="148" t="s">
        <v>139</v>
      </c>
      <c r="C8" s="252">
        <v>3763</v>
      </c>
      <c r="D8" s="253">
        <v>5.3951367781155016E-2</v>
      </c>
      <c r="E8" s="252">
        <v>3607</v>
      </c>
      <c r="F8" s="253">
        <v>5.7358670589170706E-2</v>
      </c>
      <c r="G8" s="254">
        <v>-4.1456284879085814E-2</v>
      </c>
      <c r="H8" s="255">
        <v>-156</v>
      </c>
      <c r="I8" s="256"/>
      <c r="T8" s="1" t="s">
        <v>145</v>
      </c>
    </row>
    <row r="9" spans="2:20" s="4" customFormat="1" x14ac:dyDescent="0.25">
      <c r="B9" s="95" t="s">
        <v>140</v>
      </c>
      <c r="C9" s="96">
        <v>21522</v>
      </c>
      <c r="D9" s="97">
        <v>0.30856798761254806</v>
      </c>
      <c r="E9" s="96">
        <v>18948</v>
      </c>
      <c r="F9" s="97">
        <v>0.30131191858153772</v>
      </c>
      <c r="G9" s="98">
        <v>-0.11959855032060218</v>
      </c>
      <c r="H9" s="99">
        <v>-2574</v>
      </c>
      <c r="I9" s="256"/>
      <c r="T9" s="1"/>
    </row>
    <row r="10" spans="2:20" s="4" customFormat="1" x14ac:dyDescent="0.25">
      <c r="B10" s="95" t="s">
        <v>141</v>
      </c>
      <c r="C10" s="96">
        <v>8439</v>
      </c>
      <c r="D10" s="97">
        <v>0.12099271663703619</v>
      </c>
      <c r="E10" s="96">
        <v>7317</v>
      </c>
      <c r="F10" s="97">
        <v>0.11635525164983701</v>
      </c>
      <c r="G10" s="98">
        <v>-0.13295414148595808</v>
      </c>
      <c r="H10" s="99">
        <v>-1122</v>
      </c>
      <c r="I10" s="256"/>
      <c r="T10" s="1"/>
    </row>
    <row r="11" spans="2:20" s="4" customFormat="1" x14ac:dyDescent="0.25">
      <c r="B11" s="95" t="s">
        <v>143</v>
      </c>
      <c r="C11" s="96">
        <v>5382</v>
      </c>
      <c r="D11" s="97">
        <v>7.7163502896140393E-2</v>
      </c>
      <c r="E11" s="96">
        <v>4275</v>
      </c>
      <c r="F11" s="97">
        <v>6.7981235588773156E-2</v>
      </c>
      <c r="G11" s="98">
        <v>-0.20568561872909696</v>
      </c>
      <c r="H11" s="99">
        <v>-1107</v>
      </c>
      <c r="I11" s="256"/>
      <c r="T11" s="1"/>
    </row>
    <row r="12" spans="2:20" s="4" customFormat="1" x14ac:dyDescent="0.25">
      <c r="B12" s="95" t="s">
        <v>144</v>
      </c>
      <c r="C12" s="96">
        <v>131</v>
      </c>
      <c r="D12" s="97">
        <v>1.8781900556288352E-3</v>
      </c>
      <c r="E12" s="96">
        <v>139</v>
      </c>
      <c r="F12" s="97">
        <v>2.2103840343484136E-3</v>
      </c>
      <c r="G12" s="98">
        <v>6.1068702290076438E-2</v>
      </c>
      <c r="H12" s="99">
        <v>8</v>
      </c>
      <c r="I12" s="256"/>
      <c r="T12" s="1"/>
    </row>
    <row r="13" spans="2:20" ht="15.75" x14ac:dyDescent="0.25">
      <c r="B13" s="249" t="s">
        <v>111</v>
      </c>
      <c r="C13" s="250">
        <v>30511</v>
      </c>
      <c r="D13" s="251">
        <v>0.43744623501749152</v>
      </c>
      <c r="E13" s="250">
        <v>28599</v>
      </c>
      <c r="F13" s="251">
        <v>0.45478253955633297</v>
      </c>
      <c r="G13" s="251">
        <v>-6.2665923765199416E-2</v>
      </c>
      <c r="H13" s="250">
        <v>-1912</v>
      </c>
      <c r="I13" s="248"/>
    </row>
    <row r="14" spans="2:20" ht="7.5" customHeight="1" x14ac:dyDescent="0.25">
      <c r="B14" s="257"/>
      <c r="C14" s="257"/>
      <c r="D14" s="257"/>
      <c r="E14" s="257"/>
      <c r="F14" s="257"/>
      <c r="G14" s="257"/>
      <c r="H14" s="257"/>
    </row>
    <row r="15" spans="2:20" s="4" customFormat="1" x14ac:dyDescent="0.25">
      <c r="B15" s="606" t="s">
        <v>112</v>
      </c>
      <c r="C15" s="606"/>
      <c r="D15" s="606"/>
      <c r="E15" s="606"/>
      <c r="F15" s="606"/>
      <c r="G15" s="606"/>
      <c r="H15" s="606"/>
      <c r="T15" s="1"/>
    </row>
  </sheetData>
  <mergeCells count="2">
    <mergeCell ref="B3:H3"/>
    <mergeCell ref="B15:H15"/>
  </mergeCells>
  <pageMargins left="0.11811023622047245" right="0.11811023622047245" top="0.74803149606299213" bottom="0.74803149606299213" header="0.31496062992125984" footer="0.31496062992125984"/>
  <pageSetup paperSize="9" scale="75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28165BC-721F-4B19-BCCF-D094A004382D}">
  <dimension ref="B1:BR74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4" width="10.710937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140625" style="38" bestFit="1" customWidth="1"/>
    <col min="19" max="19" width="7.28515625" style="38" hidden="1" customWidth="1"/>
    <col min="20" max="20" width="10.140625" style="38" hidden="1" customWidth="1"/>
    <col min="21" max="21" width="7.28515625" style="38" hidden="1" customWidth="1"/>
    <col min="22" max="22" width="10.140625" style="38" hidden="1" customWidth="1"/>
    <col min="23" max="23" width="7.28515625" style="38" hidden="1" customWidth="1"/>
    <col min="24" max="24" width="10.140625" style="38" hidden="1" customWidth="1"/>
    <col min="25" max="25" width="8.42578125" style="38" hidden="1" customWidth="1"/>
    <col min="26" max="26" width="10.140625" style="38" hidden="1" customWidth="1"/>
    <col min="27" max="27" width="8.7109375" style="38" hidden="1" customWidth="1"/>
    <col min="28" max="28" width="10.140625" style="38" hidden="1" customWidth="1"/>
    <col min="29" max="29" width="8.42578125" style="38" hidden="1" customWidth="1"/>
    <col min="30" max="30" width="10.140625" style="38" hidden="1" customWidth="1"/>
    <col min="31" max="31" width="7.28515625" style="38" hidden="1" customWidth="1"/>
    <col min="32" max="32" width="10.140625" style="38" hidden="1" customWidth="1"/>
    <col min="33" max="33" width="8.42578125" hidden="1" customWidth="1"/>
    <col min="34" max="34" width="10.140625" hidden="1" customWidth="1"/>
    <col min="35" max="35" width="8.42578125" hidden="1" customWidth="1"/>
    <col min="36" max="36" width="10.140625" hidden="1" customWidth="1"/>
    <col min="37" max="37" width="8.7109375" hidden="1" customWidth="1"/>
    <col min="38" max="38" width="10.140625" hidden="1" customWidth="1"/>
    <col min="39" max="39" width="12" hidden="1" customWidth="1"/>
    <col min="40" max="40" width="10.140625" hidden="1" customWidth="1"/>
    <col min="41" max="41" width="8.42578125" hidden="1" customWidth="1"/>
    <col min="42" max="42" width="10.140625" hidden="1" customWidth="1"/>
    <col min="43" max="43" width="7.28515625" hidden="1" customWidth="1"/>
    <col min="44" max="44" width="10.140625" hidden="1" customWidth="1"/>
    <col min="45" max="45" width="8.42578125" hidden="1" customWidth="1"/>
    <col min="46" max="46" width="10.140625" hidden="1" customWidth="1"/>
    <col min="47" max="47" width="8.42578125" hidden="1" customWidth="1"/>
    <col min="48" max="48" width="10.140625" hidden="1" customWidth="1"/>
    <col min="49" max="49" width="7.28515625" hidden="1" customWidth="1"/>
    <col min="50" max="50" width="10.140625" hidden="1" customWidth="1"/>
    <col min="51" max="51" width="8.7109375" hidden="1" customWidth="1"/>
    <col min="52" max="52" width="10.140625" hidden="1" customWidth="1"/>
    <col min="53" max="53" width="13.140625" hidden="1" customWidth="1"/>
    <col min="54" max="56" width="10.140625" hidden="1" customWidth="1"/>
    <col min="57" max="57" width="7.28515625" hidden="1" customWidth="1"/>
    <col min="58" max="58" width="10.140625" hidden="1" customWidth="1"/>
    <col min="59" max="59" width="8.42578125" hidden="1" customWidth="1"/>
    <col min="60" max="60" width="10.140625" hidden="1" customWidth="1"/>
    <col min="61" max="61" width="8.42578125" hidden="1" customWidth="1"/>
    <col min="62" max="62" width="10.140625" hidden="1" customWidth="1"/>
    <col min="63" max="63" width="8.42578125" hidden="1" customWidth="1"/>
    <col min="64" max="66" width="10.140625" hidden="1" customWidth="1"/>
    <col min="67" max="67" width="12" hidden="1" customWidth="1"/>
    <col min="68" max="70" width="10.140625" hidden="1" customWidth="1"/>
  </cols>
  <sheetData>
    <row r="1" spans="2:70" ht="30" customHeight="1" x14ac:dyDescent="0.25">
      <c r="D1" s="71"/>
      <c r="F1" s="71"/>
      <c r="H1" s="71"/>
      <c r="J1" s="71"/>
      <c r="K1" s="71"/>
      <c r="L1" s="71"/>
      <c r="N1" s="71"/>
      <c r="P1" s="71"/>
      <c r="R1" s="71"/>
    </row>
    <row r="2" spans="2:70" x14ac:dyDescent="0.25"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  <c r="BC2" s="38"/>
      <c r="BD2" s="38"/>
      <c r="BE2" s="38"/>
      <c r="BF2" s="38"/>
      <c r="BG2" s="38"/>
      <c r="BH2" s="38"/>
      <c r="BI2" s="38"/>
      <c r="BJ2" s="38"/>
      <c r="BK2" s="38"/>
      <c r="BL2" s="38"/>
      <c r="BM2" s="38"/>
      <c r="BN2" s="38"/>
      <c r="BO2" s="38"/>
      <c r="BP2" s="38"/>
      <c r="BQ2" s="38"/>
      <c r="BR2" s="38"/>
    </row>
    <row r="3" spans="2:70" s="4" customFormat="1" ht="21.75" thickBot="1" x14ac:dyDescent="0.3">
      <c r="B3" s="42" t="s">
        <v>207</v>
      </c>
      <c r="C3" s="42"/>
      <c r="D3" s="42"/>
      <c r="E3" s="42"/>
      <c r="F3" s="42"/>
      <c r="G3" s="42"/>
      <c r="H3" s="42"/>
      <c r="I3" s="42"/>
      <c r="J3" s="42"/>
      <c r="K3" s="42"/>
      <c r="L3" s="42"/>
      <c r="M3" s="42"/>
      <c r="N3" s="42"/>
      <c r="O3" s="42"/>
      <c r="P3" s="42"/>
      <c r="Q3" s="42"/>
      <c r="R3" s="42"/>
      <c r="S3" s="42"/>
      <c r="T3" s="42"/>
      <c r="U3" s="42"/>
      <c r="V3" s="42"/>
      <c r="W3" s="42"/>
      <c r="X3" s="42"/>
      <c r="Y3" s="42"/>
      <c r="Z3" s="42"/>
      <c r="AA3" s="42"/>
      <c r="AB3" s="42"/>
      <c r="AC3" s="42"/>
      <c r="AD3" s="42"/>
      <c r="AE3" s="42"/>
      <c r="AF3" s="42"/>
      <c r="AG3" s="258"/>
      <c r="AH3" s="258"/>
      <c r="AI3" s="258"/>
      <c r="AJ3" s="258"/>
      <c r="AK3" s="258"/>
      <c r="AL3" s="258"/>
      <c r="AM3" s="258"/>
      <c r="AN3" s="258"/>
      <c r="AO3" s="258"/>
      <c r="AP3" s="258"/>
      <c r="AQ3" s="258"/>
      <c r="AR3" s="258"/>
      <c r="AS3" s="258"/>
      <c r="AT3" s="258"/>
      <c r="AU3" s="258"/>
      <c r="AV3" s="258"/>
      <c r="AW3" s="258"/>
      <c r="AX3" s="258"/>
      <c r="AY3" s="258"/>
      <c r="AZ3" s="258"/>
      <c r="BA3" s="258"/>
      <c r="BB3" s="258"/>
      <c r="BC3" s="258"/>
      <c r="BD3" s="258"/>
      <c r="BE3" s="258"/>
      <c r="BF3" s="258"/>
      <c r="BG3" s="258"/>
      <c r="BH3" s="258"/>
      <c r="BI3" s="258"/>
      <c r="BJ3" s="258"/>
      <c r="BK3" s="258"/>
      <c r="BL3" s="258"/>
      <c r="BM3" s="258"/>
      <c r="BN3" s="258"/>
      <c r="BO3" s="258"/>
      <c r="BP3" s="258"/>
      <c r="BQ3" s="258"/>
      <c r="BR3" s="258"/>
    </row>
    <row r="4" spans="2:70" s="4" customFormat="1" ht="6" customHeight="1" thickBot="1" x14ac:dyDescent="0.3">
      <c r="B4" s="76"/>
      <c r="C4" s="259"/>
      <c r="D4" s="260"/>
      <c r="E4" s="260"/>
      <c r="F4" s="260"/>
      <c r="G4" s="260"/>
      <c r="H4" s="260"/>
      <c r="I4" s="260"/>
      <c r="J4" s="260"/>
      <c r="K4" s="260"/>
      <c r="L4" s="260"/>
      <c r="M4" s="260"/>
      <c r="N4" s="260"/>
      <c r="O4" s="260"/>
      <c r="P4" s="260"/>
      <c r="Q4" s="260"/>
      <c r="R4" s="260"/>
      <c r="S4" s="76"/>
      <c r="T4" s="76"/>
      <c r="U4" s="76"/>
      <c r="V4" s="76"/>
      <c r="W4" s="76"/>
      <c r="X4" s="76"/>
      <c r="Y4" s="76"/>
      <c r="Z4" s="76"/>
      <c r="AA4" s="76"/>
      <c r="AB4" s="76"/>
      <c r="AC4" s="76"/>
      <c r="AD4" s="76"/>
      <c r="AE4" s="76"/>
      <c r="AF4" s="76"/>
      <c r="AG4" s="261"/>
      <c r="AH4" s="261"/>
      <c r="AI4" s="261"/>
      <c r="AJ4" s="261"/>
      <c r="AK4" s="261"/>
      <c r="AL4" s="261"/>
      <c r="AM4" s="261"/>
      <c r="AN4" s="261"/>
      <c r="AO4" s="261"/>
      <c r="AP4" s="261"/>
      <c r="AQ4" s="261"/>
      <c r="AR4" s="261"/>
      <c r="AS4" s="261"/>
      <c r="AT4" s="261"/>
      <c r="AU4" s="261"/>
      <c r="AV4" s="261"/>
      <c r="AW4" s="261"/>
      <c r="AX4" s="261"/>
      <c r="AY4" s="261"/>
      <c r="AZ4" s="261"/>
      <c r="BA4" s="261"/>
      <c r="BB4" s="261"/>
      <c r="BC4" s="261"/>
      <c r="BD4" s="261"/>
      <c r="BE4" s="261"/>
      <c r="BF4" s="261"/>
      <c r="BG4" s="261"/>
      <c r="BH4" s="261"/>
      <c r="BI4" s="261"/>
      <c r="BJ4" s="261"/>
      <c r="BK4" s="261"/>
      <c r="BL4" s="261"/>
      <c r="BM4" s="261"/>
      <c r="BN4" s="261"/>
      <c r="BO4" s="261"/>
      <c r="BP4" s="261"/>
      <c r="BQ4" s="261"/>
      <c r="BR4" s="261"/>
    </row>
    <row r="5" spans="2:70" s="4" customFormat="1" ht="21.75" thickBot="1" x14ac:dyDescent="0.3">
      <c r="B5" s="109"/>
      <c r="C5" s="647" t="s">
        <v>44</v>
      </c>
      <c r="D5" s="648"/>
      <c r="E5" s="648"/>
      <c r="F5" s="648"/>
      <c r="G5" s="648"/>
      <c r="H5" s="648"/>
      <c r="I5" s="648"/>
      <c r="J5" s="648"/>
      <c r="K5" s="648"/>
      <c r="L5" s="648"/>
      <c r="M5" s="648"/>
      <c r="N5" s="648"/>
      <c r="O5" s="648"/>
      <c r="P5" s="648"/>
      <c r="Q5" s="648"/>
      <c r="R5" s="648"/>
      <c r="S5" s="649" t="s">
        <v>132</v>
      </c>
      <c r="T5" s="650"/>
      <c r="U5" s="650"/>
      <c r="V5" s="650"/>
      <c r="W5" s="650"/>
      <c r="X5" s="650"/>
      <c r="Y5" s="650"/>
      <c r="Z5" s="650"/>
      <c r="AA5" s="650"/>
      <c r="AB5" s="650"/>
      <c r="AC5" s="650"/>
      <c r="AD5" s="650"/>
      <c r="AE5" s="651" t="s">
        <v>125</v>
      </c>
      <c r="AF5" s="652"/>
      <c r="AG5" s="652"/>
      <c r="AH5" s="652"/>
      <c r="AI5" s="652"/>
      <c r="AJ5" s="652"/>
      <c r="AK5" s="652"/>
      <c r="AL5" s="652"/>
      <c r="AM5" s="652"/>
      <c r="AN5" s="652"/>
      <c r="AO5" s="652"/>
      <c r="AP5" s="652"/>
      <c r="AQ5" s="653" t="s">
        <v>122</v>
      </c>
      <c r="AR5" s="654"/>
      <c r="AS5" s="654"/>
      <c r="AT5" s="654"/>
      <c r="AU5" s="654"/>
      <c r="AV5" s="654"/>
      <c r="AW5" s="654"/>
      <c r="AX5" s="654"/>
      <c r="AY5" s="654"/>
      <c r="AZ5" s="654"/>
      <c r="BA5" s="654"/>
      <c r="BB5" s="654"/>
      <c r="BC5" s="654"/>
      <c r="BD5" s="654"/>
      <c r="BE5" s="655" t="s">
        <v>123</v>
      </c>
      <c r="BF5" s="656"/>
      <c r="BG5" s="656"/>
      <c r="BH5" s="656"/>
      <c r="BI5" s="656"/>
      <c r="BJ5" s="656"/>
      <c r="BK5" s="656"/>
      <c r="BL5" s="656"/>
      <c r="BM5" s="656"/>
      <c r="BN5" s="656"/>
      <c r="BO5" s="656"/>
      <c r="BP5" s="656"/>
      <c r="BQ5" s="656"/>
      <c r="BR5" s="657"/>
    </row>
    <row r="6" spans="2:70" s="4" customFormat="1" ht="30.75" thickBot="1" x14ac:dyDescent="0.3">
      <c r="B6" s="15"/>
      <c r="C6" s="262" t="s">
        <v>144</v>
      </c>
      <c r="D6" s="195" t="s">
        <v>52</v>
      </c>
      <c r="E6" s="263" t="s">
        <v>143</v>
      </c>
      <c r="F6" s="195" t="s">
        <v>52</v>
      </c>
      <c r="G6" s="263" t="s">
        <v>141</v>
      </c>
      <c r="H6" s="195" t="s">
        <v>52</v>
      </c>
      <c r="I6" s="263" t="s">
        <v>140</v>
      </c>
      <c r="J6" s="195" t="s">
        <v>52</v>
      </c>
      <c r="K6" s="263" t="s">
        <v>139</v>
      </c>
      <c r="L6" s="195" t="s">
        <v>52</v>
      </c>
      <c r="M6" s="263" t="s">
        <v>133</v>
      </c>
      <c r="N6" s="195" t="s">
        <v>52</v>
      </c>
      <c r="O6" s="263" t="s">
        <v>136</v>
      </c>
      <c r="P6" s="195" t="s">
        <v>52</v>
      </c>
      <c r="Q6" s="263" t="s">
        <v>51</v>
      </c>
      <c r="R6" s="264" t="s">
        <v>52</v>
      </c>
      <c r="S6" s="194" t="s">
        <v>144</v>
      </c>
      <c r="T6" s="195" t="s">
        <v>52</v>
      </c>
      <c r="U6" s="263" t="s">
        <v>143</v>
      </c>
      <c r="V6" s="195" t="s">
        <v>52</v>
      </c>
      <c r="W6" s="263" t="s">
        <v>141</v>
      </c>
      <c r="X6" s="195" t="s">
        <v>52</v>
      </c>
      <c r="Y6" s="263" t="s">
        <v>146</v>
      </c>
      <c r="Z6" s="195" t="s">
        <v>52</v>
      </c>
      <c r="AA6" s="263" t="s">
        <v>133</v>
      </c>
      <c r="AB6" s="195" t="s">
        <v>52</v>
      </c>
      <c r="AC6" s="263" t="s">
        <v>51</v>
      </c>
      <c r="AD6" s="264" t="s">
        <v>52</v>
      </c>
      <c r="AE6" s="262" t="s">
        <v>147</v>
      </c>
      <c r="AF6" s="195" t="s">
        <v>52</v>
      </c>
      <c r="AG6" s="263" t="s">
        <v>141</v>
      </c>
      <c r="AH6" s="195" t="s">
        <v>52</v>
      </c>
      <c r="AI6" s="263" t="s">
        <v>146</v>
      </c>
      <c r="AJ6" s="195" t="s">
        <v>52</v>
      </c>
      <c r="AK6" s="263" t="s">
        <v>133</v>
      </c>
      <c r="AL6" s="195" t="s">
        <v>52</v>
      </c>
      <c r="AM6" s="263" t="s">
        <v>136</v>
      </c>
      <c r="AN6" s="195" t="s">
        <v>52</v>
      </c>
      <c r="AO6" s="263" t="s">
        <v>51</v>
      </c>
      <c r="AP6" s="264" t="s">
        <v>52</v>
      </c>
      <c r="AQ6" s="265" t="s">
        <v>147</v>
      </c>
      <c r="AR6" s="195" t="s">
        <v>52</v>
      </c>
      <c r="AS6" s="263" t="s">
        <v>141</v>
      </c>
      <c r="AT6" s="195" t="s">
        <v>52</v>
      </c>
      <c r="AU6" s="263" t="s">
        <v>140</v>
      </c>
      <c r="AV6" s="195" t="s">
        <v>52</v>
      </c>
      <c r="AW6" s="263" t="s">
        <v>139</v>
      </c>
      <c r="AX6" s="195" t="s">
        <v>52</v>
      </c>
      <c r="AY6" s="263" t="s">
        <v>133</v>
      </c>
      <c r="AZ6" s="195" t="s">
        <v>52</v>
      </c>
      <c r="BA6" s="263" t="s">
        <v>136</v>
      </c>
      <c r="BB6" s="195" t="s">
        <v>52</v>
      </c>
      <c r="BC6" s="263" t="s">
        <v>51</v>
      </c>
      <c r="BD6" s="264" t="s">
        <v>52</v>
      </c>
      <c r="BE6" s="266" t="s">
        <v>147</v>
      </c>
      <c r="BF6" s="195" t="s">
        <v>52</v>
      </c>
      <c r="BG6" s="263" t="s">
        <v>141</v>
      </c>
      <c r="BH6" s="195" t="s">
        <v>52</v>
      </c>
      <c r="BI6" s="263" t="s">
        <v>140</v>
      </c>
      <c r="BJ6" s="195" t="s">
        <v>52</v>
      </c>
      <c r="BK6" s="263" t="s">
        <v>139</v>
      </c>
      <c r="BL6" s="195" t="s">
        <v>52</v>
      </c>
      <c r="BM6" s="263" t="s">
        <v>133</v>
      </c>
      <c r="BN6" s="195" t="s">
        <v>52</v>
      </c>
      <c r="BO6" s="263" t="s">
        <v>136</v>
      </c>
      <c r="BP6" s="195" t="s">
        <v>52</v>
      </c>
      <c r="BQ6" s="263" t="s">
        <v>51</v>
      </c>
      <c r="BR6" s="267" t="s">
        <v>52</v>
      </c>
    </row>
    <row r="7" spans="2:70" s="4" customFormat="1" x14ac:dyDescent="0.25">
      <c r="B7" s="52" t="s">
        <v>78</v>
      </c>
      <c r="C7" s="182">
        <v>40</v>
      </c>
      <c r="D7" s="127">
        <v>-2.4390243902439046E-2</v>
      </c>
      <c r="E7" s="128">
        <v>734</v>
      </c>
      <c r="F7" s="127">
        <v>0.18578352180936997</v>
      </c>
      <c r="G7" s="128">
        <v>1737</v>
      </c>
      <c r="H7" s="127">
        <v>-7.5079872204472875E-2</v>
      </c>
      <c r="I7" s="128">
        <v>3967</v>
      </c>
      <c r="J7" s="127">
        <v>-0.15126230209670521</v>
      </c>
      <c r="K7" s="128">
        <v>746</v>
      </c>
      <c r="L7" s="127">
        <v>0.23305785123966949</v>
      </c>
      <c r="M7" s="128">
        <v>7224</v>
      </c>
      <c r="N7" s="127">
        <v>-7.5860304464628325E-2</v>
      </c>
      <c r="O7" s="128">
        <v>5659</v>
      </c>
      <c r="P7" s="127">
        <v>-0.18009272674587073</v>
      </c>
      <c r="Q7" s="128">
        <v>12883</v>
      </c>
      <c r="R7" s="127">
        <v>-0.12473673483252934</v>
      </c>
      <c r="S7" s="208">
        <v>11</v>
      </c>
      <c r="T7" s="127">
        <v>-0.3125</v>
      </c>
      <c r="U7" s="128">
        <v>8</v>
      </c>
      <c r="V7" s="127">
        <v>-0.11111111111111116</v>
      </c>
      <c r="W7" s="128">
        <v>89</v>
      </c>
      <c r="X7" s="127">
        <v>0.14102564102564097</v>
      </c>
      <c r="Y7" s="128">
        <v>180</v>
      </c>
      <c r="Z7" s="127">
        <v>0.46341463414634143</v>
      </c>
      <c r="AA7" s="128">
        <v>288</v>
      </c>
      <c r="AB7" s="127">
        <v>0.27433628318584069</v>
      </c>
      <c r="AC7" s="128">
        <v>288</v>
      </c>
      <c r="AD7" s="127">
        <v>0.27433628318584069</v>
      </c>
      <c r="AE7" s="182">
        <v>12</v>
      </c>
      <c r="AF7" s="127">
        <v>-7.6923076923076872E-2</v>
      </c>
      <c r="AG7" s="128">
        <v>121</v>
      </c>
      <c r="AH7" s="127">
        <v>-0.44748858447488582</v>
      </c>
      <c r="AI7" s="128">
        <v>454</v>
      </c>
      <c r="AJ7" s="127">
        <v>-0.43950617283950622</v>
      </c>
      <c r="AK7" s="128">
        <v>587</v>
      </c>
      <c r="AL7" s="127">
        <v>-0.43666026871401153</v>
      </c>
      <c r="AM7" s="128">
        <v>723</v>
      </c>
      <c r="AN7" s="127">
        <v>-0.1018633540372671</v>
      </c>
      <c r="AO7" s="128">
        <v>1310</v>
      </c>
      <c r="AP7" s="127">
        <v>-0.29074174336762315</v>
      </c>
      <c r="AQ7" s="268">
        <v>30</v>
      </c>
      <c r="AR7" s="127">
        <v>-0.1428571428571429</v>
      </c>
      <c r="AS7" s="128">
        <v>610</v>
      </c>
      <c r="AT7" s="127">
        <v>-0.10818713450292394</v>
      </c>
      <c r="AU7" s="128">
        <v>1064</v>
      </c>
      <c r="AV7" s="127">
        <v>0.10144927536231885</v>
      </c>
      <c r="AW7" s="128">
        <v>119</v>
      </c>
      <c r="AX7" s="127">
        <v>0.46913580246913589</v>
      </c>
      <c r="AY7" s="128">
        <v>1823</v>
      </c>
      <c r="AZ7" s="127">
        <v>3.2276330690826693E-2</v>
      </c>
      <c r="BA7" s="128">
        <v>2833</v>
      </c>
      <c r="BB7" s="127">
        <v>-0.27803261977573901</v>
      </c>
      <c r="BC7" s="128">
        <v>4656</v>
      </c>
      <c r="BD7" s="127">
        <v>-0.18172231985940246</v>
      </c>
      <c r="BE7" s="269">
        <v>570</v>
      </c>
      <c r="BF7" s="127">
        <v>0.26948775055679297</v>
      </c>
      <c r="BG7" s="128">
        <v>770</v>
      </c>
      <c r="BH7" s="127">
        <v>0</v>
      </c>
      <c r="BI7" s="128">
        <v>2180</v>
      </c>
      <c r="BJ7" s="127">
        <v>-0.15042868277474664</v>
      </c>
      <c r="BK7" s="128">
        <v>257</v>
      </c>
      <c r="BL7" s="127">
        <v>0.2722772277227723</v>
      </c>
      <c r="BM7" s="128">
        <v>3777</v>
      </c>
      <c r="BN7" s="127">
        <v>-5.267118133935289E-2</v>
      </c>
      <c r="BO7" s="128">
        <v>1165</v>
      </c>
      <c r="BP7" s="127">
        <v>-0.15640839971035481</v>
      </c>
      <c r="BQ7" s="128">
        <v>4942</v>
      </c>
      <c r="BR7" s="127">
        <v>-7.9359165424739198E-2</v>
      </c>
    </row>
    <row r="8" spans="2:70" s="4" customFormat="1" x14ac:dyDescent="0.25">
      <c r="B8" s="52" t="s">
        <v>79</v>
      </c>
      <c r="C8" s="180">
        <v>44</v>
      </c>
      <c r="D8" s="127">
        <v>1.75</v>
      </c>
      <c r="E8" s="117">
        <v>805</v>
      </c>
      <c r="F8" s="127">
        <v>-0.54876681614349776</v>
      </c>
      <c r="G8" s="117">
        <v>1596</v>
      </c>
      <c r="H8" s="127">
        <v>-0.11529933481152999</v>
      </c>
      <c r="I8" s="117">
        <v>4083</v>
      </c>
      <c r="J8" s="127">
        <v>-0.12998082250159815</v>
      </c>
      <c r="K8" s="117">
        <v>769</v>
      </c>
      <c r="L8" s="127">
        <v>-0.17133620689655171</v>
      </c>
      <c r="M8" s="117">
        <v>7297</v>
      </c>
      <c r="N8" s="127">
        <v>-0.20899728997289968</v>
      </c>
      <c r="O8" s="117">
        <v>6507</v>
      </c>
      <c r="P8" s="127">
        <v>-6.8298969072164928E-2</v>
      </c>
      <c r="Q8" s="117">
        <v>13804</v>
      </c>
      <c r="R8" s="127">
        <v>-0.14837435992349934</v>
      </c>
      <c r="S8" s="270">
        <v>13</v>
      </c>
      <c r="T8" s="127">
        <v>0.625</v>
      </c>
      <c r="U8" s="117">
        <v>1</v>
      </c>
      <c r="V8" s="127">
        <v>-0.92307692307692313</v>
      </c>
      <c r="W8" s="117">
        <v>31</v>
      </c>
      <c r="X8" s="127">
        <v>-0.24390243902439024</v>
      </c>
      <c r="Y8" s="117">
        <v>146</v>
      </c>
      <c r="Z8" s="127">
        <v>0.29203539823008851</v>
      </c>
      <c r="AA8" s="117">
        <v>191</v>
      </c>
      <c r="AB8" s="127">
        <v>9.1428571428571415E-2</v>
      </c>
      <c r="AC8" s="117">
        <v>191</v>
      </c>
      <c r="AD8" s="127">
        <v>9.1428571428571415E-2</v>
      </c>
      <c r="AE8" s="180">
        <v>5</v>
      </c>
      <c r="AF8" s="127">
        <v>0</v>
      </c>
      <c r="AG8" s="117">
        <v>149</v>
      </c>
      <c r="AH8" s="127">
        <v>0.23140495867768585</v>
      </c>
      <c r="AI8" s="117">
        <v>485</v>
      </c>
      <c r="AJ8" s="127">
        <v>-0.42399049881235151</v>
      </c>
      <c r="AK8" s="117">
        <v>639</v>
      </c>
      <c r="AL8" s="127">
        <v>-0.33987603305785119</v>
      </c>
      <c r="AM8" s="117">
        <v>642</v>
      </c>
      <c r="AN8" s="127">
        <v>-5.4491899852724623E-2</v>
      </c>
      <c r="AO8" s="117">
        <v>1281</v>
      </c>
      <c r="AP8" s="127">
        <v>-0.22222222222222221</v>
      </c>
      <c r="AQ8" s="271">
        <v>42</v>
      </c>
      <c r="AR8" s="127">
        <v>0.13513513513513509</v>
      </c>
      <c r="AS8" s="117">
        <v>406</v>
      </c>
      <c r="AT8" s="127">
        <v>-0.32333333333333336</v>
      </c>
      <c r="AU8" s="117">
        <v>882</v>
      </c>
      <c r="AV8" s="127">
        <v>-3.183315038419321E-2</v>
      </c>
      <c r="AW8" s="117">
        <v>119</v>
      </c>
      <c r="AX8" s="127">
        <v>-0.11851851851851847</v>
      </c>
      <c r="AY8" s="117">
        <v>1449</v>
      </c>
      <c r="AZ8" s="127">
        <v>-0.13903743315508021</v>
      </c>
      <c r="BA8" s="117">
        <v>3681</v>
      </c>
      <c r="BB8" s="127">
        <v>-9.8677766895200802E-2</v>
      </c>
      <c r="BC8" s="117">
        <v>5130</v>
      </c>
      <c r="BD8" s="127">
        <v>-0.11045604300329459</v>
      </c>
      <c r="BE8" s="272">
        <v>648</v>
      </c>
      <c r="BF8" s="127">
        <v>-0.70424463715198538</v>
      </c>
      <c r="BG8" s="117">
        <v>809</v>
      </c>
      <c r="BH8" s="127">
        <v>-6.0394889663182294E-2</v>
      </c>
      <c r="BI8" s="117">
        <v>2414</v>
      </c>
      <c r="BJ8" s="127">
        <v>-4.8857368006304136E-2</v>
      </c>
      <c r="BK8" s="117">
        <v>328</v>
      </c>
      <c r="BL8" s="127">
        <v>-4.6511627906976716E-2</v>
      </c>
      <c r="BM8" s="117">
        <v>4199</v>
      </c>
      <c r="BN8" s="127">
        <v>-0.2923828783282777</v>
      </c>
      <c r="BO8" s="117">
        <v>1196</v>
      </c>
      <c r="BP8" s="127">
        <v>-0.19134550371872883</v>
      </c>
      <c r="BQ8" s="117">
        <v>5395</v>
      </c>
      <c r="BR8" s="127">
        <v>-0.27222447052475385</v>
      </c>
    </row>
    <row r="9" spans="2:70" s="4" customFormat="1" x14ac:dyDescent="0.25">
      <c r="B9" s="52" t="s">
        <v>80</v>
      </c>
      <c r="C9" s="180">
        <v>40</v>
      </c>
      <c r="D9" s="127">
        <v>0.90476190476190466</v>
      </c>
      <c r="E9" s="117">
        <v>427</v>
      </c>
      <c r="F9" s="127">
        <v>-0.726457399103139</v>
      </c>
      <c r="G9" s="117">
        <v>1708</v>
      </c>
      <c r="H9" s="127">
        <v>7.0175438596491224E-2</v>
      </c>
      <c r="I9" s="117">
        <v>4206</v>
      </c>
      <c r="J9" s="127">
        <v>7.2412034676185622E-2</v>
      </c>
      <c r="K9" s="117">
        <v>835</v>
      </c>
      <c r="L9" s="127">
        <v>0.57250470809792842</v>
      </c>
      <c r="M9" s="117">
        <v>7216</v>
      </c>
      <c r="N9" s="127">
        <v>-5.4383435984798889E-2</v>
      </c>
      <c r="O9" s="117">
        <v>5802</v>
      </c>
      <c r="P9" s="127">
        <v>-7.6962544894817464E-3</v>
      </c>
      <c r="Q9" s="117">
        <v>13018</v>
      </c>
      <c r="R9" s="127">
        <v>-3.4129692832764458E-2</v>
      </c>
      <c r="S9" s="270">
        <v>3</v>
      </c>
      <c r="T9" s="127">
        <v>-0.5714285714285714</v>
      </c>
      <c r="U9" s="117">
        <v>1</v>
      </c>
      <c r="V9" s="127">
        <v>-0.875</v>
      </c>
      <c r="W9" s="117">
        <v>43</v>
      </c>
      <c r="X9" s="127">
        <v>0.86956521739130443</v>
      </c>
      <c r="Y9" s="117">
        <v>173</v>
      </c>
      <c r="Z9" s="127">
        <v>0.90109890109890101</v>
      </c>
      <c r="AA9" s="117">
        <v>220</v>
      </c>
      <c r="AB9" s="127">
        <v>0.70542635658914721</v>
      </c>
      <c r="AC9" s="117">
        <v>220</v>
      </c>
      <c r="AD9" s="127">
        <v>0.70542635658914721</v>
      </c>
      <c r="AE9" s="180">
        <v>15</v>
      </c>
      <c r="AF9" s="127">
        <v>1.1428571428571428</v>
      </c>
      <c r="AG9" s="117">
        <v>109</v>
      </c>
      <c r="AH9" s="127">
        <v>7.9207920792079278E-2</v>
      </c>
      <c r="AI9" s="117">
        <v>496</v>
      </c>
      <c r="AJ9" s="127">
        <v>-0.18821603927986907</v>
      </c>
      <c r="AK9" s="117">
        <v>620</v>
      </c>
      <c r="AL9" s="127">
        <v>-0.13769123783031989</v>
      </c>
      <c r="AM9" s="117">
        <v>566</v>
      </c>
      <c r="AN9" s="127">
        <v>-8.7096774193548332E-2</v>
      </c>
      <c r="AO9" s="117">
        <v>1186</v>
      </c>
      <c r="AP9" s="127">
        <v>-0.11426437640029874</v>
      </c>
      <c r="AQ9" s="271">
        <v>31</v>
      </c>
      <c r="AR9" s="127">
        <v>-0.27906976744186052</v>
      </c>
      <c r="AS9" s="117">
        <v>559</v>
      </c>
      <c r="AT9" s="127">
        <v>4.4859813084112243E-2</v>
      </c>
      <c r="AU9" s="117">
        <v>919</v>
      </c>
      <c r="AV9" s="127">
        <v>0.15307402760351319</v>
      </c>
      <c r="AW9" s="117">
        <v>114</v>
      </c>
      <c r="AX9" s="127">
        <v>0.1875</v>
      </c>
      <c r="AY9" s="117">
        <v>1623</v>
      </c>
      <c r="AZ9" s="127">
        <v>0.1033310673011556</v>
      </c>
      <c r="BA9" s="117">
        <v>3357</v>
      </c>
      <c r="BB9" s="127">
        <v>-5.992719126295154E-2</v>
      </c>
      <c r="BC9" s="117">
        <v>4980</v>
      </c>
      <c r="BD9" s="127">
        <v>-1.2296707655692241E-2</v>
      </c>
      <c r="BE9" s="272">
        <v>327</v>
      </c>
      <c r="BF9" s="127">
        <v>-0.83787803668815075</v>
      </c>
      <c r="BG9" s="117">
        <v>857</v>
      </c>
      <c r="BH9" s="127">
        <v>4.0048543689320315E-2</v>
      </c>
      <c r="BI9" s="117">
        <v>2497</v>
      </c>
      <c r="BJ9" s="127">
        <v>0.17505882352941171</v>
      </c>
      <c r="BK9" s="117">
        <v>315</v>
      </c>
      <c r="BL9" s="127">
        <v>1.4045801526717558</v>
      </c>
      <c r="BM9" s="117">
        <v>3996</v>
      </c>
      <c r="BN9" s="127">
        <v>-0.21600941730429668</v>
      </c>
      <c r="BO9" s="117">
        <v>1168</v>
      </c>
      <c r="BP9" s="127">
        <v>0.25862068965517238</v>
      </c>
      <c r="BQ9" s="117">
        <v>5164</v>
      </c>
      <c r="BR9" s="127">
        <v>-0.1429045643153527</v>
      </c>
    </row>
    <row r="10" spans="2:70" s="4" customFormat="1" x14ac:dyDescent="0.25">
      <c r="B10" s="52" t="s">
        <v>81</v>
      </c>
      <c r="C10" s="180">
        <v>2</v>
      </c>
      <c r="D10" s="127">
        <v>-0.91666666666666663</v>
      </c>
      <c r="E10" s="117">
        <v>331</v>
      </c>
      <c r="F10" s="127">
        <v>-0.57834394904458597</v>
      </c>
      <c r="G10" s="117">
        <v>808</v>
      </c>
      <c r="H10" s="127">
        <v>-0.30940170940170941</v>
      </c>
      <c r="I10" s="117">
        <v>1880</v>
      </c>
      <c r="J10" s="127">
        <v>-0.22120961060480526</v>
      </c>
      <c r="K10" s="117">
        <v>246</v>
      </c>
      <c r="L10" s="127">
        <v>-0.2288401253918495</v>
      </c>
      <c r="M10" s="117">
        <v>3267</v>
      </c>
      <c r="N10" s="127">
        <v>-0.3066638370118846</v>
      </c>
      <c r="O10" s="117">
        <v>2869</v>
      </c>
      <c r="P10" s="127">
        <v>-0.16840579710144932</v>
      </c>
      <c r="Q10" s="117">
        <v>6136</v>
      </c>
      <c r="R10" s="127">
        <v>-0.24822347463856897</v>
      </c>
      <c r="S10" s="270">
        <v>1</v>
      </c>
      <c r="T10" s="127" t="s">
        <v>90</v>
      </c>
      <c r="U10" s="117">
        <v>0</v>
      </c>
      <c r="V10" s="127">
        <v>-1</v>
      </c>
      <c r="W10" s="117">
        <v>20</v>
      </c>
      <c r="X10" s="127">
        <v>-0.89247311827956988</v>
      </c>
      <c r="Y10" s="117">
        <v>81</v>
      </c>
      <c r="Z10" s="127">
        <v>-0.13829787234042556</v>
      </c>
      <c r="AA10" s="117">
        <v>102</v>
      </c>
      <c r="AB10" s="127">
        <v>-0.63957597173144876</v>
      </c>
      <c r="AC10" s="117">
        <v>102</v>
      </c>
      <c r="AD10" s="127">
        <v>-0.63957597173144876</v>
      </c>
      <c r="AE10" s="180">
        <v>1</v>
      </c>
      <c r="AF10" s="127" t="s">
        <v>90</v>
      </c>
      <c r="AG10" s="117">
        <v>20</v>
      </c>
      <c r="AH10" s="127">
        <v>0.17647058823529416</v>
      </c>
      <c r="AI10" s="117">
        <v>147</v>
      </c>
      <c r="AJ10" s="127">
        <v>-5.1612903225806472E-2</v>
      </c>
      <c r="AK10" s="117">
        <v>168</v>
      </c>
      <c r="AL10" s="127">
        <v>-2.3255813953488413E-2</v>
      </c>
      <c r="AM10" s="117">
        <v>395</v>
      </c>
      <c r="AN10" s="127">
        <v>0.33898305084745761</v>
      </c>
      <c r="AO10" s="117">
        <v>563</v>
      </c>
      <c r="AP10" s="127">
        <v>0.20556745182012848</v>
      </c>
      <c r="AQ10" s="271">
        <v>19</v>
      </c>
      <c r="AR10" s="127">
        <v>-0.20833333333333337</v>
      </c>
      <c r="AS10" s="117">
        <v>278</v>
      </c>
      <c r="AT10" s="127">
        <v>-0.41226215644820297</v>
      </c>
      <c r="AU10" s="117">
        <v>487</v>
      </c>
      <c r="AV10" s="127">
        <v>-0.19901315789473684</v>
      </c>
      <c r="AW10" s="117">
        <v>48</v>
      </c>
      <c r="AX10" s="127">
        <v>-0.1428571428571429</v>
      </c>
      <c r="AY10" s="117">
        <v>832</v>
      </c>
      <c r="AZ10" s="127">
        <v>-0.28337639965546946</v>
      </c>
      <c r="BA10" s="117">
        <v>1723</v>
      </c>
      <c r="BB10" s="127">
        <v>-0.22596585804132974</v>
      </c>
      <c r="BC10" s="117">
        <v>2555</v>
      </c>
      <c r="BD10" s="127">
        <v>-0.24564511366991437</v>
      </c>
      <c r="BE10" s="272">
        <v>268</v>
      </c>
      <c r="BF10" s="127">
        <v>-0.72540983606557374</v>
      </c>
      <c r="BG10" s="117">
        <v>435</v>
      </c>
      <c r="BH10" s="127">
        <v>-1.1363636363636354E-2</v>
      </c>
      <c r="BI10" s="117">
        <v>1099</v>
      </c>
      <c r="BJ10" s="127">
        <v>-0.25034106412005452</v>
      </c>
      <c r="BK10" s="117">
        <v>52</v>
      </c>
      <c r="BL10" s="127">
        <v>-1.8867924528301883E-2</v>
      </c>
      <c r="BM10" s="117">
        <v>1854</v>
      </c>
      <c r="BN10" s="127">
        <v>-0.36831345826235096</v>
      </c>
      <c r="BO10" s="117">
        <v>376</v>
      </c>
      <c r="BP10" s="127">
        <v>-0.39059967585089139</v>
      </c>
      <c r="BQ10" s="117">
        <v>2230</v>
      </c>
      <c r="BR10" s="127">
        <v>-0.37218468468468469</v>
      </c>
    </row>
    <row r="11" spans="2:70" s="4" customFormat="1" x14ac:dyDescent="0.25">
      <c r="B11" s="52" t="s">
        <v>82</v>
      </c>
      <c r="C11" s="180">
        <v>0</v>
      </c>
      <c r="D11" s="127">
        <v>-1</v>
      </c>
      <c r="E11" s="117">
        <v>291</v>
      </c>
      <c r="F11" s="127">
        <v>5.6136363636363633</v>
      </c>
      <c r="G11" s="117">
        <v>264</v>
      </c>
      <c r="H11" s="127">
        <v>0.33333333333333326</v>
      </c>
      <c r="I11" s="117">
        <v>771</v>
      </c>
      <c r="J11" s="127">
        <v>9.052333804809054E-2</v>
      </c>
      <c r="K11" s="117">
        <v>92</v>
      </c>
      <c r="L11" s="127">
        <v>-0.35664335664335667</v>
      </c>
      <c r="M11" s="117">
        <v>1418</v>
      </c>
      <c r="N11" s="127">
        <v>0.29616087751371123</v>
      </c>
      <c r="O11" s="117">
        <v>919</v>
      </c>
      <c r="P11" s="127">
        <v>-6.2244897959183643E-2</v>
      </c>
      <c r="Q11" s="117">
        <v>2337</v>
      </c>
      <c r="R11" s="127">
        <v>0.12680810028929601</v>
      </c>
      <c r="S11" s="270">
        <v>0</v>
      </c>
      <c r="T11" s="127" t="s">
        <v>90</v>
      </c>
      <c r="U11" s="117">
        <v>0</v>
      </c>
      <c r="V11" s="127">
        <v>-1</v>
      </c>
      <c r="W11" s="117">
        <v>7</v>
      </c>
      <c r="X11" s="127">
        <v>0.16666666666666674</v>
      </c>
      <c r="Y11" s="117">
        <v>16</v>
      </c>
      <c r="Z11" s="127">
        <v>-0.15789473684210531</v>
      </c>
      <c r="AA11" s="117">
        <v>23</v>
      </c>
      <c r="AB11" s="127">
        <v>-0.11538461538461542</v>
      </c>
      <c r="AC11" s="117">
        <v>23</v>
      </c>
      <c r="AD11" s="127">
        <v>-0.11538461538461542</v>
      </c>
      <c r="AE11" s="180">
        <v>2</v>
      </c>
      <c r="AF11" s="127" t="s">
        <v>90</v>
      </c>
      <c r="AG11" s="117">
        <v>15</v>
      </c>
      <c r="AH11" s="127">
        <v>-0.25</v>
      </c>
      <c r="AI11" s="117">
        <v>28</v>
      </c>
      <c r="AJ11" s="127">
        <v>-0.51724137931034475</v>
      </c>
      <c r="AK11" s="117">
        <v>45</v>
      </c>
      <c r="AL11" s="127">
        <v>-0.42307692307692313</v>
      </c>
      <c r="AM11" s="117">
        <v>104</v>
      </c>
      <c r="AN11" s="127">
        <v>2.4666666666666668</v>
      </c>
      <c r="AO11" s="117">
        <v>149</v>
      </c>
      <c r="AP11" s="127">
        <v>0.37962962962962954</v>
      </c>
      <c r="AQ11" s="271">
        <v>4</v>
      </c>
      <c r="AR11" s="127">
        <v>-0.63636363636363635</v>
      </c>
      <c r="AS11" s="117">
        <v>98</v>
      </c>
      <c r="AT11" s="127">
        <v>0.6333333333333333</v>
      </c>
      <c r="AU11" s="117">
        <v>156</v>
      </c>
      <c r="AV11" s="127">
        <v>-0.23152709359605916</v>
      </c>
      <c r="AW11" s="117">
        <v>25</v>
      </c>
      <c r="AX11" s="127">
        <v>-0.21875</v>
      </c>
      <c r="AY11" s="117">
        <v>283</v>
      </c>
      <c r="AZ11" s="127">
        <v>-7.5163398692810413E-2</v>
      </c>
      <c r="BA11" s="117">
        <v>659</v>
      </c>
      <c r="BB11" s="127">
        <v>-2.945508100147276E-2</v>
      </c>
      <c r="BC11" s="117">
        <v>942</v>
      </c>
      <c r="BD11" s="127">
        <v>-4.3654822335025378E-2</v>
      </c>
      <c r="BE11" s="272">
        <v>249</v>
      </c>
      <c r="BF11" s="127" t="s">
        <v>90</v>
      </c>
      <c r="BG11" s="117">
        <v>135</v>
      </c>
      <c r="BH11" s="127">
        <v>0.28571428571428581</v>
      </c>
      <c r="BI11" s="117">
        <v>591</v>
      </c>
      <c r="BJ11" s="127">
        <v>0.33408577878103829</v>
      </c>
      <c r="BK11" s="117">
        <v>32</v>
      </c>
      <c r="BL11" s="127">
        <v>-0.34693877551020413</v>
      </c>
      <c r="BM11" s="117">
        <v>1007</v>
      </c>
      <c r="BN11" s="127">
        <v>0.68676716917922942</v>
      </c>
      <c r="BO11" s="117">
        <v>74</v>
      </c>
      <c r="BP11" s="127">
        <v>-0.54878048780487809</v>
      </c>
      <c r="BQ11" s="117">
        <v>1081</v>
      </c>
      <c r="BR11" s="127">
        <v>0.42049934296977654</v>
      </c>
    </row>
    <row r="12" spans="2:70" s="4" customFormat="1" x14ac:dyDescent="0.25">
      <c r="B12" s="52" t="s">
        <v>83</v>
      </c>
      <c r="C12" s="180">
        <v>1</v>
      </c>
      <c r="D12" s="127">
        <v>-0.5</v>
      </c>
      <c r="E12" s="117">
        <v>367</v>
      </c>
      <c r="F12" s="127">
        <v>13.115384615384615</v>
      </c>
      <c r="G12" s="117">
        <v>134</v>
      </c>
      <c r="H12" s="127">
        <v>-0.31979695431472077</v>
      </c>
      <c r="I12" s="117">
        <v>438</v>
      </c>
      <c r="J12" s="127">
        <v>-0.46389228886168909</v>
      </c>
      <c r="K12" s="117">
        <v>54</v>
      </c>
      <c r="L12" s="127">
        <v>-0.25</v>
      </c>
      <c r="M12" s="117">
        <v>994</v>
      </c>
      <c r="N12" s="127">
        <v>-0.1077199281867145</v>
      </c>
      <c r="O12" s="117">
        <v>554</v>
      </c>
      <c r="P12" s="127">
        <v>-0.16060606060606064</v>
      </c>
      <c r="Q12" s="117">
        <v>1548</v>
      </c>
      <c r="R12" s="127">
        <v>-0.12739571589627963</v>
      </c>
      <c r="S12" s="270">
        <v>0</v>
      </c>
      <c r="T12" s="127" t="s">
        <v>90</v>
      </c>
      <c r="U12" s="117">
        <v>0</v>
      </c>
      <c r="V12" s="127" t="s">
        <v>90</v>
      </c>
      <c r="W12" s="117">
        <v>7</v>
      </c>
      <c r="X12" s="127">
        <v>0</v>
      </c>
      <c r="Y12" s="117">
        <v>3</v>
      </c>
      <c r="Z12" s="127">
        <v>-0.4</v>
      </c>
      <c r="AA12" s="117">
        <v>10</v>
      </c>
      <c r="AB12" s="127">
        <v>-0.16666666666666663</v>
      </c>
      <c r="AC12" s="117">
        <v>10</v>
      </c>
      <c r="AD12" s="127">
        <v>-0.16666666666666663</v>
      </c>
      <c r="AE12" s="180">
        <v>0</v>
      </c>
      <c r="AF12" s="127" t="s">
        <v>90</v>
      </c>
      <c r="AG12" s="117">
        <v>6</v>
      </c>
      <c r="AH12" s="127">
        <v>-0.5714285714285714</v>
      </c>
      <c r="AI12" s="117">
        <v>28</v>
      </c>
      <c r="AJ12" s="127">
        <v>-0.46153846153846156</v>
      </c>
      <c r="AK12" s="117">
        <v>34</v>
      </c>
      <c r="AL12" s="127">
        <v>-0.48484848484848486</v>
      </c>
      <c r="AM12" s="117">
        <v>96</v>
      </c>
      <c r="AN12" s="127">
        <v>-0.33333333333333337</v>
      </c>
      <c r="AO12" s="117">
        <v>130</v>
      </c>
      <c r="AP12" s="127">
        <v>-0.38095238095238093</v>
      </c>
      <c r="AQ12" s="271">
        <v>0</v>
      </c>
      <c r="AR12" s="127">
        <v>-1</v>
      </c>
      <c r="AS12" s="117">
        <v>53</v>
      </c>
      <c r="AT12" s="127">
        <v>-0.18461538461538463</v>
      </c>
      <c r="AU12" s="117">
        <v>86</v>
      </c>
      <c r="AV12" s="127">
        <v>-0.2321428571428571</v>
      </c>
      <c r="AW12" s="117">
        <v>7</v>
      </c>
      <c r="AX12" s="127">
        <v>-0.80555555555555558</v>
      </c>
      <c r="AY12" s="117">
        <v>146</v>
      </c>
      <c r="AZ12" s="127">
        <v>-0.36521739130434783</v>
      </c>
      <c r="BA12" s="117">
        <v>281</v>
      </c>
      <c r="BB12" s="127">
        <v>-0.21727019498607247</v>
      </c>
      <c r="BC12" s="117">
        <v>427</v>
      </c>
      <c r="BD12" s="127">
        <v>-0.27504244482173179</v>
      </c>
      <c r="BE12" s="272">
        <v>326</v>
      </c>
      <c r="BF12" s="127">
        <v>64.2</v>
      </c>
      <c r="BG12" s="117">
        <v>58</v>
      </c>
      <c r="BH12" s="127">
        <v>-0.31764705882352939</v>
      </c>
      <c r="BI12" s="117">
        <v>339</v>
      </c>
      <c r="BJ12" s="127">
        <v>-0.43216080402010049</v>
      </c>
      <c r="BK12" s="117">
        <v>30</v>
      </c>
      <c r="BL12" s="127">
        <v>0.57894736842105265</v>
      </c>
      <c r="BM12" s="117">
        <v>753</v>
      </c>
      <c r="BN12" s="127">
        <v>6.6572237960339953E-2</v>
      </c>
      <c r="BO12" s="117">
        <v>107</v>
      </c>
      <c r="BP12" s="127">
        <v>4.9019607843137303E-2</v>
      </c>
      <c r="BQ12" s="117">
        <v>860</v>
      </c>
      <c r="BR12" s="127">
        <v>6.4356435643564414E-2</v>
      </c>
    </row>
    <row r="13" spans="2:70" s="4" customFormat="1" x14ac:dyDescent="0.25">
      <c r="B13" s="52" t="s">
        <v>84</v>
      </c>
      <c r="C13" s="180">
        <v>1</v>
      </c>
      <c r="D13" s="127" t="s">
        <v>90</v>
      </c>
      <c r="E13" s="117">
        <v>456</v>
      </c>
      <c r="F13" s="127">
        <v>6.125</v>
      </c>
      <c r="G13" s="117">
        <v>285</v>
      </c>
      <c r="H13" s="127">
        <v>-0.11764705882352944</v>
      </c>
      <c r="I13" s="117">
        <v>811</v>
      </c>
      <c r="J13" s="127">
        <v>-8.3615819209039599E-2</v>
      </c>
      <c r="K13" s="117">
        <v>311</v>
      </c>
      <c r="L13" s="127">
        <v>0.75706214689265527</v>
      </c>
      <c r="M13" s="117">
        <v>1864</v>
      </c>
      <c r="N13" s="127">
        <v>0.28640441683919948</v>
      </c>
      <c r="O13" s="117">
        <v>1595</v>
      </c>
      <c r="P13" s="127">
        <v>0.36909871244635184</v>
      </c>
      <c r="Q13" s="117">
        <v>3459</v>
      </c>
      <c r="R13" s="127">
        <v>0.32325937260902826</v>
      </c>
      <c r="S13" s="270">
        <v>0</v>
      </c>
      <c r="T13" s="127" t="s">
        <v>90</v>
      </c>
      <c r="U13" s="117">
        <v>0</v>
      </c>
      <c r="V13" s="127">
        <v>-1</v>
      </c>
      <c r="W13" s="117">
        <v>7</v>
      </c>
      <c r="X13" s="127">
        <v>-0.5625</v>
      </c>
      <c r="Y13" s="117">
        <v>11</v>
      </c>
      <c r="Z13" s="127">
        <v>0.5714285714285714</v>
      </c>
      <c r="AA13" s="117">
        <v>18</v>
      </c>
      <c r="AB13" s="127">
        <v>-0.28000000000000003</v>
      </c>
      <c r="AC13" s="117">
        <v>18</v>
      </c>
      <c r="AD13" s="127">
        <v>-0.28000000000000003</v>
      </c>
      <c r="AE13" s="180">
        <v>0</v>
      </c>
      <c r="AF13" s="127">
        <v>-1</v>
      </c>
      <c r="AG13" s="117">
        <v>6</v>
      </c>
      <c r="AH13" s="127">
        <v>-0.64705882352941169</v>
      </c>
      <c r="AI13" s="117">
        <v>148</v>
      </c>
      <c r="AJ13" s="127">
        <v>-0.17777777777777781</v>
      </c>
      <c r="AK13" s="117">
        <v>154</v>
      </c>
      <c r="AL13" s="127">
        <v>-0.24509803921568629</v>
      </c>
      <c r="AM13" s="117">
        <v>184</v>
      </c>
      <c r="AN13" s="127">
        <v>0.20261437908496727</v>
      </c>
      <c r="AO13" s="117">
        <v>338</v>
      </c>
      <c r="AP13" s="127">
        <v>-5.3221288515406195E-2</v>
      </c>
      <c r="AQ13" s="271">
        <v>2</v>
      </c>
      <c r="AR13" s="127">
        <v>-0.85714285714285721</v>
      </c>
      <c r="AS13" s="117">
        <v>142</v>
      </c>
      <c r="AT13" s="127">
        <v>2.1582733812949728E-2</v>
      </c>
      <c r="AU13" s="117">
        <v>123</v>
      </c>
      <c r="AV13" s="127">
        <v>-0.3457446808510638</v>
      </c>
      <c r="AW13" s="117">
        <v>66</v>
      </c>
      <c r="AX13" s="127">
        <v>0.78378378378378377</v>
      </c>
      <c r="AY13" s="117">
        <v>333</v>
      </c>
      <c r="AZ13" s="127">
        <v>-0.11904761904761907</v>
      </c>
      <c r="BA13" s="117">
        <v>831</v>
      </c>
      <c r="BB13" s="127">
        <v>0.83443708609271527</v>
      </c>
      <c r="BC13" s="117">
        <v>1164</v>
      </c>
      <c r="BD13" s="127">
        <v>0.40072202166064974</v>
      </c>
      <c r="BE13" s="272">
        <v>402</v>
      </c>
      <c r="BF13" s="127">
        <v>12.862068965517242</v>
      </c>
      <c r="BG13" s="117">
        <v>104</v>
      </c>
      <c r="BH13" s="127">
        <v>-0.25179856115107913</v>
      </c>
      <c r="BI13" s="117">
        <v>543</v>
      </c>
      <c r="BJ13" s="127">
        <v>9.255533199195165E-2</v>
      </c>
      <c r="BK13" s="117">
        <v>171</v>
      </c>
      <c r="BL13" s="127">
        <v>1.408450704225352</v>
      </c>
      <c r="BM13" s="117">
        <v>1220</v>
      </c>
      <c r="BN13" s="127">
        <v>0.65760869565217384</v>
      </c>
      <c r="BO13" s="117">
        <v>244</v>
      </c>
      <c r="BP13" s="127">
        <v>-0.26506024096385539</v>
      </c>
      <c r="BQ13" s="117">
        <v>1464</v>
      </c>
      <c r="BR13" s="127">
        <v>0.3707865168539326</v>
      </c>
    </row>
    <row r="14" spans="2:70" s="4" customFormat="1" x14ac:dyDescent="0.25">
      <c r="B14" s="52" t="s">
        <v>85</v>
      </c>
      <c r="C14" s="180">
        <v>5</v>
      </c>
      <c r="D14" s="127">
        <v>0.66666666666666674</v>
      </c>
      <c r="E14" s="117">
        <v>126</v>
      </c>
      <c r="F14" s="127">
        <v>6</v>
      </c>
      <c r="G14" s="117">
        <v>138</v>
      </c>
      <c r="H14" s="127">
        <v>-0.5415282392026578</v>
      </c>
      <c r="I14" s="117">
        <v>601</v>
      </c>
      <c r="J14" s="127">
        <v>-6.9659442724458231E-2</v>
      </c>
      <c r="K14" s="117">
        <v>105</v>
      </c>
      <c r="L14" s="127">
        <v>0.56716417910447769</v>
      </c>
      <c r="M14" s="117">
        <v>975</v>
      </c>
      <c r="N14" s="127">
        <v>-5.7971014492753659E-2</v>
      </c>
      <c r="O14" s="117">
        <v>506</v>
      </c>
      <c r="P14" s="127">
        <v>-0.13504273504273501</v>
      </c>
      <c r="Q14" s="117">
        <v>1481</v>
      </c>
      <c r="R14" s="127">
        <v>-8.5802469135802473E-2</v>
      </c>
      <c r="S14" s="270">
        <v>0</v>
      </c>
      <c r="T14" s="127" t="s">
        <v>90</v>
      </c>
      <c r="U14" s="117">
        <v>1</v>
      </c>
      <c r="V14" s="127">
        <v>0</v>
      </c>
      <c r="W14" s="117">
        <v>23</v>
      </c>
      <c r="X14" s="127">
        <v>1.875</v>
      </c>
      <c r="Y14" s="117">
        <v>13</v>
      </c>
      <c r="Z14" s="127">
        <v>-0.23529411764705888</v>
      </c>
      <c r="AA14" s="117">
        <v>37</v>
      </c>
      <c r="AB14" s="127">
        <v>0.42307692307692313</v>
      </c>
      <c r="AC14" s="117">
        <v>37</v>
      </c>
      <c r="AD14" s="127">
        <v>0.42307692307692313</v>
      </c>
      <c r="AE14" s="180">
        <v>3</v>
      </c>
      <c r="AF14" s="127" t="s">
        <v>90</v>
      </c>
      <c r="AG14" s="117">
        <v>20</v>
      </c>
      <c r="AH14" s="127">
        <v>-0.4285714285714286</v>
      </c>
      <c r="AI14" s="117">
        <v>65</v>
      </c>
      <c r="AJ14" s="127">
        <v>-0.31578947368421051</v>
      </c>
      <c r="AK14" s="117">
        <v>88</v>
      </c>
      <c r="AL14" s="127">
        <v>-0.32307692307692304</v>
      </c>
      <c r="AM14" s="117">
        <v>100</v>
      </c>
      <c r="AN14" s="127">
        <v>0.14942528735632177</v>
      </c>
      <c r="AO14" s="117">
        <v>188</v>
      </c>
      <c r="AP14" s="127">
        <v>-0.13364055299539168</v>
      </c>
      <c r="AQ14" s="271">
        <v>9</v>
      </c>
      <c r="AR14" s="127">
        <v>0.5</v>
      </c>
      <c r="AS14" s="117">
        <v>58</v>
      </c>
      <c r="AT14" s="127">
        <v>-0.53600000000000003</v>
      </c>
      <c r="AU14" s="117">
        <v>203</v>
      </c>
      <c r="AV14" s="127">
        <v>0.44999999999999996</v>
      </c>
      <c r="AW14" s="117">
        <v>27</v>
      </c>
      <c r="AX14" s="127">
        <v>0.17391304347826098</v>
      </c>
      <c r="AY14" s="117">
        <v>297</v>
      </c>
      <c r="AZ14" s="127">
        <v>1.0204081632652962E-2</v>
      </c>
      <c r="BA14" s="117">
        <v>264</v>
      </c>
      <c r="BB14" s="127">
        <v>-0.21893491124260356</v>
      </c>
      <c r="BC14" s="117">
        <v>561</v>
      </c>
      <c r="BD14" s="127">
        <v>-0.11234177215189878</v>
      </c>
      <c r="BE14" s="272">
        <v>99</v>
      </c>
      <c r="BF14" s="127">
        <v>15.5</v>
      </c>
      <c r="BG14" s="117">
        <v>17</v>
      </c>
      <c r="BH14" s="127">
        <v>-0.86178861788617889</v>
      </c>
      <c r="BI14" s="117">
        <v>328</v>
      </c>
      <c r="BJ14" s="127">
        <v>-0.2019464720194647</v>
      </c>
      <c r="BK14" s="117">
        <v>46</v>
      </c>
      <c r="BL14" s="127" t="s">
        <v>90</v>
      </c>
      <c r="BM14" s="117">
        <v>490</v>
      </c>
      <c r="BN14" s="127">
        <v>-9.259259259259256E-2</v>
      </c>
      <c r="BO14" s="117">
        <v>70</v>
      </c>
      <c r="BP14" s="127">
        <v>-0.22222222222222221</v>
      </c>
      <c r="BQ14" s="117">
        <v>560</v>
      </c>
      <c r="BR14" s="127">
        <v>-0.11111111111111116</v>
      </c>
    </row>
    <row r="15" spans="2:70" s="4" customFormat="1" x14ac:dyDescent="0.25">
      <c r="B15" s="52" t="s">
        <v>86</v>
      </c>
      <c r="C15" s="180">
        <v>3</v>
      </c>
      <c r="D15" s="127">
        <v>2</v>
      </c>
      <c r="E15" s="117">
        <v>276</v>
      </c>
      <c r="F15" s="127">
        <v>1.6285714285714286</v>
      </c>
      <c r="G15" s="117">
        <v>207</v>
      </c>
      <c r="H15" s="127">
        <v>0.30188679245283012</v>
      </c>
      <c r="I15" s="117">
        <v>609</v>
      </c>
      <c r="J15" s="127">
        <v>3.5714285714285809E-2</v>
      </c>
      <c r="K15" s="117">
        <v>106</v>
      </c>
      <c r="L15" s="127">
        <v>-0.25352112676056338</v>
      </c>
      <c r="M15" s="117">
        <v>1201</v>
      </c>
      <c r="N15" s="127">
        <v>0.2070351758793969</v>
      </c>
      <c r="O15" s="117">
        <v>800</v>
      </c>
      <c r="P15" s="127">
        <v>0.31795716639209215</v>
      </c>
      <c r="Q15" s="117">
        <v>2001</v>
      </c>
      <c r="R15" s="127">
        <v>0.24906367041198507</v>
      </c>
      <c r="S15" s="270">
        <v>0</v>
      </c>
      <c r="T15" s="127" t="s">
        <v>90</v>
      </c>
      <c r="U15" s="117">
        <v>0</v>
      </c>
      <c r="V15" s="127">
        <v>-1</v>
      </c>
      <c r="W15" s="117">
        <v>3</v>
      </c>
      <c r="X15" s="127">
        <v>-0.5714285714285714</v>
      </c>
      <c r="Y15" s="117">
        <v>25</v>
      </c>
      <c r="Z15" s="127">
        <v>0.13636363636363646</v>
      </c>
      <c r="AA15" s="117">
        <v>28</v>
      </c>
      <c r="AB15" s="127">
        <v>-6.6666666666666652E-2</v>
      </c>
      <c r="AC15" s="117">
        <v>28</v>
      </c>
      <c r="AD15" s="127">
        <v>-6.6666666666666652E-2</v>
      </c>
      <c r="AE15" s="180">
        <v>1</v>
      </c>
      <c r="AF15" s="127">
        <v>-0.5</v>
      </c>
      <c r="AG15" s="117">
        <v>41</v>
      </c>
      <c r="AH15" s="127">
        <v>2.7272727272727271</v>
      </c>
      <c r="AI15" s="117">
        <v>54</v>
      </c>
      <c r="AJ15" s="127">
        <v>-0.58139534883720922</v>
      </c>
      <c r="AK15" s="117">
        <v>96</v>
      </c>
      <c r="AL15" s="127">
        <v>-0.323943661971831</v>
      </c>
      <c r="AM15" s="117">
        <v>280</v>
      </c>
      <c r="AN15" s="127">
        <v>1.5925925925925926</v>
      </c>
      <c r="AO15" s="117">
        <v>376</v>
      </c>
      <c r="AP15" s="127">
        <v>0.504</v>
      </c>
      <c r="AQ15" s="271">
        <v>7</v>
      </c>
      <c r="AR15" s="127">
        <v>-0.30000000000000004</v>
      </c>
      <c r="AS15" s="117">
        <v>77</v>
      </c>
      <c r="AT15" s="127">
        <v>-0.2142857142857143</v>
      </c>
      <c r="AU15" s="117">
        <v>86</v>
      </c>
      <c r="AV15" s="127">
        <v>0.36507936507936511</v>
      </c>
      <c r="AW15" s="117">
        <v>59</v>
      </c>
      <c r="AX15" s="127">
        <v>2.2777777777777777</v>
      </c>
      <c r="AY15" s="117">
        <v>229</v>
      </c>
      <c r="AZ15" s="127">
        <v>0.21164021164021163</v>
      </c>
      <c r="BA15" s="117">
        <v>249</v>
      </c>
      <c r="BB15" s="127">
        <v>-0.15306122448979587</v>
      </c>
      <c r="BC15" s="117">
        <v>478</v>
      </c>
      <c r="BD15" s="127">
        <v>-1.0351966873705987E-2</v>
      </c>
      <c r="BE15" s="272">
        <v>242</v>
      </c>
      <c r="BF15" s="127">
        <v>2.9672131147540983</v>
      </c>
      <c r="BG15" s="117">
        <v>66</v>
      </c>
      <c r="BH15" s="127">
        <v>0.5</v>
      </c>
      <c r="BI15" s="117">
        <v>476</v>
      </c>
      <c r="BJ15" s="127">
        <v>0.17821782178217815</v>
      </c>
      <c r="BK15" s="117">
        <v>24</v>
      </c>
      <c r="BL15" s="127">
        <v>-0.63636363636363635</v>
      </c>
      <c r="BM15" s="117">
        <v>808</v>
      </c>
      <c r="BN15" s="127">
        <v>0.40521739130434775</v>
      </c>
      <c r="BO15" s="117">
        <v>125</v>
      </c>
      <c r="BP15" s="127">
        <v>-0.16107382550335569</v>
      </c>
      <c r="BQ15" s="117">
        <v>933</v>
      </c>
      <c r="BR15" s="127">
        <v>0.28867403314917128</v>
      </c>
    </row>
    <row r="16" spans="2:70" s="4" customFormat="1" x14ac:dyDescent="0.25">
      <c r="B16" s="52" t="s">
        <v>87</v>
      </c>
      <c r="C16" s="180">
        <v>3</v>
      </c>
      <c r="D16" s="127">
        <v>-0.85714285714285721</v>
      </c>
      <c r="E16" s="117">
        <v>462</v>
      </c>
      <c r="F16" s="127">
        <v>0.22872340425531923</v>
      </c>
      <c r="G16" s="117">
        <v>440</v>
      </c>
      <c r="H16" s="127">
        <v>-0.45879458794587946</v>
      </c>
      <c r="I16" s="117">
        <v>1582</v>
      </c>
      <c r="J16" s="127">
        <v>-0.27297794117647056</v>
      </c>
      <c r="K16" s="117">
        <v>343</v>
      </c>
      <c r="L16" s="127">
        <v>-0.55969191270860075</v>
      </c>
      <c r="M16" s="117">
        <v>2830</v>
      </c>
      <c r="N16" s="127">
        <v>-0.32052821128451381</v>
      </c>
      <c r="O16" s="117">
        <v>3388</v>
      </c>
      <c r="P16" s="127">
        <v>1.7111978384869442E-2</v>
      </c>
      <c r="Q16" s="117">
        <v>6218</v>
      </c>
      <c r="R16" s="127">
        <v>-0.17049092849519742</v>
      </c>
      <c r="S16" s="270">
        <v>0</v>
      </c>
      <c r="T16" s="127" t="s">
        <v>90</v>
      </c>
      <c r="U16" s="117">
        <v>2</v>
      </c>
      <c r="V16" s="127">
        <v>-0.66666666666666674</v>
      </c>
      <c r="W16" s="117">
        <v>22</v>
      </c>
      <c r="X16" s="127">
        <v>-0.56862745098039214</v>
      </c>
      <c r="Y16" s="117">
        <v>102</v>
      </c>
      <c r="Z16" s="127">
        <v>-0.80116959064327486</v>
      </c>
      <c r="AA16" s="117">
        <v>126</v>
      </c>
      <c r="AB16" s="127">
        <v>-0.77894736842105261</v>
      </c>
      <c r="AC16" s="117">
        <v>126</v>
      </c>
      <c r="AD16" s="127">
        <v>-0.77894736842105261</v>
      </c>
      <c r="AE16" s="180">
        <v>0</v>
      </c>
      <c r="AF16" s="127">
        <v>-1</v>
      </c>
      <c r="AG16" s="117">
        <v>56</v>
      </c>
      <c r="AH16" s="127">
        <v>-3.4482758620689613E-2</v>
      </c>
      <c r="AI16" s="117">
        <v>198</v>
      </c>
      <c r="AJ16" s="127">
        <v>-0.15021459227467815</v>
      </c>
      <c r="AK16" s="117">
        <v>254</v>
      </c>
      <c r="AL16" s="127">
        <v>-0.1476510067114094</v>
      </c>
      <c r="AM16" s="117">
        <v>420</v>
      </c>
      <c r="AN16" s="127">
        <v>-0.26444833625218911</v>
      </c>
      <c r="AO16" s="117">
        <v>674</v>
      </c>
      <c r="AP16" s="127">
        <v>-0.22439585730724976</v>
      </c>
      <c r="AQ16" s="271">
        <v>4</v>
      </c>
      <c r="AR16" s="127">
        <v>0.33333333333333326</v>
      </c>
      <c r="AS16" s="117">
        <v>191</v>
      </c>
      <c r="AT16" s="127">
        <v>-0.49868766404199472</v>
      </c>
      <c r="AU16" s="117">
        <v>443</v>
      </c>
      <c r="AV16" s="127">
        <v>-0.13980582524271845</v>
      </c>
      <c r="AW16" s="117">
        <v>99</v>
      </c>
      <c r="AX16" s="127">
        <v>-0.12389380530973448</v>
      </c>
      <c r="AY16" s="117">
        <v>737</v>
      </c>
      <c r="AZ16" s="127">
        <v>-0.27173913043478259</v>
      </c>
      <c r="BA16" s="117">
        <v>1962</v>
      </c>
      <c r="BB16" s="127">
        <v>1.8162947586922717E-2</v>
      </c>
      <c r="BC16" s="117">
        <v>2699</v>
      </c>
      <c r="BD16" s="127">
        <v>-8.1660428717250766E-2</v>
      </c>
      <c r="BE16" s="272">
        <v>407</v>
      </c>
      <c r="BF16" s="127">
        <v>0.30031948881789128</v>
      </c>
      <c r="BG16" s="117">
        <v>137</v>
      </c>
      <c r="BH16" s="127">
        <v>-0.49632352941176472</v>
      </c>
      <c r="BI16" s="117">
        <v>894</v>
      </c>
      <c r="BJ16" s="127">
        <v>-0.3170359052711994</v>
      </c>
      <c r="BK16" s="117">
        <v>100</v>
      </c>
      <c r="BL16" s="127">
        <v>-4.7619047619047672E-2</v>
      </c>
      <c r="BM16" s="117">
        <v>1538</v>
      </c>
      <c r="BN16" s="127">
        <v>-0.23061530765382687</v>
      </c>
      <c r="BO16" s="117">
        <v>611</v>
      </c>
      <c r="BP16" s="127">
        <v>0.17726396917148368</v>
      </c>
      <c r="BQ16" s="117">
        <v>2149</v>
      </c>
      <c r="BR16" s="127">
        <v>-0.14654487688641782</v>
      </c>
    </row>
    <row r="17" spans="2:70" s="4" customFormat="1" x14ac:dyDescent="0.25">
      <c r="B17" s="52" t="s">
        <v>88</v>
      </c>
      <c r="C17" s="180" t="s">
        <v>90</v>
      </c>
      <c r="D17" s="127" t="s">
        <v>90</v>
      </c>
      <c r="E17" s="117" t="s">
        <v>90</v>
      </c>
      <c r="F17" s="127" t="s">
        <v>90</v>
      </c>
      <c r="G17" s="117" t="s">
        <v>90</v>
      </c>
      <c r="H17" s="127" t="s">
        <v>90</v>
      </c>
      <c r="I17" s="117" t="s">
        <v>90</v>
      </c>
      <c r="J17" s="127" t="s">
        <v>90</v>
      </c>
      <c r="K17" s="117" t="s">
        <v>90</v>
      </c>
      <c r="L17" s="127" t="s">
        <v>90</v>
      </c>
      <c r="M17" s="117" t="s">
        <v>90</v>
      </c>
      <c r="N17" s="127" t="s">
        <v>90</v>
      </c>
      <c r="O17" s="117" t="s">
        <v>90</v>
      </c>
      <c r="P17" s="127" t="s">
        <v>90</v>
      </c>
      <c r="Q17" s="117" t="s">
        <v>90</v>
      </c>
      <c r="R17" s="127" t="s">
        <v>90</v>
      </c>
      <c r="S17" s="270" t="s">
        <v>90</v>
      </c>
      <c r="T17" s="127" t="s">
        <v>90</v>
      </c>
      <c r="U17" s="117" t="s">
        <v>90</v>
      </c>
      <c r="V17" s="127" t="s">
        <v>90</v>
      </c>
      <c r="W17" s="117" t="s">
        <v>90</v>
      </c>
      <c r="X17" s="127" t="s">
        <v>90</v>
      </c>
      <c r="Y17" s="117" t="s">
        <v>90</v>
      </c>
      <c r="Z17" s="127" t="s">
        <v>90</v>
      </c>
      <c r="AA17" s="117" t="s">
        <v>90</v>
      </c>
      <c r="AB17" s="127" t="s">
        <v>90</v>
      </c>
      <c r="AC17" s="117" t="s">
        <v>90</v>
      </c>
      <c r="AD17" s="127" t="s">
        <v>90</v>
      </c>
      <c r="AE17" s="180" t="s">
        <v>90</v>
      </c>
      <c r="AF17" s="127" t="s">
        <v>90</v>
      </c>
      <c r="AG17" s="117" t="s">
        <v>90</v>
      </c>
      <c r="AH17" s="127" t="s">
        <v>90</v>
      </c>
      <c r="AI17" s="117" t="s">
        <v>90</v>
      </c>
      <c r="AJ17" s="127" t="s">
        <v>90</v>
      </c>
      <c r="AK17" s="117" t="s">
        <v>90</v>
      </c>
      <c r="AL17" s="127" t="s">
        <v>90</v>
      </c>
      <c r="AM17" s="117" t="s">
        <v>90</v>
      </c>
      <c r="AN17" s="127" t="s">
        <v>90</v>
      </c>
      <c r="AO17" s="117" t="s">
        <v>90</v>
      </c>
      <c r="AP17" s="127" t="s">
        <v>90</v>
      </c>
      <c r="AQ17" s="271" t="s">
        <v>90</v>
      </c>
      <c r="AR17" s="127" t="s">
        <v>90</v>
      </c>
      <c r="AS17" s="117" t="s">
        <v>90</v>
      </c>
      <c r="AT17" s="127" t="s">
        <v>90</v>
      </c>
      <c r="AU17" s="117" t="s">
        <v>90</v>
      </c>
      <c r="AV17" s="127" t="s">
        <v>90</v>
      </c>
      <c r="AW17" s="117" t="s">
        <v>90</v>
      </c>
      <c r="AX17" s="127" t="s">
        <v>90</v>
      </c>
      <c r="AY17" s="117" t="s">
        <v>90</v>
      </c>
      <c r="AZ17" s="127" t="s">
        <v>90</v>
      </c>
      <c r="BA17" s="117" t="s">
        <v>90</v>
      </c>
      <c r="BB17" s="127" t="s">
        <v>90</v>
      </c>
      <c r="BC17" s="117" t="s">
        <v>90</v>
      </c>
      <c r="BD17" s="127" t="s">
        <v>90</v>
      </c>
      <c r="BE17" s="272" t="s">
        <v>90</v>
      </c>
      <c r="BF17" s="127" t="s">
        <v>90</v>
      </c>
      <c r="BG17" s="117" t="s">
        <v>90</v>
      </c>
      <c r="BH17" s="127" t="s">
        <v>90</v>
      </c>
      <c r="BI17" s="117" t="s">
        <v>90</v>
      </c>
      <c r="BJ17" s="127" t="s">
        <v>90</v>
      </c>
      <c r="BK17" s="117" t="s">
        <v>90</v>
      </c>
      <c r="BL17" s="127" t="s">
        <v>90</v>
      </c>
      <c r="BM17" s="117" t="s">
        <v>90</v>
      </c>
      <c r="BN17" s="127" t="s">
        <v>90</v>
      </c>
      <c r="BO17" s="117" t="s">
        <v>90</v>
      </c>
      <c r="BP17" s="127" t="s">
        <v>90</v>
      </c>
      <c r="BQ17" s="117" t="s">
        <v>90</v>
      </c>
      <c r="BR17" s="127" t="s">
        <v>90</v>
      </c>
    </row>
    <row r="18" spans="2:70" s="4" customFormat="1" x14ac:dyDescent="0.25">
      <c r="B18" s="52" t="s">
        <v>89</v>
      </c>
      <c r="C18" s="180" t="s">
        <v>90</v>
      </c>
      <c r="D18" s="127" t="s">
        <v>90</v>
      </c>
      <c r="E18" s="117" t="s">
        <v>90</v>
      </c>
      <c r="F18" s="127" t="s">
        <v>90</v>
      </c>
      <c r="G18" s="117" t="s">
        <v>90</v>
      </c>
      <c r="H18" s="127" t="s">
        <v>90</v>
      </c>
      <c r="I18" s="117" t="s">
        <v>90</v>
      </c>
      <c r="J18" s="127" t="s">
        <v>90</v>
      </c>
      <c r="K18" s="117" t="s">
        <v>90</v>
      </c>
      <c r="L18" s="127" t="s">
        <v>90</v>
      </c>
      <c r="M18" s="117" t="s">
        <v>90</v>
      </c>
      <c r="N18" s="127" t="s">
        <v>90</v>
      </c>
      <c r="O18" s="117" t="s">
        <v>90</v>
      </c>
      <c r="P18" s="127" t="s">
        <v>90</v>
      </c>
      <c r="Q18" s="117" t="s">
        <v>90</v>
      </c>
      <c r="R18" s="127" t="s">
        <v>90</v>
      </c>
      <c r="S18" s="270" t="s">
        <v>90</v>
      </c>
      <c r="T18" s="127" t="s">
        <v>90</v>
      </c>
      <c r="U18" s="117" t="s">
        <v>90</v>
      </c>
      <c r="V18" s="127" t="s">
        <v>90</v>
      </c>
      <c r="W18" s="117" t="s">
        <v>90</v>
      </c>
      <c r="X18" s="127" t="s">
        <v>90</v>
      </c>
      <c r="Y18" s="117" t="s">
        <v>90</v>
      </c>
      <c r="Z18" s="127" t="s">
        <v>90</v>
      </c>
      <c r="AA18" s="117" t="s">
        <v>90</v>
      </c>
      <c r="AB18" s="127" t="s">
        <v>90</v>
      </c>
      <c r="AC18" s="117" t="s">
        <v>90</v>
      </c>
      <c r="AD18" s="127" t="s">
        <v>90</v>
      </c>
      <c r="AE18" s="180" t="s">
        <v>90</v>
      </c>
      <c r="AF18" s="127" t="s">
        <v>90</v>
      </c>
      <c r="AG18" s="117" t="s">
        <v>90</v>
      </c>
      <c r="AH18" s="127" t="s">
        <v>90</v>
      </c>
      <c r="AI18" s="117" t="s">
        <v>90</v>
      </c>
      <c r="AJ18" s="127" t="s">
        <v>90</v>
      </c>
      <c r="AK18" s="117" t="s">
        <v>90</v>
      </c>
      <c r="AL18" s="127" t="s">
        <v>90</v>
      </c>
      <c r="AM18" s="117" t="s">
        <v>90</v>
      </c>
      <c r="AN18" s="127" t="s">
        <v>90</v>
      </c>
      <c r="AO18" s="117" t="s">
        <v>90</v>
      </c>
      <c r="AP18" s="127" t="s">
        <v>90</v>
      </c>
      <c r="AQ18" s="271" t="s">
        <v>90</v>
      </c>
      <c r="AR18" s="127" t="s">
        <v>90</v>
      </c>
      <c r="AS18" s="117" t="s">
        <v>90</v>
      </c>
      <c r="AT18" s="127" t="s">
        <v>90</v>
      </c>
      <c r="AU18" s="117" t="s">
        <v>90</v>
      </c>
      <c r="AV18" s="127" t="s">
        <v>90</v>
      </c>
      <c r="AW18" s="117" t="s">
        <v>90</v>
      </c>
      <c r="AX18" s="127" t="s">
        <v>90</v>
      </c>
      <c r="AY18" s="117" t="s">
        <v>90</v>
      </c>
      <c r="AZ18" s="127" t="s">
        <v>90</v>
      </c>
      <c r="BA18" s="117" t="s">
        <v>90</v>
      </c>
      <c r="BB18" s="127" t="s">
        <v>90</v>
      </c>
      <c r="BC18" s="117" t="s">
        <v>90</v>
      </c>
      <c r="BD18" s="127" t="s">
        <v>90</v>
      </c>
      <c r="BE18" s="272" t="s">
        <v>90</v>
      </c>
      <c r="BF18" s="127" t="s">
        <v>90</v>
      </c>
      <c r="BG18" s="117" t="s">
        <v>90</v>
      </c>
      <c r="BH18" s="127" t="s">
        <v>90</v>
      </c>
      <c r="BI18" s="117" t="s">
        <v>90</v>
      </c>
      <c r="BJ18" s="127" t="s">
        <v>90</v>
      </c>
      <c r="BK18" s="117" t="s">
        <v>90</v>
      </c>
      <c r="BL18" s="127" t="s">
        <v>90</v>
      </c>
      <c r="BM18" s="117" t="s">
        <v>90</v>
      </c>
      <c r="BN18" s="127" t="s">
        <v>90</v>
      </c>
      <c r="BO18" s="117" t="s">
        <v>90</v>
      </c>
      <c r="BP18" s="127" t="s">
        <v>90</v>
      </c>
      <c r="BQ18" s="117" t="s">
        <v>90</v>
      </c>
      <c r="BR18" s="127" t="s">
        <v>90</v>
      </c>
    </row>
    <row r="19" spans="2:70" s="83" customFormat="1" ht="35.25" customHeight="1" x14ac:dyDescent="0.25">
      <c r="B19" s="57" t="s">
        <v>169</v>
      </c>
      <c r="C19" s="181">
        <v>139</v>
      </c>
      <c r="D19" s="273">
        <v>6.1068702290076438E-2</v>
      </c>
      <c r="E19" s="122">
        <v>4275</v>
      </c>
      <c r="F19" s="273">
        <v>-0.20568561872909696</v>
      </c>
      <c r="G19" s="122">
        <v>7317</v>
      </c>
      <c r="H19" s="273">
        <v>-0.13295414148595808</v>
      </c>
      <c r="I19" s="122">
        <v>18948</v>
      </c>
      <c r="J19" s="273">
        <v>-0.11959855032060218</v>
      </c>
      <c r="K19" s="122">
        <v>3607</v>
      </c>
      <c r="L19" s="273">
        <v>-4.1456284879085814E-2</v>
      </c>
      <c r="M19" s="122">
        <v>34286</v>
      </c>
      <c r="N19" s="273">
        <v>-0.12618192012641127</v>
      </c>
      <c r="O19" s="122">
        <v>28599</v>
      </c>
      <c r="P19" s="273">
        <v>-6.2665923765199416E-2</v>
      </c>
      <c r="Q19" s="122">
        <v>62885</v>
      </c>
      <c r="R19" s="273">
        <v>-9.8397086654814503E-2</v>
      </c>
      <c r="S19" s="274">
        <v>28</v>
      </c>
      <c r="T19" s="273">
        <v>-9.6774193548387122E-2</v>
      </c>
      <c r="U19" s="122">
        <v>13</v>
      </c>
      <c r="V19" s="273">
        <v>-0.70454545454545459</v>
      </c>
      <c r="W19" s="122">
        <v>252</v>
      </c>
      <c r="X19" s="273">
        <v>-0.4042553191489362</v>
      </c>
      <c r="Y19" s="122">
        <v>750</v>
      </c>
      <c r="Z19" s="273">
        <v>-0.25298804780876494</v>
      </c>
      <c r="AA19" s="122">
        <v>1043</v>
      </c>
      <c r="AB19" s="273">
        <v>-0.30559254327563246</v>
      </c>
      <c r="AC19" s="122">
        <v>1043</v>
      </c>
      <c r="AD19" s="273">
        <v>-0.30559254327563246</v>
      </c>
      <c r="AE19" s="181">
        <v>39</v>
      </c>
      <c r="AF19" s="273">
        <v>-4.8780487804878092E-2</v>
      </c>
      <c r="AG19" s="122">
        <v>543</v>
      </c>
      <c r="AH19" s="273">
        <v>-0.11419249592169656</v>
      </c>
      <c r="AI19" s="122">
        <v>2103</v>
      </c>
      <c r="AJ19" s="273">
        <v>-0.33554502369668249</v>
      </c>
      <c r="AK19" s="122">
        <v>2685</v>
      </c>
      <c r="AL19" s="273">
        <v>-0.29693637077769053</v>
      </c>
      <c r="AM19" s="122">
        <v>3510</v>
      </c>
      <c r="AN19" s="273">
        <v>5.1546391752577136E-3</v>
      </c>
      <c r="AO19" s="122">
        <v>6195</v>
      </c>
      <c r="AP19" s="273">
        <v>-0.15264669675830944</v>
      </c>
      <c r="AQ19" s="275">
        <v>148</v>
      </c>
      <c r="AR19" s="273">
        <v>-0.26</v>
      </c>
      <c r="AS19" s="122">
        <v>2472</v>
      </c>
      <c r="AT19" s="273">
        <v>-0.21772151898734182</v>
      </c>
      <c r="AU19" s="122">
        <v>4449</v>
      </c>
      <c r="AV19" s="273">
        <v>-1.1992005329780175E-2</v>
      </c>
      <c r="AW19" s="122">
        <v>683</v>
      </c>
      <c r="AX19" s="273">
        <v>8.9314194577352568E-2</v>
      </c>
      <c r="AY19" s="122">
        <v>7752</v>
      </c>
      <c r="AZ19" s="273">
        <v>-8.6925795053003574E-2</v>
      </c>
      <c r="BA19" s="122">
        <v>15840</v>
      </c>
      <c r="BB19" s="273">
        <v>-0.11285354242509105</v>
      </c>
      <c r="BC19" s="122">
        <v>23592</v>
      </c>
      <c r="BD19" s="273">
        <v>-0.10449800721199465</v>
      </c>
      <c r="BE19" s="276">
        <v>3538</v>
      </c>
      <c r="BF19" s="273">
        <v>-0.41491648751446997</v>
      </c>
      <c r="BG19" s="122">
        <v>3388</v>
      </c>
      <c r="BH19" s="273">
        <v>-7.5075075075075048E-2</v>
      </c>
      <c r="BI19" s="122">
        <v>11361</v>
      </c>
      <c r="BJ19" s="273">
        <v>-8.0527678860472629E-2</v>
      </c>
      <c r="BK19" s="122">
        <v>1355</v>
      </c>
      <c r="BL19" s="273">
        <v>0.30288461538461542</v>
      </c>
      <c r="BM19" s="122">
        <v>19642</v>
      </c>
      <c r="BN19" s="273">
        <v>-0.14991777027611874</v>
      </c>
      <c r="BO19" s="122">
        <v>5136</v>
      </c>
      <c r="BP19" s="273">
        <v>-0.10848810970317657</v>
      </c>
      <c r="BQ19" s="122">
        <v>24778</v>
      </c>
      <c r="BR19" s="273">
        <v>-0.14164963453077906</v>
      </c>
    </row>
    <row r="20" spans="2:70" s="4" customFormat="1" ht="15" customHeight="1" outlineLevel="1" x14ac:dyDescent="0.25">
      <c r="B20" s="52" t="s">
        <v>78</v>
      </c>
      <c r="C20" s="182">
        <v>41</v>
      </c>
      <c r="D20" s="127">
        <v>0</v>
      </c>
      <c r="E20" s="128">
        <v>619</v>
      </c>
      <c r="F20" s="127">
        <v>-4.4753086419753063E-2</v>
      </c>
      <c r="G20" s="128">
        <v>1878</v>
      </c>
      <c r="H20" s="127">
        <v>-0.19468267581475129</v>
      </c>
      <c r="I20" s="128">
        <v>4674</v>
      </c>
      <c r="J20" s="127">
        <v>8.6218917034627029E-2</v>
      </c>
      <c r="K20" s="128">
        <v>605</v>
      </c>
      <c r="L20" s="127">
        <v>0.42352941176470593</v>
      </c>
      <c r="M20" s="128">
        <v>7817</v>
      </c>
      <c r="N20" s="127">
        <v>8.7753258484966068E-3</v>
      </c>
      <c r="O20" s="128">
        <v>6902</v>
      </c>
      <c r="P20" s="127">
        <v>-8.2790697674418601E-2</v>
      </c>
      <c r="Q20" s="128">
        <v>14719</v>
      </c>
      <c r="R20" s="127">
        <v>-3.6336257692811347E-2</v>
      </c>
      <c r="S20" s="208">
        <v>16</v>
      </c>
      <c r="T20" s="127">
        <v>1.2857142857142856</v>
      </c>
      <c r="U20" s="128">
        <v>9</v>
      </c>
      <c r="V20" s="127">
        <v>-0.59090909090909083</v>
      </c>
      <c r="W20" s="128">
        <v>78</v>
      </c>
      <c r="X20" s="127">
        <v>1.5161290322580645</v>
      </c>
      <c r="Y20" s="128">
        <v>123</v>
      </c>
      <c r="Z20" s="127">
        <v>0.28125</v>
      </c>
      <c r="AA20" s="128">
        <v>226</v>
      </c>
      <c r="AB20" s="127">
        <v>0.44871794871794868</v>
      </c>
      <c r="AC20" s="128">
        <v>226</v>
      </c>
      <c r="AD20" s="127">
        <v>0.44871794871794868</v>
      </c>
      <c r="AE20" s="182">
        <v>13</v>
      </c>
      <c r="AF20" s="127">
        <v>0.44444444444444442</v>
      </c>
      <c r="AG20" s="128">
        <v>219</v>
      </c>
      <c r="AH20" s="127">
        <v>0.39490445859872603</v>
      </c>
      <c r="AI20" s="128">
        <v>810</v>
      </c>
      <c r="AJ20" s="127">
        <v>0.62000000000000011</v>
      </c>
      <c r="AK20" s="128">
        <v>1042</v>
      </c>
      <c r="AL20" s="127">
        <v>0.5645645645645645</v>
      </c>
      <c r="AM20" s="128">
        <v>805</v>
      </c>
      <c r="AN20" s="127">
        <v>0.22526636225266361</v>
      </c>
      <c r="AO20" s="128">
        <v>1847</v>
      </c>
      <c r="AP20" s="127">
        <v>0.39606953892668173</v>
      </c>
      <c r="AQ20" s="268">
        <v>35</v>
      </c>
      <c r="AR20" s="127">
        <v>0.84210526315789469</v>
      </c>
      <c r="AS20" s="128">
        <v>684</v>
      </c>
      <c r="AT20" s="127">
        <v>-0.19906323185011709</v>
      </c>
      <c r="AU20" s="128">
        <v>966</v>
      </c>
      <c r="AV20" s="127">
        <v>2.0746887966804906E-3</v>
      </c>
      <c r="AW20" s="128">
        <v>81</v>
      </c>
      <c r="AX20" s="127">
        <v>-8.98876404494382E-2</v>
      </c>
      <c r="AY20" s="128">
        <v>1766</v>
      </c>
      <c r="AZ20" s="127">
        <v>-8.3073727933541064E-2</v>
      </c>
      <c r="BA20" s="128">
        <v>3924</v>
      </c>
      <c r="BB20" s="127">
        <v>-0.14397905759162299</v>
      </c>
      <c r="BC20" s="128">
        <v>5690</v>
      </c>
      <c r="BD20" s="127">
        <v>-0.12596006144393246</v>
      </c>
      <c r="BE20" s="269">
        <v>449</v>
      </c>
      <c r="BF20" s="127">
        <v>-0.11264822134387353</v>
      </c>
      <c r="BG20" s="128">
        <v>770</v>
      </c>
      <c r="BH20" s="127">
        <v>-0.35886761032472936</v>
      </c>
      <c r="BI20" s="128">
        <v>2566</v>
      </c>
      <c r="BJ20" s="127">
        <v>4.0973630831643071E-2</v>
      </c>
      <c r="BK20" s="128">
        <v>202</v>
      </c>
      <c r="BL20" s="127">
        <v>0.96116504854368934</v>
      </c>
      <c r="BM20" s="128">
        <v>3987</v>
      </c>
      <c r="BN20" s="127">
        <v>-6.7368421052631633E-2</v>
      </c>
      <c r="BO20" s="128">
        <v>1381</v>
      </c>
      <c r="BP20" s="127">
        <v>-6.8151147098515552E-2</v>
      </c>
      <c r="BQ20" s="128">
        <v>5368</v>
      </c>
      <c r="BR20" s="127">
        <v>-6.7569914886225435E-2</v>
      </c>
    </row>
    <row r="21" spans="2:70" s="4" customFormat="1" ht="15" customHeight="1" outlineLevel="1" x14ac:dyDescent="0.25">
      <c r="B21" s="52" t="s">
        <v>79</v>
      </c>
      <c r="C21" s="182">
        <v>16</v>
      </c>
      <c r="D21" s="127">
        <v>-0.6097560975609756</v>
      </c>
      <c r="E21" s="128">
        <v>1784</v>
      </c>
      <c r="F21" s="127">
        <v>1.5522174535050071</v>
      </c>
      <c r="G21" s="128">
        <v>1804</v>
      </c>
      <c r="H21" s="127">
        <v>-0.13102119460500961</v>
      </c>
      <c r="I21" s="128">
        <v>4693</v>
      </c>
      <c r="J21" s="127">
        <v>3.9424141749723196E-2</v>
      </c>
      <c r="K21" s="128">
        <v>928</v>
      </c>
      <c r="L21" s="127">
        <v>0.45454545454545459</v>
      </c>
      <c r="M21" s="128">
        <v>9225</v>
      </c>
      <c r="N21" s="127">
        <v>0.15761074162379218</v>
      </c>
      <c r="O21" s="128">
        <v>6984</v>
      </c>
      <c r="P21" s="127">
        <v>-7.3371367918269814E-2</v>
      </c>
      <c r="Q21" s="128">
        <v>16209</v>
      </c>
      <c r="R21" s="127">
        <v>4.5337288791435615E-2</v>
      </c>
      <c r="S21" s="208">
        <v>8</v>
      </c>
      <c r="T21" s="127">
        <v>0</v>
      </c>
      <c r="U21" s="128">
        <v>13</v>
      </c>
      <c r="V21" s="127">
        <v>-0.43478260869565222</v>
      </c>
      <c r="W21" s="128">
        <v>41</v>
      </c>
      <c r="X21" s="127">
        <v>-2.3809523809523836E-2</v>
      </c>
      <c r="Y21" s="128">
        <v>113</v>
      </c>
      <c r="Z21" s="127">
        <v>-5.8333333333333348E-2</v>
      </c>
      <c r="AA21" s="128">
        <v>175</v>
      </c>
      <c r="AB21" s="127">
        <v>-9.3264248704663211E-2</v>
      </c>
      <c r="AC21" s="128">
        <v>175</v>
      </c>
      <c r="AD21" s="127">
        <v>-9.3264248704663211E-2</v>
      </c>
      <c r="AE21" s="182">
        <v>5</v>
      </c>
      <c r="AF21" s="127">
        <v>-0.8214285714285714</v>
      </c>
      <c r="AG21" s="128">
        <v>121</v>
      </c>
      <c r="AH21" s="127">
        <v>-0.1768707482993197</v>
      </c>
      <c r="AI21" s="128">
        <v>842</v>
      </c>
      <c r="AJ21" s="127">
        <v>0.57973733583489673</v>
      </c>
      <c r="AK21" s="128">
        <v>968</v>
      </c>
      <c r="AL21" s="127">
        <v>0.36723163841807915</v>
      </c>
      <c r="AM21" s="128">
        <v>679</v>
      </c>
      <c r="AN21" s="127">
        <v>0.12790697674418605</v>
      </c>
      <c r="AO21" s="128">
        <v>1647</v>
      </c>
      <c r="AP21" s="127">
        <v>0.25725190839694667</v>
      </c>
      <c r="AQ21" s="268">
        <v>37</v>
      </c>
      <c r="AR21" s="127">
        <v>-0.28846153846153844</v>
      </c>
      <c r="AS21" s="128">
        <v>600</v>
      </c>
      <c r="AT21" s="127">
        <v>-6.8322981366459645E-2</v>
      </c>
      <c r="AU21" s="128">
        <v>911</v>
      </c>
      <c r="AV21" s="127">
        <v>-7.512690355329954E-2</v>
      </c>
      <c r="AW21" s="128">
        <v>135</v>
      </c>
      <c r="AX21" s="127">
        <v>-6.8965517241379337E-2</v>
      </c>
      <c r="AY21" s="128">
        <v>1683</v>
      </c>
      <c r="AZ21" s="127">
        <v>-7.8313253012048167E-2</v>
      </c>
      <c r="BA21" s="128">
        <v>4084</v>
      </c>
      <c r="BB21" s="127">
        <v>-5.2436194895591592E-2</v>
      </c>
      <c r="BC21" s="128">
        <v>5767</v>
      </c>
      <c r="BD21" s="127">
        <v>-6.0136897001303757E-2</v>
      </c>
      <c r="BE21" s="269">
        <v>2191</v>
      </c>
      <c r="BF21" s="127">
        <v>3.1184210526315788</v>
      </c>
      <c r="BG21" s="128">
        <v>861</v>
      </c>
      <c r="BH21" s="127">
        <v>-0.25389948006932406</v>
      </c>
      <c r="BI21" s="128">
        <v>2538</v>
      </c>
      <c r="BJ21" s="127">
        <v>-3.2036613272311221E-2</v>
      </c>
      <c r="BK21" s="128">
        <v>344</v>
      </c>
      <c r="BL21" s="127">
        <v>1.774193548387097</v>
      </c>
      <c r="BM21" s="128">
        <v>5934</v>
      </c>
      <c r="BN21" s="127">
        <v>0.33889891696750896</v>
      </c>
      <c r="BO21" s="128">
        <v>1479</v>
      </c>
      <c r="BP21" s="127">
        <v>-0.10849909584086803</v>
      </c>
      <c r="BQ21" s="128">
        <v>7413</v>
      </c>
      <c r="BR21" s="127">
        <v>0.21704153669348214</v>
      </c>
    </row>
    <row r="22" spans="2:70" s="4" customFormat="1" ht="15" customHeight="1" outlineLevel="1" x14ac:dyDescent="0.25">
      <c r="B22" s="52" t="s">
        <v>80</v>
      </c>
      <c r="C22" s="182">
        <v>21</v>
      </c>
      <c r="D22" s="127">
        <v>-0.30000000000000004</v>
      </c>
      <c r="E22" s="128">
        <v>1561</v>
      </c>
      <c r="F22" s="127">
        <v>1.3615733736762481</v>
      </c>
      <c r="G22" s="128">
        <v>1596</v>
      </c>
      <c r="H22" s="127">
        <v>-0.25698324022346364</v>
      </c>
      <c r="I22" s="128">
        <v>3922</v>
      </c>
      <c r="J22" s="127">
        <v>-0.12377122430741738</v>
      </c>
      <c r="K22" s="128">
        <v>531</v>
      </c>
      <c r="L22" s="127">
        <v>0.29197080291970812</v>
      </c>
      <c r="M22" s="128">
        <v>7631</v>
      </c>
      <c r="N22" s="127">
        <v>-1.2296142894123729E-2</v>
      </c>
      <c r="O22" s="128">
        <v>5847</v>
      </c>
      <c r="P22" s="127">
        <v>-0.18497351547253971</v>
      </c>
      <c r="Q22" s="128">
        <v>13478</v>
      </c>
      <c r="R22" s="127">
        <v>-9.5436241610738271E-2</v>
      </c>
      <c r="S22" s="208">
        <v>7</v>
      </c>
      <c r="T22" s="127">
        <v>-0.5</v>
      </c>
      <c r="U22" s="128">
        <v>8</v>
      </c>
      <c r="V22" s="127">
        <v>-0.38461538461538458</v>
      </c>
      <c r="W22" s="128">
        <v>23</v>
      </c>
      <c r="X22" s="127">
        <v>-0.80341880341880345</v>
      </c>
      <c r="Y22" s="128">
        <v>91</v>
      </c>
      <c r="Z22" s="127">
        <v>-0.14150943396226412</v>
      </c>
      <c r="AA22" s="128">
        <v>129</v>
      </c>
      <c r="AB22" s="127">
        <v>-0.48399999999999999</v>
      </c>
      <c r="AC22" s="128">
        <v>129</v>
      </c>
      <c r="AD22" s="127">
        <v>-0.48399999999999999</v>
      </c>
      <c r="AE22" s="182">
        <v>7</v>
      </c>
      <c r="AF22" s="127">
        <v>-0.41666666666666663</v>
      </c>
      <c r="AG22" s="128">
        <v>101</v>
      </c>
      <c r="AH22" s="127">
        <v>-2.8846153846153855E-2</v>
      </c>
      <c r="AI22" s="128">
        <v>611</v>
      </c>
      <c r="AJ22" s="127">
        <v>0.19103313840155955</v>
      </c>
      <c r="AK22" s="128">
        <v>719</v>
      </c>
      <c r="AL22" s="127">
        <v>0.14308426073131963</v>
      </c>
      <c r="AM22" s="128">
        <v>620</v>
      </c>
      <c r="AN22" s="127">
        <v>0.17424242424242431</v>
      </c>
      <c r="AO22" s="128">
        <v>1339</v>
      </c>
      <c r="AP22" s="127">
        <v>0.15730337078651679</v>
      </c>
      <c r="AQ22" s="268">
        <v>43</v>
      </c>
      <c r="AR22" s="127">
        <v>0.43333333333333335</v>
      </c>
      <c r="AS22" s="128">
        <v>535</v>
      </c>
      <c r="AT22" s="127">
        <v>-0.22575976845151957</v>
      </c>
      <c r="AU22" s="128">
        <v>797</v>
      </c>
      <c r="AV22" s="127">
        <v>-0.25791433891992555</v>
      </c>
      <c r="AW22" s="128">
        <v>96</v>
      </c>
      <c r="AX22" s="127">
        <v>0.10344827586206895</v>
      </c>
      <c r="AY22" s="128">
        <v>1471</v>
      </c>
      <c r="AZ22" s="127">
        <v>-0.21838469713071196</v>
      </c>
      <c r="BA22" s="128">
        <v>3571</v>
      </c>
      <c r="BB22" s="127">
        <v>-0.22972389991371878</v>
      </c>
      <c r="BC22" s="128">
        <v>5042</v>
      </c>
      <c r="BD22" s="127">
        <v>-0.22644983123657558</v>
      </c>
      <c r="BE22" s="269">
        <v>2017</v>
      </c>
      <c r="BF22" s="127">
        <v>2.9165048543689323</v>
      </c>
      <c r="BG22" s="128">
        <v>824</v>
      </c>
      <c r="BH22" s="127">
        <v>-0.28034934497816599</v>
      </c>
      <c r="BI22" s="128">
        <v>2125</v>
      </c>
      <c r="BJ22" s="127">
        <v>-0.16601255886970168</v>
      </c>
      <c r="BK22" s="128">
        <v>131</v>
      </c>
      <c r="BL22" s="127">
        <v>0.61728395061728403</v>
      </c>
      <c r="BM22" s="128">
        <v>5097</v>
      </c>
      <c r="BN22" s="127">
        <v>0.18838890184192114</v>
      </c>
      <c r="BO22" s="128">
        <v>928</v>
      </c>
      <c r="BP22" s="127">
        <v>-0.29750189250567749</v>
      </c>
      <c r="BQ22" s="128">
        <v>6025</v>
      </c>
      <c r="BR22" s="127">
        <v>7.3975044563279857E-2</v>
      </c>
    </row>
    <row r="23" spans="2:70" s="4" customFormat="1" ht="15" customHeight="1" outlineLevel="1" x14ac:dyDescent="0.25">
      <c r="B23" s="52" t="s">
        <v>81</v>
      </c>
      <c r="C23" s="182">
        <v>24</v>
      </c>
      <c r="D23" s="127">
        <v>2</v>
      </c>
      <c r="E23" s="128">
        <v>785</v>
      </c>
      <c r="F23" s="127">
        <v>2.4888888888888889</v>
      </c>
      <c r="G23" s="128">
        <v>1170</v>
      </c>
      <c r="H23" s="127">
        <v>-1.0152284263959421E-2</v>
      </c>
      <c r="I23" s="128">
        <v>2414</v>
      </c>
      <c r="J23" s="127">
        <v>0.26985796948974228</v>
      </c>
      <c r="K23" s="128">
        <v>319</v>
      </c>
      <c r="L23" s="127">
        <v>0.48372093023255824</v>
      </c>
      <c r="M23" s="128">
        <v>4712</v>
      </c>
      <c r="N23" s="127">
        <v>0.3344661568960634</v>
      </c>
      <c r="O23" s="128">
        <v>3450</v>
      </c>
      <c r="P23" s="127">
        <v>0.14276250414044389</v>
      </c>
      <c r="Q23" s="128">
        <v>8162</v>
      </c>
      <c r="R23" s="127">
        <v>0.24610687022900768</v>
      </c>
      <c r="S23" s="208">
        <v>0</v>
      </c>
      <c r="T23" s="127">
        <v>-1</v>
      </c>
      <c r="U23" s="128">
        <v>3</v>
      </c>
      <c r="V23" s="127">
        <v>-0.25</v>
      </c>
      <c r="W23" s="128">
        <v>186</v>
      </c>
      <c r="X23" s="127">
        <v>7.454545454545455</v>
      </c>
      <c r="Y23" s="128">
        <v>94</v>
      </c>
      <c r="Z23" s="127">
        <v>0.10588235294117654</v>
      </c>
      <c r="AA23" s="128">
        <v>283</v>
      </c>
      <c r="AB23" s="127">
        <v>1.5044247787610621</v>
      </c>
      <c r="AC23" s="128">
        <v>283</v>
      </c>
      <c r="AD23" s="127">
        <v>1.5044247787610621</v>
      </c>
      <c r="AE23" s="182">
        <v>0</v>
      </c>
      <c r="AF23" s="127">
        <v>-1</v>
      </c>
      <c r="AG23" s="128">
        <v>17</v>
      </c>
      <c r="AH23" s="127">
        <v>-0.3928571428571429</v>
      </c>
      <c r="AI23" s="128">
        <v>155</v>
      </c>
      <c r="AJ23" s="127">
        <v>0.13138686131386867</v>
      </c>
      <c r="AK23" s="128">
        <v>172</v>
      </c>
      <c r="AL23" s="127">
        <v>1.7751479289940919E-2</v>
      </c>
      <c r="AM23" s="128">
        <v>295</v>
      </c>
      <c r="AN23" s="127">
        <v>0.34090909090909083</v>
      </c>
      <c r="AO23" s="128">
        <v>467</v>
      </c>
      <c r="AP23" s="127">
        <v>0.2005141388174807</v>
      </c>
      <c r="AQ23" s="268">
        <v>24</v>
      </c>
      <c r="AR23" s="127">
        <v>0.84615384615384626</v>
      </c>
      <c r="AS23" s="128">
        <v>473</v>
      </c>
      <c r="AT23" s="127">
        <v>-1.6632016632016633E-2</v>
      </c>
      <c r="AU23" s="128">
        <v>608</v>
      </c>
      <c r="AV23" s="127">
        <v>0.20158102766798414</v>
      </c>
      <c r="AW23" s="128">
        <v>56</v>
      </c>
      <c r="AX23" s="127">
        <v>0.60000000000000009</v>
      </c>
      <c r="AY23" s="128">
        <v>1161</v>
      </c>
      <c r="AZ23" s="127">
        <v>0.12173913043478257</v>
      </c>
      <c r="BA23" s="128">
        <v>2226</v>
      </c>
      <c r="BB23" s="127">
        <v>0.12994923857868024</v>
      </c>
      <c r="BC23" s="128">
        <v>3387</v>
      </c>
      <c r="BD23" s="127">
        <v>0.12712146422628945</v>
      </c>
      <c r="BE23" s="269">
        <v>976</v>
      </c>
      <c r="BF23" s="127">
        <v>4.5141242937853105</v>
      </c>
      <c r="BG23" s="128">
        <v>440</v>
      </c>
      <c r="BH23" s="127">
        <v>-0.32926829268292679</v>
      </c>
      <c r="BI23" s="128">
        <v>1466</v>
      </c>
      <c r="BJ23" s="127">
        <v>0.26161790017211706</v>
      </c>
      <c r="BK23" s="128">
        <v>53</v>
      </c>
      <c r="BL23" s="127">
        <v>0.82758620689655182</v>
      </c>
      <c r="BM23" s="128">
        <v>2935</v>
      </c>
      <c r="BN23" s="127">
        <v>0.45009881422924902</v>
      </c>
      <c r="BO23" s="128">
        <v>617</v>
      </c>
      <c r="BP23" s="127">
        <v>4.9319727891156573E-2</v>
      </c>
      <c r="BQ23" s="128">
        <v>3552</v>
      </c>
      <c r="BR23" s="127">
        <v>0.35987748851454815</v>
      </c>
    </row>
    <row r="24" spans="2:70" s="4" customFormat="1" ht="15" customHeight="1" outlineLevel="1" x14ac:dyDescent="0.25">
      <c r="B24" s="52" t="s">
        <v>82</v>
      </c>
      <c r="C24" s="182">
        <v>2</v>
      </c>
      <c r="D24" s="127">
        <v>-0.33333333333333337</v>
      </c>
      <c r="E24" s="128">
        <v>44</v>
      </c>
      <c r="F24" s="127">
        <v>-0.73333333333333339</v>
      </c>
      <c r="G24" s="128">
        <v>198</v>
      </c>
      <c r="H24" s="127">
        <v>0.86792452830188682</v>
      </c>
      <c r="I24" s="128">
        <v>707</v>
      </c>
      <c r="J24" s="127">
        <v>5.9970014992503762E-2</v>
      </c>
      <c r="K24" s="128">
        <v>143</v>
      </c>
      <c r="L24" s="127">
        <v>1.1666666666666665</v>
      </c>
      <c r="M24" s="128">
        <v>1094</v>
      </c>
      <c r="N24" s="127">
        <v>8.6395233366435065E-2</v>
      </c>
      <c r="O24" s="128">
        <v>980</v>
      </c>
      <c r="P24" s="127">
        <v>0.41414141414141414</v>
      </c>
      <c r="Q24" s="128">
        <v>2074</v>
      </c>
      <c r="R24" s="127">
        <v>0.21999999999999997</v>
      </c>
      <c r="S24" s="208">
        <v>0</v>
      </c>
      <c r="T24" s="127" t="s">
        <v>90</v>
      </c>
      <c r="U24" s="128">
        <v>1</v>
      </c>
      <c r="V24" s="127">
        <v>-0.66666666666666674</v>
      </c>
      <c r="W24" s="128">
        <v>6</v>
      </c>
      <c r="X24" s="127">
        <v>-0.76</v>
      </c>
      <c r="Y24" s="128">
        <v>19</v>
      </c>
      <c r="Z24" s="127">
        <v>-0.82568807339449535</v>
      </c>
      <c r="AA24" s="128">
        <v>26</v>
      </c>
      <c r="AB24" s="127">
        <v>-0.81021897810218979</v>
      </c>
      <c r="AC24" s="128">
        <v>26</v>
      </c>
      <c r="AD24" s="127">
        <v>-0.81021897810218979</v>
      </c>
      <c r="AE24" s="182">
        <v>0</v>
      </c>
      <c r="AF24" s="127">
        <v>-1</v>
      </c>
      <c r="AG24" s="128">
        <v>20</v>
      </c>
      <c r="AH24" s="127" t="s">
        <v>90</v>
      </c>
      <c r="AI24" s="128">
        <v>58</v>
      </c>
      <c r="AJ24" s="127">
        <v>0.70588235294117641</v>
      </c>
      <c r="AK24" s="128">
        <v>78</v>
      </c>
      <c r="AL24" s="127">
        <v>1</v>
      </c>
      <c r="AM24" s="128">
        <v>30</v>
      </c>
      <c r="AN24" s="127">
        <v>-0.54545454545454541</v>
      </c>
      <c r="AO24" s="128">
        <v>108</v>
      </c>
      <c r="AP24" s="127">
        <v>2.857142857142847E-2</v>
      </c>
      <c r="AQ24" s="268">
        <v>11</v>
      </c>
      <c r="AR24" s="127" t="s">
        <v>90</v>
      </c>
      <c r="AS24" s="128">
        <v>60</v>
      </c>
      <c r="AT24" s="127">
        <v>0.33333333333333326</v>
      </c>
      <c r="AU24" s="128">
        <v>203</v>
      </c>
      <c r="AV24" s="127">
        <v>0.7807017543859649</v>
      </c>
      <c r="AW24" s="128">
        <v>32</v>
      </c>
      <c r="AX24" s="127">
        <v>1</v>
      </c>
      <c r="AY24" s="128">
        <v>306</v>
      </c>
      <c r="AZ24" s="127">
        <v>0.74857142857142867</v>
      </c>
      <c r="BA24" s="128">
        <v>679</v>
      </c>
      <c r="BB24" s="127">
        <v>0.33137254901960778</v>
      </c>
      <c r="BC24" s="128">
        <v>985</v>
      </c>
      <c r="BD24" s="127">
        <v>0.43795620437956195</v>
      </c>
      <c r="BE24" s="269">
        <v>0</v>
      </c>
      <c r="BF24" s="127">
        <v>-1</v>
      </c>
      <c r="BG24" s="128">
        <v>105</v>
      </c>
      <c r="BH24" s="127">
        <v>3.0384615384615383</v>
      </c>
      <c r="BI24" s="128">
        <v>443</v>
      </c>
      <c r="BJ24" s="127">
        <v>9.653465346534662E-2</v>
      </c>
      <c r="BK24" s="128">
        <v>49</v>
      </c>
      <c r="BL24" s="127">
        <v>1.5789473684210527</v>
      </c>
      <c r="BM24" s="128">
        <v>597</v>
      </c>
      <c r="BN24" s="127">
        <v>2.4013722126929649E-2</v>
      </c>
      <c r="BO24" s="128">
        <v>164</v>
      </c>
      <c r="BP24" s="127">
        <v>1.7796610169491527</v>
      </c>
      <c r="BQ24" s="128">
        <v>761</v>
      </c>
      <c r="BR24" s="127">
        <v>0.18535825545171347</v>
      </c>
    </row>
    <row r="25" spans="2:70" s="4" customFormat="1" ht="15" customHeight="1" outlineLevel="1" x14ac:dyDescent="0.25">
      <c r="B25" s="52" t="s">
        <v>83</v>
      </c>
      <c r="C25" s="182">
        <v>2</v>
      </c>
      <c r="D25" s="127">
        <v>1</v>
      </c>
      <c r="E25" s="128">
        <v>26</v>
      </c>
      <c r="F25" s="127">
        <v>-0.8539325842696629</v>
      </c>
      <c r="G25" s="128">
        <v>197</v>
      </c>
      <c r="H25" s="127">
        <v>0.45925925925925926</v>
      </c>
      <c r="I25" s="128">
        <v>817</v>
      </c>
      <c r="J25" s="127">
        <v>0.48275862068965525</v>
      </c>
      <c r="K25" s="128">
        <v>72</v>
      </c>
      <c r="L25" s="127">
        <v>2.857142857142847E-2</v>
      </c>
      <c r="M25" s="128">
        <v>1114</v>
      </c>
      <c r="N25" s="127">
        <v>0.19144385026737964</v>
      </c>
      <c r="O25" s="128">
        <v>660</v>
      </c>
      <c r="P25" s="127">
        <v>0.15586690017513138</v>
      </c>
      <c r="Q25" s="128">
        <v>1774</v>
      </c>
      <c r="R25" s="127">
        <v>0.1779548472775565</v>
      </c>
      <c r="S25" s="208">
        <v>0</v>
      </c>
      <c r="T25" s="127">
        <v>-1</v>
      </c>
      <c r="U25" s="128">
        <v>0</v>
      </c>
      <c r="V25" s="127">
        <v>-1</v>
      </c>
      <c r="W25" s="128">
        <v>7</v>
      </c>
      <c r="X25" s="127">
        <v>0.75</v>
      </c>
      <c r="Y25" s="128">
        <v>5</v>
      </c>
      <c r="Z25" s="127">
        <v>0.25</v>
      </c>
      <c r="AA25" s="128">
        <v>12</v>
      </c>
      <c r="AB25" s="127">
        <v>0.19999999999999996</v>
      </c>
      <c r="AC25" s="128">
        <v>12</v>
      </c>
      <c r="AD25" s="127">
        <v>0.19999999999999996</v>
      </c>
      <c r="AE25" s="182">
        <v>0</v>
      </c>
      <c r="AF25" s="127" t="s">
        <v>90</v>
      </c>
      <c r="AG25" s="128">
        <v>14</v>
      </c>
      <c r="AH25" s="127">
        <v>3.666666666666667</v>
      </c>
      <c r="AI25" s="128">
        <v>52</v>
      </c>
      <c r="AJ25" s="127">
        <v>1.08</v>
      </c>
      <c r="AK25" s="128">
        <v>66</v>
      </c>
      <c r="AL25" s="127">
        <v>1.3571428571428572</v>
      </c>
      <c r="AM25" s="128">
        <v>144</v>
      </c>
      <c r="AN25" s="127">
        <v>2.3488372093023258</v>
      </c>
      <c r="AO25" s="128">
        <v>210</v>
      </c>
      <c r="AP25" s="127">
        <v>1.9577464788732395</v>
      </c>
      <c r="AQ25" s="268">
        <v>17</v>
      </c>
      <c r="AR25" s="127" t="s">
        <v>90</v>
      </c>
      <c r="AS25" s="128">
        <v>65</v>
      </c>
      <c r="AT25" s="127">
        <v>0.10169491525423724</v>
      </c>
      <c r="AU25" s="128">
        <v>112</v>
      </c>
      <c r="AV25" s="127">
        <v>1.4347826086956523</v>
      </c>
      <c r="AW25" s="128">
        <v>36</v>
      </c>
      <c r="AX25" s="127">
        <v>5.8823529411764719E-2</v>
      </c>
      <c r="AY25" s="128">
        <v>230</v>
      </c>
      <c r="AZ25" s="127">
        <v>0.65467625899280568</v>
      </c>
      <c r="BA25" s="128">
        <v>359</v>
      </c>
      <c r="BB25" s="127">
        <v>0.11838006230529596</v>
      </c>
      <c r="BC25" s="128">
        <v>589</v>
      </c>
      <c r="BD25" s="127">
        <v>0.2804347826086957</v>
      </c>
      <c r="BE25" s="269">
        <v>5</v>
      </c>
      <c r="BF25" s="127">
        <v>-0.96575342465753422</v>
      </c>
      <c r="BG25" s="128">
        <v>85</v>
      </c>
      <c r="BH25" s="127">
        <v>0.16438356164383561</v>
      </c>
      <c r="BI25" s="128">
        <v>597</v>
      </c>
      <c r="BJ25" s="127">
        <v>0.26483050847457634</v>
      </c>
      <c r="BK25" s="128">
        <v>19</v>
      </c>
      <c r="BL25" s="127">
        <v>0.35714285714285721</v>
      </c>
      <c r="BM25" s="128">
        <v>706</v>
      </c>
      <c r="BN25" s="127">
        <v>1.4184397163119478E-3</v>
      </c>
      <c r="BO25" s="128">
        <v>102</v>
      </c>
      <c r="BP25" s="127">
        <v>-0.32894736842105265</v>
      </c>
      <c r="BQ25" s="128">
        <v>808</v>
      </c>
      <c r="BR25" s="127">
        <v>-5.71761960326721E-2</v>
      </c>
    </row>
    <row r="26" spans="2:70" s="4" customFormat="1" ht="15" customHeight="1" outlineLevel="1" x14ac:dyDescent="0.25">
      <c r="B26" s="52" t="s">
        <v>84</v>
      </c>
      <c r="C26" s="182">
        <v>0</v>
      </c>
      <c r="D26" s="127">
        <v>-1</v>
      </c>
      <c r="E26" s="128">
        <v>64</v>
      </c>
      <c r="F26" s="127">
        <v>-0.78156996587030714</v>
      </c>
      <c r="G26" s="128">
        <v>323</v>
      </c>
      <c r="H26" s="127">
        <v>0.28174603174603186</v>
      </c>
      <c r="I26" s="128">
        <v>885</v>
      </c>
      <c r="J26" s="127">
        <v>0.15384615384615374</v>
      </c>
      <c r="K26" s="128">
        <v>177</v>
      </c>
      <c r="L26" s="127">
        <v>0.78787878787878785</v>
      </c>
      <c r="M26" s="128">
        <v>1449</v>
      </c>
      <c r="N26" s="127">
        <v>2.4752475247524774E-2</v>
      </c>
      <c r="O26" s="128">
        <v>1165</v>
      </c>
      <c r="P26" s="127">
        <v>-0.13831360946745563</v>
      </c>
      <c r="Q26" s="128">
        <v>2614</v>
      </c>
      <c r="R26" s="127">
        <v>-5.4953000723065748E-2</v>
      </c>
      <c r="S26" s="208">
        <v>0</v>
      </c>
      <c r="T26" s="127">
        <v>-1</v>
      </c>
      <c r="U26" s="128">
        <v>2</v>
      </c>
      <c r="V26" s="127">
        <v>-0.77777777777777779</v>
      </c>
      <c r="W26" s="128">
        <v>16</v>
      </c>
      <c r="X26" s="127">
        <v>6.6666666666666652E-2</v>
      </c>
      <c r="Y26" s="128">
        <v>7</v>
      </c>
      <c r="Z26" s="127">
        <v>-0.68181818181818188</v>
      </c>
      <c r="AA26" s="128">
        <v>25</v>
      </c>
      <c r="AB26" s="127">
        <v>-0.46808510638297873</v>
      </c>
      <c r="AC26" s="128">
        <v>25</v>
      </c>
      <c r="AD26" s="127">
        <v>-0.46808510638297873</v>
      </c>
      <c r="AE26" s="182">
        <v>7</v>
      </c>
      <c r="AF26" s="127" t="s">
        <v>90</v>
      </c>
      <c r="AG26" s="128">
        <v>17</v>
      </c>
      <c r="AH26" s="127">
        <v>1.4285714285714284</v>
      </c>
      <c r="AI26" s="128">
        <v>180</v>
      </c>
      <c r="AJ26" s="127">
        <v>0.32352941176470584</v>
      </c>
      <c r="AK26" s="128">
        <v>204</v>
      </c>
      <c r="AL26" s="127">
        <v>0.42657342657342667</v>
      </c>
      <c r="AM26" s="128">
        <v>153</v>
      </c>
      <c r="AN26" s="127">
        <v>0.1953125</v>
      </c>
      <c r="AO26" s="128">
        <v>357</v>
      </c>
      <c r="AP26" s="127">
        <v>0.31734317343173424</v>
      </c>
      <c r="AQ26" s="268">
        <v>14</v>
      </c>
      <c r="AR26" s="127">
        <v>2.5</v>
      </c>
      <c r="AS26" s="128">
        <v>139</v>
      </c>
      <c r="AT26" s="127">
        <v>0.18803418803418803</v>
      </c>
      <c r="AU26" s="128">
        <v>188</v>
      </c>
      <c r="AV26" s="127">
        <v>0.46875</v>
      </c>
      <c r="AW26" s="128">
        <v>37</v>
      </c>
      <c r="AX26" s="127">
        <v>0.1212121212121211</v>
      </c>
      <c r="AY26" s="128">
        <v>378</v>
      </c>
      <c r="AZ26" s="127">
        <v>0.34042553191489366</v>
      </c>
      <c r="BA26" s="128">
        <v>453</v>
      </c>
      <c r="BB26" s="127">
        <v>-0.39840637450199201</v>
      </c>
      <c r="BC26" s="128">
        <v>831</v>
      </c>
      <c r="BD26" s="127">
        <v>-0.19710144927536233</v>
      </c>
      <c r="BE26" s="269">
        <v>29</v>
      </c>
      <c r="BF26" s="127">
        <v>-0.8771186440677966</v>
      </c>
      <c r="BG26" s="128">
        <v>139</v>
      </c>
      <c r="BH26" s="127">
        <v>0.31132075471698117</v>
      </c>
      <c r="BI26" s="128">
        <v>497</v>
      </c>
      <c r="BJ26" s="127">
        <v>8.2788671023965144E-2</v>
      </c>
      <c r="BK26" s="128">
        <v>71</v>
      </c>
      <c r="BL26" s="127">
        <v>1.5357142857142856</v>
      </c>
      <c r="BM26" s="128">
        <v>736</v>
      </c>
      <c r="BN26" s="127">
        <v>-0.112183353437877</v>
      </c>
      <c r="BO26" s="128">
        <v>332</v>
      </c>
      <c r="BP26" s="127">
        <v>0.1487889273356402</v>
      </c>
      <c r="BQ26" s="128">
        <v>1068</v>
      </c>
      <c r="BR26" s="127">
        <v>-4.4722719141323752E-2</v>
      </c>
    </row>
    <row r="27" spans="2:70" s="4" customFormat="1" ht="15" customHeight="1" outlineLevel="1" x14ac:dyDescent="0.25">
      <c r="B27" s="52" t="s">
        <v>85</v>
      </c>
      <c r="C27" s="182">
        <v>3</v>
      </c>
      <c r="D27" s="127">
        <v>-0.5714285714285714</v>
      </c>
      <c r="E27" s="128">
        <v>18</v>
      </c>
      <c r="F27" s="127">
        <v>-0.76623376623376627</v>
      </c>
      <c r="G27" s="128">
        <v>301</v>
      </c>
      <c r="H27" s="127">
        <v>2.0714285714285716</v>
      </c>
      <c r="I27" s="128">
        <v>646</v>
      </c>
      <c r="J27" s="127">
        <v>-6.6473988439306408E-2</v>
      </c>
      <c r="K27" s="128">
        <v>67</v>
      </c>
      <c r="L27" s="127">
        <v>-2.8985507246376829E-2</v>
      </c>
      <c r="M27" s="128">
        <v>1035</v>
      </c>
      <c r="N27" s="127">
        <v>9.7560975609756184E-2</v>
      </c>
      <c r="O27" s="128">
        <v>585</v>
      </c>
      <c r="P27" s="127">
        <v>0.45161290322580649</v>
      </c>
      <c r="Q27" s="128">
        <v>1620</v>
      </c>
      <c r="R27" s="127">
        <v>0.20356612184249623</v>
      </c>
      <c r="S27" s="208">
        <v>0</v>
      </c>
      <c r="T27" s="127">
        <v>-1</v>
      </c>
      <c r="U27" s="128">
        <v>1</v>
      </c>
      <c r="V27" s="127">
        <v>0</v>
      </c>
      <c r="W27" s="128">
        <v>8</v>
      </c>
      <c r="X27" s="127">
        <v>3</v>
      </c>
      <c r="Y27" s="128">
        <v>17</v>
      </c>
      <c r="Z27" s="127">
        <v>1.125</v>
      </c>
      <c r="AA27" s="128">
        <v>26</v>
      </c>
      <c r="AB27" s="127">
        <v>1.1666666666666665</v>
      </c>
      <c r="AC27" s="128">
        <v>26</v>
      </c>
      <c r="AD27" s="127">
        <v>1.1666666666666665</v>
      </c>
      <c r="AE27" s="182">
        <v>0</v>
      </c>
      <c r="AF27" s="127">
        <v>-1</v>
      </c>
      <c r="AG27" s="128">
        <v>35</v>
      </c>
      <c r="AH27" s="127">
        <v>2.1818181818181817</v>
      </c>
      <c r="AI27" s="128">
        <v>95</v>
      </c>
      <c r="AJ27" s="127">
        <v>0.10465116279069764</v>
      </c>
      <c r="AK27" s="128">
        <v>130</v>
      </c>
      <c r="AL27" s="127">
        <v>0.32653061224489788</v>
      </c>
      <c r="AM27" s="128">
        <v>87</v>
      </c>
      <c r="AN27" s="127">
        <v>0.24285714285714288</v>
      </c>
      <c r="AO27" s="128">
        <v>217</v>
      </c>
      <c r="AP27" s="127">
        <v>0.29166666666666674</v>
      </c>
      <c r="AQ27" s="268">
        <v>6</v>
      </c>
      <c r="AR27" s="127" t="s">
        <v>90</v>
      </c>
      <c r="AS27" s="128">
        <v>125</v>
      </c>
      <c r="AT27" s="127">
        <v>0.83823529411764697</v>
      </c>
      <c r="AU27" s="128">
        <v>140</v>
      </c>
      <c r="AV27" s="127">
        <v>-9.6774193548387122E-2</v>
      </c>
      <c r="AW27" s="128">
        <v>23</v>
      </c>
      <c r="AX27" s="127">
        <v>-0.1785714285714286</v>
      </c>
      <c r="AY27" s="128">
        <v>294</v>
      </c>
      <c r="AZ27" s="127">
        <v>0.17131474103585664</v>
      </c>
      <c r="BA27" s="128">
        <v>338</v>
      </c>
      <c r="BB27" s="127">
        <v>0.21582733812949639</v>
      </c>
      <c r="BC27" s="128">
        <v>632</v>
      </c>
      <c r="BD27" s="127">
        <v>0.19470699432892258</v>
      </c>
      <c r="BE27" s="269">
        <v>6</v>
      </c>
      <c r="BF27" s="127">
        <v>-0.91304347826086962</v>
      </c>
      <c r="BG27" s="128">
        <v>123</v>
      </c>
      <c r="BH27" s="127">
        <v>23.6</v>
      </c>
      <c r="BI27" s="128">
        <v>411</v>
      </c>
      <c r="BJ27" s="127">
        <v>-6.164383561643838E-2</v>
      </c>
      <c r="BK27" s="128">
        <v>0</v>
      </c>
      <c r="BL27" s="127">
        <v>-1</v>
      </c>
      <c r="BM27" s="128">
        <v>540</v>
      </c>
      <c r="BN27" s="127">
        <v>3.0534351145038219E-2</v>
      </c>
      <c r="BO27" s="128">
        <v>90</v>
      </c>
      <c r="BP27" s="127">
        <v>6.5</v>
      </c>
      <c r="BQ27" s="128">
        <v>630</v>
      </c>
      <c r="BR27" s="127">
        <v>0.17537313432835822</v>
      </c>
    </row>
    <row r="28" spans="2:70" s="4" customFormat="1" ht="15" customHeight="1" outlineLevel="1" x14ac:dyDescent="0.25">
      <c r="B28" s="52" t="s">
        <v>86</v>
      </c>
      <c r="C28" s="182">
        <v>1</v>
      </c>
      <c r="D28" s="127">
        <v>-0.9</v>
      </c>
      <c r="E28" s="128">
        <v>105</v>
      </c>
      <c r="F28" s="127">
        <v>1.1875</v>
      </c>
      <c r="G28" s="128">
        <v>159</v>
      </c>
      <c r="H28" s="127">
        <v>0.31404958677685957</v>
      </c>
      <c r="I28" s="128">
        <v>588</v>
      </c>
      <c r="J28" s="127">
        <v>7.1038251366120297E-2</v>
      </c>
      <c r="K28" s="128">
        <v>142</v>
      </c>
      <c r="L28" s="127">
        <v>0.5268817204301075</v>
      </c>
      <c r="M28" s="128">
        <v>995</v>
      </c>
      <c r="N28" s="127">
        <v>0.21193666260657729</v>
      </c>
      <c r="O28" s="128">
        <v>607</v>
      </c>
      <c r="P28" s="127">
        <v>0.44180522565320657</v>
      </c>
      <c r="Q28" s="128">
        <v>1602</v>
      </c>
      <c r="R28" s="127">
        <v>0.28985507246376807</v>
      </c>
      <c r="S28" s="208">
        <v>0</v>
      </c>
      <c r="T28" s="127">
        <v>-1</v>
      </c>
      <c r="U28" s="128">
        <v>1</v>
      </c>
      <c r="V28" s="127">
        <v>-0.88888888888888884</v>
      </c>
      <c r="W28" s="128">
        <v>7</v>
      </c>
      <c r="X28" s="127">
        <v>-0.7407407407407407</v>
      </c>
      <c r="Y28" s="128">
        <v>22</v>
      </c>
      <c r="Z28" s="127">
        <v>-0.42105263157894735</v>
      </c>
      <c r="AA28" s="128">
        <v>30</v>
      </c>
      <c r="AB28" s="127">
        <v>-0.61038961038961037</v>
      </c>
      <c r="AC28" s="128">
        <v>30</v>
      </c>
      <c r="AD28" s="127">
        <v>-0.61038961038961037</v>
      </c>
      <c r="AE28" s="182">
        <v>2</v>
      </c>
      <c r="AF28" s="127">
        <v>-0.33333333333333337</v>
      </c>
      <c r="AG28" s="128">
        <v>11</v>
      </c>
      <c r="AH28" s="127">
        <v>0.83333333333333326</v>
      </c>
      <c r="AI28" s="128">
        <v>129</v>
      </c>
      <c r="AJ28" s="127">
        <v>0.98461538461538467</v>
      </c>
      <c r="AK28" s="128">
        <v>142</v>
      </c>
      <c r="AL28" s="127">
        <v>0.91891891891891886</v>
      </c>
      <c r="AM28" s="128">
        <v>108</v>
      </c>
      <c r="AN28" s="127">
        <v>0.19999999999999996</v>
      </c>
      <c r="AO28" s="128">
        <v>250</v>
      </c>
      <c r="AP28" s="127">
        <v>0.52439024390243905</v>
      </c>
      <c r="AQ28" s="268">
        <v>10</v>
      </c>
      <c r="AR28" s="127">
        <v>2.3333333333333335</v>
      </c>
      <c r="AS28" s="128">
        <v>98</v>
      </c>
      <c r="AT28" s="127">
        <v>0.46268656716417911</v>
      </c>
      <c r="AU28" s="128">
        <v>63</v>
      </c>
      <c r="AV28" s="127">
        <v>-0.4568965517241379</v>
      </c>
      <c r="AW28" s="128">
        <v>18</v>
      </c>
      <c r="AX28" s="127">
        <v>-0.52631578947368429</v>
      </c>
      <c r="AY28" s="128">
        <v>189</v>
      </c>
      <c r="AZ28" s="127">
        <v>-0.15625</v>
      </c>
      <c r="BA28" s="128">
        <v>294</v>
      </c>
      <c r="BB28" s="127">
        <v>0.32432432432432434</v>
      </c>
      <c r="BC28" s="128">
        <v>483</v>
      </c>
      <c r="BD28" s="127">
        <v>8.2959641255605288E-2</v>
      </c>
      <c r="BE28" s="269">
        <v>61</v>
      </c>
      <c r="BF28" s="127">
        <v>1.652173913043478</v>
      </c>
      <c r="BG28" s="128">
        <v>44</v>
      </c>
      <c r="BH28" s="127">
        <v>4.5</v>
      </c>
      <c r="BI28" s="128">
        <v>404</v>
      </c>
      <c r="BJ28" s="127">
        <v>0.18128654970760238</v>
      </c>
      <c r="BK28" s="128">
        <v>66</v>
      </c>
      <c r="BL28" s="127">
        <v>4.0769230769230766</v>
      </c>
      <c r="BM28" s="128">
        <v>575</v>
      </c>
      <c r="BN28" s="127">
        <v>0.48963730569948183</v>
      </c>
      <c r="BO28" s="128">
        <v>149</v>
      </c>
      <c r="BP28" s="127">
        <v>1.1285714285714286</v>
      </c>
      <c r="BQ28" s="128">
        <v>724</v>
      </c>
      <c r="BR28" s="127">
        <v>0.58771929824561409</v>
      </c>
    </row>
    <row r="29" spans="2:70" s="4" customFormat="1" ht="15" customHeight="1" outlineLevel="1" x14ac:dyDescent="0.25">
      <c r="B29" s="52" t="s">
        <v>87</v>
      </c>
      <c r="C29" s="182">
        <v>21</v>
      </c>
      <c r="D29" s="127">
        <v>3.2</v>
      </c>
      <c r="E29" s="128">
        <v>376</v>
      </c>
      <c r="F29" s="127">
        <v>-0.16258351893095768</v>
      </c>
      <c r="G29" s="128">
        <v>813</v>
      </c>
      <c r="H29" s="127">
        <v>-2.6347305389221587E-2</v>
      </c>
      <c r="I29" s="128">
        <v>2176</v>
      </c>
      <c r="J29" s="127">
        <v>2.8355387523629538E-2</v>
      </c>
      <c r="K29" s="128">
        <v>779</v>
      </c>
      <c r="L29" s="127">
        <v>1.2979351032448379</v>
      </c>
      <c r="M29" s="128">
        <v>4165</v>
      </c>
      <c r="N29" s="127">
        <v>0.11244658119658113</v>
      </c>
      <c r="O29" s="128">
        <v>3331</v>
      </c>
      <c r="P29" s="127">
        <v>-7.9834254143646421E-2</v>
      </c>
      <c r="Q29" s="128">
        <v>7496</v>
      </c>
      <c r="R29" s="127">
        <v>1.7925040738729026E-2</v>
      </c>
      <c r="S29" s="208">
        <v>0</v>
      </c>
      <c r="T29" s="127">
        <v>-1</v>
      </c>
      <c r="U29" s="128">
        <v>6</v>
      </c>
      <c r="V29" s="127">
        <v>0.19999999999999996</v>
      </c>
      <c r="W29" s="128">
        <v>51</v>
      </c>
      <c r="X29" s="127">
        <v>2.6428571428571428</v>
      </c>
      <c r="Y29" s="128">
        <v>513</v>
      </c>
      <c r="Z29" s="127">
        <v>3.4224137931034484</v>
      </c>
      <c r="AA29" s="128">
        <v>570</v>
      </c>
      <c r="AB29" s="127">
        <v>3.1911764705882355</v>
      </c>
      <c r="AC29" s="128">
        <v>570</v>
      </c>
      <c r="AD29" s="127">
        <v>3.1911764705882355</v>
      </c>
      <c r="AE29" s="182">
        <v>7</v>
      </c>
      <c r="AF29" s="127">
        <v>1.3333333333333335</v>
      </c>
      <c r="AG29" s="128">
        <v>58</v>
      </c>
      <c r="AH29" s="127">
        <v>-0.38297872340425532</v>
      </c>
      <c r="AI29" s="128">
        <v>233</v>
      </c>
      <c r="AJ29" s="127">
        <v>0.83464566929133865</v>
      </c>
      <c r="AK29" s="128">
        <v>298</v>
      </c>
      <c r="AL29" s="127">
        <v>0.33035714285714279</v>
      </c>
      <c r="AM29" s="128">
        <v>571</v>
      </c>
      <c r="AN29" s="127">
        <v>0.32482598607888624</v>
      </c>
      <c r="AO29" s="128">
        <v>869</v>
      </c>
      <c r="AP29" s="127">
        <v>0.32671755725190832</v>
      </c>
      <c r="AQ29" s="268">
        <v>3</v>
      </c>
      <c r="AR29" s="127">
        <v>-0.5</v>
      </c>
      <c r="AS29" s="128">
        <v>381</v>
      </c>
      <c r="AT29" s="127">
        <v>0.1339285714285714</v>
      </c>
      <c r="AU29" s="128">
        <v>515</v>
      </c>
      <c r="AV29" s="127">
        <v>-8.5257548845470654E-2</v>
      </c>
      <c r="AW29" s="128">
        <v>113</v>
      </c>
      <c r="AX29" s="127">
        <v>0.8833333333333333</v>
      </c>
      <c r="AY29" s="128">
        <v>1012</v>
      </c>
      <c r="AZ29" s="127">
        <v>4.8704663212435273E-2</v>
      </c>
      <c r="BA29" s="128">
        <v>1927</v>
      </c>
      <c r="BB29" s="127">
        <v>-0.1492273730684327</v>
      </c>
      <c r="BC29" s="128">
        <v>2939</v>
      </c>
      <c r="BD29" s="127">
        <v>-9.0092879256965963E-2</v>
      </c>
      <c r="BE29" s="269">
        <v>313</v>
      </c>
      <c r="BF29" s="127">
        <v>-0.20153061224489799</v>
      </c>
      <c r="BG29" s="128">
        <v>272</v>
      </c>
      <c r="BH29" s="127">
        <v>8.3665338645418252E-2</v>
      </c>
      <c r="BI29" s="128">
        <v>1309</v>
      </c>
      <c r="BJ29" s="127">
        <v>7.6452599388376896E-4</v>
      </c>
      <c r="BK29" s="128">
        <v>105</v>
      </c>
      <c r="BL29" s="127">
        <v>0.75</v>
      </c>
      <c r="BM29" s="128">
        <v>1999</v>
      </c>
      <c r="BN29" s="127">
        <v>-5.9671805072103457E-3</v>
      </c>
      <c r="BO29" s="128">
        <v>519</v>
      </c>
      <c r="BP29" s="127">
        <v>-4.5955882352941124E-2</v>
      </c>
      <c r="BQ29" s="128">
        <v>2518</v>
      </c>
      <c r="BR29" s="127">
        <v>-1.4481409001956935E-2</v>
      </c>
    </row>
    <row r="30" spans="2:70" s="4" customFormat="1" ht="15" customHeight="1" outlineLevel="1" x14ac:dyDescent="0.25">
      <c r="B30" s="52" t="s">
        <v>88</v>
      </c>
      <c r="C30" s="182">
        <v>25</v>
      </c>
      <c r="D30" s="127">
        <v>0.19047619047619047</v>
      </c>
      <c r="E30" s="128">
        <v>616</v>
      </c>
      <c r="F30" s="127">
        <v>0.22222222222222232</v>
      </c>
      <c r="G30" s="128">
        <v>852</v>
      </c>
      <c r="H30" s="127">
        <v>-8.6816720257234747E-2</v>
      </c>
      <c r="I30" s="128">
        <v>2708</v>
      </c>
      <c r="J30" s="127">
        <v>-6.0374739764052721E-2</v>
      </c>
      <c r="K30" s="128">
        <v>544</v>
      </c>
      <c r="L30" s="127">
        <v>0.55428571428571427</v>
      </c>
      <c r="M30" s="128">
        <v>4745</v>
      </c>
      <c r="N30" s="127">
        <v>1.1727078891258014E-2</v>
      </c>
      <c r="O30" s="128">
        <v>4822</v>
      </c>
      <c r="P30" s="127">
        <v>-0.10037313432835826</v>
      </c>
      <c r="Q30" s="128">
        <v>9567</v>
      </c>
      <c r="R30" s="127">
        <v>-4.8059701492537354E-2</v>
      </c>
      <c r="S30" s="208">
        <v>0</v>
      </c>
      <c r="T30" s="127">
        <v>-1</v>
      </c>
      <c r="U30" s="128">
        <v>1</v>
      </c>
      <c r="V30" s="127">
        <v>-0.95454545454545459</v>
      </c>
      <c r="W30" s="128">
        <v>16</v>
      </c>
      <c r="X30" s="127">
        <v>0.23076923076923084</v>
      </c>
      <c r="Y30" s="128">
        <v>156</v>
      </c>
      <c r="Z30" s="127">
        <v>1.1971830985915495</v>
      </c>
      <c r="AA30" s="128">
        <v>173</v>
      </c>
      <c r="AB30" s="127">
        <v>0.58715596330275233</v>
      </c>
      <c r="AC30" s="128">
        <v>173</v>
      </c>
      <c r="AD30" s="127">
        <v>0.58715596330275233</v>
      </c>
      <c r="AE30" s="182">
        <v>5</v>
      </c>
      <c r="AF30" s="127">
        <v>0</v>
      </c>
      <c r="AG30" s="128">
        <v>119</v>
      </c>
      <c r="AH30" s="127">
        <v>0.25263157894736832</v>
      </c>
      <c r="AI30" s="128">
        <v>348</v>
      </c>
      <c r="AJ30" s="127">
        <v>-6.4516129032258118E-2</v>
      </c>
      <c r="AK30" s="128">
        <v>472</v>
      </c>
      <c r="AL30" s="127">
        <v>0</v>
      </c>
      <c r="AM30" s="128">
        <v>821</v>
      </c>
      <c r="AN30" s="127">
        <v>0.12005457025920863</v>
      </c>
      <c r="AO30" s="128">
        <v>1293</v>
      </c>
      <c r="AP30" s="127">
        <v>7.302904564315349E-2</v>
      </c>
      <c r="AQ30" s="268">
        <v>29</v>
      </c>
      <c r="AR30" s="127">
        <v>1.4166666666666665</v>
      </c>
      <c r="AS30" s="128">
        <v>357</v>
      </c>
      <c r="AT30" s="127">
        <v>-0.22222222222222221</v>
      </c>
      <c r="AU30" s="128">
        <v>588</v>
      </c>
      <c r="AV30" s="127">
        <v>0.29515418502202651</v>
      </c>
      <c r="AW30" s="128">
        <v>78</v>
      </c>
      <c r="AX30" s="127">
        <v>-0.24271844660194175</v>
      </c>
      <c r="AY30" s="128">
        <v>1052</v>
      </c>
      <c r="AZ30" s="127">
        <v>2.3346303501945442E-2</v>
      </c>
      <c r="BA30" s="128">
        <v>2342</v>
      </c>
      <c r="BB30" s="127">
        <v>-0.22706270627062708</v>
      </c>
      <c r="BC30" s="128">
        <v>3394</v>
      </c>
      <c r="BD30" s="127">
        <v>-0.16362740266140952</v>
      </c>
      <c r="BE30" s="269">
        <v>501</v>
      </c>
      <c r="BF30" s="127">
        <v>0.28791773778920304</v>
      </c>
      <c r="BG30" s="128">
        <v>274</v>
      </c>
      <c r="BH30" s="127">
        <v>1.8587360594795488E-2</v>
      </c>
      <c r="BI30" s="128">
        <v>1540</v>
      </c>
      <c r="BJ30" s="127">
        <v>-0.12994350282485878</v>
      </c>
      <c r="BK30" s="128">
        <v>226</v>
      </c>
      <c r="BL30" s="127">
        <v>2.6451612903225805</v>
      </c>
      <c r="BM30" s="128">
        <v>2541</v>
      </c>
      <c r="BN30" s="127">
        <v>2.0481927710843451E-2</v>
      </c>
      <c r="BO30" s="128">
        <v>1127</v>
      </c>
      <c r="BP30" s="127">
        <v>4.3518518518518512E-2</v>
      </c>
      <c r="BQ30" s="128">
        <v>3668</v>
      </c>
      <c r="BR30" s="127">
        <v>2.7450980392156765E-2</v>
      </c>
    </row>
    <row r="31" spans="2:70" s="4" customFormat="1" ht="15" customHeight="1" outlineLevel="1" x14ac:dyDescent="0.25">
      <c r="B31" s="52" t="s">
        <v>89</v>
      </c>
      <c r="C31" s="182">
        <v>9</v>
      </c>
      <c r="D31" s="127">
        <v>-0.5714285714285714</v>
      </c>
      <c r="E31" s="128">
        <v>514</v>
      </c>
      <c r="F31" s="127">
        <v>-3.3834586466165439E-2</v>
      </c>
      <c r="G31" s="128">
        <v>1277</v>
      </c>
      <c r="H31" s="127">
        <v>-2.2953328232593773E-2</v>
      </c>
      <c r="I31" s="128">
        <v>2948</v>
      </c>
      <c r="J31" s="127">
        <v>8.3027185892725841E-2</v>
      </c>
      <c r="K31" s="128">
        <v>526</v>
      </c>
      <c r="L31" s="127">
        <v>0.42934782608695654</v>
      </c>
      <c r="M31" s="128">
        <v>5274</v>
      </c>
      <c r="N31" s="127">
        <v>6.5454545454545432E-2</v>
      </c>
      <c r="O31" s="128">
        <v>5038</v>
      </c>
      <c r="P31" s="127">
        <v>-9.9714081486776296E-2</v>
      </c>
      <c r="Q31" s="128">
        <v>10312</v>
      </c>
      <c r="R31" s="127">
        <v>-2.2188507490991882E-2</v>
      </c>
      <c r="S31" s="208">
        <v>4</v>
      </c>
      <c r="T31" s="127">
        <v>-0.4285714285714286</v>
      </c>
      <c r="U31" s="128">
        <v>4</v>
      </c>
      <c r="V31" s="127">
        <v>-0.78947368421052633</v>
      </c>
      <c r="W31" s="128">
        <v>37</v>
      </c>
      <c r="X31" s="127">
        <v>2.7777777777777679E-2</v>
      </c>
      <c r="Y31" s="128">
        <v>140</v>
      </c>
      <c r="Z31" s="127">
        <v>0.37254901960784315</v>
      </c>
      <c r="AA31" s="128">
        <v>185</v>
      </c>
      <c r="AB31" s="127">
        <v>0.12804878048780477</v>
      </c>
      <c r="AC31" s="128">
        <v>185</v>
      </c>
      <c r="AD31" s="127">
        <v>0.12804878048780477</v>
      </c>
      <c r="AE31" s="182">
        <v>4</v>
      </c>
      <c r="AF31" s="127">
        <v>-0.5</v>
      </c>
      <c r="AG31" s="128">
        <v>122</v>
      </c>
      <c r="AH31" s="127">
        <v>-0.1586206896551724</v>
      </c>
      <c r="AI31" s="128">
        <v>386</v>
      </c>
      <c r="AJ31" s="127">
        <v>4.3243243243243246E-2</v>
      </c>
      <c r="AK31" s="128">
        <v>512</v>
      </c>
      <c r="AL31" s="127">
        <v>-2.1032504780114758E-2</v>
      </c>
      <c r="AM31" s="128">
        <v>645</v>
      </c>
      <c r="AN31" s="127">
        <v>0.20560747663551404</v>
      </c>
      <c r="AO31" s="128">
        <v>1157</v>
      </c>
      <c r="AP31" s="127">
        <v>9.357277882797721E-2</v>
      </c>
      <c r="AQ31" s="268">
        <v>33</v>
      </c>
      <c r="AR31" s="127">
        <v>3.125E-2</v>
      </c>
      <c r="AS31" s="128">
        <v>443</v>
      </c>
      <c r="AT31" s="127">
        <v>2.5462962962963021E-2</v>
      </c>
      <c r="AU31" s="128">
        <v>735</v>
      </c>
      <c r="AV31" s="127">
        <v>8.8888888888888795E-2</v>
      </c>
      <c r="AW31" s="128">
        <v>99</v>
      </c>
      <c r="AX31" s="127">
        <v>0.62295081967213117</v>
      </c>
      <c r="AY31" s="128">
        <v>1310</v>
      </c>
      <c r="AZ31" s="127">
        <v>9.1666666666666563E-2</v>
      </c>
      <c r="BA31" s="128">
        <v>2972</v>
      </c>
      <c r="BB31" s="127">
        <v>-0.1101796407185629</v>
      </c>
      <c r="BC31" s="128">
        <v>4282</v>
      </c>
      <c r="BD31" s="127">
        <v>-5.6828193832599072E-2</v>
      </c>
      <c r="BE31" s="269">
        <v>412</v>
      </c>
      <c r="BF31" s="127">
        <v>8.9947089947089998E-2</v>
      </c>
      <c r="BG31" s="128">
        <v>564</v>
      </c>
      <c r="BH31" s="127">
        <v>-8.5899513776337089E-2</v>
      </c>
      <c r="BI31" s="128">
        <v>1639</v>
      </c>
      <c r="BJ31" s="127">
        <v>8.0421885299934104E-2</v>
      </c>
      <c r="BK31" s="128">
        <v>139</v>
      </c>
      <c r="BL31" s="127">
        <v>1.2063492063492065</v>
      </c>
      <c r="BM31" s="128">
        <v>2754</v>
      </c>
      <c r="BN31" s="127">
        <v>6.9514563106796157E-2</v>
      </c>
      <c r="BO31" s="128">
        <v>813</v>
      </c>
      <c r="BP31" s="127">
        <v>-0.25275735294117652</v>
      </c>
      <c r="BQ31" s="128">
        <v>3567</v>
      </c>
      <c r="BR31" s="127">
        <v>-2.6208026208026203E-2</v>
      </c>
    </row>
    <row r="32" spans="2:70" s="4" customFormat="1" ht="15.75" x14ac:dyDescent="0.25">
      <c r="B32" s="64">
        <v>2017</v>
      </c>
      <c r="C32" s="183">
        <v>165</v>
      </c>
      <c r="D32" s="66">
        <v>-0.13612565445026181</v>
      </c>
      <c r="E32" s="65">
        <v>6512</v>
      </c>
      <c r="F32" s="66">
        <v>0.4538959589194016</v>
      </c>
      <c r="G32" s="65">
        <v>10568</v>
      </c>
      <c r="H32" s="66">
        <v>-8.3036876355748412E-2</v>
      </c>
      <c r="I32" s="65">
        <v>27178</v>
      </c>
      <c r="J32" s="66">
        <v>3.9669484717493653E-2</v>
      </c>
      <c r="K32" s="65">
        <v>4833</v>
      </c>
      <c r="L32" s="66">
        <v>0.53770283168946875</v>
      </c>
      <c r="M32" s="65">
        <v>49256</v>
      </c>
      <c r="N32" s="66">
        <v>8.3049319466127258E-2</v>
      </c>
      <c r="O32" s="65">
        <v>40371</v>
      </c>
      <c r="P32" s="66">
        <v>-6.7019481870074671E-2</v>
      </c>
      <c r="Q32" s="65">
        <v>89627</v>
      </c>
      <c r="R32" s="66">
        <v>9.8816901408451674E-3</v>
      </c>
      <c r="S32" s="277">
        <v>35</v>
      </c>
      <c r="T32" s="66">
        <v>-0.27083333333333337</v>
      </c>
      <c r="U32" s="65">
        <v>49</v>
      </c>
      <c r="V32" s="66">
        <v>-0.62595419847328237</v>
      </c>
      <c r="W32" s="65">
        <v>476</v>
      </c>
      <c r="X32" s="66">
        <v>0.36781609195402298</v>
      </c>
      <c r="Y32" s="65">
        <v>1300</v>
      </c>
      <c r="Z32" s="66">
        <v>0.48232611174458384</v>
      </c>
      <c r="AA32" s="65">
        <v>1860</v>
      </c>
      <c r="AB32" s="66">
        <v>0.32478632478632474</v>
      </c>
      <c r="AC32" s="65">
        <v>1860</v>
      </c>
      <c r="AD32" s="66">
        <v>0.32478632478632474</v>
      </c>
      <c r="AE32" s="183">
        <v>50</v>
      </c>
      <c r="AF32" s="66">
        <v>-0.35897435897435892</v>
      </c>
      <c r="AG32" s="65">
        <v>854</v>
      </c>
      <c r="AH32" s="66">
        <v>7.1518193224592297E-2</v>
      </c>
      <c r="AI32" s="65">
        <v>3899</v>
      </c>
      <c r="AJ32" s="66">
        <v>0.34541062801932365</v>
      </c>
      <c r="AK32" s="65">
        <v>4803</v>
      </c>
      <c r="AL32" s="66">
        <v>0.27299231380864031</v>
      </c>
      <c r="AM32" s="65">
        <v>4958</v>
      </c>
      <c r="AN32" s="66">
        <v>0.20838410918839867</v>
      </c>
      <c r="AO32" s="65">
        <v>9761</v>
      </c>
      <c r="AP32" s="66">
        <v>0.23933468765870991</v>
      </c>
      <c r="AQ32" s="278">
        <v>262</v>
      </c>
      <c r="AR32" s="66">
        <v>0.53216374269005851</v>
      </c>
      <c r="AS32" s="65">
        <v>3960</v>
      </c>
      <c r="AT32" s="66">
        <v>-6.8892546437808622E-2</v>
      </c>
      <c r="AU32" s="65">
        <v>5826</v>
      </c>
      <c r="AV32" s="66">
        <v>7.9584775086505299E-3</v>
      </c>
      <c r="AW32" s="65">
        <v>804</v>
      </c>
      <c r="AX32" s="66">
        <v>0.10288065843621408</v>
      </c>
      <c r="AY32" s="65">
        <v>10852</v>
      </c>
      <c r="AZ32" s="66">
        <v>-7.4087624622701798E-3</v>
      </c>
      <c r="BA32" s="65">
        <v>23169</v>
      </c>
      <c r="BB32" s="66">
        <v>-0.11632785384644728</v>
      </c>
      <c r="BC32" s="65">
        <v>34021</v>
      </c>
      <c r="BD32" s="66">
        <v>-8.4275409130060264E-2</v>
      </c>
      <c r="BE32" s="279">
        <v>6960</v>
      </c>
      <c r="BF32" s="66">
        <v>0.99027738061195314</v>
      </c>
      <c r="BG32" s="65">
        <v>4501</v>
      </c>
      <c r="BH32" s="66">
        <v>-0.18326982398838687</v>
      </c>
      <c r="BI32" s="65">
        <v>15535</v>
      </c>
      <c r="BJ32" s="66">
        <v>1.8056361643128405E-3</v>
      </c>
      <c r="BK32" s="65">
        <v>1405</v>
      </c>
      <c r="BL32" s="66">
        <v>1.3108552631578947</v>
      </c>
      <c r="BM32" s="65">
        <v>28401</v>
      </c>
      <c r="BN32" s="66">
        <v>0.13047804800382123</v>
      </c>
      <c r="BO32" s="65">
        <v>7701</v>
      </c>
      <c r="BP32" s="66">
        <v>-7.7061361457334665E-2</v>
      </c>
      <c r="BQ32" s="65">
        <v>36102</v>
      </c>
      <c r="BR32" s="66">
        <v>7.8734275555024436E-2</v>
      </c>
    </row>
    <row r="33" spans="2:70" s="4" customFormat="1" ht="15" hidden="1" customHeight="1" outlineLevel="1" x14ac:dyDescent="0.25">
      <c r="B33" s="52" t="s">
        <v>78</v>
      </c>
      <c r="C33" s="182">
        <v>41</v>
      </c>
      <c r="D33" s="127">
        <v>-6.8181818181818232E-2</v>
      </c>
      <c r="E33" s="128">
        <v>648</v>
      </c>
      <c r="F33" s="127">
        <v>-0.67106598984771582</v>
      </c>
      <c r="G33" s="128">
        <v>2332</v>
      </c>
      <c r="H33" s="127">
        <v>-1.2847965738758127E-3</v>
      </c>
      <c r="I33" s="128">
        <v>4303</v>
      </c>
      <c r="J33" s="127">
        <v>0.3760793092420851</v>
      </c>
      <c r="K33" s="128">
        <v>425</v>
      </c>
      <c r="L33" s="127">
        <v>-0.29519071310116085</v>
      </c>
      <c r="M33" s="128">
        <v>7749</v>
      </c>
      <c r="N33" s="127">
        <v>-4.0846639435573762E-2</v>
      </c>
      <c r="O33" s="128">
        <v>7525</v>
      </c>
      <c r="P33" s="127">
        <v>-1.3287270794581918E-4</v>
      </c>
      <c r="Q33" s="128">
        <v>15274</v>
      </c>
      <c r="R33" s="127">
        <v>-2.1211150272348656E-2</v>
      </c>
      <c r="S33" s="208">
        <v>7</v>
      </c>
      <c r="T33" s="127">
        <v>0.16666666666666674</v>
      </c>
      <c r="U33" s="128">
        <v>22</v>
      </c>
      <c r="V33" s="127">
        <v>-0.24137931034482762</v>
      </c>
      <c r="W33" s="128">
        <v>31</v>
      </c>
      <c r="X33" s="127">
        <v>-0.68041237113402064</v>
      </c>
      <c r="Y33" s="128">
        <v>96</v>
      </c>
      <c r="Z33" s="127">
        <v>9.0909090909090828E-2</v>
      </c>
      <c r="AA33" s="128">
        <v>156</v>
      </c>
      <c r="AB33" s="127">
        <v>-0.29090909090909089</v>
      </c>
      <c r="AC33" s="128">
        <v>156</v>
      </c>
      <c r="AD33" s="127">
        <v>-0.29090909090909089</v>
      </c>
      <c r="AE33" s="182">
        <v>9</v>
      </c>
      <c r="AF33" s="127">
        <v>-0.99306625577812013</v>
      </c>
      <c r="AG33" s="128">
        <v>157</v>
      </c>
      <c r="AH33" s="127">
        <v>0.12142857142857144</v>
      </c>
      <c r="AI33" s="128">
        <v>500</v>
      </c>
      <c r="AJ33" s="127">
        <v>0.31926121372031657</v>
      </c>
      <c r="AK33" s="128">
        <v>666</v>
      </c>
      <c r="AL33" s="127">
        <v>-0.63346175013758943</v>
      </c>
      <c r="AM33" s="128">
        <v>657</v>
      </c>
      <c r="AN33" s="127">
        <v>6.1255742725880857E-3</v>
      </c>
      <c r="AO33" s="128">
        <v>1323</v>
      </c>
      <c r="AP33" s="127">
        <v>-0.46437246963562751</v>
      </c>
      <c r="AQ33" s="268">
        <v>19</v>
      </c>
      <c r="AR33" s="127">
        <v>-0.69841269841269837</v>
      </c>
      <c r="AS33" s="128">
        <v>854</v>
      </c>
      <c r="AT33" s="127">
        <v>0.1524966261808367</v>
      </c>
      <c r="AU33" s="128">
        <v>964</v>
      </c>
      <c r="AV33" s="127">
        <v>0.91269841269841279</v>
      </c>
      <c r="AW33" s="128">
        <v>89</v>
      </c>
      <c r="AX33" s="127">
        <v>-8.2474226804123751E-2</v>
      </c>
      <c r="AY33" s="128">
        <v>1926</v>
      </c>
      <c r="AZ33" s="127">
        <v>0.37081850533807836</v>
      </c>
      <c r="BA33" s="128">
        <v>4584</v>
      </c>
      <c r="BB33" s="127">
        <v>0.16109422492401215</v>
      </c>
      <c r="BC33" s="128">
        <v>6510</v>
      </c>
      <c r="BD33" s="127">
        <v>0.21614048197272551</v>
      </c>
      <c r="BE33" s="269">
        <v>506</v>
      </c>
      <c r="BF33" s="127">
        <v>0.77543859649122804</v>
      </c>
      <c r="BG33" s="128">
        <v>1201</v>
      </c>
      <c r="BH33" s="127">
        <v>0.27902023429179978</v>
      </c>
      <c r="BI33" s="128">
        <v>2465</v>
      </c>
      <c r="BJ33" s="127">
        <v>0.17717287488061118</v>
      </c>
      <c r="BK33" s="128">
        <v>103</v>
      </c>
      <c r="BL33" s="127">
        <v>-0.47448979591836737</v>
      </c>
      <c r="BM33" s="128">
        <v>4275</v>
      </c>
      <c r="BN33" s="127">
        <v>0.21656232214001148</v>
      </c>
      <c r="BO33" s="128">
        <v>1482</v>
      </c>
      <c r="BP33" s="127">
        <v>-0.32575068243858052</v>
      </c>
      <c r="BQ33" s="128">
        <v>5757</v>
      </c>
      <c r="BR33" s="127">
        <v>7.8781512605041737E-3</v>
      </c>
    </row>
    <row r="34" spans="2:70" s="4" customFormat="1" ht="15" hidden="1" customHeight="1" outlineLevel="1" x14ac:dyDescent="0.25">
      <c r="B34" s="52" t="s">
        <v>79</v>
      </c>
      <c r="C34" s="182">
        <v>41</v>
      </c>
      <c r="D34" s="127">
        <v>0.13888888888888884</v>
      </c>
      <c r="E34" s="128">
        <v>699</v>
      </c>
      <c r="F34" s="127">
        <v>-0.55675332910589725</v>
      </c>
      <c r="G34" s="128">
        <v>2076</v>
      </c>
      <c r="H34" s="127">
        <v>-0.14462299134734236</v>
      </c>
      <c r="I34" s="128">
        <v>4515</v>
      </c>
      <c r="J34" s="127">
        <v>0.1415929203539823</v>
      </c>
      <c r="K34" s="128">
        <v>638</v>
      </c>
      <c r="L34" s="127">
        <v>-0.1974842767295597</v>
      </c>
      <c r="M34" s="128">
        <v>7969</v>
      </c>
      <c r="N34" s="127">
        <v>-9.3401592718998838E-2</v>
      </c>
      <c r="O34" s="128">
        <v>7537</v>
      </c>
      <c r="P34" s="127">
        <v>-9.3129587293947824E-2</v>
      </c>
      <c r="Q34" s="128">
        <v>15506</v>
      </c>
      <c r="R34" s="127">
        <v>-9.326939945032453E-2</v>
      </c>
      <c r="S34" s="208">
        <v>8</v>
      </c>
      <c r="T34" s="127">
        <v>0.33333333333333326</v>
      </c>
      <c r="U34" s="128">
        <v>23</v>
      </c>
      <c r="V34" s="127">
        <v>0.14999999999999991</v>
      </c>
      <c r="W34" s="128">
        <v>42</v>
      </c>
      <c r="X34" s="127">
        <v>-0.41666666666666663</v>
      </c>
      <c r="Y34" s="128">
        <v>120</v>
      </c>
      <c r="Z34" s="127">
        <v>8.1081081081081141E-2</v>
      </c>
      <c r="AA34" s="128">
        <v>193</v>
      </c>
      <c r="AB34" s="127">
        <v>-7.6555023923444931E-2</v>
      </c>
      <c r="AC34" s="128">
        <v>193</v>
      </c>
      <c r="AD34" s="127">
        <v>-7.6555023923444931E-2</v>
      </c>
      <c r="AE34" s="182">
        <v>28</v>
      </c>
      <c r="AF34" s="127">
        <v>-0.97584124245038828</v>
      </c>
      <c r="AG34" s="128">
        <v>147</v>
      </c>
      <c r="AH34" s="127">
        <v>-0.407258064516129</v>
      </c>
      <c r="AI34" s="128">
        <v>533</v>
      </c>
      <c r="AJ34" s="127">
        <v>0.17920353982300874</v>
      </c>
      <c r="AK34" s="128">
        <v>708</v>
      </c>
      <c r="AL34" s="127">
        <v>-0.61915008068854216</v>
      </c>
      <c r="AM34" s="128">
        <v>602</v>
      </c>
      <c r="AN34" s="127">
        <v>-4.9586776859503745E-3</v>
      </c>
      <c r="AO34" s="128">
        <v>1310</v>
      </c>
      <c r="AP34" s="127">
        <v>-0.4683441558441559</v>
      </c>
      <c r="AQ34" s="268">
        <v>52</v>
      </c>
      <c r="AR34" s="127">
        <v>-0.21212121212121215</v>
      </c>
      <c r="AS34" s="128">
        <v>644</v>
      </c>
      <c r="AT34" s="127">
        <v>-0.21939393939393936</v>
      </c>
      <c r="AU34" s="128">
        <v>985</v>
      </c>
      <c r="AV34" s="127">
        <v>0.27756160830090781</v>
      </c>
      <c r="AW34" s="128">
        <v>145</v>
      </c>
      <c r="AX34" s="127">
        <v>-7.6433121019108263E-2</v>
      </c>
      <c r="AY34" s="128">
        <v>1826</v>
      </c>
      <c r="AZ34" s="127">
        <v>3.8482682792744249E-3</v>
      </c>
      <c r="BA34" s="128">
        <v>4310</v>
      </c>
      <c r="BB34" s="127">
        <v>-2.3118766999093432E-2</v>
      </c>
      <c r="BC34" s="128">
        <v>6136</v>
      </c>
      <c r="BD34" s="127">
        <v>-1.5246348900658013E-2</v>
      </c>
      <c r="BE34" s="269">
        <v>532</v>
      </c>
      <c r="BF34" s="127">
        <v>2.6689655172413791</v>
      </c>
      <c r="BG34" s="128">
        <v>1154</v>
      </c>
      <c r="BH34" s="127">
        <v>0.54691689008042887</v>
      </c>
      <c r="BI34" s="128">
        <v>2622</v>
      </c>
      <c r="BJ34" s="127">
        <v>4.4205495818399054E-2</v>
      </c>
      <c r="BK34" s="128">
        <v>124</v>
      </c>
      <c r="BL34" s="127">
        <v>-0.52307692307692299</v>
      </c>
      <c r="BM34" s="128">
        <v>4432</v>
      </c>
      <c r="BN34" s="127">
        <v>0.21026761332605126</v>
      </c>
      <c r="BO34" s="128">
        <v>1659</v>
      </c>
      <c r="BP34" s="127">
        <v>-0.30961298377028712</v>
      </c>
      <c r="BQ34" s="128">
        <v>6091</v>
      </c>
      <c r="BR34" s="127">
        <v>4.2868920032976821E-3</v>
      </c>
    </row>
    <row r="35" spans="2:70" s="4" customFormat="1" ht="15" hidden="1" customHeight="1" outlineLevel="1" x14ac:dyDescent="0.25">
      <c r="B35" s="52" t="s">
        <v>80</v>
      </c>
      <c r="C35" s="182">
        <v>30</v>
      </c>
      <c r="D35" s="127">
        <v>0.76470588235294112</v>
      </c>
      <c r="E35" s="128">
        <v>661</v>
      </c>
      <c r="F35" s="127">
        <v>0.23782771535580527</v>
      </c>
      <c r="G35" s="128">
        <v>2148</v>
      </c>
      <c r="H35" s="127">
        <v>-0.12219043727012668</v>
      </c>
      <c r="I35" s="128">
        <v>4476</v>
      </c>
      <c r="J35" s="127">
        <v>0.12688821752265866</v>
      </c>
      <c r="K35" s="128">
        <v>411</v>
      </c>
      <c r="L35" s="127">
        <v>-0.40174672489082974</v>
      </c>
      <c r="M35" s="128">
        <v>7726</v>
      </c>
      <c r="N35" s="127">
        <v>9.0113621522789344E-3</v>
      </c>
      <c r="O35" s="128">
        <v>7174</v>
      </c>
      <c r="P35" s="127">
        <v>-9.028658381942678E-2</v>
      </c>
      <c r="Q35" s="128">
        <v>14900</v>
      </c>
      <c r="R35" s="127">
        <v>-4.1369105063372547E-2</v>
      </c>
      <c r="S35" s="208">
        <v>14</v>
      </c>
      <c r="T35" s="127">
        <v>3.666666666666667</v>
      </c>
      <c r="U35" s="128">
        <v>13</v>
      </c>
      <c r="V35" s="127">
        <v>0</v>
      </c>
      <c r="W35" s="128">
        <v>117</v>
      </c>
      <c r="X35" s="127">
        <v>0.91803278688524581</v>
      </c>
      <c r="Y35" s="128">
        <v>106</v>
      </c>
      <c r="Z35" s="127">
        <v>0</v>
      </c>
      <c r="AA35" s="128">
        <v>250</v>
      </c>
      <c r="AB35" s="127">
        <v>0.36612021857923494</v>
      </c>
      <c r="AC35" s="128">
        <v>250</v>
      </c>
      <c r="AD35" s="127">
        <v>0.36612021857923494</v>
      </c>
      <c r="AE35" s="182">
        <v>12</v>
      </c>
      <c r="AF35" s="127">
        <v>9.0909090909090828E-2</v>
      </c>
      <c r="AG35" s="128">
        <v>104</v>
      </c>
      <c r="AH35" s="127">
        <v>-0.29729729729729726</v>
      </c>
      <c r="AI35" s="128">
        <v>513</v>
      </c>
      <c r="AJ35" s="127">
        <v>0.38274932614555257</v>
      </c>
      <c r="AK35" s="128">
        <v>629</v>
      </c>
      <c r="AL35" s="127">
        <v>0.18679245283018875</v>
      </c>
      <c r="AM35" s="128">
        <v>528</v>
      </c>
      <c r="AN35" s="127">
        <v>-8.6505190311418678E-2</v>
      </c>
      <c r="AO35" s="128">
        <v>1157</v>
      </c>
      <c r="AP35" s="127">
        <v>4.4223826714801406E-2</v>
      </c>
      <c r="AQ35" s="268">
        <v>30</v>
      </c>
      <c r="AR35" s="127">
        <v>-0.26829268292682928</v>
      </c>
      <c r="AS35" s="128">
        <v>691</v>
      </c>
      <c r="AT35" s="127">
        <v>-0.249728555917481</v>
      </c>
      <c r="AU35" s="128">
        <v>1074</v>
      </c>
      <c r="AV35" s="127">
        <v>0.20945945945945943</v>
      </c>
      <c r="AW35" s="128">
        <v>87</v>
      </c>
      <c r="AX35" s="127">
        <v>-0.23008849557522126</v>
      </c>
      <c r="AY35" s="128">
        <v>1882</v>
      </c>
      <c r="AZ35" s="127">
        <v>-4.1263372389200192E-2</v>
      </c>
      <c r="BA35" s="128">
        <v>4636</v>
      </c>
      <c r="BB35" s="127">
        <v>3.6440867426782875E-2</v>
      </c>
      <c r="BC35" s="128">
        <v>6518</v>
      </c>
      <c r="BD35" s="127">
        <v>1.2740832815413272E-2</v>
      </c>
      <c r="BE35" s="269">
        <v>515</v>
      </c>
      <c r="BF35" s="127">
        <v>0.21749408983451546</v>
      </c>
      <c r="BG35" s="128">
        <v>1145</v>
      </c>
      <c r="BH35" s="127">
        <v>0.34074941451990637</v>
      </c>
      <c r="BI35" s="128">
        <v>2548</v>
      </c>
      <c r="BJ35" s="127">
        <v>1.1512504962286618E-2</v>
      </c>
      <c r="BK35" s="128">
        <v>81</v>
      </c>
      <c r="BL35" s="127">
        <v>-0.5759162303664922</v>
      </c>
      <c r="BM35" s="128">
        <v>4289</v>
      </c>
      <c r="BN35" s="127">
        <v>7.5746175068974075E-2</v>
      </c>
      <c r="BO35" s="128">
        <v>1321</v>
      </c>
      <c r="BP35" s="127">
        <v>-0.35149729995090817</v>
      </c>
      <c r="BQ35" s="128">
        <v>5610</v>
      </c>
      <c r="BR35" s="127">
        <v>-6.8725099601593675E-2</v>
      </c>
    </row>
    <row r="36" spans="2:70" s="4" customFormat="1" ht="15" hidden="1" customHeight="1" outlineLevel="1" x14ac:dyDescent="0.25">
      <c r="B36" s="52" t="s">
        <v>81</v>
      </c>
      <c r="C36" s="182">
        <v>8</v>
      </c>
      <c r="D36" s="127">
        <v>-0.46666666666666667</v>
      </c>
      <c r="E36" s="128">
        <v>225</v>
      </c>
      <c r="F36" s="127">
        <v>1.2058823529411766</v>
      </c>
      <c r="G36" s="128">
        <v>1182</v>
      </c>
      <c r="H36" s="127">
        <v>-4.9074818986323376E-2</v>
      </c>
      <c r="I36" s="128">
        <v>1901</v>
      </c>
      <c r="J36" s="127">
        <v>0.31193926846100761</v>
      </c>
      <c r="K36" s="128">
        <v>215</v>
      </c>
      <c r="L36" s="127">
        <v>-0.42666666666666664</v>
      </c>
      <c r="M36" s="128">
        <v>3531</v>
      </c>
      <c r="N36" s="127">
        <v>0.10898241206030157</v>
      </c>
      <c r="O36" s="128">
        <v>3019</v>
      </c>
      <c r="P36" s="127">
        <v>-0.10812407680945346</v>
      </c>
      <c r="Q36" s="128">
        <v>6550</v>
      </c>
      <c r="R36" s="127">
        <v>-2.8923732683817649E-3</v>
      </c>
      <c r="S36" s="208">
        <v>2</v>
      </c>
      <c r="T36" s="127">
        <v>-0.83333333333333337</v>
      </c>
      <c r="U36" s="128">
        <v>4</v>
      </c>
      <c r="V36" s="127">
        <v>0</v>
      </c>
      <c r="W36" s="128">
        <v>22</v>
      </c>
      <c r="X36" s="127">
        <v>0.22222222222222232</v>
      </c>
      <c r="Y36" s="128">
        <v>85</v>
      </c>
      <c r="Z36" s="127">
        <v>-7.6086956521739135E-2</v>
      </c>
      <c r="AA36" s="128">
        <v>113</v>
      </c>
      <c r="AB36" s="127">
        <v>-0.10317460317460314</v>
      </c>
      <c r="AC36" s="128">
        <v>113</v>
      </c>
      <c r="AD36" s="127">
        <v>-0.10317460317460314</v>
      </c>
      <c r="AE36" s="182">
        <v>4</v>
      </c>
      <c r="AF36" s="127">
        <v>1</v>
      </c>
      <c r="AG36" s="128">
        <v>28</v>
      </c>
      <c r="AH36" s="127">
        <v>0.12000000000000011</v>
      </c>
      <c r="AI36" s="128">
        <v>137</v>
      </c>
      <c r="AJ36" s="127">
        <v>0.55681818181818188</v>
      </c>
      <c r="AK36" s="128">
        <v>169</v>
      </c>
      <c r="AL36" s="127">
        <v>0.4695652173913043</v>
      </c>
      <c r="AM36" s="128">
        <v>220</v>
      </c>
      <c r="AN36" s="127">
        <v>0.23595505617977519</v>
      </c>
      <c r="AO36" s="128">
        <v>389</v>
      </c>
      <c r="AP36" s="127">
        <v>0.32764505119453924</v>
      </c>
      <c r="AQ36" s="268">
        <v>13</v>
      </c>
      <c r="AR36" s="127">
        <v>-0.1875</v>
      </c>
      <c r="AS36" s="128">
        <v>481</v>
      </c>
      <c r="AT36" s="127">
        <v>0.23969072164948457</v>
      </c>
      <c r="AU36" s="128">
        <v>506</v>
      </c>
      <c r="AV36" s="127">
        <v>0.61146496815286633</v>
      </c>
      <c r="AW36" s="128">
        <v>35</v>
      </c>
      <c r="AX36" s="127">
        <v>-0.32692307692307687</v>
      </c>
      <c r="AY36" s="128">
        <v>1035</v>
      </c>
      <c r="AZ36" s="127">
        <v>0.3441558441558441</v>
      </c>
      <c r="BA36" s="128">
        <v>1970</v>
      </c>
      <c r="BB36" s="127">
        <v>-5.5155875299760182E-2</v>
      </c>
      <c r="BC36" s="128">
        <v>3005</v>
      </c>
      <c r="BD36" s="127">
        <v>5.2539404553415103E-2</v>
      </c>
      <c r="BE36" s="269">
        <v>177</v>
      </c>
      <c r="BF36" s="127">
        <v>1.5652173913043477</v>
      </c>
      <c r="BG36" s="128">
        <v>656</v>
      </c>
      <c r="BH36" s="127">
        <v>0.34979423868312765</v>
      </c>
      <c r="BI36" s="128">
        <v>1162</v>
      </c>
      <c r="BJ36" s="127">
        <v>0.21548117154811708</v>
      </c>
      <c r="BK36" s="128">
        <v>29</v>
      </c>
      <c r="BL36" s="127">
        <v>-0.62820512820512819</v>
      </c>
      <c r="BM36" s="128">
        <v>2024</v>
      </c>
      <c r="BN36" s="127">
        <v>0.27375707992448084</v>
      </c>
      <c r="BO36" s="128">
        <v>588</v>
      </c>
      <c r="BP36" s="127">
        <v>-0.30904817861339595</v>
      </c>
      <c r="BQ36" s="128">
        <v>2612</v>
      </c>
      <c r="BR36" s="127">
        <v>7.0491803278688536E-2</v>
      </c>
    </row>
    <row r="37" spans="2:70" s="4" customFormat="1" ht="15" hidden="1" customHeight="1" outlineLevel="1" x14ac:dyDescent="0.25">
      <c r="B37" s="52" t="s">
        <v>82</v>
      </c>
      <c r="C37" s="182">
        <v>3</v>
      </c>
      <c r="D37" s="127">
        <v>-0.5714285714285714</v>
      </c>
      <c r="E37" s="128">
        <v>165</v>
      </c>
      <c r="F37" s="127">
        <v>1.7049180327868854</v>
      </c>
      <c r="G37" s="128">
        <v>106</v>
      </c>
      <c r="H37" s="127">
        <v>-0.79654510556621883</v>
      </c>
      <c r="I37" s="128">
        <v>667</v>
      </c>
      <c r="J37" s="127">
        <v>0.27777777777777768</v>
      </c>
      <c r="K37" s="128">
        <v>66</v>
      </c>
      <c r="L37" s="127">
        <v>-0.1428571428571429</v>
      </c>
      <c r="M37" s="128">
        <v>1007</v>
      </c>
      <c r="N37" s="127">
        <v>-0.15235690235690236</v>
      </c>
      <c r="O37" s="128">
        <v>693</v>
      </c>
      <c r="P37" s="127">
        <v>-0.28037383177570097</v>
      </c>
      <c r="Q37" s="128">
        <v>1700</v>
      </c>
      <c r="R37" s="127">
        <v>-0.20966992096699211</v>
      </c>
      <c r="S37" s="208">
        <v>0</v>
      </c>
      <c r="T37" s="127">
        <v>-1</v>
      </c>
      <c r="U37" s="128">
        <v>3</v>
      </c>
      <c r="V37" s="127">
        <v>2</v>
      </c>
      <c r="W37" s="128">
        <v>25</v>
      </c>
      <c r="X37" s="127">
        <v>1.7777777777777777</v>
      </c>
      <c r="Y37" s="128">
        <v>109</v>
      </c>
      <c r="Z37" s="127">
        <v>11.111111111111111</v>
      </c>
      <c r="AA37" s="128">
        <v>137</v>
      </c>
      <c r="AB37" s="127">
        <v>5.5238095238095237</v>
      </c>
      <c r="AC37" s="128">
        <v>137</v>
      </c>
      <c r="AD37" s="127">
        <v>5.5238095238095237</v>
      </c>
      <c r="AE37" s="182">
        <v>5</v>
      </c>
      <c r="AF37" s="127" t="s">
        <v>90</v>
      </c>
      <c r="AG37" s="128">
        <v>0</v>
      </c>
      <c r="AH37" s="127" t="s">
        <v>90</v>
      </c>
      <c r="AI37" s="128">
        <v>34</v>
      </c>
      <c r="AJ37" s="127">
        <v>2.0909090909090908</v>
      </c>
      <c r="AK37" s="128">
        <v>39</v>
      </c>
      <c r="AL37" s="127">
        <v>2.5454545454545454</v>
      </c>
      <c r="AM37" s="128">
        <v>66</v>
      </c>
      <c r="AN37" s="127">
        <v>-4.3478260869565188E-2</v>
      </c>
      <c r="AO37" s="128">
        <v>105</v>
      </c>
      <c r="AP37" s="127">
        <v>0.3125</v>
      </c>
      <c r="AQ37" s="268">
        <v>0</v>
      </c>
      <c r="AR37" s="127">
        <v>-1</v>
      </c>
      <c r="AS37" s="128">
        <v>45</v>
      </c>
      <c r="AT37" s="127">
        <v>-0.86764705882352944</v>
      </c>
      <c r="AU37" s="128">
        <v>114</v>
      </c>
      <c r="AV37" s="127">
        <v>1.0727272727272728</v>
      </c>
      <c r="AW37" s="128">
        <v>16</v>
      </c>
      <c r="AX37" s="127">
        <v>0.45454545454545459</v>
      </c>
      <c r="AY37" s="128">
        <v>175</v>
      </c>
      <c r="AZ37" s="127">
        <v>-0.57317073170731714</v>
      </c>
      <c r="BA37" s="128">
        <v>510</v>
      </c>
      <c r="BB37" s="127">
        <v>-0.24332344213649848</v>
      </c>
      <c r="BC37" s="128">
        <v>685</v>
      </c>
      <c r="BD37" s="127">
        <v>-0.36808118081180807</v>
      </c>
      <c r="BE37" s="269">
        <v>134</v>
      </c>
      <c r="BF37" s="127">
        <v>1.4814814814814814</v>
      </c>
      <c r="BG37" s="128">
        <v>26</v>
      </c>
      <c r="BH37" s="127">
        <v>-0.55932203389830515</v>
      </c>
      <c r="BI37" s="128">
        <v>404</v>
      </c>
      <c r="BJ37" s="127">
        <v>-1.4634146341463428E-2</v>
      </c>
      <c r="BK37" s="128">
        <v>19</v>
      </c>
      <c r="BL37" s="127">
        <v>0.11764705882352944</v>
      </c>
      <c r="BM37" s="128">
        <v>583</v>
      </c>
      <c r="BN37" s="127">
        <v>7.9629629629629717E-2</v>
      </c>
      <c r="BO37" s="128">
        <v>59</v>
      </c>
      <c r="BP37" s="127">
        <v>-0.6685393258426966</v>
      </c>
      <c r="BQ37" s="128">
        <v>642</v>
      </c>
      <c r="BR37" s="127">
        <v>-0.10584958217270191</v>
      </c>
    </row>
    <row r="38" spans="2:70" s="4" customFormat="1" ht="15" hidden="1" customHeight="1" outlineLevel="1" x14ac:dyDescent="0.25">
      <c r="B38" s="52" t="s">
        <v>83</v>
      </c>
      <c r="C38" s="182">
        <v>1</v>
      </c>
      <c r="D38" s="127">
        <v>0</v>
      </c>
      <c r="E38" s="128">
        <v>178</v>
      </c>
      <c r="F38" s="127">
        <v>0.72815533980582514</v>
      </c>
      <c r="G38" s="128">
        <v>135</v>
      </c>
      <c r="H38" s="127">
        <v>-0.59940652818991103</v>
      </c>
      <c r="I38" s="128">
        <v>551</v>
      </c>
      <c r="J38" s="127">
        <v>-0.30517023959646905</v>
      </c>
      <c r="K38" s="128">
        <v>70</v>
      </c>
      <c r="L38" s="127">
        <v>-0.32692307692307687</v>
      </c>
      <c r="M38" s="128">
        <v>935</v>
      </c>
      <c r="N38" s="127">
        <v>-0.30119581464872947</v>
      </c>
      <c r="O38" s="128">
        <v>571</v>
      </c>
      <c r="P38" s="127">
        <v>-0.17005813953488369</v>
      </c>
      <c r="Q38" s="128">
        <v>1506</v>
      </c>
      <c r="R38" s="127">
        <v>-0.25666337611056267</v>
      </c>
      <c r="S38" s="208">
        <v>1</v>
      </c>
      <c r="T38" s="127" t="s">
        <v>90</v>
      </c>
      <c r="U38" s="128">
        <v>1</v>
      </c>
      <c r="V38" s="127">
        <v>0</v>
      </c>
      <c r="W38" s="128">
        <v>4</v>
      </c>
      <c r="X38" s="127">
        <v>0</v>
      </c>
      <c r="Y38" s="128">
        <v>4</v>
      </c>
      <c r="Z38" s="127">
        <v>-0.69230769230769229</v>
      </c>
      <c r="AA38" s="128">
        <v>10</v>
      </c>
      <c r="AB38" s="127">
        <v>-0.44444444444444442</v>
      </c>
      <c r="AC38" s="128">
        <v>10</v>
      </c>
      <c r="AD38" s="127">
        <v>-0.44444444444444442</v>
      </c>
      <c r="AE38" s="182">
        <v>0</v>
      </c>
      <c r="AF38" s="127" t="s">
        <v>90</v>
      </c>
      <c r="AG38" s="128">
        <v>3</v>
      </c>
      <c r="AH38" s="127">
        <v>-0.5</v>
      </c>
      <c r="AI38" s="128">
        <v>25</v>
      </c>
      <c r="AJ38" s="127">
        <v>-0.51923076923076916</v>
      </c>
      <c r="AK38" s="128">
        <v>28</v>
      </c>
      <c r="AL38" s="127">
        <v>-0.51724137931034475</v>
      </c>
      <c r="AM38" s="128">
        <v>43</v>
      </c>
      <c r="AN38" s="127">
        <v>-0.55208333333333326</v>
      </c>
      <c r="AO38" s="128">
        <v>71</v>
      </c>
      <c r="AP38" s="127">
        <v>-0.53896103896103897</v>
      </c>
      <c r="AQ38" s="268">
        <v>0</v>
      </c>
      <c r="AR38" s="127">
        <v>-1</v>
      </c>
      <c r="AS38" s="128">
        <v>59</v>
      </c>
      <c r="AT38" s="127">
        <v>-0.68108108108108101</v>
      </c>
      <c r="AU38" s="128">
        <v>46</v>
      </c>
      <c r="AV38" s="127">
        <v>-0.11538461538461542</v>
      </c>
      <c r="AW38" s="128">
        <v>34</v>
      </c>
      <c r="AX38" s="127">
        <v>0.88888888888888884</v>
      </c>
      <c r="AY38" s="128">
        <v>139</v>
      </c>
      <c r="AZ38" s="127">
        <v>-0.46332046332046328</v>
      </c>
      <c r="BA38" s="128">
        <v>321</v>
      </c>
      <c r="BB38" s="127">
        <v>-0.30818965517241381</v>
      </c>
      <c r="BC38" s="128">
        <v>460</v>
      </c>
      <c r="BD38" s="127">
        <v>-0.36376210235131401</v>
      </c>
      <c r="BE38" s="269">
        <v>146</v>
      </c>
      <c r="BF38" s="127">
        <v>0.55319148936170204</v>
      </c>
      <c r="BG38" s="128">
        <v>73</v>
      </c>
      <c r="BH38" s="127">
        <v>8.9552238805970186E-2</v>
      </c>
      <c r="BI38" s="128">
        <v>472</v>
      </c>
      <c r="BJ38" s="127">
        <v>-0.27384615384615385</v>
      </c>
      <c r="BK38" s="128">
        <v>14</v>
      </c>
      <c r="BL38" s="127">
        <v>-0.6216216216216216</v>
      </c>
      <c r="BM38" s="128">
        <v>705</v>
      </c>
      <c r="BN38" s="127">
        <v>-0.16863207547169812</v>
      </c>
      <c r="BO38" s="128">
        <v>152</v>
      </c>
      <c r="BP38" s="127">
        <v>0.97402597402597402</v>
      </c>
      <c r="BQ38" s="128">
        <v>857</v>
      </c>
      <c r="BR38" s="127">
        <v>-7.351351351351354E-2</v>
      </c>
    </row>
    <row r="39" spans="2:70" s="4" customFormat="1" ht="15" hidden="1" customHeight="1" outlineLevel="1" x14ac:dyDescent="0.25">
      <c r="B39" s="52" t="s">
        <v>84</v>
      </c>
      <c r="C39" s="182">
        <v>3</v>
      </c>
      <c r="D39" s="127">
        <v>-0.5</v>
      </c>
      <c r="E39" s="128">
        <v>293</v>
      </c>
      <c r="F39" s="127">
        <v>-1.0135135135135087E-2</v>
      </c>
      <c r="G39" s="128">
        <v>252</v>
      </c>
      <c r="H39" s="127">
        <v>-0.2432432432432432</v>
      </c>
      <c r="I39" s="128">
        <v>767</v>
      </c>
      <c r="J39" s="127">
        <v>-0.28518173345759557</v>
      </c>
      <c r="K39" s="128">
        <v>99</v>
      </c>
      <c r="L39" s="127">
        <v>-0.10810810810810811</v>
      </c>
      <c r="M39" s="128">
        <v>1414</v>
      </c>
      <c r="N39" s="127">
        <v>-0.22264980758658603</v>
      </c>
      <c r="O39" s="128">
        <v>1352</v>
      </c>
      <c r="P39" s="127">
        <v>8.2465972778222651E-2</v>
      </c>
      <c r="Q39" s="128">
        <v>2766</v>
      </c>
      <c r="R39" s="127">
        <v>-9.8435462842242472E-2</v>
      </c>
      <c r="S39" s="208">
        <v>1</v>
      </c>
      <c r="T39" s="127">
        <v>-0.66666666666666674</v>
      </c>
      <c r="U39" s="128">
        <v>9</v>
      </c>
      <c r="V39" s="127">
        <v>0</v>
      </c>
      <c r="W39" s="128">
        <v>15</v>
      </c>
      <c r="X39" s="127">
        <v>0.66666666666666674</v>
      </c>
      <c r="Y39" s="128">
        <v>22</v>
      </c>
      <c r="Z39" s="127">
        <v>0.15789473684210531</v>
      </c>
      <c r="AA39" s="128">
        <v>47</v>
      </c>
      <c r="AB39" s="127">
        <v>0.17500000000000004</v>
      </c>
      <c r="AC39" s="128">
        <v>47</v>
      </c>
      <c r="AD39" s="127">
        <v>0.17500000000000004</v>
      </c>
      <c r="AE39" s="182">
        <v>0</v>
      </c>
      <c r="AF39" s="127">
        <v>-1</v>
      </c>
      <c r="AG39" s="128">
        <v>7</v>
      </c>
      <c r="AH39" s="127">
        <v>-0.36363636363636365</v>
      </c>
      <c r="AI39" s="128">
        <v>136</v>
      </c>
      <c r="AJ39" s="127">
        <v>-0.37327188940092171</v>
      </c>
      <c r="AK39" s="128">
        <v>143</v>
      </c>
      <c r="AL39" s="127">
        <v>-0.38095238095238093</v>
      </c>
      <c r="AM39" s="128">
        <v>128</v>
      </c>
      <c r="AN39" s="127">
        <v>-7.7519379844961378E-3</v>
      </c>
      <c r="AO39" s="128">
        <v>271</v>
      </c>
      <c r="AP39" s="127">
        <v>-0.24722222222222223</v>
      </c>
      <c r="AQ39" s="268">
        <v>4</v>
      </c>
      <c r="AR39" s="127" t="s">
        <v>90</v>
      </c>
      <c r="AS39" s="128">
        <v>117</v>
      </c>
      <c r="AT39" s="127">
        <v>-0.30769230769230771</v>
      </c>
      <c r="AU39" s="128">
        <v>128</v>
      </c>
      <c r="AV39" s="127">
        <v>-0.49803921568627452</v>
      </c>
      <c r="AW39" s="128">
        <v>33</v>
      </c>
      <c r="AX39" s="127">
        <v>0.13793103448275867</v>
      </c>
      <c r="AY39" s="128">
        <v>282</v>
      </c>
      <c r="AZ39" s="127">
        <v>-0.37748344370860931</v>
      </c>
      <c r="BA39" s="128">
        <v>753</v>
      </c>
      <c r="BB39" s="127">
        <v>-0.11929824561403513</v>
      </c>
      <c r="BC39" s="128">
        <v>1035</v>
      </c>
      <c r="BD39" s="127">
        <v>-0.20871559633027525</v>
      </c>
      <c r="BE39" s="269">
        <v>236</v>
      </c>
      <c r="BF39" s="127">
        <v>-0.10943396226415092</v>
      </c>
      <c r="BG39" s="128">
        <v>106</v>
      </c>
      <c r="BH39" s="127">
        <v>0.43243243243243246</v>
      </c>
      <c r="BI39" s="128">
        <v>459</v>
      </c>
      <c r="BJ39" s="127">
        <v>-0.17741935483870963</v>
      </c>
      <c r="BK39" s="128">
        <v>28</v>
      </c>
      <c r="BL39" s="127">
        <v>-0.2432432432432432</v>
      </c>
      <c r="BM39" s="128">
        <v>829</v>
      </c>
      <c r="BN39" s="127">
        <v>-0.11241970021413272</v>
      </c>
      <c r="BO39" s="128">
        <v>289</v>
      </c>
      <c r="BP39" s="127">
        <v>1.3884297520661155</v>
      </c>
      <c r="BQ39" s="128">
        <v>1118</v>
      </c>
      <c r="BR39" s="127">
        <v>5.9715639810426602E-2</v>
      </c>
    </row>
    <row r="40" spans="2:70" s="4" customFormat="1" ht="15" hidden="1" customHeight="1" outlineLevel="1" x14ac:dyDescent="0.25">
      <c r="B40" s="52" t="s">
        <v>85</v>
      </c>
      <c r="C40" s="182">
        <v>7</v>
      </c>
      <c r="D40" s="127">
        <v>6</v>
      </c>
      <c r="E40" s="128">
        <v>77</v>
      </c>
      <c r="F40" s="127">
        <v>-0.79790026246719159</v>
      </c>
      <c r="G40" s="128">
        <v>98</v>
      </c>
      <c r="H40" s="127">
        <v>-0.47593582887700536</v>
      </c>
      <c r="I40" s="128">
        <v>692</v>
      </c>
      <c r="J40" s="127">
        <v>-1.4430014430014682E-3</v>
      </c>
      <c r="K40" s="128">
        <v>69</v>
      </c>
      <c r="L40" s="127">
        <v>0.4375</v>
      </c>
      <c r="M40" s="128">
        <v>943</v>
      </c>
      <c r="N40" s="127">
        <v>-0.28015267175572522</v>
      </c>
      <c r="O40" s="128">
        <v>403</v>
      </c>
      <c r="P40" s="127">
        <v>-0.30155979202772965</v>
      </c>
      <c r="Q40" s="128">
        <v>1346</v>
      </c>
      <c r="R40" s="127">
        <v>-0.28669846316905145</v>
      </c>
      <c r="S40" s="208">
        <v>1</v>
      </c>
      <c r="T40" s="127">
        <v>0</v>
      </c>
      <c r="U40" s="128">
        <v>1</v>
      </c>
      <c r="V40" s="127" t="s">
        <v>90</v>
      </c>
      <c r="W40" s="128">
        <v>2</v>
      </c>
      <c r="X40" s="127">
        <v>-0.7142857142857143</v>
      </c>
      <c r="Y40" s="128">
        <v>8</v>
      </c>
      <c r="Z40" s="127">
        <v>0.33333333333333326</v>
      </c>
      <c r="AA40" s="128">
        <v>12</v>
      </c>
      <c r="AB40" s="127">
        <v>-0.1428571428571429</v>
      </c>
      <c r="AC40" s="128">
        <v>12</v>
      </c>
      <c r="AD40" s="127">
        <v>-0.1428571428571429</v>
      </c>
      <c r="AE40" s="182">
        <v>1</v>
      </c>
      <c r="AF40" s="127" t="s">
        <v>90</v>
      </c>
      <c r="AG40" s="128">
        <v>11</v>
      </c>
      <c r="AH40" s="127">
        <v>-0.6333333333333333</v>
      </c>
      <c r="AI40" s="128">
        <v>86</v>
      </c>
      <c r="AJ40" s="127">
        <v>0.62264150943396235</v>
      </c>
      <c r="AK40" s="128">
        <v>98</v>
      </c>
      <c r="AL40" s="127">
        <v>0.18072289156626509</v>
      </c>
      <c r="AM40" s="128">
        <v>70</v>
      </c>
      <c r="AN40" s="127">
        <v>-0.20454545454545459</v>
      </c>
      <c r="AO40" s="128">
        <v>168</v>
      </c>
      <c r="AP40" s="127">
        <v>-1.7543859649122862E-2</v>
      </c>
      <c r="AQ40" s="268">
        <v>0</v>
      </c>
      <c r="AR40" s="127">
        <v>-1</v>
      </c>
      <c r="AS40" s="128">
        <v>68</v>
      </c>
      <c r="AT40" s="127">
        <v>-0.24444444444444446</v>
      </c>
      <c r="AU40" s="128">
        <v>155</v>
      </c>
      <c r="AV40" s="127">
        <v>-0.24019607843137258</v>
      </c>
      <c r="AW40" s="128">
        <v>28</v>
      </c>
      <c r="AX40" s="127">
        <v>4.5999999999999996</v>
      </c>
      <c r="AY40" s="128">
        <v>251</v>
      </c>
      <c r="AZ40" s="127">
        <v>-0.16333333333333333</v>
      </c>
      <c r="BA40" s="128">
        <v>278</v>
      </c>
      <c r="BB40" s="127">
        <v>-0.16766467065868262</v>
      </c>
      <c r="BC40" s="128">
        <v>529</v>
      </c>
      <c r="BD40" s="127">
        <v>-0.16561514195583593</v>
      </c>
      <c r="BE40" s="269">
        <v>69</v>
      </c>
      <c r="BF40" s="127">
        <v>-0.79525222551928787</v>
      </c>
      <c r="BG40" s="128">
        <v>5</v>
      </c>
      <c r="BH40" s="127">
        <v>-0.83333333333333337</v>
      </c>
      <c r="BI40" s="128">
        <v>438</v>
      </c>
      <c r="BJ40" s="127">
        <v>3.0588235294117583E-2</v>
      </c>
      <c r="BK40" s="128">
        <v>12</v>
      </c>
      <c r="BL40" s="127">
        <v>0.19999999999999996</v>
      </c>
      <c r="BM40" s="128">
        <v>524</v>
      </c>
      <c r="BN40" s="127">
        <v>-0.34663341645885282</v>
      </c>
      <c r="BO40" s="128">
        <v>12</v>
      </c>
      <c r="BP40" s="127">
        <v>-0.89473684210526316</v>
      </c>
      <c r="BQ40" s="128">
        <v>536</v>
      </c>
      <c r="BR40" s="127">
        <v>-0.41484716157205237</v>
      </c>
    </row>
    <row r="41" spans="2:70" s="4" customFormat="1" ht="15" hidden="1" customHeight="1" outlineLevel="1" x14ac:dyDescent="0.25">
      <c r="B41" s="52" t="s">
        <v>86</v>
      </c>
      <c r="C41" s="182">
        <v>10</v>
      </c>
      <c r="D41" s="127">
        <v>0.11111111111111116</v>
      </c>
      <c r="E41" s="128">
        <v>48</v>
      </c>
      <c r="F41" s="127">
        <v>-0.76237623762376239</v>
      </c>
      <c r="G41" s="128">
        <v>121</v>
      </c>
      <c r="H41" s="127">
        <v>0.15238095238095228</v>
      </c>
      <c r="I41" s="128">
        <v>549</v>
      </c>
      <c r="J41" s="127">
        <v>-0.24691358024691357</v>
      </c>
      <c r="K41" s="128">
        <v>93</v>
      </c>
      <c r="L41" s="127">
        <v>0.63157894736842102</v>
      </c>
      <c r="M41" s="128">
        <v>821</v>
      </c>
      <c r="N41" s="127">
        <v>-0.25499092558983671</v>
      </c>
      <c r="O41" s="128">
        <v>421</v>
      </c>
      <c r="P41" s="127">
        <v>-0.59205426356589141</v>
      </c>
      <c r="Q41" s="128">
        <v>1242</v>
      </c>
      <c r="R41" s="127">
        <v>-0.41799437675726336</v>
      </c>
      <c r="S41" s="208">
        <v>3</v>
      </c>
      <c r="T41" s="127">
        <v>0</v>
      </c>
      <c r="U41" s="128">
        <v>9</v>
      </c>
      <c r="V41" s="127">
        <v>1.25</v>
      </c>
      <c r="W41" s="128">
        <v>27</v>
      </c>
      <c r="X41" s="127">
        <v>0.9285714285714286</v>
      </c>
      <c r="Y41" s="128">
        <v>38</v>
      </c>
      <c r="Z41" s="127">
        <v>3.2222222222222223</v>
      </c>
      <c r="AA41" s="128">
        <v>77</v>
      </c>
      <c r="AB41" s="127">
        <v>1.5666666666666669</v>
      </c>
      <c r="AC41" s="128">
        <v>77</v>
      </c>
      <c r="AD41" s="127">
        <v>1.5666666666666669</v>
      </c>
      <c r="AE41" s="182">
        <v>3</v>
      </c>
      <c r="AF41" s="127" t="s">
        <v>90</v>
      </c>
      <c r="AG41" s="128">
        <v>6</v>
      </c>
      <c r="AH41" s="127">
        <v>-0.25</v>
      </c>
      <c r="AI41" s="128">
        <v>65</v>
      </c>
      <c r="AJ41" s="127">
        <v>0.16071428571428581</v>
      </c>
      <c r="AK41" s="128">
        <v>74</v>
      </c>
      <c r="AL41" s="127">
        <v>0.15625</v>
      </c>
      <c r="AM41" s="128">
        <v>90</v>
      </c>
      <c r="AN41" s="127">
        <v>-0.52631578947368429</v>
      </c>
      <c r="AO41" s="128">
        <v>164</v>
      </c>
      <c r="AP41" s="127">
        <v>-0.35433070866141736</v>
      </c>
      <c r="AQ41" s="268">
        <v>3</v>
      </c>
      <c r="AR41" s="127">
        <v>-0.25</v>
      </c>
      <c r="AS41" s="128">
        <v>67</v>
      </c>
      <c r="AT41" s="127">
        <v>0.36734693877551017</v>
      </c>
      <c r="AU41" s="128">
        <v>116</v>
      </c>
      <c r="AV41" s="127">
        <v>-0.24675324675324672</v>
      </c>
      <c r="AW41" s="128">
        <v>38</v>
      </c>
      <c r="AX41" s="127">
        <v>3.75</v>
      </c>
      <c r="AY41" s="128">
        <v>224</v>
      </c>
      <c r="AZ41" s="127">
        <v>4.1860465116279055E-2</v>
      </c>
      <c r="BA41" s="128">
        <v>222</v>
      </c>
      <c r="BB41" s="127">
        <v>-0.57954545454545459</v>
      </c>
      <c r="BC41" s="128">
        <v>446</v>
      </c>
      <c r="BD41" s="127">
        <v>-0.39973082099596235</v>
      </c>
      <c r="BE41" s="269">
        <v>23</v>
      </c>
      <c r="BF41" s="127">
        <v>-0.86227544910179643</v>
      </c>
      <c r="BG41" s="128">
        <v>8</v>
      </c>
      <c r="BH41" s="127">
        <v>-0.61904761904761907</v>
      </c>
      <c r="BI41" s="128">
        <v>342</v>
      </c>
      <c r="BJ41" s="127">
        <v>-0.32677165354330706</v>
      </c>
      <c r="BK41" s="128">
        <v>13</v>
      </c>
      <c r="BL41" s="127">
        <v>-0.5</v>
      </c>
      <c r="BM41" s="128">
        <v>386</v>
      </c>
      <c r="BN41" s="127">
        <v>-0.46537396121883656</v>
      </c>
      <c r="BO41" s="128">
        <v>70</v>
      </c>
      <c r="BP41" s="127">
        <v>-0.73282442748091603</v>
      </c>
      <c r="BQ41" s="128">
        <v>456</v>
      </c>
      <c r="BR41" s="127">
        <v>-0.53658536585365857</v>
      </c>
    </row>
    <row r="42" spans="2:70" s="4" customFormat="1" ht="15" hidden="1" customHeight="1" outlineLevel="1" x14ac:dyDescent="0.25">
      <c r="B42" s="52" t="s">
        <v>87</v>
      </c>
      <c r="C42" s="182">
        <v>5</v>
      </c>
      <c r="D42" s="127">
        <v>-0.84375</v>
      </c>
      <c r="E42" s="128">
        <v>449</v>
      </c>
      <c r="F42" s="127">
        <v>-0.28616852146263916</v>
      </c>
      <c r="G42" s="128">
        <v>835</v>
      </c>
      <c r="H42" s="127">
        <v>-8.9422028353326022E-2</v>
      </c>
      <c r="I42" s="128">
        <v>2116</v>
      </c>
      <c r="J42" s="127">
        <v>-0.11092436974789921</v>
      </c>
      <c r="K42" s="128">
        <v>339</v>
      </c>
      <c r="L42" s="127">
        <v>-1.7391304347826098E-2</v>
      </c>
      <c r="M42" s="128">
        <v>3744</v>
      </c>
      <c r="N42" s="127">
        <v>-0.12990936555891242</v>
      </c>
      <c r="O42" s="128">
        <v>3620</v>
      </c>
      <c r="P42" s="127">
        <v>1.1061946902655162E-3</v>
      </c>
      <c r="Q42" s="128">
        <v>7364</v>
      </c>
      <c r="R42" s="127">
        <v>-7.00846066422528E-2</v>
      </c>
      <c r="S42" s="208">
        <v>1</v>
      </c>
      <c r="T42" s="127">
        <v>-0.95833333333333337</v>
      </c>
      <c r="U42" s="128">
        <v>5</v>
      </c>
      <c r="V42" s="127">
        <v>0.25</v>
      </c>
      <c r="W42" s="128">
        <v>14</v>
      </c>
      <c r="X42" s="127">
        <v>0.16666666666666674</v>
      </c>
      <c r="Y42" s="128">
        <v>116</v>
      </c>
      <c r="Z42" s="127">
        <v>4.5045045045045029E-2</v>
      </c>
      <c r="AA42" s="128">
        <v>136</v>
      </c>
      <c r="AB42" s="127">
        <v>-9.9337748344370813E-2</v>
      </c>
      <c r="AC42" s="128">
        <v>136</v>
      </c>
      <c r="AD42" s="127">
        <v>-9.9337748344370813E-2</v>
      </c>
      <c r="AE42" s="182">
        <v>3</v>
      </c>
      <c r="AF42" s="127" t="s">
        <v>90</v>
      </c>
      <c r="AG42" s="128">
        <v>94</v>
      </c>
      <c r="AH42" s="127">
        <v>1.5405405405405403</v>
      </c>
      <c r="AI42" s="128">
        <v>127</v>
      </c>
      <c r="AJ42" s="127">
        <v>-0.3981042654028436</v>
      </c>
      <c r="AK42" s="128">
        <v>224</v>
      </c>
      <c r="AL42" s="127">
        <v>-9.6774193548387122E-2</v>
      </c>
      <c r="AM42" s="128">
        <v>431</v>
      </c>
      <c r="AN42" s="127">
        <v>0.8986784140969164</v>
      </c>
      <c r="AO42" s="128">
        <v>655</v>
      </c>
      <c r="AP42" s="127">
        <v>0.3789473684210527</v>
      </c>
      <c r="AQ42" s="268">
        <v>6</v>
      </c>
      <c r="AR42" s="127">
        <v>-0.25</v>
      </c>
      <c r="AS42" s="128">
        <v>336</v>
      </c>
      <c r="AT42" s="127">
        <v>-0.23636363636363633</v>
      </c>
      <c r="AU42" s="128">
        <v>563</v>
      </c>
      <c r="AV42" s="127">
        <v>0.29723502304147464</v>
      </c>
      <c r="AW42" s="128">
        <v>60</v>
      </c>
      <c r="AX42" s="127">
        <v>-0.13043478260869568</v>
      </c>
      <c r="AY42" s="128">
        <v>965</v>
      </c>
      <c r="AZ42" s="127">
        <v>1.4721345951629772E-2</v>
      </c>
      <c r="BA42" s="128">
        <v>2265</v>
      </c>
      <c r="BB42" s="127">
        <v>-2.7061855670103108E-2</v>
      </c>
      <c r="BC42" s="128">
        <v>3230</v>
      </c>
      <c r="BD42" s="127">
        <v>-1.494358035986576E-2</v>
      </c>
      <c r="BE42" s="269">
        <v>392</v>
      </c>
      <c r="BF42" s="127">
        <v>-0.2767527675276753</v>
      </c>
      <c r="BG42" s="128">
        <v>251</v>
      </c>
      <c r="BH42" s="127">
        <v>-0.25297619047619047</v>
      </c>
      <c r="BI42" s="128">
        <v>1308</v>
      </c>
      <c r="BJ42" s="127">
        <v>-0.20243902439024386</v>
      </c>
      <c r="BK42" s="128">
        <v>60</v>
      </c>
      <c r="BL42" s="127">
        <v>-3.2258064516129004E-2</v>
      </c>
      <c r="BM42" s="128">
        <v>2011</v>
      </c>
      <c r="BN42" s="127">
        <v>-0.22054263565891474</v>
      </c>
      <c r="BO42" s="128">
        <v>544</v>
      </c>
      <c r="BP42" s="127">
        <v>-0.29715762273901813</v>
      </c>
      <c r="BQ42" s="128">
        <v>2555</v>
      </c>
      <c r="BR42" s="127">
        <v>-0.23822301729278472</v>
      </c>
    </row>
    <row r="43" spans="2:70" s="4" customFormat="1" ht="15" hidden="1" customHeight="1" outlineLevel="1" x14ac:dyDescent="0.25">
      <c r="B43" s="52" t="s">
        <v>88</v>
      </c>
      <c r="C43" s="182">
        <v>21</v>
      </c>
      <c r="D43" s="127">
        <v>-4.5454545454545414E-2</v>
      </c>
      <c r="E43" s="128">
        <v>504</v>
      </c>
      <c r="F43" s="127">
        <v>-0.14864864864864868</v>
      </c>
      <c r="G43" s="128">
        <v>933</v>
      </c>
      <c r="H43" s="127">
        <v>-0.1594594594594595</v>
      </c>
      <c r="I43" s="128">
        <v>2882</v>
      </c>
      <c r="J43" s="127">
        <v>-4.8844884488448814E-2</v>
      </c>
      <c r="K43" s="128">
        <v>350</v>
      </c>
      <c r="L43" s="127">
        <v>-0.18032786885245899</v>
      </c>
      <c r="M43" s="128">
        <v>4690</v>
      </c>
      <c r="N43" s="127">
        <v>-9.4769349546419579E-2</v>
      </c>
      <c r="O43" s="128">
        <v>5360</v>
      </c>
      <c r="P43" s="127">
        <v>-6.2937062937062915E-2</v>
      </c>
      <c r="Q43" s="128">
        <v>10050</v>
      </c>
      <c r="R43" s="127">
        <v>-7.8066232455737961E-2</v>
      </c>
      <c r="S43" s="208">
        <v>3</v>
      </c>
      <c r="T43" s="127">
        <v>-0.72727272727272729</v>
      </c>
      <c r="U43" s="128">
        <v>22</v>
      </c>
      <c r="V43" s="127">
        <v>1.4444444444444446</v>
      </c>
      <c r="W43" s="128">
        <v>13</v>
      </c>
      <c r="X43" s="127">
        <v>-0.5</v>
      </c>
      <c r="Y43" s="128">
        <v>71</v>
      </c>
      <c r="Z43" s="127">
        <v>-0.26804123711340211</v>
      </c>
      <c r="AA43" s="128">
        <v>109</v>
      </c>
      <c r="AB43" s="127">
        <v>-0.23776223776223782</v>
      </c>
      <c r="AC43" s="128">
        <v>109</v>
      </c>
      <c r="AD43" s="127">
        <v>-0.23776223776223782</v>
      </c>
      <c r="AE43" s="182">
        <v>5</v>
      </c>
      <c r="AF43" s="127">
        <v>1.5</v>
      </c>
      <c r="AG43" s="128">
        <v>95</v>
      </c>
      <c r="AH43" s="127">
        <v>0.14457831325301207</v>
      </c>
      <c r="AI43" s="128">
        <v>372</v>
      </c>
      <c r="AJ43" s="127">
        <v>0.51219512195121952</v>
      </c>
      <c r="AK43" s="128">
        <v>472</v>
      </c>
      <c r="AL43" s="127">
        <v>0.42598187311178237</v>
      </c>
      <c r="AM43" s="128">
        <v>733</v>
      </c>
      <c r="AN43" s="127">
        <v>1.1246376811594203</v>
      </c>
      <c r="AO43" s="128">
        <v>1205</v>
      </c>
      <c r="AP43" s="127">
        <v>0.78254437869822491</v>
      </c>
      <c r="AQ43" s="268">
        <v>12</v>
      </c>
      <c r="AR43" s="127">
        <v>-0.36842105263157898</v>
      </c>
      <c r="AS43" s="128">
        <v>459</v>
      </c>
      <c r="AT43" s="127">
        <v>-0.2905718701700154</v>
      </c>
      <c r="AU43" s="128">
        <v>454</v>
      </c>
      <c r="AV43" s="127">
        <v>-0.28951486697965567</v>
      </c>
      <c r="AW43" s="128">
        <v>103</v>
      </c>
      <c r="AX43" s="127">
        <v>0.17045454545454541</v>
      </c>
      <c r="AY43" s="128">
        <v>1028</v>
      </c>
      <c r="AZ43" s="127">
        <v>-0.26202440775305091</v>
      </c>
      <c r="BA43" s="128">
        <v>3030</v>
      </c>
      <c r="BB43" s="127">
        <v>-0.23368740515933228</v>
      </c>
      <c r="BC43" s="128">
        <v>4058</v>
      </c>
      <c r="BD43" s="127">
        <v>-0.24106975874322045</v>
      </c>
      <c r="BE43" s="269">
        <v>389</v>
      </c>
      <c r="BF43" s="127">
        <v>-0.18448637316561844</v>
      </c>
      <c r="BG43" s="128">
        <v>269</v>
      </c>
      <c r="BH43" s="127">
        <v>0.56395348837209291</v>
      </c>
      <c r="BI43" s="128">
        <v>1770</v>
      </c>
      <c r="BJ43" s="127">
        <v>-0.12893700787401574</v>
      </c>
      <c r="BK43" s="128">
        <v>62</v>
      </c>
      <c r="BL43" s="127">
        <v>-0.4464285714285714</v>
      </c>
      <c r="BM43" s="128">
        <v>2490</v>
      </c>
      <c r="BN43" s="127">
        <v>-0.10848549946294306</v>
      </c>
      <c r="BO43" s="128">
        <v>1080</v>
      </c>
      <c r="BP43" s="127">
        <v>6.6140177690029667E-2</v>
      </c>
      <c r="BQ43" s="128">
        <v>3570</v>
      </c>
      <c r="BR43" s="127">
        <v>-6.2007356805044656E-2</v>
      </c>
    </row>
    <row r="44" spans="2:70" s="4" customFormat="1" ht="15" hidden="1" customHeight="1" outlineLevel="1" x14ac:dyDescent="0.25">
      <c r="B44" s="52" t="s">
        <v>89</v>
      </c>
      <c r="C44" s="182">
        <v>21</v>
      </c>
      <c r="D44" s="127">
        <v>0.3125</v>
      </c>
      <c r="E44" s="128">
        <v>532</v>
      </c>
      <c r="F44" s="127">
        <v>0.29126213592233019</v>
      </c>
      <c r="G44" s="128">
        <v>1307</v>
      </c>
      <c r="H44" s="127">
        <v>-0.21454326923076927</v>
      </c>
      <c r="I44" s="128">
        <v>2722</v>
      </c>
      <c r="J44" s="127">
        <v>-7.4464467868072037E-2</v>
      </c>
      <c r="K44" s="128">
        <v>368</v>
      </c>
      <c r="L44" s="127">
        <v>0.37313432835820892</v>
      </c>
      <c r="M44" s="128">
        <v>4950</v>
      </c>
      <c r="N44" s="127">
        <v>-6.6213921901527972E-2</v>
      </c>
      <c r="O44" s="128">
        <v>5596</v>
      </c>
      <c r="P44" s="127">
        <v>-3.6169479848432662E-2</v>
      </c>
      <c r="Q44" s="128">
        <v>10546</v>
      </c>
      <c r="R44" s="127">
        <v>-5.0508688214639386E-2</v>
      </c>
      <c r="S44" s="208">
        <v>7</v>
      </c>
      <c r="T44" s="127">
        <v>0.16666666666666674</v>
      </c>
      <c r="U44" s="128">
        <v>19</v>
      </c>
      <c r="V44" s="127">
        <v>-0.34482758620689657</v>
      </c>
      <c r="W44" s="128">
        <v>36</v>
      </c>
      <c r="X44" s="127">
        <v>-2.7027027027026973E-2</v>
      </c>
      <c r="Y44" s="128">
        <v>102</v>
      </c>
      <c r="Z44" s="127">
        <v>5.1546391752577359E-2</v>
      </c>
      <c r="AA44" s="128">
        <v>164</v>
      </c>
      <c r="AB44" s="127">
        <v>-2.9585798816568087E-2</v>
      </c>
      <c r="AC44" s="128">
        <v>164</v>
      </c>
      <c r="AD44" s="127">
        <v>-2.9585798816568087E-2</v>
      </c>
      <c r="AE44" s="182">
        <v>8</v>
      </c>
      <c r="AF44" s="127">
        <v>1</v>
      </c>
      <c r="AG44" s="128">
        <v>145</v>
      </c>
      <c r="AH44" s="127">
        <v>0.21848739495798308</v>
      </c>
      <c r="AI44" s="128">
        <v>370</v>
      </c>
      <c r="AJ44" s="127">
        <v>-0.22755741127348639</v>
      </c>
      <c r="AK44" s="128">
        <v>523</v>
      </c>
      <c r="AL44" s="127">
        <v>-0.1312292358803987</v>
      </c>
      <c r="AM44" s="128">
        <v>535</v>
      </c>
      <c r="AN44" s="127">
        <v>1.5180265654648917E-2</v>
      </c>
      <c r="AO44" s="128">
        <v>1058</v>
      </c>
      <c r="AP44" s="127">
        <v>-6.288751107174495E-2</v>
      </c>
      <c r="AQ44" s="268">
        <v>32</v>
      </c>
      <c r="AR44" s="127">
        <v>1.9090909090909092</v>
      </c>
      <c r="AS44" s="128">
        <v>432</v>
      </c>
      <c r="AT44" s="127">
        <v>-0.22441651705565535</v>
      </c>
      <c r="AU44" s="128">
        <v>675</v>
      </c>
      <c r="AV44" s="127">
        <v>-3.4334763948497882E-2</v>
      </c>
      <c r="AW44" s="128">
        <v>61</v>
      </c>
      <c r="AX44" s="127">
        <v>0.32608695652173902</v>
      </c>
      <c r="AY44" s="128">
        <v>1200</v>
      </c>
      <c r="AZ44" s="127">
        <v>-8.6062452399086053E-2</v>
      </c>
      <c r="BA44" s="128">
        <v>3340</v>
      </c>
      <c r="BB44" s="127">
        <v>-7.9382579933847897E-2</v>
      </c>
      <c r="BC44" s="128">
        <v>4540</v>
      </c>
      <c r="BD44" s="127">
        <v>-8.1157660392633058E-2</v>
      </c>
      <c r="BE44" s="269">
        <v>378</v>
      </c>
      <c r="BF44" s="127">
        <v>0.23934426229508188</v>
      </c>
      <c r="BG44" s="128">
        <v>617</v>
      </c>
      <c r="BH44" s="127">
        <v>-0.32272228320526897</v>
      </c>
      <c r="BI44" s="128">
        <v>1517</v>
      </c>
      <c r="BJ44" s="127">
        <v>-4.1087231352718079E-2</v>
      </c>
      <c r="BK44" s="128">
        <v>63</v>
      </c>
      <c r="BL44" s="127">
        <v>0.43181818181818188</v>
      </c>
      <c r="BM44" s="128">
        <v>2575</v>
      </c>
      <c r="BN44" s="127">
        <v>-9.3947923997185101E-2</v>
      </c>
      <c r="BO44" s="128">
        <v>1088</v>
      </c>
      <c r="BP44" s="127">
        <v>2.5447690857681504E-2</v>
      </c>
      <c r="BQ44" s="128">
        <v>3663</v>
      </c>
      <c r="BR44" s="127">
        <v>-6.1491160645657184E-2</v>
      </c>
    </row>
    <row r="45" spans="2:70" s="4" customFormat="1" ht="15.75" collapsed="1" x14ac:dyDescent="0.25">
      <c r="B45" s="64">
        <v>2016</v>
      </c>
      <c r="C45" s="183">
        <v>191</v>
      </c>
      <c r="D45" s="66">
        <v>-7.2815533980582492E-2</v>
      </c>
      <c r="E45" s="65">
        <v>4479</v>
      </c>
      <c r="F45" s="66">
        <v>-0.34698935704913247</v>
      </c>
      <c r="G45" s="65">
        <v>11525</v>
      </c>
      <c r="H45" s="66">
        <v>-0.15419051812710993</v>
      </c>
      <c r="I45" s="65">
        <v>26141</v>
      </c>
      <c r="J45" s="66">
        <v>5.9884852416477452E-2</v>
      </c>
      <c r="K45" s="65">
        <v>3143</v>
      </c>
      <c r="L45" s="66">
        <v>-0.19348216576853994</v>
      </c>
      <c r="M45" s="65">
        <v>45479</v>
      </c>
      <c r="N45" s="66">
        <v>-7.6606026151222251E-2</v>
      </c>
      <c r="O45" s="65">
        <v>43271</v>
      </c>
      <c r="P45" s="66">
        <v>-7.4595265082657902E-2</v>
      </c>
      <c r="Q45" s="65">
        <v>88750</v>
      </c>
      <c r="R45" s="66">
        <v>-7.562675110143624E-2</v>
      </c>
      <c r="S45" s="277">
        <v>48</v>
      </c>
      <c r="T45" s="66">
        <v>-0.37662337662337664</v>
      </c>
      <c r="U45" s="65">
        <v>131</v>
      </c>
      <c r="V45" s="66">
        <v>6.5040650406503975E-2</v>
      </c>
      <c r="W45" s="65">
        <v>348</v>
      </c>
      <c r="X45" s="66">
        <v>-4.9180327868852514E-2</v>
      </c>
      <c r="Y45" s="65">
        <v>877</v>
      </c>
      <c r="Z45" s="66">
        <v>0.15699208443271773</v>
      </c>
      <c r="AA45" s="65">
        <v>1404</v>
      </c>
      <c r="AB45" s="66">
        <v>6.042296072507547E-2</v>
      </c>
      <c r="AC45" s="65">
        <v>1404</v>
      </c>
      <c r="AD45" s="66">
        <v>6.042296072507547E-2</v>
      </c>
      <c r="AE45" s="183">
        <v>78</v>
      </c>
      <c r="AF45" s="66">
        <v>-0.96853569987898347</v>
      </c>
      <c r="AG45" s="65">
        <v>797</v>
      </c>
      <c r="AH45" s="66">
        <v>-6.7836257309941472E-2</v>
      </c>
      <c r="AI45" s="65">
        <v>2898</v>
      </c>
      <c r="AJ45" s="66">
        <v>0.10822179732313586</v>
      </c>
      <c r="AK45" s="65">
        <v>3773</v>
      </c>
      <c r="AL45" s="66">
        <v>-0.36577576063203898</v>
      </c>
      <c r="AM45" s="65">
        <v>4103</v>
      </c>
      <c r="AN45" s="66">
        <v>0.11343283582089558</v>
      </c>
      <c r="AO45" s="65">
        <v>7876</v>
      </c>
      <c r="AP45" s="66">
        <v>-0.18247872119576503</v>
      </c>
      <c r="AQ45" s="278">
        <v>171</v>
      </c>
      <c r="AR45" s="66">
        <v>-0.27848101265822789</v>
      </c>
      <c r="AS45" s="65">
        <v>4253</v>
      </c>
      <c r="AT45" s="66">
        <v>-0.20534379671150971</v>
      </c>
      <c r="AU45" s="65">
        <v>5780</v>
      </c>
      <c r="AV45" s="66">
        <v>0.16321191386596912</v>
      </c>
      <c r="AW45" s="65">
        <v>729</v>
      </c>
      <c r="AX45" s="66">
        <v>5.1948051948051965E-2</v>
      </c>
      <c r="AY45" s="65">
        <v>10933</v>
      </c>
      <c r="AZ45" s="66">
        <v>-2.8264154297395816E-2</v>
      </c>
      <c r="BA45" s="65">
        <v>26219</v>
      </c>
      <c r="BB45" s="66">
        <v>-5.2884441715132069E-2</v>
      </c>
      <c r="BC45" s="65">
        <v>37152</v>
      </c>
      <c r="BD45" s="66">
        <v>-4.5769764216366138E-2</v>
      </c>
      <c r="BE45" s="279">
        <v>3497</v>
      </c>
      <c r="BF45" s="66">
        <v>0.10559595320897874</v>
      </c>
      <c r="BG45" s="65">
        <v>5511</v>
      </c>
      <c r="BH45" s="66">
        <v>0.17380191693290725</v>
      </c>
      <c r="BI45" s="65">
        <v>15507</v>
      </c>
      <c r="BJ45" s="66">
        <v>-2.3796033994334276E-2</v>
      </c>
      <c r="BK45" s="65">
        <v>608</v>
      </c>
      <c r="BL45" s="66">
        <v>-0.4317757009345794</v>
      </c>
      <c r="BM45" s="65">
        <v>25123</v>
      </c>
      <c r="BN45" s="66">
        <v>1.249345101358168E-2</v>
      </c>
      <c r="BO45" s="65">
        <v>8344</v>
      </c>
      <c r="BP45" s="66">
        <v>-0.24754260979348908</v>
      </c>
      <c r="BQ45" s="65">
        <v>33467</v>
      </c>
      <c r="BR45" s="66">
        <v>-6.7823519581081793E-2</v>
      </c>
    </row>
    <row r="46" spans="2:70" s="4" customFormat="1" ht="15" hidden="1" customHeight="1" outlineLevel="1" x14ac:dyDescent="0.25">
      <c r="B46" s="52" t="s">
        <v>78</v>
      </c>
      <c r="C46" s="182">
        <v>44</v>
      </c>
      <c r="D46" s="127">
        <v>-2.2222222222222254E-2</v>
      </c>
      <c r="E46" s="128">
        <v>1970</v>
      </c>
      <c r="F46" s="127">
        <v>3.1737288135593218</v>
      </c>
      <c r="G46" s="128">
        <v>2335</v>
      </c>
      <c r="H46" s="127">
        <v>0.3990413421210306</v>
      </c>
      <c r="I46" s="128">
        <v>3127</v>
      </c>
      <c r="J46" s="127">
        <v>3.1989763275741545E-4</v>
      </c>
      <c r="K46" s="128">
        <v>603</v>
      </c>
      <c r="L46" s="127">
        <v>0.73775216138328537</v>
      </c>
      <c r="M46" s="128">
        <v>8079</v>
      </c>
      <c r="N46" s="127">
        <v>0.42763739176532956</v>
      </c>
      <c r="O46" s="128">
        <v>7526</v>
      </c>
      <c r="P46" s="127">
        <v>3.3081674673987704E-2</v>
      </c>
      <c r="Q46" s="128">
        <v>15605</v>
      </c>
      <c r="R46" s="127">
        <v>0.20557787391841775</v>
      </c>
      <c r="S46" s="208">
        <v>6</v>
      </c>
      <c r="T46" s="127">
        <v>-0.5714285714285714</v>
      </c>
      <c r="U46" s="128">
        <v>29</v>
      </c>
      <c r="V46" s="127">
        <v>0.52631578947368429</v>
      </c>
      <c r="W46" s="128">
        <v>97</v>
      </c>
      <c r="X46" s="127">
        <v>-1.0204081632653073E-2</v>
      </c>
      <c r="Y46" s="128">
        <v>88</v>
      </c>
      <c r="Z46" s="127">
        <v>0.25714285714285712</v>
      </c>
      <c r="AA46" s="128">
        <v>220</v>
      </c>
      <c r="AB46" s="127">
        <v>9.4527363184079505E-2</v>
      </c>
      <c r="AC46" s="128">
        <v>220</v>
      </c>
      <c r="AD46" s="127">
        <v>9.4527363184079505E-2</v>
      </c>
      <c r="AE46" s="182">
        <v>1298</v>
      </c>
      <c r="AF46" s="127">
        <v>128.80000000000001</v>
      </c>
      <c r="AG46" s="128">
        <v>140</v>
      </c>
      <c r="AH46" s="127">
        <v>-0.13580246913580252</v>
      </c>
      <c r="AI46" s="128">
        <v>379</v>
      </c>
      <c r="AJ46" s="127">
        <v>-0.23279352226720651</v>
      </c>
      <c r="AK46" s="128">
        <v>1817</v>
      </c>
      <c r="AL46" s="127">
        <v>1.7282282282282284</v>
      </c>
      <c r="AM46" s="128">
        <v>653</v>
      </c>
      <c r="AN46" s="127">
        <v>-5.4992764109985548E-2</v>
      </c>
      <c r="AO46" s="128">
        <v>2470</v>
      </c>
      <c r="AP46" s="127">
        <v>0.82019159911569628</v>
      </c>
      <c r="AQ46" s="268">
        <v>63</v>
      </c>
      <c r="AR46" s="127">
        <v>0.5</v>
      </c>
      <c r="AS46" s="128">
        <v>741</v>
      </c>
      <c r="AT46" s="127">
        <v>0.20880913539967372</v>
      </c>
      <c r="AU46" s="128">
        <v>504</v>
      </c>
      <c r="AV46" s="127">
        <v>-0.18314424635332249</v>
      </c>
      <c r="AW46" s="128">
        <v>97</v>
      </c>
      <c r="AX46" s="127">
        <v>0.34722222222222232</v>
      </c>
      <c r="AY46" s="128">
        <v>1405</v>
      </c>
      <c r="AZ46" s="127">
        <v>4.5386904761904656E-2</v>
      </c>
      <c r="BA46" s="128">
        <v>3948</v>
      </c>
      <c r="BB46" s="127">
        <v>5.0000000000000044E-2</v>
      </c>
      <c r="BC46" s="128">
        <v>5353</v>
      </c>
      <c r="BD46" s="127">
        <v>4.8785266457680221E-2</v>
      </c>
      <c r="BE46" s="269">
        <v>285</v>
      </c>
      <c r="BF46" s="127">
        <v>-6.8627450980392135E-2</v>
      </c>
      <c r="BG46" s="128">
        <v>939</v>
      </c>
      <c r="BH46" s="127">
        <v>0.42057488653555208</v>
      </c>
      <c r="BI46" s="128">
        <v>2094</v>
      </c>
      <c r="BJ46" s="127">
        <v>0.1473972602739726</v>
      </c>
      <c r="BK46" s="128">
        <v>196</v>
      </c>
      <c r="BL46" s="127">
        <v>1.4197530864197532</v>
      </c>
      <c r="BM46" s="128">
        <v>3514</v>
      </c>
      <c r="BN46" s="127">
        <v>0.22311172989906014</v>
      </c>
      <c r="BO46" s="128">
        <v>2198</v>
      </c>
      <c r="BP46" s="127">
        <v>2.2799817601459882E-3</v>
      </c>
      <c r="BQ46" s="128">
        <v>5712</v>
      </c>
      <c r="BR46" s="127">
        <v>0.12751677852348986</v>
      </c>
    </row>
    <row r="47" spans="2:70" s="4" customFormat="1" ht="15" hidden="1" customHeight="1" outlineLevel="1" x14ac:dyDescent="0.25">
      <c r="B47" s="52" t="s">
        <v>79</v>
      </c>
      <c r="C47" s="182">
        <v>36</v>
      </c>
      <c r="D47" s="127">
        <v>-0.21739130434782605</v>
      </c>
      <c r="E47" s="128">
        <v>1577</v>
      </c>
      <c r="F47" s="127">
        <v>2.1603206412825653</v>
      </c>
      <c r="G47" s="128">
        <v>2427</v>
      </c>
      <c r="H47" s="127">
        <v>0.42513211978860843</v>
      </c>
      <c r="I47" s="128">
        <v>3955</v>
      </c>
      <c r="J47" s="127">
        <v>0.13649425287356332</v>
      </c>
      <c r="K47" s="128">
        <v>795</v>
      </c>
      <c r="L47" s="127">
        <v>0.22307692307692317</v>
      </c>
      <c r="M47" s="128">
        <v>8790</v>
      </c>
      <c r="N47" s="127">
        <v>0.37817497648165577</v>
      </c>
      <c r="O47" s="128">
        <v>8311</v>
      </c>
      <c r="P47" s="127">
        <v>0.14951590594744113</v>
      </c>
      <c r="Q47" s="128">
        <v>17101</v>
      </c>
      <c r="R47" s="127">
        <v>0.25668724279835398</v>
      </c>
      <c r="S47" s="208">
        <v>6</v>
      </c>
      <c r="T47" s="127">
        <v>-0.72727272727272729</v>
      </c>
      <c r="U47" s="128">
        <v>20</v>
      </c>
      <c r="V47" s="127">
        <v>0.81818181818181812</v>
      </c>
      <c r="W47" s="128">
        <v>72</v>
      </c>
      <c r="X47" s="127">
        <v>-0.35135135135135132</v>
      </c>
      <c r="Y47" s="128">
        <v>111</v>
      </c>
      <c r="Z47" s="127">
        <v>0.52054794520547953</v>
      </c>
      <c r="AA47" s="128">
        <v>209</v>
      </c>
      <c r="AB47" s="127">
        <v>-3.686635944700456E-2</v>
      </c>
      <c r="AC47" s="128">
        <v>209</v>
      </c>
      <c r="AD47" s="127">
        <v>-3.686635944700456E-2</v>
      </c>
      <c r="AE47" s="182">
        <v>1159</v>
      </c>
      <c r="AF47" s="127">
        <v>230.8</v>
      </c>
      <c r="AG47" s="128">
        <v>248</v>
      </c>
      <c r="AH47" s="127">
        <v>1.4313725490196076</v>
      </c>
      <c r="AI47" s="128">
        <v>452</v>
      </c>
      <c r="AJ47" s="127">
        <v>0.52702702702702697</v>
      </c>
      <c r="AK47" s="128">
        <v>1859</v>
      </c>
      <c r="AL47" s="127">
        <v>3.612903225806452</v>
      </c>
      <c r="AM47" s="128">
        <v>605</v>
      </c>
      <c r="AN47" s="127">
        <v>5.4006968641114872E-2</v>
      </c>
      <c r="AO47" s="128">
        <v>2464</v>
      </c>
      <c r="AP47" s="127">
        <v>1.5220061412487205</v>
      </c>
      <c r="AQ47" s="268">
        <v>66</v>
      </c>
      <c r="AR47" s="127">
        <v>0.375</v>
      </c>
      <c r="AS47" s="128">
        <v>825</v>
      </c>
      <c r="AT47" s="127">
        <v>0.32636655948553051</v>
      </c>
      <c r="AU47" s="128">
        <v>771</v>
      </c>
      <c r="AV47" s="127">
        <v>7.8431372549019329E-3</v>
      </c>
      <c r="AW47" s="128">
        <v>157</v>
      </c>
      <c r="AX47" s="127">
        <v>-3.6809815950920255E-2</v>
      </c>
      <c r="AY47" s="128">
        <v>1819</v>
      </c>
      <c r="AZ47" s="127">
        <v>0.13829787234042556</v>
      </c>
      <c r="BA47" s="128">
        <v>4412</v>
      </c>
      <c r="BB47" s="127">
        <v>7.6885525994630166E-2</v>
      </c>
      <c r="BC47" s="128">
        <v>6231</v>
      </c>
      <c r="BD47" s="127">
        <v>9.4117647058823639E-2</v>
      </c>
      <c r="BE47" s="269">
        <v>145</v>
      </c>
      <c r="BF47" s="127">
        <v>-0.56716417910447769</v>
      </c>
      <c r="BG47" s="128">
        <v>746</v>
      </c>
      <c r="BH47" s="127">
        <v>0.17480314960629917</v>
      </c>
      <c r="BI47" s="128">
        <v>2511</v>
      </c>
      <c r="BJ47" s="127">
        <v>0.10422163588390498</v>
      </c>
      <c r="BK47" s="128">
        <v>260</v>
      </c>
      <c r="BL47" s="127">
        <v>0.60493827160493829</v>
      </c>
      <c r="BM47" s="128">
        <v>3662</v>
      </c>
      <c r="BN47" s="127">
        <v>7.5161479741632453E-2</v>
      </c>
      <c r="BO47" s="128">
        <v>2403</v>
      </c>
      <c r="BP47" s="127">
        <v>0.21855983772819476</v>
      </c>
      <c r="BQ47" s="128">
        <v>6065</v>
      </c>
      <c r="BR47" s="127">
        <v>0.12774265526217921</v>
      </c>
    </row>
    <row r="48" spans="2:70" s="4" customFormat="1" ht="15" hidden="1" customHeight="1" outlineLevel="1" x14ac:dyDescent="0.25">
      <c r="B48" s="52" t="s">
        <v>80</v>
      </c>
      <c r="C48" s="182">
        <v>17</v>
      </c>
      <c r="D48" s="127">
        <v>-0.63829787234042556</v>
      </c>
      <c r="E48" s="128">
        <v>534</v>
      </c>
      <c r="F48" s="127">
        <v>0.3316708229426435</v>
      </c>
      <c r="G48" s="128">
        <v>2447</v>
      </c>
      <c r="H48" s="127">
        <v>0.17870905587668595</v>
      </c>
      <c r="I48" s="128">
        <v>3972</v>
      </c>
      <c r="J48" s="127">
        <v>0.12171702908782822</v>
      </c>
      <c r="K48" s="128">
        <v>687</v>
      </c>
      <c r="L48" s="127">
        <v>0.12254901960784315</v>
      </c>
      <c r="M48" s="128">
        <v>7657</v>
      </c>
      <c r="N48" s="127">
        <v>0.14677250262093744</v>
      </c>
      <c r="O48" s="128">
        <v>7886</v>
      </c>
      <c r="P48" s="127">
        <v>1.4146090534979505E-2</v>
      </c>
      <c r="Q48" s="128">
        <v>15543</v>
      </c>
      <c r="R48" s="127">
        <v>7.5416868470213894E-2</v>
      </c>
      <c r="S48" s="208">
        <v>3</v>
      </c>
      <c r="T48" s="127">
        <v>-0.5</v>
      </c>
      <c r="U48" s="128">
        <v>13</v>
      </c>
      <c r="V48" s="127">
        <v>2.25</v>
      </c>
      <c r="W48" s="128">
        <v>61</v>
      </c>
      <c r="X48" s="127">
        <v>-0.24691358024691357</v>
      </c>
      <c r="Y48" s="128">
        <v>106</v>
      </c>
      <c r="Z48" s="127">
        <v>0.70967741935483875</v>
      </c>
      <c r="AA48" s="128">
        <v>183</v>
      </c>
      <c r="AB48" s="127">
        <v>0.19607843137254899</v>
      </c>
      <c r="AC48" s="128">
        <v>183</v>
      </c>
      <c r="AD48" s="127">
        <v>0.19607843137254899</v>
      </c>
      <c r="AE48" s="182">
        <v>11</v>
      </c>
      <c r="AF48" s="127">
        <v>2.6666666666666665</v>
      </c>
      <c r="AG48" s="128">
        <v>148</v>
      </c>
      <c r="AH48" s="127">
        <v>0.94736842105263164</v>
      </c>
      <c r="AI48" s="128">
        <v>371</v>
      </c>
      <c r="AJ48" s="127">
        <v>4.5070422535211208E-2</v>
      </c>
      <c r="AK48" s="128">
        <v>530</v>
      </c>
      <c r="AL48" s="127">
        <v>0.22119815668202758</v>
      </c>
      <c r="AM48" s="128">
        <v>578</v>
      </c>
      <c r="AN48" s="127">
        <v>-5.4009819967266726E-2</v>
      </c>
      <c r="AO48" s="128">
        <v>1108</v>
      </c>
      <c r="AP48" s="127">
        <v>6.0287081339712945E-2</v>
      </c>
      <c r="AQ48" s="268">
        <v>41</v>
      </c>
      <c r="AR48" s="127">
        <v>0.5185185185185186</v>
      </c>
      <c r="AS48" s="128">
        <v>921</v>
      </c>
      <c r="AT48" s="127">
        <v>0.2263648468708388</v>
      </c>
      <c r="AU48" s="128">
        <v>888</v>
      </c>
      <c r="AV48" s="127">
        <v>0.28695652173913033</v>
      </c>
      <c r="AW48" s="128">
        <v>113</v>
      </c>
      <c r="AX48" s="127">
        <v>-0.35428571428571431</v>
      </c>
      <c r="AY48" s="128">
        <v>1963</v>
      </c>
      <c r="AZ48" s="127">
        <v>0.19476567255021293</v>
      </c>
      <c r="BA48" s="128">
        <v>4473</v>
      </c>
      <c r="BB48" s="127">
        <v>2.5212010084804115E-2</v>
      </c>
      <c r="BC48" s="128">
        <v>6436</v>
      </c>
      <c r="BD48" s="127">
        <v>7.1595071595071502E-2</v>
      </c>
      <c r="BE48" s="269">
        <v>423</v>
      </c>
      <c r="BF48" s="127">
        <v>0.4946996466431095</v>
      </c>
      <c r="BG48" s="128">
        <v>854</v>
      </c>
      <c r="BH48" s="127">
        <v>-0.12139917695473246</v>
      </c>
      <c r="BI48" s="128">
        <v>2519</v>
      </c>
      <c r="BJ48" s="127">
        <v>0.11756876663708971</v>
      </c>
      <c r="BK48" s="128">
        <v>191</v>
      </c>
      <c r="BL48" s="127">
        <v>0.27333333333333343</v>
      </c>
      <c r="BM48" s="128">
        <v>3987</v>
      </c>
      <c r="BN48" s="127">
        <v>8.9641978682700296E-2</v>
      </c>
      <c r="BO48" s="128">
        <v>2037</v>
      </c>
      <c r="BP48" s="127">
        <v>-6.6880439761795696E-2</v>
      </c>
      <c r="BQ48" s="128">
        <v>6024</v>
      </c>
      <c r="BR48" s="127">
        <v>3.1153714481342076E-2</v>
      </c>
    </row>
    <row r="49" spans="2:70" s="4" customFormat="1" ht="15" hidden="1" customHeight="1" outlineLevel="1" x14ac:dyDescent="0.25">
      <c r="B49" s="52" t="s">
        <v>81</v>
      </c>
      <c r="C49" s="182">
        <v>15</v>
      </c>
      <c r="D49" s="127" t="s">
        <v>90</v>
      </c>
      <c r="E49" s="128">
        <v>102</v>
      </c>
      <c r="F49" s="127">
        <v>-0.4631578947368421</v>
      </c>
      <c r="G49" s="128">
        <v>1243</v>
      </c>
      <c r="H49" s="127">
        <v>-4.9694189602446537E-2</v>
      </c>
      <c r="I49" s="128">
        <v>1449</v>
      </c>
      <c r="J49" s="127">
        <v>-0.3826161056668087</v>
      </c>
      <c r="K49" s="128">
        <v>375</v>
      </c>
      <c r="L49" s="127">
        <v>0.30662020905923337</v>
      </c>
      <c r="M49" s="128">
        <v>3184</v>
      </c>
      <c r="N49" s="127">
        <v>-0.22942884801548891</v>
      </c>
      <c r="O49" s="128">
        <v>3385</v>
      </c>
      <c r="P49" s="127">
        <v>-0.1934715272813915</v>
      </c>
      <c r="Q49" s="128">
        <v>6569</v>
      </c>
      <c r="R49" s="127">
        <v>-0.21130988113819182</v>
      </c>
      <c r="S49" s="208">
        <v>12</v>
      </c>
      <c r="T49" s="127" t="s">
        <v>90</v>
      </c>
      <c r="U49" s="128">
        <v>4</v>
      </c>
      <c r="V49" s="127">
        <v>1</v>
      </c>
      <c r="W49" s="128">
        <v>18</v>
      </c>
      <c r="X49" s="127">
        <v>0.5</v>
      </c>
      <c r="Y49" s="128">
        <v>92</v>
      </c>
      <c r="Z49" s="127">
        <v>0.64285714285714279</v>
      </c>
      <c r="AA49" s="128">
        <v>126</v>
      </c>
      <c r="AB49" s="127">
        <v>0.8</v>
      </c>
      <c r="AC49" s="128">
        <v>126</v>
      </c>
      <c r="AD49" s="127">
        <v>0.8</v>
      </c>
      <c r="AE49" s="182">
        <v>2</v>
      </c>
      <c r="AF49" s="127">
        <v>-0.66666666666666674</v>
      </c>
      <c r="AG49" s="128">
        <v>25</v>
      </c>
      <c r="AH49" s="127">
        <v>-0.21875</v>
      </c>
      <c r="AI49" s="128">
        <v>88</v>
      </c>
      <c r="AJ49" s="127">
        <v>-0.53439153439153442</v>
      </c>
      <c r="AK49" s="128">
        <v>115</v>
      </c>
      <c r="AL49" s="127">
        <v>-0.49339207048458145</v>
      </c>
      <c r="AM49" s="128">
        <v>178</v>
      </c>
      <c r="AN49" s="127">
        <v>-0.35971223021582732</v>
      </c>
      <c r="AO49" s="128">
        <v>293</v>
      </c>
      <c r="AP49" s="127">
        <v>-0.41980198019801984</v>
      </c>
      <c r="AQ49" s="268">
        <v>16</v>
      </c>
      <c r="AR49" s="127">
        <v>1.2857142857142856</v>
      </c>
      <c r="AS49" s="128">
        <v>388</v>
      </c>
      <c r="AT49" s="127">
        <v>-0.24951644100580272</v>
      </c>
      <c r="AU49" s="128">
        <v>314</v>
      </c>
      <c r="AV49" s="127">
        <v>-0.26976744186046508</v>
      </c>
      <c r="AW49" s="128">
        <v>52</v>
      </c>
      <c r="AX49" s="127">
        <v>0.26829268292682928</v>
      </c>
      <c r="AY49" s="128">
        <v>770</v>
      </c>
      <c r="AZ49" s="127">
        <v>-0.22613065326633164</v>
      </c>
      <c r="BA49" s="128">
        <v>2085</v>
      </c>
      <c r="BB49" s="127">
        <v>-0.24511223750905142</v>
      </c>
      <c r="BC49" s="128">
        <v>2855</v>
      </c>
      <c r="BD49" s="127">
        <v>-0.24008517434122967</v>
      </c>
      <c r="BE49" s="269">
        <v>69</v>
      </c>
      <c r="BF49" s="127">
        <v>-0.5106382978723405</v>
      </c>
      <c r="BG49" s="128">
        <v>486</v>
      </c>
      <c r="BH49" s="127">
        <v>0.1070615034168565</v>
      </c>
      <c r="BI49" s="128">
        <v>956</v>
      </c>
      <c r="BJ49" s="127">
        <v>-0.42651469706058787</v>
      </c>
      <c r="BK49" s="128">
        <v>78</v>
      </c>
      <c r="BL49" s="127">
        <v>-0.33898305084745761</v>
      </c>
      <c r="BM49" s="128">
        <v>1589</v>
      </c>
      <c r="BN49" s="127">
        <v>-0.32811839323467229</v>
      </c>
      <c r="BO49" s="128">
        <v>851</v>
      </c>
      <c r="BP49" s="127">
        <v>-0.16322517207472964</v>
      </c>
      <c r="BQ49" s="128">
        <v>2440</v>
      </c>
      <c r="BR49" s="127">
        <v>-0.27853341218214078</v>
      </c>
    </row>
    <row r="50" spans="2:70" s="4" customFormat="1" ht="15" hidden="1" customHeight="1" outlineLevel="1" x14ac:dyDescent="0.25">
      <c r="B50" s="52" t="s">
        <v>82</v>
      </c>
      <c r="C50" s="182">
        <v>7</v>
      </c>
      <c r="D50" s="127">
        <v>6</v>
      </c>
      <c r="E50" s="128">
        <v>61</v>
      </c>
      <c r="F50" s="127">
        <v>-0.8038585209003215</v>
      </c>
      <c r="G50" s="128">
        <v>521</v>
      </c>
      <c r="H50" s="127">
        <v>7.4226804123711299E-2</v>
      </c>
      <c r="I50" s="128">
        <v>522</v>
      </c>
      <c r="J50" s="127">
        <v>-9.5320623916811065E-2</v>
      </c>
      <c r="K50" s="128">
        <v>77</v>
      </c>
      <c r="L50" s="127">
        <v>0.54</v>
      </c>
      <c r="M50" s="128">
        <v>1188</v>
      </c>
      <c r="N50" s="127">
        <v>-0.1657303370786517</v>
      </c>
      <c r="O50" s="128">
        <v>963</v>
      </c>
      <c r="P50" s="127">
        <v>0.15467625899280568</v>
      </c>
      <c r="Q50" s="128">
        <v>2151</v>
      </c>
      <c r="R50" s="127">
        <v>-4.7387068201948601E-2</v>
      </c>
      <c r="S50" s="208">
        <v>2</v>
      </c>
      <c r="T50" s="127" t="s">
        <v>90</v>
      </c>
      <c r="U50" s="128">
        <v>1</v>
      </c>
      <c r="V50" s="127">
        <v>-0.75</v>
      </c>
      <c r="W50" s="128">
        <v>9</v>
      </c>
      <c r="X50" s="127">
        <v>-0.4375</v>
      </c>
      <c r="Y50" s="128">
        <v>9</v>
      </c>
      <c r="Z50" s="127">
        <v>0.5</v>
      </c>
      <c r="AA50" s="128">
        <v>21</v>
      </c>
      <c r="AB50" s="127">
        <v>-0.19230769230769229</v>
      </c>
      <c r="AC50" s="128">
        <v>21</v>
      </c>
      <c r="AD50" s="127">
        <v>-0.19230769230769229</v>
      </c>
      <c r="AE50" s="182">
        <v>0</v>
      </c>
      <c r="AF50" s="127" t="s">
        <v>90</v>
      </c>
      <c r="AG50" s="128">
        <v>0</v>
      </c>
      <c r="AH50" s="127" t="s">
        <v>90</v>
      </c>
      <c r="AI50" s="128">
        <v>11</v>
      </c>
      <c r="AJ50" s="127">
        <v>-0.60714285714285721</v>
      </c>
      <c r="AK50" s="128">
        <v>11</v>
      </c>
      <c r="AL50" s="127">
        <v>-0.60714285714285721</v>
      </c>
      <c r="AM50" s="128">
        <v>69</v>
      </c>
      <c r="AN50" s="127">
        <v>7.8125E-2</v>
      </c>
      <c r="AO50" s="128">
        <v>80</v>
      </c>
      <c r="AP50" s="127">
        <v>-0.13043478260869568</v>
      </c>
      <c r="AQ50" s="268">
        <v>4</v>
      </c>
      <c r="AR50" s="127" t="s">
        <v>90</v>
      </c>
      <c r="AS50" s="128">
        <v>340</v>
      </c>
      <c r="AT50" s="127">
        <v>1.0858895705521472</v>
      </c>
      <c r="AU50" s="128">
        <v>55</v>
      </c>
      <c r="AV50" s="127">
        <v>0.27906976744186052</v>
      </c>
      <c r="AW50" s="128">
        <v>11</v>
      </c>
      <c r="AX50" s="127">
        <v>0.22222222222222232</v>
      </c>
      <c r="AY50" s="128">
        <v>410</v>
      </c>
      <c r="AZ50" s="127">
        <v>0.90697674418604657</v>
      </c>
      <c r="BA50" s="128">
        <v>674</v>
      </c>
      <c r="BB50" s="127">
        <v>0.3087378640776699</v>
      </c>
      <c r="BC50" s="128">
        <v>1084</v>
      </c>
      <c r="BD50" s="127">
        <v>0.48493150684931496</v>
      </c>
      <c r="BE50" s="269">
        <v>54</v>
      </c>
      <c r="BF50" s="127">
        <v>-0.78048780487804881</v>
      </c>
      <c r="BG50" s="128">
        <v>59</v>
      </c>
      <c r="BH50" s="127">
        <v>4.9000000000000004</v>
      </c>
      <c r="BI50" s="128">
        <v>410</v>
      </c>
      <c r="BJ50" s="127">
        <v>-0.14225941422594146</v>
      </c>
      <c r="BK50" s="128">
        <v>17</v>
      </c>
      <c r="BL50" s="127">
        <v>0.21428571428571419</v>
      </c>
      <c r="BM50" s="128">
        <v>540</v>
      </c>
      <c r="BN50" s="127">
        <v>-0.27807486631016043</v>
      </c>
      <c r="BO50" s="128">
        <v>178</v>
      </c>
      <c r="BP50" s="127">
        <v>-7.291666666666663E-2</v>
      </c>
      <c r="BQ50" s="128">
        <v>718</v>
      </c>
      <c r="BR50" s="127">
        <v>-0.2361702127659574</v>
      </c>
    </row>
    <row r="51" spans="2:70" s="4" customFormat="1" ht="15" hidden="1" customHeight="1" outlineLevel="1" x14ac:dyDescent="0.25">
      <c r="B51" s="52" t="s">
        <v>83</v>
      </c>
      <c r="C51" s="182">
        <v>1</v>
      </c>
      <c r="D51" s="127">
        <v>-0.83333333333333337</v>
      </c>
      <c r="E51" s="128">
        <v>103</v>
      </c>
      <c r="F51" s="127">
        <v>-0.70144927536231882</v>
      </c>
      <c r="G51" s="128">
        <v>337</v>
      </c>
      <c r="H51" s="127">
        <v>0.66009852216748777</v>
      </c>
      <c r="I51" s="128">
        <v>793</v>
      </c>
      <c r="J51" s="127">
        <v>0.1696165191740413</v>
      </c>
      <c r="K51" s="128">
        <v>104</v>
      </c>
      <c r="L51" s="127">
        <v>0.57575757575757569</v>
      </c>
      <c r="M51" s="128">
        <v>1338</v>
      </c>
      <c r="N51" s="127">
        <v>3.0816640986132571E-2</v>
      </c>
      <c r="O51" s="128">
        <v>688</v>
      </c>
      <c r="P51" s="127">
        <v>-0.21100917431192656</v>
      </c>
      <c r="Q51" s="128">
        <v>2026</v>
      </c>
      <c r="R51" s="127">
        <v>-6.6359447004608274E-2</v>
      </c>
      <c r="S51" s="208">
        <v>0</v>
      </c>
      <c r="T51" s="127">
        <v>-1</v>
      </c>
      <c r="U51" s="128">
        <v>1</v>
      </c>
      <c r="V51" s="127">
        <v>-0.8</v>
      </c>
      <c r="W51" s="128">
        <v>4</v>
      </c>
      <c r="X51" s="127">
        <v>1</v>
      </c>
      <c r="Y51" s="128">
        <v>13</v>
      </c>
      <c r="Z51" s="127">
        <v>-7.1428571428571397E-2</v>
      </c>
      <c r="AA51" s="128">
        <v>18</v>
      </c>
      <c r="AB51" s="127">
        <v>-0.30769230769230771</v>
      </c>
      <c r="AC51" s="128">
        <v>18</v>
      </c>
      <c r="AD51" s="127">
        <v>-0.30769230769230771</v>
      </c>
      <c r="AE51" s="182">
        <v>0</v>
      </c>
      <c r="AF51" s="127" t="s">
        <v>90</v>
      </c>
      <c r="AG51" s="128">
        <v>6</v>
      </c>
      <c r="AH51" s="127">
        <v>-0.53846153846153844</v>
      </c>
      <c r="AI51" s="128">
        <v>52</v>
      </c>
      <c r="AJ51" s="127">
        <v>-0.46938775510204078</v>
      </c>
      <c r="AK51" s="128">
        <v>58</v>
      </c>
      <c r="AL51" s="127">
        <v>-0.47747747747747749</v>
      </c>
      <c r="AM51" s="128">
        <v>96</v>
      </c>
      <c r="AN51" s="127">
        <v>0.43283582089552231</v>
      </c>
      <c r="AO51" s="128">
        <v>154</v>
      </c>
      <c r="AP51" s="127">
        <v>-0.1348314606741573</v>
      </c>
      <c r="AQ51" s="268">
        <v>4</v>
      </c>
      <c r="AR51" s="127">
        <v>1</v>
      </c>
      <c r="AS51" s="128">
        <v>185</v>
      </c>
      <c r="AT51" s="127">
        <v>0.59482758620689657</v>
      </c>
      <c r="AU51" s="128">
        <v>52</v>
      </c>
      <c r="AV51" s="127">
        <v>-0.26760563380281688</v>
      </c>
      <c r="AW51" s="128">
        <v>18</v>
      </c>
      <c r="AX51" s="127">
        <v>0.28571428571428581</v>
      </c>
      <c r="AY51" s="128">
        <v>259</v>
      </c>
      <c r="AZ51" s="127">
        <v>0.27586206896551735</v>
      </c>
      <c r="BA51" s="128">
        <v>464</v>
      </c>
      <c r="BB51" s="127">
        <v>-6.0728744939271273E-2</v>
      </c>
      <c r="BC51" s="128">
        <v>723</v>
      </c>
      <c r="BD51" s="127">
        <v>3.7302725968436201E-2</v>
      </c>
      <c r="BE51" s="269">
        <v>94</v>
      </c>
      <c r="BF51" s="127">
        <v>-0.6581818181818182</v>
      </c>
      <c r="BG51" s="128">
        <v>67</v>
      </c>
      <c r="BH51" s="127">
        <v>1.09375</v>
      </c>
      <c r="BI51" s="128">
        <v>650</v>
      </c>
      <c r="BJ51" s="127">
        <v>0.31578947368421062</v>
      </c>
      <c r="BK51" s="128">
        <v>37</v>
      </c>
      <c r="BL51" s="127">
        <v>0.48</v>
      </c>
      <c r="BM51" s="128">
        <v>848</v>
      </c>
      <c r="BN51" s="127">
        <v>2.6634382566586012E-2</v>
      </c>
      <c r="BO51" s="128">
        <v>77</v>
      </c>
      <c r="BP51" s="127">
        <v>-0.670940170940171</v>
      </c>
      <c r="BQ51" s="128">
        <v>925</v>
      </c>
      <c r="BR51" s="127">
        <v>-0.12735849056603776</v>
      </c>
    </row>
    <row r="52" spans="2:70" s="4" customFormat="1" ht="15" hidden="1" customHeight="1" outlineLevel="1" x14ac:dyDescent="0.25">
      <c r="B52" s="52" t="s">
        <v>84</v>
      </c>
      <c r="C52" s="182">
        <v>6</v>
      </c>
      <c r="D52" s="127">
        <v>-0.4</v>
      </c>
      <c r="E52" s="128">
        <v>296</v>
      </c>
      <c r="F52" s="127">
        <v>-0.35930735930735935</v>
      </c>
      <c r="G52" s="128">
        <v>333</v>
      </c>
      <c r="H52" s="127">
        <v>-0.4403361344537815</v>
      </c>
      <c r="I52" s="128">
        <v>1073</v>
      </c>
      <c r="J52" s="127">
        <v>-0.10880398671096347</v>
      </c>
      <c r="K52" s="128">
        <v>111</v>
      </c>
      <c r="L52" s="127">
        <v>-0.20143884892086328</v>
      </c>
      <c r="M52" s="128">
        <v>1819</v>
      </c>
      <c r="N52" s="127">
        <v>-0.24522821576763487</v>
      </c>
      <c r="O52" s="128">
        <v>1249</v>
      </c>
      <c r="P52" s="127">
        <v>-0.36145194274028625</v>
      </c>
      <c r="Q52" s="128">
        <v>3068</v>
      </c>
      <c r="R52" s="127">
        <v>-0.29729729729729726</v>
      </c>
      <c r="S52" s="208">
        <v>3</v>
      </c>
      <c r="T52" s="127">
        <v>-0.5714285714285714</v>
      </c>
      <c r="U52" s="128">
        <v>9</v>
      </c>
      <c r="V52" s="127">
        <v>2</v>
      </c>
      <c r="W52" s="128">
        <v>9</v>
      </c>
      <c r="X52" s="127">
        <v>-0.18181818181818177</v>
      </c>
      <c r="Y52" s="128">
        <v>19</v>
      </c>
      <c r="Z52" s="127">
        <v>-0.20833333333333337</v>
      </c>
      <c r="AA52" s="128">
        <v>40</v>
      </c>
      <c r="AB52" s="127">
        <v>-0.11111111111111116</v>
      </c>
      <c r="AC52" s="128">
        <v>40</v>
      </c>
      <c r="AD52" s="127">
        <v>-0.11111111111111116</v>
      </c>
      <c r="AE52" s="182">
        <v>3</v>
      </c>
      <c r="AF52" s="127" t="s">
        <v>90</v>
      </c>
      <c r="AG52" s="128">
        <v>11</v>
      </c>
      <c r="AH52" s="127">
        <v>-0.42105263157894735</v>
      </c>
      <c r="AI52" s="128">
        <v>217</v>
      </c>
      <c r="AJ52" s="127">
        <v>-0.2814569536423841</v>
      </c>
      <c r="AK52" s="128">
        <v>231</v>
      </c>
      <c r="AL52" s="127">
        <v>-0.28037383177570097</v>
      </c>
      <c r="AM52" s="128">
        <v>129</v>
      </c>
      <c r="AN52" s="127">
        <v>-0.38571428571428568</v>
      </c>
      <c r="AO52" s="128">
        <v>360</v>
      </c>
      <c r="AP52" s="127">
        <v>-0.32203389830508478</v>
      </c>
      <c r="AQ52" s="268">
        <v>0</v>
      </c>
      <c r="AR52" s="127">
        <v>-1</v>
      </c>
      <c r="AS52" s="128">
        <v>169</v>
      </c>
      <c r="AT52" s="127">
        <v>-0.54447439353099725</v>
      </c>
      <c r="AU52" s="128">
        <v>255</v>
      </c>
      <c r="AV52" s="127">
        <v>2.1481481481481484</v>
      </c>
      <c r="AW52" s="128">
        <v>29</v>
      </c>
      <c r="AX52" s="127">
        <v>-0.23684210526315785</v>
      </c>
      <c r="AY52" s="128">
        <v>453</v>
      </c>
      <c r="AZ52" s="127">
        <v>-8.484848484848484E-2</v>
      </c>
      <c r="BA52" s="128">
        <v>855</v>
      </c>
      <c r="BB52" s="127">
        <v>-0.2545771578029643</v>
      </c>
      <c r="BC52" s="128">
        <v>1308</v>
      </c>
      <c r="BD52" s="127">
        <v>-0.20341047503045062</v>
      </c>
      <c r="BE52" s="269">
        <v>265</v>
      </c>
      <c r="BF52" s="127">
        <v>-0.28184281842818426</v>
      </c>
      <c r="BG52" s="128">
        <v>74</v>
      </c>
      <c r="BH52" s="127">
        <v>0.72093023255813948</v>
      </c>
      <c r="BI52" s="128">
        <v>558</v>
      </c>
      <c r="BJ52" s="127">
        <v>-0.30510585305105853</v>
      </c>
      <c r="BK52" s="128">
        <v>37</v>
      </c>
      <c r="BL52" s="127">
        <v>-2.6315789473684181E-2</v>
      </c>
      <c r="BM52" s="128">
        <v>934</v>
      </c>
      <c r="BN52" s="127">
        <v>-0.25458898643256189</v>
      </c>
      <c r="BO52" s="128">
        <v>121</v>
      </c>
      <c r="BP52" s="127">
        <v>-0.69597989949748751</v>
      </c>
      <c r="BQ52" s="128">
        <v>1055</v>
      </c>
      <c r="BR52" s="127">
        <v>-0.36099333737129013</v>
      </c>
    </row>
    <row r="53" spans="2:70" s="4" customFormat="1" ht="15" hidden="1" customHeight="1" outlineLevel="1" x14ac:dyDescent="0.25">
      <c r="B53" s="52" t="s">
        <v>85</v>
      </c>
      <c r="C53" s="182">
        <v>1</v>
      </c>
      <c r="D53" s="127">
        <v>-0.88888888888888884</v>
      </c>
      <c r="E53" s="128">
        <v>381</v>
      </c>
      <c r="F53" s="127">
        <v>0.14759036144578319</v>
      </c>
      <c r="G53" s="128">
        <v>187</v>
      </c>
      <c r="H53" s="127">
        <v>-0.63829787234042556</v>
      </c>
      <c r="I53" s="128">
        <v>693</v>
      </c>
      <c r="J53" s="127">
        <v>4.3674698795180822E-2</v>
      </c>
      <c r="K53" s="128">
        <v>48</v>
      </c>
      <c r="L53" s="127">
        <v>-4.0000000000000036E-2</v>
      </c>
      <c r="M53" s="128">
        <v>1310</v>
      </c>
      <c r="N53" s="127">
        <v>-0.16666666666666663</v>
      </c>
      <c r="O53" s="128">
        <v>577</v>
      </c>
      <c r="P53" s="127">
        <v>-4.9423393739703503E-2</v>
      </c>
      <c r="Q53" s="128">
        <v>1887</v>
      </c>
      <c r="R53" s="127">
        <v>-0.13400642496558057</v>
      </c>
      <c r="S53" s="208">
        <v>1</v>
      </c>
      <c r="T53" s="127">
        <v>-0.88888888888888884</v>
      </c>
      <c r="U53" s="128">
        <v>0</v>
      </c>
      <c r="V53" s="127" t="s">
        <v>90</v>
      </c>
      <c r="W53" s="128">
        <v>7</v>
      </c>
      <c r="X53" s="127">
        <v>-0.63157894736842102</v>
      </c>
      <c r="Y53" s="128">
        <v>6</v>
      </c>
      <c r="Z53" s="127">
        <v>-0.25</v>
      </c>
      <c r="AA53" s="128">
        <v>14</v>
      </c>
      <c r="AB53" s="127">
        <v>-0.61111111111111116</v>
      </c>
      <c r="AC53" s="128">
        <v>14</v>
      </c>
      <c r="AD53" s="127">
        <v>-0.61111111111111116</v>
      </c>
      <c r="AE53" s="182">
        <v>0</v>
      </c>
      <c r="AF53" s="127" t="s">
        <v>90</v>
      </c>
      <c r="AG53" s="128">
        <v>30</v>
      </c>
      <c r="AH53" s="127">
        <v>1.7272727272727271</v>
      </c>
      <c r="AI53" s="128">
        <v>53</v>
      </c>
      <c r="AJ53" s="127">
        <v>-0.4044943820224719</v>
      </c>
      <c r="AK53" s="128">
        <v>83</v>
      </c>
      <c r="AL53" s="127">
        <v>-0.17000000000000004</v>
      </c>
      <c r="AM53" s="128">
        <v>88</v>
      </c>
      <c r="AN53" s="127">
        <v>0.375</v>
      </c>
      <c r="AO53" s="128">
        <v>171</v>
      </c>
      <c r="AP53" s="127">
        <v>4.2682926829268331E-2</v>
      </c>
      <c r="AQ53" s="268">
        <v>1</v>
      </c>
      <c r="AR53" s="127">
        <v>-0.8</v>
      </c>
      <c r="AS53" s="128">
        <v>90</v>
      </c>
      <c r="AT53" s="127">
        <v>-0.56521739130434789</v>
      </c>
      <c r="AU53" s="128">
        <v>204</v>
      </c>
      <c r="AV53" s="127">
        <v>4.2307692307692308</v>
      </c>
      <c r="AW53" s="128">
        <v>5</v>
      </c>
      <c r="AX53" s="127">
        <v>-0.6875</v>
      </c>
      <c r="AY53" s="128">
        <v>300</v>
      </c>
      <c r="AZ53" s="127">
        <v>0.12359550561797761</v>
      </c>
      <c r="BA53" s="128">
        <v>334</v>
      </c>
      <c r="BB53" s="127">
        <v>9.5081967213114682E-2</v>
      </c>
      <c r="BC53" s="128">
        <v>634</v>
      </c>
      <c r="BD53" s="127">
        <v>0.10839160839160833</v>
      </c>
      <c r="BE53" s="269">
        <v>337</v>
      </c>
      <c r="BF53" s="127">
        <v>0.28136882129277563</v>
      </c>
      <c r="BG53" s="128">
        <v>30</v>
      </c>
      <c r="BH53" s="127">
        <v>0.66666666666666674</v>
      </c>
      <c r="BI53" s="128">
        <v>425</v>
      </c>
      <c r="BJ53" s="127">
        <v>-0.21296296296296291</v>
      </c>
      <c r="BK53" s="128">
        <v>10</v>
      </c>
      <c r="BL53" s="127">
        <v>0.4285714285714286</v>
      </c>
      <c r="BM53" s="128">
        <v>802</v>
      </c>
      <c r="BN53" s="127">
        <v>-3.1400966183574908E-2</v>
      </c>
      <c r="BO53" s="128">
        <v>114</v>
      </c>
      <c r="BP53" s="127">
        <v>-0.37362637362637363</v>
      </c>
      <c r="BQ53" s="128">
        <v>916</v>
      </c>
      <c r="BR53" s="127">
        <v>-9.3069306930693041E-2</v>
      </c>
    </row>
    <row r="54" spans="2:70" s="4" customFormat="1" ht="15" hidden="1" customHeight="1" outlineLevel="1" x14ac:dyDescent="0.25">
      <c r="B54" s="52" t="s">
        <v>86</v>
      </c>
      <c r="C54" s="182">
        <v>9</v>
      </c>
      <c r="D54" s="127">
        <v>0.8</v>
      </c>
      <c r="E54" s="128">
        <v>202</v>
      </c>
      <c r="F54" s="127">
        <v>-0.42776203966005666</v>
      </c>
      <c r="G54" s="128">
        <v>105</v>
      </c>
      <c r="H54" s="127">
        <v>-0.68085106382978722</v>
      </c>
      <c r="I54" s="128">
        <v>729</v>
      </c>
      <c r="J54" s="127">
        <v>0.31826401446654606</v>
      </c>
      <c r="K54" s="128">
        <v>57</v>
      </c>
      <c r="L54" s="127">
        <v>0.11764705882352944</v>
      </c>
      <c r="M54" s="128">
        <v>1102</v>
      </c>
      <c r="N54" s="127">
        <v>-0.14639814097598758</v>
      </c>
      <c r="O54" s="128">
        <v>1032</v>
      </c>
      <c r="P54" s="127">
        <v>0.12786885245901636</v>
      </c>
      <c r="Q54" s="128">
        <v>2134</v>
      </c>
      <c r="R54" s="127">
        <v>-3.2638259292837701E-2</v>
      </c>
      <c r="S54" s="208">
        <v>3</v>
      </c>
      <c r="T54" s="127">
        <v>0.5</v>
      </c>
      <c r="U54" s="128">
        <v>4</v>
      </c>
      <c r="V54" s="127">
        <v>-0.5</v>
      </c>
      <c r="W54" s="128">
        <v>14</v>
      </c>
      <c r="X54" s="127">
        <v>0.75</v>
      </c>
      <c r="Y54" s="128">
        <v>9</v>
      </c>
      <c r="Z54" s="127">
        <v>0.125</v>
      </c>
      <c r="AA54" s="128">
        <v>30</v>
      </c>
      <c r="AB54" s="127">
        <v>0.15384615384615374</v>
      </c>
      <c r="AC54" s="128">
        <v>30</v>
      </c>
      <c r="AD54" s="127">
        <v>0.15384615384615374</v>
      </c>
      <c r="AE54" s="182">
        <v>0</v>
      </c>
      <c r="AF54" s="127" t="s">
        <v>90</v>
      </c>
      <c r="AG54" s="128">
        <v>8</v>
      </c>
      <c r="AH54" s="127">
        <v>-0.11111111111111116</v>
      </c>
      <c r="AI54" s="128">
        <v>56</v>
      </c>
      <c r="AJ54" s="127">
        <v>0.27272727272727271</v>
      </c>
      <c r="AK54" s="128">
        <v>64</v>
      </c>
      <c r="AL54" s="127">
        <v>0.20754716981132071</v>
      </c>
      <c r="AM54" s="128">
        <v>190</v>
      </c>
      <c r="AN54" s="127">
        <v>0.28378378378378377</v>
      </c>
      <c r="AO54" s="128">
        <v>254</v>
      </c>
      <c r="AP54" s="127">
        <v>0.26368159203980102</v>
      </c>
      <c r="AQ54" s="268">
        <v>4</v>
      </c>
      <c r="AR54" s="127">
        <v>-0.5</v>
      </c>
      <c r="AS54" s="128">
        <v>49</v>
      </c>
      <c r="AT54" s="127">
        <v>-0.6858974358974359</v>
      </c>
      <c r="AU54" s="128">
        <v>154</v>
      </c>
      <c r="AV54" s="127">
        <v>3.5294117647058822</v>
      </c>
      <c r="AW54" s="128">
        <v>8</v>
      </c>
      <c r="AX54" s="127">
        <v>-0.27272727272727271</v>
      </c>
      <c r="AY54" s="128">
        <v>215</v>
      </c>
      <c r="AZ54" s="127">
        <v>2.8708133971291794E-2</v>
      </c>
      <c r="BA54" s="128">
        <v>528</v>
      </c>
      <c r="BB54" s="127">
        <v>-3.2967032967032961E-2</v>
      </c>
      <c r="BC54" s="128">
        <v>743</v>
      </c>
      <c r="BD54" s="127">
        <v>-1.5894039735099286E-2</v>
      </c>
      <c r="BE54" s="269">
        <v>167</v>
      </c>
      <c r="BF54" s="127">
        <v>-0.38602941176470584</v>
      </c>
      <c r="BG54" s="128">
        <v>21</v>
      </c>
      <c r="BH54" s="127">
        <v>-0.27586206896551724</v>
      </c>
      <c r="BI54" s="128">
        <v>508</v>
      </c>
      <c r="BJ54" s="127">
        <v>6.0542797494780753E-2</v>
      </c>
      <c r="BK54" s="128">
        <v>26</v>
      </c>
      <c r="BL54" s="127">
        <v>1.6</v>
      </c>
      <c r="BM54" s="128">
        <v>722</v>
      </c>
      <c r="BN54" s="127">
        <v>-8.6075949367088622E-2</v>
      </c>
      <c r="BO54" s="128">
        <v>262</v>
      </c>
      <c r="BP54" s="127">
        <v>0.34358974358974348</v>
      </c>
      <c r="BQ54" s="128">
        <v>984</v>
      </c>
      <c r="BR54" s="127">
        <v>-1.0152284263958977E-3</v>
      </c>
    </row>
    <row r="55" spans="2:70" s="4" customFormat="1" ht="15" hidden="1" customHeight="1" outlineLevel="1" x14ac:dyDescent="0.25">
      <c r="B55" s="52" t="s">
        <v>87</v>
      </c>
      <c r="C55" s="182">
        <v>32</v>
      </c>
      <c r="D55" s="127">
        <v>3</v>
      </c>
      <c r="E55" s="128">
        <v>629</v>
      </c>
      <c r="F55" s="127">
        <v>0.99682539682539684</v>
      </c>
      <c r="G55" s="128">
        <v>917</v>
      </c>
      <c r="H55" s="127">
        <v>-0.17535971223021585</v>
      </c>
      <c r="I55" s="128">
        <v>2380</v>
      </c>
      <c r="J55" s="127">
        <v>0.19718309859154926</v>
      </c>
      <c r="K55" s="128">
        <v>345</v>
      </c>
      <c r="L55" s="127">
        <v>-2.5423728813559365E-2</v>
      </c>
      <c r="M55" s="128">
        <v>4303</v>
      </c>
      <c r="N55" s="127">
        <v>0.13926396611066982</v>
      </c>
      <c r="O55" s="128">
        <v>3616</v>
      </c>
      <c r="P55" s="127">
        <v>4.629629629629628E-2</v>
      </c>
      <c r="Q55" s="128">
        <v>7919</v>
      </c>
      <c r="R55" s="127">
        <v>9.4843080326282303E-2</v>
      </c>
      <c r="S55" s="208">
        <v>24</v>
      </c>
      <c r="T55" s="127">
        <v>23</v>
      </c>
      <c r="U55" s="128">
        <v>4</v>
      </c>
      <c r="V55" s="127">
        <v>-0.55555555555555558</v>
      </c>
      <c r="W55" s="128">
        <v>12</v>
      </c>
      <c r="X55" s="127">
        <v>-0.89380530973451333</v>
      </c>
      <c r="Y55" s="128">
        <v>111</v>
      </c>
      <c r="Z55" s="127">
        <v>0.26136363636363646</v>
      </c>
      <c r="AA55" s="128">
        <v>151</v>
      </c>
      <c r="AB55" s="127">
        <v>-0.28436018957345977</v>
      </c>
      <c r="AC55" s="128">
        <v>151</v>
      </c>
      <c r="AD55" s="127">
        <v>-0.28436018957345977</v>
      </c>
      <c r="AE55" s="182">
        <v>0</v>
      </c>
      <c r="AF55" s="127">
        <v>-1</v>
      </c>
      <c r="AG55" s="128">
        <v>37</v>
      </c>
      <c r="AH55" s="127">
        <v>2.7777777777777679E-2</v>
      </c>
      <c r="AI55" s="128">
        <v>211</v>
      </c>
      <c r="AJ55" s="127">
        <v>0.33544303797468356</v>
      </c>
      <c r="AK55" s="128">
        <v>248</v>
      </c>
      <c r="AL55" s="127">
        <v>0.27179487179487172</v>
      </c>
      <c r="AM55" s="128">
        <v>227</v>
      </c>
      <c r="AN55" s="127">
        <v>-0.30368098159509205</v>
      </c>
      <c r="AO55" s="128">
        <v>475</v>
      </c>
      <c r="AP55" s="127">
        <v>-8.8291746641074864E-2</v>
      </c>
      <c r="AQ55" s="268">
        <v>8</v>
      </c>
      <c r="AR55" s="127">
        <v>-0.46666666666666667</v>
      </c>
      <c r="AS55" s="128">
        <v>440</v>
      </c>
      <c r="AT55" s="127">
        <v>-7.7568134171907777E-2</v>
      </c>
      <c r="AU55" s="128">
        <v>434</v>
      </c>
      <c r="AV55" s="127">
        <v>0.32317073170731714</v>
      </c>
      <c r="AW55" s="128">
        <v>69</v>
      </c>
      <c r="AX55" s="127">
        <v>0.37999999999999989</v>
      </c>
      <c r="AY55" s="128">
        <v>951</v>
      </c>
      <c r="AZ55" s="127">
        <v>9.3103448275862144E-2</v>
      </c>
      <c r="BA55" s="128">
        <v>2328</v>
      </c>
      <c r="BB55" s="127">
        <v>7.9276773296244718E-2</v>
      </c>
      <c r="BC55" s="128">
        <v>3279</v>
      </c>
      <c r="BD55" s="127">
        <v>8.3250743310208097E-2</v>
      </c>
      <c r="BE55" s="269">
        <v>542</v>
      </c>
      <c r="BF55" s="127">
        <v>1.3162393162393164</v>
      </c>
      <c r="BG55" s="128">
        <v>336</v>
      </c>
      <c r="BH55" s="127">
        <v>0.46086956521739131</v>
      </c>
      <c r="BI55" s="128">
        <v>1640</v>
      </c>
      <c r="BJ55" s="127">
        <v>0.24430955993930192</v>
      </c>
      <c r="BK55" s="128">
        <v>62</v>
      </c>
      <c r="BL55" s="127">
        <v>-0.3033707865168539</v>
      </c>
      <c r="BM55" s="128">
        <v>2580</v>
      </c>
      <c r="BN55" s="127">
        <v>0.378941742383752</v>
      </c>
      <c r="BO55" s="128">
        <v>774</v>
      </c>
      <c r="BP55" s="127">
        <v>-3.8509316770186319E-2</v>
      </c>
      <c r="BQ55" s="128">
        <v>3354</v>
      </c>
      <c r="BR55" s="127">
        <v>0.25336322869955152</v>
      </c>
    </row>
    <row r="56" spans="2:70" s="4" customFormat="1" ht="15" hidden="1" customHeight="1" outlineLevel="1" x14ac:dyDescent="0.25">
      <c r="B56" s="52" t="s">
        <v>88</v>
      </c>
      <c r="C56" s="182">
        <v>22</v>
      </c>
      <c r="D56" s="127">
        <v>2.1428571428571428</v>
      </c>
      <c r="E56" s="128">
        <v>592</v>
      </c>
      <c r="F56" s="127">
        <v>-0.70547263681592032</v>
      </c>
      <c r="G56" s="128">
        <v>1110</v>
      </c>
      <c r="H56" s="127">
        <v>-0.37074829931972786</v>
      </c>
      <c r="I56" s="128">
        <v>3030</v>
      </c>
      <c r="J56" s="127">
        <v>5.1718153418951696E-2</v>
      </c>
      <c r="K56" s="128">
        <v>427</v>
      </c>
      <c r="L56" s="127">
        <v>-0.35303030303030303</v>
      </c>
      <c r="M56" s="128">
        <v>5181</v>
      </c>
      <c r="N56" s="127">
        <v>-0.29240644632614043</v>
      </c>
      <c r="O56" s="128">
        <v>5720</v>
      </c>
      <c r="P56" s="127">
        <v>-0.11564625850340138</v>
      </c>
      <c r="Q56" s="128">
        <v>10901</v>
      </c>
      <c r="R56" s="127">
        <v>-0.20949963741841915</v>
      </c>
      <c r="S56" s="208">
        <v>11</v>
      </c>
      <c r="T56" s="127">
        <v>10</v>
      </c>
      <c r="U56" s="128">
        <v>9</v>
      </c>
      <c r="V56" s="127">
        <v>-0.25</v>
      </c>
      <c r="W56" s="128">
        <v>26</v>
      </c>
      <c r="X56" s="127">
        <v>-0.49019607843137258</v>
      </c>
      <c r="Y56" s="128">
        <v>97</v>
      </c>
      <c r="Z56" s="127">
        <v>-0.18487394957983194</v>
      </c>
      <c r="AA56" s="128">
        <v>143</v>
      </c>
      <c r="AB56" s="127">
        <v>-0.21857923497267762</v>
      </c>
      <c r="AC56" s="128">
        <v>143</v>
      </c>
      <c r="AD56" s="127">
        <v>-0.21857923497267762</v>
      </c>
      <c r="AE56" s="182">
        <v>2</v>
      </c>
      <c r="AF56" s="127">
        <v>-0.99854862119013066</v>
      </c>
      <c r="AG56" s="128">
        <v>83</v>
      </c>
      <c r="AH56" s="127">
        <v>-0.42361111111111116</v>
      </c>
      <c r="AI56" s="128">
        <v>246</v>
      </c>
      <c r="AJ56" s="127">
        <v>-8.0645161290322509E-3</v>
      </c>
      <c r="AK56" s="128">
        <v>331</v>
      </c>
      <c r="AL56" s="127">
        <v>-0.8129943502824859</v>
      </c>
      <c r="AM56" s="128">
        <v>345</v>
      </c>
      <c r="AN56" s="127">
        <v>-0.13749999999999996</v>
      </c>
      <c r="AO56" s="128">
        <v>676</v>
      </c>
      <c r="AP56" s="127">
        <v>-0.68847926267281112</v>
      </c>
      <c r="AQ56" s="268">
        <v>19</v>
      </c>
      <c r="AR56" s="127">
        <v>-0.44117647058823528</v>
      </c>
      <c r="AS56" s="128">
        <v>647</v>
      </c>
      <c r="AT56" s="127">
        <v>-0.2119366626065774</v>
      </c>
      <c r="AU56" s="128">
        <v>639</v>
      </c>
      <c r="AV56" s="127">
        <v>0.21714285714285708</v>
      </c>
      <c r="AW56" s="128">
        <v>88</v>
      </c>
      <c r="AX56" s="127">
        <v>-8.333333333333337E-2</v>
      </c>
      <c r="AY56" s="128">
        <v>1393</v>
      </c>
      <c r="AZ56" s="127">
        <v>-5.6233062330623307E-2</v>
      </c>
      <c r="BA56" s="128">
        <v>3954</v>
      </c>
      <c r="BB56" s="127">
        <v>-4.5849420849420897E-2</v>
      </c>
      <c r="BC56" s="128">
        <v>5347</v>
      </c>
      <c r="BD56" s="127">
        <v>-4.8576512455515974E-2</v>
      </c>
      <c r="BE56" s="269">
        <v>477</v>
      </c>
      <c r="BF56" s="127">
        <v>0.44108761329305146</v>
      </c>
      <c r="BG56" s="128">
        <v>172</v>
      </c>
      <c r="BH56" s="127">
        <v>-0.45222929936305734</v>
      </c>
      <c r="BI56" s="128">
        <v>2032</v>
      </c>
      <c r="BJ56" s="127">
        <v>7.2861668426610349E-2</v>
      </c>
      <c r="BK56" s="128">
        <v>112</v>
      </c>
      <c r="BL56" s="127">
        <v>-0.64556962025316456</v>
      </c>
      <c r="BM56" s="128">
        <v>2793</v>
      </c>
      <c r="BN56" s="127">
        <v>-2.1716287215411523E-2</v>
      </c>
      <c r="BO56" s="128">
        <v>1013</v>
      </c>
      <c r="BP56" s="127">
        <v>-0.25514705882352939</v>
      </c>
      <c r="BQ56" s="128">
        <v>3806</v>
      </c>
      <c r="BR56" s="127">
        <v>-9.7034400948991739E-2</v>
      </c>
    </row>
    <row r="57" spans="2:70" s="4" customFormat="1" ht="15" hidden="1" customHeight="1" outlineLevel="1" x14ac:dyDescent="0.25">
      <c r="B57" s="52" t="s">
        <v>89</v>
      </c>
      <c r="C57" s="182">
        <v>16</v>
      </c>
      <c r="D57" s="127">
        <v>-0.58974358974358976</v>
      </c>
      <c r="E57" s="128">
        <v>412</v>
      </c>
      <c r="F57" s="127">
        <v>-0.73808010171646532</v>
      </c>
      <c r="G57" s="128">
        <v>1664</v>
      </c>
      <c r="H57" s="127">
        <v>-0.11724137931034484</v>
      </c>
      <c r="I57" s="128">
        <v>2941</v>
      </c>
      <c r="J57" s="127">
        <v>0.16567578279825601</v>
      </c>
      <c r="K57" s="128">
        <v>268</v>
      </c>
      <c r="L57" s="127">
        <v>-0.37383177570093462</v>
      </c>
      <c r="M57" s="128">
        <v>5301</v>
      </c>
      <c r="N57" s="127">
        <v>-0.17788461538461542</v>
      </c>
      <c r="O57" s="128">
        <v>5806</v>
      </c>
      <c r="P57" s="127">
        <v>-4.8040662403672774E-2</v>
      </c>
      <c r="Q57" s="128">
        <v>11107</v>
      </c>
      <c r="R57" s="127">
        <v>-0.11476847055072925</v>
      </c>
      <c r="S57" s="208">
        <v>6</v>
      </c>
      <c r="T57" s="127">
        <v>-0.64705882352941169</v>
      </c>
      <c r="U57" s="128">
        <v>29</v>
      </c>
      <c r="V57" s="127">
        <v>1.0714285714285716</v>
      </c>
      <c r="W57" s="128">
        <v>37</v>
      </c>
      <c r="X57" s="127">
        <v>-0.55952380952380953</v>
      </c>
      <c r="Y57" s="128">
        <v>97</v>
      </c>
      <c r="Z57" s="127">
        <v>0.15476190476190466</v>
      </c>
      <c r="AA57" s="128">
        <v>169</v>
      </c>
      <c r="AB57" s="127">
        <v>-0.15075376884422109</v>
      </c>
      <c r="AC57" s="128">
        <v>169</v>
      </c>
      <c r="AD57" s="127">
        <v>-0.15075376884422109</v>
      </c>
      <c r="AE57" s="182">
        <v>4</v>
      </c>
      <c r="AF57" s="127">
        <v>-0.99623706491063024</v>
      </c>
      <c r="AG57" s="128">
        <v>119</v>
      </c>
      <c r="AH57" s="127">
        <v>-9.1603053435114545E-2</v>
      </c>
      <c r="AI57" s="128">
        <v>479</v>
      </c>
      <c r="AJ57" s="127">
        <v>0.8075471698113208</v>
      </c>
      <c r="AK57" s="128">
        <v>602</v>
      </c>
      <c r="AL57" s="127">
        <v>-0.5873886223440713</v>
      </c>
      <c r="AM57" s="128">
        <v>527</v>
      </c>
      <c r="AN57" s="127">
        <v>1.7374517374517451E-2</v>
      </c>
      <c r="AO57" s="128">
        <v>1129</v>
      </c>
      <c r="AP57" s="127">
        <v>-0.42893272635306023</v>
      </c>
      <c r="AQ57" s="268">
        <v>11</v>
      </c>
      <c r="AR57" s="127">
        <v>-0.65625</v>
      </c>
      <c r="AS57" s="128">
        <v>557</v>
      </c>
      <c r="AT57" s="127">
        <v>-0.29044585987261151</v>
      </c>
      <c r="AU57" s="128">
        <v>699</v>
      </c>
      <c r="AV57" s="127">
        <v>0.32889733840304181</v>
      </c>
      <c r="AW57" s="128">
        <v>46</v>
      </c>
      <c r="AX57" s="127">
        <v>-0.24590163934426235</v>
      </c>
      <c r="AY57" s="128">
        <v>1313</v>
      </c>
      <c r="AZ57" s="127">
        <v>-6.481481481481477E-2</v>
      </c>
      <c r="BA57" s="128">
        <v>3628</v>
      </c>
      <c r="BB57" s="127">
        <v>-2.9687082107515361E-2</v>
      </c>
      <c r="BC57" s="128">
        <v>4941</v>
      </c>
      <c r="BD57" s="127">
        <v>-3.9276686758701107E-2</v>
      </c>
      <c r="BE57" s="269">
        <v>305</v>
      </c>
      <c r="BF57" s="127">
        <v>0.13805970149253732</v>
      </c>
      <c r="BG57" s="128">
        <v>911</v>
      </c>
      <c r="BH57" s="127">
        <v>0.62678571428571428</v>
      </c>
      <c r="BI57" s="128">
        <v>1582</v>
      </c>
      <c r="BJ57" s="127">
        <v>-5.6568196103079504E-3</v>
      </c>
      <c r="BK57" s="128">
        <v>44</v>
      </c>
      <c r="BL57" s="127">
        <v>-0.70469798657718119</v>
      </c>
      <c r="BM57" s="128">
        <v>2842</v>
      </c>
      <c r="BN57" s="127">
        <v>0.10669781931464173</v>
      </c>
      <c r="BO57" s="128">
        <v>1061</v>
      </c>
      <c r="BP57" s="127">
        <v>-0.1512</v>
      </c>
      <c r="BQ57" s="128">
        <v>3903</v>
      </c>
      <c r="BR57" s="127">
        <v>2.2262964903090543E-2</v>
      </c>
    </row>
    <row r="58" spans="2:70" s="4" customFormat="1" ht="15.75" collapsed="1" x14ac:dyDescent="0.25">
      <c r="B58" s="64">
        <v>2015</v>
      </c>
      <c r="C58" s="183">
        <v>206</v>
      </c>
      <c r="D58" s="66">
        <v>-7.623318385650224E-2</v>
      </c>
      <c r="E58" s="65">
        <v>6859</v>
      </c>
      <c r="F58" s="66">
        <v>-5.5624397631832578E-2</v>
      </c>
      <c r="G58" s="65">
        <v>13626</v>
      </c>
      <c r="H58" s="66">
        <v>-1.4656309541257739E-3</v>
      </c>
      <c r="I58" s="65">
        <v>24664</v>
      </c>
      <c r="J58" s="66">
        <v>4.6770223240811371E-2</v>
      </c>
      <c r="K58" s="65">
        <v>3897</v>
      </c>
      <c r="L58" s="66">
        <v>5.4953979426096478E-2</v>
      </c>
      <c r="M58" s="65">
        <v>49252</v>
      </c>
      <c r="N58" s="66">
        <v>1.7855666694221783E-2</v>
      </c>
      <c r="O58" s="65">
        <v>46759</v>
      </c>
      <c r="P58" s="66">
        <v>-1.9624698605723911E-2</v>
      </c>
      <c r="Q58" s="65">
        <v>96011</v>
      </c>
      <c r="R58" s="66">
        <v>-7.4935212264393147E-4</v>
      </c>
      <c r="S58" s="277">
        <v>77</v>
      </c>
      <c r="T58" s="66">
        <v>-8.333333333333337E-2</v>
      </c>
      <c r="U58" s="65">
        <v>123</v>
      </c>
      <c r="V58" s="66">
        <v>0.35164835164835173</v>
      </c>
      <c r="W58" s="65">
        <v>366</v>
      </c>
      <c r="X58" s="66">
        <v>-0.39603960396039606</v>
      </c>
      <c r="Y58" s="65">
        <v>758</v>
      </c>
      <c r="Z58" s="66">
        <v>0.23856209150326801</v>
      </c>
      <c r="AA58" s="65">
        <v>1324</v>
      </c>
      <c r="AB58" s="66">
        <v>-4.953338119167261E-2</v>
      </c>
      <c r="AC58" s="65">
        <v>1324</v>
      </c>
      <c r="AD58" s="66">
        <v>-4.953338119167261E-2</v>
      </c>
      <c r="AE58" s="183">
        <v>2479</v>
      </c>
      <c r="AF58" s="66">
        <v>5.2716950527169626E-3</v>
      </c>
      <c r="AG58" s="65">
        <v>855</v>
      </c>
      <c r="AH58" s="66">
        <v>0.16326530612244894</v>
      </c>
      <c r="AI58" s="65">
        <v>2615</v>
      </c>
      <c r="AJ58" s="66">
        <v>1.9095869056897863E-2</v>
      </c>
      <c r="AK58" s="65">
        <v>5949</v>
      </c>
      <c r="AL58" s="66">
        <v>3.1558869429512804E-2</v>
      </c>
      <c r="AM58" s="65">
        <v>3685</v>
      </c>
      <c r="AN58" s="66">
        <v>-6.7324727916983074E-2</v>
      </c>
      <c r="AO58" s="65">
        <v>9634</v>
      </c>
      <c r="AP58" s="66">
        <v>-8.6437538588186591E-3</v>
      </c>
      <c r="AQ58" s="278">
        <v>237</v>
      </c>
      <c r="AR58" s="66">
        <v>5.3333333333333233E-2</v>
      </c>
      <c r="AS58" s="65">
        <v>5352</v>
      </c>
      <c r="AT58" s="66">
        <v>-4.4115020539381988E-2</v>
      </c>
      <c r="AU58" s="65">
        <v>4969</v>
      </c>
      <c r="AV58" s="66">
        <v>0.1976379850566401</v>
      </c>
      <c r="AW58" s="65">
        <v>693</v>
      </c>
      <c r="AX58" s="66">
        <v>-7.104557640750675E-2</v>
      </c>
      <c r="AY58" s="65">
        <v>11251</v>
      </c>
      <c r="AZ58" s="66">
        <v>4.9631495475324083E-2</v>
      </c>
      <c r="BA58" s="65">
        <v>27683</v>
      </c>
      <c r="BB58" s="66">
        <v>-1.2344357629597957E-2</v>
      </c>
      <c r="BC58" s="65">
        <v>38934</v>
      </c>
      <c r="BD58" s="66">
        <v>4.800247754722875E-3</v>
      </c>
      <c r="BE58" s="279">
        <v>3163</v>
      </c>
      <c r="BF58" s="66">
        <v>-4.8149262714414665E-2</v>
      </c>
      <c r="BG58" s="65">
        <v>4695</v>
      </c>
      <c r="BH58" s="66">
        <v>0.19071772761856454</v>
      </c>
      <c r="BI58" s="65">
        <v>15885</v>
      </c>
      <c r="BJ58" s="66">
        <v>1.7160786322597099E-2</v>
      </c>
      <c r="BK58" s="65">
        <v>1070</v>
      </c>
      <c r="BL58" s="66">
        <v>-7.6790336496980194E-2</v>
      </c>
      <c r="BM58" s="65">
        <v>24813</v>
      </c>
      <c r="BN58" s="66">
        <v>3.2068879460943389E-2</v>
      </c>
      <c r="BO58" s="65">
        <v>11089</v>
      </c>
      <c r="BP58" s="66">
        <v>-7.4451214422836198E-2</v>
      </c>
      <c r="BQ58" s="65">
        <v>35902</v>
      </c>
      <c r="BR58" s="66">
        <v>-3.3589651056269432E-3</v>
      </c>
    </row>
    <row r="59" spans="2:70" s="4" customFormat="1" ht="15" hidden="1" customHeight="1" outlineLevel="1" x14ac:dyDescent="0.25">
      <c r="B59" s="52" t="s">
        <v>78</v>
      </c>
      <c r="C59" s="182">
        <v>45</v>
      </c>
      <c r="D59" s="127">
        <v>1.5</v>
      </c>
      <c r="E59" s="128">
        <v>472</v>
      </c>
      <c r="F59" s="127">
        <v>-0.32954545454545459</v>
      </c>
      <c r="G59" s="128">
        <v>1669</v>
      </c>
      <c r="H59" s="127">
        <v>0.25583145221971404</v>
      </c>
      <c r="I59" s="128">
        <v>3126</v>
      </c>
      <c r="J59" s="127">
        <v>0.11285154859380553</v>
      </c>
      <c r="K59" s="128">
        <v>347</v>
      </c>
      <c r="L59" s="127">
        <v>-0.25536480686695284</v>
      </c>
      <c r="M59" s="128">
        <v>5659</v>
      </c>
      <c r="N59" s="127">
        <v>6.2523469770934925E-2</v>
      </c>
      <c r="O59" s="128">
        <v>7285</v>
      </c>
      <c r="P59" s="127">
        <v>0.11408472243462309</v>
      </c>
      <c r="Q59" s="128">
        <v>12944</v>
      </c>
      <c r="R59" s="127">
        <v>9.0939738727349395E-2</v>
      </c>
      <c r="S59" s="208">
        <v>14</v>
      </c>
      <c r="T59" s="127">
        <v>1.3333333333333335</v>
      </c>
      <c r="U59" s="128">
        <v>19</v>
      </c>
      <c r="V59" s="127">
        <v>-0.20833333333333337</v>
      </c>
      <c r="W59" s="128">
        <v>98</v>
      </c>
      <c r="X59" s="127">
        <v>1.6486486486486487</v>
      </c>
      <c r="Y59" s="128">
        <v>70</v>
      </c>
      <c r="Z59" s="127">
        <v>1.449275362318847E-2</v>
      </c>
      <c r="AA59" s="128">
        <v>201</v>
      </c>
      <c r="AB59" s="127">
        <v>0.47794117647058831</v>
      </c>
      <c r="AC59" s="128">
        <v>201</v>
      </c>
      <c r="AD59" s="127">
        <v>0.47794117647058831</v>
      </c>
      <c r="AE59" s="182">
        <v>10</v>
      </c>
      <c r="AF59" s="127">
        <v>1.5</v>
      </c>
      <c r="AG59" s="128">
        <v>162</v>
      </c>
      <c r="AH59" s="127">
        <v>1.189189189189189</v>
      </c>
      <c r="AI59" s="128">
        <v>494</v>
      </c>
      <c r="AJ59" s="127">
        <v>0.52941176470588225</v>
      </c>
      <c r="AK59" s="128">
        <v>666</v>
      </c>
      <c r="AL59" s="127">
        <v>0.6608478802992519</v>
      </c>
      <c r="AM59" s="128">
        <v>691</v>
      </c>
      <c r="AN59" s="127">
        <v>0.45780590717299585</v>
      </c>
      <c r="AO59" s="128">
        <v>1357</v>
      </c>
      <c r="AP59" s="127">
        <v>0.55085714285714293</v>
      </c>
      <c r="AQ59" s="268">
        <v>42</v>
      </c>
      <c r="AR59" s="127">
        <v>5.0000000000000044E-2</v>
      </c>
      <c r="AS59" s="128">
        <v>613</v>
      </c>
      <c r="AT59" s="127">
        <v>0.19029126213592229</v>
      </c>
      <c r="AU59" s="128">
        <v>617</v>
      </c>
      <c r="AV59" s="127">
        <v>-7.634730538922152E-2</v>
      </c>
      <c r="AW59" s="128">
        <v>72</v>
      </c>
      <c r="AX59" s="127">
        <v>-0.45454545454545459</v>
      </c>
      <c r="AY59" s="128">
        <v>1344</v>
      </c>
      <c r="AZ59" s="127">
        <v>-8.1180811808118092E-3</v>
      </c>
      <c r="BA59" s="128">
        <v>3760</v>
      </c>
      <c r="BB59" s="127">
        <v>-3.317048084340446E-2</v>
      </c>
      <c r="BC59" s="128">
        <v>5104</v>
      </c>
      <c r="BD59" s="127">
        <v>-2.6697177726926036E-2</v>
      </c>
      <c r="BE59" s="269">
        <v>306</v>
      </c>
      <c r="BF59" s="127">
        <v>-0.3892215568862275</v>
      </c>
      <c r="BG59" s="128">
        <v>661</v>
      </c>
      <c r="BH59" s="127">
        <v>0.10535117056856191</v>
      </c>
      <c r="BI59" s="128">
        <v>1825</v>
      </c>
      <c r="BJ59" s="127">
        <v>0.25429553264604809</v>
      </c>
      <c r="BK59" s="128">
        <v>81</v>
      </c>
      <c r="BL59" s="127">
        <v>-0.55978260869565211</v>
      </c>
      <c r="BM59" s="128">
        <v>2873</v>
      </c>
      <c r="BN59" s="127">
        <v>4.930606281957628E-2</v>
      </c>
      <c r="BO59" s="128">
        <v>2193</v>
      </c>
      <c r="BP59" s="127">
        <v>0.35453983940704137</v>
      </c>
      <c r="BQ59" s="128">
        <v>5066</v>
      </c>
      <c r="BR59" s="127">
        <v>0.16272664677530413</v>
      </c>
    </row>
    <row r="60" spans="2:70" s="4" customFormat="1" ht="15" hidden="1" customHeight="1" outlineLevel="1" x14ac:dyDescent="0.25">
      <c r="B60" s="52" t="s">
        <v>79</v>
      </c>
      <c r="C60" s="182">
        <v>46</v>
      </c>
      <c r="D60" s="127">
        <v>0.5862068965517242</v>
      </c>
      <c r="E60" s="128">
        <v>499</v>
      </c>
      <c r="F60" s="127">
        <v>-0.18330605564648117</v>
      </c>
      <c r="G60" s="128">
        <v>1703</v>
      </c>
      <c r="H60" s="127">
        <v>0.1293103448275863</v>
      </c>
      <c r="I60" s="128">
        <v>3480</v>
      </c>
      <c r="J60" s="127">
        <v>5.0724637681159424E-2</v>
      </c>
      <c r="K60" s="128">
        <v>650</v>
      </c>
      <c r="L60" s="127">
        <v>8.1530782029950011E-2</v>
      </c>
      <c r="M60" s="128">
        <v>6378</v>
      </c>
      <c r="N60" s="127">
        <v>5.2301600395974202E-2</v>
      </c>
      <c r="O60" s="128">
        <v>7230</v>
      </c>
      <c r="P60" s="127">
        <v>0.16200578592092585</v>
      </c>
      <c r="Q60" s="128">
        <v>13608</v>
      </c>
      <c r="R60" s="127">
        <v>0.10787266954327124</v>
      </c>
      <c r="S60" s="208">
        <v>22</v>
      </c>
      <c r="T60" s="127">
        <v>1.4444444444444446</v>
      </c>
      <c r="U60" s="128">
        <v>11</v>
      </c>
      <c r="V60" s="127">
        <v>-0.3125</v>
      </c>
      <c r="W60" s="128">
        <v>111</v>
      </c>
      <c r="X60" s="127">
        <v>1.6428571428571428</v>
      </c>
      <c r="Y60" s="128">
        <v>73</v>
      </c>
      <c r="Z60" s="127">
        <v>0.19672131147540983</v>
      </c>
      <c r="AA60" s="128">
        <v>217</v>
      </c>
      <c r="AB60" s="127">
        <v>0.6953125</v>
      </c>
      <c r="AC60" s="128">
        <v>217</v>
      </c>
      <c r="AD60" s="127">
        <v>0.6953125</v>
      </c>
      <c r="AE60" s="182">
        <v>5</v>
      </c>
      <c r="AF60" s="127">
        <v>-0.61538461538461542</v>
      </c>
      <c r="AG60" s="128">
        <v>102</v>
      </c>
      <c r="AH60" s="127">
        <v>0.72881355932203395</v>
      </c>
      <c r="AI60" s="128">
        <v>296</v>
      </c>
      <c r="AJ60" s="127">
        <v>0.28138528138528129</v>
      </c>
      <c r="AK60" s="128">
        <v>403</v>
      </c>
      <c r="AL60" s="127">
        <v>0.33003300330033003</v>
      </c>
      <c r="AM60" s="128">
        <v>574</v>
      </c>
      <c r="AN60" s="127">
        <v>-5.7471264367816133E-2</v>
      </c>
      <c r="AO60" s="128">
        <v>977</v>
      </c>
      <c r="AP60" s="127">
        <v>7.1271929824561431E-2</v>
      </c>
      <c r="AQ60" s="268">
        <v>48</v>
      </c>
      <c r="AR60" s="127">
        <v>0.29729729729729737</v>
      </c>
      <c r="AS60" s="128">
        <v>622</v>
      </c>
      <c r="AT60" s="127">
        <v>-4.4546850998463894E-2</v>
      </c>
      <c r="AU60" s="128">
        <v>765</v>
      </c>
      <c r="AV60" s="127">
        <v>-8.6021505376344121E-2</v>
      </c>
      <c r="AW60" s="128">
        <v>163</v>
      </c>
      <c r="AX60" s="127">
        <v>-0.15979381443298968</v>
      </c>
      <c r="AY60" s="128">
        <v>1598</v>
      </c>
      <c r="AZ60" s="127">
        <v>-7.0389761489237923E-2</v>
      </c>
      <c r="BA60" s="128">
        <v>4097</v>
      </c>
      <c r="BB60" s="127">
        <v>0.24642531183449945</v>
      </c>
      <c r="BC60" s="128">
        <v>5695</v>
      </c>
      <c r="BD60" s="127">
        <v>0.137634838194167</v>
      </c>
      <c r="BE60" s="269">
        <v>335</v>
      </c>
      <c r="BF60" s="127">
        <v>-0.23340961098398172</v>
      </c>
      <c r="BG60" s="128">
        <v>635</v>
      </c>
      <c r="BH60" s="127">
        <v>-3.495440729483279E-2</v>
      </c>
      <c r="BI60" s="128">
        <v>2274</v>
      </c>
      <c r="BJ60" s="127">
        <v>0.21799678628816288</v>
      </c>
      <c r="BK60" s="128">
        <v>162</v>
      </c>
      <c r="BL60" s="127">
        <v>3.8461538461538547E-2</v>
      </c>
      <c r="BM60" s="128">
        <v>3406</v>
      </c>
      <c r="BN60" s="127">
        <v>9.2366901860166717E-2</v>
      </c>
      <c r="BO60" s="128">
        <v>1972</v>
      </c>
      <c r="BP60" s="127">
        <v>0.11475409836065564</v>
      </c>
      <c r="BQ60" s="128">
        <v>5378</v>
      </c>
      <c r="BR60" s="127">
        <v>0.10047063638223852</v>
      </c>
    </row>
    <row r="61" spans="2:70" s="4" customFormat="1" ht="15" hidden="1" customHeight="1" outlineLevel="1" x14ac:dyDescent="0.25">
      <c r="B61" s="52" t="s">
        <v>80</v>
      </c>
      <c r="C61" s="182">
        <v>47</v>
      </c>
      <c r="D61" s="127">
        <v>0.11904761904761907</v>
      </c>
      <c r="E61" s="128">
        <v>401</v>
      </c>
      <c r="F61" s="127">
        <v>-0.41374269005847952</v>
      </c>
      <c r="G61" s="128">
        <v>2076</v>
      </c>
      <c r="H61" s="127">
        <v>0.23571428571428577</v>
      </c>
      <c r="I61" s="128">
        <v>3541</v>
      </c>
      <c r="J61" s="127">
        <v>-4.2196375439545575E-2</v>
      </c>
      <c r="K61" s="128">
        <v>612</v>
      </c>
      <c r="L61" s="127">
        <v>9.4812164579606506E-2</v>
      </c>
      <c r="M61" s="128">
        <v>6677</v>
      </c>
      <c r="N61" s="127">
        <v>2.2515761032722015E-3</v>
      </c>
      <c r="O61" s="128">
        <v>7776</v>
      </c>
      <c r="P61" s="127">
        <v>0.22418136020151125</v>
      </c>
      <c r="Q61" s="128">
        <v>14453</v>
      </c>
      <c r="R61" s="127">
        <v>0.11057322883049014</v>
      </c>
      <c r="S61" s="208">
        <v>6</v>
      </c>
      <c r="T61" s="127">
        <v>2</v>
      </c>
      <c r="U61" s="128">
        <v>4</v>
      </c>
      <c r="V61" s="127">
        <v>0</v>
      </c>
      <c r="W61" s="128">
        <v>81</v>
      </c>
      <c r="X61" s="127">
        <v>0.28571428571428581</v>
      </c>
      <c r="Y61" s="128">
        <v>62</v>
      </c>
      <c r="Z61" s="127">
        <v>0.29166666666666674</v>
      </c>
      <c r="AA61" s="128">
        <v>153</v>
      </c>
      <c r="AB61" s="127">
        <v>0.30769230769230771</v>
      </c>
      <c r="AC61" s="128">
        <v>153</v>
      </c>
      <c r="AD61" s="127">
        <v>0.30769230769230771</v>
      </c>
      <c r="AE61" s="182">
        <v>3</v>
      </c>
      <c r="AF61" s="127">
        <v>-0.5</v>
      </c>
      <c r="AG61" s="128">
        <v>76</v>
      </c>
      <c r="AH61" s="127">
        <v>0.49019607843137258</v>
      </c>
      <c r="AI61" s="128">
        <v>355</v>
      </c>
      <c r="AJ61" s="127">
        <v>0.37065637065637058</v>
      </c>
      <c r="AK61" s="128">
        <v>434</v>
      </c>
      <c r="AL61" s="127">
        <v>0.37341772151898733</v>
      </c>
      <c r="AM61" s="128">
        <v>611</v>
      </c>
      <c r="AN61" s="127">
        <v>0.32251082251082241</v>
      </c>
      <c r="AO61" s="128">
        <v>1045</v>
      </c>
      <c r="AP61" s="127">
        <v>0.34318766066838036</v>
      </c>
      <c r="AQ61" s="268">
        <v>27</v>
      </c>
      <c r="AR61" s="127">
        <v>-0.28947368421052633</v>
      </c>
      <c r="AS61" s="128">
        <v>751</v>
      </c>
      <c r="AT61" s="127">
        <v>3.5862068965517135E-2</v>
      </c>
      <c r="AU61" s="128">
        <v>690</v>
      </c>
      <c r="AV61" s="127">
        <v>-0.17166866746698684</v>
      </c>
      <c r="AW61" s="128">
        <v>175</v>
      </c>
      <c r="AX61" s="127">
        <v>-7.407407407407407E-2</v>
      </c>
      <c r="AY61" s="128">
        <v>1643</v>
      </c>
      <c r="AZ61" s="127">
        <v>-7.9551820728291367E-2</v>
      </c>
      <c r="BA61" s="128">
        <v>4363</v>
      </c>
      <c r="BB61" s="127">
        <v>0.22144456886898101</v>
      </c>
      <c r="BC61" s="128">
        <v>6006</v>
      </c>
      <c r="BD61" s="127">
        <v>0.12114989733059556</v>
      </c>
      <c r="BE61" s="269">
        <v>283</v>
      </c>
      <c r="BF61" s="127">
        <v>-0.43512974051896203</v>
      </c>
      <c r="BG61" s="128">
        <v>972</v>
      </c>
      <c r="BH61" s="127">
        <v>0.41897810218978093</v>
      </c>
      <c r="BI61" s="128">
        <v>2254</v>
      </c>
      <c r="BJ61" s="127">
        <v>0.14824248599083045</v>
      </c>
      <c r="BK61" s="128">
        <v>150</v>
      </c>
      <c r="BL61" s="127">
        <v>7.9136690647481966E-2</v>
      </c>
      <c r="BM61" s="128">
        <v>3659</v>
      </c>
      <c r="BN61" s="127">
        <v>0.1128345498783454</v>
      </c>
      <c r="BO61" s="128">
        <v>2183</v>
      </c>
      <c r="BP61" s="127">
        <v>0.24245873648264094</v>
      </c>
      <c r="BQ61" s="128">
        <v>5842</v>
      </c>
      <c r="BR61" s="127">
        <v>0.15797819623389486</v>
      </c>
    </row>
    <row r="62" spans="2:70" s="4" customFormat="1" ht="15" hidden="1" customHeight="1" outlineLevel="1" x14ac:dyDescent="0.25">
      <c r="B62" s="52" t="s">
        <v>81</v>
      </c>
      <c r="C62" s="182">
        <v>0</v>
      </c>
      <c r="D62" s="127">
        <v>-1</v>
      </c>
      <c r="E62" s="128">
        <v>190</v>
      </c>
      <c r="F62" s="127">
        <v>-0.38110749185667747</v>
      </c>
      <c r="G62" s="128">
        <v>1308</v>
      </c>
      <c r="H62" s="127">
        <v>1.3440860215053765</v>
      </c>
      <c r="I62" s="128">
        <v>2347</v>
      </c>
      <c r="J62" s="127">
        <v>0.27002164502164505</v>
      </c>
      <c r="K62" s="128">
        <v>287</v>
      </c>
      <c r="L62" s="127">
        <v>0.13438735177865602</v>
      </c>
      <c r="M62" s="128">
        <v>4132</v>
      </c>
      <c r="N62" s="127">
        <v>0.3907775159878828</v>
      </c>
      <c r="O62" s="128">
        <v>4197</v>
      </c>
      <c r="P62" s="127">
        <v>0.33619866284622724</v>
      </c>
      <c r="Q62" s="128">
        <v>8329</v>
      </c>
      <c r="R62" s="127">
        <v>0.36272905759162311</v>
      </c>
      <c r="S62" s="208">
        <v>0</v>
      </c>
      <c r="T62" s="127">
        <v>-1</v>
      </c>
      <c r="U62" s="128">
        <v>2</v>
      </c>
      <c r="V62" s="127">
        <v>1</v>
      </c>
      <c r="W62" s="128">
        <v>12</v>
      </c>
      <c r="X62" s="127">
        <v>9.0909090909090828E-2</v>
      </c>
      <c r="Y62" s="128">
        <v>56</v>
      </c>
      <c r="Z62" s="127">
        <v>1.3333333333333335</v>
      </c>
      <c r="AA62" s="128">
        <v>70</v>
      </c>
      <c r="AB62" s="127">
        <v>0.84210526315789469</v>
      </c>
      <c r="AC62" s="128">
        <v>70</v>
      </c>
      <c r="AD62" s="127">
        <v>0.84210526315789469</v>
      </c>
      <c r="AE62" s="182">
        <v>6</v>
      </c>
      <c r="AF62" s="127" t="s">
        <v>90</v>
      </c>
      <c r="AG62" s="128">
        <v>32</v>
      </c>
      <c r="AH62" s="127">
        <v>1.4615384615384617</v>
      </c>
      <c r="AI62" s="128">
        <v>189</v>
      </c>
      <c r="AJ62" s="127">
        <v>1.7391304347826089</v>
      </c>
      <c r="AK62" s="128">
        <v>227</v>
      </c>
      <c r="AL62" s="127">
        <v>1.7682926829268291</v>
      </c>
      <c r="AM62" s="128">
        <v>278</v>
      </c>
      <c r="AN62" s="127">
        <v>0.16317991631799167</v>
      </c>
      <c r="AO62" s="128">
        <v>505</v>
      </c>
      <c r="AP62" s="127">
        <v>0.57320872274143309</v>
      </c>
      <c r="AQ62" s="268">
        <v>7</v>
      </c>
      <c r="AR62" s="127">
        <v>-0.125</v>
      </c>
      <c r="AS62" s="128">
        <v>517</v>
      </c>
      <c r="AT62" s="127">
        <v>0.36052631578947358</v>
      </c>
      <c r="AU62" s="128">
        <v>430</v>
      </c>
      <c r="AV62" s="127">
        <v>-0.13480885311871227</v>
      </c>
      <c r="AW62" s="128">
        <v>41</v>
      </c>
      <c r="AX62" s="127">
        <v>-0.51190476190476186</v>
      </c>
      <c r="AY62" s="128">
        <v>995</v>
      </c>
      <c r="AZ62" s="127">
        <v>2.6831785345717174E-2</v>
      </c>
      <c r="BA62" s="128">
        <v>2762</v>
      </c>
      <c r="BB62" s="127">
        <v>0.20822397200349951</v>
      </c>
      <c r="BC62" s="128">
        <v>3757</v>
      </c>
      <c r="BD62" s="127">
        <v>0.15422427035330255</v>
      </c>
      <c r="BE62" s="269">
        <v>141</v>
      </c>
      <c r="BF62" s="127">
        <v>-0.40506329113924056</v>
      </c>
      <c r="BG62" s="128">
        <v>439</v>
      </c>
      <c r="BH62" s="127">
        <v>2.5691056910569108</v>
      </c>
      <c r="BI62" s="128">
        <v>1667</v>
      </c>
      <c r="BJ62" s="127">
        <v>0.54494902687673763</v>
      </c>
      <c r="BK62" s="128">
        <v>118</v>
      </c>
      <c r="BL62" s="127">
        <v>1.1851851851851851</v>
      </c>
      <c r="BM62" s="128">
        <v>2365</v>
      </c>
      <c r="BN62" s="127">
        <v>0.58405894172806438</v>
      </c>
      <c r="BO62" s="128">
        <v>1017</v>
      </c>
      <c r="BP62" s="127">
        <v>0.8868274582560296</v>
      </c>
      <c r="BQ62" s="128">
        <v>3382</v>
      </c>
      <c r="BR62" s="127">
        <v>0.66437007874015741</v>
      </c>
    </row>
    <row r="63" spans="2:70" s="4" customFormat="1" ht="15" hidden="1" customHeight="1" outlineLevel="1" x14ac:dyDescent="0.25">
      <c r="B63" s="52" t="s">
        <v>82</v>
      </c>
      <c r="C63" s="182">
        <v>1</v>
      </c>
      <c r="D63" s="127">
        <v>-0.66666666666666674</v>
      </c>
      <c r="E63" s="128">
        <v>311</v>
      </c>
      <c r="F63" s="127">
        <v>0.38839285714285721</v>
      </c>
      <c r="G63" s="128">
        <v>485</v>
      </c>
      <c r="H63" s="127">
        <v>1.1748878923766815</v>
      </c>
      <c r="I63" s="128">
        <v>577</v>
      </c>
      <c r="J63" s="127">
        <v>7.0500927643784683E-2</v>
      </c>
      <c r="K63" s="128">
        <v>50</v>
      </c>
      <c r="L63" s="127">
        <v>0.38888888888888884</v>
      </c>
      <c r="M63" s="128">
        <v>1424</v>
      </c>
      <c r="N63" s="127">
        <v>0.38926829268292673</v>
      </c>
      <c r="O63" s="128">
        <v>834</v>
      </c>
      <c r="P63" s="127">
        <v>-0.10992529348986124</v>
      </c>
      <c r="Q63" s="128">
        <v>2258</v>
      </c>
      <c r="R63" s="127">
        <v>0.15086646279306826</v>
      </c>
      <c r="S63" s="208">
        <v>0</v>
      </c>
      <c r="T63" s="127">
        <v>-1</v>
      </c>
      <c r="U63" s="128">
        <v>4</v>
      </c>
      <c r="V63" s="127" t="s">
        <v>90</v>
      </c>
      <c r="W63" s="128">
        <v>16</v>
      </c>
      <c r="X63" s="127">
        <v>1.2857142857142856</v>
      </c>
      <c r="Y63" s="128">
        <v>6</v>
      </c>
      <c r="Z63" s="127">
        <v>1</v>
      </c>
      <c r="AA63" s="128">
        <v>26</v>
      </c>
      <c r="AB63" s="127">
        <v>1.1666666666666665</v>
      </c>
      <c r="AC63" s="128">
        <v>26</v>
      </c>
      <c r="AD63" s="127">
        <v>1.1666666666666665</v>
      </c>
      <c r="AE63" s="182">
        <v>0</v>
      </c>
      <c r="AF63" s="127" t="s">
        <v>90</v>
      </c>
      <c r="AG63" s="128">
        <v>0</v>
      </c>
      <c r="AH63" s="127">
        <v>-1</v>
      </c>
      <c r="AI63" s="128">
        <v>28</v>
      </c>
      <c r="AJ63" s="127">
        <v>-0.125</v>
      </c>
      <c r="AK63" s="128">
        <v>28</v>
      </c>
      <c r="AL63" s="127">
        <v>-0.2432432432432432</v>
      </c>
      <c r="AM63" s="128">
        <v>64</v>
      </c>
      <c r="AN63" s="127">
        <v>0.48837209302325579</v>
      </c>
      <c r="AO63" s="128">
        <v>92</v>
      </c>
      <c r="AP63" s="127">
        <v>0.14999999999999991</v>
      </c>
      <c r="AQ63" s="268">
        <v>0</v>
      </c>
      <c r="AR63" s="127">
        <v>-1</v>
      </c>
      <c r="AS63" s="128">
        <v>163</v>
      </c>
      <c r="AT63" s="127">
        <v>6.5359477124182996E-2</v>
      </c>
      <c r="AU63" s="128">
        <v>43</v>
      </c>
      <c r="AV63" s="127">
        <v>0.16216216216216206</v>
      </c>
      <c r="AW63" s="128">
        <v>9</v>
      </c>
      <c r="AX63" s="127">
        <v>-0.30769230769230771</v>
      </c>
      <c r="AY63" s="128">
        <v>215</v>
      </c>
      <c r="AZ63" s="127">
        <v>4.3689320388349495E-2</v>
      </c>
      <c r="BA63" s="128">
        <v>515</v>
      </c>
      <c r="BB63" s="127">
        <v>-0.31697612732095493</v>
      </c>
      <c r="BC63" s="128">
        <v>730</v>
      </c>
      <c r="BD63" s="127">
        <v>-0.23958333333333337</v>
      </c>
      <c r="BE63" s="269">
        <v>246</v>
      </c>
      <c r="BF63" s="127">
        <v>0.3591160220994476</v>
      </c>
      <c r="BG63" s="128">
        <v>10</v>
      </c>
      <c r="BH63" s="127">
        <v>-0.76744186046511631</v>
      </c>
      <c r="BI63" s="128">
        <v>478</v>
      </c>
      <c r="BJ63" s="127">
        <v>-1.2396694214875992E-2</v>
      </c>
      <c r="BK63" s="128">
        <v>14</v>
      </c>
      <c r="BL63" s="127">
        <v>0.55555555555555558</v>
      </c>
      <c r="BM63" s="128">
        <v>748</v>
      </c>
      <c r="BN63" s="127">
        <v>4.323570432357049E-2</v>
      </c>
      <c r="BO63" s="128">
        <v>192</v>
      </c>
      <c r="BP63" s="127">
        <v>0.76146788990825698</v>
      </c>
      <c r="BQ63" s="128">
        <v>940</v>
      </c>
      <c r="BR63" s="127">
        <v>0.13801452784503643</v>
      </c>
    </row>
    <row r="64" spans="2:70" s="4" customFormat="1" ht="15" hidden="1" customHeight="1" outlineLevel="1" x14ac:dyDescent="0.25">
      <c r="B64" s="52" t="s">
        <v>83</v>
      </c>
      <c r="C64" s="182">
        <v>6</v>
      </c>
      <c r="D64" s="127">
        <v>5</v>
      </c>
      <c r="E64" s="128">
        <v>345</v>
      </c>
      <c r="F64" s="127">
        <v>0.69117647058823528</v>
      </c>
      <c r="G64" s="128">
        <v>203</v>
      </c>
      <c r="H64" s="127">
        <v>-1.9323671497584516E-2</v>
      </c>
      <c r="I64" s="128">
        <v>678</v>
      </c>
      <c r="J64" s="127">
        <v>0.19999999999999996</v>
      </c>
      <c r="K64" s="128">
        <v>66</v>
      </c>
      <c r="L64" s="127">
        <v>2.1428571428571428</v>
      </c>
      <c r="M64" s="128">
        <v>1298</v>
      </c>
      <c r="N64" s="127">
        <v>0.3006012024048097</v>
      </c>
      <c r="O64" s="128">
        <v>872</v>
      </c>
      <c r="P64" s="127">
        <v>-0.16952380952380952</v>
      </c>
      <c r="Q64" s="128">
        <v>2170</v>
      </c>
      <c r="R64" s="127">
        <v>5.95703125E-2</v>
      </c>
      <c r="S64" s="208">
        <v>5</v>
      </c>
      <c r="T64" s="127" t="s">
        <v>90</v>
      </c>
      <c r="U64" s="128">
        <v>5</v>
      </c>
      <c r="V64" s="127" t="s">
        <v>90</v>
      </c>
      <c r="W64" s="128">
        <v>2</v>
      </c>
      <c r="X64" s="127">
        <v>-0.6</v>
      </c>
      <c r="Y64" s="128">
        <v>14</v>
      </c>
      <c r="Z64" s="127">
        <v>1.7999999999999998</v>
      </c>
      <c r="AA64" s="128">
        <v>26</v>
      </c>
      <c r="AB64" s="127">
        <v>1.6</v>
      </c>
      <c r="AC64" s="128">
        <v>26</v>
      </c>
      <c r="AD64" s="127">
        <v>1.6</v>
      </c>
      <c r="AE64" s="182">
        <v>0</v>
      </c>
      <c r="AF64" s="127" t="s">
        <v>90</v>
      </c>
      <c r="AG64" s="128">
        <v>13</v>
      </c>
      <c r="AH64" s="127">
        <v>3.333333333333333</v>
      </c>
      <c r="AI64" s="128">
        <v>98</v>
      </c>
      <c r="AJ64" s="127">
        <v>-0.25757575757575757</v>
      </c>
      <c r="AK64" s="128">
        <v>111</v>
      </c>
      <c r="AL64" s="127">
        <v>-0.17777777777777781</v>
      </c>
      <c r="AM64" s="128">
        <v>67</v>
      </c>
      <c r="AN64" s="127">
        <v>-1.4705882352941124E-2</v>
      </c>
      <c r="AO64" s="128">
        <v>178</v>
      </c>
      <c r="AP64" s="127">
        <v>-0.12315270935960587</v>
      </c>
      <c r="AQ64" s="268">
        <v>2</v>
      </c>
      <c r="AR64" s="127">
        <v>-0.83333333333333337</v>
      </c>
      <c r="AS64" s="128">
        <v>116</v>
      </c>
      <c r="AT64" s="127">
        <v>-0.18309859154929575</v>
      </c>
      <c r="AU64" s="128">
        <v>71</v>
      </c>
      <c r="AV64" s="127">
        <v>1.2903225806451615</v>
      </c>
      <c r="AW64" s="128">
        <v>14</v>
      </c>
      <c r="AX64" s="127">
        <v>1.7999999999999998</v>
      </c>
      <c r="AY64" s="128">
        <v>203</v>
      </c>
      <c r="AZ64" s="127">
        <v>6.8421052631578938E-2</v>
      </c>
      <c r="BA64" s="128">
        <v>494</v>
      </c>
      <c r="BB64" s="127">
        <v>-0.38249999999999995</v>
      </c>
      <c r="BC64" s="128">
        <v>697</v>
      </c>
      <c r="BD64" s="127">
        <v>-0.29595959595959598</v>
      </c>
      <c r="BE64" s="269">
        <v>275</v>
      </c>
      <c r="BF64" s="127">
        <v>0.77419354838709675</v>
      </c>
      <c r="BG64" s="128">
        <v>32</v>
      </c>
      <c r="BH64" s="127">
        <v>3.2258064516129004E-2</v>
      </c>
      <c r="BI64" s="128">
        <v>494</v>
      </c>
      <c r="BJ64" s="127">
        <v>0.2831168831168831</v>
      </c>
      <c r="BK64" s="128">
        <v>25</v>
      </c>
      <c r="BL64" s="127">
        <v>3.166666666666667</v>
      </c>
      <c r="BM64" s="128">
        <v>826</v>
      </c>
      <c r="BN64" s="127">
        <v>0.43154246100519922</v>
      </c>
      <c r="BO64" s="128">
        <v>234</v>
      </c>
      <c r="BP64" s="127">
        <v>1.0707964601769913</v>
      </c>
      <c r="BQ64" s="128">
        <v>1060</v>
      </c>
      <c r="BR64" s="127">
        <v>0.53623188405797095</v>
      </c>
    </row>
    <row r="65" spans="2:70" s="4" customFormat="1" ht="15" hidden="1" customHeight="1" outlineLevel="1" x14ac:dyDescent="0.25">
      <c r="B65" s="52" t="s">
        <v>84</v>
      </c>
      <c r="C65" s="182">
        <v>10</v>
      </c>
      <c r="D65" s="127">
        <v>9</v>
      </c>
      <c r="E65" s="128">
        <v>462</v>
      </c>
      <c r="F65" s="127">
        <v>0.5714285714285714</v>
      </c>
      <c r="G65" s="128">
        <v>595</v>
      </c>
      <c r="H65" s="127">
        <v>-8.037094281298296E-2</v>
      </c>
      <c r="I65" s="128">
        <v>1204</v>
      </c>
      <c r="J65" s="127">
        <v>0.21248741188318232</v>
      </c>
      <c r="K65" s="128">
        <v>139</v>
      </c>
      <c r="L65" s="127">
        <v>0.18803418803418803</v>
      </c>
      <c r="M65" s="128">
        <v>2410</v>
      </c>
      <c r="N65" s="127">
        <v>0.17446393762183243</v>
      </c>
      <c r="O65" s="128">
        <v>1956</v>
      </c>
      <c r="P65" s="127">
        <v>7.2368421052631637E-2</v>
      </c>
      <c r="Q65" s="128">
        <v>4366</v>
      </c>
      <c r="R65" s="127">
        <v>0.12641898864809087</v>
      </c>
      <c r="S65" s="208">
        <v>7</v>
      </c>
      <c r="T65" s="127" t="s">
        <v>90</v>
      </c>
      <c r="U65" s="128">
        <v>3</v>
      </c>
      <c r="V65" s="127">
        <v>0.5</v>
      </c>
      <c r="W65" s="128">
        <v>11</v>
      </c>
      <c r="X65" s="127">
        <v>-0.92763157894736836</v>
      </c>
      <c r="Y65" s="128">
        <v>24</v>
      </c>
      <c r="Z65" s="127">
        <v>3.8</v>
      </c>
      <c r="AA65" s="128">
        <v>45</v>
      </c>
      <c r="AB65" s="127">
        <v>-0.71698113207547176</v>
      </c>
      <c r="AC65" s="128">
        <v>45</v>
      </c>
      <c r="AD65" s="127">
        <v>-0.71698113207547176</v>
      </c>
      <c r="AE65" s="182">
        <v>0</v>
      </c>
      <c r="AF65" s="127" t="s">
        <v>90</v>
      </c>
      <c r="AG65" s="128">
        <v>19</v>
      </c>
      <c r="AH65" s="127">
        <v>2.8</v>
      </c>
      <c r="AI65" s="128">
        <v>302</v>
      </c>
      <c r="AJ65" s="127">
        <v>1.2878787878787881</v>
      </c>
      <c r="AK65" s="128">
        <v>321</v>
      </c>
      <c r="AL65" s="127">
        <v>1.3430656934306571</v>
      </c>
      <c r="AM65" s="128">
        <v>210</v>
      </c>
      <c r="AN65" s="127">
        <v>-3.2258064516129004E-2</v>
      </c>
      <c r="AO65" s="128">
        <v>531</v>
      </c>
      <c r="AP65" s="127">
        <v>0.5</v>
      </c>
      <c r="AQ65" s="268">
        <v>5</v>
      </c>
      <c r="AR65" s="127">
        <v>0</v>
      </c>
      <c r="AS65" s="128">
        <v>371</v>
      </c>
      <c r="AT65" s="127">
        <v>0.44357976653696496</v>
      </c>
      <c r="AU65" s="128">
        <v>81</v>
      </c>
      <c r="AV65" s="127">
        <v>-1.2195121951219523E-2</v>
      </c>
      <c r="AW65" s="128">
        <v>38</v>
      </c>
      <c r="AX65" s="127">
        <v>0.72727272727272729</v>
      </c>
      <c r="AY65" s="128">
        <v>495</v>
      </c>
      <c r="AZ65" s="127">
        <v>0.35245901639344268</v>
      </c>
      <c r="BA65" s="128">
        <v>1147</v>
      </c>
      <c r="BB65" s="127">
        <v>0</v>
      </c>
      <c r="BC65" s="128">
        <v>1642</v>
      </c>
      <c r="BD65" s="127">
        <v>8.5261070720423104E-2</v>
      </c>
      <c r="BE65" s="269">
        <v>369</v>
      </c>
      <c r="BF65" s="127">
        <v>0.50612244897959191</v>
      </c>
      <c r="BG65" s="128">
        <v>43</v>
      </c>
      <c r="BH65" s="127">
        <v>-0.79716981132075471</v>
      </c>
      <c r="BI65" s="128">
        <v>803</v>
      </c>
      <c r="BJ65" s="127">
        <v>5.5190538764783081E-2</v>
      </c>
      <c r="BK65" s="128">
        <v>38</v>
      </c>
      <c r="BL65" s="127">
        <v>-0.25490196078431371</v>
      </c>
      <c r="BM65" s="128">
        <v>1253</v>
      </c>
      <c r="BN65" s="127">
        <v>-1.2608353033884967E-2</v>
      </c>
      <c r="BO65" s="128">
        <v>398</v>
      </c>
      <c r="BP65" s="127">
        <v>0.5546875</v>
      </c>
      <c r="BQ65" s="128">
        <v>1651</v>
      </c>
      <c r="BR65" s="127">
        <v>8.2622950819672081E-2</v>
      </c>
    </row>
    <row r="66" spans="2:70" s="4" customFormat="1" ht="15" hidden="1" customHeight="1" outlineLevel="1" x14ac:dyDescent="0.25">
      <c r="B66" s="52" t="s">
        <v>85</v>
      </c>
      <c r="C66" s="182">
        <v>9</v>
      </c>
      <c r="D66" s="127">
        <v>0.5</v>
      </c>
      <c r="E66" s="128">
        <v>332</v>
      </c>
      <c r="F66" s="127">
        <v>0.27203065134099624</v>
      </c>
      <c r="G66" s="128">
        <v>517</v>
      </c>
      <c r="H66" s="127">
        <v>0.25790754257907533</v>
      </c>
      <c r="I66" s="128">
        <v>664</v>
      </c>
      <c r="J66" s="127">
        <v>0.47555555555555551</v>
      </c>
      <c r="K66" s="128">
        <v>50</v>
      </c>
      <c r="L66" s="127">
        <v>0.78571428571428581</v>
      </c>
      <c r="M66" s="128">
        <v>1572</v>
      </c>
      <c r="N66" s="127">
        <v>0.35986159169550169</v>
      </c>
      <c r="O66" s="128">
        <v>607</v>
      </c>
      <c r="P66" s="127">
        <v>-0.35080213903743318</v>
      </c>
      <c r="Q66" s="128">
        <v>2179</v>
      </c>
      <c r="R66" s="127">
        <v>4.2085126733620193E-2</v>
      </c>
      <c r="S66" s="208">
        <v>9</v>
      </c>
      <c r="T66" s="127">
        <v>0.8</v>
      </c>
      <c r="U66" s="128">
        <v>0</v>
      </c>
      <c r="V66" s="127" t="s">
        <v>90</v>
      </c>
      <c r="W66" s="128">
        <v>19</v>
      </c>
      <c r="X66" s="127">
        <v>0.35714285714285721</v>
      </c>
      <c r="Y66" s="128">
        <v>8</v>
      </c>
      <c r="Z66" s="127">
        <v>0</v>
      </c>
      <c r="AA66" s="128">
        <v>36</v>
      </c>
      <c r="AB66" s="127">
        <v>0.33333333333333326</v>
      </c>
      <c r="AC66" s="128">
        <v>36</v>
      </c>
      <c r="AD66" s="127">
        <v>0.33333333333333326</v>
      </c>
      <c r="AE66" s="182">
        <v>0</v>
      </c>
      <c r="AF66" s="127" t="s">
        <v>90</v>
      </c>
      <c r="AG66" s="128">
        <v>11</v>
      </c>
      <c r="AH66" s="127">
        <v>0.83333333333333326</v>
      </c>
      <c r="AI66" s="128">
        <v>89</v>
      </c>
      <c r="AJ66" s="127">
        <v>0.3484848484848484</v>
      </c>
      <c r="AK66" s="128">
        <v>100</v>
      </c>
      <c r="AL66" s="127">
        <v>0.38888888888888884</v>
      </c>
      <c r="AM66" s="128">
        <v>64</v>
      </c>
      <c r="AN66" s="127">
        <v>-0.5524475524475525</v>
      </c>
      <c r="AO66" s="128">
        <v>164</v>
      </c>
      <c r="AP66" s="127">
        <v>-0.23720930232558135</v>
      </c>
      <c r="AQ66" s="268">
        <v>5</v>
      </c>
      <c r="AR66" s="127">
        <v>-0.16666666666666663</v>
      </c>
      <c r="AS66" s="128">
        <v>207</v>
      </c>
      <c r="AT66" s="127">
        <v>-0.46923076923076923</v>
      </c>
      <c r="AU66" s="128">
        <v>39</v>
      </c>
      <c r="AV66" s="127">
        <v>2.5454545454545454</v>
      </c>
      <c r="AW66" s="128">
        <v>16</v>
      </c>
      <c r="AX66" s="127" t="s">
        <v>90</v>
      </c>
      <c r="AY66" s="128">
        <v>267</v>
      </c>
      <c r="AZ66" s="127">
        <v>-0.34398034398034394</v>
      </c>
      <c r="BA66" s="128">
        <v>305</v>
      </c>
      <c r="BB66" s="127">
        <v>-0.48996655518394649</v>
      </c>
      <c r="BC66" s="128">
        <v>572</v>
      </c>
      <c r="BD66" s="127">
        <v>-0.43084577114427858</v>
      </c>
      <c r="BE66" s="269">
        <v>263</v>
      </c>
      <c r="BF66" s="127">
        <v>0.26442307692307687</v>
      </c>
      <c r="BG66" s="128">
        <v>18</v>
      </c>
      <c r="BH66" s="127">
        <v>-0.4375</v>
      </c>
      <c r="BI66" s="128">
        <v>540</v>
      </c>
      <c r="BJ66" s="127">
        <v>0.46341463414634143</v>
      </c>
      <c r="BK66" s="128">
        <v>7</v>
      </c>
      <c r="BL66" s="127">
        <v>-0.5</v>
      </c>
      <c r="BM66" s="128">
        <v>828</v>
      </c>
      <c r="BN66" s="127">
        <v>0.32905296950240781</v>
      </c>
      <c r="BO66" s="128">
        <v>182</v>
      </c>
      <c r="BP66" s="127">
        <v>8.3333333333333259E-2</v>
      </c>
      <c r="BQ66" s="128">
        <v>1010</v>
      </c>
      <c r="BR66" s="127">
        <v>0.2768647281921619</v>
      </c>
    </row>
    <row r="67" spans="2:70" s="4" customFormat="1" ht="15" hidden="1" customHeight="1" outlineLevel="1" x14ac:dyDescent="0.25">
      <c r="B67" s="52" t="s">
        <v>86</v>
      </c>
      <c r="C67" s="182">
        <v>5</v>
      </c>
      <c r="D67" s="127">
        <v>0.66666666666666674</v>
      </c>
      <c r="E67" s="128">
        <v>353</v>
      </c>
      <c r="F67" s="127">
        <v>6.9696969696969591E-2</v>
      </c>
      <c r="G67" s="128">
        <v>329</v>
      </c>
      <c r="H67" s="127">
        <v>0.61274509803921573</v>
      </c>
      <c r="I67" s="128">
        <v>553</v>
      </c>
      <c r="J67" s="127">
        <v>-2.8119507908611618E-2</v>
      </c>
      <c r="K67" s="128">
        <v>51</v>
      </c>
      <c r="L67" s="127">
        <v>0.45714285714285707</v>
      </c>
      <c r="M67" s="128">
        <v>1291</v>
      </c>
      <c r="N67" s="127">
        <v>0.13146362839614367</v>
      </c>
      <c r="O67" s="128">
        <v>915</v>
      </c>
      <c r="P67" s="127">
        <v>-1.6129032258064502E-2</v>
      </c>
      <c r="Q67" s="128">
        <v>2206</v>
      </c>
      <c r="R67" s="127">
        <v>6.518590053114437E-2</v>
      </c>
      <c r="S67" s="208">
        <v>2</v>
      </c>
      <c r="T67" s="127">
        <v>0</v>
      </c>
      <c r="U67" s="128">
        <v>8</v>
      </c>
      <c r="V67" s="127">
        <v>1</v>
      </c>
      <c r="W67" s="128">
        <v>8</v>
      </c>
      <c r="X67" s="127">
        <v>1</v>
      </c>
      <c r="Y67" s="128">
        <v>8</v>
      </c>
      <c r="Z67" s="127">
        <v>-0.11111111111111116</v>
      </c>
      <c r="AA67" s="128">
        <v>26</v>
      </c>
      <c r="AB67" s="127">
        <v>0.36842105263157898</v>
      </c>
      <c r="AC67" s="128">
        <v>26</v>
      </c>
      <c r="AD67" s="127">
        <v>0.36842105263157898</v>
      </c>
      <c r="AE67" s="182">
        <v>0</v>
      </c>
      <c r="AF67" s="127">
        <v>-1</v>
      </c>
      <c r="AG67" s="128">
        <v>9</v>
      </c>
      <c r="AH67" s="127">
        <v>3.5</v>
      </c>
      <c r="AI67" s="128">
        <v>44</v>
      </c>
      <c r="AJ67" s="127">
        <v>-0.60360360360360366</v>
      </c>
      <c r="AK67" s="128">
        <v>53</v>
      </c>
      <c r="AL67" s="127">
        <v>-0.53508771929824561</v>
      </c>
      <c r="AM67" s="128">
        <v>148</v>
      </c>
      <c r="AN67" s="127">
        <v>0.46534653465346532</v>
      </c>
      <c r="AO67" s="128">
        <v>201</v>
      </c>
      <c r="AP67" s="127">
        <v>-6.5116279069767469E-2</v>
      </c>
      <c r="AQ67" s="268">
        <v>8</v>
      </c>
      <c r="AR67" s="127" t="s">
        <v>90</v>
      </c>
      <c r="AS67" s="128">
        <v>156</v>
      </c>
      <c r="AT67" s="127">
        <v>-0.10857142857142854</v>
      </c>
      <c r="AU67" s="128">
        <v>34</v>
      </c>
      <c r="AV67" s="127">
        <v>-0.27659574468085102</v>
      </c>
      <c r="AW67" s="128">
        <v>11</v>
      </c>
      <c r="AX67" s="127">
        <v>0.10000000000000009</v>
      </c>
      <c r="AY67" s="128">
        <v>209</v>
      </c>
      <c r="AZ67" s="127">
        <v>-9.9137931034482762E-2</v>
      </c>
      <c r="BA67" s="128">
        <v>546</v>
      </c>
      <c r="BB67" s="127">
        <v>-0.13607594936708856</v>
      </c>
      <c r="BC67" s="128">
        <v>755</v>
      </c>
      <c r="BD67" s="127">
        <v>-0.12615740740740744</v>
      </c>
      <c r="BE67" s="269">
        <v>272</v>
      </c>
      <c r="BF67" s="127">
        <v>2.2556390977443552E-2</v>
      </c>
      <c r="BG67" s="128">
        <v>29</v>
      </c>
      <c r="BH67" s="127">
        <v>0.61111111111111116</v>
      </c>
      <c r="BI67" s="128">
        <v>479</v>
      </c>
      <c r="BJ67" s="127">
        <v>0.18564356435643559</v>
      </c>
      <c r="BK67" s="128">
        <v>10</v>
      </c>
      <c r="BL67" s="127">
        <v>0.66666666666666674</v>
      </c>
      <c r="BM67" s="128">
        <v>790</v>
      </c>
      <c r="BN67" s="127">
        <v>0.13832853025936598</v>
      </c>
      <c r="BO67" s="128">
        <v>195</v>
      </c>
      <c r="BP67" s="127">
        <v>0.35416666666666674</v>
      </c>
      <c r="BQ67" s="128">
        <v>985</v>
      </c>
      <c r="BR67" s="127">
        <v>0.17541766109785195</v>
      </c>
    </row>
    <row r="68" spans="2:70" s="4" customFormat="1" ht="15" hidden="1" customHeight="1" outlineLevel="1" x14ac:dyDescent="0.25">
      <c r="B68" s="52" t="s">
        <v>87</v>
      </c>
      <c r="C68" s="182">
        <v>8</v>
      </c>
      <c r="D68" s="127">
        <v>0.33333333333333326</v>
      </c>
      <c r="E68" s="128">
        <v>315</v>
      </c>
      <c r="F68" s="127">
        <v>-0.30155210643015518</v>
      </c>
      <c r="G68" s="128">
        <v>1112</v>
      </c>
      <c r="H68" s="127">
        <v>3.4418604651162754E-2</v>
      </c>
      <c r="I68" s="128">
        <v>1988</v>
      </c>
      <c r="J68" s="127">
        <v>-0.19186991869918701</v>
      </c>
      <c r="K68" s="128">
        <v>354</v>
      </c>
      <c r="L68" s="127">
        <v>0.71014492753623193</v>
      </c>
      <c r="M68" s="128">
        <v>3777</v>
      </c>
      <c r="N68" s="127">
        <v>-0.10050011907597045</v>
      </c>
      <c r="O68" s="128">
        <v>3456</v>
      </c>
      <c r="P68" s="127">
        <v>-0.19627906976744181</v>
      </c>
      <c r="Q68" s="128">
        <v>7233</v>
      </c>
      <c r="R68" s="127">
        <v>-0.14895870102364983</v>
      </c>
      <c r="S68" s="208">
        <v>1</v>
      </c>
      <c r="T68" s="127">
        <v>0</v>
      </c>
      <c r="U68" s="128">
        <v>9</v>
      </c>
      <c r="V68" s="127" t="s">
        <v>90</v>
      </c>
      <c r="W68" s="128">
        <v>113</v>
      </c>
      <c r="X68" s="127">
        <v>5.2777777777777777</v>
      </c>
      <c r="Y68" s="128">
        <v>88</v>
      </c>
      <c r="Z68" s="127">
        <v>1.75</v>
      </c>
      <c r="AA68" s="128">
        <v>211</v>
      </c>
      <c r="AB68" s="127">
        <v>3.1372549019607847</v>
      </c>
      <c r="AC68" s="128">
        <v>211</v>
      </c>
      <c r="AD68" s="127">
        <v>3.1372549019607847</v>
      </c>
      <c r="AE68" s="182">
        <v>1</v>
      </c>
      <c r="AF68" s="127" t="s">
        <v>90</v>
      </c>
      <c r="AG68" s="128">
        <v>36</v>
      </c>
      <c r="AH68" s="127">
        <v>-0.52631578947368429</v>
      </c>
      <c r="AI68" s="128">
        <v>158</v>
      </c>
      <c r="AJ68" s="127">
        <v>-0.27853881278538817</v>
      </c>
      <c r="AK68" s="128">
        <v>195</v>
      </c>
      <c r="AL68" s="127">
        <v>-0.33898305084745761</v>
      </c>
      <c r="AM68" s="128">
        <v>326</v>
      </c>
      <c r="AN68" s="127">
        <v>-0.36821705426356588</v>
      </c>
      <c r="AO68" s="128">
        <v>521</v>
      </c>
      <c r="AP68" s="127">
        <v>-0.35758323057953145</v>
      </c>
      <c r="AQ68" s="268">
        <v>15</v>
      </c>
      <c r="AR68" s="127">
        <v>0.66666666666666674</v>
      </c>
      <c r="AS68" s="128">
        <v>477</v>
      </c>
      <c r="AT68" s="127">
        <v>-0.18877551020408168</v>
      </c>
      <c r="AU68" s="128">
        <v>328</v>
      </c>
      <c r="AV68" s="127">
        <v>-0.22274881516587675</v>
      </c>
      <c r="AW68" s="128">
        <v>50</v>
      </c>
      <c r="AX68" s="127">
        <v>0.85185185185185186</v>
      </c>
      <c r="AY68" s="128">
        <v>870</v>
      </c>
      <c r="AZ68" s="127">
        <v>-0.16826003824091773</v>
      </c>
      <c r="BA68" s="128">
        <v>2157</v>
      </c>
      <c r="BB68" s="127">
        <v>-0.11815208503679475</v>
      </c>
      <c r="BC68" s="128">
        <v>3027</v>
      </c>
      <c r="BD68" s="127">
        <v>-0.13316151202749138</v>
      </c>
      <c r="BE68" s="269">
        <v>234</v>
      </c>
      <c r="BF68" s="127">
        <v>-0.32758620689655171</v>
      </c>
      <c r="BG68" s="128">
        <v>230</v>
      </c>
      <c r="BH68" s="127">
        <v>-0.27672955974842772</v>
      </c>
      <c r="BI68" s="128">
        <v>1318</v>
      </c>
      <c r="BJ68" s="127">
        <v>-0.21826809015421111</v>
      </c>
      <c r="BK68" s="128">
        <v>89</v>
      </c>
      <c r="BL68" s="127">
        <v>0.679245283018868</v>
      </c>
      <c r="BM68" s="128">
        <v>1871</v>
      </c>
      <c r="BN68" s="127">
        <v>-0.22203742203742205</v>
      </c>
      <c r="BO68" s="128">
        <v>805</v>
      </c>
      <c r="BP68" s="127">
        <v>-0.16666666666666663</v>
      </c>
      <c r="BQ68" s="128">
        <v>2676</v>
      </c>
      <c r="BR68" s="127">
        <v>-0.20617027588252745</v>
      </c>
    </row>
    <row r="69" spans="2:70" s="4" customFormat="1" ht="15" hidden="1" customHeight="1" outlineLevel="1" x14ac:dyDescent="0.25">
      <c r="B69" s="52" t="s">
        <v>88</v>
      </c>
      <c r="C69" s="182">
        <v>7</v>
      </c>
      <c r="D69" s="127">
        <v>-0.85106382978723405</v>
      </c>
      <c r="E69" s="128">
        <v>2010</v>
      </c>
      <c r="F69" s="127">
        <v>5.1656441717791415</v>
      </c>
      <c r="G69" s="128">
        <v>1764</v>
      </c>
      <c r="H69" s="127">
        <v>0.26361031518624634</v>
      </c>
      <c r="I69" s="128">
        <v>2881</v>
      </c>
      <c r="J69" s="127">
        <v>-4.6657842488418311E-2</v>
      </c>
      <c r="K69" s="128">
        <v>660</v>
      </c>
      <c r="L69" s="127">
        <v>1.0183486238532109</v>
      </c>
      <c r="M69" s="128">
        <v>7322</v>
      </c>
      <c r="N69" s="127">
        <v>0.43063696756545533</v>
      </c>
      <c r="O69" s="128">
        <v>6468</v>
      </c>
      <c r="P69" s="127">
        <v>-4.4185015516477022E-2</v>
      </c>
      <c r="Q69" s="128">
        <v>13790</v>
      </c>
      <c r="R69" s="127">
        <v>0.16028607488430802</v>
      </c>
      <c r="S69" s="208">
        <v>1</v>
      </c>
      <c r="T69" s="127">
        <v>-0.75</v>
      </c>
      <c r="U69" s="128">
        <v>12</v>
      </c>
      <c r="V69" s="127">
        <v>2</v>
      </c>
      <c r="W69" s="128">
        <v>51</v>
      </c>
      <c r="X69" s="127">
        <v>-0.37804878048780488</v>
      </c>
      <c r="Y69" s="128">
        <v>119</v>
      </c>
      <c r="Z69" s="127">
        <v>0.63013698630136994</v>
      </c>
      <c r="AA69" s="128">
        <v>183</v>
      </c>
      <c r="AB69" s="127">
        <v>0.12269938650306744</v>
      </c>
      <c r="AC69" s="128">
        <v>183</v>
      </c>
      <c r="AD69" s="127">
        <v>0.12269938650306744</v>
      </c>
      <c r="AE69" s="182">
        <v>1378</v>
      </c>
      <c r="AF69" s="127">
        <v>274.60000000000002</v>
      </c>
      <c r="AG69" s="128">
        <v>144</v>
      </c>
      <c r="AH69" s="127">
        <v>-0.30769230769230771</v>
      </c>
      <c r="AI69" s="128">
        <v>248</v>
      </c>
      <c r="AJ69" s="127">
        <v>6.4377682403433445E-2</v>
      </c>
      <c r="AK69" s="128">
        <v>1770</v>
      </c>
      <c r="AL69" s="127">
        <v>2.9686098654708521</v>
      </c>
      <c r="AM69" s="128">
        <v>400</v>
      </c>
      <c r="AN69" s="127">
        <v>-0.52550415183867139</v>
      </c>
      <c r="AO69" s="128">
        <v>2170</v>
      </c>
      <c r="AP69" s="127">
        <v>0.68347556245151275</v>
      </c>
      <c r="AQ69" s="268">
        <v>34</v>
      </c>
      <c r="AR69" s="127">
        <v>0.54545454545454541</v>
      </c>
      <c r="AS69" s="128">
        <v>821</v>
      </c>
      <c r="AT69" s="127">
        <v>0.40341880341880332</v>
      </c>
      <c r="AU69" s="128">
        <v>525</v>
      </c>
      <c r="AV69" s="127">
        <v>-6.25E-2</v>
      </c>
      <c r="AW69" s="128">
        <v>96</v>
      </c>
      <c r="AX69" s="127">
        <v>0.65517241379310343</v>
      </c>
      <c r="AY69" s="128">
        <v>1476</v>
      </c>
      <c r="AZ69" s="127">
        <v>0.20489795918367348</v>
      </c>
      <c r="BA69" s="128">
        <v>4144</v>
      </c>
      <c r="BB69" s="127">
        <v>6.5843621399176877E-2</v>
      </c>
      <c r="BC69" s="128">
        <v>5620</v>
      </c>
      <c r="BD69" s="127">
        <v>9.9159006454136556E-2</v>
      </c>
      <c r="BE69" s="269">
        <v>331</v>
      </c>
      <c r="BF69" s="127">
        <v>0.41452991452991461</v>
      </c>
      <c r="BG69" s="128">
        <v>314</v>
      </c>
      <c r="BH69" s="127">
        <v>-0.14441416893732972</v>
      </c>
      <c r="BI69" s="128">
        <v>1894</v>
      </c>
      <c r="BJ69" s="127">
        <v>-2.6721479958890071E-2</v>
      </c>
      <c r="BK69" s="128">
        <v>316</v>
      </c>
      <c r="BL69" s="127">
        <v>3</v>
      </c>
      <c r="BM69" s="128">
        <v>2855</v>
      </c>
      <c r="BN69" s="127">
        <v>8.7204874333587146E-2</v>
      </c>
      <c r="BO69" s="128">
        <v>1360</v>
      </c>
      <c r="BP69" s="127">
        <v>-0.17174177831912307</v>
      </c>
      <c r="BQ69" s="128">
        <v>4215</v>
      </c>
      <c r="BR69" s="127">
        <v>-1.241799437675728E-2</v>
      </c>
    </row>
    <row r="70" spans="2:70" s="4" customFormat="1" ht="15" hidden="1" customHeight="1" outlineLevel="1" x14ac:dyDescent="0.25">
      <c r="B70" s="52" t="s">
        <v>89</v>
      </c>
      <c r="C70" s="182">
        <v>39</v>
      </c>
      <c r="D70" s="127">
        <v>-0.55681818181818188</v>
      </c>
      <c r="E70" s="128">
        <v>1573</v>
      </c>
      <c r="F70" s="127">
        <v>1.6</v>
      </c>
      <c r="G70" s="128">
        <v>1885</v>
      </c>
      <c r="H70" s="127">
        <v>0.15290519877675846</v>
      </c>
      <c r="I70" s="128">
        <v>2523</v>
      </c>
      <c r="J70" s="127">
        <v>-0.13059958649207448</v>
      </c>
      <c r="K70" s="128">
        <v>428</v>
      </c>
      <c r="L70" s="127">
        <v>0.12041884816753923</v>
      </c>
      <c r="M70" s="128">
        <v>6448</v>
      </c>
      <c r="N70" s="127">
        <v>0.14896650035637915</v>
      </c>
      <c r="O70" s="128">
        <v>6099</v>
      </c>
      <c r="P70" s="127">
        <v>-0.17814310739792483</v>
      </c>
      <c r="Q70" s="128">
        <v>12547</v>
      </c>
      <c r="R70" s="127">
        <v>-3.7289956264866086E-2</v>
      </c>
      <c r="S70" s="208">
        <v>17</v>
      </c>
      <c r="T70" s="127">
        <v>-0.15000000000000002</v>
      </c>
      <c r="U70" s="128">
        <v>14</v>
      </c>
      <c r="V70" s="127">
        <v>-0.48148148148148151</v>
      </c>
      <c r="W70" s="128">
        <v>84</v>
      </c>
      <c r="X70" s="127">
        <v>-2.3255813953488413E-2</v>
      </c>
      <c r="Y70" s="128">
        <v>84</v>
      </c>
      <c r="Z70" s="127">
        <v>7.6923076923076872E-2</v>
      </c>
      <c r="AA70" s="128">
        <v>199</v>
      </c>
      <c r="AB70" s="127">
        <v>-5.6872037914691975E-2</v>
      </c>
      <c r="AC70" s="128">
        <v>199</v>
      </c>
      <c r="AD70" s="127">
        <v>-5.6872037914691975E-2</v>
      </c>
      <c r="AE70" s="182">
        <v>1063</v>
      </c>
      <c r="AF70" s="127">
        <v>52.15</v>
      </c>
      <c r="AG70" s="128">
        <v>131</v>
      </c>
      <c r="AH70" s="127">
        <v>0.23584905660377364</v>
      </c>
      <c r="AI70" s="128">
        <v>265</v>
      </c>
      <c r="AJ70" s="127">
        <v>0.37305699481865284</v>
      </c>
      <c r="AK70" s="128">
        <v>1459</v>
      </c>
      <c r="AL70" s="127">
        <v>3.5736677115987465</v>
      </c>
      <c r="AM70" s="128">
        <v>518</v>
      </c>
      <c r="AN70" s="127">
        <v>-0.40664375715922108</v>
      </c>
      <c r="AO70" s="128">
        <v>1977</v>
      </c>
      <c r="AP70" s="127">
        <v>0.65855704697986583</v>
      </c>
      <c r="AQ70" s="268">
        <v>32</v>
      </c>
      <c r="AR70" s="127">
        <v>3.2258064516129004E-2</v>
      </c>
      <c r="AS70" s="128">
        <v>785</v>
      </c>
      <c r="AT70" s="127">
        <v>0.27022653721682843</v>
      </c>
      <c r="AU70" s="128">
        <v>526</v>
      </c>
      <c r="AV70" s="127">
        <v>-2.2304832713754608E-2</v>
      </c>
      <c r="AW70" s="128">
        <v>61</v>
      </c>
      <c r="AX70" s="127">
        <v>-0.27380952380952384</v>
      </c>
      <c r="AY70" s="128">
        <v>1404</v>
      </c>
      <c r="AZ70" s="127">
        <v>0.10464201416207719</v>
      </c>
      <c r="BA70" s="128">
        <v>3739</v>
      </c>
      <c r="BB70" s="127">
        <v>-0.12291813277034946</v>
      </c>
      <c r="BC70" s="128">
        <v>5143</v>
      </c>
      <c r="BD70" s="127">
        <v>-7.0654138055655902E-2</v>
      </c>
      <c r="BE70" s="269">
        <v>268</v>
      </c>
      <c r="BF70" s="127">
        <v>-0.3366336633663366</v>
      </c>
      <c r="BG70" s="128">
        <v>560</v>
      </c>
      <c r="BH70" s="127">
        <v>-0.18604651162790697</v>
      </c>
      <c r="BI70" s="128">
        <v>1591</v>
      </c>
      <c r="BJ70" s="127">
        <v>-0.18074150360453145</v>
      </c>
      <c r="BK70" s="128">
        <v>149</v>
      </c>
      <c r="BL70" s="127">
        <v>0.47524752475247523</v>
      </c>
      <c r="BM70" s="128">
        <v>2568</v>
      </c>
      <c r="BN70" s="127">
        <v>-0.18086124401913872</v>
      </c>
      <c r="BO70" s="128">
        <v>1250</v>
      </c>
      <c r="BP70" s="127">
        <v>-0.25771971496437052</v>
      </c>
      <c r="BQ70" s="128">
        <v>3818</v>
      </c>
      <c r="BR70" s="127">
        <v>-0.20771944386802244</v>
      </c>
    </row>
    <row r="71" spans="2:70" s="4" customFormat="1" ht="15.75" collapsed="1" x14ac:dyDescent="0.25">
      <c r="B71" s="64">
        <v>2014</v>
      </c>
      <c r="C71" s="183">
        <v>223</v>
      </c>
      <c r="D71" s="66">
        <v>-0.10441767068273089</v>
      </c>
      <c r="E71" s="65">
        <v>7263</v>
      </c>
      <c r="F71" s="66">
        <v>0.45230953809238161</v>
      </c>
      <c r="G71" s="65">
        <v>13646</v>
      </c>
      <c r="H71" s="66">
        <v>0.25503540881081577</v>
      </c>
      <c r="I71" s="65">
        <v>23562</v>
      </c>
      <c r="J71" s="66">
        <v>1.7094017094017033E-2</v>
      </c>
      <c r="K71" s="65">
        <v>3694</v>
      </c>
      <c r="L71" s="66">
        <v>0.2183377308707124</v>
      </c>
      <c r="M71" s="65">
        <v>48388</v>
      </c>
      <c r="N71" s="66">
        <v>0.14335672597528415</v>
      </c>
      <c r="O71" s="65">
        <v>47695</v>
      </c>
      <c r="P71" s="66">
        <v>2.7510879400232557E-2</v>
      </c>
      <c r="Q71" s="65">
        <v>96083</v>
      </c>
      <c r="R71" s="66">
        <v>8.2759553296746668E-2</v>
      </c>
      <c r="S71" s="277">
        <v>84</v>
      </c>
      <c r="T71" s="66">
        <v>0.58490566037735858</v>
      </c>
      <c r="U71" s="65">
        <v>91</v>
      </c>
      <c r="V71" s="66">
        <v>0.10975609756097571</v>
      </c>
      <c r="W71" s="65">
        <v>606</v>
      </c>
      <c r="X71" s="66">
        <v>0.16314779270633406</v>
      </c>
      <c r="Y71" s="65">
        <v>612</v>
      </c>
      <c r="Z71" s="66">
        <v>0.47469879518072289</v>
      </c>
      <c r="AA71" s="65">
        <v>1393</v>
      </c>
      <c r="AB71" s="66">
        <v>0.30065359477124187</v>
      </c>
      <c r="AC71" s="65">
        <v>1393</v>
      </c>
      <c r="AD71" s="66">
        <v>0.30065359477124187</v>
      </c>
      <c r="AE71" s="183">
        <v>2466</v>
      </c>
      <c r="AF71" s="66">
        <v>49.326530612244895</v>
      </c>
      <c r="AG71" s="65">
        <v>735</v>
      </c>
      <c r="AH71" s="66">
        <v>0.20888157894736836</v>
      </c>
      <c r="AI71" s="65">
        <v>2566</v>
      </c>
      <c r="AJ71" s="66">
        <v>0.28299999999999992</v>
      </c>
      <c r="AK71" s="65">
        <v>5767</v>
      </c>
      <c r="AL71" s="66">
        <v>1.1704930372600679</v>
      </c>
      <c r="AM71" s="65">
        <v>3951</v>
      </c>
      <c r="AN71" s="66">
        <v>-0.13884045335658235</v>
      </c>
      <c r="AO71" s="65">
        <v>9718</v>
      </c>
      <c r="AP71" s="66">
        <v>0.34133885438233258</v>
      </c>
      <c r="AQ71" s="278">
        <v>225</v>
      </c>
      <c r="AR71" s="66">
        <v>6.6350710900473953E-2</v>
      </c>
      <c r="AS71" s="65">
        <v>5599</v>
      </c>
      <c r="AT71" s="66">
        <v>8.1096736821780313E-2</v>
      </c>
      <c r="AU71" s="65">
        <v>4149</v>
      </c>
      <c r="AV71" s="66">
        <v>-9.0729783037475364E-2</v>
      </c>
      <c r="AW71" s="65">
        <v>746</v>
      </c>
      <c r="AX71" s="66">
        <v>-8.801955990220045E-2</v>
      </c>
      <c r="AY71" s="65">
        <v>10719</v>
      </c>
      <c r="AZ71" s="66">
        <v>-4.8277782935660651E-3</v>
      </c>
      <c r="BA71" s="65">
        <v>28029</v>
      </c>
      <c r="BB71" s="66">
        <v>1.6943618024816809E-2</v>
      </c>
      <c r="BC71" s="65">
        <v>38748</v>
      </c>
      <c r="BD71" s="66">
        <v>1.0826181097226995E-2</v>
      </c>
      <c r="BE71" s="279">
        <v>3323</v>
      </c>
      <c r="BF71" s="66">
        <v>-0.10599946193166532</v>
      </c>
      <c r="BG71" s="65">
        <v>3943</v>
      </c>
      <c r="BH71" s="66">
        <v>4.5056983832494124E-2</v>
      </c>
      <c r="BI71" s="65">
        <v>15617</v>
      </c>
      <c r="BJ71" s="66">
        <v>8.897566417962488E-2</v>
      </c>
      <c r="BK71" s="65">
        <v>1159</v>
      </c>
      <c r="BL71" s="66">
        <v>0.36032863849765251</v>
      </c>
      <c r="BM71" s="65">
        <v>24042</v>
      </c>
      <c r="BN71" s="66">
        <v>5.9912709959000221E-2</v>
      </c>
      <c r="BO71" s="65">
        <v>11981</v>
      </c>
      <c r="BP71" s="66">
        <v>0.11285528515697574</v>
      </c>
      <c r="BQ71" s="65">
        <v>36023</v>
      </c>
      <c r="BR71" s="66">
        <v>7.6952973183054718E-2</v>
      </c>
    </row>
    <row r="72" spans="2:70" s="4" customFormat="1" ht="15" hidden="1" customHeight="1" outlineLevel="1" x14ac:dyDescent="0.25">
      <c r="B72" s="52" t="s">
        <v>78</v>
      </c>
      <c r="C72" s="182">
        <v>18</v>
      </c>
      <c r="D72" s="127">
        <v>-0.65384615384615385</v>
      </c>
      <c r="E72" s="128">
        <v>704</v>
      </c>
      <c r="F72" s="127">
        <v>-0.33270142180094786</v>
      </c>
      <c r="G72" s="128">
        <v>1329</v>
      </c>
      <c r="H72" s="127">
        <v>-6.2764456981664329E-2</v>
      </c>
      <c r="I72" s="128">
        <v>2809</v>
      </c>
      <c r="J72" s="127">
        <v>-2.3296244784422826E-2</v>
      </c>
      <c r="K72" s="128">
        <v>466</v>
      </c>
      <c r="L72" s="127">
        <v>7.1264367816092022E-2</v>
      </c>
      <c r="M72" s="128">
        <v>5326</v>
      </c>
      <c r="N72" s="127">
        <v>-8.7388622344071298E-2</v>
      </c>
      <c r="O72" s="128">
        <v>6539</v>
      </c>
      <c r="P72" s="127">
        <v>-0.20031796502384736</v>
      </c>
      <c r="Q72" s="128">
        <v>11865</v>
      </c>
      <c r="R72" s="127">
        <v>-0.15328623421108967</v>
      </c>
      <c r="S72" s="208">
        <v>6</v>
      </c>
      <c r="T72" s="127">
        <v>-0.7</v>
      </c>
      <c r="U72" s="128">
        <v>24</v>
      </c>
      <c r="V72" s="127">
        <v>-0.11111111111111116</v>
      </c>
      <c r="W72" s="128">
        <v>37</v>
      </c>
      <c r="X72" s="127">
        <v>0.60869565217391308</v>
      </c>
      <c r="Y72" s="128">
        <v>69</v>
      </c>
      <c r="Z72" s="127">
        <v>8.8571428571428577</v>
      </c>
      <c r="AA72" s="128">
        <v>136</v>
      </c>
      <c r="AB72" s="127">
        <v>0.76623376623376616</v>
      </c>
      <c r="AC72" s="128">
        <v>136</v>
      </c>
      <c r="AD72" s="127">
        <v>0.76623376623376616</v>
      </c>
      <c r="AE72" s="182">
        <v>4</v>
      </c>
      <c r="AF72" s="127">
        <v>-0.33333333333333337</v>
      </c>
      <c r="AG72" s="128">
        <v>74</v>
      </c>
      <c r="AH72" s="127">
        <v>-1.3333333333333308E-2</v>
      </c>
      <c r="AI72" s="128">
        <v>323</v>
      </c>
      <c r="AJ72" s="127">
        <v>0.11379310344827576</v>
      </c>
      <c r="AK72" s="128">
        <v>401</v>
      </c>
      <c r="AL72" s="127">
        <v>8.0862533692722449E-2</v>
      </c>
      <c r="AM72" s="128">
        <v>474</v>
      </c>
      <c r="AN72" s="127">
        <v>-0.38361508452535764</v>
      </c>
      <c r="AO72" s="128">
        <v>875</v>
      </c>
      <c r="AP72" s="127">
        <v>-0.23245614035087714</v>
      </c>
      <c r="AQ72" s="268">
        <v>40</v>
      </c>
      <c r="AR72" s="127">
        <v>3.4444444444444446</v>
      </c>
      <c r="AS72" s="128">
        <v>515</v>
      </c>
      <c r="AT72" s="127">
        <v>4.2510121457489891E-2</v>
      </c>
      <c r="AU72" s="128">
        <v>668</v>
      </c>
      <c r="AV72" s="127">
        <v>1.1758957654723128</v>
      </c>
      <c r="AW72" s="128">
        <v>132</v>
      </c>
      <c r="AX72" s="127">
        <v>-0.30890052356020947</v>
      </c>
      <c r="AY72" s="128">
        <v>1355</v>
      </c>
      <c r="AZ72" s="127">
        <v>0.35364635364635366</v>
      </c>
      <c r="BA72" s="128">
        <v>3889</v>
      </c>
      <c r="BB72" s="127">
        <v>-3.3308476261496356E-2</v>
      </c>
      <c r="BC72" s="128">
        <v>5244</v>
      </c>
      <c r="BD72" s="127">
        <v>4.3789808917197526E-2</v>
      </c>
      <c r="BE72" s="269">
        <v>501</v>
      </c>
      <c r="BF72" s="127">
        <v>-0.2544642857142857</v>
      </c>
      <c r="BG72" s="128">
        <v>598</v>
      </c>
      <c r="BH72" s="127">
        <v>-0.22337662337662334</v>
      </c>
      <c r="BI72" s="128">
        <v>1455</v>
      </c>
      <c r="BJ72" s="127">
        <v>-0.26589303733602421</v>
      </c>
      <c r="BK72" s="128">
        <v>184</v>
      </c>
      <c r="BL72" s="127">
        <v>0.76923076923076916</v>
      </c>
      <c r="BM72" s="128">
        <v>2738</v>
      </c>
      <c r="BN72" s="127">
        <v>-0.22392290249433111</v>
      </c>
      <c r="BO72" s="128">
        <v>1619</v>
      </c>
      <c r="BP72" s="127">
        <v>-8.9426321709786261E-2</v>
      </c>
      <c r="BQ72" s="128">
        <v>4357</v>
      </c>
      <c r="BR72" s="127">
        <v>-0.17885412740294004</v>
      </c>
    </row>
    <row r="73" spans="2:70" s="4" customFormat="1" ht="15" hidden="1" customHeight="1" outlineLevel="1" x14ac:dyDescent="0.25">
      <c r="B73" s="52" t="s">
        <v>79</v>
      </c>
      <c r="C73" s="182">
        <v>29</v>
      </c>
      <c r="D73" s="127">
        <v>2.2222222222222223</v>
      </c>
      <c r="E73" s="128">
        <v>611</v>
      </c>
      <c r="F73" s="127">
        <v>-0.12589413447782549</v>
      </c>
      <c r="G73" s="128">
        <v>1508</v>
      </c>
      <c r="H73" s="127">
        <v>6.1224489795918435E-2</v>
      </c>
      <c r="I73" s="128">
        <v>3312</v>
      </c>
      <c r="J73" s="127">
        <v>-0.18463810930576074</v>
      </c>
      <c r="K73" s="128">
        <v>601</v>
      </c>
      <c r="L73" s="127">
        <v>0.1068139963167587</v>
      </c>
      <c r="M73" s="128">
        <v>6061</v>
      </c>
      <c r="N73" s="127">
        <v>-9.9940599940599895E-2</v>
      </c>
      <c r="O73" s="128">
        <v>6222</v>
      </c>
      <c r="P73" s="127">
        <v>-0.29311520109066125</v>
      </c>
      <c r="Q73" s="128">
        <v>12283</v>
      </c>
      <c r="R73" s="127">
        <v>-0.20938465499485071</v>
      </c>
      <c r="S73" s="208">
        <v>9</v>
      </c>
      <c r="T73" s="127">
        <v>3.5</v>
      </c>
      <c r="U73" s="128">
        <v>16</v>
      </c>
      <c r="V73" s="127">
        <v>-0.19999999999999996</v>
      </c>
      <c r="W73" s="128">
        <v>42</v>
      </c>
      <c r="X73" s="127">
        <v>0.75</v>
      </c>
      <c r="Y73" s="128">
        <v>61</v>
      </c>
      <c r="Z73" s="127">
        <v>1.7727272727272729</v>
      </c>
      <c r="AA73" s="128">
        <v>128</v>
      </c>
      <c r="AB73" s="127">
        <v>0.88235294117647056</v>
      </c>
      <c r="AC73" s="128">
        <v>128</v>
      </c>
      <c r="AD73" s="127">
        <v>0.88235294117647056</v>
      </c>
      <c r="AE73" s="182">
        <v>13</v>
      </c>
      <c r="AF73" s="127">
        <v>1.6</v>
      </c>
      <c r="AG73" s="128">
        <v>59</v>
      </c>
      <c r="AH73" s="127">
        <v>-3.2786885245901676E-2</v>
      </c>
      <c r="AI73" s="128">
        <v>231</v>
      </c>
      <c r="AJ73" s="127">
        <v>-0.20618556701030932</v>
      </c>
      <c r="AK73" s="128">
        <v>303</v>
      </c>
      <c r="AL73" s="127">
        <v>-0.15126050420168069</v>
      </c>
      <c r="AM73" s="128">
        <v>609</v>
      </c>
      <c r="AN73" s="127">
        <v>-0.14104372355430184</v>
      </c>
      <c r="AO73" s="128">
        <v>912</v>
      </c>
      <c r="AP73" s="127">
        <v>-0.14446529080675419</v>
      </c>
      <c r="AQ73" s="268">
        <v>37</v>
      </c>
      <c r="AR73" s="127">
        <v>0</v>
      </c>
      <c r="AS73" s="128">
        <v>651</v>
      </c>
      <c r="AT73" s="127">
        <v>0.16666666666666674</v>
      </c>
      <c r="AU73" s="128">
        <v>837</v>
      </c>
      <c r="AV73" s="127">
        <v>-9.903121636167922E-2</v>
      </c>
      <c r="AW73" s="128">
        <v>194</v>
      </c>
      <c r="AX73" s="127">
        <v>7.182320441988943E-2</v>
      </c>
      <c r="AY73" s="128">
        <v>1719</v>
      </c>
      <c r="AZ73" s="127">
        <v>8.2111436950147443E-3</v>
      </c>
      <c r="BA73" s="128">
        <v>3287</v>
      </c>
      <c r="BB73" s="127">
        <v>-0.22201183431952665</v>
      </c>
      <c r="BC73" s="128">
        <v>5006</v>
      </c>
      <c r="BD73" s="127">
        <v>-0.1558178752107926</v>
      </c>
      <c r="BE73" s="269">
        <v>437</v>
      </c>
      <c r="BF73" s="127">
        <v>-0.16443594646271509</v>
      </c>
      <c r="BG73" s="128">
        <v>658</v>
      </c>
      <c r="BH73" s="127">
        <v>-3.0927835051546393E-2</v>
      </c>
      <c r="BI73" s="128">
        <v>1867</v>
      </c>
      <c r="BJ73" s="127">
        <v>-0.18364669873196326</v>
      </c>
      <c r="BK73" s="128">
        <v>156</v>
      </c>
      <c r="BL73" s="127">
        <v>0.39285714285714279</v>
      </c>
      <c r="BM73" s="128">
        <v>3118</v>
      </c>
      <c r="BN73" s="127">
        <v>-0.13412940849763955</v>
      </c>
      <c r="BO73" s="128">
        <v>1769</v>
      </c>
      <c r="BP73" s="127">
        <v>-0.23486159169550169</v>
      </c>
      <c r="BQ73" s="128">
        <v>4887</v>
      </c>
      <c r="BR73" s="127">
        <v>-0.17351598173515981</v>
      </c>
    </row>
    <row r="74" spans="2:70" s="4" customFormat="1" ht="15" hidden="1" customHeight="1" outlineLevel="1" x14ac:dyDescent="0.25">
      <c r="B74" s="52" t="s">
        <v>80</v>
      </c>
      <c r="C74" s="182">
        <v>42</v>
      </c>
      <c r="D74" s="127">
        <v>3.2</v>
      </c>
      <c r="E74" s="128">
        <v>684</v>
      </c>
      <c r="F74" s="127">
        <v>0.12131147540983611</v>
      </c>
      <c r="G74" s="128">
        <v>1680</v>
      </c>
      <c r="H74" s="127">
        <v>1.8799272286234014E-2</v>
      </c>
      <c r="I74" s="128">
        <v>3697</v>
      </c>
      <c r="J74" s="127">
        <v>6.0527825588066575E-2</v>
      </c>
      <c r="K74" s="128">
        <v>559</v>
      </c>
      <c r="L74" s="127">
        <v>0.51902173913043481</v>
      </c>
      <c r="M74" s="128">
        <v>6662</v>
      </c>
      <c r="N74" s="127">
        <v>8.8028744079699406E-2</v>
      </c>
      <c r="O74" s="128">
        <v>6352</v>
      </c>
      <c r="P74" s="127">
        <v>-0.22261657079916775</v>
      </c>
      <c r="Q74" s="128">
        <v>13014</v>
      </c>
      <c r="R74" s="127">
        <v>-8.9548062123968153E-2</v>
      </c>
      <c r="S74" s="208">
        <v>2</v>
      </c>
      <c r="T74" s="127" t="s">
        <v>90</v>
      </c>
      <c r="U74" s="128">
        <v>4</v>
      </c>
      <c r="V74" s="127">
        <v>-0.19999999999999996</v>
      </c>
      <c r="W74" s="128">
        <v>63</v>
      </c>
      <c r="X74" s="127">
        <v>-5.9701492537313383E-2</v>
      </c>
      <c r="Y74" s="128">
        <v>48</v>
      </c>
      <c r="Z74" s="127">
        <v>47</v>
      </c>
      <c r="AA74" s="128">
        <v>117</v>
      </c>
      <c r="AB74" s="127">
        <v>0.60273972602739723</v>
      </c>
      <c r="AC74" s="128">
        <v>117</v>
      </c>
      <c r="AD74" s="127">
        <v>0.60273972602739723</v>
      </c>
      <c r="AE74" s="182">
        <v>6</v>
      </c>
      <c r="AF74" s="127">
        <v>2</v>
      </c>
      <c r="AG74" s="128">
        <v>51</v>
      </c>
      <c r="AH74" s="127">
        <v>4.081632653061229E-2</v>
      </c>
      <c r="AI74" s="128">
        <v>259</v>
      </c>
      <c r="AJ74" s="127">
        <v>-0.10996563573883167</v>
      </c>
      <c r="AK74" s="128">
        <v>316</v>
      </c>
      <c r="AL74" s="127">
        <v>-7.6023391812865548E-2</v>
      </c>
      <c r="AM74" s="128">
        <v>462</v>
      </c>
      <c r="AN74" s="127">
        <v>-0.14444444444444449</v>
      </c>
      <c r="AO74" s="128">
        <v>778</v>
      </c>
      <c r="AP74" s="127">
        <v>-0.11791383219954643</v>
      </c>
      <c r="AQ74" s="268">
        <v>38</v>
      </c>
      <c r="AR74" s="127">
        <v>5.555555555555558E-2</v>
      </c>
      <c r="AS74" s="128">
        <v>725</v>
      </c>
      <c r="AT74" s="127">
        <v>0.30161579892280077</v>
      </c>
      <c r="AU74" s="128">
        <v>833</v>
      </c>
      <c r="AV74" s="127">
        <v>-6.7189249720044808E-2</v>
      </c>
      <c r="AW74" s="128">
        <v>189</v>
      </c>
      <c r="AX74" s="127">
        <v>0.20382165605095537</v>
      </c>
      <c r="AY74" s="128">
        <v>1785</v>
      </c>
      <c r="AZ74" s="127">
        <v>8.6427267194157054E-2</v>
      </c>
      <c r="BA74" s="128">
        <v>3572</v>
      </c>
      <c r="BB74" s="127">
        <v>-8.6678598823830222E-2</v>
      </c>
      <c r="BC74" s="128">
        <v>5357</v>
      </c>
      <c r="BD74" s="127">
        <v>-3.5469931580842662E-2</v>
      </c>
      <c r="BE74" s="269">
        <v>501</v>
      </c>
      <c r="BF74" s="127">
        <v>5.6962025316455778E-2</v>
      </c>
      <c r="BG74" s="128">
        <v>685</v>
      </c>
      <c r="BH74" s="127">
        <v>-0.18742586002372474</v>
      </c>
      <c r="BI74" s="128">
        <v>1963</v>
      </c>
      <c r="BJ74" s="127">
        <v>7.7002053388091074E-3</v>
      </c>
      <c r="BK74" s="128">
        <v>139</v>
      </c>
      <c r="BL74" s="127">
        <v>1.0144927536231885</v>
      </c>
      <c r="BM74" s="128">
        <v>3288</v>
      </c>
      <c r="BN74" s="127">
        <v>-1.3797240551889578E-2</v>
      </c>
      <c r="BO74" s="128">
        <v>1757</v>
      </c>
      <c r="BP74" s="127">
        <v>-0.24978650725875318</v>
      </c>
      <c r="BQ74" s="128">
        <v>5045</v>
      </c>
      <c r="BR74" s="127">
        <v>-0.11116983791402391</v>
      </c>
    </row>
    <row r="75" spans="2:70" s="4" customFormat="1" ht="15" hidden="1" customHeight="1" outlineLevel="1" x14ac:dyDescent="0.25">
      <c r="B75" s="52" t="s">
        <v>81</v>
      </c>
      <c r="C75" s="182">
        <v>5</v>
      </c>
      <c r="D75" s="127">
        <v>-0.8936170212765957</v>
      </c>
      <c r="E75" s="128">
        <v>307</v>
      </c>
      <c r="F75" s="127">
        <v>0.13703703703703707</v>
      </c>
      <c r="G75" s="128">
        <v>558</v>
      </c>
      <c r="H75" s="127">
        <v>-0.29007633587786263</v>
      </c>
      <c r="I75" s="128">
        <v>1848</v>
      </c>
      <c r="J75" s="127">
        <v>-1.2292891501870629E-2</v>
      </c>
      <c r="K75" s="128">
        <v>253</v>
      </c>
      <c r="L75" s="127">
        <v>7.6595744680851174E-2</v>
      </c>
      <c r="M75" s="128">
        <v>2971</v>
      </c>
      <c r="N75" s="127">
        <v>-7.4166406980367694E-2</v>
      </c>
      <c r="O75" s="128">
        <v>3141</v>
      </c>
      <c r="P75" s="127">
        <v>-7.5829383886255597E-3</v>
      </c>
      <c r="Q75" s="128">
        <v>6112</v>
      </c>
      <c r="R75" s="127">
        <v>-4.1104486978349564E-2</v>
      </c>
      <c r="S75" s="208">
        <v>2</v>
      </c>
      <c r="T75" s="127" t="s">
        <v>90</v>
      </c>
      <c r="U75" s="128">
        <v>1</v>
      </c>
      <c r="V75" s="127">
        <v>-0.875</v>
      </c>
      <c r="W75" s="128">
        <v>11</v>
      </c>
      <c r="X75" s="127">
        <v>2.6666666666666665</v>
      </c>
      <c r="Y75" s="128">
        <v>24</v>
      </c>
      <c r="Z75" s="127">
        <v>5</v>
      </c>
      <c r="AA75" s="128">
        <v>38</v>
      </c>
      <c r="AB75" s="127">
        <v>1.5333333333333332</v>
      </c>
      <c r="AC75" s="128">
        <v>38</v>
      </c>
      <c r="AD75" s="127">
        <v>1.5333333333333332</v>
      </c>
      <c r="AE75" s="182">
        <v>0</v>
      </c>
      <c r="AF75" s="127" t="s">
        <v>90</v>
      </c>
      <c r="AG75" s="128">
        <v>13</v>
      </c>
      <c r="AH75" s="127">
        <v>1.6</v>
      </c>
      <c r="AI75" s="128">
        <v>69</v>
      </c>
      <c r="AJ75" s="127">
        <v>-0.1785714285714286</v>
      </c>
      <c r="AK75" s="128">
        <v>82</v>
      </c>
      <c r="AL75" s="127">
        <v>-7.8651685393258397E-2</v>
      </c>
      <c r="AM75" s="128">
        <v>239</v>
      </c>
      <c r="AN75" s="127">
        <v>4.366812227074246E-2</v>
      </c>
      <c r="AO75" s="128">
        <v>321</v>
      </c>
      <c r="AP75" s="127">
        <v>9.4339622641510523E-3</v>
      </c>
      <c r="AQ75" s="268">
        <v>8</v>
      </c>
      <c r="AR75" s="127">
        <v>0.14285714285714279</v>
      </c>
      <c r="AS75" s="128">
        <v>380</v>
      </c>
      <c r="AT75" s="127">
        <v>-0.32021466905187834</v>
      </c>
      <c r="AU75" s="128">
        <v>497</v>
      </c>
      <c r="AV75" s="127">
        <v>0.25505050505050497</v>
      </c>
      <c r="AW75" s="128">
        <v>84</v>
      </c>
      <c r="AX75" s="127">
        <v>-0.15151515151515149</v>
      </c>
      <c r="AY75" s="128">
        <v>969</v>
      </c>
      <c r="AZ75" s="127">
        <v>-8.6710650329877459E-2</v>
      </c>
      <c r="BA75" s="128">
        <v>2286</v>
      </c>
      <c r="BB75" s="127">
        <v>0.14816675037669502</v>
      </c>
      <c r="BC75" s="128">
        <v>3255</v>
      </c>
      <c r="BD75" s="127">
        <v>6.6513761467889898E-2</v>
      </c>
      <c r="BE75" s="269">
        <v>237</v>
      </c>
      <c r="BF75" s="127">
        <v>3.4934497816593968E-2</v>
      </c>
      <c r="BG75" s="128">
        <v>123</v>
      </c>
      <c r="BH75" s="127">
        <v>-0.25454545454545452</v>
      </c>
      <c r="BI75" s="128">
        <v>1079</v>
      </c>
      <c r="BJ75" s="127">
        <v>-0.11412151067323484</v>
      </c>
      <c r="BK75" s="128">
        <v>54</v>
      </c>
      <c r="BL75" s="127">
        <v>0.63636363636363646</v>
      </c>
      <c r="BM75" s="128">
        <v>1493</v>
      </c>
      <c r="BN75" s="127">
        <v>-9.2401215805471115E-2</v>
      </c>
      <c r="BO75" s="128">
        <v>539</v>
      </c>
      <c r="BP75" s="127">
        <v>-0.13621794871794868</v>
      </c>
      <c r="BQ75" s="128">
        <v>2032</v>
      </c>
      <c r="BR75" s="127">
        <v>-0.10445130013221682</v>
      </c>
    </row>
    <row r="76" spans="2:70" s="4" customFormat="1" ht="15" hidden="1" customHeight="1" outlineLevel="1" x14ac:dyDescent="0.25">
      <c r="B76" s="52" t="s">
        <v>82</v>
      </c>
      <c r="C76" s="182">
        <v>3</v>
      </c>
      <c r="D76" s="127">
        <v>0.5</v>
      </c>
      <c r="E76" s="128">
        <v>224</v>
      </c>
      <c r="F76" s="127">
        <v>0.21739130434782616</v>
      </c>
      <c r="G76" s="128">
        <v>223</v>
      </c>
      <c r="H76" s="127">
        <v>-0.50772626931567322</v>
      </c>
      <c r="I76" s="128">
        <v>539</v>
      </c>
      <c r="J76" s="127">
        <v>-1.6423357664233529E-2</v>
      </c>
      <c r="K76" s="128">
        <v>36</v>
      </c>
      <c r="L76" s="127">
        <v>-0.38983050847457623</v>
      </c>
      <c r="M76" s="128">
        <v>1025</v>
      </c>
      <c r="N76" s="127">
        <v>-0.1773675762439807</v>
      </c>
      <c r="O76" s="128">
        <v>937</v>
      </c>
      <c r="P76" s="127">
        <v>-0.24313408723747976</v>
      </c>
      <c r="Q76" s="128">
        <v>1962</v>
      </c>
      <c r="R76" s="127">
        <v>-0.21014492753623193</v>
      </c>
      <c r="S76" s="208">
        <v>2</v>
      </c>
      <c r="T76" s="127" t="s">
        <v>90</v>
      </c>
      <c r="U76" s="128">
        <v>0</v>
      </c>
      <c r="V76" s="127">
        <v>-1</v>
      </c>
      <c r="W76" s="128">
        <v>7</v>
      </c>
      <c r="X76" s="127">
        <v>1.3333333333333335</v>
      </c>
      <c r="Y76" s="128">
        <v>3</v>
      </c>
      <c r="Z76" s="127">
        <v>0.5</v>
      </c>
      <c r="AA76" s="128">
        <v>12</v>
      </c>
      <c r="AB76" s="127">
        <v>-0.36842105263157898</v>
      </c>
      <c r="AC76" s="128">
        <v>12</v>
      </c>
      <c r="AD76" s="127">
        <v>-0.36842105263157898</v>
      </c>
      <c r="AE76" s="182">
        <v>0</v>
      </c>
      <c r="AF76" s="127" t="s">
        <v>90</v>
      </c>
      <c r="AG76" s="128">
        <v>5</v>
      </c>
      <c r="AH76" s="127" t="s">
        <v>90</v>
      </c>
      <c r="AI76" s="128">
        <v>32</v>
      </c>
      <c r="AJ76" s="127">
        <v>0.28000000000000003</v>
      </c>
      <c r="AK76" s="128">
        <v>37</v>
      </c>
      <c r="AL76" s="127">
        <v>0.48</v>
      </c>
      <c r="AM76" s="128">
        <v>43</v>
      </c>
      <c r="AN76" s="127">
        <v>0.30303030303030298</v>
      </c>
      <c r="AO76" s="128">
        <v>80</v>
      </c>
      <c r="AP76" s="127">
        <v>0.3793103448275863</v>
      </c>
      <c r="AQ76" s="268">
        <v>3</v>
      </c>
      <c r="AR76" s="127">
        <v>-0.5</v>
      </c>
      <c r="AS76" s="128">
        <v>153</v>
      </c>
      <c r="AT76" s="127">
        <v>-0.60969387755102034</v>
      </c>
      <c r="AU76" s="128">
        <v>37</v>
      </c>
      <c r="AV76" s="127">
        <v>0.85000000000000009</v>
      </c>
      <c r="AW76" s="128">
        <v>13</v>
      </c>
      <c r="AX76" s="127">
        <v>-0.40909090909090906</v>
      </c>
      <c r="AY76" s="128">
        <v>206</v>
      </c>
      <c r="AZ76" s="127">
        <v>-0.53181818181818175</v>
      </c>
      <c r="BA76" s="128">
        <v>754</v>
      </c>
      <c r="BB76" s="127">
        <v>-0.15659955257270697</v>
      </c>
      <c r="BC76" s="128">
        <v>960</v>
      </c>
      <c r="BD76" s="127">
        <v>-0.28035982008995497</v>
      </c>
      <c r="BE76" s="269">
        <v>181</v>
      </c>
      <c r="BF76" s="127">
        <v>0.23129251700680276</v>
      </c>
      <c r="BG76" s="128">
        <v>43</v>
      </c>
      <c r="BH76" s="127">
        <v>0.43333333333333335</v>
      </c>
      <c r="BI76" s="128">
        <v>484</v>
      </c>
      <c r="BJ76" s="127">
        <v>1.467505241090139E-2</v>
      </c>
      <c r="BK76" s="128">
        <v>9</v>
      </c>
      <c r="BL76" s="127">
        <v>-0.4</v>
      </c>
      <c r="BM76" s="128">
        <v>717</v>
      </c>
      <c r="BN76" s="127">
        <v>7.1748878923766801E-2</v>
      </c>
      <c r="BO76" s="128">
        <v>109</v>
      </c>
      <c r="BP76" s="127">
        <v>-0.57421875</v>
      </c>
      <c r="BQ76" s="128">
        <v>826</v>
      </c>
      <c r="BR76" s="127">
        <v>-0.10702702702702704</v>
      </c>
    </row>
    <row r="77" spans="2:70" s="4" customFormat="1" ht="15" hidden="1" customHeight="1" outlineLevel="1" x14ac:dyDescent="0.25">
      <c r="B77" s="52" t="s">
        <v>83</v>
      </c>
      <c r="C77" s="182">
        <v>1</v>
      </c>
      <c r="D77" s="127">
        <v>-0.5</v>
      </c>
      <c r="E77" s="128">
        <v>204</v>
      </c>
      <c r="F77" s="127">
        <v>-0.18400000000000005</v>
      </c>
      <c r="G77" s="128">
        <v>207</v>
      </c>
      <c r="H77" s="127">
        <v>-0.37650602409638556</v>
      </c>
      <c r="I77" s="128">
        <v>565</v>
      </c>
      <c r="J77" s="127">
        <v>0.14837398373983746</v>
      </c>
      <c r="K77" s="128">
        <v>21</v>
      </c>
      <c r="L77" s="127">
        <v>-0.54347826086956519</v>
      </c>
      <c r="M77" s="128">
        <v>998</v>
      </c>
      <c r="N77" s="127">
        <v>-0.11051693404634577</v>
      </c>
      <c r="O77" s="128">
        <v>1050</v>
      </c>
      <c r="P77" s="127">
        <v>2.1400778210116655E-2</v>
      </c>
      <c r="Q77" s="128">
        <v>2048</v>
      </c>
      <c r="R77" s="127">
        <v>-4.7441860465116226E-2</v>
      </c>
      <c r="S77" s="208">
        <v>0</v>
      </c>
      <c r="T77" s="127" t="s">
        <v>90</v>
      </c>
      <c r="U77" s="128">
        <v>0</v>
      </c>
      <c r="V77" s="127">
        <v>-1</v>
      </c>
      <c r="W77" s="128">
        <v>5</v>
      </c>
      <c r="X77" s="127">
        <v>-0.16666666666666663</v>
      </c>
      <c r="Y77" s="128">
        <v>5</v>
      </c>
      <c r="Z77" s="127">
        <v>-0.72222222222222221</v>
      </c>
      <c r="AA77" s="128">
        <v>10</v>
      </c>
      <c r="AB77" s="127">
        <v>-0.6</v>
      </c>
      <c r="AC77" s="128">
        <v>10</v>
      </c>
      <c r="AD77" s="127">
        <v>-0.6</v>
      </c>
      <c r="AE77" s="182">
        <v>0</v>
      </c>
      <c r="AF77" s="127" t="s">
        <v>90</v>
      </c>
      <c r="AG77" s="128">
        <v>3</v>
      </c>
      <c r="AH77" s="127">
        <v>-0.83333333333333337</v>
      </c>
      <c r="AI77" s="128">
        <v>132</v>
      </c>
      <c r="AJ77" s="127">
        <v>2.4736842105263159</v>
      </c>
      <c r="AK77" s="128">
        <v>135</v>
      </c>
      <c r="AL77" s="127">
        <v>1.4107142857142856</v>
      </c>
      <c r="AM77" s="128">
        <v>68</v>
      </c>
      <c r="AN77" s="127">
        <v>0</v>
      </c>
      <c r="AO77" s="128">
        <v>203</v>
      </c>
      <c r="AP77" s="127">
        <v>0.63709677419354849</v>
      </c>
      <c r="AQ77" s="268">
        <v>12</v>
      </c>
      <c r="AR77" s="127">
        <v>2</v>
      </c>
      <c r="AS77" s="128">
        <v>142</v>
      </c>
      <c r="AT77" s="127">
        <v>-0.36322869955156956</v>
      </c>
      <c r="AU77" s="128">
        <v>31</v>
      </c>
      <c r="AV77" s="127">
        <v>0.82352941176470584</v>
      </c>
      <c r="AW77" s="128">
        <v>5</v>
      </c>
      <c r="AX77" s="127">
        <v>-0.58333333333333326</v>
      </c>
      <c r="AY77" s="128">
        <v>190</v>
      </c>
      <c r="AZ77" s="127">
        <v>-0.2578125</v>
      </c>
      <c r="BA77" s="128">
        <v>800</v>
      </c>
      <c r="BB77" s="127">
        <v>0.11265646731571621</v>
      </c>
      <c r="BC77" s="128">
        <v>990</v>
      </c>
      <c r="BD77" s="127">
        <v>1.538461538461533E-2</v>
      </c>
      <c r="BE77" s="269">
        <v>155</v>
      </c>
      <c r="BF77" s="127">
        <v>-0.24757281553398058</v>
      </c>
      <c r="BG77" s="128">
        <v>31</v>
      </c>
      <c r="BH77" s="127">
        <v>-6.0606060606060552E-2</v>
      </c>
      <c r="BI77" s="128">
        <v>385</v>
      </c>
      <c r="BJ77" s="127">
        <v>3.4946236559139754E-2</v>
      </c>
      <c r="BK77" s="128">
        <v>6</v>
      </c>
      <c r="BL77" s="127">
        <v>-0.4</v>
      </c>
      <c r="BM77" s="128">
        <v>577</v>
      </c>
      <c r="BN77" s="127">
        <v>-7.0853462157809965E-2</v>
      </c>
      <c r="BO77" s="128">
        <v>113</v>
      </c>
      <c r="BP77" s="127">
        <v>-0.17518248175182483</v>
      </c>
      <c r="BQ77" s="128">
        <v>690</v>
      </c>
      <c r="BR77" s="127">
        <v>-8.9709762532981574E-2</v>
      </c>
    </row>
    <row r="78" spans="2:70" s="4" customFormat="1" ht="15" hidden="1" customHeight="1" outlineLevel="1" x14ac:dyDescent="0.25">
      <c r="B78" s="52" t="s">
        <v>84</v>
      </c>
      <c r="C78" s="182">
        <v>1</v>
      </c>
      <c r="D78" s="127" t="s">
        <v>90</v>
      </c>
      <c r="E78" s="128">
        <v>294</v>
      </c>
      <c r="F78" s="127">
        <v>41</v>
      </c>
      <c r="G78" s="128">
        <v>647</v>
      </c>
      <c r="H78" s="127">
        <v>0.14716312056737579</v>
      </c>
      <c r="I78" s="128">
        <v>993</v>
      </c>
      <c r="J78" s="127">
        <v>0.92441860465116288</v>
      </c>
      <c r="K78" s="128">
        <v>117</v>
      </c>
      <c r="L78" s="127">
        <v>-2.5000000000000022E-2</v>
      </c>
      <c r="M78" s="128">
        <v>2052</v>
      </c>
      <c r="N78" s="127">
        <v>0.70008285004142512</v>
      </c>
      <c r="O78" s="128">
        <v>1824</v>
      </c>
      <c r="P78" s="127">
        <v>-0.25913891145410239</v>
      </c>
      <c r="Q78" s="128">
        <v>3876</v>
      </c>
      <c r="R78" s="127">
        <v>5.6418642681929754E-2</v>
      </c>
      <c r="S78" s="208">
        <v>0</v>
      </c>
      <c r="T78" s="127" t="s">
        <v>90</v>
      </c>
      <c r="U78" s="128">
        <v>2</v>
      </c>
      <c r="V78" s="127">
        <v>0</v>
      </c>
      <c r="W78" s="128">
        <v>152</v>
      </c>
      <c r="X78" s="127">
        <v>49.666666666666664</v>
      </c>
      <c r="Y78" s="128">
        <v>5</v>
      </c>
      <c r="Z78" s="127">
        <v>0.66666666666666674</v>
      </c>
      <c r="AA78" s="128">
        <v>159</v>
      </c>
      <c r="AB78" s="127">
        <v>18.875</v>
      </c>
      <c r="AC78" s="128">
        <v>159</v>
      </c>
      <c r="AD78" s="127">
        <v>18.875</v>
      </c>
      <c r="AE78" s="182">
        <v>0</v>
      </c>
      <c r="AF78" s="127" t="s">
        <v>90</v>
      </c>
      <c r="AG78" s="128">
        <v>5</v>
      </c>
      <c r="AH78" s="127">
        <v>-0.54545454545454541</v>
      </c>
      <c r="AI78" s="128">
        <v>132</v>
      </c>
      <c r="AJ78" s="127">
        <v>4.28</v>
      </c>
      <c r="AK78" s="128">
        <v>137</v>
      </c>
      <c r="AL78" s="127">
        <v>2.8055555555555554</v>
      </c>
      <c r="AM78" s="128">
        <v>217</v>
      </c>
      <c r="AN78" s="127">
        <v>1.9726027397260273</v>
      </c>
      <c r="AO78" s="128">
        <v>354</v>
      </c>
      <c r="AP78" s="127">
        <v>2.2477064220183487</v>
      </c>
      <c r="AQ78" s="268">
        <v>5</v>
      </c>
      <c r="AR78" s="127">
        <v>0.66666666666666674</v>
      </c>
      <c r="AS78" s="128">
        <v>257</v>
      </c>
      <c r="AT78" s="127">
        <v>-0.2614942528735632</v>
      </c>
      <c r="AU78" s="128">
        <v>82</v>
      </c>
      <c r="AV78" s="127">
        <v>0.95238095238095233</v>
      </c>
      <c r="AW78" s="128">
        <v>22</v>
      </c>
      <c r="AX78" s="127">
        <v>0.22222222222222232</v>
      </c>
      <c r="AY78" s="128">
        <v>366</v>
      </c>
      <c r="AZ78" s="127">
        <v>-0.10948905109489049</v>
      </c>
      <c r="BA78" s="128">
        <v>1147</v>
      </c>
      <c r="BB78" s="127">
        <v>-0.35343855693348369</v>
      </c>
      <c r="BC78" s="128">
        <v>1513</v>
      </c>
      <c r="BD78" s="127">
        <v>-0.3075514874141877</v>
      </c>
      <c r="BE78" s="269">
        <v>245</v>
      </c>
      <c r="BF78" s="127" t="s">
        <v>90</v>
      </c>
      <c r="BG78" s="128">
        <v>212</v>
      </c>
      <c r="BH78" s="127">
        <v>0.84347826086956523</v>
      </c>
      <c r="BI78" s="128">
        <v>761</v>
      </c>
      <c r="BJ78" s="127">
        <v>0.82932692307692313</v>
      </c>
      <c r="BK78" s="128">
        <v>51</v>
      </c>
      <c r="BL78" s="127">
        <v>-0.19047619047619047</v>
      </c>
      <c r="BM78" s="128">
        <v>1269</v>
      </c>
      <c r="BN78" s="127">
        <v>1.1363636363636362</v>
      </c>
      <c r="BO78" s="128">
        <v>256</v>
      </c>
      <c r="BP78" s="127">
        <v>-0.32631578947368423</v>
      </c>
      <c r="BQ78" s="128">
        <v>1525</v>
      </c>
      <c r="BR78" s="127">
        <v>0.56570841889117052</v>
      </c>
    </row>
    <row r="79" spans="2:70" s="4" customFormat="1" ht="15" hidden="1" customHeight="1" outlineLevel="1" x14ac:dyDescent="0.25">
      <c r="B79" s="52" t="s">
        <v>85</v>
      </c>
      <c r="C79" s="182">
        <v>6</v>
      </c>
      <c r="D79" s="127" t="s">
        <v>90</v>
      </c>
      <c r="E79" s="128">
        <v>261</v>
      </c>
      <c r="F79" s="127">
        <v>0.125</v>
      </c>
      <c r="G79" s="128">
        <v>411</v>
      </c>
      <c r="H79" s="127">
        <v>0.57471264367816088</v>
      </c>
      <c r="I79" s="128">
        <v>450</v>
      </c>
      <c r="J79" s="127">
        <v>-5.0632911392405111E-2</v>
      </c>
      <c r="K79" s="128">
        <v>28</v>
      </c>
      <c r="L79" s="127">
        <v>-0.5625</v>
      </c>
      <c r="M79" s="128">
        <v>1156</v>
      </c>
      <c r="N79" s="127">
        <v>0.12124151309408338</v>
      </c>
      <c r="O79" s="128">
        <v>935</v>
      </c>
      <c r="P79" s="127">
        <v>0.43404907975460127</v>
      </c>
      <c r="Q79" s="128">
        <v>2091</v>
      </c>
      <c r="R79" s="127">
        <v>0.24242424242424243</v>
      </c>
      <c r="S79" s="208">
        <v>5</v>
      </c>
      <c r="T79" s="127" t="s">
        <v>90</v>
      </c>
      <c r="U79" s="128">
        <v>0</v>
      </c>
      <c r="V79" s="127" t="s">
        <v>90</v>
      </c>
      <c r="W79" s="128">
        <v>14</v>
      </c>
      <c r="X79" s="127">
        <v>0.75</v>
      </c>
      <c r="Y79" s="128">
        <v>8</v>
      </c>
      <c r="Z79" s="127">
        <v>-0.4285714285714286</v>
      </c>
      <c r="AA79" s="128">
        <v>27</v>
      </c>
      <c r="AB79" s="127">
        <v>0.22727272727272729</v>
      </c>
      <c r="AC79" s="128">
        <v>27</v>
      </c>
      <c r="AD79" s="127">
        <v>0.22727272727272729</v>
      </c>
      <c r="AE79" s="182">
        <v>0</v>
      </c>
      <c r="AF79" s="127" t="s">
        <v>90</v>
      </c>
      <c r="AG79" s="128">
        <v>6</v>
      </c>
      <c r="AH79" s="127">
        <v>5</v>
      </c>
      <c r="AI79" s="128">
        <v>66</v>
      </c>
      <c r="AJ79" s="127">
        <v>1.2758620689655173</v>
      </c>
      <c r="AK79" s="128">
        <v>72</v>
      </c>
      <c r="AL79" s="127">
        <v>1.4</v>
      </c>
      <c r="AM79" s="128">
        <v>143</v>
      </c>
      <c r="AN79" s="127">
        <v>9.1603053435114434E-2</v>
      </c>
      <c r="AO79" s="128">
        <v>215</v>
      </c>
      <c r="AP79" s="127">
        <v>0.3354037267080745</v>
      </c>
      <c r="AQ79" s="268">
        <v>6</v>
      </c>
      <c r="AR79" s="127">
        <v>0.19999999999999996</v>
      </c>
      <c r="AS79" s="128">
        <v>390</v>
      </c>
      <c r="AT79" s="127">
        <v>3.1489361702127656</v>
      </c>
      <c r="AU79" s="128">
        <v>11</v>
      </c>
      <c r="AV79" s="127">
        <v>-0.2142857142857143</v>
      </c>
      <c r="AW79" s="128">
        <v>0</v>
      </c>
      <c r="AX79" s="127">
        <v>-1</v>
      </c>
      <c r="AY79" s="128">
        <v>407</v>
      </c>
      <c r="AZ79" s="127">
        <v>2.5391304347826087</v>
      </c>
      <c r="BA79" s="128">
        <v>598</v>
      </c>
      <c r="BB79" s="127">
        <v>1.1281138790035588</v>
      </c>
      <c r="BC79" s="128">
        <v>1005</v>
      </c>
      <c r="BD79" s="127">
        <v>1.5378787878787881</v>
      </c>
      <c r="BE79" s="269">
        <v>208</v>
      </c>
      <c r="BF79" s="127">
        <v>0.15555555555555545</v>
      </c>
      <c r="BG79" s="128">
        <v>32</v>
      </c>
      <c r="BH79" s="127">
        <v>-0.43859649122807021</v>
      </c>
      <c r="BI79" s="128">
        <v>369</v>
      </c>
      <c r="BJ79" s="127">
        <v>-1.8617021276595702E-2</v>
      </c>
      <c r="BK79" s="128">
        <v>14</v>
      </c>
      <c r="BL79" s="127">
        <v>7.6923076923076872E-2</v>
      </c>
      <c r="BM79" s="128">
        <v>623</v>
      </c>
      <c r="BN79" s="127">
        <v>-4.7923322683706138E-3</v>
      </c>
      <c r="BO79" s="128">
        <v>168</v>
      </c>
      <c r="BP79" s="127">
        <v>-7.6923076923076872E-2</v>
      </c>
      <c r="BQ79" s="128">
        <v>791</v>
      </c>
      <c r="BR79" s="127">
        <v>-2.1039603960396058E-2</v>
      </c>
    </row>
    <row r="80" spans="2:70" s="4" customFormat="1" ht="15" hidden="1" customHeight="1" outlineLevel="1" x14ac:dyDescent="0.25">
      <c r="B80" s="52" t="s">
        <v>86</v>
      </c>
      <c r="C80" s="182">
        <v>3</v>
      </c>
      <c r="D80" s="127">
        <v>2</v>
      </c>
      <c r="E80" s="128">
        <v>330</v>
      </c>
      <c r="F80" s="127">
        <v>0.30434782608695654</v>
      </c>
      <c r="G80" s="128">
        <v>204</v>
      </c>
      <c r="H80" s="127">
        <v>-0.16049382716049387</v>
      </c>
      <c r="I80" s="128">
        <v>569</v>
      </c>
      <c r="J80" s="127">
        <v>1.0657193605683846E-2</v>
      </c>
      <c r="K80" s="128">
        <v>35</v>
      </c>
      <c r="L80" s="127">
        <v>-0.62365591397849462</v>
      </c>
      <c r="M80" s="128">
        <v>1141</v>
      </c>
      <c r="N80" s="127">
        <v>-1.0407632263660038E-2</v>
      </c>
      <c r="O80" s="128">
        <v>930</v>
      </c>
      <c r="P80" s="127">
        <v>0.13831089351285186</v>
      </c>
      <c r="Q80" s="128">
        <v>2071</v>
      </c>
      <c r="R80" s="127">
        <v>5.1269035532995E-2</v>
      </c>
      <c r="S80" s="208">
        <v>2</v>
      </c>
      <c r="T80" s="127" t="s">
        <v>90</v>
      </c>
      <c r="U80" s="128">
        <v>4</v>
      </c>
      <c r="V80" s="127">
        <v>3</v>
      </c>
      <c r="W80" s="128">
        <v>4</v>
      </c>
      <c r="X80" s="127" t="s">
        <v>90</v>
      </c>
      <c r="Y80" s="128">
        <v>9</v>
      </c>
      <c r="Z80" s="127">
        <v>0.5</v>
      </c>
      <c r="AA80" s="128">
        <v>19</v>
      </c>
      <c r="AB80" s="127">
        <v>1.7142857142857144</v>
      </c>
      <c r="AC80" s="128">
        <v>19</v>
      </c>
      <c r="AD80" s="127">
        <v>1.7142857142857144</v>
      </c>
      <c r="AE80" s="182">
        <v>1</v>
      </c>
      <c r="AF80" s="127" t="s">
        <v>90</v>
      </c>
      <c r="AG80" s="128">
        <v>2</v>
      </c>
      <c r="AH80" s="127">
        <v>-0.7142857142857143</v>
      </c>
      <c r="AI80" s="128">
        <v>111</v>
      </c>
      <c r="AJ80" s="127">
        <v>0.58571428571428563</v>
      </c>
      <c r="AK80" s="128">
        <v>114</v>
      </c>
      <c r="AL80" s="127">
        <v>0.48051948051948057</v>
      </c>
      <c r="AM80" s="128">
        <v>101</v>
      </c>
      <c r="AN80" s="127">
        <v>1.5249999999999999</v>
      </c>
      <c r="AO80" s="128">
        <v>215</v>
      </c>
      <c r="AP80" s="127">
        <v>0.83760683760683752</v>
      </c>
      <c r="AQ80" s="268">
        <v>0</v>
      </c>
      <c r="AR80" s="127">
        <v>-1</v>
      </c>
      <c r="AS80" s="128">
        <v>175</v>
      </c>
      <c r="AT80" s="127">
        <v>0.1589403973509933</v>
      </c>
      <c r="AU80" s="128">
        <v>47</v>
      </c>
      <c r="AV80" s="127">
        <v>0.30555555555555558</v>
      </c>
      <c r="AW80" s="128">
        <v>10</v>
      </c>
      <c r="AX80" s="127">
        <v>-0.61538461538461542</v>
      </c>
      <c r="AY80" s="128">
        <v>232</v>
      </c>
      <c r="AZ80" s="127">
        <v>4.5045045045045029E-2</v>
      </c>
      <c r="BA80" s="128">
        <v>632</v>
      </c>
      <c r="BB80" s="127">
        <v>0.25148514851485149</v>
      </c>
      <c r="BC80" s="128">
        <v>864</v>
      </c>
      <c r="BD80" s="127">
        <v>0.18844566712517197</v>
      </c>
      <c r="BE80" s="269">
        <v>266</v>
      </c>
      <c r="BF80" s="127">
        <v>0.36410256410256414</v>
      </c>
      <c r="BG80" s="128">
        <v>18</v>
      </c>
      <c r="BH80" s="127">
        <v>1.25</v>
      </c>
      <c r="BI80" s="128">
        <v>404</v>
      </c>
      <c r="BJ80" s="127">
        <v>-1.4634146341463428E-2</v>
      </c>
      <c r="BK80" s="128">
        <v>6</v>
      </c>
      <c r="BL80" s="127">
        <v>-0.53846153846153844</v>
      </c>
      <c r="BM80" s="128">
        <v>694</v>
      </c>
      <c r="BN80" s="127">
        <v>0.10862619808306717</v>
      </c>
      <c r="BO80" s="128">
        <v>144</v>
      </c>
      <c r="BP80" s="127">
        <v>-0.3571428571428571</v>
      </c>
      <c r="BQ80" s="128">
        <v>838</v>
      </c>
      <c r="BR80" s="127">
        <v>-1.4117647058823568E-2</v>
      </c>
    </row>
    <row r="81" spans="2:70" s="4" customFormat="1" ht="15" hidden="1" customHeight="1" outlineLevel="1" x14ac:dyDescent="0.25">
      <c r="B81" s="52" t="s">
        <v>87</v>
      </c>
      <c r="C81" s="182">
        <v>6</v>
      </c>
      <c r="D81" s="127">
        <v>-0.25</v>
      </c>
      <c r="E81" s="128">
        <v>451</v>
      </c>
      <c r="F81" s="127">
        <v>-0.14905660377358487</v>
      </c>
      <c r="G81" s="128">
        <v>1075</v>
      </c>
      <c r="H81" s="127">
        <v>0.54676258992805749</v>
      </c>
      <c r="I81" s="128">
        <v>2460</v>
      </c>
      <c r="J81" s="127">
        <v>0.28728414442700156</v>
      </c>
      <c r="K81" s="128">
        <v>207</v>
      </c>
      <c r="L81" s="127">
        <v>-0.22180451127819545</v>
      </c>
      <c r="M81" s="128">
        <v>4199</v>
      </c>
      <c r="N81" s="127">
        <v>0.23137829912023467</v>
      </c>
      <c r="O81" s="128">
        <v>4300</v>
      </c>
      <c r="P81" s="127">
        <v>8.531044926804654E-2</v>
      </c>
      <c r="Q81" s="128">
        <v>8499</v>
      </c>
      <c r="R81" s="127">
        <v>0.15287574606619647</v>
      </c>
      <c r="S81" s="208">
        <v>1</v>
      </c>
      <c r="T81" s="127" t="s">
        <v>90</v>
      </c>
      <c r="U81" s="128">
        <v>0</v>
      </c>
      <c r="V81" s="127">
        <v>-1</v>
      </c>
      <c r="W81" s="128">
        <v>18</v>
      </c>
      <c r="X81" s="127">
        <v>-5.2631578947368474E-2</v>
      </c>
      <c r="Y81" s="128">
        <v>32</v>
      </c>
      <c r="Z81" s="127">
        <v>3.5714285714285712</v>
      </c>
      <c r="AA81" s="128">
        <v>51</v>
      </c>
      <c r="AB81" s="127">
        <v>0.59375</v>
      </c>
      <c r="AC81" s="128">
        <v>51</v>
      </c>
      <c r="AD81" s="127">
        <v>0.59375</v>
      </c>
      <c r="AE81" s="182">
        <v>0</v>
      </c>
      <c r="AF81" s="127" t="s">
        <v>90</v>
      </c>
      <c r="AG81" s="128">
        <v>76</v>
      </c>
      <c r="AH81" s="127">
        <v>2.4545454545454546</v>
      </c>
      <c r="AI81" s="128">
        <v>219</v>
      </c>
      <c r="AJ81" s="127">
        <v>0.40384615384615374</v>
      </c>
      <c r="AK81" s="128">
        <v>295</v>
      </c>
      <c r="AL81" s="127">
        <v>0.65730337078651679</v>
      </c>
      <c r="AM81" s="128">
        <v>516</v>
      </c>
      <c r="AN81" s="127">
        <v>0.19168591224018483</v>
      </c>
      <c r="AO81" s="128">
        <v>811</v>
      </c>
      <c r="AP81" s="127">
        <v>0.32733224222585933</v>
      </c>
      <c r="AQ81" s="268">
        <v>9</v>
      </c>
      <c r="AR81" s="127">
        <v>2</v>
      </c>
      <c r="AS81" s="128">
        <v>588</v>
      </c>
      <c r="AT81" s="127">
        <v>0.37704918032786883</v>
      </c>
      <c r="AU81" s="128">
        <v>422</v>
      </c>
      <c r="AV81" s="127">
        <v>0.51798561151079148</v>
      </c>
      <c r="AW81" s="128">
        <v>27</v>
      </c>
      <c r="AX81" s="127">
        <v>-0.6785714285714286</v>
      </c>
      <c r="AY81" s="128">
        <v>1046</v>
      </c>
      <c r="AZ81" s="127">
        <v>0.32070707070707072</v>
      </c>
      <c r="BA81" s="128">
        <v>2446</v>
      </c>
      <c r="BB81" s="127">
        <v>0.13926408942710755</v>
      </c>
      <c r="BC81" s="128">
        <v>3492</v>
      </c>
      <c r="BD81" s="127">
        <v>0.18815923783599864</v>
      </c>
      <c r="BE81" s="269">
        <v>348</v>
      </c>
      <c r="BF81" s="127">
        <v>-0.21621621621621623</v>
      </c>
      <c r="BG81" s="128">
        <v>318</v>
      </c>
      <c r="BH81" s="127">
        <v>0.92727272727272725</v>
      </c>
      <c r="BI81" s="128">
        <v>1686</v>
      </c>
      <c r="BJ81" s="127">
        <v>0.3039443155452437</v>
      </c>
      <c r="BK81" s="128">
        <v>53</v>
      </c>
      <c r="BL81" s="127">
        <v>-0.30263157894736847</v>
      </c>
      <c r="BM81" s="128">
        <v>2405</v>
      </c>
      <c r="BN81" s="127">
        <v>0.21587462082912023</v>
      </c>
      <c r="BO81" s="128">
        <v>966</v>
      </c>
      <c r="BP81" s="127">
        <v>-0.22534081796311145</v>
      </c>
      <c r="BQ81" s="128">
        <v>3371</v>
      </c>
      <c r="BR81" s="127">
        <v>4.5271317829457258E-2</v>
      </c>
    </row>
    <row r="82" spans="2:70" s="4" customFormat="1" ht="15" hidden="1" customHeight="1" outlineLevel="1" x14ac:dyDescent="0.25">
      <c r="B82" s="52" t="s">
        <v>88</v>
      </c>
      <c r="C82" s="182">
        <v>47</v>
      </c>
      <c r="D82" s="127">
        <v>2.1739130434782705E-2</v>
      </c>
      <c r="E82" s="128">
        <v>326</v>
      </c>
      <c r="F82" s="127">
        <v>-0.39517625231910947</v>
      </c>
      <c r="G82" s="128">
        <v>1396</v>
      </c>
      <c r="H82" s="127">
        <v>0.38905472636815919</v>
      </c>
      <c r="I82" s="128">
        <v>3022</v>
      </c>
      <c r="J82" s="127">
        <v>0.10899082568807339</v>
      </c>
      <c r="K82" s="128">
        <v>327</v>
      </c>
      <c r="L82" s="127">
        <v>-0.18656716417910446</v>
      </c>
      <c r="M82" s="128">
        <v>5118</v>
      </c>
      <c r="N82" s="127">
        <v>8.501165995336013E-2</v>
      </c>
      <c r="O82" s="128">
        <v>6767</v>
      </c>
      <c r="P82" s="127">
        <v>0.23620752648885635</v>
      </c>
      <c r="Q82" s="128">
        <v>11885</v>
      </c>
      <c r="R82" s="127">
        <v>0.16622510057894213</v>
      </c>
      <c r="S82" s="208">
        <v>4</v>
      </c>
      <c r="T82" s="127">
        <v>1</v>
      </c>
      <c r="U82" s="128">
        <v>4</v>
      </c>
      <c r="V82" s="127">
        <v>0</v>
      </c>
      <c r="W82" s="128">
        <v>82</v>
      </c>
      <c r="X82" s="127">
        <v>6.4935064935064846E-2</v>
      </c>
      <c r="Y82" s="128">
        <v>73</v>
      </c>
      <c r="Z82" s="127">
        <v>1.6071428571428572</v>
      </c>
      <c r="AA82" s="128">
        <v>163</v>
      </c>
      <c r="AB82" s="127">
        <v>0.46846846846846857</v>
      </c>
      <c r="AC82" s="128">
        <v>163</v>
      </c>
      <c r="AD82" s="127">
        <v>0.46846846846846857</v>
      </c>
      <c r="AE82" s="182">
        <v>5</v>
      </c>
      <c r="AF82" s="127">
        <v>0</v>
      </c>
      <c r="AG82" s="128">
        <v>208</v>
      </c>
      <c r="AH82" s="127">
        <v>3.4255319148936172</v>
      </c>
      <c r="AI82" s="128">
        <v>233</v>
      </c>
      <c r="AJ82" s="127">
        <v>-0.11406844106463876</v>
      </c>
      <c r="AK82" s="128">
        <v>446</v>
      </c>
      <c r="AL82" s="127">
        <v>0.41587301587301595</v>
      </c>
      <c r="AM82" s="128">
        <v>843</v>
      </c>
      <c r="AN82" s="127">
        <v>0.48154657293497372</v>
      </c>
      <c r="AO82" s="128">
        <v>1289</v>
      </c>
      <c r="AP82" s="127">
        <v>0.45814479638009042</v>
      </c>
      <c r="AQ82" s="268">
        <v>22</v>
      </c>
      <c r="AR82" s="127">
        <v>4.7619047619047672E-2</v>
      </c>
      <c r="AS82" s="128">
        <v>585</v>
      </c>
      <c r="AT82" s="127">
        <v>-2.1739130434782594E-2</v>
      </c>
      <c r="AU82" s="128">
        <v>560</v>
      </c>
      <c r="AV82" s="127">
        <v>0.14754098360655732</v>
      </c>
      <c r="AW82" s="128">
        <v>58</v>
      </c>
      <c r="AX82" s="127">
        <v>-0.47272727272727277</v>
      </c>
      <c r="AY82" s="128">
        <v>1225</v>
      </c>
      <c r="AZ82" s="127">
        <v>6.5735414954806171E-3</v>
      </c>
      <c r="BA82" s="128">
        <v>3888</v>
      </c>
      <c r="BB82" s="127">
        <v>0.31886024423337855</v>
      </c>
      <c r="BC82" s="128">
        <v>5113</v>
      </c>
      <c r="BD82" s="127">
        <v>0.22761104441776703</v>
      </c>
      <c r="BE82" s="269">
        <v>234</v>
      </c>
      <c r="BF82" s="127">
        <v>-0.43065693430656937</v>
      </c>
      <c r="BG82" s="128">
        <v>367</v>
      </c>
      <c r="BH82" s="127">
        <v>1.2515337423312882</v>
      </c>
      <c r="BI82" s="128">
        <v>1946</v>
      </c>
      <c r="BJ82" s="127">
        <v>0.27023498694516968</v>
      </c>
      <c r="BK82" s="128">
        <v>79</v>
      </c>
      <c r="BL82" s="127">
        <v>-0.44755244755244761</v>
      </c>
      <c r="BM82" s="128">
        <v>2626</v>
      </c>
      <c r="BN82" s="127">
        <v>0.16763005780346818</v>
      </c>
      <c r="BO82" s="128">
        <v>1642</v>
      </c>
      <c r="BP82" s="127">
        <v>-3.4685479129923591E-2</v>
      </c>
      <c r="BQ82" s="128">
        <v>4268</v>
      </c>
      <c r="BR82" s="127">
        <v>8.050632911392408E-2</v>
      </c>
    </row>
    <row r="83" spans="2:70" s="4" customFormat="1" ht="15" hidden="1" customHeight="1" outlineLevel="1" x14ac:dyDescent="0.25">
      <c r="B83" s="52" t="s">
        <v>89</v>
      </c>
      <c r="C83" s="182">
        <v>88</v>
      </c>
      <c r="D83" s="127">
        <v>4.1764705882352944</v>
      </c>
      <c r="E83" s="128">
        <v>605</v>
      </c>
      <c r="F83" s="127">
        <v>11.604166666666666</v>
      </c>
      <c r="G83" s="128">
        <v>1635</v>
      </c>
      <c r="H83" s="127">
        <v>0.51810584958217265</v>
      </c>
      <c r="I83" s="128">
        <v>2902</v>
      </c>
      <c r="J83" s="127">
        <v>2.0393811533051975E-2</v>
      </c>
      <c r="K83" s="128">
        <v>382</v>
      </c>
      <c r="L83" s="127">
        <v>5.8171745152354681E-2</v>
      </c>
      <c r="M83" s="128">
        <v>5612</v>
      </c>
      <c r="N83" s="127">
        <v>0.29100529100529093</v>
      </c>
      <c r="O83" s="128">
        <v>7421</v>
      </c>
      <c r="P83" s="127">
        <v>0.15376243781094523</v>
      </c>
      <c r="Q83" s="128">
        <v>13033</v>
      </c>
      <c r="R83" s="127">
        <v>0.20911030707857869</v>
      </c>
      <c r="S83" s="208">
        <v>20</v>
      </c>
      <c r="T83" s="127">
        <v>2.3333333333333335</v>
      </c>
      <c r="U83" s="128">
        <v>27</v>
      </c>
      <c r="V83" s="127">
        <v>0.35000000000000009</v>
      </c>
      <c r="W83" s="128">
        <v>86</v>
      </c>
      <c r="X83" s="127">
        <v>0.82978723404255317</v>
      </c>
      <c r="Y83" s="128">
        <v>78</v>
      </c>
      <c r="Z83" s="127">
        <v>0.625</v>
      </c>
      <c r="AA83" s="128">
        <v>211</v>
      </c>
      <c r="AB83" s="127">
        <v>0.74380165289256195</v>
      </c>
      <c r="AC83" s="128">
        <v>211</v>
      </c>
      <c r="AD83" s="127">
        <v>0.74380165289256195</v>
      </c>
      <c r="AE83" s="182">
        <v>20</v>
      </c>
      <c r="AF83" s="127" t="s">
        <v>90</v>
      </c>
      <c r="AG83" s="128">
        <v>106</v>
      </c>
      <c r="AH83" s="127">
        <v>8.163265306122458E-2</v>
      </c>
      <c r="AI83" s="128">
        <v>193</v>
      </c>
      <c r="AJ83" s="127">
        <v>0.10285714285714276</v>
      </c>
      <c r="AK83" s="128">
        <v>319</v>
      </c>
      <c r="AL83" s="127">
        <v>0.16849816849816857</v>
      </c>
      <c r="AM83" s="128">
        <v>873</v>
      </c>
      <c r="AN83" s="127">
        <v>0.33486238532110102</v>
      </c>
      <c r="AO83" s="128">
        <v>1192</v>
      </c>
      <c r="AP83" s="127">
        <v>0.28586839266450914</v>
      </c>
      <c r="AQ83" s="268">
        <v>31</v>
      </c>
      <c r="AR83" s="127">
        <v>1.0666666666666669</v>
      </c>
      <c r="AS83" s="128">
        <v>618</v>
      </c>
      <c r="AT83" s="127">
        <v>0.4473067915690867</v>
      </c>
      <c r="AU83" s="128">
        <v>538</v>
      </c>
      <c r="AV83" s="127">
        <v>0.41578947368421049</v>
      </c>
      <c r="AW83" s="128">
        <v>84</v>
      </c>
      <c r="AX83" s="127">
        <v>-0.11578947368421055</v>
      </c>
      <c r="AY83" s="128">
        <v>1271</v>
      </c>
      <c r="AZ83" s="127">
        <v>0.38604143947655389</v>
      </c>
      <c r="BA83" s="128">
        <v>4263</v>
      </c>
      <c r="BB83" s="127">
        <v>0.1331738437001595</v>
      </c>
      <c r="BC83" s="128">
        <v>5534</v>
      </c>
      <c r="BD83" s="127">
        <v>0.18273135285317377</v>
      </c>
      <c r="BE83" s="269">
        <v>404</v>
      </c>
      <c r="BF83" s="127" t="s">
        <v>90</v>
      </c>
      <c r="BG83" s="128">
        <v>688</v>
      </c>
      <c r="BH83" s="127">
        <v>0.56009070294784591</v>
      </c>
      <c r="BI83" s="128">
        <v>1942</v>
      </c>
      <c r="BJ83" s="127">
        <v>0.34394463667820063</v>
      </c>
      <c r="BK83" s="128">
        <v>101</v>
      </c>
      <c r="BL83" s="127">
        <v>-0.26811594202898548</v>
      </c>
      <c r="BM83" s="128">
        <v>3135</v>
      </c>
      <c r="BN83" s="127">
        <v>0.54891304347826098</v>
      </c>
      <c r="BO83" s="128">
        <v>1684</v>
      </c>
      <c r="BP83" s="127">
        <v>8.8558500323206113E-2</v>
      </c>
      <c r="BQ83" s="128">
        <v>4819</v>
      </c>
      <c r="BR83" s="127">
        <v>0.34948193783254</v>
      </c>
    </row>
    <row r="84" spans="2:70" s="4" customFormat="1" ht="15.75" collapsed="1" x14ac:dyDescent="0.25">
      <c r="B84" s="64">
        <v>2013</v>
      </c>
      <c r="C84" s="183">
        <v>249</v>
      </c>
      <c r="D84" s="66">
        <v>0.28350515463917536</v>
      </c>
      <c r="E84" s="65">
        <v>5001</v>
      </c>
      <c r="F84" s="66">
        <v>6.9275176395125149E-2</v>
      </c>
      <c r="G84" s="65">
        <v>10873</v>
      </c>
      <c r="H84" s="66">
        <v>9.7839256865912771E-2</v>
      </c>
      <c r="I84" s="65">
        <v>23166</v>
      </c>
      <c r="J84" s="66">
        <v>3.567596566523612E-2</v>
      </c>
      <c r="K84" s="65">
        <v>3032</v>
      </c>
      <c r="L84" s="66">
        <v>1.3368983957219305E-2</v>
      </c>
      <c r="M84" s="65">
        <v>42321</v>
      </c>
      <c r="N84" s="66">
        <v>5.4466176653793497E-2</v>
      </c>
      <c r="O84" s="65">
        <v>46418</v>
      </c>
      <c r="P84" s="66">
        <v>-7.8642318380309661E-2</v>
      </c>
      <c r="Q84" s="65">
        <v>88739</v>
      </c>
      <c r="R84" s="66">
        <v>-1.9621057283323196E-2</v>
      </c>
      <c r="S84" s="277">
        <v>53</v>
      </c>
      <c r="T84" s="66">
        <v>0.76666666666666661</v>
      </c>
      <c r="U84" s="65">
        <v>82</v>
      </c>
      <c r="V84" s="66">
        <v>-0.2407407407407407</v>
      </c>
      <c r="W84" s="65">
        <v>521</v>
      </c>
      <c r="X84" s="66">
        <v>0.86071428571428577</v>
      </c>
      <c r="Y84" s="65">
        <v>415</v>
      </c>
      <c r="Z84" s="66">
        <v>1.59375</v>
      </c>
      <c r="AA84" s="65">
        <v>1071</v>
      </c>
      <c r="AB84" s="66">
        <v>0.85294117647058831</v>
      </c>
      <c r="AC84" s="65">
        <v>1071</v>
      </c>
      <c r="AD84" s="66">
        <v>0.85294117647058831</v>
      </c>
      <c r="AE84" s="183">
        <v>49</v>
      </c>
      <c r="AF84" s="66">
        <v>1.7222222222222223</v>
      </c>
      <c r="AG84" s="65">
        <v>608</v>
      </c>
      <c r="AH84" s="66">
        <v>0.54314720812182737</v>
      </c>
      <c r="AI84" s="65">
        <v>2000</v>
      </c>
      <c r="AJ84" s="66">
        <v>0.15141047783534822</v>
      </c>
      <c r="AK84" s="65">
        <v>2657</v>
      </c>
      <c r="AL84" s="66">
        <v>0.23638901814797575</v>
      </c>
      <c r="AM84" s="65">
        <v>4588</v>
      </c>
      <c r="AN84" s="66">
        <v>8.0037664783427553E-2</v>
      </c>
      <c r="AO84" s="65">
        <v>7245</v>
      </c>
      <c r="AP84" s="66">
        <v>0.13256213850242293</v>
      </c>
      <c r="AQ84" s="278">
        <v>211</v>
      </c>
      <c r="AR84" s="66">
        <v>0.3612903225806452</v>
      </c>
      <c r="AS84" s="65">
        <v>5179</v>
      </c>
      <c r="AT84" s="66">
        <v>7.2700911350455755E-2</v>
      </c>
      <c r="AU84" s="65">
        <v>4563</v>
      </c>
      <c r="AV84" s="66">
        <v>0.20078947368421063</v>
      </c>
      <c r="AW84" s="65">
        <v>818</v>
      </c>
      <c r="AX84" s="66">
        <v>-0.1795386158475426</v>
      </c>
      <c r="AY84" s="65">
        <v>10771</v>
      </c>
      <c r="AZ84" s="66">
        <v>0.10132924335378313</v>
      </c>
      <c r="BA84" s="65">
        <v>27562</v>
      </c>
      <c r="BB84" s="66">
        <v>1.4054451802796075E-2</v>
      </c>
      <c r="BC84" s="65">
        <v>38333</v>
      </c>
      <c r="BD84" s="66">
        <v>3.7148268398268458E-2</v>
      </c>
      <c r="BE84" s="279">
        <v>3717</v>
      </c>
      <c r="BF84" s="66">
        <v>6.7796610169491567E-2</v>
      </c>
      <c r="BG84" s="65">
        <v>3773</v>
      </c>
      <c r="BH84" s="66">
        <v>8.7633323724416234E-2</v>
      </c>
      <c r="BI84" s="65">
        <v>14341</v>
      </c>
      <c r="BJ84" s="66">
        <v>4.2526897353881932E-2</v>
      </c>
      <c r="BK84" s="65">
        <v>852</v>
      </c>
      <c r="BL84" s="66">
        <v>7.9847908745247054E-2</v>
      </c>
      <c r="BM84" s="65">
        <v>22683</v>
      </c>
      <c r="BN84" s="66">
        <v>5.5268667131891158E-2</v>
      </c>
      <c r="BO84" s="65">
        <v>10766</v>
      </c>
      <c r="BP84" s="66">
        <v>-0.15428122545168887</v>
      </c>
      <c r="BQ84" s="65">
        <v>33449</v>
      </c>
      <c r="BR84" s="66">
        <v>-2.2673484295105961E-2</v>
      </c>
    </row>
    <row r="85" spans="2:70" s="4" customFormat="1" ht="15" hidden="1" customHeight="1" outlineLevel="1" x14ac:dyDescent="0.25">
      <c r="B85" s="52" t="s">
        <v>78</v>
      </c>
      <c r="C85" s="182">
        <v>52</v>
      </c>
      <c r="D85" s="127">
        <v>1.1666666666666665</v>
      </c>
      <c r="E85" s="128">
        <v>1055</v>
      </c>
      <c r="F85" s="127">
        <v>25.375</v>
      </c>
      <c r="G85" s="128">
        <v>1418</v>
      </c>
      <c r="H85" s="127">
        <v>-0.18832283915283343</v>
      </c>
      <c r="I85" s="128">
        <v>2876</v>
      </c>
      <c r="J85" s="127">
        <v>-4.1333333333333333E-2</v>
      </c>
      <c r="K85" s="128">
        <v>435</v>
      </c>
      <c r="L85" s="127">
        <v>1.4857142857142858</v>
      </c>
      <c r="M85" s="128">
        <v>5836</v>
      </c>
      <c r="N85" s="127">
        <v>0.17047733654231845</v>
      </c>
      <c r="O85" s="128">
        <v>8177</v>
      </c>
      <c r="P85" s="127">
        <v>0.16747572815533984</v>
      </c>
      <c r="Q85" s="128">
        <v>14013</v>
      </c>
      <c r="R85" s="127">
        <v>0.16872393661384488</v>
      </c>
      <c r="S85" s="208">
        <v>20</v>
      </c>
      <c r="T85" s="127">
        <v>0.81818181818181812</v>
      </c>
      <c r="U85" s="128">
        <v>27</v>
      </c>
      <c r="V85" s="127">
        <v>0.8</v>
      </c>
      <c r="W85" s="128">
        <v>23</v>
      </c>
      <c r="X85" s="127">
        <v>0.91666666666666674</v>
      </c>
      <c r="Y85" s="128">
        <v>7</v>
      </c>
      <c r="Z85" s="127">
        <v>2.5</v>
      </c>
      <c r="AA85" s="128">
        <v>77</v>
      </c>
      <c r="AB85" s="127">
        <v>0.92500000000000004</v>
      </c>
      <c r="AC85" s="128">
        <v>77</v>
      </c>
      <c r="AD85" s="127">
        <v>0.92500000000000004</v>
      </c>
      <c r="AE85" s="182">
        <v>6</v>
      </c>
      <c r="AF85" s="127">
        <v>5</v>
      </c>
      <c r="AG85" s="128">
        <v>75</v>
      </c>
      <c r="AH85" s="127">
        <v>-6.25E-2</v>
      </c>
      <c r="AI85" s="128">
        <v>290</v>
      </c>
      <c r="AJ85" s="127">
        <v>-0.38947368421052631</v>
      </c>
      <c r="AK85" s="128">
        <v>371</v>
      </c>
      <c r="AL85" s="127">
        <v>-0.33273381294964033</v>
      </c>
      <c r="AM85" s="128">
        <v>769</v>
      </c>
      <c r="AN85" s="127">
        <v>0.32130584192439859</v>
      </c>
      <c r="AO85" s="128">
        <v>1140</v>
      </c>
      <c r="AP85" s="127">
        <v>1.7574692442883233E-3</v>
      </c>
      <c r="AQ85" s="268">
        <v>9</v>
      </c>
      <c r="AR85" s="127">
        <v>-0.30769230769230771</v>
      </c>
      <c r="AS85" s="128">
        <v>494</v>
      </c>
      <c r="AT85" s="127">
        <v>-0.41260404280618312</v>
      </c>
      <c r="AU85" s="128">
        <v>307</v>
      </c>
      <c r="AV85" s="127">
        <v>-0.28271028037383172</v>
      </c>
      <c r="AW85" s="128">
        <v>191</v>
      </c>
      <c r="AX85" s="127">
        <v>1.513157894736842</v>
      </c>
      <c r="AY85" s="128">
        <v>1001</v>
      </c>
      <c r="AZ85" s="127">
        <v>-0.26288659793814428</v>
      </c>
      <c r="BA85" s="128">
        <v>4023</v>
      </c>
      <c r="BB85" s="127">
        <v>5.9241706161137442E-2</v>
      </c>
      <c r="BC85" s="128">
        <v>5024</v>
      </c>
      <c r="BD85" s="127">
        <v>-2.560124127230412E-2</v>
      </c>
      <c r="BE85" s="269">
        <v>672</v>
      </c>
      <c r="BF85" s="127">
        <v>335</v>
      </c>
      <c r="BG85" s="128">
        <v>770</v>
      </c>
      <c r="BH85" s="127">
        <v>1.1826544021025009E-2</v>
      </c>
      <c r="BI85" s="128">
        <v>1982</v>
      </c>
      <c r="BJ85" s="127">
        <v>3.661087866108792E-2</v>
      </c>
      <c r="BK85" s="128">
        <v>104</v>
      </c>
      <c r="BL85" s="127">
        <v>0.57575757575757569</v>
      </c>
      <c r="BM85" s="128">
        <v>3528</v>
      </c>
      <c r="BN85" s="127">
        <v>0.28712148850784391</v>
      </c>
      <c r="BO85" s="128">
        <v>1778</v>
      </c>
      <c r="BP85" s="127">
        <v>0.15755208333333326</v>
      </c>
      <c r="BQ85" s="128">
        <v>5306</v>
      </c>
      <c r="BR85" s="127">
        <v>0.24058919803600665</v>
      </c>
    </row>
    <row r="86" spans="2:70" s="4" customFormat="1" ht="15" hidden="1" customHeight="1" outlineLevel="1" x14ac:dyDescent="0.25">
      <c r="B86" s="52" t="s">
        <v>79</v>
      </c>
      <c r="C86" s="182">
        <v>9</v>
      </c>
      <c r="D86" s="127">
        <v>-0.5</v>
      </c>
      <c r="E86" s="128">
        <v>699</v>
      </c>
      <c r="F86" s="127">
        <v>7.0344827586206904</v>
      </c>
      <c r="G86" s="128">
        <v>1421</v>
      </c>
      <c r="H86" s="127">
        <v>-0.4031919361612768</v>
      </c>
      <c r="I86" s="128">
        <v>4062</v>
      </c>
      <c r="J86" s="127">
        <v>7.6311605723370368E-2</v>
      </c>
      <c r="K86" s="128">
        <v>543</v>
      </c>
      <c r="L86" s="127">
        <v>0.6355421686746987</v>
      </c>
      <c r="M86" s="128">
        <v>6734</v>
      </c>
      <c r="N86" s="127">
        <v>2.1541262135922334E-2</v>
      </c>
      <c r="O86" s="128">
        <v>8802</v>
      </c>
      <c r="P86" s="127">
        <v>-0.1476711532874988</v>
      </c>
      <c r="Q86" s="128">
        <v>15536</v>
      </c>
      <c r="R86" s="127">
        <v>-8.1742419764761487E-2</v>
      </c>
      <c r="S86" s="208">
        <v>2</v>
      </c>
      <c r="T86" s="127">
        <v>-0.8</v>
      </c>
      <c r="U86" s="128">
        <v>20</v>
      </c>
      <c r="V86" s="127">
        <v>-0.31034482758620685</v>
      </c>
      <c r="W86" s="128">
        <v>24</v>
      </c>
      <c r="X86" s="127">
        <v>-0.25</v>
      </c>
      <c r="Y86" s="128">
        <v>22</v>
      </c>
      <c r="Z86" s="127">
        <v>4.5</v>
      </c>
      <c r="AA86" s="128">
        <v>68</v>
      </c>
      <c r="AB86" s="127">
        <v>-9.3333333333333379E-2</v>
      </c>
      <c r="AC86" s="128">
        <v>68</v>
      </c>
      <c r="AD86" s="127">
        <v>-9.3333333333333379E-2</v>
      </c>
      <c r="AE86" s="182">
        <v>5</v>
      </c>
      <c r="AF86" s="127">
        <v>-0.16666666666666663</v>
      </c>
      <c r="AG86" s="128">
        <v>61</v>
      </c>
      <c r="AH86" s="127">
        <v>-0.28235294117647058</v>
      </c>
      <c r="AI86" s="128">
        <v>291</v>
      </c>
      <c r="AJ86" s="127">
        <v>-0.38216560509554143</v>
      </c>
      <c r="AK86" s="128">
        <v>357</v>
      </c>
      <c r="AL86" s="127">
        <v>-0.36476868327402134</v>
      </c>
      <c r="AM86" s="128">
        <v>709</v>
      </c>
      <c r="AN86" s="127">
        <v>-5.6100981767180924E-3</v>
      </c>
      <c r="AO86" s="128">
        <v>1066</v>
      </c>
      <c r="AP86" s="127">
        <v>-0.163921568627451</v>
      </c>
      <c r="AQ86" s="268">
        <v>37</v>
      </c>
      <c r="AR86" s="127">
        <v>0.85000000000000009</v>
      </c>
      <c r="AS86" s="128">
        <v>558</v>
      </c>
      <c r="AT86" s="127">
        <v>-0.60341151385927505</v>
      </c>
      <c r="AU86" s="128">
        <v>929</v>
      </c>
      <c r="AV86" s="127">
        <v>0.310296191819464</v>
      </c>
      <c r="AW86" s="128">
        <v>181</v>
      </c>
      <c r="AX86" s="127">
        <v>0.32116788321167888</v>
      </c>
      <c r="AY86" s="128">
        <v>1705</v>
      </c>
      <c r="AZ86" s="127">
        <v>-0.24989001319841619</v>
      </c>
      <c r="BA86" s="128">
        <v>4225</v>
      </c>
      <c r="BB86" s="127">
        <v>-0.21072295908836169</v>
      </c>
      <c r="BC86" s="128">
        <v>5930</v>
      </c>
      <c r="BD86" s="127">
        <v>-0.22239706268030424</v>
      </c>
      <c r="BE86" s="269">
        <v>523</v>
      </c>
      <c r="BF86" s="127">
        <v>173.33333333333334</v>
      </c>
      <c r="BG86" s="128">
        <v>679</v>
      </c>
      <c r="BH86" s="127">
        <v>-0.13503184713375793</v>
      </c>
      <c r="BI86" s="128">
        <v>2287</v>
      </c>
      <c r="BJ86" s="127">
        <v>1.8708240534521137E-2</v>
      </c>
      <c r="BK86" s="128">
        <v>112</v>
      </c>
      <c r="BL86" s="127">
        <v>3.7037037037036979E-2</v>
      </c>
      <c r="BM86" s="128">
        <v>3601</v>
      </c>
      <c r="BN86" s="127">
        <v>0.14645017510347014</v>
      </c>
      <c r="BO86" s="128">
        <v>2312</v>
      </c>
      <c r="BP86" s="127">
        <v>0.17899031106578267</v>
      </c>
      <c r="BQ86" s="128">
        <v>5913</v>
      </c>
      <c r="BR86" s="127">
        <v>0.1589572716581733</v>
      </c>
    </row>
    <row r="87" spans="2:70" s="4" customFormat="1" ht="15" hidden="1" customHeight="1" outlineLevel="1" x14ac:dyDescent="0.25">
      <c r="B87" s="52" t="s">
        <v>80</v>
      </c>
      <c r="C87" s="182">
        <v>10</v>
      </c>
      <c r="D87" s="127">
        <v>-0.56521739130434789</v>
      </c>
      <c r="E87" s="128">
        <v>610</v>
      </c>
      <c r="F87" s="127">
        <v>5.4893617021276597</v>
      </c>
      <c r="G87" s="128">
        <v>1649</v>
      </c>
      <c r="H87" s="127">
        <v>-0.10864864864864865</v>
      </c>
      <c r="I87" s="128">
        <v>3486</v>
      </c>
      <c r="J87" s="127">
        <v>-1.6088060965283701E-2</v>
      </c>
      <c r="K87" s="128">
        <v>368</v>
      </c>
      <c r="L87" s="127">
        <v>-0.2068965517241379</v>
      </c>
      <c r="M87" s="128">
        <v>6123</v>
      </c>
      <c r="N87" s="127">
        <v>2.4941412788751283E-2</v>
      </c>
      <c r="O87" s="128">
        <v>8171</v>
      </c>
      <c r="P87" s="127">
        <v>-0.25893343007436964</v>
      </c>
      <c r="Q87" s="128">
        <v>14294</v>
      </c>
      <c r="R87" s="127">
        <v>-0.15917647058823525</v>
      </c>
      <c r="S87" s="208">
        <v>0</v>
      </c>
      <c r="T87" s="127">
        <v>-1</v>
      </c>
      <c r="U87" s="128">
        <v>5</v>
      </c>
      <c r="V87" s="127">
        <v>-0.9242424242424242</v>
      </c>
      <c r="W87" s="128">
        <v>67</v>
      </c>
      <c r="X87" s="127">
        <v>5.7</v>
      </c>
      <c r="Y87" s="128">
        <v>1</v>
      </c>
      <c r="Z87" s="127">
        <v>-0.83333333333333337</v>
      </c>
      <c r="AA87" s="128">
        <v>73</v>
      </c>
      <c r="AB87" s="127">
        <v>-0.18888888888888888</v>
      </c>
      <c r="AC87" s="128">
        <v>73</v>
      </c>
      <c r="AD87" s="127">
        <v>-0.18888888888888888</v>
      </c>
      <c r="AE87" s="182">
        <v>2</v>
      </c>
      <c r="AF87" s="127" t="s">
        <v>90</v>
      </c>
      <c r="AG87" s="128">
        <v>49</v>
      </c>
      <c r="AH87" s="127">
        <v>6.5217391304347894E-2</v>
      </c>
      <c r="AI87" s="128">
        <v>291</v>
      </c>
      <c r="AJ87" s="127">
        <v>-0.52450980392156865</v>
      </c>
      <c r="AK87" s="128">
        <v>342</v>
      </c>
      <c r="AL87" s="127">
        <v>-0.48024316109422494</v>
      </c>
      <c r="AM87" s="128">
        <v>540</v>
      </c>
      <c r="AN87" s="127">
        <v>-0.29503916449086165</v>
      </c>
      <c r="AO87" s="128">
        <v>882</v>
      </c>
      <c r="AP87" s="127">
        <v>-0.3806179775280899</v>
      </c>
      <c r="AQ87" s="268">
        <v>36</v>
      </c>
      <c r="AR87" s="127">
        <v>2.6</v>
      </c>
      <c r="AS87" s="128">
        <v>557</v>
      </c>
      <c r="AT87" s="127">
        <v>-0.34547591069330197</v>
      </c>
      <c r="AU87" s="128">
        <v>893</v>
      </c>
      <c r="AV87" s="127">
        <v>0.39531249999999996</v>
      </c>
      <c r="AW87" s="128">
        <v>157</v>
      </c>
      <c r="AX87" s="127">
        <v>0.15441176470588225</v>
      </c>
      <c r="AY87" s="128">
        <v>1643</v>
      </c>
      <c r="AZ87" s="127">
        <v>3.6652412950519686E-3</v>
      </c>
      <c r="BA87" s="128">
        <v>3911</v>
      </c>
      <c r="BB87" s="127">
        <v>-0.29670922495953966</v>
      </c>
      <c r="BC87" s="128">
        <v>5554</v>
      </c>
      <c r="BD87" s="127">
        <v>-0.2283967768824674</v>
      </c>
      <c r="BE87" s="269">
        <v>474</v>
      </c>
      <c r="BF87" s="127">
        <v>66.714285714285708</v>
      </c>
      <c r="BG87" s="128">
        <v>843</v>
      </c>
      <c r="BH87" s="127">
        <v>-1.1723329425556872E-2</v>
      </c>
      <c r="BI87" s="128">
        <v>1948</v>
      </c>
      <c r="BJ87" s="127">
        <v>-0.11895070104025329</v>
      </c>
      <c r="BK87" s="128">
        <v>69</v>
      </c>
      <c r="BL87" s="127">
        <v>-0.62087912087912089</v>
      </c>
      <c r="BM87" s="128">
        <v>3334</v>
      </c>
      <c r="BN87" s="127">
        <v>2.490009222256373E-2</v>
      </c>
      <c r="BO87" s="128">
        <v>2342</v>
      </c>
      <c r="BP87" s="127">
        <v>4.4603033006244353E-2</v>
      </c>
      <c r="BQ87" s="128">
        <v>5676</v>
      </c>
      <c r="BR87" s="127">
        <v>3.2939035486806212E-2</v>
      </c>
    </row>
    <row r="88" spans="2:70" s="4" customFormat="1" ht="15" hidden="1" customHeight="1" outlineLevel="1" x14ac:dyDescent="0.25">
      <c r="B88" s="52" t="s">
        <v>81</v>
      </c>
      <c r="C88" s="182">
        <v>47</v>
      </c>
      <c r="D88" s="127">
        <v>1.7647058823529411</v>
      </c>
      <c r="E88" s="128">
        <v>270</v>
      </c>
      <c r="F88" s="127">
        <v>3.8214285714285712</v>
      </c>
      <c r="G88" s="128">
        <v>786</v>
      </c>
      <c r="H88" s="127">
        <v>-0.46127484578478406</v>
      </c>
      <c r="I88" s="128">
        <v>1871</v>
      </c>
      <c r="J88" s="127">
        <v>-0.31263776634827334</v>
      </c>
      <c r="K88" s="128">
        <v>235</v>
      </c>
      <c r="L88" s="127">
        <v>0.23036649214659688</v>
      </c>
      <c r="M88" s="128">
        <v>3209</v>
      </c>
      <c r="N88" s="127">
        <v>-0.27806524184476944</v>
      </c>
      <c r="O88" s="128">
        <v>3165</v>
      </c>
      <c r="P88" s="127">
        <v>-0.56053873923910025</v>
      </c>
      <c r="Q88" s="128">
        <v>6374</v>
      </c>
      <c r="R88" s="127">
        <v>-0.45273460977075641</v>
      </c>
      <c r="S88" s="208">
        <v>0</v>
      </c>
      <c r="T88" s="127">
        <v>-1</v>
      </c>
      <c r="U88" s="128">
        <v>8</v>
      </c>
      <c r="V88" s="127">
        <v>-0.55555555555555558</v>
      </c>
      <c r="W88" s="128">
        <v>3</v>
      </c>
      <c r="X88" s="127">
        <v>-0.72727272727272729</v>
      </c>
      <c r="Y88" s="128">
        <v>4</v>
      </c>
      <c r="Z88" s="127">
        <v>-0.88571428571428568</v>
      </c>
      <c r="AA88" s="128">
        <v>15</v>
      </c>
      <c r="AB88" s="127">
        <v>-0.77941176470588236</v>
      </c>
      <c r="AC88" s="128">
        <v>15</v>
      </c>
      <c r="AD88" s="127">
        <v>-0.77941176470588236</v>
      </c>
      <c r="AE88" s="182">
        <v>0</v>
      </c>
      <c r="AF88" s="127" t="s">
        <v>90</v>
      </c>
      <c r="AG88" s="128">
        <v>5</v>
      </c>
      <c r="AH88" s="127">
        <v>-0.58333333333333326</v>
      </c>
      <c r="AI88" s="128">
        <v>84</v>
      </c>
      <c r="AJ88" s="127">
        <v>-0.73750000000000004</v>
      </c>
      <c r="AK88" s="128">
        <v>89</v>
      </c>
      <c r="AL88" s="127">
        <v>-0.73192771084337349</v>
      </c>
      <c r="AM88" s="128">
        <v>229</v>
      </c>
      <c r="AN88" s="127">
        <v>-0.32844574780058655</v>
      </c>
      <c r="AO88" s="128">
        <v>318</v>
      </c>
      <c r="AP88" s="127">
        <v>-0.52748885586924221</v>
      </c>
      <c r="AQ88" s="268">
        <v>7</v>
      </c>
      <c r="AR88" s="127">
        <v>-0.61111111111111116</v>
      </c>
      <c r="AS88" s="128">
        <v>559</v>
      </c>
      <c r="AT88" s="127">
        <v>-0.26253298153034299</v>
      </c>
      <c r="AU88" s="128">
        <v>396</v>
      </c>
      <c r="AV88" s="127">
        <v>-0.12967032967032965</v>
      </c>
      <c r="AW88" s="128">
        <v>99</v>
      </c>
      <c r="AX88" s="127">
        <v>0.35616438356164393</v>
      </c>
      <c r="AY88" s="128">
        <v>1061</v>
      </c>
      <c r="AZ88" s="127">
        <v>-0.18634969325153372</v>
      </c>
      <c r="BA88" s="128">
        <v>1991</v>
      </c>
      <c r="BB88" s="127">
        <v>-0.54124423963133639</v>
      </c>
      <c r="BC88" s="128">
        <v>3052</v>
      </c>
      <c r="BD88" s="127">
        <v>-0.45924875974486179</v>
      </c>
      <c r="BE88" s="269">
        <v>229</v>
      </c>
      <c r="BF88" s="127">
        <v>31.714285714285715</v>
      </c>
      <c r="BG88" s="128">
        <v>165</v>
      </c>
      <c r="BH88" s="127">
        <v>-0.72315436241610742</v>
      </c>
      <c r="BI88" s="128">
        <v>1218</v>
      </c>
      <c r="BJ88" s="127">
        <v>-0.306378132118451</v>
      </c>
      <c r="BK88" s="128">
        <v>33</v>
      </c>
      <c r="BL88" s="127">
        <v>-0.49230769230769234</v>
      </c>
      <c r="BM88" s="128">
        <v>1645</v>
      </c>
      <c r="BN88" s="127">
        <v>-0.32136963696369636</v>
      </c>
      <c r="BO88" s="128">
        <v>624</v>
      </c>
      <c r="BP88" s="127">
        <v>-0.55204594400574303</v>
      </c>
      <c r="BQ88" s="128">
        <v>2269</v>
      </c>
      <c r="BR88" s="127">
        <v>-0.40555410007859571</v>
      </c>
    </row>
    <row r="89" spans="2:70" s="4" customFormat="1" ht="15" hidden="1" customHeight="1" outlineLevel="1" x14ac:dyDescent="0.25">
      <c r="B89" s="52" t="s">
        <v>82</v>
      </c>
      <c r="C89" s="182">
        <v>2</v>
      </c>
      <c r="D89" s="127">
        <v>-0.7142857142857143</v>
      </c>
      <c r="E89" s="128">
        <v>184</v>
      </c>
      <c r="F89" s="127">
        <v>60.333333333333336</v>
      </c>
      <c r="G89" s="128">
        <v>453</v>
      </c>
      <c r="H89" s="127">
        <v>1.6184971098265897</v>
      </c>
      <c r="I89" s="128">
        <v>548</v>
      </c>
      <c r="J89" s="127">
        <v>-0.15432098765432101</v>
      </c>
      <c r="K89" s="128">
        <v>59</v>
      </c>
      <c r="L89" s="127">
        <v>0.55263157894736836</v>
      </c>
      <c r="M89" s="128">
        <v>1246</v>
      </c>
      <c r="N89" s="127">
        <v>0.43383199079401602</v>
      </c>
      <c r="O89" s="128">
        <v>1238</v>
      </c>
      <c r="P89" s="127">
        <v>-0.26571767497034404</v>
      </c>
      <c r="Q89" s="128">
        <v>2484</v>
      </c>
      <c r="R89" s="127">
        <v>-2.7788649706457891E-2</v>
      </c>
      <c r="S89" s="208">
        <v>0</v>
      </c>
      <c r="T89" s="127">
        <v>-1</v>
      </c>
      <c r="U89" s="128">
        <v>14</v>
      </c>
      <c r="V89" s="127">
        <v>3.666666666666667</v>
      </c>
      <c r="W89" s="128">
        <v>3</v>
      </c>
      <c r="X89" s="127" t="s">
        <v>90</v>
      </c>
      <c r="Y89" s="128">
        <v>2</v>
      </c>
      <c r="Z89" s="127">
        <v>-0.75</v>
      </c>
      <c r="AA89" s="128">
        <v>19</v>
      </c>
      <c r="AB89" s="127">
        <v>0.35714285714285721</v>
      </c>
      <c r="AC89" s="128">
        <v>19</v>
      </c>
      <c r="AD89" s="127">
        <v>0.35714285714285721</v>
      </c>
      <c r="AE89" s="182">
        <v>0</v>
      </c>
      <c r="AF89" s="127" t="s">
        <v>90</v>
      </c>
      <c r="AG89" s="128">
        <v>0</v>
      </c>
      <c r="AH89" s="127">
        <v>-1</v>
      </c>
      <c r="AI89" s="128">
        <v>25</v>
      </c>
      <c r="AJ89" s="127">
        <v>0.47058823529411775</v>
      </c>
      <c r="AK89" s="128">
        <v>25</v>
      </c>
      <c r="AL89" s="127">
        <v>0.38888888888888884</v>
      </c>
      <c r="AM89" s="128">
        <v>33</v>
      </c>
      <c r="AN89" s="127">
        <v>-0.49230769230769234</v>
      </c>
      <c r="AO89" s="128">
        <v>58</v>
      </c>
      <c r="AP89" s="127">
        <v>-0.3012048192771084</v>
      </c>
      <c r="AQ89" s="268">
        <v>6</v>
      </c>
      <c r="AR89" s="127" t="s">
        <v>90</v>
      </c>
      <c r="AS89" s="128">
        <v>392</v>
      </c>
      <c r="AT89" s="127">
        <v>1.6308724832214767</v>
      </c>
      <c r="AU89" s="128">
        <v>20</v>
      </c>
      <c r="AV89" s="127">
        <v>-0.72602739726027399</v>
      </c>
      <c r="AW89" s="128">
        <v>22</v>
      </c>
      <c r="AX89" s="127">
        <v>0.46666666666666656</v>
      </c>
      <c r="AY89" s="128">
        <v>440</v>
      </c>
      <c r="AZ89" s="127">
        <v>0.85654008438818563</v>
      </c>
      <c r="BA89" s="128">
        <v>894</v>
      </c>
      <c r="BB89" s="127">
        <v>-0.29661683713611331</v>
      </c>
      <c r="BC89" s="128">
        <v>1334</v>
      </c>
      <c r="BD89" s="127">
        <v>-0.11538461538461542</v>
      </c>
      <c r="BE89" s="269">
        <v>147</v>
      </c>
      <c r="BF89" s="127">
        <v>72.5</v>
      </c>
      <c r="BG89" s="128">
        <v>30</v>
      </c>
      <c r="BH89" s="127">
        <v>2</v>
      </c>
      <c r="BI89" s="128">
        <v>477</v>
      </c>
      <c r="BJ89" s="127">
        <v>-6.286836935166995E-2</v>
      </c>
      <c r="BK89" s="128">
        <v>15</v>
      </c>
      <c r="BL89" s="127">
        <v>0.875</v>
      </c>
      <c r="BM89" s="128">
        <v>669</v>
      </c>
      <c r="BN89" s="127">
        <v>0.26465028355387532</v>
      </c>
      <c r="BO89" s="128">
        <v>256</v>
      </c>
      <c r="BP89" s="127">
        <v>-7.7519379844961378E-3</v>
      </c>
      <c r="BQ89" s="128">
        <v>925</v>
      </c>
      <c r="BR89" s="127">
        <v>0.17534942820838628</v>
      </c>
    </row>
    <row r="90" spans="2:70" s="4" customFormat="1" ht="15" hidden="1" customHeight="1" outlineLevel="1" x14ac:dyDescent="0.25">
      <c r="B90" s="52" t="s">
        <v>83</v>
      </c>
      <c r="C90" s="182">
        <v>2</v>
      </c>
      <c r="D90" s="127">
        <v>-0.6</v>
      </c>
      <c r="E90" s="128">
        <v>250</v>
      </c>
      <c r="F90" s="127">
        <v>0.1013215859030836</v>
      </c>
      <c r="G90" s="128">
        <v>332</v>
      </c>
      <c r="H90" s="127">
        <v>1.5538461538461537</v>
      </c>
      <c r="I90" s="128">
        <v>492</v>
      </c>
      <c r="J90" s="127">
        <v>0.83582089552238803</v>
      </c>
      <c r="K90" s="128">
        <v>46</v>
      </c>
      <c r="L90" s="127">
        <v>-0.54</v>
      </c>
      <c r="M90" s="128">
        <v>1122</v>
      </c>
      <c r="N90" s="127">
        <v>0.53698630136986303</v>
      </c>
      <c r="O90" s="128">
        <v>1028</v>
      </c>
      <c r="P90" s="127">
        <v>8.8983050847457612E-2</v>
      </c>
      <c r="Q90" s="128">
        <v>2150</v>
      </c>
      <c r="R90" s="127">
        <v>0.28434886499402623</v>
      </c>
      <c r="S90" s="208">
        <v>0</v>
      </c>
      <c r="T90" s="127">
        <v>-1</v>
      </c>
      <c r="U90" s="128">
        <v>1</v>
      </c>
      <c r="V90" s="127">
        <v>-0.90909090909090906</v>
      </c>
      <c r="W90" s="128">
        <v>6</v>
      </c>
      <c r="X90" s="127">
        <v>0.19999999999999996</v>
      </c>
      <c r="Y90" s="128">
        <v>18</v>
      </c>
      <c r="Z90" s="127">
        <v>0.5</v>
      </c>
      <c r="AA90" s="128">
        <v>25</v>
      </c>
      <c r="AB90" s="127">
        <v>-0.24242424242424243</v>
      </c>
      <c r="AC90" s="128">
        <v>25</v>
      </c>
      <c r="AD90" s="127">
        <v>-0.24242424242424243</v>
      </c>
      <c r="AE90" s="182">
        <v>0</v>
      </c>
      <c r="AF90" s="127" t="s">
        <v>90</v>
      </c>
      <c r="AG90" s="128">
        <v>18</v>
      </c>
      <c r="AH90" s="127" t="s">
        <v>90</v>
      </c>
      <c r="AI90" s="128">
        <v>38</v>
      </c>
      <c r="AJ90" s="127">
        <v>1.1111111111111112</v>
      </c>
      <c r="AK90" s="128">
        <v>56</v>
      </c>
      <c r="AL90" s="127">
        <v>2.1111111111111112</v>
      </c>
      <c r="AM90" s="128">
        <v>68</v>
      </c>
      <c r="AN90" s="127">
        <v>6.25E-2</v>
      </c>
      <c r="AO90" s="128">
        <v>124</v>
      </c>
      <c r="AP90" s="127">
        <v>0.51219512195121952</v>
      </c>
      <c r="AQ90" s="268">
        <v>4</v>
      </c>
      <c r="AR90" s="127">
        <v>1</v>
      </c>
      <c r="AS90" s="128">
        <v>223</v>
      </c>
      <c r="AT90" s="127">
        <v>1.0841121495327104</v>
      </c>
      <c r="AU90" s="128">
        <v>17</v>
      </c>
      <c r="AV90" s="127">
        <v>-0.82291666666666663</v>
      </c>
      <c r="AW90" s="128">
        <v>12</v>
      </c>
      <c r="AX90" s="127">
        <v>-0.76923076923076916</v>
      </c>
      <c r="AY90" s="128">
        <v>256</v>
      </c>
      <c r="AZ90" s="127">
        <v>-3.8910505836575737E-3</v>
      </c>
      <c r="BA90" s="128">
        <v>719</v>
      </c>
      <c r="BB90" s="127">
        <v>0.15780998389694045</v>
      </c>
      <c r="BC90" s="128">
        <v>975</v>
      </c>
      <c r="BD90" s="127">
        <v>0.11047835990888388</v>
      </c>
      <c r="BE90" s="269">
        <v>206</v>
      </c>
      <c r="BF90" s="127">
        <v>0.12568306010928953</v>
      </c>
      <c r="BG90" s="128">
        <v>33</v>
      </c>
      <c r="BH90" s="127">
        <v>1.2000000000000002</v>
      </c>
      <c r="BI90" s="128">
        <v>372</v>
      </c>
      <c r="BJ90" s="127">
        <v>4.0270270270270272</v>
      </c>
      <c r="BK90" s="128">
        <v>10</v>
      </c>
      <c r="BL90" s="127">
        <v>-0.47368421052631582</v>
      </c>
      <c r="BM90" s="128">
        <v>621</v>
      </c>
      <c r="BN90" s="127">
        <v>1.134020618556701</v>
      </c>
      <c r="BO90" s="128">
        <v>137</v>
      </c>
      <c r="BP90" s="127">
        <v>-0.31499999999999995</v>
      </c>
      <c r="BQ90" s="128">
        <v>758</v>
      </c>
      <c r="BR90" s="127">
        <v>0.54378818737270884</v>
      </c>
    </row>
    <row r="91" spans="2:70" s="4" customFormat="1" ht="15" hidden="1" customHeight="1" outlineLevel="1" x14ac:dyDescent="0.25">
      <c r="B91" s="52" t="s">
        <v>84</v>
      </c>
      <c r="C91" s="182">
        <v>0</v>
      </c>
      <c r="D91" s="127">
        <v>-1</v>
      </c>
      <c r="E91" s="128">
        <v>7</v>
      </c>
      <c r="F91" s="127">
        <v>-0.97569444444444442</v>
      </c>
      <c r="G91" s="128">
        <v>564</v>
      </c>
      <c r="H91" s="127">
        <v>1.3697478991596639</v>
      </c>
      <c r="I91" s="128">
        <v>516</v>
      </c>
      <c r="J91" s="127">
        <v>-0.27731092436974791</v>
      </c>
      <c r="K91" s="128">
        <v>120</v>
      </c>
      <c r="L91" s="127">
        <v>0.11111111111111116</v>
      </c>
      <c r="M91" s="128">
        <v>1207</v>
      </c>
      <c r="N91" s="127">
        <v>-0.10658771280532942</v>
      </c>
      <c r="O91" s="128">
        <v>2462</v>
      </c>
      <c r="P91" s="127">
        <v>0.57416879795396425</v>
      </c>
      <c r="Q91" s="128">
        <v>3669</v>
      </c>
      <c r="R91" s="127">
        <v>0.2586620926243568</v>
      </c>
      <c r="S91" s="208">
        <v>0</v>
      </c>
      <c r="T91" s="127">
        <v>-1</v>
      </c>
      <c r="U91" s="128">
        <v>2</v>
      </c>
      <c r="V91" s="127">
        <v>-0.33333333333333337</v>
      </c>
      <c r="W91" s="128">
        <v>3</v>
      </c>
      <c r="X91" s="127" t="s">
        <v>90</v>
      </c>
      <c r="Y91" s="128">
        <v>3</v>
      </c>
      <c r="Z91" s="127">
        <v>-0.7</v>
      </c>
      <c r="AA91" s="128">
        <v>8</v>
      </c>
      <c r="AB91" s="127">
        <v>-0.4285714285714286</v>
      </c>
      <c r="AC91" s="128">
        <v>8</v>
      </c>
      <c r="AD91" s="127">
        <v>-0.4285714285714286</v>
      </c>
      <c r="AE91" s="182">
        <v>0</v>
      </c>
      <c r="AF91" s="127">
        <v>-1</v>
      </c>
      <c r="AG91" s="128">
        <v>11</v>
      </c>
      <c r="AH91" s="127">
        <v>0.10000000000000009</v>
      </c>
      <c r="AI91" s="128">
        <v>25</v>
      </c>
      <c r="AJ91" s="127">
        <v>-0.1071428571428571</v>
      </c>
      <c r="AK91" s="128">
        <v>36</v>
      </c>
      <c r="AL91" s="127">
        <v>-9.9999999999999978E-2</v>
      </c>
      <c r="AM91" s="128">
        <v>73</v>
      </c>
      <c r="AN91" s="127">
        <v>-0.64390243902439026</v>
      </c>
      <c r="AO91" s="128">
        <v>109</v>
      </c>
      <c r="AP91" s="127">
        <v>-0.55510204081632653</v>
      </c>
      <c r="AQ91" s="268">
        <v>3</v>
      </c>
      <c r="AR91" s="127">
        <v>-0.72727272727272729</v>
      </c>
      <c r="AS91" s="128">
        <v>348</v>
      </c>
      <c r="AT91" s="127">
        <v>1.7839999999999998</v>
      </c>
      <c r="AU91" s="128">
        <v>42</v>
      </c>
      <c r="AV91" s="127">
        <v>-0.44736842105263153</v>
      </c>
      <c r="AW91" s="128">
        <v>18</v>
      </c>
      <c r="AX91" s="127">
        <v>-0.41935483870967738</v>
      </c>
      <c r="AY91" s="128">
        <v>411</v>
      </c>
      <c r="AZ91" s="127">
        <v>0.69135802469135799</v>
      </c>
      <c r="BA91" s="128">
        <v>1774</v>
      </c>
      <c r="BB91" s="127">
        <v>0.75469831849653812</v>
      </c>
      <c r="BC91" s="128">
        <v>2185</v>
      </c>
      <c r="BD91" s="127">
        <v>0.74242424242424243</v>
      </c>
      <c r="BE91" s="269">
        <v>0</v>
      </c>
      <c r="BF91" s="127">
        <v>-1</v>
      </c>
      <c r="BG91" s="128">
        <v>115</v>
      </c>
      <c r="BH91" s="127">
        <v>1.7380952380952381</v>
      </c>
      <c r="BI91" s="128">
        <v>416</v>
      </c>
      <c r="BJ91" s="127">
        <v>-0.17296222664015903</v>
      </c>
      <c r="BK91" s="128">
        <v>63</v>
      </c>
      <c r="BL91" s="127">
        <v>0.18867924528301883</v>
      </c>
      <c r="BM91" s="128">
        <v>594</v>
      </c>
      <c r="BN91" s="127">
        <v>-0.28260869565217395</v>
      </c>
      <c r="BO91" s="128">
        <v>380</v>
      </c>
      <c r="BP91" s="127">
        <v>0.45593869731800774</v>
      </c>
      <c r="BQ91" s="128">
        <v>974</v>
      </c>
      <c r="BR91" s="127">
        <v>-0.10560146923783287</v>
      </c>
    </row>
    <row r="92" spans="2:70" s="4" customFormat="1" ht="15" hidden="1" customHeight="1" outlineLevel="1" x14ac:dyDescent="0.25">
      <c r="B92" s="52" t="s">
        <v>85</v>
      </c>
      <c r="C92" s="182">
        <v>0</v>
      </c>
      <c r="D92" s="127">
        <v>-1</v>
      </c>
      <c r="E92" s="128">
        <v>232</v>
      </c>
      <c r="F92" s="127">
        <v>-0.27725856697819318</v>
      </c>
      <c r="G92" s="128">
        <v>261</v>
      </c>
      <c r="H92" s="127">
        <v>0.43406593406593408</v>
      </c>
      <c r="I92" s="128">
        <v>474</v>
      </c>
      <c r="J92" s="127">
        <v>4.4052863436123246E-2</v>
      </c>
      <c r="K92" s="128">
        <v>64</v>
      </c>
      <c r="L92" s="127">
        <v>-7.2463768115942018E-2</v>
      </c>
      <c r="M92" s="128">
        <v>1031</v>
      </c>
      <c r="N92" s="127">
        <v>1.9436345966958868E-3</v>
      </c>
      <c r="O92" s="128">
        <v>652</v>
      </c>
      <c r="P92" s="127">
        <v>-0.38081671415004748</v>
      </c>
      <c r="Q92" s="128">
        <v>1683</v>
      </c>
      <c r="R92" s="127">
        <v>-0.19164265129683</v>
      </c>
      <c r="S92" s="208">
        <v>0</v>
      </c>
      <c r="T92" s="127">
        <v>-1</v>
      </c>
      <c r="U92" s="128">
        <v>0</v>
      </c>
      <c r="V92" s="127">
        <v>-1</v>
      </c>
      <c r="W92" s="128">
        <v>8</v>
      </c>
      <c r="X92" s="127">
        <v>0.33333333333333326</v>
      </c>
      <c r="Y92" s="128">
        <v>14</v>
      </c>
      <c r="Z92" s="127">
        <v>0.39999999999999991</v>
      </c>
      <c r="AA92" s="128">
        <v>22</v>
      </c>
      <c r="AB92" s="127">
        <v>4.7619047619047672E-2</v>
      </c>
      <c r="AC92" s="128">
        <v>22</v>
      </c>
      <c r="AD92" s="127">
        <v>4.7619047619047672E-2</v>
      </c>
      <c r="AE92" s="182">
        <v>0</v>
      </c>
      <c r="AF92" s="127">
        <v>-1</v>
      </c>
      <c r="AG92" s="128">
        <v>1</v>
      </c>
      <c r="AH92" s="127">
        <v>-0.75</v>
      </c>
      <c r="AI92" s="128">
        <v>29</v>
      </c>
      <c r="AJ92" s="127">
        <v>0.11538461538461542</v>
      </c>
      <c r="AK92" s="128">
        <v>30</v>
      </c>
      <c r="AL92" s="127">
        <v>-0.16666666666666663</v>
      </c>
      <c r="AM92" s="128">
        <v>131</v>
      </c>
      <c r="AN92" s="127">
        <v>-0.30319148936170215</v>
      </c>
      <c r="AO92" s="128">
        <v>161</v>
      </c>
      <c r="AP92" s="127">
        <v>-0.28125</v>
      </c>
      <c r="AQ92" s="268">
        <v>5</v>
      </c>
      <c r="AR92" s="127">
        <v>-0.44444444444444442</v>
      </c>
      <c r="AS92" s="128">
        <v>94</v>
      </c>
      <c r="AT92" s="127">
        <v>-0.1454545454545455</v>
      </c>
      <c r="AU92" s="128">
        <v>14</v>
      </c>
      <c r="AV92" s="127">
        <v>-0.43999999999999995</v>
      </c>
      <c r="AW92" s="128">
        <v>2</v>
      </c>
      <c r="AX92" s="127">
        <v>-0.90909090909090906</v>
      </c>
      <c r="AY92" s="128">
        <v>115</v>
      </c>
      <c r="AZ92" s="127">
        <v>-0.30722891566265065</v>
      </c>
      <c r="BA92" s="128">
        <v>281</v>
      </c>
      <c r="BB92" s="127">
        <v>-0.49277978339350181</v>
      </c>
      <c r="BC92" s="128">
        <v>396</v>
      </c>
      <c r="BD92" s="127">
        <v>-0.44999999999999996</v>
      </c>
      <c r="BE92" s="269">
        <v>180</v>
      </c>
      <c r="BF92" s="127">
        <v>-0.30232558139534882</v>
      </c>
      <c r="BG92" s="128">
        <v>57</v>
      </c>
      <c r="BH92" s="127">
        <v>2.3529411764705883</v>
      </c>
      <c r="BI92" s="128">
        <v>376</v>
      </c>
      <c r="BJ92" s="127">
        <v>-4.3256997455470736E-2</v>
      </c>
      <c r="BK92" s="128">
        <v>13</v>
      </c>
      <c r="BL92" s="127">
        <v>-0.5357142857142857</v>
      </c>
      <c r="BM92" s="128">
        <v>626</v>
      </c>
      <c r="BN92" s="127">
        <v>-0.10057471264367812</v>
      </c>
      <c r="BO92" s="128">
        <v>182</v>
      </c>
      <c r="BP92" s="127">
        <v>-0.2188841201716738</v>
      </c>
      <c r="BQ92" s="128">
        <v>808</v>
      </c>
      <c r="BR92" s="127">
        <v>-0.13024757804090414</v>
      </c>
    </row>
    <row r="93" spans="2:70" s="4" customFormat="1" ht="15" hidden="1" customHeight="1" outlineLevel="1" x14ac:dyDescent="0.25">
      <c r="B93" s="52" t="s">
        <v>86</v>
      </c>
      <c r="C93" s="182">
        <v>1</v>
      </c>
      <c r="D93" s="127">
        <v>-0.85714285714285721</v>
      </c>
      <c r="E93" s="128">
        <v>253</v>
      </c>
      <c r="F93" s="127">
        <v>-3.937007874015741E-3</v>
      </c>
      <c r="G93" s="128">
        <v>243</v>
      </c>
      <c r="H93" s="127">
        <v>0.71126760563380276</v>
      </c>
      <c r="I93" s="128">
        <v>563</v>
      </c>
      <c r="J93" s="127">
        <v>9.5330739299611E-2</v>
      </c>
      <c r="K93" s="128">
        <v>93</v>
      </c>
      <c r="L93" s="127">
        <v>0.32857142857142851</v>
      </c>
      <c r="M93" s="128">
        <v>1153</v>
      </c>
      <c r="N93" s="127">
        <v>0.16818642350557234</v>
      </c>
      <c r="O93" s="128">
        <v>817</v>
      </c>
      <c r="P93" s="127">
        <v>-9.5238095238095233E-2</v>
      </c>
      <c r="Q93" s="128">
        <v>1970</v>
      </c>
      <c r="R93" s="127">
        <v>4.2328042328042326E-2</v>
      </c>
      <c r="S93" s="208">
        <v>0</v>
      </c>
      <c r="T93" s="127" t="s">
        <v>90</v>
      </c>
      <c r="U93" s="128">
        <v>1</v>
      </c>
      <c r="V93" s="127">
        <v>-0.9285714285714286</v>
      </c>
      <c r="W93" s="128">
        <v>0</v>
      </c>
      <c r="X93" s="127">
        <v>-1</v>
      </c>
      <c r="Y93" s="128">
        <v>6</v>
      </c>
      <c r="Z93" s="127" t="s">
        <v>90</v>
      </c>
      <c r="AA93" s="128">
        <v>7</v>
      </c>
      <c r="AB93" s="127">
        <v>-0.61111111111111116</v>
      </c>
      <c r="AC93" s="128">
        <v>7</v>
      </c>
      <c r="AD93" s="127">
        <v>-0.61111111111111116</v>
      </c>
      <c r="AE93" s="182">
        <v>0</v>
      </c>
      <c r="AF93" s="127" t="s">
        <v>90</v>
      </c>
      <c r="AG93" s="128">
        <v>7</v>
      </c>
      <c r="AH93" s="127">
        <v>0.16666666666666674</v>
      </c>
      <c r="AI93" s="128">
        <v>70</v>
      </c>
      <c r="AJ93" s="127">
        <v>1.2580645161290325</v>
      </c>
      <c r="AK93" s="128">
        <v>77</v>
      </c>
      <c r="AL93" s="127">
        <v>1.0810810810810811</v>
      </c>
      <c r="AM93" s="128">
        <v>40</v>
      </c>
      <c r="AN93" s="127">
        <v>-0.65517241379310343</v>
      </c>
      <c r="AO93" s="128">
        <v>117</v>
      </c>
      <c r="AP93" s="127">
        <v>-0.23529411764705888</v>
      </c>
      <c r="AQ93" s="268">
        <v>9</v>
      </c>
      <c r="AR93" s="127">
        <v>1.25</v>
      </c>
      <c r="AS93" s="128">
        <v>151</v>
      </c>
      <c r="AT93" s="127">
        <v>0.48039215686274517</v>
      </c>
      <c r="AU93" s="128">
        <v>36</v>
      </c>
      <c r="AV93" s="127">
        <v>-0.30769230769230771</v>
      </c>
      <c r="AW93" s="128">
        <v>26</v>
      </c>
      <c r="AX93" s="127">
        <v>-0.25714285714285712</v>
      </c>
      <c r="AY93" s="128">
        <v>222</v>
      </c>
      <c r="AZ93" s="127">
        <v>0.15025906735751304</v>
      </c>
      <c r="BA93" s="128">
        <v>505</v>
      </c>
      <c r="BB93" s="127">
        <v>4.1237113402061931E-2</v>
      </c>
      <c r="BC93" s="128">
        <v>727</v>
      </c>
      <c r="BD93" s="127">
        <v>7.2271386430678541E-2</v>
      </c>
      <c r="BE93" s="269">
        <v>195</v>
      </c>
      <c r="BF93" s="127">
        <v>-4.4117647058823484E-2</v>
      </c>
      <c r="BG93" s="128">
        <v>8</v>
      </c>
      <c r="BH93" s="127">
        <v>-0.46666666666666667</v>
      </c>
      <c r="BI93" s="128">
        <v>410</v>
      </c>
      <c r="BJ93" s="127">
        <v>8.1794195250659563E-2</v>
      </c>
      <c r="BK93" s="128">
        <v>13</v>
      </c>
      <c r="BL93" s="127">
        <v>-0.48</v>
      </c>
      <c r="BM93" s="128">
        <v>626</v>
      </c>
      <c r="BN93" s="127">
        <v>4.8154093097914075E-3</v>
      </c>
      <c r="BO93" s="128">
        <v>224</v>
      </c>
      <c r="BP93" s="127">
        <v>-0.17037037037037039</v>
      </c>
      <c r="BQ93" s="128">
        <v>850</v>
      </c>
      <c r="BR93" s="127">
        <v>-4.8152295632698738E-2</v>
      </c>
    </row>
    <row r="94" spans="2:70" s="4" customFormat="1" ht="15" hidden="1" customHeight="1" outlineLevel="1" x14ac:dyDescent="0.25">
      <c r="B94" s="52" t="s">
        <v>87</v>
      </c>
      <c r="C94" s="182">
        <v>8</v>
      </c>
      <c r="D94" s="127">
        <v>0.60000000000000009</v>
      </c>
      <c r="E94" s="128">
        <v>530</v>
      </c>
      <c r="F94" s="127">
        <v>0.22969837587006969</v>
      </c>
      <c r="G94" s="128">
        <v>695</v>
      </c>
      <c r="H94" s="127">
        <v>2.05580029368575E-2</v>
      </c>
      <c r="I94" s="128">
        <v>1911</v>
      </c>
      <c r="J94" s="127">
        <v>0.14431137724550891</v>
      </c>
      <c r="K94" s="128">
        <v>266</v>
      </c>
      <c r="L94" s="127">
        <v>0.3233830845771144</v>
      </c>
      <c r="M94" s="128">
        <v>3410</v>
      </c>
      <c r="N94" s="127">
        <v>0.14123159303882193</v>
      </c>
      <c r="O94" s="128">
        <v>3962</v>
      </c>
      <c r="P94" s="127">
        <v>5.0928381962864755E-2</v>
      </c>
      <c r="Q94" s="128">
        <v>7372</v>
      </c>
      <c r="R94" s="127">
        <v>9.085528262799647E-2</v>
      </c>
      <c r="S94" s="208">
        <v>0</v>
      </c>
      <c r="T94" s="127">
        <v>-1</v>
      </c>
      <c r="U94" s="128">
        <v>6</v>
      </c>
      <c r="V94" s="127">
        <v>-0.5</v>
      </c>
      <c r="W94" s="128">
        <v>19</v>
      </c>
      <c r="X94" s="127">
        <v>0.72727272727272729</v>
      </c>
      <c r="Y94" s="128">
        <v>7</v>
      </c>
      <c r="Z94" s="127">
        <v>2.5</v>
      </c>
      <c r="AA94" s="128">
        <v>32</v>
      </c>
      <c r="AB94" s="127">
        <v>0.14285714285714279</v>
      </c>
      <c r="AC94" s="128">
        <v>32</v>
      </c>
      <c r="AD94" s="127">
        <v>0.14285714285714279</v>
      </c>
      <c r="AE94" s="182">
        <v>0</v>
      </c>
      <c r="AF94" s="127" t="s">
        <v>90</v>
      </c>
      <c r="AG94" s="128">
        <v>22</v>
      </c>
      <c r="AH94" s="127">
        <v>-0.6</v>
      </c>
      <c r="AI94" s="128">
        <v>156</v>
      </c>
      <c r="AJ94" s="127">
        <v>1.6896551724137931</v>
      </c>
      <c r="AK94" s="128">
        <v>178</v>
      </c>
      <c r="AL94" s="127">
        <v>0.5752212389380531</v>
      </c>
      <c r="AM94" s="128">
        <v>433</v>
      </c>
      <c r="AN94" s="127">
        <v>0.46779661016949148</v>
      </c>
      <c r="AO94" s="128">
        <v>611</v>
      </c>
      <c r="AP94" s="127">
        <v>0.49754901960784315</v>
      </c>
      <c r="AQ94" s="268">
        <v>3</v>
      </c>
      <c r="AR94" s="127">
        <v>-0.7</v>
      </c>
      <c r="AS94" s="128">
        <v>427</v>
      </c>
      <c r="AT94" s="127">
        <v>0.14784946236559149</v>
      </c>
      <c r="AU94" s="128">
        <v>278</v>
      </c>
      <c r="AV94" s="127">
        <v>-0.12852664576802508</v>
      </c>
      <c r="AW94" s="128">
        <v>84</v>
      </c>
      <c r="AX94" s="127">
        <v>0.33333333333333326</v>
      </c>
      <c r="AY94" s="128">
        <v>792</v>
      </c>
      <c r="AZ94" s="127">
        <v>3.6649214659685958E-2</v>
      </c>
      <c r="BA94" s="128">
        <v>2147</v>
      </c>
      <c r="BB94" s="127">
        <v>-0.17040185471406488</v>
      </c>
      <c r="BC94" s="128">
        <v>2939</v>
      </c>
      <c r="BD94" s="127">
        <v>-0.12321002386634849</v>
      </c>
      <c r="BE94" s="269">
        <v>444</v>
      </c>
      <c r="BF94" s="127">
        <v>0.21643835616438367</v>
      </c>
      <c r="BG94" s="128">
        <v>165</v>
      </c>
      <c r="BH94" s="127">
        <v>0.19565217391304346</v>
      </c>
      <c r="BI94" s="128">
        <v>1293</v>
      </c>
      <c r="BJ94" s="127">
        <v>2.6190476190476097E-2</v>
      </c>
      <c r="BK94" s="128">
        <v>76</v>
      </c>
      <c r="BL94" s="127">
        <v>-0.18279569892473113</v>
      </c>
      <c r="BM94" s="128">
        <v>1978</v>
      </c>
      <c r="BN94" s="127">
        <v>6.5732758620689724E-2</v>
      </c>
      <c r="BO94" s="128">
        <v>1247</v>
      </c>
      <c r="BP94" s="127">
        <v>0.63433813892529489</v>
      </c>
      <c r="BQ94" s="128">
        <v>3225</v>
      </c>
      <c r="BR94" s="127">
        <v>0.23138602520045826</v>
      </c>
    </row>
    <row r="95" spans="2:70" s="4" customFormat="1" ht="15" hidden="1" customHeight="1" outlineLevel="1" x14ac:dyDescent="0.25">
      <c r="B95" s="52" t="s">
        <v>88</v>
      </c>
      <c r="C95" s="182">
        <v>46</v>
      </c>
      <c r="D95" s="127">
        <v>-0.16363636363636369</v>
      </c>
      <c r="E95" s="128">
        <v>539</v>
      </c>
      <c r="F95" s="127">
        <v>-0.22557471264367812</v>
      </c>
      <c r="G95" s="128">
        <v>1005</v>
      </c>
      <c r="H95" s="127">
        <v>0.14857142857142858</v>
      </c>
      <c r="I95" s="128">
        <v>2725</v>
      </c>
      <c r="J95" s="127">
        <v>0.41927083333333326</v>
      </c>
      <c r="K95" s="128">
        <v>402</v>
      </c>
      <c r="L95" s="127">
        <v>0.6144578313253013</v>
      </c>
      <c r="M95" s="128">
        <v>4717</v>
      </c>
      <c r="N95" s="127">
        <v>0.2429512516469039</v>
      </c>
      <c r="O95" s="128">
        <v>5474</v>
      </c>
      <c r="P95" s="127">
        <v>-4.5676429567642951E-2</v>
      </c>
      <c r="Q95" s="128">
        <v>10191</v>
      </c>
      <c r="R95" s="127">
        <v>6.92477179729305E-2</v>
      </c>
      <c r="S95" s="208">
        <v>2</v>
      </c>
      <c r="T95" s="127">
        <v>-0.33333333333333337</v>
      </c>
      <c r="U95" s="128">
        <v>4</v>
      </c>
      <c r="V95" s="127">
        <v>-0.85185185185185186</v>
      </c>
      <c r="W95" s="128">
        <v>77</v>
      </c>
      <c r="X95" s="127">
        <v>4.9230769230769234</v>
      </c>
      <c r="Y95" s="128">
        <v>28</v>
      </c>
      <c r="Z95" s="127" t="s">
        <v>90</v>
      </c>
      <c r="AA95" s="128">
        <v>111</v>
      </c>
      <c r="AB95" s="127">
        <v>1.5813953488372094</v>
      </c>
      <c r="AC95" s="128">
        <v>111</v>
      </c>
      <c r="AD95" s="127">
        <v>1.5813953488372094</v>
      </c>
      <c r="AE95" s="182">
        <v>5</v>
      </c>
      <c r="AF95" s="127" t="s">
        <v>90</v>
      </c>
      <c r="AG95" s="128">
        <v>47</v>
      </c>
      <c r="AH95" s="127">
        <v>-0.5252525252525253</v>
      </c>
      <c r="AI95" s="128">
        <v>263</v>
      </c>
      <c r="AJ95" s="127">
        <v>0.94814814814814818</v>
      </c>
      <c r="AK95" s="128">
        <v>315</v>
      </c>
      <c r="AL95" s="127">
        <v>0.34615384615384626</v>
      </c>
      <c r="AM95" s="128">
        <v>569</v>
      </c>
      <c r="AN95" s="127">
        <v>0.39803439803439811</v>
      </c>
      <c r="AO95" s="128">
        <v>884</v>
      </c>
      <c r="AP95" s="127">
        <v>0.37909516380655228</v>
      </c>
      <c r="AQ95" s="268">
        <v>21</v>
      </c>
      <c r="AR95" s="127">
        <v>-0.25</v>
      </c>
      <c r="AS95" s="128">
        <v>598</v>
      </c>
      <c r="AT95" s="127">
        <v>0.24583333333333335</v>
      </c>
      <c r="AU95" s="128">
        <v>488</v>
      </c>
      <c r="AV95" s="127">
        <v>1.323809523809524</v>
      </c>
      <c r="AW95" s="128">
        <v>110</v>
      </c>
      <c r="AX95" s="127">
        <v>5.7692307692307709E-2</v>
      </c>
      <c r="AY95" s="128">
        <v>1217</v>
      </c>
      <c r="AZ95" s="127">
        <v>0.48053527980535282</v>
      </c>
      <c r="BA95" s="128">
        <v>2948</v>
      </c>
      <c r="BB95" s="127">
        <v>6.5798987707881507E-2</v>
      </c>
      <c r="BC95" s="128">
        <v>4165</v>
      </c>
      <c r="BD95" s="127">
        <v>0.16081382385730203</v>
      </c>
      <c r="BE95" s="269">
        <v>411</v>
      </c>
      <c r="BF95" s="127">
        <v>-0.28021015761821366</v>
      </c>
      <c r="BG95" s="128">
        <v>163</v>
      </c>
      <c r="BH95" s="127">
        <v>-7.9096045197740161E-2</v>
      </c>
      <c r="BI95" s="128">
        <v>1532</v>
      </c>
      <c r="BJ95" s="127">
        <v>7.6598735066760293E-2</v>
      </c>
      <c r="BK95" s="128">
        <v>143</v>
      </c>
      <c r="BL95" s="127">
        <v>1.2000000000000002</v>
      </c>
      <c r="BM95" s="128">
        <v>2249</v>
      </c>
      <c r="BN95" s="127">
        <v>5.8139534883721034E-3</v>
      </c>
      <c r="BO95" s="128">
        <v>1701</v>
      </c>
      <c r="BP95" s="127">
        <v>-4.4918585064570471E-2</v>
      </c>
      <c r="BQ95" s="128">
        <v>3950</v>
      </c>
      <c r="BR95" s="127">
        <v>-1.6679113766492448E-2</v>
      </c>
    </row>
    <row r="96" spans="2:70" s="4" customFormat="1" ht="15" hidden="1" customHeight="1" outlineLevel="1" x14ac:dyDescent="0.25">
      <c r="B96" s="52" t="s">
        <v>89</v>
      </c>
      <c r="C96" s="182">
        <v>17</v>
      </c>
      <c r="D96" s="127">
        <v>-5.555555555555558E-2</v>
      </c>
      <c r="E96" s="128">
        <v>48</v>
      </c>
      <c r="F96" s="127">
        <v>-0.93725490196078431</v>
      </c>
      <c r="G96" s="128">
        <v>1077</v>
      </c>
      <c r="H96" s="127">
        <v>-8.8832487309644659E-2</v>
      </c>
      <c r="I96" s="128">
        <v>2844</v>
      </c>
      <c r="J96" s="127">
        <v>0.51115834218916056</v>
      </c>
      <c r="K96" s="128">
        <v>361</v>
      </c>
      <c r="L96" s="127">
        <v>0.85128205128205137</v>
      </c>
      <c r="M96" s="128">
        <v>4347</v>
      </c>
      <c r="N96" s="127">
        <v>7.5457694210786741E-2</v>
      </c>
      <c r="O96" s="128">
        <v>6432</v>
      </c>
      <c r="P96" s="127">
        <v>-5.1607195517546445E-2</v>
      </c>
      <c r="Q96" s="128">
        <v>10779</v>
      </c>
      <c r="R96" s="127">
        <v>-4.1574279379157364E-3</v>
      </c>
      <c r="S96" s="208">
        <v>6</v>
      </c>
      <c r="T96" s="127">
        <v>2</v>
      </c>
      <c r="U96" s="128">
        <v>20</v>
      </c>
      <c r="V96" s="127">
        <v>-0.53488372093023262</v>
      </c>
      <c r="W96" s="128">
        <v>47</v>
      </c>
      <c r="X96" s="127">
        <v>1.0434782608695654</v>
      </c>
      <c r="Y96" s="128">
        <v>48</v>
      </c>
      <c r="Z96" s="127">
        <v>5</v>
      </c>
      <c r="AA96" s="128">
        <v>121</v>
      </c>
      <c r="AB96" s="127">
        <v>0.59210526315789469</v>
      </c>
      <c r="AC96" s="128">
        <v>121</v>
      </c>
      <c r="AD96" s="127">
        <v>0.59210526315789469</v>
      </c>
      <c r="AE96" s="182">
        <v>0</v>
      </c>
      <c r="AF96" s="127" t="s">
        <v>90</v>
      </c>
      <c r="AG96" s="128">
        <v>98</v>
      </c>
      <c r="AH96" s="127">
        <v>0.60655737704918034</v>
      </c>
      <c r="AI96" s="128">
        <v>175</v>
      </c>
      <c r="AJ96" s="127">
        <v>0.50862068965517238</v>
      </c>
      <c r="AK96" s="128">
        <v>273</v>
      </c>
      <c r="AL96" s="127">
        <v>0.54237288135593231</v>
      </c>
      <c r="AM96" s="128">
        <v>654</v>
      </c>
      <c r="AN96" s="127">
        <v>0.63500000000000001</v>
      </c>
      <c r="AO96" s="128">
        <v>927</v>
      </c>
      <c r="AP96" s="127">
        <v>0.60658578856152512</v>
      </c>
      <c r="AQ96" s="268">
        <v>15</v>
      </c>
      <c r="AR96" s="127">
        <v>-0.66666666666666674</v>
      </c>
      <c r="AS96" s="128">
        <v>427</v>
      </c>
      <c r="AT96" s="127">
        <v>-0.14940239043824699</v>
      </c>
      <c r="AU96" s="128">
        <v>380</v>
      </c>
      <c r="AV96" s="127">
        <v>0.72727272727272729</v>
      </c>
      <c r="AW96" s="128">
        <v>95</v>
      </c>
      <c r="AX96" s="127">
        <v>0.15853658536585358</v>
      </c>
      <c r="AY96" s="128">
        <v>917</v>
      </c>
      <c r="AZ96" s="127">
        <v>8.00942285041224E-2</v>
      </c>
      <c r="BA96" s="128">
        <v>3762</v>
      </c>
      <c r="BB96" s="127">
        <v>0.18787496053047037</v>
      </c>
      <c r="BC96" s="128">
        <v>4679</v>
      </c>
      <c r="BD96" s="127">
        <v>0.16508964143426286</v>
      </c>
      <c r="BE96" s="269">
        <v>0</v>
      </c>
      <c r="BF96" s="127">
        <v>-1</v>
      </c>
      <c r="BG96" s="128">
        <v>441</v>
      </c>
      <c r="BH96" s="127">
        <v>-0.142023346303502</v>
      </c>
      <c r="BI96" s="128">
        <v>1445</v>
      </c>
      <c r="BJ96" s="127">
        <v>0.1672051696284329</v>
      </c>
      <c r="BK96" s="128">
        <v>138</v>
      </c>
      <c r="BL96" s="127">
        <v>1.7599999999999998</v>
      </c>
      <c r="BM96" s="128">
        <v>2024</v>
      </c>
      <c r="BN96" s="127">
        <v>-0.14055201698513797</v>
      </c>
      <c r="BO96" s="128">
        <v>1547</v>
      </c>
      <c r="BP96" s="127">
        <v>-0.12697516930022579</v>
      </c>
      <c r="BQ96" s="128">
        <v>3571</v>
      </c>
      <c r="BR96" s="127">
        <v>-0.13472255875938943</v>
      </c>
    </row>
    <row r="97" spans="2:70" s="4" customFormat="1" ht="15.75" collapsed="1" x14ac:dyDescent="0.25">
      <c r="B97" s="64">
        <v>2012</v>
      </c>
      <c r="C97" s="183">
        <v>194</v>
      </c>
      <c r="D97" s="66">
        <v>4.8648648648648596E-2</v>
      </c>
      <c r="E97" s="65">
        <v>4677</v>
      </c>
      <c r="F97" s="66">
        <v>0.4337829552421828</v>
      </c>
      <c r="G97" s="65">
        <v>9904</v>
      </c>
      <c r="H97" s="66">
        <v>-0.10289855072463772</v>
      </c>
      <c r="I97" s="65">
        <v>22368</v>
      </c>
      <c r="J97" s="66">
        <v>5.9642806385901803E-2</v>
      </c>
      <c r="K97" s="65">
        <v>2992</v>
      </c>
      <c r="L97" s="66">
        <v>0.36496350364963503</v>
      </c>
      <c r="M97" s="65">
        <v>40135</v>
      </c>
      <c r="N97" s="66">
        <v>6.2109664443738666E-2</v>
      </c>
      <c r="O97" s="65">
        <v>50380</v>
      </c>
      <c r="P97" s="66">
        <v>-0.13133437936444992</v>
      </c>
      <c r="Q97" s="65">
        <v>90515</v>
      </c>
      <c r="R97" s="66">
        <v>-5.501905308764421E-2</v>
      </c>
      <c r="S97" s="277">
        <v>30</v>
      </c>
      <c r="T97" s="66">
        <v>-0.43396226415094341</v>
      </c>
      <c r="U97" s="65">
        <v>108</v>
      </c>
      <c r="V97" s="66">
        <v>-0.55555555555555558</v>
      </c>
      <c r="W97" s="65">
        <v>280</v>
      </c>
      <c r="X97" s="66">
        <v>1.204724409448819</v>
      </c>
      <c r="Y97" s="65">
        <v>160</v>
      </c>
      <c r="Z97" s="66">
        <v>0.64948453608247414</v>
      </c>
      <c r="AA97" s="65">
        <v>578</v>
      </c>
      <c r="AB97" s="66">
        <v>0.11153846153846159</v>
      </c>
      <c r="AC97" s="65">
        <v>578</v>
      </c>
      <c r="AD97" s="66">
        <v>0.11153846153846159</v>
      </c>
      <c r="AE97" s="183">
        <v>18</v>
      </c>
      <c r="AF97" s="66">
        <v>0.19999999999999996</v>
      </c>
      <c r="AG97" s="65">
        <v>394</v>
      </c>
      <c r="AH97" s="66">
        <v>-0.14161220043572986</v>
      </c>
      <c r="AI97" s="65">
        <v>1737</v>
      </c>
      <c r="AJ97" s="66">
        <v>-0.24707412223667102</v>
      </c>
      <c r="AK97" s="65">
        <v>2149</v>
      </c>
      <c r="AL97" s="66">
        <v>-0.22725638259618841</v>
      </c>
      <c r="AM97" s="65">
        <v>4248</v>
      </c>
      <c r="AN97" s="66">
        <v>2.5591501690004792E-2</v>
      </c>
      <c r="AO97" s="65">
        <v>6397</v>
      </c>
      <c r="AP97" s="66">
        <v>-7.5978621984688743E-2</v>
      </c>
      <c r="AQ97" s="278">
        <v>155</v>
      </c>
      <c r="AR97" s="66">
        <v>-8.8235294117647078E-2</v>
      </c>
      <c r="AS97" s="65">
        <v>4828</v>
      </c>
      <c r="AT97" s="66">
        <v>-0.16815988973121987</v>
      </c>
      <c r="AU97" s="65">
        <v>3800</v>
      </c>
      <c r="AV97" s="66">
        <v>0.15046927036027857</v>
      </c>
      <c r="AW97" s="65">
        <v>997</v>
      </c>
      <c r="AX97" s="66">
        <v>0.20702179176755453</v>
      </c>
      <c r="AY97" s="65">
        <v>9780</v>
      </c>
      <c r="AZ97" s="66">
        <v>-3.1970701771750987E-2</v>
      </c>
      <c r="BA97" s="65">
        <v>27180</v>
      </c>
      <c r="BB97" s="66">
        <v>-0.13755354593050928</v>
      </c>
      <c r="BC97" s="65">
        <v>36960</v>
      </c>
      <c r="BD97" s="66">
        <v>-0.11192272574366857</v>
      </c>
      <c r="BE97" s="279">
        <v>3481</v>
      </c>
      <c r="BF97" s="66">
        <v>0.45953878406708593</v>
      </c>
      <c r="BG97" s="65">
        <v>3469</v>
      </c>
      <c r="BH97" s="66">
        <v>-0.11572775936783075</v>
      </c>
      <c r="BI97" s="65">
        <v>13756</v>
      </c>
      <c r="BJ97" s="66">
        <v>-1.0573257570308581E-2</v>
      </c>
      <c r="BK97" s="65">
        <v>789</v>
      </c>
      <c r="BL97" s="66">
        <v>3.5433070866141669E-2</v>
      </c>
      <c r="BM97" s="65">
        <v>21495</v>
      </c>
      <c r="BN97" s="66">
        <v>2.4889143184093854E-2</v>
      </c>
      <c r="BO97" s="65">
        <v>12730</v>
      </c>
      <c r="BP97" s="66">
        <v>4.7355958958168465E-3</v>
      </c>
      <c r="BQ97" s="65">
        <v>34225</v>
      </c>
      <c r="BR97" s="66">
        <v>1.7299289599619572E-2</v>
      </c>
    </row>
    <row r="98" spans="2:70" s="4" customFormat="1" ht="15" hidden="1" customHeight="1" outlineLevel="1" x14ac:dyDescent="0.25">
      <c r="B98" s="52" t="s">
        <v>78</v>
      </c>
      <c r="C98" s="182">
        <v>24</v>
      </c>
      <c r="D98" s="127">
        <v>0.5</v>
      </c>
      <c r="E98" s="128">
        <v>40</v>
      </c>
      <c r="F98" s="127">
        <v>-0.9307958477508651</v>
      </c>
      <c r="G98" s="128">
        <v>1747</v>
      </c>
      <c r="H98" s="127">
        <v>0.31353383458646622</v>
      </c>
      <c r="I98" s="128">
        <v>3000</v>
      </c>
      <c r="J98" s="127">
        <v>0.34168157423971368</v>
      </c>
      <c r="K98" s="128">
        <v>175</v>
      </c>
      <c r="L98" s="127">
        <v>0.52173913043478271</v>
      </c>
      <c r="M98" s="128">
        <v>4986</v>
      </c>
      <c r="N98" s="127">
        <v>0.16631578947368419</v>
      </c>
      <c r="O98" s="128">
        <v>7004</v>
      </c>
      <c r="P98" s="127">
        <v>-0.16826980168626049</v>
      </c>
      <c r="Q98" s="128">
        <v>11990</v>
      </c>
      <c r="R98" s="127">
        <v>-5.5608065532451123E-2</v>
      </c>
      <c r="S98" s="208">
        <v>11</v>
      </c>
      <c r="T98" s="127">
        <v>0.83333333333333326</v>
      </c>
      <c r="U98" s="128">
        <v>15</v>
      </c>
      <c r="V98" s="127">
        <v>0.36363636363636354</v>
      </c>
      <c r="W98" s="128">
        <v>12</v>
      </c>
      <c r="X98" s="127">
        <v>-0.33333333333333337</v>
      </c>
      <c r="Y98" s="128">
        <v>2</v>
      </c>
      <c r="Z98" s="127">
        <v>-0.33333333333333337</v>
      </c>
      <c r="AA98" s="128">
        <v>40</v>
      </c>
      <c r="AB98" s="127">
        <v>5.2631578947368363E-2</v>
      </c>
      <c r="AC98" s="128">
        <v>40</v>
      </c>
      <c r="AD98" s="127">
        <v>5.2631578947368363E-2</v>
      </c>
      <c r="AE98" s="182">
        <v>1</v>
      </c>
      <c r="AF98" s="127">
        <v>-0.5</v>
      </c>
      <c r="AG98" s="128">
        <v>80</v>
      </c>
      <c r="AH98" s="127">
        <v>2.3333333333333335</v>
      </c>
      <c r="AI98" s="128">
        <v>475</v>
      </c>
      <c r="AJ98" s="127">
        <v>6.421875</v>
      </c>
      <c r="AK98" s="128">
        <v>556</v>
      </c>
      <c r="AL98" s="127">
        <v>5.177777777777778</v>
      </c>
      <c r="AM98" s="128">
        <v>582</v>
      </c>
      <c r="AN98" s="127">
        <v>-0.36043956043956049</v>
      </c>
      <c r="AO98" s="128">
        <v>1138</v>
      </c>
      <c r="AP98" s="127">
        <v>0.1379999999999999</v>
      </c>
      <c r="AQ98" s="268">
        <v>13</v>
      </c>
      <c r="AR98" s="127">
        <v>0.85714285714285721</v>
      </c>
      <c r="AS98" s="128">
        <v>841</v>
      </c>
      <c r="AT98" s="127">
        <v>1.4376811594202898</v>
      </c>
      <c r="AU98" s="128">
        <v>428</v>
      </c>
      <c r="AV98" s="127">
        <v>-5.0997782705099803E-2</v>
      </c>
      <c r="AW98" s="128">
        <v>76</v>
      </c>
      <c r="AX98" s="127">
        <v>0.65217391304347827</v>
      </c>
      <c r="AY98" s="128">
        <v>1358</v>
      </c>
      <c r="AZ98" s="127">
        <v>0.59952885747938756</v>
      </c>
      <c r="BA98" s="128">
        <v>3798</v>
      </c>
      <c r="BB98" s="127">
        <v>-0.27157652474108174</v>
      </c>
      <c r="BC98" s="128">
        <v>5156</v>
      </c>
      <c r="BD98" s="127">
        <v>-0.14959590961570179</v>
      </c>
      <c r="BE98" s="269">
        <v>2</v>
      </c>
      <c r="BF98" s="127">
        <v>-0.99599198396793587</v>
      </c>
      <c r="BG98" s="128">
        <v>761</v>
      </c>
      <c r="BH98" s="127">
        <v>-3.6708860759493644E-2</v>
      </c>
      <c r="BI98" s="128">
        <v>1912</v>
      </c>
      <c r="BJ98" s="127">
        <v>0.21705919796308093</v>
      </c>
      <c r="BK98" s="128">
        <v>66</v>
      </c>
      <c r="BL98" s="127">
        <v>0.94117647058823528</v>
      </c>
      <c r="BM98" s="128">
        <v>2741</v>
      </c>
      <c r="BN98" s="127">
        <v>-5.2868002764340005E-2</v>
      </c>
      <c r="BO98" s="128">
        <v>1536</v>
      </c>
      <c r="BP98" s="127">
        <v>-0.13023782559456398</v>
      </c>
      <c r="BQ98" s="128">
        <v>4277</v>
      </c>
      <c r="BR98" s="127">
        <v>-8.2188841201716767E-2</v>
      </c>
    </row>
    <row r="99" spans="2:70" s="4" customFormat="1" ht="15" hidden="1" customHeight="1" outlineLevel="1" x14ac:dyDescent="0.25">
      <c r="B99" s="52" t="s">
        <v>79</v>
      </c>
      <c r="C99" s="182">
        <v>18</v>
      </c>
      <c r="D99" s="127">
        <v>0.63636363636363646</v>
      </c>
      <c r="E99" s="128">
        <v>87</v>
      </c>
      <c r="F99" s="127">
        <v>-0.82024793388429751</v>
      </c>
      <c r="G99" s="128">
        <v>2381</v>
      </c>
      <c r="H99" s="127">
        <v>0.88968253968253963</v>
      </c>
      <c r="I99" s="128">
        <v>3774</v>
      </c>
      <c r="J99" s="127">
        <v>0.48465774980330445</v>
      </c>
      <c r="K99" s="128">
        <v>332</v>
      </c>
      <c r="L99" s="127">
        <v>0.4625550660792952</v>
      </c>
      <c r="M99" s="128">
        <v>6592</v>
      </c>
      <c r="N99" s="127">
        <v>0.45711759504862948</v>
      </c>
      <c r="O99" s="128">
        <v>10327</v>
      </c>
      <c r="P99" s="127">
        <v>0.19927999070955749</v>
      </c>
      <c r="Q99" s="128">
        <v>16919</v>
      </c>
      <c r="R99" s="127">
        <v>0.28808526836695858</v>
      </c>
      <c r="S99" s="208">
        <v>10</v>
      </c>
      <c r="T99" s="127">
        <v>1</v>
      </c>
      <c r="U99" s="128">
        <v>29</v>
      </c>
      <c r="V99" s="127">
        <v>-0.23684210526315785</v>
      </c>
      <c r="W99" s="128">
        <v>32</v>
      </c>
      <c r="X99" s="127">
        <v>0.45454545454545459</v>
      </c>
      <c r="Y99" s="128">
        <v>4</v>
      </c>
      <c r="Z99" s="127">
        <v>-0.6</v>
      </c>
      <c r="AA99" s="128">
        <v>75</v>
      </c>
      <c r="AB99" s="127">
        <v>0</v>
      </c>
      <c r="AC99" s="128">
        <v>75</v>
      </c>
      <c r="AD99" s="127">
        <v>0</v>
      </c>
      <c r="AE99" s="182">
        <v>6</v>
      </c>
      <c r="AF99" s="127">
        <v>0.5</v>
      </c>
      <c r="AG99" s="128">
        <v>85</v>
      </c>
      <c r="AH99" s="127">
        <v>1.1794871794871793</v>
      </c>
      <c r="AI99" s="128">
        <v>471</v>
      </c>
      <c r="AJ99" s="127">
        <v>1.9074074074074074</v>
      </c>
      <c r="AK99" s="128">
        <v>562</v>
      </c>
      <c r="AL99" s="127">
        <v>1.7414634146341466</v>
      </c>
      <c r="AM99" s="128">
        <v>713</v>
      </c>
      <c r="AN99" s="127">
        <v>-0.15119047619047621</v>
      </c>
      <c r="AO99" s="128">
        <v>1275</v>
      </c>
      <c r="AP99" s="127">
        <v>0.22009569377990434</v>
      </c>
      <c r="AQ99" s="268">
        <v>20</v>
      </c>
      <c r="AR99" s="127">
        <v>-9.0909090909090939E-2</v>
      </c>
      <c r="AS99" s="128">
        <v>1407</v>
      </c>
      <c r="AT99" s="127">
        <v>3.2896341463414638</v>
      </c>
      <c r="AU99" s="128">
        <v>709</v>
      </c>
      <c r="AV99" s="127">
        <v>0.24385964912280711</v>
      </c>
      <c r="AW99" s="128">
        <v>137</v>
      </c>
      <c r="AX99" s="127">
        <v>0.77922077922077926</v>
      </c>
      <c r="AY99" s="128">
        <v>2273</v>
      </c>
      <c r="AZ99" s="127">
        <v>1.2798395185556668</v>
      </c>
      <c r="BA99" s="128">
        <v>5353</v>
      </c>
      <c r="BB99" s="127">
        <v>9.6190116937004966E-3</v>
      </c>
      <c r="BC99" s="128">
        <v>7626</v>
      </c>
      <c r="BD99" s="127">
        <v>0.21066836005715195</v>
      </c>
      <c r="BE99" s="269">
        <v>3</v>
      </c>
      <c r="BF99" s="127">
        <v>-0.99212598425196852</v>
      </c>
      <c r="BG99" s="128">
        <v>785</v>
      </c>
      <c r="BH99" s="127">
        <v>0.32825719120135366</v>
      </c>
      <c r="BI99" s="128">
        <v>2245</v>
      </c>
      <c r="BJ99" s="127">
        <v>0.37645616186388708</v>
      </c>
      <c r="BK99" s="128">
        <v>108</v>
      </c>
      <c r="BL99" s="127">
        <v>0.45945945945945943</v>
      </c>
      <c r="BM99" s="128">
        <v>3141</v>
      </c>
      <c r="BN99" s="127">
        <v>0.17332835263354496</v>
      </c>
      <c r="BO99" s="128">
        <v>1961</v>
      </c>
      <c r="BP99" s="127">
        <v>1.2913223140495811E-2</v>
      </c>
      <c r="BQ99" s="128">
        <v>5102</v>
      </c>
      <c r="BR99" s="127">
        <v>0.10600476913071755</v>
      </c>
    </row>
    <row r="100" spans="2:70" s="4" customFormat="1" ht="15" hidden="1" customHeight="1" outlineLevel="1" x14ac:dyDescent="0.25">
      <c r="B100" s="52" t="s">
        <v>80</v>
      </c>
      <c r="C100" s="182">
        <v>23</v>
      </c>
      <c r="D100" s="127">
        <v>1.0909090909090908</v>
      </c>
      <c r="E100" s="128">
        <v>94</v>
      </c>
      <c r="F100" s="127">
        <v>-0.8004246284501062</v>
      </c>
      <c r="G100" s="128">
        <v>1850</v>
      </c>
      <c r="H100" s="127">
        <v>0.48475120385232739</v>
      </c>
      <c r="I100" s="128">
        <v>3543</v>
      </c>
      <c r="J100" s="127">
        <v>0.27446043165467615</v>
      </c>
      <c r="K100" s="128">
        <v>464</v>
      </c>
      <c r="L100" s="127">
        <v>0.94957983193277307</v>
      </c>
      <c r="M100" s="128">
        <v>5974</v>
      </c>
      <c r="N100" s="127">
        <v>0.25874420564686051</v>
      </c>
      <c r="O100" s="128">
        <v>11026</v>
      </c>
      <c r="P100" s="127">
        <v>0.46993734168777501</v>
      </c>
      <c r="Q100" s="128">
        <v>17000</v>
      </c>
      <c r="R100" s="127">
        <v>0.38809504368416747</v>
      </c>
      <c r="S100" s="208">
        <v>8</v>
      </c>
      <c r="T100" s="127" t="s">
        <v>90</v>
      </c>
      <c r="U100" s="128">
        <v>66</v>
      </c>
      <c r="V100" s="127">
        <v>2.4736842105263159</v>
      </c>
      <c r="W100" s="128">
        <v>10</v>
      </c>
      <c r="X100" s="127">
        <v>0.25</v>
      </c>
      <c r="Y100" s="128">
        <v>6</v>
      </c>
      <c r="Z100" s="127" t="s">
        <v>90</v>
      </c>
      <c r="AA100" s="128">
        <v>90</v>
      </c>
      <c r="AB100" s="127">
        <v>2.3333333333333335</v>
      </c>
      <c r="AC100" s="128">
        <v>90</v>
      </c>
      <c r="AD100" s="127">
        <v>2.3333333333333335</v>
      </c>
      <c r="AE100" s="182">
        <v>0</v>
      </c>
      <c r="AF100" s="127" t="s">
        <v>90</v>
      </c>
      <c r="AG100" s="128">
        <v>46</v>
      </c>
      <c r="AH100" s="127">
        <v>2.2857142857142856</v>
      </c>
      <c r="AI100" s="128">
        <v>612</v>
      </c>
      <c r="AJ100" s="127">
        <v>4.5636363636363635</v>
      </c>
      <c r="AK100" s="128">
        <v>658</v>
      </c>
      <c r="AL100" s="127">
        <v>4.306451612903226</v>
      </c>
      <c r="AM100" s="128">
        <v>766</v>
      </c>
      <c r="AN100" s="127">
        <v>0.28093645484949836</v>
      </c>
      <c r="AO100" s="128">
        <v>1424</v>
      </c>
      <c r="AP100" s="127">
        <v>0.97229916897506929</v>
      </c>
      <c r="AQ100" s="268">
        <v>10</v>
      </c>
      <c r="AR100" s="127">
        <v>0.11111111111111116</v>
      </c>
      <c r="AS100" s="128">
        <v>851</v>
      </c>
      <c r="AT100" s="127">
        <v>0.84199134199134207</v>
      </c>
      <c r="AU100" s="128">
        <v>640</v>
      </c>
      <c r="AV100" s="127">
        <v>2.4000000000000021E-2</v>
      </c>
      <c r="AW100" s="128">
        <v>136</v>
      </c>
      <c r="AX100" s="127">
        <v>0.58139534883720922</v>
      </c>
      <c r="AY100" s="128">
        <v>1637</v>
      </c>
      <c r="AZ100" s="127">
        <v>0.38494077834179352</v>
      </c>
      <c r="BA100" s="128">
        <v>5561</v>
      </c>
      <c r="BB100" s="127">
        <v>0.16411974042285959</v>
      </c>
      <c r="BC100" s="128">
        <v>7198</v>
      </c>
      <c r="BD100" s="127">
        <v>0.20792079207920788</v>
      </c>
      <c r="BE100" s="269">
        <v>7</v>
      </c>
      <c r="BF100" s="127">
        <v>-0.98305084745762716</v>
      </c>
      <c r="BG100" s="128">
        <v>853</v>
      </c>
      <c r="BH100" s="127">
        <v>0.42881072026800671</v>
      </c>
      <c r="BI100" s="128">
        <v>2211</v>
      </c>
      <c r="BJ100" s="127">
        <v>0.2583949914627206</v>
      </c>
      <c r="BK100" s="128">
        <v>182</v>
      </c>
      <c r="BL100" s="127">
        <v>1.3947368421052633</v>
      </c>
      <c r="BM100" s="128">
        <v>3253</v>
      </c>
      <c r="BN100" s="127">
        <v>0.1442138586000703</v>
      </c>
      <c r="BO100" s="128">
        <v>2242</v>
      </c>
      <c r="BP100" s="127">
        <v>0.33293697978596914</v>
      </c>
      <c r="BQ100" s="128">
        <v>5495</v>
      </c>
      <c r="BR100" s="127">
        <v>0.21436464088397789</v>
      </c>
    </row>
    <row r="101" spans="2:70" s="4" customFormat="1" ht="15" hidden="1" customHeight="1" outlineLevel="1" x14ac:dyDescent="0.25">
      <c r="B101" s="52" t="s">
        <v>81</v>
      </c>
      <c r="C101" s="182">
        <v>17</v>
      </c>
      <c r="D101" s="127">
        <v>16</v>
      </c>
      <c r="E101" s="128">
        <v>56</v>
      </c>
      <c r="F101" s="127">
        <v>-0.81639344262295088</v>
      </c>
      <c r="G101" s="128">
        <v>1459</v>
      </c>
      <c r="H101" s="127">
        <v>1.3048973143759874</v>
      </c>
      <c r="I101" s="128">
        <v>2722</v>
      </c>
      <c r="J101" s="127">
        <v>1.9781181619256016</v>
      </c>
      <c r="K101" s="128">
        <v>191</v>
      </c>
      <c r="L101" s="127">
        <v>0.7850467289719627</v>
      </c>
      <c r="M101" s="128">
        <v>4445</v>
      </c>
      <c r="N101" s="127">
        <v>1.2678571428571428</v>
      </c>
      <c r="O101" s="128">
        <v>7202</v>
      </c>
      <c r="P101" s="127">
        <v>1.8023346303501944</v>
      </c>
      <c r="Q101" s="128">
        <v>11647</v>
      </c>
      <c r="R101" s="127">
        <v>1.571081677704194</v>
      </c>
      <c r="S101" s="208">
        <v>4</v>
      </c>
      <c r="T101" s="127" t="s">
        <v>90</v>
      </c>
      <c r="U101" s="128">
        <v>18</v>
      </c>
      <c r="V101" s="127">
        <v>2</v>
      </c>
      <c r="W101" s="128">
        <v>11</v>
      </c>
      <c r="X101" s="127">
        <v>0</v>
      </c>
      <c r="Y101" s="128">
        <v>35</v>
      </c>
      <c r="Z101" s="127">
        <v>6</v>
      </c>
      <c r="AA101" s="128">
        <v>68</v>
      </c>
      <c r="AB101" s="127">
        <v>2.0909090909090908</v>
      </c>
      <c r="AC101" s="128">
        <v>68</v>
      </c>
      <c r="AD101" s="127">
        <v>2.0909090909090908</v>
      </c>
      <c r="AE101" s="182">
        <v>0</v>
      </c>
      <c r="AF101" s="127" t="s">
        <v>90</v>
      </c>
      <c r="AG101" s="128">
        <v>12</v>
      </c>
      <c r="AH101" s="127">
        <v>0.5</v>
      </c>
      <c r="AI101" s="128">
        <v>320</v>
      </c>
      <c r="AJ101" s="127">
        <v>11.8</v>
      </c>
      <c r="AK101" s="128">
        <v>332</v>
      </c>
      <c r="AL101" s="127">
        <v>9.0606060606060606</v>
      </c>
      <c r="AM101" s="128">
        <v>341</v>
      </c>
      <c r="AN101" s="127">
        <v>3.3333333333333437E-2</v>
      </c>
      <c r="AO101" s="128">
        <v>673</v>
      </c>
      <c r="AP101" s="127">
        <v>0.85399449035812669</v>
      </c>
      <c r="AQ101" s="268">
        <v>18</v>
      </c>
      <c r="AR101" s="127">
        <v>8</v>
      </c>
      <c r="AS101" s="128">
        <v>758</v>
      </c>
      <c r="AT101" s="127">
        <v>7.3296703296703303</v>
      </c>
      <c r="AU101" s="128">
        <v>455</v>
      </c>
      <c r="AV101" s="127">
        <v>1.808641975308642</v>
      </c>
      <c r="AW101" s="128">
        <v>73</v>
      </c>
      <c r="AX101" s="127">
        <v>1.5172413793103448</v>
      </c>
      <c r="AY101" s="128">
        <v>1304</v>
      </c>
      <c r="AZ101" s="127">
        <v>3.591549295774648</v>
      </c>
      <c r="BA101" s="128">
        <v>4340</v>
      </c>
      <c r="BB101" s="127">
        <v>1.7856225930680361</v>
      </c>
      <c r="BC101" s="128">
        <v>5644</v>
      </c>
      <c r="BD101" s="127">
        <v>2.0640608034744843</v>
      </c>
      <c r="BE101" s="269">
        <v>7</v>
      </c>
      <c r="BF101" s="127">
        <v>-0.97445255474452552</v>
      </c>
      <c r="BG101" s="128">
        <v>596</v>
      </c>
      <c r="BH101" s="127">
        <v>0.49748743718592969</v>
      </c>
      <c r="BI101" s="128">
        <v>1756</v>
      </c>
      <c r="BJ101" s="127">
        <v>1.3956343792633015</v>
      </c>
      <c r="BK101" s="128">
        <v>65</v>
      </c>
      <c r="BL101" s="127">
        <v>0.91176470588235303</v>
      </c>
      <c r="BM101" s="128">
        <v>2424</v>
      </c>
      <c r="BN101" s="127">
        <v>0.68450312717164707</v>
      </c>
      <c r="BO101" s="128">
        <v>1393</v>
      </c>
      <c r="BP101" s="127">
        <v>1.3490725126475547</v>
      </c>
      <c r="BQ101" s="128">
        <v>3817</v>
      </c>
      <c r="BR101" s="127">
        <v>0.87844488188976388</v>
      </c>
    </row>
    <row r="102" spans="2:70" s="4" customFormat="1" ht="15" hidden="1" customHeight="1" outlineLevel="1" x14ac:dyDescent="0.25">
      <c r="B102" s="52" t="s">
        <v>82</v>
      </c>
      <c r="C102" s="182">
        <v>7</v>
      </c>
      <c r="D102" s="127" t="s">
        <v>90</v>
      </c>
      <c r="E102" s="128">
        <v>3</v>
      </c>
      <c r="F102" s="127">
        <v>-0.98245614035087714</v>
      </c>
      <c r="G102" s="128">
        <v>173</v>
      </c>
      <c r="H102" s="127">
        <v>1.2763157894736841</v>
      </c>
      <c r="I102" s="128">
        <v>648</v>
      </c>
      <c r="J102" s="127">
        <v>0.61596009975062338</v>
      </c>
      <c r="K102" s="128">
        <v>38</v>
      </c>
      <c r="L102" s="127">
        <v>-0.11627906976744184</v>
      </c>
      <c r="M102" s="128">
        <v>869</v>
      </c>
      <c r="N102" s="127">
        <v>0.25759768451519527</v>
      </c>
      <c r="O102" s="128">
        <v>1686</v>
      </c>
      <c r="P102" s="127">
        <v>0.71515768056968465</v>
      </c>
      <c r="Q102" s="128">
        <v>2555</v>
      </c>
      <c r="R102" s="127">
        <v>0.52628434886499398</v>
      </c>
      <c r="S102" s="208">
        <v>3</v>
      </c>
      <c r="T102" s="127" t="s">
        <v>90</v>
      </c>
      <c r="U102" s="128">
        <v>3</v>
      </c>
      <c r="V102" s="127">
        <v>-0.5714285714285714</v>
      </c>
      <c r="W102" s="128">
        <v>0</v>
      </c>
      <c r="X102" s="127">
        <v>-1</v>
      </c>
      <c r="Y102" s="128">
        <v>8</v>
      </c>
      <c r="Z102" s="127">
        <v>7</v>
      </c>
      <c r="AA102" s="128">
        <v>14</v>
      </c>
      <c r="AB102" s="127">
        <v>0.39999999999999991</v>
      </c>
      <c r="AC102" s="128">
        <v>14</v>
      </c>
      <c r="AD102" s="127">
        <v>0.39999999999999991</v>
      </c>
      <c r="AE102" s="182">
        <v>0</v>
      </c>
      <c r="AF102" s="127" t="s">
        <v>90</v>
      </c>
      <c r="AG102" s="128">
        <v>1</v>
      </c>
      <c r="AH102" s="127">
        <v>-0.85714285714285721</v>
      </c>
      <c r="AI102" s="128">
        <v>17</v>
      </c>
      <c r="AJ102" s="127">
        <v>2.4</v>
      </c>
      <c r="AK102" s="128">
        <v>18</v>
      </c>
      <c r="AL102" s="127">
        <v>0.5</v>
      </c>
      <c r="AM102" s="128">
        <v>65</v>
      </c>
      <c r="AN102" s="127">
        <v>12</v>
      </c>
      <c r="AO102" s="128">
        <v>83</v>
      </c>
      <c r="AP102" s="127">
        <v>3.882352941176471</v>
      </c>
      <c r="AQ102" s="268">
        <v>0</v>
      </c>
      <c r="AR102" s="127" t="s">
        <v>90</v>
      </c>
      <c r="AS102" s="128">
        <v>149</v>
      </c>
      <c r="AT102" s="127">
        <v>2.2391304347826089</v>
      </c>
      <c r="AU102" s="128">
        <v>73</v>
      </c>
      <c r="AV102" s="127">
        <v>3.5625</v>
      </c>
      <c r="AW102" s="128">
        <v>15</v>
      </c>
      <c r="AX102" s="127">
        <v>2.75</v>
      </c>
      <c r="AY102" s="128">
        <v>237</v>
      </c>
      <c r="AZ102" s="127">
        <v>2.5909090909090908</v>
      </c>
      <c r="BA102" s="128">
        <v>1271</v>
      </c>
      <c r="BB102" s="127">
        <v>0.36813778256189456</v>
      </c>
      <c r="BC102" s="128">
        <v>1508</v>
      </c>
      <c r="BD102" s="127">
        <v>0.51557788944723626</v>
      </c>
      <c r="BE102" s="269">
        <v>2</v>
      </c>
      <c r="BF102" s="127">
        <v>-0.9826086956521739</v>
      </c>
      <c r="BG102" s="128">
        <v>10</v>
      </c>
      <c r="BH102" s="127">
        <v>-9.0909090909090939E-2</v>
      </c>
      <c r="BI102" s="128">
        <v>509</v>
      </c>
      <c r="BJ102" s="127">
        <v>0.39835164835164827</v>
      </c>
      <c r="BK102" s="128">
        <v>8</v>
      </c>
      <c r="BL102" s="127">
        <v>-0.55555555555555558</v>
      </c>
      <c r="BM102" s="128">
        <v>529</v>
      </c>
      <c r="BN102" s="127">
        <v>4.1338582677165281E-2</v>
      </c>
      <c r="BO102" s="128">
        <v>258</v>
      </c>
      <c r="BP102" s="127">
        <v>4.7333333333333334</v>
      </c>
      <c r="BQ102" s="128">
        <v>787</v>
      </c>
      <c r="BR102" s="127">
        <v>0.42314647377938508</v>
      </c>
    </row>
    <row r="103" spans="2:70" s="4" customFormat="1" ht="15" hidden="1" customHeight="1" outlineLevel="1" x14ac:dyDescent="0.25">
      <c r="B103" s="52" t="s">
        <v>83</v>
      </c>
      <c r="C103" s="182">
        <v>5</v>
      </c>
      <c r="D103" s="127">
        <v>4</v>
      </c>
      <c r="E103" s="128">
        <v>227</v>
      </c>
      <c r="F103" s="127">
        <v>0.5547945205479452</v>
      </c>
      <c r="G103" s="128">
        <v>130</v>
      </c>
      <c r="H103" s="127">
        <v>0.52941176470588225</v>
      </c>
      <c r="I103" s="128">
        <v>268</v>
      </c>
      <c r="J103" s="127">
        <v>-0.49624060150375937</v>
      </c>
      <c r="K103" s="128">
        <v>100</v>
      </c>
      <c r="L103" s="127">
        <v>1.6315789473684212</v>
      </c>
      <c r="M103" s="128">
        <v>730</v>
      </c>
      <c r="N103" s="127">
        <v>-8.9775561097256817E-2</v>
      </c>
      <c r="O103" s="128">
        <v>944</v>
      </c>
      <c r="P103" s="127">
        <v>0.37010159651669094</v>
      </c>
      <c r="Q103" s="128">
        <v>1674</v>
      </c>
      <c r="R103" s="127">
        <v>0.12273641851106643</v>
      </c>
      <c r="S103" s="208">
        <v>5</v>
      </c>
      <c r="T103" s="127">
        <v>4</v>
      </c>
      <c r="U103" s="128">
        <v>11</v>
      </c>
      <c r="V103" s="127">
        <v>1.75</v>
      </c>
      <c r="W103" s="128">
        <v>5</v>
      </c>
      <c r="X103" s="127">
        <v>-0.44444444444444442</v>
      </c>
      <c r="Y103" s="128">
        <v>12</v>
      </c>
      <c r="Z103" s="127" t="s">
        <v>90</v>
      </c>
      <c r="AA103" s="128">
        <v>33</v>
      </c>
      <c r="AB103" s="127">
        <v>1.3571428571428572</v>
      </c>
      <c r="AC103" s="128">
        <v>33</v>
      </c>
      <c r="AD103" s="127">
        <v>1.3571428571428572</v>
      </c>
      <c r="AE103" s="182">
        <v>0</v>
      </c>
      <c r="AF103" s="127" t="s">
        <v>90</v>
      </c>
      <c r="AG103" s="128">
        <v>0</v>
      </c>
      <c r="AH103" s="127">
        <v>-1</v>
      </c>
      <c r="AI103" s="128">
        <v>18</v>
      </c>
      <c r="AJ103" s="127">
        <v>0.5</v>
      </c>
      <c r="AK103" s="128">
        <v>18</v>
      </c>
      <c r="AL103" s="127">
        <v>0.19999999999999996</v>
      </c>
      <c r="AM103" s="128">
        <v>64</v>
      </c>
      <c r="AN103" s="127">
        <v>1.064516129032258</v>
      </c>
      <c r="AO103" s="128">
        <v>82</v>
      </c>
      <c r="AP103" s="127">
        <v>0.78260869565217384</v>
      </c>
      <c r="AQ103" s="268">
        <v>2</v>
      </c>
      <c r="AR103" s="127">
        <v>0</v>
      </c>
      <c r="AS103" s="128">
        <v>107</v>
      </c>
      <c r="AT103" s="127">
        <v>1.4318181818181817</v>
      </c>
      <c r="AU103" s="128">
        <v>96</v>
      </c>
      <c r="AV103" s="127">
        <v>2.6923076923076925</v>
      </c>
      <c r="AW103" s="128">
        <v>52</v>
      </c>
      <c r="AX103" s="127">
        <v>5.5</v>
      </c>
      <c r="AY103" s="128">
        <v>257</v>
      </c>
      <c r="AZ103" s="127">
        <v>2.2124999999999999</v>
      </c>
      <c r="BA103" s="128">
        <v>621</v>
      </c>
      <c r="BB103" s="127">
        <v>7.8125E-2</v>
      </c>
      <c r="BC103" s="128">
        <v>878</v>
      </c>
      <c r="BD103" s="127">
        <v>0.33841463414634143</v>
      </c>
      <c r="BE103" s="269">
        <v>183</v>
      </c>
      <c r="BF103" s="127">
        <v>0.5641025641025641</v>
      </c>
      <c r="BG103" s="128">
        <v>15</v>
      </c>
      <c r="BH103" s="127">
        <v>-0.4</v>
      </c>
      <c r="BI103" s="128">
        <v>74</v>
      </c>
      <c r="BJ103" s="127">
        <v>-0.84647302904564314</v>
      </c>
      <c r="BK103" s="128">
        <v>19</v>
      </c>
      <c r="BL103" s="127">
        <v>-0.20833333333333337</v>
      </c>
      <c r="BM103" s="128">
        <v>291</v>
      </c>
      <c r="BN103" s="127">
        <v>-0.55092592592592593</v>
      </c>
      <c r="BO103" s="128">
        <v>200</v>
      </c>
      <c r="BP103" s="127">
        <v>2.8461538461538463</v>
      </c>
      <c r="BQ103" s="128">
        <v>491</v>
      </c>
      <c r="BR103" s="127">
        <v>-0.2985714285714286</v>
      </c>
    </row>
    <row r="104" spans="2:70" s="4" customFormat="1" ht="15" hidden="1" customHeight="1" outlineLevel="1" x14ac:dyDescent="0.25">
      <c r="B104" s="52" t="s">
        <v>84</v>
      </c>
      <c r="C104" s="182">
        <v>3</v>
      </c>
      <c r="D104" s="127" t="s">
        <v>90</v>
      </c>
      <c r="E104" s="128">
        <v>288</v>
      </c>
      <c r="F104" s="127">
        <v>0.60000000000000009</v>
      </c>
      <c r="G104" s="128">
        <v>238</v>
      </c>
      <c r="H104" s="127">
        <v>2.2602739726027399</v>
      </c>
      <c r="I104" s="128">
        <v>714</v>
      </c>
      <c r="J104" s="127">
        <v>0.44827586206896552</v>
      </c>
      <c r="K104" s="128">
        <v>108</v>
      </c>
      <c r="L104" s="127">
        <v>1.0377358490566038</v>
      </c>
      <c r="M104" s="128">
        <v>1351</v>
      </c>
      <c r="N104" s="127">
        <v>0.69086357947434296</v>
      </c>
      <c r="O104" s="128">
        <v>1564</v>
      </c>
      <c r="P104" s="127">
        <v>0.76923076923076916</v>
      </c>
      <c r="Q104" s="128">
        <v>2915</v>
      </c>
      <c r="R104" s="127">
        <v>0.73202614379084974</v>
      </c>
      <c r="S104" s="208">
        <v>1</v>
      </c>
      <c r="T104" s="127" t="s">
        <v>90</v>
      </c>
      <c r="U104" s="128">
        <v>3</v>
      </c>
      <c r="V104" s="127">
        <v>-0.84210526315789469</v>
      </c>
      <c r="W104" s="128">
        <v>0</v>
      </c>
      <c r="X104" s="127">
        <v>-1</v>
      </c>
      <c r="Y104" s="128">
        <v>10</v>
      </c>
      <c r="Z104" s="127">
        <v>4</v>
      </c>
      <c r="AA104" s="128">
        <v>14</v>
      </c>
      <c r="AB104" s="127">
        <v>-0.39130434782608692</v>
      </c>
      <c r="AC104" s="128">
        <v>14</v>
      </c>
      <c r="AD104" s="127">
        <v>-0.39130434782608692</v>
      </c>
      <c r="AE104" s="182">
        <v>2</v>
      </c>
      <c r="AF104" s="127" t="s">
        <v>90</v>
      </c>
      <c r="AG104" s="128">
        <v>10</v>
      </c>
      <c r="AH104" s="127">
        <v>0</v>
      </c>
      <c r="AI104" s="128">
        <v>28</v>
      </c>
      <c r="AJ104" s="127">
        <v>-0.53333333333333333</v>
      </c>
      <c r="AK104" s="128">
        <v>40</v>
      </c>
      <c r="AL104" s="127">
        <v>-0.4285714285714286</v>
      </c>
      <c r="AM104" s="128">
        <v>205</v>
      </c>
      <c r="AN104" s="127">
        <v>1.0918367346938775</v>
      </c>
      <c r="AO104" s="128">
        <v>245</v>
      </c>
      <c r="AP104" s="127">
        <v>0.45833333333333326</v>
      </c>
      <c r="AQ104" s="268">
        <v>11</v>
      </c>
      <c r="AR104" s="127" t="s">
        <v>90</v>
      </c>
      <c r="AS104" s="128">
        <v>125</v>
      </c>
      <c r="AT104" s="127">
        <v>2.4722222222222223</v>
      </c>
      <c r="AU104" s="128">
        <v>76</v>
      </c>
      <c r="AV104" s="127">
        <v>4.0666666666666664</v>
      </c>
      <c r="AW104" s="128">
        <v>31</v>
      </c>
      <c r="AX104" s="127">
        <v>0.63157894736842102</v>
      </c>
      <c r="AY104" s="128">
        <v>243</v>
      </c>
      <c r="AZ104" s="127">
        <v>2.4714285714285715</v>
      </c>
      <c r="BA104" s="128">
        <v>1011</v>
      </c>
      <c r="BB104" s="127">
        <v>0.85164835164835173</v>
      </c>
      <c r="BC104" s="128">
        <v>1254</v>
      </c>
      <c r="BD104" s="127">
        <v>1.0357142857142856</v>
      </c>
      <c r="BE104" s="269">
        <v>230</v>
      </c>
      <c r="BF104" s="127">
        <v>0.63120567375886516</v>
      </c>
      <c r="BG104" s="128">
        <v>42</v>
      </c>
      <c r="BH104" s="127">
        <v>1.7999999999999998</v>
      </c>
      <c r="BI104" s="128">
        <v>503</v>
      </c>
      <c r="BJ104" s="127">
        <v>0.37057220708446859</v>
      </c>
      <c r="BK104" s="128">
        <v>53</v>
      </c>
      <c r="BL104" s="127">
        <v>1.3043478260869565</v>
      </c>
      <c r="BM104" s="128">
        <v>828</v>
      </c>
      <c r="BN104" s="127">
        <v>0.51648351648351642</v>
      </c>
      <c r="BO104" s="128">
        <v>261</v>
      </c>
      <c r="BP104" s="127">
        <v>0.5</v>
      </c>
      <c r="BQ104" s="128">
        <v>1089</v>
      </c>
      <c r="BR104" s="127">
        <v>0.51249999999999996</v>
      </c>
    </row>
    <row r="105" spans="2:70" s="4" customFormat="1" ht="15" hidden="1" customHeight="1" outlineLevel="1" x14ac:dyDescent="0.25">
      <c r="B105" s="52" t="s">
        <v>85</v>
      </c>
      <c r="C105" s="182">
        <v>3</v>
      </c>
      <c r="D105" s="127">
        <v>0.5</v>
      </c>
      <c r="E105" s="128">
        <v>321</v>
      </c>
      <c r="F105" s="127">
        <v>1.0445859872611467</v>
      </c>
      <c r="G105" s="128">
        <v>182</v>
      </c>
      <c r="H105" s="127">
        <v>1.3037974683544302</v>
      </c>
      <c r="I105" s="128">
        <v>454</v>
      </c>
      <c r="J105" s="127">
        <v>0.22043010752688175</v>
      </c>
      <c r="K105" s="128">
        <v>69</v>
      </c>
      <c r="L105" s="127">
        <v>12.8</v>
      </c>
      <c r="M105" s="128">
        <v>1029</v>
      </c>
      <c r="N105" s="127">
        <v>0.673170731707317</v>
      </c>
      <c r="O105" s="128">
        <v>1053</v>
      </c>
      <c r="P105" s="127">
        <v>0.89388489208633093</v>
      </c>
      <c r="Q105" s="128">
        <v>2082</v>
      </c>
      <c r="R105" s="127">
        <v>0.77796754910333044</v>
      </c>
      <c r="S105" s="208">
        <v>3</v>
      </c>
      <c r="T105" s="127" t="s">
        <v>90</v>
      </c>
      <c r="U105" s="128">
        <v>2</v>
      </c>
      <c r="V105" s="127">
        <v>-0.5</v>
      </c>
      <c r="W105" s="128">
        <v>6</v>
      </c>
      <c r="X105" s="127">
        <v>-0.7142857142857143</v>
      </c>
      <c r="Y105" s="128">
        <v>10</v>
      </c>
      <c r="Z105" s="127" t="s">
        <v>90</v>
      </c>
      <c r="AA105" s="128">
        <v>21</v>
      </c>
      <c r="AB105" s="127">
        <v>-0.16000000000000003</v>
      </c>
      <c r="AC105" s="128">
        <v>21</v>
      </c>
      <c r="AD105" s="127">
        <v>-0.16000000000000003</v>
      </c>
      <c r="AE105" s="182">
        <v>6</v>
      </c>
      <c r="AF105" s="127" t="s">
        <v>90</v>
      </c>
      <c r="AG105" s="128">
        <v>4</v>
      </c>
      <c r="AH105" s="127" t="s">
        <v>90</v>
      </c>
      <c r="AI105" s="128">
        <v>26</v>
      </c>
      <c r="AJ105" s="127">
        <v>-0.21212121212121215</v>
      </c>
      <c r="AK105" s="128">
        <v>36</v>
      </c>
      <c r="AL105" s="127">
        <v>9.0909090909090828E-2</v>
      </c>
      <c r="AM105" s="128">
        <v>188</v>
      </c>
      <c r="AN105" s="127">
        <v>5.064516129032258</v>
      </c>
      <c r="AO105" s="128">
        <v>224</v>
      </c>
      <c r="AP105" s="127">
        <v>2.5</v>
      </c>
      <c r="AQ105" s="268">
        <v>9</v>
      </c>
      <c r="AR105" s="127" t="s">
        <v>90</v>
      </c>
      <c r="AS105" s="128">
        <v>110</v>
      </c>
      <c r="AT105" s="127">
        <v>5.1111111111111107</v>
      </c>
      <c r="AU105" s="128">
        <v>25</v>
      </c>
      <c r="AV105" s="127">
        <v>0.5625</v>
      </c>
      <c r="AW105" s="128">
        <v>22</v>
      </c>
      <c r="AX105" s="127" t="s">
        <v>90</v>
      </c>
      <c r="AY105" s="128">
        <v>166</v>
      </c>
      <c r="AZ105" s="127">
        <v>3.882352941176471</v>
      </c>
      <c r="BA105" s="128">
        <v>554</v>
      </c>
      <c r="BB105" s="127">
        <v>0.18884120171673824</v>
      </c>
      <c r="BC105" s="128">
        <v>720</v>
      </c>
      <c r="BD105" s="127">
        <v>0.43999999999999995</v>
      </c>
      <c r="BE105" s="269">
        <v>258</v>
      </c>
      <c r="BF105" s="127">
        <v>0.96946564885496178</v>
      </c>
      <c r="BG105" s="128">
        <v>17</v>
      </c>
      <c r="BH105" s="127">
        <v>-0.41379310344827591</v>
      </c>
      <c r="BI105" s="128">
        <v>393</v>
      </c>
      <c r="BJ105" s="127">
        <v>0.28431372549019618</v>
      </c>
      <c r="BK105" s="128">
        <v>28</v>
      </c>
      <c r="BL105" s="127">
        <v>6</v>
      </c>
      <c r="BM105" s="128">
        <v>696</v>
      </c>
      <c r="BN105" s="127">
        <v>0.48085106382978715</v>
      </c>
      <c r="BO105" s="128">
        <v>233</v>
      </c>
      <c r="BP105" s="127">
        <v>2.7580645161290325</v>
      </c>
      <c r="BQ105" s="128">
        <v>929</v>
      </c>
      <c r="BR105" s="127">
        <v>0.74624060150375948</v>
      </c>
    </row>
    <row r="106" spans="2:70" s="4" customFormat="1" ht="15" hidden="1" customHeight="1" outlineLevel="1" x14ac:dyDescent="0.25">
      <c r="B106" s="52" t="s">
        <v>86</v>
      </c>
      <c r="C106" s="182">
        <v>7</v>
      </c>
      <c r="D106" s="127">
        <v>-0.36363636363636365</v>
      </c>
      <c r="E106" s="128">
        <v>254</v>
      </c>
      <c r="F106" s="127">
        <v>18.53846153846154</v>
      </c>
      <c r="G106" s="128">
        <v>142</v>
      </c>
      <c r="H106" s="127">
        <v>0.36538461538461542</v>
      </c>
      <c r="I106" s="128">
        <v>514</v>
      </c>
      <c r="J106" s="127">
        <v>0.26913580246913571</v>
      </c>
      <c r="K106" s="128">
        <v>70</v>
      </c>
      <c r="L106" s="127">
        <v>0.59090909090909083</v>
      </c>
      <c r="M106" s="128">
        <v>987</v>
      </c>
      <c r="N106" s="127">
        <v>0.71057192374350087</v>
      </c>
      <c r="O106" s="128">
        <v>903</v>
      </c>
      <c r="P106" s="127">
        <v>0.81325301204819267</v>
      </c>
      <c r="Q106" s="128">
        <v>1890</v>
      </c>
      <c r="R106" s="127">
        <v>0.75813953488372099</v>
      </c>
      <c r="S106" s="208">
        <v>0</v>
      </c>
      <c r="T106" s="127">
        <v>-1</v>
      </c>
      <c r="U106" s="128">
        <v>14</v>
      </c>
      <c r="V106" s="127">
        <v>3.666666666666667</v>
      </c>
      <c r="W106" s="128">
        <v>4</v>
      </c>
      <c r="X106" s="127">
        <v>0.33333333333333326</v>
      </c>
      <c r="Y106" s="128">
        <v>0</v>
      </c>
      <c r="Z106" s="127">
        <v>-1</v>
      </c>
      <c r="AA106" s="128">
        <v>18</v>
      </c>
      <c r="AB106" s="127">
        <v>0.8</v>
      </c>
      <c r="AC106" s="128">
        <v>18</v>
      </c>
      <c r="AD106" s="127">
        <v>0.8</v>
      </c>
      <c r="AE106" s="182">
        <v>0</v>
      </c>
      <c r="AF106" s="127" t="s">
        <v>90</v>
      </c>
      <c r="AG106" s="128">
        <v>6</v>
      </c>
      <c r="AH106" s="127">
        <v>-0.1428571428571429</v>
      </c>
      <c r="AI106" s="128">
        <v>31</v>
      </c>
      <c r="AJ106" s="127">
        <v>1.0666666666666669</v>
      </c>
      <c r="AK106" s="128">
        <v>37</v>
      </c>
      <c r="AL106" s="127">
        <v>0.68181818181818188</v>
      </c>
      <c r="AM106" s="128">
        <v>116</v>
      </c>
      <c r="AN106" s="127">
        <v>0.48717948717948723</v>
      </c>
      <c r="AO106" s="128">
        <v>153</v>
      </c>
      <c r="AP106" s="127">
        <v>0.53</v>
      </c>
      <c r="AQ106" s="268">
        <v>4</v>
      </c>
      <c r="AR106" s="127">
        <v>-0.33333333333333337</v>
      </c>
      <c r="AS106" s="128">
        <v>102</v>
      </c>
      <c r="AT106" s="127">
        <v>0.30769230769230771</v>
      </c>
      <c r="AU106" s="128">
        <v>52</v>
      </c>
      <c r="AV106" s="127">
        <v>25</v>
      </c>
      <c r="AW106" s="128">
        <v>35</v>
      </c>
      <c r="AX106" s="127">
        <v>2.5</v>
      </c>
      <c r="AY106" s="128">
        <v>193</v>
      </c>
      <c r="AZ106" s="127">
        <v>1.0104166666666665</v>
      </c>
      <c r="BA106" s="128">
        <v>485</v>
      </c>
      <c r="BB106" s="127">
        <v>0.55448717948717952</v>
      </c>
      <c r="BC106" s="128">
        <v>678</v>
      </c>
      <c r="BD106" s="127">
        <v>0.66176470588235303</v>
      </c>
      <c r="BE106" s="269">
        <v>204</v>
      </c>
      <c r="BF106" s="127" t="s">
        <v>90</v>
      </c>
      <c r="BG106" s="128">
        <v>15</v>
      </c>
      <c r="BH106" s="127">
        <v>0</v>
      </c>
      <c r="BI106" s="128">
        <v>379</v>
      </c>
      <c r="BJ106" s="127">
        <v>7.9787234042554278E-3</v>
      </c>
      <c r="BK106" s="128">
        <v>25</v>
      </c>
      <c r="BL106" s="127">
        <v>1.7777777777777777</v>
      </c>
      <c r="BM106" s="128">
        <v>623</v>
      </c>
      <c r="BN106" s="127">
        <v>0.55750000000000011</v>
      </c>
      <c r="BO106" s="128">
        <v>270</v>
      </c>
      <c r="BP106" s="127">
        <v>1.5714285714285716</v>
      </c>
      <c r="BQ106" s="128">
        <v>893</v>
      </c>
      <c r="BR106" s="127">
        <v>0.76831683168316833</v>
      </c>
    </row>
    <row r="107" spans="2:70" s="4" customFormat="1" ht="15" hidden="1" customHeight="1" outlineLevel="1" x14ac:dyDescent="0.25">
      <c r="B107" s="52" t="s">
        <v>87</v>
      </c>
      <c r="C107" s="182">
        <v>5</v>
      </c>
      <c r="D107" s="127">
        <v>0.25</v>
      </c>
      <c r="E107" s="128">
        <v>431</v>
      </c>
      <c r="F107" s="127">
        <v>0.24207492795389052</v>
      </c>
      <c r="G107" s="128">
        <v>681</v>
      </c>
      <c r="H107" s="127">
        <v>0.59484777517564402</v>
      </c>
      <c r="I107" s="128">
        <v>1670</v>
      </c>
      <c r="J107" s="127">
        <v>-0.11170212765957444</v>
      </c>
      <c r="K107" s="128">
        <v>201</v>
      </c>
      <c r="L107" s="127">
        <v>-9.8522167487684609E-3</v>
      </c>
      <c r="M107" s="128">
        <v>2988</v>
      </c>
      <c r="N107" s="127">
        <v>4.4390073400908836E-2</v>
      </c>
      <c r="O107" s="128">
        <v>3770</v>
      </c>
      <c r="P107" s="127">
        <v>-0.15866993974559251</v>
      </c>
      <c r="Q107" s="128">
        <v>6758</v>
      </c>
      <c r="R107" s="127">
        <v>-7.9542359030236987E-2</v>
      </c>
      <c r="S107" s="208">
        <v>3</v>
      </c>
      <c r="T107" s="127">
        <v>0</v>
      </c>
      <c r="U107" s="128">
        <v>12</v>
      </c>
      <c r="V107" s="127">
        <v>-0.47826086956521741</v>
      </c>
      <c r="W107" s="128">
        <v>11</v>
      </c>
      <c r="X107" s="127">
        <v>1.2000000000000002</v>
      </c>
      <c r="Y107" s="128">
        <v>2</v>
      </c>
      <c r="Z107" s="127">
        <v>-0.66666666666666674</v>
      </c>
      <c r="AA107" s="128">
        <v>28</v>
      </c>
      <c r="AB107" s="127">
        <v>-0.2432432432432432</v>
      </c>
      <c r="AC107" s="128">
        <v>28</v>
      </c>
      <c r="AD107" s="127">
        <v>-0.2432432432432432</v>
      </c>
      <c r="AE107" s="182">
        <v>0</v>
      </c>
      <c r="AF107" s="127" t="s">
        <v>90</v>
      </c>
      <c r="AG107" s="128">
        <v>55</v>
      </c>
      <c r="AH107" s="127">
        <v>5.1111111111111107</v>
      </c>
      <c r="AI107" s="128">
        <v>58</v>
      </c>
      <c r="AJ107" s="127">
        <v>-0.82890855457227142</v>
      </c>
      <c r="AK107" s="128">
        <v>113</v>
      </c>
      <c r="AL107" s="127">
        <v>-0.67528735632183912</v>
      </c>
      <c r="AM107" s="128">
        <v>295</v>
      </c>
      <c r="AN107" s="127">
        <v>-0.36285097192224625</v>
      </c>
      <c r="AO107" s="128">
        <v>408</v>
      </c>
      <c r="AP107" s="127">
        <v>-0.49691738594327994</v>
      </c>
      <c r="AQ107" s="268">
        <v>10</v>
      </c>
      <c r="AR107" s="127">
        <v>1.5</v>
      </c>
      <c r="AS107" s="128">
        <v>372</v>
      </c>
      <c r="AT107" s="127">
        <v>9.4117647058823639E-2</v>
      </c>
      <c r="AU107" s="128">
        <v>319</v>
      </c>
      <c r="AV107" s="127">
        <v>0.92168674698795172</v>
      </c>
      <c r="AW107" s="128">
        <v>63</v>
      </c>
      <c r="AX107" s="127">
        <v>0.34042553191489366</v>
      </c>
      <c r="AY107" s="128">
        <v>764</v>
      </c>
      <c r="AZ107" s="127">
        <v>0.37163375224416506</v>
      </c>
      <c r="BA107" s="128">
        <v>2588</v>
      </c>
      <c r="BB107" s="127">
        <v>3.1007751937983663E-3</v>
      </c>
      <c r="BC107" s="128">
        <v>3352</v>
      </c>
      <c r="BD107" s="127">
        <v>6.8536818616512507E-2</v>
      </c>
      <c r="BE107" s="269">
        <v>365</v>
      </c>
      <c r="BF107" s="127">
        <v>0.3035714285714286</v>
      </c>
      <c r="BG107" s="128">
        <v>138</v>
      </c>
      <c r="BH107" s="127">
        <v>1.15625</v>
      </c>
      <c r="BI107" s="128">
        <v>1260</v>
      </c>
      <c r="BJ107" s="127">
        <v>3.6184210526315708E-2</v>
      </c>
      <c r="BK107" s="128">
        <v>93</v>
      </c>
      <c r="BL107" s="127">
        <v>0.47619047619047628</v>
      </c>
      <c r="BM107" s="128">
        <v>1856</v>
      </c>
      <c r="BN107" s="127">
        <v>0.14356130622304364</v>
      </c>
      <c r="BO107" s="128">
        <v>763</v>
      </c>
      <c r="BP107" s="127">
        <v>-0.40297339593114245</v>
      </c>
      <c r="BQ107" s="128">
        <v>2619</v>
      </c>
      <c r="BR107" s="127">
        <v>-9.7207859358841797E-2</v>
      </c>
    </row>
    <row r="108" spans="2:70" s="4" customFormat="1" ht="15" hidden="1" customHeight="1" outlineLevel="1" x14ac:dyDescent="0.25">
      <c r="B108" s="52" t="s">
        <v>88</v>
      </c>
      <c r="C108" s="182">
        <v>55</v>
      </c>
      <c r="D108" s="127">
        <v>4.5</v>
      </c>
      <c r="E108" s="128">
        <v>696</v>
      </c>
      <c r="F108" s="127">
        <v>13.808510638297872</v>
      </c>
      <c r="G108" s="128">
        <v>875</v>
      </c>
      <c r="H108" s="127">
        <v>0.203576341127923</v>
      </c>
      <c r="I108" s="128">
        <v>1920</v>
      </c>
      <c r="J108" s="127">
        <v>-0.14742451154529312</v>
      </c>
      <c r="K108" s="128">
        <v>249</v>
      </c>
      <c r="L108" s="127">
        <v>0.50909090909090904</v>
      </c>
      <c r="M108" s="128">
        <v>3795</v>
      </c>
      <c r="N108" s="127">
        <v>0.18556701030927836</v>
      </c>
      <c r="O108" s="128">
        <v>5736</v>
      </c>
      <c r="P108" s="127">
        <v>-0.16845462452884896</v>
      </c>
      <c r="Q108" s="128">
        <v>9531</v>
      </c>
      <c r="R108" s="127">
        <v>-5.6243192395286634E-2</v>
      </c>
      <c r="S108" s="208">
        <v>3</v>
      </c>
      <c r="T108" s="127" t="s">
        <v>90</v>
      </c>
      <c r="U108" s="128">
        <v>27</v>
      </c>
      <c r="V108" s="127">
        <v>-3.5714285714285698E-2</v>
      </c>
      <c r="W108" s="128">
        <v>13</v>
      </c>
      <c r="X108" s="127">
        <v>0.18181818181818188</v>
      </c>
      <c r="Y108" s="128">
        <v>0</v>
      </c>
      <c r="Z108" s="127">
        <v>-1</v>
      </c>
      <c r="AA108" s="128">
        <v>43</v>
      </c>
      <c r="AB108" s="127">
        <v>-4.4444444444444398E-2</v>
      </c>
      <c r="AC108" s="128">
        <v>43</v>
      </c>
      <c r="AD108" s="127">
        <v>-4.4444444444444398E-2</v>
      </c>
      <c r="AE108" s="182">
        <v>0</v>
      </c>
      <c r="AF108" s="127">
        <v>-1</v>
      </c>
      <c r="AG108" s="128">
        <v>99</v>
      </c>
      <c r="AH108" s="127">
        <v>3.5</v>
      </c>
      <c r="AI108" s="128">
        <v>135</v>
      </c>
      <c r="AJ108" s="127">
        <v>-0.70652173913043481</v>
      </c>
      <c r="AK108" s="128">
        <v>234</v>
      </c>
      <c r="AL108" s="127">
        <v>-0.51552795031055898</v>
      </c>
      <c r="AM108" s="128">
        <v>407</v>
      </c>
      <c r="AN108" s="127">
        <v>-0.33059210526315785</v>
      </c>
      <c r="AO108" s="128">
        <v>641</v>
      </c>
      <c r="AP108" s="127">
        <v>-0.4124656278643446</v>
      </c>
      <c r="AQ108" s="268">
        <v>28</v>
      </c>
      <c r="AR108" s="127">
        <v>2.5</v>
      </c>
      <c r="AS108" s="128">
        <v>480</v>
      </c>
      <c r="AT108" s="127">
        <v>6.2893081761006275E-3</v>
      </c>
      <c r="AU108" s="128">
        <v>210</v>
      </c>
      <c r="AV108" s="127">
        <v>-0.36746987951807231</v>
      </c>
      <c r="AW108" s="128">
        <v>104</v>
      </c>
      <c r="AX108" s="127">
        <v>7</v>
      </c>
      <c r="AY108" s="128">
        <v>822</v>
      </c>
      <c r="AZ108" s="127">
        <v>-9.6385542168674343E-3</v>
      </c>
      <c r="BA108" s="128">
        <v>2766</v>
      </c>
      <c r="BB108" s="127">
        <v>-0.24364232977850697</v>
      </c>
      <c r="BC108" s="128">
        <v>3588</v>
      </c>
      <c r="BD108" s="127">
        <v>-0.2003565856919991</v>
      </c>
      <c r="BE108" s="269">
        <v>571</v>
      </c>
      <c r="BF108" s="127" t="s">
        <v>90</v>
      </c>
      <c r="BG108" s="128">
        <v>177</v>
      </c>
      <c r="BH108" s="127">
        <v>-7.3298429319371694E-2</v>
      </c>
      <c r="BI108" s="128">
        <v>1423</v>
      </c>
      <c r="BJ108" s="127">
        <v>7.077140835102691E-3</v>
      </c>
      <c r="BK108" s="128">
        <v>65</v>
      </c>
      <c r="BL108" s="127">
        <v>-9.722222222222221E-2</v>
      </c>
      <c r="BM108" s="128">
        <v>2236</v>
      </c>
      <c r="BN108" s="127">
        <v>0.33412887828162297</v>
      </c>
      <c r="BO108" s="128">
        <v>1781</v>
      </c>
      <c r="BP108" s="127">
        <v>3.1268094962362492E-2</v>
      </c>
      <c r="BQ108" s="128">
        <v>4017</v>
      </c>
      <c r="BR108" s="127">
        <v>0.18042903320599479</v>
      </c>
    </row>
    <row r="109" spans="2:70" s="4" customFormat="1" ht="15" hidden="1" customHeight="1" outlineLevel="1" x14ac:dyDescent="0.25">
      <c r="B109" s="52" t="s">
        <v>89</v>
      </c>
      <c r="C109" s="182">
        <v>18</v>
      </c>
      <c r="D109" s="127">
        <v>0.38461538461538458</v>
      </c>
      <c r="E109" s="128">
        <v>765</v>
      </c>
      <c r="F109" s="127">
        <v>17.214285714285715</v>
      </c>
      <c r="G109" s="128">
        <v>1182</v>
      </c>
      <c r="H109" s="127">
        <v>0.4155688622754492</v>
      </c>
      <c r="I109" s="128">
        <v>1882</v>
      </c>
      <c r="J109" s="127">
        <v>-8.5519922254616132E-2</v>
      </c>
      <c r="K109" s="128">
        <v>195</v>
      </c>
      <c r="L109" s="127">
        <v>0.68103448275862077</v>
      </c>
      <c r="M109" s="128">
        <v>4042</v>
      </c>
      <c r="N109" s="127">
        <v>0.31919060052219317</v>
      </c>
      <c r="O109" s="128">
        <v>6782</v>
      </c>
      <c r="P109" s="127">
        <v>-0.1553119940216714</v>
      </c>
      <c r="Q109" s="128">
        <v>10824</v>
      </c>
      <c r="R109" s="127">
        <v>-2.4249526728567616E-2</v>
      </c>
      <c r="S109" s="208">
        <v>2</v>
      </c>
      <c r="T109" s="127" t="s">
        <v>90</v>
      </c>
      <c r="U109" s="128">
        <v>43</v>
      </c>
      <c r="V109" s="127">
        <v>0.65384615384615374</v>
      </c>
      <c r="W109" s="128">
        <v>23</v>
      </c>
      <c r="X109" s="127">
        <v>0.4375</v>
      </c>
      <c r="Y109" s="128">
        <v>8</v>
      </c>
      <c r="Z109" s="127">
        <v>0</v>
      </c>
      <c r="AA109" s="128">
        <v>76</v>
      </c>
      <c r="AB109" s="127">
        <v>0.52</v>
      </c>
      <c r="AC109" s="128">
        <v>76</v>
      </c>
      <c r="AD109" s="127">
        <v>0.52</v>
      </c>
      <c r="AE109" s="182">
        <v>0</v>
      </c>
      <c r="AF109" s="127">
        <v>-1</v>
      </c>
      <c r="AG109" s="128">
        <v>61</v>
      </c>
      <c r="AH109" s="127">
        <v>0.79411764705882359</v>
      </c>
      <c r="AI109" s="128">
        <v>116</v>
      </c>
      <c r="AJ109" s="127">
        <v>-0.69870129870129871</v>
      </c>
      <c r="AK109" s="128">
        <v>177</v>
      </c>
      <c r="AL109" s="127">
        <v>-0.58254716981132071</v>
      </c>
      <c r="AM109" s="128">
        <v>400</v>
      </c>
      <c r="AN109" s="127">
        <v>-0.18367346938775508</v>
      </c>
      <c r="AO109" s="128">
        <v>577</v>
      </c>
      <c r="AP109" s="127">
        <v>-0.36870897155361049</v>
      </c>
      <c r="AQ109" s="268">
        <v>45</v>
      </c>
      <c r="AR109" s="127">
        <v>8</v>
      </c>
      <c r="AS109" s="128">
        <v>502</v>
      </c>
      <c r="AT109" s="127">
        <v>-0.14188034188034193</v>
      </c>
      <c r="AU109" s="128">
        <v>220</v>
      </c>
      <c r="AV109" s="127">
        <v>-8.7136929460580936E-2</v>
      </c>
      <c r="AW109" s="128">
        <v>82</v>
      </c>
      <c r="AX109" s="127">
        <v>3.0999999999999996</v>
      </c>
      <c r="AY109" s="128">
        <v>849</v>
      </c>
      <c r="AZ109" s="127">
        <v>-2.3501762632197609E-3</v>
      </c>
      <c r="BA109" s="128">
        <v>3167</v>
      </c>
      <c r="BB109" s="127">
        <v>-0.36748552027161974</v>
      </c>
      <c r="BC109" s="128">
        <v>4016</v>
      </c>
      <c r="BD109" s="127">
        <v>-0.31444178900648689</v>
      </c>
      <c r="BE109" s="269">
        <v>553</v>
      </c>
      <c r="BF109" s="127">
        <v>91.166666666666671</v>
      </c>
      <c r="BG109" s="128">
        <v>514</v>
      </c>
      <c r="BH109" s="127">
        <v>1.6770833333333335</v>
      </c>
      <c r="BI109" s="128">
        <v>1238</v>
      </c>
      <c r="BJ109" s="127">
        <v>3.1666666666666732E-2</v>
      </c>
      <c r="BK109" s="128">
        <v>50</v>
      </c>
      <c r="BL109" s="127">
        <v>0.21951219512195119</v>
      </c>
      <c r="BM109" s="128">
        <v>2355</v>
      </c>
      <c r="BN109" s="127">
        <v>0.63997214484679676</v>
      </c>
      <c r="BO109" s="128">
        <v>1772</v>
      </c>
      <c r="BP109" s="127">
        <v>0.23829489867225706</v>
      </c>
      <c r="BQ109" s="128">
        <v>4127</v>
      </c>
      <c r="BR109" s="127">
        <v>0.43948378095570284</v>
      </c>
    </row>
    <row r="110" spans="2:70" s="4" customFormat="1" ht="15.75" collapsed="1" x14ac:dyDescent="0.25">
      <c r="B110" s="64">
        <v>2011</v>
      </c>
      <c r="C110" s="183">
        <v>185</v>
      </c>
      <c r="D110" s="66">
        <v>1.3125</v>
      </c>
      <c r="E110" s="65">
        <v>3262</v>
      </c>
      <c r="F110" s="66">
        <v>0.10914654879292751</v>
      </c>
      <c r="G110" s="65">
        <v>11040</v>
      </c>
      <c r="H110" s="66">
        <v>0.60581818181818181</v>
      </c>
      <c r="I110" s="65">
        <v>21109</v>
      </c>
      <c r="J110" s="66">
        <v>0.25164541950785657</v>
      </c>
      <c r="K110" s="65">
        <v>2192</v>
      </c>
      <c r="L110" s="66">
        <v>0.61890694239290989</v>
      </c>
      <c r="M110" s="65">
        <v>37788</v>
      </c>
      <c r="N110" s="66">
        <v>0.34405121821091944</v>
      </c>
      <c r="O110" s="65">
        <v>57997</v>
      </c>
      <c r="P110" s="66">
        <v>0.15713972187306724</v>
      </c>
      <c r="Q110" s="65">
        <v>95785</v>
      </c>
      <c r="R110" s="66">
        <v>0.22430850247967693</v>
      </c>
      <c r="S110" s="277">
        <v>53</v>
      </c>
      <c r="T110" s="66">
        <v>1.9444444444444446</v>
      </c>
      <c r="U110" s="65">
        <v>243</v>
      </c>
      <c r="V110" s="66">
        <v>0.29255319148936176</v>
      </c>
      <c r="W110" s="65">
        <v>127</v>
      </c>
      <c r="X110" s="66">
        <v>-7.8125E-3</v>
      </c>
      <c r="Y110" s="65">
        <v>97</v>
      </c>
      <c r="Z110" s="66">
        <v>1.3095238095238093</v>
      </c>
      <c r="AA110" s="65">
        <v>520</v>
      </c>
      <c r="AB110" s="66">
        <v>0.38297872340425543</v>
      </c>
      <c r="AC110" s="65">
        <v>520</v>
      </c>
      <c r="AD110" s="66">
        <v>0.38297872340425543</v>
      </c>
      <c r="AE110" s="183">
        <v>15</v>
      </c>
      <c r="AF110" s="66">
        <v>0.25</v>
      </c>
      <c r="AG110" s="65">
        <v>459</v>
      </c>
      <c r="AH110" s="66">
        <v>1.593220338983051</v>
      </c>
      <c r="AI110" s="65">
        <v>2307</v>
      </c>
      <c r="AJ110" s="66">
        <v>0.38143712574850297</v>
      </c>
      <c r="AK110" s="65">
        <v>2781</v>
      </c>
      <c r="AL110" s="66">
        <v>0.49596557288864984</v>
      </c>
      <c r="AM110" s="65">
        <v>4142</v>
      </c>
      <c r="AN110" s="66">
        <v>-7.5858991521642105E-2</v>
      </c>
      <c r="AO110" s="65">
        <v>6923</v>
      </c>
      <c r="AP110" s="66">
        <v>9.1783630342217259E-2</v>
      </c>
      <c r="AQ110" s="278">
        <v>170</v>
      </c>
      <c r="AR110" s="66">
        <v>1.6153846153846154</v>
      </c>
      <c r="AS110" s="65">
        <v>5804</v>
      </c>
      <c r="AT110" s="66">
        <v>1.0364912280701755</v>
      </c>
      <c r="AU110" s="65">
        <v>3303</v>
      </c>
      <c r="AV110" s="66">
        <v>0.2597254004576659</v>
      </c>
      <c r="AW110" s="65">
        <v>826</v>
      </c>
      <c r="AX110" s="66">
        <v>1.3008356545961002</v>
      </c>
      <c r="AY110" s="65">
        <v>10103</v>
      </c>
      <c r="AZ110" s="66">
        <v>0.71353459972862954</v>
      </c>
      <c r="BA110" s="65">
        <v>31515</v>
      </c>
      <c r="BB110" s="66">
        <v>1.9111369809856393E-2</v>
      </c>
      <c r="BC110" s="65">
        <v>41618</v>
      </c>
      <c r="BD110" s="66">
        <v>0.13030961434003263</v>
      </c>
      <c r="BE110" s="279">
        <v>2385</v>
      </c>
      <c r="BF110" s="66">
        <v>1.1879507848960635E-2</v>
      </c>
      <c r="BG110" s="65">
        <v>3923</v>
      </c>
      <c r="BH110" s="66">
        <v>0.34441398217957508</v>
      </c>
      <c r="BI110" s="65">
        <v>13903</v>
      </c>
      <c r="BJ110" s="66">
        <v>0.21785213735108622</v>
      </c>
      <c r="BK110" s="65">
        <v>762</v>
      </c>
      <c r="BL110" s="66">
        <v>0.61440677966101687</v>
      </c>
      <c r="BM110" s="65">
        <v>20973</v>
      </c>
      <c r="BN110" s="66">
        <v>0.22220279720279712</v>
      </c>
      <c r="BO110" s="65">
        <v>12670</v>
      </c>
      <c r="BP110" s="66">
        <v>0.16763431941756513</v>
      </c>
      <c r="BQ110" s="65">
        <v>33643</v>
      </c>
      <c r="BR110" s="66">
        <v>0.20106386776623464</v>
      </c>
    </row>
    <row r="111" spans="2:70" s="4" customFormat="1" ht="15" hidden="1" customHeight="1" outlineLevel="1" x14ac:dyDescent="0.25">
      <c r="B111" s="52" t="s">
        <v>78</v>
      </c>
      <c r="C111" s="182">
        <v>16</v>
      </c>
      <c r="D111" s="127">
        <v>-0.27272727272727271</v>
      </c>
      <c r="E111" s="128">
        <v>578</v>
      </c>
      <c r="F111" s="127">
        <v>-8.8328075709779186E-2</v>
      </c>
      <c r="G111" s="128">
        <v>1330</v>
      </c>
      <c r="H111" s="127">
        <v>-0.47965571205007829</v>
      </c>
      <c r="I111" s="128">
        <v>2236</v>
      </c>
      <c r="J111" s="127">
        <v>8.701993193971802E-2</v>
      </c>
      <c r="K111" s="128">
        <v>115</v>
      </c>
      <c r="L111" s="127">
        <v>-0.29012345679012341</v>
      </c>
      <c r="M111" s="128">
        <v>4275</v>
      </c>
      <c r="N111" s="127">
        <v>-0.21285214509298467</v>
      </c>
      <c r="O111" s="128">
        <v>8421</v>
      </c>
      <c r="P111" s="127">
        <v>-0.21062992125984248</v>
      </c>
      <c r="Q111" s="128">
        <v>12696</v>
      </c>
      <c r="R111" s="127">
        <v>-0.21137958879433505</v>
      </c>
      <c r="S111" s="208">
        <v>6</v>
      </c>
      <c r="T111" s="127">
        <v>-0.68421052631578949</v>
      </c>
      <c r="U111" s="128">
        <v>11</v>
      </c>
      <c r="V111" s="127">
        <v>-0.47619047619047616</v>
      </c>
      <c r="W111" s="128">
        <v>18</v>
      </c>
      <c r="X111" s="127">
        <v>0.38461538461538458</v>
      </c>
      <c r="Y111" s="128">
        <v>3</v>
      </c>
      <c r="Z111" s="127">
        <v>2</v>
      </c>
      <c r="AA111" s="128">
        <v>38</v>
      </c>
      <c r="AB111" s="127">
        <v>-0.29629629629629628</v>
      </c>
      <c r="AC111" s="128">
        <v>38</v>
      </c>
      <c r="AD111" s="127">
        <v>-0.29629629629629628</v>
      </c>
      <c r="AE111" s="182">
        <v>2</v>
      </c>
      <c r="AF111" s="127">
        <v>-0.83333333333333337</v>
      </c>
      <c r="AG111" s="128">
        <v>24</v>
      </c>
      <c r="AH111" s="127">
        <v>-0.55555555555555558</v>
      </c>
      <c r="AI111" s="128">
        <v>64</v>
      </c>
      <c r="AJ111" s="127">
        <v>-0.22891566265060237</v>
      </c>
      <c r="AK111" s="128">
        <v>90</v>
      </c>
      <c r="AL111" s="127">
        <v>-0.39597315436241609</v>
      </c>
      <c r="AM111" s="128">
        <v>910</v>
      </c>
      <c r="AN111" s="127">
        <v>-0.13085004775549192</v>
      </c>
      <c r="AO111" s="128">
        <v>1000</v>
      </c>
      <c r="AP111" s="127">
        <v>-0.16387959866220736</v>
      </c>
      <c r="AQ111" s="268">
        <v>7</v>
      </c>
      <c r="AR111" s="127">
        <v>-0.66666666666666674</v>
      </c>
      <c r="AS111" s="128">
        <v>345</v>
      </c>
      <c r="AT111" s="127">
        <v>-0.66043307086614167</v>
      </c>
      <c r="AU111" s="128">
        <v>451</v>
      </c>
      <c r="AV111" s="127">
        <v>0.37082066869300911</v>
      </c>
      <c r="AW111" s="128">
        <v>46</v>
      </c>
      <c r="AX111" s="127">
        <v>0.53333333333333344</v>
      </c>
      <c r="AY111" s="128">
        <v>849</v>
      </c>
      <c r="AZ111" s="127">
        <v>-0.3918338108882522</v>
      </c>
      <c r="BA111" s="128">
        <v>5214</v>
      </c>
      <c r="BB111" s="127">
        <v>-0.11130049429009714</v>
      </c>
      <c r="BC111" s="128">
        <v>6063</v>
      </c>
      <c r="BD111" s="127">
        <v>-0.16522098306484923</v>
      </c>
      <c r="BE111" s="269">
        <v>499</v>
      </c>
      <c r="BF111" s="127">
        <v>-2.1568627450980427E-2</v>
      </c>
      <c r="BG111" s="128">
        <v>790</v>
      </c>
      <c r="BH111" s="127">
        <v>-0.27121771217712176</v>
      </c>
      <c r="BI111" s="128">
        <v>1571</v>
      </c>
      <c r="BJ111" s="127">
        <v>7.382091592617912E-2</v>
      </c>
      <c r="BK111" s="128">
        <v>34</v>
      </c>
      <c r="BL111" s="127">
        <v>-0.55844155844155852</v>
      </c>
      <c r="BM111" s="128">
        <v>2894</v>
      </c>
      <c r="BN111" s="127">
        <v>-7.6579451180599833E-2</v>
      </c>
      <c r="BO111" s="128">
        <v>1766</v>
      </c>
      <c r="BP111" s="127">
        <v>-0.39061421670117324</v>
      </c>
      <c r="BQ111" s="128">
        <v>4660</v>
      </c>
      <c r="BR111" s="127">
        <v>-0.22745358090185674</v>
      </c>
    </row>
    <row r="112" spans="2:70" s="4" customFormat="1" ht="15" hidden="1" customHeight="1" outlineLevel="1" x14ac:dyDescent="0.25">
      <c r="B112" s="52" t="s">
        <v>79</v>
      </c>
      <c r="C112" s="182">
        <v>11</v>
      </c>
      <c r="D112" s="127">
        <v>1.2000000000000002</v>
      </c>
      <c r="E112" s="128">
        <v>484</v>
      </c>
      <c r="F112" s="127">
        <v>-0.32307692307692304</v>
      </c>
      <c r="G112" s="128">
        <v>1260</v>
      </c>
      <c r="H112" s="127">
        <v>-0.37869822485207105</v>
      </c>
      <c r="I112" s="128">
        <v>2542</v>
      </c>
      <c r="J112" s="127">
        <v>1.8021625951141429E-2</v>
      </c>
      <c r="K112" s="128">
        <v>227</v>
      </c>
      <c r="L112" s="127">
        <v>-0.11328125</v>
      </c>
      <c r="M112" s="128">
        <v>4524</v>
      </c>
      <c r="N112" s="127">
        <v>-0.17760407198691142</v>
      </c>
      <c r="O112" s="128">
        <v>8611</v>
      </c>
      <c r="P112" s="127">
        <v>-0.17463816735358961</v>
      </c>
      <c r="Q112" s="128">
        <v>13135</v>
      </c>
      <c r="R112" s="127">
        <v>-0.17566210618802558</v>
      </c>
      <c r="S112" s="208">
        <v>5</v>
      </c>
      <c r="T112" s="127">
        <v>4</v>
      </c>
      <c r="U112" s="128">
        <v>38</v>
      </c>
      <c r="V112" s="127">
        <v>-9.5238095238095233E-2</v>
      </c>
      <c r="W112" s="128">
        <v>22</v>
      </c>
      <c r="X112" s="127">
        <v>0.5714285714285714</v>
      </c>
      <c r="Y112" s="128">
        <v>10</v>
      </c>
      <c r="Z112" s="127">
        <v>0.11111111111111116</v>
      </c>
      <c r="AA112" s="128">
        <v>75</v>
      </c>
      <c r="AB112" s="127">
        <v>0.13636363636363646</v>
      </c>
      <c r="AC112" s="128">
        <v>75</v>
      </c>
      <c r="AD112" s="127">
        <v>0.13636363636363646</v>
      </c>
      <c r="AE112" s="182">
        <v>4</v>
      </c>
      <c r="AF112" s="127">
        <v>-0.4285714285714286</v>
      </c>
      <c r="AG112" s="128">
        <v>39</v>
      </c>
      <c r="AH112" s="127">
        <v>0.21875</v>
      </c>
      <c r="AI112" s="128">
        <v>162</v>
      </c>
      <c r="AJ112" s="127">
        <v>0.47272727272727266</v>
      </c>
      <c r="AK112" s="128">
        <v>205</v>
      </c>
      <c r="AL112" s="127">
        <v>0.37583892617449655</v>
      </c>
      <c r="AM112" s="128">
        <v>840</v>
      </c>
      <c r="AN112" s="127">
        <v>0.118508655126498</v>
      </c>
      <c r="AO112" s="128">
        <v>1045</v>
      </c>
      <c r="AP112" s="127">
        <v>0.1611111111111112</v>
      </c>
      <c r="AQ112" s="268">
        <v>22</v>
      </c>
      <c r="AR112" s="127">
        <v>0.10000000000000009</v>
      </c>
      <c r="AS112" s="128">
        <v>328</v>
      </c>
      <c r="AT112" s="127">
        <v>-0.58533501896333751</v>
      </c>
      <c r="AU112" s="128">
        <v>570</v>
      </c>
      <c r="AV112" s="127">
        <v>-1.384083044982698E-2</v>
      </c>
      <c r="AW112" s="128">
        <v>77</v>
      </c>
      <c r="AX112" s="127">
        <v>2.6666666666666616E-2</v>
      </c>
      <c r="AY112" s="128">
        <v>997</v>
      </c>
      <c r="AZ112" s="127">
        <v>-0.31898907103825136</v>
      </c>
      <c r="BA112" s="128">
        <v>5302</v>
      </c>
      <c r="BB112" s="127">
        <v>2.632597754548982E-2</v>
      </c>
      <c r="BC112" s="128">
        <v>6299</v>
      </c>
      <c r="BD112" s="127">
        <v>-4.992458521870291E-2</v>
      </c>
      <c r="BE112" s="269">
        <v>381</v>
      </c>
      <c r="BF112" s="127">
        <v>-0.33274956217162877</v>
      </c>
      <c r="BG112" s="128">
        <v>591</v>
      </c>
      <c r="BH112" s="127">
        <v>-0.2922155688622754</v>
      </c>
      <c r="BI112" s="128">
        <v>1631</v>
      </c>
      <c r="BJ112" s="127">
        <v>0.13106796116504849</v>
      </c>
      <c r="BK112" s="128">
        <v>74</v>
      </c>
      <c r="BL112" s="127">
        <v>-0.23711340206185572</v>
      </c>
      <c r="BM112" s="128">
        <v>2677</v>
      </c>
      <c r="BN112" s="127">
        <v>-9.1001697792869263E-2</v>
      </c>
      <c r="BO112" s="128">
        <v>1936</v>
      </c>
      <c r="BP112" s="127">
        <v>-0.40740740740740744</v>
      </c>
      <c r="BQ112" s="128">
        <v>4613</v>
      </c>
      <c r="BR112" s="127">
        <v>-0.25740502253702513</v>
      </c>
    </row>
    <row r="113" spans="2:70" s="4" customFormat="1" ht="15" hidden="1" customHeight="1" outlineLevel="1" x14ac:dyDescent="0.25">
      <c r="B113" s="52" t="s">
        <v>80</v>
      </c>
      <c r="C113" s="182">
        <v>11</v>
      </c>
      <c r="D113" s="127">
        <v>-0.15384615384615385</v>
      </c>
      <c r="E113" s="128">
        <v>471</v>
      </c>
      <c r="F113" s="127">
        <v>-0.59640102827763497</v>
      </c>
      <c r="G113" s="128">
        <v>1246</v>
      </c>
      <c r="H113" s="127">
        <v>-0.52095347943098802</v>
      </c>
      <c r="I113" s="128">
        <v>2780</v>
      </c>
      <c r="J113" s="127">
        <v>0.19518486672398971</v>
      </c>
      <c r="K113" s="128">
        <v>238</v>
      </c>
      <c r="L113" s="127">
        <v>8.6757990867579959E-2</v>
      </c>
      <c r="M113" s="128">
        <v>4746</v>
      </c>
      <c r="N113" s="127">
        <v>-0.24976288333860264</v>
      </c>
      <c r="O113" s="128">
        <v>7501</v>
      </c>
      <c r="P113" s="127">
        <v>-0.3609643891634009</v>
      </c>
      <c r="Q113" s="128">
        <v>12247</v>
      </c>
      <c r="R113" s="127">
        <v>-0.32202170062001767</v>
      </c>
      <c r="S113" s="208">
        <v>0</v>
      </c>
      <c r="T113" s="127">
        <v>-1</v>
      </c>
      <c r="U113" s="128">
        <v>19</v>
      </c>
      <c r="V113" s="127">
        <v>-0.20833333333333337</v>
      </c>
      <c r="W113" s="128">
        <v>8</v>
      </c>
      <c r="X113" s="127">
        <v>-0.38461538461538458</v>
      </c>
      <c r="Y113" s="128">
        <v>0</v>
      </c>
      <c r="Z113" s="127">
        <v>-1</v>
      </c>
      <c r="AA113" s="128">
        <v>27</v>
      </c>
      <c r="AB113" s="127">
        <v>-0.47058823529411764</v>
      </c>
      <c r="AC113" s="128">
        <v>27</v>
      </c>
      <c r="AD113" s="127">
        <v>-0.47058823529411764</v>
      </c>
      <c r="AE113" s="182">
        <v>0</v>
      </c>
      <c r="AF113" s="127">
        <v>-1</v>
      </c>
      <c r="AG113" s="128">
        <v>14</v>
      </c>
      <c r="AH113" s="127">
        <v>-0.26315789473684215</v>
      </c>
      <c r="AI113" s="128">
        <v>110</v>
      </c>
      <c r="AJ113" s="127">
        <v>-3.5087719298245612E-2</v>
      </c>
      <c r="AK113" s="128">
        <v>124</v>
      </c>
      <c r="AL113" s="127">
        <v>-0.14482758620689651</v>
      </c>
      <c r="AM113" s="128">
        <v>598</v>
      </c>
      <c r="AN113" s="127">
        <v>-0.41257367387033395</v>
      </c>
      <c r="AO113" s="128">
        <v>722</v>
      </c>
      <c r="AP113" s="127">
        <v>-0.37919174548581258</v>
      </c>
      <c r="AQ113" s="268">
        <v>9</v>
      </c>
      <c r="AR113" s="127">
        <v>-0.4</v>
      </c>
      <c r="AS113" s="128">
        <v>462</v>
      </c>
      <c r="AT113" s="127">
        <v>-0.62681744749596124</v>
      </c>
      <c r="AU113" s="128">
        <v>625</v>
      </c>
      <c r="AV113" s="127">
        <v>0.72651933701657456</v>
      </c>
      <c r="AW113" s="128">
        <v>86</v>
      </c>
      <c r="AX113" s="127">
        <v>0.16216216216216206</v>
      </c>
      <c r="AY113" s="128">
        <v>1182</v>
      </c>
      <c r="AZ113" s="127">
        <v>-0.30017761989342806</v>
      </c>
      <c r="BA113" s="128">
        <v>4777</v>
      </c>
      <c r="BB113" s="127">
        <v>-0.27489374620522167</v>
      </c>
      <c r="BC113" s="128">
        <v>5959</v>
      </c>
      <c r="BD113" s="127">
        <v>-0.28005315935725505</v>
      </c>
      <c r="BE113" s="269">
        <v>413</v>
      </c>
      <c r="BF113" s="127">
        <v>-0.5742268041237113</v>
      </c>
      <c r="BG113" s="128">
        <v>597</v>
      </c>
      <c r="BH113" s="127">
        <v>-0.44309701492537312</v>
      </c>
      <c r="BI113" s="128">
        <v>1757</v>
      </c>
      <c r="BJ113" s="127">
        <v>7.5933864053888467E-2</v>
      </c>
      <c r="BK113" s="128">
        <v>76</v>
      </c>
      <c r="BL113" s="127">
        <v>0</v>
      </c>
      <c r="BM113" s="128">
        <v>2843</v>
      </c>
      <c r="BN113" s="127">
        <v>-0.24206878165822443</v>
      </c>
      <c r="BO113" s="128">
        <v>1682</v>
      </c>
      <c r="BP113" s="127">
        <v>-0.36504341260853157</v>
      </c>
      <c r="BQ113" s="128">
        <v>4525</v>
      </c>
      <c r="BR113" s="127">
        <v>-0.29296875</v>
      </c>
    </row>
    <row r="114" spans="2:70" s="4" customFormat="1" ht="15" hidden="1" customHeight="1" outlineLevel="1" x14ac:dyDescent="0.25">
      <c r="B114" s="52" t="s">
        <v>81</v>
      </c>
      <c r="C114" s="182">
        <v>1</v>
      </c>
      <c r="D114" s="127">
        <v>-0.85714285714285721</v>
      </c>
      <c r="E114" s="128">
        <v>305</v>
      </c>
      <c r="F114" s="127">
        <v>-0.24504950495049505</v>
      </c>
      <c r="G114" s="128">
        <v>633</v>
      </c>
      <c r="H114" s="127">
        <v>-0.11344537815126055</v>
      </c>
      <c r="I114" s="128">
        <v>914</v>
      </c>
      <c r="J114" s="127">
        <v>-0.25931928687196115</v>
      </c>
      <c r="K114" s="128">
        <v>107</v>
      </c>
      <c r="L114" s="127">
        <v>-5.3097345132743334E-2</v>
      </c>
      <c r="M114" s="128">
        <v>1960</v>
      </c>
      <c r="N114" s="127">
        <v>-0.20711974110032361</v>
      </c>
      <c r="O114" s="128">
        <v>2570</v>
      </c>
      <c r="P114" s="127">
        <v>-0.39515180042362907</v>
      </c>
      <c r="Q114" s="128">
        <v>4530</v>
      </c>
      <c r="R114" s="127">
        <v>-0.32599315578038979</v>
      </c>
      <c r="S114" s="208">
        <v>0</v>
      </c>
      <c r="T114" s="127" t="s">
        <v>90</v>
      </c>
      <c r="U114" s="128">
        <v>6</v>
      </c>
      <c r="V114" s="127">
        <v>-0.5714285714285714</v>
      </c>
      <c r="W114" s="128">
        <v>11</v>
      </c>
      <c r="X114" s="127">
        <v>0.375</v>
      </c>
      <c r="Y114" s="128">
        <v>5</v>
      </c>
      <c r="Z114" s="127">
        <v>-0.2857142857142857</v>
      </c>
      <c r="AA114" s="128">
        <v>22</v>
      </c>
      <c r="AB114" s="127">
        <v>-0.24137931034482762</v>
      </c>
      <c r="AC114" s="128">
        <v>22</v>
      </c>
      <c r="AD114" s="127">
        <v>-0.24137931034482762</v>
      </c>
      <c r="AE114" s="182">
        <v>0</v>
      </c>
      <c r="AF114" s="127">
        <v>-1</v>
      </c>
      <c r="AG114" s="128">
        <v>8</v>
      </c>
      <c r="AH114" s="127">
        <v>-0.63636363636363635</v>
      </c>
      <c r="AI114" s="128">
        <v>25</v>
      </c>
      <c r="AJ114" s="127">
        <v>-0.54545454545454541</v>
      </c>
      <c r="AK114" s="128">
        <v>33</v>
      </c>
      <c r="AL114" s="127">
        <v>-0.57692307692307687</v>
      </c>
      <c r="AM114" s="128">
        <v>330</v>
      </c>
      <c r="AN114" s="127">
        <v>0.39830508474576276</v>
      </c>
      <c r="AO114" s="128">
        <v>363</v>
      </c>
      <c r="AP114" s="127">
        <v>0.15605095541401282</v>
      </c>
      <c r="AQ114" s="268">
        <v>2</v>
      </c>
      <c r="AR114" s="127">
        <v>-0.75</v>
      </c>
      <c r="AS114" s="128">
        <v>91</v>
      </c>
      <c r="AT114" s="127">
        <v>-0.76606683804627251</v>
      </c>
      <c r="AU114" s="128">
        <v>162</v>
      </c>
      <c r="AV114" s="127">
        <v>-0.22857142857142854</v>
      </c>
      <c r="AW114" s="128">
        <v>29</v>
      </c>
      <c r="AX114" s="127">
        <v>-0.27500000000000002</v>
      </c>
      <c r="AY114" s="128">
        <v>284</v>
      </c>
      <c r="AZ114" s="127">
        <v>-0.56105100463678514</v>
      </c>
      <c r="BA114" s="128">
        <v>1558</v>
      </c>
      <c r="BB114" s="127">
        <v>-0.47788203753351211</v>
      </c>
      <c r="BC114" s="128">
        <v>1842</v>
      </c>
      <c r="BD114" s="127">
        <v>-0.49270173505921233</v>
      </c>
      <c r="BE114" s="269">
        <v>274</v>
      </c>
      <c r="BF114" s="127">
        <v>-0.14106583072100309</v>
      </c>
      <c r="BG114" s="128">
        <v>398</v>
      </c>
      <c r="BH114" s="127">
        <v>0.77678571428571419</v>
      </c>
      <c r="BI114" s="128">
        <v>733</v>
      </c>
      <c r="BJ114" s="127">
        <v>-0.20670995670995673</v>
      </c>
      <c r="BK114" s="128">
        <v>34</v>
      </c>
      <c r="BL114" s="127">
        <v>9.6774193548387011E-2</v>
      </c>
      <c r="BM114" s="128">
        <v>1439</v>
      </c>
      <c r="BN114" s="127">
        <v>-3.9385847797062778E-2</v>
      </c>
      <c r="BO114" s="128">
        <v>593</v>
      </c>
      <c r="BP114" s="127">
        <v>-0.26880394574599265</v>
      </c>
      <c r="BQ114" s="128">
        <v>2032</v>
      </c>
      <c r="BR114" s="127">
        <v>-0.11996535296665223</v>
      </c>
    </row>
    <row r="115" spans="2:70" s="4" customFormat="1" ht="15" hidden="1" customHeight="1" outlineLevel="1" x14ac:dyDescent="0.25">
      <c r="B115" s="52" t="s">
        <v>82</v>
      </c>
      <c r="C115" s="182">
        <v>0</v>
      </c>
      <c r="D115" s="127" t="s">
        <v>90</v>
      </c>
      <c r="E115" s="128">
        <v>171</v>
      </c>
      <c r="F115" s="127">
        <v>-0.33720930232558144</v>
      </c>
      <c r="G115" s="128">
        <v>76</v>
      </c>
      <c r="H115" s="127">
        <v>-0.17391304347826086</v>
      </c>
      <c r="I115" s="128">
        <v>401</v>
      </c>
      <c r="J115" s="127">
        <v>0.15229885057471271</v>
      </c>
      <c r="K115" s="128">
        <v>43</v>
      </c>
      <c r="L115" s="127">
        <v>-0.80717488789237668</v>
      </c>
      <c r="M115" s="128">
        <v>691</v>
      </c>
      <c r="N115" s="127">
        <v>-0.249728555917481</v>
      </c>
      <c r="O115" s="128">
        <v>983</v>
      </c>
      <c r="P115" s="127">
        <v>-6.9128787878787845E-2</v>
      </c>
      <c r="Q115" s="128">
        <v>1674</v>
      </c>
      <c r="R115" s="127">
        <v>-0.15326251896813359</v>
      </c>
      <c r="S115" s="208">
        <v>0</v>
      </c>
      <c r="T115" s="127" t="s">
        <v>90</v>
      </c>
      <c r="U115" s="128">
        <v>7</v>
      </c>
      <c r="V115" s="127">
        <v>0.16666666666666674</v>
      </c>
      <c r="W115" s="128">
        <v>2</v>
      </c>
      <c r="X115" s="127">
        <v>-0.66666666666666674</v>
      </c>
      <c r="Y115" s="128">
        <v>1</v>
      </c>
      <c r="Z115" s="127">
        <v>0</v>
      </c>
      <c r="AA115" s="128">
        <v>10</v>
      </c>
      <c r="AB115" s="127">
        <v>-0.23076923076923073</v>
      </c>
      <c r="AC115" s="128">
        <v>10</v>
      </c>
      <c r="AD115" s="127">
        <v>-0.23076923076923073</v>
      </c>
      <c r="AE115" s="182">
        <v>0</v>
      </c>
      <c r="AF115" s="127">
        <v>-1</v>
      </c>
      <c r="AG115" s="128">
        <v>7</v>
      </c>
      <c r="AH115" s="127">
        <v>0.75</v>
      </c>
      <c r="AI115" s="128">
        <v>5</v>
      </c>
      <c r="AJ115" s="127">
        <v>-0.54545454545454541</v>
      </c>
      <c r="AK115" s="128">
        <v>12</v>
      </c>
      <c r="AL115" s="127">
        <v>-0.29411764705882348</v>
      </c>
      <c r="AM115" s="128">
        <v>5</v>
      </c>
      <c r="AN115" s="127">
        <v>-0.58333333333333326</v>
      </c>
      <c r="AO115" s="128">
        <v>17</v>
      </c>
      <c r="AP115" s="127">
        <v>-0.41379310344827591</v>
      </c>
      <c r="AQ115" s="268">
        <v>0</v>
      </c>
      <c r="AR115" s="127" t="s">
        <v>90</v>
      </c>
      <c r="AS115" s="128">
        <v>46</v>
      </c>
      <c r="AT115" s="127">
        <v>0.21052631578947367</v>
      </c>
      <c r="AU115" s="128">
        <v>16</v>
      </c>
      <c r="AV115" s="127">
        <v>3</v>
      </c>
      <c r="AW115" s="128">
        <v>4</v>
      </c>
      <c r="AX115" s="127">
        <v>-0.4285714285714286</v>
      </c>
      <c r="AY115" s="128">
        <v>66</v>
      </c>
      <c r="AZ115" s="127">
        <v>0.34693877551020402</v>
      </c>
      <c r="BA115" s="128">
        <v>929</v>
      </c>
      <c r="BB115" s="127">
        <v>1.0881392818280711E-2</v>
      </c>
      <c r="BC115" s="128">
        <v>995</v>
      </c>
      <c r="BD115" s="127">
        <v>2.789256198347112E-2</v>
      </c>
      <c r="BE115" s="269">
        <v>115</v>
      </c>
      <c r="BF115" s="127">
        <v>-0.3783783783783784</v>
      </c>
      <c r="BG115" s="128">
        <v>11</v>
      </c>
      <c r="BH115" s="127">
        <v>-0.7441860465116279</v>
      </c>
      <c r="BI115" s="128">
        <v>364</v>
      </c>
      <c r="BJ115" s="127">
        <v>4.0000000000000036E-2</v>
      </c>
      <c r="BK115" s="128">
        <v>18</v>
      </c>
      <c r="BL115" s="127">
        <v>-0.87755102040816324</v>
      </c>
      <c r="BM115" s="128">
        <v>508</v>
      </c>
      <c r="BN115" s="127">
        <v>-0.29931034482758623</v>
      </c>
      <c r="BO115" s="128">
        <v>45</v>
      </c>
      <c r="BP115" s="127">
        <v>-0.61206896551724133</v>
      </c>
      <c r="BQ115" s="128">
        <v>553</v>
      </c>
      <c r="BR115" s="127">
        <v>-0.34244946492271111</v>
      </c>
    </row>
    <row r="116" spans="2:70" s="4" customFormat="1" ht="15" hidden="1" customHeight="1" outlineLevel="1" x14ac:dyDescent="0.25">
      <c r="B116" s="52" t="s">
        <v>83</v>
      </c>
      <c r="C116" s="182">
        <v>1</v>
      </c>
      <c r="D116" s="127">
        <v>-0.94117647058823528</v>
      </c>
      <c r="E116" s="128">
        <v>146</v>
      </c>
      <c r="F116" s="127">
        <v>-0.67770419426048567</v>
      </c>
      <c r="G116" s="128">
        <v>85</v>
      </c>
      <c r="H116" s="127">
        <v>0.18055555555555558</v>
      </c>
      <c r="I116" s="128">
        <v>532</v>
      </c>
      <c r="J116" s="127">
        <v>-4.3165467625899234E-2</v>
      </c>
      <c r="K116" s="128">
        <v>38</v>
      </c>
      <c r="L116" s="127">
        <v>-0.3666666666666667</v>
      </c>
      <c r="M116" s="128">
        <v>802</v>
      </c>
      <c r="N116" s="127">
        <v>-0.30742659758203794</v>
      </c>
      <c r="O116" s="128">
        <v>689</v>
      </c>
      <c r="P116" s="127">
        <v>-0.36904761904761907</v>
      </c>
      <c r="Q116" s="128">
        <v>1491</v>
      </c>
      <c r="R116" s="127">
        <v>-0.33733333333333337</v>
      </c>
      <c r="S116" s="208">
        <v>1</v>
      </c>
      <c r="T116" s="127" t="s">
        <v>90</v>
      </c>
      <c r="U116" s="128">
        <v>4</v>
      </c>
      <c r="V116" s="127">
        <v>-0.19999999999999996</v>
      </c>
      <c r="W116" s="128">
        <v>9</v>
      </c>
      <c r="X116" s="127">
        <v>8</v>
      </c>
      <c r="Y116" s="128">
        <v>0</v>
      </c>
      <c r="Z116" s="127" t="s">
        <v>90</v>
      </c>
      <c r="AA116" s="128">
        <v>14</v>
      </c>
      <c r="AB116" s="127">
        <v>1.3333333333333335</v>
      </c>
      <c r="AC116" s="128">
        <v>14</v>
      </c>
      <c r="AD116" s="127">
        <v>1.3333333333333335</v>
      </c>
      <c r="AE116" s="182">
        <v>0</v>
      </c>
      <c r="AF116" s="127" t="s">
        <v>90</v>
      </c>
      <c r="AG116" s="128">
        <v>3</v>
      </c>
      <c r="AH116" s="127">
        <v>2</v>
      </c>
      <c r="AI116" s="128">
        <v>12</v>
      </c>
      <c r="AJ116" s="127">
        <v>-0.84810126582278478</v>
      </c>
      <c r="AK116" s="128">
        <v>15</v>
      </c>
      <c r="AL116" s="127">
        <v>-0.8125</v>
      </c>
      <c r="AM116" s="128">
        <v>31</v>
      </c>
      <c r="AN116" s="127">
        <v>6.8965517241379226E-2</v>
      </c>
      <c r="AO116" s="128">
        <v>46</v>
      </c>
      <c r="AP116" s="127">
        <v>-0.57798165137614677</v>
      </c>
      <c r="AQ116" s="268">
        <v>2</v>
      </c>
      <c r="AR116" s="127" t="s">
        <v>90</v>
      </c>
      <c r="AS116" s="128">
        <v>44</v>
      </c>
      <c r="AT116" s="127">
        <v>-0.24137931034482762</v>
      </c>
      <c r="AU116" s="128">
        <v>26</v>
      </c>
      <c r="AV116" s="127">
        <v>12</v>
      </c>
      <c r="AW116" s="128">
        <v>8</v>
      </c>
      <c r="AX116" s="127">
        <v>3</v>
      </c>
      <c r="AY116" s="128">
        <v>80</v>
      </c>
      <c r="AZ116" s="127">
        <v>0.29032258064516125</v>
      </c>
      <c r="BA116" s="128">
        <v>576</v>
      </c>
      <c r="BB116" s="127">
        <v>-0.38395721925133686</v>
      </c>
      <c r="BC116" s="128">
        <v>656</v>
      </c>
      <c r="BD116" s="127">
        <v>-0.3420260782347041</v>
      </c>
      <c r="BE116" s="269">
        <v>117</v>
      </c>
      <c r="BF116" s="127">
        <v>-0.64759036144578319</v>
      </c>
      <c r="BG116" s="128">
        <v>25</v>
      </c>
      <c r="BH116" s="127">
        <v>2.5714285714285716</v>
      </c>
      <c r="BI116" s="128">
        <v>482</v>
      </c>
      <c r="BJ116" s="127">
        <v>-8.8846880907372361E-2</v>
      </c>
      <c r="BK116" s="128">
        <v>24</v>
      </c>
      <c r="BL116" s="127">
        <v>2</v>
      </c>
      <c r="BM116" s="128">
        <v>648</v>
      </c>
      <c r="BN116" s="127">
        <v>-0.26027397260273977</v>
      </c>
      <c r="BO116" s="128">
        <v>52</v>
      </c>
      <c r="BP116" s="127">
        <v>-0.5357142857142857</v>
      </c>
      <c r="BQ116" s="128">
        <v>700</v>
      </c>
      <c r="BR116" s="127">
        <v>-0.291497975708502</v>
      </c>
    </row>
    <row r="117" spans="2:70" s="4" customFormat="1" ht="15" hidden="1" customHeight="1" outlineLevel="1" x14ac:dyDescent="0.25">
      <c r="B117" s="52" t="s">
        <v>84</v>
      </c>
      <c r="C117" s="182">
        <v>0</v>
      </c>
      <c r="D117" s="127">
        <v>-1</v>
      </c>
      <c r="E117" s="128">
        <v>180</v>
      </c>
      <c r="F117" s="127">
        <v>-0.52</v>
      </c>
      <c r="G117" s="128">
        <v>73</v>
      </c>
      <c r="H117" s="127">
        <v>-0.41600000000000004</v>
      </c>
      <c r="I117" s="128">
        <v>493</v>
      </c>
      <c r="J117" s="127">
        <v>0.2481012658227848</v>
      </c>
      <c r="K117" s="128">
        <v>53</v>
      </c>
      <c r="L117" s="127">
        <v>-0.171875</v>
      </c>
      <c r="M117" s="128">
        <v>799</v>
      </c>
      <c r="N117" s="127">
        <v>-0.16943866943866948</v>
      </c>
      <c r="O117" s="128">
        <v>884</v>
      </c>
      <c r="P117" s="127">
        <v>-6.7510548523206704E-2</v>
      </c>
      <c r="Q117" s="128">
        <v>1683</v>
      </c>
      <c r="R117" s="127">
        <v>-0.11884816753926697</v>
      </c>
      <c r="S117" s="208">
        <v>0</v>
      </c>
      <c r="T117" s="127">
        <v>-1</v>
      </c>
      <c r="U117" s="128">
        <v>19</v>
      </c>
      <c r="V117" s="127">
        <v>2.8</v>
      </c>
      <c r="W117" s="128">
        <v>2</v>
      </c>
      <c r="X117" s="127">
        <v>-0.33333333333333337</v>
      </c>
      <c r="Y117" s="128">
        <v>2</v>
      </c>
      <c r="Z117" s="127">
        <v>-0.75</v>
      </c>
      <c r="AA117" s="128">
        <v>23</v>
      </c>
      <c r="AB117" s="127">
        <v>0.21052631578947367</v>
      </c>
      <c r="AC117" s="128">
        <v>23</v>
      </c>
      <c r="AD117" s="127">
        <v>0.21052631578947367</v>
      </c>
      <c r="AE117" s="182">
        <v>0</v>
      </c>
      <c r="AF117" s="127" t="s">
        <v>90</v>
      </c>
      <c r="AG117" s="128">
        <v>10</v>
      </c>
      <c r="AH117" s="127">
        <v>-0.33333333333333337</v>
      </c>
      <c r="AI117" s="128">
        <v>60</v>
      </c>
      <c r="AJ117" s="127">
        <v>11</v>
      </c>
      <c r="AK117" s="128">
        <v>70</v>
      </c>
      <c r="AL117" s="127">
        <v>2.5</v>
      </c>
      <c r="AM117" s="128">
        <v>98</v>
      </c>
      <c r="AN117" s="127">
        <v>0.96</v>
      </c>
      <c r="AO117" s="128">
        <v>168</v>
      </c>
      <c r="AP117" s="127">
        <v>1.4</v>
      </c>
      <c r="AQ117" s="268">
        <v>0</v>
      </c>
      <c r="AR117" s="127" t="s">
        <v>90</v>
      </c>
      <c r="AS117" s="128">
        <v>36</v>
      </c>
      <c r="AT117" s="127">
        <v>-2.7027027027026973E-2</v>
      </c>
      <c r="AU117" s="128">
        <v>15</v>
      </c>
      <c r="AV117" s="127">
        <v>0.5</v>
      </c>
      <c r="AW117" s="128">
        <v>19</v>
      </c>
      <c r="AX117" s="127">
        <v>-0.24</v>
      </c>
      <c r="AY117" s="128">
        <v>70</v>
      </c>
      <c r="AZ117" s="127">
        <v>-2.777777777777779E-2</v>
      </c>
      <c r="BA117" s="128">
        <v>546</v>
      </c>
      <c r="BB117" s="127">
        <v>-0.26016260162601623</v>
      </c>
      <c r="BC117" s="128">
        <v>616</v>
      </c>
      <c r="BD117" s="127">
        <v>-0.23950617283950615</v>
      </c>
      <c r="BE117" s="269">
        <v>141</v>
      </c>
      <c r="BF117" s="127">
        <v>-0.5</v>
      </c>
      <c r="BG117" s="128">
        <v>15</v>
      </c>
      <c r="BH117" s="127">
        <v>-0.80769230769230771</v>
      </c>
      <c r="BI117" s="128">
        <v>367</v>
      </c>
      <c r="BJ117" s="127">
        <v>-1.3440860215053752E-2</v>
      </c>
      <c r="BK117" s="128">
        <v>23</v>
      </c>
      <c r="BL117" s="127">
        <v>0.4375</v>
      </c>
      <c r="BM117" s="128">
        <v>546</v>
      </c>
      <c r="BN117" s="127">
        <v>-0.27005347593582885</v>
      </c>
      <c r="BO117" s="128">
        <v>174</v>
      </c>
      <c r="BP117" s="127">
        <v>4.1916167664670656E-2</v>
      </c>
      <c r="BQ117" s="128">
        <v>720</v>
      </c>
      <c r="BR117" s="127">
        <v>-0.21311475409836067</v>
      </c>
    </row>
    <row r="118" spans="2:70" s="4" customFormat="1" ht="15" hidden="1" customHeight="1" outlineLevel="1" x14ac:dyDescent="0.25">
      <c r="B118" s="52" t="s">
        <v>85</v>
      </c>
      <c r="C118" s="182">
        <v>2</v>
      </c>
      <c r="D118" s="127">
        <v>-0.66666666666666674</v>
      </c>
      <c r="E118" s="128">
        <v>157</v>
      </c>
      <c r="F118" s="127">
        <v>-0.50473186119873814</v>
      </c>
      <c r="G118" s="128">
        <v>79</v>
      </c>
      <c r="H118" s="127">
        <v>-0.31304347826086953</v>
      </c>
      <c r="I118" s="128">
        <v>372</v>
      </c>
      <c r="J118" s="127">
        <v>0.35272727272727278</v>
      </c>
      <c r="K118" s="128">
        <v>5</v>
      </c>
      <c r="L118" s="127">
        <v>0.66666666666666674</v>
      </c>
      <c r="M118" s="128">
        <v>615</v>
      </c>
      <c r="N118" s="127">
        <v>-0.14106145251396651</v>
      </c>
      <c r="O118" s="128">
        <v>556</v>
      </c>
      <c r="P118" s="127">
        <v>-0.26162018592297476</v>
      </c>
      <c r="Q118" s="128">
        <v>1171</v>
      </c>
      <c r="R118" s="127">
        <v>-0.20285908781484008</v>
      </c>
      <c r="S118" s="208">
        <v>0</v>
      </c>
      <c r="T118" s="127" t="s">
        <v>90</v>
      </c>
      <c r="U118" s="128">
        <v>4</v>
      </c>
      <c r="V118" s="127">
        <v>3</v>
      </c>
      <c r="W118" s="128">
        <v>21</v>
      </c>
      <c r="X118" s="127">
        <v>9.5</v>
      </c>
      <c r="Y118" s="128">
        <v>0</v>
      </c>
      <c r="Z118" s="127">
        <v>-1</v>
      </c>
      <c r="AA118" s="128">
        <v>25</v>
      </c>
      <c r="AB118" s="127">
        <v>2.5714285714285716</v>
      </c>
      <c r="AC118" s="128">
        <v>25</v>
      </c>
      <c r="AD118" s="127">
        <v>2.5714285714285716</v>
      </c>
      <c r="AE118" s="182">
        <v>0</v>
      </c>
      <c r="AF118" s="127" t="s">
        <v>90</v>
      </c>
      <c r="AG118" s="128">
        <v>0</v>
      </c>
      <c r="AH118" s="127">
        <v>-1</v>
      </c>
      <c r="AI118" s="128">
        <v>33</v>
      </c>
      <c r="AJ118" s="127">
        <v>15.5</v>
      </c>
      <c r="AK118" s="128">
        <v>33</v>
      </c>
      <c r="AL118" s="127">
        <v>3.7142857142857144</v>
      </c>
      <c r="AM118" s="128">
        <v>31</v>
      </c>
      <c r="AN118" s="127">
        <v>0.9375</v>
      </c>
      <c r="AO118" s="128">
        <v>64</v>
      </c>
      <c r="AP118" s="127">
        <v>1.7826086956521738</v>
      </c>
      <c r="AQ118" s="268">
        <v>0</v>
      </c>
      <c r="AR118" s="127" t="s">
        <v>90</v>
      </c>
      <c r="AS118" s="128">
        <v>18</v>
      </c>
      <c r="AT118" s="127">
        <v>-0.41935483870967738</v>
      </c>
      <c r="AU118" s="128">
        <v>16</v>
      </c>
      <c r="AV118" s="127">
        <v>0.33333333333333326</v>
      </c>
      <c r="AW118" s="128">
        <v>0</v>
      </c>
      <c r="AX118" s="127" t="s">
        <v>90</v>
      </c>
      <c r="AY118" s="128">
        <v>34</v>
      </c>
      <c r="AZ118" s="127">
        <v>-0.20930232558139539</v>
      </c>
      <c r="BA118" s="128">
        <v>466</v>
      </c>
      <c r="BB118" s="127">
        <v>-0.27975270479134462</v>
      </c>
      <c r="BC118" s="128">
        <v>500</v>
      </c>
      <c r="BD118" s="127">
        <v>-0.27536231884057971</v>
      </c>
      <c r="BE118" s="269">
        <v>131</v>
      </c>
      <c r="BF118" s="127">
        <v>-0.48221343873517786</v>
      </c>
      <c r="BG118" s="128">
        <v>29</v>
      </c>
      <c r="BH118" s="127">
        <v>-0.64197530864197527</v>
      </c>
      <c r="BI118" s="128">
        <v>306</v>
      </c>
      <c r="BJ118" s="127">
        <v>0.18604651162790709</v>
      </c>
      <c r="BK118" s="128">
        <v>4</v>
      </c>
      <c r="BL118" s="127">
        <v>3</v>
      </c>
      <c r="BM118" s="128">
        <v>470</v>
      </c>
      <c r="BN118" s="127">
        <v>-0.20741989881956158</v>
      </c>
      <c r="BO118" s="128">
        <v>62</v>
      </c>
      <c r="BP118" s="127">
        <v>-0.28735632183908044</v>
      </c>
      <c r="BQ118" s="128">
        <v>532</v>
      </c>
      <c r="BR118" s="127">
        <v>-0.21764705882352942</v>
      </c>
    </row>
    <row r="119" spans="2:70" s="4" customFormat="1" ht="15" hidden="1" customHeight="1" outlineLevel="1" x14ac:dyDescent="0.25">
      <c r="B119" s="52" t="s">
        <v>86</v>
      </c>
      <c r="C119" s="182">
        <v>11</v>
      </c>
      <c r="D119" s="127">
        <v>10</v>
      </c>
      <c r="E119" s="128">
        <v>13</v>
      </c>
      <c r="F119" s="127">
        <v>-0.97173913043478266</v>
      </c>
      <c r="G119" s="128">
        <v>104</v>
      </c>
      <c r="H119" s="127">
        <v>-0.36969696969696975</v>
      </c>
      <c r="I119" s="128">
        <v>405</v>
      </c>
      <c r="J119" s="127">
        <v>-0.18181818181818177</v>
      </c>
      <c r="K119" s="128">
        <v>44</v>
      </c>
      <c r="L119" s="127">
        <v>3.4000000000000004</v>
      </c>
      <c r="M119" s="128">
        <v>577</v>
      </c>
      <c r="N119" s="127">
        <v>-0.48983200707338637</v>
      </c>
      <c r="O119" s="128">
        <v>498</v>
      </c>
      <c r="P119" s="127">
        <v>-0.51603498542274051</v>
      </c>
      <c r="Q119" s="128">
        <v>1075</v>
      </c>
      <c r="R119" s="127">
        <v>-0.50231481481481488</v>
      </c>
      <c r="S119" s="208">
        <v>3</v>
      </c>
      <c r="T119" s="127" t="s">
        <v>90</v>
      </c>
      <c r="U119" s="128">
        <v>3</v>
      </c>
      <c r="V119" s="127">
        <v>-0.4</v>
      </c>
      <c r="W119" s="128">
        <v>3</v>
      </c>
      <c r="X119" s="127">
        <v>-0.66666666666666674</v>
      </c>
      <c r="Y119" s="128">
        <v>1</v>
      </c>
      <c r="Z119" s="127">
        <v>0</v>
      </c>
      <c r="AA119" s="128">
        <v>10</v>
      </c>
      <c r="AB119" s="127">
        <v>-0.33333333333333337</v>
      </c>
      <c r="AC119" s="128">
        <v>10</v>
      </c>
      <c r="AD119" s="127">
        <v>-0.33333333333333337</v>
      </c>
      <c r="AE119" s="182">
        <v>0</v>
      </c>
      <c r="AF119" s="127" t="s">
        <v>90</v>
      </c>
      <c r="AG119" s="128">
        <v>7</v>
      </c>
      <c r="AH119" s="127">
        <v>0.75</v>
      </c>
      <c r="AI119" s="128">
        <v>15</v>
      </c>
      <c r="AJ119" s="127">
        <v>0.66666666666666674</v>
      </c>
      <c r="AK119" s="128">
        <v>22</v>
      </c>
      <c r="AL119" s="127">
        <v>0.69230769230769229</v>
      </c>
      <c r="AM119" s="128">
        <v>78</v>
      </c>
      <c r="AN119" s="127">
        <v>1.0526315789473686</v>
      </c>
      <c r="AO119" s="128">
        <v>100</v>
      </c>
      <c r="AP119" s="127">
        <v>0.96078431372549011</v>
      </c>
      <c r="AQ119" s="268">
        <v>6</v>
      </c>
      <c r="AR119" s="127" t="s">
        <v>90</v>
      </c>
      <c r="AS119" s="128">
        <v>78</v>
      </c>
      <c r="AT119" s="127">
        <v>-0.2277227722772277</v>
      </c>
      <c r="AU119" s="128">
        <v>2</v>
      </c>
      <c r="AV119" s="127">
        <v>-0.92</v>
      </c>
      <c r="AW119" s="128">
        <v>10</v>
      </c>
      <c r="AX119" s="127" t="s">
        <v>90</v>
      </c>
      <c r="AY119" s="128">
        <v>96</v>
      </c>
      <c r="AZ119" s="127">
        <v>-0.23809523809523814</v>
      </c>
      <c r="BA119" s="128">
        <v>312</v>
      </c>
      <c r="BB119" s="127">
        <v>-0.62679425837320579</v>
      </c>
      <c r="BC119" s="128">
        <v>408</v>
      </c>
      <c r="BD119" s="127">
        <v>-0.57588357588357586</v>
      </c>
      <c r="BE119" s="269">
        <v>0</v>
      </c>
      <c r="BF119" s="127">
        <v>-1</v>
      </c>
      <c r="BG119" s="128">
        <v>15</v>
      </c>
      <c r="BH119" s="127">
        <v>-0.64285714285714279</v>
      </c>
      <c r="BI119" s="128">
        <v>376</v>
      </c>
      <c r="BJ119" s="127">
        <v>-0.22153209109730854</v>
      </c>
      <c r="BK119" s="128">
        <v>9</v>
      </c>
      <c r="BL119" s="127">
        <v>0.8</v>
      </c>
      <c r="BM119" s="128">
        <v>400</v>
      </c>
      <c r="BN119" s="127">
        <v>-0.54493742889647323</v>
      </c>
      <c r="BO119" s="128">
        <v>105</v>
      </c>
      <c r="BP119" s="127">
        <v>-0.31818181818181823</v>
      </c>
      <c r="BQ119" s="128">
        <v>505</v>
      </c>
      <c r="BR119" s="127">
        <v>-0.5111326234269119</v>
      </c>
    </row>
    <row r="120" spans="2:70" s="4" customFormat="1" ht="15" hidden="1" customHeight="1" outlineLevel="1" x14ac:dyDescent="0.25">
      <c r="B120" s="52" t="s">
        <v>87</v>
      </c>
      <c r="C120" s="182">
        <v>4</v>
      </c>
      <c r="D120" s="127">
        <v>0</v>
      </c>
      <c r="E120" s="128">
        <v>347</v>
      </c>
      <c r="F120" s="127">
        <v>3.5820895522387985E-2</v>
      </c>
      <c r="G120" s="128">
        <v>427</v>
      </c>
      <c r="H120" s="127">
        <v>-0.325434439178515</v>
      </c>
      <c r="I120" s="128">
        <v>1880</v>
      </c>
      <c r="J120" s="127">
        <v>8.7333718912666392E-2</v>
      </c>
      <c r="K120" s="128">
        <v>203</v>
      </c>
      <c r="L120" s="127">
        <v>0.54961832061068705</v>
      </c>
      <c r="M120" s="128">
        <v>2861</v>
      </c>
      <c r="N120" s="127">
        <v>1.0240112994350348E-2</v>
      </c>
      <c r="O120" s="128">
        <v>4481</v>
      </c>
      <c r="P120" s="127">
        <v>6.0089898273006925E-2</v>
      </c>
      <c r="Q120" s="128">
        <v>7342</v>
      </c>
      <c r="R120" s="127">
        <v>4.0090664400056708E-2</v>
      </c>
      <c r="S120" s="208">
        <v>3</v>
      </c>
      <c r="T120" s="127">
        <v>2</v>
      </c>
      <c r="U120" s="128">
        <v>23</v>
      </c>
      <c r="V120" s="127">
        <v>1.875</v>
      </c>
      <c r="W120" s="128">
        <v>5</v>
      </c>
      <c r="X120" s="127">
        <v>-0.2857142857142857</v>
      </c>
      <c r="Y120" s="128">
        <v>6</v>
      </c>
      <c r="Z120" s="127" t="s">
        <v>90</v>
      </c>
      <c r="AA120" s="128">
        <v>37</v>
      </c>
      <c r="AB120" s="127">
        <v>1.3125</v>
      </c>
      <c r="AC120" s="128">
        <v>37</v>
      </c>
      <c r="AD120" s="127">
        <v>1.3125</v>
      </c>
      <c r="AE120" s="182">
        <v>0</v>
      </c>
      <c r="AF120" s="127" t="s">
        <v>90</v>
      </c>
      <c r="AG120" s="128">
        <v>9</v>
      </c>
      <c r="AH120" s="127">
        <v>-0.25</v>
      </c>
      <c r="AI120" s="128">
        <v>339</v>
      </c>
      <c r="AJ120" s="127">
        <v>3.5199999999999996</v>
      </c>
      <c r="AK120" s="128">
        <v>348</v>
      </c>
      <c r="AL120" s="127">
        <v>3</v>
      </c>
      <c r="AM120" s="128">
        <v>463</v>
      </c>
      <c r="AN120" s="127">
        <v>-0.10961538461538467</v>
      </c>
      <c r="AO120" s="128">
        <v>811</v>
      </c>
      <c r="AP120" s="127">
        <v>0.33607907742998355</v>
      </c>
      <c r="AQ120" s="268">
        <v>4</v>
      </c>
      <c r="AR120" s="127" t="s">
        <v>90</v>
      </c>
      <c r="AS120" s="128">
        <v>340</v>
      </c>
      <c r="AT120" s="127">
        <v>-4.7619047619047672E-2</v>
      </c>
      <c r="AU120" s="128">
        <v>166</v>
      </c>
      <c r="AV120" s="127">
        <v>-0.25225225225225223</v>
      </c>
      <c r="AW120" s="128">
        <v>47</v>
      </c>
      <c r="AX120" s="127">
        <v>0.27027027027027017</v>
      </c>
      <c r="AY120" s="128">
        <v>557</v>
      </c>
      <c r="AZ120" s="127">
        <v>-9.5779220779220742E-2</v>
      </c>
      <c r="BA120" s="128">
        <v>2580</v>
      </c>
      <c r="BB120" s="127">
        <v>-0.15603532875368009</v>
      </c>
      <c r="BC120" s="128">
        <v>3137</v>
      </c>
      <c r="BD120" s="127">
        <v>-0.1459297576912606</v>
      </c>
      <c r="BE120" s="269">
        <v>280</v>
      </c>
      <c r="BF120" s="127">
        <v>0.12903225806451624</v>
      </c>
      <c r="BG120" s="128">
        <v>64</v>
      </c>
      <c r="BH120" s="127">
        <v>-0.68780487804878043</v>
      </c>
      <c r="BI120" s="128">
        <v>1216</v>
      </c>
      <c r="BJ120" s="127">
        <v>-8.7087087087087123E-2</v>
      </c>
      <c r="BK120" s="128">
        <v>63</v>
      </c>
      <c r="BL120" s="127">
        <v>0.18867924528301883</v>
      </c>
      <c r="BM120" s="128">
        <v>1623</v>
      </c>
      <c r="BN120" s="127">
        <v>-0.11697497279651792</v>
      </c>
      <c r="BO120" s="128">
        <v>1278</v>
      </c>
      <c r="BP120" s="127">
        <v>2.1019417475728157</v>
      </c>
      <c r="BQ120" s="128">
        <v>2901</v>
      </c>
      <c r="BR120" s="127">
        <v>0.28933333333333344</v>
      </c>
    </row>
    <row r="121" spans="2:70" s="4" customFormat="1" ht="15" hidden="1" customHeight="1" outlineLevel="1" x14ac:dyDescent="0.25">
      <c r="B121" s="52" t="s">
        <v>88</v>
      </c>
      <c r="C121" s="182">
        <v>10</v>
      </c>
      <c r="D121" s="127">
        <v>0.25</v>
      </c>
      <c r="E121" s="128">
        <v>47</v>
      </c>
      <c r="F121" s="127">
        <v>-0.91064638783269958</v>
      </c>
      <c r="G121" s="128">
        <v>727</v>
      </c>
      <c r="H121" s="127">
        <v>0.36397748592870549</v>
      </c>
      <c r="I121" s="128">
        <v>2252</v>
      </c>
      <c r="J121" s="127">
        <v>0.12095569935291195</v>
      </c>
      <c r="K121" s="128">
        <v>165</v>
      </c>
      <c r="L121" s="127">
        <v>-3.5087719298245612E-2</v>
      </c>
      <c r="M121" s="128">
        <v>3201</v>
      </c>
      <c r="N121" s="127">
        <v>-1.4166923313828184E-2</v>
      </c>
      <c r="O121" s="128">
        <v>6898</v>
      </c>
      <c r="P121" s="127">
        <v>-4.5259515570934217E-2</v>
      </c>
      <c r="Q121" s="128">
        <v>10099</v>
      </c>
      <c r="R121" s="127">
        <v>-3.5618792971734203E-2</v>
      </c>
      <c r="S121" s="208">
        <v>0</v>
      </c>
      <c r="T121" s="127">
        <v>-1</v>
      </c>
      <c r="U121" s="128">
        <v>28</v>
      </c>
      <c r="V121" s="127">
        <v>2.5</v>
      </c>
      <c r="W121" s="128">
        <v>11</v>
      </c>
      <c r="X121" s="127">
        <v>1.75</v>
      </c>
      <c r="Y121" s="128">
        <v>6</v>
      </c>
      <c r="Z121" s="127">
        <v>2</v>
      </c>
      <c r="AA121" s="128">
        <v>45</v>
      </c>
      <c r="AB121" s="127">
        <v>1.8125</v>
      </c>
      <c r="AC121" s="128">
        <v>45</v>
      </c>
      <c r="AD121" s="127">
        <v>1.8125</v>
      </c>
      <c r="AE121" s="182">
        <v>1</v>
      </c>
      <c r="AF121" s="127" t="s">
        <v>90</v>
      </c>
      <c r="AG121" s="128">
        <v>22</v>
      </c>
      <c r="AH121" s="127">
        <v>1.75</v>
      </c>
      <c r="AI121" s="128">
        <v>460</v>
      </c>
      <c r="AJ121" s="127">
        <v>4.2873563218390807</v>
      </c>
      <c r="AK121" s="128">
        <v>483</v>
      </c>
      <c r="AL121" s="127">
        <v>4.0842105263157897</v>
      </c>
      <c r="AM121" s="128">
        <v>608</v>
      </c>
      <c r="AN121" s="127">
        <v>7.2310405643738918E-2</v>
      </c>
      <c r="AO121" s="128">
        <v>1091</v>
      </c>
      <c r="AP121" s="127">
        <v>0.64803625377643503</v>
      </c>
      <c r="AQ121" s="268">
        <v>8</v>
      </c>
      <c r="AR121" s="127">
        <v>-0.6</v>
      </c>
      <c r="AS121" s="128">
        <v>477</v>
      </c>
      <c r="AT121" s="127">
        <v>0.8</v>
      </c>
      <c r="AU121" s="128">
        <v>332</v>
      </c>
      <c r="AV121" s="127">
        <v>-8.9552238805969964E-3</v>
      </c>
      <c r="AW121" s="128">
        <v>13</v>
      </c>
      <c r="AX121" s="127">
        <v>-0.8</v>
      </c>
      <c r="AY121" s="128">
        <v>830</v>
      </c>
      <c r="AZ121" s="127">
        <v>0.2116788321167884</v>
      </c>
      <c r="BA121" s="128">
        <v>3657</v>
      </c>
      <c r="BB121" s="127">
        <v>-0.21909032671364514</v>
      </c>
      <c r="BC121" s="128">
        <v>4487</v>
      </c>
      <c r="BD121" s="127">
        <v>-0.16412071535022354</v>
      </c>
      <c r="BE121" s="269">
        <v>0</v>
      </c>
      <c r="BF121" s="127">
        <v>-1</v>
      </c>
      <c r="BG121" s="128">
        <v>191</v>
      </c>
      <c r="BH121" s="127">
        <v>4.3715846994535568E-2</v>
      </c>
      <c r="BI121" s="128">
        <v>1413</v>
      </c>
      <c r="BJ121" s="127">
        <v>-5.6112224448897741E-2</v>
      </c>
      <c r="BK121" s="128">
        <v>72</v>
      </c>
      <c r="BL121" s="127">
        <v>0.89473684210526305</v>
      </c>
      <c r="BM121" s="128">
        <v>1676</v>
      </c>
      <c r="BN121" s="127">
        <v>-0.2222737819025522</v>
      </c>
      <c r="BO121" s="128">
        <v>1727</v>
      </c>
      <c r="BP121" s="127">
        <v>0.1668918918918918</v>
      </c>
      <c r="BQ121" s="128">
        <v>3403</v>
      </c>
      <c r="BR121" s="127">
        <v>-6.3823933975240665E-2</v>
      </c>
    </row>
    <row r="122" spans="2:70" s="4" customFormat="1" ht="15" hidden="1" customHeight="1" outlineLevel="1" x14ac:dyDescent="0.25">
      <c r="B122" s="52" t="s">
        <v>89</v>
      </c>
      <c r="C122" s="182">
        <v>13</v>
      </c>
      <c r="D122" s="127">
        <v>2.25</v>
      </c>
      <c r="E122" s="128">
        <v>42</v>
      </c>
      <c r="F122" s="127">
        <v>-0.91796875</v>
      </c>
      <c r="G122" s="128">
        <v>835</v>
      </c>
      <c r="H122" s="127">
        <v>-0.1164021164021164</v>
      </c>
      <c r="I122" s="128">
        <v>2058</v>
      </c>
      <c r="J122" s="127">
        <v>-4.2790697674418565E-2</v>
      </c>
      <c r="K122" s="128">
        <v>116</v>
      </c>
      <c r="L122" s="127">
        <v>1.3199999999999998</v>
      </c>
      <c r="M122" s="128">
        <v>3064</v>
      </c>
      <c r="N122" s="127">
        <v>-0.1630701993990713</v>
      </c>
      <c r="O122" s="128">
        <v>8029</v>
      </c>
      <c r="P122" s="127">
        <v>0.15292935094773119</v>
      </c>
      <c r="Q122" s="128">
        <v>11093</v>
      </c>
      <c r="R122" s="127">
        <v>4.4047058823529328E-2</v>
      </c>
      <c r="S122" s="208">
        <v>0</v>
      </c>
      <c r="T122" s="127">
        <v>-1</v>
      </c>
      <c r="U122" s="128">
        <v>26</v>
      </c>
      <c r="V122" s="127">
        <v>0.52941176470588225</v>
      </c>
      <c r="W122" s="128">
        <v>16</v>
      </c>
      <c r="X122" s="127">
        <v>0.60000000000000009</v>
      </c>
      <c r="Y122" s="128">
        <v>8</v>
      </c>
      <c r="Z122" s="127">
        <v>1.6666666666666665</v>
      </c>
      <c r="AA122" s="128">
        <v>50</v>
      </c>
      <c r="AB122" s="127">
        <v>0.61290322580645151</v>
      </c>
      <c r="AC122" s="128">
        <v>50</v>
      </c>
      <c r="AD122" s="127">
        <v>0.61290322580645151</v>
      </c>
      <c r="AE122" s="182">
        <v>5</v>
      </c>
      <c r="AF122" s="127">
        <v>4</v>
      </c>
      <c r="AG122" s="128">
        <v>34</v>
      </c>
      <c r="AH122" s="127">
        <v>1.2666666666666666</v>
      </c>
      <c r="AI122" s="128">
        <v>385</v>
      </c>
      <c r="AJ122" s="127">
        <v>4.5797101449275361</v>
      </c>
      <c r="AK122" s="128">
        <v>424</v>
      </c>
      <c r="AL122" s="127">
        <v>3.9882352941176471</v>
      </c>
      <c r="AM122" s="128">
        <v>490</v>
      </c>
      <c r="AN122" s="127">
        <v>-0.35099337748344372</v>
      </c>
      <c r="AO122" s="128">
        <v>914</v>
      </c>
      <c r="AP122" s="127">
        <v>8.8095238095238004E-2</v>
      </c>
      <c r="AQ122" s="268">
        <v>5</v>
      </c>
      <c r="AR122" s="127">
        <v>0</v>
      </c>
      <c r="AS122" s="128">
        <v>585</v>
      </c>
      <c r="AT122" s="127">
        <v>0.53543307086614167</v>
      </c>
      <c r="AU122" s="128">
        <v>241</v>
      </c>
      <c r="AV122" s="127">
        <v>-0.4668141592920354</v>
      </c>
      <c r="AW122" s="128">
        <v>20</v>
      </c>
      <c r="AX122" s="127">
        <v>-0.13043478260869568</v>
      </c>
      <c r="AY122" s="128">
        <v>851</v>
      </c>
      <c r="AZ122" s="127">
        <v>-1.1614401858304313E-2</v>
      </c>
      <c r="BA122" s="128">
        <v>5007</v>
      </c>
      <c r="BB122" s="127">
        <v>6.4187035069075415E-2</v>
      </c>
      <c r="BC122" s="128">
        <v>5858</v>
      </c>
      <c r="BD122" s="127">
        <v>5.2461372619475366E-2</v>
      </c>
      <c r="BE122" s="269">
        <v>6</v>
      </c>
      <c r="BF122" s="127">
        <v>-0.98588235294117643</v>
      </c>
      <c r="BG122" s="128">
        <v>192</v>
      </c>
      <c r="BH122" s="127">
        <v>-0.52119700748129683</v>
      </c>
      <c r="BI122" s="128">
        <v>1200</v>
      </c>
      <c r="BJ122" s="127">
        <v>-0.11634756995581741</v>
      </c>
      <c r="BK122" s="128">
        <v>41</v>
      </c>
      <c r="BL122" s="127">
        <v>1.9285714285714284</v>
      </c>
      <c r="BM122" s="128">
        <v>1436</v>
      </c>
      <c r="BN122" s="127">
        <v>-0.34667879890809827</v>
      </c>
      <c r="BO122" s="128">
        <v>1431</v>
      </c>
      <c r="BP122" s="127">
        <v>0.42529880478087656</v>
      </c>
      <c r="BQ122" s="128">
        <v>2867</v>
      </c>
      <c r="BR122" s="127">
        <v>-0.10462211118051223</v>
      </c>
    </row>
    <row r="123" spans="2:70" s="4" customFormat="1" ht="15.75" collapsed="1" x14ac:dyDescent="0.25">
      <c r="B123" s="64">
        <v>2010</v>
      </c>
      <c r="C123" s="183">
        <v>80</v>
      </c>
      <c r="D123" s="66">
        <v>-0.11111111111111116</v>
      </c>
      <c r="E123" s="65">
        <v>2941</v>
      </c>
      <c r="F123" s="66">
        <v>-0.52225471085120212</v>
      </c>
      <c r="G123" s="65">
        <v>6875</v>
      </c>
      <c r="H123" s="66">
        <v>-0.35012761130541636</v>
      </c>
      <c r="I123" s="65">
        <v>16865</v>
      </c>
      <c r="J123" s="66">
        <v>4.9405761931429204E-2</v>
      </c>
      <c r="K123" s="65">
        <v>1354</v>
      </c>
      <c r="L123" s="66">
        <v>-7.3871409028727797E-2</v>
      </c>
      <c r="M123" s="65">
        <v>28115</v>
      </c>
      <c r="N123" s="66">
        <v>-0.18170440654287212</v>
      </c>
      <c r="O123" s="65">
        <v>50121</v>
      </c>
      <c r="P123" s="66">
        <v>-0.16993474876618864</v>
      </c>
      <c r="Q123" s="65">
        <v>78236</v>
      </c>
      <c r="R123" s="66">
        <v>-0.17420308211948488</v>
      </c>
      <c r="S123" s="277">
        <v>18</v>
      </c>
      <c r="T123" s="66">
        <v>-0.47058823529411764</v>
      </c>
      <c r="U123" s="65">
        <v>188</v>
      </c>
      <c r="V123" s="66">
        <v>0.20512820512820507</v>
      </c>
      <c r="W123" s="65">
        <v>128</v>
      </c>
      <c r="X123" s="66">
        <v>0.42222222222222228</v>
      </c>
      <c r="Y123" s="65">
        <v>42</v>
      </c>
      <c r="Z123" s="66">
        <v>-2.3255813953488413E-2</v>
      </c>
      <c r="AA123" s="65">
        <v>376</v>
      </c>
      <c r="AB123" s="66">
        <v>0.16408668730650144</v>
      </c>
      <c r="AC123" s="65">
        <v>376</v>
      </c>
      <c r="AD123" s="66">
        <v>0.16408668730650144</v>
      </c>
      <c r="AE123" s="183">
        <v>12</v>
      </c>
      <c r="AF123" s="66">
        <v>-0.65714285714285714</v>
      </c>
      <c r="AG123" s="65">
        <v>177</v>
      </c>
      <c r="AH123" s="66">
        <v>-7.3298429319371694E-2</v>
      </c>
      <c r="AI123" s="65">
        <v>1670</v>
      </c>
      <c r="AJ123" s="66">
        <v>1.3891273247496425</v>
      </c>
      <c r="AK123" s="65">
        <v>1859</v>
      </c>
      <c r="AL123" s="66">
        <v>1.0097297297297296</v>
      </c>
      <c r="AM123" s="65">
        <v>4482</v>
      </c>
      <c r="AN123" s="66">
        <v>-0.1105378051200635</v>
      </c>
      <c r="AO123" s="65">
        <v>6341</v>
      </c>
      <c r="AP123" s="66">
        <v>6.3212608987256891E-2</v>
      </c>
      <c r="AQ123" s="278">
        <v>65</v>
      </c>
      <c r="AR123" s="66">
        <v>-0.2696629213483146</v>
      </c>
      <c r="AS123" s="65">
        <v>2850</v>
      </c>
      <c r="AT123" s="66">
        <v>-0.39387494683113566</v>
      </c>
      <c r="AU123" s="65">
        <v>2622</v>
      </c>
      <c r="AV123" s="66">
        <v>3.1877213695395534E-2</v>
      </c>
      <c r="AW123" s="65">
        <v>359</v>
      </c>
      <c r="AX123" s="66">
        <v>-5.0264550264550234E-2</v>
      </c>
      <c r="AY123" s="65">
        <v>5896</v>
      </c>
      <c r="AZ123" s="66">
        <v>-0.23527885862516218</v>
      </c>
      <c r="BA123" s="65">
        <v>30924</v>
      </c>
      <c r="BB123" s="66">
        <v>-0.16703030303030308</v>
      </c>
      <c r="BC123" s="65">
        <v>36820</v>
      </c>
      <c r="BD123" s="66">
        <v>-0.17876658860265415</v>
      </c>
      <c r="BE123" s="279">
        <v>2357</v>
      </c>
      <c r="BF123" s="66">
        <v>-0.51710715017414466</v>
      </c>
      <c r="BG123" s="65">
        <v>2918</v>
      </c>
      <c r="BH123" s="66">
        <v>-0.31421856639247947</v>
      </c>
      <c r="BI123" s="65">
        <v>11416</v>
      </c>
      <c r="BJ123" s="66">
        <v>-1.9328236405807053E-2</v>
      </c>
      <c r="BK123" s="65">
        <v>472</v>
      </c>
      <c r="BL123" s="66">
        <v>-0.16163410301953818</v>
      </c>
      <c r="BM123" s="65">
        <v>17160</v>
      </c>
      <c r="BN123" s="66">
        <v>-0.19587628865979378</v>
      </c>
      <c r="BO123" s="65">
        <v>10851</v>
      </c>
      <c r="BP123" s="66">
        <v>-0.1752679182184389</v>
      </c>
      <c r="BQ123" s="65">
        <v>28011</v>
      </c>
      <c r="BR123" s="66">
        <v>-0.18801634924776067</v>
      </c>
    </row>
    <row r="124" spans="2:70" s="4" customFormat="1" ht="15" hidden="1" customHeight="1" outlineLevel="1" x14ac:dyDescent="0.25">
      <c r="B124" s="52" t="s">
        <v>78</v>
      </c>
      <c r="C124" s="182">
        <v>22</v>
      </c>
      <c r="D124" s="127">
        <v>0.69230769230769229</v>
      </c>
      <c r="E124" s="128">
        <v>634</v>
      </c>
      <c r="F124" s="127">
        <v>-7.1742313323572504E-2</v>
      </c>
      <c r="G124" s="128">
        <v>2556</v>
      </c>
      <c r="H124" s="127">
        <v>0.31009738595591996</v>
      </c>
      <c r="I124" s="128">
        <v>2057</v>
      </c>
      <c r="J124" s="127">
        <v>-5.2510363887609435E-2</v>
      </c>
      <c r="K124" s="128">
        <v>162</v>
      </c>
      <c r="L124" s="127">
        <v>-0.13368983957219249</v>
      </c>
      <c r="M124" s="128">
        <v>5431</v>
      </c>
      <c r="N124" s="127">
        <v>8.5114885114885075E-2</v>
      </c>
      <c r="O124" s="128">
        <v>10668</v>
      </c>
      <c r="P124" s="127">
        <v>-0.14690123950419831</v>
      </c>
      <c r="Q124" s="128">
        <v>16099</v>
      </c>
      <c r="R124" s="127">
        <v>-8.0582524271844647E-2</v>
      </c>
      <c r="S124" s="208">
        <v>19</v>
      </c>
      <c r="T124" s="127">
        <v>5.333333333333333</v>
      </c>
      <c r="U124" s="128">
        <v>21</v>
      </c>
      <c r="V124" s="127">
        <v>0.10526315789473695</v>
      </c>
      <c r="W124" s="128">
        <v>13</v>
      </c>
      <c r="X124" s="127">
        <v>0.44444444444444442</v>
      </c>
      <c r="Y124" s="128">
        <v>1</v>
      </c>
      <c r="Z124" s="127">
        <v>-0.5</v>
      </c>
      <c r="AA124" s="128">
        <v>54</v>
      </c>
      <c r="AB124" s="127">
        <v>0.63636363636363646</v>
      </c>
      <c r="AC124" s="128">
        <v>54</v>
      </c>
      <c r="AD124" s="127">
        <v>0.63636363636363646</v>
      </c>
      <c r="AE124" s="182">
        <v>12</v>
      </c>
      <c r="AF124" s="127" t="s">
        <v>90</v>
      </c>
      <c r="AG124" s="128">
        <v>54</v>
      </c>
      <c r="AH124" s="127">
        <v>-0.18181818181818177</v>
      </c>
      <c r="AI124" s="128">
        <v>83</v>
      </c>
      <c r="AJ124" s="127">
        <v>-0.18627450980392157</v>
      </c>
      <c r="AK124" s="128">
        <v>149</v>
      </c>
      <c r="AL124" s="127">
        <v>-0.11309523809523814</v>
      </c>
      <c r="AM124" s="128">
        <v>1047</v>
      </c>
      <c r="AN124" s="127">
        <v>-0.26577840112201967</v>
      </c>
      <c r="AO124" s="128">
        <v>1196</v>
      </c>
      <c r="AP124" s="127">
        <v>-0.24968632371392718</v>
      </c>
      <c r="AQ124" s="268">
        <v>21</v>
      </c>
      <c r="AR124" s="127">
        <v>0.10526315789473695</v>
      </c>
      <c r="AS124" s="128">
        <v>1016</v>
      </c>
      <c r="AT124" s="127">
        <v>2.2460063897763578</v>
      </c>
      <c r="AU124" s="128">
        <v>329</v>
      </c>
      <c r="AV124" s="127">
        <v>-0.37689393939393945</v>
      </c>
      <c r="AW124" s="128">
        <v>30</v>
      </c>
      <c r="AX124" s="127">
        <v>-0.43396226415094341</v>
      </c>
      <c r="AY124" s="128">
        <v>1396</v>
      </c>
      <c r="AZ124" s="127">
        <v>0.52902519167579398</v>
      </c>
      <c r="BA124" s="128">
        <v>5867</v>
      </c>
      <c r="BB124" s="127">
        <v>-0.19729101108222735</v>
      </c>
      <c r="BC124" s="128">
        <v>7263</v>
      </c>
      <c r="BD124" s="127">
        <v>-0.11663828752128436</v>
      </c>
      <c r="BE124" s="269">
        <v>510</v>
      </c>
      <c r="BF124" s="127">
        <v>-3.4090909090909061E-2</v>
      </c>
      <c r="BG124" s="128">
        <v>1084</v>
      </c>
      <c r="BH124" s="127">
        <v>-0.22846975088967969</v>
      </c>
      <c r="BI124" s="128">
        <v>1463</v>
      </c>
      <c r="BJ124" s="127">
        <v>0.12279355333844966</v>
      </c>
      <c r="BK124" s="128">
        <v>77</v>
      </c>
      <c r="BL124" s="127">
        <v>-0.18947368421052635</v>
      </c>
      <c r="BM124" s="128">
        <v>3134</v>
      </c>
      <c r="BN124" s="127">
        <v>-5.9141398979285498E-2</v>
      </c>
      <c r="BO124" s="128">
        <v>2898</v>
      </c>
      <c r="BP124" s="127">
        <v>-3.0959752321981782E-3</v>
      </c>
      <c r="BQ124" s="128">
        <v>6032</v>
      </c>
      <c r="BR124" s="127">
        <v>-3.3023404937480016E-2</v>
      </c>
    </row>
    <row r="125" spans="2:70" s="4" customFormat="1" ht="15" hidden="1" customHeight="1" outlineLevel="1" x14ac:dyDescent="0.25">
      <c r="B125" s="52" t="s">
        <v>79</v>
      </c>
      <c r="C125" s="182">
        <v>5</v>
      </c>
      <c r="D125" s="127">
        <v>-0.75</v>
      </c>
      <c r="E125" s="128">
        <v>715</v>
      </c>
      <c r="F125" s="127">
        <v>-0.21600877192982459</v>
      </c>
      <c r="G125" s="128">
        <v>2028</v>
      </c>
      <c r="H125" s="127">
        <v>5.4536440257808572E-3</v>
      </c>
      <c r="I125" s="128">
        <v>2497</v>
      </c>
      <c r="J125" s="127">
        <v>2.0064205457464013E-3</v>
      </c>
      <c r="K125" s="128">
        <v>256</v>
      </c>
      <c r="L125" s="127">
        <v>-0.17948717948717952</v>
      </c>
      <c r="M125" s="128">
        <v>5501</v>
      </c>
      <c r="N125" s="127">
        <v>-4.3803233095776162E-2</v>
      </c>
      <c r="O125" s="128">
        <v>10433</v>
      </c>
      <c r="P125" s="127">
        <v>-0.20878204155922953</v>
      </c>
      <c r="Q125" s="128">
        <v>15934</v>
      </c>
      <c r="R125" s="127">
        <v>-0.15866730027984577</v>
      </c>
      <c r="S125" s="208">
        <v>1</v>
      </c>
      <c r="T125" s="127">
        <v>-0.875</v>
      </c>
      <c r="U125" s="128">
        <v>42</v>
      </c>
      <c r="V125" s="127">
        <v>-0.125</v>
      </c>
      <c r="W125" s="128">
        <v>14</v>
      </c>
      <c r="X125" s="127">
        <v>-0.43999999999999995</v>
      </c>
      <c r="Y125" s="128">
        <v>9</v>
      </c>
      <c r="Z125" s="127">
        <v>-0.47058823529411764</v>
      </c>
      <c r="AA125" s="128">
        <v>66</v>
      </c>
      <c r="AB125" s="127">
        <v>-0.32653061224489799</v>
      </c>
      <c r="AC125" s="128">
        <v>66</v>
      </c>
      <c r="AD125" s="127">
        <v>-0.32653061224489799</v>
      </c>
      <c r="AE125" s="182">
        <v>7</v>
      </c>
      <c r="AF125" s="127">
        <v>0</v>
      </c>
      <c r="AG125" s="128">
        <v>32</v>
      </c>
      <c r="AH125" s="127">
        <v>-0.57894736842105265</v>
      </c>
      <c r="AI125" s="128">
        <v>110</v>
      </c>
      <c r="AJ125" s="127">
        <v>-9.009009009009028E-3</v>
      </c>
      <c r="AK125" s="128">
        <v>149</v>
      </c>
      <c r="AL125" s="127">
        <v>-0.23195876288659789</v>
      </c>
      <c r="AM125" s="128">
        <v>751</v>
      </c>
      <c r="AN125" s="127">
        <v>-0.38793806030969846</v>
      </c>
      <c r="AO125" s="128">
        <v>900</v>
      </c>
      <c r="AP125" s="127">
        <v>-0.36664320900774106</v>
      </c>
      <c r="AQ125" s="268">
        <v>20</v>
      </c>
      <c r="AR125" s="127">
        <v>5.666666666666667</v>
      </c>
      <c r="AS125" s="128">
        <v>791</v>
      </c>
      <c r="AT125" s="127">
        <v>1.785211267605634</v>
      </c>
      <c r="AU125" s="128">
        <v>578</v>
      </c>
      <c r="AV125" s="127">
        <v>0.15369261477045915</v>
      </c>
      <c r="AW125" s="128">
        <v>75</v>
      </c>
      <c r="AX125" s="127">
        <v>-0.32432432432432434</v>
      </c>
      <c r="AY125" s="128">
        <v>1464</v>
      </c>
      <c r="AZ125" s="127">
        <v>0.62847608453837589</v>
      </c>
      <c r="BA125" s="128">
        <v>5166</v>
      </c>
      <c r="BB125" s="127">
        <v>-0.35561930896844207</v>
      </c>
      <c r="BC125" s="128">
        <v>6630</v>
      </c>
      <c r="BD125" s="127">
        <v>-0.25639300134589504</v>
      </c>
      <c r="BE125" s="269">
        <v>571</v>
      </c>
      <c r="BF125" s="127">
        <v>-4.033613445378148E-2</v>
      </c>
      <c r="BG125" s="128">
        <v>835</v>
      </c>
      <c r="BH125" s="127">
        <v>-0.40357142857142858</v>
      </c>
      <c r="BI125" s="128">
        <v>1442</v>
      </c>
      <c r="BJ125" s="127">
        <v>-4.8184818481848191E-2</v>
      </c>
      <c r="BK125" s="128">
        <v>97</v>
      </c>
      <c r="BL125" s="127">
        <v>-0.15652173913043477</v>
      </c>
      <c r="BM125" s="128">
        <v>2945</v>
      </c>
      <c r="BN125" s="127">
        <v>-0.1875862068965517</v>
      </c>
      <c r="BO125" s="128">
        <v>3267</v>
      </c>
      <c r="BP125" s="127">
        <v>4.6779878244152417E-2</v>
      </c>
      <c r="BQ125" s="128">
        <v>6212</v>
      </c>
      <c r="BR125" s="127">
        <v>-7.915801956715085E-2</v>
      </c>
    </row>
    <row r="126" spans="2:70" s="4" customFormat="1" ht="15" hidden="1" customHeight="1" outlineLevel="1" x14ac:dyDescent="0.25">
      <c r="B126" s="52" t="s">
        <v>80</v>
      </c>
      <c r="C126" s="182">
        <v>13</v>
      </c>
      <c r="D126" s="127">
        <v>0.44444444444444442</v>
      </c>
      <c r="E126" s="128">
        <v>1167</v>
      </c>
      <c r="F126" s="127">
        <v>0.25618945102260504</v>
      </c>
      <c r="G126" s="128">
        <v>2601</v>
      </c>
      <c r="H126" s="127">
        <v>8.0598255089322723E-2</v>
      </c>
      <c r="I126" s="128">
        <v>2326</v>
      </c>
      <c r="J126" s="127">
        <v>-0.1492318946598391</v>
      </c>
      <c r="K126" s="128">
        <v>219</v>
      </c>
      <c r="L126" s="127">
        <v>-4.7826086956521685E-2</v>
      </c>
      <c r="M126" s="128">
        <v>6326</v>
      </c>
      <c r="N126" s="127">
        <v>2.6945633222381637E-3</v>
      </c>
      <c r="O126" s="128">
        <v>11738</v>
      </c>
      <c r="P126" s="127">
        <v>-0.1673996311533551</v>
      </c>
      <c r="Q126" s="128">
        <v>18064</v>
      </c>
      <c r="R126" s="127">
        <v>-0.11481354437202917</v>
      </c>
      <c r="S126" s="208">
        <v>7</v>
      </c>
      <c r="T126" s="127">
        <v>2.5</v>
      </c>
      <c r="U126" s="128">
        <v>24</v>
      </c>
      <c r="V126" s="127">
        <v>-0.38461538461538458</v>
      </c>
      <c r="W126" s="128">
        <v>13</v>
      </c>
      <c r="X126" s="127">
        <v>1.1666666666666665</v>
      </c>
      <c r="Y126" s="128">
        <v>7</v>
      </c>
      <c r="Z126" s="127">
        <v>-0.22222222222222221</v>
      </c>
      <c r="AA126" s="128">
        <v>51</v>
      </c>
      <c r="AB126" s="127">
        <v>-8.9285714285714302E-2</v>
      </c>
      <c r="AC126" s="128">
        <v>51</v>
      </c>
      <c r="AD126" s="127">
        <v>-8.9285714285714302E-2</v>
      </c>
      <c r="AE126" s="182">
        <v>12</v>
      </c>
      <c r="AF126" s="127" t="s">
        <v>90</v>
      </c>
      <c r="AG126" s="128">
        <v>19</v>
      </c>
      <c r="AH126" s="127">
        <v>-0.69841269841269837</v>
      </c>
      <c r="AI126" s="128">
        <v>114</v>
      </c>
      <c r="AJ126" s="127">
        <v>0.25274725274725274</v>
      </c>
      <c r="AK126" s="128">
        <v>145</v>
      </c>
      <c r="AL126" s="127">
        <v>-5.8441558441558406E-2</v>
      </c>
      <c r="AM126" s="128">
        <v>1018</v>
      </c>
      <c r="AN126" s="127">
        <v>-9.3499554764024939E-2</v>
      </c>
      <c r="AO126" s="128">
        <v>1163</v>
      </c>
      <c r="AP126" s="127">
        <v>-8.9271730618637468E-2</v>
      </c>
      <c r="AQ126" s="268">
        <v>15</v>
      </c>
      <c r="AR126" s="127">
        <v>-0.21052631578947367</v>
      </c>
      <c r="AS126" s="128">
        <v>1238</v>
      </c>
      <c r="AT126" s="127">
        <v>1.8459770114942531</v>
      </c>
      <c r="AU126" s="128">
        <v>362</v>
      </c>
      <c r="AV126" s="127">
        <v>-0.15222482435597184</v>
      </c>
      <c r="AW126" s="128">
        <v>74</v>
      </c>
      <c r="AX126" s="127">
        <v>-0.12941176470588234</v>
      </c>
      <c r="AY126" s="128">
        <v>1689</v>
      </c>
      <c r="AZ126" s="127">
        <v>0.74844720496894412</v>
      </c>
      <c r="BA126" s="128">
        <v>6588</v>
      </c>
      <c r="BB126" s="127">
        <v>-0.1832382841557153</v>
      </c>
      <c r="BC126" s="128">
        <v>8277</v>
      </c>
      <c r="BD126" s="127">
        <v>-8.3591674047829967E-2</v>
      </c>
      <c r="BE126" s="269">
        <v>970</v>
      </c>
      <c r="BF126" s="127">
        <v>0.32513661202185795</v>
      </c>
      <c r="BG126" s="128">
        <v>1072</v>
      </c>
      <c r="BH126" s="127">
        <v>-0.39707536557930256</v>
      </c>
      <c r="BI126" s="128">
        <v>1633</v>
      </c>
      <c r="BJ126" s="127">
        <v>-0.15607235142118858</v>
      </c>
      <c r="BK126" s="128">
        <v>76</v>
      </c>
      <c r="BL126" s="127">
        <v>-0.19148936170212771</v>
      </c>
      <c r="BM126" s="128">
        <v>3751</v>
      </c>
      <c r="BN126" s="127">
        <v>-0.17360652126018949</v>
      </c>
      <c r="BO126" s="128">
        <v>2649</v>
      </c>
      <c r="BP126" s="127">
        <v>-0.27543763676148791</v>
      </c>
      <c r="BQ126" s="128">
        <v>6400</v>
      </c>
      <c r="BR126" s="127">
        <v>-0.21903599755948744</v>
      </c>
    </row>
    <row r="127" spans="2:70" s="4" customFormat="1" ht="15" hidden="1" customHeight="1" outlineLevel="1" x14ac:dyDescent="0.25">
      <c r="B127" s="52" t="s">
        <v>81</v>
      </c>
      <c r="C127" s="182">
        <v>7</v>
      </c>
      <c r="D127" s="127">
        <v>-0.125</v>
      </c>
      <c r="E127" s="128">
        <v>404</v>
      </c>
      <c r="F127" s="127">
        <v>-0.31058020477815695</v>
      </c>
      <c r="G127" s="128">
        <v>714</v>
      </c>
      <c r="H127" s="127">
        <v>0.129746835443038</v>
      </c>
      <c r="I127" s="128">
        <v>1234</v>
      </c>
      <c r="J127" s="127">
        <v>0.205078125</v>
      </c>
      <c r="K127" s="128">
        <v>113</v>
      </c>
      <c r="L127" s="127">
        <v>0.25555555555555554</v>
      </c>
      <c r="M127" s="128">
        <v>2472</v>
      </c>
      <c r="N127" s="127">
        <v>5.6410256410256432E-2</v>
      </c>
      <c r="O127" s="128">
        <v>4249</v>
      </c>
      <c r="P127" s="127">
        <v>3.6341463414634179E-2</v>
      </c>
      <c r="Q127" s="128">
        <v>6721</v>
      </c>
      <c r="R127" s="127">
        <v>4.3633540372670865E-2</v>
      </c>
      <c r="S127" s="208">
        <v>0</v>
      </c>
      <c r="T127" s="127">
        <v>-1</v>
      </c>
      <c r="U127" s="128">
        <v>14</v>
      </c>
      <c r="V127" s="127">
        <v>-6.6666666666666652E-2</v>
      </c>
      <c r="W127" s="128">
        <v>8</v>
      </c>
      <c r="X127" s="127">
        <v>0.60000000000000009</v>
      </c>
      <c r="Y127" s="128">
        <v>7</v>
      </c>
      <c r="Z127" s="127">
        <v>0.39999999999999991</v>
      </c>
      <c r="AA127" s="128">
        <v>29</v>
      </c>
      <c r="AB127" s="127">
        <v>3.5714285714285809E-2</v>
      </c>
      <c r="AC127" s="128">
        <v>29</v>
      </c>
      <c r="AD127" s="127">
        <v>3.5714285714285809E-2</v>
      </c>
      <c r="AE127" s="182">
        <v>1</v>
      </c>
      <c r="AF127" s="127" t="s">
        <v>90</v>
      </c>
      <c r="AG127" s="128">
        <v>22</v>
      </c>
      <c r="AH127" s="127">
        <v>2.6666666666666665</v>
      </c>
      <c r="AI127" s="128">
        <v>55</v>
      </c>
      <c r="AJ127" s="127">
        <v>1.2000000000000002</v>
      </c>
      <c r="AK127" s="128">
        <v>78</v>
      </c>
      <c r="AL127" s="127">
        <v>1.5161290322580645</v>
      </c>
      <c r="AM127" s="128">
        <v>236</v>
      </c>
      <c r="AN127" s="127">
        <v>-0.28267477203647418</v>
      </c>
      <c r="AO127" s="128">
        <v>314</v>
      </c>
      <c r="AP127" s="127">
        <v>-0.12777777777777777</v>
      </c>
      <c r="AQ127" s="268">
        <v>8</v>
      </c>
      <c r="AR127" s="127">
        <v>1.6666666666666665</v>
      </c>
      <c r="AS127" s="128">
        <v>389</v>
      </c>
      <c r="AT127" s="127">
        <v>0.76018099547511309</v>
      </c>
      <c r="AU127" s="128">
        <v>210</v>
      </c>
      <c r="AV127" s="127">
        <v>0.62790697674418605</v>
      </c>
      <c r="AW127" s="128">
        <v>40</v>
      </c>
      <c r="AX127" s="127">
        <v>5.2631578947368363E-2</v>
      </c>
      <c r="AY127" s="128">
        <v>647</v>
      </c>
      <c r="AZ127" s="127">
        <v>0.65473145780051145</v>
      </c>
      <c r="BA127" s="128">
        <v>2984</v>
      </c>
      <c r="BB127" s="127">
        <v>0.11886014248218979</v>
      </c>
      <c r="BC127" s="128">
        <v>3631</v>
      </c>
      <c r="BD127" s="127">
        <v>0.18737737083060835</v>
      </c>
      <c r="BE127" s="269">
        <v>319</v>
      </c>
      <c r="BF127" s="127">
        <v>-0.34496919917864477</v>
      </c>
      <c r="BG127" s="128">
        <v>224</v>
      </c>
      <c r="BH127" s="127">
        <v>-0.33531157270029677</v>
      </c>
      <c r="BI127" s="128">
        <v>924</v>
      </c>
      <c r="BJ127" s="127">
        <v>0.12000000000000011</v>
      </c>
      <c r="BK127" s="128">
        <v>31</v>
      </c>
      <c r="BL127" s="127">
        <v>-0.13888888888888884</v>
      </c>
      <c r="BM127" s="128">
        <v>1498</v>
      </c>
      <c r="BN127" s="127">
        <v>-0.11097922848664687</v>
      </c>
      <c r="BO127" s="128">
        <v>811</v>
      </c>
      <c r="BP127" s="127">
        <v>-0.20955165692007793</v>
      </c>
      <c r="BQ127" s="128">
        <v>2309</v>
      </c>
      <c r="BR127" s="127">
        <v>-0.14828476576908889</v>
      </c>
    </row>
    <row r="128" spans="2:70" s="4" customFormat="1" ht="15" hidden="1" customHeight="1" outlineLevel="1" x14ac:dyDescent="0.25">
      <c r="B128" s="52" t="s">
        <v>82</v>
      </c>
      <c r="C128" s="182">
        <v>0</v>
      </c>
      <c r="D128" s="127">
        <v>-1</v>
      </c>
      <c r="E128" s="128">
        <v>258</v>
      </c>
      <c r="F128" s="127">
        <v>-0.3645320197044335</v>
      </c>
      <c r="G128" s="128">
        <v>92</v>
      </c>
      <c r="H128" s="127">
        <v>-9.8039215686274495E-2</v>
      </c>
      <c r="I128" s="128">
        <v>348</v>
      </c>
      <c r="J128" s="127">
        <v>17.315789473684209</v>
      </c>
      <c r="K128" s="128">
        <v>223</v>
      </c>
      <c r="L128" s="127">
        <v>4.4390243902439028</v>
      </c>
      <c r="M128" s="128">
        <v>921</v>
      </c>
      <c r="N128" s="127">
        <v>0.61013986013986021</v>
      </c>
      <c r="O128" s="128">
        <v>1056</v>
      </c>
      <c r="P128" s="127">
        <v>-0.42546245919477688</v>
      </c>
      <c r="Q128" s="128">
        <v>1977</v>
      </c>
      <c r="R128" s="127">
        <v>-0.17966804979253115</v>
      </c>
      <c r="S128" s="208">
        <v>0</v>
      </c>
      <c r="T128" s="127">
        <v>-1</v>
      </c>
      <c r="U128" s="128">
        <v>6</v>
      </c>
      <c r="V128" s="127">
        <v>0.19999999999999996</v>
      </c>
      <c r="W128" s="128">
        <v>6</v>
      </c>
      <c r="X128" s="127">
        <v>-0.33333333333333337</v>
      </c>
      <c r="Y128" s="128">
        <v>1</v>
      </c>
      <c r="Z128" s="127">
        <v>-0.8</v>
      </c>
      <c r="AA128" s="128">
        <v>13</v>
      </c>
      <c r="AB128" s="127">
        <v>-0.43478260869565222</v>
      </c>
      <c r="AC128" s="128">
        <v>13</v>
      </c>
      <c r="AD128" s="127">
        <v>-0.43478260869565222</v>
      </c>
      <c r="AE128" s="182">
        <v>2</v>
      </c>
      <c r="AF128" s="127" t="s">
        <v>90</v>
      </c>
      <c r="AG128" s="128">
        <v>4</v>
      </c>
      <c r="AH128" s="127">
        <v>-0.76470588235294112</v>
      </c>
      <c r="AI128" s="128">
        <v>11</v>
      </c>
      <c r="AJ128" s="127">
        <v>1.2000000000000002</v>
      </c>
      <c r="AK128" s="128">
        <v>17</v>
      </c>
      <c r="AL128" s="127">
        <v>-0.22727272727272729</v>
      </c>
      <c r="AM128" s="128">
        <v>12</v>
      </c>
      <c r="AN128" s="127">
        <v>-0.4</v>
      </c>
      <c r="AO128" s="128">
        <v>29</v>
      </c>
      <c r="AP128" s="127">
        <v>-0.30952380952380953</v>
      </c>
      <c r="AQ128" s="268">
        <v>0</v>
      </c>
      <c r="AR128" s="127">
        <v>-1</v>
      </c>
      <c r="AS128" s="128">
        <v>38</v>
      </c>
      <c r="AT128" s="127">
        <v>-0.28301886792452835</v>
      </c>
      <c r="AU128" s="128">
        <v>4</v>
      </c>
      <c r="AV128" s="127">
        <v>3</v>
      </c>
      <c r="AW128" s="128">
        <v>7</v>
      </c>
      <c r="AX128" s="127">
        <v>6</v>
      </c>
      <c r="AY128" s="128">
        <v>49</v>
      </c>
      <c r="AZ128" s="127">
        <v>-0.14035087719298245</v>
      </c>
      <c r="BA128" s="128">
        <v>919</v>
      </c>
      <c r="BB128" s="127">
        <v>-0.39017916390179164</v>
      </c>
      <c r="BC128" s="128">
        <v>968</v>
      </c>
      <c r="BD128" s="127">
        <v>-0.38107416879795397</v>
      </c>
      <c r="BE128" s="269">
        <v>185</v>
      </c>
      <c r="BF128" s="127">
        <v>-0.45427728613569318</v>
      </c>
      <c r="BG128" s="128">
        <v>43</v>
      </c>
      <c r="BH128" s="127">
        <v>2.0714285714285716</v>
      </c>
      <c r="BI128" s="128">
        <v>350</v>
      </c>
      <c r="BJ128" s="127">
        <v>34</v>
      </c>
      <c r="BK128" s="128">
        <v>147</v>
      </c>
      <c r="BL128" s="127">
        <v>2.7692307692307692</v>
      </c>
      <c r="BM128" s="128">
        <v>725</v>
      </c>
      <c r="BN128" s="127">
        <v>0.80348258706467668</v>
      </c>
      <c r="BO128" s="128">
        <v>116</v>
      </c>
      <c r="BP128" s="127">
        <v>-0.67045454545454541</v>
      </c>
      <c r="BQ128" s="128">
        <v>841</v>
      </c>
      <c r="BR128" s="127">
        <v>0.11538461538461542</v>
      </c>
    </row>
    <row r="129" spans="2:70" s="4" customFormat="1" ht="15" hidden="1" customHeight="1" outlineLevel="1" x14ac:dyDescent="0.25">
      <c r="B129" s="52" t="s">
        <v>83</v>
      </c>
      <c r="C129" s="182">
        <v>17</v>
      </c>
      <c r="D129" s="127">
        <v>7.5</v>
      </c>
      <c r="E129" s="128">
        <v>453</v>
      </c>
      <c r="F129" s="127">
        <v>-0.53538461538461535</v>
      </c>
      <c r="G129" s="128">
        <v>72</v>
      </c>
      <c r="H129" s="127">
        <v>-0.16279069767441856</v>
      </c>
      <c r="I129" s="128">
        <v>556</v>
      </c>
      <c r="J129" s="127">
        <v>1.7799999999999998</v>
      </c>
      <c r="K129" s="128">
        <v>60</v>
      </c>
      <c r="L129" s="127">
        <v>2</v>
      </c>
      <c r="M129" s="128">
        <v>1158</v>
      </c>
      <c r="N129" s="127">
        <v>-9.7427903351519851E-2</v>
      </c>
      <c r="O129" s="128">
        <v>1092</v>
      </c>
      <c r="P129" s="127">
        <v>-0.27777777777777779</v>
      </c>
      <c r="Q129" s="128">
        <v>2250</v>
      </c>
      <c r="R129" s="127">
        <v>-0.19499105545617168</v>
      </c>
      <c r="S129" s="208">
        <v>0</v>
      </c>
      <c r="T129" s="127">
        <v>-1</v>
      </c>
      <c r="U129" s="128">
        <v>5</v>
      </c>
      <c r="V129" s="127">
        <v>0.25</v>
      </c>
      <c r="W129" s="128">
        <v>1</v>
      </c>
      <c r="X129" s="127">
        <v>-0.75</v>
      </c>
      <c r="Y129" s="128">
        <v>0</v>
      </c>
      <c r="Z129" s="127">
        <v>-1</v>
      </c>
      <c r="AA129" s="128">
        <v>6</v>
      </c>
      <c r="AB129" s="127">
        <v>-0.6</v>
      </c>
      <c r="AC129" s="128">
        <v>6</v>
      </c>
      <c r="AD129" s="127">
        <v>-0.6</v>
      </c>
      <c r="AE129" s="182">
        <v>0</v>
      </c>
      <c r="AF129" s="127" t="s">
        <v>90</v>
      </c>
      <c r="AG129" s="128">
        <v>1</v>
      </c>
      <c r="AH129" s="127">
        <v>-0.75</v>
      </c>
      <c r="AI129" s="128">
        <v>79</v>
      </c>
      <c r="AJ129" s="127">
        <v>18.75</v>
      </c>
      <c r="AK129" s="128">
        <v>80</v>
      </c>
      <c r="AL129" s="127">
        <v>9</v>
      </c>
      <c r="AM129" s="128">
        <v>29</v>
      </c>
      <c r="AN129" s="127">
        <v>-0.40816326530612246</v>
      </c>
      <c r="AO129" s="128">
        <v>109</v>
      </c>
      <c r="AP129" s="127">
        <v>0.91228070175438591</v>
      </c>
      <c r="AQ129" s="268">
        <v>0</v>
      </c>
      <c r="AR129" s="127" t="s">
        <v>90</v>
      </c>
      <c r="AS129" s="128">
        <v>58</v>
      </c>
      <c r="AT129" s="127">
        <v>18.333333333333332</v>
      </c>
      <c r="AU129" s="128">
        <v>2</v>
      </c>
      <c r="AV129" s="127">
        <v>-0.8</v>
      </c>
      <c r="AW129" s="128">
        <v>2</v>
      </c>
      <c r="AX129" s="127">
        <v>-0.6</v>
      </c>
      <c r="AY129" s="128">
        <v>62</v>
      </c>
      <c r="AZ129" s="127">
        <v>2.4444444444444446</v>
      </c>
      <c r="BA129" s="128">
        <v>935</v>
      </c>
      <c r="BB129" s="127">
        <v>-0.19742489270386265</v>
      </c>
      <c r="BC129" s="128">
        <v>997</v>
      </c>
      <c r="BD129" s="127">
        <v>-0.15722738799661873</v>
      </c>
      <c r="BE129" s="269">
        <v>332</v>
      </c>
      <c r="BF129" s="127">
        <v>-0.12860892388451439</v>
      </c>
      <c r="BG129" s="128">
        <v>7</v>
      </c>
      <c r="BH129" s="127">
        <v>6</v>
      </c>
      <c r="BI129" s="128">
        <v>529</v>
      </c>
      <c r="BJ129" s="127">
        <v>1.9553072625698324</v>
      </c>
      <c r="BK129" s="128">
        <v>8</v>
      </c>
      <c r="BL129" s="127">
        <v>0.14285714285714279</v>
      </c>
      <c r="BM129" s="128">
        <v>876</v>
      </c>
      <c r="BN129" s="127">
        <v>0.54225352112676051</v>
      </c>
      <c r="BO129" s="128">
        <v>112</v>
      </c>
      <c r="BP129" s="127">
        <v>-0.68802228412256272</v>
      </c>
      <c r="BQ129" s="128">
        <v>988</v>
      </c>
      <c r="BR129" s="127">
        <v>6.580366774541524E-2</v>
      </c>
    </row>
    <row r="130" spans="2:70" s="4" customFormat="1" ht="15" hidden="1" customHeight="1" outlineLevel="1" x14ac:dyDescent="0.25">
      <c r="B130" s="52" t="s">
        <v>84</v>
      </c>
      <c r="C130" s="182">
        <v>3</v>
      </c>
      <c r="D130" s="127">
        <v>0.5</v>
      </c>
      <c r="E130" s="128">
        <v>375</v>
      </c>
      <c r="F130" s="127">
        <v>-0.65405904059040587</v>
      </c>
      <c r="G130" s="128">
        <v>125</v>
      </c>
      <c r="H130" s="127">
        <v>0.40449438202247201</v>
      </c>
      <c r="I130" s="128">
        <v>395</v>
      </c>
      <c r="J130" s="127">
        <v>-0.26443202979515834</v>
      </c>
      <c r="K130" s="128">
        <v>64</v>
      </c>
      <c r="L130" s="127">
        <v>2.7647058823529411</v>
      </c>
      <c r="M130" s="128">
        <v>962</v>
      </c>
      <c r="N130" s="127">
        <v>-0.44360902255639101</v>
      </c>
      <c r="O130" s="128">
        <v>948</v>
      </c>
      <c r="P130" s="127">
        <v>-0.52217741935483875</v>
      </c>
      <c r="Q130" s="128">
        <v>1910</v>
      </c>
      <c r="R130" s="127">
        <v>-0.48559116617290599</v>
      </c>
      <c r="S130" s="208">
        <v>3</v>
      </c>
      <c r="T130" s="127" t="s">
        <v>90</v>
      </c>
      <c r="U130" s="128">
        <v>5</v>
      </c>
      <c r="V130" s="127">
        <v>0.66666666666666674</v>
      </c>
      <c r="W130" s="128">
        <v>3</v>
      </c>
      <c r="X130" s="127">
        <v>-0.25</v>
      </c>
      <c r="Y130" s="128">
        <v>8</v>
      </c>
      <c r="Z130" s="127" t="s">
        <v>90</v>
      </c>
      <c r="AA130" s="128">
        <v>19</v>
      </c>
      <c r="AB130" s="127">
        <v>1.7142857142857144</v>
      </c>
      <c r="AC130" s="128">
        <v>19</v>
      </c>
      <c r="AD130" s="127">
        <v>1.7142857142857144</v>
      </c>
      <c r="AE130" s="182">
        <v>0</v>
      </c>
      <c r="AF130" s="127">
        <v>-1</v>
      </c>
      <c r="AG130" s="128">
        <v>15</v>
      </c>
      <c r="AH130" s="127">
        <v>0.5</v>
      </c>
      <c r="AI130" s="128">
        <v>5</v>
      </c>
      <c r="AJ130" s="127">
        <v>-0.75</v>
      </c>
      <c r="AK130" s="128">
        <v>20</v>
      </c>
      <c r="AL130" s="127">
        <v>-0.47368421052631582</v>
      </c>
      <c r="AM130" s="128">
        <v>50</v>
      </c>
      <c r="AN130" s="127">
        <v>-0.38271604938271608</v>
      </c>
      <c r="AO130" s="128">
        <v>70</v>
      </c>
      <c r="AP130" s="127">
        <v>-0.41176470588235292</v>
      </c>
      <c r="AQ130" s="268">
        <v>0</v>
      </c>
      <c r="AR130" s="127" t="s">
        <v>90</v>
      </c>
      <c r="AS130" s="128">
        <v>37</v>
      </c>
      <c r="AT130" s="127">
        <v>0.19354838709677424</v>
      </c>
      <c r="AU130" s="128">
        <v>10</v>
      </c>
      <c r="AV130" s="127">
        <v>2.3333333333333335</v>
      </c>
      <c r="AW130" s="128">
        <v>25</v>
      </c>
      <c r="AX130" s="127">
        <v>5.25</v>
      </c>
      <c r="AY130" s="128">
        <v>72</v>
      </c>
      <c r="AZ130" s="127">
        <v>0.89473684210526305</v>
      </c>
      <c r="BA130" s="128">
        <v>738</v>
      </c>
      <c r="BB130" s="127">
        <v>-0.50996015936254979</v>
      </c>
      <c r="BC130" s="128">
        <v>810</v>
      </c>
      <c r="BD130" s="127">
        <v>-0.47538860103626945</v>
      </c>
      <c r="BE130" s="269">
        <v>282</v>
      </c>
      <c r="BF130" s="127">
        <v>-0.38828633405639912</v>
      </c>
      <c r="BG130" s="128">
        <v>78</v>
      </c>
      <c r="BH130" s="127">
        <v>1.6896551724137931</v>
      </c>
      <c r="BI130" s="128">
        <v>372</v>
      </c>
      <c r="BJ130" s="127">
        <v>-0.23456790123456794</v>
      </c>
      <c r="BK130" s="128">
        <v>16</v>
      </c>
      <c r="BL130" s="127">
        <v>0.77777777777777768</v>
      </c>
      <c r="BM130" s="128">
        <v>748</v>
      </c>
      <c r="BN130" s="127">
        <v>-0.24060913705583753</v>
      </c>
      <c r="BO130" s="128">
        <v>167</v>
      </c>
      <c r="BP130" s="127">
        <v>-0.581453634085213</v>
      </c>
      <c r="BQ130" s="128">
        <v>915</v>
      </c>
      <c r="BR130" s="127">
        <v>-0.33887283236994215</v>
      </c>
    </row>
    <row r="131" spans="2:70" s="4" customFormat="1" ht="15" hidden="1" customHeight="1" outlineLevel="1" x14ac:dyDescent="0.25">
      <c r="B131" s="52" t="s">
        <v>85</v>
      </c>
      <c r="C131" s="182">
        <v>6</v>
      </c>
      <c r="D131" s="127" t="s">
        <v>90</v>
      </c>
      <c r="E131" s="128">
        <v>317</v>
      </c>
      <c r="F131" s="127">
        <v>-0.60815822002472186</v>
      </c>
      <c r="G131" s="128">
        <v>115</v>
      </c>
      <c r="H131" s="127">
        <v>0.61971830985915499</v>
      </c>
      <c r="I131" s="128">
        <v>275</v>
      </c>
      <c r="J131" s="127">
        <v>-0.2142857142857143</v>
      </c>
      <c r="K131" s="128">
        <v>3</v>
      </c>
      <c r="L131" s="127">
        <v>-0.88888888888888884</v>
      </c>
      <c r="M131" s="128">
        <v>716</v>
      </c>
      <c r="N131" s="127">
        <v>-0.43038981702466195</v>
      </c>
      <c r="O131" s="128">
        <v>753</v>
      </c>
      <c r="P131" s="127">
        <v>-0.35695986336464558</v>
      </c>
      <c r="Q131" s="128">
        <v>1469</v>
      </c>
      <c r="R131" s="127">
        <v>-0.39497528830313011</v>
      </c>
      <c r="S131" s="208">
        <v>0</v>
      </c>
      <c r="T131" s="127" t="s">
        <v>90</v>
      </c>
      <c r="U131" s="128">
        <v>1</v>
      </c>
      <c r="V131" s="127">
        <v>-0.66666666666666674</v>
      </c>
      <c r="W131" s="128">
        <v>2</v>
      </c>
      <c r="X131" s="127">
        <v>-0.6</v>
      </c>
      <c r="Y131" s="128">
        <v>4</v>
      </c>
      <c r="Z131" s="127">
        <v>1</v>
      </c>
      <c r="AA131" s="128">
        <v>7</v>
      </c>
      <c r="AB131" s="127">
        <v>-0.30000000000000004</v>
      </c>
      <c r="AC131" s="128">
        <v>7</v>
      </c>
      <c r="AD131" s="127">
        <v>-0.30000000000000004</v>
      </c>
      <c r="AE131" s="182">
        <v>0</v>
      </c>
      <c r="AF131" s="127" t="s">
        <v>90</v>
      </c>
      <c r="AG131" s="128">
        <v>5</v>
      </c>
      <c r="AH131" s="127">
        <v>-0.44444444444444442</v>
      </c>
      <c r="AI131" s="128">
        <v>2</v>
      </c>
      <c r="AJ131" s="127" t="s">
        <v>90</v>
      </c>
      <c r="AK131" s="128">
        <v>7</v>
      </c>
      <c r="AL131" s="127">
        <v>-0.22222222222222221</v>
      </c>
      <c r="AM131" s="128">
        <v>16</v>
      </c>
      <c r="AN131" s="127">
        <v>0</v>
      </c>
      <c r="AO131" s="128">
        <v>23</v>
      </c>
      <c r="AP131" s="127">
        <v>-7.999999999999996E-2</v>
      </c>
      <c r="AQ131" s="268">
        <v>0</v>
      </c>
      <c r="AR131" s="127" t="s">
        <v>90</v>
      </c>
      <c r="AS131" s="128">
        <v>31</v>
      </c>
      <c r="AT131" s="127">
        <v>-0.40384615384615385</v>
      </c>
      <c r="AU131" s="128">
        <v>12</v>
      </c>
      <c r="AV131" s="127">
        <v>0.33333333333333326</v>
      </c>
      <c r="AW131" s="128">
        <v>0</v>
      </c>
      <c r="AX131" s="127">
        <v>-1</v>
      </c>
      <c r="AY131" s="128">
        <v>43</v>
      </c>
      <c r="AZ131" s="127">
        <v>-0.39436619718309862</v>
      </c>
      <c r="BA131" s="128">
        <v>647</v>
      </c>
      <c r="BB131" s="127">
        <v>-0.22607655502392343</v>
      </c>
      <c r="BC131" s="128">
        <v>690</v>
      </c>
      <c r="BD131" s="127">
        <v>-0.23925027563395806</v>
      </c>
      <c r="BE131" s="269">
        <v>253</v>
      </c>
      <c r="BF131" s="127">
        <v>-0.36907730673316708</v>
      </c>
      <c r="BG131" s="128">
        <v>81</v>
      </c>
      <c r="BH131" s="127">
        <v>19.25</v>
      </c>
      <c r="BI131" s="128">
        <v>258</v>
      </c>
      <c r="BJ131" s="127">
        <v>-0.10726643598615915</v>
      </c>
      <c r="BK131" s="128">
        <v>1</v>
      </c>
      <c r="BL131" s="127">
        <v>-0.92307692307692313</v>
      </c>
      <c r="BM131" s="128">
        <v>593</v>
      </c>
      <c r="BN131" s="127">
        <v>-0.16124469589816126</v>
      </c>
      <c r="BO131" s="128">
        <v>87</v>
      </c>
      <c r="BP131" s="127">
        <v>-0.68928571428571428</v>
      </c>
      <c r="BQ131" s="128">
        <v>680</v>
      </c>
      <c r="BR131" s="127">
        <v>-0.31104356636271535</v>
      </c>
    </row>
    <row r="132" spans="2:70" s="4" customFormat="1" ht="15" hidden="1" customHeight="1" outlineLevel="1" x14ac:dyDescent="0.25">
      <c r="B132" s="52" t="s">
        <v>86</v>
      </c>
      <c r="C132" s="182">
        <v>1</v>
      </c>
      <c r="D132" s="127">
        <v>0</v>
      </c>
      <c r="E132" s="128">
        <v>460</v>
      </c>
      <c r="F132" s="127">
        <v>-0.55512572533849136</v>
      </c>
      <c r="G132" s="128">
        <v>165</v>
      </c>
      <c r="H132" s="127">
        <v>-0.2289719626168224</v>
      </c>
      <c r="I132" s="128">
        <v>495</v>
      </c>
      <c r="J132" s="127">
        <v>0.4864864864864864</v>
      </c>
      <c r="K132" s="128">
        <v>10</v>
      </c>
      <c r="L132" s="127">
        <v>-0.72222222222222221</v>
      </c>
      <c r="M132" s="128">
        <v>1131</v>
      </c>
      <c r="N132" s="127">
        <v>-0.30098887515451178</v>
      </c>
      <c r="O132" s="128">
        <v>1029</v>
      </c>
      <c r="P132" s="127">
        <v>-0.3042596348884381</v>
      </c>
      <c r="Q132" s="128">
        <v>2160</v>
      </c>
      <c r="R132" s="127">
        <v>-0.30255085566677431</v>
      </c>
      <c r="S132" s="208">
        <v>0</v>
      </c>
      <c r="T132" s="127" t="s">
        <v>90</v>
      </c>
      <c r="U132" s="128">
        <v>5</v>
      </c>
      <c r="V132" s="127">
        <v>0.66666666666666674</v>
      </c>
      <c r="W132" s="128">
        <v>9</v>
      </c>
      <c r="X132" s="127">
        <v>0.125</v>
      </c>
      <c r="Y132" s="128">
        <v>1</v>
      </c>
      <c r="Z132" s="127" t="s">
        <v>90</v>
      </c>
      <c r="AA132" s="128">
        <v>15</v>
      </c>
      <c r="AB132" s="127">
        <v>0.36363636363636354</v>
      </c>
      <c r="AC132" s="128">
        <v>15</v>
      </c>
      <c r="AD132" s="127">
        <v>0.36363636363636354</v>
      </c>
      <c r="AE132" s="182">
        <v>0</v>
      </c>
      <c r="AF132" s="127" t="s">
        <v>90</v>
      </c>
      <c r="AG132" s="128">
        <v>4</v>
      </c>
      <c r="AH132" s="127">
        <v>-0.75</v>
      </c>
      <c r="AI132" s="128">
        <v>9</v>
      </c>
      <c r="AJ132" s="127">
        <v>-0.4</v>
      </c>
      <c r="AK132" s="128">
        <v>13</v>
      </c>
      <c r="AL132" s="127">
        <v>-0.58064516129032251</v>
      </c>
      <c r="AM132" s="128">
        <v>38</v>
      </c>
      <c r="AN132" s="127">
        <v>1.5333333333333332</v>
      </c>
      <c r="AO132" s="128">
        <v>51</v>
      </c>
      <c r="AP132" s="127">
        <v>0.10869565217391308</v>
      </c>
      <c r="AQ132" s="268">
        <v>0</v>
      </c>
      <c r="AR132" s="127" t="s">
        <v>90</v>
      </c>
      <c r="AS132" s="128">
        <v>101</v>
      </c>
      <c r="AT132" s="127">
        <v>-0.46276595744680848</v>
      </c>
      <c r="AU132" s="128">
        <v>25</v>
      </c>
      <c r="AV132" s="127">
        <v>-0.24242424242424243</v>
      </c>
      <c r="AW132" s="128">
        <v>0</v>
      </c>
      <c r="AX132" s="127">
        <v>-1</v>
      </c>
      <c r="AY132" s="128">
        <v>126</v>
      </c>
      <c r="AZ132" s="127">
        <v>-0.45217391304347831</v>
      </c>
      <c r="BA132" s="128">
        <v>836</v>
      </c>
      <c r="BB132" s="127">
        <v>-0.27493495229835208</v>
      </c>
      <c r="BC132" s="128">
        <v>962</v>
      </c>
      <c r="BD132" s="127">
        <v>-0.30441070137382498</v>
      </c>
      <c r="BE132" s="269">
        <v>349</v>
      </c>
      <c r="BF132" s="127">
        <v>-0.29352226720647778</v>
      </c>
      <c r="BG132" s="128">
        <v>42</v>
      </c>
      <c r="BH132" s="127">
        <v>6</v>
      </c>
      <c r="BI132" s="128">
        <v>483</v>
      </c>
      <c r="BJ132" s="127">
        <v>0.61538461538461542</v>
      </c>
      <c r="BK132" s="128">
        <v>5</v>
      </c>
      <c r="BL132" s="127">
        <v>-0.64285714285714279</v>
      </c>
      <c r="BM132" s="128">
        <v>879</v>
      </c>
      <c r="BN132" s="127">
        <v>8.1180811808118092E-2</v>
      </c>
      <c r="BO132" s="128">
        <v>154</v>
      </c>
      <c r="BP132" s="127">
        <v>-0.48494983277591974</v>
      </c>
      <c r="BQ132" s="128">
        <v>1033</v>
      </c>
      <c r="BR132" s="127">
        <v>-7.1043165467625902E-2</v>
      </c>
    </row>
    <row r="133" spans="2:70" s="4" customFormat="1" ht="15" hidden="1" customHeight="1" outlineLevel="1" x14ac:dyDescent="0.25">
      <c r="B133" s="52" t="s">
        <v>87</v>
      </c>
      <c r="C133" s="182">
        <v>4</v>
      </c>
      <c r="D133" s="127">
        <v>0.33333333333333326</v>
      </c>
      <c r="E133" s="128">
        <v>335</v>
      </c>
      <c r="F133" s="127">
        <v>-0.72473294987674608</v>
      </c>
      <c r="G133" s="128">
        <v>633</v>
      </c>
      <c r="H133" s="127">
        <v>-0.51531393568147021</v>
      </c>
      <c r="I133" s="128">
        <v>1729</v>
      </c>
      <c r="J133" s="127">
        <v>-9.4290204295442659E-2</v>
      </c>
      <c r="K133" s="128">
        <v>131</v>
      </c>
      <c r="L133" s="127">
        <v>2.34375E-2</v>
      </c>
      <c r="M133" s="128">
        <v>2832</v>
      </c>
      <c r="N133" s="127">
        <v>-0.37935568704799472</v>
      </c>
      <c r="O133" s="128">
        <v>4227</v>
      </c>
      <c r="P133" s="127">
        <v>-0.24315129811996417</v>
      </c>
      <c r="Q133" s="128">
        <v>7059</v>
      </c>
      <c r="R133" s="127">
        <v>-0.30439495467087108</v>
      </c>
      <c r="S133" s="208">
        <v>1</v>
      </c>
      <c r="T133" s="127">
        <v>-0.66666666666666674</v>
      </c>
      <c r="U133" s="128">
        <v>8</v>
      </c>
      <c r="V133" s="127">
        <v>-0.78947368421052633</v>
      </c>
      <c r="W133" s="128">
        <v>7</v>
      </c>
      <c r="X133" s="127">
        <v>1.3333333333333335</v>
      </c>
      <c r="Y133" s="128">
        <v>0</v>
      </c>
      <c r="Z133" s="127">
        <v>-1</v>
      </c>
      <c r="AA133" s="128">
        <v>16</v>
      </c>
      <c r="AB133" s="127">
        <v>-0.67346938775510212</v>
      </c>
      <c r="AC133" s="128">
        <v>16</v>
      </c>
      <c r="AD133" s="127">
        <v>-0.67346938775510212</v>
      </c>
      <c r="AE133" s="182">
        <v>0</v>
      </c>
      <c r="AF133" s="127">
        <v>-1</v>
      </c>
      <c r="AG133" s="128">
        <v>12</v>
      </c>
      <c r="AH133" s="127">
        <v>0</v>
      </c>
      <c r="AI133" s="128">
        <v>75</v>
      </c>
      <c r="AJ133" s="127">
        <v>0.20967741935483875</v>
      </c>
      <c r="AK133" s="128">
        <v>87</v>
      </c>
      <c r="AL133" s="127">
        <v>-8.4210526315789513E-2</v>
      </c>
      <c r="AM133" s="128">
        <v>520</v>
      </c>
      <c r="AN133" s="127">
        <v>-0.37122128174123337</v>
      </c>
      <c r="AO133" s="128">
        <v>607</v>
      </c>
      <c r="AP133" s="127">
        <v>-0.34164859002169201</v>
      </c>
      <c r="AQ133" s="268">
        <v>0</v>
      </c>
      <c r="AR133" s="127" t="s">
        <v>90</v>
      </c>
      <c r="AS133" s="128">
        <v>357</v>
      </c>
      <c r="AT133" s="127">
        <v>-0.61940298507462688</v>
      </c>
      <c r="AU133" s="128">
        <v>222</v>
      </c>
      <c r="AV133" s="127">
        <v>-0.39344262295081966</v>
      </c>
      <c r="AW133" s="128">
        <v>37</v>
      </c>
      <c r="AX133" s="127">
        <v>-2.6315789473684181E-2</v>
      </c>
      <c r="AY133" s="128">
        <v>616</v>
      </c>
      <c r="AZ133" s="127">
        <v>-0.54098360655737698</v>
      </c>
      <c r="BA133" s="128">
        <v>3057</v>
      </c>
      <c r="BB133" s="127">
        <v>8.7900355871886049E-2</v>
      </c>
      <c r="BC133" s="128">
        <v>3673</v>
      </c>
      <c r="BD133" s="127">
        <v>-0.11536608863198461</v>
      </c>
      <c r="BE133" s="269">
        <v>248</v>
      </c>
      <c r="BF133" s="127">
        <v>-0.39215686274509809</v>
      </c>
      <c r="BG133" s="128">
        <v>205</v>
      </c>
      <c r="BH133" s="127">
        <v>-9.6618357487923134E-3</v>
      </c>
      <c r="BI133" s="128">
        <v>1332</v>
      </c>
      <c r="BJ133" s="127">
        <v>-8.9285714285713969E-3</v>
      </c>
      <c r="BK133" s="128">
        <v>53</v>
      </c>
      <c r="BL133" s="127">
        <v>-5.3571428571428603E-2</v>
      </c>
      <c r="BM133" s="128">
        <v>1838</v>
      </c>
      <c r="BN133" s="127">
        <v>-8.7841191066997504E-2</v>
      </c>
      <c r="BO133" s="128">
        <v>412</v>
      </c>
      <c r="BP133" s="127">
        <v>-0.7055039313795568</v>
      </c>
      <c r="BQ133" s="128">
        <v>2250</v>
      </c>
      <c r="BR133" s="127">
        <v>-0.34094903339191562</v>
      </c>
    </row>
    <row r="134" spans="2:70" s="4" customFormat="1" ht="15" hidden="1" customHeight="1" outlineLevel="1" x14ac:dyDescent="0.25">
      <c r="B134" s="52" t="s">
        <v>88</v>
      </c>
      <c r="C134" s="182">
        <v>8</v>
      </c>
      <c r="D134" s="127" t="s">
        <v>90</v>
      </c>
      <c r="E134" s="128">
        <v>526</v>
      </c>
      <c r="F134" s="127">
        <v>-0.65976714100905565</v>
      </c>
      <c r="G134" s="128">
        <v>533</v>
      </c>
      <c r="H134" s="127">
        <v>-0.65635074145712435</v>
      </c>
      <c r="I134" s="128">
        <v>2009</v>
      </c>
      <c r="J134" s="127">
        <v>-0.17663934426229511</v>
      </c>
      <c r="K134" s="128">
        <v>171</v>
      </c>
      <c r="L134" s="127">
        <v>-0.16176470588235292</v>
      </c>
      <c r="M134" s="128">
        <v>3247</v>
      </c>
      <c r="N134" s="127">
        <v>-0.43441909075074026</v>
      </c>
      <c r="O134" s="128">
        <v>7225</v>
      </c>
      <c r="P134" s="127">
        <v>-0.41668012271919908</v>
      </c>
      <c r="Q134" s="128">
        <v>10472</v>
      </c>
      <c r="R134" s="127">
        <v>-0.42229822916092019</v>
      </c>
      <c r="S134" s="208">
        <v>2</v>
      </c>
      <c r="T134" s="127" t="s">
        <v>90</v>
      </c>
      <c r="U134" s="128">
        <v>8</v>
      </c>
      <c r="V134" s="127">
        <v>-0.79487179487179493</v>
      </c>
      <c r="W134" s="128">
        <v>4</v>
      </c>
      <c r="X134" s="127">
        <v>-0.33333333333333337</v>
      </c>
      <c r="Y134" s="128">
        <v>2</v>
      </c>
      <c r="Z134" s="127">
        <v>1</v>
      </c>
      <c r="AA134" s="128">
        <v>16</v>
      </c>
      <c r="AB134" s="127">
        <v>-0.65217391304347827</v>
      </c>
      <c r="AC134" s="128">
        <v>16</v>
      </c>
      <c r="AD134" s="127">
        <v>-0.65217391304347827</v>
      </c>
      <c r="AE134" s="182">
        <v>0</v>
      </c>
      <c r="AF134" s="127">
        <v>-1</v>
      </c>
      <c r="AG134" s="128">
        <v>8</v>
      </c>
      <c r="AH134" s="127">
        <v>-0.80952380952380953</v>
      </c>
      <c r="AI134" s="128">
        <v>87</v>
      </c>
      <c r="AJ134" s="127">
        <v>-5.4347826086956541E-2</v>
      </c>
      <c r="AK134" s="128">
        <v>95</v>
      </c>
      <c r="AL134" s="127">
        <v>-0.29629629629629628</v>
      </c>
      <c r="AM134" s="128">
        <v>567</v>
      </c>
      <c r="AN134" s="127">
        <v>-0.31768953068592054</v>
      </c>
      <c r="AO134" s="128">
        <v>662</v>
      </c>
      <c r="AP134" s="127">
        <v>-0.31469979296066253</v>
      </c>
      <c r="AQ134" s="268">
        <v>20</v>
      </c>
      <c r="AR134" s="127">
        <v>-0.35483870967741937</v>
      </c>
      <c r="AS134" s="128">
        <v>265</v>
      </c>
      <c r="AT134" s="127">
        <v>-0.66582597730138715</v>
      </c>
      <c r="AU134" s="128">
        <v>335</v>
      </c>
      <c r="AV134" s="127">
        <v>6.0060060060060927E-3</v>
      </c>
      <c r="AW134" s="128">
        <v>65</v>
      </c>
      <c r="AX134" s="127">
        <v>-0.4247787610619469</v>
      </c>
      <c r="AY134" s="128">
        <v>685</v>
      </c>
      <c r="AZ134" s="127">
        <v>-0.46062992125984248</v>
      </c>
      <c r="BA134" s="128">
        <v>4683</v>
      </c>
      <c r="BB134" s="127">
        <v>-0.32994705966518811</v>
      </c>
      <c r="BC134" s="128">
        <v>5368</v>
      </c>
      <c r="BD134" s="127">
        <v>-0.35004237801186588</v>
      </c>
      <c r="BE134" s="269">
        <v>437</v>
      </c>
      <c r="BF134" s="127">
        <v>-0.4094594594594595</v>
      </c>
      <c r="BG134" s="128">
        <v>183</v>
      </c>
      <c r="BH134" s="127">
        <v>-0.63618290258449306</v>
      </c>
      <c r="BI134" s="128">
        <v>1497</v>
      </c>
      <c r="BJ134" s="127">
        <v>-0.17611447440836547</v>
      </c>
      <c r="BK134" s="128">
        <v>38</v>
      </c>
      <c r="BL134" s="127">
        <v>-0.34482758620689657</v>
      </c>
      <c r="BM134" s="128">
        <v>2155</v>
      </c>
      <c r="BN134" s="127">
        <v>-0.30885182809493261</v>
      </c>
      <c r="BO134" s="128">
        <v>1480</v>
      </c>
      <c r="BP134" s="127">
        <v>-0.58900305470702585</v>
      </c>
      <c r="BQ134" s="128">
        <v>3635</v>
      </c>
      <c r="BR134" s="127">
        <v>-0.45899687453490101</v>
      </c>
    </row>
    <row r="135" spans="2:70" s="4" customFormat="1" ht="15" hidden="1" customHeight="1" outlineLevel="1" x14ac:dyDescent="0.25">
      <c r="B135" s="52" t="s">
        <v>89</v>
      </c>
      <c r="C135" s="182">
        <v>4</v>
      </c>
      <c r="D135" s="127">
        <v>-0.19999999999999996</v>
      </c>
      <c r="E135" s="128">
        <v>512</v>
      </c>
      <c r="F135" s="127">
        <v>-0.32984293193717273</v>
      </c>
      <c r="G135" s="128">
        <v>945</v>
      </c>
      <c r="H135" s="127">
        <v>-0.4568965517241379</v>
      </c>
      <c r="I135" s="128">
        <v>2150</v>
      </c>
      <c r="J135" s="127">
        <v>-1.8712916476494756E-2</v>
      </c>
      <c r="K135" s="128">
        <v>50</v>
      </c>
      <c r="L135" s="127">
        <v>-0.44444444444444442</v>
      </c>
      <c r="M135" s="128">
        <v>3661</v>
      </c>
      <c r="N135" s="127">
        <v>-0.23569937369519833</v>
      </c>
      <c r="O135" s="128">
        <v>6964</v>
      </c>
      <c r="P135" s="127">
        <v>-0.2784167443788208</v>
      </c>
      <c r="Q135" s="128">
        <v>10625</v>
      </c>
      <c r="R135" s="127">
        <v>-0.26424762828059001</v>
      </c>
      <c r="S135" s="208">
        <v>1</v>
      </c>
      <c r="T135" s="127">
        <v>-0.66666666666666674</v>
      </c>
      <c r="U135" s="128">
        <v>17</v>
      </c>
      <c r="V135" s="127">
        <v>0</v>
      </c>
      <c r="W135" s="128">
        <v>10</v>
      </c>
      <c r="X135" s="127">
        <v>0.11111111111111116</v>
      </c>
      <c r="Y135" s="128">
        <v>3</v>
      </c>
      <c r="Z135" s="127">
        <v>0.5</v>
      </c>
      <c r="AA135" s="128">
        <v>31</v>
      </c>
      <c r="AB135" s="127">
        <v>0</v>
      </c>
      <c r="AC135" s="128">
        <v>31</v>
      </c>
      <c r="AD135" s="127">
        <v>0</v>
      </c>
      <c r="AE135" s="182">
        <v>1</v>
      </c>
      <c r="AF135" s="127">
        <v>-0.95652173913043481</v>
      </c>
      <c r="AG135" s="128">
        <v>15</v>
      </c>
      <c r="AH135" s="127">
        <v>-0.88</v>
      </c>
      <c r="AI135" s="128">
        <v>69</v>
      </c>
      <c r="AJ135" s="127">
        <v>-0.29591836734693877</v>
      </c>
      <c r="AK135" s="128">
        <v>85</v>
      </c>
      <c r="AL135" s="127">
        <v>-0.65447154471544722</v>
      </c>
      <c r="AM135" s="128">
        <v>755</v>
      </c>
      <c r="AN135" s="127">
        <v>-0.34233449477351918</v>
      </c>
      <c r="AO135" s="128">
        <v>840</v>
      </c>
      <c r="AP135" s="127">
        <v>-0.39741750358680061</v>
      </c>
      <c r="AQ135" s="268">
        <v>5</v>
      </c>
      <c r="AR135" s="127">
        <v>-0.76190476190476186</v>
      </c>
      <c r="AS135" s="128">
        <v>381</v>
      </c>
      <c r="AT135" s="127">
        <v>-0.42792792792792789</v>
      </c>
      <c r="AU135" s="128">
        <v>452</v>
      </c>
      <c r="AV135" s="127">
        <v>0.56401384083044981</v>
      </c>
      <c r="AW135" s="128">
        <v>23</v>
      </c>
      <c r="AX135" s="127">
        <v>-0.46511627906976749</v>
      </c>
      <c r="AY135" s="128">
        <v>861</v>
      </c>
      <c r="AZ135" s="127">
        <v>-0.15505397448478897</v>
      </c>
      <c r="BA135" s="128">
        <v>4705</v>
      </c>
      <c r="BB135" s="127">
        <v>-0.11410280549802299</v>
      </c>
      <c r="BC135" s="128">
        <v>5566</v>
      </c>
      <c r="BD135" s="127">
        <v>-0.120695102685624</v>
      </c>
      <c r="BE135" s="269">
        <v>425</v>
      </c>
      <c r="BF135" s="127">
        <v>-0.29983525535420097</v>
      </c>
      <c r="BG135" s="128">
        <v>401</v>
      </c>
      <c r="BH135" s="127">
        <v>-0.3782945736434109</v>
      </c>
      <c r="BI135" s="128">
        <v>1358</v>
      </c>
      <c r="BJ135" s="127">
        <v>-0.15756823821339949</v>
      </c>
      <c r="BK135" s="128">
        <v>14</v>
      </c>
      <c r="BL135" s="127">
        <v>0</v>
      </c>
      <c r="BM135" s="128">
        <v>2198</v>
      </c>
      <c r="BN135" s="127">
        <v>-0.236275191104934</v>
      </c>
      <c r="BO135" s="128">
        <v>1004</v>
      </c>
      <c r="BP135" s="127">
        <v>-0.56442516268980469</v>
      </c>
      <c r="BQ135" s="128">
        <v>3202</v>
      </c>
      <c r="BR135" s="127">
        <v>-0.38221107466718118</v>
      </c>
    </row>
    <row r="136" spans="2:70" s="4" customFormat="1" ht="15.75" collapsed="1" x14ac:dyDescent="0.25">
      <c r="B136" s="64">
        <v>2009</v>
      </c>
      <c r="C136" s="183">
        <v>90</v>
      </c>
      <c r="D136" s="66">
        <v>0.34328358208955234</v>
      </c>
      <c r="E136" s="65">
        <v>6156</v>
      </c>
      <c r="F136" s="66">
        <v>-0.43755139333028781</v>
      </c>
      <c r="G136" s="65">
        <v>10579</v>
      </c>
      <c r="H136" s="66">
        <v>-0.1304455038632254</v>
      </c>
      <c r="I136" s="65">
        <v>16071</v>
      </c>
      <c r="J136" s="66">
        <v>-2.006097560975606E-2</v>
      </c>
      <c r="K136" s="65">
        <v>1462</v>
      </c>
      <c r="L136" s="66">
        <v>5.7887120115774238E-2</v>
      </c>
      <c r="M136" s="65">
        <v>34358</v>
      </c>
      <c r="N136" s="66">
        <v>-0.16118164062499996</v>
      </c>
      <c r="O136" s="65">
        <v>60382</v>
      </c>
      <c r="P136" s="66">
        <v>-0.24043021573683876</v>
      </c>
      <c r="Q136" s="65">
        <v>94740</v>
      </c>
      <c r="R136" s="66">
        <v>-0.21348221327466688</v>
      </c>
      <c r="S136" s="277">
        <v>34</v>
      </c>
      <c r="T136" s="66">
        <v>0.21428571428571419</v>
      </c>
      <c r="U136" s="65">
        <v>156</v>
      </c>
      <c r="V136" s="66">
        <v>-0.33047210300429186</v>
      </c>
      <c r="W136" s="65">
        <v>90</v>
      </c>
      <c r="X136" s="66">
        <v>-3.2258064516129004E-2</v>
      </c>
      <c r="Y136" s="65">
        <v>43</v>
      </c>
      <c r="Z136" s="66">
        <v>-0.18867924528301883</v>
      </c>
      <c r="AA136" s="65">
        <v>323</v>
      </c>
      <c r="AB136" s="66">
        <v>-0.20638820638820643</v>
      </c>
      <c r="AC136" s="65">
        <v>323</v>
      </c>
      <c r="AD136" s="66">
        <v>-0.20638820638820643</v>
      </c>
      <c r="AE136" s="183">
        <v>35</v>
      </c>
      <c r="AF136" s="66">
        <v>-0.41666666666666663</v>
      </c>
      <c r="AG136" s="65">
        <v>191</v>
      </c>
      <c r="AH136" s="66">
        <v>-0.5717488789237668</v>
      </c>
      <c r="AI136" s="65">
        <v>699</v>
      </c>
      <c r="AJ136" s="66">
        <v>0.11840000000000006</v>
      </c>
      <c r="AK136" s="65">
        <v>925</v>
      </c>
      <c r="AL136" s="66">
        <v>-0.18213969938107866</v>
      </c>
      <c r="AM136" s="65">
        <v>5039</v>
      </c>
      <c r="AN136" s="66">
        <v>-0.28948110547095318</v>
      </c>
      <c r="AO136" s="65">
        <v>5964</v>
      </c>
      <c r="AP136" s="66">
        <v>-0.27471725647573875</v>
      </c>
      <c r="AQ136" s="278">
        <v>89</v>
      </c>
      <c r="AR136" s="66">
        <v>-9.1836734693877542E-2</v>
      </c>
      <c r="AS136" s="65">
        <v>4702</v>
      </c>
      <c r="AT136" s="66">
        <v>0.18229821473472474</v>
      </c>
      <c r="AU136" s="65">
        <v>2541</v>
      </c>
      <c r="AV136" s="66">
        <v>-3.3472803347280311E-2</v>
      </c>
      <c r="AW136" s="65">
        <v>378</v>
      </c>
      <c r="AX136" s="66">
        <v>-0.25882352941176467</v>
      </c>
      <c r="AY136" s="65">
        <v>7710</v>
      </c>
      <c r="AZ136" s="66">
        <v>6.8755198225672221E-2</v>
      </c>
      <c r="BA136" s="65">
        <v>37125</v>
      </c>
      <c r="BB136" s="66">
        <v>-0.21571319925637988</v>
      </c>
      <c r="BC136" s="65">
        <v>44835</v>
      </c>
      <c r="BD136" s="66">
        <v>-0.17809349220898263</v>
      </c>
      <c r="BE136" s="279">
        <v>4881</v>
      </c>
      <c r="BF136" s="66">
        <v>-0.20929855823748578</v>
      </c>
      <c r="BG136" s="65">
        <v>4255</v>
      </c>
      <c r="BH136" s="66">
        <v>-0.32769789856217413</v>
      </c>
      <c r="BI136" s="65">
        <v>11641</v>
      </c>
      <c r="BJ136" s="66">
        <v>2.32478043740314E-3</v>
      </c>
      <c r="BK136" s="65">
        <v>563</v>
      </c>
      <c r="BL136" s="66">
        <v>2.3636363636363678E-2</v>
      </c>
      <c r="BM136" s="65">
        <v>21340</v>
      </c>
      <c r="BN136" s="66">
        <v>-0.1348414822022217</v>
      </c>
      <c r="BO136" s="65">
        <v>13157</v>
      </c>
      <c r="BP136" s="66">
        <v>-0.33226755988631751</v>
      </c>
      <c r="BQ136" s="65">
        <v>34497</v>
      </c>
      <c r="BR136" s="66">
        <v>-0.22251521298174437</v>
      </c>
    </row>
    <row r="137" spans="2:70" s="4" customFormat="1" ht="15" hidden="1" customHeight="1" outlineLevel="1" x14ac:dyDescent="0.25">
      <c r="B137" s="52" t="s">
        <v>78</v>
      </c>
      <c r="C137" s="182">
        <v>13</v>
      </c>
      <c r="D137" s="127">
        <v>-0.71111111111111114</v>
      </c>
      <c r="E137" s="128">
        <v>683</v>
      </c>
      <c r="F137" s="127">
        <v>-0.27340425531914891</v>
      </c>
      <c r="G137" s="128">
        <v>1951</v>
      </c>
      <c r="H137" s="127">
        <v>-4.3627450980392113E-2</v>
      </c>
      <c r="I137" s="128">
        <v>2171</v>
      </c>
      <c r="J137" s="127">
        <v>0.25274091171379109</v>
      </c>
      <c r="K137" s="128">
        <v>187</v>
      </c>
      <c r="L137" s="127">
        <v>-8.333333333333337E-2</v>
      </c>
      <c r="M137" s="128">
        <v>5005</v>
      </c>
      <c r="N137" s="127">
        <v>8.6658605401048749E-3</v>
      </c>
      <c r="O137" s="128">
        <v>12505</v>
      </c>
      <c r="P137" s="127">
        <v>3.5010759807978742E-2</v>
      </c>
      <c r="Q137" s="128">
        <v>17510</v>
      </c>
      <c r="R137" s="127">
        <v>2.7340999765313345E-2</v>
      </c>
      <c r="S137" s="208">
        <v>3</v>
      </c>
      <c r="T137" s="127">
        <v>-0.75</v>
      </c>
      <c r="U137" s="128">
        <v>19</v>
      </c>
      <c r="V137" s="127">
        <v>0.11764705882352944</v>
      </c>
      <c r="W137" s="128">
        <v>9</v>
      </c>
      <c r="X137" s="127">
        <v>0.28571428571428581</v>
      </c>
      <c r="Y137" s="128">
        <v>2</v>
      </c>
      <c r="Z137" s="127">
        <v>-0.5</v>
      </c>
      <c r="AA137" s="128">
        <v>33</v>
      </c>
      <c r="AB137" s="127">
        <v>-0.17500000000000004</v>
      </c>
      <c r="AC137" s="128">
        <v>33</v>
      </c>
      <c r="AD137" s="127">
        <v>-0.17500000000000004</v>
      </c>
      <c r="AE137" s="182">
        <v>0</v>
      </c>
      <c r="AF137" s="127" t="s">
        <v>90</v>
      </c>
      <c r="AG137" s="128">
        <v>66</v>
      </c>
      <c r="AH137" s="127">
        <v>-0.22352941176470587</v>
      </c>
      <c r="AI137" s="128">
        <v>102</v>
      </c>
      <c r="AJ137" s="127">
        <v>0.8214285714285714</v>
      </c>
      <c r="AK137" s="128">
        <v>168</v>
      </c>
      <c r="AL137" s="127">
        <v>0.1914893617021276</v>
      </c>
      <c r="AM137" s="128">
        <v>1426</v>
      </c>
      <c r="AN137" s="127">
        <v>-5.1230871590153049E-2</v>
      </c>
      <c r="AO137" s="128">
        <v>1594</v>
      </c>
      <c r="AP137" s="127">
        <v>-3.0413625304136271E-2</v>
      </c>
      <c r="AQ137" s="268">
        <v>19</v>
      </c>
      <c r="AR137" s="127">
        <v>0.11764705882352944</v>
      </c>
      <c r="AS137" s="128">
        <v>313</v>
      </c>
      <c r="AT137" s="127">
        <v>-0.48264462809917352</v>
      </c>
      <c r="AU137" s="128">
        <v>528</v>
      </c>
      <c r="AV137" s="127">
        <v>0.53488372093023262</v>
      </c>
      <c r="AW137" s="128">
        <v>53</v>
      </c>
      <c r="AX137" s="127">
        <v>-0.59230769230769231</v>
      </c>
      <c r="AY137" s="128">
        <v>913</v>
      </c>
      <c r="AZ137" s="127">
        <v>-0.16697080291970801</v>
      </c>
      <c r="BA137" s="128">
        <v>7309</v>
      </c>
      <c r="BB137" s="127">
        <v>0.10075301204819276</v>
      </c>
      <c r="BC137" s="128">
        <v>8222</v>
      </c>
      <c r="BD137" s="127">
        <v>6.2823164426059952E-2</v>
      </c>
      <c r="BE137" s="269">
        <v>528</v>
      </c>
      <c r="BF137" s="127">
        <v>-0.26462395543175488</v>
      </c>
      <c r="BG137" s="128">
        <v>1405</v>
      </c>
      <c r="BH137" s="127">
        <v>0.18265993265993274</v>
      </c>
      <c r="BI137" s="128">
        <v>1303</v>
      </c>
      <c r="BJ137" s="127">
        <v>0.13799126637554582</v>
      </c>
      <c r="BK137" s="128">
        <v>95</v>
      </c>
      <c r="BL137" s="127">
        <v>0.58333333333333326</v>
      </c>
      <c r="BM137" s="128">
        <v>3331</v>
      </c>
      <c r="BN137" s="127">
        <v>7.0716811314689876E-2</v>
      </c>
      <c r="BO137" s="128">
        <v>2907</v>
      </c>
      <c r="BP137" s="127">
        <v>-9.6643878185208254E-2</v>
      </c>
      <c r="BQ137" s="128">
        <v>6238</v>
      </c>
      <c r="BR137" s="127">
        <v>-1.4378258808658506E-2</v>
      </c>
    </row>
    <row r="138" spans="2:70" s="4" customFormat="1" ht="15" hidden="1" customHeight="1" outlineLevel="1" x14ac:dyDescent="0.25">
      <c r="B138" s="52" t="s">
        <v>79</v>
      </c>
      <c r="C138" s="182">
        <v>20</v>
      </c>
      <c r="D138" s="127">
        <v>0.4285714285714286</v>
      </c>
      <c r="E138" s="128">
        <v>912</v>
      </c>
      <c r="F138" s="127">
        <v>-0.19148936170212771</v>
      </c>
      <c r="G138" s="128">
        <v>2017</v>
      </c>
      <c r="H138" s="127">
        <v>-0.18472109943411474</v>
      </c>
      <c r="I138" s="128">
        <v>2492</v>
      </c>
      <c r="J138" s="127">
        <v>4.6619067618647536E-2</v>
      </c>
      <c r="K138" s="128">
        <v>312</v>
      </c>
      <c r="L138" s="127">
        <v>1.298701298701288E-2</v>
      </c>
      <c r="M138" s="128">
        <v>5753</v>
      </c>
      <c r="N138" s="127">
        <v>-8.7549563838223654E-2</v>
      </c>
      <c r="O138" s="128">
        <v>13186</v>
      </c>
      <c r="P138" s="127">
        <v>0.31820453863840847</v>
      </c>
      <c r="Q138" s="128">
        <v>18939</v>
      </c>
      <c r="R138" s="127">
        <v>0.16133186166298752</v>
      </c>
      <c r="S138" s="208">
        <v>8</v>
      </c>
      <c r="T138" s="127">
        <v>-0.33333333333333337</v>
      </c>
      <c r="U138" s="128">
        <v>48</v>
      </c>
      <c r="V138" s="127">
        <v>1.4</v>
      </c>
      <c r="W138" s="128">
        <v>25</v>
      </c>
      <c r="X138" s="127">
        <v>5.25</v>
      </c>
      <c r="Y138" s="128">
        <v>17</v>
      </c>
      <c r="Z138" s="127">
        <v>0.54545454545454541</v>
      </c>
      <c r="AA138" s="128">
        <v>98</v>
      </c>
      <c r="AB138" s="127">
        <v>1.0851063829787235</v>
      </c>
      <c r="AC138" s="128">
        <v>98</v>
      </c>
      <c r="AD138" s="127">
        <v>1.0851063829787235</v>
      </c>
      <c r="AE138" s="182">
        <v>7</v>
      </c>
      <c r="AF138" s="127">
        <v>2.5</v>
      </c>
      <c r="AG138" s="128">
        <v>76</v>
      </c>
      <c r="AH138" s="127">
        <v>-0.1648351648351648</v>
      </c>
      <c r="AI138" s="128">
        <v>111</v>
      </c>
      <c r="AJ138" s="127">
        <v>0.30588235294117649</v>
      </c>
      <c r="AK138" s="128">
        <v>194</v>
      </c>
      <c r="AL138" s="127">
        <v>8.98876404494382E-2</v>
      </c>
      <c r="AM138" s="128">
        <v>1227</v>
      </c>
      <c r="AN138" s="127">
        <v>6.0501296456352716E-2</v>
      </c>
      <c r="AO138" s="128">
        <v>1421</v>
      </c>
      <c r="AP138" s="127">
        <v>6.4419475655430603E-2</v>
      </c>
      <c r="AQ138" s="268">
        <v>3</v>
      </c>
      <c r="AR138" s="127">
        <v>-0.8</v>
      </c>
      <c r="AS138" s="128">
        <v>284</v>
      </c>
      <c r="AT138" s="127">
        <v>-0.65700483091787443</v>
      </c>
      <c r="AU138" s="128">
        <v>501</v>
      </c>
      <c r="AV138" s="127">
        <v>0.1183035714285714</v>
      </c>
      <c r="AW138" s="128">
        <v>111</v>
      </c>
      <c r="AX138" s="127">
        <v>-2.6315789473684181E-2</v>
      </c>
      <c r="AY138" s="128">
        <v>899</v>
      </c>
      <c r="AZ138" s="127">
        <v>-0.36014234875444839</v>
      </c>
      <c r="BA138" s="128">
        <v>8017</v>
      </c>
      <c r="BB138" s="127">
        <v>0.32075782537067554</v>
      </c>
      <c r="BC138" s="128">
        <v>8916</v>
      </c>
      <c r="BD138" s="127">
        <v>0.19277591973244146</v>
      </c>
      <c r="BE138" s="269">
        <v>595</v>
      </c>
      <c r="BF138" s="127">
        <v>-0.30813953488372092</v>
      </c>
      <c r="BG138" s="128">
        <v>1400</v>
      </c>
      <c r="BH138" s="127">
        <v>4.0892193308550207E-2</v>
      </c>
      <c r="BI138" s="128">
        <v>1515</v>
      </c>
      <c r="BJ138" s="127">
        <v>-6.9981583793738533E-2</v>
      </c>
      <c r="BK138" s="128">
        <v>115</v>
      </c>
      <c r="BL138" s="127">
        <v>-3.3613445378151252E-2</v>
      </c>
      <c r="BM138" s="128">
        <v>3625</v>
      </c>
      <c r="BN138" s="127">
        <v>-8.2974955729825495E-2</v>
      </c>
      <c r="BO138" s="128">
        <v>3121</v>
      </c>
      <c r="BP138" s="127">
        <v>0.37247141600703615</v>
      </c>
      <c r="BQ138" s="128">
        <v>6746</v>
      </c>
      <c r="BR138" s="127">
        <v>8.334671591456555E-2</v>
      </c>
    </row>
    <row r="139" spans="2:70" s="4" customFormat="1" ht="15" hidden="1" customHeight="1" outlineLevel="1" x14ac:dyDescent="0.25">
      <c r="B139" s="52" t="s">
        <v>80</v>
      </c>
      <c r="C139" s="182">
        <v>9</v>
      </c>
      <c r="D139" s="127">
        <v>3.5</v>
      </c>
      <c r="E139" s="128">
        <v>929</v>
      </c>
      <c r="F139" s="127">
        <v>-0.11523809523809525</v>
      </c>
      <c r="G139" s="128">
        <v>2407</v>
      </c>
      <c r="H139" s="127">
        <v>0.12529219261337077</v>
      </c>
      <c r="I139" s="128">
        <v>2734</v>
      </c>
      <c r="J139" s="127">
        <v>0.31695568400770724</v>
      </c>
      <c r="K139" s="128">
        <v>230</v>
      </c>
      <c r="L139" s="127">
        <v>-0.20415224913494812</v>
      </c>
      <c r="M139" s="128">
        <v>6309</v>
      </c>
      <c r="N139" s="127">
        <v>0.13552915766738671</v>
      </c>
      <c r="O139" s="128">
        <v>14098</v>
      </c>
      <c r="P139" s="127">
        <v>0.45445166615083044</v>
      </c>
      <c r="Q139" s="128">
        <v>20407</v>
      </c>
      <c r="R139" s="127">
        <v>0.3382516886353204</v>
      </c>
      <c r="S139" s="208">
        <v>2</v>
      </c>
      <c r="T139" s="127">
        <v>0</v>
      </c>
      <c r="U139" s="128">
        <v>39</v>
      </c>
      <c r="V139" s="127">
        <v>0.25806451612903225</v>
      </c>
      <c r="W139" s="128">
        <v>6</v>
      </c>
      <c r="X139" s="127">
        <v>0.19999999999999996</v>
      </c>
      <c r="Y139" s="128">
        <v>9</v>
      </c>
      <c r="Z139" s="127">
        <v>8</v>
      </c>
      <c r="AA139" s="128">
        <v>56</v>
      </c>
      <c r="AB139" s="127">
        <v>0.4358974358974359</v>
      </c>
      <c r="AC139" s="128">
        <v>56</v>
      </c>
      <c r="AD139" s="127">
        <v>0.4358974358974359</v>
      </c>
      <c r="AE139" s="182">
        <v>0</v>
      </c>
      <c r="AF139" s="127">
        <v>-1</v>
      </c>
      <c r="AG139" s="128">
        <v>63</v>
      </c>
      <c r="AH139" s="127">
        <v>1.1724137931034484</v>
      </c>
      <c r="AI139" s="128">
        <v>91</v>
      </c>
      <c r="AJ139" s="127">
        <v>0.49180327868852469</v>
      </c>
      <c r="AK139" s="128">
        <v>154</v>
      </c>
      <c r="AL139" s="127">
        <v>0.67391304347826098</v>
      </c>
      <c r="AM139" s="128">
        <v>1123</v>
      </c>
      <c r="AN139" s="127">
        <v>-9.943865276663999E-2</v>
      </c>
      <c r="AO139" s="128">
        <v>1277</v>
      </c>
      <c r="AP139" s="127">
        <v>-4.630321135175508E-2</v>
      </c>
      <c r="AQ139" s="268">
        <v>19</v>
      </c>
      <c r="AR139" s="127">
        <v>1.1111111111111112</v>
      </c>
      <c r="AS139" s="128">
        <v>435</v>
      </c>
      <c r="AT139" s="127">
        <v>0.38535031847133761</v>
      </c>
      <c r="AU139" s="128">
        <v>427</v>
      </c>
      <c r="AV139" s="127">
        <v>-0.18355640535372852</v>
      </c>
      <c r="AW139" s="128">
        <v>85</v>
      </c>
      <c r="AX139" s="127">
        <v>-0.3359375</v>
      </c>
      <c r="AY139" s="128">
        <v>966</v>
      </c>
      <c r="AZ139" s="127">
        <v>-8.2135523613963146E-3</v>
      </c>
      <c r="BA139" s="128">
        <v>8066</v>
      </c>
      <c r="BB139" s="127">
        <v>0.45359524238601545</v>
      </c>
      <c r="BC139" s="128">
        <v>9032</v>
      </c>
      <c r="BD139" s="127">
        <v>0.38463896979917211</v>
      </c>
      <c r="BE139" s="269">
        <v>732</v>
      </c>
      <c r="BF139" s="127">
        <v>-8.0402010050251271E-2</v>
      </c>
      <c r="BG139" s="128">
        <v>1778</v>
      </c>
      <c r="BH139" s="127">
        <v>3.9158386908240805E-2</v>
      </c>
      <c r="BI139" s="128">
        <v>1935</v>
      </c>
      <c r="BJ139" s="127">
        <v>0.5381558028616853</v>
      </c>
      <c r="BK139" s="128">
        <v>94</v>
      </c>
      <c r="BL139" s="127">
        <v>-9.6153846153846145E-2</v>
      </c>
      <c r="BM139" s="128">
        <v>4539</v>
      </c>
      <c r="BN139" s="127">
        <v>0.17317136210907202</v>
      </c>
      <c r="BO139" s="128">
        <v>3656</v>
      </c>
      <c r="BP139" s="127">
        <v>0.59580969009166296</v>
      </c>
      <c r="BQ139" s="128">
        <v>8195</v>
      </c>
      <c r="BR139" s="127">
        <v>0.33035714285714279</v>
      </c>
    </row>
    <row r="140" spans="2:70" s="4" customFormat="1" ht="15" hidden="1" customHeight="1" outlineLevel="1" x14ac:dyDescent="0.25">
      <c r="B140" s="52" t="s">
        <v>81</v>
      </c>
      <c r="C140" s="182">
        <v>8</v>
      </c>
      <c r="D140" s="127">
        <v>0.33333333333333326</v>
      </c>
      <c r="E140" s="128">
        <v>586</v>
      </c>
      <c r="F140" s="127">
        <v>44.07692307692308</v>
      </c>
      <c r="G140" s="128">
        <v>632</v>
      </c>
      <c r="H140" s="127">
        <v>-0.47157190635451507</v>
      </c>
      <c r="I140" s="128">
        <v>1024</v>
      </c>
      <c r="J140" s="127">
        <v>-0.13513513513513509</v>
      </c>
      <c r="K140" s="128">
        <v>90</v>
      </c>
      <c r="L140" s="127">
        <v>0.32352941176470584</v>
      </c>
      <c r="M140" s="128">
        <v>2340</v>
      </c>
      <c r="N140" s="127">
        <v>-5.1479529793271195E-2</v>
      </c>
      <c r="O140" s="128">
        <v>4100</v>
      </c>
      <c r="P140" s="127">
        <v>-0.16241062308478038</v>
      </c>
      <c r="Q140" s="128">
        <v>6440</v>
      </c>
      <c r="R140" s="127">
        <v>-0.12523770714479765</v>
      </c>
      <c r="S140" s="208">
        <v>3</v>
      </c>
      <c r="T140" s="127">
        <v>0.5</v>
      </c>
      <c r="U140" s="128">
        <v>15</v>
      </c>
      <c r="V140" s="127">
        <v>1.1428571428571428</v>
      </c>
      <c r="W140" s="128">
        <v>5</v>
      </c>
      <c r="X140" s="127">
        <v>1.5</v>
      </c>
      <c r="Y140" s="128">
        <v>5</v>
      </c>
      <c r="Z140" s="127">
        <v>0.66666666666666674</v>
      </c>
      <c r="AA140" s="128">
        <v>28</v>
      </c>
      <c r="AB140" s="127">
        <v>1</v>
      </c>
      <c r="AC140" s="128">
        <v>28</v>
      </c>
      <c r="AD140" s="127">
        <v>1</v>
      </c>
      <c r="AE140" s="182">
        <v>0</v>
      </c>
      <c r="AF140" s="127" t="s">
        <v>90</v>
      </c>
      <c r="AG140" s="128">
        <v>6</v>
      </c>
      <c r="AH140" s="127">
        <v>-0.53846153846153844</v>
      </c>
      <c r="AI140" s="128">
        <v>25</v>
      </c>
      <c r="AJ140" s="127">
        <v>-0.3902439024390244</v>
      </c>
      <c r="AK140" s="128">
        <v>31</v>
      </c>
      <c r="AL140" s="127">
        <v>-0.42592592592592593</v>
      </c>
      <c r="AM140" s="128">
        <v>329</v>
      </c>
      <c r="AN140" s="127">
        <v>0.16254416961130747</v>
      </c>
      <c r="AO140" s="128">
        <v>360</v>
      </c>
      <c r="AP140" s="127">
        <v>6.8249258160237414E-2</v>
      </c>
      <c r="AQ140" s="268">
        <v>3</v>
      </c>
      <c r="AR140" s="127">
        <v>0</v>
      </c>
      <c r="AS140" s="128">
        <v>221</v>
      </c>
      <c r="AT140" s="127">
        <v>-0.41066666666666662</v>
      </c>
      <c r="AU140" s="128">
        <v>129</v>
      </c>
      <c r="AV140" s="127">
        <v>-0.40277777777777779</v>
      </c>
      <c r="AW140" s="128">
        <v>38</v>
      </c>
      <c r="AX140" s="127">
        <v>0.40740740740740744</v>
      </c>
      <c r="AY140" s="128">
        <v>391</v>
      </c>
      <c r="AZ140" s="127">
        <v>-0.37037037037037035</v>
      </c>
      <c r="BA140" s="128">
        <v>2667</v>
      </c>
      <c r="BB140" s="127">
        <v>-0.20245215311004783</v>
      </c>
      <c r="BC140" s="128">
        <v>3058</v>
      </c>
      <c r="BD140" s="127">
        <v>-0.22875157629255993</v>
      </c>
      <c r="BE140" s="269">
        <v>487</v>
      </c>
      <c r="BF140" s="127" t="s">
        <v>90</v>
      </c>
      <c r="BG140" s="128">
        <v>337</v>
      </c>
      <c r="BH140" s="127">
        <v>-0.57233502538071068</v>
      </c>
      <c r="BI140" s="128">
        <v>825</v>
      </c>
      <c r="BJ140" s="127">
        <v>-4.8442906574394429E-2</v>
      </c>
      <c r="BK140" s="128">
        <v>36</v>
      </c>
      <c r="BL140" s="127">
        <v>0.28571428571428581</v>
      </c>
      <c r="BM140" s="128">
        <v>1685</v>
      </c>
      <c r="BN140" s="127">
        <v>1.1883541295305555E-3</v>
      </c>
      <c r="BO140" s="128">
        <v>1026</v>
      </c>
      <c r="BP140" s="127">
        <v>3.951367781155013E-2</v>
      </c>
      <c r="BQ140" s="128">
        <v>2711</v>
      </c>
      <c r="BR140" s="127">
        <v>1.5355805243445708E-2</v>
      </c>
    </row>
    <row r="141" spans="2:70" s="4" customFormat="1" ht="15" hidden="1" customHeight="1" outlineLevel="1" x14ac:dyDescent="0.25">
      <c r="B141" s="52" t="s">
        <v>82</v>
      </c>
      <c r="C141" s="182">
        <v>4</v>
      </c>
      <c r="D141" s="127">
        <v>0</v>
      </c>
      <c r="E141" s="128">
        <v>406</v>
      </c>
      <c r="F141" s="127">
        <v>405</v>
      </c>
      <c r="G141" s="128">
        <v>102</v>
      </c>
      <c r="H141" s="127">
        <v>-0.50485436893203883</v>
      </c>
      <c r="I141" s="128">
        <v>19</v>
      </c>
      <c r="J141" s="127">
        <v>-0.76543209876543217</v>
      </c>
      <c r="K141" s="128">
        <v>41</v>
      </c>
      <c r="L141" s="127">
        <v>-0.25454545454545452</v>
      </c>
      <c r="M141" s="128">
        <v>572</v>
      </c>
      <c r="N141" s="127">
        <v>0.64841498559077815</v>
      </c>
      <c r="O141" s="128">
        <v>1838</v>
      </c>
      <c r="P141" s="127">
        <v>-9.3241243216576231E-2</v>
      </c>
      <c r="Q141" s="128">
        <v>2410</v>
      </c>
      <c r="R141" s="127">
        <v>1.5164279696714411E-2</v>
      </c>
      <c r="S141" s="208">
        <v>4</v>
      </c>
      <c r="T141" s="127">
        <v>1</v>
      </c>
      <c r="U141" s="128">
        <v>5</v>
      </c>
      <c r="V141" s="127">
        <v>4</v>
      </c>
      <c r="W141" s="128">
        <v>9</v>
      </c>
      <c r="X141" s="127" t="s">
        <v>90</v>
      </c>
      <c r="Y141" s="128">
        <v>5</v>
      </c>
      <c r="Z141" s="127">
        <v>0.66666666666666674</v>
      </c>
      <c r="AA141" s="128">
        <v>23</v>
      </c>
      <c r="AB141" s="127">
        <v>2.8333333333333335</v>
      </c>
      <c r="AC141" s="128">
        <v>23</v>
      </c>
      <c r="AD141" s="127">
        <v>2.8333333333333335</v>
      </c>
      <c r="AE141" s="182">
        <v>0</v>
      </c>
      <c r="AF141" s="127" t="s">
        <v>90</v>
      </c>
      <c r="AG141" s="128">
        <v>17</v>
      </c>
      <c r="AH141" s="127" t="s">
        <v>90</v>
      </c>
      <c r="AI141" s="128">
        <v>5</v>
      </c>
      <c r="AJ141" s="127">
        <v>4</v>
      </c>
      <c r="AK141" s="128">
        <v>22</v>
      </c>
      <c r="AL141" s="127">
        <v>21</v>
      </c>
      <c r="AM141" s="128">
        <v>20</v>
      </c>
      <c r="AN141" s="127">
        <v>1</v>
      </c>
      <c r="AO141" s="128">
        <v>42</v>
      </c>
      <c r="AP141" s="127">
        <v>2.8181818181818183</v>
      </c>
      <c r="AQ141" s="268">
        <v>2</v>
      </c>
      <c r="AR141" s="127">
        <v>-0.33333333333333337</v>
      </c>
      <c r="AS141" s="128">
        <v>53</v>
      </c>
      <c r="AT141" s="127">
        <v>-0.6074074074074074</v>
      </c>
      <c r="AU141" s="128">
        <v>1</v>
      </c>
      <c r="AV141" s="127">
        <v>-0.93333333333333335</v>
      </c>
      <c r="AW141" s="128">
        <v>1</v>
      </c>
      <c r="AX141" s="127">
        <v>-0.83333333333333337</v>
      </c>
      <c r="AY141" s="128">
        <v>57</v>
      </c>
      <c r="AZ141" s="127">
        <v>-0.64150943396226423</v>
      </c>
      <c r="BA141" s="128">
        <v>1507</v>
      </c>
      <c r="BB141" s="127">
        <v>-0.19065520945220193</v>
      </c>
      <c r="BC141" s="128">
        <v>1564</v>
      </c>
      <c r="BD141" s="127">
        <v>-0.22612568035625924</v>
      </c>
      <c r="BE141" s="269">
        <v>339</v>
      </c>
      <c r="BF141" s="127" t="s">
        <v>90</v>
      </c>
      <c r="BG141" s="128">
        <v>14</v>
      </c>
      <c r="BH141" s="127">
        <v>2.5</v>
      </c>
      <c r="BI141" s="128">
        <v>10</v>
      </c>
      <c r="BJ141" s="127">
        <v>-0.83870967741935487</v>
      </c>
      <c r="BK141" s="128">
        <v>39</v>
      </c>
      <c r="BL141" s="127">
        <v>-0.11363636363636365</v>
      </c>
      <c r="BM141" s="128">
        <v>402</v>
      </c>
      <c r="BN141" s="127">
        <v>2.6545454545454548</v>
      </c>
      <c r="BO141" s="128">
        <v>352</v>
      </c>
      <c r="BP141" s="127">
        <v>0.74257425742574257</v>
      </c>
      <c r="BQ141" s="128">
        <v>754</v>
      </c>
      <c r="BR141" s="127">
        <v>1.4166666666666665</v>
      </c>
    </row>
    <row r="142" spans="2:70" s="4" customFormat="1" ht="15" hidden="1" customHeight="1" outlineLevel="1" x14ac:dyDescent="0.25">
      <c r="B142" s="52" t="s">
        <v>83</v>
      </c>
      <c r="C142" s="182">
        <v>2</v>
      </c>
      <c r="D142" s="127" t="s">
        <v>90</v>
      </c>
      <c r="E142" s="128">
        <v>975</v>
      </c>
      <c r="F142" s="127">
        <v>87.63636363636364</v>
      </c>
      <c r="G142" s="128">
        <v>86</v>
      </c>
      <c r="H142" s="127">
        <v>-0.43046357615894038</v>
      </c>
      <c r="I142" s="128">
        <v>200</v>
      </c>
      <c r="J142" s="127">
        <v>1.6666666666666665</v>
      </c>
      <c r="K142" s="128">
        <v>20</v>
      </c>
      <c r="L142" s="127">
        <v>-0.39393939393939392</v>
      </c>
      <c r="M142" s="128">
        <v>1283</v>
      </c>
      <c r="N142" s="127">
        <v>3.7518518518518515</v>
      </c>
      <c r="O142" s="128">
        <v>1512</v>
      </c>
      <c r="P142" s="127">
        <v>0.20863309352517989</v>
      </c>
      <c r="Q142" s="128">
        <v>2795</v>
      </c>
      <c r="R142" s="127">
        <v>0.83760683760683752</v>
      </c>
      <c r="S142" s="208">
        <v>2</v>
      </c>
      <c r="T142" s="127" t="s">
        <v>90</v>
      </c>
      <c r="U142" s="128">
        <v>4</v>
      </c>
      <c r="V142" s="127">
        <v>0</v>
      </c>
      <c r="W142" s="128">
        <v>4</v>
      </c>
      <c r="X142" s="127">
        <v>3</v>
      </c>
      <c r="Y142" s="128">
        <v>5</v>
      </c>
      <c r="Z142" s="127" t="s">
        <v>90</v>
      </c>
      <c r="AA142" s="128">
        <v>15</v>
      </c>
      <c r="AB142" s="127">
        <v>2</v>
      </c>
      <c r="AC142" s="128">
        <v>15</v>
      </c>
      <c r="AD142" s="127">
        <v>2</v>
      </c>
      <c r="AE142" s="182">
        <v>0</v>
      </c>
      <c r="AF142" s="127">
        <v>-1</v>
      </c>
      <c r="AG142" s="128">
        <v>4</v>
      </c>
      <c r="AH142" s="127">
        <v>-0.84</v>
      </c>
      <c r="AI142" s="128">
        <v>4</v>
      </c>
      <c r="AJ142" s="127">
        <v>-0.33333333333333337</v>
      </c>
      <c r="AK142" s="128">
        <v>8</v>
      </c>
      <c r="AL142" s="127">
        <v>-0.75757575757575757</v>
      </c>
      <c r="AM142" s="128">
        <v>49</v>
      </c>
      <c r="AN142" s="127">
        <v>1.2272727272727271</v>
      </c>
      <c r="AO142" s="128">
        <v>57</v>
      </c>
      <c r="AP142" s="127">
        <v>3.6363636363636376E-2</v>
      </c>
      <c r="AQ142" s="268">
        <v>0</v>
      </c>
      <c r="AR142" s="127">
        <v>-1</v>
      </c>
      <c r="AS142" s="128">
        <v>3</v>
      </c>
      <c r="AT142" s="127">
        <v>-0.96969696969696972</v>
      </c>
      <c r="AU142" s="128">
        <v>10</v>
      </c>
      <c r="AV142" s="127">
        <v>-0.5</v>
      </c>
      <c r="AW142" s="128">
        <v>5</v>
      </c>
      <c r="AX142" s="127">
        <v>1.5</v>
      </c>
      <c r="AY142" s="128">
        <v>18</v>
      </c>
      <c r="AZ142" s="127">
        <v>-0.85365853658536583</v>
      </c>
      <c r="BA142" s="128">
        <v>1165</v>
      </c>
      <c r="BB142" s="127">
        <v>0.33295194508009152</v>
      </c>
      <c r="BC142" s="128">
        <v>1183</v>
      </c>
      <c r="BD142" s="127">
        <v>0.18655967903711135</v>
      </c>
      <c r="BE142" s="269">
        <v>381</v>
      </c>
      <c r="BF142" s="127" t="s">
        <v>90</v>
      </c>
      <c r="BG142" s="128">
        <v>1</v>
      </c>
      <c r="BH142" s="127">
        <v>-0.66666666666666674</v>
      </c>
      <c r="BI142" s="128">
        <v>179</v>
      </c>
      <c r="BJ142" s="127">
        <v>2.58</v>
      </c>
      <c r="BK142" s="128">
        <v>7</v>
      </c>
      <c r="BL142" s="127">
        <v>-0.70833333333333326</v>
      </c>
      <c r="BM142" s="128">
        <v>568</v>
      </c>
      <c r="BN142" s="127">
        <v>6.3766233766233764</v>
      </c>
      <c r="BO142" s="128">
        <v>359</v>
      </c>
      <c r="BP142" s="127">
        <v>0.15806451612903216</v>
      </c>
      <c r="BQ142" s="128">
        <v>927</v>
      </c>
      <c r="BR142" s="127">
        <v>1.3953488372093021</v>
      </c>
    </row>
    <row r="143" spans="2:70" s="4" customFormat="1" ht="15" hidden="1" customHeight="1" outlineLevel="1" x14ac:dyDescent="0.25">
      <c r="B143" s="52" t="s">
        <v>84</v>
      </c>
      <c r="C143" s="182">
        <v>2</v>
      </c>
      <c r="D143" s="127" t="s">
        <v>90</v>
      </c>
      <c r="E143" s="128">
        <v>1084</v>
      </c>
      <c r="F143" s="127">
        <v>179.66666666666666</v>
      </c>
      <c r="G143" s="128">
        <v>89</v>
      </c>
      <c r="H143" s="127">
        <v>-0.36879432624113473</v>
      </c>
      <c r="I143" s="128">
        <v>537</v>
      </c>
      <c r="J143" s="127">
        <v>0.13530655391120505</v>
      </c>
      <c r="K143" s="128">
        <v>17</v>
      </c>
      <c r="L143" s="127">
        <v>-0.52777777777777779</v>
      </c>
      <c r="M143" s="128">
        <v>1729</v>
      </c>
      <c r="N143" s="127">
        <v>1.6356707317073171</v>
      </c>
      <c r="O143" s="128">
        <v>1984</v>
      </c>
      <c r="P143" s="127">
        <v>0.16981132075471694</v>
      </c>
      <c r="Q143" s="128">
        <v>3713</v>
      </c>
      <c r="R143" s="127">
        <v>0.57865646258503411</v>
      </c>
      <c r="S143" s="208">
        <v>0</v>
      </c>
      <c r="T143" s="127" t="s">
        <v>90</v>
      </c>
      <c r="U143" s="128">
        <v>3</v>
      </c>
      <c r="V143" s="127">
        <v>0.5</v>
      </c>
      <c r="W143" s="128">
        <v>4</v>
      </c>
      <c r="X143" s="127">
        <v>3</v>
      </c>
      <c r="Y143" s="128">
        <v>0</v>
      </c>
      <c r="Z143" s="127">
        <v>-1</v>
      </c>
      <c r="AA143" s="128">
        <v>7</v>
      </c>
      <c r="AB143" s="127">
        <v>0.39999999999999991</v>
      </c>
      <c r="AC143" s="128">
        <v>7</v>
      </c>
      <c r="AD143" s="127">
        <v>0.39999999999999991</v>
      </c>
      <c r="AE143" s="182">
        <v>8</v>
      </c>
      <c r="AF143" s="127" t="s">
        <v>90</v>
      </c>
      <c r="AG143" s="128">
        <v>10</v>
      </c>
      <c r="AH143" s="127">
        <v>-9.0909090909090939E-2</v>
      </c>
      <c r="AI143" s="128">
        <v>20</v>
      </c>
      <c r="AJ143" s="127">
        <v>0.33333333333333326</v>
      </c>
      <c r="AK143" s="128">
        <v>38</v>
      </c>
      <c r="AL143" s="127">
        <v>0.46153846153846145</v>
      </c>
      <c r="AM143" s="128">
        <v>81</v>
      </c>
      <c r="AN143" s="127">
        <v>-0.17346938775510201</v>
      </c>
      <c r="AO143" s="128">
        <v>119</v>
      </c>
      <c r="AP143" s="127">
        <v>-4.0322580645161255E-2</v>
      </c>
      <c r="AQ143" s="268">
        <v>0</v>
      </c>
      <c r="AR143" s="127">
        <v>-1</v>
      </c>
      <c r="AS143" s="128">
        <v>31</v>
      </c>
      <c r="AT143" s="127">
        <v>-0.69306930693069302</v>
      </c>
      <c r="AU143" s="128">
        <v>3</v>
      </c>
      <c r="AV143" s="127">
        <v>-0.9375</v>
      </c>
      <c r="AW143" s="128">
        <v>4</v>
      </c>
      <c r="AX143" s="127" t="s">
        <v>90</v>
      </c>
      <c r="AY143" s="128">
        <v>38</v>
      </c>
      <c r="AZ143" s="127">
        <v>-0.7483443708609272</v>
      </c>
      <c r="BA143" s="128">
        <v>1506</v>
      </c>
      <c r="BB143" s="127">
        <v>8.6580086580086535E-2</v>
      </c>
      <c r="BC143" s="128">
        <v>1544</v>
      </c>
      <c r="BD143" s="127">
        <v>4.5543266102796576E-3</v>
      </c>
      <c r="BE143" s="269">
        <v>461</v>
      </c>
      <c r="BF143" s="127" t="s">
        <v>90</v>
      </c>
      <c r="BG143" s="128">
        <v>29</v>
      </c>
      <c r="BH143" s="127">
        <v>1.4166666666666665</v>
      </c>
      <c r="BI143" s="128">
        <v>486</v>
      </c>
      <c r="BJ143" s="127">
        <v>0.21197007481296759</v>
      </c>
      <c r="BK143" s="128">
        <v>9</v>
      </c>
      <c r="BL143" s="127">
        <v>-0.65384615384615385</v>
      </c>
      <c r="BM143" s="128">
        <v>985</v>
      </c>
      <c r="BN143" s="127">
        <v>1.2437357630979498</v>
      </c>
      <c r="BO143" s="128">
        <v>399</v>
      </c>
      <c r="BP143" s="127">
        <v>1.607843137254902</v>
      </c>
      <c r="BQ143" s="128">
        <v>1384</v>
      </c>
      <c r="BR143" s="127">
        <v>1.3378378378378377</v>
      </c>
    </row>
    <row r="144" spans="2:70" s="4" customFormat="1" ht="15" hidden="1" customHeight="1" outlineLevel="1" x14ac:dyDescent="0.25">
      <c r="B144" s="52" t="s">
        <v>85</v>
      </c>
      <c r="C144" s="182">
        <v>0</v>
      </c>
      <c r="D144" s="127">
        <v>-1</v>
      </c>
      <c r="E144" s="128">
        <v>809</v>
      </c>
      <c r="F144" s="127">
        <v>808</v>
      </c>
      <c r="G144" s="128">
        <v>71</v>
      </c>
      <c r="H144" s="127">
        <v>-0.63020833333333326</v>
      </c>
      <c r="I144" s="128">
        <v>350</v>
      </c>
      <c r="J144" s="127">
        <v>2.8653295128939771E-3</v>
      </c>
      <c r="K144" s="128">
        <v>27</v>
      </c>
      <c r="L144" s="127">
        <v>0.5</v>
      </c>
      <c r="M144" s="128">
        <v>1257</v>
      </c>
      <c r="N144" s="127">
        <v>1.2366548042704628</v>
      </c>
      <c r="O144" s="128">
        <v>1171</v>
      </c>
      <c r="P144" s="127">
        <v>-0.23812621990891347</v>
      </c>
      <c r="Q144" s="128">
        <v>2428</v>
      </c>
      <c r="R144" s="127">
        <v>0.15674130538351605</v>
      </c>
      <c r="S144" s="208">
        <v>0</v>
      </c>
      <c r="T144" s="127">
        <v>-1</v>
      </c>
      <c r="U144" s="128">
        <v>3</v>
      </c>
      <c r="V144" s="127">
        <v>2</v>
      </c>
      <c r="W144" s="128">
        <v>5</v>
      </c>
      <c r="X144" s="127">
        <v>-0.9285714285714286</v>
      </c>
      <c r="Y144" s="128">
        <v>2</v>
      </c>
      <c r="Z144" s="127">
        <v>0</v>
      </c>
      <c r="AA144" s="128">
        <v>10</v>
      </c>
      <c r="AB144" s="127">
        <v>-0.8666666666666667</v>
      </c>
      <c r="AC144" s="128">
        <v>10</v>
      </c>
      <c r="AD144" s="127">
        <v>-0.8666666666666667</v>
      </c>
      <c r="AE144" s="182">
        <v>0</v>
      </c>
      <c r="AF144" s="127" t="s">
        <v>90</v>
      </c>
      <c r="AG144" s="128">
        <v>9</v>
      </c>
      <c r="AH144" s="127">
        <v>1.25</v>
      </c>
      <c r="AI144" s="128">
        <v>0</v>
      </c>
      <c r="AJ144" s="127">
        <v>-1</v>
      </c>
      <c r="AK144" s="128">
        <v>9</v>
      </c>
      <c r="AL144" s="127">
        <v>0.125</v>
      </c>
      <c r="AM144" s="128">
        <v>16</v>
      </c>
      <c r="AN144" s="127">
        <v>0.14285714285714279</v>
      </c>
      <c r="AO144" s="128">
        <v>25</v>
      </c>
      <c r="AP144" s="127">
        <v>0.13636363636363646</v>
      </c>
      <c r="AQ144" s="268">
        <v>0</v>
      </c>
      <c r="AR144" s="127" t="s">
        <v>90</v>
      </c>
      <c r="AS144" s="128">
        <v>52</v>
      </c>
      <c r="AT144" s="127">
        <v>-0.5185185185185186</v>
      </c>
      <c r="AU144" s="128">
        <v>9</v>
      </c>
      <c r="AV144" s="127">
        <v>-0.60869565217391308</v>
      </c>
      <c r="AW144" s="128">
        <v>10</v>
      </c>
      <c r="AX144" s="127" t="s">
        <v>90</v>
      </c>
      <c r="AY144" s="128">
        <v>71</v>
      </c>
      <c r="AZ144" s="127">
        <v>-0.4580152671755725</v>
      </c>
      <c r="BA144" s="128">
        <v>836</v>
      </c>
      <c r="BB144" s="127">
        <v>-0.39595375722543358</v>
      </c>
      <c r="BC144" s="128">
        <v>907</v>
      </c>
      <c r="BD144" s="127">
        <v>-0.40132013201320127</v>
      </c>
      <c r="BE144" s="269">
        <v>401</v>
      </c>
      <c r="BF144" s="127" t="s">
        <v>90</v>
      </c>
      <c r="BG144" s="128">
        <v>4</v>
      </c>
      <c r="BH144" s="127">
        <v>0</v>
      </c>
      <c r="BI144" s="128">
        <v>289</v>
      </c>
      <c r="BJ144" s="127">
        <v>-4.6204620462046209E-2</v>
      </c>
      <c r="BK144" s="128">
        <v>13</v>
      </c>
      <c r="BL144" s="127">
        <v>-7.1428571428571397E-2</v>
      </c>
      <c r="BM144" s="128">
        <v>707</v>
      </c>
      <c r="BN144" s="127">
        <v>1.2024922118380061</v>
      </c>
      <c r="BO144" s="128">
        <v>280</v>
      </c>
      <c r="BP144" s="127">
        <v>3.4444444444444446</v>
      </c>
      <c r="BQ144" s="128">
        <v>987</v>
      </c>
      <c r="BR144" s="127">
        <v>1.5703125</v>
      </c>
    </row>
    <row r="145" spans="2:70" s="4" customFormat="1" ht="15" hidden="1" customHeight="1" outlineLevel="1" x14ac:dyDescent="0.25">
      <c r="B145" s="52" t="s">
        <v>86</v>
      </c>
      <c r="C145" s="182">
        <v>1</v>
      </c>
      <c r="D145" s="127">
        <v>-0.83333333333333337</v>
      </c>
      <c r="E145" s="128">
        <v>1034</v>
      </c>
      <c r="F145" s="127">
        <v>0.62323390894819464</v>
      </c>
      <c r="G145" s="128">
        <v>214</v>
      </c>
      <c r="H145" s="127">
        <v>-0.30293159609120524</v>
      </c>
      <c r="I145" s="128">
        <v>333</v>
      </c>
      <c r="J145" s="127">
        <v>8.4690553745928376E-2</v>
      </c>
      <c r="K145" s="128">
        <v>36</v>
      </c>
      <c r="L145" s="127">
        <v>1.4</v>
      </c>
      <c r="M145" s="128">
        <v>1618</v>
      </c>
      <c r="N145" s="127">
        <v>0.27201257861635231</v>
      </c>
      <c r="O145" s="128">
        <v>1479</v>
      </c>
      <c r="P145" s="127">
        <v>8.1931236283833142E-2</v>
      </c>
      <c r="Q145" s="128">
        <v>3097</v>
      </c>
      <c r="R145" s="127">
        <v>0.17355058734369089</v>
      </c>
      <c r="S145" s="208">
        <v>0</v>
      </c>
      <c r="T145" s="127" t="s">
        <v>90</v>
      </c>
      <c r="U145" s="128">
        <v>3</v>
      </c>
      <c r="V145" s="127">
        <v>2</v>
      </c>
      <c r="W145" s="128">
        <v>8</v>
      </c>
      <c r="X145" s="127">
        <v>1</v>
      </c>
      <c r="Y145" s="128">
        <v>0</v>
      </c>
      <c r="Z145" s="127">
        <v>-1</v>
      </c>
      <c r="AA145" s="128">
        <v>11</v>
      </c>
      <c r="AB145" s="127">
        <v>0.5714285714285714</v>
      </c>
      <c r="AC145" s="128">
        <v>11</v>
      </c>
      <c r="AD145" s="127">
        <v>0.5714285714285714</v>
      </c>
      <c r="AE145" s="182">
        <v>0</v>
      </c>
      <c r="AF145" s="127" t="s">
        <v>90</v>
      </c>
      <c r="AG145" s="128">
        <v>16</v>
      </c>
      <c r="AH145" s="127" t="s">
        <v>90</v>
      </c>
      <c r="AI145" s="128">
        <v>15</v>
      </c>
      <c r="AJ145" s="127">
        <v>1.1428571428571428</v>
      </c>
      <c r="AK145" s="128">
        <v>31</v>
      </c>
      <c r="AL145" s="127">
        <v>3.4285714285714288</v>
      </c>
      <c r="AM145" s="128">
        <v>15</v>
      </c>
      <c r="AN145" s="127">
        <v>-0.4642857142857143</v>
      </c>
      <c r="AO145" s="128">
        <v>46</v>
      </c>
      <c r="AP145" s="127">
        <v>0.31428571428571428</v>
      </c>
      <c r="AQ145" s="268">
        <v>0</v>
      </c>
      <c r="AR145" s="127">
        <v>-1</v>
      </c>
      <c r="AS145" s="128">
        <v>188</v>
      </c>
      <c r="AT145" s="127">
        <v>-0.3403508771929824</v>
      </c>
      <c r="AU145" s="128">
        <v>33</v>
      </c>
      <c r="AV145" s="127">
        <v>0.32000000000000006</v>
      </c>
      <c r="AW145" s="128">
        <v>9</v>
      </c>
      <c r="AX145" s="127">
        <v>3.5</v>
      </c>
      <c r="AY145" s="128">
        <v>230</v>
      </c>
      <c r="AZ145" s="127">
        <v>-0.26751592356687903</v>
      </c>
      <c r="BA145" s="128">
        <v>1153</v>
      </c>
      <c r="BB145" s="127">
        <v>0.30282485875706211</v>
      </c>
      <c r="BC145" s="128">
        <v>1383</v>
      </c>
      <c r="BD145" s="127">
        <v>0.1534612176814012</v>
      </c>
      <c r="BE145" s="269">
        <v>494</v>
      </c>
      <c r="BF145" s="127">
        <v>-5.1823416506717845E-2</v>
      </c>
      <c r="BG145" s="128">
        <v>6</v>
      </c>
      <c r="BH145" s="127">
        <v>-0.25</v>
      </c>
      <c r="BI145" s="128">
        <v>299</v>
      </c>
      <c r="BJ145" s="127">
        <v>0.10332103321033204</v>
      </c>
      <c r="BK145" s="128">
        <v>14</v>
      </c>
      <c r="BL145" s="127">
        <v>1.7999999999999998</v>
      </c>
      <c r="BM145" s="128">
        <v>813</v>
      </c>
      <c r="BN145" s="127">
        <v>9.9378881987577383E-3</v>
      </c>
      <c r="BO145" s="128">
        <v>299</v>
      </c>
      <c r="BP145" s="127">
        <v>-0.1308139534883721</v>
      </c>
      <c r="BQ145" s="128">
        <v>1112</v>
      </c>
      <c r="BR145" s="127">
        <v>-3.2201914708442136E-2</v>
      </c>
    </row>
    <row r="146" spans="2:70" s="4" customFormat="1" ht="15" hidden="1" customHeight="1" outlineLevel="1" x14ac:dyDescent="0.25">
      <c r="B146" s="52" t="s">
        <v>87</v>
      </c>
      <c r="C146" s="182">
        <v>3</v>
      </c>
      <c r="D146" s="127">
        <v>-0.4</v>
      </c>
      <c r="E146" s="128">
        <v>1217</v>
      </c>
      <c r="F146" s="127">
        <v>63.05263157894737</v>
      </c>
      <c r="G146" s="128">
        <v>1306</v>
      </c>
      <c r="H146" s="127">
        <v>1.0279503105590062</v>
      </c>
      <c r="I146" s="128">
        <v>1909</v>
      </c>
      <c r="J146" s="127">
        <v>7.7313769751693018E-2</v>
      </c>
      <c r="K146" s="128">
        <v>128</v>
      </c>
      <c r="L146" s="127">
        <v>-0.33333333333333337</v>
      </c>
      <c r="M146" s="128">
        <v>4563</v>
      </c>
      <c r="N146" s="127">
        <v>0.73366261398176302</v>
      </c>
      <c r="O146" s="128">
        <v>5585</v>
      </c>
      <c r="P146" s="127">
        <v>-8.4726319239593617E-2</v>
      </c>
      <c r="Q146" s="128">
        <v>10148</v>
      </c>
      <c r="R146" s="127">
        <v>0.16189603847034584</v>
      </c>
      <c r="S146" s="208">
        <v>3</v>
      </c>
      <c r="T146" s="127">
        <v>0</v>
      </c>
      <c r="U146" s="128">
        <v>38</v>
      </c>
      <c r="V146" s="127">
        <v>1</v>
      </c>
      <c r="W146" s="128">
        <v>3</v>
      </c>
      <c r="X146" s="127">
        <v>-0.83333333333333337</v>
      </c>
      <c r="Y146" s="128">
        <v>5</v>
      </c>
      <c r="Z146" s="127">
        <v>0.25</v>
      </c>
      <c r="AA146" s="128">
        <v>49</v>
      </c>
      <c r="AB146" s="127">
        <v>0.11363636363636354</v>
      </c>
      <c r="AC146" s="128">
        <v>49</v>
      </c>
      <c r="AD146" s="127">
        <v>0.11363636363636354</v>
      </c>
      <c r="AE146" s="182">
        <v>21</v>
      </c>
      <c r="AF146" s="127" t="s">
        <v>90</v>
      </c>
      <c r="AG146" s="128">
        <v>12</v>
      </c>
      <c r="AH146" s="127">
        <v>0.33333333333333326</v>
      </c>
      <c r="AI146" s="128">
        <v>62</v>
      </c>
      <c r="AJ146" s="127">
        <v>0.40909090909090917</v>
      </c>
      <c r="AK146" s="128">
        <v>95</v>
      </c>
      <c r="AL146" s="127">
        <v>0.79245283018867929</v>
      </c>
      <c r="AM146" s="128">
        <v>827</v>
      </c>
      <c r="AN146" s="127">
        <v>0.28217054263565888</v>
      </c>
      <c r="AO146" s="128">
        <v>922</v>
      </c>
      <c r="AP146" s="127">
        <v>0.3209169054441261</v>
      </c>
      <c r="AQ146" s="268">
        <v>0</v>
      </c>
      <c r="AR146" s="127" t="s">
        <v>90</v>
      </c>
      <c r="AS146" s="128">
        <v>938</v>
      </c>
      <c r="AT146" s="127">
        <v>3.0606060606060606</v>
      </c>
      <c r="AU146" s="128">
        <v>366</v>
      </c>
      <c r="AV146" s="127">
        <v>0.49387755102040809</v>
      </c>
      <c r="AW146" s="128">
        <v>38</v>
      </c>
      <c r="AX146" s="127">
        <v>-0.60824742268041243</v>
      </c>
      <c r="AY146" s="128">
        <v>1342</v>
      </c>
      <c r="AZ146" s="127">
        <v>1.3420593368237346</v>
      </c>
      <c r="BA146" s="128">
        <v>2810</v>
      </c>
      <c r="BB146" s="127">
        <v>-0.15233785822021118</v>
      </c>
      <c r="BC146" s="128">
        <v>4152</v>
      </c>
      <c r="BD146" s="127">
        <v>6.7901234567901314E-2</v>
      </c>
      <c r="BE146" s="269">
        <v>408</v>
      </c>
      <c r="BF146" s="127" t="s">
        <v>90</v>
      </c>
      <c r="BG146" s="128">
        <v>207</v>
      </c>
      <c r="BH146" s="127">
        <v>-0.32573289902280134</v>
      </c>
      <c r="BI146" s="128">
        <v>1344</v>
      </c>
      <c r="BJ146" s="127">
        <v>-6.0796645702306029E-2</v>
      </c>
      <c r="BK146" s="128">
        <v>56</v>
      </c>
      <c r="BL146" s="127">
        <v>0.16666666666666674</v>
      </c>
      <c r="BM146" s="128">
        <v>2015</v>
      </c>
      <c r="BN146" s="127">
        <v>0.12821948488241874</v>
      </c>
      <c r="BO146" s="128">
        <v>1399</v>
      </c>
      <c r="BP146" s="127">
        <v>-0.1799531066822978</v>
      </c>
      <c r="BQ146" s="128">
        <v>3414</v>
      </c>
      <c r="BR146" s="127">
        <v>-2.2336769759450203E-2</v>
      </c>
    </row>
    <row r="147" spans="2:70" s="4" customFormat="1" ht="15" hidden="1" customHeight="1" outlineLevel="1" x14ac:dyDescent="0.25">
      <c r="B147" s="52" t="s">
        <v>88</v>
      </c>
      <c r="C147" s="182">
        <v>0</v>
      </c>
      <c r="D147" s="127">
        <v>-1</v>
      </c>
      <c r="E147" s="128">
        <v>1546</v>
      </c>
      <c r="F147" s="127">
        <v>1.1005434782608696</v>
      </c>
      <c r="G147" s="128">
        <v>1551</v>
      </c>
      <c r="H147" s="127">
        <v>0.68954248366013071</v>
      </c>
      <c r="I147" s="128">
        <v>2440</v>
      </c>
      <c r="J147" s="127">
        <v>0.34583563154991737</v>
      </c>
      <c r="K147" s="128">
        <v>204</v>
      </c>
      <c r="L147" s="127">
        <v>-0.12446351931330468</v>
      </c>
      <c r="M147" s="128">
        <v>5741</v>
      </c>
      <c r="N147" s="127">
        <v>0.54577275175013473</v>
      </c>
      <c r="O147" s="128">
        <v>12386</v>
      </c>
      <c r="P147" s="127">
        <v>0.11055321438178067</v>
      </c>
      <c r="Q147" s="128">
        <v>18127</v>
      </c>
      <c r="R147" s="127">
        <v>0.2192775946727652</v>
      </c>
      <c r="S147" s="208">
        <v>0</v>
      </c>
      <c r="T147" s="127">
        <v>-1</v>
      </c>
      <c r="U147" s="128">
        <v>39</v>
      </c>
      <c r="V147" s="127">
        <v>1.4375</v>
      </c>
      <c r="W147" s="128">
        <v>6</v>
      </c>
      <c r="X147" s="127">
        <v>0</v>
      </c>
      <c r="Y147" s="128">
        <v>1</v>
      </c>
      <c r="Z147" s="127">
        <v>-0.91666666666666663</v>
      </c>
      <c r="AA147" s="128">
        <v>46</v>
      </c>
      <c r="AB147" s="127">
        <v>4.5454545454545414E-2</v>
      </c>
      <c r="AC147" s="128">
        <v>46</v>
      </c>
      <c r="AD147" s="127">
        <v>4.5454545454545414E-2</v>
      </c>
      <c r="AE147" s="182">
        <v>1</v>
      </c>
      <c r="AF147" s="127" t="s">
        <v>90</v>
      </c>
      <c r="AG147" s="128">
        <v>42</v>
      </c>
      <c r="AH147" s="127">
        <v>0</v>
      </c>
      <c r="AI147" s="128">
        <v>92</v>
      </c>
      <c r="AJ147" s="127">
        <v>1.358974358974359</v>
      </c>
      <c r="AK147" s="128">
        <v>135</v>
      </c>
      <c r="AL147" s="127">
        <v>0.66666666666666674</v>
      </c>
      <c r="AM147" s="128">
        <v>831</v>
      </c>
      <c r="AN147" s="127">
        <v>-0.11501597444089462</v>
      </c>
      <c r="AO147" s="128">
        <v>966</v>
      </c>
      <c r="AP147" s="127">
        <v>-5.2941176470588269E-2</v>
      </c>
      <c r="AQ147" s="268">
        <v>31</v>
      </c>
      <c r="AR147" s="127">
        <v>5.2</v>
      </c>
      <c r="AS147" s="128">
        <v>793</v>
      </c>
      <c r="AT147" s="127">
        <v>1.0544041450777204</v>
      </c>
      <c r="AU147" s="128">
        <v>333</v>
      </c>
      <c r="AV147" s="127">
        <v>-3.4782608695652195E-2</v>
      </c>
      <c r="AW147" s="128">
        <v>113</v>
      </c>
      <c r="AX147" s="127">
        <v>-0.10317460317460314</v>
      </c>
      <c r="AY147" s="128">
        <v>1270</v>
      </c>
      <c r="AZ147" s="127">
        <v>0.47331786542923426</v>
      </c>
      <c r="BA147" s="128">
        <v>6989</v>
      </c>
      <c r="BB147" s="127">
        <v>5.1776211707177389E-3</v>
      </c>
      <c r="BC147" s="128">
        <v>8259</v>
      </c>
      <c r="BD147" s="127">
        <v>5.6813819577735014E-2</v>
      </c>
      <c r="BE147" s="269">
        <v>740</v>
      </c>
      <c r="BF147" s="127">
        <v>0.26929674099485412</v>
      </c>
      <c r="BG147" s="128">
        <v>503</v>
      </c>
      <c r="BH147" s="127">
        <v>0.32717678100263847</v>
      </c>
      <c r="BI147" s="128">
        <v>1817</v>
      </c>
      <c r="BJ147" s="127">
        <v>0.34095940959409599</v>
      </c>
      <c r="BK147" s="128">
        <v>58</v>
      </c>
      <c r="BL147" s="127">
        <v>0.56756756756756754</v>
      </c>
      <c r="BM147" s="128">
        <v>3118</v>
      </c>
      <c r="BN147" s="127">
        <v>0.32455395072217508</v>
      </c>
      <c r="BO147" s="128">
        <v>3601</v>
      </c>
      <c r="BP147" s="127">
        <v>0.18143044619422577</v>
      </c>
      <c r="BQ147" s="128">
        <v>6719</v>
      </c>
      <c r="BR147" s="127">
        <v>0.2437985931136617</v>
      </c>
    </row>
    <row r="148" spans="2:70" s="4" customFormat="1" ht="15" hidden="1" customHeight="1" outlineLevel="1" x14ac:dyDescent="0.25">
      <c r="B148" s="52" t="s">
        <v>89</v>
      </c>
      <c r="C148" s="182">
        <v>5</v>
      </c>
      <c r="D148" s="127">
        <v>-0.16666666666666663</v>
      </c>
      <c r="E148" s="128">
        <v>764</v>
      </c>
      <c r="F148" s="127">
        <v>-0.25825242718446606</v>
      </c>
      <c r="G148" s="128">
        <v>1740</v>
      </c>
      <c r="H148" s="127">
        <v>-6.6523605150214604E-2</v>
      </c>
      <c r="I148" s="128">
        <v>2191</v>
      </c>
      <c r="J148" s="127">
        <v>-2.1000893655049202E-2</v>
      </c>
      <c r="K148" s="128">
        <v>90</v>
      </c>
      <c r="L148" s="127">
        <v>-9.0909090909090939E-2</v>
      </c>
      <c r="M148" s="128">
        <v>4790</v>
      </c>
      <c r="N148" s="127">
        <v>-8.5354210425816257E-2</v>
      </c>
      <c r="O148" s="128">
        <v>9651</v>
      </c>
      <c r="P148" s="127">
        <v>-0.3213557415090359</v>
      </c>
      <c r="Q148" s="128">
        <v>14441</v>
      </c>
      <c r="R148" s="127">
        <v>-0.25783739336005751</v>
      </c>
      <c r="S148" s="208">
        <v>3</v>
      </c>
      <c r="T148" s="127" t="s">
        <v>90</v>
      </c>
      <c r="U148" s="128">
        <v>17</v>
      </c>
      <c r="V148" s="127">
        <v>-0.26086956521739135</v>
      </c>
      <c r="W148" s="128">
        <v>9</v>
      </c>
      <c r="X148" s="127">
        <v>-0.52631578947368429</v>
      </c>
      <c r="Y148" s="128">
        <v>2</v>
      </c>
      <c r="Z148" s="127">
        <v>-0.6</v>
      </c>
      <c r="AA148" s="128">
        <v>31</v>
      </c>
      <c r="AB148" s="127">
        <v>-0.34042553191489366</v>
      </c>
      <c r="AC148" s="128">
        <v>31</v>
      </c>
      <c r="AD148" s="127">
        <v>-0.34042553191489366</v>
      </c>
      <c r="AE148" s="182">
        <v>23</v>
      </c>
      <c r="AF148" s="127" t="s">
        <v>90</v>
      </c>
      <c r="AG148" s="128">
        <v>125</v>
      </c>
      <c r="AH148" s="127">
        <v>-0.21875</v>
      </c>
      <c r="AI148" s="128">
        <v>98</v>
      </c>
      <c r="AJ148" s="127">
        <v>0.20987654320987659</v>
      </c>
      <c r="AK148" s="128">
        <v>246</v>
      </c>
      <c r="AL148" s="127">
        <v>2.0746887966804906E-2</v>
      </c>
      <c r="AM148" s="128">
        <v>1148</v>
      </c>
      <c r="AN148" s="127">
        <v>-0.37979470556455974</v>
      </c>
      <c r="AO148" s="128">
        <v>1394</v>
      </c>
      <c r="AP148" s="127">
        <v>-0.33365200764818359</v>
      </c>
      <c r="AQ148" s="268">
        <v>21</v>
      </c>
      <c r="AR148" s="127">
        <v>0.3125</v>
      </c>
      <c r="AS148" s="128">
        <v>666</v>
      </c>
      <c r="AT148" s="127">
        <v>0.88668555240793201</v>
      </c>
      <c r="AU148" s="128">
        <v>289</v>
      </c>
      <c r="AV148" s="127">
        <v>0.48969072164948457</v>
      </c>
      <c r="AW148" s="128">
        <v>43</v>
      </c>
      <c r="AX148" s="127">
        <v>-0.10416666666666663</v>
      </c>
      <c r="AY148" s="128">
        <v>1019</v>
      </c>
      <c r="AZ148" s="127">
        <v>0.66775777414075277</v>
      </c>
      <c r="BA148" s="128">
        <v>5311</v>
      </c>
      <c r="BB148" s="127">
        <v>-0.37021226135420371</v>
      </c>
      <c r="BC148" s="128">
        <v>6330</v>
      </c>
      <c r="BD148" s="127">
        <v>-0.30008845643520565</v>
      </c>
      <c r="BE148" s="269">
        <v>607</v>
      </c>
      <c r="BF148" s="127">
        <v>-0.15341701534170149</v>
      </c>
      <c r="BG148" s="128">
        <v>645</v>
      </c>
      <c r="BH148" s="127">
        <v>-0.38277511961722488</v>
      </c>
      <c r="BI148" s="128">
        <v>1612</v>
      </c>
      <c r="BJ148" s="127">
        <v>-0.16821465428276572</v>
      </c>
      <c r="BK148" s="128">
        <v>14</v>
      </c>
      <c r="BL148" s="127">
        <v>-0.5625</v>
      </c>
      <c r="BM148" s="128">
        <v>2878</v>
      </c>
      <c r="BN148" s="127">
        <v>-0.2288317256162915</v>
      </c>
      <c r="BO148" s="128">
        <v>2305</v>
      </c>
      <c r="BP148" s="127">
        <v>-0.22883907661425229</v>
      </c>
      <c r="BQ148" s="128">
        <v>5183</v>
      </c>
      <c r="BR148" s="127">
        <v>-0.22883499479244163</v>
      </c>
    </row>
    <row r="149" spans="2:70" s="4" customFormat="1" ht="15.75" collapsed="1" x14ac:dyDescent="0.25">
      <c r="B149" s="64">
        <v>2008</v>
      </c>
      <c r="C149" s="183">
        <v>67</v>
      </c>
      <c r="D149" s="66">
        <v>-0.35576923076923073</v>
      </c>
      <c r="E149" s="65">
        <v>10945</v>
      </c>
      <c r="F149" s="66">
        <v>0.96428571428571419</v>
      </c>
      <c r="G149" s="65">
        <v>12166</v>
      </c>
      <c r="H149" s="66">
        <v>-8.6375488917861398E-3</v>
      </c>
      <c r="I149" s="65">
        <v>16400</v>
      </c>
      <c r="J149" s="66">
        <v>0.13244027068084518</v>
      </c>
      <c r="K149" s="65">
        <v>1382</v>
      </c>
      <c r="L149" s="66">
        <v>-0.10838709677419356</v>
      </c>
      <c r="M149" s="65">
        <v>40960</v>
      </c>
      <c r="N149" s="66">
        <v>0.20541494997057086</v>
      </c>
      <c r="O149" s="65">
        <v>79495</v>
      </c>
      <c r="P149" s="66">
        <v>4.5615373485735411E-2</v>
      </c>
      <c r="Q149" s="65">
        <v>120455</v>
      </c>
      <c r="R149" s="66">
        <v>9.4975774268910129E-2</v>
      </c>
      <c r="S149" s="277">
        <v>28</v>
      </c>
      <c r="T149" s="66">
        <v>-0.37777777777777777</v>
      </c>
      <c r="U149" s="65">
        <v>233</v>
      </c>
      <c r="V149" s="66">
        <v>0.64084507042253525</v>
      </c>
      <c r="W149" s="65">
        <v>93</v>
      </c>
      <c r="X149" s="66">
        <v>-0.32116788321167888</v>
      </c>
      <c r="Y149" s="65">
        <v>53</v>
      </c>
      <c r="Z149" s="66">
        <v>8.163265306122458E-2</v>
      </c>
      <c r="AA149" s="65">
        <v>407</v>
      </c>
      <c r="AB149" s="66">
        <v>9.1152815013404886E-2</v>
      </c>
      <c r="AC149" s="65">
        <v>407</v>
      </c>
      <c r="AD149" s="66">
        <v>9.1152815013404886E-2</v>
      </c>
      <c r="AE149" s="183">
        <v>60</v>
      </c>
      <c r="AF149" s="66">
        <v>9</v>
      </c>
      <c r="AG149" s="65">
        <v>446</v>
      </c>
      <c r="AH149" s="66">
        <v>-4.9040511727078906E-2</v>
      </c>
      <c r="AI149" s="65">
        <v>625</v>
      </c>
      <c r="AJ149" s="66">
        <v>0.42045454545454541</v>
      </c>
      <c r="AK149" s="65">
        <v>1131</v>
      </c>
      <c r="AL149" s="66">
        <v>0.23606557377049175</v>
      </c>
      <c r="AM149" s="65">
        <v>7092</v>
      </c>
      <c r="AN149" s="66">
        <v>-9.0419392073874616E-2</v>
      </c>
      <c r="AO149" s="65">
        <v>8223</v>
      </c>
      <c r="AP149" s="66">
        <v>-5.6129476584022009E-2</v>
      </c>
      <c r="AQ149" s="278">
        <v>98</v>
      </c>
      <c r="AR149" s="66">
        <v>0.32432432432432434</v>
      </c>
      <c r="AS149" s="65">
        <v>3977</v>
      </c>
      <c r="AT149" s="66">
        <v>4.1099476439790505E-2</v>
      </c>
      <c r="AU149" s="65">
        <v>2629</v>
      </c>
      <c r="AV149" s="66">
        <v>7.4816026165167582E-2</v>
      </c>
      <c r="AW149" s="65">
        <v>510</v>
      </c>
      <c r="AX149" s="66">
        <v>-0.25</v>
      </c>
      <c r="AY149" s="65">
        <v>7214</v>
      </c>
      <c r="AZ149" s="66">
        <v>2.7635327635327611E-2</v>
      </c>
      <c r="BA149" s="65">
        <v>47336</v>
      </c>
      <c r="BB149" s="66">
        <v>1.3727379805118289E-2</v>
      </c>
      <c r="BC149" s="65">
        <v>54550</v>
      </c>
      <c r="BD149" s="66">
        <v>1.5545006050451393E-2</v>
      </c>
      <c r="BE149" s="279">
        <v>6173</v>
      </c>
      <c r="BF149" s="66">
        <v>0.47151370679380222</v>
      </c>
      <c r="BG149" s="65">
        <v>6329</v>
      </c>
      <c r="BH149" s="66">
        <v>-6.8442743597291744E-2</v>
      </c>
      <c r="BI149" s="65">
        <v>11614</v>
      </c>
      <c r="BJ149" s="66">
        <v>8.4407096171801976E-2</v>
      </c>
      <c r="BK149" s="65">
        <v>550</v>
      </c>
      <c r="BL149" s="66">
        <v>1.6635859519408491E-2</v>
      </c>
      <c r="BM149" s="65">
        <v>24666</v>
      </c>
      <c r="BN149" s="66">
        <v>0.10908273381294964</v>
      </c>
      <c r="BO149" s="65">
        <v>19704</v>
      </c>
      <c r="BP149" s="66">
        <v>0.12050042649985793</v>
      </c>
      <c r="BQ149" s="65">
        <v>44370</v>
      </c>
      <c r="BR149" s="66">
        <v>0.11412429378531064</v>
      </c>
    </row>
    <row r="150" spans="2:70" s="4" customFormat="1" ht="15" hidden="1" customHeight="1" outlineLevel="1" x14ac:dyDescent="0.25">
      <c r="B150" s="52" t="s">
        <v>78</v>
      </c>
      <c r="C150" s="182">
        <v>45</v>
      </c>
      <c r="D150" s="127">
        <v>21.5</v>
      </c>
      <c r="E150" s="128">
        <v>940</v>
      </c>
      <c r="F150" s="127">
        <v>-0.23701298701298701</v>
      </c>
      <c r="G150" s="128">
        <v>2040</v>
      </c>
      <c r="H150" s="127">
        <v>-0.29606625258799169</v>
      </c>
      <c r="I150" s="128">
        <v>1733</v>
      </c>
      <c r="J150" s="127">
        <v>0.20598469032707034</v>
      </c>
      <c r="K150" s="128">
        <v>204</v>
      </c>
      <c r="L150" s="127">
        <v>1.04</v>
      </c>
      <c r="M150" s="128">
        <v>4962</v>
      </c>
      <c r="N150" s="127">
        <v>-0.12471335332510147</v>
      </c>
      <c r="O150" s="128">
        <v>12082</v>
      </c>
      <c r="P150" s="127">
        <v>5.0426012867327508E-2</v>
      </c>
      <c r="Q150" s="128">
        <v>17044</v>
      </c>
      <c r="R150" s="127">
        <v>-7.3961912526935292E-3</v>
      </c>
      <c r="S150" s="208">
        <v>12</v>
      </c>
      <c r="T150" s="127">
        <v>5</v>
      </c>
      <c r="U150" s="128">
        <v>17</v>
      </c>
      <c r="V150" s="127">
        <v>6.25E-2</v>
      </c>
      <c r="W150" s="128">
        <v>7</v>
      </c>
      <c r="X150" s="127">
        <v>-0.5625</v>
      </c>
      <c r="Y150" s="128">
        <v>4</v>
      </c>
      <c r="Z150" s="127" t="s">
        <v>90</v>
      </c>
      <c r="AA150" s="128">
        <v>40</v>
      </c>
      <c r="AB150" s="127">
        <v>0.17647058823529416</v>
      </c>
      <c r="AC150" s="128">
        <v>40</v>
      </c>
      <c r="AD150" s="127">
        <v>0.17647058823529416</v>
      </c>
      <c r="AE150" s="182">
        <v>0</v>
      </c>
      <c r="AF150" s="127" t="s">
        <v>90</v>
      </c>
      <c r="AG150" s="128">
        <v>85</v>
      </c>
      <c r="AH150" s="127">
        <v>-0.14141414141414144</v>
      </c>
      <c r="AI150" s="128">
        <v>56</v>
      </c>
      <c r="AJ150" s="127">
        <v>-6.6666666666666652E-2</v>
      </c>
      <c r="AK150" s="128">
        <v>141</v>
      </c>
      <c r="AL150" s="127">
        <v>-0.1132075471698113</v>
      </c>
      <c r="AM150" s="128">
        <v>1503</v>
      </c>
      <c r="AN150" s="127">
        <v>-9.1293833131801727E-2</v>
      </c>
      <c r="AO150" s="128">
        <v>1644</v>
      </c>
      <c r="AP150" s="127">
        <v>-9.3215664644236029E-2</v>
      </c>
      <c r="AQ150" s="268">
        <v>17</v>
      </c>
      <c r="AR150" s="127">
        <v>0.30769230769230771</v>
      </c>
      <c r="AS150" s="128">
        <v>605</v>
      </c>
      <c r="AT150" s="127">
        <v>-0.54613653413353336</v>
      </c>
      <c r="AU150" s="128">
        <v>344</v>
      </c>
      <c r="AV150" s="127">
        <v>-5.7803468208093012E-3</v>
      </c>
      <c r="AW150" s="128">
        <v>130</v>
      </c>
      <c r="AX150" s="127">
        <v>3.6428571428571432</v>
      </c>
      <c r="AY150" s="128">
        <v>1096</v>
      </c>
      <c r="AZ150" s="127">
        <v>-0.36279069767441863</v>
      </c>
      <c r="BA150" s="128">
        <v>6640</v>
      </c>
      <c r="BB150" s="127">
        <v>-4.0601069209651786E-2</v>
      </c>
      <c r="BC150" s="128">
        <v>7736</v>
      </c>
      <c r="BD150" s="127">
        <v>-0.10473324846661269</v>
      </c>
      <c r="BE150" s="269">
        <v>718</v>
      </c>
      <c r="BF150" s="127">
        <v>-0.2650972364380757</v>
      </c>
      <c r="BG150" s="128">
        <v>1188</v>
      </c>
      <c r="BH150" s="127">
        <v>0.12393566698202463</v>
      </c>
      <c r="BI150" s="128">
        <v>1145</v>
      </c>
      <c r="BJ150" s="127">
        <v>0.33139534883720922</v>
      </c>
      <c r="BK150" s="128">
        <v>60</v>
      </c>
      <c r="BL150" s="127">
        <v>0.15384615384615374</v>
      </c>
      <c r="BM150" s="128">
        <v>3111</v>
      </c>
      <c r="BN150" s="127">
        <v>5.6008146639511258E-2</v>
      </c>
      <c r="BO150" s="128">
        <v>3218</v>
      </c>
      <c r="BP150" s="127">
        <v>0.26992896606156269</v>
      </c>
      <c r="BQ150" s="128">
        <v>6329</v>
      </c>
      <c r="BR150" s="127">
        <v>0.15492700729927011</v>
      </c>
    </row>
    <row r="151" spans="2:70" s="4" customFormat="1" ht="15" hidden="1" customHeight="1" outlineLevel="1" x14ac:dyDescent="0.25">
      <c r="B151" s="52" t="s">
        <v>79</v>
      </c>
      <c r="C151" s="182">
        <v>14</v>
      </c>
      <c r="D151" s="127">
        <v>0.39999999999999991</v>
      </c>
      <c r="E151" s="128">
        <v>1128</v>
      </c>
      <c r="F151" s="127">
        <v>1.9891500904159143E-2</v>
      </c>
      <c r="G151" s="128">
        <v>2474</v>
      </c>
      <c r="H151" s="127">
        <v>-5.6805184902783079E-2</v>
      </c>
      <c r="I151" s="128">
        <v>2381</v>
      </c>
      <c r="J151" s="127">
        <v>0.36368843069874002</v>
      </c>
      <c r="K151" s="128">
        <v>308</v>
      </c>
      <c r="L151" s="127">
        <v>0.63829787234042556</v>
      </c>
      <c r="M151" s="128">
        <v>6305</v>
      </c>
      <c r="N151" s="127">
        <v>0.11140490040542916</v>
      </c>
      <c r="O151" s="128">
        <v>10003</v>
      </c>
      <c r="P151" s="127">
        <v>-5.4268696227663837E-2</v>
      </c>
      <c r="Q151" s="128">
        <v>16308</v>
      </c>
      <c r="R151" s="127">
        <v>3.569230769230769E-3</v>
      </c>
      <c r="S151" s="208">
        <v>12</v>
      </c>
      <c r="T151" s="127">
        <v>5</v>
      </c>
      <c r="U151" s="128">
        <v>20</v>
      </c>
      <c r="V151" s="127">
        <v>-0.64285714285714279</v>
      </c>
      <c r="W151" s="128">
        <v>4</v>
      </c>
      <c r="X151" s="127">
        <v>-0.55555555555555558</v>
      </c>
      <c r="Y151" s="128">
        <v>11</v>
      </c>
      <c r="Z151" s="127">
        <v>1.75</v>
      </c>
      <c r="AA151" s="128">
        <v>47</v>
      </c>
      <c r="AB151" s="127">
        <v>-0.3380281690140845</v>
      </c>
      <c r="AC151" s="128">
        <v>47</v>
      </c>
      <c r="AD151" s="127">
        <v>-0.3380281690140845</v>
      </c>
      <c r="AE151" s="182">
        <v>2</v>
      </c>
      <c r="AF151" s="127" t="s">
        <v>90</v>
      </c>
      <c r="AG151" s="128">
        <v>91</v>
      </c>
      <c r="AH151" s="127">
        <v>0.31884057971014501</v>
      </c>
      <c r="AI151" s="128">
        <v>85</v>
      </c>
      <c r="AJ151" s="127">
        <v>-0.30327868852459017</v>
      </c>
      <c r="AK151" s="128">
        <v>178</v>
      </c>
      <c r="AL151" s="127">
        <v>-6.8062827225130906E-2</v>
      </c>
      <c r="AM151" s="128">
        <v>1157</v>
      </c>
      <c r="AN151" s="127">
        <v>-5.5510204081632653E-2</v>
      </c>
      <c r="AO151" s="128">
        <v>1335</v>
      </c>
      <c r="AP151" s="127">
        <v>-5.7203389830508433E-2</v>
      </c>
      <c r="AQ151" s="268">
        <v>15</v>
      </c>
      <c r="AR151" s="127">
        <v>0</v>
      </c>
      <c r="AS151" s="128">
        <v>828</v>
      </c>
      <c r="AT151" s="127">
        <v>-0.12195121951219512</v>
      </c>
      <c r="AU151" s="128">
        <v>448</v>
      </c>
      <c r="AV151" s="127">
        <v>4.4289044289044233E-2</v>
      </c>
      <c r="AW151" s="128">
        <v>114</v>
      </c>
      <c r="AX151" s="127">
        <v>1.85</v>
      </c>
      <c r="AY151" s="128">
        <v>1405</v>
      </c>
      <c r="AZ151" s="127">
        <v>-1.5416958654519974E-2</v>
      </c>
      <c r="BA151" s="128">
        <v>6070</v>
      </c>
      <c r="BB151" s="127">
        <v>-5.8768801364552647E-2</v>
      </c>
      <c r="BC151" s="128">
        <v>7475</v>
      </c>
      <c r="BD151" s="127">
        <v>-5.0914169629253436E-2</v>
      </c>
      <c r="BE151" s="269">
        <v>860</v>
      </c>
      <c r="BF151" s="127">
        <v>2.2592152199762294E-2</v>
      </c>
      <c r="BG151" s="128">
        <v>1345</v>
      </c>
      <c r="BH151" s="127">
        <v>1.0518407212622094E-2</v>
      </c>
      <c r="BI151" s="128">
        <v>1629</v>
      </c>
      <c r="BJ151" s="127">
        <v>0.5908203125</v>
      </c>
      <c r="BK151" s="128">
        <v>119</v>
      </c>
      <c r="BL151" s="127">
        <v>0.12264150943396235</v>
      </c>
      <c r="BM151" s="128">
        <v>3953</v>
      </c>
      <c r="BN151" s="127">
        <v>0.19715324046032712</v>
      </c>
      <c r="BO151" s="128">
        <v>2274</v>
      </c>
      <c r="BP151" s="127">
        <v>-2.6315789473684292E-3</v>
      </c>
      <c r="BQ151" s="128">
        <v>6227</v>
      </c>
      <c r="BR151" s="127">
        <v>0.11554998208527412</v>
      </c>
    </row>
    <row r="152" spans="2:70" s="4" customFormat="1" ht="15" hidden="1" customHeight="1" outlineLevel="1" x14ac:dyDescent="0.25">
      <c r="B152" s="52" t="s">
        <v>80</v>
      </c>
      <c r="C152" s="182">
        <v>2</v>
      </c>
      <c r="D152" s="127">
        <v>-0.92592592592592593</v>
      </c>
      <c r="E152" s="128">
        <v>1050</v>
      </c>
      <c r="F152" s="127">
        <v>1.2536162005786E-2</v>
      </c>
      <c r="G152" s="128">
        <v>2139</v>
      </c>
      <c r="H152" s="127">
        <v>-7.2821846553966174E-2</v>
      </c>
      <c r="I152" s="128">
        <v>2076</v>
      </c>
      <c r="J152" s="127">
        <v>0.23866348448687358</v>
      </c>
      <c r="K152" s="128">
        <v>289</v>
      </c>
      <c r="L152" s="127">
        <v>0.20416666666666661</v>
      </c>
      <c r="M152" s="128">
        <v>5556</v>
      </c>
      <c r="N152" s="127">
        <v>5.0879515793455621E-2</v>
      </c>
      <c r="O152" s="128">
        <v>9693</v>
      </c>
      <c r="P152" s="127">
        <v>-4.8025928108426652E-2</v>
      </c>
      <c r="Q152" s="128">
        <v>15249</v>
      </c>
      <c r="R152" s="127">
        <v>-1.4221992371840408E-2</v>
      </c>
      <c r="S152" s="208">
        <v>2</v>
      </c>
      <c r="T152" s="127">
        <v>-0.33333333333333337</v>
      </c>
      <c r="U152" s="128">
        <v>31</v>
      </c>
      <c r="V152" s="127">
        <v>-0.36734693877551017</v>
      </c>
      <c r="W152" s="128">
        <v>5</v>
      </c>
      <c r="X152" s="127">
        <v>0.25</v>
      </c>
      <c r="Y152" s="128">
        <v>1</v>
      </c>
      <c r="Z152" s="127">
        <v>-0.5</v>
      </c>
      <c r="AA152" s="128">
        <v>39</v>
      </c>
      <c r="AB152" s="127">
        <v>-0.32758620689655171</v>
      </c>
      <c r="AC152" s="128">
        <v>39</v>
      </c>
      <c r="AD152" s="127">
        <v>-0.32758620689655171</v>
      </c>
      <c r="AE152" s="182">
        <v>2</v>
      </c>
      <c r="AF152" s="127" t="s">
        <v>90</v>
      </c>
      <c r="AG152" s="128">
        <v>29</v>
      </c>
      <c r="AH152" s="127">
        <v>-0.4821428571428571</v>
      </c>
      <c r="AI152" s="128">
        <v>61</v>
      </c>
      <c r="AJ152" s="127">
        <v>3.3898305084745672E-2</v>
      </c>
      <c r="AK152" s="128">
        <v>92</v>
      </c>
      <c r="AL152" s="127">
        <v>-0.19999999999999996</v>
      </c>
      <c r="AM152" s="128">
        <v>1247</v>
      </c>
      <c r="AN152" s="127">
        <v>0.28556701030927845</v>
      </c>
      <c r="AO152" s="128">
        <v>1339</v>
      </c>
      <c r="AP152" s="127">
        <v>0.23410138248847923</v>
      </c>
      <c r="AQ152" s="268">
        <v>9</v>
      </c>
      <c r="AR152" s="127">
        <v>0.5</v>
      </c>
      <c r="AS152" s="128">
        <v>314</v>
      </c>
      <c r="AT152" s="127">
        <v>-0.62485065710872156</v>
      </c>
      <c r="AU152" s="128">
        <v>523</v>
      </c>
      <c r="AV152" s="127">
        <v>0.10570824524312905</v>
      </c>
      <c r="AW152" s="128">
        <v>128</v>
      </c>
      <c r="AX152" s="127">
        <v>1.2068965517241379</v>
      </c>
      <c r="AY152" s="128">
        <v>974</v>
      </c>
      <c r="AZ152" s="127">
        <v>-0.29112081513828236</v>
      </c>
      <c r="BA152" s="128">
        <v>5549</v>
      </c>
      <c r="BB152" s="127">
        <v>-0.12074156235144984</v>
      </c>
      <c r="BC152" s="128">
        <v>6523</v>
      </c>
      <c r="BD152" s="127">
        <v>-0.15120364346128823</v>
      </c>
      <c r="BE152" s="269">
        <v>796</v>
      </c>
      <c r="BF152" s="127">
        <v>-1.2406947890818865E-2</v>
      </c>
      <c r="BG152" s="128">
        <v>1711</v>
      </c>
      <c r="BH152" s="127">
        <v>0.53590664272890476</v>
      </c>
      <c r="BI152" s="128">
        <v>1258</v>
      </c>
      <c r="BJ152" s="127">
        <v>0.23091976516634061</v>
      </c>
      <c r="BK152" s="128">
        <v>104</v>
      </c>
      <c r="BL152" s="127">
        <v>-0.26241134751773054</v>
      </c>
      <c r="BM152" s="128">
        <v>3869</v>
      </c>
      <c r="BN152" s="127">
        <v>0.25494648070061632</v>
      </c>
      <c r="BO152" s="128">
        <v>2291</v>
      </c>
      <c r="BP152" s="127">
        <v>-9.2673267326732645E-2</v>
      </c>
      <c r="BQ152" s="128">
        <v>6160</v>
      </c>
      <c r="BR152" s="127">
        <v>9.8430813124108507E-2</v>
      </c>
    </row>
    <row r="153" spans="2:70" s="4" customFormat="1" ht="15" hidden="1" customHeight="1" outlineLevel="1" x14ac:dyDescent="0.25">
      <c r="B153" s="52" t="s">
        <v>81</v>
      </c>
      <c r="C153" s="182">
        <v>6</v>
      </c>
      <c r="D153" s="127" t="s">
        <v>90</v>
      </c>
      <c r="E153" s="128">
        <v>13</v>
      </c>
      <c r="F153" s="127">
        <v>-0.98696088264794379</v>
      </c>
      <c r="G153" s="128">
        <v>1196</v>
      </c>
      <c r="H153" s="127">
        <v>-0.31185270425776757</v>
      </c>
      <c r="I153" s="128">
        <v>1184</v>
      </c>
      <c r="J153" s="127">
        <v>-3.1096563011456579E-2</v>
      </c>
      <c r="K153" s="128">
        <v>68</v>
      </c>
      <c r="L153" s="127">
        <v>-0.40869565217391302</v>
      </c>
      <c r="M153" s="128">
        <v>2467</v>
      </c>
      <c r="N153" s="127">
        <v>-0.39415520628683698</v>
      </c>
      <c r="O153" s="128">
        <v>4895</v>
      </c>
      <c r="P153" s="127">
        <v>2.2988505747126409E-2</v>
      </c>
      <c r="Q153" s="128">
        <v>7362</v>
      </c>
      <c r="R153" s="127">
        <v>-0.16879304504911374</v>
      </c>
      <c r="S153" s="208">
        <v>2</v>
      </c>
      <c r="T153" s="127" t="s">
        <v>90</v>
      </c>
      <c r="U153" s="128">
        <v>7</v>
      </c>
      <c r="V153" s="127">
        <v>0</v>
      </c>
      <c r="W153" s="128">
        <v>2</v>
      </c>
      <c r="X153" s="127">
        <v>-0.66666666666666674</v>
      </c>
      <c r="Y153" s="128">
        <v>3</v>
      </c>
      <c r="Z153" s="127">
        <v>0.5</v>
      </c>
      <c r="AA153" s="128">
        <v>14</v>
      </c>
      <c r="AB153" s="127">
        <v>-6.6666666666666652E-2</v>
      </c>
      <c r="AC153" s="128">
        <v>14</v>
      </c>
      <c r="AD153" s="127">
        <v>-6.6666666666666652E-2</v>
      </c>
      <c r="AE153" s="182">
        <v>0</v>
      </c>
      <c r="AF153" s="127" t="s">
        <v>90</v>
      </c>
      <c r="AG153" s="128">
        <v>13</v>
      </c>
      <c r="AH153" s="127">
        <v>-0.1875</v>
      </c>
      <c r="AI153" s="128">
        <v>41</v>
      </c>
      <c r="AJ153" s="127">
        <v>0.3666666666666667</v>
      </c>
      <c r="AK153" s="128">
        <v>54</v>
      </c>
      <c r="AL153" s="127">
        <v>0.17391304347826098</v>
      </c>
      <c r="AM153" s="128">
        <v>283</v>
      </c>
      <c r="AN153" s="127">
        <v>-0.30637254901960786</v>
      </c>
      <c r="AO153" s="128">
        <v>337</v>
      </c>
      <c r="AP153" s="127">
        <v>-0.25770925110132159</v>
      </c>
      <c r="AQ153" s="268">
        <v>3</v>
      </c>
      <c r="AR153" s="127" t="s">
        <v>90</v>
      </c>
      <c r="AS153" s="128">
        <v>375</v>
      </c>
      <c r="AT153" s="127">
        <v>-0.5161290322580645</v>
      </c>
      <c r="AU153" s="128">
        <v>216</v>
      </c>
      <c r="AV153" s="127">
        <v>-0.34346504559270519</v>
      </c>
      <c r="AW153" s="128">
        <v>27</v>
      </c>
      <c r="AX153" s="127">
        <v>0.28571428571428581</v>
      </c>
      <c r="AY153" s="128">
        <v>621</v>
      </c>
      <c r="AZ153" s="127">
        <v>-0.44799999999999995</v>
      </c>
      <c r="BA153" s="128">
        <v>3344</v>
      </c>
      <c r="BB153" s="127">
        <v>6.327503974562787E-2</v>
      </c>
      <c r="BC153" s="128">
        <v>3965</v>
      </c>
      <c r="BD153" s="127">
        <v>-7.1428571428571397E-2</v>
      </c>
      <c r="BE153" s="269">
        <v>0</v>
      </c>
      <c r="BF153" s="127">
        <v>-1</v>
      </c>
      <c r="BG153" s="128">
        <v>788</v>
      </c>
      <c r="BH153" s="127">
        <v>2.8720626631853818E-2</v>
      </c>
      <c r="BI153" s="128">
        <v>867</v>
      </c>
      <c r="BJ153" s="127">
        <v>9.7468354430379822E-2</v>
      </c>
      <c r="BK153" s="128">
        <v>28</v>
      </c>
      <c r="BL153" s="127">
        <v>-0.60563380281690149</v>
      </c>
      <c r="BM153" s="128">
        <v>1683</v>
      </c>
      <c r="BN153" s="127">
        <v>-0.30826140567200988</v>
      </c>
      <c r="BO153" s="128">
        <v>987</v>
      </c>
      <c r="BP153" s="127">
        <v>-5.6405353728489538E-2</v>
      </c>
      <c r="BQ153" s="128">
        <v>2670</v>
      </c>
      <c r="BR153" s="127">
        <v>-0.2325380856567979</v>
      </c>
    </row>
    <row r="154" spans="2:70" s="4" customFormat="1" ht="15" hidden="1" customHeight="1" outlineLevel="1" x14ac:dyDescent="0.25">
      <c r="B154" s="52" t="s">
        <v>82</v>
      </c>
      <c r="C154" s="182">
        <v>4</v>
      </c>
      <c r="D154" s="127" t="s">
        <v>90</v>
      </c>
      <c r="E154" s="128">
        <v>1</v>
      </c>
      <c r="F154" s="127">
        <v>-0.99883177570093462</v>
      </c>
      <c r="G154" s="128">
        <v>206</v>
      </c>
      <c r="H154" s="127">
        <v>3.3829787234042552</v>
      </c>
      <c r="I154" s="128">
        <v>81</v>
      </c>
      <c r="J154" s="127">
        <v>4.4000000000000004</v>
      </c>
      <c r="K154" s="128">
        <v>55</v>
      </c>
      <c r="L154" s="127">
        <v>0.34146341463414642</v>
      </c>
      <c r="M154" s="128">
        <v>347</v>
      </c>
      <c r="N154" s="127">
        <v>-0.63816475495307612</v>
      </c>
      <c r="O154" s="128">
        <v>2027</v>
      </c>
      <c r="P154" s="127">
        <v>1.0029644268774702</v>
      </c>
      <c r="Q154" s="128">
        <v>2374</v>
      </c>
      <c r="R154" s="127">
        <v>0.2044647387113141</v>
      </c>
      <c r="S154" s="208">
        <v>2</v>
      </c>
      <c r="T154" s="127" t="s">
        <v>90</v>
      </c>
      <c r="U154" s="128">
        <v>1</v>
      </c>
      <c r="V154" s="127">
        <v>-0.8</v>
      </c>
      <c r="W154" s="128">
        <v>0</v>
      </c>
      <c r="X154" s="127">
        <v>-1</v>
      </c>
      <c r="Y154" s="128">
        <v>3</v>
      </c>
      <c r="Z154" s="127">
        <v>2</v>
      </c>
      <c r="AA154" s="128">
        <v>6</v>
      </c>
      <c r="AB154" s="127">
        <v>-0.25</v>
      </c>
      <c r="AC154" s="128">
        <v>6</v>
      </c>
      <c r="AD154" s="127">
        <v>-0.25</v>
      </c>
      <c r="AE154" s="182">
        <v>0</v>
      </c>
      <c r="AF154" s="127" t="s">
        <v>90</v>
      </c>
      <c r="AG154" s="128">
        <v>0</v>
      </c>
      <c r="AH154" s="127">
        <v>-1</v>
      </c>
      <c r="AI154" s="128">
        <v>1</v>
      </c>
      <c r="AJ154" s="127">
        <v>0</v>
      </c>
      <c r="AK154" s="128">
        <v>1</v>
      </c>
      <c r="AL154" s="127">
        <v>-0.66666666666666674</v>
      </c>
      <c r="AM154" s="128">
        <v>10</v>
      </c>
      <c r="AN154" s="127">
        <v>-0.54545454545454541</v>
      </c>
      <c r="AO154" s="128">
        <v>11</v>
      </c>
      <c r="AP154" s="127">
        <v>-0.56000000000000005</v>
      </c>
      <c r="AQ154" s="268">
        <v>3</v>
      </c>
      <c r="AR154" s="127" t="s">
        <v>90</v>
      </c>
      <c r="AS154" s="128">
        <v>135</v>
      </c>
      <c r="AT154" s="127">
        <v>4</v>
      </c>
      <c r="AU154" s="128">
        <v>15</v>
      </c>
      <c r="AV154" s="127">
        <v>0.66666666666666674</v>
      </c>
      <c r="AW154" s="128">
        <v>6</v>
      </c>
      <c r="AX154" s="127" t="s">
        <v>90</v>
      </c>
      <c r="AY154" s="128">
        <v>159</v>
      </c>
      <c r="AZ154" s="127">
        <v>3.416666666666667</v>
      </c>
      <c r="BA154" s="128">
        <v>1862</v>
      </c>
      <c r="BB154" s="127">
        <v>1.0711902113459399</v>
      </c>
      <c r="BC154" s="128">
        <v>2021</v>
      </c>
      <c r="BD154" s="127">
        <v>1.1614973262032087</v>
      </c>
      <c r="BE154" s="269">
        <v>0</v>
      </c>
      <c r="BF154" s="127">
        <v>-1</v>
      </c>
      <c r="BG154" s="128">
        <v>4</v>
      </c>
      <c r="BH154" s="127">
        <v>-0.4285714285714286</v>
      </c>
      <c r="BI154" s="128">
        <v>62</v>
      </c>
      <c r="BJ154" s="127">
        <v>9.3333333333333339</v>
      </c>
      <c r="BK154" s="128">
        <v>44</v>
      </c>
      <c r="BL154" s="127">
        <v>0.25714285714285712</v>
      </c>
      <c r="BM154" s="128">
        <v>110</v>
      </c>
      <c r="BN154" s="127">
        <v>-0.85155195681511464</v>
      </c>
      <c r="BO154" s="128">
        <v>202</v>
      </c>
      <c r="BP154" s="127">
        <v>1.6578947368421053</v>
      </c>
      <c r="BQ154" s="128">
        <v>312</v>
      </c>
      <c r="BR154" s="127">
        <v>-0.61811505507955933</v>
      </c>
    </row>
    <row r="155" spans="2:70" s="4" customFormat="1" ht="15" hidden="1" customHeight="1" outlineLevel="1" x14ac:dyDescent="0.25">
      <c r="B155" s="52" t="s">
        <v>83</v>
      </c>
      <c r="C155" s="182">
        <v>0</v>
      </c>
      <c r="D155" s="127">
        <v>-1</v>
      </c>
      <c r="E155" s="128">
        <v>11</v>
      </c>
      <c r="F155" s="127">
        <v>-0.98419540229885061</v>
      </c>
      <c r="G155" s="128">
        <v>151</v>
      </c>
      <c r="H155" s="127">
        <v>1.435483870967742</v>
      </c>
      <c r="I155" s="128">
        <v>75</v>
      </c>
      <c r="J155" s="127">
        <v>1.8846153846153846</v>
      </c>
      <c r="K155" s="128">
        <v>33</v>
      </c>
      <c r="L155" s="127">
        <v>1.2000000000000002</v>
      </c>
      <c r="M155" s="128">
        <v>270</v>
      </c>
      <c r="N155" s="127">
        <v>-0.66376089663760895</v>
      </c>
      <c r="O155" s="128">
        <v>1251</v>
      </c>
      <c r="P155" s="127">
        <v>1.5900621118012421</v>
      </c>
      <c r="Q155" s="128">
        <v>1521</v>
      </c>
      <c r="R155" s="127">
        <v>0.18273716951788499</v>
      </c>
      <c r="S155" s="208">
        <v>0</v>
      </c>
      <c r="T155" s="127">
        <v>-1</v>
      </c>
      <c r="U155" s="128">
        <v>4</v>
      </c>
      <c r="V155" s="127">
        <v>-0.55555555555555558</v>
      </c>
      <c r="W155" s="128">
        <v>1</v>
      </c>
      <c r="X155" s="127">
        <v>-0.5</v>
      </c>
      <c r="Y155" s="128">
        <v>0</v>
      </c>
      <c r="Z155" s="127">
        <v>-1</v>
      </c>
      <c r="AA155" s="128">
        <v>5</v>
      </c>
      <c r="AB155" s="127">
        <v>-0.73684210526315796</v>
      </c>
      <c r="AC155" s="128">
        <v>5</v>
      </c>
      <c r="AD155" s="127">
        <v>-0.73684210526315796</v>
      </c>
      <c r="AE155" s="182">
        <v>2</v>
      </c>
      <c r="AF155" s="127" t="s">
        <v>90</v>
      </c>
      <c r="AG155" s="128">
        <v>25</v>
      </c>
      <c r="AH155" s="127">
        <v>7.3333333333333339</v>
      </c>
      <c r="AI155" s="128">
        <v>6</v>
      </c>
      <c r="AJ155" s="127">
        <v>-0.33333333333333337</v>
      </c>
      <c r="AK155" s="128">
        <v>33</v>
      </c>
      <c r="AL155" s="127">
        <v>1.75</v>
      </c>
      <c r="AM155" s="128">
        <v>22</v>
      </c>
      <c r="AN155" s="127">
        <v>0.69230769230769229</v>
      </c>
      <c r="AO155" s="128">
        <v>55</v>
      </c>
      <c r="AP155" s="127">
        <v>1.2000000000000002</v>
      </c>
      <c r="AQ155" s="268">
        <v>2</v>
      </c>
      <c r="AR155" s="127" t="s">
        <v>90</v>
      </c>
      <c r="AS155" s="128">
        <v>99</v>
      </c>
      <c r="AT155" s="127">
        <v>1.152173913043478</v>
      </c>
      <c r="AU155" s="128">
        <v>20</v>
      </c>
      <c r="AV155" s="127">
        <v>0.66666666666666674</v>
      </c>
      <c r="AW155" s="128">
        <v>2</v>
      </c>
      <c r="AX155" s="127">
        <v>-0.33333333333333337</v>
      </c>
      <c r="AY155" s="128">
        <v>123</v>
      </c>
      <c r="AZ155" s="127">
        <v>1.0163934426229506</v>
      </c>
      <c r="BA155" s="128">
        <v>874</v>
      </c>
      <c r="BB155" s="127">
        <v>1.401098901098901</v>
      </c>
      <c r="BC155" s="128">
        <v>997</v>
      </c>
      <c r="BD155" s="127">
        <v>1.3458823529411763</v>
      </c>
      <c r="BE155" s="269">
        <v>0</v>
      </c>
      <c r="BF155" s="127">
        <v>-1</v>
      </c>
      <c r="BG155" s="128">
        <v>3</v>
      </c>
      <c r="BH155" s="127" t="s">
        <v>90</v>
      </c>
      <c r="BI155" s="128">
        <v>50</v>
      </c>
      <c r="BJ155" s="127">
        <v>24</v>
      </c>
      <c r="BK155" s="128">
        <v>24</v>
      </c>
      <c r="BL155" s="127">
        <v>1.6666666666666665</v>
      </c>
      <c r="BM155" s="128">
        <v>77</v>
      </c>
      <c r="BN155" s="127">
        <v>-0.86724137931034484</v>
      </c>
      <c r="BO155" s="128">
        <v>310</v>
      </c>
      <c r="BP155" s="127">
        <v>2.5632183908045976</v>
      </c>
      <c r="BQ155" s="128">
        <v>387</v>
      </c>
      <c r="BR155" s="127">
        <v>-0.41979010494752622</v>
      </c>
    </row>
    <row r="156" spans="2:70" s="4" customFormat="1" ht="15" hidden="1" customHeight="1" outlineLevel="1" x14ac:dyDescent="0.25">
      <c r="B156" s="52" t="s">
        <v>84</v>
      </c>
      <c r="C156" s="182">
        <v>0</v>
      </c>
      <c r="D156" s="127">
        <v>-1</v>
      </c>
      <c r="E156" s="128">
        <v>6</v>
      </c>
      <c r="F156" s="127">
        <v>-0.991044776119403</v>
      </c>
      <c r="G156" s="128">
        <v>141</v>
      </c>
      <c r="H156" s="127">
        <v>1.4736842105263159</v>
      </c>
      <c r="I156" s="128">
        <v>473</v>
      </c>
      <c r="J156" s="127">
        <v>1.2000000000000002</v>
      </c>
      <c r="K156" s="128">
        <v>36</v>
      </c>
      <c r="L156" s="127">
        <v>-0.23404255319148937</v>
      </c>
      <c r="M156" s="128">
        <v>656</v>
      </c>
      <c r="N156" s="127">
        <v>-0.33804238143289611</v>
      </c>
      <c r="O156" s="128">
        <v>1696</v>
      </c>
      <c r="P156" s="127">
        <v>1.3921015514809589</v>
      </c>
      <c r="Q156" s="128">
        <v>2352</v>
      </c>
      <c r="R156" s="127">
        <v>0.3835294117647059</v>
      </c>
      <c r="S156" s="208">
        <v>0</v>
      </c>
      <c r="T156" s="127">
        <v>-1</v>
      </c>
      <c r="U156" s="128">
        <v>2</v>
      </c>
      <c r="V156" s="127">
        <v>-0.75</v>
      </c>
      <c r="W156" s="128">
        <v>1</v>
      </c>
      <c r="X156" s="127">
        <v>-0.75</v>
      </c>
      <c r="Y156" s="128">
        <v>2</v>
      </c>
      <c r="Z156" s="127">
        <v>-0.66666666666666674</v>
      </c>
      <c r="AA156" s="128">
        <v>5</v>
      </c>
      <c r="AB156" s="127">
        <v>-0.75</v>
      </c>
      <c r="AC156" s="128">
        <v>5</v>
      </c>
      <c r="AD156" s="127">
        <v>-0.75</v>
      </c>
      <c r="AE156" s="182">
        <v>0</v>
      </c>
      <c r="AF156" s="127" t="s">
        <v>90</v>
      </c>
      <c r="AG156" s="128">
        <v>11</v>
      </c>
      <c r="AH156" s="127">
        <v>2.6666666666666665</v>
      </c>
      <c r="AI156" s="128">
        <v>15</v>
      </c>
      <c r="AJ156" s="127">
        <v>0.25</v>
      </c>
      <c r="AK156" s="128">
        <v>26</v>
      </c>
      <c r="AL156" s="127">
        <v>0.73333333333333339</v>
      </c>
      <c r="AM156" s="128">
        <v>98</v>
      </c>
      <c r="AN156" s="127">
        <v>-4.8543689320388328E-2</v>
      </c>
      <c r="AO156" s="128">
        <v>124</v>
      </c>
      <c r="AP156" s="127">
        <v>5.0847457627118731E-2</v>
      </c>
      <c r="AQ156" s="268">
        <v>2</v>
      </c>
      <c r="AR156" s="127">
        <v>1</v>
      </c>
      <c r="AS156" s="128">
        <v>101</v>
      </c>
      <c r="AT156" s="127">
        <v>3.208333333333333</v>
      </c>
      <c r="AU156" s="128">
        <v>48</v>
      </c>
      <c r="AV156" s="127">
        <v>7</v>
      </c>
      <c r="AW156" s="128">
        <v>0</v>
      </c>
      <c r="AX156" s="127">
        <v>-1</v>
      </c>
      <c r="AY156" s="128">
        <v>151</v>
      </c>
      <c r="AZ156" s="127">
        <v>3.4411764705882355</v>
      </c>
      <c r="BA156" s="128">
        <v>1386</v>
      </c>
      <c r="BB156" s="127">
        <v>2.1862068965517243</v>
      </c>
      <c r="BC156" s="128">
        <v>1537</v>
      </c>
      <c r="BD156" s="127">
        <v>2.2771855010660982</v>
      </c>
      <c r="BE156" s="269">
        <v>0</v>
      </c>
      <c r="BF156" s="127">
        <v>-1</v>
      </c>
      <c r="BG156" s="128">
        <v>12</v>
      </c>
      <c r="BH156" s="127">
        <v>0.33333333333333326</v>
      </c>
      <c r="BI156" s="128">
        <v>401</v>
      </c>
      <c r="BJ156" s="127">
        <v>1.0994764397905761</v>
      </c>
      <c r="BK156" s="128">
        <v>26</v>
      </c>
      <c r="BL156" s="127">
        <v>-0.25714285714285712</v>
      </c>
      <c r="BM156" s="128">
        <v>439</v>
      </c>
      <c r="BN156" s="127">
        <v>-0.42388451443569553</v>
      </c>
      <c r="BO156" s="128">
        <v>153</v>
      </c>
      <c r="BP156" s="127">
        <v>0.2338709677419355</v>
      </c>
      <c r="BQ156" s="128">
        <v>592</v>
      </c>
      <c r="BR156" s="127">
        <v>-0.3318284424379232</v>
      </c>
    </row>
    <row r="157" spans="2:70" s="4" customFormat="1" ht="15" hidden="1" customHeight="1" outlineLevel="1" x14ac:dyDescent="0.25">
      <c r="B157" s="52" t="s">
        <v>85</v>
      </c>
      <c r="C157" s="182">
        <v>2</v>
      </c>
      <c r="D157" s="127">
        <v>-0.5</v>
      </c>
      <c r="E157" s="128">
        <v>1</v>
      </c>
      <c r="F157" s="127">
        <v>-0.99891067538126366</v>
      </c>
      <c r="G157" s="128">
        <v>192</v>
      </c>
      <c r="H157" s="127">
        <v>2.1475409836065573</v>
      </c>
      <c r="I157" s="128">
        <v>349</v>
      </c>
      <c r="J157" s="127">
        <v>0.89673913043478271</v>
      </c>
      <c r="K157" s="128">
        <v>18</v>
      </c>
      <c r="L157" s="127">
        <v>0.19999999999999996</v>
      </c>
      <c r="M157" s="128">
        <v>562</v>
      </c>
      <c r="N157" s="127">
        <v>-0.52453468697123518</v>
      </c>
      <c r="O157" s="128">
        <v>1537</v>
      </c>
      <c r="P157" s="127">
        <v>1.5404958677685952</v>
      </c>
      <c r="Q157" s="128">
        <v>2099</v>
      </c>
      <c r="R157" s="127">
        <v>0.17459429210968103</v>
      </c>
      <c r="S157" s="208">
        <v>2</v>
      </c>
      <c r="T157" s="127" t="s">
        <v>90</v>
      </c>
      <c r="U157" s="128">
        <v>1</v>
      </c>
      <c r="V157" s="127">
        <v>-0.5</v>
      </c>
      <c r="W157" s="128">
        <v>70</v>
      </c>
      <c r="X157" s="127">
        <v>10.666666666666666</v>
      </c>
      <c r="Y157" s="128">
        <v>2</v>
      </c>
      <c r="Z157" s="127">
        <v>1</v>
      </c>
      <c r="AA157" s="128">
        <v>75</v>
      </c>
      <c r="AB157" s="127">
        <v>7.3333333333333339</v>
      </c>
      <c r="AC157" s="128">
        <v>75</v>
      </c>
      <c r="AD157" s="127">
        <v>7.3333333333333339</v>
      </c>
      <c r="AE157" s="182">
        <v>0</v>
      </c>
      <c r="AF157" s="127" t="s">
        <v>90</v>
      </c>
      <c r="AG157" s="128">
        <v>4</v>
      </c>
      <c r="AH157" s="127">
        <v>0</v>
      </c>
      <c r="AI157" s="128">
        <v>4</v>
      </c>
      <c r="AJ157" s="127">
        <v>0</v>
      </c>
      <c r="AK157" s="128">
        <v>8</v>
      </c>
      <c r="AL157" s="127">
        <v>0</v>
      </c>
      <c r="AM157" s="128">
        <v>14</v>
      </c>
      <c r="AN157" s="127">
        <v>-0.64102564102564097</v>
      </c>
      <c r="AO157" s="128">
        <v>22</v>
      </c>
      <c r="AP157" s="127">
        <v>-0.53191489361702127</v>
      </c>
      <c r="AQ157" s="268">
        <v>0</v>
      </c>
      <c r="AR157" s="127">
        <v>-1</v>
      </c>
      <c r="AS157" s="128">
        <v>108</v>
      </c>
      <c r="AT157" s="127">
        <v>4.4000000000000004</v>
      </c>
      <c r="AU157" s="128">
        <v>23</v>
      </c>
      <c r="AV157" s="127">
        <v>22</v>
      </c>
      <c r="AW157" s="128">
        <v>0</v>
      </c>
      <c r="AX157" s="127" t="s">
        <v>90</v>
      </c>
      <c r="AY157" s="128">
        <v>131</v>
      </c>
      <c r="AZ157" s="127">
        <v>3.3666666666666663</v>
      </c>
      <c r="BA157" s="128">
        <v>1384</v>
      </c>
      <c r="BB157" s="127">
        <v>1.9446808510638296</v>
      </c>
      <c r="BC157" s="128">
        <v>1515</v>
      </c>
      <c r="BD157" s="127">
        <v>2.0299999999999998</v>
      </c>
      <c r="BE157" s="269">
        <v>0</v>
      </c>
      <c r="BF157" s="127">
        <v>-1</v>
      </c>
      <c r="BG157" s="128">
        <v>4</v>
      </c>
      <c r="BH157" s="127">
        <v>-0.8</v>
      </c>
      <c r="BI157" s="128">
        <v>303</v>
      </c>
      <c r="BJ157" s="127">
        <v>0.67403314917127077</v>
      </c>
      <c r="BK157" s="128">
        <v>14</v>
      </c>
      <c r="BL157" s="127">
        <v>0.39999999999999991</v>
      </c>
      <c r="BM157" s="128">
        <v>321</v>
      </c>
      <c r="BN157" s="127">
        <v>-0.6510869565217392</v>
      </c>
      <c r="BO157" s="128">
        <v>63</v>
      </c>
      <c r="BP157" s="127">
        <v>0</v>
      </c>
      <c r="BQ157" s="128">
        <v>384</v>
      </c>
      <c r="BR157" s="127">
        <v>-0.60935910478128186</v>
      </c>
    </row>
    <row r="158" spans="2:70" s="4" customFormat="1" ht="15" hidden="1" customHeight="1" outlineLevel="1" x14ac:dyDescent="0.25">
      <c r="B158" s="52" t="s">
        <v>86</v>
      </c>
      <c r="C158" s="182">
        <v>6</v>
      </c>
      <c r="D158" s="127" t="s">
        <v>90</v>
      </c>
      <c r="E158" s="128">
        <v>637</v>
      </c>
      <c r="F158" s="127">
        <v>-0.17380025940337229</v>
      </c>
      <c r="G158" s="128">
        <v>307</v>
      </c>
      <c r="H158" s="127">
        <v>0.57435897435897432</v>
      </c>
      <c r="I158" s="128">
        <v>307</v>
      </c>
      <c r="J158" s="127">
        <v>1.5798319327731094</v>
      </c>
      <c r="K158" s="128">
        <v>15</v>
      </c>
      <c r="L158" s="127">
        <v>-0.2857142857142857</v>
      </c>
      <c r="M158" s="128">
        <v>1272</v>
      </c>
      <c r="N158" s="127">
        <v>0.15009041591320083</v>
      </c>
      <c r="O158" s="128">
        <v>1367</v>
      </c>
      <c r="P158" s="127">
        <v>1.7015810276679844</v>
      </c>
      <c r="Q158" s="128">
        <v>2639</v>
      </c>
      <c r="R158" s="127">
        <v>0.63709677419354849</v>
      </c>
      <c r="S158" s="208">
        <v>0</v>
      </c>
      <c r="T158" s="127" t="s">
        <v>90</v>
      </c>
      <c r="U158" s="128">
        <v>1</v>
      </c>
      <c r="V158" s="127">
        <v>-0.88888888888888884</v>
      </c>
      <c r="W158" s="128">
        <v>4</v>
      </c>
      <c r="X158" s="127">
        <v>-0.33333333333333337</v>
      </c>
      <c r="Y158" s="128">
        <v>2</v>
      </c>
      <c r="Z158" s="127" t="s">
        <v>90</v>
      </c>
      <c r="AA158" s="128">
        <v>7</v>
      </c>
      <c r="AB158" s="127">
        <v>-0.53333333333333333</v>
      </c>
      <c r="AC158" s="128">
        <v>7</v>
      </c>
      <c r="AD158" s="127">
        <v>-0.53333333333333333</v>
      </c>
      <c r="AE158" s="182">
        <v>0</v>
      </c>
      <c r="AF158" s="127" t="s">
        <v>90</v>
      </c>
      <c r="AG158" s="128">
        <v>0</v>
      </c>
      <c r="AH158" s="127">
        <v>-1</v>
      </c>
      <c r="AI158" s="128">
        <v>7</v>
      </c>
      <c r="AJ158" s="127">
        <v>-0.58823529411764708</v>
      </c>
      <c r="AK158" s="128">
        <v>7</v>
      </c>
      <c r="AL158" s="127">
        <v>-0.93069306930693063</v>
      </c>
      <c r="AM158" s="128">
        <v>28</v>
      </c>
      <c r="AN158" s="127">
        <v>3.7037037037036979E-2</v>
      </c>
      <c r="AO158" s="128">
        <v>35</v>
      </c>
      <c r="AP158" s="127">
        <v>-0.7265625</v>
      </c>
      <c r="AQ158" s="268">
        <v>2</v>
      </c>
      <c r="AR158" s="127">
        <v>-0.33333333333333337</v>
      </c>
      <c r="AS158" s="128">
        <v>285</v>
      </c>
      <c r="AT158" s="127">
        <v>2.3928571428571428</v>
      </c>
      <c r="AU158" s="128">
        <v>25</v>
      </c>
      <c r="AV158" s="127">
        <v>2.5714285714285716</v>
      </c>
      <c r="AW158" s="128">
        <v>2</v>
      </c>
      <c r="AX158" s="127">
        <v>-0.33333333333333337</v>
      </c>
      <c r="AY158" s="128">
        <v>314</v>
      </c>
      <c r="AZ158" s="127">
        <v>2.2371134020618557</v>
      </c>
      <c r="BA158" s="128">
        <v>885</v>
      </c>
      <c r="BB158" s="127">
        <v>1.2180451127819549</v>
      </c>
      <c r="BC158" s="128">
        <v>1199</v>
      </c>
      <c r="BD158" s="127">
        <v>1.4173387096774195</v>
      </c>
      <c r="BE158" s="269">
        <v>521</v>
      </c>
      <c r="BF158" s="127">
        <v>-6.7978533094812166E-2</v>
      </c>
      <c r="BG158" s="128">
        <v>8</v>
      </c>
      <c r="BH158" s="127">
        <v>1.6666666666666665</v>
      </c>
      <c r="BI158" s="128">
        <v>271</v>
      </c>
      <c r="BJ158" s="127">
        <v>1.6831683168316833</v>
      </c>
      <c r="BK158" s="128">
        <v>5</v>
      </c>
      <c r="BL158" s="127">
        <v>-0.44444444444444442</v>
      </c>
      <c r="BM158" s="128">
        <v>805</v>
      </c>
      <c r="BN158" s="127">
        <v>0.19791666666666674</v>
      </c>
      <c r="BO158" s="128">
        <v>344</v>
      </c>
      <c r="BP158" s="127">
        <v>5.2545454545454549</v>
      </c>
      <c r="BQ158" s="128">
        <v>1149</v>
      </c>
      <c r="BR158" s="127">
        <v>0.58046767537826693</v>
      </c>
    </row>
    <row r="159" spans="2:70" s="4" customFormat="1" ht="15" hidden="1" customHeight="1" outlineLevel="1" x14ac:dyDescent="0.25">
      <c r="B159" s="52" t="s">
        <v>87</v>
      </c>
      <c r="C159" s="182">
        <v>5</v>
      </c>
      <c r="D159" s="127">
        <v>1.5</v>
      </c>
      <c r="E159" s="128">
        <v>19</v>
      </c>
      <c r="F159" s="127">
        <v>-0.98849878934624702</v>
      </c>
      <c r="G159" s="128">
        <v>644</v>
      </c>
      <c r="H159" s="127">
        <v>-0.23696682464454977</v>
      </c>
      <c r="I159" s="128">
        <v>1772</v>
      </c>
      <c r="J159" s="127">
        <v>0.35993860322333071</v>
      </c>
      <c r="K159" s="128">
        <v>192</v>
      </c>
      <c r="L159" s="127">
        <v>-9.4339622641509413E-2</v>
      </c>
      <c r="M159" s="128">
        <v>2632</v>
      </c>
      <c r="N159" s="127">
        <v>-0.34413157238973335</v>
      </c>
      <c r="O159" s="128">
        <v>6102</v>
      </c>
      <c r="P159" s="127">
        <v>0.30972311654861562</v>
      </c>
      <c r="Q159" s="128">
        <v>8734</v>
      </c>
      <c r="R159" s="127">
        <v>7.1494464944650282E-3</v>
      </c>
      <c r="S159" s="208">
        <v>3</v>
      </c>
      <c r="T159" s="127">
        <v>0.5</v>
      </c>
      <c r="U159" s="128">
        <v>19</v>
      </c>
      <c r="V159" s="127">
        <v>1.7142857142857144</v>
      </c>
      <c r="W159" s="128">
        <v>18</v>
      </c>
      <c r="X159" s="127">
        <v>3.5</v>
      </c>
      <c r="Y159" s="128">
        <v>4</v>
      </c>
      <c r="Z159" s="127" t="s">
        <v>90</v>
      </c>
      <c r="AA159" s="128">
        <v>44</v>
      </c>
      <c r="AB159" s="127">
        <v>2.3846153846153846</v>
      </c>
      <c r="AC159" s="128">
        <v>44</v>
      </c>
      <c r="AD159" s="127">
        <v>2.3846153846153846</v>
      </c>
      <c r="AE159" s="182">
        <v>0</v>
      </c>
      <c r="AF159" s="127" t="s">
        <v>90</v>
      </c>
      <c r="AG159" s="128">
        <v>9</v>
      </c>
      <c r="AH159" s="127">
        <v>-0.6785714285714286</v>
      </c>
      <c r="AI159" s="128">
        <v>44</v>
      </c>
      <c r="AJ159" s="127">
        <v>-6.3829787234042534E-2</v>
      </c>
      <c r="AK159" s="128">
        <v>53</v>
      </c>
      <c r="AL159" s="127">
        <v>-0.29333333333333333</v>
      </c>
      <c r="AM159" s="128">
        <v>645</v>
      </c>
      <c r="AN159" s="127">
        <v>-2.8614457831325324E-2</v>
      </c>
      <c r="AO159" s="128">
        <v>698</v>
      </c>
      <c r="AP159" s="127">
        <v>-5.5480378890392368E-2</v>
      </c>
      <c r="AQ159" s="268">
        <v>0</v>
      </c>
      <c r="AR159" s="127">
        <v>-1</v>
      </c>
      <c r="AS159" s="128">
        <v>231</v>
      </c>
      <c r="AT159" s="127">
        <v>-0.45774647887323938</v>
      </c>
      <c r="AU159" s="128">
        <v>245</v>
      </c>
      <c r="AV159" s="127">
        <v>2.0833333333333259E-2</v>
      </c>
      <c r="AW159" s="128">
        <v>97</v>
      </c>
      <c r="AX159" s="127">
        <v>1.4871794871794872</v>
      </c>
      <c r="AY159" s="128">
        <v>573</v>
      </c>
      <c r="AZ159" s="127">
        <v>-0.19635343618513323</v>
      </c>
      <c r="BA159" s="128">
        <v>3315</v>
      </c>
      <c r="BB159" s="127">
        <v>0.31599841206828105</v>
      </c>
      <c r="BC159" s="128">
        <v>3888</v>
      </c>
      <c r="BD159" s="127">
        <v>0.20297029702970293</v>
      </c>
      <c r="BE159" s="269">
        <v>0</v>
      </c>
      <c r="BF159" s="127">
        <v>-1</v>
      </c>
      <c r="BG159" s="128">
        <v>307</v>
      </c>
      <c r="BH159" s="127">
        <v>0.26859504132231415</v>
      </c>
      <c r="BI159" s="128">
        <v>1431</v>
      </c>
      <c r="BJ159" s="127">
        <v>0.64672036823935564</v>
      </c>
      <c r="BK159" s="128">
        <v>48</v>
      </c>
      <c r="BL159" s="127">
        <v>-0.63909774436090228</v>
      </c>
      <c r="BM159" s="128">
        <v>1786</v>
      </c>
      <c r="BN159" s="127">
        <v>-0.14093314093314091</v>
      </c>
      <c r="BO159" s="128">
        <v>1706</v>
      </c>
      <c r="BP159" s="127">
        <v>0.52321428571428563</v>
      </c>
      <c r="BQ159" s="128">
        <v>3492</v>
      </c>
      <c r="BR159" s="127">
        <v>9.1591122225695543E-2</v>
      </c>
    </row>
    <row r="160" spans="2:70" s="4" customFormat="1" ht="15" hidden="1" customHeight="1" outlineLevel="1" x14ac:dyDescent="0.25">
      <c r="B160" s="52" t="s">
        <v>88</v>
      </c>
      <c r="C160" s="182">
        <v>14</v>
      </c>
      <c r="D160" s="127">
        <v>0.39999999999999991</v>
      </c>
      <c r="E160" s="128">
        <v>736</v>
      </c>
      <c r="F160" s="127">
        <v>-0.53240152477763658</v>
      </c>
      <c r="G160" s="128">
        <v>918</v>
      </c>
      <c r="H160" s="127">
        <v>0.11678832116788329</v>
      </c>
      <c r="I160" s="128">
        <v>1813</v>
      </c>
      <c r="J160" s="127">
        <v>1.6825574873808202E-2</v>
      </c>
      <c r="K160" s="128">
        <v>233</v>
      </c>
      <c r="L160" s="127">
        <v>7.870370370370372E-2</v>
      </c>
      <c r="M160" s="128">
        <v>3714</v>
      </c>
      <c r="N160" s="127">
        <v>-0.15686719636776392</v>
      </c>
      <c r="O160" s="128">
        <v>11153</v>
      </c>
      <c r="P160" s="127">
        <v>0.61497248769186208</v>
      </c>
      <c r="Q160" s="128">
        <v>14867</v>
      </c>
      <c r="R160" s="127">
        <v>0.3143842277429052</v>
      </c>
      <c r="S160" s="208">
        <v>10</v>
      </c>
      <c r="T160" s="127">
        <v>2.3333333333333335</v>
      </c>
      <c r="U160" s="128">
        <v>16</v>
      </c>
      <c r="V160" s="127">
        <v>-0.4285714285714286</v>
      </c>
      <c r="W160" s="128">
        <v>6</v>
      </c>
      <c r="X160" s="127">
        <v>1</v>
      </c>
      <c r="Y160" s="128">
        <v>12</v>
      </c>
      <c r="Z160" s="127">
        <v>2</v>
      </c>
      <c r="AA160" s="128">
        <v>44</v>
      </c>
      <c r="AB160" s="127">
        <v>0.15789473684210531</v>
      </c>
      <c r="AC160" s="128">
        <v>44</v>
      </c>
      <c r="AD160" s="127">
        <v>0.15789473684210531</v>
      </c>
      <c r="AE160" s="182">
        <v>0</v>
      </c>
      <c r="AF160" s="127" t="s">
        <v>90</v>
      </c>
      <c r="AG160" s="128">
        <v>42</v>
      </c>
      <c r="AH160" s="127">
        <v>-0.48148148148148151</v>
      </c>
      <c r="AI160" s="128">
        <v>39</v>
      </c>
      <c r="AJ160" s="127">
        <v>0.11428571428571432</v>
      </c>
      <c r="AK160" s="128">
        <v>81</v>
      </c>
      <c r="AL160" s="127">
        <v>-0.30172413793103448</v>
      </c>
      <c r="AM160" s="128">
        <v>939</v>
      </c>
      <c r="AN160" s="127">
        <v>0.11255924170616116</v>
      </c>
      <c r="AO160" s="128">
        <v>1020</v>
      </c>
      <c r="AP160" s="127">
        <v>6.25E-2</v>
      </c>
      <c r="AQ160" s="268">
        <v>5</v>
      </c>
      <c r="AR160" s="127">
        <v>-0.79166666666666663</v>
      </c>
      <c r="AS160" s="128">
        <v>386</v>
      </c>
      <c r="AT160" s="127">
        <v>9.9715099715099731E-2</v>
      </c>
      <c r="AU160" s="128">
        <v>345</v>
      </c>
      <c r="AV160" s="127">
        <v>-0.2857142857142857</v>
      </c>
      <c r="AW160" s="128">
        <v>126</v>
      </c>
      <c r="AX160" s="127">
        <v>0.5</v>
      </c>
      <c r="AY160" s="128">
        <v>862</v>
      </c>
      <c r="AZ160" s="127">
        <v>-8.4925690021231404E-2</v>
      </c>
      <c r="BA160" s="128">
        <v>6953</v>
      </c>
      <c r="BB160" s="127">
        <v>0.64257028112449799</v>
      </c>
      <c r="BC160" s="128">
        <v>7815</v>
      </c>
      <c r="BD160" s="127">
        <v>0.51014492753623197</v>
      </c>
      <c r="BE160" s="269">
        <v>583</v>
      </c>
      <c r="BF160" s="127">
        <v>-0.2496782496782497</v>
      </c>
      <c r="BG160" s="128">
        <v>379</v>
      </c>
      <c r="BH160" s="127">
        <v>0.54693877551020398</v>
      </c>
      <c r="BI160" s="128">
        <v>1355</v>
      </c>
      <c r="BJ160" s="127">
        <v>0.14345991561181437</v>
      </c>
      <c r="BK160" s="128">
        <v>37</v>
      </c>
      <c r="BL160" s="127">
        <v>-0.43939393939393945</v>
      </c>
      <c r="BM160" s="128">
        <v>2354</v>
      </c>
      <c r="BN160" s="127">
        <v>3.5635723713154377E-2</v>
      </c>
      <c r="BO160" s="128">
        <v>3048</v>
      </c>
      <c r="BP160" s="127">
        <v>1.081967213114754</v>
      </c>
      <c r="BQ160" s="128">
        <v>5402</v>
      </c>
      <c r="BR160" s="127">
        <v>0.4455445544554455</v>
      </c>
    </row>
    <row r="161" spans="2:70" s="4" customFormat="1" ht="15" hidden="1" customHeight="1" outlineLevel="1" x14ac:dyDescent="0.25">
      <c r="B161" s="52" t="s">
        <v>89</v>
      </c>
      <c r="C161" s="182">
        <v>6</v>
      </c>
      <c r="D161" s="127">
        <v>-0.73913043478260865</v>
      </c>
      <c r="E161" s="128">
        <v>1030</v>
      </c>
      <c r="F161" s="127">
        <v>-0.49485041687101516</v>
      </c>
      <c r="G161" s="128">
        <v>1864</v>
      </c>
      <c r="H161" s="127">
        <v>8.1834010446894867E-2</v>
      </c>
      <c r="I161" s="128">
        <v>2238</v>
      </c>
      <c r="J161" s="127">
        <v>0.34981905910735822</v>
      </c>
      <c r="K161" s="128">
        <v>99</v>
      </c>
      <c r="L161" s="127">
        <v>-0.10810810810810811</v>
      </c>
      <c r="M161" s="128">
        <v>5237</v>
      </c>
      <c r="N161" s="127">
        <v>-5.7075981274756882E-2</v>
      </c>
      <c r="O161" s="128">
        <v>14221</v>
      </c>
      <c r="P161" s="127">
        <v>0.61126217992295495</v>
      </c>
      <c r="Q161" s="128">
        <v>19458</v>
      </c>
      <c r="R161" s="127">
        <v>0.35312934631432547</v>
      </c>
      <c r="S161" s="208">
        <v>0</v>
      </c>
      <c r="T161" s="127">
        <v>-1</v>
      </c>
      <c r="U161" s="128">
        <v>23</v>
      </c>
      <c r="V161" s="127">
        <v>0.27777777777777768</v>
      </c>
      <c r="W161" s="128">
        <v>19</v>
      </c>
      <c r="X161" s="127">
        <v>2.8</v>
      </c>
      <c r="Y161" s="128">
        <v>5</v>
      </c>
      <c r="Z161" s="127">
        <v>-0.5</v>
      </c>
      <c r="AA161" s="128">
        <v>47</v>
      </c>
      <c r="AB161" s="127">
        <v>9.3023255813953432E-2</v>
      </c>
      <c r="AC161" s="128">
        <v>47</v>
      </c>
      <c r="AD161" s="127">
        <v>9.3023255813953432E-2</v>
      </c>
      <c r="AE161" s="182">
        <v>0</v>
      </c>
      <c r="AF161" s="127" t="s">
        <v>90</v>
      </c>
      <c r="AG161" s="128">
        <v>160</v>
      </c>
      <c r="AH161" s="127">
        <v>0.64948453608247414</v>
      </c>
      <c r="AI161" s="128">
        <v>81</v>
      </c>
      <c r="AJ161" s="127">
        <v>1.0249999999999999</v>
      </c>
      <c r="AK161" s="128">
        <v>241</v>
      </c>
      <c r="AL161" s="127">
        <v>0.75912408759124084</v>
      </c>
      <c r="AM161" s="128">
        <v>1851</v>
      </c>
      <c r="AN161" s="127">
        <v>0.38547904191616778</v>
      </c>
      <c r="AO161" s="128">
        <v>2092</v>
      </c>
      <c r="AP161" s="127">
        <v>0.42023082145281743</v>
      </c>
      <c r="AQ161" s="268">
        <v>16</v>
      </c>
      <c r="AR161" s="127">
        <v>1</v>
      </c>
      <c r="AS161" s="128">
        <v>353</v>
      </c>
      <c r="AT161" s="127">
        <v>-0.15952380952380951</v>
      </c>
      <c r="AU161" s="128">
        <v>194</v>
      </c>
      <c r="AV161" s="127">
        <v>-0.40490797546012269</v>
      </c>
      <c r="AW161" s="128">
        <v>48</v>
      </c>
      <c r="AX161" s="127">
        <v>-7.6923076923076872E-2</v>
      </c>
      <c r="AY161" s="128">
        <v>611</v>
      </c>
      <c r="AZ161" s="127">
        <v>-0.24193548387096775</v>
      </c>
      <c r="BA161" s="128">
        <v>8433</v>
      </c>
      <c r="BB161" s="127">
        <v>0.64835809225957775</v>
      </c>
      <c r="BC161" s="128">
        <v>9044</v>
      </c>
      <c r="BD161" s="127">
        <v>0.5271867612293144</v>
      </c>
      <c r="BE161" s="269">
        <v>717</v>
      </c>
      <c r="BF161" s="127">
        <v>-0.30320699708454812</v>
      </c>
      <c r="BG161" s="128">
        <v>1045</v>
      </c>
      <c r="BH161" s="127">
        <v>0.10699152542372881</v>
      </c>
      <c r="BI161" s="128">
        <v>1938</v>
      </c>
      <c r="BJ161" s="127">
        <v>0.85100286532951297</v>
      </c>
      <c r="BK161" s="128">
        <v>32</v>
      </c>
      <c r="BL161" s="127">
        <v>0.23076923076923084</v>
      </c>
      <c r="BM161" s="128">
        <v>3732</v>
      </c>
      <c r="BN161" s="127">
        <v>0.22521339461588963</v>
      </c>
      <c r="BO161" s="128">
        <v>2989</v>
      </c>
      <c r="BP161" s="127">
        <v>0.65229408512990594</v>
      </c>
      <c r="BQ161" s="128">
        <v>6721</v>
      </c>
      <c r="BR161" s="127">
        <v>0.38434603501544795</v>
      </c>
    </row>
    <row r="162" spans="2:70" s="4" customFormat="1" ht="15.75" collapsed="1" x14ac:dyDescent="0.25">
      <c r="B162" s="64">
        <v>2007</v>
      </c>
      <c r="C162" s="183">
        <v>104</v>
      </c>
      <c r="D162" s="66">
        <v>0.23809523809523814</v>
      </c>
      <c r="E162" s="65">
        <v>5572</v>
      </c>
      <c r="F162" s="66">
        <v>-0.58872158252140538</v>
      </c>
      <c r="G162" s="65">
        <v>12272</v>
      </c>
      <c r="H162" s="66">
        <v>-8.2604470359572413E-2</v>
      </c>
      <c r="I162" s="65">
        <v>14482</v>
      </c>
      <c r="J162" s="66">
        <v>0.27213633169360496</v>
      </c>
      <c r="K162" s="65">
        <v>1550</v>
      </c>
      <c r="L162" s="66">
        <v>0.17335352006056026</v>
      </c>
      <c r="M162" s="65">
        <v>33980</v>
      </c>
      <c r="N162" s="66">
        <v>-0.14438233368585385</v>
      </c>
      <c r="O162" s="65">
        <v>76027</v>
      </c>
      <c r="P162" s="66">
        <v>0.25143205161969973</v>
      </c>
      <c r="Q162" s="65">
        <v>110007</v>
      </c>
      <c r="R162" s="66">
        <v>9.4967451675193493E-2</v>
      </c>
      <c r="S162" s="277">
        <v>45</v>
      </c>
      <c r="T162" s="66">
        <v>0.66666666666666674</v>
      </c>
      <c r="U162" s="65">
        <v>142</v>
      </c>
      <c r="V162" s="66">
        <v>-0.33644859813084116</v>
      </c>
      <c r="W162" s="65">
        <v>137</v>
      </c>
      <c r="X162" s="66">
        <v>1.044776119402985</v>
      </c>
      <c r="Y162" s="65">
        <v>49</v>
      </c>
      <c r="Z162" s="66">
        <v>0.39999999999999991</v>
      </c>
      <c r="AA162" s="65">
        <v>373</v>
      </c>
      <c r="AB162" s="66">
        <v>8.7463556851312019E-2</v>
      </c>
      <c r="AC162" s="65">
        <v>373</v>
      </c>
      <c r="AD162" s="66">
        <v>8.7463556851312019E-2</v>
      </c>
      <c r="AE162" s="183">
        <v>6</v>
      </c>
      <c r="AF162" s="66" t="s">
        <v>90</v>
      </c>
      <c r="AG162" s="65">
        <v>469</v>
      </c>
      <c r="AH162" s="66">
        <v>-0.13468634686346859</v>
      </c>
      <c r="AI162" s="65">
        <v>440</v>
      </c>
      <c r="AJ162" s="66">
        <v>9.1743119266054496E-3</v>
      </c>
      <c r="AK162" s="65">
        <v>915</v>
      </c>
      <c r="AL162" s="66">
        <v>-6.4417177914110391E-2</v>
      </c>
      <c r="AM162" s="65">
        <v>7797</v>
      </c>
      <c r="AN162" s="66">
        <v>6.7351129363449669E-2</v>
      </c>
      <c r="AO162" s="65">
        <v>8712</v>
      </c>
      <c r="AP162" s="66">
        <v>5.1792828685258918E-2</v>
      </c>
      <c r="AQ162" s="278">
        <v>74</v>
      </c>
      <c r="AR162" s="66">
        <v>-0.14942528735632188</v>
      </c>
      <c r="AS162" s="65">
        <v>3820</v>
      </c>
      <c r="AT162" s="66">
        <v>-0.27733636019674612</v>
      </c>
      <c r="AU162" s="65">
        <v>2446</v>
      </c>
      <c r="AV162" s="66">
        <v>-8.0796692972566753E-2</v>
      </c>
      <c r="AW162" s="65">
        <v>680</v>
      </c>
      <c r="AX162" s="66">
        <v>1.0543806646525682</v>
      </c>
      <c r="AY162" s="65">
        <v>7020</v>
      </c>
      <c r="AZ162" s="66">
        <v>-0.16078900179318589</v>
      </c>
      <c r="BA162" s="65">
        <v>46695</v>
      </c>
      <c r="BB162" s="66">
        <v>0.25318697834196624</v>
      </c>
      <c r="BC162" s="65">
        <v>53715</v>
      </c>
      <c r="BD162" s="66">
        <v>0.17728926489282437</v>
      </c>
      <c r="BE162" s="279">
        <v>4195</v>
      </c>
      <c r="BF162" s="66">
        <v>-0.54042506573181415</v>
      </c>
      <c r="BG162" s="65">
        <v>6794</v>
      </c>
      <c r="BH162" s="66">
        <v>0.1840362495643082</v>
      </c>
      <c r="BI162" s="65">
        <v>10710</v>
      </c>
      <c r="BJ162" s="66">
        <v>0.47155812036273703</v>
      </c>
      <c r="BK162" s="65">
        <v>541</v>
      </c>
      <c r="BL162" s="66">
        <v>-0.21933621933621938</v>
      </c>
      <c r="BM162" s="65">
        <v>22240</v>
      </c>
      <c r="BN162" s="66">
        <v>-2.6141787450190468E-2</v>
      </c>
      <c r="BO162" s="65">
        <v>17585</v>
      </c>
      <c r="BP162" s="66">
        <v>0.33391489038913758</v>
      </c>
      <c r="BQ162" s="65">
        <v>39825</v>
      </c>
      <c r="BR162" s="66">
        <v>0.10563575791227087</v>
      </c>
    </row>
    <row r="163" spans="2:70" s="4" customFormat="1" ht="15" hidden="1" customHeight="1" outlineLevel="1" x14ac:dyDescent="0.25">
      <c r="B163" s="52" t="s">
        <v>78</v>
      </c>
      <c r="C163" s="182">
        <v>2</v>
      </c>
      <c r="D163" s="127">
        <v>-0.6</v>
      </c>
      <c r="E163" s="128">
        <v>1232</v>
      </c>
      <c r="F163" s="127">
        <v>2.0712510356255098E-2</v>
      </c>
      <c r="G163" s="128">
        <v>2898</v>
      </c>
      <c r="H163" s="127">
        <v>-1.8292682926829285E-2</v>
      </c>
      <c r="I163" s="128">
        <v>1437</v>
      </c>
      <c r="J163" s="127">
        <v>6.6815144766146917E-2</v>
      </c>
      <c r="K163" s="128">
        <v>100</v>
      </c>
      <c r="L163" s="127">
        <v>-0.35483870967741937</v>
      </c>
      <c r="M163" s="128">
        <v>5669</v>
      </c>
      <c r="N163" s="127">
        <v>5.2947405577130624E-4</v>
      </c>
      <c r="O163" s="128">
        <v>11502</v>
      </c>
      <c r="P163" s="127">
        <v>0.17199918483798649</v>
      </c>
      <c r="Q163" s="128">
        <v>17171</v>
      </c>
      <c r="R163" s="127">
        <v>0.10923772609819116</v>
      </c>
      <c r="S163" s="208">
        <v>2</v>
      </c>
      <c r="T163" s="127" t="s">
        <v>90</v>
      </c>
      <c r="U163" s="128">
        <v>16</v>
      </c>
      <c r="V163" s="127" t="s">
        <v>90</v>
      </c>
      <c r="W163" s="128">
        <v>16</v>
      </c>
      <c r="X163" s="127" t="s">
        <v>90</v>
      </c>
      <c r="Y163" s="128">
        <v>0</v>
      </c>
      <c r="Z163" s="127" t="s">
        <v>90</v>
      </c>
      <c r="AA163" s="128">
        <v>34</v>
      </c>
      <c r="AB163" s="127" t="s">
        <v>90</v>
      </c>
      <c r="AC163" s="128">
        <v>34</v>
      </c>
      <c r="AD163" s="127" t="s">
        <v>90</v>
      </c>
      <c r="AE163" s="182">
        <v>0</v>
      </c>
      <c r="AF163" s="127" t="s">
        <v>90</v>
      </c>
      <c r="AG163" s="128">
        <v>99</v>
      </c>
      <c r="AH163" s="127" t="s">
        <v>90</v>
      </c>
      <c r="AI163" s="128">
        <v>60</v>
      </c>
      <c r="AJ163" s="127" t="s">
        <v>90</v>
      </c>
      <c r="AK163" s="128">
        <v>159</v>
      </c>
      <c r="AL163" s="127" t="s">
        <v>90</v>
      </c>
      <c r="AM163" s="128">
        <v>1654</v>
      </c>
      <c r="AN163" s="127" t="s">
        <v>90</v>
      </c>
      <c r="AO163" s="128">
        <v>1813</v>
      </c>
      <c r="AP163" s="127" t="s">
        <v>90</v>
      </c>
      <c r="AQ163" s="268">
        <v>13</v>
      </c>
      <c r="AR163" s="127" t="s">
        <v>90</v>
      </c>
      <c r="AS163" s="128">
        <v>1333</v>
      </c>
      <c r="AT163" s="127" t="s">
        <v>90</v>
      </c>
      <c r="AU163" s="128">
        <v>346</v>
      </c>
      <c r="AV163" s="127" t="s">
        <v>90</v>
      </c>
      <c r="AW163" s="128">
        <v>28</v>
      </c>
      <c r="AX163" s="127" t="s">
        <v>90</v>
      </c>
      <c r="AY163" s="128">
        <v>1720</v>
      </c>
      <c r="AZ163" s="127" t="s">
        <v>90</v>
      </c>
      <c r="BA163" s="128">
        <v>6921</v>
      </c>
      <c r="BB163" s="127" t="s">
        <v>90</v>
      </c>
      <c r="BC163" s="128">
        <v>8641</v>
      </c>
      <c r="BD163" s="127" t="s">
        <v>90</v>
      </c>
      <c r="BE163" s="269">
        <v>977</v>
      </c>
      <c r="BF163" s="127" t="s">
        <v>90</v>
      </c>
      <c r="BG163" s="128">
        <v>1057</v>
      </c>
      <c r="BH163" s="127" t="s">
        <v>90</v>
      </c>
      <c r="BI163" s="128">
        <v>860</v>
      </c>
      <c r="BJ163" s="127" t="s">
        <v>90</v>
      </c>
      <c r="BK163" s="128">
        <v>52</v>
      </c>
      <c r="BL163" s="127" t="s">
        <v>90</v>
      </c>
      <c r="BM163" s="128">
        <v>2946</v>
      </c>
      <c r="BN163" s="127" t="s">
        <v>90</v>
      </c>
      <c r="BO163" s="128">
        <v>2534</v>
      </c>
      <c r="BP163" s="127" t="s">
        <v>90</v>
      </c>
      <c r="BQ163" s="128">
        <v>5480</v>
      </c>
      <c r="BR163" s="127" t="s">
        <v>90</v>
      </c>
    </row>
    <row r="164" spans="2:70" s="4" customFormat="1" ht="15" hidden="1" customHeight="1" outlineLevel="1" x14ac:dyDescent="0.25">
      <c r="B164" s="52" t="s">
        <v>79</v>
      </c>
      <c r="C164" s="182">
        <v>10</v>
      </c>
      <c r="D164" s="127">
        <v>-0.56521739130434789</v>
      </c>
      <c r="E164" s="128">
        <v>1106</v>
      </c>
      <c r="F164" s="127">
        <v>-9.1954022988505746E-2</v>
      </c>
      <c r="G164" s="128">
        <v>2623</v>
      </c>
      <c r="H164" s="127">
        <v>0.31941649899396385</v>
      </c>
      <c r="I164" s="128">
        <v>1746</v>
      </c>
      <c r="J164" s="127">
        <v>9.8804279421019547E-2</v>
      </c>
      <c r="K164" s="128">
        <v>188</v>
      </c>
      <c r="L164" s="127">
        <v>-0.25984251968503935</v>
      </c>
      <c r="M164" s="128">
        <v>5673</v>
      </c>
      <c r="N164" s="127">
        <v>0.11849369085173511</v>
      </c>
      <c r="O164" s="128">
        <v>10577</v>
      </c>
      <c r="P164" s="127">
        <v>0.11137963644005455</v>
      </c>
      <c r="Q164" s="128">
        <v>16250</v>
      </c>
      <c r="R164" s="127">
        <v>0.11385290287202676</v>
      </c>
      <c r="S164" s="208">
        <v>2</v>
      </c>
      <c r="T164" s="127" t="s">
        <v>90</v>
      </c>
      <c r="U164" s="128">
        <v>56</v>
      </c>
      <c r="V164" s="127" t="s">
        <v>90</v>
      </c>
      <c r="W164" s="128">
        <v>9</v>
      </c>
      <c r="X164" s="127" t="s">
        <v>90</v>
      </c>
      <c r="Y164" s="128">
        <v>4</v>
      </c>
      <c r="Z164" s="127" t="s">
        <v>90</v>
      </c>
      <c r="AA164" s="128">
        <v>71</v>
      </c>
      <c r="AB164" s="127" t="s">
        <v>90</v>
      </c>
      <c r="AC164" s="128">
        <v>71</v>
      </c>
      <c r="AD164" s="127" t="s">
        <v>90</v>
      </c>
      <c r="AE164" s="182">
        <v>0</v>
      </c>
      <c r="AF164" s="127" t="s">
        <v>90</v>
      </c>
      <c r="AG164" s="128">
        <v>69</v>
      </c>
      <c r="AH164" s="127" t="s">
        <v>90</v>
      </c>
      <c r="AI164" s="128">
        <v>122</v>
      </c>
      <c r="AJ164" s="127" t="s">
        <v>90</v>
      </c>
      <c r="AK164" s="128">
        <v>191</v>
      </c>
      <c r="AL164" s="127" t="s">
        <v>90</v>
      </c>
      <c r="AM164" s="128">
        <v>1225</v>
      </c>
      <c r="AN164" s="127" t="s">
        <v>90</v>
      </c>
      <c r="AO164" s="128">
        <v>1416</v>
      </c>
      <c r="AP164" s="127" t="s">
        <v>90</v>
      </c>
      <c r="AQ164" s="268">
        <v>15</v>
      </c>
      <c r="AR164" s="127" t="s">
        <v>90</v>
      </c>
      <c r="AS164" s="128">
        <v>943</v>
      </c>
      <c r="AT164" s="127" t="s">
        <v>90</v>
      </c>
      <c r="AU164" s="128">
        <v>429</v>
      </c>
      <c r="AV164" s="127" t="s">
        <v>90</v>
      </c>
      <c r="AW164" s="128">
        <v>40</v>
      </c>
      <c r="AX164" s="127" t="s">
        <v>90</v>
      </c>
      <c r="AY164" s="128">
        <v>1427</v>
      </c>
      <c r="AZ164" s="127" t="s">
        <v>90</v>
      </c>
      <c r="BA164" s="128">
        <v>6449</v>
      </c>
      <c r="BB164" s="127" t="s">
        <v>90</v>
      </c>
      <c r="BC164" s="128">
        <v>7876</v>
      </c>
      <c r="BD164" s="127" t="s">
        <v>90</v>
      </c>
      <c r="BE164" s="269">
        <v>841</v>
      </c>
      <c r="BF164" s="127" t="s">
        <v>90</v>
      </c>
      <c r="BG164" s="128">
        <v>1331</v>
      </c>
      <c r="BH164" s="127" t="s">
        <v>90</v>
      </c>
      <c r="BI164" s="128">
        <v>1024</v>
      </c>
      <c r="BJ164" s="127" t="s">
        <v>90</v>
      </c>
      <c r="BK164" s="128">
        <v>106</v>
      </c>
      <c r="BL164" s="127" t="s">
        <v>90</v>
      </c>
      <c r="BM164" s="128">
        <v>3302</v>
      </c>
      <c r="BN164" s="127" t="s">
        <v>90</v>
      </c>
      <c r="BO164" s="128">
        <v>2280</v>
      </c>
      <c r="BP164" s="127" t="s">
        <v>90</v>
      </c>
      <c r="BQ164" s="128">
        <v>5582</v>
      </c>
      <c r="BR164" s="127" t="s">
        <v>90</v>
      </c>
    </row>
    <row r="165" spans="2:70" s="4" customFormat="1" ht="15" hidden="1" customHeight="1" outlineLevel="1" x14ac:dyDescent="0.25">
      <c r="B165" s="52" t="s">
        <v>80</v>
      </c>
      <c r="C165" s="182">
        <v>27</v>
      </c>
      <c r="D165" s="127">
        <v>2.375</v>
      </c>
      <c r="E165" s="128">
        <v>1037</v>
      </c>
      <c r="F165" s="127">
        <v>44.086956521739133</v>
      </c>
      <c r="G165" s="128">
        <v>2307</v>
      </c>
      <c r="H165" s="127">
        <v>-5.5669259107654523E-2</v>
      </c>
      <c r="I165" s="128">
        <v>1676</v>
      </c>
      <c r="J165" s="127">
        <v>0.20229555236728847</v>
      </c>
      <c r="K165" s="128">
        <v>240</v>
      </c>
      <c r="L165" s="127">
        <v>0.39534883720930236</v>
      </c>
      <c r="M165" s="128">
        <v>5287</v>
      </c>
      <c r="N165" s="127">
        <v>0.3086633663366336</v>
      </c>
      <c r="O165" s="128">
        <v>10182</v>
      </c>
      <c r="P165" s="127">
        <v>0.10445818418483577</v>
      </c>
      <c r="Q165" s="128">
        <v>15469</v>
      </c>
      <c r="R165" s="127">
        <v>0.16667923674485263</v>
      </c>
      <c r="S165" s="208">
        <v>3</v>
      </c>
      <c r="T165" s="127" t="s">
        <v>90</v>
      </c>
      <c r="U165" s="128">
        <v>49</v>
      </c>
      <c r="V165" s="127" t="s">
        <v>90</v>
      </c>
      <c r="W165" s="128">
        <v>4</v>
      </c>
      <c r="X165" s="127" t="s">
        <v>90</v>
      </c>
      <c r="Y165" s="128">
        <v>2</v>
      </c>
      <c r="Z165" s="127" t="s">
        <v>90</v>
      </c>
      <c r="AA165" s="128">
        <v>58</v>
      </c>
      <c r="AB165" s="127" t="s">
        <v>90</v>
      </c>
      <c r="AC165" s="128">
        <v>58</v>
      </c>
      <c r="AD165" s="127" t="s">
        <v>90</v>
      </c>
      <c r="AE165" s="182">
        <v>0</v>
      </c>
      <c r="AF165" s="127" t="s">
        <v>90</v>
      </c>
      <c r="AG165" s="128">
        <v>56</v>
      </c>
      <c r="AH165" s="127" t="s">
        <v>90</v>
      </c>
      <c r="AI165" s="128">
        <v>59</v>
      </c>
      <c r="AJ165" s="127" t="s">
        <v>90</v>
      </c>
      <c r="AK165" s="128">
        <v>115</v>
      </c>
      <c r="AL165" s="127" t="s">
        <v>90</v>
      </c>
      <c r="AM165" s="128">
        <v>970</v>
      </c>
      <c r="AN165" s="127" t="s">
        <v>90</v>
      </c>
      <c r="AO165" s="128">
        <v>1085</v>
      </c>
      <c r="AP165" s="127" t="s">
        <v>90</v>
      </c>
      <c r="AQ165" s="268">
        <v>6</v>
      </c>
      <c r="AR165" s="127" t="s">
        <v>90</v>
      </c>
      <c r="AS165" s="128">
        <v>837</v>
      </c>
      <c r="AT165" s="127" t="s">
        <v>90</v>
      </c>
      <c r="AU165" s="128">
        <v>473</v>
      </c>
      <c r="AV165" s="127" t="s">
        <v>90</v>
      </c>
      <c r="AW165" s="128">
        <v>58</v>
      </c>
      <c r="AX165" s="127" t="s">
        <v>90</v>
      </c>
      <c r="AY165" s="128">
        <v>1374</v>
      </c>
      <c r="AZ165" s="127" t="s">
        <v>90</v>
      </c>
      <c r="BA165" s="128">
        <v>6311</v>
      </c>
      <c r="BB165" s="127" t="s">
        <v>90</v>
      </c>
      <c r="BC165" s="128">
        <v>7685</v>
      </c>
      <c r="BD165" s="127" t="s">
        <v>90</v>
      </c>
      <c r="BE165" s="269">
        <v>806</v>
      </c>
      <c r="BF165" s="127" t="s">
        <v>90</v>
      </c>
      <c r="BG165" s="128">
        <v>1114</v>
      </c>
      <c r="BH165" s="127" t="s">
        <v>90</v>
      </c>
      <c r="BI165" s="128">
        <v>1022</v>
      </c>
      <c r="BJ165" s="127" t="s">
        <v>90</v>
      </c>
      <c r="BK165" s="128">
        <v>141</v>
      </c>
      <c r="BL165" s="127" t="s">
        <v>90</v>
      </c>
      <c r="BM165" s="128">
        <v>3083</v>
      </c>
      <c r="BN165" s="127" t="s">
        <v>90</v>
      </c>
      <c r="BO165" s="128">
        <v>2525</v>
      </c>
      <c r="BP165" s="127" t="s">
        <v>90</v>
      </c>
      <c r="BQ165" s="128">
        <v>5608</v>
      </c>
      <c r="BR165" s="127" t="s">
        <v>90</v>
      </c>
    </row>
    <row r="166" spans="2:70" s="4" customFormat="1" ht="15" hidden="1" customHeight="1" outlineLevel="1" x14ac:dyDescent="0.25">
      <c r="B166" s="52" t="s">
        <v>81</v>
      </c>
      <c r="C166" s="182">
        <v>0</v>
      </c>
      <c r="D166" s="127" t="s">
        <v>90</v>
      </c>
      <c r="E166" s="128">
        <v>997</v>
      </c>
      <c r="F166" s="127">
        <v>-4.2267050912584092E-2</v>
      </c>
      <c r="G166" s="128">
        <v>1738</v>
      </c>
      <c r="H166" s="127">
        <v>0.93756967670011138</v>
      </c>
      <c r="I166" s="128">
        <v>1222</v>
      </c>
      <c r="J166" s="127">
        <v>1.2756052141527001</v>
      </c>
      <c r="K166" s="128">
        <v>115</v>
      </c>
      <c r="L166" s="127">
        <v>0.41975308641975317</v>
      </c>
      <c r="M166" s="128">
        <v>4072</v>
      </c>
      <c r="N166" s="127">
        <v>0.59311424100156485</v>
      </c>
      <c r="O166" s="128">
        <v>4785</v>
      </c>
      <c r="P166" s="127">
        <v>0.29991850040749801</v>
      </c>
      <c r="Q166" s="128">
        <v>8857</v>
      </c>
      <c r="R166" s="127">
        <v>0.42007375340708664</v>
      </c>
      <c r="S166" s="208">
        <v>0</v>
      </c>
      <c r="T166" s="127" t="s">
        <v>90</v>
      </c>
      <c r="U166" s="128">
        <v>7</v>
      </c>
      <c r="V166" s="127" t="s">
        <v>90</v>
      </c>
      <c r="W166" s="128">
        <v>6</v>
      </c>
      <c r="X166" s="127" t="s">
        <v>90</v>
      </c>
      <c r="Y166" s="128">
        <v>2</v>
      </c>
      <c r="Z166" s="127" t="s">
        <v>90</v>
      </c>
      <c r="AA166" s="128">
        <v>15</v>
      </c>
      <c r="AB166" s="127" t="s">
        <v>90</v>
      </c>
      <c r="AC166" s="128">
        <v>15</v>
      </c>
      <c r="AD166" s="127" t="s">
        <v>90</v>
      </c>
      <c r="AE166" s="182">
        <v>0</v>
      </c>
      <c r="AF166" s="127" t="s">
        <v>90</v>
      </c>
      <c r="AG166" s="128">
        <v>16</v>
      </c>
      <c r="AH166" s="127" t="s">
        <v>90</v>
      </c>
      <c r="AI166" s="128">
        <v>30</v>
      </c>
      <c r="AJ166" s="127" t="s">
        <v>90</v>
      </c>
      <c r="AK166" s="128">
        <v>46</v>
      </c>
      <c r="AL166" s="127" t="s">
        <v>90</v>
      </c>
      <c r="AM166" s="128">
        <v>408</v>
      </c>
      <c r="AN166" s="127" t="s">
        <v>90</v>
      </c>
      <c r="AO166" s="128">
        <v>454</v>
      </c>
      <c r="AP166" s="127" t="s">
        <v>90</v>
      </c>
      <c r="AQ166" s="268">
        <v>0</v>
      </c>
      <c r="AR166" s="127" t="s">
        <v>90</v>
      </c>
      <c r="AS166" s="128">
        <v>775</v>
      </c>
      <c r="AT166" s="127" t="s">
        <v>90</v>
      </c>
      <c r="AU166" s="128">
        <v>329</v>
      </c>
      <c r="AV166" s="127" t="s">
        <v>90</v>
      </c>
      <c r="AW166" s="128">
        <v>21</v>
      </c>
      <c r="AX166" s="127" t="s">
        <v>90</v>
      </c>
      <c r="AY166" s="128">
        <v>1125</v>
      </c>
      <c r="AZ166" s="127" t="s">
        <v>90</v>
      </c>
      <c r="BA166" s="128">
        <v>3145</v>
      </c>
      <c r="BB166" s="127" t="s">
        <v>90</v>
      </c>
      <c r="BC166" s="128">
        <v>4270</v>
      </c>
      <c r="BD166" s="127" t="s">
        <v>90</v>
      </c>
      <c r="BE166" s="269">
        <v>806</v>
      </c>
      <c r="BF166" s="127" t="s">
        <v>90</v>
      </c>
      <c r="BG166" s="128">
        <v>766</v>
      </c>
      <c r="BH166" s="127" t="s">
        <v>90</v>
      </c>
      <c r="BI166" s="128">
        <v>790</v>
      </c>
      <c r="BJ166" s="127" t="s">
        <v>90</v>
      </c>
      <c r="BK166" s="128">
        <v>71</v>
      </c>
      <c r="BL166" s="127" t="s">
        <v>90</v>
      </c>
      <c r="BM166" s="128">
        <v>2433</v>
      </c>
      <c r="BN166" s="127" t="s">
        <v>90</v>
      </c>
      <c r="BO166" s="128">
        <v>1046</v>
      </c>
      <c r="BP166" s="127" t="s">
        <v>90</v>
      </c>
      <c r="BQ166" s="128">
        <v>3479</v>
      </c>
      <c r="BR166" s="127" t="s">
        <v>90</v>
      </c>
    </row>
    <row r="167" spans="2:70" s="4" customFormat="1" ht="15" hidden="1" customHeight="1" outlineLevel="1" x14ac:dyDescent="0.25">
      <c r="B167" s="52" t="s">
        <v>82</v>
      </c>
      <c r="C167" s="182">
        <v>0</v>
      </c>
      <c r="D167" s="127">
        <v>-1</v>
      </c>
      <c r="E167" s="128">
        <v>856</v>
      </c>
      <c r="F167" s="127">
        <v>-0.36167039522744215</v>
      </c>
      <c r="G167" s="128">
        <v>47</v>
      </c>
      <c r="H167" s="127">
        <v>-0.53465346534653468</v>
      </c>
      <c r="I167" s="128">
        <v>15</v>
      </c>
      <c r="J167" s="127">
        <v>-0.93055555555555558</v>
      </c>
      <c r="K167" s="128">
        <v>41</v>
      </c>
      <c r="L167" s="127">
        <v>2.1538461538461537</v>
      </c>
      <c r="M167" s="128">
        <v>959</v>
      </c>
      <c r="N167" s="127">
        <v>-0.42643540669856461</v>
      </c>
      <c r="O167" s="128">
        <v>1012</v>
      </c>
      <c r="P167" s="127">
        <v>2.2332268370607027</v>
      </c>
      <c r="Q167" s="128">
        <v>1971</v>
      </c>
      <c r="R167" s="127">
        <v>-7.0528967254408492E-3</v>
      </c>
      <c r="S167" s="208">
        <v>0</v>
      </c>
      <c r="T167" s="127" t="s">
        <v>90</v>
      </c>
      <c r="U167" s="128">
        <v>5</v>
      </c>
      <c r="V167" s="127" t="s">
        <v>90</v>
      </c>
      <c r="W167" s="128">
        <v>2</v>
      </c>
      <c r="X167" s="127" t="s">
        <v>90</v>
      </c>
      <c r="Y167" s="128">
        <v>1</v>
      </c>
      <c r="Z167" s="127" t="s">
        <v>90</v>
      </c>
      <c r="AA167" s="128">
        <v>8</v>
      </c>
      <c r="AB167" s="127" t="s">
        <v>90</v>
      </c>
      <c r="AC167" s="128">
        <v>8</v>
      </c>
      <c r="AD167" s="127" t="s">
        <v>90</v>
      </c>
      <c r="AE167" s="182">
        <v>0</v>
      </c>
      <c r="AF167" s="127" t="s">
        <v>90</v>
      </c>
      <c r="AG167" s="128">
        <v>2</v>
      </c>
      <c r="AH167" s="127" t="s">
        <v>90</v>
      </c>
      <c r="AI167" s="128">
        <v>1</v>
      </c>
      <c r="AJ167" s="127" t="s">
        <v>90</v>
      </c>
      <c r="AK167" s="128">
        <v>3</v>
      </c>
      <c r="AL167" s="127" t="s">
        <v>90</v>
      </c>
      <c r="AM167" s="128">
        <v>22</v>
      </c>
      <c r="AN167" s="127" t="s">
        <v>90</v>
      </c>
      <c r="AO167" s="128">
        <v>25</v>
      </c>
      <c r="AP167" s="127" t="s">
        <v>90</v>
      </c>
      <c r="AQ167" s="268">
        <v>0</v>
      </c>
      <c r="AR167" s="127" t="s">
        <v>90</v>
      </c>
      <c r="AS167" s="128">
        <v>27</v>
      </c>
      <c r="AT167" s="127" t="s">
        <v>90</v>
      </c>
      <c r="AU167" s="128">
        <v>9</v>
      </c>
      <c r="AV167" s="127" t="s">
        <v>90</v>
      </c>
      <c r="AW167" s="128">
        <v>0</v>
      </c>
      <c r="AX167" s="127" t="s">
        <v>90</v>
      </c>
      <c r="AY167" s="128">
        <v>36</v>
      </c>
      <c r="AZ167" s="127" t="s">
        <v>90</v>
      </c>
      <c r="BA167" s="128">
        <v>899</v>
      </c>
      <c r="BB167" s="127" t="s">
        <v>90</v>
      </c>
      <c r="BC167" s="128">
        <v>935</v>
      </c>
      <c r="BD167" s="127" t="s">
        <v>90</v>
      </c>
      <c r="BE167" s="269">
        <v>693</v>
      </c>
      <c r="BF167" s="127" t="s">
        <v>90</v>
      </c>
      <c r="BG167" s="128">
        <v>7</v>
      </c>
      <c r="BH167" s="127" t="s">
        <v>90</v>
      </c>
      <c r="BI167" s="128">
        <v>6</v>
      </c>
      <c r="BJ167" s="127" t="s">
        <v>90</v>
      </c>
      <c r="BK167" s="128">
        <v>35</v>
      </c>
      <c r="BL167" s="127" t="s">
        <v>90</v>
      </c>
      <c r="BM167" s="128">
        <v>741</v>
      </c>
      <c r="BN167" s="127" t="s">
        <v>90</v>
      </c>
      <c r="BO167" s="128">
        <v>76</v>
      </c>
      <c r="BP167" s="127" t="s">
        <v>90</v>
      </c>
      <c r="BQ167" s="128">
        <v>817</v>
      </c>
      <c r="BR167" s="127" t="s">
        <v>90</v>
      </c>
    </row>
    <row r="168" spans="2:70" s="4" customFormat="1" ht="15" hidden="1" customHeight="1" outlineLevel="1" x14ac:dyDescent="0.25">
      <c r="B168" s="52" t="s">
        <v>83</v>
      </c>
      <c r="C168" s="182">
        <v>4</v>
      </c>
      <c r="D168" s="127" t="s">
        <v>90</v>
      </c>
      <c r="E168" s="128">
        <v>696</v>
      </c>
      <c r="F168" s="127">
        <v>-0.35074626865671643</v>
      </c>
      <c r="G168" s="128">
        <v>62</v>
      </c>
      <c r="H168" s="127">
        <v>1.6956521739130435</v>
      </c>
      <c r="I168" s="128">
        <v>26</v>
      </c>
      <c r="J168" s="127">
        <v>-0.8779342723004695</v>
      </c>
      <c r="K168" s="128">
        <v>15</v>
      </c>
      <c r="L168" s="127">
        <v>-0.21052631578947367</v>
      </c>
      <c r="M168" s="128">
        <v>803</v>
      </c>
      <c r="N168" s="127">
        <v>-0.39487565938206481</v>
      </c>
      <c r="O168" s="128">
        <v>483</v>
      </c>
      <c r="P168" s="127">
        <v>0.35674157303370779</v>
      </c>
      <c r="Q168" s="128">
        <v>1286</v>
      </c>
      <c r="R168" s="127">
        <v>-0.23588829471182415</v>
      </c>
      <c r="S168" s="208">
        <v>3</v>
      </c>
      <c r="T168" s="127" t="s">
        <v>90</v>
      </c>
      <c r="U168" s="128">
        <v>9</v>
      </c>
      <c r="V168" s="127" t="s">
        <v>90</v>
      </c>
      <c r="W168" s="128">
        <v>2</v>
      </c>
      <c r="X168" s="127" t="s">
        <v>90</v>
      </c>
      <c r="Y168" s="128">
        <v>5</v>
      </c>
      <c r="Z168" s="127" t="s">
        <v>90</v>
      </c>
      <c r="AA168" s="128">
        <v>19</v>
      </c>
      <c r="AB168" s="127" t="s">
        <v>90</v>
      </c>
      <c r="AC168" s="128">
        <v>19</v>
      </c>
      <c r="AD168" s="127" t="s">
        <v>90</v>
      </c>
      <c r="AE168" s="182">
        <v>0</v>
      </c>
      <c r="AF168" s="127" t="s">
        <v>90</v>
      </c>
      <c r="AG168" s="128">
        <v>3</v>
      </c>
      <c r="AH168" s="127" t="s">
        <v>90</v>
      </c>
      <c r="AI168" s="128">
        <v>9</v>
      </c>
      <c r="AJ168" s="127" t="s">
        <v>90</v>
      </c>
      <c r="AK168" s="128">
        <v>12</v>
      </c>
      <c r="AL168" s="127" t="s">
        <v>90</v>
      </c>
      <c r="AM168" s="128">
        <v>13</v>
      </c>
      <c r="AN168" s="127" t="s">
        <v>90</v>
      </c>
      <c r="AO168" s="128">
        <v>25</v>
      </c>
      <c r="AP168" s="127" t="s">
        <v>90</v>
      </c>
      <c r="AQ168" s="268">
        <v>0</v>
      </c>
      <c r="AR168" s="127" t="s">
        <v>90</v>
      </c>
      <c r="AS168" s="128">
        <v>46</v>
      </c>
      <c r="AT168" s="127" t="s">
        <v>90</v>
      </c>
      <c r="AU168" s="128">
        <v>12</v>
      </c>
      <c r="AV168" s="127" t="s">
        <v>90</v>
      </c>
      <c r="AW168" s="128">
        <v>3</v>
      </c>
      <c r="AX168" s="127" t="s">
        <v>90</v>
      </c>
      <c r="AY168" s="128">
        <v>61</v>
      </c>
      <c r="AZ168" s="127" t="s">
        <v>90</v>
      </c>
      <c r="BA168" s="128">
        <v>364</v>
      </c>
      <c r="BB168" s="127" t="s">
        <v>90</v>
      </c>
      <c r="BC168" s="128">
        <v>425</v>
      </c>
      <c r="BD168" s="127" t="s">
        <v>90</v>
      </c>
      <c r="BE168" s="269">
        <v>569</v>
      </c>
      <c r="BF168" s="127" t="s">
        <v>90</v>
      </c>
      <c r="BG168" s="128">
        <v>0</v>
      </c>
      <c r="BH168" s="127" t="s">
        <v>90</v>
      </c>
      <c r="BI168" s="128">
        <v>2</v>
      </c>
      <c r="BJ168" s="127" t="s">
        <v>90</v>
      </c>
      <c r="BK168" s="128">
        <v>9</v>
      </c>
      <c r="BL168" s="127" t="s">
        <v>90</v>
      </c>
      <c r="BM168" s="128">
        <v>580</v>
      </c>
      <c r="BN168" s="127" t="s">
        <v>90</v>
      </c>
      <c r="BO168" s="128">
        <v>87</v>
      </c>
      <c r="BP168" s="127" t="s">
        <v>90</v>
      </c>
      <c r="BQ168" s="128">
        <v>667</v>
      </c>
      <c r="BR168" s="127" t="s">
        <v>90</v>
      </c>
    </row>
    <row r="169" spans="2:70" s="4" customFormat="1" ht="15" hidden="1" customHeight="1" outlineLevel="1" x14ac:dyDescent="0.25">
      <c r="B169" s="52" t="s">
        <v>84</v>
      </c>
      <c r="C169" s="182">
        <v>2</v>
      </c>
      <c r="D169" s="127">
        <v>-0.7142857142857143</v>
      </c>
      <c r="E169" s="128">
        <v>670</v>
      </c>
      <c r="F169" s="127">
        <v>-0.45924132364810333</v>
      </c>
      <c r="G169" s="128">
        <v>57</v>
      </c>
      <c r="H169" s="127">
        <v>0.1875</v>
      </c>
      <c r="I169" s="128">
        <v>215</v>
      </c>
      <c r="J169" s="127">
        <v>-0.10041841004184104</v>
      </c>
      <c r="K169" s="128">
        <v>47</v>
      </c>
      <c r="L169" s="127">
        <v>1.6111111111111112</v>
      </c>
      <c r="M169" s="128">
        <v>991</v>
      </c>
      <c r="N169" s="127">
        <v>-0.36105738233397811</v>
      </c>
      <c r="O169" s="128">
        <v>709</v>
      </c>
      <c r="P169" s="127">
        <v>0.37137330754352038</v>
      </c>
      <c r="Q169" s="128">
        <v>1700</v>
      </c>
      <c r="R169" s="127">
        <v>-0.17794970986460346</v>
      </c>
      <c r="S169" s="208">
        <v>2</v>
      </c>
      <c r="T169" s="127" t="s">
        <v>90</v>
      </c>
      <c r="U169" s="128">
        <v>8</v>
      </c>
      <c r="V169" s="127" t="s">
        <v>90</v>
      </c>
      <c r="W169" s="128">
        <v>4</v>
      </c>
      <c r="X169" s="127" t="s">
        <v>90</v>
      </c>
      <c r="Y169" s="128">
        <v>6</v>
      </c>
      <c r="Z169" s="127" t="s">
        <v>90</v>
      </c>
      <c r="AA169" s="128">
        <v>20</v>
      </c>
      <c r="AB169" s="127" t="s">
        <v>90</v>
      </c>
      <c r="AC169" s="128">
        <v>20</v>
      </c>
      <c r="AD169" s="127" t="s">
        <v>90</v>
      </c>
      <c r="AE169" s="182">
        <v>0</v>
      </c>
      <c r="AF169" s="127" t="s">
        <v>90</v>
      </c>
      <c r="AG169" s="128">
        <v>3</v>
      </c>
      <c r="AH169" s="127" t="s">
        <v>90</v>
      </c>
      <c r="AI169" s="128">
        <v>12</v>
      </c>
      <c r="AJ169" s="127" t="s">
        <v>90</v>
      </c>
      <c r="AK169" s="128">
        <v>15</v>
      </c>
      <c r="AL169" s="127" t="s">
        <v>90</v>
      </c>
      <c r="AM169" s="128">
        <v>103</v>
      </c>
      <c r="AN169" s="127" t="s">
        <v>90</v>
      </c>
      <c r="AO169" s="128">
        <v>118</v>
      </c>
      <c r="AP169" s="127" t="s">
        <v>90</v>
      </c>
      <c r="AQ169" s="268">
        <v>1</v>
      </c>
      <c r="AR169" s="127" t="s">
        <v>90</v>
      </c>
      <c r="AS169" s="128">
        <v>24</v>
      </c>
      <c r="AT169" s="127" t="s">
        <v>90</v>
      </c>
      <c r="AU169" s="128">
        <v>6</v>
      </c>
      <c r="AV169" s="127" t="s">
        <v>90</v>
      </c>
      <c r="AW169" s="128">
        <v>3</v>
      </c>
      <c r="AX169" s="127" t="s">
        <v>90</v>
      </c>
      <c r="AY169" s="128">
        <v>34</v>
      </c>
      <c r="AZ169" s="127" t="s">
        <v>90</v>
      </c>
      <c r="BA169" s="128">
        <v>435</v>
      </c>
      <c r="BB169" s="127" t="s">
        <v>90</v>
      </c>
      <c r="BC169" s="128">
        <v>469</v>
      </c>
      <c r="BD169" s="127" t="s">
        <v>90</v>
      </c>
      <c r="BE169" s="269">
        <v>527</v>
      </c>
      <c r="BF169" s="127" t="s">
        <v>90</v>
      </c>
      <c r="BG169" s="128">
        <v>9</v>
      </c>
      <c r="BH169" s="127" t="s">
        <v>90</v>
      </c>
      <c r="BI169" s="128">
        <v>191</v>
      </c>
      <c r="BJ169" s="127" t="s">
        <v>90</v>
      </c>
      <c r="BK169" s="128">
        <v>35</v>
      </c>
      <c r="BL169" s="127" t="s">
        <v>90</v>
      </c>
      <c r="BM169" s="128">
        <v>762</v>
      </c>
      <c r="BN169" s="127" t="s">
        <v>90</v>
      </c>
      <c r="BO169" s="128">
        <v>124</v>
      </c>
      <c r="BP169" s="127" t="s">
        <v>90</v>
      </c>
      <c r="BQ169" s="128">
        <v>886</v>
      </c>
      <c r="BR169" s="127" t="s">
        <v>90</v>
      </c>
    </row>
    <row r="170" spans="2:70" s="4" customFormat="1" ht="15" hidden="1" customHeight="1" outlineLevel="1" x14ac:dyDescent="0.25">
      <c r="B170" s="52" t="s">
        <v>85</v>
      </c>
      <c r="C170" s="182">
        <v>4</v>
      </c>
      <c r="D170" s="127">
        <v>-0.76470588235294112</v>
      </c>
      <c r="E170" s="128">
        <v>918</v>
      </c>
      <c r="F170" s="127">
        <v>3.8461538461538547E-2</v>
      </c>
      <c r="G170" s="128">
        <v>61</v>
      </c>
      <c r="H170" s="127">
        <v>1.0333333333333332</v>
      </c>
      <c r="I170" s="128">
        <v>184</v>
      </c>
      <c r="J170" s="127">
        <v>-0.21030042918454939</v>
      </c>
      <c r="K170" s="128">
        <v>15</v>
      </c>
      <c r="L170" s="127">
        <v>0.66666666666666674</v>
      </c>
      <c r="M170" s="128">
        <v>1182</v>
      </c>
      <c r="N170" s="127">
        <v>7.6726342710997653E-3</v>
      </c>
      <c r="O170" s="128">
        <v>605</v>
      </c>
      <c r="P170" s="127">
        <v>0.63072776280323439</v>
      </c>
      <c r="Q170" s="128">
        <v>1787</v>
      </c>
      <c r="R170" s="127">
        <v>0.15738341968911906</v>
      </c>
      <c r="S170" s="208">
        <v>0</v>
      </c>
      <c r="T170" s="127" t="s">
        <v>90</v>
      </c>
      <c r="U170" s="128">
        <v>2</v>
      </c>
      <c r="V170" s="127" t="s">
        <v>90</v>
      </c>
      <c r="W170" s="128">
        <v>6</v>
      </c>
      <c r="X170" s="127" t="s">
        <v>90</v>
      </c>
      <c r="Y170" s="128">
        <v>1</v>
      </c>
      <c r="Z170" s="127" t="s">
        <v>90</v>
      </c>
      <c r="AA170" s="128">
        <v>9</v>
      </c>
      <c r="AB170" s="127" t="s">
        <v>90</v>
      </c>
      <c r="AC170" s="128">
        <v>9</v>
      </c>
      <c r="AD170" s="127" t="s">
        <v>90</v>
      </c>
      <c r="AE170" s="182">
        <v>0</v>
      </c>
      <c r="AF170" s="127" t="s">
        <v>90</v>
      </c>
      <c r="AG170" s="128">
        <v>4</v>
      </c>
      <c r="AH170" s="127" t="s">
        <v>90</v>
      </c>
      <c r="AI170" s="128">
        <v>4</v>
      </c>
      <c r="AJ170" s="127" t="s">
        <v>90</v>
      </c>
      <c r="AK170" s="128">
        <v>8</v>
      </c>
      <c r="AL170" s="127" t="s">
        <v>90</v>
      </c>
      <c r="AM170" s="128">
        <v>39</v>
      </c>
      <c r="AN170" s="127" t="s">
        <v>90</v>
      </c>
      <c r="AO170" s="128">
        <v>47</v>
      </c>
      <c r="AP170" s="127" t="s">
        <v>90</v>
      </c>
      <c r="AQ170" s="268">
        <v>9</v>
      </c>
      <c r="AR170" s="127" t="s">
        <v>90</v>
      </c>
      <c r="AS170" s="128">
        <v>20</v>
      </c>
      <c r="AT170" s="127" t="s">
        <v>90</v>
      </c>
      <c r="AU170" s="128">
        <v>1</v>
      </c>
      <c r="AV170" s="127" t="s">
        <v>90</v>
      </c>
      <c r="AW170" s="128">
        <v>0</v>
      </c>
      <c r="AX170" s="127" t="s">
        <v>90</v>
      </c>
      <c r="AY170" s="128">
        <v>30</v>
      </c>
      <c r="AZ170" s="127" t="s">
        <v>90</v>
      </c>
      <c r="BA170" s="128">
        <v>470</v>
      </c>
      <c r="BB170" s="127" t="s">
        <v>90</v>
      </c>
      <c r="BC170" s="128">
        <v>500</v>
      </c>
      <c r="BD170" s="127" t="s">
        <v>90</v>
      </c>
      <c r="BE170" s="269">
        <v>709</v>
      </c>
      <c r="BF170" s="127" t="s">
        <v>90</v>
      </c>
      <c r="BG170" s="128">
        <v>20</v>
      </c>
      <c r="BH170" s="127" t="s">
        <v>90</v>
      </c>
      <c r="BI170" s="128">
        <v>181</v>
      </c>
      <c r="BJ170" s="127" t="s">
        <v>90</v>
      </c>
      <c r="BK170" s="128">
        <v>10</v>
      </c>
      <c r="BL170" s="127" t="s">
        <v>90</v>
      </c>
      <c r="BM170" s="128">
        <v>920</v>
      </c>
      <c r="BN170" s="127" t="s">
        <v>90</v>
      </c>
      <c r="BO170" s="128">
        <v>63</v>
      </c>
      <c r="BP170" s="127" t="s">
        <v>90</v>
      </c>
      <c r="BQ170" s="128">
        <v>983</v>
      </c>
      <c r="BR170" s="127" t="s">
        <v>90</v>
      </c>
    </row>
    <row r="171" spans="2:70" s="4" customFormat="1" ht="15" hidden="1" customHeight="1" outlineLevel="1" x14ac:dyDescent="0.25">
      <c r="B171" s="52" t="s">
        <v>86</v>
      </c>
      <c r="C171" s="182">
        <v>0</v>
      </c>
      <c r="D171" s="127">
        <v>-1</v>
      </c>
      <c r="E171" s="128">
        <v>771</v>
      </c>
      <c r="F171" s="127">
        <v>-0.26220095693779899</v>
      </c>
      <c r="G171" s="128">
        <v>195</v>
      </c>
      <c r="H171" s="127">
        <v>1.1428571428571428</v>
      </c>
      <c r="I171" s="128">
        <v>119</v>
      </c>
      <c r="J171" s="127">
        <v>-0.47345132743362828</v>
      </c>
      <c r="K171" s="128">
        <v>21</v>
      </c>
      <c r="L171" s="127">
        <v>-0.41666666666666663</v>
      </c>
      <c r="M171" s="128">
        <v>1106</v>
      </c>
      <c r="N171" s="127">
        <v>-0.20943531093638312</v>
      </c>
      <c r="O171" s="128">
        <v>506</v>
      </c>
      <c r="P171" s="127">
        <v>1.0569105691056913</v>
      </c>
      <c r="Q171" s="128">
        <v>1612</v>
      </c>
      <c r="R171" s="127">
        <v>-2.0060790273556228E-2</v>
      </c>
      <c r="S171" s="208">
        <v>0</v>
      </c>
      <c r="T171" s="127" t="s">
        <v>90</v>
      </c>
      <c r="U171" s="128">
        <v>9</v>
      </c>
      <c r="V171" s="127" t="s">
        <v>90</v>
      </c>
      <c r="W171" s="128">
        <v>6</v>
      </c>
      <c r="X171" s="127" t="s">
        <v>90</v>
      </c>
      <c r="Y171" s="128">
        <v>0</v>
      </c>
      <c r="Z171" s="127" t="s">
        <v>90</v>
      </c>
      <c r="AA171" s="128">
        <v>15</v>
      </c>
      <c r="AB171" s="127" t="s">
        <v>90</v>
      </c>
      <c r="AC171" s="128">
        <v>15</v>
      </c>
      <c r="AD171" s="127" t="s">
        <v>90</v>
      </c>
      <c r="AE171" s="182">
        <v>0</v>
      </c>
      <c r="AF171" s="127" t="s">
        <v>90</v>
      </c>
      <c r="AG171" s="128">
        <v>84</v>
      </c>
      <c r="AH171" s="127" t="s">
        <v>90</v>
      </c>
      <c r="AI171" s="128">
        <v>17</v>
      </c>
      <c r="AJ171" s="127" t="s">
        <v>90</v>
      </c>
      <c r="AK171" s="128">
        <v>101</v>
      </c>
      <c r="AL171" s="127" t="s">
        <v>90</v>
      </c>
      <c r="AM171" s="128">
        <v>27</v>
      </c>
      <c r="AN171" s="127" t="s">
        <v>90</v>
      </c>
      <c r="AO171" s="128">
        <v>128</v>
      </c>
      <c r="AP171" s="127" t="s">
        <v>90</v>
      </c>
      <c r="AQ171" s="268">
        <v>3</v>
      </c>
      <c r="AR171" s="127" t="s">
        <v>90</v>
      </c>
      <c r="AS171" s="128">
        <v>84</v>
      </c>
      <c r="AT171" s="127" t="s">
        <v>90</v>
      </c>
      <c r="AU171" s="128">
        <v>7</v>
      </c>
      <c r="AV171" s="127" t="s">
        <v>90</v>
      </c>
      <c r="AW171" s="128">
        <v>3</v>
      </c>
      <c r="AX171" s="127" t="s">
        <v>90</v>
      </c>
      <c r="AY171" s="128">
        <v>97</v>
      </c>
      <c r="AZ171" s="127" t="s">
        <v>90</v>
      </c>
      <c r="BA171" s="128">
        <v>399</v>
      </c>
      <c r="BB171" s="127" t="s">
        <v>90</v>
      </c>
      <c r="BC171" s="128">
        <v>496</v>
      </c>
      <c r="BD171" s="127" t="s">
        <v>90</v>
      </c>
      <c r="BE171" s="269">
        <v>559</v>
      </c>
      <c r="BF171" s="127" t="s">
        <v>90</v>
      </c>
      <c r="BG171" s="128">
        <v>3</v>
      </c>
      <c r="BH171" s="127" t="s">
        <v>90</v>
      </c>
      <c r="BI171" s="128">
        <v>101</v>
      </c>
      <c r="BJ171" s="127" t="s">
        <v>90</v>
      </c>
      <c r="BK171" s="128">
        <v>9</v>
      </c>
      <c r="BL171" s="127" t="s">
        <v>90</v>
      </c>
      <c r="BM171" s="128">
        <v>672</v>
      </c>
      <c r="BN171" s="127" t="s">
        <v>90</v>
      </c>
      <c r="BO171" s="128">
        <v>55</v>
      </c>
      <c r="BP171" s="127" t="s">
        <v>90</v>
      </c>
      <c r="BQ171" s="128">
        <v>727</v>
      </c>
      <c r="BR171" s="127" t="s">
        <v>90</v>
      </c>
    </row>
    <row r="172" spans="2:70" s="4" customFormat="1" ht="15" hidden="1" customHeight="1" outlineLevel="1" x14ac:dyDescent="0.25">
      <c r="B172" s="52" t="s">
        <v>87</v>
      </c>
      <c r="C172" s="182">
        <v>2</v>
      </c>
      <c r="D172" s="127" t="s">
        <v>90</v>
      </c>
      <c r="E172" s="128">
        <v>1652</v>
      </c>
      <c r="F172" s="127">
        <v>3.2499999999999973E-2</v>
      </c>
      <c r="G172" s="128">
        <v>844</v>
      </c>
      <c r="H172" s="127">
        <v>-2.3640661938534313E-3</v>
      </c>
      <c r="I172" s="128">
        <v>1303</v>
      </c>
      <c r="J172" s="127">
        <v>0.52934272300469476</v>
      </c>
      <c r="K172" s="128">
        <v>212</v>
      </c>
      <c r="L172" s="127">
        <v>0.92727272727272725</v>
      </c>
      <c r="M172" s="128">
        <v>4013</v>
      </c>
      <c r="N172" s="127">
        <v>0.17752347417840375</v>
      </c>
      <c r="O172" s="128">
        <v>4659</v>
      </c>
      <c r="P172" s="127">
        <v>0.16097682531771751</v>
      </c>
      <c r="Q172" s="128">
        <v>8672</v>
      </c>
      <c r="R172" s="127">
        <v>0.16857566365718912</v>
      </c>
      <c r="S172" s="208">
        <v>2</v>
      </c>
      <c r="T172" s="127" t="s">
        <v>90</v>
      </c>
      <c r="U172" s="128">
        <v>7</v>
      </c>
      <c r="V172" s="127" t="s">
        <v>90</v>
      </c>
      <c r="W172" s="128">
        <v>4</v>
      </c>
      <c r="X172" s="127" t="s">
        <v>90</v>
      </c>
      <c r="Y172" s="128">
        <v>0</v>
      </c>
      <c r="Z172" s="127" t="s">
        <v>90</v>
      </c>
      <c r="AA172" s="128">
        <v>13</v>
      </c>
      <c r="AB172" s="127" t="s">
        <v>90</v>
      </c>
      <c r="AC172" s="128">
        <v>13</v>
      </c>
      <c r="AD172" s="127" t="s">
        <v>90</v>
      </c>
      <c r="AE172" s="182">
        <v>0</v>
      </c>
      <c r="AF172" s="127" t="s">
        <v>90</v>
      </c>
      <c r="AG172" s="128">
        <v>28</v>
      </c>
      <c r="AH172" s="127" t="s">
        <v>90</v>
      </c>
      <c r="AI172" s="128">
        <v>47</v>
      </c>
      <c r="AJ172" s="127" t="s">
        <v>90</v>
      </c>
      <c r="AK172" s="128">
        <v>75</v>
      </c>
      <c r="AL172" s="127" t="s">
        <v>90</v>
      </c>
      <c r="AM172" s="128">
        <v>664</v>
      </c>
      <c r="AN172" s="127" t="s">
        <v>90</v>
      </c>
      <c r="AO172" s="128">
        <v>739</v>
      </c>
      <c r="AP172" s="127" t="s">
        <v>90</v>
      </c>
      <c r="AQ172" s="268">
        <v>8</v>
      </c>
      <c r="AR172" s="127" t="s">
        <v>90</v>
      </c>
      <c r="AS172" s="128">
        <v>426</v>
      </c>
      <c r="AT172" s="127" t="s">
        <v>90</v>
      </c>
      <c r="AU172" s="128">
        <v>240</v>
      </c>
      <c r="AV172" s="127" t="s">
        <v>90</v>
      </c>
      <c r="AW172" s="128">
        <v>39</v>
      </c>
      <c r="AX172" s="127" t="s">
        <v>90</v>
      </c>
      <c r="AY172" s="128">
        <v>713</v>
      </c>
      <c r="AZ172" s="127" t="s">
        <v>90</v>
      </c>
      <c r="BA172" s="128">
        <v>2519</v>
      </c>
      <c r="BB172" s="127" t="s">
        <v>90</v>
      </c>
      <c r="BC172" s="128">
        <v>3232</v>
      </c>
      <c r="BD172" s="127" t="s">
        <v>90</v>
      </c>
      <c r="BE172" s="269">
        <v>835</v>
      </c>
      <c r="BF172" s="127" t="s">
        <v>90</v>
      </c>
      <c r="BG172" s="128">
        <v>242</v>
      </c>
      <c r="BH172" s="127" t="s">
        <v>90</v>
      </c>
      <c r="BI172" s="128">
        <v>869</v>
      </c>
      <c r="BJ172" s="127" t="s">
        <v>90</v>
      </c>
      <c r="BK172" s="128">
        <v>133</v>
      </c>
      <c r="BL172" s="127" t="s">
        <v>90</v>
      </c>
      <c r="BM172" s="128">
        <v>2079</v>
      </c>
      <c r="BN172" s="127" t="s">
        <v>90</v>
      </c>
      <c r="BO172" s="128">
        <v>1120</v>
      </c>
      <c r="BP172" s="127" t="s">
        <v>90</v>
      </c>
      <c r="BQ172" s="128">
        <v>3199</v>
      </c>
      <c r="BR172" s="127" t="s">
        <v>90</v>
      </c>
    </row>
    <row r="173" spans="2:70" s="4" customFormat="1" ht="15" hidden="1" customHeight="1" outlineLevel="1" x14ac:dyDescent="0.25">
      <c r="B173" s="52" t="s">
        <v>88</v>
      </c>
      <c r="C173" s="182">
        <v>10</v>
      </c>
      <c r="D173" s="127">
        <v>1.5</v>
      </c>
      <c r="E173" s="128">
        <v>1574</v>
      </c>
      <c r="F173" s="127">
        <v>2.741514360313313E-2</v>
      </c>
      <c r="G173" s="128">
        <v>822</v>
      </c>
      <c r="H173" s="127">
        <v>-0.47676639083386374</v>
      </c>
      <c r="I173" s="128">
        <v>1783</v>
      </c>
      <c r="J173" s="127">
        <v>0.30336257309941517</v>
      </c>
      <c r="K173" s="128">
        <v>216</v>
      </c>
      <c r="L173" s="127">
        <v>1.0377358490566038</v>
      </c>
      <c r="M173" s="128">
        <v>4405</v>
      </c>
      <c r="N173" s="127">
        <v>-3.8419559048242791E-2</v>
      </c>
      <c r="O173" s="128">
        <v>6906</v>
      </c>
      <c r="P173" s="127">
        <v>-0.18580523461447773</v>
      </c>
      <c r="Q173" s="128">
        <v>11311</v>
      </c>
      <c r="R173" s="127">
        <v>-0.13411926816198427</v>
      </c>
      <c r="S173" s="208">
        <v>3</v>
      </c>
      <c r="T173" s="127" t="s">
        <v>90</v>
      </c>
      <c r="U173" s="128">
        <v>28</v>
      </c>
      <c r="V173" s="127" t="s">
        <v>90</v>
      </c>
      <c r="W173" s="128">
        <v>3</v>
      </c>
      <c r="X173" s="127" t="s">
        <v>90</v>
      </c>
      <c r="Y173" s="128">
        <v>4</v>
      </c>
      <c r="Z173" s="127" t="s">
        <v>90</v>
      </c>
      <c r="AA173" s="128">
        <v>38</v>
      </c>
      <c r="AB173" s="127" t="s">
        <v>90</v>
      </c>
      <c r="AC173" s="128">
        <v>38</v>
      </c>
      <c r="AD173" s="127" t="s">
        <v>90</v>
      </c>
      <c r="AE173" s="182">
        <v>0</v>
      </c>
      <c r="AF173" s="127" t="s">
        <v>90</v>
      </c>
      <c r="AG173" s="128">
        <v>81</v>
      </c>
      <c r="AH173" s="127" t="s">
        <v>90</v>
      </c>
      <c r="AI173" s="128">
        <v>35</v>
      </c>
      <c r="AJ173" s="127" t="s">
        <v>90</v>
      </c>
      <c r="AK173" s="128">
        <v>116</v>
      </c>
      <c r="AL173" s="127" t="s">
        <v>90</v>
      </c>
      <c r="AM173" s="128">
        <v>844</v>
      </c>
      <c r="AN173" s="127" t="s">
        <v>90</v>
      </c>
      <c r="AO173" s="128">
        <v>960</v>
      </c>
      <c r="AP173" s="127" t="s">
        <v>90</v>
      </c>
      <c r="AQ173" s="268">
        <v>24</v>
      </c>
      <c r="AR173" s="127" t="s">
        <v>90</v>
      </c>
      <c r="AS173" s="128">
        <v>351</v>
      </c>
      <c r="AT173" s="127" t="s">
        <v>90</v>
      </c>
      <c r="AU173" s="128">
        <v>483</v>
      </c>
      <c r="AV173" s="127" t="s">
        <v>90</v>
      </c>
      <c r="AW173" s="128">
        <v>84</v>
      </c>
      <c r="AX173" s="127" t="s">
        <v>90</v>
      </c>
      <c r="AY173" s="128">
        <v>942</v>
      </c>
      <c r="AZ173" s="127" t="s">
        <v>90</v>
      </c>
      <c r="BA173" s="128">
        <v>4233</v>
      </c>
      <c r="BB173" s="127" t="s">
        <v>90</v>
      </c>
      <c r="BC173" s="128">
        <v>5175</v>
      </c>
      <c r="BD173" s="127" t="s">
        <v>90</v>
      </c>
      <c r="BE173" s="269">
        <v>777</v>
      </c>
      <c r="BF173" s="127" t="s">
        <v>90</v>
      </c>
      <c r="BG173" s="128">
        <v>245</v>
      </c>
      <c r="BH173" s="127" t="s">
        <v>90</v>
      </c>
      <c r="BI173" s="128">
        <v>1185</v>
      </c>
      <c r="BJ173" s="127" t="s">
        <v>90</v>
      </c>
      <c r="BK173" s="128">
        <v>66</v>
      </c>
      <c r="BL173" s="127" t="s">
        <v>90</v>
      </c>
      <c r="BM173" s="128">
        <v>2273</v>
      </c>
      <c r="BN173" s="127" t="s">
        <v>90</v>
      </c>
      <c r="BO173" s="128">
        <v>1464</v>
      </c>
      <c r="BP173" s="127" t="s">
        <v>90</v>
      </c>
      <c r="BQ173" s="128">
        <v>3737</v>
      </c>
      <c r="BR173" s="127" t="s">
        <v>90</v>
      </c>
    </row>
    <row r="174" spans="2:70" s="4" customFormat="1" ht="15" hidden="1" customHeight="1" outlineLevel="1" x14ac:dyDescent="0.25">
      <c r="B174" s="52" t="s">
        <v>89</v>
      </c>
      <c r="C174" s="182">
        <v>23</v>
      </c>
      <c r="D174" s="127" t="s">
        <v>90</v>
      </c>
      <c r="E174" s="128">
        <v>2039</v>
      </c>
      <c r="F174" s="127">
        <v>0.34144736842105261</v>
      </c>
      <c r="G174" s="128">
        <v>1723</v>
      </c>
      <c r="H174" s="127">
        <v>-0.19636194029850751</v>
      </c>
      <c r="I174" s="128">
        <v>1658</v>
      </c>
      <c r="J174" s="127">
        <v>0.63188976377952755</v>
      </c>
      <c r="K174" s="128">
        <v>111</v>
      </c>
      <c r="L174" s="127">
        <v>1.8461538461538463</v>
      </c>
      <c r="M174" s="128">
        <v>5554</v>
      </c>
      <c r="N174" s="127">
        <v>0.17694426785335882</v>
      </c>
      <c r="O174" s="128">
        <v>8826</v>
      </c>
      <c r="P174" s="127">
        <v>-3.5000564525233813E-3</v>
      </c>
      <c r="Q174" s="128">
        <v>14380</v>
      </c>
      <c r="R174" s="127">
        <v>5.9222156747200883E-2</v>
      </c>
      <c r="S174" s="208">
        <v>10</v>
      </c>
      <c r="T174" s="127" t="s">
        <v>90</v>
      </c>
      <c r="U174" s="128">
        <v>18</v>
      </c>
      <c r="V174" s="127" t="s">
        <v>90</v>
      </c>
      <c r="W174" s="128">
        <v>5</v>
      </c>
      <c r="X174" s="127" t="s">
        <v>90</v>
      </c>
      <c r="Y174" s="128">
        <v>10</v>
      </c>
      <c r="Z174" s="127" t="s">
        <v>90</v>
      </c>
      <c r="AA174" s="128">
        <v>43</v>
      </c>
      <c r="AB174" s="127" t="s">
        <v>90</v>
      </c>
      <c r="AC174" s="128">
        <v>43</v>
      </c>
      <c r="AD174" s="127" t="s">
        <v>90</v>
      </c>
      <c r="AE174" s="182">
        <v>0</v>
      </c>
      <c r="AF174" s="127" t="s">
        <v>90</v>
      </c>
      <c r="AG174" s="128">
        <v>97</v>
      </c>
      <c r="AH174" s="127" t="s">
        <v>90</v>
      </c>
      <c r="AI174" s="128">
        <v>40</v>
      </c>
      <c r="AJ174" s="127" t="s">
        <v>90</v>
      </c>
      <c r="AK174" s="128">
        <v>137</v>
      </c>
      <c r="AL174" s="127" t="s">
        <v>90</v>
      </c>
      <c r="AM174" s="128">
        <v>1336</v>
      </c>
      <c r="AN174" s="127" t="s">
        <v>90</v>
      </c>
      <c r="AO174" s="128">
        <v>1473</v>
      </c>
      <c r="AP174" s="127" t="s">
        <v>90</v>
      </c>
      <c r="AQ174" s="268">
        <v>8</v>
      </c>
      <c r="AR174" s="127" t="s">
        <v>90</v>
      </c>
      <c r="AS174" s="128">
        <v>420</v>
      </c>
      <c r="AT174" s="127" t="s">
        <v>90</v>
      </c>
      <c r="AU174" s="128">
        <v>326</v>
      </c>
      <c r="AV174" s="127" t="s">
        <v>90</v>
      </c>
      <c r="AW174" s="128">
        <v>52</v>
      </c>
      <c r="AX174" s="127" t="s">
        <v>90</v>
      </c>
      <c r="AY174" s="128">
        <v>806</v>
      </c>
      <c r="AZ174" s="127" t="s">
        <v>90</v>
      </c>
      <c r="BA174" s="128">
        <v>5116</v>
      </c>
      <c r="BB174" s="127" t="s">
        <v>90</v>
      </c>
      <c r="BC174" s="128">
        <v>5922</v>
      </c>
      <c r="BD174" s="127" t="s">
        <v>90</v>
      </c>
      <c r="BE174" s="269">
        <v>1029</v>
      </c>
      <c r="BF174" s="127" t="s">
        <v>90</v>
      </c>
      <c r="BG174" s="128">
        <v>944</v>
      </c>
      <c r="BH174" s="127" t="s">
        <v>90</v>
      </c>
      <c r="BI174" s="128">
        <v>1047</v>
      </c>
      <c r="BJ174" s="127" t="s">
        <v>90</v>
      </c>
      <c r="BK174" s="128">
        <v>26</v>
      </c>
      <c r="BL174" s="127" t="s">
        <v>90</v>
      </c>
      <c r="BM174" s="128">
        <v>3046</v>
      </c>
      <c r="BN174" s="127" t="s">
        <v>90</v>
      </c>
      <c r="BO174" s="128">
        <v>1809</v>
      </c>
      <c r="BP174" s="127" t="s">
        <v>90</v>
      </c>
      <c r="BQ174" s="128">
        <v>4855</v>
      </c>
      <c r="BR174" s="127" t="s">
        <v>90</v>
      </c>
    </row>
    <row r="175" spans="2:70" s="4" customFormat="1" ht="15.75" collapsed="1" x14ac:dyDescent="0.25">
      <c r="B175" s="64">
        <v>2006</v>
      </c>
      <c r="C175" s="183">
        <v>84</v>
      </c>
      <c r="D175" s="66">
        <v>0.27272727272727271</v>
      </c>
      <c r="E175" s="65">
        <v>13548</v>
      </c>
      <c r="F175" s="66">
        <v>-1.2680367293397499E-2</v>
      </c>
      <c r="G175" s="65">
        <v>13377</v>
      </c>
      <c r="H175" s="66">
        <v>1.8501598903609029E-2</v>
      </c>
      <c r="I175" s="65">
        <v>11384</v>
      </c>
      <c r="J175" s="66">
        <v>0.23336944745395449</v>
      </c>
      <c r="K175" s="65">
        <v>1321</v>
      </c>
      <c r="L175" s="66">
        <v>0.30533596837944654</v>
      </c>
      <c r="M175" s="65">
        <v>39714</v>
      </c>
      <c r="N175" s="66">
        <v>6.8614788505004798E-2</v>
      </c>
      <c r="O175" s="65">
        <v>60752</v>
      </c>
      <c r="P175" s="66">
        <v>9.6883689018885555E-2</v>
      </c>
      <c r="Q175" s="65">
        <v>100466</v>
      </c>
      <c r="R175" s="66">
        <v>8.553214478660176E-2</v>
      </c>
      <c r="S175" s="277">
        <v>27</v>
      </c>
      <c r="T175" s="66" t="s">
        <v>90</v>
      </c>
      <c r="U175" s="65">
        <v>214</v>
      </c>
      <c r="V175" s="66" t="s">
        <v>90</v>
      </c>
      <c r="W175" s="65">
        <v>67</v>
      </c>
      <c r="X175" s="66" t="s">
        <v>90</v>
      </c>
      <c r="Y175" s="65">
        <v>35</v>
      </c>
      <c r="Z175" s="66" t="s">
        <v>90</v>
      </c>
      <c r="AA175" s="65">
        <v>343</v>
      </c>
      <c r="AB175" s="66" t="s">
        <v>90</v>
      </c>
      <c r="AC175" s="65">
        <v>343</v>
      </c>
      <c r="AD175" s="66" t="s">
        <v>90</v>
      </c>
      <c r="AE175" s="183">
        <v>0</v>
      </c>
      <c r="AF175" s="66" t="s">
        <v>90</v>
      </c>
      <c r="AG175" s="65">
        <v>542</v>
      </c>
      <c r="AH175" s="66" t="s">
        <v>90</v>
      </c>
      <c r="AI175" s="65">
        <v>436</v>
      </c>
      <c r="AJ175" s="66" t="s">
        <v>90</v>
      </c>
      <c r="AK175" s="65">
        <v>978</v>
      </c>
      <c r="AL175" s="66" t="s">
        <v>90</v>
      </c>
      <c r="AM175" s="65">
        <v>7305</v>
      </c>
      <c r="AN175" s="66" t="s">
        <v>90</v>
      </c>
      <c r="AO175" s="65">
        <v>8283</v>
      </c>
      <c r="AP175" s="66" t="s">
        <v>90</v>
      </c>
      <c r="AQ175" s="278">
        <v>87</v>
      </c>
      <c r="AR175" s="66" t="s">
        <v>90</v>
      </c>
      <c r="AS175" s="65">
        <v>5286</v>
      </c>
      <c r="AT175" s="66" t="s">
        <v>90</v>
      </c>
      <c r="AU175" s="65">
        <v>2661</v>
      </c>
      <c r="AV175" s="66" t="s">
        <v>90</v>
      </c>
      <c r="AW175" s="65">
        <v>331</v>
      </c>
      <c r="AX175" s="66" t="s">
        <v>90</v>
      </c>
      <c r="AY175" s="65">
        <v>8365</v>
      </c>
      <c r="AZ175" s="66" t="s">
        <v>90</v>
      </c>
      <c r="BA175" s="65">
        <v>37261</v>
      </c>
      <c r="BB175" s="66" t="s">
        <v>90</v>
      </c>
      <c r="BC175" s="65">
        <v>45626</v>
      </c>
      <c r="BD175" s="66" t="s">
        <v>90</v>
      </c>
      <c r="BE175" s="279">
        <v>9128</v>
      </c>
      <c r="BF175" s="66" t="s">
        <v>90</v>
      </c>
      <c r="BG175" s="65">
        <v>5738</v>
      </c>
      <c r="BH175" s="66" t="s">
        <v>90</v>
      </c>
      <c r="BI175" s="65">
        <v>7278</v>
      </c>
      <c r="BJ175" s="66" t="s">
        <v>90</v>
      </c>
      <c r="BK175" s="65">
        <v>693</v>
      </c>
      <c r="BL175" s="66" t="s">
        <v>90</v>
      </c>
      <c r="BM175" s="65">
        <v>22837</v>
      </c>
      <c r="BN175" s="66" t="s">
        <v>90</v>
      </c>
      <c r="BO175" s="65">
        <v>13183</v>
      </c>
      <c r="BP175" s="66" t="s">
        <v>90</v>
      </c>
      <c r="BQ175" s="65">
        <v>36020</v>
      </c>
      <c r="BR175" s="66" t="s">
        <v>90</v>
      </c>
    </row>
    <row r="176" spans="2:70" s="4" customFormat="1" ht="15" hidden="1" customHeight="1" outlineLevel="1" x14ac:dyDescent="0.25">
      <c r="B176" s="52" t="s">
        <v>78</v>
      </c>
      <c r="C176" s="182">
        <v>5</v>
      </c>
      <c r="D176" s="127">
        <v>-0.66666666666666674</v>
      </c>
      <c r="E176" s="128">
        <v>1207</v>
      </c>
      <c r="F176" s="127">
        <v>13.901234567901234</v>
      </c>
      <c r="G176" s="128">
        <v>2952</v>
      </c>
      <c r="H176" s="127">
        <v>1.0013559322033898</v>
      </c>
      <c r="I176" s="128">
        <v>1347</v>
      </c>
      <c r="J176" s="127">
        <v>0.95500725689404931</v>
      </c>
      <c r="K176" s="128">
        <v>155</v>
      </c>
      <c r="L176" s="127">
        <v>1.5</v>
      </c>
      <c r="M176" s="128">
        <v>5666</v>
      </c>
      <c r="N176" s="127">
        <v>1.4401378122308355</v>
      </c>
      <c r="O176" s="128">
        <v>9814</v>
      </c>
      <c r="P176" s="127">
        <v>0.10754993793025625</v>
      </c>
      <c r="Q176" s="128">
        <v>15480</v>
      </c>
      <c r="R176" s="127">
        <v>0.38424394169721898</v>
      </c>
      <c r="S176" s="208"/>
      <c r="T176" s="135"/>
      <c r="U176" s="128"/>
      <c r="V176" s="135"/>
      <c r="W176" s="128"/>
      <c r="X176" s="135"/>
      <c r="Y176" s="128"/>
      <c r="Z176" s="135"/>
      <c r="AA176" s="128"/>
      <c r="AB176" s="135"/>
      <c r="AC176" s="128"/>
      <c r="AD176" s="140"/>
      <c r="AE176" s="182"/>
      <c r="AF176" s="135"/>
      <c r="AG176" s="128"/>
      <c r="AH176" s="135"/>
      <c r="AI176" s="128"/>
      <c r="AJ176" s="135"/>
      <c r="AK176" s="128"/>
      <c r="AL176" s="135"/>
      <c r="AM176" s="128"/>
      <c r="AN176" s="135"/>
      <c r="AO176" s="128"/>
      <c r="AP176" s="140"/>
      <c r="AQ176" s="268"/>
      <c r="AR176" s="135"/>
      <c r="AS176" s="128"/>
      <c r="AT176" s="135"/>
      <c r="AU176" s="128"/>
      <c r="AV176" s="135"/>
      <c r="AW176" s="128"/>
      <c r="AX176" s="135"/>
      <c r="AY176" s="128"/>
      <c r="AZ176" s="135"/>
      <c r="BA176" s="128"/>
      <c r="BB176" s="135"/>
      <c r="BC176" s="128"/>
      <c r="BD176" s="140"/>
      <c r="BE176" s="269"/>
      <c r="BF176" s="135"/>
      <c r="BG176" s="128"/>
      <c r="BH176" s="135"/>
      <c r="BI176" s="128"/>
      <c r="BJ176" s="135"/>
      <c r="BK176" s="128"/>
      <c r="BL176" s="135"/>
      <c r="BM176" s="128"/>
      <c r="BN176" s="135"/>
      <c r="BO176" s="128"/>
      <c r="BP176" s="135"/>
      <c r="BQ176" s="128"/>
      <c r="BR176" s="280"/>
    </row>
    <row r="177" spans="2:70" s="4" customFormat="1" ht="15" hidden="1" customHeight="1" outlineLevel="1" x14ac:dyDescent="0.25">
      <c r="B177" s="52" t="s">
        <v>79</v>
      </c>
      <c r="C177" s="182">
        <v>23</v>
      </c>
      <c r="D177" s="127">
        <v>-0.3783783783783784</v>
      </c>
      <c r="E177" s="128">
        <v>1218</v>
      </c>
      <c r="F177" s="127">
        <v>35.909090909090907</v>
      </c>
      <c r="G177" s="128">
        <v>1988</v>
      </c>
      <c r="H177" s="127">
        <v>0.27435897435897427</v>
      </c>
      <c r="I177" s="128">
        <v>1589</v>
      </c>
      <c r="J177" s="127">
        <v>0.90527577937649872</v>
      </c>
      <c r="K177" s="128">
        <v>254</v>
      </c>
      <c r="L177" s="127">
        <v>0.95384615384615379</v>
      </c>
      <c r="M177" s="128">
        <v>5072</v>
      </c>
      <c r="N177" s="127">
        <v>0.95528141865844263</v>
      </c>
      <c r="O177" s="128">
        <v>9517</v>
      </c>
      <c r="P177" s="127">
        <v>-1.3373419033796408E-2</v>
      </c>
      <c r="Q177" s="128">
        <v>14589</v>
      </c>
      <c r="R177" s="127">
        <v>0.19191176470588234</v>
      </c>
      <c r="S177" s="208"/>
      <c r="T177" s="135"/>
      <c r="U177" s="128"/>
      <c r="V177" s="135"/>
      <c r="W177" s="128"/>
      <c r="X177" s="135"/>
      <c r="Y177" s="128"/>
      <c r="Z177" s="135"/>
      <c r="AA177" s="128"/>
      <c r="AB177" s="135"/>
      <c r="AC177" s="128"/>
      <c r="AD177" s="140"/>
      <c r="AE177" s="182"/>
      <c r="AF177" s="135"/>
      <c r="AG177" s="128"/>
      <c r="AH177" s="135"/>
      <c r="AI177" s="128"/>
      <c r="AJ177" s="135"/>
      <c r="AK177" s="128"/>
      <c r="AL177" s="135"/>
      <c r="AM177" s="128"/>
      <c r="AN177" s="135"/>
      <c r="AO177" s="128"/>
      <c r="AP177" s="140"/>
      <c r="AQ177" s="268"/>
      <c r="AR177" s="135"/>
      <c r="AS177" s="128"/>
      <c r="AT177" s="135"/>
      <c r="AU177" s="128"/>
      <c r="AV177" s="135"/>
      <c r="AW177" s="128"/>
      <c r="AX177" s="135"/>
      <c r="AY177" s="128"/>
      <c r="AZ177" s="135"/>
      <c r="BA177" s="128"/>
      <c r="BB177" s="135"/>
      <c r="BC177" s="128"/>
      <c r="BD177" s="140"/>
      <c r="BE177" s="269"/>
      <c r="BF177" s="135"/>
      <c r="BG177" s="128"/>
      <c r="BH177" s="135"/>
      <c r="BI177" s="128"/>
      <c r="BJ177" s="135"/>
      <c r="BK177" s="128"/>
      <c r="BL177" s="135"/>
      <c r="BM177" s="128"/>
      <c r="BN177" s="135"/>
      <c r="BO177" s="128"/>
      <c r="BP177" s="135"/>
      <c r="BQ177" s="128"/>
      <c r="BR177" s="280"/>
    </row>
    <row r="178" spans="2:70" s="4" customFormat="1" ht="15" hidden="1" customHeight="1" outlineLevel="1" x14ac:dyDescent="0.25">
      <c r="B178" s="52" t="s">
        <v>80</v>
      </c>
      <c r="C178" s="182">
        <v>8</v>
      </c>
      <c r="D178" s="127">
        <v>0.14285714285714279</v>
      </c>
      <c r="E178" s="128">
        <v>23</v>
      </c>
      <c r="F178" s="127">
        <v>-0.11538461538461542</v>
      </c>
      <c r="G178" s="128">
        <v>2443</v>
      </c>
      <c r="H178" s="127">
        <v>0.59882198952879584</v>
      </c>
      <c r="I178" s="128">
        <v>1394</v>
      </c>
      <c r="J178" s="127">
        <v>1.6153846153846154</v>
      </c>
      <c r="K178" s="128">
        <v>172</v>
      </c>
      <c r="L178" s="127">
        <v>1.4927536231884058</v>
      </c>
      <c r="M178" s="128">
        <v>4040</v>
      </c>
      <c r="N178" s="127">
        <v>0.86777623670827553</v>
      </c>
      <c r="O178" s="128">
        <v>9219</v>
      </c>
      <c r="P178" s="127">
        <v>-5.8709413926893994E-2</v>
      </c>
      <c r="Q178" s="128">
        <v>13259</v>
      </c>
      <c r="R178" s="127">
        <v>0.10889018984695165</v>
      </c>
      <c r="S178" s="208"/>
      <c r="T178" s="135"/>
      <c r="U178" s="128"/>
      <c r="V178" s="135"/>
      <c r="W178" s="128"/>
      <c r="X178" s="135"/>
      <c r="Y178" s="128"/>
      <c r="Z178" s="135"/>
      <c r="AA178" s="128"/>
      <c r="AB178" s="135"/>
      <c r="AC178" s="128"/>
      <c r="AD178" s="140"/>
      <c r="AE178" s="182"/>
      <c r="AF178" s="135"/>
      <c r="AG178" s="128"/>
      <c r="AH178" s="135"/>
      <c r="AI178" s="128"/>
      <c r="AJ178" s="135"/>
      <c r="AK178" s="128"/>
      <c r="AL178" s="135"/>
      <c r="AM178" s="128"/>
      <c r="AN178" s="135"/>
      <c r="AO178" s="128"/>
      <c r="AP178" s="140"/>
      <c r="AQ178" s="268"/>
      <c r="AR178" s="135"/>
      <c r="AS178" s="128"/>
      <c r="AT178" s="135"/>
      <c r="AU178" s="128"/>
      <c r="AV178" s="135"/>
      <c r="AW178" s="128"/>
      <c r="AX178" s="135"/>
      <c r="AY178" s="128"/>
      <c r="AZ178" s="135"/>
      <c r="BA178" s="128"/>
      <c r="BB178" s="135"/>
      <c r="BC178" s="128"/>
      <c r="BD178" s="140"/>
      <c r="BE178" s="269"/>
      <c r="BF178" s="135"/>
      <c r="BG178" s="128"/>
      <c r="BH178" s="135"/>
      <c r="BI178" s="128"/>
      <c r="BJ178" s="135"/>
      <c r="BK178" s="128"/>
      <c r="BL178" s="135"/>
      <c r="BM178" s="128"/>
      <c r="BN178" s="135"/>
      <c r="BO178" s="128"/>
      <c r="BP178" s="135"/>
      <c r="BQ178" s="128"/>
      <c r="BR178" s="280"/>
    </row>
    <row r="179" spans="2:70" s="4" customFormat="1" ht="15" hidden="1" customHeight="1" outlineLevel="1" x14ac:dyDescent="0.25">
      <c r="B179" s="52" t="s">
        <v>81</v>
      </c>
      <c r="C179" s="182">
        <v>0</v>
      </c>
      <c r="D179" s="127">
        <v>-1</v>
      </c>
      <c r="E179" s="128">
        <v>1041</v>
      </c>
      <c r="F179" s="127">
        <v>28.742857142857144</v>
      </c>
      <c r="G179" s="128">
        <v>897</v>
      </c>
      <c r="H179" s="127">
        <v>-0.28297362110311752</v>
      </c>
      <c r="I179" s="128">
        <v>537</v>
      </c>
      <c r="J179" s="127">
        <v>0.16485900216919736</v>
      </c>
      <c r="K179" s="128">
        <v>81</v>
      </c>
      <c r="L179" s="127">
        <v>6.578947368421062E-2</v>
      </c>
      <c r="M179" s="128">
        <v>2556</v>
      </c>
      <c r="N179" s="127">
        <v>0.39672131147540979</v>
      </c>
      <c r="O179" s="128">
        <v>3681</v>
      </c>
      <c r="P179" s="127">
        <v>-0.27396449704142012</v>
      </c>
      <c r="Q179" s="128">
        <v>6237</v>
      </c>
      <c r="R179" s="127">
        <v>-9.6086956521739153E-2</v>
      </c>
      <c r="S179" s="208"/>
      <c r="T179" s="135"/>
      <c r="U179" s="128"/>
      <c r="V179" s="135"/>
      <c r="W179" s="128"/>
      <c r="X179" s="135"/>
      <c r="Y179" s="128"/>
      <c r="Z179" s="135"/>
      <c r="AA179" s="128"/>
      <c r="AB179" s="135"/>
      <c r="AC179" s="128"/>
      <c r="AD179" s="140"/>
      <c r="AE179" s="182"/>
      <c r="AF179" s="135"/>
      <c r="AG179" s="128"/>
      <c r="AH179" s="135"/>
      <c r="AI179" s="128"/>
      <c r="AJ179" s="135"/>
      <c r="AK179" s="128"/>
      <c r="AL179" s="135"/>
      <c r="AM179" s="128"/>
      <c r="AN179" s="135"/>
      <c r="AO179" s="128"/>
      <c r="AP179" s="140"/>
      <c r="AQ179" s="268"/>
      <c r="AR179" s="135"/>
      <c r="AS179" s="128"/>
      <c r="AT179" s="135"/>
      <c r="AU179" s="128"/>
      <c r="AV179" s="135"/>
      <c r="AW179" s="128"/>
      <c r="AX179" s="135"/>
      <c r="AY179" s="128"/>
      <c r="AZ179" s="135"/>
      <c r="BA179" s="128"/>
      <c r="BB179" s="135"/>
      <c r="BC179" s="128"/>
      <c r="BD179" s="140"/>
      <c r="BE179" s="269"/>
      <c r="BF179" s="135"/>
      <c r="BG179" s="128"/>
      <c r="BH179" s="135"/>
      <c r="BI179" s="128"/>
      <c r="BJ179" s="135"/>
      <c r="BK179" s="128"/>
      <c r="BL179" s="135"/>
      <c r="BM179" s="128"/>
      <c r="BN179" s="135"/>
      <c r="BO179" s="128"/>
      <c r="BP179" s="135"/>
      <c r="BQ179" s="128"/>
      <c r="BR179" s="280"/>
    </row>
    <row r="180" spans="2:70" s="4" customFormat="1" ht="15" hidden="1" customHeight="1" outlineLevel="1" x14ac:dyDescent="0.25">
      <c r="B180" s="52" t="s">
        <v>82</v>
      </c>
      <c r="C180" s="182">
        <v>1</v>
      </c>
      <c r="D180" s="127">
        <v>-0.5</v>
      </c>
      <c r="E180" s="128">
        <v>1341</v>
      </c>
      <c r="F180" s="127">
        <v>110.75</v>
      </c>
      <c r="G180" s="128">
        <v>101</v>
      </c>
      <c r="H180" s="127">
        <v>1.0000000000000009E-2</v>
      </c>
      <c r="I180" s="128">
        <v>216</v>
      </c>
      <c r="J180" s="127">
        <v>-0.1910112359550562</v>
      </c>
      <c r="K180" s="128">
        <v>13</v>
      </c>
      <c r="L180" s="127">
        <v>8.3333333333333259E-2</v>
      </c>
      <c r="M180" s="128">
        <v>1672</v>
      </c>
      <c r="N180" s="127">
        <v>3.2544529262086517</v>
      </c>
      <c r="O180" s="128">
        <v>313</v>
      </c>
      <c r="P180" s="127">
        <v>-0.78707482993197275</v>
      </c>
      <c r="Q180" s="128">
        <v>1985</v>
      </c>
      <c r="R180" s="127">
        <v>6.5485775630703236E-2</v>
      </c>
      <c r="S180" s="208"/>
      <c r="T180" s="135"/>
      <c r="U180" s="128"/>
      <c r="V180" s="135"/>
      <c r="W180" s="128"/>
      <c r="X180" s="135"/>
      <c r="Y180" s="128"/>
      <c r="Z180" s="135"/>
      <c r="AA180" s="128"/>
      <c r="AB180" s="135"/>
      <c r="AC180" s="128"/>
      <c r="AD180" s="140"/>
      <c r="AE180" s="182"/>
      <c r="AF180" s="135"/>
      <c r="AG180" s="128"/>
      <c r="AH180" s="135"/>
      <c r="AI180" s="128"/>
      <c r="AJ180" s="135"/>
      <c r="AK180" s="128"/>
      <c r="AL180" s="135"/>
      <c r="AM180" s="128"/>
      <c r="AN180" s="135"/>
      <c r="AO180" s="128"/>
      <c r="AP180" s="140"/>
      <c r="AQ180" s="268"/>
      <c r="AR180" s="135"/>
      <c r="AS180" s="128"/>
      <c r="AT180" s="135"/>
      <c r="AU180" s="128"/>
      <c r="AV180" s="135"/>
      <c r="AW180" s="128"/>
      <c r="AX180" s="135"/>
      <c r="AY180" s="128"/>
      <c r="AZ180" s="135"/>
      <c r="BA180" s="128"/>
      <c r="BB180" s="135"/>
      <c r="BC180" s="128"/>
      <c r="BD180" s="140"/>
      <c r="BE180" s="269"/>
      <c r="BF180" s="135"/>
      <c r="BG180" s="128"/>
      <c r="BH180" s="135"/>
      <c r="BI180" s="128"/>
      <c r="BJ180" s="135"/>
      <c r="BK180" s="128"/>
      <c r="BL180" s="135"/>
      <c r="BM180" s="128"/>
      <c r="BN180" s="135"/>
      <c r="BO180" s="128"/>
      <c r="BP180" s="135"/>
      <c r="BQ180" s="128"/>
      <c r="BR180" s="280"/>
    </row>
    <row r="181" spans="2:70" s="4" customFormat="1" ht="15" hidden="1" customHeight="1" outlineLevel="1" x14ac:dyDescent="0.25">
      <c r="B181" s="52" t="s">
        <v>83</v>
      </c>
      <c r="C181" s="182">
        <v>0</v>
      </c>
      <c r="D181" s="127" t="s">
        <v>90</v>
      </c>
      <c r="E181" s="128">
        <v>1072</v>
      </c>
      <c r="F181" s="127">
        <v>267</v>
      </c>
      <c r="G181" s="128">
        <v>23</v>
      </c>
      <c r="H181" s="127">
        <v>0.14999999999999991</v>
      </c>
      <c r="I181" s="128">
        <v>213</v>
      </c>
      <c r="J181" s="127">
        <v>0.11518324607329844</v>
      </c>
      <c r="K181" s="128">
        <v>19</v>
      </c>
      <c r="L181" s="127">
        <v>1.7142857142857144</v>
      </c>
      <c r="M181" s="128">
        <v>1327</v>
      </c>
      <c r="N181" s="127">
        <v>4.9774774774774775</v>
      </c>
      <c r="O181" s="128">
        <v>356</v>
      </c>
      <c r="P181" s="127">
        <v>-0.81696658097686381</v>
      </c>
      <c r="Q181" s="128">
        <v>1683</v>
      </c>
      <c r="R181" s="127">
        <v>-0.2233502538071066</v>
      </c>
      <c r="S181" s="208"/>
      <c r="T181" s="135"/>
      <c r="U181" s="128"/>
      <c r="V181" s="135"/>
      <c r="W181" s="128"/>
      <c r="X181" s="135"/>
      <c r="Y181" s="128"/>
      <c r="Z181" s="135"/>
      <c r="AA181" s="128"/>
      <c r="AB181" s="135"/>
      <c r="AC181" s="128"/>
      <c r="AD181" s="140"/>
      <c r="AE181" s="182"/>
      <c r="AF181" s="135"/>
      <c r="AG181" s="128"/>
      <c r="AH181" s="135"/>
      <c r="AI181" s="128"/>
      <c r="AJ181" s="135"/>
      <c r="AK181" s="128"/>
      <c r="AL181" s="135"/>
      <c r="AM181" s="128"/>
      <c r="AN181" s="135"/>
      <c r="AO181" s="128"/>
      <c r="AP181" s="140"/>
      <c r="AQ181" s="268"/>
      <c r="AR181" s="135"/>
      <c r="AS181" s="128"/>
      <c r="AT181" s="135"/>
      <c r="AU181" s="128"/>
      <c r="AV181" s="135"/>
      <c r="AW181" s="128"/>
      <c r="AX181" s="135"/>
      <c r="AY181" s="128"/>
      <c r="AZ181" s="135"/>
      <c r="BA181" s="128"/>
      <c r="BB181" s="135"/>
      <c r="BC181" s="128"/>
      <c r="BD181" s="140"/>
      <c r="BE181" s="269"/>
      <c r="BF181" s="135"/>
      <c r="BG181" s="128"/>
      <c r="BH181" s="135"/>
      <c r="BI181" s="128"/>
      <c r="BJ181" s="135"/>
      <c r="BK181" s="128"/>
      <c r="BL181" s="135"/>
      <c r="BM181" s="128"/>
      <c r="BN181" s="135"/>
      <c r="BO181" s="128"/>
      <c r="BP181" s="135"/>
      <c r="BQ181" s="128"/>
      <c r="BR181" s="280"/>
    </row>
    <row r="182" spans="2:70" s="4" customFormat="1" ht="15" hidden="1" customHeight="1" outlineLevel="1" x14ac:dyDescent="0.25">
      <c r="B182" s="52" t="s">
        <v>84</v>
      </c>
      <c r="C182" s="182">
        <v>7</v>
      </c>
      <c r="D182" s="127">
        <v>-0.22222222222222221</v>
      </c>
      <c r="E182" s="128">
        <v>1239</v>
      </c>
      <c r="F182" s="127">
        <v>64.21052631578948</v>
      </c>
      <c r="G182" s="128">
        <v>48</v>
      </c>
      <c r="H182" s="127">
        <v>2.6923076923076925</v>
      </c>
      <c r="I182" s="128">
        <v>239</v>
      </c>
      <c r="J182" s="127">
        <v>-0.3286516853932584</v>
      </c>
      <c r="K182" s="128">
        <v>18</v>
      </c>
      <c r="L182" s="127">
        <v>0.5</v>
      </c>
      <c r="M182" s="128">
        <v>1551</v>
      </c>
      <c r="N182" s="127">
        <v>2.7921760391198043</v>
      </c>
      <c r="O182" s="128">
        <v>517</v>
      </c>
      <c r="P182" s="127">
        <v>-0.62235208181154134</v>
      </c>
      <c r="Q182" s="128">
        <v>2068</v>
      </c>
      <c r="R182" s="127">
        <v>0.16310461192350956</v>
      </c>
      <c r="S182" s="208"/>
      <c r="T182" s="135"/>
      <c r="U182" s="128"/>
      <c r="V182" s="135"/>
      <c r="W182" s="128"/>
      <c r="X182" s="135"/>
      <c r="Y182" s="128"/>
      <c r="Z182" s="135"/>
      <c r="AA182" s="128"/>
      <c r="AB182" s="135"/>
      <c r="AC182" s="128"/>
      <c r="AD182" s="140"/>
      <c r="AE182" s="182"/>
      <c r="AF182" s="135"/>
      <c r="AG182" s="128"/>
      <c r="AH182" s="135"/>
      <c r="AI182" s="128"/>
      <c r="AJ182" s="135"/>
      <c r="AK182" s="128"/>
      <c r="AL182" s="135"/>
      <c r="AM182" s="128"/>
      <c r="AN182" s="135"/>
      <c r="AO182" s="128"/>
      <c r="AP182" s="140"/>
      <c r="AQ182" s="268"/>
      <c r="AR182" s="135"/>
      <c r="AS182" s="128"/>
      <c r="AT182" s="135"/>
      <c r="AU182" s="128"/>
      <c r="AV182" s="135"/>
      <c r="AW182" s="128"/>
      <c r="AX182" s="135"/>
      <c r="AY182" s="128"/>
      <c r="AZ182" s="135"/>
      <c r="BA182" s="128"/>
      <c r="BB182" s="135"/>
      <c r="BC182" s="128"/>
      <c r="BD182" s="140"/>
      <c r="BE182" s="269"/>
      <c r="BF182" s="135"/>
      <c r="BG182" s="128"/>
      <c r="BH182" s="135"/>
      <c r="BI182" s="128"/>
      <c r="BJ182" s="135"/>
      <c r="BK182" s="128"/>
      <c r="BL182" s="135"/>
      <c r="BM182" s="128"/>
      <c r="BN182" s="135"/>
      <c r="BO182" s="128"/>
      <c r="BP182" s="135"/>
      <c r="BQ182" s="128"/>
      <c r="BR182" s="280"/>
    </row>
    <row r="183" spans="2:70" s="4" customFormat="1" ht="15" hidden="1" customHeight="1" outlineLevel="1" x14ac:dyDescent="0.25">
      <c r="B183" s="52" t="s">
        <v>85</v>
      </c>
      <c r="C183" s="182">
        <v>17</v>
      </c>
      <c r="D183" s="127">
        <v>0.7</v>
      </c>
      <c r="E183" s="128">
        <v>884</v>
      </c>
      <c r="F183" s="127">
        <v>-0.19343065693430661</v>
      </c>
      <c r="G183" s="128">
        <v>30</v>
      </c>
      <c r="H183" s="127">
        <v>0.25</v>
      </c>
      <c r="I183" s="128">
        <v>233</v>
      </c>
      <c r="J183" s="127">
        <v>-0.29819277108433739</v>
      </c>
      <c r="K183" s="128">
        <v>9</v>
      </c>
      <c r="L183" s="127">
        <v>0.28571428571428581</v>
      </c>
      <c r="M183" s="128">
        <v>1173</v>
      </c>
      <c r="N183" s="127">
        <v>-0.20149761742682093</v>
      </c>
      <c r="O183" s="128">
        <v>371</v>
      </c>
      <c r="P183" s="127">
        <v>1.0273224043715845</v>
      </c>
      <c r="Q183" s="128">
        <v>1544</v>
      </c>
      <c r="R183" s="127">
        <v>-6.5375302663438273E-2</v>
      </c>
      <c r="S183" s="208"/>
      <c r="T183" s="135"/>
      <c r="U183" s="128"/>
      <c r="V183" s="135"/>
      <c r="W183" s="128"/>
      <c r="X183" s="135"/>
      <c r="Y183" s="128"/>
      <c r="Z183" s="135"/>
      <c r="AA183" s="128"/>
      <c r="AB183" s="135"/>
      <c r="AC183" s="128"/>
      <c r="AD183" s="140"/>
      <c r="AE183" s="182"/>
      <c r="AF183" s="135"/>
      <c r="AG183" s="128"/>
      <c r="AH183" s="135"/>
      <c r="AI183" s="128"/>
      <c r="AJ183" s="135"/>
      <c r="AK183" s="128"/>
      <c r="AL183" s="135"/>
      <c r="AM183" s="128"/>
      <c r="AN183" s="135"/>
      <c r="AO183" s="128"/>
      <c r="AP183" s="140"/>
      <c r="AQ183" s="268"/>
      <c r="AR183" s="135"/>
      <c r="AS183" s="128"/>
      <c r="AT183" s="135"/>
      <c r="AU183" s="128"/>
      <c r="AV183" s="135"/>
      <c r="AW183" s="128"/>
      <c r="AX183" s="135"/>
      <c r="AY183" s="128"/>
      <c r="AZ183" s="135"/>
      <c r="BA183" s="128"/>
      <c r="BB183" s="135"/>
      <c r="BC183" s="128"/>
      <c r="BD183" s="140"/>
      <c r="BE183" s="269"/>
      <c r="BF183" s="135"/>
      <c r="BG183" s="128"/>
      <c r="BH183" s="135"/>
      <c r="BI183" s="128"/>
      <c r="BJ183" s="135"/>
      <c r="BK183" s="128"/>
      <c r="BL183" s="135"/>
      <c r="BM183" s="128"/>
      <c r="BN183" s="135"/>
      <c r="BO183" s="128"/>
      <c r="BP183" s="135"/>
      <c r="BQ183" s="128"/>
      <c r="BR183" s="280"/>
    </row>
    <row r="184" spans="2:70" s="4" customFormat="1" ht="15" hidden="1" customHeight="1" outlineLevel="1" x14ac:dyDescent="0.25">
      <c r="B184" s="52" t="s">
        <v>86</v>
      </c>
      <c r="C184" s="182">
        <v>1</v>
      </c>
      <c r="D184" s="127">
        <v>-0.75</v>
      </c>
      <c r="E184" s="128">
        <v>1045</v>
      </c>
      <c r="F184" s="127">
        <v>0.22941176470588243</v>
      </c>
      <c r="G184" s="128">
        <v>91</v>
      </c>
      <c r="H184" s="127">
        <v>0.82000000000000006</v>
      </c>
      <c r="I184" s="128">
        <v>226</v>
      </c>
      <c r="J184" s="127">
        <v>-0.19572953736654808</v>
      </c>
      <c r="K184" s="128">
        <v>36</v>
      </c>
      <c r="L184" s="127">
        <v>3.5</v>
      </c>
      <c r="M184" s="128">
        <v>1399</v>
      </c>
      <c r="N184" s="127">
        <v>0.17267393126571662</v>
      </c>
      <c r="O184" s="128">
        <v>246</v>
      </c>
      <c r="P184" s="127">
        <v>-5.7471264367816133E-2</v>
      </c>
      <c r="Q184" s="128">
        <v>1645</v>
      </c>
      <c r="R184" s="127">
        <v>0.13136176066024752</v>
      </c>
      <c r="S184" s="208"/>
      <c r="T184" s="135"/>
      <c r="U184" s="128"/>
      <c r="V184" s="135"/>
      <c r="W184" s="128"/>
      <c r="X184" s="135"/>
      <c r="Y184" s="128"/>
      <c r="Z184" s="135"/>
      <c r="AA184" s="128"/>
      <c r="AB184" s="135"/>
      <c r="AC184" s="128"/>
      <c r="AD184" s="140"/>
      <c r="AE184" s="182"/>
      <c r="AF184" s="135"/>
      <c r="AG184" s="128"/>
      <c r="AH184" s="135"/>
      <c r="AI184" s="128"/>
      <c r="AJ184" s="135"/>
      <c r="AK184" s="128"/>
      <c r="AL184" s="135"/>
      <c r="AM184" s="128"/>
      <c r="AN184" s="135"/>
      <c r="AO184" s="128"/>
      <c r="AP184" s="140"/>
      <c r="AQ184" s="268"/>
      <c r="AR184" s="135"/>
      <c r="AS184" s="128"/>
      <c r="AT184" s="135"/>
      <c r="AU184" s="128"/>
      <c r="AV184" s="135"/>
      <c r="AW184" s="128"/>
      <c r="AX184" s="135"/>
      <c r="AY184" s="128"/>
      <c r="AZ184" s="135"/>
      <c r="BA184" s="128"/>
      <c r="BB184" s="135"/>
      <c r="BC184" s="128"/>
      <c r="BD184" s="140"/>
      <c r="BE184" s="269"/>
      <c r="BF184" s="135"/>
      <c r="BG184" s="128"/>
      <c r="BH184" s="135"/>
      <c r="BI184" s="128"/>
      <c r="BJ184" s="135"/>
      <c r="BK184" s="128"/>
      <c r="BL184" s="135"/>
      <c r="BM184" s="128"/>
      <c r="BN184" s="135"/>
      <c r="BO184" s="128"/>
      <c r="BP184" s="135"/>
      <c r="BQ184" s="128"/>
      <c r="BR184" s="280"/>
    </row>
    <row r="185" spans="2:70" s="4" customFormat="1" ht="15" hidden="1" customHeight="1" outlineLevel="1" x14ac:dyDescent="0.25">
      <c r="B185" s="52" t="s">
        <v>87</v>
      </c>
      <c r="C185" s="182">
        <v>0</v>
      </c>
      <c r="D185" s="127">
        <v>-1</v>
      </c>
      <c r="E185" s="128">
        <v>1600</v>
      </c>
      <c r="F185" s="127">
        <v>0.53846153846153855</v>
      </c>
      <c r="G185" s="128">
        <v>846</v>
      </c>
      <c r="H185" s="127">
        <v>0.51885098743267499</v>
      </c>
      <c r="I185" s="128">
        <v>852</v>
      </c>
      <c r="J185" s="127">
        <v>-0.15476190476190477</v>
      </c>
      <c r="K185" s="128">
        <v>110</v>
      </c>
      <c r="L185" s="127">
        <v>0.5714285714285714</v>
      </c>
      <c r="M185" s="128">
        <v>3408</v>
      </c>
      <c r="N185" s="127">
        <v>0.27164179104477615</v>
      </c>
      <c r="O185" s="128">
        <v>4013</v>
      </c>
      <c r="P185" s="127">
        <v>-0.26983260553129551</v>
      </c>
      <c r="Q185" s="128">
        <v>7421</v>
      </c>
      <c r="R185" s="127">
        <v>-9.2343444227005911E-2</v>
      </c>
      <c r="S185" s="208"/>
      <c r="T185" s="135"/>
      <c r="U185" s="128"/>
      <c r="V185" s="135"/>
      <c r="W185" s="128"/>
      <c r="X185" s="135"/>
      <c r="Y185" s="128"/>
      <c r="Z185" s="135"/>
      <c r="AA185" s="128"/>
      <c r="AB185" s="135"/>
      <c r="AC185" s="128"/>
      <c r="AD185" s="140"/>
      <c r="AE185" s="182"/>
      <c r="AF185" s="135"/>
      <c r="AG185" s="128"/>
      <c r="AH185" s="135"/>
      <c r="AI185" s="128"/>
      <c r="AJ185" s="135"/>
      <c r="AK185" s="128"/>
      <c r="AL185" s="135"/>
      <c r="AM185" s="128"/>
      <c r="AN185" s="135"/>
      <c r="AO185" s="128"/>
      <c r="AP185" s="140"/>
      <c r="AQ185" s="268"/>
      <c r="AR185" s="135"/>
      <c r="AS185" s="128"/>
      <c r="AT185" s="135"/>
      <c r="AU185" s="128"/>
      <c r="AV185" s="135"/>
      <c r="AW185" s="128"/>
      <c r="AX185" s="135"/>
      <c r="AY185" s="128"/>
      <c r="AZ185" s="135"/>
      <c r="BA185" s="128"/>
      <c r="BB185" s="135"/>
      <c r="BC185" s="128"/>
      <c r="BD185" s="140"/>
      <c r="BE185" s="269"/>
      <c r="BF185" s="135"/>
      <c r="BG185" s="128"/>
      <c r="BH185" s="135"/>
      <c r="BI185" s="128"/>
      <c r="BJ185" s="135"/>
      <c r="BK185" s="128"/>
      <c r="BL185" s="135"/>
      <c r="BM185" s="128"/>
      <c r="BN185" s="135"/>
      <c r="BO185" s="128"/>
      <c r="BP185" s="135"/>
      <c r="BQ185" s="128"/>
      <c r="BR185" s="280"/>
    </row>
    <row r="186" spans="2:70" s="4" customFormat="1" ht="15" hidden="1" customHeight="1" outlineLevel="1" x14ac:dyDescent="0.25">
      <c r="B186" s="52" t="s">
        <v>88</v>
      </c>
      <c r="C186" s="182">
        <v>4</v>
      </c>
      <c r="D186" s="127">
        <v>-0.4285714285714286</v>
      </c>
      <c r="E186" s="128">
        <v>1532</v>
      </c>
      <c r="F186" s="127">
        <v>-0.2227295788939625</v>
      </c>
      <c r="G186" s="128">
        <v>1571</v>
      </c>
      <c r="H186" s="127">
        <v>0.21972049689440998</v>
      </c>
      <c r="I186" s="128">
        <v>1368</v>
      </c>
      <c r="J186" s="127">
        <v>0.17829457364341095</v>
      </c>
      <c r="K186" s="128">
        <v>106</v>
      </c>
      <c r="L186" s="127">
        <v>0.73770491803278682</v>
      </c>
      <c r="M186" s="128">
        <v>4581</v>
      </c>
      <c r="N186" s="127">
        <v>2.0721925133689867E-2</v>
      </c>
      <c r="O186" s="128">
        <v>8482</v>
      </c>
      <c r="P186" s="127">
        <v>8.8971626652972091E-2</v>
      </c>
      <c r="Q186" s="128">
        <v>13063</v>
      </c>
      <c r="R186" s="127">
        <v>6.4022155249653823E-2</v>
      </c>
      <c r="S186" s="208"/>
      <c r="T186" s="135"/>
      <c r="U186" s="128"/>
      <c r="V186" s="135"/>
      <c r="W186" s="128"/>
      <c r="X186" s="135"/>
      <c r="Y186" s="128"/>
      <c r="Z186" s="135"/>
      <c r="AA186" s="128"/>
      <c r="AB186" s="135"/>
      <c r="AC186" s="128"/>
      <c r="AD186" s="140"/>
      <c r="AE186" s="182"/>
      <c r="AF186" s="135"/>
      <c r="AG186" s="128"/>
      <c r="AH186" s="135"/>
      <c r="AI186" s="128"/>
      <c r="AJ186" s="135"/>
      <c r="AK186" s="128"/>
      <c r="AL186" s="135"/>
      <c r="AM186" s="128"/>
      <c r="AN186" s="135"/>
      <c r="AO186" s="128"/>
      <c r="AP186" s="140"/>
      <c r="AQ186" s="268"/>
      <c r="AR186" s="135"/>
      <c r="AS186" s="128"/>
      <c r="AT186" s="135"/>
      <c r="AU186" s="128"/>
      <c r="AV186" s="135"/>
      <c r="AW186" s="128"/>
      <c r="AX186" s="135"/>
      <c r="AY186" s="128"/>
      <c r="AZ186" s="135"/>
      <c r="BA186" s="128"/>
      <c r="BB186" s="135"/>
      <c r="BC186" s="128"/>
      <c r="BD186" s="140"/>
      <c r="BE186" s="269"/>
      <c r="BF186" s="135"/>
      <c r="BG186" s="128"/>
      <c r="BH186" s="135"/>
      <c r="BI186" s="128"/>
      <c r="BJ186" s="135"/>
      <c r="BK186" s="128"/>
      <c r="BL186" s="135"/>
      <c r="BM186" s="128"/>
      <c r="BN186" s="135"/>
      <c r="BO186" s="128"/>
      <c r="BP186" s="135"/>
      <c r="BQ186" s="128"/>
      <c r="BR186" s="280"/>
    </row>
    <row r="187" spans="2:70" s="4" customFormat="1" ht="15" hidden="1" customHeight="1" outlineLevel="1" x14ac:dyDescent="0.25">
      <c r="B187" s="52" t="s">
        <v>89</v>
      </c>
      <c r="C187" s="182">
        <v>0</v>
      </c>
      <c r="D187" s="127">
        <v>-1</v>
      </c>
      <c r="E187" s="128">
        <v>1520</v>
      </c>
      <c r="F187" s="127">
        <v>-0.16253443526170797</v>
      </c>
      <c r="G187" s="128">
        <v>2144</v>
      </c>
      <c r="H187" s="127">
        <v>0.34083802376485295</v>
      </c>
      <c r="I187" s="128">
        <v>1016</v>
      </c>
      <c r="J187" s="127">
        <v>-4.7797563261480769E-2</v>
      </c>
      <c r="K187" s="128">
        <v>39</v>
      </c>
      <c r="L187" s="127">
        <v>8.3333333333333259E-2</v>
      </c>
      <c r="M187" s="128">
        <v>4719</v>
      </c>
      <c r="N187" s="127">
        <v>3.874092009685226E-2</v>
      </c>
      <c r="O187" s="128">
        <v>8857</v>
      </c>
      <c r="P187" s="127">
        <v>8.6348583343554441E-2</v>
      </c>
      <c r="Q187" s="128">
        <v>13576</v>
      </c>
      <c r="R187" s="127">
        <v>6.9313169502205341E-2</v>
      </c>
      <c r="S187" s="208"/>
      <c r="T187" s="135"/>
      <c r="U187" s="128"/>
      <c r="V187" s="135"/>
      <c r="W187" s="128"/>
      <c r="X187" s="135"/>
      <c r="Y187" s="128"/>
      <c r="Z187" s="135"/>
      <c r="AA187" s="128"/>
      <c r="AB187" s="135"/>
      <c r="AC187" s="128"/>
      <c r="AD187" s="140"/>
      <c r="AE187" s="182"/>
      <c r="AF187" s="135"/>
      <c r="AG187" s="128"/>
      <c r="AH187" s="135"/>
      <c r="AI187" s="128"/>
      <c r="AJ187" s="135"/>
      <c r="AK187" s="128"/>
      <c r="AL187" s="135"/>
      <c r="AM187" s="128"/>
      <c r="AN187" s="135"/>
      <c r="AO187" s="128"/>
      <c r="AP187" s="140"/>
      <c r="AQ187" s="268"/>
      <c r="AR187" s="135"/>
      <c r="AS187" s="128"/>
      <c r="AT187" s="135"/>
      <c r="AU187" s="128"/>
      <c r="AV187" s="135"/>
      <c r="AW187" s="128"/>
      <c r="AX187" s="135"/>
      <c r="AY187" s="128"/>
      <c r="AZ187" s="135"/>
      <c r="BA187" s="128"/>
      <c r="BB187" s="135"/>
      <c r="BC187" s="128"/>
      <c r="BD187" s="140"/>
      <c r="BE187" s="269"/>
      <c r="BF187" s="135"/>
      <c r="BG187" s="128"/>
      <c r="BH187" s="135"/>
      <c r="BI187" s="128"/>
      <c r="BJ187" s="135"/>
      <c r="BK187" s="128"/>
      <c r="BL187" s="135"/>
      <c r="BM187" s="128"/>
      <c r="BN187" s="135"/>
      <c r="BO187" s="128"/>
      <c r="BP187" s="135"/>
      <c r="BQ187" s="128"/>
      <c r="BR187" s="280"/>
    </row>
    <row r="188" spans="2:70" s="4" customFormat="1" ht="15.75" collapsed="1" x14ac:dyDescent="0.25">
      <c r="B188" s="64">
        <v>2005</v>
      </c>
      <c r="C188" s="183">
        <v>66</v>
      </c>
      <c r="D188" s="66">
        <v>-0.48837209302325579</v>
      </c>
      <c r="E188" s="65">
        <v>13722</v>
      </c>
      <c r="F188" s="66">
        <v>0.96533944428530516</v>
      </c>
      <c r="G188" s="65">
        <v>13134</v>
      </c>
      <c r="H188" s="66">
        <v>0.38763866877971465</v>
      </c>
      <c r="I188" s="65">
        <v>9230</v>
      </c>
      <c r="J188" s="66">
        <v>0.28551532033426175</v>
      </c>
      <c r="K188" s="65">
        <v>1012</v>
      </c>
      <c r="L188" s="66">
        <v>0.84000000000000008</v>
      </c>
      <c r="M188" s="65">
        <v>37164</v>
      </c>
      <c r="N188" s="66">
        <v>0.52900518390520856</v>
      </c>
      <c r="O188" s="65">
        <v>55386</v>
      </c>
      <c r="P188" s="66">
        <v>-7.7468894181921155E-2</v>
      </c>
      <c r="Q188" s="65">
        <v>92550</v>
      </c>
      <c r="R188" s="66">
        <v>9.7305051990087987E-2</v>
      </c>
      <c r="S188" s="277"/>
      <c r="T188" s="66"/>
      <c r="U188" s="65"/>
      <c r="V188" s="66"/>
      <c r="W188" s="65"/>
      <c r="X188" s="66"/>
      <c r="Y188" s="65"/>
      <c r="Z188" s="66"/>
      <c r="AA188" s="65"/>
      <c r="AB188" s="66"/>
      <c r="AC188" s="65"/>
      <c r="AD188" s="281"/>
      <c r="AE188" s="183"/>
      <c r="AF188" s="66"/>
      <c r="AG188" s="65"/>
      <c r="AH188" s="66"/>
      <c r="AI188" s="65"/>
      <c r="AJ188" s="66"/>
      <c r="AK188" s="65"/>
      <c r="AL188" s="66"/>
      <c r="AM188" s="65"/>
      <c r="AN188" s="66"/>
      <c r="AO188" s="65"/>
      <c r="AP188" s="281"/>
      <c r="AQ188" s="278"/>
      <c r="AR188" s="66"/>
      <c r="AS188" s="65"/>
      <c r="AT188" s="66"/>
      <c r="AU188" s="65"/>
      <c r="AV188" s="66"/>
      <c r="AW188" s="65"/>
      <c r="AX188" s="66"/>
      <c r="AY188" s="65"/>
      <c r="AZ188" s="66"/>
      <c r="BA188" s="65"/>
      <c r="BB188" s="66"/>
      <c r="BC188" s="65"/>
      <c r="BD188" s="281"/>
      <c r="BE188" s="279"/>
      <c r="BF188" s="66"/>
      <c r="BG188" s="65"/>
      <c r="BH188" s="66"/>
      <c r="BI188" s="65"/>
      <c r="BJ188" s="66"/>
      <c r="BK188" s="65"/>
      <c r="BL188" s="66"/>
      <c r="BM188" s="65"/>
      <c r="BN188" s="66"/>
      <c r="BO188" s="65"/>
      <c r="BP188" s="66"/>
      <c r="BQ188" s="65"/>
      <c r="BR188" s="282"/>
    </row>
    <row r="189" spans="2:70" s="4" customFormat="1" ht="15" hidden="1" customHeight="1" outlineLevel="1" x14ac:dyDescent="0.25">
      <c r="B189" s="52" t="s">
        <v>78</v>
      </c>
      <c r="C189" s="182">
        <v>15</v>
      </c>
      <c r="D189" s="127">
        <v>0.15384615384615374</v>
      </c>
      <c r="E189" s="128">
        <v>81</v>
      </c>
      <c r="F189" s="127">
        <v>0.32786885245901631</v>
      </c>
      <c r="G189" s="128">
        <v>1475</v>
      </c>
      <c r="H189" s="127">
        <v>0.19143780290791601</v>
      </c>
      <c r="I189" s="128">
        <v>689</v>
      </c>
      <c r="J189" s="127">
        <v>0.26654411764705888</v>
      </c>
      <c r="K189" s="128">
        <v>62</v>
      </c>
      <c r="L189" s="127">
        <v>0.40909090909090917</v>
      </c>
      <c r="M189" s="128">
        <v>2322</v>
      </c>
      <c r="N189" s="127">
        <v>0.22210526315789481</v>
      </c>
      <c r="O189" s="128">
        <v>8861</v>
      </c>
      <c r="P189" s="127">
        <v>0.19791807489522784</v>
      </c>
      <c r="Q189" s="128">
        <v>11183</v>
      </c>
      <c r="R189" s="127">
        <v>0.20286113800150596</v>
      </c>
      <c r="S189" s="208"/>
      <c r="T189" s="135"/>
      <c r="U189" s="128"/>
      <c r="V189" s="135"/>
      <c r="W189" s="128"/>
      <c r="X189" s="135"/>
      <c r="Y189" s="128"/>
      <c r="Z189" s="135"/>
      <c r="AA189" s="128"/>
      <c r="AB189" s="135"/>
      <c r="AC189" s="128"/>
      <c r="AD189" s="140"/>
      <c r="AE189" s="182"/>
      <c r="AF189" s="135"/>
      <c r="AG189" s="128"/>
      <c r="AH189" s="135"/>
      <c r="AI189" s="128"/>
      <c r="AJ189" s="135"/>
      <c r="AK189" s="128"/>
      <c r="AL189" s="135"/>
      <c r="AM189" s="128"/>
      <c r="AN189" s="135"/>
      <c r="AO189" s="128"/>
      <c r="AP189" s="140"/>
      <c r="AQ189" s="268"/>
      <c r="AR189" s="135"/>
      <c r="AS189" s="128"/>
      <c r="AT189" s="135"/>
      <c r="AU189" s="128"/>
      <c r="AV189" s="135"/>
      <c r="AW189" s="128"/>
      <c r="AX189" s="135"/>
      <c r="AY189" s="128"/>
      <c r="AZ189" s="135"/>
      <c r="BA189" s="128"/>
      <c r="BB189" s="135"/>
      <c r="BC189" s="128"/>
      <c r="BD189" s="140"/>
      <c r="BE189" s="269"/>
      <c r="BF189" s="135"/>
      <c r="BG189" s="128"/>
      <c r="BH189" s="135"/>
      <c r="BI189" s="128"/>
      <c r="BJ189" s="135"/>
      <c r="BK189" s="128"/>
      <c r="BL189" s="135"/>
      <c r="BM189" s="128"/>
      <c r="BN189" s="135"/>
      <c r="BO189" s="128"/>
      <c r="BP189" s="135"/>
      <c r="BQ189" s="128"/>
      <c r="BR189" s="280"/>
    </row>
    <row r="190" spans="2:70" s="4" customFormat="1" ht="15" hidden="1" customHeight="1" outlineLevel="1" x14ac:dyDescent="0.25">
      <c r="B190" s="52" t="s">
        <v>79</v>
      </c>
      <c r="C190" s="182">
        <v>37</v>
      </c>
      <c r="D190" s="127">
        <v>0.76190476190476186</v>
      </c>
      <c r="E190" s="128">
        <v>33</v>
      </c>
      <c r="F190" s="127">
        <v>-0.65263157894736845</v>
      </c>
      <c r="G190" s="128">
        <v>1560</v>
      </c>
      <c r="H190" s="127">
        <v>0.45522388059701502</v>
      </c>
      <c r="I190" s="128">
        <v>834</v>
      </c>
      <c r="J190" s="127">
        <v>0.38079470198675502</v>
      </c>
      <c r="K190" s="128">
        <v>130</v>
      </c>
      <c r="L190" s="127">
        <v>0.73333333333333339</v>
      </c>
      <c r="M190" s="128">
        <v>2594</v>
      </c>
      <c r="N190" s="127">
        <v>0.38939475093733256</v>
      </c>
      <c r="O190" s="128">
        <v>9646</v>
      </c>
      <c r="P190" s="127">
        <v>0.46684914841849157</v>
      </c>
      <c r="Q190" s="128">
        <v>12240</v>
      </c>
      <c r="R190" s="127">
        <v>0.449721662916025</v>
      </c>
      <c r="S190" s="208"/>
      <c r="T190" s="135"/>
      <c r="U190" s="128"/>
      <c r="V190" s="135"/>
      <c r="W190" s="128"/>
      <c r="X190" s="135"/>
      <c r="Y190" s="128"/>
      <c r="Z190" s="135"/>
      <c r="AA190" s="128"/>
      <c r="AB190" s="135"/>
      <c r="AC190" s="128"/>
      <c r="AD190" s="140"/>
      <c r="AE190" s="182"/>
      <c r="AF190" s="135"/>
      <c r="AG190" s="128"/>
      <c r="AH190" s="135"/>
      <c r="AI190" s="128"/>
      <c r="AJ190" s="135"/>
      <c r="AK190" s="128"/>
      <c r="AL190" s="135"/>
      <c r="AM190" s="128"/>
      <c r="AN190" s="135"/>
      <c r="AO190" s="128"/>
      <c r="AP190" s="140"/>
      <c r="AQ190" s="268"/>
      <c r="AR190" s="135"/>
      <c r="AS190" s="128"/>
      <c r="AT190" s="135"/>
      <c r="AU190" s="128"/>
      <c r="AV190" s="135"/>
      <c r="AW190" s="128"/>
      <c r="AX190" s="135"/>
      <c r="AY190" s="128"/>
      <c r="AZ190" s="135"/>
      <c r="BA190" s="128"/>
      <c r="BB190" s="135"/>
      <c r="BC190" s="128"/>
      <c r="BD190" s="140"/>
      <c r="BE190" s="269"/>
      <c r="BF190" s="135"/>
      <c r="BG190" s="128"/>
      <c r="BH190" s="135"/>
      <c r="BI190" s="128"/>
      <c r="BJ190" s="135"/>
      <c r="BK190" s="128"/>
      <c r="BL190" s="135"/>
      <c r="BM190" s="128"/>
      <c r="BN190" s="135"/>
      <c r="BO190" s="128"/>
      <c r="BP190" s="135"/>
      <c r="BQ190" s="128"/>
      <c r="BR190" s="280"/>
    </row>
    <row r="191" spans="2:70" s="4" customFormat="1" ht="15" hidden="1" customHeight="1" outlineLevel="1" x14ac:dyDescent="0.25">
      <c r="B191" s="52" t="s">
        <v>80</v>
      </c>
      <c r="C191" s="182">
        <v>7</v>
      </c>
      <c r="D191" s="127">
        <v>0.39999999999999991</v>
      </c>
      <c r="E191" s="128">
        <v>26</v>
      </c>
      <c r="F191" s="127">
        <v>-0.7570093457943925</v>
      </c>
      <c r="G191" s="128">
        <v>1528</v>
      </c>
      <c r="H191" s="127">
        <v>0.13690476190476186</v>
      </c>
      <c r="I191" s="128">
        <v>533</v>
      </c>
      <c r="J191" s="127">
        <v>-8.4192439862542989E-2</v>
      </c>
      <c r="K191" s="128">
        <v>69</v>
      </c>
      <c r="L191" s="127">
        <v>-0.1785714285714286</v>
      </c>
      <c r="M191" s="128">
        <v>2163</v>
      </c>
      <c r="N191" s="127">
        <v>1.9321394910461809E-2</v>
      </c>
      <c r="O191" s="128">
        <v>9794</v>
      </c>
      <c r="P191" s="127">
        <v>0.25725288831835691</v>
      </c>
      <c r="Q191" s="128">
        <v>11957</v>
      </c>
      <c r="R191" s="127">
        <v>0.20631557707828896</v>
      </c>
      <c r="S191" s="208"/>
      <c r="T191" s="135"/>
      <c r="U191" s="128"/>
      <c r="V191" s="135"/>
      <c r="W191" s="128"/>
      <c r="X191" s="135"/>
      <c r="Y191" s="128"/>
      <c r="Z191" s="135"/>
      <c r="AA191" s="128"/>
      <c r="AB191" s="135"/>
      <c r="AC191" s="128"/>
      <c r="AD191" s="140"/>
      <c r="AE191" s="182"/>
      <c r="AF191" s="135"/>
      <c r="AG191" s="128"/>
      <c r="AH191" s="135"/>
      <c r="AI191" s="128"/>
      <c r="AJ191" s="135"/>
      <c r="AK191" s="128"/>
      <c r="AL191" s="135"/>
      <c r="AM191" s="128"/>
      <c r="AN191" s="135"/>
      <c r="AO191" s="128"/>
      <c r="AP191" s="140"/>
      <c r="AQ191" s="268"/>
      <c r="AR191" s="135"/>
      <c r="AS191" s="128"/>
      <c r="AT191" s="135"/>
      <c r="AU191" s="128"/>
      <c r="AV191" s="135"/>
      <c r="AW191" s="128"/>
      <c r="AX191" s="135"/>
      <c r="AY191" s="128"/>
      <c r="AZ191" s="135"/>
      <c r="BA191" s="128"/>
      <c r="BB191" s="135"/>
      <c r="BC191" s="128"/>
      <c r="BD191" s="140"/>
      <c r="BE191" s="269"/>
      <c r="BF191" s="135"/>
      <c r="BG191" s="128"/>
      <c r="BH191" s="135"/>
      <c r="BI191" s="128"/>
      <c r="BJ191" s="135"/>
      <c r="BK191" s="128"/>
      <c r="BL191" s="135"/>
      <c r="BM191" s="128"/>
      <c r="BN191" s="135"/>
      <c r="BO191" s="128"/>
      <c r="BP191" s="135"/>
      <c r="BQ191" s="128"/>
      <c r="BR191" s="280"/>
    </row>
    <row r="192" spans="2:70" s="4" customFormat="1" ht="15" hidden="1" customHeight="1" outlineLevel="1" x14ac:dyDescent="0.25">
      <c r="B192" s="52" t="s">
        <v>81</v>
      </c>
      <c r="C192" s="182">
        <v>7</v>
      </c>
      <c r="D192" s="127" t="s">
        <v>90</v>
      </c>
      <c r="E192" s="128">
        <v>35</v>
      </c>
      <c r="F192" s="127">
        <v>6.0606060606060552E-2</v>
      </c>
      <c r="G192" s="128">
        <v>1251</v>
      </c>
      <c r="H192" s="127">
        <v>1.2024647887323945</v>
      </c>
      <c r="I192" s="128">
        <v>461</v>
      </c>
      <c r="J192" s="127">
        <v>-9.6078431372549011E-2</v>
      </c>
      <c r="K192" s="128">
        <v>76</v>
      </c>
      <c r="L192" s="127">
        <v>0.49019607843137258</v>
      </c>
      <c r="M192" s="128">
        <v>1830</v>
      </c>
      <c r="N192" s="127">
        <v>0.57487091222030973</v>
      </c>
      <c r="O192" s="128">
        <v>5070</v>
      </c>
      <c r="P192" s="127">
        <v>0.48332358104154483</v>
      </c>
      <c r="Q192" s="128">
        <v>6900</v>
      </c>
      <c r="R192" s="127">
        <v>0.50655021834061142</v>
      </c>
      <c r="S192" s="208"/>
      <c r="T192" s="135"/>
      <c r="U192" s="128"/>
      <c r="V192" s="135"/>
      <c r="W192" s="128"/>
      <c r="X192" s="135"/>
      <c r="Y192" s="128"/>
      <c r="Z192" s="135"/>
      <c r="AA192" s="128"/>
      <c r="AB192" s="135"/>
      <c r="AC192" s="128"/>
      <c r="AD192" s="140"/>
      <c r="AE192" s="182"/>
      <c r="AF192" s="135"/>
      <c r="AG192" s="128"/>
      <c r="AH192" s="135"/>
      <c r="AI192" s="128"/>
      <c r="AJ192" s="135"/>
      <c r="AK192" s="128"/>
      <c r="AL192" s="135"/>
      <c r="AM192" s="128"/>
      <c r="AN192" s="135"/>
      <c r="AO192" s="128"/>
      <c r="AP192" s="140"/>
      <c r="AQ192" s="268"/>
      <c r="AR192" s="135"/>
      <c r="AS192" s="128"/>
      <c r="AT192" s="135"/>
      <c r="AU192" s="128"/>
      <c r="AV192" s="135"/>
      <c r="AW192" s="128"/>
      <c r="AX192" s="135"/>
      <c r="AY192" s="128"/>
      <c r="AZ192" s="135"/>
      <c r="BA192" s="128"/>
      <c r="BB192" s="135"/>
      <c r="BC192" s="128"/>
      <c r="BD192" s="140"/>
      <c r="BE192" s="269"/>
      <c r="BF192" s="135"/>
      <c r="BG192" s="128"/>
      <c r="BH192" s="135"/>
      <c r="BI192" s="128"/>
      <c r="BJ192" s="135"/>
      <c r="BK192" s="128"/>
      <c r="BL192" s="135"/>
      <c r="BM192" s="128"/>
      <c r="BN192" s="135"/>
      <c r="BO192" s="128"/>
      <c r="BP192" s="135"/>
      <c r="BQ192" s="128"/>
      <c r="BR192" s="280"/>
    </row>
    <row r="193" spans="2:70" s="4" customFormat="1" ht="15" hidden="1" customHeight="1" outlineLevel="1" x14ac:dyDescent="0.25">
      <c r="B193" s="52" t="s">
        <v>82</v>
      </c>
      <c r="C193" s="182">
        <v>2</v>
      </c>
      <c r="D193" s="127" t="s">
        <v>90</v>
      </c>
      <c r="E193" s="128">
        <v>12</v>
      </c>
      <c r="F193" s="127">
        <v>0.33333333333333326</v>
      </c>
      <c r="G193" s="128">
        <v>100</v>
      </c>
      <c r="H193" s="127">
        <v>-0.4623655913978495</v>
      </c>
      <c r="I193" s="128">
        <v>267</v>
      </c>
      <c r="J193" s="127">
        <v>0.53448275862068972</v>
      </c>
      <c r="K193" s="128">
        <v>12</v>
      </c>
      <c r="L193" s="127">
        <v>-0.25</v>
      </c>
      <c r="M193" s="128">
        <v>393</v>
      </c>
      <c r="N193" s="127">
        <v>2.0779220779220786E-2</v>
      </c>
      <c r="O193" s="128">
        <v>1470</v>
      </c>
      <c r="P193" s="127">
        <v>0.1620553359683794</v>
      </c>
      <c r="Q193" s="128">
        <v>1863</v>
      </c>
      <c r="R193" s="127">
        <v>0.12909090909090915</v>
      </c>
      <c r="S193" s="208"/>
      <c r="T193" s="135"/>
      <c r="U193" s="128"/>
      <c r="V193" s="135"/>
      <c r="W193" s="128"/>
      <c r="X193" s="135"/>
      <c r="Y193" s="128"/>
      <c r="Z193" s="135"/>
      <c r="AA193" s="128"/>
      <c r="AB193" s="135"/>
      <c r="AC193" s="128"/>
      <c r="AD193" s="140"/>
      <c r="AE193" s="182"/>
      <c r="AF193" s="135"/>
      <c r="AG193" s="128"/>
      <c r="AH193" s="135"/>
      <c r="AI193" s="128"/>
      <c r="AJ193" s="135"/>
      <c r="AK193" s="128"/>
      <c r="AL193" s="135"/>
      <c r="AM193" s="128"/>
      <c r="AN193" s="135"/>
      <c r="AO193" s="128"/>
      <c r="AP193" s="140"/>
      <c r="AQ193" s="268"/>
      <c r="AR193" s="135"/>
      <c r="AS193" s="128"/>
      <c r="AT193" s="135"/>
      <c r="AU193" s="128"/>
      <c r="AV193" s="135"/>
      <c r="AW193" s="128"/>
      <c r="AX193" s="135"/>
      <c r="AY193" s="128"/>
      <c r="AZ193" s="135"/>
      <c r="BA193" s="128"/>
      <c r="BB193" s="135"/>
      <c r="BC193" s="128"/>
      <c r="BD193" s="140"/>
      <c r="BE193" s="269"/>
      <c r="BF193" s="135"/>
      <c r="BG193" s="128"/>
      <c r="BH193" s="135"/>
      <c r="BI193" s="128"/>
      <c r="BJ193" s="135"/>
      <c r="BK193" s="128"/>
      <c r="BL193" s="135"/>
      <c r="BM193" s="128"/>
      <c r="BN193" s="135"/>
      <c r="BO193" s="128"/>
      <c r="BP193" s="135"/>
      <c r="BQ193" s="128"/>
      <c r="BR193" s="280"/>
    </row>
    <row r="194" spans="2:70" s="4" customFormat="1" ht="15" hidden="1" customHeight="1" outlineLevel="1" x14ac:dyDescent="0.25">
      <c r="B194" s="52" t="s">
        <v>83</v>
      </c>
      <c r="C194" s="182">
        <v>0</v>
      </c>
      <c r="D194" s="127" t="s">
        <v>90</v>
      </c>
      <c r="E194" s="128">
        <v>4</v>
      </c>
      <c r="F194" s="127">
        <v>-0.5</v>
      </c>
      <c r="G194" s="128">
        <v>20</v>
      </c>
      <c r="H194" s="127">
        <v>-0.9095022624434389</v>
      </c>
      <c r="I194" s="128">
        <v>191</v>
      </c>
      <c r="J194" s="127">
        <v>7.909604519774005E-2</v>
      </c>
      <c r="K194" s="128">
        <v>7</v>
      </c>
      <c r="L194" s="127">
        <v>-0.61111111111111116</v>
      </c>
      <c r="M194" s="128">
        <v>222</v>
      </c>
      <c r="N194" s="127">
        <v>-0.47641509433962259</v>
      </c>
      <c r="O194" s="128">
        <v>1945</v>
      </c>
      <c r="P194" s="127">
        <v>0.63445378151260501</v>
      </c>
      <c r="Q194" s="128">
        <v>2167</v>
      </c>
      <c r="R194" s="127">
        <v>0.342627013630731</v>
      </c>
      <c r="S194" s="208"/>
      <c r="T194" s="135"/>
      <c r="U194" s="128"/>
      <c r="V194" s="135"/>
      <c r="W194" s="128"/>
      <c r="X194" s="135"/>
      <c r="Y194" s="128"/>
      <c r="Z194" s="135"/>
      <c r="AA194" s="128"/>
      <c r="AB194" s="135"/>
      <c r="AC194" s="128"/>
      <c r="AD194" s="140"/>
      <c r="AE194" s="182"/>
      <c r="AF194" s="135"/>
      <c r="AG194" s="128"/>
      <c r="AH194" s="135"/>
      <c r="AI194" s="128"/>
      <c r="AJ194" s="135"/>
      <c r="AK194" s="128"/>
      <c r="AL194" s="135"/>
      <c r="AM194" s="128"/>
      <c r="AN194" s="135"/>
      <c r="AO194" s="128"/>
      <c r="AP194" s="140"/>
      <c r="AQ194" s="268"/>
      <c r="AR194" s="135"/>
      <c r="AS194" s="128"/>
      <c r="AT194" s="135"/>
      <c r="AU194" s="128"/>
      <c r="AV194" s="135"/>
      <c r="AW194" s="128"/>
      <c r="AX194" s="135"/>
      <c r="AY194" s="128"/>
      <c r="AZ194" s="135"/>
      <c r="BA194" s="128"/>
      <c r="BB194" s="135"/>
      <c r="BC194" s="128"/>
      <c r="BD194" s="140"/>
      <c r="BE194" s="269"/>
      <c r="BF194" s="135"/>
      <c r="BG194" s="128"/>
      <c r="BH194" s="135"/>
      <c r="BI194" s="128"/>
      <c r="BJ194" s="135"/>
      <c r="BK194" s="128"/>
      <c r="BL194" s="135"/>
      <c r="BM194" s="128"/>
      <c r="BN194" s="135"/>
      <c r="BO194" s="128"/>
      <c r="BP194" s="135"/>
      <c r="BQ194" s="128"/>
      <c r="BR194" s="280"/>
    </row>
    <row r="195" spans="2:70" s="4" customFormat="1" ht="15" hidden="1" customHeight="1" outlineLevel="1" x14ac:dyDescent="0.25">
      <c r="B195" s="52" t="s">
        <v>84</v>
      </c>
      <c r="C195" s="182">
        <v>9</v>
      </c>
      <c r="D195" s="127">
        <v>2</v>
      </c>
      <c r="E195" s="128">
        <v>19</v>
      </c>
      <c r="F195" s="127">
        <v>0.46153846153846145</v>
      </c>
      <c r="G195" s="128">
        <v>13</v>
      </c>
      <c r="H195" s="127">
        <v>-0.94650205761316875</v>
      </c>
      <c r="I195" s="128">
        <v>356</v>
      </c>
      <c r="J195" s="127">
        <v>0.51489361702127656</v>
      </c>
      <c r="K195" s="128">
        <v>12</v>
      </c>
      <c r="L195" s="127" t="s">
        <v>90</v>
      </c>
      <c r="M195" s="128">
        <v>409</v>
      </c>
      <c r="N195" s="127">
        <v>-0.17206477732793524</v>
      </c>
      <c r="O195" s="128">
        <v>1369</v>
      </c>
      <c r="P195" s="127">
        <v>-0.13627760252365928</v>
      </c>
      <c r="Q195" s="128">
        <v>1778</v>
      </c>
      <c r="R195" s="127">
        <v>-0.14478114478114479</v>
      </c>
      <c r="S195" s="208"/>
      <c r="T195" s="135"/>
      <c r="U195" s="128"/>
      <c r="V195" s="135"/>
      <c r="W195" s="128"/>
      <c r="X195" s="135"/>
      <c r="Y195" s="128"/>
      <c r="Z195" s="135"/>
      <c r="AA195" s="128"/>
      <c r="AB195" s="135"/>
      <c r="AC195" s="128"/>
      <c r="AD195" s="140"/>
      <c r="AE195" s="182"/>
      <c r="AF195" s="135"/>
      <c r="AG195" s="128"/>
      <c r="AH195" s="135"/>
      <c r="AI195" s="128"/>
      <c r="AJ195" s="135"/>
      <c r="AK195" s="128"/>
      <c r="AL195" s="135"/>
      <c r="AM195" s="128"/>
      <c r="AN195" s="135"/>
      <c r="AO195" s="128"/>
      <c r="AP195" s="140"/>
      <c r="AQ195" s="268"/>
      <c r="AR195" s="135"/>
      <c r="AS195" s="128"/>
      <c r="AT195" s="135"/>
      <c r="AU195" s="128"/>
      <c r="AV195" s="135"/>
      <c r="AW195" s="128"/>
      <c r="AX195" s="135"/>
      <c r="AY195" s="128"/>
      <c r="AZ195" s="135"/>
      <c r="BA195" s="128"/>
      <c r="BB195" s="135"/>
      <c r="BC195" s="128"/>
      <c r="BD195" s="140"/>
      <c r="BE195" s="269"/>
      <c r="BF195" s="135"/>
      <c r="BG195" s="128"/>
      <c r="BH195" s="135"/>
      <c r="BI195" s="128"/>
      <c r="BJ195" s="135"/>
      <c r="BK195" s="128"/>
      <c r="BL195" s="135"/>
      <c r="BM195" s="128"/>
      <c r="BN195" s="135"/>
      <c r="BO195" s="128"/>
      <c r="BP195" s="135"/>
      <c r="BQ195" s="128"/>
      <c r="BR195" s="280"/>
    </row>
    <row r="196" spans="2:70" s="4" customFormat="1" ht="15" hidden="1" customHeight="1" outlineLevel="1" x14ac:dyDescent="0.25">
      <c r="B196" s="52" t="s">
        <v>85</v>
      </c>
      <c r="C196" s="182">
        <v>10</v>
      </c>
      <c r="D196" s="127">
        <v>4</v>
      </c>
      <c r="E196" s="128">
        <v>1096</v>
      </c>
      <c r="F196" s="127">
        <v>108.6</v>
      </c>
      <c r="G196" s="128">
        <v>24</v>
      </c>
      <c r="H196" s="127">
        <v>-0.76237623762376239</v>
      </c>
      <c r="I196" s="128">
        <v>332</v>
      </c>
      <c r="J196" s="127">
        <v>0.93023255813953498</v>
      </c>
      <c r="K196" s="128">
        <v>7</v>
      </c>
      <c r="L196" s="127">
        <v>1.3333333333333335</v>
      </c>
      <c r="M196" s="128">
        <v>1469</v>
      </c>
      <c r="N196" s="127">
        <v>4.1006944444444446</v>
      </c>
      <c r="O196" s="128">
        <v>183</v>
      </c>
      <c r="P196" s="127">
        <v>-0.8532477947072975</v>
      </c>
      <c r="Q196" s="128">
        <v>1652</v>
      </c>
      <c r="R196" s="127">
        <v>7.6221498371335406E-2</v>
      </c>
      <c r="S196" s="208"/>
      <c r="T196" s="135"/>
      <c r="U196" s="128"/>
      <c r="V196" s="135"/>
      <c r="W196" s="128"/>
      <c r="X196" s="135"/>
      <c r="Y196" s="128"/>
      <c r="Z196" s="135"/>
      <c r="AA196" s="128"/>
      <c r="AB196" s="135"/>
      <c r="AC196" s="128"/>
      <c r="AD196" s="140"/>
      <c r="AE196" s="182"/>
      <c r="AF196" s="135"/>
      <c r="AG196" s="128"/>
      <c r="AH196" s="135"/>
      <c r="AI196" s="128"/>
      <c r="AJ196" s="135"/>
      <c r="AK196" s="128"/>
      <c r="AL196" s="135"/>
      <c r="AM196" s="128"/>
      <c r="AN196" s="135"/>
      <c r="AO196" s="128"/>
      <c r="AP196" s="140"/>
      <c r="AQ196" s="268"/>
      <c r="AR196" s="135"/>
      <c r="AS196" s="128"/>
      <c r="AT196" s="135"/>
      <c r="AU196" s="128"/>
      <c r="AV196" s="135"/>
      <c r="AW196" s="128"/>
      <c r="AX196" s="135"/>
      <c r="AY196" s="128"/>
      <c r="AZ196" s="135"/>
      <c r="BA196" s="128"/>
      <c r="BB196" s="135"/>
      <c r="BC196" s="128"/>
      <c r="BD196" s="140"/>
      <c r="BE196" s="269"/>
      <c r="BF196" s="135"/>
      <c r="BG196" s="128"/>
      <c r="BH196" s="135"/>
      <c r="BI196" s="128"/>
      <c r="BJ196" s="135"/>
      <c r="BK196" s="128"/>
      <c r="BL196" s="135"/>
      <c r="BM196" s="128"/>
      <c r="BN196" s="135"/>
      <c r="BO196" s="128"/>
      <c r="BP196" s="135"/>
      <c r="BQ196" s="128"/>
      <c r="BR196" s="280"/>
    </row>
    <row r="197" spans="2:70" s="4" customFormat="1" ht="15" hidden="1" customHeight="1" outlineLevel="1" x14ac:dyDescent="0.25">
      <c r="B197" s="52" t="s">
        <v>86</v>
      </c>
      <c r="C197" s="182">
        <v>4</v>
      </c>
      <c r="D197" s="127">
        <v>-0.19999999999999996</v>
      </c>
      <c r="E197" s="128">
        <v>850</v>
      </c>
      <c r="F197" s="127">
        <v>140.66666666666666</v>
      </c>
      <c r="G197" s="128">
        <v>50</v>
      </c>
      <c r="H197" s="127">
        <v>-0.5934959349593496</v>
      </c>
      <c r="I197" s="128">
        <v>281</v>
      </c>
      <c r="J197" s="127">
        <v>0.32547169811320753</v>
      </c>
      <c r="K197" s="128">
        <v>8</v>
      </c>
      <c r="L197" s="127">
        <v>-0.52941176470588236</v>
      </c>
      <c r="M197" s="128">
        <v>1193</v>
      </c>
      <c r="N197" s="127">
        <v>2.2865013774104681</v>
      </c>
      <c r="O197" s="128">
        <v>261</v>
      </c>
      <c r="P197" s="127">
        <v>-0.85491939966648134</v>
      </c>
      <c r="Q197" s="128">
        <v>1454</v>
      </c>
      <c r="R197" s="127">
        <v>-0.32747456059204438</v>
      </c>
      <c r="S197" s="208"/>
      <c r="T197" s="135"/>
      <c r="U197" s="128"/>
      <c r="V197" s="135"/>
      <c r="W197" s="128"/>
      <c r="X197" s="135"/>
      <c r="Y197" s="128"/>
      <c r="Z197" s="135"/>
      <c r="AA197" s="128"/>
      <c r="AB197" s="135"/>
      <c r="AC197" s="128"/>
      <c r="AD197" s="140"/>
      <c r="AE197" s="182"/>
      <c r="AF197" s="135"/>
      <c r="AG197" s="128"/>
      <c r="AH197" s="135"/>
      <c r="AI197" s="128"/>
      <c r="AJ197" s="135"/>
      <c r="AK197" s="128"/>
      <c r="AL197" s="135"/>
      <c r="AM197" s="128"/>
      <c r="AN197" s="135"/>
      <c r="AO197" s="128"/>
      <c r="AP197" s="140"/>
      <c r="AQ197" s="268"/>
      <c r="AR197" s="135"/>
      <c r="AS197" s="128"/>
      <c r="AT197" s="135"/>
      <c r="AU197" s="128"/>
      <c r="AV197" s="135"/>
      <c r="AW197" s="128"/>
      <c r="AX197" s="135"/>
      <c r="AY197" s="128"/>
      <c r="AZ197" s="135"/>
      <c r="BA197" s="128"/>
      <c r="BB197" s="135"/>
      <c r="BC197" s="128"/>
      <c r="BD197" s="140"/>
      <c r="BE197" s="269"/>
      <c r="BF197" s="135"/>
      <c r="BG197" s="128"/>
      <c r="BH197" s="135"/>
      <c r="BI197" s="128"/>
      <c r="BJ197" s="135"/>
      <c r="BK197" s="128"/>
      <c r="BL197" s="135"/>
      <c r="BM197" s="128"/>
      <c r="BN197" s="135"/>
      <c r="BO197" s="128"/>
      <c r="BP197" s="135"/>
      <c r="BQ197" s="128"/>
      <c r="BR197" s="280"/>
    </row>
    <row r="198" spans="2:70" s="4" customFormat="1" ht="15" hidden="1" customHeight="1" outlineLevel="1" x14ac:dyDescent="0.25">
      <c r="B198" s="52" t="s">
        <v>87</v>
      </c>
      <c r="C198" s="182">
        <v>5</v>
      </c>
      <c r="D198" s="127">
        <v>-0.44444444444444442</v>
      </c>
      <c r="E198" s="128">
        <v>1040</v>
      </c>
      <c r="F198" s="127">
        <v>85.666666666666671</v>
      </c>
      <c r="G198" s="128">
        <v>557</v>
      </c>
      <c r="H198" s="127">
        <v>-0.45177165354330706</v>
      </c>
      <c r="I198" s="128">
        <v>1008</v>
      </c>
      <c r="J198" s="127">
        <v>1.1865509761388284</v>
      </c>
      <c r="K198" s="128">
        <v>70</v>
      </c>
      <c r="L198" s="127">
        <v>0.27272727272727271</v>
      </c>
      <c r="M198" s="128">
        <v>2680</v>
      </c>
      <c r="N198" s="127">
        <v>0.72569220862846096</v>
      </c>
      <c r="O198" s="128">
        <v>5496</v>
      </c>
      <c r="P198" s="127">
        <v>3.8352541092008252E-2</v>
      </c>
      <c r="Q198" s="128">
        <v>8176</v>
      </c>
      <c r="R198" s="127">
        <v>0.19427402862985677</v>
      </c>
      <c r="S198" s="208"/>
      <c r="T198" s="135"/>
      <c r="U198" s="128"/>
      <c r="V198" s="135"/>
      <c r="W198" s="128"/>
      <c r="X198" s="135"/>
      <c r="Y198" s="128"/>
      <c r="Z198" s="135"/>
      <c r="AA198" s="128"/>
      <c r="AB198" s="135"/>
      <c r="AC198" s="128"/>
      <c r="AD198" s="140"/>
      <c r="AE198" s="182"/>
      <c r="AF198" s="135"/>
      <c r="AG198" s="128"/>
      <c r="AH198" s="135"/>
      <c r="AI198" s="128"/>
      <c r="AJ198" s="135"/>
      <c r="AK198" s="128"/>
      <c r="AL198" s="135"/>
      <c r="AM198" s="128"/>
      <c r="AN198" s="135"/>
      <c r="AO198" s="128"/>
      <c r="AP198" s="140"/>
      <c r="AQ198" s="268"/>
      <c r="AR198" s="135"/>
      <c r="AS198" s="128"/>
      <c r="AT198" s="135"/>
      <c r="AU198" s="128"/>
      <c r="AV198" s="135"/>
      <c r="AW198" s="128"/>
      <c r="AX198" s="135"/>
      <c r="AY198" s="128"/>
      <c r="AZ198" s="135"/>
      <c r="BA198" s="128"/>
      <c r="BB198" s="135"/>
      <c r="BC198" s="128"/>
      <c r="BD198" s="140"/>
      <c r="BE198" s="269"/>
      <c r="BF198" s="135"/>
      <c r="BG198" s="128"/>
      <c r="BH198" s="135"/>
      <c r="BI198" s="128"/>
      <c r="BJ198" s="135"/>
      <c r="BK198" s="128"/>
      <c r="BL198" s="135"/>
      <c r="BM198" s="128"/>
      <c r="BN198" s="135"/>
      <c r="BO198" s="128"/>
      <c r="BP198" s="135"/>
      <c r="BQ198" s="128"/>
      <c r="BR198" s="280"/>
    </row>
    <row r="199" spans="2:70" s="4" customFormat="1" ht="15" hidden="1" customHeight="1" outlineLevel="1" x14ac:dyDescent="0.25">
      <c r="B199" s="52" t="s">
        <v>88</v>
      </c>
      <c r="C199" s="182">
        <v>7</v>
      </c>
      <c r="D199" s="127">
        <v>-0.5</v>
      </c>
      <c r="E199" s="128">
        <v>1971</v>
      </c>
      <c r="F199" s="127">
        <v>62.58064516129032</v>
      </c>
      <c r="G199" s="128">
        <v>1288</v>
      </c>
      <c r="H199" s="127">
        <v>9.4043887147334804E-3</v>
      </c>
      <c r="I199" s="128">
        <v>1161</v>
      </c>
      <c r="J199" s="127">
        <v>1.1263736263736264</v>
      </c>
      <c r="K199" s="128">
        <v>61</v>
      </c>
      <c r="L199" s="127">
        <v>0.15094339622641506</v>
      </c>
      <c r="M199" s="128">
        <v>4488</v>
      </c>
      <c r="N199" s="127">
        <v>1.3374999999999999</v>
      </c>
      <c r="O199" s="128">
        <v>7789</v>
      </c>
      <c r="P199" s="127">
        <v>-2.7347652347652351E-2</v>
      </c>
      <c r="Q199" s="128">
        <v>12277</v>
      </c>
      <c r="R199" s="127">
        <v>0.23660354552780016</v>
      </c>
      <c r="S199" s="208"/>
      <c r="T199" s="135"/>
      <c r="U199" s="128"/>
      <c r="V199" s="135"/>
      <c r="W199" s="128"/>
      <c r="X199" s="135"/>
      <c r="Y199" s="128"/>
      <c r="Z199" s="135"/>
      <c r="AA199" s="128"/>
      <c r="AB199" s="135"/>
      <c r="AC199" s="128"/>
      <c r="AD199" s="140"/>
      <c r="AE199" s="182"/>
      <c r="AF199" s="135"/>
      <c r="AG199" s="128"/>
      <c r="AH199" s="135"/>
      <c r="AI199" s="128"/>
      <c r="AJ199" s="135"/>
      <c r="AK199" s="128"/>
      <c r="AL199" s="135"/>
      <c r="AM199" s="128"/>
      <c r="AN199" s="135"/>
      <c r="AO199" s="128"/>
      <c r="AP199" s="140"/>
      <c r="AQ199" s="268"/>
      <c r="AR199" s="135"/>
      <c r="AS199" s="128"/>
      <c r="AT199" s="135"/>
      <c r="AU199" s="128"/>
      <c r="AV199" s="135"/>
      <c r="AW199" s="128"/>
      <c r="AX199" s="135"/>
      <c r="AY199" s="128"/>
      <c r="AZ199" s="135"/>
      <c r="BA199" s="128"/>
      <c r="BB199" s="135"/>
      <c r="BC199" s="128"/>
      <c r="BD199" s="140"/>
      <c r="BE199" s="269"/>
      <c r="BF199" s="135"/>
      <c r="BG199" s="128"/>
      <c r="BH199" s="135"/>
      <c r="BI199" s="128"/>
      <c r="BJ199" s="135"/>
      <c r="BK199" s="128"/>
      <c r="BL199" s="135"/>
      <c r="BM199" s="128"/>
      <c r="BN199" s="135"/>
      <c r="BO199" s="128"/>
      <c r="BP199" s="135"/>
      <c r="BQ199" s="128"/>
      <c r="BR199" s="280"/>
    </row>
    <row r="200" spans="2:70" s="4" customFormat="1" ht="15" hidden="1" customHeight="1" outlineLevel="1" x14ac:dyDescent="0.25">
      <c r="B200" s="52" t="s">
        <v>89</v>
      </c>
      <c r="C200" s="182">
        <v>26</v>
      </c>
      <c r="D200" s="127">
        <v>0.625</v>
      </c>
      <c r="E200" s="128">
        <v>1815</v>
      </c>
      <c r="F200" s="127">
        <v>77.913043478260875</v>
      </c>
      <c r="G200" s="128">
        <v>1599</v>
      </c>
      <c r="H200" s="127">
        <v>5.1973684210526283E-2</v>
      </c>
      <c r="I200" s="128">
        <v>1067</v>
      </c>
      <c r="J200" s="127">
        <v>1.2995689655172415</v>
      </c>
      <c r="K200" s="128">
        <v>36</v>
      </c>
      <c r="L200" s="127">
        <v>-5.2631578947368474E-2</v>
      </c>
      <c r="M200" s="128">
        <v>4543</v>
      </c>
      <c r="N200" s="127">
        <v>1.2042697719553614</v>
      </c>
      <c r="O200" s="128">
        <v>8153</v>
      </c>
      <c r="P200" s="127">
        <v>7.3752140129066168E-2</v>
      </c>
      <c r="Q200" s="128">
        <v>12696</v>
      </c>
      <c r="R200" s="127">
        <v>0.31510254816656302</v>
      </c>
      <c r="S200" s="208"/>
      <c r="T200" s="135"/>
      <c r="U200" s="128"/>
      <c r="V200" s="135"/>
      <c r="W200" s="128"/>
      <c r="X200" s="135"/>
      <c r="Y200" s="128"/>
      <c r="Z200" s="135"/>
      <c r="AA200" s="128"/>
      <c r="AB200" s="135"/>
      <c r="AC200" s="128"/>
      <c r="AD200" s="140"/>
      <c r="AE200" s="182"/>
      <c r="AF200" s="135"/>
      <c r="AG200" s="128"/>
      <c r="AH200" s="135"/>
      <c r="AI200" s="128"/>
      <c r="AJ200" s="135"/>
      <c r="AK200" s="128"/>
      <c r="AL200" s="135"/>
      <c r="AM200" s="128"/>
      <c r="AN200" s="135"/>
      <c r="AO200" s="128"/>
      <c r="AP200" s="140"/>
      <c r="AQ200" s="268"/>
      <c r="AR200" s="135"/>
      <c r="AS200" s="128"/>
      <c r="AT200" s="135"/>
      <c r="AU200" s="128"/>
      <c r="AV200" s="135"/>
      <c r="AW200" s="128"/>
      <c r="AX200" s="135"/>
      <c r="AY200" s="128"/>
      <c r="AZ200" s="135"/>
      <c r="BA200" s="128"/>
      <c r="BB200" s="135"/>
      <c r="BC200" s="128"/>
      <c r="BD200" s="140"/>
      <c r="BE200" s="269"/>
      <c r="BF200" s="135"/>
      <c r="BG200" s="128"/>
      <c r="BH200" s="135"/>
      <c r="BI200" s="128"/>
      <c r="BJ200" s="135"/>
      <c r="BK200" s="128"/>
      <c r="BL200" s="135"/>
      <c r="BM200" s="128"/>
      <c r="BN200" s="135"/>
      <c r="BO200" s="128"/>
      <c r="BP200" s="135"/>
      <c r="BQ200" s="128"/>
      <c r="BR200" s="280"/>
    </row>
    <row r="201" spans="2:70" s="4" customFormat="1" ht="15.75" collapsed="1" x14ac:dyDescent="0.25">
      <c r="B201" s="64">
        <v>2004</v>
      </c>
      <c r="C201" s="183">
        <v>129</v>
      </c>
      <c r="D201" s="66">
        <v>0.46590909090909083</v>
      </c>
      <c r="E201" s="65">
        <v>6982</v>
      </c>
      <c r="F201" s="66">
        <v>16.112745098039216</v>
      </c>
      <c r="G201" s="65">
        <v>9465</v>
      </c>
      <c r="H201" s="66">
        <v>6.2528064660978933E-2</v>
      </c>
      <c r="I201" s="65">
        <v>7180</v>
      </c>
      <c r="J201" s="66">
        <v>0.53386028626361881</v>
      </c>
      <c r="K201" s="65">
        <v>550</v>
      </c>
      <c r="L201" s="66">
        <v>0.21145374449339216</v>
      </c>
      <c r="M201" s="65">
        <v>24306</v>
      </c>
      <c r="N201" s="66">
        <v>0.67177935208748885</v>
      </c>
      <c r="O201" s="65">
        <v>60037</v>
      </c>
      <c r="P201" s="66">
        <v>0.12934293937284846</v>
      </c>
      <c r="Q201" s="65">
        <v>84343</v>
      </c>
      <c r="R201" s="66">
        <v>0.24583456425406203</v>
      </c>
      <c r="S201" s="277"/>
      <c r="T201" s="66"/>
      <c r="U201" s="65"/>
      <c r="V201" s="66"/>
      <c r="W201" s="65"/>
      <c r="X201" s="66"/>
      <c r="Y201" s="65"/>
      <c r="Z201" s="66"/>
      <c r="AA201" s="65"/>
      <c r="AB201" s="66"/>
      <c r="AC201" s="65"/>
      <c r="AD201" s="281"/>
      <c r="AE201" s="183"/>
      <c r="AF201" s="66"/>
      <c r="AG201" s="65"/>
      <c r="AH201" s="66"/>
      <c r="AI201" s="65"/>
      <c r="AJ201" s="66"/>
      <c r="AK201" s="65"/>
      <c r="AL201" s="66"/>
      <c r="AM201" s="65"/>
      <c r="AN201" s="66"/>
      <c r="AO201" s="65"/>
      <c r="AP201" s="281"/>
      <c r="AQ201" s="278"/>
      <c r="AR201" s="66"/>
      <c r="AS201" s="65"/>
      <c r="AT201" s="66"/>
      <c r="AU201" s="65"/>
      <c r="AV201" s="66"/>
      <c r="AW201" s="65"/>
      <c r="AX201" s="66"/>
      <c r="AY201" s="65"/>
      <c r="AZ201" s="66"/>
      <c r="BA201" s="65"/>
      <c r="BB201" s="66"/>
      <c r="BC201" s="65"/>
      <c r="BD201" s="281"/>
      <c r="BE201" s="279"/>
      <c r="BF201" s="66"/>
      <c r="BG201" s="65"/>
      <c r="BH201" s="66"/>
      <c r="BI201" s="65"/>
      <c r="BJ201" s="66"/>
      <c r="BK201" s="65"/>
      <c r="BL201" s="66"/>
      <c r="BM201" s="65"/>
      <c r="BN201" s="66"/>
      <c r="BO201" s="65"/>
      <c r="BP201" s="66"/>
      <c r="BQ201" s="65"/>
      <c r="BR201" s="282"/>
    </row>
    <row r="202" spans="2:70" s="4" customFormat="1" ht="15" hidden="1" customHeight="1" outlineLevel="1" x14ac:dyDescent="0.25">
      <c r="B202" s="52" t="s">
        <v>78</v>
      </c>
      <c r="C202" s="182">
        <v>13</v>
      </c>
      <c r="D202" s="127">
        <v>2.25</v>
      </c>
      <c r="E202" s="128">
        <v>61</v>
      </c>
      <c r="F202" s="127">
        <v>2.8125</v>
      </c>
      <c r="G202" s="128">
        <v>1238</v>
      </c>
      <c r="H202" s="127">
        <v>-0.13968033356497567</v>
      </c>
      <c r="I202" s="128">
        <v>544</v>
      </c>
      <c r="J202" s="127">
        <v>1.3964757709251101</v>
      </c>
      <c r="K202" s="128">
        <v>44</v>
      </c>
      <c r="L202" s="127">
        <v>0</v>
      </c>
      <c r="M202" s="128">
        <v>1900</v>
      </c>
      <c r="N202" s="127">
        <v>9.8265895953757232E-2</v>
      </c>
      <c r="O202" s="128">
        <v>7397</v>
      </c>
      <c r="P202" s="127">
        <v>-0.13068515689270188</v>
      </c>
      <c r="Q202" s="128">
        <v>9297</v>
      </c>
      <c r="R202" s="127">
        <v>-9.2001171989452124E-2</v>
      </c>
      <c r="S202" s="208"/>
      <c r="T202" s="135"/>
      <c r="U202" s="128"/>
      <c r="V202" s="135"/>
      <c r="W202" s="128"/>
      <c r="X202" s="135"/>
      <c r="Y202" s="128"/>
      <c r="Z202" s="135"/>
      <c r="AA202" s="128"/>
      <c r="AB202" s="135"/>
      <c r="AC202" s="128"/>
      <c r="AD202" s="140"/>
      <c r="AE202" s="182"/>
      <c r="AF202" s="135"/>
      <c r="AG202" s="128"/>
      <c r="AH202" s="135"/>
      <c r="AI202" s="128"/>
      <c r="AJ202" s="135"/>
      <c r="AK202" s="128"/>
      <c r="AL202" s="135"/>
      <c r="AM202" s="128"/>
      <c r="AN202" s="135"/>
      <c r="AO202" s="128"/>
      <c r="AP202" s="140"/>
      <c r="AQ202" s="268"/>
      <c r="AR202" s="135"/>
      <c r="AS202" s="128"/>
      <c r="AT202" s="135"/>
      <c r="AU202" s="128"/>
      <c r="AV202" s="135"/>
      <c r="AW202" s="128"/>
      <c r="AX202" s="135"/>
      <c r="AY202" s="128"/>
      <c r="AZ202" s="135"/>
      <c r="BA202" s="128"/>
      <c r="BB202" s="135"/>
      <c r="BC202" s="128"/>
      <c r="BD202" s="140"/>
      <c r="BE202" s="269"/>
      <c r="BF202" s="135"/>
      <c r="BG202" s="128"/>
      <c r="BH202" s="135"/>
      <c r="BI202" s="128"/>
      <c r="BJ202" s="135"/>
      <c r="BK202" s="128"/>
      <c r="BL202" s="135"/>
      <c r="BM202" s="128"/>
      <c r="BN202" s="135"/>
      <c r="BO202" s="128"/>
      <c r="BP202" s="135"/>
      <c r="BQ202" s="128"/>
      <c r="BR202" s="280"/>
    </row>
    <row r="203" spans="2:70" s="4" customFormat="1" ht="15" hidden="1" customHeight="1" outlineLevel="1" x14ac:dyDescent="0.25">
      <c r="B203" s="52" t="s">
        <v>79</v>
      </c>
      <c r="C203" s="182">
        <v>21</v>
      </c>
      <c r="D203" s="127">
        <v>20</v>
      </c>
      <c r="E203" s="128">
        <v>95</v>
      </c>
      <c r="F203" s="127">
        <v>2.2758620689655173</v>
      </c>
      <c r="G203" s="128">
        <v>1072</v>
      </c>
      <c r="H203" s="127">
        <v>-0.22375090514120199</v>
      </c>
      <c r="I203" s="128">
        <v>604</v>
      </c>
      <c r="J203" s="127">
        <v>0.58115183246073299</v>
      </c>
      <c r="K203" s="128">
        <v>75</v>
      </c>
      <c r="L203" s="127">
        <v>-0.31818181818181823</v>
      </c>
      <c r="M203" s="128">
        <v>1867</v>
      </c>
      <c r="N203" s="127">
        <v>-1.8917498686284784E-2</v>
      </c>
      <c r="O203" s="128">
        <v>6576</v>
      </c>
      <c r="P203" s="127">
        <v>-0.22753435921531773</v>
      </c>
      <c r="Q203" s="128">
        <v>8443</v>
      </c>
      <c r="R203" s="127">
        <v>-0.18942012288786481</v>
      </c>
      <c r="S203" s="208"/>
      <c r="T203" s="135"/>
      <c r="U203" s="128"/>
      <c r="V203" s="135"/>
      <c r="W203" s="128"/>
      <c r="X203" s="135"/>
      <c r="Y203" s="128"/>
      <c r="Z203" s="135"/>
      <c r="AA203" s="128"/>
      <c r="AB203" s="135"/>
      <c r="AC203" s="128"/>
      <c r="AD203" s="140"/>
      <c r="AE203" s="182"/>
      <c r="AF203" s="135"/>
      <c r="AG203" s="128"/>
      <c r="AH203" s="135"/>
      <c r="AI203" s="128"/>
      <c r="AJ203" s="135"/>
      <c r="AK203" s="128"/>
      <c r="AL203" s="135"/>
      <c r="AM203" s="128"/>
      <c r="AN203" s="135"/>
      <c r="AO203" s="128"/>
      <c r="AP203" s="140"/>
      <c r="AQ203" s="268"/>
      <c r="AR203" s="135"/>
      <c r="AS203" s="128"/>
      <c r="AT203" s="135"/>
      <c r="AU203" s="128"/>
      <c r="AV203" s="135"/>
      <c r="AW203" s="128"/>
      <c r="AX203" s="135"/>
      <c r="AY203" s="128"/>
      <c r="AZ203" s="135"/>
      <c r="BA203" s="128"/>
      <c r="BB203" s="135"/>
      <c r="BC203" s="128"/>
      <c r="BD203" s="140"/>
      <c r="BE203" s="269"/>
      <c r="BF203" s="135"/>
      <c r="BG203" s="128"/>
      <c r="BH203" s="135"/>
      <c r="BI203" s="128"/>
      <c r="BJ203" s="135"/>
      <c r="BK203" s="128"/>
      <c r="BL203" s="135"/>
      <c r="BM203" s="128"/>
      <c r="BN203" s="135"/>
      <c r="BO203" s="128"/>
      <c r="BP203" s="135"/>
      <c r="BQ203" s="128"/>
      <c r="BR203" s="280"/>
    </row>
    <row r="204" spans="2:70" s="4" customFormat="1" ht="15" hidden="1" customHeight="1" outlineLevel="1" x14ac:dyDescent="0.25">
      <c r="B204" s="52" t="s">
        <v>80</v>
      </c>
      <c r="C204" s="182">
        <v>5</v>
      </c>
      <c r="D204" s="127">
        <v>-0.66666666666666674</v>
      </c>
      <c r="E204" s="128">
        <v>107</v>
      </c>
      <c r="F204" s="127">
        <v>4.6315789473684212</v>
      </c>
      <c r="G204" s="128">
        <v>1344</v>
      </c>
      <c r="H204" s="127">
        <v>0.64504283965728271</v>
      </c>
      <c r="I204" s="128">
        <v>582</v>
      </c>
      <c r="J204" s="127">
        <v>0.88961038961038952</v>
      </c>
      <c r="K204" s="128">
        <v>84</v>
      </c>
      <c r="L204" s="127">
        <v>-0.26956521739130435</v>
      </c>
      <c r="M204" s="128">
        <v>2122</v>
      </c>
      <c r="N204" s="127">
        <v>0.66562009419152268</v>
      </c>
      <c r="O204" s="128">
        <v>7790</v>
      </c>
      <c r="P204" s="127">
        <v>-0.18650793650793651</v>
      </c>
      <c r="Q204" s="128">
        <v>9912</v>
      </c>
      <c r="R204" s="127">
        <v>-8.6451612903225783E-2</v>
      </c>
      <c r="S204" s="208"/>
      <c r="T204" s="135"/>
      <c r="U204" s="128"/>
      <c r="V204" s="135"/>
      <c r="W204" s="128"/>
      <c r="X204" s="135"/>
      <c r="Y204" s="128"/>
      <c r="Z204" s="135"/>
      <c r="AA204" s="128"/>
      <c r="AB204" s="135"/>
      <c r="AC204" s="128"/>
      <c r="AD204" s="140"/>
      <c r="AE204" s="182"/>
      <c r="AF204" s="135"/>
      <c r="AG204" s="128"/>
      <c r="AH204" s="135"/>
      <c r="AI204" s="128"/>
      <c r="AJ204" s="135"/>
      <c r="AK204" s="128"/>
      <c r="AL204" s="135"/>
      <c r="AM204" s="128"/>
      <c r="AN204" s="135"/>
      <c r="AO204" s="128"/>
      <c r="AP204" s="140"/>
      <c r="AQ204" s="268"/>
      <c r="AR204" s="135"/>
      <c r="AS204" s="128"/>
      <c r="AT204" s="135"/>
      <c r="AU204" s="128"/>
      <c r="AV204" s="135"/>
      <c r="AW204" s="128"/>
      <c r="AX204" s="135"/>
      <c r="AY204" s="128"/>
      <c r="AZ204" s="135"/>
      <c r="BA204" s="128"/>
      <c r="BB204" s="135"/>
      <c r="BC204" s="128"/>
      <c r="BD204" s="140"/>
      <c r="BE204" s="269"/>
      <c r="BF204" s="135"/>
      <c r="BG204" s="128"/>
      <c r="BH204" s="135"/>
      <c r="BI204" s="128"/>
      <c r="BJ204" s="135"/>
      <c r="BK204" s="128"/>
      <c r="BL204" s="135"/>
      <c r="BM204" s="128"/>
      <c r="BN204" s="135"/>
      <c r="BO204" s="128"/>
      <c r="BP204" s="135"/>
      <c r="BQ204" s="128"/>
      <c r="BR204" s="280"/>
    </row>
    <row r="205" spans="2:70" s="4" customFormat="1" ht="15" hidden="1" customHeight="1" outlineLevel="1" x14ac:dyDescent="0.25">
      <c r="B205" s="52" t="s">
        <v>81</v>
      </c>
      <c r="C205" s="182">
        <v>0</v>
      </c>
      <c r="D205" s="127">
        <v>-1</v>
      </c>
      <c r="E205" s="128">
        <v>33</v>
      </c>
      <c r="F205" s="127">
        <v>2.2999999999999998</v>
      </c>
      <c r="G205" s="128">
        <v>568</v>
      </c>
      <c r="H205" s="127">
        <v>-0.44313725490196076</v>
      </c>
      <c r="I205" s="128">
        <v>510</v>
      </c>
      <c r="J205" s="127">
        <v>10.86046511627907</v>
      </c>
      <c r="K205" s="128">
        <v>51</v>
      </c>
      <c r="L205" s="127">
        <v>-0.31999999999999995</v>
      </c>
      <c r="M205" s="128">
        <v>1162</v>
      </c>
      <c r="N205" s="127">
        <v>9.5569070373588971E-3</v>
      </c>
      <c r="O205" s="128">
        <v>3418</v>
      </c>
      <c r="P205" s="127">
        <v>-6.7902917916553007E-2</v>
      </c>
      <c r="Q205" s="128">
        <v>4580</v>
      </c>
      <c r="R205" s="127">
        <v>-4.9398090493980917E-2</v>
      </c>
      <c r="S205" s="208"/>
      <c r="T205" s="135"/>
      <c r="U205" s="128"/>
      <c r="V205" s="135"/>
      <c r="W205" s="128"/>
      <c r="X205" s="135"/>
      <c r="Y205" s="128"/>
      <c r="Z205" s="135"/>
      <c r="AA205" s="128"/>
      <c r="AB205" s="135"/>
      <c r="AC205" s="128"/>
      <c r="AD205" s="140"/>
      <c r="AE205" s="182"/>
      <c r="AF205" s="135"/>
      <c r="AG205" s="128"/>
      <c r="AH205" s="135"/>
      <c r="AI205" s="128"/>
      <c r="AJ205" s="135"/>
      <c r="AK205" s="128"/>
      <c r="AL205" s="135"/>
      <c r="AM205" s="128"/>
      <c r="AN205" s="135"/>
      <c r="AO205" s="128"/>
      <c r="AP205" s="140"/>
      <c r="AQ205" s="268"/>
      <c r="AR205" s="135"/>
      <c r="AS205" s="128"/>
      <c r="AT205" s="135"/>
      <c r="AU205" s="128"/>
      <c r="AV205" s="135"/>
      <c r="AW205" s="128"/>
      <c r="AX205" s="135"/>
      <c r="AY205" s="128"/>
      <c r="AZ205" s="135"/>
      <c r="BA205" s="128"/>
      <c r="BB205" s="135"/>
      <c r="BC205" s="128"/>
      <c r="BD205" s="140"/>
      <c r="BE205" s="269"/>
      <c r="BF205" s="135"/>
      <c r="BG205" s="128"/>
      <c r="BH205" s="135"/>
      <c r="BI205" s="128"/>
      <c r="BJ205" s="135"/>
      <c r="BK205" s="128"/>
      <c r="BL205" s="135"/>
      <c r="BM205" s="128"/>
      <c r="BN205" s="135"/>
      <c r="BO205" s="128"/>
      <c r="BP205" s="135"/>
      <c r="BQ205" s="128"/>
      <c r="BR205" s="280"/>
    </row>
    <row r="206" spans="2:70" s="4" customFormat="1" ht="15" hidden="1" customHeight="1" outlineLevel="1" x14ac:dyDescent="0.25">
      <c r="B206" s="52" t="s">
        <v>82</v>
      </c>
      <c r="C206" s="182">
        <v>0</v>
      </c>
      <c r="D206" s="127" t="s">
        <v>90</v>
      </c>
      <c r="E206" s="128">
        <v>9</v>
      </c>
      <c r="F206" s="127">
        <v>1.25</v>
      </c>
      <c r="G206" s="128">
        <v>186</v>
      </c>
      <c r="H206" s="127">
        <v>3.3333333333333437E-2</v>
      </c>
      <c r="I206" s="128">
        <v>174</v>
      </c>
      <c r="J206" s="127">
        <v>33.799999999999997</v>
      </c>
      <c r="K206" s="128">
        <v>16</v>
      </c>
      <c r="L206" s="127">
        <v>0.60000000000000009</v>
      </c>
      <c r="M206" s="128">
        <v>385</v>
      </c>
      <c r="N206" s="127">
        <v>0.9346733668341709</v>
      </c>
      <c r="O206" s="128">
        <v>1265</v>
      </c>
      <c r="P206" s="127">
        <v>-0.27465596330275233</v>
      </c>
      <c r="Q206" s="128">
        <v>1650</v>
      </c>
      <c r="R206" s="127">
        <v>-0.15079773546062791</v>
      </c>
      <c r="S206" s="208"/>
      <c r="T206" s="135"/>
      <c r="U206" s="128"/>
      <c r="V206" s="135"/>
      <c r="W206" s="128"/>
      <c r="X206" s="135"/>
      <c r="Y206" s="128"/>
      <c r="Z206" s="135"/>
      <c r="AA206" s="128"/>
      <c r="AB206" s="135"/>
      <c r="AC206" s="128"/>
      <c r="AD206" s="140"/>
      <c r="AE206" s="182"/>
      <c r="AF206" s="135"/>
      <c r="AG206" s="128"/>
      <c r="AH206" s="135"/>
      <c r="AI206" s="128"/>
      <c r="AJ206" s="135"/>
      <c r="AK206" s="128"/>
      <c r="AL206" s="135"/>
      <c r="AM206" s="128"/>
      <c r="AN206" s="135"/>
      <c r="AO206" s="128"/>
      <c r="AP206" s="140"/>
      <c r="AQ206" s="268"/>
      <c r="AR206" s="135"/>
      <c r="AS206" s="128"/>
      <c r="AT206" s="135"/>
      <c r="AU206" s="128"/>
      <c r="AV206" s="135"/>
      <c r="AW206" s="128"/>
      <c r="AX206" s="135"/>
      <c r="AY206" s="128"/>
      <c r="AZ206" s="135"/>
      <c r="BA206" s="128"/>
      <c r="BB206" s="135"/>
      <c r="BC206" s="128"/>
      <c r="BD206" s="140"/>
      <c r="BE206" s="269"/>
      <c r="BF206" s="135"/>
      <c r="BG206" s="128"/>
      <c r="BH206" s="135"/>
      <c r="BI206" s="128"/>
      <c r="BJ206" s="135"/>
      <c r="BK206" s="128"/>
      <c r="BL206" s="135"/>
      <c r="BM206" s="128"/>
      <c r="BN206" s="135"/>
      <c r="BO206" s="128"/>
      <c r="BP206" s="135"/>
      <c r="BQ206" s="128"/>
      <c r="BR206" s="280"/>
    </row>
    <row r="207" spans="2:70" s="4" customFormat="1" ht="15" hidden="1" customHeight="1" outlineLevel="1" x14ac:dyDescent="0.25">
      <c r="B207" s="52" t="s">
        <v>83</v>
      </c>
      <c r="C207" s="182">
        <v>0</v>
      </c>
      <c r="D207" s="127" t="s">
        <v>90</v>
      </c>
      <c r="E207" s="128">
        <v>8</v>
      </c>
      <c r="F207" s="127">
        <v>3</v>
      </c>
      <c r="G207" s="128">
        <v>221</v>
      </c>
      <c r="H207" s="127">
        <v>6.7632850241545972E-2</v>
      </c>
      <c r="I207" s="128">
        <v>177</v>
      </c>
      <c r="J207" s="127">
        <v>-0.56296296296296289</v>
      </c>
      <c r="K207" s="128">
        <v>18</v>
      </c>
      <c r="L207" s="127">
        <v>0.63636363636363646</v>
      </c>
      <c r="M207" s="128">
        <v>424</v>
      </c>
      <c r="N207" s="127">
        <v>-0.3216</v>
      </c>
      <c r="O207" s="128">
        <v>1190</v>
      </c>
      <c r="P207" s="127">
        <v>-0.1524216524216524</v>
      </c>
      <c r="Q207" s="128">
        <v>1614</v>
      </c>
      <c r="R207" s="127">
        <v>-0.20453425332676201</v>
      </c>
      <c r="S207" s="208"/>
      <c r="T207" s="135"/>
      <c r="U207" s="128"/>
      <c r="V207" s="135"/>
      <c r="W207" s="128"/>
      <c r="X207" s="135"/>
      <c r="Y207" s="128"/>
      <c r="Z207" s="135"/>
      <c r="AA207" s="128"/>
      <c r="AB207" s="135"/>
      <c r="AC207" s="128"/>
      <c r="AD207" s="140"/>
      <c r="AE207" s="182"/>
      <c r="AF207" s="135"/>
      <c r="AG207" s="128"/>
      <c r="AH207" s="135"/>
      <c r="AI207" s="128"/>
      <c r="AJ207" s="135"/>
      <c r="AK207" s="128"/>
      <c r="AL207" s="135"/>
      <c r="AM207" s="128"/>
      <c r="AN207" s="135"/>
      <c r="AO207" s="128"/>
      <c r="AP207" s="140"/>
      <c r="AQ207" s="268"/>
      <c r="AR207" s="135"/>
      <c r="AS207" s="128"/>
      <c r="AT207" s="135"/>
      <c r="AU207" s="128"/>
      <c r="AV207" s="135"/>
      <c r="AW207" s="128"/>
      <c r="AX207" s="135"/>
      <c r="AY207" s="128"/>
      <c r="AZ207" s="135"/>
      <c r="BA207" s="128"/>
      <c r="BB207" s="135"/>
      <c r="BC207" s="128"/>
      <c r="BD207" s="140"/>
      <c r="BE207" s="269"/>
      <c r="BF207" s="135"/>
      <c r="BG207" s="128"/>
      <c r="BH207" s="135"/>
      <c r="BI207" s="128"/>
      <c r="BJ207" s="135"/>
      <c r="BK207" s="128"/>
      <c r="BL207" s="135"/>
      <c r="BM207" s="128"/>
      <c r="BN207" s="135"/>
      <c r="BO207" s="128"/>
      <c r="BP207" s="135"/>
      <c r="BQ207" s="128"/>
      <c r="BR207" s="280"/>
    </row>
    <row r="208" spans="2:70" s="4" customFormat="1" ht="15" hidden="1" customHeight="1" outlineLevel="1" x14ac:dyDescent="0.25">
      <c r="B208" s="52" t="s">
        <v>84</v>
      </c>
      <c r="C208" s="182">
        <v>3</v>
      </c>
      <c r="D208" s="127">
        <v>-0.85714285714285721</v>
      </c>
      <c r="E208" s="128">
        <v>13</v>
      </c>
      <c r="F208" s="127">
        <v>5.5</v>
      </c>
      <c r="G208" s="128">
        <v>243</v>
      </c>
      <c r="H208" s="127">
        <v>0.42941176470588238</v>
      </c>
      <c r="I208" s="128">
        <v>235</v>
      </c>
      <c r="J208" s="127">
        <v>7.3928571428571423</v>
      </c>
      <c r="K208" s="128">
        <v>0</v>
      </c>
      <c r="L208" s="127">
        <v>-1</v>
      </c>
      <c r="M208" s="128">
        <v>494</v>
      </c>
      <c r="N208" s="127">
        <v>1.1293103448275863</v>
      </c>
      <c r="O208" s="128">
        <v>1585</v>
      </c>
      <c r="P208" s="127">
        <v>-0.20110887096774188</v>
      </c>
      <c r="Q208" s="128">
        <v>2079</v>
      </c>
      <c r="R208" s="127">
        <v>-6.1823104693140785E-2</v>
      </c>
      <c r="S208" s="208"/>
      <c r="T208" s="135"/>
      <c r="U208" s="128"/>
      <c r="V208" s="135"/>
      <c r="W208" s="128"/>
      <c r="X208" s="135"/>
      <c r="Y208" s="128"/>
      <c r="Z208" s="135"/>
      <c r="AA208" s="128"/>
      <c r="AB208" s="135"/>
      <c r="AC208" s="128"/>
      <c r="AD208" s="140"/>
      <c r="AE208" s="182"/>
      <c r="AF208" s="135"/>
      <c r="AG208" s="128"/>
      <c r="AH208" s="135"/>
      <c r="AI208" s="128"/>
      <c r="AJ208" s="135"/>
      <c r="AK208" s="128"/>
      <c r="AL208" s="135"/>
      <c r="AM208" s="128"/>
      <c r="AN208" s="135"/>
      <c r="AO208" s="128"/>
      <c r="AP208" s="140"/>
      <c r="AQ208" s="268"/>
      <c r="AR208" s="135"/>
      <c r="AS208" s="128"/>
      <c r="AT208" s="135"/>
      <c r="AU208" s="128"/>
      <c r="AV208" s="135"/>
      <c r="AW208" s="128"/>
      <c r="AX208" s="135"/>
      <c r="AY208" s="128"/>
      <c r="AZ208" s="135"/>
      <c r="BA208" s="128"/>
      <c r="BB208" s="135"/>
      <c r="BC208" s="128"/>
      <c r="BD208" s="140"/>
      <c r="BE208" s="269"/>
      <c r="BF208" s="135"/>
      <c r="BG208" s="128"/>
      <c r="BH208" s="135"/>
      <c r="BI208" s="128"/>
      <c r="BJ208" s="135"/>
      <c r="BK208" s="128"/>
      <c r="BL208" s="135"/>
      <c r="BM208" s="128"/>
      <c r="BN208" s="135"/>
      <c r="BO208" s="128"/>
      <c r="BP208" s="135"/>
      <c r="BQ208" s="128"/>
      <c r="BR208" s="280"/>
    </row>
    <row r="209" spans="2:70" s="4" customFormat="1" ht="15" hidden="1" customHeight="1" outlineLevel="1" x14ac:dyDescent="0.25">
      <c r="B209" s="52" t="s">
        <v>85</v>
      </c>
      <c r="C209" s="182">
        <v>2</v>
      </c>
      <c r="D209" s="127" t="s">
        <v>90</v>
      </c>
      <c r="E209" s="128">
        <v>10</v>
      </c>
      <c r="F209" s="127">
        <v>-0.47368421052631582</v>
      </c>
      <c r="G209" s="128">
        <v>101</v>
      </c>
      <c r="H209" s="127">
        <v>-0.37654320987654322</v>
      </c>
      <c r="I209" s="128">
        <v>172</v>
      </c>
      <c r="J209" s="127">
        <v>-8.9947089947089998E-2</v>
      </c>
      <c r="K209" s="128">
        <v>3</v>
      </c>
      <c r="L209" s="127">
        <v>-0.5714285714285714</v>
      </c>
      <c r="M209" s="128">
        <v>288</v>
      </c>
      <c r="N209" s="127">
        <v>-0.23607427055702923</v>
      </c>
      <c r="O209" s="128">
        <v>1247</v>
      </c>
      <c r="P209" s="127">
        <v>0.1388127853881278</v>
      </c>
      <c r="Q209" s="128">
        <v>1535</v>
      </c>
      <c r="R209" s="127">
        <v>4.2798913043478271E-2</v>
      </c>
      <c r="S209" s="208"/>
      <c r="T209" s="135"/>
      <c r="U209" s="128"/>
      <c r="V209" s="135"/>
      <c r="W209" s="128"/>
      <c r="X209" s="135"/>
      <c r="Y209" s="128"/>
      <c r="Z209" s="135"/>
      <c r="AA209" s="128"/>
      <c r="AB209" s="135"/>
      <c r="AC209" s="128"/>
      <c r="AD209" s="140"/>
      <c r="AE209" s="182"/>
      <c r="AF209" s="135"/>
      <c r="AG209" s="128"/>
      <c r="AH209" s="135"/>
      <c r="AI209" s="128"/>
      <c r="AJ209" s="135"/>
      <c r="AK209" s="128"/>
      <c r="AL209" s="135"/>
      <c r="AM209" s="128"/>
      <c r="AN209" s="135"/>
      <c r="AO209" s="128"/>
      <c r="AP209" s="140"/>
      <c r="AQ209" s="268"/>
      <c r="AR209" s="135"/>
      <c r="AS209" s="128"/>
      <c r="AT209" s="135"/>
      <c r="AU209" s="128"/>
      <c r="AV209" s="135"/>
      <c r="AW209" s="128"/>
      <c r="AX209" s="135"/>
      <c r="AY209" s="128"/>
      <c r="AZ209" s="135"/>
      <c r="BA209" s="128"/>
      <c r="BB209" s="135"/>
      <c r="BC209" s="128"/>
      <c r="BD209" s="140"/>
      <c r="BE209" s="269"/>
      <c r="BF209" s="135"/>
      <c r="BG209" s="128"/>
      <c r="BH209" s="135"/>
      <c r="BI209" s="128"/>
      <c r="BJ209" s="135"/>
      <c r="BK209" s="128"/>
      <c r="BL209" s="135"/>
      <c r="BM209" s="128"/>
      <c r="BN209" s="135"/>
      <c r="BO209" s="128"/>
      <c r="BP209" s="135"/>
      <c r="BQ209" s="128"/>
      <c r="BR209" s="280"/>
    </row>
    <row r="210" spans="2:70" s="4" customFormat="1" ht="15" hidden="1" customHeight="1" outlineLevel="1" x14ac:dyDescent="0.25">
      <c r="B210" s="52" t="s">
        <v>86</v>
      </c>
      <c r="C210" s="182">
        <v>5</v>
      </c>
      <c r="D210" s="127">
        <v>4</v>
      </c>
      <c r="E210" s="128">
        <v>6</v>
      </c>
      <c r="F210" s="127">
        <v>-0.33333333333333337</v>
      </c>
      <c r="G210" s="128">
        <v>123</v>
      </c>
      <c r="H210" s="127">
        <v>-0.2931034482758621</v>
      </c>
      <c r="I210" s="128">
        <v>212</v>
      </c>
      <c r="J210" s="127">
        <v>22.555555555555557</v>
      </c>
      <c r="K210" s="128">
        <v>17</v>
      </c>
      <c r="L210" s="127">
        <v>0.41666666666666674</v>
      </c>
      <c r="M210" s="128">
        <v>363</v>
      </c>
      <c r="N210" s="127">
        <v>0.77073170731707319</v>
      </c>
      <c r="O210" s="128">
        <v>1799</v>
      </c>
      <c r="P210" s="127">
        <v>0.62658227848101267</v>
      </c>
      <c r="Q210" s="128">
        <v>2162</v>
      </c>
      <c r="R210" s="127">
        <v>0.64912280701754388</v>
      </c>
      <c r="S210" s="208"/>
      <c r="T210" s="135"/>
      <c r="U210" s="128"/>
      <c r="V210" s="135"/>
      <c r="W210" s="128"/>
      <c r="X210" s="135"/>
      <c r="Y210" s="128"/>
      <c r="Z210" s="135"/>
      <c r="AA210" s="128"/>
      <c r="AB210" s="135"/>
      <c r="AC210" s="128"/>
      <c r="AD210" s="140"/>
      <c r="AE210" s="182"/>
      <c r="AF210" s="135"/>
      <c r="AG210" s="128"/>
      <c r="AH210" s="135"/>
      <c r="AI210" s="128"/>
      <c r="AJ210" s="135"/>
      <c r="AK210" s="128"/>
      <c r="AL210" s="135"/>
      <c r="AM210" s="128"/>
      <c r="AN210" s="135"/>
      <c r="AO210" s="128"/>
      <c r="AP210" s="140"/>
      <c r="AQ210" s="268"/>
      <c r="AR210" s="135"/>
      <c r="AS210" s="128"/>
      <c r="AT210" s="135"/>
      <c r="AU210" s="128"/>
      <c r="AV210" s="135"/>
      <c r="AW210" s="128"/>
      <c r="AX210" s="135"/>
      <c r="AY210" s="128"/>
      <c r="AZ210" s="135"/>
      <c r="BA210" s="128"/>
      <c r="BB210" s="135"/>
      <c r="BC210" s="128"/>
      <c r="BD210" s="140"/>
      <c r="BE210" s="269"/>
      <c r="BF210" s="135"/>
      <c r="BG210" s="128"/>
      <c r="BH210" s="135"/>
      <c r="BI210" s="128"/>
      <c r="BJ210" s="135"/>
      <c r="BK210" s="128"/>
      <c r="BL210" s="135"/>
      <c r="BM210" s="128"/>
      <c r="BN210" s="135"/>
      <c r="BO210" s="128"/>
      <c r="BP210" s="135"/>
      <c r="BQ210" s="128"/>
      <c r="BR210" s="280"/>
    </row>
    <row r="211" spans="2:70" s="4" customFormat="1" ht="15" hidden="1" customHeight="1" outlineLevel="1" x14ac:dyDescent="0.25">
      <c r="B211" s="52" t="s">
        <v>87</v>
      </c>
      <c r="C211" s="182">
        <v>9</v>
      </c>
      <c r="D211" s="127">
        <v>3.5</v>
      </c>
      <c r="E211" s="128">
        <v>12</v>
      </c>
      <c r="F211" s="127">
        <v>-0.82089552238805974</v>
      </c>
      <c r="G211" s="128">
        <v>1016</v>
      </c>
      <c r="H211" s="127">
        <v>-9.74658869395717E-3</v>
      </c>
      <c r="I211" s="128">
        <v>461</v>
      </c>
      <c r="J211" s="127">
        <v>0.2877094972067038</v>
      </c>
      <c r="K211" s="128">
        <v>55</v>
      </c>
      <c r="L211" s="127">
        <v>1.3913043478260869</v>
      </c>
      <c r="M211" s="128">
        <v>1553</v>
      </c>
      <c r="N211" s="127">
        <v>5.2168021680216725E-2</v>
      </c>
      <c r="O211" s="128">
        <v>5293</v>
      </c>
      <c r="P211" s="127">
        <v>0.10339795705649357</v>
      </c>
      <c r="Q211" s="128">
        <v>6846</v>
      </c>
      <c r="R211" s="127">
        <v>9.1343854615016706E-2</v>
      </c>
      <c r="S211" s="208"/>
      <c r="T211" s="135"/>
      <c r="U211" s="128"/>
      <c r="V211" s="135"/>
      <c r="W211" s="128"/>
      <c r="X211" s="135"/>
      <c r="Y211" s="128"/>
      <c r="Z211" s="135"/>
      <c r="AA211" s="128"/>
      <c r="AB211" s="135"/>
      <c r="AC211" s="128"/>
      <c r="AD211" s="140"/>
      <c r="AE211" s="182"/>
      <c r="AF211" s="135"/>
      <c r="AG211" s="128"/>
      <c r="AH211" s="135"/>
      <c r="AI211" s="128"/>
      <c r="AJ211" s="135"/>
      <c r="AK211" s="128"/>
      <c r="AL211" s="135"/>
      <c r="AM211" s="128"/>
      <c r="AN211" s="135"/>
      <c r="AO211" s="128"/>
      <c r="AP211" s="140"/>
      <c r="AQ211" s="268"/>
      <c r="AR211" s="135"/>
      <c r="AS211" s="128"/>
      <c r="AT211" s="135"/>
      <c r="AU211" s="128"/>
      <c r="AV211" s="135"/>
      <c r="AW211" s="128"/>
      <c r="AX211" s="135"/>
      <c r="AY211" s="128"/>
      <c r="AZ211" s="135"/>
      <c r="BA211" s="128"/>
      <c r="BB211" s="135"/>
      <c r="BC211" s="128"/>
      <c r="BD211" s="140"/>
      <c r="BE211" s="269"/>
      <c r="BF211" s="135"/>
      <c r="BG211" s="128"/>
      <c r="BH211" s="135"/>
      <c r="BI211" s="128"/>
      <c r="BJ211" s="135"/>
      <c r="BK211" s="128"/>
      <c r="BL211" s="135"/>
      <c r="BM211" s="128"/>
      <c r="BN211" s="135"/>
      <c r="BO211" s="128"/>
      <c r="BP211" s="135"/>
      <c r="BQ211" s="128"/>
      <c r="BR211" s="280"/>
    </row>
    <row r="212" spans="2:70" s="4" customFormat="1" ht="15" hidden="1" customHeight="1" outlineLevel="1" x14ac:dyDescent="0.25">
      <c r="B212" s="52" t="s">
        <v>88</v>
      </c>
      <c r="C212" s="182">
        <v>14</v>
      </c>
      <c r="D212" s="127">
        <v>0.55555555555555558</v>
      </c>
      <c r="E212" s="128">
        <v>31</v>
      </c>
      <c r="F212" s="127">
        <v>-3.125E-2</v>
      </c>
      <c r="G212" s="128">
        <v>1276</v>
      </c>
      <c r="H212" s="127">
        <v>1.6733067729083562E-2</v>
      </c>
      <c r="I212" s="128">
        <v>546</v>
      </c>
      <c r="J212" s="127">
        <v>0.16417910447761197</v>
      </c>
      <c r="K212" s="128">
        <v>53</v>
      </c>
      <c r="L212" s="127">
        <v>-8.6206896551724088E-2</v>
      </c>
      <c r="M212" s="128">
        <v>1920</v>
      </c>
      <c r="N212" s="127">
        <v>5.3208996160175603E-2</v>
      </c>
      <c r="O212" s="128">
        <v>8008</v>
      </c>
      <c r="P212" s="127">
        <v>0.10883411797286069</v>
      </c>
      <c r="Q212" s="128">
        <v>9928</v>
      </c>
      <c r="R212" s="127">
        <v>9.7622996130458883E-2</v>
      </c>
      <c r="S212" s="208"/>
      <c r="T212" s="135"/>
      <c r="U212" s="128"/>
      <c r="V212" s="135"/>
      <c r="W212" s="128"/>
      <c r="X212" s="135"/>
      <c r="Y212" s="128"/>
      <c r="Z212" s="135"/>
      <c r="AA212" s="128"/>
      <c r="AB212" s="135"/>
      <c r="AC212" s="128"/>
      <c r="AD212" s="140"/>
      <c r="AE212" s="182"/>
      <c r="AF212" s="135"/>
      <c r="AG212" s="128"/>
      <c r="AH212" s="135"/>
      <c r="AI212" s="128"/>
      <c r="AJ212" s="135"/>
      <c r="AK212" s="128"/>
      <c r="AL212" s="135"/>
      <c r="AM212" s="128"/>
      <c r="AN212" s="135"/>
      <c r="AO212" s="128"/>
      <c r="AP212" s="140"/>
      <c r="AQ212" s="268"/>
      <c r="AR212" s="135"/>
      <c r="AS212" s="128"/>
      <c r="AT212" s="135"/>
      <c r="AU212" s="128"/>
      <c r="AV212" s="135"/>
      <c r="AW212" s="128"/>
      <c r="AX212" s="135"/>
      <c r="AY212" s="128"/>
      <c r="AZ212" s="135"/>
      <c r="BA212" s="128"/>
      <c r="BB212" s="135"/>
      <c r="BC212" s="128"/>
      <c r="BD212" s="140"/>
      <c r="BE212" s="269"/>
      <c r="BF212" s="135"/>
      <c r="BG212" s="128"/>
      <c r="BH212" s="135"/>
      <c r="BI212" s="128"/>
      <c r="BJ212" s="135"/>
      <c r="BK212" s="128"/>
      <c r="BL212" s="135"/>
      <c r="BM212" s="128"/>
      <c r="BN212" s="135"/>
      <c r="BO212" s="128"/>
      <c r="BP212" s="135"/>
      <c r="BQ212" s="128"/>
      <c r="BR212" s="280"/>
    </row>
    <row r="213" spans="2:70" s="4" customFormat="1" ht="15" hidden="1" customHeight="1" outlineLevel="1" x14ac:dyDescent="0.25">
      <c r="B213" s="52" t="s">
        <v>89</v>
      </c>
      <c r="C213" s="182">
        <v>16</v>
      </c>
      <c r="D213" s="127">
        <v>15</v>
      </c>
      <c r="E213" s="128">
        <v>23</v>
      </c>
      <c r="F213" s="127">
        <v>-0.46511627906976749</v>
      </c>
      <c r="G213" s="128">
        <v>1520</v>
      </c>
      <c r="H213" s="127">
        <v>0.13011152416356886</v>
      </c>
      <c r="I213" s="128">
        <v>464</v>
      </c>
      <c r="J213" s="127">
        <v>-0.48156424581005586</v>
      </c>
      <c r="K213" s="128">
        <v>38</v>
      </c>
      <c r="L213" s="127">
        <v>1</v>
      </c>
      <c r="M213" s="128">
        <v>2061</v>
      </c>
      <c r="N213" s="127">
        <v>-0.10508033000434214</v>
      </c>
      <c r="O213" s="128">
        <v>7593</v>
      </c>
      <c r="P213" s="127">
        <v>-8.1973159231048198E-2</v>
      </c>
      <c r="Q213" s="128">
        <v>9654</v>
      </c>
      <c r="R213" s="127">
        <v>-8.7005863438623043E-2</v>
      </c>
      <c r="S213" s="208"/>
      <c r="T213" s="135"/>
      <c r="U213" s="128"/>
      <c r="V213" s="135"/>
      <c r="W213" s="128"/>
      <c r="X213" s="135"/>
      <c r="Y213" s="128"/>
      <c r="Z213" s="135"/>
      <c r="AA213" s="128"/>
      <c r="AB213" s="135"/>
      <c r="AC213" s="128"/>
      <c r="AD213" s="140"/>
      <c r="AE213" s="182"/>
      <c r="AF213" s="135"/>
      <c r="AG213" s="128"/>
      <c r="AH213" s="135"/>
      <c r="AI213" s="128"/>
      <c r="AJ213" s="135"/>
      <c r="AK213" s="128"/>
      <c r="AL213" s="135"/>
      <c r="AM213" s="128"/>
      <c r="AN213" s="135"/>
      <c r="AO213" s="128"/>
      <c r="AP213" s="140"/>
      <c r="AQ213" s="268"/>
      <c r="AR213" s="135"/>
      <c r="AS213" s="128"/>
      <c r="AT213" s="135"/>
      <c r="AU213" s="128"/>
      <c r="AV213" s="135"/>
      <c r="AW213" s="128"/>
      <c r="AX213" s="135"/>
      <c r="AY213" s="128"/>
      <c r="AZ213" s="135"/>
      <c r="BA213" s="128"/>
      <c r="BB213" s="135"/>
      <c r="BC213" s="128"/>
      <c r="BD213" s="140"/>
      <c r="BE213" s="269"/>
      <c r="BF213" s="135"/>
      <c r="BG213" s="128"/>
      <c r="BH213" s="135"/>
      <c r="BI213" s="128"/>
      <c r="BJ213" s="135"/>
      <c r="BK213" s="128"/>
      <c r="BL213" s="135"/>
      <c r="BM213" s="128"/>
      <c r="BN213" s="135"/>
      <c r="BO213" s="128"/>
      <c r="BP213" s="135"/>
      <c r="BQ213" s="128"/>
      <c r="BR213" s="280"/>
    </row>
    <row r="214" spans="2:70" s="4" customFormat="1" ht="15.75" collapsed="1" x14ac:dyDescent="0.25">
      <c r="B214" s="64">
        <v>2003</v>
      </c>
      <c r="C214" s="183">
        <v>88</v>
      </c>
      <c r="D214" s="66">
        <v>0.54385964912280693</v>
      </c>
      <c r="E214" s="65">
        <v>408</v>
      </c>
      <c r="F214" s="66">
        <v>0.61904761904761907</v>
      </c>
      <c r="G214" s="65">
        <v>8908</v>
      </c>
      <c r="H214" s="66">
        <v>-2.9206625980819578E-2</v>
      </c>
      <c r="I214" s="65">
        <v>4681</v>
      </c>
      <c r="J214" s="66">
        <v>0.41078963230861976</v>
      </c>
      <c r="K214" s="65">
        <v>454</v>
      </c>
      <c r="L214" s="66">
        <v>-8.2828282828282807E-2</v>
      </c>
      <c r="M214" s="65">
        <v>14539</v>
      </c>
      <c r="N214" s="66">
        <v>9.3322304105880605E-2</v>
      </c>
      <c r="O214" s="65">
        <v>53161</v>
      </c>
      <c r="P214" s="66">
        <v>-8.1657683803206149E-2</v>
      </c>
      <c r="Q214" s="65">
        <v>67700</v>
      </c>
      <c r="R214" s="66">
        <v>-4.8970303149495686E-2</v>
      </c>
      <c r="S214" s="277"/>
      <c r="T214" s="66"/>
      <c r="U214" s="65"/>
      <c r="V214" s="66"/>
      <c r="W214" s="65"/>
      <c r="X214" s="66"/>
      <c r="Y214" s="65"/>
      <c r="Z214" s="66"/>
      <c r="AA214" s="65"/>
      <c r="AB214" s="66"/>
      <c r="AC214" s="65"/>
      <c r="AD214" s="281"/>
      <c r="AE214" s="183"/>
      <c r="AF214" s="66"/>
      <c r="AG214" s="65"/>
      <c r="AH214" s="66"/>
      <c r="AI214" s="65"/>
      <c r="AJ214" s="66"/>
      <c r="AK214" s="65"/>
      <c r="AL214" s="66"/>
      <c r="AM214" s="65"/>
      <c r="AN214" s="66"/>
      <c r="AO214" s="65"/>
      <c r="AP214" s="281"/>
      <c r="AQ214" s="278"/>
      <c r="AR214" s="66"/>
      <c r="AS214" s="65"/>
      <c r="AT214" s="66"/>
      <c r="AU214" s="65"/>
      <c r="AV214" s="66"/>
      <c r="AW214" s="65"/>
      <c r="AX214" s="66"/>
      <c r="AY214" s="65"/>
      <c r="AZ214" s="66"/>
      <c r="BA214" s="65"/>
      <c r="BB214" s="66"/>
      <c r="BC214" s="65"/>
      <c r="BD214" s="281"/>
      <c r="BE214" s="279"/>
      <c r="BF214" s="66"/>
      <c r="BG214" s="65"/>
      <c r="BH214" s="66"/>
      <c r="BI214" s="65"/>
      <c r="BJ214" s="66"/>
      <c r="BK214" s="65"/>
      <c r="BL214" s="66"/>
      <c r="BM214" s="65"/>
      <c r="BN214" s="66"/>
      <c r="BO214" s="65"/>
      <c r="BP214" s="66"/>
      <c r="BQ214" s="65"/>
      <c r="BR214" s="282"/>
    </row>
    <row r="215" spans="2:70" s="4" customFormat="1" ht="15" hidden="1" customHeight="1" outlineLevel="1" x14ac:dyDescent="0.25">
      <c r="B215" s="52" t="s">
        <v>78</v>
      </c>
      <c r="C215" s="182">
        <v>4</v>
      </c>
      <c r="D215" s="127">
        <v>1</v>
      </c>
      <c r="E215" s="128">
        <v>16</v>
      </c>
      <c r="F215" s="127">
        <v>-0.62790697674418605</v>
      </c>
      <c r="G215" s="128">
        <v>1439</v>
      </c>
      <c r="H215" s="127">
        <v>0.15675241157556274</v>
      </c>
      <c r="I215" s="128">
        <v>227</v>
      </c>
      <c r="J215" s="127">
        <v>-0.50759219088937091</v>
      </c>
      <c r="K215" s="128">
        <v>44</v>
      </c>
      <c r="L215" s="127">
        <v>0.29411764705882359</v>
      </c>
      <c r="M215" s="128">
        <v>1730</v>
      </c>
      <c r="N215" s="127">
        <v>-3.0269058295964157E-2</v>
      </c>
      <c r="O215" s="128">
        <v>8509</v>
      </c>
      <c r="P215" s="127">
        <v>-7.6967930029154807E-3</v>
      </c>
      <c r="Q215" s="128">
        <v>10239</v>
      </c>
      <c r="R215" s="127">
        <v>-1.1584129742253091E-2</v>
      </c>
      <c r="S215" s="208"/>
      <c r="T215" s="135"/>
      <c r="U215" s="128"/>
      <c r="V215" s="135"/>
      <c r="W215" s="128"/>
      <c r="X215" s="135"/>
      <c r="Y215" s="128"/>
      <c r="Z215" s="135"/>
      <c r="AA215" s="128"/>
      <c r="AB215" s="135"/>
      <c r="AC215" s="128"/>
      <c r="AD215" s="140"/>
      <c r="AE215" s="182"/>
      <c r="AF215" s="135"/>
      <c r="AG215" s="128"/>
      <c r="AH215" s="135"/>
      <c r="AI215" s="128"/>
      <c r="AJ215" s="135"/>
      <c r="AK215" s="128"/>
      <c r="AL215" s="135"/>
      <c r="AM215" s="128"/>
      <c r="AN215" s="135"/>
      <c r="AO215" s="128"/>
      <c r="AP215" s="140"/>
      <c r="AQ215" s="268"/>
      <c r="AR215" s="135"/>
      <c r="AS215" s="128"/>
      <c r="AT215" s="135"/>
      <c r="AU215" s="128"/>
      <c r="AV215" s="135"/>
      <c r="AW215" s="128"/>
      <c r="AX215" s="135"/>
      <c r="AY215" s="128"/>
      <c r="AZ215" s="135"/>
      <c r="BA215" s="128"/>
      <c r="BB215" s="135"/>
      <c r="BC215" s="128"/>
      <c r="BD215" s="140"/>
      <c r="BE215" s="269"/>
      <c r="BF215" s="135"/>
      <c r="BG215" s="128"/>
      <c r="BH215" s="135"/>
      <c r="BI215" s="128"/>
      <c r="BJ215" s="135"/>
      <c r="BK215" s="128"/>
      <c r="BL215" s="135"/>
      <c r="BM215" s="128"/>
      <c r="BN215" s="135"/>
      <c r="BO215" s="128"/>
      <c r="BP215" s="135"/>
      <c r="BQ215" s="128"/>
      <c r="BR215" s="280"/>
    </row>
    <row r="216" spans="2:70" s="4" customFormat="1" ht="15" hidden="1" customHeight="1" outlineLevel="1" x14ac:dyDescent="0.25">
      <c r="B216" s="52" t="s">
        <v>79</v>
      </c>
      <c r="C216" s="182">
        <v>1</v>
      </c>
      <c r="D216" s="127" t="s">
        <v>90</v>
      </c>
      <c r="E216" s="128">
        <v>29</v>
      </c>
      <c r="F216" s="127">
        <v>-0.1470588235294118</v>
      </c>
      <c r="G216" s="128">
        <v>1381</v>
      </c>
      <c r="H216" s="127">
        <v>9.4294770206022172E-2</v>
      </c>
      <c r="I216" s="128">
        <v>382</v>
      </c>
      <c r="J216" s="127">
        <v>-5.9113300492610876E-2</v>
      </c>
      <c r="K216" s="128">
        <v>110</v>
      </c>
      <c r="L216" s="127">
        <v>0.83333333333333326</v>
      </c>
      <c r="M216" s="128">
        <v>1903</v>
      </c>
      <c r="N216" s="127">
        <v>8.002270147559587E-2</v>
      </c>
      <c r="O216" s="128">
        <v>8513</v>
      </c>
      <c r="P216" s="127">
        <v>8.2665649243291339E-2</v>
      </c>
      <c r="Q216" s="128">
        <v>10416</v>
      </c>
      <c r="R216" s="127">
        <v>8.2181818181818134E-2</v>
      </c>
      <c r="S216" s="208"/>
      <c r="T216" s="135"/>
      <c r="U216" s="128"/>
      <c r="V216" s="135"/>
      <c r="W216" s="128"/>
      <c r="X216" s="135"/>
      <c r="Y216" s="128"/>
      <c r="Z216" s="135"/>
      <c r="AA216" s="128"/>
      <c r="AB216" s="135"/>
      <c r="AC216" s="128"/>
      <c r="AD216" s="140"/>
      <c r="AE216" s="182"/>
      <c r="AF216" s="135"/>
      <c r="AG216" s="128"/>
      <c r="AH216" s="135"/>
      <c r="AI216" s="128"/>
      <c r="AJ216" s="135"/>
      <c r="AK216" s="128"/>
      <c r="AL216" s="135"/>
      <c r="AM216" s="128"/>
      <c r="AN216" s="135"/>
      <c r="AO216" s="128"/>
      <c r="AP216" s="140"/>
      <c r="AQ216" s="268"/>
      <c r="AR216" s="135"/>
      <c r="AS216" s="128"/>
      <c r="AT216" s="135"/>
      <c r="AU216" s="128"/>
      <c r="AV216" s="135"/>
      <c r="AW216" s="128"/>
      <c r="AX216" s="135"/>
      <c r="AY216" s="128"/>
      <c r="AZ216" s="135"/>
      <c r="BA216" s="128"/>
      <c r="BB216" s="135"/>
      <c r="BC216" s="128"/>
      <c r="BD216" s="140"/>
      <c r="BE216" s="269"/>
      <c r="BF216" s="135"/>
      <c r="BG216" s="128"/>
      <c r="BH216" s="135"/>
      <c r="BI216" s="128"/>
      <c r="BJ216" s="135"/>
      <c r="BK216" s="128"/>
      <c r="BL216" s="135"/>
      <c r="BM216" s="128"/>
      <c r="BN216" s="135"/>
      <c r="BO216" s="128"/>
      <c r="BP216" s="135"/>
      <c r="BQ216" s="128"/>
      <c r="BR216" s="280"/>
    </row>
    <row r="217" spans="2:70" s="4" customFormat="1" ht="15" hidden="1" customHeight="1" outlineLevel="1" x14ac:dyDescent="0.25">
      <c r="B217" s="52" t="s">
        <v>80</v>
      </c>
      <c r="C217" s="182">
        <v>15</v>
      </c>
      <c r="D217" s="127">
        <v>1.1428571428571428</v>
      </c>
      <c r="E217" s="128">
        <v>19</v>
      </c>
      <c r="F217" s="127">
        <v>-0.62</v>
      </c>
      <c r="G217" s="128">
        <v>817</v>
      </c>
      <c r="H217" s="127">
        <v>-0.34377510040160641</v>
      </c>
      <c r="I217" s="128">
        <v>308</v>
      </c>
      <c r="J217" s="127">
        <v>-0.30000000000000004</v>
      </c>
      <c r="K217" s="128">
        <v>115</v>
      </c>
      <c r="L217" s="127">
        <v>1.9487179487179489</v>
      </c>
      <c r="M217" s="128">
        <v>1274</v>
      </c>
      <c r="N217" s="127">
        <v>-0.28467153284671531</v>
      </c>
      <c r="O217" s="128">
        <v>9576</v>
      </c>
      <c r="P217" s="127">
        <v>0.2565280146962341</v>
      </c>
      <c r="Q217" s="128">
        <v>10850</v>
      </c>
      <c r="R217" s="127">
        <v>0.1540097851520954</v>
      </c>
      <c r="S217" s="208"/>
      <c r="T217" s="135"/>
      <c r="U217" s="128"/>
      <c r="V217" s="135"/>
      <c r="W217" s="128"/>
      <c r="X217" s="135"/>
      <c r="Y217" s="128"/>
      <c r="Z217" s="135"/>
      <c r="AA217" s="128"/>
      <c r="AB217" s="135"/>
      <c r="AC217" s="128"/>
      <c r="AD217" s="140"/>
      <c r="AE217" s="182"/>
      <c r="AF217" s="135"/>
      <c r="AG217" s="128"/>
      <c r="AH217" s="135"/>
      <c r="AI217" s="128"/>
      <c r="AJ217" s="135"/>
      <c r="AK217" s="128"/>
      <c r="AL217" s="135"/>
      <c r="AM217" s="128"/>
      <c r="AN217" s="135"/>
      <c r="AO217" s="128"/>
      <c r="AP217" s="140"/>
      <c r="AQ217" s="268"/>
      <c r="AR217" s="135"/>
      <c r="AS217" s="128"/>
      <c r="AT217" s="135"/>
      <c r="AU217" s="128"/>
      <c r="AV217" s="135"/>
      <c r="AW217" s="128"/>
      <c r="AX217" s="135"/>
      <c r="AY217" s="128"/>
      <c r="AZ217" s="135"/>
      <c r="BA217" s="128"/>
      <c r="BB217" s="135"/>
      <c r="BC217" s="128"/>
      <c r="BD217" s="140"/>
      <c r="BE217" s="269"/>
      <c r="BF217" s="135"/>
      <c r="BG217" s="128"/>
      <c r="BH217" s="135"/>
      <c r="BI217" s="128"/>
      <c r="BJ217" s="135"/>
      <c r="BK217" s="128"/>
      <c r="BL217" s="135"/>
      <c r="BM217" s="128"/>
      <c r="BN217" s="135"/>
      <c r="BO217" s="128"/>
      <c r="BP217" s="135"/>
      <c r="BQ217" s="128"/>
      <c r="BR217" s="280"/>
    </row>
    <row r="218" spans="2:70" s="4" customFormat="1" ht="15" hidden="1" customHeight="1" outlineLevel="1" x14ac:dyDescent="0.25">
      <c r="B218" s="52" t="s">
        <v>81</v>
      </c>
      <c r="C218" s="182">
        <v>3</v>
      </c>
      <c r="D218" s="127" t="s">
        <v>90</v>
      </c>
      <c r="E218" s="128">
        <v>10</v>
      </c>
      <c r="F218" s="127">
        <v>-9.0909090909090939E-2</v>
      </c>
      <c r="G218" s="128">
        <v>1020</v>
      </c>
      <c r="H218" s="127">
        <v>0.10990206746463538</v>
      </c>
      <c r="I218" s="128">
        <v>43</v>
      </c>
      <c r="J218" s="127">
        <v>-0.69503546099290781</v>
      </c>
      <c r="K218" s="128">
        <v>75</v>
      </c>
      <c r="L218" s="127">
        <v>9.7142857142857135</v>
      </c>
      <c r="M218" s="128">
        <v>1151</v>
      </c>
      <c r="N218" s="127">
        <v>6.7717996289424764E-2</v>
      </c>
      <c r="O218" s="128">
        <v>3667</v>
      </c>
      <c r="P218" s="127">
        <v>-0.21241408934707906</v>
      </c>
      <c r="Q218" s="128">
        <v>4818</v>
      </c>
      <c r="R218" s="127">
        <v>-0.15974886641088248</v>
      </c>
      <c r="S218" s="208"/>
      <c r="T218" s="135"/>
      <c r="U218" s="128"/>
      <c r="V218" s="135"/>
      <c r="W218" s="128"/>
      <c r="X218" s="135"/>
      <c r="Y218" s="128"/>
      <c r="Z218" s="135"/>
      <c r="AA218" s="128"/>
      <c r="AB218" s="135"/>
      <c r="AC218" s="128"/>
      <c r="AD218" s="140"/>
      <c r="AE218" s="182"/>
      <c r="AF218" s="135"/>
      <c r="AG218" s="128"/>
      <c r="AH218" s="135"/>
      <c r="AI218" s="128"/>
      <c r="AJ218" s="135"/>
      <c r="AK218" s="128"/>
      <c r="AL218" s="135"/>
      <c r="AM218" s="128"/>
      <c r="AN218" s="135"/>
      <c r="AO218" s="128"/>
      <c r="AP218" s="140"/>
      <c r="AQ218" s="268"/>
      <c r="AR218" s="135"/>
      <c r="AS218" s="128"/>
      <c r="AT218" s="135"/>
      <c r="AU218" s="128"/>
      <c r="AV218" s="135"/>
      <c r="AW218" s="128"/>
      <c r="AX218" s="135"/>
      <c r="AY218" s="128"/>
      <c r="AZ218" s="135"/>
      <c r="BA218" s="128"/>
      <c r="BB218" s="135"/>
      <c r="BC218" s="128"/>
      <c r="BD218" s="140"/>
      <c r="BE218" s="269"/>
      <c r="BF218" s="135"/>
      <c r="BG218" s="128"/>
      <c r="BH218" s="135"/>
      <c r="BI218" s="128"/>
      <c r="BJ218" s="135"/>
      <c r="BK218" s="128"/>
      <c r="BL218" s="135"/>
      <c r="BM218" s="128"/>
      <c r="BN218" s="135"/>
      <c r="BO218" s="128"/>
      <c r="BP218" s="135"/>
      <c r="BQ218" s="128"/>
      <c r="BR218" s="280"/>
    </row>
    <row r="219" spans="2:70" s="4" customFormat="1" ht="15" hidden="1" customHeight="1" outlineLevel="1" x14ac:dyDescent="0.25">
      <c r="B219" s="52" t="s">
        <v>82</v>
      </c>
      <c r="C219" s="182">
        <v>0</v>
      </c>
      <c r="D219" s="127">
        <v>-1</v>
      </c>
      <c r="E219" s="128">
        <v>4</v>
      </c>
      <c r="F219" s="127">
        <v>-0.5</v>
      </c>
      <c r="G219" s="128">
        <v>180</v>
      </c>
      <c r="H219" s="127">
        <v>-1.6393442622950838E-2</v>
      </c>
      <c r="I219" s="128">
        <v>5</v>
      </c>
      <c r="J219" s="127">
        <v>-0.2857142857142857</v>
      </c>
      <c r="K219" s="128">
        <v>10</v>
      </c>
      <c r="L219" s="127">
        <v>1.5</v>
      </c>
      <c r="M219" s="128">
        <v>199</v>
      </c>
      <c r="N219" s="127">
        <v>-2.9268292682926855E-2</v>
      </c>
      <c r="O219" s="128">
        <v>1744</v>
      </c>
      <c r="P219" s="127">
        <v>-0.22729286663712889</v>
      </c>
      <c r="Q219" s="128">
        <v>1943</v>
      </c>
      <c r="R219" s="127">
        <v>-0.21080422420796097</v>
      </c>
      <c r="S219" s="208"/>
      <c r="T219" s="135"/>
      <c r="U219" s="128"/>
      <c r="V219" s="135"/>
      <c r="W219" s="128"/>
      <c r="X219" s="135"/>
      <c r="Y219" s="128"/>
      <c r="Z219" s="135"/>
      <c r="AA219" s="128"/>
      <c r="AB219" s="135"/>
      <c r="AC219" s="128"/>
      <c r="AD219" s="140"/>
      <c r="AE219" s="182"/>
      <c r="AF219" s="135"/>
      <c r="AG219" s="128"/>
      <c r="AH219" s="135"/>
      <c r="AI219" s="128"/>
      <c r="AJ219" s="135"/>
      <c r="AK219" s="128"/>
      <c r="AL219" s="135"/>
      <c r="AM219" s="128"/>
      <c r="AN219" s="135"/>
      <c r="AO219" s="128"/>
      <c r="AP219" s="140"/>
      <c r="AQ219" s="268"/>
      <c r="AR219" s="135"/>
      <c r="AS219" s="128"/>
      <c r="AT219" s="135"/>
      <c r="AU219" s="128"/>
      <c r="AV219" s="135"/>
      <c r="AW219" s="128"/>
      <c r="AX219" s="135"/>
      <c r="AY219" s="128"/>
      <c r="AZ219" s="135"/>
      <c r="BA219" s="128"/>
      <c r="BB219" s="135"/>
      <c r="BC219" s="128"/>
      <c r="BD219" s="140"/>
      <c r="BE219" s="269"/>
      <c r="BF219" s="135"/>
      <c r="BG219" s="128"/>
      <c r="BH219" s="135"/>
      <c r="BI219" s="128"/>
      <c r="BJ219" s="135"/>
      <c r="BK219" s="128"/>
      <c r="BL219" s="135"/>
      <c r="BM219" s="128"/>
      <c r="BN219" s="135"/>
      <c r="BO219" s="128"/>
      <c r="BP219" s="135"/>
      <c r="BQ219" s="128"/>
      <c r="BR219" s="280"/>
    </row>
    <row r="220" spans="2:70" s="4" customFormat="1" ht="15" hidden="1" customHeight="1" outlineLevel="1" x14ac:dyDescent="0.25">
      <c r="B220" s="52" t="s">
        <v>83</v>
      </c>
      <c r="C220" s="182">
        <v>0</v>
      </c>
      <c r="D220" s="127">
        <v>-1</v>
      </c>
      <c r="E220" s="128">
        <v>2</v>
      </c>
      <c r="F220" s="127">
        <v>-0.6</v>
      </c>
      <c r="G220" s="128">
        <v>207</v>
      </c>
      <c r="H220" s="127">
        <v>0.3441558441558441</v>
      </c>
      <c r="I220" s="128">
        <v>405</v>
      </c>
      <c r="J220" s="127" t="s">
        <v>90</v>
      </c>
      <c r="K220" s="128">
        <v>11</v>
      </c>
      <c r="L220" s="127">
        <v>0</v>
      </c>
      <c r="M220" s="128">
        <v>625</v>
      </c>
      <c r="N220" s="127">
        <v>2.5511363636363638</v>
      </c>
      <c r="O220" s="128">
        <v>1404</v>
      </c>
      <c r="P220" s="127">
        <v>-0.11698113207547167</v>
      </c>
      <c r="Q220" s="128">
        <v>2029</v>
      </c>
      <c r="R220" s="127">
        <v>0.14892412231030572</v>
      </c>
      <c r="S220" s="208"/>
      <c r="T220" s="135"/>
      <c r="U220" s="128"/>
      <c r="V220" s="135"/>
      <c r="W220" s="128"/>
      <c r="X220" s="135"/>
      <c r="Y220" s="128"/>
      <c r="Z220" s="135"/>
      <c r="AA220" s="128"/>
      <c r="AB220" s="135"/>
      <c r="AC220" s="128"/>
      <c r="AD220" s="140"/>
      <c r="AE220" s="182"/>
      <c r="AF220" s="135"/>
      <c r="AG220" s="128"/>
      <c r="AH220" s="135"/>
      <c r="AI220" s="128"/>
      <c r="AJ220" s="135"/>
      <c r="AK220" s="128"/>
      <c r="AL220" s="135"/>
      <c r="AM220" s="128"/>
      <c r="AN220" s="135"/>
      <c r="AO220" s="128"/>
      <c r="AP220" s="140"/>
      <c r="AQ220" s="268"/>
      <c r="AR220" s="135"/>
      <c r="AS220" s="128"/>
      <c r="AT220" s="135"/>
      <c r="AU220" s="128"/>
      <c r="AV220" s="135"/>
      <c r="AW220" s="128"/>
      <c r="AX220" s="135"/>
      <c r="AY220" s="128"/>
      <c r="AZ220" s="135"/>
      <c r="BA220" s="128"/>
      <c r="BB220" s="135"/>
      <c r="BC220" s="128"/>
      <c r="BD220" s="140"/>
      <c r="BE220" s="269"/>
      <c r="BF220" s="135"/>
      <c r="BG220" s="128"/>
      <c r="BH220" s="135"/>
      <c r="BI220" s="128"/>
      <c r="BJ220" s="135"/>
      <c r="BK220" s="128"/>
      <c r="BL220" s="135"/>
      <c r="BM220" s="128"/>
      <c r="BN220" s="135"/>
      <c r="BO220" s="128"/>
      <c r="BP220" s="135"/>
      <c r="BQ220" s="128"/>
      <c r="BR220" s="280"/>
    </row>
    <row r="221" spans="2:70" s="4" customFormat="1" ht="15" hidden="1" customHeight="1" outlineLevel="1" x14ac:dyDescent="0.25">
      <c r="B221" s="52" t="s">
        <v>84</v>
      </c>
      <c r="C221" s="182">
        <v>21</v>
      </c>
      <c r="D221" s="127">
        <v>1.3333333333333335</v>
      </c>
      <c r="E221" s="128">
        <v>2</v>
      </c>
      <c r="F221" s="127">
        <v>-0.8</v>
      </c>
      <c r="G221" s="128">
        <v>170</v>
      </c>
      <c r="H221" s="127">
        <v>-0.2018779342723005</v>
      </c>
      <c r="I221" s="128">
        <v>28</v>
      </c>
      <c r="J221" s="127">
        <v>0.12000000000000011</v>
      </c>
      <c r="K221" s="128">
        <v>11</v>
      </c>
      <c r="L221" s="127" t="s">
        <v>90</v>
      </c>
      <c r="M221" s="128">
        <v>232</v>
      </c>
      <c r="N221" s="127">
        <v>-9.7276264591439676E-2</v>
      </c>
      <c r="O221" s="128">
        <v>1984</v>
      </c>
      <c r="P221" s="127">
        <v>-0.13664055700609223</v>
      </c>
      <c r="Q221" s="128">
        <v>2216</v>
      </c>
      <c r="R221" s="127">
        <v>-0.13268101761252449</v>
      </c>
      <c r="S221" s="208"/>
      <c r="T221" s="135"/>
      <c r="U221" s="128"/>
      <c r="V221" s="135"/>
      <c r="W221" s="128"/>
      <c r="X221" s="135"/>
      <c r="Y221" s="128"/>
      <c r="Z221" s="135"/>
      <c r="AA221" s="128"/>
      <c r="AB221" s="135"/>
      <c r="AC221" s="128"/>
      <c r="AD221" s="140"/>
      <c r="AE221" s="182"/>
      <c r="AF221" s="135"/>
      <c r="AG221" s="128"/>
      <c r="AH221" s="135"/>
      <c r="AI221" s="128"/>
      <c r="AJ221" s="135"/>
      <c r="AK221" s="128"/>
      <c r="AL221" s="135"/>
      <c r="AM221" s="128"/>
      <c r="AN221" s="135"/>
      <c r="AO221" s="128"/>
      <c r="AP221" s="140"/>
      <c r="AQ221" s="268"/>
      <c r="AR221" s="135"/>
      <c r="AS221" s="128"/>
      <c r="AT221" s="135"/>
      <c r="AU221" s="128"/>
      <c r="AV221" s="135"/>
      <c r="AW221" s="128"/>
      <c r="AX221" s="135"/>
      <c r="AY221" s="128"/>
      <c r="AZ221" s="135"/>
      <c r="BA221" s="128"/>
      <c r="BB221" s="135"/>
      <c r="BC221" s="128"/>
      <c r="BD221" s="140"/>
      <c r="BE221" s="269"/>
      <c r="BF221" s="135"/>
      <c r="BG221" s="128"/>
      <c r="BH221" s="135"/>
      <c r="BI221" s="128"/>
      <c r="BJ221" s="135"/>
      <c r="BK221" s="128"/>
      <c r="BL221" s="135"/>
      <c r="BM221" s="128"/>
      <c r="BN221" s="135"/>
      <c r="BO221" s="128"/>
      <c r="BP221" s="135"/>
      <c r="BQ221" s="128"/>
      <c r="BR221" s="280"/>
    </row>
    <row r="222" spans="2:70" s="4" customFormat="1" ht="15" hidden="1" customHeight="1" outlineLevel="1" x14ac:dyDescent="0.25">
      <c r="B222" s="52" t="s">
        <v>85</v>
      </c>
      <c r="C222" s="182">
        <v>0</v>
      </c>
      <c r="D222" s="127">
        <v>-1</v>
      </c>
      <c r="E222" s="128">
        <v>19</v>
      </c>
      <c r="F222" s="127">
        <v>18</v>
      </c>
      <c r="G222" s="128">
        <v>162</v>
      </c>
      <c r="H222" s="127">
        <v>2.5316455696202445E-2</v>
      </c>
      <c r="I222" s="128">
        <v>189</v>
      </c>
      <c r="J222" s="127">
        <v>13.538461538461538</v>
      </c>
      <c r="K222" s="128">
        <v>7</v>
      </c>
      <c r="L222" s="127" t="s">
        <v>90</v>
      </c>
      <c r="M222" s="128">
        <v>377</v>
      </c>
      <c r="N222" s="127">
        <v>1.0828729281767955</v>
      </c>
      <c r="O222" s="128">
        <v>1095</v>
      </c>
      <c r="P222" s="127">
        <v>-0.35777126099706746</v>
      </c>
      <c r="Q222" s="128">
        <v>1472</v>
      </c>
      <c r="R222" s="127">
        <v>-0.21951219512195119</v>
      </c>
      <c r="S222" s="208"/>
      <c r="T222" s="135"/>
      <c r="U222" s="128"/>
      <c r="V222" s="135"/>
      <c r="W222" s="128"/>
      <c r="X222" s="135"/>
      <c r="Y222" s="128"/>
      <c r="Z222" s="135"/>
      <c r="AA222" s="128"/>
      <c r="AB222" s="135"/>
      <c r="AC222" s="128"/>
      <c r="AD222" s="140"/>
      <c r="AE222" s="182"/>
      <c r="AF222" s="135"/>
      <c r="AG222" s="128"/>
      <c r="AH222" s="135"/>
      <c r="AI222" s="128"/>
      <c r="AJ222" s="135"/>
      <c r="AK222" s="128"/>
      <c r="AL222" s="135"/>
      <c r="AM222" s="128"/>
      <c r="AN222" s="135"/>
      <c r="AO222" s="128"/>
      <c r="AP222" s="140"/>
      <c r="AQ222" s="268"/>
      <c r="AR222" s="135"/>
      <c r="AS222" s="128"/>
      <c r="AT222" s="135"/>
      <c r="AU222" s="128"/>
      <c r="AV222" s="135"/>
      <c r="AW222" s="128"/>
      <c r="AX222" s="135"/>
      <c r="AY222" s="128"/>
      <c r="AZ222" s="135"/>
      <c r="BA222" s="128"/>
      <c r="BB222" s="135"/>
      <c r="BC222" s="128"/>
      <c r="BD222" s="140"/>
      <c r="BE222" s="269"/>
      <c r="BF222" s="135"/>
      <c r="BG222" s="128"/>
      <c r="BH222" s="135"/>
      <c r="BI222" s="128"/>
      <c r="BJ222" s="135"/>
      <c r="BK222" s="128"/>
      <c r="BL222" s="135"/>
      <c r="BM222" s="128"/>
      <c r="BN222" s="135"/>
      <c r="BO222" s="128"/>
      <c r="BP222" s="135"/>
      <c r="BQ222" s="128"/>
      <c r="BR222" s="280"/>
    </row>
    <row r="223" spans="2:70" s="4" customFormat="1" ht="15" hidden="1" customHeight="1" outlineLevel="1" x14ac:dyDescent="0.25">
      <c r="B223" s="52" t="s">
        <v>86</v>
      </c>
      <c r="C223" s="182">
        <v>1</v>
      </c>
      <c r="D223" s="127">
        <v>-0.8</v>
      </c>
      <c r="E223" s="128">
        <v>9</v>
      </c>
      <c r="F223" s="127">
        <v>-0.4375</v>
      </c>
      <c r="G223" s="128">
        <v>174</v>
      </c>
      <c r="H223" s="127">
        <v>1.1481481481481484</v>
      </c>
      <c r="I223" s="128">
        <v>9</v>
      </c>
      <c r="J223" s="127">
        <v>-0.47058823529411764</v>
      </c>
      <c r="K223" s="128">
        <v>12</v>
      </c>
      <c r="L223" s="127">
        <v>11</v>
      </c>
      <c r="M223" s="128">
        <v>205</v>
      </c>
      <c r="N223" s="127">
        <v>0.70833333333333326</v>
      </c>
      <c r="O223" s="128">
        <v>1106</v>
      </c>
      <c r="P223" s="127">
        <v>-0.29329073482428114</v>
      </c>
      <c r="Q223" s="128">
        <v>1311</v>
      </c>
      <c r="R223" s="127">
        <v>-0.22195845697329375</v>
      </c>
      <c r="S223" s="208"/>
      <c r="T223" s="135"/>
      <c r="U223" s="128"/>
      <c r="V223" s="135"/>
      <c r="W223" s="128"/>
      <c r="X223" s="135"/>
      <c r="Y223" s="128"/>
      <c r="Z223" s="135"/>
      <c r="AA223" s="128"/>
      <c r="AB223" s="135"/>
      <c r="AC223" s="128"/>
      <c r="AD223" s="140"/>
      <c r="AE223" s="182"/>
      <c r="AF223" s="135"/>
      <c r="AG223" s="128"/>
      <c r="AH223" s="135"/>
      <c r="AI223" s="128"/>
      <c r="AJ223" s="135"/>
      <c r="AK223" s="128"/>
      <c r="AL223" s="135"/>
      <c r="AM223" s="128"/>
      <c r="AN223" s="135"/>
      <c r="AO223" s="128"/>
      <c r="AP223" s="140"/>
      <c r="AQ223" s="268"/>
      <c r="AR223" s="135"/>
      <c r="AS223" s="128"/>
      <c r="AT223" s="135"/>
      <c r="AU223" s="128"/>
      <c r="AV223" s="135"/>
      <c r="AW223" s="128"/>
      <c r="AX223" s="135"/>
      <c r="AY223" s="128"/>
      <c r="AZ223" s="135"/>
      <c r="BA223" s="128"/>
      <c r="BB223" s="135"/>
      <c r="BC223" s="128"/>
      <c r="BD223" s="140"/>
      <c r="BE223" s="269"/>
      <c r="BF223" s="135"/>
      <c r="BG223" s="128"/>
      <c r="BH223" s="135"/>
      <c r="BI223" s="128"/>
      <c r="BJ223" s="135"/>
      <c r="BK223" s="128"/>
      <c r="BL223" s="135"/>
      <c r="BM223" s="128"/>
      <c r="BN223" s="135"/>
      <c r="BO223" s="128"/>
      <c r="BP223" s="135"/>
      <c r="BQ223" s="128"/>
      <c r="BR223" s="280"/>
    </row>
    <row r="224" spans="2:70" s="4" customFormat="1" ht="15" hidden="1" customHeight="1" outlineLevel="1" x14ac:dyDescent="0.25">
      <c r="B224" s="52" t="s">
        <v>87</v>
      </c>
      <c r="C224" s="182">
        <v>2</v>
      </c>
      <c r="D224" s="127">
        <v>-0.6</v>
      </c>
      <c r="E224" s="128">
        <v>67</v>
      </c>
      <c r="F224" s="127">
        <v>0.52272727272727271</v>
      </c>
      <c r="G224" s="128">
        <v>1026</v>
      </c>
      <c r="H224" s="127">
        <v>0.35714285714285721</v>
      </c>
      <c r="I224" s="128">
        <v>358</v>
      </c>
      <c r="J224" s="127">
        <v>0.84536082474226815</v>
      </c>
      <c r="K224" s="128">
        <v>23</v>
      </c>
      <c r="L224" s="127">
        <v>0</v>
      </c>
      <c r="M224" s="128">
        <v>1476</v>
      </c>
      <c r="N224" s="127">
        <v>0.44422700587084152</v>
      </c>
      <c r="O224" s="128">
        <v>4797</v>
      </c>
      <c r="P224" s="127">
        <v>-4.8025401865449457E-2</v>
      </c>
      <c r="Q224" s="128">
        <v>6273</v>
      </c>
      <c r="R224" s="127">
        <v>3.4977726447780855E-2</v>
      </c>
      <c r="S224" s="208"/>
      <c r="T224" s="135"/>
      <c r="U224" s="128"/>
      <c r="V224" s="135"/>
      <c r="W224" s="128"/>
      <c r="X224" s="135"/>
      <c r="Y224" s="128"/>
      <c r="Z224" s="135"/>
      <c r="AA224" s="128"/>
      <c r="AB224" s="135"/>
      <c r="AC224" s="128"/>
      <c r="AD224" s="140"/>
      <c r="AE224" s="182"/>
      <c r="AF224" s="135"/>
      <c r="AG224" s="128"/>
      <c r="AH224" s="135"/>
      <c r="AI224" s="128"/>
      <c r="AJ224" s="135"/>
      <c r="AK224" s="128"/>
      <c r="AL224" s="135"/>
      <c r="AM224" s="128"/>
      <c r="AN224" s="135"/>
      <c r="AO224" s="128"/>
      <c r="AP224" s="140"/>
      <c r="AQ224" s="268"/>
      <c r="AR224" s="135"/>
      <c r="AS224" s="128"/>
      <c r="AT224" s="135"/>
      <c r="AU224" s="128"/>
      <c r="AV224" s="135"/>
      <c r="AW224" s="128"/>
      <c r="AX224" s="135"/>
      <c r="AY224" s="128"/>
      <c r="AZ224" s="135"/>
      <c r="BA224" s="128"/>
      <c r="BB224" s="135"/>
      <c r="BC224" s="128"/>
      <c r="BD224" s="140"/>
      <c r="BE224" s="269"/>
      <c r="BF224" s="135"/>
      <c r="BG224" s="128"/>
      <c r="BH224" s="135"/>
      <c r="BI224" s="128"/>
      <c r="BJ224" s="135"/>
      <c r="BK224" s="128"/>
      <c r="BL224" s="135"/>
      <c r="BM224" s="128"/>
      <c r="BN224" s="135"/>
      <c r="BO224" s="128"/>
      <c r="BP224" s="135"/>
      <c r="BQ224" s="128"/>
      <c r="BR224" s="280"/>
    </row>
    <row r="225" spans="2:70" s="4" customFormat="1" ht="15" hidden="1" customHeight="1" outlineLevel="1" x14ac:dyDescent="0.25">
      <c r="B225" s="52" t="s">
        <v>88</v>
      </c>
      <c r="C225" s="182">
        <v>9</v>
      </c>
      <c r="D225" s="127">
        <v>0</v>
      </c>
      <c r="E225" s="128">
        <v>32</v>
      </c>
      <c r="F225" s="127">
        <v>1.6666666666666665</v>
      </c>
      <c r="G225" s="128">
        <v>1255</v>
      </c>
      <c r="H225" s="127">
        <v>6.4461407972858265E-2</v>
      </c>
      <c r="I225" s="128">
        <v>469</v>
      </c>
      <c r="J225" s="127">
        <v>1.1415525114155249</v>
      </c>
      <c r="K225" s="128">
        <v>58</v>
      </c>
      <c r="L225" s="127">
        <v>0.93333333333333335</v>
      </c>
      <c r="M225" s="128">
        <v>1823</v>
      </c>
      <c r="N225" s="127">
        <v>0.25810904071773644</v>
      </c>
      <c r="O225" s="128">
        <v>7222</v>
      </c>
      <c r="P225" s="127">
        <v>6.0343561885185748E-2</v>
      </c>
      <c r="Q225" s="128">
        <v>9045</v>
      </c>
      <c r="R225" s="127">
        <v>9.5036319612590736E-2</v>
      </c>
      <c r="S225" s="208"/>
      <c r="T225" s="135"/>
      <c r="U225" s="128"/>
      <c r="V225" s="135"/>
      <c r="W225" s="128"/>
      <c r="X225" s="135"/>
      <c r="Y225" s="128"/>
      <c r="Z225" s="135"/>
      <c r="AA225" s="128"/>
      <c r="AB225" s="135"/>
      <c r="AC225" s="128"/>
      <c r="AD225" s="140"/>
      <c r="AE225" s="182"/>
      <c r="AF225" s="135"/>
      <c r="AG225" s="128"/>
      <c r="AH225" s="135"/>
      <c r="AI225" s="128"/>
      <c r="AJ225" s="135"/>
      <c r="AK225" s="128"/>
      <c r="AL225" s="135"/>
      <c r="AM225" s="128"/>
      <c r="AN225" s="135"/>
      <c r="AO225" s="128"/>
      <c r="AP225" s="140"/>
      <c r="AQ225" s="268"/>
      <c r="AR225" s="135"/>
      <c r="AS225" s="128"/>
      <c r="AT225" s="135"/>
      <c r="AU225" s="128"/>
      <c r="AV225" s="135"/>
      <c r="AW225" s="128"/>
      <c r="AX225" s="135"/>
      <c r="AY225" s="128"/>
      <c r="AZ225" s="135"/>
      <c r="BA225" s="128"/>
      <c r="BB225" s="135"/>
      <c r="BC225" s="128"/>
      <c r="BD225" s="140"/>
      <c r="BE225" s="269"/>
      <c r="BF225" s="135"/>
      <c r="BG225" s="128"/>
      <c r="BH225" s="135"/>
      <c r="BI225" s="128"/>
      <c r="BJ225" s="135"/>
      <c r="BK225" s="128"/>
      <c r="BL225" s="135"/>
      <c r="BM225" s="128"/>
      <c r="BN225" s="135"/>
      <c r="BO225" s="128"/>
      <c r="BP225" s="135"/>
      <c r="BQ225" s="128"/>
      <c r="BR225" s="280"/>
    </row>
    <row r="226" spans="2:70" s="4" customFormat="1" ht="15" hidden="1" customHeight="1" outlineLevel="1" x14ac:dyDescent="0.25">
      <c r="B226" s="52" t="s">
        <v>89</v>
      </c>
      <c r="C226" s="182">
        <v>1</v>
      </c>
      <c r="D226" s="127">
        <v>-0.66666666666666674</v>
      </c>
      <c r="E226" s="128">
        <v>43</v>
      </c>
      <c r="F226" s="127">
        <v>1.3888888888888888</v>
      </c>
      <c r="G226" s="128">
        <v>1345</v>
      </c>
      <c r="H226" s="127">
        <v>1.4410163339382942</v>
      </c>
      <c r="I226" s="128">
        <v>895</v>
      </c>
      <c r="J226" s="127">
        <v>4.5590062111801242</v>
      </c>
      <c r="K226" s="128">
        <v>19</v>
      </c>
      <c r="L226" s="127">
        <v>-0.34482758620689657</v>
      </c>
      <c r="M226" s="128">
        <v>2303</v>
      </c>
      <c r="N226" s="127">
        <v>2.0223097112860891</v>
      </c>
      <c r="O226" s="128">
        <v>8271</v>
      </c>
      <c r="P226" s="127">
        <v>-2.9680900985452841E-2</v>
      </c>
      <c r="Q226" s="128">
        <v>10574</v>
      </c>
      <c r="R226" s="127">
        <v>0.13870342451001516</v>
      </c>
      <c r="S226" s="208"/>
      <c r="T226" s="135"/>
      <c r="U226" s="128"/>
      <c r="V226" s="135"/>
      <c r="W226" s="128"/>
      <c r="X226" s="135"/>
      <c r="Y226" s="128"/>
      <c r="Z226" s="135"/>
      <c r="AA226" s="128"/>
      <c r="AB226" s="135"/>
      <c r="AC226" s="128"/>
      <c r="AD226" s="140"/>
      <c r="AE226" s="182"/>
      <c r="AF226" s="135"/>
      <c r="AG226" s="128"/>
      <c r="AH226" s="135"/>
      <c r="AI226" s="128"/>
      <c r="AJ226" s="135"/>
      <c r="AK226" s="128"/>
      <c r="AL226" s="135"/>
      <c r="AM226" s="128"/>
      <c r="AN226" s="135"/>
      <c r="AO226" s="128"/>
      <c r="AP226" s="140"/>
      <c r="AQ226" s="268"/>
      <c r="AR226" s="135"/>
      <c r="AS226" s="128"/>
      <c r="AT226" s="135"/>
      <c r="AU226" s="128"/>
      <c r="AV226" s="135"/>
      <c r="AW226" s="128"/>
      <c r="AX226" s="135"/>
      <c r="AY226" s="128"/>
      <c r="AZ226" s="135"/>
      <c r="BA226" s="128"/>
      <c r="BB226" s="135"/>
      <c r="BC226" s="128"/>
      <c r="BD226" s="140"/>
      <c r="BE226" s="269"/>
      <c r="BF226" s="135"/>
      <c r="BG226" s="128"/>
      <c r="BH226" s="135"/>
      <c r="BI226" s="128"/>
      <c r="BJ226" s="135"/>
      <c r="BK226" s="128"/>
      <c r="BL226" s="135"/>
      <c r="BM226" s="128"/>
      <c r="BN226" s="135"/>
      <c r="BO226" s="128"/>
      <c r="BP226" s="135"/>
      <c r="BQ226" s="128"/>
      <c r="BR226" s="280"/>
    </row>
    <row r="227" spans="2:70" s="4" customFormat="1" ht="15.75" collapsed="1" x14ac:dyDescent="0.25">
      <c r="B227" s="64">
        <v>2002</v>
      </c>
      <c r="C227" s="183">
        <v>57</v>
      </c>
      <c r="D227" s="66">
        <v>-1.7241379310344862E-2</v>
      </c>
      <c r="E227" s="65">
        <v>252</v>
      </c>
      <c r="F227" s="66">
        <v>0</v>
      </c>
      <c r="G227" s="65">
        <v>9176</v>
      </c>
      <c r="H227" s="66">
        <v>0.15494021397105096</v>
      </c>
      <c r="I227" s="65">
        <v>3318</v>
      </c>
      <c r="J227" s="66">
        <v>0.59213051823416496</v>
      </c>
      <c r="K227" s="65">
        <v>495</v>
      </c>
      <c r="L227" s="66">
        <v>1.0798319327731094</v>
      </c>
      <c r="M227" s="65">
        <v>13298</v>
      </c>
      <c r="N227" s="66">
        <v>0.25725631086319378</v>
      </c>
      <c r="O227" s="65">
        <v>57888</v>
      </c>
      <c r="P227" s="66">
        <v>-1.052919458498569E-2</v>
      </c>
      <c r="Q227" s="65">
        <v>71186</v>
      </c>
      <c r="R227" s="66">
        <v>3.0471475514251445E-2</v>
      </c>
      <c r="S227" s="277"/>
      <c r="T227" s="66"/>
      <c r="U227" s="65"/>
      <c r="V227" s="66"/>
      <c r="W227" s="65"/>
      <c r="X227" s="66"/>
      <c r="Y227" s="65"/>
      <c r="Z227" s="66"/>
      <c r="AA227" s="65"/>
      <c r="AB227" s="66"/>
      <c r="AC227" s="65"/>
      <c r="AD227" s="281"/>
      <c r="AE227" s="183"/>
      <c r="AF227" s="66"/>
      <c r="AG227" s="65"/>
      <c r="AH227" s="66"/>
      <c r="AI227" s="65"/>
      <c r="AJ227" s="66"/>
      <c r="AK227" s="65"/>
      <c r="AL227" s="66"/>
      <c r="AM227" s="65"/>
      <c r="AN227" s="66"/>
      <c r="AO227" s="65"/>
      <c r="AP227" s="281"/>
      <c r="AQ227" s="278"/>
      <c r="AR227" s="66"/>
      <c r="AS227" s="65"/>
      <c r="AT227" s="66"/>
      <c r="AU227" s="65"/>
      <c r="AV227" s="66"/>
      <c r="AW227" s="65"/>
      <c r="AX227" s="66"/>
      <c r="AY227" s="65"/>
      <c r="AZ227" s="66"/>
      <c r="BA227" s="65"/>
      <c r="BB227" s="66"/>
      <c r="BC227" s="65"/>
      <c r="BD227" s="281"/>
      <c r="BE227" s="279"/>
      <c r="BF227" s="66"/>
      <c r="BG227" s="65"/>
      <c r="BH227" s="66"/>
      <c r="BI227" s="65"/>
      <c r="BJ227" s="66"/>
      <c r="BK227" s="65"/>
      <c r="BL227" s="66"/>
      <c r="BM227" s="65"/>
      <c r="BN227" s="66"/>
      <c r="BO227" s="65"/>
      <c r="BP227" s="66"/>
      <c r="BQ227" s="65"/>
      <c r="BR227" s="282"/>
    </row>
    <row r="228" spans="2:70" s="4" customFormat="1" ht="15" hidden="1" customHeight="1" outlineLevel="1" x14ac:dyDescent="0.25">
      <c r="B228" s="52" t="s">
        <v>78</v>
      </c>
      <c r="C228" s="182">
        <v>2</v>
      </c>
      <c r="D228" s="127">
        <v>-0.7142857142857143</v>
      </c>
      <c r="E228" s="128">
        <v>43</v>
      </c>
      <c r="F228" s="127">
        <v>-0.18867924528301883</v>
      </c>
      <c r="G228" s="128">
        <v>1244</v>
      </c>
      <c r="H228" s="127">
        <v>-0.28792215226101892</v>
      </c>
      <c r="I228" s="128">
        <v>461</v>
      </c>
      <c r="J228" s="127">
        <v>-0.16787003610108309</v>
      </c>
      <c r="K228" s="128">
        <v>34</v>
      </c>
      <c r="L228" s="127">
        <v>0.88888888888888884</v>
      </c>
      <c r="M228" s="128">
        <v>1784</v>
      </c>
      <c r="N228" s="127">
        <v>-0.25010508617065996</v>
      </c>
      <c r="O228" s="128">
        <v>8575</v>
      </c>
      <c r="P228" s="127">
        <v>-0.15708247321340807</v>
      </c>
      <c r="Q228" s="128">
        <v>10359</v>
      </c>
      <c r="R228" s="127">
        <v>-0.1747131931166348</v>
      </c>
      <c r="S228" s="208"/>
      <c r="T228" s="135"/>
      <c r="U228" s="128"/>
      <c r="V228" s="135"/>
      <c r="W228" s="128"/>
      <c r="X228" s="135"/>
      <c r="Y228" s="128"/>
      <c r="Z228" s="135"/>
      <c r="AA228" s="128"/>
      <c r="AB228" s="135"/>
      <c r="AC228" s="128"/>
      <c r="AD228" s="140"/>
      <c r="AE228" s="182"/>
      <c r="AF228" s="135"/>
      <c r="AG228" s="128"/>
      <c r="AH228" s="135"/>
      <c r="AI228" s="128"/>
      <c r="AJ228" s="135"/>
      <c r="AK228" s="128"/>
      <c r="AL228" s="135"/>
      <c r="AM228" s="128"/>
      <c r="AN228" s="135"/>
      <c r="AO228" s="128"/>
      <c r="AP228" s="140"/>
      <c r="AQ228" s="268"/>
      <c r="AR228" s="135"/>
      <c r="AS228" s="128"/>
      <c r="AT228" s="135"/>
      <c r="AU228" s="128"/>
      <c r="AV228" s="135"/>
      <c r="AW228" s="128"/>
      <c r="AX228" s="135"/>
      <c r="AY228" s="128"/>
      <c r="AZ228" s="135"/>
      <c r="BA228" s="128"/>
      <c r="BB228" s="135"/>
      <c r="BC228" s="128"/>
      <c r="BD228" s="140"/>
      <c r="BE228" s="269"/>
      <c r="BF228" s="135"/>
      <c r="BG228" s="128"/>
      <c r="BH228" s="135"/>
      <c r="BI228" s="128"/>
      <c r="BJ228" s="135"/>
      <c r="BK228" s="128"/>
      <c r="BL228" s="135"/>
      <c r="BM228" s="128"/>
      <c r="BN228" s="135"/>
      <c r="BO228" s="128"/>
      <c r="BP228" s="135"/>
      <c r="BQ228" s="128"/>
      <c r="BR228" s="280"/>
    </row>
    <row r="229" spans="2:70" s="4" customFormat="1" ht="15" hidden="1" customHeight="1" outlineLevel="1" x14ac:dyDescent="0.25">
      <c r="B229" s="52" t="s">
        <v>79</v>
      </c>
      <c r="C229" s="182">
        <v>0</v>
      </c>
      <c r="D229" s="127" t="s">
        <v>90</v>
      </c>
      <c r="E229" s="128">
        <v>34</v>
      </c>
      <c r="F229" s="127">
        <v>0.1333333333333333</v>
      </c>
      <c r="G229" s="128">
        <v>1262</v>
      </c>
      <c r="H229" s="127">
        <v>-0.23282674772036471</v>
      </c>
      <c r="I229" s="128">
        <v>406</v>
      </c>
      <c r="J229" s="127">
        <v>-0.27370304114490163</v>
      </c>
      <c r="K229" s="128">
        <v>60</v>
      </c>
      <c r="L229" s="127">
        <v>-0.17808219178082196</v>
      </c>
      <c r="M229" s="128">
        <v>1762</v>
      </c>
      <c r="N229" s="127">
        <v>-0.23623753792804503</v>
      </c>
      <c r="O229" s="128">
        <v>7863</v>
      </c>
      <c r="P229" s="127">
        <v>-1.0445507173420632E-2</v>
      </c>
      <c r="Q229" s="128">
        <v>9625</v>
      </c>
      <c r="R229" s="127">
        <v>-6.1250365746610802E-2</v>
      </c>
      <c r="S229" s="208"/>
      <c r="T229" s="135"/>
      <c r="U229" s="128"/>
      <c r="V229" s="135"/>
      <c r="W229" s="128"/>
      <c r="X229" s="135"/>
      <c r="Y229" s="128"/>
      <c r="Z229" s="135"/>
      <c r="AA229" s="128"/>
      <c r="AB229" s="135"/>
      <c r="AC229" s="128"/>
      <c r="AD229" s="140"/>
      <c r="AE229" s="182"/>
      <c r="AF229" s="135"/>
      <c r="AG229" s="128"/>
      <c r="AH229" s="135"/>
      <c r="AI229" s="128"/>
      <c r="AJ229" s="135"/>
      <c r="AK229" s="128"/>
      <c r="AL229" s="135"/>
      <c r="AM229" s="128"/>
      <c r="AN229" s="135"/>
      <c r="AO229" s="128"/>
      <c r="AP229" s="140"/>
      <c r="AQ229" s="268"/>
      <c r="AR229" s="135"/>
      <c r="AS229" s="128"/>
      <c r="AT229" s="135"/>
      <c r="AU229" s="128"/>
      <c r="AV229" s="135"/>
      <c r="AW229" s="128"/>
      <c r="AX229" s="135"/>
      <c r="AY229" s="128"/>
      <c r="AZ229" s="135"/>
      <c r="BA229" s="128"/>
      <c r="BB229" s="135"/>
      <c r="BC229" s="128"/>
      <c r="BD229" s="140"/>
      <c r="BE229" s="269"/>
      <c r="BF229" s="135"/>
      <c r="BG229" s="128"/>
      <c r="BH229" s="135"/>
      <c r="BI229" s="128"/>
      <c r="BJ229" s="135"/>
      <c r="BK229" s="128"/>
      <c r="BL229" s="135"/>
      <c r="BM229" s="128"/>
      <c r="BN229" s="135"/>
      <c r="BO229" s="128"/>
      <c r="BP229" s="135"/>
      <c r="BQ229" s="128"/>
      <c r="BR229" s="280"/>
    </row>
    <row r="230" spans="2:70" s="4" customFormat="1" ht="15" hidden="1" customHeight="1" outlineLevel="1" x14ac:dyDescent="0.25">
      <c r="B230" s="52" t="s">
        <v>80</v>
      </c>
      <c r="C230" s="182">
        <v>7</v>
      </c>
      <c r="D230" s="127">
        <v>2.5</v>
      </c>
      <c r="E230" s="128">
        <v>50</v>
      </c>
      <c r="F230" s="127">
        <v>-0.13793103448275867</v>
      </c>
      <c r="G230" s="128">
        <v>1245</v>
      </c>
      <c r="H230" s="127">
        <v>-0.3117744610281924</v>
      </c>
      <c r="I230" s="128">
        <v>440</v>
      </c>
      <c r="J230" s="127">
        <v>-0.34230194319880414</v>
      </c>
      <c r="K230" s="128">
        <v>39</v>
      </c>
      <c r="L230" s="127">
        <v>3.875</v>
      </c>
      <c r="M230" s="128">
        <v>1781</v>
      </c>
      <c r="N230" s="127">
        <v>-0.30047132757266304</v>
      </c>
      <c r="O230" s="128">
        <v>7621</v>
      </c>
      <c r="P230" s="127">
        <v>6.9614035087719239E-2</v>
      </c>
      <c r="Q230" s="128">
        <v>9402</v>
      </c>
      <c r="R230" s="127">
        <v>-2.7815117361182917E-2</v>
      </c>
      <c r="S230" s="208"/>
      <c r="T230" s="135"/>
      <c r="U230" s="128"/>
      <c r="V230" s="135"/>
      <c r="W230" s="128"/>
      <c r="X230" s="135"/>
      <c r="Y230" s="128"/>
      <c r="Z230" s="135"/>
      <c r="AA230" s="128"/>
      <c r="AB230" s="135"/>
      <c r="AC230" s="128"/>
      <c r="AD230" s="140"/>
      <c r="AE230" s="182"/>
      <c r="AF230" s="135"/>
      <c r="AG230" s="128"/>
      <c r="AH230" s="135"/>
      <c r="AI230" s="128"/>
      <c r="AJ230" s="135"/>
      <c r="AK230" s="128"/>
      <c r="AL230" s="135"/>
      <c r="AM230" s="128"/>
      <c r="AN230" s="135"/>
      <c r="AO230" s="128"/>
      <c r="AP230" s="140"/>
      <c r="AQ230" s="268"/>
      <c r="AR230" s="135"/>
      <c r="AS230" s="128"/>
      <c r="AT230" s="135"/>
      <c r="AU230" s="128"/>
      <c r="AV230" s="135"/>
      <c r="AW230" s="128"/>
      <c r="AX230" s="135"/>
      <c r="AY230" s="128"/>
      <c r="AZ230" s="135"/>
      <c r="BA230" s="128"/>
      <c r="BB230" s="135"/>
      <c r="BC230" s="128"/>
      <c r="BD230" s="140"/>
      <c r="BE230" s="269"/>
      <c r="BF230" s="135"/>
      <c r="BG230" s="128"/>
      <c r="BH230" s="135"/>
      <c r="BI230" s="128"/>
      <c r="BJ230" s="135"/>
      <c r="BK230" s="128"/>
      <c r="BL230" s="135"/>
      <c r="BM230" s="128"/>
      <c r="BN230" s="135"/>
      <c r="BO230" s="128"/>
      <c r="BP230" s="135"/>
      <c r="BQ230" s="128"/>
      <c r="BR230" s="280"/>
    </row>
    <row r="231" spans="2:70" s="4" customFormat="1" ht="15" hidden="1" customHeight="1" outlineLevel="1" x14ac:dyDescent="0.25">
      <c r="B231" s="52" t="s">
        <v>81</v>
      </c>
      <c r="C231" s="182">
        <v>0</v>
      </c>
      <c r="D231" s="127">
        <v>-1</v>
      </c>
      <c r="E231" s="128">
        <v>11</v>
      </c>
      <c r="F231" s="127">
        <v>-0.80701754385964919</v>
      </c>
      <c r="G231" s="128">
        <v>919</v>
      </c>
      <c r="H231" s="127">
        <v>-0.1042884990253411</v>
      </c>
      <c r="I231" s="128">
        <v>141</v>
      </c>
      <c r="J231" s="127">
        <v>-0.4928057553956835</v>
      </c>
      <c r="K231" s="128">
        <v>7</v>
      </c>
      <c r="L231" s="127">
        <v>-0.5625</v>
      </c>
      <c r="M231" s="128">
        <v>1078</v>
      </c>
      <c r="N231" s="127">
        <v>-0.21940622737146998</v>
      </c>
      <c r="O231" s="128">
        <v>4656</v>
      </c>
      <c r="P231" s="127">
        <v>3.8358608385370196E-2</v>
      </c>
      <c r="Q231" s="128">
        <v>5734</v>
      </c>
      <c r="R231" s="127">
        <v>-2.2335890878090403E-2</v>
      </c>
      <c r="S231" s="208"/>
      <c r="T231" s="135"/>
      <c r="U231" s="128"/>
      <c r="V231" s="135"/>
      <c r="W231" s="128"/>
      <c r="X231" s="135"/>
      <c r="Y231" s="128"/>
      <c r="Z231" s="135"/>
      <c r="AA231" s="128"/>
      <c r="AB231" s="135"/>
      <c r="AC231" s="128"/>
      <c r="AD231" s="140"/>
      <c r="AE231" s="182"/>
      <c r="AF231" s="135"/>
      <c r="AG231" s="128"/>
      <c r="AH231" s="135"/>
      <c r="AI231" s="128"/>
      <c r="AJ231" s="135"/>
      <c r="AK231" s="128"/>
      <c r="AL231" s="135"/>
      <c r="AM231" s="128"/>
      <c r="AN231" s="135"/>
      <c r="AO231" s="128"/>
      <c r="AP231" s="140"/>
      <c r="AQ231" s="268"/>
      <c r="AR231" s="135"/>
      <c r="AS231" s="128"/>
      <c r="AT231" s="135"/>
      <c r="AU231" s="128"/>
      <c r="AV231" s="135"/>
      <c r="AW231" s="128"/>
      <c r="AX231" s="135"/>
      <c r="AY231" s="128"/>
      <c r="AZ231" s="135"/>
      <c r="BA231" s="128"/>
      <c r="BB231" s="135"/>
      <c r="BC231" s="128"/>
      <c r="BD231" s="140"/>
      <c r="BE231" s="269"/>
      <c r="BF231" s="135"/>
      <c r="BG231" s="128"/>
      <c r="BH231" s="135"/>
      <c r="BI231" s="128"/>
      <c r="BJ231" s="135"/>
      <c r="BK231" s="128"/>
      <c r="BL231" s="135"/>
      <c r="BM231" s="128"/>
      <c r="BN231" s="135"/>
      <c r="BO231" s="128"/>
      <c r="BP231" s="135"/>
      <c r="BQ231" s="128"/>
      <c r="BR231" s="280"/>
    </row>
    <row r="232" spans="2:70" s="4" customFormat="1" ht="15" hidden="1" customHeight="1" outlineLevel="1" x14ac:dyDescent="0.25">
      <c r="B232" s="52" t="s">
        <v>82</v>
      </c>
      <c r="C232" s="182">
        <v>3</v>
      </c>
      <c r="D232" s="127">
        <v>0.5</v>
      </c>
      <c r="E232" s="128">
        <v>8</v>
      </c>
      <c r="F232" s="127">
        <v>0.60000000000000009</v>
      </c>
      <c r="G232" s="128">
        <v>183</v>
      </c>
      <c r="H232" s="127">
        <v>2.8125</v>
      </c>
      <c r="I232" s="128">
        <v>7</v>
      </c>
      <c r="J232" s="127">
        <v>-0.125</v>
      </c>
      <c r="K232" s="128">
        <v>4</v>
      </c>
      <c r="L232" s="127">
        <v>0.33333333333333326</v>
      </c>
      <c r="M232" s="128">
        <v>205</v>
      </c>
      <c r="N232" s="127">
        <v>2.106060606060606</v>
      </c>
      <c r="O232" s="128">
        <v>2257</v>
      </c>
      <c r="P232" s="127">
        <v>-9.5028067361668023E-2</v>
      </c>
      <c r="Q232" s="128">
        <v>2462</v>
      </c>
      <c r="R232" s="127">
        <v>-3.8281250000000044E-2</v>
      </c>
      <c r="S232" s="208"/>
      <c r="T232" s="135"/>
      <c r="U232" s="128"/>
      <c r="V232" s="135"/>
      <c r="W232" s="128"/>
      <c r="X232" s="135"/>
      <c r="Y232" s="128"/>
      <c r="Z232" s="135"/>
      <c r="AA232" s="128"/>
      <c r="AB232" s="135"/>
      <c r="AC232" s="128"/>
      <c r="AD232" s="140"/>
      <c r="AE232" s="182"/>
      <c r="AF232" s="135"/>
      <c r="AG232" s="128"/>
      <c r="AH232" s="135"/>
      <c r="AI232" s="128"/>
      <c r="AJ232" s="135"/>
      <c r="AK232" s="128"/>
      <c r="AL232" s="135"/>
      <c r="AM232" s="128"/>
      <c r="AN232" s="135"/>
      <c r="AO232" s="128"/>
      <c r="AP232" s="140"/>
      <c r="AQ232" s="268"/>
      <c r="AR232" s="135"/>
      <c r="AS232" s="128"/>
      <c r="AT232" s="135"/>
      <c r="AU232" s="128"/>
      <c r="AV232" s="135"/>
      <c r="AW232" s="128"/>
      <c r="AX232" s="135"/>
      <c r="AY232" s="128"/>
      <c r="AZ232" s="135"/>
      <c r="BA232" s="128"/>
      <c r="BB232" s="135"/>
      <c r="BC232" s="128"/>
      <c r="BD232" s="140"/>
      <c r="BE232" s="269"/>
      <c r="BF232" s="135"/>
      <c r="BG232" s="128"/>
      <c r="BH232" s="135"/>
      <c r="BI232" s="128"/>
      <c r="BJ232" s="135"/>
      <c r="BK232" s="128"/>
      <c r="BL232" s="135"/>
      <c r="BM232" s="128"/>
      <c r="BN232" s="135"/>
      <c r="BO232" s="128"/>
      <c r="BP232" s="135"/>
      <c r="BQ232" s="128"/>
      <c r="BR232" s="280"/>
    </row>
    <row r="233" spans="2:70" s="4" customFormat="1" ht="15" hidden="1" customHeight="1" outlineLevel="1" x14ac:dyDescent="0.25">
      <c r="B233" s="52" t="s">
        <v>83</v>
      </c>
      <c r="C233" s="182">
        <v>6</v>
      </c>
      <c r="D233" s="127" t="s">
        <v>90</v>
      </c>
      <c r="E233" s="128">
        <v>5</v>
      </c>
      <c r="F233" s="127">
        <v>-0.375</v>
      </c>
      <c r="G233" s="128">
        <v>154</v>
      </c>
      <c r="H233" s="127">
        <v>3.5294117647058822</v>
      </c>
      <c r="I233" s="128">
        <v>0</v>
      </c>
      <c r="J233" s="127">
        <v>-1</v>
      </c>
      <c r="K233" s="128">
        <v>11</v>
      </c>
      <c r="L233" s="127">
        <v>0.22222222222222232</v>
      </c>
      <c r="M233" s="128">
        <v>176</v>
      </c>
      <c r="N233" s="127">
        <v>1.838709677419355</v>
      </c>
      <c r="O233" s="128">
        <v>1590</v>
      </c>
      <c r="P233" s="127">
        <v>-0.19289340101522845</v>
      </c>
      <c r="Q233" s="128">
        <v>1766</v>
      </c>
      <c r="R233" s="127">
        <v>-0.13090551181102361</v>
      </c>
      <c r="S233" s="208"/>
      <c r="T233" s="135"/>
      <c r="U233" s="128"/>
      <c r="V233" s="135"/>
      <c r="W233" s="128"/>
      <c r="X233" s="135"/>
      <c r="Y233" s="128"/>
      <c r="Z233" s="135"/>
      <c r="AA233" s="128"/>
      <c r="AB233" s="135"/>
      <c r="AC233" s="128"/>
      <c r="AD233" s="140"/>
      <c r="AE233" s="182"/>
      <c r="AF233" s="135"/>
      <c r="AG233" s="128"/>
      <c r="AH233" s="135"/>
      <c r="AI233" s="128"/>
      <c r="AJ233" s="135"/>
      <c r="AK233" s="128"/>
      <c r="AL233" s="135"/>
      <c r="AM233" s="128"/>
      <c r="AN233" s="135"/>
      <c r="AO233" s="128"/>
      <c r="AP233" s="140"/>
      <c r="AQ233" s="268"/>
      <c r="AR233" s="135"/>
      <c r="AS233" s="128"/>
      <c r="AT233" s="135"/>
      <c r="AU233" s="128"/>
      <c r="AV233" s="135"/>
      <c r="AW233" s="128"/>
      <c r="AX233" s="135"/>
      <c r="AY233" s="128"/>
      <c r="AZ233" s="135"/>
      <c r="BA233" s="128"/>
      <c r="BB233" s="135"/>
      <c r="BC233" s="128"/>
      <c r="BD233" s="140"/>
      <c r="BE233" s="269"/>
      <c r="BF233" s="135"/>
      <c r="BG233" s="128"/>
      <c r="BH233" s="135"/>
      <c r="BI233" s="128"/>
      <c r="BJ233" s="135"/>
      <c r="BK233" s="128"/>
      <c r="BL233" s="135"/>
      <c r="BM233" s="128"/>
      <c r="BN233" s="135"/>
      <c r="BO233" s="128"/>
      <c r="BP233" s="135"/>
      <c r="BQ233" s="128"/>
      <c r="BR233" s="280"/>
    </row>
    <row r="234" spans="2:70" s="4" customFormat="1" ht="15" hidden="1" customHeight="1" outlineLevel="1" x14ac:dyDescent="0.25">
      <c r="B234" s="52" t="s">
        <v>84</v>
      </c>
      <c r="C234" s="182">
        <v>9</v>
      </c>
      <c r="D234" s="127" t="s">
        <v>90</v>
      </c>
      <c r="E234" s="128">
        <v>10</v>
      </c>
      <c r="F234" s="127">
        <v>1</v>
      </c>
      <c r="G234" s="128">
        <v>213</v>
      </c>
      <c r="H234" s="127">
        <v>0.48951048951048959</v>
      </c>
      <c r="I234" s="128">
        <v>25</v>
      </c>
      <c r="J234" s="127">
        <v>4</v>
      </c>
      <c r="K234" s="128">
        <v>0</v>
      </c>
      <c r="L234" s="127">
        <v>-1</v>
      </c>
      <c r="M234" s="128">
        <v>257</v>
      </c>
      <c r="N234" s="127">
        <v>0.58641975308641969</v>
      </c>
      <c r="O234" s="128">
        <v>2298</v>
      </c>
      <c r="P234" s="127">
        <v>0.37604790419161671</v>
      </c>
      <c r="Q234" s="128">
        <v>2555</v>
      </c>
      <c r="R234" s="127">
        <v>0.39465065502183405</v>
      </c>
      <c r="S234" s="208"/>
      <c r="T234" s="135"/>
      <c r="U234" s="128"/>
      <c r="V234" s="135"/>
      <c r="W234" s="128"/>
      <c r="X234" s="135"/>
      <c r="Y234" s="128"/>
      <c r="Z234" s="135"/>
      <c r="AA234" s="128"/>
      <c r="AB234" s="135"/>
      <c r="AC234" s="128"/>
      <c r="AD234" s="140"/>
      <c r="AE234" s="182"/>
      <c r="AF234" s="135"/>
      <c r="AG234" s="128"/>
      <c r="AH234" s="135"/>
      <c r="AI234" s="128"/>
      <c r="AJ234" s="135"/>
      <c r="AK234" s="128"/>
      <c r="AL234" s="135"/>
      <c r="AM234" s="128"/>
      <c r="AN234" s="135"/>
      <c r="AO234" s="128"/>
      <c r="AP234" s="140"/>
      <c r="AQ234" s="268"/>
      <c r="AR234" s="135"/>
      <c r="AS234" s="128"/>
      <c r="AT234" s="135"/>
      <c r="AU234" s="128"/>
      <c r="AV234" s="135"/>
      <c r="AW234" s="128"/>
      <c r="AX234" s="135"/>
      <c r="AY234" s="128"/>
      <c r="AZ234" s="135"/>
      <c r="BA234" s="128"/>
      <c r="BB234" s="135"/>
      <c r="BC234" s="128"/>
      <c r="BD234" s="140"/>
      <c r="BE234" s="269"/>
      <c r="BF234" s="135"/>
      <c r="BG234" s="128"/>
      <c r="BH234" s="135"/>
      <c r="BI234" s="128"/>
      <c r="BJ234" s="135"/>
      <c r="BK234" s="128"/>
      <c r="BL234" s="135"/>
      <c r="BM234" s="128"/>
      <c r="BN234" s="135"/>
      <c r="BO234" s="128"/>
      <c r="BP234" s="135"/>
      <c r="BQ234" s="128"/>
      <c r="BR234" s="280"/>
    </row>
    <row r="235" spans="2:70" s="4" customFormat="1" ht="15" hidden="1" customHeight="1" outlineLevel="1" x14ac:dyDescent="0.25">
      <c r="B235" s="52" t="s">
        <v>85</v>
      </c>
      <c r="C235" s="182">
        <v>9</v>
      </c>
      <c r="D235" s="127">
        <v>3.5</v>
      </c>
      <c r="E235" s="128">
        <v>1</v>
      </c>
      <c r="F235" s="127">
        <v>-0.8</v>
      </c>
      <c r="G235" s="128">
        <v>158</v>
      </c>
      <c r="H235" s="127">
        <v>-4.8192771084337394E-2</v>
      </c>
      <c r="I235" s="128">
        <v>13</v>
      </c>
      <c r="J235" s="127">
        <v>0.85714285714285721</v>
      </c>
      <c r="K235" s="128">
        <v>0</v>
      </c>
      <c r="L235" s="127">
        <v>-1</v>
      </c>
      <c r="M235" s="128">
        <v>181</v>
      </c>
      <c r="N235" s="127">
        <v>-0.21645021645021645</v>
      </c>
      <c r="O235" s="128">
        <v>1705</v>
      </c>
      <c r="P235" s="127">
        <v>-0.2459088898717382</v>
      </c>
      <c r="Q235" s="128">
        <v>1886</v>
      </c>
      <c r="R235" s="127">
        <v>-0.2431781701444623</v>
      </c>
      <c r="S235" s="208"/>
      <c r="T235" s="135"/>
      <c r="U235" s="128"/>
      <c r="V235" s="135"/>
      <c r="W235" s="128"/>
      <c r="X235" s="135"/>
      <c r="Y235" s="128"/>
      <c r="Z235" s="135"/>
      <c r="AA235" s="128"/>
      <c r="AB235" s="135"/>
      <c r="AC235" s="128"/>
      <c r="AD235" s="140"/>
      <c r="AE235" s="182"/>
      <c r="AF235" s="135"/>
      <c r="AG235" s="128"/>
      <c r="AH235" s="135"/>
      <c r="AI235" s="128"/>
      <c r="AJ235" s="135"/>
      <c r="AK235" s="128"/>
      <c r="AL235" s="135"/>
      <c r="AM235" s="128"/>
      <c r="AN235" s="135"/>
      <c r="AO235" s="128"/>
      <c r="AP235" s="140"/>
      <c r="AQ235" s="268"/>
      <c r="AR235" s="135"/>
      <c r="AS235" s="128"/>
      <c r="AT235" s="135"/>
      <c r="AU235" s="128"/>
      <c r="AV235" s="135"/>
      <c r="AW235" s="128"/>
      <c r="AX235" s="135"/>
      <c r="AY235" s="128"/>
      <c r="AZ235" s="135"/>
      <c r="BA235" s="128"/>
      <c r="BB235" s="135"/>
      <c r="BC235" s="128"/>
      <c r="BD235" s="140"/>
      <c r="BE235" s="269"/>
      <c r="BF235" s="135"/>
      <c r="BG235" s="128"/>
      <c r="BH235" s="135"/>
      <c r="BI235" s="128"/>
      <c r="BJ235" s="135"/>
      <c r="BK235" s="128"/>
      <c r="BL235" s="135"/>
      <c r="BM235" s="128"/>
      <c r="BN235" s="135"/>
      <c r="BO235" s="128"/>
      <c r="BP235" s="135"/>
      <c r="BQ235" s="128"/>
      <c r="BR235" s="280"/>
    </row>
    <row r="236" spans="2:70" s="4" customFormat="1" ht="15" hidden="1" customHeight="1" outlineLevel="1" x14ac:dyDescent="0.25">
      <c r="B236" s="52" t="s">
        <v>86</v>
      </c>
      <c r="C236" s="182">
        <v>5</v>
      </c>
      <c r="D236" s="127">
        <v>-0.16666666666666663</v>
      </c>
      <c r="E236" s="128">
        <v>16</v>
      </c>
      <c r="F236" s="127">
        <v>7</v>
      </c>
      <c r="G236" s="128">
        <v>81</v>
      </c>
      <c r="H236" s="127">
        <v>-0.4563758389261745</v>
      </c>
      <c r="I236" s="128">
        <v>17</v>
      </c>
      <c r="J236" s="127">
        <v>1.4285714285714284</v>
      </c>
      <c r="K236" s="128">
        <v>1</v>
      </c>
      <c r="L236" s="127">
        <v>-0.875</v>
      </c>
      <c r="M236" s="128">
        <v>120</v>
      </c>
      <c r="N236" s="127">
        <v>-0.30232558139534882</v>
      </c>
      <c r="O236" s="128">
        <v>1565</v>
      </c>
      <c r="P236" s="127">
        <v>-7.2867298578199069E-2</v>
      </c>
      <c r="Q236" s="128">
        <v>1685</v>
      </c>
      <c r="R236" s="127">
        <v>-9.4086021505376372E-2</v>
      </c>
      <c r="S236" s="208"/>
      <c r="T236" s="135"/>
      <c r="U236" s="128"/>
      <c r="V236" s="135"/>
      <c r="W236" s="128"/>
      <c r="X236" s="135"/>
      <c r="Y236" s="128"/>
      <c r="Z236" s="135"/>
      <c r="AA236" s="128"/>
      <c r="AB236" s="135"/>
      <c r="AC236" s="128"/>
      <c r="AD236" s="140"/>
      <c r="AE236" s="182"/>
      <c r="AF236" s="135"/>
      <c r="AG236" s="128"/>
      <c r="AH236" s="135"/>
      <c r="AI236" s="128"/>
      <c r="AJ236" s="135"/>
      <c r="AK236" s="128"/>
      <c r="AL236" s="135"/>
      <c r="AM236" s="128"/>
      <c r="AN236" s="135"/>
      <c r="AO236" s="128"/>
      <c r="AP236" s="140"/>
      <c r="AQ236" s="268"/>
      <c r="AR236" s="135"/>
      <c r="AS236" s="128"/>
      <c r="AT236" s="135"/>
      <c r="AU236" s="128"/>
      <c r="AV236" s="135"/>
      <c r="AW236" s="128"/>
      <c r="AX236" s="135"/>
      <c r="AY236" s="128"/>
      <c r="AZ236" s="135"/>
      <c r="BA236" s="128"/>
      <c r="BB236" s="135"/>
      <c r="BC236" s="128"/>
      <c r="BD236" s="140"/>
      <c r="BE236" s="269"/>
      <c r="BF236" s="135"/>
      <c r="BG236" s="128"/>
      <c r="BH236" s="135"/>
      <c r="BI236" s="128"/>
      <c r="BJ236" s="135"/>
      <c r="BK236" s="128"/>
      <c r="BL236" s="135"/>
      <c r="BM236" s="128"/>
      <c r="BN236" s="135"/>
      <c r="BO236" s="128"/>
      <c r="BP236" s="135"/>
      <c r="BQ236" s="128"/>
      <c r="BR236" s="280"/>
    </row>
    <row r="237" spans="2:70" s="4" customFormat="1" ht="15" hidden="1" customHeight="1" outlineLevel="1" x14ac:dyDescent="0.25">
      <c r="B237" s="52" t="s">
        <v>87</v>
      </c>
      <c r="C237" s="182">
        <v>5</v>
      </c>
      <c r="D237" s="127">
        <v>4</v>
      </c>
      <c r="E237" s="128">
        <v>44</v>
      </c>
      <c r="F237" s="127">
        <v>3.4000000000000004</v>
      </c>
      <c r="G237" s="128">
        <v>756</v>
      </c>
      <c r="H237" s="127">
        <v>-0.24172517552657979</v>
      </c>
      <c r="I237" s="128">
        <v>194</v>
      </c>
      <c r="J237" s="127">
        <v>-0.5186104218362283</v>
      </c>
      <c r="K237" s="128">
        <v>23</v>
      </c>
      <c r="L237" s="127">
        <v>-0.36111111111111116</v>
      </c>
      <c r="M237" s="128">
        <v>1022</v>
      </c>
      <c r="N237" s="127">
        <v>-0.29371112646855568</v>
      </c>
      <c r="O237" s="128">
        <v>5039</v>
      </c>
      <c r="P237" s="127">
        <v>0.29670612454966538</v>
      </c>
      <c r="Q237" s="128">
        <v>6061</v>
      </c>
      <c r="R237" s="127">
        <v>0.13650853178323641</v>
      </c>
      <c r="S237" s="208"/>
      <c r="T237" s="135"/>
      <c r="U237" s="128"/>
      <c r="V237" s="135"/>
      <c r="W237" s="128"/>
      <c r="X237" s="135"/>
      <c r="Y237" s="128"/>
      <c r="Z237" s="135"/>
      <c r="AA237" s="128"/>
      <c r="AB237" s="135"/>
      <c r="AC237" s="128"/>
      <c r="AD237" s="140"/>
      <c r="AE237" s="182"/>
      <c r="AF237" s="135"/>
      <c r="AG237" s="128"/>
      <c r="AH237" s="135"/>
      <c r="AI237" s="128"/>
      <c r="AJ237" s="135"/>
      <c r="AK237" s="128"/>
      <c r="AL237" s="135"/>
      <c r="AM237" s="128"/>
      <c r="AN237" s="135"/>
      <c r="AO237" s="128"/>
      <c r="AP237" s="140"/>
      <c r="AQ237" s="268"/>
      <c r="AR237" s="135"/>
      <c r="AS237" s="128"/>
      <c r="AT237" s="135"/>
      <c r="AU237" s="128"/>
      <c r="AV237" s="135"/>
      <c r="AW237" s="128"/>
      <c r="AX237" s="135"/>
      <c r="AY237" s="128"/>
      <c r="AZ237" s="135"/>
      <c r="BA237" s="128"/>
      <c r="BB237" s="135"/>
      <c r="BC237" s="128"/>
      <c r="BD237" s="140"/>
      <c r="BE237" s="269"/>
      <c r="BF237" s="135"/>
      <c r="BG237" s="128"/>
      <c r="BH237" s="135"/>
      <c r="BI237" s="128"/>
      <c r="BJ237" s="135"/>
      <c r="BK237" s="128"/>
      <c r="BL237" s="135"/>
      <c r="BM237" s="128"/>
      <c r="BN237" s="135"/>
      <c r="BO237" s="128"/>
      <c r="BP237" s="135"/>
      <c r="BQ237" s="128"/>
      <c r="BR237" s="280"/>
    </row>
    <row r="238" spans="2:70" s="4" customFormat="1" ht="15" hidden="1" customHeight="1" outlineLevel="1" x14ac:dyDescent="0.25">
      <c r="B238" s="52" t="s">
        <v>88</v>
      </c>
      <c r="C238" s="182">
        <v>9</v>
      </c>
      <c r="D238" s="127">
        <v>1.25</v>
      </c>
      <c r="E238" s="128">
        <v>12</v>
      </c>
      <c r="F238" s="127">
        <v>-0.66666666666666674</v>
      </c>
      <c r="G238" s="128">
        <v>1179</v>
      </c>
      <c r="H238" s="127">
        <v>6.8902991840435135E-2</v>
      </c>
      <c r="I238" s="128">
        <v>219</v>
      </c>
      <c r="J238" s="127">
        <v>-0.57884615384615379</v>
      </c>
      <c r="K238" s="128">
        <v>30</v>
      </c>
      <c r="L238" s="127">
        <v>-0.49152542372881358</v>
      </c>
      <c r="M238" s="128">
        <v>1449</v>
      </c>
      <c r="N238" s="127">
        <v>-0.15853658536585369</v>
      </c>
      <c r="O238" s="128">
        <v>6811</v>
      </c>
      <c r="P238" s="127">
        <v>-6.8390097113937953E-2</v>
      </c>
      <c r="Q238" s="128">
        <v>8260</v>
      </c>
      <c r="R238" s="127">
        <v>-8.5575113472821873E-2</v>
      </c>
      <c r="S238" s="208"/>
      <c r="T238" s="135"/>
      <c r="U238" s="128"/>
      <c r="V238" s="135"/>
      <c r="W238" s="128"/>
      <c r="X238" s="135"/>
      <c r="Y238" s="128"/>
      <c r="Z238" s="135"/>
      <c r="AA238" s="128"/>
      <c r="AB238" s="135"/>
      <c r="AC238" s="128"/>
      <c r="AD238" s="140"/>
      <c r="AE238" s="182"/>
      <c r="AF238" s="135"/>
      <c r="AG238" s="128"/>
      <c r="AH238" s="135"/>
      <c r="AI238" s="128"/>
      <c r="AJ238" s="135"/>
      <c r="AK238" s="128"/>
      <c r="AL238" s="135"/>
      <c r="AM238" s="128"/>
      <c r="AN238" s="135"/>
      <c r="AO238" s="128"/>
      <c r="AP238" s="140"/>
      <c r="AQ238" s="268"/>
      <c r="AR238" s="135"/>
      <c r="AS238" s="128"/>
      <c r="AT238" s="135"/>
      <c r="AU238" s="128"/>
      <c r="AV238" s="135"/>
      <c r="AW238" s="128"/>
      <c r="AX238" s="135"/>
      <c r="AY238" s="128"/>
      <c r="AZ238" s="135"/>
      <c r="BA238" s="128"/>
      <c r="BB238" s="135"/>
      <c r="BC238" s="128"/>
      <c r="BD238" s="140"/>
      <c r="BE238" s="269"/>
      <c r="BF238" s="135"/>
      <c r="BG238" s="128"/>
      <c r="BH238" s="135"/>
      <c r="BI238" s="128"/>
      <c r="BJ238" s="135"/>
      <c r="BK238" s="128"/>
      <c r="BL238" s="135"/>
      <c r="BM238" s="128"/>
      <c r="BN238" s="135"/>
      <c r="BO238" s="128"/>
      <c r="BP238" s="135"/>
      <c r="BQ238" s="128"/>
      <c r="BR238" s="280"/>
    </row>
    <row r="239" spans="2:70" s="4" customFormat="1" ht="15" hidden="1" customHeight="1" outlineLevel="1" x14ac:dyDescent="0.25">
      <c r="B239" s="52" t="s">
        <v>89</v>
      </c>
      <c r="C239" s="182">
        <v>3</v>
      </c>
      <c r="D239" s="127">
        <v>-0.66666666666666674</v>
      </c>
      <c r="E239" s="128">
        <v>18</v>
      </c>
      <c r="F239" s="127">
        <v>-0.30769230769230771</v>
      </c>
      <c r="G239" s="128">
        <v>551</v>
      </c>
      <c r="H239" s="127">
        <v>-0.58509036144578319</v>
      </c>
      <c r="I239" s="128">
        <v>161</v>
      </c>
      <c r="J239" s="127">
        <v>-0.45791245791245794</v>
      </c>
      <c r="K239" s="128">
        <v>29</v>
      </c>
      <c r="L239" s="127">
        <v>0.61111111111111116</v>
      </c>
      <c r="M239" s="128">
        <v>762</v>
      </c>
      <c r="N239" s="127">
        <v>-0.5458879618593564</v>
      </c>
      <c r="O239" s="128">
        <v>8524</v>
      </c>
      <c r="P239" s="127">
        <v>-4.5785290495914066E-2</v>
      </c>
      <c r="Q239" s="128">
        <v>9286</v>
      </c>
      <c r="R239" s="127">
        <v>-0.12487041749128258</v>
      </c>
      <c r="S239" s="208"/>
      <c r="T239" s="135"/>
      <c r="U239" s="128"/>
      <c r="V239" s="135"/>
      <c r="W239" s="128"/>
      <c r="X239" s="135"/>
      <c r="Y239" s="128"/>
      <c r="Z239" s="135"/>
      <c r="AA239" s="128"/>
      <c r="AB239" s="135"/>
      <c r="AC239" s="128"/>
      <c r="AD239" s="140"/>
      <c r="AE239" s="182"/>
      <c r="AF239" s="135"/>
      <c r="AG239" s="128"/>
      <c r="AH239" s="135"/>
      <c r="AI239" s="128"/>
      <c r="AJ239" s="135"/>
      <c r="AK239" s="128"/>
      <c r="AL239" s="135"/>
      <c r="AM239" s="128"/>
      <c r="AN239" s="135"/>
      <c r="AO239" s="128"/>
      <c r="AP239" s="140"/>
      <c r="AQ239" s="268"/>
      <c r="AR239" s="135"/>
      <c r="AS239" s="128"/>
      <c r="AT239" s="135"/>
      <c r="AU239" s="128"/>
      <c r="AV239" s="135"/>
      <c r="AW239" s="128"/>
      <c r="AX239" s="135"/>
      <c r="AY239" s="128"/>
      <c r="AZ239" s="135"/>
      <c r="BA239" s="128"/>
      <c r="BB239" s="135"/>
      <c r="BC239" s="128"/>
      <c r="BD239" s="140"/>
      <c r="BE239" s="269"/>
      <c r="BF239" s="135"/>
      <c r="BG239" s="128"/>
      <c r="BH239" s="135"/>
      <c r="BI239" s="128"/>
      <c r="BJ239" s="135"/>
      <c r="BK239" s="128"/>
      <c r="BL239" s="135"/>
      <c r="BM239" s="128"/>
      <c r="BN239" s="135"/>
      <c r="BO239" s="128"/>
      <c r="BP239" s="135"/>
      <c r="BQ239" s="128"/>
      <c r="BR239" s="280"/>
    </row>
    <row r="240" spans="2:70" s="4" customFormat="1" ht="15.75" collapsed="1" x14ac:dyDescent="0.25">
      <c r="B240" s="64">
        <v>2001</v>
      </c>
      <c r="C240" s="183">
        <v>58</v>
      </c>
      <c r="D240" s="66">
        <v>0.56756756756756754</v>
      </c>
      <c r="E240" s="65">
        <v>252</v>
      </c>
      <c r="F240" s="66">
        <v>-0.14576271186440681</v>
      </c>
      <c r="G240" s="65">
        <v>7945</v>
      </c>
      <c r="H240" s="66">
        <v>-0.22069641981363408</v>
      </c>
      <c r="I240" s="65">
        <v>2084</v>
      </c>
      <c r="J240" s="66">
        <v>-0.37191078963230861</v>
      </c>
      <c r="K240" s="65">
        <v>238</v>
      </c>
      <c r="L240" s="66">
        <v>-0.22727272727272729</v>
      </c>
      <c r="M240" s="65">
        <v>10577</v>
      </c>
      <c r="N240" s="66">
        <v>-0.2526672790221155</v>
      </c>
      <c r="O240" s="65">
        <v>58504</v>
      </c>
      <c r="P240" s="66">
        <v>-2.3973574014447552E-2</v>
      </c>
      <c r="Q240" s="65">
        <v>69081</v>
      </c>
      <c r="R240" s="66">
        <v>-6.7657300186249936E-2</v>
      </c>
      <c r="S240" s="277"/>
      <c r="T240" s="66"/>
      <c r="U240" s="65"/>
      <c r="V240" s="66"/>
      <c r="W240" s="65"/>
      <c r="X240" s="66"/>
      <c r="Y240" s="65"/>
      <c r="Z240" s="66"/>
      <c r="AA240" s="65"/>
      <c r="AB240" s="66"/>
      <c r="AC240" s="65"/>
      <c r="AD240" s="281"/>
      <c r="AE240" s="183"/>
      <c r="AF240" s="66"/>
      <c r="AG240" s="65"/>
      <c r="AH240" s="66"/>
      <c r="AI240" s="65"/>
      <c r="AJ240" s="66"/>
      <c r="AK240" s="65"/>
      <c r="AL240" s="66"/>
      <c r="AM240" s="65"/>
      <c r="AN240" s="66"/>
      <c r="AO240" s="65"/>
      <c r="AP240" s="281"/>
      <c r="AQ240" s="278"/>
      <c r="AR240" s="66"/>
      <c r="AS240" s="65"/>
      <c r="AT240" s="66"/>
      <c r="AU240" s="65"/>
      <c r="AV240" s="66"/>
      <c r="AW240" s="65"/>
      <c r="AX240" s="66"/>
      <c r="AY240" s="65"/>
      <c r="AZ240" s="66"/>
      <c r="BA240" s="65"/>
      <c r="BB240" s="66"/>
      <c r="BC240" s="65"/>
      <c r="BD240" s="281"/>
      <c r="BE240" s="279"/>
      <c r="BF240" s="66"/>
      <c r="BG240" s="65"/>
      <c r="BH240" s="66"/>
      <c r="BI240" s="65"/>
      <c r="BJ240" s="66"/>
      <c r="BK240" s="65"/>
      <c r="BL240" s="66"/>
      <c r="BM240" s="65"/>
      <c r="BN240" s="66"/>
      <c r="BO240" s="65"/>
      <c r="BP240" s="66"/>
      <c r="BQ240" s="65"/>
      <c r="BR240" s="282"/>
    </row>
    <row r="241" spans="2:70" s="4" customFormat="1" ht="15" hidden="1" customHeight="1" outlineLevel="1" x14ac:dyDescent="0.25">
      <c r="B241" s="52" t="s">
        <v>78</v>
      </c>
      <c r="C241" s="182">
        <v>7</v>
      </c>
      <c r="D241" s="127">
        <v>-0.41666666666666663</v>
      </c>
      <c r="E241" s="128">
        <v>53</v>
      </c>
      <c r="F241" s="127">
        <v>1.7894736842105261</v>
      </c>
      <c r="G241" s="128">
        <v>1747</v>
      </c>
      <c r="H241" s="127">
        <v>-1.7987633501967415E-2</v>
      </c>
      <c r="I241" s="128">
        <v>554</v>
      </c>
      <c r="J241" s="127">
        <v>-0.35204678362573094</v>
      </c>
      <c r="K241" s="128">
        <v>18</v>
      </c>
      <c r="L241" s="127">
        <v>-0.81632653061224492</v>
      </c>
      <c r="M241" s="128">
        <v>2379</v>
      </c>
      <c r="N241" s="127">
        <v>-0.13897937024972851</v>
      </c>
      <c r="O241" s="128">
        <v>10173</v>
      </c>
      <c r="P241" s="127">
        <v>-7.1806569343065729E-2</v>
      </c>
      <c r="Q241" s="128">
        <v>12552</v>
      </c>
      <c r="R241" s="127">
        <v>-8.5331195802667015E-2</v>
      </c>
      <c r="S241" s="208"/>
      <c r="T241" s="135"/>
      <c r="U241" s="128"/>
      <c r="V241" s="135"/>
      <c r="W241" s="128"/>
      <c r="X241" s="135"/>
      <c r="Y241" s="128"/>
      <c r="Z241" s="135"/>
      <c r="AA241" s="128"/>
      <c r="AB241" s="135"/>
      <c r="AC241" s="128"/>
      <c r="AD241" s="140"/>
      <c r="AE241" s="182"/>
      <c r="AF241" s="135"/>
      <c r="AG241" s="128"/>
      <c r="AH241" s="135"/>
      <c r="AI241" s="128"/>
      <c r="AJ241" s="135"/>
      <c r="AK241" s="128"/>
      <c r="AL241" s="135"/>
      <c r="AM241" s="128"/>
      <c r="AN241" s="135"/>
      <c r="AO241" s="128"/>
      <c r="AP241" s="140"/>
      <c r="AQ241" s="268"/>
      <c r="AR241" s="135"/>
      <c r="AS241" s="128"/>
      <c r="AT241" s="135"/>
      <c r="AU241" s="128"/>
      <c r="AV241" s="135"/>
      <c r="AW241" s="128"/>
      <c r="AX241" s="135"/>
      <c r="AY241" s="128"/>
      <c r="AZ241" s="135"/>
      <c r="BA241" s="128"/>
      <c r="BB241" s="135"/>
      <c r="BC241" s="128"/>
      <c r="BD241" s="140"/>
      <c r="BE241" s="269"/>
      <c r="BF241" s="135"/>
      <c r="BG241" s="128"/>
      <c r="BH241" s="135"/>
      <c r="BI241" s="128"/>
      <c r="BJ241" s="135"/>
      <c r="BK241" s="128"/>
      <c r="BL241" s="135"/>
      <c r="BM241" s="128"/>
      <c r="BN241" s="135"/>
      <c r="BO241" s="128"/>
      <c r="BP241" s="135"/>
      <c r="BQ241" s="128"/>
      <c r="BR241" s="280"/>
    </row>
    <row r="242" spans="2:70" s="4" customFormat="1" ht="15" hidden="1" customHeight="1" outlineLevel="1" x14ac:dyDescent="0.25">
      <c r="B242" s="52" t="s">
        <v>79</v>
      </c>
      <c r="C242" s="182">
        <v>0</v>
      </c>
      <c r="D242" s="127">
        <v>-1</v>
      </c>
      <c r="E242" s="128">
        <v>30</v>
      </c>
      <c r="F242" s="127">
        <v>-0.23076923076923073</v>
      </c>
      <c r="G242" s="128">
        <v>1645</v>
      </c>
      <c r="H242" s="127">
        <v>-2.7202838557066844E-2</v>
      </c>
      <c r="I242" s="128">
        <v>559</v>
      </c>
      <c r="J242" s="127">
        <v>-0.29508196721311475</v>
      </c>
      <c r="K242" s="128">
        <v>73</v>
      </c>
      <c r="L242" s="127">
        <v>-0.30476190476190479</v>
      </c>
      <c r="M242" s="128">
        <v>2307</v>
      </c>
      <c r="N242" s="127">
        <v>-0.12348024316109418</v>
      </c>
      <c r="O242" s="128">
        <v>7946</v>
      </c>
      <c r="P242" s="127">
        <v>-0.10031702898550721</v>
      </c>
      <c r="Q242" s="128">
        <v>10253</v>
      </c>
      <c r="R242" s="127">
        <v>-0.10563503140265174</v>
      </c>
      <c r="S242" s="208"/>
      <c r="T242" s="135"/>
      <c r="U242" s="128"/>
      <c r="V242" s="135"/>
      <c r="W242" s="128"/>
      <c r="X242" s="135"/>
      <c r="Y242" s="128"/>
      <c r="Z242" s="135"/>
      <c r="AA242" s="128"/>
      <c r="AB242" s="135"/>
      <c r="AC242" s="128"/>
      <c r="AD242" s="140"/>
      <c r="AE242" s="182"/>
      <c r="AF242" s="135"/>
      <c r="AG242" s="128"/>
      <c r="AH242" s="135"/>
      <c r="AI242" s="128"/>
      <c r="AJ242" s="135"/>
      <c r="AK242" s="128"/>
      <c r="AL242" s="135"/>
      <c r="AM242" s="128"/>
      <c r="AN242" s="135"/>
      <c r="AO242" s="128"/>
      <c r="AP242" s="140"/>
      <c r="AQ242" s="268"/>
      <c r="AR242" s="135"/>
      <c r="AS242" s="128"/>
      <c r="AT242" s="135"/>
      <c r="AU242" s="128"/>
      <c r="AV242" s="135"/>
      <c r="AW242" s="128"/>
      <c r="AX242" s="135"/>
      <c r="AY242" s="128"/>
      <c r="AZ242" s="135"/>
      <c r="BA242" s="128"/>
      <c r="BB242" s="135"/>
      <c r="BC242" s="128"/>
      <c r="BD242" s="140"/>
      <c r="BE242" s="269"/>
      <c r="BF242" s="135"/>
      <c r="BG242" s="128"/>
      <c r="BH242" s="135"/>
      <c r="BI242" s="128"/>
      <c r="BJ242" s="135"/>
      <c r="BK242" s="128"/>
      <c r="BL242" s="135"/>
      <c r="BM242" s="128"/>
      <c r="BN242" s="135"/>
      <c r="BO242" s="128"/>
      <c r="BP242" s="135"/>
      <c r="BQ242" s="128"/>
      <c r="BR242" s="280"/>
    </row>
    <row r="243" spans="2:70" s="4" customFormat="1" ht="15" hidden="1" customHeight="1" outlineLevel="1" x14ac:dyDescent="0.25">
      <c r="B243" s="52" t="s">
        <v>80</v>
      </c>
      <c r="C243" s="182">
        <v>2</v>
      </c>
      <c r="D243" s="127" t="s">
        <v>90</v>
      </c>
      <c r="E243" s="128">
        <v>58</v>
      </c>
      <c r="F243" s="127">
        <v>2.8666666666666667</v>
      </c>
      <c r="G243" s="128">
        <v>1809</v>
      </c>
      <c r="H243" s="127">
        <v>0.10981595092024543</v>
      </c>
      <c r="I243" s="128">
        <v>669</v>
      </c>
      <c r="J243" s="127">
        <v>-7.5966850828729227E-2</v>
      </c>
      <c r="K243" s="128">
        <v>8</v>
      </c>
      <c r="L243" s="127">
        <v>-0.66666666666666674</v>
      </c>
      <c r="M243" s="128">
        <v>2546</v>
      </c>
      <c r="N243" s="127">
        <v>6.3936481404095247E-2</v>
      </c>
      <c r="O243" s="128">
        <v>7125</v>
      </c>
      <c r="P243" s="127">
        <v>-0.26142842334404481</v>
      </c>
      <c r="Q243" s="128">
        <v>9671</v>
      </c>
      <c r="R243" s="127">
        <v>-0.19676079734219265</v>
      </c>
      <c r="S243" s="208"/>
      <c r="T243" s="135"/>
      <c r="U243" s="128"/>
      <c r="V243" s="135"/>
      <c r="W243" s="128"/>
      <c r="X243" s="135"/>
      <c r="Y243" s="128"/>
      <c r="Z243" s="135"/>
      <c r="AA243" s="128"/>
      <c r="AB243" s="135"/>
      <c r="AC243" s="128"/>
      <c r="AD243" s="140"/>
      <c r="AE243" s="182"/>
      <c r="AF243" s="135"/>
      <c r="AG243" s="128"/>
      <c r="AH243" s="135"/>
      <c r="AI243" s="128"/>
      <c r="AJ243" s="135"/>
      <c r="AK243" s="128"/>
      <c r="AL243" s="135"/>
      <c r="AM243" s="128"/>
      <c r="AN243" s="135"/>
      <c r="AO243" s="128"/>
      <c r="AP243" s="140"/>
      <c r="AQ243" s="268"/>
      <c r="AR243" s="135"/>
      <c r="AS243" s="128"/>
      <c r="AT243" s="135"/>
      <c r="AU243" s="128"/>
      <c r="AV243" s="135"/>
      <c r="AW243" s="128"/>
      <c r="AX243" s="135"/>
      <c r="AY243" s="128"/>
      <c r="AZ243" s="135"/>
      <c r="BA243" s="128"/>
      <c r="BB243" s="135"/>
      <c r="BC243" s="128"/>
      <c r="BD243" s="140"/>
      <c r="BE243" s="269"/>
      <c r="BF243" s="135"/>
      <c r="BG243" s="128"/>
      <c r="BH243" s="135"/>
      <c r="BI243" s="128"/>
      <c r="BJ243" s="135"/>
      <c r="BK243" s="128"/>
      <c r="BL243" s="135"/>
      <c r="BM243" s="128"/>
      <c r="BN243" s="135"/>
      <c r="BO243" s="128"/>
      <c r="BP243" s="135"/>
      <c r="BQ243" s="128"/>
      <c r="BR243" s="280"/>
    </row>
    <row r="244" spans="2:70" s="4" customFormat="1" ht="15" hidden="1" customHeight="1" outlineLevel="1" x14ac:dyDescent="0.25">
      <c r="B244" s="52" t="s">
        <v>81</v>
      </c>
      <c r="C244" s="182">
        <v>4</v>
      </c>
      <c r="D244" s="127">
        <v>3</v>
      </c>
      <c r="E244" s="128">
        <v>57</v>
      </c>
      <c r="F244" s="127">
        <v>2.8</v>
      </c>
      <c r="G244" s="128">
        <v>1026</v>
      </c>
      <c r="H244" s="127">
        <v>1.1829787234042555</v>
      </c>
      <c r="I244" s="128">
        <v>278</v>
      </c>
      <c r="J244" s="127">
        <v>1.0441176470588234</v>
      </c>
      <c r="K244" s="128">
        <v>16</v>
      </c>
      <c r="L244" s="127">
        <v>0.33333333333333326</v>
      </c>
      <c r="M244" s="128">
        <v>1381</v>
      </c>
      <c r="N244" s="127">
        <v>1.1782334384858042</v>
      </c>
      <c r="O244" s="128">
        <v>4484</v>
      </c>
      <c r="P244" s="127">
        <v>-2.4156692056583218E-2</v>
      </c>
      <c r="Q244" s="128">
        <v>5865</v>
      </c>
      <c r="R244" s="127">
        <v>0.12162937464142276</v>
      </c>
      <c r="S244" s="208"/>
      <c r="T244" s="135"/>
      <c r="U244" s="128"/>
      <c r="V244" s="135"/>
      <c r="W244" s="128"/>
      <c r="X244" s="135"/>
      <c r="Y244" s="128"/>
      <c r="Z244" s="135"/>
      <c r="AA244" s="128"/>
      <c r="AB244" s="135"/>
      <c r="AC244" s="128"/>
      <c r="AD244" s="140"/>
      <c r="AE244" s="182"/>
      <c r="AF244" s="135"/>
      <c r="AG244" s="128"/>
      <c r="AH244" s="135"/>
      <c r="AI244" s="128"/>
      <c r="AJ244" s="135"/>
      <c r="AK244" s="128"/>
      <c r="AL244" s="135"/>
      <c r="AM244" s="128"/>
      <c r="AN244" s="135"/>
      <c r="AO244" s="128"/>
      <c r="AP244" s="140"/>
      <c r="AQ244" s="268"/>
      <c r="AR244" s="135"/>
      <c r="AS244" s="128"/>
      <c r="AT244" s="135"/>
      <c r="AU244" s="128"/>
      <c r="AV244" s="135"/>
      <c r="AW244" s="128"/>
      <c r="AX244" s="135"/>
      <c r="AY244" s="128"/>
      <c r="AZ244" s="135"/>
      <c r="BA244" s="128"/>
      <c r="BB244" s="135"/>
      <c r="BC244" s="128"/>
      <c r="BD244" s="140"/>
      <c r="BE244" s="269"/>
      <c r="BF244" s="135"/>
      <c r="BG244" s="128"/>
      <c r="BH244" s="135"/>
      <c r="BI244" s="128"/>
      <c r="BJ244" s="135"/>
      <c r="BK244" s="128"/>
      <c r="BL244" s="135"/>
      <c r="BM244" s="128"/>
      <c r="BN244" s="135"/>
      <c r="BO244" s="128"/>
      <c r="BP244" s="135"/>
      <c r="BQ244" s="128"/>
      <c r="BR244" s="280"/>
    </row>
    <row r="245" spans="2:70" s="4" customFormat="1" ht="15" hidden="1" customHeight="1" outlineLevel="1" x14ac:dyDescent="0.25">
      <c r="B245" s="52" t="s">
        <v>82</v>
      </c>
      <c r="C245" s="182">
        <v>2</v>
      </c>
      <c r="D245" s="127">
        <v>-0.77777777777777779</v>
      </c>
      <c r="E245" s="128">
        <v>5</v>
      </c>
      <c r="F245" s="127">
        <v>-0.54545454545454541</v>
      </c>
      <c r="G245" s="128">
        <v>48</v>
      </c>
      <c r="H245" s="127">
        <v>0</v>
      </c>
      <c r="I245" s="128">
        <v>8</v>
      </c>
      <c r="J245" s="127">
        <v>3</v>
      </c>
      <c r="K245" s="128">
        <v>3</v>
      </c>
      <c r="L245" s="127">
        <v>-0.75</v>
      </c>
      <c r="M245" s="128">
        <v>66</v>
      </c>
      <c r="N245" s="127">
        <v>-0.19512195121951215</v>
      </c>
      <c r="O245" s="128">
        <v>2494</v>
      </c>
      <c r="P245" s="127">
        <v>0.27897435897435896</v>
      </c>
      <c r="Q245" s="128">
        <v>2560</v>
      </c>
      <c r="R245" s="127">
        <v>0.25984251968503935</v>
      </c>
      <c r="S245" s="208"/>
      <c r="T245" s="135"/>
      <c r="U245" s="128"/>
      <c r="V245" s="135"/>
      <c r="W245" s="128"/>
      <c r="X245" s="135"/>
      <c r="Y245" s="128"/>
      <c r="Z245" s="135"/>
      <c r="AA245" s="128"/>
      <c r="AB245" s="135"/>
      <c r="AC245" s="128"/>
      <c r="AD245" s="140"/>
      <c r="AE245" s="182"/>
      <c r="AF245" s="135"/>
      <c r="AG245" s="128"/>
      <c r="AH245" s="135"/>
      <c r="AI245" s="128"/>
      <c r="AJ245" s="135"/>
      <c r="AK245" s="128"/>
      <c r="AL245" s="135"/>
      <c r="AM245" s="128"/>
      <c r="AN245" s="135"/>
      <c r="AO245" s="128"/>
      <c r="AP245" s="140"/>
      <c r="AQ245" s="268"/>
      <c r="AR245" s="135"/>
      <c r="AS245" s="128"/>
      <c r="AT245" s="135"/>
      <c r="AU245" s="128"/>
      <c r="AV245" s="135"/>
      <c r="AW245" s="128"/>
      <c r="AX245" s="135"/>
      <c r="AY245" s="128"/>
      <c r="AZ245" s="135"/>
      <c r="BA245" s="128"/>
      <c r="BB245" s="135"/>
      <c r="BC245" s="128"/>
      <c r="BD245" s="140"/>
      <c r="BE245" s="269"/>
      <c r="BF245" s="135"/>
      <c r="BG245" s="128"/>
      <c r="BH245" s="135"/>
      <c r="BI245" s="128"/>
      <c r="BJ245" s="135"/>
      <c r="BK245" s="128"/>
      <c r="BL245" s="135"/>
      <c r="BM245" s="128"/>
      <c r="BN245" s="135"/>
      <c r="BO245" s="128"/>
      <c r="BP245" s="135"/>
      <c r="BQ245" s="128"/>
      <c r="BR245" s="280"/>
    </row>
    <row r="246" spans="2:70" s="4" customFormat="1" ht="15" hidden="1" customHeight="1" outlineLevel="1" x14ac:dyDescent="0.25">
      <c r="B246" s="52" t="s">
        <v>83</v>
      </c>
      <c r="C246" s="182">
        <v>0</v>
      </c>
      <c r="D246" s="127">
        <v>-1</v>
      </c>
      <c r="E246" s="128">
        <v>8</v>
      </c>
      <c r="F246" s="127">
        <v>1</v>
      </c>
      <c r="G246" s="128">
        <v>34</v>
      </c>
      <c r="H246" s="127">
        <v>-0.4925373134328358</v>
      </c>
      <c r="I246" s="128">
        <v>11</v>
      </c>
      <c r="J246" s="127">
        <v>4.5</v>
      </c>
      <c r="K246" s="128">
        <v>9</v>
      </c>
      <c r="L246" s="127">
        <v>0.5</v>
      </c>
      <c r="M246" s="128">
        <v>62</v>
      </c>
      <c r="N246" s="127">
        <v>-0.25301204819277112</v>
      </c>
      <c r="O246" s="128">
        <v>1970</v>
      </c>
      <c r="P246" s="127">
        <v>-0.221958925750395</v>
      </c>
      <c r="Q246" s="128">
        <v>2032</v>
      </c>
      <c r="R246" s="127">
        <v>-0.22294455066921604</v>
      </c>
      <c r="S246" s="208"/>
      <c r="T246" s="135"/>
      <c r="U246" s="128"/>
      <c r="V246" s="135"/>
      <c r="W246" s="128"/>
      <c r="X246" s="135"/>
      <c r="Y246" s="128"/>
      <c r="Z246" s="135"/>
      <c r="AA246" s="128"/>
      <c r="AB246" s="135"/>
      <c r="AC246" s="128"/>
      <c r="AD246" s="140"/>
      <c r="AE246" s="182"/>
      <c r="AF246" s="135"/>
      <c r="AG246" s="128"/>
      <c r="AH246" s="135"/>
      <c r="AI246" s="128"/>
      <c r="AJ246" s="135"/>
      <c r="AK246" s="128"/>
      <c r="AL246" s="135"/>
      <c r="AM246" s="128"/>
      <c r="AN246" s="135"/>
      <c r="AO246" s="128"/>
      <c r="AP246" s="140"/>
      <c r="AQ246" s="268"/>
      <c r="AR246" s="135"/>
      <c r="AS246" s="128"/>
      <c r="AT246" s="135"/>
      <c r="AU246" s="128"/>
      <c r="AV246" s="135"/>
      <c r="AW246" s="128"/>
      <c r="AX246" s="135"/>
      <c r="AY246" s="128"/>
      <c r="AZ246" s="135"/>
      <c r="BA246" s="128"/>
      <c r="BB246" s="135"/>
      <c r="BC246" s="128"/>
      <c r="BD246" s="140"/>
      <c r="BE246" s="269"/>
      <c r="BF246" s="135"/>
      <c r="BG246" s="128"/>
      <c r="BH246" s="135"/>
      <c r="BI246" s="128"/>
      <c r="BJ246" s="135"/>
      <c r="BK246" s="128"/>
      <c r="BL246" s="135"/>
      <c r="BM246" s="128"/>
      <c r="BN246" s="135"/>
      <c r="BO246" s="128"/>
      <c r="BP246" s="135"/>
      <c r="BQ246" s="128"/>
      <c r="BR246" s="280"/>
    </row>
    <row r="247" spans="2:70" s="4" customFormat="1" ht="15" hidden="1" customHeight="1" outlineLevel="1" x14ac:dyDescent="0.25">
      <c r="B247" s="52" t="s">
        <v>84</v>
      </c>
      <c r="C247" s="182">
        <v>0</v>
      </c>
      <c r="D247" s="127">
        <v>-1</v>
      </c>
      <c r="E247" s="128">
        <v>5</v>
      </c>
      <c r="F247" s="127">
        <v>-0.72222222222222221</v>
      </c>
      <c r="G247" s="128">
        <v>143</v>
      </c>
      <c r="H247" s="127">
        <v>0.85714285714285721</v>
      </c>
      <c r="I247" s="128">
        <v>5</v>
      </c>
      <c r="J247" s="127">
        <v>-0.61538461538461542</v>
      </c>
      <c r="K247" s="128">
        <v>9</v>
      </c>
      <c r="L247" s="127">
        <v>0</v>
      </c>
      <c r="M247" s="128">
        <v>162</v>
      </c>
      <c r="N247" s="127">
        <v>0.37288135593220328</v>
      </c>
      <c r="O247" s="128">
        <v>1670</v>
      </c>
      <c r="P247" s="127">
        <v>1.0797011207970111</v>
      </c>
      <c r="Q247" s="128">
        <v>1832</v>
      </c>
      <c r="R247" s="127">
        <v>0.98914223669923995</v>
      </c>
      <c r="S247" s="208"/>
      <c r="T247" s="135"/>
      <c r="U247" s="128"/>
      <c r="V247" s="135"/>
      <c r="W247" s="128"/>
      <c r="X247" s="135"/>
      <c r="Y247" s="128"/>
      <c r="Z247" s="135"/>
      <c r="AA247" s="128"/>
      <c r="AB247" s="135"/>
      <c r="AC247" s="128"/>
      <c r="AD247" s="140"/>
      <c r="AE247" s="182"/>
      <c r="AF247" s="135"/>
      <c r="AG247" s="128"/>
      <c r="AH247" s="135"/>
      <c r="AI247" s="128"/>
      <c r="AJ247" s="135"/>
      <c r="AK247" s="128"/>
      <c r="AL247" s="135"/>
      <c r="AM247" s="128"/>
      <c r="AN247" s="135"/>
      <c r="AO247" s="128"/>
      <c r="AP247" s="140"/>
      <c r="AQ247" s="268"/>
      <c r="AR247" s="135"/>
      <c r="AS247" s="128"/>
      <c r="AT247" s="135"/>
      <c r="AU247" s="128"/>
      <c r="AV247" s="135"/>
      <c r="AW247" s="128"/>
      <c r="AX247" s="135"/>
      <c r="AY247" s="128"/>
      <c r="AZ247" s="135"/>
      <c r="BA247" s="128"/>
      <c r="BB247" s="135"/>
      <c r="BC247" s="128"/>
      <c r="BD247" s="140"/>
      <c r="BE247" s="269"/>
      <c r="BF247" s="135"/>
      <c r="BG247" s="128"/>
      <c r="BH247" s="135"/>
      <c r="BI247" s="128"/>
      <c r="BJ247" s="135"/>
      <c r="BK247" s="128"/>
      <c r="BL247" s="135"/>
      <c r="BM247" s="128"/>
      <c r="BN247" s="135"/>
      <c r="BO247" s="128"/>
      <c r="BP247" s="135"/>
      <c r="BQ247" s="128"/>
      <c r="BR247" s="280"/>
    </row>
    <row r="248" spans="2:70" s="4" customFormat="1" ht="15" hidden="1" customHeight="1" outlineLevel="1" x14ac:dyDescent="0.25">
      <c r="B248" s="52" t="s">
        <v>85</v>
      </c>
      <c r="C248" s="182">
        <v>2</v>
      </c>
      <c r="D248" s="127">
        <v>-0.7142857142857143</v>
      </c>
      <c r="E248" s="128">
        <v>5</v>
      </c>
      <c r="F248" s="127">
        <v>-0.64285714285714279</v>
      </c>
      <c r="G248" s="128">
        <v>166</v>
      </c>
      <c r="H248" s="127">
        <v>0.36065573770491799</v>
      </c>
      <c r="I248" s="128">
        <v>7</v>
      </c>
      <c r="J248" s="127">
        <v>-0.22222222222222221</v>
      </c>
      <c r="K248" s="128">
        <v>51</v>
      </c>
      <c r="L248" s="127">
        <v>1.2173913043478262</v>
      </c>
      <c r="M248" s="128">
        <v>231</v>
      </c>
      <c r="N248" s="127">
        <v>0.32000000000000006</v>
      </c>
      <c r="O248" s="128">
        <v>2261</v>
      </c>
      <c r="P248" s="127">
        <v>7.1269487750555971E-3</v>
      </c>
      <c r="Q248" s="128">
        <v>2492</v>
      </c>
      <c r="R248" s="127">
        <v>2.9752066115702469E-2</v>
      </c>
      <c r="S248" s="208"/>
      <c r="T248" s="135"/>
      <c r="U248" s="128"/>
      <c r="V248" s="135"/>
      <c r="W248" s="128"/>
      <c r="X248" s="135"/>
      <c r="Y248" s="128"/>
      <c r="Z248" s="135"/>
      <c r="AA248" s="128"/>
      <c r="AB248" s="135"/>
      <c r="AC248" s="128"/>
      <c r="AD248" s="140"/>
      <c r="AE248" s="182"/>
      <c r="AF248" s="135"/>
      <c r="AG248" s="128"/>
      <c r="AH248" s="135"/>
      <c r="AI248" s="128"/>
      <c r="AJ248" s="135"/>
      <c r="AK248" s="128"/>
      <c r="AL248" s="135"/>
      <c r="AM248" s="128"/>
      <c r="AN248" s="135"/>
      <c r="AO248" s="128"/>
      <c r="AP248" s="140"/>
      <c r="AQ248" s="268"/>
      <c r="AR248" s="135"/>
      <c r="AS248" s="128"/>
      <c r="AT248" s="135"/>
      <c r="AU248" s="128"/>
      <c r="AV248" s="135"/>
      <c r="AW248" s="128"/>
      <c r="AX248" s="135"/>
      <c r="AY248" s="128"/>
      <c r="AZ248" s="135"/>
      <c r="BA248" s="128"/>
      <c r="BB248" s="135"/>
      <c r="BC248" s="128"/>
      <c r="BD248" s="140"/>
      <c r="BE248" s="269"/>
      <c r="BF248" s="135"/>
      <c r="BG248" s="128"/>
      <c r="BH248" s="135"/>
      <c r="BI248" s="128"/>
      <c r="BJ248" s="135"/>
      <c r="BK248" s="128"/>
      <c r="BL248" s="135"/>
      <c r="BM248" s="128"/>
      <c r="BN248" s="135"/>
      <c r="BO248" s="128"/>
      <c r="BP248" s="135"/>
      <c r="BQ248" s="128"/>
      <c r="BR248" s="280"/>
    </row>
    <row r="249" spans="2:70" s="4" customFormat="1" ht="15" hidden="1" customHeight="1" outlineLevel="1" x14ac:dyDescent="0.25">
      <c r="B249" s="52" t="s">
        <v>86</v>
      </c>
      <c r="C249" s="182">
        <v>6</v>
      </c>
      <c r="D249" s="127">
        <v>0.19999999999999996</v>
      </c>
      <c r="E249" s="128">
        <v>2</v>
      </c>
      <c r="F249" s="127">
        <v>-0.8666666666666667</v>
      </c>
      <c r="G249" s="128">
        <v>149</v>
      </c>
      <c r="H249" s="127">
        <v>1.442622950819672</v>
      </c>
      <c r="I249" s="128">
        <v>7</v>
      </c>
      <c r="J249" s="127">
        <v>2.5</v>
      </c>
      <c r="K249" s="128">
        <v>8</v>
      </c>
      <c r="L249" s="127">
        <v>1</v>
      </c>
      <c r="M249" s="128">
        <v>172</v>
      </c>
      <c r="N249" s="127">
        <v>0.97701149425287359</v>
      </c>
      <c r="O249" s="128">
        <v>1688</v>
      </c>
      <c r="P249" s="127">
        <v>0.12010617120106182</v>
      </c>
      <c r="Q249" s="128">
        <v>1860</v>
      </c>
      <c r="R249" s="127">
        <v>0.16687578419071514</v>
      </c>
      <c r="S249" s="208"/>
      <c r="T249" s="135"/>
      <c r="U249" s="128"/>
      <c r="V249" s="135"/>
      <c r="W249" s="128"/>
      <c r="X249" s="135"/>
      <c r="Y249" s="128"/>
      <c r="Z249" s="135"/>
      <c r="AA249" s="128"/>
      <c r="AB249" s="135"/>
      <c r="AC249" s="128"/>
      <c r="AD249" s="140"/>
      <c r="AE249" s="182"/>
      <c r="AF249" s="135"/>
      <c r="AG249" s="128"/>
      <c r="AH249" s="135"/>
      <c r="AI249" s="128"/>
      <c r="AJ249" s="135"/>
      <c r="AK249" s="128"/>
      <c r="AL249" s="135"/>
      <c r="AM249" s="128"/>
      <c r="AN249" s="135"/>
      <c r="AO249" s="128"/>
      <c r="AP249" s="140"/>
      <c r="AQ249" s="268"/>
      <c r="AR249" s="135"/>
      <c r="AS249" s="128"/>
      <c r="AT249" s="135"/>
      <c r="AU249" s="128"/>
      <c r="AV249" s="135"/>
      <c r="AW249" s="128"/>
      <c r="AX249" s="135"/>
      <c r="AY249" s="128"/>
      <c r="AZ249" s="135"/>
      <c r="BA249" s="128"/>
      <c r="BB249" s="135"/>
      <c r="BC249" s="128"/>
      <c r="BD249" s="140"/>
      <c r="BE249" s="269"/>
      <c r="BF249" s="135"/>
      <c r="BG249" s="128"/>
      <c r="BH249" s="135"/>
      <c r="BI249" s="128"/>
      <c r="BJ249" s="135"/>
      <c r="BK249" s="128"/>
      <c r="BL249" s="135"/>
      <c r="BM249" s="128"/>
      <c r="BN249" s="135"/>
      <c r="BO249" s="128"/>
      <c r="BP249" s="135"/>
      <c r="BQ249" s="128"/>
      <c r="BR249" s="280"/>
    </row>
    <row r="250" spans="2:70" s="4" customFormat="1" ht="15" hidden="1" customHeight="1" outlineLevel="1" x14ac:dyDescent="0.25">
      <c r="B250" s="52" t="s">
        <v>87</v>
      </c>
      <c r="C250" s="182">
        <v>1</v>
      </c>
      <c r="D250" s="127">
        <v>0</v>
      </c>
      <c r="E250" s="128">
        <v>10</v>
      </c>
      <c r="F250" s="127">
        <v>-0.47368421052631582</v>
      </c>
      <c r="G250" s="128">
        <v>997</v>
      </c>
      <c r="H250" s="127">
        <v>-2.7317073170731732E-2</v>
      </c>
      <c r="I250" s="128">
        <v>403</v>
      </c>
      <c r="J250" s="127">
        <v>1.088082901554404</v>
      </c>
      <c r="K250" s="128">
        <v>36</v>
      </c>
      <c r="L250" s="127">
        <v>-0.66355140186915884</v>
      </c>
      <c r="M250" s="128">
        <v>1447</v>
      </c>
      <c r="N250" s="127">
        <v>7.5836431226765866E-2</v>
      </c>
      <c r="O250" s="128">
        <v>3886</v>
      </c>
      <c r="P250" s="127">
        <v>-0.28814801245649391</v>
      </c>
      <c r="Q250" s="128">
        <v>5333</v>
      </c>
      <c r="R250" s="127">
        <v>-0.21619635508524393</v>
      </c>
      <c r="S250" s="208"/>
      <c r="T250" s="135"/>
      <c r="U250" s="128"/>
      <c r="V250" s="135"/>
      <c r="W250" s="128"/>
      <c r="X250" s="135"/>
      <c r="Y250" s="128"/>
      <c r="Z250" s="135"/>
      <c r="AA250" s="128"/>
      <c r="AB250" s="135"/>
      <c r="AC250" s="128"/>
      <c r="AD250" s="140"/>
      <c r="AE250" s="182"/>
      <c r="AF250" s="135"/>
      <c r="AG250" s="128"/>
      <c r="AH250" s="135"/>
      <c r="AI250" s="128"/>
      <c r="AJ250" s="135"/>
      <c r="AK250" s="128"/>
      <c r="AL250" s="135"/>
      <c r="AM250" s="128"/>
      <c r="AN250" s="135"/>
      <c r="AO250" s="128"/>
      <c r="AP250" s="140"/>
      <c r="AQ250" s="268"/>
      <c r="AR250" s="135"/>
      <c r="AS250" s="128"/>
      <c r="AT250" s="135"/>
      <c r="AU250" s="128"/>
      <c r="AV250" s="135"/>
      <c r="AW250" s="128"/>
      <c r="AX250" s="135"/>
      <c r="AY250" s="128"/>
      <c r="AZ250" s="135"/>
      <c r="BA250" s="128"/>
      <c r="BB250" s="135"/>
      <c r="BC250" s="128"/>
      <c r="BD250" s="140"/>
      <c r="BE250" s="269"/>
      <c r="BF250" s="135"/>
      <c r="BG250" s="128"/>
      <c r="BH250" s="135"/>
      <c r="BI250" s="128"/>
      <c r="BJ250" s="135"/>
      <c r="BK250" s="128"/>
      <c r="BL250" s="135"/>
      <c r="BM250" s="128"/>
      <c r="BN250" s="135"/>
      <c r="BO250" s="128"/>
      <c r="BP250" s="135"/>
      <c r="BQ250" s="128"/>
      <c r="BR250" s="280"/>
    </row>
    <row r="251" spans="2:70" s="4" customFormat="1" ht="15" hidden="1" customHeight="1" outlineLevel="1" x14ac:dyDescent="0.25">
      <c r="B251" s="52" t="s">
        <v>88</v>
      </c>
      <c r="C251" s="182">
        <v>4</v>
      </c>
      <c r="D251" s="127">
        <v>-0.19999999999999996</v>
      </c>
      <c r="E251" s="128">
        <v>36</v>
      </c>
      <c r="F251" s="127">
        <v>0.33333333333333326</v>
      </c>
      <c r="G251" s="128">
        <v>1103</v>
      </c>
      <c r="H251" s="127">
        <v>-0.42251308900523565</v>
      </c>
      <c r="I251" s="128">
        <v>520</v>
      </c>
      <c r="J251" s="127">
        <v>-0.10034602076124566</v>
      </c>
      <c r="K251" s="128">
        <v>59</v>
      </c>
      <c r="L251" s="127">
        <v>3.5087719298245723E-2</v>
      </c>
      <c r="M251" s="128">
        <v>1722</v>
      </c>
      <c r="N251" s="127">
        <v>-0.33178114086146682</v>
      </c>
      <c r="O251" s="128">
        <v>7311</v>
      </c>
      <c r="P251" s="127">
        <v>-1.0690121786197548E-2</v>
      </c>
      <c r="Q251" s="128">
        <v>9033</v>
      </c>
      <c r="R251" s="127">
        <v>-9.3709240493628942E-2</v>
      </c>
      <c r="S251" s="208"/>
      <c r="T251" s="135"/>
      <c r="U251" s="128"/>
      <c r="V251" s="135"/>
      <c r="W251" s="128"/>
      <c r="X251" s="135"/>
      <c r="Y251" s="128"/>
      <c r="Z251" s="135"/>
      <c r="AA251" s="128"/>
      <c r="AB251" s="135"/>
      <c r="AC251" s="128"/>
      <c r="AD251" s="140"/>
      <c r="AE251" s="182"/>
      <c r="AF251" s="135"/>
      <c r="AG251" s="128"/>
      <c r="AH251" s="135"/>
      <c r="AI251" s="128"/>
      <c r="AJ251" s="135"/>
      <c r="AK251" s="128"/>
      <c r="AL251" s="135"/>
      <c r="AM251" s="128"/>
      <c r="AN251" s="135"/>
      <c r="AO251" s="128"/>
      <c r="AP251" s="140"/>
      <c r="AQ251" s="268"/>
      <c r="AR251" s="135"/>
      <c r="AS251" s="128"/>
      <c r="AT251" s="135"/>
      <c r="AU251" s="128"/>
      <c r="AV251" s="135"/>
      <c r="AW251" s="128"/>
      <c r="AX251" s="135"/>
      <c r="AY251" s="128"/>
      <c r="AZ251" s="135"/>
      <c r="BA251" s="128"/>
      <c r="BB251" s="135"/>
      <c r="BC251" s="128"/>
      <c r="BD251" s="140"/>
      <c r="BE251" s="269"/>
      <c r="BF251" s="135"/>
      <c r="BG251" s="128"/>
      <c r="BH251" s="135"/>
      <c r="BI251" s="128"/>
      <c r="BJ251" s="135"/>
      <c r="BK251" s="128"/>
      <c r="BL251" s="135"/>
      <c r="BM251" s="128"/>
      <c r="BN251" s="135"/>
      <c r="BO251" s="128"/>
      <c r="BP251" s="135"/>
      <c r="BQ251" s="128"/>
      <c r="BR251" s="280"/>
    </row>
    <row r="252" spans="2:70" s="4" customFormat="1" ht="15" hidden="1" customHeight="1" outlineLevel="1" x14ac:dyDescent="0.25">
      <c r="B252" s="52" t="s">
        <v>89</v>
      </c>
      <c r="C252" s="182">
        <v>9</v>
      </c>
      <c r="D252" s="127">
        <v>1.25</v>
      </c>
      <c r="E252" s="128">
        <v>26</v>
      </c>
      <c r="F252" s="127">
        <v>-0.40909090909090906</v>
      </c>
      <c r="G252" s="128">
        <v>1328</v>
      </c>
      <c r="H252" s="127">
        <v>-0.19466343238326256</v>
      </c>
      <c r="I252" s="128">
        <v>297</v>
      </c>
      <c r="J252" s="127">
        <v>-8.8957055214723968E-2</v>
      </c>
      <c r="K252" s="128">
        <v>18</v>
      </c>
      <c r="L252" s="127">
        <v>0.38461538461538458</v>
      </c>
      <c r="M252" s="128">
        <v>1678</v>
      </c>
      <c r="N252" s="127">
        <v>-0.17583497053045183</v>
      </c>
      <c r="O252" s="128">
        <v>8933</v>
      </c>
      <c r="P252" s="127">
        <v>0.21985525058036326</v>
      </c>
      <c r="Q252" s="128">
        <v>10611</v>
      </c>
      <c r="R252" s="127">
        <v>0.13377497595896992</v>
      </c>
      <c r="S252" s="208"/>
      <c r="T252" s="135"/>
      <c r="U252" s="128"/>
      <c r="V252" s="135"/>
      <c r="W252" s="128"/>
      <c r="X252" s="135"/>
      <c r="Y252" s="128"/>
      <c r="Z252" s="135"/>
      <c r="AA252" s="128"/>
      <c r="AB252" s="135"/>
      <c r="AC252" s="128"/>
      <c r="AD252" s="140"/>
      <c r="AE252" s="182"/>
      <c r="AF252" s="135"/>
      <c r="AG252" s="128"/>
      <c r="AH252" s="135"/>
      <c r="AI252" s="128"/>
      <c r="AJ252" s="135"/>
      <c r="AK252" s="128"/>
      <c r="AL252" s="135"/>
      <c r="AM252" s="128"/>
      <c r="AN252" s="135"/>
      <c r="AO252" s="128"/>
      <c r="AP252" s="140"/>
      <c r="AQ252" s="268"/>
      <c r="AR252" s="135"/>
      <c r="AS252" s="128"/>
      <c r="AT252" s="135"/>
      <c r="AU252" s="128"/>
      <c r="AV252" s="135"/>
      <c r="AW252" s="128"/>
      <c r="AX252" s="135"/>
      <c r="AY252" s="128"/>
      <c r="AZ252" s="135"/>
      <c r="BA252" s="128"/>
      <c r="BB252" s="135"/>
      <c r="BC252" s="128"/>
      <c r="BD252" s="140"/>
      <c r="BE252" s="269"/>
      <c r="BF252" s="135"/>
      <c r="BG252" s="128"/>
      <c r="BH252" s="135"/>
      <c r="BI252" s="128"/>
      <c r="BJ252" s="135"/>
      <c r="BK252" s="128"/>
      <c r="BL252" s="135"/>
      <c r="BM252" s="128"/>
      <c r="BN252" s="135"/>
      <c r="BO252" s="128"/>
      <c r="BP252" s="135"/>
      <c r="BQ252" s="128"/>
      <c r="BR252" s="280"/>
    </row>
    <row r="253" spans="2:70" s="4" customFormat="1" ht="15.75" collapsed="1" x14ac:dyDescent="0.25">
      <c r="B253" s="64">
        <v>2000</v>
      </c>
      <c r="C253" s="183">
        <v>37</v>
      </c>
      <c r="D253" s="66">
        <v>-0.30188679245283023</v>
      </c>
      <c r="E253" s="65">
        <v>295</v>
      </c>
      <c r="F253" s="66">
        <v>0.22916666666666674</v>
      </c>
      <c r="G253" s="65">
        <v>10195</v>
      </c>
      <c r="H253" s="66">
        <v>-3.1721910912717255E-2</v>
      </c>
      <c r="I253" s="65">
        <v>3318</v>
      </c>
      <c r="J253" s="66">
        <v>-8.6705202312138741E-2</v>
      </c>
      <c r="K253" s="65">
        <v>308</v>
      </c>
      <c r="L253" s="66">
        <v>-0.34468085106382984</v>
      </c>
      <c r="M253" s="65">
        <v>14153</v>
      </c>
      <c r="N253" s="66">
        <v>-5.172529313232832E-2</v>
      </c>
      <c r="O253" s="65">
        <v>59941</v>
      </c>
      <c r="P253" s="66">
        <v>-5.2211311923849313E-2</v>
      </c>
      <c r="Q253" s="65">
        <v>74094</v>
      </c>
      <c r="R253" s="66">
        <v>-5.2118513969910962E-2</v>
      </c>
      <c r="S253" s="277"/>
      <c r="T253" s="66"/>
      <c r="U253" s="65"/>
      <c r="V253" s="66"/>
      <c r="W253" s="65"/>
      <c r="X253" s="66"/>
      <c r="Y253" s="65"/>
      <c r="Z253" s="66"/>
      <c r="AA253" s="65"/>
      <c r="AB253" s="66"/>
      <c r="AC253" s="65"/>
      <c r="AD253" s="281"/>
      <c r="AE253" s="183"/>
      <c r="AF253" s="66"/>
      <c r="AG253" s="65"/>
      <c r="AH253" s="66"/>
      <c r="AI253" s="65"/>
      <c r="AJ253" s="66"/>
      <c r="AK253" s="65"/>
      <c r="AL253" s="66"/>
      <c r="AM253" s="65"/>
      <c r="AN253" s="66"/>
      <c r="AO253" s="65"/>
      <c r="AP253" s="281"/>
      <c r="AQ253" s="278"/>
      <c r="AR253" s="66"/>
      <c r="AS253" s="65"/>
      <c r="AT253" s="66"/>
      <c r="AU253" s="65"/>
      <c r="AV253" s="66"/>
      <c r="AW253" s="65"/>
      <c r="AX253" s="66"/>
      <c r="AY253" s="65"/>
      <c r="AZ253" s="66"/>
      <c r="BA253" s="65"/>
      <c r="BB253" s="66"/>
      <c r="BC253" s="65"/>
      <c r="BD253" s="281"/>
      <c r="BE253" s="279"/>
      <c r="BF253" s="66"/>
      <c r="BG253" s="65"/>
      <c r="BH253" s="66"/>
      <c r="BI253" s="65"/>
      <c r="BJ253" s="66"/>
      <c r="BK253" s="65"/>
      <c r="BL253" s="66"/>
      <c r="BM253" s="65"/>
      <c r="BN253" s="66"/>
      <c r="BO253" s="65"/>
      <c r="BP253" s="66"/>
      <c r="BQ253" s="65"/>
      <c r="BR253" s="282"/>
    </row>
    <row r="254" spans="2:70" s="4" customFormat="1" ht="15" hidden="1" customHeight="1" outlineLevel="1" x14ac:dyDescent="0.25">
      <c r="B254" s="52" t="s">
        <v>78</v>
      </c>
      <c r="C254" s="182">
        <v>12</v>
      </c>
      <c r="D254" s="127">
        <v>1.4</v>
      </c>
      <c r="E254" s="128">
        <v>19</v>
      </c>
      <c r="F254" s="127">
        <v>-0.83333333333333337</v>
      </c>
      <c r="G254" s="128">
        <v>1779</v>
      </c>
      <c r="H254" s="127">
        <v>0.3216939078751857</v>
      </c>
      <c r="I254" s="128">
        <v>855</v>
      </c>
      <c r="J254" s="127">
        <v>1.016509433962264</v>
      </c>
      <c r="K254" s="128">
        <v>98</v>
      </c>
      <c r="L254" s="127">
        <v>0.50769230769230766</v>
      </c>
      <c r="M254" s="128">
        <v>2763</v>
      </c>
      <c r="N254" s="127">
        <v>0.41402251791197542</v>
      </c>
      <c r="O254" s="128">
        <v>10960</v>
      </c>
      <c r="P254" s="127">
        <v>0.1534413807619448</v>
      </c>
      <c r="Q254" s="128">
        <v>13723</v>
      </c>
      <c r="R254" s="127">
        <v>0.1978875698324023</v>
      </c>
      <c r="S254" s="208"/>
      <c r="T254" s="135"/>
      <c r="U254" s="128"/>
      <c r="V254" s="135"/>
      <c r="W254" s="128"/>
      <c r="X254" s="135"/>
      <c r="Y254" s="128"/>
      <c r="Z254" s="135"/>
      <c r="AA254" s="128"/>
      <c r="AB254" s="135"/>
      <c r="AC254" s="128"/>
      <c r="AD254" s="140"/>
      <c r="AE254" s="182"/>
      <c r="AF254" s="135"/>
      <c r="AG254" s="128"/>
      <c r="AH254" s="135"/>
      <c r="AI254" s="128"/>
      <c r="AJ254" s="135"/>
      <c r="AK254" s="128"/>
      <c r="AL254" s="135"/>
      <c r="AM254" s="128"/>
      <c r="AN254" s="135"/>
      <c r="AO254" s="128"/>
      <c r="AP254" s="140"/>
      <c r="AQ254" s="268"/>
      <c r="AR254" s="135"/>
      <c r="AS254" s="128"/>
      <c r="AT254" s="135"/>
      <c r="AU254" s="128"/>
      <c r="AV254" s="135"/>
      <c r="AW254" s="128"/>
      <c r="AX254" s="135"/>
      <c r="AY254" s="128"/>
      <c r="AZ254" s="135"/>
      <c r="BA254" s="128"/>
      <c r="BB254" s="135"/>
      <c r="BC254" s="128"/>
      <c r="BD254" s="140"/>
      <c r="BE254" s="269"/>
      <c r="BF254" s="135"/>
      <c r="BG254" s="128"/>
      <c r="BH254" s="135"/>
      <c r="BI254" s="128"/>
      <c r="BJ254" s="135"/>
      <c r="BK254" s="128"/>
      <c r="BL254" s="135"/>
      <c r="BM254" s="128"/>
      <c r="BN254" s="135"/>
      <c r="BO254" s="128"/>
      <c r="BP254" s="135"/>
      <c r="BQ254" s="128"/>
      <c r="BR254" s="280"/>
    </row>
    <row r="255" spans="2:70" s="4" customFormat="1" ht="15" hidden="1" customHeight="1" outlineLevel="1" x14ac:dyDescent="0.25">
      <c r="B255" s="52" t="s">
        <v>79</v>
      </c>
      <c r="C255" s="182">
        <v>4</v>
      </c>
      <c r="D255" s="127">
        <v>-0.33333333333333337</v>
      </c>
      <c r="E255" s="128">
        <v>39</v>
      </c>
      <c r="F255" s="127">
        <v>-0.63888888888888884</v>
      </c>
      <c r="G255" s="128">
        <v>1691</v>
      </c>
      <c r="H255" s="127">
        <v>0.48203330411919376</v>
      </c>
      <c r="I255" s="128">
        <v>793</v>
      </c>
      <c r="J255" s="127">
        <v>0.6183673469387756</v>
      </c>
      <c r="K255" s="128">
        <v>105</v>
      </c>
      <c r="L255" s="127">
        <v>-0.25531914893617025</v>
      </c>
      <c r="M255" s="128">
        <v>2632</v>
      </c>
      <c r="N255" s="127">
        <v>0.3955461293743372</v>
      </c>
      <c r="O255" s="128">
        <v>8832</v>
      </c>
      <c r="P255" s="127">
        <v>3.093264853507649E-2</v>
      </c>
      <c r="Q255" s="128">
        <v>11464</v>
      </c>
      <c r="R255" s="127">
        <v>9.6718645364967104E-2</v>
      </c>
      <c r="S255" s="208"/>
      <c r="T255" s="135"/>
      <c r="U255" s="128"/>
      <c r="V255" s="135"/>
      <c r="W255" s="128"/>
      <c r="X255" s="135"/>
      <c r="Y255" s="128"/>
      <c r="Z255" s="135"/>
      <c r="AA255" s="128"/>
      <c r="AB255" s="135"/>
      <c r="AC255" s="128"/>
      <c r="AD255" s="140"/>
      <c r="AE255" s="182"/>
      <c r="AF255" s="135"/>
      <c r="AG255" s="128"/>
      <c r="AH255" s="135"/>
      <c r="AI255" s="128"/>
      <c r="AJ255" s="135"/>
      <c r="AK255" s="128"/>
      <c r="AL255" s="135"/>
      <c r="AM255" s="128"/>
      <c r="AN255" s="135"/>
      <c r="AO255" s="128"/>
      <c r="AP255" s="140"/>
      <c r="AQ255" s="268"/>
      <c r="AR255" s="135"/>
      <c r="AS255" s="128"/>
      <c r="AT255" s="135"/>
      <c r="AU255" s="128"/>
      <c r="AV255" s="135"/>
      <c r="AW255" s="128"/>
      <c r="AX255" s="135"/>
      <c r="AY255" s="128"/>
      <c r="AZ255" s="135"/>
      <c r="BA255" s="128"/>
      <c r="BB255" s="135"/>
      <c r="BC255" s="128"/>
      <c r="BD255" s="140"/>
      <c r="BE255" s="269"/>
      <c r="BF255" s="135"/>
      <c r="BG255" s="128"/>
      <c r="BH255" s="135"/>
      <c r="BI255" s="128"/>
      <c r="BJ255" s="135"/>
      <c r="BK255" s="128"/>
      <c r="BL255" s="135"/>
      <c r="BM255" s="128"/>
      <c r="BN255" s="135"/>
      <c r="BO255" s="128"/>
      <c r="BP255" s="135"/>
      <c r="BQ255" s="128"/>
      <c r="BR255" s="280"/>
    </row>
    <row r="256" spans="2:70" s="4" customFormat="1" ht="15" hidden="1" customHeight="1" outlineLevel="1" x14ac:dyDescent="0.25">
      <c r="B256" s="52" t="s">
        <v>80</v>
      </c>
      <c r="C256" s="182">
        <v>0</v>
      </c>
      <c r="D256" s="127">
        <v>-1</v>
      </c>
      <c r="E256" s="128">
        <v>15</v>
      </c>
      <c r="F256" s="127">
        <v>-0.9</v>
      </c>
      <c r="G256" s="128">
        <v>1630</v>
      </c>
      <c r="H256" s="127">
        <v>0.21551081282624907</v>
      </c>
      <c r="I256" s="128">
        <v>724</v>
      </c>
      <c r="J256" s="127">
        <v>0.41960784313725497</v>
      </c>
      <c r="K256" s="128">
        <v>24</v>
      </c>
      <c r="L256" s="127">
        <v>-0.76237623762376239</v>
      </c>
      <c r="M256" s="128">
        <v>2393</v>
      </c>
      <c r="N256" s="127">
        <v>0.13251301467108378</v>
      </c>
      <c r="O256" s="128">
        <v>9647</v>
      </c>
      <c r="P256" s="127">
        <v>-0.13673378076062637</v>
      </c>
      <c r="Q256" s="128">
        <v>12040</v>
      </c>
      <c r="R256" s="127">
        <v>-9.3919325707405132E-2</v>
      </c>
      <c r="S256" s="208"/>
      <c r="T256" s="135"/>
      <c r="U256" s="128"/>
      <c r="V256" s="135"/>
      <c r="W256" s="128"/>
      <c r="X256" s="135"/>
      <c r="Y256" s="128"/>
      <c r="Z256" s="135"/>
      <c r="AA256" s="128"/>
      <c r="AB256" s="135"/>
      <c r="AC256" s="128"/>
      <c r="AD256" s="140"/>
      <c r="AE256" s="182"/>
      <c r="AF256" s="135"/>
      <c r="AG256" s="128"/>
      <c r="AH256" s="135"/>
      <c r="AI256" s="128"/>
      <c r="AJ256" s="135"/>
      <c r="AK256" s="128"/>
      <c r="AL256" s="135"/>
      <c r="AM256" s="128"/>
      <c r="AN256" s="135"/>
      <c r="AO256" s="128"/>
      <c r="AP256" s="140"/>
      <c r="AQ256" s="268"/>
      <c r="AR256" s="135"/>
      <c r="AS256" s="128"/>
      <c r="AT256" s="135"/>
      <c r="AU256" s="128"/>
      <c r="AV256" s="135"/>
      <c r="AW256" s="128"/>
      <c r="AX256" s="135"/>
      <c r="AY256" s="128"/>
      <c r="AZ256" s="135"/>
      <c r="BA256" s="128"/>
      <c r="BB256" s="135"/>
      <c r="BC256" s="128"/>
      <c r="BD256" s="140"/>
      <c r="BE256" s="269"/>
      <c r="BF256" s="135"/>
      <c r="BG256" s="128"/>
      <c r="BH256" s="135"/>
      <c r="BI256" s="128"/>
      <c r="BJ256" s="135"/>
      <c r="BK256" s="128"/>
      <c r="BL256" s="135"/>
      <c r="BM256" s="128"/>
      <c r="BN256" s="135"/>
      <c r="BO256" s="128"/>
      <c r="BP256" s="135"/>
      <c r="BQ256" s="128"/>
      <c r="BR256" s="280"/>
    </row>
    <row r="257" spans="2:70" s="4" customFormat="1" ht="15" hidden="1" customHeight="1" outlineLevel="1" x14ac:dyDescent="0.25">
      <c r="B257" s="52" t="s">
        <v>81</v>
      </c>
      <c r="C257" s="182">
        <v>1</v>
      </c>
      <c r="D257" s="127">
        <v>-0.66666666666666674</v>
      </c>
      <c r="E257" s="128">
        <v>15</v>
      </c>
      <c r="F257" s="127">
        <v>-0.625</v>
      </c>
      <c r="G257" s="128">
        <v>470</v>
      </c>
      <c r="H257" s="127">
        <v>0.40298507462686572</v>
      </c>
      <c r="I257" s="128">
        <v>136</v>
      </c>
      <c r="J257" s="127">
        <v>0.27102803738317749</v>
      </c>
      <c r="K257" s="128">
        <v>12</v>
      </c>
      <c r="L257" s="127">
        <v>-0.63636363636363635</v>
      </c>
      <c r="M257" s="128">
        <v>634</v>
      </c>
      <c r="N257" s="127">
        <v>0.22393822393822393</v>
      </c>
      <c r="O257" s="128">
        <v>4595</v>
      </c>
      <c r="P257" s="127">
        <v>0.32458921879504188</v>
      </c>
      <c r="Q257" s="128">
        <v>5229</v>
      </c>
      <c r="R257" s="127">
        <v>0.31151241534988716</v>
      </c>
      <c r="S257" s="208"/>
      <c r="T257" s="135"/>
      <c r="U257" s="128"/>
      <c r="V257" s="135"/>
      <c r="W257" s="128"/>
      <c r="X257" s="135"/>
      <c r="Y257" s="128"/>
      <c r="Z257" s="135"/>
      <c r="AA257" s="128"/>
      <c r="AB257" s="135"/>
      <c r="AC257" s="128"/>
      <c r="AD257" s="140"/>
      <c r="AE257" s="182"/>
      <c r="AF257" s="135"/>
      <c r="AG257" s="128"/>
      <c r="AH257" s="135"/>
      <c r="AI257" s="128"/>
      <c r="AJ257" s="135"/>
      <c r="AK257" s="128"/>
      <c r="AL257" s="135"/>
      <c r="AM257" s="128"/>
      <c r="AN257" s="135"/>
      <c r="AO257" s="128"/>
      <c r="AP257" s="140"/>
      <c r="AQ257" s="268"/>
      <c r="AR257" s="135"/>
      <c r="AS257" s="128"/>
      <c r="AT257" s="135"/>
      <c r="AU257" s="128"/>
      <c r="AV257" s="135"/>
      <c r="AW257" s="128"/>
      <c r="AX257" s="135"/>
      <c r="AY257" s="128"/>
      <c r="AZ257" s="135"/>
      <c r="BA257" s="128"/>
      <c r="BB257" s="135"/>
      <c r="BC257" s="128"/>
      <c r="BD257" s="140"/>
      <c r="BE257" s="269"/>
      <c r="BF257" s="135"/>
      <c r="BG257" s="128"/>
      <c r="BH257" s="135"/>
      <c r="BI257" s="128"/>
      <c r="BJ257" s="135"/>
      <c r="BK257" s="128"/>
      <c r="BL257" s="135"/>
      <c r="BM257" s="128"/>
      <c r="BN257" s="135"/>
      <c r="BO257" s="128"/>
      <c r="BP257" s="135"/>
      <c r="BQ257" s="128"/>
      <c r="BR257" s="280"/>
    </row>
    <row r="258" spans="2:70" s="4" customFormat="1" ht="15" hidden="1" customHeight="1" outlineLevel="1" x14ac:dyDescent="0.25">
      <c r="B258" s="52" t="s">
        <v>82</v>
      </c>
      <c r="C258" s="182">
        <v>9</v>
      </c>
      <c r="D258" s="127">
        <v>8</v>
      </c>
      <c r="E258" s="128">
        <v>11</v>
      </c>
      <c r="F258" s="127">
        <v>2.6666666666666665</v>
      </c>
      <c r="G258" s="128">
        <v>48</v>
      </c>
      <c r="H258" s="127">
        <v>15</v>
      </c>
      <c r="I258" s="128">
        <v>2</v>
      </c>
      <c r="J258" s="127">
        <v>-0.6</v>
      </c>
      <c r="K258" s="128">
        <v>12</v>
      </c>
      <c r="L258" s="127">
        <v>0.5</v>
      </c>
      <c r="M258" s="128">
        <v>82</v>
      </c>
      <c r="N258" s="127">
        <v>3.0999999999999996</v>
      </c>
      <c r="O258" s="128">
        <v>1950</v>
      </c>
      <c r="P258" s="127">
        <v>0.17682558841279428</v>
      </c>
      <c r="Q258" s="128">
        <v>2032</v>
      </c>
      <c r="R258" s="127">
        <v>0.21168753726893264</v>
      </c>
      <c r="S258" s="208"/>
      <c r="T258" s="135"/>
      <c r="U258" s="128"/>
      <c r="V258" s="135"/>
      <c r="W258" s="128"/>
      <c r="X258" s="135"/>
      <c r="Y258" s="128"/>
      <c r="Z258" s="135"/>
      <c r="AA258" s="128"/>
      <c r="AB258" s="135"/>
      <c r="AC258" s="128"/>
      <c r="AD258" s="140"/>
      <c r="AE258" s="182"/>
      <c r="AF258" s="135"/>
      <c r="AG258" s="128"/>
      <c r="AH258" s="135"/>
      <c r="AI258" s="128"/>
      <c r="AJ258" s="135"/>
      <c r="AK258" s="128"/>
      <c r="AL258" s="135"/>
      <c r="AM258" s="128"/>
      <c r="AN258" s="135"/>
      <c r="AO258" s="128"/>
      <c r="AP258" s="140"/>
      <c r="AQ258" s="268"/>
      <c r="AR258" s="135"/>
      <c r="AS258" s="128"/>
      <c r="AT258" s="135"/>
      <c r="AU258" s="128"/>
      <c r="AV258" s="135"/>
      <c r="AW258" s="128"/>
      <c r="AX258" s="135"/>
      <c r="AY258" s="128"/>
      <c r="AZ258" s="135"/>
      <c r="BA258" s="128"/>
      <c r="BB258" s="135"/>
      <c r="BC258" s="128"/>
      <c r="BD258" s="140"/>
      <c r="BE258" s="269"/>
      <c r="BF258" s="135"/>
      <c r="BG258" s="128"/>
      <c r="BH258" s="135"/>
      <c r="BI258" s="128"/>
      <c r="BJ258" s="135"/>
      <c r="BK258" s="128"/>
      <c r="BL258" s="135"/>
      <c r="BM258" s="128"/>
      <c r="BN258" s="135"/>
      <c r="BO258" s="128"/>
      <c r="BP258" s="135"/>
      <c r="BQ258" s="128"/>
      <c r="BR258" s="280"/>
    </row>
    <row r="259" spans="2:70" s="4" customFormat="1" ht="15" hidden="1" customHeight="1" outlineLevel="1" x14ac:dyDescent="0.25">
      <c r="B259" s="52" t="s">
        <v>83</v>
      </c>
      <c r="C259" s="182">
        <v>4</v>
      </c>
      <c r="D259" s="127">
        <v>3</v>
      </c>
      <c r="E259" s="128">
        <v>4</v>
      </c>
      <c r="F259" s="127">
        <v>1</v>
      </c>
      <c r="G259" s="128">
        <v>67</v>
      </c>
      <c r="H259" s="127">
        <v>32.5</v>
      </c>
      <c r="I259" s="128">
        <v>2</v>
      </c>
      <c r="J259" s="127" t="s">
        <v>90</v>
      </c>
      <c r="K259" s="128">
        <v>6</v>
      </c>
      <c r="L259" s="127">
        <v>0.5</v>
      </c>
      <c r="M259" s="128">
        <v>83</v>
      </c>
      <c r="N259" s="127">
        <v>8.2222222222222214</v>
      </c>
      <c r="O259" s="128">
        <v>2532</v>
      </c>
      <c r="P259" s="127">
        <v>0.21965317919075145</v>
      </c>
      <c r="Q259" s="128">
        <v>2615</v>
      </c>
      <c r="R259" s="127">
        <v>0.25419664268585129</v>
      </c>
      <c r="S259" s="208"/>
      <c r="T259" s="135"/>
      <c r="U259" s="128"/>
      <c r="V259" s="135"/>
      <c r="W259" s="128"/>
      <c r="X259" s="135"/>
      <c r="Y259" s="128"/>
      <c r="Z259" s="135"/>
      <c r="AA259" s="128"/>
      <c r="AB259" s="135"/>
      <c r="AC259" s="128"/>
      <c r="AD259" s="140"/>
      <c r="AE259" s="182"/>
      <c r="AF259" s="135"/>
      <c r="AG259" s="128"/>
      <c r="AH259" s="135"/>
      <c r="AI259" s="128"/>
      <c r="AJ259" s="135"/>
      <c r="AK259" s="128"/>
      <c r="AL259" s="135"/>
      <c r="AM259" s="128"/>
      <c r="AN259" s="135"/>
      <c r="AO259" s="128"/>
      <c r="AP259" s="140"/>
      <c r="AQ259" s="268"/>
      <c r="AR259" s="135"/>
      <c r="AS259" s="128"/>
      <c r="AT259" s="135"/>
      <c r="AU259" s="128"/>
      <c r="AV259" s="135"/>
      <c r="AW259" s="128"/>
      <c r="AX259" s="135"/>
      <c r="AY259" s="128"/>
      <c r="AZ259" s="135"/>
      <c r="BA259" s="128"/>
      <c r="BB259" s="135"/>
      <c r="BC259" s="128"/>
      <c r="BD259" s="140"/>
      <c r="BE259" s="269"/>
      <c r="BF259" s="135"/>
      <c r="BG259" s="128"/>
      <c r="BH259" s="135"/>
      <c r="BI259" s="128"/>
      <c r="BJ259" s="135"/>
      <c r="BK259" s="128"/>
      <c r="BL259" s="135"/>
      <c r="BM259" s="128"/>
      <c r="BN259" s="135"/>
      <c r="BO259" s="128"/>
      <c r="BP259" s="135"/>
      <c r="BQ259" s="128"/>
      <c r="BR259" s="280"/>
    </row>
    <row r="260" spans="2:70" s="4" customFormat="1" ht="15" hidden="1" customHeight="1" outlineLevel="1" x14ac:dyDescent="0.25">
      <c r="B260" s="52" t="s">
        <v>84</v>
      </c>
      <c r="C260" s="182">
        <v>1</v>
      </c>
      <c r="D260" s="127">
        <v>0</v>
      </c>
      <c r="E260" s="128">
        <v>18</v>
      </c>
      <c r="F260" s="127">
        <v>1.25</v>
      </c>
      <c r="G260" s="128">
        <v>77</v>
      </c>
      <c r="H260" s="127">
        <v>8.625</v>
      </c>
      <c r="I260" s="128">
        <v>13</v>
      </c>
      <c r="J260" s="127">
        <v>0.85714285714285721</v>
      </c>
      <c r="K260" s="128">
        <v>9</v>
      </c>
      <c r="L260" s="127">
        <v>3.5</v>
      </c>
      <c r="M260" s="128">
        <v>118</v>
      </c>
      <c r="N260" s="127">
        <v>3.5384615384615383</v>
      </c>
      <c r="O260" s="128">
        <v>803</v>
      </c>
      <c r="P260" s="127">
        <v>-0.52513305736250737</v>
      </c>
      <c r="Q260" s="128">
        <v>921</v>
      </c>
      <c r="R260" s="127">
        <v>-0.46359930110658121</v>
      </c>
      <c r="S260" s="208"/>
      <c r="T260" s="135"/>
      <c r="U260" s="128"/>
      <c r="V260" s="135"/>
      <c r="W260" s="128"/>
      <c r="X260" s="135"/>
      <c r="Y260" s="128"/>
      <c r="Z260" s="135"/>
      <c r="AA260" s="128"/>
      <c r="AB260" s="135"/>
      <c r="AC260" s="128"/>
      <c r="AD260" s="140"/>
      <c r="AE260" s="182"/>
      <c r="AF260" s="135"/>
      <c r="AG260" s="128"/>
      <c r="AH260" s="135"/>
      <c r="AI260" s="128"/>
      <c r="AJ260" s="135"/>
      <c r="AK260" s="128"/>
      <c r="AL260" s="135"/>
      <c r="AM260" s="128"/>
      <c r="AN260" s="135"/>
      <c r="AO260" s="128"/>
      <c r="AP260" s="140"/>
      <c r="AQ260" s="268"/>
      <c r="AR260" s="135"/>
      <c r="AS260" s="128"/>
      <c r="AT260" s="135"/>
      <c r="AU260" s="128"/>
      <c r="AV260" s="135"/>
      <c r="AW260" s="128"/>
      <c r="AX260" s="135"/>
      <c r="AY260" s="128"/>
      <c r="AZ260" s="135"/>
      <c r="BA260" s="128"/>
      <c r="BB260" s="135"/>
      <c r="BC260" s="128"/>
      <c r="BD260" s="140"/>
      <c r="BE260" s="269"/>
      <c r="BF260" s="135"/>
      <c r="BG260" s="128"/>
      <c r="BH260" s="135"/>
      <c r="BI260" s="128"/>
      <c r="BJ260" s="135"/>
      <c r="BK260" s="128"/>
      <c r="BL260" s="135"/>
      <c r="BM260" s="128"/>
      <c r="BN260" s="135"/>
      <c r="BO260" s="128"/>
      <c r="BP260" s="135"/>
      <c r="BQ260" s="128"/>
      <c r="BR260" s="280"/>
    </row>
    <row r="261" spans="2:70" s="4" customFormat="1" ht="15" hidden="1" customHeight="1" outlineLevel="1" x14ac:dyDescent="0.25">
      <c r="B261" s="52" t="s">
        <v>85</v>
      </c>
      <c r="C261" s="182">
        <v>7</v>
      </c>
      <c r="D261" s="127" t="s">
        <v>90</v>
      </c>
      <c r="E261" s="128">
        <v>14</v>
      </c>
      <c r="F261" s="127">
        <v>0.39999999999999991</v>
      </c>
      <c r="G261" s="128">
        <v>122</v>
      </c>
      <c r="H261" s="127">
        <v>10.090909090909092</v>
      </c>
      <c r="I261" s="128">
        <v>9</v>
      </c>
      <c r="J261" s="127">
        <v>2</v>
      </c>
      <c r="K261" s="128">
        <v>23</v>
      </c>
      <c r="L261" s="127" t="s">
        <v>90</v>
      </c>
      <c r="M261" s="128">
        <v>175</v>
      </c>
      <c r="N261" s="127">
        <v>6.291666666666667</v>
      </c>
      <c r="O261" s="128">
        <v>2245</v>
      </c>
      <c r="P261" s="127">
        <v>2.4015151515151514</v>
      </c>
      <c r="Q261" s="128">
        <v>2420</v>
      </c>
      <c r="R261" s="127">
        <v>2.5380116959064329</v>
      </c>
      <c r="S261" s="208"/>
      <c r="T261" s="135"/>
      <c r="U261" s="128"/>
      <c r="V261" s="135"/>
      <c r="W261" s="128"/>
      <c r="X261" s="135"/>
      <c r="Y261" s="128"/>
      <c r="Z261" s="135"/>
      <c r="AA261" s="128"/>
      <c r="AB261" s="135"/>
      <c r="AC261" s="128"/>
      <c r="AD261" s="140"/>
      <c r="AE261" s="182"/>
      <c r="AF261" s="135"/>
      <c r="AG261" s="128"/>
      <c r="AH261" s="135"/>
      <c r="AI261" s="128"/>
      <c r="AJ261" s="135"/>
      <c r="AK261" s="128"/>
      <c r="AL261" s="135"/>
      <c r="AM261" s="128"/>
      <c r="AN261" s="135"/>
      <c r="AO261" s="128"/>
      <c r="AP261" s="140"/>
      <c r="AQ261" s="268"/>
      <c r="AR261" s="135"/>
      <c r="AS261" s="128"/>
      <c r="AT261" s="135"/>
      <c r="AU261" s="128"/>
      <c r="AV261" s="135"/>
      <c r="AW261" s="128"/>
      <c r="AX261" s="135"/>
      <c r="AY261" s="128"/>
      <c r="AZ261" s="135"/>
      <c r="BA261" s="128"/>
      <c r="BB261" s="135"/>
      <c r="BC261" s="128"/>
      <c r="BD261" s="140"/>
      <c r="BE261" s="269"/>
      <c r="BF261" s="135"/>
      <c r="BG261" s="128"/>
      <c r="BH261" s="135"/>
      <c r="BI261" s="128"/>
      <c r="BJ261" s="135"/>
      <c r="BK261" s="128"/>
      <c r="BL261" s="135"/>
      <c r="BM261" s="128"/>
      <c r="BN261" s="135"/>
      <c r="BO261" s="128"/>
      <c r="BP261" s="135"/>
      <c r="BQ261" s="128"/>
      <c r="BR261" s="280"/>
    </row>
    <row r="262" spans="2:70" s="4" customFormat="1" ht="15" hidden="1" customHeight="1" outlineLevel="1" x14ac:dyDescent="0.25">
      <c r="B262" s="52" t="s">
        <v>86</v>
      </c>
      <c r="C262" s="182">
        <v>5</v>
      </c>
      <c r="D262" s="127" t="s">
        <v>90</v>
      </c>
      <c r="E262" s="128">
        <v>15</v>
      </c>
      <c r="F262" s="127">
        <v>4</v>
      </c>
      <c r="G262" s="128">
        <v>61</v>
      </c>
      <c r="H262" s="127">
        <v>3.3571428571428568</v>
      </c>
      <c r="I262" s="128">
        <v>2</v>
      </c>
      <c r="J262" s="127">
        <v>-0.6</v>
      </c>
      <c r="K262" s="128">
        <v>4</v>
      </c>
      <c r="L262" s="127">
        <v>0</v>
      </c>
      <c r="M262" s="128">
        <v>87</v>
      </c>
      <c r="N262" s="127">
        <v>2.3461538461538463</v>
      </c>
      <c r="O262" s="128">
        <v>1507</v>
      </c>
      <c r="P262" s="127">
        <v>-0.29546517064048616</v>
      </c>
      <c r="Q262" s="128">
        <v>1594</v>
      </c>
      <c r="R262" s="127">
        <v>-0.2637413394919168</v>
      </c>
      <c r="S262" s="208"/>
      <c r="T262" s="135"/>
      <c r="U262" s="128"/>
      <c r="V262" s="135"/>
      <c r="W262" s="128"/>
      <c r="X262" s="135"/>
      <c r="Y262" s="128"/>
      <c r="Z262" s="135"/>
      <c r="AA262" s="128"/>
      <c r="AB262" s="135"/>
      <c r="AC262" s="128"/>
      <c r="AD262" s="140"/>
      <c r="AE262" s="182"/>
      <c r="AF262" s="135"/>
      <c r="AG262" s="128"/>
      <c r="AH262" s="135"/>
      <c r="AI262" s="128"/>
      <c r="AJ262" s="135"/>
      <c r="AK262" s="128"/>
      <c r="AL262" s="135"/>
      <c r="AM262" s="128"/>
      <c r="AN262" s="135"/>
      <c r="AO262" s="128"/>
      <c r="AP262" s="140"/>
      <c r="AQ262" s="268"/>
      <c r="AR262" s="135"/>
      <c r="AS262" s="128"/>
      <c r="AT262" s="135"/>
      <c r="AU262" s="128"/>
      <c r="AV262" s="135"/>
      <c r="AW262" s="128"/>
      <c r="AX262" s="135"/>
      <c r="AY262" s="128"/>
      <c r="AZ262" s="135"/>
      <c r="BA262" s="128"/>
      <c r="BB262" s="135"/>
      <c r="BC262" s="128"/>
      <c r="BD262" s="140"/>
      <c r="BE262" s="269"/>
      <c r="BF262" s="135"/>
      <c r="BG262" s="128"/>
      <c r="BH262" s="135"/>
      <c r="BI262" s="128"/>
      <c r="BJ262" s="135"/>
      <c r="BK262" s="128"/>
      <c r="BL262" s="135"/>
      <c r="BM262" s="128"/>
      <c r="BN262" s="135"/>
      <c r="BO262" s="128"/>
      <c r="BP262" s="135"/>
      <c r="BQ262" s="128"/>
      <c r="BR262" s="280"/>
    </row>
    <row r="263" spans="2:70" s="4" customFormat="1" ht="15" hidden="1" customHeight="1" outlineLevel="1" x14ac:dyDescent="0.25">
      <c r="B263" s="52" t="s">
        <v>87</v>
      </c>
      <c r="C263" s="182">
        <v>1</v>
      </c>
      <c r="D263" s="127">
        <v>0</v>
      </c>
      <c r="E263" s="128">
        <v>19</v>
      </c>
      <c r="F263" s="127">
        <v>-0.7865168539325843</v>
      </c>
      <c r="G263" s="128">
        <v>1025</v>
      </c>
      <c r="H263" s="127">
        <v>3.2355371900826446</v>
      </c>
      <c r="I263" s="128">
        <v>193</v>
      </c>
      <c r="J263" s="127">
        <v>-0.38141025641025639</v>
      </c>
      <c r="K263" s="128">
        <v>107</v>
      </c>
      <c r="L263" s="127">
        <v>0.46575342465753433</v>
      </c>
      <c r="M263" s="128">
        <v>1345</v>
      </c>
      <c r="N263" s="127">
        <v>0.87587168758716882</v>
      </c>
      <c r="O263" s="128">
        <v>5459</v>
      </c>
      <c r="P263" s="127">
        <v>5.5899419729206867E-2</v>
      </c>
      <c r="Q263" s="128">
        <v>6804</v>
      </c>
      <c r="R263" s="127">
        <v>0.15576694411414982</v>
      </c>
      <c r="S263" s="208"/>
      <c r="T263" s="135"/>
      <c r="U263" s="128"/>
      <c r="V263" s="135"/>
      <c r="W263" s="128"/>
      <c r="X263" s="135"/>
      <c r="Y263" s="128"/>
      <c r="Z263" s="135"/>
      <c r="AA263" s="128"/>
      <c r="AB263" s="135"/>
      <c r="AC263" s="128"/>
      <c r="AD263" s="140"/>
      <c r="AE263" s="182"/>
      <c r="AF263" s="135"/>
      <c r="AG263" s="128"/>
      <c r="AH263" s="135"/>
      <c r="AI263" s="128"/>
      <c r="AJ263" s="135"/>
      <c r="AK263" s="128"/>
      <c r="AL263" s="135"/>
      <c r="AM263" s="128"/>
      <c r="AN263" s="135"/>
      <c r="AO263" s="128"/>
      <c r="AP263" s="140"/>
      <c r="AQ263" s="268"/>
      <c r="AR263" s="135"/>
      <c r="AS263" s="128"/>
      <c r="AT263" s="135"/>
      <c r="AU263" s="128"/>
      <c r="AV263" s="135"/>
      <c r="AW263" s="128"/>
      <c r="AX263" s="135"/>
      <c r="AY263" s="128"/>
      <c r="AZ263" s="135"/>
      <c r="BA263" s="128"/>
      <c r="BB263" s="135"/>
      <c r="BC263" s="128"/>
      <c r="BD263" s="140"/>
      <c r="BE263" s="269"/>
      <c r="BF263" s="135"/>
      <c r="BG263" s="128"/>
      <c r="BH263" s="135"/>
      <c r="BI263" s="128"/>
      <c r="BJ263" s="135"/>
      <c r="BK263" s="128"/>
      <c r="BL263" s="135"/>
      <c r="BM263" s="128"/>
      <c r="BN263" s="135"/>
      <c r="BO263" s="128"/>
      <c r="BP263" s="135"/>
      <c r="BQ263" s="128"/>
      <c r="BR263" s="280"/>
    </row>
    <row r="264" spans="2:70" s="4" customFormat="1" ht="15" hidden="1" customHeight="1" outlineLevel="1" x14ac:dyDescent="0.25">
      <c r="B264" s="52" t="s">
        <v>88</v>
      </c>
      <c r="C264" s="182">
        <v>5</v>
      </c>
      <c r="D264" s="127">
        <v>1.5</v>
      </c>
      <c r="E264" s="128">
        <v>27</v>
      </c>
      <c r="F264" s="127">
        <v>-0.79069767441860461</v>
      </c>
      <c r="G264" s="128">
        <v>1910</v>
      </c>
      <c r="H264" s="127">
        <v>-5.8649581074420865E-2</v>
      </c>
      <c r="I264" s="128">
        <v>578</v>
      </c>
      <c r="J264" s="127">
        <v>-0.40041493775933612</v>
      </c>
      <c r="K264" s="128">
        <v>57</v>
      </c>
      <c r="L264" s="127">
        <v>-0.53658536585365857</v>
      </c>
      <c r="M264" s="128">
        <v>2577</v>
      </c>
      <c r="N264" s="127">
        <v>-0.20634431783184481</v>
      </c>
      <c r="O264" s="128">
        <v>7390</v>
      </c>
      <c r="P264" s="127">
        <v>-0.18324491600353665</v>
      </c>
      <c r="Q264" s="128">
        <v>9967</v>
      </c>
      <c r="R264" s="127">
        <v>-0.18934526230174864</v>
      </c>
      <c r="S264" s="208"/>
      <c r="T264" s="135"/>
      <c r="U264" s="128"/>
      <c r="V264" s="135"/>
      <c r="W264" s="128"/>
      <c r="X264" s="135"/>
      <c r="Y264" s="128"/>
      <c r="Z264" s="135"/>
      <c r="AA264" s="128"/>
      <c r="AB264" s="135"/>
      <c r="AC264" s="128"/>
      <c r="AD264" s="140"/>
      <c r="AE264" s="182"/>
      <c r="AF264" s="135"/>
      <c r="AG264" s="128"/>
      <c r="AH264" s="135"/>
      <c r="AI264" s="128"/>
      <c r="AJ264" s="135"/>
      <c r="AK264" s="128"/>
      <c r="AL264" s="135"/>
      <c r="AM264" s="128"/>
      <c r="AN264" s="135"/>
      <c r="AO264" s="128"/>
      <c r="AP264" s="140"/>
      <c r="AQ264" s="268"/>
      <c r="AR264" s="135"/>
      <c r="AS264" s="128"/>
      <c r="AT264" s="135"/>
      <c r="AU264" s="128"/>
      <c r="AV264" s="135"/>
      <c r="AW264" s="128"/>
      <c r="AX264" s="135"/>
      <c r="AY264" s="128"/>
      <c r="AZ264" s="135"/>
      <c r="BA264" s="128"/>
      <c r="BB264" s="135"/>
      <c r="BC264" s="128"/>
      <c r="BD264" s="140"/>
      <c r="BE264" s="269"/>
      <c r="BF264" s="135"/>
      <c r="BG264" s="128"/>
      <c r="BH264" s="135"/>
      <c r="BI264" s="128"/>
      <c r="BJ264" s="135"/>
      <c r="BK264" s="128"/>
      <c r="BL264" s="135"/>
      <c r="BM264" s="128"/>
      <c r="BN264" s="135"/>
      <c r="BO264" s="128"/>
      <c r="BP264" s="135"/>
      <c r="BQ264" s="128"/>
      <c r="BR264" s="280"/>
    </row>
    <row r="265" spans="2:70" s="4" customFormat="1" ht="15" hidden="1" customHeight="1" outlineLevel="1" x14ac:dyDescent="0.25">
      <c r="B265" s="52" t="s">
        <v>89</v>
      </c>
      <c r="C265" s="182">
        <v>4</v>
      </c>
      <c r="D265" s="127">
        <v>-0.33333333333333337</v>
      </c>
      <c r="E265" s="128">
        <v>44</v>
      </c>
      <c r="F265" s="127">
        <v>-0.70666666666666667</v>
      </c>
      <c r="G265" s="128">
        <v>1649</v>
      </c>
      <c r="H265" s="127">
        <v>3.6518563603165077E-3</v>
      </c>
      <c r="I265" s="128">
        <v>326</v>
      </c>
      <c r="J265" s="127">
        <v>-0.48822605965463106</v>
      </c>
      <c r="K265" s="128">
        <v>13</v>
      </c>
      <c r="L265" s="127">
        <v>-0.73469387755102034</v>
      </c>
      <c r="M265" s="128">
        <v>2036</v>
      </c>
      <c r="N265" s="127">
        <v>-0.18068410462776663</v>
      </c>
      <c r="O265" s="128">
        <v>7323</v>
      </c>
      <c r="P265" s="127">
        <v>-0.2695261845386534</v>
      </c>
      <c r="Q265" s="128">
        <v>9359</v>
      </c>
      <c r="R265" s="127">
        <v>-0.25187849720223821</v>
      </c>
      <c r="S265" s="208"/>
      <c r="T265" s="135"/>
      <c r="U265" s="128"/>
      <c r="V265" s="135"/>
      <c r="W265" s="128"/>
      <c r="X265" s="135"/>
      <c r="Y265" s="128"/>
      <c r="Z265" s="135"/>
      <c r="AA265" s="128"/>
      <c r="AB265" s="135"/>
      <c r="AC265" s="128"/>
      <c r="AD265" s="140"/>
      <c r="AE265" s="182"/>
      <c r="AF265" s="135"/>
      <c r="AG265" s="128"/>
      <c r="AH265" s="135"/>
      <c r="AI265" s="128"/>
      <c r="AJ265" s="135"/>
      <c r="AK265" s="128"/>
      <c r="AL265" s="135"/>
      <c r="AM265" s="128"/>
      <c r="AN265" s="135"/>
      <c r="AO265" s="128"/>
      <c r="AP265" s="140"/>
      <c r="AQ265" s="268"/>
      <c r="AR265" s="135"/>
      <c r="AS265" s="128"/>
      <c r="AT265" s="135"/>
      <c r="AU265" s="128"/>
      <c r="AV265" s="135"/>
      <c r="AW265" s="128"/>
      <c r="AX265" s="135"/>
      <c r="AY265" s="128"/>
      <c r="AZ265" s="135"/>
      <c r="BA265" s="128"/>
      <c r="BB265" s="135"/>
      <c r="BC265" s="128"/>
      <c r="BD265" s="140"/>
      <c r="BE265" s="269"/>
      <c r="BF265" s="135"/>
      <c r="BG265" s="128"/>
      <c r="BH265" s="135"/>
      <c r="BI265" s="128"/>
      <c r="BJ265" s="135"/>
      <c r="BK265" s="128"/>
      <c r="BL265" s="135"/>
      <c r="BM265" s="128"/>
      <c r="BN265" s="135"/>
      <c r="BO265" s="128"/>
      <c r="BP265" s="135"/>
      <c r="BQ265" s="128"/>
      <c r="BR265" s="280"/>
    </row>
    <row r="266" spans="2:70" s="4" customFormat="1" ht="15.75" collapsed="1" x14ac:dyDescent="0.25">
      <c r="B266" s="64">
        <v>1999</v>
      </c>
      <c r="C266" s="183">
        <v>53</v>
      </c>
      <c r="D266" s="66">
        <v>0.43243243243243246</v>
      </c>
      <c r="E266" s="65">
        <v>240</v>
      </c>
      <c r="F266" s="66">
        <v>-0.70223325062034747</v>
      </c>
      <c r="G266" s="65">
        <v>10529</v>
      </c>
      <c r="H266" s="66">
        <v>0.29747381392483052</v>
      </c>
      <c r="I266" s="65">
        <v>3633</v>
      </c>
      <c r="J266" s="66">
        <v>4.8787528868360353E-2</v>
      </c>
      <c r="K266" s="65">
        <v>470</v>
      </c>
      <c r="L266" s="66">
        <v>-0.22056384742951907</v>
      </c>
      <c r="M266" s="65">
        <v>14925</v>
      </c>
      <c r="N266" s="66">
        <v>0.14587332053742808</v>
      </c>
      <c r="O266" s="65">
        <v>63243</v>
      </c>
      <c r="P266" s="66">
        <v>-2.9702818392427055E-2</v>
      </c>
      <c r="Q266" s="65">
        <v>78168</v>
      </c>
      <c r="R266" s="66">
        <v>-4.6033450974369838E-4</v>
      </c>
      <c r="S266" s="277"/>
      <c r="T266" s="66"/>
      <c r="U266" s="65"/>
      <c r="V266" s="66"/>
      <c r="W266" s="65"/>
      <c r="X266" s="66"/>
      <c r="Y266" s="65"/>
      <c r="Z266" s="66"/>
      <c r="AA266" s="65"/>
      <c r="AB266" s="66"/>
      <c r="AC266" s="65"/>
      <c r="AD266" s="281"/>
      <c r="AE266" s="183"/>
      <c r="AF266" s="66"/>
      <c r="AG266" s="65"/>
      <c r="AH266" s="66"/>
      <c r="AI266" s="65"/>
      <c r="AJ266" s="66"/>
      <c r="AK266" s="65"/>
      <c r="AL266" s="66"/>
      <c r="AM266" s="65"/>
      <c r="AN266" s="66"/>
      <c r="AO266" s="65"/>
      <c r="AP266" s="281"/>
      <c r="AQ266" s="278"/>
      <c r="AR266" s="66"/>
      <c r="AS266" s="65"/>
      <c r="AT266" s="66"/>
      <c r="AU266" s="65"/>
      <c r="AV266" s="66"/>
      <c r="AW266" s="65"/>
      <c r="AX266" s="66"/>
      <c r="AY266" s="65"/>
      <c r="AZ266" s="66"/>
      <c r="BA266" s="65"/>
      <c r="BB266" s="66"/>
      <c r="BC266" s="65"/>
      <c r="BD266" s="281"/>
      <c r="BE266" s="279"/>
      <c r="BF266" s="66"/>
      <c r="BG266" s="65"/>
      <c r="BH266" s="66"/>
      <c r="BI266" s="65"/>
      <c r="BJ266" s="66"/>
      <c r="BK266" s="65"/>
      <c r="BL266" s="66"/>
      <c r="BM266" s="65"/>
      <c r="BN266" s="66"/>
      <c r="BO266" s="65"/>
      <c r="BP266" s="66"/>
      <c r="BQ266" s="65"/>
      <c r="BR266" s="282"/>
    </row>
    <row r="267" spans="2:70" s="4" customFormat="1" ht="15" hidden="1" customHeight="1" outlineLevel="1" x14ac:dyDescent="0.25">
      <c r="B267" s="52" t="s">
        <v>78</v>
      </c>
      <c r="C267" s="182">
        <v>5</v>
      </c>
      <c r="D267" s="127">
        <v>1.5</v>
      </c>
      <c r="E267" s="128">
        <v>114</v>
      </c>
      <c r="F267" s="127">
        <v>37</v>
      </c>
      <c r="G267" s="128">
        <v>1346</v>
      </c>
      <c r="H267" s="127">
        <v>0.46782988004362047</v>
      </c>
      <c r="I267" s="128">
        <v>424</v>
      </c>
      <c r="J267" s="127">
        <v>-0.44137022397891967</v>
      </c>
      <c r="K267" s="128">
        <v>65</v>
      </c>
      <c r="L267" s="127">
        <v>-0.6649484536082475</v>
      </c>
      <c r="M267" s="128">
        <v>1954</v>
      </c>
      <c r="N267" s="127">
        <v>4.2133333333333356E-2</v>
      </c>
      <c r="O267" s="128">
        <v>9502</v>
      </c>
      <c r="P267" s="127">
        <v>0.26727127233929049</v>
      </c>
      <c r="Q267" s="128">
        <v>11456</v>
      </c>
      <c r="R267" s="127">
        <v>0.22223407660300865</v>
      </c>
      <c r="S267" s="208"/>
      <c r="T267" s="135"/>
      <c r="U267" s="128"/>
      <c r="V267" s="135"/>
      <c r="W267" s="128"/>
      <c r="X267" s="135"/>
      <c r="Y267" s="128"/>
      <c r="Z267" s="135"/>
      <c r="AA267" s="128"/>
      <c r="AB267" s="135"/>
      <c r="AC267" s="128"/>
      <c r="AD267" s="140"/>
      <c r="AE267" s="182"/>
      <c r="AF267" s="135"/>
      <c r="AG267" s="128"/>
      <c r="AH267" s="135"/>
      <c r="AI267" s="128"/>
      <c r="AJ267" s="135"/>
      <c r="AK267" s="128"/>
      <c r="AL267" s="135"/>
      <c r="AM267" s="128"/>
      <c r="AN267" s="135"/>
      <c r="AO267" s="128"/>
      <c r="AP267" s="140"/>
      <c r="AQ267" s="268"/>
      <c r="AR267" s="135"/>
      <c r="AS267" s="128"/>
      <c r="AT267" s="135"/>
      <c r="AU267" s="128"/>
      <c r="AV267" s="135"/>
      <c r="AW267" s="128"/>
      <c r="AX267" s="135"/>
      <c r="AY267" s="128"/>
      <c r="AZ267" s="135"/>
      <c r="BA267" s="128"/>
      <c r="BB267" s="135"/>
      <c r="BC267" s="128"/>
      <c r="BD267" s="140"/>
      <c r="BE267" s="269"/>
      <c r="BF267" s="135"/>
      <c r="BG267" s="128"/>
      <c r="BH267" s="135"/>
      <c r="BI267" s="128"/>
      <c r="BJ267" s="135"/>
      <c r="BK267" s="128"/>
      <c r="BL267" s="135"/>
      <c r="BM267" s="128"/>
      <c r="BN267" s="135"/>
      <c r="BO267" s="128"/>
      <c r="BP267" s="135"/>
      <c r="BQ267" s="128"/>
      <c r="BR267" s="280"/>
    </row>
    <row r="268" spans="2:70" s="4" customFormat="1" ht="15" hidden="1" customHeight="1" outlineLevel="1" x14ac:dyDescent="0.25">
      <c r="B268" s="52" t="s">
        <v>79</v>
      </c>
      <c r="C268" s="182">
        <v>6</v>
      </c>
      <c r="D268" s="127">
        <v>2</v>
      </c>
      <c r="E268" s="128">
        <v>108</v>
      </c>
      <c r="F268" s="127">
        <v>6.7142857142857144</v>
      </c>
      <c r="G268" s="128">
        <v>1141</v>
      </c>
      <c r="H268" s="127">
        <v>0.20740740740740748</v>
      </c>
      <c r="I268" s="128">
        <v>490</v>
      </c>
      <c r="J268" s="127">
        <v>-0.30298719772403981</v>
      </c>
      <c r="K268" s="128">
        <v>141</v>
      </c>
      <c r="L268" s="127">
        <v>-4.7297297297297258E-2</v>
      </c>
      <c r="M268" s="128">
        <v>1886</v>
      </c>
      <c r="N268" s="127">
        <v>4.083885209713034E-2</v>
      </c>
      <c r="O268" s="128">
        <v>8567</v>
      </c>
      <c r="P268" s="127">
        <v>-4.8956483126110117E-2</v>
      </c>
      <c r="Q268" s="128">
        <v>10453</v>
      </c>
      <c r="R268" s="127">
        <v>-3.3918669131238421E-2</v>
      </c>
      <c r="S268" s="208"/>
      <c r="T268" s="135"/>
      <c r="U268" s="128"/>
      <c r="V268" s="135"/>
      <c r="W268" s="128"/>
      <c r="X268" s="135"/>
      <c r="Y268" s="128"/>
      <c r="Z268" s="135"/>
      <c r="AA268" s="128"/>
      <c r="AB268" s="135"/>
      <c r="AC268" s="128"/>
      <c r="AD268" s="140"/>
      <c r="AE268" s="182"/>
      <c r="AF268" s="135"/>
      <c r="AG268" s="128"/>
      <c r="AH268" s="135"/>
      <c r="AI268" s="128"/>
      <c r="AJ268" s="135"/>
      <c r="AK268" s="128"/>
      <c r="AL268" s="135"/>
      <c r="AM268" s="128"/>
      <c r="AN268" s="135"/>
      <c r="AO268" s="128"/>
      <c r="AP268" s="140"/>
      <c r="AQ268" s="268"/>
      <c r="AR268" s="135"/>
      <c r="AS268" s="128"/>
      <c r="AT268" s="135"/>
      <c r="AU268" s="128"/>
      <c r="AV268" s="135"/>
      <c r="AW268" s="128"/>
      <c r="AX268" s="135"/>
      <c r="AY268" s="128"/>
      <c r="AZ268" s="135"/>
      <c r="BA268" s="128"/>
      <c r="BB268" s="135"/>
      <c r="BC268" s="128"/>
      <c r="BD268" s="140"/>
      <c r="BE268" s="269"/>
      <c r="BF268" s="135"/>
      <c r="BG268" s="128"/>
      <c r="BH268" s="135"/>
      <c r="BI268" s="128"/>
      <c r="BJ268" s="135"/>
      <c r="BK268" s="128"/>
      <c r="BL268" s="135"/>
      <c r="BM268" s="128"/>
      <c r="BN268" s="135"/>
      <c r="BO268" s="128"/>
      <c r="BP268" s="135"/>
      <c r="BQ268" s="128"/>
      <c r="BR268" s="280"/>
    </row>
    <row r="269" spans="2:70" s="4" customFormat="1" ht="15" hidden="1" customHeight="1" outlineLevel="1" x14ac:dyDescent="0.25">
      <c r="B269" s="52" t="s">
        <v>80</v>
      </c>
      <c r="C269" s="182">
        <v>11</v>
      </c>
      <c r="D269" s="127">
        <v>0.5714285714285714</v>
      </c>
      <c r="E269" s="128">
        <v>150</v>
      </c>
      <c r="F269" s="127">
        <v>1.7272727272727271</v>
      </c>
      <c r="G269" s="128">
        <v>1341</v>
      </c>
      <c r="H269" s="127">
        <v>-5.4301833568406233E-2</v>
      </c>
      <c r="I269" s="128">
        <v>510</v>
      </c>
      <c r="J269" s="127">
        <v>-0.53038674033149169</v>
      </c>
      <c r="K269" s="128">
        <v>101</v>
      </c>
      <c r="L269" s="127">
        <v>4.1237113402061931E-2</v>
      </c>
      <c r="M269" s="128">
        <v>2113</v>
      </c>
      <c r="N269" s="127">
        <v>-0.20653398422831393</v>
      </c>
      <c r="O269" s="128">
        <v>11175</v>
      </c>
      <c r="P269" s="127">
        <v>0.24568052613978364</v>
      </c>
      <c r="Q269" s="128">
        <v>13288</v>
      </c>
      <c r="R269" s="127">
        <v>0.14216950318033361</v>
      </c>
      <c r="S269" s="208"/>
      <c r="T269" s="135"/>
      <c r="U269" s="128"/>
      <c r="V269" s="135"/>
      <c r="W269" s="128"/>
      <c r="X269" s="135"/>
      <c r="Y269" s="128"/>
      <c r="Z269" s="135"/>
      <c r="AA269" s="128"/>
      <c r="AB269" s="135"/>
      <c r="AC269" s="128"/>
      <c r="AD269" s="140"/>
      <c r="AE269" s="182"/>
      <c r="AF269" s="135"/>
      <c r="AG269" s="128"/>
      <c r="AH269" s="135"/>
      <c r="AI269" s="128"/>
      <c r="AJ269" s="135"/>
      <c r="AK269" s="128"/>
      <c r="AL269" s="135"/>
      <c r="AM269" s="128"/>
      <c r="AN269" s="135"/>
      <c r="AO269" s="128"/>
      <c r="AP269" s="140"/>
      <c r="AQ269" s="268"/>
      <c r="AR269" s="135"/>
      <c r="AS269" s="128"/>
      <c r="AT269" s="135"/>
      <c r="AU269" s="128"/>
      <c r="AV269" s="135"/>
      <c r="AW269" s="128"/>
      <c r="AX269" s="135"/>
      <c r="AY269" s="128"/>
      <c r="AZ269" s="135"/>
      <c r="BA269" s="128"/>
      <c r="BB269" s="135"/>
      <c r="BC269" s="128"/>
      <c r="BD269" s="140"/>
      <c r="BE269" s="269"/>
      <c r="BF269" s="135"/>
      <c r="BG269" s="128"/>
      <c r="BH269" s="135"/>
      <c r="BI269" s="128"/>
      <c r="BJ269" s="135"/>
      <c r="BK269" s="128"/>
      <c r="BL269" s="135"/>
      <c r="BM269" s="128"/>
      <c r="BN269" s="135"/>
      <c r="BO269" s="128"/>
      <c r="BP269" s="135"/>
      <c r="BQ269" s="128"/>
      <c r="BR269" s="280"/>
    </row>
    <row r="270" spans="2:70" s="4" customFormat="1" ht="15" hidden="1" customHeight="1" outlineLevel="1" x14ac:dyDescent="0.25">
      <c r="B270" s="52" t="s">
        <v>81</v>
      </c>
      <c r="C270" s="182">
        <v>3</v>
      </c>
      <c r="D270" s="127">
        <v>0.5</v>
      </c>
      <c r="E270" s="128">
        <v>40</v>
      </c>
      <c r="F270" s="127">
        <v>9</v>
      </c>
      <c r="G270" s="128">
        <v>335</v>
      </c>
      <c r="H270" s="127">
        <v>0.10197368421052633</v>
      </c>
      <c r="I270" s="128">
        <v>107</v>
      </c>
      <c r="J270" s="127">
        <v>0.27380952380952372</v>
      </c>
      <c r="K270" s="128">
        <v>33</v>
      </c>
      <c r="L270" s="127">
        <v>0.13793103448275867</v>
      </c>
      <c r="M270" s="128">
        <v>518</v>
      </c>
      <c r="N270" s="127">
        <v>0.22458628841607564</v>
      </c>
      <c r="O270" s="128">
        <v>3469</v>
      </c>
      <c r="P270" s="127">
        <v>0.30462579917262134</v>
      </c>
      <c r="Q270" s="128">
        <v>3987</v>
      </c>
      <c r="R270" s="127">
        <v>0.29364049318624263</v>
      </c>
      <c r="S270" s="208"/>
      <c r="T270" s="135"/>
      <c r="U270" s="128"/>
      <c r="V270" s="135"/>
      <c r="W270" s="128"/>
      <c r="X270" s="135"/>
      <c r="Y270" s="128"/>
      <c r="Z270" s="135"/>
      <c r="AA270" s="128"/>
      <c r="AB270" s="135"/>
      <c r="AC270" s="128"/>
      <c r="AD270" s="140"/>
      <c r="AE270" s="182"/>
      <c r="AF270" s="135"/>
      <c r="AG270" s="128"/>
      <c r="AH270" s="135"/>
      <c r="AI270" s="128"/>
      <c r="AJ270" s="135"/>
      <c r="AK270" s="128"/>
      <c r="AL270" s="135"/>
      <c r="AM270" s="128"/>
      <c r="AN270" s="135"/>
      <c r="AO270" s="128"/>
      <c r="AP270" s="140"/>
      <c r="AQ270" s="268"/>
      <c r="AR270" s="135"/>
      <c r="AS270" s="128"/>
      <c r="AT270" s="135"/>
      <c r="AU270" s="128"/>
      <c r="AV270" s="135"/>
      <c r="AW270" s="128"/>
      <c r="AX270" s="135"/>
      <c r="AY270" s="128"/>
      <c r="AZ270" s="135"/>
      <c r="BA270" s="128"/>
      <c r="BB270" s="135"/>
      <c r="BC270" s="128"/>
      <c r="BD270" s="140"/>
      <c r="BE270" s="269"/>
      <c r="BF270" s="135"/>
      <c r="BG270" s="128"/>
      <c r="BH270" s="135"/>
      <c r="BI270" s="128"/>
      <c r="BJ270" s="135"/>
      <c r="BK270" s="128"/>
      <c r="BL270" s="135"/>
      <c r="BM270" s="128"/>
      <c r="BN270" s="135"/>
      <c r="BO270" s="128"/>
      <c r="BP270" s="135"/>
      <c r="BQ270" s="128"/>
      <c r="BR270" s="280"/>
    </row>
    <row r="271" spans="2:70" s="4" customFormat="1" ht="15" hidden="1" customHeight="1" outlineLevel="1" x14ac:dyDescent="0.25">
      <c r="B271" s="52" t="s">
        <v>82</v>
      </c>
      <c r="C271" s="182">
        <v>1</v>
      </c>
      <c r="D271" s="127" t="s">
        <v>90</v>
      </c>
      <c r="E271" s="128">
        <v>3</v>
      </c>
      <c r="F271" s="127">
        <v>2</v>
      </c>
      <c r="G271" s="128">
        <v>3</v>
      </c>
      <c r="H271" s="127">
        <v>-0.8125</v>
      </c>
      <c r="I271" s="128">
        <v>5</v>
      </c>
      <c r="J271" s="127">
        <v>-0.44444444444444442</v>
      </c>
      <c r="K271" s="128">
        <v>8</v>
      </c>
      <c r="L271" s="127">
        <v>0.14285714285714279</v>
      </c>
      <c r="M271" s="128">
        <v>20</v>
      </c>
      <c r="N271" s="127">
        <v>-0.39393939393939392</v>
      </c>
      <c r="O271" s="128">
        <v>1657</v>
      </c>
      <c r="P271" s="127">
        <v>54.233333333333334</v>
      </c>
      <c r="Q271" s="128">
        <v>1677</v>
      </c>
      <c r="R271" s="127">
        <v>25.61904761904762</v>
      </c>
      <c r="S271" s="208"/>
      <c r="T271" s="135"/>
      <c r="U271" s="128"/>
      <c r="V271" s="135"/>
      <c r="W271" s="128"/>
      <c r="X271" s="135"/>
      <c r="Y271" s="128"/>
      <c r="Z271" s="135"/>
      <c r="AA271" s="128"/>
      <c r="AB271" s="135"/>
      <c r="AC271" s="128"/>
      <c r="AD271" s="140"/>
      <c r="AE271" s="182"/>
      <c r="AF271" s="135"/>
      <c r="AG271" s="128"/>
      <c r="AH271" s="135"/>
      <c r="AI271" s="128"/>
      <c r="AJ271" s="135"/>
      <c r="AK271" s="128"/>
      <c r="AL271" s="135"/>
      <c r="AM271" s="128"/>
      <c r="AN271" s="135"/>
      <c r="AO271" s="128"/>
      <c r="AP271" s="140"/>
      <c r="AQ271" s="268"/>
      <c r="AR271" s="135"/>
      <c r="AS271" s="128"/>
      <c r="AT271" s="135"/>
      <c r="AU271" s="128"/>
      <c r="AV271" s="135"/>
      <c r="AW271" s="128"/>
      <c r="AX271" s="135"/>
      <c r="AY271" s="128"/>
      <c r="AZ271" s="135"/>
      <c r="BA271" s="128"/>
      <c r="BB271" s="135"/>
      <c r="BC271" s="128"/>
      <c r="BD271" s="140"/>
      <c r="BE271" s="269"/>
      <c r="BF271" s="135"/>
      <c r="BG271" s="128"/>
      <c r="BH271" s="135"/>
      <c r="BI271" s="128"/>
      <c r="BJ271" s="135"/>
      <c r="BK271" s="128"/>
      <c r="BL271" s="135"/>
      <c r="BM271" s="128"/>
      <c r="BN271" s="135"/>
      <c r="BO271" s="128"/>
      <c r="BP271" s="135"/>
      <c r="BQ271" s="128"/>
      <c r="BR271" s="280"/>
    </row>
    <row r="272" spans="2:70" s="4" customFormat="1" ht="15" hidden="1" customHeight="1" outlineLevel="1" x14ac:dyDescent="0.25">
      <c r="B272" s="52" t="s">
        <v>83</v>
      </c>
      <c r="C272" s="182">
        <v>1</v>
      </c>
      <c r="D272" s="127" t="s">
        <v>90</v>
      </c>
      <c r="E272" s="128">
        <v>2</v>
      </c>
      <c r="F272" s="127">
        <v>0</v>
      </c>
      <c r="G272" s="128">
        <v>2</v>
      </c>
      <c r="H272" s="127">
        <v>-0.66666666666666674</v>
      </c>
      <c r="I272" s="128">
        <v>0</v>
      </c>
      <c r="J272" s="127">
        <v>-1</v>
      </c>
      <c r="K272" s="128">
        <v>4</v>
      </c>
      <c r="L272" s="127">
        <v>-0.33333333333333337</v>
      </c>
      <c r="M272" s="128">
        <v>9</v>
      </c>
      <c r="N272" s="127">
        <v>-0.73529411764705888</v>
      </c>
      <c r="O272" s="128">
        <v>2076</v>
      </c>
      <c r="P272" s="127">
        <v>1.131416837782341</v>
      </c>
      <c r="Q272" s="128">
        <v>2085</v>
      </c>
      <c r="R272" s="127">
        <v>1.0684523809523809</v>
      </c>
      <c r="S272" s="208"/>
      <c r="T272" s="135"/>
      <c r="U272" s="128"/>
      <c r="V272" s="135"/>
      <c r="W272" s="128"/>
      <c r="X272" s="135"/>
      <c r="Y272" s="128"/>
      <c r="Z272" s="135"/>
      <c r="AA272" s="128"/>
      <c r="AB272" s="135"/>
      <c r="AC272" s="128"/>
      <c r="AD272" s="140"/>
      <c r="AE272" s="182"/>
      <c r="AF272" s="135"/>
      <c r="AG272" s="128"/>
      <c r="AH272" s="135"/>
      <c r="AI272" s="128"/>
      <c r="AJ272" s="135"/>
      <c r="AK272" s="128"/>
      <c r="AL272" s="135"/>
      <c r="AM272" s="128"/>
      <c r="AN272" s="135"/>
      <c r="AO272" s="128"/>
      <c r="AP272" s="140"/>
      <c r="AQ272" s="268"/>
      <c r="AR272" s="135"/>
      <c r="AS272" s="128"/>
      <c r="AT272" s="135"/>
      <c r="AU272" s="128"/>
      <c r="AV272" s="135"/>
      <c r="AW272" s="128"/>
      <c r="AX272" s="135"/>
      <c r="AY272" s="128"/>
      <c r="AZ272" s="135"/>
      <c r="BA272" s="128"/>
      <c r="BB272" s="135"/>
      <c r="BC272" s="128"/>
      <c r="BD272" s="140"/>
      <c r="BE272" s="269"/>
      <c r="BF272" s="135"/>
      <c r="BG272" s="128"/>
      <c r="BH272" s="135"/>
      <c r="BI272" s="128"/>
      <c r="BJ272" s="135"/>
      <c r="BK272" s="128"/>
      <c r="BL272" s="135"/>
      <c r="BM272" s="128"/>
      <c r="BN272" s="135"/>
      <c r="BO272" s="128"/>
      <c r="BP272" s="135"/>
      <c r="BQ272" s="128"/>
      <c r="BR272" s="280"/>
    </row>
    <row r="273" spans="2:70" s="4" customFormat="1" ht="15" hidden="1" customHeight="1" outlineLevel="1" x14ac:dyDescent="0.25">
      <c r="B273" s="52" t="s">
        <v>84</v>
      </c>
      <c r="C273" s="182">
        <v>1</v>
      </c>
      <c r="D273" s="127">
        <v>-0.8</v>
      </c>
      <c r="E273" s="128">
        <v>8</v>
      </c>
      <c r="F273" s="127">
        <v>0.33333333333333326</v>
      </c>
      <c r="G273" s="128">
        <v>8</v>
      </c>
      <c r="H273" s="127">
        <v>-0.55555555555555558</v>
      </c>
      <c r="I273" s="128">
        <v>7</v>
      </c>
      <c r="J273" s="127">
        <v>-0.90140845070422537</v>
      </c>
      <c r="K273" s="128">
        <v>2</v>
      </c>
      <c r="L273" s="127" t="s">
        <v>90</v>
      </c>
      <c r="M273" s="128">
        <v>26</v>
      </c>
      <c r="N273" s="127">
        <v>-0.74</v>
      </c>
      <c r="O273" s="128">
        <v>1691</v>
      </c>
      <c r="P273" s="127">
        <v>0.38379705400981989</v>
      </c>
      <c r="Q273" s="128">
        <v>1717</v>
      </c>
      <c r="R273" s="127">
        <v>0.29878971255673226</v>
      </c>
      <c r="S273" s="208"/>
      <c r="T273" s="135"/>
      <c r="U273" s="128"/>
      <c r="V273" s="135"/>
      <c r="W273" s="128"/>
      <c r="X273" s="135"/>
      <c r="Y273" s="128"/>
      <c r="Z273" s="135"/>
      <c r="AA273" s="128"/>
      <c r="AB273" s="135"/>
      <c r="AC273" s="128"/>
      <c r="AD273" s="140"/>
      <c r="AE273" s="182"/>
      <c r="AF273" s="135"/>
      <c r="AG273" s="128"/>
      <c r="AH273" s="135"/>
      <c r="AI273" s="128"/>
      <c r="AJ273" s="135"/>
      <c r="AK273" s="128"/>
      <c r="AL273" s="135"/>
      <c r="AM273" s="128"/>
      <c r="AN273" s="135"/>
      <c r="AO273" s="128"/>
      <c r="AP273" s="140"/>
      <c r="AQ273" s="268"/>
      <c r="AR273" s="135"/>
      <c r="AS273" s="128"/>
      <c r="AT273" s="135"/>
      <c r="AU273" s="128"/>
      <c r="AV273" s="135"/>
      <c r="AW273" s="128"/>
      <c r="AX273" s="135"/>
      <c r="AY273" s="128"/>
      <c r="AZ273" s="135"/>
      <c r="BA273" s="128"/>
      <c r="BB273" s="135"/>
      <c r="BC273" s="128"/>
      <c r="BD273" s="140"/>
      <c r="BE273" s="269"/>
      <c r="BF273" s="135"/>
      <c r="BG273" s="128"/>
      <c r="BH273" s="135"/>
      <c r="BI273" s="128"/>
      <c r="BJ273" s="135"/>
      <c r="BK273" s="128"/>
      <c r="BL273" s="135"/>
      <c r="BM273" s="128"/>
      <c r="BN273" s="135"/>
      <c r="BO273" s="128"/>
      <c r="BP273" s="135"/>
      <c r="BQ273" s="128"/>
      <c r="BR273" s="280"/>
    </row>
    <row r="274" spans="2:70" s="4" customFormat="1" ht="15" hidden="1" customHeight="1" outlineLevel="1" x14ac:dyDescent="0.25">
      <c r="B274" s="52" t="s">
        <v>85</v>
      </c>
      <c r="C274" s="182">
        <v>0</v>
      </c>
      <c r="D274" s="127" t="s">
        <v>90</v>
      </c>
      <c r="E274" s="128">
        <v>10</v>
      </c>
      <c r="F274" s="127">
        <v>2.3333333333333335</v>
      </c>
      <c r="G274" s="128">
        <v>11</v>
      </c>
      <c r="H274" s="127">
        <v>4.5</v>
      </c>
      <c r="I274" s="128">
        <v>3</v>
      </c>
      <c r="J274" s="127">
        <v>-0.97619047619047616</v>
      </c>
      <c r="K274" s="128">
        <v>0</v>
      </c>
      <c r="L274" s="127">
        <v>-1</v>
      </c>
      <c r="M274" s="128">
        <v>24</v>
      </c>
      <c r="N274" s="127">
        <v>-0.81954887218045114</v>
      </c>
      <c r="O274" s="128">
        <v>660</v>
      </c>
      <c r="P274" s="127">
        <v>-0.25085130533484679</v>
      </c>
      <c r="Q274" s="128">
        <v>684</v>
      </c>
      <c r="R274" s="127">
        <v>-0.32544378698224852</v>
      </c>
      <c r="S274" s="208"/>
      <c r="T274" s="135"/>
      <c r="U274" s="128"/>
      <c r="V274" s="135"/>
      <c r="W274" s="128"/>
      <c r="X274" s="135"/>
      <c r="Y274" s="128"/>
      <c r="Z274" s="135"/>
      <c r="AA274" s="128"/>
      <c r="AB274" s="135"/>
      <c r="AC274" s="128"/>
      <c r="AD274" s="140"/>
      <c r="AE274" s="182"/>
      <c r="AF274" s="135"/>
      <c r="AG274" s="128"/>
      <c r="AH274" s="135"/>
      <c r="AI274" s="128"/>
      <c r="AJ274" s="135"/>
      <c r="AK274" s="128"/>
      <c r="AL274" s="135"/>
      <c r="AM274" s="128"/>
      <c r="AN274" s="135"/>
      <c r="AO274" s="128"/>
      <c r="AP274" s="140"/>
      <c r="AQ274" s="268"/>
      <c r="AR274" s="135"/>
      <c r="AS274" s="128"/>
      <c r="AT274" s="135"/>
      <c r="AU274" s="128"/>
      <c r="AV274" s="135"/>
      <c r="AW274" s="128"/>
      <c r="AX274" s="135"/>
      <c r="AY274" s="128"/>
      <c r="AZ274" s="135"/>
      <c r="BA274" s="128"/>
      <c r="BB274" s="135"/>
      <c r="BC274" s="128"/>
      <c r="BD274" s="140"/>
      <c r="BE274" s="269"/>
      <c r="BF274" s="135"/>
      <c r="BG274" s="128"/>
      <c r="BH274" s="135"/>
      <c r="BI274" s="128"/>
      <c r="BJ274" s="135"/>
      <c r="BK274" s="128"/>
      <c r="BL274" s="135"/>
      <c r="BM274" s="128"/>
      <c r="BN274" s="135"/>
      <c r="BO274" s="128"/>
      <c r="BP274" s="135"/>
      <c r="BQ274" s="128"/>
      <c r="BR274" s="280"/>
    </row>
    <row r="275" spans="2:70" s="4" customFormat="1" ht="15" hidden="1" customHeight="1" outlineLevel="1" x14ac:dyDescent="0.25">
      <c r="B275" s="52" t="s">
        <v>86</v>
      </c>
      <c r="C275" s="182">
        <v>0</v>
      </c>
      <c r="D275" s="127">
        <v>-1</v>
      </c>
      <c r="E275" s="128">
        <v>3</v>
      </c>
      <c r="F275" s="127">
        <v>-0.5</v>
      </c>
      <c r="G275" s="128">
        <v>14</v>
      </c>
      <c r="H275" s="127">
        <v>3.666666666666667</v>
      </c>
      <c r="I275" s="128">
        <v>5</v>
      </c>
      <c r="J275" s="127">
        <v>-0.95412844036697253</v>
      </c>
      <c r="K275" s="128">
        <v>4</v>
      </c>
      <c r="L275" s="127">
        <v>-0.55555555555555558</v>
      </c>
      <c r="M275" s="128">
        <v>26</v>
      </c>
      <c r="N275" s="127">
        <v>-0.796875</v>
      </c>
      <c r="O275" s="128">
        <v>2139</v>
      </c>
      <c r="P275" s="127">
        <v>0.91495076096687566</v>
      </c>
      <c r="Q275" s="128">
        <v>2165</v>
      </c>
      <c r="R275" s="127">
        <v>0.73895582329317278</v>
      </c>
      <c r="S275" s="208"/>
      <c r="T275" s="135"/>
      <c r="U275" s="128"/>
      <c r="V275" s="135"/>
      <c r="W275" s="128"/>
      <c r="X275" s="135"/>
      <c r="Y275" s="128"/>
      <c r="Z275" s="135"/>
      <c r="AA275" s="128"/>
      <c r="AB275" s="135"/>
      <c r="AC275" s="128"/>
      <c r="AD275" s="140"/>
      <c r="AE275" s="182"/>
      <c r="AF275" s="135"/>
      <c r="AG275" s="128"/>
      <c r="AH275" s="135"/>
      <c r="AI275" s="128"/>
      <c r="AJ275" s="135"/>
      <c r="AK275" s="128"/>
      <c r="AL275" s="135"/>
      <c r="AM275" s="128"/>
      <c r="AN275" s="135"/>
      <c r="AO275" s="128"/>
      <c r="AP275" s="140"/>
      <c r="AQ275" s="268"/>
      <c r="AR275" s="135"/>
      <c r="AS275" s="128"/>
      <c r="AT275" s="135"/>
      <c r="AU275" s="128"/>
      <c r="AV275" s="135"/>
      <c r="AW275" s="128"/>
      <c r="AX275" s="135"/>
      <c r="AY275" s="128"/>
      <c r="AZ275" s="135"/>
      <c r="BA275" s="128"/>
      <c r="BB275" s="135"/>
      <c r="BC275" s="128"/>
      <c r="BD275" s="140"/>
      <c r="BE275" s="269"/>
      <c r="BF275" s="135"/>
      <c r="BG275" s="128"/>
      <c r="BH275" s="135"/>
      <c r="BI275" s="128"/>
      <c r="BJ275" s="135"/>
      <c r="BK275" s="128"/>
      <c r="BL275" s="135"/>
      <c r="BM275" s="128"/>
      <c r="BN275" s="135"/>
      <c r="BO275" s="128"/>
      <c r="BP275" s="135"/>
      <c r="BQ275" s="128"/>
      <c r="BR275" s="280"/>
    </row>
    <row r="276" spans="2:70" s="4" customFormat="1" ht="15" hidden="1" customHeight="1" outlineLevel="1" x14ac:dyDescent="0.25">
      <c r="B276" s="52" t="s">
        <v>87</v>
      </c>
      <c r="C276" s="182">
        <v>1</v>
      </c>
      <c r="D276" s="127">
        <v>-0.75</v>
      </c>
      <c r="E276" s="128">
        <v>89</v>
      </c>
      <c r="F276" s="127">
        <v>0.64814814814814814</v>
      </c>
      <c r="G276" s="128">
        <v>242</v>
      </c>
      <c r="H276" s="127">
        <v>-0.46460176991150437</v>
      </c>
      <c r="I276" s="128">
        <v>312</v>
      </c>
      <c r="J276" s="127">
        <v>-0.42435424354243545</v>
      </c>
      <c r="K276" s="128">
        <v>73</v>
      </c>
      <c r="L276" s="127">
        <v>0.55319148936170204</v>
      </c>
      <c r="M276" s="128">
        <v>717</v>
      </c>
      <c r="N276" s="127">
        <v>-0.34758871701546856</v>
      </c>
      <c r="O276" s="128">
        <v>5170</v>
      </c>
      <c r="P276" s="127">
        <v>0.30588532457691331</v>
      </c>
      <c r="Q276" s="128">
        <v>5887</v>
      </c>
      <c r="R276" s="127">
        <v>0.16389877421905896</v>
      </c>
      <c r="S276" s="208"/>
      <c r="T276" s="135"/>
      <c r="U276" s="128"/>
      <c r="V276" s="135"/>
      <c r="W276" s="128"/>
      <c r="X276" s="135"/>
      <c r="Y276" s="128"/>
      <c r="Z276" s="135"/>
      <c r="AA276" s="128"/>
      <c r="AB276" s="135"/>
      <c r="AC276" s="128"/>
      <c r="AD276" s="140"/>
      <c r="AE276" s="182"/>
      <c r="AF276" s="135"/>
      <c r="AG276" s="128"/>
      <c r="AH276" s="135"/>
      <c r="AI276" s="128"/>
      <c r="AJ276" s="135"/>
      <c r="AK276" s="128"/>
      <c r="AL276" s="135"/>
      <c r="AM276" s="128"/>
      <c r="AN276" s="135"/>
      <c r="AO276" s="128"/>
      <c r="AP276" s="140"/>
      <c r="AQ276" s="268"/>
      <c r="AR276" s="135"/>
      <c r="AS276" s="128"/>
      <c r="AT276" s="135"/>
      <c r="AU276" s="128"/>
      <c r="AV276" s="135"/>
      <c r="AW276" s="128"/>
      <c r="AX276" s="135"/>
      <c r="AY276" s="128"/>
      <c r="AZ276" s="135"/>
      <c r="BA276" s="128"/>
      <c r="BB276" s="135"/>
      <c r="BC276" s="128"/>
      <c r="BD276" s="140"/>
      <c r="BE276" s="269"/>
      <c r="BF276" s="135"/>
      <c r="BG276" s="128"/>
      <c r="BH276" s="135"/>
      <c r="BI276" s="128"/>
      <c r="BJ276" s="135"/>
      <c r="BK276" s="128"/>
      <c r="BL276" s="135"/>
      <c r="BM276" s="128"/>
      <c r="BN276" s="135"/>
      <c r="BO276" s="128"/>
      <c r="BP276" s="135"/>
      <c r="BQ276" s="128"/>
      <c r="BR276" s="280"/>
    </row>
    <row r="277" spans="2:70" s="4" customFormat="1" ht="15" hidden="1" customHeight="1" outlineLevel="1" x14ac:dyDescent="0.25">
      <c r="B277" s="52" t="s">
        <v>88</v>
      </c>
      <c r="C277" s="182">
        <v>2</v>
      </c>
      <c r="D277" s="127">
        <v>-0.83333333333333337</v>
      </c>
      <c r="E277" s="128">
        <v>129</v>
      </c>
      <c r="F277" s="127">
        <v>0.92537313432835822</v>
      </c>
      <c r="G277" s="128">
        <v>2029</v>
      </c>
      <c r="H277" s="127">
        <v>0.63234111021721651</v>
      </c>
      <c r="I277" s="128">
        <v>964</v>
      </c>
      <c r="J277" s="127">
        <v>0.38307030129124819</v>
      </c>
      <c r="K277" s="128">
        <v>123</v>
      </c>
      <c r="L277" s="127">
        <v>-0.18543046357615889</v>
      </c>
      <c r="M277" s="128">
        <v>3247</v>
      </c>
      <c r="N277" s="127">
        <v>0.49631336405529947</v>
      </c>
      <c r="O277" s="128">
        <v>9048</v>
      </c>
      <c r="P277" s="127">
        <v>5.9484777517564424E-2</v>
      </c>
      <c r="Q277" s="128">
        <v>12295</v>
      </c>
      <c r="R277" s="127">
        <v>0.14799253034547144</v>
      </c>
      <c r="S277" s="208"/>
      <c r="T277" s="135"/>
      <c r="U277" s="128"/>
      <c r="V277" s="135"/>
      <c r="W277" s="128"/>
      <c r="X277" s="135"/>
      <c r="Y277" s="128"/>
      <c r="Z277" s="135"/>
      <c r="AA277" s="128"/>
      <c r="AB277" s="135"/>
      <c r="AC277" s="128"/>
      <c r="AD277" s="140"/>
      <c r="AE277" s="182"/>
      <c r="AF277" s="135"/>
      <c r="AG277" s="128"/>
      <c r="AH277" s="135"/>
      <c r="AI277" s="128"/>
      <c r="AJ277" s="135"/>
      <c r="AK277" s="128"/>
      <c r="AL277" s="135"/>
      <c r="AM277" s="128"/>
      <c r="AN277" s="135"/>
      <c r="AO277" s="128"/>
      <c r="AP277" s="140"/>
      <c r="AQ277" s="268"/>
      <c r="AR277" s="135"/>
      <c r="AS277" s="128"/>
      <c r="AT277" s="135"/>
      <c r="AU277" s="128"/>
      <c r="AV277" s="135"/>
      <c r="AW277" s="128"/>
      <c r="AX277" s="135"/>
      <c r="AY277" s="128"/>
      <c r="AZ277" s="135"/>
      <c r="BA277" s="128"/>
      <c r="BB277" s="135"/>
      <c r="BC277" s="128"/>
      <c r="BD277" s="140"/>
      <c r="BE277" s="269"/>
      <c r="BF277" s="135"/>
      <c r="BG277" s="128"/>
      <c r="BH277" s="135"/>
      <c r="BI277" s="128"/>
      <c r="BJ277" s="135"/>
      <c r="BK277" s="128"/>
      <c r="BL277" s="135"/>
      <c r="BM277" s="128"/>
      <c r="BN277" s="135"/>
      <c r="BO277" s="128"/>
      <c r="BP277" s="135"/>
      <c r="BQ277" s="128"/>
      <c r="BR277" s="280"/>
    </row>
    <row r="278" spans="2:70" s="4" customFormat="1" ht="15" hidden="1" customHeight="1" outlineLevel="1" x14ac:dyDescent="0.25">
      <c r="B278" s="52" t="s">
        <v>89</v>
      </c>
      <c r="C278" s="182">
        <v>6</v>
      </c>
      <c r="D278" s="127">
        <v>5</v>
      </c>
      <c r="E278" s="128">
        <v>150</v>
      </c>
      <c r="F278" s="127">
        <v>0.92307692307692313</v>
      </c>
      <c r="G278" s="128">
        <v>1643</v>
      </c>
      <c r="H278" s="127">
        <v>1.1227390180878554</v>
      </c>
      <c r="I278" s="128">
        <v>637</v>
      </c>
      <c r="J278" s="127">
        <v>0.53493975903614466</v>
      </c>
      <c r="K278" s="128">
        <v>49</v>
      </c>
      <c r="L278" s="127">
        <v>-5.7692307692307709E-2</v>
      </c>
      <c r="M278" s="128">
        <v>2485</v>
      </c>
      <c r="N278" s="127">
        <v>0.88257575757575757</v>
      </c>
      <c r="O278" s="128">
        <v>10025</v>
      </c>
      <c r="P278" s="127">
        <v>0.11302320417453093</v>
      </c>
      <c r="Q278" s="128">
        <v>12510</v>
      </c>
      <c r="R278" s="127">
        <v>0.21138762467318672</v>
      </c>
      <c r="S278" s="208"/>
      <c r="T278" s="135"/>
      <c r="U278" s="128"/>
      <c r="V278" s="135"/>
      <c r="W278" s="128"/>
      <c r="X278" s="135"/>
      <c r="Y278" s="128"/>
      <c r="Z278" s="135"/>
      <c r="AA278" s="128"/>
      <c r="AB278" s="135"/>
      <c r="AC278" s="128"/>
      <c r="AD278" s="140"/>
      <c r="AE278" s="182"/>
      <c r="AF278" s="135"/>
      <c r="AG278" s="128"/>
      <c r="AH278" s="135"/>
      <c r="AI278" s="128"/>
      <c r="AJ278" s="135"/>
      <c r="AK278" s="128"/>
      <c r="AL278" s="135"/>
      <c r="AM278" s="128"/>
      <c r="AN278" s="135"/>
      <c r="AO278" s="128"/>
      <c r="AP278" s="140"/>
      <c r="AQ278" s="268"/>
      <c r="AR278" s="135"/>
      <c r="AS278" s="128"/>
      <c r="AT278" s="135"/>
      <c r="AU278" s="128"/>
      <c r="AV278" s="135"/>
      <c r="AW278" s="128"/>
      <c r="AX278" s="135"/>
      <c r="AY278" s="128"/>
      <c r="AZ278" s="135"/>
      <c r="BA278" s="128"/>
      <c r="BB278" s="135"/>
      <c r="BC278" s="128"/>
      <c r="BD278" s="140"/>
      <c r="BE278" s="269"/>
      <c r="BF278" s="135"/>
      <c r="BG278" s="128"/>
      <c r="BH278" s="135"/>
      <c r="BI278" s="128"/>
      <c r="BJ278" s="135"/>
      <c r="BK278" s="128"/>
      <c r="BL278" s="135"/>
      <c r="BM278" s="128"/>
      <c r="BN278" s="135"/>
      <c r="BO278" s="128"/>
      <c r="BP278" s="135"/>
      <c r="BQ278" s="128"/>
      <c r="BR278" s="280"/>
    </row>
    <row r="279" spans="2:70" s="4" customFormat="1" ht="15.75" collapsed="1" x14ac:dyDescent="0.25">
      <c r="B279" s="64">
        <v>1998</v>
      </c>
      <c r="C279" s="183">
        <v>37</v>
      </c>
      <c r="D279" s="66">
        <v>2.7777777777777679E-2</v>
      </c>
      <c r="E279" s="65">
        <v>806</v>
      </c>
      <c r="F279" s="66">
        <v>1.7508532423208192</v>
      </c>
      <c r="G279" s="65">
        <v>8115</v>
      </c>
      <c r="H279" s="66">
        <v>0.33076418497868154</v>
      </c>
      <c r="I279" s="65">
        <v>3464</v>
      </c>
      <c r="J279" s="66">
        <v>-0.25037870590781219</v>
      </c>
      <c r="K279" s="65">
        <v>603</v>
      </c>
      <c r="L279" s="66">
        <v>-0.18733153638814015</v>
      </c>
      <c r="M279" s="65">
        <v>13025</v>
      </c>
      <c r="N279" s="66">
        <v>0.10474978795589474</v>
      </c>
      <c r="O279" s="65">
        <v>65179</v>
      </c>
      <c r="P279" s="66">
        <v>0.21002116362826273</v>
      </c>
      <c r="Q279" s="65">
        <v>78204</v>
      </c>
      <c r="R279" s="66">
        <v>0.19111733885707327</v>
      </c>
      <c r="S279" s="277"/>
      <c r="T279" s="66"/>
      <c r="U279" s="65"/>
      <c r="V279" s="66"/>
      <c r="W279" s="65"/>
      <c r="X279" s="66"/>
      <c r="Y279" s="65"/>
      <c r="Z279" s="66"/>
      <c r="AA279" s="65"/>
      <c r="AB279" s="66"/>
      <c r="AC279" s="65"/>
      <c r="AD279" s="281"/>
      <c r="AE279" s="183"/>
      <c r="AF279" s="66"/>
      <c r="AG279" s="65"/>
      <c r="AH279" s="66"/>
      <c r="AI279" s="65"/>
      <c r="AJ279" s="66"/>
      <c r="AK279" s="65"/>
      <c r="AL279" s="66"/>
      <c r="AM279" s="65"/>
      <c r="AN279" s="66"/>
      <c r="AO279" s="65"/>
      <c r="AP279" s="281"/>
      <c r="AQ279" s="278"/>
      <c r="AR279" s="66"/>
      <c r="AS279" s="65"/>
      <c r="AT279" s="66"/>
      <c r="AU279" s="65"/>
      <c r="AV279" s="66"/>
      <c r="AW279" s="65"/>
      <c r="AX279" s="66"/>
      <c r="AY279" s="65"/>
      <c r="AZ279" s="66"/>
      <c r="BA279" s="65"/>
      <c r="BB279" s="66"/>
      <c r="BC279" s="65"/>
      <c r="BD279" s="281"/>
      <c r="BE279" s="279"/>
      <c r="BF279" s="66"/>
      <c r="BG279" s="65"/>
      <c r="BH279" s="66"/>
      <c r="BI279" s="65"/>
      <c r="BJ279" s="66"/>
      <c r="BK279" s="65"/>
      <c r="BL279" s="66"/>
      <c r="BM279" s="65"/>
      <c r="BN279" s="66"/>
      <c r="BO279" s="65"/>
      <c r="BP279" s="66"/>
      <c r="BQ279" s="65"/>
      <c r="BR279" s="282"/>
    </row>
    <row r="280" spans="2:70" s="4" customFormat="1" ht="15" hidden="1" customHeight="1" outlineLevel="1" x14ac:dyDescent="0.25">
      <c r="B280" s="52" t="s">
        <v>78</v>
      </c>
      <c r="C280" s="182">
        <v>2</v>
      </c>
      <c r="D280" s="127">
        <v>0</v>
      </c>
      <c r="E280" s="128">
        <v>3</v>
      </c>
      <c r="F280" s="127">
        <v>-0.93877551020408168</v>
      </c>
      <c r="G280" s="128">
        <v>917</v>
      </c>
      <c r="H280" s="127">
        <v>-0.43742331288343561</v>
      </c>
      <c r="I280" s="128">
        <v>759</v>
      </c>
      <c r="J280" s="127">
        <v>7.3550212164073647E-2</v>
      </c>
      <c r="K280" s="128">
        <v>194</v>
      </c>
      <c r="L280" s="127">
        <v>-0.12217194570135748</v>
      </c>
      <c r="M280" s="128">
        <v>1875</v>
      </c>
      <c r="N280" s="127">
        <v>-0.28133384438482179</v>
      </c>
      <c r="O280" s="128">
        <v>7498</v>
      </c>
      <c r="P280" s="127">
        <v>-8.0451312239391726E-2</v>
      </c>
      <c r="Q280" s="128">
        <v>9373</v>
      </c>
      <c r="R280" s="127">
        <v>-0.12914614884325937</v>
      </c>
      <c r="S280" s="208"/>
      <c r="T280" s="135"/>
      <c r="U280" s="128"/>
      <c r="V280" s="135"/>
      <c r="W280" s="128"/>
      <c r="X280" s="135"/>
      <c r="Y280" s="128"/>
      <c r="Z280" s="135"/>
      <c r="AA280" s="128"/>
      <c r="AB280" s="135"/>
      <c r="AC280" s="128"/>
      <c r="AD280" s="140"/>
      <c r="AE280" s="182"/>
      <c r="AF280" s="135"/>
      <c r="AG280" s="128"/>
      <c r="AH280" s="135"/>
      <c r="AI280" s="128"/>
      <c r="AJ280" s="135"/>
      <c r="AK280" s="128"/>
      <c r="AL280" s="135"/>
      <c r="AM280" s="128"/>
      <c r="AN280" s="135"/>
      <c r="AO280" s="128"/>
      <c r="AP280" s="140"/>
      <c r="AQ280" s="268"/>
      <c r="AR280" s="135"/>
      <c r="AS280" s="128"/>
      <c r="AT280" s="135"/>
      <c r="AU280" s="128"/>
      <c r="AV280" s="135"/>
      <c r="AW280" s="128"/>
      <c r="AX280" s="135"/>
      <c r="AY280" s="128"/>
      <c r="AZ280" s="135"/>
      <c r="BA280" s="128"/>
      <c r="BB280" s="135"/>
      <c r="BC280" s="128"/>
      <c r="BD280" s="140"/>
      <c r="BE280" s="269"/>
      <c r="BF280" s="135"/>
      <c r="BG280" s="128"/>
      <c r="BH280" s="135"/>
      <c r="BI280" s="128"/>
      <c r="BJ280" s="135"/>
      <c r="BK280" s="128"/>
      <c r="BL280" s="135"/>
      <c r="BM280" s="128"/>
      <c r="BN280" s="135"/>
      <c r="BO280" s="128"/>
      <c r="BP280" s="135"/>
      <c r="BQ280" s="128"/>
      <c r="BR280" s="280"/>
    </row>
    <row r="281" spans="2:70" s="4" customFormat="1" ht="15" hidden="1" customHeight="1" outlineLevel="1" x14ac:dyDescent="0.25">
      <c r="B281" s="52" t="s">
        <v>79</v>
      </c>
      <c r="C281" s="182">
        <v>2</v>
      </c>
      <c r="D281" s="127">
        <v>-0.33333333333333337</v>
      </c>
      <c r="E281" s="128">
        <v>14</v>
      </c>
      <c r="F281" s="127">
        <v>-0.78125</v>
      </c>
      <c r="G281" s="128">
        <v>945</v>
      </c>
      <c r="H281" s="127">
        <v>-0.19437340153452687</v>
      </c>
      <c r="I281" s="128">
        <v>703</v>
      </c>
      <c r="J281" s="127">
        <v>-5.6375838926174482E-2</v>
      </c>
      <c r="K281" s="128">
        <v>148</v>
      </c>
      <c r="L281" s="127">
        <v>1.1142857142857143</v>
      </c>
      <c r="M281" s="128">
        <v>1812</v>
      </c>
      <c r="N281" s="127">
        <v>-0.11824817518248176</v>
      </c>
      <c r="O281" s="128">
        <v>9008</v>
      </c>
      <c r="P281" s="127">
        <v>0.19659936238044629</v>
      </c>
      <c r="Q281" s="128">
        <v>10820</v>
      </c>
      <c r="R281" s="127">
        <v>0.12908275070437236</v>
      </c>
      <c r="S281" s="208"/>
      <c r="T281" s="135"/>
      <c r="U281" s="128"/>
      <c r="V281" s="135"/>
      <c r="W281" s="128"/>
      <c r="X281" s="135"/>
      <c r="Y281" s="128"/>
      <c r="Z281" s="135"/>
      <c r="AA281" s="128"/>
      <c r="AB281" s="135"/>
      <c r="AC281" s="128"/>
      <c r="AD281" s="140"/>
      <c r="AE281" s="182"/>
      <c r="AF281" s="135"/>
      <c r="AG281" s="128"/>
      <c r="AH281" s="135"/>
      <c r="AI281" s="128"/>
      <c r="AJ281" s="135"/>
      <c r="AK281" s="128"/>
      <c r="AL281" s="135"/>
      <c r="AM281" s="128"/>
      <c r="AN281" s="135"/>
      <c r="AO281" s="128"/>
      <c r="AP281" s="140"/>
      <c r="AQ281" s="268"/>
      <c r="AR281" s="135"/>
      <c r="AS281" s="128"/>
      <c r="AT281" s="135"/>
      <c r="AU281" s="128"/>
      <c r="AV281" s="135"/>
      <c r="AW281" s="128"/>
      <c r="AX281" s="135"/>
      <c r="AY281" s="128"/>
      <c r="AZ281" s="135"/>
      <c r="BA281" s="128"/>
      <c r="BB281" s="135"/>
      <c r="BC281" s="128"/>
      <c r="BD281" s="140"/>
      <c r="BE281" s="269"/>
      <c r="BF281" s="135"/>
      <c r="BG281" s="128"/>
      <c r="BH281" s="135"/>
      <c r="BI281" s="128"/>
      <c r="BJ281" s="135"/>
      <c r="BK281" s="128"/>
      <c r="BL281" s="135"/>
      <c r="BM281" s="128"/>
      <c r="BN281" s="135"/>
      <c r="BO281" s="128"/>
      <c r="BP281" s="135"/>
      <c r="BQ281" s="128"/>
      <c r="BR281" s="280"/>
    </row>
    <row r="282" spans="2:70" s="4" customFormat="1" ht="15" hidden="1" customHeight="1" outlineLevel="1" x14ac:dyDescent="0.25">
      <c r="B282" s="52" t="s">
        <v>80</v>
      </c>
      <c r="C282" s="182">
        <v>7</v>
      </c>
      <c r="D282" s="127">
        <v>0.16666666666666674</v>
      </c>
      <c r="E282" s="128">
        <v>55</v>
      </c>
      <c r="F282" s="127">
        <v>-0.20289855072463769</v>
      </c>
      <c r="G282" s="128">
        <v>1418</v>
      </c>
      <c r="H282" s="127">
        <v>0.26156583629893237</v>
      </c>
      <c r="I282" s="128">
        <v>1086</v>
      </c>
      <c r="J282" s="127">
        <v>0.39052496798975667</v>
      </c>
      <c r="K282" s="128">
        <v>97</v>
      </c>
      <c r="L282" s="127">
        <v>1.6216216216216215</v>
      </c>
      <c r="M282" s="128">
        <v>2663</v>
      </c>
      <c r="N282" s="127">
        <v>0.32027764005949422</v>
      </c>
      <c r="O282" s="128">
        <v>8971</v>
      </c>
      <c r="P282" s="127">
        <v>5.120693695805012E-2</v>
      </c>
      <c r="Q282" s="128">
        <v>11634</v>
      </c>
      <c r="R282" s="127">
        <v>0.10264429911856698</v>
      </c>
      <c r="S282" s="208"/>
      <c r="T282" s="135"/>
      <c r="U282" s="128"/>
      <c r="V282" s="135"/>
      <c r="W282" s="128"/>
      <c r="X282" s="135"/>
      <c r="Y282" s="128"/>
      <c r="Z282" s="135"/>
      <c r="AA282" s="128"/>
      <c r="AB282" s="135"/>
      <c r="AC282" s="128"/>
      <c r="AD282" s="140"/>
      <c r="AE282" s="182"/>
      <c r="AF282" s="135"/>
      <c r="AG282" s="128"/>
      <c r="AH282" s="135"/>
      <c r="AI282" s="128"/>
      <c r="AJ282" s="135"/>
      <c r="AK282" s="128"/>
      <c r="AL282" s="135"/>
      <c r="AM282" s="128"/>
      <c r="AN282" s="135"/>
      <c r="AO282" s="128"/>
      <c r="AP282" s="140"/>
      <c r="AQ282" s="268"/>
      <c r="AR282" s="135"/>
      <c r="AS282" s="128"/>
      <c r="AT282" s="135"/>
      <c r="AU282" s="128"/>
      <c r="AV282" s="135"/>
      <c r="AW282" s="128"/>
      <c r="AX282" s="135"/>
      <c r="AY282" s="128"/>
      <c r="AZ282" s="135"/>
      <c r="BA282" s="128"/>
      <c r="BB282" s="135"/>
      <c r="BC282" s="128"/>
      <c r="BD282" s="140"/>
      <c r="BE282" s="269"/>
      <c r="BF282" s="135"/>
      <c r="BG282" s="128"/>
      <c r="BH282" s="135"/>
      <c r="BI282" s="128"/>
      <c r="BJ282" s="135"/>
      <c r="BK282" s="128"/>
      <c r="BL282" s="135"/>
      <c r="BM282" s="128"/>
      <c r="BN282" s="135"/>
      <c r="BO282" s="128"/>
      <c r="BP282" s="135"/>
      <c r="BQ282" s="128"/>
      <c r="BR282" s="280"/>
    </row>
    <row r="283" spans="2:70" s="4" customFormat="1" ht="15" hidden="1" customHeight="1" outlineLevel="1" x14ac:dyDescent="0.25">
      <c r="B283" s="52" t="s">
        <v>81</v>
      </c>
      <c r="C283" s="182">
        <v>2</v>
      </c>
      <c r="D283" s="127">
        <v>-0.5</v>
      </c>
      <c r="E283" s="128">
        <v>4</v>
      </c>
      <c r="F283" s="127">
        <v>-0.83333333333333337</v>
      </c>
      <c r="G283" s="128">
        <v>304</v>
      </c>
      <c r="H283" s="127">
        <v>-0.31376975169300225</v>
      </c>
      <c r="I283" s="128">
        <v>84</v>
      </c>
      <c r="J283" s="127">
        <v>-0.5714285714285714</v>
      </c>
      <c r="K283" s="128">
        <v>29</v>
      </c>
      <c r="L283" s="127">
        <v>0.61111111111111116</v>
      </c>
      <c r="M283" s="128">
        <v>423</v>
      </c>
      <c r="N283" s="127">
        <v>-0.38248175182481747</v>
      </c>
      <c r="O283" s="128">
        <v>2659</v>
      </c>
      <c r="P283" s="127">
        <v>-9.4654409261150874E-2</v>
      </c>
      <c r="Q283" s="128">
        <v>3082</v>
      </c>
      <c r="R283" s="127">
        <v>-0.14908890115958029</v>
      </c>
      <c r="S283" s="208"/>
      <c r="T283" s="135"/>
      <c r="U283" s="128"/>
      <c r="V283" s="135"/>
      <c r="W283" s="128"/>
      <c r="X283" s="135"/>
      <c r="Y283" s="128"/>
      <c r="Z283" s="135"/>
      <c r="AA283" s="128"/>
      <c r="AB283" s="135"/>
      <c r="AC283" s="128"/>
      <c r="AD283" s="140"/>
      <c r="AE283" s="182"/>
      <c r="AF283" s="135"/>
      <c r="AG283" s="128"/>
      <c r="AH283" s="135"/>
      <c r="AI283" s="128"/>
      <c r="AJ283" s="135"/>
      <c r="AK283" s="128"/>
      <c r="AL283" s="135"/>
      <c r="AM283" s="128"/>
      <c r="AN283" s="135"/>
      <c r="AO283" s="128"/>
      <c r="AP283" s="140"/>
      <c r="AQ283" s="268"/>
      <c r="AR283" s="135"/>
      <c r="AS283" s="128"/>
      <c r="AT283" s="135"/>
      <c r="AU283" s="128"/>
      <c r="AV283" s="135"/>
      <c r="AW283" s="128"/>
      <c r="AX283" s="135"/>
      <c r="AY283" s="128"/>
      <c r="AZ283" s="135"/>
      <c r="BA283" s="128"/>
      <c r="BB283" s="135"/>
      <c r="BC283" s="128"/>
      <c r="BD283" s="140"/>
      <c r="BE283" s="269"/>
      <c r="BF283" s="135"/>
      <c r="BG283" s="128"/>
      <c r="BH283" s="135"/>
      <c r="BI283" s="128"/>
      <c r="BJ283" s="135"/>
      <c r="BK283" s="128"/>
      <c r="BL283" s="135"/>
      <c r="BM283" s="128"/>
      <c r="BN283" s="135"/>
      <c r="BO283" s="128"/>
      <c r="BP283" s="135"/>
      <c r="BQ283" s="128"/>
      <c r="BR283" s="280"/>
    </row>
    <row r="284" spans="2:70" s="4" customFormat="1" ht="15" hidden="1" customHeight="1" outlineLevel="1" x14ac:dyDescent="0.25">
      <c r="B284" s="52" t="s">
        <v>82</v>
      </c>
      <c r="C284" s="182">
        <v>0</v>
      </c>
      <c r="D284" s="127" t="s">
        <v>90</v>
      </c>
      <c r="E284" s="128">
        <v>1</v>
      </c>
      <c r="F284" s="127">
        <v>-0.5</v>
      </c>
      <c r="G284" s="128">
        <v>16</v>
      </c>
      <c r="H284" s="127">
        <v>3</v>
      </c>
      <c r="I284" s="128">
        <v>9</v>
      </c>
      <c r="J284" s="127">
        <v>0.125</v>
      </c>
      <c r="K284" s="128">
        <v>7</v>
      </c>
      <c r="L284" s="127">
        <v>0.39999999999999991</v>
      </c>
      <c r="M284" s="128">
        <v>33</v>
      </c>
      <c r="N284" s="127">
        <v>0.73684210526315796</v>
      </c>
      <c r="O284" s="128">
        <v>30</v>
      </c>
      <c r="P284" s="127">
        <v>-0.23076923076923073</v>
      </c>
      <c r="Q284" s="128">
        <v>63</v>
      </c>
      <c r="R284" s="127">
        <v>8.6206896551724199E-2</v>
      </c>
      <c r="S284" s="208"/>
      <c r="T284" s="135"/>
      <c r="U284" s="128"/>
      <c r="V284" s="135"/>
      <c r="W284" s="128"/>
      <c r="X284" s="135"/>
      <c r="Y284" s="128"/>
      <c r="Z284" s="135"/>
      <c r="AA284" s="128"/>
      <c r="AB284" s="135"/>
      <c r="AC284" s="128"/>
      <c r="AD284" s="140"/>
      <c r="AE284" s="182"/>
      <c r="AF284" s="135"/>
      <c r="AG284" s="128"/>
      <c r="AH284" s="135"/>
      <c r="AI284" s="128"/>
      <c r="AJ284" s="135"/>
      <c r="AK284" s="128"/>
      <c r="AL284" s="135"/>
      <c r="AM284" s="128"/>
      <c r="AN284" s="135"/>
      <c r="AO284" s="128"/>
      <c r="AP284" s="140"/>
      <c r="AQ284" s="268"/>
      <c r="AR284" s="135"/>
      <c r="AS284" s="128"/>
      <c r="AT284" s="135"/>
      <c r="AU284" s="128"/>
      <c r="AV284" s="135"/>
      <c r="AW284" s="128"/>
      <c r="AX284" s="135"/>
      <c r="AY284" s="128"/>
      <c r="AZ284" s="135"/>
      <c r="BA284" s="128"/>
      <c r="BB284" s="135"/>
      <c r="BC284" s="128"/>
      <c r="BD284" s="140"/>
      <c r="BE284" s="269"/>
      <c r="BF284" s="135"/>
      <c r="BG284" s="128"/>
      <c r="BH284" s="135"/>
      <c r="BI284" s="128"/>
      <c r="BJ284" s="135"/>
      <c r="BK284" s="128"/>
      <c r="BL284" s="135"/>
      <c r="BM284" s="128"/>
      <c r="BN284" s="135"/>
      <c r="BO284" s="128"/>
      <c r="BP284" s="135"/>
      <c r="BQ284" s="128"/>
      <c r="BR284" s="280"/>
    </row>
    <row r="285" spans="2:70" s="4" customFormat="1" ht="15" hidden="1" customHeight="1" outlineLevel="1" x14ac:dyDescent="0.25">
      <c r="B285" s="52" t="s">
        <v>83</v>
      </c>
      <c r="C285" s="182">
        <v>0</v>
      </c>
      <c r="D285" s="127">
        <v>-1</v>
      </c>
      <c r="E285" s="128">
        <v>2</v>
      </c>
      <c r="F285" s="127">
        <v>0</v>
      </c>
      <c r="G285" s="128">
        <v>6</v>
      </c>
      <c r="H285" s="127">
        <v>1</v>
      </c>
      <c r="I285" s="128">
        <v>20</v>
      </c>
      <c r="J285" s="127">
        <v>1</v>
      </c>
      <c r="K285" s="128">
        <v>6</v>
      </c>
      <c r="L285" s="127">
        <v>0.5</v>
      </c>
      <c r="M285" s="128">
        <v>34</v>
      </c>
      <c r="N285" s="127">
        <v>0.47826086956521729</v>
      </c>
      <c r="O285" s="128">
        <v>974</v>
      </c>
      <c r="P285" s="127">
        <v>19.291666666666668</v>
      </c>
      <c r="Q285" s="128">
        <v>1008</v>
      </c>
      <c r="R285" s="127">
        <v>13.19718309859155</v>
      </c>
      <c r="S285" s="208"/>
      <c r="T285" s="135"/>
      <c r="U285" s="128"/>
      <c r="V285" s="135"/>
      <c r="W285" s="128"/>
      <c r="X285" s="135"/>
      <c r="Y285" s="128"/>
      <c r="Z285" s="135"/>
      <c r="AA285" s="128"/>
      <c r="AB285" s="135"/>
      <c r="AC285" s="128"/>
      <c r="AD285" s="140"/>
      <c r="AE285" s="182"/>
      <c r="AF285" s="135"/>
      <c r="AG285" s="128"/>
      <c r="AH285" s="135"/>
      <c r="AI285" s="128"/>
      <c r="AJ285" s="135"/>
      <c r="AK285" s="128"/>
      <c r="AL285" s="135"/>
      <c r="AM285" s="128"/>
      <c r="AN285" s="135"/>
      <c r="AO285" s="128"/>
      <c r="AP285" s="140"/>
      <c r="AQ285" s="268"/>
      <c r="AR285" s="135"/>
      <c r="AS285" s="128"/>
      <c r="AT285" s="135"/>
      <c r="AU285" s="128"/>
      <c r="AV285" s="135"/>
      <c r="AW285" s="128"/>
      <c r="AX285" s="135"/>
      <c r="AY285" s="128"/>
      <c r="AZ285" s="135"/>
      <c r="BA285" s="128"/>
      <c r="BB285" s="135"/>
      <c r="BC285" s="128"/>
      <c r="BD285" s="140"/>
      <c r="BE285" s="269"/>
      <c r="BF285" s="135"/>
      <c r="BG285" s="128"/>
      <c r="BH285" s="135"/>
      <c r="BI285" s="128"/>
      <c r="BJ285" s="135"/>
      <c r="BK285" s="128"/>
      <c r="BL285" s="135"/>
      <c r="BM285" s="128"/>
      <c r="BN285" s="135"/>
      <c r="BO285" s="128"/>
      <c r="BP285" s="135"/>
      <c r="BQ285" s="128"/>
      <c r="BR285" s="280"/>
    </row>
    <row r="286" spans="2:70" s="4" customFormat="1" ht="15" hidden="1" customHeight="1" outlineLevel="1" x14ac:dyDescent="0.25">
      <c r="B286" s="52" t="s">
        <v>84</v>
      </c>
      <c r="C286" s="182">
        <v>5</v>
      </c>
      <c r="D286" s="127">
        <v>0.66666666666666674</v>
      </c>
      <c r="E286" s="128">
        <v>6</v>
      </c>
      <c r="F286" s="127">
        <v>0.19999999999999996</v>
      </c>
      <c r="G286" s="128">
        <v>18</v>
      </c>
      <c r="H286" s="127">
        <v>8</v>
      </c>
      <c r="I286" s="128">
        <v>71</v>
      </c>
      <c r="J286" s="127">
        <v>1.2903225806451615</v>
      </c>
      <c r="K286" s="128">
        <v>0</v>
      </c>
      <c r="L286" s="127">
        <v>-1</v>
      </c>
      <c r="M286" s="128">
        <v>100</v>
      </c>
      <c r="N286" s="127">
        <v>1.3809523809523809</v>
      </c>
      <c r="O286" s="128">
        <v>1222</v>
      </c>
      <c r="P286" s="127">
        <v>10.75</v>
      </c>
      <c r="Q286" s="128">
        <v>1322</v>
      </c>
      <c r="R286" s="127">
        <v>8.0547945205479454</v>
      </c>
      <c r="S286" s="208"/>
      <c r="T286" s="135"/>
      <c r="U286" s="128"/>
      <c r="V286" s="135"/>
      <c r="W286" s="128"/>
      <c r="X286" s="135"/>
      <c r="Y286" s="128"/>
      <c r="Z286" s="135"/>
      <c r="AA286" s="128"/>
      <c r="AB286" s="135"/>
      <c r="AC286" s="128"/>
      <c r="AD286" s="140"/>
      <c r="AE286" s="182"/>
      <c r="AF286" s="135"/>
      <c r="AG286" s="128"/>
      <c r="AH286" s="135"/>
      <c r="AI286" s="128"/>
      <c r="AJ286" s="135"/>
      <c r="AK286" s="128"/>
      <c r="AL286" s="135"/>
      <c r="AM286" s="128"/>
      <c r="AN286" s="135"/>
      <c r="AO286" s="128"/>
      <c r="AP286" s="140"/>
      <c r="AQ286" s="268"/>
      <c r="AR286" s="135"/>
      <c r="AS286" s="128"/>
      <c r="AT286" s="135"/>
      <c r="AU286" s="128"/>
      <c r="AV286" s="135"/>
      <c r="AW286" s="128"/>
      <c r="AX286" s="135"/>
      <c r="AY286" s="128"/>
      <c r="AZ286" s="135"/>
      <c r="BA286" s="128"/>
      <c r="BB286" s="135"/>
      <c r="BC286" s="128"/>
      <c r="BD286" s="140"/>
      <c r="BE286" s="269"/>
      <c r="BF286" s="135"/>
      <c r="BG286" s="128"/>
      <c r="BH286" s="135"/>
      <c r="BI286" s="128"/>
      <c r="BJ286" s="135"/>
      <c r="BK286" s="128"/>
      <c r="BL286" s="135"/>
      <c r="BM286" s="128"/>
      <c r="BN286" s="135"/>
      <c r="BO286" s="128"/>
      <c r="BP286" s="135"/>
      <c r="BQ286" s="128"/>
      <c r="BR286" s="280"/>
    </row>
    <row r="287" spans="2:70" s="4" customFormat="1" ht="15" hidden="1" customHeight="1" outlineLevel="1" x14ac:dyDescent="0.25">
      <c r="B287" s="52" t="s">
        <v>85</v>
      </c>
      <c r="C287" s="182">
        <v>0</v>
      </c>
      <c r="D287" s="127" t="s">
        <v>90</v>
      </c>
      <c r="E287" s="128">
        <v>3</v>
      </c>
      <c r="F287" s="127">
        <v>2</v>
      </c>
      <c r="G287" s="128">
        <v>2</v>
      </c>
      <c r="H287" s="127">
        <v>-0.84615384615384615</v>
      </c>
      <c r="I287" s="128">
        <v>126</v>
      </c>
      <c r="J287" s="127">
        <v>20</v>
      </c>
      <c r="K287" s="128">
        <v>2</v>
      </c>
      <c r="L287" s="127">
        <v>0</v>
      </c>
      <c r="M287" s="128">
        <v>133</v>
      </c>
      <c r="N287" s="127">
        <v>5.0454545454545459</v>
      </c>
      <c r="O287" s="128">
        <v>881</v>
      </c>
      <c r="P287" s="127">
        <v>9.4880952380952372</v>
      </c>
      <c r="Q287" s="128">
        <v>1014</v>
      </c>
      <c r="R287" s="127">
        <v>8.566037735849056</v>
      </c>
      <c r="S287" s="208"/>
      <c r="T287" s="135"/>
      <c r="U287" s="128"/>
      <c r="V287" s="135"/>
      <c r="W287" s="128"/>
      <c r="X287" s="135"/>
      <c r="Y287" s="128"/>
      <c r="Z287" s="135"/>
      <c r="AA287" s="128"/>
      <c r="AB287" s="135"/>
      <c r="AC287" s="128"/>
      <c r="AD287" s="140"/>
      <c r="AE287" s="182"/>
      <c r="AF287" s="135"/>
      <c r="AG287" s="128"/>
      <c r="AH287" s="135"/>
      <c r="AI287" s="128"/>
      <c r="AJ287" s="135"/>
      <c r="AK287" s="128"/>
      <c r="AL287" s="135"/>
      <c r="AM287" s="128"/>
      <c r="AN287" s="135"/>
      <c r="AO287" s="128"/>
      <c r="AP287" s="140"/>
      <c r="AQ287" s="268"/>
      <c r="AR287" s="135"/>
      <c r="AS287" s="128"/>
      <c r="AT287" s="135"/>
      <c r="AU287" s="128"/>
      <c r="AV287" s="135"/>
      <c r="AW287" s="128"/>
      <c r="AX287" s="135"/>
      <c r="AY287" s="128"/>
      <c r="AZ287" s="135"/>
      <c r="BA287" s="128"/>
      <c r="BB287" s="135"/>
      <c r="BC287" s="128"/>
      <c r="BD287" s="140"/>
      <c r="BE287" s="269"/>
      <c r="BF287" s="135"/>
      <c r="BG287" s="128"/>
      <c r="BH287" s="135"/>
      <c r="BI287" s="128"/>
      <c r="BJ287" s="135"/>
      <c r="BK287" s="128"/>
      <c r="BL287" s="135"/>
      <c r="BM287" s="128"/>
      <c r="BN287" s="135"/>
      <c r="BO287" s="128"/>
      <c r="BP287" s="135"/>
      <c r="BQ287" s="128"/>
      <c r="BR287" s="280"/>
    </row>
    <row r="288" spans="2:70" s="4" customFormat="1" ht="15" hidden="1" customHeight="1" outlineLevel="1" x14ac:dyDescent="0.25">
      <c r="B288" s="52" t="s">
        <v>86</v>
      </c>
      <c r="C288" s="182">
        <v>1</v>
      </c>
      <c r="D288" s="127" t="s">
        <v>90</v>
      </c>
      <c r="E288" s="128">
        <v>6</v>
      </c>
      <c r="F288" s="127">
        <v>5</v>
      </c>
      <c r="G288" s="128">
        <v>3</v>
      </c>
      <c r="H288" s="127">
        <v>-0.66666666666666674</v>
      </c>
      <c r="I288" s="128">
        <v>109</v>
      </c>
      <c r="J288" s="127">
        <v>5.8125</v>
      </c>
      <c r="K288" s="128">
        <v>9</v>
      </c>
      <c r="L288" s="127">
        <v>0.5</v>
      </c>
      <c r="M288" s="128">
        <v>128</v>
      </c>
      <c r="N288" s="127">
        <v>3</v>
      </c>
      <c r="O288" s="128">
        <v>1117</v>
      </c>
      <c r="P288" s="127">
        <v>8.6293103448275854</v>
      </c>
      <c r="Q288" s="128">
        <v>1245</v>
      </c>
      <c r="R288" s="127">
        <v>7.4121621621621614</v>
      </c>
      <c r="S288" s="208"/>
      <c r="T288" s="135"/>
      <c r="U288" s="128"/>
      <c r="V288" s="135"/>
      <c r="W288" s="128"/>
      <c r="X288" s="135"/>
      <c r="Y288" s="128"/>
      <c r="Z288" s="135"/>
      <c r="AA288" s="128"/>
      <c r="AB288" s="135"/>
      <c r="AC288" s="128"/>
      <c r="AD288" s="140"/>
      <c r="AE288" s="182"/>
      <c r="AF288" s="135"/>
      <c r="AG288" s="128"/>
      <c r="AH288" s="135"/>
      <c r="AI288" s="128"/>
      <c r="AJ288" s="135"/>
      <c r="AK288" s="128"/>
      <c r="AL288" s="135"/>
      <c r="AM288" s="128"/>
      <c r="AN288" s="135"/>
      <c r="AO288" s="128"/>
      <c r="AP288" s="140"/>
      <c r="AQ288" s="268"/>
      <c r="AR288" s="135"/>
      <c r="AS288" s="128"/>
      <c r="AT288" s="135"/>
      <c r="AU288" s="128"/>
      <c r="AV288" s="135"/>
      <c r="AW288" s="128"/>
      <c r="AX288" s="135"/>
      <c r="AY288" s="128"/>
      <c r="AZ288" s="135"/>
      <c r="BA288" s="128"/>
      <c r="BB288" s="135"/>
      <c r="BC288" s="128"/>
      <c r="BD288" s="140"/>
      <c r="BE288" s="269"/>
      <c r="BF288" s="135"/>
      <c r="BG288" s="128"/>
      <c r="BH288" s="135"/>
      <c r="BI288" s="128"/>
      <c r="BJ288" s="135"/>
      <c r="BK288" s="128"/>
      <c r="BL288" s="135"/>
      <c r="BM288" s="128"/>
      <c r="BN288" s="135"/>
      <c r="BO288" s="128"/>
      <c r="BP288" s="135"/>
      <c r="BQ288" s="128"/>
      <c r="BR288" s="280"/>
    </row>
    <row r="289" spans="2:70" s="4" customFormat="1" ht="15" hidden="1" customHeight="1" outlineLevel="1" x14ac:dyDescent="0.25">
      <c r="B289" s="52" t="s">
        <v>87</v>
      </c>
      <c r="C289" s="182">
        <v>4</v>
      </c>
      <c r="D289" s="127" t="s">
        <v>90</v>
      </c>
      <c r="E289" s="128">
        <v>54</v>
      </c>
      <c r="F289" s="127">
        <v>8</v>
      </c>
      <c r="G289" s="128">
        <v>452</v>
      </c>
      <c r="H289" s="127">
        <v>-9.0543259557344102E-2</v>
      </c>
      <c r="I289" s="128">
        <v>542</v>
      </c>
      <c r="J289" s="127">
        <v>0.55747126436781613</v>
      </c>
      <c r="K289" s="128">
        <v>47</v>
      </c>
      <c r="L289" s="127">
        <v>5.7142857142857144</v>
      </c>
      <c r="M289" s="128">
        <v>1099</v>
      </c>
      <c r="N289" s="127">
        <v>0.28088578088578098</v>
      </c>
      <c r="O289" s="128">
        <v>3959</v>
      </c>
      <c r="P289" s="127">
        <v>1.2531969309462987E-2</v>
      </c>
      <c r="Q289" s="128">
        <v>5058</v>
      </c>
      <c r="R289" s="127">
        <v>6.0822147651006686E-2</v>
      </c>
      <c r="S289" s="208"/>
      <c r="T289" s="135"/>
      <c r="U289" s="128"/>
      <c r="V289" s="135"/>
      <c r="W289" s="128"/>
      <c r="X289" s="135"/>
      <c r="Y289" s="128"/>
      <c r="Z289" s="135"/>
      <c r="AA289" s="128"/>
      <c r="AB289" s="135"/>
      <c r="AC289" s="128"/>
      <c r="AD289" s="140"/>
      <c r="AE289" s="182"/>
      <c r="AF289" s="135"/>
      <c r="AG289" s="128"/>
      <c r="AH289" s="135"/>
      <c r="AI289" s="128"/>
      <c r="AJ289" s="135"/>
      <c r="AK289" s="128"/>
      <c r="AL289" s="135"/>
      <c r="AM289" s="128"/>
      <c r="AN289" s="135"/>
      <c r="AO289" s="128"/>
      <c r="AP289" s="140"/>
      <c r="AQ289" s="268"/>
      <c r="AR289" s="135"/>
      <c r="AS289" s="128"/>
      <c r="AT289" s="135"/>
      <c r="AU289" s="128"/>
      <c r="AV289" s="135"/>
      <c r="AW289" s="128"/>
      <c r="AX289" s="135"/>
      <c r="AY289" s="128"/>
      <c r="AZ289" s="135"/>
      <c r="BA289" s="128"/>
      <c r="BB289" s="135"/>
      <c r="BC289" s="128"/>
      <c r="BD289" s="140"/>
      <c r="BE289" s="269"/>
      <c r="BF289" s="135"/>
      <c r="BG289" s="128"/>
      <c r="BH289" s="135"/>
      <c r="BI289" s="128"/>
      <c r="BJ289" s="135"/>
      <c r="BK289" s="128"/>
      <c r="BL289" s="135"/>
      <c r="BM289" s="128"/>
      <c r="BN289" s="135"/>
      <c r="BO289" s="128"/>
      <c r="BP289" s="135"/>
      <c r="BQ289" s="128"/>
      <c r="BR289" s="280"/>
    </row>
    <row r="290" spans="2:70" s="4" customFormat="1" ht="15" hidden="1" customHeight="1" outlineLevel="1" x14ac:dyDescent="0.25">
      <c r="B290" s="52" t="s">
        <v>88</v>
      </c>
      <c r="C290" s="182">
        <v>12</v>
      </c>
      <c r="D290" s="127" t="s">
        <v>90</v>
      </c>
      <c r="E290" s="128">
        <v>67</v>
      </c>
      <c r="F290" s="127">
        <v>5.7</v>
      </c>
      <c r="G290" s="128">
        <v>1243</v>
      </c>
      <c r="H290" s="127">
        <v>0.29885057471264376</v>
      </c>
      <c r="I290" s="128">
        <v>697</v>
      </c>
      <c r="J290" s="127">
        <v>0.22280701754385968</v>
      </c>
      <c r="K290" s="128">
        <v>151</v>
      </c>
      <c r="L290" s="127">
        <v>5.04</v>
      </c>
      <c r="M290" s="128">
        <v>2170</v>
      </c>
      <c r="N290" s="127">
        <v>0.38924455825864279</v>
      </c>
      <c r="O290" s="128">
        <v>8540</v>
      </c>
      <c r="P290" s="127">
        <v>0.14262777629114254</v>
      </c>
      <c r="Q290" s="128">
        <v>10710</v>
      </c>
      <c r="R290" s="127">
        <v>0.18525896414342635</v>
      </c>
      <c r="S290" s="208"/>
      <c r="T290" s="135"/>
      <c r="U290" s="128"/>
      <c r="V290" s="135"/>
      <c r="W290" s="128"/>
      <c r="X290" s="135"/>
      <c r="Y290" s="128"/>
      <c r="Z290" s="135"/>
      <c r="AA290" s="128"/>
      <c r="AB290" s="135"/>
      <c r="AC290" s="128"/>
      <c r="AD290" s="140"/>
      <c r="AE290" s="182"/>
      <c r="AF290" s="135"/>
      <c r="AG290" s="128"/>
      <c r="AH290" s="135"/>
      <c r="AI290" s="128"/>
      <c r="AJ290" s="135"/>
      <c r="AK290" s="128"/>
      <c r="AL290" s="135"/>
      <c r="AM290" s="128"/>
      <c r="AN290" s="135"/>
      <c r="AO290" s="128"/>
      <c r="AP290" s="140"/>
      <c r="AQ290" s="268"/>
      <c r="AR290" s="135"/>
      <c r="AS290" s="128"/>
      <c r="AT290" s="135"/>
      <c r="AU290" s="128"/>
      <c r="AV290" s="135"/>
      <c r="AW290" s="128"/>
      <c r="AX290" s="135"/>
      <c r="AY290" s="128"/>
      <c r="AZ290" s="135"/>
      <c r="BA290" s="128"/>
      <c r="BB290" s="135"/>
      <c r="BC290" s="128"/>
      <c r="BD290" s="140"/>
      <c r="BE290" s="269"/>
      <c r="BF290" s="135"/>
      <c r="BG290" s="128"/>
      <c r="BH290" s="135"/>
      <c r="BI290" s="128"/>
      <c r="BJ290" s="135"/>
      <c r="BK290" s="128"/>
      <c r="BL290" s="135"/>
      <c r="BM290" s="128"/>
      <c r="BN290" s="135"/>
      <c r="BO290" s="128"/>
      <c r="BP290" s="135"/>
      <c r="BQ290" s="128"/>
      <c r="BR290" s="280"/>
    </row>
    <row r="291" spans="2:70" s="4" customFormat="1" ht="15" hidden="1" customHeight="1" outlineLevel="1" x14ac:dyDescent="0.25">
      <c r="B291" s="52" t="s">
        <v>89</v>
      </c>
      <c r="C291" s="182">
        <v>1</v>
      </c>
      <c r="D291" s="127">
        <v>-0.83333333333333337</v>
      </c>
      <c r="E291" s="128">
        <v>78</v>
      </c>
      <c r="F291" s="127">
        <v>12</v>
      </c>
      <c r="G291" s="128">
        <v>774</v>
      </c>
      <c r="H291" s="127">
        <v>-0.49444807315480077</v>
      </c>
      <c r="I291" s="128">
        <v>415</v>
      </c>
      <c r="J291" s="127">
        <v>-0.31967213114754101</v>
      </c>
      <c r="K291" s="128">
        <v>52</v>
      </c>
      <c r="L291" s="127">
        <v>-0.4285714285714286</v>
      </c>
      <c r="M291" s="128">
        <v>1320</v>
      </c>
      <c r="N291" s="127">
        <v>-0.41176470588235292</v>
      </c>
      <c r="O291" s="128">
        <v>9007</v>
      </c>
      <c r="P291" s="127">
        <v>-3.870825038708281E-3</v>
      </c>
      <c r="Q291" s="128">
        <v>10327</v>
      </c>
      <c r="R291" s="127">
        <v>-8.4972532340953366E-2</v>
      </c>
      <c r="S291" s="208"/>
      <c r="T291" s="135"/>
      <c r="U291" s="128"/>
      <c r="V291" s="135"/>
      <c r="W291" s="128"/>
      <c r="X291" s="135"/>
      <c r="Y291" s="128"/>
      <c r="Z291" s="135"/>
      <c r="AA291" s="128"/>
      <c r="AB291" s="135"/>
      <c r="AC291" s="128"/>
      <c r="AD291" s="140"/>
      <c r="AE291" s="182"/>
      <c r="AF291" s="135"/>
      <c r="AG291" s="128"/>
      <c r="AH291" s="135"/>
      <c r="AI291" s="128"/>
      <c r="AJ291" s="135"/>
      <c r="AK291" s="128"/>
      <c r="AL291" s="135"/>
      <c r="AM291" s="128"/>
      <c r="AN291" s="135"/>
      <c r="AO291" s="128"/>
      <c r="AP291" s="140"/>
      <c r="AQ291" s="268"/>
      <c r="AR291" s="135"/>
      <c r="AS291" s="128"/>
      <c r="AT291" s="135"/>
      <c r="AU291" s="128"/>
      <c r="AV291" s="135"/>
      <c r="AW291" s="128"/>
      <c r="AX291" s="135"/>
      <c r="AY291" s="128"/>
      <c r="AZ291" s="135"/>
      <c r="BA291" s="128"/>
      <c r="BB291" s="135"/>
      <c r="BC291" s="128"/>
      <c r="BD291" s="140"/>
      <c r="BE291" s="269"/>
      <c r="BF291" s="135"/>
      <c r="BG291" s="128"/>
      <c r="BH291" s="135"/>
      <c r="BI291" s="128"/>
      <c r="BJ291" s="135"/>
      <c r="BK291" s="128"/>
      <c r="BL291" s="135"/>
      <c r="BM291" s="128"/>
      <c r="BN291" s="135"/>
      <c r="BO291" s="128"/>
      <c r="BP291" s="135"/>
      <c r="BQ291" s="128"/>
      <c r="BR291" s="280"/>
    </row>
    <row r="292" spans="2:70" s="4" customFormat="1" ht="15.75" collapsed="1" x14ac:dyDescent="0.25">
      <c r="B292" s="64">
        <v>1997</v>
      </c>
      <c r="C292" s="183">
        <v>36</v>
      </c>
      <c r="D292" s="66">
        <v>0.28571428571428581</v>
      </c>
      <c r="E292" s="65">
        <v>293</v>
      </c>
      <c r="F292" s="66">
        <v>0.22594142259414229</v>
      </c>
      <c r="G292" s="65">
        <v>6098</v>
      </c>
      <c r="H292" s="66">
        <v>-0.17438396967235315</v>
      </c>
      <c r="I292" s="65">
        <v>4621</v>
      </c>
      <c r="J292" s="66">
        <v>0.14721946375372386</v>
      </c>
      <c r="K292" s="65">
        <v>742</v>
      </c>
      <c r="L292" s="66">
        <v>0.52361396303901442</v>
      </c>
      <c r="M292" s="65">
        <v>11790</v>
      </c>
      <c r="N292" s="66">
        <v>-3.1065088757396442E-2</v>
      </c>
      <c r="O292" s="65">
        <v>53866</v>
      </c>
      <c r="P292" s="66">
        <v>0.12291015217844481</v>
      </c>
      <c r="Q292" s="65">
        <v>65656</v>
      </c>
      <c r="R292" s="66">
        <v>9.1755628720609161E-2</v>
      </c>
      <c r="S292" s="277"/>
      <c r="T292" s="66"/>
      <c r="U292" s="65"/>
      <c r="V292" s="66"/>
      <c r="W292" s="65"/>
      <c r="X292" s="66"/>
      <c r="Y292" s="65"/>
      <c r="Z292" s="66"/>
      <c r="AA292" s="65"/>
      <c r="AB292" s="66"/>
      <c r="AC292" s="65"/>
      <c r="AD292" s="281"/>
      <c r="AE292" s="183"/>
      <c r="AF292" s="66"/>
      <c r="AG292" s="65"/>
      <c r="AH292" s="66"/>
      <c r="AI292" s="65"/>
      <c r="AJ292" s="66"/>
      <c r="AK292" s="65"/>
      <c r="AL292" s="66"/>
      <c r="AM292" s="65"/>
      <c r="AN292" s="66"/>
      <c r="AO292" s="65"/>
      <c r="AP292" s="281"/>
      <c r="AQ292" s="278"/>
      <c r="AR292" s="66"/>
      <c r="AS292" s="65"/>
      <c r="AT292" s="66"/>
      <c r="AU292" s="65"/>
      <c r="AV292" s="66"/>
      <c r="AW292" s="65"/>
      <c r="AX292" s="66"/>
      <c r="AY292" s="65"/>
      <c r="AZ292" s="66"/>
      <c r="BA292" s="65"/>
      <c r="BB292" s="66"/>
      <c r="BC292" s="65"/>
      <c r="BD292" s="281"/>
      <c r="BE292" s="279"/>
      <c r="BF292" s="66"/>
      <c r="BG292" s="65"/>
      <c r="BH292" s="66"/>
      <c r="BI292" s="65"/>
      <c r="BJ292" s="66"/>
      <c r="BK292" s="65"/>
      <c r="BL292" s="66"/>
      <c r="BM292" s="65"/>
      <c r="BN292" s="66"/>
      <c r="BO292" s="65"/>
      <c r="BP292" s="66"/>
      <c r="BQ292" s="65"/>
      <c r="BR292" s="282"/>
    </row>
    <row r="293" spans="2:70" s="4" customFormat="1" ht="15" hidden="1" customHeight="1" outlineLevel="1" x14ac:dyDescent="0.25">
      <c r="B293" s="52" t="s">
        <v>78</v>
      </c>
      <c r="C293" s="182">
        <v>2</v>
      </c>
      <c r="D293" s="127">
        <v>0</v>
      </c>
      <c r="E293" s="128">
        <v>49</v>
      </c>
      <c r="F293" s="127">
        <v>0.6333333333333333</v>
      </c>
      <c r="G293" s="128">
        <v>1630</v>
      </c>
      <c r="H293" s="127">
        <v>0.16096866096866091</v>
      </c>
      <c r="I293" s="128">
        <v>707</v>
      </c>
      <c r="J293" s="127">
        <v>0.81282051282051282</v>
      </c>
      <c r="K293" s="128">
        <v>221</v>
      </c>
      <c r="L293" s="127">
        <v>2.9464285714285716</v>
      </c>
      <c r="M293" s="128">
        <v>2609</v>
      </c>
      <c r="N293" s="127">
        <v>0.38629117959617432</v>
      </c>
      <c r="O293" s="128">
        <v>8154</v>
      </c>
      <c r="P293" s="127">
        <v>0.50165745856353583</v>
      </c>
      <c r="Q293" s="128">
        <v>10763</v>
      </c>
      <c r="R293" s="127">
        <v>0.47196389496717717</v>
      </c>
      <c r="S293" s="208"/>
      <c r="T293" s="135"/>
      <c r="U293" s="128"/>
      <c r="V293" s="135"/>
      <c r="W293" s="128"/>
      <c r="X293" s="135"/>
      <c r="Y293" s="128"/>
      <c r="Z293" s="135"/>
      <c r="AA293" s="128"/>
      <c r="AB293" s="135"/>
      <c r="AC293" s="128"/>
      <c r="AD293" s="140"/>
      <c r="AE293" s="182"/>
      <c r="AF293" s="135"/>
      <c r="AG293" s="128"/>
      <c r="AH293" s="135"/>
      <c r="AI293" s="128"/>
      <c r="AJ293" s="135"/>
      <c r="AK293" s="128"/>
      <c r="AL293" s="135"/>
      <c r="AM293" s="128"/>
      <c r="AN293" s="135"/>
      <c r="AO293" s="128"/>
      <c r="AP293" s="140"/>
      <c r="AQ293" s="268"/>
      <c r="AR293" s="135"/>
      <c r="AS293" s="128"/>
      <c r="AT293" s="135"/>
      <c r="AU293" s="128"/>
      <c r="AV293" s="135"/>
      <c r="AW293" s="128"/>
      <c r="AX293" s="135"/>
      <c r="AY293" s="128"/>
      <c r="AZ293" s="135"/>
      <c r="BA293" s="128"/>
      <c r="BB293" s="135"/>
      <c r="BC293" s="128"/>
      <c r="BD293" s="140"/>
      <c r="BE293" s="269"/>
      <c r="BF293" s="135"/>
      <c r="BG293" s="128"/>
      <c r="BH293" s="135"/>
      <c r="BI293" s="128"/>
      <c r="BJ293" s="135"/>
      <c r="BK293" s="128"/>
      <c r="BL293" s="135"/>
      <c r="BM293" s="128"/>
      <c r="BN293" s="135"/>
      <c r="BO293" s="128"/>
      <c r="BP293" s="135"/>
      <c r="BQ293" s="128"/>
      <c r="BR293" s="280"/>
    </row>
    <row r="294" spans="2:70" s="4" customFormat="1" ht="15" hidden="1" customHeight="1" outlineLevel="1" x14ac:dyDescent="0.25">
      <c r="B294" s="52" t="s">
        <v>79</v>
      </c>
      <c r="C294" s="182">
        <v>3</v>
      </c>
      <c r="D294" s="127">
        <v>0</v>
      </c>
      <c r="E294" s="128">
        <v>64</v>
      </c>
      <c r="F294" s="127">
        <v>0.12280701754385959</v>
      </c>
      <c r="G294" s="128">
        <v>1173</v>
      </c>
      <c r="H294" s="127">
        <v>0.19571865443425085</v>
      </c>
      <c r="I294" s="128">
        <v>745</v>
      </c>
      <c r="J294" s="127">
        <v>0.84863523573200994</v>
      </c>
      <c r="K294" s="128">
        <v>70</v>
      </c>
      <c r="L294" s="127">
        <v>0.320754716981132</v>
      </c>
      <c r="M294" s="128">
        <v>2055</v>
      </c>
      <c r="N294" s="127">
        <v>0.37274549098196386</v>
      </c>
      <c r="O294" s="128">
        <v>7528</v>
      </c>
      <c r="P294" s="127">
        <v>0.65268935236004388</v>
      </c>
      <c r="Q294" s="128">
        <v>9583</v>
      </c>
      <c r="R294" s="127">
        <v>0.58344348975545279</v>
      </c>
      <c r="S294" s="208"/>
      <c r="T294" s="135"/>
      <c r="U294" s="128"/>
      <c r="V294" s="135"/>
      <c r="W294" s="128"/>
      <c r="X294" s="135"/>
      <c r="Y294" s="128"/>
      <c r="Z294" s="135"/>
      <c r="AA294" s="128"/>
      <c r="AB294" s="135"/>
      <c r="AC294" s="128"/>
      <c r="AD294" s="140"/>
      <c r="AE294" s="182"/>
      <c r="AF294" s="135"/>
      <c r="AG294" s="128"/>
      <c r="AH294" s="135"/>
      <c r="AI294" s="128"/>
      <c r="AJ294" s="135"/>
      <c r="AK294" s="128"/>
      <c r="AL294" s="135"/>
      <c r="AM294" s="128"/>
      <c r="AN294" s="135"/>
      <c r="AO294" s="128"/>
      <c r="AP294" s="140"/>
      <c r="AQ294" s="268"/>
      <c r="AR294" s="135"/>
      <c r="AS294" s="128"/>
      <c r="AT294" s="135"/>
      <c r="AU294" s="128"/>
      <c r="AV294" s="135"/>
      <c r="AW294" s="128"/>
      <c r="AX294" s="135"/>
      <c r="AY294" s="128"/>
      <c r="AZ294" s="135"/>
      <c r="BA294" s="128"/>
      <c r="BB294" s="135"/>
      <c r="BC294" s="128"/>
      <c r="BD294" s="140"/>
      <c r="BE294" s="269"/>
      <c r="BF294" s="135"/>
      <c r="BG294" s="128"/>
      <c r="BH294" s="135"/>
      <c r="BI294" s="128"/>
      <c r="BJ294" s="135"/>
      <c r="BK294" s="128"/>
      <c r="BL294" s="135"/>
      <c r="BM294" s="128"/>
      <c r="BN294" s="135"/>
      <c r="BO294" s="128"/>
      <c r="BP294" s="135"/>
      <c r="BQ294" s="128"/>
      <c r="BR294" s="280"/>
    </row>
    <row r="295" spans="2:70" s="4" customFormat="1" ht="15" hidden="1" customHeight="1" outlineLevel="1" x14ac:dyDescent="0.25">
      <c r="B295" s="52" t="s">
        <v>80</v>
      </c>
      <c r="C295" s="182">
        <v>6</v>
      </c>
      <c r="D295" s="127">
        <v>0.19999999999999996</v>
      </c>
      <c r="E295" s="128">
        <v>69</v>
      </c>
      <c r="F295" s="127">
        <v>1.0294117647058822</v>
      </c>
      <c r="G295" s="128">
        <v>1124</v>
      </c>
      <c r="H295" s="127">
        <v>-0.48558352402745997</v>
      </c>
      <c r="I295" s="128">
        <v>781</v>
      </c>
      <c r="J295" s="127">
        <v>0.57459677419354849</v>
      </c>
      <c r="K295" s="128">
        <v>37</v>
      </c>
      <c r="L295" s="127">
        <v>-0.55421686746987953</v>
      </c>
      <c r="M295" s="128">
        <v>2017</v>
      </c>
      <c r="N295" s="127">
        <v>-0.28041384231180877</v>
      </c>
      <c r="O295" s="128">
        <v>8534</v>
      </c>
      <c r="P295" s="127">
        <v>0.6561226470017465</v>
      </c>
      <c r="Q295" s="128">
        <v>10551</v>
      </c>
      <c r="R295" s="127">
        <v>0.32616892911010553</v>
      </c>
      <c r="S295" s="208"/>
      <c r="T295" s="135"/>
      <c r="U295" s="128"/>
      <c r="V295" s="135"/>
      <c r="W295" s="128"/>
      <c r="X295" s="135"/>
      <c r="Y295" s="128"/>
      <c r="Z295" s="135"/>
      <c r="AA295" s="128"/>
      <c r="AB295" s="135"/>
      <c r="AC295" s="128"/>
      <c r="AD295" s="140"/>
      <c r="AE295" s="182"/>
      <c r="AF295" s="135"/>
      <c r="AG295" s="128"/>
      <c r="AH295" s="135"/>
      <c r="AI295" s="128"/>
      <c r="AJ295" s="135"/>
      <c r="AK295" s="128"/>
      <c r="AL295" s="135"/>
      <c r="AM295" s="128"/>
      <c r="AN295" s="135"/>
      <c r="AO295" s="128"/>
      <c r="AP295" s="140"/>
      <c r="AQ295" s="268"/>
      <c r="AR295" s="135"/>
      <c r="AS295" s="128"/>
      <c r="AT295" s="135"/>
      <c r="AU295" s="128"/>
      <c r="AV295" s="135"/>
      <c r="AW295" s="128"/>
      <c r="AX295" s="135"/>
      <c r="AY295" s="128"/>
      <c r="AZ295" s="135"/>
      <c r="BA295" s="128"/>
      <c r="BB295" s="135"/>
      <c r="BC295" s="128"/>
      <c r="BD295" s="140"/>
      <c r="BE295" s="269"/>
      <c r="BF295" s="135"/>
      <c r="BG295" s="128"/>
      <c r="BH295" s="135"/>
      <c r="BI295" s="128"/>
      <c r="BJ295" s="135"/>
      <c r="BK295" s="128"/>
      <c r="BL295" s="135"/>
      <c r="BM295" s="128"/>
      <c r="BN295" s="135"/>
      <c r="BO295" s="128"/>
      <c r="BP295" s="135"/>
      <c r="BQ295" s="128"/>
      <c r="BR295" s="280"/>
    </row>
    <row r="296" spans="2:70" s="4" customFormat="1" ht="15" hidden="1" customHeight="1" outlineLevel="1" x14ac:dyDescent="0.25">
      <c r="B296" s="52" t="s">
        <v>81</v>
      </c>
      <c r="C296" s="182">
        <v>4</v>
      </c>
      <c r="D296" s="127" t="s">
        <v>90</v>
      </c>
      <c r="E296" s="128">
        <v>24</v>
      </c>
      <c r="F296" s="127">
        <v>0.41176470588235303</v>
      </c>
      <c r="G296" s="128">
        <v>443</v>
      </c>
      <c r="H296" s="127">
        <v>0.10473815461346625</v>
      </c>
      <c r="I296" s="128">
        <v>196</v>
      </c>
      <c r="J296" s="127">
        <v>-2.9702970297029729E-2</v>
      </c>
      <c r="K296" s="128">
        <v>18</v>
      </c>
      <c r="L296" s="127">
        <v>-0.4</v>
      </c>
      <c r="M296" s="128">
        <v>685</v>
      </c>
      <c r="N296" s="127">
        <v>5.3846153846153877E-2</v>
      </c>
      <c r="O296" s="128">
        <v>2937</v>
      </c>
      <c r="P296" s="127">
        <v>0.3647769516728625</v>
      </c>
      <c r="Q296" s="128">
        <v>3622</v>
      </c>
      <c r="R296" s="127">
        <v>0.29264810849393297</v>
      </c>
      <c r="S296" s="208"/>
      <c r="T296" s="135"/>
      <c r="U296" s="128"/>
      <c r="V296" s="135"/>
      <c r="W296" s="128"/>
      <c r="X296" s="135"/>
      <c r="Y296" s="128"/>
      <c r="Z296" s="135"/>
      <c r="AA296" s="128"/>
      <c r="AB296" s="135"/>
      <c r="AC296" s="128"/>
      <c r="AD296" s="140"/>
      <c r="AE296" s="182"/>
      <c r="AF296" s="135"/>
      <c r="AG296" s="128"/>
      <c r="AH296" s="135"/>
      <c r="AI296" s="128"/>
      <c r="AJ296" s="135"/>
      <c r="AK296" s="128"/>
      <c r="AL296" s="135"/>
      <c r="AM296" s="128"/>
      <c r="AN296" s="135"/>
      <c r="AO296" s="128"/>
      <c r="AP296" s="140"/>
      <c r="AQ296" s="268"/>
      <c r="AR296" s="135"/>
      <c r="AS296" s="128"/>
      <c r="AT296" s="135"/>
      <c r="AU296" s="128"/>
      <c r="AV296" s="135"/>
      <c r="AW296" s="128"/>
      <c r="AX296" s="135"/>
      <c r="AY296" s="128"/>
      <c r="AZ296" s="135"/>
      <c r="BA296" s="128"/>
      <c r="BB296" s="135"/>
      <c r="BC296" s="128"/>
      <c r="BD296" s="140"/>
      <c r="BE296" s="269"/>
      <c r="BF296" s="135"/>
      <c r="BG296" s="128"/>
      <c r="BH296" s="135"/>
      <c r="BI296" s="128"/>
      <c r="BJ296" s="135"/>
      <c r="BK296" s="128"/>
      <c r="BL296" s="135"/>
      <c r="BM296" s="128"/>
      <c r="BN296" s="135"/>
      <c r="BO296" s="128"/>
      <c r="BP296" s="135"/>
      <c r="BQ296" s="128"/>
      <c r="BR296" s="280"/>
    </row>
    <row r="297" spans="2:70" s="4" customFormat="1" ht="15" hidden="1" customHeight="1" outlineLevel="1" x14ac:dyDescent="0.25">
      <c r="B297" s="52" t="s">
        <v>82</v>
      </c>
      <c r="C297" s="182">
        <v>0</v>
      </c>
      <c r="D297" s="127" t="s">
        <v>90</v>
      </c>
      <c r="E297" s="128">
        <v>2</v>
      </c>
      <c r="F297" s="127">
        <v>-0.81818181818181812</v>
      </c>
      <c r="G297" s="128">
        <v>4</v>
      </c>
      <c r="H297" s="127">
        <v>-0.4285714285714286</v>
      </c>
      <c r="I297" s="128">
        <v>8</v>
      </c>
      <c r="J297" s="127">
        <v>-0.33333333333333337</v>
      </c>
      <c r="K297" s="128">
        <v>5</v>
      </c>
      <c r="L297" s="127">
        <v>1.5</v>
      </c>
      <c r="M297" s="128">
        <v>19</v>
      </c>
      <c r="N297" s="127">
        <v>-0.40625</v>
      </c>
      <c r="O297" s="128">
        <v>39</v>
      </c>
      <c r="P297" s="127">
        <v>-0.54117647058823537</v>
      </c>
      <c r="Q297" s="128">
        <v>58</v>
      </c>
      <c r="R297" s="127">
        <v>-0.50427350427350426</v>
      </c>
      <c r="S297" s="208"/>
      <c r="T297" s="135"/>
      <c r="U297" s="128"/>
      <c r="V297" s="135"/>
      <c r="W297" s="128"/>
      <c r="X297" s="135"/>
      <c r="Y297" s="128"/>
      <c r="Z297" s="135"/>
      <c r="AA297" s="128"/>
      <c r="AB297" s="135"/>
      <c r="AC297" s="128"/>
      <c r="AD297" s="140"/>
      <c r="AE297" s="182"/>
      <c r="AF297" s="135"/>
      <c r="AG297" s="128"/>
      <c r="AH297" s="135"/>
      <c r="AI297" s="128"/>
      <c r="AJ297" s="135"/>
      <c r="AK297" s="128"/>
      <c r="AL297" s="135"/>
      <c r="AM297" s="128"/>
      <c r="AN297" s="135"/>
      <c r="AO297" s="128"/>
      <c r="AP297" s="140"/>
      <c r="AQ297" s="268"/>
      <c r="AR297" s="135"/>
      <c r="AS297" s="128"/>
      <c r="AT297" s="135"/>
      <c r="AU297" s="128"/>
      <c r="AV297" s="135"/>
      <c r="AW297" s="128"/>
      <c r="AX297" s="135"/>
      <c r="AY297" s="128"/>
      <c r="AZ297" s="135"/>
      <c r="BA297" s="128"/>
      <c r="BB297" s="135"/>
      <c r="BC297" s="128"/>
      <c r="BD297" s="140"/>
      <c r="BE297" s="269"/>
      <c r="BF297" s="135"/>
      <c r="BG297" s="128"/>
      <c r="BH297" s="135"/>
      <c r="BI297" s="128"/>
      <c r="BJ297" s="135"/>
      <c r="BK297" s="128"/>
      <c r="BL297" s="135"/>
      <c r="BM297" s="128"/>
      <c r="BN297" s="135"/>
      <c r="BO297" s="128"/>
      <c r="BP297" s="135"/>
      <c r="BQ297" s="128"/>
      <c r="BR297" s="280"/>
    </row>
    <row r="298" spans="2:70" s="4" customFormat="1" ht="15" hidden="1" customHeight="1" outlineLevel="1" x14ac:dyDescent="0.25">
      <c r="B298" s="52" t="s">
        <v>83</v>
      </c>
      <c r="C298" s="182">
        <v>4</v>
      </c>
      <c r="D298" s="127">
        <v>-0.69230769230769229</v>
      </c>
      <c r="E298" s="128">
        <v>2</v>
      </c>
      <c r="F298" s="127">
        <v>-0.5</v>
      </c>
      <c r="G298" s="128">
        <v>3</v>
      </c>
      <c r="H298" s="127">
        <v>-0.66666666666666674</v>
      </c>
      <c r="I298" s="128">
        <v>10</v>
      </c>
      <c r="J298" s="127">
        <v>-9.0909090909090939E-2</v>
      </c>
      <c r="K298" s="128">
        <v>4</v>
      </c>
      <c r="L298" s="127">
        <v>-0.19999999999999996</v>
      </c>
      <c r="M298" s="128">
        <v>23</v>
      </c>
      <c r="N298" s="127">
        <v>-0.45238095238095233</v>
      </c>
      <c r="O298" s="128">
        <v>48</v>
      </c>
      <c r="P298" s="127">
        <v>-0.15789473684210531</v>
      </c>
      <c r="Q298" s="128">
        <v>71</v>
      </c>
      <c r="R298" s="127">
        <v>-0.28282828282828287</v>
      </c>
      <c r="S298" s="208"/>
      <c r="T298" s="135"/>
      <c r="U298" s="128"/>
      <c r="V298" s="135"/>
      <c r="W298" s="128"/>
      <c r="X298" s="135"/>
      <c r="Y298" s="128"/>
      <c r="Z298" s="135"/>
      <c r="AA298" s="128"/>
      <c r="AB298" s="135"/>
      <c r="AC298" s="128"/>
      <c r="AD298" s="140"/>
      <c r="AE298" s="182"/>
      <c r="AF298" s="135"/>
      <c r="AG298" s="128"/>
      <c r="AH298" s="135"/>
      <c r="AI298" s="128"/>
      <c r="AJ298" s="135"/>
      <c r="AK298" s="128"/>
      <c r="AL298" s="135"/>
      <c r="AM298" s="128"/>
      <c r="AN298" s="135"/>
      <c r="AO298" s="128"/>
      <c r="AP298" s="140"/>
      <c r="AQ298" s="268"/>
      <c r="AR298" s="135"/>
      <c r="AS298" s="128"/>
      <c r="AT298" s="135"/>
      <c r="AU298" s="128"/>
      <c r="AV298" s="135"/>
      <c r="AW298" s="128"/>
      <c r="AX298" s="135"/>
      <c r="AY298" s="128"/>
      <c r="AZ298" s="135"/>
      <c r="BA298" s="128"/>
      <c r="BB298" s="135"/>
      <c r="BC298" s="128"/>
      <c r="BD298" s="140"/>
      <c r="BE298" s="269"/>
      <c r="BF298" s="135"/>
      <c r="BG298" s="128"/>
      <c r="BH298" s="135"/>
      <c r="BI298" s="128"/>
      <c r="BJ298" s="135"/>
      <c r="BK298" s="128"/>
      <c r="BL298" s="135"/>
      <c r="BM298" s="128"/>
      <c r="BN298" s="135"/>
      <c r="BO298" s="128"/>
      <c r="BP298" s="135"/>
      <c r="BQ298" s="128"/>
      <c r="BR298" s="280"/>
    </row>
    <row r="299" spans="2:70" s="4" customFormat="1" ht="15" hidden="1" customHeight="1" outlineLevel="1" x14ac:dyDescent="0.25">
      <c r="B299" s="52" t="s">
        <v>84</v>
      </c>
      <c r="C299" s="182">
        <v>3</v>
      </c>
      <c r="D299" s="127">
        <v>0.5</v>
      </c>
      <c r="E299" s="128">
        <v>5</v>
      </c>
      <c r="F299" s="127">
        <v>-0.54545454545454541</v>
      </c>
      <c r="G299" s="128">
        <v>2</v>
      </c>
      <c r="H299" s="127">
        <v>-0.94117647058823528</v>
      </c>
      <c r="I299" s="128">
        <v>31</v>
      </c>
      <c r="J299" s="127">
        <v>2.1</v>
      </c>
      <c r="K299" s="128">
        <v>1</v>
      </c>
      <c r="L299" s="127">
        <v>-0.83333333333333337</v>
      </c>
      <c r="M299" s="128">
        <v>42</v>
      </c>
      <c r="N299" s="127">
        <v>-0.33333333333333337</v>
      </c>
      <c r="O299" s="128">
        <v>104</v>
      </c>
      <c r="P299" s="127">
        <v>-0.29729729729729726</v>
      </c>
      <c r="Q299" s="128">
        <v>146</v>
      </c>
      <c r="R299" s="127">
        <v>-0.30805687203791465</v>
      </c>
      <c r="S299" s="208"/>
      <c r="T299" s="135"/>
      <c r="U299" s="128"/>
      <c r="V299" s="135"/>
      <c r="W299" s="128"/>
      <c r="X299" s="135"/>
      <c r="Y299" s="128"/>
      <c r="Z299" s="135"/>
      <c r="AA299" s="128"/>
      <c r="AB299" s="135"/>
      <c r="AC299" s="128"/>
      <c r="AD299" s="140"/>
      <c r="AE299" s="182"/>
      <c r="AF299" s="135"/>
      <c r="AG299" s="128"/>
      <c r="AH299" s="135"/>
      <c r="AI299" s="128"/>
      <c r="AJ299" s="135"/>
      <c r="AK299" s="128"/>
      <c r="AL299" s="135"/>
      <c r="AM299" s="128"/>
      <c r="AN299" s="135"/>
      <c r="AO299" s="128"/>
      <c r="AP299" s="140"/>
      <c r="AQ299" s="268"/>
      <c r="AR299" s="135"/>
      <c r="AS299" s="128"/>
      <c r="AT299" s="135"/>
      <c r="AU299" s="128"/>
      <c r="AV299" s="135"/>
      <c r="AW299" s="128"/>
      <c r="AX299" s="135"/>
      <c r="AY299" s="128"/>
      <c r="AZ299" s="135"/>
      <c r="BA299" s="128"/>
      <c r="BB299" s="135"/>
      <c r="BC299" s="128"/>
      <c r="BD299" s="140"/>
      <c r="BE299" s="269"/>
      <c r="BF299" s="135"/>
      <c r="BG299" s="128"/>
      <c r="BH299" s="135"/>
      <c r="BI299" s="128"/>
      <c r="BJ299" s="135"/>
      <c r="BK299" s="128"/>
      <c r="BL299" s="135"/>
      <c r="BM299" s="128"/>
      <c r="BN299" s="135"/>
      <c r="BO299" s="128"/>
      <c r="BP299" s="135"/>
      <c r="BQ299" s="128"/>
      <c r="BR299" s="280"/>
    </row>
    <row r="300" spans="2:70" s="4" customFormat="1" ht="15" hidden="1" customHeight="1" outlineLevel="1" x14ac:dyDescent="0.25">
      <c r="B300" s="52" t="s">
        <v>85</v>
      </c>
      <c r="C300" s="182">
        <v>0</v>
      </c>
      <c r="D300" s="127">
        <v>-1</v>
      </c>
      <c r="E300" s="128">
        <v>1</v>
      </c>
      <c r="F300" s="127">
        <v>-0.75</v>
      </c>
      <c r="G300" s="128">
        <v>13</v>
      </c>
      <c r="H300" s="127">
        <v>1.1666666666666665</v>
      </c>
      <c r="I300" s="128">
        <v>6</v>
      </c>
      <c r="J300" s="127">
        <v>-0.25</v>
      </c>
      <c r="K300" s="128">
        <v>2</v>
      </c>
      <c r="L300" s="127">
        <v>0</v>
      </c>
      <c r="M300" s="128">
        <v>22</v>
      </c>
      <c r="N300" s="127">
        <v>-4.3478260869565188E-2</v>
      </c>
      <c r="O300" s="128">
        <v>84</v>
      </c>
      <c r="P300" s="127">
        <v>-0.58208955223880599</v>
      </c>
      <c r="Q300" s="128">
        <v>106</v>
      </c>
      <c r="R300" s="127">
        <v>-0.5267857142857143</v>
      </c>
      <c r="S300" s="208"/>
      <c r="T300" s="135"/>
      <c r="U300" s="128"/>
      <c r="V300" s="135"/>
      <c r="W300" s="128"/>
      <c r="X300" s="135"/>
      <c r="Y300" s="128"/>
      <c r="Z300" s="135"/>
      <c r="AA300" s="128"/>
      <c r="AB300" s="135"/>
      <c r="AC300" s="128"/>
      <c r="AD300" s="140"/>
      <c r="AE300" s="182"/>
      <c r="AF300" s="135"/>
      <c r="AG300" s="128"/>
      <c r="AH300" s="135"/>
      <c r="AI300" s="128"/>
      <c r="AJ300" s="135"/>
      <c r="AK300" s="128"/>
      <c r="AL300" s="135"/>
      <c r="AM300" s="128"/>
      <c r="AN300" s="135"/>
      <c r="AO300" s="128"/>
      <c r="AP300" s="140"/>
      <c r="AQ300" s="268"/>
      <c r="AR300" s="135"/>
      <c r="AS300" s="128"/>
      <c r="AT300" s="135"/>
      <c r="AU300" s="128"/>
      <c r="AV300" s="135"/>
      <c r="AW300" s="128"/>
      <c r="AX300" s="135"/>
      <c r="AY300" s="128"/>
      <c r="AZ300" s="135"/>
      <c r="BA300" s="128"/>
      <c r="BB300" s="135"/>
      <c r="BC300" s="128"/>
      <c r="BD300" s="140"/>
      <c r="BE300" s="269"/>
      <c r="BF300" s="135"/>
      <c r="BG300" s="128"/>
      <c r="BH300" s="135"/>
      <c r="BI300" s="128"/>
      <c r="BJ300" s="135"/>
      <c r="BK300" s="128"/>
      <c r="BL300" s="135"/>
      <c r="BM300" s="128"/>
      <c r="BN300" s="135"/>
      <c r="BO300" s="128"/>
      <c r="BP300" s="135"/>
      <c r="BQ300" s="128"/>
      <c r="BR300" s="280"/>
    </row>
    <row r="301" spans="2:70" s="4" customFormat="1" ht="15" hidden="1" customHeight="1" outlineLevel="1" x14ac:dyDescent="0.25">
      <c r="B301" s="52" t="s">
        <v>86</v>
      </c>
      <c r="C301" s="182">
        <v>0</v>
      </c>
      <c r="D301" s="127">
        <v>-1</v>
      </c>
      <c r="E301" s="128">
        <v>1</v>
      </c>
      <c r="F301" s="127">
        <v>-0.5</v>
      </c>
      <c r="G301" s="128">
        <v>9</v>
      </c>
      <c r="H301" s="127" t="s">
        <v>90</v>
      </c>
      <c r="I301" s="128">
        <v>16</v>
      </c>
      <c r="J301" s="127">
        <v>0.77777777777777768</v>
      </c>
      <c r="K301" s="128">
        <v>6</v>
      </c>
      <c r="L301" s="127">
        <v>2</v>
      </c>
      <c r="M301" s="128">
        <v>32</v>
      </c>
      <c r="N301" s="127">
        <v>1</v>
      </c>
      <c r="O301" s="128">
        <v>116</v>
      </c>
      <c r="P301" s="127">
        <v>-0.63291139240506333</v>
      </c>
      <c r="Q301" s="128">
        <v>148</v>
      </c>
      <c r="R301" s="127">
        <v>-0.55421686746987953</v>
      </c>
      <c r="S301" s="208"/>
      <c r="T301" s="135"/>
      <c r="U301" s="128"/>
      <c r="V301" s="135"/>
      <c r="W301" s="128"/>
      <c r="X301" s="135"/>
      <c r="Y301" s="128"/>
      <c r="Z301" s="135"/>
      <c r="AA301" s="128"/>
      <c r="AB301" s="135"/>
      <c r="AC301" s="128"/>
      <c r="AD301" s="140"/>
      <c r="AE301" s="182"/>
      <c r="AF301" s="135"/>
      <c r="AG301" s="128"/>
      <c r="AH301" s="135"/>
      <c r="AI301" s="128"/>
      <c r="AJ301" s="135"/>
      <c r="AK301" s="128"/>
      <c r="AL301" s="135"/>
      <c r="AM301" s="128"/>
      <c r="AN301" s="135"/>
      <c r="AO301" s="128"/>
      <c r="AP301" s="140"/>
      <c r="AQ301" s="268"/>
      <c r="AR301" s="135"/>
      <c r="AS301" s="128"/>
      <c r="AT301" s="135"/>
      <c r="AU301" s="128"/>
      <c r="AV301" s="135"/>
      <c r="AW301" s="128"/>
      <c r="AX301" s="135"/>
      <c r="AY301" s="128"/>
      <c r="AZ301" s="135"/>
      <c r="BA301" s="128"/>
      <c r="BB301" s="135"/>
      <c r="BC301" s="128"/>
      <c r="BD301" s="140"/>
      <c r="BE301" s="269"/>
      <c r="BF301" s="135"/>
      <c r="BG301" s="128"/>
      <c r="BH301" s="135"/>
      <c r="BI301" s="128"/>
      <c r="BJ301" s="135"/>
      <c r="BK301" s="128"/>
      <c r="BL301" s="135"/>
      <c r="BM301" s="128"/>
      <c r="BN301" s="135"/>
      <c r="BO301" s="128"/>
      <c r="BP301" s="135"/>
      <c r="BQ301" s="128"/>
      <c r="BR301" s="280"/>
    </row>
    <row r="302" spans="2:70" s="4" customFormat="1" ht="15" hidden="1" customHeight="1" outlineLevel="1" x14ac:dyDescent="0.25">
      <c r="B302" s="52" t="s">
        <v>87</v>
      </c>
      <c r="C302" s="182">
        <v>0</v>
      </c>
      <c r="D302" s="127" t="s">
        <v>90</v>
      </c>
      <c r="E302" s="128">
        <v>6</v>
      </c>
      <c r="F302" s="127">
        <v>-0.77777777777777779</v>
      </c>
      <c r="G302" s="128">
        <v>497</v>
      </c>
      <c r="H302" s="127">
        <v>-0.11408199643493766</v>
      </c>
      <c r="I302" s="128">
        <v>348</v>
      </c>
      <c r="J302" s="127">
        <v>0.359375</v>
      </c>
      <c r="K302" s="128">
        <v>7</v>
      </c>
      <c r="L302" s="127">
        <v>-0.125</v>
      </c>
      <c r="M302" s="128">
        <v>858</v>
      </c>
      <c r="N302" s="127">
        <v>7.0422535211267512E-3</v>
      </c>
      <c r="O302" s="128">
        <v>3910</v>
      </c>
      <c r="P302" s="127">
        <v>5.1357891906426367E-2</v>
      </c>
      <c r="Q302" s="128">
        <v>4768</v>
      </c>
      <c r="R302" s="127">
        <v>4.3097790417851778E-2</v>
      </c>
      <c r="S302" s="208"/>
      <c r="T302" s="135"/>
      <c r="U302" s="128"/>
      <c r="V302" s="135"/>
      <c r="W302" s="128"/>
      <c r="X302" s="135"/>
      <c r="Y302" s="128"/>
      <c r="Z302" s="135"/>
      <c r="AA302" s="128"/>
      <c r="AB302" s="135"/>
      <c r="AC302" s="128"/>
      <c r="AD302" s="140"/>
      <c r="AE302" s="182"/>
      <c r="AF302" s="135"/>
      <c r="AG302" s="128"/>
      <c r="AH302" s="135"/>
      <c r="AI302" s="128"/>
      <c r="AJ302" s="135"/>
      <c r="AK302" s="128"/>
      <c r="AL302" s="135"/>
      <c r="AM302" s="128"/>
      <c r="AN302" s="135"/>
      <c r="AO302" s="128"/>
      <c r="AP302" s="140"/>
      <c r="AQ302" s="268"/>
      <c r="AR302" s="135"/>
      <c r="AS302" s="128"/>
      <c r="AT302" s="135"/>
      <c r="AU302" s="128"/>
      <c r="AV302" s="135"/>
      <c r="AW302" s="128"/>
      <c r="AX302" s="135"/>
      <c r="AY302" s="128"/>
      <c r="AZ302" s="135"/>
      <c r="BA302" s="128"/>
      <c r="BB302" s="135"/>
      <c r="BC302" s="128"/>
      <c r="BD302" s="140"/>
      <c r="BE302" s="269"/>
      <c r="BF302" s="135"/>
      <c r="BG302" s="128"/>
      <c r="BH302" s="135"/>
      <c r="BI302" s="128"/>
      <c r="BJ302" s="135"/>
      <c r="BK302" s="128"/>
      <c r="BL302" s="135"/>
      <c r="BM302" s="128"/>
      <c r="BN302" s="135"/>
      <c r="BO302" s="128"/>
      <c r="BP302" s="135"/>
      <c r="BQ302" s="128"/>
      <c r="BR302" s="280"/>
    </row>
    <row r="303" spans="2:70" s="4" customFormat="1" ht="15" hidden="1" customHeight="1" outlineLevel="1" x14ac:dyDescent="0.25">
      <c r="B303" s="52" t="s">
        <v>88</v>
      </c>
      <c r="C303" s="182">
        <v>0</v>
      </c>
      <c r="D303" s="127">
        <v>-1</v>
      </c>
      <c r="E303" s="128">
        <v>10</v>
      </c>
      <c r="F303" s="127">
        <v>-9.0909090909090939E-2</v>
      </c>
      <c r="G303" s="128">
        <v>957</v>
      </c>
      <c r="H303" s="127">
        <v>2.025586353944564E-2</v>
      </c>
      <c r="I303" s="128">
        <v>570</v>
      </c>
      <c r="J303" s="127">
        <v>-8.6538461538461564E-2</v>
      </c>
      <c r="K303" s="128">
        <v>25</v>
      </c>
      <c r="L303" s="127">
        <v>2.125</v>
      </c>
      <c r="M303" s="128">
        <v>1562</v>
      </c>
      <c r="N303" s="127">
        <v>-2.6184538653366562E-2</v>
      </c>
      <c r="O303" s="128">
        <v>7474</v>
      </c>
      <c r="P303" s="127">
        <v>0.36262534184138562</v>
      </c>
      <c r="Q303" s="128">
        <v>9036</v>
      </c>
      <c r="R303" s="127">
        <v>0.27465086754126111</v>
      </c>
      <c r="S303" s="208"/>
      <c r="T303" s="135"/>
      <c r="U303" s="128"/>
      <c r="V303" s="135"/>
      <c r="W303" s="128"/>
      <c r="X303" s="135"/>
      <c r="Y303" s="128"/>
      <c r="Z303" s="135"/>
      <c r="AA303" s="128"/>
      <c r="AB303" s="135"/>
      <c r="AC303" s="128"/>
      <c r="AD303" s="140"/>
      <c r="AE303" s="182"/>
      <c r="AF303" s="135"/>
      <c r="AG303" s="128"/>
      <c r="AH303" s="135"/>
      <c r="AI303" s="128"/>
      <c r="AJ303" s="135"/>
      <c r="AK303" s="128"/>
      <c r="AL303" s="135"/>
      <c r="AM303" s="128"/>
      <c r="AN303" s="135"/>
      <c r="AO303" s="128"/>
      <c r="AP303" s="140"/>
      <c r="AQ303" s="268"/>
      <c r="AR303" s="135"/>
      <c r="AS303" s="128"/>
      <c r="AT303" s="135"/>
      <c r="AU303" s="128"/>
      <c r="AV303" s="135"/>
      <c r="AW303" s="128"/>
      <c r="AX303" s="135"/>
      <c r="AY303" s="128"/>
      <c r="AZ303" s="135"/>
      <c r="BA303" s="128"/>
      <c r="BB303" s="135"/>
      <c r="BC303" s="128"/>
      <c r="BD303" s="140"/>
      <c r="BE303" s="269"/>
      <c r="BF303" s="135"/>
      <c r="BG303" s="128"/>
      <c r="BH303" s="135"/>
      <c r="BI303" s="128"/>
      <c r="BJ303" s="135"/>
      <c r="BK303" s="128"/>
      <c r="BL303" s="135"/>
      <c r="BM303" s="128"/>
      <c r="BN303" s="135"/>
      <c r="BO303" s="128"/>
      <c r="BP303" s="135"/>
      <c r="BQ303" s="128"/>
      <c r="BR303" s="280"/>
    </row>
    <row r="304" spans="2:70" s="4" customFormat="1" ht="15" hidden="1" customHeight="1" outlineLevel="1" x14ac:dyDescent="0.25">
      <c r="B304" s="52" t="s">
        <v>89</v>
      </c>
      <c r="C304" s="182">
        <v>6</v>
      </c>
      <c r="D304" s="127">
        <v>1</v>
      </c>
      <c r="E304" s="128">
        <v>6</v>
      </c>
      <c r="F304" s="127">
        <v>-0.86363636363636365</v>
      </c>
      <c r="G304" s="128">
        <v>1531</v>
      </c>
      <c r="H304" s="127">
        <v>2.8206850235056979E-2</v>
      </c>
      <c r="I304" s="128">
        <v>610</v>
      </c>
      <c r="J304" s="127">
        <v>0.30901287553648071</v>
      </c>
      <c r="K304" s="128">
        <v>91</v>
      </c>
      <c r="L304" s="127">
        <v>17.2</v>
      </c>
      <c r="M304" s="128">
        <v>2244</v>
      </c>
      <c r="N304" s="127">
        <v>0.11976047904191622</v>
      </c>
      <c r="O304" s="128">
        <v>9042</v>
      </c>
      <c r="P304" s="127">
        <v>0.22139673105497781</v>
      </c>
      <c r="Q304" s="128">
        <v>11286</v>
      </c>
      <c r="R304" s="127">
        <v>0.19974487084086312</v>
      </c>
      <c r="S304" s="208"/>
      <c r="T304" s="135"/>
      <c r="U304" s="128"/>
      <c r="V304" s="135"/>
      <c r="W304" s="128"/>
      <c r="X304" s="135"/>
      <c r="Y304" s="128"/>
      <c r="Z304" s="135"/>
      <c r="AA304" s="128"/>
      <c r="AB304" s="135"/>
      <c r="AC304" s="128"/>
      <c r="AD304" s="140"/>
      <c r="AE304" s="182"/>
      <c r="AF304" s="135"/>
      <c r="AG304" s="128"/>
      <c r="AH304" s="135"/>
      <c r="AI304" s="128"/>
      <c r="AJ304" s="135"/>
      <c r="AK304" s="128"/>
      <c r="AL304" s="135"/>
      <c r="AM304" s="128"/>
      <c r="AN304" s="135"/>
      <c r="AO304" s="128"/>
      <c r="AP304" s="140"/>
      <c r="AQ304" s="268"/>
      <c r="AR304" s="135"/>
      <c r="AS304" s="128"/>
      <c r="AT304" s="135"/>
      <c r="AU304" s="128"/>
      <c r="AV304" s="135"/>
      <c r="AW304" s="128"/>
      <c r="AX304" s="135"/>
      <c r="AY304" s="128"/>
      <c r="AZ304" s="135"/>
      <c r="BA304" s="128"/>
      <c r="BB304" s="135"/>
      <c r="BC304" s="128"/>
      <c r="BD304" s="140"/>
      <c r="BE304" s="269"/>
      <c r="BF304" s="135"/>
      <c r="BG304" s="128"/>
      <c r="BH304" s="135"/>
      <c r="BI304" s="128"/>
      <c r="BJ304" s="135"/>
      <c r="BK304" s="128"/>
      <c r="BL304" s="135"/>
      <c r="BM304" s="128"/>
      <c r="BN304" s="135"/>
      <c r="BO304" s="128"/>
      <c r="BP304" s="135"/>
      <c r="BQ304" s="128"/>
      <c r="BR304" s="280"/>
    </row>
    <row r="305" spans="2:70" s="4" customFormat="1" ht="15.75" collapsed="1" x14ac:dyDescent="0.25">
      <c r="B305" s="64">
        <v>1996</v>
      </c>
      <c r="C305" s="183">
        <v>28</v>
      </c>
      <c r="D305" s="66">
        <v>-0.50877192982456143</v>
      </c>
      <c r="E305" s="65">
        <v>239</v>
      </c>
      <c r="F305" s="66">
        <v>-5.1587301587301626E-2</v>
      </c>
      <c r="G305" s="65">
        <v>7386</v>
      </c>
      <c r="H305" s="66">
        <v>-7.8477854023705551E-2</v>
      </c>
      <c r="I305" s="65">
        <v>4028</v>
      </c>
      <c r="J305" s="66">
        <v>0.39521995150675449</v>
      </c>
      <c r="K305" s="65">
        <v>487</v>
      </c>
      <c r="L305" s="66">
        <v>0.87307692307692308</v>
      </c>
      <c r="M305" s="65">
        <v>12168</v>
      </c>
      <c r="N305" s="66">
        <v>6.1039414021625493E-2</v>
      </c>
      <c r="O305" s="65">
        <v>47970</v>
      </c>
      <c r="P305" s="66">
        <v>0.38226141078838172</v>
      </c>
      <c r="Q305" s="65">
        <v>60138</v>
      </c>
      <c r="R305" s="66">
        <v>0.30247769210777098</v>
      </c>
      <c r="S305" s="277"/>
      <c r="T305" s="66"/>
      <c r="U305" s="65"/>
      <c r="V305" s="66"/>
      <c r="W305" s="65"/>
      <c r="X305" s="66"/>
      <c r="Y305" s="65"/>
      <c r="Z305" s="66"/>
      <c r="AA305" s="65"/>
      <c r="AB305" s="66"/>
      <c r="AC305" s="65"/>
      <c r="AD305" s="281"/>
      <c r="AE305" s="183"/>
      <c r="AF305" s="66"/>
      <c r="AG305" s="65"/>
      <c r="AH305" s="66"/>
      <c r="AI305" s="65"/>
      <c r="AJ305" s="66"/>
      <c r="AK305" s="65"/>
      <c r="AL305" s="66"/>
      <c r="AM305" s="65"/>
      <c r="AN305" s="66"/>
      <c r="AO305" s="65"/>
      <c r="AP305" s="281"/>
      <c r="AQ305" s="278"/>
      <c r="AR305" s="66"/>
      <c r="AS305" s="65"/>
      <c r="AT305" s="66"/>
      <c r="AU305" s="65"/>
      <c r="AV305" s="66"/>
      <c r="AW305" s="65"/>
      <c r="AX305" s="66"/>
      <c r="AY305" s="65"/>
      <c r="AZ305" s="66"/>
      <c r="BA305" s="65"/>
      <c r="BB305" s="66"/>
      <c r="BC305" s="65"/>
      <c r="BD305" s="281"/>
      <c r="BE305" s="279"/>
      <c r="BF305" s="66"/>
      <c r="BG305" s="65"/>
      <c r="BH305" s="66"/>
      <c r="BI305" s="65"/>
      <c r="BJ305" s="66"/>
      <c r="BK305" s="65"/>
      <c r="BL305" s="66"/>
      <c r="BM305" s="65"/>
      <c r="BN305" s="66"/>
      <c r="BO305" s="65"/>
      <c r="BP305" s="66"/>
      <c r="BQ305" s="65"/>
      <c r="BR305" s="282"/>
    </row>
    <row r="306" spans="2:70" s="4" customFormat="1" ht="15" hidden="1" customHeight="1" outlineLevel="1" x14ac:dyDescent="0.25">
      <c r="B306" s="52" t="s">
        <v>78</v>
      </c>
      <c r="C306" s="182">
        <v>2</v>
      </c>
      <c r="D306" s="127">
        <v>-0.99103139013452912</v>
      </c>
      <c r="E306" s="128">
        <v>30</v>
      </c>
      <c r="F306" s="127">
        <v>-0.11764705882352944</v>
      </c>
      <c r="G306" s="128">
        <v>1404</v>
      </c>
      <c r="H306" s="127">
        <v>0.54966887417218535</v>
      </c>
      <c r="I306" s="128">
        <v>390</v>
      </c>
      <c r="J306" s="127">
        <v>-0.31458699472759222</v>
      </c>
      <c r="K306" s="128">
        <v>56</v>
      </c>
      <c r="L306" s="127">
        <v>1.2400000000000002</v>
      </c>
      <c r="M306" s="128">
        <v>1882</v>
      </c>
      <c r="N306" s="127">
        <v>7.1143995446784292E-2</v>
      </c>
      <c r="O306" s="128">
        <v>5430</v>
      </c>
      <c r="P306" s="127">
        <v>-0.25504184387433115</v>
      </c>
      <c r="Q306" s="128">
        <v>7312</v>
      </c>
      <c r="R306" s="127">
        <v>-0.19168693345124921</v>
      </c>
      <c r="S306" s="208"/>
      <c r="T306" s="135"/>
      <c r="U306" s="128"/>
      <c r="V306" s="135"/>
      <c r="W306" s="128"/>
      <c r="X306" s="135"/>
      <c r="Y306" s="128"/>
      <c r="Z306" s="135"/>
      <c r="AA306" s="128"/>
      <c r="AB306" s="135"/>
      <c r="AC306" s="128"/>
      <c r="AD306" s="140"/>
      <c r="AE306" s="182"/>
      <c r="AF306" s="135"/>
      <c r="AG306" s="128"/>
      <c r="AH306" s="135"/>
      <c r="AI306" s="128"/>
      <c r="AJ306" s="135"/>
      <c r="AK306" s="128"/>
      <c r="AL306" s="135"/>
      <c r="AM306" s="128"/>
      <c r="AN306" s="135"/>
      <c r="AO306" s="128"/>
      <c r="AP306" s="140"/>
      <c r="AQ306" s="268"/>
      <c r="AR306" s="135"/>
      <c r="AS306" s="128"/>
      <c r="AT306" s="135"/>
      <c r="AU306" s="128"/>
      <c r="AV306" s="135"/>
      <c r="AW306" s="128"/>
      <c r="AX306" s="135"/>
      <c r="AY306" s="128"/>
      <c r="AZ306" s="135"/>
      <c r="BA306" s="128"/>
      <c r="BB306" s="135"/>
      <c r="BC306" s="128"/>
      <c r="BD306" s="140"/>
      <c r="BE306" s="269"/>
      <c r="BF306" s="135"/>
      <c r="BG306" s="128"/>
      <c r="BH306" s="135"/>
      <c r="BI306" s="128"/>
      <c r="BJ306" s="135"/>
      <c r="BK306" s="128"/>
      <c r="BL306" s="135"/>
      <c r="BM306" s="128"/>
      <c r="BN306" s="135"/>
      <c r="BO306" s="128"/>
      <c r="BP306" s="135"/>
      <c r="BQ306" s="128"/>
      <c r="BR306" s="280"/>
    </row>
    <row r="307" spans="2:70" s="4" customFormat="1" ht="15" hidden="1" customHeight="1" outlineLevel="1" x14ac:dyDescent="0.25">
      <c r="B307" s="52" t="s">
        <v>79</v>
      </c>
      <c r="C307" s="182">
        <v>3</v>
      </c>
      <c r="D307" s="127">
        <v>-0.97916666666666663</v>
      </c>
      <c r="E307" s="128">
        <v>57</v>
      </c>
      <c r="F307" s="127">
        <v>1.1923076923076925</v>
      </c>
      <c r="G307" s="128">
        <v>981</v>
      </c>
      <c r="H307" s="127">
        <v>-4.1055718475073277E-2</v>
      </c>
      <c r="I307" s="128">
        <v>403</v>
      </c>
      <c r="J307" s="127">
        <v>-7.1428571428571397E-2</v>
      </c>
      <c r="K307" s="128">
        <v>53</v>
      </c>
      <c r="L307" s="127">
        <v>1.65</v>
      </c>
      <c r="M307" s="128">
        <v>1497</v>
      </c>
      <c r="N307" s="127">
        <v>-9.1074681238615618E-2</v>
      </c>
      <c r="O307" s="128">
        <v>4555</v>
      </c>
      <c r="P307" s="127">
        <v>-0.17987036370183651</v>
      </c>
      <c r="Q307" s="128">
        <v>6052</v>
      </c>
      <c r="R307" s="127">
        <v>-0.15956117205943621</v>
      </c>
      <c r="S307" s="208"/>
      <c r="T307" s="135"/>
      <c r="U307" s="128"/>
      <c r="V307" s="135"/>
      <c r="W307" s="128"/>
      <c r="X307" s="135"/>
      <c r="Y307" s="128"/>
      <c r="Z307" s="135"/>
      <c r="AA307" s="128"/>
      <c r="AB307" s="135"/>
      <c r="AC307" s="128"/>
      <c r="AD307" s="140"/>
      <c r="AE307" s="182"/>
      <c r="AF307" s="135"/>
      <c r="AG307" s="128"/>
      <c r="AH307" s="135"/>
      <c r="AI307" s="128"/>
      <c r="AJ307" s="135"/>
      <c r="AK307" s="128"/>
      <c r="AL307" s="135"/>
      <c r="AM307" s="128"/>
      <c r="AN307" s="135"/>
      <c r="AO307" s="128"/>
      <c r="AP307" s="140"/>
      <c r="AQ307" s="268"/>
      <c r="AR307" s="135"/>
      <c r="AS307" s="128"/>
      <c r="AT307" s="135"/>
      <c r="AU307" s="128"/>
      <c r="AV307" s="135"/>
      <c r="AW307" s="128"/>
      <c r="AX307" s="135"/>
      <c r="AY307" s="128"/>
      <c r="AZ307" s="135"/>
      <c r="BA307" s="128"/>
      <c r="BB307" s="135"/>
      <c r="BC307" s="128"/>
      <c r="BD307" s="140"/>
      <c r="BE307" s="269"/>
      <c r="BF307" s="135"/>
      <c r="BG307" s="128"/>
      <c r="BH307" s="135"/>
      <c r="BI307" s="128"/>
      <c r="BJ307" s="135"/>
      <c r="BK307" s="128"/>
      <c r="BL307" s="135"/>
      <c r="BM307" s="128"/>
      <c r="BN307" s="135"/>
      <c r="BO307" s="128"/>
      <c r="BP307" s="135"/>
      <c r="BQ307" s="128"/>
      <c r="BR307" s="280"/>
    </row>
    <row r="308" spans="2:70" s="4" customFormat="1" ht="15" hidden="1" customHeight="1" outlineLevel="1" x14ac:dyDescent="0.25">
      <c r="B308" s="52" t="s">
        <v>80</v>
      </c>
      <c r="C308" s="182">
        <v>5</v>
      </c>
      <c r="D308" s="127" t="s">
        <v>90</v>
      </c>
      <c r="E308" s="128">
        <v>34</v>
      </c>
      <c r="F308" s="127">
        <v>5.8</v>
      </c>
      <c r="G308" s="128">
        <v>2185</v>
      </c>
      <c r="H308" s="127">
        <v>3.977220956719818</v>
      </c>
      <c r="I308" s="128">
        <v>496</v>
      </c>
      <c r="J308" s="127">
        <v>0.16431924882629101</v>
      </c>
      <c r="K308" s="128">
        <v>83</v>
      </c>
      <c r="L308" s="127">
        <v>1.6774193548387095</v>
      </c>
      <c r="M308" s="128">
        <v>2803</v>
      </c>
      <c r="N308" s="127">
        <v>2.1109877913429522</v>
      </c>
      <c r="O308" s="128">
        <v>5153</v>
      </c>
      <c r="P308" s="127">
        <v>-0.1117048784692295</v>
      </c>
      <c r="Q308" s="128">
        <v>7956</v>
      </c>
      <c r="R308" s="127">
        <v>0.18710832587287385</v>
      </c>
      <c r="S308" s="208"/>
      <c r="T308" s="135"/>
      <c r="U308" s="128"/>
      <c r="V308" s="135"/>
      <c r="W308" s="128"/>
      <c r="X308" s="135"/>
      <c r="Y308" s="128"/>
      <c r="Z308" s="135"/>
      <c r="AA308" s="128"/>
      <c r="AB308" s="135"/>
      <c r="AC308" s="128"/>
      <c r="AD308" s="140"/>
      <c r="AE308" s="182"/>
      <c r="AF308" s="135"/>
      <c r="AG308" s="128"/>
      <c r="AH308" s="135"/>
      <c r="AI308" s="128"/>
      <c r="AJ308" s="135"/>
      <c r="AK308" s="128"/>
      <c r="AL308" s="135"/>
      <c r="AM308" s="128"/>
      <c r="AN308" s="135"/>
      <c r="AO308" s="128"/>
      <c r="AP308" s="140"/>
      <c r="AQ308" s="268"/>
      <c r="AR308" s="135"/>
      <c r="AS308" s="128"/>
      <c r="AT308" s="135"/>
      <c r="AU308" s="128"/>
      <c r="AV308" s="135"/>
      <c r="AW308" s="128"/>
      <c r="AX308" s="135"/>
      <c r="AY308" s="128"/>
      <c r="AZ308" s="135"/>
      <c r="BA308" s="128"/>
      <c r="BB308" s="135"/>
      <c r="BC308" s="128"/>
      <c r="BD308" s="140"/>
      <c r="BE308" s="269"/>
      <c r="BF308" s="135"/>
      <c r="BG308" s="128"/>
      <c r="BH308" s="135"/>
      <c r="BI308" s="128"/>
      <c r="BJ308" s="135"/>
      <c r="BK308" s="128"/>
      <c r="BL308" s="135"/>
      <c r="BM308" s="128"/>
      <c r="BN308" s="135"/>
      <c r="BO308" s="128"/>
      <c r="BP308" s="135"/>
      <c r="BQ308" s="128"/>
      <c r="BR308" s="280"/>
    </row>
    <row r="309" spans="2:70" s="4" customFormat="1" ht="15" hidden="1" customHeight="1" outlineLevel="1" x14ac:dyDescent="0.25">
      <c r="B309" s="52" t="s">
        <v>81</v>
      </c>
      <c r="C309" s="182">
        <v>0</v>
      </c>
      <c r="D309" s="127" t="s">
        <v>90</v>
      </c>
      <c r="E309" s="128">
        <v>17</v>
      </c>
      <c r="F309" s="127">
        <v>1.4285714285714284</v>
      </c>
      <c r="G309" s="128">
        <v>401</v>
      </c>
      <c r="H309" s="127">
        <v>3.3586956521739131</v>
      </c>
      <c r="I309" s="128">
        <v>202</v>
      </c>
      <c r="J309" s="127">
        <v>0.578125</v>
      </c>
      <c r="K309" s="128">
        <v>30</v>
      </c>
      <c r="L309" s="127">
        <v>5</v>
      </c>
      <c r="M309" s="128">
        <v>650</v>
      </c>
      <c r="N309" s="127">
        <v>1.8017241379310347</v>
      </c>
      <c r="O309" s="128">
        <v>2152</v>
      </c>
      <c r="P309" s="127">
        <v>0.16261480280929219</v>
      </c>
      <c r="Q309" s="128">
        <v>2802</v>
      </c>
      <c r="R309" s="127">
        <v>0.34517522803648593</v>
      </c>
      <c r="S309" s="208"/>
      <c r="T309" s="135"/>
      <c r="U309" s="128"/>
      <c r="V309" s="135"/>
      <c r="W309" s="128"/>
      <c r="X309" s="135"/>
      <c r="Y309" s="128"/>
      <c r="Z309" s="135"/>
      <c r="AA309" s="128"/>
      <c r="AB309" s="135"/>
      <c r="AC309" s="128"/>
      <c r="AD309" s="140"/>
      <c r="AE309" s="182"/>
      <c r="AF309" s="135"/>
      <c r="AG309" s="128"/>
      <c r="AH309" s="135"/>
      <c r="AI309" s="128"/>
      <c r="AJ309" s="135"/>
      <c r="AK309" s="128"/>
      <c r="AL309" s="135"/>
      <c r="AM309" s="128"/>
      <c r="AN309" s="135"/>
      <c r="AO309" s="128"/>
      <c r="AP309" s="140"/>
      <c r="AQ309" s="268"/>
      <c r="AR309" s="135"/>
      <c r="AS309" s="128"/>
      <c r="AT309" s="135"/>
      <c r="AU309" s="128"/>
      <c r="AV309" s="135"/>
      <c r="AW309" s="128"/>
      <c r="AX309" s="135"/>
      <c r="AY309" s="128"/>
      <c r="AZ309" s="135"/>
      <c r="BA309" s="128"/>
      <c r="BB309" s="135"/>
      <c r="BC309" s="128"/>
      <c r="BD309" s="140"/>
      <c r="BE309" s="269"/>
      <c r="BF309" s="135"/>
      <c r="BG309" s="128"/>
      <c r="BH309" s="135"/>
      <c r="BI309" s="128"/>
      <c r="BJ309" s="135"/>
      <c r="BK309" s="128"/>
      <c r="BL309" s="135"/>
      <c r="BM309" s="128"/>
      <c r="BN309" s="135"/>
      <c r="BO309" s="128"/>
      <c r="BP309" s="135"/>
      <c r="BQ309" s="128"/>
      <c r="BR309" s="280"/>
    </row>
    <row r="310" spans="2:70" s="4" customFormat="1" ht="15" hidden="1" customHeight="1" outlineLevel="1" x14ac:dyDescent="0.25">
      <c r="B310" s="52" t="s">
        <v>82</v>
      </c>
      <c r="C310" s="182">
        <v>0</v>
      </c>
      <c r="D310" s="127" t="s">
        <v>90</v>
      </c>
      <c r="E310" s="128">
        <v>11</v>
      </c>
      <c r="F310" s="127">
        <v>0.5714285714285714</v>
      </c>
      <c r="G310" s="128">
        <v>7</v>
      </c>
      <c r="H310" s="127">
        <v>2.5</v>
      </c>
      <c r="I310" s="128">
        <v>12</v>
      </c>
      <c r="J310" s="127">
        <v>0</v>
      </c>
      <c r="K310" s="128">
        <v>2</v>
      </c>
      <c r="L310" s="127">
        <v>0</v>
      </c>
      <c r="M310" s="128">
        <v>32</v>
      </c>
      <c r="N310" s="127">
        <v>0.39130434782608692</v>
      </c>
      <c r="O310" s="128">
        <v>85</v>
      </c>
      <c r="P310" s="127">
        <v>2.1481481481481484</v>
      </c>
      <c r="Q310" s="128">
        <v>117</v>
      </c>
      <c r="R310" s="127">
        <v>1.3399999999999999</v>
      </c>
      <c r="S310" s="208"/>
      <c r="T310" s="135"/>
      <c r="U310" s="128"/>
      <c r="V310" s="135"/>
      <c r="W310" s="128"/>
      <c r="X310" s="135"/>
      <c r="Y310" s="128"/>
      <c r="Z310" s="135"/>
      <c r="AA310" s="128"/>
      <c r="AB310" s="135"/>
      <c r="AC310" s="128"/>
      <c r="AD310" s="140"/>
      <c r="AE310" s="182"/>
      <c r="AF310" s="135"/>
      <c r="AG310" s="128"/>
      <c r="AH310" s="135"/>
      <c r="AI310" s="128"/>
      <c r="AJ310" s="135"/>
      <c r="AK310" s="128"/>
      <c r="AL310" s="135"/>
      <c r="AM310" s="128"/>
      <c r="AN310" s="135"/>
      <c r="AO310" s="128"/>
      <c r="AP310" s="140"/>
      <c r="AQ310" s="268"/>
      <c r="AR310" s="135"/>
      <c r="AS310" s="128"/>
      <c r="AT310" s="135"/>
      <c r="AU310" s="128"/>
      <c r="AV310" s="135"/>
      <c r="AW310" s="128"/>
      <c r="AX310" s="135"/>
      <c r="AY310" s="128"/>
      <c r="AZ310" s="135"/>
      <c r="BA310" s="128"/>
      <c r="BB310" s="135"/>
      <c r="BC310" s="128"/>
      <c r="BD310" s="140"/>
      <c r="BE310" s="269"/>
      <c r="BF310" s="135"/>
      <c r="BG310" s="128"/>
      <c r="BH310" s="135"/>
      <c r="BI310" s="128"/>
      <c r="BJ310" s="135"/>
      <c r="BK310" s="128"/>
      <c r="BL310" s="135"/>
      <c r="BM310" s="128"/>
      <c r="BN310" s="135"/>
      <c r="BO310" s="128"/>
      <c r="BP310" s="135"/>
      <c r="BQ310" s="128"/>
      <c r="BR310" s="280"/>
    </row>
    <row r="311" spans="2:70" s="4" customFormat="1" ht="15" hidden="1" customHeight="1" outlineLevel="1" x14ac:dyDescent="0.25">
      <c r="B311" s="52" t="s">
        <v>83</v>
      </c>
      <c r="C311" s="182">
        <v>13</v>
      </c>
      <c r="D311" s="127" t="s">
        <v>90</v>
      </c>
      <c r="E311" s="128">
        <v>4</v>
      </c>
      <c r="F311" s="127">
        <v>1</v>
      </c>
      <c r="G311" s="128">
        <v>9</v>
      </c>
      <c r="H311" s="127">
        <v>0.8</v>
      </c>
      <c r="I311" s="128">
        <v>11</v>
      </c>
      <c r="J311" s="127">
        <v>4.5</v>
      </c>
      <c r="K311" s="128">
        <v>5</v>
      </c>
      <c r="L311" s="127">
        <v>0.66666666666666674</v>
      </c>
      <c r="M311" s="128">
        <v>42</v>
      </c>
      <c r="N311" s="127">
        <v>2.5</v>
      </c>
      <c r="O311" s="128">
        <v>57</v>
      </c>
      <c r="P311" s="127">
        <v>-0.93687707641196016</v>
      </c>
      <c r="Q311" s="128">
        <v>99</v>
      </c>
      <c r="R311" s="127">
        <v>-0.8918032786885246</v>
      </c>
      <c r="S311" s="208"/>
      <c r="T311" s="135"/>
      <c r="U311" s="128"/>
      <c r="V311" s="135"/>
      <c r="W311" s="128"/>
      <c r="X311" s="135"/>
      <c r="Y311" s="128"/>
      <c r="Z311" s="135"/>
      <c r="AA311" s="128"/>
      <c r="AB311" s="135"/>
      <c r="AC311" s="128"/>
      <c r="AD311" s="140"/>
      <c r="AE311" s="182"/>
      <c r="AF311" s="135"/>
      <c r="AG311" s="128"/>
      <c r="AH311" s="135"/>
      <c r="AI311" s="128"/>
      <c r="AJ311" s="135"/>
      <c r="AK311" s="128"/>
      <c r="AL311" s="135"/>
      <c r="AM311" s="128"/>
      <c r="AN311" s="135"/>
      <c r="AO311" s="128"/>
      <c r="AP311" s="140"/>
      <c r="AQ311" s="268"/>
      <c r="AR311" s="135"/>
      <c r="AS311" s="128"/>
      <c r="AT311" s="135"/>
      <c r="AU311" s="128"/>
      <c r="AV311" s="135"/>
      <c r="AW311" s="128"/>
      <c r="AX311" s="135"/>
      <c r="AY311" s="128"/>
      <c r="AZ311" s="135"/>
      <c r="BA311" s="128"/>
      <c r="BB311" s="135"/>
      <c r="BC311" s="128"/>
      <c r="BD311" s="140"/>
      <c r="BE311" s="269"/>
      <c r="BF311" s="135"/>
      <c r="BG311" s="128"/>
      <c r="BH311" s="135"/>
      <c r="BI311" s="128"/>
      <c r="BJ311" s="135"/>
      <c r="BK311" s="128"/>
      <c r="BL311" s="135"/>
      <c r="BM311" s="128"/>
      <c r="BN311" s="135"/>
      <c r="BO311" s="128"/>
      <c r="BP311" s="135"/>
      <c r="BQ311" s="128"/>
      <c r="BR311" s="280"/>
    </row>
    <row r="312" spans="2:70" s="4" customFormat="1" ht="15" hidden="1" customHeight="1" outlineLevel="1" x14ac:dyDescent="0.25">
      <c r="B312" s="52" t="s">
        <v>84</v>
      </c>
      <c r="C312" s="182">
        <v>2</v>
      </c>
      <c r="D312" s="127" t="s">
        <v>90</v>
      </c>
      <c r="E312" s="128">
        <v>11</v>
      </c>
      <c r="F312" s="127">
        <v>1.2000000000000002</v>
      </c>
      <c r="G312" s="128">
        <v>34</v>
      </c>
      <c r="H312" s="127">
        <v>33</v>
      </c>
      <c r="I312" s="128">
        <v>10</v>
      </c>
      <c r="J312" s="127">
        <v>0</v>
      </c>
      <c r="K312" s="128">
        <v>6</v>
      </c>
      <c r="L312" s="127">
        <v>5</v>
      </c>
      <c r="M312" s="128">
        <v>63</v>
      </c>
      <c r="N312" s="127">
        <v>2.7058823529411766</v>
      </c>
      <c r="O312" s="128">
        <v>148</v>
      </c>
      <c r="P312" s="127">
        <v>-0.84338624338624335</v>
      </c>
      <c r="Q312" s="128">
        <v>211</v>
      </c>
      <c r="R312" s="127">
        <v>-0.78066528066528063</v>
      </c>
      <c r="S312" s="208"/>
      <c r="T312" s="135"/>
      <c r="U312" s="128"/>
      <c r="V312" s="135"/>
      <c r="W312" s="128"/>
      <c r="X312" s="135"/>
      <c r="Y312" s="128"/>
      <c r="Z312" s="135"/>
      <c r="AA312" s="128"/>
      <c r="AB312" s="135"/>
      <c r="AC312" s="128"/>
      <c r="AD312" s="140"/>
      <c r="AE312" s="182"/>
      <c r="AF312" s="135"/>
      <c r="AG312" s="128"/>
      <c r="AH312" s="135"/>
      <c r="AI312" s="128"/>
      <c r="AJ312" s="135"/>
      <c r="AK312" s="128"/>
      <c r="AL312" s="135"/>
      <c r="AM312" s="128"/>
      <c r="AN312" s="135"/>
      <c r="AO312" s="128"/>
      <c r="AP312" s="140"/>
      <c r="AQ312" s="268"/>
      <c r="AR312" s="135"/>
      <c r="AS312" s="128"/>
      <c r="AT312" s="135"/>
      <c r="AU312" s="128"/>
      <c r="AV312" s="135"/>
      <c r="AW312" s="128"/>
      <c r="AX312" s="135"/>
      <c r="AY312" s="128"/>
      <c r="AZ312" s="135"/>
      <c r="BA312" s="128"/>
      <c r="BB312" s="135"/>
      <c r="BC312" s="128"/>
      <c r="BD312" s="140"/>
      <c r="BE312" s="269"/>
      <c r="BF312" s="135"/>
      <c r="BG312" s="128"/>
      <c r="BH312" s="135"/>
      <c r="BI312" s="128"/>
      <c r="BJ312" s="135"/>
      <c r="BK312" s="128"/>
      <c r="BL312" s="135"/>
      <c r="BM312" s="128"/>
      <c r="BN312" s="135"/>
      <c r="BO312" s="128"/>
      <c r="BP312" s="135"/>
      <c r="BQ312" s="128"/>
      <c r="BR312" s="280"/>
    </row>
    <row r="313" spans="2:70" s="4" customFormat="1" ht="15" hidden="1" customHeight="1" outlineLevel="1" x14ac:dyDescent="0.25">
      <c r="B313" s="52" t="s">
        <v>85</v>
      </c>
      <c r="C313" s="182">
        <v>3</v>
      </c>
      <c r="D313" s="127" t="s">
        <v>90</v>
      </c>
      <c r="E313" s="128">
        <v>4</v>
      </c>
      <c r="F313" s="127">
        <v>0.33333333333333326</v>
      </c>
      <c r="G313" s="128">
        <v>6</v>
      </c>
      <c r="H313" s="127">
        <v>1</v>
      </c>
      <c r="I313" s="128">
        <v>8</v>
      </c>
      <c r="J313" s="127" t="s">
        <v>90</v>
      </c>
      <c r="K313" s="128">
        <v>2</v>
      </c>
      <c r="L313" s="127">
        <v>0</v>
      </c>
      <c r="M313" s="128">
        <v>23</v>
      </c>
      <c r="N313" s="127">
        <v>1.875</v>
      </c>
      <c r="O313" s="128">
        <v>201</v>
      </c>
      <c r="P313" s="127">
        <v>-0.81491712707182318</v>
      </c>
      <c r="Q313" s="128">
        <v>224</v>
      </c>
      <c r="R313" s="127">
        <v>-0.79524680073126142</v>
      </c>
      <c r="S313" s="208"/>
      <c r="T313" s="135"/>
      <c r="U313" s="128"/>
      <c r="V313" s="135"/>
      <c r="W313" s="128"/>
      <c r="X313" s="135"/>
      <c r="Y313" s="128"/>
      <c r="Z313" s="135"/>
      <c r="AA313" s="128"/>
      <c r="AB313" s="135"/>
      <c r="AC313" s="128"/>
      <c r="AD313" s="140"/>
      <c r="AE313" s="182"/>
      <c r="AF313" s="135"/>
      <c r="AG313" s="128"/>
      <c r="AH313" s="135"/>
      <c r="AI313" s="128"/>
      <c r="AJ313" s="135"/>
      <c r="AK313" s="128"/>
      <c r="AL313" s="135"/>
      <c r="AM313" s="128"/>
      <c r="AN313" s="135"/>
      <c r="AO313" s="128"/>
      <c r="AP313" s="140"/>
      <c r="AQ313" s="268"/>
      <c r="AR313" s="135"/>
      <c r="AS313" s="128"/>
      <c r="AT313" s="135"/>
      <c r="AU313" s="128"/>
      <c r="AV313" s="135"/>
      <c r="AW313" s="128"/>
      <c r="AX313" s="135"/>
      <c r="AY313" s="128"/>
      <c r="AZ313" s="135"/>
      <c r="BA313" s="128"/>
      <c r="BB313" s="135"/>
      <c r="BC313" s="128"/>
      <c r="BD313" s="140"/>
      <c r="BE313" s="269"/>
      <c r="BF313" s="135"/>
      <c r="BG313" s="128"/>
      <c r="BH313" s="135"/>
      <c r="BI313" s="128"/>
      <c r="BJ313" s="135"/>
      <c r="BK313" s="128"/>
      <c r="BL313" s="135"/>
      <c r="BM313" s="128"/>
      <c r="BN313" s="135"/>
      <c r="BO313" s="128"/>
      <c r="BP313" s="135"/>
      <c r="BQ313" s="128"/>
      <c r="BR313" s="280"/>
    </row>
    <row r="314" spans="2:70" s="4" customFormat="1" ht="15" hidden="1" customHeight="1" outlineLevel="1" x14ac:dyDescent="0.25">
      <c r="B314" s="52" t="s">
        <v>86</v>
      </c>
      <c r="C314" s="182">
        <v>3</v>
      </c>
      <c r="D314" s="127" t="s">
        <v>90</v>
      </c>
      <c r="E314" s="128">
        <v>2</v>
      </c>
      <c r="F314" s="127">
        <v>-0.83333333333333337</v>
      </c>
      <c r="G314" s="128">
        <v>0</v>
      </c>
      <c r="H314" s="127">
        <v>-1</v>
      </c>
      <c r="I314" s="128">
        <v>9</v>
      </c>
      <c r="J314" s="127">
        <v>0</v>
      </c>
      <c r="K314" s="128">
        <v>2</v>
      </c>
      <c r="L314" s="127">
        <v>-0.94285714285714284</v>
      </c>
      <c r="M314" s="128">
        <v>16</v>
      </c>
      <c r="N314" s="127">
        <v>-0.74193548387096775</v>
      </c>
      <c r="O314" s="128">
        <v>316</v>
      </c>
      <c r="P314" s="127">
        <v>2.5505617977528088</v>
      </c>
      <c r="Q314" s="128">
        <v>332</v>
      </c>
      <c r="R314" s="127">
        <v>1.1986754966887418</v>
      </c>
      <c r="S314" s="208"/>
      <c r="T314" s="135"/>
      <c r="U314" s="128"/>
      <c r="V314" s="135"/>
      <c r="W314" s="128"/>
      <c r="X314" s="135"/>
      <c r="Y314" s="128"/>
      <c r="Z314" s="135"/>
      <c r="AA314" s="128"/>
      <c r="AB314" s="135"/>
      <c r="AC314" s="128"/>
      <c r="AD314" s="140"/>
      <c r="AE314" s="182"/>
      <c r="AF314" s="135"/>
      <c r="AG314" s="128"/>
      <c r="AH314" s="135"/>
      <c r="AI314" s="128"/>
      <c r="AJ314" s="135"/>
      <c r="AK314" s="128"/>
      <c r="AL314" s="135"/>
      <c r="AM314" s="128"/>
      <c r="AN314" s="135"/>
      <c r="AO314" s="128"/>
      <c r="AP314" s="140"/>
      <c r="AQ314" s="268"/>
      <c r="AR314" s="135"/>
      <c r="AS314" s="128"/>
      <c r="AT314" s="135"/>
      <c r="AU314" s="128"/>
      <c r="AV314" s="135"/>
      <c r="AW314" s="128"/>
      <c r="AX314" s="135"/>
      <c r="AY314" s="128"/>
      <c r="AZ314" s="135"/>
      <c r="BA314" s="128"/>
      <c r="BB314" s="135"/>
      <c r="BC314" s="128"/>
      <c r="BD314" s="140"/>
      <c r="BE314" s="269"/>
      <c r="BF314" s="135"/>
      <c r="BG314" s="128"/>
      <c r="BH314" s="135"/>
      <c r="BI314" s="128"/>
      <c r="BJ314" s="135"/>
      <c r="BK314" s="128"/>
      <c r="BL314" s="135"/>
      <c r="BM314" s="128"/>
      <c r="BN314" s="135"/>
      <c r="BO314" s="128"/>
      <c r="BP314" s="135"/>
      <c r="BQ314" s="128"/>
      <c r="BR314" s="280"/>
    </row>
    <row r="315" spans="2:70" s="4" customFormat="1" ht="15" hidden="1" customHeight="1" outlineLevel="1" x14ac:dyDescent="0.25">
      <c r="B315" s="52" t="s">
        <v>87</v>
      </c>
      <c r="C315" s="182">
        <v>0</v>
      </c>
      <c r="D315" s="127">
        <v>-1</v>
      </c>
      <c r="E315" s="128">
        <v>27</v>
      </c>
      <c r="F315" s="127">
        <v>-0.49056603773584906</v>
      </c>
      <c r="G315" s="128">
        <v>561</v>
      </c>
      <c r="H315" s="127">
        <v>0.78662420382165599</v>
      </c>
      <c r="I315" s="128">
        <v>256</v>
      </c>
      <c r="J315" s="127">
        <v>-0.12925170068027214</v>
      </c>
      <c r="K315" s="128">
        <v>8</v>
      </c>
      <c r="L315" s="127">
        <v>1</v>
      </c>
      <c r="M315" s="128">
        <v>852</v>
      </c>
      <c r="N315" s="127">
        <v>0.27544910179640714</v>
      </c>
      <c r="O315" s="128">
        <v>3719</v>
      </c>
      <c r="P315" s="127">
        <v>0.73622782446311863</v>
      </c>
      <c r="Q315" s="128">
        <v>4571</v>
      </c>
      <c r="R315" s="127">
        <v>0.62669039145907468</v>
      </c>
      <c r="S315" s="208"/>
      <c r="T315" s="135"/>
      <c r="U315" s="128"/>
      <c r="V315" s="135"/>
      <c r="W315" s="128"/>
      <c r="X315" s="135"/>
      <c r="Y315" s="128"/>
      <c r="Z315" s="135"/>
      <c r="AA315" s="128"/>
      <c r="AB315" s="135"/>
      <c r="AC315" s="128"/>
      <c r="AD315" s="140"/>
      <c r="AE315" s="182"/>
      <c r="AF315" s="135"/>
      <c r="AG315" s="128"/>
      <c r="AH315" s="135"/>
      <c r="AI315" s="128"/>
      <c r="AJ315" s="135"/>
      <c r="AK315" s="128"/>
      <c r="AL315" s="135"/>
      <c r="AM315" s="128"/>
      <c r="AN315" s="135"/>
      <c r="AO315" s="128"/>
      <c r="AP315" s="140"/>
      <c r="AQ315" s="268"/>
      <c r="AR315" s="135"/>
      <c r="AS315" s="128"/>
      <c r="AT315" s="135"/>
      <c r="AU315" s="128"/>
      <c r="AV315" s="135"/>
      <c r="AW315" s="128"/>
      <c r="AX315" s="135"/>
      <c r="AY315" s="128"/>
      <c r="AZ315" s="135"/>
      <c r="BA315" s="128"/>
      <c r="BB315" s="135"/>
      <c r="BC315" s="128"/>
      <c r="BD315" s="140"/>
      <c r="BE315" s="269"/>
      <c r="BF315" s="135"/>
      <c r="BG315" s="128"/>
      <c r="BH315" s="135"/>
      <c r="BI315" s="128"/>
      <c r="BJ315" s="135"/>
      <c r="BK315" s="128"/>
      <c r="BL315" s="135"/>
      <c r="BM315" s="128"/>
      <c r="BN315" s="135"/>
      <c r="BO315" s="128"/>
      <c r="BP315" s="135"/>
      <c r="BQ315" s="128"/>
      <c r="BR315" s="280"/>
    </row>
    <row r="316" spans="2:70" s="4" customFormat="1" ht="15" hidden="1" customHeight="1" outlineLevel="1" x14ac:dyDescent="0.25">
      <c r="B316" s="52" t="s">
        <v>88</v>
      </c>
      <c r="C316" s="182">
        <v>23</v>
      </c>
      <c r="D316" s="127">
        <v>22</v>
      </c>
      <c r="E316" s="128">
        <v>11</v>
      </c>
      <c r="F316" s="127">
        <v>-0.90517241379310343</v>
      </c>
      <c r="G316" s="128">
        <v>938</v>
      </c>
      <c r="H316" s="127">
        <v>0.6034188034188035</v>
      </c>
      <c r="I316" s="128">
        <v>624</v>
      </c>
      <c r="J316" s="127">
        <v>0.35064935064935066</v>
      </c>
      <c r="K316" s="128">
        <v>8</v>
      </c>
      <c r="L316" s="127">
        <v>0.60000000000000009</v>
      </c>
      <c r="M316" s="128">
        <v>1604</v>
      </c>
      <c r="N316" s="127">
        <v>0.37211291702309657</v>
      </c>
      <c r="O316" s="128">
        <v>5485</v>
      </c>
      <c r="P316" s="127">
        <v>1.4613392526822144E-2</v>
      </c>
      <c r="Q316" s="128">
        <v>7089</v>
      </c>
      <c r="R316" s="127">
        <v>7.8174904942965862E-2</v>
      </c>
      <c r="S316" s="208"/>
      <c r="T316" s="135"/>
      <c r="U316" s="128"/>
      <c r="V316" s="135"/>
      <c r="W316" s="128"/>
      <c r="X316" s="135"/>
      <c r="Y316" s="128"/>
      <c r="Z316" s="135"/>
      <c r="AA316" s="128"/>
      <c r="AB316" s="135"/>
      <c r="AC316" s="128"/>
      <c r="AD316" s="140"/>
      <c r="AE316" s="182"/>
      <c r="AF316" s="135"/>
      <c r="AG316" s="128"/>
      <c r="AH316" s="135"/>
      <c r="AI316" s="128"/>
      <c r="AJ316" s="135"/>
      <c r="AK316" s="128"/>
      <c r="AL316" s="135"/>
      <c r="AM316" s="128"/>
      <c r="AN316" s="135"/>
      <c r="AO316" s="128"/>
      <c r="AP316" s="140"/>
      <c r="AQ316" s="268"/>
      <c r="AR316" s="135"/>
      <c r="AS316" s="128"/>
      <c r="AT316" s="135"/>
      <c r="AU316" s="128"/>
      <c r="AV316" s="135"/>
      <c r="AW316" s="128"/>
      <c r="AX316" s="135"/>
      <c r="AY316" s="128"/>
      <c r="AZ316" s="135"/>
      <c r="BA316" s="128"/>
      <c r="BB316" s="135"/>
      <c r="BC316" s="128"/>
      <c r="BD316" s="140"/>
      <c r="BE316" s="269"/>
      <c r="BF316" s="135"/>
      <c r="BG316" s="128"/>
      <c r="BH316" s="135"/>
      <c r="BI316" s="128"/>
      <c r="BJ316" s="135"/>
      <c r="BK316" s="128"/>
      <c r="BL316" s="135"/>
      <c r="BM316" s="128"/>
      <c r="BN316" s="135"/>
      <c r="BO316" s="128"/>
      <c r="BP316" s="135"/>
      <c r="BQ316" s="128"/>
      <c r="BR316" s="280"/>
    </row>
    <row r="317" spans="2:70" s="4" customFormat="1" ht="15" hidden="1" customHeight="1" outlineLevel="1" x14ac:dyDescent="0.25">
      <c r="B317" s="52" t="s">
        <v>89</v>
      </c>
      <c r="C317" s="182">
        <v>3</v>
      </c>
      <c r="D317" s="127">
        <v>-0.25</v>
      </c>
      <c r="E317" s="128">
        <v>44</v>
      </c>
      <c r="F317" s="127">
        <v>0.25714285714285712</v>
      </c>
      <c r="G317" s="128">
        <v>1489</v>
      </c>
      <c r="H317" s="127">
        <v>0.71939953810623547</v>
      </c>
      <c r="I317" s="128">
        <v>466</v>
      </c>
      <c r="J317" s="127">
        <v>0.50809061488673146</v>
      </c>
      <c r="K317" s="128">
        <v>5</v>
      </c>
      <c r="L317" s="127">
        <v>-0.91666666666666663</v>
      </c>
      <c r="M317" s="128">
        <v>2004</v>
      </c>
      <c r="N317" s="127">
        <v>0.57299843014128737</v>
      </c>
      <c r="O317" s="128">
        <v>7403</v>
      </c>
      <c r="P317" s="127">
        <v>0.31562111249333569</v>
      </c>
      <c r="Q317" s="128">
        <v>9407</v>
      </c>
      <c r="R317" s="127">
        <v>0.36313577742356173</v>
      </c>
      <c r="S317" s="208"/>
      <c r="T317" s="135"/>
      <c r="U317" s="128"/>
      <c r="V317" s="135"/>
      <c r="W317" s="128"/>
      <c r="X317" s="135"/>
      <c r="Y317" s="128"/>
      <c r="Z317" s="135"/>
      <c r="AA317" s="128"/>
      <c r="AB317" s="135"/>
      <c r="AC317" s="128"/>
      <c r="AD317" s="140"/>
      <c r="AE317" s="182"/>
      <c r="AF317" s="135"/>
      <c r="AG317" s="128"/>
      <c r="AH317" s="135"/>
      <c r="AI317" s="128"/>
      <c r="AJ317" s="135"/>
      <c r="AK317" s="128"/>
      <c r="AL317" s="135"/>
      <c r="AM317" s="128"/>
      <c r="AN317" s="135"/>
      <c r="AO317" s="128"/>
      <c r="AP317" s="140"/>
      <c r="AQ317" s="268"/>
      <c r="AR317" s="135"/>
      <c r="AS317" s="128"/>
      <c r="AT317" s="135"/>
      <c r="AU317" s="128"/>
      <c r="AV317" s="135"/>
      <c r="AW317" s="128"/>
      <c r="AX317" s="135"/>
      <c r="AY317" s="128"/>
      <c r="AZ317" s="135"/>
      <c r="BA317" s="128"/>
      <c r="BB317" s="135"/>
      <c r="BC317" s="128"/>
      <c r="BD317" s="140"/>
      <c r="BE317" s="269"/>
      <c r="BF317" s="135"/>
      <c r="BG317" s="128"/>
      <c r="BH317" s="135"/>
      <c r="BI317" s="128"/>
      <c r="BJ317" s="135"/>
      <c r="BK317" s="128"/>
      <c r="BL317" s="135"/>
      <c r="BM317" s="128"/>
      <c r="BN317" s="135"/>
      <c r="BO317" s="128"/>
      <c r="BP317" s="135"/>
      <c r="BQ317" s="128"/>
      <c r="BR317" s="280"/>
    </row>
    <row r="318" spans="2:70" s="4" customFormat="1" ht="15.75" collapsed="1" x14ac:dyDescent="0.25">
      <c r="B318" s="64">
        <v>1995</v>
      </c>
      <c r="C318" s="183">
        <v>57</v>
      </c>
      <c r="D318" s="66">
        <v>-0.84799999999999998</v>
      </c>
      <c r="E318" s="65">
        <v>252</v>
      </c>
      <c r="F318" s="66">
        <v>-0.17377049180327864</v>
      </c>
      <c r="G318" s="65">
        <v>8015</v>
      </c>
      <c r="H318" s="66">
        <v>0.88943894389438949</v>
      </c>
      <c r="I318" s="65">
        <v>2887</v>
      </c>
      <c r="J318" s="66">
        <v>8.7382297551789057E-2</v>
      </c>
      <c r="K318" s="65">
        <v>260</v>
      </c>
      <c r="L318" s="66">
        <v>0.34715025906735741</v>
      </c>
      <c r="M318" s="65">
        <v>11468</v>
      </c>
      <c r="N318" s="66">
        <v>0.47593307593307599</v>
      </c>
      <c r="O318" s="65">
        <v>34704</v>
      </c>
      <c r="P318" s="66">
        <v>-5.4901960784313752E-2</v>
      </c>
      <c r="Q318" s="65">
        <v>46172</v>
      </c>
      <c r="R318" s="66">
        <v>3.7806248595189995E-2</v>
      </c>
      <c r="S318" s="277"/>
      <c r="T318" s="66"/>
      <c r="U318" s="65"/>
      <c r="V318" s="66"/>
      <c r="W318" s="65"/>
      <c r="X318" s="66"/>
      <c r="Y318" s="65"/>
      <c r="Z318" s="66"/>
      <c r="AA318" s="65"/>
      <c r="AB318" s="66"/>
      <c r="AC318" s="65"/>
      <c r="AD318" s="281"/>
      <c r="AE318" s="183"/>
      <c r="AF318" s="66"/>
      <c r="AG318" s="65"/>
      <c r="AH318" s="66"/>
      <c r="AI318" s="65"/>
      <c r="AJ318" s="66"/>
      <c r="AK318" s="65"/>
      <c r="AL318" s="66"/>
      <c r="AM318" s="65"/>
      <c r="AN318" s="66"/>
      <c r="AO318" s="65"/>
      <c r="AP318" s="281"/>
      <c r="AQ318" s="278"/>
      <c r="AR318" s="66"/>
      <c r="AS318" s="65"/>
      <c r="AT318" s="66"/>
      <c r="AU318" s="65"/>
      <c r="AV318" s="66"/>
      <c r="AW318" s="65"/>
      <c r="AX318" s="66"/>
      <c r="AY318" s="65"/>
      <c r="AZ318" s="66"/>
      <c r="BA318" s="65"/>
      <c r="BB318" s="66"/>
      <c r="BC318" s="65"/>
      <c r="BD318" s="281"/>
      <c r="BE318" s="279"/>
      <c r="BF318" s="66"/>
      <c r="BG318" s="65"/>
      <c r="BH318" s="66"/>
      <c r="BI318" s="65"/>
      <c r="BJ318" s="66"/>
      <c r="BK318" s="65"/>
      <c r="BL318" s="66"/>
      <c r="BM318" s="65"/>
      <c r="BN318" s="66"/>
      <c r="BO318" s="65"/>
      <c r="BP318" s="66"/>
      <c r="BQ318" s="65"/>
      <c r="BR318" s="282"/>
    </row>
    <row r="319" spans="2:70" s="4" customFormat="1" ht="15" hidden="1" customHeight="1" outlineLevel="1" x14ac:dyDescent="0.25">
      <c r="B319" s="52" t="s">
        <v>78</v>
      </c>
      <c r="C319" s="182">
        <v>223</v>
      </c>
      <c r="D319" s="127">
        <v>-0.16165413533834583</v>
      </c>
      <c r="E319" s="128">
        <v>34</v>
      </c>
      <c r="F319" s="127">
        <v>-0.89440993788819878</v>
      </c>
      <c r="G319" s="128">
        <v>906</v>
      </c>
      <c r="H319" s="127">
        <v>5.5493895671476778E-3</v>
      </c>
      <c r="I319" s="128">
        <v>569</v>
      </c>
      <c r="J319" s="127">
        <v>9.213051823416496E-2</v>
      </c>
      <c r="K319" s="128">
        <v>25</v>
      </c>
      <c r="L319" s="127">
        <v>-0.77064220183486243</v>
      </c>
      <c r="M319" s="128">
        <v>1757</v>
      </c>
      <c r="N319" s="127">
        <v>-0.17083529966965549</v>
      </c>
      <c r="O319" s="128">
        <v>7289</v>
      </c>
      <c r="P319" s="127">
        <v>7.6343768458357886E-2</v>
      </c>
      <c r="Q319" s="128">
        <v>9046</v>
      </c>
      <c r="R319" s="127">
        <v>1.7433359577100349E-2</v>
      </c>
      <c r="S319" s="208"/>
      <c r="T319" s="135"/>
      <c r="U319" s="128"/>
      <c r="V319" s="135"/>
      <c r="W319" s="128"/>
      <c r="X319" s="135"/>
      <c r="Y319" s="128"/>
      <c r="Z319" s="135"/>
      <c r="AA319" s="128"/>
      <c r="AB319" s="135"/>
      <c r="AC319" s="128"/>
      <c r="AD319" s="140"/>
      <c r="AE319" s="182"/>
      <c r="AF319" s="135"/>
      <c r="AG319" s="128"/>
      <c r="AH319" s="135"/>
      <c r="AI319" s="128"/>
      <c r="AJ319" s="135"/>
      <c r="AK319" s="128"/>
      <c r="AL319" s="135"/>
      <c r="AM319" s="128"/>
      <c r="AN319" s="135"/>
      <c r="AO319" s="128"/>
      <c r="AP319" s="140"/>
      <c r="AQ319" s="268"/>
      <c r="AR319" s="135"/>
      <c r="AS319" s="128"/>
      <c r="AT319" s="135"/>
      <c r="AU319" s="128"/>
      <c r="AV319" s="135"/>
      <c r="AW319" s="128"/>
      <c r="AX319" s="135"/>
      <c r="AY319" s="128"/>
      <c r="AZ319" s="135"/>
      <c r="BA319" s="128"/>
      <c r="BB319" s="135"/>
      <c r="BC319" s="128"/>
      <c r="BD319" s="140"/>
      <c r="BE319" s="269"/>
      <c r="BF319" s="135"/>
      <c r="BG319" s="128"/>
      <c r="BH319" s="135"/>
      <c r="BI319" s="128"/>
      <c r="BJ319" s="135"/>
      <c r="BK319" s="128"/>
      <c r="BL319" s="135"/>
      <c r="BM319" s="128"/>
      <c r="BN319" s="135"/>
      <c r="BO319" s="128"/>
      <c r="BP319" s="135"/>
      <c r="BQ319" s="128"/>
      <c r="BR319" s="280"/>
    </row>
    <row r="320" spans="2:70" s="4" customFormat="1" ht="15" hidden="1" customHeight="1" outlineLevel="1" x14ac:dyDescent="0.25">
      <c r="B320" s="52" t="s">
        <v>79</v>
      </c>
      <c r="C320" s="182">
        <v>144</v>
      </c>
      <c r="D320" s="127">
        <v>0.10769230769230775</v>
      </c>
      <c r="E320" s="128">
        <v>26</v>
      </c>
      <c r="F320" s="127">
        <v>-0.91095890410958902</v>
      </c>
      <c r="G320" s="128">
        <v>1023</v>
      </c>
      <c r="H320" s="127">
        <v>5.5576923076923075</v>
      </c>
      <c r="I320" s="128">
        <v>434</v>
      </c>
      <c r="J320" s="127">
        <v>-4.4052863436123357E-2</v>
      </c>
      <c r="K320" s="128">
        <v>20</v>
      </c>
      <c r="L320" s="127">
        <v>0.11111111111111116</v>
      </c>
      <c r="M320" s="128">
        <v>1647</v>
      </c>
      <c r="N320" s="127">
        <v>0.56857142857142851</v>
      </c>
      <c r="O320" s="128">
        <v>5554</v>
      </c>
      <c r="P320" s="127">
        <v>-7.6795212765957466E-2</v>
      </c>
      <c r="Q320" s="128">
        <v>7201</v>
      </c>
      <c r="R320" s="127">
        <v>1.9105575997735658E-2</v>
      </c>
      <c r="S320" s="208"/>
      <c r="T320" s="135"/>
      <c r="U320" s="128"/>
      <c r="V320" s="135"/>
      <c r="W320" s="128"/>
      <c r="X320" s="135"/>
      <c r="Y320" s="128"/>
      <c r="Z320" s="135"/>
      <c r="AA320" s="128"/>
      <c r="AB320" s="135"/>
      <c r="AC320" s="128"/>
      <c r="AD320" s="140"/>
      <c r="AE320" s="182"/>
      <c r="AF320" s="135"/>
      <c r="AG320" s="128"/>
      <c r="AH320" s="135"/>
      <c r="AI320" s="128"/>
      <c r="AJ320" s="135"/>
      <c r="AK320" s="128"/>
      <c r="AL320" s="135"/>
      <c r="AM320" s="128"/>
      <c r="AN320" s="135"/>
      <c r="AO320" s="128"/>
      <c r="AP320" s="140"/>
      <c r="AQ320" s="268"/>
      <c r="AR320" s="135"/>
      <c r="AS320" s="128"/>
      <c r="AT320" s="135"/>
      <c r="AU320" s="128"/>
      <c r="AV320" s="135"/>
      <c r="AW320" s="128"/>
      <c r="AX320" s="135"/>
      <c r="AY320" s="128"/>
      <c r="AZ320" s="135"/>
      <c r="BA320" s="128"/>
      <c r="BB320" s="135"/>
      <c r="BC320" s="128"/>
      <c r="BD320" s="140"/>
      <c r="BE320" s="269"/>
      <c r="BF320" s="135"/>
      <c r="BG320" s="128"/>
      <c r="BH320" s="135"/>
      <c r="BI320" s="128"/>
      <c r="BJ320" s="135"/>
      <c r="BK320" s="128"/>
      <c r="BL320" s="135"/>
      <c r="BM320" s="128"/>
      <c r="BN320" s="135"/>
      <c r="BO320" s="128"/>
      <c r="BP320" s="135"/>
      <c r="BQ320" s="128"/>
      <c r="BR320" s="280"/>
    </row>
    <row r="321" spans="2:70" s="4" customFormat="1" ht="15" hidden="1" customHeight="1" outlineLevel="1" x14ac:dyDescent="0.25">
      <c r="B321" s="52" t="s">
        <v>80</v>
      </c>
      <c r="C321" s="182">
        <v>0</v>
      </c>
      <c r="D321" s="127">
        <v>-1</v>
      </c>
      <c r="E321" s="128">
        <v>5</v>
      </c>
      <c r="F321" s="127">
        <v>-0.97727272727272729</v>
      </c>
      <c r="G321" s="128">
        <v>439</v>
      </c>
      <c r="H321" s="127">
        <v>2.5691056910569108</v>
      </c>
      <c r="I321" s="128">
        <v>426</v>
      </c>
      <c r="J321" s="127">
        <v>-7.1895424836601274E-2</v>
      </c>
      <c r="K321" s="128">
        <v>31</v>
      </c>
      <c r="L321" s="127">
        <v>-0.60759493670886078</v>
      </c>
      <c r="M321" s="128">
        <v>901</v>
      </c>
      <c r="N321" s="127">
        <v>-0.12946859903381647</v>
      </c>
      <c r="O321" s="128">
        <v>5801</v>
      </c>
      <c r="P321" s="127">
        <v>6.950589970501464E-2</v>
      </c>
      <c r="Q321" s="128">
        <v>6702</v>
      </c>
      <c r="R321" s="127">
        <v>3.7621922898281479E-2</v>
      </c>
      <c r="S321" s="208"/>
      <c r="T321" s="135"/>
      <c r="U321" s="128"/>
      <c r="V321" s="135"/>
      <c r="W321" s="128"/>
      <c r="X321" s="135"/>
      <c r="Y321" s="128"/>
      <c r="Z321" s="135"/>
      <c r="AA321" s="128"/>
      <c r="AB321" s="135"/>
      <c r="AC321" s="128"/>
      <c r="AD321" s="140"/>
      <c r="AE321" s="182"/>
      <c r="AF321" s="135"/>
      <c r="AG321" s="128"/>
      <c r="AH321" s="135"/>
      <c r="AI321" s="128"/>
      <c r="AJ321" s="135"/>
      <c r="AK321" s="128"/>
      <c r="AL321" s="135"/>
      <c r="AM321" s="128"/>
      <c r="AN321" s="135"/>
      <c r="AO321" s="128"/>
      <c r="AP321" s="140"/>
      <c r="AQ321" s="268"/>
      <c r="AR321" s="135"/>
      <c r="AS321" s="128"/>
      <c r="AT321" s="135"/>
      <c r="AU321" s="128"/>
      <c r="AV321" s="135"/>
      <c r="AW321" s="128"/>
      <c r="AX321" s="135"/>
      <c r="AY321" s="128"/>
      <c r="AZ321" s="135"/>
      <c r="BA321" s="128"/>
      <c r="BB321" s="135"/>
      <c r="BC321" s="128"/>
      <c r="BD321" s="140"/>
      <c r="BE321" s="269"/>
      <c r="BF321" s="135"/>
      <c r="BG321" s="128"/>
      <c r="BH321" s="135"/>
      <c r="BI321" s="128"/>
      <c r="BJ321" s="135"/>
      <c r="BK321" s="128"/>
      <c r="BL321" s="135"/>
      <c r="BM321" s="128"/>
      <c r="BN321" s="135"/>
      <c r="BO321" s="128"/>
      <c r="BP321" s="135"/>
      <c r="BQ321" s="128"/>
      <c r="BR321" s="280"/>
    </row>
    <row r="322" spans="2:70" s="4" customFormat="1" ht="15" hidden="1" customHeight="1" outlineLevel="1" x14ac:dyDescent="0.25">
      <c r="B322" s="52" t="s">
        <v>81</v>
      </c>
      <c r="C322" s="182">
        <v>0</v>
      </c>
      <c r="D322" s="127">
        <v>-1</v>
      </c>
      <c r="E322" s="128">
        <v>7</v>
      </c>
      <c r="F322" s="127">
        <v>-0.89230769230769225</v>
      </c>
      <c r="G322" s="128">
        <v>92</v>
      </c>
      <c r="H322" s="127">
        <v>0.12195121951219523</v>
      </c>
      <c r="I322" s="128">
        <v>128</v>
      </c>
      <c r="J322" s="127">
        <v>-0.23353293413173648</v>
      </c>
      <c r="K322" s="128">
        <v>5</v>
      </c>
      <c r="L322" s="127">
        <v>-0.86486486486486491</v>
      </c>
      <c r="M322" s="128">
        <v>232</v>
      </c>
      <c r="N322" s="127">
        <v>-0.39107611548556431</v>
      </c>
      <c r="O322" s="128">
        <v>1851</v>
      </c>
      <c r="P322" s="127">
        <v>-0.27695312500000002</v>
      </c>
      <c r="Q322" s="128">
        <v>2083</v>
      </c>
      <c r="R322" s="127">
        <v>-0.29173750425025502</v>
      </c>
      <c r="S322" s="208"/>
      <c r="T322" s="135"/>
      <c r="U322" s="128"/>
      <c r="V322" s="135"/>
      <c r="W322" s="128"/>
      <c r="X322" s="135"/>
      <c r="Y322" s="128"/>
      <c r="Z322" s="135"/>
      <c r="AA322" s="128"/>
      <c r="AB322" s="135"/>
      <c r="AC322" s="128"/>
      <c r="AD322" s="140"/>
      <c r="AE322" s="182"/>
      <c r="AF322" s="135"/>
      <c r="AG322" s="128"/>
      <c r="AH322" s="135"/>
      <c r="AI322" s="128"/>
      <c r="AJ322" s="135"/>
      <c r="AK322" s="128"/>
      <c r="AL322" s="135"/>
      <c r="AM322" s="128"/>
      <c r="AN322" s="135"/>
      <c r="AO322" s="128"/>
      <c r="AP322" s="140"/>
      <c r="AQ322" s="268"/>
      <c r="AR322" s="135"/>
      <c r="AS322" s="128"/>
      <c r="AT322" s="135"/>
      <c r="AU322" s="128"/>
      <c r="AV322" s="135"/>
      <c r="AW322" s="128"/>
      <c r="AX322" s="135"/>
      <c r="AY322" s="128"/>
      <c r="AZ322" s="135"/>
      <c r="BA322" s="128"/>
      <c r="BB322" s="135"/>
      <c r="BC322" s="128"/>
      <c r="BD322" s="140"/>
      <c r="BE322" s="269"/>
      <c r="BF322" s="135"/>
      <c r="BG322" s="128"/>
      <c r="BH322" s="135"/>
      <c r="BI322" s="128"/>
      <c r="BJ322" s="135"/>
      <c r="BK322" s="128"/>
      <c r="BL322" s="135"/>
      <c r="BM322" s="128"/>
      <c r="BN322" s="135"/>
      <c r="BO322" s="128"/>
      <c r="BP322" s="135"/>
      <c r="BQ322" s="128"/>
      <c r="BR322" s="280"/>
    </row>
    <row r="323" spans="2:70" s="4" customFormat="1" ht="15" hidden="1" customHeight="1" outlineLevel="1" x14ac:dyDescent="0.25">
      <c r="B323" s="52" t="s">
        <v>82</v>
      </c>
      <c r="C323" s="182">
        <v>0</v>
      </c>
      <c r="D323" s="127" t="s">
        <v>90</v>
      </c>
      <c r="E323" s="128">
        <v>7</v>
      </c>
      <c r="F323" s="127">
        <v>0.39999999999999991</v>
      </c>
      <c r="G323" s="128">
        <v>2</v>
      </c>
      <c r="H323" s="127">
        <v>-0.66666666666666674</v>
      </c>
      <c r="I323" s="128">
        <v>12</v>
      </c>
      <c r="J323" s="127">
        <v>-0.52</v>
      </c>
      <c r="K323" s="128">
        <v>2</v>
      </c>
      <c r="L323" s="127">
        <v>0</v>
      </c>
      <c r="M323" s="128">
        <v>23</v>
      </c>
      <c r="N323" s="127">
        <v>-0.39473684210526316</v>
      </c>
      <c r="O323" s="128">
        <v>27</v>
      </c>
      <c r="P323" s="127">
        <v>-0.96181046676096182</v>
      </c>
      <c r="Q323" s="128">
        <v>50</v>
      </c>
      <c r="R323" s="127">
        <v>-0.93288590604026844</v>
      </c>
      <c r="S323" s="208"/>
      <c r="T323" s="135"/>
      <c r="U323" s="128"/>
      <c r="V323" s="135"/>
      <c r="W323" s="128"/>
      <c r="X323" s="135"/>
      <c r="Y323" s="128"/>
      <c r="Z323" s="135"/>
      <c r="AA323" s="128"/>
      <c r="AB323" s="135"/>
      <c r="AC323" s="128"/>
      <c r="AD323" s="140"/>
      <c r="AE323" s="182"/>
      <c r="AF323" s="135"/>
      <c r="AG323" s="128"/>
      <c r="AH323" s="135"/>
      <c r="AI323" s="128"/>
      <c r="AJ323" s="135"/>
      <c r="AK323" s="128"/>
      <c r="AL323" s="135"/>
      <c r="AM323" s="128"/>
      <c r="AN323" s="135"/>
      <c r="AO323" s="128"/>
      <c r="AP323" s="140"/>
      <c r="AQ323" s="268"/>
      <c r="AR323" s="135"/>
      <c r="AS323" s="128"/>
      <c r="AT323" s="135"/>
      <c r="AU323" s="128"/>
      <c r="AV323" s="135"/>
      <c r="AW323" s="128"/>
      <c r="AX323" s="135"/>
      <c r="AY323" s="128"/>
      <c r="AZ323" s="135"/>
      <c r="BA323" s="128"/>
      <c r="BB323" s="135"/>
      <c r="BC323" s="128"/>
      <c r="BD323" s="140"/>
      <c r="BE323" s="269"/>
      <c r="BF323" s="135"/>
      <c r="BG323" s="128"/>
      <c r="BH323" s="135"/>
      <c r="BI323" s="128"/>
      <c r="BJ323" s="135"/>
      <c r="BK323" s="128"/>
      <c r="BL323" s="135"/>
      <c r="BM323" s="128"/>
      <c r="BN323" s="135"/>
      <c r="BO323" s="128"/>
      <c r="BP323" s="135"/>
      <c r="BQ323" s="128"/>
      <c r="BR323" s="280"/>
    </row>
    <row r="324" spans="2:70" s="4" customFormat="1" ht="15" hidden="1" customHeight="1" outlineLevel="1" x14ac:dyDescent="0.25">
      <c r="B324" s="52" t="s">
        <v>83</v>
      </c>
      <c r="C324" s="182">
        <v>0</v>
      </c>
      <c r="D324" s="127" t="s">
        <v>90</v>
      </c>
      <c r="E324" s="128">
        <v>2</v>
      </c>
      <c r="F324" s="127">
        <v>-0.33333333333333337</v>
      </c>
      <c r="G324" s="128">
        <v>5</v>
      </c>
      <c r="H324" s="127">
        <v>1.5</v>
      </c>
      <c r="I324" s="128">
        <v>2</v>
      </c>
      <c r="J324" s="127">
        <v>-0.83333333333333337</v>
      </c>
      <c r="K324" s="128">
        <v>3</v>
      </c>
      <c r="L324" s="127">
        <v>0</v>
      </c>
      <c r="M324" s="128">
        <v>12</v>
      </c>
      <c r="N324" s="127">
        <v>-0.4</v>
      </c>
      <c r="O324" s="128">
        <v>903</v>
      </c>
      <c r="P324" s="127">
        <v>-9.0634441087613316E-2</v>
      </c>
      <c r="Q324" s="128">
        <v>915</v>
      </c>
      <c r="R324" s="127">
        <v>-9.6742349457058285E-2</v>
      </c>
      <c r="S324" s="208"/>
      <c r="T324" s="135"/>
      <c r="U324" s="128"/>
      <c r="V324" s="135"/>
      <c r="W324" s="128"/>
      <c r="X324" s="135"/>
      <c r="Y324" s="128"/>
      <c r="Z324" s="135"/>
      <c r="AA324" s="128"/>
      <c r="AB324" s="135"/>
      <c r="AC324" s="128"/>
      <c r="AD324" s="140"/>
      <c r="AE324" s="182"/>
      <c r="AF324" s="135"/>
      <c r="AG324" s="128"/>
      <c r="AH324" s="135"/>
      <c r="AI324" s="128"/>
      <c r="AJ324" s="135"/>
      <c r="AK324" s="128"/>
      <c r="AL324" s="135"/>
      <c r="AM324" s="128"/>
      <c r="AN324" s="135"/>
      <c r="AO324" s="128"/>
      <c r="AP324" s="140"/>
      <c r="AQ324" s="268"/>
      <c r="AR324" s="135"/>
      <c r="AS324" s="128"/>
      <c r="AT324" s="135"/>
      <c r="AU324" s="128"/>
      <c r="AV324" s="135"/>
      <c r="AW324" s="128"/>
      <c r="AX324" s="135"/>
      <c r="AY324" s="128"/>
      <c r="AZ324" s="135"/>
      <c r="BA324" s="128"/>
      <c r="BB324" s="135"/>
      <c r="BC324" s="128"/>
      <c r="BD324" s="140"/>
      <c r="BE324" s="269"/>
      <c r="BF324" s="135"/>
      <c r="BG324" s="128"/>
      <c r="BH324" s="135"/>
      <c r="BI324" s="128"/>
      <c r="BJ324" s="135"/>
      <c r="BK324" s="128"/>
      <c r="BL324" s="135"/>
      <c r="BM324" s="128"/>
      <c r="BN324" s="135"/>
      <c r="BO324" s="128"/>
      <c r="BP324" s="135"/>
      <c r="BQ324" s="128"/>
      <c r="BR324" s="280"/>
    </row>
    <row r="325" spans="2:70" s="4" customFormat="1" ht="15" hidden="1" customHeight="1" outlineLevel="1" x14ac:dyDescent="0.25">
      <c r="B325" s="52" t="s">
        <v>84</v>
      </c>
      <c r="C325" s="182">
        <v>0</v>
      </c>
      <c r="D325" s="127" t="s">
        <v>90</v>
      </c>
      <c r="E325" s="128">
        <v>5</v>
      </c>
      <c r="F325" s="127">
        <v>0.66666666666666674</v>
      </c>
      <c r="G325" s="128">
        <v>1</v>
      </c>
      <c r="H325" s="127" t="s">
        <v>90</v>
      </c>
      <c r="I325" s="128">
        <v>10</v>
      </c>
      <c r="J325" s="127">
        <v>-9.0909090909090939E-2</v>
      </c>
      <c r="K325" s="128">
        <v>1</v>
      </c>
      <c r="L325" s="127">
        <v>-0.83333333333333337</v>
      </c>
      <c r="M325" s="128">
        <v>17</v>
      </c>
      <c r="N325" s="127">
        <v>-0.15000000000000002</v>
      </c>
      <c r="O325" s="128">
        <v>945</v>
      </c>
      <c r="P325" s="127">
        <v>-9.9999999999999978E-2</v>
      </c>
      <c r="Q325" s="128">
        <v>962</v>
      </c>
      <c r="R325" s="127">
        <v>-0.10093457943925233</v>
      </c>
      <c r="S325" s="208"/>
      <c r="T325" s="135"/>
      <c r="U325" s="128"/>
      <c r="V325" s="135"/>
      <c r="W325" s="128"/>
      <c r="X325" s="135"/>
      <c r="Y325" s="128"/>
      <c r="Z325" s="135"/>
      <c r="AA325" s="128"/>
      <c r="AB325" s="135"/>
      <c r="AC325" s="128"/>
      <c r="AD325" s="140"/>
      <c r="AE325" s="182"/>
      <c r="AF325" s="135"/>
      <c r="AG325" s="128"/>
      <c r="AH325" s="135"/>
      <c r="AI325" s="128"/>
      <c r="AJ325" s="135"/>
      <c r="AK325" s="128"/>
      <c r="AL325" s="135"/>
      <c r="AM325" s="128"/>
      <c r="AN325" s="135"/>
      <c r="AO325" s="128"/>
      <c r="AP325" s="140"/>
      <c r="AQ325" s="268"/>
      <c r="AR325" s="135"/>
      <c r="AS325" s="128"/>
      <c r="AT325" s="135"/>
      <c r="AU325" s="128"/>
      <c r="AV325" s="135"/>
      <c r="AW325" s="128"/>
      <c r="AX325" s="135"/>
      <c r="AY325" s="128"/>
      <c r="AZ325" s="135"/>
      <c r="BA325" s="128"/>
      <c r="BB325" s="135"/>
      <c r="BC325" s="128"/>
      <c r="BD325" s="140"/>
      <c r="BE325" s="269"/>
      <c r="BF325" s="135"/>
      <c r="BG325" s="128"/>
      <c r="BH325" s="135"/>
      <c r="BI325" s="128"/>
      <c r="BJ325" s="135"/>
      <c r="BK325" s="128"/>
      <c r="BL325" s="135"/>
      <c r="BM325" s="128"/>
      <c r="BN325" s="135"/>
      <c r="BO325" s="128"/>
      <c r="BP325" s="135"/>
      <c r="BQ325" s="128"/>
      <c r="BR325" s="280"/>
    </row>
    <row r="326" spans="2:70" s="4" customFormat="1" ht="15" hidden="1" customHeight="1" outlineLevel="1" x14ac:dyDescent="0.25">
      <c r="B326" s="52" t="s">
        <v>85</v>
      </c>
      <c r="C326" s="182">
        <v>0</v>
      </c>
      <c r="D326" s="127">
        <v>-1</v>
      </c>
      <c r="E326" s="128">
        <v>3</v>
      </c>
      <c r="F326" s="127" t="s">
        <v>90</v>
      </c>
      <c r="G326" s="128">
        <v>3</v>
      </c>
      <c r="H326" s="127" t="s">
        <v>90</v>
      </c>
      <c r="I326" s="128">
        <v>0</v>
      </c>
      <c r="J326" s="127">
        <v>-1</v>
      </c>
      <c r="K326" s="128">
        <v>2</v>
      </c>
      <c r="L326" s="127">
        <v>0</v>
      </c>
      <c r="M326" s="128">
        <v>8</v>
      </c>
      <c r="N326" s="127">
        <v>-0.55555555555555558</v>
      </c>
      <c r="O326" s="128">
        <v>1086</v>
      </c>
      <c r="P326" s="127">
        <v>-0.23087818696883855</v>
      </c>
      <c r="Q326" s="128">
        <v>1094</v>
      </c>
      <c r="R326" s="127">
        <v>-0.23496503496503496</v>
      </c>
      <c r="S326" s="208"/>
      <c r="T326" s="135"/>
      <c r="U326" s="128"/>
      <c r="V326" s="135"/>
      <c r="W326" s="128"/>
      <c r="X326" s="135"/>
      <c r="Y326" s="128"/>
      <c r="Z326" s="135"/>
      <c r="AA326" s="128"/>
      <c r="AB326" s="135"/>
      <c r="AC326" s="128"/>
      <c r="AD326" s="140"/>
      <c r="AE326" s="182"/>
      <c r="AF326" s="135"/>
      <c r="AG326" s="128"/>
      <c r="AH326" s="135"/>
      <c r="AI326" s="128"/>
      <c r="AJ326" s="135"/>
      <c r="AK326" s="128"/>
      <c r="AL326" s="135"/>
      <c r="AM326" s="128"/>
      <c r="AN326" s="135"/>
      <c r="AO326" s="128"/>
      <c r="AP326" s="140"/>
      <c r="AQ326" s="268"/>
      <c r="AR326" s="135"/>
      <c r="AS326" s="128"/>
      <c r="AT326" s="135"/>
      <c r="AU326" s="128"/>
      <c r="AV326" s="135"/>
      <c r="AW326" s="128"/>
      <c r="AX326" s="135"/>
      <c r="AY326" s="128"/>
      <c r="AZ326" s="135"/>
      <c r="BA326" s="128"/>
      <c r="BB326" s="135"/>
      <c r="BC326" s="128"/>
      <c r="BD326" s="140"/>
      <c r="BE326" s="269"/>
      <c r="BF326" s="135"/>
      <c r="BG326" s="128"/>
      <c r="BH326" s="135"/>
      <c r="BI326" s="128"/>
      <c r="BJ326" s="135"/>
      <c r="BK326" s="128"/>
      <c r="BL326" s="135"/>
      <c r="BM326" s="128"/>
      <c r="BN326" s="135"/>
      <c r="BO326" s="128"/>
      <c r="BP326" s="135"/>
      <c r="BQ326" s="128"/>
      <c r="BR326" s="280"/>
    </row>
    <row r="327" spans="2:70" s="4" customFormat="1" ht="15" hidden="1" customHeight="1" outlineLevel="1" x14ac:dyDescent="0.25">
      <c r="B327" s="52" t="s">
        <v>86</v>
      </c>
      <c r="C327" s="182">
        <v>0</v>
      </c>
      <c r="D327" s="127" t="s">
        <v>90</v>
      </c>
      <c r="E327" s="128">
        <v>12</v>
      </c>
      <c r="F327" s="127">
        <v>2</v>
      </c>
      <c r="G327" s="128">
        <v>6</v>
      </c>
      <c r="H327" s="127" t="s">
        <v>90</v>
      </c>
      <c r="I327" s="128">
        <v>9</v>
      </c>
      <c r="J327" s="127">
        <v>-0.77500000000000002</v>
      </c>
      <c r="K327" s="128">
        <v>35</v>
      </c>
      <c r="L327" s="127">
        <v>6</v>
      </c>
      <c r="M327" s="128">
        <v>62</v>
      </c>
      <c r="N327" s="127">
        <v>0.26530612244897966</v>
      </c>
      <c r="O327" s="128">
        <v>89</v>
      </c>
      <c r="P327" s="127">
        <v>-0.91222879684418146</v>
      </c>
      <c r="Q327" s="128">
        <v>151</v>
      </c>
      <c r="R327" s="127">
        <v>-0.85794920037629352</v>
      </c>
      <c r="S327" s="208"/>
      <c r="T327" s="135"/>
      <c r="U327" s="128"/>
      <c r="V327" s="135"/>
      <c r="W327" s="128"/>
      <c r="X327" s="135"/>
      <c r="Y327" s="128"/>
      <c r="Z327" s="135"/>
      <c r="AA327" s="128"/>
      <c r="AB327" s="135"/>
      <c r="AC327" s="128"/>
      <c r="AD327" s="140"/>
      <c r="AE327" s="182"/>
      <c r="AF327" s="135"/>
      <c r="AG327" s="128"/>
      <c r="AH327" s="135"/>
      <c r="AI327" s="128"/>
      <c r="AJ327" s="135"/>
      <c r="AK327" s="128"/>
      <c r="AL327" s="135"/>
      <c r="AM327" s="128"/>
      <c r="AN327" s="135"/>
      <c r="AO327" s="128"/>
      <c r="AP327" s="140"/>
      <c r="AQ327" s="268"/>
      <c r="AR327" s="135"/>
      <c r="AS327" s="128"/>
      <c r="AT327" s="135"/>
      <c r="AU327" s="128"/>
      <c r="AV327" s="135"/>
      <c r="AW327" s="128"/>
      <c r="AX327" s="135"/>
      <c r="AY327" s="128"/>
      <c r="AZ327" s="135"/>
      <c r="BA327" s="128"/>
      <c r="BB327" s="135"/>
      <c r="BC327" s="128"/>
      <c r="BD327" s="140"/>
      <c r="BE327" s="269"/>
      <c r="BF327" s="135"/>
      <c r="BG327" s="128"/>
      <c r="BH327" s="135"/>
      <c r="BI327" s="128"/>
      <c r="BJ327" s="135"/>
      <c r="BK327" s="128"/>
      <c r="BL327" s="135"/>
      <c r="BM327" s="128"/>
      <c r="BN327" s="135"/>
      <c r="BO327" s="128"/>
      <c r="BP327" s="135"/>
      <c r="BQ327" s="128"/>
      <c r="BR327" s="280"/>
    </row>
    <row r="328" spans="2:70" s="4" customFormat="1" ht="15" hidden="1" customHeight="1" outlineLevel="1" x14ac:dyDescent="0.25">
      <c r="B328" s="52" t="s">
        <v>87</v>
      </c>
      <c r="C328" s="182">
        <v>3</v>
      </c>
      <c r="D328" s="127">
        <v>-0.94117647058823528</v>
      </c>
      <c r="E328" s="128">
        <v>53</v>
      </c>
      <c r="F328" s="127">
        <v>-0.58914728682170536</v>
      </c>
      <c r="G328" s="128">
        <v>314</v>
      </c>
      <c r="H328" s="127">
        <v>-0.31887201735357917</v>
      </c>
      <c r="I328" s="128">
        <v>294</v>
      </c>
      <c r="J328" s="127">
        <v>0.67999999999999994</v>
      </c>
      <c r="K328" s="128">
        <v>4</v>
      </c>
      <c r="L328" s="127">
        <v>-0.33333333333333337</v>
      </c>
      <c r="M328" s="128">
        <v>668</v>
      </c>
      <c r="N328" s="127">
        <v>-0.18734793187347931</v>
      </c>
      <c r="O328" s="128">
        <v>2142</v>
      </c>
      <c r="P328" s="127">
        <v>-0.34173325138291333</v>
      </c>
      <c r="Q328" s="128">
        <v>2810</v>
      </c>
      <c r="R328" s="127">
        <v>-0.31059862610402356</v>
      </c>
      <c r="S328" s="208"/>
      <c r="T328" s="135"/>
      <c r="U328" s="128"/>
      <c r="V328" s="135"/>
      <c r="W328" s="128"/>
      <c r="X328" s="135"/>
      <c r="Y328" s="128"/>
      <c r="Z328" s="135"/>
      <c r="AA328" s="128"/>
      <c r="AB328" s="135"/>
      <c r="AC328" s="128"/>
      <c r="AD328" s="140"/>
      <c r="AE328" s="182"/>
      <c r="AF328" s="135"/>
      <c r="AG328" s="128"/>
      <c r="AH328" s="135"/>
      <c r="AI328" s="128"/>
      <c r="AJ328" s="135"/>
      <c r="AK328" s="128"/>
      <c r="AL328" s="135"/>
      <c r="AM328" s="128"/>
      <c r="AN328" s="135"/>
      <c r="AO328" s="128"/>
      <c r="AP328" s="140"/>
      <c r="AQ328" s="268"/>
      <c r="AR328" s="135"/>
      <c r="AS328" s="128"/>
      <c r="AT328" s="135"/>
      <c r="AU328" s="128"/>
      <c r="AV328" s="135"/>
      <c r="AW328" s="128"/>
      <c r="AX328" s="135"/>
      <c r="AY328" s="128"/>
      <c r="AZ328" s="135"/>
      <c r="BA328" s="128"/>
      <c r="BB328" s="135"/>
      <c r="BC328" s="128"/>
      <c r="BD328" s="140"/>
      <c r="BE328" s="269"/>
      <c r="BF328" s="135"/>
      <c r="BG328" s="128"/>
      <c r="BH328" s="135"/>
      <c r="BI328" s="128"/>
      <c r="BJ328" s="135"/>
      <c r="BK328" s="128"/>
      <c r="BL328" s="135"/>
      <c r="BM328" s="128"/>
      <c r="BN328" s="135"/>
      <c r="BO328" s="128"/>
      <c r="BP328" s="135"/>
      <c r="BQ328" s="128"/>
      <c r="BR328" s="280"/>
    </row>
    <row r="329" spans="2:70" s="4" customFormat="1" ht="15" hidden="1" customHeight="1" outlineLevel="1" x14ac:dyDescent="0.25">
      <c r="B329" s="52" t="s">
        <v>88</v>
      </c>
      <c r="C329" s="182">
        <v>1</v>
      </c>
      <c r="D329" s="127">
        <v>-0.85714285714285721</v>
      </c>
      <c r="E329" s="128">
        <v>116</v>
      </c>
      <c r="F329" s="127">
        <v>-0.64417177914110435</v>
      </c>
      <c r="G329" s="128">
        <v>585</v>
      </c>
      <c r="H329" s="127">
        <v>0.15384615384615374</v>
      </c>
      <c r="I329" s="128">
        <v>462</v>
      </c>
      <c r="J329" s="127">
        <v>0.44827586206896552</v>
      </c>
      <c r="K329" s="128">
        <v>5</v>
      </c>
      <c r="L329" s="127">
        <v>-0.77272727272727271</v>
      </c>
      <c r="M329" s="128">
        <v>1169</v>
      </c>
      <c r="N329" s="127">
        <v>-1.0160880609652811E-2</v>
      </c>
      <c r="O329" s="128">
        <v>5406</v>
      </c>
      <c r="P329" s="127">
        <v>7.7536376320510358E-2</v>
      </c>
      <c r="Q329" s="128">
        <v>6575</v>
      </c>
      <c r="R329" s="127">
        <v>6.0826072926750463E-2</v>
      </c>
      <c r="S329" s="208"/>
      <c r="T329" s="135"/>
      <c r="U329" s="128"/>
      <c r="V329" s="135"/>
      <c r="W329" s="128"/>
      <c r="X329" s="135"/>
      <c r="Y329" s="128"/>
      <c r="Z329" s="135"/>
      <c r="AA329" s="128"/>
      <c r="AB329" s="135"/>
      <c r="AC329" s="128"/>
      <c r="AD329" s="140"/>
      <c r="AE329" s="182"/>
      <c r="AF329" s="135"/>
      <c r="AG329" s="128"/>
      <c r="AH329" s="135"/>
      <c r="AI329" s="128"/>
      <c r="AJ329" s="135"/>
      <c r="AK329" s="128"/>
      <c r="AL329" s="135"/>
      <c r="AM329" s="128"/>
      <c r="AN329" s="135"/>
      <c r="AO329" s="128"/>
      <c r="AP329" s="140"/>
      <c r="AQ329" s="268"/>
      <c r="AR329" s="135"/>
      <c r="AS329" s="128"/>
      <c r="AT329" s="135"/>
      <c r="AU329" s="128"/>
      <c r="AV329" s="135"/>
      <c r="AW329" s="128"/>
      <c r="AX329" s="135"/>
      <c r="AY329" s="128"/>
      <c r="AZ329" s="135"/>
      <c r="BA329" s="128"/>
      <c r="BB329" s="135"/>
      <c r="BC329" s="128"/>
      <c r="BD329" s="140"/>
      <c r="BE329" s="269"/>
      <c r="BF329" s="135"/>
      <c r="BG329" s="128"/>
      <c r="BH329" s="135"/>
      <c r="BI329" s="128"/>
      <c r="BJ329" s="135"/>
      <c r="BK329" s="128"/>
      <c r="BL329" s="135"/>
      <c r="BM329" s="128"/>
      <c r="BN329" s="135"/>
      <c r="BO329" s="128"/>
      <c r="BP329" s="135"/>
      <c r="BQ329" s="128"/>
      <c r="BR329" s="280"/>
    </row>
    <row r="330" spans="2:70" s="4" customFormat="1" ht="15" hidden="1" customHeight="1" outlineLevel="1" x14ac:dyDescent="0.25">
      <c r="B330" s="52" t="s">
        <v>89</v>
      </c>
      <c r="C330" s="182">
        <v>4</v>
      </c>
      <c r="D330" s="127">
        <v>-0.9726027397260274</v>
      </c>
      <c r="E330" s="128">
        <v>35</v>
      </c>
      <c r="F330" s="127">
        <v>-0.84513274336283184</v>
      </c>
      <c r="G330" s="128">
        <v>866</v>
      </c>
      <c r="H330" s="127">
        <v>0.54367201426024958</v>
      </c>
      <c r="I330" s="128">
        <v>309</v>
      </c>
      <c r="J330" s="127">
        <v>0.11956521739130443</v>
      </c>
      <c r="K330" s="128">
        <v>60</v>
      </c>
      <c r="L330" s="127">
        <v>1.8571428571428572</v>
      </c>
      <c r="M330" s="128">
        <v>1274</v>
      </c>
      <c r="N330" s="127">
        <v>3.5772357723577342E-2</v>
      </c>
      <c r="O330" s="128">
        <v>5627</v>
      </c>
      <c r="P330" s="127">
        <v>0.30134135060129519</v>
      </c>
      <c r="Q330" s="128">
        <v>6901</v>
      </c>
      <c r="R330" s="127">
        <v>0.24252790781418798</v>
      </c>
      <c r="S330" s="208"/>
      <c r="T330" s="135"/>
      <c r="U330" s="128"/>
      <c r="V330" s="135"/>
      <c r="W330" s="128"/>
      <c r="X330" s="135"/>
      <c r="Y330" s="128"/>
      <c r="Z330" s="135"/>
      <c r="AA330" s="128"/>
      <c r="AB330" s="135"/>
      <c r="AC330" s="128"/>
      <c r="AD330" s="140"/>
      <c r="AE330" s="182"/>
      <c r="AF330" s="135"/>
      <c r="AG330" s="128"/>
      <c r="AH330" s="135"/>
      <c r="AI330" s="128"/>
      <c r="AJ330" s="135"/>
      <c r="AK330" s="128"/>
      <c r="AL330" s="135"/>
      <c r="AM330" s="128"/>
      <c r="AN330" s="135"/>
      <c r="AO330" s="128"/>
      <c r="AP330" s="140"/>
      <c r="AQ330" s="268"/>
      <c r="AR330" s="135"/>
      <c r="AS330" s="128"/>
      <c r="AT330" s="135"/>
      <c r="AU330" s="128"/>
      <c r="AV330" s="135"/>
      <c r="AW330" s="128"/>
      <c r="AX330" s="135"/>
      <c r="AY330" s="128"/>
      <c r="AZ330" s="135"/>
      <c r="BA330" s="128"/>
      <c r="BB330" s="135"/>
      <c r="BC330" s="128"/>
      <c r="BD330" s="140"/>
      <c r="BE330" s="269"/>
      <c r="BF330" s="135"/>
      <c r="BG330" s="128"/>
      <c r="BH330" s="135"/>
      <c r="BI330" s="128"/>
      <c r="BJ330" s="135"/>
      <c r="BK330" s="128"/>
      <c r="BL330" s="135"/>
      <c r="BM330" s="128"/>
      <c r="BN330" s="135"/>
      <c r="BO330" s="128"/>
      <c r="BP330" s="135"/>
      <c r="BQ330" s="128"/>
      <c r="BR330" s="280"/>
    </row>
    <row r="331" spans="2:70" s="4" customFormat="1" ht="15.75" collapsed="1" x14ac:dyDescent="0.25">
      <c r="B331" s="64">
        <v>1994</v>
      </c>
      <c r="C331" s="183">
        <v>375</v>
      </c>
      <c r="D331" s="66">
        <v>-0.52889447236180898</v>
      </c>
      <c r="E331" s="65">
        <v>305</v>
      </c>
      <c r="F331" s="66">
        <v>-0.80877742946708464</v>
      </c>
      <c r="G331" s="65">
        <v>4242</v>
      </c>
      <c r="H331" s="66">
        <v>0.51554126473740625</v>
      </c>
      <c r="I331" s="65">
        <v>2655</v>
      </c>
      <c r="J331" s="66">
        <v>7.7953714981729538E-2</v>
      </c>
      <c r="K331" s="65">
        <v>193</v>
      </c>
      <c r="L331" s="66">
        <v>-0.3774193548387097</v>
      </c>
      <c r="M331" s="65">
        <v>7770</v>
      </c>
      <c r="N331" s="66">
        <v>-2.4237096571643857E-2</v>
      </c>
      <c r="O331" s="65">
        <v>36720</v>
      </c>
      <c r="P331" s="66">
        <v>-4.7297823210440293E-2</v>
      </c>
      <c r="Q331" s="65">
        <v>44490</v>
      </c>
      <c r="R331" s="66">
        <v>-4.3349245258676339E-2</v>
      </c>
      <c r="S331" s="277"/>
      <c r="T331" s="66"/>
      <c r="U331" s="65"/>
      <c r="V331" s="66"/>
      <c r="W331" s="65"/>
      <c r="X331" s="66"/>
      <c r="Y331" s="65"/>
      <c r="Z331" s="66"/>
      <c r="AA331" s="65"/>
      <c r="AB331" s="66"/>
      <c r="AC331" s="65"/>
      <c r="AD331" s="281"/>
      <c r="AE331" s="183"/>
      <c r="AF331" s="66"/>
      <c r="AG331" s="65"/>
      <c r="AH331" s="66"/>
      <c r="AI331" s="65"/>
      <c r="AJ331" s="66"/>
      <c r="AK331" s="65"/>
      <c r="AL331" s="66"/>
      <c r="AM331" s="65"/>
      <c r="AN331" s="66"/>
      <c r="AO331" s="65"/>
      <c r="AP331" s="281"/>
      <c r="AQ331" s="278"/>
      <c r="AR331" s="66"/>
      <c r="AS331" s="65"/>
      <c r="AT331" s="66"/>
      <c r="AU331" s="65"/>
      <c r="AV331" s="66"/>
      <c r="AW331" s="65"/>
      <c r="AX331" s="66"/>
      <c r="AY331" s="65"/>
      <c r="AZ331" s="66"/>
      <c r="BA331" s="65"/>
      <c r="BB331" s="66"/>
      <c r="BC331" s="65"/>
      <c r="BD331" s="281"/>
      <c r="BE331" s="279"/>
      <c r="BF331" s="66"/>
      <c r="BG331" s="65"/>
      <c r="BH331" s="66"/>
      <c r="BI331" s="65"/>
      <c r="BJ331" s="66"/>
      <c r="BK331" s="65"/>
      <c r="BL331" s="66"/>
      <c r="BM331" s="65"/>
      <c r="BN331" s="66"/>
      <c r="BO331" s="65"/>
      <c r="BP331" s="66"/>
      <c r="BQ331" s="65"/>
      <c r="BR331" s="282"/>
    </row>
    <row r="332" spans="2:70" s="4" customFormat="1" ht="15" hidden="1" customHeight="1" outlineLevel="1" x14ac:dyDescent="0.25">
      <c r="B332" s="52" t="s">
        <v>78</v>
      </c>
      <c r="C332" s="182">
        <v>266</v>
      </c>
      <c r="D332" s="127">
        <v>-0.33165829145728642</v>
      </c>
      <c r="E332" s="128">
        <v>322</v>
      </c>
      <c r="F332" s="127">
        <v>-0.46600331674958539</v>
      </c>
      <c r="G332" s="128">
        <v>901</v>
      </c>
      <c r="H332" s="127">
        <v>0.20777479892761397</v>
      </c>
      <c r="I332" s="128">
        <v>521</v>
      </c>
      <c r="J332" s="127">
        <v>1.1650485436893288E-2</v>
      </c>
      <c r="K332" s="128">
        <v>109</v>
      </c>
      <c r="L332" s="127">
        <v>1.2244897959183674</v>
      </c>
      <c r="M332" s="128">
        <v>2119</v>
      </c>
      <c r="N332" s="127">
        <v>-8.3080917351795791E-2</v>
      </c>
      <c r="O332" s="128">
        <v>6772</v>
      </c>
      <c r="P332" s="127">
        <v>4.2006462532697242E-2</v>
      </c>
      <c r="Q332" s="128">
        <v>8891</v>
      </c>
      <c r="R332" s="127">
        <v>9.1940976163451538E-3</v>
      </c>
      <c r="S332" s="208"/>
      <c r="T332" s="135"/>
      <c r="U332" s="128"/>
      <c r="V332" s="135"/>
      <c r="W332" s="128"/>
      <c r="X332" s="135"/>
      <c r="Y332" s="128"/>
      <c r="Z332" s="135"/>
      <c r="AA332" s="128"/>
      <c r="AB332" s="135"/>
      <c r="AC332" s="128"/>
      <c r="AD332" s="140"/>
      <c r="AE332" s="182"/>
      <c r="AF332" s="135"/>
      <c r="AG332" s="128"/>
      <c r="AH332" s="135"/>
      <c r="AI332" s="128"/>
      <c r="AJ332" s="135"/>
      <c r="AK332" s="128"/>
      <c r="AL332" s="135"/>
      <c r="AM332" s="128"/>
      <c r="AN332" s="135"/>
      <c r="AO332" s="128"/>
      <c r="AP332" s="140"/>
      <c r="AQ332" s="268"/>
      <c r="AR332" s="135"/>
      <c r="AS332" s="128"/>
      <c r="AT332" s="135"/>
      <c r="AU332" s="128"/>
      <c r="AV332" s="135"/>
      <c r="AW332" s="128"/>
      <c r="AX332" s="135"/>
      <c r="AY332" s="128"/>
      <c r="AZ332" s="135"/>
      <c r="BA332" s="128"/>
      <c r="BB332" s="135"/>
      <c r="BC332" s="128"/>
      <c r="BD332" s="140"/>
      <c r="BE332" s="269"/>
      <c r="BF332" s="135"/>
      <c r="BG332" s="128"/>
      <c r="BH332" s="135"/>
      <c r="BI332" s="128"/>
      <c r="BJ332" s="135"/>
      <c r="BK332" s="128"/>
      <c r="BL332" s="135"/>
      <c r="BM332" s="128"/>
      <c r="BN332" s="135"/>
      <c r="BO332" s="128"/>
      <c r="BP332" s="135"/>
      <c r="BQ332" s="128"/>
      <c r="BR332" s="280"/>
    </row>
    <row r="333" spans="2:70" s="4" customFormat="1" ht="15" hidden="1" customHeight="1" outlineLevel="1" x14ac:dyDescent="0.25">
      <c r="B333" s="52" t="s">
        <v>79</v>
      </c>
      <c r="C333" s="182">
        <v>130</v>
      </c>
      <c r="D333" s="127">
        <v>-0.7078651685393258</v>
      </c>
      <c r="E333" s="128">
        <v>292</v>
      </c>
      <c r="F333" s="127">
        <v>-0.49040139616055844</v>
      </c>
      <c r="G333" s="128">
        <v>156</v>
      </c>
      <c r="H333" s="127">
        <v>-0.84690873405299316</v>
      </c>
      <c r="I333" s="128">
        <v>454</v>
      </c>
      <c r="J333" s="127">
        <v>-2.5751072961373356E-2</v>
      </c>
      <c r="K333" s="128">
        <v>18</v>
      </c>
      <c r="L333" s="127">
        <v>-0.68421052631578949</v>
      </c>
      <c r="M333" s="128">
        <v>1050</v>
      </c>
      <c r="N333" s="127">
        <v>-0.58984375</v>
      </c>
      <c r="O333" s="128">
        <v>6016</v>
      </c>
      <c r="P333" s="127">
        <v>-6.5257924176507109E-2</v>
      </c>
      <c r="Q333" s="128">
        <v>7066</v>
      </c>
      <c r="R333" s="127">
        <v>-0.21453979546465096</v>
      </c>
      <c r="S333" s="208"/>
      <c r="T333" s="135"/>
      <c r="U333" s="128"/>
      <c r="V333" s="135"/>
      <c r="W333" s="128"/>
      <c r="X333" s="135"/>
      <c r="Y333" s="128"/>
      <c r="Z333" s="135"/>
      <c r="AA333" s="128"/>
      <c r="AB333" s="135"/>
      <c r="AC333" s="128"/>
      <c r="AD333" s="140"/>
      <c r="AE333" s="182"/>
      <c r="AF333" s="135"/>
      <c r="AG333" s="128"/>
      <c r="AH333" s="135"/>
      <c r="AI333" s="128"/>
      <c r="AJ333" s="135"/>
      <c r="AK333" s="128"/>
      <c r="AL333" s="135"/>
      <c r="AM333" s="128"/>
      <c r="AN333" s="135"/>
      <c r="AO333" s="128"/>
      <c r="AP333" s="140"/>
      <c r="AQ333" s="268"/>
      <c r="AR333" s="135"/>
      <c r="AS333" s="128"/>
      <c r="AT333" s="135"/>
      <c r="AU333" s="128"/>
      <c r="AV333" s="135"/>
      <c r="AW333" s="128"/>
      <c r="AX333" s="135"/>
      <c r="AY333" s="128"/>
      <c r="AZ333" s="135"/>
      <c r="BA333" s="128"/>
      <c r="BB333" s="135"/>
      <c r="BC333" s="128"/>
      <c r="BD333" s="140"/>
      <c r="BE333" s="269"/>
      <c r="BF333" s="135"/>
      <c r="BG333" s="128"/>
      <c r="BH333" s="135"/>
      <c r="BI333" s="128"/>
      <c r="BJ333" s="135"/>
      <c r="BK333" s="128"/>
      <c r="BL333" s="135"/>
      <c r="BM333" s="128"/>
      <c r="BN333" s="135"/>
      <c r="BO333" s="128"/>
      <c r="BP333" s="135"/>
      <c r="BQ333" s="128"/>
      <c r="BR333" s="280"/>
    </row>
    <row r="334" spans="2:70" s="4" customFormat="1" ht="15" hidden="1" customHeight="1" outlineLevel="1" x14ac:dyDescent="0.25">
      <c r="B334" s="52" t="s">
        <v>80</v>
      </c>
      <c r="C334" s="182">
        <v>154</v>
      </c>
      <c r="D334" s="127">
        <v>-0.71743119266055044</v>
      </c>
      <c r="E334" s="128">
        <v>220</v>
      </c>
      <c r="F334" s="127">
        <v>-0.45945945945945943</v>
      </c>
      <c r="G334" s="128">
        <v>123</v>
      </c>
      <c r="H334" s="127">
        <v>-0.88547486033519551</v>
      </c>
      <c r="I334" s="128">
        <v>459</v>
      </c>
      <c r="J334" s="127">
        <v>0.48064516129032264</v>
      </c>
      <c r="K334" s="128">
        <v>79</v>
      </c>
      <c r="L334" s="127">
        <v>0.29508196721311486</v>
      </c>
      <c r="M334" s="128">
        <v>1035</v>
      </c>
      <c r="N334" s="127">
        <v>-0.56821026282853571</v>
      </c>
      <c r="O334" s="128">
        <v>5424</v>
      </c>
      <c r="P334" s="127">
        <v>-7.5034106412005475E-2</v>
      </c>
      <c r="Q334" s="128">
        <v>6459</v>
      </c>
      <c r="R334" s="127">
        <v>-0.21813339789371744</v>
      </c>
      <c r="S334" s="208"/>
      <c r="T334" s="135"/>
      <c r="U334" s="128"/>
      <c r="V334" s="135"/>
      <c r="W334" s="128"/>
      <c r="X334" s="135"/>
      <c r="Y334" s="128"/>
      <c r="Z334" s="135"/>
      <c r="AA334" s="128"/>
      <c r="AB334" s="135"/>
      <c r="AC334" s="128"/>
      <c r="AD334" s="140"/>
      <c r="AE334" s="182"/>
      <c r="AF334" s="135"/>
      <c r="AG334" s="128"/>
      <c r="AH334" s="135"/>
      <c r="AI334" s="128"/>
      <c r="AJ334" s="135"/>
      <c r="AK334" s="128"/>
      <c r="AL334" s="135"/>
      <c r="AM334" s="128"/>
      <c r="AN334" s="135"/>
      <c r="AO334" s="128"/>
      <c r="AP334" s="140"/>
      <c r="AQ334" s="268"/>
      <c r="AR334" s="135"/>
      <c r="AS334" s="128"/>
      <c r="AT334" s="135"/>
      <c r="AU334" s="128"/>
      <c r="AV334" s="135"/>
      <c r="AW334" s="128"/>
      <c r="AX334" s="135"/>
      <c r="AY334" s="128"/>
      <c r="AZ334" s="135"/>
      <c r="BA334" s="128"/>
      <c r="BB334" s="135"/>
      <c r="BC334" s="128"/>
      <c r="BD334" s="140"/>
      <c r="BE334" s="269"/>
      <c r="BF334" s="135"/>
      <c r="BG334" s="128"/>
      <c r="BH334" s="135"/>
      <c r="BI334" s="128"/>
      <c r="BJ334" s="135"/>
      <c r="BK334" s="128"/>
      <c r="BL334" s="135"/>
      <c r="BM334" s="128"/>
      <c r="BN334" s="135"/>
      <c r="BO334" s="128"/>
      <c r="BP334" s="135"/>
      <c r="BQ334" s="128"/>
      <c r="BR334" s="280"/>
    </row>
    <row r="335" spans="2:70" s="4" customFormat="1" ht="15" hidden="1" customHeight="1" outlineLevel="1" x14ac:dyDescent="0.25">
      <c r="B335" s="52" t="s">
        <v>81</v>
      </c>
      <c r="C335" s="182">
        <v>30</v>
      </c>
      <c r="D335" s="127">
        <v>-0.82758620689655171</v>
      </c>
      <c r="E335" s="128">
        <v>65</v>
      </c>
      <c r="F335" s="127">
        <v>-0.14473684210526316</v>
      </c>
      <c r="G335" s="128">
        <v>82</v>
      </c>
      <c r="H335" s="127">
        <v>-0.78364116094986813</v>
      </c>
      <c r="I335" s="128">
        <v>167</v>
      </c>
      <c r="J335" s="127">
        <v>3.0864197530864113E-2</v>
      </c>
      <c r="K335" s="128">
        <v>37</v>
      </c>
      <c r="L335" s="127">
        <v>-0.30188679245283023</v>
      </c>
      <c r="M335" s="128">
        <v>381</v>
      </c>
      <c r="N335" s="127">
        <v>-0.54857819905213268</v>
      </c>
      <c r="O335" s="128">
        <v>2560</v>
      </c>
      <c r="P335" s="127">
        <v>-8.1363812475784281E-3</v>
      </c>
      <c r="Q335" s="128">
        <v>2941</v>
      </c>
      <c r="R335" s="127">
        <v>-0.14131386861313866</v>
      </c>
      <c r="S335" s="208"/>
      <c r="T335" s="135"/>
      <c r="U335" s="128"/>
      <c r="V335" s="135"/>
      <c r="W335" s="128"/>
      <c r="X335" s="135"/>
      <c r="Y335" s="128"/>
      <c r="Z335" s="135"/>
      <c r="AA335" s="128"/>
      <c r="AB335" s="135"/>
      <c r="AC335" s="128"/>
      <c r="AD335" s="140"/>
      <c r="AE335" s="182"/>
      <c r="AF335" s="135"/>
      <c r="AG335" s="128"/>
      <c r="AH335" s="135"/>
      <c r="AI335" s="128"/>
      <c r="AJ335" s="135"/>
      <c r="AK335" s="128"/>
      <c r="AL335" s="135"/>
      <c r="AM335" s="128"/>
      <c r="AN335" s="135"/>
      <c r="AO335" s="128"/>
      <c r="AP335" s="140"/>
      <c r="AQ335" s="268"/>
      <c r="AR335" s="135"/>
      <c r="AS335" s="128"/>
      <c r="AT335" s="135"/>
      <c r="AU335" s="128"/>
      <c r="AV335" s="135"/>
      <c r="AW335" s="128"/>
      <c r="AX335" s="135"/>
      <c r="AY335" s="128"/>
      <c r="AZ335" s="135"/>
      <c r="BA335" s="128"/>
      <c r="BB335" s="135"/>
      <c r="BC335" s="128"/>
      <c r="BD335" s="140"/>
      <c r="BE335" s="269"/>
      <c r="BF335" s="135"/>
      <c r="BG335" s="128"/>
      <c r="BH335" s="135"/>
      <c r="BI335" s="128"/>
      <c r="BJ335" s="135"/>
      <c r="BK335" s="128"/>
      <c r="BL335" s="135"/>
      <c r="BM335" s="128"/>
      <c r="BN335" s="135"/>
      <c r="BO335" s="128"/>
      <c r="BP335" s="135"/>
      <c r="BQ335" s="128"/>
      <c r="BR335" s="280"/>
    </row>
    <row r="336" spans="2:70" s="4" customFormat="1" ht="15" hidden="1" customHeight="1" outlineLevel="1" x14ac:dyDescent="0.25">
      <c r="B336" s="52" t="s">
        <v>82</v>
      </c>
      <c r="C336" s="182">
        <v>0</v>
      </c>
      <c r="D336" s="127">
        <v>-1</v>
      </c>
      <c r="E336" s="128">
        <v>5</v>
      </c>
      <c r="F336" s="127">
        <v>4</v>
      </c>
      <c r="G336" s="128">
        <v>6</v>
      </c>
      <c r="H336" s="127">
        <v>-0.33333333333333337</v>
      </c>
      <c r="I336" s="128">
        <v>25</v>
      </c>
      <c r="J336" s="127">
        <v>7.3333333333333339</v>
      </c>
      <c r="K336" s="128">
        <v>2</v>
      </c>
      <c r="L336" s="127">
        <v>-0.5</v>
      </c>
      <c r="M336" s="128">
        <v>38</v>
      </c>
      <c r="N336" s="127">
        <v>0.40740740740740744</v>
      </c>
      <c r="O336" s="128">
        <v>707</v>
      </c>
      <c r="P336" s="127">
        <v>-0.45906656465187456</v>
      </c>
      <c r="Q336" s="128">
        <v>745</v>
      </c>
      <c r="R336" s="127">
        <v>-0.44152923538230882</v>
      </c>
      <c r="S336" s="208"/>
      <c r="T336" s="135"/>
      <c r="U336" s="128"/>
      <c r="V336" s="135"/>
      <c r="W336" s="128"/>
      <c r="X336" s="135"/>
      <c r="Y336" s="128"/>
      <c r="Z336" s="135"/>
      <c r="AA336" s="128"/>
      <c r="AB336" s="135"/>
      <c r="AC336" s="128"/>
      <c r="AD336" s="140"/>
      <c r="AE336" s="182"/>
      <c r="AF336" s="135"/>
      <c r="AG336" s="128"/>
      <c r="AH336" s="135"/>
      <c r="AI336" s="128"/>
      <c r="AJ336" s="135"/>
      <c r="AK336" s="128"/>
      <c r="AL336" s="135"/>
      <c r="AM336" s="128"/>
      <c r="AN336" s="135"/>
      <c r="AO336" s="128"/>
      <c r="AP336" s="140"/>
      <c r="AQ336" s="268"/>
      <c r="AR336" s="135"/>
      <c r="AS336" s="128"/>
      <c r="AT336" s="135"/>
      <c r="AU336" s="128"/>
      <c r="AV336" s="135"/>
      <c r="AW336" s="128"/>
      <c r="AX336" s="135"/>
      <c r="AY336" s="128"/>
      <c r="AZ336" s="135"/>
      <c r="BA336" s="128"/>
      <c r="BB336" s="135"/>
      <c r="BC336" s="128"/>
      <c r="BD336" s="140"/>
      <c r="BE336" s="269"/>
      <c r="BF336" s="135"/>
      <c r="BG336" s="128"/>
      <c r="BH336" s="135"/>
      <c r="BI336" s="128"/>
      <c r="BJ336" s="135"/>
      <c r="BK336" s="128"/>
      <c r="BL336" s="135"/>
      <c r="BM336" s="128"/>
      <c r="BN336" s="135"/>
      <c r="BO336" s="128"/>
      <c r="BP336" s="135"/>
      <c r="BQ336" s="128"/>
      <c r="BR336" s="280"/>
    </row>
    <row r="337" spans="2:70" s="4" customFormat="1" ht="15" hidden="1" customHeight="1" outlineLevel="1" x14ac:dyDescent="0.25">
      <c r="B337" s="52" t="s">
        <v>83</v>
      </c>
      <c r="C337" s="182">
        <v>0</v>
      </c>
      <c r="D337" s="127" t="s">
        <v>90</v>
      </c>
      <c r="E337" s="128">
        <v>3</v>
      </c>
      <c r="F337" s="127" t="s">
        <v>90</v>
      </c>
      <c r="G337" s="128">
        <v>2</v>
      </c>
      <c r="H337" s="127">
        <v>-0.75</v>
      </c>
      <c r="I337" s="128">
        <v>12</v>
      </c>
      <c r="J337" s="127" t="s">
        <v>90</v>
      </c>
      <c r="K337" s="128">
        <v>3</v>
      </c>
      <c r="L337" s="127">
        <v>-0.5</v>
      </c>
      <c r="M337" s="128">
        <v>20</v>
      </c>
      <c r="N337" s="127">
        <v>0.4285714285714286</v>
      </c>
      <c r="O337" s="128">
        <v>993</v>
      </c>
      <c r="P337" s="127">
        <v>-0.35769728331177231</v>
      </c>
      <c r="Q337" s="128">
        <v>1013</v>
      </c>
      <c r="R337" s="127">
        <v>-0.35064102564102562</v>
      </c>
      <c r="S337" s="208"/>
      <c r="T337" s="135"/>
      <c r="U337" s="128"/>
      <c r="V337" s="135"/>
      <c r="W337" s="128"/>
      <c r="X337" s="135"/>
      <c r="Y337" s="128"/>
      <c r="Z337" s="135"/>
      <c r="AA337" s="128"/>
      <c r="AB337" s="135"/>
      <c r="AC337" s="128"/>
      <c r="AD337" s="140"/>
      <c r="AE337" s="182"/>
      <c r="AF337" s="135"/>
      <c r="AG337" s="128"/>
      <c r="AH337" s="135"/>
      <c r="AI337" s="128"/>
      <c r="AJ337" s="135"/>
      <c r="AK337" s="128"/>
      <c r="AL337" s="135"/>
      <c r="AM337" s="128"/>
      <c r="AN337" s="135"/>
      <c r="AO337" s="128"/>
      <c r="AP337" s="140"/>
      <c r="AQ337" s="268"/>
      <c r="AR337" s="135"/>
      <c r="AS337" s="128"/>
      <c r="AT337" s="135"/>
      <c r="AU337" s="128"/>
      <c r="AV337" s="135"/>
      <c r="AW337" s="128"/>
      <c r="AX337" s="135"/>
      <c r="AY337" s="128"/>
      <c r="AZ337" s="135"/>
      <c r="BA337" s="128"/>
      <c r="BB337" s="135"/>
      <c r="BC337" s="128"/>
      <c r="BD337" s="140"/>
      <c r="BE337" s="269"/>
      <c r="BF337" s="135"/>
      <c r="BG337" s="128"/>
      <c r="BH337" s="135"/>
      <c r="BI337" s="128"/>
      <c r="BJ337" s="135"/>
      <c r="BK337" s="128"/>
      <c r="BL337" s="135"/>
      <c r="BM337" s="128"/>
      <c r="BN337" s="135"/>
      <c r="BO337" s="128"/>
      <c r="BP337" s="135"/>
      <c r="BQ337" s="128"/>
      <c r="BR337" s="280"/>
    </row>
    <row r="338" spans="2:70" s="4" customFormat="1" ht="15" hidden="1" customHeight="1" outlineLevel="1" x14ac:dyDescent="0.25">
      <c r="B338" s="52" t="s">
        <v>84</v>
      </c>
      <c r="C338" s="182">
        <v>0</v>
      </c>
      <c r="D338" s="127">
        <v>-1</v>
      </c>
      <c r="E338" s="128">
        <v>3</v>
      </c>
      <c r="F338" s="127">
        <v>0</v>
      </c>
      <c r="G338" s="128">
        <v>0</v>
      </c>
      <c r="H338" s="127">
        <v>-1</v>
      </c>
      <c r="I338" s="128">
        <v>11</v>
      </c>
      <c r="J338" s="127">
        <v>4.5</v>
      </c>
      <c r="K338" s="128">
        <v>6</v>
      </c>
      <c r="L338" s="127">
        <v>2</v>
      </c>
      <c r="M338" s="128">
        <v>20</v>
      </c>
      <c r="N338" s="127">
        <v>-0.57446808510638303</v>
      </c>
      <c r="O338" s="128">
        <v>1050</v>
      </c>
      <c r="P338" s="127">
        <v>-0.13651315789473684</v>
      </c>
      <c r="Q338" s="128">
        <v>1070</v>
      </c>
      <c r="R338" s="127">
        <v>-0.15281076801266824</v>
      </c>
      <c r="S338" s="208"/>
      <c r="T338" s="135"/>
      <c r="U338" s="128"/>
      <c r="V338" s="135"/>
      <c r="W338" s="128"/>
      <c r="X338" s="135"/>
      <c r="Y338" s="128"/>
      <c r="Z338" s="135"/>
      <c r="AA338" s="128"/>
      <c r="AB338" s="135"/>
      <c r="AC338" s="128"/>
      <c r="AD338" s="140"/>
      <c r="AE338" s="182"/>
      <c r="AF338" s="135"/>
      <c r="AG338" s="128"/>
      <c r="AH338" s="135"/>
      <c r="AI338" s="128"/>
      <c r="AJ338" s="135"/>
      <c r="AK338" s="128"/>
      <c r="AL338" s="135"/>
      <c r="AM338" s="128"/>
      <c r="AN338" s="135"/>
      <c r="AO338" s="128"/>
      <c r="AP338" s="140"/>
      <c r="AQ338" s="268"/>
      <c r="AR338" s="135"/>
      <c r="AS338" s="128"/>
      <c r="AT338" s="135"/>
      <c r="AU338" s="128"/>
      <c r="AV338" s="135"/>
      <c r="AW338" s="128"/>
      <c r="AX338" s="135"/>
      <c r="AY338" s="128"/>
      <c r="AZ338" s="135"/>
      <c r="BA338" s="128"/>
      <c r="BB338" s="135"/>
      <c r="BC338" s="128"/>
      <c r="BD338" s="140"/>
      <c r="BE338" s="269"/>
      <c r="BF338" s="135"/>
      <c r="BG338" s="128"/>
      <c r="BH338" s="135"/>
      <c r="BI338" s="128"/>
      <c r="BJ338" s="135"/>
      <c r="BK338" s="128"/>
      <c r="BL338" s="135"/>
      <c r="BM338" s="128"/>
      <c r="BN338" s="135"/>
      <c r="BO338" s="128"/>
      <c r="BP338" s="135"/>
      <c r="BQ338" s="128"/>
      <c r="BR338" s="280"/>
    </row>
    <row r="339" spans="2:70" s="4" customFormat="1" ht="15" hidden="1" customHeight="1" outlineLevel="1" x14ac:dyDescent="0.25">
      <c r="B339" s="52" t="s">
        <v>85</v>
      </c>
      <c r="C339" s="182">
        <v>12</v>
      </c>
      <c r="D339" s="127" t="s">
        <v>90</v>
      </c>
      <c r="E339" s="128">
        <v>0</v>
      </c>
      <c r="F339" s="127">
        <v>-1</v>
      </c>
      <c r="G339" s="128">
        <v>0</v>
      </c>
      <c r="H339" s="127">
        <v>-1</v>
      </c>
      <c r="I339" s="128">
        <v>4</v>
      </c>
      <c r="J339" s="127">
        <v>3</v>
      </c>
      <c r="K339" s="128">
        <v>2</v>
      </c>
      <c r="L339" s="127" t="s">
        <v>90</v>
      </c>
      <c r="M339" s="128">
        <v>18</v>
      </c>
      <c r="N339" s="127">
        <v>2.6</v>
      </c>
      <c r="O339" s="128">
        <v>1412</v>
      </c>
      <c r="P339" s="127">
        <v>3.0656934306569239E-2</v>
      </c>
      <c r="Q339" s="128">
        <v>1430</v>
      </c>
      <c r="R339" s="127">
        <v>4.0000000000000036E-2</v>
      </c>
      <c r="S339" s="208"/>
      <c r="T339" s="135"/>
      <c r="U339" s="128"/>
      <c r="V339" s="135"/>
      <c r="W339" s="128"/>
      <c r="X339" s="135"/>
      <c r="Y339" s="128"/>
      <c r="Z339" s="135"/>
      <c r="AA339" s="128"/>
      <c r="AB339" s="135"/>
      <c r="AC339" s="128"/>
      <c r="AD339" s="140"/>
      <c r="AE339" s="182"/>
      <c r="AF339" s="135"/>
      <c r="AG339" s="128"/>
      <c r="AH339" s="135"/>
      <c r="AI339" s="128"/>
      <c r="AJ339" s="135"/>
      <c r="AK339" s="128"/>
      <c r="AL339" s="135"/>
      <c r="AM339" s="128"/>
      <c r="AN339" s="135"/>
      <c r="AO339" s="128"/>
      <c r="AP339" s="140"/>
      <c r="AQ339" s="268"/>
      <c r="AR339" s="135"/>
      <c r="AS339" s="128"/>
      <c r="AT339" s="135"/>
      <c r="AU339" s="128"/>
      <c r="AV339" s="135"/>
      <c r="AW339" s="128"/>
      <c r="AX339" s="135"/>
      <c r="AY339" s="128"/>
      <c r="AZ339" s="135"/>
      <c r="BA339" s="128"/>
      <c r="BB339" s="135"/>
      <c r="BC339" s="128"/>
      <c r="BD339" s="140"/>
      <c r="BE339" s="269"/>
      <c r="BF339" s="135"/>
      <c r="BG339" s="128"/>
      <c r="BH339" s="135"/>
      <c r="BI339" s="128"/>
      <c r="BJ339" s="135"/>
      <c r="BK339" s="128"/>
      <c r="BL339" s="135"/>
      <c r="BM339" s="128"/>
      <c r="BN339" s="135"/>
      <c r="BO339" s="128"/>
      <c r="BP339" s="135"/>
      <c r="BQ339" s="128"/>
      <c r="BR339" s="280"/>
    </row>
    <row r="340" spans="2:70" s="4" customFormat="1" ht="15" hidden="1" customHeight="1" outlineLevel="1" x14ac:dyDescent="0.25">
      <c r="B340" s="52" t="s">
        <v>86</v>
      </c>
      <c r="C340" s="182">
        <v>0</v>
      </c>
      <c r="D340" s="127" t="s">
        <v>90</v>
      </c>
      <c r="E340" s="128">
        <v>4</v>
      </c>
      <c r="F340" s="127" t="s">
        <v>90</v>
      </c>
      <c r="G340" s="128">
        <v>0</v>
      </c>
      <c r="H340" s="127" t="s">
        <v>90</v>
      </c>
      <c r="I340" s="128">
        <v>40</v>
      </c>
      <c r="J340" s="127" t="s">
        <v>90</v>
      </c>
      <c r="K340" s="128">
        <v>5</v>
      </c>
      <c r="L340" s="127">
        <v>1.5</v>
      </c>
      <c r="M340" s="128">
        <v>49</v>
      </c>
      <c r="N340" s="127">
        <v>23.5</v>
      </c>
      <c r="O340" s="128">
        <v>1014</v>
      </c>
      <c r="P340" s="127">
        <v>-5.8495821727019504E-2</v>
      </c>
      <c r="Q340" s="128">
        <v>1063</v>
      </c>
      <c r="R340" s="127">
        <v>-1.4828544949026856E-2</v>
      </c>
      <c r="S340" s="208"/>
      <c r="T340" s="135"/>
      <c r="U340" s="128"/>
      <c r="V340" s="135"/>
      <c r="W340" s="128"/>
      <c r="X340" s="135"/>
      <c r="Y340" s="128"/>
      <c r="Z340" s="135"/>
      <c r="AA340" s="128"/>
      <c r="AB340" s="135"/>
      <c r="AC340" s="128"/>
      <c r="AD340" s="140"/>
      <c r="AE340" s="182"/>
      <c r="AF340" s="135"/>
      <c r="AG340" s="128"/>
      <c r="AH340" s="135"/>
      <c r="AI340" s="128"/>
      <c r="AJ340" s="135"/>
      <c r="AK340" s="128"/>
      <c r="AL340" s="135"/>
      <c r="AM340" s="128"/>
      <c r="AN340" s="135"/>
      <c r="AO340" s="128"/>
      <c r="AP340" s="140"/>
      <c r="AQ340" s="268"/>
      <c r="AR340" s="135"/>
      <c r="AS340" s="128"/>
      <c r="AT340" s="135"/>
      <c r="AU340" s="128"/>
      <c r="AV340" s="135"/>
      <c r="AW340" s="128"/>
      <c r="AX340" s="135"/>
      <c r="AY340" s="128"/>
      <c r="AZ340" s="135"/>
      <c r="BA340" s="128"/>
      <c r="BB340" s="135"/>
      <c r="BC340" s="128"/>
      <c r="BD340" s="140"/>
      <c r="BE340" s="269"/>
      <c r="BF340" s="135"/>
      <c r="BG340" s="128"/>
      <c r="BH340" s="135"/>
      <c r="BI340" s="128"/>
      <c r="BJ340" s="135"/>
      <c r="BK340" s="128"/>
      <c r="BL340" s="135"/>
      <c r="BM340" s="128"/>
      <c r="BN340" s="135"/>
      <c r="BO340" s="128"/>
      <c r="BP340" s="135"/>
      <c r="BQ340" s="128"/>
      <c r="BR340" s="280"/>
    </row>
    <row r="341" spans="2:70" s="4" customFormat="1" ht="15" hidden="1" customHeight="1" outlineLevel="1" x14ac:dyDescent="0.25">
      <c r="B341" s="52" t="s">
        <v>87</v>
      </c>
      <c r="C341" s="182">
        <v>51</v>
      </c>
      <c r="D341" s="127">
        <v>-0.56779661016949157</v>
      </c>
      <c r="E341" s="128">
        <v>129</v>
      </c>
      <c r="F341" s="127">
        <v>0.34375</v>
      </c>
      <c r="G341" s="128">
        <v>461</v>
      </c>
      <c r="H341" s="127">
        <v>0.2561307901907357</v>
      </c>
      <c r="I341" s="128">
        <v>175</v>
      </c>
      <c r="J341" s="127">
        <v>-3.3149171270718258E-2</v>
      </c>
      <c r="K341" s="128">
        <v>6</v>
      </c>
      <c r="L341" s="127">
        <v>-0.76</v>
      </c>
      <c r="M341" s="128">
        <v>822</v>
      </c>
      <c r="N341" s="127">
        <v>4.4472681067344366E-2</v>
      </c>
      <c r="O341" s="128">
        <v>3254</v>
      </c>
      <c r="P341" s="127">
        <v>-0.19555006180469714</v>
      </c>
      <c r="Q341" s="128">
        <v>4076</v>
      </c>
      <c r="R341" s="127">
        <v>-0.1564569536423841</v>
      </c>
      <c r="S341" s="208"/>
      <c r="T341" s="135"/>
      <c r="U341" s="128"/>
      <c r="V341" s="135"/>
      <c r="W341" s="128"/>
      <c r="X341" s="135"/>
      <c r="Y341" s="128"/>
      <c r="Z341" s="135"/>
      <c r="AA341" s="128"/>
      <c r="AB341" s="135"/>
      <c r="AC341" s="128"/>
      <c r="AD341" s="140"/>
      <c r="AE341" s="182"/>
      <c r="AF341" s="135"/>
      <c r="AG341" s="128"/>
      <c r="AH341" s="135"/>
      <c r="AI341" s="128"/>
      <c r="AJ341" s="135"/>
      <c r="AK341" s="128"/>
      <c r="AL341" s="135"/>
      <c r="AM341" s="128"/>
      <c r="AN341" s="135"/>
      <c r="AO341" s="128"/>
      <c r="AP341" s="140"/>
      <c r="AQ341" s="268"/>
      <c r="AR341" s="135"/>
      <c r="AS341" s="128"/>
      <c r="AT341" s="135"/>
      <c r="AU341" s="128"/>
      <c r="AV341" s="135"/>
      <c r="AW341" s="128"/>
      <c r="AX341" s="135"/>
      <c r="AY341" s="128"/>
      <c r="AZ341" s="135"/>
      <c r="BA341" s="128"/>
      <c r="BB341" s="135"/>
      <c r="BC341" s="128"/>
      <c r="BD341" s="140"/>
      <c r="BE341" s="269"/>
      <c r="BF341" s="135"/>
      <c r="BG341" s="128"/>
      <c r="BH341" s="135"/>
      <c r="BI341" s="128"/>
      <c r="BJ341" s="135"/>
      <c r="BK341" s="128"/>
      <c r="BL341" s="135"/>
      <c r="BM341" s="128"/>
      <c r="BN341" s="135"/>
      <c r="BO341" s="128"/>
      <c r="BP341" s="135"/>
      <c r="BQ341" s="128"/>
      <c r="BR341" s="280"/>
    </row>
    <row r="342" spans="2:70" s="4" customFormat="1" ht="15" hidden="1" customHeight="1" outlineLevel="1" x14ac:dyDescent="0.25">
      <c r="B342" s="52" t="s">
        <v>88</v>
      </c>
      <c r="C342" s="182">
        <v>7</v>
      </c>
      <c r="D342" s="127">
        <v>-0.97177419354838712</v>
      </c>
      <c r="E342" s="128">
        <v>326</v>
      </c>
      <c r="F342" s="127">
        <v>-2.68656716417911E-2</v>
      </c>
      <c r="G342" s="128">
        <v>507</v>
      </c>
      <c r="H342" s="127">
        <v>-0.38170731707317074</v>
      </c>
      <c r="I342" s="128">
        <v>319</v>
      </c>
      <c r="J342" s="127">
        <v>-0.43339253996447602</v>
      </c>
      <c r="K342" s="128">
        <v>22</v>
      </c>
      <c r="L342" s="127">
        <v>-0.78</v>
      </c>
      <c r="M342" s="128">
        <v>1181</v>
      </c>
      <c r="N342" s="127">
        <v>-0.42836398838334944</v>
      </c>
      <c r="O342" s="128">
        <v>5017</v>
      </c>
      <c r="P342" s="127">
        <v>-5.553463855421692E-2</v>
      </c>
      <c r="Q342" s="128">
        <v>6198</v>
      </c>
      <c r="R342" s="127">
        <v>-0.15993494171862288</v>
      </c>
      <c r="S342" s="208"/>
      <c r="T342" s="135"/>
      <c r="U342" s="128"/>
      <c r="V342" s="135"/>
      <c r="W342" s="128"/>
      <c r="X342" s="135"/>
      <c r="Y342" s="128"/>
      <c r="Z342" s="135"/>
      <c r="AA342" s="128"/>
      <c r="AB342" s="135"/>
      <c r="AC342" s="128"/>
      <c r="AD342" s="140"/>
      <c r="AE342" s="182"/>
      <c r="AF342" s="135"/>
      <c r="AG342" s="128"/>
      <c r="AH342" s="135"/>
      <c r="AI342" s="128"/>
      <c r="AJ342" s="135"/>
      <c r="AK342" s="128"/>
      <c r="AL342" s="135"/>
      <c r="AM342" s="128"/>
      <c r="AN342" s="135"/>
      <c r="AO342" s="128"/>
      <c r="AP342" s="140"/>
      <c r="AQ342" s="268"/>
      <c r="AR342" s="135"/>
      <c r="AS342" s="128"/>
      <c r="AT342" s="135"/>
      <c r="AU342" s="128"/>
      <c r="AV342" s="135"/>
      <c r="AW342" s="128"/>
      <c r="AX342" s="135"/>
      <c r="AY342" s="128"/>
      <c r="AZ342" s="135"/>
      <c r="BA342" s="128"/>
      <c r="BB342" s="135"/>
      <c r="BC342" s="128"/>
      <c r="BD342" s="140"/>
      <c r="BE342" s="269"/>
      <c r="BF342" s="135"/>
      <c r="BG342" s="128"/>
      <c r="BH342" s="135"/>
      <c r="BI342" s="128"/>
      <c r="BJ342" s="135"/>
      <c r="BK342" s="128"/>
      <c r="BL342" s="135"/>
      <c r="BM342" s="128"/>
      <c r="BN342" s="135"/>
      <c r="BO342" s="128"/>
      <c r="BP342" s="135"/>
      <c r="BQ342" s="128"/>
      <c r="BR342" s="280"/>
    </row>
    <row r="343" spans="2:70" s="4" customFormat="1" ht="15" hidden="1" customHeight="1" outlineLevel="1" x14ac:dyDescent="0.25">
      <c r="B343" s="52" t="s">
        <v>89</v>
      </c>
      <c r="C343" s="182">
        <v>146</v>
      </c>
      <c r="D343" s="127">
        <v>-0.18435754189944131</v>
      </c>
      <c r="E343" s="128">
        <v>226</v>
      </c>
      <c r="F343" s="127">
        <v>-0.26860841423948223</v>
      </c>
      <c r="G343" s="128">
        <v>561</v>
      </c>
      <c r="H343" s="127">
        <v>0.2635135135135136</v>
      </c>
      <c r="I343" s="128">
        <v>276</v>
      </c>
      <c r="J343" s="127">
        <v>-0.15853658536585369</v>
      </c>
      <c r="K343" s="128">
        <v>21</v>
      </c>
      <c r="L343" s="127">
        <v>-0.671875</v>
      </c>
      <c r="M343" s="128">
        <v>1230</v>
      </c>
      <c r="N343" s="127">
        <v>-7.0996978851963766E-2</v>
      </c>
      <c r="O343" s="128">
        <v>4324</v>
      </c>
      <c r="P343" s="127">
        <v>-0.20762323621037204</v>
      </c>
      <c r="Q343" s="128">
        <v>5554</v>
      </c>
      <c r="R343" s="127">
        <v>-0.18094676301430468</v>
      </c>
      <c r="S343" s="208"/>
      <c r="T343" s="135"/>
      <c r="U343" s="128"/>
      <c r="V343" s="135"/>
      <c r="W343" s="128"/>
      <c r="X343" s="135"/>
      <c r="Y343" s="128"/>
      <c r="Z343" s="135"/>
      <c r="AA343" s="128"/>
      <c r="AB343" s="135"/>
      <c r="AC343" s="128"/>
      <c r="AD343" s="140"/>
      <c r="AE343" s="182"/>
      <c r="AF343" s="135"/>
      <c r="AG343" s="128"/>
      <c r="AH343" s="135"/>
      <c r="AI343" s="128"/>
      <c r="AJ343" s="135"/>
      <c r="AK343" s="128"/>
      <c r="AL343" s="135"/>
      <c r="AM343" s="128"/>
      <c r="AN343" s="135"/>
      <c r="AO343" s="128"/>
      <c r="AP343" s="140"/>
      <c r="AQ343" s="268"/>
      <c r="AR343" s="135"/>
      <c r="AS343" s="128"/>
      <c r="AT343" s="135"/>
      <c r="AU343" s="128"/>
      <c r="AV343" s="135"/>
      <c r="AW343" s="128"/>
      <c r="AX343" s="135"/>
      <c r="AY343" s="128"/>
      <c r="AZ343" s="135"/>
      <c r="BA343" s="128"/>
      <c r="BB343" s="135"/>
      <c r="BC343" s="128"/>
      <c r="BD343" s="140"/>
      <c r="BE343" s="269"/>
      <c r="BF343" s="135"/>
      <c r="BG343" s="128"/>
      <c r="BH343" s="135"/>
      <c r="BI343" s="128"/>
      <c r="BJ343" s="135"/>
      <c r="BK343" s="128"/>
      <c r="BL343" s="135"/>
      <c r="BM343" s="128"/>
      <c r="BN343" s="135"/>
      <c r="BO343" s="128"/>
      <c r="BP343" s="135"/>
      <c r="BQ343" s="128"/>
      <c r="BR343" s="280"/>
    </row>
    <row r="344" spans="2:70" s="4" customFormat="1" ht="15.75" collapsed="1" x14ac:dyDescent="0.25">
      <c r="B344" s="64">
        <v>1993</v>
      </c>
      <c r="C344" s="183">
        <v>796</v>
      </c>
      <c r="D344" s="66">
        <v>-0.62855809612692481</v>
      </c>
      <c r="E344" s="65">
        <v>1595</v>
      </c>
      <c r="F344" s="66">
        <v>-0.33679833679833682</v>
      </c>
      <c r="G344" s="65">
        <v>2799</v>
      </c>
      <c r="H344" s="66">
        <v>-0.42666939778779189</v>
      </c>
      <c r="I344" s="65">
        <v>2463</v>
      </c>
      <c r="J344" s="66">
        <v>-2.6866851047017026E-2</v>
      </c>
      <c r="K344" s="65">
        <v>310</v>
      </c>
      <c r="L344" s="66">
        <v>-0.2671394799054374</v>
      </c>
      <c r="M344" s="65">
        <v>7963</v>
      </c>
      <c r="N344" s="66">
        <v>-0.35699289405684753</v>
      </c>
      <c r="O344" s="65">
        <v>38543</v>
      </c>
      <c r="P344" s="66">
        <v>-9.7564973074221517E-2</v>
      </c>
      <c r="Q344" s="65">
        <v>46506</v>
      </c>
      <c r="R344" s="66">
        <v>-0.15587904308999168</v>
      </c>
      <c r="S344" s="277"/>
      <c r="T344" s="66"/>
      <c r="U344" s="65"/>
      <c r="V344" s="66"/>
      <c r="W344" s="65"/>
      <c r="X344" s="66"/>
      <c r="Y344" s="65"/>
      <c r="Z344" s="66"/>
      <c r="AA344" s="65"/>
      <c r="AB344" s="66"/>
      <c r="AC344" s="65"/>
      <c r="AD344" s="281"/>
      <c r="AE344" s="183"/>
      <c r="AF344" s="66"/>
      <c r="AG344" s="65"/>
      <c r="AH344" s="66"/>
      <c r="AI344" s="65"/>
      <c r="AJ344" s="66"/>
      <c r="AK344" s="65"/>
      <c r="AL344" s="66"/>
      <c r="AM344" s="65"/>
      <c r="AN344" s="66"/>
      <c r="AO344" s="65"/>
      <c r="AP344" s="281"/>
      <c r="AQ344" s="278"/>
      <c r="AR344" s="66"/>
      <c r="AS344" s="65"/>
      <c r="AT344" s="66"/>
      <c r="AU344" s="65"/>
      <c r="AV344" s="66"/>
      <c r="AW344" s="65"/>
      <c r="AX344" s="66"/>
      <c r="AY344" s="65"/>
      <c r="AZ344" s="66"/>
      <c r="BA344" s="65"/>
      <c r="BB344" s="66"/>
      <c r="BC344" s="65"/>
      <c r="BD344" s="281"/>
      <c r="BE344" s="279"/>
      <c r="BF344" s="66"/>
      <c r="BG344" s="65"/>
      <c r="BH344" s="66"/>
      <c r="BI344" s="65"/>
      <c r="BJ344" s="66"/>
      <c r="BK344" s="65"/>
      <c r="BL344" s="66"/>
      <c r="BM344" s="65"/>
      <c r="BN344" s="66"/>
      <c r="BO344" s="65"/>
      <c r="BP344" s="66"/>
      <c r="BQ344" s="65"/>
      <c r="BR344" s="282"/>
    </row>
    <row r="345" spans="2:70" s="4" customFormat="1" ht="15" hidden="1" customHeight="1" outlineLevel="1" x14ac:dyDescent="0.25">
      <c r="B345" s="52" t="s">
        <v>78</v>
      </c>
      <c r="C345" s="182">
        <v>398</v>
      </c>
      <c r="D345" s="127">
        <v>0.46323529411764697</v>
      </c>
      <c r="E345" s="128">
        <v>603</v>
      </c>
      <c r="F345" s="127">
        <v>-0.36190476190476195</v>
      </c>
      <c r="G345" s="128">
        <v>746</v>
      </c>
      <c r="H345" s="127">
        <v>-0.3552290406222991</v>
      </c>
      <c r="I345" s="128">
        <v>515</v>
      </c>
      <c r="J345" s="127">
        <v>0.94339622641509435</v>
      </c>
      <c r="K345" s="128">
        <v>49</v>
      </c>
      <c r="L345" s="127" t="s">
        <v>90</v>
      </c>
      <c r="M345" s="128">
        <v>2311</v>
      </c>
      <c r="N345" s="127">
        <v>-0.12428950359984847</v>
      </c>
      <c r="O345" s="128">
        <v>6499</v>
      </c>
      <c r="P345" s="127">
        <v>0.13599021150148571</v>
      </c>
      <c r="Q345" s="128">
        <v>8810</v>
      </c>
      <c r="R345" s="127">
        <v>5.3827751196172224E-2</v>
      </c>
      <c r="S345" s="208"/>
      <c r="T345" s="135"/>
      <c r="U345" s="128"/>
      <c r="V345" s="135"/>
      <c r="W345" s="128"/>
      <c r="X345" s="135"/>
      <c r="Y345" s="128"/>
      <c r="Z345" s="135"/>
      <c r="AA345" s="128"/>
      <c r="AB345" s="135"/>
      <c r="AC345" s="128"/>
      <c r="AD345" s="140"/>
      <c r="AE345" s="182"/>
      <c r="AF345" s="135"/>
      <c r="AG345" s="128"/>
      <c r="AH345" s="135"/>
      <c r="AI345" s="128"/>
      <c r="AJ345" s="135"/>
      <c r="AK345" s="128"/>
      <c r="AL345" s="135"/>
      <c r="AM345" s="128"/>
      <c r="AN345" s="135"/>
      <c r="AO345" s="128"/>
      <c r="AP345" s="140"/>
      <c r="AQ345" s="268"/>
      <c r="AR345" s="135"/>
      <c r="AS345" s="128"/>
      <c r="AT345" s="135"/>
      <c r="AU345" s="128"/>
      <c r="AV345" s="135"/>
      <c r="AW345" s="128"/>
      <c r="AX345" s="135"/>
      <c r="AY345" s="128"/>
      <c r="AZ345" s="135"/>
      <c r="BA345" s="128"/>
      <c r="BB345" s="135"/>
      <c r="BC345" s="128"/>
      <c r="BD345" s="140"/>
      <c r="BE345" s="269"/>
      <c r="BF345" s="135"/>
      <c r="BG345" s="128"/>
      <c r="BH345" s="135"/>
      <c r="BI345" s="128"/>
      <c r="BJ345" s="135"/>
      <c r="BK345" s="128"/>
      <c r="BL345" s="135"/>
      <c r="BM345" s="128"/>
      <c r="BN345" s="135"/>
      <c r="BO345" s="128"/>
      <c r="BP345" s="135"/>
      <c r="BQ345" s="128"/>
      <c r="BR345" s="280"/>
    </row>
    <row r="346" spans="2:70" s="4" customFormat="1" ht="15" hidden="1" customHeight="1" outlineLevel="1" x14ac:dyDescent="0.25">
      <c r="B346" s="52" t="s">
        <v>79</v>
      </c>
      <c r="C346" s="182">
        <v>445</v>
      </c>
      <c r="D346" s="127">
        <v>0.4401294498381878</v>
      </c>
      <c r="E346" s="128">
        <v>573</v>
      </c>
      <c r="F346" s="127">
        <v>-0.25873221216041398</v>
      </c>
      <c r="G346" s="128">
        <v>1019</v>
      </c>
      <c r="H346" s="127">
        <v>-0.1123693379790941</v>
      </c>
      <c r="I346" s="128">
        <v>466</v>
      </c>
      <c r="J346" s="127">
        <v>0.45625000000000004</v>
      </c>
      <c r="K346" s="128">
        <v>57</v>
      </c>
      <c r="L346" s="127">
        <v>-0.64596273291925466</v>
      </c>
      <c r="M346" s="128">
        <v>2560</v>
      </c>
      <c r="N346" s="127">
        <v>-5.5699004057543355E-2</v>
      </c>
      <c r="O346" s="128">
        <v>6436</v>
      </c>
      <c r="P346" s="127">
        <v>0.11619840443981966</v>
      </c>
      <c r="Q346" s="128">
        <v>8996</v>
      </c>
      <c r="R346" s="127">
        <v>6.1224489795918435E-2</v>
      </c>
      <c r="S346" s="208"/>
      <c r="T346" s="135"/>
      <c r="U346" s="128"/>
      <c r="V346" s="135"/>
      <c r="W346" s="128"/>
      <c r="X346" s="135"/>
      <c r="Y346" s="128"/>
      <c r="Z346" s="135"/>
      <c r="AA346" s="128"/>
      <c r="AB346" s="135"/>
      <c r="AC346" s="128"/>
      <c r="AD346" s="140"/>
      <c r="AE346" s="182"/>
      <c r="AF346" s="135"/>
      <c r="AG346" s="128"/>
      <c r="AH346" s="135"/>
      <c r="AI346" s="128"/>
      <c r="AJ346" s="135"/>
      <c r="AK346" s="128"/>
      <c r="AL346" s="135"/>
      <c r="AM346" s="128"/>
      <c r="AN346" s="135"/>
      <c r="AO346" s="128"/>
      <c r="AP346" s="140"/>
      <c r="AQ346" s="268"/>
      <c r="AR346" s="135"/>
      <c r="AS346" s="128"/>
      <c r="AT346" s="135"/>
      <c r="AU346" s="128"/>
      <c r="AV346" s="135"/>
      <c r="AW346" s="128"/>
      <c r="AX346" s="135"/>
      <c r="AY346" s="128"/>
      <c r="AZ346" s="135"/>
      <c r="BA346" s="128"/>
      <c r="BB346" s="135"/>
      <c r="BC346" s="128"/>
      <c r="BD346" s="140"/>
      <c r="BE346" s="269"/>
      <c r="BF346" s="135"/>
      <c r="BG346" s="128"/>
      <c r="BH346" s="135"/>
      <c r="BI346" s="128"/>
      <c r="BJ346" s="135"/>
      <c r="BK346" s="128"/>
      <c r="BL346" s="135"/>
      <c r="BM346" s="128"/>
      <c r="BN346" s="135"/>
      <c r="BO346" s="128"/>
      <c r="BP346" s="135"/>
      <c r="BQ346" s="128"/>
      <c r="BR346" s="280"/>
    </row>
    <row r="347" spans="2:70" s="4" customFormat="1" ht="15" hidden="1" customHeight="1" outlineLevel="1" x14ac:dyDescent="0.25">
      <c r="B347" s="52" t="s">
        <v>80</v>
      </c>
      <c r="C347" s="182">
        <v>545</v>
      </c>
      <c r="D347" s="127">
        <v>0.70846394984326011</v>
      </c>
      <c r="E347" s="128">
        <v>407</v>
      </c>
      <c r="F347" s="127">
        <v>-0.5637727759914255</v>
      </c>
      <c r="G347" s="128">
        <v>1074</v>
      </c>
      <c r="H347" s="127">
        <v>3.8684719535783341E-2</v>
      </c>
      <c r="I347" s="128">
        <v>310</v>
      </c>
      <c r="J347" s="127">
        <v>-0.2654028436018957</v>
      </c>
      <c r="K347" s="128">
        <v>61</v>
      </c>
      <c r="L347" s="127">
        <v>-0.67724867724867721</v>
      </c>
      <c r="M347" s="128">
        <v>2397</v>
      </c>
      <c r="N347" s="127">
        <v>-0.17259233690024167</v>
      </c>
      <c r="O347" s="128">
        <v>5864</v>
      </c>
      <c r="P347" s="127">
        <v>9.7716211156870125E-2</v>
      </c>
      <c r="Q347" s="128">
        <v>8261</v>
      </c>
      <c r="R347" s="127">
        <v>2.6702269692924219E-3</v>
      </c>
      <c r="S347" s="208"/>
      <c r="T347" s="135"/>
      <c r="U347" s="128"/>
      <c r="V347" s="135"/>
      <c r="W347" s="128"/>
      <c r="X347" s="135"/>
      <c r="Y347" s="128"/>
      <c r="Z347" s="135"/>
      <c r="AA347" s="128"/>
      <c r="AB347" s="135"/>
      <c r="AC347" s="128"/>
      <c r="AD347" s="140"/>
      <c r="AE347" s="182"/>
      <c r="AF347" s="135"/>
      <c r="AG347" s="128"/>
      <c r="AH347" s="135"/>
      <c r="AI347" s="128"/>
      <c r="AJ347" s="135"/>
      <c r="AK347" s="128"/>
      <c r="AL347" s="135"/>
      <c r="AM347" s="128"/>
      <c r="AN347" s="135"/>
      <c r="AO347" s="128"/>
      <c r="AP347" s="140"/>
      <c r="AQ347" s="268"/>
      <c r="AR347" s="135"/>
      <c r="AS347" s="128"/>
      <c r="AT347" s="135"/>
      <c r="AU347" s="128"/>
      <c r="AV347" s="135"/>
      <c r="AW347" s="128"/>
      <c r="AX347" s="135"/>
      <c r="AY347" s="128"/>
      <c r="AZ347" s="135"/>
      <c r="BA347" s="128"/>
      <c r="BB347" s="135"/>
      <c r="BC347" s="128"/>
      <c r="BD347" s="140"/>
      <c r="BE347" s="269"/>
      <c r="BF347" s="135"/>
      <c r="BG347" s="128"/>
      <c r="BH347" s="135"/>
      <c r="BI347" s="128"/>
      <c r="BJ347" s="135"/>
      <c r="BK347" s="128"/>
      <c r="BL347" s="135"/>
      <c r="BM347" s="128"/>
      <c r="BN347" s="135"/>
      <c r="BO347" s="128"/>
      <c r="BP347" s="135"/>
      <c r="BQ347" s="128"/>
      <c r="BR347" s="280"/>
    </row>
    <row r="348" spans="2:70" s="4" customFormat="1" ht="15" hidden="1" customHeight="1" outlineLevel="1" x14ac:dyDescent="0.25">
      <c r="B348" s="52" t="s">
        <v>81</v>
      </c>
      <c r="C348" s="182">
        <v>174</v>
      </c>
      <c r="D348" s="127">
        <v>13.5</v>
      </c>
      <c r="E348" s="128">
        <v>76</v>
      </c>
      <c r="F348" s="127">
        <v>1.2352941176470589</v>
      </c>
      <c r="G348" s="128">
        <v>379</v>
      </c>
      <c r="H348" s="127">
        <v>0.76279069767441854</v>
      </c>
      <c r="I348" s="128">
        <v>162</v>
      </c>
      <c r="J348" s="127">
        <v>1.7457627118644066</v>
      </c>
      <c r="K348" s="128">
        <v>53</v>
      </c>
      <c r="L348" s="127">
        <v>-3.6363636363636376E-2</v>
      </c>
      <c r="M348" s="128">
        <v>844</v>
      </c>
      <c r="N348" s="127">
        <v>1.2506666666666666</v>
      </c>
      <c r="O348" s="128">
        <v>2581</v>
      </c>
      <c r="P348" s="127">
        <v>-7.8214285714285681E-2</v>
      </c>
      <c r="Q348" s="128">
        <v>3425</v>
      </c>
      <c r="R348" s="127">
        <v>7.8740157480315043E-2</v>
      </c>
      <c r="S348" s="208"/>
      <c r="T348" s="135"/>
      <c r="U348" s="128"/>
      <c r="V348" s="135"/>
      <c r="W348" s="128"/>
      <c r="X348" s="135"/>
      <c r="Y348" s="128"/>
      <c r="Z348" s="135"/>
      <c r="AA348" s="128"/>
      <c r="AB348" s="135"/>
      <c r="AC348" s="128"/>
      <c r="AD348" s="140"/>
      <c r="AE348" s="182"/>
      <c r="AF348" s="135"/>
      <c r="AG348" s="128"/>
      <c r="AH348" s="135"/>
      <c r="AI348" s="128"/>
      <c r="AJ348" s="135"/>
      <c r="AK348" s="128"/>
      <c r="AL348" s="135"/>
      <c r="AM348" s="128"/>
      <c r="AN348" s="135"/>
      <c r="AO348" s="128"/>
      <c r="AP348" s="140"/>
      <c r="AQ348" s="268"/>
      <c r="AR348" s="135"/>
      <c r="AS348" s="128"/>
      <c r="AT348" s="135"/>
      <c r="AU348" s="128"/>
      <c r="AV348" s="135"/>
      <c r="AW348" s="128"/>
      <c r="AX348" s="135"/>
      <c r="AY348" s="128"/>
      <c r="AZ348" s="135"/>
      <c r="BA348" s="128"/>
      <c r="BB348" s="135"/>
      <c r="BC348" s="128"/>
      <c r="BD348" s="140"/>
      <c r="BE348" s="269"/>
      <c r="BF348" s="135"/>
      <c r="BG348" s="128"/>
      <c r="BH348" s="135"/>
      <c r="BI348" s="128"/>
      <c r="BJ348" s="135"/>
      <c r="BK348" s="128"/>
      <c r="BL348" s="135"/>
      <c r="BM348" s="128"/>
      <c r="BN348" s="135"/>
      <c r="BO348" s="128"/>
      <c r="BP348" s="135"/>
      <c r="BQ348" s="128"/>
      <c r="BR348" s="280"/>
    </row>
    <row r="349" spans="2:70" s="4" customFormat="1" ht="15" hidden="1" customHeight="1" outlineLevel="1" x14ac:dyDescent="0.25">
      <c r="B349" s="52" t="s">
        <v>82</v>
      </c>
      <c r="C349" s="182">
        <v>10</v>
      </c>
      <c r="D349" s="127">
        <v>1</v>
      </c>
      <c r="E349" s="128">
        <v>1</v>
      </c>
      <c r="F349" s="127">
        <v>-0.5</v>
      </c>
      <c r="G349" s="128">
        <v>9</v>
      </c>
      <c r="H349" s="127">
        <v>1.25</v>
      </c>
      <c r="I349" s="128">
        <v>3</v>
      </c>
      <c r="J349" s="127">
        <v>2</v>
      </c>
      <c r="K349" s="128">
        <v>4</v>
      </c>
      <c r="L349" s="127" t="s">
        <v>90</v>
      </c>
      <c r="M349" s="128">
        <v>27</v>
      </c>
      <c r="N349" s="127">
        <v>1.25</v>
      </c>
      <c r="O349" s="128">
        <v>1307</v>
      </c>
      <c r="P349" s="127">
        <v>5.9521276595744679</v>
      </c>
      <c r="Q349" s="128">
        <v>1334</v>
      </c>
      <c r="R349" s="127">
        <v>5.67</v>
      </c>
      <c r="S349" s="208"/>
      <c r="T349" s="135"/>
      <c r="U349" s="128"/>
      <c r="V349" s="135"/>
      <c r="W349" s="128"/>
      <c r="X349" s="135"/>
      <c r="Y349" s="128"/>
      <c r="Z349" s="135"/>
      <c r="AA349" s="128"/>
      <c r="AB349" s="135"/>
      <c r="AC349" s="128"/>
      <c r="AD349" s="140"/>
      <c r="AE349" s="182"/>
      <c r="AF349" s="135"/>
      <c r="AG349" s="128"/>
      <c r="AH349" s="135"/>
      <c r="AI349" s="128"/>
      <c r="AJ349" s="135"/>
      <c r="AK349" s="128"/>
      <c r="AL349" s="135"/>
      <c r="AM349" s="128"/>
      <c r="AN349" s="135"/>
      <c r="AO349" s="128"/>
      <c r="AP349" s="140"/>
      <c r="AQ349" s="268"/>
      <c r="AR349" s="135"/>
      <c r="AS349" s="128"/>
      <c r="AT349" s="135"/>
      <c r="AU349" s="128"/>
      <c r="AV349" s="135"/>
      <c r="AW349" s="128"/>
      <c r="AX349" s="135"/>
      <c r="AY349" s="128"/>
      <c r="AZ349" s="135"/>
      <c r="BA349" s="128"/>
      <c r="BB349" s="135"/>
      <c r="BC349" s="128"/>
      <c r="BD349" s="140"/>
      <c r="BE349" s="269"/>
      <c r="BF349" s="135"/>
      <c r="BG349" s="128"/>
      <c r="BH349" s="135"/>
      <c r="BI349" s="128"/>
      <c r="BJ349" s="135"/>
      <c r="BK349" s="128"/>
      <c r="BL349" s="135"/>
      <c r="BM349" s="128"/>
      <c r="BN349" s="135"/>
      <c r="BO349" s="128"/>
      <c r="BP349" s="135"/>
      <c r="BQ349" s="128"/>
      <c r="BR349" s="280"/>
    </row>
    <row r="350" spans="2:70" s="4" customFormat="1" ht="15" hidden="1" customHeight="1" outlineLevel="1" x14ac:dyDescent="0.25">
      <c r="B350" s="52" t="s">
        <v>83</v>
      </c>
      <c r="C350" s="182">
        <v>0</v>
      </c>
      <c r="D350" s="127" t="s">
        <v>90</v>
      </c>
      <c r="E350" s="128">
        <v>0</v>
      </c>
      <c r="F350" s="127">
        <v>-1</v>
      </c>
      <c r="G350" s="128">
        <v>8</v>
      </c>
      <c r="H350" s="127" t="s">
        <v>90</v>
      </c>
      <c r="I350" s="128">
        <v>0</v>
      </c>
      <c r="J350" s="127" t="s">
        <v>90</v>
      </c>
      <c r="K350" s="128">
        <v>6</v>
      </c>
      <c r="L350" s="127">
        <v>1</v>
      </c>
      <c r="M350" s="128">
        <v>14</v>
      </c>
      <c r="N350" s="127">
        <v>0.39999999999999991</v>
      </c>
      <c r="O350" s="128">
        <v>1546</v>
      </c>
      <c r="P350" s="127">
        <v>0.39656729900632337</v>
      </c>
      <c r="Q350" s="128">
        <v>1560</v>
      </c>
      <c r="R350" s="127">
        <v>0.39659803043867492</v>
      </c>
      <c r="S350" s="208"/>
      <c r="T350" s="135"/>
      <c r="U350" s="128"/>
      <c r="V350" s="135"/>
      <c r="W350" s="128"/>
      <c r="X350" s="135"/>
      <c r="Y350" s="128"/>
      <c r="Z350" s="135"/>
      <c r="AA350" s="128"/>
      <c r="AB350" s="135"/>
      <c r="AC350" s="128"/>
      <c r="AD350" s="140"/>
      <c r="AE350" s="182"/>
      <c r="AF350" s="135"/>
      <c r="AG350" s="128"/>
      <c r="AH350" s="135"/>
      <c r="AI350" s="128"/>
      <c r="AJ350" s="135"/>
      <c r="AK350" s="128"/>
      <c r="AL350" s="135"/>
      <c r="AM350" s="128"/>
      <c r="AN350" s="135"/>
      <c r="AO350" s="128"/>
      <c r="AP350" s="140"/>
      <c r="AQ350" s="268"/>
      <c r="AR350" s="135"/>
      <c r="AS350" s="128"/>
      <c r="AT350" s="135"/>
      <c r="AU350" s="128"/>
      <c r="AV350" s="135"/>
      <c r="AW350" s="128"/>
      <c r="AX350" s="135"/>
      <c r="AY350" s="128"/>
      <c r="AZ350" s="135"/>
      <c r="BA350" s="128"/>
      <c r="BB350" s="135"/>
      <c r="BC350" s="128"/>
      <c r="BD350" s="140"/>
      <c r="BE350" s="269"/>
      <c r="BF350" s="135"/>
      <c r="BG350" s="128"/>
      <c r="BH350" s="135"/>
      <c r="BI350" s="128"/>
      <c r="BJ350" s="135"/>
      <c r="BK350" s="128"/>
      <c r="BL350" s="135"/>
      <c r="BM350" s="128"/>
      <c r="BN350" s="135"/>
      <c r="BO350" s="128"/>
      <c r="BP350" s="135"/>
      <c r="BQ350" s="128"/>
      <c r="BR350" s="280"/>
    </row>
    <row r="351" spans="2:70" s="4" customFormat="1" ht="15" hidden="1" customHeight="1" outlineLevel="1" x14ac:dyDescent="0.25">
      <c r="B351" s="52" t="s">
        <v>84</v>
      </c>
      <c r="C351" s="182">
        <v>26</v>
      </c>
      <c r="D351" s="127" t="s">
        <v>90</v>
      </c>
      <c r="E351" s="128">
        <v>3</v>
      </c>
      <c r="F351" s="127">
        <v>2</v>
      </c>
      <c r="G351" s="128">
        <v>14</v>
      </c>
      <c r="H351" s="127">
        <v>1.7999999999999998</v>
      </c>
      <c r="I351" s="128">
        <v>2</v>
      </c>
      <c r="J351" s="127">
        <v>-0.6</v>
      </c>
      <c r="K351" s="128">
        <v>2</v>
      </c>
      <c r="L351" s="127">
        <v>0</v>
      </c>
      <c r="M351" s="128">
        <v>47</v>
      </c>
      <c r="N351" s="127">
        <v>2.6153846153846154</v>
      </c>
      <c r="O351" s="128">
        <v>1216</v>
      </c>
      <c r="P351" s="127">
        <v>-0.18716577540106949</v>
      </c>
      <c r="Q351" s="128">
        <v>1263</v>
      </c>
      <c r="R351" s="127">
        <v>-0.16302186878727631</v>
      </c>
      <c r="S351" s="208"/>
      <c r="T351" s="135"/>
      <c r="U351" s="128"/>
      <c r="V351" s="135"/>
      <c r="W351" s="128"/>
      <c r="X351" s="135"/>
      <c r="Y351" s="128"/>
      <c r="Z351" s="135"/>
      <c r="AA351" s="128"/>
      <c r="AB351" s="135"/>
      <c r="AC351" s="128"/>
      <c r="AD351" s="140"/>
      <c r="AE351" s="182"/>
      <c r="AF351" s="135"/>
      <c r="AG351" s="128"/>
      <c r="AH351" s="135"/>
      <c r="AI351" s="128"/>
      <c r="AJ351" s="135"/>
      <c r="AK351" s="128"/>
      <c r="AL351" s="135"/>
      <c r="AM351" s="128"/>
      <c r="AN351" s="135"/>
      <c r="AO351" s="128"/>
      <c r="AP351" s="140"/>
      <c r="AQ351" s="268"/>
      <c r="AR351" s="135"/>
      <c r="AS351" s="128"/>
      <c r="AT351" s="135"/>
      <c r="AU351" s="128"/>
      <c r="AV351" s="135"/>
      <c r="AW351" s="128"/>
      <c r="AX351" s="135"/>
      <c r="AY351" s="128"/>
      <c r="AZ351" s="135"/>
      <c r="BA351" s="128"/>
      <c r="BB351" s="135"/>
      <c r="BC351" s="128"/>
      <c r="BD351" s="140"/>
      <c r="BE351" s="269"/>
      <c r="BF351" s="135"/>
      <c r="BG351" s="128"/>
      <c r="BH351" s="135"/>
      <c r="BI351" s="128"/>
      <c r="BJ351" s="135"/>
      <c r="BK351" s="128"/>
      <c r="BL351" s="135"/>
      <c r="BM351" s="128"/>
      <c r="BN351" s="135"/>
      <c r="BO351" s="128"/>
      <c r="BP351" s="135"/>
      <c r="BQ351" s="128"/>
      <c r="BR351" s="280"/>
    </row>
    <row r="352" spans="2:70" s="4" customFormat="1" ht="15" hidden="1" customHeight="1" outlineLevel="1" x14ac:dyDescent="0.25">
      <c r="B352" s="52" t="s">
        <v>85</v>
      </c>
      <c r="C352" s="182">
        <v>0</v>
      </c>
      <c r="D352" s="127" t="s">
        <v>90</v>
      </c>
      <c r="E352" s="128">
        <v>2</v>
      </c>
      <c r="F352" s="127" t="s">
        <v>90</v>
      </c>
      <c r="G352" s="128">
        <v>2</v>
      </c>
      <c r="H352" s="127">
        <v>-0.9285714285714286</v>
      </c>
      <c r="I352" s="128">
        <v>1</v>
      </c>
      <c r="J352" s="127">
        <v>-0.5</v>
      </c>
      <c r="K352" s="128">
        <v>0</v>
      </c>
      <c r="L352" s="127">
        <v>-1</v>
      </c>
      <c r="M352" s="128">
        <v>5</v>
      </c>
      <c r="N352" s="127">
        <v>-0.83870967741935487</v>
      </c>
      <c r="O352" s="128">
        <v>1370</v>
      </c>
      <c r="P352" s="127">
        <v>-0.15012406947890822</v>
      </c>
      <c r="Q352" s="128">
        <v>1375</v>
      </c>
      <c r="R352" s="127">
        <v>-0.16311625076080338</v>
      </c>
      <c r="S352" s="208"/>
      <c r="T352" s="135"/>
      <c r="U352" s="128"/>
      <c r="V352" s="135"/>
      <c r="W352" s="128"/>
      <c r="X352" s="135"/>
      <c r="Y352" s="128"/>
      <c r="Z352" s="135"/>
      <c r="AA352" s="128"/>
      <c r="AB352" s="135"/>
      <c r="AC352" s="128"/>
      <c r="AD352" s="140"/>
      <c r="AE352" s="182"/>
      <c r="AF352" s="135"/>
      <c r="AG352" s="128"/>
      <c r="AH352" s="135"/>
      <c r="AI352" s="128"/>
      <c r="AJ352" s="135"/>
      <c r="AK352" s="128"/>
      <c r="AL352" s="135"/>
      <c r="AM352" s="128"/>
      <c r="AN352" s="135"/>
      <c r="AO352" s="128"/>
      <c r="AP352" s="140"/>
      <c r="AQ352" s="268"/>
      <c r="AR352" s="135"/>
      <c r="AS352" s="128"/>
      <c r="AT352" s="135"/>
      <c r="AU352" s="128"/>
      <c r="AV352" s="135"/>
      <c r="AW352" s="128"/>
      <c r="AX352" s="135"/>
      <c r="AY352" s="128"/>
      <c r="AZ352" s="135"/>
      <c r="BA352" s="128"/>
      <c r="BB352" s="135"/>
      <c r="BC352" s="128"/>
      <c r="BD352" s="140"/>
      <c r="BE352" s="269"/>
      <c r="BF352" s="135"/>
      <c r="BG352" s="128"/>
      <c r="BH352" s="135"/>
      <c r="BI352" s="128"/>
      <c r="BJ352" s="135"/>
      <c r="BK352" s="128"/>
      <c r="BL352" s="135"/>
      <c r="BM352" s="128"/>
      <c r="BN352" s="135"/>
      <c r="BO352" s="128"/>
      <c r="BP352" s="135"/>
      <c r="BQ352" s="128"/>
      <c r="BR352" s="280"/>
    </row>
    <row r="353" spans="2:70" s="4" customFormat="1" ht="15" hidden="1" customHeight="1" outlineLevel="1" x14ac:dyDescent="0.25">
      <c r="B353" s="52" t="s">
        <v>86</v>
      </c>
      <c r="C353" s="182">
        <v>0</v>
      </c>
      <c r="D353" s="127" t="s">
        <v>90</v>
      </c>
      <c r="E353" s="128">
        <v>0</v>
      </c>
      <c r="F353" s="127">
        <v>-1</v>
      </c>
      <c r="G353" s="128">
        <v>0</v>
      </c>
      <c r="H353" s="127">
        <v>-1</v>
      </c>
      <c r="I353" s="128">
        <v>0</v>
      </c>
      <c r="J353" s="127">
        <v>-1</v>
      </c>
      <c r="K353" s="128">
        <v>2</v>
      </c>
      <c r="L353" s="127">
        <v>-0.77777777777777779</v>
      </c>
      <c r="M353" s="128">
        <v>2</v>
      </c>
      <c r="N353" s="127">
        <v>-0.90476190476190477</v>
      </c>
      <c r="O353" s="128">
        <v>1077</v>
      </c>
      <c r="P353" s="127">
        <v>-0.29928432010409889</v>
      </c>
      <c r="Q353" s="128">
        <v>1079</v>
      </c>
      <c r="R353" s="127">
        <v>-0.30744544287548137</v>
      </c>
      <c r="S353" s="208"/>
      <c r="T353" s="135"/>
      <c r="U353" s="128"/>
      <c r="V353" s="135"/>
      <c r="W353" s="128"/>
      <c r="X353" s="135"/>
      <c r="Y353" s="128"/>
      <c r="Z353" s="135"/>
      <c r="AA353" s="128"/>
      <c r="AB353" s="135"/>
      <c r="AC353" s="128"/>
      <c r="AD353" s="140"/>
      <c r="AE353" s="182"/>
      <c r="AF353" s="135"/>
      <c r="AG353" s="128"/>
      <c r="AH353" s="135"/>
      <c r="AI353" s="128"/>
      <c r="AJ353" s="135"/>
      <c r="AK353" s="128"/>
      <c r="AL353" s="135"/>
      <c r="AM353" s="128"/>
      <c r="AN353" s="135"/>
      <c r="AO353" s="128"/>
      <c r="AP353" s="140"/>
      <c r="AQ353" s="268"/>
      <c r="AR353" s="135"/>
      <c r="AS353" s="128"/>
      <c r="AT353" s="135"/>
      <c r="AU353" s="128"/>
      <c r="AV353" s="135"/>
      <c r="AW353" s="128"/>
      <c r="AX353" s="135"/>
      <c r="AY353" s="128"/>
      <c r="AZ353" s="135"/>
      <c r="BA353" s="128"/>
      <c r="BB353" s="135"/>
      <c r="BC353" s="128"/>
      <c r="BD353" s="140"/>
      <c r="BE353" s="269"/>
      <c r="BF353" s="135"/>
      <c r="BG353" s="128"/>
      <c r="BH353" s="135"/>
      <c r="BI353" s="128"/>
      <c r="BJ353" s="135"/>
      <c r="BK353" s="128"/>
      <c r="BL353" s="135"/>
      <c r="BM353" s="128"/>
      <c r="BN353" s="135"/>
      <c r="BO353" s="128"/>
      <c r="BP353" s="135"/>
      <c r="BQ353" s="128"/>
      <c r="BR353" s="280"/>
    </row>
    <row r="354" spans="2:70" s="4" customFormat="1" ht="15" hidden="1" customHeight="1" outlineLevel="1" x14ac:dyDescent="0.25">
      <c r="B354" s="52" t="s">
        <v>87</v>
      </c>
      <c r="C354" s="182">
        <v>118</v>
      </c>
      <c r="D354" s="127">
        <v>-0.70126582278481009</v>
      </c>
      <c r="E354" s="128">
        <v>96</v>
      </c>
      <c r="F354" s="127">
        <v>-0.80487804878048785</v>
      </c>
      <c r="G354" s="128">
        <v>367</v>
      </c>
      <c r="H354" s="127">
        <v>1.6214285714285714</v>
      </c>
      <c r="I354" s="128">
        <v>181</v>
      </c>
      <c r="J354" s="127">
        <v>0.16025641025641035</v>
      </c>
      <c r="K354" s="128">
        <v>25</v>
      </c>
      <c r="L354" s="127">
        <v>3.166666666666667</v>
      </c>
      <c r="M354" s="128">
        <v>787</v>
      </c>
      <c r="N354" s="127">
        <v>-0.33809924306139616</v>
      </c>
      <c r="O354" s="128">
        <v>4045</v>
      </c>
      <c r="P354" s="127">
        <v>0.15902578796561606</v>
      </c>
      <c r="Q354" s="128">
        <v>4832</v>
      </c>
      <c r="R354" s="127">
        <v>3.269929472109423E-2</v>
      </c>
      <c r="S354" s="208"/>
      <c r="T354" s="135"/>
      <c r="U354" s="128"/>
      <c r="V354" s="135"/>
      <c r="W354" s="128"/>
      <c r="X354" s="135"/>
      <c r="Y354" s="128"/>
      <c r="Z354" s="135"/>
      <c r="AA354" s="128"/>
      <c r="AB354" s="135"/>
      <c r="AC354" s="128"/>
      <c r="AD354" s="140"/>
      <c r="AE354" s="182"/>
      <c r="AF354" s="135"/>
      <c r="AG354" s="128"/>
      <c r="AH354" s="135"/>
      <c r="AI354" s="128"/>
      <c r="AJ354" s="135"/>
      <c r="AK354" s="128"/>
      <c r="AL354" s="135"/>
      <c r="AM354" s="128"/>
      <c r="AN354" s="135"/>
      <c r="AO354" s="128"/>
      <c r="AP354" s="140"/>
      <c r="AQ354" s="268"/>
      <c r="AR354" s="135"/>
      <c r="AS354" s="128"/>
      <c r="AT354" s="135"/>
      <c r="AU354" s="128"/>
      <c r="AV354" s="135"/>
      <c r="AW354" s="128"/>
      <c r="AX354" s="135"/>
      <c r="AY354" s="128"/>
      <c r="AZ354" s="135"/>
      <c r="BA354" s="128"/>
      <c r="BB354" s="135"/>
      <c r="BC354" s="128"/>
      <c r="BD354" s="140"/>
      <c r="BE354" s="269"/>
      <c r="BF354" s="135"/>
      <c r="BG354" s="128"/>
      <c r="BH354" s="135"/>
      <c r="BI354" s="128"/>
      <c r="BJ354" s="135"/>
      <c r="BK354" s="128"/>
      <c r="BL354" s="135"/>
      <c r="BM354" s="128"/>
      <c r="BN354" s="135"/>
      <c r="BO354" s="128"/>
      <c r="BP354" s="135"/>
      <c r="BQ354" s="128"/>
      <c r="BR354" s="280"/>
    </row>
    <row r="355" spans="2:70" s="4" customFormat="1" ht="15" hidden="1" customHeight="1" outlineLevel="1" x14ac:dyDescent="0.25">
      <c r="B355" s="52" t="s">
        <v>88</v>
      </c>
      <c r="C355" s="182">
        <v>248</v>
      </c>
      <c r="D355" s="127">
        <v>-0.55072463768115942</v>
      </c>
      <c r="E355" s="128">
        <v>335</v>
      </c>
      <c r="F355" s="127">
        <v>-0.48461538461538467</v>
      </c>
      <c r="G355" s="128">
        <v>820</v>
      </c>
      <c r="H355" s="127">
        <v>-0.37019969278033793</v>
      </c>
      <c r="I355" s="128">
        <v>563</v>
      </c>
      <c r="J355" s="127">
        <v>0.53825136612021862</v>
      </c>
      <c r="K355" s="128">
        <v>100</v>
      </c>
      <c r="L355" s="127">
        <v>1.3255813953488373</v>
      </c>
      <c r="M355" s="128">
        <v>2066</v>
      </c>
      <c r="N355" s="127">
        <v>-0.29076553381393755</v>
      </c>
      <c r="O355" s="128">
        <v>5312</v>
      </c>
      <c r="P355" s="127">
        <v>5.6904098686828553E-2</v>
      </c>
      <c r="Q355" s="128">
        <v>7378</v>
      </c>
      <c r="R355" s="127">
        <v>-7.0663811563169143E-2</v>
      </c>
      <c r="S355" s="208"/>
      <c r="T355" s="135"/>
      <c r="U355" s="128"/>
      <c r="V355" s="135"/>
      <c r="W355" s="128"/>
      <c r="X355" s="135"/>
      <c r="Y355" s="128"/>
      <c r="Z355" s="135"/>
      <c r="AA355" s="128"/>
      <c r="AB355" s="135"/>
      <c r="AC355" s="128"/>
      <c r="AD355" s="140"/>
      <c r="AE355" s="182"/>
      <c r="AF355" s="135"/>
      <c r="AG355" s="128"/>
      <c r="AH355" s="135"/>
      <c r="AI355" s="128"/>
      <c r="AJ355" s="135"/>
      <c r="AK355" s="128"/>
      <c r="AL355" s="135"/>
      <c r="AM355" s="128"/>
      <c r="AN355" s="135"/>
      <c r="AO355" s="128"/>
      <c r="AP355" s="140"/>
      <c r="AQ355" s="268"/>
      <c r="AR355" s="135"/>
      <c r="AS355" s="128"/>
      <c r="AT355" s="135"/>
      <c r="AU355" s="128"/>
      <c r="AV355" s="135"/>
      <c r="AW355" s="128"/>
      <c r="AX355" s="135"/>
      <c r="AY355" s="128"/>
      <c r="AZ355" s="135"/>
      <c r="BA355" s="128"/>
      <c r="BB355" s="135"/>
      <c r="BC355" s="128"/>
      <c r="BD355" s="140"/>
      <c r="BE355" s="269"/>
      <c r="BF355" s="135"/>
      <c r="BG355" s="128"/>
      <c r="BH355" s="135"/>
      <c r="BI355" s="128"/>
      <c r="BJ355" s="135"/>
      <c r="BK355" s="128"/>
      <c r="BL355" s="135"/>
      <c r="BM355" s="128"/>
      <c r="BN355" s="135"/>
      <c r="BO355" s="128"/>
      <c r="BP355" s="135"/>
      <c r="BQ355" s="128"/>
      <c r="BR355" s="280"/>
    </row>
    <row r="356" spans="2:70" s="4" customFormat="1" ht="15" hidden="1" customHeight="1" outlineLevel="1" x14ac:dyDescent="0.25">
      <c r="B356" s="52" t="s">
        <v>89</v>
      </c>
      <c r="C356" s="182">
        <v>179</v>
      </c>
      <c r="D356" s="127">
        <v>-0.63319672131147542</v>
      </c>
      <c r="E356" s="128">
        <v>309</v>
      </c>
      <c r="F356" s="127">
        <v>-0.41142857142857148</v>
      </c>
      <c r="G356" s="128">
        <v>444</v>
      </c>
      <c r="H356" s="127">
        <v>-0.47579693034238491</v>
      </c>
      <c r="I356" s="128">
        <v>328</v>
      </c>
      <c r="J356" s="127">
        <v>-0.42355008787346227</v>
      </c>
      <c r="K356" s="128">
        <v>64</v>
      </c>
      <c r="L356" s="127">
        <v>1.3703703703703702</v>
      </c>
      <c r="M356" s="128">
        <v>1324</v>
      </c>
      <c r="N356" s="127">
        <v>-0.46091205211726383</v>
      </c>
      <c r="O356" s="128">
        <v>5457</v>
      </c>
      <c r="P356" s="127">
        <v>9.3806374022850303E-2</v>
      </c>
      <c r="Q356" s="128">
        <v>6781</v>
      </c>
      <c r="R356" s="127">
        <v>-8.918737407656141E-2</v>
      </c>
      <c r="S356" s="208"/>
      <c r="T356" s="135"/>
      <c r="U356" s="128"/>
      <c r="V356" s="135"/>
      <c r="W356" s="128"/>
      <c r="X356" s="135"/>
      <c r="Y356" s="128"/>
      <c r="Z356" s="135"/>
      <c r="AA356" s="128"/>
      <c r="AB356" s="135"/>
      <c r="AC356" s="128"/>
      <c r="AD356" s="140"/>
      <c r="AE356" s="182"/>
      <c r="AF356" s="135"/>
      <c r="AG356" s="128"/>
      <c r="AH356" s="135"/>
      <c r="AI356" s="128"/>
      <c r="AJ356" s="135"/>
      <c r="AK356" s="128"/>
      <c r="AL356" s="135"/>
      <c r="AM356" s="128"/>
      <c r="AN356" s="135"/>
      <c r="AO356" s="128"/>
      <c r="AP356" s="140"/>
      <c r="AQ356" s="268"/>
      <c r="AR356" s="135"/>
      <c r="AS356" s="128"/>
      <c r="AT356" s="135"/>
      <c r="AU356" s="128"/>
      <c r="AV356" s="135"/>
      <c r="AW356" s="128"/>
      <c r="AX356" s="135"/>
      <c r="AY356" s="128"/>
      <c r="AZ356" s="135"/>
      <c r="BA356" s="128"/>
      <c r="BB356" s="135"/>
      <c r="BC356" s="128"/>
      <c r="BD356" s="140"/>
      <c r="BE356" s="269"/>
      <c r="BF356" s="135"/>
      <c r="BG356" s="128"/>
      <c r="BH356" s="135"/>
      <c r="BI356" s="128"/>
      <c r="BJ356" s="135"/>
      <c r="BK356" s="128"/>
      <c r="BL356" s="135"/>
      <c r="BM356" s="128"/>
      <c r="BN356" s="135"/>
      <c r="BO356" s="128"/>
      <c r="BP356" s="135"/>
      <c r="BQ356" s="128"/>
      <c r="BR356" s="280"/>
    </row>
    <row r="357" spans="2:70" s="4" customFormat="1" ht="15.75" collapsed="1" x14ac:dyDescent="0.25">
      <c r="B357" s="64">
        <v>1992</v>
      </c>
      <c r="C357" s="183">
        <v>2143</v>
      </c>
      <c r="D357" s="66">
        <v>-8.8860544217687076E-2</v>
      </c>
      <c r="E357" s="65">
        <v>2405</v>
      </c>
      <c r="F357" s="66">
        <v>-0.44953078507667654</v>
      </c>
      <c r="G357" s="65">
        <v>4882</v>
      </c>
      <c r="H357" s="66">
        <v>-0.17015128335883056</v>
      </c>
      <c r="I357" s="65">
        <v>2531</v>
      </c>
      <c r="J357" s="66">
        <v>0.16797415782187364</v>
      </c>
      <c r="K357" s="65">
        <v>423</v>
      </c>
      <c r="L357" s="66">
        <v>-0.14717741935483875</v>
      </c>
      <c r="M357" s="65">
        <v>12384</v>
      </c>
      <c r="N357" s="66">
        <v>-0.1888386716447239</v>
      </c>
      <c r="O357" s="65">
        <v>42710</v>
      </c>
      <c r="P357" s="66">
        <v>9.305420484209459E-2</v>
      </c>
      <c r="Q357" s="65">
        <v>55094</v>
      </c>
      <c r="R357" s="66">
        <v>1.3856940431718145E-2</v>
      </c>
      <c r="S357" s="277"/>
      <c r="T357" s="66"/>
      <c r="U357" s="65"/>
      <c r="V357" s="66"/>
      <c r="W357" s="65"/>
      <c r="X357" s="66"/>
      <c r="Y357" s="65"/>
      <c r="Z357" s="66"/>
      <c r="AA357" s="65"/>
      <c r="AB357" s="66"/>
      <c r="AC357" s="65"/>
      <c r="AD357" s="281"/>
      <c r="AE357" s="183"/>
      <c r="AF357" s="66"/>
      <c r="AG357" s="65"/>
      <c r="AH357" s="66"/>
      <c r="AI357" s="65"/>
      <c r="AJ357" s="66"/>
      <c r="AK357" s="65"/>
      <c r="AL357" s="66"/>
      <c r="AM357" s="65"/>
      <c r="AN357" s="66"/>
      <c r="AO357" s="65"/>
      <c r="AP357" s="281"/>
      <c r="AQ357" s="278"/>
      <c r="AR357" s="66"/>
      <c r="AS357" s="65"/>
      <c r="AT357" s="66"/>
      <c r="AU357" s="65"/>
      <c r="AV357" s="66"/>
      <c r="AW357" s="65"/>
      <c r="AX357" s="66"/>
      <c r="AY357" s="65"/>
      <c r="AZ357" s="66"/>
      <c r="BA357" s="65"/>
      <c r="BB357" s="66"/>
      <c r="BC357" s="65"/>
      <c r="BD357" s="281"/>
      <c r="BE357" s="279"/>
      <c r="BF357" s="66"/>
      <c r="BG357" s="65"/>
      <c r="BH357" s="66"/>
      <c r="BI357" s="65"/>
      <c r="BJ357" s="66"/>
      <c r="BK357" s="65"/>
      <c r="BL357" s="66"/>
      <c r="BM357" s="65"/>
      <c r="BN357" s="66"/>
      <c r="BO357" s="65"/>
      <c r="BP357" s="66"/>
      <c r="BQ357" s="65"/>
      <c r="BR357" s="282"/>
    </row>
    <row r="358" spans="2:70" s="4" customFormat="1" ht="15" hidden="1" customHeight="1" outlineLevel="1" x14ac:dyDescent="0.25">
      <c r="B358" s="52" t="s">
        <v>78</v>
      </c>
      <c r="C358" s="182">
        <v>272</v>
      </c>
      <c r="D358" s="127">
        <v>-0.31486146095717882</v>
      </c>
      <c r="E358" s="128">
        <v>945</v>
      </c>
      <c r="F358" s="127">
        <v>-1.9709543568464771E-2</v>
      </c>
      <c r="G358" s="128">
        <v>1157</v>
      </c>
      <c r="H358" s="127">
        <v>-0.32615026208503206</v>
      </c>
      <c r="I358" s="128">
        <v>265</v>
      </c>
      <c r="J358" s="127">
        <v>-0.41371681415929207</v>
      </c>
      <c r="K358" s="128">
        <v>0</v>
      </c>
      <c r="L358" s="127">
        <v>-1</v>
      </c>
      <c r="M358" s="128">
        <v>2639</v>
      </c>
      <c r="N358" s="127">
        <v>-0.27500000000000002</v>
      </c>
      <c r="O358" s="128">
        <v>5721</v>
      </c>
      <c r="P358" s="127">
        <v>-0.32567185289957568</v>
      </c>
      <c r="Q358" s="128">
        <v>8360</v>
      </c>
      <c r="R358" s="127">
        <v>-0.31045859452325963</v>
      </c>
      <c r="S358" s="208"/>
      <c r="T358" s="135"/>
      <c r="U358" s="128"/>
      <c r="V358" s="135"/>
      <c r="W358" s="128"/>
      <c r="X358" s="135"/>
      <c r="Y358" s="128"/>
      <c r="Z358" s="135"/>
      <c r="AA358" s="128"/>
      <c r="AB358" s="135"/>
      <c r="AC358" s="128"/>
      <c r="AD358" s="140"/>
      <c r="AE358" s="182"/>
      <c r="AF358" s="135"/>
      <c r="AG358" s="128"/>
      <c r="AH358" s="135"/>
      <c r="AI358" s="128"/>
      <c r="AJ358" s="135"/>
      <c r="AK358" s="128"/>
      <c r="AL358" s="135"/>
      <c r="AM358" s="128"/>
      <c r="AN358" s="135"/>
      <c r="AO358" s="128"/>
      <c r="AP358" s="140"/>
      <c r="AQ358" s="268"/>
      <c r="AR358" s="135"/>
      <c r="AS358" s="128"/>
      <c r="AT358" s="135"/>
      <c r="AU358" s="128"/>
      <c r="AV358" s="135"/>
      <c r="AW358" s="128"/>
      <c r="AX358" s="135"/>
      <c r="AY358" s="128"/>
      <c r="AZ358" s="135"/>
      <c r="BA358" s="128"/>
      <c r="BB358" s="135"/>
      <c r="BC358" s="128"/>
      <c r="BD358" s="140"/>
      <c r="BE358" s="269"/>
      <c r="BF358" s="135"/>
      <c r="BG358" s="128"/>
      <c r="BH358" s="135"/>
      <c r="BI358" s="128"/>
      <c r="BJ358" s="135"/>
      <c r="BK358" s="128"/>
      <c r="BL358" s="135"/>
      <c r="BM358" s="128"/>
      <c r="BN358" s="135"/>
      <c r="BO358" s="128"/>
      <c r="BP358" s="135"/>
      <c r="BQ358" s="128"/>
      <c r="BR358" s="280"/>
    </row>
    <row r="359" spans="2:70" s="4" customFormat="1" ht="15" hidden="1" customHeight="1" outlineLevel="1" x14ac:dyDescent="0.25">
      <c r="B359" s="52" t="s">
        <v>79</v>
      </c>
      <c r="C359" s="182">
        <v>309</v>
      </c>
      <c r="D359" s="127">
        <v>-0.25181598062953992</v>
      </c>
      <c r="E359" s="128">
        <v>773</v>
      </c>
      <c r="F359" s="127">
        <v>-6.4164648910411626E-2</v>
      </c>
      <c r="G359" s="128">
        <v>1148</v>
      </c>
      <c r="H359" s="127">
        <v>-0.26645367412140575</v>
      </c>
      <c r="I359" s="128">
        <v>320</v>
      </c>
      <c r="J359" s="127">
        <v>-4.1916167664670656E-2</v>
      </c>
      <c r="K359" s="128">
        <v>161</v>
      </c>
      <c r="L359" s="127">
        <v>4.5517241379310347</v>
      </c>
      <c r="M359" s="128">
        <v>2711</v>
      </c>
      <c r="N359" s="127">
        <v>-0.14398484370066311</v>
      </c>
      <c r="O359" s="128">
        <v>5766</v>
      </c>
      <c r="P359" s="127">
        <v>-0.19491762077631947</v>
      </c>
      <c r="Q359" s="128">
        <v>8477</v>
      </c>
      <c r="R359" s="127">
        <v>-0.17930099719237103</v>
      </c>
      <c r="S359" s="208"/>
      <c r="T359" s="135"/>
      <c r="U359" s="128"/>
      <c r="V359" s="135"/>
      <c r="W359" s="128"/>
      <c r="X359" s="135"/>
      <c r="Y359" s="128"/>
      <c r="Z359" s="135"/>
      <c r="AA359" s="128"/>
      <c r="AB359" s="135"/>
      <c r="AC359" s="128"/>
      <c r="AD359" s="140"/>
      <c r="AE359" s="182"/>
      <c r="AF359" s="135"/>
      <c r="AG359" s="128"/>
      <c r="AH359" s="135"/>
      <c r="AI359" s="128"/>
      <c r="AJ359" s="135"/>
      <c r="AK359" s="128"/>
      <c r="AL359" s="135"/>
      <c r="AM359" s="128"/>
      <c r="AN359" s="135"/>
      <c r="AO359" s="128"/>
      <c r="AP359" s="140"/>
      <c r="AQ359" s="268"/>
      <c r="AR359" s="135"/>
      <c r="AS359" s="128"/>
      <c r="AT359" s="135"/>
      <c r="AU359" s="128"/>
      <c r="AV359" s="135"/>
      <c r="AW359" s="128"/>
      <c r="AX359" s="135"/>
      <c r="AY359" s="128"/>
      <c r="AZ359" s="135"/>
      <c r="BA359" s="128"/>
      <c r="BB359" s="135"/>
      <c r="BC359" s="128"/>
      <c r="BD359" s="140"/>
      <c r="BE359" s="269"/>
      <c r="BF359" s="135"/>
      <c r="BG359" s="128"/>
      <c r="BH359" s="135"/>
      <c r="BI359" s="128"/>
      <c r="BJ359" s="135"/>
      <c r="BK359" s="128"/>
      <c r="BL359" s="135"/>
      <c r="BM359" s="128"/>
      <c r="BN359" s="135"/>
      <c r="BO359" s="128"/>
      <c r="BP359" s="135"/>
      <c r="BQ359" s="128"/>
      <c r="BR359" s="280"/>
    </row>
    <row r="360" spans="2:70" s="4" customFormat="1" ht="15" hidden="1" customHeight="1" outlineLevel="1" x14ac:dyDescent="0.25">
      <c r="B360" s="52" t="s">
        <v>80</v>
      </c>
      <c r="C360" s="182">
        <v>319</v>
      </c>
      <c r="D360" s="127">
        <v>-0.16710182767624016</v>
      </c>
      <c r="E360" s="128">
        <v>933</v>
      </c>
      <c r="F360" s="127">
        <v>-9.5541401273885329E-3</v>
      </c>
      <c r="G360" s="128">
        <v>1034</v>
      </c>
      <c r="H360" s="127">
        <v>-0.2021604938271605</v>
      </c>
      <c r="I360" s="128">
        <v>422</v>
      </c>
      <c r="J360" s="127">
        <v>5.7644110275689275E-2</v>
      </c>
      <c r="K360" s="128">
        <v>189</v>
      </c>
      <c r="L360" s="127">
        <v>8.4499999999999993</v>
      </c>
      <c r="M360" s="128">
        <v>2897</v>
      </c>
      <c r="N360" s="127">
        <v>-4.7039473684210575E-2</v>
      </c>
      <c r="O360" s="128">
        <v>5342</v>
      </c>
      <c r="P360" s="127">
        <v>-0.13922010957138253</v>
      </c>
      <c r="Q360" s="128">
        <v>8239</v>
      </c>
      <c r="R360" s="127">
        <v>-0.10891196192948305</v>
      </c>
      <c r="S360" s="208"/>
      <c r="T360" s="135"/>
      <c r="U360" s="128"/>
      <c r="V360" s="135"/>
      <c r="W360" s="128"/>
      <c r="X360" s="135"/>
      <c r="Y360" s="128"/>
      <c r="Z360" s="135"/>
      <c r="AA360" s="128"/>
      <c r="AB360" s="135"/>
      <c r="AC360" s="128"/>
      <c r="AD360" s="140"/>
      <c r="AE360" s="182"/>
      <c r="AF360" s="135"/>
      <c r="AG360" s="128"/>
      <c r="AH360" s="135"/>
      <c r="AI360" s="128"/>
      <c r="AJ360" s="135"/>
      <c r="AK360" s="128"/>
      <c r="AL360" s="135"/>
      <c r="AM360" s="128"/>
      <c r="AN360" s="135"/>
      <c r="AO360" s="128"/>
      <c r="AP360" s="140"/>
      <c r="AQ360" s="268"/>
      <c r="AR360" s="135"/>
      <c r="AS360" s="128"/>
      <c r="AT360" s="135"/>
      <c r="AU360" s="128"/>
      <c r="AV360" s="135"/>
      <c r="AW360" s="128"/>
      <c r="AX360" s="135"/>
      <c r="AY360" s="128"/>
      <c r="AZ360" s="135"/>
      <c r="BA360" s="128"/>
      <c r="BB360" s="135"/>
      <c r="BC360" s="128"/>
      <c r="BD360" s="140"/>
      <c r="BE360" s="269"/>
      <c r="BF360" s="135"/>
      <c r="BG360" s="128"/>
      <c r="BH360" s="135"/>
      <c r="BI360" s="128"/>
      <c r="BJ360" s="135"/>
      <c r="BK360" s="128"/>
      <c r="BL360" s="135"/>
      <c r="BM360" s="128"/>
      <c r="BN360" s="135"/>
      <c r="BO360" s="128"/>
      <c r="BP360" s="135"/>
      <c r="BQ360" s="128"/>
      <c r="BR360" s="280"/>
    </row>
    <row r="361" spans="2:70" s="4" customFormat="1" ht="15" hidden="1" customHeight="1" outlineLevel="1" x14ac:dyDescent="0.25">
      <c r="B361" s="52" t="s">
        <v>81</v>
      </c>
      <c r="C361" s="182">
        <v>12</v>
      </c>
      <c r="D361" s="127" t="s">
        <v>90</v>
      </c>
      <c r="E361" s="128">
        <v>34</v>
      </c>
      <c r="F361" s="127">
        <v>-0.87857142857142856</v>
      </c>
      <c r="G361" s="128">
        <v>215</v>
      </c>
      <c r="H361" s="127">
        <v>-0.73522167487684731</v>
      </c>
      <c r="I361" s="128">
        <v>59</v>
      </c>
      <c r="J361" s="127">
        <v>-0.4732142857142857</v>
      </c>
      <c r="K361" s="128">
        <v>55</v>
      </c>
      <c r="L361" s="127">
        <v>-0.24657534246575341</v>
      </c>
      <c r="M361" s="128">
        <v>375</v>
      </c>
      <c r="N361" s="127">
        <v>-0.70634299138606105</v>
      </c>
      <c r="O361" s="128">
        <v>2800</v>
      </c>
      <c r="P361" s="127">
        <v>0.65484633569739947</v>
      </c>
      <c r="Q361" s="128">
        <v>3175</v>
      </c>
      <c r="R361" s="127">
        <v>6.9383630852138722E-2</v>
      </c>
      <c r="S361" s="208"/>
      <c r="T361" s="135"/>
      <c r="U361" s="128"/>
      <c r="V361" s="135"/>
      <c r="W361" s="128"/>
      <c r="X361" s="135"/>
      <c r="Y361" s="128"/>
      <c r="Z361" s="135"/>
      <c r="AA361" s="128"/>
      <c r="AB361" s="135"/>
      <c r="AC361" s="128"/>
      <c r="AD361" s="140"/>
      <c r="AE361" s="182"/>
      <c r="AF361" s="135"/>
      <c r="AG361" s="128"/>
      <c r="AH361" s="135"/>
      <c r="AI361" s="128"/>
      <c r="AJ361" s="135"/>
      <c r="AK361" s="128"/>
      <c r="AL361" s="135"/>
      <c r="AM361" s="128"/>
      <c r="AN361" s="135"/>
      <c r="AO361" s="128"/>
      <c r="AP361" s="140"/>
      <c r="AQ361" s="268"/>
      <c r="AR361" s="135"/>
      <c r="AS361" s="128"/>
      <c r="AT361" s="135"/>
      <c r="AU361" s="128"/>
      <c r="AV361" s="135"/>
      <c r="AW361" s="128"/>
      <c r="AX361" s="135"/>
      <c r="AY361" s="128"/>
      <c r="AZ361" s="135"/>
      <c r="BA361" s="128"/>
      <c r="BB361" s="135"/>
      <c r="BC361" s="128"/>
      <c r="BD361" s="140"/>
      <c r="BE361" s="269"/>
      <c r="BF361" s="135"/>
      <c r="BG361" s="128"/>
      <c r="BH361" s="135"/>
      <c r="BI361" s="128"/>
      <c r="BJ361" s="135"/>
      <c r="BK361" s="128"/>
      <c r="BL361" s="135"/>
      <c r="BM361" s="128"/>
      <c r="BN361" s="135"/>
      <c r="BO361" s="128"/>
      <c r="BP361" s="135"/>
      <c r="BQ361" s="128"/>
      <c r="BR361" s="280"/>
    </row>
    <row r="362" spans="2:70" s="4" customFormat="1" ht="15" hidden="1" customHeight="1" outlineLevel="1" x14ac:dyDescent="0.25">
      <c r="B362" s="52" t="s">
        <v>82</v>
      </c>
      <c r="C362" s="182">
        <v>5</v>
      </c>
      <c r="D362" s="127" t="s">
        <v>90</v>
      </c>
      <c r="E362" s="128">
        <v>2</v>
      </c>
      <c r="F362" s="127">
        <v>-0.66666666666666674</v>
      </c>
      <c r="G362" s="128">
        <v>4</v>
      </c>
      <c r="H362" s="127">
        <v>1</v>
      </c>
      <c r="I362" s="128">
        <v>1</v>
      </c>
      <c r="J362" s="127">
        <v>-0.5</v>
      </c>
      <c r="K362" s="128">
        <v>0</v>
      </c>
      <c r="L362" s="127">
        <v>-1</v>
      </c>
      <c r="M362" s="128">
        <v>12</v>
      </c>
      <c r="N362" s="127">
        <v>-7.6923076923076872E-2</v>
      </c>
      <c r="O362" s="128">
        <v>188</v>
      </c>
      <c r="P362" s="127">
        <v>-0.84665579119086454</v>
      </c>
      <c r="Q362" s="128">
        <v>200</v>
      </c>
      <c r="R362" s="127">
        <v>-0.83857949959644873</v>
      </c>
      <c r="S362" s="208"/>
      <c r="T362" s="135"/>
      <c r="U362" s="128"/>
      <c r="V362" s="135"/>
      <c r="W362" s="128"/>
      <c r="X362" s="135"/>
      <c r="Y362" s="128"/>
      <c r="Z362" s="135"/>
      <c r="AA362" s="128"/>
      <c r="AB362" s="135"/>
      <c r="AC362" s="128"/>
      <c r="AD362" s="140"/>
      <c r="AE362" s="182"/>
      <c r="AF362" s="135"/>
      <c r="AG362" s="128"/>
      <c r="AH362" s="135"/>
      <c r="AI362" s="128"/>
      <c r="AJ362" s="135"/>
      <c r="AK362" s="128"/>
      <c r="AL362" s="135"/>
      <c r="AM362" s="128"/>
      <c r="AN362" s="135"/>
      <c r="AO362" s="128"/>
      <c r="AP362" s="140"/>
      <c r="AQ362" s="268"/>
      <c r="AR362" s="135"/>
      <c r="AS362" s="128"/>
      <c r="AT362" s="135"/>
      <c r="AU362" s="128"/>
      <c r="AV362" s="135"/>
      <c r="AW362" s="128"/>
      <c r="AX362" s="135"/>
      <c r="AY362" s="128"/>
      <c r="AZ362" s="135"/>
      <c r="BA362" s="128"/>
      <c r="BB362" s="135"/>
      <c r="BC362" s="128"/>
      <c r="BD362" s="140"/>
      <c r="BE362" s="269"/>
      <c r="BF362" s="135"/>
      <c r="BG362" s="128"/>
      <c r="BH362" s="135"/>
      <c r="BI362" s="128"/>
      <c r="BJ362" s="135"/>
      <c r="BK362" s="128"/>
      <c r="BL362" s="135"/>
      <c r="BM362" s="128"/>
      <c r="BN362" s="135"/>
      <c r="BO362" s="128"/>
      <c r="BP362" s="135"/>
      <c r="BQ362" s="128"/>
      <c r="BR362" s="280"/>
    </row>
    <row r="363" spans="2:70" s="4" customFormat="1" ht="15" hidden="1" customHeight="1" outlineLevel="1" x14ac:dyDescent="0.25">
      <c r="B363" s="52" t="s">
        <v>83</v>
      </c>
      <c r="C363" s="182">
        <v>0</v>
      </c>
      <c r="D363" s="127" t="s">
        <v>90</v>
      </c>
      <c r="E363" s="128">
        <v>7</v>
      </c>
      <c r="F363" s="127">
        <v>6</v>
      </c>
      <c r="G363" s="128">
        <v>0</v>
      </c>
      <c r="H363" s="127">
        <v>-1</v>
      </c>
      <c r="I363" s="128">
        <v>0</v>
      </c>
      <c r="J363" s="127">
        <v>-1</v>
      </c>
      <c r="K363" s="128">
        <v>3</v>
      </c>
      <c r="L363" s="127">
        <v>0</v>
      </c>
      <c r="M363" s="128">
        <v>10</v>
      </c>
      <c r="N363" s="127">
        <v>-0.2857142857142857</v>
      </c>
      <c r="O363" s="128">
        <v>1107</v>
      </c>
      <c r="P363" s="127">
        <v>-3.7391304347826115E-2</v>
      </c>
      <c r="Q363" s="128">
        <v>1117</v>
      </c>
      <c r="R363" s="127">
        <v>-4.0378006872852201E-2</v>
      </c>
      <c r="S363" s="208"/>
      <c r="T363" s="135"/>
      <c r="U363" s="128"/>
      <c r="V363" s="135"/>
      <c r="W363" s="128"/>
      <c r="X363" s="135"/>
      <c r="Y363" s="128"/>
      <c r="Z363" s="135"/>
      <c r="AA363" s="128"/>
      <c r="AB363" s="135"/>
      <c r="AC363" s="128"/>
      <c r="AD363" s="140"/>
      <c r="AE363" s="182"/>
      <c r="AF363" s="135"/>
      <c r="AG363" s="128"/>
      <c r="AH363" s="135"/>
      <c r="AI363" s="128"/>
      <c r="AJ363" s="135"/>
      <c r="AK363" s="128"/>
      <c r="AL363" s="135"/>
      <c r="AM363" s="128"/>
      <c r="AN363" s="135"/>
      <c r="AO363" s="128"/>
      <c r="AP363" s="140"/>
      <c r="AQ363" s="268"/>
      <c r="AR363" s="135"/>
      <c r="AS363" s="128"/>
      <c r="AT363" s="135"/>
      <c r="AU363" s="128"/>
      <c r="AV363" s="135"/>
      <c r="AW363" s="128"/>
      <c r="AX363" s="135"/>
      <c r="AY363" s="128"/>
      <c r="AZ363" s="135"/>
      <c r="BA363" s="128"/>
      <c r="BB363" s="135"/>
      <c r="BC363" s="128"/>
      <c r="BD363" s="140"/>
      <c r="BE363" s="269"/>
      <c r="BF363" s="135"/>
      <c r="BG363" s="128"/>
      <c r="BH363" s="135"/>
      <c r="BI363" s="128"/>
      <c r="BJ363" s="135"/>
      <c r="BK363" s="128"/>
      <c r="BL363" s="135"/>
      <c r="BM363" s="128"/>
      <c r="BN363" s="135"/>
      <c r="BO363" s="128"/>
      <c r="BP363" s="135"/>
      <c r="BQ363" s="128"/>
      <c r="BR363" s="280"/>
    </row>
    <row r="364" spans="2:70" s="4" customFormat="1" ht="15" hidden="1" customHeight="1" outlineLevel="1" x14ac:dyDescent="0.25">
      <c r="B364" s="52" t="s">
        <v>84</v>
      </c>
      <c r="C364" s="182">
        <v>0</v>
      </c>
      <c r="D364" s="127" t="s">
        <v>90</v>
      </c>
      <c r="E364" s="128">
        <v>1</v>
      </c>
      <c r="F364" s="127" t="s">
        <v>90</v>
      </c>
      <c r="G364" s="128">
        <v>5</v>
      </c>
      <c r="H364" s="127">
        <v>0.66666666666666674</v>
      </c>
      <c r="I364" s="128">
        <v>5</v>
      </c>
      <c r="J364" s="127">
        <v>0.25</v>
      </c>
      <c r="K364" s="128">
        <v>2</v>
      </c>
      <c r="L364" s="127" t="s">
        <v>90</v>
      </c>
      <c r="M364" s="128">
        <v>13</v>
      </c>
      <c r="N364" s="127">
        <v>0.85714285714285721</v>
      </c>
      <c r="O364" s="128">
        <v>1496</v>
      </c>
      <c r="P364" s="127">
        <v>-0.15192743764172334</v>
      </c>
      <c r="Q364" s="128">
        <v>1509</v>
      </c>
      <c r="R364" s="127">
        <v>-0.14793901750423488</v>
      </c>
      <c r="S364" s="208"/>
      <c r="T364" s="135"/>
      <c r="U364" s="128"/>
      <c r="V364" s="135"/>
      <c r="W364" s="128"/>
      <c r="X364" s="135"/>
      <c r="Y364" s="128"/>
      <c r="Z364" s="135"/>
      <c r="AA364" s="128"/>
      <c r="AB364" s="135"/>
      <c r="AC364" s="128"/>
      <c r="AD364" s="140"/>
      <c r="AE364" s="182"/>
      <c r="AF364" s="135"/>
      <c r="AG364" s="128"/>
      <c r="AH364" s="135"/>
      <c r="AI364" s="128"/>
      <c r="AJ364" s="135"/>
      <c r="AK364" s="128"/>
      <c r="AL364" s="135"/>
      <c r="AM364" s="128"/>
      <c r="AN364" s="135"/>
      <c r="AO364" s="128"/>
      <c r="AP364" s="140"/>
      <c r="AQ364" s="268"/>
      <c r="AR364" s="135"/>
      <c r="AS364" s="128"/>
      <c r="AT364" s="135"/>
      <c r="AU364" s="128"/>
      <c r="AV364" s="135"/>
      <c r="AW364" s="128"/>
      <c r="AX364" s="135"/>
      <c r="AY364" s="128"/>
      <c r="AZ364" s="135"/>
      <c r="BA364" s="128"/>
      <c r="BB364" s="135"/>
      <c r="BC364" s="128"/>
      <c r="BD364" s="140"/>
      <c r="BE364" s="269"/>
      <c r="BF364" s="135"/>
      <c r="BG364" s="128"/>
      <c r="BH364" s="135"/>
      <c r="BI364" s="128"/>
      <c r="BJ364" s="135"/>
      <c r="BK364" s="128"/>
      <c r="BL364" s="135"/>
      <c r="BM364" s="128"/>
      <c r="BN364" s="135"/>
      <c r="BO364" s="128"/>
      <c r="BP364" s="135"/>
      <c r="BQ364" s="128"/>
      <c r="BR364" s="280"/>
    </row>
    <row r="365" spans="2:70" s="4" customFormat="1" ht="15" hidden="1" customHeight="1" outlineLevel="1" x14ac:dyDescent="0.25">
      <c r="B365" s="52" t="s">
        <v>85</v>
      </c>
      <c r="C365" s="182">
        <v>0</v>
      </c>
      <c r="D365" s="127" t="s">
        <v>90</v>
      </c>
      <c r="E365" s="128">
        <v>0</v>
      </c>
      <c r="F365" s="127">
        <v>-1</v>
      </c>
      <c r="G365" s="128">
        <v>28</v>
      </c>
      <c r="H365" s="127">
        <v>3</v>
      </c>
      <c r="I365" s="128">
        <v>2</v>
      </c>
      <c r="J365" s="127">
        <v>-0.6</v>
      </c>
      <c r="K365" s="128">
        <v>1</v>
      </c>
      <c r="L365" s="127">
        <v>-0.75</v>
      </c>
      <c r="M365" s="128">
        <v>31</v>
      </c>
      <c r="N365" s="127">
        <v>0.82352941176470584</v>
      </c>
      <c r="O365" s="128">
        <v>1612</v>
      </c>
      <c r="P365" s="127">
        <v>0.37425404944586527</v>
      </c>
      <c r="Q365" s="128">
        <v>1643</v>
      </c>
      <c r="R365" s="127">
        <v>0.38067226890756301</v>
      </c>
      <c r="S365" s="208"/>
      <c r="T365" s="135"/>
      <c r="U365" s="128"/>
      <c r="V365" s="135"/>
      <c r="W365" s="128"/>
      <c r="X365" s="135"/>
      <c r="Y365" s="128"/>
      <c r="Z365" s="135"/>
      <c r="AA365" s="128"/>
      <c r="AB365" s="135"/>
      <c r="AC365" s="128"/>
      <c r="AD365" s="140"/>
      <c r="AE365" s="182"/>
      <c r="AF365" s="135"/>
      <c r="AG365" s="128"/>
      <c r="AH365" s="135"/>
      <c r="AI365" s="128"/>
      <c r="AJ365" s="135"/>
      <c r="AK365" s="128"/>
      <c r="AL365" s="135"/>
      <c r="AM365" s="128"/>
      <c r="AN365" s="135"/>
      <c r="AO365" s="128"/>
      <c r="AP365" s="140"/>
      <c r="AQ365" s="268"/>
      <c r="AR365" s="135"/>
      <c r="AS365" s="128"/>
      <c r="AT365" s="135"/>
      <c r="AU365" s="128"/>
      <c r="AV365" s="135"/>
      <c r="AW365" s="128"/>
      <c r="AX365" s="135"/>
      <c r="AY365" s="128"/>
      <c r="AZ365" s="135"/>
      <c r="BA365" s="128"/>
      <c r="BB365" s="135"/>
      <c r="BC365" s="128"/>
      <c r="BD365" s="140"/>
      <c r="BE365" s="269"/>
      <c r="BF365" s="135"/>
      <c r="BG365" s="128"/>
      <c r="BH365" s="135"/>
      <c r="BI365" s="128"/>
      <c r="BJ365" s="135"/>
      <c r="BK365" s="128"/>
      <c r="BL365" s="135"/>
      <c r="BM365" s="128"/>
      <c r="BN365" s="135"/>
      <c r="BO365" s="128"/>
      <c r="BP365" s="135"/>
      <c r="BQ365" s="128"/>
      <c r="BR365" s="280"/>
    </row>
    <row r="366" spans="2:70" s="4" customFormat="1" ht="15" hidden="1" customHeight="1" outlineLevel="1" x14ac:dyDescent="0.25">
      <c r="B366" s="52" t="s">
        <v>86</v>
      </c>
      <c r="C366" s="182">
        <v>0</v>
      </c>
      <c r="D366" s="127" t="s">
        <v>90</v>
      </c>
      <c r="E366" s="128">
        <v>7</v>
      </c>
      <c r="F366" s="127" t="s">
        <v>90</v>
      </c>
      <c r="G366" s="128">
        <v>3</v>
      </c>
      <c r="H366" s="127">
        <v>-0.88</v>
      </c>
      <c r="I366" s="128">
        <v>2</v>
      </c>
      <c r="J366" s="127">
        <v>-0.85714285714285721</v>
      </c>
      <c r="K366" s="128">
        <v>9</v>
      </c>
      <c r="L366" s="127">
        <v>2</v>
      </c>
      <c r="M366" s="128">
        <v>21</v>
      </c>
      <c r="N366" s="127">
        <v>-0.5</v>
      </c>
      <c r="O366" s="128">
        <v>1537</v>
      </c>
      <c r="P366" s="127">
        <v>0.54939516129032251</v>
      </c>
      <c r="Q366" s="128">
        <v>1558</v>
      </c>
      <c r="R366" s="127">
        <v>0.50676982591876207</v>
      </c>
      <c r="S366" s="208"/>
      <c r="T366" s="135"/>
      <c r="U366" s="128"/>
      <c r="V366" s="135"/>
      <c r="W366" s="128"/>
      <c r="X366" s="135"/>
      <c r="Y366" s="128"/>
      <c r="Z366" s="135"/>
      <c r="AA366" s="128"/>
      <c r="AB366" s="135"/>
      <c r="AC366" s="128"/>
      <c r="AD366" s="140"/>
      <c r="AE366" s="182"/>
      <c r="AF366" s="135"/>
      <c r="AG366" s="128"/>
      <c r="AH366" s="135"/>
      <c r="AI366" s="128"/>
      <c r="AJ366" s="135"/>
      <c r="AK366" s="128"/>
      <c r="AL366" s="135"/>
      <c r="AM366" s="128"/>
      <c r="AN366" s="135"/>
      <c r="AO366" s="128"/>
      <c r="AP366" s="140"/>
      <c r="AQ366" s="268"/>
      <c r="AR366" s="135"/>
      <c r="AS366" s="128"/>
      <c r="AT366" s="135"/>
      <c r="AU366" s="128"/>
      <c r="AV366" s="135"/>
      <c r="AW366" s="128"/>
      <c r="AX366" s="135"/>
      <c r="AY366" s="128"/>
      <c r="AZ366" s="135"/>
      <c r="BA366" s="128"/>
      <c r="BB366" s="135"/>
      <c r="BC366" s="128"/>
      <c r="BD366" s="140"/>
      <c r="BE366" s="269"/>
      <c r="BF366" s="135"/>
      <c r="BG366" s="128"/>
      <c r="BH366" s="135"/>
      <c r="BI366" s="128"/>
      <c r="BJ366" s="135"/>
      <c r="BK366" s="128"/>
      <c r="BL366" s="135"/>
      <c r="BM366" s="128"/>
      <c r="BN366" s="135"/>
      <c r="BO366" s="128"/>
      <c r="BP366" s="135"/>
      <c r="BQ366" s="128"/>
      <c r="BR366" s="280"/>
    </row>
    <row r="367" spans="2:70" s="4" customFormat="1" ht="15" hidden="1" customHeight="1" outlineLevel="1" x14ac:dyDescent="0.25">
      <c r="B367" s="52" t="s">
        <v>87</v>
      </c>
      <c r="C367" s="182">
        <v>395</v>
      </c>
      <c r="D367" s="127" t="s">
        <v>90</v>
      </c>
      <c r="E367" s="128">
        <v>492</v>
      </c>
      <c r="F367" s="127">
        <v>0.93700787401574792</v>
      </c>
      <c r="G367" s="128">
        <v>140</v>
      </c>
      <c r="H367" s="127">
        <v>-0.70085470085470081</v>
      </c>
      <c r="I367" s="128">
        <v>156</v>
      </c>
      <c r="J367" s="127">
        <v>6.1224489795918435E-2</v>
      </c>
      <c r="K367" s="128">
        <v>6</v>
      </c>
      <c r="L367" s="127">
        <v>-0.93478260869565222</v>
      </c>
      <c r="M367" s="128">
        <v>1189</v>
      </c>
      <c r="N367" s="127">
        <v>0.23725286160249737</v>
      </c>
      <c r="O367" s="128">
        <v>3490</v>
      </c>
      <c r="P367" s="127">
        <v>0.38437128123760411</v>
      </c>
      <c r="Q367" s="128">
        <v>4679</v>
      </c>
      <c r="R367" s="127">
        <v>0.34376794945433664</v>
      </c>
      <c r="S367" s="208"/>
      <c r="T367" s="135"/>
      <c r="U367" s="128"/>
      <c r="V367" s="135"/>
      <c r="W367" s="128"/>
      <c r="X367" s="135"/>
      <c r="Y367" s="128"/>
      <c r="Z367" s="135"/>
      <c r="AA367" s="128"/>
      <c r="AB367" s="135"/>
      <c r="AC367" s="128"/>
      <c r="AD367" s="140"/>
      <c r="AE367" s="182"/>
      <c r="AF367" s="135"/>
      <c r="AG367" s="128"/>
      <c r="AH367" s="135"/>
      <c r="AI367" s="128"/>
      <c r="AJ367" s="135"/>
      <c r="AK367" s="128"/>
      <c r="AL367" s="135"/>
      <c r="AM367" s="128"/>
      <c r="AN367" s="135"/>
      <c r="AO367" s="128"/>
      <c r="AP367" s="140"/>
      <c r="AQ367" s="268"/>
      <c r="AR367" s="135"/>
      <c r="AS367" s="128"/>
      <c r="AT367" s="135"/>
      <c r="AU367" s="128"/>
      <c r="AV367" s="135"/>
      <c r="AW367" s="128"/>
      <c r="AX367" s="135"/>
      <c r="AY367" s="128"/>
      <c r="AZ367" s="135"/>
      <c r="BA367" s="128"/>
      <c r="BB367" s="135"/>
      <c r="BC367" s="128"/>
      <c r="BD367" s="140"/>
      <c r="BE367" s="269"/>
      <c r="BF367" s="135"/>
      <c r="BG367" s="128"/>
      <c r="BH367" s="135"/>
      <c r="BI367" s="128"/>
      <c r="BJ367" s="135"/>
      <c r="BK367" s="128"/>
      <c r="BL367" s="135"/>
      <c r="BM367" s="128"/>
      <c r="BN367" s="135"/>
      <c r="BO367" s="128"/>
      <c r="BP367" s="135"/>
      <c r="BQ367" s="128"/>
      <c r="BR367" s="280"/>
    </row>
    <row r="368" spans="2:70" s="4" customFormat="1" ht="15" hidden="1" customHeight="1" outlineLevel="1" x14ac:dyDescent="0.25">
      <c r="B368" s="52" t="s">
        <v>88</v>
      </c>
      <c r="C368" s="182">
        <v>552</v>
      </c>
      <c r="D368" s="127">
        <v>0.79220779220779214</v>
      </c>
      <c r="E368" s="128">
        <v>650</v>
      </c>
      <c r="F368" s="127">
        <v>6.7323481116584594E-2</v>
      </c>
      <c r="G368" s="128">
        <v>1302</v>
      </c>
      <c r="H368" s="127">
        <v>0.21796071094480829</v>
      </c>
      <c r="I368" s="128">
        <v>366</v>
      </c>
      <c r="J368" s="127">
        <v>0</v>
      </c>
      <c r="K368" s="128">
        <v>43</v>
      </c>
      <c r="L368" s="127">
        <v>-0.65040650406504064</v>
      </c>
      <c r="M368" s="128">
        <v>2913</v>
      </c>
      <c r="N368" s="127">
        <v>0.176969696969697</v>
      </c>
      <c r="O368" s="128">
        <v>5026</v>
      </c>
      <c r="P368" s="127">
        <v>0.16802231001626766</v>
      </c>
      <c r="Q368" s="128">
        <v>7939</v>
      </c>
      <c r="R368" s="127">
        <v>0.17128946591915017</v>
      </c>
      <c r="S368" s="208"/>
      <c r="T368" s="135"/>
      <c r="U368" s="128"/>
      <c r="V368" s="135"/>
      <c r="W368" s="128"/>
      <c r="X368" s="135"/>
      <c r="Y368" s="128"/>
      <c r="Z368" s="135"/>
      <c r="AA368" s="128"/>
      <c r="AB368" s="135"/>
      <c r="AC368" s="128"/>
      <c r="AD368" s="140"/>
      <c r="AE368" s="182"/>
      <c r="AF368" s="135"/>
      <c r="AG368" s="128"/>
      <c r="AH368" s="135"/>
      <c r="AI368" s="128"/>
      <c r="AJ368" s="135"/>
      <c r="AK368" s="128"/>
      <c r="AL368" s="135"/>
      <c r="AM368" s="128"/>
      <c r="AN368" s="135"/>
      <c r="AO368" s="128"/>
      <c r="AP368" s="140"/>
      <c r="AQ368" s="268"/>
      <c r="AR368" s="135"/>
      <c r="AS368" s="128"/>
      <c r="AT368" s="135"/>
      <c r="AU368" s="128"/>
      <c r="AV368" s="135"/>
      <c r="AW368" s="128"/>
      <c r="AX368" s="135"/>
      <c r="AY368" s="128"/>
      <c r="AZ368" s="135"/>
      <c r="BA368" s="128"/>
      <c r="BB368" s="135"/>
      <c r="BC368" s="128"/>
      <c r="BD368" s="140"/>
      <c r="BE368" s="269"/>
      <c r="BF368" s="135"/>
      <c r="BG368" s="128"/>
      <c r="BH368" s="135"/>
      <c r="BI368" s="128"/>
      <c r="BJ368" s="135"/>
      <c r="BK368" s="128"/>
      <c r="BL368" s="135"/>
      <c r="BM368" s="128"/>
      <c r="BN368" s="135"/>
      <c r="BO368" s="128"/>
      <c r="BP368" s="135"/>
      <c r="BQ368" s="128"/>
      <c r="BR368" s="280"/>
    </row>
    <row r="369" spans="2:70" s="4" customFormat="1" ht="15" hidden="1" customHeight="1" outlineLevel="1" x14ac:dyDescent="0.25">
      <c r="B369" s="52" t="s">
        <v>89</v>
      </c>
      <c r="C369" s="182">
        <v>488</v>
      </c>
      <c r="D369" s="127">
        <v>0.38243626062322944</v>
      </c>
      <c r="E369" s="128">
        <v>525</v>
      </c>
      <c r="F369" s="127">
        <v>-0.48071216617210677</v>
      </c>
      <c r="G369" s="128">
        <v>847</v>
      </c>
      <c r="H369" s="127">
        <v>-0.25766871165644167</v>
      </c>
      <c r="I369" s="128">
        <v>569</v>
      </c>
      <c r="J369" s="127">
        <v>0.51733333333333342</v>
      </c>
      <c r="K369" s="128">
        <v>27</v>
      </c>
      <c r="L369" s="127">
        <v>-0.25</v>
      </c>
      <c r="M369" s="128">
        <v>2456</v>
      </c>
      <c r="N369" s="127">
        <v>-0.15775034293552814</v>
      </c>
      <c r="O369" s="128">
        <v>4989</v>
      </c>
      <c r="P369" s="127">
        <v>0.15915427509293689</v>
      </c>
      <c r="Q369" s="128">
        <v>7445</v>
      </c>
      <c r="R369" s="127">
        <v>3.1163434903047182E-2</v>
      </c>
      <c r="S369" s="208"/>
      <c r="T369" s="135"/>
      <c r="U369" s="128"/>
      <c r="V369" s="135"/>
      <c r="W369" s="128"/>
      <c r="X369" s="135"/>
      <c r="Y369" s="128"/>
      <c r="Z369" s="135"/>
      <c r="AA369" s="128"/>
      <c r="AB369" s="135"/>
      <c r="AC369" s="128"/>
      <c r="AD369" s="140"/>
      <c r="AE369" s="182"/>
      <c r="AF369" s="135"/>
      <c r="AG369" s="128"/>
      <c r="AH369" s="135"/>
      <c r="AI369" s="128"/>
      <c r="AJ369" s="135"/>
      <c r="AK369" s="128"/>
      <c r="AL369" s="135"/>
      <c r="AM369" s="128"/>
      <c r="AN369" s="135"/>
      <c r="AO369" s="128"/>
      <c r="AP369" s="140"/>
      <c r="AQ369" s="268"/>
      <c r="AR369" s="135"/>
      <c r="AS369" s="128"/>
      <c r="AT369" s="135"/>
      <c r="AU369" s="128"/>
      <c r="AV369" s="135"/>
      <c r="AW369" s="128"/>
      <c r="AX369" s="135"/>
      <c r="AY369" s="128"/>
      <c r="AZ369" s="135"/>
      <c r="BA369" s="128"/>
      <c r="BB369" s="135"/>
      <c r="BC369" s="128"/>
      <c r="BD369" s="140"/>
      <c r="BE369" s="269"/>
      <c r="BF369" s="135"/>
      <c r="BG369" s="128"/>
      <c r="BH369" s="135"/>
      <c r="BI369" s="128"/>
      <c r="BJ369" s="135"/>
      <c r="BK369" s="128"/>
      <c r="BL369" s="135"/>
      <c r="BM369" s="128"/>
      <c r="BN369" s="135"/>
      <c r="BO369" s="128"/>
      <c r="BP369" s="135"/>
      <c r="BQ369" s="128"/>
      <c r="BR369" s="280"/>
    </row>
    <row r="370" spans="2:70" s="4" customFormat="1" ht="15.75" collapsed="1" x14ac:dyDescent="0.25">
      <c r="B370" s="64">
        <v>1991</v>
      </c>
      <c r="C370" s="183">
        <v>2352</v>
      </c>
      <c r="D370" s="66">
        <v>0.26860841423948223</v>
      </c>
      <c r="E370" s="65">
        <v>4369</v>
      </c>
      <c r="F370" s="66">
        <v>-0.10727421332243559</v>
      </c>
      <c r="G370" s="65">
        <v>5883</v>
      </c>
      <c r="H370" s="66">
        <v>-0.27450980392156865</v>
      </c>
      <c r="I370" s="65">
        <v>2167</v>
      </c>
      <c r="J370" s="66">
        <v>-2.2111913357400703E-2</v>
      </c>
      <c r="K370" s="65">
        <v>496</v>
      </c>
      <c r="L370" s="66">
        <v>0</v>
      </c>
      <c r="M370" s="65">
        <v>15267</v>
      </c>
      <c r="N370" s="66">
        <v>-0.13102623939894131</v>
      </c>
      <c r="O370" s="65">
        <v>39074</v>
      </c>
      <c r="P370" s="66">
        <v>-4.6440686238621631E-2</v>
      </c>
      <c r="Q370" s="65">
        <v>54341</v>
      </c>
      <c r="R370" s="66">
        <v>-7.1823864995046671E-2</v>
      </c>
      <c r="S370" s="277"/>
      <c r="T370" s="66"/>
      <c r="U370" s="65"/>
      <c r="V370" s="66"/>
      <c r="W370" s="65"/>
      <c r="X370" s="66"/>
      <c r="Y370" s="65"/>
      <c r="Z370" s="66"/>
      <c r="AA370" s="65"/>
      <c r="AB370" s="66"/>
      <c r="AC370" s="65"/>
      <c r="AD370" s="281"/>
      <c r="AE370" s="183"/>
      <c r="AF370" s="66"/>
      <c r="AG370" s="65"/>
      <c r="AH370" s="66"/>
      <c r="AI370" s="65"/>
      <c r="AJ370" s="66"/>
      <c r="AK370" s="65"/>
      <c r="AL370" s="66"/>
      <c r="AM370" s="65"/>
      <c r="AN370" s="66"/>
      <c r="AO370" s="65"/>
      <c r="AP370" s="281"/>
      <c r="AQ370" s="278"/>
      <c r="AR370" s="66"/>
      <c r="AS370" s="65"/>
      <c r="AT370" s="66"/>
      <c r="AU370" s="65"/>
      <c r="AV370" s="66"/>
      <c r="AW370" s="65"/>
      <c r="AX370" s="66"/>
      <c r="AY370" s="65"/>
      <c r="AZ370" s="66"/>
      <c r="BA370" s="65"/>
      <c r="BB370" s="66"/>
      <c r="BC370" s="65"/>
      <c r="BD370" s="281"/>
      <c r="BE370" s="279"/>
      <c r="BF370" s="66"/>
      <c r="BG370" s="65"/>
      <c r="BH370" s="66"/>
      <c r="BI370" s="65"/>
      <c r="BJ370" s="66"/>
      <c r="BK370" s="65"/>
      <c r="BL370" s="66"/>
      <c r="BM370" s="65"/>
      <c r="BN370" s="66"/>
      <c r="BO370" s="65"/>
      <c r="BP370" s="66"/>
      <c r="BQ370" s="65"/>
      <c r="BR370" s="282"/>
    </row>
    <row r="371" spans="2:70" s="4" customFormat="1" ht="15" hidden="1" customHeight="1" outlineLevel="1" x14ac:dyDescent="0.25">
      <c r="B371" s="52" t="s">
        <v>78</v>
      </c>
      <c r="C371" s="182">
        <v>397</v>
      </c>
      <c r="D371" s="127">
        <v>0.13105413105413111</v>
      </c>
      <c r="E371" s="128">
        <v>964</v>
      </c>
      <c r="F371" s="127">
        <v>-0.22132471728594505</v>
      </c>
      <c r="G371" s="128">
        <v>1717</v>
      </c>
      <c r="H371" s="127">
        <v>3.506721215663422E-3</v>
      </c>
      <c r="I371" s="128">
        <v>452</v>
      </c>
      <c r="J371" s="127">
        <v>-0.26623376623376627</v>
      </c>
      <c r="K371" s="128">
        <v>110</v>
      </c>
      <c r="L371" s="127">
        <v>2.4375</v>
      </c>
      <c r="M371" s="128">
        <v>3640</v>
      </c>
      <c r="N371" s="127">
        <v>-7.8014184397163122E-2</v>
      </c>
      <c r="O371" s="128">
        <v>8484</v>
      </c>
      <c r="P371" s="127">
        <v>-0.14346289752650176</v>
      </c>
      <c r="Q371" s="128">
        <v>12124</v>
      </c>
      <c r="R371" s="127">
        <v>-0.124810510358767</v>
      </c>
      <c r="S371" s="208"/>
      <c r="T371" s="135"/>
      <c r="U371" s="128"/>
      <c r="V371" s="135"/>
      <c r="W371" s="128"/>
      <c r="X371" s="135"/>
      <c r="Y371" s="128"/>
      <c r="Z371" s="135"/>
      <c r="AA371" s="128"/>
      <c r="AB371" s="135"/>
      <c r="AC371" s="128"/>
      <c r="AD371" s="140"/>
      <c r="AE371" s="182"/>
      <c r="AF371" s="135"/>
      <c r="AG371" s="128"/>
      <c r="AH371" s="135"/>
      <c r="AI371" s="128"/>
      <c r="AJ371" s="135"/>
      <c r="AK371" s="128"/>
      <c r="AL371" s="135"/>
      <c r="AM371" s="128"/>
      <c r="AN371" s="135"/>
      <c r="AO371" s="128"/>
      <c r="AP371" s="140"/>
      <c r="AQ371" s="268"/>
      <c r="AR371" s="135"/>
      <c r="AS371" s="128"/>
      <c r="AT371" s="135"/>
      <c r="AU371" s="128"/>
      <c r="AV371" s="135"/>
      <c r="AW371" s="128"/>
      <c r="AX371" s="135"/>
      <c r="AY371" s="128"/>
      <c r="AZ371" s="135"/>
      <c r="BA371" s="128"/>
      <c r="BB371" s="135"/>
      <c r="BC371" s="128"/>
      <c r="BD371" s="140"/>
      <c r="BE371" s="269"/>
      <c r="BF371" s="135"/>
      <c r="BG371" s="128"/>
      <c r="BH371" s="135"/>
      <c r="BI371" s="128"/>
      <c r="BJ371" s="135"/>
      <c r="BK371" s="128"/>
      <c r="BL371" s="135"/>
      <c r="BM371" s="128"/>
      <c r="BN371" s="135"/>
      <c r="BO371" s="128"/>
      <c r="BP371" s="135"/>
      <c r="BQ371" s="128"/>
      <c r="BR371" s="280"/>
    </row>
    <row r="372" spans="2:70" s="4" customFormat="1" ht="15" hidden="1" customHeight="1" outlineLevel="1" x14ac:dyDescent="0.25">
      <c r="B372" s="52" t="s">
        <v>79</v>
      </c>
      <c r="C372" s="182">
        <v>413</v>
      </c>
      <c r="D372" s="127">
        <v>0.1408839779005524</v>
      </c>
      <c r="E372" s="128">
        <v>826</v>
      </c>
      <c r="F372" s="127">
        <v>-0.20653218059558121</v>
      </c>
      <c r="G372" s="128">
        <v>1565</v>
      </c>
      <c r="H372" s="127">
        <v>0.22265625</v>
      </c>
      <c r="I372" s="128">
        <v>334</v>
      </c>
      <c r="J372" s="127">
        <v>-0.5684754521963824</v>
      </c>
      <c r="K372" s="128">
        <v>29</v>
      </c>
      <c r="L372" s="127">
        <v>-0.52459016393442626</v>
      </c>
      <c r="M372" s="128">
        <v>3167</v>
      </c>
      <c r="N372" s="127">
        <v>-9.9772598067083607E-2</v>
      </c>
      <c r="O372" s="128">
        <v>7162</v>
      </c>
      <c r="P372" s="127">
        <v>-6.4035546262415033E-2</v>
      </c>
      <c r="Q372" s="128">
        <v>10329</v>
      </c>
      <c r="R372" s="127">
        <v>-7.5290957923008106E-2</v>
      </c>
      <c r="S372" s="208"/>
      <c r="T372" s="135"/>
      <c r="U372" s="128"/>
      <c r="V372" s="135"/>
      <c r="W372" s="128"/>
      <c r="X372" s="135"/>
      <c r="Y372" s="128"/>
      <c r="Z372" s="135"/>
      <c r="AA372" s="128"/>
      <c r="AB372" s="135"/>
      <c r="AC372" s="128"/>
      <c r="AD372" s="140"/>
      <c r="AE372" s="182"/>
      <c r="AF372" s="135"/>
      <c r="AG372" s="128"/>
      <c r="AH372" s="135"/>
      <c r="AI372" s="128"/>
      <c r="AJ372" s="135"/>
      <c r="AK372" s="128"/>
      <c r="AL372" s="135"/>
      <c r="AM372" s="128"/>
      <c r="AN372" s="135"/>
      <c r="AO372" s="128"/>
      <c r="AP372" s="140"/>
      <c r="AQ372" s="268"/>
      <c r="AR372" s="135"/>
      <c r="AS372" s="128"/>
      <c r="AT372" s="135"/>
      <c r="AU372" s="128"/>
      <c r="AV372" s="135"/>
      <c r="AW372" s="128"/>
      <c r="AX372" s="135"/>
      <c r="AY372" s="128"/>
      <c r="AZ372" s="135"/>
      <c r="BA372" s="128"/>
      <c r="BB372" s="135"/>
      <c r="BC372" s="128"/>
      <c r="BD372" s="140"/>
      <c r="BE372" s="269"/>
      <c r="BF372" s="135"/>
      <c r="BG372" s="128"/>
      <c r="BH372" s="135"/>
      <c r="BI372" s="128"/>
      <c r="BJ372" s="135"/>
      <c r="BK372" s="128"/>
      <c r="BL372" s="135"/>
      <c r="BM372" s="128"/>
      <c r="BN372" s="135"/>
      <c r="BO372" s="128"/>
      <c r="BP372" s="135"/>
      <c r="BQ372" s="128"/>
      <c r="BR372" s="280"/>
    </row>
    <row r="373" spans="2:70" s="4" customFormat="1" ht="15" hidden="1" customHeight="1" outlineLevel="1" x14ac:dyDescent="0.25">
      <c r="B373" s="52" t="s">
        <v>80</v>
      </c>
      <c r="C373" s="182">
        <v>383</v>
      </c>
      <c r="D373" s="127">
        <v>0.11988304093567259</v>
      </c>
      <c r="E373" s="128">
        <v>942</v>
      </c>
      <c r="F373" s="127">
        <v>-3.5823950870010224E-2</v>
      </c>
      <c r="G373" s="128">
        <v>1296</v>
      </c>
      <c r="H373" s="127">
        <v>-7.5606276747503531E-2</v>
      </c>
      <c r="I373" s="128">
        <v>399</v>
      </c>
      <c r="J373" s="127">
        <v>-0.46657754010695185</v>
      </c>
      <c r="K373" s="128">
        <v>20</v>
      </c>
      <c r="L373" s="127">
        <v>-0.54545454545454541</v>
      </c>
      <c r="M373" s="128">
        <v>3040</v>
      </c>
      <c r="N373" s="127">
        <v>-0.13464275547964699</v>
      </c>
      <c r="O373" s="128">
        <v>6206</v>
      </c>
      <c r="P373" s="127">
        <v>-0.28625646923519266</v>
      </c>
      <c r="Q373" s="128">
        <v>9246</v>
      </c>
      <c r="R373" s="127">
        <v>-0.24262778505897775</v>
      </c>
      <c r="S373" s="208"/>
      <c r="T373" s="135"/>
      <c r="U373" s="128"/>
      <c r="V373" s="135"/>
      <c r="W373" s="128"/>
      <c r="X373" s="135"/>
      <c r="Y373" s="128"/>
      <c r="Z373" s="135"/>
      <c r="AA373" s="128"/>
      <c r="AB373" s="135"/>
      <c r="AC373" s="128"/>
      <c r="AD373" s="140"/>
      <c r="AE373" s="182"/>
      <c r="AF373" s="135"/>
      <c r="AG373" s="128"/>
      <c r="AH373" s="135"/>
      <c r="AI373" s="128"/>
      <c r="AJ373" s="135"/>
      <c r="AK373" s="128"/>
      <c r="AL373" s="135"/>
      <c r="AM373" s="128"/>
      <c r="AN373" s="135"/>
      <c r="AO373" s="128"/>
      <c r="AP373" s="140"/>
      <c r="AQ373" s="268"/>
      <c r="AR373" s="135"/>
      <c r="AS373" s="128"/>
      <c r="AT373" s="135"/>
      <c r="AU373" s="128"/>
      <c r="AV373" s="135"/>
      <c r="AW373" s="128"/>
      <c r="AX373" s="135"/>
      <c r="AY373" s="128"/>
      <c r="AZ373" s="135"/>
      <c r="BA373" s="128"/>
      <c r="BB373" s="135"/>
      <c r="BC373" s="128"/>
      <c r="BD373" s="140"/>
      <c r="BE373" s="269"/>
      <c r="BF373" s="135"/>
      <c r="BG373" s="128"/>
      <c r="BH373" s="135"/>
      <c r="BI373" s="128"/>
      <c r="BJ373" s="135"/>
      <c r="BK373" s="128"/>
      <c r="BL373" s="135"/>
      <c r="BM373" s="128"/>
      <c r="BN373" s="135"/>
      <c r="BO373" s="128"/>
      <c r="BP373" s="135"/>
      <c r="BQ373" s="128"/>
      <c r="BR373" s="280"/>
    </row>
    <row r="374" spans="2:70" s="4" customFormat="1" ht="15" hidden="1" customHeight="1" outlineLevel="1" x14ac:dyDescent="0.25">
      <c r="B374" s="52" t="s">
        <v>81</v>
      </c>
      <c r="C374" s="182">
        <v>0</v>
      </c>
      <c r="D374" s="127">
        <v>-1</v>
      </c>
      <c r="E374" s="128">
        <v>280</v>
      </c>
      <c r="F374" s="127">
        <v>-0.27461139896373055</v>
      </c>
      <c r="G374" s="128">
        <v>812</v>
      </c>
      <c r="H374" s="127">
        <v>-5.2508751458576475E-2</v>
      </c>
      <c r="I374" s="128">
        <v>112</v>
      </c>
      <c r="J374" s="127">
        <v>-0.52136752136752129</v>
      </c>
      <c r="K374" s="128">
        <v>73</v>
      </c>
      <c r="L374" s="127">
        <v>1.3548387096774195</v>
      </c>
      <c r="M374" s="128">
        <v>1277</v>
      </c>
      <c r="N374" s="127">
        <v>-0.29680616740088106</v>
      </c>
      <c r="O374" s="128">
        <v>1692</v>
      </c>
      <c r="P374" s="127">
        <v>-0.70640291514836018</v>
      </c>
      <c r="Q374" s="128">
        <v>2969</v>
      </c>
      <c r="R374" s="127">
        <v>-0.60825966486343841</v>
      </c>
      <c r="S374" s="208"/>
      <c r="T374" s="135"/>
      <c r="U374" s="128"/>
      <c r="V374" s="135"/>
      <c r="W374" s="128"/>
      <c r="X374" s="135"/>
      <c r="Y374" s="128"/>
      <c r="Z374" s="135"/>
      <c r="AA374" s="128"/>
      <c r="AB374" s="135"/>
      <c r="AC374" s="128"/>
      <c r="AD374" s="140"/>
      <c r="AE374" s="182"/>
      <c r="AF374" s="135"/>
      <c r="AG374" s="128"/>
      <c r="AH374" s="135"/>
      <c r="AI374" s="128"/>
      <c r="AJ374" s="135"/>
      <c r="AK374" s="128"/>
      <c r="AL374" s="135"/>
      <c r="AM374" s="128"/>
      <c r="AN374" s="135"/>
      <c r="AO374" s="128"/>
      <c r="AP374" s="140"/>
      <c r="AQ374" s="268"/>
      <c r="AR374" s="135"/>
      <c r="AS374" s="128"/>
      <c r="AT374" s="135"/>
      <c r="AU374" s="128"/>
      <c r="AV374" s="135"/>
      <c r="AW374" s="128"/>
      <c r="AX374" s="135"/>
      <c r="AY374" s="128"/>
      <c r="AZ374" s="135"/>
      <c r="BA374" s="128"/>
      <c r="BB374" s="135"/>
      <c r="BC374" s="128"/>
      <c r="BD374" s="140"/>
      <c r="BE374" s="269"/>
      <c r="BF374" s="135"/>
      <c r="BG374" s="128"/>
      <c r="BH374" s="135"/>
      <c r="BI374" s="128"/>
      <c r="BJ374" s="135"/>
      <c r="BK374" s="128"/>
      <c r="BL374" s="135"/>
      <c r="BM374" s="128"/>
      <c r="BN374" s="135"/>
      <c r="BO374" s="128"/>
      <c r="BP374" s="135"/>
      <c r="BQ374" s="128"/>
      <c r="BR374" s="280"/>
    </row>
    <row r="375" spans="2:70" s="4" customFormat="1" ht="15" hidden="1" customHeight="1" outlineLevel="1" x14ac:dyDescent="0.25">
      <c r="B375" s="52" t="s">
        <v>82</v>
      </c>
      <c r="C375" s="182">
        <v>0</v>
      </c>
      <c r="D375" s="127" t="s">
        <v>90</v>
      </c>
      <c r="E375" s="128">
        <v>6</v>
      </c>
      <c r="F375" s="127" t="s">
        <v>90</v>
      </c>
      <c r="G375" s="128">
        <v>2</v>
      </c>
      <c r="H375" s="127" t="s">
        <v>90</v>
      </c>
      <c r="I375" s="128">
        <v>2</v>
      </c>
      <c r="J375" s="127">
        <v>-0.92307692307692313</v>
      </c>
      <c r="K375" s="128">
        <v>3</v>
      </c>
      <c r="L375" s="127">
        <v>-0.83333333333333337</v>
      </c>
      <c r="M375" s="128">
        <v>13</v>
      </c>
      <c r="N375" s="127">
        <v>-0.70454545454545459</v>
      </c>
      <c r="O375" s="128">
        <v>1226</v>
      </c>
      <c r="P375" s="127">
        <v>-0.66029371016902183</v>
      </c>
      <c r="Q375" s="128">
        <v>1239</v>
      </c>
      <c r="R375" s="127">
        <v>-0.66082671776621948</v>
      </c>
      <c r="S375" s="208"/>
      <c r="T375" s="135"/>
      <c r="U375" s="128"/>
      <c r="V375" s="135"/>
      <c r="W375" s="128"/>
      <c r="X375" s="135"/>
      <c r="Y375" s="128"/>
      <c r="Z375" s="135"/>
      <c r="AA375" s="128"/>
      <c r="AB375" s="135"/>
      <c r="AC375" s="128"/>
      <c r="AD375" s="140"/>
      <c r="AE375" s="182"/>
      <c r="AF375" s="135"/>
      <c r="AG375" s="128"/>
      <c r="AH375" s="135"/>
      <c r="AI375" s="128"/>
      <c r="AJ375" s="135"/>
      <c r="AK375" s="128"/>
      <c r="AL375" s="135"/>
      <c r="AM375" s="128"/>
      <c r="AN375" s="135"/>
      <c r="AO375" s="128"/>
      <c r="AP375" s="140"/>
      <c r="AQ375" s="268"/>
      <c r="AR375" s="135"/>
      <c r="AS375" s="128"/>
      <c r="AT375" s="135"/>
      <c r="AU375" s="128"/>
      <c r="AV375" s="135"/>
      <c r="AW375" s="128"/>
      <c r="AX375" s="135"/>
      <c r="AY375" s="128"/>
      <c r="AZ375" s="135"/>
      <c r="BA375" s="128"/>
      <c r="BB375" s="135"/>
      <c r="BC375" s="128"/>
      <c r="BD375" s="140"/>
      <c r="BE375" s="269"/>
      <c r="BF375" s="135"/>
      <c r="BG375" s="128"/>
      <c r="BH375" s="135"/>
      <c r="BI375" s="128"/>
      <c r="BJ375" s="135"/>
      <c r="BK375" s="128"/>
      <c r="BL375" s="135"/>
      <c r="BM375" s="128"/>
      <c r="BN375" s="135"/>
      <c r="BO375" s="128"/>
      <c r="BP375" s="135"/>
      <c r="BQ375" s="128"/>
      <c r="BR375" s="280"/>
    </row>
    <row r="376" spans="2:70" s="4" customFormat="1" ht="15" hidden="1" customHeight="1" outlineLevel="1" x14ac:dyDescent="0.25">
      <c r="B376" s="52" t="s">
        <v>83</v>
      </c>
      <c r="C376" s="182">
        <v>0</v>
      </c>
      <c r="D376" s="127" t="s">
        <v>90</v>
      </c>
      <c r="E376" s="128">
        <v>1</v>
      </c>
      <c r="F376" s="127" t="s">
        <v>90</v>
      </c>
      <c r="G376" s="128">
        <v>4</v>
      </c>
      <c r="H376" s="127">
        <v>0.33333333333333326</v>
      </c>
      <c r="I376" s="128">
        <v>6</v>
      </c>
      <c r="J376" s="127">
        <v>0</v>
      </c>
      <c r="K376" s="128">
        <v>3</v>
      </c>
      <c r="L376" s="127">
        <v>-0.93023255813953487</v>
      </c>
      <c r="M376" s="128">
        <v>14</v>
      </c>
      <c r="N376" s="127">
        <v>-0.73076923076923084</v>
      </c>
      <c r="O376" s="128">
        <v>1150</v>
      </c>
      <c r="P376" s="127">
        <v>-0.58736993182633657</v>
      </c>
      <c r="Q376" s="128">
        <v>1164</v>
      </c>
      <c r="R376" s="127">
        <v>-0.58999647763296936</v>
      </c>
      <c r="S376" s="208"/>
      <c r="T376" s="135"/>
      <c r="U376" s="128"/>
      <c r="V376" s="135"/>
      <c r="W376" s="128"/>
      <c r="X376" s="135"/>
      <c r="Y376" s="128"/>
      <c r="Z376" s="135"/>
      <c r="AA376" s="128"/>
      <c r="AB376" s="135"/>
      <c r="AC376" s="128"/>
      <c r="AD376" s="140"/>
      <c r="AE376" s="182"/>
      <c r="AF376" s="135"/>
      <c r="AG376" s="128"/>
      <c r="AH376" s="135"/>
      <c r="AI376" s="128"/>
      <c r="AJ376" s="135"/>
      <c r="AK376" s="128"/>
      <c r="AL376" s="135"/>
      <c r="AM376" s="128"/>
      <c r="AN376" s="135"/>
      <c r="AO376" s="128"/>
      <c r="AP376" s="140"/>
      <c r="AQ376" s="268"/>
      <c r="AR376" s="135"/>
      <c r="AS376" s="128"/>
      <c r="AT376" s="135"/>
      <c r="AU376" s="128"/>
      <c r="AV376" s="135"/>
      <c r="AW376" s="128"/>
      <c r="AX376" s="135"/>
      <c r="AY376" s="128"/>
      <c r="AZ376" s="135"/>
      <c r="BA376" s="128"/>
      <c r="BB376" s="135"/>
      <c r="BC376" s="128"/>
      <c r="BD376" s="140"/>
      <c r="BE376" s="269"/>
      <c r="BF376" s="135"/>
      <c r="BG376" s="128"/>
      <c r="BH376" s="135"/>
      <c r="BI376" s="128"/>
      <c r="BJ376" s="135"/>
      <c r="BK376" s="128"/>
      <c r="BL376" s="135"/>
      <c r="BM376" s="128"/>
      <c r="BN376" s="135"/>
      <c r="BO376" s="128"/>
      <c r="BP376" s="135"/>
      <c r="BQ376" s="128"/>
      <c r="BR376" s="280"/>
    </row>
    <row r="377" spans="2:70" s="4" customFormat="1" ht="15" hidden="1" customHeight="1" outlineLevel="1" x14ac:dyDescent="0.25">
      <c r="B377" s="52" t="s">
        <v>84</v>
      </c>
      <c r="C377" s="182">
        <v>0</v>
      </c>
      <c r="D377" s="127" t="s">
        <v>90</v>
      </c>
      <c r="E377" s="128">
        <v>0</v>
      </c>
      <c r="F377" s="127">
        <v>-1</v>
      </c>
      <c r="G377" s="128">
        <v>3</v>
      </c>
      <c r="H377" s="127">
        <v>0.5</v>
      </c>
      <c r="I377" s="128">
        <v>4</v>
      </c>
      <c r="J377" s="127">
        <v>-0.19999999999999996</v>
      </c>
      <c r="K377" s="128">
        <v>0</v>
      </c>
      <c r="L377" s="127">
        <v>-1</v>
      </c>
      <c r="M377" s="128">
        <v>7</v>
      </c>
      <c r="N377" s="127">
        <v>-0.7407407407407407</v>
      </c>
      <c r="O377" s="128">
        <v>1764</v>
      </c>
      <c r="P377" s="127">
        <v>-0.49412102093490107</v>
      </c>
      <c r="Q377" s="128">
        <v>1771</v>
      </c>
      <c r="R377" s="127">
        <v>-0.49601593625498008</v>
      </c>
      <c r="S377" s="208"/>
      <c r="T377" s="135"/>
      <c r="U377" s="128"/>
      <c r="V377" s="135"/>
      <c r="W377" s="128"/>
      <c r="X377" s="135"/>
      <c r="Y377" s="128"/>
      <c r="Z377" s="135"/>
      <c r="AA377" s="128"/>
      <c r="AB377" s="135"/>
      <c r="AC377" s="128"/>
      <c r="AD377" s="140"/>
      <c r="AE377" s="182"/>
      <c r="AF377" s="135"/>
      <c r="AG377" s="128"/>
      <c r="AH377" s="135"/>
      <c r="AI377" s="128"/>
      <c r="AJ377" s="135"/>
      <c r="AK377" s="128"/>
      <c r="AL377" s="135"/>
      <c r="AM377" s="128"/>
      <c r="AN377" s="135"/>
      <c r="AO377" s="128"/>
      <c r="AP377" s="140"/>
      <c r="AQ377" s="268"/>
      <c r="AR377" s="135"/>
      <c r="AS377" s="128"/>
      <c r="AT377" s="135"/>
      <c r="AU377" s="128"/>
      <c r="AV377" s="135"/>
      <c r="AW377" s="128"/>
      <c r="AX377" s="135"/>
      <c r="AY377" s="128"/>
      <c r="AZ377" s="135"/>
      <c r="BA377" s="128"/>
      <c r="BB377" s="135"/>
      <c r="BC377" s="128"/>
      <c r="BD377" s="140"/>
      <c r="BE377" s="269"/>
      <c r="BF377" s="135"/>
      <c r="BG377" s="128"/>
      <c r="BH377" s="135"/>
      <c r="BI377" s="128"/>
      <c r="BJ377" s="135"/>
      <c r="BK377" s="128"/>
      <c r="BL377" s="135"/>
      <c r="BM377" s="128"/>
      <c r="BN377" s="135"/>
      <c r="BO377" s="128"/>
      <c r="BP377" s="135"/>
      <c r="BQ377" s="128"/>
      <c r="BR377" s="280"/>
    </row>
    <row r="378" spans="2:70" s="4" customFormat="1" ht="15" hidden="1" customHeight="1" outlineLevel="1" x14ac:dyDescent="0.25">
      <c r="B378" s="52" t="s">
        <v>85</v>
      </c>
      <c r="C378" s="182">
        <v>0</v>
      </c>
      <c r="D378" s="127" t="s">
        <v>90</v>
      </c>
      <c r="E378" s="128">
        <v>1</v>
      </c>
      <c r="F378" s="127">
        <v>-0.75</v>
      </c>
      <c r="G378" s="128">
        <v>7</v>
      </c>
      <c r="H378" s="127">
        <v>2.5</v>
      </c>
      <c r="I378" s="128">
        <v>5</v>
      </c>
      <c r="J378" s="127">
        <v>0.25</v>
      </c>
      <c r="K378" s="128">
        <v>4</v>
      </c>
      <c r="L378" s="127">
        <v>1</v>
      </c>
      <c r="M378" s="128">
        <v>17</v>
      </c>
      <c r="N378" s="127">
        <v>0.41666666666666674</v>
      </c>
      <c r="O378" s="128">
        <v>1173</v>
      </c>
      <c r="P378" s="127">
        <v>-0.62761904761904763</v>
      </c>
      <c r="Q378" s="128">
        <v>1190</v>
      </c>
      <c r="R378" s="127">
        <v>-0.62365591397849462</v>
      </c>
      <c r="S378" s="208"/>
      <c r="T378" s="135"/>
      <c r="U378" s="128"/>
      <c r="V378" s="135"/>
      <c r="W378" s="128"/>
      <c r="X378" s="135"/>
      <c r="Y378" s="128"/>
      <c r="Z378" s="135"/>
      <c r="AA378" s="128"/>
      <c r="AB378" s="135"/>
      <c r="AC378" s="128"/>
      <c r="AD378" s="140"/>
      <c r="AE378" s="182"/>
      <c r="AF378" s="135"/>
      <c r="AG378" s="128"/>
      <c r="AH378" s="135"/>
      <c r="AI378" s="128"/>
      <c r="AJ378" s="135"/>
      <c r="AK378" s="128"/>
      <c r="AL378" s="135"/>
      <c r="AM378" s="128"/>
      <c r="AN378" s="135"/>
      <c r="AO378" s="128"/>
      <c r="AP378" s="140"/>
      <c r="AQ378" s="268"/>
      <c r="AR378" s="135"/>
      <c r="AS378" s="128"/>
      <c r="AT378" s="135"/>
      <c r="AU378" s="128"/>
      <c r="AV378" s="135"/>
      <c r="AW378" s="128"/>
      <c r="AX378" s="135"/>
      <c r="AY378" s="128"/>
      <c r="AZ378" s="135"/>
      <c r="BA378" s="128"/>
      <c r="BB378" s="135"/>
      <c r="BC378" s="128"/>
      <c r="BD378" s="140"/>
      <c r="BE378" s="269"/>
      <c r="BF378" s="135"/>
      <c r="BG378" s="128"/>
      <c r="BH378" s="135"/>
      <c r="BI378" s="128"/>
      <c r="BJ378" s="135"/>
      <c r="BK378" s="128"/>
      <c r="BL378" s="135"/>
      <c r="BM378" s="128"/>
      <c r="BN378" s="135"/>
      <c r="BO378" s="128"/>
      <c r="BP378" s="135"/>
      <c r="BQ378" s="128"/>
      <c r="BR378" s="280"/>
    </row>
    <row r="379" spans="2:70" s="4" customFormat="1" ht="15" hidden="1" customHeight="1" outlineLevel="1" x14ac:dyDescent="0.25">
      <c r="B379" s="52" t="s">
        <v>86</v>
      </c>
      <c r="C379" s="182">
        <v>0</v>
      </c>
      <c r="D379" s="127">
        <v>-1</v>
      </c>
      <c r="E379" s="128">
        <v>0</v>
      </c>
      <c r="F379" s="127">
        <v>-1</v>
      </c>
      <c r="G379" s="128">
        <v>25</v>
      </c>
      <c r="H379" s="127">
        <v>5.25</v>
      </c>
      <c r="I379" s="128">
        <v>14</v>
      </c>
      <c r="J379" s="127">
        <v>0.55555555555555558</v>
      </c>
      <c r="K379" s="128">
        <v>3</v>
      </c>
      <c r="L379" s="127">
        <v>0</v>
      </c>
      <c r="M379" s="128">
        <v>42</v>
      </c>
      <c r="N379" s="127">
        <v>0.61538461538461542</v>
      </c>
      <c r="O379" s="128">
        <v>992</v>
      </c>
      <c r="P379" s="127">
        <v>-0.59609120521172643</v>
      </c>
      <c r="Q379" s="128">
        <v>1034</v>
      </c>
      <c r="R379" s="127">
        <v>-0.58340048348106366</v>
      </c>
      <c r="S379" s="208"/>
      <c r="T379" s="135"/>
      <c r="U379" s="128"/>
      <c r="V379" s="135"/>
      <c r="W379" s="128"/>
      <c r="X379" s="135"/>
      <c r="Y379" s="128"/>
      <c r="Z379" s="135"/>
      <c r="AA379" s="128"/>
      <c r="AB379" s="135"/>
      <c r="AC379" s="128"/>
      <c r="AD379" s="140"/>
      <c r="AE379" s="182"/>
      <c r="AF379" s="135"/>
      <c r="AG379" s="128"/>
      <c r="AH379" s="135"/>
      <c r="AI379" s="128"/>
      <c r="AJ379" s="135"/>
      <c r="AK379" s="128"/>
      <c r="AL379" s="135"/>
      <c r="AM379" s="128"/>
      <c r="AN379" s="135"/>
      <c r="AO379" s="128"/>
      <c r="AP379" s="140"/>
      <c r="AQ379" s="268"/>
      <c r="AR379" s="135"/>
      <c r="AS379" s="128"/>
      <c r="AT379" s="135"/>
      <c r="AU379" s="128"/>
      <c r="AV379" s="135"/>
      <c r="AW379" s="128"/>
      <c r="AX379" s="135"/>
      <c r="AY379" s="128"/>
      <c r="AZ379" s="135"/>
      <c r="BA379" s="128"/>
      <c r="BB379" s="135"/>
      <c r="BC379" s="128"/>
      <c r="BD379" s="140"/>
      <c r="BE379" s="269"/>
      <c r="BF379" s="135"/>
      <c r="BG379" s="128"/>
      <c r="BH379" s="135"/>
      <c r="BI379" s="128"/>
      <c r="BJ379" s="135"/>
      <c r="BK379" s="128"/>
      <c r="BL379" s="135"/>
      <c r="BM379" s="128"/>
      <c r="BN379" s="135"/>
      <c r="BO379" s="128"/>
      <c r="BP379" s="135"/>
      <c r="BQ379" s="128"/>
      <c r="BR379" s="280"/>
    </row>
    <row r="380" spans="2:70" s="4" customFormat="1" ht="15" hidden="1" customHeight="1" outlineLevel="1" x14ac:dyDescent="0.25">
      <c r="B380" s="52" t="s">
        <v>87</v>
      </c>
      <c r="C380" s="182">
        <v>0</v>
      </c>
      <c r="D380" s="127" t="s">
        <v>90</v>
      </c>
      <c r="E380" s="128">
        <v>254</v>
      </c>
      <c r="F380" s="127">
        <v>-0.42141230068337132</v>
      </c>
      <c r="G380" s="128">
        <v>468</v>
      </c>
      <c r="H380" s="127">
        <v>-0.48344370860927155</v>
      </c>
      <c r="I380" s="128">
        <v>147</v>
      </c>
      <c r="J380" s="127">
        <v>0.24576271186440679</v>
      </c>
      <c r="K380" s="128">
        <v>92</v>
      </c>
      <c r="L380" s="127">
        <v>4.4117647058823533</v>
      </c>
      <c r="M380" s="128">
        <v>961</v>
      </c>
      <c r="N380" s="127">
        <v>-0.3506756756756757</v>
      </c>
      <c r="O380" s="128">
        <v>2521</v>
      </c>
      <c r="P380" s="127">
        <v>-0.46017130620985014</v>
      </c>
      <c r="Q380" s="128">
        <v>3482</v>
      </c>
      <c r="R380" s="127">
        <v>-0.43382113821138213</v>
      </c>
      <c r="S380" s="208"/>
      <c r="T380" s="135"/>
      <c r="U380" s="128"/>
      <c r="V380" s="135"/>
      <c r="W380" s="128"/>
      <c r="X380" s="135"/>
      <c r="Y380" s="128"/>
      <c r="Z380" s="135"/>
      <c r="AA380" s="128"/>
      <c r="AB380" s="135"/>
      <c r="AC380" s="128"/>
      <c r="AD380" s="140"/>
      <c r="AE380" s="182"/>
      <c r="AF380" s="135"/>
      <c r="AG380" s="128"/>
      <c r="AH380" s="135"/>
      <c r="AI380" s="128"/>
      <c r="AJ380" s="135"/>
      <c r="AK380" s="128"/>
      <c r="AL380" s="135"/>
      <c r="AM380" s="128"/>
      <c r="AN380" s="135"/>
      <c r="AO380" s="128"/>
      <c r="AP380" s="140"/>
      <c r="AQ380" s="268"/>
      <c r="AR380" s="135"/>
      <c r="AS380" s="128"/>
      <c r="AT380" s="135"/>
      <c r="AU380" s="128"/>
      <c r="AV380" s="135"/>
      <c r="AW380" s="128"/>
      <c r="AX380" s="135"/>
      <c r="AY380" s="128"/>
      <c r="AZ380" s="135"/>
      <c r="BA380" s="128"/>
      <c r="BB380" s="135"/>
      <c r="BC380" s="128"/>
      <c r="BD380" s="140"/>
      <c r="BE380" s="269"/>
      <c r="BF380" s="135"/>
      <c r="BG380" s="128"/>
      <c r="BH380" s="135"/>
      <c r="BI380" s="128"/>
      <c r="BJ380" s="135"/>
      <c r="BK380" s="128"/>
      <c r="BL380" s="135"/>
      <c r="BM380" s="128"/>
      <c r="BN380" s="135"/>
      <c r="BO380" s="128"/>
      <c r="BP380" s="135"/>
      <c r="BQ380" s="128"/>
      <c r="BR380" s="280"/>
    </row>
    <row r="381" spans="2:70" s="4" customFormat="1" ht="15" hidden="1" customHeight="1" outlineLevel="1" x14ac:dyDescent="0.25">
      <c r="B381" s="52" t="s">
        <v>88</v>
      </c>
      <c r="C381" s="182">
        <v>308</v>
      </c>
      <c r="D381" s="127">
        <v>17.117647058823529</v>
      </c>
      <c r="E381" s="128">
        <v>609</v>
      </c>
      <c r="F381" s="127">
        <v>-0.54754829123328386</v>
      </c>
      <c r="G381" s="128">
        <v>1069</v>
      </c>
      <c r="H381" s="127">
        <v>-0.1814701378254211</v>
      </c>
      <c r="I381" s="128">
        <v>366</v>
      </c>
      <c r="J381" s="127">
        <v>-0.28375733855185914</v>
      </c>
      <c r="K381" s="128">
        <v>123</v>
      </c>
      <c r="L381" s="127">
        <v>1.2363636363636363</v>
      </c>
      <c r="M381" s="128">
        <v>2475</v>
      </c>
      <c r="N381" s="127">
        <v>-0.2349304482225657</v>
      </c>
      <c r="O381" s="128">
        <v>4303</v>
      </c>
      <c r="P381" s="127">
        <v>-0.35438859714928728</v>
      </c>
      <c r="Q381" s="128">
        <v>6778</v>
      </c>
      <c r="R381" s="127">
        <v>-0.31535353535353539</v>
      </c>
      <c r="S381" s="208"/>
      <c r="T381" s="135"/>
      <c r="U381" s="128"/>
      <c r="V381" s="135"/>
      <c r="W381" s="128"/>
      <c r="X381" s="135"/>
      <c r="Y381" s="128"/>
      <c r="Z381" s="135"/>
      <c r="AA381" s="128"/>
      <c r="AB381" s="135"/>
      <c r="AC381" s="128"/>
      <c r="AD381" s="140"/>
      <c r="AE381" s="182"/>
      <c r="AF381" s="135"/>
      <c r="AG381" s="128"/>
      <c r="AH381" s="135"/>
      <c r="AI381" s="128"/>
      <c r="AJ381" s="135"/>
      <c r="AK381" s="128"/>
      <c r="AL381" s="135"/>
      <c r="AM381" s="128"/>
      <c r="AN381" s="135"/>
      <c r="AO381" s="128"/>
      <c r="AP381" s="140"/>
      <c r="AQ381" s="268"/>
      <c r="AR381" s="135"/>
      <c r="AS381" s="128"/>
      <c r="AT381" s="135"/>
      <c r="AU381" s="128"/>
      <c r="AV381" s="135"/>
      <c r="AW381" s="128"/>
      <c r="AX381" s="135"/>
      <c r="AY381" s="128"/>
      <c r="AZ381" s="135"/>
      <c r="BA381" s="128"/>
      <c r="BB381" s="135"/>
      <c r="BC381" s="128"/>
      <c r="BD381" s="140"/>
      <c r="BE381" s="269"/>
      <c r="BF381" s="135"/>
      <c r="BG381" s="128"/>
      <c r="BH381" s="135"/>
      <c r="BI381" s="128"/>
      <c r="BJ381" s="135"/>
      <c r="BK381" s="128"/>
      <c r="BL381" s="135"/>
      <c r="BM381" s="128"/>
      <c r="BN381" s="135"/>
      <c r="BO381" s="128"/>
      <c r="BP381" s="135"/>
      <c r="BQ381" s="128"/>
      <c r="BR381" s="280"/>
    </row>
    <row r="382" spans="2:70" s="4" customFormat="1" ht="15" hidden="1" customHeight="1" outlineLevel="1" x14ac:dyDescent="0.25">
      <c r="B382" s="52" t="s">
        <v>89</v>
      </c>
      <c r="C382" s="182">
        <v>353</v>
      </c>
      <c r="D382" s="127">
        <v>-3.5519125683060149E-2</v>
      </c>
      <c r="E382" s="128">
        <v>1011</v>
      </c>
      <c r="F382" s="127">
        <v>-2.4131274131274139E-2</v>
      </c>
      <c r="G382" s="128">
        <v>1141</v>
      </c>
      <c r="H382" s="127">
        <v>-0.29567901234567906</v>
      </c>
      <c r="I382" s="128">
        <v>375</v>
      </c>
      <c r="J382" s="127">
        <v>4.748603351955305E-2</v>
      </c>
      <c r="K382" s="128">
        <v>36</v>
      </c>
      <c r="L382" s="127">
        <v>1.1176470588235294</v>
      </c>
      <c r="M382" s="128">
        <v>2916</v>
      </c>
      <c r="N382" s="127">
        <v>-0.1415955254636444</v>
      </c>
      <c r="O382" s="128">
        <v>4304</v>
      </c>
      <c r="P382" s="127">
        <v>-0.41593160537386353</v>
      </c>
      <c r="Q382" s="128">
        <v>7220</v>
      </c>
      <c r="R382" s="127">
        <v>-0.32937023964332157</v>
      </c>
      <c r="S382" s="208"/>
      <c r="T382" s="135"/>
      <c r="U382" s="128"/>
      <c r="V382" s="135"/>
      <c r="W382" s="128"/>
      <c r="X382" s="135"/>
      <c r="Y382" s="128"/>
      <c r="Z382" s="135"/>
      <c r="AA382" s="128"/>
      <c r="AB382" s="135"/>
      <c r="AC382" s="128"/>
      <c r="AD382" s="140"/>
      <c r="AE382" s="182"/>
      <c r="AF382" s="135"/>
      <c r="AG382" s="128"/>
      <c r="AH382" s="135"/>
      <c r="AI382" s="128"/>
      <c r="AJ382" s="135"/>
      <c r="AK382" s="128"/>
      <c r="AL382" s="135"/>
      <c r="AM382" s="128"/>
      <c r="AN382" s="135"/>
      <c r="AO382" s="128"/>
      <c r="AP382" s="140"/>
      <c r="AQ382" s="268"/>
      <c r="AR382" s="135"/>
      <c r="AS382" s="128"/>
      <c r="AT382" s="135"/>
      <c r="AU382" s="128"/>
      <c r="AV382" s="135"/>
      <c r="AW382" s="128"/>
      <c r="AX382" s="135"/>
      <c r="AY382" s="128"/>
      <c r="AZ382" s="135"/>
      <c r="BA382" s="128"/>
      <c r="BB382" s="135"/>
      <c r="BC382" s="128"/>
      <c r="BD382" s="140"/>
      <c r="BE382" s="269"/>
      <c r="BF382" s="135"/>
      <c r="BG382" s="128"/>
      <c r="BH382" s="135"/>
      <c r="BI382" s="128"/>
      <c r="BJ382" s="135"/>
      <c r="BK382" s="128"/>
      <c r="BL382" s="135"/>
      <c r="BM382" s="128"/>
      <c r="BN382" s="135"/>
      <c r="BO382" s="128"/>
      <c r="BP382" s="135"/>
      <c r="BQ382" s="128"/>
      <c r="BR382" s="280"/>
    </row>
    <row r="383" spans="2:70" s="4" customFormat="1" ht="15.75" collapsed="1" x14ac:dyDescent="0.25">
      <c r="B383" s="64">
        <v>1990</v>
      </c>
      <c r="C383" s="183">
        <v>1854</v>
      </c>
      <c r="D383" s="66">
        <v>6.1247853463079593E-2</v>
      </c>
      <c r="E383" s="65">
        <v>4894</v>
      </c>
      <c r="F383" s="66">
        <v>-0.24440327312027177</v>
      </c>
      <c r="G383" s="65">
        <v>8109</v>
      </c>
      <c r="H383" s="66">
        <v>-0.10821511052457933</v>
      </c>
      <c r="I383" s="65">
        <v>2216</v>
      </c>
      <c r="J383" s="66">
        <v>-0.34995599882663542</v>
      </c>
      <c r="K383" s="65">
        <v>496</v>
      </c>
      <c r="L383" s="66">
        <v>0.45029239766081863</v>
      </c>
      <c r="M383" s="65">
        <v>17569</v>
      </c>
      <c r="N383" s="66">
        <v>-0.16608126067970386</v>
      </c>
      <c r="O383" s="65">
        <v>40977</v>
      </c>
      <c r="P383" s="66">
        <v>-0.38108687771870464</v>
      </c>
      <c r="Q383" s="65">
        <v>58546</v>
      </c>
      <c r="R383" s="66">
        <v>-0.32918557220770883</v>
      </c>
      <c r="S383" s="277"/>
      <c r="T383" s="66"/>
      <c r="U383" s="65"/>
      <c r="V383" s="66"/>
      <c r="W383" s="65"/>
      <c r="X383" s="66"/>
      <c r="Y383" s="65"/>
      <c r="Z383" s="66"/>
      <c r="AA383" s="65"/>
      <c r="AB383" s="66"/>
      <c r="AC383" s="65"/>
      <c r="AD383" s="281"/>
      <c r="AE383" s="183"/>
      <c r="AF383" s="66"/>
      <c r="AG383" s="65"/>
      <c r="AH383" s="66"/>
      <c r="AI383" s="65"/>
      <c r="AJ383" s="66"/>
      <c r="AK383" s="65"/>
      <c r="AL383" s="66"/>
      <c r="AM383" s="65"/>
      <c r="AN383" s="66"/>
      <c r="AO383" s="65"/>
      <c r="AP383" s="281"/>
      <c r="AQ383" s="278"/>
      <c r="AR383" s="66"/>
      <c r="AS383" s="65"/>
      <c r="AT383" s="66"/>
      <c r="AU383" s="65"/>
      <c r="AV383" s="66"/>
      <c r="AW383" s="65"/>
      <c r="AX383" s="66"/>
      <c r="AY383" s="65"/>
      <c r="AZ383" s="66"/>
      <c r="BA383" s="65"/>
      <c r="BB383" s="66"/>
      <c r="BC383" s="65"/>
      <c r="BD383" s="281"/>
      <c r="BE383" s="279"/>
      <c r="BF383" s="66"/>
      <c r="BG383" s="65"/>
      <c r="BH383" s="66"/>
      <c r="BI383" s="65"/>
      <c r="BJ383" s="66"/>
      <c r="BK383" s="65"/>
      <c r="BL383" s="66"/>
      <c r="BM383" s="65"/>
      <c r="BN383" s="66"/>
      <c r="BO383" s="65"/>
      <c r="BP383" s="66"/>
      <c r="BQ383" s="65"/>
      <c r="BR383" s="282"/>
    </row>
    <row r="384" spans="2:70" s="4" customFormat="1" ht="15" hidden="1" customHeight="1" outlineLevel="1" x14ac:dyDescent="0.25">
      <c r="B384" s="52" t="s">
        <v>78</v>
      </c>
      <c r="C384" s="182">
        <v>351</v>
      </c>
      <c r="D384" s="127">
        <v>174.5</v>
      </c>
      <c r="E384" s="128">
        <v>1238</v>
      </c>
      <c r="F384" s="127">
        <v>-6.7771084337349352E-2</v>
      </c>
      <c r="G384" s="128">
        <v>1711</v>
      </c>
      <c r="H384" s="127">
        <v>7.0713391739674503E-2</v>
      </c>
      <c r="I384" s="128">
        <v>616</v>
      </c>
      <c r="J384" s="127">
        <v>-0.41333333333333333</v>
      </c>
      <c r="K384" s="128">
        <v>32</v>
      </c>
      <c r="L384" s="127">
        <v>-0.73983739837398366</v>
      </c>
      <c r="M384" s="128">
        <v>3948</v>
      </c>
      <c r="N384" s="127">
        <v>-3.7307973664959748E-2</v>
      </c>
      <c r="O384" s="128">
        <v>9905</v>
      </c>
      <c r="P384" s="127">
        <v>-9.8960415833666548E-3</v>
      </c>
      <c r="Q384" s="128">
        <v>13853</v>
      </c>
      <c r="R384" s="127">
        <v>-1.7866004962779125E-2</v>
      </c>
      <c r="S384" s="208"/>
      <c r="T384" s="135"/>
      <c r="U384" s="128"/>
      <c r="V384" s="135"/>
      <c r="W384" s="128"/>
      <c r="X384" s="135"/>
      <c r="Y384" s="128"/>
      <c r="Z384" s="135"/>
      <c r="AA384" s="128"/>
      <c r="AB384" s="135"/>
      <c r="AC384" s="128"/>
      <c r="AD384" s="140"/>
      <c r="AE384" s="182"/>
      <c r="AF384" s="135"/>
      <c r="AG384" s="128"/>
      <c r="AH384" s="135"/>
      <c r="AI384" s="128"/>
      <c r="AJ384" s="135"/>
      <c r="AK384" s="128"/>
      <c r="AL384" s="135"/>
      <c r="AM384" s="128"/>
      <c r="AN384" s="135"/>
      <c r="AO384" s="128"/>
      <c r="AP384" s="140"/>
      <c r="AQ384" s="268"/>
      <c r="AR384" s="135"/>
      <c r="AS384" s="128"/>
      <c r="AT384" s="135"/>
      <c r="AU384" s="128"/>
      <c r="AV384" s="135"/>
      <c r="AW384" s="128"/>
      <c r="AX384" s="135"/>
      <c r="AY384" s="128"/>
      <c r="AZ384" s="135"/>
      <c r="BA384" s="128"/>
      <c r="BB384" s="135"/>
      <c r="BC384" s="128"/>
      <c r="BD384" s="140"/>
      <c r="BE384" s="269"/>
      <c r="BF384" s="135"/>
      <c r="BG384" s="128"/>
      <c r="BH384" s="135"/>
      <c r="BI384" s="128"/>
      <c r="BJ384" s="135"/>
      <c r="BK384" s="128"/>
      <c r="BL384" s="135"/>
      <c r="BM384" s="128"/>
      <c r="BN384" s="135"/>
      <c r="BO384" s="128"/>
      <c r="BP384" s="135"/>
      <c r="BQ384" s="128"/>
      <c r="BR384" s="280"/>
    </row>
    <row r="385" spans="2:70" s="4" customFormat="1" ht="15" hidden="1" customHeight="1" outlineLevel="1" x14ac:dyDescent="0.25">
      <c r="B385" s="52" t="s">
        <v>79</v>
      </c>
      <c r="C385" s="182">
        <v>362</v>
      </c>
      <c r="D385" s="127" t="s">
        <v>90</v>
      </c>
      <c r="E385" s="128">
        <v>1041</v>
      </c>
      <c r="F385" s="127">
        <v>-0.11025641025641031</v>
      </c>
      <c r="G385" s="128">
        <v>1280</v>
      </c>
      <c r="H385" s="127">
        <v>4.6606704824202705E-2</v>
      </c>
      <c r="I385" s="128">
        <v>774</v>
      </c>
      <c r="J385" s="127">
        <v>9.126466753585305E-3</v>
      </c>
      <c r="K385" s="128">
        <v>61</v>
      </c>
      <c r="L385" s="127">
        <v>-0.42452830188679247</v>
      </c>
      <c r="M385" s="128">
        <v>3518</v>
      </c>
      <c r="N385" s="127">
        <v>7.7158603796693148E-2</v>
      </c>
      <c r="O385" s="128">
        <v>7652</v>
      </c>
      <c r="P385" s="127">
        <v>-0.16517564913811911</v>
      </c>
      <c r="Q385" s="128">
        <v>11170</v>
      </c>
      <c r="R385" s="127">
        <v>-0.10151222651222647</v>
      </c>
      <c r="S385" s="208"/>
      <c r="T385" s="135"/>
      <c r="U385" s="128"/>
      <c r="V385" s="135"/>
      <c r="W385" s="128"/>
      <c r="X385" s="135"/>
      <c r="Y385" s="128"/>
      <c r="Z385" s="135"/>
      <c r="AA385" s="128"/>
      <c r="AB385" s="135"/>
      <c r="AC385" s="128"/>
      <c r="AD385" s="140"/>
      <c r="AE385" s="182"/>
      <c r="AF385" s="135"/>
      <c r="AG385" s="128"/>
      <c r="AH385" s="135"/>
      <c r="AI385" s="128"/>
      <c r="AJ385" s="135"/>
      <c r="AK385" s="128"/>
      <c r="AL385" s="135"/>
      <c r="AM385" s="128"/>
      <c r="AN385" s="135"/>
      <c r="AO385" s="128"/>
      <c r="AP385" s="140"/>
      <c r="AQ385" s="268"/>
      <c r="AR385" s="135"/>
      <c r="AS385" s="128"/>
      <c r="AT385" s="135"/>
      <c r="AU385" s="128"/>
      <c r="AV385" s="135"/>
      <c r="AW385" s="128"/>
      <c r="AX385" s="135"/>
      <c r="AY385" s="128"/>
      <c r="AZ385" s="135"/>
      <c r="BA385" s="128"/>
      <c r="BB385" s="135"/>
      <c r="BC385" s="128"/>
      <c r="BD385" s="140"/>
      <c r="BE385" s="269"/>
      <c r="BF385" s="135"/>
      <c r="BG385" s="128"/>
      <c r="BH385" s="135"/>
      <c r="BI385" s="128"/>
      <c r="BJ385" s="135"/>
      <c r="BK385" s="128"/>
      <c r="BL385" s="135"/>
      <c r="BM385" s="128"/>
      <c r="BN385" s="135"/>
      <c r="BO385" s="128"/>
      <c r="BP385" s="135"/>
      <c r="BQ385" s="128"/>
      <c r="BR385" s="280"/>
    </row>
    <row r="386" spans="2:70" s="4" customFormat="1" ht="15" hidden="1" customHeight="1" outlineLevel="1" x14ac:dyDescent="0.25">
      <c r="B386" s="52" t="s">
        <v>80</v>
      </c>
      <c r="C386" s="182">
        <v>342</v>
      </c>
      <c r="D386" s="127" t="s">
        <v>90</v>
      </c>
      <c r="E386" s="128">
        <v>977</v>
      </c>
      <c r="F386" s="127">
        <v>-1.9076305220883549E-2</v>
      </c>
      <c r="G386" s="128">
        <v>1402</v>
      </c>
      <c r="H386" s="127">
        <v>0.14355628058727565</v>
      </c>
      <c r="I386" s="128">
        <v>748</v>
      </c>
      <c r="J386" s="127">
        <v>-6.6167290886392061E-2</v>
      </c>
      <c r="K386" s="128">
        <v>44</v>
      </c>
      <c r="L386" s="127">
        <v>-0.71052631578947367</v>
      </c>
      <c r="M386" s="128">
        <v>3513</v>
      </c>
      <c r="N386" s="127">
        <v>0.10645669291338589</v>
      </c>
      <c r="O386" s="128">
        <v>8695</v>
      </c>
      <c r="P386" s="127">
        <v>-5.0867809191136315E-2</v>
      </c>
      <c r="Q386" s="128">
        <v>12208</v>
      </c>
      <c r="R386" s="127">
        <v>-1.037613488975353E-2</v>
      </c>
      <c r="S386" s="208"/>
      <c r="T386" s="135"/>
      <c r="U386" s="128"/>
      <c r="V386" s="135"/>
      <c r="W386" s="128"/>
      <c r="X386" s="135"/>
      <c r="Y386" s="128"/>
      <c r="Z386" s="135"/>
      <c r="AA386" s="128"/>
      <c r="AB386" s="135"/>
      <c r="AC386" s="128"/>
      <c r="AD386" s="140"/>
      <c r="AE386" s="182"/>
      <c r="AF386" s="135"/>
      <c r="AG386" s="128"/>
      <c r="AH386" s="135"/>
      <c r="AI386" s="128"/>
      <c r="AJ386" s="135"/>
      <c r="AK386" s="128"/>
      <c r="AL386" s="135"/>
      <c r="AM386" s="128"/>
      <c r="AN386" s="135"/>
      <c r="AO386" s="128"/>
      <c r="AP386" s="140"/>
      <c r="AQ386" s="268"/>
      <c r="AR386" s="135"/>
      <c r="AS386" s="128"/>
      <c r="AT386" s="135"/>
      <c r="AU386" s="128"/>
      <c r="AV386" s="135"/>
      <c r="AW386" s="128"/>
      <c r="AX386" s="135"/>
      <c r="AY386" s="128"/>
      <c r="AZ386" s="135"/>
      <c r="BA386" s="128"/>
      <c r="BB386" s="135"/>
      <c r="BC386" s="128"/>
      <c r="BD386" s="140"/>
      <c r="BE386" s="269"/>
      <c r="BF386" s="135"/>
      <c r="BG386" s="128"/>
      <c r="BH386" s="135"/>
      <c r="BI386" s="128"/>
      <c r="BJ386" s="135"/>
      <c r="BK386" s="128"/>
      <c r="BL386" s="135"/>
      <c r="BM386" s="128"/>
      <c r="BN386" s="135"/>
      <c r="BO386" s="128"/>
      <c r="BP386" s="135"/>
      <c r="BQ386" s="128"/>
      <c r="BR386" s="280"/>
    </row>
    <row r="387" spans="2:70" s="4" customFormat="1" ht="15" hidden="1" customHeight="1" outlineLevel="1" x14ac:dyDescent="0.25">
      <c r="B387" s="52" t="s">
        <v>81</v>
      </c>
      <c r="C387" s="182">
        <v>308</v>
      </c>
      <c r="D387" s="127">
        <v>307</v>
      </c>
      <c r="E387" s="128">
        <v>386</v>
      </c>
      <c r="F387" s="127">
        <v>-0.26615969581749055</v>
      </c>
      <c r="G387" s="128">
        <v>857</v>
      </c>
      <c r="H387" s="127">
        <v>0.19860139860139858</v>
      </c>
      <c r="I387" s="128">
        <v>234</v>
      </c>
      <c r="J387" s="127">
        <v>-2.9045643153526979E-2</v>
      </c>
      <c r="K387" s="128">
        <v>31</v>
      </c>
      <c r="L387" s="127">
        <v>-0.48333333333333328</v>
      </c>
      <c r="M387" s="128">
        <v>1816</v>
      </c>
      <c r="N387" s="127">
        <v>0.17692806221646151</v>
      </c>
      <c r="O387" s="128">
        <v>5763</v>
      </c>
      <c r="P387" s="127">
        <v>-9.8404255319148981E-2</v>
      </c>
      <c r="Q387" s="128">
        <v>7579</v>
      </c>
      <c r="R387" s="127">
        <v>-4.4864524259609295E-2</v>
      </c>
      <c r="S387" s="208"/>
      <c r="T387" s="135"/>
      <c r="U387" s="128"/>
      <c r="V387" s="135"/>
      <c r="W387" s="128"/>
      <c r="X387" s="135"/>
      <c r="Y387" s="128"/>
      <c r="Z387" s="135"/>
      <c r="AA387" s="128"/>
      <c r="AB387" s="135"/>
      <c r="AC387" s="128"/>
      <c r="AD387" s="140"/>
      <c r="AE387" s="182"/>
      <c r="AF387" s="135"/>
      <c r="AG387" s="128"/>
      <c r="AH387" s="135"/>
      <c r="AI387" s="128"/>
      <c r="AJ387" s="135"/>
      <c r="AK387" s="128"/>
      <c r="AL387" s="135"/>
      <c r="AM387" s="128"/>
      <c r="AN387" s="135"/>
      <c r="AO387" s="128"/>
      <c r="AP387" s="140"/>
      <c r="AQ387" s="268"/>
      <c r="AR387" s="135"/>
      <c r="AS387" s="128"/>
      <c r="AT387" s="135"/>
      <c r="AU387" s="128"/>
      <c r="AV387" s="135"/>
      <c r="AW387" s="128"/>
      <c r="AX387" s="135"/>
      <c r="AY387" s="128"/>
      <c r="AZ387" s="135"/>
      <c r="BA387" s="128"/>
      <c r="BB387" s="135"/>
      <c r="BC387" s="128"/>
      <c r="BD387" s="140"/>
      <c r="BE387" s="269"/>
      <c r="BF387" s="135"/>
      <c r="BG387" s="128"/>
      <c r="BH387" s="135"/>
      <c r="BI387" s="128"/>
      <c r="BJ387" s="135"/>
      <c r="BK387" s="128"/>
      <c r="BL387" s="135"/>
      <c r="BM387" s="128"/>
      <c r="BN387" s="135"/>
      <c r="BO387" s="128"/>
      <c r="BP387" s="135"/>
      <c r="BQ387" s="128"/>
      <c r="BR387" s="280"/>
    </row>
    <row r="388" spans="2:70" s="4" customFormat="1" ht="15" hidden="1" customHeight="1" outlineLevel="1" x14ac:dyDescent="0.25">
      <c r="B388" s="52" t="s">
        <v>82</v>
      </c>
      <c r="C388" s="182">
        <v>0</v>
      </c>
      <c r="D388" s="127" t="s">
        <v>90</v>
      </c>
      <c r="E388" s="128">
        <v>0</v>
      </c>
      <c r="F388" s="127">
        <v>-1</v>
      </c>
      <c r="G388" s="128">
        <v>0</v>
      </c>
      <c r="H388" s="127">
        <v>-1</v>
      </c>
      <c r="I388" s="128">
        <v>26</v>
      </c>
      <c r="J388" s="127">
        <v>12</v>
      </c>
      <c r="K388" s="128">
        <v>18</v>
      </c>
      <c r="L388" s="127">
        <v>8</v>
      </c>
      <c r="M388" s="128">
        <v>44</v>
      </c>
      <c r="N388" s="127">
        <v>2.1428571428571428</v>
      </c>
      <c r="O388" s="128">
        <v>3609</v>
      </c>
      <c r="P388" s="127">
        <v>-7.6745970836531119E-2</v>
      </c>
      <c r="Q388" s="128">
        <v>3653</v>
      </c>
      <c r="R388" s="127">
        <v>-6.8824878919194532E-2</v>
      </c>
      <c r="S388" s="208"/>
      <c r="T388" s="135"/>
      <c r="U388" s="128"/>
      <c r="V388" s="135"/>
      <c r="W388" s="128"/>
      <c r="X388" s="135"/>
      <c r="Y388" s="128"/>
      <c r="Z388" s="135"/>
      <c r="AA388" s="128"/>
      <c r="AB388" s="135"/>
      <c r="AC388" s="128"/>
      <c r="AD388" s="140"/>
      <c r="AE388" s="182"/>
      <c r="AF388" s="135"/>
      <c r="AG388" s="128"/>
      <c r="AH388" s="135"/>
      <c r="AI388" s="128"/>
      <c r="AJ388" s="135"/>
      <c r="AK388" s="128"/>
      <c r="AL388" s="135"/>
      <c r="AM388" s="128"/>
      <c r="AN388" s="135"/>
      <c r="AO388" s="128"/>
      <c r="AP388" s="140"/>
      <c r="AQ388" s="268"/>
      <c r="AR388" s="135"/>
      <c r="AS388" s="128"/>
      <c r="AT388" s="135"/>
      <c r="AU388" s="128"/>
      <c r="AV388" s="135"/>
      <c r="AW388" s="128"/>
      <c r="AX388" s="135"/>
      <c r="AY388" s="128"/>
      <c r="AZ388" s="135"/>
      <c r="BA388" s="128"/>
      <c r="BB388" s="135"/>
      <c r="BC388" s="128"/>
      <c r="BD388" s="140"/>
      <c r="BE388" s="269"/>
      <c r="BF388" s="135"/>
      <c r="BG388" s="128"/>
      <c r="BH388" s="135"/>
      <c r="BI388" s="128"/>
      <c r="BJ388" s="135"/>
      <c r="BK388" s="128"/>
      <c r="BL388" s="135"/>
      <c r="BM388" s="128"/>
      <c r="BN388" s="135"/>
      <c r="BO388" s="128"/>
      <c r="BP388" s="135"/>
      <c r="BQ388" s="128"/>
      <c r="BR388" s="280"/>
    </row>
    <row r="389" spans="2:70" s="4" customFormat="1" ht="15" hidden="1" customHeight="1" outlineLevel="1" x14ac:dyDescent="0.25">
      <c r="B389" s="52" t="s">
        <v>83</v>
      </c>
      <c r="C389" s="182">
        <v>0</v>
      </c>
      <c r="D389" s="127" t="s">
        <v>90</v>
      </c>
      <c r="E389" s="128">
        <v>0</v>
      </c>
      <c r="F389" s="127">
        <v>-1</v>
      </c>
      <c r="G389" s="128">
        <v>3</v>
      </c>
      <c r="H389" s="127">
        <v>-0.4</v>
      </c>
      <c r="I389" s="128">
        <v>6</v>
      </c>
      <c r="J389" s="127">
        <v>-0.1428571428571429</v>
      </c>
      <c r="K389" s="128">
        <v>43</v>
      </c>
      <c r="L389" s="127">
        <v>13.333333333333334</v>
      </c>
      <c r="M389" s="128">
        <v>52</v>
      </c>
      <c r="N389" s="127">
        <v>1.4761904761904763</v>
      </c>
      <c r="O389" s="128">
        <v>2787</v>
      </c>
      <c r="P389" s="127">
        <v>-0.31031922791388267</v>
      </c>
      <c r="Q389" s="128">
        <v>2839</v>
      </c>
      <c r="R389" s="127">
        <v>-0.3010832102412605</v>
      </c>
      <c r="S389" s="208"/>
      <c r="T389" s="135"/>
      <c r="U389" s="128"/>
      <c r="V389" s="135"/>
      <c r="W389" s="128"/>
      <c r="X389" s="135"/>
      <c r="Y389" s="128"/>
      <c r="Z389" s="135"/>
      <c r="AA389" s="128"/>
      <c r="AB389" s="135"/>
      <c r="AC389" s="128"/>
      <c r="AD389" s="140"/>
      <c r="AE389" s="182"/>
      <c r="AF389" s="135"/>
      <c r="AG389" s="128"/>
      <c r="AH389" s="135"/>
      <c r="AI389" s="128"/>
      <c r="AJ389" s="135"/>
      <c r="AK389" s="128"/>
      <c r="AL389" s="135"/>
      <c r="AM389" s="128"/>
      <c r="AN389" s="135"/>
      <c r="AO389" s="128"/>
      <c r="AP389" s="140"/>
      <c r="AQ389" s="268"/>
      <c r="AR389" s="135"/>
      <c r="AS389" s="128"/>
      <c r="AT389" s="135"/>
      <c r="AU389" s="128"/>
      <c r="AV389" s="135"/>
      <c r="AW389" s="128"/>
      <c r="AX389" s="135"/>
      <c r="AY389" s="128"/>
      <c r="AZ389" s="135"/>
      <c r="BA389" s="128"/>
      <c r="BB389" s="135"/>
      <c r="BC389" s="128"/>
      <c r="BD389" s="140"/>
      <c r="BE389" s="269"/>
      <c r="BF389" s="135"/>
      <c r="BG389" s="128"/>
      <c r="BH389" s="135"/>
      <c r="BI389" s="128"/>
      <c r="BJ389" s="135"/>
      <c r="BK389" s="128"/>
      <c r="BL389" s="135"/>
      <c r="BM389" s="128"/>
      <c r="BN389" s="135"/>
      <c r="BO389" s="128"/>
      <c r="BP389" s="135"/>
      <c r="BQ389" s="128"/>
      <c r="BR389" s="280"/>
    </row>
    <row r="390" spans="2:70" s="4" customFormat="1" ht="15" hidden="1" customHeight="1" outlineLevel="1" x14ac:dyDescent="0.25">
      <c r="B390" s="52" t="s">
        <v>84</v>
      </c>
      <c r="C390" s="182">
        <v>0</v>
      </c>
      <c r="D390" s="127">
        <v>-1</v>
      </c>
      <c r="E390" s="128">
        <v>1</v>
      </c>
      <c r="F390" s="127">
        <v>-0.75</v>
      </c>
      <c r="G390" s="128">
        <v>2</v>
      </c>
      <c r="H390" s="127">
        <v>-0.6</v>
      </c>
      <c r="I390" s="128">
        <v>5</v>
      </c>
      <c r="J390" s="127">
        <v>0.25</v>
      </c>
      <c r="K390" s="128">
        <v>19</v>
      </c>
      <c r="L390" s="127">
        <v>1.1111111111111112</v>
      </c>
      <c r="M390" s="128">
        <v>27</v>
      </c>
      <c r="N390" s="127">
        <v>-6.8965517241379337E-2</v>
      </c>
      <c r="O390" s="128">
        <v>3487</v>
      </c>
      <c r="P390" s="127">
        <v>-0.1926371845334568</v>
      </c>
      <c r="Q390" s="128">
        <v>3514</v>
      </c>
      <c r="R390" s="127">
        <v>-0.19181232750689969</v>
      </c>
      <c r="S390" s="208"/>
      <c r="T390" s="135"/>
      <c r="U390" s="128"/>
      <c r="V390" s="135"/>
      <c r="W390" s="128"/>
      <c r="X390" s="135"/>
      <c r="Y390" s="128"/>
      <c r="Z390" s="135"/>
      <c r="AA390" s="128"/>
      <c r="AB390" s="135"/>
      <c r="AC390" s="128"/>
      <c r="AD390" s="140"/>
      <c r="AE390" s="182"/>
      <c r="AF390" s="135"/>
      <c r="AG390" s="128"/>
      <c r="AH390" s="135"/>
      <c r="AI390" s="128"/>
      <c r="AJ390" s="135"/>
      <c r="AK390" s="128"/>
      <c r="AL390" s="135"/>
      <c r="AM390" s="128"/>
      <c r="AN390" s="135"/>
      <c r="AO390" s="128"/>
      <c r="AP390" s="140"/>
      <c r="AQ390" s="268"/>
      <c r="AR390" s="135"/>
      <c r="AS390" s="128"/>
      <c r="AT390" s="135"/>
      <c r="AU390" s="128"/>
      <c r="AV390" s="135"/>
      <c r="AW390" s="128"/>
      <c r="AX390" s="135"/>
      <c r="AY390" s="128"/>
      <c r="AZ390" s="135"/>
      <c r="BA390" s="128"/>
      <c r="BB390" s="135"/>
      <c r="BC390" s="128"/>
      <c r="BD390" s="140"/>
      <c r="BE390" s="269"/>
      <c r="BF390" s="135"/>
      <c r="BG390" s="128"/>
      <c r="BH390" s="135"/>
      <c r="BI390" s="128"/>
      <c r="BJ390" s="135"/>
      <c r="BK390" s="128"/>
      <c r="BL390" s="135"/>
      <c r="BM390" s="128"/>
      <c r="BN390" s="135"/>
      <c r="BO390" s="128"/>
      <c r="BP390" s="135"/>
      <c r="BQ390" s="128"/>
      <c r="BR390" s="280"/>
    </row>
    <row r="391" spans="2:70" s="4" customFormat="1" ht="15" hidden="1" customHeight="1" outlineLevel="1" x14ac:dyDescent="0.25">
      <c r="B391" s="52" t="s">
        <v>85</v>
      </c>
      <c r="C391" s="182">
        <v>0</v>
      </c>
      <c r="D391" s="127">
        <v>-1</v>
      </c>
      <c r="E391" s="128">
        <v>4</v>
      </c>
      <c r="F391" s="127">
        <v>3</v>
      </c>
      <c r="G391" s="128">
        <v>2</v>
      </c>
      <c r="H391" s="127">
        <v>-0.77777777777777779</v>
      </c>
      <c r="I391" s="128">
        <v>4</v>
      </c>
      <c r="J391" s="127">
        <v>0</v>
      </c>
      <c r="K391" s="128">
        <v>2</v>
      </c>
      <c r="L391" s="127">
        <v>0</v>
      </c>
      <c r="M391" s="128">
        <v>12</v>
      </c>
      <c r="N391" s="127">
        <v>-0.4285714285714286</v>
      </c>
      <c r="O391" s="128">
        <v>3150</v>
      </c>
      <c r="P391" s="127">
        <v>-0.31132487975513778</v>
      </c>
      <c r="Q391" s="128">
        <v>3162</v>
      </c>
      <c r="R391" s="127">
        <v>-0.31186071817192595</v>
      </c>
      <c r="S391" s="208"/>
      <c r="T391" s="135"/>
      <c r="U391" s="128"/>
      <c r="V391" s="135"/>
      <c r="W391" s="128"/>
      <c r="X391" s="135"/>
      <c r="Y391" s="128"/>
      <c r="Z391" s="135"/>
      <c r="AA391" s="128"/>
      <c r="AB391" s="135"/>
      <c r="AC391" s="128"/>
      <c r="AD391" s="140"/>
      <c r="AE391" s="182"/>
      <c r="AF391" s="135"/>
      <c r="AG391" s="128"/>
      <c r="AH391" s="135"/>
      <c r="AI391" s="128"/>
      <c r="AJ391" s="135"/>
      <c r="AK391" s="128"/>
      <c r="AL391" s="135"/>
      <c r="AM391" s="128"/>
      <c r="AN391" s="135"/>
      <c r="AO391" s="128"/>
      <c r="AP391" s="140"/>
      <c r="AQ391" s="268"/>
      <c r="AR391" s="135"/>
      <c r="AS391" s="128"/>
      <c r="AT391" s="135"/>
      <c r="AU391" s="128"/>
      <c r="AV391" s="135"/>
      <c r="AW391" s="128"/>
      <c r="AX391" s="135"/>
      <c r="AY391" s="128"/>
      <c r="AZ391" s="135"/>
      <c r="BA391" s="128"/>
      <c r="BB391" s="135"/>
      <c r="BC391" s="128"/>
      <c r="BD391" s="140"/>
      <c r="BE391" s="269"/>
      <c r="BF391" s="135"/>
      <c r="BG391" s="128"/>
      <c r="BH391" s="135"/>
      <c r="BI391" s="128"/>
      <c r="BJ391" s="135"/>
      <c r="BK391" s="128"/>
      <c r="BL391" s="135"/>
      <c r="BM391" s="128"/>
      <c r="BN391" s="135"/>
      <c r="BO391" s="128"/>
      <c r="BP391" s="135"/>
      <c r="BQ391" s="128"/>
      <c r="BR391" s="280"/>
    </row>
    <row r="392" spans="2:70" s="4" customFormat="1" ht="15" hidden="1" customHeight="1" outlineLevel="1" x14ac:dyDescent="0.25">
      <c r="B392" s="52" t="s">
        <v>86</v>
      </c>
      <c r="C392" s="182">
        <v>1</v>
      </c>
      <c r="D392" s="127" t="s">
        <v>90</v>
      </c>
      <c r="E392" s="128">
        <v>9</v>
      </c>
      <c r="F392" s="127" t="s">
        <v>90</v>
      </c>
      <c r="G392" s="128">
        <v>4</v>
      </c>
      <c r="H392" s="127">
        <v>-0.19999999999999996</v>
      </c>
      <c r="I392" s="128">
        <v>9</v>
      </c>
      <c r="J392" s="127">
        <v>-0.47058823529411764</v>
      </c>
      <c r="K392" s="128">
        <v>3</v>
      </c>
      <c r="L392" s="127">
        <v>-0.5714285714285714</v>
      </c>
      <c r="M392" s="128">
        <v>26</v>
      </c>
      <c r="N392" s="127">
        <v>-0.10344827586206895</v>
      </c>
      <c r="O392" s="128">
        <v>2456</v>
      </c>
      <c r="P392" s="127">
        <v>-0.4421985010220304</v>
      </c>
      <c r="Q392" s="128">
        <v>2482</v>
      </c>
      <c r="R392" s="127">
        <v>-0.43998194945848379</v>
      </c>
      <c r="S392" s="208"/>
      <c r="T392" s="135"/>
      <c r="U392" s="128"/>
      <c r="V392" s="135"/>
      <c r="W392" s="128"/>
      <c r="X392" s="135"/>
      <c r="Y392" s="128"/>
      <c r="Z392" s="135"/>
      <c r="AA392" s="128"/>
      <c r="AB392" s="135"/>
      <c r="AC392" s="128"/>
      <c r="AD392" s="140"/>
      <c r="AE392" s="182"/>
      <c r="AF392" s="135"/>
      <c r="AG392" s="128"/>
      <c r="AH392" s="135"/>
      <c r="AI392" s="128"/>
      <c r="AJ392" s="135"/>
      <c r="AK392" s="128"/>
      <c r="AL392" s="135"/>
      <c r="AM392" s="128"/>
      <c r="AN392" s="135"/>
      <c r="AO392" s="128"/>
      <c r="AP392" s="140"/>
      <c r="AQ392" s="268"/>
      <c r="AR392" s="135"/>
      <c r="AS392" s="128"/>
      <c r="AT392" s="135"/>
      <c r="AU392" s="128"/>
      <c r="AV392" s="135"/>
      <c r="AW392" s="128"/>
      <c r="AX392" s="135"/>
      <c r="AY392" s="128"/>
      <c r="AZ392" s="135"/>
      <c r="BA392" s="128"/>
      <c r="BB392" s="135"/>
      <c r="BC392" s="128"/>
      <c r="BD392" s="140"/>
      <c r="BE392" s="269"/>
      <c r="BF392" s="135"/>
      <c r="BG392" s="128"/>
      <c r="BH392" s="135"/>
      <c r="BI392" s="128"/>
      <c r="BJ392" s="135"/>
      <c r="BK392" s="128"/>
      <c r="BL392" s="135"/>
      <c r="BM392" s="128"/>
      <c r="BN392" s="135"/>
      <c r="BO392" s="128"/>
      <c r="BP392" s="135"/>
      <c r="BQ392" s="128"/>
      <c r="BR392" s="280"/>
    </row>
    <row r="393" spans="2:70" s="4" customFormat="1" ht="15" hidden="1" customHeight="1" outlineLevel="1" x14ac:dyDescent="0.25">
      <c r="B393" s="52" t="s">
        <v>87</v>
      </c>
      <c r="C393" s="182">
        <v>0</v>
      </c>
      <c r="D393" s="127" t="s">
        <v>90</v>
      </c>
      <c r="E393" s="128">
        <v>439</v>
      </c>
      <c r="F393" s="127">
        <v>-2.8761061946902644E-2</v>
      </c>
      <c r="G393" s="128">
        <v>906</v>
      </c>
      <c r="H393" s="127">
        <v>-0.25370675453047775</v>
      </c>
      <c r="I393" s="128">
        <v>118</v>
      </c>
      <c r="J393" s="127">
        <v>-0.33333333333333337</v>
      </c>
      <c r="K393" s="128">
        <v>17</v>
      </c>
      <c r="L393" s="127">
        <v>1.8333333333333335</v>
      </c>
      <c r="M393" s="128">
        <v>1480</v>
      </c>
      <c r="N393" s="127">
        <v>-0.19956733369388857</v>
      </c>
      <c r="O393" s="128">
        <v>4670</v>
      </c>
      <c r="P393" s="127">
        <v>-0.27809553253980523</v>
      </c>
      <c r="Q393" s="128">
        <v>6150</v>
      </c>
      <c r="R393" s="127">
        <v>-0.2606395768213513</v>
      </c>
      <c r="S393" s="208"/>
      <c r="T393" s="135"/>
      <c r="U393" s="128"/>
      <c r="V393" s="135"/>
      <c r="W393" s="128"/>
      <c r="X393" s="135"/>
      <c r="Y393" s="128"/>
      <c r="Z393" s="135"/>
      <c r="AA393" s="128"/>
      <c r="AB393" s="135"/>
      <c r="AC393" s="128"/>
      <c r="AD393" s="140"/>
      <c r="AE393" s="182"/>
      <c r="AF393" s="135"/>
      <c r="AG393" s="128"/>
      <c r="AH393" s="135"/>
      <c r="AI393" s="128"/>
      <c r="AJ393" s="135"/>
      <c r="AK393" s="128"/>
      <c r="AL393" s="135"/>
      <c r="AM393" s="128"/>
      <c r="AN393" s="135"/>
      <c r="AO393" s="128"/>
      <c r="AP393" s="140"/>
      <c r="AQ393" s="268"/>
      <c r="AR393" s="135"/>
      <c r="AS393" s="128"/>
      <c r="AT393" s="135"/>
      <c r="AU393" s="128"/>
      <c r="AV393" s="135"/>
      <c r="AW393" s="128"/>
      <c r="AX393" s="135"/>
      <c r="AY393" s="128"/>
      <c r="AZ393" s="135"/>
      <c r="BA393" s="128"/>
      <c r="BB393" s="135"/>
      <c r="BC393" s="128"/>
      <c r="BD393" s="140"/>
      <c r="BE393" s="269"/>
      <c r="BF393" s="135"/>
      <c r="BG393" s="128"/>
      <c r="BH393" s="135"/>
      <c r="BI393" s="128"/>
      <c r="BJ393" s="135"/>
      <c r="BK393" s="128"/>
      <c r="BL393" s="135"/>
      <c r="BM393" s="128"/>
      <c r="BN393" s="135"/>
      <c r="BO393" s="128"/>
      <c r="BP393" s="135"/>
      <c r="BQ393" s="128"/>
      <c r="BR393" s="280"/>
    </row>
    <row r="394" spans="2:70" s="4" customFormat="1" ht="15" hidden="1" customHeight="1" outlineLevel="1" x14ac:dyDescent="0.25">
      <c r="B394" s="52" t="s">
        <v>88</v>
      </c>
      <c r="C394" s="182">
        <v>17</v>
      </c>
      <c r="D394" s="127" t="s">
        <v>90</v>
      </c>
      <c r="E394" s="128">
        <v>1346</v>
      </c>
      <c r="F394" s="127">
        <v>0.30933852140077822</v>
      </c>
      <c r="G394" s="128">
        <v>1306</v>
      </c>
      <c r="H394" s="127">
        <v>-0.29290741743367621</v>
      </c>
      <c r="I394" s="128">
        <v>511</v>
      </c>
      <c r="J394" s="127">
        <v>0.41944444444444451</v>
      </c>
      <c r="K394" s="128">
        <v>55</v>
      </c>
      <c r="L394" s="127">
        <v>0.61764705882352944</v>
      </c>
      <c r="M394" s="128">
        <v>3235</v>
      </c>
      <c r="N394" s="127">
        <v>-1.0400734169470738E-2</v>
      </c>
      <c r="O394" s="128">
        <v>6665</v>
      </c>
      <c r="P394" s="127">
        <v>-0.31704068039758171</v>
      </c>
      <c r="Q394" s="128">
        <v>9900</v>
      </c>
      <c r="R394" s="127">
        <v>-0.24009824992324225</v>
      </c>
      <c r="S394" s="208"/>
      <c r="T394" s="135"/>
      <c r="U394" s="128"/>
      <c r="V394" s="135"/>
      <c r="W394" s="128"/>
      <c r="X394" s="135"/>
      <c r="Y394" s="128"/>
      <c r="Z394" s="135"/>
      <c r="AA394" s="128"/>
      <c r="AB394" s="135"/>
      <c r="AC394" s="128"/>
      <c r="AD394" s="140"/>
      <c r="AE394" s="182"/>
      <c r="AF394" s="135"/>
      <c r="AG394" s="128"/>
      <c r="AH394" s="135"/>
      <c r="AI394" s="128"/>
      <c r="AJ394" s="135"/>
      <c r="AK394" s="128"/>
      <c r="AL394" s="135"/>
      <c r="AM394" s="128"/>
      <c r="AN394" s="135"/>
      <c r="AO394" s="128"/>
      <c r="AP394" s="140"/>
      <c r="AQ394" s="268"/>
      <c r="AR394" s="135"/>
      <c r="AS394" s="128"/>
      <c r="AT394" s="135"/>
      <c r="AU394" s="128"/>
      <c r="AV394" s="135"/>
      <c r="AW394" s="128"/>
      <c r="AX394" s="135"/>
      <c r="AY394" s="128"/>
      <c r="AZ394" s="135"/>
      <c r="BA394" s="128"/>
      <c r="BB394" s="135"/>
      <c r="BC394" s="128"/>
      <c r="BD394" s="140"/>
      <c r="BE394" s="269"/>
      <c r="BF394" s="135"/>
      <c r="BG394" s="128"/>
      <c r="BH394" s="135"/>
      <c r="BI394" s="128"/>
      <c r="BJ394" s="135"/>
      <c r="BK394" s="128"/>
      <c r="BL394" s="135"/>
      <c r="BM394" s="128"/>
      <c r="BN394" s="135"/>
      <c r="BO394" s="128"/>
      <c r="BP394" s="135"/>
      <c r="BQ394" s="128"/>
      <c r="BR394" s="280"/>
    </row>
    <row r="395" spans="2:70" s="4" customFormat="1" ht="15" hidden="1" customHeight="1" outlineLevel="1" x14ac:dyDescent="0.25">
      <c r="B395" s="52" t="s">
        <v>89</v>
      </c>
      <c r="C395" s="182">
        <v>366</v>
      </c>
      <c r="D395" s="127" t="s">
        <v>90</v>
      </c>
      <c r="E395" s="128">
        <v>1036</v>
      </c>
      <c r="F395" s="127">
        <v>5.8252427184466438E-3</v>
      </c>
      <c r="G395" s="128">
        <v>1620</v>
      </c>
      <c r="H395" s="127">
        <v>0.42355008787346216</v>
      </c>
      <c r="I395" s="128">
        <v>358</v>
      </c>
      <c r="J395" s="127">
        <v>-8.3102493074792561E-3</v>
      </c>
      <c r="K395" s="128">
        <v>17</v>
      </c>
      <c r="L395" s="127">
        <v>-0.68518518518518512</v>
      </c>
      <c r="M395" s="128">
        <v>3397</v>
      </c>
      <c r="N395" s="127">
        <v>0.3151374370886566</v>
      </c>
      <c r="O395" s="128">
        <v>7369</v>
      </c>
      <c r="P395" s="127">
        <v>-0.37656514382402706</v>
      </c>
      <c r="Q395" s="128">
        <v>10766</v>
      </c>
      <c r="R395" s="127">
        <v>-0.25251683677011738</v>
      </c>
      <c r="S395" s="208"/>
      <c r="T395" s="135"/>
      <c r="U395" s="128"/>
      <c r="V395" s="135"/>
      <c r="W395" s="128"/>
      <c r="X395" s="135"/>
      <c r="Y395" s="128"/>
      <c r="Z395" s="135"/>
      <c r="AA395" s="128"/>
      <c r="AB395" s="135"/>
      <c r="AC395" s="128"/>
      <c r="AD395" s="140"/>
      <c r="AE395" s="182"/>
      <c r="AF395" s="135"/>
      <c r="AG395" s="128"/>
      <c r="AH395" s="135"/>
      <c r="AI395" s="128"/>
      <c r="AJ395" s="135"/>
      <c r="AK395" s="128"/>
      <c r="AL395" s="135"/>
      <c r="AM395" s="128"/>
      <c r="AN395" s="135"/>
      <c r="AO395" s="128"/>
      <c r="AP395" s="140"/>
      <c r="AQ395" s="268"/>
      <c r="AR395" s="135"/>
      <c r="AS395" s="128"/>
      <c r="AT395" s="135"/>
      <c r="AU395" s="128"/>
      <c r="AV395" s="135"/>
      <c r="AW395" s="128"/>
      <c r="AX395" s="135"/>
      <c r="AY395" s="128"/>
      <c r="AZ395" s="135"/>
      <c r="BA395" s="128"/>
      <c r="BB395" s="135"/>
      <c r="BC395" s="128"/>
      <c r="BD395" s="140"/>
      <c r="BE395" s="269"/>
      <c r="BF395" s="135"/>
      <c r="BG395" s="128"/>
      <c r="BH395" s="135"/>
      <c r="BI395" s="128"/>
      <c r="BJ395" s="135"/>
      <c r="BK395" s="128"/>
      <c r="BL395" s="135"/>
      <c r="BM395" s="128"/>
      <c r="BN395" s="135"/>
      <c r="BO395" s="128"/>
      <c r="BP395" s="135"/>
      <c r="BQ395" s="128"/>
      <c r="BR395" s="280"/>
    </row>
    <row r="396" spans="2:70" s="4" customFormat="1" ht="15.75" collapsed="1" x14ac:dyDescent="0.25">
      <c r="B396" s="64">
        <v>1989</v>
      </c>
      <c r="C396" s="183">
        <v>1747</v>
      </c>
      <c r="D396" s="66">
        <v>115.46666666666667</v>
      </c>
      <c r="E396" s="65">
        <v>6477</v>
      </c>
      <c r="F396" s="66">
        <v>-1.1145038167938881E-2</v>
      </c>
      <c r="G396" s="65">
        <v>9093</v>
      </c>
      <c r="H396" s="66">
        <v>1.1907411529045175E-2</v>
      </c>
      <c r="I396" s="65">
        <v>3409</v>
      </c>
      <c r="J396" s="66">
        <v>-0.10076496966499604</v>
      </c>
      <c r="K396" s="65">
        <v>342</v>
      </c>
      <c r="L396" s="66">
        <v>-0.38709677419354838</v>
      </c>
      <c r="M396" s="65">
        <v>21068</v>
      </c>
      <c r="N396" s="66">
        <v>5.8693467336683458E-2</v>
      </c>
      <c r="O396" s="65">
        <v>66208</v>
      </c>
      <c r="P396" s="66">
        <v>-0.21196900627254012</v>
      </c>
      <c r="Q396" s="65">
        <v>87276</v>
      </c>
      <c r="R396" s="66">
        <v>-0.1601374173619331</v>
      </c>
      <c r="S396" s="277"/>
      <c r="T396" s="66"/>
      <c r="U396" s="65"/>
      <c r="V396" s="66"/>
      <c r="W396" s="65"/>
      <c r="X396" s="66"/>
      <c r="Y396" s="65"/>
      <c r="Z396" s="66"/>
      <c r="AA396" s="65"/>
      <c r="AB396" s="66"/>
      <c r="AC396" s="65"/>
      <c r="AD396" s="281"/>
      <c r="AE396" s="183"/>
      <c r="AF396" s="66"/>
      <c r="AG396" s="65"/>
      <c r="AH396" s="66"/>
      <c r="AI396" s="65"/>
      <c r="AJ396" s="66"/>
      <c r="AK396" s="65"/>
      <c r="AL396" s="66"/>
      <c r="AM396" s="65"/>
      <c r="AN396" s="66"/>
      <c r="AO396" s="65"/>
      <c r="AP396" s="281"/>
      <c r="AQ396" s="278"/>
      <c r="AR396" s="66"/>
      <c r="AS396" s="65"/>
      <c r="AT396" s="66"/>
      <c r="AU396" s="65"/>
      <c r="AV396" s="66"/>
      <c r="AW396" s="65"/>
      <c r="AX396" s="66"/>
      <c r="AY396" s="65"/>
      <c r="AZ396" s="66"/>
      <c r="BA396" s="65"/>
      <c r="BB396" s="66"/>
      <c r="BC396" s="65"/>
      <c r="BD396" s="281"/>
      <c r="BE396" s="279"/>
      <c r="BF396" s="66"/>
      <c r="BG396" s="65"/>
      <c r="BH396" s="66"/>
      <c r="BI396" s="65"/>
      <c r="BJ396" s="66"/>
      <c r="BK396" s="65"/>
      <c r="BL396" s="66"/>
      <c r="BM396" s="65"/>
      <c r="BN396" s="66"/>
      <c r="BO396" s="65"/>
      <c r="BP396" s="66"/>
      <c r="BQ396" s="65"/>
      <c r="BR396" s="282"/>
    </row>
    <row r="397" spans="2:70" s="4" customFormat="1" ht="15" hidden="1" customHeight="1" outlineLevel="1" x14ac:dyDescent="0.25">
      <c r="B397" s="52" t="s">
        <v>78</v>
      </c>
      <c r="C397" s="182">
        <v>2</v>
      </c>
      <c r="D397" s="127" t="s">
        <v>90</v>
      </c>
      <c r="E397" s="128">
        <v>1328</v>
      </c>
      <c r="F397" s="127">
        <v>-0.2411428571428571</v>
      </c>
      <c r="G397" s="128">
        <v>1598</v>
      </c>
      <c r="H397" s="127">
        <v>0.95593635250917997</v>
      </c>
      <c r="I397" s="128">
        <v>1050</v>
      </c>
      <c r="J397" s="127">
        <v>9.9476439790575855E-2</v>
      </c>
      <c r="K397" s="128">
        <v>123</v>
      </c>
      <c r="L397" s="127">
        <v>0.59740259740259738</v>
      </c>
      <c r="M397" s="128">
        <v>4101</v>
      </c>
      <c r="N397" s="127">
        <v>0.13948318977493757</v>
      </c>
      <c r="O397" s="128">
        <v>10004</v>
      </c>
      <c r="P397" s="127">
        <v>0.26504805260495701</v>
      </c>
      <c r="Q397" s="128">
        <v>14105</v>
      </c>
      <c r="R397" s="127">
        <v>0.22577561484313891</v>
      </c>
      <c r="S397" s="208"/>
      <c r="T397" s="135"/>
      <c r="U397" s="128"/>
      <c r="V397" s="135"/>
      <c r="W397" s="128"/>
      <c r="X397" s="135"/>
      <c r="Y397" s="128"/>
      <c r="Z397" s="135"/>
      <c r="AA397" s="128"/>
      <c r="AB397" s="135"/>
      <c r="AC397" s="128"/>
      <c r="AD397" s="140"/>
      <c r="AE397" s="182"/>
      <c r="AF397" s="135"/>
      <c r="AG397" s="128"/>
      <c r="AH397" s="135"/>
      <c r="AI397" s="128"/>
      <c r="AJ397" s="135"/>
      <c r="AK397" s="128"/>
      <c r="AL397" s="135"/>
      <c r="AM397" s="128"/>
      <c r="AN397" s="135"/>
      <c r="AO397" s="128"/>
      <c r="AP397" s="140"/>
      <c r="AQ397" s="268"/>
      <c r="AR397" s="135"/>
      <c r="AS397" s="128"/>
      <c r="AT397" s="135"/>
      <c r="AU397" s="128"/>
      <c r="AV397" s="135"/>
      <c r="AW397" s="128"/>
      <c r="AX397" s="135"/>
      <c r="AY397" s="128"/>
      <c r="AZ397" s="135"/>
      <c r="BA397" s="128"/>
      <c r="BB397" s="135"/>
      <c r="BC397" s="128"/>
      <c r="BD397" s="140"/>
      <c r="BE397" s="269"/>
      <c r="BF397" s="135"/>
      <c r="BG397" s="128"/>
      <c r="BH397" s="135"/>
      <c r="BI397" s="128"/>
      <c r="BJ397" s="135"/>
      <c r="BK397" s="128"/>
      <c r="BL397" s="135"/>
      <c r="BM397" s="128"/>
      <c r="BN397" s="135"/>
      <c r="BO397" s="128"/>
      <c r="BP397" s="135"/>
      <c r="BQ397" s="128"/>
      <c r="BR397" s="280"/>
    </row>
    <row r="398" spans="2:70" s="4" customFormat="1" ht="15" hidden="1" customHeight="1" outlineLevel="1" x14ac:dyDescent="0.25">
      <c r="B398" s="52" t="s">
        <v>79</v>
      </c>
      <c r="C398" s="182">
        <v>0</v>
      </c>
      <c r="D398" s="127" t="s">
        <v>90</v>
      </c>
      <c r="E398" s="128">
        <v>1170</v>
      </c>
      <c r="F398" s="127">
        <v>-0.270573566084788</v>
      </c>
      <c r="G398" s="128">
        <v>1223</v>
      </c>
      <c r="H398" s="127">
        <v>0.54810126582278484</v>
      </c>
      <c r="I398" s="128">
        <v>767</v>
      </c>
      <c r="J398" s="127">
        <v>-0.2811621368322399</v>
      </c>
      <c r="K398" s="128">
        <v>106</v>
      </c>
      <c r="L398" s="127">
        <v>-4.5045045045045029E-2</v>
      </c>
      <c r="M398" s="128">
        <v>3266</v>
      </c>
      <c r="N398" s="127">
        <v>-8.5666293393057091E-2</v>
      </c>
      <c r="O398" s="128">
        <v>9166</v>
      </c>
      <c r="P398" s="127">
        <v>0.39725609756097557</v>
      </c>
      <c r="Q398" s="128">
        <v>12432</v>
      </c>
      <c r="R398" s="127">
        <v>0.22700355309909193</v>
      </c>
      <c r="S398" s="208"/>
      <c r="T398" s="135"/>
      <c r="U398" s="128"/>
      <c r="V398" s="135"/>
      <c r="W398" s="128"/>
      <c r="X398" s="135"/>
      <c r="Y398" s="128"/>
      <c r="Z398" s="135"/>
      <c r="AA398" s="128"/>
      <c r="AB398" s="135"/>
      <c r="AC398" s="128"/>
      <c r="AD398" s="140"/>
      <c r="AE398" s="182"/>
      <c r="AF398" s="135"/>
      <c r="AG398" s="128"/>
      <c r="AH398" s="135"/>
      <c r="AI398" s="128"/>
      <c r="AJ398" s="135"/>
      <c r="AK398" s="128"/>
      <c r="AL398" s="135"/>
      <c r="AM398" s="128"/>
      <c r="AN398" s="135"/>
      <c r="AO398" s="128"/>
      <c r="AP398" s="140"/>
      <c r="AQ398" s="268"/>
      <c r="AR398" s="135"/>
      <c r="AS398" s="128"/>
      <c r="AT398" s="135"/>
      <c r="AU398" s="128"/>
      <c r="AV398" s="135"/>
      <c r="AW398" s="128"/>
      <c r="AX398" s="135"/>
      <c r="AY398" s="128"/>
      <c r="AZ398" s="135"/>
      <c r="BA398" s="128"/>
      <c r="BB398" s="135"/>
      <c r="BC398" s="128"/>
      <c r="BD398" s="140"/>
      <c r="BE398" s="269"/>
      <c r="BF398" s="135"/>
      <c r="BG398" s="128"/>
      <c r="BH398" s="135"/>
      <c r="BI398" s="128"/>
      <c r="BJ398" s="135"/>
      <c r="BK398" s="128"/>
      <c r="BL398" s="135"/>
      <c r="BM398" s="128"/>
      <c r="BN398" s="135"/>
      <c r="BO398" s="128"/>
      <c r="BP398" s="135"/>
      <c r="BQ398" s="128"/>
      <c r="BR398" s="280"/>
    </row>
    <row r="399" spans="2:70" s="4" customFormat="1" ht="15" hidden="1" customHeight="1" outlineLevel="1" x14ac:dyDescent="0.25">
      <c r="B399" s="52" t="s">
        <v>80</v>
      </c>
      <c r="C399" s="182">
        <v>0</v>
      </c>
      <c r="D399" s="127" t="s">
        <v>90</v>
      </c>
      <c r="E399" s="128">
        <v>996</v>
      </c>
      <c r="F399" s="127">
        <v>-0.40036122817579767</v>
      </c>
      <c r="G399" s="128">
        <v>1226</v>
      </c>
      <c r="H399" s="127">
        <v>0.43896713615023475</v>
      </c>
      <c r="I399" s="128">
        <v>801</v>
      </c>
      <c r="J399" s="127">
        <v>-0.14787234042553188</v>
      </c>
      <c r="K399" s="128">
        <v>152</v>
      </c>
      <c r="L399" s="127">
        <v>0.21599999999999997</v>
      </c>
      <c r="M399" s="128">
        <v>3175</v>
      </c>
      <c r="N399" s="127">
        <v>-0.11263275572945775</v>
      </c>
      <c r="O399" s="128">
        <v>9161</v>
      </c>
      <c r="P399" s="127">
        <v>0.36283844094019635</v>
      </c>
      <c r="Q399" s="128">
        <v>12336</v>
      </c>
      <c r="R399" s="127">
        <v>0.19766990291262143</v>
      </c>
      <c r="S399" s="208"/>
      <c r="T399" s="135"/>
      <c r="U399" s="128"/>
      <c r="V399" s="135"/>
      <c r="W399" s="128"/>
      <c r="X399" s="135"/>
      <c r="Y399" s="128"/>
      <c r="Z399" s="135"/>
      <c r="AA399" s="128"/>
      <c r="AB399" s="135"/>
      <c r="AC399" s="128"/>
      <c r="AD399" s="140"/>
      <c r="AE399" s="182"/>
      <c r="AF399" s="135"/>
      <c r="AG399" s="128"/>
      <c r="AH399" s="135"/>
      <c r="AI399" s="128"/>
      <c r="AJ399" s="135"/>
      <c r="AK399" s="128"/>
      <c r="AL399" s="135"/>
      <c r="AM399" s="128"/>
      <c r="AN399" s="135"/>
      <c r="AO399" s="128"/>
      <c r="AP399" s="140"/>
      <c r="AQ399" s="268"/>
      <c r="AR399" s="135"/>
      <c r="AS399" s="128"/>
      <c r="AT399" s="135"/>
      <c r="AU399" s="128"/>
      <c r="AV399" s="135"/>
      <c r="AW399" s="128"/>
      <c r="AX399" s="135"/>
      <c r="AY399" s="128"/>
      <c r="AZ399" s="135"/>
      <c r="BA399" s="128"/>
      <c r="BB399" s="135"/>
      <c r="BC399" s="128"/>
      <c r="BD399" s="140"/>
      <c r="BE399" s="269"/>
      <c r="BF399" s="135"/>
      <c r="BG399" s="128"/>
      <c r="BH399" s="135"/>
      <c r="BI399" s="128"/>
      <c r="BJ399" s="135"/>
      <c r="BK399" s="128"/>
      <c r="BL399" s="135"/>
      <c r="BM399" s="128"/>
      <c r="BN399" s="135"/>
      <c r="BO399" s="128"/>
      <c r="BP399" s="135"/>
      <c r="BQ399" s="128"/>
      <c r="BR399" s="280"/>
    </row>
    <row r="400" spans="2:70" s="4" customFormat="1" ht="15" hidden="1" customHeight="1" outlineLevel="1" x14ac:dyDescent="0.25">
      <c r="B400" s="52" t="s">
        <v>81</v>
      </c>
      <c r="C400" s="182">
        <v>1</v>
      </c>
      <c r="D400" s="127" t="s">
        <v>90</v>
      </c>
      <c r="E400" s="128">
        <v>526</v>
      </c>
      <c r="F400" s="127">
        <v>-0.5912975912975913</v>
      </c>
      <c r="G400" s="128">
        <v>715</v>
      </c>
      <c r="H400" s="127">
        <v>2.0425531914893615</v>
      </c>
      <c r="I400" s="128">
        <v>241</v>
      </c>
      <c r="J400" s="127">
        <v>-0.50614754098360648</v>
      </c>
      <c r="K400" s="128">
        <v>60</v>
      </c>
      <c r="L400" s="127">
        <v>-3.2258064516129004E-2</v>
      </c>
      <c r="M400" s="128">
        <v>1543</v>
      </c>
      <c r="N400" s="127">
        <v>-0.25530888030888033</v>
      </c>
      <c r="O400" s="128">
        <v>6392</v>
      </c>
      <c r="P400" s="127">
        <v>0.55750487329434706</v>
      </c>
      <c r="Q400" s="128">
        <v>7935</v>
      </c>
      <c r="R400" s="127">
        <v>0.28481217616580312</v>
      </c>
      <c r="S400" s="208"/>
      <c r="T400" s="135"/>
      <c r="U400" s="128"/>
      <c r="V400" s="135"/>
      <c r="W400" s="128"/>
      <c r="X400" s="135"/>
      <c r="Y400" s="128"/>
      <c r="Z400" s="135"/>
      <c r="AA400" s="128"/>
      <c r="AB400" s="135"/>
      <c r="AC400" s="128"/>
      <c r="AD400" s="140"/>
      <c r="AE400" s="182"/>
      <c r="AF400" s="135"/>
      <c r="AG400" s="128"/>
      <c r="AH400" s="135"/>
      <c r="AI400" s="128"/>
      <c r="AJ400" s="135"/>
      <c r="AK400" s="128"/>
      <c r="AL400" s="135"/>
      <c r="AM400" s="128"/>
      <c r="AN400" s="135"/>
      <c r="AO400" s="128"/>
      <c r="AP400" s="140"/>
      <c r="AQ400" s="268"/>
      <c r="AR400" s="135"/>
      <c r="AS400" s="128"/>
      <c r="AT400" s="135"/>
      <c r="AU400" s="128"/>
      <c r="AV400" s="135"/>
      <c r="AW400" s="128"/>
      <c r="AX400" s="135"/>
      <c r="AY400" s="128"/>
      <c r="AZ400" s="135"/>
      <c r="BA400" s="128"/>
      <c r="BB400" s="135"/>
      <c r="BC400" s="128"/>
      <c r="BD400" s="140"/>
      <c r="BE400" s="269"/>
      <c r="BF400" s="135"/>
      <c r="BG400" s="128"/>
      <c r="BH400" s="135"/>
      <c r="BI400" s="128"/>
      <c r="BJ400" s="135"/>
      <c r="BK400" s="128"/>
      <c r="BL400" s="135"/>
      <c r="BM400" s="128"/>
      <c r="BN400" s="135"/>
      <c r="BO400" s="128"/>
      <c r="BP400" s="135"/>
      <c r="BQ400" s="128"/>
      <c r="BR400" s="280"/>
    </row>
    <row r="401" spans="2:70" s="4" customFormat="1" ht="15" hidden="1" customHeight="1" outlineLevel="1" x14ac:dyDescent="0.25">
      <c r="B401" s="52" t="s">
        <v>82</v>
      </c>
      <c r="C401" s="182">
        <v>0</v>
      </c>
      <c r="D401" s="127" t="s">
        <v>90</v>
      </c>
      <c r="E401" s="128">
        <v>9</v>
      </c>
      <c r="F401" s="127">
        <v>-0.98228346456692917</v>
      </c>
      <c r="G401" s="128">
        <v>1</v>
      </c>
      <c r="H401" s="127">
        <v>-0.75</v>
      </c>
      <c r="I401" s="128">
        <v>2</v>
      </c>
      <c r="J401" s="127">
        <v>-0.97959183673469385</v>
      </c>
      <c r="K401" s="128">
        <v>2</v>
      </c>
      <c r="L401" s="127">
        <v>0</v>
      </c>
      <c r="M401" s="128">
        <v>14</v>
      </c>
      <c r="N401" s="127">
        <v>-0.97712418300653592</v>
      </c>
      <c r="O401" s="128">
        <v>3909</v>
      </c>
      <c r="P401" s="127">
        <v>0.75134408602150549</v>
      </c>
      <c r="Q401" s="128">
        <v>3923</v>
      </c>
      <c r="R401" s="127">
        <v>0.37939521800281284</v>
      </c>
      <c r="S401" s="208"/>
      <c r="T401" s="135"/>
      <c r="U401" s="128"/>
      <c r="V401" s="135"/>
      <c r="W401" s="128"/>
      <c r="X401" s="135"/>
      <c r="Y401" s="128"/>
      <c r="Z401" s="135"/>
      <c r="AA401" s="128"/>
      <c r="AB401" s="135"/>
      <c r="AC401" s="128"/>
      <c r="AD401" s="140"/>
      <c r="AE401" s="182"/>
      <c r="AF401" s="135"/>
      <c r="AG401" s="128"/>
      <c r="AH401" s="135"/>
      <c r="AI401" s="128"/>
      <c r="AJ401" s="135"/>
      <c r="AK401" s="128"/>
      <c r="AL401" s="135"/>
      <c r="AM401" s="128"/>
      <c r="AN401" s="135"/>
      <c r="AO401" s="128"/>
      <c r="AP401" s="140"/>
      <c r="AQ401" s="268"/>
      <c r="AR401" s="135"/>
      <c r="AS401" s="128"/>
      <c r="AT401" s="135"/>
      <c r="AU401" s="128"/>
      <c r="AV401" s="135"/>
      <c r="AW401" s="128"/>
      <c r="AX401" s="135"/>
      <c r="AY401" s="128"/>
      <c r="AZ401" s="135"/>
      <c r="BA401" s="128"/>
      <c r="BB401" s="135"/>
      <c r="BC401" s="128"/>
      <c r="BD401" s="140"/>
      <c r="BE401" s="269"/>
      <c r="BF401" s="135"/>
      <c r="BG401" s="128"/>
      <c r="BH401" s="135"/>
      <c r="BI401" s="128"/>
      <c r="BJ401" s="135"/>
      <c r="BK401" s="128"/>
      <c r="BL401" s="135"/>
      <c r="BM401" s="128"/>
      <c r="BN401" s="135"/>
      <c r="BO401" s="128"/>
      <c r="BP401" s="135"/>
      <c r="BQ401" s="128"/>
      <c r="BR401" s="280"/>
    </row>
    <row r="402" spans="2:70" s="4" customFormat="1" ht="15" hidden="1" customHeight="1" outlineLevel="1" x14ac:dyDescent="0.25">
      <c r="B402" s="52" t="s">
        <v>83</v>
      </c>
      <c r="C402" s="182">
        <v>0</v>
      </c>
      <c r="D402" s="127" t="s">
        <v>90</v>
      </c>
      <c r="E402" s="128">
        <v>6</v>
      </c>
      <c r="F402" s="127">
        <v>-0.98886827458256032</v>
      </c>
      <c r="G402" s="128">
        <v>5</v>
      </c>
      <c r="H402" s="127">
        <v>-0.70588235294117641</v>
      </c>
      <c r="I402" s="128">
        <v>7</v>
      </c>
      <c r="J402" s="127">
        <v>-0.93333333333333335</v>
      </c>
      <c r="K402" s="128">
        <v>3</v>
      </c>
      <c r="L402" s="127" t="s">
        <v>90</v>
      </c>
      <c r="M402" s="128">
        <v>21</v>
      </c>
      <c r="N402" s="127">
        <v>-0.9682299546142209</v>
      </c>
      <c r="O402" s="128">
        <v>4041</v>
      </c>
      <c r="P402" s="127">
        <v>0.43654461429079272</v>
      </c>
      <c r="Q402" s="128">
        <v>4062</v>
      </c>
      <c r="R402" s="127">
        <v>0.16925734024179628</v>
      </c>
      <c r="S402" s="208"/>
      <c r="T402" s="135"/>
      <c r="U402" s="128"/>
      <c r="V402" s="135"/>
      <c r="W402" s="128"/>
      <c r="X402" s="135"/>
      <c r="Y402" s="128"/>
      <c r="Z402" s="135"/>
      <c r="AA402" s="128"/>
      <c r="AB402" s="135"/>
      <c r="AC402" s="128"/>
      <c r="AD402" s="140"/>
      <c r="AE402" s="182"/>
      <c r="AF402" s="135"/>
      <c r="AG402" s="128"/>
      <c r="AH402" s="135"/>
      <c r="AI402" s="128"/>
      <c r="AJ402" s="135"/>
      <c r="AK402" s="128"/>
      <c r="AL402" s="135"/>
      <c r="AM402" s="128"/>
      <c r="AN402" s="135"/>
      <c r="AO402" s="128"/>
      <c r="AP402" s="140"/>
      <c r="AQ402" s="268"/>
      <c r="AR402" s="135"/>
      <c r="AS402" s="128"/>
      <c r="AT402" s="135"/>
      <c r="AU402" s="128"/>
      <c r="AV402" s="135"/>
      <c r="AW402" s="128"/>
      <c r="AX402" s="135"/>
      <c r="AY402" s="128"/>
      <c r="AZ402" s="135"/>
      <c r="BA402" s="128"/>
      <c r="BB402" s="135"/>
      <c r="BC402" s="128"/>
      <c r="BD402" s="140"/>
      <c r="BE402" s="269"/>
      <c r="BF402" s="135"/>
      <c r="BG402" s="128"/>
      <c r="BH402" s="135"/>
      <c r="BI402" s="128"/>
      <c r="BJ402" s="135"/>
      <c r="BK402" s="128"/>
      <c r="BL402" s="135"/>
      <c r="BM402" s="128"/>
      <c r="BN402" s="135"/>
      <c r="BO402" s="128"/>
      <c r="BP402" s="135"/>
      <c r="BQ402" s="128"/>
      <c r="BR402" s="280"/>
    </row>
    <row r="403" spans="2:70" s="4" customFormat="1" ht="15" hidden="1" customHeight="1" outlineLevel="1" x14ac:dyDescent="0.25">
      <c r="B403" s="52" t="s">
        <v>84</v>
      </c>
      <c r="C403" s="182">
        <v>7</v>
      </c>
      <c r="D403" s="127">
        <v>1.3333333333333335</v>
      </c>
      <c r="E403" s="128">
        <v>4</v>
      </c>
      <c r="F403" s="127">
        <v>-0.99568500539374327</v>
      </c>
      <c r="G403" s="128">
        <v>5</v>
      </c>
      <c r="H403" s="127">
        <v>-0.44444444444444442</v>
      </c>
      <c r="I403" s="128">
        <v>4</v>
      </c>
      <c r="J403" s="127">
        <v>-0.97938144329896903</v>
      </c>
      <c r="K403" s="128">
        <v>9</v>
      </c>
      <c r="L403" s="127">
        <v>8</v>
      </c>
      <c r="M403" s="128">
        <v>29</v>
      </c>
      <c r="N403" s="127">
        <v>-0.97442680776014112</v>
      </c>
      <c r="O403" s="128">
        <v>4319</v>
      </c>
      <c r="P403" s="127">
        <v>0.35732243871778757</v>
      </c>
      <c r="Q403" s="128">
        <v>4348</v>
      </c>
      <c r="R403" s="127">
        <v>7.4142724745134281E-3</v>
      </c>
      <c r="S403" s="208"/>
      <c r="T403" s="135"/>
      <c r="U403" s="128"/>
      <c r="V403" s="135"/>
      <c r="W403" s="128"/>
      <c r="X403" s="135"/>
      <c r="Y403" s="128"/>
      <c r="Z403" s="135"/>
      <c r="AA403" s="128"/>
      <c r="AB403" s="135"/>
      <c r="AC403" s="128"/>
      <c r="AD403" s="140"/>
      <c r="AE403" s="182"/>
      <c r="AF403" s="135"/>
      <c r="AG403" s="128"/>
      <c r="AH403" s="135"/>
      <c r="AI403" s="128"/>
      <c r="AJ403" s="135"/>
      <c r="AK403" s="128"/>
      <c r="AL403" s="135"/>
      <c r="AM403" s="128"/>
      <c r="AN403" s="135"/>
      <c r="AO403" s="128"/>
      <c r="AP403" s="140"/>
      <c r="AQ403" s="268"/>
      <c r="AR403" s="135"/>
      <c r="AS403" s="128"/>
      <c r="AT403" s="135"/>
      <c r="AU403" s="128"/>
      <c r="AV403" s="135"/>
      <c r="AW403" s="128"/>
      <c r="AX403" s="135"/>
      <c r="AY403" s="128"/>
      <c r="AZ403" s="135"/>
      <c r="BA403" s="128"/>
      <c r="BB403" s="135"/>
      <c r="BC403" s="128"/>
      <c r="BD403" s="140"/>
      <c r="BE403" s="269"/>
      <c r="BF403" s="135"/>
      <c r="BG403" s="128"/>
      <c r="BH403" s="135"/>
      <c r="BI403" s="128"/>
      <c r="BJ403" s="135"/>
      <c r="BK403" s="128"/>
      <c r="BL403" s="135"/>
      <c r="BM403" s="128"/>
      <c r="BN403" s="135"/>
      <c r="BO403" s="128"/>
      <c r="BP403" s="135"/>
      <c r="BQ403" s="128"/>
      <c r="BR403" s="280"/>
    </row>
    <row r="404" spans="2:70" s="4" customFormat="1" ht="15" hidden="1" customHeight="1" outlineLevel="1" x14ac:dyDescent="0.25">
      <c r="B404" s="52" t="s">
        <v>85</v>
      </c>
      <c r="C404" s="182">
        <v>5</v>
      </c>
      <c r="D404" s="127" t="s">
        <v>90</v>
      </c>
      <c r="E404" s="128">
        <v>1</v>
      </c>
      <c r="F404" s="127">
        <v>-0.99811676082862522</v>
      </c>
      <c r="G404" s="128">
        <v>9</v>
      </c>
      <c r="H404" s="127">
        <v>-0.25</v>
      </c>
      <c r="I404" s="128">
        <v>4</v>
      </c>
      <c r="J404" s="127">
        <v>-0.97402597402597402</v>
      </c>
      <c r="K404" s="128">
        <v>2</v>
      </c>
      <c r="L404" s="127">
        <v>-0.7142857142857143</v>
      </c>
      <c r="M404" s="128">
        <v>21</v>
      </c>
      <c r="N404" s="127">
        <v>-0.97017045454545459</v>
      </c>
      <c r="O404" s="128">
        <v>4574</v>
      </c>
      <c r="P404" s="127">
        <v>1.2225461613216715</v>
      </c>
      <c r="Q404" s="128">
        <v>4595</v>
      </c>
      <c r="R404" s="127">
        <v>0.66364952932657495</v>
      </c>
      <c r="S404" s="208"/>
      <c r="T404" s="135"/>
      <c r="U404" s="128"/>
      <c r="V404" s="135"/>
      <c r="W404" s="128"/>
      <c r="X404" s="135"/>
      <c r="Y404" s="128"/>
      <c r="Z404" s="135"/>
      <c r="AA404" s="128"/>
      <c r="AB404" s="135"/>
      <c r="AC404" s="128"/>
      <c r="AD404" s="140"/>
      <c r="AE404" s="182"/>
      <c r="AF404" s="135"/>
      <c r="AG404" s="128"/>
      <c r="AH404" s="135"/>
      <c r="AI404" s="128"/>
      <c r="AJ404" s="135"/>
      <c r="AK404" s="128"/>
      <c r="AL404" s="135"/>
      <c r="AM404" s="128"/>
      <c r="AN404" s="135"/>
      <c r="AO404" s="128"/>
      <c r="AP404" s="140"/>
      <c r="AQ404" s="268"/>
      <c r="AR404" s="135"/>
      <c r="AS404" s="128"/>
      <c r="AT404" s="135"/>
      <c r="AU404" s="128"/>
      <c r="AV404" s="135"/>
      <c r="AW404" s="128"/>
      <c r="AX404" s="135"/>
      <c r="AY404" s="128"/>
      <c r="AZ404" s="135"/>
      <c r="BA404" s="128"/>
      <c r="BB404" s="135"/>
      <c r="BC404" s="128"/>
      <c r="BD404" s="140"/>
      <c r="BE404" s="269"/>
      <c r="BF404" s="135"/>
      <c r="BG404" s="128"/>
      <c r="BH404" s="135"/>
      <c r="BI404" s="128"/>
      <c r="BJ404" s="135"/>
      <c r="BK404" s="128"/>
      <c r="BL404" s="135"/>
      <c r="BM404" s="128"/>
      <c r="BN404" s="135"/>
      <c r="BO404" s="128"/>
      <c r="BP404" s="135"/>
      <c r="BQ404" s="128"/>
      <c r="BR404" s="280"/>
    </row>
    <row r="405" spans="2:70" s="4" customFormat="1" ht="15" hidden="1" customHeight="1" outlineLevel="1" x14ac:dyDescent="0.25">
      <c r="B405" s="52" t="s">
        <v>86</v>
      </c>
      <c r="C405" s="182">
        <v>0</v>
      </c>
      <c r="D405" s="127">
        <v>-1</v>
      </c>
      <c r="E405" s="128">
        <v>0</v>
      </c>
      <c r="F405" s="127">
        <v>-1</v>
      </c>
      <c r="G405" s="128">
        <v>5</v>
      </c>
      <c r="H405" s="127" t="s">
        <v>90</v>
      </c>
      <c r="I405" s="128">
        <v>17</v>
      </c>
      <c r="J405" s="127">
        <v>-0.91584158415841588</v>
      </c>
      <c r="K405" s="128">
        <v>7</v>
      </c>
      <c r="L405" s="127" t="s">
        <v>90</v>
      </c>
      <c r="M405" s="128">
        <v>29</v>
      </c>
      <c r="N405" s="127">
        <v>-0.96759776536312847</v>
      </c>
      <c r="O405" s="128">
        <v>4403</v>
      </c>
      <c r="P405" s="127">
        <v>0.86330935251798557</v>
      </c>
      <c r="Q405" s="128">
        <v>4432</v>
      </c>
      <c r="R405" s="127">
        <v>0.36034376918354827</v>
      </c>
      <c r="S405" s="208"/>
      <c r="T405" s="135"/>
      <c r="U405" s="128"/>
      <c r="V405" s="135"/>
      <c r="W405" s="128"/>
      <c r="X405" s="135"/>
      <c r="Y405" s="128"/>
      <c r="Z405" s="135"/>
      <c r="AA405" s="128"/>
      <c r="AB405" s="135"/>
      <c r="AC405" s="128"/>
      <c r="AD405" s="140"/>
      <c r="AE405" s="182"/>
      <c r="AF405" s="135"/>
      <c r="AG405" s="128"/>
      <c r="AH405" s="135"/>
      <c r="AI405" s="128"/>
      <c r="AJ405" s="135"/>
      <c r="AK405" s="128"/>
      <c r="AL405" s="135"/>
      <c r="AM405" s="128"/>
      <c r="AN405" s="135"/>
      <c r="AO405" s="128"/>
      <c r="AP405" s="140"/>
      <c r="AQ405" s="268"/>
      <c r="AR405" s="135"/>
      <c r="AS405" s="128"/>
      <c r="AT405" s="135"/>
      <c r="AU405" s="128"/>
      <c r="AV405" s="135"/>
      <c r="AW405" s="128"/>
      <c r="AX405" s="135"/>
      <c r="AY405" s="128"/>
      <c r="AZ405" s="135"/>
      <c r="BA405" s="128"/>
      <c r="BB405" s="135"/>
      <c r="BC405" s="128"/>
      <c r="BD405" s="140"/>
      <c r="BE405" s="269"/>
      <c r="BF405" s="135"/>
      <c r="BG405" s="128"/>
      <c r="BH405" s="135"/>
      <c r="BI405" s="128"/>
      <c r="BJ405" s="135"/>
      <c r="BK405" s="128"/>
      <c r="BL405" s="135"/>
      <c r="BM405" s="128"/>
      <c r="BN405" s="135"/>
      <c r="BO405" s="128"/>
      <c r="BP405" s="135"/>
      <c r="BQ405" s="128"/>
      <c r="BR405" s="280"/>
    </row>
    <row r="406" spans="2:70" s="4" customFormat="1" ht="15" hidden="1" customHeight="1" outlineLevel="1" x14ac:dyDescent="0.25">
      <c r="B406" s="52" t="s">
        <v>87</v>
      </c>
      <c r="C406" s="182">
        <v>0</v>
      </c>
      <c r="D406" s="127" t="s">
        <v>90</v>
      </c>
      <c r="E406" s="128">
        <v>452</v>
      </c>
      <c r="F406" s="127">
        <v>-0.72622652937613563</v>
      </c>
      <c r="G406" s="128">
        <v>1214</v>
      </c>
      <c r="H406" s="127">
        <v>0.76197387518142246</v>
      </c>
      <c r="I406" s="128">
        <v>177</v>
      </c>
      <c r="J406" s="127">
        <v>-0.39795918367346939</v>
      </c>
      <c r="K406" s="128">
        <v>6</v>
      </c>
      <c r="L406" s="127">
        <v>-0.7931034482758621</v>
      </c>
      <c r="M406" s="128">
        <v>1849</v>
      </c>
      <c r="N406" s="127">
        <v>-0.30567029665790457</v>
      </c>
      <c r="O406" s="128">
        <v>6469</v>
      </c>
      <c r="P406" s="127">
        <v>0.72231096911608095</v>
      </c>
      <c r="Q406" s="128">
        <v>8318</v>
      </c>
      <c r="R406" s="127">
        <v>0.29584047359401766</v>
      </c>
      <c r="S406" s="208"/>
      <c r="T406" s="135"/>
      <c r="U406" s="128"/>
      <c r="V406" s="135"/>
      <c r="W406" s="128"/>
      <c r="X406" s="135"/>
      <c r="Y406" s="128"/>
      <c r="Z406" s="135"/>
      <c r="AA406" s="128"/>
      <c r="AB406" s="135"/>
      <c r="AC406" s="128"/>
      <c r="AD406" s="140"/>
      <c r="AE406" s="182"/>
      <c r="AF406" s="135"/>
      <c r="AG406" s="128"/>
      <c r="AH406" s="135"/>
      <c r="AI406" s="128"/>
      <c r="AJ406" s="135"/>
      <c r="AK406" s="128"/>
      <c r="AL406" s="135"/>
      <c r="AM406" s="128"/>
      <c r="AN406" s="135"/>
      <c r="AO406" s="128"/>
      <c r="AP406" s="140"/>
      <c r="AQ406" s="268"/>
      <c r="AR406" s="135"/>
      <c r="AS406" s="128"/>
      <c r="AT406" s="135"/>
      <c r="AU406" s="128"/>
      <c r="AV406" s="135"/>
      <c r="AW406" s="128"/>
      <c r="AX406" s="135"/>
      <c r="AY406" s="128"/>
      <c r="AZ406" s="135"/>
      <c r="BA406" s="128"/>
      <c r="BB406" s="135"/>
      <c r="BC406" s="128"/>
      <c r="BD406" s="140"/>
      <c r="BE406" s="269"/>
      <c r="BF406" s="135"/>
      <c r="BG406" s="128"/>
      <c r="BH406" s="135"/>
      <c r="BI406" s="128"/>
      <c r="BJ406" s="135"/>
      <c r="BK406" s="128"/>
      <c r="BL406" s="135"/>
      <c r="BM406" s="128"/>
      <c r="BN406" s="135"/>
      <c r="BO406" s="128"/>
      <c r="BP406" s="135"/>
      <c r="BQ406" s="128"/>
      <c r="BR406" s="280"/>
    </row>
    <row r="407" spans="2:70" s="4" customFormat="1" ht="15" hidden="1" customHeight="1" outlineLevel="1" x14ac:dyDescent="0.25">
      <c r="B407" s="52" t="s">
        <v>88</v>
      </c>
      <c r="C407" s="182">
        <v>0</v>
      </c>
      <c r="D407" s="127" t="s">
        <v>90</v>
      </c>
      <c r="E407" s="128">
        <v>1028</v>
      </c>
      <c r="F407" s="127">
        <v>-0.46374543557642145</v>
      </c>
      <c r="G407" s="128">
        <v>1847</v>
      </c>
      <c r="H407" s="127">
        <v>0.19469598965071144</v>
      </c>
      <c r="I407" s="128">
        <v>360</v>
      </c>
      <c r="J407" s="127">
        <v>-0.55000000000000004</v>
      </c>
      <c r="K407" s="128">
        <v>34</v>
      </c>
      <c r="L407" s="127">
        <v>-0.66666666666666674</v>
      </c>
      <c r="M407" s="128">
        <v>3269</v>
      </c>
      <c r="N407" s="127">
        <v>-0.25108820160366552</v>
      </c>
      <c r="O407" s="128">
        <v>9759</v>
      </c>
      <c r="P407" s="127">
        <v>0.73585912486659555</v>
      </c>
      <c r="Q407" s="128">
        <v>13028</v>
      </c>
      <c r="R407" s="127">
        <v>0.30449584459797729</v>
      </c>
      <c r="S407" s="208"/>
      <c r="T407" s="135"/>
      <c r="U407" s="128"/>
      <c r="V407" s="135"/>
      <c r="W407" s="128"/>
      <c r="X407" s="135"/>
      <c r="Y407" s="128"/>
      <c r="Z407" s="135"/>
      <c r="AA407" s="128"/>
      <c r="AB407" s="135"/>
      <c r="AC407" s="128"/>
      <c r="AD407" s="140"/>
      <c r="AE407" s="182"/>
      <c r="AF407" s="135"/>
      <c r="AG407" s="128"/>
      <c r="AH407" s="135"/>
      <c r="AI407" s="128"/>
      <c r="AJ407" s="135"/>
      <c r="AK407" s="128"/>
      <c r="AL407" s="135"/>
      <c r="AM407" s="128"/>
      <c r="AN407" s="135"/>
      <c r="AO407" s="128"/>
      <c r="AP407" s="140"/>
      <c r="AQ407" s="268"/>
      <c r="AR407" s="135"/>
      <c r="AS407" s="128"/>
      <c r="AT407" s="135"/>
      <c r="AU407" s="128"/>
      <c r="AV407" s="135"/>
      <c r="AW407" s="128"/>
      <c r="AX407" s="135"/>
      <c r="AY407" s="128"/>
      <c r="AZ407" s="135"/>
      <c r="BA407" s="128"/>
      <c r="BB407" s="135"/>
      <c r="BC407" s="128"/>
      <c r="BD407" s="140"/>
      <c r="BE407" s="269"/>
      <c r="BF407" s="135"/>
      <c r="BG407" s="128"/>
      <c r="BH407" s="135"/>
      <c r="BI407" s="128"/>
      <c r="BJ407" s="135"/>
      <c r="BK407" s="128"/>
      <c r="BL407" s="135"/>
      <c r="BM407" s="128"/>
      <c r="BN407" s="135"/>
      <c r="BO407" s="128"/>
      <c r="BP407" s="135"/>
      <c r="BQ407" s="128"/>
      <c r="BR407" s="280"/>
    </row>
    <row r="408" spans="2:70" s="4" customFormat="1" ht="15" hidden="1" customHeight="1" outlineLevel="1" x14ac:dyDescent="0.25">
      <c r="B408" s="52" t="s">
        <v>89</v>
      </c>
      <c r="C408" s="182">
        <v>0</v>
      </c>
      <c r="D408" s="127" t="s">
        <v>90</v>
      </c>
      <c r="E408" s="128">
        <v>1030</v>
      </c>
      <c r="F408" s="127">
        <v>-0.48241206030150752</v>
      </c>
      <c r="G408" s="128">
        <v>1138</v>
      </c>
      <c r="H408" s="127">
        <v>1.4473118279569892</v>
      </c>
      <c r="I408" s="128">
        <v>361</v>
      </c>
      <c r="J408" s="127">
        <v>-0.48132183908045978</v>
      </c>
      <c r="K408" s="128">
        <v>54</v>
      </c>
      <c r="L408" s="127">
        <v>-0.5</v>
      </c>
      <c r="M408" s="128">
        <v>2583</v>
      </c>
      <c r="N408" s="127">
        <v>-0.20449645826917151</v>
      </c>
      <c r="O408" s="128">
        <v>11820</v>
      </c>
      <c r="P408" s="127">
        <v>0.8620037807183365</v>
      </c>
      <c r="Q408" s="128">
        <v>14403</v>
      </c>
      <c r="R408" s="127">
        <v>0.50109431995831155</v>
      </c>
      <c r="S408" s="208"/>
      <c r="T408" s="135"/>
      <c r="U408" s="128"/>
      <c r="V408" s="135"/>
      <c r="W408" s="128"/>
      <c r="X408" s="135"/>
      <c r="Y408" s="128"/>
      <c r="Z408" s="135"/>
      <c r="AA408" s="128"/>
      <c r="AB408" s="135"/>
      <c r="AC408" s="128"/>
      <c r="AD408" s="140"/>
      <c r="AE408" s="182"/>
      <c r="AF408" s="135"/>
      <c r="AG408" s="128"/>
      <c r="AH408" s="135"/>
      <c r="AI408" s="128"/>
      <c r="AJ408" s="135"/>
      <c r="AK408" s="128"/>
      <c r="AL408" s="135"/>
      <c r="AM408" s="128"/>
      <c r="AN408" s="135"/>
      <c r="AO408" s="128"/>
      <c r="AP408" s="140"/>
      <c r="AQ408" s="268"/>
      <c r="AR408" s="135"/>
      <c r="AS408" s="128"/>
      <c r="AT408" s="135"/>
      <c r="AU408" s="128"/>
      <c r="AV408" s="135"/>
      <c r="AW408" s="128"/>
      <c r="AX408" s="135"/>
      <c r="AY408" s="128"/>
      <c r="AZ408" s="135"/>
      <c r="BA408" s="128"/>
      <c r="BB408" s="135"/>
      <c r="BC408" s="128"/>
      <c r="BD408" s="140"/>
      <c r="BE408" s="269"/>
      <c r="BF408" s="135"/>
      <c r="BG408" s="128"/>
      <c r="BH408" s="135"/>
      <c r="BI408" s="128"/>
      <c r="BJ408" s="135"/>
      <c r="BK408" s="128"/>
      <c r="BL408" s="135"/>
      <c r="BM408" s="128"/>
      <c r="BN408" s="135"/>
      <c r="BO408" s="128"/>
      <c r="BP408" s="135"/>
      <c r="BQ408" s="128"/>
      <c r="BR408" s="280"/>
    </row>
    <row r="409" spans="2:70" s="4" customFormat="1" ht="15.75" collapsed="1" x14ac:dyDescent="0.25">
      <c r="B409" s="64">
        <v>1988</v>
      </c>
      <c r="C409" s="183">
        <v>15</v>
      </c>
      <c r="D409" s="66">
        <v>2.75</v>
      </c>
      <c r="E409" s="65">
        <v>6550</v>
      </c>
      <c r="F409" s="66">
        <v>-0.56498638507006715</v>
      </c>
      <c r="G409" s="65">
        <v>8986</v>
      </c>
      <c r="H409" s="66">
        <v>0.65305371596762329</v>
      </c>
      <c r="I409" s="65">
        <v>3791</v>
      </c>
      <c r="J409" s="66">
        <v>-0.36742866677790753</v>
      </c>
      <c r="K409" s="65">
        <v>558</v>
      </c>
      <c r="L409" s="66">
        <v>-0.10576923076923073</v>
      </c>
      <c r="M409" s="65">
        <v>19900</v>
      </c>
      <c r="N409" s="66">
        <v>-0.26573684598922587</v>
      </c>
      <c r="O409" s="65">
        <v>84017</v>
      </c>
      <c r="P409" s="66">
        <v>0.56549526719833043</v>
      </c>
      <c r="Q409" s="65">
        <v>103917</v>
      </c>
      <c r="R409" s="66">
        <v>0.28657917543642442</v>
      </c>
      <c r="S409" s="277"/>
      <c r="T409" s="66"/>
      <c r="U409" s="65"/>
      <c r="V409" s="66"/>
      <c r="W409" s="65"/>
      <c r="X409" s="66"/>
      <c r="Y409" s="65"/>
      <c r="Z409" s="66"/>
      <c r="AA409" s="65"/>
      <c r="AB409" s="66"/>
      <c r="AC409" s="65"/>
      <c r="AD409" s="281"/>
      <c r="AE409" s="183"/>
      <c r="AF409" s="66"/>
      <c r="AG409" s="65"/>
      <c r="AH409" s="66"/>
      <c r="AI409" s="65"/>
      <c r="AJ409" s="66"/>
      <c r="AK409" s="65"/>
      <c r="AL409" s="66"/>
      <c r="AM409" s="65"/>
      <c r="AN409" s="66"/>
      <c r="AO409" s="65"/>
      <c r="AP409" s="281"/>
      <c r="AQ409" s="278"/>
      <c r="AR409" s="66"/>
      <c r="AS409" s="65"/>
      <c r="AT409" s="66"/>
      <c r="AU409" s="65"/>
      <c r="AV409" s="66"/>
      <c r="AW409" s="65"/>
      <c r="AX409" s="66"/>
      <c r="AY409" s="65"/>
      <c r="AZ409" s="66"/>
      <c r="BA409" s="65"/>
      <c r="BB409" s="66"/>
      <c r="BC409" s="65"/>
      <c r="BD409" s="281"/>
      <c r="BE409" s="279"/>
      <c r="BF409" s="66"/>
      <c r="BG409" s="65"/>
      <c r="BH409" s="66"/>
      <c r="BI409" s="65"/>
      <c r="BJ409" s="66"/>
      <c r="BK409" s="65"/>
      <c r="BL409" s="66"/>
      <c r="BM409" s="65"/>
      <c r="BN409" s="66"/>
      <c r="BO409" s="65"/>
      <c r="BP409" s="66"/>
      <c r="BQ409" s="65"/>
      <c r="BR409" s="282"/>
    </row>
    <row r="410" spans="2:70" s="4" customFormat="1" ht="15" hidden="1" customHeight="1" outlineLevel="1" x14ac:dyDescent="0.25">
      <c r="B410" s="52" t="s">
        <v>78</v>
      </c>
      <c r="C410" s="182">
        <v>0</v>
      </c>
      <c r="D410" s="127">
        <v>-1</v>
      </c>
      <c r="E410" s="128">
        <v>1750</v>
      </c>
      <c r="F410" s="127">
        <v>5.6763285024154619E-2</v>
      </c>
      <c r="G410" s="128">
        <v>817</v>
      </c>
      <c r="H410" s="127">
        <v>7.4999999999999956E-2</v>
      </c>
      <c r="I410" s="128">
        <v>955</v>
      </c>
      <c r="J410" s="127">
        <v>-0.25273865414710484</v>
      </c>
      <c r="K410" s="128">
        <v>77</v>
      </c>
      <c r="L410" s="127">
        <v>-9.4117647058823528E-2</v>
      </c>
      <c r="M410" s="128">
        <v>3599</v>
      </c>
      <c r="N410" s="127">
        <v>-8.3524318818436472E-2</v>
      </c>
      <c r="O410" s="128">
        <v>7908</v>
      </c>
      <c r="P410" s="127">
        <v>1.0045627376425856</v>
      </c>
      <c r="Q410" s="128">
        <v>11507</v>
      </c>
      <c r="R410" s="127">
        <v>0.46176321138211374</v>
      </c>
      <c r="S410" s="208"/>
      <c r="T410" s="135"/>
      <c r="U410" s="128"/>
      <c r="V410" s="135"/>
      <c r="W410" s="128"/>
      <c r="X410" s="135"/>
      <c r="Y410" s="128"/>
      <c r="Z410" s="135"/>
      <c r="AA410" s="128"/>
      <c r="AB410" s="135"/>
      <c r="AC410" s="128"/>
      <c r="AD410" s="140"/>
      <c r="AE410" s="182"/>
      <c r="AF410" s="135"/>
      <c r="AG410" s="128"/>
      <c r="AH410" s="135"/>
      <c r="AI410" s="128"/>
      <c r="AJ410" s="135"/>
      <c r="AK410" s="128"/>
      <c r="AL410" s="135"/>
      <c r="AM410" s="128"/>
      <c r="AN410" s="135"/>
      <c r="AO410" s="128"/>
      <c r="AP410" s="140"/>
      <c r="AQ410" s="268"/>
      <c r="AR410" s="135"/>
      <c r="AS410" s="128"/>
      <c r="AT410" s="135"/>
      <c r="AU410" s="128"/>
      <c r="AV410" s="135"/>
      <c r="AW410" s="128"/>
      <c r="AX410" s="135"/>
      <c r="AY410" s="128"/>
      <c r="AZ410" s="135"/>
      <c r="BA410" s="128"/>
      <c r="BB410" s="135"/>
      <c r="BC410" s="128"/>
      <c r="BD410" s="140"/>
      <c r="BE410" s="269"/>
      <c r="BF410" s="135"/>
      <c r="BG410" s="128"/>
      <c r="BH410" s="135"/>
      <c r="BI410" s="128"/>
      <c r="BJ410" s="135"/>
      <c r="BK410" s="128"/>
      <c r="BL410" s="135"/>
      <c r="BM410" s="128"/>
      <c r="BN410" s="135"/>
      <c r="BO410" s="128"/>
      <c r="BP410" s="135"/>
      <c r="BQ410" s="128"/>
      <c r="BR410" s="280"/>
    </row>
    <row r="411" spans="2:70" s="4" customFormat="1" ht="15" hidden="1" customHeight="1" outlineLevel="1" x14ac:dyDescent="0.25">
      <c r="B411" s="52" t="s">
        <v>79</v>
      </c>
      <c r="C411" s="182">
        <v>0</v>
      </c>
      <c r="D411" s="127">
        <v>-1</v>
      </c>
      <c r="E411" s="128">
        <v>1604</v>
      </c>
      <c r="F411" s="127">
        <v>8.6720867208672114E-2</v>
      </c>
      <c r="G411" s="128">
        <v>790</v>
      </c>
      <c r="H411" s="127">
        <v>0.37630662020905925</v>
      </c>
      <c r="I411" s="128">
        <v>1067</v>
      </c>
      <c r="J411" s="127">
        <v>-0.34779951100244499</v>
      </c>
      <c r="K411" s="128">
        <v>111</v>
      </c>
      <c r="L411" s="127">
        <v>0.58571428571428563</v>
      </c>
      <c r="M411" s="128">
        <v>3572</v>
      </c>
      <c r="N411" s="127">
        <v>-7.2930184271995824E-2</v>
      </c>
      <c r="O411" s="128">
        <v>6560</v>
      </c>
      <c r="P411" s="127">
        <v>0.67774936061381075</v>
      </c>
      <c r="Q411" s="128">
        <v>10132</v>
      </c>
      <c r="R411" s="127">
        <v>0.30516552879041603</v>
      </c>
      <c r="S411" s="208"/>
      <c r="T411" s="135"/>
      <c r="U411" s="128"/>
      <c r="V411" s="135"/>
      <c r="W411" s="128"/>
      <c r="X411" s="135"/>
      <c r="Y411" s="128"/>
      <c r="Z411" s="135"/>
      <c r="AA411" s="128"/>
      <c r="AB411" s="135"/>
      <c r="AC411" s="128"/>
      <c r="AD411" s="140"/>
      <c r="AE411" s="182"/>
      <c r="AF411" s="135"/>
      <c r="AG411" s="128"/>
      <c r="AH411" s="135"/>
      <c r="AI411" s="128"/>
      <c r="AJ411" s="135"/>
      <c r="AK411" s="128"/>
      <c r="AL411" s="135"/>
      <c r="AM411" s="128"/>
      <c r="AN411" s="135"/>
      <c r="AO411" s="128"/>
      <c r="AP411" s="140"/>
      <c r="AQ411" s="268"/>
      <c r="AR411" s="135"/>
      <c r="AS411" s="128"/>
      <c r="AT411" s="135"/>
      <c r="AU411" s="128"/>
      <c r="AV411" s="135"/>
      <c r="AW411" s="128"/>
      <c r="AX411" s="135"/>
      <c r="AY411" s="128"/>
      <c r="AZ411" s="135"/>
      <c r="BA411" s="128"/>
      <c r="BB411" s="135"/>
      <c r="BC411" s="128"/>
      <c r="BD411" s="140"/>
      <c r="BE411" s="269"/>
      <c r="BF411" s="135"/>
      <c r="BG411" s="128"/>
      <c r="BH411" s="135"/>
      <c r="BI411" s="128"/>
      <c r="BJ411" s="135"/>
      <c r="BK411" s="128"/>
      <c r="BL411" s="135"/>
      <c r="BM411" s="128"/>
      <c r="BN411" s="135"/>
      <c r="BO411" s="128"/>
      <c r="BP411" s="135"/>
      <c r="BQ411" s="128"/>
      <c r="BR411" s="280"/>
    </row>
    <row r="412" spans="2:70" s="4" customFormat="1" ht="15" hidden="1" customHeight="1" outlineLevel="1" x14ac:dyDescent="0.25">
      <c r="B412" s="52" t="s">
        <v>80</v>
      </c>
      <c r="C412" s="182">
        <v>0</v>
      </c>
      <c r="D412" s="127">
        <v>-1</v>
      </c>
      <c r="E412" s="128">
        <v>1661</v>
      </c>
      <c r="F412" s="127">
        <v>0.11327077747989267</v>
      </c>
      <c r="G412" s="128">
        <v>852</v>
      </c>
      <c r="H412" s="127">
        <v>0.1122715404699739</v>
      </c>
      <c r="I412" s="128">
        <v>940</v>
      </c>
      <c r="J412" s="127">
        <v>-0.16814159292035402</v>
      </c>
      <c r="K412" s="128">
        <v>125</v>
      </c>
      <c r="L412" s="127">
        <v>0.5625</v>
      </c>
      <c r="M412" s="128">
        <v>3578</v>
      </c>
      <c r="N412" s="127">
        <v>4.2099354476565765E-3</v>
      </c>
      <c r="O412" s="128">
        <v>6722</v>
      </c>
      <c r="P412" s="127">
        <v>0.25480679484786251</v>
      </c>
      <c r="Q412" s="128">
        <v>10300</v>
      </c>
      <c r="R412" s="127">
        <v>0.15470852017937209</v>
      </c>
      <c r="S412" s="208"/>
      <c r="T412" s="135"/>
      <c r="U412" s="128"/>
      <c r="V412" s="135"/>
      <c r="W412" s="128"/>
      <c r="X412" s="135"/>
      <c r="Y412" s="128"/>
      <c r="Z412" s="135"/>
      <c r="AA412" s="128"/>
      <c r="AB412" s="135"/>
      <c r="AC412" s="128"/>
      <c r="AD412" s="140"/>
      <c r="AE412" s="182"/>
      <c r="AF412" s="135"/>
      <c r="AG412" s="128"/>
      <c r="AH412" s="135"/>
      <c r="AI412" s="128"/>
      <c r="AJ412" s="135"/>
      <c r="AK412" s="128"/>
      <c r="AL412" s="135"/>
      <c r="AM412" s="128"/>
      <c r="AN412" s="135"/>
      <c r="AO412" s="128"/>
      <c r="AP412" s="140"/>
      <c r="AQ412" s="268"/>
      <c r="AR412" s="135"/>
      <c r="AS412" s="128"/>
      <c r="AT412" s="135"/>
      <c r="AU412" s="128"/>
      <c r="AV412" s="135"/>
      <c r="AW412" s="128"/>
      <c r="AX412" s="135"/>
      <c r="AY412" s="128"/>
      <c r="AZ412" s="135"/>
      <c r="BA412" s="128"/>
      <c r="BB412" s="135"/>
      <c r="BC412" s="128"/>
      <c r="BD412" s="140"/>
      <c r="BE412" s="269"/>
      <c r="BF412" s="135"/>
      <c r="BG412" s="128"/>
      <c r="BH412" s="135"/>
      <c r="BI412" s="128"/>
      <c r="BJ412" s="135"/>
      <c r="BK412" s="128"/>
      <c r="BL412" s="135"/>
      <c r="BM412" s="128"/>
      <c r="BN412" s="135"/>
      <c r="BO412" s="128"/>
      <c r="BP412" s="135"/>
      <c r="BQ412" s="128"/>
      <c r="BR412" s="280"/>
    </row>
    <row r="413" spans="2:70" s="4" customFormat="1" ht="15" hidden="1" customHeight="1" outlineLevel="1" x14ac:dyDescent="0.25">
      <c r="B413" s="52" t="s">
        <v>81</v>
      </c>
      <c r="C413" s="182">
        <v>0</v>
      </c>
      <c r="D413" s="127" t="s">
        <v>90</v>
      </c>
      <c r="E413" s="128">
        <v>1287</v>
      </c>
      <c r="F413" s="127">
        <v>0.54873646209386284</v>
      </c>
      <c r="G413" s="128">
        <v>235</v>
      </c>
      <c r="H413" s="127">
        <v>1.0614035087719298</v>
      </c>
      <c r="I413" s="128">
        <v>488</v>
      </c>
      <c r="J413" s="127">
        <v>0.56913183279742774</v>
      </c>
      <c r="K413" s="128">
        <v>62</v>
      </c>
      <c r="L413" s="127">
        <v>-0.7720588235294118</v>
      </c>
      <c r="M413" s="128">
        <v>2072</v>
      </c>
      <c r="N413" s="127">
        <v>0.35602094240837689</v>
      </c>
      <c r="O413" s="128">
        <v>4104</v>
      </c>
      <c r="P413" s="127">
        <v>0.78434782608695652</v>
      </c>
      <c r="Q413" s="128">
        <v>6176</v>
      </c>
      <c r="R413" s="127">
        <v>0.61337513061650983</v>
      </c>
      <c r="S413" s="208"/>
      <c r="T413" s="135"/>
      <c r="U413" s="128"/>
      <c r="V413" s="135"/>
      <c r="W413" s="128"/>
      <c r="X413" s="135"/>
      <c r="Y413" s="128"/>
      <c r="Z413" s="135"/>
      <c r="AA413" s="128"/>
      <c r="AB413" s="135"/>
      <c r="AC413" s="128"/>
      <c r="AD413" s="140"/>
      <c r="AE413" s="182"/>
      <c r="AF413" s="135"/>
      <c r="AG413" s="128"/>
      <c r="AH413" s="135"/>
      <c r="AI413" s="128"/>
      <c r="AJ413" s="135"/>
      <c r="AK413" s="128"/>
      <c r="AL413" s="135"/>
      <c r="AM413" s="128"/>
      <c r="AN413" s="135"/>
      <c r="AO413" s="128"/>
      <c r="AP413" s="140"/>
      <c r="AQ413" s="268"/>
      <c r="AR413" s="135"/>
      <c r="AS413" s="128"/>
      <c r="AT413" s="135"/>
      <c r="AU413" s="128"/>
      <c r="AV413" s="135"/>
      <c r="AW413" s="128"/>
      <c r="AX413" s="135"/>
      <c r="AY413" s="128"/>
      <c r="AZ413" s="135"/>
      <c r="BA413" s="128"/>
      <c r="BB413" s="135"/>
      <c r="BC413" s="128"/>
      <c r="BD413" s="140"/>
      <c r="BE413" s="269"/>
      <c r="BF413" s="135"/>
      <c r="BG413" s="128"/>
      <c r="BH413" s="135"/>
      <c r="BI413" s="128"/>
      <c r="BJ413" s="135"/>
      <c r="BK413" s="128"/>
      <c r="BL413" s="135"/>
      <c r="BM413" s="128"/>
      <c r="BN413" s="135"/>
      <c r="BO413" s="128"/>
      <c r="BP413" s="135"/>
      <c r="BQ413" s="128"/>
      <c r="BR413" s="280"/>
    </row>
    <row r="414" spans="2:70" s="4" customFormat="1" ht="15" hidden="1" customHeight="1" outlineLevel="1" x14ac:dyDescent="0.25">
      <c r="B414" s="52" t="s">
        <v>82</v>
      </c>
      <c r="C414" s="182">
        <v>0</v>
      </c>
      <c r="D414" s="127" t="s">
        <v>90</v>
      </c>
      <c r="E414" s="128">
        <v>508</v>
      </c>
      <c r="F414" s="127">
        <v>1.3738317757009346</v>
      </c>
      <c r="G414" s="128">
        <v>4</v>
      </c>
      <c r="H414" s="127">
        <v>0.33333333333333326</v>
      </c>
      <c r="I414" s="128">
        <v>98</v>
      </c>
      <c r="J414" s="127" t="s">
        <v>90</v>
      </c>
      <c r="K414" s="128">
        <v>2</v>
      </c>
      <c r="L414" s="127">
        <v>-0.92307692307692313</v>
      </c>
      <c r="M414" s="128">
        <v>612</v>
      </c>
      <c r="N414" s="127">
        <v>1.5185185185185186</v>
      </c>
      <c r="O414" s="128">
        <v>2232</v>
      </c>
      <c r="P414" s="127">
        <v>0.91259640102827766</v>
      </c>
      <c r="Q414" s="128">
        <v>2844</v>
      </c>
      <c r="R414" s="127">
        <v>1.0170212765957447</v>
      </c>
      <c r="S414" s="208"/>
      <c r="T414" s="135"/>
      <c r="U414" s="128"/>
      <c r="V414" s="135"/>
      <c r="W414" s="128"/>
      <c r="X414" s="135"/>
      <c r="Y414" s="128"/>
      <c r="Z414" s="135"/>
      <c r="AA414" s="128"/>
      <c r="AB414" s="135"/>
      <c r="AC414" s="128"/>
      <c r="AD414" s="140"/>
      <c r="AE414" s="182"/>
      <c r="AF414" s="135"/>
      <c r="AG414" s="128"/>
      <c r="AH414" s="135"/>
      <c r="AI414" s="128"/>
      <c r="AJ414" s="135"/>
      <c r="AK414" s="128"/>
      <c r="AL414" s="135"/>
      <c r="AM414" s="128"/>
      <c r="AN414" s="135"/>
      <c r="AO414" s="128"/>
      <c r="AP414" s="140"/>
      <c r="AQ414" s="268"/>
      <c r="AR414" s="135"/>
      <c r="AS414" s="128"/>
      <c r="AT414" s="135"/>
      <c r="AU414" s="128"/>
      <c r="AV414" s="135"/>
      <c r="AW414" s="128"/>
      <c r="AX414" s="135"/>
      <c r="AY414" s="128"/>
      <c r="AZ414" s="135"/>
      <c r="BA414" s="128"/>
      <c r="BB414" s="135"/>
      <c r="BC414" s="128"/>
      <c r="BD414" s="140"/>
      <c r="BE414" s="269"/>
      <c r="BF414" s="135"/>
      <c r="BG414" s="128"/>
      <c r="BH414" s="135"/>
      <c r="BI414" s="128"/>
      <c r="BJ414" s="135"/>
      <c r="BK414" s="128"/>
      <c r="BL414" s="135"/>
      <c r="BM414" s="128"/>
      <c r="BN414" s="135"/>
      <c r="BO414" s="128"/>
      <c r="BP414" s="135"/>
      <c r="BQ414" s="128"/>
      <c r="BR414" s="280"/>
    </row>
    <row r="415" spans="2:70" s="4" customFormat="1" ht="15" hidden="1" customHeight="1" outlineLevel="1" x14ac:dyDescent="0.25">
      <c r="B415" s="52" t="s">
        <v>83</v>
      </c>
      <c r="C415" s="182">
        <v>0</v>
      </c>
      <c r="D415" s="127" t="s">
        <v>90</v>
      </c>
      <c r="E415" s="128">
        <v>539</v>
      </c>
      <c r="F415" s="127">
        <v>1.1560000000000001</v>
      </c>
      <c r="G415" s="128">
        <v>17</v>
      </c>
      <c r="H415" s="127">
        <v>4.666666666666667</v>
      </c>
      <c r="I415" s="128">
        <v>105</v>
      </c>
      <c r="J415" s="127">
        <v>20</v>
      </c>
      <c r="K415" s="128">
        <v>0</v>
      </c>
      <c r="L415" s="127">
        <v>-1</v>
      </c>
      <c r="M415" s="128">
        <v>661</v>
      </c>
      <c r="N415" s="127">
        <v>1.5521235521235521</v>
      </c>
      <c r="O415" s="128">
        <v>2813</v>
      </c>
      <c r="P415" s="127">
        <v>1.4524847428073233</v>
      </c>
      <c r="Q415" s="128">
        <v>3474</v>
      </c>
      <c r="R415" s="127">
        <v>1.4708392603129443</v>
      </c>
      <c r="S415" s="208"/>
      <c r="T415" s="135"/>
      <c r="U415" s="128"/>
      <c r="V415" s="135"/>
      <c r="W415" s="128"/>
      <c r="X415" s="135"/>
      <c r="Y415" s="128"/>
      <c r="Z415" s="135"/>
      <c r="AA415" s="128"/>
      <c r="AB415" s="135"/>
      <c r="AC415" s="128"/>
      <c r="AD415" s="140"/>
      <c r="AE415" s="182"/>
      <c r="AF415" s="135"/>
      <c r="AG415" s="128"/>
      <c r="AH415" s="135"/>
      <c r="AI415" s="128"/>
      <c r="AJ415" s="135"/>
      <c r="AK415" s="128"/>
      <c r="AL415" s="135"/>
      <c r="AM415" s="128"/>
      <c r="AN415" s="135"/>
      <c r="AO415" s="128"/>
      <c r="AP415" s="140"/>
      <c r="AQ415" s="268"/>
      <c r="AR415" s="135"/>
      <c r="AS415" s="128"/>
      <c r="AT415" s="135"/>
      <c r="AU415" s="128"/>
      <c r="AV415" s="135"/>
      <c r="AW415" s="128"/>
      <c r="AX415" s="135"/>
      <c r="AY415" s="128"/>
      <c r="AZ415" s="135"/>
      <c r="BA415" s="128"/>
      <c r="BB415" s="135"/>
      <c r="BC415" s="128"/>
      <c r="BD415" s="140"/>
      <c r="BE415" s="269"/>
      <c r="BF415" s="135"/>
      <c r="BG415" s="128"/>
      <c r="BH415" s="135"/>
      <c r="BI415" s="128"/>
      <c r="BJ415" s="135"/>
      <c r="BK415" s="128"/>
      <c r="BL415" s="135"/>
      <c r="BM415" s="128"/>
      <c r="BN415" s="135"/>
      <c r="BO415" s="128"/>
      <c r="BP415" s="135"/>
      <c r="BQ415" s="128"/>
      <c r="BR415" s="280"/>
    </row>
    <row r="416" spans="2:70" s="4" customFormat="1" ht="15" hidden="1" customHeight="1" outlineLevel="1" x14ac:dyDescent="0.25">
      <c r="B416" s="52" t="s">
        <v>84</v>
      </c>
      <c r="C416" s="182">
        <v>3</v>
      </c>
      <c r="D416" s="127" t="s">
        <v>90</v>
      </c>
      <c r="E416" s="128">
        <v>927</v>
      </c>
      <c r="F416" s="127">
        <v>1.9903225806451612</v>
      </c>
      <c r="G416" s="128">
        <v>9</v>
      </c>
      <c r="H416" s="127">
        <v>-0.5</v>
      </c>
      <c r="I416" s="128">
        <v>194</v>
      </c>
      <c r="J416" s="127">
        <v>9.2105263157894743</v>
      </c>
      <c r="K416" s="128">
        <v>1</v>
      </c>
      <c r="L416" s="127">
        <v>0</v>
      </c>
      <c r="M416" s="128">
        <v>1134</v>
      </c>
      <c r="N416" s="127">
        <v>2.2586206896551726</v>
      </c>
      <c r="O416" s="128">
        <v>3182</v>
      </c>
      <c r="P416" s="127">
        <v>0.98132004981320042</v>
      </c>
      <c r="Q416" s="128">
        <v>4316</v>
      </c>
      <c r="R416" s="127">
        <v>1.2088024564994884</v>
      </c>
      <c r="S416" s="208"/>
      <c r="T416" s="135"/>
      <c r="U416" s="128"/>
      <c r="V416" s="135"/>
      <c r="W416" s="128"/>
      <c r="X416" s="135"/>
      <c r="Y416" s="128"/>
      <c r="Z416" s="135"/>
      <c r="AA416" s="128"/>
      <c r="AB416" s="135"/>
      <c r="AC416" s="128"/>
      <c r="AD416" s="140"/>
      <c r="AE416" s="182"/>
      <c r="AF416" s="135"/>
      <c r="AG416" s="128"/>
      <c r="AH416" s="135"/>
      <c r="AI416" s="128"/>
      <c r="AJ416" s="135"/>
      <c r="AK416" s="128"/>
      <c r="AL416" s="135"/>
      <c r="AM416" s="128"/>
      <c r="AN416" s="135"/>
      <c r="AO416" s="128"/>
      <c r="AP416" s="140"/>
      <c r="AQ416" s="268"/>
      <c r="AR416" s="135"/>
      <c r="AS416" s="128"/>
      <c r="AT416" s="135"/>
      <c r="AU416" s="128"/>
      <c r="AV416" s="135"/>
      <c r="AW416" s="128"/>
      <c r="AX416" s="135"/>
      <c r="AY416" s="128"/>
      <c r="AZ416" s="135"/>
      <c r="BA416" s="128"/>
      <c r="BB416" s="135"/>
      <c r="BC416" s="128"/>
      <c r="BD416" s="140"/>
      <c r="BE416" s="269"/>
      <c r="BF416" s="135"/>
      <c r="BG416" s="128"/>
      <c r="BH416" s="135"/>
      <c r="BI416" s="128"/>
      <c r="BJ416" s="135"/>
      <c r="BK416" s="128"/>
      <c r="BL416" s="135"/>
      <c r="BM416" s="128"/>
      <c r="BN416" s="135"/>
      <c r="BO416" s="128"/>
      <c r="BP416" s="135"/>
      <c r="BQ416" s="128"/>
      <c r="BR416" s="280"/>
    </row>
    <row r="417" spans="2:70" s="4" customFormat="1" ht="15" hidden="1" customHeight="1" outlineLevel="1" x14ac:dyDescent="0.25">
      <c r="B417" s="52" t="s">
        <v>85</v>
      </c>
      <c r="C417" s="182">
        <v>0</v>
      </c>
      <c r="D417" s="127" t="s">
        <v>90</v>
      </c>
      <c r="E417" s="128">
        <v>531</v>
      </c>
      <c r="F417" s="127">
        <v>1.8244680851063828</v>
      </c>
      <c r="G417" s="128">
        <v>12</v>
      </c>
      <c r="H417" s="127">
        <v>-0.36842105263157898</v>
      </c>
      <c r="I417" s="128">
        <v>154</v>
      </c>
      <c r="J417" s="127">
        <v>6</v>
      </c>
      <c r="K417" s="128">
        <v>7</v>
      </c>
      <c r="L417" s="127">
        <v>0.39999999999999991</v>
      </c>
      <c r="M417" s="128">
        <v>704</v>
      </c>
      <c r="N417" s="127">
        <v>2.0085470085470085</v>
      </c>
      <c r="O417" s="128">
        <v>2058</v>
      </c>
      <c r="P417" s="127">
        <v>0.6596774193548387</v>
      </c>
      <c r="Q417" s="128">
        <v>2762</v>
      </c>
      <c r="R417" s="127">
        <v>0.87381275440976935</v>
      </c>
      <c r="S417" s="208"/>
      <c r="T417" s="135"/>
      <c r="U417" s="128"/>
      <c r="V417" s="135"/>
      <c r="W417" s="128"/>
      <c r="X417" s="135"/>
      <c r="Y417" s="128"/>
      <c r="Z417" s="135"/>
      <c r="AA417" s="128"/>
      <c r="AB417" s="135"/>
      <c r="AC417" s="128"/>
      <c r="AD417" s="140"/>
      <c r="AE417" s="182"/>
      <c r="AF417" s="135"/>
      <c r="AG417" s="128"/>
      <c r="AH417" s="135"/>
      <c r="AI417" s="128"/>
      <c r="AJ417" s="135"/>
      <c r="AK417" s="128"/>
      <c r="AL417" s="135"/>
      <c r="AM417" s="128"/>
      <c r="AN417" s="135"/>
      <c r="AO417" s="128"/>
      <c r="AP417" s="140"/>
      <c r="AQ417" s="268"/>
      <c r="AR417" s="135"/>
      <c r="AS417" s="128"/>
      <c r="AT417" s="135"/>
      <c r="AU417" s="128"/>
      <c r="AV417" s="135"/>
      <c r="AW417" s="128"/>
      <c r="AX417" s="135"/>
      <c r="AY417" s="128"/>
      <c r="AZ417" s="135"/>
      <c r="BA417" s="128"/>
      <c r="BB417" s="135"/>
      <c r="BC417" s="128"/>
      <c r="BD417" s="140"/>
      <c r="BE417" s="269"/>
      <c r="BF417" s="135"/>
      <c r="BG417" s="128"/>
      <c r="BH417" s="135"/>
      <c r="BI417" s="128"/>
      <c r="BJ417" s="135"/>
      <c r="BK417" s="128"/>
      <c r="BL417" s="135"/>
      <c r="BM417" s="128"/>
      <c r="BN417" s="135"/>
      <c r="BO417" s="128"/>
      <c r="BP417" s="135"/>
      <c r="BQ417" s="128"/>
      <c r="BR417" s="280"/>
    </row>
    <row r="418" spans="2:70" s="4" customFormat="1" ht="15" hidden="1" customHeight="1" outlineLevel="1" x14ac:dyDescent="0.25">
      <c r="B418" s="52" t="s">
        <v>86</v>
      </c>
      <c r="C418" s="182">
        <v>1</v>
      </c>
      <c r="D418" s="127" t="s">
        <v>90</v>
      </c>
      <c r="E418" s="128">
        <v>692</v>
      </c>
      <c r="F418" s="127">
        <v>1.3378378378378377</v>
      </c>
      <c r="G418" s="128">
        <v>0</v>
      </c>
      <c r="H418" s="127">
        <v>-1</v>
      </c>
      <c r="I418" s="128">
        <v>202</v>
      </c>
      <c r="J418" s="127">
        <v>32.666666666666664</v>
      </c>
      <c r="K418" s="128">
        <v>0</v>
      </c>
      <c r="L418" s="127">
        <v>-1</v>
      </c>
      <c r="M418" s="128">
        <v>895</v>
      </c>
      <c r="N418" s="127">
        <v>1.8144654088050314</v>
      </c>
      <c r="O418" s="128">
        <v>2363</v>
      </c>
      <c r="P418" s="127">
        <v>0.53341985723556129</v>
      </c>
      <c r="Q418" s="128">
        <v>3258</v>
      </c>
      <c r="R418" s="127">
        <v>0.75255513717052169</v>
      </c>
      <c r="S418" s="208"/>
      <c r="T418" s="135"/>
      <c r="U418" s="128"/>
      <c r="V418" s="135"/>
      <c r="W418" s="128"/>
      <c r="X418" s="135"/>
      <c r="Y418" s="128"/>
      <c r="Z418" s="135"/>
      <c r="AA418" s="128"/>
      <c r="AB418" s="135"/>
      <c r="AC418" s="128"/>
      <c r="AD418" s="140"/>
      <c r="AE418" s="182"/>
      <c r="AF418" s="135"/>
      <c r="AG418" s="128"/>
      <c r="AH418" s="135"/>
      <c r="AI418" s="128"/>
      <c r="AJ418" s="135"/>
      <c r="AK418" s="128"/>
      <c r="AL418" s="135"/>
      <c r="AM418" s="128"/>
      <c r="AN418" s="135"/>
      <c r="AO418" s="128"/>
      <c r="AP418" s="140"/>
      <c r="AQ418" s="268"/>
      <c r="AR418" s="135"/>
      <c r="AS418" s="128"/>
      <c r="AT418" s="135"/>
      <c r="AU418" s="128"/>
      <c r="AV418" s="135"/>
      <c r="AW418" s="128"/>
      <c r="AX418" s="135"/>
      <c r="AY418" s="128"/>
      <c r="AZ418" s="135"/>
      <c r="BA418" s="128"/>
      <c r="BB418" s="135"/>
      <c r="BC418" s="128"/>
      <c r="BD418" s="140"/>
      <c r="BE418" s="269"/>
      <c r="BF418" s="135"/>
      <c r="BG418" s="128"/>
      <c r="BH418" s="135"/>
      <c r="BI418" s="128"/>
      <c r="BJ418" s="135"/>
      <c r="BK418" s="128"/>
      <c r="BL418" s="135"/>
      <c r="BM418" s="128"/>
      <c r="BN418" s="135"/>
      <c r="BO418" s="128"/>
      <c r="BP418" s="135"/>
      <c r="BQ418" s="128"/>
      <c r="BR418" s="280"/>
    </row>
    <row r="419" spans="2:70" s="4" customFormat="1" ht="15" hidden="1" customHeight="1" outlineLevel="1" x14ac:dyDescent="0.25">
      <c r="B419" s="52" t="s">
        <v>87</v>
      </c>
      <c r="C419" s="182">
        <v>0</v>
      </c>
      <c r="D419" s="127" t="s">
        <v>90</v>
      </c>
      <c r="E419" s="128">
        <v>1651</v>
      </c>
      <c r="F419" s="127">
        <v>0.66599394550958624</v>
      </c>
      <c r="G419" s="128">
        <v>689</v>
      </c>
      <c r="H419" s="127">
        <v>2.8926553672316384</v>
      </c>
      <c r="I419" s="128">
        <v>294</v>
      </c>
      <c r="J419" s="127">
        <v>-8.411214953271029E-2</v>
      </c>
      <c r="K419" s="128">
        <v>29</v>
      </c>
      <c r="L419" s="127">
        <v>-0.38297872340425532</v>
      </c>
      <c r="M419" s="128">
        <v>2663</v>
      </c>
      <c r="N419" s="127">
        <v>0.73372395833333326</v>
      </c>
      <c r="O419" s="128">
        <v>3756</v>
      </c>
      <c r="P419" s="127">
        <v>0.6678507992895204</v>
      </c>
      <c r="Q419" s="128">
        <v>6419</v>
      </c>
      <c r="R419" s="127">
        <v>0.69456177402323127</v>
      </c>
      <c r="S419" s="208"/>
      <c r="T419" s="135"/>
      <c r="U419" s="128"/>
      <c r="V419" s="135"/>
      <c r="W419" s="128"/>
      <c r="X419" s="135"/>
      <c r="Y419" s="128"/>
      <c r="Z419" s="135"/>
      <c r="AA419" s="128"/>
      <c r="AB419" s="135"/>
      <c r="AC419" s="128"/>
      <c r="AD419" s="140"/>
      <c r="AE419" s="182"/>
      <c r="AF419" s="135"/>
      <c r="AG419" s="128"/>
      <c r="AH419" s="135"/>
      <c r="AI419" s="128"/>
      <c r="AJ419" s="135"/>
      <c r="AK419" s="128"/>
      <c r="AL419" s="135"/>
      <c r="AM419" s="128"/>
      <c r="AN419" s="135"/>
      <c r="AO419" s="128"/>
      <c r="AP419" s="140"/>
      <c r="AQ419" s="268"/>
      <c r="AR419" s="135"/>
      <c r="AS419" s="128"/>
      <c r="AT419" s="135"/>
      <c r="AU419" s="128"/>
      <c r="AV419" s="135"/>
      <c r="AW419" s="128"/>
      <c r="AX419" s="135"/>
      <c r="AY419" s="128"/>
      <c r="AZ419" s="135"/>
      <c r="BA419" s="128"/>
      <c r="BB419" s="135"/>
      <c r="BC419" s="128"/>
      <c r="BD419" s="140"/>
      <c r="BE419" s="269"/>
      <c r="BF419" s="135"/>
      <c r="BG419" s="128"/>
      <c r="BH419" s="135"/>
      <c r="BI419" s="128"/>
      <c r="BJ419" s="135"/>
      <c r="BK419" s="128"/>
      <c r="BL419" s="135"/>
      <c r="BM419" s="128"/>
      <c r="BN419" s="135"/>
      <c r="BO419" s="128"/>
      <c r="BP419" s="135"/>
      <c r="BQ419" s="128"/>
      <c r="BR419" s="280"/>
    </row>
    <row r="420" spans="2:70" s="4" customFormat="1" ht="15" hidden="1" customHeight="1" outlineLevel="1" x14ac:dyDescent="0.25">
      <c r="B420" s="52" t="s">
        <v>88</v>
      </c>
      <c r="C420" s="182">
        <v>0</v>
      </c>
      <c r="D420" s="127">
        <v>-1</v>
      </c>
      <c r="E420" s="128">
        <v>1917</v>
      </c>
      <c r="F420" s="127">
        <v>0.19439252336448609</v>
      </c>
      <c r="G420" s="128">
        <v>1546</v>
      </c>
      <c r="H420" s="127">
        <v>0.86265060240963853</v>
      </c>
      <c r="I420" s="128">
        <v>800</v>
      </c>
      <c r="J420" s="127">
        <v>-2.7946537059538312E-2</v>
      </c>
      <c r="K420" s="128">
        <v>102</v>
      </c>
      <c r="L420" s="127">
        <v>0.22891566265060237</v>
      </c>
      <c r="M420" s="128">
        <v>4365</v>
      </c>
      <c r="N420" s="127">
        <v>0.30493273542600896</v>
      </c>
      <c r="O420" s="128">
        <v>5622</v>
      </c>
      <c r="P420" s="127">
        <v>-2.2430881585811191E-2</v>
      </c>
      <c r="Q420" s="128">
        <v>9987</v>
      </c>
      <c r="R420" s="127">
        <v>9.7955145118733489E-2</v>
      </c>
      <c r="S420" s="208"/>
      <c r="T420" s="135"/>
      <c r="U420" s="128"/>
      <c r="V420" s="135"/>
      <c r="W420" s="128"/>
      <c r="X420" s="135"/>
      <c r="Y420" s="128"/>
      <c r="Z420" s="135"/>
      <c r="AA420" s="128"/>
      <c r="AB420" s="135"/>
      <c r="AC420" s="128"/>
      <c r="AD420" s="140"/>
      <c r="AE420" s="182"/>
      <c r="AF420" s="135"/>
      <c r="AG420" s="128"/>
      <c r="AH420" s="135"/>
      <c r="AI420" s="128"/>
      <c r="AJ420" s="135"/>
      <c r="AK420" s="128"/>
      <c r="AL420" s="135"/>
      <c r="AM420" s="128"/>
      <c r="AN420" s="135"/>
      <c r="AO420" s="128"/>
      <c r="AP420" s="140"/>
      <c r="AQ420" s="268"/>
      <c r="AR420" s="135"/>
      <c r="AS420" s="128"/>
      <c r="AT420" s="135"/>
      <c r="AU420" s="128"/>
      <c r="AV420" s="135"/>
      <c r="AW420" s="128"/>
      <c r="AX420" s="135"/>
      <c r="AY420" s="128"/>
      <c r="AZ420" s="135"/>
      <c r="BA420" s="128"/>
      <c r="BB420" s="135"/>
      <c r="BC420" s="128"/>
      <c r="BD420" s="140"/>
      <c r="BE420" s="269"/>
      <c r="BF420" s="135"/>
      <c r="BG420" s="128"/>
      <c r="BH420" s="135"/>
      <c r="BI420" s="128"/>
      <c r="BJ420" s="135"/>
      <c r="BK420" s="128"/>
      <c r="BL420" s="135"/>
      <c r="BM420" s="128"/>
      <c r="BN420" s="135"/>
      <c r="BO420" s="128"/>
      <c r="BP420" s="135"/>
      <c r="BQ420" s="128"/>
      <c r="BR420" s="280"/>
    </row>
    <row r="421" spans="2:70" s="4" customFormat="1" ht="15" hidden="1" customHeight="1" outlineLevel="1" x14ac:dyDescent="0.25">
      <c r="B421" s="52" t="s">
        <v>89</v>
      </c>
      <c r="C421" s="182">
        <v>0</v>
      </c>
      <c r="D421" s="127" t="s">
        <v>90</v>
      </c>
      <c r="E421" s="128">
        <v>1990</v>
      </c>
      <c r="F421" s="127">
        <v>0.22612446087492288</v>
      </c>
      <c r="G421" s="128">
        <v>465</v>
      </c>
      <c r="H421" s="127">
        <v>-0.44708680142687274</v>
      </c>
      <c r="I421" s="128">
        <v>696</v>
      </c>
      <c r="J421" s="127">
        <v>-9.2568448500651934E-2</v>
      </c>
      <c r="K421" s="128">
        <v>108</v>
      </c>
      <c r="L421" s="127">
        <v>0.31707317073170738</v>
      </c>
      <c r="M421" s="128">
        <v>3247</v>
      </c>
      <c r="N421" s="127">
        <v>-1.9921521279806842E-2</v>
      </c>
      <c r="O421" s="128">
        <v>6348</v>
      </c>
      <c r="P421" s="127">
        <v>0.18543417366946779</v>
      </c>
      <c r="Q421" s="128">
        <v>9595</v>
      </c>
      <c r="R421" s="127">
        <v>0.10694508537148129</v>
      </c>
      <c r="S421" s="208"/>
      <c r="T421" s="135"/>
      <c r="U421" s="128"/>
      <c r="V421" s="135"/>
      <c r="W421" s="128"/>
      <c r="X421" s="135"/>
      <c r="Y421" s="128"/>
      <c r="Z421" s="135"/>
      <c r="AA421" s="128"/>
      <c r="AB421" s="135"/>
      <c r="AC421" s="128"/>
      <c r="AD421" s="140"/>
      <c r="AE421" s="182"/>
      <c r="AF421" s="135"/>
      <c r="AG421" s="128"/>
      <c r="AH421" s="135"/>
      <c r="AI421" s="128"/>
      <c r="AJ421" s="135"/>
      <c r="AK421" s="128"/>
      <c r="AL421" s="135"/>
      <c r="AM421" s="128"/>
      <c r="AN421" s="135"/>
      <c r="AO421" s="128"/>
      <c r="AP421" s="140"/>
      <c r="AQ421" s="268"/>
      <c r="AR421" s="135"/>
      <c r="AS421" s="128"/>
      <c r="AT421" s="135"/>
      <c r="AU421" s="128"/>
      <c r="AV421" s="135"/>
      <c r="AW421" s="128"/>
      <c r="AX421" s="135"/>
      <c r="AY421" s="128"/>
      <c r="AZ421" s="135"/>
      <c r="BA421" s="128"/>
      <c r="BB421" s="135"/>
      <c r="BC421" s="128"/>
      <c r="BD421" s="140"/>
      <c r="BE421" s="269"/>
      <c r="BF421" s="135"/>
      <c r="BG421" s="128"/>
      <c r="BH421" s="135"/>
      <c r="BI421" s="128"/>
      <c r="BJ421" s="135"/>
      <c r="BK421" s="128"/>
      <c r="BL421" s="135"/>
      <c r="BM421" s="128"/>
      <c r="BN421" s="135"/>
      <c r="BO421" s="128"/>
      <c r="BP421" s="135"/>
      <c r="BQ421" s="128"/>
      <c r="BR421" s="280"/>
    </row>
    <row r="422" spans="2:70" s="4" customFormat="1" ht="15.75" collapsed="1" x14ac:dyDescent="0.25">
      <c r="B422" s="64">
        <v>1987</v>
      </c>
      <c r="C422" s="183">
        <v>4</v>
      </c>
      <c r="D422" s="66">
        <v>-0.98837209302325579</v>
      </c>
      <c r="E422" s="65">
        <v>15057</v>
      </c>
      <c r="F422" s="66">
        <v>0.37733260153677284</v>
      </c>
      <c r="G422" s="65">
        <v>5436</v>
      </c>
      <c r="H422" s="66">
        <v>0.3200582807187955</v>
      </c>
      <c r="I422" s="65">
        <v>5993</v>
      </c>
      <c r="J422" s="66">
        <v>-5.1440329218107039E-2</v>
      </c>
      <c r="K422" s="65">
        <v>624</v>
      </c>
      <c r="L422" s="66">
        <v>-0.17350993377483448</v>
      </c>
      <c r="M422" s="65">
        <v>27102</v>
      </c>
      <c r="N422" s="66">
        <v>0.20630257711309929</v>
      </c>
      <c r="O422" s="65">
        <v>53668</v>
      </c>
      <c r="P422" s="66">
        <v>0.50875713362008379</v>
      </c>
      <c r="Q422" s="65">
        <v>80770</v>
      </c>
      <c r="R422" s="66">
        <v>0.39167442020745025</v>
      </c>
      <c r="S422" s="277"/>
      <c r="T422" s="66"/>
      <c r="U422" s="65"/>
      <c r="V422" s="66"/>
      <c r="W422" s="65"/>
      <c r="X422" s="66"/>
      <c r="Y422" s="65"/>
      <c r="Z422" s="66"/>
      <c r="AA422" s="65"/>
      <c r="AB422" s="66"/>
      <c r="AC422" s="65"/>
      <c r="AD422" s="281"/>
      <c r="AE422" s="183"/>
      <c r="AF422" s="66"/>
      <c r="AG422" s="65"/>
      <c r="AH422" s="66"/>
      <c r="AI422" s="65"/>
      <c r="AJ422" s="66"/>
      <c r="AK422" s="65"/>
      <c r="AL422" s="66"/>
      <c r="AM422" s="65"/>
      <c r="AN422" s="66"/>
      <c r="AO422" s="65"/>
      <c r="AP422" s="281"/>
      <c r="AQ422" s="278"/>
      <c r="AR422" s="66"/>
      <c r="AS422" s="65"/>
      <c r="AT422" s="66"/>
      <c r="AU422" s="65"/>
      <c r="AV422" s="66"/>
      <c r="AW422" s="65"/>
      <c r="AX422" s="66"/>
      <c r="AY422" s="65"/>
      <c r="AZ422" s="66"/>
      <c r="BA422" s="65"/>
      <c r="BB422" s="66"/>
      <c r="BC422" s="65"/>
      <c r="BD422" s="281"/>
      <c r="BE422" s="279"/>
      <c r="BF422" s="66"/>
      <c r="BG422" s="65"/>
      <c r="BH422" s="66"/>
      <c r="BI422" s="65"/>
      <c r="BJ422" s="66"/>
      <c r="BK422" s="65"/>
      <c r="BL422" s="66"/>
      <c r="BM422" s="65"/>
      <c r="BN422" s="66"/>
      <c r="BO422" s="65"/>
      <c r="BP422" s="66"/>
      <c r="BQ422" s="65"/>
      <c r="BR422" s="282"/>
    </row>
    <row r="423" spans="2:70" s="4" customFormat="1" ht="15" hidden="1" customHeight="1" outlineLevel="1" x14ac:dyDescent="0.25">
      <c r="B423" s="52" t="s">
        <v>78</v>
      </c>
      <c r="C423" s="182">
        <v>148</v>
      </c>
      <c r="D423" s="127">
        <v>-0.65011820330969261</v>
      </c>
      <c r="E423" s="128">
        <v>1656</v>
      </c>
      <c r="F423" s="127">
        <v>0.1820128479657388</v>
      </c>
      <c r="G423" s="128">
        <v>760</v>
      </c>
      <c r="H423" s="127">
        <v>-0.48474576271186443</v>
      </c>
      <c r="I423" s="128">
        <v>1278</v>
      </c>
      <c r="J423" s="127">
        <v>0.59949937421777211</v>
      </c>
      <c r="K423" s="128">
        <v>85</v>
      </c>
      <c r="L423" s="127">
        <v>0.93181818181818188</v>
      </c>
      <c r="M423" s="128">
        <v>3927</v>
      </c>
      <c r="N423" s="127">
        <v>-5.1907291163689084E-2</v>
      </c>
      <c r="O423" s="128">
        <v>3945</v>
      </c>
      <c r="P423" s="127">
        <v>0.65825977301387129</v>
      </c>
      <c r="Q423" s="128">
        <v>7872</v>
      </c>
      <c r="R423" s="127">
        <v>0.20717681337218208</v>
      </c>
      <c r="S423" s="208"/>
      <c r="T423" s="135"/>
      <c r="U423" s="128"/>
      <c r="V423" s="135"/>
      <c r="W423" s="128"/>
      <c r="X423" s="135"/>
      <c r="Y423" s="128"/>
      <c r="Z423" s="135"/>
      <c r="AA423" s="128"/>
      <c r="AB423" s="135"/>
      <c r="AC423" s="128"/>
      <c r="AD423" s="140"/>
      <c r="AE423" s="182"/>
      <c r="AF423" s="135"/>
      <c r="AG423" s="128"/>
      <c r="AH423" s="135"/>
      <c r="AI423" s="128"/>
      <c r="AJ423" s="135"/>
      <c r="AK423" s="128"/>
      <c r="AL423" s="135"/>
      <c r="AM423" s="128"/>
      <c r="AN423" s="135"/>
      <c r="AO423" s="128"/>
      <c r="AP423" s="140"/>
      <c r="AQ423" s="268"/>
      <c r="AR423" s="135"/>
      <c r="AS423" s="128"/>
      <c r="AT423" s="135"/>
      <c r="AU423" s="128"/>
      <c r="AV423" s="135"/>
      <c r="AW423" s="128"/>
      <c r="AX423" s="135"/>
      <c r="AY423" s="128"/>
      <c r="AZ423" s="135"/>
      <c r="BA423" s="128"/>
      <c r="BB423" s="135"/>
      <c r="BC423" s="128"/>
      <c r="BD423" s="140"/>
      <c r="BE423" s="269"/>
      <c r="BF423" s="135"/>
      <c r="BG423" s="128"/>
      <c r="BH423" s="135"/>
      <c r="BI423" s="128"/>
      <c r="BJ423" s="135"/>
      <c r="BK423" s="128"/>
      <c r="BL423" s="135"/>
      <c r="BM423" s="128"/>
      <c r="BN423" s="135"/>
      <c r="BO423" s="128"/>
      <c r="BP423" s="135"/>
      <c r="BQ423" s="128"/>
      <c r="BR423" s="280"/>
    </row>
    <row r="424" spans="2:70" s="4" customFormat="1" ht="15" hidden="1" customHeight="1" outlineLevel="1" x14ac:dyDescent="0.25">
      <c r="B424" s="52" t="s">
        <v>79</v>
      </c>
      <c r="C424" s="182">
        <v>97</v>
      </c>
      <c r="D424" s="127">
        <v>-0.77122641509433965</v>
      </c>
      <c r="E424" s="128">
        <v>1476</v>
      </c>
      <c r="F424" s="127">
        <v>6.1107117181883552E-2</v>
      </c>
      <c r="G424" s="128">
        <v>574</v>
      </c>
      <c r="H424" s="127">
        <v>-0.61031907671418872</v>
      </c>
      <c r="I424" s="128">
        <v>1636</v>
      </c>
      <c r="J424" s="127">
        <v>1.0449999999999999</v>
      </c>
      <c r="K424" s="128">
        <v>70</v>
      </c>
      <c r="L424" s="127">
        <v>-0.59537572254335258</v>
      </c>
      <c r="M424" s="128">
        <v>3853</v>
      </c>
      <c r="N424" s="127">
        <v>-9.5752170851912677E-2</v>
      </c>
      <c r="O424" s="128">
        <v>3910</v>
      </c>
      <c r="P424" s="127">
        <v>0.65959252971137516</v>
      </c>
      <c r="Q424" s="128">
        <v>7763</v>
      </c>
      <c r="R424" s="127">
        <v>0.17319026749282163</v>
      </c>
      <c r="S424" s="208"/>
      <c r="T424" s="135"/>
      <c r="U424" s="128"/>
      <c r="V424" s="135"/>
      <c r="W424" s="128"/>
      <c r="X424" s="135"/>
      <c r="Y424" s="128"/>
      <c r="Z424" s="135"/>
      <c r="AA424" s="128"/>
      <c r="AB424" s="135"/>
      <c r="AC424" s="128"/>
      <c r="AD424" s="140"/>
      <c r="AE424" s="182"/>
      <c r="AF424" s="135"/>
      <c r="AG424" s="128"/>
      <c r="AH424" s="135"/>
      <c r="AI424" s="128"/>
      <c r="AJ424" s="135"/>
      <c r="AK424" s="128"/>
      <c r="AL424" s="135"/>
      <c r="AM424" s="128"/>
      <c r="AN424" s="135"/>
      <c r="AO424" s="128"/>
      <c r="AP424" s="140"/>
      <c r="AQ424" s="268"/>
      <c r="AR424" s="135"/>
      <c r="AS424" s="128"/>
      <c r="AT424" s="135"/>
      <c r="AU424" s="128"/>
      <c r="AV424" s="135"/>
      <c r="AW424" s="128"/>
      <c r="AX424" s="135"/>
      <c r="AY424" s="128"/>
      <c r="AZ424" s="135"/>
      <c r="BA424" s="128"/>
      <c r="BB424" s="135"/>
      <c r="BC424" s="128"/>
      <c r="BD424" s="140"/>
      <c r="BE424" s="269"/>
      <c r="BF424" s="135"/>
      <c r="BG424" s="128"/>
      <c r="BH424" s="135"/>
      <c r="BI424" s="128"/>
      <c r="BJ424" s="135"/>
      <c r="BK424" s="128"/>
      <c r="BL424" s="135"/>
      <c r="BM424" s="128"/>
      <c r="BN424" s="135"/>
      <c r="BO424" s="128"/>
      <c r="BP424" s="135"/>
      <c r="BQ424" s="128"/>
      <c r="BR424" s="280"/>
    </row>
    <row r="425" spans="2:70" s="4" customFormat="1" ht="15" hidden="1" customHeight="1" outlineLevel="1" x14ac:dyDescent="0.25">
      <c r="B425" s="52" t="s">
        <v>80</v>
      </c>
      <c r="C425" s="182">
        <v>95</v>
      </c>
      <c r="D425" s="127">
        <v>-0.81870229007633588</v>
      </c>
      <c r="E425" s="128">
        <v>1492</v>
      </c>
      <c r="F425" s="127">
        <v>-7.7303648732220176E-2</v>
      </c>
      <c r="G425" s="128">
        <v>766</v>
      </c>
      <c r="H425" s="127">
        <v>-0.48830995323981297</v>
      </c>
      <c r="I425" s="128">
        <v>1130</v>
      </c>
      <c r="J425" s="127">
        <v>-1.8245004344048632E-2</v>
      </c>
      <c r="K425" s="128">
        <v>80</v>
      </c>
      <c r="L425" s="127">
        <v>-0.58549222797927469</v>
      </c>
      <c r="M425" s="128">
        <v>3563</v>
      </c>
      <c r="N425" s="127">
        <v>-0.28482537133681252</v>
      </c>
      <c r="O425" s="128">
        <v>5357</v>
      </c>
      <c r="P425" s="127">
        <v>0.88229093464511599</v>
      </c>
      <c r="Q425" s="128">
        <v>8920</v>
      </c>
      <c r="R425" s="127">
        <v>0.13949923352069504</v>
      </c>
      <c r="S425" s="208"/>
      <c r="T425" s="135"/>
      <c r="U425" s="128"/>
      <c r="V425" s="135"/>
      <c r="W425" s="128"/>
      <c r="X425" s="135"/>
      <c r="Y425" s="128"/>
      <c r="Z425" s="135"/>
      <c r="AA425" s="128"/>
      <c r="AB425" s="135"/>
      <c r="AC425" s="128"/>
      <c r="AD425" s="140"/>
      <c r="AE425" s="182"/>
      <c r="AF425" s="135"/>
      <c r="AG425" s="128"/>
      <c r="AH425" s="135"/>
      <c r="AI425" s="128"/>
      <c r="AJ425" s="135"/>
      <c r="AK425" s="128"/>
      <c r="AL425" s="135"/>
      <c r="AM425" s="128"/>
      <c r="AN425" s="135"/>
      <c r="AO425" s="128"/>
      <c r="AP425" s="140"/>
      <c r="AQ425" s="268"/>
      <c r="AR425" s="135"/>
      <c r="AS425" s="128"/>
      <c r="AT425" s="135"/>
      <c r="AU425" s="128"/>
      <c r="AV425" s="135"/>
      <c r="AW425" s="128"/>
      <c r="AX425" s="135"/>
      <c r="AY425" s="128"/>
      <c r="AZ425" s="135"/>
      <c r="BA425" s="128"/>
      <c r="BB425" s="135"/>
      <c r="BC425" s="128"/>
      <c r="BD425" s="140"/>
      <c r="BE425" s="269"/>
      <c r="BF425" s="135"/>
      <c r="BG425" s="128"/>
      <c r="BH425" s="135"/>
      <c r="BI425" s="128"/>
      <c r="BJ425" s="135"/>
      <c r="BK425" s="128"/>
      <c r="BL425" s="135"/>
      <c r="BM425" s="128"/>
      <c r="BN425" s="135"/>
      <c r="BO425" s="128"/>
      <c r="BP425" s="135"/>
      <c r="BQ425" s="128"/>
      <c r="BR425" s="280"/>
    </row>
    <row r="426" spans="2:70" s="4" customFormat="1" ht="15" hidden="1" customHeight="1" outlineLevel="1" x14ac:dyDescent="0.25">
      <c r="B426" s="52" t="s">
        <v>81</v>
      </c>
      <c r="C426" s="182">
        <v>0</v>
      </c>
      <c r="D426" s="127" t="s">
        <v>90</v>
      </c>
      <c r="E426" s="128">
        <v>831</v>
      </c>
      <c r="F426" s="127">
        <v>8.4856396866840766E-2</v>
      </c>
      <c r="G426" s="128">
        <v>114</v>
      </c>
      <c r="H426" s="127">
        <v>-0.90492076730608839</v>
      </c>
      <c r="I426" s="128">
        <v>311</v>
      </c>
      <c r="J426" s="127">
        <v>-0.26477541371158397</v>
      </c>
      <c r="K426" s="128">
        <v>272</v>
      </c>
      <c r="L426" s="127">
        <v>1.6930693069306932</v>
      </c>
      <c r="M426" s="128">
        <v>1528</v>
      </c>
      <c r="N426" s="127">
        <v>-0.3860988348734431</v>
      </c>
      <c r="O426" s="128">
        <v>2300</v>
      </c>
      <c r="P426" s="127">
        <v>1.0140105078809105</v>
      </c>
      <c r="Q426" s="128">
        <v>3828</v>
      </c>
      <c r="R426" s="127">
        <v>5.4255026163591236E-2</v>
      </c>
      <c r="S426" s="208"/>
      <c r="T426" s="135"/>
      <c r="U426" s="128"/>
      <c r="V426" s="135"/>
      <c r="W426" s="128"/>
      <c r="X426" s="135"/>
      <c r="Y426" s="128"/>
      <c r="Z426" s="135"/>
      <c r="AA426" s="128"/>
      <c r="AB426" s="135"/>
      <c r="AC426" s="128"/>
      <c r="AD426" s="140"/>
      <c r="AE426" s="182"/>
      <c r="AF426" s="135"/>
      <c r="AG426" s="128"/>
      <c r="AH426" s="135"/>
      <c r="AI426" s="128"/>
      <c r="AJ426" s="135"/>
      <c r="AK426" s="128"/>
      <c r="AL426" s="135"/>
      <c r="AM426" s="128"/>
      <c r="AN426" s="135"/>
      <c r="AO426" s="128"/>
      <c r="AP426" s="140"/>
      <c r="AQ426" s="268"/>
      <c r="AR426" s="135"/>
      <c r="AS426" s="128"/>
      <c r="AT426" s="135"/>
      <c r="AU426" s="128"/>
      <c r="AV426" s="135"/>
      <c r="AW426" s="128"/>
      <c r="AX426" s="135"/>
      <c r="AY426" s="128"/>
      <c r="AZ426" s="135"/>
      <c r="BA426" s="128"/>
      <c r="BB426" s="135"/>
      <c r="BC426" s="128"/>
      <c r="BD426" s="140"/>
      <c r="BE426" s="269"/>
      <c r="BF426" s="135"/>
      <c r="BG426" s="128"/>
      <c r="BH426" s="135"/>
      <c r="BI426" s="128"/>
      <c r="BJ426" s="135"/>
      <c r="BK426" s="128"/>
      <c r="BL426" s="135"/>
      <c r="BM426" s="128"/>
      <c r="BN426" s="135"/>
      <c r="BO426" s="128"/>
      <c r="BP426" s="135"/>
      <c r="BQ426" s="128"/>
      <c r="BR426" s="280"/>
    </row>
    <row r="427" spans="2:70" s="4" customFormat="1" ht="15" hidden="1" customHeight="1" outlineLevel="1" x14ac:dyDescent="0.25">
      <c r="B427" s="52" t="s">
        <v>82</v>
      </c>
      <c r="C427" s="182">
        <v>0</v>
      </c>
      <c r="D427" s="127">
        <v>-1</v>
      </c>
      <c r="E427" s="128">
        <v>214</v>
      </c>
      <c r="F427" s="127">
        <v>-0.72422680412371132</v>
      </c>
      <c r="G427" s="128">
        <v>3</v>
      </c>
      <c r="H427" s="127">
        <v>-0.99633251833740832</v>
      </c>
      <c r="I427" s="128">
        <v>0</v>
      </c>
      <c r="J427" s="127">
        <v>-1</v>
      </c>
      <c r="K427" s="128">
        <v>26</v>
      </c>
      <c r="L427" s="127">
        <v>1.1666666666666665</v>
      </c>
      <c r="M427" s="128">
        <v>243</v>
      </c>
      <c r="N427" s="127">
        <v>-0.85343787696019302</v>
      </c>
      <c r="O427" s="128">
        <v>1167</v>
      </c>
      <c r="P427" s="127">
        <v>1.3865030674846626</v>
      </c>
      <c r="Q427" s="128">
        <v>1410</v>
      </c>
      <c r="R427" s="127">
        <v>-0.34326967862133206</v>
      </c>
      <c r="S427" s="208"/>
      <c r="T427" s="135"/>
      <c r="U427" s="128"/>
      <c r="V427" s="135"/>
      <c r="W427" s="128"/>
      <c r="X427" s="135"/>
      <c r="Y427" s="128"/>
      <c r="Z427" s="135"/>
      <c r="AA427" s="128"/>
      <c r="AB427" s="135"/>
      <c r="AC427" s="128"/>
      <c r="AD427" s="140"/>
      <c r="AE427" s="182"/>
      <c r="AF427" s="135"/>
      <c r="AG427" s="128"/>
      <c r="AH427" s="135"/>
      <c r="AI427" s="128"/>
      <c r="AJ427" s="135"/>
      <c r="AK427" s="128"/>
      <c r="AL427" s="135"/>
      <c r="AM427" s="128"/>
      <c r="AN427" s="135"/>
      <c r="AO427" s="128"/>
      <c r="AP427" s="140"/>
      <c r="AQ427" s="268"/>
      <c r="AR427" s="135"/>
      <c r="AS427" s="128"/>
      <c r="AT427" s="135"/>
      <c r="AU427" s="128"/>
      <c r="AV427" s="135"/>
      <c r="AW427" s="128"/>
      <c r="AX427" s="135"/>
      <c r="AY427" s="128"/>
      <c r="AZ427" s="135"/>
      <c r="BA427" s="128"/>
      <c r="BB427" s="135"/>
      <c r="BC427" s="128"/>
      <c r="BD427" s="140"/>
      <c r="BE427" s="269"/>
      <c r="BF427" s="135"/>
      <c r="BG427" s="128"/>
      <c r="BH427" s="135"/>
      <c r="BI427" s="128"/>
      <c r="BJ427" s="135"/>
      <c r="BK427" s="128"/>
      <c r="BL427" s="135"/>
      <c r="BM427" s="128"/>
      <c r="BN427" s="135"/>
      <c r="BO427" s="128"/>
      <c r="BP427" s="135"/>
      <c r="BQ427" s="128"/>
      <c r="BR427" s="280"/>
    </row>
    <row r="428" spans="2:70" s="4" customFormat="1" ht="15" hidden="1" customHeight="1" outlineLevel="1" x14ac:dyDescent="0.25">
      <c r="B428" s="52" t="s">
        <v>83</v>
      </c>
      <c r="C428" s="182">
        <v>0</v>
      </c>
      <c r="D428" s="127" t="s">
        <v>90</v>
      </c>
      <c r="E428" s="128">
        <v>250</v>
      </c>
      <c r="F428" s="127">
        <v>0.41242937853107353</v>
      </c>
      <c r="G428" s="128">
        <v>3</v>
      </c>
      <c r="H428" s="127">
        <v>-0.99663677130044848</v>
      </c>
      <c r="I428" s="128">
        <v>5</v>
      </c>
      <c r="J428" s="127">
        <v>-0.66666666666666674</v>
      </c>
      <c r="K428" s="128">
        <v>1</v>
      </c>
      <c r="L428" s="127">
        <v>-0.95833333333333337</v>
      </c>
      <c r="M428" s="128">
        <v>259</v>
      </c>
      <c r="N428" s="127">
        <v>-0.76624548736462095</v>
      </c>
      <c r="O428" s="128">
        <v>1147</v>
      </c>
      <c r="P428" s="127">
        <v>2.4757575757575756</v>
      </c>
      <c r="Q428" s="128">
        <v>1406</v>
      </c>
      <c r="R428" s="127">
        <v>-2.2253129346314293E-2</v>
      </c>
      <c r="S428" s="208"/>
      <c r="T428" s="135"/>
      <c r="U428" s="128"/>
      <c r="V428" s="135"/>
      <c r="W428" s="128"/>
      <c r="X428" s="135"/>
      <c r="Y428" s="128"/>
      <c r="Z428" s="135"/>
      <c r="AA428" s="128"/>
      <c r="AB428" s="135"/>
      <c r="AC428" s="128"/>
      <c r="AD428" s="140"/>
      <c r="AE428" s="182"/>
      <c r="AF428" s="135"/>
      <c r="AG428" s="128"/>
      <c r="AH428" s="135"/>
      <c r="AI428" s="128"/>
      <c r="AJ428" s="135"/>
      <c r="AK428" s="128"/>
      <c r="AL428" s="135"/>
      <c r="AM428" s="128"/>
      <c r="AN428" s="135"/>
      <c r="AO428" s="128"/>
      <c r="AP428" s="140"/>
      <c r="AQ428" s="268"/>
      <c r="AR428" s="135"/>
      <c r="AS428" s="128"/>
      <c r="AT428" s="135"/>
      <c r="AU428" s="128"/>
      <c r="AV428" s="135"/>
      <c r="AW428" s="128"/>
      <c r="AX428" s="135"/>
      <c r="AY428" s="128"/>
      <c r="AZ428" s="135"/>
      <c r="BA428" s="128"/>
      <c r="BB428" s="135"/>
      <c r="BC428" s="128"/>
      <c r="BD428" s="140"/>
      <c r="BE428" s="269"/>
      <c r="BF428" s="135"/>
      <c r="BG428" s="128"/>
      <c r="BH428" s="135"/>
      <c r="BI428" s="128"/>
      <c r="BJ428" s="135"/>
      <c r="BK428" s="128"/>
      <c r="BL428" s="135"/>
      <c r="BM428" s="128"/>
      <c r="BN428" s="135"/>
      <c r="BO428" s="128"/>
      <c r="BP428" s="135"/>
      <c r="BQ428" s="128"/>
      <c r="BR428" s="280"/>
    </row>
    <row r="429" spans="2:70" s="4" customFormat="1" ht="15" hidden="1" customHeight="1" outlineLevel="1" x14ac:dyDescent="0.25">
      <c r="B429" s="52" t="s">
        <v>84</v>
      </c>
      <c r="C429" s="182">
        <v>0</v>
      </c>
      <c r="D429" s="127" t="s">
        <v>90</v>
      </c>
      <c r="E429" s="128">
        <v>310</v>
      </c>
      <c r="F429" s="127">
        <v>0.30252100840336138</v>
      </c>
      <c r="G429" s="128">
        <v>18</v>
      </c>
      <c r="H429" s="127">
        <v>3.5</v>
      </c>
      <c r="I429" s="128">
        <v>19</v>
      </c>
      <c r="J429" s="127">
        <v>2.8</v>
      </c>
      <c r="K429" s="128">
        <v>1</v>
      </c>
      <c r="L429" s="127">
        <v>-0.88888888888888884</v>
      </c>
      <c r="M429" s="128">
        <v>348</v>
      </c>
      <c r="N429" s="127">
        <v>0.359375</v>
      </c>
      <c r="O429" s="128">
        <v>1606</v>
      </c>
      <c r="P429" s="127">
        <v>1.96309963099631</v>
      </c>
      <c r="Q429" s="128">
        <v>1954</v>
      </c>
      <c r="R429" s="127">
        <v>1.4486215538847116</v>
      </c>
      <c r="S429" s="208"/>
      <c r="T429" s="135"/>
      <c r="U429" s="128"/>
      <c r="V429" s="135"/>
      <c r="W429" s="128"/>
      <c r="X429" s="135"/>
      <c r="Y429" s="128"/>
      <c r="Z429" s="135"/>
      <c r="AA429" s="128"/>
      <c r="AB429" s="135"/>
      <c r="AC429" s="128"/>
      <c r="AD429" s="140"/>
      <c r="AE429" s="182"/>
      <c r="AF429" s="135"/>
      <c r="AG429" s="128"/>
      <c r="AH429" s="135"/>
      <c r="AI429" s="128"/>
      <c r="AJ429" s="135"/>
      <c r="AK429" s="128"/>
      <c r="AL429" s="135"/>
      <c r="AM429" s="128"/>
      <c r="AN429" s="135"/>
      <c r="AO429" s="128"/>
      <c r="AP429" s="140"/>
      <c r="AQ429" s="268"/>
      <c r="AR429" s="135"/>
      <c r="AS429" s="128"/>
      <c r="AT429" s="135"/>
      <c r="AU429" s="128"/>
      <c r="AV429" s="135"/>
      <c r="AW429" s="128"/>
      <c r="AX429" s="135"/>
      <c r="AY429" s="128"/>
      <c r="AZ429" s="135"/>
      <c r="BA429" s="128"/>
      <c r="BB429" s="135"/>
      <c r="BC429" s="128"/>
      <c r="BD429" s="140"/>
      <c r="BE429" s="269"/>
      <c r="BF429" s="135"/>
      <c r="BG429" s="128"/>
      <c r="BH429" s="135"/>
      <c r="BI429" s="128"/>
      <c r="BJ429" s="135"/>
      <c r="BK429" s="128"/>
      <c r="BL429" s="135"/>
      <c r="BM429" s="128"/>
      <c r="BN429" s="135"/>
      <c r="BO429" s="128"/>
      <c r="BP429" s="135"/>
      <c r="BQ429" s="128"/>
      <c r="BR429" s="280"/>
    </row>
    <row r="430" spans="2:70" s="4" customFormat="1" ht="15" hidden="1" customHeight="1" outlineLevel="1" x14ac:dyDescent="0.25">
      <c r="B430" s="52" t="s">
        <v>85</v>
      </c>
      <c r="C430" s="182">
        <v>0</v>
      </c>
      <c r="D430" s="127" t="s">
        <v>90</v>
      </c>
      <c r="E430" s="128">
        <v>188</v>
      </c>
      <c r="F430" s="127">
        <v>-5.5276381909547756E-2</v>
      </c>
      <c r="G430" s="128">
        <v>19</v>
      </c>
      <c r="H430" s="127">
        <v>-0.9467787114845938</v>
      </c>
      <c r="I430" s="128">
        <v>22</v>
      </c>
      <c r="J430" s="127">
        <v>1.4444444444444446</v>
      </c>
      <c r="K430" s="128">
        <v>5</v>
      </c>
      <c r="L430" s="127">
        <v>0.66666666666666674</v>
      </c>
      <c r="M430" s="128">
        <v>234</v>
      </c>
      <c r="N430" s="127">
        <v>-0.5880281690140845</v>
      </c>
      <c r="O430" s="128">
        <v>1240</v>
      </c>
      <c r="P430" s="127">
        <v>2.0769230769230771</v>
      </c>
      <c r="Q430" s="128">
        <v>1474</v>
      </c>
      <c r="R430" s="127">
        <v>0.51802265705458295</v>
      </c>
      <c r="S430" s="208"/>
      <c r="T430" s="135"/>
      <c r="U430" s="128"/>
      <c r="V430" s="135"/>
      <c r="W430" s="128"/>
      <c r="X430" s="135"/>
      <c r="Y430" s="128"/>
      <c r="Z430" s="135"/>
      <c r="AA430" s="128"/>
      <c r="AB430" s="135"/>
      <c r="AC430" s="128"/>
      <c r="AD430" s="140"/>
      <c r="AE430" s="182"/>
      <c r="AF430" s="135"/>
      <c r="AG430" s="128"/>
      <c r="AH430" s="135"/>
      <c r="AI430" s="128"/>
      <c r="AJ430" s="135"/>
      <c r="AK430" s="128"/>
      <c r="AL430" s="135"/>
      <c r="AM430" s="128"/>
      <c r="AN430" s="135"/>
      <c r="AO430" s="128"/>
      <c r="AP430" s="140"/>
      <c r="AQ430" s="268"/>
      <c r="AR430" s="135"/>
      <c r="AS430" s="128"/>
      <c r="AT430" s="135"/>
      <c r="AU430" s="128"/>
      <c r="AV430" s="135"/>
      <c r="AW430" s="128"/>
      <c r="AX430" s="135"/>
      <c r="AY430" s="128"/>
      <c r="AZ430" s="135"/>
      <c r="BA430" s="128"/>
      <c r="BB430" s="135"/>
      <c r="BC430" s="128"/>
      <c r="BD430" s="140"/>
      <c r="BE430" s="269"/>
      <c r="BF430" s="135"/>
      <c r="BG430" s="128"/>
      <c r="BH430" s="135"/>
      <c r="BI430" s="128"/>
      <c r="BJ430" s="135"/>
      <c r="BK430" s="128"/>
      <c r="BL430" s="135"/>
      <c r="BM430" s="128"/>
      <c r="BN430" s="135"/>
      <c r="BO430" s="128"/>
      <c r="BP430" s="135"/>
      <c r="BQ430" s="128"/>
      <c r="BR430" s="280"/>
    </row>
    <row r="431" spans="2:70" s="4" customFormat="1" ht="15" hidden="1" customHeight="1" outlineLevel="1" x14ac:dyDescent="0.25">
      <c r="B431" s="52" t="s">
        <v>86</v>
      </c>
      <c r="C431" s="182">
        <v>0</v>
      </c>
      <c r="D431" s="127" t="s">
        <v>90</v>
      </c>
      <c r="E431" s="128">
        <v>296</v>
      </c>
      <c r="F431" s="127">
        <v>0.44390243902439019</v>
      </c>
      <c r="G431" s="128">
        <v>13</v>
      </c>
      <c r="H431" s="127">
        <v>-0.96933962264150941</v>
      </c>
      <c r="I431" s="128">
        <v>6</v>
      </c>
      <c r="J431" s="127">
        <v>2</v>
      </c>
      <c r="K431" s="128">
        <v>3</v>
      </c>
      <c r="L431" s="127">
        <v>0</v>
      </c>
      <c r="M431" s="128">
        <v>318</v>
      </c>
      <c r="N431" s="127">
        <v>-0.49842271293375395</v>
      </c>
      <c r="O431" s="128">
        <v>1541</v>
      </c>
      <c r="P431" s="127">
        <v>1.6846689895470384</v>
      </c>
      <c r="Q431" s="128">
        <v>1859</v>
      </c>
      <c r="R431" s="127">
        <v>0.53890728476821192</v>
      </c>
      <c r="S431" s="208"/>
      <c r="T431" s="135"/>
      <c r="U431" s="128"/>
      <c r="V431" s="135"/>
      <c r="W431" s="128"/>
      <c r="X431" s="135"/>
      <c r="Y431" s="128"/>
      <c r="Z431" s="135"/>
      <c r="AA431" s="128"/>
      <c r="AB431" s="135"/>
      <c r="AC431" s="128"/>
      <c r="AD431" s="140"/>
      <c r="AE431" s="182"/>
      <c r="AF431" s="135"/>
      <c r="AG431" s="128"/>
      <c r="AH431" s="135"/>
      <c r="AI431" s="128"/>
      <c r="AJ431" s="135"/>
      <c r="AK431" s="128"/>
      <c r="AL431" s="135"/>
      <c r="AM431" s="128"/>
      <c r="AN431" s="135"/>
      <c r="AO431" s="128"/>
      <c r="AP431" s="140"/>
      <c r="AQ431" s="268"/>
      <c r="AR431" s="135"/>
      <c r="AS431" s="128"/>
      <c r="AT431" s="135"/>
      <c r="AU431" s="128"/>
      <c r="AV431" s="135"/>
      <c r="AW431" s="128"/>
      <c r="AX431" s="135"/>
      <c r="AY431" s="128"/>
      <c r="AZ431" s="135"/>
      <c r="BA431" s="128"/>
      <c r="BB431" s="135"/>
      <c r="BC431" s="128"/>
      <c r="BD431" s="140"/>
      <c r="BE431" s="269"/>
      <c r="BF431" s="135"/>
      <c r="BG431" s="128"/>
      <c r="BH431" s="135"/>
      <c r="BI431" s="128"/>
      <c r="BJ431" s="135"/>
      <c r="BK431" s="128"/>
      <c r="BL431" s="135"/>
      <c r="BM431" s="128"/>
      <c r="BN431" s="135"/>
      <c r="BO431" s="128"/>
      <c r="BP431" s="135"/>
      <c r="BQ431" s="128"/>
      <c r="BR431" s="280"/>
    </row>
    <row r="432" spans="2:70" s="4" customFormat="1" ht="15" hidden="1" customHeight="1" outlineLevel="1" x14ac:dyDescent="0.25">
      <c r="B432" s="52" t="s">
        <v>87</v>
      </c>
      <c r="C432" s="182">
        <v>0</v>
      </c>
      <c r="D432" s="127" t="s">
        <v>90</v>
      </c>
      <c r="E432" s="128">
        <v>991</v>
      </c>
      <c r="F432" s="127">
        <v>-0.24638783269961972</v>
      </c>
      <c r="G432" s="128">
        <v>177</v>
      </c>
      <c r="H432" s="127">
        <v>-0.66091954022988508</v>
      </c>
      <c r="I432" s="128">
        <v>321</v>
      </c>
      <c r="J432" s="127">
        <v>3.8834951456310662E-2</v>
      </c>
      <c r="K432" s="128">
        <v>47</v>
      </c>
      <c r="L432" s="127">
        <v>-0.1454545454545455</v>
      </c>
      <c r="M432" s="128">
        <v>1536</v>
      </c>
      <c r="N432" s="127">
        <v>-0.30213539300318037</v>
      </c>
      <c r="O432" s="128">
        <v>2252</v>
      </c>
      <c r="P432" s="127">
        <v>0.20427807486631022</v>
      </c>
      <c r="Q432" s="128">
        <v>3788</v>
      </c>
      <c r="R432" s="127">
        <v>-6.9516089412920645E-2</v>
      </c>
      <c r="S432" s="208"/>
      <c r="T432" s="135"/>
      <c r="U432" s="128"/>
      <c r="V432" s="135"/>
      <c r="W432" s="128"/>
      <c r="X432" s="135"/>
      <c r="Y432" s="128"/>
      <c r="Z432" s="135"/>
      <c r="AA432" s="128"/>
      <c r="AB432" s="135"/>
      <c r="AC432" s="128"/>
      <c r="AD432" s="140"/>
      <c r="AE432" s="182"/>
      <c r="AF432" s="135"/>
      <c r="AG432" s="128"/>
      <c r="AH432" s="135"/>
      <c r="AI432" s="128"/>
      <c r="AJ432" s="135"/>
      <c r="AK432" s="128"/>
      <c r="AL432" s="135"/>
      <c r="AM432" s="128"/>
      <c r="AN432" s="135"/>
      <c r="AO432" s="128"/>
      <c r="AP432" s="140"/>
      <c r="AQ432" s="268"/>
      <c r="AR432" s="135"/>
      <c r="AS432" s="128"/>
      <c r="AT432" s="135"/>
      <c r="AU432" s="128"/>
      <c r="AV432" s="135"/>
      <c r="AW432" s="128"/>
      <c r="AX432" s="135"/>
      <c r="AY432" s="128"/>
      <c r="AZ432" s="135"/>
      <c r="BA432" s="128"/>
      <c r="BB432" s="135"/>
      <c r="BC432" s="128"/>
      <c r="BD432" s="140"/>
      <c r="BE432" s="269"/>
      <c r="BF432" s="135"/>
      <c r="BG432" s="128"/>
      <c r="BH432" s="135"/>
      <c r="BI432" s="128"/>
      <c r="BJ432" s="135"/>
      <c r="BK432" s="128"/>
      <c r="BL432" s="135"/>
      <c r="BM432" s="128"/>
      <c r="BN432" s="135"/>
      <c r="BO432" s="128"/>
      <c r="BP432" s="135"/>
      <c r="BQ432" s="128"/>
      <c r="BR432" s="280"/>
    </row>
    <row r="433" spans="2:70" s="4" customFormat="1" ht="15" hidden="1" customHeight="1" outlineLevel="1" x14ac:dyDescent="0.25">
      <c r="B433" s="52" t="s">
        <v>88</v>
      </c>
      <c r="C433" s="182">
        <v>4</v>
      </c>
      <c r="D433" s="127">
        <v>1</v>
      </c>
      <c r="E433" s="128">
        <v>1605</v>
      </c>
      <c r="F433" s="127">
        <v>8.3727211343686658E-2</v>
      </c>
      <c r="G433" s="128">
        <v>830</v>
      </c>
      <c r="H433" s="127">
        <v>-0.35206869633099136</v>
      </c>
      <c r="I433" s="128">
        <v>823</v>
      </c>
      <c r="J433" s="127">
        <v>-2.7186761229314405E-2</v>
      </c>
      <c r="K433" s="128">
        <v>83</v>
      </c>
      <c r="L433" s="127">
        <v>-9.7826086956521729E-2</v>
      </c>
      <c r="M433" s="128">
        <v>3345</v>
      </c>
      <c r="N433" s="127">
        <v>-9.6434359805510517E-2</v>
      </c>
      <c r="O433" s="128">
        <v>5751</v>
      </c>
      <c r="P433" s="127">
        <v>0.94751100575685743</v>
      </c>
      <c r="Q433" s="128">
        <v>9096</v>
      </c>
      <c r="R433" s="127">
        <v>0.36679188580015021</v>
      </c>
      <c r="S433" s="208"/>
      <c r="T433" s="135"/>
      <c r="U433" s="128"/>
      <c r="V433" s="135"/>
      <c r="W433" s="128"/>
      <c r="X433" s="135"/>
      <c r="Y433" s="128"/>
      <c r="Z433" s="135"/>
      <c r="AA433" s="128"/>
      <c r="AB433" s="135"/>
      <c r="AC433" s="128"/>
      <c r="AD433" s="140"/>
      <c r="AE433" s="182"/>
      <c r="AF433" s="135"/>
      <c r="AG433" s="128"/>
      <c r="AH433" s="135"/>
      <c r="AI433" s="128"/>
      <c r="AJ433" s="135"/>
      <c r="AK433" s="128"/>
      <c r="AL433" s="135"/>
      <c r="AM433" s="128"/>
      <c r="AN433" s="135"/>
      <c r="AO433" s="128"/>
      <c r="AP433" s="140"/>
      <c r="AQ433" s="268"/>
      <c r="AR433" s="135"/>
      <c r="AS433" s="128"/>
      <c r="AT433" s="135"/>
      <c r="AU433" s="128"/>
      <c r="AV433" s="135"/>
      <c r="AW433" s="128"/>
      <c r="AX433" s="135"/>
      <c r="AY433" s="128"/>
      <c r="AZ433" s="135"/>
      <c r="BA433" s="128"/>
      <c r="BB433" s="135"/>
      <c r="BC433" s="128"/>
      <c r="BD433" s="140"/>
      <c r="BE433" s="269"/>
      <c r="BF433" s="135"/>
      <c r="BG433" s="128"/>
      <c r="BH433" s="135"/>
      <c r="BI433" s="128"/>
      <c r="BJ433" s="135"/>
      <c r="BK433" s="128"/>
      <c r="BL433" s="135"/>
      <c r="BM433" s="128"/>
      <c r="BN433" s="135"/>
      <c r="BO433" s="128"/>
      <c r="BP433" s="135"/>
      <c r="BQ433" s="128"/>
      <c r="BR433" s="280"/>
    </row>
    <row r="434" spans="2:70" s="4" customFormat="1" ht="15" hidden="1" customHeight="1" outlineLevel="1" x14ac:dyDescent="0.25">
      <c r="B434" s="52" t="s">
        <v>89</v>
      </c>
      <c r="C434" s="182">
        <v>0</v>
      </c>
      <c r="D434" s="127" t="s">
        <v>90</v>
      </c>
      <c r="E434" s="128">
        <v>1623</v>
      </c>
      <c r="F434" s="127">
        <v>-1.4571948998178486E-2</v>
      </c>
      <c r="G434" s="128">
        <v>841</v>
      </c>
      <c r="H434" s="127">
        <v>-0.25509300265721879</v>
      </c>
      <c r="I434" s="128">
        <v>767</v>
      </c>
      <c r="J434" s="127">
        <v>0.11644832605531286</v>
      </c>
      <c r="K434" s="128">
        <v>82</v>
      </c>
      <c r="L434" s="127">
        <v>1.0499999999999998</v>
      </c>
      <c r="M434" s="128">
        <v>3313</v>
      </c>
      <c r="N434" s="127">
        <v>-5.4239223522694835E-2</v>
      </c>
      <c r="O434" s="128">
        <v>5355</v>
      </c>
      <c r="P434" s="127">
        <v>0.30577907827359185</v>
      </c>
      <c r="Q434" s="128">
        <v>8668</v>
      </c>
      <c r="R434" s="127">
        <v>0.13992635455023672</v>
      </c>
      <c r="S434" s="208"/>
      <c r="T434" s="135"/>
      <c r="U434" s="128"/>
      <c r="V434" s="135"/>
      <c r="W434" s="128"/>
      <c r="X434" s="135"/>
      <c r="Y434" s="128"/>
      <c r="Z434" s="135"/>
      <c r="AA434" s="128"/>
      <c r="AB434" s="135"/>
      <c r="AC434" s="128"/>
      <c r="AD434" s="140"/>
      <c r="AE434" s="182"/>
      <c r="AF434" s="135"/>
      <c r="AG434" s="128"/>
      <c r="AH434" s="135"/>
      <c r="AI434" s="128"/>
      <c r="AJ434" s="135"/>
      <c r="AK434" s="128"/>
      <c r="AL434" s="135"/>
      <c r="AM434" s="128"/>
      <c r="AN434" s="135"/>
      <c r="AO434" s="128"/>
      <c r="AP434" s="140"/>
      <c r="AQ434" s="268"/>
      <c r="AR434" s="135"/>
      <c r="AS434" s="128"/>
      <c r="AT434" s="135"/>
      <c r="AU434" s="128"/>
      <c r="AV434" s="135"/>
      <c r="AW434" s="128"/>
      <c r="AX434" s="135"/>
      <c r="AY434" s="128"/>
      <c r="AZ434" s="135"/>
      <c r="BA434" s="128"/>
      <c r="BB434" s="135"/>
      <c r="BC434" s="128"/>
      <c r="BD434" s="140"/>
      <c r="BE434" s="269"/>
      <c r="BF434" s="135"/>
      <c r="BG434" s="128"/>
      <c r="BH434" s="135"/>
      <c r="BI434" s="128"/>
      <c r="BJ434" s="135"/>
      <c r="BK434" s="128"/>
      <c r="BL434" s="135"/>
      <c r="BM434" s="128"/>
      <c r="BN434" s="135"/>
      <c r="BO434" s="128"/>
      <c r="BP434" s="135"/>
      <c r="BQ434" s="128"/>
      <c r="BR434" s="280"/>
    </row>
    <row r="435" spans="2:70" s="4" customFormat="1" ht="15.75" collapsed="1" x14ac:dyDescent="0.25">
      <c r="B435" s="64">
        <v>1986</v>
      </c>
      <c r="C435" s="183">
        <v>344</v>
      </c>
      <c r="D435" s="66">
        <v>-0.7512653651482285</v>
      </c>
      <c r="E435" s="65">
        <v>10932</v>
      </c>
      <c r="F435" s="66">
        <v>-2.5060197984482335E-2</v>
      </c>
      <c r="G435" s="65">
        <v>4118</v>
      </c>
      <c r="H435" s="66">
        <v>-0.62803721434378112</v>
      </c>
      <c r="I435" s="65">
        <v>6318</v>
      </c>
      <c r="J435" s="66">
        <v>0.241745283018868</v>
      </c>
      <c r="K435" s="65">
        <v>755</v>
      </c>
      <c r="L435" s="66">
        <v>8.0106809078772656E-3</v>
      </c>
      <c r="M435" s="65">
        <v>22467</v>
      </c>
      <c r="N435" s="66">
        <v>-0.23851003253796099</v>
      </c>
      <c r="O435" s="65">
        <v>35571</v>
      </c>
      <c r="P435" s="66">
        <v>0.77988491368526391</v>
      </c>
      <c r="Q435" s="65">
        <v>58038</v>
      </c>
      <c r="R435" s="66">
        <v>0.17274545858675672</v>
      </c>
      <c r="S435" s="277"/>
      <c r="T435" s="66"/>
      <c r="U435" s="65"/>
      <c r="V435" s="66"/>
      <c r="W435" s="65"/>
      <c r="X435" s="66"/>
      <c r="Y435" s="65"/>
      <c r="Z435" s="66"/>
      <c r="AA435" s="65"/>
      <c r="AB435" s="66"/>
      <c r="AC435" s="65"/>
      <c r="AD435" s="281"/>
      <c r="AE435" s="183"/>
      <c r="AF435" s="66"/>
      <c r="AG435" s="65"/>
      <c r="AH435" s="66"/>
      <c r="AI435" s="65"/>
      <c r="AJ435" s="66"/>
      <c r="AK435" s="65"/>
      <c r="AL435" s="66"/>
      <c r="AM435" s="65"/>
      <c r="AN435" s="66"/>
      <c r="AO435" s="65"/>
      <c r="AP435" s="281"/>
      <c r="AQ435" s="278"/>
      <c r="AR435" s="66"/>
      <c r="AS435" s="65"/>
      <c r="AT435" s="66"/>
      <c r="AU435" s="65"/>
      <c r="AV435" s="66"/>
      <c r="AW435" s="65"/>
      <c r="AX435" s="66"/>
      <c r="AY435" s="65"/>
      <c r="AZ435" s="66"/>
      <c r="BA435" s="65"/>
      <c r="BB435" s="66"/>
      <c r="BC435" s="65"/>
      <c r="BD435" s="281"/>
      <c r="BE435" s="279"/>
      <c r="BF435" s="66"/>
      <c r="BG435" s="65"/>
      <c r="BH435" s="66"/>
      <c r="BI435" s="65"/>
      <c r="BJ435" s="66"/>
      <c r="BK435" s="65"/>
      <c r="BL435" s="66"/>
      <c r="BM435" s="65"/>
      <c r="BN435" s="66"/>
      <c r="BO435" s="65"/>
      <c r="BP435" s="66"/>
      <c r="BQ435" s="65"/>
      <c r="BR435" s="282"/>
    </row>
    <row r="436" spans="2:70" s="4" customFormat="1" ht="15" hidden="1" customHeight="1" outlineLevel="1" x14ac:dyDescent="0.25">
      <c r="B436" s="52" t="s">
        <v>78</v>
      </c>
      <c r="C436" s="182">
        <v>423</v>
      </c>
      <c r="D436" s="127">
        <v>31.53846153846154</v>
      </c>
      <c r="E436" s="128">
        <v>1401</v>
      </c>
      <c r="F436" s="127">
        <v>2.1881838074398141E-2</v>
      </c>
      <c r="G436" s="128">
        <v>1475</v>
      </c>
      <c r="H436" s="127">
        <v>9.4213649851631942E-2</v>
      </c>
      <c r="I436" s="128">
        <v>799</v>
      </c>
      <c r="J436" s="127">
        <v>0.55750487329434706</v>
      </c>
      <c r="K436" s="128">
        <v>44</v>
      </c>
      <c r="L436" s="127">
        <v>-0.30158730158730163</v>
      </c>
      <c r="M436" s="128">
        <v>4142</v>
      </c>
      <c r="N436" s="127">
        <v>0.25211608222490933</v>
      </c>
      <c r="O436" s="128">
        <v>2379</v>
      </c>
      <c r="P436" s="127">
        <v>-0.18971389645776571</v>
      </c>
      <c r="Q436" s="128">
        <v>6521</v>
      </c>
      <c r="R436" s="127">
        <v>4.4362588084561283E-2</v>
      </c>
      <c r="S436" s="208"/>
      <c r="T436" s="135"/>
      <c r="U436" s="128"/>
      <c r="V436" s="135"/>
      <c r="W436" s="128"/>
      <c r="X436" s="135"/>
      <c r="Y436" s="128"/>
      <c r="Z436" s="135"/>
      <c r="AA436" s="128"/>
      <c r="AB436" s="135"/>
      <c r="AC436" s="128"/>
      <c r="AD436" s="140"/>
      <c r="AE436" s="182"/>
      <c r="AF436" s="135"/>
      <c r="AG436" s="128"/>
      <c r="AH436" s="135"/>
      <c r="AI436" s="128"/>
      <c r="AJ436" s="135"/>
      <c r="AK436" s="128"/>
      <c r="AL436" s="135"/>
      <c r="AM436" s="128"/>
      <c r="AN436" s="135"/>
      <c r="AO436" s="128"/>
      <c r="AP436" s="140"/>
      <c r="AQ436" s="268"/>
      <c r="AR436" s="135"/>
      <c r="AS436" s="128"/>
      <c r="AT436" s="135"/>
      <c r="AU436" s="128"/>
      <c r="AV436" s="135"/>
      <c r="AW436" s="128"/>
      <c r="AX436" s="135"/>
      <c r="AY436" s="128"/>
      <c r="AZ436" s="135"/>
      <c r="BA436" s="128"/>
      <c r="BB436" s="135"/>
      <c r="BC436" s="128"/>
      <c r="BD436" s="140"/>
      <c r="BE436" s="269"/>
      <c r="BF436" s="135"/>
      <c r="BG436" s="128"/>
      <c r="BH436" s="135"/>
      <c r="BI436" s="128"/>
      <c r="BJ436" s="135"/>
      <c r="BK436" s="128"/>
      <c r="BL436" s="135"/>
      <c r="BM436" s="128"/>
      <c r="BN436" s="135"/>
      <c r="BO436" s="128"/>
      <c r="BP436" s="135"/>
      <c r="BQ436" s="128"/>
      <c r="BR436" s="280"/>
    </row>
    <row r="437" spans="2:70" s="4" customFormat="1" ht="15" hidden="1" customHeight="1" outlineLevel="1" x14ac:dyDescent="0.25">
      <c r="B437" s="52" t="s">
        <v>79</v>
      </c>
      <c r="C437" s="182">
        <v>424</v>
      </c>
      <c r="D437" s="127">
        <v>34.333333333333336</v>
      </c>
      <c r="E437" s="128">
        <v>1391</v>
      </c>
      <c r="F437" s="127">
        <v>2.7326440177252609E-2</v>
      </c>
      <c r="G437" s="128">
        <v>1473</v>
      </c>
      <c r="H437" s="127">
        <v>0.44553483807654559</v>
      </c>
      <c r="I437" s="128">
        <v>800</v>
      </c>
      <c r="J437" s="127">
        <v>0.90476190476190466</v>
      </c>
      <c r="K437" s="128">
        <v>173</v>
      </c>
      <c r="L437" s="127">
        <v>3.5526315789473681</v>
      </c>
      <c r="M437" s="128">
        <v>4261</v>
      </c>
      <c r="N437" s="127">
        <v>0.49876890608512126</v>
      </c>
      <c r="O437" s="128">
        <v>2356</v>
      </c>
      <c r="P437" s="127">
        <v>0.17272274763563966</v>
      </c>
      <c r="Q437" s="128">
        <v>6617</v>
      </c>
      <c r="R437" s="127">
        <v>0.36376751854905187</v>
      </c>
      <c r="S437" s="208"/>
      <c r="T437" s="135"/>
      <c r="U437" s="128"/>
      <c r="V437" s="135"/>
      <c r="W437" s="128"/>
      <c r="X437" s="135"/>
      <c r="Y437" s="128"/>
      <c r="Z437" s="135"/>
      <c r="AA437" s="128"/>
      <c r="AB437" s="135"/>
      <c r="AC437" s="128"/>
      <c r="AD437" s="140"/>
      <c r="AE437" s="182"/>
      <c r="AF437" s="135"/>
      <c r="AG437" s="128"/>
      <c r="AH437" s="135"/>
      <c r="AI437" s="128"/>
      <c r="AJ437" s="135"/>
      <c r="AK437" s="128"/>
      <c r="AL437" s="135"/>
      <c r="AM437" s="128"/>
      <c r="AN437" s="135"/>
      <c r="AO437" s="128"/>
      <c r="AP437" s="140"/>
      <c r="AQ437" s="268"/>
      <c r="AR437" s="135"/>
      <c r="AS437" s="128"/>
      <c r="AT437" s="135"/>
      <c r="AU437" s="128"/>
      <c r="AV437" s="135"/>
      <c r="AW437" s="128"/>
      <c r="AX437" s="135"/>
      <c r="AY437" s="128"/>
      <c r="AZ437" s="135"/>
      <c r="BA437" s="128"/>
      <c r="BB437" s="135"/>
      <c r="BC437" s="128"/>
      <c r="BD437" s="140"/>
      <c r="BE437" s="269"/>
      <c r="BF437" s="135"/>
      <c r="BG437" s="128"/>
      <c r="BH437" s="135"/>
      <c r="BI437" s="128"/>
      <c r="BJ437" s="135"/>
      <c r="BK437" s="128"/>
      <c r="BL437" s="135"/>
      <c r="BM437" s="128"/>
      <c r="BN437" s="135"/>
      <c r="BO437" s="128"/>
      <c r="BP437" s="135"/>
      <c r="BQ437" s="128"/>
      <c r="BR437" s="280"/>
    </row>
    <row r="438" spans="2:70" s="4" customFormat="1" ht="15" hidden="1" customHeight="1" outlineLevel="1" x14ac:dyDescent="0.25">
      <c r="B438" s="52" t="s">
        <v>80</v>
      </c>
      <c r="C438" s="182">
        <v>524</v>
      </c>
      <c r="D438" s="127">
        <v>29.823529411764707</v>
      </c>
      <c r="E438" s="128">
        <v>1617</v>
      </c>
      <c r="F438" s="127">
        <v>0.57602339181286544</v>
      </c>
      <c r="G438" s="128">
        <v>1497</v>
      </c>
      <c r="H438" s="127">
        <v>0.43390804597701149</v>
      </c>
      <c r="I438" s="128">
        <v>1151</v>
      </c>
      <c r="J438" s="127">
        <v>2.0775401069518717</v>
      </c>
      <c r="K438" s="128">
        <v>193</v>
      </c>
      <c r="L438" s="127">
        <v>1.6805555555555554</v>
      </c>
      <c r="M438" s="128">
        <v>4982</v>
      </c>
      <c r="N438" s="127">
        <v>0.96683774180813264</v>
      </c>
      <c r="O438" s="128">
        <v>2846</v>
      </c>
      <c r="P438" s="127">
        <v>0.55434188967777165</v>
      </c>
      <c r="Q438" s="128">
        <v>7828</v>
      </c>
      <c r="R438" s="127">
        <v>0.7937671860678277</v>
      </c>
      <c r="S438" s="208"/>
      <c r="T438" s="135"/>
      <c r="U438" s="128"/>
      <c r="V438" s="135"/>
      <c r="W438" s="128"/>
      <c r="X438" s="135"/>
      <c r="Y438" s="128"/>
      <c r="Z438" s="135"/>
      <c r="AA438" s="128"/>
      <c r="AB438" s="135"/>
      <c r="AC438" s="128"/>
      <c r="AD438" s="140"/>
      <c r="AE438" s="182"/>
      <c r="AF438" s="135"/>
      <c r="AG438" s="128"/>
      <c r="AH438" s="135"/>
      <c r="AI438" s="128"/>
      <c r="AJ438" s="135"/>
      <c r="AK438" s="128"/>
      <c r="AL438" s="135"/>
      <c r="AM438" s="128"/>
      <c r="AN438" s="135"/>
      <c r="AO438" s="128"/>
      <c r="AP438" s="140"/>
      <c r="AQ438" s="268"/>
      <c r="AR438" s="135"/>
      <c r="AS438" s="128"/>
      <c r="AT438" s="135"/>
      <c r="AU438" s="128"/>
      <c r="AV438" s="135"/>
      <c r="AW438" s="128"/>
      <c r="AX438" s="135"/>
      <c r="AY438" s="128"/>
      <c r="AZ438" s="135"/>
      <c r="BA438" s="128"/>
      <c r="BB438" s="135"/>
      <c r="BC438" s="128"/>
      <c r="BD438" s="140"/>
      <c r="BE438" s="269"/>
      <c r="BF438" s="135"/>
      <c r="BG438" s="128"/>
      <c r="BH438" s="135"/>
      <c r="BI438" s="128"/>
      <c r="BJ438" s="135"/>
      <c r="BK438" s="128"/>
      <c r="BL438" s="135"/>
      <c r="BM438" s="128"/>
      <c r="BN438" s="135"/>
      <c r="BO438" s="128"/>
      <c r="BP438" s="135"/>
      <c r="BQ438" s="128"/>
      <c r="BR438" s="280"/>
    </row>
    <row r="439" spans="2:70" s="4" customFormat="1" ht="15" hidden="1" customHeight="1" outlineLevel="1" x14ac:dyDescent="0.25">
      <c r="B439" s="52" t="s">
        <v>81</v>
      </c>
      <c r="C439" s="182">
        <v>0</v>
      </c>
      <c r="D439" s="127" t="s">
        <v>90</v>
      </c>
      <c r="E439" s="128">
        <v>766</v>
      </c>
      <c r="F439" s="127">
        <v>0.24350649350649345</v>
      </c>
      <c r="G439" s="128">
        <v>1199</v>
      </c>
      <c r="H439" s="127">
        <v>0.52738853503184724</v>
      </c>
      <c r="I439" s="128">
        <v>423</v>
      </c>
      <c r="J439" s="127">
        <v>1.8581081081081079</v>
      </c>
      <c r="K439" s="128">
        <v>101</v>
      </c>
      <c r="L439" s="127">
        <v>0.34666666666666668</v>
      </c>
      <c r="M439" s="128">
        <v>2489</v>
      </c>
      <c r="N439" s="127">
        <v>0.5326354679802956</v>
      </c>
      <c r="O439" s="128">
        <v>1142</v>
      </c>
      <c r="P439" s="127">
        <v>7.9395085066162663E-2</v>
      </c>
      <c r="Q439" s="128">
        <v>3631</v>
      </c>
      <c r="R439" s="127">
        <v>0.3538404175988068</v>
      </c>
      <c r="S439" s="208"/>
      <c r="T439" s="135"/>
      <c r="U439" s="128"/>
      <c r="V439" s="135"/>
      <c r="W439" s="128"/>
      <c r="X439" s="135"/>
      <c r="Y439" s="128"/>
      <c r="Z439" s="135"/>
      <c r="AA439" s="128"/>
      <c r="AB439" s="135"/>
      <c r="AC439" s="128"/>
      <c r="AD439" s="140"/>
      <c r="AE439" s="182"/>
      <c r="AF439" s="135"/>
      <c r="AG439" s="128"/>
      <c r="AH439" s="135"/>
      <c r="AI439" s="128"/>
      <c r="AJ439" s="135"/>
      <c r="AK439" s="128"/>
      <c r="AL439" s="135"/>
      <c r="AM439" s="128"/>
      <c r="AN439" s="135"/>
      <c r="AO439" s="128"/>
      <c r="AP439" s="140"/>
      <c r="AQ439" s="268"/>
      <c r="AR439" s="135"/>
      <c r="AS439" s="128"/>
      <c r="AT439" s="135"/>
      <c r="AU439" s="128"/>
      <c r="AV439" s="135"/>
      <c r="AW439" s="128"/>
      <c r="AX439" s="135"/>
      <c r="AY439" s="128"/>
      <c r="AZ439" s="135"/>
      <c r="BA439" s="128"/>
      <c r="BB439" s="135"/>
      <c r="BC439" s="128"/>
      <c r="BD439" s="140"/>
      <c r="BE439" s="269"/>
      <c r="BF439" s="135"/>
      <c r="BG439" s="128"/>
      <c r="BH439" s="135"/>
      <c r="BI439" s="128"/>
      <c r="BJ439" s="135"/>
      <c r="BK439" s="128"/>
      <c r="BL439" s="135"/>
      <c r="BM439" s="128"/>
      <c r="BN439" s="135"/>
      <c r="BO439" s="128"/>
      <c r="BP439" s="135"/>
      <c r="BQ439" s="128"/>
      <c r="BR439" s="280"/>
    </row>
    <row r="440" spans="2:70" s="4" customFormat="1" ht="15" hidden="1" customHeight="1" outlineLevel="1" x14ac:dyDescent="0.25">
      <c r="B440" s="52" t="s">
        <v>82</v>
      </c>
      <c r="C440" s="182">
        <v>10</v>
      </c>
      <c r="D440" s="127" t="s">
        <v>90</v>
      </c>
      <c r="E440" s="128">
        <v>776</v>
      </c>
      <c r="F440" s="127">
        <v>47.5</v>
      </c>
      <c r="G440" s="128">
        <v>818</v>
      </c>
      <c r="H440" s="127">
        <v>1.1871657754010694</v>
      </c>
      <c r="I440" s="128">
        <v>42</v>
      </c>
      <c r="J440" s="127">
        <v>5</v>
      </c>
      <c r="K440" s="128">
        <v>12</v>
      </c>
      <c r="L440" s="127">
        <v>3</v>
      </c>
      <c r="M440" s="128">
        <v>1658</v>
      </c>
      <c r="N440" s="127">
        <v>3.1449999999999996</v>
      </c>
      <c r="O440" s="128">
        <v>489</v>
      </c>
      <c r="P440" s="127">
        <v>0.5</v>
      </c>
      <c r="Q440" s="128">
        <v>2147</v>
      </c>
      <c r="R440" s="127">
        <v>1.9573002754820936</v>
      </c>
      <c r="S440" s="208"/>
      <c r="T440" s="135"/>
      <c r="U440" s="128"/>
      <c r="V440" s="135"/>
      <c r="W440" s="128"/>
      <c r="X440" s="135"/>
      <c r="Y440" s="128"/>
      <c r="Z440" s="135"/>
      <c r="AA440" s="128"/>
      <c r="AB440" s="135"/>
      <c r="AC440" s="128"/>
      <c r="AD440" s="140"/>
      <c r="AE440" s="182"/>
      <c r="AF440" s="135"/>
      <c r="AG440" s="128"/>
      <c r="AH440" s="135"/>
      <c r="AI440" s="128"/>
      <c r="AJ440" s="135"/>
      <c r="AK440" s="128"/>
      <c r="AL440" s="135"/>
      <c r="AM440" s="128"/>
      <c r="AN440" s="135"/>
      <c r="AO440" s="128"/>
      <c r="AP440" s="140"/>
      <c r="AQ440" s="268"/>
      <c r="AR440" s="135"/>
      <c r="AS440" s="128"/>
      <c r="AT440" s="135"/>
      <c r="AU440" s="128"/>
      <c r="AV440" s="135"/>
      <c r="AW440" s="128"/>
      <c r="AX440" s="135"/>
      <c r="AY440" s="128"/>
      <c r="AZ440" s="135"/>
      <c r="BA440" s="128"/>
      <c r="BB440" s="135"/>
      <c r="BC440" s="128"/>
      <c r="BD440" s="140"/>
      <c r="BE440" s="269"/>
      <c r="BF440" s="135"/>
      <c r="BG440" s="128"/>
      <c r="BH440" s="135"/>
      <c r="BI440" s="128"/>
      <c r="BJ440" s="135"/>
      <c r="BK440" s="128"/>
      <c r="BL440" s="135"/>
      <c r="BM440" s="128"/>
      <c r="BN440" s="135"/>
      <c r="BO440" s="128"/>
      <c r="BP440" s="135"/>
      <c r="BQ440" s="128"/>
      <c r="BR440" s="280"/>
    </row>
    <row r="441" spans="2:70" s="4" customFormat="1" ht="15" hidden="1" customHeight="1" outlineLevel="1" x14ac:dyDescent="0.25">
      <c r="B441" s="52" t="s">
        <v>83</v>
      </c>
      <c r="C441" s="182">
        <v>0</v>
      </c>
      <c r="D441" s="127" t="s">
        <v>90</v>
      </c>
      <c r="E441" s="128">
        <v>177</v>
      </c>
      <c r="F441" s="127">
        <v>58</v>
      </c>
      <c r="G441" s="128">
        <v>892</v>
      </c>
      <c r="H441" s="127">
        <v>2.3916349809885933</v>
      </c>
      <c r="I441" s="128">
        <v>15</v>
      </c>
      <c r="J441" s="127">
        <v>0.66666666666666674</v>
      </c>
      <c r="K441" s="128">
        <v>24</v>
      </c>
      <c r="L441" s="127">
        <v>7</v>
      </c>
      <c r="M441" s="128">
        <v>1108</v>
      </c>
      <c r="N441" s="127">
        <v>2.985611510791367</v>
      </c>
      <c r="O441" s="128">
        <v>330</v>
      </c>
      <c r="P441" s="127">
        <v>0.2890625</v>
      </c>
      <c r="Q441" s="128">
        <v>1438</v>
      </c>
      <c r="R441" s="127">
        <v>1.6928838951310863</v>
      </c>
      <c r="S441" s="208"/>
      <c r="T441" s="135"/>
      <c r="U441" s="128"/>
      <c r="V441" s="135"/>
      <c r="W441" s="128"/>
      <c r="X441" s="135"/>
      <c r="Y441" s="128"/>
      <c r="Z441" s="135"/>
      <c r="AA441" s="128"/>
      <c r="AB441" s="135"/>
      <c r="AC441" s="128"/>
      <c r="AD441" s="140"/>
      <c r="AE441" s="182"/>
      <c r="AF441" s="135"/>
      <c r="AG441" s="128"/>
      <c r="AH441" s="135"/>
      <c r="AI441" s="128"/>
      <c r="AJ441" s="135"/>
      <c r="AK441" s="128"/>
      <c r="AL441" s="135"/>
      <c r="AM441" s="128"/>
      <c r="AN441" s="135"/>
      <c r="AO441" s="128"/>
      <c r="AP441" s="140"/>
      <c r="AQ441" s="268"/>
      <c r="AR441" s="135"/>
      <c r="AS441" s="128"/>
      <c r="AT441" s="135"/>
      <c r="AU441" s="128"/>
      <c r="AV441" s="135"/>
      <c r="AW441" s="128"/>
      <c r="AX441" s="135"/>
      <c r="AY441" s="128"/>
      <c r="AZ441" s="135"/>
      <c r="BA441" s="128"/>
      <c r="BB441" s="135"/>
      <c r="BC441" s="128"/>
      <c r="BD441" s="140"/>
      <c r="BE441" s="269"/>
      <c r="BF441" s="135"/>
      <c r="BG441" s="128"/>
      <c r="BH441" s="135"/>
      <c r="BI441" s="128"/>
      <c r="BJ441" s="135"/>
      <c r="BK441" s="128"/>
      <c r="BL441" s="135"/>
      <c r="BM441" s="128"/>
      <c r="BN441" s="135"/>
      <c r="BO441" s="128"/>
      <c r="BP441" s="135"/>
      <c r="BQ441" s="128"/>
      <c r="BR441" s="280"/>
    </row>
    <row r="442" spans="2:70" s="4" customFormat="1" ht="15" hidden="1" customHeight="1" outlineLevel="1" x14ac:dyDescent="0.25">
      <c r="B442" s="52" t="s">
        <v>84</v>
      </c>
      <c r="C442" s="182">
        <v>0</v>
      </c>
      <c r="D442" s="127" t="s">
        <v>90</v>
      </c>
      <c r="E442" s="128">
        <v>238</v>
      </c>
      <c r="F442" s="127">
        <v>20.636363636363637</v>
      </c>
      <c r="G442" s="128">
        <v>4</v>
      </c>
      <c r="H442" s="127">
        <v>-0.99570354457572507</v>
      </c>
      <c r="I442" s="128">
        <v>5</v>
      </c>
      <c r="J442" s="127">
        <v>1.5</v>
      </c>
      <c r="K442" s="128">
        <v>9</v>
      </c>
      <c r="L442" s="127" t="s">
        <v>90</v>
      </c>
      <c r="M442" s="128">
        <v>256</v>
      </c>
      <c r="N442" s="127">
        <v>-0.72881355932203395</v>
      </c>
      <c r="O442" s="128">
        <v>542</v>
      </c>
      <c r="P442" s="127">
        <v>0.30288461538461542</v>
      </c>
      <c r="Q442" s="128">
        <v>798</v>
      </c>
      <c r="R442" s="127">
        <v>-0.41323529411764703</v>
      </c>
      <c r="S442" s="208"/>
      <c r="T442" s="135"/>
      <c r="U442" s="128"/>
      <c r="V442" s="135"/>
      <c r="W442" s="128"/>
      <c r="X442" s="135"/>
      <c r="Y442" s="128"/>
      <c r="Z442" s="135"/>
      <c r="AA442" s="128"/>
      <c r="AB442" s="135"/>
      <c r="AC442" s="128"/>
      <c r="AD442" s="140"/>
      <c r="AE442" s="182"/>
      <c r="AF442" s="135"/>
      <c r="AG442" s="128"/>
      <c r="AH442" s="135"/>
      <c r="AI442" s="128"/>
      <c r="AJ442" s="135"/>
      <c r="AK442" s="128"/>
      <c r="AL442" s="135"/>
      <c r="AM442" s="128"/>
      <c r="AN442" s="135"/>
      <c r="AO442" s="128"/>
      <c r="AP442" s="140"/>
      <c r="AQ442" s="268"/>
      <c r="AR442" s="135"/>
      <c r="AS442" s="128"/>
      <c r="AT442" s="135"/>
      <c r="AU442" s="128"/>
      <c r="AV442" s="135"/>
      <c r="AW442" s="128"/>
      <c r="AX442" s="135"/>
      <c r="AY442" s="128"/>
      <c r="AZ442" s="135"/>
      <c r="BA442" s="128"/>
      <c r="BB442" s="135"/>
      <c r="BC442" s="128"/>
      <c r="BD442" s="140"/>
      <c r="BE442" s="269"/>
      <c r="BF442" s="135"/>
      <c r="BG442" s="128"/>
      <c r="BH442" s="135"/>
      <c r="BI442" s="128"/>
      <c r="BJ442" s="135"/>
      <c r="BK442" s="128"/>
      <c r="BL442" s="135"/>
      <c r="BM442" s="128"/>
      <c r="BN442" s="135"/>
      <c r="BO442" s="128"/>
      <c r="BP442" s="135"/>
      <c r="BQ442" s="128"/>
      <c r="BR442" s="280"/>
    </row>
    <row r="443" spans="2:70" s="4" customFormat="1" ht="15" hidden="1" customHeight="1" outlineLevel="1" x14ac:dyDescent="0.25">
      <c r="B443" s="52" t="s">
        <v>85</v>
      </c>
      <c r="C443" s="182">
        <v>0</v>
      </c>
      <c r="D443" s="127" t="s">
        <v>90</v>
      </c>
      <c r="E443" s="128">
        <v>199</v>
      </c>
      <c r="F443" s="127">
        <v>14.307692307692308</v>
      </c>
      <c r="G443" s="128">
        <v>357</v>
      </c>
      <c r="H443" s="127">
        <v>-0.48110465116279066</v>
      </c>
      <c r="I443" s="128">
        <v>9</v>
      </c>
      <c r="J443" s="127" t="s">
        <v>90</v>
      </c>
      <c r="K443" s="128">
        <v>3</v>
      </c>
      <c r="L443" s="127">
        <v>0</v>
      </c>
      <c r="M443" s="128">
        <v>568</v>
      </c>
      <c r="N443" s="127">
        <v>-0.19318181818181823</v>
      </c>
      <c r="O443" s="128">
        <v>403</v>
      </c>
      <c r="P443" s="127">
        <v>0.70042194092827015</v>
      </c>
      <c r="Q443" s="128">
        <v>971</v>
      </c>
      <c r="R443" s="127">
        <v>3.1880977683315548E-2</v>
      </c>
      <c r="S443" s="208"/>
      <c r="T443" s="135"/>
      <c r="U443" s="128"/>
      <c r="V443" s="135"/>
      <c r="W443" s="128"/>
      <c r="X443" s="135"/>
      <c r="Y443" s="128"/>
      <c r="Z443" s="135"/>
      <c r="AA443" s="128"/>
      <c r="AB443" s="135"/>
      <c r="AC443" s="128"/>
      <c r="AD443" s="140"/>
      <c r="AE443" s="182"/>
      <c r="AF443" s="135"/>
      <c r="AG443" s="128"/>
      <c r="AH443" s="135"/>
      <c r="AI443" s="128"/>
      <c r="AJ443" s="135"/>
      <c r="AK443" s="128"/>
      <c r="AL443" s="135"/>
      <c r="AM443" s="128"/>
      <c r="AN443" s="135"/>
      <c r="AO443" s="128"/>
      <c r="AP443" s="140"/>
      <c r="AQ443" s="268"/>
      <c r="AR443" s="135"/>
      <c r="AS443" s="128"/>
      <c r="AT443" s="135"/>
      <c r="AU443" s="128"/>
      <c r="AV443" s="135"/>
      <c r="AW443" s="128"/>
      <c r="AX443" s="135"/>
      <c r="AY443" s="128"/>
      <c r="AZ443" s="135"/>
      <c r="BA443" s="128"/>
      <c r="BB443" s="135"/>
      <c r="BC443" s="128"/>
      <c r="BD443" s="140"/>
      <c r="BE443" s="269"/>
      <c r="BF443" s="135"/>
      <c r="BG443" s="128"/>
      <c r="BH443" s="135"/>
      <c r="BI443" s="128"/>
      <c r="BJ443" s="135"/>
      <c r="BK443" s="128"/>
      <c r="BL443" s="135"/>
      <c r="BM443" s="128"/>
      <c r="BN443" s="135"/>
      <c r="BO443" s="128"/>
      <c r="BP443" s="135"/>
      <c r="BQ443" s="128"/>
      <c r="BR443" s="280"/>
    </row>
    <row r="444" spans="2:70" s="4" customFormat="1" ht="15" hidden="1" customHeight="1" outlineLevel="1" x14ac:dyDescent="0.25">
      <c r="B444" s="52" t="s">
        <v>86</v>
      </c>
      <c r="C444" s="182">
        <v>0</v>
      </c>
      <c r="D444" s="127" t="s">
        <v>90</v>
      </c>
      <c r="E444" s="128">
        <v>205</v>
      </c>
      <c r="F444" s="127">
        <v>-0.50721153846153844</v>
      </c>
      <c r="G444" s="128">
        <v>424</v>
      </c>
      <c r="H444" s="127">
        <v>-0.3385335413416537</v>
      </c>
      <c r="I444" s="128">
        <v>2</v>
      </c>
      <c r="J444" s="127">
        <v>-0.6</v>
      </c>
      <c r="K444" s="128">
        <v>3</v>
      </c>
      <c r="L444" s="127">
        <v>2</v>
      </c>
      <c r="M444" s="128">
        <v>634</v>
      </c>
      <c r="N444" s="127">
        <v>-0.40357478833490124</v>
      </c>
      <c r="O444" s="128">
        <v>574</v>
      </c>
      <c r="P444" s="127">
        <v>1.1660377358490566</v>
      </c>
      <c r="Q444" s="128">
        <v>1208</v>
      </c>
      <c r="R444" s="127">
        <v>-9.0361445783132543E-2</v>
      </c>
      <c r="S444" s="208"/>
      <c r="T444" s="135"/>
      <c r="U444" s="128"/>
      <c r="V444" s="135"/>
      <c r="W444" s="128"/>
      <c r="X444" s="135"/>
      <c r="Y444" s="128"/>
      <c r="Z444" s="135"/>
      <c r="AA444" s="128"/>
      <c r="AB444" s="135"/>
      <c r="AC444" s="128"/>
      <c r="AD444" s="140"/>
      <c r="AE444" s="182"/>
      <c r="AF444" s="135"/>
      <c r="AG444" s="128"/>
      <c r="AH444" s="135"/>
      <c r="AI444" s="128"/>
      <c r="AJ444" s="135"/>
      <c r="AK444" s="128"/>
      <c r="AL444" s="135"/>
      <c r="AM444" s="128"/>
      <c r="AN444" s="135"/>
      <c r="AO444" s="128"/>
      <c r="AP444" s="140"/>
      <c r="AQ444" s="268"/>
      <c r="AR444" s="135"/>
      <c r="AS444" s="128"/>
      <c r="AT444" s="135"/>
      <c r="AU444" s="128"/>
      <c r="AV444" s="135"/>
      <c r="AW444" s="128"/>
      <c r="AX444" s="135"/>
      <c r="AY444" s="128"/>
      <c r="AZ444" s="135"/>
      <c r="BA444" s="128"/>
      <c r="BB444" s="135"/>
      <c r="BC444" s="128"/>
      <c r="BD444" s="140"/>
      <c r="BE444" s="269"/>
      <c r="BF444" s="135"/>
      <c r="BG444" s="128"/>
      <c r="BH444" s="135"/>
      <c r="BI444" s="128"/>
      <c r="BJ444" s="135"/>
      <c r="BK444" s="128"/>
      <c r="BL444" s="135"/>
      <c r="BM444" s="128"/>
      <c r="BN444" s="135"/>
      <c r="BO444" s="128"/>
      <c r="BP444" s="135"/>
      <c r="BQ444" s="128"/>
      <c r="BR444" s="280"/>
    </row>
    <row r="445" spans="2:70" s="4" customFormat="1" ht="15" hidden="1" customHeight="1" outlineLevel="1" x14ac:dyDescent="0.25">
      <c r="B445" s="52" t="s">
        <v>87</v>
      </c>
      <c r="C445" s="182">
        <v>0</v>
      </c>
      <c r="D445" s="127" t="s">
        <v>90</v>
      </c>
      <c r="E445" s="128">
        <v>1315</v>
      </c>
      <c r="F445" s="127">
        <v>0.67729591836734704</v>
      </c>
      <c r="G445" s="128">
        <v>522</v>
      </c>
      <c r="H445" s="127">
        <v>-0.41870824053452116</v>
      </c>
      <c r="I445" s="128">
        <v>309</v>
      </c>
      <c r="J445" s="127">
        <v>1.6637931034482758</v>
      </c>
      <c r="K445" s="128">
        <v>55</v>
      </c>
      <c r="L445" s="127">
        <v>-1.7857142857142905E-2</v>
      </c>
      <c r="M445" s="128">
        <v>2201</v>
      </c>
      <c r="N445" s="127">
        <v>0.18716289104638628</v>
      </c>
      <c r="O445" s="128">
        <v>1870</v>
      </c>
      <c r="P445" s="127">
        <v>0.84965380811078139</v>
      </c>
      <c r="Q445" s="128">
        <v>4071</v>
      </c>
      <c r="R445" s="127">
        <v>0.42094240837696328</v>
      </c>
      <c r="S445" s="208"/>
      <c r="T445" s="135"/>
      <c r="U445" s="128"/>
      <c r="V445" s="135"/>
      <c r="W445" s="128"/>
      <c r="X445" s="135"/>
      <c r="Y445" s="128"/>
      <c r="Z445" s="135"/>
      <c r="AA445" s="128"/>
      <c r="AB445" s="135"/>
      <c r="AC445" s="128"/>
      <c r="AD445" s="140"/>
      <c r="AE445" s="182"/>
      <c r="AF445" s="135"/>
      <c r="AG445" s="128"/>
      <c r="AH445" s="135"/>
      <c r="AI445" s="128"/>
      <c r="AJ445" s="135"/>
      <c r="AK445" s="128"/>
      <c r="AL445" s="135"/>
      <c r="AM445" s="128"/>
      <c r="AN445" s="135"/>
      <c r="AO445" s="128"/>
      <c r="AP445" s="140"/>
      <c r="AQ445" s="268"/>
      <c r="AR445" s="135"/>
      <c r="AS445" s="128"/>
      <c r="AT445" s="135"/>
      <c r="AU445" s="128"/>
      <c r="AV445" s="135"/>
      <c r="AW445" s="128"/>
      <c r="AX445" s="135"/>
      <c r="AY445" s="128"/>
      <c r="AZ445" s="135"/>
      <c r="BA445" s="128"/>
      <c r="BB445" s="135"/>
      <c r="BC445" s="128"/>
      <c r="BD445" s="140"/>
      <c r="BE445" s="269"/>
      <c r="BF445" s="135"/>
      <c r="BG445" s="128"/>
      <c r="BH445" s="135"/>
      <c r="BI445" s="128"/>
      <c r="BJ445" s="135"/>
      <c r="BK445" s="128"/>
      <c r="BL445" s="135"/>
      <c r="BM445" s="128"/>
      <c r="BN445" s="135"/>
      <c r="BO445" s="128"/>
      <c r="BP445" s="135"/>
      <c r="BQ445" s="128"/>
      <c r="BR445" s="280"/>
    </row>
    <row r="446" spans="2:70" s="4" customFormat="1" ht="15" hidden="1" customHeight="1" outlineLevel="1" x14ac:dyDescent="0.25">
      <c r="B446" s="52" t="s">
        <v>88</v>
      </c>
      <c r="C446" s="182">
        <v>2</v>
      </c>
      <c r="D446" s="127">
        <v>-0.6</v>
      </c>
      <c r="E446" s="128">
        <v>1481</v>
      </c>
      <c r="F446" s="127">
        <v>0.31410825199645065</v>
      </c>
      <c r="G446" s="128">
        <v>1281</v>
      </c>
      <c r="H446" s="127">
        <v>-6.496350364963499E-2</v>
      </c>
      <c r="I446" s="128">
        <v>846</v>
      </c>
      <c r="J446" s="127">
        <v>0.28376327769347487</v>
      </c>
      <c r="K446" s="128">
        <v>92</v>
      </c>
      <c r="L446" s="127">
        <v>-0.29230769230769227</v>
      </c>
      <c r="M446" s="128">
        <v>3702</v>
      </c>
      <c r="N446" s="127">
        <v>0.1248860528714677</v>
      </c>
      <c r="O446" s="128">
        <v>2953</v>
      </c>
      <c r="P446" s="127">
        <v>0.40887404580152675</v>
      </c>
      <c r="Q446" s="128">
        <v>6655</v>
      </c>
      <c r="R446" s="127">
        <v>0.23538147391869324</v>
      </c>
      <c r="S446" s="208"/>
      <c r="T446" s="135"/>
      <c r="U446" s="128"/>
      <c r="V446" s="135"/>
      <c r="W446" s="128"/>
      <c r="X446" s="135"/>
      <c r="Y446" s="128"/>
      <c r="Z446" s="135"/>
      <c r="AA446" s="128"/>
      <c r="AB446" s="135"/>
      <c r="AC446" s="128"/>
      <c r="AD446" s="140"/>
      <c r="AE446" s="182"/>
      <c r="AF446" s="135"/>
      <c r="AG446" s="128"/>
      <c r="AH446" s="135"/>
      <c r="AI446" s="128"/>
      <c r="AJ446" s="135"/>
      <c r="AK446" s="128"/>
      <c r="AL446" s="135"/>
      <c r="AM446" s="128"/>
      <c r="AN446" s="135"/>
      <c r="AO446" s="128"/>
      <c r="AP446" s="140"/>
      <c r="AQ446" s="268"/>
      <c r="AR446" s="135"/>
      <c r="AS446" s="128"/>
      <c r="AT446" s="135"/>
      <c r="AU446" s="128"/>
      <c r="AV446" s="135"/>
      <c r="AW446" s="128"/>
      <c r="AX446" s="135"/>
      <c r="AY446" s="128"/>
      <c r="AZ446" s="135"/>
      <c r="BA446" s="128"/>
      <c r="BB446" s="135"/>
      <c r="BC446" s="128"/>
      <c r="BD446" s="140"/>
      <c r="BE446" s="269"/>
      <c r="BF446" s="135"/>
      <c r="BG446" s="128"/>
      <c r="BH446" s="135"/>
      <c r="BI446" s="128"/>
      <c r="BJ446" s="135"/>
      <c r="BK446" s="128"/>
      <c r="BL446" s="135"/>
      <c r="BM446" s="128"/>
      <c r="BN446" s="135"/>
      <c r="BO446" s="128"/>
      <c r="BP446" s="135"/>
      <c r="BQ446" s="128"/>
      <c r="BR446" s="280"/>
    </row>
    <row r="447" spans="2:70" s="4" customFormat="1" ht="15" hidden="1" customHeight="1" outlineLevel="1" x14ac:dyDescent="0.25">
      <c r="B447" s="52" t="s">
        <v>89</v>
      </c>
      <c r="C447" s="182">
        <v>0</v>
      </c>
      <c r="D447" s="127">
        <v>-1</v>
      </c>
      <c r="E447" s="128">
        <v>1647</v>
      </c>
      <c r="F447" s="127">
        <v>0.81188118811881194</v>
      </c>
      <c r="G447" s="128">
        <v>1129</v>
      </c>
      <c r="H447" s="127">
        <v>-0.58674963396778912</v>
      </c>
      <c r="I447" s="128">
        <v>687</v>
      </c>
      <c r="J447" s="127">
        <v>-4.7156726768377233E-2</v>
      </c>
      <c r="K447" s="128">
        <v>40</v>
      </c>
      <c r="L447" s="127">
        <v>0.29032258064516125</v>
      </c>
      <c r="M447" s="128">
        <v>3503</v>
      </c>
      <c r="N447" s="127">
        <v>-0.202776513427401</v>
      </c>
      <c r="O447" s="128">
        <v>4101</v>
      </c>
      <c r="P447" s="127">
        <v>0.91188811188811192</v>
      </c>
      <c r="Q447" s="128">
        <v>7604</v>
      </c>
      <c r="R447" s="127">
        <v>0.16286894020492437</v>
      </c>
      <c r="S447" s="208"/>
      <c r="T447" s="135"/>
      <c r="U447" s="128"/>
      <c r="V447" s="135"/>
      <c r="W447" s="128"/>
      <c r="X447" s="135"/>
      <c r="Y447" s="128"/>
      <c r="Z447" s="135"/>
      <c r="AA447" s="128"/>
      <c r="AB447" s="135"/>
      <c r="AC447" s="128"/>
      <c r="AD447" s="140"/>
      <c r="AE447" s="182"/>
      <c r="AF447" s="135"/>
      <c r="AG447" s="128"/>
      <c r="AH447" s="135"/>
      <c r="AI447" s="128"/>
      <c r="AJ447" s="135"/>
      <c r="AK447" s="128"/>
      <c r="AL447" s="135"/>
      <c r="AM447" s="128"/>
      <c r="AN447" s="135"/>
      <c r="AO447" s="128"/>
      <c r="AP447" s="140"/>
      <c r="AQ447" s="268"/>
      <c r="AR447" s="135"/>
      <c r="AS447" s="128"/>
      <c r="AT447" s="135"/>
      <c r="AU447" s="128"/>
      <c r="AV447" s="135"/>
      <c r="AW447" s="128"/>
      <c r="AX447" s="135"/>
      <c r="AY447" s="128"/>
      <c r="AZ447" s="135"/>
      <c r="BA447" s="128"/>
      <c r="BB447" s="135"/>
      <c r="BC447" s="128"/>
      <c r="BD447" s="140"/>
      <c r="BE447" s="269"/>
      <c r="BF447" s="135"/>
      <c r="BG447" s="128"/>
      <c r="BH447" s="135"/>
      <c r="BI447" s="128"/>
      <c r="BJ447" s="135"/>
      <c r="BK447" s="128"/>
      <c r="BL447" s="135"/>
      <c r="BM447" s="128"/>
      <c r="BN447" s="135"/>
      <c r="BO447" s="128"/>
      <c r="BP447" s="135"/>
      <c r="BQ447" s="128"/>
      <c r="BR447" s="280"/>
    </row>
    <row r="448" spans="2:70" s="4" customFormat="1" ht="15.75" collapsed="1" x14ac:dyDescent="0.25">
      <c r="B448" s="64">
        <v>1985</v>
      </c>
      <c r="C448" s="183">
        <v>1383</v>
      </c>
      <c r="D448" s="66">
        <v>27.8125</v>
      </c>
      <c r="E448" s="65">
        <v>11213</v>
      </c>
      <c r="F448" s="66">
        <v>0.46651844101490969</v>
      </c>
      <c r="G448" s="65">
        <v>11071</v>
      </c>
      <c r="H448" s="66">
        <v>-8.4511700984040372E-2</v>
      </c>
      <c r="I448" s="65">
        <v>5088</v>
      </c>
      <c r="J448" s="66">
        <v>0.71082716879623398</v>
      </c>
      <c r="K448" s="65">
        <v>749</v>
      </c>
      <c r="L448" s="66">
        <v>0.57684210526315782</v>
      </c>
      <c r="M448" s="65">
        <v>29504</v>
      </c>
      <c r="N448" s="66">
        <v>0.2697538302633844</v>
      </c>
      <c r="O448" s="65">
        <v>19985</v>
      </c>
      <c r="P448" s="66">
        <v>0.37014945838475244</v>
      </c>
      <c r="Q448" s="65">
        <v>49489</v>
      </c>
      <c r="R448" s="66">
        <v>0.30847126011316162</v>
      </c>
      <c r="S448" s="277"/>
      <c r="T448" s="66"/>
      <c r="U448" s="65"/>
      <c r="V448" s="66"/>
      <c r="W448" s="65"/>
      <c r="X448" s="66"/>
      <c r="Y448" s="65"/>
      <c r="Z448" s="66"/>
      <c r="AA448" s="65"/>
      <c r="AB448" s="66"/>
      <c r="AC448" s="65"/>
      <c r="AD448" s="281"/>
      <c r="AE448" s="183"/>
      <c r="AF448" s="66"/>
      <c r="AG448" s="65"/>
      <c r="AH448" s="66"/>
      <c r="AI448" s="65"/>
      <c r="AJ448" s="66"/>
      <c r="AK448" s="65"/>
      <c r="AL448" s="66"/>
      <c r="AM448" s="65"/>
      <c r="AN448" s="66"/>
      <c r="AO448" s="65"/>
      <c r="AP448" s="281"/>
      <c r="AQ448" s="278"/>
      <c r="AR448" s="66"/>
      <c r="AS448" s="65"/>
      <c r="AT448" s="66"/>
      <c r="AU448" s="65"/>
      <c r="AV448" s="66"/>
      <c r="AW448" s="65"/>
      <c r="AX448" s="66"/>
      <c r="AY448" s="65"/>
      <c r="AZ448" s="66"/>
      <c r="BA448" s="65"/>
      <c r="BB448" s="66"/>
      <c r="BC448" s="65"/>
      <c r="BD448" s="281"/>
      <c r="BE448" s="279"/>
      <c r="BF448" s="66"/>
      <c r="BG448" s="65"/>
      <c r="BH448" s="66"/>
      <c r="BI448" s="65"/>
      <c r="BJ448" s="66"/>
      <c r="BK448" s="65"/>
      <c r="BL448" s="66"/>
      <c r="BM448" s="65"/>
      <c r="BN448" s="66"/>
      <c r="BO448" s="65"/>
      <c r="BP448" s="66"/>
      <c r="BQ448" s="65"/>
      <c r="BR448" s="282"/>
    </row>
    <row r="449" spans="2:70" s="4" customFormat="1" ht="15" hidden="1" customHeight="1" outlineLevel="1" x14ac:dyDescent="0.25">
      <c r="B449" s="52" t="s">
        <v>78</v>
      </c>
      <c r="C449" s="182">
        <v>13</v>
      </c>
      <c r="D449" s="127">
        <v>3.333333333333333</v>
      </c>
      <c r="E449" s="128">
        <v>1371</v>
      </c>
      <c r="F449" s="127">
        <v>7.299270072993469E-4</v>
      </c>
      <c r="G449" s="128">
        <v>1348</v>
      </c>
      <c r="H449" s="127">
        <v>5.3948397185300978E-2</v>
      </c>
      <c r="I449" s="128">
        <v>513</v>
      </c>
      <c r="J449" s="127">
        <v>-0.52978918423464716</v>
      </c>
      <c r="K449" s="128">
        <v>63</v>
      </c>
      <c r="L449" s="127">
        <v>-0.58000000000000007</v>
      </c>
      <c r="M449" s="128">
        <v>3308</v>
      </c>
      <c r="N449" s="127">
        <v>-0.15026971487284868</v>
      </c>
      <c r="O449" s="128">
        <v>2936</v>
      </c>
      <c r="P449" s="127">
        <v>0.25954525954525964</v>
      </c>
      <c r="Q449" s="128">
        <v>6244</v>
      </c>
      <c r="R449" s="127">
        <v>3.2133676092545027E-3</v>
      </c>
      <c r="S449" s="208"/>
      <c r="T449" s="135"/>
      <c r="U449" s="128"/>
      <c r="V449" s="135"/>
      <c r="W449" s="128"/>
      <c r="X449" s="135"/>
      <c r="Y449" s="128"/>
      <c r="Z449" s="135"/>
      <c r="AA449" s="128"/>
      <c r="AB449" s="135"/>
      <c r="AC449" s="128"/>
      <c r="AD449" s="140"/>
      <c r="AE449" s="182"/>
      <c r="AF449" s="135"/>
      <c r="AG449" s="128"/>
      <c r="AH449" s="135"/>
      <c r="AI449" s="128"/>
      <c r="AJ449" s="135"/>
      <c r="AK449" s="128"/>
      <c r="AL449" s="135"/>
      <c r="AM449" s="128"/>
      <c r="AN449" s="135"/>
      <c r="AO449" s="128"/>
      <c r="AP449" s="140"/>
      <c r="AQ449" s="268"/>
      <c r="AR449" s="135"/>
      <c r="AS449" s="128"/>
      <c r="AT449" s="135"/>
      <c r="AU449" s="128"/>
      <c r="AV449" s="135"/>
      <c r="AW449" s="128"/>
      <c r="AX449" s="135"/>
      <c r="AY449" s="128"/>
      <c r="AZ449" s="135"/>
      <c r="BA449" s="128"/>
      <c r="BB449" s="135"/>
      <c r="BC449" s="128"/>
      <c r="BD449" s="140"/>
      <c r="BE449" s="269"/>
      <c r="BF449" s="135"/>
      <c r="BG449" s="128"/>
      <c r="BH449" s="135"/>
      <c r="BI449" s="128"/>
      <c r="BJ449" s="135"/>
      <c r="BK449" s="128"/>
      <c r="BL449" s="135"/>
      <c r="BM449" s="128"/>
      <c r="BN449" s="135"/>
      <c r="BO449" s="128"/>
      <c r="BP449" s="135"/>
      <c r="BQ449" s="128"/>
      <c r="BR449" s="280"/>
    </row>
    <row r="450" spans="2:70" s="4" customFormat="1" ht="15" hidden="1" customHeight="1" outlineLevel="1" x14ac:dyDescent="0.25">
      <c r="B450" s="52" t="s">
        <v>79</v>
      </c>
      <c r="C450" s="182">
        <v>12</v>
      </c>
      <c r="D450" s="127">
        <v>-0.5</v>
      </c>
      <c r="E450" s="128">
        <v>1354</v>
      </c>
      <c r="F450" s="127">
        <v>-0.18531889290012038</v>
      </c>
      <c r="G450" s="128">
        <v>1019</v>
      </c>
      <c r="H450" s="127">
        <v>-0.25890909090909087</v>
      </c>
      <c r="I450" s="128">
        <v>420</v>
      </c>
      <c r="J450" s="127">
        <v>-0.59143968871595332</v>
      </c>
      <c r="K450" s="128">
        <v>38</v>
      </c>
      <c r="L450" s="127">
        <v>-0.67241379310344829</v>
      </c>
      <c r="M450" s="128">
        <v>2843</v>
      </c>
      <c r="N450" s="127">
        <v>-0.32390011890606418</v>
      </c>
      <c r="O450" s="128">
        <v>2009</v>
      </c>
      <c r="P450" s="127">
        <v>0.20951234196267299</v>
      </c>
      <c r="Q450" s="128">
        <v>4852</v>
      </c>
      <c r="R450" s="127">
        <v>-0.17286055233549269</v>
      </c>
      <c r="S450" s="208"/>
      <c r="T450" s="135"/>
      <c r="U450" s="128"/>
      <c r="V450" s="135"/>
      <c r="W450" s="128"/>
      <c r="X450" s="135"/>
      <c r="Y450" s="128"/>
      <c r="Z450" s="135"/>
      <c r="AA450" s="128"/>
      <c r="AB450" s="135"/>
      <c r="AC450" s="128"/>
      <c r="AD450" s="140"/>
      <c r="AE450" s="182"/>
      <c r="AF450" s="135"/>
      <c r="AG450" s="128"/>
      <c r="AH450" s="135"/>
      <c r="AI450" s="128"/>
      <c r="AJ450" s="135"/>
      <c r="AK450" s="128"/>
      <c r="AL450" s="135"/>
      <c r="AM450" s="128"/>
      <c r="AN450" s="135"/>
      <c r="AO450" s="128"/>
      <c r="AP450" s="140"/>
      <c r="AQ450" s="268"/>
      <c r="AR450" s="135"/>
      <c r="AS450" s="128"/>
      <c r="AT450" s="135"/>
      <c r="AU450" s="128"/>
      <c r="AV450" s="135"/>
      <c r="AW450" s="128"/>
      <c r="AX450" s="135"/>
      <c r="AY450" s="128"/>
      <c r="AZ450" s="135"/>
      <c r="BA450" s="128"/>
      <c r="BB450" s="135"/>
      <c r="BC450" s="128"/>
      <c r="BD450" s="140"/>
      <c r="BE450" s="269"/>
      <c r="BF450" s="135"/>
      <c r="BG450" s="128"/>
      <c r="BH450" s="135"/>
      <c r="BI450" s="128"/>
      <c r="BJ450" s="135"/>
      <c r="BK450" s="128"/>
      <c r="BL450" s="135"/>
      <c r="BM450" s="128"/>
      <c r="BN450" s="135"/>
      <c r="BO450" s="128"/>
      <c r="BP450" s="135"/>
      <c r="BQ450" s="128"/>
      <c r="BR450" s="280"/>
    </row>
    <row r="451" spans="2:70" s="4" customFormat="1" ht="15" hidden="1" customHeight="1" outlineLevel="1" x14ac:dyDescent="0.25">
      <c r="B451" s="52" t="s">
        <v>80</v>
      </c>
      <c r="C451" s="182">
        <v>17</v>
      </c>
      <c r="D451" s="127" t="s">
        <v>90</v>
      </c>
      <c r="E451" s="128">
        <v>1026</v>
      </c>
      <c r="F451" s="127">
        <v>-6.2157221206581403E-2</v>
      </c>
      <c r="G451" s="128">
        <v>1044</v>
      </c>
      <c r="H451" s="127">
        <v>-0.18564742589703587</v>
      </c>
      <c r="I451" s="128">
        <v>374</v>
      </c>
      <c r="J451" s="127">
        <v>-0.66873339238263951</v>
      </c>
      <c r="K451" s="128">
        <v>72</v>
      </c>
      <c r="L451" s="127">
        <v>-9.9999999999999978E-2</v>
      </c>
      <c r="M451" s="128">
        <v>2533</v>
      </c>
      <c r="N451" s="127">
        <v>-0.29344490934449097</v>
      </c>
      <c r="O451" s="128">
        <v>1831</v>
      </c>
      <c r="P451" s="127">
        <v>-7.9899497487437188E-2</v>
      </c>
      <c r="Q451" s="128">
        <v>4364</v>
      </c>
      <c r="R451" s="127">
        <v>-0.21721973094170399</v>
      </c>
      <c r="S451" s="208"/>
      <c r="T451" s="135"/>
      <c r="U451" s="128"/>
      <c r="V451" s="135"/>
      <c r="W451" s="128"/>
      <c r="X451" s="135"/>
      <c r="Y451" s="128"/>
      <c r="Z451" s="135"/>
      <c r="AA451" s="128"/>
      <c r="AB451" s="135"/>
      <c r="AC451" s="128"/>
      <c r="AD451" s="140"/>
      <c r="AE451" s="182"/>
      <c r="AF451" s="135"/>
      <c r="AG451" s="128"/>
      <c r="AH451" s="135"/>
      <c r="AI451" s="128"/>
      <c r="AJ451" s="135"/>
      <c r="AK451" s="128"/>
      <c r="AL451" s="135"/>
      <c r="AM451" s="128"/>
      <c r="AN451" s="135"/>
      <c r="AO451" s="128"/>
      <c r="AP451" s="140"/>
      <c r="AQ451" s="268"/>
      <c r="AR451" s="135"/>
      <c r="AS451" s="128"/>
      <c r="AT451" s="135"/>
      <c r="AU451" s="128"/>
      <c r="AV451" s="135"/>
      <c r="AW451" s="128"/>
      <c r="AX451" s="135"/>
      <c r="AY451" s="128"/>
      <c r="AZ451" s="135"/>
      <c r="BA451" s="128"/>
      <c r="BB451" s="135"/>
      <c r="BC451" s="128"/>
      <c r="BD451" s="140"/>
      <c r="BE451" s="269"/>
      <c r="BF451" s="135"/>
      <c r="BG451" s="128"/>
      <c r="BH451" s="135"/>
      <c r="BI451" s="128"/>
      <c r="BJ451" s="135"/>
      <c r="BK451" s="128"/>
      <c r="BL451" s="135"/>
      <c r="BM451" s="128"/>
      <c r="BN451" s="135"/>
      <c r="BO451" s="128"/>
      <c r="BP451" s="135"/>
      <c r="BQ451" s="128"/>
      <c r="BR451" s="280"/>
    </row>
    <row r="452" spans="2:70" s="4" customFormat="1" ht="15" hidden="1" customHeight="1" outlineLevel="1" x14ac:dyDescent="0.25">
      <c r="B452" s="52" t="s">
        <v>81</v>
      </c>
      <c r="C452" s="182">
        <v>0</v>
      </c>
      <c r="D452" s="127" t="s">
        <v>90</v>
      </c>
      <c r="E452" s="128">
        <v>616</v>
      </c>
      <c r="F452" s="127">
        <v>-0.12747875354107652</v>
      </c>
      <c r="G452" s="128">
        <v>785</v>
      </c>
      <c r="H452" s="127">
        <v>0.58906882591093113</v>
      </c>
      <c r="I452" s="128">
        <v>148</v>
      </c>
      <c r="J452" s="127">
        <v>0.1212121212121211</v>
      </c>
      <c r="K452" s="128">
        <v>75</v>
      </c>
      <c r="L452" s="127">
        <v>0.11940298507462677</v>
      </c>
      <c r="M452" s="128">
        <v>1624</v>
      </c>
      <c r="N452" s="127">
        <v>0.16082916368834876</v>
      </c>
      <c r="O452" s="128">
        <v>1058</v>
      </c>
      <c r="P452" s="127">
        <v>0.3866317169069462</v>
      </c>
      <c r="Q452" s="128">
        <v>2682</v>
      </c>
      <c r="R452" s="127">
        <v>0.24051803885291401</v>
      </c>
      <c r="S452" s="208"/>
      <c r="T452" s="135"/>
      <c r="U452" s="128"/>
      <c r="V452" s="135"/>
      <c r="W452" s="128"/>
      <c r="X452" s="135"/>
      <c r="Y452" s="128"/>
      <c r="Z452" s="135"/>
      <c r="AA452" s="128"/>
      <c r="AB452" s="135"/>
      <c r="AC452" s="128"/>
      <c r="AD452" s="140"/>
      <c r="AE452" s="182"/>
      <c r="AF452" s="135"/>
      <c r="AG452" s="128"/>
      <c r="AH452" s="135"/>
      <c r="AI452" s="128"/>
      <c r="AJ452" s="135"/>
      <c r="AK452" s="128"/>
      <c r="AL452" s="135"/>
      <c r="AM452" s="128"/>
      <c r="AN452" s="135"/>
      <c r="AO452" s="128"/>
      <c r="AP452" s="140"/>
      <c r="AQ452" s="268"/>
      <c r="AR452" s="135"/>
      <c r="AS452" s="128"/>
      <c r="AT452" s="135"/>
      <c r="AU452" s="128"/>
      <c r="AV452" s="135"/>
      <c r="AW452" s="128"/>
      <c r="AX452" s="135"/>
      <c r="AY452" s="128"/>
      <c r="AZ452" s="135"/>
      <c r="BA452" s="128"/>
      <c r="BB452" s="135"/>
      <c r="BC452" s="128"/>
      <c r="BD452" s="140"/>
      <c r="BE452" s="269"/>
      <c r="BF452" s="135"/>
      <c r="BG452" s="128"/>
      <c r="BH452" s="135"/>
      <c r="BI452" s="128"/>
      <c r="BJ452" s="135"/>
      <c r="BK452" s="128"/>
      <c r="BL452" s="135"/>
      <c r="BM452" s="128"/>
      <c r="BN452" s="135"/>
      <c r="BO452" s="128"/>
      <c r="BP452" s="135"/>
      <c r="BQ452" s="128"/>
      <c r="BR452" s="280"/>
    </row>
    <row r="453" spans="2:70" s="4" customFormat="1" ht="15" hidden="1" customHeight="1" outlineLevel="1" x14ac:dyDescent="0.25">
      <c r="B453" s="52" t="s">
        <v>82</v>
      </c>
      <c r="C453" s="182">
        <v>0</v>
      </c>
      <c r="D453" s="127" t="s">
        <v>90</v>
      </c>
      <c r="E453" s="128">
        <v>16</v>
      </c>
      <c r="F453" s="127">
        <v>7</v>
      </c>
      <c r="G453" s="128">
        <v>374</v>
      </c>
      <c r="H453" s="127">
        <v>61.333333333333336</v>
      </c>
      <c r="I453" s="128">
        <v>7</v>
      </c>
      <c r="J453" s="127">
        <v>6</v>
      </c>
      <c r="K453" s="128">
        <v>3</v>
      </c>
      <c r="L453" s="127">
        <v>-0.66666666666666674</v>
      </c>
      <c r="M453" s="128">
        <v>400</v>
      </c>
      <c r="N453" s="127">
        <v>21.222222222222221</v>
      </c>
      <c r="O453" s="128">
        <v>326</v>
      </c>
      <c r="P453" s="127">
        <v>162</v>
      </c>
      <c r="Q453" s="128">
        <v>726</v>
      </c>
      <c r="R453" s="127">
        <v>35.299999999999997</v>
      </c>
      <c r="S453" s="208"/>
      <c r="T453" s="135"/>
      <c r="U453" s="128"/>
      <c r="V453" s="135"/>
      <c r="W453" s="128"/>
      <c r="X453" s="135"/>
      <c r="Y453" s="128"/>
      <c r="Z453" s="135"/>
      <c r="AA453" s="128"/>
      <c r="AB453" s="135"/>
      <c r="AC453" s="128"/>
      <c r="AD453" s="140"/>
      <c r="AE453" s="182"/>
      <c r="AF453" s="135"/>
      <c r="AG453" s="128"/>
      <c r="AH453" s="135"/>
      <c r="AI453" s="128"/>
      <c r="AJ453" s="135"/>
      <c r="AK453" s="128"/>
      <c r="AL453" s="135"/>
      <c r="AM453" s="128"/>
      <c r="AN453" s="135"/>
      <c r="AO453" s="128"/>
      <c r="AP453" s="140"/>
      <c r="AQ453" s="268"/>
      <c r="AR453" s="135"/>
      <c r="AS453" s="128"/>
      <c r="AT453" s="135"/>
      <c r="AU453" s="128"/>
      <c r="AV453" s="135"/>
      <c r="AW453" s="128"/>
      <c r="AX453" s="135"/>
      <c r="AY453" s="128"/>
      <c r="AZ453" s="135"/>
      <c r="BA453" s="128"/>
      <c r="BB453" s="135"/>
      <c r="BC453" s="128"/>
      <c r="BD453" s="140"/>
      <c r="BE453" s="269"/>
      <c r="BF453" s="135"/>
      <c r="BG453" s="128"/>
      <c r="BH453" s="135"/>
      <c r="BI453" s="128"/>
      <c r="BJ453" s="135"/>
      <c r="BK453" s="128"/>
      <c r="BL453" s="135"/>
      <c r="BM453" s="128"/>
      <c r="BN453" s="135"/>
      <c r="BO453" s="128"/>
      <c r="BP453" s="135"/>
      <c r="BQ453" s="128"/>
      <c r="BR453" s="280"/>
    </row>
    <row r="454" spans="2:70" s="4" customFormat="1" ht="15" hidden="1" customHeight="1" outlineLevel="1" x14ac:dyDescent="0.25">
      <c r="B454" s="52" t="s">
        <v>83</v>
      </c>
      <c r="C454" s="182">
        <v>0</v>
      </c>
      <c r="D454" s="127" t="s">
        <v>90</v>
      </c>
      <c r="E454" s="128">
        <v>3</v>
      </c>
      <c r="F454" s="127">
        <v>-0.25</v>
      </c>
      <c r="G454" s="128">
        <v>263</v>
      </c>
      <c r="H454" s="127">
        <v>28.222222222222221</v>
      </c>
      <c r="I454" s="128">
        <v>9</v>
      </c>
      <c r="J454" s="127">
        <v>0.125</v>
      </c>
      <c r="K454" s="128">
        <v>3</v>
      </c>
      <c r="L454" s="127">
        <v>-0.5714285714285714</v>
      </c>
      <c r="M454" s="128">
        <v>278</v>
      </c>
      <c r="N454" s="127">
        <v>8.9285714285714288</v>
      </c>
      <c r="O454" s="128">
        <v>256</v>
      </c>
      <c r="P454" s="127">
        <v>255</v>
      </c>
      <c r="Q454" s="128">
        <v>534</v>
      </c>
      <c r="R454" s="127">
        <v>17.413793103448278</v>
      </c>
      <c r="S454" s="208"/>
      <c r="T454" s="135"/>
      <c r="U454" s="128"/>
      <c r="V454" s="135"/>
      <c r="W454" s="128"/>
      <c r="X454" s="135"/>
      <c r="Y454" s="128"/>
      <c r="Z454" s="135"/>
      <c r="AA454" s="128"/>
      <c r="AB454" s="135"/>
      <c r="AC454" s="128"/>
      <c r="AD454" s="140"/>
      <c r="AE454" s="182"/>
      <c r="AF454" s="135"/>
      <c r="AG454" s="128"/>
      <c r="AH454" s="135"/>
      <c r="AI454" s="128"/>
      <c r="AJ454" s="135"/>
      <c r="AK454" s="128"/>
      <c r="AL454" s="135"/>
      <c r="AM454" s="128"/>
      <c r="AN454" s="135"/>
      <c r="AO454" s="128"/>
      <c r="AP454" s="140"/>
      <c r="AQ454" s="268"/>
      <c r="AR454" s="135"/>
      <c r="AS454" s="128"/>
      <c r="AT454" s="135"/>
      <c r="AU454" s="128"/>
      <c r="AV454" s="135"/>
      <c r="AW454" s="128"/>
      <c r="AX454" s="135"/>
      <c r="AY454" s="128"/>
      <c r="AZ454" s="135"/>
      <c r="BA454" s="128"/>
      <c r="BB454" s="135"/>
      <c r="BC454" s="128"/>
      <c r="BD454" s="140"/>
      <c r="BE454" s="269"/>
      <c r="BF454" s="135"/>
      <c r="BG454" s="128"/>
      <c r="BH454" s="135"/>
      <c r="BI454" s="128"/>
      <c r="BJ454" s="135"/>
      <c r="BK454" s="128"/>
      <c r="BL454" s="135"/>
      <c r="BM454" s="128"/>
      <c r="BN454" s="135"/>
      <c r="BO454" s="128"/>
      <c r="BP454" s="135"/>
      <c r="BQ454" s="128"/>
      <c r="BR454" s="280"/>
    </row>
    <row r="455" spans="2:70" s="4" customFormat="1" ht="15" hidden="1" customHeight="1" outlineLevel="1" x14ac:dyDescent="0.25">
      <c r="B455" s="52" t="s">
        <v>84</v>
      </c>
      <c r="C455" s="182">
        <v>0</v>
      </c>
      <c r="D455" s="127" t="s">
        <v>90</v>
      </c>
      <c r="E455" s="128">
        <v>11</v>
      </c>
      <c r="F455" s="127">
        <v>0</v>
      </c>
      <c r="G455" s="128">
        <v>931</v>
      </c>
      <c r="H455" s="127">
        <v>185.2</v>
      </c>
      <c r="I455" s="128">
        <v>2</v>
      </c>
      <c r="J455" s="127">
        <v>0</v>
      </c>
      <c r="K455" s="128">
        <v>0</v>
      </c>
      <c r="L455" s="127" t="s">
        <v>90</v>
      </c>
      <c r="M455" s="128">
        <v>944</v>
      </c>
      <c r="N455" s="127">
        <v>51.444444444444443</v>
      </c>
      <c r="O455" s="128">
        <v>416</v>
      </c>
      <c r="P455" s="127" t="s">
        <v>90</v>
      </c>
      <c r="Q455" s="128">
        <v>1360</v>
      </c>
      <c r="R455" s="127">
        <v>74.555555555555557</v>
      </c>
      <c r="S455" s="208"/>
      <c r="T455" s="135"/>
      <c r="U455" s="128"/>
      <c r="V455" s="135"/>
      <c r="W455" s="128"/>
      <c r="X455" s="135"/>
      <c r="Y455" s="128"/>
      <c r="Z455" s="135"/>
      <c r="AA455" s="128"/>
      <c r="AB455" s="135"/>
      <c r="AC455" s="128"/>
      <c r="AD455" s="140"/>
      <c r="AE455" s="182"/>
      <c r="AF455" s="135"/>
      <c r="AG455" s="128"/>
      <c r="AH455" s="135"/>
      <c r="AI455" s="128"/>
      <c r="AJ455" s="135"/>
      <c r="AK455" s="128"/>
      <c r="AL455" s="135"/>
      <c r="AM455" s="128"/>
      <c r="AN455" s="135"/>
      <c r="AO455" s="128"/>
      <c r="AP455" s="140"/>
      <c r="AQ455" s="268"/>
      <c r="AR455" s="135"/>
      <c r="AS455" s="128"/>
      <c r="AT455" s="135"/>
      <c r="AU455" s="128"/>
      <c r="AV455" s="135"/>
      <c r="AW455" s="128"/>
      <c r="AX455" s="135"/>
      <c r="AY455" s="128"/>
      <c r="AZ455" s="135"/>
      <c r="BA455" s="128"/>
      <c r="BB455" s="135"/>
      <c r="BC455" s="128"/>
      <c r="BD455" s="140"/>
      <c r="BE455" s="269"/>
      <c r="BF455" s="135"/>
      <c r="BG455" s="128"/>
      <c r="BH455" s="135"/>
      <c r="BI455" s="128"/>
      <c r="BJ455" s="135"/>
      <c r="BK455" s="128"/>
      <c r="BL455" s="135"/>
      <c r="BM455" s="128"/>
      <c r="BN455" s="135"/>
      <c r="BO455" s="128"/>
      <c r="BP455" s="135"/>
      <c r="BQ455" s="128"/>
      <c r="BR455" s="280"/>
    </row>
    <row r="456" spans="2:70" s="4" customFormat="1" ht="15" hidden="1" customHeight="1" outlineLevel="1" x14ac:dyDescent="0.25">
      <c r="B456" s="52" t="s">
        <v>85</v>
      </c>
      <c r="C456" s="182">
        <v>0</v>
      </c>
      <c r="D456" s="127" t="s">
        <v>90</v>
      </c>
      <c r="E456" s="128">
        <v>13</v>
      </c>
      <c r="F456" s="127">
        <v>1.6</v>
      </c>
      <c r="G456" s="128">
        <v>688</v>
      </c>
      <c r="H456" s="127">
        <v>97.285714285714292</v>
      </c>
      <c r="I456" s="128">
        <v>0</v>
      </c>
      <c r="J456" s="127">
        <v>-1</v>
      </c>
      <c r="K456" s="128">
        <v>3</v>
      </c>
      <c r="L456" s="127">
        <v>-0.4</v>
      </c>
      <c r="M456" s="128">
        <v>704</v>
      </c>
      <c r="N456" s="127">
        <v>38.111111111111114</v>
      </c>
      <c r="O456" s="128">
        <v>237</v>
      </c>
      <c r="P456" s="127" t="s">
        <v>90</v>
      </c>
      <c r="Q456" s="128">
        <v>941</v>
      </c>
      <c r="R456" s="127">
        <v>51.277777777777779</v>
      </c>
      <c r="S456" s="208"/>
      <c r="T456" s="135"/>
      <c r="U456" s="128"/>
      <c r="V456" s="135"/>
      <c r="W456" s="128"/>
      <c r="X456" s="135"/>
      <c r="Y456" s="128"/>
      <c r="Z456" s="135"/>
      <c r="AA456" s="128"/>
      <c r="AB456" s="135"/>
      <c r="AC456" s="128"/>
      <c r="AD456" s="140"/>
      <c r="AE456" s="182"/>
      <c r="AF456" s="135"/>
      <c r="AG456" s="128"/>
      <c r="AH456" s="135"/>
      <c r="AI456" s="128"/>
      <c r="AJ456" s="135"/>
      <c r="AK456" s="128"/>
      <c r="AL456" s="135"/>
      <c r="AM456" s="128"/>
      <c r="AN456" s="135"/>
      <c r="AO456" s="128"/>
      <c r="AP456" s="140"/>
      <c r="AQ456" s="268"/>
      <c r="AR456" s="135"/>
      <c r="AS456" s="128"/>
      <c r="AT456" s="135"/>
      <c r="AU456" s="128"/>
      <c r="AV456" s="135"/>
      <c r="AW456" s="128"/>
      <c r="AX456" s="135"/>
      <c r="AY456" s="128"/>
      <c r="AZ456" s="135"/>
      <c r="BA456" s="128"/>
      <c r="BB456" s="135"/>
      <c r="BC456" s="128"/>
      <c r="BD456" s="140"/>
      <c r="BE456" s="269"/>
      <c r="BF456" s="135"/>
      <c r="BG456" s="128"/>
      <c r="BH456" s="135"/>
      <c r="BI456" s="128"/>
      <c r="BJ456" s="135"/>
      <c r="BK456" s="128"/>
      <c r="BL456" s="135"/>
      <c r="BM456" s="128"/>
      <c r="BN456" s="135"/>
      <c r="BO456" s="128"/>
      <c r="BP456" s="135"/>
      <c r="BQ456" s="128"/>
      <c r="BR456" s="280"/>
    </row>
    <row r="457" spans="2:70" s="4" customFormat="1" ht="15" hidden="1" customHeight="1" outlineLevel="1" x14ac:dyDescent="0.25">
      <c r="B457" s="52" t="s">
        <v>86</v>
      </c>
      <c r="C457" s="182">
        <v>0</v>
      </c>
      <c r="D457" s="127" t="s">
        <v>90</v>
      </c>
      <c r="E457" s="128">
        <v>416</v>
      </c>
      <c r="F457" s="127">
        <v>0.48571428571428577</v>
      </c>
      <c r="G457" s="128">
        <v>641</v>
      </c>
      <c r="H457" s="127">
        <v>5.8191489361702127</v>
      </c>
      <c r="I457" s="128">
        <v>5</v>
      </c>
      <c r="J457" s="127">
        <v>0.25</v>
      </c>
      <c r="K457" s="128">
        <v>1</v>
      </c>
      <c r="L457" s="127">
        <v>0</v>
      </c>
      <c r="M457" s="128">
        <v>1063</v>
      </c>
      <c r="N457" s="127">
        <v>1.8047493403693933</v>
      </c>
      <c r="O457" s="128">
        <v>265</v>
      </c>
      <c r="P457" s="127">
        <v>2.8405797101449277</v>
      </c>
      <c r="Q457" s="128">
        <v>1328</v>
      </c>
      <c r="R457" s="127">
        <v>1.9642857142857144</v>
      </c>
      <c r="S457" s="208"/>
      <c r="T457" s="135"/>
      <c r="U457" s="128"/>
      <c r="V457" s="135"/>
      <c r="W457" s="128"/>
      <c r="X457" s="135"/>
      <c r="Y457" s="128"/>
      <c r="Z457" s="135"/>
      <c r="AA457" s="128"/>
      <c r="AB457" s="135"/>
      <c r="AC457" s="128"/>
      <c r="AD457" s="140"/>
      <c r="AE457" s="182"/>
      <c r="AF457" s="135"/>
      <c r="AG457" s="128"/>
      <c r="AH457" s="135"/>
      <c r="AI457" s="128"/>
      <c r="AJ457" s="135"/>
      <c r="AK457" s="128"/>
      <c r="AL457" s="135"/>
      <c r="AM457" s="128"/>
      <c r="AN457" s="135"/>
      <c r="AO457" s="128"/>
      <c r="AP457" s="140"/>
      <c r="AQ457" s="268"/>
      <c r="AR457" s="135"/>
      <c r="AS457" s="128"/>
      <c r="AT457" s="135"/>
      <c r="AU457" s="128"/>
      <c r="AV457" s="135"/>
      <c r="AW457" s="128"/>
      <c r="AX457" s="135"/>
      <c r="AY457" s="128"/>
      <c r="AZ457" s="135"/>
      <c r="BA457" s="128"/>
      <c r="BB457" s="135"/>
      <c r="BC457" s="128"/>
      <c r="BD457" s="140"/>
      <c r="BE457" s="269"/>
      <c r="BF457" s="135"/>
      <c r="BG457" s="128"/>
      <c r="BH457" s="135"/>
      <c r="BI457" s="128"/>
      <c r="BJ457" s="135"/>
      <c r="BK457" s="128"/>
      <c r="BL457" s="135"/>
      <c r="BM457" s="128"/>
      <c r="BN457" s="135"/>
      <c r="BO457" s="128"/>
      <c r="BP457" s="135"/>
      <c r="BQ457" s="128"/>
      <c r="BR457" s="280"/>
    </row>
    <row r="458" spans="2:70" s="4" customFormat="1" ht="15" hidden="1" customHeight="1" outlineLevel="1" x14ac:dyDescent="0.25">
      <c r="B458" s="52" t="s">
        <v>87</v>
      </c>
      <c r="C458" s="182">
        <v>0</v>
      </c>
      <c r="D458" s="127" t="s">
        <v>90</v>
      </c>
      <c r="E458" s="128">
        <v>784</v>
      </c>
      <c r="F458" s="127">
        <v>1.1420765027322406</v>
      </c>
      <c r="G458" s="128">
        <v>898</v>
      </c>
      <c r="H458" s="127">
        <v>2.5114155251141579E-2</v>
      </c>
      <c r="I458" s="128">
        <v>116</v>
      </c>
      <c r="J458" s="127">
        <v>-0.21088435374149661</v>
      </c>
      <c r="K458" s="128">
        <v>56</v>
      </c>
      <c r="L458" s="127">
        <v>1.5454545454545454</v>
      </c>
      <c r="M458" s="128">
        <v>1854</v>
      </c>
      <c r="N458" s="127">
        <v>0.31396172927002119</v>
      </c>
      <c r="O458" s="128">
        <v>1011</v>
      </c>
      <c r="P458" s="127">
        <v>-0.20643642072213497</v>
      </c>
      <c r="Q458" s="128">
        <v>2865</v>
      </c>
      <c r="R458" s="127">
        <v>6.7039106145251326E-2</v>
      </c>
      <c r="S458" s="208"/>
      <c r="T458" s="135"/>
      <c r="U458" s="128"/>
      <c r="V458" s="135"/>
      <c r="W458" s="128"/>
      <c r="X458" s="135"/>
      <c r="Y458" s="128"/>
      <c r="Z458" s="135"/>
      <c r="AA458" s="128"/>
      <c r="AB458" s="135"/>
      <c r="AC458" s="128"/>
      <c r="AD458" s="140"/>
      <c r="AE458" s="182"/>
      <c r="AF458" s="135"/>
      <c r="AG458" s="128"/>
      <c r="AH458" s="135"/>
      <c r="AI458" s="128"/>
      <c r="AJ458" s="135"/>
      <c r="AK458" s="128"/>
      <c r="AL458" s="135"/>
      <c r="AM458" s="128"/>
      <c r="AN458" s="135"/>
      <c r="AO458" s="128"/>
      <c r="AP458" s="140"/>
      <c r="AQ458" s="268"/>
      <c r="AR458" s="135"/>
      <c r="AS458" s="128"/>
      <c r="AT458" s="135"/>
      <c r="AU458" s="128"/>
      <c r="AV458" s="135"/>
      <c r="AW458" s="128"/>
      <c r="AX458" s="135"/>
      <c r="AY458" s="128"/>
      <c r="AZ458" s="135"/>
      <c r="BA458" s="128"/>
      <c r="BB458" s="135"/>
      <c r="BC458" s="128"/>
      <c r="BD458" s="140"/>
      <c r="BE458" s="269"/>
      <c r="BF458" s="135"/>
      <c r="BG458" s="128"/>
      <c r="BH458" s="135"/>
      <c r="BI458" s="128"/>
      <c r="BJ458" s="135"/>
      <c r="BK458" s="128"/>
      <c r="BL458" s="135"/>
      <c r="BM458" s="128"/>
      <c r="BN458" s="135"/>
      <c r="BO458" s="128"/>
      <c r="BP458" s="135"/>
      <c r="BQ458" s="128"/>
      <c r="BR458" s="280"/>
    </row>
    <row r="459" spans="2:70" s="4" customFormat="1" ht="15" hidden="1" customHeight="1" outlineLevel="1" x14ac:dyDescent="0.25">
      <c r="B459" s="52" t="s">
        <v>88</v>
      </c>
      <c r="C459" s="182">
        <v>5</v>
      </c>
      <c r="D459" s="127" t="s">
        <v>90</v>
      </c>
      <c r="E459" s="128">
        <v>1127</v>
      </c>
      <c r="F459" s="127">
        <v>0.11805555555555558</v>
      </c>
      <c r="G459" s="128">
        <v>1370</v>
      </c>
      <c r="H459" s="127">
        <v>-0.15432098765432101</v>
      </c>
      <c r="I459" s="128">
        <v>659</v>
      </c>
      <c r="J459" s="127">
        <v>2.0123839009287936E-2</v>
      </c>
      <c r="K459" s="128">
        <v>130</v>
      </c>
      <c r="L459" s="127">
        <v>1.6</v>
      </c>
      <c r="M459" s="128">
        <v>3291</v>
      </c>
      <c r="N459" s="127">
        <v>-9.9277978339350481E-3</v>
      </c>
      <c r="O459" s="128">
        <v>2096</v>
      </c>
      <c r="P459" s="127">
        <v>-7.2566371681415887E-2</v>
      </c>
      <c r="Q459" s="128">
        <v>5387</v>
      </c>
      <c r="R459" s="127">
        <v>-3.5279369627507218E-2</v>
      </c>
      <c r="S459" s="208"/>
      <c r="T459" s="135"/>
      <c r="U459" s="128"/>
      <c r="V459" s="135"/>
      <c r="W459" s="128"/>
      <c r="X459" s="135"/>
      <c r="Y459" s="128"/>
      <c r="Z459" s="135"/>
      <c r="AA459" s="128"/>
      <c r="AB459" s="135"/>
      <c r="AC459" s="128"/>
      <c r="AD459" s="140"/>
      <c r="AE459" s="182"/>
      <c r="AF459" s="135"/>
      <c r="AG459" s="128"/>
      <c r="AH459" s="135"/>
      <c r="AI459" s="128"/>
      <c r="AJ459" s="135"/>
      <c r="AK459" s="128"/>
      <c r="AL459" s="135"/>
      <c r="AM459" s="128"/>
      <c r="AN459" s="135"/>
      <c r="AO459" s="128"/>
      <c r="AP459" s="140"/>
      <c r="AQ459" s="268"/>
      <c r="AR459" s="135"/>
      <c r="AS459" s="128"/>
      <c r="AT459" s="135"/>
      <c r="AU459" s="128"/>
      <c r="AV459" s="135"/>
      <c r="AW459" s="128"/>
      <c r="AX459" s="135"/>
      <c r="AY459" s="128"/>
      <c r="AZ459" s="135"/>
      <c r="BA459" s="128"/>
      <c r="BB459" s="135"/>
      <c r="BC459" s="128"/>
      <c r="BD459" s="140"/>
      <c r="BE459" s="269"/>
      <c r="BF459" s="135"/>
      <c r="BG459" s="128"/>
      <c r="BH459" s="135"/>
      <c r="BI459" s="128"/>
      <c r="BJ459" s="135"/>
      <c r="BK459" s="128"/>
      <c r="BL459" s="135"/>
      <c r="BM459" s="128"/>
      <c r="BN459" s="135"/>
      <c r="BO459" s="128"/>
      <c r="BP459" s="135"/>
      <c r="BQ459" s="128"/>
      <c r="BR459" s="280"/>
    </row>
    <row r="460" spans="2:70" s="4" customFormat="1" ht="15" hidden="1" customHeight="1" outlineLevel="1" x14ac:dyDescent="0.25">
      <c r="B460" s="52" t="s">
        <v>89</v>
      </c>
      <c r="C460" s="182">
        <v>1</v>
      </c>
      <c r="D460" s="127">
        <v>-0.66666666666666674</v>
      </c>
      <c r="E460" s="128">
        <v>909</v>
      </c>
      <c r="F460" s="127">
        <v>-0.42866121935889379</v>
      </c>
      <c r="G460" s="128">
        <v>2732</v>
      </c>
      <c r="H460" s="127">
        <v>1.152876280535855</v>
      </c>
      <c r="I460" s="128">
        <v>721</v>
      </c>
      <c r="J460" s="127">
        <v>0.66129032258064524</v>
      </c>
      <c r="K460" s="128">
        <v>31</v>
      </c>
      <c r="L460" s="127">
        <v>-0.59740259740259738</v>
      </c>
      <c r="M460" s="128">
        <v>4394</v>
      </c>
      <c r="N460" s="127">
        <v>0.30231179608772973</v>
      </c>
      <c r="O460" s="128">
        <v>2145</v>
      </c>
      <c r="P460" s="127">
        <v>3.3734939759036076E-2</v>
      </c>
      <c r="Q460" s="128">
        <v>6539</v>
      </c>
      <c r="R460" s="127">
        <v>0.20003670398238205</v>
      </c>
      <c r="S460" s="208"/>
      <c r="T460" s="135"/>
      <c r="U460" s="128"/>
      <c r="V460" s="135"/>
      <c r="W460" s="128"/>
      <c r="X460" s="135"/>
      <c r="Y460" s="128"/>
      <c r="Z460" s="135"/>
      <c r="AA460" s="128"/>
      <c r="AB460" s="135"/>
      <c r="AC460" s="128"/>
      <c r="AD460" s="140"/>
      <c r="AE460" s="182"/>
      <c r="AF460" s="135"/>
      <c r="AG460" s="128"/>
      <c r="AH460" s="135"/>
      <c r="AI460" s="128"/>
      <c r="AJ460" s="135"/>
      <c r="AK460" s="128"/>
      <c r="AL460" s="135"/>
      <c r="AM460" s="128"/>
      <c r="AN460" s="135"/>
      <c r="AO460" s="128"/>
      <c r="AP460" s="140"/>
      <c r="AQ460" s="268"/>
      <c r="AR460" s="135"/>
      <c r="AS460" s="128"/>
      <c r="AT460" s="135"/>
      <c r="AU460" s="128"/>
      <c r="AV460" s="135"/>
      <c r="AW460" s="128"/>
      <c r="AX460" s="135"/>
      <c r="AY460" s="128"/>
      <c r="AZ460" s="135"/>
      <c r="BA460" s="128"/>
      <c r="BB460" s="135"/>
      <c r="BC460" s="128"/>
      <c r="BD460" s="140"/>
      <c r="BE460" s="269"/>
      <c r="BF460" s="135"/>
      <c r="BG460" s="128"/>
      <c r="BH460" s="135"/>
      <c r="BI460" s="128"/>
      <c r="BJ460" s="135"/>
      <c r="BK460" s="128"/>
      <c r="BL460" s="135"/>
      <c r="BM460" s="128"/>
      <c r="BN460" s="135"/>
      <c r="BO460" s="128"/>
      <c r="BP460" s="135"/>
      <c r="BQ460" s="128"/>
      <c r="BR460" s="280"/>
    </row>
    <row r="461" spans="2:70" s="4" customFormat="1" ht="15.75" collapsed="1" x14ac:dyDescent="0.25">
      <c r="B461" s="64">
        <v>1984</v>
      </c>
      <c r="C461" s="183">
        <v>48</v>
      </c>
      <c r="D461" s="66">
        <v>0.60000000000000009</v>
      </c>
      <c r="E461" s="65">
        <v>7646</v>
      </c>
      <c r="F461" s="66">
        <v>-5.593283121373005E-2</v>
      </c>
      <c r="G461" s="65">
        <v>12093</v>
      </c>
      <c r="H461" s="66">
        <v>0.45418470418470425</v>
      </c>
      <c r="I461" s="65">
        <v>2974</v>
      </c>
      <c r="J461" s="66">
        <v>-0.35669478693489076</v>
      </c>
      <c r="K461" s="65">
        <v>475</v>
      </c>
      <c r="L461" s="66">
        <v>-0.18664383561643838</v>
      </c>
      <c r="M461" s="65">
        <v>23236</v>
      </c>
      <c r="N461" s="66">
        <v>7.3157214114169644E-2</v>
      </c>
      <c r="O461" s="65">
        <v>14586</v>
      </c>
      <c r="P461" s="66">
        <v>0.17382906808305165</v>
      </c>
      <c r="Q461" s="65">
        <v>37822</v>
      </c>
      <c r="R461" s="66">
        <v>0.10986560244145793</v>
      </c>
      <c r="S461" s="277"/>
      <c r="T461" s="66"/>
      <c r="U461" s="65"/>
      <c r="V461" s="66"/>
      <c r="W461" s="65"/>
      <c r="X461" s="66"/>
      <c r="Y461" s="65"/>
      <c r="Z461" s="66"/>
      <c r="AA461" s="65"/>
      <c r="AB461" s="66"/>
      <c r="AC461" s="65"/>
      <c r="AD461" s="281"/>
      <c r="AE461" s="183"/>
      <c r="AF461" s="66"/>
      <c r="AG461" s="65"/>
      <c r="AH461" s="66"/>
      <c r="AI461" s="65"/>
      <c r="AJ461" s="66"/>
      <c r="AK461" s="65"/>
      <c r="AL461" s="66"/>
      <c r="AM461" s="65"/>
      <c r="AN461" s="66"/>
      <c r="AO461" s="65"/>
      <c r="AP461" s="281"/>
      <c r="AQ461" s="278"/>
      <c r="AR461" s="66"/>
      <c r="AS461" s="65"/>
      <c r="AT461" s="66"/>
      <c r="AU461" s="65"/>
      <c r="AV461" s="66"/>
      <c r="AW461" s="65"/>
      <c r="AX461" s="66"/>
      <c r="AY461" s="65"/>
      <c r="AZ461" s="66"/>
      <c r="BA461" s="65"/>
      <c r="BB461" s="66"/>
      <c r="BC461" s="65"/>
      <c r="BD461" s="281"/>
      <c r="BE461" s="279"/>
      <c r="BF461" s="66"/>
      <c r="BG461" s="65"/>
      <c r="BH461" s="66"/>
      <c r="BI461" s="65"/>
      <c r="BJ461" s="66"/>
      <c r="BK461" s="65"/>
      <c r="BL461" s="66"/>
      <c r="BM461" s="65"/>
      <c r="BN461" s="66"/>
      <c r="BO461" s="65"/>
      <c r="BP461" s="66"/>
      <c r="BQ461" s="65"/>
      <c r="BR461" s="282"/>
    </row>
    <row r="462" spans="2:70" s="4" customFormat="1" ht="15" hidden="1" customHeight="1" outlineLevel="1" x14ac:dyDescent="0.25">
      <c r="B462" s="52" t="s">
        <v>78</v>
      </c>
      <c r="C462" s="182">
        <v>3</v>
      </c>
      <c r="D462" s="127">
        <v>-0.8125</v>
      </c>
      <c r="E462" s="128">
        <v>1370</v>
      </c>
      <c r="F462" s="127">
        <v>1.2532894736842106</v>
      </c>
      <c r="G462" s="128">
        <v>1279</v>
      </c>
      <c r="H462" s="127">
        <v>0.26633663366336635</v>
      </c>
      <c r="I462" s="128">
        <v>1091</v>
      </c>
      <c r="J462" s="127">
        <v>0.60205580029368577</v>
      </c>
      <c r="K462" s="128">
        <v>150</v>
      </c>
      <c r="L462" s="127">
        <v>-0.50495049504950495</v>
      </c>
      <c r="M462" s="128">
        <v>3893</v>
      </c>
      <c r="N462" s="127">
        <v>0.48701298701298712</v>
      </c>
      <c r="O462" s="128">
        <v>2331</v>
      </c>
      <c r="P462" s="127">
        <v>-0.22942148760330583</v>
      </c>
      <c r="Q462" s="128">
        <v>6224</v>
      </c>
      <c r="R462" s="127">
        <v>0.10295941874889247</v>
      </c>
      <c r="S462" s="208"/>
      <c r="T462" s="135"/>
      <c r="U462" s="128"/>
      <c r="V462" s="135"/>
      <c r="W462" s="128"/>
      <c r="X462" s="135"/>
      <c r="Y462" s="128"/>
      <c r="Z462" s="135"/>
      <c r="AA462" s="128"/>
      <c r="AB462" s="135"/>
      <c r="AC462" s="128"/>
      <c r="AD462" s="140"/>
      <c r="AE462" s="182"/>
      <c r="AF462" s="135"/>
      <c r="AG462" s="128"/>
      <c r="AH462" s="135"/>
      <c r="AI462" s="128"/>
      <c r="AJ462" s="135"/>
      <c r="AK462" s="128"/>
      <c r="AL462" s="135"/>
      <c r="AM462" s="128"/>
      <c r="AN462" s="135"/>
      <c r="AO462" s="128"/>
      <c r="AP462" s="140"/>
      <c r="AQ462" s="268"/>
      <c r="AR462" s="135"/>
      <c r="AS462" s="128"/>
      <c r="AT462" s="135"/>
      <c r="AU462" s="128"/>
      <c r="AV462" s="135"/>
      <c r="AW462" s="128"/>
      <c r="AX462" s="135"/>
      <c r="AY462" s="128"/>
      <c r="AZ462" s="135"/>
      <c r="BA462" s="128"/>
      <c r="BB462" s="135"/>
      <c r="BC462" s="128"/>
      <c r="BD462" s="140"/>
      <c r="BE462" s="269"/>
      <c r="BF462" s="135"/>
      <c r="BG462" s="128"/>
      <c r="BH462" s="135"/>
      <c r="BI462" s="128"/>
      <c r="BJ462" s="135"/>
      <c r="BK462" s="128"/>
      <c r="BL462" s="135"/>
      <c r="BM462" s="128"/>
      <c r="BN462" s="135"/>
      <c r="BO462" s="128"/>
      <c r="BP462" s="135"/>
      <c r="BQ462" s="128"/>
      <c r="BR462" s="280"/>
    </row>
    <row r="463" spans="2:70" s="4" customFormat="1" ht="15" hidden="1" customHeight="1" outlineLevel="1" x14ac:dyDescent="0.25">
      <c r="B463" s="52" t="s">
        <v>79</v>
      </c>
      <c r="C463" s="182">
        <v>24</v>
      </c>
      <c r="D463" s="127" t="s">
        <v>90</v>
      </c>
      <c r="E463" s="128">
        <v>1662</v>
      </c>
      <c r="F463" s="127">
        <v>1.60093896713615</v>
      </c>
      <c r="G463" s="128">
        <v>1375</v>
      </c>
      <c r="H463" s="127">
        <v>0.1822871883061048</v>
      </c>
      <c r="I463" s="128">
        <v>1028</v>
      </c>
      <c r="J463" s="127">
        <v>0.2209026128266034</v>
      </c>
      <c r="K463" s="128">
        <v>116</v>
      </c>
      <c r="L463" s="127">
        <v>-0.41708542713567842</v>
      </c>
      <c r="M463" s="128">
        <v>4205</v>
      </c>
      <c r="N463" s="127">
        <v>0.47907140344706289</v>
      </c>
      <c r="O463" s="128">
        <v>1661</v>
      </c>
      <c r="P463" s="127">
        <v>-0.38114754098360659</v>
      </c>
      <c r="Q463" s="128">
        <v>5866</v>
      </c>
      <c r="R463" s="127">
        <v>6.1335263253120997E-2</v>
      </c>
      <c r="S463" s="208"/>
      <c r="T463" s="135"/>
      <c r="U463" s="128"/>
      <c r="V463" s="135"/>
      <c r="W463" s="128"/>
      <c r="X463" s="135"/>
      <c r="Y463" s="128"/>
      <c r="Z463" s="135"/>
      <c r="AA463" s="128"/>
      <c r="AB463" s="135"/>
      <c r="AC463" s="128"/>
      <c r="AD463" s="140"/>
      <c r="AE463" s="182"/>
      <c r="AF463" s="135"/>
      <c r="AG463" s="128"/>
      <c r="AH463" s="135"/>
      <c r="AI463" s="128"/>
      <c r="AJ463" s="135"/>
      <c r="AK463" s="128"/>
      <c r="AL463" s="135"/>
      <c r="AM463" s="128"/>
      <c r="AN463" s="135"/>
      <c r="AO463" s="128"/>
      <c r="AP463" s="140"/>
      <c r="AQ463" s="268"/>
      <c r="AR463" s="135"/>
      <c r="AS463" s="128"/>
      <c r="AT463" s="135"/>
      <c r="AU463" s="128"/>
      <c r="AV463" s="135"/>
      <c r="AW463" s="128"/>
      <c r="AX463" s="135"/>
      <c r="AY463" s="128"/>
      <c r="AZ463" s="135"/>
      <c r="BA463" s="128"/>
      <c r="BB463" s="135"/>
      <c r="BC463" s="128"/>
      <c r="BD463" s="140"/>
      <c r="BE463" s="269"/>
      <c r="BF463" s="135"/>
      <c r="BG463" s="128"/>
      <c r="BH463" s="135"/>
      <c r="BI463" s="128"/>
      <c r="BJ463" s="135"/>
      <c r="BK463" s="128"/>
      <c r="BL463" s="135"/>
      <c r="BM463" s="128"/>
      <c r="BN463" s="135"/>
      <c r="BO463" s="128"/>
      <c r="BP463" s="135"/>
      <c r="BQ463" s="128"/>
      <c r="BR463" s="280"/>
    </row>
    <row r="464" spans="2:70" s="4" customFormat="1" ht="15" hidden="1" customHeight="1" outlineLevel="1" x14ac:dyDescent="0.25">
      <c r="B464" s="52" t="s">
        <v>80</v>
      </c>
      <c r="C464" s="182">
        <v>0</v>
      </c>
      <c r="D464" s="127">
        <v>-1</v>
      </c>
      <c r="E464" s="128">
        <v>1094</v>
      </c>
      <c r="F464" s="127">
        <v>0.29774614472123373</v>
      </c>
      <c r="G464" s="128">
        <v>1282</v>
      </c>
      <c r="H464" s="127">
        <v>8.8285229202037296E-2</v>
      </c>
      <c r="I464" s="128">
        <v>1129</v>
      </c>
      <c r="J464" s="127">
        <v>0.38697788697788704</v>
      </c>
      <c r="K464" s="128">
        <v>80</v>
      </c>
      <c r="L464" s="127">
        <v>-0.69230769230769229</v>
      </c>
      <c r="M464" s="128">
        <v>3585</v>
      </c>
      <c r="N464" s="127">
        <v>0.15794573643410859</v>
      </c>
      <c r="O464" s="128">
        <v>1990</v>
      </c>
      <c r="P464" s="127">
        <v>-0.32358939496940853</v>
      </c>
      <c r="Q464" s="128">
        <v>5575</v>
      </c>
      <c r="R464" s="127">
        <v>-7.6681020205366046E-2</v>
      </c>
      <c r="S464" s="208"/>
      <c r="T464" s="135"/>
      <c r="U464" s="128"/>
      <c r="V464" s="135"/>
      <c r="W464" s="128"/>
      <c r="X464" s="135"/>
      <c r="Y464" s="128"/>
      <c r="Z464" s="135"/>
      <c r="AA464" s="128"/>
      <c r="AB464" s="135"/>
      <c r="AC464" s="128"/>
      <c r="AD464" s="140"/>
      <c r="AE464" s="182"/>
      <c r="AF464" s="135"/>
      <c r="AG464" s="128"/>
      <c r="AH464" s="135"/>
      <c r="AI464" s="128"/>
      <c r="AJ464" s="135"/>
      <c r="AK464" s="128"/>
      <c r="AL464" s="135"/>
      <c r="AM464" s="128"/>
      <c r="AN464" s="135"/>
      <c r="AO464" s="128"/>
      <c r="AP464" s="140"/>
      <c r="AQ464" s="268"/>
      <c r="AR464" s="135"/>
      <c r="AS464" s="128"/>
      <c r="AT464" s="135"/>
      <c r="AU464" s="128"/>
      <c r="AV464" s="135"/>
      <c r="AW464" s="128"/>
      <c r="AX464" s="135"/>
      <c r="AY464" s="128"/>
      <c r="AZ464" s="135"/>
      <c r="BA464" s="128"/>
      <c r="BB464" s="135"/>
      <c r="BC464" s="128"/>
      <c r="BD464" s="140"/>
      <c r="BE464" s="269"/>
      <c r="BF464" s="135"/>
      <c r="BG464" s="128"/>
      <c r="BH464" s="135"/>
      <c r="BI464" s="128"/>
      <c r="BJ464" s="135"/>
      <c r="BK464" s="128"/>
      <c r="BL464" s="135"/>
      <c r="BM464" s="128"/>
      <c r="BN464" s="135"/>
      <c r="BO464" s="128"/>
      <c r="BP464" s="135"/>
      <c r="BQ464" s="128"/>
      <c r="BR464" s="280"/>
    </row>
    <row r="465" spans="2:70" s="4" customFormat="1" ht="15" hidden="1" customHeight="1" outlineLevel="1" x14ac:dyDescent="0.25">
      <c r="B465" s="52" t="s">
        <v>81</v>
      </c>
      <c r="C465" s="182">
        <v>0</v>
      </c>
      <c r="D465" s="127">
        <v>-1</v>
      </c>
      <c r="E465" s="128">
        <v>706</v>
      </c>
      <c r="F465" s="127">
        <v>4.0428571428571427</v>
      </c>
      <c r="G465" s="128">
        <v>494</v>
      </c>
      <c r="H465" s="127">
        <v>0.27319587628865971</v>
      </c>
      <c r="I465" s="128">
        <v>132</v>
      </c>
      <c r="J465" s="127">
        <v>-0.6732673267326732</v>
      </c>
      <c r="K465" s="128">
        <v>67</v>
      </c>
      <c r="L465" s="127">
        <v>-0.71966527196652719</v>
      </c>
      <c r="M465" s="128">
        <v>1399</v>
      </c>
      <c r="N465" s="127">
        <v>0.19165247018739362</v>
      </c>
      <c r="O465" s="128">
        <v>763</v>
      </c>
      <c r="P465" s="127">
        <v>-0.44184345281638626</v>
      </c>
      <c r="Q465" s="128">
        <v>2162</v>
      </c>
      <c r="R465" s="127">
        <v>-0.14915387642660372</v>
      </c>
      <c r="S465" s="208"/>
      <c r="T465" s="135"/>
      <c r="U465" s="128"/>
      <c r="V465" s="135"/>
      <c r="W465" s="128"/>
      <c r="X465" s="135"/>
      <c r="Y465" s="128"/>
      <c r="Z465" s="135"/>
      <c r="AA465" s="128"/>
      <c r="AB465" s="135"/>
      <c r="AC465" s="128"/>
      <c r="AD465" s="140"/>
      <c r="AE465" s="182"/>
      <c r="AF465" s="135"/>
      <c r="AG465" s="128"/>
      <c r="AH465" s="135"/>
      <c r="AI465" s="128"/>
      <c r="AJ465" s="135"/>
      <c r="AK465" s="128"/>
      <c r="AL465" s="135"/>
      <c r="AM465" s="128"/>
      <c r="AN465" s="135"/>
      <c r="AO465" s="128"/>
      <c r="AP465" s="140"/>
      <c r="AQ465" s="268"/>
      <c r="AR465" s="135"/>
      <c r="AS465" s="128"/>
      <c r="AT465" s="135"/>
      <c r="AU465" s="128"/>
      <c r="AV465" s="135"/>
      <c r="AW465" s="128"/>
      <c r="AX465" s="135"/>
      <c r="AY465" s="128"/>
      <c r="AZ465" s="135"/>
      <c r="BA465" s="128"/>
      <c r="BB465" s="135"/>
      <c r="BC465" s="128"/>
      <c r="BD465" s="140"/>
      <c r="BE465" s="269"/>
      <c r="BF465" s="135"/>
      <c r="BG465" s="128"/>
      <c r="BH465" s="135"/>
      <c r="BI465" s="128"/>
      <c r="BJ465" s="135"/>
      <c r="BK465" s="128"/>
      <c r="BL465" s="135"/>
      <c r="BM465" s="128"/>
      <c r="BN465" s="135"/>
      <c r="BO465" s="128"/>
      <c r="BP465" s="135"/>
      <c r="BQ465" s="128"/>
      <c r="BR465" s="280"/>
    </row>
    <row r="466" spans="2:70" s="4" customFormat="1" ht="15" hidden="1" customHeight="1" outlineLevel="1" x14ac:dyDescent="0.25">
      <c r="B466" s="52" t="s">
        <v>82</v>
      </c>
      <c r="C466" s="182">
        <v>0</v>
      </c>
      <c r="D466" s="127">
        <v>-1</v>
      </c>
      <c r="E466" s="128">
        <v>2</v>
      </c>
      <c r="F466" s="127">
        <v>-0.66666666666666674</v>
      </c>
      <c r="G466" s="128">
        <v>6</v>
      </c>
      <c r="H466" s="127">
        <v>-0.53846153846153844</v>
      </c>
      <c r="I466" s="128">
        <v>1</v>
      </c>
      <c r="J466" s="127">
        <v>-0.94736842105263164</v>
      </c>
      <c r="K466" s="128">
        <v>9</v>
      </c>
      <c r="L466" s="127" t="s">
        <v>90</v>
      </c>
      <c r="M466" s="128">
        <v>18</v>
      </c>
      <c r="N466" s="127">
        <v>-0.53846153846153844</v>
      </c>
      <c r="O466" s="128">
        <v>2</v>
      </c>
      <c r="P466" s="127" t="s">
        <v>90</v>
      </c>
      <c r="Q466" s="128">
        <v>20</v>
      </c>
      <c r="R466" s="127">
        <v>-0.48717948717948723</v>
      </c>
      <c r="S466" s="208"/>
      <c r="T466" s="135"/>
      <c r="U466" s="128"/>
      <c r="V466" s="135"/>
      <c r="W466" s="128"/>
      <c r="X466" s="135"/>
      <c r="Y466" s="128"/>
      <c r="Z466" s="135"/>
      <c r="AA466" s="128"/>
      <c r="AB466" s="135"/>
      <c r="AC466" s="128"/>
      <c r="AD466" s="140"/>
      <c r="AE466" s="182"/>
      <c r="AF466" s="135"/>
      <c r="AG466" s="128"/>
      <c r="AH466" s="135"/>
      <c r="AI466" s="128"/>
      <c r="AJ466" s="135"/>
      <c r="AK466" s="128"/>
      <c r="AL466" s="135"/>
      <c r="AM466" s="128"/>
      <c r="AN466" s="135"/>
      <c r="AO466" s="128"/>
      <c r="AP466" s="140"/>
      <c r="AQ466" s="268"/>
      <c r="AR466" s="135"/>
      <c r="AS466" s="128"/>
      <c r="AT466" s="135"/>
      <c r="AU466" s="128"/>
      <c r="AV466" s="135"/>
      <c r="AW466" s="128"/>
      <c r="AX466" s="135"/>
      <c r="AY466" s="128"/>
      <c r="AZ466" s="135"/>
      <c r="BA466" s="128"/>
      <c r="BB466" s="135"/>
      <c r="BC466" s="128"/>
      <c r="BD466" s="140"/>
      <c r="BE466" s="269"/>
      <c r="BF466" s="135"/>
      <c r="BG466" s="128"/>
      <c r="BH466" s="135"/>
      <c r="BI466" s="128"/>
      <c r="BJ466" s="135"/>
      <c r="BK466" s="128"/>
      <c r="BL466" s="135"/>
      <c r="BM466" s="128"/>
      <c r="BN466" s="135"/>
      <c r="BO466" s="128"/>
      <c r="BP466" s="135"/>
      <c r="BQ466" s="128"/>
      <c r="BR466" s="280"/>
    </row>
    <row r="467" spans="2:70" s="4" customFormat="1" ht="15" hidden="1" customHeight="1" outlineLevel="1" x14ac:dyDescent="0.25">
      <c r="B467" s="52" t="s">
        <v>83</v>
      </c>
      <c r="C467" s="182">
        <v>0</v>
      </c>
      <c r="D467" s="127">
        <v>-1</v>
      </c>
      <c r="E467" s="128">
        <v>4</v>
      </c>
      <c r="F467" s="127">
        <v>-0.5</v>
      </c>
      <c r="G467" s="128">
        <v>9</v>
      </c>
      <c r="H467" s="127" t="s">
        <v>90</v>
      </c>
      <c r="I467" s="128">
        <v>8</v>
      </c>
      <c r="J467" s="127">
        <v>-0.38461538461538458</v>
      </c>
      <c r="K467" s="128">
        <v>7</v>
      </c>
      <c r="L467" s="127">
        <v>0.16666666666666674</v>
      </c>
      <c r="M467" s="128">
        <v>28</v>
      </c>
      <c r="N467" s="127">
        <v>-0.26315789473684215</v>
      </c>
      <c r="O467" s="128">
        <v>1</v>
      </c>
      <c r="P467" s="127" t="s">
        <v>90</v>
      </c>
      <c r="Q467" s="128">
        <v>29</v>
      </c>
      <c r="R467" s="127">
        <v>-0.23684210526315785</v>
      </c>
      <c r="S467" s="208"/>
      <c r="T467" s="135"/>
      <c r="U467" s="128"/>
      <c r="V467" s="135"/>
      <c r="W467" s="128"/>
      <c r="X467" s="135"/>
      <c r="Y467" s="128"/>
      <c r="Z467" s="135"/>
      <c r="AA467" s="128"/>
      <c r="AB467" s="135"/>
      <c r="AC467" s="128"/>
      <c r="AD467" s="140"/>
      <c r="AE467" s="182"/>
      <c r="AF467" s="135"/>
      <c r="AG467" s="128"/>
      <c r="AH467" s="135"/>
      <c r="AI467" s="128"/>
      <c r="AJ467" s="135"/>
      <c r="AK467" s="128"/>
      <c r="AL467" s="135"/>
      <c r="AM467" s="128"/>
      <c r="AN467" s="135"/>
      <c r="AO467" s="128"/>
      <c r="AP467" s="140"/>
      <c r="AQ467" s="268"/>
      <c r="AR467" s="135"/>
      <c r="AS467" s="128"/>
      <c r="AT467" s="135"/>
      <c r="AU467" s="128"/>
      <c r="AV467" s="135"/>
      <c r="AW467" s="128"/>
      <c r="AX467" s="135"/>
      <c r="AY467" s="128"/>
      <c r="AZ467" s="135"/>
      <c r="BA467" s="128"/>
      <c r="BB467" s="135"/>
      <c r="BC467" s="128"/>
      <c r="BD467" s="140"/>
      <c r="BE467" s="269"/>
      <c r="BF467" s="135"/>
      <c r="BG467" s="128"/>
      <c r="BH467" s="135"/>
      <c r="BI467" s="128"/>
      <c r="BJ467" s="135"/>
      <c r="BK467" s="128"/>
      <c r="BL467" s="135"/>
      <c r="BM467" s="128"/>
      <c r="BN467" s="135"/>
      <c r="BO467" s="128"/>
      <c r="BP467" s="135"/>
      <c r="BQ467" s="128"/>
      <c r="BR467" s="280"/>
    </row>
    <row r="468" spans="2:70" s="4" customFormat="1" ht="15" hidden="1" customHeight="1" outlineLevel="1" x14ac:dyDescent="0.25">
      <c r="B468" s="52" t="s">
        <v>84</v>
      </c>
      <c r="C468" s="182">
        <v>0</v>
      </c>
      <c r="D468" s="127">
        <v>-1</v>
      </c>
      <c r="E468" s="128">
        <v>11</v>
      </c>
      <c r="F468" s="127">
        <v>0.375</v>
      </c>
      <c r="G468" s="128">
        <v>5</v>
      </c>
      <c r="H468" s="127">
        <v>-0.54545454545454541</v>
      </c>
      <c r="I468" s="128">
        <v>2</v>
      </c>
      <c r="J468" s="127">
        <v>1</v>
      </c>
      <c r="K468" s="128">
        <v>0</v>
      </c>
      <c r="L468" s="127">
        <v>-1</v>
      </c>
      <c r="M468" s="128">
        <v>18</v>
      </c>
      <c r="N468" s="127">
        <v>-0.55000000000000004</v>
      </c>
      <c r="O468" s="128">
        <v>0</v>
      </c>
      <c r="P468" s="127" t="s">
        <v>90</v>
      </c>
      <c r="Q468" s="128">
        <v>18</v>
      </c>
      <c r="R468" s="127">
        <v>-0.55000000000000004</v>
      </c>
      <c r="S468" s="208"/>
      <c r="T468" s="135"/>
      <c r="U468" s="128"/>
      <c r="V468" s="135"/>
      <c r="W468" s="128"/>
      <c r="X468" s="135"/>
      <c r="Y468" s="128"/>
      <c r="Z468" s="135"/>
      <c r="AA468" s="128"/>
      <c r="AB468" s="135"/>
      <c r="AC468" s="128"/>
      <c r="AD468" s="140"/>
      <c r="AE468" s="182"/>
      <c r="AF468" s="135"/>
      <c r="AG468" s="128"/>
      <c r="AH468" s="135"/>
      <c r="AI468" s="128"/>
      <c r="AJ468" s="135"/>
      <c r="AK468" s="128"/>
      <c r="AL468" s="135"/>
      <c r="AM468" s="128"/>
      <c r="AN468" s="135"/>
      <c r="AO468" s="128"/>
      <c r="AP468" s="140"/>
      <c r="AQ468" s="268"/>
      <c r="AR468" s="135"/>
      <c r="AS468" s="128"/>
      <c r="AT468" s="135"/>
      <c r="AU468" s="128"/>
      <c r="AV468" s="135"/>
      <c r="AW468" s="128"/>
      <c r="AX468" s="135"/>
      <c r="AY468" s="128"/>
      <c r="AZ468" s="135"/>
      <c r="BA468" s="128"/>
      <c r="BB468" s="135"/>
      <c r="BC468" s="128"/>
      <c r="BD468" s="140"/>
      <c r="BE468" s="269"/>
      <c r="BF468" s="135"/>
      <c r="BG468" s="128"/>
      <c r="BH468" s="135"/>
      <c r="BI468" s="128"/>
      <c r="BJ468" s="135"/>
      <c r="BK468" s="128"/>
      <c r="BL468" s="135"/>
      <c r="BM468" s="128"/>
      <c r="BN468" s="135"/>
      <c r="BO468" s="128"/>
      <c r="BP468" s="135"/>
      <c r="BQ468" s="128"/>
      <c r="BR468" s="280"/>
    </row>
    <row r="469" spans="2:70" s="4" customFormat="1" ht="15" hidden="1" customHeight="1" outlineLevel="1" x14ac:dyDescent="0.25">
      <c r="B469" s="52" t="s">
        <v>85</v>
      </c>
      <c r="C469" s="182">
        <v>0</v>
      </c>
      <c r="D469" s="127">
        <v>-1</v>
      </c>
      <c r="E469" s="128">
        <v>5</v>
      </c>
      <c r="F469" s="127">
        <v>4</v>
      </c>
      <c r="G469" s="128">
        <v>7</v>
      </c>
      <c r="H469" s="127">
        <v>-0.58823529411764708</v>
      </c>
      <c r="I469" s="128">
        <v>1</v>
      </c>
      <c r="J469" s="127" t="s">
        <v>90</v>
      </c>
      <c r="K469" s="128">
        <v>5</v>
      </c>
      <c r="L469" s="127">
        <v>4</v>
      </c>
      <c r="M469" s="128">
        <v>18</v>
      </c>
      <c r="N469" s="127">
        <v>-0.18181818181818177</v>
      </c>
      <c r="O469" s="128">
        <v>0</v>
      </c>
      <c r="P469" s="127" t="s">
        <v>90</v>
      </c>
      <c r="Q469" s="128">
        <v>18</v>
      </c>
      <c r="R469" s="127">
        <v>-0.18181818181818177</v>
      </c>
      <c r="S469" s="208"/>
      <c r="T469" s="135"/>
      <c r="U469" s="128"/>
      <c r="V469" s="135"/>
      <c r="W469" s="128"/>
      <c r="X469" s="135"/>
      <c r="Y469" s="128"/>
      <c r="Z469" s="135"/>
      <c r="AA469" s="128"/>
      <c r="AB469" s="135"/>
      <c r="AC469" s="128"/>
      <c r="AD469" s="140"/>
      <c r="AE469" s="182"/>
      <c r="AF469" s="135"/>
      <c r="AG469" s="128"/>
      <c r="AH469" s="135"/>
      <c r="AI469" s="128"/>
      <c r="AJ469" s="135"/>
      <c r="AK469" s="128"/>
      <c r="AL469" s="135"/>
      <c r="AM469" s="128"/>
      <c r="AN469" s="135"/>
      <c r="AO469" s="128"/>
      <c r="AP469" s="140"/>
      <c r="AQ469" s="268"/>
      <c r="AR469" s="135"/>
      <c r="AS469" s="128"/>
      <c r="AT469" s="135"/>
      <c r="AU469" s="128"/>
      <c r="AV469" s="135"/>
      <c r="AW469" s="128"/>
      <c r="AX469" s="135"/>
      <c r="AY469" s="128"/>
      <c r="AZ469" s="135"/>
      <c r="BA469" s="128"/>
      <c r="BB469" s="135"/>
      <c r="BC469" s="128"/>
      <c r="BD469" s="140"/>
      <c r="BE469" s="269"/>
      <c r="BF469" s="135"/>
      <c r="BG469" s="128"/>
      <c r="BH469" s="135"/>
      <c r="BI469" s="128"/>
      <c r="BJ469" s="135"/>
      <c r="BK469" s="128"/>
      <c r="BL469" s="135"/>
      <c r="BM469" s="128"/>
      <c r="BN469" s="135"/>
      <c r="BO469" s="128"/>
      <c r="BP469" s="135"/>
      <c r="BQ469" s="128"/>
      <c r="BR469" s="280"/>
    </row>
    <row r="470" spans="2:70" s="4" customFormat="1" ht="15" hidden="1" customHeight="1" outlineLevel="1" x14ac:dyDescent="0.25">
      <c r="B470" s="52" t="s">
        <v>86</v>
      </c>
      <c r="C470" s="182">
        <v>0</v>
      </c>
      <c r="D470" s="127" t="s">
        <v>90</v>
      </c>
      <c r="E470" s="128">
        <v>280</v>
      </c>
      <c r="F470" s="127">
        <v>279</v>
      </c>
      <c r="G470" s="128">
        <v>94</v>
      </c>
      <c r="H470" s="127">
        <v>-0.4303030303030303</v>
      </c>
      <c r="I470" s="128">
        <v>4</v>
      </c>
      <c r="J470" s="127">
        <v>-0.6</v>
      </c>
      <c r="K470" s="128">
        <v>1</v>
      </c>
      <c r="L470" s="127">
        <v>-0.96153846153846156</v>
      </c>
      <c r="M470" s="128">
        <v>379</v>
      </c>
      <c r="N470" s="127">
        <v>0.87623762376237613</v>
      </c>
      <c r="O470" s="128">
        <v>69</v>
      </c>
      <c r="P470" s="127">
        <v>-0.82307692307692304</v>
      </c>
      <c r="Q470" s="128">
        <v>448</v>
      </c>
      <c r="R470" s="127">
        <v>-0.2432432432432432</v>
      </c>
      <c r="S470" s="208"/>
      <c r="T470" s="135"/>
      <c r="U470" s="128"/>
      <c r="V470" s="135"/>
      <c r="W470" s="128"/>
      <c r="X470" s="135"/>
      <c r="Y470" s="128"/>
      <c r="Z470" s="135"/>
      <c r="AA470" s="128"/>
      <c r="AB470" s="135"/>
      <c r="AC470" s="128"/>
      <c r="AD470" s="140"/>
      <c r="AE470" s="182"/>
      <c r="AF470" s="135"/>
      <c r="AG470" s="128"/>
      <c r="AH470" s="135"/>
      <c r="AI470" s="128"/>
      <c r="AJ470" s="135"/>
      <c r="AK470" s="128"/>
      <c r="AL470" s="135"/>
      <c r="AM470" s="128"/>
      <c r="AN470" s="135"/>
      <c r="AO470" s="128"/>
      <c r="AP470" s="140"/>
      <c r="AQ470" s="268"/>
      <c r="AR470" s="135"/>
      <c r="AS470" s="128"/>
      <c r="AT470" s="135"/>
      <c r="AU470" s="128"/>
      <c r="AV470" s="135"/>
      <c r="AW470" s="128"/>
      <c r="AX470" s="135"/>
      <c r="AY470" s="128"/>
      <c r="AZ470" s="135"/>
      <c r="BA470" s="128"/>
      <c r="BB470" s="135"/>
      <c r="BC470" s="128"/>
      <c r="BD470" s="140"/>
      <c r="BE470" s="269"/>
      <c r="BF470" s="135"/>
      <c r="BG470" s="128"/>
      <c r="BH470" s="135"/>
      <c r="BI470" s="128"/>
      <c r="BJ470" s="135"/>
      <c r="BK470" s="128"/>
      <c r="BL470" s="135"/>
      <c r="BM470" s="128"/>
      <c r="BN470" s="135"/>
      <c r="BO470" s="128"/>
      <c r="BP470" s="135"/>
      <c r="BQ470" s="128"/>
      <c r="BR470" s="280"/>
    </row>
    <row r="471" spans="2:70" s="4" customFormat="1" ht="15" hidden="1" customHeight="1" outlineLevel="1" x14ac:dyDescent="0.25">
      <c r="B471" s="52" t="s">
        <v>87</v>
      </c>
      <c r="C471" s="182">
        <v>0</v>
      </c>
      <c r="D471" s="127" t="s">
        <v>90</v>
      </c>
      <c r="E471" s="128">
        <v>366</v>
      </c>
      <c r="F471" s="127">
        <v>0.38636363636363646</v>
      </c>
      <c r="G471" s="128">
        <v>876</v>
      </c>
      <c r="H471" s="127">
        <v>0.67495219885277247</v>
      </c>
      <c r="I471" s="128">
        <v>147</v>
      </c>
      <c r="J471" s="127">
        <v>-0.4555555555555556</v>
      </c>
      <c r="K471" s="128">
        <v>22</v>
      </c>
      <c r="L471" s="127">
        <v>-0.83703703703703702</v>
      </c>
      <c r="M471" s="128">
        <v>1411</v>
      </c>
      <c r="N471" s="127">
        <v>0.1837248322147651</v>
      </c>
      <c r="O471" s="128">
        <v>1274</v>
      </c>
      <c r="P471" s="127">
        <v>-0.14381720430107525</v>
      </c>
      <c r="Q471" s="128">
        <v>2685</v>
      </c>
      <c r="R471" s="127">
        <v>1.8656716417910779E-3</v>
      </c>
      <c r="S471" s="208"/>
      <c r="T471" s="135"/>
      <c r="U471" s="128"/>
      <c r="V471" s="135"/>
      <c r="W471" s="128"/>
      <c r="X471" s="135"/>
      <c r="Y471" s="128"/>
      <c r="Z471" s="135"/>
      <c r="AA471" s="128"/>
      <c r="AB471" s="135"/>
      <c r="AC471" s="128"/>
      <c r="AD471" s="140"/>
      <c r="AE471" s="182"/>
      <c r="AF471" s="135"/>
      <c r="AG471" s="128"/>
      <c r="AH471" s="135"/>
      <c r="AI471" s="128"/>
      <c r="AJ471" s="135"/>
      <c r="AK471" s="128"/>
      <c r="AL471" s="135"/>
      <c r="AM471" s="128"/>
      <c r="AN471" s="135"/>
      <c r="AO471" s="128"/>
      <c r="AP471" s="140"/>
      <c r="AQ471" s="268"/>
      <c r="AR471" s="135"/>
      <c r="AS471" s="128"/>
      <c r="AT471" s="135"/>
      <c r="AU471" s="128"/>
      <c r="AV471" s="135"/>
      <c r="AW471" s="128"/>
      <c r="AX471" s="135"/>
      <c r="AY471" s="128"/>
      <c r="AZ471" s="135"/>
      <c r="BA471" s="128"/>
      <c r="BB471" s="135"/>
      <c r="BC471" s="128"/>
      <c r="BD471" s="140"/>
      <c r="BE471" s="269"/>
      <c r="BF471" s="135"/>
      <c r="BG471" s="128"/>
      <c r="BH471" s="135"/>
      <c r="BI471" s="128"/>
      <c r="BJ471" s="135"/>
      <c r="BK471" s="128"/>
      <c r="BL471" s="135"/>
      <c r="BM471" s="128"/>
      <c r="BN471" s="135"/>
      <c r="BO471" s="128"/>
      <c r="BP471" s="135"/>
      <c r="BQ471" s="128"/>
      <c r="BR471" s="280"/>
    </row>
    <row r="472" spans="2:70" s="4" customFormat="1" ht="15" hidden="1" customHeight="1" outlineLevel="1" x14ac:dyDescent="0.25">
      <c r="B472" s="52" t="s">
        <v>88</v>
      </c>
      <c r="C472" s="182">
        <v>0</v>
      </c>
      <c r="D472" s="127">
        <v>-1</v>
      </c>
      <c r="E472" s="128">
        <v>1008</v>
      </c>
      <c r="F472" s="127">
        <v>0.54601226993865026</v>
      </c>
      <c r="G472" s="128">
        <v>1620</v>
      </c>
      <c r="H472" s="127">
        <v>1.25</v>
      </c>
      <c r="I472" s="128">
        <v>646</v>
      </c>
      <c r="J472" s="127">
        <v>0.30241935483870974</v>
      </c>
      <c r="K472" s="128">
        <v>50</v>
      </c>
      <c r="L472" s="127">
        <v>-0.5</v>
      </c>
      <c r="M472" s="128">
        <v>3324</v>
      </c>
      <c r="N472" s="127">
        <v>0.68389057750759874</v>
      </c>
      <c r="O472" s="128">
        <v>2260</v>
      </c>
      <c r="P472" s="127">
        <v>6.2333036509349959E-3</v>
      </c>
      <c r="Q472" s="128">
        <v>5584</v>
      </c>
      <c r="R472" s="127">
        <v>0.32322274881516577</v>
      </c>
      <c r="S472" s="208"/>
      <c r="T472" s="135"/>
      <c r="U472" s="128"/>
      <c r="V472" s="135"/>
      <c r="W472" s="128"/>
      <c r="X472" s="135"/>
      <c r="Y472" s="128"/>
      <c r="Z472" s="135"/>
      <c r="AA472" s="128"/>
      <c r="AB472" s="135"/>
      <c r="AC472" s="128"/>
      <c r="AD472" s="140"/>
      <c r="AE472" s="182"/>
      <c r="AF472" s="135"/>
      <c r="AG472" s="128"/>
      <c r="AH472" s="135"/>
      <c r="AI472" s="128"/>
      <c r="AJ472" s="135"/>
      <c r="AK472" s="128"/>
      <c r="AL472" s="135"/>
      <c r="AM472" s="128"/>
      <c r="AN472" s="135"/>
      <c r="AO472" s="128"/>
      <c r="AP472" s="140"/>
      <c r="AQ472" s="268"/>
      <c r="AR472" s="135"/>
      <c r="AS472" s="128"/>
      <c r="AT472" s="135"/>
      <c r="AU472" s="128"/>
      <c r="AV472" s="135"/>
      <c r="AW472" s="128"/>
      <c r="AX472" s="135"/>
      <c r="AY472" s="128"/>
      <c r="AZ472" s="135"/>
      <c r="BA472" s="128"/>
      <c r="BB472" s="135"/>
      <c r="BC472" s="128"/>
      <c r="BD472" s="140"/>
      <c r="BE472" s="269"/>
      <c r="BF472" s="135"/>
      <c r="BG472" s="128"/>
      <c r="BH472" s="135"/>
      <c r="BI472" s="128"/>
      <c r="BJ472" s="135"/>
      <c r="BK472" s="128"/>
      <c r="BL472" s="135"/>
      <c r="BM472" s="128"/>
      <c r="BN472" s="135"/>
      <c r="BO472" s="128"/>
      <c r="BP472" s="135"/>
      <c r="BQ472" s="128"/>
      <c r="BR472" s="280"/>
    </row>
    <row r="473" spans="2:70" s="4" customFormat="1" ht="15" hidden="1" customHeight="1" outlineLevel="1" x14ac:dyDescent="0.25">
      <c r="B473" s="52" t="s">
        <v>89</v>
      </c>
      <c r="C473" s="182">
        <v>3</v>
      </c>
      <c r="D473" s="127">
        <v>-0.5</v>
      </c>
      <c r="E473" s="128">
        <v>1591</v>
      </c>
      <c r="F473" s="127">
        <v>0.24199843871975024</v>
      </c>
      <c r="G473" s="128">
        <v>1269</v>
      </c>
      <c r="H473" s="127">
        <v>0.52707581227436817</v>
      </c>
      <c r="I473" s="128">
        <v>434</v>
      </c>
      <c r="J473" s="127">
        <v>-0.30000000000000004</v>
      </c>
      <c r="K473" s="128">
        <v>77</v>
      </c>
      <c r="L473" s="127">
        <v>-0.45774647887323938</v>
      </c>
      <c r="M473" s="128">
        <v>3374</v>
      </c>
      <c r="N473" s="127">
        <v>0.17152777777777772</v>
      </c>
      <c r="O473" s="128">
        <v>2075</v>
      </c>
      <c r="P473" s="127">
        <v>-0.22400897531787589</v>
      </c>
      <c r="Q473" s="128">
        <v>5449</v>
      </c>
      <c r="R473" s="127">
        <v>-1.8905293482174956E-2</v>
      </c>
      <c r="S473" s="208"/>
      <c r="T473" s="135"/>
      <c r="U473" s="128"/>
      <c r="V473" s="135"/>
      <c r="W473" s="128"/>
      <c r="X473" s="135"/>
      <c r="Y473" s="128"/>
      <c r="Z473" s="135"/>
      <c r="AA473" s="128"/>
      <c r="AB473" s="135"/>
      <c r="AC473" s="128"/>
      <c r="AD473" s="140"/>
      <c r="AE473" s="182"/>
      <c r="AF473" s="135"/>
      <c r="AG473" s="128"/>
      <c r="AH473" s="135"/>
      <c r="AI473" s="128"/>
      <c r="AJ473" s="135"/>
      <c r="AK473" s="128"/>
      <c r="AL473" s="135"/>
      <c r="AM473" s="128"/>
      <c r="AN473" s="135"/>
      <c r="AO473" s="128"/>
      <c r="AP473" s="140"/>
      <c r="AQ473" s="268"/>
      <c r="AR473" s="135"/>
      <c r="AS473" s="128"/>
      <c r="AT473" s="135"/>
      <c r="AU473" s="128"/>
      <c r="AV473" s="135"/>
      <c r="AW473" s="128"/>
      <c r="AX473" s="135"/>
      <c r="AY473" s="128"/>
      <c r="AZ473" s="135"/>
      <c r="BA473" s="128"/>
      <c r="BB473" s="135"/>
      <c r="BC473" s="128"/>
      <c r="BD473" s="140"/>
      <c r="BE473" s="269"/>
      <c r="BF473" s="135"/>
      <c r="BG473" s="128"/>
      <c r="BH473" s="135"/>
      <c r="BI473" s="128"/>
      <c r="BJ473" s="135"/>
      <c r="BK473" s="128"/>
      <c r="BL473" s="135"/>
      <c r="BM473" s="128"/>
      <c r="BN473" s="135"/>
      <c r="BO473" s="128"/>
      <c r="BP473" s="135"/>
      <c r="BQ473" s="128"/>
      <c r="BR473" s="280"/>
    </row>
    <row r="474" spans="2:70" s="4" customFormat="1" ht="15.75" collapsed="1" x14ac:dyDescent="0.25">
      <c r="B474" s="64">
        <v>1983</v>
      </c>
      <c r="C474" s="183">
        <v>30</v>
      </c>
      <c r="D474" s="66">
        <v>-0.5</v>
      </c>
      <c r="E474" s="65">
        <v>8099</v>
      </c>
      <c r="F474" s="66">
        <v>0.81959110312289374</v>
      </c>
      <c r="G474" s="65">
        <v>8316</v>
      </c>
      <c r="H474" s="66">
        <v>0.38162485462701445</v>
      </c>
      <c r="I474" s="65">
        <v>4623</v>
      </c>
      <c r="J474" s="66">
        <v>0.1086330935251798</v>
      </c>
      <c r="K474" s="65">
        <v>584</v>
      </c>
      <c r="L474" s="66">
        <v>-0.58815232722143862</v>
      </c>
      <c r="M474" s="65">
        <v>21652</v>
      </c>
      <c r="N474" s="66">
        <v>0.34334284650701075</v>
      </c>
      <c r="O474" s="65">
        <v>12426</v>
      </c>
      <c r="P474" s="66">
        <v>-0.26106089438629876</v>
      </c>
      <c r="Q474" s="65">
        <v>34078</v>
      </c>
      <c r="R474" s="66">
        <v>3.4736138944555739E-2</v>
      </c>
      <c r="S474" s="277"/>
      <c r="T474" s="66"/>
      <c r="U474" s="65"/>
      <c r="V474" s="66"/>
      <c r="W474" s="65"/>
      <c r="X474" s="66"/>
      <c r="Y474" s="65"/>
      <c r="Z474" s="66"/>
      <c r="AA474" s="65"/>
      <c r="AB474" s="66"/>
      <c r="AC474" s="65"/>
      <c r="AD474" s="281"/>
      <c r="AE474" s="183"/>
      <c r="AF474" s="66"/>
      <c r="AG474" s="65"/>
      <c r="AH474" s="66"/>
      <c r="AI474" s="65"/>
      <c r="AJ474" s="66"/>
      <c r="AK474" s="65"/>
      <c r="AL474" s="66"/>
      <c r="AM474" s="65"/>
      <c r="AN474" s="66"/>
      <c r="AO474" s="65"/>
      <c r="AP474" s="281"/>
      <c r="AQ474" s="278"/>
      <c r="AR474" s="66"/>
      <c r="AS474" s="65"/>
      <c r="AT474" s="66"/>
      <c r="AU474" s="65"/>
      <c r="AV474" s="66"/>
      <c r="AW474" s="65"/>
      <c r="AX474" s="66"/>
      <c r="AY474" s="65"/>
      <c r="AZ474" s="66"/>
      <c r="BA474" s="65"/>
      <c r="BB474" s="66"/>
      <c r="BC474" s="65"/>
      <c r="BD474" s="281"/>
      <c r="BE474" s="279"/>
      <c r="BF474" s="66"/>
      <c r="BG474" s="65"/>
      <c r="BH474" s="66"/>
      <c r="BI474" s="65"/>
      <c r="BJ474" s="66"/>
      <c r="BK474" s="65"/>
      <c r="BL474" s="66"/>
      <c r="BM474" s="65"/>
      <c r="BN474" s="66"/>
      <c r="BO474" s="65"/>
      <c r="BP474" s="66"/>
      <c r="BQ474" s="65"/>
      <c r="BR474" s="282"/>
    </row>
    <row r="475" spans="2:70" s="4" customFormat="1" ht="15" hidden="1" customHeight="1" outlineLevel="1" x14ac:dyDescent="0.25">
      <c r="B475" s="52" t="s">
        <v>78</v>
      </c>
      <c r="C475" s="182">
        <v>16</v>
      </c>
      <c r="D475" s="127">
        <v>2.2000000000000002</v>
      </c>
      <c r="E475" s="128">
        <v>608</v>
      </c>
      <c r="F475" s="127">
        <v>100.33333333333333</v>
      </c>
      <c r="G475" s="128">
        <v>1010</v>
      </c>
      <c r="H475" s="127">
        <v>-0.28165007112375529</v>
      </c>
      <c r="I475" s="128">
        <v>681</v>
      </c>
      <c r="J475" s="127">
        <v>-0.29062500000000002</v>
      </c>
      <c r="K475" s="128">
        <v>303</v>
      </c>
      <c r="L475" s="127">
        <v>0.38356164383561642</v>
      </c>
      <c r="M475" s="128">
        <v>2618</v>
      </c>
      <c r="N475" s="127">
        <v>8.4745762711864181E-3</v>
      </c>
      <c r="O475" s="128">
        <v>3025</v>
      </c>
      <c r="P475" s="127">
        <v>0.13465866466616649</v>
      </c>
      <c r="Q475" s="128">
        <v>5643</v>
      </c>
      <c r="R475" s="127">
        <v>7.2405929304447003E-2</v>
      </c>
      <c r="S475" s="208"/>
      <c r="T475" s="135"/>
      <c r="U475" s="128"/>
      <c r="V475" s="135"/>
      <c r="W475" s="128"/>
      <c r="X475" s="135"/>
      <c r="Y475" s="128"/>
      <c r="Z475" s="135"/>
      <c r="AA475" s="128"/>
      <c r="AB475" s="135"/>
      <c r="AC475" s="128"/>
      <c r="AD475" s="140"/>
      <c r="AE475" s="182"/>
      <c r="AF475" s="135"/>
      <c r="AG475" s="128"/>
      <c r="AH475" s="135"/>
      <c r="AI475" s="128"/>
      <c r="AJ475" s="135"/>
      <c r="AK475" s="128"/>
      <c r="AL475" s="135"/>
      <c r="AM475" s="128"/>
      <c r="AN475" s="135"/>
      <c r="AO475" s="128"/>
      <c r="AP475" s="140"/>
      <c r="AQ475" s="268"/>
      <c r="AR475" s="135"/>
      <c r="AS475" s="128"/>
      <c r="AT475" s="135"/>
      <c r="AU475" s="128"/>
      <c r="AV475" s="135"/>
      <c r="AW475" s="128"/>
      <c r="AX475" s="135"/>
      <c r="AY475" s="128"/>
      <c r="AZ475" s="135"/>
      <c r="BA475" s="128"/>
      <c r="BB475" s="135"/>
      <c r="BC475" s="128"/>
      <c r="BD475" s="140"/>
      <c r="BE475" s="269"/>
      <c r="BF475" s="135"/>
      <c r="BG475" s="128"/>
      <c r="BH475" s="135"/>
      <c r="BI475" s="128"/>
      <c r="BJ475" s="135"/>
      <c r="BK475" s="128"/>
      <c r="BL475" s="135"/>
      <c r="BM475" s="128"/>
      <c r="BN475" s="135"/>
      <c r="BO475" s="128"/>
      <c r="BP475" s="135"/>
      <c r="BQ475" s="128"/>
      <c r="BR475" s="280"/>
    </row>
    <row r="476" spans="2:70" s="4" customFormat="1" ht="15" hidden="1" customHeight="1" outlineLevel="1" x14ac:dyDescent="0.25">
      <c r="B476" s="52" t="s">
        <v>79</v>
      </c>
      <c r="C476" s="182">
        <v>0</v>
      </c>
      <c r="D476" s="127" t="s">
        <v>90</v>
      </c>
      <c r="E476" s="128">
        <v>639</v>
      </c>
      <c r="F476" s="127">
        <v>638</v>
      </c>
      <c r="G476" s="128">
        <v>1163</v>
      </c>
      <c r="H476" s="127">
        <v>0.28935698447893565</v>
      </c>
      <c r="I476" s="128">
        <v>842</v>
      </c>
      <c r="J476" s="127">
        <v>1.2019230769230838E-2</v>
      </c>
      <c r="K476" s="128">
        <v>199</v>
      </c>
      <c r="L476" s="127">
        <v>1.842857142857143</v>
      </c>
      <c r="M476" s="128">
        <v>2843</v>
      </c>
      <c r="N476" s="127">
        <v>0.57506925207756243</v>
      </c>
      <c r="O476" s="128">
        <v>2684</v>
      </c>
      <c r="P476" s="127">
        <v>0.20900900900900909</v>
      </c>
      <c r="Q476" s="128">
        <v>5527</v>
      </c>
      <c r="R476" s="127">
        <v>0.37316770186335413</v>
      </c>
      <c r="S476" s="208"/>
      <c r="T476" s="135"/>
      <c r="U476" s="128"/>
      <c r="V476" s="135"/>
      <c r="W476" s="128"/>
      <c r="X476" s="135"/>
      <c r="Y476" s="128"/>
      <c r="Z476" s="135"/>
      <c r="AA476" s="128"/>
      <c r="AB476" s="135"/>
      <c r="AC476" s="128"/>
      <c r="AD476" s="140"/>
      <c r="AE476" s="182"/>
      <c r="AF476" s="135"/>
      <c r="AG476" s="128"/>
      <c r="AH476" s="135"/>
      <c r="AI476" s="128"/>
      <c r="AJ476" s="135"/>
      <c r="AK476" s="128"/>
      <c r="AL476" s="135"/>
      <c r="AM476" s="128"/>
      <c r="AN476" s="135"/>
      <c r="AO476" s="128"/>
      <c r="AP476" s="140"/>
      <c r="AQ476" s="268"/>
      <c r="AR476" s="135"/>
      <c r="AS476" s="128"/>
      <c r="AT476" s="135"/>
      <c r="AU476" s="128"/>
      <c r="AV476" s="135"/>
      <c r="AW476" s="128"/>
      <c r="AX476" s="135"/>
      <c r="AY476" s="128"/>
      <c r="AZ476" s="135"/>
      <c r="BA476" s="128"/>
      <c r="BB476" s="135"/>
      <c r="BC476" s="128"/>
      <c r="BD476" s="140"/>
      <c r="BE476" s="269"/>
      <c r="BF476" s="135"/>
      <c r="BG476" s="128"/>
      <c r="BH476" s="135"/>
      <c r="BI476" s="128"/>
      <c r="BJ476" s="135"/>
      <c r="BK476" s="128"/>
      <c r="BL476" s="135"/>
      <c r="BM476" s="128"/>
      <c r="BN476" s="135"/>
      <c r="BO476" s="128"/>
      <c r="BP476" s="135"/>
      <c r="BQ476" s="128"/>
      <c r="BR476" s="280"/>
    </row>
    <row r="477" spans="2:70" s="4" customFormat="1" ht="15" hidden="1" customHeight="1" outlineLevel="1" x14ac:dyDescent="0.25">
      <c r="B477" s="52" t="s">
        <v>80</v>
      </c>
      <c r="C477" s="182">
        <v>1</v>
      </c>
      <c r="D477" s="127" t="s">
        <v>90</v>
      </c>
      <c r="E477" s="128">
        <v>843</v>
      </c>
      <c r="F477" s="127">
        <v>420.5</v>
      </c>
      <c r="G477" s="128">
        <v>1178</v>
      </c>
      <c r="H477" s="127">
        <v>0.25586353944562901</v>
      </c>
      <c r="I477" s="128">
        <v>814</v>
      </c>
      <c r="J477" s="127">
        <v>-2.6315789473684181E-2</v>
      </c>
      <c r="K477" s="128">
        <v>260</v>
      </c>
      <c r="L477" s="127">
        <v>1.7083333333333335</v>
      </c>
      <c r="M477" s="128">
        <v>3096</v>
      </c>
      <c r="N477" s="127">
        <v>0.65384615384615374</v>
      </c>
      <c r="O477" s="128">
        <v>2942</v>
      </c>
      <c r="P477" s="127">
        <v>0.27746417716022576</v>
      </c>
      <c r="Q477" s="128">
        <v>6038</v>
      </c>
      <c r="R477" s="127">
        <v>0.44622754491017957</v>
      </c>
      <c r="S477" s="208"/>
      <c r="T477" s="135"/>
      <c r="U477" s="128"/>
      <c r="V477" s="135"/>
      <c r="W477" s="128"/>
      <c r="X477" s="135"/>
      <c r="Y477" s="128"/>
      <c r="Z477" s="135"/>
      <c r="AA477" s="128"/>
      <c r="AB477" s="135"/>
      <c r="AC477" s="128"/>
      <c r="AD477" s="140"/>
      <c r="AE477" s="182"/>
      <c r="AF477" s="135"/>
      <c r="AG477" s="128"/>
      <c r="AH477" s="135"/>
      <c r="AI477" s="128"/>
      <c r="AJ477" s="135"/>
      <c r="AK477" s="128"/>
      <c r="AL477" s="135"/>
      <c r="AM477" s="128"/>
      <c r="AN477" s="135"/>
      <c r="AO477" s="128"/>
      <c r="AP477" s="140"/>
      <c r="AQ477" s="268"/>
      <c r="AR477" s="135"/>
      <c r="AS477" s="128"/>
      <c r="AT477" s="135"/>
      <c r="AU477" s="128"/>
      <c r="AV477" s="135"/>
      <c r="AW477" s="128"/>
      <c r="AX477" s="135"/>
      <c r="AY477" s="128"/>
      <c r="AZ477" s="135"/>
      <c r="BA477" s="128"/>
      <c r="BB477" s="135"/>
      <c r="BC477" s="128"/>
      <c r="BD477" s="140"/>
      <c r="BE477" s="269"/>
      <c r="BF477" s="135"/>
      <c r="BG477" s="128"/>
      <c r="BH477" s="135"/>
      <c r="BI477" s="128"/>
      <c r="BJ477" s="135"/>
      <c r="BK477" s="128"/>
      <c r="BL477" s="135"/>
      <c r="BM477" s="128"/>
      <c r="BN477" s="135"/>
      <c r="BO477" s="128"/>
      <c r="BP477" s="135"/>
      <c r="BQ477" s="128"/>
      <c r="BR477" s="280"/>
    </row>
    <row r="478" spans="2:70" s="4" customFormat="1" ht="15" hidden="1" customHeight="1" outlineLevel="1" x14ac:dyDescent="0.25">
      <c r="B478" s="52" t="s">
        <v>81</v>
      </c>
      <c r="C478" s="182">
        <v>3</v>
      </c>
      <c r="D478" s="127" t="s">
        <v>90</v>
      </c>
      <c r="E478" s="128">
        <v>140</v>
      </c>
      <c r="F478" s="127">
        <v>139</v>
      </c>
      <c r="G478" s="128">
        <v>388</v>
      </c>
      <c r="H478" s="127">
        <v>-0.26654064272211719</v>
      </c>
      <c r="I478" s="128">
        <v>404</v>
      </c>
      <c r="J478" s="127">
        <v>-0.30940170940170941</v>
      </c>
      <c r="K478" s="128">
        <v>239</v>
      </c>
      <c r="L478" s="127">
        <v>4.0851063829787231</v>
      </c>
      <c r="M478" s="128">
        <v>1174</v>
      </c>
      <c r="N478" s="127">
        <v>1.0327022375215211E-2</v>
      </c>
      <c r="O478" s="128">
        <v>1367</v>
      </c>
      <c r="P478" s="127">
        <v>-0.25095890410958899</v>
      </c>
      <c r="Q478" s="128">
        <v>2541</v>
      </c>
      <c r="R478" s="127">
        <v>-0.14931369266822903</v>
      </c>
      <c r="S478" s="208"/>
      <c r="T478" s="135"/>
      <c r="U478" s="128"/>
      <c r="V478" s="135"/>
      <c r="W478" s="128"/>
      <c r="X478" s="135"/>
      <c r="Y478" s="128"/>
      <c r="Z478" s="135"/>
      <c r="AA478" s="128"/>
      <c r="AB478" s="135"/>
      <c r="AC478" s="128"/>
      <c r="AD478" s="140"/>
      <c r="AE478" s="182"/>
      <c r="AF478" s="135"/>
      <c r="AG478" s="128"/>
      <c r="AH478" s="135"/>
      <c r="AI478" s="128"/>
      <c r="AJ478" s="135"/>
      <c r="AK478" s="128"/>
      <c r="AL478" s="135"/>
      <c r="AM478" s="128"/>
      <c r="AN478" s="135"/>
      <c r="AO478" s="128"/>
      <c r="AP478" s="140"/>
      <c r="AQ478" s="268"/>
      <c r="AR478" s="135"/>
      <c r="AS478" s="128"/>
      <c r="AT478" s="135"/>
      <c r="AU478" s="128"/>
      <c r="AV478" s="135"/>
      <c r="AW478" s="128"/>
      <c r="AX478" s="135"/>
      <c r="AY478" s="128"/>
      <c r="AZ478" s="135"/>
      <c r="BA478" s="128"/>
      <c r="BB478" s="135"/>
      <c r="BC478" s="128"/>
      <c r="BD478" s="140"/>
      <c r="BE478" s="269"/>
      <c r="BF478" s="135"/>
      <c r="BG478" s="128"/>
      <c r="BH478" s="135"/>
      <c r="BI478" s="128"/>
      <c r="BJ478" s="135"/>
      <c r="BK478" s="128"/>
      <c r="BL478" s="135"/>
      <c r="BM478" s="128"/>
      <c r="BN478" s="135"/>
      <c r="BO478" s="128"/>
      <c r="BP478" s="135"/>
      <c r="BQ478" s="128"/>
      <c r="BR478" s="280"/>
    </row>
    <row r="479" spans="2:70" s="4" customFormat="1" ht="15" hidden="1" customHeight="1" outlineLevel="1" x14ac:dyDescent="0.25">
      <c r="B479" s="52" t="s">
        <v>82</v>
      </c>
      <c r="C479" s="182">
        <v>1</v>
      </c>
      <c r="D479" s="127" t="s">
        <v>90</v>
      </c>
      <c r="E479" s="128">
        <v>6</v>
      </c>
      <c r="F479" s="127">
        <v>5</v>
      </c>
      <c r="G479" s="128">
        <v>13</v>
      </c>
      <c r="H479" s="127">
        <v>0.30000000000000004</v>
      </c>
      <c r="I479" s="128">
        <v>19</v>
      </c>
      <c r="J479" s="127">
        <v>0.89999999999999991</v>
      </c>
      <c r="K479" s="128">
        <v>0</v>
      </c>
      <c r="L479" s="127">
        <v>-1</v>
      </c>
      <c r="M479" s="128">
        <v>39</v>
      </c>
      <c r="N479" s="127">
        <v>0.14705882352941169</v>
      </c>
      <c r="O479" s="128">
        <v>0</v>
      </c>
      <c r="P479" s="127">
        <v>-1</v>
      </c>
      <c r="Q479" s="128">
        <v>39</v>
      </c>
      <c r="R479" s="127">
        <v>-0.36065573770491799</v>
      </c>
      <c r="S479" s="208"/>
      <c r="T479" s="135"/>
      <c r="U479" s="128"/>
      <c r="V479" s="135"/>
      <c r="W479" s="128"/>
      <c r="X479" s="135"/>
      <c r="Y479" s="128"/>
      <c r="Z479" s="135"/>
      <c r="AA479" s="128"/>
      <c r="AB479" s="135"/>
      <c r="AC479" s="128"/>
      <c r="AD479" s="140"/>
      <c r="AE479" s="182"/>
      <c r="AF479" s="135"/>
      <c r="AG479" s="128"/>
      <c r="AH479" s="135"/>
      <c r="AI479" s="128"/>
      <c r="AJ479" s="135"/>
      <c r="AK479" s="128"/>
      <c r="AL479" s="135"/>
      <c r="AM479" s="128"/>
      <c r="AN479" s="135"/>
      <c r="AO479" s="128"/>
      <c r="AP479" s="140"/>
      <c r="AQ479" s="268"/>
      <c r="AR479" s="135"/>
      <c r="AS479" s="128"/>
      <c r="AT479" s="135"/>
      <c r="AU479" s="128"/>
      <c r="AV479" s="135"/>
      <c r="AW479" s="128"/>
      <c r="AX479" s="135"/>
      <c r="AY479" s="128"/>
      <c r="AZ479" s="135"/>
      <c r="BA479" s="128"/>
      <c r="BB479" s="135"/>
      <c r="BC479" s="128"/>
      <c r="BD479" s="140"/>
      <c r="BE479" s="269"/>
      <c r="BF479" s="135"/>
      <c r="BG479" s="128"/>
      <c r="BH479" s="135"/>
      <c r="BI479" s="128"/>
      <c r="BJ479" s="135"/>
      <c r="BK479" s="128"/>
      <c r="BL479" s="135"/>
      <c r="BM479" s="128"/>
      <c r="BN479" s="135"/>
      <c r="BO479" s="128"/>
      <c r="BP479" s="135"/>
      <c r="BQ479" s="128"/>
      <c r="BR479" s="280"/>
    </row>
    <row r="480" spans="2:70" s="4" customFormat="1" ht="15" hidden="1" customHeight="1" outlineLevel="1" x14ac:dyDescent="0.25">
      <c r="B480" s="52" t="s">
        <v>83</v>
      </c>
      <c r="C480" s="182">
        <v>11</v>
      </c>
      <c r="D480" s="127" t="s">
        <v>90</v>
      </c>
      <c r="E480" s="128">
        <v>8</v>
      </c>
      <c r="F480" s="127">
        <v>7</v>
      </c>
      <c r="G480" s="128">
        <v>0</v>
      </c>
      <c r="H480" s="127">
        <v>-1</v>
      </c>
      <c r="I480" s="128">
        <v>13</v>
      </c>
      <c r="J480" s="127">
        <v>0.625</v>
      </c>
      <c r="K480" s="128">
        <v>6</v>
      </c>
      <c r="L480" s="127">
        <v>-0.1428571428571429</v>
      </c>
      <c r="M480" s="128">
        <v>38</v>
      </c>
      <c r="N480" s="127">
        <v>2.7027027027026973E-2</v>
      </c>
      <c r="O480" s="128">
        <v>0</v>
      </c>
      <c r="P480" s="127">
        <v>-1</v>
      </c>
      <c r="Q480" s="128">
        <v>38</v>
      </c>
      <c r="R480" s="127">
        <v>-2.5641025641025661E-2</v>
      </c>
      <c r="S480" s="208"/>
      <c r="T480" s="135"/>
      <c r="U480" s="128"/>
      <c r="V480" s="135"/>
      <c r="W480" s="128"/>
      <c r="X480" s="135"/>
      <c r="Y480" s="128"/>
      <c r="Z480" s="135"/>
      <c r="AA480" s="128"/>
      <c r="AB480" s="135"/>
      <c r="AC480" s="128"/>
      <c r="AD480" s="140"/>
      <c r="AE480" s="182"/>
      <c r="AF480" s="135"/>
      <c r="AG480" s="128"/>
      <c r="AH480" s="135"/>
      <c r="AI480" s="128"/>
      <c r="AJ480" s="135"/>
      <c r="AK480" s="128"/>
      <c r="AL480" s="135"/>
      <c r="AM480" s="128"/>
      <c r="AN480" s="135"/>
      <c r="AO480" s="128"/>
      <c r="AP480" s="140"/>
      <c r="AQ480" s="268"/>
      <c r="AR480" s="135"/>
      <c r="AS480" s="128"/>
      <c r="AT480" s="135"/>
      <c r="AU480" s="128"/>
      <c r="AV480" s="135"/>
      <c r="AW480" s="128"/>
      <c r="AX480" s="135"/>
      <c r="AY480" s="128"/>
      <c r="AZ480" s="135"/>
      <c r="BA480" s="128"/>
      <c r="BB480" s="135"/>
      <c r="BC480" s="128"/>
      <c r="BD480" s="140"/>
      <c r="BE480" s="269"/>
      <c r="BF480" s="135"/>
      <c r="BG480" s="128"/>
      <c r="BH480" s="135"/>
      <c r="BI480" s="128"/>
      <c r="BJ480" s="135"/>
      <c r="BK480" s="128"/>
      <c r="BL480" s="135"/>
      <c r="BM480" s="128"/>
      <c r="BN480" s="135"/>
      <c r="BO480" s="128"/>
      <c r="BP480" s="135"/>
      <c r="BQ480" s="128"/>
      <c r="BR480" s="280"/>
    </row>
    <row r="481" spans="2:70" s="4" customFormat="1" ht="15" hidden="1" customHeight="1" outlineLevel="1" x14ac:dyDescent="0.25">
      <c r="B481" s="52" t="s">
        <v>84</v>
      </c>
      <c r="C481" s="182">
        <v>13</v>
      </c>
      <c r="D481" s="127" t="s">
        <v>90</v>
      </c>
      <c r="E481" s="128">
        <v>8</v>
      </c>
      <c r="F481" s="127">
        <v>0.33333333333333326</v>
      </c>
      <c r="G481" s="128">
        <v>11</v>
      </c>
      <c r="H481" s="127">
        <v>-0.5</v>
      </c>
      <c r="I481" s="128">
        <v>1</v>
      </c>
      <c r="J481" s="127">
        <v>-0.85714285714285721</v>
      </c>
      <c r="K481" s="128">
        <v>7</v>
      </c>
      <c r="L481" s="127">
        <v>0.39999999999999991</v>
      </c>
      <c r="M481" s="128">
        <v>40</v>
      </c>
      <c r="N481" s="127">
        <v>0</v>
      </c>
      <c r="O481" s="128">
        <v>0</v>
      </c>
      <c r="P481" s="127">
        <v>-1</v>
      </c>
      <c r="Q481" s="128">
        <v>40</v>
      </c>
      <c r="R481" s="127">
        <v>-4.7619047619047672E-2</v>
      </c>
      <c r="S481" s="208"/>
      <c r="T481" s="135"/>
      <c r="U481" s="128"/>
      <c r="V481" s="135"/>
      <c r="W481" s="128"/>
      <c r="X481" s="135"/>
      <c r="Y481" s="128"/>
      <c r="Z481" s="135"/>
      <c r="AA481" s="128"/>
      <c r="AB481" s="135"/>
      <c r="AC481" s="128"/>
      <c r="AD481" s="140"/>
      <c r="AE481" s="182"/>
      <c r="AF481" s="135"/>
      <c r="AG481" s="128"/>
      <c r="AH481" s="135"/>
      <c r="AI481" s="128"/>
      <c r="AJ481" s="135"/>
      <c r="AK481" s="128"/>
      <c r="AL481" s="135"/>
      <c r="AM481" s="128"/>
      <c r="AN481" s="135"/>
      <c r="AO481" s="128"/>
      <c r="AP481" s="140"/>
      <c r="AQ481" s="268"/>
      <c r="AR481" s="135"/>
      <c r="AS481" s="128"/>
      <c r="AT481" s="135"/>
      <c r="AU481" s="128"/>
      <c r="AV481" s="135"/>
      <c r="AW481" s="128"/>
      <c r="AX481" s="135"/>
      <c r="AY481" s="128"/>
      <c r="AZ481" s="135"/>
      <c r="BA481" s="128"/>
      <c r="BB481" s="135"/>
      <c r="BC481" s="128"/>
      <c r="BD481" s="140"/>
      <c r="BE481" s="269"/>
      <c r="BF481" s="135"/>
      <c r="BG481" s="128"/>
      <c r="BH481" s="135"/>
      <c r="BI481" s="128"/>
      <c r="BJ481" s="135"/>
      <c r="BK481" s="128"/>
      <c r="BL481" s="135"/>
      <c r="BM481" s="128"/>
      <c r="BN481" s="135"/>
      <c r="BO481" s="128"/>
      <c r="BP481" s="135"/>
      <c r="BQ481" s="128"/>
      <c r="BR481" s="280"/>
    </row>
    <row r="482" spans="2:70" s="4" customFormat="1" ht="15" hidden="1" customHeight="1" outlineLevel="1" x14ac:dyDescent="0.25">
      <c r="B482" s="52" t="s">
        <v>85</v>
      </c>
      <c r="C482" s="182">
        <v>3</v>
      </c>
      <c r="D482" s="127" t="s">
        <v>90</v>
      </c>
      <c r="E482" s="128">
        <v>1</v>
      </c>
      <c r="F482" s="127">
        <v>-0.85714285714285721</v>
      </c>
      <c r="G482" s="128">
        <v>17</v>
      </c>
      <c r="H482" s="127">
        <v>0.30769230769230771</v>
      </c>
      <c r="I482" s="128">
        <v>0</v>
      </c>
      <c r="J482" s="127">
        <v>-1</v>
      </c>
      <c r="K482" s="128">
        <v>1</v>
      </c>
      <c r="L482" s="127">
        <v>-0.66666666666666674</v>
      </c>
      <c r="M482" s="128">
        <v>22</v>
      </c>
      <c r="N482" s="127">
        <v>-0.12</v>
      </c>
      <c r="O482" s="128">
        <v>0</v>
      </c>
      <c r="P482" s="127">
        <v>-1</v>
      </c>
      <c r="Q482" s="128">
        <v>22</v>
      </c>
      <c r="R482" s="127">
        <v>-0.37142857142857144</v>
      </c>
      <c r="S482" s="208"/>
      <c r="T482" s="135"/>
      <c r="U482" s="128"/>
      <c r="V482" s="135"/>
      <c r="W482" s="128"/>
      <c r="X482" s="135"/>
      <c r="Y482" s="128"/>
      <c r="Z482" s="135"/>
      <c r="AA482" s="128"/>
      <c r="AB482" s="135"/>
      <c r="AC482" s="128"/>
      <c r="AD482" s="140"/>
      <c r="AE482" s="182"/>
      <c r="AF482" s="135"/>
      <c r="AG482" s="128"/>
      <c r="AH482" s="135"/>
      <c r="AI482" s="128"/>
      <c r="AJ482" s="135"/>
      <c r="AK482" s="128"/>
      <c r="AL482" s="135"/>
      <c r="AM482" s="128"/>
      <c r="AN482" s="135"/>
      <c r="AO482" s="128"/>
      <c r="AP482" s="140"/>
      <c r="AQ482" s="268"/>
      <c r="AR482" s="135"/>
      <c r="AS482" s="128"/>
      <c r="AT482" s="135"/>
      <c r="AU482" s="128"/>
      <c r="AV482" s="135"/>
      <c r="AW482" s="128"/>
      <c r="AX482" s="135"/>
      <c r="AY482" s="128"/>
      <c r="AZ482" s="135"/>
      <c r="BA482" s="128"/>
      <c r="BB482" s="135"/>
      <c r="BC482" s="128"/>
      <c r="BD482" s="140"/>
      <c r="BE482" s="269"/>
      <c r="BF482" s="135"/>
      <c r="BG482" s="128"/>
      <c r="BH482" s="135"/>
      <c r="BI482" s="128"/>
      <c r="BJ482" s="135"/>
      <c r="BK482" s="128"/>
      <c r="BL482" s="135"/>
      <c r="BM482" s="128"/>
      <c r="BN482" s="135"/>
      <c r="BO482" s="128"/>
      <c r="BP482" s="135"/>
      <c r="BQ482" s="128"/>
      <c r="BR482" s="280"/>
    </row>
    <row r="483" spans="2:70" s="4" customFormat="1" ht="15" hidden="1" customHeight="1" outlineLevel="1" x14ac:dyDescent="0.25">
      <c r="B483" s="52" t="s">
        <v>86</v>
      </c>
      <c r="C483" s="182">
        <v>0</v>
      </c>
      <c r="D483" s="127" t="s">
        <v>90</v>
      </c>
      <c r="E483" s="128">
        <v>1</v>
      </c>
      <c r="F483" s="127">
        <v>-0.5</v>
      </c>
      <c r="G483" s="128">
        <v>165</v>
      </c>
      <c r="H483" s="127">
        <v>4</v>
      </c>
      <c r="I483" s="128">
        <v>10</v>
      </c>
      <c r="J483" s="127">
        <v>-9.0909090909090939E-2</v>
      </c>
      <c r="K483" s="128">
        <v>26</v>
      </c>
      <c r="L483" s="127">
        <v>1.1666666666666665</v>
      </c>
      <c r="M483" s="128">
        <v>202</v>
      </c>
      <c r="N483" s="127">
        <v>2.4827586206896552</v>
      </c>
      <c r="O483" s="128">
        <v>390</v>
      </c>
      <c r="P483" s="127">
        <v>20.666666666666668</v>
      </c>
      <c r="Q483" s="128">
        <v>592</v>
      </c>
      <c r="R483" s="127">
        <v>6.7894736842105265</v>
      </c>
      <c r="S483" s="208"/>
      <c r="T483" s="135"/>
      <c r="U483" s="128"/>
      <c r="V483" s="135"/>
      <c r="W483" s="128"/>
      <c r="X483" s="135"/>
      <c r="Y483" s="128"/>
      <c r="Z483" s="135"/>
      <c r="AA483" s="128"/>
      <c r="AB483" s="135"/>
      <c r="AC483" s="128"/>
      <c r="AD483" s="140"/>
      <c r="AE483" s="182"/>
      <c r="AF483" s="135"/>
      <c r="AG483" s="128"/>
      <c r="AH483" s="135"/>
      <c r="AI483" s="128"/>
      <c r="AJ483" s="135"/>
      <c r="AK483" s="128"/>
      <c r="AL483" s="135"/>
      <c r="AM483" s="128"/>
      <c r="AN483" s="135"/>
      <c r="AO483" s="128"/>
      <c r="AP483" s="140"/>
      <c r="AQ483" s="268"/>
      <c r="AR483" s="135"/>
      <c r="AS483" s="128"/>
      <c r="AT483" s="135"/>
      <c r="AU483" s="128"/>
      <c r="AV483" s="135"/>
      <c r="AW483" s="128"/>
      <c r="AX483" s="135"/>
      <c r="AY483" s="128"/>
      <c r="AZ483" s="135"/>
      <c r="BA483" s="128"/>
      <c r="BB483" s="135"/>
      <c r="BC483" s="128"/>
      <c r="BD483" s="140"/>
      <c r="BE483" s="269"/>
      <c r="BF483" s="135"/>
      <c r="BG483" s="128"/>
      <c r="BH483" s="135"/>
      <c r="BI483" s="128"/>
      <c r="BJ483" s="135"/>
      <c r="BK483" s="128"/>
      <c r="BL483" s="135"/>
      <c r="BM483" s="128"/>
      <c r="BN483" s="135"/>
      <c r="BO483" s="128"/>
      <c r="BP483" s="135"/>
      <c r="BQ483" s="128"/>
      <c r="BR483" s="280"/>
    </row>
    <row r="484" spans="2:70" s="4" customFormat="1" ht="15" hidden="1" customHeight="1" outlineLevel="1" x14ac:dyDescent="0.25">
      <c r="B484" s="52" t="s">
        <v>87</v>
      </c>
      <c r="C484" s="182">
        <v>0</v>
      </c>
      <c r="D484" s="127" t="s">
        <v>90</v>
      </c>
      <c r="E484" s="128">
        <v>264</v>
      </c>
      <c r="F484" s="127">
        <v>2.2592592592592591</v>
      </c>
      <c r="G484" s="128">
        <v>523</v>
      </c>
      <c r="H484" s="127">
        <v>1.1974789915966388</v>
      </c>
      <c r="I484" s="128">
        <v>270</v>
      </c>
      <c r="J484" s="127">
        <v>1.26890756302521</v>
      </c>
      <c r="K484" s="128">
        <v>135</v>
      </c>
      <c r="L484" s="127">
        <v>2.9705882352941178</v>
      </c>
      <c r="M484" s="128">
        <v>1192</v>
      </c>
      <c r="N484" s="127">
        <v>1.5254237288135593</v>
      </c>
      <c r="O484" s="128">
        <v>1488</v>
      </c>
      <c r="P484" s="127">
        <v>0.70642201834862384</v>
      </c>
      <c r="Q484" s="128">
        <v>2680</v>
      </c>
      <c r="R484" s="127">
        <v>0.99404761904761907</v>
      </c>
      <c r="S484" s="208"/>
      <c r="T484" s="135"/>
      <c r="U484" s="128"/>
      <c r="V484" s="135"/>
      <c r="W484" s="128"/>
      <c r="X484" s="135"/>
      <c r="Y484" s="128"/>
      <c r="Z484" s="135"/>
      <c r="AA484" s="128"/>
      <c r="AB484" s="135"/>
      <c r="AC484" s="128"/>
      <c r="AD484" s="140"/>
      <c r="AE484" s="182"/>
      <c r="AF484" s="135"/>
      <c r="AG484" s="128"/>
      <c r="AH484" s="135"/>
      <c r="AI484" s="128"/>
      <c r="AJ484" s="135"/>
      <c r="AK484" s="128"/>
      <c r="AL484" s="135"/>
      <c r="AM484" s="128"/>
      <c r="AN484" s="135"/>
      <c r="AO484" s="128"/>
      <c r="AP484" s="140"/>
      <c r="AQ484" s="268"/>
      <c r="AR484" s="135"/>
      <c r="AS484" s="128"/>
      <c r="AT484" s="135"/>
      <c r="AU484" s="128"/>
      <c r="AV484" s="135"/>
      <c r="AW484" s="128"/>
      <c r="AX484" s="135"/>
      <c r="AY484" s="128"/>
      <c r="AZ484" s="135"/>
      <c r="BA484" s="128"/>
      <c r="BB484" s="135"/>
      <c r="BC484" s="128"/>
      <c r="BD484" s="140"/>
      <c r="BE484" s="269"/>
      <c r="BF484" s="135"/>
      <c r="BG484" s="128"/>
      <c r="BH484" s="135"/>
      <c r="BI484" s="128"/>
      <c r="BJ484" s="135"/>
      <c r="BK484" s="128"/>
      <c r="BL484" s="135"/>
      <c r="BM484" s="128"/>
      <c r="BN484" s="135"/>
      <c r="BO484" s="128"/>
      <c r="BP484" s="135"/>
      <c r="BQ484" s="128"/>
      <c r="BR484" s="280"/>
    </row>
    <row r="485" spans="2:70" s="4" customFormat="1" ht="15" hidden="1" customHeight="1" outlineLevel="1" x14ac:dyDescent="0.25">
      <c r="B485" s="52" t="s">
        <v>88</v>
      </c>
      <c r="C485" s="182">
        <v>6</v>
      </c>
      <c r="D485" s="127">
        <v>0.5</v>
      </c>
      <c r="E485" s="128">
        <v>652</v>
      </c>
      <c r="F485" s="127">
        <v>-0.22288438617401674</v>
      </c>
      <c r="G485" s="128">
        <v>720</v>
      </c>
      <c r="H485" s="127">
        <v>0.28801431127012522</v>
      </c>
      <c r="I485" s="128">
        <v>496</v>
      </c>
      <c r="J485" s="127">
        <v>-0.26951399116347574</v>
      </c>
      <c r="K485" s="128">
        <v>100</v>
      </c>
      <c r="L485" s="127">
        <v>-0.36708860759493667</v>
      </c>
      <c r="M485" s="128">
        <v>1974</v>
      </c>
      <c r="N485" s="127">
        <v>-0.11835640911121037</v>
      </c>
      <c r="O485" s="128">
        <v>2246</v>
      </c>
      <c r="P485" s="127">
        <v>-0.21742160278745648</v>
      </c>
      <c r="Q485" s="128">
        <v>4220</v>
      </c>
      <c r="R485" s="127">
        <v>-0.17400665492268541</v>
      </c>
      <c r="S485" s="208"/>
      <c r="T485" s="135"/>
      <c r="U485" s="128"/>
      <c r="V485" s="135"/>
      <c r="W485" s="128"/>
      <c r="X485" s="135"/>
      <c r="Y485" s="128"/>
      <c r="Z485" s="135"/>
      <c r="AA485" s="128"/>
      <c r="AB485" s="135"/>
      <c r="AC485" s="128"/>
      <c r="AD485" s="140"/>
      <c r="AE485" s="182"/>
      <c r="AF485" s="135"/>
      <c r="AG485" s="128"/>
      <c r="AH485" s="135"/>
      <c r="AI485" s="128"/>
      <c r="AJ485" s="135"/>
      <c r="AK485" s="128"/>
      <c r="AL485" s="135"/>
      <c r="AM485" s="128"/>
      <c r="AN485" s="135"/>
      <c r="AO485" s="128"/>
      <c r="AP485" s="140"/>
      <c r="AQ485" s="268"/>
      <c r="AR485" s="135"/>
      <c r="AS485" s="128"/>
      <c r="AT485" s="135"/>
      <c r="AU485" s="128"/>
      <c r="AV485" s="135"/>
      <c r="AW485" s="128"/>
      <c r="AX485" s="135"/>
      <c r="AY485" s="128"/>
      <c r="AZ485" s="135"/>
      <c r="BA485" s="128"/>
      <c r="BB485" s="135"/>
      <c r="BC485" s="128"/>
      <c r="BD485" s="140"/>
      <c r="BE485" s="269"/>
      <c r="BF485" s="135"/>
      <c r="BG485" s="128"/>
      <c r="BH485" s="135"/>
      <c r="BI485" s="128"/>
      <c r="BJ485" s="135"/>
      <c r="BK485" s="128"/>
      <c r="BL485" s="135"/>
      <c r="BM485" s="128"/>
      <c r="BN485" s="135"/>
      <c r="BO485" s="128"/>
      <c r="BP485" s="135"/>
      <c r="BQ485" s="128"/>
      <c r="BR485" s="280"/>
    </row>
    <row r="486" spans="2:70" s="4" customFormat="1" ht="15" hidden="1" customHeight="1" outlineLevel="1" x14ac:dyDescent="0.25">
      <c r="B486" s="52" t="s">
        <v>89</v>
      </c>
      <c r="C486" s="182">
        <v>6</v>
      </c>
      <c r="D486" s="127">
        <v>-0.86046511627906974</v>
      </c>
      <c r="E486" s="128">
        <v>1281</v>
      </c>
      <c r="F486" s="127">
        <v>0.72874493927125505</v>
      </c>
      <c r="G486" s="128">
        <v>831</v>
      </c>
      <c r="H486" s="127">
        <v>0.68218623481781382</v>
      </c>
      <c r="I486" s="128">
        <v>620</v>
      </c>
      <c r="J486" s="127">
        <v>0.25760649087221088</v>
      </c>
      <c r="K486" s="128">
        <v>142</v>
      </c>
      <c r="L486" s="127">
        <v>-9.5541401273885329E-2</v>
      </c>
      <c r="M486" s="128">
        <v>2880</v>
      </c>
      <c r="N486" s="127">
        <v>0.49377593360995853</v>
      </c>
      <c r="O486" s="128">
        <v>2674</v>
      </c>
      <c r="P486" s="127">
        <v>-0.10057181298351836</v>
      </c>
      <c r="Q486" s="128">
        <v>5554</v>
      </c>
      <c r="R486" s="127">
        <v>0.1332381146704753</v>
      </c>
      <c r="S486" s="208"/>
      <c r="T486" s="135"/>
      <c r="U486" s="128"/>
      <c r="V486" s="135"/>
      <c r="W486" s="128"/>
      <c r="X486" s="135"/>
      <c r="Y486" s="128"/>
      <c r="Z486" s="135"/>
      <c r="AA486" s="128"/>
      <c r="AB486" s="135"/>
      <c r="AC486" s="128"/>
      <c r="AD486" s="140"/>
      <c r="AE486" s="182"/>
      <c r="AF486" s="135"/>
      <c r="AG486" s="128"/>
      <c r="AH486" s="135"/>
      <c r="AI486" s="128"/>
      <c r="AJ486" s="135"/>
      <c r="AK486" s="128"/>
      <c r="AL486" s="135"/>
      <c r="AM486" s="128"/>
      <c r="AN486" s="135"/>
      <c r="AO486" s="128"/>
      <c r="AP486" s="140"/>
      <c r="AQ486" s="268"/>
      <c r="AR486" s="135"/>
      <c r="AS486" s="128"/>
      <c r="AT486" s="135"/>
      <c r="AU486" s="128"/>
      <c r="AV486" s="135"/>
      <c r="AW486" s="128"/>
      <c r="AX486" s="135"/>
      <c r="AY486" s="128"/>
      <c r="AZ486" s="135"/>
      <c r="BA486" s="128"/>
      <c r="BB486" s="135"/>
      <c r="BC486" s="128"/>
      <c r="BD486" s="140"/>
      <c r="BE486" s="269"/>
      <c r="BF486" s="135"/>
      <c r="BG486" s="128"/>
      <c r="BH486" s="135"/>
      <c r="BI486" s="128"/>
      <c r="BJ486" s="135"/>
      <c r="BK486" s="128"/>
      <c r="BL486" s="135"/>
      <c r="BM486" s="128"/>
      <c r="BN486" s="135"/>
      <c r="BO486" s="128"/>
      <c r="BP486" s="135"/>
      <c r="BQ486" s="128"/>
      <c r="BR486" s="280"/>
    </row>
    <row r="487" spans="2:70" s="4" customFormat="1" ht="15.75" collapsed="1" x14ac:dyDescent="0.25">
      <c r="B487" s="64">
        <v>1982</v>
      </c>
      <c r="C487" s="183">
        <v>60</v>
      </c>
      <c r="D487" s="66">
        <v>0.15384615384615374</v>
      </c>
      <c r="E487" s="65">
        <v>4451</v>
      </c>
      <c r="F487" s="66">
        <v>1.6368483412322274</v>
      </c>
      <c r="G487" s="65">
        <v>6019</v>
      </c>
      <c r="H487" s="66">
        <v>0.16534365924491778</v>
      </c>
      <c r="I487" s="65">
        <v>4170</v>
      </c>
      <c r="J487" s="66">
        <v>-8.1902245706737098E-2</v>
      </c>
      <c r="K487" s="65">
        <v>1418</v>
      </c>
      <c r="L487" s="66">
        <v>0.7271619975639465</v>
      </c>
      <c r="M487" s="65">
        <v>16118</v>
      </c>
      <c r="N487" s="66">
        <v>0.31382458428431703</v>
      </c>
      <c r="O487" s="65">
        <v>16816</v>
      </c>
      <c r="P487" s="66">
        <v>6.5112743856093225E-2</v>
      </c>
      <c r="Q487" s="65">
        <v>32934</v>
      </c>
      <c r="R487" s="66">
        <v>0.17386655260906747</v>
      </c>
      <c r="S487" s="277"/>
      <c r="T487" s="66"/>
      <c r="U487" s="65"/>
      <c r="V487" s="66"/>
      <c r="W487" s="65"/>
      <c r="X487" s="66"/>
      <c r="Y487" s="65"/>
      <c r="Z487" s="66"/>
      <c r="AA487" s="65"/>
      <c r="AB487" s="66"/>
      <c r="AC487" s="65"/>
      <c r="AD487" s="281"/>
      <c r="AE487" s="183"/>
      <c r="AF487" s="66"/>
      <c r="AG487" s="65"/>
      <c r="AH487" s="66"/>
      <c r="AI487" s="65"/>
      <c r="AJ487" s="66"/>
      <c r="AK487" s="65"/>
      <c r="AL487" s="66"/>
      <c r="AM487" s="65"/>
      <c r="AN487" s="66"/>
      <c r="AO487" s="65"/>
      <c r="AP487" s="281"/>
      <c r="AQ487" s="278"/>
      <c r="AR487" s="66"/>
      <c r="AS487" s="65"/>
      <c r="AT487" s="66"/>
      <c r="AU487" s="65"/>
      <c r="AV487" s="66"/>
      <c r="AW487" s="65"/>
      <c r="AX487" s="66"/>
      <c r="AY487" s="65"/>
      <c r="AZ487" s="66"/>
      <c r="BA487" s="65"/>
      <c r="BB487" s="66"/>
      <c r="BC487" s="65"/>
      <c r="BD487" s="281"/>
      <c r="BE487" s="279"/>
      <c r="BF487" s="66"/>
      <c r="BG487" s="65"/>
      <c r="BH487" s="66"/>
      <c r="BI487" s="65"/>
      <c r="BJ487" s="66"/>
      <c r="BK487" s="65"/>
      <c r="BL487" s="66"/>
      <c r="BM487" s="65"/>
      <c r="BN487" s="66"/>
      <c r="BO487" s="65"/>
      <c r="BP487" s="66"/>
      <c r="BQ487" s="65"/>
      <c r="BR487" s="282"/>
    </row>
    <row r="488" spans="2:70" s="4" customFormat="1" ht="15" hidden="1" customHeight="1" outlineLevel="1" x14ac:dyDescent="0.25">
      <c r="B488" s="52" t="s">
        <v>78</v>
      </c>
      <c r="C488" s="182">
        <v>5</v>
      </c>
      <c r="D488" s="127">
        <v>-0.94623655913978499</v>
      </c>
      <c r="E488" s="128">
        <v>6</v>
      </c>
      <c r="F488" s="127">
        <v>-0.98857142857142855</v>
      </c>
      <c r="G488" s="128">
        <v>1406</v>
      </c>
      <c r="H488" s="127">
        <v>0.77974683544303791</v>
      </c>
      <c r="I488" s="128">
        <v>960</v>
      </c>
      <c r="J488" s="127">
        <v>-0.19327731092436973</v>
      </c>
      <c r="K488" s="128">
        <v>219</v>
      </c>
      <c r="L488" s="127">
        <v>-0.23157894736842111</v>
      </c>
      <c r="M488" s="128">
        <v>2596</v>
      </c>
      <c r="N488" s="127">
        <v>-9.9549080818591706E-2</v>
      </c>
      <c r="O488" s="128">
        <v>2666</v>
      </c>
      <c r="P488" s="127">
        <v>0.1272727272727272</v>
      </c>
      <c r="Q488" s="128">
        <v>5262</v>
      </c>
      <c r="R488" s="127">
        <v>2.6676829268292845E-3</v>
      </c>
      <c r="S488" s="208"/>
      <c r="T488" s="135"/>
      <c r="U488" s="128"/>
      <c r="V488" s="135"/>
      <c r="W488" s="128"/>
      <c r="X488" s="135"/>
      <c r="Y488" s="128"/>
      <c r="Z488" s="135"/>
      <c r="AA488" s="128"/>
      <c r="AB488" s="135"/>
      <c r="AC488" s="128"/>
      <c r="AD488" s="140"/>
      <c r="AE488" s="182"/>
      <c r="AF488" s="135"/>
      <c r="AG488" s="128"/>
      <c r="AH488" s="135"/>
      <c r="AI488" s="128"/>
      <c r="AJ488" s="135"/>
      <c r="AK488" s="128"/>
      <c r="AL488" s="135"/>
      <c r="AM488" s="128"/>
      <c r="AN488" s="135"/>
      <c r="AO488" s="128"/>
      <c r="AP488" s="140"/>
      <c r="AQ488" s="268"/>
      <c r="AR488" s="135"/>
      <c r="AS488" s="128"/>
      <c r="AT488" s="135"/>
      <c r="AU488" s="128"/>
      <c r="AV488" s="135"/>
      <c r="AW488" s="128"/>
      <c r="AX488" s="135"/>
      <c r="AY488" s="128"/>
      <c r="AZ488" s="135"/>
      <c r="BA488" s="128"/>
      <c r="BB488" s="135"/>
      <c r="BC488" s="128"/>
      <c r="BD488" s="140"/>
      <c r="BE488" s="269"/>
      <c r="BF488" s="135"/>
      <c r="BG488" s="128"/>
      <c r="BH488" s="135"/>
      <c r="BI488" s="128"/>
      <c r="BJ488" s="135"/>
      <c r="BK488" s="128"/>
      <c r="BL488" s="135"/>
      <c r="BM488" s="128"/>
      <c r="BN488" s="135"/>
      <c r="BO488" s="128"/>
      <c r="BP488" s="135"/>
      <c r="BQ488" s="128"/>
      <c r="BR488" s="280"/>
    </row>
    <row r="489" spans="2:70" s="4" customFormat="1" ht="15" hidden="1" customHeight="1" outlineLevel="1" x14ac:dyDescent="0.25">
      <c r="B489" s="52" t="s">
        <v>79</v>
      </c>
      <c r="C489" s="182">
        <v>0</v>
      </c>
      <c r="D489" s="127">
        <v>-1</v>
      </c>
      <c r="E489" s="128">
        <v>1</v>
      </c>
      <c r="F489" s="127">
        <v>-0.99760765550239239</v>
      </c>
      <c r="G489" s="128">
        <v>902</v>
      </c>
      <c r="H489" s="127">
        <v>0.27943262411347525</v>
      </c>
      <c r="I489" s="128">
        <v>832</v>
      </c>
      <c r="J489" s="127">
        <v>-0.35403726708074534</v>
      </c>
      <c r="K489" s="128">
        <v>70</v>
      </c>
      <c r="L489" s="127">
        <v>-0.66183574879227058</v>
      </c>
      <c r="M489" s="128">
        <v>1805</v>
      </c>
      <c r="N489" s="127">
        <v>-0.33688464364437909</v>
      </c>
      <c r="O489" s="128">
        <v>2220</v>
      </c>
      <c r="P489" s="127">
        <v>-3.8961038961038974E-2</v>
      </c>
      <c r="Q489" s="128">
        <v>4025</v>
      </c>
      <c r="R489" s="127">
        <v>-0.20011923688394273</v>
      </c>
      <c r="S489" s="208"/>
      <c r="T489" s="135"/>
      <c r="U489" s="128"/>
      <c r="V489" s="135"/>
      <c r="W489" s="128"/>
      <c r="X489" s="135"/>
      <c r="Y489" s="128"/>
      <c r="Z489" s="135"/>
      <c r="AA489" s="128"/>
      <c r="AB489" s="135"/>
      <c r="AC489" s="128"/>
      <c r="AD489" s="140"/>
      <c r="AE489" s="182"/>
      <c r="AF489" s="135"/>
      <c r="AG489" s="128"/>
      <c r="AH489" s="135"/>
      <c r="AI489" s="128"/>
      <c r="AJ489" s="135"/>
      <c r="AK489" s="128"/>
      <c r="AL489" s="135"/>
      <c r="AM489" s="128"/>
      <c r="AN489" s="135"/>
      <c r="AO489" s="128"/>
      <c r="AP489" s="140"/>
      <c r="AQ489" s="268"/>
      <c r="AR489" s="135"/>
      <c r="AS489" s="128"/>
      <c r="AT489" s="135"/>
      <c r="AU489" s="128"/>
      <c r="AV489" s="135"/>
      <c r="AW489" s="128"/>
      <c r="AX489" s="135"/>
      <c r="AY489" s="128"/>
      <c r="AZ489" s="135"/>
      <c r="BA489" s="128"/>
      <c r="BB489" s="135"/>
      <c r="BC489" s="128"/>
      <c r="BD489" s="140"/>
      <c r="BE489" s="269"/>
      <c r="BF489" s="135"/>
      <c r="BG489" s="128"/>
      <c r="BH489" s="135"/>
      <c r="BI489" s="128"/>
      <c r="BJ489" s="135"/>
      <c r="BK489" s="128"/>
      <c r="BL489" s="135"/>
      <c r="BM489" s="128"/>
      <c r="BN489" s="135"/>
      <c r="BO489" s="128"/>
      <c r="BP489" s="135"/>
      <c r="BQ489" s="128"/>
      <c r="BR489" s="280"/>
    </row>
    <row r="490" spans="2:70" s="4" customFormat="1" ht="15" hidden="1" customHeight="1" outlineLevel="1" x14ac:dyDescent="0.25">
      <c r="B490" s="52" t="s">
        <v>80</v>
      </c>
      <c r="C490" s="182">
        <v>0</v>
      </c>
      <c r="D490" s="127">
        <v>-1</v>
      </c>
      <c r="E490" s="128">
        <v>2</v>
      </c>
      <c r="F490" s="127">
        <v>-0.99710564399421131</v>
      </c>
      <c r="G490" s="128">
        <v>938</v>
      </c>
      <c r="H490" s="127">
        <v>0.15375153751537507</v>
      </c>
      <c r="I490" s="128">
        <v>836</v>
      </c>
      <c r="J490" s="127">
        <v>-0.26017699115044246</v>
      </c>
      <c r="K490" s="128">
        <v>96</v>
      </c>
      <c r="L490" s="127">
        <v>-0.61445783132530118</v>
      </c>
      <c r="M490" s="128">
        <v>1872</v>
      </c>
      <c r="N490" s="127">
        <v>-0.37349397590361444</v>
      </c>
      <c r="O490" s="128">
        <v>2303</v>
      </c>
      <c r="P490" s="127">
        <v>6.2759575449930827E-2</v>
      </c>
      <c r="Q490" s="128">
        <v>4175</v>
      </c>
      <c r="R490" s="127">
        <v>-0.19010669253152279</v>
      </c>
      <c r="S490" s="208"/>
      <c r="T490" s="135"/>
      <c r="U490" s="128"/>
      <c r="V490" s="135"/>
      <c r="W490" s="128"/>
      <c r="X490" s="135"/>
      <c r="Y490" s="128"/>
      <c r="Z490" s="135"/>
      <c r="AA490" s="128"/>
      <c r="AB490" s="135"/>
      <c r="AC490" s="128"/>
      <c r="AD490" s="140"/>
      <c r="AE490" s="182"/>
      <c r="AF490" s="135"/>
      <c r="AG490" s="128"/>
      <c r="AH490" s="135"/>
      <c r="AI490" s="128"/>
      <c r="AJ490" s="135"/>
      <c r="AK490" s="128"/>
      <c r="AL490" s="135"/>
      <c r="AM490" s="128"/>
      <c r="AN490" s="135"/>
      <c r="AO490" s="128"/>
      <c r="AP490" s="140"/>
      <c r="AQ490" s="268"/>
      <c r="AR490" s="135"/>
      <c r="AS490" s="128"/>
      <c r="AT490" s="135"/>
      <c r="AU490" s="128"/>
      <c r="AV490" s="135"/>
      <c r="AW490" s="128"/>
      <c r="AX490" s="135"/>
      <c r="AY490" s="128"/>
      <c r="AZ490" s="135"/>
      <c r="BA490" s="128"/>
      <c r="BB490" s="135"/>
      <c r="BC490" s="128"/>
      <c r="BD490" s="140"/>
      <c r="BE490" s="269"/>
      <c r="BF490" s="135"/>
      <c r="BG490" s="128"/>
      <c r="BH490" s="135"/>
      <c r="BI490" s="128"/>
      <c r="BJ490" s="135"/>
      <c r="BK490" s="128"/>
      <c r="BL490" s="135"/>
      <c r="BM490" s="128"/>
      <c r="BN490" s="135"/>
      <c r="BO490" s="128"/>
      <c r="BP490" s="135"/>
      <c r="BQ490" s="128"/>
      <c r="BR490" s="280"/>
    </row>
    <row r="491" spans="2:70" s="4" customFormat="1" ht="15" hidden="1" customHeight="1" outlineLevel="1" x14ac:dyDescent="0.25">
      <c r="B491" s="52" t="s">
        <v>81</v>
      </c>
      <c r="C491" s="182">
        <v>0</v>
      </c>
      <c r="D491" s="127" t="s">
        <v>90</v>
      </c>
      <c r="E491" s="128">
        <v>1</v>
      </c>
      <c r="F491" s="127" t="s">
        <v>90</v>
      </c>
      <c r="G491" s="128">
        <v>529</v>
      </c>
      <c r="H491" s="127">
        <v>1.47196261682243</v>
      </c>
      <c r="I491" s="128">
        <v>585</v>
      </c>
      <c r="J491" s="127">
        <v>-6.7911714770797493E-3</v>
      </c>
      <c r="K491" s="128">
        <v>47</v>
      </c>
      <c r="L491" s="127">
        <v>-0.65693430656934304</v>
      </c>
      <c r="M491" s="128">
        <v>1162</v>
      </c>
      <c r="N491" s="127">
        <v>0.23617021276595751</v>
      </c>
      <c r="O491" s="128">
        <v>1825</v>
      </c>
      <c r="P491" s="127">
        <v>0.20621282220753478</v>
      </c>
      <c r="Q491" s="128">
        <v>2987</v>
      </c>
      <c r="R491" s="127">
        <v>0.21769262128006517</v>
      </c>
      <c r="S491" s="208"/>
      <c r="T491" s="135"/>
      <c r="U491" s="128"/>
      <c r="V491" s="135"/>
      <c r="W491" s="128"/>
      <c r="X491" s="135"/>
      <c r="Y491" s="128"/>
      <c r="Z491" s="135"/>
      <c r="AA491" s="128"/>
      <c r="AB491" s="135"/>
      <c r="AC491" s="128"/>
      <c r="AD491" s="140"/>
      <c r="AE491" s="182"/>
      <c r="AF491" s="135"/>
      <c r="AG491" s="128"/>
      <c r="AH491" s="135"/>
      <c r="AI491" s="128"/>
      <c r="AJ491" s="135"/>
      <c r="AK491" s="128"/>
      <c r="AL491" s="135"/>
      <c r="AM491" s="128"/>
      <c r="AN491" s="135"/>
      <c r="AO491" s="128"/>
      <c r="AP491" s="140"/>
      <c r="AQ491" s="268"/>
      <c r="AR491" s="135"/>
      <c r="AS491" s="128"/>
      <c r="AT491" s="135"/>
      <c r="AU491" s="128"/>
      <c r="AV491" s="135"/>
      <c r="AW491" s="128"/>
      <c r="AX491" s="135"/>
      <c r="AY491" s="128"/>
      <c r="AZ491" s="135"/>
      <c r="BA491" s="128"/>
      <c r="BB491" s="135"/>
      <c r="BC491" s="128"/>
      <c r="BD491" s="140"/>
      <c r="BE491" s="269"/>
      <c r="BF491" s="135"/>
      <c r="BG491" s="128"/>
      <c r="BH491" s="135"/>
      <c r="BI491" s="128"/>
      <c r="BJ491" s="135"/>
      <c r="BK491" s="128"/>
      <c r="BL491" s="135"/>
      <c r="BM491" s="128"/>
      <c r="BN491" s="135"/>
      <c r="BO491" s="128"/>
      <c r="BP491" s="135"/>
      <c r="BQ491" s="128"/>
      <c r="BR491" s="280"/>
    </row>
    <row r="492" spans="2:70" s="4" customFormat="1" ht="15" hidden="1" customHeight="1" outlineLevel="1" x14ac:dyDescent="0.25">
      <c r="B492" s="52" t="s">
        <v>82</v>
      </c>
      <c r="C492" s="182">
        <v>0</v>
      </c>
      <c r="D492" s="127" t="s">
        <v>90</v>
      </c>
      <c r="E492" s="128">
        <v>1</v>
      </c>
      <c r="F492" s="127" t="s">
        <v>90</v>
      </c>
      <c r="G492" s="128">
        <v>10</v>
      </c>
      <c r="H492" s="127" t="s">
        <v>90</v>
      </c>
      <c r="I492" s="128">
        <v>10</v>
      </c>
      <c r="J492" s="127">
        <v>-0.96268656716417911</v>
      </c>
      <c r="K492" s="128">
        <v>13</v>
      </c>
      <c r="L492" s="127">
        <v>0.18181818181818188</v>
      </c>
      <c r="M492" s="128">
        <v>34</v>
      </c>
      <c r="N492" s="127">
        <v>-0.87813620071684584</v>
      </c>
      <c r="O492" s="128">
        <v>27</v>
      </c>
      <c r="P492" s="127">
        <v>-0.92643051771117169</v>
      </c>
      <c r="Q492" s="128">
        <v>61</v>
      </c>
      <c r="R492" s="127">
        <v>-0.90557275541795668</v>
      </c>
      <c r="S492" s="208"/>
      <c r="T492" s="135"/>
      <c r="U492" s="128"/>
      <c r="V492" s="135"/>
      <c r="W492" s="128"/>
      <c r="X492" s="135"/>
      <c r="Y492" s="128"/>
      <c r="Z492" s="135"/>
      <c r="AA492" s="128"/>
      <c r="AB492" s="135"/>
      <c r="AC492" s="128"/>
      <c r="AD492" s="140"/>
      <c r="AE492" s="182"/>
      <c r="AF492" s="135"/>
      <c r="AG492" s="128"/>
      <c r="AH492" s="135"/>
      <c r="AI492" s="128"/>
      <c r="AJ492" s="135"/>
      <c r="AK492" s="128"/>
      <c r="AL492" s="135"/>
      <c r="AM492" s="128"/>
      <c r="AN492" s="135"/>
      <c r="AO492" s="128"/>
      <c r="AP492" s="140"/>
      <c r="AQ492" s="268"/>
      <c r="AR492" s="135"/>
      <c r="AS492" s="128"/>
      <c r="AT492" s="135"/>
      <c r="AU492" s="128"/>
      <c r="AV492" s="135"/>
      <c r="AW492" s="128"/>
      <c r="AX492" s="135"/>
      <c r="AY492" s="128"/>
      <c r="AZ492" s="135"/>
      <c r="BA492" s="128"/>
      <c r="BB492" s="135"/>
      <c r="BC492" s="128"/>
      <c r="BD492" s="140"/>
      <c r="BE492" s="269"/>
      <c r="BF492" s="135"/>
      <c r="BG492" s="128"/>
      <c r="BH492" s="135"/>
      <c r="BI492" s="128"/>
      <c r="BJ492" s="135"/>
      <c r="BK492" s="128"/>
      <c r="BL492" s="135"/>
      <c r="BM492" s="128"/>
      <c r="BN492" s="135"/>
      <c r="BO492" s="128"/>
      <c r="BP492" s="135"/>
      <c r="BQ492" s="128"/>
      <c r="BR492" s="280"/>
    </row>
    <row r="493" spans="2:70" s="4" customFormat="1" ht="15" hidden="1" customHeight="1" outlineLevel="1" x14ac:dyDescent="0.25">
      <c r="B493" s="52" t="s">
        <v>83</v>
      </c>
      <c r="C493" s="182">
        <v>0</v>
      </c>
      <c r="D493" s="127" t="s">
        <v>90</v>
      </c>
      <c r="E493" s="128">
        <v>1</v>
      </c>
      <c r="F493" s="127" t="s">
        <v>90</v>
      </c>
      <c r="G493" s="128">
        <v>21</v>
      </c>
      <c r="H493" s="127">
        <v>0.90909090909090917</v>
      </c>
      <c r="I493" s="128">
        <v>8</v>
      </c>
      <c r="J493" s="127">
        <v>-0.94074074074074077</v>
      </c>
      <c r="K493" s="128">
        <v>7</v>
      </c>
      <c r="L493" s="127">
        <v>2.5</v>
      </c>
      <c r="M493" s="128">
        <v>37</v>
      </c>
      <c r="N493" s="127">
        <v>-0.75</v>
      </c>
      <c r="O493" s="128">
        <v>2</v>
      </c>
      <c r="P493" s="127">
        <v>-0.99423631123919309</v>
      </c>
      <c r="Q493" s="128">
        <v>39</v>
      </c>
      <c r="R493" s="127">
        <v>-0.92121212121212126</v>
      </c>
      <c r="S493" s="208"/>
      <c r="T493" s="135"/>
      <c r="U493" s="128"/>
      <c r="V493" s="135"/>
      <c r="W493" s="128"/>
      <c r="X493" s="135"/>
      <c r="Y493" s="128"/>
      <c r="Z493" s="135"/>
      <c r="AA493" s="128"/>
      <c r="AB493" s="135"/>
      <c r="AC493" s="128"/>
      <c r="AD493" s="140"/>
      <c r="AE493" s="182"/>
      <c r="AF493" s="135"/>
      <c r="AG493" s="128"/>
      <c r="AH493" s="135"/>
      <c r="AI493" s="128"/>
      <c r="AJ493" s="135"/>
      <c r="AK493" s="128"/>
      <c r="AL493" s="135"/>
      <c r="AM493" s="128"/>
      <c r="AN493" s="135"/>
      <c r="AO493" s="128"/>
      <c r="AP493" s="140"/>
      <c r="AQ493" s="268"/>
      <c r="AR493" s="135"/>
      <c r="AS493" s="128"/>
      <c r="AT493" s="135"/>
      <c r="AU493" s="128"/>
      <c r="AV493" s="135"/>
      <c r="AW493" s="128"/>
      <c r="AX493" s="135"/>
      <c r="AY493" s="128"/>
      <c r="AZ493" s="135"/>
      <c r="BA493" s="128"/>
      <c r="BB493" s="135"/>
      <c r="BC493" s="128"/>
      <c r="BD493" s="140"/>
      <c r="BE493" s="269"/>
      <c r="BF493" s="135"/>
      <c r="BG493" s="128"/>
      <c r="BH493" s="135"/>
      <c r="BI493" s="128"/>
      <c r="BJ493" s="135"/>
      <c r="BK493" s="128"/>
      <c r="BL493" s="135"/>
      <c r="BM493" s="128"/>
      <c r="BN493" s="135"/>
      <c r="BO493" s="128"/>
      <c r="BP493" s="135"/>
      <c r="BQ493" s="128"/>
      <c r="BR493" s="280"/>
    </row>
    <row r="494" spans="2:70" s="4" customFormat="1" ht="15" hidden="1" customHeight="1" outlineLevel="1" x14ac:dyDescent="0.25">
      <c r="B494" s="52" t="s">
        <v>84</v>
      </c>
      <c r="C494" s="182">
        <v>0</v>
      </c>
      <c r="D494" s="127">
        <v>-1</v>
      </c>
      <c r="E494" s="128">
        <v>6</v>
      </c>
      <c r="F494" s="127">
        <v>2</v>
      </c>
      <c r="G494" s="128">
        <v>22</v>
      </c>
      <c r="H494" s="127">
        <v>0.5714285714285714</v>
      </c>
      <c r="I494" s="128">
        <v>7</v>
      </c>
      <c r="J494" s="127">
        <v>-0.98153034300791553</v>
      </c>
      <c r="K494" s="128">
        <v>5</v>
      </c>
      <c r="L494" s="127">
        <v>4</v>
      </c>
      <c r="M494" s="128">
        <v>40</v>
      </c>
      <c r="N494" s="127">
        <v>-0.89974937343358397</v>
      </c>
      <c r="O494" s="128">
        <v>2</v>
      </c>
      <c r="P494" s="127">
        <v>-0.99592668024439923</v>
      </c>
      <c r="Q494" s="128">
        <v>42</v>
      </c>
      <c r="R494" s="127">
        <v>-0.95280898876404496</v>
      </c>
      <c r="S494" s="208"/>
      <c r="T494" s="135"/>
      <c r="U494" s="128"/>
      <c r="V494" s="135"/>
      <c r="W494" s="128"/>
      <c r="X494" s="135"/>
      <c r="Y494" s="128"/>
      <c r="Z494" s="135"/>
      <c r="AA494" s="128"/>
      <c r="AB494" s="135"/>
      <c r="AC494" s="128"/>
      <c r="AD494" s="140"/>
      <c r="AE494" s="182"/>
      <c r="AF494" s="135"/>
      <c r="AG494" s="128"/>
      <c r="AH494" s="135"/>
      <c r="AI494" s="128"/>
      <c r="AJ494" s="135"/>
      <c r="AK494" s="128"/>
      <c r="AL494" s="135"/>
      <c r="AM494" s="128"/>
      <c r="AN494" s="135"/>
      <c r="AO494" s="128"/>
      <c r="AP494" s="140"/>
      <c r="AQ494" s="268"/>
      <c r="AR494" s="135"/>
      <c r="AS494" s="128"/>
      <c r="AT494" s="135"/>
      <c r="AU494" s="128"/>
      <c r="AV494" s="135"/>
      <c r="AW494" s="128"/>
      <c r="AX494" s="135"/>
      <c r="AY494" s="128"/>
      <c r="AZ494" s="135"/>
      <c r="BA494" s="128"/>
      <c r="BB494" s="135"/>
      <c r="BC494" s="128"/>
      <c r="BD494" s="140"/>
      <c r="BE494" s="269"/>
      <c r="BF494" s="135"/>
      <c r="BG494" s="128"/>
      <c r="BH494" s="135"/>
      <c r="BI494" s="128"/>
      <c r="BJ494" s="135"/>
      <c r="BK494" s="128"/>
      <c r="BL494" s="135"/>
      <c r="BM494" s="128"/>
      <c r="BN494" s="135"/>
      <c r="BO494" s="128"/>
      <c r="BP494" s="135"/>
      <c r="BQ494" s="128"/>
      <c r="BR494" s="280"/>
    </row>
    <row r="495" spans="2:70" s="4" customFormat="1" ht="15" hidden="1" customHeight="1" outlineLevel="1" x14ac:dyDescent="0.25">
      <c r="B495" s="52" t="s">
        <v>85</v>
      </c>
      <c r="C495" s="182">
        <v>0</v>
      </c>
      <c r="D495" s="127" t="s">
        <v>90</v>
      </c>
      <c r="E495" s="128">
        <v>7</v>
      </c>
      <c r="F495" s="127">
        <v>6</v>
      </c>
      <c r="G495" s="128">
        <v>13</v>
      </c>
      <c r="H495" s="127">
        <v>3.333333333333333</v>
      </c>
      <c r="I495" s="128">
        <v>2</v>
      </c>
      <c r="J495" s="127">
        <v>-0.99230769230769234</v>
      </c>
      <c r="K495" s="128">
        <v>3</v>
      </c>
      <c r="L495" s="127">
        <v>0.5</v>
      </c>
      <c r="M495" s="128">
        <v>25</v>
      </c>
      <c r="N495" s="127">
        <v>-0.90601503759398494</v>
      </c>
      <c r="O495" s="128">
        <v>10</v>
      </c>
      <c r="P495" s="127">
        <v>-0.96551724137931039</v>
      </c>
      <c r="Q495" s="128">
        <v>35</v>
      </c>
      <c r="R495" s="127">
        <v>-0.93705035971223016</v>
      </c>
      <c r="S495" s="208"/>
      <c r="T495" s="135"/>
      <c r="U495" s="128"/>
      <c r="V495" s="135"/>
      <c r="W495" s="128"/>
      <c r="X495" s="135"/>
      <c r="Y495" s="128"/>
      <c r="Z495" s="135"/>
      <c r="AA495" s="128"/>
      <c r="AB495" s="135"/>
      <c r="AC495" s="128"/>
      <c r="AD495" s="140"/>
      <c r="AE495" s="182"/>
      <c r="AF495" s="135"/>
      <c r="AG495" s="128"/>
      <c r="AH495" s="135"/>
      <c r="AI495" s="128"/>
      <c r="AJ495" s="135"/>
      <c r="AK495" s="128"/>
      <c r="AL495" s="135"/>
      <c r="AM495" s="128"/>
      <c r="AN495" s="135"/>
      <c r="AO495" s="128"/>
      <c r="AP495" s="140"/>
      <c r="AQ495" s="268"/>
      <c r="AR495" s="135"/>
      <c r="AS495" s="128"/>
      <c r="AT495" s="135"/>
      <c r="AU495" s="128"/>
      <c r="AV495" s="135"/>
      <c r="AW495" s="128"/>
      <c r="AX495" s="135"/>
      <c r="AY495" s="128"/>
      <c r="AZ495" s="135"/>
      <c r="BA495" s="128"/>
      <c r="BB495" s="135"/>
      <c r="BC495" s="128"/>
      <c r="BD495" s="140"/>
      <c r="BE495" s="269"/>
      <c r="BF495" s="135"/>
      <c r="BG495" s="128"/>
      <c r="BH495" s="135"/>
      <c r="BI495" s="128"/>
      <c r="BJ495" s="135"/>
      <c r="BK495" s="128"/>
      <c r="BL495" s="135"/>
      <c r="BM495" s="128"/>
      <c r="BN495" s="135"/>
      <c r="BO495" s="128"/>
      <c r="BP495" s="135"/>
      <c r="BQ495" s="128"/>
      <c r="BR495" s="280"/>
    </row>
    <row r="496" spans="2:70" s="4" customFormat="1" ht="15" hidden="1" customHeight="1" outlineLevel="1" x14ac:dyDescent="0.25">
      <c r="B496" s="52" t="s">
        <v>86</v>
      </c>
      <c r="C496" s="182">
        <v>0</v>
      </c>
      <c r="D496" s="127" t="s">
        <v>90</v>
      </c>
      <c r="E496" s="128">
        <v>2</v>
      </c>
      <c r="F496" s="127">
        <v>-0.33333333333333337</v>
      </c>
      <c r="G496" s="128">
        <v>33</v>
      </c>
      <c r="H496" s="127" t="s">
        <v>90</v>
      </c>
      <c r="I496" s="128">
        <v>11</v>
      </c>
      <c r="J496" s="127">
        <v>-0.95582329317269077</v>
      </c>
      <c r="K496" s="128">
        <v>12</v>
      </c>
      <c r="L496" s="127">
        <v>2</v>
      </c>
      <c r="M496" s="128">
        <v>58</v>
      </c>
      <c r="N496" s="127">
        <v>-0.7734375</v>
      </c>
      <c r="O496" s="128">
        <v>18</v>
      </c>
      <c r="P496" s="127">
        <v>-0.96178343949044587</v>
      </c>
      <c r="Q496" s="128">
        <v>76</v>
      </c>
      <c r="R496" s="127">
        <v>-0.89546079779917465</v>
      </c>
      <c r="S496" s="208"/>
      <c r="T496" s="135"/>
      <c r="U496" s="128"/>
      <c r="V496" s="135"/>
      <c r="W496" s="128"/>
      <c r="X496" s="135"/>
      <c r="Y496" s="128"/>
      <c r="Z496" s="135"/>
      <c r="AA496" s="128"/>
      <c r="AB496" s="135"/>
      <c r="AC496" s="128"/>
      <c r="AD496" s="140"/>
      <c r="AE496" s="182"/>
      <c r="AF496" s="135"/>
      <c r="AG496" s="128"/>
      <c r="AH496" s="135"/>
      <c r="AI496" s="128"/>
      <c r="AJ496" s="135"/>
      <c r="AK496" s="128"/>
      <c r="AL496" s="135"/>
      <c r="AM496" s="128"/>
      <c r="AN496" s="135"/>
      <c r="AO496" s="128"/>
      <c r="AP496" s="140"/>
      <c r="AQ496" s="268"/>
      <c r="AR496" s="135"/>
      <c r="AS496" s="128"/>
      <c r="AT496" s="135"/>
      <c r="AU496" s="128"/>
      <c r="AV496" s="135"/>
      <c r="AW496" s="128"/>
      <c r="AX496" s="135"/>
      <c r="AY496" s="128"/>
      <c r="AZ496" s="135"/>
      <c r="BA496" s="128"/>
      <c r="BB496" s="135"/>
      <c r="BC496" s="128"/>
      <c r="BD496" s="140"/>
      <c r="BE496" s="269"/>
      <c r="BF496" s="135"/>
      <c r="BG496" s="128"/>
      <c r="BH496" s="135"/>
      <c r="BI496" s="128"/>
      <c r="BJ496" s="135"/>
      <c r="BK496" s="128"/>
      <c r="BL496" s="135"/>
      <c r="BM496" s="128"/>
      <c r="BN496" s="135"/>
      <c r="BO496" s="128"/>
      <c r="BP496" s="135"/>
      <c r="BQ496" s="128"/>
      <c r="BR496" s="280"/>
    </row>
    <row r="497" spans="2:70" s="4" customFormat="1" ht="15" hidden="1" customHeight="1" outlineLevel="1" x14ac:dyDescent="0.25">
      <c r="B497" s="52" t="s">
        <v>87</v>
      </c>
      <c r="C497" s="182">
        <v>0</v>
      </c>
      <c r="D497" s="127">
        <v>-1</v>
      </c>
      <c r="E497" s="128">
        <v>81</v>
      </c>
      <c r="F497" s="127">
        <v>9.125</v>
      </c>
      <c r="G497" s="128">
        <v>238</v>
      </c>
      <c r="H497" s="127">
        <v>1.404040404040404</v>
      </c>
      <c r="I497" s="128">
        <v>119</v>
      </c>
      <c r="J497" s="127">
        <v>-0.7908611599297013</v>
      </c>
      <c r="K497" s="128">
        <v>34</v>
      </c>
      <c r="L497" s="127">
        <v>3.0303030303030276E-2</v>
      </c>
      <c r="M497" s="128">
        <v>472</v>
      </c>
      <c r="N497" s="127">
        <v>-0.3370786516853933</v>
      </c>
      <c r="O497" s="128">
        <v>872</v>
      </c>
      <c r="P497" s="127">
        <v>-0.27333333333333332</v>
      </c>
      <c r="Q497" s="128">
        <v>1344</v>
      </c>
      <c r="R497" s="127">
        <v>-0.29707112970711302</v>
      </c>
      <c r="S497" s="208"/>
      <c r="T497" s="135"/>
      <c r="U497" s="128"/>
      <c r="V497" s="135"/>
      <c r="W497" s="128"/>
      <c r="X497" s="135"/>
      <c r="Y497" s="128"/>
      <c r="Z497" s="135"/>
      <c r="AA497" s="128"/>
      <c r="AB497" s="135"/>
      <c r="AC497" s="128"/>
      <c r="AD497" s="140"/>
      <c r="AE497" s="182"/>
      <c r="AF497" s="135"/>
      <c r="AG497" s="128"/>
      <c r="AH497" s="135"/>
      <c r="AI497" s="128"/>
      <c r="AJ497" s="135"/>
      <c r="AK497" s="128"/>
      <c r="AL497" s="135"/>
      <c r="AM497" s="128"/>
      <c r="AN497" s="135"/>
      <c r="AO497" s="128"/>
      <c r="AP497" s="140"/>
      <c r="AQ497" s="268"/>
      <c r="AR497" s="135"/>
      <c r="AS497" s="128"/>
      <c r="AT497" s="135"/>
      <c r="AU497" s="128"/>
      <c r="AV497" s="135"/>
      <c r="AW497" s="128"/>
      <c r="AX497" s="135"/>
      <c r="AY497" s="128"/>
      <c r="AZ497" s="135"/>
      <c r="BA497" s="128"/>
      <c r="BB497" s="135"/>
      <c r="BC497" s="128"/>
      <c r="BD497" s="140"/>
      <c r="BE497" s="269"/>
      <c r="BF497" s="135"/>
      <c r="BG497" s="128"/>
      <c r="BH497" s="135"/>
      <c r="BI497" s="128"/>
      <c r="BJ497" s="135"/>
      <c r="BK497" s="128"/>
      <c r="BL497" s="135"/>
      <c r="BM497" s="128"/>
      <c r="BN497" s="135"/>
      <c r="BO497" s="128"/>
      <c r="BP497" s="135"/>
      <c r="BQ497" s="128"/>
      <c r="BR497" s="280"/>
    </row>
    <row r="498" spans="2:70" s="4" customFormat="1" ht="15" hidden="1" customHeight="1" outlineLevel="1" x14ac:dyDescent="0.25">
      <c r="B498" s="52" t="s">
        <v>88</v>
      </c>
      <c r="C498" s="182">
        <v>4</v>
      </c>
      <c r="D498" s="127" t="s">
        <v>90</v>
      </c>
      <c r="E498" s="128">
        <v>839</v>
      </c>
      <c r="F498" s="127">
        <v>54.93333333333333</v>
      </c>
      <c r="G498" s="128">
        <v>559</v>
      </c>
      <c r="H498" s="127">
        <v>3.9035087719298245</v>
      </c>
      <c r="I498" s="128">
        <v>679</v>
      </c>
      <c r="J498" s="127">
        <v>0.15672913117546838</v>
      </c>
      <c r="K498" s="128">
        <v>158</v>
      </c>
      <c r="L498" s="127">
        <v>2.7619047619047619</v>
      </c>
      <c r="M498" s="128">
        <v>2239</v>
      </c>
      <c r="N498" s="127">
        <v>1.9538258575197891</v>
      </c>
      <c r="O498" s="128">
        <v>2870</v>
      </c>
      <c r="P498" s="127">
        <v>0.29046762589928066</v>
      </c>
      <c r="Q498" s="128">
        <v>5109</v>
      </c>
      <c r="R498" s="127">
        <v>0.71327967806841053</v>
      </c>
      <c r="S498" s="208"/>
      <c r="T498" s="135"/>
      <c r="U498" s="128"/>
      <c r="V498" s="135"/>
      <c r="W498" s="128"/>
      <c r="X498" s="135"/>
      <c r="Y498" s="128"/>
      <c r="Z498" s="135"/>
      <c r="AA498" s="128"/>
      <c r="AB498" s="135"/>
      <c r="AC498" s="128"/>
      <c r="AD498" s="140"/>
      <c r="AE498" s="182"/>
      <c r="AF498" s="135"/>
      <c r="AG498" s="128"/>
      <c r="AH498" s="135"/>
      <c r="AI498" s="128"/>
      <c r="AJ498" s="135"/>
      <c r="AK498" s="128"/>
      <c r="AL498" s="135"/>
      <c r="AM498" s="128"/>
      <c r="AN498" s="135"/>
      <c r="AO498" s="128"/>
      <c r="AP498" s="140"/>
      <c r="AQ498" s="268"/>
      <c r="AR498" s="135"/>
      <c r="AS498" s="128"/>
      <c r="AT498" s="135"/>
      <c r="AU498" s="128"/>
      <c r="AV498" s="135"/>
      <c r="AW498" s="128"/>
      <c r="AX498" s="135"/>
      <c r="AY498" s="128"/>
      <c r="AZ498" s="135"/>
      <c r="BA498" s="128"/>
      <c r="BB498" s="135"/>
      <c r="BC498" s="128"/>
      <c r="BD498" s="140"/>
      <c r="BE498" s="269"/>
      <c r="BF498" s="135"/>
      <c r="BG498" s="128"/>
      <c r="BH498" s="135"/>
      <c r="BI498" s="128"/>
      <c r="BJ498" s="135"/>
      <c r="BK498" s="128"/>
      <c r="BL498" s="135"/>
      <c r="BM498" s="128"/>
      <c r="BN498" s="135"/>
      <c r="BO498" s="128"/>
      <c r="BP498" s="135"/>
      <c r="BQ498" s="128"/>
      <c r="BR498" s="280"/>
    </row>
    <row r="499" spans="2:70" s="4" customFormat="1" ht="15" hidden="1" customHeight="1" outlineLevel="1" x14ac:dyDescent="0.25">
      <c r="B499" s="52" t="s">
        <v>89</v>
      </c>
      <c r="C499" s="182">
        <v>43</v>
      </c>
      <c r="D499" s="127" t="s">
        <v>90</v>
      </c>
      <c r="E499" s="128">
        <v>741</v>
      </c>
      <c r="F499" s="127">
        <v>246</v>
      </c>
      <c r="G499" s="128">
        <v>494</v>
      </c>
      <c r="H499" s="127">
        <v>-0.59240924092409242</v>
      </c>
      <c r="I499" s="128">
        <v>493</v>
      </c>
      <c r="J499" s="127">
        <v>-0.33914209115281502</v>
      </c>
      <c r="K499" s="128">
        <v>157</v>
      </c>
      <c r="L499" s="127">
        <v>2.4130434782608696</v>
      </c>
      <c r="M499" s="128">
        <v>1928</v>
      </c>
      <c r="N499" s="127">
        <v>-3.9362232187344248E-2</v>
      </c>
      <c r="O499" s="128">
        <v>2973</v>
      </c>
      <c r="P499" s="127">
        <v>0.49848790322580649</v>
      </c>
      <c r="Q499" s="128">
        <v>4901</v>
      </c>
      <c r="R499" s="127">
        <v>0.22801302931596101</v>
      </c>
      <c r="S499" s="208"/>
      <c r="T499" s="135"/>
      <c r="U499" s="128"/>
      <c r="V499" s="135"/>
      <c r="W499" s="128"/>
      <c r="X499" s="135"/>
      <c r="Y499" s="128"/>
      <c r="Z499" s="135"/>
      <c r="AA499" s="128"/>
      <c r="AB499" s="135"/>
      <c r="AC499" s="128"/>
      <c r="AD499" s="140"/>
      <c r="AE499" s="182"/>
      <c r="AF499" s="135"/>
      <c r="AG499" s="128"/>
      <c r="AH499" s="135"/>
      <c r="AI499" s="128"/>
      <c r="AJ499" s="135"/>
      <c r="AK499" s="128"/>
      <c r="AL499" s="135"/>
      <c r="AM499" s="128"/>
      <c r="AN499" s="135"/>
      <c r="AO499" s="128"/>
      <c r="AP499" s="140"/>
      <c r="AQ499" s="268"/>
      <c r="AR499" s="135"/>
      <c r="AS499" s="128"/>
      <c r="AT499" s="135"/>
      <c r="AU499" s="128"/>
      <c r="AV499" s="135"/>
      <c r="AW499" s="128"/>
      <c r="AX499" s="135"/>
      <c r="AY499" s="128"/>
      <c r="AZ499" s="135"/>
      <c r="BA499" s="128"/>
      <c r="BB499" s="135"/>
      <c r="BC499" s="128"/>
      <c r="BD499" s="140"/>
      <c r="BE499" s="269"/>
      <c r="BF499" s="135"/>
      <c r="BG499" s="128"/>
      <c r="BH499" s="135"/>
      <c r="BI499" s="128"/>
      <c r="BJ499" s="135"/>
      <c r="BK499" s="128"/>
      <c r="BL499" s="135"/>
      <c r="BM499" s="128"/>
      <c r="BN499" s="135"/>
      <c r="BO499" s="128"/>
      <c r="BP499" s="135"/>
      <c r="BQ499" s="128"/>
      <c r="BR499" s="280"/>
    </row>
    <row r="500" spans="2:70" s="4" customFormat="1" ht="15.75" collapsed="1" x14ac:dyDescent="0.25">
      <c r="B500" s="64">
        <v>1981</v>
      </c>
      <c r="C500" s="183">
        <v>52</v>
      </c>
      <c r="D500" s="66">
        <v>-0.83116883116883122</v>
      </c>
      <c r="E500" s="65">
        <v>1688</v>
      </c>
      <c r="F500" s="66">
        <v>1.3205282112845218E-2</v>
      </c>
      <c r="G500" s="65">
        <v>5165</v>
      </c>
      <c r="H500" s="66">
        <v>0.29937106918238987</v>
      </c>
      <c r="I500" s="65">
        <v>4542</v>
      </c>
      <c r="J500" s="66">
        <v>-0.38538565629228683</v>
      </c>
      <c r="K500" s="65">
        <v>821</v>
      </c>
      <c r="L500" s="66">
        <v>-0.19430814524043183</v>
      </c>
      <c r="M500" s="65">
        <v>12268</v>
      </c>
      <c r="N500" s="66">
        <v>-0.14556344894832152</v>
      </c>
      <c r="O500" s="65">
        <v>15788</v>
      </c>
      <c r="P500" s="66">
        <v>3.7510331235297567E-3</v>
      </c>
      <c r="Q500" s="65">
        <v>28056</v>
      </c>
      <c r="R500" s="66">
        <v>-6.7504237710639181E-2</v>
      </c>
      <c r="S500" s="277"/>
      <c r="T500" s="66"/>
      <c r="U500" s="65"/>
      <c r="V500" s="66"/>
      <c r="W500" s="65"/>
      <c r="X500" s="66"/>
      <c r="Y500" s="65"/>
      <c r="Z500" s="66"/>
      <c r="AA500" s="65"/>
      <c r="AB500" s="66"/>
      <c r="AC500" s="65"/>
      <c r="AD500" s="281"/>
      <c r="AE500" s="183"/>
      <c r="AF500" s="66"/>
      <c r="AG500" s="65"/>
      <c r="AH500" s="66"/>
      <c r="AI500" s="65"/>
      <c r="AJ500" s="66"/>
      <c r="AK500" s="65"/>
      <c r="AL500" s="66"/>
      <c r="AM500" s="65"/>
      <c r="AN500" s="66"/>
      <c r="AO500" s="65"/>
      <c r="AP500" s="281"/>
      <c r="AQ500" s="278"/>
      <c r="AR500" s="66"/>
      <c r="AS500" s="65"/>
      <c r="AT500" s="66"/>
      <c r="AU500" s="65"/>
      <c r="AV500" s="66"/>
      <c r="AW500" s="65"/>
      <c r="AX500" s="66"/>
      <c r="AY500" s="65"/>
      <c r="AZ500" s="66"/>
      <c r="BA500" s="65"/>
      <c r="BB500" s="66"/>
      <c r="BC500" s="65"/>
      <c r="BD500" s="281"/>
      <c r="BE500" s="279"/>
      <c r="BF500" s="66"/>
      <c r="BG500" s="65"/>
      <c r="BH500" s="66"/>
      <c r="BI500" s="65"/>
      <c r="BJ500" s="66"/>
      <c r="BK500" s="65"/>
      <c r="BL500" s="66"/>
      <c r="BM500" s="65"/>
      <c r="BN500" s="66"/>
      <c r="BO500" s="65"/>
      <c r="BP500" s="66"/>
      <c r="BQ500" s="65"/>
      <c r="BR500" s="282"/>
    </row>
    <row r="501" spans="2:70" s="4" customFormat="1" ht="15" hidden="1" customHeight="1" outlineLevel="1" x14ac:dyDescent="0.25">
      <c r="B501" s="52" t="s">
        <v>78</v>
      </c>
      <c r="C501" s="182">
        <v>93</v>
      </c>
      <c r="D501" s="127">
        <v>-0.23140495867768596</v>
      </c>
      <c r="E501" s="128">
        <v>525</v>
      </c>
      <c r="F501" s="127">
        <v>-0.81964960494675365</v>
      </c>
      <c r="G501" s="128">
        <v>790</v>
      </c>
      <c r="H501" s="127">
        <v>-0.35615321923390386</v>
      </c>
      <c r="I501" s="128">
        <v>1190</v>
      </c>
      <c r="J501" s="127">
        <v>1.3628620102214661E-2</v>
      </c>
      <c r="K501" s="128">
        <v>285</v>
      </c>
      <c r="L501" s="127">
        <v>-5.0000000000000044E-2</v>
      </c>
      <c r="M501" s="128">
        <v>2883</v>
      </c>
      <c r="N501" s="127">
        <v>-0.49712192569335423</v>
      </c>
      <c r="O501" s="128">
        <v>2365</v>
      </c>
      <c r="P501" s="127">
        <v>-0.47676991150442483</v>
      </c>
      <c r="Q501" s="128">
        <v>5248</v>
      </c>
      <c r="R501" s="127">
        <v>-0.48814980981176237</v>
      </c>
      <c r="S501" s="208"/>
      <c r="T501" s="135"/>
      <c r="U501" s="128"/>
      <c r="V501" s="135"/>
      <c r="W501" s="128"/>
      <c r="X501" s="135"/>
      <c r="Y501" s="128"/>
      <c r="Z501" s="135"/>
      <c r="AA501" s="128"/>
      <c r="AB501" s="135"/>
      <c r="AC501" s="128"/>
      <c r="AD501" s="140"/>
      <c r="AE501" s="182"/>
      <c r="AF501" s="135"/>
      <c r="AG501" s="128"/>
      <c r="AH501" s="135"/>
      <c r="AI501" s="128"/>
      <c r="AJ501" s="135"/>
      <c r="AK501" s="128"/>
      <c r="AL501" s="135"/>
      <c r="AM501" s="128"/>
      <c r="AN501" s="135"/>
      <c r="AO501" s="128"/>
      <c r="AP501" s="140"/>
      <c r="AQ501" s="268"/>
      <c r="AR501" s="135"/>
      <c r="AS501" s="128"/>
      <c r="AT501" s="135"/>
      <c r="AU501" s="128"/>
      <c r="AV501" s="135"/>
      <c r="AW501" s="128"/>
      <c r="AX501" s="135"/>
      <c r="AY501" s="128"/>
      <c r="AZ501" s="135"/>
      <c r="BA501" s="128"/>
      <c r="BB501" s="135"/>
      <c r="BC501" s="128"/>
      <c r="BD501" s="140"/>
      <c r="BE501" s="269"/>
      <c r="BF501" s="135"/>
      <c r="BG501" s="128"/>
      <c r="BH501" s="135"/>
      <c r="BI501" s="128"/>
      <c r="BJ501" s="135"/>
      <c r="BK501" s="128"/>
      <c r="BL501" s="135"/>
      <c r="BM501" s="128"/>
      <c r="BN501" s="135"/>
      <c r="BO501" s="128"/>
      <c r="BP501" s="135"/>
      <c r="BQ501" s="128"/>
      <c r="BR501" s="280"/>
    </row>
    <row r="502" spans="2:70" s="4" customFormat="1" ht="15" hidden="1" customHeight="1" outlineLevel="1" x14ac:dyDescent="0.25">
      <c r="B502" s="52" t="s">
        <v>79</v>
      </c>
      <c r="C502" s="182">
        <v>104</v>
      </c>
      <c r="D502" s="127">
        <v>5.0505050505050608E-2</v>
      </c>
      <c r="E502" s="128">
        <v>418</v>
      </c>
      <c r="F502" s="127">
        <v>-0.78835443037974684</v>
      </c>
      <c r="G502" s="128">
        <v>705</v>
      </c>
      <c r="H502" s="127">
        <v>-0.53125</v>
      </c>
      <c r="I502" s="128">
        <v>1288</v>
      </c>
      <c r="J502" s="127">
        <v>0.15102770330652371</v>
      </c>
      <c r="K502" s="128">
        <v>207</v>
      </c>
      <c r="L502" s="127">
        <v>-0.60795454545454541</v>
      </c>
      <c r="M502" s="128">
        <v>2722</v>
      </c>
      <c r="N502" s="127">
        <v>-0.47904306220095694</v>
      </c>
      <c r="O502" s="128">
        <v>2310</v>
      </c>
      <c r="P502" s="127">
        <v>-0.41430020283975655</v>
      </c>
      <c r="Q502" s="128">
        <v>5032</v>
      </c>
      <c r="R502" s="127">
        <v>-0.45119424146580867</v>
      </c>
      <c r="S502" s="208"/>
      <c r="T502" s="135"/>
      <c r="U502" s="128"/>
      <c r="V502" s="135"/>
      <c r="W502" s="128"/>
      <c r="X502" s="135"/>
      <c r="Y502" s="128"/>
      <c r="Z502" s="135"/>
      <c r="AA502" s="128"/>
      <c r="AB502" s="135"/>
      <c r="AC502" s="128"/>
      <c r="AD502" s="140"/>
      <c r="AE502" s="182"/>
      <c r="AF502" s="135"/>
      <c r="AG502" s="128"/>
      <c r="AH502" s="135"/>
      <c r="AI502" s="128"/>
      <c r="AJ502" s="135"/>
      <c r="AK502" s="128"/>
      <c r="AL502" s="135"/>
      <c r="AM502" s="128"/>
      <c r="AN502" s="135"/>
      <c r="AO502" s="128"/>
      <c r="AP502" s="140"/>
      <c r="AQ502" s="268"/>
      <c r="AR502" s="135"/>
      <c r="AS502" s="128"/>
      <c r="AT502" s="135"/>
      <c r="AU502" s="128"/>
      <c r="AV502" s="135"/>
      <c r="AW502" s="128"/>
      <c r="AX502" s="135"/>
      <c r="AY502" s="128"/>
      <c r="AZ502" s="135"/>
      <c r="BA502" s="128"/>
      <c r="BB502" s="135"/>
      <c r="BC502" s="128"/>
      <c r="BD502" s="140"/>
      <c r="BE502" s="269"/>
      <c r="BF502" s="135"/>
      <c r="BG502" s="128"/>
      <c r="BH502" s="135"/>
      <c r="BI502" s="128"/>
      <c r="BJ502" s="135"/>
      <c r="BK502" s="128"/>
      <c r="BL502" s="135"/>
      <c r="BM502" s="128"/>
      <c r="BN502" s="135"/>
      <c r="BO502" s="128"/>
      <c r="BP502" s="135"/>
      <c r="BQ502" s="128"/>
      <c r="BR502" s="280"/>
    </row>
    <row r="503" spans="2:70" s="4" customFormat="1" ht="15" hidden="1" customHeight="1" outlineLevel="1" x14ac:dyDescent="0.25">
      <c r="B503" s="52" t="s">
        <v>80</v>
      </c>
      <c r="C503" s="182">
        <v>105</v>
      </c>
      <c r="D503" s="127">
        <v>-0.26056338028169013</v>
      </c>
      <c r="E503" s="128">
        <v>691</v>
      </c>
      <c r="F503" s="127">
        <v>-0.4709035222052067</v>
      </c>
      <c r="G503" s="128">
        <v>813</v>
      </c>
      <c r="H503" s="127">
        <v>-0.32193494578815685</v>
      </c>
      <c r="I503" s="128">
        <v>1130</v>
      </c>
      <c r="J503" s="127">
        <v>-3.7478705281090319E-2</v>
      </c>
      <c r="K503" s="128">
        <v>249</v>
      </c>
      <c r="L503" s="127">
        <v>0.12669683257918551</v>
      </c>
      <c r="M503" s="128">
        <v>2988</v>
      </c>
      <c r="N503" s="127">
        <v>-0.26076199901039088</v>
      </c>
      <c r="O503" s="128">
        <v>2167</v>
      </c>
      <c r="P503" s="127">
        <v>-0.48758571766375025</v>
      </c>
      <c r="Q503" s="128">
        <v>5155</v>
      </c>
      <c r="R503" s="127">
        <v>-0.3767380002418087</v>
      </c>
      <c r="S503" s="208"/>
      <c r="T503" s="135"/>
      <c r="U503" s="128"/>
      <c r="V503" s="135"/>
      <c r="W503" s="128"/>
      <c r="X503" s="135"/>
      <c r="Y503" s="128"/>
      <c r="Z503" s="135"/>
      <c r="AA503" s="128"/>
      <c r="AB503" s="135"/>
      <c r="AC503" s="128"/>
      <c r="AD503" s="140"/>
      <c r="AE503" s="182"/>
      <c r="AF503" s="135"/>
      <c r="AG503" s="128"/>
      <c r="AH503" s="135"/>
      <c r="AI503" s="128"/>
      <c r="AJ503" s="135"/>
      <c r="AK503" s="128"/>
      <c r="AL503" s="135"/>
      <c r="AM503" s="128"/>
      <c r="AN503" s="135"/>
      <c r="AO503" s="128"/>
      <c r="AP503" s="140"/>
      <c r="AQ503" s="268"/>
      <c r="AR503" s="135"/>
      <c r="AS503" s="128"/>
      <c r="AT503" s="135"/>
      <c r="AU503" s="128"/>
      <c r="AV503" s="135"/>
      <c r="AW503" s="128"/>
      <c r="AX503" s="135"/>
      <c r="AY503" s="128"/>
      <c r="AZ503" s="135"/>
      <c r="BA503" s="128"/>
      <c r="BB503" s="135"/>
      <c r="BC503" s="128"/>
      <c r="BD503" s="140"/>
      <c r="BE503" s="269"/>
      <c r="BF503" s="135"/>
      <c r="BG503" s="128"/>
      <c r="BH503" s="135"/>
      <c r="BI503" s="128"/>
      <c r="BJ503" s="135"/>
      <c r="BK503" s="128"/>
      <c r="BL503" s="135"/>
      <c r="BM503" s="128"/>
      <c r="BN503" s="135"/>
      <c r="BO503" s="128"/>
      <c r="BP503" s="135"/>
      <c r="BQ503" s="128"/>
      <c r="BR503" s="280"/>
    </row>
    <row r="504" spans="2:70" s="4" customFormat="1" ht="15" hidden="1" customHeight="1" outlineLevel="1" x14ac:dyDescent="0.25">
      <c r="B504" s="52" t="s">
        <v>81</v>
      </c>
      <c r="C504" s="182">
        <v>0</v>
      </c>
      <c r="D504" s="127">
        <v>-1</v>
      </c>
      <c r="E504" s="128">
        <v>0</v>
      </c>
      <c r="F504" s="127">
        <v>-1</v>
      </c>
      <c r="G504" s="128">
        <v>214</v>
      </c>
      <c r="H504" s="127">
        <v>-0.62521891418563924</v>
      </c>
      <c r="I504" s="128">
        <v>589</v>
      </c>
      <c r="J504" s="127">
        <v>-0.22295514511873349</v>
      </c>
      <c r="K504" s="128">
        <v>137</v>
      </c>
      <c r="L504" s="127">
        <v>-0.62872628726287261</v>
      </c>
      <c r="M504" s="128">
        <v>940</v>
      </c>
      <c r="N504" s="127">
        <v>-0.61332784862196621</v>
      </c>
      <c r="O504" s="128">
        <v>1513</v>
      </c>
      <c r="P504" s="127">
        <v>-0.37193856371938561</v>
      </c>
      <c r="Q504" s="128">
        <v>2453</v>
      </c>
      <c r="R504" s="127">
        <v>-0.49318181818181817</v>
      </c>
      <c r="S504" s="208"/>
      <c r="T504" s="135"/>
      <c r="U504" s="128"/>
      <c r="V504" s="135"/>
      <c r="W504" s="128"/>
      <c r="X504" s="135"/>
      <c r="Y504" s="128"/>
      <c r="Z504" s="135"/>
      <c r="AA504" s="128"/>
      <c r="AB504" s="135"/>
      <c r="AC504" s="128"/>
      <c r="AD504" s="140"/>
      <c r="AE504" s="182"/>
      <c r="AF504" s="135"/>
      <c r="AG504" s="128"/>
      <c r="AH504" s="135"/>
      <c r="AI504" s="128"/>
      <c r="AJ504" s="135"/>
      <c r="AK504" s="128"/>
      <c r="AL504" s="135"/>
      <c r="AM504" s="128"/>
      <c r="AN504" s="135"/>
      <c r="AO504" s="128"/>
      <c r="AP504" s="140"/>
      <c r="AQ504" s="268"/>
      <c r="AR504" s="135"/>
      <c r="AS504" s="128"/>
      <c r="AT504" s="135"/>
      <c r="AU504" s="128"/>
      <c r="AV504" s="135"/>
      <c r="AW504" s="128"/>
      <c r="AX504" s="135"/>
      <c r="AY504" s="128"/>
      <c r="AZ504" s="135"/>
      <c r="BA504" s="128"/>
      <c r="BB504" s="135"/>
      <c r="BC504" s="128"/>
      <c r="BD504" s="140"/>
      <c r="BE504" s="269"/>
      <c r="BF504" s="135"/>
      <c r="BG504" s="128"/>
      <c r="BH504" s="135"/>
      <c r="BI504" s="128"/>
      <c r="BJ504" s="135"/>
      <c r="BK504" s="128"/>
      <c r="BL504" s="135"/>
      <c r="BM504" s="128"/>
      <c r="BN504" s="135"/>
      <c r="BO504" s="128"/>
      <c r="BP504" s="135"/>
      <c r="BQ504" s="128"/>
      <c r="BR504" s="280"/>
    </row>
    <row r="505" spans="2:70" s="4" customFormat="1" ht="15" hidden="1" customHeight="1" outlineLevel="1" x14ac:dyDescent="0.25">
      <c r="B505" s="52" t="s">
        <v>82</v>
      </c>
      <c r="C505" s="182">
        <v>0</v>
      </c>
      <c r="D505" s="127">
        <v>-1</v>
      </c>
      <c r="E505" s="128">
        <v>0</v>
      </c>
      <c r="F505" s="127">
        <v>-1</v>
      </c>
      <c r="G505" s="128">
        <v>0</v>
      </c>
      <c r="H505" s="127">
        <v>-1</v>
      </c>
      <c r="I505" s="128">
        <v>268</v>
      </c>
      <c r="J505" s="127">
        <v>-0.44855967078189296</v>
      </c>
      <c r="K505" s="128">
        <v>11</v>
      </c>
      <c r="L505" s="127">
        <v>0.5714285714285714</v>
      </c>
      <c r="M505" s="128">
        <v>279</v>
      </c>
      <c r="N505" s="127">
        <v>-0.47556390977443608</v>
      </c>
      <c r="O505" s="128">
        <v>367</v>
      </c>
      <c r="P505" s="127">
        <v>6.0693641618497107E-2</v>
      </c>
      <c r="Q505" s="128">
        <v>646</v>
      </c>
      <c r="R505" s="127">
        <v>-0.26423690205011385</v>
      </c>
      <c r="S505" s="208"/>
      <c r="T505" s="135"/>
      <c r="U505" s="128"/>
      <c r="V505" s="135"/>
      <c r="W505" s="128"/>
      <c r="X505" s="135"/>
      <c r="Y505" s="128"/>
      <c r="Z505" s="135"/>
      <c r="AA505" s="128"/>
      <c r="AB505" s="135"/>
      <c r="AC505" s="128"/>
      <c r="AD505" s="140"/>
      <c r="AE505" s="182"/>
      <c r="AF505" s="135"/>
      <c r="AG505" s="128"/>
      <c r="AH505" s="135"/>
      <c r="AI505" s="128"/>
      <c r="AJ505" s="135"/>
      <c r="AK505" s="128"/>
      <c r="AL505" s="135"/>
      <c r="AM505" s="128"/>
      <c r="AN505" s="135"/>
      <c r="AO505" s="128"/>
      <c r="AP505" s="140"/>
      <c r="AQ505" s="268"/>
      <c r="AR505" s="135"/>
      <c r="AS505" s="128"/>
      <c r="AT505" s="135"/>
      <c r="AU505" s="128"/>
      <c r="AV505" s="135"/>
      <c r="AW505" s="128"/>
      <c r="AX505" s="135"/>
      <c r="AY505" s="128"/>
      <c r="AZ505" s="135"/>
      <c r="BA505" s="128"/>
      <c r="BB505" s="135"/>
      <c r="BC505" s="128"/>
      <c r="BD505" s="140"/>
      <c r="BE505" s="269"/>
      <c r="BF505" s="135"/>
      <c r="BG505" s="128"/>
      <c r="BH505" s="135"/>
      <c r="BI505" s="128"/>
      <c r="BJ505" s="135"/>
      <c r="BK505" s="128"/>
      <c r="BL505" s="135"/>
      <c r="BM505" s="128"/>
      <c r="BN505" s="135"/>
      <c r="BO505" s="128"/>
      <c r="BP505" s="135"/>
      <c r="BQ505" s="128"/>
      <c r="BR505" s="280"/>
    </row>
    <row r="506" spans="2:70" s="4" customFormat="1" ht="15" hidden="1" customHeight="1" outlineLevel="1" x14ac:dyDescent="0.25">
      <c r="B506" s="52" t="s">
        <v>83</v>
      </c>
      <c r="C506" s="182">
        <v>0</v>
      </c>
      <c r="D506" s="127">
        <v>-1</v>
      </c>
      <c r="E506" s="128">
        <v>0</v>
      </c>
      <c r="F506" s="127">
        <v>-1</v>
      </c>
      <c r="G506" s="128">
        <v>11</v>
      </c>
      <c r="H506" s="127">
        <v>2.6666666666666665</v>
      </c>
      <c r="I506" s="128">
        <v>135</v>
      </c>
      <c r="J506" s="127">
        <v>-0.62184873949579833</v>
      </c>
      <c r="K506" s="128">
        <v>2</v>
      </c>
      <c r="L506" s="127">
        <v>-0.81818181818181812</v>
      </c>
      <c r="M506" s="128">
        <v>148</v>
      </c>
      <c r="N506" s="127">
        <v>-0.80026990553306343</v>
      </c>
      <c r="O506" s="128">
        <v>347</v>
      </c>
      <c r="P506" s="127">
        <v>-0.12151898734177213</v>
      </c>
      <c r="Q506" s="128">
        <v>495</v>
      </c>
      <c r="R506" s="127">
        <v>-0.56426056338028174</v>
      </c>
      <c r="S506" s="208"/>
      <c r="T506" s="135"/>
      <c r="U506" s="128"/>
      <c r="V506" s="135"/>
      <c r="W506" s="128"/>
      <c r="X506" s="135"/>
      <c r="Y506" s="128"/>
      <c r="Z506" s="135"/>
      <c r="AA506" s="128"/>
      <c r="AB506" s="135"/>
      <c r="AC506" s="128"/>
      <c r="AD506" s="140"/>
      <c r="AE506" s="182"/>
      <c r="AF506" s="135"/>
      <c r="AG506" s="128"/>
      <c r="AH506" s="135"/>
      <c r="AI506" s="128"/>
      <c r="AJ506" s="135"/>
      <c r="AK506" s="128"/>
      <c r="AL506" s="135"/>
      <c r="AM506" s="128"/>
      <c r="AN506" s="135"/>
      <c r="AO506" s="128"/>
      <c r="AP506" s="140"/>
      <c r="AQ506" s="268"/>
      <c r="AR506" s="135"/>
      <c r="AS506" s="128"/>
      <c r="AT506" s="135"/>
      <c r="AU506" s="128"/>
      <c r="AV506" s="135"/>
      <c r="AW506" s="128"/>
      <c r="AX506" s="135"/>
      <c r="AY506" s="128"/>
      <c r="AZ506" s="135"/>
      <c r="BA506" s="128"/>
      <c r="BB506" s="135"/>
      <c r="BC506" s="128"/>
      <c r="BD506" s="140"/>
      <c r="BE506" s="269"/>
      <c r="BF506" s="135"/>
      <c r="BG506" s="128"/>
      <c r="BH506" s="135"/>
      <c r="BI506" s="128"/>
      <c r="BJ506" s="135"/>
      <c r="BK506" s="128"/>
      <c r="BL506" s="135"/>
      <c r="BM506" s="128"/>
      <c r="BN506" s="135"/>
      <c r="BO506" s="128"/>
      <c r="BP506" s="135"/>
      <c r="BQ506" s="128"/>
      <c r="BR506" s="280"/>
    </row>
    <row r="507" spans="2:70" s="4" customFormat="1" ht="15" hidden="1" customHeight="1" outlineLevel="1" x14ac:dyDescent="0.25">
      <c r="B507" s="52" t="s">
        <v>84</v>
      </c>
      <c r="C507" s="182">
        <v>3</v>
      </c>
      <c r="D507" s="127">
        <v>-0.85714285714285721</v>
      </c>
      <c r="E507" s="128">
        <v>2</v>
      </c>
      <c r="F507" s="127">
        <v>-0.7142857142857143</v>
      </c>
      <c r="G507" s="128">
        <v>14</v>
      </c>
      <c r="H507" s="127">
        <v>6</v>
      </c>
      <c r="I507" s="128">
        <v>379</v>
      </c>
      <c r="J507" s="127">
        <v>0.50996015936254979</v>
      </c>
      <c r="K507" s="128">
        <v>1</v>
      </c>
      <c r="L507" s="127">
        <v>-0.875</v>
      </c>
      <c r="M507" s="128">
        <v>399</v>
      </c>
      <c r="N507" s="127">
        <v>0.38062283737024227</v>
      </c>
      <c r="O507" s="128">
        <v>491</v>
      </c>
      <c r="P507" s="127">
        <v>0.66440677966101691</v>
      </c>
      <c r="Q507" s="128">
        <v>890</v>
      </c>
      <c r="R507" s="127">
        <v>0.52397260273972601</v>
      </c>
      <c r="S507" s="208"/>
      <c r="T507" s="135"/>
      <c r="U507" s="128"/>
      <c r="V507" s="135"/>
      <c r="W507" s="128"/>
      <c r="X507" s="135"/>
      <c r="Y507" s="128"/>
      <c r="Z507" s="135"/>
      <c r="AA507" s="128"/>
      <c r="AB507" s="135"/>
      <c r="AC507" s="128"/>
      <c r="AD507" s="140"/>
      <c r="AE507" s="182"/>
      <c r="AF507" s="135"/>
      <c r="AG507" s="128"/>
      <c r="AH507" s="135"/>
      <c r="AI507" s="128"/>
      <c r="AJ507" s="135"/>
      <c r="AK507" s="128"/>
      <c r="AL507" s="135"/>
      <c r="AM507" s="128"/>
      <c r="AN507" s="135"/>
      <c r="AO507" s="128"/>
      <c r="AP507" s="140"/>
      <c r="AQ507" s="268"/>
      <c r="AR507" s="135"/>
      <c r="AS507" s="128"/>
      <c r="AT507" s="135"/>
      <c r="AU507" s="128"/>
      <c r="AV507" s="135"/>
      <c r="AW507" s="128"/>
      <c r="AX507" s="135"/>
      <c r="AY507" s="128"/>
      <c r="AZ507" s="135"/>
      <c r="BA507" s="128"/>
      <c r="BB507" s="135"/>
      <c r="BC507" s="128"/>
      <c r="BD507" s="140"/>
      <c r="BE507" s="269"/>
      <c r="BF507" s="135"/>
      <c r="BG507" s="128"/>
      <c r="BH507" s="135"/>
      <c r="BI507" s="128"/>
      <c r="BJ507" s="135"/>
      <c r="BK507" s="128"/>
      <c r="BL507" s="135"/>
      <c r="BM507" s="128"/>
      <c r="BN507" s="135"/>
      <c r="BO507" s="128"/>
      <c r="BP507" s="135"/>
      <c r="BQ507" s="128"/>
      <c r="BR507" s="280"/>
    </row>
    <row r="508" spans="2:70" s="4" customFormat="1" ht="15" hidden="1" customHeight="1" outlineLevel="1" x14ac:dyDescent="0.25">
      <c r="B508" s="52" t="s">
        <v>85</v>
      </c>
      <c r="C508" s="182">
        <v>0</v>
      </c>
      <c r="D508" s="127" t="s">
        <v>90</v>
      </c>
      <c r="E508" s="128">
        <v>1</v>
      </c>
      <c r="F508" s="127">
        <v>-0.8</v>
      </c>
      <c r="G508" s="128">
        <v>3</v>
      </c>
      <c r="H508" s="127">
        <v>2</v>
      </c>
      <c r="I508" s="128">
        <v>260</v>
      </c>
      <c r="J508" s="127">
        <v>-0.38242280285035635</v>
      </c>
      <c r="K508" s="128">
        <v>2</v>
      </c>
      <c r="L508" s="127" t="s">
        <v>90</v>
      </c>
      <c r="M508" s="128">
        <v>266</v>
      </c>
      <c r="N508" s="127">
        <v>-0.37704918032786883</v>
      </c>
      <c r="O508" s="128">
        <v>290</v>
      </c>
      <c r="P508" s="127">
        <v>0.33640552995391704</v>
      </c>
      <c r="Q508" s="128">
        <v>556</v>
      </c>
      <c r="R508" s="127">
        <v>-0.13664596273291929</v>
      </c>
      <c r="S508" s="208"/>
      <c r="T508" s="135"/>
      <c r="U508" s="128"/>
      <c r="V508" s="135"/>
      <c r="W508" s="128"/>
      <c r="X508" s="135"/>
      <c r="Y508" s="128"/>
      <c r="Z508" s="135"/>
      <c r="AA508" s="128"/>
      <c r="AB508" s="135"/>
      <c r="AC508" s="128"/>
      <c r="AD508" s="140"/>
      <c r="AE508" s="182"/>
      <c r="AF508" s="135"/>
      <c r="AG508" s="128"/>
      <c r="AH508" s="135"/>
      <c r="AI508" s="128"/>
      <c r="AJ508" s="135"/>
      <c r="AK508" s="128"/>
      <c r="AL508" s="135"/>
      <c r="AM508" s="128"/>
      <c r="AN508" s="135"/>
      <c r="AO508" s="128"/>
      <c r="AP508" s="140"/>
      <c r="AQ508" s="268"/>
      <c r="AR508" s="135"/>
      <c r="AS508" s="128"/>
      <c r="AT508" s="135"/>
      <c r="AU508" s="128"/>
      <c r="AV508" s="135"/>
      <c r="AW508" s="128"/>
      <c r="AX508" s="135"/>
      <c r="AY508" s="128"/>
      <c r="AZ508" s="135"/>
      <c r="BA508" s="128"/>
      <c r="BB508" s="135"/>
      <c r="BC508" s="128"/>
      <c r="BD508" s="140"/>
      <c r="BE508" s="269"/>
      <c r="BF508" s="135"/>
      <c r="BG508" s="128"/>
      <c r="BH508" s="135"/>
      <c r="BI508" s="128"/>
      <c r="BJ508" s="135"/>
      <c r="BK508" s="128"/>
      <c r="BL508" s="135"/>
      <c r="BM508" s="128"/>
      <c r="BN508" s="135"/>
      <c r="BO508" s="128"/>
      <c r="BP508" s="135"/>
      <c r="BQ508" s="128"/>
      <c r="BR508" s="280"/>
    </row>
    <row r="509" spans="2:70" s="4" customFormat="1" ht="15" hidden="1" customHeight="1" outlineLevel="1" x14ac:dyDescent="0.25">
      <c r="B509" s="52" t="s">
        <v>86</v>
      </c>
      <c r="C509" s="182">
        <v>0</v>
      </c>
      <c r="D509" s="127">
        <v>-1</v>
      </c>
      <c r="E509" s="128">
        <v>3</v>
      </c>
      <c r="F509" s="127">
        <v>-0.4</v>
      </c>
      <c r="G509" s="128">
        <v>0</v>
      </c>
      <c r="H509" s="127">
        <v>-1</v>
      </c>
      <c r="I509" s="128">
        <v>249</v>
      </c>
      <c r="J509" s="127">
        <v>-0.48659793814432994</v>
      </c>
      <c r="K509" s="128">
        <v>4</v>
      </c>
      <c r="L509" s="127">
        <v>-0.69230769230769229</v>
      </c>
      <c r="M509" s="128">
        <v>256</v>
      </c>
      <c r="N509" s="127">
        <v>-0.50291262135922332</v>
      </c>
      <c r="O509" s="128">
        <v>471</v>
      </c>
      <c r="P509" s="127">
        <v>0.91463414634146334</v>
      </c>
      <c r="Q509" s="128">
        <v>727</v>
      </c>
      <c r="R509" s="127">
        <v>-4.4678055190538801E-2</v>
      </c>
      <c r="S509" s="208"/>
      <c r="T509" s="135"/>
      <c r="U509" s="128"/>
      <c r="V509" s="135"/>
      <c r="W509" s="128"/>
      <c r="X509" s="135"/>
      <c r="Y509" s="128"/>
      <c r="Z509" s="135"/>
      <c r="AA509" s="128"/>
      <c r="AB509" s="135"/>
      <c r="AC509" s="128"/>
      <c r="AD509" s="140"/>
      <c r="AE509" s="182"/>
      <c r="AF509" s="135"/>
      <c r="AG509" s="128"/>
      <c r="AH509" s="135"/>
      <c r="AI509" s="128"/>
      <c r="AJ509" s="135"/>
      <c r="AK509" s="128"/>
      <c r="AL509" s="135"/>
      <c r="AM509" s="128"/>
      <c r="AN509" s="135"/>
      <c r="AO509" s="128"/>
      <c r="AP509" s="140"/>
      <c r="AQ509" s="268"/>
      <c r="AR509" s="135"/>
      <c r="AS509" s="128"/>
      <c r="AT509" s="135"/>
      <c r="AU509" s="128"/>
      <c r="AV509" s="135"/>
      <c r="AW509" s="128"/>
      <c r="AX509" s="135"/>
      <c r="AY509" s="128"/>
      <c r="AZ509" s="135"/>
      <c r="BA509" s="128"/>
      <c r="BB509" s="135"/>
      <c r="BC509" s="128"/>
      <c r="BD509" s="140"/>
      <c r="BE509" s="269"/>
      <c r="BF509" s="135"/>
      <c r="BG509" s="128"/>
      <c r="BH509" s="135"/>
      <c r="BI509" s="128"/>
      <c r="BJ509" s="135"/>
      <c r="BK509" s="128"/>
      <c r="BL509" s="135"/>
      <c r="BM509" s="128"/>
      <c r="BN509" s="135"/>
      <c r="BO509" s="128"/>
      <c r="BP509" s="135"/>
      <c r="BQ509" s="128"/>
      <c r="BR509" s="280"/>
    </row>
    <row r="510" spans="2:70" s="4" customFormat="1" ht="15" hidden="1" customHeight="1" outlineLevel="1" x14ac:dyDescent="0.25">
      <c r="B510" s="52" t="s">
        <v>87</v>
      </c>
      <c r="C510" s="182">
        <v>3</v>
      </c>
      <c r="D510" s="127">
        <v>-0.92500000000000004</v>
      </c>
      <c r="E510" s="128">
        <v>8</v>
      </c>
      <c r="F510" s="127">
        <v>-0.96078431372549022</v>
      </c>
      <c r="G510" s="128">
        <v>99</v>
      </c>
      <c r="H510" s="127">
        <v>-0.15384615384615385</v>
      </c>
      <c r="I510" s="128">
        <v>569</v>
      </c>
      <c r="J510" s="127">
        <v>-0.15453194650817237</v>
      </c>
      <c r="K510" s="128">
        <v>33</v>
      </c>
      <c r="L510" s="127">
        <v>-0.77083333333333337</v>
      </c>
      <c r="M510" s="128">
        <v>712</v>
      </c>
      <c r="N510" s="127">
        <v>-0.39558573853989809</v>
      </c>
      <c r="O510" s="128">
        <v>1200</v>
      </c>
      <c r="P510" s="127">
        <v>-0.43635509628933766</v>
      </c>
      <c r="Q510" s="128">
        <v>1912</v>
      </c>
      <c r="R510" s="127">
        <v>-0.42183247656486245</v>
      </c>
      <c r="S510" s="208"/>
      <c r="T510" s="135"/>
      <c r="U510" s="128"/>
      <c r="V510" s="135"/>
      <c r="W510" s="128"/>
      <c r="X510" s="135"/>
      <c r="Y510" s="128"/>
      <c r="Z510" s="135"/>
      <c r="AA510" s="128"/>
      <c r="AB510" s="135"/>
      <c r="AC510" s="128"/>
      <c r="AD510" s="140"/>
      <c r="AE510" s="182"/>
      <c r="AF510" s="135"/>
      <c r="AG510" s="128"/>
      <c r="AH510" s="135"/>
      <c r="AI510" s="128"/>
      <c r="AJ510" s="135"/>
      <c r="AK510" s="128"/>
      <c r="AL510" s="135"/>
      <c r="AM510" s="128"/>
      <c r="AN510" s="135"/>
      <c r="AO510" s="128"/>
      <c r="AP510" s="140"/>
      <c r="AQ510" s="268"/>
      <c r="AR510" s="135"/>
      <c r="AS510" s="128"/>
      <c r="AT510" s="135"/>
      <c r="AU510" s="128"/>
      <c r="AV510" s="135"/>
      <c r="AW510" s="128"/>
      <c r="AX510" s="135"/>
      <c r="AY510" s="128"/>
      <c r="AZ510" s="135"/>
      <c r="BA510" s="128"/>
      <c r="BB510" s="135"/>
      <c r="BC510" s="128"/>
      <c r="BD510" s="140"/>
      <c r="BE510" s="269"/>
      <c r="BF510" s="135"/>
      <c r="BG510" s="128"/>
      <c r="BH510" s="135"/>
      <c r="BI510" s="128"/>
      <c r="BJ510" s="135"/>
      <c r="BK510" s="128"/>
      <c r="BL510" s="135"/>
      <c r="BM510" s="128"/>
      <c r="BN510" s="135"/>
      <c r="BO510" s="128"/>
      <c r="BP510" s="135"/>
      <c r="BQ510" s="128"/>
      <c r="BR510" s="280"/>
    </row>
    <row r="511" spans="2:70" s="4" customFormat="1" ht="15" hidden="1" customHeight="1" outlineLevel="1" x14ac:dyDescent="0.25">
      <c r="B511" s="52" t="s">
        <v>88</v>
      </c>
      <c r="C511" s="182">
        <v>0</v>
      </c>
      <c r="D511" s="127">
        <v>-1</v>
      </c>
      <c r="E511" s="128">
        <v>15</v>
      </c>
      <c r="F511" s="127">
        <v>-0.97377622377622375</v>
      </c>
      <c r="G511" s="128">
        <v>114</v>
      </c>
      <c r="H511" s="127">
        <v>-0.89502762430939231</v>
      </c>
      <c r="I511" s="128">
        <v>587</v>
      </c>
      <c r="J511" s="127">
        <v>-0.39733059548254623</v>
      </c>
      <c r="K511" s="128">
        <v>42</v>
      </c>
      <c r="L511" s="127">
        <v>-0.82995951417004044</v>
      </c>
      <c r="M511" s="128">
        <v>758</v>
      </c>
      <c r="N511" s="127">
        <v>-0.74597855227882037</v>
      </c>
      <c r="O511" s="128">
        <v>2224</v>
      </c>
      <c r="P511" s="127">
        <v>-0.21690140845070427</v>
      </c>
      <c r="Q511" s="128">
        <v>2982</v>
      </c>
      <c r="R511" s="127">
        <v>-0.48798076923076927</v>
      </c>
      <c r="S511" s="208"/>
      <c r="T511" s="135"/>
      <c r="U511" s="128"/>
      <c r="V511" s="135"/>
      <c r="W511" s="128"/>
      <c r="X511" s="135"/>
      <c r="Y511" s="128"/>
      <c r="Z511" s="135"/>
      <c r="AA511" s="128"/>
      <c r="AB511" s="135"/>
      <c r="AC511" s="128"/>
      <c r="AD511" s="140"/>
      <c r="AE511" s="182"/>
      <c r="AF511" s="135"/>
      <c r="AG511" s="128"/>
      <c r="AH511" s="135"/>
      <c r="AI511" s="128"/>
      <c r="AJ511" s="135"/>
      <c r="AK511" s="128"/>
      <c r="AL511" s="135"/>
      <c r="AM511" s="128"/>
      <c r="AN511" s="135"/>
      <c r="AO511" s="128"/>
      <c r="AP511" s="140"/>
      <c r="AQ511" s="268"/>
      <c r="AR511" s="135"/>
      <c r="AS511" s="128"/>
      <c r="AT511" s="135"/>
      <c r="AU511" s="128"/>
      <c r="AV511" s="135"/>
      <c r="AW511" s="128"/>
      <c r="AX511" s="135"/>
      <c r="AY511" s="128"/>
      <c r="AZ511" s="135"/>
      <c r="BA511" s="128"/>
      <c r="BB511" s="135"/>
      <c r="BC511" s="128"/>
      <c r="BD511" s="140"/>
      <c r="BE511" s="269"/>
      <c r="BF511" s="135"/>
      <c r="BG511" s="128"/>
      <c r="BH511" s="135"/>
      <c r="BI511" s="128"/>
      <c r="BJ511" s="135"/>
      <c r="BK511" s="128"/>
      <c r="BL511" s="135"/>
      <c r="BM511" s="128"/>
      <c r="BN511" s="135"/>
      <c r="BO511" s="128"/>
      <c r="BP511" s="135"/>
      <c r="BQ511" s="128"/>
      <c r="BR511" s="280"/>
    </row>
    <row r="512" spans="2:70" s="4" customFormat="1" ht="15" hidden="1" customHeight="1" outlineLevel="1" x14ac:dyDescent="0.25">
      <c r="B512" s="52" t="s">
        <v>89</v>
      </c>
      <c r="C512" s="182">
        <v>0</v>
      </c>
      <c r="D512" s="127">
        <v>-1</v>
      </c>
      <c r="E512" s="128">
        <v>3</v>
      </c>
      <c r="F512" s="127">
        <v>-0.99311926605504586</v>
      </c>
      <c r="G512" s="128">
        <v>1212</v>
      </c>
      <c r="H512" s="127">
        <v>0.37104072398190047</v>
      </c>
      <c r="I512" s="128">
        <v>746</v>
      </c>
      <c r="J512" s="127">
        <v>-0.31809872029250452</v>
      </c>
      <c r="K512" s="128">
        <v>46</v>
      </c>
      <c r="L512" s="127">
        <v>-0.80508474576271183</v>
      </c>
      <c r="M512" s="128">
        <v>2007</v>
      </c>
      <c r="N512" s="127">
        <v>-0.2736156351791531</v>
      </c>
      <c r="O512" s="128">
        <v>1984</v>
      </c>
      <c r="P512" s="127">
        <v>-0.2558139534883721</v>
      </c>
      <c r="Q512" s="128">
        <v>3991</v>
      </c>
      <c r="R512" s="127">
        <v>-0.26487382575059859</v>
      </c>
      <c r="S512" s="208"/>
      <c r="T512" s="135"/>
      <c r="U512" s="128"/>
      <c r="V512" s="135"/>
      <c r="W512" s="128"/>
      <c r="X512" s="135"/>
      <c r="Y512" s="128"/>
      <c r="Z512" s="135"/>
      <c r="AA512" s="128"/>
      <c r="AB512" s="135"/>
      <c r="AC512" s="128"/>
      <c r="AD512" s="140"/>
      <c r="AE512" s="182"/>
      <c r="AF512" s="135"/>
      <c r="AG512" s="128"/>
      <c r="AH512" s="135"/>
      <c r="AI512" s="128"/>
      <c r="AJ512" s="135"/>
      <c r="AK512" s="128"/>
      <c r="AL512" s="135"/>
      <c r="AM512" s="128"/>
      <c r="AN512" s="135"/>
      <c r="AO512" s="128"/>
      <c r="AP512" s="140"/>
      <c r="AQ512" s="268"/>
      <c r="AR512" s="135"/>
      <c r="AS512" s="128"/>
      <c r="AT512" s="135"/>
      <c r="AU512" s="128"/>
      <c r="AV512" s="135"/>
      <c r="AW512" s="128"/>
      <c r="AX512" s="135"/>
      <c r="AY512" s="128"/>
      <c r="AZ512" s="135"/>
      <c r="BA512" s="128"/>
      <c r="BB512" s="135"/>
      <c r="BC512" s="128"/>
      <c r="BD512" s="140"/>
      <c r="BE512" s="269"/>
      <c r="BF512" s="135"/>
      <c r="BG512" s="128"/>
      <c r="BH512" s="135"/>
      <c r="BI512" s="128"/>
      <c r="BJ512" s="135"/>
      <c r="BK512" s="128"/>
      <c r="BL512" s="135"/>
      <c r="BM512" s="128"/>
      <c r="BN512" s="135"/>
      <c r="BO512" s="128"/>
      <c r="BP512" s="135"/>
      <c r="BQ512" s="128"/>
      <c r="BR512" s="280"/>
    </row>
    <row r="513" spans="2:70" s="4" customFormat="1" ht="15.75" collapsed="1" x14ac:dyDescent="0.25">
      <c r="B513" s="64">
        <v>1980</v>
      </c>
      <c r="C513" s="183">
        <v>308</v>
      </c>
      <c r="D513" s="66">
        <v>-0.77185185185185179</v>
      </c>
      <c r="E513" s="65">
        <v>1666</v>
      </c>
      <c r="F513" s="66">
        <v>-0.78779773277289511</v>
      </c>
      <c r="G513" s="65">
        <v>3975</v>
      </c>
      <c r="H513" s="66">
        <v>-0.39854743531547887</v>
      </c>
      <c r="I513" s="65">
        <v>7390</v>
      </c>
      <c r="J513" s="66">
        <v>-0.17577515056881554</v>
      </c>
      <c r="K513" s="65">
        <v>1019</v>
      </c>
      <c r="L513" s="66">
        <v>-0.51103646833013427</v>
      </c>
      <c r="M513" s="65">
        <v>14358</v>
      </c>
      <c r="N513" s="66">
        <v>-0.46545048399106481</v>
      </c>
      <c r="O513" s="65">
        <v>15729</v>
      </c>
      <c r="P513" s="66">
        <v>-0.3510067667932002</v>
      </c>
      <c r="Q513" s="65">
        <v>30087</v>
      </c>
      <c r="R513" s="66">
        <v>-0.41116721465476747</v>
      </c>
      <c r="S513" s="277"/>
      <c r="T513" s="66"/>
      <c r="U513" s="65"/>
      <c r="V513" s="66"/>
      <c r="W513" s="65"/>
      <c r="X513" s="66"/>
      <c r="Y513" s="65"/>
      <c r="Z513" s="66"/>
      <c r="AA513" s="65"/>
      <c r="AB513" s="66"/>
      <c r="AC513" s="65"/>
      <c r="AD513" s="281"/>
      <c r="AE513" s="183"/>
      <c r="AF513" s="66"/>
      <c r="AG513" s="65"/>
      <c r="AH513" s="66"/>
      <c r="AI513" s="65"/>
      <c r="AJ513" s="66"/>
      <c r="AK513" s="65"/>
      <c r="AL513" s="66"/>
      <c r="AM513" s="65"/>
      <c r="AN513" s="66"/>
      <c r="AO513" s="65"/>
      <c r="AP513" s="281"/>
      <c r="AQ513" s="278"/>
      <c r="AR513" s="66"/>
      <c r="AS513" s="65"/>
      <c r="AT513" s="66"/>
      <c r="AU513" s="65"/>
      <c r="AV513" s="66"/>
      <c r="AW513" s="65"/>
      <c r="AX513" s="66"/>
      <c r="AY513" s="65"/>
      <c r="AZ513" s="66"/>
      <c r="BA513" s="65"/>
      <c r="BB513" s="66"/>
      <c r="BC513" s="65"/>
      <c r="BD513" s="281"/>
      <c r="BE513" s="279"/>
      <c r="BF513" s="66"/>
      <c r="BG513" s="65"/>
      <c r="BH513" s="66"/>
      <c r="BI513" s="65"/>
      <c r="BJ513" s="66"/>
      <c r="BK513" s="65"/>
      <c r="BL513" s="66"/>
      <c r="BM513" s="65"/>
      <c r="BN513" s="66"/>
      <c r="BO513" s="65"/>
      <c r="BP513" s="66"/>
      <c r="BQ513" s="65"/>
      <c r="BR513" s="282"/>
    </row>
    <row r="514" spans="2:70" s="4" customFormat="1" ht="15" hidden="1" customHeight="1" outlineLevel="1" x14ac:dyDescent="0.25">
      <c r="B514" s="52" t="s">
        <v>78</v>
      </c>
      <c r="C514" s="182">
        <v>121</v>
      </c>
      <c r="D514" s="127">
        <v>-0.75992063492063489</v>
      </c>
      <c r="E514" s="128">
        <v>2911</v>
      </c>
      <c r="F514" s="127">
        <v>1.9051896207584829</v>
      </c>
      <c r="G514" s="128">
        <v>1227</v>
      </c>
      <c r="H514" s="127">
        <v>0.45551601423487553</v>
      </c>
      <c r="I514" s="128">
        <v>1174</v>
      </c>
      <c r="J514" s="127">
        <v>-7.6077768385460764E-3</v>
      </c>
      <c r="K514" s="128">
        <v>300</v>
      </c>
      <c r="L514" s="127">
        <v>3.4482758620689724E-2</v>
      </c>
      <c r="M514" s="128">
        <v>5733</v>
      </c>
      <c r="N514" s="127">
        <v>0.5</v>
      </c>
      <c r="O514" s="128">
        <v>4520</v>
      </c>
      <c r="P514" s="127">
        <v>0.1143984220907297</v>
      </c>
      <c r="Q514" s="128">
        <v>10253</v>
      </c>
      <c r="R514" s="127">
        <v>0.30147245493780139</v>
      </c>
      <c r="S514" s="208"/>
      <c r="T514" s="135"/>
      <c r="U514" s="128"/>
      <c r="V514" s="135"/>
      <c r="W514" s="128"/>
      <c r="X514" s="135"/>
      <c r="Y514" s="128"/>
      <c r="Z514" s="135"/>
      <c r="AA514" s="128"/>
      <c r="AB514" s="135"/>
      <c r="AC514" s="128"/>
      <c r="AD514" s="140"/>
      <c r="AE514" s="182"/>
      <c r="AF514" s="135"/>
      <c r="AG514" s="128"/>
      <c r="AH514" s="135"/>
      <c r="AI514" s="128"/>
      <c r="AJ514" s="135"/>
      <c r="AK514" s="128"/>
      <c r="AL514" s="135"/>
      <c r="AM514" s="128"/>
      <c r="AN514" s="135"/>
      <c r="AO514" s="128"/>
      <c r="AP514" s="140"/>
      <c r="AQ514" s="268"/>
      <c r="AR514" s="135"/>
      <c r="AS514" s="128"/>
      <c r="AT514" s="135"/>
      <c r="AU514" s="128"/>
      <c r="AV514" s="135"/>
      <c r="AW514" s="128"/>
      <c r="AX514" s="135"/>
      <c r="AY514" s="128"/>
      <c r="AZ514" s="135"/>
      <c r="BA514" s="128"/>
      <c r="BB514" s="135"/>
      <c r="BC514" s="128"/>
      <c r="BD514" s="140"/>
      <c r="BE514" s="269"/>
      <c r="BF514" s="135"/>
      <c r="BG514" s="128"/>
      <c r="BH514" s="135"/>
      <c r="BI514" s="128"/>
      <c r="BJ514" s="135"/>
      <c r="BK514" s="128"/>
      <c r="BL514" s="135"/>
      <c r="BM514" s="128"/>
      <c r="BN514" s="135"/>
      <c r="BO514" s="128"/>
      <c r="BP514" s="135"/>
      <c r="BQ514" s="128"/>
      <c r="BR514" s="280"/>
    </row>
    <row r="515" spans="2:70" s="4" customFormat="1" ht="15" hidden="1" customHeight="1" outlineLevel="1" x14ac:dyDescent="0.25">
      <c r="B515" s="52" t="s">
        <v>79</v>
      </c>
      <c r="C515" s="182">
        <v>99</v>
      </c>
      <c r="D515" s="127">
        <v>-0.7744874715261959</v>
      </c>
      <c r="E515" s="128">
        <v>1975</v>
      </c>
      <c r="F515" s="127">
        <v>1.7777777777777777</v>
      </c>
      <c r="G515" s="128">
        <v>1504</v>
      </c>
      <c r="H515" s="127">
        <v>0.61894510226049526</v>
      </c>
      <c r="I515" s="128">
        <v>1119</v>
      </c>
      <c r="J515" s="127">
        <v>-9.6122778675282738E-2</v>
      </c>
      <c r="K515" s="128">
        <v>528</v>
      </c>
      <c r="L515" s="127">
        <v>1.0625</v>
      </c>
      <c r="M515" s="128">
        <v>5225</v>
      </c>
      <c r="N515" s="127">
        <v>0.46235656311223061</v>
      </c>
      <c r="O515" s="128">
        <v>3944</v>
      </c>
      <c r="P515" s="127">
        <v>0.32794612794612799</v>
      </c>
      <c r="Q515" s="128">
        <v>9169</v>
      </c>
      <c r="R515" s="127">
        <v>0.40134494880024452</v>
      </c>
      <c r="S515" s="208"/>
      <c r="T515" s="135"/>
      <c r="U515" s="128"/>
      <c r="V515" s="135"/>
      <c r="W515" s="128"/>
      <c r="X515" s="135"/>
      <c r="Y515" s="128"/>
      <c r="Z515" s="135"/>
      <c r="AA515" s="128"/>
      <c r="AB515" s="135"/>
      <c r="AC515" s="128"/>
      <c r="AD515" s="140"/>
      <c r="AE515" s="182"/>
      <c r="AF515" s="135"/>
      <c r="AG515" s="128"/>
      <c r="AH515" s="135"/>
      <c r="AI515" s="128"/>
      <c r="AJ515" s="135"/>
      <c r="AK515" s="128"/>
      <c r="AL515" s="135"/>
      <c r="AM515" s="128"/>
      <c r="AN515" s="135"/>
      <c r="AO515" s="128"/>
      <c r="AP515" s="140"/>
      <c r="AQ515" s="268"/>
      <c r="AR515" s="135"/>
      <c r="AS515" s="128"/>
      <c r="AT515" s="135"/>
      <c r="AU515" s="128"/>
      <c r="AV515" s="135"/>
      <c r="AW515" s="128"/>
      <c r="AX515" s="135"/>
      <c r="AY515" s="128"/>
      <c r="AZ515" s="135"/>
      <c r="BA515" s="128"/>
      <c r="BB515" s="135"/>
      <c r="BC515" s="128"/>
      <c r="BD515" s="140"/>
      <c r="BE515" s="269"/>
      <c r="BF515" s="135"/>
      <c r="BG515" s="128"/>
      <c r="BH515" s="135"/>
      <c r="BI515" s="128"/>
      <c r="BJ515" s="135"/>
      <c r="BK515" s="128"/>
      <c r="BL515" s="135"/>
      <c r="BM515" s="128"/>
      <c r="BN515" s="135"/>
      <c r="BO515" s="128"/>
      <c r="BP515" s="135"/>
      <c r="BQ515" s="128"/>
      <c r="BR515" s="280"/>
    </row>
    <row r="516" spans="2:70" s="4" customFormat="1" ht="15" hidden="1" customHeight="1" outlineLevel="1" x14ac:dyDescent="0.25">
      <c r="B516" s="52" t="s">
        <v>80</v>
      </c>
      <c r="C516" s="182">
        <v>142</v>
      </c>
      <c r="D516" s="127">
        <v>-0.73605947955390327</v>
      </c>
      <c r="E516" s="128">
        <v>1306</v>
      </c>
      <c r="F516" s="127">
        <v>0.75773889636608338</v>
      </c>
      <c r="G516" s="128">
        <v>1199</v>
      </c>
      <c r="H516" s="127">
        <v>-5.8043117744610573E-3</v>
      </c>
      <c r="I516" s="128">
        <v>1174</v>
      </c>
      <c r="J516" s="127">
        <v>-7.9937304075235138E-2</v>
      </c>
      <c r="K516" s="128">
        <v>221</v>
      </c>
      <c r="L516" s="127">
        <v>-0.16603773584905657</v>
      </c>
      <c r="M516" s="128">
        <v>4042</v>
      </c>
      <c r="N516" s="127">
        <v>3.4756703078451245E-3</v>
      </c>
      <c r="O516" s="128">
        <v>4229</v>
      </c>
      <c r="P516" s="127">
        <v>0.76797658862876261</v>
      </c>
      <c r="Q516" s="128">
        <v>8271</v>
      </c>
      <c r="R516" s="127">
        <v>0.28831775700934581</v>
      </c>
      <c r="S516" s="208"/>
      <c r="T516" s="135"/>
      <c r="U516" s="128"/>
      <c r="V516" s="135"/>
      <c r="W516" s="128"/>
      <c r="X516" s="135"/>
      <c r="Y516" s="128"/>
      <c r="Z516" s="135"/>
      <c r="AA516" s="128"/>
      <c r="AB516" s="135"/>
      <c r="AC516" s="128"/>
      <c r="AD516" s="140"/>
      <c r="AE516" s="182"/>
      <c r="AF516" s="135"/>
      <c r="AG516" s="128"/>
      <c r="AH516" s="135"/>
      <c r="AI516" s="128"/>
      <c r="AJ516" s="135"/>
      <c r="AK516" s="128"/>
      <c r="AL516" s="135"/>
      <c r="AM516" s="128"/>
      <c r="AN516" s="135"/>
      <c r="AO516" s="128"/>
      <c r="AP516" s="140"/>
      <c r="AQ516" s="268"/>
      <c r="AR516" s="135"/>
      <c r="AS516" s="128"/>
      <c r="AT516" s="135"/>
      <c r="AU516" s="128"/>
      <c r="AV516" s="135"/>
      <c r="AW516" s="128"/>
      <c r="AX516" s="135"/>
      <c r="AY516" s="128"/>
      <c r="AZ516" s="135"/>
      <c r="BA516" s="128"/>
      <c r="BB516" s="135"/>
      <c r="BC516" s="128"/>
      <c r="BD516" s="140"/>
      <c r="BE516" s="269"/>
      <c r="BF516" s="135"/>
      <c r="BG516" s="128"/>
      <c r="BH516" s="135"/>
      <c r="BI516" s="128"/>
      <c r="BJ516" s="135"/>
      <c r="BK516" s="128"/>
      <c r="BL516" s="135"/>
      <c r="BM516" s="128"/>
      <c r="BN516" s="135"/>
      <c r="BO516" s="128"/>
      <c r="BP516" s="135"/>
      <c r="BQ516" s="128"/>
      <c r="BR516" s="280"/>
    </row>
    <row r="517" spans="2:70" s="4" customFormat="1" ht="15" hidden="1" customHeight="1" outlineLevel="1" x14ac:dyDescent="0.25">
      <c r="B517" s="52" t="s">
        <v>81</v>
      </c>
      <c r="C517" s="182">
        <v>309</v>
      </c>
      <c r="D517" s="127">
        <v>2.6352941176470588</v>
      </c>
      <c r="E517" s="128">
        <v>424</v>
      </c>
      <c r="F517" s="127">
        <v>14.703703703703704</v>
      </c>
      <c r="G517" s="128">
        <v>571</v>
      </c>
      <c r="H517" s="127">
        <v>1.4194915254237288</v>
      </c>
      <c r="I517" s="128">
        <v>758</v>
      </c>
      <c r="J517" s="127">
        <v>0.21669341894061001</v>
      </c>
      <c r="K517" s="128">
        <v>369</v>
      </c>
      <c r="L517" s="127">
        <v>3.4457831325301207</v>
      </c>
      <c r="M517" s="128">
        <v>2431</v>
      </c>
      <c r="N517" s="127">
        <v>1.306451612903226</v>
      </c>
      <c r="O517" s="128">
        <v>2409</v>
      </c>
      <c r="P517" s="127">
        <v>0.3495798319327732</v>
      </c>
      <c r="Q517" s="128">
        <v>4840</v>
      </c>
      <c r="R517" s="127">
        <v>0.70482564283198301</v>
      </c>
      <c r="S517" s="208"/>
      <c r="T517" s="135"/>
      <c r="U517" s="128"/>
      <c r="V517" s="135"/>
      <c r="W517" s="128"/>
      <c r="X517" s="135"/>
      <c r="Y517" s="128"/>
      <c r="Z517" s="135"/>
      <c r="AA517" s="128"/>
      <c r="AB517" s="135"/>
      <c r="AC517" s="128"/>
      <c r="AD517" s="140"/>
      <c r="AE517" s="182"/>
      <c r="AF517" s="135"/>
      <c r="AG517" s="128"/>
      <c r="AH517" s="135"/>
      <c r="AI517" s="128"/>
      <c r="AJ517" s="135"/>
      <c r="AK517" s="128"/>
      <c r="AL517" s="135"/>
      <c r="AM517" s="128"/>
      <c r="AN517" s="135"/>
      <c r="AO517" s="128"/>
      <c r="AP517" s="140"/>
      <c r="AQ517" s="268"/>
      <c r="AR517" s="135"/>
      <c r="AS517" s="128"/>
      <c r="AT517" s="135"/>
      <c r="AU517" s="128"/>
      <c r="AV517" s="135"/>
      <c r="AW517" s="128"/>
      <c r="AX517" s="135"/>
      <c r="AY517" s="128"/>
      <c r="AZ517" s="135"/>
      <c r="BA517" s="128"/>
      <c r="BB517" s="135"/>
      <c r="BC517" s="128"/>
      <c r="BD517" s="140"/>
      <c r="BE517" s="269"/>
      <c r="BF517" s="135"/>
      <c r="BG517" s="128"/>
      <c r="BH517" s="135"/>
      <c r="BI517" s="128"/>
      <c r="BJ517" s="135"/>
      <c r="BK517" s="128"/>
      <c r="BL517" s="135"/>
      <c r="BM517" s="128"/>
      <c r="BN517" s="135"/>
      <c r="BO517" s="128"/>
      <c r="BP517" s="135"/>
      <c r="BQ517" s="128"/>
      <c r="BR517" s="280"/>
    </row>
    <row r="518" spans="2:70" s="4" customFormat="1" ht="15" hidden="1" customHeight="1" outlineLevel="1" x14ac:dyDescent="0.25">
      <c r="B518" s="52" t="s">
        <v>82</v>
      </c>
      <c r="C518" s="182">
        <v>26</v>
      </c>
      <c r="D518" s="127">
        <v>12</v>
      </c>
      <c r="E518" s="128">
        <v>5</v>
      </c>
      <c r="F518" s="127">
        <v>-0.9509803921568627</v>
      </c>
      <c r="G518" s="128">
        <v>8</v>
      </c>
      <c r="H518" s="127">
        <v>0</v>
      </c>
      <c r="I518" s="128">
        <v>486</v>
      </c>
      <c r="J518" s="127">
        <v>0.14352941176470591</v>
      </c>
      <c r="K518" s="128">
        <v>7</v>
      </c>
      <c r="L518" s="127">
        <v>0.16666666666666674</v>
      </c>
      <c r="M518" s="128">
        <v>532</v>
      </c>
      <c r="N518" s="127">
        <v>-2.025782688766109E-2</v>
      </c>
      <c r="O518" s="128">
        <v>346</v>
      </c>
      <c r="P518" s="127">
        <v>-0.55754475703324813</v>
      </c>
      <c r="Q518" s="128">
        <v>878</v>
      </c>
      <c r="R518" s="127">
        <v>-0.33735849056603773</v>
      </c>
      <c r="S518" s="208"/>
      <c r="T518" s="135"/>
      <c r="U518" s="128"/>
      <c r="V518" s="135"/>
      <c r="W518" s="128"/>
      <c r="X518" s="135"/>
      <c r="Y518" s="128"/>
      <c r="Z518" s="135"/>
      <c r="AA518" s="128"/>
      <c r="AB518" s="135"/>
      <c r="AC518" s="128"/>
      <c r="AD518" s="140"/>
      <c r="AE518" s="182"/>
      <c r="AF518" s="135"/>
      <c r="AG518" s="128"/>
      <c r="AH518" s="135"/>
      <c r="AI518" s="128"/>
      <c r="AJ518" s="135"/>
      <c r="AK518" s="128"/>
      <c r="AL518" s="135"/>
      <c r="AM518" s="128"/>
      <c r="AN518" s="135"/>
      <c r="AO518" s="128"/>
      <c r="AP518" s="140"/>
      <c r="AQ518" s="268"/>
      <c r="AR518" s="135"/>
      <c r="AS518" s="128"/>
      <c r="AT518" s="135"/>
      <c r="AU518" s="128"/>
      <c r="AV518" s="135"/>
      <c r="AW518" s="128"/>
      <c r="AX518" s="135"/>
      <c r="AY518" s="128"/>
      <c r="AZ518" s="135"/>
      <c r="BA518" s="128"/>
      <c r="BB518" s="135"/>
      <c r="BC518" s="128"/>
      <c r="BD518" s="140"/>
      <c r="BE518" s="269"/>
      <c r="BF518" s="135"/>
      <c r="BG518" s="128"/>
      <c r="BH518" s="135"/>
      <c r="BI518" s="128"/>
      <c r="BJ518" s="135"/>
      <c r="BK518" s="128"/>
      <c r="BL518" s="135"/>
      <c r="BM518" s="128"/>
      <c r="BN518" s="135"/>
      <c r="BO518" s="128"/>
      <c r="BP518" s="135"/>
      <c r="BQ518" s="128"/>
      <c r="BR518" s="280"/>
    </row>
    <row r="519" spans="2:70" s="4" customFormat="1" ht="15" hidden="1" customHeight="1" outlineLevel="1" x14ac:dyDescent="0.25">
      <c r="B519" s="52" t="s">
        <v>83</v>
      </c>
      <c r="C519" s="182">
        <v>369</v>
      </c>
      <c r="D519" s="127">
        <v>122</v>
      </c>
      <c r="E519" s="128">
        <v>1</v>
      </c>
      <c r="F519" s="127">
        <v>-0.98648648648648651</v>
      </c>
      <c r="G519" s="128">
        <v>3</v>
      </c>
      <c r="H519" s="127">
        <v>-0.4</v>
      </c>
      <c r="I519" s="128">
        <v>357</v>
      </c>
      <c r="J519" s="127">
        <v>0.10869565217391308</v>
      </c>
      <c r="K519" s="128">
        <v>11</v>
      </c>
      <c r="L519" s="127">
        <v>10</v>
      </c>
      <c r="M519" s="128">
        <v>741</v>
      </c>
      <c r="N519" s="127">
        <v>0.82962962962962972</v>
      </c>
      <c r="O519" s="128">
        <v>395</v>
      </c>
      <c r="P519" s="127">
        <v>-0.52294685990338163</v>
      </c>
      <c r="Q519" s="128">
        <v>1136</v>
      </c>
      <c r="R519" s="127">
        <v>-7.866991078669916E-2</v>
      </c>
      <c r="S519" s="208"/>
      <c r="T519" s="135"/>
      <c r="U519" s="128"/>
      <c r="V519" s="135"/>
      <c r="W519" s="128"/>
      <c r="X519" s="135"/>
      <c r="Y519" s="128"/>
      <c r="Z519" s="135"/>
      <c r="AA519" s="128"/>
      <c r="AB519" s="135"/>
      <c r="AC519" s="128"/>
      <c r="AD519" s="140"/>
      <c r="AE519" s="182"/>
      <c r="AF519" s="135"/>
      <c r="AG519" s="128"/>
      <c r="AH519" s="135"/>
      <c r="AI519" s="128"/>
      <c r="AJ519" s="135"/>
      <c r="AK519" s="128"/>
      <c r="AL519" s="135"/>
      <c r="AM519" s="128"/>
      <c r="AN519" s="135"/>
      <c r="AO519" s="128"/>
      <c r="AP519" s="140"/>
      <c r="AQ519" s="268"/>
      <c r="AR519" s="135"/>
      <c r="AS519" s="128"/>
      <c r="AT519" s="135"/>
      <c r="AU519" s="128"/>
      <c r="AV519" s="135"/>
      <c r="AW519" s="128"/>
      <c r="AX519" s="135"/>
      <c r="AY519" s="128"/>
      <c r="AZ519" s="135"/>
      <c r="BA519" s="128"/>
      <c r="BB519" s="135"/>
      <c r="BC519" s="128"/>
      <c r="BD519" s="140"/>
      <c r="BE519" s="269"/>
      <c r="BF519" s="135"/>
      <c r="BG519" s="128"/>
      <c r="BH519" s="135"/>
      <c r="BI519" s="128"/>
      <c r="BJ519" s="135"/>
      <c r="BK519" s="128"/>
      <c r="BL519" s="135"/>
      <c r="BM519" s="128"/>
      <c r="BN519" s="135"/>
      <c r="BO519" s="128"/>
      <c r="BP519" s="135"/>
      <c r="BQ519" s="128"/>
      <c r="BR519" s="280"/>
    </row>
    <row r="520" spans="2:70" s="4" customFormat="1" ht="15" hidden="1" customHeight="1" outlineLevel="1" x14ac:dyDescent="0.25">
      <c r="B520" s="52" t="s">
        <v>84</v>
      </c>
      <c r="C520" s="182">
        <v>21</v>
      </c>
      <c r="D520" s="127" t="s">
        <v>90</v>
      </c>
      <c r="E520" s="128">
        <v>7</v>
      </c>
      <c r="F520" s="127">
        <v>-0.93518518518518523</v>
      </c>
      <c r="G520" s="128">
        <v>2</v>
      </c>
      <c r="H520" s="127" t="s">
        <v>90</v>
      </c>
      <c r="I520" s="128">
        <v>251</v>
      </c>
      <c r="J520" s="127">
        <v>-0.22049689440993792</v>
      </c>
      <c r="K520" s="128">
        <v>8</v>
      </c>
      <c r="L520" s="127">
        <v>-0.38461538461538458</v>
      </c>
      <c r="M520" s="128">
        <v>289</v>
      </c>
      <c r="N520" s="127">
        <v>-0.34762979683972917</v>
      </c>
      <c r="O520" s="128">
        <v>295</v>
      </c>
      <c r="P520" s="127">
        <v>0.53645833333333326</v>
      </c>
      <c r="Q520" s="128">
        <v>584</v>
      </c>
      <c r="R520" s="127">
        <v>-8.0314960629921273E-2</v>
      </c>
      <c r="S520" s="208"/>
      <c r="T520" s="135"/>
      <c r="U520" s="128"/>
      <c r="V520" s="135"/>
      <c r="W520" s="128"/>
      <c r="X520" s="135"/>
      <c r="Y520" s="128"/>
      <c r="Z520" s="135"/>
      <c r="AA520" s="128"/>
      <c r="AB520" s="135"/>
      <c r="AC520" s="128"/>
      <c r="AD520" s="140"/>
      <c r="AE520" s="182"/>
      <c r="AF520" s="135"/>
      <c r="AG520" s="128"/>
      <c r="AH520" s="135"/>
      <c r="AI520" s="128"/>
      <c r="AJ520" s="135"/>
      <c r="AK520" s="128"/>
      <c r="AL520" s="135"/>
      <c r="AM520" s="128"/>
      <c r="AN520" s="135"/>
      <c r="AO520" s="128"/>
      <c r="AP520" s="140"/>
      <c r="AQ520" s="268"/>
      <c r="AR520" s="135"/>
      <c r="AS520" s="128"/>
      <c r="AT520" s="135"/>
      <c r="AU520" s="128"/>
      <c r="AV520" s="135"/>
      <c r="AW520" s="128"/>
      <c r="AX520" s="135"/>
      <c r="AY520" s="128"/>
      <c r="AZ520" s="135"/>
      <c r="BA520" s="128"/>
      <c r="BB520" s="135"/>
      <c r="BC520" s="128"/>
      <c r="BD520" s="140"/>
      <c r="BE520" s="269"/>
      <c r="BF520" s="135"/>
      <c r="BG520" s="128"/>
      <c r="BH520" s="135"/>
      <c r="BI520" s="128"/>
      <c r="BJ520" s="135"/>
      <c r="BK520" s="128"/>
      <c r="BL520" s="135"/>
      <c r="BM520" s="128"/>
      <c r="BN520" s="135"/>
      <c r="BO520" s="128"/>
      <c r="BP520" s="135"/>
      <c r="BQ520" s="128"/>
      <c r="BR520" s="280"/>
    </row>
    <row r="521" spans="2:70" s="4" customFormat="1" ht="15" hidden="1" customHeight="1" outlineLevel="1" x14ac:dyDescent="0.25">
      <c r="B521" s="52" t="s">
        <v>85</v>
      </c>
      <c r="C521" s="182">
        <v>0</v>
      </c>
      <c r="D521" s="127">
        <v>-1</v>
      </c>
      <c r="E521" s="128">
        <v>5</v>
      </c>
      <c r="F521" s="127" t="s">
        <v>90</v>
      </c>
      <c r="G521" s="128">
        <v>1</v>
      </c>
      <c r="H521" s="127">
        <v>-0.66666666666666674</v>
      </c>
      <c r="I521" s="128">
        <v>421</v>
      </c>
      <c r="J521" s="127">
        <v>-7.4725274725274682E-2</v>
      </c>
      <c r="K521" s="128">
        <v>0</v>
      </c>
      <c r="L521" s="127">
        <v>-1</v>
      </c>
      <c r="M521" s="128">
        <v>427</v>
      </c>
      <c r="N521" s="127">
        <v>-9.5338983050847426E-2</v>
      </c>
      <c r="O521" s="128">
        <v>217</v>
      </c>
      <c r="P521" s="127">
        <v>-6.4655172413793149E-2</v>
      </c>
      <c r="Q521" s="128">
        <v>644</v>
      </c>
      <c r="R521" s="127">
        <v>-8.5227272727272707E-2</v>
      </c>
      <c r="S521" s="208"/>
      <c r="T521" s="135"/>
      <c r="U521" s="128"/>
      <c r="V521" s="135"/>
      <c r="W521" s="128"/>
      <c r="X521" s="135"/>
      <c r="Y521" s="128"/>
      <c r="Z521" s="135"/>
      <c r="AA521" s="128"/>
      <c r="AB521" s="135"/>
      <c r="AC521" s="128"/>
      <c r="AD521" s="140"/>
      <c r="AE521" s="182"/>
      <c r="AF521" s="135"/>
      <c r="AG521" s="128"/>
      <c r="AH521" s="135"/>
      <c r="AI521" s="128"/>
      <c r="AJ521" s="135"/>
      <c r="AK521" s="128"/>
      <c r="AL521" s="135"/>
      <c r="AM521" s="128"/>
      <c r="AN521" s="135"/>
      <c r="AO521" s="128"/>
      <c r="AP521" s="140"/>
      <c r="AQ521" s="268"/>
      <c r="AR521" s="135"/>
      <c r="AS521" s="128"/>
      <c r="AT521" s="135"/>
      <c r="AU521" s="128"/>
      <c r="AV521" s="135"/>
      <c r="AW521" s="128"/>
      <c r="AX521" s="135"/>
      <c r="AY521" s="128"/>
      <c r="AZ521" s="135"/>
      <c r="BA521" s="128"/>
      <c r="BB521" s="135"/>
      <c r="BC521" s="128"/>
      <c r="BD521" s="140"/>
      <c r="BE521" s="269"/>
      <c r="BF521" s="135"/>
      <c r="BG521" s="128"/>
      <c r="BH521" s="135"/>
      <c r="BI521" s="128"/>
      <c r="BJ521" s="135"/>
      <c r="BK521" s="128"/>
      <c r="BL521" s="135"/>
      <c r="BM521" s="128"/>
      <c r="BN521" s="135"/>
      <c r="BO521" s="128"/>
      <c r="BP521" s="135"/>
      <c r="BQ521" s="128"/>
      <c r="BR521" s="280"/>
    </row>
    <row r="522" spans="2:70" s="4" customFormat="1" ht="15" hidden="1" customHeight="1" outlineLevel="1" x14ac:dyDescent="0.25">
      <c r="B522" s="52" t="s">
        <v>86</v>
      </c>
      <c r="C522" s="182">
        <v>5</v>
      </c>
      <c r="D522" s="127">
        <v>-0.16666666666666663</v>
      </c>
      <c r="E522" s="128">
        <v>5</v>
      </c>
      <c r="F522" s="127">
        <v>-0.99427262313860254</v>
      </c>
      <c r="G522" s="128">
        <v>7</v>
      </c>
      <c r="H522" s="127">
        <v>0.39999999999999991</v>
      </c>
      <c r="I522" s="128">
        <v>485</v>
      </c>
      <c r="J522" s="127">
        <v>0.26302083333333326</v>
      </c>
      <c r="K522" s="128">
        <v>13</v>
      </c>
      <c r="L522" s="127">
        <v>-0.71111111111111114</v>
      </c>
      <c r="M522" s="128">
        <v>515</v>
      </c>
      <c r="N522" s="127">
        <v>-0.60776846915460769</v>
      </c>
      <c r="O522" s="128">
        <v>246</v>
      </c>
      <c r="P522" s="127">
        <v>0.12844036697247696</v>
      </c>
      <c r="Q522" s="128">
        <v>761</v>
      </c>
      <c r="R522" s="127">
        <v>-0.50293925538863493</v>
      </c>
      <c r="S522" s="208"/>
      <c r="T522" s="135"/>
      <c r="U522" s="128"/>
      <c r="V522" s="135"/>
      <c r="W522" s="128"/>
      <c r="X522" s="135"/>
      <c r="Y522" s="128"/>
      <c r="Z522" s="135"/>
      <c r="AA522" s="128"/>
      <c r="AB522" s="135"/>
      <c r="AC522" s="128"/>
      <c r="AD522" s="140"/>
      <c r="AE522" s="182"/>
      <c r="AF522" s="135"/>
      <c r="AG522" s="128"/>
      <c r="AH522" s="135"/>
      <c r="AI522" s="128"/>
      <c r="AJ522" s="135"/>
      <c r="AK522" s="128"/>
      <c r="AL522" s="135"/>
      <c r="AM522" s="128"/>
      <c r="AN522" s="135"/>
      <c r="AO522" s="128"/>
      <c r="AP522" s="140"/>
      <c r="AQ522" s="268"/>
      <c r="AR522" s="135"/>
      <c r="AS522" s="128"/>
      <c r="AT522" s="135"/>
      <c r="AU522" s="128"/>
      <c r="AV522" s="135"/>
      <c r="AW522" s="128"/>
      <c r="AX522" s="135"/>
      <c r="AY522" s="128"/>
      <c r="AZ522" s="135"/>
      <c r="BA522" s="128"/>
      <c r="BB522" s="135"/>
      <c r="BC522" s="128"/>
      <c r="BD522" s="140"/>
      <c r="BE522" s="269"/>
      <c r="BF522" s="135"/>
      <c r="BG522" s="128"/>
      <c r="BH522" s="135"/>
      <c r="BI522" s="128"/>
      <c r="BJ522" s="135"/>
      <c r="BK522" s="128"/>
      <c r="BL522" s="135"/>
      <c r="BM522" s="128"/>
      <c r="BN522" s="135"/>
      <c r="BO522" s="128"/>
      <c r="BP522" s="135"/>
      <c r="BQ522" s="128"/>
      <c r="BR522" s="280"/>
    </row>
    <row r="523" spans="2:70" s="4" customFormat="1" ht="15" hidden="1" customHeight="1" outlineLevel="1" x14ac:dyDescent="0.25">
      <c r="B523" s="52" t="s">
        <v>87</v>
      </c>
      <c r="C523" s="182">
        <v>40</v>
      </c>
      <c r="D523" s="127">
        <v>1.5</v>
      </c>
      <c r="E523" s="128">
        <v>204</v>
      </c>
      <c r="F523" s="127">
        <v>-0.79414732593340065</v>
      </c>
      <c r="G523" s="128">
        <v>117</v>
      </c>
      <c r="H523" s="127">
        <v>-0.77966101694915257</v>
      </c>
      <c r="I523" s="128">
        <v>673</v>
      </c>
      <c r="J523" s="127">
        <v>1.8154311649016597E-2</v>
      </c>
      <c r="K523" s="128">
        <v>144</v>
      </c>
      <c r="L523" s="127">
        <v>-0.61185983827493262</v>
      </c>
      <c r="M523" s="128">
        <v>1178</v>
      </c>
      <c r="N523" s="127">
        <v>-0.54163424124513626</v>
      </c>
      <c r="O523" s="128">
        <v>2129</v>
      </c>
      <c r="P523" s="127">
        <v>0.13667912439935925</v>
      </c>
      <c r="Q523" s="128">
        <v>3307</v>
      </c>
      <c r="R523" s="127">
        <v>-0.25568309700652714</v>
      </c>
      <c r="S523" s="208"/>
      <c r="T523" s="135"/>
      <c r="U523" s="128"/>
      <c r="V523" s="135"/>
      <c r="W523" s="128"/>
      <c r="X523" s="135"/>
      <c r="Y523" s="128"/>
      <c r="Z523" s="135"/>
      <c r="AA523" s="128"/>
      <c r="AB523" s="135"/>
      <c r="AC523" s="128"/>
      <c r="AD523" s="140"/>
      <c r="AE523" s="182"/>
      <c r="AF523" s="135"/>
      <c r="AG523" s="128"/>
      <c r="AH523" s="135"/>
      <c r="AI523" s="128"/>
      <c r="AJ523" s="135"/>
      <c r="AK523" s="128"/>
      <c r="AL523" s="135"/>
      <c r="AM523" s="128"/>
      <c r="AN523" s="135"/>
      <c r="AO523" s="128"/>
      <c r="AP523" s="140"/>
      <c r="AQ523" s="268"/>
      <c r="AR523" s="135"/>
      <c r="AS523" s="128"/>
      <c r="AT523" s="135"/>
      <c r="AU523" s="128"/>
      <c r="AV523" s="135"/>
      <c r="AW523" s="128"/>
      <c r="AX523" s="135"/>
      <c r="AY523" s="128"/>
      <c r="AZ523" s="135"/>
      <c r="BA523" s="128"/>
      <c r="BB523" s="135"/>
      <c r="BC523" s="128"/>
      <c r="BD523" s="140"/>
      <c r="BE523" s="269"/>
      <c r="BF523" s="135"/>
      <c r="BG523" s="128"/>
      <c r="BH523" s="135"/>
      <c r="BI523" s="128"/>
      <c r="BJ523" s="135"/>
      <c r="BK523" s="128"/>
      <c r="BL523" s="135"/>
      <c r="BM523" s="128"/>
      <c r="BN523" s="135"/>
      <c r="BO523" s="128"/>
      <c r="BP523" s="135"/>
      <c r="BQ523" s="128"/>
      <c r="BR523" s="280"/>
    </row>
    <row r="524" spans="2:70" s="4" customFormat="1" ht="15" hidden="1" customHeight="1" outlineLevel="1" x14ac:dyDescent="0.25">
      <c r="B524" s="52" t="s">
        <v>88</v>
      </c>
      <c r="C524" s="182">
        <v>105</v>
      </c>
      <c r="D524" s="127">
        <v>0.36363636363636354</v>
      </c>
      <c r="E524" s="128">
        <v>572</v>
      </c>
      <c r="F524" s="127">
        <v>-0.7428057553956835</v>
      </c>
      <c r="G524" s="128">
        <v>1086</v>
      </c>
      <c r="H524" s="127">
        <v>-0.21075581395348841</v>
      </c>
      <c r="I524" s="128">
        <v>974</v>
      </c>
      <c r="J524" s="127">
        <v>-0.20748576078112291</v>
      </c>
      <c r="K524" s="128">
        <v>247</v>
      </c>
      <c r="L524" s="127">
        <v>-0.15410958904109584</v>
      </c>
      <c r="M524" s="128">
        <v>2984</v>
      </c>
      <c r="N524" s="127">
        <v>-0.42593305117352831</v>
      </c>
      <c r="O524" s="128">
        <v>2840</v>
      </c>
      <c r="P524" s="127">
        <v>-0.20179876335019675</v>
      </c>
      <c r="Q524" s="128">
        <v>5824</v>
      </c>
      <c r="R524" s="127">
        <v>-0.33485609867519417</v>
      </c>
      <c r="S524" s="208"/>
      <c r="T524" s="135"/>
      <c r="U524" s="128"/>
      <c r="V524" s="135"/>
      <c r="W524" s="128"/>
      <c r="X524" s="135"/>
      <c r="Y524" s="128"/>
      <c r="Z524" s="135"/>
      <c r="AA524" s="128"/>
      <c r="AB524" s="135"/>
      <c r="AC524" s="128"/>
      <c r="AD524" s="140"/>
      <c r="AE524" s="182"/>
      <c r="AF524" s="135"/>
      <c r="AG524" s="128"/>
      <c r="AH524" s="135"/>
      <c r="AI524" s="128"/>
      <c r="AJ524" s="135"/>
      <c r="AK524" s="128"/>
      <c r="AL524" s="135"/>
      <c r="AM524" s="128"/>
      <c r="AN524" s="135"/>
      <c r="AO524" s="128"/>
      <c r="AP524" s="140"/>
      <c r="AQ524" s="268"/>
      <c r="AR524" s="135"/>
      <c r="AS524" s="128"/>
      <c r="AT524" s="135"/>
      <c r="AU524" s="128"/>
      <c r="AV524" s="135"/>
      <c r="AW524" s="128"/>
      <c r="AX524" s="135"/>
      <c r="AY524" s="128"/>
      <c r="AZ524" s="135"/>
      <c r="BA524" s="128"/>
      <c r="BB524" s="135"/>
      <c r="BC524" s="128"/>
      <c r="BD524" s="140"/>
      <c r="BE524" s="269"/>
      <c r="BF524" s="135"/>
      <c r="BG524" s="128"/>
      <c r="BH524" s="135"/>
      <c r="BI524" s="128"/>
      <c r="BJ524" s="135"/>
      <c r="BK524" s="128"/>
      <c r="BL524" s="135"/>
      <c r="BM524" s="128"/>
      <c r="BN524" s="135"/>
      <c r="BO524" s="128"/>
      <c r="BP524" s="135"/>
      <c r="BQ524" s="128"/>
      <c r="BR524" s="280"/>
    </row>
    <row r="525" spans="2:70" s="4" customFormat="1" ht="15" hidden="1" customHeight="1" outlineLevel="1" x14ac:dyDescent="0.25">
      <c r="B525" s="52" t="s">
        <v>89</v>
      </c>
      <c r="C525" s="182">
        <v>113</v>
      </c>
      <c r="D525" s="127">
        <v>0.41250000000000009</v>
      </c>
      <c r="E525" s="128">
        <v>436</v>
      </c>
      <c r="F525" s="127">
        <v>-0.78265204386839482</v>
      </c>
      <c r="G525" s="128">
        <v>884</v>
      </c>
      <c r="H525" s="127">
        <v>-0.18374884579870732</v>
      </c>
      <c r="I525" s="128">
        <v>1094</v>
      </c>
      <c r="J525" s="127">
        <v>-6.7348678601875545E-2</v>
      </c>
      <c r="K525" s="128">
        <v>236</v>
      </c>
      <c r="L525" s="127">
        <v>-0.4869565217391304</v>
      </c>
      <c r="M525" s="128">
        <v>2763</v>
      </c>
      <c r="N525" s="127">
        <v>-0.42461474385672637</v>
      </c>
      <c r="O525" s="128">
        <v>2666</v>
      </c>
      <c r="P525" s="127">
        <v>-0.19407496977025396</v>
      </c>
      <c r="Q525" s="128">
        <v>5429</v>
      </c>
      <c r="R525" s="127">
        <v>-0.33057953144266339</v>
      </c>
      <c r="S525" s="208"/>
      <c r="T525" s="135"/>
      <c r="U525" s="128"/>
      <c r="V525" s="135"/>
      <c r="W525" s="128"/>
      <c r="X525" s="135"/>
      <c r="Y525" s="128"/>
      <c r="Z525" s="135"/>
      <c r="AA525" s="128"/>
      <c r="AB525" s="135"/>
      <c r="AC525" s="128"/>
      <c r="AD525" s="140"/>
      <c r="AE525" s="182"/>
      <c r="AF525" s="135"/>
      <c r="AG525" s="128"/>
      <c r="AH525" s="135"/>
      <c r="AI525" s="128"/>
      <c r="AJ525" s="135"/>
      <c r="AK525" s="128"/>
      <c r="AL525" s="135"/>
      <c r="AM525" s="128"/>
      <c r="AN525" s="135"/>
      <c r="AO525" s="128"/>
      <c r="AP525" s="140"/>
      <c r="AQ525" s="268"/>
      <c r="AR525" s="135"/>
      <c r="AS525" s="128"/>
      <c r="AT525" s="135"/>
      <c r="AU525" s="128"/>
      <c r="AV525" s="135"/>
      <c r="AW525" s="128"/>
      <c r="AX525" s="135"/>
      <c r="AY525" s="128"/>
      <c r="AZ525" s="135"/>
      <c r="BA525" s="128"/>
      <c r="BB525" s="135"/>
      <c r="BC525" s="128"/>
      <c r="BD525" s="140"/>
      <c r="BE525" s="269"/>
      <c r="BF525" s="135"/>
      <c r="BG525" s="128"/>
      <c r="BH525" s="135"/>
      <c r="BI525" s="128"/>
      <c r="BJ525" s="135"/>
      <c r="BK525" s="128"/>
      <c r="BL525" s="135"/>
      <c r="BM525" s="128"/>
      <c r="BN525" s="135"/>
      <c r="BO525" s="128"/>
      <c r="BP525" s="135"/>
      <c r="BQ525" s="128"/>
      <c r="BR525" s="280"/>
    </row>
    <row r="526" spans="2:70" s="4" customFormat="1" ht="15.75" collapsed="1" x14ac:dyDescent="0.25">
      <c r="B526" s="64">
        <v>1979</v>
      </c>
      <c r="C526" s="183">
        <v>1350</v>
      </c>
      <c r="D526" s="66">
        <v>-0.22945205479452058</v>
      </c>
      <c r="E526" s="65">
        <v>7851</v>
      </c>
      <c r="F526" s="66">
        <v>-0.11398262047173002</v>
      </c>
      <c r="G526" s="65">
        <v>6609</v>
      </c>
      <c r="H526" s="66">
        <v>6.1686746987951846E-2</v>
      </c>
      <c r="I526" s="65">
        <v>8966</v>
      </c>
      <c r="J526" s="66">
        <v>-3.4980088257453468E-2</v>
      </c>
      <c r="K526" s="65">
        <v>2084</v>
      </c>
      <c r="L526" s="66">
        <v>-4.7755491881565915E-3</v>
      </c>
      <c r="M526" s="65">
        <v>26860</v>
      </c>
      <c r="N526" s="66">
        <v>-4.8293944655068533E-2</v>
      </c>
      <c r="O526" s="65">
        <v>24236</v>
      </c>
      <c r="P526" s="66">
        <v>9.2006848697846255E-2</v>
      </c>
      <c r="Q526" s="65">
        <v>51096</v>
      </c>
      <c r="R526" s="66">
        <v>1.3467679552531919E-2</v>
      </c>
      <c r="S526" s="277"/>
      <c r="T526" s="66"/>
      <c r="U526" s="65"/>
      <c r="V526" s="66"/>
      <c r="W526" s="65"/>
      <c r="X526" s="66"/>
      <c r="Y526" s="65"/>
      <c r="Z526" s="66"/>
      <c r="AA526" s="65"/>
      <c r="AB526" s="66"/>
      <c r="AC526" s="65"/>
      <c r="AD526" s="281"/>
      <c r="AE526" s="183"/>
      <c r="AF526" s="66"/>
      <c r="AG526" s="65"/>
      <c r="AH526" s="66"/>
      <c r="AI526" s="65"/>
      <c r="AJ526" s="66"/>
      <c r="AK526" s="65"/>
      <c r="AL526" s="66"/>
      <c r="AM526" s="65"/>
      <c r="AN526" s="66"/>
      <c r="AO526" s="65"/>
      <c r="AP526" s="281"/>
      <c r="AQ526" s="278"/>
      <c r="AR526" s="66"/>
      <c r="AS526" s="65"/>
      <c r="AT526" s="66"/>
      <c r="AU526" s="65"/>
      <c r="AV526" s="66"/>
      <c r="AW526" s="65"/>
      <c r="AX526" s="66"/>
      <c r="AY526" s="65"/>
      <c r="AZ526" s="66"/>
      <c r="BA526" s="65"/>
      <c r="BB526" s="66"/>
      <c r="BC526" s="65"/>
      <c r="BD526" s="281"/>
      <c r="BE526" s="279"/>
      <c r="BF526" s="66"/>
      <c r="BG526" s="65"/>
      <c r="BH526" s="66"/>
      <c r="BI526" s="65"/>
      <c r="BJ526" s="66"/>
      <c r="BK526" s="65"/>
      <c r="BL526" s="66"/>
      <c r="BM526" s="65"/>
      <c r="BN526" s="66"/>
      <c r="BO526" s="65"/>
      <c r="BP526" s="66"/>
      <c r="BQ526" s="65"/>
      <c r="BR526" s="282"/>
    </row>
    <row r="527" spans="2:70" s="4" customFormat="1" ht="15" hidden="1" customHeight="1" outlineLevel="1" x14ac:dyDescent="0.25">
      <c r="B527" s="52" t="s">
        <v>78</v>
      </c>
      <c r="C527" s="182">
        <v>504</v>
      </c>
      <c r="D527" s="127" t="s">
        <v>90</v>
      </c>
      <c r="E527" s="128">
        <v>1002</v>
      </c>
      <c r="F527" s="127" t="s">
        <v>90</v>
      </c>
      <c r="G527" s="128">
        <v>843</v>
      </c>
      <c r="H527" s="127" t="s">
        <v>90</v>
      </c>
      <c r="I527" s="128">
        <v>1183</v>
      </c>
      <c r="J527" s="127" t="s">
        <v>90</v>
      </c>
      <c r="K527" s="128">
        <v>290</v>
      </c>
      <c r="L527" s="127" t="s">
        <v>90</v>
      </c>
      <c r="M527" s="128">
        <v>3822</v>
      </c>
      <c r="N527" s="127" t="s">
        <v>90</v>
      </c>
      <c r="O527" s="128">
        <v>4056</v>
      </c>
      <c r="P527" s="127" t="s">
        <v>90</v>
      </c>
      <c r="Q527" s="128">
        <v>7878</v>
      </c>
      <c r="R527" s="127" t="s">
        <v>90</v>
      </c>
      <c r="S527" s="208"/>
      <c r="T527" s="135"/>
      <c r="U527" s="128"/>
      <c r="V527" s="135"/>
      <c r="W527" s="128"/>
      <c r="X527" s="135"/>
      <c r="Y527" s="128"/>
      <c r="Z527" s="135"/>
      <c r="AA527" s="128"/>
      <c r="AB527" s="135"/>
      <c r="AC527" s="128"/>
      <c r="AD527" s="140"/>
      <c r="AE527" s="182"/>
      <c r="AF527" s="135"/>
      <c r="AG527" s="128"/>
      <c r="AH527" s="135"/>
      <c r="AI527" s="128"/>
      <c r="AJ527" s="135"/>
      <c r="AK527" s="128"/>
      <c r="AL527" s="135"/>
      <c r="AM527" s="128"/>
      <c r="AN527" s="135"/>
      <c r="AO527" s="128"/>
      <c r="AP527" s="140"/>
      <c r="AQ527" s="268"/>
      <c r="AR527" s="135"/>
      <c r="AS527" s="128"/>
      <c r="AT527" s="135"/>
      <c r="AU527" s="128"/>
      <c r="AV527" s="135"/>
      <c r="AW527" s="128"/>
      <c r="AX527" s="135"/>
      <c r="AY527" s="128"/>
      <c r="AZ527" s="135"/>
      <c r="BA527" s="128"/>
      <c r="BB527" s="135"/>
      <c r="BC527" s="128"/>
      <c r="BD527" s="140"/>
      <c r="BE527" s="269"/>
      <c r="BF527" s="135"/>
      <c r="BG527" s="128"/>
      <c r="BH527" s="135"/>
      <c r="BI527" s="128"/>
      <c r="BJ527" s="135"/>
      <c r="BK527" s="128"/>
      <c r="BL527" s="135"/>
      <c r="BM527" s="128"/>
      <c r="BN527" s="135"/>
      <c r="BO527" s="128"/>
      <c r="BP527" s="135"/>
      <c r="BQ527" s="128"/>
      <c r="BR527" s="280"/>
    </row>
    <row r="528" spans="2:70" s="4" customFormat="1" ht="15" hidden="1" customHeight="1" outlineLevel="1" x14ac:dyDescent="0.25">
      <c r="B528" s="52" t="s">
        <v>79</v>
      </c>
      <c r="C528" s="182">
        <v>439</v>
      </c>
      <c r="D528" s="127" t="s">
        <v>90</v>
      </c>
      <c r="E528" s="128">
        <v>711</v>
      </c>
      <c r="F528" s="127" t="s">
        <v>90</v>
      </c>
      <c r="G528" s="128">
        <v>929</v>
      </c>
      <c r="H528" s="127" t="s">
        <v>90</v>
      </c>
      <c r="I528" s="128">
        <v>1238</v>
      </c>
      <c r="J528" s="127" t="s">
        <v>90</v>
      </c>
      <c r="K528" s="128">
        <v>256</v>
      </c>
      <c r="L528" s="127" t="s">
        <v>90</v>
      </c>
      <c r="M528" s="128">
        <v>3573</v>
      </c>
      <c r="N528" s="127" t="s">
        <v>90</v>
      </c>
      <c r="O528" s="128">
        <v>2970</v>
      </c>
      <c r="P528" s="127" t="s">
        <v>90</v>
      </c>
      <c r="Q528" s="128">
        <v>6543</v>
      </c>
      <c r="R528" s="127" t="s">
        <v>90</v>
      </c>
      <c r="S528" s="208"/>
      <c r="T528" s="135"/>
      <c r="U528" s="128"/>
      <c r="V528" s="135"/>
      <c r="W528" s="128"/>
      <c r="X528" s="135"/>
      <c r="Y528" s="128"/>
      <c r="Z528" s="135"/>
      <c r="AA528" s="128"/>
      <c r="AB528" s="135"/>
      <c r="AC528" s="128"/>
      <c r="AD528" s="140"/>
      <c r="AE528" s="182"/>
      <c r="AF528" s="135"/>
      <c r="AG528" s="128"/>
      <c r="AH528" s="135"/>
      <c r="AI528" s="128"/>
      <c r="AJ528" s="135"/>
      <c r="AK528" s="128"/>
      <c r="AL528" s="135"/>
      <c r="AM528" s="128"/>
      <c r="AN528" s="135"/>
      <c r="AO528" s="128"/>
      <c r="AP528" s="140"/>
      <c r="AQ528" s="268"/>
      <c r="AR528" s="135"/>
      <c r="AS528" s="128"/>
      <c r="AT528" s="135"/>
      <c r="AU528" s="128"/>
      <c r="AV528" s="135"/>
      <c r="AW528" s="128"/>
      <c r="AX528" s="135"/>
      <c r="AY528" s="128"/>
      <c r="AZ528" s="135"/>
      <c r="BA528" s="128"/>
      <c r="BB528" s="135"/>
      <c r="BC528" s="128"/>
      <c r="BD528" s="140"/>
      <c r="BE528" s="269"/>
      <c r="BF528" s="135"/>
      <c r="BG528" s="128"/>
      <c r="BH528" s="135"/>
      <c r="BI528" s="128"/>
      <c r="BJ528" s="135"/>
      <c r="BK528" s="128"/>
      <c r="BL528" s="135"/>
      <c r="BM528" s="128"/>
      <c r="BN528" s="135"/>
      <c r="BO528" s="128"/>
      <c r="BP528" s="135"/>
      <c r="BQ528" s="128"/>
      <c r="BR528" s="280"/>
    </row>
    <row r="529" spans="2:70" s="4" customFormat="1" ht="15" hidden="1" customHeight="1" outlineLevel="1" x14ac:dyDescent="0.25">
      <c r="B529" s="52" t="s">
        <v>80</v>
      </c>
      <c r="C529" s="182">
        <v>538</v>
      </c>
      <c r="D529" s="127" t="s">
        <v>90</v>
      </c>
      <c r="E529" s="128">
        <v>743</v>
      </c>
      <c r="F529" s="127" t="s">
        <v>90</v>
      </c>
      <c r="G529" s="128">
        <v>1206</v>
      </c>
      <c r="H529" s="127" t="s">
        <v>90</v>
      </c>
      <c r="I529" s="128">
        <v>1276</v>
      </c>
      <c r="J529" s="127" t="s">
        <v>90</v>
      </c>
      <c r="K529" s="128">
        <v>265</v>
      </c>
      <c r="L529" s="127" t="s">
        <v>90</v>
      </c>
      <c r="M529" s="128">
        <v>4028</v>
      </c>
      <c r="N529" s="127" t="s">
        <v>90</v>
      </c>
      <c r="O529" s="128">
        <v>2392</v>
      </c>
      <c r="P529" s="127" t="s">
        <v>90</v>
      </c>
      <c r="Q529" s="128">
        <v>6420</v>
      </c>
      <c r="R529" s="127" t="s">
        <v>90</v>
      </c>
      <c r="S529" s="208"/>
      <c r="T529" s="135"/>
      <c r="U529" s="128"/>
      <c r="V529" s="135"/>
      <c r="W529" s="128"/>
      <c r="X529" s="135"/>
      <c r="Y529" s="128"/>
      <c r="Z529" s="135"/>
      <c r="AA529" s="128"/>
      <c r="AB529" s="135"/>
      <c r="AC529" s="128"/>
      <c r="AD529" s="140"/>
      <c r="AE529" s="182"/>
      <c r="AF529" s="135"/>
      <c r="AG529" s="128"/>
      <c r="AH529" s="135"/>
      <c r="AI529" s="128"/>
      <c r="AJ529" s="135"/>
      <c r="AK529" s="128"/>
      <c r="AL529" s="135"/>
      <c r="AM529" s="128"/>
      <c r="AN529" s="135"/>
      <c r="AO529" s="128"/>
      <c r="AP529" s="140"/>
      <c r="AQ529" s="268"/>
      <c r="AR529" s="135"/>
      <c r="AS529" s="128"/>
      <c r="AT529" s="135"/>
      <c r="AU529" s="128"/>
      <c r="AV529" s="135"/>
      <c r="AW529" s="128"/>
      <c r="AX529" s="135"/>
      <c r="AY529" s="128"/>
      <c r="AZ529" s="135"/>
      <c r="BA529" s="128"/>
      <c r="BB529" s="135"/>
      <c r="BC529" s="128"/>
      <c r="BD529" s="140"/>
      <c r="BE529" s="269"/>
      <c r="BF529" s="135"/>
      <c r="BG529" s="128"/>
      <c r="BH529" s="135"/>
      <c r="BI529" s="128"/>
      <c r="BJ529" s="135"/>
      <c r="BK529" s="128"/>
      <c r="BL529" s="135"/>
      <c r="BM529" s="128"/>
      <c r="BN529" s="135"/>
      <c r="BO529" s="128"/>
      <c r="BP529" s="135"/>
      <c r="BQ529" s="128"/>
      <c r="BR529" s="280"/>
    </row>
    <row r="530" spans="2:70" s="4" customFormat="1" ht="15" hidden="1" customHeight="1" outlineLevel="1" x14ac:dyDescent="0.25">
      <c r="B530" s="52" t="s">
        <v>81</v>
      </c>
      <c r="C530" s="182">
        <v>85</v>
      </c>
      <c r="D530" s="127" t="s">
        <v>90</v>
      </c>
      <c r="E530" s="128">
        <v>27</v>
      </c>
      <c r="F530" s="127" t="s">
        <v>90</v>
      </c>
      <c r="G530" s="128">
        <v>236</v>
      </c>
      <c r="H530" s="127" t="s">
        <v>90</v>
      </c>
      <c r="I530" s="128">
        <v>623</v>
      </c>
      <c r="J530" s="127" t="s">
        <v>90</v>
      </c>
      <c r="K530" s="128">
        <v>83</v>
      </c>
      <c r="L530" s="127" t="s">
        <v>90</v>
      </c>
      <c r="M530" s="128">
        <v>1054</v>
      </c>
      <c r="N530" s="127" t="s">
        <v>90</v>
      </c>
      <c r="O530" s="128">
        <v>1785</v>
      </c>
      <c r="P530" s="127" t="s">
        <v>90</v>
      </c>
      <c r="Q530" s="128">
        <v>2839</v>
      </c>
      <c r="R530" s="127" t="s">
        <v>90</v>
      </c>
      <c r="S530" s="208"/>
      <c r="T530" s="135"/>
      <c r="U530" s="128"/>
      <c r="V530" s="135"/>
      <c r="W530" s="128"/>
      <c r="X530" s="135"/>
      <c r="Y530" s="128"/>
      <c r="Z530" s="135"/>
      <c r="AA530" s="128"/>
      <c r="AB530" s="135"/>
      <c r="AC530" s="128"/>
      <c r="AD530" s="140"/>
      <c r="AE530" s="182"/>
      <c r="AF530" s="135"/>
      <c r="AG530" s="128"/>
      <c r="AH530" s="135"/>
      <c r="AI530" s="128"/>
      <c r="AJ530" s="135"/>
      <c r="AK530" s="128"/>
      <c r="AL530" s="135"/>
      <c r="AM530" s="128"/>
      <c r="AN530" s="135"/>
      <c r="AO530" s="128"/>
      <c r="AP530" s="140"/>
      <c r="AQ530" s="268"/>
      <c r="AR530" s="135"/>
      <c r="AS530" s="128"/>
      <c r="AT530" s="135"/>
      <c r="AU530" s="128"/>
      <c r="AV530" s="135"/>
      <c r="AW530" s="128"/>
      <c r="AX530" s="135"/>
      <c r="AY530" s="128"/>
      <c r="AZ530" s="135"/>
      <c r="BA530" s="128"/>
      <c r="BB530" s="135"/>
      <c r="BC530" s="128"/>
      <c r="BD530" s="140"/>
      <c r="BE530" s="269"/>
      <c r="BF530" s="135"/>
      <c r="BG530" s="128"/>
      <c r="BH530" s="135"/>
      <c r="BI530" s="128"/>
      <c r="BJ530" s="135"/>
      <c r="BK530" s="128"/>
      <c r="BL530" s="135"/>
      <c r="BM530" s="128"/>
      <c r="BN530" s="135"/>
      <c r="BO530" s="128"/>
      <c r="BP530" s="135"/>
      <c r="BQ530" s="128"/>
      <c r="BR530" s="280"/>
    </row>
    <row r="531" spans="2:70" s="4" customFormat="1" ht="15" hidden="1" customHeight="1" outlineLevel="1" x14ac:dyDescent="0.25">
      <c r="B531" s="52" t="s">
        <v>82</v>
      </c>
      <c r="C531" s="182">
        <v>2</v>
      </c>
      <c r="D531" s="127" t="s">
        <v>90</v>
      </c>
      <c r="E531" s="128">
        <v>102</v>
      </c>
      <c r="F531" s="127" t="s">
        <v>90</v>
      </c>
      <c r="G531" s="128">
        <v>8</v>
      </c>
      <c r="H531" s="127" t="s">
        <v>90</v>
      </c>
      <c r="I531" s="128">
        <v>425</v>
      </c>
      <c r="J531" s="127" t="s">
        <v>90</v>
      </c>
      <c r="K531" s="128">
        <v>6</v>
      </c>
      <c r="L531" s="127" t="s">
        <v>90</v>
      </c>
      <c r="M531" s="128">
        <v>543</v>
      </c>
      <c r="N531" s="127" t="s">
        <v>90</v>
      </c>
      <c r="O531" s="128">
        <v>782</v>
      </c>
      <c r="P531" s="127" t="s">
        <v>90</v>
      </c>
      <c r="Q531" s="128">
        <v>1325</v>
      </c>
      <c r="R531" s="127" t="s">
        <v>90</v>
      </c>
      <c r="S531" s="208"/>
      <c r="T531" s="135"/>
      <c r="U531" s="128"/>
      <c r="V531" s="135"/>
      <c r="W531" s="128"/>
      <c r="X531" s="135"/>
      <c r="Y531" s="128"/>
      <c r="Z531" s="135"/>
      <c r="AA531" s="128"/>
      <c r="AB531" s="135"/>
      <c r="AC531" s="128"/>
      <c r="AD531" s="140"/>
      <c r="AE531" s="182"/>
      <c r="AF531" s="135"/>
      <c r="AG531" s="128"/>
      <c r="AH531" s="135"/>
      <c r="AI531" s="128"/>
      <c r="AJ531" s="135"/>
      <c r="AK531" s="128"/>
      <c r="AL531" s="135"/>
      <c r="AM531" s="128"/>
      <c r="AN531" s="135"/>
      <c r="AO531" s="128"/>
      <c r="AP531" s="140"/>
      <c r="AQ531" s="268"/>
      <c r="AR531" s="135"/>
      <c r="AS531" s="128"/>
      <c r="AT531" s="135"/>
      <c r="AU531" s="128"/>
      <c r="AV531" s="135"/>
      <c r="AW531" s="128"/>
      <c r="AX531" s="135"/>
      <c r="AY531" s="128"/>
      <c r="AZ531" s="135"/>
      <c r="BA531" s="128"/>
      <c r="BB531" s="135"/>
      <c r="BC531" s="128"/>
      <c r="BD531" s="140"/>
      <c r="BE531" s="269"/>
      <c r="BF531" s="135"/>
      <c r="BG531" s="128"/>
      <c r="BH531" s="135"/>
      <c r="BI531" s="128"/>
      <c r="BJ531" s="135"/>
      <c r="BK531" s="128"/>
      <c r="BL531" s="135"/>
      <c r="BM531" s="128"/>
      <c r="BN531" s="135"/>
      <c r="BO531" s="128"/>
      <c r="BP531" s="135"/>
      <c r="BQ531" s="128"/>
      <c r="BR531" s="280"/>
    </row>
    <row r="532" spans="2:70" s="4" customFormat="1" ht="15" hidden="1" customHeight="1" outlineLevel="1" x14ac:dyDescent="0.25">
      <c r="B532" s="52" t="s">
        <v>83</v>
      </c>
      <c r="C532" s="182">
        <v>3</v>
      </c>
      <c r="D532" s="127" t="s">
        <v>90</v>
      </c>
      <c r="E532" s="128">
        <v>74</v>
      </c>
      <c r="F532" s="127" t="s">
        <v>90</v>
      </c>
      <c r="G532" s="128">
        <v>5</v>
      </c>
      <c r="H532" s="127" t="s">
        <v>90</v>
      </c>
      <c r="I532" s="128">
        <v>322</v>
      </c>
      <c r="J532" s="127" t="s">
        <v>90</v>
      </c>
      <c r="K532" s="128">
        <v>1</v>
      </c>
      <c r="L532" s="127" t="s">
        <v>90</v>
      </c>
      <c r="M532" s="128">
        <v>405</v>
      </c>
      <c r="N532" s="127" t="s">
        <v>90</v>
      </c>
      <c r="O532" s="128">
        <v>828</v>
      </c>
      <c r="P532" s="127" t="s">
        <v>90</v>
      </c>
      <c r="Q532" s="128">
        <v>1233</v>
      </c>
      <c r="R532" s="127" t="s">
        <v>90</v>
      </c>
      <c r="S532" s="208"/>
      <c r="T532" s="135"/>
      <c r="U532" s="128"/>
      <c r="V532" s="135"/>
      <c r="W532" s="128"/>
      <c r="X532" s="135"/>
      <c r="Y532" s="128"/>
      <c r="Z532" s="135"/>
      <c r="AA532" s="128"/>
      <c r="AB532" s="135"/>
      <c r="AC532" s="128"/>
      <c r="AD532" s="140"/>
      <c r="AE532" s="182"/>
      <c r="AF532" s="135"/>
      <c r="AG532" s="128"/>
      <c r="AH532" s="135"/>
      <c r="AI532" s="128"/>
      <c r="AJ532" s="135"/>
      <c r="AK532" s="128"/>
      <c r="AL532" s="135"/>
      <c r="AM532" s="128"/>
      <c r="AN532" s="135"/>
      <c r="AO532" s="128"/>
      <c r="AP532" s="140"/>
      <c r="AQ532" s="268"/>
      <c r="AR532" s="135"/>
      <c r="AS532" s="128"/>
      <c r="AT532" s="135"/>
      <c r="AU532" s="128"/>
      <c r="AV532" s="135"/>
      <c r="AW532" s="128"/>
      <c r="AX532" s="135"/>
      <c r="AY532" s="128"/>
      <c r="AZ532" s="135"/>
      <c r="BA532" s="128"/>
      <c r="BB532" s="135"/>
      <c r="BC532" s="128"/>
      <c r="BD532" s="140"/>
      <c r="BE532" s="269"/>
      <c r="BF532" s="135"/>
      <c r="BG532" s="128"/>
      <c r="BH532" s="135"/>
      <c r="BI532" s="128"/>
      <c r="BJ532" s="135"/>
      <c r="BK532" s="128"/>
      <c r="BL532" s="135"/>
      <c r="BM532" s="128"/>
      <c r="BN532" s="135"/>
      <c r="BO532" s="128"/>
      <c r="BP532" s="135"/>
      <c r="BQ532" s="128"/>
      <c r="BR532" s="280"/>
    </row>
    <row r="533" spans="2:70" s="4" customFormat="1" ht="15" hidden="1" customHeight="1" outlineLevel="1" x14ac:dyDescent="0.25">
      <c r="B533" s="52" t="s">
        <v>84</v>
      </c>
      <c r="C533" s="182">
        <v>0</v>
      </c>
      <c r="D533" s="127" t="s">
        <v>90</v>
      </c>
      <c r="E533" s="128">
        <v>108</v>
      </c>
      <c r="F533" s="127" t="s">
        <v>90</v>
      </c>
      <c r="G533" s="128">
        <v>0</v>
      </c>
      <c r="H533" s="127" t="s">
        <v>90</v>
      </c>
      <c r="I533" s="128">
        <v>322</v>
      </c>
      <c r="J533" s="127" t="s">
        <v>90</v>
      </c>
      <c r="K533" s="128">
        <v>13</v>
      </c>
      <c r="L533" s="127" t="s">
        <v>90</v>
      </c>
      <c r="M533" s="128">
        <v>443</v>
      </c>
      <c r="N533" s="127" t="s">
        <v>90</v>
      </c>
      <c r="O533" s="128">
        <v>192</v>
      </c>
      <c r="P533" s="127" t="s">
        <v>90</v>
      </c>
      <c r="Q533" s="128">
        <v>635</v>
      </c>
      <c r="R533" s="127" t="s">
        <v>90</v>
      </c>
      <c r="S533" s="208"/>
      <c r="T533" s="135"/>
      <c r="U533" s="128"/>
      <c r="V533" s="135"/>
      <c r="W533" s="128"/>
      <c r="X533" s="135"/>
      <c r="Y533" s="128"/>
      <c r="Z533" s="135"/>
      <c r="AA533" s="128"/>
      <c r="AB533" s="135"/>
      <c r="AC533" s="128"/>
      <c r="AD533" s="140"/>
      <c r="AE533" s="182"/>
      <c r="AF533" s="135"/>
      <c r="AG533" s="128"/>
      <c r="AH533" s="135"/>
      <c r="AI533" s="128"/>
      <c r="AJ533" s="135"/>
      <c r="AK533" s="128"/>
      <c r="AL533" s="135"/>
      <c r="AM533" s="128"/>
      <c r="AN533" s="135"/>
      <c r="AO533" s="128"/>
      <c r="AP533" s="140"/>
      <c r="AQ533" s="268"/>
      <c r="AR533" s="135"/>
      <c r="AS533" s="128"/>
      <c r="AT533" s="135"/>
      <c r="AU533" s="128"/>
      <c r="AV533" s="135"/>
      <c r="AW533" s="128"/>
      <c r="AX533" s="135"/>
      <c r="AY533" s="128"/>
      <c r="AZ533" s="135"/>
      <c r="BA533" s="128"/>
      <c r="BB533" s="135"/>
      <c r="BC533" s="128"/>
      <c r="BD533" s="140"/>
      <c r="BE533" s="269"/>
      <c r="BF533" s="135"/>
      <c r="BG533" s="128"/>
      <c r="BH533" s="135"/>
      <c r="BI533" s="128"/>
      <c r="BJ533" s="135"/>
      <c r="BK533" s="128"/>
      <c r="BL533" s="135"/>
      <c r="BM533" s="128"/>
      <c r="BN533" s="135"/>
      <c r="BO533" s="128"/>
      <c r="BP533" s="135"/>
      <c r="BQ533" s="128"/>
      <c r="BR533" s="280"/>
    </row>
    <row r="534" spans="2:70" s="4" customFormat="1" ht="15" hidden="1" customHeight="1" outlineLevel="1" x14ac:dyDescent="0.25">
      <c r="B534" s="52" t="s">
        <v>85</v>
      </c>
      <c r="C534" s="182">
        <v>2</v>
      </c>
      <c r="D534" s="127" t="s">
        <v>90</v>
      </c>
      <c r="E534" s="128">
        <v>0</v>
      </c>
      <c r="F534" s="127" t="s">
        <v>90</v>
      </c>
      <c r="G534" s="128">
        <v>3</v>
      </c>
      <c r="H534" s="127" t="s">
        <v>90</v>
      </c>
      <c r="I534" s="128">
        <v>455</v>
      </c>
      <c r="J534" s="127" t="s">
        <v>90</v>
      </c>
      <c r="K534" s="128">
        <v>12</v>
      </c>
      <c r="L534" s="127" t="s">
        <v>90</v>
      </c>
      <c r="M534" s="128">
        <v>472</v>
      </c>
      <c r="N534" s="127" t="s">
        <v>90</v>
      </c>
      <c r="O534" s="128">
        <v>232</v>
      </c>
      <c r="P534" s="127" t="s">
        <v>90</v>
      </c>
      <c r="Q534" s="128">
        <v>704</v>
      </c>
      <c r="R534" s="127" t="s">
        <v>90</v>
      </c>
      <c r="S534" s="208"/>
      <c r="T534" s="135"/>
      <c r="U534" s="128"/>
      <c r="V534" s="135"/>
      <c r="W534" s="128"/>
      <c r="X534" s="135"/>
      <c r="Y534" s="128"/>
      <c r="Z534" s="135"/>
      <c r="AA534" s="128"/>
      <c r="AB534" s="135"/>
      <c r="AC534" s="128"/>
      <c r="AD534" s="140"/>
      <c r="AE534" s="182"/>
      <c r="AF534" s="135"/>
      <c r="AG534" s="128"/>
      <c r="AH534" s="135"/>
      <c r="AI534" s="128"/>
      <c r="AJ534" s="135"/>
      <c r="AK534" s="128"/>
      <c r="AL534" s="135"/>
      <c r="AM534" s="128"/>
      <c r="AN534" s="135"/>
      <c r="AO534" s="128"/>
      <c r="AP534" s="140"/>
      <c r="AQ534" s="268"/>
      <c r="AR534" s="135"/>
      <c r="AS534" s="128"/>
      <c r="AT534" s="135"/>
      <c r="AU534" s="128"/>
      <c r="AV534" s="135"/>
      <c r="AW534" s="128"/>
      <c r="AX534" s="135"/>
      <c r="AY534" s="128"/>
      <c r="AZ534" s="135"/>
      <c r="BA534" s="128"/>
      <c r="BB534" s="135"/>
      <c r="BC534" s="128"/>
      <c r="BD534" s="140"/>
      <c r="BE534" s="269"/>
      <c r="BF534" s="135"/>
      <c r="BG534" s="128"/>
      <c r="BH534" s="135"/>
      <c r="BI534" s="128"/>
      <c r="BJ534" s="135"/>
      <c r="BK534" s="128"/>
      <c r="BL534" s="135"/>
      <c r="BM534" s="128"/>
      <c r="BN534" s="135"/>
      <c r="BO534" s="128"/>
      <c r="BP534" s="135"/>
      <c r="BQ534" s="128"/>
      <c r="BR534" s="280"/>
    </row>
    <row r="535" spans="2:70" s="4" customFormat="1" ht="15" hidden="1" customHeight="1" outlineLevel="1" x14ac:dyDescent="0.25">
      <c r="B535" s="52" t="s">
        <v>86</v>
      </c>
      <c r="C535" s="182">
        <v>6</v>
      </c>
      <c r="D535" s="127" t="s">
        <v>90</v>
      </c>
      <c r="E535" s="128">
        <v>873</v>
      </c>
      <c r="F535" s="127" t="s">
        <v>90</v>
      </c>
      <c r="G535" s="128">
        <v>5</v>
      </c>
      <c r="H535" s="127" t="s">
        <v>90</v>
      </c>
      <c r="I535" s="128">
        <v>384</v>
      </c>
      <c r="J535" s="127" t="s">
        <v>90</v>
      </c>
      <c r="K535" s="128">
        <v>45</v>
      </c>
      <c r="L535" s="127" t="s">
        <v>90</v>
      </c>
      <c r="M535" s="128">
        <v>1313</v>
      </c>
      <c r="N535" s="127" t="s">
        <v>90</v>
      </c>
      <c r="O535" s="128">
        <v>218</v>
      </c>
      <c r="P535" s="127" t="s">
        <v>90</v>
      </c>
      <c r="Q535" s="128">
        <v>1531</v>
      </c>
      <c r="R535" s="127" t="s">
        <v>90</v>
      </c>
      <c r="S535" s="208"/>
      <c r="T535" s="135"/>
      <c r="U535" s="128"/>
      <c r="V535" s="135"/>
      <c r="W535" s="128"/>
      <c r="X535" s="135"/>
      <c r="Y535" s="128"/>
      <c r="Z535" s="135"/>
      <c r="AA535" s="128"/>
      <c r="AB535" s="135"/>
      <c r="AC535" s="128"/>
      <c r="AD535" s="140"/>
      <c r="AE535" s="182"/>
      <c r="AF535" s="135"/>
      <c r="AG535" s="128"/>
      <c r="AH535" s="135"/>
      <c r="AI535" s="128"/>
      <c r="AJ535" s="135"/>
      <c r="AK535" s="128"/>
      <c r="AL535" s="135"/>
      <c r="AM535" s="128"/>
      <c r="AN535" s="135"/>
      <c r="AO535" s="128"/>
      <c r="AP535" s="140"/>
      <c r="AQ535" s="268"/>
      <c r="AR535" s="135"/>
      <c r="AS535" s="128"/>
      <c r="AT535" s="135"/>
      <c r="AU535" s="128"/>
      <c r="AV535" s="135"/>
      <c r="AW535" s="128"/>
      <c r="AX535" s="135"/>
      <c r="AY535" s="128"/>
      <c r="AZ535" s="135"/>
      <c r="BA535" s="128"/>
      <c r="BB535" s="135"/>
      <c r="BC535" s="128"/>
      <c r="BD535" s="140"/>
      <c r="BE535" s="269"/>
      <c r="BF535" s="135"/>
      <c r="BG535" s="128"/>
      <c r="BH535" s="135"/>
      <c r="BI535" s="128"/>
      <c r="BJ535" s="135"/>
      <c r="BK535" s="128"/>
      <c r="BL535" s="135"/>
      <c r="BM535" s="128"/>
      <c r="BN535" s="135"/>
      <c r="BO535" s="128"/>
      <c r="BP535" s="135"/>
      <c r="BQ535" s="128"/>
      <c r="BR535" s="280"/>
    </row>
    <row r="536" spans="2:70" s="4" customFormat="1" ht="15" hidden="1" customHeight="1" outlineLevel="1" x14ac:dyDescent="0.25">
      <c r="B536" s="52" t="s">
        <v>87</v>
      </c>
      <c r="C536" s="182">
        <v>16</v>
      </c>
      <c r="D536" s="127" t="s">
        <v>90</v>
      </c>
      <c r="E536" s="128">
        <v>991</v>
      </c>
      <c r="F536" s="127" t="s">
        <v>90</v>
      </c>
      <c r="G536" s="128">
        <v>531</v>
      </c>
      <c r="H536" s="127" t="s">
        <v>90</v>
      </c>
      <c r="I536" s="128">
        <v>661</v>
      </c>
      <c r="J536" s="127" t="s">
        <v>90</v>
      </c>
      <c r="K536" s="128">
        <v>371</v>
      </c>
      <c r="L536" s="127" t="s">
        <v>90</v>
      </c>
      <c r="M536" s="128">
        <v>2570</v>
      </c>
      <c r="N536" s="127" t="s">
        <v>90</v>
      </c>
      <c r="O536" s="128">
        <v>1873</v>
      </c>
      <c r="P536" s="127" t="s">
        <v>90</v>
      </c>
      <c r="Q536" s="128">
        <v>4443</v>
      </c>
      <c r="R536" s="127" t="s">
        <v>90</v>
      </c>
      <c r="S536" s="208"/>
      <c r="T536" s="135"/>
      <c r="U536" s="128"/>
      <c r="V536" s="135"/>
      <c r="W536" s="128"/>
      <c r="X536" s="135"/>
      <c r="Y536" s="128"/>
      <c r="Z536" s="135"/>
      <c r="AA536" s="128"/>
      <c r="AB536" s="135"/>
      <c r="AC536" s="128"/>
      <c r="AD536" s="140"/>
      <c r="AE536" s="182"/>
      <c r="AF536" s="135"/>
      <c r="AG536" s="128"/>
      <c r="AH536" s="135"/>
      <c r="AI536" s="128"/>
      <c r="AJ536" s="135"/>
      <c r="AK536" s="128"/>
      <c r="AL536" s="135"/>
      <c r="AM536" s="128"/>
      <c r="AN536" s="135"/>
      <c r="AO536" s="128"/>
      <c r="AP536" s="140"/>
      <c r="AQ536" s="268"/>
      <c r="AR536" s="135"/>
      <c r="AS536" s="128"/>
      <c r="AT536" s="135"/>
      <c r="AU536" s="128"/>
      <c r="AV536" s="135"/>
      <c r="AW536" s="128"/>
      <c r="AX536" s="135"/>
      <c r="AY536" s="128"/>
      <c r="AZ536" s="135"/>
      <c r="BA536" s="128"/>
      <c r="BB536" s="135"/>
      <c r="BC536" s="128"/>
      <c r="BD536" s="140"/>
      <c r="BE536" s="269"/>
      <c r="BF536" s="135"/>
      <c r="BG536" s="128"/>
      <c r="BH536" s="135"/>
      <c r="BI536" s="128"/>
      <c r="BJ536" s="135"/>
      <c r="BK536" s="128"/>
      <c r="BL536" s="135"/>
      <c r="BM536" s="128"/>
      <c r="BN536" s="135"/>
      <c r="BO536" s="128"/>
      <c r="BP536" s="135"/>
      <c r="BQ536" s="128"/>
      <c r="BR536" s="280"/>
    </row>
    <row r="537" spans="2:70" s="4" customFormat="1" ht="15" hidden="1" customHeight="1" outlineLevel="1" x14ac:dyDescent="0.25">
      <c r="B537" s="52" t="s">
        <v>88</v>
      </c>
      <c r="C537" s="182">
        <v>77</v>
      </c>
      <c r="D537" s="127" t="s">
        <v>90</v>
      </c>
      <c r="E537" s="128">
        <v>2224</v>
      </c>
      <c r="F537" s="127" t="s">
        <v>90</v>
      </c>
      <c r="G537" s="128">
        <v>1376</v>
      </c>
      <c r="H537" s="127" t="s">
        <v>90</v>
      </c>
      <c r="I537" s="128">
        <v>1229</v>
      </c>
      <c r="J537" s="127" t="s">
        <v>90</v>
      </c>
      <c r="K537" s="128">
        <v>292</v>
      </c>
      <c r="L537" s="127" t="s">
        <v>90</v>
      </c>
      <c r="M537" s="128">
        <v>5198</v>
      </c>
      <c r="N537" s="127" t="s">
        <v>90</v>
      </c>
      <c r="O537" s="128">
        <v>3558</v>
      </c>
      <c r="P537" s="127" t="s">
        <v>90</v>
      </c>
      <c r="Q537" s="128">
        <v>8756</v>
      </c>
      <c r="R537" s="127" t="s">
        <v>90</v>
      </c>
      <c r="S537" s="208"/>
      <c r="T537" s="135"/>
      <c r="U537" s="128"/>
      <c r="V537" s="135"/>
      <c r="W537" s="128"/>
      <c r="X537" s="135"/>
      <c r="Y537" s="128"/>
      <c r="Z537" s="135"/>
      <c r="AA537" s="128"/>
      <c r="AB537" s="135"/>
      <c r="AC537" s="128"/>
      <c r="AD537" s="140"/>
      <c r="AE537" s="182"/>
      <c r="AF537" s="135"/>
      <c r="AG537" s="128"/>
      <c r="AH537" s="135"/>
      <c r="AI537" s="128"/>
      <c r="AJ537" s="135"/>
      <c r="AK537" s="128"/>
      <c r="AL537" s="135"/>
      <c r="AM537" s="128"/>
      <c r="AN537" s="135"/>
      <c r="AO537" s="128"/>
      <c r="AP537" s="140"/>
      <c r="AQ537" s="268"/>
      <c r="AR537" s="135"/>
      <c r="AS537" s="128"/>
      <c r="AT537" s="135"/>
      <c r="AU537" s="128"/>
      <c r="AV537" s="135"/>
      <c r="AW537" s="128"/>
      <c r="AX537" s="135"/>
      <c r="AY537" s="128"/>
      <c r="AZ537" s="135"/>
      <c r="BA537" s="128"/>
      <c r="BB537" s="135"/>
      <c r="BC537" s="128"/>
      <c r="BD537" s="140"/>
      <c r="BE537" s="269"/>
      <c r="BF537" s="135"/>
      <c r="BG537" s="128"/>
      <c r="BH537" s="135"/>
      <c r="BI537" s="128"/>
      <c r="BJ537" s="135"/>
      <c r="BK537" s="128"/>
      <c r="BL537" s="135"/>
      <c r="BM537" s="128"/>
      <c r="BN537" s="135"/>
      <c r="BO537" s="128"/>
      <c r="BP537" s="135"/>
      <c r="BQ537" s="128"/>
      <c r="BR537" s="280"/>
    </row>
    <row r="538" spans="2:70" s="4" customFormat="1" ht="15" hidden="1" customHeight="1" outlineLevel="1" x14ac:dyDescent="0.25">
      <c r="B538" s="52" t="s">
        <v>89</v>
      </c>
      <c r="C538" s="182">
        <v>80</v>
      </c>
      <c r="D538" s="127" t="s">
        <v>90</v>
      </c>
      <c r="E538" s="128">
        <v>2006</v>
      </c>
      <c r="F538" s="127" t="s">
        <v>90</v>
      </c>
      <c r="G538" s="128">
        <v>1083</v>
      </c>
      <c r="H538" s="127" t="s">
        <v>90</v>
      </c>
      <c r="I538" s="128">
        <v>1173</v>
      </c>
      <c r="J538" s="127" t="s">
        <v>90</v>
      </c>
      <c r="K538" s="128">
        <v>460</v>
      </c>
      <c r="L538" s="127" t="s">
        <v>90</v>
      </c>
      <c r="M538" s="128">
        <v>4802</v>
      </c>
      <c r="N538" s="127" t="s">
        <v>90</v>
      </c>
      <c r="O538" s="128">
        <v>3308</v>
      </c>
      <c r="P538" s="127" t="s">
        <v>90</v>
      </c>
      <c r="Q538" s="128">
        <v>8110</v>
      </c>
      <c r="R538" s="127" t="s">
        <v>90</v>
      </c>
      <c r="S538" s="208"/>
      <c r="T538" s="135"/>
      <c r="U538" s="128"/>
      <c r="V538" s="135"/>
      <c r="W538" s="128"/>
      <c r="X538" s="135"/>
      <c r="Y538" s="128"/>
      <c r="Z538" s="135"/>
      <c r="AA538" s="128"/>
      <c r="AB538" s="135"/>
      <c r="AC538" s="128"/>
      <c r="AD538" s="140"/>
      <c r="AE538" s="182"/>
      <c r="AF538" s="135"/>
      <c r="AG538" s="128"/>
      <c r="AH538" s="135"/>
      <c r="AI538" s="128"/>
      <c r="AJ538" s="135"/>
      <c r="AK538" s="128"/>
      <c r="AL538" s="135"/>
      <c r="AM538" s="128"/>
      <c r="AN538" s="135"/>
      <c r="AO538" s="128"/>
      <c r="AP538" s="140"/>
      <c r="AQ538" s="268"/>
      <c r="AR538" s="135"/>
      <c r="AS538" s="128"/>
      <c r="AT538" s="135"/>
      <c r="AU538" s="128"/>
      <c r="AV538" s="135"/>
      <c r="AW538" s="128"/>
      <c r="AX538" s="135"/>
      <c r="AY538" s="128"/>
      <c r="AZ538" s="135"/>
      <c r="BA538" s="128"/>
      <c r="BB538" s="135"/>
      <c r="BC538" s="128"/>
      <c r="BD538" s="140"/>
      <c r="BE538" s="269"/>
      <c r="BF538" s="135"/>
      <c r="BG538" s="128"/>
      <c r="BH538" s="135"/>
      <c r="BI538" s="128"/>
      <c r="BJ538" s="135"/>
      <c r="BK538" s="128"/>
      <c r="BL538" s="135"/>
      <c r="BM538" s="128"/>
      <c r="BN538" s="135"/>
      <c r="BO538" s="128"/>
      <c r="BP538" s="135"/>
      <c r="BQ538" s="128"/>
      <c r="BR538" s="280"/>
    </row>
    <row r="539" spans="2:70" s="4" customFormat="1" ht="16.5" collapsed="1" thickBot="1" x14ac:dyDescent="0.3">
      <c r="B539" s="64">
        <v>1978</v>
      </c>
      <c r="C539" s="183">
        <v>1752</v>
      </c>
      <c r="D539" s="66" t="s">
        <v>90</v>
      </c>
      <c r="E539" s="65">
        <v>8861</v>
      </c>
      <c r="F539" s="66" t="s">
        <v>90</v>
      </c>
      <c r="G539" s="65">
        <v>6225</v>
      </c>
      <c r="H539" s="66" t="s">
        <v>90</v>
      </c>
      <c r="I539" s="65">
        <v>9291</v>
      </c>
      <c r="J539" s="66" t="s">
        <v>90</v>
      </c>
      <c r="K539" s="65">
        <v>2094</v>
      </c>
      <c r="L539" s="66" t="s">
        <v>90</v>
      </c>
      <c r="M539" s="65">
        <v>28223</v>
      </c>
      <c r="N539" s="66" t="s">
        <v>90</v>
      </c>
      <c r="O539" s="65">
        <v>22194</v>
      </c>
      <c r="P539" s="66" t="s">
        <v>90</v>
      </c>
      <c r="Q539" s="65">
        <v>50417</v>
      </c>
      <c r="R539" s="66" t="s">
        <v>90</v>
      </c>
      <c r="S539" s="283"/>
      <c r="T539" s="284"/>
      <c r="U539" s="285"/>
      <c r="V539" s="284"/>
      <c r="W539" s="285"/>
      <c r="X539" s="284"/>
      <c r="Y539" s="285"/>
      <c r="Z539" s="284"/>
      <c r="AA539" s="285"/>
      <c r="AB539" s="284"/>
      <c r="AC539" s="285"/>
      <c r="AD539" s="286"/>
      <c r="AE539" s="188"/>
      <c r="AF539" s="189"/>
      <c r="AG539" s="190"/>
      <c r="AH539" s="189"/>
      <c r="AI539" s="190"/>
      <c r="AJ539" s="189"/>
      <c r="AK539" s="190"/>
      <c r="AL539" s="189"/>
      <c r="AM539" s="190"/>
      <c r="AN539" s="189"/>
      <c r="AO539" s="190"/>
      <c r="AP539" s="287"/>
      <c r="AQ539" s="288"/>
      <c r="AR539" s="289"/>
      <c r="AS539" s="290"/>
      <c r="AT539" s="289"/>
      <c r="AU539" s="290"/>
      <c r="AV539" s="289"/>
      <c r="AW539" s="290"/>
      <c r="AX539" s="289"/>
      <c r="AY539" s="290"/>
      <c r="AZ539" s="289"/>
      <c r="BA539" s="290"/>
      <c r="BB539" s="289"/>
      <c r="BC539" s="290"/>
      <c r="BD539" s="291"/>
      <c r="BE539" s="292"/>
      <c r="BF539" s="293"/>
      <c r="BG539" s="294"/>
      <c r="BH539" s="293"/>
      <c r="BI539" s="294"/>
      <c r="BJ539" s="293"/>
      <c r="BK539" s="294"/>
      <c r="BL539" s="293"/>
      <c r="BM539" s="294"/>
      <c r="BN539" s="293"/>
      <c r="BO539" s="294"/>
      <c r="BP539" s="293"/>
      <c r="BQ539" s="294"/>
      <c r="BR539" s="295"/>
    </row>
    <row r="540" spans="2:70" s="141" customFormat="1" ht="6" customHeight="1" x14ac:dyDescent="0.25">
      <c r="B540" s="138"/>
      <c r="C540" s="139"/>
      <c r="D540" s="140"/>
      <c r="E540" s="139"/>
      <c r="F540" s="140"/>
      <c r="G540" s="139"/>
      <c r="H540" s="140"/>
      <c r="I540" s="139"/>
      <c r="J540" s="140"/>
      <c r="K540" s="139"/>
      <c r="L540" s="140"/>
      <c r="M540" s="139"/>
      <c r="N540" s="140"/>
      <c r="O540" s="139"/>
      <c r="P540" s="140"/>
      <c r="Q540" s="139"/>
      <c r="R540" s="140"/>
      <c r="S540" s="139"/>
      <c r="T540" s="140"/>
      <c r="U540" s="139"/>
      <c r="V540" s="140"/>
      <c r="W540" s="139"/>
      <c r="X540" s="140"/>
      <c r="Y540" s="139"/>
      <c r="Z540" s="140"/>
      <c r="AA540" s="139"/>
      <c r="AB540" s="140"/>
      <c r="AC540" s="139"/>
      <c r="AD540" s="140"/>
      <c r="AE540" s="139"/>
      <c r="AF540" s="140"/>
    </row>
    <row r="541" spans="2:70" s="141" customFormat="1" x14ac:dyDescent="0.25">
      <c r="B541" s="658" t="s">
        <v>112</v>
      </c>
      <c r="C541" s="658"/>
      <c r="D541" s="658"/>
      <c r="E541" s="658"/>
      <c r="F541" s="658"/>
      <c r="G541" s="658"/>
      <c r="H541" s="658"/>
      <c r="I541" s="658"/>
      <c r="J541" s="658"/>
      <c r="K541" s="658"/>
      <c r="L541" s="658"/>
      <c r="M541" s="658"/>
      <c r="N541" s="658"/>
      <c r="O541" s="658"/>
      <c r="P541" s="658"/>
      <c r="Q541" s="658"/>
      <c r="R541" s="658"/>
      <c r="S541" s="658"/>
      <c r="T541" s="658"/>
      <c r="U541" s="658"/>
      <c r="V541" s="658"/>
      <c r="W541" s="658"/>
      <c r="X541" s="658"/>
      <c r="Y541" s="658"/>
      <c r="Z541" s="658"/>
      <c r="AA541" s="658"/>
      <c r="AB541" s="658"/>
      <c r="AC541" s="658"/>
      <c r="AD541" s="658"/>
      <c r="AE541" s="658"/>
      <c r="AF541" s="658"/>
      <c r="AG541" s="658"/>
      <c r="AH541" s="658"/>
      <c r="AI541" s="658"/>
      <c r="AJ541" s="658"/>
      <c r="AK541" s="658"/>
      <c r="AL541" s="658"/>
      <c r="AM541" s="658"/>
      <c r="AN541" s="658"/>
      <c r="AO541" s="658"/>
      <c r="AP541" s="658"/>
      <c r="AQ541" s="658"/>
      <c r="AR541" s="658"/>
      <c r="AS541" s="658"/>
      <c r="AT541" s="658"/>
      <c r="AU541" s="658"/>
      <c r="AV541" s="658"/>
      <c r="AW541" s="658"/>
      <c r="AX541" s="658"/>
      <c r="AY541" s="658"/>
      <c r="AZ541" s="658"/>
      <c r="BA541" s="658"/>
      <c r="BB541" s="658"/>
      <c r="BC541" s="658"/>
      <c r="BD541" s="658"/>
      <c r="BE541" s="658"/>
      <c r="BF541" s="658"/>
      <c r="BG541" s="658"/>
      <c r="BH541" s="658"/>
      <c r="BI541" s="658"/>
      <c r="BJ541" s="658"/>
      <c r="BK541" s="658"/>
      <c r="BL541" s="658"/>
      <c r="BM541" s="658"/>
      <c r="BN541" s="658"/>
      <c r="BO541" s="658"/>
      <c r="BP541" s="658"/>
      <c r="BQ541" s="658"/>
      <c r="BR541" s="658"/>
    </row>
    <row r="542" spans="2:70" s="141" customFormat="1" x14ac:dyDescent="0.25">
      <c r="B542" s="138"/>
      <c r="C542" s="139"/>
      <c r="D542" s="140"/>
      <c r="E542" s="139"/>
      <c r="F542" s="140"/>
      <c r="G542" s="139"/>
      <c r="H542" s="140"/>
      <c r="I542" s="139"/>
      <c r="J542" s="140"/>
      <c r="K542" s="139"/>
      <c r="L542" s="140"/>
      <c r="M542" s="139"/>
      <c r="N542" s="140"/>
      <c r="O542" s="139"/>
      <c r="P542" s="140"/>
      <c r="Q542" s="139"/>
      <c r="R542" s="140"/>
      <c r="S542" s="139"/>
      <c r="T542" s="140"/>
      <c r="U542" s="139"/>
      <c r="V542" s="140"/>
      <c r="W542" s="139"/>
      <c r="X542" s="140"/>
      <c r="Y542" s="139"/>
      <c r="Z542" s="140"/>
      <c r="AA542" s="139"/>
      <c r="AB542" s="140"/>
      <c r="AC542" s="139"/>
      <c r="AD542" s="140"/>
      <c r="AE542" s="139"/>
      <c r="AF542" s="140"/>
    </row>
    <row r="543" spans="2:70" s="141" customFormat="1" x14ac:dyDescent="0.25">
      <c r="B543" s="138"/>
      <c r="C543" s="139"/>
      <c r="D543" s="140"/>
      <c r="E543" s="139"/>
      <c r="F543" s="140"/>
      <c r="G543" s="139"/>
      <c r="H543" s="140"/>
      <c r="I543" s="139"/>
      <c r="J543" s="140"/>
      <c r="K543" s="139"/>
      <c r="L543" s="140"/>
      <c r="M543" s="139"/>
      <c r="N543" s="140"/>
      <c r="O543" s="139"/>
      <c r="P543" s="140"/>
      <c r="Q543" s="139"/>
      <c r="R543" s="140"/>
      <c r="S543" s="139"/>
      <c r="T543" s="140"/>
      <c r="U543" s="139"/>
      <c r="V543" s="140"/>
      <c r="W543" s="139"/>
      <c r="X543" s="140"/>
      <c r="Y543" s="139"/>
      <c r="Z543" s="140"/>
      <c r="AA543" s="139"/>
      <c r="AB543" s="140"/>
      <c r="AC543" s="139"/>
      <c r="AD543" s="140"/>
      <c r="AE543" s="139"/>
      <c r="AF543" s="140"/>
    </row>
    <row r="544" spans="2:70" s="145" customFormat="1" x14ac:dyDescent="0.25">
      <c r="B544" s="143"/>
      <c r="C544" s="144"/>
      <c r="D544" s="140"/>
      <c r="E544" s="144"/>
      <c r="F544" s="140"/>
      <c r="G544" s="144"/>
      <c r="H544" s="140"/>
      <c r="I544" s="144"/>
      <c r="J544" s="140"/>
      <c r="K544" s="144"/>
      <c r="L544" s="140"/>
      <c r="M544" s="144"/>
      <c r="N544" s="140"/>
      <c r="O544" s="144"/>
      <c r="P544" s="140"/>
      <c r="Q544" s="144"/>
      <c r="R544" s="140"/>
      <c r="S544" s="144"/>
      <c r="T544" s="140"/>
      <c r="U544" s="144"/>
      <c r="V544" s="140"/>
      <c r="W544" s="144"/>
      <c r="X544" s="140"/>
      <c r="Y544" s="144"/>
      <c r="Z544" s="140"/>
      <c r="AA544" s="144"/>
      <c r="AB544" s="140"/>
      <c r="AC544" s="144"/>
      <c r="AD544" s="140"/>
      <c r="AE544" s="144"/>
      <c r="AF544" s="140"/>
    </row>
    <row r="545" spans="2:32" s="145" customFormat="1" x14ac:dyDescent="0.25">
      <c r="B545" s="143"/>
      <c r="C545" s="144"/>
      <c r="D545" s="140"/>
      <c r="E545" s="144"/>
      <c r="F545" s="140"/>
      <c r="G545" s="144"/>
      <c r="H545" s="140"/>
      <c r="I545" s="144"/>
      <c r="J545" s="140"/>
      <c r="K545" s="144"/>
      <c r="L545" s="140"/>
      <c r="M545" s="144"/>
      <c r="N545" s="140"/>
      <c r="O545" s="144"/>
      <c r="P545" s="140"/>
      <c r="Q545" s="144"/>
      <c r="R545" s="140"/>
      <c r="S545" s="144"/>
      <c r="T545" s="140"/>
      <c r="U545" s="144"/>
      <c r="V545" s="140"/>
      <c r="W545" s="144"/>
      <c r="X545" s="140"/>
      <c r="Y545" s="144"/>
      <c r="Z545" s="140"/>
      <c r="AA545" s="144"/>
      <c r="AB545" s="140"/>
      <c r="AC545" s="144"/>
      <c r="AD545" s="140"/>
      <c r="AE545" s="144"/>
      <c r="AF545" s="140"/>
    </row>
    <row r="546" spans="2:32" s="145" customFormat="1" x14ac:dyDescent="0.25">
      <c r="B546" s="143"/>
      <c r="C546" s="144"/>
      <c r="D546" s="140"/>
      <c r="E546" s="144"/>
      <c r="F546" s="140"/>
      <c r="G546" s="144"/>
      <c r="H546" s="140"/>
      <c r="I546" s="144"/>
      <c r="J546" s="140"/>
      <c r="K546" s="144"/>
      <c r="L546" s="140"/>
      <c r="M546" s="144"/>
      <c r="N546" s="140"/>
      <c r="O546" s="144"/>
      <c r="P546" s="140"/>
      <c r="Q546" s="144"/>
      <c r="R546" s="140"/>
      <c r="S546" s="144"/>
      <c r="T546" s="140"/>
      <c r="U546" s="144"/>
      <c r="V546" s="140"/>
      <c r="W546" s="144"/>
      <c r="X546" s="140"/>
      <c r="Y546" s="144"/>
      <c r="Z546" s="140"/>
      <c r="AA546" s="144"/>
      <c r="AB546" s="140"/>
      <c r="AC546" s="144"/>
      <c r="AD546" s="140"/>
      <c r="AE546" s="144"/>
      <c r="AF546" s="140"/>
    </row>
    <row r="547" spans="2:32" s="145" customFormat="1" x14ac:dyDescent="0.25">
      <c r="B547" s="143"/>
      <c r="C547" s="144"/>
      <c r="D547" s="140"/>
      <c r="E547" s="144"/>
      <c r="F547" s="140"/>
      <c r="G547" s="144"/>
      <c r="H547" s="140"/>
      <c r="I547" s="144"/>
      <c r="J547" s="140"/>
      <c r="K547" s="144"/>
      <c r="L547" s="140"/>
      <c r="M547" s="144"/>
      <c r="N547" s="140"/>
      <c r="O547" s="144"/>
      <c r="P547" s="140"/>
      <c r="Q547" s="144"/>
      <c r="R547" s="140"/>
      <c r="S547" s="144"/>
      <c r="T547" s="140"/>
      <c r="U547" s="144"/>
      <c r="V547" s="140"/>
      <c r="W547" s="144"/>
      <c r="X547" s="140"/>
      <c r="Y547" s="144"/>
      <c r="Z547" s="140"/>
      <c r="AA547" s="144"/>
      <c r="AB547" s="140"/>
      <c r="AC547" s="144"/>
      <c r="AD547" s="140"/>
      <c r="AE547" s="144"/>
      <c r="AF547" s="140"/>
    </row>
    <row r="548" spans="2:32" s="145" customFormat="1" x14ac:dyDescent="0.25">
      <c r="B548" s="143"/>
      <c r="C548" s="144"/>
      <c r="D548" s="140"/>
      <c r="E548" s="144"/>
      <c r="F548" s="140"/>
      <c r="G548" s="144"/>
      <c r="H548" s="140"/>
      <c r="I548" s="144"/>
      <c r="J548" s="140"/>
      <c r="K548" s="144"/>
      <c r="L548" s="140"/>
      <c r="M548" s="144"/>
      <c r="N548" s="140"/>
      <c r="O548" s="144"/>
      <c r="P548" s="140"/>
      <c r="Q548" s="144"/>
      <c r="R548" s="140"/>
      <c r="S548" s="144"/>
      <c r="T548" s="140"/>
      <c r="U548" s="144"/>
      <c r="V548" s="140"/>
      <c r="W548" s="144"/>
      <c r="X548" s="140"/>
      <c r="Y548" s="144"/>
      <c r="Z548" s="140"/>
      <c r="AA548" s="144"/>
      <c r="AB548" s="140"/>
      <c r="AC548" s="144"/>
      <c r="AD548" s="140"/>
      <c r="AE548" s="144"/>
      <c r="AF548" s="140"/>
    </row>
    <row r="549" spans="2:32" s="145" customFormat="1" x14ac:dyDescent="0.25">
      <c r="B549" s="143"/>
      <c r="C549" s="144"/>
      <c r="D549" s="140"/>
      <c r="E549" s="144"/>
      <c r="F549" s="140"/>
      <c r="G549" s="144"/>
      <c r="H549" s="140"/>
      <c r="I549" s="144"/>
      <c r="J549" s="140"/>
      <c r="K549" s="144"/>
      <c r="L549" s="140"/>
      <c r="M549" s="144"/>
      <c r="N549" s="140"/>
      <c r="O549" s="144"/>
      <c r="P549" s="140"/>
      <c r="Q549" s="144"/>
      <c r="R549" s="140"/>
      <c r="S549" s="144"/>
      <c r="T549" s="140"/>
      <c r="U549" s="144"/>
      <c r="V549" s="140"/>
      <c r="W549" s="144"/>
      <c r="X549" s="140"/>
      <c r="Y549" s="144"/>
      <c r="Z549" s="140"/>
      <c r="AA549" s="144"/>
      <c r="AB549" s="140"/>
      <c r="AC549" s="144"/>
      <c r="AD549" s="140"/>
      <c r="AE549" s="144"/>
      <c r="AF549" s="140"/>
    </row>
    <row r="550" spans="2:32" s="145" customFormat="1" x14ac:dyDescent="0.25">
      <c r="B550" s="143"/>
      <c r="C550" s="144"/>
      <c r="D550" s="140"/>
      <c r="E550" s="144"/>
      <c r="F550" s="140"/>
      <c r="G550" s="144"/>
      <c r="H550" s="140"/>
      <c r="I550" s="144"/>
      <c r="J550" s="140"/>
      <c r="K550" s="144"/>
      <c r="L550" s="140"/>
      <c r="M550" s="144"/>
      <c r="N550" s="140"/>
      <c r="O550" s="144"/>
      <c r="P550" s="140"/>
      <c r="Q550" s="144"/>
      <c r="R550" s="140"/>
      <c r="S550" s="144"/>
      <c r="T550" s="140"/>
      <c r="U550" s="144"/>
      <c r="V550" s="140"/>
      <c r="W550" s="144"/>
      <c r="X550" s="140"/>
      <c r="Y550" s="144"/>
      <c r="Z550" s="140"/>
      <c r="AA550" s="144"/>
      <c r="AB550" s="140"/>
      <c r="AC550" s="144"/>
      <c r="AD550" s="140"/>
      <c r="AE550" s="144"/>
      <c r="AF550" s="140"/>
    </row>
    <row r="551" spans="2:32" s="145" customFormat="1" x14ac:dyDescent="0.25">
      <c r="B551" s="143"/>
      <c r="C551" s="144"/>
      <c r="D551" s="140"/>
      <c r="E551" s="144"/>
      <c r="F551" s="140"/>
      <c r="G551" s="144"/>
      <c r="H551" s="140"/>
      <c r="I551" s="144"/>
      <c r="J551" s="140"/>
      <c r="K551" s="144"/>
      <c r="L551" s="140"/>
      <c r="M551" s="144"/>
      <c r="N551" s="140"/>
      <c r="O551" s="144"/>
      <c r="P551" s="140"/>
      <c r="Q551" s="144"/>
      <c r="R551" s="140"/>
      <c r="S551" s="144"/>
      <c r="T551" s="140"/>
      <c r="U551" s="144"/>
      <c r="V551" s="140"/>
      <c r="W551" s="144"/>
      <c r="X551" s="140"/>
      <c r="Y551" s="144"/>
      <c r="Z551" s="140"/>
      <c r="AA551" s="144"/>
      <c r="AB551" s="140"/>
      <c r="AC551" s="144"/>
      <c r="AD551" s="140"/>
      <c r="AE551" s="144"/>
      <c r="AF551" s="140"/>
    </row>
    <row r="552" spans="2:32" s="145" customFormat="1" ht="15.75" x14ac:dyDescent="0.25">
      <c r="B552" s="67"/>
      <c r="C552" s="68"/>
      <c r="D552" s="69"/>
      <c r="E552" s="68"/>
      <c r="F552" s="69"/>
      <c r="G552" s="68"/>
      <c r="H552" s="69"/>
      <c r="I552" s="68"/>
      <c r="J552" s="69"/>
      <c r="K552" s="68"/>
      <c r="L552" s="69"/>
      <c r="M552" s="68"/>
      <c r="N552" s="69"/>
      <c r="O552" s="68"/>
      <c r="P552" s="69"/>
      <c r="Q552" s="68"/>
      <c r="R552" s="69"/>
      <c r="S552" s="68"/>
      <c r="T552" s="69"/>
      <c r="U552" s="68"/>
      <c r="V552" s="69"/>
      <c r="W552" s="68"/>
      <c r="X552" s="69"/>
      <c r="Y552" s="68"/>
      <c r="Z552" s="69"/>
      <c r="AA552" s="68"/>
      <c r="AB552" s="69"/>
      <c r="AC552" s="68"/>
      <c r="AD552" s="69"/>
      <c r="AE552" s="68"/>
      <c r="AF552" s="69"/>
    </row>
    <row r="553" spans="2:32" s="145" customFormat="1" x14ac:dyDescent="0.25">
      <c r="B553" s="143"/>
      <c r="C553" s="144"/>
      <c r="D553" s="140"/>
      <c r="E553" s="144"/>
      <c r="F553" s="140"/>
      <c r="G553" s="144"/>
      <c r="H553" s="140"/>
      <c r="I553" s="144"/>
      <c r="J553" s="140"/>
      <c r="K553" s="144"/>
      <c r="L553" s="140"/>
      <c r="M553" s="144"/>
      <c r="N553" s="140"/>
      <c r="O553" s="144"/>
      <c r="P553" s="140"/>
      <c r="Q553" s="144"/>
      <c r="R553" s="140"/>
      <c r="S553" s="144"/>
      <c r="T553" s="140"/>
      <c r="U553" s="144"/>
      <c r="V553" s="140"/>
      <c r="W553" s="144"/>
      <c r="X553" s="140"/>
      <c r="Y553" s="144"/>
      <c r="Z553" s="140"/>
      <c r="AA553" s="144"/>
      <c r="AB553" s="140"/>
      <c r="AC553" s="144"/>
      <c r="AD553" s="140"/>
      <c r="AE553" s="144"/>
      <c r="AF553" s="140"/>
    </row>
    <row r="554" spans="2:32" s="145" customFormat="1" x14ac:dyDescent="0.25">
      <c r="B554" s="143"/>
      <c r="C554" s="144"/>
      <c r="D554" s="140"/>
      <c r="E554" s="144"/>
      <c r="F554" s="140"/>
      <c r="G554" s="144"/>
      <c r="H554" s="140"/>
      <c r="I554" s="144"/>
      <c r="J554" s="140"/>
      <c r="K554" s="144"/>
      <c r="L554" s="140"/>
      <c r="M554" s="144"/>
      <c r="N554" s="140"/>
      <c r="O554" s="144"/>
      <c r="P554" s="140"/>
      <c r="Q554" s="144"/>
      <c r="R554" s="140"/>
      <c r="S554" s="144"/>
      <c r="T554" s="140"/>
      <c r="U554" s="144"/>
      <c r="V554" s="140"/>
      <c r="W554" s="144"/>
      <c r="X554" s="140"/>
      <c r="Y554" s="144"/>
      <c r="Z554" s="140"/>
      <c r="AA554" s="144"/>
      <c r="AB554" s="140"/>
      <c r="AC554" s="144"/>
      <c r="AD554" s="140"/>
      <c r="AE554" s="144"/>
      <c r="AF554" s="140"/>
    </row>
    <row r="555" spans="2:32" s="145" customFormat="1" x14ac:dyDescent="0.25">
      <c r="B555" s="143"/>
      <c r="C555" s="144"/>
      <c r="D555" s="140"/>
      <c r="E555" s="144"/>
      <c r="F555" s="140"/>
      <c r="G555" s="144"/>
      <c r="H555" s="140"/>
      <c r="I555" s="144"/>
      <c r="J555" s="140"/>
      <c r="K555" s="144"/>
      <c r="L555" s="140"/>
      <c r="M555" s="144"/>
      <c r="N555" s="140"/>
      <c r="O555" s="144"/>
      <c r="P555" s="140"/>
      <c r="Q555" s="144"/>
      <c r="R555" s="140"/>
      <c r="S555" s="144"/>
      <c r="T555" s="140"/>
      <c r="U555" s="144"/>
      <c r="V555" s="140"/>
      <c r="W555" s="144"/>
      <c r="X555" s="140"/>
      <c r="Y555" s="144"/>
      <c r="Z555" s="140"/>
      <c r="AA555" s="144"/>
      <c r="AB555" s="140"/>
      <c r="AC555" s="144"/>
      <c r="AD555" s="140"/>
      <c r="AE555" s="144"/>
      <c r="AF555" s="140"/>
    </row>
    <row r="556" spans="2:32" s="145" customFormat="1" x14ac:dyDescent="0.25">
      <c r="B556" s="143"/>
      <c r="C556" s="144"/>
      <c r="D556" s="140"/>
      <c r="E556" s="144"/>
      <c r="F556" s="140"/>
      <c r="G556" s="144"/>
      <c r="H556" s="140"/>
      <c r="I556" s="144"/>
      <c r="J556" s="140"/>
      <c r="K556" s="144"/>
      <c r="L556" s="140"/>
      <c r="M556" s="144"/>
      <c r="N556" s="140"/>
      <c r="O556" s="144"/>
      <c r="P556" s="140"/>
      <c r="Q556" s="144"/>
      <c r="R556" s="140"/>
      <c r="S556" s="144"/>
      <c r="T556" s="140"/>
      <c r="U556" s="144"/>
      <c r="V556" s="140"/>
      <c r="W556" s="144"/>
      <c r="X556" s="140"/>
      <c r="Y556" s="144"/>
      <c r="Z556" s="140"/>
      <c r="AA556" s="144"/>
      <c r="AB556" s="140"/>
      <c r="AC556" s="144"/>
      <c r="AD556" s="140"/>
      <c r="AE556" s="144"/>
      <c r="AF556" s="140"/>
    </row>
    <row r="557" spans="2:32" s="145" customFormat="1" x14ac:dyDescent="0.25">
      <c r="B557" s="143"/>
      <c r="C557" s="144"/>
      <c r="D557" s="140"/>
      <c r="E557" s="144"/>
      <c r="F557" s="140"/>
      <c r="G557" s="144"/>
      <c r="H557" s="140"/>
      <c r="I557" s="144"/>
      <c r="J557" s="140"/>
      <c r="K557" s="144"/>
      <c r="L557" s="140"/>
      <c r="M557" s="144"/>
      <c r="N557" s="140"/>
      <c r="O557" s="144"/>
      <c r="P557" s="140"/>
      <c r="Q557" s="144"/>
      <c r="R557" s="140"/>
      <c r="S557" s="144"/>
      <c r="T557" s="140"/>
      <c r="U557" s="144"/>
      <c r="V557" s="140"/>
      <c r="W557" s="144"/>
      <c r="X557" s="140"/>
      <c r="Y557" s="144"/>
      <c r="Z557" s="140"/>
      <c r="AA557" s="144"/>
      <c r="AB557" s="140"/>
      <c r="AC557" s="144"/>
      <c r="AD557" s="140"/>
      <c r="AE557" s="144"/>
      <c r="AF557" s="140"/>
    </row>
    <row r="558" spans="2:32" s="145" customFormat="1" x14ac:dyDescent="0.25">
      <c r="B558" s="143"/>
      <c r="C558" s="144"/>
      <c r="D558" s="140"/>
      <c r="E558" s="144"/>
      <c r="F558" s="140"/>
      <c r="G558" s="144"/>
      <c r="H558" s="140"/>
      <c r="I558" s="144"/>
      <c r="J558" s="140"/>
      <c r="K558" s="144"/>
      <c r="L558" s="140"/>
      <c r="M558" s="144"/>
      <c r="N558" s="140"/>
      <c r="O558" s="144"/>
      <c r="P558" s="140"/>
      <c r="Q558" s="144"/>
      <c r="R558" s="140"/>
      <c r="S558" s="144"/>
      <c r="T558" s="140"/>
      <c r="U558" s="144"/>
      <c r="V558" s="140"/>
      <c r="W558" s="144"/>
      <c r="X558" s="140"/>
      <c r="Y558" s="144"/>
      <c r="Z558" s="140"/>
      <c r="AA558" s="144"/>
      <c r="AB558" s="140"/>
      <c r="AC558" s="144"/>
      <c r="AD558" s="140"/>
      <c r="AE558" s="144"/>
      <c r="AF558" s="140"/>
    </row>
    <row r="559" spans="2:32" s="145" customFormat="1" x14ac:dyDescent="0.25">
      <c r="B559" s="143"/>
      <c r="C559" s="144"/>
      <c r="D559" s="140"/>
      <c r="E559" s="144"/>
      <c r="F559" s="140"/>
      <c r="G559" s="144"/>
      <c r="H559" s="140"/>
      <c r="I559" s="144"/>
      <c r="J559" s="140"/>
      <c r="K559" s="144"/>
      <c r="L559" s="140"/>
      <c r="M559" s="144"/>
      <c r="N559" s="140"/>
      <c r="O559" s="144"/>
      <c r="P559" s="140"/>
      <c r="Q559" s="144"/>
      <c r="R559" s="140"/>
      <c r="S559" s="144"/>
      <c r="T559" s="140"/>
      <c r="U559" s="144"/>
      <c r="V559" s="140"/>
      <c r="W559" s="144"/>
      <c r="X559" s="140"/>
      <c r="Y559" s="144"/>
      <c r="Z559" s="140"/>
      <c r="AA559" s="144"/>
      <c r="AB559" s="140"/>
      <c r="AC559" s="144"/>
      <c r="AD559" s="140"/>
      <c r="AE559" s="144"/>
      <c r="AF559" s="140"/>
    </row>
    <row r="560" spans="2:32" s="145" customFormat="1" x14ac:dyDescent="0.25">
      <c r="B560" s="143"/>
      <c r="C560" s="144"/>
      <c r="D560" s="140"/>
      <c r="E560" s="144"/>
      <c r="F560" s="140"/>
      <c r="G560" s="144"/>
      <c r="H560" s="140"/>
      <c r="I560" s="144"/>
      <c r="J560" s="140"/>
      <c r="K560" s="144"/>
      <c r="L560" s="140"/>
      <c r="M560" s="144"/>
      <c r="N560" s="140"/>
      <c r="O560" s="144"/>
      <c r="P560" s="140"/>
      <c r="Q560" s="144"/>
      <c r="R560" s="140"/>
      <c r="S560" s="144"/>
      <c r="T560" s="140"/>
      <c r="U560" s="144"/>
      <c r="V560" s="140"/>
      <c r="W560" s="144"/>
      <c r="X560" s="140"/>
      <c r="Y560" s="144"/>
      <c r="Z560" s="140"/>
      <c r="AA560" s="144"/>
      <c r="AB560" s="140"/>
      <c r="AC560" s="144"/>
      <c r="AD560" s="140"/>
      <c r="AE560" s="144"/>
      <c r="AF560" s="140"/>
    </row>
    <row r="561" spans="2:32" s="145" customFormat="1" x14ac:dyDescent="0.25">
      <c r="B561" s="143"/>
      <c r="C561" s="144"/>
      <c r="D561" s="140"/>
      <c r="E561" s="144"/>
      <c r="F561" s="140"/>
      <c r="G561" s="144"/>
      <c r="H561" s="140"/>
      <c r="I561" s="144"/>
      <c r="J561" s="140"/>
      <c r="K561" s="144"/>
      <c r="L561" s="140"/>
      <c r="M561" s="144"/>
      <c r="N561" s="140"/>
      <c r="O561" s="144"/>
      <c r="P561" s="140"/>
      <c r="Q561" s="144"/>
      <c r="R561" s="140"/>
      <c r="S561" s="144"/>
      <c r="T561" s="140"/>
      <c r="U561" s="144"/>
      <c r="V561" s="140"/>
      <c r="W561" s="144"/>
      <c r="X561" s="140"/>
      <c r="Y561" s="144"/>
      <c r="Z561" s="140"/>
      <c r="AA561" s="144"/>
      <c r="AB561" s="140"/>
      <c r="AC561" s="144"/>
      <c r="AD561" s="140"/>
      <c r="AE561" s="144"/>
      <c r="AF561" s="140"/>
    </row>
    <row r="562" spans="2:32" s="145" customFormat="1" x14ac:dyDescent="0.25">
      <c r="B562" s="143"/>
      <c r="C562" s="144"/>
      <c r="D562" s="140"/>
      <c r="E562" s="144"/>
      <c r="F562" s="140"/>
      <c r="G562" s="144"/>
      <c r="H562" s="140"/>
      <c r="I562" s="144"/>
      <c r="J562" s="140"/>
      <c r="K562" s="144"/>
      <c r="L562" s="140"/>
      <c r="M562" s="144"/>
      <c r="N562" s="140"/>
      <c r="O562" s="144"/>
      <c r="P562" s="140"/>
      <c r="Q562" s="144"/>
      <c r="R562" s="140"/>
      <c r="S562" s="144"/>
      <c r="T562" s="140"/>
      <c r="U562" s="144"/>
      <c r="V562" s="140"/>
      <c r="W562" s="144"/>
      <c r="X562" s="140"/>
      <c r="Y562" s="144"/>
      <c r="Z562" s="140"/>
      <c r="AA562" s="144"/>
      <c r="AB562" s="140"/>
      <c r="AC562" s="144"/>
      <c r="AD562" s="140"/>
      <c r="AE562" s="144"/>
      <c r="AF562" s="140"/>
    </row>
    <row r="563" spans="2:32" s="145" customFormat="1" x14ac:dyDescent="0.25">
      <c r="B563" s="143"/>
      <c r="C563" s="144"/>
      <c r="D563" s="140"/>
      <c r="E563" s="144"/>
      <c r="F563" s="140"/>
      <c r="G563" s="144"/>
      <c r="H563" s="140"/>
      <c r="I563" s="144"/>
      <c r="J563" s="140"/>
      <c r="K563" s="144"/>
      <c r="L563" s="140"/>
      <c r="M563" s="144"/>
      <c r="N563" s="140"/>
      <c r="O563" s="144"/>
      <c r="P563" s="140"/>
      <c r="Q563" s="144"/>
      <c r="R563" s="140"/>
      <c r="S563" s="144"/>
      <c r="T563" s="140"/>
      <c r="U563" s="144"/>
      <c r="V563" s="140"/>
      <c r="W563" s="144"/>
      <c r="X563" s="140"/>
      <c r="Y563" s="144"/>
      <c r="Z563" s="140"/>
      <c r="AA563" s="144"/>
      <c r="AB563" s="140"/>
      <c r="AC563" s="144"/>
      <c r="AD563" s="140"/>
      <c r="AE563" s="144"/>
      <c r="AF563" s="140"/>
    </row>
    <row r="564" spans="2:32" s="145" customFormat="1" x14ac:dyDescent="0.25">
      <c r="B564" s="143"/>
      <c r="C564" s="144"/>
      <c r="D564" s="140"/>
      <c r="E564" s="144"/>
      <c r="F564" s="140"/>
      <c r="G564" s="144"/>
      <c r="H564" s="140"/>
      <c r="I564" s="144"/>
      <c r="J564" s="140"/>
      <c r="K564" s="144"/>
      <c r="L564" s="140"/>
      <c r="M564" s="144"/>
      <c r="N564" s="140"/>
      <c r="O564" s="144"/>
      <c r="P564" s="140"/>
      <c r="Q564" s="144"/>
      <c r="R564" s="140"/>
      <c r="S564" s="144"/>
      <c r="T564" s="140"/>
      <c r="U564" s="144"/>
      <c r="V564" s="140"/>
      <c r="W564" s="144"/>
      <c r="X564" s="140"/>
      <c r="Y564" s="144"/>
      <c r="Z564" s="140"/>
      <c r="AA564" s="144"/>
      <c r="AB564" s="140"/>
      <c r="AC564" s="144"/>
      <c r="AD564" s="140"/>
      <c r="AE564" s="144"/>
      <c r="AF564" s="140"/>
    </row>
    <row r="565" spans="2:32" s="145" customFormat="1" ht="15.75" x14ac:dyDescent="0.25">
      <c r="B565" s="67"/>
      <c r="C565" s="68"/>
      <c r="D565" s="69"/>
      <c r="E565" s="68"/>
      <c r="F565" s="69"/>
      <c r="G565" s="68"/>
      <c r="H565" s="69"/>
      <c r="I565" s="68"/>
      <c r="J565" s="69"/>
      <c r="K565" s="68"/>
      <c r="L565" s="69"/>
      <c r="M565" s="68"/>
      <c r="N565" s="69"/>
      <c r="O565" s="68"/>
      <c r="P565" s="69"/>
      <c r="Q565" s="68"/>
      <c r="R565" s="69"/>
      <c r="S565" s="68"/>
      <c r="T565" s="69"/>
      <c r="U565" s="68"/>
      <c r="V565" s="69"/>
      <c r="W565" s="68"/>
      <c r="X565" s="69"/>
      <c r="Y565" s="68"/>
      <c r="Z565" s="69"/>
      <c r="AA565" s="68"/>
      <c r="AB565" s="69"/>
      <c r="AC565" s="68"/>
      <c r="AD565" s="69"/>
      <c r="AE565" s="68"/>
      <c r="AF565" s="69"/>
    </row>
    <row r="566" spans="2:32" s="145" customFormat="1" x14ac:dyDescent="0.25">
      <c r="B566" s="143"/>
      <c r="C566" s="144"/>
      <c r="D566" s="140"/>
      <c r="E566" s="144"/>
      <c r="F566" s="140"/>
      <c r="G566" s="144"/>
      <c r="H566" s="140"/>
      <c r="I566" s="144"/>
      <c r="J566" s="140"/>
      <c r="K566" s="144"/>
      <c r="L566" s="140"/>
      <c r="M566" s="144"/>
      <c r="N566" s="140"/>
      <c r="O566" s="144"/>
      <c r="P566" s="140"/>
      <c r="Q566" s="144"/>
      <c r="R566" s="140"/>
      <c r="S566" s="144"/>
      <c r="T566" s="140"/>
      <c r="U566" s="144"/>
      <c r="V566" s="140"/>
      <c r="W566" s="144"/>
      <c r="X566" s="140"/>
      <c r="Y566" s="144"/>
      <c r="Z566" s="140"/>
      <c r="AA566" s="144"/>
      <c r="AB566" s="140"/>
      <c r="AC566" s="144"/>
      <c r="AD566" s="140"/>
      <c r="AE566" s="144"/>
      <c r="AF566" s="140"/>
    </row>
    <row r="567" spans="2:32" s="145" customFormat="1" x14ac:dyDescent="0.25">
      <c r="B567" s="143"/>
      <c r="C567" s="144"/>
      <c r="D567" s="140"/>
      <c r="E567" s="144"/>
      <c r="F567" s="140"/>
      <c r="G567" s="144"/>
      <c r="H567" s="140"/>
      <c r="I567" s="144"/>
      <c r="J567" s="140"/>
      <c r="K567" s="144"/>
      <c r="L567" s="140"/>
      <c r="M567" s="144"/>
      <c r="N567" s="140"/>
      <c r="O567" s="144"/>
      <c r="P567" s="140"/>
      <c r="Q567" s="144"/>
      <c r="R567" s="140"/>
      <c r="S567" s="144"/>
      <c r="T567" s="140"/>
      <c r="U567" s="144"/>
      <c r="V567" s="140"/>
      <c r="W567" s="144"/>
      <c r="X567" s="140"/>
      <c r="Y567" s="144"/>
      <c r="Z567" s="140"/>
      <c r="AA567" s="144"/>
      <c r="AB567" s="140"/>
      <c r="AC567" s="144"/>
      <c r="AD567" s="140"/>
      <c r="AE567" s="144"/>
      <c r="AF567" s="140"/>
    </row>
    <row r="568" spans="2:32" s="145" customFormat="1" x14ac:dyDescent="0.25">
      <c r="B568" s="143"/>
      <c r="C568" s="144"/>
      <c r="D568" s="140"/>
      <c r="E568" s="144"/>
      <c r="F568" s="140"/>
      <c r="G568" s="144"/>
      <c r="H568" s="140"/>
      <c r="I568" s="144"/>
      <c r="J568" s="140"/>
      <c r="K568" s="144"/>
      <c r="L568" s="140"/>
      <c r="M568" s="144"/>
      <c r="N568" s="140"/>
      <c r="O568" s="144"/>
      <c r="P568" s="140"/>
      <c r="Q568" s="144"/>
      <c r="R568" s="140"/>
      <c r="S568" s="144"/>
      <c r="T568" s="140"/>
      <c r="U568" s="144"/>
      <c r="V568" s="140"/>
      <c r="W568" s="144"/>
      <c r="X568" s="140"/>
      <c r="Y568" s="144"/>
      <c r="Z568" s="140"/>
      <c r="AA568" s="144"/>
      <c r="AB568" s="140"/>
      <c r="AC568" s="144"/>
      <c r="AD568" s="140"/>
      <c r="AE568" s="144"/>
      <c r="AF568" s="140"/>
    </row>
    <row r="569" spans="2:32" s="145" customFormat="1" x14ac:dyDescent="0.25">
      <c r="B569" s="143"/>
      <c r="C569" s="144"/>
      <c r="D569" s="140"/>
      <c r="E569" s="144"/>
      <c r="F569" s="140"/>
      <c r="G569" s="144"/>
      <c r="H569" s="140"/>
      <c r="I569" s="144"/>
      <c r="J569" s="140"/>
      <c r="K569" s="144"/>
      <c r="L569" s="140"/>
      <c r="M569" s="144"/>
      <c r="N569" s="140"/>
      <c r="O569" s="144"/>
      <c r="P569" s="140"/>
      <c r="Q569" s="144"/>
      <c r="R569" s="140"/>
      <c r="S569" s="144"/>
      <c r="T569" s="140"/>
      <c r="U569" s="144"/>
      <c r="V569" s="140"/>
      <c r="W569" s="144"/>
      <c r="X569" s="140"/>
      <c r="Y569" s="144"/>
      <c r="Z569" s="140"/>
      <c r="AA569" s="144"/>
      <c r="AB569" s="140"/>
      <c r="AC569" s="144"/>
      <c r="AD569" s="140"/>
      <c r="AE569" s="144"/>
      <c r="AF569" s="140"/>
    </row>
    <row r="570" spans="2:32" s="145" customFormat="1" x14ac:dyDescent="0.25">
      <c r="B570" s="143"/>
      <c r="C570" s="144"/>
      <c r="D570" s="140"/>
      <c r="E570" s="144"/>
      <c r="F570" s="140"/>
      <c r="G570" s="144"/>
      <c r="H570" s="140"/>
      <c r="I570" s="144"/>
      <c r="J570" s="140"/>
      <c r="K570" s="144"/>
      <c r="L570" s="140"/>
      <c r="M570" s="144"/>
      <c r="N570" s="140"/>
      <c r="O570" s="144"/>
      <c r="P570" s="140"/>
      <c r="Q570" s="144"/>
      <c r="R570" s="140"/>
      <c r="S570" s="144"/>
      <c r="T570" s="140"/>
      <c r="U570" s="144"/>
      <c r="V570" s="140"/>
      <c r="W570" s="144"/>
      <c r="X570" s="140"/>
      <c r="Y570" s="144"/>
      <c r="Z570" s="140"/>
      <c r="AA570" s="144"/>
      <c r="AB570" s="140"/>
      <c r="AC570" s="144"/>
      <c r="AD570" s="140"/>
      <c r="AE570" s="144"/>
      <c r="AF570" s="140"/>
    </row>
    <row r="571" spans="2:32" s="145" customFormat="1" x14ac:dyDescent="0.25">
      <c r="B571" s="143"/>
      <c r="C571" s="144"/>
      <c r="D571" s="140"/>
      <c r="E571" s="144"/>
      <c r="F571" s="140"/>
      <c r="G571" s="144"/>
      <c r="H571" s="140"/>
      <c r="I571" s="144"/>
      <c r="J571" s="140"/>
      <c r="K571" s="144"/>
      <c r="L571" s="140"/>
      <c r="M571" s="144"/>
      <c r="N571" s="140"/>
      <c r="O571" s="144"/>
      <c r="P571" s="140"/>
      <c r="Q571" s="144"/>
      <c r="R571" s="140"/>
      <c r="S571" s="144"/>
      <c r="T571" s="140"/>
      <c r="U571" s="144"/>
      <c r="V571" s="140"/>
      <c r="W571" s="144"/>
      <c r="X571" s="140"/>
      <c r="Y571" s="144"/>
      <c r="Z571" s="140"/>
      <c r="AA571" s="144"/>
      <c r="AB571" s="140"/>
      <c r="AC571" s="144"/>
      <c r="AD571" s="140"/>
      <c r="AE571" s="144"/>
      <c r="AF571" s="140"/>
    </row>
    <row r="572" spans="2:32" s="145" customFormat="1" x14ac:dyDescent="0.25">
      <c r="B572" s="143"/>
      <c r="C572" s="144"/>
      <c r="D572" s="140"/>
      <c r="E572" s="144"/>
      <c r="F572" s="140"/>
      <c r="G572" s="144"/>
      <c r="H572" s="140"/>
      <c r="I572" s="144"/>
      <c r="J572" s="140"/>
      <c r="K572" s="144"/>
      <c r="L572" s="140"/>
      <c r="M572" s="144"/>
      <c r="N572" s="140"/>
      <c r="O572" s="144"/>
      <c r="P572" s="140"/>
      <c r="Q572" s="144"/>
      <c r="R572" s="140"/>
      <c r="S572" s="144"/>
      <c r="T572" s="140"/>
      <c r="U572" s="144"/>
      <c r="V572" s="140"/>
      <c r="W572" s="144"/>
      <c r="X572" s="140"/>
      <c r="Y572" s="144"/>
      <c r="Z572" s="140"/>
      <c r="AA572" s="144"/>
      <c r="AB572" s="140"/>
      <c r="AC572" s="144"/>
      <c r="AD572" s="140"/>
      <c r="AE572" s="144"/>
      <c r="AF572" s="140"/>
    </row>
    <row r="573" spans="2:32" s="145" customFormat="1" x14ac:dyDescent="0.25">
      <c r="B573" s="143"/>
      <c r="C573" s="144"/>
      <c r="D573" s="140"/>
      <c r="E573" s="144"/>
      <c r="F573" s="140"/>
      <c r="G573" s="144"/>
      <c r="H573" s="140"/>
      <c r="I573" s="144"/>
      <c r="J573" s="140"/>
      <c r="K573" s="144"/>
      <c r="L573" s="140"/>
      <c r="M573" s="144"/>
      <c r="N573" s="140"/>
      <c r="O573" s="144"/>
      <c r="P573" s="140"/>
      <c r="Q573" s="144"/>
      <c r="R573" s="140"/>
      <c r="S573" s="144"/>
      <c r="T573" s="140"/>
      <c r="U573" s="144"/>
      <c r="V573" s="140"/>
      <c r="W573" s="144"/>
      <c r="X573" s="140"/>
      <c r="Y573" s="144"/>
      <c r="Z573" s="140"/>
      <c r="AA573" s="144"/>
      <c r="AB573" s="140"/>
      <c r="AC573" s="144"/>
      <c r="AD573" s="140"/>
      <c r="AE573" s="144"/>
      <c r="AF573" s="140"/>
    </row>
    <row r="574" spans="2:32" s="145" customFormat="1" x14ac:dyDescent="0.25">
      <c r="B574" s="143"/>
      <c r="C574" s="144"/>
      <c r="D574" s="140"/>
      <c r="E574" s="144"/>
      <c r="F574" s="140"/>
      <c r="G574" s="144"/>
      <c r="H574" s="140"/>
      <c r="I574" s="144"/>
      <c r="J574" s="140"/>
      <c r="K574" s="144"/>
      <c r="L574" s="140"/>
      <c r="M574" s="144"/>
      <c r="N574" s="140"/>
      <c r="O574" s="144"/>
      <c r="P574" s="140"/>
      <c r="Q574" s="144"/>
      <c r="R574" s="140"/>
      <c r="S574" s="144"/>
      <c r="T574" s="140"/>
      <c r="U574" s="144"/>
      <c r="V574" s="140"/>
      <c r="W574" s="144"/>
      <c r="X574" s="140"/>
      <c r="Y574" s="144"/>
      <c r="Z574" s="140"/>
      <c r="AA574" s="144"/>
      <c r="AB574" s="140"/>
      <c r="AC574" s="144"/>
      <c r="AD574" s="140"/>
      <c r="AE574" s="144"/>
      <c r="AF574" s="140"/>
    </row>
    <row r="575" spans="2:32" s="145" customFormat="1" x14ac:dyDescent="0.25">
      <c r="B575" s="143"/>
      <c r="C575" s="144"/>
      <c r="D575" s="140"/>
      <c r="E575" s="144"/>
      <c r="F575" s="140"/>
      <c r="G575" s="144"/>
      <c r="H575" s="140"/>
      <c r="I575" s="144"/>
      <c r="J575" s="140"/>
      <c r="K575" s="144"/>
      <c r="L575" s="140"/>
      <c r="M575" s="144"/>
      <c r="N575" s="140"/>
      <c r="O575" s="144"/>
      <c r="P575" s="140"/>
      <c r="Q575" s="144"/>
      <c r="R575" s="140"/>
      <c r="S575" s="144"/>
      <c r="T575" s="140"/>
      <c r="U575" s="144"/>
      <c r="V575" s="140"/>
      <c r="W575" s="144"/>
      <c r="X575" s="140"/>
      <c r="Y575" s="144"/>
      <c r="Z575" s="140"/>
      <c r="AA575" s="144"/>
      <c r="AB575" s="140"/>
      <c r="AC575" s="144"/>
      <c r="AD575" s="140"/>
      <c r="AE575" s="144"/>
      <c r="AF575" s="140"/>
    </row>
    <row r="576" spans="2:32" s="145" customFormat="1" x14ac:dyDescent="0.25">
      <c r="B576" s="143"/>
      <c r="C576" s="144"/>
      <c r="D576" s="140"/>
      <c r="E576" s="144"/>
      <c r="F576" s="140"/>
      <c r="G576" s="144"/>
      <c r="H576" s="140"/>
      <c r="I576" s="144"/>
      <c r="J576" s="140"/>
      <c r="K576" s="144"/>
      <c r="L576" s="140"/>
      <c r="M576" s="144"/>
      <c r="N576" s="140"/>
      <c r="O576" s="144"/>
      <c r="P576" s="140"/>
      <c r="Q576" s="144"/>
      <c r="R576" s="140"/>
      <c r="S576" s="144"/>
      <c r="T576" s="140"/>
      <c r="U576" s="144"/>
      <c r="V576" s="140"/>
      <c r="W576" s="144"/>
      <c r="X576" s="140"/>
      <c r="Y576" s="144"/>
      <c r="Z576" s="140"/>
      <c r="AA576" s="144"/>
      <c r="AB576" s="140"/>
      <c r="AC576" s="144"/>
      <c r="AD576" s="140"/>
      <c r="AE576" s="144"/>
      <c r="AF576" s="140"/>
    </row>
    <row r="577" spans="2:32" s="145" customFormat="1" x14ac:dyDescent="0.25">
      <c r="B577" s="143"/>
      <c r="C577" s="144"/>
      <c r="D577" s="140"/>
      <c r="E577" s="144"/>
      <c r="F577" s="140"/>
      <c r="G577" s="144"/>
      <c r="H577" s="140"/>
      <c r="I577" s="144"/>
      <c r="J577" s="140"/>
      <c r="K577" s="144"/>
      <c r="L577" s="140"/>
      <c r="M577" s="144"/>
      <c r="N577" s="140"/>
      <c r="O577" s="144"/>
      <c r="P577" s="140"/>
      <c r="Q577" s="144"/>
      <c r="R577" s="140"/>
      <c r="S577" s="144"/>
      <c r="T577" s="140"/>
      <c r="U577" s="144"/>
      <c r="V577" s="140"/>
      <c r="W577" s="144"/>
      <c r="X577" s="140"/>
      <c r="Y577" s="144"/>
      <c r="Z577" s="140"/>
      <c r="AA577" s="144"/>
      <c r="AB577" s="140"/>
      <c r="AC577" s="144"/>
      <c r="AD577" s="140"/>
      <c r="AE577" s="144"/>
      <c r="AF577" s="140"/>
    </row>
    <row r="578" spans="2:32" s="145" customFormat="1" ht="15.75" x14ac:dyDescent="0.25">
      <c r="B578" s="67"/>
      <c r="C578" s="68"/>
      <c r="D578" s="69"/>
      <c r="E578" s="68"/>
      <c r="F578" s="69"/>
      <c r="G578" s="68"/>
      <c r="H578" s="69"/>
      <c r="I578" s="68"/>
      <c r="J578" s="69"/>
      <c r="K578" s="68"/>
      <c r="L578" s="69"/>
      <c r="M578" s="68"/>
      <c r="N578" s="69"/>
      <c r="O578" s="68"/>
      <c r="P578" s="69"/>
      <c r="Q578" s="68"/>
      <c r="R578" s="69"/>
      <c r="S578" s="68"/>
      <c r="T578" s="69"/>
      <c r="U578" s="68"/>
      <c r="V578" s="69"/>
      <c r="W578" s="68"/>
      <c r="X578" s="69"/>
      <c r="Y578" s="68"/>
      <c r="Z578" s="69"/>
      <c r="AA578" s="68"/>
      <c r="AB578" s="69"/>
      <c r="AC578" s="68"/>
      <c r="AD578" s="69"/>
      <c r="AE578" s="68"/>
      <c r="AF578" s="69"/>
    </row>
    <row r="579" spans="2:32" s="145" customFormat="1" x14ac:dyDescent="0.25">
      <c r="B579" s="143"/>
      <c r="C579" s="144"/>
      <c r="D579" s="140"/>
      <c r="E579" s="144"/>
      <c r="F579" s="140"/>
      <c r="G579" s="144"/>
      <c r="H579" s="140"/>
      <c r="I579" s="144"/>
      <c r="J579" s="140"/>
      <c r="K579" s="144"/>
      <c r="L579" s="140"/>
      <c r="M579" s="144"/>
      <c r="N579" s="140"/>
      <c r="O579" s="144"/>
      <c r="P579" s="140"/>
      <c r="Q579" s="144"/>
      <c r="R579" s="140"/>
      <c r="S579" s="144"/>
      <c r="T579" s="140"/>
      <c r="U579" s="144"/>
      <c r="V579" s="140"/>
      <c r="W579" s="144"/>
      <c r="X579" s="140"/>
      <c r="Y579" s="144"/>
      <c r="Z579" s="140"/>
      <c r="AA579" s="144"/>
      <c r="AB579" s="140"/>
      <c r="AC579" s="144"/>
      <c r="AD579" s="140"/>
      <c r="AE579" s="144"/>
      <c r="AF579" s="140"/>
    </row>
    <row r="580" spans="2:32" s="145" customFormat="1" x14ac:dyDescent="0.25">
      <c r="B580" s="143"/>
      <c r="C580" s="144"/>
      <c r="D580" s="140"/>
      <c r="E580" s="144"/>
      <c r="F580" s="140"/>
      <c r="G580" s="144"/>
      <c r="H580" s="140"/>
      <c r="I580" s="144"/>
      <c r="J580" s="140"/>
      <c r="K580" s="144"/>
      <c r="L580" s="140"/>
      <c r="M580" s="144"/>
      <c r="N580" s="140"/>
      <c r="O580" s="144"/>
      <c r="P580" s="140"/>
      <c r="Q580" s="144"/>
      <c r="R580" s="140"/>
      <c r="S580" s="144"/>
      <c r="T580" s="140"/>
      <c r="U580" s="144"/>
      <c r="V580" s="140"/>
      <c r="W580" s="144"/>
      <c r="X580" s="140"/>
      <c r="Y580" s="144"/>
      <c r="Z580" s="140"/>
      <c r="AA580" s="144"/>
      <c r="AB580" s="140"/>
      <c r="AC580" s="144"/>
      <c r="AD580" s="140"/>
      <c r="AE580" s="144"/>
      <c r="AF580" s="140"/>
    </row>
    <row r="581" spans="2:32" s="145" customFormat="1" x14ac:dyDescent="0.25">
      <c r="B581" s="143"/>
      <c r="C581" s="144"/>
      <c r="D581" s="140"/>
      <c r="E581" s="144"/>
      <c r="F581" s="140"/>
      <c r="G581" s="144"/>
      <c r="H581" s="140"/>
      <c r="I581" s="144"/>
      <c r="J581" s="140"/>
      <c r="K581" s="144"/>
      <c r="L581" s="140"/>
      <c r="M581" s="144"/>
      <c r="N581" s="140"/>
      <c r="O581" s="144"/>
      <c r="P581" s="140"/>
      <c r="Q581" s="144"/>
      <c r="R581" s="140"/>
      <c r="S581" s="144"/>
      <c r="T581" s="140"/>
      <c r="U581" s="144"/>
      <c r="V581" s="140"/>
      <c r="W581" s="144"/>
      <c r="X581" s="140"/>
      <c r="Y581" s="144"/>
      <c r="Z581" s="140"/>
      <c r="AA581" s="144"/>
      <c r="AB581" s="140"/>
      <c r="AC581" s="144"/>
      <c r="AD581" s="140"/>
      <c r="AE581" s="144"/>
      <c r="AF581" s="140"/>
    </row>
    <row r="582" spans="2:32" s="145" customFormat="1" x14ac:dyDescent="0.25">
      <c r="B582" s="143"/>
      <c r="C582" s="144"/>
      <c r="D582" s="140"/>
      <c r="E582" s="144"/>
      <c r="F582" s="140"/>
      <c r="G582" s="144"/>
      <c r="H582" s="140"/>
      <c r="I582" s="144"/>
      <c r="J582" s="140"/>
      <c r="K582" s="144"/>
      <c r="L582" s="140"/>
      <c r="M582" s="144"/>
      <c r="N582" s="140"/>
      <c r="O582" s="144"/>
      <c r="P582" s="140"/>
      <c r="Q582" s="144"/>
      <c r="R582" s="140"/>
      <c r="S582" s="144"/>
      <c r="T582" s="140"/>
      <c r="U582" s="144"/>
      <c r="V582" s="140"/>
      <c r="W582" s="144"/>
      <c r="X582" s="140"/>
      <c r="Y582" s="144"/>
      <c r="Z582" s="140"/>
      <c r="AA582" s="144"/>
      <c r="AB582" s="140"/>
      <c r="AC582" s="144"/>
      <c r="AD582" s="140"/>
      <c r="AE582" s="144"/>
      <c r="AF582" s="140"/>
    </row>
    <row r="583" spans="2:32" s="145" customFormat="1" x14ac:dyDescent="0.25">
      <c r="B583" s="143"/>
      <c r="C583" s="144"/>
      <c r="D583" s="140"/>
      <c r="E583" s="144"/>
      <c r="F583" s="140"/>
      <c r="G583" s="144"/>
      <c r="H583" s="140"/>
      <c r="I583" s="144"/>
      <c r="J583" s="140"/>
      <c r="K583" s="144"/>
      <c r="L583" s="140"/>
      <c r="M583" s="144"/>
      <c r="N583" s="140"/>
      <c r="O583" s="144"/>
      <c r="P583" s="140"/>
      <c r="Q583" s="144"/>
      <c r="R583" s="140"/>
      <c r="S583" s="144"/>
      <c r="T583" s="140"/>
      <c r="U583" s="144"/>
      <c r="V583" s="140"/>
      <c r="W583" s="144"/>
      <c r="X583" s="140"/>
      <c r="Y583" s="144"/>
      <c r="Z583" s="140"/>
      <c r="AA583" s="144"/>
      <c r="AB583" s="140"/>
      <c r="AC583" s="144"/>
      <c r="AD583" s="140"/>
      <c r="AE583" s="144"/>
      <c r="AF583" s="140"/>
    </row>
    <row r="584" spans="2:32" s="145" customFormat="1" x14ac:dyDescent="0.25">
      <c r="B584" s="143"/>
      <c r="C584" s="144"/>
      <c r="D584" s="140"/>
      <c r="E584" s="144"/>
      <c r="F584" s="140"/>
      <c r="G584" s="144"/>
      <c r="H584" s="140"/>
      <c r="I584" s="144"/>
      <c r="J584" s="140"/>
      <c r="K584" s="144"/>
      <c r="L584" s="140"/>
      <c r="M584" s="144"/>
      <c r="N584" s="140"/>
      <c r="O584" s="144"/>
      <c r="P584" s="140"/>
      <c r="Q584" s="144"/>
      <c r="R584" s="140"/>
      <c r="S584" s="144"/>
      <c r="T584" s="140"/>
      <c r="U584" s="144"/>
      <c r="V584" s="140"/>
      <c r="W584" s="144"/>
      <c r="X584" s="140"/>
      <c r="Y584" s="144"/>
      <c r="Z584" s="140"/>
      <c r="AA584" s="144"/>
      <c r="AB584" s="140"/>
      <c r="AC584" s="144"/>
      <c r="AD584" s="140"/>
      <c r="AE584" s="144"/>
      <c r="AF584" s="140"/>
    </row>
    <row r="585" spans="2:32" s="145" customFormat="1" x14ac:dyDescent="0.25">
      <c r="B585" s="143"/>
      <c r="C585" s="144"/>
      <c r="D585" s="140"/>
      <c r="E585" s="144"/>
      <c r="F585" s="140"/>
      <c r="G585" s="144"/>
      <c r="H585" s="140"/>
      <c r="I585" s="144"/>
      <c r="J585" s="140"/>
      <c r="K585" s="144"/>
      <c r="L585" s="140"/>
      <c r="M585" s="144"/>
      <c r="N585" s="140"/>
      <c r="O585" s="144"/>
      <c r="P585" s="140"/>
      <c r="Q585" s="144"/>
      <c r="R585" s="140"/>
      <c r="S585" s="144"/>
      <c r="T585" s="140"/>
      <c r="U585" s="144"/>
      <c r="V585" s="140"/>
      <c r="W585" s="144"/>
      <c r="X585" s="140"/>
      <c r="Y585" s="144"/>
      <c r="Z585" s="140"/>
      <c r="AA585" s="144"/>
      <c r="AB585" s="140"/>
      <c r="AC585" s="144"/>
      <c r="AD585" s="140"/>
      <c r="AE585" s="144"/>
      <c r="AF585" s="140"/>
    </row>
    <row r="586" spans="2:32" s="145" customFormat="1" x14ac:dyDescent="0.25">
      <c r="B586" s="143"/>
      <c r="C586" s="144"/>
      <c r="D586" s="140"/>
      <c r="E586" s="144"/>
      <c r="F586" s="140"/>
      <c r="G586" s="144"/>
      <c r="H586" s="140"/>
      <c r="I586" s="144"/>
      <c r="J586" s="140"/>
      <c r="K586" s="144"/>
      <c r="L586" s="140"/>
      <c r="M586" s="144"/>
      <c r="N586" s="140"/>
      <c r="O586" s="144"/>
      <c r="P586" s="140"/>
      <c r="Q586" s="144"/>
      <c r="R586" s="140"/>
      <c r="S586" s="144"/>
      <c r="T586" s="140"/>
      <c r="U586" s="144"/>
      <c r="V586" s="140"/>
      <c r="W586" s="144"/>
      <c r="X586" s="140"/>
      <c r="Y586" s="144"/>
      <c r="Z586" s="140"/>
      <c r="AA586" s="144"/>
      <c r="AB586" s="140"/>
      <c r="AC586" s="144"/>
      <c r="AD586" s="140"/>
      <c r="AE586" s="144"/>
      <c r="AF586" s="140"/>
    </row>
    <row r="587" spans="2:32" s="145" customFormat="1" x14ac:dyDescent="0.25">
      <c r="B587" s="143"/>
      <c r="C587" s="144"/>
      <c r="D587" s="140"/>
      <c r="E587" s="144"/>
      <c r="F587" s="140"/>
      <c r="G587" s="144"/>
      <c r="H587" s="140"/>
      <c r="I587" s="144"/>
      <c r="J587" s="140"/>
      <c r="K587" s="144"/>
      <c r="L587" s="140"/>
      <c r="M587" s="144"/>
      <c r="N587" s="140"/>
      <c r="O587" s="144"/>
      <c r="P587" s="140"/>
      <c r="Q587" s="144"/>
      <c r="R587" s="140"/>
      <c r="S587" s="144"/>
      <c r="T587" s="140"/>
      <c r="U587" s="144"/>
      <c r="V587" s="140"/>
      <c r="W587" s="144"/>
      <c r="X587" s="140"/>
      <c r="Y587" s="144"/>
      <c r="Z587" s="140"/>
      <c r="AA587" s="144"/>
      <c r="AB587" s="140"/>
      <c r="AC587" s="144"/>
      <c r="AD587" s="140"/>
      <c r="AE587" s="144"/>
      <c r="AF587" s="140"/>
    </row>
    <row r="588" spans="2:32" s="145" customFormat="1" x14ac:dyDescent="0.25">
      <c r="B588" s="143"/>
      <c r="C588" s="144"/>
      <c r="D588" s="140"/>
      <c r="E588" s="144"/>
      <c r="F588" s="140"/>
      <c r="G588" s="144"/>
      <c r="H588" s="140"/>
      <c r="I588" s="144"/>
      <c r="J588" s="140"/>
      <c r="K588" s="144"/>
      <c r="L588" s="140"/>
      <c r="M588" s="144"/>
      <c r="N588" s="140"/>
      <c r="O588" s="144"/>
      <c r="P588" s="140"/>
      <c r="Q588" s="144"/>
      <c r="R588" s="140"/>
      <c r="S588" s="144"/>
      <c r="T588" s="140"/>
      <c r="U588" s="144"/>
      <c r="V588" s="140"/>
      <c r="W588" s="144"/>
      <c r="X588" s="140"/>
      <c r="Y588" s="144"/>
      <c r="Z588" s="140"/>
      <c r="AA588" s="144"/>
      <c r="AB588" s="140"/>
      <c r="AC588" s="144"/>
      <c r="AD588" s="140"/>
      <c r="AE588" s="144"/>
      <c r="AF588" s="140"/>
    </row>
    <row r="589" spans="2:32" s="145" customFormat="1" x14ac:dyDescent="0.25">
      <c r="B589" s="143"/>
      <c r="C589" s="144"/>
      <c r="D589" s="140"/>
      <c r="E589" s="144"/>
      <c r="F589" s="140"/>
      <c r="G589" s="144"/>
      <c r="H589" s="140"/>
      <c r="I589" s="144"/>
      <c r="J589" s="140"/>
      <c r="K589" s="144"/>
      <c r="L589" s="140"/>
      <c r="M589" s="144"/>
      <c r="N589" s="140"/>
      <c r="O589" s="144"/>
      <c r="P589" s="140"/>
      <c r="Q589" s="144"/>
      <c r="R589" s="140"/>
      <c r="S589" s="144"/>
      <c r="T589" s="140"/>
      <c r="U589" s="144"/>
      <c r="V589" s="140"/>
      <c r="W589" s="144"/>
      <c r="X589" s="140"/>
      <c r="Y589" s="144"/>
      <c r="Z589" s="140"/>
      <c r="AA589" s="144"/>
      <c r="AB589" s="140"/>
      <c r="AC589" s="144"/>
      <c r="AD589" s="140"/>
      <c r="AE589" s="144"/>
      <c r="AF589" s="140"/>
    </row>
    <row r="590" spans="2:32" s="145" customFormat="1" x14ac:dyDescent="0.25">
      <c r="B590" s="143"/>
      <c r="C590" s="144"/>
      <c r="D590" s="140"/>
      <c r="E590" s="144"/>
      <c r="F590" s="140"/>
      <c r="G590" s="144"/>
      <c r="H590" s="140"/>
      <c r="I590" s="144"/>
      <c r="J590" s="140"/>
      <c r="K590" s="144"/>
      <c r="L590" s="140"/>
      <c r="M590" s="144"/>
      <c r="N590" s="140"/>
      <c r="O590" s="144"/>
      <c r="P590" s="140"/>
      <c r="Q590" s="144"/>
      <c r="R590" s="140"/>
      <c r="S590" s="144"/>
      <c r="T590" s="140"/>
      <c r="U590" s="144"/>
      <c r="V590" s="140"/>
      <c r="W590" s="144"/>
      <c r="X590" s="140"/>
      <c r="Y590" s="144"/>
      <c r="Z590" s="140"/>
      <c r="AA590" s="144"/>
      <c r="AB590" s="140"/>
      <c r="AC590" s="144"/>
      <c r="AD590" s="140"/>
      <c r="AE590" s="144"/>
      <c r="AF590" s="140"/>
    </row>
    <row r="591" spans="2:32" s="145" customFormat="1" ht="15.75" x14ac:dyDescent="0.25">
      <c r="B591" s="67"/>
      <c r="C591" s="68"/>
      <c r="D591" s="69"/>
      <c r="E591" s="68"/>
      <c r="F591" s="69"/>
      <c r="G591" s="68"/>
      <c r="H591" s="69"/>
      <c r="I591" s="68"/>
      <c r="J591" s="69"/>
      <c r="K591" s="68"/>
      <c r="L591" s="69"/>
      <c r="M591" s="68"/>
      <c r="N591" s="69"/>
      <c r="O591" s="68"/>
      <c r="P591" s="69"/>
      <c r="Q591" s="68"/>
      <c r="R591" s="69"/>
      <c r="S591" s="68"/>
      <c r="T591" s="69"/>
      <c r="U591" s="68"/>
      <c r="V591" s="69"/>
      <c r="W591" s="68"/>
      <c r="X591" s="69"/>
      <c r="Y591" s="68"/>
      <c r="Z591" s="69"/>
      <c r="AA591" s="68"/>
      <c r="AB591" s="69"/>
      <c r="AC591" s="68"/>
      <c r="AD591" s="69"/>
      <c r="AE591" s="68"/>
      <c r="AF591" s="69"/>
    </row>
    <row r="592" spans="2:32" s="145" customFormat="1" x14ac:dyDescent="0.25">
      <c r="B592" s="143"/>
      <c r="C592" s="144"/>
      <c r="D592" s="140"/>
      <c r="E592" s="144"/>
      <c r="F592" s="140"/>
      <c r="G592" s="144"/>
      <c r="H592" s="140"/>
      <c r="I592" s="144"/>
      <c r="J592" s="140"/>
      <c r="K592" s="144"/>
      <c r="L592" s="140"/>
      <c r="M592" s="144"/>
      <c r="N592" s="140"/>
      <c r="O592" s="144"/>
      <c r="P592" s="140"/>
      <c r="Q592" s="144"/>
      <c r="R592" s="140"/>
      <c r="S592" s="144"/>
      <c r="T592" s="140"/>
      <c r="U592" s="144"/>
      <c r="V592" s="140"/>
      <c r="W592" s="144"/>
      <c r="X592" s="140"/>
      <c r="Y592" s="144"/>
      <c r="Z592" s="140"/>
      <c r="AA592" s="144"/>
      <c r="AB592" s="140"/>
      <c r="AC592" s="144"/>
      <c r="AD592" s="140"/>
      <c r="AE592" s="144"/>
      <c r="AF592" s="140"/>
    </row>
    <row r="593" spans="2:32" s="145" customFormat="1" x14ac:dyDescent="0.25">
      <c r="B593" s="143"/>
      <c r="C593" s="144"/>
      <c r="D593" s="140"/>
      <c r="E593" s="144"/>
      <c r="F593" s="140"/>
      <c r="G593" s="144"/>
      <c r="H593" s="140"/>
      <c r="I593" s="144"/>
      <c r="J593" s="140"/>
      <c r="K593" s="144"/>
      <c r="L593" s="140"/>
      <c r="M593" s="144"/>
      <c r="N593" s="140"/>
      <c r="O593" s="144"/>
      <c r="P593" s="140"/>
      <c r="Q593" s="144"/>
      <c r="R593" s="140"/>
      <c r="S593" s="144"/>
      <c r="T593" s="140"/>
      <c r="U593" s="144"/>
      <c r="V593" s="140"/>
      <c r="W593" s="144"/>
      <c r="X593" s="140"/>
      <c r="Y593" s="144"/>
      <c r="Z593" s="140"/>
      <c r="AA593" s="144"/>
      <c r="AB593" s="140"/>
      <c r="AC593" s="144"/>
      <c r="AD593" s="140"/>
      <c r="AE593" s="144"/>
      <c r="AF593" s="140"/>
    </row>
    <row r="594" spans="2:32" s="145" customFormat="1" x14ac:dyDescent="0.25">
      <c r="B594" s="143"/>
      <c r="C594" s="144"/>
      <c r="D594" s="140"/>
      <c r="E594" s="144"/>
      <c r="F594" s="140"/>
      <c r="G594" s="144"/>
      <c r="H594" s="140"/>
      <c r="I594" s="144"/>
      <c r="J594" s="140"/>
      <c r="K594" s="144"/>
      <c r="L594" s="140"/>
      <c r="M594" s="144"/>
      <c r="N594" s="140"/>
      <c r="O594" s="144"/>
      <c r="P594" s="140"/>
      <c r="Q594" s="144"/>
      <c r="R594" s="140"/>
      <c r="S594" s="144"/>
      <c r="T594" s="140"/>
      <c r="U594" s="144"/>
      <c r="V594" s="140"/>
      <c r="W594" s="144"/>
      <c r="X594" s="140"/>
      <c r="Y594" s="144"/>
      <c r="Z594" s="140"/>
      <c r="AA594" s="144"/>
      <c r="AB594" s="140"/>
      <c r="AC594" s="144"/>
      <c r="AD594" s="140"/>
      <c r="AE594" s="144"/>
      <c r="AF594" s="140"/>
    </row>
    <row r="595" spans="2:32" s="145" customFormat="1" x14ac:dyDescent="0.25">
      <c r="B595" s="143"/>
      <c r="C595" s="144"/>
      <c r="D595" s="140"/>
      <c r="E595" s="144"/>
      <c r="F595" s="140"/>
      <c r="G595" s="144"/>
      <c r="H595" s="140"/>
      <c r="I595" s="144"/>
      <c r="J595" s="140"/>
      <c r="K595" s="144"/>
      <c r="L595" s="140"/>
      <c r="M595" s="144"/>
      <c r="N595" s="140"/>
      <c r="O595" s="144"/>
      <c r="P595" s="140"/>
      <c r="Q595" s="144"/>
      <c r="R595" s="140"/>
      <c r="S595" s="144"/>
      <c r="T595" s="140"/>
      <c r="U595" s="144"/>
      <c r="V595" s="140"/>
      <c r="W595" s="144"/>
      <c r="X595" s="140"/>
      <c r="Y595" s="144"/>
      <c r="Z595" s="140"/>
      <c r="AA595" s="144"/>
      <c r="AB595" s="140"/>
      <c r="AC595" s="144"/>
      <c r="AD595" s="140"/>
      <c r="AE595" s="144"/>
      <c r="AF595" s="140"/>
    </row>
    <row r="596" spans="2:32" s="145" customFormat="1" x14ac:dyDescent="0.25">
      <c r="B596" s="143"/>
      <c r="C596" s="144"/>
      <c r="D596" s="140"/>
      <c r="E596" s="144"/>
      <c r="F596" s="140"/>
      <c r="G596" s="144"/>
      <c r="H596" s="140"/>
      <c r="I596" s="144"/>
      <c r="J596" s="140"/>
      <c r="K596" s="144"/>
      <c r="L596" s="140"/>
      <c r="M596" s="144"/>
      <c r="N596" s="140"/>
      <c r="O596" s="144"/>
      <c r="P596" s="140"/>
      <c r="Q596" s="144"/>
      <c r="R596" s="140"/>
      <c r="S596" s="144"/>
      <c r="T596" s="140"/>
      <c r="U596" s="144"/>
      <c r="V596" s="140"/>
      <c r="W596" s="144"/>
      <c r="X596" s="140"/>
      <c r="Y596" s="144"/>
      <c r="Z596" s="140"/>
      <c r="AA596" s="144"/>
      <c r="AB596" s="140"/>
      <c r="AC596" s="144"/>
      <c r="AD596" s="140"/>
      <c r="AE596" s="144"/>
      <c r="AF596" s="140"/>
    </row>
    <row r="597" spans="2:32" s="145" customFormat="1" x14ac:dyDescent="0.25">
      <c r="B597" s="143"/>
      <c r="C597" s="144"/>
      <c r="D597" s="140"/>
      <c r="E597" s="144"/>
      <c r="F597" s="140"/>
      <c r="G597" s="144"/>
      <c r="H597" s="140"/>
      <c r="I597" s="144"/>
      <c r="J597" s="140"/>
      <c r="K597" s="144"/>
      <c r="L597" s="140"/>
      <c r="M597" s="144"/>
      <c r="N597" s="140"/>
      <c r="O597" s="144"/>
      <c r="P597" s="140"/>
      <c r="Q597" s="144"/>
      <c r="R597" s="140"/>
      <c r="S597" s="144"/>
      <c r="T597" s="140"/>
      <c r="U597" s="144"/>
      <c r="V597" s="140"/>
      <c r="W597" s="144"/>
      <c r="X597" s="140"/>
      <c r="Y597" s="144"/>
      <c r="Z597" s="140"/>
      <c r="AA597" s="144"/>
      <c r="AB597" s="140"/>
      <c r="AC597" s="144"/>
      <c r="AD597" s="140"/>
      <c r="AE597" s="144"/>
      <c r="AF597" s="140"/>
    </row>
    <row r="598" spans="2:32" s="145" customFormat="1" x14ac:dyDescent="0.25">
      <c r="B598" s="143"/>
      <c r="C598" s="144"/>
      <c r="D598" s="140"/>
      <c r="E598" s="144"/>
      <c r="F598" s="140"/>
      <c r="G598" s="144"/>
      <c r="H598" s="140"/>
      <c r="I598" s="144"/>
      <c r="J598" s="140"/>
      <c r="K598" s="144"/>
      <c r="L598" s="140"/>
      <c r="M598" s="144"/>
      <c r="N598" s="140"/>
      <c r="O598" s="144"/>
      <c r="P598" s="140"/>
      <c r="Q598" s="144"/>
      <c r="R598" s="140"/>
      <c r="S598" s="144"/>
      <c r="T598" s="140"/>
      <c r="U598" s="144"/>
      <c r="V598" s="140"/>
      <c r="W598" s="144"/>
      <c r="X598" s="140"/>
      <c r="Y598" s="144"/>
      <c r="Z598" s="140"/>
      <c r="AA598" s="144"/>
      <c r="AB598" s="140"/>
      <c r="AC598" s="144"/>
      <c r="AD598" s="140"/>
      <c r="AE598" s="144"/>
      <c r="AF598" s="140"/>
    </row>
    <row r="599" spans="2:32" s="145" customFormat="1" x14ac:dyDescent="0.25">
      <c r="B599" s="143"/>
      <c r="C599" s="144"/>
      <c r="D599" s="140"/>
      <c r="E599" s="144"/>
      <c r="F599" s="140"/>
      <c r="G599" s="144"/>
      <c r="H599" s="140"/>
      <c r="I599" s="144"/>
      <c r="J599" s="140"/>
      <c r="K599" s="144"/>
      <c r="L599" s="140"/>
      <c r="M599" s="144"/>
      <c r="N599" s="140"/>
      <c r="O599" s="144"/>
      <c r="P599" s="140"/>
      <c r="Q599" s="144"/>
      <c r="R599" s="140"/>
      <c r="S599" s="144"/>
      <c r="T599" s="140"/>
      <c r="U599" s="144"/>
      <c r="V599" s="140"/>
      <c r="W599" s="144"/>
      <c r="X599" s="140"/>
      <c r="Y599" s="144"/>
      <c r="Z599" s="140"/>
      <c r="AA599" s="144"/>
      <c r="AB599" s="140"/>
      <c r="AC599" s="144"/>
      <c r="AD599" s="140"/>
      <c r="AE599" s="144"/>
      <c r="AF599" s="140"/>
    </row>
    <row r="600" spans="2:32" s="145" customFormat="1" x14ac:dyDescent="0.25">
      <c r="B600" s="143"/>
      <c r="C600" s="144"/>
      <c r="D600" s="140"/>
      <c r="E600" s="144"/>
      <c r="F600" s="140"/>
      <c r="G600" s="144"/>
      <c r="H600" s="140"/>
      <c r="I600" s="144"/>
      <c r="J600" s="140"/>
      <c r="K600" s="144"/>
      <c r="L600" s="140"/>
      <c r="M600" s="144"/>
      <c r="N600" s="140"/>
      <c r="O600" s="144"/>
      <c r="P600" s="140"/>
      <c r="Q600" s="144"/>
      <c r="R600" s="140"/>
      <c r="S600" s="144"/>
      <c r="T600" s="140"/>
      <c r="U600" s="144"/>
      <c r="V600" s="140"/>
      <c r="W600" s="144"/>
      <c r="X600" s="140"/>
      <c r="Y600" s="144"/>
      <c r="Z600" s="140"/>
      <c r="AA600" s="144"/>
      <c r="AB600" s="140"/>
      <c r="AC600" s="144"/>
      <c r="AD600" s="140"/>
      <c r="AE600" s="144"/>
      <c r="AF600" s="140"/>
    </row>
    <row r="601" spans="2:32" s="145" customFormat="1" x14ac:dyDescent="0.25">
      <c r="B601" s="143"/>
      <c r="C601" s="144"/>
      <c r="D601" s="140"/>
      <c r="E601" s="144"/>
      <c r="F601" s="140"/>
      <c r="G601" s="144"/>
      <c r="H601" s="140"/>
      <c r="I601" s="144"/>
      <c r="J601" s="140"/>
      <c r="K601" s="144"/>
      <c r="L601" s="140"/>
      <c r="M601" s="144"/>
      <c r="N601" s="140"/>
      <c r="O601" s="144"/>
      <c r="P601" s="140"/>
      <c r="Q601" s="144"/>
      <c r="R601" s="140"/>
      <c r="S601" s="144"/>
      <c r="T601" s="140"/>
      <c r="U601" s="144"/>
      <c r="V601" s="140"/>
      <c r="W601" s="144"/>
      <c r="X601" s="140"/>
      <c r="Y601" s="144"/>
      <c r="Z601" s="140"/>
      <c r="AA601" s="144"/>
      <c r="AB601" s="140"/>
      <c r="AC601" s="144"/>
      <c r="AD601" s="140"/>
      <c r="AE601" s="144"/>
      <c r="AF601" s="140"/>
    </row>
    <row r="602" spans="2:32" s="145" customFormat="1" x14ac:dyDescent="0.25">
      <c r="B602" s="143"/>
      <c r="C602" s="144"/>
      <c r="D602" s="140"/>
      <c r="E602" s="144"/>
      <c r="F602" s="140"/>
      <c r="G602" s="144"/>
      <c r="H602" s="140"/>
      <c r="I602" s="144"/>
      <c r="J602" s="140"/>
      <c r="K602" s="144"/>
      <c r="L602" s="140"/>
      <c r="M602" s="144"/>
      <c r="N602" s="140"/>
      <c r="O602" s="144"/>
      <c r="P602" s="140"/>
      <c r="Q602" s="144"/>
      <c r="R602" s="140"/>
      <c r="S602" s="144"/>
      <c r="T602" s="140"/>
      <c r="U602" s="144"/>
      <c r="V602" s="140"/>
      <c r="W602" s="144"/>
      <c r="X602" s="140"/>
      <c r="Y602" s="144"/>
      <c r="Z602" s="140"/>
      <c r="AA602" s="144"/>
      <c r="AB602" s="140"/>
      <c r="AC602" s="144"/>
      <c r="AD602" s="140"/>
      <c r="AE602" s="144"/>
      <c r="AF602" s="140"/>
    </row>
    <row r="603" spans="2:32" s="145" customFormat="1" x14ac:dyDescent="0.25">
      <c r="B603" s="143"/>
      <c r="C603" s="144"/>
      <c r="D603" s="140"/>
      <c r="E603" s="144"/>
      <c r="F603" s="140"/>
      <c r="G603" s="144"/>
      <c r="H603" s="140"/>
      <c r="I603" s="144"/>
      <c r="J603" s="140"/>
      <c r="K603" s="144"/>
      <c r="L603" s="140"/>
      <c r="M603" s="144"/>
      <c r="N603" s="140"/>
      <c r="O603" s="144"/>
      <c r="P603" s="140"/>
      <c r="Q603" s="144"/>
      <c r="R603" s="140"/>
      <c r="S603" s="144"/>
      <c r="T603" s="140"/>
      <c r="U603" s="144"/>
      <c r="V603" s="140"/>
      <c r="W603" s="144"/>
      <c r="X603" s="140"/>
      <c r="Y603" s="144"/>
      <c r="Z603" s="140"/>
      <c r="AA603" s="144"/>
      <c r="AB603" s="140"/>
      <c r="AC603" s="144"/>
      <c r="AD603" s="140"/>
      <c r="AE603" s="144"/>
      <c r="AF603" s="140"/>
    </row>
    <row r="604" spans="2:32" s="145" customFormat="1" ht="15.75" x14ac:dyDescent="0.25">
      <c r="B604" s="67"/>
      <c r="C604" s="68"/>
      <c r="D604" s="69"/>
      <c r="E604" s="68"/>
      <c r="F604" s="69"/>
      <c r="G604" s="68"/>
      <c r="H604" s="69"/>
      <c r="I604" s="68"/>
      <c r="J604" s="69"/>
      <c r="K604" s="68"/>
      <c r="L604" s="69"/>
      <c r="M604" s="68"/>
      <c r="N604" s="69"/>
      <c r="O604" s="68"/>
      <c r="P604" s="69"/>
      <c r="Q604" s="68"/>
      <c r="R604" s="69"/>
      <c r="S604" s="68"/>
      <c r="T604" s="69"/>
      <c r="U604" s="68"/>
      <c r="V604" s="69"/>
      <c r="W604" s="68"/>
      <c r="X604" s="69"/>
      <c r="Y604" s="68"/>
      <c r="Z604" s="69"/>
      <c r="AA604" s="68"/>
      <c r="AB604" s="69"/>
      <c r="AC604" s="68"/>
      <c r="AD604" s="69"/>
      <c r="AE604" s="68"/>
      <c r="AF604" s="69"/>
    </row>
    <row r="605" spans="2:32" s="145" customFormat="1" x14ac:dyDescent="0.25">
      <c r="B605" s="143"/>
      <c r="C605" s="144"/>
      <c r="D605" s="140"/>
      <c r="E605" s="144"/>
      <c r="F605" s="140"/>
      <c r="G605" s="144"/>
      <c r="H605" s="140"/>
      <c r="I605" s="144"/>
      <c r="J605" s="140"/>
      <c r="K605" s="144"/>
      <c r="L605" s="140"/>
      <c r="M605" s="144"/>
      <c r="N605" s="140"/>
      <c r="O605" s="144"/>
      <c r="P605" s="140"/>
      <c r="Q605" s="144"/>
      <c r="R605" s="140"/>
      <c r="S605" s="144"/>
      <c r="T605" s="140"/>
      <c r="U605" s="144"/>
      <c r="V605" s="140"/>
      <c r="W605" s="144"/>
      <c r="X605" s="140"/>
      <c r="Y605" s="144"/>
      <c r="Z605" s="140"/>
      <c r="AA605" s="144"/>
      <c r="AB605" s="140"/>
      <c r="AC605" s="144"/>
      <c r="AD605" s="140"/>
      <c r="AE605" s="144"/>
      <c r="AF605" s="140"/>
    </row>
    <row r="606" spans="2:32" s="145" customFormat="1" x14ac:dyDescent="0.25">
      <c r="B606" s="143"/>
      <c r="C606" s="144"/>
      <c r="D606" s="140"/>
      <c r="E606" s="144"/>
      <c r="F606" s="140"/>
      <c r="G606" s="144"/>
      <c r="H606" s="140"/>
      <c r="I606" s="144"/>
      <c r="J606" s="140"/>
      <c r="K606" s="144"/>
      <c r="L606" s="140"/>
      <c r="M606" s="144"/>
      <c r="N606" s="140"/>
      <c r="O606" s="144"/>
      <c r="P606" s="140"/>
      <c r="Q606" s="144"/>
      <c r="R606" s="140"/>
      <c r="S606" s="144"/>
      <c r="T606" s="140"/>
      <c r="U606" s="144"/>
      <c r="V606" s="140"/>
      <c r="W606" s="144"/>
      <c r="X606" s="140"/>
      <c r="Y606" s="144"/>
      <c r="Z606" s="140"/>
      <c r="AA606" s="144"/>
      <c r="AB606" s="140"/>
      <c r="AC606" s="144"/>
      <c r="AD606" s="140"/>
      <c r="AE606" s="144"/>
      <c r="AF606" s="140"/>
    </row>
    <row r="607" spans="2:32" s="145" customFormat="1" x14ac:dyDescent="0.25">
      <c r="B607" s="143"/>
      <c r="C607" s="144"/>
      <c r="D607" s="140"/>
      <c r="E607" s="144"/>
      <c r="F607" s="140"/>
      <c r="G607" s="144"/>
      <c r="H607" s="140"/>
      <c r="I607" s="144"/>
      <c r="J607" s="140"/>
      <c r="K607" s="144"/>
      <c r="L607" s="140"/>
      <c r="M607" s="144"/>
      <c r="N607" s="140"/>
      <c r="O607" s="144"/>
      <c r="P607" s="140"/>
      <c r="Q607" s="144"/>
      <c r="R607" s="140"/>
      <c r="S607" s="144"/>
      <c r="T607" s="140"/>
      <c r="U607" s="144"/>
      <c r="V607" s="140"/>
      <c r="W607" s="144"/>
      <c r="X607" s="140"/>
      <c r="Y607" s="144"/>
      <c r="Z607" s="140"/>
      <c r="AA607" s="144"/>
      <c r="AB607" s="140"/>
      <c r="AC607" s="144"/>
      <c r="AD607" s="140"/>
      <c r="AE607" s="144"/>
      <c r="AF607" s="140"/>
    </row>
    <row r="608" spans="2:32" s="145" customFormat="1" x14ac:dyDescent="0.25">
      <c r="B608" s="143"/>
      <c r="C608" s="144"/>
      <c r="D608" s="140"/>
      <c r="E608" s="144"/>
      <c r="F608" s="140"/>
      <c r="G608" s="144"/>
      <c r="H608" s="140"/>
      <c r="I608" s="144"/>
      <c r="J608" s="140"/>
      <c r="K608" s="144"/>
      <c r="L608" s="140"/>
      <c r="M608" s="144"/>
      <c r="N608" s="140"/>
      <c r="O608" s="144"/>
      <c r="P608" s="140"/>
      <c r="Q608" s="144"/>
      <c r="R608" s="140"/>
      <c r="S608" s="144"/>
      <c r="T608" s="140"/>
      <c r="U608" s="144"/>
      <c r="V608" s="140"/>
      <c r="W608" s="144"/>
      <c r="X608" s="140"/>
      <c r="Y608" s="144"/>
      <c r="Z608" s="140"/>
      <c r="AA608" s="144"/>
      <c r="AB608" s="140"/>
      <c r="AC608" s="144"/>
      <c r="AD608" s="140"/>
      <c r="AE608" s="144"/>
      <c r="AF608" s="140"/>
    </row>
    <row r="609" spans="2:32" s="145" customFormat="1" x14ac:dyDescent="0.25">
      <c r="B609" s="143"/>
      <c r="C609" s="144"/>
      <c r="D609" s="140"/>
      <c r="E609" s="144"/>
      <c r="F609" s="140"/>
      <c r="G609" s="144"/>
      <c r="H609" s="140"/>
      <c r="I609" s="144"/>
      <c r="J609" s="140"/>
      <c r="K609" s="144"/>
      <c r="L609" s="140"/>
      <c r="M609" s="144"/>
      <c r="N609" s="140"/>
      <c r="O609" s="144"/>
      <c r="P609" s="140"/>
      <c r="Q609" s="144"/>
      <c r="R609" s="140"/>
      <c r="S609" s="144"/>
      <c r="T609" s="140"/>
      <c r="U609" s="144"/>
      <c r="V609" s="140"/>
      <c r="W609" s="144"/>
      <c r="X609" s="140"/>
      <c r="Y609" s="144"/>
      <c r="Z609" s="140"/>
      <c r="AA609" s="144"/>
      <c r="AB609" s="140"/>
      <c r="AC609" s="144"/>
      <c r="AD609" s="140"/>
      <c r="AE609" s="144"/>
      <c r="AF609" s="140"/>
    </row>
    <row r="610" spans="2:32" s="145" customFormat="1" x14ac:dyDescent="0.25">
      <c r="B610" s="143"/>
      <c r="C610" s="144"/>
      <c r="D610" s="140"/>
      <c r="E610" s="144"/>
      <c r="F610" s="140"/>
      <c r="G610" s="144"/>
      <c r="H610" s="140"/>
      <c r="I610" s="144"/>
      <c r="J610" s="140"/>
      <c r="K610" s="144"/>
      <c r="L610" s="140"/>
      <c r="M610" s="144"/>
      <c r="N610" s="140"/>
      <c r="O610" s="144"/>
      <c r="P610" s="140"/>
      <c r="Q610" s="144"/>
      <c r="R610" s="140"/>
      <c r="S610" s="144"/>
      <c r="T610" s="140"/>
      <c r="U610" s="144"/>
      <c r="V610" s="140"/>
      <c r="W610" s="144"/>
      <c r="X610" s="140"/>
      <c r="Y610" s="144"/>
      <c r="Z610" s="140"/>
      <c r="AA610" s="144"/>
      <c r="AB610" s="140"/>
      <c r="AC610" s="144"/>
      <c r="AD610" s="140"/>
      <c r="AE610" s="144"/>
      <c r="AF610" s="140"/>
    </row>
    <row r="611" spans="2:32" s="145" customFormat="1" x14ac:dyDescent="0.25">
      <c r="B611" s="143"/>
      <c r="C611" s="144"/>
      <c r="D611" s="140"/>
      <c r="E611" s="144"/>
      <c r="F611" s="140"/>
      <c r="G611" s="144"/>
      <c r="H611" s="140"/>
      <c r="I611" s="144"/>
      <c r="J611" s="140"/>
      <c r="K611" s="144"/>
      <c r="L611" s="140"/>
      <c r="M611" s="144"/>
      <c r="N611" s="140"/>
      <c r="O611" s="144"/>
      <c r="P611" s="140"/>
      <c r="Q611" s="144"/>
      <c r="R611" s="140"/>
      <c r="S611" s="144"/>
      <c r="T611" s="140"/>
      <c r="U611" s="144"/>
      <c r="V611" s="140"/>
      <c r="W611" s="144"/>
      <c r="X611" s="140"/>
      <c r="Y611" s="144"/>
      <c r="Z611" s="140"/>
      <c r="AA611" s="144"/>
      <c r="AB611" s="140"/>
      <c r="AC611" s="144"/>
      <c r="AD611" s="140"/>
      <c r="AE611" s="144"/>
      <c r="AF611" s="140"/>
    </row>
    <row r="612" spans="2:32" s="145" customFormat="1" x14ac:dyDescent="0.25">
      <c r="B612" s="143"/>
      <c r="C612" s="144"/>
      <c r="D612" s="140"/>
      <c r="E612" s="144"/>
      <c r="F612" s="140"/>
      <c r="G612" s="144"/>
      <c r="H612" s="140"/>
      <c r="I612" s="144"/>
      <c r="J612" s="140"/>
      <c r="K612" s="144"/>
      <c r="L612" s="140"/>
      <c r="M612" s="144"/>
      <c r="N612" s="140"/>
      <c r="O612" s="144"/>
      <c r="P612" s="140"/>
      <c r="Q612" s="144"/>
      <c r="R612" s="140"/>
      <c r="S612" s="144"/>
      <c r="T612" s="140"/>
      <c r="U612" s="144"/>
      <c r="V612" s="140"/>
      <c r="W612" s="144"/>
      <c r="X612" s="140"/>
      <c r="Y612" s="144"/>
      <c r="Z612" s="140"/>
      <c r="AA612" s="144"/>
      <c r="AB612" s="140"/>
      <c r="AC612" s="144"/>
      <c r="AD612" s="140"/>
      <c r="AE612" s="144"/>
      <c r="AF612" s="140"/>
    </row>
    <row r="613" spans="2:32" s="145" customFormat="1" x14ac:dyDescent="0.25">
      <c r="B613" s="143"/>
      <c r="C613" s="144"/>
      <c r="D613" s="140"/>
      <c r="E613" s="144"/>
      <c r="F613" s="140"/>
      <c r="G613" s="144"/>
      <c r="H613" s="140"/>
      <c r="I613" s="144"/>
      <c r="J613" s="140"/>
      <c r="K613" s="144"/>
      <c r="L613" s="140"/>
      <c r="M613" s="144"/>
      <c r="N613" s="140"/>
      <c r="O613" s="144"/>
      <c r="P613" s="140"/>
      <c r="Q613" s="144"/>
      <c r="R613" s="140"/>
      <c r="S613" s="144"/>
      <c r="T613" s="140"/>
      <c r="U613" s="144"/>
      <c r="V613" s="140"/>
      <c r="W613" s="144"/>
      <c r="X613" s="140"/>
      <c r="Y613" s="144"/>
      <c r="Z613" s="140"/>
      <c r="AA613" s="144"/>
      <c r="AB613" s="140"/>
      <c r="AC613" s="144"/>
      <c r="AD613" s="140"/>
      <c r="AE613" s="144"/>
      <c r="AF613" s="140"/>
    </row>
    <row r="614" spans="2:32" s="145" customFormat="1" x14ac:dyDescent="0.25">
      <c r="B614" s="143"/>
      <c r="C614" s="144"/>
      <c r="D614" s="140"/>
      <c r="E614" s="144"/>
      <c r="F614" s="140"/>
      <c r="G614" s="144"/>
      <c r="H614" s="140"/>
      <c r="I614" s="144"/>
      <c r="J614" s="140"/>
      <c r="K614" s="144"/>
      <c r="L614" s="140"/>
      <c r="M614" s="144"/>
      <c r="N614" s="140"/>
      <c r="O614" s="144"/>
      <c r="P614" s="140"/>
      <c r="Q614" s="144"/>
      <c r="R614" s="140"/>
      <c r="S614" s="144"/>
      <c r="T614" s="140"/>
      <c r="U614" s="144"/>
      <c r="V614" s="140"/>
      <c r="W614" s="144"/>
      <c r="X614" s="140"/>
      <c r="Y614" s="144"/>
      <c r="Z614" s="140"/>
      <c r="AA614" s="144"/>
      <c r="AB614" s="140"/>
      <c r="AC614" s="144"/>
      <c r="AD614" s="140"/>
      <c r="AE614" s="144"/>
      <c r="AF614" s="140"/>
    </row>
    <row r="615" spans="2:32" s="145" customFormat="1" x14ac:dyDescent="0.25">
      <c r="B615" s="143"/>
      <c r="C615" s="144"/>
      <c r="D615" s="140"/>
      <c r="E615" s="144"/>
      <c r="F615" s="140"/>
      <c r="G615" s="144"/>
      <c r="H615" s="140"/>
      <c r="I615" s="144"/>
      <c r="J615" s="140"/>
      <c r="K615" s="144"/>
      <c r="L615" s="140"/>
      <c r="M615" s="144"/>
      <c r="N615" s="140"/>
      <c r="O615" s="144"/>
      <c r="P615" s="140"/>
      <c r="Q615" s="144"/>
      <c r="R615" s="140"/>
      <c r="S615" s="144"/>
      <c r="T615" s="140"/>
      <c r="U615" s="144"/>
      <c r="V615" s="140"/>
      <c r="W615" s="144"/>
      <c r="X615" s="140"/>
      <c r="Y615" s="144"/>
      <c r="Z615" s="140"/>
      <c r="AA615" s="144"/>
      <c r="AB615" s="140"/>
      <c r="AC615" s="144"/>
      <c r="AD615" s="140"/>
      <c r="AE615" s="144"/>
      <c r="AF615" s="140"/>
    </row>
    <row r="616" spans="2:32" s="145" customFormat="1" x14ac:dyDescent="0.25">
      <c r="B616" s="143"/>
      <c r="C616" s="144"/>
      <c r="D616" s="140"/>
      <c r="E616" s="144"/>
      <c r="F616" s="140"/>
      <c r="G616" s="144"/>
      <c r="H616" s="140"/>
      <c r="I616" s="144"/>
      <c r="J616" s="140"/>
      <c r="K616" s="144"/>
      <c r="L616" s="140"/>
      <c r="M616" s="144"/>
      <c r="N616" s="140"/>
      <c r="O616" s="144"/>
      <c r="P616" s="140"/>
      <c r="Q616" s="144"/>
      <c r="R616" s="140"/>
      <c r="S616" s="144"/>
      <c r="T616" s="140"/>
      <c r="U616" s="144"/>
      <c r="V616" s="140"/>
      <c r="W616" s="144"/>
      <c r="X616" s="140"/>
      <c r="Y616" s="144"/>
      <c r="Z616" s="140"/>
      <c r="AA616" s="144"/>
      <c r="AB616" s="140"/>
      <c r="AC616" s="144"/>
      <c r="AD616" s="140"/>
      <c r="AE616" s="144"/>
      <c r="AF616" s="140"/>
    </row>
    <row r="617" spans="2:32" s="145" customFormat="1" ht="15.75" x14ac:dyDescent="0.25">
      <c r="B617" s="67"/>
      <c r="C617" s="68"/>
      <c r="D617" s="69"/>
      <c r="E617" s="68"/>
      <c r="F617" s="69"/>
      <c r="G617" s="68"/>
      <c r="H617" s="69"/>
      <c r="I617" s="68"/>
      <c r="J617" s="69"/>
      <c r="K617" s="68"/>
      <c r="L617" s="69"/>
      <c r="M617" s="68"/>
      <c r="N617" s="69"/>
      <c r="O617" s="68"/>
      <c r="P617" s="69"/>
      <c r="Q617" s="68"/>
      <c r="R617" s="69"/>
      <c r="S617" s="68"/>
      <c r="T617" s="69"/>
      <c r="U617" s="68"/>
      <c r="V617" s="69"/>
      <c r="W617" s="68"/>
      <c r="X617" s="69"/>
      <c r="Y617" s="68"/>
      <c r="Z617" s="69"/>
      <c r="AA617" s="68"/>
      <c r="AB617" s="69"/>
      <c r="AC617" s="68"/>
      <c r="AD617" s="69"/>
      <c r="AE617" s="68"/>
      <c r="AF617" s="69"/>
    </row>
    <row r="618" spans="2:32" s="145" customFormat="1" x14ac:dyDescent="0.25">
      <c r="B618" s="143"/>
      <c r="C618" s="144"/>
      <c r="D618" s="140"/>
      <c r="E618" s="144"/>
      <c r="F618" s="140"/>
      <c r="G618" s="144"/>
      <c r="H618" s="140"/>
      <c r="I618" s="144"/>
      <c r="J618" s="140"/>
      <c r="K618" s="144"/>
      <c r="L618" s="140"/>
      <c r="M618" s="144"/>
      <c r="N618" s="140"/>
      <c r="O618" s="144"/>
      <c r="P618" s="140"/>
      <c r="Q618" s="144"/>
      <c r="R618" s="140"/>
      <c r="S618" s="144"/>
      <c r="T618" s="140"/>
      <c r="U618" s="144"/>
      <c r="V618" s="140"/>
      <c r="W618" s="144"/>
      <c r="X618" s="140"/>
      <c r="Y618" s="144"/>
      <c r="Z618" s="140"/>
      <c r="AA618" s="144"/>
      <c r="AB618" s="140"/>
      <c r="AC618" s="144"/>
      <c r="AD618" s="140"/>
      <c r="AE618" s="144"/>
      <c r="AF618" s="140"/>
    </row>
    <row r="619" spans="2:32" s="145" customFormat="1" x14ac:dyDescent="0.25">
      <c r="B619" s="143"/>
      <c r="C619" s="144"/>
      <c r="D619" s="140"/>
      <c r="E619" s="144"/>
      <c r="F619" s="140"/>
      <c r="G619" s="144"/>
      <c r="H619" s="140"/>
      <c r="I619" s="144"/>
      <c r="J619" s="140"/>
      <c r="K619" s="144"/>
      <c r="L619" s="140"/>
      <c r="M619" s="144"/>
      <c r="N619" s="140"/>
      <c r="O619" s="144"/>
      <c r="P619" s="140"/>
      <c r="Q619" s="144"/>
      <c r="R619" s="140"/>
      <c r="S619" s="144"/>
      <c r="T619" s="140"/>
      <c r="U619" s="144"/>
      <c r="V619" s="140"/>
      <c r="W619" s="144"/>
      <c r="X619" s="140"/>
      <c r="Y619" s="144"/>
      <c r="Z619" s="140"/>
      <c r="AA619" s="144"/>
      <c r="AB619" s="140"/>
      <c r="AC619" s="144"/>
      <c r="AD619" s="140"/>
      <c r="AE619" s="144"/>
      <c r="AF619" s="140"/>
    </row>
    <row r="620" spans="2:32" s="145" customFormat="1" x14ac:dyDescent="0.25">
      <c r="B620" s="143"/>
      <c r="C620" s="144"/>
      <c r="D620" s="140"/>
      <c r="E620" s="144"/>
      <c r="F620" s="140"/>
      <c r="G620" s="144"/>
      <c r="H620" s="140"/>
      <c r="I620" s="144"/>
      <c r="J620" s="140"/>
      <c r="K620" s="144"/>
      <c r="L620" s="140"/>
      <c r="M620" s="144"/>
      <c r="N620" s="140"/>
      <c r="O620" s="144"/>
      <c r="P620" s="140"/>
      <c r="Q620" s="144"/>
      <c r="R620" s="140"/>
      <c r="S620" s="144"/>
      <c r="T620" s="140"/>
      <c r="U620" s="144"/>
      <c r="V620" s="140"/>
      <c r="W620" s="144"/>
      <c r="X620" s="140"/>
      <c r="Y620" s="144"/>
      <c r="Z620" s="140"/>
      <c r="AA620" s="144"/>
      <c r="AB620" s="140"/>
      <c r="AC620" s="144"/>
      <c r="AD620" s="140"/>
      <c r="AE620" s="144"/>
      <c r="AF620" s="140"/>
    </row>
    <row r="621" spans="2:32" s="145" customFormat="1" x14ac:dyDescent="0.25">
      <c r="B621" s="143"/>
      <c r="C621" s="144"/>
      <c r="D621" s="140"/>
      <c r="E621" s="144"/>
      <c r="F621" s="140"/>
      <c r="G621" s="144"/>
      <c r="H621" s="140"/>
      <c r="I621" s="144"/>
      <c r="J621" s="140"/>
      <c r="K621" s="144"/>
      <c r="L621" s="140"/>
      <c r="M621" s="144"/>
      <c r="N621" s="140"/>
      <c r="O621" s="144"/>
      <c r="P621" s="140"/>
      <c r="Q621" s="144"/>
      <c r="R621" s="140"/>
      <c r="S621" s="144"/>
      <c r="T621" s="140"/>
      <c r="U621" s="144"/>
      <c r="V621" s="140"/>
      <c r="W621" s="144"/>
      <c r="X621" s="140"/>
      <c r="Y621" s="144"/>
      <c r="Z621" s="140"/>
      <c r="AA621" s="144"/>
      <c r="AB621" s="140"/>
      <c r="AC621" s="144"/>
      <c r="AD621" s="140"/>
      <c r="AE621" s="144"/>
      <c r="AF621" s="140"/>
    </row>
    <row r="622" spans="2:32" s="145" customFormat="1" x14ac:dyDescent="0.25">
      <c r="B622" s="143"/>
      <c r="C622" s="144"/>
      <c r="D622" s="140"/>
      <c r="E622" s="144"/>
      <c r="F622" s="140"/>
      <c r="G622" s="144"/>
      <c r="H622" s="140"/>
      <c r="I622" s="144"/>
      <c r="J622" s="140"/>
      <c r="K622" s="144"/>
      <c r="L622" s="140"/>
      <c r="M622" s="144"/>
      <c r="N622" s="140"/>
      <c r="O622" s="144"/>
      <c r="P622" s="140"/>
      <c r="Q622" s="144"/>
      <c r="R622" s="140"/>
      <c r="S622" s="144"/>
      <c r="T622" s="140"/>
      <c r="U622" s="144"/>
      <c r="V622" s="140"/>
      <c r="W622" s="144"/>
      <c r="X622" s="140"/>
      <c r="Y622" s="144"/>
      <c r="Z622" s="140"/>
      <c r="AA622" s="144"/>
      <c r="AB622" s="140"/>
      <c r="AC622" s="144"/>
      <c r="AD622" s="140"/>
      <c r="AE622" s="144"/>
      <c r="AF622" s="140"/>
    </row>
    <row r="623" spans="2:32" s="145" customFormat="1" x14ac:dyDescent="0.25">
      <c r="B623" s="143"/>
      <c r="C623" s="144"/>
      <c r="D623" s="140"/>
      <c r="E623" s="144"/>
      <c r="F623" s="140"/>
      <c r="G623" s="144"/>
      <c r="H623" s="140"/>
      <c r="I623" s="144"/>
      <c r="J623" s="140"/>
      <c r="K623" s="144"/>
      <c r="L623" s="140"/>
      <c r="M623" s="144"/>
      <c r="N623" s="140"/>
      <c r="O623" s="144"/>
      <c r="P623" s="140"/>
      <c r="Q623" s="144"/>
      <c r="R623" s="140"/>
      <c r="S623" s="144"/>
      <c r="T623" s="140"/>
      <c r="U623" s="144"/>
      <c r="V623" s="140"/>
      <c r="W623" s="144"/>
      <c r="X623" s="140"/>
      <c r="Y623" s="144"/>
      <c r="Z623" s="140"/>
      <c r="AA623" s="144"/>
      <c r="AB623" s="140"/>
      <c r="AC623" s="144"/>
      <c r="AD623" s="140"/>
      <c r="AE623" s="144"/>
      <c r="AF623" s="140"/>
    </row>
    <row r="624" spans="2:32" s="145" customFormat="1" x14ac:dyDescent="0.25">
      <c r="B624" s="143"/>
      <c r="C624" s="144"/>
      <c r="D624" s="140"/>
      <c r="E624" s="144"/>
      <c r="F624" s="140"/>
      <c r="G624" s="144"/>
      <c r="H624" s="140"/>
      <c r="I624" s="144"/>
      <c r="J624" s="140"/>
      <c r="K624" s="144"/>
      <c r="L624" s="140"/>
      <c r="M624" s="144"/>
      <c r="N624" s="140"/>
      <c r="O624" s="144"/>
      <c r="P624" s="140"/>
      <c r="Q624" s="144"/>
      <c r="R624" s="140"/>
      <c r="S624" s="144"/>
      <c r="T624" s="140"/>
      <c r="U624" s="144"/>
      <c r="V624" s="140"/>
      <c r="W624" s="144"/>
      <c r="X624" s="140"/>
      <c r="Y624" s="144"/>
      <c r="Z624" s="140"/>
      <c r="AA624" s="144"/>
      <c r="AB624" s="140"/>
      <c r="AC624" s="144"/>
      <c r="AD624" s="140"/>
      <c r="AE624" s="144"/>
      <c r="AF624" s="140"/>
    </row>
    <row r="625" spans="2:32" s="145" customFormat="1" x14ac:dyDescent="0.25">
      <c r="B625" s="143"/>
      <c r="C625" s="144"/>
      <c r="D625" s="140"/>
      <c r="E625" s="144"/>
      <c r="F625" s="140"/>
      <c r="G625" s="144"/>
      <c r="H625" s="140"/>
      <c r="I625" s="144"/>
      <c r="J625" s="140"/>
      <c r="K625" s="144"/>
      <c r="L625" s="140"/>
      <c r="M625" s="144"/>
      <c r="N625" s="140"/>
      <c r="O625" s="144"/>
      <c r="P625" s="140"/>
      <c r="Q625" s="144"/>
      <c r="R625" s="140"/>
      <c r="S625" s="144"/>
      <c r="T625" s="140"/>
      <c r="U625" s="144"/>
      <c r="V625" s="140"/>
      <c r="W625" s="144"/>
      <c r="X625" s="140"/>
      <c r="Y625" s="144"/>
      <c r="Z625" s="140"/>
      <c r="AA625" s="144"/>
      <c r="AB625" s="140"/>
      <c r="AC625" s="144"/>
      <c r="AD625" s="140"/>
      <c r="AE625" s="144"/>
      <c r="AF625" s="140"/>
    </row>
    <row r="626" spans="2:32" s="145" customFormat="1" x14ac:dyDescent="0.25">
      <c r="B626" s="143"/>
      <c r="C626" s="144"/>
      <c r="D626" s="140"/>
      <c r="E626" s="144"/>
      <c r="F626" s="140"/>
      <c r="G626" s="144"/>
      <c r="H626" s="140"/>
      <c r="I626" s="144"/>
      <c r="J626" s="140"/>
      <c r="K626" s="144"/>
      <c r="L626" s="140"/>
      <c r="M626" s="144"/>
      <c r="N626" s="140"/>
      <c r="O626" s="144"/>
      <c r="P626" s="140"/>
      <c r="Q626" s="144"/>
      <c r="R626" s="140"/>
      <c r="S626" s="144"/>
      <c r="T626" s="140"/>
      <c r="U626" s="144"/>
      <c r="V626" s="140"/>
      <c r="W626" s="144"/>
      <c r="X626" s="140"/>
      <c r="Y626" s="144"/>
      <c r="Z626" s="140"/>
      <c r="AA626" s="144"/>
      <c r="AB626" s="140"/>
      <c r="AC626" s="144"/>
      <c r="AD626" s="140"/>
      <c r="AE626" s="144"/>
      <c r="AF626" s="140"/>
    </row>
    <row r="627" spans="2:32" s="145" customFormat="1" x14ac:dyDescent="0.25">
      <c r="B627" s="143"/>
      <c r="C627" s="144"/>
      <c r="D627" s="140"/>
      <c r="E627" s="144"/>
      <c r="F627" s="140"/>
      <c r="G627" s="144"/>
      <c r="H627" s="140"/>
      <c r="I627" s="144"/>
      <c r="J627" s="140"/>
      <c r="K627" s="144"/>
      <c r="L627" s="140"/>
      <c r="M627" s="144"/>
      <c r="N627" s="140"/>
      <c r="O627" s="144"/>
      <c r="P627" s="140"/>
      <c r="Q627" s="144"/>
      <c r="R627" s="140"/>
      <c r="S627" s="144"/>
      <c r="T627" s="140"/>
      <c r="U627" s="144"/>
      <c r="V627" s="140"/>
      <c r="W627" s="144"/>
      <c r="X627" s="140"/>
      <c r="Y627" s="144"/>
      <c r="Z627" s="140"/>
      <c r="AA627" s="144"/>
      <c r="AB627" s="140"/>
      <c r="AC627" s="144"/>
      <c r="AD627" s="140"/>
      <c r="AE627" s="144"/>
      <c r="AF627" s="140"/>
    </row>
    <row r="628" spans="2:32" s="145" customFormat="1" x14ac:dyDescent="0.25">
      <c r="B628" s="143"/>
      <c r="C628" s="144"/>
      <c r="D628" s="140"/>
      <c r="E628" s="144"/>
      <c r="F628" s="140"/>
      <c r="G628" s="144"/>
      <c r="H628" s="140"/>
      <c r="I628" s="144"/>
      <c r="J628" s="140"/>
      <c r="K628" s="144"/>
      <c r="L628" s="140"/>
      <c r="M628" s="144"/>
      <c r="N628" s="140"/>
      <c r="O628" s="144"/>
      <c r="P628" s="140"/>
      <c r="Q628" s="144"/>
      <c r="R628" s="140"/>
      <c r="S628" s="144"/>
      <c r="T628" s="140"/>
      <c r="U628" s="144"/>
      <c r="V628" s="140"/>
      <c r="W628" s="144"/>
      <c r="X628" s="140"/>
      <c r="Y628" s="144"/>
      <c r="Z628" s="140"/>
      <c r="AA628" s="144"/>
      <c r="AB628" s="140"/>
      <c r="AC628" s="144"/>
      <c r="AD628" s="140"/>
      <c r="AE628" s="144"/>
      <c r="AF628" s="140"/>
    </row>
    <row r="629" spans="2:32" s="145" customFormat="1" x14ac:dyDescent="0.25">
      <c r="B629" s="143"/>
      <c r="C629" s="144"/>
      <c r="D629" s="140"/>
      <c r="E629" s="144"/>
      <c r="F629" s="140"/>
      <c r="G629" s="144"/>
      <c r="H629" s="140"/>
      <c r="I629" s="144"/>
      <c r="J629" s="140"/>
      <c r="K629" s="144"/>
      <c r="L629" s="140"/>
      <c r="M629" s="144"/>
      <c r="N629" s="140"/>
      <c r="O629" s="144"/>
      <c r="P629" s="140"/>
      <c r="Q629" s="144"/>
      <c r="R629" s="140"/>
      <c r="S629" s="144"/>
      <c r="T629" s="140"/>
      <c r="U629" s="144"/>
      <c r="V629" s="140"/>
      <c r="W629" s="144"/>
      <c r="X629" s="140"/>
      <c r="Y629" s="144"/>
      <c r="Z629" s="140"/>
      <c r="AA629" s="144"/>
      <c r="AB629" s="140"/>
      <c r="AC629" s="144"/>
      <c r="AD629" s="140"/>
      <c r="AE629" s="144"/>
      <c r="AF629" s="140"/>
    </row>
    <row r="630" spans="2:32" s="145" customFormat="1" ht="15.75" x14ac:dyDescent="0.25">
      <c r="B630" s="67"/>
      <c r="C630" s="68"/>
      <c r="D630" s="69"/>
      <c r="E630" s="68"/>
      <c r="F630" s="69"/>
      <c r="G630" s="68"/>
      <c r="H630" s="69"/>
      <c r="I630" s="68"/>
      <c r="J630" s="69"/>
      <c r="K630" s="68"/>
      <c r="L630" s="69"/>
      <c r="M630" s="68"/>
      <c r="N630" s="69"/>
      <c r="O630" s="68"/>
      <c r="P630" s="69"/>
      <c r="Q630" s="68"/>
      <c r="R630" s="69"/>
      <c r="S630" s="68"/>
      <c r="T630" s="69"/>
      <c r="U630" s="68"/>
      <c r="V630" s="69"/>
      <c r="W630" s="68"/>
      <c r="X630" s="69"/>
      <c r="Y630" s="68"/>
      <c r="Z630" s="69"/>
      <c r="AA630" s="68"/>
      <c r="AB630" s="69"/>
      <c r="AC630" s="68"/>
      <c r="AD630" s="69"/>
      <c r="AE630" s="68"/>
      <c r="AF630" s="69"/>
    </row>
    <row r="631" spans="2:32" s="145" customFormat="1" x14ac:dyDescent="0.25">
      <c r="B631" s="146"/>
      <c r="C631" s="146"/>
      <c r="D631" s="146"/>
      <c r="E631" s="146"/>
      <c r="F631" s="146"/>
      <c r="G631" s="146"/>
      <c r="H631" s="146"/>
      <c r="I631" s="146"/>
      <c r="J631" s="146"/>
      <c r="K631" s="146"/>
      <c r="L631" s="146"/>
      <c r="M631" s="146"/>
      <c r="N631" s="146"/>
      <c r="O631" s="146"/>
      <c r="P631" s="146"/>
      <c r="Q631" s="146"/>
      <c r="R631" s="146"/>
      <c r="S631" s="146"/>
      <c r="T631" s="146"/>
      <c r="U631" s="146"/>
      <c r="V631" s="146"/>
      <c r="W631" s="146"/>
      <c r="X631" s="146"/>
      <c r="Y631" s="146"/>
      <c r="Z631" s="146"/>
      <c r="AA631" s="146"/>
      <c r="AB631" s="146"/>
      <c r="AC631" s="146"/>
      <c r="AD631" s="146"/>
      <c r="AE631" s="146"/>
      <c r="AF631" s="146"/>
    </row>
    <row r="632" spans="2:32" s="145" customFormat="1" x14ac:dyDescent="0.25">
      <c r="B632" s="146"/>
      <c r="C632" s="146"/>
      <c r="D632" s="146"/>
      <c r="E632" s="146"/>
      <c r="F632" s="146"/>
      <c r="G632" s="146"/>
      <c r="H632" s="146"/>
      <c r="I632" s="146"/>
      <c r="J632" s="146"/>
      <c r="K632" s="146"/>
      <c r="L632" s="146"/>
      <c r="M632" s="146"/>
      <c r="N632" s="146"/>
      <c r="O632" s="146"/>
      <c r="P632" s="146"/>
      <c r="Q632" s="146"/>
      <c r="R632" s="146"/>
      <c r="S632" s="146"/>
      <c r="T632" s="146"/>
      <c r="U632" s="146"/>
      <c r="V632" s="146"/>
      <c r="W632" s="146"/>
      <c r="X632" s="146"/>
      <c r="Y632" s="146"/>
      <c r="Z632" s="146"/>
      <c r="AA632" s="146"/>
      <c r="AB632" s="146"/>
      <c r="AC632" s="146"/>
      <c r="AD632" s="146"/>
      <c r="AE632" s="146"/>
      <c r="AF632" s="146"/>
    </row>
    <row r="633" spans="2:32" s="145" customFormat="1" x14ac:dyDescent="0.25">
      <c r="B633" s="146"/>
      <c r="C633" s="146"/>
      <c r="D633" s="146"/>
      <c r="E633" s="146"/>
      <c r="F633" s="146"/>
      <c r="G633" s="146"/>
      <c r="H633" s="146"/>
      <c r="I633" s="146"/>
      <c r="J633" s="146"/>
      <c r="K633" s="146"/>
      <c r="L633" s="146"/>
      <c r="M633" s="146"/>
      <c r="N633" s="146"/>
      <c r="O633" s="146"/>
      <c r="P633" s="146"/>
      <c r="Q633" s="146"/>
      <c r="R633" s="146"/>
      <c r="S633" s="146"/>
      <c r="T633" s="146"/>
      <c r="U633" s="146"/>
      <c r="V633" s="146"/>
      <c r="W633" s="146"/>
      <c r="X633" s="146"/>
      <c r="Y633" s="146"/>
      <c r="Z633" s="146"/>
      <c r="AA633" s="146"/>
      <c r="AB633" s="146"/>
      <c r="AC633" s="146"/>
      <c r="AD633" s="146"/>
      <c r="AE633" s="146"/>
      <c r="AF633" s="146"/>
    </row>
    <row r="634" spans="2:32" s="145" customFormat="1" x14ac:dyDescent="0.25">
      <c r="B634" s="146"/>
      <c r="C634" s="146"/>
      <c r="D634" s="146"/>
      <c r="E634" s="146"/>
      <c r="F634" s="146"/>
      <c r="G634" s="146"/>
      <c r="H634" s="146"/>
      <c r="I634" s="146"/>
      <c r="J634" s="146"/>
      <c r="K634" s="146"/>
      <c r="L634" s="146"/>
      <c r="M634" s="146"/>
      <c r="N634" s="146"/>
      <c r="O634" s="146"/>
      <c r="P634" s="146"/>
      <c r="Q634" s="146"/>
      <c r="R634" s="146"/>
      <c r="S634" s="146"/>
      <c r="T634" s="146"/>
      <c r="U634" s="146"/>
      <c r="V634" s="146"/>
      <c r="W634" s="146"/>
      <c r="X634" s="146"/>
      <c r="Y634" s="146"/>
      <c r="Z634" s="146"/>
      <c r="AA634" s="146"/>
      <c r="AB634" s="146"/>
      <c r="AC634" s="146"/>
      <c r="AD634" s="146"/>
      <c r="AE634" s="146"/>
      <c r="AF634" s="146"/>
    </row>
    <row r="635" spans="2:32" s="145" customFormat="1" x14ac:dyDescent="0.25">
      <c r="B635" s="146"/>
      <c r="C635" s="146"/>
      <c r="D635" s="146"/>
      <c r="E635" s="146"/>
      <c r="F635" s="146"/>
      <c r="G635" s="146"/>
      <c r="H635" s="146"/>
      <c r="I635" s="146"/>
      <c r="J635" s="146"/>
      <c r="K635" s="146"/>
      <c r="L635" s="146"/>
      <c r="M635" s="146"/>
      <c r="N635" s="146"/>
      <c r="O635" s="146"/>
      <c r="P635" s="146"/>
      <c r="Q635" s="146"/>
      <c r="R635" s="146"/>
      <c r="S635" s="146"/>
      <c r="T635" s="146"/>
      <c r="U635" s="146"/>
      <c r="V635" s="146"/>
      <c r="W635" s="146"/>
      <c r="X635" s="146"/>
      <c r="Y635" s="146"/>
      <c r="Z635" s="146"/>
      <c r="AA635" s="146"/>
      <c r="AB635" s="146"/>
      <c r="AC635" s="146"/>
      <c r="AD635" s="146"/>
      <c r="AE635" s="146"/>
      <c r="AF635" s="146"/>
    </row>
    <row r="636" spans="2:32" s="145" customFormat="1" x14ac:dyDescent="0.25">
      <c r="B636" s="146"/>
      <c r="C636" s="146"/>
      <c r="D636" s="146"/>
      <c r="E636" s="146"/>
      <c r="F636" s="146"/>
      <c r="G636" s="146"/>
      <c r="H636" s="146"/>
      <c r="I636" s="146"/>
      <c r="J636" s="146"/>
      <c r="K636" s="146"/>
      <c r="L636" s="146"/>
      <c r="M636" s="146"/>
      <c r="N636" s="146"/>
      <c r="O636" s="146"/>
      <c r="P636" s="146"/>
      <c r="Q636" s="146"/>
      <c r="R636" s="146"/>
      <c r="S636" s="146"/>
      <c r="T636" s="146"/>
      <c r="U636" s="146"/>
      <c r="V636" s="146"/>
      <c r="W636" s="146"/>
      <c r="X636" s="146"/>
      <c r="Y636" s="146"/>
      <c r="Z636" s="146"/>
      <c r="AA636" s="146"/>
      <c r="AB636" s="146"/>
      <c r="AC636" s="146"/>
      <c r="AD636" s="146"/>
      <c r="AE636" s="146"/>
      <c r="AF636" s="146"/>
    </row>
    <row r="637" spans="2:32" s="145" customFormat="1" x14ac:dyDescent="0.25">
      <c r="B637" s="146"/>
      <c r="C637" s="146"/>
      <c r="D637" s="146"/>
      <c r="E637" s="146"/>
      <c r="F637" s="146"/>
      <c r="G637" s="146"/>
      <c r="H637" s="146"/>
      <c r="I637" s="146"/>
      <c r="J637" s="146"/>
      <c r="K637" s="146"/>
      <c r="L637" s="146"/>
      <c r="M637" s="146"/>
      <c r="N637" s="146"/>
      <c r="O637" s="146"/>
      <c r="P637" s="146"/>
      <c r="Q637" s="146"/>
      <c r="R637" s="146"/>
      <c r="S637" s="146"/>
      <c r="T637" s="146"/>
      <c r="U637" s="146"/>
      <c r="V637" s="146"/>
      <c r="W637" s="146"/>
      <c r="X637" s="146"/>
      <c r="Y637" s="146"/>
      <c r="Z637" s="146"/>
      <c r="AA637" s="146"/>
      <c r="AB637" s="146"/>
      <c r="AC637" s="146"/>
      <c r="AD637" s="146"/>
      <c r="AE637" s="146"/>
      <c r="AF637" s="146"/>
    </row>
    <row r="638" spans="2:32" s="145" customFormat="1" x14ac:dyDescent="0.25">
      <c r="B638" s="146"/>
      <c r="C638" s="146"/>
      <c r="D638" s="146"/>
      <c r="E638" s="146"/>
      <c r="F638" s="146"/>
      <c r="G638" s="146"/>
      <c r="H638" s="146"/>
      <c r="I638" s="146"/>
      <c r="J638" s="146"/>
      <c r="K638" s="146"/>
      <c r="L638" s="146"/>
      <c r="M638" s="146"/>
      <c r="N638" s="146"/>
      <c r="O638" s="146"/>
      <c r="P638" s="146"/>
      <c r="Q638" s="146"/>
      <c r="R638" s="146"/>
      <c r="S638" s="146"/>
      <c r="T638" s="146"/>
      <c r="U638" s="146"/>
      <c r="V638" s="146"/>
      <c r="W638" s="146"/>
      <c r="X638" s="146"/>
      <c r="Y638" s="146"/>
      <c r="Z638" s="146"/>
      <c r="AA638" s="146"/>
      <c r="AB638" s="146"/>
      <c r="AC638" s="146"/>
      <c r="AD638" s="146"/>
      <c r="AE638" s="146"/>
      <c r="AF638" s="146"/>
    </row>
    <row r="639" spans="2:32" s="145" customFormat="1" x14ac:dyDescent="0.25">
      <c r="B639" s="146"/>
      <c r="C639" s="146"/>
      <c r="D639" s="146"/>
      <c r="E639" s="146"/>
      <c r="F639" s="146"/>
      <c r="G639" s="146"/>
      <c r="H639" s="146"/>
      <c r="I639" s="146"/>
      <c r="J639" s="146"/>
      <c r="K639" s="146"/>
      <c r="L639" s="146"/>
      <c r="M639" s="146"/>
      <c r="N639" s="146"/>
      <c r="O639" s="146"/>
      <c r="P639" s="146"/>
      <c r="Q639" s="146"/>
      <c r="R639" s="146"/>
      <c r="S639" s="146"/>
      <c r="T639" s="146"/>
      <c r="U639" s="146"/>
      <c r="V639" s="146"/>
      <c r="W639" s="146"/>
      <c r="X639" s="146"/>
      <c r="Y639" s="146"/>
      <c r="Z639" s="146"/>
      <c r="AA639" s="146"/>
      <c r="AB639" s="146"/>
      <c r="AC639" s="146"/>
      <c r="AD639" s="146"/>
      <c r="AE639" s="146"/>
      <c r="AF639" s="146"/>
    </row>
    <row r="640" spans="2:32" s="145" customFormat="1" x14ac:dyDescent="0.25">
      <c r="B640" s="146"/>
      <c r="C640" s="146"/>
      <c r="D640" s="146"/>
      <c r="E640" s="146"/>
      <c r="F640" s="146"/>
      <c r="G640" s="146"/>
      <c r="H640" s="146"/>
      <c r="I640" s="146"/>
      <c r="J640" s="146"/>
      <c r="K640" s="146"/>
      <c r="L640" s="146"/>
      <c r="M640" s="146"/>
      <c r="N640" s="146"/>
      <c r="O640" s="146"/>
      <c r="P640" s="146"/>
      <c r="Q640" s="146"/>
      <c r="R640" s="146"/>
      <c r="S640" s="146"/>
      <c r="T640" s="146"/>
      <c r="U640" s="146"/>
      <c r="V640" s="146"/>
      <c r="W640" s="146"/>
      <c r="X640" s="146"/>
      <c r="Y640" s="146"/>
      <c r="Z640" s="146"/>
      <c r="AA640" s="146"/>
      <c r="AB640" s="146"/>
      <c r="AC640" s="146"/>
      <c r="AD640" s="146"/>
      <c r="AE640" s="146"/>
      <c r="AF640" s="146"/>
    </row>
    <row r="641" spans="2:32" s="145" customFormat="1" x14ac:dyDescent="0.25">
      <c r="B641" s="146"/>
      <c r="C641" s="146"/>
      <c r="D641" s="146"/>
      <c r="E641" s="146"/>
      <c r="F641" s="146"/>
      <c r="G641" s="146"/>
      <c r="H641" s="146"/>
      <c r="I641" s="146"/>
      <c r="J641" s="146"/>
      <c r="K641" s="146"/>
      <c r="L641" s="146"/>
      <c r="M641" s="146"/>
      <c r="N641" s="146"/>
      <c r="O641" s="146"/>
      <c r="P641" s="146"/>
      <c r="Q641" s="146"/>
      <c r="R641" s="146"/>
      <c r="S641" s="146"/>
      <c r="T641" s="146"/>
      <c r="U641" s="146"/>
      <c r="V641" s="146"/>
      <c r="W641" s="146"/>
      <c r="X641" s="146"/>
      <c r="Y641" s="146"/>
      <c r="Z641" s="146"/>
      <c r="AA641" s="146"/>
      <c r="AB641" s="146"/>
      <c r="AC641" s="146"/>
      <c r="AD641" s="146"/>
      <c r="AE641" s="146"/>
      <c r="AF641" s="146"/>
    </row>
    <row r="642" spans="2:32" s="145" customFormat="1" x14ac:dyDescent="0.25">
      <c r="B642" s="146"/>
      <c r="C642" s="146"/>
      <c r="D642" s="146"/>
      <c r="E642" s="146"/>
      <c r="F642" s="146"/>
      <c r="G642" s="146"/>
      <c r="H642" s="146"/>
      <c r="I642" s="146"/>
      <c r="J642" s="146"/>
      <c r="K642" s="146"/>
      <c r="L642" s="146"/>
      <c r="M642" s="146"/>
      <c r="N642" s="146"/>
      <c r="O642" s="146"/>
      <c r="P642" s="146"/>
      <c r="Q642" s="146"/>
      <c r="R642" s="146"/>
      <c r="S642" s="146"/>
      <c r="T642" s="146"/>
      <c r="U642" s="146"/>
      <c r="V642" s="146"/>
      <c r="W642" s="146"/>
      <c r="X642" s="146"/>
      <c r="Y642" s="146"/>
      <c r="Z642" s="146"/>
      <c r="AA642" s="146"/>
      <c r="AB642" s="146"/>
      <c r="AC642" s="146"/>
      <c r="AD642" s="146"/>
      <c r="AE642" s="146"/>
      <c r="AF642" s="146"/>
    </row>
    <row r="643" spans="2:32" s="145" customFormat="1" x14ac:dyDescent="0.25">
      <c r="B643" s="146"/>
      <c r="C643" s="146"/>
      <c r="D643" s="146"/>
      <c r="E643" s="146"/>
      <c r="F643" s="146"/>
      <c r="G643" s="146"/>
      <c r="H643" s="146"/>
      <c r="I643" s="146"/>
      <c r="J643" s="146"/>
      <c r="K643" s="146"/>
      <c r="L643" s="146"/>
      <c r="M643" s="146"/>
      <c r="N643" s="146"/>
      <c r="O643" s="146"/>
      <c r="P643" s="146"/>
      <c r="Q643" s="146"/>
      <c r="R643" s="146"/>
      <c r="S643" s="146"/>
      <c r="T643" s="146"/>
      <c r="U643" s="146"/>
      <c r="V643" s="146"/>
      <c r="W643" s="146"/>
      <c r="X643" s="146"/>
      <c r="Y643" s="146"/>
      <c r="Z643" s="146"/>
      <c r="AA643" s="146"/>
      <c r="AB643" s="146"/>
      <c r="AC643" s="146"/>
      <c r="AD643" s="146"/>
      <c r="AE643" s="146"/>
      <c r="AF643" s="146"/>
    </row>
    <row r="644" spans="2:32" s="145" customFormat="1" x14ac:dyDescent="0.25">
      <c r="B644" s="146"/>
      <c r="C644" s="146"/>
      <c r="D644" s="146"/>
      <c r="E644" s="146"/>
      <c r="F644" s="146"/>
      <c r="G644" s="146"/>
      <c r="H644" s="146"/>
      <c r="I644" s="146"/>
      <c r="J644" s="146"/>
      <c r="K644" s="146"/>
      <c r="L644" s="146"/>
      <c r="M644" s="146"/>
      <c r="N644" s="146"/>
      <c r="O644" s="146"/>
      <c r="P644" s="146"/>
      <c r="Q644" s="146"/>
      <c r="R644" s="146"/>
      <c r="S644" s="146"/>
      <c r="T644" s="146"/>
      <c r="U644" s="146"/>
      <c r="V644" s="146"/>
      <c r="W644" s="146"/>
      <c r="X644" s="146"/>
      <c r="Y644" s="146"/>
      <c r="Z644" s="146"/>
      <c r="AA644" s="146"/>
      <c r="AB644" s="146"/>
      <c r="AC644" s="146"/>
      <c r="AD644" s="146"/>
      <c r="AE644" s="146"/>
      <c r="AF644" s="146"/>
    </row>
    <row r="645" spans="2:32" s="145" customFormat="1" x14ac:dyDescent="0.25">
      <c r="B645" s="146"/>
      <c r="C645" s="146"/>
      <c r="D645" s="146"/>
      <c r="E645" s="146"/>
      <c r="F645" s="146"/>
      <c r="G645" s="146"/>
      <c r="H645" s="146"/>
      <c r="I645" s="146"/>
      <c r="J645" s="146"/>
      <c r="K645" s="146"/>
      <c r="L645" s="146"/>
      <c r="M645" s="146"/>
      <c r="N645" s="146"/>
      <c r="O645" s="146"/>
      <c r="P645" s="146"/>
      <c r="Q645" s="146"/>
      <c r="R645" s="146"/>
      <c r="S645" s="146"/>
      <c r="T645" s="146"/>
      <c r="U645" s="146"/>
      <c r="V645" s="146"/>
      <c r="W645" s="146"/>
      <c r="X645" s="146"/>
      <c r="Y645" s="146"/>
      <c r="Z645" s="146"/>
      <c r="AA645" s="146"/>
      <c r="AB645" s="146"/>
      <c r="AC645" s="146"/>
      <c r="AD645" s="146"/>
      <c r="AE645" s="146"/>
      <c r="AF645" s="146"/>
    </row>
    <row r="646" spans="2:32" s="145" customFormat="1" x14ac:dyDescent="0.25">
      <c r="B646" s="146"/>
      <c r="C646" s="146"/>
      <c r="D646" s="146"/>
      <c r="E646" s="146"/>
      <c r="F646" s="146"/>
      <c r="G646" s="146"/>
      <c r="H646" s="146"/>
      <c r="I646" s="146"/>
      <c r="J646" s="146"/>
      <c r="K646" s="146"/>
      <c r="L646" s="146"/>
      <c r="M646" s="146"/>
      <c r="N646" s="146"/>
      <c r="O646" s="146"/>
      <c r="P646" s="146"/>
      <c r="Q646" s="146"/>
      <c r="R646" s="146"/>
      <c r="S646" s="146"/>
      <c r="T646" s="146"/>
      <c r="U646" s="146"/>
      <c r="V646" s="146"/>
      <c r="W646" s="146"/>
      <c r="X646" s="146"/>
      <c r="Y646" s="146"/>
      <c r="Z646" s="146"/>
      <c r="AA646" s="146"/>
      <c r="AB646" s="146"/>
      <c r="AC646" s="146"/>
      <c r="AD646" s="146"/>
      <c r="AE646" s="146"/>
      <c r="AF646" s="146"/>
    </row>
    <row r="647" spans="2:32" s="145" customFormat="1" x14ac:dyDescent="0.25">
      <c r="B647" s="146"/>
      <c r="C647" s="146"/>
      <c r="D647" s="146"/>
      <c r="E647" s="146"/>
      <c r="F647" s="146"/>
      <c r="G647" s="146"/>
      <c r="H647" s="146"/>
      <c r="I647" s="146"/>
      <c r="J647" s="146"/>
      <c r="K647" s="146"/>
      <c r="L647" s="146"/>
      <c r="M647" s="146"/>
      <c r="N647" s="146"/>
      <c r="O647" s="146"/>
      <c r="P647" s="146"/>
      <c r="Q647" s="146"/>
      <c r="R647" s="146"/>
      <c r="S647" s="146"/>
      <c r="T647" s="146"/>
      <c r="U647" s="146"/>
      <c r="V647" s="146"/>
      <c r="W647" s="146"/>
      <c r="X647" s="146"/>
      <c r="Y647" s="146"/>
      <c r="Z647" s="146"/>
      <c r="AA647" s="146"/>
      <c r="AB647" s="146"/>
      <c r="AC647" s="146"/>
      <c r="AD647" s="146"/>
      <c r="AE647" s="146"/>
      <c r="AF647" s="146"/>
    </row>
    <row r="648" spans="2:32" s="145" customFormat="1" x14ac:dyDescent="0.25">
      <c r="B648" s="146"/>
      <c r="C648" s="146"/>
      <c r="D648" s="146"/>
      <c r="E648" s="146"/>
      <c r="F648" s="146"/>
      <c r="G648" s="146"/>
      <c r="H648" s="146"/>
      <c r="I648" s="146"/>
      <c r="J648" s="146"/>
      <c r="K648" s="146"/>
      <c r="L648" s="146"/>
      <c r="M648" s="146"/>
      <c r="N648" s="146"/>
      <c r="O648" s="146"/>
      <c r="P648" s="146"/>
      <c r="Q648" s="146"/>
      <c r="R648" s="146"/>
      <c r="S648" s="146"/>
      <c r="T648" s="146"/>
      <c r="U648" s="146"/>
      <c r="V648" s="146"/>
      <c r="W648" s="146"/>
      <c r="X648" s="146"/>
      <c r="Y648" s="146"/>
      <c r="Z648" s="146"/>
      <c r="AA648" s="146"/>
      <c r="AB648" s="146"/>
      <c r="AC648" s="146"/>
      <c r="AD648" s="146"/>
      <c r="AE648" s="146"/>
      <c r="AF648" s="146"/>
    </row>
    <row r="649" spans="2:32" s="145" customFormat="1" x14ac:dyDescent="0.25">
      <c r="B649" s="146"/>
      <c r="C649" s="146"/>
      <c r="D649" s="146"/>
      <c r="E649" s="146"/>
      <c r="F649" s="146"/>
      <c r="G649" s="146"/>
      <c r="H649" s="146"/>
      <c r="I649" s="146"/>
      <c r="J649" s="146"/>
      <c r="K649" s="146"/>
      <c r="L649" s="146"/>
      <c r="M649" s="146"/>
      <c r="N649" s="146"/>
      <c r="O649" s="146"/>
      <c r="P649" s="146"/>
      <c r="Q649" s="146"/>
      <c r="R649" s="146"/>
      <c r="S649" s="146"/>
      <c r="T649" s="146"/>
      <c r="U649" s="146"/>
      <c r="V649" s="146"/>
      <c r="W649" s="146"/>
      <c r="X649" s="146"/>
      <c r="Y649" s="146"/>
      <c r="Z649" s="146"/>
      <c r="AA649" s="146"/>
      <c r="AB649" s="146"/>
      <c r="AC649" s="146"/>
      <c r="AD649" s="146"/>
      <c r="AE649" s="146"/>
      <c r="AF649" s="146"/>
    </row>
    <row r="650" spans="2:32" s="145" customFormat="1" x14ac:dyDescent="0.25">
      <c r="B650" s="146"/>
      <c r="C650" s="146"/>
      <c r="D650" s="146"/>
      <c r="E650" s="146"/>
      <c r="F650" s="146"/>
      <c r="G650" s="146"/>
      <c r="H650" s="146"/>
      <c r="I650" s="146"/>
      <c r="J650" s="146"/>
      <c r="K650" s="146"/>
      <c r="L650" s="146"/>
      <c r="M650" s="146"/>
      <c r="N650" s="146"/>
      <c r="O650" s="146"/>
      <c r="P650" s="146"/>
      <c r="Q650" s="146"/>
      <c r="R650" s="146"/>
      <c r="S650" s="146"/>
      <c r="T650" s="146"/>
      <c r="U650" s="146"/>
      <c r="V650" s="146"/>
      <c r="W650" s="146"/>
      <c r="X650" s="146"/>
      <c r="Y650" s="146"/>
      <c r="Z650" s="146"/>
      <c r="AA650" s="146"/>
      <c r="AB650" s="146"/>
      <c r="AC650" s="146"/>
      <c r="AD650" s="146"/>
      <c r="AE650" s="146"/>
      <c r="AF650" s="146"/>
    </row>
    <row r="651" spans="2:32" s="145" customFormat="1" x14ac:dyDescent="0.25">
      <c r="B651" s="146"/>
      <c r="C651" s="146"/>
      <c r="D651" s="146"/>
      <c r="E651" s="146"/>
      <c r="F651" s="146"/>
      <c r="G651" s="146"/>
      <c r="H651" s="146"/>
      <c r="I651" s="146"/>
      <c r="J651" s="146"/>
      <c r="K651" s="146"/>
      <c r="L651" s="146"/>
      <c r="M651" s="146"/>
      <c r="N651" s="146"/>
      <c r="O651" s="146"/>
      <c r="P651" s="146"/>
      <c r="Q651" s="146"/>
      <c r="R651" s="146"/>
      <c r="S651" s="146"/>
      <c r="T651" s="146"/>
      <c r="U651" s="146"/>
      <c r="V651" s="146"/>
      <c r="W651" s="146"/>
      <c r="X651" s="146"/>
      <c r="Y651" s="146"/>
      <c r="Z651" s="146"/>
      <c r="AA651" s="146"/>
      <c r="AB651" s="146"/>
      <c r="AC651" s="146"/>
      <c r="AD651" s="146"/>
      <c r="AE651" s="146"/>
      <c r="AF651" s="146"/>
    </row>
    <row r="652" spans="2:32" s="145" customFormat="1" x14ac:dyDescent="0.25">
      <c r="B652" s="146"/>
      <c r="C652" s="146"/>
      <c r="D652" s="146"/>
      <c r="E652" s="146"/>
      <c r="F652" s="146"/>
      <c r="G652" s="146"/>
      <c r="H652" s="146"/>
      <c r="I652" s="146"/>
      <c r="J652" s="146"/>
      <c r="K652" s="146"/>
      <c r="L652" s="146"/>
      <c r="M652" s="146"/>
      <c r="N652" s="146"/>
      <c r="O652" s="146"/>
      <c r="P652" s="146"/>
      <c r="Q652" s="146"/>
      <c r="R652" s="146"/>
      <c r="S652" s="146"/>
      <c r="T652" s="146"/>
      <c r="U652" s="146"/>
      <c r="V652" s="146"/>
      <c r="W652" s="146"/>
      <c r="X652" s="146"/>
      <c r="Y652" s="146"/>
      <c r="Z652" s="146"/>
      <c r="AA652" s="146"/>
      <c r="AB652" s="146"/>
      <c r="AC652" s="146"/>
      <c r="AD652" s="146"/>
      <c r="AE652" s="146"/>
      <c r="AF652" s="146"/>
    </row>
    <row r="653" spans="2:32" s="145" customFormat="1" x14ac:dyDescent="0.25">
      <c r="B653" s="146"/>
      <c r="C653" s="146"/>
      <c r="D653" s="146"/>
      <c r="E653" s="146"/>
      <c r="F653" s="146"/>
      <c r="G653" s="146"/>
      <c r="H653" s="146"/>
      <c r="I653" s="146"/>
      <c r="J653" s="146"/>
      <c r="K653" s="146"/>
      <c r="L653" s="146"/>
      <c r="M653" s="146"/>
      <c r="N653" s="146"/>
      <c r="O653" s="146"/>
      <c r="P653" s="146"/>
      <c r="Q653" s="146"/>
      <c r="R653" s="146"/>
      <c r="S653" s="146"/>
      <c r="T653" s="146"/>
      <c r="U653" s="146"/>
      <c r="V653" s="146"/>
      <c r="W653" s="146"/>
      <c r="X653" s="146"/>
      <c r="Y653" s="146"/>
      <c r="Z653" s="146"/>
      <c r="AA653" s="146"/>
      <c r="AB653" s="146"/>
      <c r="AC653" s="146"/>
      <c r="AD653" s="146"/>
      <c r="AE653" s="146"/>
      <c r="AF653" s="146"/>
    </row>
    <row r="654" spans="2:32" s="145" customFormat="1" x14ac:dyDescent="0.25">
      <c r="B654" s="146"/>
      <c r="C654" s="146"/>
      <c r="D654" s="146"/>
      <c r="E654" s="146"/>
      <c r="F654" s="146"/>
      <c r="G654" s="146"/>
      <c r="H654" s="146"/>
      <c r="I654" s="146"/>
      <c r="J654" s="146"/>
      <c r="K654" s="146"/>
      <c r="L654" s="146"/>
      <c r="M654" s="146"/>
      <c r="N654" s="146"/>
      <c r="O654" s="146"/>
      <c r="P654" s="146"/>
      <c r="Q654" s="146"/>
      <c r="R654" s="146"/>
      <c r="S654" s="146"/>
      <c r="T654" s="146"/>
      <c r="U654" s="146"/>
      <c r="V654" s="146"/>
      <c r="W654" s="146"/>
      <c r="X654" s="146"/>
      <c r="Y654" s="146"/>
      <c r="Z654" s="146"/>
      <c r="AA654" s="146"/>
      <c r="AB654" s="146"/>
      <c r="AC654" s="146"/>
      <c r="AD654" s="146"/>
      <c r="AE654" s="146"/>
      <c r="AF654" s="146"/>
    </row>
    <row r="655" spans="2:32" s="145" customFormat="1" x14ac:dyDescent="0.25">
      <c r="B655" s="146"/>
      <c r="C655" s="146"/>
      <c r="D655" s="146"/>
      <c r="E655" s="146"/>
      <c r="F655" s="146"/>
      <c r="G655" s="146"/>
      <c r="H655" s="146"/>
      <c r="I655" s="146"/>
      <c r="J655" s="146"/>
      <c r="K655" s="146"/>
      <c r="L655" s="146"/>
      <c r="M655" s="146"/>
      <c r="N655" s="146"/>
      <c r="O655" s="146"/>
      <c r="P655" s="146"/>
      <c r="Q655" s="146"/>
      <c r="R655" s="146"/>
      <c r="S655" s="146"/>
      <c r="T655" s="146"/>
      <c r="U655" s="146"/>
      <c r="V655" s="146"/>
      <c r="W655" s="146"/>
      <c r="X655" s="146"/>
      <c r="Y655" s="146"/>
      <c r="Z655" s="146"/>
      <c r="AA655" s="146"/>
      <c r="AB655" s="146"/>
      <c r="AC655" s="146"/>
      <c r="AD655" s="146"/>
      <c r="AE655" s="146"/>
      <c r="AF655" s="146"/>
    </row>
    <row r="656" spans="2:32" s="145" customFormat="1" x14ac:dyDescent="0.25">
      <c r="B656" s="146"/>
      <c r="C656" s="146"/>
      <c r="D656" s="146"/>
      <c r="E656" s="146"/>
      <c r="F656" s="146"/>
      <c r="G656" s="146"/>
      <c r="H656" s="146"/>
      <c r="I656" s="146"/>
      <c r="J656" s="146"/>
      <c r="K656" s="146"/>
      <c r="L656" s="146"/>
      <c r="M656" s="146"/>
      <c r="N656" s="146"/>
      <c r="O656" s="146"/>
      <c r="P656" s="146"/>
      <c r="Q656" s="146"/>
      <c r="R656" s="146"/>
      <c r="S656" s="146"/>
      <c r="T656" s="146"/>
      <c r="U656" s="146"/>
      <c r="V656" s="146"/>
      <c r="W656" s="146"/>
      <c r="X656" s="146"/>
      <c r="Y656" s="146"/>
      <c r="Z656" s="146"/>
      <c r="AA656" s="146"/>
      <c r="AB656" s="146"/>
      <c r="AC656" s="146"/>
      <c r="AD656" s="146"/>
      <c r="AE656" s="146"/>
      <c r="AF656" s="146"/>
    </row>
    <row r="657" spans="2:32" s="145" customFormat="1" x14ac:dyDescent="0.25">
      <c r="B657" s="146"/>
      <c r="C657" s="146"/>
      <c r="D657" s="146"/>
      <c r="E657" s="146"/>
      <c r="F657" s="146"/>
      <c r="G657" s="146"/>
      <c r="H657" s="146"/>
      <c r="I657" s="146"/>
      <c r="J657" s="146"/>
      <c r="K657" s="146"/>
      <c r="L657" s="146"/>
      <c r="M657" s="146"/>
      <c r="N657" s="146"/>
      <c r="O657" s="146"/>
      <c r="P657" s="146"/>
      <c r="Q657" s="146"/>
      <c r="R657" s="146"/>
      <c r="S657" s="146"/>
      <c r="T657" s="146"/>
      <c r="U657" s="146"/>
      <c r="V657" s="146"/>
      <c r="W657" s="146"/>
      <c r="X657" s="146"/>
      <c r="Y657" s="146"/>
      <c r="Z657" s="146"/>
      <c r="AA657" s="146"/>
      <c r="AB657" s="146"/>
      <c r="AC657" s="146"/>
      <c r="AD657" s="146"/>
      <c r="AE657" s="146"/>
      <c r="AF657" s="146"/>
    </row>
    <row r="658" spans="2:32" s="145" customFormat="1" x14ac:dyDescent="0.25">
      <c r="B658" s="146"/>
      <c r="C658" s="146"/>
      <c r="D658" s="146"/>
      <c r="E658" s="146"/>
      <c r="F658" s="146"/>
      <c r="G658" s="146"/>
      <c r="H658" s="146"/>
      <c r="I658" s="146"/>
      <c r="J658" s="146"/>
      <c r="K658" s="146"/>
      <c r="L658" s="146"/>
      <c r="M658" s="146"/>
      <c r="N658" s="146"/>
      <c r="O658" s="146"/>
      <c r="P658" s="146"/>
      <c r="Q658" s="146"/>
      <c r="R658" s="146"/>
      <c r="S658" s="146"/>
      <c r="T658" s="146"/>
      <c r="U658" s="146"/>
      <c r="V658" s="146"/>
      <c r="W658" s="146"/>
      <c r="X658" s="146"/>
      <c r="Y658" s="146"/>
      <c r="Z658" s="146"/>
      <c r="AA658" s="146"/>
      <c r="AB658" s="146"/>
      <c r="AC658" s="146"/>
      <c r="AD658" s="146"/>
      <c r="AE658" s="146"/>
      <c r="AF658" s="146"/>
    </row>
    <row r="659" spans="2:32" s="145" customFormat="1" x14ac:dyDescent="0.25">
      <c r="B659" s="146"/>
      <c r="C659" s="146"/>
      <c r="D659" s="146"/>
      <c r="E659" s="146"/>
      <c r="F659" s="146"/>
      <c r="G659" s="146"/>
      <c r="H659" s="146"/>
      <c r="I659" s="146"/>
      <c r="J659" s="146"/>
      <c r="K659" s="146"/>
      <c r="L659" s="146"/>
      <c r="M659" s="146"/>
      <c r="N659" s="146"/>
      <c r="O659" s="146"/>
      <c r="P659" s="146"/>
      <c r="Q659" s="146"/>
      <c r="R659" s="146"/>
      <c r="S659" s="146"/>
      <c r="T659" s="146"/>
      <c r="U659" s="146"/>
      <c r="V659" s="146"/>
      <c r="W659" s="146"/>
      <c r="X659" s="146"/>
      <c r="Y659" s="146"/>
      <c r="Z659" s="146"/>
      <c r="AA659" s="146"/>
      <c r="AB659" s="146"/>
      <c r="AC659" s="146"/>
      <c r="AD659" s="146"/>
      <c r="AE659" s="146"/>
      <c r="AF659" s="146"/>
    </row>
    <row r="660" spans="2:32" s="145" customFormat="1" x14ac:dyDescent="0.25">
      <c r="B660" s="146"/>
      <c r="C660" s="146"/>
      <c r="D660" s="146"/>
      <c r="E660" s="146"/>
      <c r="F660" s="146"/>
      <c r="G660" s="146"/>
      <c r="H660" s="146"/>
      <c r="I660" s="146"/>
      <c r="J660" s="146"/>
      <c r="K660" s="146"/>
      <c r="L660" s="146"/>
      <c r="M660" s="146"/>
      <c r="N660" s="146"/>
      <c r="O660" s="146"/>
      <c r="P660" s="146"/>
      <c r="Q660" s="146"/>
      <c r="R660" s="146"/>
      <c r="S660" s="146"/>
      <c r="T660" s="146"/>
      <c r="U660" s="146"/>
      <c r="V660" s="146"/>
      <c r="W660" s="146"/>
      <c r="X660" s="146"/>
      <c r="Y660" s="146"/>
      <c r="Z660" s="146"/>
      <c r="AA660" s="146"/>
      <c r="AB660" s="146"/>
      <c r="AC660" s="146"/>
      <c r="AD660" s="146"/>
      <c r="AE660" s="146"/>
      <c r="AF660" s="146"/>
    </row>
    <row r="661" spans="2:32" s="145" customFormat="1" x14ac:dyDescent="0.25">
      <c r="B661" s="146"/>
      <c r="C661" s="146"/>
      <c r="D661" s="146"/>
      <c r="E661" s="146"/>
      <c r="F661" s="146"/>
      <c r="G661" s="146"/>
      <c r="H661" s="146"/>
      <c r="I661" s="146"/>
      <c r="J661" s="146"/>
      <c r="K661" s="146"/>
      <c r="L661" s="146"/>
      <c r="M661" s="146"/>
      <c r="N661" s="146"/>
      <c r="O661" s="146"/>
      <c r="P661" s="146"/>
      <c r="Q661" s="146"/>
      <c r="R661" s="146"/>
      <c r="S661" s="146"/>
      <c r="T661" s="146"/>
      <c r="U661" s="146"/>
      <c r="V661" s="146"/>
      <c r="W661" s="146"/>
      <c r="X661" s="146"/>
      <c r="Y661" s="146"/>
      <c r="Z661" s="146"/>
      <c r="AA661" s="146"/>
      <c r="AB661" s="146"/>
      <c r="AC661" s="146"/>
      <c r="AD661" s="146"/>
      <c r="AE661" s="146"/>
      <c r="AF661" s="146"/>
    </row>
    <row r="662" spans="2:32" s="145" customFormat="1" x14ac:dyDescent="0.25">
      <c r="B662" s="146"/>
      <c r="C662" s="146"/>
      <c r="D662" s="146"/>
      <c r="E662" s="146"/>
      <c r="F662" s="146"/>
      <c r="G662" s="146"/>
      <c r="H662" s="146"/>
      <c r="I662" s="146"/>
      <c r="J662" s="146"/>
      <c r="K662" s="146"/>
      <c r="L662" s="146"/>
      <c r="M662" s="146"/>
      <c r="N662" s="146"/>
      <c r="O662" s="146"/>
      <c r="P662" s="146"/>
      <c r="Q662" s="146"/>
      <c r="R662" s="146"/>
      <c r="S662" s="146"/>
      <c r="T662" s="146"/>
      <c r="U662" s="146"/>
      <c r="V662" s="146"/>
      <c r="W662" s="146"/>
      <c r="X662" s="146"/>
      <c r="Y662" s="146"/>
      <c r="Z662" s="146"/>
      <c r="AA662" s="146"/>
      <c r="AB662" s="146"/>
      <c r="AC662" s="146"/>
      <c r="AD662" s="146"/>
      <c r="AE662" s="146"/>
      <c r="AF662" s="146"/>
    </row>
    <row r="663" spans="2:32" s="145" customFormat="1" x14ac:dyDescent="0.25">
      <c r="B663" s="146"/>
      <c r="C663" s="146"/>
      <c r="D663" s="146"/>
      <c r="E663" s="146"/>
      <c r="F663" s="146"/>
      <c r="G663" s="146"/>
      <c r="H663" s="146"/>
      <c r="I663" s="146"/>
      <c r="J663" s="146"/>
      <c r="K663" s="146"/>
      <c r="L663" s="146"/>
      <c r="M663" s="146"/>
      <c r="N663" s="146"/>
      <c r="O663" s="146"/>
      <c r="P663" s="146"/>
      <c r="Q663" s="146"/>
      <c r="R663" s="146"/>
      <c r="S663" s="146"/>
      <c r="T663" s="146"/>
      <c r="U663" s="146"/>
      <c r="V663" s="146"/>
      <c r="W663" s="146"/>
      <c r="X663" s="146"/>
      <c r="Y663" s="146"/>
      <c r="Z663" s="146"/>
      <c r="AA663" s="146"/>
      <c r="AB663" s="146"/>
      <c r="AC663" s="146"/>
      <c r="AD663" s="146"/>
      <c r="AE663" s="146"/>
      <c r="AF663" s="146"/>
    </row>
    <row r="664" spans="2:32" s="145" customFormat="1" x14ac:dyDescent="0.25">
      <c r="B664" s="146"/>
      <c r="C664" s="146"/>
      <c r="D664" s="146"/>
      <c r="E664" s="146"/>
      <c r="F664" s="146"/>
      <c r="G664" s="146"/>
      <c r="H664" s="146"/>
      <c r="I664" s="146"/>
      <c r="J664" s="146"/>
      <c r="K664" s="146"/>
      <c r="L664" s="146"/>
      <c r="M664" s="146"/>
      <c r="N664" s="146"/>
      <c r="O664" s="146"/>
      <c r="P664" s="146"/>
      <c r="Q664" s="146"/>
      <c r="R664" s="146"/>
      <c r="S664" s="146"/>
      <c r="T664" s="146"/>
      <c r="U664" s="146"/>
      <c r="V664" s="146"/>
      <c r="W664" s="146"/>
      <c r="X664" s="146"/>
      <c r="Y664" s="146"/>
      <c r="Z664" s="146"/>
      <c r="AA664" s="146"/>
      <c r="AB664" s="146"/>
      <c r="AC664" s="146"/>
      <c r="AD664" s="146"/>
      <c r="AE664" s="146"/>
      <c r="AF664" s="146"/>
    </row>
    <row r="665" spans="2:32" s="145" customFormat="1" x14ac:dyDescent="0.25">
      <c r="B665" s="146"/>
      <c r="C665" s="146"/>
      <c r="D665" s="146"/>
      <c r="E665" s="146"/>
      <c r="F665" s="146"/>
      <c r="G665" s="146"/>
      <c r="H665" s="146"/>
      <c r="I665" s="146"/>
      <c r="J665" s="146"/>
      <c r="K665" s="146"/>
      <c r="L665" s="146"/>
      <c r="M665" s="146"/>
      <c r="N665" s="146"/>
      <c r="O665" s="146"/>
      <c r="P665" s="146"/>
      <c r="Q665" s="146"/>
      <c r="R665" s="146"/>
      <c r="S665" s="146"/>
      <c r="T665" s="146"/>
      <c r="U665" s="146"/>
      <c r="V665" s="146"/>
      <c r="W665" s="146"/>
      <c r="X665" s="146"/>
      <c r="Y665" s="146"/>
      <c r="Z665" s="146"/>
      <c r="AA665" s="146"/>
      <c r="AB665" s="146"/>
      <c r="AC665" s="146"/>
      <c r="AD665" s="146"/>
      <c r="AE665" s="146"/>
      <c r="AF665" s="146"/>
    </row>
    <row r="666" spans="2:32" s="145" customFormat="1" x14ac:dyDescent="0.25">
      <c r="B666" s="146"/>
      <c r="C666" s="146"/>
      <c r="D666" s="146"/>
      <c r="E666" s="146"/>
      <c r="F666" s="146"/>
      <c r="G666" s="146"/>
      <c r="H666" s="146"/>
      <c r="I666" s="146"/>
      <c r="J666" s="146"/>
      <c r="K666" s="146"/>
      <c r="L666" s="146"/>
      <c r="M666" s="146"/>
      <c r="N666" s="146"/>
      <c r="O666" s="146"/>
      <c r="P666" s="146"/>
      <c r="Q666" s="146"/>
      <c r="R666" s="146"/>
      <c r="S666" s="146"/>
      <c r="T666" s="146"/>
      <c r="U666" s="146"/>
      <c r="V666" s="146"/>
      <c r="W666" s="146"/>
      <c r="X666" s="146"/>
      <c r="Y666" s="146"/>
      <c r="Z666" s="146"/>
      <c r="AA666" s="146"/>
      <c r="AB666" s="146"/>
      <c r="AC666" s="146"/>
      <c r="AD666" s="146"/>
      <c r="AE666" s="146"/>
      <c r="AF666" s="146"/>
    </row>
    <row r="667" spans="2:32" s="145" customFormat="1" x14ac:dyDescent="0.25">
      <c r="B667" s="146"/>
      <c r="C667" s="146"/>
      <c r="D667" s="146"/>
      <c r="E667" s="146"/>
      <c r="F667" s="146"/>
      <c r="G667" s="146"/>
      <c r="H667" s="146"/>
      <c r="I667" s="146"/>
      <c r="J667" s="146"/>
      <c r="K667" s="146"/>
      <c r="L667" s="146"/>
      <c r="M667" s="146"/>
      <c r="N667" s="146"/>
      <c r="O667" s="146"/>
      <c r="P667" s="146"/>
      <c r="Q667" s="146"/>
      <c r="R667" s="146"/>
      <c r="S667" s="146"/>
      <c r="T667" s="146"/>
      <c r="U667" s="146"/>
      <c r="V667" s="146"/>
      <c r="W667" s="146"/>
      <c r="X667" s="146"/>
      <c r="Y667" s="146"/>
      <c r="Z667" s="146"/>
      <c r="AA667" s="146"/>
      <c r="AB667" s="146"/>
      <c r="AC667" s="146"/>
      <c r="AD667" s="146"/>
      <c r="AE667" s="146"/>
      <c r="AF667" s="146"/>
    </row>
    <row r="668" spans="2:32" s="145" customFormat="1" x14ac:dyDescent="0.25">
      <c r="B668" s="146"/>
      <c r="C668" s="146"/>
      <c r="D668" s="146"/>
      <c r="E668" s="146"/>
      <c r="F668" s="146"/>
      <c r="G668" s="146"/>
      <c r="H668" s="146"/>
      <c r="I668" s="146"/>
      <c r="J668" s="146"/>
      <c r="K668" s="146"/>
      <c r="L668" s="146"/>
      <c r="M668" s="146"/>
      <c r="N668" s="146"/>
      <c r="O668" s="146"/>
      <c r="P668" s="146"/>
      <c r="Q668" s="146"/>
      <c r="R668" s="146"/>
      <c r="S668" s="146"/>
      <c r="T668" s="146"/>
      <c r="U668" s="146"/>
      <c r="V668" s="146"/>
      <c r="W668" s="146"/>
      <c r="X668" s="146"/>
      <c r="Y668" s="146"/>
      <c r="Z668" s="146"/>
      <c r="AA668" s="146"/>
      <c r="AB668" s="146"/>
      <c r="AC668" s="146"/>
      <c r="AD668" s="146"/>
      <c r="AE668" s="146"/>
      <c r="AF668" s="146"/>
    </row>
    <row r="669" spans="2:32" s="145" customFormat="1" x14ac:dyDescent="0.25">
      <c r="B669" s="146"/>
      <c r="C669" s="146"/>
      <c r="D669" s="146"/>
      <c r="E669" s="146"/>
      <c r="F669" s="146"/>
      <c r="G669" s="146"/>
      <c r="H669" s="146"/>
      <c r="I669" s="146"/>
      <c r="J669" s="146"/>
      <c r="K669" s="146"/>
      <c r="L669" s="146"/>
      <c r="M669" s="146"/>
      <c r="N669" s="146"/>
      <c r="O669" s="146"/>
      <c r="P669" s="146"/>
      <c r="Q669" s="146"/>
      <c r="R669" s="146"/>
      <c r="S669" s="146"/>
      <c r="T669" s="146"/>
      <c r="U669" s="146"/>
      <c r="V669" s="146"/>
      <c r="W669" s="146"/>
      <c r="X669" s="146"/>
      <c r="Y669" s="146"/>
      <c r="Z669" s="146"/>
      <c r="AA669" s="146"/>
      <c r="AB669" s="146"/>
      <c r="AC669" s="146"/>
      <c r="AD669" s="146"/>
      <c r="AE669" s="146"/>
      <c r="AF669" s="146"/>
    </row>
    <row r="670" spans="2:32" s="145" customFormat="1" x14ac:dyDescent="0.25">
      <c r="B670" s="146"/>
      <c r="C670" s="146"/>
      <c r="D670" s="146"/>
      <c r="E670" s="146"/>
      <c r="F670" s="146"/>
      <c r="G670" s="146"/>
      <c r="H670" s="146"/>
      <c r="I670" s="146"/>
      <c r="J670" s="146"/>
      <c r="K670" s="146"/>
      <c r="L670" s="146"/>
      <c r="M670" s="146"/>
      <c r="N670" s="146"/>
      <c r="O670" s="146"/>
      <c r="P670" s="146"/>
      <c r="Q670" s="146"/>
      <c r="R670" s="146"/>
      <c r="S670" s="146"/>
      <c r="T670" s="146"/>
      <c r="U670" s="146"/>
      <c r="V670" s="146"/>
      <c r="W670" s="146"/>
      <c r="X670" s="146"/>
      <c r="Y670" s="146"/>
      <c r="Z670" s="146"/>
      <c r="AA670" s="146"/>
      <c r="AB670" s="146"/>
      <c r="AC670" s="146"/>
      <c r="AD670" s="146"/>
      <c r="AE670" s="146"/>
      <c r="AF670" s="146"/>
    </row>
    <row r="671" spans="2:32" s="145" customFormat="1" x14ac:dyDescent="0.25">
      <c r="B671" s="146"/>
      <c r="C671" s="146"/>
      <c r="D671" s="146"/>
      <c r="E671" s="146"/>
      <c r="F671" s="146"/>
      <c r="G671" s="146"/>
      <c r="H671" s="146"/>
      <c r="I671" s="146"/>
      <c r="J671" s="146"/>
      <c r="K671" s="146"/>
      <c r="L671" s="146"/>
      <c r="M671" s="146"/>
      <c r="N671" s="146"/>
      <c r="O671" s="146"/>
      <c r="P671" s="146"/>
      <c r="Q671" s="146"/>
      <c r="R671" s="146"/>
      <c r="S671" s="146"/>
      <c r="T671" s="146"/>
      <c r="U671" s="146"/>
      <c r="V671" s="146"/>
      <c r="W671" s="146"/>
      <c r="X671" s="146"/>
      <c r="Y671" s="146"/>
      <c r="Z671" s="146"/>
      <c r="AA671" s="146"/>
      <c r="AB671" s="146"/>
      <c r="AC671" s="146"/>
      <c r="AD671" s="146"/>
      <c r="AE671" s="146"/>
      <c r="AF671" s="146"/>
    </row>
    <row r="672" spans="2:32" s="145" customFormat="1" x14ac:dyDescent="0.25">
      <c r="B672" s="146"/>
      <c r="C672" s="146"/>
      <c r="D672" s="146"/>
      <c r="E672" s="146"/>
      <c r="F672" s="146"/>
      <c r="G672" s="146"/>
      <c r="H672" s="146"/>
      <c r="I672" s="146"/>
      <c r="J672" s="146"/>
      <c r="K672" s="146"/>
      <c r="L672" s="146"/>
      <c r="M672" s="146"/>
      <c r="N672" s="146"/>
      <c r="O672" s="146"/>
      <c r="P672" s="146"/>
      <c r="Q672" s="146"/>
      <c r="R672" s="146"/>
      <c r="S672" s="146"/>
      <c r="T672" s="146"/>
      <c r="U672" s="146"/>
      <c r="V672" s="146"/>
      <c r="W672" s="146"/>
      <c r="X672" s="146"/>
      <c r="Y672" s="146"/>
      <c r="Z672" s="146"/>
      <c r="AA672" s="146"/>
      <c r="AB672" s="146"/>
      <c r="AC672" s="146"/>
      <c r="AD672" s="146"/>
      <c r="AE672" s="146"/>
      <c r="AF672" s="146"/>
    </row>
    <row r="673" spans="2:32" s="145" customFormat="1" x14ac:dyDescent="0.25">
      <c r="B673" s="146"/>
      <c r="C673" s="146"/>
      <c r="D673" s="146"/>
      <c r="E673" s="146"/>
      <c r="F673" s="146"/>
      <c r="G673" s="146"/>
      <c r="H673" s="146"/>
      <c r="I673" s="146"/>
      <c r="J673" s="146"/>
      <c r="K673" s="146"/>
      <c r="L673" s="146"/>
      <c r="M673" s="146"/>
      <c r="N673" s="146"/>
      <c r="O673" s="146"/>
      <c r="P673" s="146"/>
      <c r="Q673" s="146"/>
      <c r="R673" s="146"/>
      <c r="S673" s="146"/>
      <c r="T673" s="146"/>
      <c r="U673" s="146"/>
      <c r="V673" s="146"/>
      <c r="W673" s="146"/>
      <c r="X673" s="146"/>
      <c r="Y673" s="146"/>
      <c r="Z673" s="146"/>
      <c r="AA673" s="146"/>
      <c r="AB673" s="146"/>
      <c r="AC673" s="146"/>
      <c r="AD673" s="146"/>
      <c r="AE673" s="146"/>
      <c r="AF673" s="146"/>
    </row>
    <row r="674" spans="2:32" s="145" customFormat="1" x14ac:dyDescent="0.25">
      <c r="B674" s="146"/>
      <c r="C674" s="146"/>
      <c r="D674" s="146"/>
      <c r="E674" s="146"/>
      <c r="F674" s="146"/>
      <c r="G674" s="146"/>
      <c r="H674" s="146"/>
      <c r="I674" s="146"/>
      <c r="J674" s="146"/>
      <c r="K674" s="146"/>
      <c r="L674" s="146"/>
      <c r="M674" s="146"/>
      <c r="N674" s="146"/>
      <c r="O674" s="146"/>
      <c r="P674" s="146"/>
      <c r="Q674" s="146"/>
      <c r="R674" s="146"/>
      <c r="S674" s="146"/>
      <c r="T674" s="146"/>
      <c r="U674" s="146"/>
      <c r="V674" s="146"/>
      <c r="W674" s="146"/>
      <c r="X674" s="146"/>
      <c r="Y674" s="146"/>
      <c r="Z674" s="146"/>
      <c r="AA674" s="146"/>
      <c r="AB674" s="146"/>
      <c r="AC674" s="146"/>
      <c r="AD674" s="146"/>
      <c r="AE674" s="146"/>
      <c r="AF674" s="146"/>
    </row>
    <row r="675" spans="2:32" s="145" customFormat="1" x14ac:dyDescent="0.25">
      <c r="B675" s="146"/>
      <c r="C675" s="146"/>
      <c r="D675" s="146"/>
      <c r="E675" s="146"/>
      <c r="F675" s="146"/>
      <c r="G675" s="146"/>
      <c r="H675" s="146"/>
      <c r="I675" s="146"/>
      <c r="J675" s="146"/>
      <c r="K675" s="146"/>
      <c r="L675" s="146"/>
      <c r="M675" s="146"/>
      <c r="N675" s="146"/>
      <c r="O675" s="146"/>
      <c r="P675" s="146"/>
      <c r="Q675" s="146"/>
      <c r="R675" s="146"/>
      <c r="S675" s="146"/>
      <c r="T675" s="146"/>
      <c r="U675" s="146"/>
      <c r="V675" s="146"/>
      <c r="W675" s="146"/>
      <c r="X675" s="146"/>
      <c r="Y675" s="146"/>
      <c r="Z675" s="146"/>
      <c r="AA675" s="146"/>
      <c r="AB675" s="146"/>
      <c r="AC675" s="146"/>
      <c r="AD675" s="146"/>
      <c r="AE675" s="146"/>
      <c r="AF675" s="146"/>
    </row>
    <row r="676" spans="2:32" s="145" customFormat="1" x14ac:dyDescent="0.25">
      <c r="B676" s="146"/>
      <c r="C676" s="146"/>
      <c r="D676" s="146"/>
      <c r="E676" s="146"/>
      <c r="F676" s="146"/>
      <c r="G676" s="146"/>
      <c r="H676" s="146"/>
      <c r="I676" s="146"/>
      <c r="J676" s="146"/>
      <c r="K676" s="146"/>
      <c r="L676" s="146"/>
      <c r="M676" s="146"/>
      <c r="N676" s="146"/>
      <c r="O676" s="146"/>
      <c r="P676" s="146"/>
      <c r="Q676" s="146"/>
      <c r="R676" s="146"/>
      <c r="S676" s="146"/>
      <c r="T676" s="146"/>
      <c r="U676" s="146"/>
      <c r="V676" s="146"/>
      <c r="W676" s="146"/>
      <c r="X676" s="146"/>
      <c r="Y676" s="146"/>
      <c r="Z676" s="146"/>
      <c r="AA676" s="146"/>
      <c r="AB676" s="146"/>
      <c r="AC676" s="146"/>
      <c r="AD676" s="146"/>
      <c r="AE676" s="146"/>
      <c r="AF676" s="146"/>
    </row>
    <row r="677" spans="2:32" s="145" customFormat="1" x14ac:dyDescent="0.25">
      <c r="B677" s="146"/>
      <c r="C677" s="146"/>
      <c r="D677" s="146"/>
      <c r="E677" s="146"/>
      <c r="F677" s="146"/>
      <c r="G677" s="146"/>
      <c r="H677" s="146"/>
      <c r="I677" s="146"/>
      <c r="J677" s="146"/>
      <c r="K677" s="146"/>
      <c r="L677" s="146"/>
      <c r="M677" s="146"/>
      <c r="N677" s="146"/>
      <c r="O677" s="146"/>
      <c r="P677" s="146"/>
      <c r="Q677" s="146"/>
      <c r="R677" s="146"/>
      <c r="S677" s="146"/>
      <c r="T677" s="146"/>
      <c r="U677" s="146"/>
      <c r="V677" s="146"/>
      <c r="W677" s="146"/>
      <c r="X677" s="146"/>
      <c r="Y677" s="146"/>
      <c r="Z677" s="146"/>
      <c r="AA677" s="146"/>
      <c r="AB677" s="146"/>
      <c r="AC677" s="146"/>
      <c r="AD677" s="146"/>
      <c r="AE677" s="146"/>
      <c r="AF677" s="146"/>
    </row>
    <row r="678" spans="2:32" s="145" customFormat="1" x14ac:dyDescent="0.25">
      <c r="B678" s="146"/>
      <c r="C678" s="146"/>
      <c r="D678" s="146"/>
      <c r="E678" s="146"/>
      <c r="F678" s="146"/>
      <c r="G678" s="146"/>
      <c r="H678" s="146"/>
      <c r="I678" s="146"/>
      <c r="J678" s="146"/>
      <c r="K678" s="146"/>
      <c r="L678" s="146"/>
      <c r="M678" s="146"/>
      <c r="N678" s="146"/>
      <c r="O678" s="146"/>
      <c r="P678" s="146"/>
      <c r="Q678" s="146"/>
      <c r="R678" s="146"/>
      <c r="S678" s="146"/>
      <c r="T678" s="146"/>
      <c r="U678" s="146"/>
      <c r="V678" s="146"/>
      <c r="W678" s="146"/>
      <c r="X678" s="146"/>
      <c r="Y678" s="146"/>
      <c r="Z678" s="146"/>
      <c r="AA678" s="146"/>
      <c r="AB678" s="146"/>
      <c r="AC678" s="146"/>
      <c r="AD678" s="146"/>
      <c r="AE678" s="146"/>
      <c r="AF678" s="146"/>
    </row>
    <row r="679" spans="2:32" s="145" customFormat="1" x14ac:dyDescent="0.25">
      <c r="B679" s="146"/>
      <c r="C679" s="146"/>
      <c r="D679" s="146"/>
      <c r="E679" s="146"/>
      <c r="F679" s="146"/>
      <c r="G679" s="146"/>
      <c r="H679" s="146"/>
      <c r="I679" s="146"/>
      <c r="J679" s="146"/>
      <c r="K679" s="146"/>
      <c r="L679" s="146"/>
      <c r="M679" s="146"/>
      <c r="N679" s="146"/>
      <c r="O679" s="146"/>
      <c r="P679" s="146"/>
      <c r="Q679" s="146"/>
      <c r="R679" s="146"/>
      <c r="S679" s="146"/>
      <c r="T679" s="146"/>
      <c r="U679" s="146"/>
      <c r="V679" s="146"/>
      <c r="W679" s="146"/>
      <c r="X679" s="146"/>
      <c r="Y679" s="146"/>
      <c r="Z679" s="146"/>
      <c r="AA679" s="146"/>
      <c r="AB679" s="146"/>
      <c r="AC679" s="146"/>
      <c r="AD679" s="146"/>
      <c r="AE679" s="146"/>
      <c r="AF679" s="146"/>
    </row>
    <row r="680" spans="2:32" s="145" customFormat="1" x14ac:dyDescent="0.25">
      <c r="B680" s="146"/>
      <c r="C680" s="146"/>
      <c r="D680" s="146"/>
      <c r="E680" s="146"/>
      <c r="F680" s="146"/>
      <c r="G680" s="146"/>
      <c r="H680" s="146"/>
      <c r="I680" s="146"/>
      <c r="J680" s="146"/>
      <c r="K680" s="146"/>
      <c r="L680" s="146"/>
      <c r="M680" s="146"/>
      <c r="N680" s="146"/>
      <c r="O680" s="146"/>
      <c r="P680" s="146"/>
      <c r="Q680" s="146"/>
      <c r="R680" s="146"/>
      <c r="S680" s="146"/>
      <c r="T680" s="146"/>
      <c r="U680" s="146"/>
      <c r="V680" s="146"/>
      <c r="W680" s="146"/>
      <c r="X680" s="146"/>
      <c r="Y680" s="146"/>
      <c r="Z680" s="146"/>
      <c r="AA680" s="146"/>
      <c r="AB680" s="146"/>
      <c r="AC680" s="146"/>
      <c r="AD680" s="146"/>
      <c r="AE680" s="146"/>
      <c r="AF680" s="146"/>
    </row>
    <row r="681" spans="2:32" s="145" customFormat="1" x14ac:dyDescent="0.25">
      <c r="B681" s="146"/>
      <c r="C681" s="146"/>
      <c r="D681" s="146"/>
      <c r="E681" s="146"/>
      <c r="F681" s="146"/>
      <c r="G681" s="146"/>
      <c r="H681" s="146"/>
      <c r="I681" s="146"/>
      <c r="J681" s="146"/>
      <c r="K681" s="146"/>
      <c r="L681" s="146"/>
      <c r="M681" s="146"/>
      <c r="N681" s="146"/>
      <c r="O681" s="146"/>
      <c r="P681" s="146"/>
      <c r="Q681" s="146"/>
      <c r="R681" s="146"/>
      <c r="S681" s="146"/>
      <c r="T681" s="146"/>
      <c r="U681" s="146"/>
      <c r="V681" s="146"/>
      <c r="W681" s="146"/>
      <c r="X681" s="146"/>
      <c r="Y681" s="146"/>
      <c r="Z681" s="146"/>
      <c r="AA681" s="146"/>
      <c r="AB681" s="146"/>
      <c r="AC681" s="146"/>
      <c r="AD681" s="146"/>
      <c r="AE681" s="146"/>
      <c r="AF681" s="146"/>
    </row>
    <row r="682" spans="2:32" s="145" customFormat="1" x14ac:dyDescent="0.25">
      <c r="B682" s="146"/>
      <c r="C682" s="146"/>
      <c r="D682" s="146"/>
      <c r="E682" s="146"/>
      <c r="F682" s="146"/>
      <c r="G682" s="146"/>
      <c r="H682" s="146"/>
      <c r="I682" s="146"/>
      <c r="J682" s="146"/>
      <c r="K682" s="146"/>
      <c r="L682" s="146"/>
      <c r="M682" s="146"/>
      <c r="N682" s="146"/>
      <c r="O682" s="146"/>
      <c r="P682" s="146"/>
      <c r="Q682" s="146"/>
      <c r="R682" s="146"/>
      <c r="S682" s="146"/>
      <c r="T682" s="146"/>
      <c r="U682" s="146"/>
      <c r="V682" s="146"/>
      <c r="W682" s="146"/>
      <c r="X682" s="146"/>
      <c r="Y682" s="146"/>
      <c r="Z682" s="146"/>
      <c r="AA682" s="146"/>
      <c r="AB682" s="146"/>
      <c r="AC682" s="146"/>
      <c r="AD682" s="146"/>
      <c r="AE682" s="146"/>
      <c r="AF682" s="146"/>
    </row>
    <row r="683" spans="2:32" s="145" customFormat="1" x14ac:dyDescent="0.25">
      <c r="B683" s="146"/>
      <c r="C683" s="146"/>
      <c r="D683" s="146"/>
      <c r="E683" s="146"/>
      <c r="F683" s="146"/>
      <c r="G683" s="146"/>
      <c r="H683" s="146"/>
      <c r="I683" s="146"/>
      <c r="J683" s="146"/>
      <c r="K683" s="146"/>
      <c r="L683" s="146"/>
      <c r="M683" s="146"/>
      <c r="N683" s="146"/>
      <c r="O683" s="146"/>
      <c r="P683" s="146"/>
      <c r="Q683" s="146"/>
      <c r="R683" s="146"/>
      <c r="S683" s="146"/>
      <c r="T683" s="146"/>
      <c r="U683" s="146"/>
      <c r="V683" s="146"/>
      <c r="W683" s="146"/>
      <c r="X683" s="146"/>
      <c r="Y683" s="146"/>
      <c r="Z683" s="146"/>
      <c r="AA683" s="146"/>
      <c r="AB683" s="146"/>
      <c r="AC683" s="146"/>
      <c r="AD683" s="146"/>
      <c r="AE683" s="146"/>
      <c r="AF683" s="146"/>
    </row>
    <row r="684" spans="2:32" s="145" customFormat="1" x14ac:dyDescent="0.25">
      <c r="B684" s="146"/>
      <c r="C684" s="146"/>
      <c r="D684" s="146"/>
      <c r="E684" s="146"/>
      <c r="F684" s="146"/>
      <c r="G684" s="146"/>
      <c r="H684" s="146"/>
      <c r="I684" s="146"/>
      <c r="J684" s="146"/>
      <c r="K684" s="146"/>
      <c r="L684" s="146"/>
      <c r="M684" s="146"/>
      <c r="N684" s="146"/>
      <c r="O684" s="146"/>
      <c r="P684" s="146"/>
      <c r="Q684" s="146"/>
      <c r="R684" s="146"/>
      <c r="S684" s="146"/>
      <c r="T684" s="146"/>
      <c r="U684" s="146"/>
      <c r="V684" s="146"/>
      <c r="W684" s="146"/>
      <c r="X684" s="146"/>
      <c r="Y684" s="146"/>
      <c r="Z684" s="146"/>
      <c r="AA684" s="146"/>
      <c r="AB684" s="146"/>
      <c r="AC684" s="146"/>
      <c r="AD684" s="146"/>
      <c r="AE684" s="146"/>
      <c r="AF684" s="146"/>
    </row>
    <row r="685" spans="2:32" s="145" customFormat="1" x14ac:dyDescent="0.25">
      <c r="B685" s="146"/>
      <c r="C685" s="146"/>
      <c r="D685" s="146"/>
      <c r="E685" s="146"/>
      <c r="F685" s="146"/>
      <c r="G685" s="146"/>
      <c r="H685" s="146"/>
      <c r="I685" s="146"/>
      <c r="J685" s="146"/>
      <c r="K685" s="146"/>
      <c r="L685" s="146"/>
      <c r="M685" s="146"/>
      <c r="N685" s="146"/>
      <c r="O685" s="146"/>
      <c r="P685" s="146"/>
      <c r="Q685" s="146"/>
      <c r="R685" s="146"/>
      <c r="S685" s="146"/>
      <c r="T685" s="146"/>
      <c r="U685" s="146"/>
      <c r="V685" s="146"/>
      <c r="W685" s="146"/>
      <c r="X685" s="146"/>
      <c r="Y685" s="146"/>
      <c r="Z685" s="146"/>
      <c r="AA685" s="146"/>
      <c r="AB685" s="146"/>
      <c r="AC685" s="146"/>
      <c r="AD685" s="146"/>
      <c r="AE685" s="146"/>
      <c r="AF685" s="146"/>
    </row>
    <row r="686" spans="2:32" s="145" customFormat="1" x14ac:dyDescent="0.25">
      <c r="B686" s="146"/>
      <c r="C686" s="146"/>
      <c r="D686" s="146"/>
      <c r="E686" s="146"/>
      <c r="F686" s="146"/>
      <c r="G686" s="146"/>
      <c r="H686" s="146"/>
      <c r="I686" s="146"/>
      <c r="J686" s="146"/>
      <c r="K686" s="146"/>
      <c r="L686" s="146"/>
      <c r="M686" s="146"/>
      <c r="N686" s="146"/>
      <c r="O686" s="146"/>
      <c r="P686" s="146"/>
      <c r="Q686" s="146"/>
      <c r="R686" s="146"/>
      <c r="S686" s="146"/>
      <c r="T686" s="146"/>
      <c r="U686" s="146"/>
      <c r="V686" s="146"/>
      <c r="W686" s="146"/>
      <c r="X686" s="146"/>
      <c r="Y686" s="146"/>
      <c r="Z686" s="146"/>
      <c r="AA686" s="146"/>
      <c r="AB686" s="146"/>
      <c r="AC686" s="146"/>
      <c r="AD686" s="146"/>
      <c r="AE686" s="146"/>
      <c r="AF686" s="146"/>
    </row>
    <row r="687" spans="2:32" s="145" customFormat="1" x14ac:dyDescent="0.25">
      <c r="B687" s="146"/>
      <c r="C687" s="146"/>
      <c r="D687" s="146"/>
      <c r="E687" s="146"/>
      <c r="F687" s="146"/>
      <c r="G687" s="146"/>
      <c r="H687" s="146"/>
      <c r="I687" s="146"/>
      <c r="J687" s="146"/>
      <c r="K687" s="146"/>
      <c r="L687" s="146"/>
      <c r="M687" s="146"/>
      <c r="N687" s="146"/>
      <c r="O687" s="146"/>
      <c r="P687" s="146"/>
      <c r="Q687" s="146"/>
      <c r="R687" s="146"/>
      <c r="S687" s="146"/>
      <c r="T687" s="146"/>
      <c r="U687" s="146"/>
      <c r="V687" s="146"/>
      <c r="W687" s="146"/>
      <c r="X687" s="146"/>
      <c r="Y687" s="146"/>
      <c r="Z687" s="146"/>
      <c r="AA687" s="146"/>
      <c r="AB687" s="146"/>
      <c r="AC687" s="146"/>
      <c r="AD687" s="146"/>
      <c r="AE687" s="146"/>
      <c r="AF687" s="146"/>
    </row>
    <row r="688" spans="2:32" s="145" customFormat="1" x14ac:dyDescent="0.25">
      <c r="B688" s="146"/>
      <c r="C688" s="146"/>
      <c r="D688" s="146"/>
      <c r="E688" s="146"/>
      <c r="F688" s="146"/>
      <c r="G688" s="146"/>
      <c r="H688" s="146"/>
      <c r="I688" s="146"/>
      <c r="J688" s="146"/>
      <c r="K688" s="146"/>
      <c r="L688" s="146"/>
      <c r="M688" s="146"/>
      <c r="N688" s="146"/>
      <c r="O688" s="146"/>
      <c r="P688" s="146"/>
      <c r="Q688" s="146"/>
      <c r="R688" s="146"/>
      <c r="S688" s="146"/>
      <c r="T688" s="146"/>
      <c r="U688" s="146"/>
      <c r="V688" s="146"/>
      <c r="W688" s="146"/>
      <c r="X688" s="146"/>
      <c r="Y688" s="146"/>
      <c r="Z688" s="146"/>
      <c r="AA688" s="146"/>
      <c r="AB688" s="146"/>
      <c r="AC688" s="146"/>
      <c r="AD688" s="146"/>
      <c r="AE688" s="146"/>
      <c r="AF688" s="146"/>
    </row>
    <row r="689" spans="2:32" s="145" customFormat="1" x14ac:dyDescent="0.25">
      <c r="B689" s="146"/>
      <c r="C689" s="146"/>
      <c r="D689" s="146"/>
      <c r="E689" s="146"/>
      <c r="F689" s="146"/>
      <c r="G689" s="146"/>
      <c r="H689" s="146"/>
      <c r="I689" s="146"/>
      <c r="J689" s="146"/>
      <c r="K689" s="146"/>
      <c r="L689" s="146"/>
      <c r="M689" s="146"/>
      <c r="N689" s="146"/>
      <c r="O689" s="146"/>
      <c r="P689" s="146"/>
      <c r="Q689" s="146"/>
      <c r="R689" s="146"/>
      <c r="S689" s="146"/>
      <c r="T689" s="146"/>
      <c r="U689" s="146"/>
      <c r="V689" s="146"/>
      <c r="W689" s="146"/>
      <c r="X689" s="146"/>
      <c r="Y689" s="146"/>
      <c r="Z689" s="146"/>
      <c r="AA689" s="146"/>
      <c r="AB689" s="146"/>
      <c r="AC689" s="146"/>
      <c r="AD689" s="146"/>
      <c r="AE689" s="146"/>
      <c r="AF689" s="146"/>
    </row>
    <row r="690" spans="2:32" s="145" customFormat="1" x14ac:dyDescent="0.25">
      <c r="B690" s="146"/>
      <c r="C690" s="146"/>
      <c r="D690" s="146"/>
      <c r="E690" s="146"/>
      <c r="F690" s="146"/>
      <c r="G690" s="146"/>
      <c r="H690" s="146"/>
      <c r="I690" s="146"/>
      <c r="J690" s="146"/>
      <c r="K690" s="146"/>
      <c r="L690" s="146"/>
      <c r="M690" s="146"/>
      <c r="N690" s="146"/>
      <c r="O690" s="146"/>
      <c r="P690" s="146"/>
      <c r="Q690" s="146"/>
      <c r="R690" s="146"/>
      <c r="S690" s="146"/>
      <c r="T690" s="146"/>
      <c r="U690" s="146"/>
      <c r="V690" s="146"/>
      <c r="W690" s="146"/>
      <c r="X690" s="146"/>
      <c r="Y690" s="146"/>
      <c r="Z690" s="146"/>
      <c r="AA690" s="146"/>
      <c r="AB690" s="146"/>
      <c r="AC690" s="146"/>
      <c r="AD690" s="146"/>
      <c r="AE690" s="146"/>
      <c r="AF690" s="146"/>
    </row>
    <row r="691" spans="2:32" s="145" customFormat="1" x14ac:dyDescent="0.25">
      <c r="B691" s="146"/>
      <c r="C691" s="146"/>
      <c r="D691" s="146"/>
      <c r="E691" s="146"/>
      <c r="F691" s="146"/>
      <c r="G691" s="146"/>
      <c r="H691" s="146"/>
      <c r="I691" s="146"/>
      <c r="J691" s="146"/>
      <c r="K691" s="146"/>
      <c r="L691" s="146"/>
      <c r="M691" s="146"/>
      <c r="N691" s="146"/>
      <c r="O691" s="146"/>
      <c r="P691" s="146"/>
      <c r="Q691" s="146"/>
      <c r="R691" s="146"/>
      <c r="S691" s="146"/>
      <c r="T691" s="146"/>
      <c r="U691" s="146"/>
      <c r="V691" s="146"/>
      <c r="W691" s="146"/>
      <c r="X691" s="146"/>
      <c r="Y691" s="146"/>
      <c r="Z691" s="146"/>
      <c r="AA691" s="146"/>
      <c r="AB691" s="146"/>
      <c r="AC691" s="146"/>
      <c r="AD691" s="146"/>
      <c r="AE691" s="146"/>
      <c r="AF691" s="146"/>
    </row>
    <row r="692" spans="2:32" s="145" customFormat="1" x14ac:dyDescent="0.25">
      <c r="B692" s="146"/>
      <c r="C692" s="146"/>
      <c r="D692" s="146"/>
      <c r="E692" s="146"/>
      <c r="F692" s="146"/>
      <c r="G692" s="146"/>
      <c r="H692" s="146"/>
      <c r="I692" s="146"/>
      <c r="J692" s="146"/>
      <c r="K692" s="146"/>
      <c r="L692" s="146"/>
      <c r="M692" s="146"/>
      <c r="N692" s="146"/>
      <c r="O692" s="146"/>
      <c r="P692" s="146"/>
      <c r="Q692" s="146"/>
      <c r="R692" s="146"/>
      <c r="S692" s="146"/>
      <c r="T692" s="146"/>
      <c r="U692" s="146"/>
      <c r="V692" s="146"/>
      <c r="W692" s="146"/>
      <c r="X692" s="146"/>
      <c r="Y692" s="146"/>
      <c r="Z692" s="146"/>
      <c r="AA692" s="146"/>
      <c r="AB692" s="146"/>
      <c r="AC692" s="146"/>
      <c r="AD692" s="146"/>
      <c r="AE692" s="146"/>
      <c r="AF692" s="146"/>
    </row>
    <row r="693" spans="2:32" s="145" customFormat="1" x14ac:dyDescent="0.25">
      <c r="B693" s="146"/>
      <c r="C693" s="146"/>
      <c r="D693" s="146"/>
      <c r="E693" s="146"/>
      <c r="F693" s="146"/>
      <c r="G693" s="146"/>
      <c r="H693" s="146"/>
      <c r="I693" s="146"/>
      <c r="J693" s="146"/>
      <c r="K693" s="146"/>
      <c r="L693" s="146"/>
      <c r="M693" s="146"/>
      <c r="N693" s="146"/>
      <c r="O693" s="146"/>
      <c r="P693" s="146"/>
      <c r="Q693" s="146"/>
      <c r="R693" s="146"/>
      <c r="S693" s="146"/>
      <c r="T693" s="146"/>
      <c r="U693" s="146"/>
      <c r="V693" s="146"/>
      <c r="W693" s="146"/>
      <c r="X693" s="146"/>
      <c r="Y693" s="146"/>
      <c r="Z693" s="146"/>
      <c r="AA693" s="146"/>
      <c r="AB693" s="146"/>
      <c r="AC693" s="146"/>
      <c r="AD693" s="146"/>
      <c r="AE693" s="146"/>
      <c r="AF693" s="146"/>
    </row>
    <row r="694" spans="2:32" s="145" customFormat="1" x14ac:dyDescent="0.25">
      <c r="B694" s="146"/>
      <c r="C694" s="146"/>
      <c r="D694" s="146"/>
      <c r="E694" s="146"/>
      <c r="F694" s="146"/>
      <c r="G694" s="146"/>
      <c r="H694" s="146"/>
      <c r="I694" s="146"/>
      <c r="J694" s="146"/>
      <c r="K694" s="146"/>
      <c r="L694" s="146"/>
      <c r="M694" s="146"/>
      <c r="N694" s="146"/>
      <c r="O694" s="146"/>
      <c r="P694" s="146"/>
      <c r="Q694" s="146"/>
      <c r="R694" s="146"/>
      <c r="S694" s="146"/>
      <c r="T694" s="146"/>
      <c r="U694" s="146"/>
      <c r="V694" s="146"/>
      <c r="W694" s="146"/>
      <c r="X694" s="146"/>
      <c r="Y694" s="146"/>
      <c r="Z694" s="146"/>
      <c r="AA694" s="146"/>
      <c r="AB694" s="146"/>
      <c r="AC694" s="146"/>
      <c r="AD694" s="146"/>
      <c r="AE694" s="146"/>
      <c r="AF694" s="146"/>
    </row>
    <row r="695" spans="2:32" s="145" customFormat="1" x14ac:dyDescent="0.25">
      <c r="B695" s="146"/>
      <c r="C695" s="146"/>
      <c r="D695" s="146"/>
      <c r="E695" s="146"/>
      <c r="F695" s="146"/>
      <c r="G695" s="146"/>
      <c r="H695" s="146"/>
      <c r="I695" s="146"/>
      <c r="J695" s="146"/>
      <c r="K695" s="146"/>
      <c r="L695" s="146"/>
      <c r="M695" s="146"/>
      <c r="N695" s="146"/>
      <c r="O695" s="146"/>
      <c r="P695" s="146"/>
      <c r="Q695" s="146"/>
      <c r="R695" s="146"/>
      <c r="S695" s="146"/>
      <c r="T695" s="146"/>
      <c r="U695" s="146"/>
      <c r="V695" s="146"/>
      <c r="W695" s="146"/>
      <c r="X695" s="146"/>
      <c r="Y695" s="146"/>
      <c r="Z695" s="146"/>
      <c r="AA695" s="146"/>
      <c r="AB695" s="146"/>
      <c r="AC695" s="146"/>
      <c r="AD695" s="146"/>
      <c r="AE695" s="146"/>
      <c r="AF695" s="146"/>
    </row>
    <row r="696" spans="2:32" s="145" customFormat="1" x14ac:dyDescent="0.25">
      <c r="B696" s="146"/>
      <c r="C696" s="146"/>
      <c r="D696" s="146"/>
      <c r="E696" s="146"/>
      <c r="F696" s="146"/>
      <c r="G696" s="146"/>
      <c r="H696" s="146"/>
      <c r="I696" s="146"/>
      <c r="J696" s="146"/>
      <c r="K696" s="146"/>
      <c r="L696" s="146"/>
      <c r="M696" s="146"/>
      <c r="N696" s="146"/>
      <c r="O696" s="146"/>
      <c r="P696" s="146"/>
      <c r="Q696" s="146"/>
      <c r="R696" s="146"/>
      <c r="S696" s="146"/>
      <c r="T696" s="146"/>
      <c r="U696" s="146"/>
      <c r="V696" s="146"/>
      <c r="W696" s="146"/>
      <c r="X696" s="146"/>
      <c r="Y696" s="146"/>
      <c r="Z696" s="146"/>
      <c r="AA696" s="146"/>
      <c r="AB696" s="146"/>
      <c r="AC696" s="146"/>
      <c r="AD696" s="146"/>
      <c r="AE696" s="146"/>
      <c r="AF696" s="146"/>
    </row>
    <row r="697" spans="2:32" s="145" customFormat="1" x14ac:dyDescent="0.25">
      <c r="B697" s="146"/>
      <c r="C697" s="146"/>
      <c r="D697" s="146"/>
      <c r="E697" s="146"/>
      <c r="F697" s="146"/>
      <c r="G697" s="146"/>
      <c r="H697" s="146"/>
      <c r="I697" s="146"/>
      <c r="J697" s="146"/>
      <c r="K697" s="146"/>
      <c r="L697" s="146"/>
      <c r="M697" s="146"/>
      <c r="N697" s="146"/>
      <c r="O697" s="146"/>
      <c r="P697" s="146"/>
      <c r="Q697" s="146"/>
      <c r="R697" s="146"/>
      <c r="S697" s="146"/>
      <c r="T697" s="146"/>
      <c r="U697" s="146"/>
      <c r="V697" s="146"/>
      <c r="W697" s="146"/>
      <c r="X697" s="146"/>
      <c r="Y697" s="146"/>
      <c r="Z697" s="146"/>
      <c r="AA697" s="146"/>
      <c r="AB697" s="146"/>
      <c r="AC697" s="146"/>
      <c r="AD697" s="146"/>
      <c r="AE697" s="146"/>
      <c r="AF697" s="146"/>
    </row>
    <row r="698" spans="2:32" s="145" customFormat="1" x14ac:dyDescent="0.25">
      <c r="B698" s="146"/>
      <c r="C698" s="146"/>
      <c r="D698" s="146"/>
      <c r="E698" s="146"/>
      <c r="F698" s="146"/>
      <c r="G698" s="146"/>
      <c r="H698" s="146"/>
      <c r="I698" s="146"/>
      <c r="J698" s="146"/>
      <c r="K698" s="146"/>
      <c r="L698" s="146"/>
      <c r="M698" s="146"/>
      <c r="N698" s="146"/>
      <c r="O698" s="146"/>
      <c r="P698" s="146"/>
      <c r="Q698" s="146"/>
      <c r="R698" s="146"/>
      <c r="S698" s="146"/>
      <c r="T698" s="146"/>
      <c r="U698" s="146"/>
      <c r="V698" s="146"/>
      <c r="W698" s="146"/>
      <c r="X698" s="146"/>
      <c r="Y698" s="146"/>
      <c r="Z698" s="146"/>
      <c r="AA698" s="146"/>
      <c r="AB698" s="146"/>
      <c r="AC698" s="146"/>
      <c r="AD698" s="146"/>
      <c r="AE698" s="146"/>
      <c r="AF698" s="146"/>
    </row>
    <row r="699" spans="2:32" s="145" customFormat="1" x14ac:dyDescent="0.25">
      <c r="B699" s="146"/>
      <c r="C699" s="146"/>
      <c r="D699" s="146"/>
      <c r="E699" s="146"/>
      <c r="F699" s="146"/>
      <c r="G699" s="146"/>
      <c r="H699" s="146"/>
      <c r="I699" s="146"/>
      <c r="J699" s="146"/>
      <c r="K699" s="146"/>
      <c r="L699" s="146"/>
      <c r="M699" s="146"/>
      <c r="N699" s="146"/>
      <c r="O699" s="146"/>
      <c r="P699" s="146"/>
      <c r="Q699" s="146"/>
      <c r="R699" s="146"/>
      <c r="S699" s="146"/>
      <c r="T699" s="146"/>
      <c r="U699" s="146"/>
      <c r="V699" s="146"/>
      <c r="W699" s="146"/>
      <c r="X699" s="146"/>
      <c r="Y699" s="146"/>
      <c r="Z699" s="146"/>
      <c r="AA699" s="146"/>
      <c r="AB699" s="146"/>
      <c r="AC699" s="146"/>
      <c r="AD699" s="146"/>
      <c r="AE699" s="146"/>
      <c r="AF699" s="146"/>
    </row>
    <row r="700" spans="2:32" s="145" customFormat="1" x14ac:dyDescent="0.25">
      <c r="B700" s="146"/>
      <c r="C700" s="146"/>
      <c r="D700" s="146"/>
      <c r="E700" s="146"/>
      <c r="F700" s="146"/>
      <c r="G700" s="146"/>
      <c r="H700" s="146"/>
      <c r="I700" s="146"/>
      <c r="J700" s="146"/>
      <c r="K700" s="146"/>
      <c r="L700" s="146"/>
      <c r="M700" s="146"/>
      <c r="N700" s="146"/>
      <c r="O700" s="146"/>
      <c r="P700" s="146"/>
      <c r="Q700" s="146"/>
      <c r="R700" s="146"/>
      <c r="S700" s="146"/>
      <c r="T700" s="146"/>
      <c r="U700" s="146"/>
      <c r="V700" s="146"/>
      <c r="W700" s="146"/>
      <c r="X700" s="146"/>
      <c r="Y700" s="146"/>
      <c r="Z700" s="146"/>
      <c r="AA700" s="146"/>
      <c r="AB700" s="146"/>
      <c r="AC700" s="146"/>
      <c r="AD700" s="146"/>
      <c r="AE700" s="146"/>
      <c r="AF700" s="146"/>
    </row>
    <row r="701" spans="2:32" s="145" customFormat="1" x14ac:dyDescent="0.25">
      <c r="B701" s="146"/>
      <c r="C701" s="146"/>
      <c r="D701" s="146"/>
      <c r="E701" s="146"/>
      <c r="F701" s="146"/>
      <c r="G701" s="146"/>
      <c r="H701" s="146"/>
      <c r="I701" s="146"/>
      <c r="J701" s="146"/>
      <c r="K701" s="146"/>
      <c r="L701" s="146"/>
      <c r="M701" s="146"/>
      <c r="N701" s="146"/>
      <c r="O701" s="146"/>
      <c r="P701" s="146"/>
      <c r="Q701" s="146"/>
      <c r="R701" s="146"/>
      <c r="S701" s="146"/>
      <c r="T701" s="146"/>
      <c r="U701" s="146"/>
      <c r="V701" s="146"/>
      <c r="W701" s="146"/>
      <c r="X701" s="146"/>
      <c r="Y701" s="146"/>
      <c r="Z701" s="146"/>
      <c r="AA701" s="146"/>
      <c r="AB701" s="146"/>
      <c r="AC701" s="146"/>
      <c r="AD701" s="146"/>
      <c r="AE701" s="146"/>
      <c r="AF701" s="146"/>
    </row>
    <row r="702" spans="2:32" s="145" customFormat="1" x14ac:dyDescent="0.25">
      <c r="B702" s="146"/>
      <c r="C702" s="146"/>
      <c r="D702" s="146"/>
      <c r="E702" s="146"/>
      <c r="F702" s="146"/>
      <c r="G702" s="146"/>
      <c r="H702" s="146"/>
      <c r="I702" s="146"/>
      <c r="J702" s="146"/>
      <c r="K702" s="146"/>
      <c r="L702" s="146"/>
      <c r="M702" s="146"/>
      <c r="N702" s="146"/>
      <c r="O702" s="146"/>
      <c r="P702" s="146"/>
      <c r="Q702" s="146"/>
      <c r="R702" s="146"/>
      <c r="S702" s="146"/>
      <c r="T702" s="146"/>
      <c r="U702" s="146"/>
      <c r="V702" s="146"/>
      <c r="W702" s="146"/>
      <c r="X702" s="146"/>
      <c r="Y702" s="146"/>
      <c r="Z702" s="146"/>
      <c r="AA702" s="146"/>
      <c r="AB702" s="146"/>
      <c r="AC702" s="146"/>
      <c r="AD702" s="146"/>
      <c r="AE702" s="146"/>
      <c r="AF702" s="146"/>
    </row>
    <row r="703" spans="2:32" s="145" customFormat="1" x14ac:dyDescent="0.25">
      <c r="B703" s="146"/>
      <c r="C703" s="146"/>
      <c r="D703" s="146"/>
      <c r="E703" s="146"/>
      <c r="F703" s="146"/>
      <c r="G703" s="146"/>
      <c r="H703" s="146"/>
      <c r="I703" s="146"/>
      <c r="J703" s="146"/>
      <c r="K703" s="146"/>
      <c r="L703" s="146"/>
      <c r="M703" s="146"/>
      <c r="N703" s="146"/>
      <c r="O703" s="146"/>
      <c r="P703" s="146"/>
      <c r="Q703" s="146"/>
      <c r="R703" s="146"/>
      <c r="S703" s="146"/>
      <c r="T703" s="146"/>
      <c r="U703" s="146"/>
      <c r="V703" s="146"/>
      <c r="W703" s="146"/>
      <c r="X703" s="146"/>
      <c r="Y703" s="146"/>
      <c r="Z703" s="146"/>
      <c r="AA703" s="146"/>
      <c r="AB703" s="146"/>
      <c r="AC703" s="146"/>
      <c r="AD703" s="146"/>
      <c r="AE703" s="146"/>
      <c r="AF703" s="146"/>
    </row>
    <row r="704" spans="2:32" s="145" customFormat="1" x14ac:dyDescent="0.25">
      <c r="B704" s="146"/>
      <c r="C704" s="146"/>
      <c r="D704" s="146"/>
      <c r="E704" s="146"/>
      <c r="F704" s="146"/>
      <c r="G704" s="146"/>
      <c r="H704" s="146"/>
      <c r="I704" s="146"/>
      <c r="J704" s="146"/>
      <c r="K704" s="146"/>
      <c r="L704" s="146"/>
      <c r="M704" s="146"/>
      <c r="N704" s="146"/>
      <c r="O704" s="146"/>
      <c r="P704" s="146"/>
      <c r="Q704" s="146"/>
      <c r="R704" s="146"/>
      <c r="S704" s="146"/>
      <c r="T704" s="146"/>
      <c r="U704" s="146"/>
      <c r="V704" s="146"/>
      <c r="W704" s="146"/>
      <c r="X704" s="146"/>
      <c r="Y704" s="146"/>
      <c r="Z704" s="146"/>
      <c r="AA704" s="146"/>
      <c r="AB704" s="146"/>
      <c r="AC704" s="146"/>
      <c r="AD704" s="146"/>
      <c r="AE704" s="146"/>
      <c r="AF704" s="146"/>
    </row>
    <row r="705" spans="2:32" s="145" customFormat="1" x14ac:dyDescent="0.25">
      <c r="B705" s="146"/>
      <c r="C705" s="146"/>
      <c r="D705" s="146"/>
      <c r="E705" s="146"/>
      <c r="F705" s="146"/>
      <c r="G705" s="146"/>
      <c r="H705" s="146"/>
      <c r="I705" s="146"/>
      <c r="J705" s="146"/>
      <c r="K705" s="146"/>
      <c r="L705" s="146"/>
      <c r="M705" s="146"/>
      <c r="N705" s="146"/>
      <c r="O705" s="146"/>
      <c r="P705" s="146"/>
      <c r="Q705" s="146"/>
      <c r="R705" s="146"/>
      <c r="S705" s="146"/>
      <c r="T705" s="146"/>
      <c r="U705" s="146"/>
      <c r="V705" s="146"/>
      <c r="W705" s="146"/>
      <c r="X705" s="146"/>
      <c r="Y705" s="146"/>
      <c r="Z705" s="146"/>
      <c r="AA705" s="146"/>
      <c r="AB705" s="146"/>
      <c r="AC705" s="146"/>
      <c r="AD705" s="146"/>
      <c r="AE705" s="146"/>
      <c r="AF705" s="146"/>
    </row>
    <row r="706" spans="2:32" s="145" customFormat="1" x14ac:dyDescent="0.25">
      <c r="B706" s="146"/>
      <c r="C706" s="146"/>
      <c r="D706" s="146"/>
      <c r="E706" s="146"/>
      <c r="F706" s="146"/>
      <c r="G706" s="146"/>
      <c r="H706" s="146"/>
      <c r="I706" s="146"/>
      <c r="J706" s="146"/>
      <c r="K706" s="146"/>
      <c r="L706" s="146"/>
      <c r="M706" s="146"/>
      <c r="N706" s="146"/>
      <c r="O706" s="146"/>
      <c r="P706" s="146"/>
      <c r="Q706" s="146"/>
      <c r="R706" s="146"/>
      <c r="S706" s="146"/>
      <c r="T706" s="146"/>
      <c r="U706" s="146"/>
      <c r="V706" s="146"/>
      <c r="W706" s="146"/>
      <c r="X706" s="146"/>
      <c r="Y706" s="146"/>
      <c r="Z706" s="146"/>
      <c r="AA706" s="146"/>
      <c r="AB706" s="146"/>
      <c r="AC706" s="146"/>
      <c r="AD706" s="146"/>
      <c r="AE706" s="146"/>
      <c r="AF706" s="146"/>
    </row>
    <row r="707" spans="2:32" s="145" customFormat="1" x14ac:dyDescent="0.25">
      <c r="B707" s="146"/>
      <c r="C707" s="146"/>
      <c r="D707" s="146"/>
      <c r="E707" s="146"/>
      <c r="F707" s="146"/>
      <c r="G707" s="146"/>
      <c r="H707" s="146"/>
      <c r="I707" s="146"/>
      <c r="J707" s="146"/>
      <c r="K707" s="146"/>
      <c r="L707" s="146"/>
      <c r="M707" s="146"/>
      <c r="N707" s="146"/>
      <c r="O707" s="146"/>
      <c r="P707" s="146"/>
      <c r="Q707" s="146"/>
      <c r="R707" s="146"/>
      <c r="S707" s="146"/>
      <c r="T707" s="146"/>
      <c r="U707" s="146"/>
      <c r="V707" s="146"/>
      <c r="W707" s="146"/>
      <c r="X707" s="146"/>
      <c r="Y707" s="146"/>
      <c r="Z707" s="146"/>
      <c r="AA707" s="146"/>
      <c r="AB707" s="146"/>
      <c r="AC707" s="146"/>
      <c r="AD707" s="146"/>
      <c r="AE707" s="146"/>
      <c r="AF707" s="146"/>
    </row>
    <row r="708" spans="2:32" s="145" customFormat="1" x14ac:dyDescent="0.25">
      <c r="B708" s="146"/>
      <c r="C708" s="146"/>
      <c r="D708" s="146"/>
      <c r="E708" s="146"/>
      <c r="F708" s="146"/>
      <c r="G708" s="146"/>
      <c r="H708" s="146"/>
      <c r="I708" s="146"/>
      <c r="J708" s="146"/>
      <c r="K708" s="146"/>
      <c r="L708" s="146"/>
      <c r="M708" s="146"/>
      <c r="N708" s="146"/>
      <c r="O708" s="146"/>
      <c r="P708" s="146"/>
      <c r="Q708" s="146"/>
      <c r="R708" s="146"/>
      <c r="S708" s="146"/>
      <c r="T708" s="146"/>
      <c r="U708" s="146"/>
      <c r="V708" s="146"/>
      <c r="W708" s="146"/>
      <c r="X708" s="146"/>
      <c r="Y708" s="146"/>
      <c r="Z708" s="146"/>
      <c r="AA708" s="146"/>
      <c r="AB708" s="146"/>
      <c r="AC708" s="146"/>
      <c r="AD708" s="146"/>
      <c r="AE708" s="146"/>
      <c r="AF708" s="146"/>
    </row>
    <row r="709" spans="2:32" s="145" customFormat="1" x14ac:dyDescent="0.25">
      <c r="B709" s="146"/>
      <c r="C709" s="146"/>
      <c r="D709" s="146"/>
      <c r="E709" s="146"/>
      <c r="F709" s="146"/>
      <c r="G709" s="146"/>
      <c r="H709" s="146"/>
      <c r="I709" s="146"/>
      <c r="J709" s="146"/>
      <c r="K709" s="146"/>
      <c r="L709" s="146"/>
      <c r="M709" s="146"/>
      <c r="N709" s="146"/>
      <c r="O709" s="146"/>
      <c r="P709" s="146"/>
      <c r="Q709" s="146"/>
      <c r="R709" s="146"/>
      <c r="S709" s="146"/>
      <c r="T709" s="146"/>
      <c r="U709" s="146"/>
      <c r="V709" s="146"/>
      <c r="W709" s="146"/>
      <c r="X709" s="146"/>
      <c r="Y709" s="146"/>
      <c r="Z709" s="146"/>
      <c r="AA709" s="146"/>
      <c r="AB709" s="146"/>
      <c r="AC709" s="146"/>
      <c r="AD709" s="146"/>
      <c r="AE709" s="146"/>
      <c r="AF709" s="146"/>
    </row>
    <row r="710" spans="2:32" s="145" customFormat="1" x14ac:dyDescent="0.25">
      <c r="B710" s="146"/>
      <c r="C710" s="146"/>
      <c r="D710" s="146"/>
      <c r="E710" s="146"/>
      <c r="F710" s="146"/>
      <c r="G710" s="146"/>
      <c r="H710" s="146"/>
      <c r="I710" s="146"/>
      <c r="J710" s="146"/>
      <c r="K710" s="146"/>
      <c r="L710" s="146"/>
      <c r="M710" s="146"/>
      <c r="N710" s="146"/>
      <c r="O710" s="146"/>
      <c r="P710" s="146"/>
      <c r="Q710" s="146"/>
      <c r="R710" s="146"/>
      <c r="S710" s="146"/>
      <c r="T710" s="146"/>
      <c r="U710" s="146"/>
      <c r="V710" s="146"/>
      <c r="W710" s="146"/>
      <c r="X710" s="146"/>
      <c r="Y710" s="146"/>
      <c r="Z710" s="146"/>
      <c r="AA710" s="146"/>
      <c r="AB710" s="146"/>
      <c r="AC710" s="146"/>
      <c r="AD710" s="146"/>
      <c r="AE710" s="146"/>
      <c r="AF710" s="146"/>
    </row>
    <row r="711" spans="2:32" s="145" customFormat="1" x14ac:dyDescent="0.25">
      <c r="B711" s="146"/>
      <c r="C711" s="146"/>
      <c r="D711" s="146"/>
      <c r="E711" s="146"/>
      <c r="F711" s="146"/>
      <c r="G711" s="146"/>
      <c r="H711" s="146"/>
      <c r="I711" s="146"/>
      <c r="J711" s="146"/>
      <c r="K711" s="146"/>
      <c r="L711" s="146"/>
      <c r="M711" s="146"/>
      <c r="N711" s="146"/>
      <c r="O711" s="146"/>
      <c r="P711" s="146"/>
      <c r="Q711" s="146"/>
      <c r="R711" s="146"/>
      <c r="S711" s="146"/>
      <c r="T711" s="146"/>
      <c r="U711" s="146"/>
      <c r="V711" s="146"/>
      <c r="W711" s="146"/>
      <c r="X711" s="146"/>
      <c r="Y711" s="146"/>
      <c r="Z711" s="146"/>
      <c r="AA711" s="146"/>
      <c r="AB711" s="146"/>
      <c r="AC711" s="146"/>
      <c r="AD711" s="146"/>
      <c r="AE711" s="146"/>
      <c r="AF711" s="146"/>
    </row>
    <row r="712" spans="2:32" s="145" customFormat="1" x14ac:dyDescent="0.25">
      <c r="B712" s="146"/>
      <c r="C712" s="146"/>
      <c r="D712" s="146"/>
      <c r="E712" s="146"/>
      <c r="F712" s="146"/>
      <c r="G712" s="146"/>
      <c r="H712" s="146"/>
      <c r="I712" s="146"/>
      <c r="J712" s="146"/>
      <c r="K712" s="146"/>
      <c r="L712" s="146"/>
      <c r="M712" s="146"/>
      <c r="N712" s="146"/>
      <c r="O712" s="146"/>
      <c r="P712" s="146"/>
      <c r="Q712" s="146"/>
      <c r="R712" s="146"/>
      <c r="S712" s="146"/>
      <c r="T712" s="146"/>
      <c r="U712" s="146"/>
      <c r="V712" s="146"/>
      <c r="W712" s="146"/>
      <c r="X712" s="146"/>
      <c r="Y712" s="146"/>
      <c r="Z712" s="146"/>
      <c r="AA712" s="146"/>
      <c r="AB712" s="146"/>
      <c r="AC712" s="146"/>
      <c r="AD712" s="146"/>
      <c r="AE712" s="146"/>
      <c r="AF712" s="146"/>
    </row>
    <row r="713" spans="2:32" s="145" customFormat="1" x14ac:dyDescent="0.25">
      <c r="B713" s="146"/>
      <c r="C713" s="146"/>
      <c r="D713" s="146"/>
      <c r="E713" s="146"/>
      <c r="F713" s="146"/>
      <c r="G713" s="146"/>
      <c r="H713" s="146"/>
      <c r="I713" s="146"/>
      <c r="J713" s="146"/>
      <c r="K713" s="146"/>
      <c r="L713" s="146"/>
      <c r="M713" s="146"/>
      <c r="N713" s="146"/>
      <c r="O713" s="146"/>
      <c r="P713" s="146"/>
      <c r="Q713" s="146"/>
      <c r="R713" s="146"/>
      <c r="S713" s="146"/>
      <c r="T713" s="146"/>
      <c r="U713" s="146"/>
      <c r="V713" s="146"/>
      <c r="W713" s="146"/>
      <c r="X713" s="146"/>
      <c r="Y713" s="146"/>
      <c r="Z713" s="146"/>
      <c r="AA713" s="146"/>
      <c r="AB713" s="146"/>
      <c r="AC713" s="146"/>
      <c r="AD713" s="146"/>
      <c r="AE713" s="146"/>
      <c r="AF713" s="146"/>
    </row>
    <row r="714" spans="2:32" s="145" customFormat="1" x14ac:dyDescent="0.25">
      <c r="B714" s="146"/>
      <c r="C714" s="146"/>
      <c r="D714" s="146"/>
      <c r="E714" s="146"/>
      <c r="F714" s="146"/>
      <c r="G714" s="146"/>
      <c r="H714" s="146"/>
      <c r="I714" s="146"/>
      <c r="J714" s="146"/>
      <c r="K714" s="146"/>
      <c r="L714" s="146"/>
      <c r="M714" s="146"/>
      <c r="N714" s="146"/>
      <c r="O714" s="146"/>
      <c r="P714" s="146"/>
      <c r="Q714" s="146"/>
      <c r="R714" s="146"/>
      <c r="S714" s="146"/>
      <c r="T714" s="146"/>
      <c r="U714" s="146"/>
      <c r="V714" s="146"/>
      <c r="W714" s="146"/>
      <c r="X714" s="146"/>
      <c r="Y714" s="146"/>
      <c r="Z714" s="146"/>
      <c r="AA714" s="146"/>
      <c r="AB714" s="146"/>
      <c r="AC714" s="146"/>
      <c r="AD714" s="146"/>
      <c r="AE714" s="146"/>
      <c r="AF714" s="146"/>
    </row>
    <row r="715" spans="2:32" s="145" customFormat="1" x14ac:dyDescent="0.25">
      <c r="B715" s="146"/>
      <c r="C715" s="146"/>
      <c r="D715" s="146"/>
      <c r="E715" s="146"/>
      <c r="F715" s="146"/>
      <c r="G715" s="146"/>
      <c r="H715" s="146"/>
      <c r="I715" s="146"/>
      <c r="J715" s="146"/>
      <c r="K715" s="146"/>
      <c r="L715" s="146"/>
      <c r="M715" s="146"/>
      <c r="N715" s="146"/>
      <c r="O715" s="146"/>
      <c r="P715" s="146"/>
      <c r="Q715" s="146"/>
      <c r="R715" s="146"/>
      <c r="S715" s="146"/>
      <c r="T715" s="146"/>
      <c r="U715" s="146"/>
      <c r="V715" s="146"/>
      <c r="W715" s="146"/>
      <c r="X715" s="146"/>
      <c r="Y715" s="146"/>
      <c r="Z715" s="146"/>
      <c r="AA715" s="146"/>
      <c r="AB715" s="146"/>
      <c r="AC715" s="146"/>
      <c r="AD715" s="146"/>
      <c r="AE715" s="146"/>
      <c r="AF715" s="146"/>
    </row>
    <row r="716" spans="2:32" s="145" customFormat="1" x14ac:dyDescent="0.25">
      <c r="B716" s="146"/>
      <c r="C716" s="146"/>
      <c r="D716" s="146"/>
      <c r="E716" s="146"/>
      <c r="F716" s="146"/>
      <c r="G716" s="146"/>
      <c r="H716" s="146"/>
      <c r="I716" s="146"/>
      <c r="J716" s="146"/>
      <c r="K716" s="146"/>
      <c r="L716" s="146"/>
      <c r="M716" s="146"/>
      <c r="N716" s="146"/>
      <c r="O716" s="146"/>
      <c r="P716" s="146"/>
      <c r="Q716" s="146"/>
      <c r="R716" s="146"/>
      <c r="S716" s="146"/>
      <c r="T716" s="146"/>
      <c r="U716" s="146"/>
      <c r="V716" s="146"/>
      <c r="W716" s="146"/>
      <c r="X716" s="146"/>
      <c r="Y716" s="146"/>
      <c r="Z716" s="146"/>
      <c r="AA716" s="146"/>
      <c r="AB716" s="146"/>
      <c r="AC716" s="146"/>
      <c r="AD716" s="146"/>
      <c r="AE716" s="146"/>
      <c r="AF716" s="146"/>
    </row>
    <row r="717" spans="2:32" s="145" customFormat="1" x14ac:dyDescent="0.25">
      <c r="B717" s="146"/>
      <c r="C717" s="146"/>
      <c r="D717" s="146"/>
      <c r="E717" s="146"/>
      <c r="F717" s="146"/>
      <c r="G717" s="146"/>
      <c r="H717" s="146"/>
      <c r="I717" s="146"/>
      <c r="J717" s="146"/>
      <c r="K717" s="146"/>
      <c r="L717" s="146"/>
      <c r="M717" s="146"/>
      <c r="N717" s="146"/>
      <c r="O717" s="146"/>
      <c r="P717" s="146"/>
      <c r="Q717" s="146"/>
      <c r="R717" s="146"/>
      <c r="S717" s="146"/>
      <c r="T717" s="146"/>
      <c r="U717" s="146"/>
      <c r="V717" s="146"/>
      <c r="W717" s="146"/>
      <c r="X717" s="146"/>
      <c r="Y717" s="146"/>
      <c r="Z717" s="146"/>
      <c r="AA717" s="146"/>
      <c r="AB717" s="146"/>
      <c r="AC717" s="146"/>
      <c r="AD717" s="146"/>
      <c r="AE717" s="146"/>
      <c r="AF717" s="146"/>
    </row>
    <row r="718" spans="2:32" s="145" customFormat="1" x14ac:dyDescent="0.25">
      <c r="B718" s="146"/>
      <c r="C718" s="146"/>
      <c r="D718" s="146"/>
      <c r="E718" s="146"/>
      <c r="F718" s="146"/>
      <c r="G718" s="146"/>
      <c r="H718" s="146"/>
      <c r="I718" s="146"/>
      <c r="J718" s="146"/>
      <c r="K718" s="146"/>
      <c r="L718" s="146"/>
      <c r="M718" s="146"/>
      <c r="N718" s="146"/>
      <c r="O718" s="146"/>
      <c r="P718" s="146"/>
      <c r="Q718" s="146"/>
      <c r="R718" s="146"/>
      <c r="S718" s="146"/>
      <c r="T718" s="146"/>
      <c r="U718" s="146"/>
      <c r="V718" s="146"/>
      <c r="W718" s="146"/>
      <c r="X718" s="146"/>
      <c r="Y718" s="146"/>
      <c r="Z718" s="146"/>
      <c r="AA718" s="146"/>
      <c r="AB718" s="146"/>
      <c r="AC718" s="146"/>
      <c r="AD718" s="146"/>
      <c r="AE718" s="146"/>
      <c r="AF718" s="146"/>
    </row>
    <row r="719" spans="2:32" s="145" customFormat="1" x14ac:dyDescent="0.25">
      <c r="B719" s="146"/>
      <c r="C719" s="146"/>
      <c r="D719" s="146"/>
      <c r="E719" s="146"/>
      <c r="F719" s="146"/>
      <c r="G719" s="146"/>
      <c r="H719" s="146"/>
      <c r="I719" s="146"/>
      <c r="J719" s="146"/>
      <c r="K719" s="146"/>
      <c r="L719" s="146"/>
      <c r="M719" s="146"/>
      <c r="N719" s="146"/>
      <c r="O719" s="146"/>
      <c r="P719" s="146"/>
      <c r="Q719" s="146"/>
      <c r="R719" s="146"/>
      <c r="S719" s="146"/>
      <c r="T719" s="146"/>
      <c r="U719" s="146"/>
      <c r="V719" s="146"/>
      <c r="W719" s="146"/>
      <c r="X719" s="146"/>
      <c r="Y719" s="146"/>
      <c r="Z719" s="146"/>
      <c r="AA719" s="146"/>
      <c r="AB719" s="146"/>
      <c r="AC719" s="146"/>
      <c r="AD719" s="146"/>
      <c r="AE719" s="146"/>
      <c r="AF719" s="146"/>
    </row>
    <row r="720" spans="2:32" s="145" customFormat="1" x14ac:dyDescent="0.25">
      <c r="B720" s="146"/>
      <c r="C720" s="146"/>
      <c r="D720" s="146"/>
      <c r="E720" s="146"/>
      <c r="F720" s="146"/>
      <c r="G720" s="146"/>
      <c r="H720" s="146"/>
      <c r="I720" s="146"/>
      <c r="J720" s="146"/>
      <c r="K720" s="146"/>
      <c r="L720" s="146"/>
      <c r="M720" s="146"/>
      <c r="N720" s="146"/>
      <c r="O720" s="146"/>
      <c r="P720" s="146"/>
      <c r="Q720" s="146"/>
      <c r="R720" s="146"/>
      <c r="S720" s="146"/>
      <c r="T720" s="146"/>
      <c r="U720" s="146"/>
      <c r="V720" s="146"/>
      <c r="W720" s="146"/>
      <c r="X720" s="146"/>
      <c r="Y720" s="146"/>
      <c r="Z720" s="146"/>
      <c r="AA720" s="146"/>
      <c r="AB720" s="146"/>
      <c r="AC720" s="146"/>
      <c r="AD720" s="146"/>
      <c r="AE720" s="146"/>
      <c r="AF720" s="146"/>
    </row>
    <row r="721" spans="2:32" s="145" customFormat="1" x14ac:dyDescent="0.25">
      <c r="B721" s="146"/>
      <c r="C721" s="146"/>
      <c r="D721" s="146"/>
      <c r="E721" s="146"/>
      <c r="F721" s="146"/>
      <c r="G721" s="146"/>
      <c r="H721" s="146"/>
      <c r="I721" s="146"/>
      <c r="J721" s="146"/>
      <c r="K721" s="146"/>
      <c r="L721" s="146"/>
      <c r="M721" s="146"/>
      <c r="N721" s="146"/>
      <c r="O721" s="146"/>
      <c r="P721" s="146"/>
      <c r="Q721" s="146"/>
      <c r="R721" s="146"/>
      <c r="S721" s="146"/>
      <c r="T721" s="146"/>
      <c r="U721" s="146"/>
      <c r="V721" s="146"/>
      <c r="W721" s="146"/>
      <c r="X721" s="146"/>
      <c r="Y721" s="146"/>
      <c r="Z721" s="146"/>
      <c r="AA721" s="146"/>
      <c r="AB721" s="146"/>
      <c r="AC721" s="146"/>
      <c r="AD721" s="146"/>
      <c r="AE721" s="146"/>
      <c r="AF721" s="146"/>
    </row>
    <row r="722" spans="2:32" s="145" customFormat="1" x14ac:dyDescent="0.25">
      <c r="B722" s="146"/>
      <c r="C722" s="146"/>
      <c r="D722" s="146"/>
      <c r="E722" s="146"/>
      <c r="F722" s="146"/>
      <c r="G722" s="146"/>
      <c r="H722" s="146"/>
      <c r="I722" s="146"/>
      <c r="J722" s="146"/>
      <c r="K722" s="146"/>
      <c r="L722" s="146"/>
      <c r="M722" s="146"/>
      <c r="N722" s="146"/>
      <c r="O722" s="146"/>
      <c r="P722" s="146"/>
      <c r="Q722" s="146"/>
      <c r="R722" s="146"/>
      <c r="S722" s="146"/>
      <c r="T722" s="146"/>
      <c r="U722" s="146"/>
      <c r="V722" s="146"/>
      <c r="W722" s="146"/>
      <c r="X722" s="146"/>
      <c r="Y722" s="146"/>
      <c r="Z722" s="146"/>
      <c r="AA722" s="146"/>
      <c r="AB722" s="146"/>
      <c r="AC722" s="146"/>
      <c r="AD722" s="146"/>
      <c r="AE722" s="146"/>
      <c r="AF722" s="146"/>
    </row>
    <row r="723" spans="2:32" s="145" customFormat="1" x14ac:dyDescent="0.25">
      <c r="B723" s="146"/>
      <c r="C723" s="146"/>
      <c r="D723" s="146"/>
      <c r="E723" s="146"/>
      <c r="F723" s="146"/>
      <c r="G723" s="146"/>
      <c r="H723" s="146"/>
      <c r="I723" s="146"/>
      <c r="J723" s="146"/>
      <c r="K723" s="146"/>
      <c r="L723" s="146"/>
      <c r="M723" s="146"/>
      <c r="N723" s="146"/>
      <c r="O723" s="146"/>
      <c r="P723" s="146"/>
      <c r="Q723" s="146"/>
      <c r="R723" s="146"/>
      <c r="S723" s="146"/>
      <c r="T723" s="146"/>
      <c r="U723" s="146"/>
      <c r="V723" s="146"/>
      <c r="W723" s="146"/>
      <c r="X723" s="146"/>
      <c r="Y723" s="146"/>
      <c r="Z723" s="146"/>
      <c r="AA723" s="146"/>
      <c r="AB723" s="146"/>
      <c r="AC723" s="146"/>
      <c r="AD723" s="146"/>
      <c r="AE723" s="146"/>
      <c r="AF723" s="146"/>
    </row>
    <row r="724" spans="2:32" s="145" customFormat="1" x14ac:dyDescent="0.25">
      <c r="B724" s="146"/>
      <c r="C724" s="146"/>
      <c r="D724" s="146"/>
      <c r="E724" s="146"/>
      <c r="F724" s="146"/>
      <c r="G724" s="146"/>
      <c r="H724" s="146"/>
      <c r="I724" s="146"/>
      <c r="J724" s="146"/>
      <c r="K724" s="146"/>
      <c r="L724" s="146"/>
      <c r="M724" s="146"/>
      <c r="N724" s="146"/>
      <c r="O724" s="146"/>
      <c r="P724" s="146"/>
      <c r="Q724" s="146"/>
      <c r="R724" s="146"/>
      <c r="S724" s="146"/>
      <c r="T724" s="146"/>
      <c r="U724" s="146"/>
      <c r="V724" s="146"/>
      <c r="W724" s="146"/>
      <c r="X724" s="146"/>
      <c r="Y724" s="146"/>
      <c r="Z724" s="146"/>
      <c r="AA724" s="146"/>
      <c r="AB724" s="146"/>
      <c r="AC724" s="146"/>
      <c r="AD724" s="146"/>
      <c r="AE724" s="146"/>
      <c r="AF724" s="146"/>
    </row>
    <row r="725" spans="2:32" s="145" customFormat="1" x14ac:dyDescent="0.25">
      <c r="B725" s="146"/>
      <c r="C725" s="146"/>
      <c r="D725" s="146"/>
      <c r="E725" s="146"/>
      <c r="F725" s="146"/>
      <c r="G725" s="146"/>
      <c r="H725" s="146"/>
      <c r="I725" s="146"/>
      <c r="J725" s="146"/>
      <c r="K725" s="146"/>
      <c r="L725" s="146"/>
      <c r="M725" s="146"/>
      <c r="N725" s="146"/>
      <c r="O725" s="146"/>
      <c r="P725" s="146"/>
      <c r="Q725" s="146"/>
      <c r="R725" s="146"/>
      <c r="S725" s="146"/>
      <c r="T725" s="146"/>
      <c r="U725" s="146"/>
      <c r="V725" s="146"/>
      <c r="W725" s="146"/>
      <c r="X725" s="146"/>
      <c r="Y725" s="146"/>
      <c r="Z725" s="146"/>
      <c r="AA725" s="146"/>
      <c r="AB725" s="146"/>
      <c r="AC725" s="146"/>
      <c r="AD725" s="146"/>
      <c r="AE725" s="146"/>
      <c r="AF725" s="146"/>
    </row>
    <row r="726" spans="2:32" s="145" customFormat="1" x14ac:dyDescent="0.25">
      <c r="B726" s="146"/>
      <c r="C726" s="146"/>
      <c r="D726" s="146"/>
      <c r="E726" s="146"/>
      <c r="F726" s="146"/>
      <c r="G726" s="146"/>
      <c r="H726" s="146"/>
      <c r="I726" s="146"/>
      <c r="J726" s="146"/>
      <c r="K726" s="146"/>
      <c r="L726" s="146"/>
      <c r="M726" s="146"/>
      <c r="N726" s="146"/>
      <c r="O726" s="146"/>
      <c r="P726" s="146"/>
      <c r="Q726" s="146"/>
      <c r="R726" s="146"/>
      <c r="S726" s="146"/>
      <c r="T726" s="146"/>
      <c r="U726" s="146"/>
      <c r="V726" s="146"/>
      <c r="W726" s="146"/>
      <c r="X726" s="146"/>
      <c r="Y726" s="146"/>
      <c r="Z726" s="146"/>
      <c r="AA726" s="146"/>
      <c r="AB726" s="146"/>
      <c r="AC726" s="146"/>
      <c r="AD726" s="146"/>
      <c r="AE726" s="146"/>
      <c r="AF726" s="146"/>
    </row>
    <row r="727" spans="2:32" s="145" customFormat="1" x14ac:dyDescent="0.25">
      <c r="B727" s="146"/>
      <c r="C727" s="146"/>
      <c r="D727" s="146"/>
      <c r="E727" s="146"/>
      <c r="F727" s="146"/>
      <c r="G727" s="146"/>
      <c r="H727" s="146"/>
      <c r="I727" s="146"/>
      <c r="J727" s="146"/>
      <c r="K727" s="146"/>
      <c r="L727" s="146"/>
      <c r="M727" s="146"/>
      <c r="N727" s="146"/>
      <c r="O727" s="146"/>
      <c r="P727" s="146"/>
      <c r="Q727" s="146"/>
      <c r="R727" s="146"/>
      <c r="S727" s="146"/>
      <c r="T727" s="146"/>
      <c r="U727" s="146"/>
      <c r="V727" s="146"/>
      <c r="W727" s="146"/>
      <c r="X727" s="146"/>
      <c r="Y727" s="146"/>
      <c r="Z727" s="146"/>
      <c r="AA727" s="146"/>
      <c r="AB727" s="146"/>
      <c r="AC727" s="146"/>
      <c r="AD727" s="146"/>
      <c r="AE727" s="146"/>
      <c r="AF727" s="146"/>
    </row>
    <row r="728" spans="2:32" s="145" customFormat="1" x14ac:dyDescent="0.25">
      <c r="B728" s="146"/>
      <c r="C728" s="146"/>
      <c r="D728" s="146"/>
      <c r="E728" s="146"/>
      <c r="F728" s="146"/>
      <c r="G728" s="146"/>
      <c r="H728" s="146"/>
      <c r="I728" s="146"/>
      <c r="J728" s="146"/>
      <c r="K728" s="146"/>
      <c r="L728" s="146"/>
      <c r="M728" s="146"/>
      <c r="N728" s="146"/>
      <c r="O728" s="146"/>
      <c r="P728" s="146"/>
      <c r="Q728" s="146"/>
      <c r="R728" s="146"/>
      <c r="S728" s="146"/>
      <c r="T728" s="146"/>
      <c r="U728" s="146"/>
      <c r="V728" s="146"/>
      <c r="W728" s="146"/>
      <c r="X728" s="146"/>
      <c r="Y728" s="146"/>
      <c r="Z728" s="146"/>
      <c r="AA728" s="146"/>
      <c r="AB728" s="146"/>
      <c r="AC728" s="146"/>
      <c r="AD728" s="146"/>
      <c r="AE728" s="146"/>
      <c r="AF728" s="146"/>
    </row>
    <row r="729" spans="2:32" s="145" customFormat="1" x14ac:dyDescent="0.25">
      <c r="B729" s="146"/>
      <c r="C729" s="146"/>
      <c r="D729" s="146"/>
      <c r="E729" s="146"/>
      <c r="F729" s="146"/>
      <c r="G729" s="146"/>
      <c r="H729" s="146"/>
      <c r="I729" s="146"/>
      <c r="J729" s="146"/>
      <c r="K729" s="146"/>
      <c r="L729" s="146"/>
      <c r="M729" s="146"/>
      <c r="N729" s="146"/>
      <c r="O729" s="146"/>
      <c r="P729" s="146"/>
      <c r="Q729" s="146"/>
      <c r="R729" s="146"/>
      <c r="S729" s="146"/>
      <c r="T729" s="146"/>
      <c r="U729" s="146"/>
      <c r="V729" s="146"/>
      <c r="W729" s="146"/>
      <c r="X729" s="146"/>
      <c r="Y729" s="146"/>
      <c r="Z729" s="146"/>
      <c r="AA729" s="146"/>
      <c r="AB729" s="146"/>
      <c r="AC729" s="146"/>
      <c r="AD729" s="146"/>
      <c r="AE729" s="146"/>
      <c r="AF729" s="146"/>
    </row>
    <row r="730" spans="2:32" s="145" customFormat="1" x14ac:dyDescent="0.25">
      <c r="B730" s="146"/>
      <c r="C730" s="146"/>
      <c r="D730" s="146"/>
      <c r="E730" s="146"/>
      <c r="F730" s="146"/>
      <c r="G730" s="146"/>
      <c r="H730" s="146"/>
      <c r="I730" s="146"/>
      <c r="J730" s="146"/>
      <c r="K730" s="146"/>
      <c r="L730" s="146"/>
      <c r="M730" s="146"/>
      <c r="N730" s="146"/>
      <c r="O730" s="146"/>
      <c r="P730" s="146"/>
      <c r="Q730" s="146"/>
      <c r="R730" s="146"/>
      <c r="S730" s="146"/>
      <c r="T730" s="146"/>
      <c r="U730" s="146"/>
      <c r="V730" s="146"/>
      <c r="W730" s="146"/>
      <c r="X730" s="146"/>
      <c r="Y730" s="146"/>
      <c r="Z730" s="146"/>
      <c r="AA730" s="146"/>
      <c r="AB730" s="146"/>
      <c r="AC730" s="146"/>
      <c r="AD730" s="146"/>
      <c r="AE730" s="146"/>
      <c r="AF730" s="146"/>
    </row>
    <row r="731" spans="2:32" s="145" customFormat="1" x14ac:dyDescent="0.25">
      <c r="B731" s="146"/>
      <c r="C731" s="146"/>
      <c r="D731" s="146"/>
      <c r="E731" s="146"/>
      <c r="F731" s="146"/>
      <c r="G731" s="146"/>
      <c r="H731" s="146"/>
      <c r="I731" s="146"/>
      <c r="J731" s="146"/>
      <c r="K731" s="146"/>
      <c r="L731" s="146"/>
      <c r="M731" s="146"/>
      <c r="N731" s="146"/>
      <c r="O731" s="146"/>
      <c r="P731" s="146"/>
      <c r="Q731" s="146"/>
      <c r="R731" s="146"/>
      <c r="S731" s="146"/>
      <c r="T731" s="146"/>
      <c r="U731" s="146"/>
      <c r="V731" s="146"/>
      <c r="W731" s="146"/>
      <c r="X731" s="146"/>
      <c r="Y731" s="146"/>
      <c r="Z731" s="146"/>
      <c r="AA731" s="146"/>
      <c r="AB731" s="146"/>
      <c r="AC731" s="146"/>
      <c r="AD731" s="146"/>
      <c r="AE731" s="146"/>
      <c r="AF731" s="146"/>
    </row>
    <row r="732" spans="2:32" s="145" customFormat="1" x14ac:dyDescent="0.25">
      <c r="B732" s="146"/>
      <c r="C732" s="146"/>
      <c r="D732" s="146"/>
      <c r="E732" s="146"/>
      <c r="F732" s="146"/>
      <c r="G732" s="146"/>
      <c r="H732" s="146"/>
      <c r="I732" s="146"/>
      <c r="J732" s="146"/>
      <c r="K732" s="146"/>
      <c r="L732" s="146"/>
      <c r="M732" s="146"/>
      <c r="N732" s="146"/>
      <c r="O732" s="146"/>
      <c r="P732" s="146"/>
      <c r="Q732" s="146"/>
      <c r="R732" s="146"/>
      <c r="S732" s="146"/>
      <c r="T732" s="146"/>
      <c r="U732" s="146"/>
      <c r="V732" s="146"/>
      <c r="W732" s="146"/>
      <c r="X732" s="146"/>
      <c r="Y732" s="146"/>
      <c r="Z732" s="146"/>
      <c r="AA732" s="146"/>
      <c r="AB732" s="146"/>
      <c r="AC732" s="146"/>
      <c r="AD732" s="146"/>
      <c r="AE732" s="146"/>
      <c r="AF732" s="146"/>
    </row>
    <row r="733" spans="2:32" s="145" customFormat="1" x14ac:dyDescent="0.25">
      <c r="B733" s="146"/>
      <c r="C733" s="146"/>
      <c r="D733" s="146"/>
      <c r="E733" s="146"/>
      <c r="F733" s="146"/>
      <c r="G733" s="146"/>
      <c r="H733" s="146"/>
      <c r="I733" s="146"/>
      <c r="J733" s="146"/>
      <c r="K733" s="146"/>
      <c r="L733" s="146"/>
      <c r="M733" s="146"/>
      <c r="N733" s="146"/>
      <c r="O733" s="146"/>
      <c r="P733" s="146"/>
      <c r="Q733" s="146"/>
      <c r="R733" s="146"/>
      <c r="S733" s="146"/>
      <c r="T733" s="146"/>
      <c r="U733" s="146"/>
      <c r="V733" s="146"/>
      <c r="W733" s="146"/>
      <c r="X733" s="146"/>
      <c r="Y733" s="146"/>
      <c r="Z733" s="146"/>
      <c r="AA733" s="146"/>
      <c r="AB733" s="146"/>
      <c r="AC733" s="146"/>
      <c r="AD733" s="146"/>
      <c r="AE733" s="146"/>
      <c r="AF733" s="146"/>
    </row>
    <row r="734" spans="2:32" s="145" customFormat="1" x14ac:dyDescent="0.25">
      <c r="B734" s="146"/>
      <c r="C734" s="146"/>
      <c r="D734" s="146"/>
      <c r="E734" s="146"/>
      <c r="F734" s="146"/>
      <c r="G734" s="146"/>
      <c r="H734" s="146"/>
      <c r="I734" s="146"/>
      <c r="J734" s="146"/>
      <c r="K734" s="146"/>
      <c r="L734" s="146"/>
      <c r="M734" s="146"/>
      <c r="N734" s="146"/>
      <c r="O734" s="146"/>
      <c r="P734" s="146"/>
      <c r="Q734" s="146"/>
      <c r="R734" s="146"/>
      <c r="S734" s="146"/>
      <c r="T734" s="146"/>
      <c r="U734" s="146"/>
      <c r="V734" s="146"/>
      <c r="W734" s="146"/>
      <c r="X734" s="146"/>
      <c r="Y734" s="146"/>
      <c r="Z734" s="146"/>
      <c r="AA734" s="146"/>
      <c r="AB734" s="146"/>
      <c r="AC734" s="146"/>
      <c r="AD734" s="146"/>
      <c r="AE734" s="146"/>
      <c r="AF734" s="146"/>
    </row>
    <row r="735" spans="2:32" s="145" customFormat="1" x14ac:dyDescent="0.25">
      <c r="B735" s="146"/>
      <c r="C735" s="146"/>
      <c r="D735" s="146"/>
      <c r="E735" s="146"/>
      <c r="F735" s="146"/>
      <c r="G735" s="146"/>
      <c r="H735" s="146"/>
      <c r="I735" s="146"/>
      <c r="J735" s="146"/>
      <c r="K735" s="146"/>
      <c r="L735" s="146"/>
      <c r="M735" s="146"/>
      <c r="N735" s="146"/>
      <c r="O735" s="146"/>
      <c r="P735" s="146"/>
      <c r="Q735" s="146"/>
      <c r="R735" s="146"/>
      <c r="S735" s="146"/>
      <c r="T735" s="146"/>
      <c r="U735" s="146"/>
      <c r="V735" s="146"/>
      <c r="W735" s="146"/>
      <c r="X735" s="146"/>
      <c r="Y735" s="146"/>
      <c r="Z735" s="146"/>
      <c r="AA735" s="146"/>
      <c r="AB735" s="146"/>
      <c r="AC735" s="146"/>
      <c r="AD735" s="146"/>
      <c r="AE735" s="146"/>
      <c r="AF735" s="146"/>
    </row>
    <row r="736" spans="2:32" s="145" customFormat="1" x14ac:dyDescent="0.25">
      <c r="B736" s="146"/>
      <c r="C736" s="146"/>
      <c r="D736" s="146"/>
      <c r="E736" s="146"/>
      <c r="F736" s="146"/>
      <c r="G736" s="146"/>
      <c r="H736" s="146"/>
      <c r="I736" s="146"/>
      <c r="J736" s="146"/>
      <c r="K736" s="146"/>
      <c r="L736" s="146"/>
      <c r="M736" s="146"/>
      <c r="N736" s="146"/>
      <c r="O736" s="146"/>
      <c r="P736" s="146"/>
      <c r="Q736" s="146"/>
      <c r="R736" s="146"/>
      <c r="S736" s="146"/>
      <c r="T736" s="146"/>
      <c r="U736" s="146"/>
      <c r="V736" s="146"/>
      <c r="W736" s="146"/>
      <c r="X736" s="146"/>
      <c r="Y736" s="146"/>
      <c r="Z736" s="146"/>
      <c r="AA736" s="146"/>
      <c r="AB736" s="146"/>
      <c r="AC736" s="146"/>
      <c r="AD736" s="146"/>
      <c r="AE736" s="146"/>
      <c r="AF736" s="146"/>
    </row>
    <row r="737" spans="2:32" s="145" customFormat="1" x14ac:dyDescent="0.25">
      <c r="B737" s="146"/>
      <c r="C737" s="146"/>
      <c r="D737" s="146"/>
      <c r="E737" s="146"/>
      <c r="F737" s="146"/>
      <c r="G737" s="146"/>
      <c r="H737" s="146"/>
      <c r="I737" s="146"/>
      <c r="J737" s="146"/>
      <c r="K737" s="146"/>
      <c r="L737" s="146"/>
      <c r="M737" s="146"/>
      <c r="N737" s="146"/>
      <c r="O737" s="146"/>
      <c r="P737" s="146"/>
      <c r="Q737" s="146"/>
      <c r="R737" s="146"/>
      <c r="S737" s="146"/>
      <c r="T737" s="146"/>
      <c r="U737" s="146"/>
      <c r="V737" s="146"/>
      <c r="W737" s="146"/>
      <c r="X737" s="146"/>
      <c r="Y737" s="146"/>
      <c r="Z737" s="146"/>
      <c r="AA737" s="146"/>
      <c r="AB737" s="146"/>
      <c r="AC737" s="146"/>
      <c r="AD737" s="146"/>
      <c r="AE737" s="146"/>
      <c r="AF737" s="146"/>
    </row>
    <row r="738" spans="2:32" s="145" customFormat="1" x14ac:dyDescent="0.25">
      <c r="B738" s="146"/>
      <c r="C738" s="146"/>
      <c r="D738" s="146"/>
      <c r="E738" s="146"/>
      <c r="F738" s="146"/>
      <c r="G738" s="146"/>
      <c r="H738" s="146"/>
      <c r="I738" s="146"/>
      <c r="J738" s="146"/>
      <c r="K738" s="146"/>
      <c r="L738" s="146"/>
      <c r="M738" s="146"/>
      <c r="N738" s="146"/>
      <c r="O738" s="146"/>
      <c r="P738" s="146"/>
      <c r="Q738" s="146"/>
      <c r="R738" s="146"/>
      <c r="S738" s="146"/>
      <c r="T738" s="146"/>
      <c r="U738" s="146"/>
      <c r="V738" s="146"/>
      <c r="W738" s="146"/>
      <c r="X738" s="146"/>
      <c r="Y738" s="146"/>
      <c r="Z738" s="146"/>
      <c r="AA738" s="146"/>
      <c r="AB738" s="146"/>
      <c r="AC738" s="146"/>
      <c r="AD738" s="146"/>
      <c r="AE738" s="146"/>
      <c r="AF738" s="146"/>
    </row>
    <row r="739" spans="2:32" s="145" customFormat="1" x14ac:dyDescent="0.25">
      <c r="B739" s="146"/>
      <c r="C739" s="146"/>
      <c r="D739" s="146"/>
      <c r="E739" s="146"/>
      <c r="F739" s="146"/>
      <c r="G739" s="146"/>
      <c r="H739" s="146"/>
      <c r="I739" s="146"/>
      <c r="J739" s="146"/>
      <c r="K739" s="146"/>
      <c r="L739" s="146"/>
      <c r="M739" s="146"/>
      <c r="N739" s="146"/>
      <c r="O739" s="146"/>
      <c r="P739" s="146"/>
      <c r="Q739" s="146"/>
      <c r="R739" s="146"/>
      <c r="S739" s="146"/>
      <c r="T739" s="146"/>
      <c r="U739" s="146"/>
      <c r="V739" s="146"/>
      <c r="W739" s="146"/>
      <c r="X739" s="146"/>
      <c r="Y739" s="146"/>
      <c r="Z739" s="146"/>
      <c r="AA739" s="146"/>
      <c r="AB739" s="146"/>
      <c r="AC739" s="146"/>
      <c r="AD739" s="146"/>
      <c r="AE739" s="146"/>
      <c r="AF739" s="146"/>
    </row>
    <row r="740" spans="2:32" s="145" customFormat="1" x14ac:dyDescent="0.25">
      <c r="B740" s="146"/>
      <c r="C740" s="146"/>
      <c r="D740" s="146"/>
      <c r="E740" s="146"/>
      <c r="F740" s="146"/>
      <c r="G740" s="146"/>
      <c r="H740" s="146"/>
      <c r="I740" s="146"/>
      <c r="J740" s="146"/>
      <c r="K740" s="146"/>
      <c r="L740" s="146"/>
      <c r="M740" s="146"/>
      <c r="N740" s="146"/>
      <c r="O740" s="146"/>
      <c r="P740" s="146"/>
      <c r="Q740" s="146"/>
      <c r="R740" s="146"/>
      <c r="S740" s="146"/>
      <c r="T740" s="146"/>
      <c r="U740" s="146"/>
      <c r="V740" s="146"/>
      <c r="W740" s="146"/>
      <c r="X740" s="146"/>
      <c r="Y740" s="146"/>
      <c r="Z740" s="146"/>
      <c r="AA740" s="146"/>
      <c r="AB740" s="146"/>
      <c r="AC740" s="146"/>
      <c r="AD740" s="146"/>
      <c r="AE740" s="146"/>
      <c r="AF740" s="146"/>
    </row>
    <row r="741" spans="2:32" s="145" customFormat="1" x14ac:dyDescent="0.25">
      <c r="B741" s="146"/>
      <c r="C741" s="146"/>
      <c r="D741" s="146"/>
      <c r="E741" s="146"/>
      <c r="F741" s="146"/>
      <c r="G741" s="146"/>
      <c r="H741" s="146"/>
      <c r="I741" s="146"/>
      <c r="J741" s="146"/>
      <c r="K741" s="146"/>
      <c r="L741" s="146"/>
      <c r="M741" s="146"/>
      <c r="N741" s="146"/>
      <c r="O741" s="146"/>
      <c r="P741" s="146"/>
      <c r="Q741" s="146"/>
      <c r="R741" s="146"/>
      <c r="S741" s="146"/>
      <c r="T741" s="146"/>
      <c r="U741" s="146"/>
      <c r="V741" s="146"/>
      <c r="W741" s="146"/>
      <c r="X741" s="146"/>
      <c r="Y741" s="146"/>
      <c r="Z741" s="146"/>
      <c r="AA741" s="146"/>
      <c r="AB741" s="146"/>
      <c r="AC741" s="146"/>
      <c r="AD741" s="146"/>
      <c r="AE741" s="146"/>
      <c r="AF741" s="146"/>
    </row>
    <row r="742" spans="2:32" s="145" customFormat="1" x14ac:dyDescent="0.25">
      <c r="B742" s="146"/>
      <c r="C742" s="146"/>
      <c r="D742" s="146"/>
      <c r="E742" s="146"/>
      <c r="F742" s="146"/>
      <c r="G742" s="146"/>
      <c r="H742" s="146"/>
      <c r="I742" s="146"/>
      <c r="J742" s="146"/>
      <c r="K742" s="146"/>
      <c r="L742" s="146"/>
      <c r="M742" s="146"/>
      <c r="N742" s="146"/>
      <c r="O742" s="146"/>
      <c r="P742" s="146"/>
      <c r="Q742" s="146"/>
      <c r="R742" s="146"/>
      <c r="S742" s="146"/>
      <c r="T742" s="146"/>
      <c r="U742" s="146"/>
      <c r="V742" s="146"/>
      <c r="W742" s="146"/>
      <c r="X742" s="146"/>
      <c r="Y742" s="146"/>
      <c r="Z742" s="146"/>
      <c r="AA742" s="146"/>
      <c r="AB742" s="146"/>
      <c r="AC742" s="146"/>
      <c r="AD742" s="146"/>
      <c r="AE742" s="146"/>
      <c r="AF742" s="146"/>
    </row>
    <row r="743" spans="2:32" s="145" customFormat="1" x14ac:dyDescent="0.25">
      <c r="B743" s="146"/>
      <c r="C743" s="146"/>
      <c r="D743" s="146"/>
      <c r="E743" s="146"/>
      <c r="F743" s="146"/>
      <c r="G743" s="146"/>
      <c r="H743" s="146"/>
      <c r="I743" s="146"/>
      <c r="J743" s="146"/>
      <c r="K743" s="146"/>
      <c r="L743" s="146"/>
      <c r="M743" s="146"/>
      <c r="N743" s="146"/>
      <c r="O743" s="146"/>
      <c r="P743" s="146"/>
      <c r="Q743" s="146"/>
      <c r="R743" s="146"/>
      <c r="S743" s="146"/>
      <c r="T743" s="146"/>
      <c r="U743" s="146"/>
      <c r="V743" s="146"/>
      <c r="W743" s="146"/>
      <c r="X743" s="146"/>
      <c r="Y743" s="146"/>
      <c r="Z743" s="146"/>
      <c r="AA743" s="146"/>
      <c r="AB743" s="146"/>
      <c r="AC743" s="146"/>
      <c r="AD743" s="146"/>
      <c r="AE743" s="146"/>
      <c r="AF743" s="146"/>
    </row>
    <row r="744" spans="2:32" s="145" customFormat="1" x14ac:dyDescent="0.25">
      <c r="B744" s="146"/>
      <c r="C744" s="146"/>
      <c r="D744" s="146"/>
      <c r="E744" s="146"/>
      <c r="F744" s="146"/>
      <c r="G744" s="146"/>
      <c r="H744" s="146"/>
      <c r="I744" s="146"/>
      <c r="J744" s="146"/>
      <c r="K744" s="146"/>
      <c r="L744" s="146"/>
      <c r="M744" s="146"/>
      <c r="N744" s="146"/>
      <c r="O744" s="146"/>
      <c r="P744" s="146"/>
      <c r="Q744" s="146"/>
      <c r="R744" s="146"/>
      <c r="S744" s="146"/>
      <c r="T744" s="146"/>
      <c r="U744" s="146"/>
      <c r="V744" s="146"/>
      <c r="W744" s="146"/>
      <c r="X744" s="146"/>
      <c r="Y744" s="146"/>
      <c r="Z744" s="146"/>
      <c r="AA744" s="146"/>
      <c r="AB744" s="146"/>
      <c r="AC744" s="146"/>
      <c r="AD744" s="146"/>
      <c r="AE744" s="146"/>
      <c r="AF744" s="146"/>
    </row>
    <row r="745" spans="2:32" s="145" customFormat="1" x14ac:dyDescent="0.25">
      <c r="B745" s="146"/>
      <c r="C745" s="146"/>
      <c r="D745" s="146"/>
      <c r="E745" s="146"/>
      <c r="F745" s="146"/>
      <c r="G745" s="146"/>
      <c r="H745" s="146"/>
      <c r="I745" s="146"/>
      <c r="J745" s="146"/>
      <c r="K745" s="146"/>
      <c r="L745" s="146"/>
      <c r="M745" s="146"/>
      <c r="N745" s="146"/>
      <c r="O745" s="146"/>
      <c r="P745" s="146"/>
      <c r="Q745" s="146"/>
      <c r="R745" s="146"/>
      <c r="S745" s="146"/>
      <c r="T745" s="146"/>
      <c r="U745" s="146"/>
      <c r="V745" s="146"/>
      <c r="W745" s="146"/>
      <c r="X745" s="146"/>
      <c r="Y745" s="146"/>
      <c r="Z745" s="146"/>
      <c r="AA745" s="146"/>
      <c r="AB745" s="146"/>
      <c r="AC745" s="146"/>
      <c r="AD745" s="146"/>
      <c r="AE745" s="146"/>
      <c r="AF745" s="146"/>
    </row>
    <row r="746" spans="2:32" s="145" customFormat="1" x14ac:dyDescent="0.25">
      <c r="B746" s="146"/>
      <c r="C746" s="146"/>
      <c r="D746" s="146"/>
      <c r="E746" s="146"/>
      <c r="F746" s="146"/>
      <c r="G746" s="146"/>
      <c r="H746" s="146"/>
      <c r="I746" s="146"/>
      <c r="J746" s="146"/>
      <c r="K746" s="146"/>
      <c r="L746" s="146"/>
      <c r="M746" s="146"/>
      <c r="N746" s="146"/>
      <c r="O746" s="146"/>
      <c r="P746" s="146"/>
      <c r="Q746" s="146"/>
      <c r="R746" s="146"/>
      <c r="S746" s="146"/>
      <c r="T746" s="146"/>
      <c r="U746" s="146"/>
      <c r="V746" s="146"/>
      <c r="W746" s="146"/>
      <c r="X746" s="146"/>
      <c r="Y746" s="146"/>
      <c r="Z746" s="146"/>
      <c r="AA746" s="146"/>
      <c r="AB746" s="146"/>
      <c r="AC746" s="146"/>
      <c r="AD746" s="146"/>
      <c r="AE746" s="146"/>
      <c r="AF746" s="146"/>
    </row>
    <row r="747" spans="2:32" s="145" customFormat="1" x14ac:dyDescent="0.25">
      <c r="B747" s="146"/>
      <c r="C747" s="146"/>
      <c r="D747" s="146"/>
      <c r="E747" s="146"/>
      <c r="F747" s="146"/>
      <c r="G747" s="146"/>
      <c r="H747" s="146"/>
      <c r="I747" s="146"/>
      <c r="J747" s="146"/>
      <c r="K747" s="146"/>
      <c r="L747" s="146"/>
      <c r="M747" s="146"/>
      <c r="N747" s="146"/>
      <c r="O747" s="146"/>
      <c r="P747" s="146"/>
      <c r="Q747" s="146"/>
      <c r="R747" s="146"/>
      <c r="S747" s="146"/>
      <c r="T747" s="146"/>
      <c r="U747" s="146"/>
      <c r="V747" s="146"/>
      <c r="W747" s="146"/>
      <c r="X747" s="146"/>
      <c r="Y747" s="146"/>
      <c r="Z747" s="146"/>
      <c r="AA747" s="146"/>
      <c r="AB747" s="146"/>
      <c r="AC747" s="146"/>
      <c r="AD747" s="146"/>
      <c r="AE747" s="146"/>
      <c r="AF747" s="146"/>
    </row>
  </sheetData>
  <mergeCells count="6">
    <mergeCell ref="B541:BR541"/>
    <mergeCell ref="C5:R5"/>
    <mergeCell ref="S5:AD5"/>
    <mergeCell ref="AE5:AP5"/>
    <mergeCell ref="AQ5:BD5"/>
    <mergeCell ref="BE5:BR5"/>
  </mergeCells>
  <pageMargins left="0.11811023622047245" right="0.11811023622047245" top="0.78740157480314965" bottom="0.74803149606299213" header="0.31496062992125984" footer="0.31496062992125984"/>
  <pageSetup paperSize="9" scale="75" pageOrder="overThenDown" orientation="landscape" r:id="rId1"/>
  <headerFooter scaleWithDoc="0" alignWithMargins="0">
    <oddHeader>&amp;L&amp;"-,Negrita"&amp;16&amp;K00-049Turistas daneses alojados por categoría y municipio de alojamiento</oddHeader>
    <oddFooter>&amp;L&amp;G&amp;R&amp;K00-022&amp;P</oddFooter>
  </headerFooter>
  <colBreaks count="4" manualBreakCount="4">
    <brk id="18" min="3" max="488" man="1"/>
    <brk id="30" min="3" max="488" man="1"/>
    <brk id="42" min="3" max="488" man="1"/>
    <brk id="56" min="3" max="488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7DD2B11-DA0A-4FE2-BD72-8D199B886997}">
  <dimension ref="B1:AJ74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  <col min="11" max="12" width="10.7109375" style="38" hidden="1" customWidth="1"/>
    <col min="13" max="13" width="11.140625" style="38" hidden="1" customWidth="1"/>
    <col min="14" max="14" width="10.7109375" style="38" hidden="1" customWidth="1"/>
    <col min="15" max="15" width="11.140625" style="38" hidden="1" customWidth="1"/>
    <col min="16" max="16" width="10.7109375" style="38" hidden="1" customWidth="1"/>
    <col min="17" max="17" width="13.7109375" style="38" hidden="1" customWidth="1"/>
    <col min="18" max="20" width="0" hidden="1" customWidth="1"/>
    <col min="21" max="21" width="12.85546875" hidden="1" customWidth="1"/>
    <col min="22" max="27" width="0" hidden="1" customWidth="1"/>
    <col min="28" max="28" width="13.140625" hidden="1" customWidth="1"/>
    <col min="29" max="34" width="0" hidden="1" customWidth="1"/>
    <col min="35" max="35" width="12.85546875" hidden="1" customWidth="1"/>
    <col min="36" max="36" width="0" hidden="1" customWidth="1"/>
  </cols>
  <sheetData>
    <row r="1" spans="2:36" ht="30" customHeight="1" x14ac:dyDescent="0.25"/>
    <row r="3" spans="2:36" s="4" customFormat="1" ht="21.75" thickBot="1" x14ac:dyDescent="0.3">
      <c r="B3" s="42" t="s">
        <v>208</v>
      </c>
      <c r="C3" s="42"/>
      <c r="D3" s="42"/>
      <c r="E3" s="42"/>
      <c r="F3" s="42"/>
      <c r="G3" s="42"/>
      <c r="H3" s="42"/>
      <c r="I3" s="42"/>
      <c r="J3" s="42"/>
      <c r="K3" s="42"/>
      <c r="L3" s="42"/>
      <c r="M3" s="42"/>
      <c r="N3" s="42"/>
      <c r="O3" s="42"/>
      <c r="P3" s="42"/>
      <c r="Q3" s="42"/>
      <c r="R3" s="258"/>
      <c r="S3" s="258"/>
      <c r="T3" s="258"/>
      <c r="U3" s="258"/>
      <c r="V3" s="258"/>
      <c r="W3" s="258"/>
      <c r="X3" s="258"/>
      <c r="Y3" s="258"/>
      <c r="Z3" s="258"/>
      <c r="AA3" s="258"/>
      <c r="AB3" s="258"/>
      <c r="AC3" s="258"/>
      <c r="AD3" s="258"/>
      <c r="AE3" s="258"/>
      <c r="AF3" s="258"/>
      <c r="AG3" s="258"/>
      <c r="AH3" s="258"/>
      <c r="AI3" s="258"/>
      <c r="AJ3" s="258"/>
    </row>
    <row r="4" spans="2:36" s="4" customFormat="1" ht="6" customHeight="1" thickBot="1" x14ac:dyDescent="0.3">
      <c r="B4" s="76"/>
      <c r="C4" s="259"/>
      <c r="D4" s="260"/>
      <c r="E4" s="260"/>
      <c r="F4" s="260"/>
      <c r="G4" s="260"/>
      <c r="H4" s="260"/>
      <c r="I4" s="260"/>
      <c r="J4" s="260"/>
      <c r="K4" s="76"/>
      <c r="L4" s="76"/>
      <c r="M4" s="76"/>
      <c r="N4" s="76"/>
      <c r="O4" s="76"/>
      <c r="P4" s="76"/>
      <c r="Q4" s="76"/>
      <c r="R4" s="261"/>
      <c r="S4" s="261"/>
      <c r="T4" s="261"/>
      <c r="U4" s="261"/>
      <c r="V4" s="261"/>
      <c r="W4" s="261"/>
      <c r="X4" s="261"/>
      <c r="Y4" s="261"/>
      <c r="Z4" s="261"/>
      <c r="AA4" s="261"/>
      <c r="AB4" s="261"/>
      <c r="AC4" s="261"/>
      <c r="AD4" s="261"/>
      <c r="AE4" s="261"/>
      <c r="AF4" s="261"/>
      <c r="AG4" s="261"/>
      <c r="AH4" s="261"/>
      <c r="AI4" s="261"/>
      <c r="AJ4" s="261"/>
    </row>
    <row r="5" spans="2:36" s="4" customFormat="1" ht="21.75" thickBot="1" x14ac:dyDescent="0.3">
      <c r="B5" s="109"/>
      <c r="C5" s="659" t="s">
        <v>44</v>
      </c>
      <c r="D5" s="660"/>
      <c r="E5" s="660"/>
      <c r="F5" s="660"/>
      <c r="G5" s="660"/>
      <c r="H5" s="660"/>
      <c r="I5" s="660"/>
      <c r="J5" s="661"/>
      <c r="K5" s="662" t="s">
        <v>132</v>
      </c>
      <c r="L5" s="663"/>
      <c r="M5" s="663"/>
      <c r="N5" s="663"/>
      <c r="O5" s="663"/>
      <c r="P5" s="664"/>
      <c r="Q5" s="662" t="s">
        <v>125</v>
      </c>
      <c r="R5" s="663"/>
      <c r="S5" s="663"/>
      <c r="T5" s="663"/>
      <c r="U5" s="663"/>
      <c r="V5" s="664"/>
      <c r="W5" s="662" t="s">
        <v>122</v>
      </c>
      <c r="X5" s="663"/>
      <c r="Y5" s="663"/>
      <c r="Z5" s="663"/>
      <c r="AA5" s="663"/>
      <c r="AB5" s="663"/>
      <c r="AC5" s="664"/>
      <c r="AD5" s="662" t="s">
        <v>123</v>
      </c>
      <c r="AE5" s="663"/>
      <c r="AF5" s="663"/>
      <c r="AG5" s="663"/>
      <c r="AH5" s="663"/>
      <c r="AI5" s="663"/>
      <c r="AJ5" s="664"/>
    </row>
    <row r="6" spans="2:36" s="4" customFormat="1" ht="30.75" thickBot="1" x14ac:dyDescent="0.3">
      <c r="B6" s="15"/>
      <c r="C6" s="296" t="s">
        <v>144</v>
      </c>
      <c r="D6" s="297" t="s">
        <v>143</v>
      </c>
      <c r="E6" s="297" t="s">
        <v>141</v>
      </c>
      <c r="F6" s="297" t="s">
        <v>140</v>
      </c>
      <c r="G6" s="297" t="s">
        <v>139</v>
      </c>
      <c r="H6" s="297" t="s">
        <v>133</v>
      </c>
      <c r="I6" s="297" t="s">
        <v>136</v>
      </c>
      <c r="J6" s="298" t="s">
        <v>51</v>
      </c>
      <c r="K6" s="296" t="s">
        <v>144</v>
      </c>
      <c r="L6" s="297" t="s">
        <v>143</v>
      </c>
      <c r="M6" s="297" t="s">
        <v>141</v>
      </c>
      <c r="N6" s="297" t="s">
        <v>146</v>
      </c>
      <c r="O6" s="297" t="s">
        <v>133</v>
      </c>
      <c r="P6" s="298" t="s">
        <v>51</v>
      </c>
      <c r="Q6" s="296" t="s">
        <v>147</v>
      </c>
      <c r="R6" s="297" t="s">
        <v>141</v>
      </c>
      <c r="S6" s="297" t="s">
        <v>146</v>
      </c>
      <c r="T6" s="297" t="s">
        <v>133</v>
      </c>
      <c r="U6" s="297" t="s">
        <v>136</v>
      </c>
      <c r="V6" s="298" t="s">
        <v>51</v>
      </c>
      <c r="W6" s="296" t="s">
        <v>147</v>
      </c>
      <c r="X6" s="297" t="s">
        <v>141</v>
      </c>
      <c r="Y6" s="297" t="s">
        <v>140</v>
      </c>
      <c r="Z6" s="297" t="s">
        <v>139</v>
      </c>
      <c r="AA6" s="297" t="s">
        <v>133</v>
      </c>
      <c r="AB6" s="297" t="s">
        <v>136</v>
      </c>
      <c r="AC6" s="298" t="s">
        <v>51</v>
      </c>
      <c r="AD6" s="296" t="s">
        <v>147</v>
      </c>
      <c r="AE6" s="297" t="s">
        <v>141</v>
      </c>
      <c r="AF6" s="297" t="s">
        <v>140</v>
      </c>
      <c r="AG6" s="297" t="s">
        <v>139</v>
      </c>
      <c r="AH6" s="297" t="s">
        <v>133</v>
      </c>
      <c r="AI6" s="297" t="s">
        <v>136</v>
      </c>
      <c r="AJ6" s="298" t="s">
        <v>51</v>
      </c>
    </row>
    <row r="7" spans="2:36" s="4" customFormat="1" x14ac:dyDescent="0.25">
      <c r="B7" s="52" t="s">
        <v>78</v>
      </c>
      <c r="C7" s="299">
        <v>8.1086559902696122E-3</v>
      </c>
      <c r="D7" s="300">
        <v>5.0715124714986529E-2</v>
      </c>
      <c r="E7" s="300">
        <v>3.3746502953061856E-2</v>
      </c>
      <c r="F7" s="300">
        <v>2.3360028265221999E-2</v>
      </c>
      <c r="G7" s="300">
        <v>1.5954489071388852E-2</v>
      </c>
      <c r="H7" s="300">
        <v>2.5130802627184683E-2</v>
      </c>
      <c r="I7" s="300">
        <v>4.0752102776817609E-2</v>
      </c>
      <c r="J7" s="301">
        <v>3.0219084255957967E-2</v>
      </c>
      <c r="K7" s="299">
        <v>1.1178861788617886E-2</v>
      </c>
      <c r="L7" s="300">
        <v>2.5149324111914491E-3</v>
      </c>
      <c r="M7" s="300">
        <v>1.3546423135464232E-2</v>
      </c>
      <c r="N7" s="300">
        <v>1.9687192387618943E-2</v>
      </c>
      <c r="O7" s="300">
        <v>1.4488379112586779E-2</v>
      </c>
      <c r="P7" s="301">
        <v>1.4488379112586779E-2</v>
      </c>
      <c r="Q7" s="299">
        <v>5.0998725031874206E-3</v>
      </c>
      <c r="R7" s="300">
        <v>1.5645202999741401E-2</v>
      </c>
      <c r="S7" s="300">
        <v>1.1859359490099785E-2</v>
      </c>
      <c r="T7" s="300">
        <v>1.2135872149517253E-2</v>
      </c>
      <c r="U7" s="300">
        <v>4.9030245490302451E-2</v>
      </c>
      <c r="V7" s="301">
        <v>2.0755763289233939E-2</v>
      </c>
      <c r="W7" s="299">
        <v>3.4207525655644243E-2</v>
      </c>
      <c r="X7" s="300">
        <v>3.8352719270669598E-2</v>
      </c>
      <c r="Y7" s="300">
        <v>2.7914054096597318E-2</v>
      </c>
      <c r="Z7" s="300">
        <v>2.3462145110410094E-2</v>
      </c>
      <c r="AA7" s="300">
        <v>3.0398025712427675E-2</v>
      </c>
      <c r="AB7" s="300">
        <v>4.8635193133047212E-2</v>
      </c>
      <c r="AC7" s="301">
        <v>3.9383865810642779E-2</v>
      </c>
      <c r="AD7" s="299">
        <v>0.11554834786134198</v>
      </c>
      <c r="AE7" s="300">
        <v>5.9212549984620118E-2</v>
      </c>
      <c r="AF7" s="300">
        <v>3.4731626491627768E-2</v>
      </c>
      <c r="AG7" s="300">
        <v>1.1707894856726344E-2</v>
      </c>
      <c r="AH7" s="300">
        <v>3.6793142077833518E-2</v>
      </c>
      <c r="AI7" s="300">
        <v>3.2349429372726515E-2</v>
      </c>
      <c r="AJ7" s="301">
        <v>3.5639080393457756E-2</v>
      </c>
    </row>
    <row r="8" spans="2:36" s="4" customFormat="1" x14ac:dyDescent="0.25">
      <c r="B8" s="52" t="s">
        <v>79</v>
      </c>
      <c r="C8" s="299">
        <v>8.8317944600562019E-3</v>
      </c>
      <c r="D8" s="300">
        <v>5.614842714654391E-2</v>
      </c>
      <c r="E8" s="300">
        <v>3.176309033375127E-2</v>
      </c>
      <c r="F8" s="300">
        <v>2.4096883280906038E-2</v>
      </c>
      <c r="G8" s="300">
        <v>1.4811248073959938E-2</v>
      </c>
      <c r="H8" s="300">
        <v>2.5081893395937811E-2</v>
      </c>
      <c r="I8" s="300">
        <v>4.699111018032396E-2</v>
      </c>
      <c r="J8" s="301">
        <v>3.2147182114578482E-2</v>
      </c>
      <c r="K8" s="299">
        <v>1.2195121951219513E-2</v>
      </c>
      <c r="L8" s="300">
        <v>2.8901734104046245E-4</v>
      </c>
      <c r="M8" s="300">
        <v>4.0354074459776103E-3</v>
      </c>
      <c r="N8" s="300">
        <v>1.5814558058925475E-2</v>
      </c>
      <c r="O8" s="300">
        <v>8.9085820895522388E-3</v>
      </c>
      <c r="P8" s="301">
        <v>8.9085820895522388E-3</v>
      </c>
      <c r="Q8" s="299">
        <v>2.8901734104046241E-3</v>
      </c>
      <c r="R8" s="300">
        <v>2.1908542861343919E-2</v>
      </c>
      <c r="S8" s="300">
        <v>1.3161465400271371E-2</v>
      </c>
      <c r="T8" s="300">
        <v>1.4080782706418986E-2</v>
      </c>
      <c r="U8" s="300">
        <v>4.4410625345877142E-2</v>
      </c>
      <c r="V8" s="301">
        <v>2.1408158831492219E-2</v>
      </c>
      <c r="W8" s="299">
        <v>3.7499999999999999E-2</v>
      </c>
      <c r="X8" s="300">
        <v>2.625113151428941E-2</v>
      </c>
      <c r="Y8" s="300">
        <v>2.3455575353030344E-2</v>
      </c>
      <c r="Z8" s="300">
        <v>2.3237648896699863E-2</v>
      </c>
      <c r="AA8" s="300">
        <v>2.4430955993930196E-2</v>
      </c>
      <c r="AB8" s="300">
        <v>6.1618038467332902E-2</v>
      </c>
      <c r="AC8" s="301">
        <v>4.3091500138598395E-2</v>
      </c>
      <c r="AD8" s="299">
        <v>0.11552861472633268</v>
      </c>
      <c r="AE8" s="300">
        <v>6.6132592168723942E-2</v>
      </c>
      <c r="AF8" s="300">
        <v>3.7837583661185913E-2</v>
      </c>
      <c r="AG8" s="300">
        <v>1.262509622786759E-2</v>
      </c>
      <c r="AH8" s="300">
        <v>3.9016548814822388E-2</v>
      </c>
      <c r="AI8" s="300">
        <v>3.4649592954196486E-2</v>
      </c>
      <c r="AJ8" s="301">
        <v>3.7956070860712829E-2</v>
      </c>
    </row>
    <row r="9" spans="2:36" s="4" customFormat="1" x14ac:dyDescent="0.25">
      <c r="B9" s="52" t="s">
        <v>80</v>
      </c>
      <c r="C9" s="299">
        <v>7.3664825046040518E-3</v>
      </c>
      <c r="D9" s="300">
        <v>2.6009624170067611E-2</v>
      </c>
      <c r="E9" s="300">
        <v>2.8420246930014308E-2</v>
      </c>
      <c r="F9" s="300">
        <v>2.131400917221983E-2</v>
      </c>
      <c r="G9" s="300">
        <v>1.3883808320308604E-2</v>
      </c>
      <c r="H9" s="300">
        <v>2.1259670852213468E-2</v>
      </c>
      <c r="I9" s="300">
        <v>3.5186454246086858E-2</v>
      </c>
      <c r="J9" s="301">
        <v>2.5813231809484152E-2</v>
      </c>
      <c r="K9" s="299">
        <v>2.6408450704225352E-3</v>
      </c>
      <c r="L9" s="300">
        <v>2.8851702250432774E-4</v>
      </c>
      <c r="M9" s="300">
        <v>5.7188455911690384E-3</v>
      </c>
      <c r="N9" s="300">
        <v>1.8208609620039996E-2</v>
      </c>
      <c r="O9" s="300">
        <v>1.0174821940616039E-2</v>
      </c>
      <c r="P9" s="301">
        <v>1.0174821940616039E-2</v>
      </c>
      <c r="Q9" s="299">
        <v>6.4655172413793103E-3</v>
      </c>
      <c r="R9" s="300">
        <v>1.1495465091752794E-2</v>
      </c>
      <c r="S9" s="300">
        <v>1.0291310482197693E-2</v>
      </c>
      <c r="T9" s="300">
        <v>1.0333677789259641E-2</v>
      </c>
      <c r="U9" s="300">
        <v>2.8043402863796266E-2</v>
      </c>
      <c r="V9" s="301">
        <v>1.4791534153976629E-2</v>
      </c>
      <c r="W9" s="299">
        <v>2.2480058013052938E-2</v>
      </c>
      <c r="X9" s="300">
        <v>2.9974797576277547E-2</v>
      </c>
      <c r="Y9" s="300">
        <v>2.171139671139671E-2</v>
      </c>
      <c r="Z9" s="300">
        <v>1.8603133159268929E-2</v>
      </c>
      <c r="AA9" s="300">
        <v>2.36989661818819E-2</v>
      </c>
      <c r="AB9" s="300">
        <v>4.9719338260341535E-2</v>
      </c>
      <c r="AC9" s="301">
        <v>3.6616839334426443E-2</v>
      </c>
      <c r="AD9" s="299">
        <v>5.1740506329113922E-2</v>
      </c>
      <c r="AE9" s="300">
        <v>5.6947305468801911E-2</v>
      </c>
      <c r="AF9" s="300">
        <v>3.4556249048561423E-2</v>
      </c>
      <c r="AG9" s="300">
        <v>1.0518934081346423E-2</v>
      </c>
      <c r="AH9" s="300">
        <v>3.233689934775924E-2</v>
      </c>
      <c r="AI9" s="300">
        <v>2.759337569987479E-2</v>
      </c>
      <c r="AJ9" s="301">
        <v>3.112662218284178E-2</v>
      </c>
    </row>
    <row r="10" spans="2:36" s="4" customFormat="1" x14ac:dyDescent="0.25">
      <c r="B10" s="52" t="s">
        <v>81</v>
      </c>
      <c r="C10" s="299">
        <v>4.7058823529411766E-4</v>
      </c>
      <c r="D10" s="300">
        <v>2.5178761600486842E-2</v>
      </c>
      <c r="E10" s="300">
        <v>1.455016927177123E-2</v>
      </c>
      <c r="F10" s="300">
        <v>1.0056057169754804E-2</v>
      </c>
      <c r="G10" s="300">
        <v>4.5645155304857681E-3</v>
      </c>
      <c r="H10" s="300">
        <v>1.0411952551836672E-2</v>
      </c>
      <c r="I10" s="300">
        <v>1.9171399933177413E-2</v>
      </c>
      <c r="J10" s="301">
        <v>1.3240574506283662E-2</v>
      </c>
      <c r="K10" s="299">
        <v>9.871668311944718E-4</v>
      </c>
      <c r="L10" s="300">
        <v>0</v>
      </c>
      <c r="M10" s="300">
        <v>3.0515715593530668E-3</v>
      </c>
      <c r="N10" s="300">
        <v>9.878048780487805E-3</v>
      </c>
      <c r="O10" s="300">
        <v>5.4574638844301767E-3</v>
      </c>
      <c r="P10" s="301">
        <v>5.4574638844301767E-3</v>
      </c>
      <c r="Q10" s="299">
        <v>7.1530758226037196E-4</v>
      </c>
      <c r="R10" s="300">
        <v>2.0966558339448578E-3</v>
      </c>
      <c r="S10" s="300">
        <v>3.2767152601310685E-3</v>
      </c>
      <c r="T10" s="300">
        <v>3.0108066452803812E-3</v>
      </c>
      <c r="U10" s="300">
        <v>2.0286580042113912E-2</v>
      </c>
      <c r="V10" s="301">
        <v>7.4797396040919353E-3</v>
      </c>
      <c r="W10" s="299">
        <v>1.7415215398716773E-2</v>
      </c>
      <c r="X10" s="300">
        <v>1.6592062071023574E-2</v>
      </c>
      <c r="Y10" s="300">
        <v>1.1963544353550987E-2</v>
      </c>
      <c r="Z10" s="300">
        <v>9.7501523461304088E-3</v>
      </c>
      <c r="AA10" s="300">
        <v>1.31073161509862E-2</v>
      </c>
      <c r="AB10" s="300">
        <v>2.7545082491367182E-2</v>
      </c>
      <c r="AC10" s="301">
        <v>2.0273272606087536E-2</v>
      </c>
      <c r="AD10" s="299">
        <v>4.9611255090707143E-2</v>
      </c>
      <c r="AE10" s="300">
        <v>3.0524173742193531E-2</v>
      </c>
      <c r="AF10" s="300">
        <v>1.5972212129579839E-2</v>
      </c>
      <c r="AG10" s="300">
        <v>1.8734687995388384E-3</v>
      </c>
      <c r="AH10" s="300">
        <v>1.595305293591244E-2</v>
      </c>
      <c r="AI10" s="300">
        <v>1.0026666666666666E-2</v>
      </c>
      <c r="AJ10" s="301">
        <v>1.4507273153087513E-2</v>
      </c>
    </row>
    <row r="11" spans="2:36" s="4" customFormat="1" x14ac:dyDescent="0.25">
      <c r="B11" s="52" t="s">
        <v>82</v>
      </c>
      <c r="C11" s="299">
        <v>0</v>
      </c>
      <c r="D11" s="300">
        <v>2.3084245597334602E-2</v>
      </c>
      <c r="E11" s="300">
        <v>4.6543608187443802E-3</v>
      </c>
      <c r="F11" s="300">
        <v>4.0986003093885061E-3</v>
      </c>
      <c r="G11" s="300">
        <v>1.9776015132950712E-3</v>
      </c>
      <c r="H11" s="300">
        <v>4.601953720832116E-3</v>
      </c>
      <c r="I11" s="300">
        <v>6.5109424925786589E-3</v>
      </c>
      <c r="J11" s="301">
        <v>5.2016907164177109E-3</v>
      </c>
      <c r="K11" s="299">
        <v>0</v>
      </c>
      <c r="L11" s="300">
        <v>0</v>
      </c>
      <c r="M11" s="300">
        <v>1.0221962616822429E-3</v>
      </c>
      <c r="N11" s="300">
        <v>2.1060945109911806E-3</v>
      </c>
      <c r="O11" s="300">
        <v>1.2574490186430486E-3</v>
      </c>
      <c r="P11" s="301">
        <v>1.2574490186430486E-3</v>
      </c>
      <c r="Q11" s="299">
        <v>1.1976047904191617E-3</v>
      </c>
      <c r="R11" s="300">
        <v>1.5072347266881028E-3</v>
      </c>
      <c r="S11" s="300">
        <v>5.9589682472120545E-4</v>
      </c>
      <c r="T11" s="300">
        <v>7.6778706705340387E-4</v>
      </c>
      <c r="U11" s="300">
        <v>5.5935029312106704E-3</v>
      </c>
      <c r="V11" s="301">
        <v>1.9299768143724984E-3</v>
      </c>
      <c r="W11" s="299">
        <v>3.8461538461538464E-3</v>
      </c>
      <c r="X11" s="300">
        <v>5.2898628953902621E-3</v>
      </c>
      <c r="Y11" s="300">
        <v>3.9280858135670041E-3</v>
      </c>
      <c r="Z11" s="300">
        <v>5.1408595517170473E-3</v>
      </c>
      <c r="AA11" s="300">
        <v>4.4120168997396443E-3</v>
      </c>
      <c r="AB11" s="300">
        <v>1.1296626439934175E-2</v>
      </c>
      <c r="AC11" s="301">
        <v>7.6911143951207961E-3</v>
      </c>
      <c r="AD11" s="299">
        <v>5.7812862781518461E-2</v>
      </c>
      <c r="AE11" s="300">
        <v>1.0604037389050349E-2</v>
      </c>
      <c r="AF11" s="300">
        <v>8.6204381691414571E-3</v>
      </c>
      <c r="AG11" s="300">
        <v>1.2824109325531999E-3</v>
      </c>
      <c r="AH11" s="300">
        <v>9.1090828501388527E-3</v>
      </c>
      <c r="AI11" s="300">
        <v>1.9884455192798601E-3</v>
      </c>
      <c r="AJ11" s="301">
        <v>7.3157196610811838E-3</v>
      </c>
    </row>
    <row r="12" spans="2:36" s="4" customFormat="1" x14ac:dyDescent="0.25">
      <c r="B12" s="52" t="s">
        <v>83</v>
      </c>
      <c r="C12" s="299">
        <v>2.3657440264963331E-4</v>
      </c>
      <c r="D12" s="300">
        <v>2.7112884160756502E-2</v>
      </c>
      <c r="E12" s="300">
        <v>2.3267120433393528E-3</v>
      </c>
      <c r="F12" s="300">
        <v>2.2497303405413734E-3</v>
      </c>
      <c r="G12" s="300">
        <v>1.0807132707587007E-3</v>
      </c>
      <c r="H12" s="300">
        <v>3.1061335199930001E-3</v>
      </c>
      <c r="I12" s="300">
        <v>3.4295336081912615E-3</v>
      </c>
      <c r="J12" s="301">
        <v>3.2146194580002078E-3</v>
      </c>
      <c r="K12" s="299">
        <v>0</v>
      </c>
      <c r="L12" s="300">
        <v>0</v>
      </c>
      <c r="M12" s="300">
        <v>1.0371906949177656E-3</v>
      </c>
      <c r="N12" s="300">
        <v>4.0711086986022527E-4</v>
      </c>
      <c r="O12" s="300">
        <v>5.6385678037778404E-4</v>
      </c>
      <c r="P12" s="301">
        <v>5.6385678037778404E-4</v>
      </c>
      <c r="Q12" s="299">
        <v>0</v>
      </c>
      <c r="R12" s="300">
        <v>6.4088869899594104E-4</v>
      </c>
      <c r="S12" s="300">
        <v>5.7405281285878302E-4</v>
      </c>
      <c r="T12" s="300">
        <v>5.6693123457613554E-4</v>
      </c>
      <c r="U12" s="300">
        <v>4.4008434950032092E-3</v>
      </c>
      <c r="V12" s="301">
        <v>1.5895140977673441E-3</v>
      </c>
      <c r="W12" s="299">
        <v>0</v>
      </c>
      <c r="X12" s="300">
        <v>2.7931488801054018E-3</v>
      </c>
      <c r="Y12" s="300">
        <v>2.0288760970085871E-3</v>
      </c>
      <c r="Z12" s="300">
        <v>1.3623978201634877E-3</v>
      </c>
      <c r="AA12" s="300">
        <v>2.1645663454410674E-3</v>
      </c>
      <c r="AB12" s="300">
        <v>4.3518661917299056E-3</v>
      </c>
      <c r="AC12" s="301">
        <v>3.2343584305408271E-3</v>
      </c>
      <c r="AD12" s="299">
        <v>5.4937647455342097E-2</v>
      </c>
      <c r="AE12" s="300">
        <v>4.2877208545871216E-3</v>
      </c>
      <c r="AF12" s="300">
        <v>4.7254631372057043E-3</v>
      </c>
      <c r="AG12" s="300">
        <v>1.1608559377781218E-3</v>
      </c>
      <c r="AH12" s="300">
        <v>6.4335329750604478E-3</v>
      </c>
      <c r="AI12" s="300">
        <v>2.4553110443103331E-3</v>
      </c>
      <c r="AJ12" s="301">
        <v>5.3541856034665242E-3</v>
      </c>
    </row>
    <row r="13" spans="2:36" s="4" customFormat="1" x14ac:dyDescent="0.25">
      <c r="B13" s="52" t="s">
        <v>84</v>
      </c>
      <c r="C13" s="299">
        <v>2.3529411764705883E-4</v>
      </c>
      <c r="D13" s="300">
        <v>3.5133677479004546E-2</v>
      </c>
      <c r="E13" s="300">
        <v>4.7368158625159971E-3</v>
      </c>
      <c r="F13" s="300">
        <v>3.8755615024371596E-3</v>
      </c>
      <c r="G13" s="300">
        <v>5.2258368060223151E-3</v>
      </c>
      <c r="H13" s="300">
        <v>5.3846687157680668E-3</v>
      </c>
      <c r="I13" s="300">
        <v>8.3729671275735718E-3</v>
      </c>
      <c r="J13" s="301">
        <v>6.4453976618430225E-3</v>
      </c>
      <c r="K13" s="299">
        <v>0</v>
      </c>
      <c r="L13" s="300">
        <v>0</v>
      </c>
      <c r="M13" s="300">
        <v>1.0416666666666667E-3</v>
      </c>
      <c r="N13" s="300">
        <v>1.4911210519181239E-3</v>
      </c>
      <c r="O13" s="300">
        <v>1.0555327508356301E-3</v>
      </c>
      <c r="P13" s="301">
        <v>1.0555327508356301E-3</v>
      </c>
      <c r="Q13" s="299">
        <v>0</v>
      </c>
      <c r="R13" s="300">
        <v>5.8343057176196028E-4</v>
      </c>
      <c r="S13" s="300">
        <v>2.6887092378962666E-3</v>
      </c>
      <c r="T13" s="300">
        <v>2.2950477638187211E-3</v>
      </c>
      <c r="U13" s="300">
        <v>7.352059775442522E-3</v>
      </c>
      <c r="V13" s="301">
        <v>3.6688086141021189E-3</v>
      </c>
      <c r="W13" s="299">
        <v>1.8450184501845018E-3</v>
      </c>
      <c r="X13" s="300">
        <v>7.2264631043256998E-3</v>
      </c>
      <c r="Y13" s="300">
        <v>2.6684022128213472E-3</v>
      </c>
      <c r="Z13" s="300">
        <v>1.1911207363291824E-2</v>
      </c>
      <c r="AA13" s="300">
        <v>4.6013541522730416E-3</v>
      </c>
      <c r="AB13" s="300">
        <v>1.1282176604757249E-2</v>
      </c>
      <c r="AC13" s="301">
        <v>7.9711832139482009E-3</v>
      </c>
      <c r="AD13" s="299">
        <v>6.7585743106926693E-2</v>
      </c>
      <c r="AE13" s="300">
        <v>6.9310229923358882E-3</v>
      </c>
      <c r="AF13" s="300">
        <v>7.4706950635628202E-3</v>
      </c>
      <c r="AG13" s="300">
        <v>5.233999571485415E-3</v>
      </c>
      <c r="AH13" s="300">
        <v>9.6589289672863159E-3</v>
      </c>
      <c r="AI13" s="300">
        <v>5.1434473745230721E-3</v>
      </c>
      <c r="AJ13" s="301">
        <v>8.4260447662405681E-3</v>
      </c>
    </row>
    <row r="14" spans="2:36" s="4" customFormat="1" x14ac:dyDescent="0.25">
      <c r="B14" s="52" t="s">
        <v>85</v>
      </c>
      <c r="C14" s="299">
        <v>1.1526048870447211E-3</v>
      </c>
      <c r="D14" s="300">
        <v>9.1616374609176186E-3</v>
      </c>
      <c r="E14" s="300">
        <v>2.2083533365338452E-3</v>
      </c>
      <c r="F14" s="300">
        <v>2.7899247045279408E-3</v>
      </c>
      <c r="G14" s="300">
        <v>1.6271501627150163E-3</v>
      </c>
      <c r="H14" s="300">
        <v>2.7043594273969641E-3</v>
      </c>
      <c r="I14" s="300">
        <v>2.5075200824607397E-3</v>
      </c>
      <c r="J14" s="301">
        <v>2.6337223156838964E-3</v>
      </c>
      <c r="K14" s="299">
        <v>0</v>
      </c>
      <c r="L14" s="300">
        <v>5.5096418732782364E-4</v>
      </c>
      <c r="M14" s="300">
        <v>3.6794112941929292E-3</v>
      </c>
      <c r="N14" s="300">
        <v>2.1859761224146627E-3</v>
      </c>
      <c r="O14" s="300">
        <v>2.483888292158969E-3</v>
      </c>
      <c r="P14" s="301">
        <v>2.483888292158969E-3</v>
      </c>
      <c r="Q14" s="299">
        <v>1.9169329073482429E-3</v>
      </c>
      <c r="R14" s="300">
        <v>1.7011142298205325E-3</v>
      </c>
      <c r="S14" s="300">
        <v>1.1426964119332665E-3</v>
      </c>
      <c r="T14" s="300">
        <v>1.2534719749305605E-3</v>
      </c>
      <c r="U14" s="300">
        <v>3.8367096378146104E-3</v>
      </c>
      <c r="V14" s="301">
        <v>1.9528612533629725E-3</v>
      </c>
      <c r="W14" s="299">
        <v>7.7586206896551723E-3</v>
      </c>
      <c r="X14" s="300">
        <v>2.9338863877788456E-3</v>
      </c>
      <c r="Y14" s="300">
        <v>4.3819885161680266E-3</v>
      </c>
      <c r="Z14" s="300">
        <v>5.0904977375565612E-3</v>
      </c>
      <c r="AA14" s="300">
        <v>4.0932206893700297E-3</v>
      </c>
      <c r="AB14" s="300">
        <v>3.4492219652726059E-3</v>
      </c>
      <c r="AC14" s="301">
        <v>3.7626259238889856E-3</v>
      </c>
      <c r="AD14" s="299">
        <v>1.5025041736227046E-2</v>
      </c>
      <c r="AE14" s="300">
        <v>1.1021784232365145E-3</v>
      </c>
      <c r="AF14" s="300">
        <v>4.3362153301076123E-3</v>
      </c>
      <c r="AG14" s="300">
        <v>1.2608957842223563E-3</v>
      </c>
      <c r="AH14" s="300">
        <v>3.6529816530860241E-3</v>
      </c>
      <c r="AI14" s="300">
        <v>1.3730874852883484E-3</v>
      </c>
      <c r="AJ14" s="301">
        <v>3.0251138469184354E-3</v>
      </c>
    </row>
    <row r="15" spans="2:36" s="4" customFormat="1" x14ac:dyDescent="0.25">
      <c r="B15" s="52" t="s">
        <v>86</v>
      </c>
      <c r="C15" s="299">
        <v>6.8997240110395589E-4</v>
      </c>
      <c r="D15" s="300">
        <v>2.0252421485177575E-2</v>
      </c>
      <c r="E15" s="300">
        <v>3.8581972713039587E-3</v>
      </c>
      <c r="F15" s="300">
        <v>3.2543698866581523E-3</v>
      </c>
      <c r="G15" s="300">
        <v>1.7883956741070676E-3</v>
      </c>
      <c r="H15" s="300">
        <v>3.7763495497308446E-3</v>
      </c>
      <c r="I15" s="300">
        <v>4.9776317672459384E-3</v>
      </c>
      <c r="J15" s="301">
        <v>4.1796257344632179E-3</v>
      </c>
      <c r="K15" s="299">
        <v>0</v>
      </c>
      <c r="L15" s="300">
        <v>0</v>
      </c>
      <c r="M15" s="300">
        <v>5.3821313240043052E-4</v>
      </c>
      <c r="N15" s="300">
        <v>3.8959015116097864E-3</v>
      </c>
      <c r="O15" s="300">
        <v>1.7535070140280561E-3</v>
      </c>
      <c r="P15" s="301">
        <v>1.7535070140280561E-3</v>
      </c>
      <c r="Q15" s="299">
        <v>6.1462814996926854E-4</v>
      </c>
      <c r="R15" s="300">
        <v>3.9245716473628794E-3</v>
      </c>
      <c r="S15" s="300">
        <v>1.086322396346738E-3</v>
      </c>
      <c r="T15" s="300">
        <v>1.5538254859751065E-3</v>
      </c>
      <c r="U15" s="300">
        <v>1.331431288635283E-2</v>
      </c>
      <c r="V15" s="301">
        <v>4.5403499450569354E-3</v>
      </c>
      <c r="W15" s="299">
        <v>6.1082024432809771E-3</v>
      </c>
      <c r="X15" s="300">
        <v>4.4733631557543714E-3</v>
      </c>
      <c r="Y15" s="300">
        <v>2.0752895752895752E-3</v>
      </c>
      <c r="Z15" s="300">
        <v>1.3038674033149171E-2</v>
      </c>
      <c r="AA15" s="300">
        <v>3.5601019837074809E-3</v>
      </c>
      <c r="AB15" s="300">
        <v>3.9872535989367323E-3</v>
      </c>
      <c r="AC15" s="301">
        <v>3.7705189590843476E-3</v>
      </c>
      <c r="AD15" s="299">
        <v>4.4493473064901638E-2</v>
      </c>
      <c r="AE15" s="300">
        <v>4.8983226955618226E-3</v>
      </c>
      <c r="AF15" s="300">
        <v>7.308347791374307E-3</v>
      </c>
      <c r="AG15" s="300">
        <v>7.0815260688678408E-4</v>
      </c>
      <c r="AH15" s="300">
        <v>6.8512316106329758E-3</v>
      </c>
      <c r="AI15" s="300">
        <v>3.0633500796471021E-3</v>
      </c>
      <c r="AJ15" s="301">
        <v>5.8775355927932465E-3</v>
      </c>
    </row>
    <row r="16" spans="2:36" s="4" customFormat="1" x14ac:dyDescent="0.25">
      <c r="B16" s="52" t="s">
        <v>87</v>
      </c>
      <c r="C16" s="299">
        <v>6.285355122564425E-4</v>
      </c>
      <c r="D16" s="300">
        <v>3.3225458468176913E-2</v>
      </c>
      <c r="E16" s="300">
        <v>7.644064557599764E-3</v>
      </c>
      <c r="F16" s="300">
        <v>7.8182914413924658E-3</v>
      </c>
      <c r="G16" s="300">
        <v>4.9995627204617674E-3</v>
      </c>
      <c r="H16" s="300">
        <v>8.1511329498748526E-3</v>
      </c>
      <c r="I16" s="300">
        <v>1.8796116504854368E-2</v>
      </c>
      <c r="J16" s="301">
        <v>1.1788996304799968E-2</v>
      </c>
      <c r="K16" s="299">
        <v>0</v>
      </c>
      <c r="L16" s="300">
        <v>7.2674418604651162E-4</v>
      </c>
      <c r="M16" s="300">
        <v>3.2640949554896144E-3</v>
      </c>
      <c r="N16" s="300">
        <v>1.1654478976234004E-2</v>
      </c>
      <c r="O16" s="300">
        <v>6.5768869401816475E-3</v>
      </c>
      <c r="P16" s="301">
        <v>6.5768869401816475E-3</v>
      </c>
      <c r="Q16" s="299">
        <v>0</v>
      </c>
      <c r="R16" s="300">
        <v>6.0260411062089741E-3</v>
      </c>
      <c r="S16" s="300">
        <v>4.0012124886329194E-3</v>
      </c>
      <c r="T16" s="300">
        <v>4.2109451416634889E-3</v>
      </c>
      <c r="U16" s="300">
        <v>2.094972067039106E-2</v>
      </c>
      <c r="V16" s="301">
        <v>8.3865268082670748E-3</v>
      </c>
      <c r="W16" s="299">
        <v>3.5810205908683975E-3</v>
      </c>
      <c r="X16" s="300">
        <v>1.0037838974143367E-2</v>
      </c>
      <c r="Y16" s="300">
        <v>9.7609342293709378E-3</v>
      </c>
      <c r="Z16" s="300">
        <v>2.0509633312616533E-2</v>
      </c>
      <c r="AA16" s="300">
        <v>1.0475148172889691E-2</v>
      </c>
      <c r="AB16" s="300">
        <v>2.7862194325314549E-2</v>
      </c>
      <c r="AC16" s="301">
        <v>1.9172438288048304E-2</v>
      </c>
      <c r="AD16" s="299">
        <v>7.184466019417475E-2</v>
      </c>
      <c r="AE16" s="300">
        <v>8.9554190090207868E-3</v>
      </c>
      <c r="AF16" s="300">
        <v>1.1967230670379097E-2</v>
      </c>
      <c r="AG16" s="300">
        <v>2.5220044891679908E-3</v>
      </c>
      <c r="AH16" s="300">
        <v>1.1365819772683604E-2</v>
      </c>
      <c r="AI16" s="300">
        <v>1.2715127047218696E-2</v>
      </c>
      <c r="AJ16" s="301">
        <v>1.171941037568645E-2</v>
      </c>
    </row>
    <row r="17" spans="2:36" s="4" customFormat="1" x14ac:dyDescent="0.25">
      <c r="B17" s="52" t="s">
        <v>88</v>
      </c>
      <c r="C17" s="299" t="s">
        <v>90</v>
      </c>
      <c r="D17" s="300" t="s">
        <v>90</v>
      </c>
      <c r="E17" s="300" t="s">
        <v>90</v>
      </c>
      <c r="F17" s="300" t="s">
        <v>90</v>
      </c>
      <c r="G17" s="300" t="s">
        <v>90</v>
      </c>
      <c r="H17" s="300" t="s">
        <v>90</v>
      </c>
      <c r="I17" s="300" t="s">
        <v>90</v>
      </c>
      <c r="J17" s="301" t="s">
        <v>90</v>
      </c>
      <c r="K17" s="299" t="s">
        <v>90</v>
      </c>
      <c r="L17" s="300" t="s">
        <v>90</v>
      </c>
      <c r="M17" s="300" t="s">
        <v>90</v>
      </c>
      <c r="N17" s="300" t="s">
        <v>90</v>
      </c>
      <c r="O17" s="300" t="s">
        <v>90</v>
      </c>
      <c r="P17" s="301" t="s">
        <v>90</v>
      </c>
      <c r="Q17" s="299" t="s">
        <v>90</v>
      </c>
      <c r="R17" s="300" t="s">
        <v>90</v>
      </c>
      <c r="S17" s="300" t="s">
        <v>90</v>
      </c>
      <c r="T17" s="300" t="s">
        <v>90</v>
      </c>
      <c r="U17" s="300" t="s">
        <v>90</v>
      </c>
      <c r="V17" s="301" t="s">
        <v>90</v>
      </c>
      <c r="W17" s="299" t="s">
        <v>90</v>
      </c>
      <c r="X17" s="300" t="s">
        <v>90</v>
      </c>
      <c r="Y17" s="300" t="s">
        <v>90</v>
      </c>
      <c r="Z17" s="300" t="s">
        <v>90</v>
      </c>
      <c r="AA17" s="300" t="s">
        <v>90</v>
      </c>
      <c r="AB17" s="300" t="s">
        <v>90</v>
      </c>
      <c r="AC17" s="301" t="s">
        <v>90</v>
      </c>
      <c r="AD17" s="299" t="s">
        <v>90</v>
      </c>
      <c r="AE17" s="300" t="s">
        <v>90</v>
      </c>
      <c r="AF17" s="300" t="s">
        <v>90</v>
      </c>
      <c r="AG17" s="300" t="s">
        <v>90</v>
      </c>
      <c r="AH17" s="300" t="s">
        <v>90</v>
      </c>
      <c r="AI17" s="300" t="s">
        <v>90</v>
      </c>
      <c r="AJ17" s="301" t="s">
        <v>90</v>
      </c>
    </row>
    <row r="18" spans="2:36" s="4" customFormat="1" x14ac:dyDescent="0.25">
      <c r="B18" s="52" t="s">
        <v>89</v>
      </c>
      <c r="C18" s="299" t="s">
        <v>90</v>
      </c>
      <c r="D18" s="300" t="s">
        <v>90</v>
      </c>
      <c r="E18" s="300" t="s">
        <v>90</v>
      </c>
      <c r="F18" s="300" t="s">
        <v>90</v>
      </c>
      <c r="G18" s="300" t="s">
        <v>90</v>
      </c>
      <c r="H18" s="300" t="s">
        <v>90</v>
      </c>
      <c r="I18" s="300" t="s">
        <v>90</v>
      </c>
      <c r="J18" s="301" t="s">
        <v>90</v>
      </c>
      <c r="K18" s="299" t="s">
        <v>90</v>
      </c>
      <c r="L18" s="300" t="s">
        <v>90</v>
      </c>
      <c r="M18" s="300" t="s">
        <v>90</v>
      </c>
      <c r="N18" s="300" t="s">
        <v>90</v>
      </c>
      <c r="O18" s="300" t="s">
        <v>90</v>
      </c>
      <c r="P18" s="301" t="s">
        <v>90</v>
      </c>
      <c r="Q18" s="299" t="s">
        <v>90</v>
      </c>
      <c r="R18" s="300" t="s">
        <v>90</v>
      </c>
      <c r="S18" s="300" t="s">
        <v>90</v>
      </c>
      <c r="T18" s="300" t="s">
        <v>90</v>
      </c>
      <c r="U18" s="300" t="s">
        <v>90</v>
      </c>
      <c r="V18" s="301" t="s">
        <v>90</v>
      </c>
      <c r="W18" s="299" t="s">
        <v>90</v>
      </c>
      <c r="X18" s="300" t="s">
        <v>90</v>
      </c>
      <c r="Y18" s="300" t="s">
        <v>90</v>
      </c>
      <c r="Z18" s="300" t="s">
        <v>90</v>
      </c>
      <c r="AA18" s="300" t="s">
        <v>90</v>
      </c>
      <c r="AB18" s="300" t="s">
        <v>90</v>
      </c>
      <c r="AC18" s="301" t="s">
        <v>90</v>
      </c>
      <c r="AD18" s="299" t="s">
        <v>90</v>
      </c>
      <c r="AE18" s="300" t="s">
        <v>90</v>
      </c>
      <c r="AF18" s="300" t="s">
        <v>90</v>
      </c>
      <c r="AG18" s="300" t="s">
        <v>90</v>
      </c>
      <c r="AH18" s="300" t="s">
        <v>90</v>
      </c>
      <c r="AI18" s="300" t="s">
        <v>90</v>
      </c>
      <c r="AJ18" s="301" t="s">
        <v>90</v>
      </c>
    </row>
    <row r="19" spans="2:36" s="83" customFormat="1" ht="34.5" customHeight="1" x14ac:dyDescent="0.25">
      <c r="B19" s="57" t="s">
        <v>169</v>
      </c>
      <c r="C19" s="302">
        <v>3.0415754923413568E-3</v>
      </c>
      <c r="D19" s="303">
        <v>3.0804150453955903E-2</v>
      </c>
      <c r="E19" s="303">
        <v>1.2938259903948849E-2</v>
      </c>
      <c r="F19" s="303">
        <v>9.8661395839017597E-3</v>
      </c>
      <c r="G19" s="303">
        <v>6.4282035425514287E-3</v>
      </c>
      <c r="H19" s="303">
        <v>1.06094705445314E-2</v>
      </c>
      <c r="I19" s="303">
        <v>1.756888503097085E-2</v>
      </c>
      <c r="J19" s="304">
        <v>1.2940732945334278E-2</v>
      </c>
      <c r="K19" s="302">
        <v>2.984120217414473E-3</v>
      </c>
      <c r="L19" s="303">
        <v>4.5445011536041389E-4</v>
      </c>
      <c r="M19" s="303">
        <v>3.749609415685866E-3</v>
      </c>
      <c r="N19" s="303">
        <v>9.4298107751304462E-3</v>
      </c>
      <c r="O19" s="303">
        <v>5.6460474960889073E-3</v>
      </c>
      <c r="P19" s="304">
        <v>5.6460474960889073E-3</v>
      </c>
      <c r="Q19" s="302">
        <v>2.1897810218978104E-3</v>
      </c>
      <c r="R19" s="303">
        <v>5.7368649036988514E-3</v>
      </c>
      <c r="S19" s="303">
        <v>4.4266601554277633E-3</v>
      </c>
      <c r="T19" s="303">
        <v>4.5699249579175443E-3</v>
      </c>
      <c r="U19" s="303">
        <v>1.7425235315143572E-2</v>
      </c>
      <c r="V19" s="304">
        <v>7.8520195343543282E-3</v>
      </c>
      <c r="W19" s="302">
        <v>1.3499954392045974E-2</v>
      </c>
      <c r="X19" s="303">
        <v>1.3738218033078427E-2</v>
      </c>
      <c r="Y19" s="303">
        <v>1.0590260007664786E-2</v>
      </c>
      <c r="Z19" s="303">
        <v>1.327708876015707E-2</v>
      </c>
      <c r="AA19" s="303">
        <v>1.1702121235908242E-2</v>
      </c>
      <c r="AB19" s="303">
        <v>2.421914658088033E-2</v>
      </c>
      <c r="AC19" s="304">
        <v>1.7920624213807815E-2</v>
      </c>
      <c r="AD19" s="302">
        <v>6.3014284187653619E-2</v>
      </c>
      <c r="AE19" s="303">
        <v>2.4200691448327094E-2</v>
      </c>
      <c r="AF19" s="303">
        <v>1.632116536654743E-2</v>
      </c>
      <c r="AG19" s="303">
        <v>4.5298939570211682E-3</v>
      </c>
      <c r="AH19" s="303">
        <v>1.6487095377032558E-2</v>
      </c>
      <c r="AI19" s="303">
        <v>1.2274454508519944E-2</v>
      </c>
      <c r="AJ19" s="304">
        <v>1.5392108019326792E-2</v>
      </c>
    </row>
    <row r="20" spans="2:36" s="4" customFormat="1" outlineLevel="1" x14ac:dyDescent="0.25">
      <c r="B20" s="52" t="s">
        <v>78</v>
      </c>
      <c r="C20" s="305">
        <v>7.7198267746187155E-3</v>
      </c>
      <c r="D20" s="306">
        <v>4.2798866072045909E-2</v>
      </c>
      <c r="E20" s="306">
        <v>3.3820775104451806E-2</v>
      </c>
      <c r="F20" s="306">
        <v>2.7566764178541096E-2</v>
      </c>
      <c r="G20" s="306">
        <v>1.2653991759218591E-2</v>
      </c>
      <c r="H20" s="306">
        <v>2.6709719303640682E-2</v>
      </c>
      <c r="I20" s="306">
        <v>5.124740124740125E-2</v>
      </c>
      <c r="J20" s="307">
        <v>3.4442897424797295E-2</v>
      </c>
      <c r="K20" s="305">
        <v>1.4285714285714285E-2</v>
      </c>
      <c r="L20" s="306">
        <v>2.4704913532802636E-3</v>
      </c>
      <c r="M20" s="306">
        <v>1.1169984247458112E-2</v>
      </c>
      <c r="N20" s="306">
        <v>1.3552225650066108E-2</v>
      </c>
      <c r="O20" s="306">
        <v>1.0853904524061089E-2</v>
      </c>
      <c r="P20" s="307">
        <v>1.0853904524061089E-2</v>
      </c>
      <c r="Q20" s="305">
        <v>6.4708810353409658E-3</v>
      </c>
      <c r="R20" s="306">
        <v>2.4201569234169523E-2</v>
      </c>
      <c r="S20" s="306">
        <v>2.1484271391438121E-2</v>
      </c>
      <c r="T20" s="306">
        <v>2.1369975389663658E-2</v>
      </c>
      <c r="U20" s="306">
        <v>4.9676025917926567E-2</v>
      </c>
      <c r="V20" s="307">
        <v>2.8430693450319403E-2</v>
      </c>
      <c r="W20" s="305">
        <v>3.255813953488372E-2</v>
      </c>
      <c r="X20" s="306">
        <v>4.1973490427098671E-2</v>
      </c>
      <c r="Y20" s="306">
        <v>2.5053166658021681E-2</v>
      </c>
      <c r="Z20" s="306">
        <v>1.4133659047286687E-2</v>
      </c>
      <c r="AA20" s="306">
        <v>2.864093415504379E-2</v>
      </c>
      <c r="AB20" s="306">
        <v>6.8565437707496069E-2</v>
      </c>
      <c r="AC20" s="307">
        <v>4.7859365800319624E-2</v>
      </c>
      <c r="AD20" s="305">
        <v>0.11124876114965312</v>
      </c>
      <c r="AE20" s="306">
        <v>5.8528428093645488E-2</v>
      </c>
      <c r="AF20" s="306">
        <v>4.0140162062384632E-2</v>
      </c>
      <c r="AG20" s="306">
        <v>8.534369850859775E-3</v>
      </c>
      <c r="AH20" s="306">
        <v>3.8048612900455206E-2</v>
      </c>
      <c r="AI20" s="306">
        <v>4.0236582949711552E-2</v>
      </c>
      <c r="AJ20" s="307">
        <v>3.858844503231279E-2</v>
      </c>
    </row>
    <row r="21" spans="2:36" s="4" customFormat="1" outlineLevel="1" x14ac:dyDescent="0.25">
      <c r="B21" s="52" t="s">
        <v>79</v>
      </c>
      <c r="C21" s="305">
        <v>3.2874460653379905E-3</v>
      </c>
      <c r="D21" s="306">
        <v>9.8907800632034151E-2</v>
      </c>
      <c r="E21" s="306">
        <v>3.3895757393559052E-2</v>
      </c>
      <c r="F21" s="306">
        <v>2.763058734868824E-2</v>
      </c>
      <c r="G21" s="306">
        <v>1.8135626343560682E-2</v>
      </c>
      <c r="H21" s="306">
        <v>3.1045553670947419E-2</v>
      </c>
      <c r="I21" s="306">
        <v>5.3758640331296091E-2</v>
      </c>
      <c r="J21" s="307">
        <v>3.7955031869207463E-2</v>
      </c>
      <c r="K21" s="305">
        <v>7.525870178739417E-3</v>
      </c>
      <c r="L21" s="306">
        <v>3.515413737155219E-3</v>
      </c>
      <c r="M21" s="306">
        <v>5.5063121138866503E-3</v>
      </c>
      <c r="N21" s="306">
        <v>1.2334897936906451E-2</v>
      </c>
      <c r="O21" s="306">
        <v>8.1898165481093226E-3</v>
      </c>
      <c r="P21" s="307">
        <v>8.1898165481093226E-3</v>
      </c>
      <c r="Q21" s="305">
        <v>2.858776443682104E-3</v>
      </c>
      <c r="R21" s="306">
        <v>1.3801756587202008E-2</v>
      </c>
      <c r="S21" s="306">
        <v>2.1968273846796078E-2</v>
      </c>
      <c r="T21" s="306">
        <v>1.9818196707886333E-2</v>
      </c>
      <c r="U21" s="306">
        <v>4.5990246545651585E-2</v>
      </c>
      <c r="V21" s="307">
        <v>2.5892969437806564E-2</v>
      </c>
      <c r="W21" s="305">
        <v>3.3913840513290557E-2</v>
      </c>
      <c r="X21" s="306">
        <v>3.8679731820526045E-2</v>
      </c>
      <c r="Y21" s="306">
        <v>2.4389590918826302E-2</v>
      </c>
      <c r="Z21" s="306">
        <v>2.4425547313189796E-2</v>
      </c>
      <c r="AA21" s="306">
        <v>2.8294273897985944E-2</v>
      </c>
      <c r="AB21" s="306">
        <v>7.4845141663306816E-2</v>
      </c>
      <c r="AC21" s="307">
        <v>5.056642817059484E-2</v>
      </c>
      <c r="AD21" s="305">
        <v>0.42175168431183829</v>
      </c>
      <c r="AE21" s="306">
        <v>6.9846678023850084E-2</v>
      </c>
      <c r="AF21" s="306">
        <v>3.9372033135800934E-2</v>
      </c>
      <c r="AG21" s="306">
        <v>1.3550776018277791E-2</v>
      </c>
      <c r="AH21" s="306">
        <v>5.526683431126013E-2</v>
      </c>
      <c r="AI21" s="306">
        <v>4.1993185689948892E-2</v>
      </c>
      <c r="AJ21" s="307">
        <v>5.1988217967599414E-2</v>
      </c>
    </row>
    <row r="22" spans="2:36" s="4" customFormat="1" outlineLevel="1" x14ac:dyDescent="0.25">
      <c r="B22" s="52" t="s">
        <v>80</v>
      </c>
      <c r="C22" s="305">
        <v>3.9436619718309857E-3</v>
      </c>
      <c r="D22" s="306">
        <v>8.4132801552225939E-2</v>
      </c>
      <c r="E22" s="306">
        <v>2.6107866712469941E-2</v>
      </c>
      <c r="F22" s="306">
        <v>2.1401521352410264E-2</v>
      </c>
      <c r="G22" s="306">
        <v>9.8398932621747825E-3</v>
      </c>
      <c r="H22" s="306">
        <v>2.3681695176146378E-2</v>
      </c>
      <c r="I22" s="306">
        <v>3.9172729830767375E-2</v>
      </c>
      <c r="J22" s="307">
        <v>2.8585729616919832E-2</v>
      </c>
      <c r="K22" s="305">
        <v>5.8528428093645481E-3</v>
      </c>
      <c r="L22" s="306">
        <v>1.8988844054118206E-3</v>
      </c>
      <c r="M22" s="306">
        <v>2.8120797163467418E-3</v>
      </c>
      <c r="N22" s="306">
        <v>8.9814449269640748E-3</v>
      </c>
      <c r="O22" s="306">
        <v>5.438448566610455E-3</v>
      </c>
      <c r="P22" s="307">
        <v>5.438448566610455E-3</v>
      </c>
      <c r="Q22" s="305">
        <v>4.2245021122510563E-3</v>
      </c>
      <c r="R22" s="306">
        <v>1.0101010101010102E-2</v>
      </c>
      <c r="S22" s="306">
        <v>1.3903426933054203E-2</v>
      </c>
      <c r="T22" s="306">
        <v>1.2931189525556634E-2</v>
      </c>
      <c r="U22" s="306">
        <v>3.45808466729879E-2</v>
      </c>
      <c r="V22" s="307">
        <v>1.8210006663856061E-2</v>
      </c>
      <c r="W22" s="305">
        <v>3.8019451812555262E-2</v>
      </c>
      <c r="X22" s="306">
        <v>2.9496085566214577E-2</v>
      </c>
      <c r="Y22" s="306">
        <v>1.9994982438534873E-2</v>
      </c>
      <c r="Z22" s="306">
        <v>1.6916299559471364E-2</v>
      </c>
      <c r="AA22" s="306">
        <v>2.2699216097771743E-2</v>
      </c>
      <c r="AB22" s="306">
        <v>5.7565206177257633E-2</v>
      </c>
      <c r="AC22" s="307">
        <v>3.9751494031757047E-2</v>
      </c>
      <c r="AD22" s="305">
        <v>0.39448464697829061</v>
      </c>
      <c r="AE22" s="306">
        <v>5.6605069725905066E-2</v>
      </c>
      <c r="AF22" s="306">
        <v>3.1427008000946506E-2</v>
      </c>
      <c r="AG22" s="306">
        <v>5.0168504901960788E-3</v>
      </c>
      <c r="AH22" s="306">
        <v>4.4947486309403081E-2</v>
      </c>
      <c r="AI22" s="306">
        <v>2.3023867414280752E-2</v>
      </c>
      <c r="AJ22" s="307">
        <v>3.9198464591262486E-2</v>
      </c>
    </row>
    <row r="23" spans="2:36" s="4" customFormat="1" outlineLevel="1" x14ac:dyDescent="0.25">
      <c r="B23" s="52" t="s">
        <v>81</v>
      </c>
      <c r="C23" s="305">
        <v>5.0156739811912229E-3</v>
      </c>
      <c r="D23" s="306">
        <v>4.4372844949409303E-2</v>
      </c>
      <c r="E23" s="306">
        <v>1.8270687258928432E-2</v>
      </c>
      <c r="F23" s="306">
        <v>1.1903118281690696E-2</v>
      </c>
      <c r="G23" s="306">
        <v>5.6957166068527148E-3</v>
      </c>
      <c r="H23" s="306">
        <v>1.3645156432799342E-2</v>
      </c>
      <c r="I23" s="306">
        <v>2.1314189690110216E-2</v>
      </c>
      <c r="J23" s="307">
        <v>1.6092652034354126E-2</v>
      </c>
      <c r="K23" s="305">
        <v>0</v>
      </c>
      <c r="L23" s="306">
        <v>8.2667401488013229E-4</v>
      </c>
      <c r="M23" s="306">
        <v>2.8637413394919167E-2</v>
      </c>
      <c r="N23" s="306">
        <v>1.1586342906446443E-2</v>
      </c>
      <c r="O23" s="306">
        <v>1.4675378552167601E-2</v>
      </c>
      <c r="P23" s="307">
        <v>1.4675378552167601E-2</v>
      </c>
      <c r="Q23" s="305">
        <v>0</v>
      </c>
      <c r="R23" s="306">
        <v>1.6918789808917198E-3</v>
      </c>
      <c r="S23" s="306">
        <v>3.3018767441365059E-3</v>
      </c>
      <c r="T23" s="306">
        <v>2.9352036724176181E-3</v>
      </c>
      <c r="U23" s="306">
        <v>1.4291250847786067E-2</v>
      </c>
      <c r="V23" s="307">
        <v>5.8934137630771953E-3</v>
      </c>
      <c r="W23" s="305">
        <v>1.6359918200408999E-2</v>
      </c>
      <c r="X23" s="306">
        <v>2.3865987184015339E-2</v>
      </c>
      <c r="Y23" s="306">
        <v>1.3234077750206782E-2</v>
      </c>
      <c r="Z23" s="306">
        <v>9.3614175860916079E-3</v>
      </c>
      <c r="AA23" s="306">
        <v>1.5858489277421117E-2</v>
      </c>
      <c r="AB23" s="306">
        <v>3.3683891957327683E-2</v>
      </c>
      <c r="AC23" s="307">
        <v>2.4315302056785958E-2</v>
      </c>
      <c r="AD23" s="305">
        <v>0.22405876951331496</v>
      </c>
      <c r="AE23" s="306">
        <v>2.5225018632116035E-2</v>
      </c>
      <c r="AF23" s="306">
        <v>1.9074384896626204E-2</v>
      </c>
      <c r="AG23" s="306">
        <v>1.9475270081575659E-3</v>
      </c>
      <c r="AH23" s="306">
        <v>2.3317708747120046E-2</v>
      </c>
      <c r="AI23" s="306">
        <v>1.3993785579823547E-2</v>
      </c>
      <c r="AJ23" s="307">
        <v>2.0898912103364888E-2</v>
      </c>
    </row>
    <row r="24" spans="2:36" s="4" customFormat="1" outlineLevel="1" x14ac:dyDescent="0.25">
      <c r="B24" s="52" t="s">
        <v>82</v>
      </c>
      <c r="C24" s="305">
        <v>5.2137643378519292E-4</v>
      </c>
      <c r="D24" s="306">
        <v>3.1377023461456178E-3</v>
      </c>
      <c r="E24" s="306">
        <v>3.481073858541817E-3</v>
      </c>
      <c r="F24" s="306">
        <v>3.8118344790403018E-3</v>
      </c>
      <c r="G24" s="306">
        <v>3.0781152463568461E-3</v>
      </c>
      <c r="H24" s="306">
        <v>3.567352528776861E-3</v>
      </c>
      <c r="I24" s="306">
        <v>6.5342916961154303E-3</v>
      </c>
      <c r="J24" s="307">
        <v>4.5417914892871532E-3</v>
      </c>
      <c r="K24" s="305">
        <v>0</v>
      </c>
      <c r="L24" s="306">
        <v>3.0165912518853697E-4</v>
      </c>
      <c r="M24" s="306">
        <v>9.1407678244972577E-4</v>
      </c>
      <c r="N24" s="306">
        <v>2.6547436076568395E-3</v>
      </c>
      <c r="O24" s="306">
        <v>1.4393268379096545E-3</v>
      </c>
      <c r="P24" s="307">
        <v>1.4393268379096545E-3</v>
      </c>
      <c r="Q24" s="305">
        <v>0</v>
      </c>
      <c r="R24" s="306">
        <v>2.0441537203597709E-3</v>
      </c>
      <c r="S24" s="306">
        <v>1.3362823702884527E-3</v>
      </c>
      <c r="T24" s="306">
        <v>1.4265857048796546E-3</v>
      </c>
      <c r="U24" s="306">
        <v>1.4402304368698992E-3</v>
      </c>
      <c r="V24" s="307">
        <v>1.4303499059677377E-3</v>
      </c>
      <c r="W24" s="305">
        <v>9.2748735244519397E-3</v>
      </c>
      <c r="X24" s="306">
        <v>3.4188034188034188E-3</v>
      </c>
      <c r="Y24" s="306">
        <v>4.881098367356753E-3</v>
      </c>
      <c r="Z24" s="306">
        <v>6.3593004769475362E-3</v>
      </c>
      <c r="AA24" s="306">
        <v>4.681977446945239E-3</v>
      </c>
      <c r="AB24" s="306">
        <v>1.105971267550575E-2</v>
      </c>
      <c r="AC24" s="307">
        <v>7.7711418450347527E-3</v>
      </c>
      <c r="AD24" s="305">
        <v>0</v>
      </c>
      <c r="AE24" s="306">
        <v>7.2548884129067922E-3</v>
      </c>
      <c r="AF24" s="306">
        <v>6.3936035099872992E-3</v>
      </c>
      <c r="AG24" s="306">
        <v>2.0091848450057405E-3</v>
      </c>
      <c r="AH24" s="306">
        <v>5.4058459198087581E-3</v>
      </c>
      <c r="AI24" s="306">
        <v>3.8731313322154784E-3</v>
      </c>
      <c r="AJ24" s="307">
        <v>4.9810510606824237E-3</v>
      </c>
    </row>
    <row r="25" spans="2:36" s="4" customFormat="1" outlineLevel="1" x14ac:dyDescent="0.25">
      <c r="B25" s="52" t="s">
        <v>83</v>
      </c>
      <c r="C25" s="305">
        <v>4.9738870927629945E-4</v>
      </c>
      <c r="D25" s="306">
        <v>1.9230769230769232E-3</v>
      </c>
      <c r="E25" s="306">
        <v>3.2437060576622264E-3</v>
      </c>
      <c r="F25" s="306">
        <v>4.1723694155618657E-3</v>
      </c>
      <c r="G25" s="306">
        <v>1.5105740181268882E-3</v>
      </c>
      <c r="H25" s="306">
        <v>3.4623154623154625E-3</v>
      </c>
      <c r="I25" s="306">
        <v>3.9716926632004622E-3</v>
      </c>
      <c r="J25" s="307">
        <v>3.6357972315474068E-3</v>
      </c>
      <c r="K25" s="305">
        <v>0</v>
      </c>
      <c r="L25" s="306">
        <v>0</v>
      </c>
      <c r="M25" s="306">
        <v>1.0980392156862745E-3</v>
      </c>
      <c r="N25" s="306">
        <v>6.8278028130547589E-4</v>
      </c>
      <c r="O25" s="306">
        <v>6.8383861408707544E-4</v>
      </c>
      <c r="P25" s="307">
        <v>6.8383861408707544E-4</v>
      </c>
      <c r="Q25" s="305">
        <v>0</v>
      </c>
      <c r="R25" s="306">
        <v>1.3584319813700757E-3</v>
      </c>
      <c r="S25" s="306">
        <v>1.0571469230925613E-3</v>
      </c>
      <c r="T25" s="306">
        <v>1.0751637181116215E-3</v>
      </c>
      <c r="U25" s="306">
        <v>5.6919245819992883E-3</v>
      </c>
      <c r="V25" s="307">
        <v>2.4225644575186019E-3</v>
      </c>
      <c r="W25" s="305">
        <v>1.4655172413793103E-2</v>
      </c>
      <c r="X25" s="306">
        <v>3.2719218765730395E-3</v>
      </c>
      <c r="Y25" s="306">
        <v>2.6204960224613947E-3</v>
      </c>
      <c r="Z25" s="306">
        <v>6.5717415115005475E-3</v>
      </c>
      <c r="AA25" s="306">
        <v>3.3215874299578302E-3</v>
      </c>
      <c r="AB25" s="306">
        <v>5.5431174245348571E-3</v>
      </c>
      <c r="AC25" s="307">
        <v>4.39522718623376E-3</v>
      </c>
      <c r="AD25" s="305">
        <v>9.4393052671323395E-4</v>
      </c>
      <c r="AE25" s="306">
        <v>5.5954183398064647E-3</v>
      </c>
      <c r="AF25" s="306">
        <v>8.3102493074792248E-3</v>
      </c>
      <c r="AG25" s="306">
        <v>8.1234768480909826E-4</v>
      </c>
      <c r="AH25" s="306">
        <v>6.1011441805800407E-3</v>
      </c>
      <c r="AI25" s="306">
        <v>2.1840138749116759E-3</v>
      </c>
      <c r="AJ25" s="307">
        <v>4.974787432504818E-3</v>
      </c>
    </row>
    <row r="26" spans="2:36" s="4" customFormat="1" outlineLevel="1" x14ac:dyDescent="0.25">
      <c r="B26" s="52" t="s">
        <v>84</v>
      </c>
      <c r="C26" s="305">
        <v>0</v>
      </c>
      <c r="D26" s="306">
        <v>4.8171007075116668E-3</v>
      </c>
      <c r="E26" s="306">
        <v>5.1526656669750818E-3</v>
      </c>
      <c r="F26" s="306">
        <v>4.1276637423218457E-3</v>
      </c>
      <c r="G26" s="306">
        <v>3.423465243124057E-3</v>
      </c>
      <c r="H26" s="306">
        <v>4.180539286682862E-3</v>
      </c>
      <c r="I26" s="306">
        <v>6.7829175278740069E-3</v>
      </c>
      <c r="J26" s="307">
        <v>5.0428176502476073E-3</v>
      </c>
      <c r="K26" s="305">
        <v>0</v>
      </c>
      <c r="L26" s="306">
        <v>6.3775510204081628E-4</v>
      </c>
      <c r="M26" s="306">
        <v>2.3381557796288178E-3</v>
      </c>
      <c r="N26" s="306">
        <v>8.9103869653767826E-4</v>
      </c>
      <c r="O26" s="306">
        <v>1.3221916649037444E-3</v>
      </c>
      <c r="P26" s="307">
        <v>1.3221916649037444E-3</v>
      </c>
      <c r="Q26" s="305">
        <v>3.7135278514588859E-3</v>
      </c>
      <c r="R26" s="306">
        <v>1.5330507710343583E-3</v>
      </c>
      <c r="S26" s="306">
        <v>3.2961599736307202E-3</v>
      </c>
      <c r="T26" s="306">
        <v>3.0185105721853129E-3</v>
      </c>
      <c r="U26" s="306">
        <v>5.893228564825514E-3</v>
      </c>
      <c r="V26" s="307">
        <v>3.8163450745630446E-3</v>
      </c>
      <c r="W26" s="305">
        <v>1.3631937682570594E-2</v>
      </c>
      <c r="X26" s="306">
        <v>7.0283662840673507E-3</v>
      </c>
      <c r="Y26" s="306">
        <v>4.1293270075557897E-3</v>
      </c>
      <c r="Z26" s="306">
        <v>6.4359018959819101E-3</v>
      </c>
      <c r="AA26" s="306">
        <v>5.2441003870645521E-3</v>
      </c>
      <c r="AB26" s="306">
        <v>6.840730281934734E-3</v>
      </c>
      <c r="AC26" s="307">
        <v>6.0085898974707522E-3</v>
      </c>
      <c r="AD26" s="305">
        <v>5.9560484699116862E-3</v>
      </c>
      <c r="AE26" s="306">
        <v>8.7366436203645502E-3</v>
      </c>
      <c r="AF26" s="306">
        <v>6.3101495645108046E-3</v>
      </c>
      <c r="AG26" s="306">
        <v>2.9682274247491637E-3</v>
      </c>
      <c r="AH26" s="306">
        <v>5.961396716371972E-3</v>
      </c>
      <c r="AI26" s="306">
        <v>7.5121620092770671E-3</v>
      </c>
      <c r="AJ26" s="307">
        <v>6.3701865725056071E-3</v>
      </c>
    </row>
    <row r="27" spans="2:36" s="4" customFormat="1" outlineLevel="1" x14ac:dyDescent="0.25">
      <c r="B27" s="52" t="s">
        <v>85</v>
      </c>
      <c r="C27" s="305">
        <v>7.1157495256166982E-4</v>
      </c>
      <c r="D27" s="306">
        <v>1.2703789964005929E-3</v>
      </c>
      <c r="E27" s="306">
        <v>4.8070012935784211E-3</v>
      </c>
      <c r="F27" s="306">
        <v>3.0626274119376095E-3</v>
      </c>
      <c r="G27" s="306">
        <v>1.2529922202274087E-3</v>
      </c>
      <c r="H27" s="306">
        <v>2.9964910655348518E-3</v>
      </c>
      <c r="I27" s="306">
        <v>3.3327636301486926E-3</v>
      </c>
      <c r="J27" s="307">
        <v>3.1097989380612515E-3</v>
      </c>
      <c r="K27" s="305">
        <v>0</v>
      </c>
      <c r="L27" s="306">
        <v>2.9437739181630853E-4</v>
      </c>
      <c r="M27" s="306">
        <v>1.4267879436418761E-3</v>
      </c>
      <c r="N27" s="306">
        <v>2.2483798439359875E-3</v>
      </c>
      <c r="O27" s="306">
        <v>1.4850354123829106E-3</v>
      </c>
      <c r="P27" s="307">
        <v>1.4850354123829106E-3</v>
      </c>
      <c r="Q27" s="305">
        <v>0</v>
      </c>
      <c r="R27" s="306">
        <v>3.1884850141204336E-3</v>
      </c>
      <c r="S27" s="306">
        <v>1.7128844974937795E-3</v>
      </c>
      <c r="T27" s="306">
        <v>1.9057112700832648E-3</v>
      </c>
      <c r="U27" s="306">
        <v>3.3015824826382301E-3</v>
      </c>
      <c r="V27" s="307">
        <v>2.2946693878414244E-3</v>
      </c>
      <c r="W27" s="305">
        <v>6.1287027579162408E-3</v>
      </c>
      <c r="X27" s="306">
        <v>6.2744704346953117E-3</v>
      </c>
      <c r="Y27" s="306">
        <v>3.1533662184381828E-3</v>
      </c>
      <c r="Z27" s="306">
        <v>3.904260736717026E-3</v>
      </c>
      <c r="AA27" s="306">
        <v>4.1298515220048043E-3</v>
      </c>
      <c r="AB27" s="306">
        <v>4.9996302048665037E-3</v>
      </c>
      <c r="AC27" s="307">
        <v>4.5535109586869746E-3</v>
      </c>
      <c r="AD27" s="305">
        <v>1.1591962905718701E-3</v>
      </c>
      <c r="AE27" s="306">
        <v>7.61609907120743E-3</v>
      </c>
      <c r="AF27" s="306">
        <v>5.2852899193703944E-3</v>
      </c>
      <c r="AG27" s="306">
        <v>0</v>
      </c>
      <c r="AH27" s="306">
        <v>4.3435245288482418E-3</v>
      </c>
      <c r="AI27" s="306">
        <v>1.9847833278200462E-3</v>
      </c>
      <c r="AJ27" s="307">
        <v>3.7131338849989391E-3</v>
      </c>
    </row>
    <row r="28" spans="2:36" s="4" customFormat="1" outlineLevel="1" x14ac:dyDescent="0.25">
      <c r="B28" s="52" t="s">
        <v>86</v>
      </c>
      <c r="C28" s="305">
        <v>1.9230769230769231E-4</v>
      </c>
      <c r="D28" s="306">
        <v>6.9444444444444441E-3</v>
      </c>
      <c r="E28" s="306">
        <v>2.8004790756657742E-3</v>
      </c>
      <c r="F28" s="306">
        <v>3.1171474919685742E-3</v>
      </c>
      <c r="G28" s="306">
        <v>2.3731532856474365E-3</v>
      </c>
      <c r="H28" s="306">
        <v>3.0562159439253486E-3</v>
      </c>
      <c r="I28" s="306">
        <v>3.8248026162406032E-3</v>
      </c>
      <c r="J28" s="307">
        <v>3.3080924366103823E-3</v>
      </c>
      <c r="K28" s="305">
        <v>0</v>
      </c>
      <c r="L28" s="306">
        <v>2.4177949709864604E-4</v>
      </c>
      <c r="M28" s="306">
        <v>1.0387297818667458E-3</v>
      </c>
      <c r="N28" s="306">
        <v>2.7568922305764411E-3</v>
      </c>
      <c r="O28" s="306">
        <v>1.5065535077587505E-3</v>
      </c>
      <c r="P28" s="307">
        <v>1.5065535077587505E-3</v>
      </c>
      <c r="Q28" s="305">
        <v>9.6618357487922703E-4</v>
      </c>
      <c r="R28" s="306">
        <v>1.0860979462875198E-3</v>
      </c>
      <c r="S28" s="306">
        <v>2.6945732547938336E-3</v>
      </c>
      <c r="T28" s="306">
        <v>2.3638300705819681E-3</v>
      </c>
      <c r="U28" s="306">
        <v>4.5937898766482349E-3</v>
      </c>
      <c r="V28" s="307">
        <v>2.9910746332942498E-3</v>
      </c>
      <c r="W28" s="305">
        <v>8.4602368866328256E-3</v>
      </c>
      <c r="X28" s="306">
        <v>5.6546073509895559E-3</v>
      </c>
      <c r="Y28" s="306">
        <v>1.5582873679784314E-3</v>
      </c>
      <c r="Z28" s="306">
        <v>2.9163966299416721E-3</v>
      </c>
      <c r="AA28" s="306">
        <v>2.9026015910556869E-3</v>
      </c>
      <c r="AB28" s="306">
        <v>4.7462990168380612E-3</v>
      </c>
      <c r="AC28" s="307">
        <v>3.8014434466420582E-3</v>
      </c>
      <c r="AD28" s="305">
        <v>1.1406133133881825E-2</v>
      </c>
      <c r="AE28" s="306">
        <v>3.1552527787737541E-3</v>
      </c>
      <c r="AF28" s="306">
        <v>5.8566002725348645E-3</v>
      </c>
      <c r="AG28" s="306">
        <v>2.1026474242569052E-3</v>
      </c>
      <c r="AH28" s="306">
        <v>4.8051210054820166E-3</v>
      </c>
      <c r="AI28" s="306">
        <v>3.5634850405376318E-3</v>
      </c>
      <c r="AJ28" s="307">
        <v>4.4836106690116862E-3</v>
      </c>
    </row>
    <row r="29" spans="2:36" s="4" customFormat="1" outlineLevel="1" x14ac:dyDescent="0.25">
      <c r="B29" s="52" t="s">
        <v>87</v>
      </c>
      <c r="C29" s="305">
        <v>4.4126917419625971E-3</v>
      </c>
      <c r="D29" s="306">
        <v>2.5326687323184695E-2</v>
      </c>
      <c r="E29" s="306">
        <v>1.3239101760328291E-2</v>
      </c>
      <c r="F29" s="306">
        <v>1.0949915208606956E-2</v>
      </c>
      <c r="G29" s="306">
        <v>1.319489142586131E-2</v>
      </c>
      <c r="H29" s="306">
        <v>1.2294295623939192E-2</v>
      </c>
      <c r="I29" s="306">
        <v>2.0658389253420326E-2</v>
      </c>
      <c r="J29" s="307">
        <v>1.4991490289330162E-2</v>
      </c>
      <c r="K29" s="305">
        <v>0</v>
      </c>
      <c r="L29" s="306">
        <v>1.8045112781954887E-3</v>
      </c>
      <c r="M29" s="306">
        <v>7.481296758104738E-3</v>
      </c>
      <c r="N29" s="306">
        <v>5.8729250143102464E-2</v>
      </c>
      <c r="O29" s="306">
        <v>2.8386454183266931E-2</v>
      </c>
      <c r="P29" s="307">
        <v>2.8386454183266931E-2</v>
      </c>
      <c r="Q29" s="305">
        <v>3.3670033670033669E-3</v>
      </c>
      <c r="R29" s="306">
        <v>5.7671273739683801E-3</v>
      </c>
      <c r="S29" s="306">
        <v>4.960401941582219E-3</v>
      </c>
      <c r="T29" s="306">
        <v>5.0416187318129526E-3</v>
      </c>
      <c r="U29" s="306">
        <v>2.5943932027806805E-2</v>
      </c>
      <c r="V29" s="307">
        <v>1.0712920842733335E-2</v>
      </c>
      <c r="W29" s="305">
        <v>2.6132404181184671E-3</v>
      </c>
      <c r="X29" s="306">
        <v>1.9881026925485285E-2</v>
      </c>
      <c r="Y29" s="306">
        <v>1.1994037915133449E-2</v>
      </c>
      <c r="Z29" s="306">
        <v>2.0182175388462224E-2</v>
      </c>
      <c r="AA29" s="306">
        <v>1.4698833679501517E-2</v>
      </c>
      <c r="AB29" s="306">
        <v>2.9952126336732155E-2</v>
      </c>
      <c r="AC29" s="307">
        <v>2.2067049592671847E-2</v>
      </c>
      <c r="AD29" s="305">
        <v>5.8395522388059701E-2</v>
      </c>
      <c r="AE29" s="306">
        <v>1.7441487656300096E-2</v>
      </c>
      <c r="AF29" s="306">
        <v>1.7154839132429066E-2</v>
      </c>
      <c r="AG29" s="306">
        <v>3.613960212018999E-3</v>
      </c>
      <c r="AH29" s="306">
        <v>1.5825640863245564E-2</v>
      </c>
      <c r="AI29" s="306">
        <v>1.1942290434662555E-2</v>
      </c>
      <c r="AJ29" s="307">
        <v>1.4831569213007958E-2</v>
      </c>
    </row>
    <row r="30" spans="2:36" s="4" customFormat="1" outlineLevel="1" x14ac:dyDescent="0.25">
      <c r="B30" s="52" t="s">
        <v>88</v>
      </c>
      <c r="C30" s="305">
        <v>5.0362610797743757E-3</v>
      </c>
      <c r="D30" s="306">
        <v>4.0894908052844722E-2</v>
      </c>
      <c r="E30" s="306">
        <v>1.5608969661439249E-2</v>
      </c>
      <c r="F30" s="306">
        <v>1.5139656059216853E-2</v>
      </c>
      <c r="G30" s="306">
        <v>1.0603461718384532E-2</v>
      </c>
      <c r="H30" s="306">
        <v>1.5568453621100915E-2</v>
      </c>
      <c r="I30" s="306">
        <v>3.3970425581378964E-2</v>
      </c>
      <c r="J30" s="307">
        <v>2.1415620173259015E-2</v>
      </c>
      <c r="K30" s="305">
        <v>0</v>
      </c>
      <c r="L30" s="306">
        <v>2.9797377830750892E-4</v>
      </c>
      <c r="M30" s="306">
        <v>2.1180831347630395E-3</v>
      </c>
      <c r="N30" s="306">
        <v>1.4754563510829471E-2</v>
      </c>
      <c r="O30" s="306">
        <v>7.6231603066889923E-3</v>
      </c>
      <c r="P30" s="307">
        <v>7.6231603066889923E-3</v>
      </c>
      <c r="Q30" s="305">
        <v>2.7442371020856204E-3</v>
      </c>
      <c r="R30" s="306">
        <v>1.342660498702471E-2</v>
      </c>
      <c r="S30" s="306">
        <v>8.1395892781961927E-3</v>
      </c>
      <c r="T30" s="306">
        <v>8.832500608170063E-3</v>
      </c>
      <c r="U30" s="306">
        <v>4.9902747386336009E-2</v>
      </c>
      <c r="V30" s="307">
        <v>1.8500236081898956E-2</v>
      </c>
      <c r="W30" s="305">
        <v>2.2324865280985373E-2</v>
      </c>
      <c r="X30" s="306">
        <v>2.224437659667269E-2</v>
      </c>
      <c r="Y30" s="306">
        <v>1.5452944732070116E-2</v>
      </c>
      <c r="Z30" s="306">
        <v>1.5142690739662202E-2</v>
      </c>
      <c r="AA30" s="306">
        <v>1.7374071015689514E-2</v>
      </c>
      <c r="AB30" s="306">
        <v>4.0049249290331407E-2</v>
      </c>
      <c r="AC30" s="307">
        <v>2.8514299156500993E-2</v>
      </c>
      <c r="AD30" s="305">
        <v>0.1015609162781269</v>
      </c>
      <c r="AE30" s="306">
        <v>2.087460003047387E-2</v>
      </c>
      <c r="AF30" s="306">
        <v>2.3732104606185758E-2</v>
      </c>
      <c r="AG30" s="306">
        <v>9.2954386542179086E-3</v>
      </c>
      <c r="AH30" s="306">
        <v>2.3689436245490057E-2</v>
      </c>
      <c r="AI30" s="306">
        <v>2.8770550393137955E-2</v>
      </c>
      <c r="AJ30" s="307">
        <v>2.5048656400450713E-2</v>
      </c>
    </row>
    <row r="31" spans="2:36" s="4" customFormat="1" outlineLevel="1" x14ac:dyDescent="0.25">
      <c r="B31" s="52" t="s">
        <v>89</v>
      </c>
      <c r="C31" s="305">
        <v>1.7989206476114331E-3</v>
      </c>
      <c r="D31" s="306">
        <v>3.5222366888234082E-2</v>
      </c>
      <c r="E31" s="306">
        <v>2.3460895445610037E-2</v>
      </c>
      <c r="F31" s="306">
        <v>1.6771917847186665E-2</v>
      </c>
      <c r="G31" s="306">
        <v>1.0260811891617736E-2</v>
      </c>
      <c r="H31" s="306">
        <v>1.7518102703779976E-2</v>
      </c>
      <c r="I31" s="306">
        <v>3.2499242028396519E-2</v>
      </c>
      <c r="J31" s="307">
        <v>2.2610117983945764E-2</v>
      </c>
      <c r="K31" s="305">
        <v>4.3010752688172043E-3</v>
      </c>
      <c r="L31" s="306">
        <v>1.1858879335902757E-3</v>
      </c>
      <c r="M31" s="306">
        <v>5.3537838228910435E-3</v>
      </c>
      <c r="N31" s="306">
        <v>1.4994109456999036E-2</v>
      </c>
      <c r="O31" s="306">
        <v>9.0019950367378719E-3</v>
      </c>
      <c r="P31" s="307">
        <v>9.0019950367378719E-3</v>
      </c>
      <c r="Q31" s="305">
        <v>1.9020446980504042E-3</v>
      </c>
      <c r="R31" s="306">
        <v>1.553744268976057E-2</v>
      </c>
      <c r="S31" s="306">
        <v>9.7234117587787806E-3</v>
      </c>
      <c r="T31" s="306">
        <v>1.0311562241959197E-2</v>
      </c>
      <c r="U31" s="306">
        <v>3.7458621290434986E-2</v>
      </c>
      <c r="V31" s="307">
        <v>1.7301710730948678E-2</v>
      </c>
      <c r="W31" s="305">
        <v>2.9307282415630551E-2</v>
      </c>
      <c r="X31" s="306">
        <v>2.7580625077823433E-2</v>
      </c>
      <c r="Y31" s="306">
        <v>1.9615169064076218E-2</v>
      </c>
      <c r="Z31" s="306">
        <v>1.7553191489361703E-2</v>
      </c>
      <c r="AA31" s="306">
        <v>2.1725070067496972E-2</v>
      </c>
      <c r="AB31" s="306">
        <v>4.5917342603321747E-2</v>
      </c>
      <c r="AC31" s="307">
        <v>3.4249424110570768E-2</v>
      </c>
      <c r="AD31" s="305">
        <v>8.253205128205128E-2</v>
      </c>
      <c r="AE31" s="306">
        <v>4.1998659617246255E-2</v>
      </c>
      <c r="AF31" s="306">
        <v>2.4547319864008748E-2</v>
      </c>
      <c r="AG31" s="306">
        <v>5.7426151621565794E-3</v>
      </c>
      <c r="AH31" s="306">
        <v>2.5174825174825177E-2</v>
      </c>
      <c r="AI31" s="306">
        <v>1.9622040402577656E-2</v>
      </c>
      <c r="AJ31" s="307">
        <v>2.3649455008353887E-2</v>
      </c>
    </row>
    <row r="32" spans="2:36" s="4" customFormat="1" ht="15.75" x14ac:dyDescent="0.25">
      <c r="B32" s="64">
        <v>2017</v>
      </c>
      <c r="C32" s="308">
        <v>2.9043159895796662E-3</v>
      </c>
      <c r="D32" s="309">
        <v>3.5513865786818644E-2</v>
      </c>
      <c r="E32" s="309">
        <v>1.501066001167559E-2</v>
      </c>
      <c r="F32" s="309">
        <v>1.19512013864062E-2</v>
      </c>
      <c r="G32" s="309">
        <v>7.6752296375347789E-3</v>
      </c>
      <c r="H32" s="309">
        <v>1.2800485657536073E-2</v>
      </c>
      <c r="I32" s="309">
        <v>2.1750819474286504E-2</v>
      </c>
      <c r="J32" s="310">
        <v>1.5712878943669292E-2</v>
      </c>
      <c r="K32" s="308">
        <v>2.7561225293330186E-3</v>
      </c>
      <c r="L32" s="309">
        <v>1.1599280371176971E-3</v>
      </c>
      <c r="M32" s="309">
        <v>5.7687879485656809E-3</v>
      </c>
      <c r="N32" s="309">
        <v>1.2620869092462428E-2</v>
      </c>
      <c r="O32" s="309">
        <v>7.7351742493554018E-3</v>
      </c>
      <c r="P32" s="310">
        <v>7.7351742493554018E-3</v>
      </c>
      <c r="Q32" s="308">
        <v>2.2585599421808653E-3</v>
      </c>
      <c r="R32" s="309">
        <v>7.3042020544137392E-3</v>
      </c>
      <c r="S32" s="309">
        <v>7.1295217789610534E-3</v>
      </c>
      <c r="T32" s="309">
        <v>7.002090567952206E-3</v>
      </c>
      <c r="U32" s="309">
        <v>2.0058906348615541E-2</v>
      </c>
      <c r="V32" s="310">
        <v>1.0460717385945922E-2</v>
      </c>
      <c r="W32" s="308">
        <v>1.8888328166678681E-2</v>
      </c>
      <c r="X32" s="309">
        <v>1.8377063939188625E-2</v>
      </c>
      <c r="Y32" s="309">
        <v>1.1773145668933324E-2</v>
      </c>
      <c r="Z32" s="309">
        <v>1.1888742661954544E-2</v>
      </c>
      <c r="AA32" s="309">
        <v>1.3704806153776209E-2</v>
      </c>
      <c r="AB32" s="309">
        <v>3.0917476000224185E-2</v>
      </c>
      <c r="AC32" s="310">
        <v>2.2074056867898893E-2</v>
      </c>
      <c r="AD32" s="308">
        <v>0.12218672097187598</v>
      </c>
      <c r="AE32" s="309">
        <v>2.5675691093085075E-2</v>
      </c>
      <c r="AF32" s="309">
        <v>1.8331227041716375E-2</v>
      </c>
      <c r="AG32" s="309">
        <v>4.5576485777216943E-3</v>
      </c>
      <c r="AH32" s="309">
        <v>2.0461845045886232E-2</v>
      </c>
      <c r="AI32" s="309">
        <v>1.5451382618849844E-2</v>
      </c>
      <c r="AJ32" s="310">
        <v>1.9138040712468194E-2</v>
      </c>
    </row>
    <row r="33" spans="2:36" s="4" customFormat="1" hidden="1" outlineLevel="1" x14ac:dyDescent="0.25">
      <c r="B33" s="52" t="s">
        <v>78</v>
      </c>
      <c r="C33" s="305">
        <v>7.5367647058823531E-3</v>
      </c>
      <c r="D33" s="306">
        <v>4.631879914224446E-2</v>
      </c>
      <c r="E33" s="306">
        <v>3.9854391331840787E-2</v>
      </c>
      <c r="F33" s="306">
        <v>2.5724568367688556E-2</v>
      </c>
      <c r="G33" s="306">
        <v>9.5142153570629065E-3</v>
      </c>
      <c r="H33" s="306">
        <v>2.6731289994308089E-2</v>
      </c>
      <c r="I33" s="306">
        <v>5.3562149888604964E-2</v>
      </c>
      <c r="J33" s="307">
        <v>3.5489897206163912E-2</v>
      </c>
      <c r="K33" s="305">
        <v>5.0323508267433505E-3</v>
      </c>
      <c r="L33" s="306">
        <v>5.9235325794291865E-3</v>
      </c>
      <c r="M33" s="306">
        <v>4.3649676147564063E-3</v>
      </c>
      <c r="N33" s="306">
        <v>1.1239901650860555E-2</v>
      </c>
      <c r="O33" s="306">
        <v>7.5187969924812026E-3</v>
      </c>
      <c r="P33" s="307">
        <v>7.5007212231945376E-3</v>
      </c>
      <c r="Q33" s="305">
        <v>3.8843331894691411E-3</v>
      </c>
      <c r="R33" s="306">
        <v>2.1346023113528213E-2</v>
      </c>
      <c r="S33" s="306">
        <v>1.38811771238201E-2</v>
      </c>
      <c r="T33" s="306">
        <v>1.4575855729668213E-2</v>
      </c>
      <c r="U33" s="306">
        <v>4.0769469438411421E-2</v>
      </c>
      <c r="V33" s="307">
        <v>2.14053424369408E-2</v>
      </c>
      <c r="W33" s="305">
        <v>1.7495395948434623E-2</v>
      </c>
      <c r="X33" s="306">
        <v>4.3266795014692473E-2</v>
      </c>
      <c r="Y33" s="306">
        <v>2.5140830377634048E-2</v>
      </c>
      <c r="Z33" s="306">
        <v>1.5616774872784699E-2</v>
      </c>
      <c r="AA33" s="306">
        <v>2.9691522654045972E-2</v>
      </c>
      <c r="AB33" s="306">
        <v>7.6871478400858603E-2</v>
      </c>
      <c r="AC33" s="307">
        <v>5.2289576623105405E-2</v>
      </c>
      <c r="AD33" s="305">
        <v>0.12021857923497267</v>
      </c>
      <c r="AE33" s="306">
        <v>7.1475331785990595E-2</v>
      </c>
      <c r="AF33" s="306">
        <v>3.9154951949805415E-2</v>
      </c>
      <c r="AG33" s="306">
        <v>5.0185149093743909E-3</v>
      </c>
      <c r="AH33" s="306">
        <v>4.0912614483544038E-2</v>
      </c>
      <c r="AI33" s="306">
        <v>3.8212618930974912E-2</v>
      </c>
      <c r="AJ33" s="307">
        <v>4.0181749654508145E-2</v>
      </c>
    </row>
    <row r="34" spans="2:36" s="4" customFormat="1" hidden="1" outlineLevel="1" x14ac:dyDescent="0.25">
      <c r="B34" s="52" t="s">
        <v>79</v>
      </c>
      <c r="C34" s="305">
        <v>6.8287808127914726E-3</v>
      </c>
      <c r="D34" s="306">
        <v>5.3901912399753241E-2</v>
      </c>
      <c r="E34" s="306">
        <v>3.4746514469345742E-2</v>
      </c>
      <c r="F34" s="306">
        <v>2.6161931637105326E-2</v>
      </c>
      <c r="G34" s="306">
        <v>1.3326370757180156E-2</v>
      </c>
      <c r="H34" s="306">
        <v>2.6636762007266699E-2</v>
      </c>
      <c r="I34" s="306">
        <v>5.6484007314367937E-2</v>
      </c>
      <c r="J34" s="307">
        <v>3.5842989859203117E-2</v>
      </c>
      <c r="K34" s="305">
        <v>5.2185257664709717E-3</v>
      </c>
      <c r="L34" s="306">
        <v>6.327372764786795E-3</v>
      </c>
      <c r="M34" s="306">
        <v>5.1877470355731229E-3</v>
      </c>
      <c r="N34" s="306">
        <v>1.2770032989251889E-2</v>
      </c>
      <c r="O34" s="306">
        <v>8.5168350911257219E-3</v>
      </c>
      <c r="P34" s="307">
        <v>8.4921019052228621E-3</v>
      </c>
      <c r="Q34" s="305">
        <v>1.3435700575815739E-2</v>
      </c>
      <c r="R34" s="306">
        <v>1.761533852606351E-2</v>
      </c>
      <c r="S34" s="306">
        <v>1.4565229272558343E-2</v>
      </c>
      <c r="T34" s="306">
        <v>1.5056461731493099E-2</v>
      </c>
      <c r="U34" s="306">
        <v>4.0957953463056196E-2</v>
      </c>
      <c r="V34" s="307">
        <v>2.1224542700215485E-2</v>
      </c>
      <c r="W34" s="305">
        <v>4.6889089269612265E-2</v>
      </c>
      <c r="X34" s="306">
        <v>3.4632965851035223E-2</v>
      </c>
      <c r="Y34" s="306">
        <v>2.58591268278596E-2</v>
      </c>
      <c r="Z34" s="306">
        <v>2.4651479088745324E-2</v>
      </c>
      <c r="AA34" s="306">
        <v>2.8675974056566734E-2</v>
      </c>
      <c r="AB34" s="306">
        <v>7.500478568818196E-2</v>
      </c>
      <c r="AC34" s="307">
        <v>5.0652138022123164E-2</v>
      </c>
      <c r="AD34" s="305">
        <v>0.13836150845253575</v>
      </c>
      <c r="AE34" s="306">
        <v>6.7206336264632224E-2</v>
      </c>
      <c r="AF34" s="306">
        <v>3.9641383063967466E-2</v>
      </c>
      <c r="AG34" s="306">
        <v>5.6340587941296743E-3</v>
      </c>
      <c r="AH34" s="306">
        <v>4.0597977429283304E-2</v>
      </c>
      <c r="AI34" s="306">
        <v>4.4596774193548384E-2</v>
      </c>
      <c r="AJ34" s="307">
        <v>4.1614287275907304E-2</v>
      </c>
    </row>
    <row r="35" spans="2:36" s="4" customFormat="1" hidden="1" outlineLevel="1" x14ac:dyDescent="0.25">
      <c r="B35" s="52" t="s">
        <v>80</v>
      </c>
      <c r="C35" s="305">
        <v>4.871711594673595E-3</v>
      </c>
      <c r="D35" s="306">
        <v>4.5199671772428882E-2</v>
      </c>
      <c r="E35" s="306">
        <v>3.4319677893525913E-2</v>
      </c>
      <c r="F35" s="306">
        <v>2.3233120172743128E-2</v>
      </c>
      <c r="G35" s="306">
        <v>7.9547873884684619E-3</v>
      </c>
      <c r="H35" s="306">
        <v>2.3576945494716089E-2</v>
      </c>
      <c r="I35" s="306">
        <v>4.630508168257718E-2</v>
      </c>
      <c r="J35" s="307">
        <v>3.0873022779732379E-2</v>
      </c>
      <c r="K35" s="305">
        <v>9.2165898617511521E-3</v>
      </c>
      <c r="L35" s="306">
        <v>3.4300791556728231E-3</v>
      </c>
      <c r="M35" s="306">
        <v>1.6347631689255276E-2</v>
      </c>
      <c r="N35" s="306">
        <v>9.991516636817797E-3</v>
      </c>
      <c r="O35" s="306">
        <v>1.0834236186348862E-2</v>
      </c>
      <c r="P35" s="307">
        <v>1.080707214801366E-2</v>
      </c>
      <c r="Q35" s="305">
        <v>6.5466448445171853E-3</v>
      </c>
      <c r="R35" s="306">
        <v>1.2417910447761193E-2</v>
      </c>
      <c r="S35" s="306">
        <v>1.1608698603788102E-2</v>
      </c>
      <c r="T35" s="306">
        <v>1.1562712549863048E-2</v>
      </c>
      <c r="U35" s="306">
        <v>2.8238314258209433E-2</v>
      </c>
      <c r="V35" s="307">
        <v>1.5828282966469213E-2</v>
      </c>
      <c r="W35" s="305">
        <v>2.4429967426710098E-2</v>
      </c>
      <c r="X35" s="306">
        <v>3.6918309558155685E-2</v>
      </c>
      <c r="Y35" s="306">
        <v>2.5399678365339136E-2</v>
      </c>
      <c r="Z35" s="306">
        <v>1.5193852602165561E-2</v>
      </c>
      <c r="AA35" s="306">
        <v>2.7694798028106836E-2</v>
      </c>
      <c r="AB35" s="306">
        <v>6.9075467481189007E-2</v>
      </c>
      <c r="AC35" s="307">
        <v>4.8256459613533725E-2</v>
      </c>
      <c r="AD35" s="305">
        <v>0.10756056808688387</v>
      </c>
      <c r="AE35" s="306">
        <v>5.5209990838516805E-2</v>
      </c>
      <c r="AF35" s="306">
        <v>3.4922766957689727E-2</v>
      </c>
      <c r="AG35" s="306">
        <v>3.4428528924214732E-3</v>
      </c>
      <c r="AH35" s="306">
        <v>3.5151415809531614E-2</v>
      </c>
      <c r="AI35" s="306">
        <v>3.1665747776685765E-2</v>
      </c>
      <c r="AJ35" s="307">
        <v>3.4263308333129745E-2</v>
      </c>
    </row>
    <row r="36" spans="2:36" s="4" customFormat="1" hidden="1" outlineLevel="1" x14ac:dyDescent="0.25">
      <c r="B36" s="52" t="s">
        <v>81</v>
      </c>
      <c r="C36" s="305">
        <v>1.6590626296142678E-3</v>
      </c>
      <c r="D36" s="306">
        <v>1.8102824040550327E-2</v>
      </c>
      <c r="E36" s="306">
        <v>1.7466087419097439E-2</v>
      </c>
      <c r="F36" s="306">
        <v>1.0213072302749633E-2</v>
      </c>
      <c r="G36" s="306">
        <v>4.3134579889254473E-3</v>
      </c>
      <c r="H36" s="306">
        <v>1.1003324992287389E-2</v>
      </c>
      <c r="I36" s="306">
        <v>2.0296753460667057E-2</v>
      </c>
      <c r="J36" s="307">
        <v>1.3946674729477096E-2</v>
      </c>
      <c r="K36" s="305">
        <v>1.7793594306049821E-3</v>
      </c>
      <c r="L36" s="306">
        <v>1.1915400655347036E-3</v>
      </c>
      <c r="M36" s="306">
        <v>3.3102618116160097E-3</v>
      </c>
      <c r="N36" s="306">
        <v>1.0105813815241945E-2</v>
      </c>
      <c r="O36" s="306">
        <v>5.7836011874296241E-3</v>
      </c>
      <c r="P36" s="307">
        <v>5.7591356199989804E-3</v>
      </c>
      <c r="Q36" s="305">
        <v>2.3837902264600714E-3</v>
      </c>
      <c r="R36" s="306">
        <v>3.4640603736236547E-3</v>
      </c>
      <c r="S36" s="306">
        <v>3.2541567695961995E-3</v>
      </c>
      <c r="T36" s="306">
        <v>3.2587107845972888E-3</v>
      </c>
      <c r="U36" s="306">
        <v>1.2641498592196748E-2</v>
      </c>
      <c r="V36" s="307">
        <v>5.6161931161931161E-3</v>
      </c>
      <c r="W36" s="305">
        <v>1.102629346904156E-2</v>
      </c>
      <c r="X36" s="306">
        <v>2.1535706290575329E-2</v>
      </c>
      <c r="Y36" s="306">
        <v>1.2463668160993152E-2</v>
      </c>
      <c r="Z36" s="306">
        <v>6.7437379576107898E-3</v>
      </c>
      <c r="AA36" s="306">
        <v>1.4934633921098959E-2</v>
      </c>
      <c r="AB36" s="306">
        <v>3.1958729437721031E-2</v>
      </c>
      <c r="AC36" s="307">
        <v>2.2948741446725318E-2</v>
      </c>
      <c r="AD36" s="305">
        <v>3.9193976970770594E-2</v>
      </c>
      <c r="AE36" s="306">
        <v>3.1766016173550918E-2</v>
      </c>
      <c r="AF36" s="306">
        <v>1.6255158424844374E-2</v>
      </c>
      <c r="AG36" s="306">
        <v>1.213693814346698E-3</v>
      </c>
      <c r="AH36" s="306">
        <v>1.6790270933917342E-2</v>
      </c>
      <c r="AI36" s="306">
        <v>1.3653145099496134E-2</v>
      </c>
      <c r="AJ36" s="307">
        <v>1.5964501598283755E-2</v>
      </c>
    </row>
    <row r="37" spans="2:36" s="4" customFormat="1" hidden="1" outlineLevel="1" x14ac:dyDescent="0.25">
      <c r="B37" s="52" t="s">
        <v>82</v>
      </c>
      <c r="C37" s="305">
        <v>6.7084078711985684E-4</v>
      </c>
      <c r="D37" s="306">
        <v>1.4061701039713652E-2</v>
      </c>
      <c r="E37" s="306">
        <v>1.6171848777957465E-3</v>
      </c>
      <c r="F37" s="306">
        <v>3.6061266307315519E-3</v>
      </c>
      <c r="G37" s="306">
        <v>1.4927060952165555E-3</v>
      </c>
      <c r="H37" s="306">
        <v>3.2386710835236227E-3</v>
      </c>
      <c r="I37" s="306">
        <v>5.0077681829678068E-3</v>
      </c>
      <c r="J37" s="307">
        <v>3.7835371621245673E-3</v>
      </c>
      <c r="K37" s="305">
        <v>0</v>
      </c>
      <c r="L37" s="306">
        <v>9.8846787479406925E-4</v>
      </c>
      <c r="M37" s="306">
        <v>3.8092335822032608E-3</v>
      </c>
      <c r="N37" s="306">
        <v>1.4334560757496055E-2</v>
      </c>
      <c r="O37" s="306">
        <v>7.4679749250476969E-3</v>
      </c>
      <c r="P37" s="307">
        <v>7.4545652410490807E-3</v>
      </c>
      <c r="Q37" s="305">
        <v>2.8058361391694723E-3</v>
      </c>
      <c r="R37" s="306">
        <v>0</v>
      </c>
      <c r="S37" s="306">
        <v>8.1613058089294289E-4</v>
      </c>
      <c r="T37" s="306">
        <v>7.5845974329054842E-4</v>
      </c>
      <c r="U37" s="306">
        <v>3.5415325177076628E-3</v>
      </c>
      <c r="V37" s="307">
        <v>1.4988009592326139E-3</v>
      </c>
      <c r="W37" s="305">
        <v>0</v>
      </c>
      <c r="X37" s="306">
        <v>2.0776582483032456E-3</v>
      </c>
      <c r="Y37" s="306">
        <v>2.8784244413584143E-3</v>
      </c>
      <c r="Z37" s="306">
        <v>3.2813781788351109E-3</v>
      </c>
      <c r="AA37" s="306">
        <v>2.6115115428810196E-3</v>
      </c>
      <c r="AB37" s="306">
        <v>8.9692407801480797E-3</v>
      </c>
      <c r="AC37" s="307">
        <v>5.5299018341513819E-3</v>
      </c>
      <c r="AD37" s="305">
        <v>3.2367149758454103E-2</v>
      </c>
      <c r="AE37" s="306">
        <v>1.3377926421404682E-3</v>
      </c>
      <c r="AF37" s="306">
        <v>5.6546202726534727E-3</v>
      </c>
      <c r="AG37" s="306">
        <v>9.0826521344232513E-4</v>
      </c>
      <c r="AH37" s="306">
        <v>5.028462998102467E-3</v>
      </c>
      <c r="AI37" s="306">
        <v>1.4731953357137507E-3</v>
      </c>
      <c r="AJ37" s="307">
        <v>4.1156748232247147E-3</v>
      </c>
    </row>
    <row r="38" spans="2:36" s="4" customFormat="1" hidden="1" outlineLevel="1" x14ac:dyDescent="0.25">
      <c r="B38" s="52" t="s">
        <v>83</v>
      </c>
      <c r="C38" s="305">
        <v>2.576655501159495E-4</v>
      </c>
      <c r="D38" s="306">
        <v>1.5091140313692242E-2</v>
      </c>
      <c r="E38" s="306">
        <v>2.1492024071066958E-3</v>
      </c>
      <c r="F38" s="306">
        <v>2.9962261688544736E-3</v>
      </c>
      <c r="G38" s="306">
        <v>1.6216090995436329E-3</v>
      </c>
      <c r="H38" s="306">
        <v>3.0600055636464795E-3</v>
      </c>
      <c r="I38" s="306">
        <v>3.8977971643696287E-3</v>
      </c>
      <c r="J38" s="307">
        <v>3.3315046189785155E-3</v>
      </c>
      <c r="K38" s="305">
        <v>8.9525514771709937E-4</v>
      </c>
      <c r="L38" s="306">
        <v>3.6818851251840942E-4</v>
      </c>
      <c r="M38" s="306">
        <v>6.3211125158027818E-4</v>
      </c>
      <c r="N38" s="306">
        <v>5.6195560550716497E-4</v>
      </c>
      <c r="O38" s="306">
        <v>5.7873719543955089E-4</v>
      </c>
      <c r="P38" s="307">
        <v>5.7873719543955089E-4</v>
      </c>
      <c r="Q38" s="305">
        <v>0</v>
      </c>
      <c r="R38" s="306">
        <v>3.9572615749901069E-4</v>
      </c>
      <c r="S38" s="306">
        <v>5.8185542056509798E-4</v>
      </c>
      <c r="T38" s="306">
        <v>5.3884494736639531E-4</v>
      </c>
      <c r="U38" s="306">
        <v>2.2065992713090777E-3</v>
      </c>
      <c r="V38" s="307">
        <v>9.9370188943316996E-4</v>
      </c>
      <c r="W38" s="305">
        <v>0</v>
      </c>
      <c r="X38" s="306">
        <v>2.7647610121836926E-3</v>
      </c>
      <c r="Y38" s="306">
        <v>1.1931936086324963E-3</v>
      </c>
      <c r="Z38" s="306">
        <v>6.3563282856608713E-3</v>
      </c>
      <c r="AA38" s="306">
        <v>2.1003324267150195E-3</v>
      </c>
      <c r="AB38" s="306">
        <v>5.2222294527233684E-3</v>
      </c>
      <c r="AC38" s="307">
        <v>3.6036600651792429E-3</v>
      </c>
      <c r="AD38" s="305">
        <v>3.0265339966832505E-2</v>
      </c>
      <c r="AE38" s="306">
        <v>3.5960591133004927E-3</v>
      </c>
      <c r="AF38" s="306">
        <v>6.7453625632377737E-3</v>
      </c>
      <c r="AG38" s="306">
        <v>6.9527214938418756E-4</v>
      </c>
      <c r="AH38" s="306">
        <v>6.1179860110731205E-3</v>
      </c>
      <c r="AI38" s="306">
        <v>3.6576268739321894E-3</v>
      </c>
      <c r="AJ38" s="307">
        <v>5.4658749545573411E-3</v>
      </c>
    </row>
    <row r="39" spans="2:36" s="4" customFormat="1" hidden="1" outlineLevel="1" x14ac:dyDescent="0.25">
      <c r="B39" s="52" t="s">
        <v>84</v>
      </c>
      <c r="C39" s="305">
        <v>6.1074918566775239E-4</v>
      </c>
      <c r="D39" s="306">
        <v>2.3220795688698684E-2</v>
      </c>
      <c r="E39" s="306">
        <v>3.6195455459481197E-3</v>
      </c>
      <c r="F39" s="306">
        <v>3.730109325759639E-3</v>
      </c>
      <c r="G39" s="306">
        <v>1.9832525341560159E-3</v>
      </c>
      <c r="H39" s="306">
        <v>4.1261300168663586E-3</v>
      </c>
      <c r="I39" s="306">
        <v>7.6888517336882031E-3</v>
      </c>
      <c r="J39" s="307">
        <v>5.3342795926199487E-3</v>
      </c>
      <c r="K39" s="305">
        <v>8.090614886731392E-4</v>
      </c>
      <c r="L39" s="306">
        <v>3.7926675094816687E-3</v>
      </c>
      <c r="M39" s="306">
        <v>2.3126734505087882E-3</v>
      </c>
      <c r="N39" s="306">
        <v>2.7153789187854853E-3</v>
      </c>
      <c r="O39" s="306">
        <v>2.5828433258229377E-3</v>
      </c>
      <c r="P39" s="307">
        <v>2.5213239633066894E-3</v>
      </c>
      <c r="Q39" s="305">
        <v>0</v>
      </c>
      <c r="R39" s="306">
        <v>6.6742944317315029E-4</v>
      </c>
      <c r="S39" s="306">
        <v>2.7934682140289616E-3</v>
      </c>
      <c r="T39" s="306">
        <v>2.34203544171116E-3</v>
      </c>
      <c r="U39" s="306">
        <v>4.9811262015021212E-3</v>
      </c>
      <c r="V39" s="307">
        <v>3.123739265748372E-3</v>
      </c>
      <c r="W39" s="305">
        <v>3.4393809114359416E-3</v>
      </c>
      <c r="X39" s="306">
        <v>5.7209916385506819E-3</v>
      </c>
      <c r="Y39" s="306">
        <v>2.7714025895292948E-3</v>
      </c>
      <c r="Z39" s="306">
        <v>5.2017654476670871E-3</v>
      </c>
      <c r="AA39" s="306">
        <v>3.8034095813552007E-3</v>
      </c>
      <c r="AB39" s="306">
        <v>1.1045428542091444E-2</v>
      </c>
      <c r="AC39" s="307">
        <v>7.2724973123379499E-3</v>
      </c>
      <c r="AD39" s="305">
        <v>4.2446043165467628E-2</v>
      </c>
      <c r="AE39" s="306">
        <v>4.6665199207572092E-3</v>
      </c>
      <c r="AF39" s="306">
        <v>5.9795211172194579E-3</v>
      </c>
      <c r="AG39" s="306">
        <v>1.2269400990315936E-3</v>
      </c>
      <c r="AH39" s="306">
        <v>6.4837554161648082E-3</v>
      </c>
      <c r="AI39" s="306">
        <v>6.0370579265108309E-3</v>
      </c>
      <c r="AJ39" s="307">
        <v>6.3620688674037862E-3</v>
      </c>
    </row>
    <row r="40" spans="2:36" s="4" customFormat="1" hidden="1" outlineLevel="1" x14ac:dyDescent="0.25">
      <c r="B40" s="52" t="s">
        <v>85</v>
      </c>
      <c r="C40" s="305">
        <v>1.6871535309713184E-3</v>
      </c>
      <c r="D40" s="306">
        <v>5.6897953151555459E-3</v>
      </c>
      <c r="E40" s="306">
        <v>1.4608332712230752E-3</v>
      </c>
      <c r="F40" s="306">
        <v>3.2605673952684077E-3</v>
      </c>
      <c r="G40" s="306">
        <v>1.3775479646229711E-3</v>
      </c>
      <c r="H40" s="306">
        <v>2.7168824134443902E-3</v>
      </c>
      <c r="I40" s="306">
        <v>2.3995808176437666E-3</v>
      </c>
      <c r="J40" s="307">
        <v>2.6134146223072219E-3</v>
      </c>
      <c r="K40" s="305">
        <v>9.5419847328244271E-4</v>
      </c>
      <c r="L40" s="306">
        <v>3.9385584875935406E-4</v>
      </c>
      <c r="M40" s="306">
        <v>3.5752592062924561E-4</v>
      </c>
      <c r="N40" s="306">
        <v>1.060023850536637E-3</v>
      </c>
      <c r="O40" s="306">
        <v>7.173601147776184E-4</v>
      </c>
      <c r="P40" s="307">
        <v>7.173601147776184E-4</v>
      </c>
      <c r="Q40" s="305">
        <v>4.8030739673390969E-4</v>
      </c>
      <c r="R40" s="306">
        <v>1.1376564277588168E-3</v>
      </c>
      <c r="S40" s="306">
        <v>1.5858673403529478E-3</v>
      </c>
      <c r="T40" s="306">
        <v>1.4852985753258563E-3</v>
      </c>
      <c r="U40" s="306">
        <v>2.8076367720198943E-3</v>
      </c>
      <c r="V40" s="307">
        <v>1.8479408658922914E-3</v>
      </c>
      <c r="W40" s="305">
        <v>0</v>
      </c>
      <c r="X40" s="306">
        <v>3.4051076614922383E-3</v>
      </c>
      <c r="Y40" s="306">
        <v>3.3371369517945183E-3</v>
      </c>
      <c r="Z40" s="306">
        <v>4.4943820224719105E-3</v>
      </c>
      <c r="AA40" s="306">
        <v>3.4076407179125146E-3</v>
      </c>
      <c r="AB40" s="306">
        <v>4.22980950642079E-3</v>
      </c>
      <c r="AC40" s="307">
        <v>3.7953250778436239E-3</v>
      </c>
      <c r="AD40" s="305">
        <v>1.3663366336633663E-2</v>
      </c>
      <c r="AE40" s="306">
        <v>2.1952932911837022E-4</v>
      </c>
      <c r="AF40" s="306">
        <v>5.6428028497442703E-3</v>
      </c>
      <c r="AG40" s="306">
        <v>5.4234836843532501E-4</v>
      </c>
      <c r="AH40" s="306">
        <v>4.1074522038362354E-3</v>
      </c>
      <c r="AI40" s="306">
        <v>2.6872690628149142E-4</v>
      </c>
      <c r="AJ40" s="307">
        <v>3.1121536567805469E-3</v>
      </c>
    </row>
    <row r="41" spans="2:36" s="4" customFormat="1" hidden="1" outlineLevel="1" x14ac:dyDescent="0.25">
      <c r="B41" s="52" t="s">
        <v>86</v>
      </c>
      <c r="C41" s="305">
        <v>2.1097046413502108E-3</v>
      </c>
      <c r="D41" s="306">
        <v>3.6065820121722143E-3</v>
      </c>
      <c r="E41" s="306">
        <v>1.8772204725631041E-3</v>
      </c>
      <c r="F41" s="306">
        <v>2.99104321485388E-3</v>
      </c>
      <c r="G41" s="306">
        <v>1.9266226098485634E-3</v>
      </c>
      <c r="H41" s="306">
        <v>2.6119462339934782E-3</v>
      </c>
      <c r="I41" s="306">
        <v>2.838495664720398E-3</v>
      </c>
      <c r="J41" s="307">
        <v>2.6845753637253778E-3</v>
      </c>
      <c r="K41" s="305">
        <v>3.0487804878048782E-3</v>
      </c>
      <c r="L41" s="306">
        <v>2.7297543221110102E-3</v>
      </c>
      <c r="M41" s="306">
        <v>4.2802790107799617E-3</v>
      </c>
      <c r="N41" s="306">
        <v>5.2478939373014778E-3</v>
      </c>
      <c r="O41" s="306">
        <v>4.3185642176107684E-3</v>
      </c>
      <c r="P41" s="307">
        <v>4.3185642176107684E-3</v>
      </c>
      <c r="Q41" s="305">
        <v>1.7371163867979154E-3</v>
      </c>
      <c r="R41" s="306">
        <v>6.8454078722190526E-4</v>
      </c>
      <c r="S41" s="306">
        <v>1.3834496849991487E-3</v>
      </c>
      <c r="T41" s="306">
        <v>1.2874939105017747E-3</v>
      </c>
      <c r="U41" s="306">
        <v>4.0963087706522234E-3</v>
      </c>
      <c r="V41" s="307">
        <v>2.0642692612685186E-3</v>
      </c>
      <c r="W41" s="305">
        <v>3.3821871476888386E-3</v>
      </c>
      <c r="X41" s="306">
        <v>3.207736869823335E-3</v>
      </c>
      <c r="Y41" s="306">
        <v>2.8976094721854472E-3</v>
      </c>
      <c r="Z41" s="306">
        <v>5.5329062317996504E-3</v>
      </c>
      <c r="AA41" s="306">
        <v>3.2617400800873681E-3</v>
      </c>
      <c r="AB41" s="306">
        <v>3.7320332857022779E-3</v>
      </c>
      <c r="AC41" s="307">
        <v>3.4800249687890138E-3</v>
      </c>
      <c r="AD41" s="305">
        <v>4.8329480983399873E-3</v>
      </c>
      <c r="AE41" s="306">
        <v>4.1375743470390482E-4</v>
      </c>
      <c r="AF41" s="306">
        <v>5.160083285554784E-3</v>
      </c>
      <c r="AG41" s="306">
        <v>6.2890039185332111E-4</v>
      </c>
      <c r="AH41" s="306">
        <v>3.4761308682222203E-3</v>
      </c>
      <c r="AI41" s="306">
        <v>1.7834849295523454E-3</v>
      </c>
      <c r="AJ41" s="307">
        <v>3.0340936310648604E-3</v>
      </c>
    </row>
    <row r="42" spans="2:36" s="4" customFormat="1" hidden="1" outlineLevel="1" x14ac:dyDescent="0.25">
      <c r="B42" s="52" t="s">
        <v>87</v>
      </c>
      <c r="C42" s="305">
        <v>1.0568590150073979E-3</v>
      </c>
      <c r="D42" s="306">
        <v>3.0142320085929108E-2</v>
      </c>
      <c r="E42" s="306">
        <v>1.2729046617274918E-2</v>
      </c>
      <c r="F42" s="306">
        <v>1.0654367485045618E-2</v>
      </c>
      <c r="G42" s="306">
        <v>5.9928933830678665E-3</v>
      </c>
      <c r="H42" s="306">
        <v>1.0998954159273317E-2</v>
      </c>
      <c r="I42" s="306">
        <v>2.2837099562183782E-2</v>
      </c>
      <c r="J42" s="307">
        <v>1.4760177186266059E-2</v>
      </c>
      <c r="K42" s="305">
        <v>9.7181729834791054E-4</v>
      </c>
      <c r="L42" s="306">
        <v>1.4314342971657602E-3</v>
      </c>
      <c r="M42" s="306">
        <v>2.0476817317536932E-3</v>
      </c>
      <c r="N42" s="306">
        <v>1.3339466421343146E-2</v>
      </c>
      <c r="O42" s="306">
        <v>6.7813512839690849E-3</v>
      </c>
      <c r="P42" s="307">
        <v>6.7813512839690849E-3</v>
      </c>
      <c r="Q42" s="305">
        <v>1.5471892728210418E-3</v>
      </c>
      <c r="R42" s="306">
        <v>1.0366122629025143E-2</v>
      </c>
      <c r="S42" s="306">
        <v>2.8573999910003148E-3</v>
      </c>
      <c r="T42" s="306">
        <v>4.0394568373216958E-3</v>
      </c>
      <c r="U42" s="306">
        <v>2.0589499832799885E-2</v>
      </c>
      <c r="V42" s="307">
        <v>8.5748697405283684E-3</v>
      </c>
      <c r="W42" s="305">
        <v>5.016722408026756E-3</v>
      </c>
      <c r="X42" s="306">
        <v>1.7758046614872364E-2</v>
      </c>
      <c r="Y42" s="306">
        <v>1.2869453905410657E-2</v>
      </c>
      <c r="Z42" s="306">
        <v>9.5238095238095247E-3</v>
      </c>
      <c r="AA42" s="306">
        <v>1.3753491819166524E-2</v>
      </c>
      <c r="AB42" s="306">
        <v>3.3982986001710402E-2</v>
      </c>
      <c r="AC42" s="307">
        <v>2.3608522457332894E-2</v>
      </c>
      <c r="AD42" s="305">
        <v>8.0311411595984428E-2</v>
      </c>
      <c r="AE42" s="306">
        <v>1.1323648831543806E-2</v>
      </c>
      <c r="AF42" s="306">
        <v>1.6902937337658141E-2</v>
      </c>
      <c r="AG42" s="306">
        <v>2.2948938611589212E-3</v>
      </c>
      <c r="AH42" s="306">
        <v>1.540111047290829E-2</v>
      </c>
      <c r="AI42" s="306">
        <v>1.2471915264340411E-2</v>
      </c>
      <c r="AJ42" s="307">
        <v>1.4667638768492419E-2</v>
      </c>
    </row>
    <row r="43" spans="2:36" s="4" customFormat="1" hidden="1" outlineLevel="1" x14ac:dyDescent="0.25">
      <c r="B43" s="52" t="s">
        <v>88</v>
      </c>
      <c r="C43" s="305">
        <v>4.2253521126760559E-3</v>
      </c>
      <c r="D43" s="306">
        <v>3.5495457426579335E-2</v>
      </c>
      <c r="E43" s="306">
        <v>1.5126213907037823E-2</v>
      </c>
      <c r="F43" s="306">
        <v>1.6657130141776336E-2</v>
      </c>
      <c r="G43" s="306">
        <v>7.7509079635042959E-3</v>
      </c>
      <c r="H43" s="306">
        <v>1.5684307332162861E-2</v>
      </c>
      <c r="I43" s="306">
        <v>3.9580856452934965E-2</v>
      </c>
      <c r="J43" s="307">
        <v>2.3133015992855235E-2</v>
      </c>
      <c r="K43" s="305">
        <v>2.6338893766461808E-3</v>
      </c>
      <c r="L43" s="306">
        <v>5.9363194819212085E-3</v>
      </c>
      <c r="M43" s="306">
        <v>1.7437961099932931E-3</v>
      </c>
      <c r="N43" s="306">
        <v>7.5660699062233593E-3</v>
      </c>
      <c r="O43" s="306">
        <v>5.0267478325032285E-3</v>
      </c>
      <c r="P43" s="307">
        <v>5.0267478325032285E-3</v>
      </c>
      <c r="Q43" s="305">
        <v>2.4875621890547263E-3</v>
      </c>
      <c r="R43" s="306">
        <v>1.0781977074111906E-2</v>
      </c>
      <c r="S43" s="306">
        <v>8.8795531579701145E-3</v>
      </c>
      <c r="T43" s="306">
        <v>8.9538082139808406E-3</v>
      </c>
      <c r="U43" s="306">
        <v>4.1900080027437982E-2</v>
      </c>
      <c r="V43" s="307">
        <v>1.7163041775270976E-2</v>
      </c>
      <c r="W43" s="305">
        <v>9.876543209876543E-3</v>
      </c>
      <c r="X43" s="306">
        <v>2.6751369623499242E-2</v>
      </c>
      <c r="Y43" s="306">
        <v>1.1896027670055549E-2</v>
      </c>
      <c r="Z43" s="306">
        <v>1.8262411347517729E-2</v>
      </c>
      <c r="AA43" s="306">
        <v>1.6533444842948358E-2</v>
      </c>
      <c r="AB43" s="306">
        <v>5.4216544097911858E-2</v>
      </c>
      <c r="AC43" s="307">
        <v>3.4371188507927905E-2</v>
      </c>
      <c r="AD43" s="305">
        <v>0.10820584144645341</v>
      </c>
      <c r="AE43" s="306">
        <v>1.4607656801520499E-2</v>
      </c>
      <c r="AF43" s="306">
        <v>2.7895981087470448E-2</v>
      </c>
      <c r="AG43" s="306">
        <v>3.0405571085282725E-3</v>
      </c>
      <c r="AH43" s="306">
        <v>2.3523632275557153E-2</v>
      </c>
      <c r="AI43" s="306">
        <v>2.9180513901272593E-2</v>
      </c>
      <c r="AJ43" s="307">
        <v>2.4989150368887457E-2</v>
      </c>
    </row>
    <row r="44" spans="2:36" s="4" customFormat="1" hidden="1" outlineLevel="1" x14ac:dyDescent="0.25">
      <c r="B44" s="52" t="s">
        <v>89</v>
      </c>
      <c r="C44" s="305">
        <v>3.8300200620098486E-3</v>
      </c>
      <c r="D44" s="306">
        <v>3.6865082114891555E-2</v>
      </c>
      <c r="E44" s="306">
        <v>2.1015226794012187E-2</v>
      </c>
      <c r="F44" s="306">
        <v>1.582346546682711E-2</v>
      </c>
      <c r="G44" s="306">
        <v>7.5902893797826039E-3</v>
      </c>
      <c r="H44" s="306">
        <v>1.6357525948984347E-2</v>
      </c>
      <c r="I44" s="306">
        <v>3.7818476718253703E-2</v>
      </c>
      <c r="J44" s="307">
        <v>2.3405232776203273E-2</v>
      </c>
      <c r="K44" s="305">
        <v>6.5237651444547996E-3</v>
      </c>
      <c r="L44" s="306">
        <v>5.142083897158322E-3</v>
      </c>
      <c r="M44" s="306">
        <v>5.0969842842984569E-3</v>
      </c>
      <c r="N44" s="306">
        <v>1.3490279063615924E-2</v>
      </c>
      <c r="O44" s="306">
        <v>8.4570957095709571E-3</v>
      </c>
      <c r="P44" s="307">
        <v>8.4570957095709571E-3</v>
      </c>
      <c r="Q44" s="305">
        <v>4.1004613018964632E-3</v>
      </c>
      <c r="R44" s="306">
        <v>1.9063896923481462E-2</v>
      </c>
      <c r="S44" s="306">
        <v>9.8093798881200463E-3</v>
      </c>
      <c r="T44" s="306">
        <v>1.1062695659531264E-2</v>
      </c>
      <c r="U44" s="306">
        <v>2.9478208165739161E-2</v>
      </c>
      <c r="V44" s="307">
        <v>1.6171188383645396E-2</v>
      </c>
      <c r="W44" s="305">
        <v>2.7234042553191489E-2</v>
      </c>
      <c r="X44" s="306">
        <v>2.5036221385105768E-2</v>
      </c>
      <c r="Y44" s="306">
        <v>1.6951706471784827E-2</v>
      </c>
      <c r="Z44" s="306">
        <v>1.0402455661664393E-2</v>
      </c>
      <c r="AA44" s="306">
        <v>1.8716952880071126E-2</v>
      </c>
      <c r="AB44" s="306">
        <v>5.5262330614338426E-2</v>
      </c>
      <c r="AC44" s="307">
        <v>3.645063909050035E-2</v>
      </c>
      <c r="AD44" s="305">
        <v>8.21203562893765E-2</v>
      </c>
      <c r="AE44" s="306">
        <v>2.9211248934759966E-2</v>
      </c>
      <c r="AF44" s="306">
        <v>2.2846385542168675E-2</v>
      </c>
      <c r="AG44" s="306">
        <v>2.8789471279075081E-3</v>
      </c>
      <c r="AH44" s="306">
        <v>2.2586134306364466E-2</v>
      </c>
      <c r="AI44" s="306">
        <v>2.6885440347929227E-2</v>
      </c>
      <c r="AJ44" s="307">
        <v>2.3712421347005359E-2</v>
      </c>
    </row>
    <row r="45" spans="2:36" s="4" customFormat="1" ht="15.75" collapsed="1" x14ac:dyDescent="0.25">
      <c r="B45" s="64">
        <v>2016</v>
      </c>
      <c r="C45" s="308">
        <v>3.1960108430106088E-3</v>
      </c>
      <c r="D45" s="309">
        <v>2.7902022102338563E-2</v>
      </c>
      <c r="E45" s="309">
        <v>1.5015934479712528E-2</v>
      </c>
      <c r="F45" s="309">
        <v>1.1709016538465157E-2</v>
      </c>
      <c r="G45" s="309">
        <v>5.4196943726915001E-3</v>
      </c>
      <c r="H45" s="309">
        <v>1.1967272946395279E-2</v>
      </c>
      <c r="I45" s="309">
        <v>2.4086506802457913E-2</v>
      </c>
      <c r="J45" s="310">
        <v>1.585737758461854E-2</v>
      </c>
      <c r="K45" s="308">
        <v>3.3482142857142855E-3</v>
      </c>
      <c r="L45" s="309">
        <v>3.329097839898348E-3</v>
      </c>
      <c r="M45" s="309">
        <v>4.2628774422735346E-3</v>
      </c>
      <c r="N45" s="309">
        <v>8.7515342627056906E-3</v>
      </c>
      <c r="O45" s="309">
        <v>5.9609734558361497E-3</v>
      </c>
      <c r="P45" s="310">
        <v>5.9424546908992404E-3</v>
      </c>
      <c r="Q45" s="308">
        <v>3.4355179704016912E-3</v>
      </c>
      <c r="R45" s="309">
        <v>7.8042379851944697E-3</v>
      </c>
      <c r="S45" s="309">
        <v>5.6001298580836655E-3</v>
      </c>
      <c r="T45" s="309">
        <v>5.8740557607159091E-3</v>
      </c>
      <c r="U45" s="309">
        <v>1.7518241942163757E-2</v>
      </c>
      <c r="V45" s="310">
        <v>8.9854414400436268E-3</v>
      </c>
      <c r="W45" s="308">
        <v>1.3094417643004824E-2</v>
      </c>
      <c r="X45" s="309">
        <v>1.7943179229282864E-2</v>
      </c>
      <c r="Y45" s="309">
        <v>1.1751072437839266E-2</v>
      </c>
      <c r="Z45" s="309">
        <v>1.0419048707980791E-2</v>
      </c>
      <c r="AA45" s="309">
        <v>1.346556262108599E-2</v>
      </c>
      <c r="AB45" s="309">
        <v>3.5405244821346583E-2</v>
      </c>
      <c r="AC45" s="310">
        <v>2.3931005118962578E-2</v>
      </c>
      <c r="AD45" s="308">
        <v>6.3848822348000725E-2</v>
      </c>
      <c r="AE45" s="309">
        <v>2.2807787176982799E-2</v>
      </c>
      <c r="AF45" s="309">
        <v>1.8398116883270966E-2</v>
      </c>
      <c r="AG45" s="309">
        <v>2.2939414290349598E-3</v>
      </c>
      <c r="AH45" s="309">
        <v>1.7890026504270448E-2</v>
      </c>
      <c r="AI45" s="309">
        <v>1.6848226635301718E-2</v>
      </c>
      <c r="AJ45" s="310">
        <v>1.7618411126442253E-2</v>
      </c>
    </row>
    <row r="46" spans="2:36" s="4" customFormat="1" hidden="1" outlineLevel="1" x14ac:dyDescent="0.25">
      <c r="B46" s="52" t="s">
        <v>78</v>
      </c>
      <c r="C46" s="305">
        <v>8.4162203519510329E-3</v>
      </c>
      <c r="D46" s="306">
        <v>0.16084258654474201</v>
      </c>
      <c r="E46" s="306">
        <v>4.2762434986447877E-2</v>
      </c>
      <c r="F46" s="306">
        <v>2.0858903890282297E-2</v>
      </c>
      <c r="G46" s="306">
        <v>1.4387630932213499E-2</v>
      </c>
      <c r="H46" s="306">
        <v>3.0613520876988893E-2</v>
      </c>
      <c r="I46" s="306">
        <v>5.5108481551180005E-2</v>
      </c>
      <c r="J46" s="307">
        <v>3.8966714110919669E-2</v>
      </c>
      <c r="K46" s="305">
        <v>4.4411547002220575E-3</v>
      </c>
      <c r="L46" s="306">
        <v>8.1529378689907221E-3</v>
      </c>
      <c r="M46" s="306">
        <v>1.1446778380929903E-2</v>
      </c>
      <c r="N46" s="306">
        <v>1.6203277481126863E-2</v>
      </c>
      <c r="O46" s="306">
        <v>1.1694041354382607E-2</v>
      </c>
      <c r="P46" s="307">
        <v>1.1694041354382607E-2</v>
      </c>
      <c r="Q46" s="305">
        <v>0.64609258337481335</v>
      </c>
      <c r="R46" s="306">
        <v>2.1604938271604937E-2</v>
      </c>
      <c r="S46" s="306">
        <v>1.1256645579019276E-2</v>
      </c>
      <c r="T46" s="306">
        <v>4.3099767541154702E-2</v>
      </c>
      <c r="U46" s="306">
        <v>4.3967142472394291E-2</v>
      </c>
      <c r="V46" s="307">
        <v>4.3325732327661813E-2</v>
      </c>
      <c r="W46" s="305">
        <v>3.4883720930232558E-2</v>
      </c>
      <c r="X46" s="306">
        <v>5.0047278130487642E-2</v>
      </c>
      <c r="Y46" s="306">
        <v>1.554068638031513E-2</v>
      </c>
      <c r="Z46" s="306">
        <v>1.7853856064789252E-2</v>
      </c>
      <c r="AA46" s="306">
        <v>2.5791174095014319E-2</v>
      </c>
      <c r="AB46" s="306">
        <v>6.8521443324018952E-2</v>
      </c>
      <c r="AC46" s="307">
        <v>4.7754989160786132E-2</v>
      </c>
      <c r="AD46" s="305">
        <v>8.0645161290322578E-2</v>
      </c>
      <c r="AE46" s="306">
        <v>5.319209199569478E-2</v>
      </c>
      <c r="AF46" s="306">
        <v>3.5057759919638373E-2</v>
      </c>
      <c r="AG46" s="306">
        <v>1.0147553714729484E-2</v>
      </c>
      <c r="AH46" s="306">
        <v>3.5058663899752575E-2</v>
      </c>
      <c r="AI46" s="306">
        <v>5.9227722238689336E-2</v>
      </c>
      <c r="AJ46" s="307">
        <v>4.1589305607129597E-2</v>
      </c>
    </row>
    <row r="47" spans="2:36" s="4" customFormat="1" hidden="1" outlineLevel="1" x14ac:dyDescent="0.25">
      <c r="B47" s="52" t="s">
        <v>79</v>
      </c>
      <c r="C47" s="305">
        <v>7.3876462138313158E-3</v>
      </c>
      <c r="D47" s="306">
        <v>0.12827395477468684</v>
      </c>
      <c r="E47" s="306">
        <v>4.5335674524601188E-2</v>
      </c>
      <c r="F47" s="306">
        <v>2.6782328403488813E-2</v>
      </c>
      <c r="G47" s="306">
        <v>1.8298156374433217E-2</v>
      </c>
      <c r="H47" s="306">
        <v>3.357268352303109E-2</v>
      </c>
      <c r="I47" s="306">
        <v>6.2349957988236705E-2</v>
      </c>
      <c r="J47" s="307">
        <v>4.328096052804746E-2</v>
      </c>
      <c r="K47" s="305">
        <v>5.208333333333333E-3</v>
      </c>
      <c r="L47" s="306">
        <v>5.550929780738274E-3</v>
      </c>
      <c r="M47" s="306">
        <v>8.1319177772758069E-3</v>
      </c>
      <c r="N47" s="306">
        <v>1.8274613105037866E-2</v>
      </c>
      <c r="O47" s="306">
        <v>1.061830005588579E-2</v>
      </c>
      <c r="P47" s="307">
        <v>1.061830005588579E-2</v>
      </c>
      <c r="Q47" s="305">
        <v>0.59223300970873782</v>
      </c>
      <c r="R47" s="306">
        <v>3.3577037638776064E-2</v>
      </c>
      <c r="S47" s="306">
        <v>1.4223676757505192E-2</v>
      </c>
      <c r="T47" s="306">
        <v>4.5208044551445732E-2</v>
      </c>
      <c r="U47" s="306">
        <v>4.5795170691090757E-2</v>
      </c>
      <c r="V47" s="307">
        <v>4.5350806154752267E-2</v>
      </c>
      <c r="W47" s="305">
        <v>3.444676409185804E-2</v>
      </c>
      <c r="X47" s="306">
        <v>5.4868316041500401E-2</v>
      </c>
      <c r="Y47" s="306">
        <v>2.4457556147696992E-2</v>
      </c>
      <c r="Z47" s="306">
        <v>3.0198115022119637E-2</v>
      </c>
      <c r="AA47" s="306">
        <v>3.3889147647880764E-2</v>
      </c>
      <c r="AB47" s="306">
        <v>7.5322236448997007E-2</v>
      </c>
      <c r="AC47" s="307">
        <v>5.5510022271714921E-2</v>
      </c>
      <c r="AD47" s="305">
        <v>4.4301863733577758E-2</v>
      </c>
      <c r="AE47" s="306">
        <v>5.0184998318197109E-2</v>
      </c>
      <c r="AF47" s="306">
        <v>4.1094545276009364E-2</v>
      </c>
      <c r="AG47" s="306">
        <v>1.31993095745761E-2</v>
      </c>
      <c r="AH47" s="306">
        <v>3.7012704797905784E-2</v>
      </c>
      <c r="AI47" s="306">
        <v>6.6555878687162437E-2</v>
      </c>
      <c r="AJ47" s="307">
        <v>4.4911288172743695E-2</v>
      </c>
    </row>
    <row r="48" spans="2:36" s="4" customFormat="1" hidden="1" outlineLevel="1" x14ac:dyDescent="0.25">
      <c r="B48" s="52" t="s">
        <v>80</v>
      </c>
      <c r="C48" s="305">
        <v>3.3550424314189855E-3</v>
      </c>
      <c r="D48" s="306">
        <v>4.2726836293807011E-2</v>
      </c>
      <c r="E48" s="306">
        <v>4.1966797008986763E-2</v>
      </c>
      <c r="F48" s="306">
        <v>2.3669908466819222E-2</v>
      </c>
      <c r="G48" s="306">
        <v>1.4325631829176745E-2</v>
      </c>
      <c r="H48" s="306">
        <v>2.6255241961753824E-2</v>
      </c>
      <c r="I48" s="306">
        <v>5.2667432479363126E-2</v>
      </c>
      <c r="J48" s="307">
        <v>3.5215431985481535E-2</v>
      </c>
      <c r="K48" s="305">
        <v>2.255639097744361E-3</v>
      </c>
      <c r="L48" s="306">
        <v>3.909774436090226E-3</v>
      </c>
      <c r="M48" s="306">
        <v>7.2870624776012428E-3</v>
      </c>
      <c r="N48" s="306">
        <v>1.6459627329192546E-2</v>
      </c>
      <c r="O48" s="306">
        <v>9.4010068837973911E-3</v>
      </c>
      <c r="P48" s="307">
        <v>9.4010068837973911E-3</v>
      </c>
      <c r="Q48" s="305">
        <v>5.3632374451487077E-3</v>
      </c>
      <c r="R48" s="306">
        <v>2.1694517736734094E-2</v>
      </c>
      <c r="S48" s="306">
        <v>9.7326792413232246E-3</v>
      </c>
      <c r="T48" s="306">
        <v>1.1278515491998637E-2</v>
      </c>
      <c r="U48" s="306">
        <v>4.0581338201221652E-2</v>
      </c>
      <c r="V48" s="307">
        <v>1.8094227157671266E-2</v>
      </c>
      <c r="W48" s="305">
        <v>2.0748987854251014E-2</v>
      </c>
      <c r="X48" s="306">
        <v>5.1375020918168125E-2</v>
      </c>
      <c r="Y48" s="306">
        <v>2.4029224732783114E-2</v>
      </c>
      <c r="Z48" s="306">
        <v>2.1228630471538605E-2</v>
      </c>
      <c r="AA48" s="306">
        <v>3.1569128833566523E-2</v>
      </c>
      <c r="AB48" s="306">
        <v>6.668157423971377E-2</v>
      </c>
      <c r="AC48" s="307">
        <v>4.9790733477228247E-2</v>
      </c>
      <c r="AD48" s="305">
        <v>0.11255987227248536</v>
      </c>
      <c r="AE48" s="306">
        <v>5.0247116968698519E-2</v>
      </c>
      <c r="AF48" s="306">
        <v>3.799282072938976E-2</v>
      </c>
      <c r="AG48" s="306">
        <v>8.6280887202421289E-3</v>
      </c>
      <c r="AH48" s="306">
        <v>3.651332960904087E-2</v>
      </c>
      <c r="AI48" s="306">
        <v>5.0006137228427644E-2</v>
      </c>
      <c r="AJ48" s="307">
        <v>4.0179286057307508E-2</v>
      </c>
    </row>
    <row r="49" spans="2:36" s="4" customFormat="1" hidden="1" outlineLevel="1" x14ac:dyDescent="0.25">
      <c r="B49" s="52" t="s">
        <v>81</v>
      </c>
      <c r="C49" s="305">
        <v>3.3913633280578791E-3</v>
      </c>
      <c r="D49" s="306">
        <v>1.0569948186528497E-2</v>
      </c>
      <c r="E49" s="306">
        <v>2.2075800092352504E-2</v>
      </c>
      <c r="F49" s="306">
        <v>9.1062776126344096E-3</v>
      </c>
      <c r="G49" s="306">
        <v>8.0702433985408994E-3</v>
      </c>
      <c r="H49" s="306">
        <v>1.1537611381070925E-2</v>
      </c>
      <c r="I49" s="306">
        <v>2.5250076458872586E-2</v>
      </c>
      <c r="J49" s="307">
        <v>1.6020935257764143E-2</v>
      </c>
      <c r="K49" s="305">
        <v>1.0092514718250631E-2</v>
      </c>
      <c r="L49" s="306">
        <v>1.195814648729447E-3</v>
      </c>
      <c r="M49" s="306">
        <v>2.6034133641886026E-3</v>
      </c>
      <c r="N49" s="306">
        <v>1.6675729563168387E-2</v>
      </c>
      <c r="O49" s="306">
        <v>7.4270557029177718E-3</v>
      </c>
      <c r="P49" s="307">
        <v>7.4270557029177718E-3</v>
      </c>
      <c r="Q49" s="305">
        <v>1.2987012987012987E-3</v>
      </c>
      <c r="R49" s="306">
        <v>4.0670245648283714E-3</v>
      </c>
      <c r="S49" s="306">
        <v>2.5438672563813489E-3</v>
      </c>
      <c r="T49" s="306">
        <v>2.7199621570482497E-3</v>
      </c>
      <c r="U49" s="306">
        <v>1.3495072024260804E-2</v>
      </c>
      <c r="V49" s="307">
        <v>5.2821344871101499E-3</v>
      </c>
      <c r="W49" s="305">
        <v>1.0025062656641603E-2</v>
      </c>
      <c r="X49" s="306">
        <v>2.2957221466185434E-2</v>
      </c>
      <c r="Y49" s="306">
        <v>8.789117169568381E-3</v>
      </c>
      <c r="Z49" s="306">
        <v>1.0874111250522794E-2</v>
      </c>
      <c r="AA49" s="306">
        <v>1.3049741547326498E-2</v>
      </c>
      <c r="AB49" s="306">
        <v>3.6889596602972398E-2</v>
      </c>
      <c r="AC49" s="307">
        <v>2.4713265526942221E-2</v>
      </c>
      <c r="AD49" s="305">
        <v>2.5145772594752185E-2</v>
      </c>
      <c r="AE49" s="306">
        <v>2.4626298454522421E-2</v>
      </c>
      <c r="AF49" s="306">
        <v>1.5108652706440143E-2</v>
      </c>
      <c r="AG49" s="306">
        <v>3.3810143042912874E-3</v>
      </c>
      <c r="AH49" s="306">
        <v>1.4601558479747114E-2</v>
      </c>
      <c r="AI49" s="306">
        <v>2.2070074431390856E-2</v>
      </c>
      <c r="AJ49" s="307">
        <v>1.6555505044679508E-2</v>
      </c>
    </row>
    <row r="50" spans="2:36" s="4" customFormat="1" hidden="1" outlineLevel="1" x14ac:dyDescent="0.25">
      <c r="B50" s="52" t="s">
        <v>82</v>
      </c>
      <c r="C50" s="305">
        <v>1.7249876786594382E-3</v>
      </c>
      <c r="D50" s="306">
        <v>6.7202820315082077E-3</v>
      </c>
      <c r="E50" s="306">
        <v>9.7159800831732659E-3</v>
      </c>
      <c r="F50" s="306">
        <v>3.17711503347535E-3</v>
      </c>
      <c r="G50" s="306">
        <v>1.7324783440206997E-3</v>
      </c>
      <c r="H50" s="306">
        <v>4.3121127537631169E-3</v>
      </c>
      <c r="I50" s="306">
        <v>7.0035344940437231E-3</v>
      </c>
      <c r="J50" s="307">
        <v>5.2081693926223655E-3</v>
      </c>
      <c r="K50" s="305">
        <v>1.8315018315018315E-3</v>
      </c>
      <c r="L50" s="306">
        <v>2.8312570781426955E-4</v>
      </c>
      <c r="M50" s="306">
        <v>1.2295081967213116E-3</v>
      </c>
      <c r="N50" s="306">
        <v>1.6847622613253464E-3</v>
      </c>
      <c r="O50" s="306">
        <v>1.2148559527941688E-3</v>
      </c>
      <c r="P50" s="307">
        <v>1.2148559527941688E-3</v>
      </c>
      <c r="Q50" s="305">
        <v>0</v>
      </c>
      <c r="R50" s="306">
        <v>0</v>
      </c>
      <c r="S50" s="306">
        <v>3.0658602525153992E-4</v>
      </c>
      <c r="T50" s="306">
        <v>2.5370759046982033E-4</v>
      </c>
      <c r="U50" s="306">
        <v>4.0942265472022786E-3</v>
      </c>
      <c r="V50" s="307">
        <v>1.3286829430327188E-3</v>
      </c>
      <c r="W50" s="305">
        <v>2.751031636863824E-3</v>
      </c>
      <c r="X50" s="306">
        <v>2.2763792179967862E-2</v>
      </c>
      <c r="Y50" s="306">
        <v>1.4863258026159335E-3</v>
      </c>
      <c r="Z50" s="306">
        <v>2.3620356452651921E-3</v>
      </c>
      <c r="AA50" s="306">
        <v>7.0627551635630741E-3</v>
      </c>
      <c r="AB50" s="306">
        <v>1.2690642063641499E-2</v>
      </c>
      <c r="AC50" s="307">
        <v>9.7516215219366504E-3</v>
      </c>
      <c r="AD50" s="305">
        <v>2.0316027088036117E-2</v>
      </c>
      <c r="AE50" s="306">
        <v>3.1847133757961785E-3</v>
      </c>
      <c r="AF50" s="306">
        <v>6.2989706560147487E-3</v>
      </c>
      <c r="AG50" s="306">
        <v>7.8489311602567067E-4</v>
      </c>
      <c r="AH50" s="306">
        <v>5.0031037773433521E-3</v>
      </c>
      <c r="AI50" s="306">
        <v>4.1672519548625747E-3</v>
      </c>
      <c r="AJ50" s="307">
        <v>4.7661088504915468E-3</v>
      </c>
    </row>
    <row r="51" spans="2:36" s="4" customFormat="1" hidden="1" outlineLevel="1" x14ac:dyDescent="0.25">
      <c r="B51" s="52" t="s">
        <v>83</v>
      </c>
      <c r="C51" s="305">
        <v>2.7533039647577095E-4</v>
      </c>
      <c r="D51" s="306">
        <v>1.1253141046651371E-2</v>
      </c>
      <c r="E51" s="306">
        <v>6.2288597674805468E-3</v>
      </c>
      <c r="F51" s="306">
        <v>4.9050838441507027E-3</v>
      </c>
      <c r="G51" s="306">
        <v>2.6488042177113314E-3</v>
      </c>
      <c r="H51" s="306">
        <v>4.9958927637965798E-3</v>
      </c>
      <c r="I51" s="306">
        <v>4.708458800985491E-3</v>
      </c>
      <c r="J51" s="307">
        <v>4.8944291443204328E-3</v>
      </c>
      <c r="K51" s="305">
        <v>0</v>
      </c>
      <c r="L51" s="306">
        <v>3.861003861003861E-4</v>
      </c>
      <c r="M51" s="306">
        <v>5.9241706161137445E-4</v>
      </c>
      <c r="N51" s="306">
        <v>2.6342451874366768E-3</v>
      </c>
      <c r="O51" s="306">
        <v>1.1664830535934158E-3</v>
      </c>
      <c r="P51" s="307">
        <v>1.1664830535934158E-3</v>
      </c>
      <c r="Q51" s="305">
        <v>0</v>
      </c>
      <c r="R51" s="306">
        <v>1.0744985673352436E-3</v>
      </c>
      <c r="S51" s="306">
        <v>1.3619696176008381E-3</v>
      </c>
      <c r="T51" s="306">
        <v>1.2941228970502923E-3</v>
      </c>
      <c r="U51" s="306">
        <v>5.3658263931585714E-3</v>
      </c>
      <c r="V51" s="307">
        <v>2.4557878454448323E-3</v>
      </c>
      <c r="W51" s="305">
        <v>3.929273084479371E-3</v>
      </c>
      <c r="X51" s="306">
        <v>1.0249875339353981E-2</v>
      </c>
      <c r="Y51" s="306">
        <v>1.5765697480520269E-3</v>
      </c>
      <c r="Z51" s="306">
        <v>3.9491004826678368E-3</v>
      </c>
      <c r="AA51" s="306">
        <v>4.5753250423968342E-3</v>
      </c>
      <c r="AB51" s="306">
        <v>8.2613727410308906E-3</v>
      </c>
      <c r="AC51" s="307">
        <v>6.4111090420579395E-3</v>
      </c>
      <c r="AD51" s="305">
        <v>2.4383916990920882E-2</v>
      </c>
      <c r="AE51" s="306">
        <v>3.9083007641602984E-3</v>
      </c>
      <c r="AF51" s="306">
        <v>1.0033341565818721E-2</v>
      </c>
      <c r="AG51" s="306">
        <v>1.9349440435100932E-3</v>
      </c>
      <c r="AH51" s="306">
        <v>8.0835811789826892E-3</v>
      </c>
      <c r="AI51" s="306">
        <v>1.630078116730529E-3</v>
      </c>
      <c r="AJ51" s="307">
        <v>6.079886421148803E-3</v>
      </c>
    </row>
    <row r="52" spans="2:36" s="4" customFormat="1" hidden="1" outlineLevel="1" x14ac:dyDescent="0.25">
      <c r="B52" s="52" t="s">
        <v>84</v>
      </c>
      <c r="C52" s="305">
        <v>1.453840562151684E-3</v>
      </c>
      <c r="D52" s="306">
        <v>3.3013606959625248E-2</v>
      </c>
      <c r="E52" s="306">
        <v>5.4134898314177494E-3</v>
      </c>
      <c r="F52" s="306">
        <v>5.7026238447270656E-3</v>
      </c>
      <c r="G52" s="306">
        <v>2.4421367596585411E-3</v>
      </c>
      <c r="H52" s="306">
        <v>5.9016861496932358E-3</v>
      </c>
      <c r="I52" s="306">
        <v>7.8170962210066461E-3</v>
      </c>
      <c r="J52" s="307">
        <v>6.5556255942905376E-3</v>
      </c>
      <c r="K52" s="305">
        <v>2.859866539561487E-3</v>
      </c>
      <c r="L52" s="306">
        <v>5.0618672665916761E-3</v>
      </c>
      <c r="M52" s="306">
        <v>1.5873015873015873E-3</v>
      </c>
      <c r="N52" s="306">
        <v>2.6843741169821985E-3</v>
      </c>
      <c r="O52" s="306">
        <v>2.5682182985553772E-3</v>
      </c>
      <c r="P52" s="307">
        <v>2.5682182985553772E-3</v>
      </c>
      <c r="Q52" s="305">
        <v>2.0325203252032522E-3</v>
      </c>
      <c r="R52" s="306">
        <v>1.361723198811587E-3</v>
      </c>
      <c r="S52" s="306">
        <v>4.9497046144020441E-3</v>
      </c>
      <c r="T52" s="306">
        <v>4.3262477760089898E-3</v>
      </c>
      <c r="U52" s="306">
        <v>6.6042082629396408E-3</v>
      </c>
      <c r="V52" s="307">
        <v>4.936375603334796E-3</v>
      </c>
      <c r="W52" s="305">
        <v>0</v>
      </c>
      <c r="X52" s="306">
        <v>9.2213673814590495E-3</v>
      </c>
      <c r="Y52" s="306">
        <v>6.1071993102457247E-3</v>
      </c>
      <c r="Z52" s="306">
        <v>5.6885052961945862E-3</v>
      </c>
      <c r="AA52" s="306">
        <v>6.9070671647480366E-3</v>
      </c>
      <c r="AB52" s="306">
        <v>1.3192408578923006E-2</v>
      </c>
      <c r="AC52" s="307">
        <v>1.0031059473139307E-2</v>
      </c>
      <c r="AD52" s="305">
        <v>6.5464426877470352E-2</v>
      </c>
      <c r="AE52" s="306">
        <v>3.426560474161882E-3</v>
      </c>
      <c r="AF52" s="306">
        <v>7.864360914971882E-3</v>
      </c>
      <c r="AG52" s="306">
        <v>1.6883413187314626E-3</v>
      </c>
      <c r="AH52" s="306">
        <v>7.8810584582152017E-3</v>
      </c>
      <c r="AI52" s="306">
        <v>2.6694316978468054E-3</v>
      </c>
      <c r="AJ52" s="307">
        <v>6.439208984375E-3</v>
      </c>
    </row>
    <row r="53" spans="2:36" s="4" customFormat="1" hidden="1" outlineLevel="1" x14ac:dyDescent="0.25">
      <c r="B53" s="52" t="s">
        <v>85</v>
      </c>
      <c r="C53" s="305">
        <v>2.5246149962130775E-4</v>
      </c>
      <c r="D53" s="306">
        <v>3.1135082127972544E-2</v>
      </c>
      <c r="E53" s="306">
        <v>2.7176677469517071E-3</v>
      </c>
      <c r="F53" s="306">
        <v>3.4350804492867129E-3</v>
      </c>
      <c r="G53" s="306">
        <v>9.8812195071741778E-4</v>
      </c>
      <c r="H53" s="306">
        <v>3.9066460697947669E-3</v>
      </c>
      <c r="I53" s="306">
        <v>3.52005270928147E-3</v>
      </c>
      <c r="J53" s="307">
        <v>3.7797149289726067E-3</v>
      </c>
      <c r="K53" s="305">
        <v>9.8619329388560163E-4</v>
      </c>
      <c r="L53" s="306">
        <v>0</v>
      </c>
      <c r="M53" s="306">
        <v>1.2862918044836457E-3</v>
      </c>
      <c r="N53" s="306">
        <v>8.8928412627834591E-4</v>
      </c>
      <c r="O53" s="306">
        <v>9.0802957582046962E-4</v>
      </c>
      <c r="P53" s="307">
        <v>9.0802957582046962E-4</v>
      </c>
      <c r="Q53" s="305">
        <v>0</v>
      </c>
      <c r="R53" s="306">
        <v>3.5182361909229507E-3</v>
      </c>
      <c r="S53" s="306">
        <v>1.0801777198059755E-3</v>
      </c>
      <c r="T53" s="306">
        <v>1.3916834339369551E-3</v>
      </c>
      <c r="U53" s="306">
        <v>4.0354014765900861E-3</v>
      </c>
      <c r="V53" s="307">
        <v>2.0995248443773252E-3</v>
      </c>
      <c r="W53" s="305">
        <v>1.1534025374855825E-3</v>
      </c>
      <c r="X53" s="306">
        <v>3.8786416135149111E-3</v>
      </c>
      <c r="Y53" s="306">
        <v>4.559168622192424E-3</v>
      </c>
      <c r="Z53" s="306">
        <v>9.1979396615158204E-4</v>
      </c>
      <c r="AA53" s="306">
        <v>4.0402952109034104E-3</v>
      </c>
      <c r="AB53" s="306">
        <v>4.9690549869078789E-3</v>
      </c>
      <c r="AC53" s="307">
        <v>4.4815788729606698E-3</v>
      </c>
      <c r="AD53" s="305">
        <v>6.8509859727586914E-2</v>
      </c>
      <c r="AE53" s="306">
        <v>1.3445679455001793E-3</v>
      </c>
      <c r="AF53" s="306">
        <v>5.5332057441185275E-3</v>
      </c>
      <c r="AG53" s="306">
        <v>4.4547398431931578E-4</v>
      </c>
      <c r="AH53" s="306">
        <v>6.3405224210992348E-3</v>
      </c>
      <c r="AI53" s="306">
        <v>2.5094655278682749E-3</v>
      </c>
      <c r="AJ53" s="307">
        <v>5.328183531492124E-3</v>
      </c>
    </row>
    <row r="54" spans="2:36" s="4" customFormat="1" hidden="1" outlineLevel="1" x14ac:dyDescent="0.25">
      <c r="B54" s="52" t="s">
        <v>86</v>
      </c>
      <c r="C54" s="305">
        <v>2.4311183144246355E-3</v>
      </c>
      <c r="D54" s="306">
        <v>1.8752320831786112E-2</v>
      </c>
      <c r="E54" s="306">
        <v>1.8071978107089379E-3</v>
      </c>
      <c r="F54" s="306">
        <v>4.344276460457549E-3</v>
      </c>
      <c r="G54" s="306">
        <v>1.3079994492633897E-3</v>
      </c>
      <c r="H54" s="306">
        <v>3.8808282856740385E-3</v>
      </c>
      <c r="I54" s="306">
        <v>7.7120246306523086E-3</v>
      </c>
      <c r="J54" s="307">
        <v>5.107988232956817E-3</v>
      </c>
      <c r="K54" s="305">
        <v>2.9644268774703555E-3</v>
      </c>
      <c r="L54" s="306">
        <v>1.3937282229965157E-3</v>
      </c>
      <c r="M54" s="306">
        <v>2.5252525252525255E-3</v>
      </c>
      <c r="N54" s="306">
        <v>1.6756656116179481E-3</v>
      </c>
      <c r="O54" s="306">
        <v>2.027437994188011E-3</v>
      </c>
      <c r="P54" s="307">
        <v>2.027437994188011E-3</v>
      </c>
      <c r="Q54" s="305">
        <v>0</v>
      </c>
      <c r="R54" s="306">
        <v>1.2021036814425245E-3</v>
      </c>
      <c r="S54" s="306">
        <v>1.324565968115805E-3</v>
      </c>
      <c r="T54" s="306">
        <v>1.2760697053076525E-3</v>
      </c>
      <c r="U54" s="306">
        <v>1.0963014251918528E-2</v>
      </c>
      <c r="V54" s="307">
        <v>3.7637993628213675E-3</v>
      </c>
      <c r="W54" s="305">
        <v>4.6565774155995342E-3</v>
      </c>
      <c r="X54" s="306">
        <v>2.4174848290492872E-3</v>
      </c>
      <c r="Y54" s="306">
        <v>4.0627885503231763E-3</v>
      </c>
      <c r="Z54" s="306">
        <v>1.5325670498084292E-3</v>
      </c>
      <c r="AA54" s="306">
        <v>3.346147261606462E-3</v>
      </c>
      <c r="AB54" s="306">
        <v>9.3111840016929428E-3</v>
      </c>
      <c r="AC54" s="307">
        <v>6.1425772369149874E-3</v>
      </c>
      <c r="AD54" s="305">
        <v>4.3433029908972694E-2</v>
      </c>
      <c r="AE54" s="306">
        <v>1.1184490839369408E-3</v>
      </c>
      <c r="AF54" s="306">
        <v>8.1416780190720402E-3</v>
      </c>
      <c r="AG54" s="306">
        <v>1.257071024512885E-3</v>
      </c>
      <c r="AH54" s="306">
        <v>6.8307174145450763E-3</v>
      </c>
      <c r="AI54" s="306">
        <v>7.135853578821222E-3</v>
      </c>
      <c r="AJ54" s="307">
        <v>6.9093845451672926E-3</v>
      </c>
    </row>
    <row r="55" spans="2:36" s="4" customFormat="1" hidden="1" outlineLevel="1" x14ac:dyDescent="0.25">
      <c r="B55" s="52" t="s">
        <v>87</v>
      </c>
      <c r="C55" s="305">
        <v>6.5816536404771702E-3</v>
      </c>
      <c r="D55" s="306">
        <v>5.1042765560334331E-2</v>
      </c>
      <c r="E55" s="306">
        <v>1.5024658791145774E-2</v>
      </c>
      <c r="F55" s="306">
        <v>1.2453821439410588E-2</v>
      </c>
      <c r="G55" s="306">
        <v>6.487889273356401E-3</v>
      </c>
      <c r="H55" s="306">
        <v>1.3342635658914729E-2</v>
      </c>
      <c r="I55" s="306">
        <v>2.2965291670636056E-2</v>
      </c>
      <c r="J55" s="307">
        <v>1.6499463491368983E-2</v>
      </c>
      <c r="K55" s="305">
        <v>1.8749999999999999E-2</v>
      </c>
      <c r="L55" s="306">
        <v>1.2812299807815502E-3</v>
      </c>
      <c r="M55" s="306">
        <v>1.7991004497751124E-3</v>
      </c>
      <c r="N55" s="306">
        <v>1.264957264957265E-2</v>
      </c>
      <c r="O55" s="306">
        <v>7.608202751045498E-3</v>
      </c>
      <c r="P55" s="307">
        <v>7.608202751045498E-3</v>
      </c>
      <c r="Q55" s="305">
        <v>0</v>
      </c>
      <c r="R55" s="306">
        <v>5.8461052298941383E-3</v>
      </c>
      <c r="S55" s="306">
        <v>5.1580414110054514E-3</v>
      </c>
      <c r="T55" s="306">
        <v>5.076661685533561E-3</v>
      </c>
      <c r="U55" s="306">
        <v>1.2708543276228865E-2</v>
      </c>
      <c r="V55" s="307">
        <v>7.120051564162907E-3</v>
      </c>
      <c r="W55" s="305">
        <v>7.462686567164179E-3</v>
      </c>
      <c r="X55" s="306">
        <v>2.2825128391347201E-2</v>
      </c>
      <c r="Y55" s="306">
        <v>1.0185880585805482E-2</v>
      </c>
      <c r="Z55" s="306">
        <v>1.195840554592721E-2</v>
      </c>
      <c r="AA55" s="306">
        <v>1.3837356497446418E-2</v>
      </c>
      <c r="AB55" s="306">
        <v>3.4778451701574592E-2</v>
      </c>
      <c r="AC55" s="307">
        <v>2.4169830096192828E-2</v>
      </c>
      <c r="AD55" s="305">
        <v>0.12125279642058165</v>
      </c>
      <c r="AE55" s="306">
        <v>1.5554115359688918E-2</v>
      </c>
      <c r="AF55" s="306">
        <v>2.1048308434724574E-2</v>
      </c>
      <c r="AG55" s="306">
        <v>2.4958737570951249E-3</v>
      </c>
      <c r="AH55" s="306">
        <v>2.0026546817874857E-2</v>
      </c>
      <c r="AI55" s="306">
        <v>1.7310789049919485E-2</v>
      </c>
      <c r="AJ55" s="307">
        <v>1.9326844953065848E-2</v>
      </c>
    </row>
    <row r="56" spans="2:36" s="4" customFormat="1" hidden="1" outlineLevel="1" x14ac:dyDescent="0.25">
      <c r="B56" s="52" t="s">
        <v>88</v>
      </c>
      <c r="C56" s="305">
        <v>4.4588569112282124E-3</v>
      </c>
      <c r="D56" s="306">
        <v>4.3648160436481606E-2</v>
      </c>
      <c r="E56" s="306">
        <v>2.032520325203252E-2</v>
      </c>
      <c r="F56" s="306">
        <v>1.7859668977224501E-2</v>
      </c>
      <c r="G56" s="306">
        <v>9.5229599232810724E-3</v>
      </c>
      <c r="H56" s="306">
        <v>1.8014353068802936E-2</v>
      </c>
      <c r="I56" s="306">
        <v>4.2000455249689768E-2</v>
      </c>
      <c r="J56" s="307">
        <v>2.5722463561219745E-2</v>
      </c>
      <c r="K56" s="305">
        <v>8.8211708099438652E-3</v>
      </c>
      <c r="L56" s="306">
        <v>2.2883295194508009E-3</v>
      </c>
      <c r="M56" s="306">
        <v>3.6307778243262114E-3</v>
      </c>
      <c r="N56" s="306">
        <v>1.0200862340940161E-2</v>
      </c>
      <c r="O56" s="306">
        <v>6.5446224256292904E-3</v>
      </c>
      <c r="P56" s="307">
        <v>6.5446224256292904E-3</v>
      </c>
      <c r="Q56" s="305">
        <v>9.9502487562189048E-4</v>
      </c>
      <c r="R56" s="306">
        <v>1.1038701955047213E-2</v>
      </c>
      <c r="S56" s="306">
        <v>6.3651417925895256E-3</v>
      </c>
      <c r="T56" s="306">
        <v>6.8704983705917761E-3</v>
      </c>
      <c r="U56" s="306">
        <v>2.3880390392469024E-2</v>
      </c>
      <c r="V56" s="307">
        <v>1.0794583546244251E-2</v>
      </c>
      <c r="W56" s="305">
        <v>1.7194570135746608E-2</v>
      </c>
      <c r="X56" s="306">
        <v>4.0221310456297399E-2</v>
      </c>
      <c r="Y56" s="306">
        <v>1.6932086170804737E-2</v>
      </c>
      <c r="Z56" s="306">
        <v>1.6278209396966333E-2</v>
      </c>
      <c r="AA56" s="306">
        <v>2.3087377353487138E-2</v>
      </c>
      <c r="AB56" s="306">
        <v>6.5519984092264866E-2</v>
      </c>
      <c r="AC56" s="307">
        <v>4.4305790328461103E-2</v>
      </c>
      <c r="AD56" s="305">
        <v>0.12072892938496584</v>
      </c>
      <c r="AE56" s="306">
        <v>9.539656128674431E-3</v>
      </c>
      <c r="AF56" s="306">
        <v>3.146484979869929E-2</v>
      </c>
      <c r="AG56" s="306">
        <v>5.4931580754328316E-3</v>
      </c>
      <c r="AH56" s="306">
        <v>2.6115007012622721E-2</v>
      </c>
      <c r="AI56" s="306">
        <v>2.7586394706026526E-2</v>
      </c>
      <c r="AJ56" s="307">
        <v>2.6491080315442922E-2</v>
      </c>
    </row>
    <row r="57" spans="2:36" s="4" customFormat="1" hidden="1" outlineLevel="1" x14ac:dyDescent="0.25">
      <c r="B57" s="52" t="s">
        <v>89</v>
      </c>
      <c r="C57" s="305">
        <v>3.2460945425035505E-3</v>
      </c>
      <c r="D57" s="306">
        <v>3.2077234506384306E-2</v>
      </c>
      <c r="E57" s="306">
        <v>3.0069209779721353E-2</v>
      </c>
      <c r="F57" s="306">
        <v>1.770929301322928E-2</v>
      </c>
      <c r="G57" s="306">
        <v>6.0637599837093017E-3</v>
      </c>
      <c r="H57" s="306">
        <v>1.8706330721998728E-2</v>
      </c>
      <c r="I57" s="306">
        <v>4.1401342013876512E-2</v>
      </c>
      <c r="J57" s="307">
        <v>2.621943878550672E-2</v>
      </c>
      <c r="K57" s="305">
        <v>4.9751243781094526E-3</v>
      </c>
      <c r="L57" s="306">
        <v>8.18746470920384E-3</v>
      </c>
      <c r="M57" s="306">
        <v>5.3693223044550863E-3</v>
      </c>
      <c r="N57" s="306">
        <v>1.1390324095819634E-2</v>
      </c>
      <c r="O57" s="306">
        <v>8.3850161250310102E-3</v>
      </c>
      <c r="P57" s="307">
        <v>8.3850161250310102E-3</v>
      </c>
      <c r="Q57" s="305">
        <v>2.5031289111389237E-3</v>
      </c>
      <c r="R57" s="306">
        <v>1.7304057001599534E-2</v>
      </c>
      <c r="S57" s="306">
        <v>1.3397102422106618E-2</v>
      </c>
      <c r="T57" s="306">
        <v>1.3610979221777567E-2</v>
      </c>
      <c r="U57" s="306">
        <v>3.3956185567010307E-2</v>
      </c>
      <c r="V57" s="307">
        <v>1.8895713735794743E-2</v>
      </c>
      <c r="W57" s="305">
        <v>9.0386195562859491E-3</v>
      </c>
      <c r="X57" s="306">
        <v>3.3190322965081634E-2</v>
      </c>
      <c r="Y57" s="306">
        <v>1.8010357888227566E-2</v>
      </c>
      <c r="Z57" s="306">
        <v>9.1143253417872005E-3</v>
      </c>
      <c r="AA57" s="306">
        <v>2.1226376966228561E-2</v>
      </c>
      <c r="AB57" s="306">
        <v>6.0171824725511656E-2</v>
      </c>
      <c r="AC57" s="307">
        <v>4.0449934916619593E-2</v>
      </c>
      <c r="AD57" s="305">
        <v>8.2880434782608689E-2</v>
      </c>
      <c r="AE57" s="306">
        <v>4.9822258681979766E-2</v>
      </c>
      <c r="AF57" s="306">
        <v>2.4945205695454043E-2</v>
      </c>
      <c r="AG57" s="306">
        <v>2.1299254526091589E-3</v>
      </c>
      <c r="AH57" s="306">
        <v>2.6800701608796513E-2</v>
      </c>
      <c r="AI57" s="306">
        <v>2.7787962914462311E-2</v>
      </c>
      <c r="AJ57" s="307">
        <v>2.706207011315731E-2</v>
      </c>
    </row>
    <row r="58" spans="2:36" s="4" customFormat="1" ht="15.75" collapsed="1" x14ac:dyDescent="0.25">
      <c r="B58" s="64">
        <v>2015</v>
      </c>
      <c r="C58" s="308">
        <v>3.82928098743401E-3</v>
      </c>
      <c r="D58" s="309">
        <v>5.0573271889400924E-2</v>
      </c>
      <c r="E58" s="309">
        <v>1.9751117939946512E-2</v>
      </c>
      <c r="F58" s="309">
        <v>1.2119764739759698E-2</v>
      </c>
      <c r="G58" s="309">
        <v>7.1727270719370963E-3</v>
      </c>
      <c r="H58" s="309">
        <v>1.4244410272102017E-2</v>
      </c>
      <c r="I58" s="309">
        <v>2.7049118686620351E-2</v>
      </c>
      <c r="J58" s="310">
        <v>1.8512401984687756E-2</v>
      </c>
      <c r="K58" s="308">
        <v>5.4703040636544477E-3</v>
      </c>
      <c r="L58" s="309">
        <v>3.2877151716026944E-3</v>
      </c>
      <c r="M58" s="309">
        <v>4.3538774490560648E-3</v>
      </c>
      <c r="N58" s="309">
        <v>9.506490248949645E-3</v>
      </c>
      <c r="O58" s="309">
        <v>6.1499586596434506E-3</v>
      </c>
      <c r="P58" s="310">
        <v>6.1499586596434506E-3</v>
      </c>
      <c r="Q58" s="308">
        <v>0.12768477980942569</v>
      </c>
      <c r="R58" s="309">
        <v>1.0295622855078571E-2</v>
      </c>
      <c r="S58" s="309">
        <v>5.6514635453586677E-3</v>
      </c>
      <c r="T58" s="309">
        <v>1.0525999164856008E-2</v>
      </c>
      <c r="U58" s="309">
        <v>1.8730303954457659E-2</v>
      </c>
      <c r="V58" s="310">
        <v>1.2644504877203666E-2</v>
      </c>
      <c r="W58" s="308">
        <v>1.5498299764582788E-2</v>
      </c>
      <c r="X58" s="309">
        <v>2.5293005671077506E-2</v>
      </c>
      <c r="Y58" s="309">
        <v>1.1037684507480258E-2</v>
      </c>
      <c r="Z58" s="309">
        <v>1.1190233977619531E-2</v>
      </c>
      <c r="AA58" s="309">
        <v>1.5224504266541814E-2</v>
      </c>
      <c r="AB58" s="309">
        <v>3.8163497978298239E-2</v>
      </c>
      <c r="AC58" s="310">
        <v>2.658727042410295E-2</v>
      </c>
      <c r="AD58" s="308">
        <v>7.0705264334413764E-2</v>
      </c>
      <c r="AE58" s="309">
        <v>2.0818644992217951E-2</v>
      </c>
      <c r="AF58" s="309">
        <v>1.9947109081867909E-2</v>
      </c>
      <c r="AG58" s="309">
        <v>4.1807490183054293E-3</v>
      </c>
      <c r="AH58" s="309">
        <v>1.8761554427259564E-2</v>
      </c>
      <c r="AI58" s="309">
        <v>2.2651507104512733E-2</v>
      </c>
      <c r="AJ58" s="310">
        <v>1.9812448919564282E-2</v>
      </c>
    </row>
    <row r="59" spans="2:36" s="4" customFormat="1" hidden="1" outlineLevel="1" x14ac:dyDescent="0.25">
      <c r="B59" s="52" t="s">
        <v>78</v>
      </c>
      <c r="C59" s="305">
        <v>8.6906141367323296E-3</v>
      </c>
      <c r="D59" s="306">
        <v>5.1669403393541327E-2</v>
      </c>
      <c r="E59" s="306">
        <v>3.2024714099316912E-2</v>
      </c>
      <c r="F59" s="306">
        <v>2.0045143252879163E-2</v>
      </c>
      <c r="G59" s="306">
        <v>8.533556304256942E-3</v>
      </c>
      <c r="H59" s="306">
        <v>2.1513838199513382E-2</v>
      </c>
      <c r="I59" s="306">
        <v>5.1223096448485106E-2</v>
      </c>
      <c r="J59" s="307">
        <v>3.1939910329392661E-2</v>
      </c>
      <c r="K59" s="305">
        <v>9.0791180285343717E-3</v>
      </c>
      <c r="L59" s="306">
        <v>6.4780088646437094E-3</v>
      </c>
      <c r="M59" s="306">
        <v>1.2915129151291513E-2</v>
      </c>
      <c r="N59" s="306">
        <v>1.0604453870625663E-2</v>
      </c>
      <c r="O59" s="306">
        <v>1.076939562794685E-2</v>
      </c>
      <c r="P59" s="307">
        <v>1.076939562794685E-2</v>
      </c>
      <c r="Q59" s="305">
        <v>7.052186177715092E-3</v>
      </c>
      <c r="R59" s="306">
        <v>2.2965693223702864E-2</v>
      </c>
      <c r="S59" s="306">
        <v>1.3986805968458903E-2</v>
      </c>
      <c r="T59" s="306">
        <v>1.520860450777557E-2</v>
      </c>
      <c r="U59" s="306">
        <v>5.163266831054323E-2</v>
      </c>
      <c r="V59" s="307">
        <v>2.373456466225907E-2</v>
      </c>
      <c r="W59" s="305">
        <v>2.6582278481012658E-2</v>
      </c>
      <c r="X59" s="306">
        <v>4.1545238902067093E-2</v>
      </c>
      <c r="Y59" s="306">
        <v>1.8768631745452333E-2</v>
      </c>
      <c r="Z59" s="306">
        <v>1.4081752395853707E-2</v>
      </c>
      <c r="AA59" s="306">
        <v>2.4741357092890541E-2</v>
      </c>
      <c r="AB59" s="306">
        <v>6.4899199116266224E-2</v>
      </c>
      <c r="AC59" s="307">
        <v>4.5466692796949884E-2</v>
      </c>
      <c r="AD59" s="305">
        <v>0.17905207723815098</v>
      </c>
      <c r="AE59" s="306">
        <v>3.9396829181070452E-2</v>
      </c>
      <c r="AF59" s="306">
        <v>2.962277626282301E-2</v>
      </c>
      <c r="AG59" s="306">
        <v>4.2211683777163998E-3</v>
      </c>
      <c r="AH59" s="306">
        <v>2.8937190282422143E-2</v>
      </c>
      <c r="AI59" s="306">
        <v>5.1680256398171275E-2</v>
      </c>
      <c r="AJ59" s="307">
        <v>3.5747046952398422E-2</v>
      </c>
    </row>
    <row r="60" spans="2:36" s="4" customFormat="1" hidden="1" outlineLevel="1" x14ac:dyDescent="0.25">
      <c r="B60" s="52" t="s">
        <v>79</v>
      </c>
      <c r="C60" s="305">
        <v>8.9808668488871538E-3</v>
      </c>
      <c r="D60" s="306">
        <v>5.1608232495604513E-2</v>
      </c>
      <c r="E60" s="306">
        <v>3.2334624439887598E-2</v>
      </c>
      <c r="F60" s="306">
        <v>2.251829611559392E-2</v>
      </c>
      <c r="G60" s="306">
        <v>1.3526167932577255E-2</v>
      </c>
      <c r="H60" s="306">
        <v>2.3617411268075022E-2</v>
      </c>
      <c r="I60" s="306">
        <v>5.5189997099280928E-2</v>
      </c>
      <c r="J60" s="307">
        <v>3.3930339078983789E-2</v>
      </c>
      <c r="K60" s="305">
        <v>1.4120667522464698E-2</v>
      </c>
      <c r="L60" s="306">
        <v>3.1572904707233064E-3</v>
      </c>
      <c r="M60" s="306">
        <v>1.2066528970540277E-2</v>
      </c>
      <c r="N60" s="306">
        <v>1.2176814011676397E-2</v>
      </c>
      <c r="O60" s="306">
        <v>1.0723463135006918E-2</v>
      </c>
      <c r="P60" s="307">
        <v>1.0723463135006918E-2</v>
      </c>
      <c r="Q60" s="305">
        <v>2.7412280701754384E-3</v>
      </c>
      <c r="R60" s="306">
        <v>1.5131286159323543E-2</v>
      </c>
      <c r="S60" s="306">
        <v>8.576726935558646E-3</v>
      </c>
      <c r="T60" s="306">
        <v>9.3553404368920765E-3</v>
      </c>
      <c r="U60" s="306">
        <v>4.5443749505185656E-2</v>
      </c>
      <c r="V60" s="307">
        <v>1.7537876068069218E-2</v>
      </c>
      <c r="W60" s="305">
        <v>3.0553787396562698E-2</v>
      </c>
      <c r="X60" s="306">
        <v>4.3278597272474253E-2</v>
      </c>
      <c r="Y60" s="306">
        <v>2.327208566561207E-2</v>
      </c>
      <c r="Z60" s="306">
        <v>1.9563130100816131E-2</v>
      </c>
      <c r="AA60" s="306">
        <v>2.7962972684480374E-2</v>
      </c>
      <c r="AB60" s="306">
        <v>7.0850482481928545E-2</v>
      </c>
      <c r="AC60" s="307">
        <v>4.9533368703956582E-2</v>
      </c>
      <c r="AD60" s="305">
        <v>0.21781534460338101</v>
      </c>
      <c r="AE60" s="306">
        <v>3.7696645888987829E-2</v>
      </c>
      <c r="AF60" s="306">
        <v>3.6769937261496667E-2</v>
      </c>
      <c r="AG60" s="306">
        <v>8.0769806052749665E-3</v>
      </c>
      <c r="AH60" s="306">
        <v>3.3963543536356749E-2</v>
      </c>
      <c r="AI60" s="306">
        <v>5.618233618233618E-2</v>
      </c>
      <c r="AJ60" s="307">
        <v>3.9724044200200911E-2</v>
      </c>
    </row>
    <row r="61" spans="2:36" s="4" customFormat="1" hidden="1" outlineLevel="1" x14ac:dyDescent="0.25">
      <c r="B61" s="52" t="s">
        <v>80</v>
      </c>
      <c r="C61" s="305">
        <v>9.1761030847325262E-3</v>
      </c>
      <c r="D61" s="306">
        <v>3.8909373180671454E-2</v>
      </c>
      <c r="E61" s="306">
        <v>3.5767819300149897E-2</v>
      </c>
      <c r="F61" s="306">
        <v>2.0504594859085196E-2</v>
      </c>
      <c r="G61" s="306">
        <v>1.3036532112046011E-2</v>
      </c>
      <c r="H61" s="306">
        <v>2.2780076900244622E-2</v>
      </c>
      <c r="I61" s="306">
        <v>5.1173381418060729E-2</v>
      </c>
      <c r="J61" s="307">
        <v>3.2474200165819964E-2</v>
      </c>
      <c r="K61" s="305">
        <v>3.8143674507310869E-3</v>
      </c>
      <c r="L61" s="306">
        <v>1.152073732718894E-3</v>
      </c>
      <c r="M61" s="306">
        <v>9.1722341750651113E-3</v>
      </c>
      <c r="N61" s="306">
        <v>1.052095706770745E-2</v>
      </c>
      <c r="O61" s="306">
        <v>7.7393899539683342E-3</v>
      </c>
      <c r="P61" s="307">
        <v>7.7393899539683342E-3</v>
      </c>
      <c r="Q61" s="305">
        <v>1.6806722689075631E-3</v>
      </c>
      <c r="R61" s="306">
        <v>1.1485567477708932E-2</v>
      </c>
      <c r="S61" s="306">
        <v>9.0300918271309753E-3</v>
      </c>
      <c r="T61" s="306">
        <v>9.0956722204757409E-3</v>
      </c>
      <c r="U61" s="306">
        <v>3.6371212572176917E-2</v>
      </c>
      <c r="V61" s="307">
        <v>1.6198034535139658E-2</v>
      </c>
      <c r="W61" s="305">
        <v>1.3975155279503106E-2</v>
      </c>
      <c r="X61" s="306">
        <v>4.4461547569711678E-2</v>
      </c>
      <c r="Y61" s="306">
        <v>1.8478843063738617E-2</v>
      </c>
      <c r="Z61" s="306">
        <v>2.4211400110680688E-2</v>
      </c>
      <c r="AA61" s="306">
        <v>2.5918505781577828E-2</v>
      </c>
      <c r="AB61" s="306">
        <v>6.7232717970844763E-2</v>
      </c>
      <c r="AC61" s="307">
        <v>4.6817632614880929E-2</v>
      </c>
      <c r="AD61" s="305">
        <v>0.1615296803652968</v>
      </c>
      <c r="AE61" s="306">
        <v>4.8878608065976062E-2</v>
      </c>
      <c r="AF61" s="306">
        <v>3.2455938255961297E-2</v>
      </c>
      <c r="AG61" s="306">
        <v>7.1187888567225098E-3</v>
      </c>
      <c r="AH61" s="306">
        <v>3.2623911124584286E-2</v>
      </c>
      <c r="AI61" s="306">
        <v>5.1789993119973426E-2</v>
      </c>
      <c r="AJ61" s="307">
        <v>3.7859346242579778E-2</v>
      </c>
    </row>
    <row r="62" spans="2:36" s="4" customFormat="1" hidden="1" outlineLevel="1" x14ac:dyDescent="0.25">
      <c r="B62" s="52" t="s">
        <v>81</v>
      </c>
      <c r="C62" s="305">
        <v>0</v>
      </c>
      <c r="D62" s="306">
        <v>2.3224544676689891E-2</v>
      </c>
      <c r="E62" s="306">
        <v>2.3344220163837876E-2</v>
      </c>
      <c r="F62" s="306">
        <v>1.358131137485461E-2</v>
      </c>
      <c r="G62" s="306">
        <v>6.0712472499576918E-3</v>
      </c>
      <c r="H62" s="306">
        <v>1.4294659567769902E-2</v>
      </c>
      <c r="I62" s="306">
        <v>2.8460411750345839E-2</v>
      </c>
      <c r="J62" s="307">
        <v>1.908014853605848E-2</v>
      </c>
      <c r="K62" s="305">
        <v>0</v>
      </c>
      <c r="L62" s="306">
        <v>8.4674005080440302E-4</v>
      </c>
      <c r="M62" s="306">
        <v>2.0554984583761563E-3</v>
      </c>
      <c r="N62" s="306">
        <v>1.1398330958681051E-2</v>
      </c>
      <c r="O62" s="306">
        <v>4.8152988924812547E-3</v>
      </c>
      <c r="P62" s="307">
        <v>4.8152988924812547E-3</v>
      </c>
      <c r="Q62" s="305">
        <v>4.830917874396135E-3</v>
      </c>
      <c r="R62" s="306">
        <v>5.3682268075826199E-3</v>
      </c>
      <c r="S62" s="306">
        <v>5.2693208430913347E-3</v>
      </c>
      <c r="T62" s="306">
        <v>5.2703675326786006E-3</v>
      </c>
      <c r="U62" s="306">
        <v>1.7432745971029034E-2</v>
      </c>
      <c r="V62" s="307">
        <v>8.5567115117421797E-3</v>
      </c>
      <c r="W62" s="305">
        <v>3.7776578521316784E-3</v>
      </c>
      <c r="X62" s="306">
        <v>2.5395421947146085E-2</v>
      </c>
      <c r="Y62" s="306">
        <v>1.1178412665401514E-2</v>
      </c>
      <c r="Z62" s="306">
        <v>6.0686796921255179E-3</v>
      </c>
      <c r="AA62" s="306">
        <v>1.4755168016134294E-2</v>
      </c>
      <c r="AB62" s="306">
        <v>4.3185940333979614E-2</v>
      </c>
      <c r="AC62" s="307">
        <v>2.8594261359311972E-2</v>
      </c>
      <c r="AD62" s="305">
        <v>7.4093536521282186E-2</v>
      </c>
      <c r="AE62" s="306">
        <v>2.4095724243921181E-2</v>
      </c>
      <c r="AF62" s="306">
        <v>2.3887654940173388E-2</v>
      </c>
      <c r="AG62" s="306">
        <v>5.2365314635661664E-3</v>
      </c>
      <c r="AH62" s="306">
        <v>2.1033252994903995E-2</v>
      </c>
      <c r="AI62" s="306">
        <v>2.499877095521361E-2</v>
      </c>
      <c r="AJ62" s="307">
        <v>2.2086819093147338E-2</v>
      </c>
    </row>
    <row r="63" spans="2:36" s="4" customFormat="1" hidden="1" outlineLevel="1" x14ac:dyDescent="0.25">
      <c r="B63" s="52" t="s">
        <v>82</v>
      </c>
      <c r="C63" s="305">
        <v>2.6028110359187923E-4</v>
      </c>
      <c r="D63" s="306">
        <v>4.0400103923096911E-2</v>
      </c>
      <c r="E63" s="306">
        <v>9.3027716505226822E-3</v>
      </c>
      <c r="F63" s="306">
        <v>3.6297526483983797E-3</v>
      </c>
      <c r="G63" s="306">
        <v>1.1885801221860365E-3</v>
      </c>
      <c r="H63" s="306">
        <v>5.3795531646430375E-3</v>
      </c>
      <c r="I63" s="306">
        <v>6.3818553293083259E-3</v>
      </c>
      <c r="J63" s="307">
        <v>5.7108316114004186E-3</v>
      </c>
      <c r="K63" s="305">
        <v>0</v>
      </c>
      <c r="L63" s="306">
        <v>1.5968063872255488E-3</v>
      </c>
      <c r="M63" s="306">
        <v>2.343635564669694E-3</v>
      </c>
      <c r="N63" s="306">
        <v>1.2399256044637321E-3</v>
      </c>
      <c r="O63" s="306">
        <v>1.705253492490326E-3</v>
      </c>
      <c r="P63" s="307">
        <v>1.705253492490326E-3</v>
      </c>
      <c r="Q63" s="305">
        <v>0</v>
      </c>
      <c r="R63" s="306">
        <v>0</v>
      </c>
      <c r="S63" s="306">
        <v>8.7208396922789418E-4</v>
      </c>
      <c r="T63" s="306">
        <v>7.483829582509221E-4</v>
      </c>
      <c r="U63" s="306">
        <v>4.2169071621532585E-3</v>
      </c>
      <c r="V63" s="307">
        <v>1.749348747884619E-3</v>
      </c>
      <c r="W63" s="305">
        <v>0</v>
      </c>
      <c r="X63" s="306">
        <v>1.0222640326121041E-2</v>
      </c>
      <c r="Y63" s="306">
        <v>1.1926885418689153E-3</v>
      </c>
      <c r="Z63" s="306">
        <v>1.9810697776799471E-3</v>
      </c>
      <c r="AA63" s="306">
        <v>3.6902269060451066E-3</v>
      </c>
      <c r="AB63" s="306">
        <v>9.6921108099969882E-3</v>
      </c>
      <c r="AC63" s="307">
        <v>6.55307994757536E-3</v>
      </c>
      <c r="AD63" s="305">
        <v>0.13099041533546327</v>
      </c>
      <c r="AE63" s="306">
        <v>5.1266277042961138E-4</v>
      </c>
      <c r="AF63" s="306">
        <v>7.4084406627299643E-3</v>
      </c>
      <c r="AG63" s="306">
        <v>6.6486204112646628E-4</v>
      </c>
      <c r="AH63" s="306">
        <v>6.9931377498550886E-3</v>
      </c>
      <c r="AI63" s="306">
        <v>4.8160132440364213E-3</v>
      </c>
      <c r="AJ63" s="307">
        <v>6.4020050534976062E-3</v>
      </c>
    </row>
    <row r="64" spans="2:36" s="4" customFormat="1" hidden="1" outlineLevel="1" x14ac:dyDescent="0.25">
      <c r="B64" s="52" t="s">
        <v>83</v>
      </c>
      <c r="C64" s="305">
        <v>1.8023430459597476E-3</v>
      </c>
      <c r="D64" s="306">
        <v>4.8811544991511038E-2</v>
      </c>
      <c r="E64" s="306">
        <v>3.8468098008375812E-3</v>
      </c>
      <c r="F64" s="306">
        <v>4.1465607397757924E-3</v>
      </c>
      <c r="G64" s="306">
        <v>1.7527087316762269E-3</v>
      </c>
      <c r="H64" s="306">
        <v>4.9104727748710908E-3</v>
      </c>
      <c r="I64" s="306">
        <v>6.4827411884529887E-3</v>
      </c>
      <c r="J64" s="307">
        <v>5.4407236914683433E-3</v>
      </c>
      <c r="K64" s="305">
        <v>4.4404973357015983E-3</v>
      </c>
      <c r="L64" s="306">
        <v>2.4108003857280617E-3</v>
      </c>
      <c r="M64" s="306">
        <v>3.2515038205169889E-4</v>
      </c>
      <c r="N64" s="306">
        <v>3.3349213911386373E-3</v>
      </c>
      <c r="O64" s="306">
        <v>1.9189608089157872E-3</v>
      </c>
      <c r="P64" s="307">
        <v>1.9189608089157872E-3</v>
      </c>
      <c r="Q64" s="305">
        <v>0</v>
      </c>
      <c r="R64" s="306">
        <v>2.5375756392738628E-3</v>
      </c>
      <c r="S64" s="306">
        <v>2.5887573964497044E-3</v>
      </c>
      <c r="T64" s="306">
        <v>2.5011829919556546E-3</v>
      </c>
      <c r="U64" s="306">
        <v>3.7545530961053514E-3</v>
      </c>
      <c r="V64" s="307">
        <v>2.8606325533556184E-3</v>
      </c>
      <c r="W64" s="305">
        <v>1.5349194167306216E-3</v>
      </c>
      <c r="X64" s="306">
        <v>6.665900471210206E-3</v>
      </c>
      <c r="Y64" s="306">
        <v>1.9859028865518015E-3</v>
      </c>
      <c r="Z64" s="306">
        <v>3.116651825467498E-3</v>
      </c>
      <c r="AA64" s="306">
        <v>3.4436546845578379E-3</v>
      </c>
      <c r="AB64" s="306">
        <v>9.0039187095598289E-3</v>
      </c>
      <c r="AC64" s="307">
        <v>6.1240269211169105E-3</v>
      </c>
      <c r="AD64" s="305">
        <v>0.16788766788766787</v>
      </c>
      <c r="AE64" s="306">
        <v>1.669361990714174E-3</v>
      </c>
      <c r="AF64" s="306">
        <v>7.5011008700669631E-3</v>
      </c>
      <c r="AG64" s="306">
        <v>1.3780938206273082E-3</v>
      </c>
      <c r="AH64" s="306">
        <v>7.8813033729306804E-3</v>
      </c>
      <c r="AI64" s="306">
        <v>6.0956548921537977E-3</v>
      </c>
      <c r="AJ64" s="307">
        <v>7.4025964956387531E-3</v>
      </c>
    </row>
    <row r="65" spans="2:36" s="4" customFormat="1" hidden="1" outlineLevel="1" x14ac:dyDescent="0.25">
      <c r="B65" s="52" t="s">
        <v>84</v>
      </c>
      <c r="C65" s="305">
        <v>2.7693159789531985E-3</v>
      </c>
      <c r="D65" s="306">
        <v>6.091772151898734E-2</v>
      </c>
      <c r="E65" s="306">
        <v>9.9014843906010779E-3</v>
      </c>
      <c r="F65" s="306">
        <v>6.6846181606196042E-3</v>
      </c>
      <c r="G65" s="306">
        <v>3.3031534421710512E-3</v>
      </c>
      <c r="H65" s="306">
        <v>8.2117192477928879E-3</v>
      </c>
      <c r="I65" s="306">
        <v>1.2466698109599867E-2</v>
      </c>
      <c r="J65" s="307">
        <v>9.6940146231746013E-3</v>
      </c>
      <c r="K65" s="305">
        <v>5.6406124093473006E-3</v>
      </c>
      <c r="L65" s="306">
        <v>1.6987542468856172E-3</v>
      </c>
      <c r="M65" s="306">
        <v>1.6985793699814701E-3</v>
      </c>
      <c r="N65" s="306">
        <v>4.9109883364027006E-3</v>
      </c>
      <c r="O65" s="306">
        <v>3.1315240083507308E-3</v>
      </c>
      <c r="P65" s="307">
        <v>3.1315240083507308E-3</v>
      </c>
      <c r="Q65" s="305">
        <v>0</v>
      </c>
      <c r="R65" s="306">
        <v>2.1654889446090721E-3</v>
      </c>
      <c r="S65" s="306">
        <v>7.1038765525028224E-3</v>
      </c>
      <c r="T65" s="306">
        <v>6.0607204893890192E-3</v>
      </c>
      <c r="U65" s="306">
        <v>9.3754185454707796E-3</v>
      </c>
      <c r="V65" s="307">
        <v>7.045897854384778E-3</v>
      </c>
      <c r="W65" s="305">
        <v>3.0674846625766872E-3</v>
      </c>
      <c r="X65" s="306">
        <v>1.816757259683659E-2</v>
      </c>
      <c r="Y65" s="306">
        <v>2.1043333679725659E-3</v>
      </c>
      <c r="Z65" s="306">
        <v>7.5202849792202651E-3</v>
      </c>
      <c r="AA65" s="306">
        <v>7.5461918409659122E-3</v>
      </c>
      <c r="AB65" s="306">
        <v>1.8169145717499089E-2</v>
      </c>
      <c r="AC65" s="307">
        <v>1.2755874927170324E-2</v>
      </c>
      <c r="AD65" s="305">
        <v>0.19849381387842926</v>
      </c>
      <c r="AE65" s="306">
        <v>2.2178667216835157E-3</v>
      </c>
      <c r="AF65" s="306">
        <v>1.1168755302724731E-2</v>
      </c>
      <c r="AG65" s="306">
        <v>1.8647561095298851E-3</v>
      </c>
      <c r="AH65" s="306">
        <v>1.1037508148200349E-2</v>
      </c>
      <c r="AI65" s="306">
        <v>9.2847478187841181E-3</v>
      </c>
      <c r="AJ65" s="307">
        <v>1.0557075990485203E-2</v>
      </c>
    </row>
    <row r="66" spans="2:36" s="4" customFormat="1" hidden="1" outlineLevel="1" x14ac:dyDescent="0.25">
      <c r="B66" s="52" t="s">
        <v>85</v>
      </c>
      <c r="C66" s="305">
        <v>2.0152261531571876E-3</v>
      </c>
      <c r="D66" s="306">
        <v>3.9123261843035585E-2</v>
      </c>
      <c r="E66" s="306">
        <v>8.4180018236290222E-3</v>
      </c>
      <c r="F66" s="306">
        <v>3.400942429829953E-3</v>
      </c>
      <c r="G66" s="306">
        <v>1.0736986772032298E-3</v>
      </c>
      <c r="H66" s="306">
        <v>4.971914376802793E-3</v>
      </c>
      <c r="I66" s="306">
        <v>3.4286618051593736E-3</v>
      </c>
      <c r="J66" s="307">
        <v>4.4179695182405979E-3</v>
      </c>
      <c r="K66" s="305">
        <v>5.9920106524633818E-3</v>
      </c>
      <c r="L66" s="306">
        <v>0</v>
      </c>
      <c r="M66" s="306">
        <v>3.6231884057971015E-3</v>
      </c>
      <c r="N66" s="306">
        <v>1.9831432821021317E-3</v>
      </c>
      <c r="O66" s="306">
        <v>2.8571428571428571E-3</v>
      </c>
      <c r="P66" s="307">
        <v>2.8571428571428571E-3</v>
      </c>
      <c r="Q66" s="305">
        <v>0</v>
      </c>
      <c r="R66" s="306">
        <v>1.296252651425878E-3</v>
      </c>
      <c r="S66" s="306">
        <v>1.8016923762095632E-3</v>
      </c>
      <c r="T66" s="306">
        <v>1.6730241584688482E-3</v>
      </c>
      <c r="U66" s="306">
        <v>2.6769282248619709E-3</v>
      </c>
      <c r="V66" s="307">
        <v>1.959847036328872E-3</v>
      </c>
      <c r="W66" s="305">
        <v>2.9868578255675031E-3</v>
      </c>
      <c r="X66" s="306">
        <v>1.144405130473242E-2</v>
      </c>
      <c r="Y66" s="306">
        <v>9.3453464966931855E-4</v>
      </c>
      <c r="Z66" s="306">
        <v>2.9717682020802376E-3</v>
      </c>
      <c r="AA66" s="306">
        <v>3.9923442686683212E-3</v>
      </c>
      <c r="AB66" s="306">
        <v>4.3429970951757131E-3</v>
      </c>
      <c r="AC66" s="307">
        <v>4.1719545461176028E-3</v>
      </c>
      <c r="AD66" s="305">
        <v>0.11414930555555555</v>
      </c>
      <c r="AE66" s="306">
        <v>7.8026789197624521E-4</v>
      </c>
      <c r="AF66" s="306">
        <v>7.1599994696296687E-3</v>
      </c>
      <c r="AG66" s="306">
        <v>3.3036009250082588E-4</v>
      </c>
      <c r="AH66" s="306">
        <v>6.7879423844697121E-3</v>
      </c>
      <c r="AI66" s="306">
        <v>3.6647738713704641E-3</v>
      </c>
      <c r="AJ66" s="307">
        <v>5.8843063801028881E-3</v>
      </c>
    </row>
    <row r="67" spans="2:36" s="4" customFormat="1" hidden="1" outlineLevel="1" x14ac:dyDescent="0.25">
      <c r="B67" s="52" t="s">
        <v>86</v>
      </c>
      <c r="C67" s="305">
        <v>1.29366106080207E-3</v>
      </c>
      <c r="D67" s="306">
        <v>3.6855293380664018E-2</v>
      </c>
      <c r="E67" s="306">
        <v>5.5119033657792891E-3</v>
      </c>
      <c r="F67" s="306">
        <v>3.3455135030490755E-3</v>
      </c>
      <c r="G67" s="306">
        <v>1.1883402847356526E-3</v>
      </c>
      <c r="H67" s="306">
        <v>4.5886722706996747E-3</v>
      </c>
      <c r="I67" s="306">
        <v>6.5579175207488207E-3</v>
      </c>
      <c r="J67" s="307">
        <v>5.2415110568321413E-3</v>
      </c>
      <c r="K67" s="305">
        <v>1.5987210231814548E-3</v>
      </c>
      <c r="L67" s="306">
        <v>3.0018761726078799E-3</v>
      </c>
      <c r="M67" s="306">
        <v>1.1466246237637953E-3</v>
      </c>
      <c r="N67" s="306">
        <v>1.8194223334091425E-3</v>
      </c>
      <c r="O67" s="306">
        <v>1.7004578155657292E-3</v>
      </c>
      <c r="P67" s="307">
        <v>1.7004578155657292E-3</v>
      </c>
      <c r="Q67" s="305">
        <v>0</v>
      </c>
      <c r="R67" s="306">
        <v>1.3793103448275861E-3</v>
      </c>
      <c r="S67" s="306">
        <v>1.0432968179447052E-3</v>
      </c>
      <c r="T67" s="306">
        <v>1.0501287893798295E-3</v>
      </c>
      <c r="U67" s="306">
        <v>7.9292793999464241E-3</v>
      </c>
      <c r="V67" s="307">
        <v>2.9073551746582773E-3</v>
      </c>
      <c r="W67" s="305">
        <v>4.9261083743842365E-3</v>
      </c>
      <c r="X67" s="306">
        <v>5.9544257414405133E-3</v>
      </c>
      <c r="Y67" s="306">
        <v>9.3995355523609418E-4</v>
      </c>
      <c r="Z67" s="306">
        <v>2E-3</v>
      </c>
      <c r="AA67" s="306">
        <v>3.007410605079502E-3</v>
      </c>
      <c r="AB67" s="306">
        <v>9.7320998877065395E-3</v>
      </c>
      <c r="AC67" s="307">
        <v>6.0112422172327587E-3</v>
      </c>
      <c r="AD67" s="305">
        <v>0.14686825053995681</v>
      </c>
      <c r="AE67" s="306">
        <v>1.713036800756099E-3</v>
      </c>
      <c r="AF67" s="306">
        <v>7.5949768503837129E-3</v>
      </c>
      <c r="AG67" s="306">
        <v>5.024368185700648E-4</v>
      </c>
      <c r="AH67" s="306">
        <v>7.763975155279503E-3</v>
      </c>
      <c r="AI67" s="306">
        <v>4.7845715968200999E-3</v>
      </c>
      <c r="AJ67" s="307">
        <v>6.9118926656749095E-3</v>
      </c>
    </row>
    <row r="68" spans="2:36" s="4" customFormat="1" hidden="1" outlineLevel="1" x14ac:dyDescent="0.25">
      <c r="B68" s="52" t="s">
        <v>87</v>
      </c>
      <c r="C68" s="305">
        <v>1.6992353440951572E-3</v>
      </c>
      <c r="D68" s="306">
        <v>3.2484273486645357E-2</v>
      </c>
      <c r="E68" s="306">
        <v>1.7433565885396254E-2</v>
      </c>
      <c r="F68" s="306">
        <v>1.0915280294295284E-2</v>
      </c>
      <c r="G68" s="306">
        <v>7.0346965541910099E-3</v>
      </c>
      <c r="H68" s="306">
        <v>1.2158690711494261E-2</v>
      </c>
      <c r="I68" s="306">
        <v>2.1530027410914528E-2</v>
      </c>
      <c r="J68" s="307">
        <v>1.5351407796044672E-2</v>
      </c>
      <c r="K68" s="305">
        <v>7.2254335260115603E-4</v>
      </c>
      <c r="L68" s="306">
        <v>2.9154518950437317E-3</v>
      </c>
      <c r="M68" s="306">
        <v>1.2730959891843172E-2</v>
      </c>
      <c r="N68" s="306">
        <v>1.4571948998178506E-2</v>
      </c>
      <c r="O68" s="306">
        <v>1.0884143196120912E-2</v>
      </c>
      <c r="P68" s="307">
        <v>1.0884143196120912E-2</v>
      </c>
      <c r="Q68" s="305">
        <v>6.0024009603841532E-4</v>
      </c>
      <c r="R68" s="306">
        <v>6.1381074168797957E-3</v>
      </c>
      <c r="S68" s="306">
        <v>3.8986354775828458E-3</v>
      </c>
      <c r="T68" s="306">
        <v>4.057597070206833E-3</v>
      </c>
      <c r="U68" s="306">
        <v>1.6636897167644809E-2</v>
      </c>
      <c r="V68" s="307">
        <v>7.7010627762257398E-3</v>
      </c>
      <c r="W68" s="305">
        <v>7.545271629778672E-3</v>
      </c>
      <c r="X68" s="306">
        <v>2.2428060936618394E-2</v>
      </c>
      <c r="Y68" s="306">
        <v>8.0951675798410574E-3</v>
      </c>
      <c r="Z68" s="306">
        <v>8.8731144631765749E-3</v>
      </c>
      <c r="AA68" s="306">
        <v>1.2534397556512844E-2</v>
      </c>
      <c r="AB68" s="306">
        <v>3.2841047503045069E-2</v>
      </c>
      <c r="AC68" s="307">
        <v>2.240744990339702E-2</v>
      </c>
      <c r="AD68" s="305">
        <v>0.12018489984591679</v>
      </c>
      <c r="AE68" s="306">
        <v>1.0889635907390749E-2</v>
      </c>
      <c r="AF68" s="306">
        <v>1.7457647323734719E-2</v>
      </c>
      <c r="AG68" s="306">
        <v>3.8258178222929113E-3</v>
      </c>
      <c r="AH68" s="306">
        <v>1.5357717437699051E-2</v>
      </c>
      <c r="AI68" s="306">
        <v>1.7483656581890841E-2</v>
      </c>
      <c r="AJ68" s="307">
        <v>1.5940811694694142E-2</v>
      </c>
    </row>
    <row r="69" spans="2:36" s="4" customFormat="1" hidden="1" outlineLevel="1" x14ac:dyDescent="0.25">
      <c r="B69" s="52" t="s">
        <v>88</v>
      </c>
      <c r="C69" s="305">
        <v>1.4970059880239522E-3</v>
      </c>
      <c r="D69" s="306">
        <v>0.17797060386045688</v>
      </c>
      <c r="E69" s="306">
        <v>3.0866141732283466E-2</v>
      </c>
      <c r="F69" s="306">
        <v>1.7716039133937191E-2</v>
      </c>
      <c r="G69" s="306">
        <v>1.5341701534170154E-2</v>
      </c>
      <c r="H69" s="306">
        <v>2.6266228059161793E-2</v>
      </c>
      <c r="I69" s="306">
        <v>4.611600299454565E-2</v>
      </c>
      <c r="J69" s="307">
        <v>3.2910437787578517E-2</v>
      </c>
      <c r="K69" s="305">
        <v>7.4906367041198505E-4</v>
      </c>
      <c r="L69" s="306">
        <v>3.2111319240032111E-3</v>
      </c>
      <c r="M69" s="306">
        <v>5.8864265927977841E-3</v>
      </c>
      <c r="N69" s="306">
        <v>1.834438106983197E-2</v>
      </c>
      <c r="O69" s="306">
        <v>9.0491025070464325E-3</v>
      </c>
      <c r="P69" s="307">
        <v>9.0491025070464325E-3</v>
      </c>
      <c r="Q69" s="305">
        <v>0.67648502700049096</v>
      </c>
      <c r="R69" s="306">
        <v>2.2419430172816442E-2</v>
      </c>
      <c r="S69" s="306">
        <v>6.7462800250265229E-3</v>
      </c>
      <c r="T69" s="306">
        <v>3.9141107007806104E-2</v>
      </c>
      <c r="U69" s="306">
        <v>2.6009493465114768E-2</v>
      </c>
      <c r="V69" s="307">
        <v>3.580858085808581E-2</v>
      </c>
      <c r="W69" s="305">
        <v>1.6569200779727095E-2</v>
      </c>
      <c r="X69" s="306">
        <v>5.0454768928220255E-2</v>
      </c>
      <c r="Y69" s="306">
        <v>1.4971340576610488E-2</v>
      </c>
      <c r="Z69" s="306">
        <v>1.7797552836484983E-2</v>
      </c>
      <c r="AA69" s="306">
        <v>2.5108446032151059E-2</v>
      </c>
      <c r="AB69" s="306">
        <v>6.6447526657580372E-2</v>
      </c>
      <c r="AC69" s="307">
        <v>4.6388774246801483E-2</v>
      </c>
      <c r="AD69" s="305">
        <v>0.20232273838630807</v>
      </c>
      <c r="AE69" s="306">
        <v>1.686902331578382E-2</v>
      </c>
      <c r="AF69" s="306">
        <v>2.9406741503252752E-2</v>
      </c>
      <c r="AG69" s="306">
        <v>1.5998379910895099E-2</v>
      </c>
      <c r="AH69" s="306">
        <v>2.7344386020362231E-2</v>
      </c>
      <c r="AI69" s="306">
        <v>3.6133694670280034E-2</v>
      </c>
      <c r="AJ69" s="307">
        <v>2.9673277154744555E-2</v>
      </c>
    </row>
    <row r="70" spans="2:36" s="4" customFormat="1" hidden="1" outlineLevel="1" x14ac:dyDescent="0.25">
      <c r="B70" s="52" t="s">
        <v>89</v>
      </c>
      <c r="C70" s="305">
        <v>7.6038214076818095E-3</v>
      </c>
      <c r="D70" s="306">
        <v>0.14574261095154267</v>
      </c>
      <c r="E70" s="306">
        <v>3.5060635369392155E-2</v>
      </c>
      <c r="F70" s="306">
        <v>1.5943027216257719E-2</v>
      </c>
      <c r="G70" s="306">
        <v>9.8799630655586335E-3</v>
      </c>
      <c r="H70" s="306">
        <v>2.3770815131038094E-2</v>
      </c>
      <c r="I70" s="306">
        <v>4.343583973108095E-2</v>
      </c>
      <c r="J70" s="307">
        <v>3.0478221686735283E-2</v>
      </c>
      <c r="K70" s="305">
        <v>1.137123745819398E-2</v>
      </c>
      <c r="L70" s="306">
        <v>3.552397868561279E-3</v>
      </c>
      <c r="M70" s="306">
        <v>1.001788908765653E-2</v>
      </c>
      <c r="N70" s="306">
        <v>1.427357689039932E-2</v>
      </c>
      <c r="O70" s="306">
        <v>1.0098447173449711E-2</v>
      </c>
      <c r="P70" s="307">
        <v>1.0098447173449711E-2</v>
      </c>
      <c r="Q70" s="305">
        <v>0.54878678368611256</v>
      </c>
      <c r="R70" s="306">
        <v>2.1869782971619366E-2</v>
      </c>
      <c r="S70" s="306">
        <v>7.4538703870387036E-3</v>
      </c>
      <c r="T70" s="306">
        <v>3.3556429540697805E-2</v>
      </c>
      <c r="U70" s="306">
        <v>3.2905602845889975E-2</v>
      </c>
      <c r="V70" s="307">
        <v>3.3383428175816014E-2</v>
      </c>
      <c r="W70" s="305">
        <v>1.7167381974248927E-2</v>
      </c>
      <c r="X70" s="306">
        <v>5.3818730289318523E-2</v>
      </c>
      <c r="Y70" s="306">
        <v>1.4821076359537898E-2</v>
      </c>
      <c r="Z70" s="306">
        <v>1.1744320369657297E-2</v>
      </c>
      <c r="AA70" s="306">
        <v>2.4573808940385761E-2</v>
      </c>
      <c r="AB70" s="306">
        <v>6.0999086400417644E-2</v>
      </c>
      <c r="AC70" s="307">
        <v>4.3426496664696446E-2</v>
      </c>
      <c r="AD70" s="305">
        <v>0.16173808086904043</v>
      </c>
      <c r="AE70" s="306">
        <v>3.1093836757357024E-2</v>
      </c>
      <c r="AF70" s="306">
        <v>2.5203561131704844E-2</v>
      </c>
      <c r="AG70" s="306">
        <v>7.7973729656182949E-3</v>
      </c>
      <c r="AH70" s="306">
        <v>2.520068300916567E-2</v>
      </c>
      <c r="AI70" s="306">
        <v>3.3557046979865772E-2</v>
      </c>
      <c r="AJ70" s="307">
        <v>2.7437622168563873E-2</v>
      </c>
    </row>
    <row r="71" spans="2:36" s="4" customFormat="1" ht="15.75" collapsed="1" x14ac:dyDescent="0.25">
      <c r="B71" s="64">
        <v>2014</v>
      </c>
      <c r="C71" s="308">
        <v>4.1440570876384447E-3</v>
      </c>
      <c r="D71" s="309">
        <v>6.633543095653445E-2</v>
      </c>
      <c r="E71" s="309">
        <v>2.007774498350641E-2</v>
      </c>
      <c r="F71" s="309">
        <v>1.1652133232515001E-2</v>
      </c>
      <c r="G71" s="309">
        <v>6.9581793454715326E-3</v>
      </c>
      <c r="H71" s="309">
        <v>1.4248678725687317E-2</v>
      </c>
      <c r="I71" s="309">
        <v>2.7215577387361634E-2</v>
      </c>
      <c r="J71" s="310">
        <v>1.8662499201216366E-2</v>
      </c>
      <c r="K71" s="308">
        <v>5.0887502271763493E-3</v>
      </c>
      <c r="L71" s="309">
        <v>2.6886485847662945E-3</v>
      </c>
      <c r="M71" s="309">
        <v>6.8047071505569533E-3</v>
      </c>
      <c r="N71" s="309">
        <v>9.5374641565889543E-3</v>
      </c>
      <c r="O71" s="309">
        <v>6.8426197458455523E-3</v>
      </c>
      <c r="P71" s="310">
        <v>6.8426197458455523E-3</v>
      </c>
      <c r="Q71" s="308">
        <v>0.1265004616805171</v>
      </c>
      <c r="R71" s="309">
        <v>9.4209028685687916E-3</v>
      </c>
      <c r="S71" s="309">
        <v>5.5553270303681105E-3</v>
      </c>
      <c r="T71" s="309">
        <v>1.0309057204810059E-2</v>
      </c>
      <c r="U71" s="309">
        <v>1.9043717163927314E-2</v>
      </c>
      <c r="V71" s="310">
        <v>1.2672109492867864E-2</v>
      </c>
      <c r="W71" s="308">
        <v>1.0821469796075414E-2</v>
      </c>
      <c r="X71" s="309">
        <v>2.5854624879362017E-2</v>
      </c>
      <c r="Y71" s="309">
        <v>9.4118127437169512E-3</v>
      </c>
      <c r="Z71" s="309">
        <v>1.087083236185591E-2</v>
      </c>
      <c r="AA71" s="309">
        <v>1.4353202053556365E-2</v>
      </c>
      <c r="AB71" s="309">
        <v>3.8321661876857704E-2</v>
      </c>
      <c r="AC71" s="310">
        <v>2.6212677984814126E-2</v>
      </c>
      <c r="AD71" s="308">
        <v>0.15332441286393209</v>
      </c>
      <c r="AE71" s="309">
        <v>1.7329278261710337E-2</v>
      </c>
      <c r="AF71" s="309">
        <v>1.9364470406471605E-2</v>
      </c>
      <c r="AG71" s="309">
        <v>4.7182293002446642E-3</v>
      </c>
      <c r="AH71" s="309">
        <v>1.8474987455113126E-2</v>
      </c>
      <c r="AI71" s="309">
        <v>2.4310268912439609E-2</v>
      </c>
      <c r="AJ71" s="310">
        <v>2.0077874709335378E-2</v>
      </c>
    </row>
    <row r="72" spans="2:36" s="4" customFormat="1" hidden="1" outlineLevel="1" x14ac:dyDescent="0.25">
      <c r="B72" s="52" t="s">
        <v>78</v>
      </c>
      <c r="C72" s="305">
        <v>4.8846675712347354E-3</v>
      </c>
      <c r="D72" s="306">
        <v>7.7167598377726632E-2</v>
      </c>
      <c r="E72" s="306">
        <v>2.6593296648324161E-2</v>
      </c>
      <c r="F72" s="306">
        <v>1.8966530050032748E-2</v>
      </c>
      <c r="G72" s="306">
        <v>1.163516516441537E-2</v>
      </c>
      <c r="H72" s="306">
        <v>2.1224450758556928E-2</v>
      </c>
      <c r="I72" s="306">
        <v>4.7723656745829013E-2</v>
      </c>
      <c r="J72" s="307">
        <v>3.0583443956128931E-2</v>
      </c>
      <c r="K72" s="305">
        <v>5.6603773584905656E-3</v>
      </c>
      <c r="L72" s="306">
        <v>7.1813285457809697E-3</v>
      </c>
      <c r="M72" s="306">
        <v>6.2595161563187276E-3</v>
      </c>
      <c r="N72" s="306">
        <v>1.0902196239532312E-2</v>
      </c>
      <c r="O72" s="306">
        <v>8.1720947001562311E-3</v>
      </c>
      <c r="P72" s="307">
        <v>8.1720947001562311E-3</v>
      </c>
      <c r="Q72" s="305">
        <v>2.881844380403458E-3</v>
      </c>
      <c r="R72" s="306">
        <v>1.1900932775812159E-2</v>
      </c>
      <c r="S72" s="306">
        <v>9.5536691413528937E-3</v>
      </c>
      <c r="T72" s="306">
        <v>9.6824821924423512E-3</v>
      </c>
      <c r="U72" s="306">
        <v>3.2823211688941208E-2</v>
      </c>
      <c r="V72" s="307">
        <v>1.5665282154110571E-2</v>
      </c>
      <c r="W72" s="305">
        <v>2.7491408934707903E-2</v>
      </c>
      <c r="X72" s="306">
        <v>3.3270883131985271E-2</v>
      </c>
      <c r="Y72" s="306">
        <v>2.2926176339362322E-2</v>
      </c>
      <c r="Z72" s="306">
        <v>1.7677782241864202E-2</v>
      </c>
      <c r="AA72" s="306">
        <v>2.5309126228099669E-2</v>
      </c>
      <c r="AB72" s="306">
        <v>7.0403157189666721E-2</v>
      </c>
      <c r="AC72" s="307">
        <v>4.8208720593507816E-2</v>
      </c>
      <c r="AD72" s="305">
        <v>0.29540094339622641</v>
      </c>
      <c r="AE72" s="306">
        <v>4.1844517528514452E-2</v>
      </c>
      <c r="AF72" s="306">
        <v>2.4478053868541915E-2</v>
      </c>
      <c r="AG72" s="306">
        <v>1.0807635829662262E-2</v>
      </c>
      <c r="AH72" s="306">
        <v>2.9615047645830856E-2</v>
      </c>
      <c r="AI72" s="306">
        <v>3.8123719594037722E-2</v>
      </c>
      <c r="AJ72" s="307">
        <v>3.2293210791580193E-2</v>
      </c>
    </row>
    <row r="73" spans="2:36" s="4" customFormat="1" hidden="1" outlineLevel="1" x14ac:dyDescent="0.25">
      <c r="B73" s="52" t="s">
        <v>79</v>
      </c>
      <c r="C73" s="305">
        <v>7.4607666580910727E-3</v>
      </c>
      <c r="D73" s="306">
        <v>6.5013832730368162E-2</v>
      </c>
      <c r="E73" s="306">
        <v>3.0876963082782202E-2</v>
      </c>
      <c r="F73" s="306">
        <v>2.3592432186004104E-2</v>
      </c>
      <c r="G73" s="306">
        <v>1.3993992595524717E-2</v>
      </c>
      <c r="H73" s="306">
        <v>2.4692917235338452E-2</v>
      </c>
      <c r="I73" s="306">
        <v>4.6010840869931742E-2</v>
      </c>
      <c r="J73" s="307">
        <v>3.2265606119511195E-2</v>
      </c>
      <c r="K73" s="305">
        <v>7.5125208681135229E-3</v>
      </c>
      <c r="L73" s="306">
        <v>4.7704233750745376E-3</v>
      </c>
      <c r="M73" s="306">
        <v>6.6709021601016518E-3</v>
      </c>
      <c r="N73" s="306">
        <v>9.8339513138803805E-3</v>
      </c>
      <c r="O73" s="306">
        <v>7.5068910914315879E-3</v>
      </c>
      <c r="P73" s="307">
        <v>7.5068910914315879E-3</v>
      </c>
      <c r="Q73" s="305">
        <v>9.0090090090090089E-3</v>
      </c>
      <c r="R73" s="306">
        <v>9.1986280012472717E-3</v>
      </c>
      <c r="S73" s="306">
        <v>6.9477863330125117E-3</v>
      </c>
      <c r="T73" s="306">
        <v>7.3713660138669266E-3</v>
      </c>
      <c r="U73" s="306">
        <v>5.0380542686962279E-2</v>
      </c>
      <c r="V73" s="307">
        <v>1.7145113078788562E-2</v>
      </c>
      <c r="W73" s="305">
        <v>2.5801952580195259E-2</v>
      </c>
      <c r="X73" s="306">
        <v>4.4150559511698884E-2</v>
      </c>
      <c r="Y73" s="306">
        <v>3.1103678929765885E-2</v>
      </c>
      <c r="Z73" s="306">
        <v>2.4993558361247101E-2</v>
      </c>
      <c r="AA73" s="306">
        <v>3.3804644943068965E-2</v>
      </c>
      <c r="AB73" s="306">
        <v>5.9181505554455269E-2</v>
      </c>
      <c r="AC73" s="307">
        <v>4.7052409955635761E-2</v>
      </c>
      <c r="AD73" s="305">
        <v>0.25510799766491538</v>
      </c>
      <c r="AE73" s="306">
        <v>4.72972972972973E-2</v>
      </c>
      <c r="AF73" s="306">
        <v>3.2663844081318449E-2</v>
      </c>
      <c r="AG73" s="306">
        <v>8.2274141659195183E-3</v>
      </c>
      <c r="AH73" s="306">
        <v>3.398587373561214E-2</v>
      </c>
      <c r="AI73" s="306">
        <v>4.326452748972804E-2</v>
      </c>
      <c r="AJ73" s="307">
        <v>3.6846311599010799E-2</v>
      </c>
    </row>
    <row r="74" spans="2:36" s="4" customFormat="1" hidden="1" outlineLevel="1" x14ac:dyDescent="0.25">
      <c r="B74" s="52" t="s">
        <v>80</v>
      </c>
      <c r="C74" s="305">
        <v>1.0154738878143133E-2</v>
      </c>
      <c r="D74" s="306">
        <v>6.9575831553249923E-2</v>
      </c>
      <c r="E74" s="306">
        <v>2.9730829808696266E-2</v>
      </c>
      <c r="F74" s="306">
        <v>2.0989939363659074E-2</v>
      </c>
      <c r="G74" s="306">
        <v>1.0911575248877611E-2</v>
      </c>
      <c r="H74" s="306">
        <v>2.2368014612068388E-2</v>
      </c>
      <c r="I74" s="306">
        <v>3.7718819030426828E-2</v>
      </c>
      <c r="J74" s="307">
        <v>2.7912663006177077E-2</v>
      </c>
      <c r="K74" s="305">
        <v>1.7809439002671415E-3</v>
      </c>
      <c r="L74" s="306">
        <v>1.569242840329541E-3</v>
      </c>
      <c r="M74" s="306">
        <v>1.0856453558504222E-2</v>
      </c>
      <c r="N74" s="306">
        <v>7.1577691619445277E-3</v>
      </c>
      <c r="O74" s="306">
        <v>7.2307026759779987E-3</v>
      </c>
      <c r="P74" s="307">
        <v>7.2307026759779987E-3</v>
      </c>
      <c r="Q74" s="305">
        <v>3.952569169960474E-3</v>
      </c>
      <c r="R74" s="306">
        <v>7.378472222222222E-3</v>
      </c>
      <c r="S74" s="306">
        <v>6.5165429613787901E-3</v>
      </c>
      <c r="T74" s="306">
        <v>6.5594187856772186E-3</v>
      </c>
      <c r="U74" s="306">
        <v>2.8275904278107597E-2</v>
      </c>
      <c r="V74" s="307">
        <v>1.2059397960132685E-2</v>
      </c>
      <c r="W74" s="305">
        <v>2.0245071923281833E-2</v>
      </c>
      <c r="X74" s="306">
        <v>3.8830271544105829E-2</v>
      </c>
      <c r="Y74" s="306">
        <v>2.351313969571231E-2</v>
      </c>
      <c r="Z74" s="306">
        <v>2.159753171066164E-2</v>
      </c>
      <c r="AA74" s="306">
        <v>2.7577789450916171E-2</v>
      </c>
      <c r="AB74" s="306">
        <v>5.1024926790943503E-2</v>
      </c>
      <c r="AC74" s="307">
        <v>3.9760708374464673E-2</v>
      </c>
      <c r="AD74" s="305">
        <v>0.23948374760994265</v>
      </c>
      <c r="AE74" s="306">
        <v>3.8823396055316255E-2</v>
      </c>
      <c r="AF74" s="306">
        <v>2.7158273381294964E-2</v>
      </c>
      <c r="AG74" s="306">
        <v>6.0964912280701755E-3</v>
      </c>
      <c r="AH74" s="306">
        <v>2.8637123745819396E-2</v>
      </c>
      <c r="AI74" s="306">
        <v>3.2708453562187018E-2</v>
      </c>
      <c r="AJ74" s="307">
        <v>2.9934790219126223E-2</v>
      </c>
    </row>
    <row r="75" spans="2:36" s="4" customFormat="1" hidden="1" outlineLevel="1" x14ac:dyDescent="0.25">
      <c r="B75" s="52" t="s">
        <v>81</v>
      </c>
      <c r="C75" s="305">
        <v>1.9290123456790122E-3</v>
      </c>
      <c r="D75" s="306">
        <v>4.337383441650184E-2</v>
      </c>
      <c r="E75" s="306">
        <v>1.2046372055870988E-2</v>
      </c>
      <c r="F75" s="306">
        <v>1.2277764490153871E-2</v>
      </c>
      <c r="G75" s="306">
        <v>5.392156862745098E-3</v>
      </c>
      <c r="H75" s="306">
        <v>1.1723297044119214E-2</v>
      </c>
      <c r="I75" s="306">
        <v>2.3911934651369929E-2</v>
      </c>
      <c r="J75" s="307">
        <v>1.5884236350783815E-2</v>
      </c>
      <c r="K75" s="305">
        <v>2.1321961620469083E-3</v>
      </c>
      <c r="L75" s="306">
        <v>4.3459365493263801E-4</v>
      </c>
      <c r="M75" s="306">
        <v>2.4064756070881644E-3</v>
      </c>
      <c r="N75" s="306">
        <v>4.3064776601471379E-3</v>
      </c>
      <c r="O75" s="306">
        <v>2.8394231487708288E-3</v>
      </c>
      <c r="P75" s="307">
        <v>2.8394231487708288E-3</v>
      </c>
      <c r="Q75" s="305">
        <v>0</v>
      </c>
      <c r="R75" s="306">
        <v>2.7038269550748754E-3</v>
      </c>
      <c r="S75" s="306">
        <v>2.0076815642458101E-3</v>
      </c>
      <c r="T75" s="306">
        <v>2.049948751281218E-3</v>
      </c>
      <c r="U75" s="306">
        <v>1.720166978551893E-2</v>
      </c>
      <c r="V75" s="307">
        <v>5.9560256053437241E-3</v>
      </c>
      <c r="W75" s="305">
        <v>6.1871616395978348E-3</v>
      </c>
      <c r="X75" s="306">
        <v>2.4174565812074559E-2</v>
      </c>
      <c r="Y75" s="306">
        <v>1.6408055463849457E-2</v>
      </c>
      <c r="Z75" s="306">
        <v>1.0301692420897719E-2</v>
      </c>
      <c r="AA75" s="306">
        <v>1.7473312175418351E-2</v>
      </c>
      <c r="AB75" s="306">
        <v>4.167198352079042E-2</v>
      </c>
      <c r="AC75" s="307">
        <v>2.9506948410432134E-2</v>
      </c>
      <c r="AD75" s="305">
        <v>0.15916722632639355</v>
      </c>
      <c r="AE75" s="306">
        <v>8.8776614940454714E-3</v>
      </c>
      <c r="AF75" s="306">
        <v>1.720344387755102E-2</v>
      </c>
      <c r="AG75" s="306">
        <v>2.4915793844876113E-3</v>
      </c>
      <c r="AH75" s="306">
        <v>1.4969369441631492E-2</v>
      </c>
      <c r="AI75" s="306">
        <v>1.357990476430425E-2</v>
      </c>
      <c r="AJ75" s="307">
        <v>1.4573830220615659E-2</v>
      </c>
    </row>
    <row r="76" spans="2:36" s="4" customFormat="1" hidden="1" outlineLevel="1" x14ac:dyDescent="0.25">
      <c r="B76" s="52" t="s">
        <v>82</v>
      </c>
      <c r="C76" s="305">
        <v>9.3662191695285675E-4</v>
      </c>
      <c r="D76" s="306">
        <v>3.0982019363762103E-2</v>
      </c>
      <c r="E76" s="306">
        <v>5.5113439770649005E-3</v>
      </c>
      <c r="F76" s="306">
        <v>3.5449331789961067E-3</v>
      </c>
      <c r="G76" s="306">
        <v>8.7852018156083748E-4</v>
      </c>
      <c r="H76" s="306">
        <v>4.2021802140857082E-3</v>
      </c>
      <c r="I76" s="306">
        <v>7.4387513694606309E-3</v>
      </c>
      <c r="J76" s="307">
        <v>5.3043800336863281E-3</v>
      </c>
      <c r="K76" s="305">
        <v>2.6075619295958278E-3</v>
      </c>
      <c r="L76" s="306">
        <v>0</v>
      </c>
      <c r="M76" s="306">
        <v>1.6416510318949344E-3</v>
      </c>
      <c r="N76" s="306">
        <v>5.7427258805513022E-4</v>
      </c>
      <c r="O76" s="306">
        <v>9.57090445047057E-4</v>
      </c>
      <c r="P76" s="307">
        <v>9.57090445047057E-4</v>
      </c>
      <c r="Q76" s="305">
        <v>0</v>
      </c>
      <c r="R76" s="306">
        <v>1.2581781580271766E-3</v>
      </c>
      <c r="S76" s="306">
        <v>9.9237114680890653E-4</v>
      </c>
      <c r="T76" s="306">
        <v>9.8911968348170125E-4</v>
      </c>
      <c r="U76" s="306">
        <v>3.1979770935594231E-3</v>
      </c>
      <c r="V76" s="307">
        <v>1.5731618586907361E-3</v>
      </c>
      <c r="W76" s="305">
        <v>2.2607385079125848E-3</v>
      </c>
      <c r="X76" s="306">
        <v>1.0453675867723422E-2</v>
      </c>
      <c r="Y76" s="306">
        <v>1.1466823689837914E-3</v>
      </c>
      <c r="Z76" s="306">
        <v>1.8805149717922754E-3</v>
      </c>
      <c r="AA76" s="306">
        <v>3.7357416172496961E-3</v>
      </c>
      <c r="AB76" s="306">
        <v>1.4843688479407827E-2</v>
      </c>
      <c r="AC76" s="307">
        <v>9.0618185937190263E-3</v>
      </c>
      <c r="AD76" s="305">
        <v>9.1183879093198986E-2</v>
      </c>
      <c r="AE76" s="306">
        <v>3.3831628638867034E-3</v>
      </c>
      <c r="AF76" s="306">
        <v>7.9200144000261818E-3</v>
      </c>
      <c r="AG76" s="306">
        <v>4.4607454401268833E-4</v>
      </c>
      <c r="AH76" s="306">
        <v>7.4701506532474839E-3</v>
      </c>
      <c r="AI76" s="306">
        <v>2.7111055838826017E-3</v>
      </c>
      <c r="AJ76" s="307">
        <v>6.0651897758229496E-3</v>
      </c>
    </row>
    <row r="77" spans="2:36" s="4" customFormat="1" hidden="1" outlineLevel="1" x14ac:dyDescent="0.25">
      <c r="B77" s="52" t="s">
        <v>83</v>
      </c>
      <c r="C77" s="305">
        <v>3.6127167630057802E-4</v>
      </c>
      <c r="D77" s="306">
        <v>2.7589937787395186E-2</v>
      </c>
      <c r="E77" s="306">
        <v>4.1966548403446526E-3</v>
      </c>
      <c r="F77" s="306">
        <v>3.5812759484042723E-3</v>
      </c>
      <c r="G77" s="306">
        <v>5.4871835070941443E-4</v>
      </c>
      <c r="H77" s="306">
        <v>3.9057149454256564E-3</v>
      </c>
      <c r="I77" s="306">
        <v>7.7940587003963837E-3</v>
      </c>
      <c r="J77" s="307">
        <v>5.2480390322903027E-3</v>
      </c>
      <c r="K77" s="305">
        <v>0</v>
      </c>
      <c r="L77" s="306">
        <v>0</v>
      </c>
      <c r="M77" s="306">
        <v>1.0349824052991099E-3</v>
      </c>
      <c r="N77" s="306">
        <v>9.7924010967489236E-4</v>
      </c>
      <c r="O77" s="306">
        <v>7.7023800354309477E-4</v>
      </c>
      <c r="P77" s="307">
        <v>7.7023800354309477E-4</v>
      </c>
      <c r="Q77" s="305">
        <v>0</v>
      </c>
      <c r="R77" s="306">
        <v>5.507618872774004E-4</v>
      </c>
      <c r="S77" s="306">
        <v>3.4233252937057495E-3</v>
      </c>
      <c r="T77" s="306">
        <v>2.9965373346355325E-3</v>
      </c>
      <c r="U77" s="306">
        <v>3.9354129289889458E-3</v>
      </c>
      <c r="V77" s="307">
        <v>3.2568064045178161E-3</v>
      </c>
      <c r="W77" s="305">
        <v>8.778346744696415E-3</v>
      </c>
      <c r="X77" s="306">
        <v>8.586286128915226E-3</v>
      </c>
      <c r="Y77" s="306">
        <v>9.8839433745695699E-4</v>
      </c>
      <c r="Z77" s="306">
        <v>7.347538574577516E-4</v>
      </c>
      <c r="AA77" s="306">
        <v>3.3883796411884296E-3</v>
      </c>
      <c r="AB77" s="306">
        <v>1.4778143126316179E-2</v>
      </c>
      <c r="AC77" s="307">
        <v>8.9830139372822308E-3</v>
      </c>
      <c r="AD77" s="305">
        <v>8.688340807174888E-2</v>
      </c>
      <c r="AE77" s="306">
        <v>2.1388160618186834E-3</v>
      </c>
      <c r="AF77" s="306">
        <v>6.0512707668610409E-3</v>
      </c>
      <c r="AG77" s="306">
        <v>3.2543255410316213E-4</v>
      </c>
      <c r="AH77" s="306">
        <v>5.8675181516809373E-3</v>
      </c>
      <c r="AI77" s="306">
        <v>2.6736702631080826E-3</v>
      </c>
      <c r="AJ77" s="307">
        <v>4.9074693105361231E-3</v>
      </c>
    </row>
    <row r="78" spans="2:36" s="4" customFormat="1" hidden="1" outlineLevel="1" x14ac:dyDescent="0.25">
      <c r="B78" s="52" t="s">
        <v>84</v>
      </c>
      <c r="C78" s="305">
        <v>3.2247662044501772E-4</v>
      </c>
      <c r="D78" s="306">
        <v>3.8719873567759779E-2</v>
      </c>
      <c r="E78" s="306">
        <v>1.4112771294579562E-2</v>
      </c>
      <c r="F78" s="306">
        <v>5.7349781689652784E-3</v>
      </c>
      <c r="G78" s="306">
        <v>2.8474081284984181E-3</v>
      </c>
      <c r="H78" s="306">
        <v>7.5781916484782682E-3</v>
      </c>
      <c r="I78" s="306">
        <v>1.183094206470695E-2</v>
      </c>
      <c r="J78" s="307">
        <v>9.1210945313437604E-3</v>
      </c>
      <c r="K78" s="305">
        <v>0</v>
      </c>
      <c r="L78" s="306">
        <v>9.6292729898892631E-4</v>
      </c>
      <c r="M78" s="306">
        <v>3.3539276257722857E-2</v>
      </c>
      <c r="N78" s="306">
        <v>9.0793535500272385E-4</v>
      </c>
      <c r="O78" s="306">
        <v>1.1858591885441527E-2</v>
      </c>
      <c r="P78" s="307">
        <v>1.1858591885441527E-2</v>
      </c>
      <c r="Q78" s="305">
        <v>0</v>
      </c>
      <c r="R78" s="306">
        <v>9.4571590694155481E-4</v>
      </c>
      <c r="S78" s="306">
        <v>3.0069022073395749E-3</v>
      </c>
      <c r="T78" s="306">
        <v>2.7331125563579777E-3</v>
      </c>
      <c r="U78" s="306">
        <v>1.1285625130018722E-2</v>
      </c>
      <c r="V78" s="307">
        <v>5.1042477722986418E-3</v>
      </c>
      <c r="W78" s="305">
        <v>3.3467202141900937E-3</v>
      </c>
      <c r="X78" s="306">
        <v>1.4147308158097545E-2</v>
      </c>
      <c r="Y78" s="306">
        <v>2.1505940360355635E-3</v>
      </c>
      <c r="Z78" s="306">
        <v>4.2258932001536685E-3</v>
      </c>
      <c r="AA78" s="306">
        <v>5.8099849194380507E-3</v>
      </c>
      <c r="AB78" s="306">
        <v>1.8149882903981264E-2</v>
      </c>
      <c r="AC78" s="307">
        <v>1.1989761551933181E-2</v>
      </c>
      <c r="AD78" s="305">
        <v>0.13912549687677456</v>
      </c>
      <c r="AE78" s="306">
        <v>1.6788089958821667E-2</v>
      </c>
      <c r="AF78" s="306">
        <v>1.1677689628186045E-2</v>
      </c>
      <c r="AG78" s="306">
        <v>2.3924567246798329E-3</v>
      </c>
      <c r="AH78" s="306">
        <v>1.2580175071624716E-2</v>
      </c>
      <c r="AI78" s="306">
        <v>5.6518379512087427E-3</v>
      </c>
      <c r="AJ78" s="307">
        <v>1.0433200153248317E-2</v>
      </c>
    </row>
    <row r="79" spans="2:36" s="4" customFormat="1" hidden="1" outlineLevel="1" x14ac:dyDescent="0.25">
      <c r="B79" s="52" t="s">
        <v>85</v>
      </c>
      <c r="C79" s="305">
        <v>1.8564356435643563E-3</v>
      </c>
      <c r="D79" s="306">
        <v>3.643724696356275E-2</v>
      </c>
      <c r="E79" s="306">
        <v>7.676360172578024E-3</v>
      </c>
      <c r="F79" s="306">
        <v>2.3721415694088624E-3</v>
      </c>
      <c r="G79" s="306">
        <v>6.3653723742838951E-4</v>
      </c>
      <c r="H79" s="306">
        <v>3.8840692681418963E-3</v>
      </c>
      <c r="I79" s="306">
        <v>5.4507508627926497E-3</v>
      </c>
      <c r="J79" s="307">
        <v>4.4568826972346438E-3</v>
      </c>
      <c r="K79" s="305">
        <v>4.0032025620496394E-3</v>
      </c>
      <c r="L79" s="306">
        <v>0</v>
      </c>
      <c r="M79" s="306">
        <v>2.9654734166490149E-3</v>
      </c>
      <c r="N79" s="306">
        <v>1.9445794846864365E-3</v>
      </c>
      <c r="O79" s="306">
        <v>2.2584692597239649E-3</v>
      </c>
      <c r="P79" s="307">
        <v>2.2584692597239649E-3</v>
      </c>
      <c r="Q79" s="305">
        <v>0</v>
      </c>
      <c r="R79" s="306">
        <v>9.2649783817171094E-4</v>
      </c>
      <c r="S79" s="306">
        <v>1.3316385206706615E-3</v>
      </c>
      <c r="T79" s="306">
        <v>1.265466816647919E-3</v>
      </c>
      <c r="U79" s="306">
        <v>6.3409010287335931E-3</v>
      </c>
      <c r="V79" s="307">
        <v>2.7061725908770515E-3</v>
      </c>
      <c r="W79" s="305">
        <v>3.7220843672456576E-3</v>
      </c>
      <c r="X79" s="306">
        <v>2.2260273972602738E-2</v>
      </c>
      <c r="Y79" s="306">
        <v>2.7060936308396269E-4</v>
      </c>
      <c r="Z79" s="306">
        <v>0</v>
      </c>
      <c r="AA79" s="306">
        <v>6.278829391709477E-3</v>
      </c>
      <c r="AB79" s="306">
        <v>8.5753208575320861E-3</v>
      </c>
      <c r="AC79" s="307">
        <v>7.4690091857665206E-3</v>
      </c>
      <c r="AD79" s="305">
        <v>0.1030212976721149</v>
      </c>
      <c r="AE79" s="306">
        <v>1.7854153880488759E-3</v>
      </c>
      <c r="AF79" s="306">
        <v>5.0780981215165482E-3</v>
      </c>
      <c r="AG79" s="306">
        <v>6.3616122142954516E-4</v>
      </c>
      <c r="AH79" s="306">
        <v>5.4356361352016335E-3</v>
      </c>
      <c r="AI79" s="306">
        <v>3.297932902769871E-3</v>
      </c>
      <c r="AJ79" s="307">
        <v>4.7778683821086644E-3</v>
      </c>
    </row>
    <row r="80" spans="2:36" s="4" customFormat="1" hidden="1" outlineLevel="1" x14ac:dyDescent="0.25">
      <c r="B80" s="52" t="s">
        <v>86</v>
      </c>
      <c r="C80" s="305">
        <v>1.0980966325036604E-3</v>
      </c>
      <c r="D80" s="306">
        <v>4.5548654244306416E-2</v>
      </c>
      <c r="E80" s="306">
        <v>4.7134935304990761E-3</v>
      </c>
      <c r="F80" s="306">
        <v>3.5072147537244893E-3</v>
      </c>
      <c r="G80" s="306">
        <v>9.008081536006589E-4</v>
      </c>
      <c r="H80" s="306">
        <v>4.4859798386462646E-3</v>
      </c>
      <c r="I80" s="306">
        <v>6.80959493893331E-3</v>
      </c>
      <c r="J80" s="307">
        <v>5.2977591323032846E-3</v>
      </c>
      <c r="K80" s="305">
        <v>1.863932898415657E-3</v>
      </c>
      <c r="L80" s="306">
        <v>1.6319869441044472E-3</v>
      </c>
      <c r="M80" s="306">
        <v>9.3962884660559083E-4</v>
      </c>
      <c r="N80" s="306">
        <v>1.9788918205804751E-3</v>
      </c>
      <c r="O80" s="306">
        <v>1.5410820017844108E-3</v>
      </c>
      <c r="P80" s="307">
        <v>1.5410820017844108E-3</v>
      </c>
      <c r="Q80" s="305">
        <v>9.025270758122744E-4</v>
      </c>
      <c r="R80" s="306">
        <v>3.6042530185619032E-4</v>
      </c>
      <c r="S80" s="306">
        <v>2.7682869042571765E-3</v>
      </c>
      <c r="T80" s="306">
        <v>2.438294049706977E-3</v>
      </c>
      <c r="U80" s="306">
        <v>6.2353376960118537E-3</v>
      </c>
      <c r="V80" s="307">
        <v>3.4153005464480873E-3</v>
      </c>
      <c r="W80" s="305">
        <v>0</v>
      </c>
      <c r="X80" s="306">
        <v>1.1453629164212317E-2</v>
      </c>
      <c r="Y80" s="306">
        <v>1.3727437350312518E-3</v>
      </c>
      <c r="Z80" s="306">
        <v>2.0366598778004071E-3</v>
      </c>
      <c r="AA80" s="306">
        <v>4.1898432420718048E-3</v>
      </c>
      <c r="AB80" s="306">
        <v>1.0846806027528919E-2</v>
      </c>
      <c r="AC80" s="307">
        <v>7.6030905154965767E-3</v>
      </c>
      <c r="AD80" s="305">
        <v>0.18627450980392157</v>
      </c>
      <c r="AE80" s="306">
        <v>1.3435843845637082E-3</v>
      </c>
      <c r="AF80" s="306">
        <v>6.3453171873282133E-3</v>
      </c>
      <c r="AG80" s="306">
        <v>3.2176757655386925E-4</v>
      </c>
      <c r="AH80" s="306">
        <v>7.1442542283896605E-3</v>
      </c>
      <c r="AI80" s="306">
        <v>3.8235840790207375E-3</v>
      </c>
      <c r="AJ80" s="307">
        <v>6.2165249773742225E-3</v>
      </c>
    </row>
    <row r="81" spans="2:36" s="4" customFormat="1" hidden="1" outlineLevel="1" x14ac:dyDescent="0.25">
      <c r="B81" s="52" t="s">
        <v>87</v>
      </c>
      <c r="C81" s="305">
        <v>1.6958733747880158E-3</v>
      </c>
      <c r="D81" s="306">
        <v>5.4141656662665065E-2</v>
      </c>
      <c r="E81" s="306">
        <v>2.0750492220978266E-2</v>
      </c>
      <c r="F81" s="306">
        <v>1.3942890826031264E-2</v>
      </c>
      <c r="G81" s="306">
        <v>4.7363001944857571E-3</v>
      </c>
      <c r="H81" s="306">
        <v>1.4794953014837235E-2</v>
      </c>
      <c r="I81" s="306">
        <v>2.8253042129885147E-2</v>
      </c>
      <c r="J81" s="307">
        <v>1.949271689345862E-2</v>
      </c>
      <c r="K81" s="305">
        <v>9.2850510677808728E-4</v>
      </c>
      <c r="L81" s="306">
        <v>0</v>
      </c>
      <c r="M81" s="306">
        <v>3.2368279086495235E-3</v>
      </c>
      <c r="N81" s="306">
        <v>6.085964244960061E-3</v>
      </c>
      <c r="O81" s="306">
        <v>3.5223427032253607E-3</v>
      </c>
      <c r="P81" s="307">
        <v>3.5223427032253607E-3</v>
      </c>
      <c r="Q81" s="305">
        <v>0</v>
      </c>
      <c r="R81" s="306">
        <v>1.3861024986321357E-2</v>
      </c>
      <c r="S81" s="306">
        <v>5.3978112984324166E-3</v>
      </c>
      <c r="T81" s="306">
        <v>6.2441791550249771E-3</v>
      </c>
      <c r="U81" s="306">
        <v>2.9101573515312167E-2</v>
      </c>
      <c r="V81" s="307">
        <v>1.2481723739899961E-2</v>
      </c>
      <c r="W81" s="305">
        <v>5.9210526315789476E-3</v>
      </c>
      <c r="X81" s="306">
        <v>3.1679327622434139E-2</v>
      </c>
      <c r="Y81" s="306">
        <v>1.0870405193065608E-2</v>
      </c>
      <c r="Z81" s="306">
        <v>2.2240527182866558E-2</v>
      </c>
      <c r="AA81" s="306">
        <v>1.7399693925078182E-2</v>
      </c>
      <c r="AB81" s="306">
        <v>3.8682945344129555E-2</v>
      </c>
      <c r="AC81" s="307">
        <v>2.8310146901449559E-2</v>
      </c>
      <c r="AD81" s="305">
        <v>0.19885714285714284</v>
      </c>
      <c r="AE81" s="306">
        <v>1.9623572971305153E-2</v>
      </c>
      <c r="AF81" s="306">
        <v>2.3753839217785792E-2</v>
      </c>
      <c r="AG81" s="306">
        <v>2.2397836284494782E-3</v>
      </c>
      <c r="AH81" s="306">
        <v>2.1359550960957759E-2</v>
      </c>
      <c r="AI81" s="306">
        <v>2.1768523526230394E-2</v>
      </c>
      <c r="AJ81" s="307">
        <v>2.1475167545804346E-2</v>
      </c>
    </row>
    <row r="82" spans="2:36" s="4" customFormat="1" hidden="1" outlineLevel="1" x14ac:dyDescent="0.25">
      <c r="B82" s="52" t="s">
        <v>88</v>
      </c>
      <c r="C82" s="305">
        <v>9.1564387297876481E-3</v>
      </c>
      <c r="D82" s="306">
        <v>3.2412010340027837E-2</v>
      </c>
      <c r="E82" s="306">
        <v>2.5419716668487562E-2</v>
      </c>
      <c r="F82" s="306">
        <v>1.7143570310195377E-2</v>
      </c>
      <c r="G82" s="306">
        <v>7.286096256684492E-3</v>
      </c>
      <c r="H82" s="306">
        <v>1.7571627212332411E-2</v>
      </c>
      <c r="I82" s="306">
        <v>4.3500899974286446E-2</v>
      </c>
      <c r="J82" s="307">
        <v>2.6598780283108598E-2</v>
      </c>
      <c r="K82" s="305">
        <v>2.3823704586063135E-3</v>
      </c>
      <c r="L82" s="306">
        <v>1.1043622308117063E-3</v>
      </c>
      <c r="M82" s="306">
        <v>1.0223164193990775E-2</v>
      </c>
      <c r="N82" s="306">
        <v>9.4047925792321574E-3</v>
      </c>
      <c r="O82" s="306">
        <v>7.7309808385505599E-3</v>
      </c>
      <c r="P82" s="307">
        <v>7.7309808385505599E-3</v>
      </c>
      <c r="Q82" s="305">
        <v>4.4964028776978415E-3</v>
      </c>
      <c r="R82" s="306">
        <v>2.5565388397246803E-2</v>
      </c>
      <c r="S82" s="306">
        <v>5.5957155551286056E-3</v>
      </c>
      <c r="T82" s="306">
        <v>8.7645174602550748E-3</v>
      </c>
      <c r="U82" s="306">
        <v>4.5193802605479012E-2</v>
      </c>
      <c r="V82" s="307">
        <v>1.8536094334196146E-2</v>
      </c>
      <c r="W82" s="305">
        <v>1.1247443762781187E-2</v>
      </c>
      <c r="X82" s="306">
        <v>3.5411622276029057E-2</v>
      </c>
      <c r="Y82" s="306">
        <v>1.5064292247269597E-2</v>
      </c>
      <c r="Z82" s="306">
        <v>1.0784678319077723E-2</v>
      </c>
      <c r="AA82" s="306">
        <v>2.0072753490201219E-2</v>
      </c>
      <c r="AB82" s="306">
        <v>6.1878312351789665E-2</v>
      </c>
      <c r="AC82" s="307">
        <v>4.1280144678308747E-2</v>
      </c>
      <c r="AD82" s="305">
        <v>0.12380952380952381</v>
      </c>
      <c r="AE82" s="306">
        <v>2.2725865378661218E-2</v>
      </c>
      <c r="AF82" s="306">
        <v>2.8160453808752026E-2</v>
      </c>
      <c r="AG82" s="306">
        <v>3.8636474788477527E-3</v>
      </c>
      <c r="AH82" s="306">
        <v>2.4407472813458501E-2</v>
      </c>
      <c r="AI82" s="306">
        <v>3.5493493580044097E-2</v>
      </c>
      <c r="AJ82" s="307">
        <v>2.7740945844057927E-2</v>
      </c>
    </row>
    <row r="83" spans="2:36" s="4" customFormat="1" hidden="1" outlineLevel="1" x14ac:dyDescent="0.25">
      <c r="B83" s="52" t="s">
        <v>89</v>
      </c>
      <c r="C83" s="305">
        <v>1.7706237424547282E-2</v>
      </c>
      <c r="D83" s="306">
        <v>6.2942155638784858E-2</v>
      </c>
      <c r="E83" s="306">
        <v>3.2132539354990865E-2</v>
      </c>
      <c r="F83" s="306">
        <v>1.758372263525591E-2</v>
      </c>
      <c r="G83" s="306">
        <v>8.9992461364493022E-3</v>
      </c>
      <c r="H83" s="306">
        <v>2.0560391570679095E-2</v>
      </c>
      <c r="I83" s="306">
        <v>4.8680490412810036E-2</v>
      </c>
      <c r="J83" s="307">
        <v>3.0637407585890761E-2</v>
      </c>
      <c r="K83" s="305">
        <v>1.2594458438287154E-2</v>
      </c>
      <c r="L83" s="306">
        <v>7.9388415172008241E-3</v>
      </c>
      <c r="M83" s="306">
        <v>1.2051569506726457E-2</v>
      </c>
      <c r="N83" s="306">
        <v>1.1305986374836933E-2</v>
      </c>
      <c r="O83" s="306">
        <v>1.109125315391085E-2</v>
      </c>
      <c r="P83" s="307">
        <v>1.109125315391085E-2</v>
      </c>
      <c r="Q83" s="305">
        <v>1.4074595355383532E-2</v>
      </c>
      <c r="R83" s="306">
        <v>1.5043996593812092E-2</v>
      </c>
      <c r="S83" s="306">
        <v>5.1016362242605274E-3</v>
      </c>
      <c r="T83" s="306">
        <v>6.8901464426109121E-3</v>
      </c>
      <c r="U83" s="306">
        <v>5.4978273191006989E-2</v>
      </c>
      <c r="V83" s="307">
        <v>1.9171076121395372E-2</v>
      </c>
      <c r="W83" s="305">
        <v>1.8289085545722714E-2</v>
      </c>
      <c r="X83" s="306">
        <v>4.113144758735441E-2</v>
      </c>
      <c r="Y83" s="306">
        <v>1.5456661016462207E-2</v>
      </c>
      <c r="Z83" s="306">
        <v>1.6979987871437233E-2</v>
      </c>
      <c r="AA83" s="306">
        <v>2.250593193327903E-2</v>
      </c>
      <c r="AB83" s="306">
        <v>6.4802006536444481E-2</v>
      </c>
      <c r="AC83" s="307">
        <v>4.5264561300190576E-2</v>
      </c>
      <c r="AD83" s="305">
        <v>0.22620380739081747</v>
      </c>
      <c r="AE83" s="306">
        <v>4.4470299269601186E-2</v>
      </c>
      <c r="AF83" s="306">
        <v>2.9181505356955025E-2</v>
      </c>
      <c r="AG83" s="306">
        <v>5.2326183815148688E-3</v>
      </c>
      <c r="AH83" s="306">
        <v>3.0405012220196297E-2</v>
      </c>
      <c r="AI83" s="306">
        <v>3.8890556800073903E-2</v>
      </c>
      <c r="AJ83" s="307">
        <v>3.291464322548477E-2</v>
      </c>
    </row>
    <row r="84" spans="2:36" s="4" customFormat="1" ht="15.75" collapsed="1" x14ac:dyDescent="0.25">
      <c r="B84" s="64">
        <v>2013</v>
      </c>
      <c r="C84" s="308">
        <v>5.793796681946157E-3</v>
      </c>
      <c r="D84" s="309">
        <v>4.998250961970916E-2</v>
      </c>
      <c r="E84" s="309">
        <v>1.837580403649134E-2</v>
      </c>
      <c r="F84" s="309">
        <v>1.177263358173458E-2</v>
      </c>
      <c r="G84" s="309">
        <v>5.8832432348523951E-3</v>
      </c>
      <c r="H84" s="309">
        <v>1.3151826668489814E-2</v>
      </c>
      <c r="I84" s="309">
        <v>2.6446486288769104E-2</v>
      </c>
      <c r="J84" s="310">
        <v>1.7843989811477751E-2</v>
      </c>
      <c r="K84" s="308">
        <v>3.817618670316214E-3</v>
      </c>
      <c r="L84" s="309">
        <v>2.5592209980961891E-3</v>
      </c>
      <c r="M84" s="309">
        <v>7.9054382131585332E-3</v>
      </c>
      <c r="N84" s="309">
        <v>5.9945976397174595E-3</v>
      </c>
      <c r="O84" s="309">
        <v>5.9152642537985273E-3</v>
      </c>
      <c r="P84" s="310">
        <v>5.9152642537985273E-3</v>
      </c>
      <c r="Q84" s="308">
        <v>3.4915205928459456E-3</v>
      </c>
      <c r="R84" s="309">
        <v>8.4738675958188157E-3</v>
      </c>
      <c r="S84" s="309">
        <v>4.2957540766706184E-3</v>
      </c>
      <c r="T84" s="309">
        <v>4.8189930354033666E-3</v>
      </c>
      <c r="U84" s="309">
        <v>2.3203592814371257E-2</v>
      </c>
      <c r="V84" s="310">
        <v>9.6717608612072285E-3</v>
      </c>
      <c r="W84" s="308">
        <v>1.1738525730180806E-2</v>
      </c>
      <c r="X84" s="309">
        <v>2.6308169806816047E-2</v>
      </c>
      <c r="Y84" s="309">
        <v>1.1150672143846848E-2</v>
      </c>
      <c r="Z84" s="309">
        <v>1.1275449019256482E-2</v>
      </c>
      <c r="AA84" s="309">
        <v>1.5462378372480958E-2</v>
      </c>
      <c r="AB84" s="309">
        <v>3.8089104901888979E-2</v>
      </c>
      <c r="AC84" s="310">
        <v>2.6991021769269822E-2</v>
      </c>
      <c r="AD84" s="308">
        <v>0.17374842238115271</v>
      </c>
      <c r="AE84" s="309">
        <v>2.1116079673604619E-2</v>
      </c>
      <c r="AF84" s="309">
        <v>1.8281249004098336E-2</v>
      </c>
      <c r="AG84" s="309">
        <v>3.4853040436890227E-3</v>
      </c>
      <c r="AH84" s="309">
        <v>1.8456588814247773E-2</v>
      </c>
      <c r="AI84" s="309">
        <v>2.042620686514833E-2</v>
      </c>
      <c r="AJ84" s="310">
        <v>1.904775463252964E-2</v>
      </c>
    </row>
    <row r="85" spans="2:36" s="4" customFormat="1" hidden="1" outlineLevel="1" x14ac:dyDescent="0.25">
      <c r="B85" s="52" t="s">
        <v>78</v>
      </c>
      <c r="C85" s="305">
        <v>1.555023923444976E-2</v>
      </c>
      <c r="D85" s="306">
        <v>9.7757598220904379E-2</v>
      </c>
      <c r="E85" s="306">
        <v>2.9408714768650063E-2</v>
      </c>
      <c r="F85" s="306">
        <v>1.7803970607353115E-2</v>
      </c>
      <c r="G85" s="306">
        <v>1.1427820832786024E-2</v>
      </c>
      <c r="H85" s="306">
        <v>2.227863564352656E-2</v>
      </c>
      <c r="I85" s="306">
        <v>5.8780820933074546E-2</v>
      </c>
      <c r="J85" s="307">
        <v>3.4939473651403138E-2</v>
      </c>
      <c r="K85" s="305">
        <v>2.5740025740025738E-2</v>
      </c>
      <c r="L85" s="306">
        <v>5.1963048498845262E-3</v>
      </c>
      <c r="M85" s="306">
        <v>5.278861602019738E-3</v>
      </c>
      <c r="N85" s="306">
        <v>1.5151515151515152E-3</v>
      </c>
      <c r="O85" s="306">
        <v>5.150501672240803E-3</v>
      </c>
      <c r="P85" s="307">
        <v>5.150501672240803E-3</v>
      </c>
      <c r="Q85" s="305">
        <v>4.1928721174004195E-3</v>
      </c>
      <c r="R85" s="306">
        <v>1.1992324912056283E-2</v>
      </c>
      <c r="S85" s="306">
        <v>8.0327959669824391E-3</v>
      </c>
      <c r="T85" s="306">
        <v>8.4728344029049718E-3</v>
      </c>
      <c r="U85" s="306">
        <v>5.8568164508758569E-2</v>
      </c>
      <c r="V85" s="307">
        <v>2.0029165275752412E-2</v>
      </c>
      <c r="W85" s="305">
        <v>7.9928952042628773E-3</v>
      </c>
      <c r="X85" s="306">
        <v>3.251069430733794E-2</v>
      </c>
      <c r="Y85" s="306">
        <v>9.967532467532467E-3</v>
      </c>
      <c r="Z85" s="306">
        <v>2.5870242448869023E-2</v>
      </c>
      <c r="AA85" s="306">
        <v>1.8365624541318067E-2</v>
      </c>
      <c r="AB85" s="306">
        <v>6.938958552529452E-2</v>
      </c>
      <c r="AC85" s="307">
        <v>4.4665321254256277E-2</v>
      </c>
      <c r="AD85" s="305">
        <v>0.38465941614195764</v>
      </c>
      <c r="AE85" s="306">
        <v>5.2979221136645105E-2</v>
      </c>
      <c r="AF85" s="306">
        <v>2.8603590602089706E-2</v>
      </c>
      <c r="AG85" s="306">
        <v>5.8394160583941602E-3</v>
      </c>
      <c r="AH85" s="306">
        <v>3.4125533211456428E-2</v>
      </c>
      <c r="AI85" s="306">
        <v>4.2075869086778524E-2</v>
      </c>
      <c r="AJ85" s="307">
        <v>3.6432298819005768E-2</v>
      </c>
    </row>
    <row r="86" spans="2:36" s="4" customFormat="1" hidden="1" outlineLevel="1" x14ac:dyDescent="0.25">
      <c r="B86" s="52" t="s">
        <v>79</v>
      </c>
      <c r="C86" s="305">
        <v>2.7198549410698096E-3</v>
      </c>
      <c r="D86" s="306">
        <v>6.1208406304728548E-2</v>
      </c>
      <c r="E86" s="306">
        <v>2.7020346073397983E-2</v>
      </c>
      <c r="F86" s="306">
        <v>2.6525441437676312E-2</v>
      </c>
      <c r="G86" s="306">
        <v>1.3739530882315731E-2</v>
      </c>
      <c r="H86" s="306">
        <v>2.5902390989937532E-2</v>
      </c>
      <c r="I86" s="306">
        <v>6.2488907189561044E-2</v>
      </c>
      <c r="J86" s="307">
        <v>3.8759283791504194E-2</v>
      </c>
      <c r="K86" s="305">
        <v>2.4125452352231603E-3</v>
      </c>
      <c r="L86" s="306">
        <v>3.440564252537416E-3</v>
      </c>
      <c r="M86" s="306">
        <v>3.6934441366574329E-3</v>
      </c>
      <c r="N86" s="306">
        <v>4.4561474579704278E-3</v>
      </c>
      <c r="O86" s="306">
        <v>3.7616861204845939E-3</v>
      </c>
      <c r="P86" s="307">
        <v>3.7616861204845939E-3</v>
      </c>
      <c r="Q86" s="305">
        <v>3.8138825324180014E-3</v>
      </c>
      <c r="R86" s="306">
        <v>9.5282724148703524E-3</v>
      </c>
      <c r="S86" s="306">
        <v>8.4016630095854021E-3</v>
      </c>
      <c r="T86" s="306">
        <v>8.4299511204514871E-3</v>
      </c>
      <c r="U86" s="306">
        <v>5.3834472285497342E-2</v>
      </c>
      <c r="V86" s="307">
        <v>1.9200634017183308E-2</v>
      </c>
      <c r="W86" s="305">
        <v>2.4503311258278145E-2</v>
      </c>
      <c r="X86" s="306">
        <v>3.6247888787839418E-2</v>
      </c>
      <c r="Y86" s="306">
        <v>3.0708713473489357E-2</v>
      </c>
      <c r="Z86" s="306">
        <v>2.5392817059483725E-2</v>
      </c>
      <c r="AA86" s="306">
        <v>3.1408886596418835E-2</v>
      </c>
      <c r="AB86" s="306">
        <v>7.2270402490549251E-2</v>
      </c>
      <c r="AC86" s="307">
        <v>5.2596567475276065E-2</v>
      </c>
      <c r="AD86" s="305">
        <v>0.32605985037406482</v>
      </c>
      <c r="AE86" s="306">
        <v>4.6811444329541541E-2</v>
      </c>
      <c r="AF86" s="306">
        <v>3.5979485243219429E-2</v>
      </c>
      <c r="AG86" s="306">
        <v>6.5188289389441828E-3</v>
      </c>
      <c r="AH86" s="306">
        <v>3.7179672496747682E-2</v>
      </c>
      <c r="AI86" s="306">
        <v>5.3284166858723211E-2</v>
      </c>
      <c r="AJ86" s="307">
        <v>4.216223153931719E-2</v>
      </c>
    </row>
    <row r="87" spans="2:36" s="4" customFormat="1" hidden="1" outlineLevel="1" x14ac:dyDescent="0.25">
      <c r="B87" s="52" t="s">
        <v>80</v>
      </c>
      <c r="C87" s="305">
        <v>2.8145229383619475E-3</v>
      </c>
      <c r="D87" s="306">
        <v>6.6340402392604678E-2</v>
      </c>
      <c r="E87" s="306">
        <v>2.9086996401608691E-2</v>
      </c>
      <c r="F87" s="306">
        <v>2.1171797659319903E-2</v>
      </c>
      <c r="G87" s="306">
        <v>9.1008012661984369E-3</v>
      </c>
      <c r="H87" s="306">
        <v>2.2303654623008862E-2</v>
      </c>
      <c r="I87" s="306">
        <v>5.0284933597548216E-2</v>
      </c>
      <c r="J87" s="307">
        <v>3.2707660695203686E-2</v>
      </c>
      <c r="K87" s="305">
        <v>0</v>
      </c>
      <c r="L87" s="306">
        <v>1.6404199475065617E-3</v>
      </c>
      <c r="M87" s="306">
        <v>1.2266569022336141E-2</v>
      </c>
      <c r="N87" s="306">
        <v>1.9398642095053346E-4</v>
      </c>
      <c r="O87" s="306">
        <v>5.0571527537235884E-3</v>
      </c>
      <c r="P87" s="307">
        <v>5.0571527537235884E-3</v>
      </c>
      <c r="Q87" s="305">
        <v>1.4285714285714286E-3</v>
      </c>
      <c r="R87" s="306">
        <v>6.7876437179664774E-3</v>
      </c>
      <c r="S87" s="306">
        <v>7.8746549764572172E-3</v>
      </c>
      <c r="T87" s="306">
        <v>7.504443420446317E-3</v>
      </c>
      <c r="U87" s="306">
        <v>3.2630370415130824E-2</v>
      </c>
      <c r="V87" s="307">
        <v>1.4197868709957824E-2</v>
      </c>
      <c r="W87" s="305">
        <v>1.782178217821782E-2</v>
      </c>
      <c r="X87" s="306">
        <v>3.2892405810794847E-2</v>
      </c>
      <c r="Y87" s="306">
        <v>2.7191620230809049E-2</v>
      </c>
      <c r="Z87" s="306">
        <v>2.2084681389787593E-2</v>
      </c>
      <c r="AA87" s="306">
        <v>2.7892842591335055E-2</v>
      </c>
      <c r="AB87" s="306">
        <v>5.9160767229382225E-2</v>
      </c>
      <c r="AC87" s="307">
        <v>4.4427734937446006E-2</v>
      </c>
      <c r="AD87" s="305">
        <v>0.2549757934373319</v>
      </c>
      <c r="AE87" s="306">
        <v>4.9778565101860052E-2</v>
      </c>
      <c r="AF87" s="306">
        <v>2.8153136878007891E-2</v>
      </c>
      <c r="AG87" s="306">
        <v>3.7303346488619777E-3</v>
      </c>
      <c r="AH87" s="306">
        <v>3.1309868149205514E-2</v>
      </c>
      <c r="AI87" s="306">
        <v>4.7047006830052231E-2</v>
      </c>
      <c r="AJ87" s="307">
        <v>3.632314544616802E-2</v>
      </c>
    </row>
    <row r="88" spans="2:36" s="4" customFormat="1" hidden="1" outlineLevel="1" x14ac:dyDescent="0.25">
      <c r="B88" s="52" t="s">
        <v>81</v>
      </c>
      <c r="C88" s="305">
        <v>1.6342141863699582E-2</v>
      </c>
      <c r="D88" s="306">
        <v>2.8113286130778844E-2</v>
      </c>
      <c r="E88" s="306">
        <v>1.6295559149147903E-2</v>
      </c>
      <c r="F88" s="306">
        <v>1.1306638948984154E-2</v>
      </c>
      <c r="G88" s="306">
        <v>5.4768341568005967E-3</v>
      </c>
      <c r="H88" s="306">
        <v>1.192493496841323E-2</v>
      </c>
      <c r="I88" s="306">
        <v>2.2219258094409031E-2</v>
      </c>
      <c r="J88" s="307">
        <v>1.5488015862216434E-2</v>
      </c>
      <c r="K88" s="305">
        <v>0</v>
      </c>
      <c r="L88" s="306">
        <v>1.9011406844106464E-3</v>
      </c>
      <c r="M88" s="306">
        <v>6.9962686567164175E-4</v>
      </c>
      <c r="N88" s="306">
        <v>8.5160740898445816E-4</v>
      </c>
      <c r="O88" s="306">
        <v>1.083110693912918E-3</v>
      </c>
      <c r="P88" s="307">
        <v>1.083110693912918E-3</v>
      </c>
      <c r="Q88" s="305">
        <v>0</v>
      </c>
      <c r="R88" s="306">
        <v>9.5529231944975165E-4</v>
      </c>
      <c r="S88" s="306">
        <v>2.3837902264600714E-3</v>
      </c>
      <c r="T88" s="306">
        <v>2.1484092116062377E-3</v>
      </c>
      <c r="U88" s="306">
        <v>1.5430227073647329E-2</v>
      </c>
      <c r="V88" s="307">
        <v>5.6516252865800561E-3</v>
      </c>
      <c r="W88" s="305">
        <v>3.7776578521316784E-3</v>
      </c>
      <c r="X88" s="306">
        <v>3.9477401129943503E-2</v>
      </c>
      <c r="Y88" s="306">
        <v>1.1713896941371354E-2</v>
      </c>
      <c r="Z88" s="306">
        <v>1.3625103220478944E-2</v>
      </c>
      <c r="AA88" s="306">
        <v>1.8586318647630728E-2</v>
      </c>
      <c r="AB88" s="306">
        <v>3.3098931059132544E-2</v>
      </c>
      <c r="AC88" s="307">
        <v>2.60325150548457E-2</v>
      </c>
      <c r="AD88" s="305">
        <v>0.12974504249291785</v>
      </c>
      <c r="AE88" s="306">
        <v>1.0385196374622357E-2</v>
      </c>
      <c r="AF88" s="306">
        <v>1.6838554483368816E-2</v>
      </c>
      <c r="AG88" s="306">
        <v>1.7432646592709985E-3</v>
      </c>
      <c r="AH88" s="306">
        <v>1.5103243754418502E-2</v>
      </c>
      <c r="AI88" s="306">
        <v>1.3873140799039552E-2</v>
      </c>
      <c r="AJ88" s="307">
        <v>1.4743723033737069E-2</v>
      </c>
    </row>
    <row r="89" spans="2:36" s="4" customFormat="1" hidden="1" outlineLevel="1" x14ac:dyDescent="0.25">
      <c r="B89" s="52" t="s">
        <v>82</v>
      </c>
      <c r="C89" s="305">
        <v>8.3927822073017204E-4</v>
      </c>
      <c r="D89" s="306">
        <v>2.4109014675052411E-2</v>
      </c>
      <c r="E89" s="306">
        <v>1.0948375870069606E-2</v>
      </c>
      <c r="F89" s="306">
        <v>3.591511449581209E-3</v>
      </c>
      <c r="G89" s="306">
        <v>1.6680331344887055E-3</v>
      </c>
      <c r="H89" s="306">
        <v>5.2058961160505379E-3</v>
      </c>
      <c r="I89" s="306">
        <v>1.0861364075029391E-2</v>
      </c>
      <c r="J89" s="307">
        <v>7.0303345918500196E-3</v>
      </c>
      <c r="K89" s="305">
        <v>0</v>
      </c>
      <c r="L89" s="306">
        <v>3.3198956604221009E-3</v>
      </c>
      <c r="M89" s="306">
        <v>7.3964497041420117E-4</v>
      </c>
      <c r="N89" s="306">
        <v>4.211412929037692E-4</v>
      </c>
      <c r="O89" s="306">
        <v>1.3887873693443462E-3</v>
      </c>
      <c r="P89" s="307">
        <v>1.3887873693443462E-3</v>
      </c>
      <c r="Q89" s="305">
        <v>0</v>
      </c>
      <c r="R89" s="306">
        <v>0</v>
      </c>
      <c r="S89" s="306">
        <v>7.3887985813506725E-4</v>
      </c>
      <c r="T89" s="306">
        <v>6.4704816626549682E-4</v>
      </c>
      <c r="U89" s="306">
        <v>2.7354111405835544E-3</v>
      </c>
      <c r="V89" s="307">
        <v>1.1439616575609948E-3</v>
      </c>
      <c r="W89" s="305">
        <v>5.4054054054054057E-3</v>
      </c>
      <c r="X89" s="306">
        <v>3.3240057661324512E-2</v>
      </c>
      <c r="Y89" s="306">
        <v>6.4532782653588022E-4</v>
      </c>
      <c r="Z89" s="306">
        <v>3.4837688044338875E-3</v>
      </c>
      <c r="AA89" s="306">
        <v>8.7631945827524402E-3</v>
      </c>
      <c r="AB89" s="306">
        <v>1.9131997945557269E-2</v>
      </c>
      <c r="AC89" s="307">
        <v>1.3761373248880727E-2</v>
      </c>
      <c r="AD89" s="305">
        <v>0.10808823529411765</v>
      </c>
      <c r="AE89" s="306">
        <v>2.3752969121140144E-3</v>
      </c>
      <c r="AF89" s="306">
        <v>7.5280526490222998E-3</v>
      </c>
      <c r="AG89" s="306">
        <v>9.4512003024384099E-4</v>
      </c>
      <c r="AH89" s="306">
        <v>7.176263623101347E-3</v>
      </c>
      <c r="AI89" s="306">
        <v>6.851881590921257E-3</v>
      </c>
      <c r="AJ89" s="307">
        <v>7.0834545816550014E-3</v>
      </c>
    </row>
    <row r="90" spans="2:36" s="4" customFormat="1" hidden="1" outlineLevel="1" x14ac:dyDescent="0.25">
      <c r="B90" s="52" t="s">
        <v>83</v>
      </c>
      <c r="C90" s="305">
        <v>6.93000693000693E-4</v>
      </c>
      <c r="D90" s="306">
        <v>3.8063337393422658E-2</v>
      </c>
      <c r="E90" s="306">
        <v>6.7552444706696236E-3</v>
      </c>
      <c r="F90" s="306">
        <v>3.0522038524768138E-3</v>
      </c>
      <c r="G90" s="306">
        <v>1.2092534174553101E-3</v>
      </c>
      <c r="H90" s="306">
        <v>4.3516033447617867E-3</v>
      </c>
      <c r="I90" s="306">
        <v>7.4384949348769895E-3</v>
      </c>
      <c r="J90" s="307">
        <v>5.4287994020745592E-3</v>
      </c>
      <c r="K90" s="305">
        <v>0</v>
      </c>
      <c r="L90" s="306">
        <v>4.4150110375275938E-4</v>
      </c>
      <c r="M90" s="306">
        <v>1.2908777969018934E-3</v>
      </c>
      <c r="N90" s="306">
        <v>2.9561504352110363E-3</v>
      </c>
      <c r="O90" s="306">
        <v>1.8323072412782175E-3</v>
      </c>
      <c r="P90" s="307">
        <v>1.8323072412782175E-3</v>
      </c>
      <c r="Q90" s="305">
        <v>0</v>
      </c>
      <c r="R90" s="306">
        <v>3.9858281665190436E-3</v>
      </c>
      <c r="S90" s="306">
        <v>1.0265553664532512E-3</v>
      </c>
      <c r="T90" s="306">
        <v>1.3189504922511658E-3</v>
      </c>
      <c r="U90" s="306">
        <v>4.8333214869571402E-3</v>
      </c>
      <c r="V90" s="307">
        <v>2.1936419764006579E-3</v>
      </c>
      <c r="W90" s="305">
        <v>3.5555555555555557E-3</v>
      </c>
      <c r="X90" s="306">
        <v>1.4293039353928984E-2</v>
      </c>
      <c r="Y90" s="306">
        <v>5.2726257676322813E-4</v>
      </c>
      <c r="Z90" s="306">
        <v>1.6554007449303353E-3</v>
      </c>
      <c r="AA90" s="306">
        <v>4.5537016613895909E-3</v>
      </c>
      <c r="AB90" s="306">
        <v>1.2426976390473228E-2</v>
      </c>
      <c r="AC90" s="307">
        <v>8.5469336231985688E-3</v>
      </c>
      <c r="AD90" s="305">
        <v>0.10574948665297741</v>
      </c>
      <c r="AE90" s="306">
        <v>2.1667760998030205E-3</v>
      </c>
      <c r="AF90" s="306">
        <v>5.6810372474458241E-3</v>
      </c>
      <c r="AG90" s="306">
        <v>6.2472668207659153E-4</v>
      </c>
      <c r="AH90" s="306">
        <v>6.2939614456854441E-3</v>
      </c>
      <c r="AI90" s="306">
        <v>3.3063036972680762E-3</v>
      </c>
      <c r="AJ90" s="307">
        <v>5.4103438923070336E-3</v>
      </c>
    </row>
    <row r="91" spans="2:36" s="4" customFormat="1" hidden="1" outlineLevel="1" x14ac:dyDescent="0.25">
      <c r="B91" s="52" t="s">
        <v>84</v>
      </c>
      <c r="C91" s="305">
        <v>0</v>
      </c>
      <c r="D91" s="306">
        <v>1.0432190760059613E-3</v>
      </c>
      <c r="E91" s="306">
        <v>1.0471787444995266E-2</v>
      </c>
      <c r="F91" s="306">
        <v>3.0030204799012961E-3</v>
      </c>
      <c r="G91" s="306">
        <v>2.7593184483432594E-3</v>
      </c>
      <c r="H91" s="306">
        <v>4.3328582864568567E-3</v>
      </c>
      <c r="I91" s="306">
        <v>1.5554320082888984E-2</v>
      </c>
      <c r="J91" s="307">
        <v>8.398706200941736E-3</v>
      </c>
      <c r="K91" s="305">
        <v>0</v>
      </c>
      <c r="L91" s="306">
        <v>9.4161958568738226E-4</v>
      </c>
      <c r="M91" s="306">
        <v>7.6550140341923956E-4</v>
      </c>
      <c r="N91" s="306">
        <v>5.7186427754479601E-4</v>
      </c>
      <c r="O91" s="306">
        <v>6.8085106382978727E-4</v>
      </c>
      <c r="P91" s="307">
        <v>6.8085106382978727E-4</v>
      </c>
      <c r="Q91" s="305">
        <v>0</v>
      </c>
      <c r="R91" s="306">
        <v>2.0533880903490761E-3</v>
      </c>
      <c r="S91" s="306">
        <v>6.9937895149107588E-4</v>
      </c>
      <c r="T91" s="306">
        <v>8.5358624777711917E-4</v>
      </c>
      <c r="U91" s="306">
        <v>7.7256852576992278E-3</v>
      </c>
      <c r="V91" s="307">
        <v>2.1114210444754377E-3</v>
      </c>
      <c r="W91" s="305">
        <v>2.3790642347343376E-3</v>
      </c>
      <c r="X91" s="306">
        <v>2.0246683732836862E-2</v>
      </c>
      <c r="Y91" s="306">
        <v>1.1357490535424553E-3</v>
      </c>
      <c r="Z91" s="306">
        <v>2.1454112038140644E-3</v>
      </c>
      <c r="AA91" s="306">
        <v>6.4400883749353641E-3</v>
      </c>
      <c r="AB91" s="306">
        <v>2.7303649208132608E-2</v>
      </c>
      <c r="AC91" s="307">
        <v>1.6965339462078389E-2</v>
      </c>
      <c r="AD91" s="305">
        <v>0</v>
      </c>
      <c r="AE91" s="306">
        <v>6.415978576210667E-3</v>
      </c>
      <c r="AF91" s="306">
        <v>6.2867419262214565E-3</v>
      </c>
      <c r="AG91" s="306">
        <v>3.1326139923424992E-3</v>
      </c>
      <c r="AH91" s="306">
        <v>5.6465488559559679E-3</v>
      </c>
      <c r="AI91" s="306">
        <v>7.7135433582331929E-3</v>
      </c>
      <c r="AJ91" s="307">
        <v>6.3057988747968743E-3</v>
      </c>
    </row>
    <row r="92" spans="2:36" s="4" customFormat="1" hidden="1" outlineLevel="1" x14ac:dyDescent="0.25">
      <c r="B92" s="52" t="s">
        <v>85</v>
      </c>
      <c r="C92" s="305">
        <v>0</v>
      </c>
      <c r="D92" s="306">
        <v>3.2903134307190468E-2</v>
      </c>
      <c r="E92" s="306">
        <v>4.4274058116062489E-3</v>
      </c>
      <c r="F92" s="306">
        <v>2.6200294062372178E-3</v>
      </c>
      <c r="G92" s="306">
        <v>1.4273607208171641E-3</v>
      </c>
      <c r="H92" s="306">
        <v>3.5021094179908557E-3</v>
      </c>
      <c r="I92" s="306">
        <v>3.8773289247548423E-3</v>
      </c>
      <c r="J92" s="307">
        <v>3.6385176985889124E-3</v>
      </c>
      <c r="K92" s="305">
        <v>0</v>
      </c>
      <c r="L92" s="306">
        <v>0</v>
      </c>
      <c r="M92" s="306">
        <v>2.6255333114538889E-3</v>
      </c>
      <c r="N92" s="306">
        <v>3.1042128603104213E-3</v>
      </c>
      <c r="O92" s="306">
        <v>2.2380467955239063E-3</v>
      </c>
      <c r="P92" s="307">
        <v>2.2380467955239063E-3</v>
      </c>
      <c r="Q92" s="305">
        <v>0</v>
      </c>
      <c r="R92" s="306">
        <v>1.7274140611504577E-4</v>
      </c>
      <c r="S92" s="306">
        <v>6.6905064021225054E-4</v>
      </c>
      <c r="T92" s="306">
        <v>5.9527352818620159E-4</v>
      </c>
      <c r="U92" s="306">
        <v>7.5990486687162826E-3</v>
      </c>
      <c r="V92" s="307">
        <v>2.380389141877107E-3</v>
      </c>
      <c r="W92" s="305">
        <v>3.5435861091424521E-3</v>
      </c>
      <c r="X92" s="306">
        <v>4.970126368106593E-3</v>
      </c>
      <c r="Y92" s="306">
        <v>3.8021781048857986E-4</v>
      </c>
      <c r="Z92" s="306">
        <v>2.5513458349279245E-4</v>
      </c>
      <c r="AA92" s="306">
        <v>1.7696663794164718E-3</v>
      </c>
      <c r="AB92" s="306">
        <v>4.023655082549365E-3</v>
      </c>
      <c r="AC92" s="307">
        <v>2.9372278799296844E-3</v>
      </c>
      <c r="AD92" s="305">
        <v>8.5632730732635581E-2</v>
      </c>
      <c r="AE92" s="306">
        <v>2.7694101642211639E-3</v>
      </c>
      <c r="AF92" s="306">
        <v>5.0907121581370163E-3</v>
      </c>
      <c r="AG92" s="306">
        <v>6.8478718921196799E-4</v>
      </c>
      <c r="AH92" s="306">
        <v>5.4185998199570663E-3</v>
      </c>
      <c r="AI92" s="306">
        <v>3.6982098226078473E-3</v>
      </c>
      <c r="AJ92" s="307">
        <v>4.9046685403147973E-3</v>
      </c>
    </row>
    <row r="93" spans="2:36" s="4" customFormat="1" hidden="1" outlineLevel="1" x14ac:dyDescent="0.25">
      <c r="B93" s="52" t="s">
        <v>86</v>
      </c>
      <c r="C93" s="305">
        <v>4.0096230954290296E-4</v>
      </c>
      <c r="D93" s="306">
        <v>3.4743202416918431E-2</v>
      </c>
      <c r="E93" s="306">
        <v>5.2353764946676722E-3</v>
      </c>
      <c r="F93" s="306">
        <v>3.5104346579040895E-3</v>
      </c>
      <c r="G93" s="306">
        <v>2.2763431648513033E-3</v>
      </c>
      <c r="H93" s="306">
        <v>4.4789744585801688E-3</v>
      </c>
      <c r="I93" s="306">
        <v>6.274961597542243E-3</v>
      </c>
      <c r="J93" s="307">
        <v>5.0822315382134794E-3</v>
      </c>
      <c r="K93" s="305">
        <v>0</v>
      </c>
      <c r="L93" s="306">
        <v>4.299226139294927E-4</v>
      </c>
      <c r="M93" s="306">
        <v>0</v>
      </c>
      <c r="N93" s="306">
        <v>1.1123470522803114E-3</v>
      </c>
      <c r="O93" s="306">
        <v>5.8606831882116546E-4</v>
      </c>
      <c r="P93" s="307">
        <v>5.8606831882116546E-4</v>
      </c>
      <c r="Q93" s="305">
        <v>0</v>
      </c>
      <c r="R93" s="306">
        <v>1.2422360248447205E-3</v>
      </c>
      <c r="S93" s="306">
        <v>1.7636239953641884E-3</v>
      </c>
      <c r="T93" s="306">
        <v>1.6600194028241889E-3</v>
      </c>
      <c r="U93" s="306">
        <v>2.8808066258552397E-3</v>
      </c>
      <c r="V93" s="307">
        <v>1.9412643106022896E-3</v>
      </c>
      <c r="W93" s="305">
        <v>7.8878177037686233E-3</v>
      </c>
      <c r="X93" s="306">
        <v>9.0305603731834216E-3</v>
      </c>
      <c r="Y93" s="306">
        <v>1.1637304024567643E-3</v>
      </c>
      <c r="Z93" s="306">
        <v>3.3898305084745762E-3</v>
      </c>
      <c r="AA93" s="306">
        <v>3.9314998140506843E-3</v>
      </c>
      <c r="AB93" s="306">
        <v>9.221049556294051E-3</v>
      </c>
      <c r="AC93" s="307">
        <v>6.5358301942768779E-3</v>
      </c>
      <c r="AD93" s="305">
        <v>0.11704681872749099</v>
      </c>
      <c r="AE93" s="306">
        <v>5.9961025333533208E-4</v>
      </c>
      <c r="AF93" s="306">
        <v>6.4602536831324352E-3</v>
      </c>
      <c r="AG93" s="306">
        <v>7.4095183813052148E-4</v>
      </c>
      <c r="AH93" s="306">
        <v>6.519610906288404E-3</v>
      </c>
      <c r="AI93" s="306">
        <v>5.5285435743021444E-3</v>
      </c>
      <c r="AJ93" s="307">
        <v>6.2255099425055846E-3</v>
      </c>
    </row>
    <row r="94" spans="2:36" s="4" customFormat="1" hidden="1" outlineLevel="1" x14ac:dyDescent="0.25">
      <c r="B94" s="52" t="s">
        <v>87</v>
      </c>
      <c r="C94" s="305">
        <v>2.7164685908319186E-3</v>
      </c>
      <c r="D94" s="306">
        <v>6.5805810777253532E-2</v>
      </c>
      <c r="E94" s="306">
        <v>1.3111970568814264E-2</v>
      </c>
      <c r="F94" s="306">
        <v>1.1340707859567499E-2</v>
      </c>
      <c r="G94" s="306">
        <v>5.7296715131933225E-3</v>
      </c>
      <c r="H94" s="306">
        <v>1.2224982702187233E-2</v>
      </c>
      <c r="I94" s="306">
        <v>2.7113586904452321E-2</v>
      </c>
      <c r="J94" s="307">
        <v>1.7343311462065622E-2</v>
      </c>
      <c r="K94" s="305">
        <v>0</v>
      </c>
      <c r="L94" s="306">
        <v>2.2446689113355782E-3</v>
      </c>
      <c r="M94" s="306">
        <v>3.3741786538803056E-3</v>
      </c>
      <c r="N94" s="306">
        <v>1.2644508670520231E-3</v>
      </c>
      <c r="O94" s="306">
        <v>2.2017338654190177E-3</v>
      </c>
      <c r="P94" s="307">
        <v>2.2017338654190177E-3</v>
      </c>
      <c r="Q94" s="305">
        <v>0</v>
      </c>
      <c r="R94" s="306">
        <v>4.3095004897159648E-3</v>
      </c>
      <c r="S94" s="306">
        <v>4.4155108972544583E-3</v>
      </c>
      <c r="T94" s="306">
        <v>4.2921559644088642E-3</v>
      </c>
      <c r="U94" s="306">
        <v>2.9316181448882872E-2</v>
      </c>
      <c r="V94" s="307">
        <v>1.0863960455895166E-2</v>
      </c>
      <c r="W94" s="305">
        <v>2.3273855702094647E-3</v>
      </c>
      <c r="X94" s="306">
        <v>2.2093444404201378E-2</v>
      </c>
      <c r="Y94" s="306">
        <v>8.112998307360066E-3</v>
      </c>
      <c r="Z94" s="306">
        <v>1.0439970171513796E-2</v>
      </c>
      <c r="AA94" s="306">
        <v>1.2585812356979404E-2</v>
      </c>
      <c r="AB94" s="306">
        <v>3.4373999359590138E-2</v>
      </c>
      <c r="AC94" s="307">
        <v>2.3439244584808755E-2</v>
      </c>
      <c r="AD94" s="305">
        <v>0.24860022396416573</v>
      </c>
      <c r="AE94" s="306">
        <v>1.0878164556962026E-2</v>
      </c>
      <c r="AF94" s="306">
        <v>1.8091000671591671E-2</v>
      </c>
      <c r="AG94" s="306">
        <v>3.7096695465417095E-3</v>
      </c>
      <c r="AH94" s="306">
        <v>1.8161284695123632E-2</v>
      </c>
      <c r="AI94" s="306">
        <v>2.7061631944444445E-2</v>
      </c>
      <c r="AJ94" s="307">
        <v>2.080739130154265E-2</v>
      </c>
    </row>
    <row r="95" spans="2:36" s="4" customFormat="1" hidden="1" outlineLevel="1" x14ac:dyDescent="0.25">
      <c r="B95" s="52" t="s">
        <v>88</v>
      </c>
      <c r="C95" s="305">
        <v>1.3403263403263404E-2</v>
      </c>
      <c r="D95" s="306">
        <v>6.2211449676823641E-2</v>
      </c>
      <c r="E95" s="306">
        <v>2.0733619409143422E-2</v>
      </c>
      <c r="F95" s="306">
        <v>1.7989411003578076E-2</v>
      </c>
      <c r="G95" s="306">
        <v>9.6981978721864363E-3</v>
      </c>
      <c r="H95" s="306">
        <v>1.86077152786818E-2</v>
      </c>
      <c r="I95" s="306">
        <v>3.8149531668153436E-2</v>
      </c>
      <c r="J95" s="307">
        <v>2.5670995125760418E-2</v>
      </c>
      <c r="K95" s="305">
        <v>2.5608194622279128E-3</v>
      </c>
      <c r="L95" s="306">
        <v>1.3884068031933356E-3</v>
      </c>
      <c r="M95" s="306">
        <v>1.1718155531882515E-2</v>
      </c>
      <c r="N95" s="306">
        <v>4.4871794871794869E-3</v>
      </c>
      <c r="O95" s="306">
        <v>6.7382990347841926E-3</v>
      </c>
      <c r="P95" s="307">
        <v>6.7382990347841926E-3</v>
      </c>
      <c r="Q95" s="305">
        <v>5.1652892561983473E-3</v>
      </c>
      <c r="R95" s="306">
        <v>8.1653926337734543E-3</v>
      </c>
      <c r="S95" s="306">
        <v>7.8467643285496918E-3</v>
      </c>
      <c r="T95" s="306">
        <v>7.8278372803856772E-3</v>
      </c>
      <c r="U95" s="306">
        <v>4.1436061753568308E-2</v>
      </c>
      <c r="V95" s="307">
        <v>1.6378559650195468E-2</v>
      </c>
      <c r="W95" s="305">
        <v>1.1958997722095672E-2</v>
      </c>
      <c r="X95" s="306">
        <v>3.6718654058700721E-2</v>
      </c>
      <c r="Y95" s="306">
        <v>1.6677488807627899E-2</v>
      </c>
      <c r="Z95" s="306">
        <v>1.4306151645207439E-2</v>
      </c>
      <c r="AA95" s="306">
        <v>2.2130491707884784E-2</v>
      </c>
      <c r="AB95" s="306">
        <v>4.9724222848179199E-2</v>
      </c>
      <c r="AC95" s="307">
        <v>3.644589119610777E-2</v>
      </c>
      <c r="AD95" s="305">
        <v>0.23909249563699825</v>
      </c>
      <c r="AE95" s="306">
        <v>1.2846784363177806E-2</v>
      </c>
      <c r="AF95" s="306">
        <v>2.3810263902272234E-2</v>
      </c>
      <c r="AG95" s="306">
        <v>8.0928126768534236E-3</v>
      </c>
      <c r="AH95" s="306">
        <v>2.3325278212800383E-2</v>
      </c>
      <c r="AI95" s="306">
        <v>3.6351591049943364E-2</v>
      </c>
      <c r="AJ95" s="307">
        <v>2.7581487584839259E-2</v>
      </c>
    </row>
    <row r="96" spans="2:36" s="4" customFormat="1" hidden="1" outlineLevel="1" x14ac:dyDescent="0.25">
      <c r="B96" s="52" t="s">
        <v>89</v>
      </c>
      <c r="C96" s="305">
        <v>5.6403450564034502E-3</v>
      </c>
      <c r="D96" s="306">
        <v>5.5833430266371987E-3</v>
      </c>
      <c r="E96" s="306">
        <v>2.4621082230299705E-2</v>
      </c>
      <c r="F96" s="306">
        <v>1.9018958772193801E-2</v>
      </c>
      <c r="G96" s="306">
        <v>8.3900806470355825E-3</v>
      </c>
      <c r="H96" s="306">
        <v>1.7534164797754079E-2</v>
      </c>
      <c r="I96" s="306">
        <v>4.4667597241609201E-2</v>
      </c>
      <c r="J96" s="307">
        <v>2.7503553084485589E-2</v>
      </c>
      <c r="K96" s="305">
        <v>8.21917808219178E-3</v>
      </c>
      <c r="L96" s="306">
        <v>6.8823124569855473E-3</v>
      </c>
      <c r="M96" s="306">
        <v>9.270216962524655E-3</v>
      </c>
      <c r="N96" s="306">
        <v>8.0455916862219243E-3</v>
      </c>
      <c r="O96" s="306">
        <v>8.2470010905125405E-3</v>
      </c>
      <c r="P96" s="307">
        <v>8.2470010905125405E-3</v>
      </c>
      <c r="Q96" s="305">
        <v>0</v>
      </c>
      <c r="R96" s="306">
        <v>1.6401673640167366E-2</v>
      </c>
      <c r="S96" s="306">
        <v>5.2316890881913304E-3</v>
      </c>
      <c r="T96" s="306">
        <v>6.7007019783024892E-3</v>
      </c>
      <c r="U96" s="306">
        <v>4.1523809523809525E-2</v>
      </c>
      <c r="V96" s="307">
        <v>1.6409403101324081E-2</v>
      </c>
      <c r="W96" s="305">
        <v>1.2562814070351759E-2</v>
      </c>
      <c r="X96" s="306">
        <v>3.1965863153166643E-2</v>
      </c>
      <c r="Y96" s="306">
        <v>1.3048554357530389E-2</v>
      </c>
      <c r="Z96" s="306">
        <v>1.3303458899313822E-2</v>
      </c>
      <c r="AA96" s="306">
        <v>1.8045852602577978E-2</v>
      </c>
      <c r="AB96" s="306">
        <v>6.4345089453699586E-2</v>
      </c>
      <c r="AC96" s="307">
        <v>4.2816226059424783E-2</v>
      </c>
      <c r="AD96" s="305">
        <v>0</v>
      </c>
      <c r="AE96" s="306">
        <v>3.5153447588680747E-2</v>
      </c>
      <c r="AF96" s="306">
        <v>2.3367508651638152E-2</v>
      </c>
      <c r="AG96" s="306">
        <v>7.3217317487266551E-3</v>
      </c>
      <c r="AH96" s="306">
        <v>2.1501035746534232E-2</v>
      </c>
      <c r="AI96" s="306">
        <v>3.5293044053566945E-2</v>
      </c>
      <c r="AJ96" s="307">
        <v>2.5882813406007191E-2</v>
      </c>
    </row>
    <row r="97" spans="2:36" s="4" customFormat="1" ht="15.75" collapsed="1" x14ac:dyDescent="0.25">
      <c r="B97" s="64">
        <v>2012</v>
      </c>
      <c r="C97" s="308">
        <v>5.4555680539932509E-3</v>
      </c>
      <c r="D97" s="309">
        <v>4.6047514497533699E-2</v>
      </c>
      <c r="E97" s="309">
        <v>1.6487403883129876E-2</v>
      </c>
      <c r="F97" s="309">
        <v>1.1522638832652834E-2</v>
      </c>
      <c r="G97" s="309">
        <v>6.0514616949755877E-3</v>
      </c>
      <c r="H97" s="309">
        <v>1.2647007478860732E-2</v>
      </c>
      <c r="I97" s="309">
        <v>2.9166249358116732E-2</v>
      </c>
      <c r="J97" s="310">
        <v>1.8469369494922991E-2</v>
      </c>
      <c r="K97" s="308">
        <v>3.6950363345239563E-3</v>
      </c>
      <c r="L97" s="309">
        <v>2.743763020171739E-3</v>
      </c>
      <c r="M97" s="309">
        <v>4.8934794386480017E-3</v>
      </c>
      <c r="N97" s="309">
        <v>2.5340914490251669E-3</v>
      </c>
      <c r="O97" s="309">
        <v>3.4437764762659455E-3</v>
      </c>
      <c r="P97" s="310">
        <v>3.4437764762659455E-3</v>
      </c>
      <c r="Q97" s="308">
        <v>1.3400833829660512E-3</v>
      </c>
      <c r="R97" s="309">
        <v>5.8502108451624398E-3</v>
      </c>
      <c r="S97" s="309">
        <v>3.9943798133196583E-3</v>
      </c>
      <c r="T97" s="309">
        <v>4.167628252989968E-3</v>
      </c>
      <c r="U97" s="309">
        <v>2.5188558417532377E-2</v>
      </c>
      <c r="V97" s="310">
        <v>9.3483893501137682E-3</v>
      </c>
      <c r="W97" s="308">
        <v>9.2283877113598471E-3</v>
      </c>
      <c r="X97" s="309">
        <v>2.5294570678625877E-2</v>
      </c>
      <c r="Y97" s="309">
        <v>9.7857941171926102E-3</v>
      </c>
      <c r="Z97" s="309">
        <v>1.1173998318856822E-2</v>
      </c>
      <c r="AA97" s="309">
        <v>1.4272996599582609E-2</v>
      </c>
      <c r="AB97" s="309">
        <v>3.7904037798051529E-2</v>
      </c>
      <c r="AC97" s="310">
        <v>2.6357000436430852E-2</v>
      </c>
      <c r="AD97" s="308">
        <v>0.17896252120713588</v>
      </c>
      <c r="AE97" s="309">
        <v>1.9063477147457562E-2</v>
      </c>
      <c r="AF97" s="309">
        <v>1.7101476301476303E-2</v>
      </c>
      <c r="AG97" s="309">
        <v>3.620245846352912E-3</v>
      </c>
      <c r="AH97" s="309">
        <v>1.7565034345587045E-2</v>
      </c>
      <c r="AI97" s="309">
        <v>2.3798662937648624E-2</v>
      </c>
      <c r="AJ97" s="310">
        <v>1.9461038687805705E-2</v>
      </c>
    </row>
    <row r="98" spans="2:36" s="4" customFormat="1" hidden="1" outlineLevel="1" x14ac:dyDescent="0.25">
      <c r="B98" s="52" t="s">
        <v>78</v>
      </c>
      <c r="C98" s="305">
        <v>7.2202166064981952E-3</v>
      </c>
      <c r="D98" s="306">
        <v>4.03999596000404E-3</v>
      </c>
      <c r="E98" s="306">
        <v>3.5034593402185905E-2</v>
      </c>
      <c r="F98" s="306">
        <v>2.0161154830948717E-2</v>
      </c>
      <c r="G98" s="306">
        <v>6.0417745554980145E-3</v>
      </c>
      <c r="H98" s="306">
        <v>2.0701165841830804E-2</v>
      </c>
      <c r="I98" s="306">
        <v>4.8402255639097745E-2</v>
      </c>
      <c r="J98" s="307">
        <v>3.1097624234879138E-2</v>
      </c>
      <c r="K98" s="305">
        <v>1.6011644832605532E-2</v>
      </c>
      <c r="L98" s="306">
        <v>3.8610038610038611E-3</v>
      </c>
      <c r="M98" s="306">
        <v>3.2154340836012861E-3</v>
      </c>
      <c r="N98" s="306">
        <v>4.6468401486988845E-4</v>
      </c>
      <c r="O98" s="306">
        <v>3.1725888324873096E-3</v>
      </c>
      <c r="P98" s="307">
        <v>3.1725888324873096E-3</v>
      </c>
      <c r="Q98" s="305">
        <v>6.1614294516327791E-4</v>
      </c>
      <c r="R98" s="306">
        <v>1.2163600425726015E-2</v>
      </c>
      <c r="S98" s="306">
        <v>1.448303198463274E-2</v>
      </c>
      <c r="T98" s="306">
        <v>1.3561967948874308E-2</v>
      </c>
      <c r="U98" s="306">
        <v>3.9524617996604415E-2</v>
      </c>
      <c r="V98" s="307">
        <v>2.0422813251498511E-2</v>
      </c>
      <c r="W98" s="305">
        <v>7.2829131652661066E-3</v>
      </c>
      <c r="X98" s="306">
        <v>5.0143095635583113E-2</v>
      </c>
      <c r="Y98" s="306">
        <v>1.3820718160681995E-2</v>
      </c>
      <c r="Z98" s="306">
        <v>1.0740531373657434E-2</v>
      </c>
      <c r="AA98" s="306">
        <v>2.3992508966272679E-2</v>
      </c>
      <c r="AB98" s="306">
        <v>6.1968705640490139E-2</v>
      </c>
      <c r="AC98" s="307">
        <v>4.3735685808804818E-2</v>
      </c>
      <c r="AD98" s="305">
        <v>2.1186440677966102E-3</v>
      </c>
      <c r="AE98" s="306">
        <v>5.216616397038662E-2</v>
      </c>
      <c r="AF98" s="306">
        <v>3.0341500571283483E-2</v>
      </c>
      <c r="AG98" s="306">
        <v>5.153834140246759E-3</v>
      </c>
      <c r="AH98" s="306">
        <v>3.0004159642708583E-2</v>
      </c>
      <c r="AI98" s="306">
        <v>3.5250378666177078E-2</v>
      </c>
      <c r="AJ98" s="307">
        <v>3.1698387288035097E-2</v>
      </c>
    </row>
    <row r="99" spans="2:36" s="4" customFormat="1" hidden="1" outlineLevel="1" x14ac:dyDescent="0.25">
      <c r="B99" s="52" t="s">
        <v>79</v>
      </c>
      <c r="C99" s="305">
        <v>6.7239447142323494E-3</v>
      </c>
      <c r="D99" s="306">
        <v>7.6162129037905977E-3</v>
      </c>
      <c r="E99" s="306">
        <v>4.5806960503280168E-2</v>
      </c>
      <c r="F99" s="306">
        <v>2.4514930463081449E-2</v>
      </c>
      <c r="G99" s="306">
        <v>9.4979259047346595E-3</v>
      </c>
      <c r="H99" s="306">
        <v>2.5852906687164928E-2</v>
      </c>
      <c r="I99" s="306">
        <v>6.3492941812994932E-2</v>
      </c>
      <c r="J99" s="307">
        <v>4.0512033407641708E-2</v>
      </c>
      <c r="K99" s="305">
        <v>1.2919896640826873E-2</v>
      </c>
      <c r="L99" s="306">
        <v>6.3043478260869567E-3</v>
      </c>
      <c r="M99" s="306">
        <v>7.1732795337368302E-3</v>
      </c>
      <c r="N99" s="306">
        <v>1.0351966873706005E-3</v>
      </c>
      <c r="O99" s="306">
        <v>5.474852178991167E-3</v>
      </c>
      <c r="P99" s="307">
        <v>5.474852178991167E-3</v>
      </c>
      <c r="Q99" s="305">
        <v>3.8734667527437058E-3</v>
      </c>
      <c r="R99" s="306">
        <v>1.2490815576781777E-2</v>
      </c>
      <c r="S99" s="306">
        <v>1.3532538428386726E-2</v>
      </c>
      <c r="T99" s="306">
        <v>1.3021617739057903E-2</v>
      </c>
      <c r="U99" s="306">
        <v>5.2724987059084523E-2</v>
      </c>
      <c r="V99" s="307">
        <v>2.2493913411665078E-2</v>
      </c>
      <c r="W99" s="305">
        <v>1.1594202898550725E-2</v>
      </c>
      <c r="X99" s="306">
        <v>8.66112650046168E-2</v>
      </c>
      <c r="Y99" s="306">
        <v>2.3508737027089759E-2</v>
      </c>
      <c r="Z99" s="306">
        <v>1.8235059230666845E-2</v>
      </c>
      <c r="AA99" s="306">
        <v>4.0850436720462957E-2</v>
      </c>
      <c r="AB99" s="306">
        <v>8.0729323761838695E-2</v>
      </c>
      <c r="AC99" s="307">
        <v>6.2533825338253385E-2</v>
      </c>
      <c r="AD99" s="305">
        <v>3.3898305084745762E-3</v>
      </c>
      <c r="AE99" s="306">
        <v>5.1627754028280168E-2</v>
      </c>
      <c r="AF99" s="306">
        <v>3.3948797048193681E-2</v>
      </c>
      <c r="AG99" s="306">
        <v>7.6492669452510797E-3</v>
      </c>
      <c r="AH99" s="306">
        <v>3.2603956901741782E-2</v>
      </c>
      <c r="AI99" s="306">
        <v>3.985286347193432E-2</v>
      </c>
      <c r="AJ99" s="307">
        <v>3.5054691364810639E-2</v>
      </c>
    </row>
    <row r="100" spans="2:36" s="4" customFormat="1" hidden="1" outlineLevel="1" x14ac:dyDescent="0.25">
      <c r="B100" s="52" t="s">
        <v>80</v>
      </c>
      <c r="C100" s="305">
        <v>6.1186485767491354E-3</v>
      </c>
      <c r="D100" s="306">
        <v>7.5720960206218787E-3</v>
      </c>
      <c r="E100" s="306">
        <v>3.2324008875998116E-2</v>
      </c>
      <c r="F100" s="306">
        <v>2.1125122976477954E-2</v>
      </c>
      <c r="G100" s="306">
        <v>1.2636165577342049E-2</v>
      </c>
      <c r="H100" s="306">
        <v>2.1501506257175867E-2</v>
      </c>
      <c r="I100" s="306">
        <v>6.2503188648976513E-2</v>
      </c>
      <c r="J100" s="307">
        <v>3.7424490586639894E-2</v>
      </c>
      <c r="K100" s="305">
        <v>8.483563096500531E-3</v>
      </c>
      <c r="L100" s="306">
        <v>1.1408815903197925E-2</v>
      </c>
      <c r="M100" s="306">
        <v>2.0973154362416107E-3</v>
      </c>
      <c r="N100" s="306">
        <v>1.3489208633093526E-3</v>
      </c>
      <c r="O100" s="306">
        <v>5.644756648268941E-3</v>
      </c>
      <c r="P100" s="307">
        <v>5.644756648268941E-3</v>
      </c>
      <c r="Q100" s="305">
        <v>0</v>
      </c>
      <c r="R100" s="306">
        <v>6.6879906949694678E-3</v>
      </c>
      <c r="S100" s="306">
        <v>1.5578465063001146E-2</v>
      </c>
      <c r="T100" s="306">
        <v>1.377001150988804E-2</v>
      </c>
      <c r="U100" s="306">
        <v>4.0694894543909045E-2</v>
      </c>
      <c r="V100" s="307">
        <v>2.1378813355753062E-2</v>
      </c>
      <c r="W100" s="305">
        <v>5.254860746190226E-3</v>
      </c>
      <c r="X100" s="306">
        <v>4.5740392367643108E-2</v>
      </c>
      <c r="Y100" s="306">
        <v>1.9603038470963001E-2</v>
      </c>
      <c r="Z100" s="306">
        <v>1.8395779791694846E-2</v>
      </c>
      <c r="AA100" s="306">
        <v>2.7035954351021487E-2</v>
      </c>
      <c r="AB100" s="306">
        <v>7.8621820700965628E-2</v>
      </c>
      <c r="AC100" s="307">
        <v>5.4829372333942715E-2</v>
      </c>
      <c r="AD100" s="305">
        <v>6.7243035542747355E-3</v>
      </c>
      <c r="AE100" s="306">
        <v>5.0144024454764562E-2</v>
      </c>
      <c r="AF100" s="306">
        <v>3.0675953160552751E-2</v>
      </c>
      <c r="AG100" s="306">
        <v>1.136150820900181E-2</v>
      </c>
      <c r="AH100" s="306">
        <v>3.064617935504536E-2</v>
      </c>
      <c r="AI100" s="306">
        <v>4.1437178871104867E-2</v>
      </c>
      <c r="AJ100" s="307">
        <v>3.4289529681191616E-2</v>
      </c>
    </row>
    <row r="101" spans="2:36" s="4" customFormat="1" hidden="1" outlineLevel="1" x14ac:dyDescent="0.25">
      <c r="B101" s="52" t="s">
        <v>81</v>
      </c>
      <c r="C101" s="305">
        <v>4.4502617801047122E-3</v>
      </c>
      <c r="D101" s="306">
        <v>5.365012454493198E-3</v>
      </c>
      <c r="E101" s="306">
        <v>2.6334314026316266E-2</v>
      </c>
      <c r="F101" s="306">
        <v>1.4998815302979375E-2</v>
      </c>
      <c r="G101" s="306">
        <v>4.8161783246759796E-3</v>
      </c>
      <c r="H101" s="306">
        <v>1.5285419532324622E-2</v>
      </c>
      <c r="I101" s="306">
        <v>3.9184108727468595E-2</v>
      </c>
      <c r="J101" s="307">
        <v>2.454071753206391E-2</v>
      </c>
      <c r="K101" s="305">
        <v>5.8910162002945507E-3</v>
      </c>
      <c r="L101" s="306">
        <v>4.0613718411552343E-3</v>
      </c>
      <c r="M101" s="306">
        <v>2.7486256871564218E-3</v>
      </c>
      <c r="N101" s="306">
        <v>1.0063254744105807E-2</v>
      </c>
      <c r="O101" s="306">
        <v>5.4006830275593679E-3</v>
      </c>
      <c r="P101" s="307">
        <v>5.4006830275593679E-3</v>
      </c>
      <c r="Q101" s="305">
        <v>0</v>
      </c>
      <c r="R101" s="306">
        <v>2.0083682008368202E-3</v>
      </c>
      <c r="S101" s="306">
        <v>8.4853627492575308E-3</v>
      </c>
      <c r="T101" s="306">
        <v>7.4135274546144742E-3</v>
      </c>
      <c r="U101" s="306">
        <v>1.9640594401566638E-2</v>
      </c>
      <c r="V101" s="307">
        <v>1.0829511626035885E-2</v>
      </c>
      <c r="W101" s="305">
        <v>9.0771558245083209E-3</v>
      </c>
      <c r="X101" s="306">
        <v>3.9840218648165671E-2</v>
      </c>
      <c r="Y101" s="306">
        <v>1.2146937903785572E-2</v>
      </c>
      <c r="Z101" s="306">
        <v>9.0090090090090089E-3</v>
      </c>
      <c r="AA101" s="306">
        <v>1.9588403184617697E-2</v>
      </c>
      <c r="AB101" s="306">
        <v>5.8643101328252734E-2</v>
      </c>
      <c r="AC101" s="307">
        <v>4.0148815240046383E-2</v>
      </c>
      <c r="AD101" s="305">
        <v>5.7660626029654039E-3</v>
      </c>
      <c r="AE101" s="306">
        <v>3.566299664911441E-2</v>
      </c>
      <c r="AF101" s="306">
        <v>2.17947126722105E-2</v>
      </c>
      <c r="AG101" s="306">
        <v>3.6741846136453564E-3</v>
      </c>
      <c r="AH101" s="306">
        <v>2.0862919259469648E-2</v>
      </c>
      <c r="AI101" s="306">
        <v>2.4686325937477847E-2</v>
      </c>
      <c r="AJ101" s="307">
        <v>2.2112794368971411E-2</v>
      </c>
    </row>
    <row r="102" spans="2:36" s="4" customFormat="1" hidden="1" outlineLevel="1" x14ac:dyDescent="0.25">
      <c r="B102" s="52" t="s">
        <v>82</v>
      </c>
      <c r="C102" s="305">
        <v>2.3592854735422987E-3</v>
      </c>
      <c r="D102" s="306">
        <v>3.4666050381326557E-4</v>
      </c>
      <c r="E102" s="306">
        <v>3.9162422184493492E-3</v>
      </c>
      <c r="F102" s="306">
        <v>4.3728532192432532E-3</v>
      </c>
      <c r="G102" s="306">
        <v>1.2794612794612794E-3</v>
      </c>
      <c r="H102" s="306">
        <v>3.7187129572968511E-3</v>
      </c>
      <c r="I102" s="306">
        <v>1.3542494999879515E-2</v>
      </c>
      <c r="J102" s="307">
        <v>7.1332849405326927E-3</v>
      </c>
      <c r="K102" s="305">
        <v>4.5454545454545452E-3</v>
      </c>
      <c r="L102" s="306">
        <v>6.7781292363307732E-4</v>
      </c>
      <c r="M102" s="306">
        <v>0</v>
      </c>
      <c r="N102" s="306">
        <v>2.0387359836901123E-3</v>
      </c>
      <c r="O102" s="306">
        <v>1.0639914880680955E-3</v>
      </c>
      <c r="P102" s="307">
        <v>1.0639914880680955E-3</v>
      </c>
      <c r="Q102" s="305">
        <v>0</v>
      </c>
      <c r="R102" s="306">
        <v>1.9681165124975399E-4</v>
      </c>
      <c r="S102" s="306">
        <v>5.2788473481555091E-4</v>
      </c>
      <c r="T102" s="306">
        <v>4.7072360678888047E-4</v>
      </c>
      <c r="U102" s="306">
        <v>4.9388344350733224E-3</v>
      </c>
      <c r="V102" s="307">
        <v>1.6147859922178989E-3</v>
      </c>
      <c r="W102" s="305">
        <v>0</v>
      </c>
      <c r="X102" s="306">
        <v>1.2026797965937525E-2</v>
      </c>
      <c r="Y102" s="306">
        <v>2.3524862234539654E-3</v>
      </c>
      <c r="Z102" s="306">
        <v>2.3622047244094488E-3</v>
      </c>
      <c r="AA102" s="306">
        <v>4.6498852243520572E-3</v>
      </c>
      <c r="AB102" s="306">
        <v>2.4853343762221352E-2</v>
      </c>
      <c r="AC102" s="307">
        <v>1.4768531667140017E-2</v>
      </c>
      <c r="AD102" s="305">
        <v>2.442002442002442E-3</v>
      </c>
      <c r="AE102" s="306">
        <v>7.0856656982923544E-4</v>
      </c>
      <c r="AF102" s="306">
        <v>8.2096774193548393E-3</v>
      </c>
      <c r="AG102" s="306">
        <v>5.9395649268691067E-4</v>
      </c>
      <c r="AH102" s="306">
        <v>5.8517051802524306E-3</v>
      </c>
      <c r="AI102" s="306">
        <v>6.6028561191585197E-3</v>
      </c>
      <c r="AJ102" s="307">
        <v>6.0783935122610544E-3</v>
      </c>
    </row>
    <row r="103" spans="2:36" s="4" customFormat="1" hidden="1" outlineLevel="1" x14ac:dyDescent="0.25">
      <c r="B103" s="52" t="s">
        <v>83</v>
      </c>
      <c r="C103" s="305">
        <v>1.7556179775280898E-3</v>
      </c>
      <c r="D103" s="306">
        <v>2.6953217763001663E-2</v>
      </c>
      <c r="E103" s="306">
        <v>2.9463759575721863E-3</v>
      </c>
      <c r="F103" s="306">
        <v>1.7357850217296969E-3</v>
      </c>
      <c r="G103" s="306">
        <v>3.4410378170056091E-3</v>
      </c>
      <c r="H103" s="306">
        <v>3.0563114925685575E-3</v>
      </c>
      <c r="I103" s="306">
        <v>6.4999001604318582E-3</v>
      </c>
      <c r="J103" s="307">
        <v>4.3584329428795338E-3</v>
      </c>
      <c r="K103" s="305">
        <v>5.8343057176196032E-3</v>
      </c>
      <c r="L103" s="306">
        <v>2.7431421446384042E-3</v>
      </c>
      <c r="M103" s="306">
        <v>1.4188422247446084E-3</v>
      </c>
      <c r="N103" s="306">
        <v>3.2644178454842221E-3</v>
      </c>
      <c r="O103" s="306">
        <v>2.7347310847766638E-3</v>
      </c>
      <c r="P103" s="307">
        <v>2.7347310847766638E-3</v>
      </c>
      <c r="Q103" s="305">
        <v>0</v>
      </c>
      <c r="R103" s="306">
        <v>0</v>
      </c>
      <c r="S103" s="306">
        <v>4.9644216448783713E-4</v>
      </c>
      <c r="T103" s="306">
        <v>4.2714760322733745E-4</v>
      </c>
      <c r="U103" s="306">
        <v>4.37786442301115E-3</v>
      </c>
      <c r="V103" s="307">
        <v>1.4447048045243926E-3</v>
      </c>
      <c r="W103" s="305">
        <v>1.9029495718363464E-3</v>
      </c>
      <c r="X103" s="306">
        <v>7.1481060859108821E-3</v>
      </c>
      <c r="Y103" s="306">
        <v>3.1186044245200273E-3</v>
      </c>
      <c r="Z103" s="306">
        <v>7.5845974329054842E-3</v>
      </c>
      <c r="AA103" s="306">
        <v>4.7895040906464903E-3</v>
      </c>
      <c r="AB103" s="306">
        <v>9.8750119263429064E-3</v>
      </c>
      <c r="AC103" s="307">
        <v>7.533570723754773E-3</v>
      </c>
      <c r="AD103" s="305">
        <v>0.10309859154929578</v>
      </c>
      <c r="AE103" s="306">
        <v>1.2317293480045984E-3</v>
      </c>
      <c r="AF103" s="306">
        <v>1.1064593301435407E-3</v>
      </c>
      <c r="AG103" s="306">
        <v>1.4944156048450528E-3</v>
      </c>
      <c r="AH103" s="306">
        <v>3.1107357798753569E-3</v>
      </c>
      <c r="AI103" s="306">
        <v>4.2956249060332055E-3</v>
      </c>
      <c r="AJ103" s="307">
        <v>3.5044894579818139E-3</v>
      </c>
    </row>
    <row r="104" spans="2:36" s="4" customFormat="1" hidden="1" outlineLevel="1" x14ac:dyDescent="0.25">
      <c r="B104" s="52" t="s">
        <v>84</v>
      </c>
      <c r="C104" s="305">
        <v>9.225092250922509E-4</v>
      </c>
      <c r="D104" s="306">
        <v>3.1735537190082645E-2</v>
      </c>
      <c r="E104" s="306">
        <v>4.1811601841115912E-3</v>
      </c>
      <c r="F104" s="306">
        <v>3.738905034954049E-3</v>
      </c>
      <c r="G104" s="306">
        <v>2.882998318250981E-3</v>
      </c>
      <c r="H104" s="306">
        <v>4.5385067607289827E-3</v>
      </c>
      <c r="I104" s="306">
        <v>8.1191922338161235E-3</v>
      </c>
      <c r="J104" s="307">
        <v>5.9452789590153064E-3</v>
      </c>
      <c r="K104" s="305">
        <v>1.2953367875647669E-3</v>
      </c>
      <c r="L104" s="306">
        <v>7.0838252656434478E-4</v>
      </c>
      <c r="M104" s="306">
        <v>0</v>
      </c>
      <c r="N104" s="306">
        <v>2.6802465826856071E-3</v>
      </c>
      <c r="O104" s="306">
        <v>1.1631771352608839E-3</v>
      </c>
      <c r="P104" s="307">
        <v>1.1631771352608839E-3</v>
      </c>
      <c r="Q104" s="305">
        <v>1.8604651162790699E-3</v>
      </c>
      <c r="R104" s="306">
        <v>1.5847860538827259E-3</v>
      </c>
      <c r="S104" s="306">
        <v>6.5399168496286261E-4</v>
      </c>
      <c r="T104" s="306">
        <v>7.9682862208410522E-4</v>
      </c>
      <c r="U104" s="306">
        <v>1.0693234573053049E-2</v>
      </c>
      <c r="V104" s="307">
        <v>3.5317860746720484E-3</v>
      </c>
      <c r="W104" s="305">
        <v>7.222586999343401E-3</v>
      </c>
      <c r="X104" s="306">
        <v>6.5848390665332142E-3</v>
      </c>
      <c r="Y104" s="306">
        <v>2.1600727603456119E-3</v>
      </c>
      <c r="Z104" s="306">
        <v>3.6155819920690459E-3</v>
      </c>
      <c r="AA104" s="306">
        <v>3.7812772314203911E-3</v>
      </c>
      <c r="AB104" s="306">
        <v>1.2958714126408347E-2</v>
      </c>
      <c r="AC104" s="307">
        <v>8.813545027094272E-3</v>
      </c>
      <c r="AD104" s="305">
        <v>0.111003861003861</v>
      </c>
      <c r="AE104" s="306">
        <v>2.3559768889886128E-3</v>
      </c>
      <c r="AF104" s="306">
        <v>6.1958784474582121E-3</v>
      </c>
      <c r="AG104" s="306">
        <v>3.3385826771653543E-3</v>
      </c>
      <c r="AH104" s="306">
        <v>7.0795249536154316E-3</v>
      </c>
      <c r="AI104" s="306">
        <v>4.2433504584769464E-3</v>
      </c>
      <c r="AJ104" s="307">
        <v>6.1020368139411089E-3</v>
      </c>
    </row>
    <row r="105" spans="2:36" s="4" customFormat="1" hidden="1" outlineLevel="1" x14ac:dyDescent="0.25">
      <c r="B105" s="52" t="s">
        <v>85</v>
      </c>
      <c r="C105" s="305">
        <v>1.2062726176115801E-3</v>
      </c>
      <c r="D105" s="306">
        <v>4.0034921426789723E-2</v>
      </c>
      <c r="E105" s="306">
        <v>3.1355523396044381E-3</v>
      </c>
      <c r="F105" s="306">
        <v>2.3510768864284863E-3</v>
      </c>
      <c r="G105" s="306">
        <v>1.8635050098576714E-3</v>
      </c>
      <c r="H105" s="306">
        <v>3.4451702329256493E-3</v>
      </c>
      <c r="I105" s="306">
        <v>5.5959738748266206E-3</v>
      </c>
      <c r="J105" s="307">
        <v>4.2764711923590432E-3</v>
      </c>
      <c r="K105" s="305">
        <v>4.87012987012987E-3</v>
      </c>
      <c r="L105" s="306">
        <v>7.0771408351026188E-4</v>
      </c>
      <c r="M105" s="306">
        <v>2.8639618138424821E-3</v>
      </c>
      <c r="N105" s="306">
        <v>3.4542314335060447E-3</v>
      </c>
      <c r="O105" s="306">
        <v>2.4905123339658444E-3</v>
      </c>
      <c r="P105" s="307">
        <v>2.4905123339658444E-3</v>
      </c>
      <c r="Q105" s="305">
        <v>1.4018691588785047E-2</v>
      </c>
      <c r="R105" s="306">
        <v>5.752912411908529E-4</v>
      </c>
      <c r="S105" s="306">
        <v>5.3817971062490946E-4</v>
      </c>
      <c r="T105" s="306">
        <v>6.4641241111829345E-4</v>
      </c>
      <c r="U105" s="306">
        <v>9.617352158788622E-3</v>
      </c>
      <c r="V105" s="307">
        <v>2.9771398192450825E-3</v>
      </c>
      <c r="W105" s="305">
        <v>4.9288061336254111E-3</v>
      </c>
      <c r="X105" s="306">
        <v>5.5843232815514267E-3</v>
      </c>
      <c r="Y105" s="306">
        <v>6.8777683017414511E-4</v>
      </c>
      <c r="Z105" s="306">
        <v>2.8690662493479394E-3</v>
      </c>
      <c r="AA105" s="306">
        <v>2.5327657496834041E-3</v>
      </c>
      <c r="AB105" s="306">
        <v>7.1403714539806928E-3</v>
      </c>
      <c r="AC105" s="307">
        <v>5.0304622435861602E-3</v>
      </c>
      <c r="AD105" s="305">
        <v>0.14059945504087193</v>
      </c>
      <c r="AE105" s="306">
        <v>8.6132644272179156E-4</v>
      </c>
      <c r="AF105" s="306">
        <v>5.1560593537214152E-3</v>
      </c>
      <c r="AG105" s="306">
        <v>1.7917706533563703E-3</v>
      </c>
      <c r="AH105" s="306">
        <v>6.136483865279492E-3</v>
      </c>
      <c r="AI105" s="306">
        <v>4.1949480582611672E-3</v>
      </c>
      <c r="AJ105" s="307">
        <v>5.4982451779383651E-3</v>
      </c>
    </row>
    <row r="106" spans="2:36" s="4" customFormat="1" hidden="1" outlineLevel="1" x14ac:dyDescent="0.25">
      <c r="B106" s="52" t="s">
        <v>86</v>
      </c>
      <c r="C106" s="305">
        <v>2.1936696960200563E-3</v>
      </c>
      <c r="D106" s="306">
        <v>2.6952461799660443E-2</v>
      </c>
      <c r="E106" s="306">
        <v>2.7482629816717955E-3</v>
      </c>
      <c r="F106" s="306">
        <v>3.0415281015894057E-3</v>
      </c>
      <c r="G106" s="306">
        <v>2.0318123766399627E-3</v>
      </c>
      <c r="H106" s="306">
        <v>3.6865498823441525E-3</v>
      </c>
      <c r="I106" s="306">
        <v>5.8826978325874097E-3</v>
      </c>
      <c r="J106" s="307">
        <v>4.4868492584828751E-3</v>
      </c>
      <c r="K106" s="305">
        <v>0</v>
      </c>
      <c r="L106" s="306">
        <v>2.9258098223615466E-3</v>
      </c>
      <c r="M106" s="306">
        <v>1.0778765831312314E-3</v>
      </c>
      <c r="N106" s="306">
        <v>0</v>
      </c>
      <c r="O106" s="306">
        <v>1.3622947097555438E-3</v>
      </c>
      <c r="P106" s="307">
        <v>1.3622947097555438E-3</v>
      </c>
      <c r="Q106" s="305">
        <v>0</v>
      </c>
      <c r="R106" s="306">
        <v>1.0148849797023004E-3</v>
      </c>
      <c r="S106" s="306">
        <v>8.3776991054779345E-4</v>
      </c>
      <c r="T106" s="306">
        <v>8.4401660659701627E-4</v>
      </c>
      <c r="U106" s="306">
        <v>8.7547169811320758E-3</v>
      </c>
      <c r="V106" s="307">
        <v>2.6800728699551569E-3</v>
      </c>
      <c r="W106" s="305">
        <v>2.8188865398167725E-3</v>
      </c>
      <c r="X106" s="306">
        <v>5.9582919563058593E-3</v>
      </c>
      <c r="Y106" s="306">
        <v>1.6344491592016344E-3</v>
      </c>
      <c r="Z106" s="306">
        <v>4.4952478808117135E-3</v>
      </c>
      <c r="AA106" s="306">
        <v>3.3196305406009733E-3</v>
      </c>
      <c r="AB106" s="306">
        <v>7.684020406223264E-3</v>
      </c>
      <c r="AC106" s="307">
        <v>5.5914297731264996E-3</v>
      </c>
      <c r="AD106" s="305">
        <v>0.11409395973154363</v>
      </c>
      <c r="AE106" s="306">
        <v>9.1468992011708029E-4</v>
      </c>
      <c r="AF106" s="306">
        <v>5.3937125535457615E-3</v>
      </c>
      <c r="AG106" s="306">
        <v>1.6956049918610959E-3</v>
      </c>
      <c r="AH106" s="306">
        <v>6.0369387003624099E-3</v>
      </c>
      <c r="AI106" s="306">
        <v>5.6520828972158261E-3</v>
      </c>
      <c r="AJ106" s="307">
        <v>5.9151608287849079E-3</v>
      </c>
    </row>
    <row r="107" spans="2:36" s="4" customFormat="1" hidden="1" outlineLevel="1" x14ac:dyDescent="0.25">
      <c r="B107" s="52" t="s">
        <v>87</v>
      </c>
      <c r="C107" s="305">
        <v>1.5852885225110971E-3</v>
      </c>
      <c r="D107" s="306">
        <v>4.3342719227674978E-2</v>
      </c>
      <c r="E107" s="306">
        <v>1.2899193090123877E-2</v>
      </c>
      <c r="F107" s="306">
        <v>9.4980264579754992E-3</v>
      </c>
      <c r="G107" s="306">
        <v>4.900168214729759E-3</v>
      </c>
      <c r="H107" s="306">
        <v>1.0568125148105836E-2</v>
      </c>
      <c r="I107" s="306">
        <v>2.1406102726581042E-2</v>
      </c>
      <c r="J107" s="307">
        <v>1.4727964171688224E-2</v>
      </c>
      <c r="K107" s="305">
        <v>3.5460992907801418E-3</v>
      </c>
      <c r="L107" s="306">
        <v>2.4691358024691358E-3</v>
      </c>
      <c r="M107" s="306">
        <v>3.011223651793047E-3</v>
      </c>
      <c r="N107" s="306">
        <v>4.9103854652590229E-4</v>
      </c>
      <c r="O107" s="306">
        <v>2.0845741512805242E-3</v>
      </c>
      <c r="P107" s="307">
        <v>2.0845741512805242E-3</v>
      </c>
      <c r="Q107" s="305">
        <v>0</v>
      </c>
      <c r="R107" s="306">
        <v>1.0160724182523555E-2</v>
      </c>
      <c r="S107" s="306">
        <v>1.5938444627644956E-3</v>
      </c>
      <c r="T107" s="306">
        <v>2.6483547389144087E-3</v>
      </c>
      <c r="U107" s="306">
        <v>1.7381569644119726E-2</v>
      </c>
      <c r="V107" s="307">
        <v>6.841046277665996E-3</v>
      </c>
      <c r="W107" s="305">
        <v>6.3171193935565384E-3</v>
      </c>
      <c r="X107" s="306">
        <v>1.9221826073476979E-2</v>
      </c>
      <c r="Y107" s="306">
        <v>8.9113612872587095E-3</v>
      </c>
      <c r="Z107" s="306">
        <v>7.8750000000000001E-3</v>
      </c>
      <c r="AA107" s="306">
        <v>1.180232647953903E-2</v>
      </c>
      <c r="AB107" s="306">
        <v>3.564443709886235E-2</v>
      </c>
      <c r="AC107" s="307">
        <v>2.4406759915246216E-2</v>
      </c>
      <c r="AD107" s="305">
        <v>0.23655217109526896</v>
      </c>
      <c r="AE107" s="306">
        <v>8.3977362623988312E-3</v>
      </c>
      <c r="AF107" s="306">
        <v>1.5826560988783239E-2</v>
      </c>
      <c r="AG107" s="306">
        <v>5.3559087767795438E-3</v>
      </c>
      <c r="AH107" s="306">
        <v>1.6145729124076795E-2</v>
      </c>
      <c r="AI107" s="306">
        <v>1.388156099335941E-2</v>
      </c>
      <c r="AJ107" s="307">
        <v>1.5413317011735072E-2</v>
      </c>
    </row>
    <row r="108" spans="2:36" s="4" customFormat="1" hidden="1" outlineLevel="1" x14ac:dyDescent="0.25">
      <c r="B108" s="52" t="s">
        <v>88</v>
      </c>
      <c r="C108" s="305">
        <v>1.7560664112388252E-2</v>
      </c>
      <c r="D108" s="306">
        <v>5.8933107535986455E-2</v>
      </c>
      <c r="E108" s="306">
        <v>1.7233908453478296E-2</v>
      </c>
      <c r="F108" s="306">
        <v>1.2026834875315548E-2</v>
      </c>
      <c r="G108" s="306">
        <v>7.6485946859161423E-3</v>
      </c>
      <c r="H108" s="306">
        <v>1.471432116380781E-2</v>
      </c>
      <c r="I108" s="306">
        <v>3.71459285834553E-2</v>
      </c>
      <c r="J108" s="307">
        <v>2.3114980719326751E-2</v>
      </c>
      <c r="K108" s="305">
        <v>3.5799522673031028E-3</v>
      </c>
      <c r="L108" s="306">
        <v>4.642365887207703E-3</v>
      </c>
      <c r="M108" s="306">
        <v>3.1190019193857964E-3</v>
      </c>
      <c r="N108" s="306">
        <v>0</v>
      </c>
      <c r="O108" s="306">
        <v>2.8313689339566736E-3</v>
      </c>
      <c r="P108" s="307">
        <v>2.8313689339566736E-3</v>
      </c>
      <c r="Q108" s="305">
        <v>0</v>
      </c>
      <c r="R108" s="306">
        <v>1.5165441176470588E-2</v>
      </c>
      <c r="S108" s="306">
        <v>3.7241379310344828E-3</v>
      </c>
      <c r="T108" s="306">
        <v>5.3232631147913916E-3</v>
      </c>
      <c r="U108" s="306">
        <v>2.8988603988603989E-2</v>
      </c>
      <c r="V108" s="307">
        <v>1.1052105245008449E-2</v>
      </c>
      <c r="W108" s="305">
        <v>1.3506994693680656E-2</v>
      </c>
      <c r="X108" s="306">
        <v>2.8551034975017844E-2</v>
      </c>
      <c r="Y108" s="306">
        <v>6.5719471740627155E-3</v>
      </c>
      <c r="Z108" s="306">
        <v>1.5184698496130822E-2</v>
      </c>
      <c r="AA108" s="306">
        <v>1.4249063930106781E-2</v>
      </c>
      <c r="AB108" s="306">
        <v>4.195804195804196E-2</v>
      </c>
      <c r="AC108" s="307">
        <v>2.9026542945207141E-2</v>
      </c>
      <c r="AD108" s="305">
        <v>0.38399462004034968</v>
      </c>
      <c r="AE108" s="306">
        <v>1.1750647281418045E-2</v>
      </c>
      <c r="AF108" s="306">
        <v>2.1415241993739464E-2</v>
      </c>
      <c r="AG108" s="306">
        <v>4.6941575792590453E-3</v>
      </c>
      <c r="AH108" s="306">
        <v>2.3088440291186948E-2</v>
      </c>
      <c r="AI108" s="306">
        <v>3.7467917701014014E-2</v>
      </c>
      <c r="AJ108" s="307">
        <v>2.7822605780619066E-2</v>
      </c>
    </row>
    <row r="109" spans="2:36" s="4" customFormat="1" hidden="1" outlineLevel="1" x14ac:dyDescent="0.25">
      <c r="B109" s="52" t="s">
        <v>89</v>
      </c>
      <c r="C109" s="305">
        <v>5.1664753157290473E-3</v>
      </c>
      <c r="D109" s="306">
        <v>7.7649208282582219E-2</v>
      </c>
      <c r="E109" s="306">
        <v>2.4803273528485992E-2</v>
      </c>
      <c r="F109" s="306">
        <v>1.2244154424680884E-2</v>
      </c>
      <c r="G109" s="306">
        <v>5.8188111721174506E-3</v>
      </c>
      <c r="H109" s="306">
        <v>1.6284663328082382E-2</v>
      </c>
      <c r="I109" s="306">
        <v>4.0339273393447693E-2</v>
      </c>
      <c r="J109" s="307">
        <v>2.5998419534363118E-2</v>
      </c>
      <c r="K109" s="305">
        <v>2.3474178403755869E-3</v>
      </c>
      <c r="L109" s="306">
        <v>8.5572139303482595E-3</v>
      </c>
      <c r="M109" s="306">
        <v>6.5714285714285718E-3</v>
      </c>
      <c r="N109" s="306">
        <v>2.6152337365152011E-3</v>
      </c>
      <c r="O109" s="306">
        <v>6.1112898037954328E-3</v>
      </c>
      <c r="P109" s="307">
        <v>6.1112898037954328E-3</v>
      </c>
      <c r="Q109" s="305">
        <v>0</v>
      </c>
      <c r="R109" s="306">
        <v>9.5911949685534587E-3</v>
      </c>
      <c r="S109" s="306">
        <v>3.1428648839036551E-3</v>
      </c>
      <c r="T109" s="306">
        <v>4.0434037692747005E-3</v>
      </c>
      <c r="U109" s="306">
        <v>2.6101141924959218E-2</v>
      </c>
      <c r="V109" s="307">
        <v>9.7631133671742809E-3</v>
      </c>
      <c r="W109" s="305">
        <v>2.3171987641606592E-2</v>
      </c>
      <c r="X109" s="306">
        <v>3.5671143324095787E-2</v>
      </c>
      <c r="Y109" s="306">
        <v>7.4432452549311502E-3</v>
      </c>
      <c r="Z109" s="306">
        <v>1.4593344011389927E-2</v>
      </c>
      <c r="AA109" s="306">
        <v>1.6584946572639724E-2</v>
      </c>
      <c r="AB109" s="306">
        <v>4.755112459085313E-2</v>
      </c>
      <c r="AC109" s="307">
        <v>3.4093706756768226E-2</v>
      </c>
      <c r="AD109" s="305">
        <v>0.30070690592713434</v>
      </c>
      <c r="AE109" s="306">
        <v>3.2443350375560183E-2</v>
      </c>
      <c r="AF109" s="306">
        <v>1.9125598640506721E-2</v>
      </c>
      <c r="AG109" s="306">
        <v>3.2870948655578198E-3</v>
      </c>
      <c r="AH109" s="306">
        <v>2.4123413539842046E-2</v>
      </c>
      <c r="AI109" s="306">
        <v>3.2620301167114611E-2</v>
      </c>
      <c r="AJ109" s="307">
        <v>2.7161143834940275E-2</v>
      </c>
    </row>
    <row r="110" spans="2:36" s="4" customFormat="1" ht="15.75" collapsed="1" x14ac:dyDescent="0.25">
      <c r="B110" s="64">
        <v>2011</v>
      </c>
      <c r="C110" s="308">
        <v>4.8562803517521987E-3</v>
      </c>
      <c r="D110" s="309">
        <v>2.7325654450261781E-2</v>
      </c>
      <c r="E110" s="309">
        <v>1.7788290342279574E-2</v>
      </c>
      <c r="F110" s="309">
        <v>1.0571599562292007E-2</v>
      </c>
      <c r="G110" s="309">
        <v>5.2808460917643371E-3</v>
      </c>
      <c r="H110" s="309">
        <v>1.1845942557774361E-2</v>
      </c>
      <c r="I110" s="309">
        <v>2.9436365943408198E-2</v>
      </c>
      <c r="J110" s="310">
        <v>1.8562254236897269E-2</v>
      </c>
      <c r="K110" s="308">
        <v>5.6964746345657784E-3</v>
      </c>
      <c r="L110" s="309">
        <v>4.4436317088781202E-3</v>
      </c>
      <c r="M110" s="309">
        <v>2.8184642698624056E-3</v>
      </c>
      <c r="N110" s="309">
        <v>2.1200332211391355E-3</v>
      </c>
      <c r="O110" s="309">
        <v>3.3591080276222035E-3</v>
      </c>
      <c r="P110" s="310">
        <v>3.3591080276222035E-3</v>
      </c>
      <c r="Q110" s="308">
        <v>1.1798017932987258E-3</v>
      </c>
      <c r="R110" s="309">
        <v>6.2211138368956781E-3</v>
      </c>
      <c r="S110" s="309">
        <v>5.1182726994395853E-3</v>
      </c>
      <c r="T110" s="309">
        <v>5.1765248970186122E-3</v>
      </c>
      <c r="U110" s="309">
        <v>2.1740613797049113E-2</v>
      </c>
      <c r="V110" s="310">
        <v>9.5128560278776291E-3</v>
      </c>
      <c r="W110" s="308">
        <v>8.494903058165101E-3</v>
      </c>
      <c r="X110" s="309">
        <v>2.8444845229460312E-2</v>
      </c>
      <c r="Y110" s="309">
        <v>8.3895728506005792E-3</v>
      </c>
      <c r="Z110" s="309">
        <v>9.4091380272705531E-3</v>
      </c>
      <c r="AA110" s="309">
        <v>1.4319406530545139E-2</v>
      </c>
      <c r="AB110" s="309">
        <v>3.8897130881470822E-2</v>
      </c>
      <c r="AC110" s="310">
        <v>2.7456853327703593E-2</v>
      </c>
      <c r="AD110" s="308">
        <v>0.13832502029926921</v>
      </c>
      <c r="AE110" s="309">
        <v>2.0527552339240956E-2</v>
      </c>
      <c r="AF110" s="309">
        <v>1.6373171222882635E-2</v>
      </c>
      <c r="AG110" s="309">
        <v>4.2454564701425177E-3</v>
      </c>
      <c r="AH110" s="309">
        <v>1.6955140383356104E-2</v>
      </c>
      <c r="AI110" s="309">
        <v>2.0750455707521754E-2</v>
      </c>
      <c r="AJ110" s="310">
        <v>1.8209432012725981E-2</v>
      </c>
    </row>
    <row r="111" spans="2:36" s="4" customFormat="1" hidden="1" outlineLevel="1" x14ac:dyDescent="0.25">
      <c r="B111" s="52" t="s">
        <v>78</v>
      </c>
      <c r="C111" s="305">
        <v>5.3565450284566458E-3</v>
      </c>
      <c r="D111" s="306">
        <v>6.6011877569666519E-2</v>
      </c>
      <c r="E111" s="306">
        <v>2.6149702129332889E-2</v>
      </c>
      <c r="F111" s="306">
        <v>1.6367163195842329E-2</v>
      </c>
      <c r="G111" s="306">
        <v>4.2158516020236085E-3</v>
      </c>
      <c r="H111" s="306">
        <v>1.8874422177777191E-2</v>
      </c>
      <c r="I111" s="306">
        <v>5.4070887376396558E-2</v>
      </c>
      <c r="J111" s="307">
        <v>3.3214994885372162E-2</v>
      </c>
      <c r="K111" s="305">
        <v>8.7463556851311956E-3</v>
      </c>
      <c r="L111" s="306">
        <v>2.7046963363658717E-3</v>
      </c>
      <c r="M111" s="306">
        <v>4.465393202679236E-3</v>
      </c>
      <c r="N111" s="306">
        <v>6.8119891008174384E-4</v>
      </c>
      <c r="O111" s="306">
        <v>2.8814073400060662E-3</v>
      </c>
      <c r="P111" s="307">
        <v>2.8814073400060662E-3</v>
      </c>
      <c r="Q111" s="305">
        <v>2.6702269692923898E-3</v>
      </c>
      <c r="R111" s="306">
        <v>3.7890748342279761E-3</v>
      </c>
      <c r="S111" s="306">
        <v>2.0085362791865428E-3</v>
      </c>
      <c r="T111" s="306">
        <v>2.3108326700387706E-3</v>
      </c>
      <c r="U111" s="306">
        <v>4.8370807420400785E-2</v>
      </c>
      <c r="V111" s="307">
        <v>1.7313019390581719E-2</v>
      </c>
      <c r="W111" s="305">
        <v>4.5307443365695792E-3</v>
      </c>
      <c r="X111" s="306">
        <v>1.9471723670843211E-2</v>
      </c>
      <c r="Y111" s="306">
        <v>1.5843462376168061E-2</v>
      </c>
      <c r="Z111" s="306">
        <v>7.8605604921394394E-3</v>
      </c>
      <c r="AA111" s="306">
        <v>1.584516899647263E-2</v>
      </c>
      <c r="AB111" s="306">
        <v>8.1721576126140241E-2</v>
      </c>
      <c r="AC111" s="307">
        <v>5.1651431638312192E-2</v>
      </c>
      <c r="AD111" s="305">
        <v>0.31864623243933587</v>
      </c>
      <c r="AE111" s="306">
        <v>5.4807825724989594E-2</v>
      </c>
      <c r="AF111" s="306">
        <v>2.7140956757597222E-2</v>
      </c>
      <c r="AG111" s="306">
        <v>2.9950669485553204E-3</v>
      </c>
      <c r="AH111" s="306">
        <v>3.3961157073285217E-2</v>
      </c>
      <c r="AI111" s="306">
        <v>3.8124433314623722E-2</v>
      </c>
      <c r="AJ111" s="307">
        <v>3.542729422139778E-2</v>
      </c>
    </row>
    <row r="112" spans="2:36" s="4" customFormat="1" hidden="1" outlineLevel="1" x14ac:dyDescent="0.25">
      <c r="B112" s="52" t="s">
        <v>79</v>
      </c>
      <c r="C112" s="305">
        <v>2.985884907709012E-3</v>
      </c>
      <c r="D112" s="306">
        <v>5.017623885548414E-2</v>
      </c>
      <c r="E112" s="306">
        <v>2.5913662258601897E-2</v>
      </c>
      <c r="F112" s="306">
        <v>1.9174197052212349E-2</v>
      </c>
      <c r="G112" s="306">
        <v>7.912440308132037E-3</v>
      </c>
      <c r="H112" s="306">
        <v>2.0267364346641819E-2</v>
      </c>
      <c r="I112" s="306">
        <v>5.8846040825252341E-2</v>
      </c>
      <c r="J112" s="307">
        <v>3.55435167921807E-2</v>
      </c>
      <c r="K112" s="305">
        <v>3.9936102236421724E-3</v>
      </c>
      <c r="L112" s="306">
        <v>7.1294559099437148E-3</v>
      </c>
      <c r="M112" s="306">
        <v>4.7434238896075891E-3</v>
      </c>
      <c r="N112" s="306">
        <v>1.8053800324968406E-3</v>
      </c>
      <c r="O112" s="306">
        <v>4.4752073512739424E-3</v>
      </c>
      <c r="P112" s="307">
        <v>4.4752073512739424E-3</v>
      </c>
      <c r="Q112" s="305">
        <v>4.8250904704463205E-3</v>
      </c>
      <c r="R112" s="306">
        <v>5.5881931508812155E-3</v>
      </c>
      <c r="S112" s="306">
        <v>5.2910052910052907E-3</v>
      </c>
      <c r="T112" s="306">
        <v>5.3349294748347474E-3</v>
      </c>
      <c r="U112" s="306">
        <v>5.1023507258701327E-2</v>
      </c>
      <c r="V112" s="307">
        <v>1.9038422999143725E-2</v>
      </c>
      <c r="W112" s="305">
        <v>1.5942028985507246E-2</v>
      </c>
      <c r="X112" s="306">
        <v>2.2547604317041316E-2</v>
      </c>
      <c r="Y112" s="306">
        <v>2.1067415730337078E-2</v>
      </c>
      <c r="Z112" s="306">
        <v>1.5409245547328396E-2</v>
      </c>
      <c r="AA112" s="306">
        <v>2.0779491454772821E-2</v>
      </c>
      <c r="AB112" s="306">
        <v>8.6340541948931732E-2</v>
      </c>
      <c r="AC112" s="307">
        <v>5.7584012871612973E-2</v>
      </c>
      <c r="AD112" s="305">
        <v>0.30602409638554218</v>
      </c>
      <c r="AE112" s="306">
        <v>4.3709784779232305E-2</v>
      </c>
      <c r="AF112" s="306">
        <v>2.9653467146649213E-2</v>
      </c>
      <c r="AG112" s="306">
        <v>6.0418027433050293E-3</v>
      </c>
      <c r="AH112" s="306">
        <v>3.2639972688255948E-2</v>
      </c>
      <c r="AI112" s="306">
        <v>4.4605211621316497E-2</v>
      </c>
      <c r="AJ112" s="307">
        <v>3.6780711056538483E-2</v>
      </c>
    </row>
    <row r="113" spans="2:36" s="4" customFormat="1" hidden="1" outlineLevel="1" x14ac:dyDescent="0.25">
      <c r="B113" s="52" t="s">
        <v>80</v>
      </c>
      <c r="C113" s="305">
        <v>3.5177486408698431E-3</v>
      </c>
      <c r="D113" s="306">
        <v>5.0482315112540192E-2</v>
      </c>
      <c r="E113" s="306">
        <v>2.4090794841553721E-2</v>
      </c>
      <c r="F113" s="306">
        <v>1.9428739158693663E-2</v>
      </c>
      <c r="G113" s="306">
        <v>7.2867552507501071E-3</v>
      </c>
      <c r="H113" s="306">
        <v>1.9781016725920801E-2</v>
      </c>
      <c r="I113" s="306">
        <v>4.5617086490628456E-2</v>
      </c>
      <c r="J113" s="307">
        <v>3.0287292790353176E-2</v>
      </c>
      <c r="K113" s="305">
        <v>0</v>
      </c>
      <c r="L113" s="306">
        <v>4.1841004184100415E-3</v>
      </c>
      <c r="M113" s="306">
        <v>1.9569471624266144E-3</v>
      </c>
      <c r="N113" s="306">
        <v>0</v>
      </c>
      <c r="O113" s="306">
        <v>1.8526142445450802E-3</v>
      </c>
      <c r="P113" s="307">
        <v>1.8526142445450802E-3</v>
      </c>
      <c r="Q113" s="305">
        <v>0</v>
      </c>
      <c r="R113" s="306">
        <v>2.0845741512805242E-3</v>
      </c>
      <c r="S113" s="306">
        <v>3.3888906004497983E-3</v>
      </c>
      <c r="T113" s="306">
        <v>3.0788330229671013E-3</v>
      </c>
      <c r="U113" s="306">
        <v>3.1531769048246769E-2</v>
      </c>
      <c r="V113" s="307">
        <v>1.2187711006076974E-2</v>
      </c>
      <c r="W113" s="305">
        <v>6.1099796334012219E-3</v>
      </c>
      <c r="X113" s="306">
        <v>2.8059520194351654E-2</v>
      </c>
      <c r="Y113" s="306">
        <v>2.1699881952642178E-2</v>
      </c>
      <c r="Z113" s="306">
        <v>1.3990564503009598E-2</v>
      </c>
      <c r="AA113" s="306">
        <v>2.2349537693573091E-2</v>
      </c>
      <c r="AB113" s="306">
        <v>7.115937495344922E-2</v>
      </c>
      <c r="AC113" s="307">
        <v>4.9650885700478264E-2</v>
      </c>
      <c r="AD113" s="305">
        <v>0.32065217391304346</v>
      </c>
      <c r="AE113" s="306">
        <v>4.0335112492399162E-2</v>
      </c>
      <c r="AF113" s="306">
        <v>2.9276014329750896E-2</v>
      </c>
      <c r="AG113" s="306">
        <v>5.2500690798563138E-3</v>
      </c>
      <c r="AH113" s="306">
        <v>3.1386619562817401E-2</v>
      </c>
      <c r="AI113" s="306">
        <v>3.3809724818589321E-2</v>
      </c>
      <c r="AJ113" s="307">
        <v>3.2245651290894968E-2</v>
      </c>
    </row>
    <row r="114" spans="2:36" s="4" customFormat="1" hidden="1" outlineLevel="1" x14ac:dyDescent="0.25">
      <c r="B114" s="52" t="s">
        <v>81</v>
      </c>
      <c r="C114" s="305">
        <v>3.729951510630362E-4</v>
      </c>
      <c r="D114" s="306">
        <v>3.6103219696969696E-2</v>
      </c>
      <c r="E114" s="306">
        <v>1.2589999602211703E-2</v>
      </c>
      <c r="F114" s="306">
        <v>5.5349659666206431E-3</v>
      </c>
      <c r="G114" s="306">
        <v>3.3011446024743159E-3</v>
      </c>
      <c r="H114" s="306">
        <v>7.5689703111001269E-3</v>
      </c>
      <c r="I114" s="306">
        <v>1.5709334523249203E-2</v>
      </c>
      <c r="J114" s="307">
        <v>1.0720650149450122E-2</v>
      </c>
      <c r="K114" s="305">
        <v>0</v>
      </c>
      <c r="L114" s="306">
        <v>1.507537688442211E-3</v>
      </c>
      <c r="M114" s="306">
        <v>2.908514013749339E-3</v>
      </c>
      <c r="N114" s="306">
        <v>1.1803588290840415E-3</v>
      </c>
      <c r="O114" s="306">
        <v>1.7467248908296944E-3</v>
      </c>
      <c r="P114" s="307">
        <v>1.7467248908296944E-3</v>
      </c>
      <c r="Q114" s="305">
        <v>0</v>
      </c>
      <c r="R114" s="306">
        <v>1.2855535915153463E-3</v>
      </c>
      <c r="S114" s="306">
        <v>7.2848068069234807E-4</v>
      </c>
      <c r="T114" s="306">
        <v>7.9556412729026038E-4</v>
      </c>
      <c r="U114" s="306">
        <v>1.8013100436681223E-2</v>
      </c>
      <c r="V114" s="307">
        <v>6.0702341137123745E-3</v>
      </c>
      <c r="W114" s="305">
        <v>1.5151515151515152E-3</v>
      </c>
      <c r="X114" s="306">
        <v>6.4111596449203893E-3</v>
      </c>
      <c r="Y114" s="306">
        <v>4.4711856922057848E-3</v>
      </c>
      <c r="Z114" s="306">
        <v>4.1446334143204235E-3</v>
      </c>
      <c r="AA114" s="306">
        <v>4.8346185928536166E-3</v>
      </c>
      <c r="AB114" s="306">
        <v>2.3176246578602878E-2</v>
      </c>
      <c r="AC114" s="307">
        <v>1.462287742027674E-2</v>
      </c>
      <c r="AD114" s="305">
        <v>0.19241573033707865</v>
      </c>
      <c r="AE114" s="306">
        <v>2.5561978163134231E-2</v>
      </c>
      <c r="AF114" s="306">
        <v>1.025189163484804E-2</v>
      </c>
      <c r="AG114" s="306">
        <v>2.3637374860956619E-3</v>
      </c>
      <c r="AH114" s="306">
        <v>1.3987577398252281E-2</v>
      </c>
      <c r="AI114" s="306">
        <v>1.1035843227751517E-2</v>
      </c>
      <c r="AJ114" s="307">
        <v>1.2974822969012393E-2</v>
      </c>
    </row>
    <row r="115" spans="2:36" s="4" customFormat="1" hidden="1" outlineLevel="1" x14ac:dyDescent="0.25">
      <c r="B115" s="52" t="s">
        <v>82</v>
      </c>
      <c r="C115" s="305">
        <v>0</v>
      </c>
      <c r="D115" s="306">
        <v>2.2903830699169569E-2</v>
      </c>
      <c r="E115" s="306">
        <v>1.5816199117622575E-3</v>
      </c>
      <c r="F115" s="306">
        <v>2.7682281958883873E-3</v>
      </c>
      <c r="G115" s="306">
        <v>1.4213936268676452E-3</v>
      </c>
      <c r="H115" s="306">
        <v>2.9614835704091648E-3</v>
      </c>
      <c r="I115" s="306">
        <v>7.6816079019754934E-3</v>
      </c>
      <c r="J115" s="307">
        <v>4.6333072236968481E-3</v>
      </c>
      <c r="K115" s="305">
        <v>0</v>
      </c>
      <c r="L115" s="306">
        <v>1.709819247679531E-3</v>
      </c>
      <c r="M115" s="306">
        <v>5.201560468140442E-4</v>
      </c>
      <c r="N115" s="306">
        <v>2.5575447570332479E-4</v>
      </c>
      <c r="O115" s="306">
        <v>8.0599661481421778E-4</v>
      </c>
      <c r="P115" s="307">
        <v>8.0599661481421778E-4</v>
      </c>
      <c r="Q115" s="305">
        <v>0</v>
      </c>
      <c r="R115" s="306">
        <v>1.3720109760878088E-3</v>
      </c>
      <c r="S115" s="306">
        <v>1.4598966393179362E-4</v>
      </c>
      <c r="T115" s="306">
        <v>3.0006751519091797E-4</v>
      </c>
      <c r="U115" s="306">
        <v>3.0096912056822971E-4</v>
      </c>
      <c r="V115" s="307">
        <v>3.003321320048053E-4</v>
      </c>
      <c r="W115" s="305">
        <v>0</v>
      </c>
      <c r="X115" s="306">
        <v>3.2979638657872098E-3</v>
      </c>
      <c r="Y115" s="306">
        <v>5.6573085354642524E-4</v>
      </c>
      <c r="Z115" s="306">
        <v>6.7204301075268823E-4</v>
      </c>
      <c r="AA115" s="306">
        <v>1.3502731234272386E-3</v>
      </c>
      <c r="AB115" s="306">
        <v>1.7595696725192719E-2</v>
      </c>
      <c r="AC115" s="307">
        <v>9.7859868602226674E-3</v>
      </c>
      <c r="AD115" s="305">
        <v>8.9633671083398286E-2</v>
      </c>
      <c r="AE115" s="306">
        <v>7.468259895444362E-4</v>
      </c>
      <c r="AF115" s="306">
        <v>5.8253980955429302E-3</v>
      </c>
      <c r="AG115" s="306">
        <v>1.2727144170260906E-3</v>
      </c>
      <c r="AH115" s="306">
        <v>5.4835924006908466E-3</v>
      </c>
      <c r="AI115" s="306">
        <v>1.1284134506883321E-3</v>
      </c>
      <c r="AJ115" s="307">
        <v>4.1729865151412249E-3</v>
      </c>
    </row>
    <row r="116" spans="2:36" s="4" customFormat="1" hidden="1" outlineLevel="1" x14ac:dyDescent="0.25">
      <c r="B116" s="52" t="s">
        <v>83</v>
      </c>
      <c r="C116" s="305">
        <v>4.1493775933609957E-4</v>
      </c>
      <c r="D116" s="306">
        <v>1.9223173140223832E-2</v>
      </c>
      <c r="E116" s="306">
        <v>1.8902750906220117E-3</v>
      </c>
      <c r="F116" s="306">
        <v>3.5894771643130404E-3</v>
      </c>
      <c r="G116" s="306">
        <v>1.3733285146367907E-3</v>
      </c>
      <c r="H116" s="306">
        <v>3.4740722451083589E-3</v>
      </c>
      <c r="I116" s="306">
        <v>4.7817336386980361E-3</v>
      </c>
      <c r="J116" s="307">
        <v>3.9766044438754693E-3</v>
      </c>
      <c r="K116" s="305">
        <v>1.9342359767891683E-3</v>
      </c>
      <c r="L116" s="306">
        <v>9.3218364017711493E-4</v>
      </c>
      <c r="M116" s="306">
        <v>2.1707670043415342E-3</v>
      </c>
      <c r="N116" s="306">
        <v>0</v>
      </c>
      <c r="O116" s="306">
        <v>1.1039268254218577E-3</v>
      </c>
      <c r="P116" s="307">
        <v>1.1039268254218577E-3</v>
      </c>
      <c r="Q116" s="305">
        <v>0</v>
      </c>
      <c r="R116" s="306">
        <v>5.3314377110360764E-4</v>
      </c>
      <c r="S116" s="306">
        <v>3.2943501894251357E-4</v>
      </c>
      <c r="T116" s="306">
        <v>3.5136211379447658E-4</v>
      </c>
      <c r="U116" s="306">
        <v>1.409859923594688E-3</v>
      </c>
      <c r="V116" s="307">
        <v>7.1120456407798517E-4</v>
      </c>
      <c r="W116" s="305">
        <v>2.509410288582183E-3</v>
      </c>
      <c r="X116" s="306">
        <v>3.7533054678836474E-3</v>
      </c>
      <c r="Y116" s="306">
        <v>8.5766122381659244E-4</v>
      </c>
      <c r="Z116" s="306">
        <v>1.2455238984898022E-3</v>
      </c>
      <c r="AA116" s="306">
        <v>1.6241016687644646E-3</v>
      </c>
      <c r="AB116" s="306">
        <v>9.9083136944592577E-3</v>
      </c>
      <c r="AC116" s="307">
        <v>6.1085193358847573E-3</v>
      </c>
      <c r="AD116" s="305">
        <v>8.4721216509775529E-2</v>
      </c>
      <c r="AE116" s="306">
        <v>2.0035262061227762E-3</v>
      </c>
      <c r="AF116" s="306">
        <v>7.883288083477805E-3</v>
      </c>
      <c r="AG116" s="306">
        <v>2.1411365866714246E-3</v>
      </c>
      <c r="AH116" s="306">
        <v>7.5165294049414225E-3</v>
      </c>
      <c r="AI116" s="306">
        <v>1.2181694661138052E-3</v>
      </c>
      <c r="AJ116" s="307">
        <v>5.4306927236475637E-3</v>
      </c>
    </row>
    <row r="117" spans="2:36" s="4" customFormat="1" hidden="1" outlineLevel="1" x14ac:dyDescent="0.25">
      <c r="B117" s="52" t="s">
        <v>84</v>
      </c>
      <c r="C117" s="305">
        <v>0</v>
      </c>
      <c r="D117" s="306">
        <v>2.4752475247524754E-2</v>
      </c>
      <c r="E117" s="306">
        <v>1.4331710381655411E-3</v>
      </c>
      <c r="F117" s="306">
        <v>2.9102200079101316E-3</v>
      </c>
      <c r="G117" s="306">
        <v>1.5241272214873182E-3</v>
      </c>
      <c r="H117" s="306">
        <v>3.014480068212515E-3</v>
      </c>
      <c r="I117" s="306">
        <v>4.7474557611234926E-3</v>
      </c>
      <c r="J117" s="307">
        <v>3.7295655045107134E-3</v>
      </c>
      <c r="K117" s="305">
        <v>0</v>
      </c>
      <c r="L117" s="306">
        <v>5.3977272727272728E-3</v>
      </c>
      <c r="M117" s="306">
        <v>6.4308681672025725E-4</v>
      </c>
      <c r="N117" s="306">
        <v>5.757052389176742E-4</v>
      </c>
      <c r="O117" s="306">
        <v>2.1675619639996229E-3</v>
      </c>
      <c r="P117" s="307">
        <v>2.1675619639996229E-3</v>
      </c>
      <c r="Q117" s="305">
        <v>0</v>
      </c>
      <c r="R117" s="306">
        <v>1.6361256544502618E-3</v>
      </c>
      <c r="S117" s="306">
        <v>1.6867198920499269E-3</v>
      </c>
      <c r="T117" s="306">
        <v>1.6470588235294118E-3</v>
      </c>
      <c r="U117" s="306">
        <v>5.0135570675807033E-3</v>
      </c>
      <c r="V117" s="307">
        <v>2.7076248650216772E-3</v>
      </c>
      <c r="W117" s="305">
        <v>0</v>
      </c>
      <c r="X117" s="306">
        <v>2.1344717182497333E-3</v>
      </c>
      <c r="Y117" s="306">
        <v>4.1754815722079948E-4</v>
      </c>
      <c r="Z117" s="306">
        <v>2.5857376156777356E-3</v>
      </c>
      <c r="AA117" s="306">
        <v>1.1470520761642578E-3</v>
      </c>
      <c r="AB117" s="306">
        <v>7.2241333686160359E-3</v>
      </c>
      <c r="AC117" s="307">
        <v>4.5093187707714154E-3</v>
      </c>
      <c r="AD117" s="305">
        <v>8.006814310051108E-2</v>
      </c>
      <c r="AE117" s="306">
        <v>1.0477787091366304E-3</v>
      </c>
      <c r="AF117" s="306">
        <v>4.9929255550718327E-3</v>
      </c>
      <c r="AG117" s="306">
        <v>1.5329245534524128E-3</v>
      </c>
      <c r="AH117" s="306">
        <v>5.2206339341205714E-3</v>
      </c>
      <c r="AI117" s="306">
        <v>2.9598884088048176E-3</v>
      </c>
      <c r="AJ117" s="307">
        <v>4.4071469232605546E-3</v>
      </c>
    </row>
    <row r="118" spans="2:36" s="4" customFormat="1" hidden="1" outlineLevel="1" x14ac:dyDescent="0.25">
      <c r="B118" s="52" t="s">
        <v>85</v>
      </c>
      <c r="C118" s="305">
        <v>1.0095911155981827E-3</v>
      </c>
      <c r="D118" s="306">
        <v>2.1881533101045295E-2</v>
      </c>
      <c r="E118" s="306">
        <v>1.4763043803259083E-3</v>
      </c>
      <c r="F118" s="306">
        <v>2.0389147711701834E-3</v>
      </c>
      <c r="G118" s="306">
        <v>1.3093118257044098E-4</v>
      </c>
      <c r="H118" s="306">
        <v>2.1707976534206829E-3</v>
      </c>
      <c r="I118" s="306">
        <v>3.0567589558639194E-3</v>
      </c>
      <c r="J118" s="307">
        <v>2.5172077266024358E-3</v>
      </c>
      <c r="K118" s="305">
        <v>0</v>
      </c>
      <c r="L118" s="306">
        <v>1.3591573224600749E-3</v>
      </c>
      <c r="M118" s="306">
        <v>7.7348066298342545E-3</v>
      </c>
      <c r="N118" s="306">
        <v>0</v>
      </c>
      <c r="O118" s="306">
        <v>2.5538870160384105E-3</v>
      </c>
      <c r="P118" s="307">
        <v>2.5538870160384105E-3</v>
      </c>
      <c r="Q118" s="305">
        <v>0</v>
      </c>
      <c r="R118" s="306">
        <v>0</v>
      </c>
      <c r="S118" s="306">
        <v>7.4476968561691757E-4</v>
      </c>
      <c r="T118" s="306">
        <v>6.4283627154962505E-4</v>
      </c>
      <c r="U118" s="306">
        <v>1.4918908513402954E-3</v>
      </c>
      <c r="V118" s="307">
        <v>8.8748370635382862E-4</v>
      </c>
      <c r="W118" s="305">
        <v>0</v>
      </c>
      <c r="X118" s="306">
        <v>1.003904071388734E-3</v>
      </c>
      <c r="Y118" s="306">
        <v>4.2206336226225961E-4</v>
      </c>
      <c r="Z118" s="306">
        <v>0</v>
      </c>
      <c r="AA118" s="306">
        <v>5.2587620255513964E-4</v>
      </c>
      <c r="AB118" s="306">
        <v>6.3207009738762447E-3</v>
      </c>
      <c r="AC118" s="307">
        <v>3.6132389073565544E-3</v>
      </c>
      <c r="AD118" s="305">
        <v>8.3920563741191542E-2</v>
      </c>
      <c r="AE118" s="306">
        <v>1.7086966768795663E-3</v>
      </c>
      <c r="AF118" s="306">
        <v>4.1201578047368346E-3</v>
      </c>
      <c r="AG118" s="306">
        <v>2.5350148932124975E-4</v>
      </c>
      <c r="AH118" s="306">
        <v>4.3285657711754355E-3</v>
      </c>
      <c r="AI118" s="306">
        <v>1.0941884474877787E-3</v>
      </c>
      <c r="AJ118" s="307">
        <v>3.2194814940330664E-3</v>
      </c>
    </row>
    <row r="119" spans="2:36" s="4" customFormat="1" hidden="1" outlineLevel="1" x14ac:dyDescent="0.25">
      <c r="B119" s="52" t="s">
        <v>86</v>
      </c>
      <c r="C119" s="305">
        <v>4.3824701195219126E-3</v>
      </c>
      <c r="D119" s="306">
        <v>1.9003069726648151E-3</v>
      </c>
      <c r="E119" s="306">
        <v>2.499098882614442E-3</v>
      </c>
      <c r="F119" s="306">
        <v>2.736394040741867E-3</v>
      </c>
      <c r="G119" s="306">
        <v>1.3935075217735551E-3</v>
      </c>
      <c r="H119" s="306">
        <v>2.502754331022876E-3</v>
      </c>
      <c r="I119" s="306">
        <v>3.7407888707775283E-3</v>
      </c>
      <c r="J119" s="307">
        <v>2.9559521878170774E-3</v>
      </c>
      <c r="K119" s="305">
        <v>6.8807339449541288E-3</v>
      </c>
      <c r="L119" s="306">
        <v>8.2690187431091512E-4</v>
      </c>
      <c r="M119" s="306">
        <v>9.7024579560155242E-4</v>
      </c>
      <c r="N119" s="306">
        <v>3.0303030303030303E-4</v>
      </c>
      <c r="O119" s="306">
        <v>9.5638867635807194E-4</v>
      </c>
      <c r="P119" s="307">
        <v>9.5638867635807194E-4</v>
      </c>
      <c r="Q119" s="305">
        <v>0</v>
      </c>
      <c r="R119" s="306">
        <v>1.5290519877675841E-3</v>
      </c>
      <c r="S119" s="306">
        <v>4.3125754700707261E-4</v>
      </c>
      <c r="T119" s="306">
        <v>5.4857370835826853E-4</v>
      </c>
      <c r="U119" s="306">
        <v>4.9320265570660764E-3</v>
      </c>
      <c r="V119" s="307">
        <v>1.7883009352813891E-3</v>
      </c>
      <c r="W119" s="305">
        <v>6.5217391304347823E-3</v>
      </c>
      <c r="X119" s="306">
        <v>5.4117810310136683E-3</v>
      </c>
      <c r="Y119" s="306">
        <v>6.3946796265507104E-5</v>
      </c>
      <c r="Z119" s="306">
        <v>1.7889087656529517E-3</v>
      </c>
      <c r="AA119" s="306">
        <v>1.8391156918714918E-3</v>
      </c>
      <c r="AB119" s="306">
        <v>6.1393152302243207E-3</v>
      </c>
      <c r="AC119" s="307">
        <v>3.9604344829594542E-3</v>
      </c>
      <c r="AD119" s="305">
        <v>0</v>
      </c>
      <c r="AE119" s="306">
        <v>1.2143782383419689E-3</v>
      </c>
      <c r="AF119" s="306">
        <v>6.0810920088628685E-3</v>
      </c>
      <c r="AG119" s="306">
        <v>7.0285044904334242E-4</v>
      </c>
      <c r="AH119" s="306">
        <v>4.5610554282260914E-3</v>
      </c>
      <c r="AI119" s="306">
        <v>2.3502551705613752E-3</v>
      </c>
      <c r="AJ119" s="307">
        <v>3.8149197355996224E-3</v>
      </c>
    </row>
    <row r="120" spans="2:36" s="4" customFormat="1" hidden="1" outlineLevel="1" x14ac:dyDescent="0.25">
      <c r="B120" s="52" t="s">
        <v>87</v>
      </c>
      <c r="C120" s="305">
        <v>1.6273393002441008E-3</v>
      </c>
      <c r="D120" s="306">
        <v>3.7558177291914713E-2</v>
      </c>
      <c r="E120" s="306">
        <v>8.6421502155477753E-3</v>
      </c>
      <c r="F120" s="306">
        <v>1.1392972717466397E-2</v>
      </c>
      <c r="G120" s="306">
        <v>4.7049552681592728E-3</v>
      </c>
      <c r="H120" s="306">
        <v>1.0625181047737181E-2</v>
      </c>
      <c r="I120" s="306">
        <v>2.7266476411850968E-2</v>
      </c>
      <c r="J120" s="307">
        <v>1.6932383471669046E-2</v>
      </c>
      <c r="K120" s="305">
        <v>5.263157894736842E-3</v>
      </c>
      <c r="L120" s="306">
        <v>4.7510844866763069E-3</v>
      </c>
      <c r="M120" s="306">
        <v>1.1964584828906438E-3</v>
      </c>
      <c r="N120" s="306">
        <v>1.3969732246798604E-3</v>
      </c>
      <c r="O120" s="306">
        <v>2.6647461289160965E-3</v>
      </c>
      <c r="P120" s="307">
        <v>2.6647461289160965E-3</v>
      </c>
      <c r="Q120" s="305">
        <v>0</v>
      </c>
      <c r="R120" s="306">
        <v>1.6728624535315986E-3</v>
      </c>
      <c r="S120" s="306">
        <v>1.0818573480134035E-2</v>
      </c>
      <c r="T120" s="306">
        <v>9.2842088413414084E-3</v>
      </c>
      <c r="U120" s="306">
        <v>2.6725929346571229E-2</v>
      </c>
      <c r="V120" s="307">
        <v>1.4797379896728521E-2</v>
      </c>
      <c r="W120" s="305">
        <v>3.1104199066874028E-3</v>
      </c>
      <c r="X120" s="306">
        <v>1.9545846507617131E-2</v>
      </c>
      <c r="Y120" s="306">
        <v>4.7786285911681735E-3</v>
      </c>
      <c r="Z120" s="306">
        <v>4.3474239200813987E-3</v>
      </c>
      <c r="AA120" s="306">
        <v>8.6719601432352477E-3</v>
      </c>
      <c r="AB120" s="306">
        <v>3.6670646426743989E-2</v>
      </c>
      <c r="AC120" s="307">
        <v>2.3308516487599008E-2</v>
      </c>
      <c r="AD120" s="305">
        <v>0.32444959443800697</v>
      </c>
      <c r="AE120" s="306">
        <v>4.8174633044787358E-3</v>
      </c>
      <c r="AF120" s="306">
        <v>1.6334645299087892E-2</v>
      </c>
      <c r="AG120" s="306">
        <v>3.7408704946262097E-3</v>
      </c>
      <c r="AH120" s="306">
        <v>1.5393808331436377E-2</v>
      </c>
      <c r="AI120" s="306">
        <v>2.5618923524105441E-2</v>
      </c>
      <c r="AJ120" s="307">
        <v>1.8677929653547261E-2</v>
      </c>
    </row>
    <row r="121" spans="2:36" s="4" customFormat="1" hidden="1" outlineLevel="1" x14ac:dyDescent="0.25">
      <c r="B121" s="52" t="s">
        <v>88</v>
      </c>
      <c r="C121" s="305">
        <v>3.4965034965034965E-3</v>
      </c>
      <c r="D121" s="306">
        <v>4.2576320318869461E-3</v>
      </c>
      <c r="E121" s="306">
        <v>1.5259965156063055E-2</v>
      </c>
      <c r="F121" s="306">
        <v>1.5613733429474735E-2</v>
      </c>
      <c r="G121" s="306">
        <v>5.3164067534476091E-3</v>
      </c>
      <c r="H121" s="306">
        <v>1.3517279821627648E-2</v>
      </c>
      <c r="I121" s="306">
        <v>4.3158085728050251E-2</v>
      </c>
      <c r="J121" s="307">
        <v>2.5461439747478186E-2</v>
      </c>
      <c r="K121" s="305">
        <v>0</v>
      </c>
      <c r="L121" s="306">
        <v>5.33028745478774E-3</v>
      </c>
      <c r="M121" s="306">
        <v>2.4526198439241919E-3</v>
      </c>
      <c r="N121" s="306">
        <v>1.2815036309269544E-3</v>
      </c>
      <c r="O121" s="306">
        <v>2.9854707092151528E-3</v>
      </c>
      <c r="P121" s="307">
        <v>2.9854707092151528E-3</v>
      </c>
      <c r="Q121" s="305">
        <v>7.3421439060205576E-4</v>
      </c>
      <c r="R121" s="306">
        <v>3.3572409583396919E-3</v>
      </c>
      <c r="S121" s="306">
        <v>1.4616631184264879E-2</v>
      </c>
      <c r="T121" s="306">
        <v>1.2263240745442543E-2</v>
      </c>
      <c r="U121" s="306">
        <v>3.6459582633725111E-2</v>
      </c>
      <c r="V121" s="307">
        <v>1.9460597195961615E-2</v>
      </c>
      <c r="W121" s="305">
        <v>4.6865846514352666E-3</v>
      </c>
      <c r="X121" s="306">
        <v>3.1470607640034308E-2</v>
      </c>
      <c r="Y121" s="306">
        <v>1.0986829042292673E-2</v>
      </c>
      <c r="Z121" s="306">
        <v>1.5118036981044307E-3</v>
      </c>
      <c r="AA121" s="306">
        <v>1.4906341480936046E-2</v>
      </c>
      <c r="AB121" s="306">
        <v>5.6364729273593192E-2</v>
      </c>
      <c r="AC121" s="307">
        <v>3.7217365338995702E-2</v>
      </c>
      <c r="AD121" s="305">
        <v>0</v>
      </c>
      <c r="AE121" s="306">
        <v>1.4623688844652018E-2</v>
      </c>
      <c r="AF121" s="306">
        <v>2.3044556070193751E-2</v>
      </c>
      <c r="AG121" s="306">
        <v>5.8737151248164461E-3</v>
      </c>
      <c r="AH121" s="306">
        <v>1.9217979589496618E-2</v>
      </c>
      <c r="AI121" s="306">
        <v>3.4042972600039426E-2</v>
      </c>
      <c r="AJ121" s="307">
        <v>2.4670146440481367E-2</v>
      </c>
    </row>
    <row r="122" spans="2:36" s="4" customFormat="1" hidden="1" outlineLevel="1" x14ac:dyDescent="0.25">
      <c r="B122" s="52" t="s">
        <v>89</v>
      </c>
      <c r="C122" s="305">
        <v>3.5470668485675307E-3</v>
      </c>
      <c r="D122" s="306">
        <v>3.9204704564547747E-3</v>
      </c>
      <c r="E122" s="306">
        <v>1.7407438292194797E-2</v>
      </c>
      <c r="F122" s="306">
        <v>1.4094538879833441E-2</v>
      </c>
      <c r="G122" s="306">
        <v>3.6142701355351302E-3</v>
      </c>
      <c r="H122" s="306">
        <v>1.2742508993366743E-2</v>
      </c>
      <c r="I122" s="306">
        <v>4.8496013529838122E-2</v>
      </c>
      <c r="J122" s="307">
        <v>2.7321650677930617E-2</v>
      </c>
      <c r="K122" s="305">
        <v>0</v>
      </c>
      <c r="L122" s="306">
        <v>5.5119779520881916E-3</v>
      </c>
      <c r="M122" s="306">
        <v>3.9731810280605913E-3</v>
      </c>
      <c r="N122" s="306">
        <v>2.1175224986765486E-3</v>
      </c>
      <c r="O122" s="306">
        <v>3.7180249851279002E-3</v>
      </c>
      <c r="P122" s="307">
        <v>3.7180249851279002E-3</v>
      </c>
      <c r="Q122" s="305">
        <v>4.0650406504065045E-3</v>
      </c>
      <c r="R122" s="306">
        <v>5.3891266444761454E-3</v>
      </c>
      <c r="S122" s="306">
        <v>1.1987047761379911E-2</v>
      </c>
      <c r="T122" s="306">
        <v>1.0691681165998437E-2</v>
      </c>
      <c r="U122" s="306">
        <v>2.7116768123962368E-2</v>
      </c>
      <c r="V122" s="307">
        <v>1.5833145668404734E-2</v>
      </c>
      <c r="W122" s="305">
        <v>2.8457598178713715E-3</v>
      </c>
      <c r="X122" s="306">
        <v>4.2323831572854867E-2</v>
      </c>
      <c r="Y122" s="306">
        <v>7.7779570760045181E-3</v>
      </c>
      <c r="Z122" s="306">
        <v>3.1525851197982345E-3</v>
      </c>
      <c r="AA122" s="306">
        <v>1.6084524079534285E-2</v>
      </c>
      <c r="AB122" s="306">
        <v>7.7502940994365679E-2</v>
      </c>
      <c r="AC122" s="307">
        <v>4.9850228061814966E-2</v>
      </c>
      <c r="AD122" s="305">
        <v>7.462686567164179E-3</v>
      </c>
      <c r="AE122" s="306">
        <v>1.3566028403871971E-2</v>
      </c>
      <c r="AF122" s="306">
        <v>1.9643792561550549E-2</v>
      </c>
      <c r="AG122" s="306">
        <v>3.0195905140668728E-3</v>
      </c>
      <c r="AH122" s="306">
        <v>1.5963537324217663E-2</v>
      </c>
      <c r="AI122" s="306">
        <v>2.7556856477112982E-2</v>
      </c>
      <c r="AJ122" s="307">
        <v>2.0206647684023568E-2</v>
      </c>
    </row>
    <row r="123" spans="2:36" s="4" customFormat="1" ht="15.75" collapsed="1" x14ac:dyDescent="0.25">
      <c r="B123" s="64">
        <v>2010</v>
      </c>
      <c r="C123" s="308">
        <v>2.3715649364124151E-3</v>
      </c>
      <c r="D123" s="309">
        <v>2.8409969088098917E-2</v>
      </c>
      <c r="E123" s="309">
        <v>1.1740436453927111E-2</v>
      </c>
      <c r="F123" s="309">
        <v>9.2380840219216196E-3</v>
      </c>
      <c r="G123" s="309">
        <v>3.4737722498447833E-3</v>
      </c>
      <c r="H123" s="309">
        <v>9.5687542989623953E-3</v>
      </c>
      <c r="I123" s="309">
        <v>2.6475398232332303E-2</v>
      </c>
      <c r="J123" s="310">
        <v>1.6193487293858309E-2</v>
      </c>
      <c r="K123" s="308">
        <v>2.2675736961451248E-3</v>
      </c>
      <c r="L123" s="309">
        <v>3.6715164534713409E-3</v>
      </c>
      <c r="M123" s="309">
        <v>2.7742858381377606E-3</v>
      </c>
      <c r="N123" s="309">
        <v>8.3688678117403259E-4</v>
      </c>
      <c r="O123" s="309">
        <v>2.4185196858497304E-3</v>
      </c>
      <c r="P123" s="310">
        <v>2.4185196858497304E-3</v>
      </c>
      <c r="Q123" s="308">
        <v>1.1276075925577898E-3</v>
      </c>
      <c r="R123" s="309">
        <v>2.4545151985799867E-3</v>
      </c>
      <c r="S123" s="309">
        <v>4.0779349532746798E-3</v>
      </c>
      <c r="T123" s="309">
        <v>3.7763445228784723E-3</v>
      </c>
      <c r="U123" s="309">
        <v>2.0430955495890562E-2</v>
      </c>
      <c r="V123" s="310">
        <v>8.9103039705022702E-3</v>
      </c>
      <c r="W123" s="308">
        <v>4.3577366586216148E-3</v>
      </c>
      <c r="X123" s="309">
        <v>1.5474160866118646E-2</v>
      </c>
      <c r="Y123" s="309">
        <v>6.8963159154451703E-3</v>
      </c>
      <c r="Z123" s="309">
        <v>4.339469835245198E-3</v>
      </c>
      <c r="AA123" s="309">
        <v>8.9059946286097532E-3</v>
      </c>
      <c r="AB123" s="309">
        <v>4.0136956786966778E-2</v>
      </c>
      <c r="AC123" s="310">
        <v>2.570353119886519E-2</v>
      </c>
      <c r="AD123" s="308">
        <v>0.16297884110081592</v>
      </c>
      <c r="AE123" s="309">
        <v>1.7199915120364038E-2</v>
      </c>
      <c r="AF123" s="309">
        <v>1.474026988535489E-2</v>
      </c>
      <c r="AG123" s="309">
        <v>2.8766981356314414E-3</v>
      </c>
      <c r="AH123" s="309">
        <v>1.5280498664292074E-2</v>
      </c>
      <c r="AI123" s="309">
        <v>1.8440188769345545E-2</v>
      </c>
      <c r="AJ123" s="310">
        <v>1.6366890395999166E-2</v>
      </c>
    </row>
    <row r="124" spans="2:36" s="4" customFormat="1" hidden="1" outlineLevel="1" x14ac:dyDescent="0.25">
      <c r="B124" s="52" t="s">
        <v>78</v>
      </c>
      <c r="C124" s="305">
        <v>6.2146892655367235E-3</v>
      </c>
      <c r="D124" s="306">
        <v>7.089343620708935E-2</v>
      </c>
      <c r="E124" s="306">
        <v>5.038836099830462E-2</v>
      </c>
      <c r="F124" s="306">
        <v>1.6846984823790531E-2</v>
      </c>
      <c r="G124" s="306">
        <v>5.9528184022929372E-3</v>
      </c>
      <c r="H124" s="306">
        <v>2.5555001364564608E-2</v>
      </c>
      <c r="I124" s="306">
        <v>6.3421478169884901E-2</v>
      </c>
      <c r="J124" s="307">
        <v>4.2284558611089221E-2</v>
      </c>
      <c r="K124" s="305">
        <v>1.8339768339768341E-2</v>
      </c>
      <c r="L124" s="306">
        <v>5.2031714568880078E-3</v>
      </c>
      <c r="M124" s="306">
        <v>3.6434977578475337E-3</v>
      </c>
      <c r="N124" s="306">
        <v>2.0283975659229209E-4</v>
      </c>
      <c r="O124" s="306">
        <v>3.9793662490788502E-3</v>
      </c>
      <c r="P124" s="307">
        <v>3.9793662490788502E-3</v>
      </c>
      <c r="Q124" s="305">
        <v>9.9750623441396506E-3</v>
      </c>
      <c r="R124" s="306">
        <v>7.8935828095307702E-3</v>
      </c>
      <c r="S124" s="306">
        <v>2.8196765864927299E-3</v>
      </c>
      <c r="T124" s="306">
        <v>3.9754535752401284E-3</v>
      </c>
      <c r="U124" s="306">
        <v>5.1754819574888776E-2</v>
      </c>
      <c r="V124" s="307">
        <v>2.0724311211228558E-2</v>
      </c>
      <c r="W124" s="305">
        <v>1.5475313190862197E-2</v>
      </c>
      <c r="X124" s="306">
        <v>6.6903727117081521E-2</v>
      </c>
      <c r="Y124" s="306">
        <v>1.4754024844163416E-2</v>
      </c>
      <c r="Z124" s="306">
        <v>5.7306590257879654E-3</v>
      </c>
      <c r="AA124" s="306">
        <v>3.1671846995031422E-2</v>
      </c>
      <c r="AB124" s="306">
        <v>8.3018494148943703E-2</v>
      </c>
      <c r="AC124" s="307">
        <v>6.3295220831735624E-2</v>
      </c>
      <c r="AD124" s="305">
        <v>0.39781591263650545</v>
      </c>
      <c r="AE124" s="306">
        <v>6.3618756969305704E-2</v>
      </c>
      <c r="AF124" s="306">
        <v>2.6949361725643339E-2</v>
      </c>
      <c r="AG124" s="306">
        <v>7.2409253338348691E-3</v>
      </c>
      <c r="AH124" s="306">
        <v>3.7649263592897816E-2</v>
      </c>
      <c r="AI124" s="306">
        <v>5.4574215660427104E-2</v>
      </c>
      <c r="AJ124" s="307">
        <v>4.4241037376048821E-2</v>
      </c>
    </row>
    <row r="125" spans="2:36" s="4" customFormat="1" hidden="1" outlineLevel="1" x14ac:dyDescent="0.25">
      <c r="B125" s="52" t="s">
        <v>79</v>
      </c>
      <c r="C125" s="305">
        <v>1.3919821826280624E-3</v>
      </c>
      <c r="D125" s="306">
        <v>7.331077617143443E-2</v>
      </c>
      <c r="E125" s="306">
        <v>3.8649184326879096E-2</v>
      </c>
      <c r="F125" s="306">
        <v>1.9310632835036E-2</v>
      </c>
      <c r="G125" s="306">
        <v>8.9065163692029371E-3</v>
      </c>
      <c r="H125" s="306">
        <v>2.4572625710801502E-2</v>
      </c>
      <c r="I125" s="306">
        <v>6.4514732708777792E-2</v>
      </c>
      <c r="J125" s="307">
        <v>4.1324543158134976E-2</v>
      </c>
      <c r="K125" s="305">
        <v>7.5585789871504159E-4</v>
      </c>
      <c r="L125" s="306">
        <v>9.0128755364806863E-3</v>
      </c>
      <c r="M125" s="306">
        <v>3.5605289928789421E-3</v>
      </c>
      <c r="N125" s="306">
        <v>1.7120030435609664E-3</v>
      </c>
      <c r="O125" s="306">
        <v>4.3501186395992616E-3</v>
      </c>
      <c r="P125" s="307">
        <v>4.3501186395992616E-3</v>
      </c>
      <c r="Q125" s="305">
        <v>5.3313023610053311E-3</v>
      </c>
      <c r="R125" s="306">
        <v>3.9865454092438022E-3</v>
      </c>
      <c r="S125" s="306">
        <v>3.5611382692868013E-3</v>
      </c>
      <c r="T125" s="306">
        <v>3.7037957692212086E-3</v>
      </c>
      <c r="U125" s="306">
        <v>3.9758589655354969E-2</v>
      </c>
      <c r="V125" s="307">
        <v>1.5223789708718157E-2</v>
      </c>
      <c r="W125" s="305">
        <v>1.3449899125756557E-2</v>
      </c>
      <c r="X125" s="306">
        <v>5.3051643192488264E-2</v>
      </c>
      <c r="Y125" s="306">
        <v>2.2163426511752751E-2</v>
      </c>
      <c r="Z125" s="306">
        <v>1.5054195102368526E-2</v>
      </c>
      <c r="AA125" s="306">
        <v>3.0848329048843187E-2</v>
      </c>
      <c r="AB125" s="306">
        <v>7.6737967914438501E-2</v>
      </c>
      <c r="AC125" s="307">
        <v>5.7763682935754242E-2</v>
      </c>
      <c r="AD125" s="305">
        <v>0.45974235104669886</v>
      </c>
      <c r="AE125" s="306">
        <v>4.908588560343307E-2</v>
      </c>
      <c r="AF125" s="306">
        <v>2.7124127682786901E-2</v>
      </c>
      <c r="AG125" s="306">
        <v>7.8447230084917104E-3</v>
      </c>
      <c r="AH125" s="306">
        <v>3.5151167925902053E-2</v>
      </c>
      <c r="AI125" s="306">
        <v>6.532562836176041E-2</v>
      </c>
      <c r="AJ125" s="307">
        <v>4.6430279837359485E-2</v>
      </c>
    </row>
    <row r="126" spans="2:36" s="4" customFormat="1" hidden="1" outlineLevel="1" x14ac:dyDescent="0.25">
      <c r="B126" s="52" t="s">
        <v>80</v>
      </c>
      <c r="C126" s="305">
        <v>3.5931453841901604E-3</v>
      </c>
      <c r="D126" s="306">
        <v>0.107320213352952</v>
      </c>
      <c r="E126" s="306">
        <v>4.6651361337303153E-2</v>
      </c>
      <c r="F126" s="306">
        <v>1.7551537834656364E-2</v>
      </c>
      <c r="G126" s="306">
        <v>8.0035083872382409E-3</v>
      </c>
      <c r="H126" s="306">
        <v>2.748845232973976E-2</v>
      </c>
      <c r="I126" s="306">
        <v>6.5438327526132406E-2</v>
      </c>
      <c r="J126" s="307">
        <v>4.4111470349785596E-2</v>
      </c>
      <c r="K126" s="305">
        <v>6.5359477124183009E-3</v>
      </c>
      <c r="L126" s="306">
        <v>4.6269519953730477E-3</v>
      </c>
      <c r="M126" s="306">
        <v>2.9579067121729237E-3</v>
      </c>
      <c r="N126" s="306">
        <v>1.4E-3</v>
      </c>
      <c r="O126" s="306">
        <v>3.2581613748163293E-3</v>
      </c>
      <c r="P126" s="307">
        <v>3.2581613748163293E-3</v>
      </c>
      <c r="Q126" s="305">
        <v>8.836524300441826E-3</v>
      </c>
      <c r="R126" s="306">
        <v>2.677942212825934E-3</v>
      </c>
      <c r="S126" s="306">
        <v>3.4029850746268657E-3</v>
      </c>
      <c r="T126" s="306">
        <v>3.4562486592138821E-3</v>
      </c>
      <c r="U126" s="306">
        <v>4.3811327250817697E-2</v>
      </c>
      <c r="V126" s="307">
        <v>1.784043320192057E-2</v>
      </c>
      <c r="W126" s="305">
        <v>9.9009900990099011E-3</v>
      </c>
      <c r="X126" s="306">
        <v>7.6245611874114674E-2</v>
      </c>
      <c r="Y126" s="306">
        <v>1.3802569870743889E-2</v>
      </c>
      <c r="Z126" s="306">
        <v>1.4916347510582543E-2</v>
      </c>
      <c r="AA126" s="306">
        <v>3.4511646914589293E-2</v>
      </c>
      <c r="AB126" s="306">
        <v>8.6387537535568645E-2</v>
      </c>
      <c r="AC126" s="307">
        <v>6.6109695609459992E-2</v>
      </c>
      <c r="AD126" s="305">
        <v>0.55113636363636365</v>
      </c>
      <c r="AE126" s="306">
        <v>5.8125033888196065E-2</v>
      </c>
      <c r="AF126" s="306">
        <v>3.0613201357253997E-2</v>
      </c>
      <c r="AG126" s="306">
        <v>6.5602071644367717E-3</v>
      </c>
      <c r="AH126" s="306">
        <v>4.4061505209618115E-2</v>
      </c>
      <c r="AI126" s="306">
        <v>5.3043652382859428E-2</v>
      </c>
      <c r="AJ126" s="307">
        <v>4.738248772867603E-2</v>
      </c>
    </row>
    <row r="127" spans="2:36" s="4" customFormat="1" hidden="1" outlineLevel="1" x14ac:dyDescent="0.25">
      <c r="B127" s="52" t="s">
        <v>81</v>
      </c>
      <c r="C127" s="305">
        <v>2.0551967116852611E-3</v>
      </c>
      <c r="D127" s="306">
        <v>4.8904490981721338E-2</v>
      </c>
      <c r="E127" s="306">
        <v>1.3329599551946233E-2</v>
      </c>
      <c r="F127" s="306">
        <v>8.0918032786885252E-3</v>
      </c>
      <c r="G127" s="306">
        <v>3.1980528669270391E-3</v>
      </c>
      <c r="H127" s="306">
        <v>9.7682027613349882E-3</v>
      </c>
      <c r="I127" s="306">
        <v>2.5694830797513363E-2</v>
      </c>
      <c r="J127" s="307">
        <v>1.6062423822383671E-2</v>
      </c>
      <c r="K127" s="305">
        <v>0</v>
      </c>
      <c r="L127" s="306">
        <v>3.2080659945004585E-3</v>
      </c>
      <c r="M127" s="306">
        <v>2.2008253094910591E-3</v>
      </c>
      <c r="N127" s="306">
        <v>1.7386984600099354E-3</v>
      </c>
      <c r="O127" s="306">
        <v>2.2172949002217295E-3</v>
      </c>
      <c r="P127" s="307">
        <v>2.2172949002217295E-3</v>
      </c>
      <c r="Q127" s="305">
        <v>1.2658227848101266E-3</v>
      </c>
      <c r="R127" s="306">
        <v>2.7448533998752338E-3</v>
      </c>
      <c r="S127" s="306">
        <v>1.4012738853503184E-3</v>
      </c>
      <c r="T127" s="306">
        <v>1.6231401519092707E-3</v>
      </c>
      <c r="U127" s="306">
        <v>1.0552202101497876E-2</v>
      </c>
      <c r="V127" s="307">
        <v>4.4589605225788132E-3</v>
      </c>
      <c r="W127" s="305">
        <v>6.0195635816403309E-3</v>
      </c>
      <c r="X127" s="306">
        <v>2.3055950687529636E-2</v>
      </c>
      <c r="Y127" s="306">
        <v>6.8616239176605134E-3</v>
      </c>
      <c r="Z127" s="306">
        <v>5.6761742585497372E-3</v>
      </c>
      <c r="AA127" s="306">
        <v>1.1583979374429305E-2</v>
      </c>
      <c r="AB127" s="306">
        <v>4.3998820406959599E-2</v>
      </c>
      <c r="AC127" s="307">
        <v>2.9359682388233485E-2</v>
      </c>
      <c r="AD127" s="305">
        <v>0.23490427098674521</v>
      </c>
      <c r="AE127" s="306">
        <v>1.3756678744703064E-2</v>
      </c>
      <c r="AF127" s="306">
        <v>1.529725344767644E-2</v>
      </c>
      <c r="AG127" s="306">
        <v>2.3664122137404581E-3</v>
      </c>
      <c r="AH127" s="306">
        <v>1.6435530588958133E-2</v>
      </c>
      <c r="AI127" s="306">
        <v>1.5631324325887094E-2</v>
      </c>
      <c r="AJ127" s="307">
        <v>1.614380501583617E-2</v>
      </c>
    </row>
    <row r="128" spans="2:36" s="4" customFormat="1" hidden="1" outlineLevel="1" x14ac:dyDescent="0.25">
      <c r="B128" s="52" t="s">
        <v>82</v>
      </c>
      <c r="C128" s="305">
        <v>0</v>
      </c>
      <c r="D128" s="306">
        <v>3.5063876053275343E-2</v>
      </c>
      <c r="E128" s="306">
        <v>2.0513277888024261E-3</v>
      </c>
      <c r="F128" s="306">
        <v>2.619042243345149E-3</v>
      </c>
      <c r="G128" s="306">
        <v>7.7527464886663882E-3</v>
      </c>
      <c r="H128" s="306">
        <v>4.2420501860790747E-3</v>
      </c>
      <c r="I128" s="306">
        <v>7.9290589498502047E-3</v>
      </c>
      <c r="J128" s="307">
        <v>5.6438467226007944E-3</v>
      </c>
      <c r="K128" s="305">
        <v>0</v>
      </c>
      <c r="L128" s="306">
        <v>1.4170996693434106E-3</v>
      </c>
      <c r="M128" s="306">
        <v>1.5186028853454822E-3</v>
      </c>
      <c r="N128" s="306">
        <v>2.2665457842248413E-4</v>
      </c>
      <c r="O128" s="306">
        <v>9.648211370046015E-4</v>
      </c>
      <c r="P128" s="307">
        <v>9.648211370046015E-4</v>
      </c>
      <c r="Q128" s="305">
        <v>7.326007326007326E-3</v>
      </c>
      <c r="R128" s="306">
        <v>6.3775510204081628E-4</v>
      </c>
      <c r="S128" s="306">
        <v>3.6172311739559356E-4</v>
      </c>
      <c r="T128" s="306">
        <v>4.6001894195643351E-4</v>
      </c>
      <c r="U128" s="306">
        <v>6.2617407639323729E-4</v>
      </c>
      <c r="V128" s="307">
        <v>5.1675902991856588E-4</v>
      </c>
      <c r="W128" s="305">
        <v>0</v>
      </c>
      <c r="X128" s="306">
        <v>3.160345974717232E-3</v>
      </c>
      <c r="Y128" s="306">
        <v>1.4742195850071869E-4</v>
      </c>
      <c r="Z128" s="306">
        <v>1.2010981468771448E-3</v>
      </c>
      <c r="AA128" s="306">
        <v>1.073149364870784E-3</v>
      </c>
      <c r="AB128" s="306">
        <v>1.6752342411316491E-2</v>
      </c>
      <c r="AC128" s="307">
        <v>9.6301159991245347E-3</v>
      </c>
      <c r="AD128" s="305">
        <v>0.14363354037267081</v>
      </c>
      <c r="AE128" s="306">
        <v>3.1953630080998737E-3</v>
      </c>
      <c r="AF128" s="306">
        <v>6.0588225111222671E-3</v>
      </c>
      <c r="AG128" s="306">
        <v>1.2433392539964476E-2</v>
      </c>
      <c r="AH128" s="306">
        <v>8.5966680500385376E-3</v>
      </c>
      <c r="AI128" s="306">
        <v>2.9329962073324904E-3</v>
      </c>
      <c r="AJ128" s="307">
        <v>6.7885539007950923E-3</v>
      </c>
    </row>
    <row r="129" spans="2:36" s="4" customFormat="1" hidden="1" outlineLevel="1" x14ac:dyDescent="0.25">
      <c r="B129" s="52" t="s">
        <v>83</v>
      </c>
      <c r="C129" s="305">
        <v>5.7277628032345014E-3</v>
      </c>
      <c r="D129" s="306">
        <v>6.9885837704412215E-2</v>
      </c>
      <c r="E129" s="306">
        <v>1.5661366454223131E-3</v>
      </c>
      <c r="F129" s="306">
        <v>4.2585784313725486E-3</v>
      </c>
      <c r="G129" s="306">
        <v>2.1635655560363477E-3</v>
      </c>
      <c r="H129" s="306">
        <v>5.4184310881313898E-3</v>
      </c>
      <c r="I129" s="306">
        <v>8.0209779423106586E-3</v>
      </c>
      <c r="J129" s="307">
        <v>6.4311806504353192E-3</v>
      </c>
      <c r="K129" s="305">
        <v>0</v>
      </c>
      <c r="L129" s="306">
        <v>1.2987012987012987E-3</v>
      </c>
      <c r="M129" s="306">
        <v>2.8885037550548814E-4</v>
      </c>
      <c r="N129" s="306">
        <v>0</v>
      </c>
      <c r="O129" s="306">
        <v>4.7058823529411766E-4</v>
      </c>
      <c r="P129" s="307">
        <v>4.7058823529411766E-4</v>
      </c>
      <c r="Q129" s="305">
        <v>0</v>
      </c>
      <c r="R129" s="306">
        <v>1.4920919128618324E-4</v>
      </c>
      <c r="S129" s="306">
        <v>2.4194536322430481E-3</v>
      </c>
      <c r="T129" s="306">
        <v>2.022398058497864E-3</v>
      </c>
      <c r="U129" s="306">
        <v>1.2896340107617734E-3</v>
      </c>
      <c r="V129" s="307">
        <v>1.7568177422474373E-3</v>
      </c>
      <c r="W129" s="305">
        <v>0</v>
      </c>
      <c r="X129" s="306">
        <v>4.3396932285821171E-3</v>
      </c>
      <c r="Y129" s="306">
        <v>7.52360531166535E-5</v>
      </c>
      <c r="Z129" s="306">
        <v>3.2685079261317209E-4</v>
      </c>
      <c r="AA129" s="306">
        <v>1.3264018141753845E-3</v>
      </c>
      <c r="AB129" s="306">
        <v>1.7180236297153775E-2</v>
      </c>
      <c r="AC129" s="307">
        <v>9.8550896546270479E-3</v>
      </c>
      <c r="AD129" s="305">
        <v>0.29484902309058614</v>
      </c>
      <c r="AE129" s="306">
        <v>5.0772466816566329E-4</v>
      </c>
      <c r="AF129" s="306">
        <v>9.7427113836860233E-3</v>
      </c>
      <c r="AG129" s="306">
        <v>7.5244544770504136E-4</v>
      </c>
      <c r="AH129" s="306">
        <v>1.0971669046366574E-2</v>
      </c>
      <c r="AI129" s="306">
        <v>2.6958719460825611E-3</v>
      </c>
      <c r="AJ129" s="307">
        <v>8.1392570868379643E-3</v>
      </c>
    </row>
    <row r="130" spans="2:36" s="4" customFormat="1" hidden="1" outlineLevel="1" x14ac:dyDescent="0.25">
      <c r="B130" s="52" t="s">
        <v>84</v>
      </c>
      <c r="C130" s="305">
        <v>1.1591962905718701E-3</v>
      </c>
      <c r="D130" s="306">
        <v>4.9277266754270695E-2</v>
      </c>
      <c r="E130" s="306">
        <v>2.4008450974743112E-3</v>
      </c>
      <c r="F130" s="306">
        <v>2.4346346815251291E-3</v>
      </c>
      <c r="G130" s="306">
        <v>2.0711974110032361E-3</v>
      </c>
      <c r="H130" s="306">
        <v>3.7665668252383471E-3</v>
      </c>
      <c r="I130" s="306">
        <v>5.3023099725935455E-3</v>
      </c>
      <c r="J130" s="307">
        <v>4.3989451744032059E-3</v>
      </c>
      <c r="K130" s="305">
        <v>4.0595399188092015E-3</v>
      </c>
      <c r="L130" s="306">
        <v>1.3361838588989846E-3</v>
      </c>
      <c r="M130" s="306">
        <v>8.4459459459459464E-4</v>
      </c>
      <c r="N130" s="306">
        <v>2.074150894477573E-3</v>
      </c>
      <c r="O130" s="306">
        <v>1.5979814970563499E-3</v>
      </c>
      <c r="P130" s="307">
        <v>1.5979814970563499E-3</v>
      </c>
      <c r="Q130" s="305">
        <v>0</v>
      </c>
      <c r="R130" s="306">
        <v>1.8834756403817178E-3</v>
      </c>
      <c r="S130" s="306">
        <v>1.2593506787900158E-4</v>
      </c>
      <c r="T130" s="306">
        <v>4.1721426038341991E-4</v>
      </c>
      <c r="U130" s="306">
        <v>1.9970443743259976E-3</v>
      </c>
      <c r="V130" s="307">
        <v>9.5924575876339517E-4</v>
      </c>
      <c r="W130" s="305">
        <v>0</v>
      </c>
      <c r="X130" s="306">
        <v>2.4255932870066868E-3</v>
      </c>
      <c r="Y130" s="306">
        <v>3.1000062000124002E-4</v>
      </c>
      <c r="Z130" s="306">
        <v>3.8491147036181679E-3</v>
      </c>
      <c r="AA130" s="306">
        <v>1.3112843301522547E-3</v>
      </c>
      <c r="AB130" s="306">
        <v>1.0014791494212319E-2</v>
      </c>
      <c r="AC130" s="307">
        <v>6.2986492896523298E-3</v>
      </c>
      <c r="AD130" s="305">
        <v>0.17482951022938623</v>
      </c>
      <c r="AE130" s="306">
        <v>5.04397309881014E-3</v>
      </c>
      <c r="AF130" s="306">
        <v>5.4529463500439758E-3</v>
      </c>
      <c r="AG130" s="306">
        <v>1.2672263583082528E-3</v>
      </c>
      <c r="AH130" s="306">
        <v>7.6386548614727897E-3</v>
      </c>
      <c r="AI130" s="306">
        <v>3.0693451451046703E-3</v>
      </c>
      <c r="AJ130" s="307">
        <v>6.0066171257516475E-3</v>
      </c>
    </row>
    <row r="131" spans="2:36" s="4" customFormat="1" hidden="1" outlineLevel="1" x14ac:dyDescent="0.25">
      <c r="B131" s="52" t="s">
        <v>85</v>
      </c>
      <c r="C131" s="305">
        <v>2.6797677534613666E-3</v>
      </c>
      <c r="D131" s="306">
        <v>5.2930372349307066E-2</v>
      </c>
      <c r="E131" s="306">
        <v>2.135284178472622E-3</v>
      </c>
      <c r="F131" s="306">
        <v>1.5676751093097099E-3</v>
      </c>
      <c r="G131" s="306">
        <v>9.1681437564941019E-5</v>
      </c>
      <c r="H131" s="306">
        <v>2.6496340100508465E-3</v>
      </c>
      <c r="I131" s="306">
        <v>3.8115774767660815E-3</v>
      </c>
      <c r="J131" s="307">
        <v>3.140351702288673E-3</v>
      </c>
      <c r="K131" s="305">
        <v>0</v>
      </c>
      <c r="L131" s="306">
        <v>4.1067761806981519E-4</v>
      </c>
      <c r="M131" s="306">
        <v>8.6542622241453913E-4</v>
      </c>
      <c r="N131" s="306">
        <v>1.6299918500407497E-3</v>
      </c>
      <c r="O131" s="306">
        <v>9.0009000900090005E-4</v>
      </c>
      <c r="P131" s="307">
        <v>9.0009000900090005E-4</v>
      </c>
      <c r="Q131" s="305">
        <v>0</v>
      </c>
      <c r="R131" s="306">
        <v>5.7293457087200645E-4</v>
      </c>
      <c r="S131" s="306">
        <v>4.0293335482311224E-5</v>
      </c>
      <c r="T131" s="306">
        <v>1.1836120457888774E-4</v>
      </c>
      <c r="U131" s="306">
        <v>5.7032865188564913E-4</v>
      </c>
      <c r="V131" s="307">
        <v>2.6377659269453523E-4</v>
      </c>
      <c r="W131" s="305">
        <v>0</v>
      </c>
      <c r="X131" s="306">
        <v>1.7188799556418076E-3</v>
      </c>
      <c r="Y131" s="306">
        <v>3.6848246637597495E-4</v>
      </c>
      <c r="Z131" s="306">
        <v>0</v>
      </c>
      <c r="AA131" s="306">
        <v>7.4057489278886728E-4</v>
      </c>
      <c r="AB131" s="306">
        <v>8.4534277538968073E-3</v>
      </c>
      <c r="AC131" s="307">
        <v>5.1263001485884101E-3</v>
      </c>
      <c r="AD131" s="305">
        <v>0.1817528735632184</v>
      </c>
      <c r="AE131" s="306">
        <v>5.3139145837433578E-3</v>
      </c>
      <c r="AF131" s="306">
        <v>3.5661464884514907E-3</v>
      </c>
      <c r="AG131" s="306">
        <v>7.1362306429743815E-5</v>
      </c>
      <c r="AH131" s="306">
        <v>5.7575610466527498E-3</v>
      </c>
      <c r="AI131" s="306">
        <v>1.293391808518546E-3</v>
      </c>
      <c r="AJ131" s="307">
        <v>3.9938916950546226E-3</v>
      </c>
    </row>
    <row r="132" spans="2:36" s="4" customFormat="1" hidden="1" outlineLevel="1" x14ac:dyDescent="0.25">
      <c r="B132" s="52" t="s">
        <v>86</v>
      </c>
      <c r="C132" s="305">
        <v>4.1373603640877118E-4</v>
      </c>
      <c r="D132" s="306">
        <v>6.8047337278106509E-2</v>
      </c>
      <c r="E132" s="306">
        <v>4.2013597127797727E-3</v>
      </c>
      <c r="F132" s="306">
        <v>3.6711536322171544E-3</v>
      </c>
      <c r="G132" s="306">
        <v>3.2719301115728168E-4</v>
      </c>
      <c r="H132" s="306">
        <v>5.2888032621301109E-3</v>
      </c>
      <c r="I132" s="306">
        <v>7.3308351025177035E-3</v>
      </c>
      <c r="J132" s="307">
        <v>6.0980085485045762E-3</v>
      </c>
      <c r="K132" s="305">
        <v>0</v>
      </c>
      <c r="L132" s="306">
        <v>1.5600624024960999E-3</v>
      </c>
      <c r="M132" s="306">
        <v>2.6079397276151839E-3</v>
      </c>
      <c r="N132" s="306">
        <v>2.6239832065074782E-4</v>
      </c>
      <c r="O132" s="306">
        <v>1.3485570439629596E-3</v>
      </c>
      <c r="P132" s="307">
        <v>1.3485570439629596E-3</v>
      </c>
      <c r="Q132" s="305">
        <v>0</v>
      </c>
      <c r="R132" s="306">
        <v>7.667241709794901E-4</v>
      </c>
      <c r="S132" s="306">
        <v>2.715423606082549E-4</v>
      </c>
      <c r="T132" s="306">
        <v>3.3321371815245808E-4</v>
      </c>
      <c r="U132" s="306">
        <v>2.1029330381848368E-3</v>
      </c>
      <c r="V132" s="307">
        <v>8.9342022282951441E-4</v>
      </c>
      <c r="W132" s="305">
        <v>0</v>
      </c>
      <c r="X132" s="306">
        <v>8.0000000000000002E-3</v>
      </c>
      <c r="Y132" s="306">
        <v>8.3915145005370568E-4</v>
      </c>
      <c r="Z132" s="306">
        <v>0</v>
      </c>
      <c r="AA132" s="306">
        <v>2.5598829767782046E-3</v>
      </c>
      <c r="AB132" s="306">
        <v>1.4978589217565801E-2</v>
      </c>
      <c r="AC132" s="307">
        <v>9.1589390102252612E-3</v>
      </c>
      <c r="AD132" s="305">
        <v>0.26970633693972179</v>
      </c>
      <c r="AE132" s="306">
        <v>4.2168674698795181E-3</v>
      </c>
      <c r="AF132" s="306">
        <v>8.4885764499121261E-3</v>
      </c>
      <c r="AG132" s="306">
        <v>4.4216483905199861E-4</v>
      </c>
      <c r="AH132" s="306">
        <v>1.1061891218444036E-2</v>
      </c>
      <c r="AI132" s="306">
        <v>3.4121374603948329E-3</v>
      </c>
      <c r="AJ132" s="307">
        <v>8.2908623941570694E-3</v>
      </c>
    </row>
    <row r="133" spans="2:36" s="4" customFormat="1" hidden="1" outlineLevel="1" x14ac:dyDescent="0.25">
      <c r="B133" s="52" t="s">
        <v>87</v>
      </c>
      <c r="C133" s="305">
        <v>1.4245014245014246E-3</v>
      </c>
      <c r="D133" s="306">
        <v>4.4236101941106561E-2</v>
      </c>
      <c r="E133" s="306">
        <v>1.3454344499234824E-2</v>
      </c>
      <c r="F133" s="306">
        <v>1.1371932570819714E-2</v>
      </c>
      <c r="G133" s="306">
        <v>4.2788084661614838E-3</v>
      </c>
      <c r="H133" s="306">
        <v>1.179577318127671E-2</v>
      </c>
      <c r="I133" s="306">
        <v>2.565160663895379E-2</v>
      </c>
      <c r="J133" s="307">
        <v>1.7435183058307459E-2</v>
      </c>
      <c r="K133" s="305">
        <v>1.5772870662460567E-3</v>
      </c>
      <c r="L133" s="306">
        <v>2.0507562163547808E-3</v>
      </c>
      <c r="M133" s="306">
        <v>1.7482517482517483E-3</v>
      </c>
      <c r="N133" s="306">
        <v>0</v>
      </c>
      <c r="O133" s="306">
        <v>1.2491217112967445E-3</v>
      </c>
      <c r="P133" s="307">
        <v>1.2491217112967445E-3</v>
      </c>
      <c r="Q133" s="305">
        <v>0</v>
      </c>
      <c r="R133" s="306">
        <v>2.4154589371980675E-3</v>
      </c>
      <c r="S133" s="306">
        <v>2.2939287352806239E-3</v>
      </c>
      <c r="T133" s="306">
        <v>2.2681648721224286E-3</v>
      </c>
      <c r="U133" s="306">
        <v>2.5738751670543979E-2</v>
      </c>
      <c r="V133" s="307">
        <v>1.0365437158469945E-2</v>
      </c>
      <c r="W133" s="305">
        <v>0</v>
      </c>
      <c r="X133" s="306">
        <v>2.2647973101566962E-2</v>
      </c>
      <c r="Y133" s="306">
        <v>6.7939772309952261E-3</v>
      </c>
      <c r="Z133" s="306">
        <v>7.3573275004971172E-3</v>
      </c>
      <c r="AA133" s="306">
        <v>1.1301715438950555E-2</v>
      </c>
      <c r="AB133" s="306">
        <v>4.5589441503243608E-2</v>
      </c>
      <c r="AC133" s="307">
        <v>3.0215531424810795E-2</v>
      </c>
      <c r="AD133" s="305">
        <v>0.19792498004788509</v>
      </c>
      <c r="AE133" s="306">
        <v>1.6389510713143589E-2</v>
      </c>
      <c r="AF133" s="306">
        <v>1.997600479904019E-2</v>
      </c>
      <c r="AG133" s="306">
        <v>3.9048110218816768E-3</v>
      </c>
      <c r="AH133" s="306">
        <v>1.9550279745569808E-2</v>
      </c>
      <c r="AI133" s="306">
        <v>8.0243066375818017E-3</v>
      </c>
      <c r="AJ133" s="307">
        <v>1.5479024202314286E-2</v>
      </c>
    </row>
    <row r="134" spans="2:36" s="4" customFormat="1" hidden="1" outlineLevel="1" x14ac:dyDescent="0.25">
      <c r="B134" s="52" t="s">
        <v>88</v>
      </c>
      <c r="C134" s="305">
        <v>2.8399006034788782E-3</v>
      </c>
      <c r="D134" s="306">
        <v>6.1570876741191619E-2</v>
      </c>
      <c r="E134" s="306">
        <v>1.0958509807146676E-2</v>
      </c>
      <c r="F134" s="306">
        <v>1.4917726030652251E-2</v>
      </c>
      <c r="G134" s="306">
        <v>5.5922558702335015E-3</v>
      </c>
      <c r="H134" s="306">
        <v>1.4415222332717716E-2</v>
      </c>
      <c r="I134" s="306">
        <v>4.9299234411889131E-2</v>
      </c>
      <c r="J134" s="307">
        <v>2.8165528964341234E-2</v>
      </c>
      <c r="K134" s="305">
        <v>2.6041666666666665E-3</v>
      </c>
      <c r="L134" s="306">
        <v>1.7849174475680499E-3</v>
      </c>
      <c r="M134" s="306">
        <v>9.2571164082388339E-4</v>
      </c>
      <c r="N134" s="306">
        <v>4.5259108395564606E-4</v>
      </c>
      <c r="O134" s="306">
        <v>1.1436740528949249E-3</v>
      </c>
      <c r="P134" s="307">
        <v>1.1436740528949249E-3</v>
      </c>
      <c r="Q134" s="305">
        <v>0</v>
      </c>
      <c r="R134" s="306">
        <v>1.1995801469485679E-3</v>
      </c>
      <c r="S134" s="306">
        <v>2.4554075412056898E-3</v>
      </c>
      <c r="T134" s="306">
        <v>2.2440591486748238E-3</v>
      </c>
      <c r="U134" s="306">
        <v>3.024967989756722E-2</v>
      </c>
      <c r="V134" s="307">
        <v>1.0838599823176922E-2</v>
      </c>
      <c r="W134" s="305">
        <v>1.2714558169103624E-2</v>
      </c>
      <c r="X134" s="306">
        <v>1.8614779432424837E-2</v>
      </c>
      <c r="Y134" s="306">
        <v>1.2993057440949463E-2</v>
      </c>
      <c r="Z134" s="306">
        <v>9.648211370046015E-3</v>
      </c>
      <c r="AA134" s="306">
        <v>1.4173684537234372E-2</v>
      </c>
      <c r="AB134" s="306">
        <v>8.0982931848444503E-2</v>
      </c>
      <c r="AC134" s="307">
        <v>5.0567089943102606E-2</v>
      </c>
      <c r="AD134" s="305">
        <v>0.35907970419063268</v>
      </c>
      <c r="AE134" s="306">
        <v>1.2206510138740662E-2</v>
      </c>
      <c r="AF134" s="306">
        <v>2.6109706113194384E-2</v>
      </c>
      <c r="AG134" s="306">
        <v>3.1780546959939786E-3</v>
      </c>
      <c r="AH134" s="306">
        <v>2.5204383574461118E-2</v>
      </c>
      <c r="AI134" s="306">
        <v>3.2594811258423999E-2</v>
      </c>
      <c r="AJ134" s="307">
        <v>2.7767804624657201E-2</v>
      </c>
    </row>
    <row r="135" spans="2:36" s="4" customFormat="1" hidden="1" outlineLevel="1" x14ac:dyDescent="0.25">
      <c r="B135" s="52" t="s">
        <v>89</v>
      </c>
      <c r="C135" s="305">
        <v>1.3769363166953529E-3</v>
      </c>
      <c r="D135" s="306">
        <v>5.2518206995589289E-2</v>
      </c>
      <c r="E135" s="306">
        <v>1.9573322286661143E-2</v>
      </c>
      <c r="F135" s="306">
        <v>1.5654465891467222E-2</v>
      </c>
      <c r="G135" s="306">
        <v>1.7810707797527873E-3</v>
      </c>
      <c r="H135" s="306">
        <v>1.6174209624118613E-2</v>
      </c>
      <c r="I135" s="306">
        <v>4.517120821955127E-2</v>
      </c>
      <c r="J135" s="307">
        <v>2.7922536969438947E-2</v>
      </c>
      <c r="K135" s="305">
        <v>1.2626262626262627E-3</v>
      </c>
      <c r="L135" s="306">
        <v>3.5661841829242712E-3</v>
      </c>
      <c r="M135" s="306">
        <v>2.5873221216041399E-3</v>
      </c>
      <c r="N135" s="306">
        <v>8.1922446750409611E-4</v>
      </c>
      <c r="O135" s="306">
        <v>2.3689439095216261E-3</v>
      </c>
      <c r="P135" s="307">
        <v>2.3689439095216261E-3</v>
      </c>
      <c r="Q135" s="305">
        <v>1.1160714285714285E-3</v>
      </c>
      <c r="R135" s="306">
        <v>2.2482014388489208E-3</v>
      </c>
      <c r="S135" s="306">
        <v>2.0051144949436244E-3</v>
      </c>
      <c r="T135" s="306">
        <v>2.0247737017627444E-3</v>
      </c>
      <c r="U135" s="306">
        <v>3.5848250320497599E-2</v>
      </c>
      <c r="V135" s="307">
        <v>1.3324661728081725E-2</v>
      </c>
      <c r="W135" s="305">
        <v>3.2446463335496431E-3</v>
      </c>
      <c r="X135" s="306">
        <v>2.5118670886075948E-2</v>
      </c>
      <c r="Y135" s="306">
        <v>1.6392848076016393E-2</v>
      </c>
      <c r="Z135" s="306">
        <v>4.0664780763790664E-3</v>
      </c>
      <c r="AA135" s="306">
        <v>1.7241379310344827E-2</v>
      </c>
      <c r="AB135" s="306">
        <v>7.760184727032822E-2</v>
      </c>
      <c r="AC135" s="307">
        <v>5.0340062224151653E-2</v>
      </c>
      <c r="AD135" s="305">
        <v>0.30864197530864196</v>
      </c>
      <c r="AE135" s="306">
        <v>2.9197611766419107E-2</v>
      </c>
      <c r="AF135" s="306">
        <v>2.3313704956308263E-2</v>
      </c>
      <c r="AG135" s="306">
        <v>1.1955593509820667E-3</v>
      </c>
      <c r="AH135" s="306">
        <v>2.5837545550722932E-2</v>
      </c>
      <c r="AI135" s="306">
        <v>2.1360338701784991E-2</v>
      </c>
      <c r="AJ135" s="307">
        <v>2.4244167998001106E-2</v>
      </c>
    </row>
    <row r="136" spans="2:36" s="4" customFormat="1" ht="15.75" collapsed="1" x14ac:dyDescent="0.25">
      <c r="B136" s="64">
        <v>2009</v>
      </c>
      <c r="C136" s="308">
        <v>2.4885251341038544E-3</v>
      </c>
      <c r="D136" s="309">
        <v>6.2883701925532456E-2</v>
      </c>
      <c r="E136" s="309">
        <v>1.7854852320675105E-2</v>
      </c>
      <c r="F136" s="309">
        <v>9.4735185358754033E-3</v>
      </c>
      <c r="G136" s="309">
        <v>4.0769432406958135E-3</v>
      </c>
      <c r="H136" s="309">
        <v>1.2351990382430679E-2</v>
      </c>
      <c r="I136" s="309">
        <v>3.1347633638354362E-2</v>
      </c>
      <c r="J136" s="310">
        <v>2.0124126393278194E-2</v>
      </c>
      <c r="K136" s="308">
        <v>3.2907471931862176E-3</v>
      </c>
      <c r="L136" s="309">
        <v>3.1925997175777173E-3</v>
      </c>
      <c r="M136" s="309">
        <v>2.0248835691947715E-3</v>
      </c>
      <c r="N136" s="309">
        <v>8.4760797145729439E-4</v>
      </c>
      <c r="O136" s="309">
        <v>2.0923347994791833E-3</v>
      </c>
      <c r="P136" s="310">
        <v>2.0923347994791833E-3</v>
      </c>
      <c r="Q136" s="308">
        <v>4.039704524469067E-3</v>
      </c>
      <c r="R136" s="309">
        <v>2.2965287547042769E-3</v>
      </c>
      <c r="S136" s="309">
        <v>1.6597057168432825E-3</v>
      </c>
      <c r="T136" s="309">
        <v>1.8031470276339593E-3</v>
      </c>
      <c r="U136" s="309">
        <v>1.9565892676865728E-2</v>
      </c>
      <c r="V136" s="310">
        <v>7.7401068352774445E-3</v>
      </c>
      <c r="W136" s="308">
        <v>6.5436364973163741E-3</v>
      </c>
      <c r="X136" s="309">
        <v>2.6169472658967581E-2</v>
      </c>
      <c r="Y136" s="309">
        <v>7.4829050516235047E-3</v>
      </c>
      <c r="Z136" s="309">
        <v>5.3355917848824904E-3</v>
      </c>
      <c r="AA136" s="309">
        <v>1.2771349770993631E-2</v>
      </c>
      <c r="AB136" s="309">
        <v>4.7419485864203366E-2</v>
      </c>
      <c r="AC136" s="310">
        <v>3.2334463915719085E-2</v>
      </c>
      <c r="AD136" s="308">
        <v>0.3012591038143439</v>
      </c>
      <c r="AE136" s="309">
        <v>2.3915108390802658E-2</v>
      </c>
      <c r="AF136" s="309">
        <v>1.63269943098861E-2</v>
      </c>
      <c r="AG136" s="309">
        <v>3.874048690530256E-3</v>
      </c>
      <c r="AH136" s="309">
        <v>2.0276690357645091E-2</v>
      </c>
      <c r="AI136" s="309">
        <v>2.2053634734684233E-2</v>
      </c>
      <c r="AJ136" s="310">
        <v>2.091955821327798E-2</v>
      </c>
    </row>
    <row r="137" spans="2:36" s="4" customFormat="1" hidden="1" outlineLevel="1" x14ac:dyDescent="0.25">
      <c r="B137" s="52" t="s">
        <v>78</v>
      </c>
      <c r="C137" s="305">
        <v>2.7855153203342618E-3</v>
      </c>
      <c r="D137" s="306">
        <v>5.9231636458242996E-2</v>
      </c>
      <c r="E137" s="306">
        <v>3.3164479499558031E-2</v>
      </c>
      <c r="F137" s="306">
        <v>1.6178673363688528E-2</v>
      </c>
      <c r="G137" s="306">
        <v>6.4874241110147437E-3</v>
      </c>
      <c r="H137" s="306">
        <v>2.1025878003696857E-2</v>
      </c>
      <c r="I137" s="306">
        <v>7.2827549255417665E-2</v>
      </c>
      <c r="J137" s="307">
        <v>4.273368688483381E-2</v>
      </c>
      <c r="K137" s="305">
        <v>2.031144211238998E-3</v>
      </c>
      <c r="L137" s="306">
        <v>3.057611844222723E-3</v>
      </c>
      <c r="M137" s="306">
        <v>2.329192546583851E-3</v>
      </c>
      <c r="N137" s="306">
        <v>3.6852773171181132E-4</v>
      </c>
      <c r="O137" s="306">
        <v>1.9432340124838064E-3</v>
      </c>
      <c r="P137" s="307">
        <v>1.9432340124838064E-3</v>
      </c>
      <c r="Q137" s="305">
        <v>0</v>
      </c>
      <c r="R137" s="306">
        <v>7.2992700729927005E-3</v>
      </c>
      <c r="S137" s="306">
        <v>3.0914711765775596E-3</v>
      </c>
      <c r="T137" s="306">
        <v>3.8817005545286505E-3</v>
      </c>
      <c r="U137" s="306">
        <v>6.3047130603943763E-2</v>
      </c>
      <c r="V137" s="307">
        <v>2.4188897993869314E-2</v>
      </c>
      <c r="W137" s="305">
        <v>1.1786600496277916E-2</v>
      </c>
      <c r="X137" s="306">
        <v>1.9244958189867191E-2</v>
      </c>
      <c r="Y137" s="306">
        <v>1.7915309446254073E-2</v>
      </c>
      <c r="Z137" s="306">
        <v>7.5401906387821882E-3</v>
      </c>
      <c r="AA137" s="306">
        <v>1.6790187027603581E-2</v>
      </c>
      <c r="AB137" s="306">
        <v>0.10260837825696316</v>
      </c>
      <c r="AC137" s="307">
        <v>6.545709304269598E-2</v>
      </c>
      <c r="AD137" s="305">
        <v>0.28947368421052633</v>
      </c>
      <c r="AE137" s="306">
        <v>6.6064795222645412E-2</v>
      </c>
      <c r="AF137" s="306">
        <v>2.305623385355841E-2</v>
      </c>
      <c r="AG137" s="306">
        <v>7.2847174296449659E-3</v>
      </c>
      <c r="AH137" s="306">
        <v>3.5954061697213047E-2</v>
      </c>
      <c r="AI137" s="306">
        <v>5.3354134165366614E-2</v>
      </c>
      <c r="AJ137" s="307">
        <v>4.239759126220851E-2</v>
      </c>
    </row>
    <row r="138" spans="2:36" s="4" customFormat="1" hidden="1" outlineLevel="1" x14ac:dyDescent="0.25">
      <c r="B138" s="52" t="s">
        <v>79</v>
      </c>
      <c r="C138" s="305">
        <v>3.526093088857546E-3</v>
      </c>
      <c r="D138" s="306">
        <v>6.8381195171327888E-2</v>
      </c>
      <c r="E138" s="306">
        <v>3.1569391620102985E-2</v>
      </c>
      <c r="F138" s="306">
        <v>1.7078201991543137E-2</v>
      </c>
      <c r="G138" s="306">
        <v>9.7408679363097089E-3</v>
      </c>
      <c r="H138" s="306">
        <v>2.2055074430604914E-2</v>
      </c>
      <c r="I138" s="306">
        <v>6.6237673995710067E-2</v>
      </c>
      <c r="J138" s="307">
        <v>4.1179079748998731E-2</v>
      </c>
      <c r="K138" s="305">
        <v>4.7562425683709865E-3</v>
      </c>
      <c r="L138" s="306">
        <v>6.6061106523534266E-3</v>
      </c>
      <c r="M138" s="306">
        <v>5.8823529411764705E-3</v>
      </c>
      <c r="N138" s="306">
        <v>2.7610849439662173E-3</v>
      </c>
      <c r="O138" s="306">
        <v>5.0632911392405064E-3</v>
      </c>
      <c r="P138" s="307">
        <v>5.0632911392405064E-3</v>
      </c>
      <c r="Q138" s="305">
        <v>3.5532994923857869E-3</v>
      </c>
      <c r="R138" s="306">
        <v>7.5262428203604678E-3</v>
      </c>
      <c r="S138" s="306">
        <v>3.1163143266234312E-3</v>
      </c>
      <c r="T138" s="306">
        <v>4.068194686182817E-3</v>
      </c>
      <c r="U138" s="306">
        <v>5.8598786952576531E-2</v>
      </c>
      <c r="V138" s="307">
        <v>2.0706437793256201E-2</v>
      </c>
      <c r="W138" s="305">
        <v>2.7347310847766638E-3</v>
      </c>
      <c r="X138" s="306">
        <v>1.6855599738856905E-2</v>
      </c>
      <c r="Y138" s="306">
        <v>1.7608603964571909E-2</v>
      </c>
      <c r="Z138" s="306">
        <v>1.5132924335378323E-2</v>
      </c>
      <c r="AA138" s="306">
        <v>1.6730873020304095E-2</v>
      </c>
      <c r="AB138" s="306">
        <v>9.6266765931387263E-2</v>
      </c>
      <c r="AC138" s="307">
        <v>6.5074592006539575E-2</v>
      </c>
      <c r="AD138" s="305">
        <v>0.27094717668488161</v>
      </c>
      <c r="AE138" s="306">
        <v>6.2249888839484215E-2</v>
      </c>
      <c r="AF138" s="306">
        <v>2.3688530998358222E-2</v>
      </c>
      <c r="AG138" s="306">
        <v>7.2418136020151137E-3</v>
      </c>
      <c r="AH138" s="306">
        <v>3.4682025621645414E-2</v>
      </c>
      <c r="AI138" s="306">
        <v>4.8969921390802251E-2</v>
      </c>
      <c r="AJ138" s="307">
        <v>4.0094143378463516E-2</v>
      </c>
    </row>
    <row r="139" spans="2:36" s="4" customFormat="1" hidden="1" outlineLevel="1" x14ac:dyDescent="0.25">
      <c r="B139" s="52" t="s">
        <v>80</v>
      </c>
      <c r="C139" s="305">
        <v>1.8435067595247848E-3</v>
      </c>
      <c r="D139" s="306">
        <v>6.7825071183470836E-2</v>
      </c>
      <c r="E139" s="306">
        <v>3.4387679295959768E-2</v>
      </c>
      <c r="F139" s="306">
        <v>1.6045825092289905E-2</v>
      </c>
      <c r="G139" s="306">
        <v>6.4152627468481533E-3</v>
      </c>
      <c r="H139" s="306">
        <v>2.1399933517404195E-2</v>
      </c>
      <c r="I139" s="306">
        <v>6.6104309580857973E-2</v>
      </c>
      <c r="J139" s="307">
        <v>4.016469750021158E-2</v>
      </c>
      <c r="K139" s="305">
        <v>1.3386880856760374E-3</v>
      </c>
      <c r="L139" s="306">
        <v>6.2200956937799043E-3</v>
      </c>
      <c r="M139" s="306">
        <v>1.540041067761807E-3</v>
      </c>
      <c r="N139" s="306">
        <v>1.8401144960130853E-3</v>
      </c>
      <c r="O139" s="306">
        <v>3.3834813606428613E-3</v>
      </c>
      <c r="P139" s="307">
        <v>3.3834813606428613E-3</v>
      </c>
      <c r="Q139" s="305">
        <v>0</v>
      </c>
      <c r="R139" s="306">
        <v>4.7799696509863432E-3</v>
      </c>
      <c r="S139" s="306">
        <v>2.0989989389675694E-3</v>
      </c>
      <c r="T139" s="306">
        <v>2.6148673888681359E-3</v>
      </c>
      <c r="U139" s="306">
        <v>3.7882876804749693E-2</v>
      </c>
      <c r="V139" s="307">
        <v>1.4423185524859383E-2</v>
      </c>
      <c r="W139" s="305">
        <v>9.8650051921079958E-3</v>
      </c>
      <c r="X139" s="306">
        <v>2.4650082166940555E-2</v>
      </c>
      <c r="Y139" s="306">
        <v>1.3086117070180816E-2</v>
      </c>
      <c r="Z139" s="306">
        <v>9.3612334801762113E-3</v>
      </c>
      <c r="AA139" s="306">
        <v>1.5762935887603413E-2</v>
      </c>
      <c r="AB139" s="306">
        <v>9.3773251488095233E-2</v>
      </c>
      <c r="AC139" s="307">
        <v>6.1317456330321318E-2</v>
      </c>
      <c r="AD139" s="305">
        <v>0.3454459650778669</v>
      </c>
      <c r="AE139" s="306">
        <v>7.1342588877297164E-2</v>
      </c>
      <c r="AF139" s="306">
        <v>2.64199890770071E-2</v>
      </c>
      <c r="AG139" s="306">
        <v>5.4044730638762722E-3</v>
      </c>
      <c r="AH139" s="306">
        <v>3.8572666859289222E-2</v>
      </c>
      <c r="AI139" s="306">
        <v>5.5585118513675827E-2</v>
      </c>
      <c r="AJ139" s="307">
        <v>4.4672303172033342E-2</v>
      </c>
    </row>
    <row r="140" spans="2:36" s="4" customFormat="1" hidden="1" outlineLevel="1" x14ac:dyDescent="0.25">
      <c r="B140" s="52" t="s">
        <v>81</v>
      </c>
      <c r="C140" s="305">
        <v>1.7376194613379669E-3</v>
      </c>
      <c r="D140" s="306">
        <v>5.0434632928823477E-2</v>
      </c>
      <c r="E140" s="306">
        <v>1.0249922963395448E-2</v>
      </c>
      <c r="F140" s="306">
        <v>6.8454688878787067E-3</v>
      </c>
      <c r="G140" s="306">
        <v>2.6585531562933859E-3</v>
      </c>
      <c r="H140" s="306">
        <v>8.954435698350317E-3</v>
      </c>
      <c r="I140" s="306">
        <v>2.5123934530703287E-2</v>
      </c>
      <c r="J140" s="307">
        <v>1.5170288847953189E-2</v>
      </c>
      <c r="K140" s="305">
        <v>2.1723388848660392E-3</v>
      </c>
      <c r="L140" s="306">
        <v>2.2897267592733935E-3</v>
      </c>
      <c r="M140" s="306">
        <v>1.203659123736158E-3</v>
      </c>
      <c r="N140" s="306">
        <v>9.0793535500272385E-4</v>
      </c>
      <c r="O140" s="306">
        <v>1.5915420906042175E-3</v>
      </c>
      <c r="P140" s="307">
        <v>1.5915420906042175E-3</v>
      </c>
      <c r="Q140" s="305">
        <v>0</v>
      </c>
      <c r="R140" s="306">
        <v>5.3715308863025966E-4</v>
      </c>
      <c r="S140" s="306">
        <v>6.4064782307869715E-4</v>
      </c>
      <c r="T140" s="306">
        <v>6.0003096934035309E-4</v>
      </c>
      <c r="U140" s="306">
        <v>1.3050376834589449E-2</v>
      </c>
      <c r="V140" s="307">
        <v>4.6829877461820645E-3</v>
      </c>
      <c r="W140" s="305">
        <v>2.3847376788553257E-3</v>
      </c>
      <c r="X140" s="306">
        <v>1.3772044618931887E-2</v>
      </c>
      <c r="Y140" s="306">
        <v>4.4261451363870304E-3</v>
      </c>
      <c r="Z140" s="306">
        <v>4.4548651817116064E-3</v>
      </c>
      <c r="AA140" s="306">
        <v>7.1116769734448889E-3</v>
      </c>
      <c r="AB140" s="306">
        <v>4.1748849441157136E-2</v>
      </c>
      <c r="AC140" s="307">
        <v>2.5727314028032508E-2</v>
      </c>
      <c r="AD140" s="305">
        <v>0.29057279236276851</v>
      </c>
      <c r="AE140" s="306">
        <v>1.5591024751330096E-2</v>
      </c>
      <c r="AF140" s="306">
        <v>1.3116057233704292E-2</v>
      </c>
      <c r="AG140" s="306">
        <v>2.1995478707154642E-3</v>
      </c>
      <c r="AH140" s="306">
        <v>1.6429727568790343E-2</v>
      </c>
      <c r="AI140" s="306">
        <v>1.9936266127778643E-2</v>
      </c>
      <c r="AJ140" s="307">
        <v>1.7601381620807419E-2</v>
      </c>
    </row>
    <row r="141" spans="2:36" s="4" customFormat="1" hidden="1" outlineLevel="1" x14ac:dyDescent="0.25">
      <c r="B141" s="52" t="s">
        <v>82</v>
      </c>
      <c r="C141" s="305">
        <v>8.3437630371297454E-4</v>
      </c>
      <c r="D141" s="306">
        <v>3.4377646062658765E-2</v>
      </c>
      <c r="E141" s="306">
        <v>1.7579538795629245E-3</v>
      </c>
      <c r="F141" s="306">
        <v>1.2557998122909755E-4</v>
      </c>
      <c r="G141" s="306">
        <v>1.261965588352981E-3</v>
      </c>
      <c r="H141" s="306">
        <v>2.2135109301776612E-3</v>
      </c>
      <c r="I141" s="306">
        <v>1.1875533042152327E-2</v>
      </c>
      <c r="J141" s="307">
        <v>5.8327383617507896E-3</v>
      </c>
      <c r="K141" s="305">
        <v>2.9006526468455403E-3</v>
      </c>
      <c r="L141" s="306">
        <v>7.779679477205539E-4</v>
      </c>
      <c r="M141" s="306">
        <v>2.3746701846965698E-3</v>
      </c>
      <c r="N141" s="306">
        <v>8.5601780517034754E-4</v>
      </c>
      <c r="O141" s="306">
        <v>1.3190342375408613E-3</v>
      </c>
      <c r="P141" s="307">
        <v>1.3190342375408613E-3</v>
      </c>
      <c r="Q141" s="305">
        <v>0</v>
      </c>
      <c r="R141" s="306">
        <v>1.7821574588531292E-3</v>
      </c>
      <c r="S141" s="306">
        <v>1.3679516292303904E-4</v>
      </c>
      <c r="T141" s="306">
        <v>4.5946284616348525E-4</v>
      </c>
      <c r="U141" s="306">
        <v>7.538635506973238E-4</v>
      </c>
      <c r="V141" s="307">
        <v>5.6442509272697954E-4</v>
      </c>
      <c r="W141" s="305">
        <v>1.6326530612244899E-3</v>
      </c>
      <c r="X141" s="306">
        <v>3.3676451899860211E-3</v>
      </c>
      <c r="Y141" s="306">
        <v>3.2088307020921573E-5</v>
      </c>
      <c r="Z141" s="306">
        <v>1.2426991425375916E-4</v>
      </c>
      <c r="AA141" s="306">
        <v>1.0147043116032328E-3</v>
      </c>
      <c r="AB141" s="306">
        <v>2.6201404826483067E-2</v>
      </c>
      <c r="AC141" s="307">
        <v>1.3756706834374176E-2</v>
      </c>
      <c r="AD141" s="305">
        <v>0.17748691099476441</v>
      </c>
      <c r="AE141" s="306">
        <v>7.1363033948414721E-4</v>
      </c>
      <c r="AF141" s="306">
        <v>1.548730815097028E-4</v>
      </c>
      <c r="AG141" s="306">
        <v>2.2087557342696947E-3</v>
      </c>
      <c r="AH141" s="306">
        <v>3.8745494149623146E-3</v>
      </c>
      <c r="AI141" s="306">
        <v>7.0752346686498765E-3</v>
      </c>
      <c r="AJ141" s="307">
        <v>4.9118921207778245E-3</v>
      </c>
    </row>
    <row r="142" spans="2:36" s="4" customFormat="1" hidden="1" outlineLevel="1" x14ac:dyDescent="0.25">
      <c r="B142" s="52" t="s">
        <v>83</v>
      </c>
      <c r="C142" s="305">
        <v>5.455537370430987E-4</v>
      </c>
      <c r="D142" s="306">
        <v>9.2954523786824297E-2</v>
      </c>
      <c r="E142" s="306">
        <v>1.5700020081421033E-3</v>
      </c>
      <c r="F142" s="306">
        <v>1.3770595647114715E-3</v>
      </c>
      <c r="G142" s="306">
        <v>6.4327297288604415E-4</v>
      </c>
      <c r="H142" s="306">
        <v>5.2311832341188939E-3</v>
      </c>
      <c r="I142" s="306">
        <v>9.6200953102035369E-3</v>
      </c>
      <c r="J142" s="307">
        <v>6.9452900000248488E-3</v>
      </c>
      <c r="K142" s="305">
        <v>1.841620626151013E-3</v>
      </c>
      <c r="L142" s="306">
        <v>7.0015753544547526E-4</v>
      </c>
      <c r="M142" s="306">
        <v>1.1195074167366359E-3</v>
      </c>
      <c r="N142" s="306">
        <v>9.8658247829518553E-4</v>
      </c>
      <c r="O142" s="306">
        <v>9.7150259067357511E-4</v>
      </c>
      <c r="P142" s="307">
        <v>9.7150259067357511E-4</v>
      </c>
      <c r="Q142" s="305">
        <v>0</v>
      </c>
      <c r="R142" s="306">
        <v>4.8638132295719845E-4</v>
      </c>
      <c r="S142" s="306">
        <v>1.0433512441963587E-4</v>
      </c>
      <c r="T142" s="306">
        <v>1.6754628466113765E-4</v>
      </c>
      <c r="U142" s="306">
        <v>1.9324052529873408E-3</v>
      </c>
      <c r="V142" s="307">
        <v>7.7970043088708028E-4</v>
      </c>
      <c r="W142" s="305">
        <v>0</v>
      </c>
      <c r="X142" s="306">
        <v>1.8898828272647097E-4</v>
      </c>
      <c r="Y142" s="306">
        <v>3.5766658321113057E-4</v>
      </c>
      <c r="Z142" s="306">
        <v>6.6374618345944512E-4</v>
      </c>
      <c r="AA142" s="306">
        <v>3.3911716498050078E-4</v>
      </c>
      <c r="AB142" s="306">
        <v>1.7187961050457362E-2</v>
      </c>
      <c r="AC142" s="307">
        <v>9.7882656649484114E-3</v>
      </c>
      <c r="AD142" s="305">
        <v>0.25032851511169513</v>
      </c>
      <c r="AE142" s="306">
        <v>5.3937432578209278E-5</v>
      </c>
      <c r="AF142" s="306">
        <v>2.8008136441871382E-3</v>
      </c>
      <c r="AG142" s="306">
        <v>4.7396573904800597E-4</v>
      </c>
      <c r="AH142" s="306">
        <v>5.7524230056410202E-3</v>
      </c>
      <c r="AI142" s="306">
        <v>7.5385326109781194E-3</v>
      </c>
      <c r="AJ142" s="307">
        <v>6.3335679099225895E-3</v>
      </c>
    </row>
    <row r="143" spans="2:36" s="4" customFormat="1" hidden="1" outlineLevel="1" x14ac:dyDescent="0.25">
      <c r="B143" s="52" t="s">
        <v>84</v>
      </c>
      <c r="C143" s="305">
        <v>5.1361068310220854E-4</v>
      </c>
      <c r="D143" s="306">
        <v>9.3844688771534929E-2</v>
      </c>
      <c r="E143" s="306">
        <v>1.5200163956824702E-3</v>
      </c>
      <c r="F143" s="306">
        <v>3.2474993650140906E-3</v>
      </c>
      <c r="G143" s="306">
        <v>4.5187528242205153E-4</v>
      </c>
      <c r="H143" s="306">
        <v>6.242418115649009E-3</v>
      </c>
      <c r="I143" s="306">
        <v>1.0412020005352953E-2</v>
      </c>
      <c r="J143" s="307">
        <v>7.9418212929789848E-3</v>
      </c>
      <c r="K143" s="305">
        <v>0</v>
      </c>
      <c r="L143" s="306">
        <v>5.025125628140704E-4</v>
      </c>
      <c r="M143" s="306">
        <v>1.1098779134295228E-3</v>
      </c>
      <c r="N143" s="306">
        <v>0</v>
      </c>
      <c r="O143" s="306">
        <v>4.2847524025218831E-4</v>
      </c>
      <c r="P143" s="307">
        <v>4.2847524025218831E-4</v>
      </c>
      <c r="Q143" s="305">
        <v>4.9504950495049506E-3</v>
      </c>
      <c r="R143" s="306">
        <v>9.813542688910696E-4</v>
      </c>
      <c r="S143" s="306">
        <v>4.4700728621876535E-4</v>
      </c>
      <c r="T143" s="306">
        <v>6.7199547287260381E-4</v>
      </c>
      <c r="U143" s="306">
        <v>2.5379120190500062E-3</v>
      </c>
      <c r="V143" s="307">
        <v>1.3451799602098029E-3</v>
      </c>
      <c r="W143" s="305">
        <v>0</v>
      </c>
      <c r="X143" s="306">
        <v>1.789838337182448E-3</v>
      </c>
      <c r="Y143" s="306">
        <v>9.5874213032501359E-5</v>
      </c>
      <c r="Z143" s="306">
        <v>5.2124055251498566E-4</v>
      </c>
      <c r="AA143" s="306">
        <v>6.5504818051748809E-4</v>
      </c>
      <c r="AB143" s="306">
        <v>2.0124273401483265E-2</v>
      </c>
      <c r="AC143" s="307">
        <v>1.1622480165003087E-2</v>
      </c>
      <c r="AD143" s="305">
        <v>0.27838164251207731</v>
      </c>
      <c r="AE143" s="306">
        <v>1.5987650917911682E-3</v>
      </c>
      <c r="AF143" s="306">
        <v>7.2159284940089977E-3</v>
      </c>
      <c r="AG143" s="306">
        <v>5.7803468208092489E-4</v>
      </c>
      <c r="AH143" s="306">
        <v>9.5895478795903263E-3</v>
      </c>
      <c r="AI143" s="306">
        <v>6.813873661560531E-3</v>
      </c>
      <c r="AJ143" s="307">
        <v>8.5817216769080995E-3</v>
      </c>
    </row>
    <row r="144" spans="2:36" s="4" customFormat="1" hidden="1" outlineLevel="1" x14ac:dyDescent="0.25">
      <c r="B144" s="52" t="s">
        <v>85</v>
      </c>
      <c r="C144" s="305">
        <v>0</v>
      </c>
      <c r="D144" s="306">
        <v>8.2508924018357979E-2</v>
      </c>
      <c r="E144" s="306">
        <v>1.059574976122254E-3</v>
      </c>
      <c r="F144" s="306">
        <v>1.8736014903161569E-3</v>
      </c>
      <c r="G144" s="306">
        <v>7.6504590275416526E-4</v>
      </c>
      <c r="H144" s="306">
        <v>4.1414211301434179E-3</v>
      </c>
      <c r="I144" s="306">
        <v>5.1304294489279111E-3</v>
      </c>
      <c r="J144" s="307">
        <v>4.5659266781378997E-3</v>
      </c>
      <c r="K144" s="305">
        <v>0</v>
      </c>
      <c r="L144" s="306">
        <v>8.2101806239737272E-4</v>
      </c>
      <c r="M144" s="306">
        <v>1.6806722689075631E-3</v>
      </c>
      <c r="N144" s="306">
        <v>4.5433893684688776E-4</v>
      </c>
      <c r="O144" s="306">
        <v>8.1247968800779978E-4</v>
      </c>
      <c r="P144" s="307">
        <v>8.1247968800779978E-4</v>
      </c>
      <c r="Q144" s="305">
        <v>0</v>
      </c>
      <c r="R144" s="306">
        <v>6.2107515009316122E-4</v>
      </c>
      <c r="S144" s="306">
        <v>0</v>
      </c>
      <c r="T144" s="306">
        <v>1.3061461432406938E-4</v>
      </c>
      <c r="U144" s="306">
        <v>4.1743849304704011E-4</v>
      </c>
      <c r="V144" s="307">
        <v>2.3313501314881473E-4</v>
      </c>
      <c r="W144" s="305">
        <v>0</v>
      </c>
      <c r="X144" s="306">
        <v>3.07092659304317E-3</v>
      </c>
      <c r="Y144" s="306">
        <v>2.5804971757892022E-4</v>
      </c>
      <c r="Z144" s="306">
        <v>1.160631383472609E-3</v>
      </c>
      <c r="AA144" s="306">
        <v>1.1252872652349631E-3</v>
      </c>
      <c r="AB144" s="306">
        <v>1.0161662817551964E-2</v>
      </c>
      <c r="AC144" s="307">
        <v>6.2394661713617442E-3</v>
      </c>
      <c r="AD144" s="305">
        <v>0.18504845408398707</v>
      </c>
      <c r="AE144" s="306">
        <v>1.7885088307623519E-4</v>
      </c>
      <c r="AF144" s="306">
        <v>3.7878291413817058E-3</v>
      </c>
      <c r="AG144" s="306">
        <v>9.0845562543675747E-4</v>
      </c>
      <c r="AH144" s="306">
        <v>6.140404207088823E-3</v>
      </c>
      <c r="AI144" s="306">
        <v>3.8430392950767923E-3</v>
      </c>
      <c r="AJ144" s="307">
        <v>5.2500558516579967E-3</v>
      </c>
    </row>
    <row r="145" spans="2:36" s="4" customFormat="1" hidden="1" outlineLevel="1" x14ac:dyDescent="0.25">
      <c r="B145" s="52" t="s">
        <v>86</v>
      </c>
      <c r="C145" s="305">
        <v>2.3607176581680832E-4</v>
      </c>
      <c r="D145" s="306">
        <v>9.8711217183770877E-2</v>
      </c>
      <c r="E145" s="306">
        <v>4.32375641491898E-3</v>
      </c>
      <c r="F145" s="306">
        <v>2.3054555524785378E-3</v>
      </c>
      <c r="G145" s="306">
        <v>1.1379441143001643E-3</v>
      </c>
      <c r="H145" s="306">
        <v>6.7337825296215677E-3</v>
      </c>
      <c r="I145" s="306">
        <v>9.7896450839963459E-3</v>
      </c>
      <c r="J145" s="307">
        <v>7.9134503103288796E-3</v>
      </c>
      <c r="K145" s="305">
        <v>0</v>
      </c>
      <c r="L145" s="306">
        <v>5.6412185031966906E-4</v>
      </c>
      <c r="M145" s="306">
        <v>2.0227560050568899E-3</v>
      </c>
      <c r="N145" s="306">
        <v>0</v>
      </c>
      <c r="O145" s="306">
        <v>7.2684022730276198E-4</v>
      </c>
      <c r="P145" s="307">
        <v>7.2684022730276198E-4</v>
      </c>
      <c r="Q145" s="305">
        <v>0</v>
      </c>
      <c r="R145" s="306">
        <v>1.937984496124031E-3</v>
      </c>
      <c r="S145" s="306">
        <v>3.9571571782831213E-4</v>
      </c>
      <c r="T145" s="306">
        <v>6.5216476627256276E-4</v>
      </c>
      <c r="U145" s="306">
        <v>6.6015315553208343E-4</v>
      </c>
      <c r="V145" s="307">
        <v>6.5474834889546799E-4</v>
      </c>
      <c r="W145" s="305">
        <v>0</v>
      </c>
      <c r="X145" s="306">
        <v>1.3441052405805391E-2</v>
      </c>
      <c r="Y145" s="306">
        <v>1.1582605033168369E-3</v>
      </c>
      <c r="Z145" s="306">
        <v>1.1789363374377785E-3</v>
      </c>
      <c r="AA145" s="306">
        <v>4.4142484262244741E-3</v>
      </c>
      <c r="AB145" s="306">
        <v>2.0180981219260322E-2</v>
      </c>
      <c r="AC145" s="307">
        <v>1.2660545419592262E-2</v>
      </c>
      <c r="AD145" s="305">
        <v>0.28456221198156684</v>
      </c>
      <c r="AE145" s="306">
        <v>4.2019749282162615E-4</v>
      </c>
      <c r="AF145" s="306">
        <v>4.9916527545909853E-3</v>
      </c>
      <c r="AG145" s="306">
        <v>1.1403437321821292E-3</v>
      </c>
      <c r="AH145" s="306">
        <v>9.2185232220609575E-3</v>
      </c>
      <c r="AI145" s="306">
        <v>6.0713125406107859E-3</v>
      </c>
      <c r="AJ145" s="307">
        <v>8.0908032596041912E-3</v>
      </c>
    </row>
    <row r="146" spans="2:36" s="4" customFormat="1" hidden="1" outlineLevel="1" x14ac:dyDescent="0.25">
      <c r="B146" s="52" t="s">
        <v>87</v>
      </c>
      <c r="C146" s="305">
        <v>5.7394298832982589E-4</v>
      </c>
      <c r="D146" s="306">
        <v>0.103839590443686</v>
      </c>
      <c r="E146" s="306">
        <v>2.2094774061479638E-2</v>
      </c>
      <c r="F146" s="306">
        <v>1.2877852656858181E-2</v>
      </c>
      <c r="G146" s="306">
        <v>3.8103176256958295E-3</v>
      </c>
      <c r="H146" s="306">
        <v>1.7693727509616577E-2</v>
      </c>
      <c r="I146" s="306">
        <v>3.0358375595888439E-2</v>
      </c>
      <c r="J146" s="307">
        <v>2.2966706423118793E-2</v>
      </c>
      <c r="K146" s="305">
        <v>1.6685205784204673E-3</v>
      </c>
      <c r="L146" s="306">
        <v>5.5048529624800811E-3</v>
      </c>
      <c r="M146" s="306">
        <v>6.6021126760563379E-4</v>
      </c>
      <c r="N146" s="306">
        <v>9.1558322651529023E-4</v>
      </c>
      <c r="O146" s="306">
        <v>2.6194803806265368E-3</v>
      </c>
      <c r="P146" s="307">
        <v>2.6194803806265368E-3</v>
      </c>
      <c r="Q146" s="305">
        <v>1.3274336283185841E-2</v>
      </c>
      <c r="R146" s="306">
        <v>1.4492753623188406E-3</v>
      </c>
      <c r="S146" s="306">
        <v>1.8806115020626062E-3</v>
      </c>
      <c r="T146" s="306">
        <v>2.2180714452486577E-3</v>
      </c>
      <c r="U146" s="306">
        <v>3.4693963166505852E-2</v>
      </c>
      <c r="V146" s="307">
        <v>1.3829930850345748E-2</v>
      </c>
      <c r="W146" s="305">
        <v>0</v>
      </c>
      <c r="X146" s="306">
        <v>5.5585185185185182E-2</v>
      </c>
      <c r="Y146" s="306">
        <v>1.1202595574056503E-2</v>
      </c>
      <c r="Z146" s="306">
        <v>5.2536983271118482E-3</v>
      </c>
      <c r="AA146" s="306">
        <v>2.3557084679118101E-2</v>
      </c>
      <c r="AB146" s="306">
        <v>3.8165865319316546E-2</v>
      </c>
      <c r="AC146" s="307">
        <v>3.1793191111383373E-2</v>
      </c>
      <c r="AD146" s="305">
        <v>0.19521531100478468</v>
      </c>
      <c r="AE146" s="306">
        <v>1.0228788852102584E-2</v>
      </c>
      <c r="AF146" s="306">
        <v>2.0688062803047795E-2</v>
      </c>
      <c r="AG146" s="306">
        <v>3.9419963395748272E-3</v>
      </c>
      <c r="AH146" s="306">
        <v>1.9852607933161244E-2</v>
      </c>
      <c r="AI146" s="306">
        <v>2.3733989312070575E-2</v>
      </c>
      <c r="AJ146" s="307">
        <v>2.1278584918008266E-2</v>
      </c>
    </row>
    <row r="147" spans="2:36" s="4" customFormat="1" hidden="1" outlineLevel="1" x14ac:dyDescent="0.25">
      <c r="B147" s="52" t="s">
        <v>88</v>
      </c>
      <c r="C147" s="305">
        <v>0</v>
      </c>
      <c r="D147" s="306">
        <v>0.11462890190553866</v>
      </c>
      <c r="E147" s="306">
        <v>2.663026681776038E-2</v>
      </c>
      <c r="F147" s="306">
        <v>1.7236872779163165E-2</v>
      </c>
      <c r="G147" s="306">
        <v>7.1904409432166647E-3</v>
      </c>
      <c r="H147" s="306">
        <v>2.3296203867145496E-2</v>
      </c>
      <c r="I147" s="306">
        <v>6.6841153773508535E-2</v>
      </c>
      <c r="J147" s="307">
        <v>4.1985917450317323E-2</v>
      </c>
      <c r="K147" s="305">
        <v>0</v>
      </c>
      <c r="L147" s="306">
        <v>6.1407652338214451E-3</v>
      </c>
      <c r="M147" s="306">
        <v>1.4021967749474175E-3</v>
      </c>
      <c r="N147" s="306">
        <v>1.7699115044247788E-4</v>
      </c>
      <c r="O147" s="306">
        <v>2.5780418091128172E-3</v>
      </c>
      <c r="P147" s="307">
        <v>2.5780418091128172E-3</v>
      </c>
      <c r="Q147" s="305">
        <v>5.3995680345572358E-4</v>
      </c>
      <c r="R147" s="306">
        <v>4.4543429844097994E-3</v>
      </c>
      <c r="S147" s="306">
        <v>2.6779216998981227E-3</v>
      </c>
      <c r="T147" s="306">
        <v>2.9581909019195372E-3</v>
      </c>
      <c r="U147" s="306">
        <v>3.6169749727965182E-2</v>
      </c>
      <c r="V147" s="307">
        <v>1.407937502732798E-2</v>
      </c>
      <c r="W147" s="305">
        <v>8.5920177383592023E-3</v>
      </c>
      <c r="X147" s="306">
        <v>5.0990226337448562E-2</v>
      </c>
      <c r="Y147" s="306">
        <v>1.2175502742230348E-2</v>
      </c>
      <c r="Z147" s="306">
        <v>1.6334200636021971E-2</v>
      </c>
      <c r="AA147" s="306">
        <v>2.377030770382571E-2</v>
      </c>
      <c r="AB147" s="306">
        <v>9.0120177429337728E-2</v>
      </c>
      <c r="AC147" s="307">
        <v>6.3055428309665595E-2</v>
      </c>
      <c r="AD147" s="305">
        <v>0.39551042223409943</v>
      </c>
      <c r="AE147" s="306">
        <v>2.5937193832826277E-2</v>
      </c>
      <c r="AF147" s="306">
        <v>3.0180718889110357E-2</v>
      </c>
      <c r="AG147" s="306">
        <v>4.8289068354008821E-3</v>
      </c>
      <c r="AH147" s="306">
        <v>3.3355085099327123E-2</v>
      </c>
      <c r="AI147" s="306">
        <v>6.4751047416970853E-2</v>
      </c>
      <c r="AJ147" s="307">
        <v>4.5066133662436614E-2</v>
      </c>
    </row>
    <row r="148" spans="2:36" s="4" customFormat="1" hidden="1" outlineLevel="1" x14ac:dyDescent="0.25">
      <c r="B148" s="52" t="s">
        <v>89</v>
      </c>
      <c r="C148" s="305">
        <v>1.0224948875255625E-3</v>
      </c>
      <c r="D148" s="306">
        <v>6.4581572273879964E-2</v>
      </c>
      <c r="E148" s="306">
        <v>3.1215241649025869E-2</v>
      </c>
      <c r="F148" s="306">
        <v>1.6286209126521026E-2</v>
      </c>
      <c r="G148" s="306">
        <v>3.3071213346071875E-3</v>
      </c>
      <c r="H148" s="306">
        <v>2.0451993322146648E-2</v>
      </c>
      <c r="I148" s="306">
        <v>5.4836473556217187E-2</v>
      </c>
      <c r="J148" s="307">
        <v>3.520452068853714E-2</v>
      </c>
      <c r="K148" s="305">
        <v>1.7730496453900709E-3</v>
      </c>
      <c r="L148" s="306">
        <v>2.8437604550016729E-3</v>
      </c>
      <c r="M148" s="306">
        <v>2.451648052301825E-3</v>
      </c>
      <c r="N148" s="306">
        <v>4.1744938426215819E-4</v>
      </c>
      <c r="O148" s="306">
        <v>1.9216464170592612E-3</v>
      </c>
      <c r="P148" s="307">
        <v>1.9216464170592612E-3</v>
      </c>
      <c r="Q148" s="305">
        <v>1.1954261954261955E-2</v>
      </c>
      <c r="R148" s="306">
        <v>1.215835035502383E-2</v>
      </c>
      <c r="S148" s="306">
        <v>2.9563486078011403E-3</v>
      </c>
      <c r="T148" s="306">
        <v>5.4239978833178996E-3</v>
      </c>
      <c r="U148" s="306">
        <v>4.7375371409706171E-2</v>
      </c>
      <c r="V148" s="307">
        <v>2.0032765211393095E-2</v>
      </c>
      <c r="W148" s="305">
        <v>1.3861386138613862E-2</v>
      </c>
      <c r="X148" s="306">
        <v>4.7147104629760725E-2</v>
      </c>
      <c r="Y148" s="306">
        <v>1.0305969617003067E-2</v>
      </c>
      <c r="Z148" s="306">
        <v>7.3491710818663477E-3</v>
      </c>
      <c r="AA148" s="306">
        <v>2.05717285097105E-2</v>
      </c>
      <c r="AB148" s="306">
        <v>7.7043591789366789E-2</v>
      </c>
      <c r="AC148" s="307">
        <v>5.3431699431918896E-2</v>
      </c>
      <c r="AD148" s="305">
        <v>0.31337119256582346</v>
      </c>
      <c r="AE148" s="306">
        <v>3.4810297371687622E-2</v>
      </c>
      <c r="AF148" s="306">
        <v>2.8985507246376812E-2</v>
      </c>
      <c r="AG148" s="306">
        <v>1.257071024512885E-3</v>
      </c>
      <c r="AH148" s="306">
        <v>3.2998154029604321E-2</v>
      </c>
      <c r="AI148" s="306">
        <v>4.2204522567060331E-2</v>
      </c>
      <c r="AJ148" s="307">
        <v>3.6543234248970616E-2</v>
      </c>
    </row>
    <row r="149" spans="2:36" s="4" customFormat="1" ht="15.75" collapsed="1" x14ac:dyDescent="0.25">
      <c r="B149" s="64">
        <v>2008</v>
      </c>
      <c r="C149" s="308">
        <v>1.1981830537572875E-3</v>
      </c>
      <c r="D149" s="309">
        <v>7.7431358815997053E-2</v>
      </c>
      <c r="E149" s="309">
        <v>1.7007772745065146E-2</v>
      </c>
      <c r="F149" s="309">
        <v>9.0231504329736732E-3</v>
      </c>
      <c r="G149" s="309">
        <v>3.5630770341379906E-3</v>
      </c>
      <c r="H149" s="309">
        <v>1.313661340287357E-2</v>
      </c>
      <c r="I149" s="309">
        <v>3.6560788548532785E-2</v>
      </c>
      <c r="J149" s="310">
        <v>2.2760309406429344E-2</v>
      </c>
      <c r="K149" s="308">
        <v>1.6095654173373189E-3</v>
      </c>
      <c r="L149" s="309">
        <v>3.2087034359292157E-3</v>
      </c>
      <c r="M149" s="309">
        <v>1.9976372033079152E-3</v>
      </c>
      <c r="N149" s="309">
        <v>8.3791816859545942E-4</v>
      </c>
      <c r="O149" s="309">
        <v>2.0368535367184136E-3</v>
      </c>
      <c r="P149" s="310">
        <v>2.0368535367184136E-3</v>
      </c>
      <c r="Q149" s="308">
        <v>2.9478235236317187E-3</v>
      </c>
      <c r="R149" s="309">
        <v>3.6503519397610082E-3</v>
      </c>
      <c r="S149" s="309">
        <v>1.3544908414747263E-3</v>
      </c>
      <c r="T149" s="309">
        <v>1.8726343710365884E-3</v>
      </c>
      <c r="U149" s="309">
        <v>2.2563782774276269E-2</v>
      </c>
      <c r="V149" s="310">
        <v>8.9548727989885342E-3</v>
      </c>
      <c r="W149" s="308">
        <v>4.7735021919142716E-3</v>
      </c>
      <c r="X149" s="309">
        <v>2.0583607643417594E-2</v>
      </c>
      <c r="Y149" s="309">
        <v>7.2715907330781317E-3</v>
      </c>
      <c r="Z149" s="309">
        <v>5.574989068648885E-3</v>
      </c>
      <c r="AA149" s="309">
        <v>1.0819387911201231E-2</v>
      </c>
      <c r="AB149" s="309">
        <v>5.4783486255520472E-2</v>
      </c>
      <c r="AC149" s="310">
        <v>3.5634449988306935E-2</v>
      </c>
      <c r="AD149" s="308">
        <v>0.27189041578576462</v>
      </c>
      <c r="AE149" s="309">
        <v>2.6218547271266063E-2</v>
      </c>
      <c r="AF149" s="309">
        <v>1.5094506374290211E-2</v>
      </c>
      <c r="AG149" s="309">
        <v>3.1497325590718024E-3</v>
      </c>
      <c r="AH149" s="309">
        <v>2.0416592516564788E-2</v>
      </c>
      <c r="AI149" s="309">
        <v>2.8863351717167279E-2</v>
      </c>
      <c r="AJ149" s="310">
        <v>2.3466257668711656E-2</v>
      </c>
    </row>
    <row r="150" spans="2:36" s="4" customFormat="1" hidden="1" outlineLevel="1" x14ac:dyDescent="0.25">
      <c r="B150" s="52" t="s">
        <v>78</v>
      </c>
      <c r="C150" s="305">
        <v>8.2949308755760377E-3</v>
      </c>
      <c r="D150" s="306">
        <v>9.3365117203019474E-2</v>
      </c>
      <c r="E150" s="306">
        <v>3.5662465255318777E-2</v>
      </c>
      <c r="F150" s="306">
        <v>1.3002408409174463E-2</v>
      </c>
      <c r="G150" s="306">
        <v>6.7843958894542554E-3</v>
      </c>
      <c r="H150" s="306">
        <v>2.1021148241035723E-2</v>
      </c>
      <c r="I150" s="306">
        <v>7.0622756871134798E-2</v>
      </c>
      <c r="J150" s="307">
        <v>4.1864189464686605E-2</v>
      </c>
      <c r="K150" s="305">
        <v>7.6628352490421452E-3</v>
      </c>
      <c r="L150" s="306">
        <v>3.742844561867019E-3</v>
      </c>
      <c r="M150" s="306">
        <v>2.0655060489820007E-3</v>
      </c>
      <c r="N150" s="306">
        <v>7.9840319361277441E-4</v>
      </c>
      <c r="O150" s="306">
        <v>2.7572895843385953E-3</v>
      </c>
      <c r="P150" s="307">
        <v>2.7572895843385953E-3</v>
      </c>
      <c r="Q150" s="305">
        <v>0</v>
      </c>
      <c r="R150" s="306">
        <v>8.7197373820270818E-3</v>
      </c>
      <c r="S150" s="306">
        <v>1.7171066752522E-3</v>
      </c>
      <c r="T150" s="306">
        <v>3.2213845099383141E-3</v>
      </c>
      <c r="U150" s="306">
        <v>6.6654840569426582E-2</v>
      </c>
      <c r="V150" s="307">
        <v>2.4789276074729714E-2</v>
      </c>
      <c r="W150" s="305">
        <v>1.3787510137875101E-2</v>
      </c>
      <c r="X150" s="306">
        <v>3.9952453278742653E-2</v>
      </c>
      <c r="Y150" s="306">
        <v>1.1653511297808191E-2</v>
      </c>
      <c r="Z150" s="306">
        <v>1.5432098765432098E-2</v>
      </c>
      <c r="AA150" s="306">
        <v>2.0177101934866253E-2</v>
      </c>
      <c r="AB150" s="306">
        <v>9.9593526420782647E-2</v>
      </c>
      <c r="AC150" s="307">
        <v>6.3939168526324489E-2</v>
      </c>
      <c r="AD150" s="305">
        <v>0.36688809402146144</v>
      </c>
      <c r="AE150" s="306">
        <v>6.4032770980434431E-2</v>
      </c>
      <c r="AF150" s="306">
        <v>2.006378355645896E-2</v>
      </c>
      <c r="AG150" s="306">
        <v>4.394638540980004E-3</v>
      </c>
      <c r="AH150" s="306">
        <v>3.4100251011169452E-2</v>
      </c>
      <c r="AI150" s="306">
        <v>5.8495264755603224E-2</v>
      </c>
      <c r="AJ150" s="307">
        <v>4.3276989141434866E-2</v>
      </c>
    </row>
    <row r="151" spans="2:36" s="4" customFormat="1" hidden="1" outlineLevel="1" x14ac:dyDescent="0.25">
      <c r="B151" s="52" t="s">
        <v>79</v>
      </c>
      <c r="C151" s="305">
        <v>2.488888888888889E-3</v>
      </c>
      <c r="D151" s="306">
        <v>9.9008162907048183E-2</v>
      </c>
      <c r="E151" s="306">
        <v>4.1391310167137908E-2</v>
      </c>
      <c r="F151" s="306">
        <v>1.7841086200695359E-2</v>
      </c>
      <c r="G151" s="306">
        <v>9.5088141767774997E-3</v>
      </c>
      <c r="H151" s="306">
        <v>2.5985426729751564E-2</v>
      </c>
      <c r="I151" s="306">
        <v>5.5188965517241381E-2</v>
      </c>
      <c r="J151" s="307">
        <v>3.8472608201261659E-2</v>
      </c>
      <c r="K151" s="305">
        <v>6.9808027923211171E-3</v>
      </c>
      <c r="L151" s="306">
        <v>4.0502227622519239E-3</v>
      </c>
      <c r="M151" s="306">
        <v>1.083717149823896E-3</v>
      </c>
      <c r="N151" s="306">
        <v>2.2568732047599507E-3</v>
      </c>
      <c r="O151" s="306">
        <v>3.0876363158586257E-3</v>
      </c>
      <c r="P151" s="307">
        <v>3.0876363158586257E-3</v>
      </c>
      <c r="Q151" s="305">
        <v>9.5374344301382924E-4</v>
      </c>
      <c r="R151" s="306">
        <v>8.8366673140415613E-3</v>
      </c>
      <c r="S151" s="306">
        <v>2.44140625E-3</v>
      </c>
      <c r="T151" s="306">
        <v>3.7703077672576308E-3</v>
      </c>
      <c r="U151" s="306">
        <v>5.511623475609756E-2</v>
      </c>
      <c r="V151" s="307">
        <v>1.957391903581954E-2</v>
      </c>
      <c r="W151" s="305">
        <v>9.9933377748167886E-3</v>
      </c>
      <c r="X151" s="306">
        <v>5.4678729445948621E-2</v>
      </c>
      <c r="Y151" s="306">
        <v>1.671018276762402E-2</v>
      </c>
      <c r="Z151" s="306">
        <v>1.486697965571205E-2</v>
      </c>
      <c r="AA151" s="306">
        <v>2.7483275302218224E-2</v>
      </c>
      <c r="AB151" s="306">
        <v>8.2531136128786639E-2</v>
      </c>
      <c r="AC151" s="307">
        <v>5.9958289885297188E-2</v>
      </c>
      <c r="AD151" s="305">
        <v>0.40777619724988146</v>
      </c>
      <c r="AE151" s="306">
        <v>6.7591336248052664E-2</v>
      </c>
      <c r="AF151" s="306">
        <v>2.8757039207725033E-2</v>
      </c>
      <c r="AG151" s="306">
        <v>7.7463871891680774E-3</v>
      </c>
      <c r="AH151" s="306">
        <v>4.2045587500132951E-2</v>
      </c>
      <c r="AI151" s="306">
        <v>3.962086629264383E-2</v>
      </c>
      <c r="AJ151" s="307">
        <v>4.1126470335708765E-2</v>
      </c>
    </row>
    <row r="152" spans="2:36" s="4" customFormat="1" hidden="1" outlineLevel="1" x14ac:dyDescent="0.25">
      <c r="B152" s="52" t="s">
        <v>80</v>
      </c>
      <c r="C152" s="305">
        <v>3.3068783068783067E-4</v>
      </c>
      <c r="D152" s="306">
        <v>7.4967870912466081E-2</v>
      </c>
      <c r="E152" s="306">
        <v>3.162517002779585E-2</v>
      </c>
      <c r="F152" s="306">
        <v>1.3223351062135737E-2</v>
      </c>
      <c r="G152" s="306">
        <v>8.6667066514724399E-3</v>
      </c>
      <c r="H152" s="306">
        <v>1.9983383147922355E-2</v>
      </c>
      <c r="I152" s="306">
        <v>4.5938824064683074E-2</v>
      </c>
      <c r="J152" s="307">
        <v>3.1182199828640018E-2</v>
      </c>
      <c r="K152" s="305">
        <v>1.0741138560687433E-3</v>
      </c>
      <c r="L152" s="306">
        <v>4.7473200612557429E-3</v>
      </c>
      <c r="M152" s="306">
        <v>1.0727311735679039E-3</v>
      </c>
      <c r="N152" s="306">
        <v>1.6798252981689904E-4</v>
      </c>
      <c r="O152" s="306">
        <v>2.0519835841313269E-3</v>
      </c>
      <c r="P152" s="307">
        <v>2.0519835841313269E-3</v>
      </c>
      <c r="Q152" s="305">
        <v>1.2953367875647669E-3</v>
      </c>
      <c r="R152" s="306">
        <v>2.5378489542312067E-3</v>
      </c>
      <c r="S152" s="306">
        <v>1.5422734627831714E-3</v>
      </c>
      <c r="T152" s="306">
        <v>1.7516135788130914E-3</v>
      </c>
      <c r="U152" s="306">
        <v>4.5652571846970531E-2</v>
      </c>
      <c r="V152" s="307">
        <v>1.677146221097723E-2</v>
      </c>
      <c r="W152" s="305">
        <v>4.4313146233382573E-3</v>
      </c>
      <c r="X152" s="306">
        <v>1.8215570251769345E-2</v>
      </c>
      <c r="Y152" s="306">
        <v>1.6337623391228288E-2</v>
      </c>
      <c r="Z152" s="306">
        <v>1.4336917562724014E-2</v>
      </c>
      <c r="AA152" s="306">
        <v>1.6176983507449054E-2</v>
      </c>
      <c r="AB152" s="306">
        <v>7.1113674227861079E-2</v>
      </c>
      <c r="AC152" s="307">
        <v>4.718639457750707E-2</v>
      </c>
      <c r="AD152" s="305">
        <v>0.34623749456285341</v>
      </c>
      <c r="AE152" s="306">
        <v>7.6418043769539978E-2</v>
      </c>
      <c r="AF152" s="306">
        <v>1.8808121280985558E-2</v>
      </c>
      <c r="AG152" s="306">
        <v>7.1203614952759144E-3</v>
      </c>
      <c r="AH152" s="306">
        <v>3.6437780770571006E-2</v>
      </c>
      <c r="AI152" s="306">
        <v>3.3607158574152855E-2</v>
      </c>
      <c r="AJ152" s="307">
        <v>3.5331027639646462E-2</v>
      </c>
    </row>
    <row r="153" spans="2:36" s="4" customFormat="1" hidden="1" outlineLevel="1" x14ac:dyDescent="0.25">
      <c r="B153" s="52" t="s">
        <v>81</v>
      </c>
      <c r="C153" s="305">
        <v>1.2036108324974925E-3</v>
      </c>
      <c r="D153" s="306">
        <v>1.239866475917978E-3</v>
      </c>
      <c r="E153" s="306">
        <v>1.9923703543287413E-2</v>
      </c>
      <c r="F153" s="306">
        <v>7.4635803753222768E-3</v>
      </c>
      <c r="G153" s="306">
        <v>2.1462614020136984E-3</v>
      </c>
      <c r="H153" s="306">
        <v>9.2807511878383406E-3</v>
      </c>
      <c r="I153" s="306">
        <v>2.8390307276502453E-2</v>
      </c>
      <c r="J153" s="307">
        <v>1.6799129238288871E-2</v>
      </c>
      <c r="K153" s="305">
        <v>1.3201320132013201E-3</v>
      </c>
      <c r="L153" s="306">
        <v>1.4543943486391025E-3</v>
      </c>
      <c r="M153" s="306">
        <v>4.7664442326024784E-4</v>
      </c>
      <c r="N153" s="306">
        <v>6.0386473429951688E-4</v>
      </c>
      <c r="O153" s="306">
        <v>9.0369222824683711E-4</v>
      </c>
      <c r="P153" s="307">
        <v>9.0369222824683711E-4</v>
      </c>
      <c r="Q153" s="305">
        <v>0</v>
      </c>
      <c r="R153" s="306">
        <v>1.1884084468415761E-3</v>
      </c>
      <c r="S153" s="306">
        <v>9.7032233634685469E-4</v>
      </c>
      <c r="T153" s="306">
        <v>9.9942625529788449E-4</v>
      </c>
      <c r="U153" s="306">
        <v>1.0694176775119978E-2</v>
      </c>
      <c r="V153" s="307">
        <v>4.1866474519839988E-3</v>
      </c>
      <c r="W153" s="305">
        <v>2.1739130434782609E-3</v>
      </c>
      <c r="X153" s="306">
        <v>2.5254225873796214E-2</v>
      </c>
      <c r="Y153" s="306">
        <v>7.1858677933397648E-3</v>
      </c>
      <c r="Z153" s="306">
        <v>4.2952593063951636E-3</v>
      </c>
      <c r="AA153" s="306">
        <v>1.1811922242933769E-2</v>
      </c>
      <c r="AB153" s="306">
        <v>5.4522924411400248E-2</v>
      </c>
      <c r="AC153" s="307">
        <v>3.4809404245606024E-2</v>
      </c>
      <c r="AD153" s="305">
        <v>0</v>
      </c>
      <c r="AE153" s="306">
        <v>4.0495400585847163E-2</v>
      </c>
      <c r="AF153" s="306">
        <v>1.2688238134960707E-2</v>
      </c>
      <c r="AG153" s="306">
        <v>1.62809629026631E-3</v>
      </c>
      <c r="AH153" s="306">
        <v>1.5857163047062701E-2</v>
      </c>
      <c r="AI153" s="306">
        <v>1.7992562345048854E-2</v>
      </c>
      <c r="AJ153" s="307">
        <v>1.6584778031070061E-2</v>
      </c>
    </row>
    <row r="154" spans="2:36" s="4" customFormat="1" hidden="1" outlineLevel="1" x14ac:dyDescent="0.25">
      <c r="B154" s="52" t="s">
        <v>82</v>
      </c>
      <c r="C154" s="305">
        <v>8.9265788886409283E-4</v>
      </c>
      <c r="D154" s="306">
        <v>1.0968520346605243E-4</v>
      </c>
      <c r="E154" s="306">
        <v>4.5498718968106722E-3</v>
      </c>
      <c r="F154" s="306">
        <v>6.4206220869399795E-4</v>
      </c>
      <c r="G154" s="306">
        <v>2.1573703616537226E-3</v>
      </c>
      <c r="H154" s="306">
        <v>1.6482681309494404E-3</v>
      </c>
      <c r="I154" s="306">
        <v>1.5469857817735005E-2</v>
      </c>
      <c r="J154" s="307">
        <v>6.9506050305516275E-3</v>
      </c>
      <c r="K154" s="305">
        <v>1.4064697609001407E-3</v>
      </c>
      <c r="L154" s="306">
        <v>2.1593608291945585E-4</v>
      </c>
      <c r="M154" s="306">
        <v>0</v>
      </c>
      <c r="N154" s="306">
        <v>6.1945075366508359E-4</v>
      </c>
      <c r="O154" s="306">
        <v>4.0744261849789487E-4</v>
      </c>
      <c r="P154" s="307">
        <v>4.0744261849789487E-4</v>
      </c>
      <c r="Q154" s="305">
        <v>0</v>
      </c>
      <c r="R154" s="306">
        <v>0</v>
      </c>
      <c r="S154" s="306">
        <v>3.112065477857654E-5</v>
      </c>
      <c r="T154" s="306">
        <v>2.4609326934908329E-5</v>
      </c>
      <c r="U154" s="306">
        <v>4.7098718914845517E-4</v>
      </c>
      <c r="V154" s="307">
        <v>1.778007661596651E-4</v>
      </c>
      <c r="W154" s="305">
        <v>3.7220843672456576E-3</v>
      </c>
      <c r="X154" s="306">
        <v>1.0435992578849721E-2</v>
      </c>
      <c r="Y154" s="306">
        <v>5.8105752469494478E-4</v>
      </c>
      <c r="Z154" s="306">
        <v>9.3182171144587671E-4</v>
      </c>
      <c r="AA154" s="306">
        <v>3.4568223323767286E-3</v>
      </c>
      <c r="AB154" s="306">
        <v>3.6186959479156545E-2</v>
      </c>
      <c r="AC154" s="307">
        <v>2.0738627617982369E-2</v>
      </c>
      <c r="AD154" s="305">
        <v>0</v>
      </c>
      <c r="AE154" s="306">
        <v>3.2557382386456127E-4</v>
      </c>
      <c r="AF154" s="306">
        <v>1.1633361478562718E-3</v>
      </c>
      <c r="AG154" s="306">
        <v>3.3353547604608852E-3</v>
      </c>
      <c r="AH154" s="306">
        <v>1.3769966451354465E-3</v>
      </c>
      <c r="AI154" s="306">
        <v>5.5733362763491891E-3</v>
      </c>
      <c r="AJ154" s="307">
        <v>2.6866905483604298E-3</v>
      </c>
    </row>
    <row r="155" spans="2:36" s="4" customFormat="1" hidden="1" outlineLevel="1" x14ac:dyDescent="0.25">
      <c r="B155" s="52" t="s">
        <v>83</v>
      </c>
      <c r="C155" s="305">
        <v>0</v>
      </c>
      <c r="D155" s="306">
        <v>1.4473684210526317E-3</v>
      </c>
      <c r="E155" s="306">
        <v>2.8276094528294818E-3</v>
      </c>
      <c r="F155" s="306">
        <v>4.9634031739308833E-4</v>
      </c>
      <c r="G155" s="306">
        <v>1.1008439803849618E-3</v>
      </c>
      <c r="H155" s="306">
        <v>1.0933608698293143E-3</v>
      </c>
      <c r="I155" s="306">
        <v>7.6031068810852205E-3</v>
      </c>
      <c r="J155" s="307">
        <v>3.6963859989355575E-3</v>
      </c>
      <c r="K155" s="305">
        <v>0</v>
      </c>
      <c r="L155" s="306">
        <v>1.3731548232063166E-3</v>
      </c>
      <c r="M155" s="306">
        <v>2.5987525987525989E-4</v>
      </c>
      <c r="N155" s="306">
        <v>0</v>
      </c>
      <c r="O155" s="306">
        <v>3.7962189659099537E-4</v>
      </c>
      <c r="P155" s="307">
        <v>3.7962189659099537E-4</v>
      </c>
      <c r="Q155" s="305">
        <v>1.5748031496062992E-3</v>
      </c>
      <c r="R155" s="306">
        <v>2.7230149221217732E-3</v>
      </c>
      <c r="S155" s="306">
        <v>1.4263300527742119E-4</v>
      </c>
      <c r="T155" s="306">
        <v>6.2836795704248152E-4</v>
      </c>
      <c r="U155" s="306">
        <v>7.3603211776513886E-4</v>
      </c>
      <c r="V155" s="307">
        <v>6.6741902993677717E-4</v>
      </c>
      <c r="W155" s="305">
        <v>2.2148394241417496E-3</v>
      </c>
      <c r="X155" s="306">
        <v>6.8022536759653708E-3</v>
      </c>
      <c r="Y155" s="306">
        <v>6.6847153982419198E-4</v>
      </c>
      <c r="Z155" s="306">
        <v>2.8149190710767064E-4</v>
      </c>
      <c r="AA155" s="306">
        <v>2.3437053409805452E-3</v>
      </c>
      <c r="AB155" s="306">
        <v>1.4790746475774653E-2</v>
      </c>
      <c r="AC155" s="307">
        <v>8.9359337468181976E-3</v>
      </c>
      <c r="AD155" s="305">
        <v>0</v>
      </c>
      <c r="AE155" s="306">
        <v>1.6891891891891893E-4</v>
      </c>
      <c r="AF155" s="306">
        <v>7.8752559458182395E-4</v>
      </c>
      <c r="AG155" s="306">
        <v>1.7878426698450535E-3</v>
      </c>
      <c r="AH155" s="306">
        <v>8.0165745281152721E-4</v>
      </c>
      <c r="AI155" s="306">
        <v>6.3976885770302338E-3</v>
      </c>
      <c r="AJ155" s="307">
        <v>2.6780894910937952E-3</v>
      </c>
    </row>
    <row r="156" spans="2:36" s="4" customFormat="1" hidden="1" outlineLevel="1" x14ac:dyDescent="0.25">
      <c r="B156" s="52" t="s">
        <v>84</v>
      </c>
      <c r="C156" s="305">
        <v>0</v>
      </c>
      <c r="D156" s="306">
        <v>6.3734862970044612E-4</v>
      </c>
      <c r="E156" s="306">
        <v>2.3104148915252015E-3</v>
      </c>
      <c r="F156" s="306">
        <v>2.7627859162169107E-3</v>
      </c>
      <c r="G156" s="306">
        <v>1.1889820992139507E-3</v>
      </c>
      <c r="H156" s="306">
        <v>2.3770785849135229E-3</v>
      </c>
      <c r="I156" s="306">
        <v>8.9164607539035795E-3</v>
      </c>
      <c r="J156" s="307">
        <v>5.0452723095634937E-3</v>
      </c>
      <c r="K156" s="305">
        <v>0</v>
      </c>
      <c r="L156" s="306">
        <v>4.4238000442380006E-4</v>
      </c>
      <c r="M156" s="306">
        <v>2.4740227610094015E-4</v>
      </c>
      <c r="N156" s="306">
        <v>4.6296296296296298E-4</v>
      </c>
      <c r="O156" s="306">
        <v>3.4818941504178273E-4</v>
      </c>
      <c r="P156" s="307">
        <v>3.4818941504178273E-4</v>
      </c>
      <c r="Q156" s="305">
        <v>0</v>
      </c>
      <c r="R156" s="306">
        <v>1.0302519434298024E-3</v>
      </c>
      <c r="S156" s="306">
        <v>2.9121124463685959E-4</v>
      </c>
      <c r="T156" s="306">
        <v>4.0875361589737139E-4</v>
      </c>
      <c r="U156" s="306">
        <v>2.6969013154273763E-3</v>
      </c>
      <c r="V156" s="307">
        <v>1.2406699617793608E-3</v>
      </c>
      <c r="W156" s="305">
        <v>2.3094688221709007E-3</v>
      </c>
      <c r="X156" s="306">
        <v>6.2054558859670683E-3</v>
      </c>
      <c r="Y156" s="306">
        <v>1.5228426395939086E-3</v>
      </c>
      <c r="Z156" s="306">
        <v>0</v>
      </c>
      <c r="AA156" s="306">
        <v>2.6415688469814389E-3</v>
      </c>
      <c r="AB156" s="306">
        <v>2.0397050816029199E-2</v>
      </c>
      <c r="AC156" s="307">
        <v>1.2284796265805585E-2</v>
      </c>
      <c r="AD156" s="305">
        <v>0</v>
      </c>
      <c r="AE156" s="306">
        <v>6.1639613725087328E-4</v>
      </c>
      <c r="AF156" s="306">
        <v>5.7316829135816583E-3</v>
      </c>
      <c r="AG156" s="306">
        <v>1.7757137003141647E-3</v>
      </c>
      <c r="AH156" s="306">
        <v>4.1718141214482562E-3</v>
      </c>
      <c r="AI156" s="306">
        <v>2.7773239666721125E-3</v>
      </c>
      <c r="AJ156" s="307">
        <v>3.6926378033795121E-3</v>
      </c>
    </row>
    <row r="157" spans="2:36" s="4" customFormat="1" hidden="1" outlineLevel="1" x14ac:dyDescent="0.25">
      <c r="B157" s="52" t="s">
        <v>85</v>
      </c>
      <c r="C157" s="305">
        <v>4.3318171973142733E-4</v>
      </c>
      <c r="D157" s="306">
        <v>9.8173964264677014E-5</v>
      </c>
      <c r="E157" s="306">
        <v>2.6209457245822869E-3</v>
      </c>
      <c r="F157" s="306">
        <v>1.9750655053960599E-3</v>
      </c>
      <c r="G157" s="306">
        <v>5.2758074916466383E-4</v>
      </c>
      <c r="H157" s="306">
        <v>1.8803533190578159E-3</v>
      </c>
      <c r="I157" s="306">
        <v>6.6909869749947762E-3</v>
      </c>
      <c r="J157" s="307">
        <v>3.9709265369131577E-3</v>
      </c>
      <c r="K157" s="305">
        <v>1.594896331738437E-3</v>
      </c>
      <c r="L157" s="306">
        <v>2.9868578255675028E-4</v>
      </c>
      <c r="M157" s="306">
        <v>2.4761230986911922E-2</v>
      </c>
      <c r="N157" s="306">
        <v>7.8802206461780935E-4</v>
      </c>
      <c r="O157" s="306">
        <v>7.5248319454198857E-3</v>
      </c>
      <c r="P157" s="307">
        <v>7.5248319454198857E-3</v>
      </c>
      <c r="Q157" s="305">
        <v>0</v>
      </c>
      <c r="R157" s="306">
        <v>2.6709401709401712E-4</v>
      </c>
      <c r="S157" s="306">
        <v>7.1491126163964892E-5</v>
      </c>
      <c r="T157" s="306">
        <v>1.0779492016438725E-4</v>
      </c>
      <c r="U157" s="306">
        <v>3.4801630704981606E-4</v>
      </c>
      <c r="V157" s="307">
        <v>1.9223543598123082E-4</v>
      </c>
      <c r="W157" s="305">
        <v>0</v>
      </c>
      <c r="X157" s="306">
        <v>5.6938000843525941E-3</v>
      </c>
      <c r="Y157" s="306">
        <v>6.9959849130064487E-4</v>
      </c>
      <c r="Z157" s="306">
        <v>0</v>
      </c>
      <c r="AA157" s="306">
        <v>2.1474001704806242E-3</v>
      </c>
      <c r="AB157" s="306">
        <v>1.7792862285302889E-2</v>
      </c>
      <c r="AC157" s="307">
        <v>1.0915929331066086E-2</v>
      </c>
      <c r="AD157" s="305">
        <v>0</v>
      </c>
      <c r="AE157" s="306">
        <v>1.5884361845762846E-4</v>
      </c>
      <c r="AF157" s="306">
        <v>4.302082889636666E-3</v>
      </c>
      <c r="AG157" s="306">
        <v>8.3963056255247689E-4</v>
      </c>
      <c r="AH157" s="306">
        <v>2.8228714142497844E-3</v>
      </c>
      <c r="AI157" s="306">
        <v>8.7587587587587587E-4</v>
      </c>
      <c r="AJ157" s="307">
        <v>2.0684974305383479E-3</v>
      </c>
    </row>
    <row r="158" spans="2:36" s="4" customFormat="1" hidden="1" outlineLevel="1" x14ac:dyDescent="0.25">
      <c r="B158" s="52" t="s">
        <v>86</v>
      </c>
      <c r="C158" s="305">
        <v>1.4268727705112961E-3</v>
      </c>
      <c r="D158" s="306">
        <v>6.3789305027037849E-2</v>
      </c>
      <c r="E158" s="306">
        <v>5.353375067571102E-3</v>
      </c>
      <c r="F158" s="306">
        <v>2.0523173805210345E-3</v>
      </c>
      <c r="G158" s="306">
        <v>4.6370718436997653E-4</v>
      </c>
      <c r="H158" s="306">
        <v>5.0182859712868825E-3</v>
      </c>
      <c r="I158" s="306">
        <v>8.7507041532237408E-3</v>
      </c>
      <c r="J158" s="307">
        <v>6.4414714576178514E-3</v>
      </c>
      <c r="K158" s="305">
        <v>0</v>
      </c>
      <c r="L158" s="306">
        <v>1.7768301350390902E-4</v>
      </c>
      <c r="M158" s="306">
        <v>1.0624169986719787E-3</v>
      </c>
      <c r="N158" s="306">
        <v>5.9880239520958083E-4</v>
      </c>
      <c r="O158" s="306">
        <v>4.9768929968005686E-4</v>
      </c>
      <c r="P158" s="307">
        <v>4.9768929968005686E-4</v>
      </c>
      <c r="Q158" s="305">
        <v>0</v>
      </c>
      <c r="R158" s="306">
        <v>0</v>
      </c>
      <c r="S158" s="306">
        <v>1.5770383220312253E-4</v>
      </c>
      <c r="T158" s="306">
        <v>1.2465275304508869E-4</v>
      </c>
      <c r="U158" s="306">
        <v>1.0978670012547051E-3</v>
      </c>
      <c r="V158" s="307">
        <v>4.2860641685035512E-4</v>
      </c>
      <c r="W158" s="305">
        <v>1.9646365422396855E-3</v>
      </c>
      <c r="X158" s="306">
        <v>1.781138678832573E-2</v>
      </c>
      <c r="Y158" s="306">
        <v>8.501088139281828E-4</v>
      </c>
      <c r="Z158" s="306">
        <v>2.6072220049537216E-4</v>
      </c>
      <c r="AA158" s="306">
        <v>5.8042811194498872E-3</v>
      </c>
      <c r="AB158" s="306">
        <v>1.5852828431196932E-2</v>
      </c>
      <c r="AC158" s="307">
        <v>1.0907536115861868E-2</v>
      </c>
      <c r="AD158" s="305">
        <v>0.30290697674418604</v>
      </c>
      <c r="AE158" s="306">
        <v>4.6663555762949138E-4</v>
      </c>
      <c r="AF158" s="306">
        <v>4.5069766668329762E-3</v>
      </c>
      <c r="AG158" s="306">
        <v>3.1851191234552172E-4</v>
      </c>
      <c r="AH158" s="306">
        <v>8.501335924216662E-3</v>
      </c>
      <c r="AI158" s="306">
        <v>7.2144624806006457E-3</v>
      </c>
      <c r="AJ158" s="307">
        <v>8.0703504175651287E-3</v>
      </c>
    </row>
    <row r="159" spans="2:36" s="4" customFormat="1" hidden="1" outlineLevel="1" x14ac:dyDescent="0.25">
      <c r="B159" s="52" t="s">
        <v>87</v>
      </c>
      <c r="C159" s="305">
        <v>1.1568718186024988E-3</v>
      </c>
      <c r="D159" s="306">
        <v>1.6511688537412009E-3</v>
      </c>
      <c r="E159" s="306">
        <v>1.0079193664506839E-2</v>
      </c>
      <c r="F159" s="306">
        <v>1.1134569949228372E-2</v>
      </c>
      <c r="G159" s="306">
        <v>5.2777701421149563E-3</v>
      </c>
      <c r="H159" s="306">
        <v>9.5623551295931641E-3</v>
      </c>
      <c r="I159" s="306">
        <v>3.1798142763343029E-2</v>
      </c>
      <c r="J159" s="307">
        <v>1.8696590344733102E-2</v>
      </c>
      <c r="K159" s="305">
        <v>1.9659239842726079E-3</v>
      </c>
      <c r="L159" s="306">
        <v>2.7794031597425397E-3</v>
      </c>
      <c r="M159" s="306">
        <v>3.7910699241786015E-3</v>
      </c>
      <c r="N159" s="306">
        <v>9.4428706326723328E-4</v>
      </c>
      <c r="O159" s="306">
        <v>2.5366078634843766E-3</v>
      </c>
      <c r="P159" s="307">
        <v>2.5366078634843766E-3</v>
      </c>
      <c r="Q159" s="305">
        <v>0</v>
      </c>
      <c r="R159" s="306">
        <v>9.1139240506329109E-4</v>
      </c>
      <c r="S159" s="306">
        <v>1.1107745127739068E-3</v>
      </c>
      <c r="T159" s="306">
        <v>1.0433481633135163E-3</v>
      </c>
      <c r="U159" s="306">
        <v>2.2727272727272728E-2</v>
      </c>
      <c r="V159" s="307">
        <v>8.8155800853772521E-3</v>
      </c>
      <c r="W159" s="305">
        <v>0</v>
      </c>
      <c r="X159" s="306">
        <v>1.2366167023554604E-2</v>
      </c>
      <c r="Y159" s="306">
        <v>7.9019512981777125E-3</v>
      </c>
      <c r="Z159" s="306">
        <v>1.1546244494703012E-2</v>
      </c>
      <c r="AA159" s="306">
        <v>9.6821615045369295E-3</v>
      </c>
      <c r="AB159" s="306">
        <v>4.4940012200908291E-2</v>
      </c>
      <c r="AC159" s="307">
        <v>2.9244956598919861E-2</v>
      </c>
      <c r="AD159" s="305">
        <v>0</v>
      </c>
      <c r="AE159" s="306">
        <v>1.5198772216446358E-2</v>
      </c>
      <c r="AF159" s="306">
        <v>2.0080828492043446E-2</v>
      </c>
      <c r="AG159" s="306">
        <v>2.7251050300897014E-3</v>
      </c>
      <c r="AH159" s="306">
        <v>1.609748623241309E-2</v>
      </c>
      <c r="AI159" s="306">
        <v>2.8481752312264182E-2</v>
      </c>
      <c r="AJ159" s="307">
        <v>2.0439340462519096E-2</v>
      </c>
    </row>
    <row r="160" spans="2:36" s="4" customFormat="1" hidden="1" outlineLevel="1" x14ac:dyDescent="0.25">
      <c r="B160" s="52" t="s">
        <v>88</v>
      </c>
      <c r="C160" s="305">
        <v>2.6605853287723297E-3</v>
      </c>
      <c r="D160" s="306">
        <v>5.7001239157372985E-2</v>
      </c>
      <c r="E160" s="306">
        <v>1.438398019460679E-2</v>
      </c>
      <c r="F160" s="306">
        <v>1.2313982788950696E-2</v>
      </c>
      <c r="G160" s="306">
        <v>6.7902313924345752E-3</v>
      </c>
      <c r="H160" s="306">
        <v>1.4092737345374516E-2</v>
      </c>
      <c r="I160" s="306">
        <v>5.7492654260528894E-2</v>
      </c>
      <c r="J160" s="307">
        <v>3.2494044106397398E-2</v>
      </c>
      <c r="K160" s="305">
        <v>6.1538461538461538E-3</v>
      </c>
      <c r="L160" s="306">
        <v>2.165967239745499E-3</v>
      </c>
      <c r="M160" s="306">
        <v>1.1507479861910242E-3</v>
      </c>
      <c r="N160" s="306">
        <v>2.5624599615631004E-3</v>
      </c>
      <c r="O160" s="306">
        <v>2.3269342641070389E-3</v>
      </c>
      <c r="P160" s="307">
        <v>2.3269342641070389E-3</v>
      </c>
      <c r="Q160" s="305">
        <v>0</v>
      </c>
      <c r="R160" s="306">
        <v>3.8892490045374572E-3</v>
      </c>
      <c r="S160" s="306">
        <v>9.9517721809691496E-4</v>
      </c>
      <c r="T160" s="306">
        <v>1.5669432998665197E-3</v>
      </c>
      <c r="U160" s="306">
        <v>3.8381361128142243E-2</v>
      </c>
      <c r="V160" s="307">
        <v>1.3393208855274561E-2</v>
      </c>
      <c r="W160" s="305">
        <v>3.0807147258163892E-3</v>
      </c>
      <c r="X160" s="306">
        <v>2.327263957554564E-2</v>
      </c>
      <c r="Y160" s="306">
        <v>1.1630650979334524E-2</v>
      </c>
      <c r="Z160" s="306">
        <v>1.5073573393946644E-2</v>
      </c>
      <c r="AA160" s="306">
        <v>1.5329622450249863E-2</v>
      </c>
      <c r="AB160" s="306">
        <v>9.2093935019006881E-2</v>
      </c>
      <c r="AC160" s="307">
        <v>5.9325893873832837E-2</v>
      </c>
      <c r="AD160" s="305">
        <v>0.25853658536585367</v>
      </c>
      <c r="AE160" s="306">
        <v>1.7560116758559979E-2</v>
      </c>
      <c r="AF160" s="306">
        <v>2.1431395808620007E-2</v>
      </c>
      <c r="AG160" s="306">
        <v>2.3270440251572325E-3</v>
      </c>
      <c r="AH160" s="306">
        <v>2.28625817041073E-2</v>
      </c>
      <c r="AI160" s="306">
        <v>4.8524986865776193E-2</v>
      </c>
      <c r="AJ160" s="307">
        <v>3.2586140333944601E-2</v>
      </c>
    </row>
    <row r="161" spans="2:36" s="4" customFormat="1" hidden="1" outlineLevel="1" x14ac:dyDescent="0.25">
      <c r="B161" s="52" t="s">
        <v>89</v>
      </c>
      <c r="C161" s="305">
        <v>1.2779552715654952E-3</v>
      </c>
      <c r="D161" s="306">
        <v>8.9394202395417469E-2</v>
      </c>
      <c r="E161" s="306">
        <v>3.0490398141786893E-2</v>
      </c>
      <c r="F161" s="306">
        <v>1.5985029213033727E-2</v>
      </c>
      <c r="G161" s="306">
        <v>3.091721058055651E-3</v>
      </c>
      <c r="H161" s="306">
        <v>2.1000248618562985E-2</v>
      </c>
      <c r="I161" s="306">
        <v>7.5260110712433451E-2</v>
      </c>
      <c r="J161" s="307">
        <v>4.4390604467805517E-2</v>
      </c>
      <c r="K161" s="305">
        <v>0</v>
      </c>
      <c r="L161" s="306">
        <v>3.4425984134111658E-3</v>
      </c>
      <c r="M161" s="306">
        <v>4.4001852709587772E-3</v>
      </c>
      <c r="N161" s="306">
        <v>1.1619800139437602E-3</v>
      </c>
      <c r="O161" s="306">
        <v>2.7820527998105838E-3</v>
      </c>
      <c r="P161" s="307">
        <v>2.7820527998105838E-3</v>
      </c>
      <c r="Q161" s="305">
        <v>0</v>
      </c>
      <c r="R161" s="306">
        <v>1.4414414414414415E-2</v>
      </c>
      <c r="S161" s="306">
        <v>2.1028583296554947E-3</v>
      </c>
      <c r="T161" s="306">
        <v>4.7746409113422483E-3</v>
      </c>
      <c r="U161" s="306">
        <v>6.5265681746059734E-2</v>
      </c>
      <c r="V161" s="307">
        <v>2.653610025876503E-2</v>
      </c>
      <c r="W161" s="305">
        <v>1.6666666666666666E-2</v>
      </c>
      <c r="X161" s="306">
        <v>2.3083965472142295E-2</v>
      </c>
      <c r="Y161" s="306">
        <v>7.0565982831369122E-3</v>
      </c>
      <c r="Z161" s="306">
        <v>6.3058328954282714E-3</v>
      </c>
      <c r="AA161" s="306">
        <v>1.1897344029908871E-2</v>
      </c>
      <c r="AB161" s="306">
        <v>0.10759396769501646</v>
      </c>
      <c r="AC161" s="307">
        <v>6.9711871984213858E-2</v>
      </c>
      <c r="AD161" s="305">
        <v>0.34755210857973823</v>
      </c>
      <c r="AE161" s="306">
        <v>5.1753169572107766E-2</v>
      </c>
      <c r="AF161" s="306">
        <v>3.3839706652697747E-2</v>
      </c>
      <c r="AG161" s="306">
        <v>2.1334755650376691E-3</v>
      </c>
      <c r="AH161" s="306">
        <v>3.9482036308239175E-2</v>
      </c>
      <c r="AI161" s="306">
        <v>5.4276375522062832E-2</v>
      </c>
      <c r="AJ161" s="307">
        <v>4.4928272524299102E-2</v>
      </c>
    </row>
    <row r="162" spans="2:36" s="4" customFormat="1" ht="15.75" collapsed="1" x14ac:dyDescent="0.25">
      <c r="B162" s="64">
        <v>2007</v>
      </c>
      <c r="C162" s="308">
        <v>1.7756530647088954E-3</v>
      </c>
      <c r="D162" s="309">
        <v>4.3464694686261664E-2</v>
      </c>
      <c r="E162" s="309">
        <v>1.6955030208746374E-2</v>
      </c>
      <c r="F162" s="309">
        <v>8.0299061606602246E-3</v>
      </c>
      <c r="G162" s="309">
        <v>4.0531564936796905E-3</v>
      </c>
      <c r="H162" s="309">
        <v>1.0973718944262356E-2</v>
      </c>
      <c r="I162" s="309">
        <v>3.4838094758041421E-2</v>
      </c>
      <c r="J162" s="310">
        <v>2.0839458481347221E-2</v>
      </c>
      <c r="K162" s="308">
        <v>2.4603608529250955E-3</v>
      </c>
      <c r="L162" s="309">
        <v>2.2622992607698191E-3</v>
      </c>
      <c r="M162" s="309">
        <v>2.8230542562179316E-3</v>
      </c>
      <c r="N162" s="309">
        <v>9.0609859832094383E-4</v>
      </c>
      <c r="O162" s="309">
        <v>2.0308714235156397E-3</v>
      </c>
      <c r="P162" s="310">
        <v>2.0308714235156397E-3</v>
      </c>
      <c r="Q162" s="308">
        <v>3.3428046130703663E-4</v>
      </c>
      <c r="R162" s="309">
        <v>3.6905305235989359E-3</v>
      </c>
      <c r="S162" s="309">
        <v>8.9321783756021603E-4</v>
      </c>
      <c r="T162" s="309">
        <v>1.4349969888587774E-3</v>
      </c>
      <c r="U162" s="309">
        <v>2.3504975626814424E-2</v>
      </c>
      <c r="V162" s="310">
        <v>8.9874750992676531E-3</v>
      </c>
      <c r="W162" s="308">
        <v>5.0203527815468113E-3</v>
      </c>
      <c r="X162" s="309">
        <v>1.9930504106101237E-2</v>
      </c>
      <c r="Y162" s="309">
        <v>6.8688956410875657E-3</v>
      </c>
      <c r="Z162" s="309">
        <v>7.2937895527190816E-3</v>
      </c>
      <c r="AA162" s="309">
        <v>1.0705560486416748E-2</v>
      </c>
      <c r="AB162" s="309">
        <v>5.6991688330709236E-2</v>
      </c>
      <c r="AC162" s="310">
        <v>3.6415369095849401E-2</v>
      </c>
      <c r="AD162" s="308">
        <v>0.2046640971849539</v>
      </c>
      <c r="AE162" s="309">
        <v>2.9019926104692138E-2</v>
      </c>
      <c r="AF162" s="309">
        <v>1.4129362160222481E-2</v>
      </c>
      <c r="AG162" s="309">
        <v>2.956898153714979E-3</v>
      </c>
      <c r="AH162" s="309">
        <v>1.8602005737848891E-2</v>
      </c>
      <c r="AI162" s="309">
        <v>2.6144344733665174E-2</v>
      </c>
      <c r="AJ162" s="310">
        <v>2.1317516173477744E-2</v>
      </c>
    </row>
    <row r="163" spans="2:36" s="4" customFormat="1" hidden="1" outlineLevel="1" x14ac:dyDescent="0.25">
      <c r="B163" s="52" t="s">
        <v>78</v>
      </c>
      <c r="C163" s="305">
        <v>5.7954216169226315E-4</v>
      </c>
      <c r="D163" s="306">
        <v>0.12021857923497267</v>
      </c>
      <c r="E163" s="306">
        <v>4.9119476601298326E-2</v>
      </c>
      <c r="F163" s="306">
        <v>1.0796069239091237E-2</v>
      </c>
      <c r="G163" s="306">
        <v>3.6084148233680945E-3</v>
      </c>
      <c r="H163" s="306">
        <v>2.4276813052694687E-2</v>
      </c>
      <c r="I163" s="306">
        <v>6.111875700750833E-2</v>
      </c>
      <c r="J163" s="307">
        <v>4.0717940935153872E-2</v>
      </c>
      <c r="K163" s="305">
        <v>1.9860973187686196E-3</v>
      </c>
      <c r="L163" s="306">
        <v>3.3905488450942998E-3</v>
      </c>
      <c r="M163" s="306">
        <v>4.4580663137364172E-3</v>
      </c>
      <c r="N163" s="306">
        <v>0</v>
      </c>
      <c r="O163" s="306">
        <v>2.3832889387354547E-3</v>
      </c>
      <c r="P163" s="307">
        <v>2.3832889387354547E-3</v>
      </c>
      <c r="Q163" s="305">
        <v>0</v>
      </c>
      <c r="R163" s="306">
        <v>1.0187281333607738E-2</v>
      </c>
      <c r="S163" s="306">
        <v>1.9068806610519624E-3</v>
      </c>
      <c r="T163" s="306">
        <v>3.7738536029621192E-3</v>
      </c>
      <c r="U163" s="306">
        <v>6.825966736824729E-2</v>
      </c>
      <c r="V163" s="307">
        <v>2.7319440049425131E-2</v>
      </c>
      <c r="W163" s="305">
        <v>8.6898395721925134E-3</v>
      </c>
      <c r="X163" s="306">
        <v>8.0895739774244441E-2</v>
      </c>
      <c r="Y163" s="306">
        <v>1.2616226071103008E-2</v>
      </c>
      <c r="Z163" s="306">
        <v>3.8324664659184233E-3</v>
      </c>
      <c r="AA163" s="306">
        <v>3.2634474907504034E-2</v>
      </c>
      <c r="AB163" s="306">
        <v>8.9802644383604302E-2</v>
      </c>
      <c r="AC163" s="307">
        <v>6.6584986206790264E-2</v>
      </c>
      <c r="AD163" s="305">
        <v>0.49897854954034732</v>
      </c>
      <c r="AE163" s="306">
        <v>5.1478108410850827E-2</v>
      </c>
      <c r="AF163" s="306">
        <v>1.3953337443618782E-2</v>
      </c>
      <c r="AG163" s="306">
        <v>4.5025543337085458E-3</v>
      </c>
      <c r="AH163" s="306">
        <v>3.0792064719777579E-2</v>
      </c>
      <c r="AI163" s="306">
        <v>4.4460820437239007E-2</v>
      </c>
      <c r="AJ163" s="307">
        <v>3.589488301412215E-2</v>
      </c>
    </row>
    <row r="164" spans="2:36" s="4" customFormat="1" hidden="1" outlineLevel="1" x14ac:dyDescent="0.25">
      <c r="B164" s="52" t="s">
        <v>79</v>
      </c>
      <c r="C164" s="305">
        <v>2.6343519494204425E-3</v>
      </c>
      <c r="D164" s="306">
        <v>9.6015279104088899E-2</v>
      </c>
      <c r="E164" s="306">
        <v>4.341134024030982E-2</v>
      </c>
      <c r="F164" s="306">
        <v>1.3410859262786786E-2</v>
      </c>
      <c r="G164" s="306">
        <v>6.1911348218402157E-3</v>
      </c>
      <c r="H164" s="306">
        <v>2.4008023834512646E-2</v>
      </c>
      <c r="I164" s="306">
        <v>5.7075173891224226E-2</v>
      </c>
      <c r="J164" s="307">
        <v>3.8542454810454138E-2</v>
      </c>
      <c r="K164" s="305">
        <v>1.9455252918287938E-3</v>
      </c>
      <c r="L164" s="306">
        <v>1.0606060606060607E-2</v>
      </c>
      <c r="M164" s="306">
        <v>2.342529932326913E-3</v>
      </c>
      <c r="N164" s="306">
        <v>7.217610970768675E-4</v>
      </c>
      <c r="O164" s="306">
        <v>4.5245985215396382E-3</v>
      </c>
      <c r="P164" s="307">
        <v>4.5245985215396382E-3</v>
      </c>
      <c r="Q164" s="305">
        <v>0</v>
      </c>
      <c r="R164" s="306">
        <v>6.2956204379562043E-3</v>
      </c>
      <c r="S164" s="306">
        <v>3.4689641445591287E-3</v>
      </c>
      <c r="T164" s="306">
        <v>4.0179228811241773E-3</v>
      </c>
      <c r="U164" s="306">
        <v>5.266099217608116E-2</v>
      </c>
      <c r="V164" s="307">
        <v>2.0000282489865677E-2</v>
      </c>
      <c r="W164" s="305">
        <v>9.0525045262522634E-3</v>
      </c>
      <c r="X164" s="306">
        <v>6.192133429640817E-2</v>
      </c>
      <c r="Y164" s="306">
        <v>1.7084826762246118E-2</v>
      </c>
      <c r="Z164" s="306">
        <v>6.2548866301798279E-3</v>
      </c>
      <c r="AA164" s="306">
        <v>2.9488954557665682E-2</v>
      </c>
      <c r="AB164" s="306">
        <v>9.1477772419075717E-2</v>
      </c>
      <c r="AC164" s="307">
        <v>6.6246667059189662E-2</v>
      </c>
      <c r="AD164" s="305">
        <v>0.4800228310502283</v>
      </c>
      <c r="AE164" s="306">
        <v>6.7378758732408631E-2</v>
      </c>
      <c r="AF164" s="306">
        <v>1.8148948991528129E-2</v>
      </c>
      <c r="AG164" s="306">
        <v>7.3728872504695E-3</v>
      </c>
      <c r="AH164" s="306">
        <v>3.5772710037376088E-2</v>
      </c>
      <c r="AI164" s="306">
        <v>3.9014373716632446E-2</v>
      </c>
      <c r="AJ164" s="307">
        <v>3.7029420544628343E-2</v>
      </c>
    </row>
    <row r="165" spans="2:36" s="4" customFormat="1" hidden="1" outlineLevel="1" x14ac:dyDescent="0.25">
      <c r="B165" s="52" t="s">
        <v>80</v>
      </c>
      <c r="C165" s="305">
        <v>6.8233510235026539E-3</v>
      </c>
      <c r="D165" s="306">
        <v>8.5568116181203066E-2</v>
      </c>
      <c r="E165" s="306">
        <v>3.5424728210797861E-2</v>
      </c>
      <c r="F165" s="306">
        <v>1.1291670035303313E-2</v>
      </c>
      <c r="G165" s="306">
        <v>7.0013711018407773E-3</v>
      </c>
      <c r="H165" s="306">
        <v>2.0033572432713039E-2</v>
      </c>
      <c r="I165" s="306">
        <v>4.9468247914530993E-2</v>
      </c>
      <c r="J165" s="307">
        <v>3.2931263518231516E-2</v>
      </c>
      <c r="K165" s="305">
        <v>2.7958993476234857E-3</v>
      </c>
      <c r="L165" s="306">
        <v>8.5306406685236764E-3</v>
      </c>
      <c r="M165" s="306">
        <v>8.9086859688195994E-4</v>
      </c>
      <c r="N165" s="306">
        <v>3.2669062397909179E-4</v>
      </c>
      <c r="O165" s="306">
        <v>3.3277870216306157E-3</v>
      </c>
      <c r="P165" s="307">
        <v>3.3277870216306157E-3</v>
      </c>
      <c r="Q165" s="305">
        <v>0</v>
      </c>
      <c r="R165" s="306">
        <v>4.9680624556422996E-3</v>
      </c>
      <c r="S165" s="306">
        <v>1.5403493198966139E-3</v>
      </c>
      <c r="T165" s="306">
        <v>2.2589326052367951E-3</v>
      </c>
      <c r="U165" s="306">
        <v>3.5195936139332369E-2</v>
      </c>
      <c r="V165" s="307">
        <v>1.3827116440887485E-2</v>
      </c>
      <c r="W165" s="305">
        <v>3.1446540880503146E-3</v>
      </c>
      <c r="X165" s="306">
        <v>4.8787596176264866E-2</v>
      </c>
      <c r="Y165" s="306">
        <v>1.6113098279679782E-2</v>
      </c>
      <c r="Z165" s="306">
        <v>7.4771174423101713E-3</v>
      </c>
      <c r="AA165" s="306">
        <v>2.4458843634292224E-2</v>
      </c>
      <c r="AB165" s="306">
        <v>8.0122386278517657E-2</v>
      </c>
      <c r="AC165" s="307">
        <v>5.6949971469435243E-2</v>
      </c>
      <c r="AD165" s="305">
        <v>0.45154061624649861</v>
      </c>
      <c r="AE165" s="306">
        <v>5.457841360050953E-2</v>
      </c>
      <c r="AF165" s="306">
        <v>1.567100098135427E-2</v>
      </c>
      <c r="AG165" s="306">
        <v>8.9614846828524209E-3</v>
      </c>
      <c r="AH165" s="306">
        <v>2.9889670951854654E-2</v>
      </c>
      <c r="AI165" s="306">
        <v>3.9084872219556366E-2</v>
      </c>
      <c r="AJ165" s="307">
        <v>3.3430899737107223E-2</v>
      </c>
    </row>
    <row r="166" spans="2:36" s="4" customFormat="1" hidden="1" outlineLevel="1" x14ac:dyDescent="0.25">
      <c r="B166" s="52" t="s">
        <v>81</v>
      </c>
      <c r="C166" s="305">
        <v>0</v>
      </c>
      <c r="D166" s="306">
        <v>9.1058544159283952E-2</v>
      </c>
      <c r="E166" s="306">
        <v>2.5510803193987786E-2</v>
      </c>
      <c r="F166" s="306">
        <v>7.4693463405092848E-3</v>
      </c>
      <c r="G166" s="306">
        <v>3.2785950507469496E-3</v>
      </c>
      <c r="H166" s="306">
        <v>1.4495178359752385E-2</v>
      </c>
      <c r="I166" s="306">
        <v>2.4455188486384824E-2</v>
      </c>
      <c r="J166" s="307">
        <v>1.8584302905043173E-2</v>
      </c>
      <c r="K166" s="305">
        <v>0</v>
      </c>
      <c r="L166" s="306">
        <v>1.5411712901805372E-3</v>
      </c>
      <c r="M166" s="306">
        <v>1.6047071409467772E-3</v>
      </c>
      <c r="N166" s="306">
        <v>4.1000410004100039E-4</v>
      </c>
      <c r="O166" s="306">
        <v>1.083110693912918E-3</v>
      </c>
      <c r="P166" s="307">
        <v>1.083110693912918E-3</v>
      </c>
      <c r="Q166" s="305">
        <v>0</v>
      </c>
      <c r="R166" s="306">
        <v>1.2776491256088797E-3</v>
      </c>
      <c r="S166" s="306">
        <v>7.3730000737300008E-4</v>
      </c>
      <c r="T166" s="306">
        <v>8.4045896367755614E-4</v>
      </c>
      <c r="U166" s="306">
        <v>1.3414433667598225E-2</v>
      </c>
      <c r="V166" s="307">
        <v>5.3319553243214675E-3</v>
      </c>
      <c r="W166" s="305">
        <v>0</v>
      </c>
      <c r="X166" s="306">
        <v>4.290538670209821E-2</v>
      </c>
      <c r="Y166" s="306">
        <v>1.0070400979491889E-2</v>
      </c>
      <c r="Z166" s="306">
        <v>2.5913129318854886E-3</v>
      </c>
      <c r="AA166" s="306">
        <v>1.8572324759797934E-2</v>
      </c>
      <c r="AB166" s="306">
        <v>4.3656908063687723E-2</v>
      </c>
      <c r="AC166" s="307">
        <v>3.2198954853596556E-2</v>
      </c>
      <c r="AD166" s="305">
        <v>0.52679738562091505</v>
      </c>
      <c r="AE166" s="306">
        <v>3.3719241096975834E-2</v>
      </c>
      <c r="AF166" s="306">
        <v>1.0957308108408E-2</v>
      </c>
      <c r="AG166" s="306">
        <v>4.2131497745074766E-3</v>
      </c>
      <c r="AH166" s="306">
        <v>2.1493502477980864E-2</v>
      </c>
      <c r="AI166" s="306">
        <v>1.7191223600953241E-2</v>
      </c>
      <c r="AJ166" s="307">
        <v>1.9989427839257192E-2</v>
      </c>
    </row>
    <row r="167" spans="2:36" s="4" customFormat="1" hidden="1" outlineLevel="1" x14ac:dyDescent="0.25">
      <c r="B167" s="52" t="s">
        <v>82</v>
      </c>
      <c r="C167" s="305">
        <v>0</v>
      </c>
      <c r="D167" s="306">
        <v>9.4732182381584776E-2</v>
      </c>
      <c r="E167" s="306">
        <v>8.7863605772825839E-4</v>
      </c>
      <c r="F167" s="306">
        <v>1.0862952985139481E-4</v>
      </c>
      <c r="G167" s="306">
        <v>1.447229085774797E-3</v>
      </c>
      <c r="H167" s="306">
        <v>4.1336385070625302E-3</v>
      </c>
      <c r="I167" s="306">
        <v>7.0083587836480858E-3</v>
      </c>
      <c r="J167" s="307">
        <v>5.2364784084931379E-3</v>
      </c>
      <c r="K167" s="305">
        <v>0</v>
      </c>
      <c r="L167" s="306">
        <v>1.0292301358583778E-3</v>
      </c>
      <c r="M167" s="306">
        <v>5.2178450300026087E-4</v>
      </c>
      <c r="N167" s="306">
        <v>1.9561815336463224E-4</v>
      </c>
      <c r="O167" s="306">
        <v>5.4233611280591146E-4</v>
      </c>
      <c r="P167" s="307">
        <v>5.4233611280591146E-4</v>
      </c>
      <c r="Q167" s="305">
        <v>0</v>
      </c>
      <c r="R167" s="306">
        <v>2.0197939810139365E-4</v>
      </c>
      <c r="S167" s="306">
        <v>2.7058473360932975E-5</v>
      </c>
      <c r="T167" s="306">
        <v>6.2891763275403037E-5</v>
      </c>
      <c r="U167" s="306">
        <v>1.0091280216503831E-3</v>
      </c>
      <c r="V167" s="307">
        <v>3.597018790826163E-4</v>
      </c>
      <c r="W167" s="305">
        <v>0</v>
      </c>
      <c r="X167" s="306">
        <v>1.9243104554201411E-3</v>
      </c>
      <c r="Y167" s="306">
        <v>3.2181935207037116E-4</v>
      </c>
      <c r="Z167" s="306">
        <v>0</v>
      </c>
      <c r="AA167" s="306">
        <v>7.1562040313282707E-4</v>
      </c>
      <c r="AB167" s="306">
        <v>1.7065947834010404E-2</v>
      </c>
      <c r="AC167" s="307">
        <v>9.0790802454750255E-3</v>
      </c>
      <c r="AD167" s="305">
        <v>0.51409495548961426</v>
      </c>
      <c r="AE167" s="306">
        <v>4.0598538452615705E-4</v>
      </c>
      <c r="AF167" s="306">
        <v>1.0319207484865162E-4</v>
      </c>
      <c r="AG167" s="306">
        <v>2.8089887640449437E-3</v>
      </c>
      <c r="AH167" s="306">
        <v>8.3077337040608108E-3</v>
      </c>
      <c r="AI167" s="306">
        <v>1.7623597068917539E-3</v>
      </c>
      <c r="AJ167" s="307">
        <v>6.1745189618948289E-3</v>
      </c>
    </row>
    <row r="168" spans="2:36" s="4" customFormat="1" hidden="1" outlineLevel="1" x14ac:dyDescent="0.25">
      <c r="B168" s="52" t="s">
        <v>83</v>
      </c>
      <c r="C168" s="305">
        <v>1.094391244870041E-3</v>
      </c>
      <c r="D168" s="306">
        <v>7.5619295958279015E-2</v>
      </c>
      <c r="E168" s="306">
        <v>1.0591410707574567E-3</v>
      </c>
      <c r="F168" s="306">
        <v>1.7645661542638026E-4</v>
      </c>
      <c r="G168" s="306">
        <v>5.1774126743062263E-4</v>
      </c>
      <c r="H168" s="306">
        <v>3.2416415705208428E-3</v>
      </c>
      <c r="I168" s="306">
        <v>2.7225839181533778E-3</v>
      </c>
      <c r="J168" s="307">
        <v>3.0250353430451237E-3</v>
      </c>
      <c r="K168" s="305">
        <v>2.1505376344086021E-3</v>
      </c>
      <c r="L168" s="306">
        <v>1.8461538461538461E-3</v>
      </c>
      <c r="M168" s="306">
        <v>4.9640109208240262E-4</v>
      </c>
      <c r="N168" s="306">
        <v>9.1776798825256973E-4</v>
      </c>
      <c r="O168" s="306">
        <v>1.2065790309265256E-3</v>
      </c>
      <c r="P168" s="307">
        <v>1.2065790309265256E-3</v>
      </c>
      <c r="Q168" s="305">
        <v>0</v>
      </c>
      <c r="R168" s="306">
        <v>2.785515320334262E-4</v>
      </c>
      <c r="S168" s="306">
        <v>2.2566571385587483E-4</v>
      </c>
      <c r="T168" s="306">
        <v>2.3264831329972857E-4</v>
      </c>
      <c r="U168" s="306">
        <v>4.5574057843996492E-4</v>
      </c>
      <c r="V168" s="307">
        <v>3.1209038137444602E-4</v>
      </c>
      <c r="W168" s="305">
        <v>0</v>
      </c>
      <c r="X168" s="306">
        <v>2.9263948088300781E-3</v>
      </c>
      <c r="Y168" s="306">
        <v>4.1980059471750919E-4</v>
      </c>
      <c r="Z168" s="306">
        <v>4.3699927166788056E-4</v>
      </c>
      <c r="AA168" s="306">
        <v>1.1672853917103602E-3</v>
      </c>
      <c r="AB168" s="306">
        <v>5.8430717863105176E-3</v>
      </c>
      <c r="AC168" s="307">
        <v>3.7100406795048625E-3</v>
      </c>
      <c r="AD168" s="305">
        <v>0.4156318480642805</v>
      </c>
      <c r="AE168" s="306">
        <v>0</v>
      </c>
      <c r="AF168" s="306">
        <v>3.1804592583169013E-5</v>
      </c>
      <c r="AG168" s="306">
        <v>6.9816150802885736E-4</v>
      </c>
      <c r="AH168" s="306">
        <v>6.0756523469826006E-3</v>
      </c>
      <c r="AI168" s="306">
        <v>1.5653394267619064E-3</v>
      </c>
      <c r="AJ168" s="307">
        <v>4.4159902543663351E-3</v>
      </c>
    </row>
    <row r="169" spans="2:36" s="4" customFormat="1" hidden="1" outlineLevel="1" x14ac:dyDescent="0.25">
      <c r="B169" s="52" t="s">
        <v>84</v>
      </c>
      <c r="C169" s="305">
        <v>5.0428643469490675E-4</v>
      </c>
      <c r="D169" s="306">
        <v>6.2587575899112569E-2</v>
      </c>
      <c r="E169" s="306">
        <v>8.3789028047274647E-4</v>
      </c>
      <c r="F169" s="306">
        <v>1.306387322574373E-3</v>
      </c>
      <c r="G169" s="306">
        <v>1.4727540500736377E-3</v>
      </c>
      <c r="H169" s="306">
        <v>3.5495794948206942E-3</v>
      </c>
      <c r="I169" s="306">
        <v>3.4258158660211251E-3</v>
      </c>
      <c r="J169" s="307">
        <v>3.496891880217054E-3</v>
      </c>
      <c r="K169" s="305">
        <v>1.3605442176870747E-3</v>
      </c>
      <c r="L169" s="306">
        <v>1.5284677111196026E-3</v>
      </c>
      <c r="M169" s="306">
        <v>1.2982797792924375E-3</v>
      </c>
      <c r="N169" s="306">
        <v>1.2065151819827067E-3</v>
      </c>
      <c r="O169" s="306">
        <v>1.3551971811898631E-3</v>
      </c>
      <c r="P169" s="307">
        <v>1.3551971811898631E-3</v>
      </c>
      <c r="Q169" s="305">
        <v>0</v>
      </c>
      <c r="R169" s="306">
        <v>2.1533161068044789E-4</v>
      </c>
      <c r="S169" s="306">
        <v>2.347371921519532E-4</v>
      </c>
      <c r="T169" s="306">
        <v>2.2616929525647598E-4</v>
      </c>
      <c r="U169" s="306">
        <v>2.7945086548374844E-3</v>
      </c>
      <c r="V169" s="307">
        <v>1.143632486916069E-3</v>
      </c>
      <c r="W169" s="305">
        <v>6.7567567567567571E-4</v>
      </c>
      <c r="X169" s="306">
        <v>1.3340003335000834E-3</v>
      </c>
      <c r="Y169" s="306">
        <v>2.0606518528694577E-4</v>
      </c>
      <c r="Z169" s="306">
        <v>4.0832993058391182E-4</v>
      </c>
      <c r="AA169" s="306">
        <v>6.0784839545901495E-4</v>
      </c>
      <c r="AB169" s="306">
        <v>6.0636473884497968E-3</v>
      </c>
      <c r="AC169" s="307">
        <v>3.6734182370725442E-3</v>
      </c>
      <c r="AD169" s="305">
        <v>0.39505247376311842</v>
      </c>
      <c r="AE169" s="306">
        <v>4.2109203200299441E-4</v>
      </c>
      <c r="AF169" s="306">
        <v>2.8300908296166783E-3</v>
      </c>
      <c r="AG169" s="306">
        <v>2.4980372564413675E-3</v>
      </c>
      <c r="AH169" s="306">
        <v>7.3123686508583877E-3</v>
      </c>
      <c r="AI169" s="306">
        <v>1.943969774405443E-3</v>
      </c>
      <c r="AJ169" s="307">
        <v>5.2739978808766979E-3</v>
      </c>
    </row>
    <row r="170" spans="2:36" s="4" customFormat="1" hidden="1" outlineLevel="1" x14ac:dyDescent="0.25">
      <c r="B170" s="52" t="s">
        <v>85</v>
      </c>
      <c r="C170" s="305">
        <v>9.0661831368993653E-4</v>
      </c>
      <c r="D170" s="306">
        <v>9.1017251635930996E-2</v>
      </c>
      <c r="E170" s="306">
        <v>8.2115068788196968E-4</v>
      </c>
      <c r="F170" s="306">
        <v>1.0456090104219941E-3</v>
      </c>
      <c r="G170" s="306">
        <v>4.0721033771310675E-4</v>
      </c>
      <c r="H170" s="306">
        <v>3.9191761109305884E-3</v>
      </c>
      <c r="I170" s="306">
        <v>2.6144638188457464E-3</v>
      </c>
      <c r="J170" s="307">
        <v>3.3527267405754984E-3</v>
      </c>
      <c r="K170" s="305">
        <v>0</v>
      </c>
      <c r="L170" s="306">
        <v>4.5558086560364467E-4</v>
      </c>
      <c r="M170" s="306">
        <v>2.9776674937965261E-3</v>
      </c>
      <c r="N170" s="306">
        <v>2.8977108084613158E-4</v>
      </c>
      <c r="O170" s="306">
        <v>8.0135339684800995E-4</v>
      </c>
      <c r="P170" s="307">
        <v>8.0135339684800995E-4</v>
      </c>
      <c r="Q170" s="305">
        <v>0</v>
      </c>
      <c r="R170" s="306">
        <v>2.3319535941234768E-4</v>
      </c>
      <c r="S170" s="306">
        <v>7.3064698790779233E-5</v>
      </c>
      <c r="T170" s="306">
        <v>1.1033113130783765E-4</v>
      </c>
      <c r="U170" s="306">
        <v>9.6486887679366655E-4</v>
      </c>
      <c r="V170" s="307">
        <v>4.1619070389359688E-4</v>
      </c>
      <c r="W170" s="305">
        <v>4.7694753577106515E-3</v>
      </c>
      <c r="X170" s="306">
        <v>1.0505857015286023E-3</v>
      </c>
      <c r="Y170" s="306">
        <v>2.981070204203309E-5</v>
      </c>
      <c r="Z170" s="306">
        <v>0</v>
      </c>
      <c r="AA170" s="306">
        <v>4.7410591526146943E-4</v>
      </c>
      <c r="AB170" s="306">
        <v>5.7977450472454541E-3</v>
      </c>
      <c r="AC170" s="307">
        <v>3.4639712351828629E-3</v>
      </c>
      <c r="AD170" s="305">
        <v>0.40630372492836675</v>
      </c>
      <c r="AE170" s="306">
        <v>8.1473032426266907E-4</v>
      </c>
      <c r="AF170" s="306">
        <v>2.6085202052228049E-3</v>
      </c>
      <c r="AG170" s="306">
        <v>5.783355502862761E-4</v>
      </c>
      <c r="AH170" s="306">
        <v>8.1436108062174703E-3</v>
      </c>
      <c r="AI170" s="306">
        <v>9.0957654158786076E-4</v>
      </c>
      <c r="AJ170" s="307">
        <v>5.3941339479243837E-3</v>
      </c>
    </row>
    <row r="171" spans="2:36" s="4" customFormat="1" hidden="1" outlineLevel="1" x14ac:dyDescent="0.25">
      <c r="B171" s="52" t="s">
        <v>86</v>
      </c>
      <c r="C171" s="305">
        <v>0</v>
      </c>
      <c r="D171" s="306">
        <v>8.0471767038931219E-2</v>
      </c>
      <c r="E171" s="306">
        <v>3.3820111693086824E-3</v>
      </c>
      <c r="F171" s="306">
        <v>7.2044364798760116E-4</v>
      </c>
      <c r="G171" s="306">
        <v>6.2148564664101804E-4</v>
      </c>
      <c r="H171" s="306">
        <v>4.07488053526098E-3</v>
      </c>
      <c r="I171" s="306">
        <v>2.6284758476315148E-3</v>
      </c>
      <c r="J171" s="307">
        <v>3.4746920845134784E-3</v>
      </c>
      <c r="K171" s="305">
        <v>0</v>
      </c>
      <c r="L171" s="306">
        <v>1.8068660911463562E-3</v>
      </c>
      <c r="M171" s="306">
        <v>2.0283975659229209E-3</v>
      </c>
      <c r="N171" s="306">
        <v>0</v>
      </c>
      <c r="O171" s="306">
        <v>1.0414496979795876E-3</v>
      </c>
      <c r="P171" s="307">
        <v>1.0414496979795876E-3</v>
      </c>
      <c r="Q171" s="305">
        <v>0</v>
      </c>
      <c r="R171" s="306">
        <v>7.5114012340159169E-3</v>
      </c>
      <c r="S171" s="306">
        <v>3.4538103654944031E-4</v>
      </c>
      <c r="T171" s="306">
        <v>1.647984074926167E-3</v>
      </c>
      <c r="U171" s="306">
        <v>9.0291943952111825E-4</v>
      </c>
      <c r="V171" s="307">
        <v>1.403662682311657E-3</v>
      </c>
      <c r="W171" s="305">
        <v>2.9382957884427031E-3</v>
      </c>
      <c r="X171" s="306">
        <v>4.9988098071887645E-3</v>
      </c>
      <c r="Y171" s="306">
        <v>2.0890533603915484E-4</v>
      </c>
      <c r="Z171" s="306">
        <v>3.7401820221917467E-4</v>
      </c>
      <c r="AA171" s="306">
        <v>1.6342622232705462E-3</v>
      </c>
      <c r="AB171" s="306">
        <v>6.0039725532683276E-3</v>
      </c>
      <c r="AC171" s="307">
        <v>3.9424529051744692E-3</v>
      </c>
      <c r="AD171" s="305">
        <v>0.30005367686527107</v>
      </c>
      <c r="AE171" s="306">
        <v>1.6619577862722287E-4</v>
      </c>
      <c r="AF171" s="306">
        <v>1.476306019235829E-3</v>
      </c>
      <c r="AG171" s="306">
        <v>5.9964021587047766E-4</v>
      </c>
      <c r="AH171" s="306">
        <v>6.5029950550141765E-3</v>
      </c>
      <c r="AI171" s="306">
        <v>9.1206075982952755E-4</v>
      </c>
      <c r="AJ171" s="307">
        <v>4.4426790515766316E-3</v>
      </c>
    </row>
    <row r="172" spans="2:36" s="4" customFormat="1" hidden="1" outlineLevel="1" x14ac:dyDescent="0.25">
      <c r="B172" s="52" t="s">
        <v>87</v>
      </c>
      <c r="C172" s="305">
        <v>3.7460198539052256E-4</v>
      </c>
      <c r="D172" s="306">
        <v>0.13489017718624968</v>
      </c>
      <c r="E172" s="306">
        <v>1.3587700233437978E-2</v>
      </c>
      <c r="F172" s="306">
        <v>7.930035542139344E-3</v>
      </c>
      <c r="G172" s="306">
        <v>5.3285075152063538E-3</v>
      </c>
      <c r="H172" s="306">
        <v>1.4140289430195314E-2</v>
      </c>
      <c r="I172" s="306">
        <v>2.2836444200454865E-2</v>
      </c>
      <c r="J172" s="307">
        <v>1.7777231122454207E-2</v>
      </c>
      <c r="K172" s="305">
        <v>1.1771630370806356E-3</v>
      </c>
      <c r="L172" s="306">
        <v>1.2332628611698379E-3</v>
      </c>
      <c r="M172" s="306">
        <v>1.3869625520110957E-3</v>
      </c>
      <c r="N172" s="306">
        <v>0</v>
      </c>
      <c r="O172" s="306">
        <v>8.2639374483503905E-4</v>
      </c>
      <c r="P172" s="307">
        <v>8.2639374483503905E-4</v>
      </c>
      <c r="Q172" s="305">
        <v>0</v>
      </c>
      <c r="R172" s="306">
        <v>2.9181865554976549E-3</v>
      </c>
      <c r="S172" s="306">
        <v>1.1312489469757143E-3</v>
      </c>
      <c r="T172" s="306">
        <v>1.4392630972941854E-3</v>
      </c>
      <c r="U172" s="306">
        <v>2.4651024651024651E-2</v>
      </c>
      <c r="V172" s="307">
        <v>9.3489866659919544E-3</v>
      </c>
      <c r="W172" s="305">
        <v>2.7463096464126332E-3</v>
      </c>
      <c r="X172" s="306">
        <v>2.2304832713754646E-2</v>
      </c>
      <c r="Y172" s="306">
        <v>6.5593484380551534E-3</v>
      </c>
      <c r="Z172" s="306">
        <v>4.4217687074829936E-3</v>
      </c>
      <c r="AA172" s="306">
        <v>1.0575340027587844E-2</v>
      </c>
      <c r="AB172" s="306">
        <v>3.2317659888382831E-2</v>
      </c>
      <c r="AC172" s="307">
        <v>2.2233534664226846E-2</v>
      </c>
      <c r="AD172" s="305">
        <v>0.40632603406326034</v>
      </c>
      <c r="AE172" s="306">
        <v>1.2086100983868552E-2</v>
      </c>
      <c r="AF172" s="306">
        <v>1.2099356743059229E-2</v>
      </c>
      <c r="AG172" s="306">
        <v>6.965174129353234E-3</v>
      </c>
      <c r="AH172" s="306">
        <v>1.8399044205495818E-2</v>
      </c>
      <c r="AI172" s="306">
        <v>1.7536717502270378E-2</v>
      </c>
      <c r="AJ172" s="307">
        <v>1.808765075398194E-2</v>
      </c>
    </row>
    <row r="173" spans="2:36" s="4" customFormat="1" hidden="1" outlineLevel="1" x14ac:dyDescent="0.25">
      <c r="B173" s="52" t="s">
        <v>88</v>
      </c>
      <c r="C173" s="305">
        <v>1.5292858235204159E-3</v>
      </c>
      <c r="D173" s="306">
        <v>0.12271947606424451</v>
      </c>
      <c r="E173" s="306">
        <v>1.3924886923819688E-2</v>
      </c>
      <c r="F173" s="306">
        <v>1.2377045197387145E-2</v>
      </c>
      <c r="G173" s="306">
        <v>6.2011943040881949E-3</v>
      </c>
      <c r="H173" s="306">
        <v>1.7121091396700157E-2</v>
      </c>
      <c r="I173" s="306">
        <v>3.9406112341085979E-2</v>
      </c>
      <c r="J173" s="307">
        <v>2.6150364015101599E-2</v>
      </c>
      <c r="K173" s="305">
        <v>2.0297699594046007E-3</v>
      </c>
      <c r="L173" s="306">
        <v>4.3096813914114207E-3</v>
      </c>
      <c r="M173" s="306">
        <v>7.7339520494972935E-4</v>
      </c>
      <c r="N173" s="306">
        <v>6.4174554789026147E-4</v>
      </c>
      <c r="O173" s="306">
        <v>2.1009564880853653E-3</v>
      </c>
      <c r="P173" s="307">
        <v>2.1009564880853653E-3</v>
      </c>
      <c r="Q173" s="305">
        <v>0</v>
      </c>
      <c r="R173" s="306">
        <v>7.9078395001464415E-3</v>
      </c>
      <c r="S173" s="306">
        <v>9.1367113060276191E-4</v>
      </c>
      <c r="T173" s="306">
        <v>2.3499858190510919E-3</v>
      </c>
      <c r="U173" s="306">
        <v>3.4938113176305005E-2</v>
      </c>
      <c r="V173" s="307">
        <v>1.3057848991417185E-2</v>
      </c>
      <c r="W173" s="305">
        <v>8.3449235048678721E-3</v>
      </c>
      <c r="X173" s="306">
        <v>2.396722430863776E-2</v>
      </c>
      <c r="Y173" s="306">
        <v>1.5437228330350295E-2</v>
      </c>
      <c r="Z173" s="306">
        <v>1.1532125205930808E-2</v>
      </c>
      <c r="AA173" s="306">
        <v>1.679353930080402E-2</v>
      </c>
      <c r="AB173" s="306">
        <v>6.3389140135972924E-2</v>
      </c>
      <c r="AC173" s="307">
        <v>4.2117342578802161E-2</v>
      </c>
      <c r="AD173" s="305">
        <v>0.38753117206982546</v>
      </c>
      <c r="AE173" s="306">
        <v>1.2582169268693509E-2</v>
      </c>
      <c r="AF173" s="306">
        <v>1.9597790493831244E-2</v>
      </c>
      <c r="AG173" s="306">
        <v>3.5237586759209825E-3</v>
      </c>
      <c r="AH173" s="306">
        <v>2.2578049725348406E-2</v>
      </c>
      <c r="AI173" s="306">
        <v>2.8370443578861693E-2</v>
      </c>
      <c r="AJ173" s="307">
        <v>2.4540965089705536E-2</v>
      </c>
    </row>
    <row r="174" spans="2:36" s="4" customFormat="1" hidden="1" outlineLevel="1" x14ac:dyDescent="0.25">
      <c r="B174" s="52" t="s">
        <v>89</v>
      </c>
      <c r="C174" s="305">
        <v>4.1856232939035485E-3</v>
      </c>
      <c r="D174" s="306">
        <v>0.14978329537941673</v>
      </c>
      <c r="E174" s="306">
        <v>2.8104457892247216E-2</v>
      </c>
      <c r="F174" s="306">
        <v>1.1640152206574089E-2</v>
      </c>
      <c r="G174" s="306">
        <v>3.234171498499461E-3</v>
      </c>
      <c r="H174" s="306">
        <v>2.1596273340228796E-2</v>
      </c>
      <c r="I174" s="306">
        <v>4.4294109676350883E-2</v>
      </c>
      <c r="J174" s="307">
        <v>3.1505171624312878E-2</v>
      </c>
      <c r="K174" s="305">
        <v>6.7204301075268818E-3</v>
      </c>
      <c r="L174" s="306">
        <v>2.8836911246395386E-3</v>
      </c>
      <c r="M174" s="306">
        <v>1.3433637829124126E-3</v>
      </c>
      <c r="N174" s="306">
        <v>1.859773107680863E-3</v>
      </c>
      <c r="O174" s="306">
        <v>2.5551131974567709E-3</v>
      </c>
      <c r="P174" s="307">
        <v>2.5551131974567709E-3</v>
      </c>
      <c r="Q174" s="305">
        <v>0</v>
      </c>
      <c r="R174" s="306">
        <v>8.4259902710215433E-3</v>
      </c>
      <c r="S174" s="306">
        <v>1.1103092211180814E-3</v>
      </c>
      <c r="T174" s="306">
        <v>2.8039295947605404E-3</v>
      </c>
      <c r="U174" s="306">
        <v>4.8835764155426398E-2</v>
      </c>
      <c r="V174" s="307">
        <v>1.9326396998045055E-2</v>
      </c>
      <c r="W174" s="305">
        <v>2.8891296496930301E-3</v>
      </c>
      <c r="X174" s="306">
        <v>2.7960854803275415E-2</v>
      </c>
      <c r="Y174" s="306">
        <v>1.0785059714824494E-2</v>
      </c>
      <c r="Z174" s="306">
        <v>6.0206090077573231E-3</v>
      </c>
      <c r="AA174" s="306">
        <v>1.4226709499770536E-2</v>
      </c>
      <c r="AB174" s="306">
        <v>6.7290998053348761E-2</v>
      </c>
      <c r="AC174" s="307">
        <v>4.4633032363093711E-2</v>
      </c>
      <c r="AD174" s="305">
        <v>0.42120343839541546</v>
      </c>
      <c r="AE174" s="306">
        <v>4.7838645923073027E-2</v>
      </c>
      <c r="AF174" s="306">
        <v>1.6957937189225961E-2</v>
      </c>
      <c r="AG174" s="306">
        <v>1.6871066121601453E-3</v>
      </c>
      <c r="AH174" s="306">
        <v>3.0666076030927834E-2</v>
      </c>
      <c r="AI174" s="306">
        <v>2.9890451248327028E-2</v>
      </c>
      <c r="AJ174" s="307">
        <v>3.037241396568011E-2</v>
      </c>
    </row>
    <row r="175" spans="2:36" s="4" customFormat="1" ht="15.75" collapsed="1" x14ac:dyDescent="0.25">
      <c r="B175" s="64">
        <v>2006</v>
      </c>
      <c r="C175" s="308">
        <v>1.6139258746901838E-3</v>
      </c>
      <c r="D175" s="309">
        <v>0.10253305381698744</v>
      </c>
      <c r="E175" s="309">
        <v>1.7904562538146075E-2</v>
      </c>
      <c r="F175" s="309">
        <v>6.2642760727655315E-3</v>
      </c>
      <c r="G175" s="309">
        <v>3.3340568480669536E-3</v>
      </c>
      <c r="H175" s="309">
        <v>1.262842186700568E-2</v>
      </c>
      <c r="I175" s="309">
        <v>2.6342878897858905E-2</v>
      </c>
      <c r="J175" s="310">
        <v>1.8430702696911563E-2</v>
      </c>
      <c r="K175" s="308">
        <v>1.7922336541652839E-3</v>
      </c>
      <c r="L175" s="309">
        <v>3.3947777531013038E-3</v>
      </c>
      <c r="M175" s="309">
        <v>1.5929245619457455E-3</v>
      </c>
      <c r="N175" s="309">
        <v>5.5902506029484583E-4</v>
      </c>
      <c r="O175" s="309">
        <v>1.8766447998336735E-3</v>
      </c>
      <c r="P175" s="310">
        <v>1.8766447998336735E-3</v>
      </c>
      <c r="Q175" s="308">
        <v>0</v>
      </c>
      <c r="R175" s="309">
        <v>3.9059403443280991E-3</v>
      </c>
      <c r="S175" s="309">
        <v>8.8360527163768943E-4</v>
      </c>
      <c r="T175" s="309">
        <v>1.5161826922629725E-3</v>
      </c>
      <c r="U175" s="309">
        <v>2.1395621293109762E-2</v>
      </c>
      <c r="V175" s="310">
        <v>8.3966401274853872E-3</v>
      </c>
      <c r="W175" s="308">
        <v>3.9776883686905634E-3</v>
      </c>
      <c r="X175" s="309">
        <v>2.6526423549602805E-2</v>
      </c>
      <c r="Y175" s="309">
        <v>7.2827291760745516E-3</v>
      </c>
      <c r="Z175" s="309">
        <v>3.5739736972811888E-3</v>
      </c>
      <c r="AA175" s="309">
        <v>1.2316975486789252E-2</v>
      </c>
      <c r="AB175" s="309">
        <v>4.3663921046124786E-2</v>
      </c>
      <c r="AC175" s="310">
        <v>2.977220925505529E-2</v>
      </c>
      <c r="AD175" s="308">
        <v>0.43083022608203142</v>
      </c>
      <c r="AE175" s="309">
        <v>2.3693512156448202E-2</v>
      </c>
      <c r="AF175" s="309">
        <v>9.3822755176494552E-3</v>
      </c>
      <c r="AG175" s="309">
        <v>3.778419933482362E-3</v>
      </c>
      <c r="AH175" s="309">
        <v>1.8680710123837312E-2</v>
      </c>
      <c r="AI175" s="309">
        <v>1.859568249526045E-2</v>
      </c>
      <c r="AJ175" s="310">
        <v>1.8649500703886625E-2</v>
      </c>
    </row>
    <row r="176" spans="2:36" s="4" customFormat="1" hidden="1" outlineLevel="1" x14ac:dyDescent="0.25">
      <c r="B176" s="52" t="s">
        <v>78</v>
      </c>
      <c r="C176" s="305">
        <v>1.4547570555717194E-3</v>
      </c>
      <c r="D176" s="306">
        <v>0.13542017278133064</v>
      </c>
      <c r="E176" s="306">
        <v>5.1762230405049972E-2</v>
      </c>
      <c r="F176" s="306">
        <v>1.0555516373980299E-2</v>
      </c>
      <c r="G176" s="306">
        <v>6.8003334357039438E-3</v>
      </c>
      <c r="H176" s="306">
        <v>2.5779856586466712E-2</v>
      </c>
      <c r="I176" s="306">
        <v>5.6717504753428537E-2</v>
      </c>
      <c r="J176" s="307">
        <v>3.9407663110303269E-2</v>
      </c>
      <c r="K176" s="305"/>
      <c r="L176" s="306"/>
      <c r="M176" s="306"/>
      <c r="N176" s="306"/>
      <c r="O176" s="306"/>
      <c r="P176" s="307"/>
      <c r="Q176" s="305"/>
      <c r="R176" s="306"/>
      <c r="S176" s="306"/>
      <c r="T176" s="306"/>
      <c r="U176" s="306"/>
      <c r="V176" s="307"/>
      <c r="W176" s="305"/>
      <c r="X176" s="306"/>
      <c r="Y176" s="306"/>
      <c r="Z176" s="306"/>
      <c r="AA176" s="306"/>
      <c r="AB176" s="306"/>
      <c r="AC176" s="307"/>
      <c r="AD176" s="305"/>
      <c r="AE176" s="306"/>
      <c r="AF176" s="306"/>
      <c r="AG176" s="306"/>
      <c r="AH176" s="306"/>
      <c r="AI176" s="306"/>
      <c r="AJ176" s="307"/>
    </row>
    <row r="177" spans="2:36" s="4" customFormat="1" hidden="1" outlineLevel="1" x14ac:dyDescent="0.25">
      <c r="B177" s="52" t="s">
        <v>79</v>
      </c>
      <c r="C177" s="305">
        <v>5.9446885500129233E-3</v>
      </c>
      <c r="D177" s="306">
        <v>0.11717171717171718</v>
      </c>
      <c r="E177" s="306">
        <v>3.4486945962355797E-2</v>
      </c>
      <c r="F177" s="306">
        <v>1.2955670245986515E-2</v>
      </c>
      <c r="G177" s="306">
        <v>1.1475039530155861E-2</v>
      </c>
      <c r="H177" s="306">
        <v>2.3406385993086993E-2</v>
      </c>
      <c r="I177" s="306">
        <v>5.3663157538610749E-2</v>
      </c>
      <c r="J177" s="307">
        <v>3.7024159983757993E-2</v>
      </c>
      <c r="K177" s="305"/>
      <c r="L177" s="306"/>
      <c r="M177" s="306"/>
      <c r="N177" s="306"/>
      <c r="O177" s="306"/>
      <c r="P177" s="307"/>
      <c r="Q177" s="305"/>
      <c r="R177" s="306"/>
      <c r="S177" s="306"/>
      <c r="T177" s="306"/>
      <c r="U177" s="306"/>
      <c r="V177" s="307"/>
      <c r="W177" s="305"/>
      <c r="X177" s="306"/>
      <c r="Y177" s="306"/>
      <c r="Z177" s="306"/>
      <c r="AA177" s="306"/>
      <c r="AB177" s="306"/>
      <c r="AC177" s="307"/>
      <c r="AD177" s="305"/>
      <c r="AE177" s="306"/>
      <c r="AF177" s="306"/>
      <c r="AG177" s="306"/>
      <c r="AH177" s="306"/>
      <c r="AI177" s="306"/>
      <c r="AJ177" s="307"/>
    </row>
    <row r="178" spans="2:36" s="4" customFormat="1" hidden="1" outlineLevel="1" x14ac:dyDescent="0.25">
      <c r="B178" s="52" t="s">
        <v>80</v>
      </c>
      <c r="C178" s="305">
        <v>2.3222060957910013E-3</v>
      </c>
      <c r="D178" s="306">
        <v>2.6291723822588018E-3</v>
      </c>
      <c r="E178" s="306">
        <v>3.8363693467336681E-2</v>
      </c>
      <c r="F178" s="306">
        <v>1.0453066182756191E-2</v>
      </c>
      <c r="G178" s="306">
        <v>7.2485144759576892E-3</v>
      </c>
      <c r="H178" s="306">
        <v>1.7342032967032968E-2</v>
      </c>
      <c r="I178" s="306">
        <v>4.517368274050735E-2</v>
      </c>
      <c r="J178" s="307">
        <v>3.0338253565471273E-2</v>
      </c>
      <c r="K178" s="305"/>
      <c r="L178" s="306"/>
      <c r="M178" s="306"/>
      <c r="N178" s="306"/>
      <c r="O178" s="306"/>
      <c r="P178" s="307"/>
      <c r="Q178" s="305"/>
      <c r="R178" s="306"/>
      <c r="S178" s="306"/>
      <c r="T178" s="306"/>
      <c r="U178" s="306"/>
      <c r="V178" s="307"/>
      <c r="W178" s="305"/>
      <c r="X178" s="306"/>
      <c r="Y178" s="306"/>
      <c r="Z178" s="306"/>
      <c r="AA178" s="306"/>
      <c r="AB178" s="306"/>
      <c r="AC178" s="307"/>
      <c r="AD178" s="305"/>
      <c r="AE178" s="306"/>
      <c r="AF178" s="306"/>
      <c r="AG178" s="306"/>
      <c r="AH178" s="306"/>
      <c r="AI178" s="306"/>
      <c r="AJ178" s="307"/>
    </row>
    <row r="179" spans="2:36" s="4" customFormat="1" hidden="1" outlineLevel="1" x14ac:dyDescent="0.25">
      <c r="B179" s="52" t="s">
        <v>81</v>
      </c>
      <c r="C179" s="305">
        <v>0</v>
      </c>
      <c r="D179" s="306">
        <v>0.11230985003776027</v>
      </c>
      <c r="E179" s="306">
        <v>1.5840779853777416E-2</v>
      </c>
      <c r="F179" s="306">
        <v>3.9722754406858645E-3</v>
      </c>
      <c r="G179" s="306">
        <v>3.3646257373099609E-3</v>
      </c>
      <c r="H179" s="306">
        <v>1.1151345927315563E-2</v>
      </c>
      <c r="I179" s="306">
        <v>1.9956411424110337E-2</v>
      </c>
      <c r="J179" s="307">
        <v>1.5077527063157844E-2</v>
      </c>
      <c r="K179" s="305"/>
      <c r="L179" s="306"/>
      <c r="M179" s="306"/>
      <c r="N179" s="306"/>
      <c r="O179" s="306"/>
      <c r="P179" s="307"/>
      <c r="Q179" s="305"/>
      <c r="R179" s="306"/>
      <c r="S179" s="306"/>
      <c r="T179" s="306"/>
      <c r="U179" s="306"/>
      <c r="V179" s="307"/>
      <c r="W179" s="305"/>
      <c r="X179" s="306"/>
      <c r="Y179" s="306"/>
      <c r="Z179" s="306"/>
      <c r="AA179" s="306"/>
      <c r="AB179" s="306"/>
      <c r="AC179" s="307"/>
      <c r="AD179" s="305"/>
      <c r="AE179" s="306"/>
      <c r="AF179" s="306"/>
      <c r="AG179" s="306"/>
      <c r="AH179" s="306"/>
      <c r="AI179" s="306"/>
      <c r="AJ179" s="307"/>
    </row>
    <row r="180" spans="2:36" s="4" customFormat="1" hidden="1" outlineLevel="1" x14ac:dyDescent="0.25">
      <c r="B180" s="52" t="s">
        <v>82</v>
      </c>
      <c r="C180" s="305">
        <v>3.074085459575776E-4</v>
      </c>
      <c r="D180" s="306">
        <v>0.12997964524571096</v>
      </c>
      <c r="E180" s="306">
        <v>1.8682944876063632E-3</v>
      </c>
      <c r="F180" s="306">
        <v>1.7166017642851466E-3</v>
      </c>
      <c r="G180" s="306">
        <v>5.9581099042119254E-4</v>
      </c>
      <c r="H180" s="306">
        <v>7.7666655828018526E-3</v>
      </c>
      <c r="I180" s="306">
        <v>2.1177839725026386E-3</v>
      </c>
      <c r="J180" s="307">
        <v>5.4671899745231704E-3</v>
      </c>
      <c r="K180" s="305"/>
      <c r="L180" s="306"/>
      <c r="M180" s="306"/>
      <c r="N180" s="306"/>
      <c r="O180" s="306"/>
      <c r="P180" s="307"/>
      <c r="Q180" s="305"/>
      <c r="R180" s="306"/>
      <c r="S180" s="306"/>
      <c r="T180" s="306"/>
      <c r="U180" s="306"/>
      <c r="V180" s="307"/>
      <c r="W180" s="305"/>
      <c r="X180" s="306"/>
      <c r="Y180" s="306"/>
      <c r="Z180" s="306"/>
      <c r="AA180" s="306"/>
      <c r="AB180" s="306"/>
      <c r="AC180" s="307"/>
      <c r="AD180" s="305"/>
      <c r="AE180" s="306"/>
      <c r="AF180" s="306"/>
      <c r="AG180" s="306"/>
      <c r="AH180" s="306"/>
      <c r="AI180" s="306"/>
      <c r="AJ180" s="307"/>
    </row>
    <row r="181" spans="2:36" s="4" customFormat="1" hidden="1" outlineLevel="1" x14ac:dyDescent="0.25">
      <c r="B181" s="52" t="s">
        <v>83</v>
      </c>
      <c r="C181" s="305">
        <v>0</v>
      </c>
      <c r="D181" s="306">
        <v>0.11467693624304665</v>
      </c>
      <c r="E181" s="306">
        <v>4.4705333540662418E-4</v>
      </c>
      <c r="F181" s="306">
        <v>1.7657591935537355E-3</v>
      </c>
      <c r="G181" s="306">
        <v>1.0753296734393571E-3</v>
      </c>
      <c r="H181" s="306">
        <v>6.5748402120596539E-3</v>
      </c>
      <c r="I181" s="306">
        <v>2.4045443185886136E-3</v>
      </c>
      <c r="J181" s="307">
        <v>4.8101794028289459E-3</v>
      </c>
      <c r="K181" s="305"/>
      <c r="L181" s="306"/>
      <c r="M181" s="306"/>
      <c r="N181" s="306"/>
      <c r="O181" s="306"/>
      <c r="P181" s="307"/>
      <c r="Q181" s="305"/>
      <c r="R181" s="306"/>
      <c r="S181" s="306"/>
      <c r="T181" s="306"/>
      <c r="U181" s="306"/>
      <c r="V181" s="307"/>
      <c r="W181" s="305"/>
      <c r="X181" s="306"/>
      <c r="Y181" s="306"/>
      <c r="Z181" s="306"/>
      <c r="AA181" s="306"/>
      <c r="AB181" s="306"/>
      <c r="AC181" s="307"/>
      <c r="AD181" s="305"/>
      <c r="AE181" s="306"/>
      <c r="AF181" s="306"/>
      <c r="AG181" s="306"/>
      <c r="AH181" s="306"/>
      <c r="AI181" s="306"/>
      <c r="AJ181" s="307"/>
    </row>
    <row r="182" spans="2:36" s="4" customFormat="1" hidden="1" outlineLevel="1" x14ac:dyDescent="0.25">
      <c r="B182" s="52" t="s">
        <v>84</v>
      </c>
      <c r="C182" s="305">
        <v>2.165841584158416E-3</v>
      </c>
      <c r="D182" s="306">
        <v>0.12682976763230627</v>
      </c>
      <c r="E182" s="306">
        <v>7.4654721911160881E-4</v>
      </c>
      <c r="F182" s="306">
        <v>1.4658889481786791E-3</v>
      </c>
      <c r="G182" s="306">
        <v>7.5952571838474193E-4</v>
      </c>
      <c r="H182" s="306">
        <v>5.8741767252316907E-3</v>
      </c>
      <c r="I182" s="306">
        <v>2.3627265041244886E-3</v>
      </c>
      <c r="J182" s="307">
        <v>4.2828858532221051E-3</v>
      </c>
      <c r="K182" s="305"/>
      <c r="L182" s="306"/>
      <c r="M182" s="306"/>
      <c r="N182" s="306"/>
      <c r="O182" s="306"/>
      <c r="P182" s="307"/>
      <c r="Q182" s="305"/>
      <c r="R182" s="306"/>
      <c r="S182" s="306"/>
      <c r="T182" s="306"/>
      <c r="U182" s="306"/>
      <c r="V182" s="307"/>
      <c r="W182" s="305"/>
      <c r="X182" s="306"/>
      <c r="Y182" s="306"/>
      <c r="Z182" s="306"/>
      <c r="AA182" s="306"/>
      <c r="AB182" s="306"/>
      <c r="AC182" s="307"/>
      <c r="AD182" s="305"/>
      <c r="AE182" s="306"/>
      <c r="AF182" s="306"/>
      <c r="AG182" s="306"/>
      <c r="AH182" s="306"/>
      <c r="AI182" s="306"/>
      <c r="AJ182" s="307"/>
    </row>
    <row r="183" spans="2:36" s="4" customFormat="1" hidden="1" outlineLevel="1" x14ac:dyDescent="0.25">
      <c r="B183" s="52" t="s">
        <v>85</v>
      </c>
      <c r="C183" s="305">
        <v>4.8104131295981893E-3</v>
      </c>
      <c r="D183" s="306">
        <v>0.10157416982649661</v>
      </c>
      <c r="E183" s="306">
        <v>4.038500370195867E-4</v>
      </c>
      <c r="F183" s="306">
        <v>1.2848367209643444E-3</v>
      </c>
      <c r="G183" s="306">
        <v>3.2598065848093012E-4</v>
      </c>
      <c r="H183" s="306">
        <v>3.9698521373914041E-3</v>
      </c>
      <c r="I183" s="306">
        <v>1.6284857715993838E-3</v>
      </c>
      <c r="J183" s="307">
        <v>2.9505289549318168E-3</v>
      </c>
      <c r="K183" s="305"/>
      <c r="L183" s="306"/>
      <c r="M183" s="306"/>
      <c r="N183" s="306"/>
      <c r="O183" s="306"/>
      <c r="P183" s="307"/>
      <c r="Q183" s="305"/>
      <c r="R183" s="306"/>
      <c r="S183" s="306"/>
      <c r="T183" s="306"/>
      <c r="U183" s="306"/>
      <c r="V183" s="307"/>
      <c r="W183" s="305"/>
      <c r="X183" s="306"/>
      <c r="Y183" s="306"/>
      <c r="Z183" s="306"/>
      <c r="AA183" s="306"/>
      <c r="AB183" s="306"/>
      <c r="AC183" s="307"/>
      <c r="AD183" s="305"/>
      <c r="AE183" s="306"/>
      <c r="AF183" s="306"/>
      <c r="AG183" s="306"/>
      <c r="AH183" s="306"/>
      <c r="AI183" s="306"/>
      <c r="AJ183" s="307"/>
    </row>
    <row r="184" spans="2:36" s="4" customFormat="1" hidden="1" outlineLevel="1" x14ac:dyDescent="0.25">
      <c r="B184" s="52" t="s">
        <v>86</v>
      </c>
      <c r="C184" s="305">
        <v>3.2351989647363315E-4</v>
      </c>
      <c r="D184" s="306">
        <v>0.10886550682362746</v>
      </c>
      <c r="E184" s="306">
        <v>1.5600089143366534E-3</v>
      </c>
      <c r="F184" s="306">
        <v>1.4867149520106833E-3</v>
      </c>
      <c r="G184" s="306">
        <v>1.4140938015555031E-3</v>
      </c>
      <c r="H184" s="306">
        <v>5.6299146055840384E-3</v>
      </c>
      <c r="I184" s="306">
        <v>1.3210536208146497E-3</v>
      </c>
      <c r="J184" s="307">
        <v>3.7841406550128938E-3</v>
      </c>
      <c r="K184" s="305"/>
      <c r="L184" s="306"/>
      <c r="M184" s="306"/>
      <c r="N184" s="306"/>
      <c r="O184" s="306"/>
      <c r="P184" s="307"/>
      <c r="Q184" s="305"/>
      <c r="R184" s="306"/>
      <c r="S184" s="306"/>
      <c r="T184" s="306"/>
      <c r="U184" s="306"/>
      <c r="V184" s="307"/>
      <c r="W184" s="305"/>
      <c r="X184" s="306"/>
      <c r="Y184" s="306"/>
      <c r="Z184" s="306"/>
      <c r="AA184" s="306"/>
      <c r="AB184" s="306"/>
      <c r="AC184" s="307"/>
      <c r="AD184" s="305"/>
      <c r="AE184" s="306"/>
      <c r="AF184" s="306"/>
      <c r="AG184" s="306"/>
      <c r="AH184" s="306"/>
      <c r="AI184" s="306"/>
      <c r="AJ184" s="307"/>
    </row>
    <row r="185" spans="2:36" s="4" customFormat="1" hidden="1" outlineLevel="1" x14ac:dyDescent="0.25">
      <c r="B185" s="52" t="s">
        <v>87</v>
      </c>
      <c r="C185" s="305">
        <v>0</v>
      </c>
      <c r="D185" s="306">
        <v>0.1428316372076415</v>
      </c>
      <c r="E185" s="306">
        <v>1.34015555942782E-2</v>
      </c>
      <c r="F185" s="306">
        <v>5.3993421928173538E-3</v>
      </c>
      <c r="G185" s="306">
        <v>4.1733060171484935E-3</v>
      </c>
      <c r="H185" s="306">
        <v>1.300892454976448E-2</v>
      </c>
      <c r="I185" s="306">
        <v>2.0369937971432342E-2</v>
      </c>
      <c r="J185" s="307">
        <v>1.6168460499368164E-2</v>
      </c>
      <c r="K185" s="305"/>
      <c r="L185" s="306"/>
      <c r="M185" s="306"/>
      <c r="N185" s="306"/>
      <c r="O185" s="306"/>
      <c r="P185" s="307"/>
      <c r="Q185" s="305"/>
      <c r="R185" s="306"/>
      <c r="S185" s="306"/>
      <c r="T185" s="306"/>
      <c r="U185" s="306"/>
      <c r="V185" s="307"/>
      <c r="W185" s="305"/>
      <c r="X185" s="306"/>
      <c r="Y185" s="306"/>
      <c r="Z185" s="306"/>
      <c r="AA185" s="306"/>
      <c r="AB185" s="306"/>
      <c r="AC185" s="307"/>
      <c r="AD185" s="305"/>
      <c r="AE185" s="306"/>
      <c r="AF185" s="306"/>
      <c r="AG185" s="306"/>
      <c r="AH185" s="306"/>
      <c r="AI185" s="306"/>
      <c r="AJ185" s="307"/>
    </row>
    <row r="186" spans="2:36" s="4" customFormat="1" hidden="1" outlineLevel="1" x14ac:dyDescent="0.25">
      <c r="B186" s="52" t="s">
        <v>88</v>
      </c>
      <c r="C186" s="305">
        <v>1.0940919037199124E-3</v>
      </c>
      <c r="D186" s="306">
        <v>0.12486755236775614</v>
      </c>
      <c r="E186" s="306">
        <v>2.674679923726505E-2</v>
      </c>
      <c r="F186" s="306">
        <v>9.8892519445970568E-3</v>
      </c>
      <c r="G186" s="306">
        <v>4.2861186365290528E-3</v>
      </c>
      <c r="H186" s="306">
        <v>1.9270246167824873E-2</v>
      </c>
      <c r="I186" s="306">
        <v>4.5349315910755625E-2</v>
      </c>
      <c r="J186" s="307">
        <v>3.0753765058468174E-2</v>
      </c>
      <c r="K186" s="305"/>
      <c r="L186" s="306"/>
      <c r="M186" s="306"/>
      <c r="N186" s="306"/>
      <c r="O186" s="306"/>
      <c r="P186" s="307"/>
      <c r="Q186" s="305"/>
      <c r="R186" s="306"/>
      <c r="S186" s="306"/>
      <c r="T186" s="306"/>
      <c r="U186" s="306"/>
      <c r="V186" s="307"/>
      <c r="W186" s="305"/>
      <c r="X186" s="306"/>
      <c r="Y186" s="306"/>
      <c r="Z186" s="306"/>
      <c r="AA186" s="306"/>
      <c r="AB186" s="306"/>
      <c r="AC186" s="307"/>
      <c r="AD186" s="305"/>
      <c r="AE186" s="306"/>
      <c r="AF186" s="306"/>
      <c r="AG186" s="306"/>
      <c r="AH186" s="306"/>
      <c r="AI186" s="306"/>
      <c r="AJ186" s="307"/>
    </row>
    <row r="187" spans="2:36" s="4" customFormat="1" hidden="1" outlineLevel="1" x14ac:dyDescent="0.25">
      <c r="B187" s="52" t="s">
        <v>89</v>
      </c>
      <c r="C187" s="305">
        <v>0</v>
      </c>
      <c r="D187" s="306">
        <v>0.13717173540294197</v>
      </c>
      <c r="E187" s="306">
        <v>3.6379678962907662E-2</v>
      </c>
      <c r="F187" s="306">
        <v>7.7219490320962507E-3</v>
      </c>
      <c r="G187" s="306">
        <v>1.7067833698030635E-3</v>
      </c>
      <c r="H187" s="306">
        <v>2.0695916076064837E-2</v>
      </c>
      <c r="I187" s="306">
        <v>4.6468557517759516E-2</v>
      </c>
      <c r="J187" s="307">
        <v>3.2430521382262587E-2</v>
      </c>
      <c r="K187" s="305"/>
      <c r="L187" s="306"/>
      <c r="M187" s="306"/>
      <c r="N187" s="306"/>
      <c r="O187" s="306"/>
      <c r="P187" s="307"/>
      <c r="Q187" s="305"/>
      <c r="R187" s="306"/>
      <c r="S187" s="306"/>
      <c r="T187" s="306"/>
      <c r="U187" s="306"/>
      <c r="V187" s="307"/>
      <c r="W187" s="305"/>
      <c r="X187" s="306"/>
      <c r="Y187" s="306"/>
      <c r="Z187" s="306"/>
      <c r="AA187" s="306"/>
      <c r="AB187" s="306"/>
      <c r="AC187" s="307"/>
      <c r="AD187" s="305"/>
      <c r="AE187" s="306"/>
      <c r="AF187" s="306"/>
      <c r="AG187" s="306"/>
      <c r="AH187" s="306"/>
      <c r="AI187" s="306"/>
      <c r="AJ187" s="307"/>
    </row>
    <row r="188" spans="2:36" s="4" customFormat="1" ht="15.75" collapsed="1" x14ac:dyDescent="0.25">
      <c r="B188" s="64">
        <v>2005</v>
      </c>
      <c r="C188" s="308">
        <v>1.5951276102088166E-3</v>
      </c>
      <c r="D188" s="309">
        <v>0.11471997190940784</v>
      </c>
      <c r="E188" s="309">
        <v>1.8287385129490394E-2</v>
      </c>
      <c r="F188" s="309">
        <v>5.4635913494123535E-3</v>
      </c>
      <c r="G188" s="309">
        <v>3.5769323210473485E-3</v>
      </c>
      <c r="H188" s="309">
        <v>1.3033241006944469E-2</v>
      </c>
      <c r="I188" s="309">
        <v>2.4701037438220649E-2</v>
      </c>
      <c r="J188" s="310">
        <v>1.8169389359314544E-2</v>
      </c>
      <c r="K188" s="308"/>
      <c r="L188" s="309"/>
      <c r="M188" s="309"/>
      <c r="N188" s="309"/>
      <c r="O188" s="309"/>
      <c r="P188" s="310"/>
      <c r="Q188" s="308"/>
      <c r="R188" s="309"/>
      <c r="S188" s="309"/>
      <c r="T188" s="309"/>
      <c r="U188" s="309"/>
      <c r="V188" s="310"/>
      <c r="W188" s="308"/>
      <c r="X188" s="309"/>
      <c r="Y188" s="309"/>
      <c r="Z188" s="309"/>
      <c r="AA188" s="309"/>
      <c r="AB188" s="309"/>
      <c r="AC188" s="310"/>
      <c r="AD188" s="308"/>
      <c r="AE188" s="309"/>
      <c r="AF188" s="309"/>
      <c r="AG188" s="309"/>
      <c r="AH188" s="309"/>
      <c r="AI188" s="309"/>
      <c r="AJ188" s="310"/>
    </row>
    <row r="189" spans="2:36" s="4" customFormat="1" hidden="1" outlineLevel="1" x14ac:dyDescent="0.25">
      <c r="B189" s="52" t="s">
        <v>78</v>
      </c>
      <c r="C189" s="305">
        <v>3.9256739073540957E-3</v>
      </c>
      <c r="D189" s="306">
        <v>8.9740748947485047E-3</v>
      </c>
      <c r="E189" s="306">
        <v>2.639112542494185E-2</v>
      </c>
      <c r="F189" s="306">
        <v>5.667656518627588E-3</v>
      </c>
      <c r="G189" s="306">
        <v>2.7723126453228402E-3</v>
      </c>
      <c r="H189" s="306">
        <v>1.0918426843718848E-2</v>
      </c>
      <c r="I189" s="306">
        <v>4.6317253059154989E-2</v>
      </c>
      <c r="J189" s="307">
        <v>2.7682131992009487E-2</v>
      </c>
      <c r="K189" s="305"/>
      <c r="L189" s="306"/>
      <c r="M189" s="306"/>
      <c r="N189" s="306"/>
      <c r="O189" s="306"/>
      <c r="P189" s="307"/>
      <c r="Q189" s="305"/>
      <c r="R189" s="306"/>
      <c r="S189" s="306"/>
      <c r="T189" s="306"/>
      <c r="U189" s="306"/>
      <c r="V189" s="307"/>
      <c r="W189" s="305"/>
      <c r="X189" s="306"/>
      <c r="Y189" s="306"/>
      <c r="Z189" s="306"/>
      <c r="AA189" s="306"/>
      <c r="AB189" s="306"/>
      <c r="AC189" s="307"/>
      <c r="AD189" s="305"/>
      <c r="AE189" s="306"/>
      <c r="AF189" s="306"/>
      <c r="AG189" s="306"/>
      <c r="AH189" s="306"/>
      <c r="AI189" s="306"/>
      <c r="AJ189" s="307"/>
    </row>
    <row r="190" spans="2:36" s="4" customFormat="1" hidden="1" outlineLevel="1" x14ac:dyDescent="0.25">
      <c r="B190" s="52" t="s">
        <v>79</v>
      </c>
      <c r="C190" s="305">
        <v>9.7496706192358364E-3</v>
      </c>
      <c r="D190" s="306">
        <v>3.533190578158458E-3</v>
      </c>
      <c r="E190" s="306">
        <v>2.773037542662116E-2</v>
      </c>
      <c r="F190" s="306">
        <v>6.5532550190547283E-3</v>
      </c>
      <c r="G190" s="306">
        <v>5.805904157920593E-3</v>
      </c>
      <c r="H190" s="306">
        <v>1.1842207380151291E-2</v>
      </c>
      <c r="I190" s="306">
        <v>4.8139497744240825E-2</v>
      </c>
      <c r="J190" s="307">
        <v>2.9182948956065834E-2</v>
      </c>
      <c r="K190" s="305"/>
      <c r="L190" s="306"/>
      <c r="M190" s="306"/>
      <c r="N190" s="306"/>
      <c r="O190" s="306"/>
      <c r="P190" s="307"/>
      <c r="Q190" s="305"/>
      <c r="R190" s="306"/>
      <c r="S190" s="306"/>
      <c r="T190" s="306"/>
      <c r="U190" s="306"/>
      <c r="V190" s="307"/>
      <c r="W190" s="305"/>
      <c r="X190" s="306"/>
      <c r="Y190" s="306"/>
      <c r="Z190" s="306"/>
      <c r="AA190" s="306"/>
      <c r="AB190" s="306"/>
      <c r="AC190" s="307"/>
      <c r="AD190" s="305"/>
      <c r="AE190" s="306"/>
      <c r="AF190" s="306"/>
      <c r="AG190" s="306"/>
      <c r="AH190" s="306"/>
      <c r="AI190" s="306"/>
      <c r="AJ190" s="307"/>
    </row>
    <row r="191" spans="2:36" s="4" customFormat="1" hidden="1" outlineLevel="1" x14ac:dyDescent="0.25">
      <c r="B191" s="52" t="s">
        <v>80</v>
      </c>
      <c r="C191" s="305">
        <v>1.5978087194704405E-3</v>
      </c>
      <c r="D191" s="306">
        <v>2.6244069849601292E-3</v>
      </c>
      <c r="E191" s="306">
        <v>2.6566058730462298E-2</v>
      </c>
      <c r="F191" s="306">
        <v>4.3933761405880369E-3</v>
      </c>
      <c r="G191" s="306">
        <v>3.3087177519900259E-3</v>
      </c>
      <c r="H191" s="306">
        <v>1.0108515828730057E-2</v>
      </c>
      <c r="I191" s="306">
        <v>5.0252700171887425E-2</v>
      </c>
      <c r="J191" s="307">
        <v>2.9243799419379612E-2</v>
      </c>
      <c r="K191" s="305"/>
      <c r="L191" s="306"/>
      <c r="M191" s="306"/>
      <c r="N191" s="306"/>
      <c r="O191" s="306"/>
      <c r="P191" s="307"/>
      <c r="Q191" s="305"/>
      <c r="R191" s="306"/>
      <c r="S191" s="306"/>
      <c r="T191" s="306"/>
      <c r="U191" s="306"/>
      <c r="V191" s="307"/>
      <c r="W191" s="305"/>
      <c r="X191" s="306"/>
      <c r="Y191" s="306"/>
      <c r="Z191" s="306"/>
      <c r="AA191" s="306"/>
      <c r="AB191" s="306"/>
      <c r="AC191" s="307"/>
      <c r="AD191" s="305"/>
      <c r="AE191" s="306"/>
      <c r="AF191" s="306"/>
      <c r="AG191" s="306"/>
      <c r="AH191" s="306"/>
      <c r="AI191" s="306"/>
      <c r="AJ191" s="307"/>
    </row>
    <row r="192" spans="2:36" s="4" customFormat="1" hidden="1" outlineLevel="1" x14ac:dyDescent="0.25">
      <c r="B192" s="52" t="s">
        <v>81</v>
      </c>
      <c r="C192" s="305">
        <v>1.9460661662496525E-3</v>
      </c>
      <c r="D192" s="306">
        <v>4.7431901341645211E-3</v>
      </c>
      <c r="E192" s="306">
        <v>2.1967023125954801E-2</v>
      </c>
      <c r="F192" s="306">
        <v>3.312186114683546E-3</v>
      </c>
      <c r="G192" s="306">
        <v>2.9930686830497793E-3</v>
      </c>
      <c r="H192" s="306">
        <v>7.8709677419354831E-3</v>
      </c>
      <c r="I192" s="306">
        <v>2.4696048632218845E-2</v>
      </c>
      <c r="J192" s="307">
        <v>1.5760765287942329E-2</v>
      </c>
      <c r="K192" s="305"/>
      <c r="L192" s="306"/>
      <c r="M192" s="306"/>
      <c r="N192" s="306"/>
      <c r="O192" s="306"/>
      <c r="P192" s="307"/>
      <c r="Q192" s="305"/>
      <c r="R192" s="306"/>
      <c r="S192" s="306"/>
      <c r="T192" s="306"/>
      <c r="U192" s="306"/>
      <c r="V192" s="307"/>
      <c r="W192" s="305"/>
      <c r="X192" s="306"/>
      <c r="Y192" s="306"/>
      <c r="Z192" s="306"/>
      <c r="AA192" s="306"/>
      <c r="AB192" s="306"/>
      <c r="AC192" s="307"/>
      <c r="AD192" s="305"/>
      <c r="AE192" s="306"/>
      <c r="AF192" s="306"/>
      <c r="AG192" s="306"/>
      <c r="AH192" s="306"/>
      <c r="AI192" s="306"/>
      <c r="AJ192" s="307"/>
    </row>
    <row r="193" spans="2:36" s="4" customFormat="1" hidden="1" outlineLevel="1" x14ac:dyDescent="0.25">
      <c r="B193" s="52" t="s">
        <v>82</v>
      </c>
      <c r="C193" s="305">
        <v>6.7658998646820032E-4</v>
      </c>
      <c r="D193" s="306">
        <v>1.6762117614191926E-3</v>
      </c>
      <c r="E193" s="306">
        <v>1.9821605550049554E-3</v>
      </c>
      <c r="F193" s="306">
        <v>2.2125177125715753E-3</v>
      </c>
      <c r="G193" s="306">
        <v>5.9482502230593834E-4</v>
      </c>
      <c r="H193" s="306">
        <v>1.9511856059101561E-3</v>
      </c>
      <c r="I193" s="306">
        <v>1.0000272116248061E-2</v>
      </c>
      <c r="J193" s="307">
        <v>5.3471177800994227E-3</v>
      </c>
      <c r="K193" s="305"/>
      <c r="L193" s="306"/>
      <c r="M193" s="306"/>
      <c r="N193" s="306"/>
      <c r="O193" s="306"/>
      <c r="P193" s="307"/>
      <c r="Q193" s="305"/>
      <c r="R193" s="306"/>
      <c r="S193" s="306"/>
      <c r="T193" s="306"/>
      <c r="U193" s="306"/>
      <c r="V193" s="307"/>
      <c r="W193" s="305"/>
      <c r="X193" s="306"/>
      <c r="Y193" s="306"/>
      <c r="Z193" s="306"/>
      <c r="AA193" s="306"/>
      <c r="AB193" s="306"/>
      <c r="AC193" s="307"/>
      <c r="AD193" s="305"/>
      <c r="AE193" s="306"/>
      <c r="AF193" s="306"/>
      <c r="AG193" s="306"/>
      <c r="AH193" s="306"/>
      <c r="AI193" s="306"/>
      <c r="AJ193" s="307"/>
    </row>
    <row r="194" spans="2:36" s="4" customFormat="1" hidden="1" outlineLevel="1" x14ac:dyDescent="0.25">
      <c r="B194" s="52" t="s">
        <v>83</v>
      </c>
      <c r="C194" s="305">
        <v>0</v>
      </c>
      <c r="D194" s="306">
        <v>6.583278472679394E-4</v>
      </c>
      <c r="E194" s="306">
        <v>4.2103490379352448E-4</v>
      </c>
      <c r="F194" s="306">
        <v>1.5416031058056289E-3</v>
      </c>
      <c r="G194" s="306">
        <v>3.8064165307232189E-4</v>
      </c>
      <c r="H194" s="306">
        <v>1.1172959425045548E-3</v>
      </c>
      <c r="I194" s="306">
        <v>1.304353657555192E-2</v>
      </c>
      <c r="J194" s="307">
        <v>6.2304131566084933E-3</v>
      </c>
      <c r="K194" s="305"/>
      <c r="L194" s="306"/>
      <c r="M194" s="306"/>
      <c r="N194" s="306"/>
      <c r="O194" s="306"/>
      <c r="P194" s="307"/>
      <c r="Q194" s="305"/>
      <c r="R194" s="306"/>
      <c r="S194" s="306"/>
      <c r="T194" s="306"/>
      <c r="U194" s="306"/>
      <c r="V194" s="307"/>
      <c r="W194" s="305"/>
      <c r="X194" s="306"/>
      <c r="Y194" s="306"/>
      <c r="Z194" s="306"/>
      <c r="AA194" s="306"/>
      <c r="AB194" s="306"/>
      <c r="AC194" s="307"/>
      <c r="AD194" s="305"/>
      <c r="AE194" s="306"/>
      <c r="AF194" s="306"/>
      <c r="AG194" s="306"/>
      <c r="AH194" s="306"/>
      <c r="AI194" s="306"/>
      <c r="AJ194" s="307"/>
    </row>
    <row r="195" spans="2:36" s="4" customFormat="1" hidden="1" outlineLevel="1" x14ac:dyDescent="0.25">
      <c r="B195" s="52" t="s">
        <v>84</v>
      </c>
      <c r="C195" s="305">
        <v>2.944062806673209E-3</v>
      </c>
      <c r="D195" s="306">
        <v>2.4675324675324677E-3</v>
      </c>
      <c r="E195" s="306">
        <v>1.9697865054472174E-4</v>
      </c>
      <c r="F195" s="306">
        <v>2.2821390566303834E-3</v>
      </c>
      <c r="G195" s="306">
        <v>5.482957141551677E-4</v>
      </c>
      <c r="H195" s="306">
        <v>1.6062269767587989E-3</v>
      </c>
      <c r="I195" s="306">
        <v>6.5713366838030234E-3</v>
      </c>
      <c r="J195" s="307">
        <v>3.8404796927616245E-3</v>
      </c>
      <c r="K195" s="305"/>
      <c r="L195" s="306"/>
      <c r="M195" s="306"/>
      <c r="N195" s="306"/>
      <c r="O195" s="306"/>
      <c r="P195" s="307"/>
      <c r="Q195" s="305"/>
      <c r="R195" s="306"/>
      <c r="S195" s="306"/>
      <c r="T195" s="306"/>
      <c r="U195" s="306"/>
      <c r="V195" s="307"/>
      <c r="W195" s="305"/>
      <c r="X195" s="306"/>
      <c r="Y195" s="306"/>
      <c r="Z195" s="306"/>
      <c r="AA195" s="306"/>
      <c r="AB195" s="306"/>
      <c r="AC195" s="307"/>
      <c r="AD195" s="305"/>
      <c r="AE195" s="306"/>
      <c r="AF195" s="306"/>
      <c r="AG195" s="306"/>
      <c r="AH195" s="306"/>
      <c r="AI195" s="306"/>
      <c r="AJ195" s="307"/>
    </row>
    <row r="196" spans="2:36" s="4" customFormat="1" hidden="1" outlineLevel="1" x14ac:dyDescent="0.25">
      <c r="B196" s="52" t="s">
        <v>85</v>
      </c>
      <c r="C196" s="305">
        <v>3.687315634218289E-3</v>
      </c>
      <c r="D196" s="306">
        <v>0.15211658570437198</v>
      </c>
      <c r="E196" s="306">
        <v>3.2150464172326488E-4</v>
      </c>
      <c r="F196" s="306">
        <v>1.8661959955481107E-3</v>
      </c>
      <c r="G196" s="306">
        <v>2.7242654212881882E-4</v>
      </c>
      <c r="H196" s="306">
        <v>5.0978092260283246E-3</v>
      </c>
      <c r="I196" s="306">
        <v>8.4268886821819652E-4</v>
      </c>
      <c r="J196" s="307">
        <v>3.2691831989313806E-3</v>
      </c>
      <c r="K196" s="305"/>
      <c r="L196" s="306"/>
      <c r="M196" s="306"/>
      <c r="N196" s="306"/>
      <c r="O196" s="306"/>
      <c r="P196" s="307"/>
      <c r="Q196" s="305"/>
      <c r="R196" s="306"/>
      <c r="S196" s="306"/>
      <c r="T196" s="306"/>
      <c r="U196" s="306"/>
      <c r="V196" s="307"/>
      <c r="W196" s="305"/>
      <c r="X196" s="306"/>
      <c r="Y196" s="306"/>
      <c r="Z196" s="306"/>
      <c r="AA196" s="306"/>
      <c r="AB196" s="306"/>
      <c r="AC196" s="307"/>
      <c r="AD196" s="305"/>
      <c r="AE196" s="306"/>
      <c r="AF196" s="306"/>
      <c r="AG196" s="306"/>
      <c r="AH196" s="306"/>
      <c r="AI196" s="306"/>
      <c r="AJ196" s="307"/>
    </row>
    <row r="197" spans="2:36" s="4" customFormat="1" hidden="1" outlineLevel="1" x14ac:dyDescent="0.25">
      <c r="B197" s="52" t="s">
        <v>86</v>
      </c>
      <c r="C197" s="305">
        <v>1.17096018735363E-3</v>
      </c>
      <c r="D197" s="306">
        <v>0.12955342173449169</v>
      </c>
      <c r="E197" s="306">
        <v>8.6659618351040779E-4</v>
      </c>
      <c r="F197" s="306">
        <v>1.8908679824236755E-3</v>
      </c>
      <c r="G197" s="306">
        <v>3.7871615224389319E-4</v>
      </c>
      <c r="H197" s="306">
        <v>5.0251256281407036E-3</v>
      </c>
      <c r="I197" s="306">
        <v>1.6246094090405468E-3</v>
      </c>
      <c r="J197" s="307">
        <v>3.6527064947332192E-3</v>
      </c>
      <c r="K197" s="305"/>
      <c r="L197" s="306"/>
      <c r="M197" s="306"/>
      <c r="N197" s="306"/>
      <c r="O197" s="306"/>
      <c r="P197" s="307"/>
      <c r="Q197" s="305"/>
      <c r="R197" s="306"/>
      <c r="S197" s="306"/>
      <c r="T197" s="306"/>
      <c r="U197" s="306"/>
      <c r="V197" s="307"/>
      <c r="W197" s="305"/>
      <c r="X197" s="306"/>
      <c r="Y197" s="306"/>
      <c r="Z197" s="306"/>
      <c r="AA197" s="306"/>
      <c r="AB197" s="306"/>
      <c r="AC197" s="307"/>
      <c r="AD197" s="305"/>
      <c r="AE197" s="306"/>
      <c r="AF197" s="306"/>
      <c r="AG197" s="306"/>
      <c r="AH197" s="306"/>
      <c r="AI197" s="306"/>
      <c r="AJ197" s="307"/>
    </row>
    <row r="198" spans="2:36" s="4" customFormat="1" hidden="1" outlineLevel="1" x14ac:dyDescent="0.25">
      <c r="B198" s="52" t="s">
        <v>87</v>
      </c>
      <c r="C198" s="305">
        <v>1.4858841010401188E-3</v>
      </c>
      <c r="D198" s="306">
        <v>0.10416666666666667</v>
      </c>
      <c r="E198" s="306">
        <v>8.5277726743830003E-3</v>
      </c>
      <c r="F198" s="306">
        <v>6.5642094295389423E-3</v>
      </c>
      <c r="G198" s="306">
        <v>2.8051614971547649E-3</v>
      </c>
      <c r="H198" s="306">
        <v>1.0420757526858724E-2</v>
      </c>
      <c r="I198" s="306">
        <v>2.5841032512871148E-2</v>
      </c>
      <c r="J198" s="307">
        <v>1.7400779800112374E-2</v>
      </c>
      <c r="K198" s="305"/>
      <c r="L198" s="306"/>
      <c r="M198" s="306"/>
      <c r="N198" s="306"/>
      <c r="O198" s="306"/>
      <c r="P198" s="307"/>
      <c r="Q198" s="305"/>
      <c r="R198" s="306"/>
      <c r="S198" s="306"/>
      <c r="T198" s="306"/>
      <c r="U198" s="306"/>
      <c r="V198" s="307"/>
      <c r="W198" s="305"/>
      <c r="X198" s="306"/>
      <c r="Y198" s="306"/>
      <c r="Z198" s="306"/>
      <c r="AA198" s="306"/>
      <c r="AB198" s="306"/>
      <c r="AC198" s="307"/>
      <c r="AD198" s="305"/>
      <c r="AE198" s="306"/>
      <c r="AF198" s="306"/>
      <c r="AG198" s="306"/>
      <c r="AH198" s="306"/>
      <c r="AI198" s="306"/>
      <c r="AJ198" s="307"/>
    </row>
    <row r="199" spans="2:36" s="4" customFormat="1" hidden="1" outlineLevel="1" x14ac:dyDescent="0.25">
      <c r="B199" s="52" t="s">
        <v>88</v>
      </c>
      <c r="C199" s="305">
        <v>1.9718309859154928E-3</v>
      </c>
      <c r="D199" s="306">
        <v>0.16972358563678636</v>
      </c>
      <c r="E199" s="306">
        <v>2.3203026481715006E-2</v>
      </c>
      <c r="F199" s="306">
        <v>9.1479990229527321E-3</v>
      </c>
      <c r="G199" s="306">
        <v>2.6217389435681435E-3</v>
      </c>
      <c r="H199" s="306">
        <v>2.0321209130054831E-2</v>
      </c>
      <c r="I199" s="306">
        <v>4.396243241107612E-2</v>
      </c>
      <c r="J199" s="307">
        <v>3.0844641192682907E-2</v>
      </c>
      <c r="K199" s="305"/>
      <c r="L199" s="306"/>
      <c r="M199" s="306"/>
      <c r="N199" s="306"/>
      <c r="O199" s="306"/>
      <c r="P199" s="307"/>
      <c r="Q199" s="305"/>
      <c r="R199" s="306"/>
      <c r="S199" s="306"/>
      <c r="T199" s="306"/>
      <c r="U199" s="306"/>
      <c r="V199" s="307"/>
      <c r="W199" s="305"/>
      <c r="X199" s="306"/>
      <c r="Y199" s="306"/>
      <c r="Z199" s="306"/>
      <c r="AA199" s="306"/>
      <c r="AB199" s="306"/>
      <c r="AC199" s="307"/>
      <c r="AD199" s="305"/>
      <c r="AE199" s="306"/>
      <c r="AF199" s="306"/>
      <c r="AG199" s="306"/>
      <c r="AH199" s="306"/>
      <c r="AI199" s="306"/>
      <c r="AJ199" s="307"/>
    </row>
    <row r="200" spans="2:36" s="4" customFormat="1" hidden="1" outlineLevel="1" x14ac:dyDescent="0.25">
      <c r="B200" s="52" t="s">
        <v>89</v>
      </c>
      <c r="C200" s="305">
        <v>7.1546505228398463E-3</v>
      </c>
      <c r="D200" s="306">
        <v>0.17045454545454544</v>
      </c>
      <c r="E200" s="306">
        <v>2.8398394487266009E-2</v>
      </c>
      <c r="F200" s="306">
        <v>8.4138311713913977E-3</v>
      </c>
      <c r="G200" s="306">
        <v>1.4768624876928126E-3</v>
      </c>
      <c r="H200" s="306">
        <v>2.048435604813801E-2</v>
      </c>
      <c r="I200" s="306">
        <v>4.2098469005757366E-2</v>
      </c>
      <c r="J200" s="307">
        <v>3.0560075485504663E-2</v>
      </c>
      <c r="K200" s="305"/>
      <c r="L200" s="306"/>
      <c r="M200" s="306"/>
      <c r="N200" s="306"/>
      <c r="O200" s="306"/>
      <c r="P200" s="307"/>
      <c r="Q200" s="305"/>
      <c r="R200" s="306"/>
      <c r="S200" s="306"/>
      <c r="T200" s="306"/>
      <c r="U200" s="306"/>
      <c r="V200" s="307"/>
      <c r="W200" s="305"/>
      <c r="X200" s="306"/>
      <c r="Y200" s="306"/>
      <c r="Z200" s="306"/>
      <c r="AA200" s="306"/>
      <c r="AB200" s="306"/>
      <c r="AC200" s="307"/>
      <c r="AD200" s="305"/>
      <c r="AE200" s="306"/>
      <c r="AF200" s="306"/>
      <c r="AG200" s="306"/>
      <c r="AH200" s="306"/>
      <c r="AI200" s="306"/>
      <c r="AJ200" s="307"/>
    </row>
    <row r="201" spans="2:36" s="4" customFormat="1" ht="15.75" collapsed="1" x14ac:dyDescent="0.25">
      <c r="B201" s="64">
        <v>2004</v>
      </c>
      <c r="C201" s="308">
        <v>3.1376936735339187E-3</v>
      </c>
      <c r="D201" s="309">
        <v>6.805200881108793E-2</v>
      </c>
      <c r="E201" s="309">
        <v>1.3520675276663157E-2</v>
      </c>
      <c r="F201" s="309">
        <v>4.368191051778882E-3</v>
      </c>
      <c r="G201" s="309">
        <v>2.0305168219089073E-3</v>
      </c>
      <c r="H201" s="309">
        <v>8.8118918848370635E-3</v>
      </c>
      <c r="I201" s="309">
        <v>2.6592589934972464E-2</v>
      </c>
      <c r="J201" s="310">
        <v>1.6814869765152431E-2</v>
      </c>
      <c r="K201" s="308"/>
      <c r="L201" s="309"/>
      <c r="M201" s="309"/>
      <c r="N201" s="309"/>
      <c r="O201" s="309"/>
      <c r="P201" s="310"/>
      <c r="Q201" s="308"/>
      <c r="R201" s="309"/>
      <c r="S201" s="309"/>
      <c r="T201" s="309"/>
      <c r="U201" s="309"/>
      <c r="V201" s="310"/>
      <c r="W201" s="308"/>
      <c r="X201" s="309"/>
      <c r="Y201" s="309"/>
      <c r="Z201" s="309"/>
      <c r="AA201" s="309"/>
      <c r="AB201" s="309"/>
      <c r="AC201" s="310"/>
      <c r="AD201" s="308"/>
      <c r="AE201" s="309"/>
      <c r="AF201" s="309"/>
      <c r="AG201" s="309"/>
      <c r="AH201" s="309"/>
      <c r="AI201" s="309"/>
      <c r="AJ201" s="310"/>
    </row>
    <row r="202" spans="2:36" s="4" customFormat="1" hidden="1" outlineLevel="1" x14ac:dyDescent="0.25">
      <c r="B202" s="52" t="s">
        <v>78</v>
      </c>
      <c r="C202" s="305">
        <v>3.7518037518037518E-3</v>
      </c>
      <c r="D202" s="306">
        <v>9.1812161348585192E-3</v>
      </c>
      <c r="E202" s="306">
        <v>2.3391149907417905E-2</v>
      </c>
      <c r="F202" s="306">
        <v>4.7874680982135003E-3</v>
      </c>
      <c r="G202" s="306">
        <v>2.2699133305819231E-3</v>
      </c>
      <c r="H202" s="306">
        <v>9.6914546873485708E-3</v>
      </c>
      <c r="I202" s="306">
        <v>4.1073907490699092E-2</v>
      </c>
      <c r="J202" s="307">
        <v>2.4716926455379526E-2</v>
      </c>
      <c r="K202" s="305"/>
      <c r="L202" s="306"/>
      <c r="M202" s="306"/>
      <c r="N202" s="306"/>
      <c r="O202" s="306"/>
      <c r="P202" s="307"/>
      <c r="Q202" s="305"/>
      <c r="R202" s="306"/>
      <c r="S202" s="306"/>
      <c r="T202" s="306"/>
      <c r="U202" s="306"/>
      <c r="V202" s="307"/>
      <c r="W202" s="305"/>
      <c r="X202" s="306"/>
      <c r="Y202" s="306"/>
      <c r="Z202" s="306"/>
      <c r="AA202" s="306"/>
      <c r="AB202" s="306"/>
      <c r="AC202" s="307"/>
      <c r="AD202" s="305"/>
      <c r="AE202" s="306"/>
      <c r="AF202" s="306"/>
      <c r="AG202" s="306"/>
      <c r="AH202" s="306"/>
      <c r="AI202" s="306"/>
      <c r="AJ202" s="307"/>
    </row>
    <row r="203" spans="2:36" s="4" customFormat="1" hidden="1" outlineLevel="1" x14ac:dyDescent="0.25">
      <c r="B203" s="52" t="s">
        <v>79</v>
      </c>
      <c r="C203" s="305">
        <v>6.6183422628427356E-3</v>
      </c>
      <c r="D203" s="306">
        <v>1.138542665388303E-2</v>
      </c>
      <c r="E203" s="306">
        <v>1.9703709149726134E-2</v>
      </c>
      <c r="F203" s="306">
        <v>5.1202061645925874E-3</v>
      </c>
      <c r="G203" s="306">
        <v>3.629500580720093E-3</v>
      </c>
      <c r="H203" s="306">
        <v>9.1273081040913993E-3</v>
      </c>
      <c r="I203" s="306">
        <v>3.6763308250500351E-2</v>
      </c>
      <c r="J203" s="307">
        <v>2.2019951750668319E-2</v>
      </c>
      <c r="K203" s="305"/>
      <c r="L203" s="306"/>
      <c r="M203" s="306"/>
      <c r="N203" s="306"/>
      <c r="O203" s="306"/>
      <c r="P203" s="307"/>
      <c r="Q203" s="305"/>
      <c r="R203" s="306"/>
      <c r="S203" s="306"/>
      <c r="T203" s="306"/>
      <c r="U203" s="306"/>
      <c r="V203" s="307"/>
      <c r="W203" s="305"/>
      <c r="X203" s="306"/>
      <c r="Y203" s="306"/>
      <c r="Z203" s="306"/>
      <c r="AA203" s="306"/>
      <c r="AB203" s="306"/>
      <c r="AC203" s="307"/>
      <c r="AD203" s="305"/>
      <c r="AE203" s="306"/>
      <c r="AF203" s="306"/>
      <c r="AG203" s="306"/>
      <c r="AH203" s="306"/>
      <c r="AI203" s="306"/>
      <c r="AJ203" s="307"/>
    </row>
    <row r="204" spans="2:36" s="4" customFormat="1" hidden="1" outlineLevel="1" x14ac:dyDescent="0.25">
      <c r="B204" s="52" t="s">
        <v>80</v>
      </c>
      <c r="C204" s="305">
        <v>1.4731879787860931E-3</v>
      </c>
      <c r="D204" s="306">
        <v>1.2315837937384898E-2</v>
      </c>
      <c r="E204" s="306">
        <v>2.2565101324692333E-2</v>
      </c>
      <c r="F204" s="306">
        <v>4.5998814463544752E-3</v>
      </c>
      <c r="G204" s="306">
        <v>3.6178826772331812E-3</v>
      </c>
      <c r="H204" s="306">
        <v>9.585068613191439E-3</v>
      </c>
      <c r="I204" s="306">
        <v>4.2705289644926619E-2</v>
      </c>
      <c r="J204" s="307">
        <v>2.4546866138846306E-2</v>
      </c>
      <c r="K204" s="305"/>
      <c r="L204" s="306"/>
      <c r="M204" s="306"/>
      <c r="N204" s="306"/>
      <c r="O204" s="306"/>
      <c r="P204" s="307"/>
      <c r="Q204" s="305"/>
      <c r="R204" s="306"/>
      <c r="S204" s="306"/>
      <c r="T204" s="306"/>
      <c r="U204" s="306"/>
      <c r="V204" s="307"/>
      <c r="W204" s="305"/>
      <c r="X204" s="306"/>
      <c r="Y204" s="306"/>
      <c r="Z204" s="306"/>
      <c r="AA204" s="306"/>
      <c r="AB204" s="306"/>
      <c r="AC204" s="307"/>
      <c r="AD204" s="305"/>
      <c r="AE204" s="306"/>
      <c r="AF204" s="306"/>
      <c r="AG204" s="306"/>
      <c r="AH204" s="306"/>
      <c r="AI204" s="306"/>
      <c r="AJ204" s="307"/>
    </row>
    <row r="205" spans="2:36" s="4" customFormat="1" hidden="1" outlineLevel="1" x14ac:dyDescent="0.25">
      <c r="B205" s="52" t="s">
        <v>81</v>
      </c>
      <c r="C205" s="305">
        <v>0</v>
      </c>
      <c r="D205" s="306">
        <v>4.5379537953795382E-3</v>
      </c>
      <c r="E205" s="306">
        <v>9.3139184048274953E-3</v>
      </c>
      <c r="F205" s="306">
        <v>3.668695239328413E-3</v>
      </c>
      <c r="G205" s="306">
        <v>2.1121510809243766E-3</v>
      </c>
      <c r="H205" s="306">
        <v>4.9560269894481836E-3</v>
      </c>
      <c r="I205" s="306">
        <v>1.7883584041857425E-2</v>
      </c>
      <c r="J205" s="307">
        <v>1.0761606909985502E-2</v>
      </c>
      <c r="K205" s="305"/>
      <c r="L205" s="306"/>
      <c r="M205" s="306"/>
      <c r="N205" s="306"/>
      <c r="O205" s="306"/>
      <c r="P205" s="307"/>
      <c r="Q205" s="305"/>
      <c r="R205" s="306"/>
      <c r="S205" s="306"/>
      <c r="T205" s="306"/>
      <c r="U205" s="306"/>
      <c r="V205" s="307"/>
      <c r="W205" s="305"/>
      <c r="X205" s="306"/>
      <c r="Y205" s="306"/>
      <c r="Z205" s="306"/>
      <c r="AA205" s="306"/>
      <c r="AB205" s="306"/>
      <c r="AC205" s="307"/>
      <c r="AD205" s="305"/>
      <c r="AE205" s="306"/>
      <c r="AF205" s="306"/>
      <c r="AG205" s="306"/>
      <c r="AH205" s="306"/>
      <c r="AI205" s="306"/>
      <c r="AJ205" s="307"/>
    </row>
    <row r="206" spans="2:36" s="4" customFormat="1" hidden="1" outlineLevel="1" x14ac:dyDescent="0.25">
      <c r="B206" s="52" t="s">
        <v>82</v>
      </c>
      <c r="C206" s="305">
        <v>0</v>
      </c>
      <c r="D206" s="306">
        <v>1.3829133374308542E-3</v>
      </c>
      <c r="E206" s="306">
        <v>3.83220702159222E-3</v>
      </c>
      <c r="F206" s="306">
        <v>1.4424750882894234E-3</v>
      </c>
      <c r="G206" s="306">
        <v>7.4002127561167389E-4</v>
      </c>
      <c r="H206" s="306">
        <v>1.9255776733019907E-3</v>
      </c>
      <c r="I206" s="306">
        <v>7.0791804939197393E-3</v>
      </c>
      <c r="J206" s="307">
        <v>4.3577818098264019E-3</v>
      </c>
      <c r="K206" s="305"/>
      <c r="L206" s="306"/>
      <c r="M206" s="306"/>
      <c r="N206" s="306"/>
      <c r="O206" s="306"/>
      <c r="P206" s="307"/>
      <c r="Q206" s="305"/>
      <c r="R206" s="306"/>
      <c r="S206" s="306"/>
      <c r="T206" s="306"/>
      <c r="U206" s="306"/>
      <c r="V206" s="307"/>
      <c r="W206" s="305"/>
      <c r="X206" s="306"/>
      <c r="Y206" s="306"/>
      <c r="Z206" s="306"/>
      <c r="AA206" s="306"/>
      <c r="AB206" s="306"/>
      <c r="AC206" s="307"/>
      <c r="AD206" s="305"/>
      <c r="AE206" s="306"/>
      <c r="AF206" s="306"/>
      <c r="AG206" s="306"/>
      <c r="AH206" s="306"/>
      <c r="AI206" s="306"/>
      <c r="AJ206" s="307"/>
    </row>
    <row r="207" spans="2:36" s="4" customFormat="1" hidden="1" outlineLevel="1" x14ac:dyDescent="0.25">
      <c r="B207" s="52" t="s">
        <v>83</v>
      </c>
      <c r="C207" s="305">
        <v>0</v>
      </c>
      <c r="D207" s="306">
        <v>1.277139208173691E-3</v>
      </c>
      <c r="E207" s="306">
        <v>4.8593856505200206E-3</v>
      </c>
      <c r="F207" s="306">
        <v>1.5647930406492564E-3</v>
      </c>
      <c r="G207" s="306">
        <v>1.2164627965128066E-3</v>
      </c>
      <c r="H207" s="306">
        <v>2.3243192869163848E-3</v>
      </c>
      <c r="I207" s="306">
        <v>7.7440179088548618E-3</v>
      </c>
      <c r="J207" s="307">
        <v>4.8023422576364385E-3</v>
      </c>
      <c r="K207" s="305"/>
      <c r="L207" s="306"/>
      <c r="M207" s="306"/>
      <c r="N207" s="306"/>
      <c r="O207" s="306"/>
      <c r="P207" s="307"/>
      <c r="Q207" s="305"/>
      <c r="R207" s="306"/>
      <c r="S207" s="306"/>
      <c r="T207" s="306"/>
      <c r="U207" s="306"/>
      <c r="V207" s="307"/>
      <c r="W207" s="305"/>
      <c r="X207" s="306"/>
      <c r="Y207" s="306"/>
      <c r="Z207" s="306"/>
      <c r="AA207" s="306"/>
      <c r="AB207" s="306"/>
      <c r="AC207" s="307"/>
      <c r="AD207" s="305"/>
      <c r="AE207" s="306"/>
      <c r="AF207" s="306"/>
      <c r="AG207" s="306"/>
      <c r="AH207" s="306"/>
      <c r="AI207" s="306"/>
      <c r="AJ207" s="307"/>
    </row>
    <row r="208" spans="2:36" s="4" customFormat="1" hidden="1" outlineLevel="1" x14ac:dyDescent="0.25">
      <c r="B208" s="52" t="s">
        <v>84</v>
      </c>
      <c r="C208" s="305">
        <v>9.8879367172050102E-4</v>
      </c>
      <c r="D208" s="306">
        <v>1.9717882602760502E-3</v>
      </c>
      <c r="E208" s="306">
        <v>3.989427197058003E-3</v>
      </c>
      <c r="F208" s="306">
        <v>1.6217186076683137E-3</v>
      </c>
      <c r="G208" s="306">
        <v>0</v>
      </c>
      <c r="H208" s="306">
        <v>2.0945871458494104E-3</v>
      </c>
      <c r="I208" s="306">
        <v>7.5904508775710561E-3</v>
      </c>
      <c r="J208" s="307">
        <v>4.6754718763282587E-3</v>
      </c>
      <c r="K208" s="305"/>
      <c r="L208" s="306"/>
      <c r="M208" s="306"/>
      <c r="N208" s="306"/>
      <c r="O208" s="306"/>
      <c r="P208" s="307"/>
      <c r="Q208" s="305"/>
      <c r="R208" s="306"/>
      <c r="S208" s="306"/>
      <c r="T208" s="306"/>
      <c r="U208" s="306"/>
      <c r="V208" s="307"/>
      <c r="W208" s="305"/>
      <c r="X208" s="306"/>
      <c r="Y208" s="306"/>
      <c r="Z208" s="306"/>
      <c r="AA208" s="306"/>
      <c r="AB208" s="306"/>
      <c r="AC208" s="307"/>
      <c r="AD208" s="305"/>
      <c r="AE208" s="306"/>
      <c r="AF208" s="306"/>
      <c r="AG208" s="306"/>
      <c r="AH208" s="306"/>
      <c r="AI208" s="306"/>
      <c r="AJ208" s="307"/>
    </row>
    <row r="209" spans="2:36" s="4" customFormat="1" hidden="1" outlineLevel="1" x14ac:dyDescent="0.25">
      <c r="B209" s="52" t="s">
        <v>85</v>
      </c>
      <c r="C209" s="305">
        <v>6.4787819889860706E-4</v>
      </c>
      <c r="D209" s="306">
        <v>1.4112334180073384E-3</v>
      </c>
      <c r="E209" s="306">
        <v>1.3913378884725591E-3</v>
      </c>
      <c r="F209" s="306">
        <v>1.0387226127497162E-3</v>
      </c>
      <c r="G209" s="306">
        <v>1.3460157932519741E-4</v>
      </c>
      <c r="H209" s="306">
        <v>1.0641403187248051E-3</v>
      </c>
      <c r="I209" s="306">
        <v>4.9891774458772267E-3</v>
      </c>
      <c r="J209" s="307">
        <v>2.948622887460573E-3</v>
      </c>
      <c r="K209" s="305"/>
      <c r="L209" s="306"/>
      <c r="M209" s="306"/>
      <c r="N209" s="306"/>
      <c r="O209" s="306"/>
      <c r="P209" s="307"/>
      <c r="Q209" s="305"/>
      <c r="R209" s="306"/>
      <c r="S209" s="306"/>
      <c r="T209" s="306"/>
      <c r="U209" s="306"/>
      <c r="V209" s="307"/>
      <c r="W209" s="305"/>
      <c r="X209" s="306"/>
      <c r="Y209" s="306"/>
      <c r="Z209" s="306"/>
      <c r="AA209" s="306"/>
      <c r="AB209" s="306"/>
      <c r="AC209" s="307"/>
      <c r="AD209" s="305"/>
      <c r="AE209" s="306"/>
      <c r="AF209" s="306"/>
      <c r="AG209" s="306"/>
      <c r="AH209" s="306"/>
      <c r="AI209" s="306"/>
      <c r="AJ209" s="307"/>
    </row>
    <row r="210" spans="2:36" s="4" customFormat="1" hidden="1" outlineLevel="1" x14ac:dyDescent="0.25">
      <c r="B210" s="52" t="s">
        <v>86</v>
      </c>
      <c r="C210" s="305">
        <v>1.734304543877905E-3</v>
      </c>
      <c r="D210" s="306">
        <v>8.5628657057228489E-4</v>
      </c>
      <c r="E210" s="306">
        <v>2.2043010752688173E-3</v>
      </c>
      <c r="F210" s="306">
        <v>1.6046383130104377E-3</v>
      </c>
      <c r="G210" s="306">
        <v>8.5668212054021366E-4</v>
      </c>
      <c r="H210" s="306">
        <v>1.6678076369968436E-3</v>
      </c>
      <c r="I210" s="306">
        <v>9.6361922310543562E-3</v>
      </c>
      <c r="J210" s="307">
        <v>5.3469455388123451E-3</v>
      </c>
      <c r="K210" s="305"/>
      <c r="L210" s="306"/>
      <c r="M210" s="306"/>
      <c r="N210" s="306"/>
      <c r="O210" s="306"/>
      <c r="P210" s="307"/>
      <c r="Q210" s="305"/>
      <c r="R210" s="306"/>
      <c r="S210" s="306"/>
      <c r="T210" s="306"/>
      <c r="U210" s="306"/>
      <c r="V210" s="307"/>
      <c r="W210" s="305"/>
      <c r="X210" s="306"/>
      <c r="Y210" s="306"/>
      <c r="Z210" s="306"/>
      <c r="AA210" s="306"/>
      <c r="AB210" s="306"/>
      <c r="AC210" s="307"/>
      <c r="AD210" s="305"/>
      <c r="AE210" s="306"/>
      <c r="AF210" s="306"/>
      <c r="AG210" s="306"/>
      <c r="AH210" s="306"/>
      <c r="AI210" s="306"/>
      <c r="AJ210" s="307"/>
    </row>
    <row r="211" spans="2:36" s="4" customFormat="1" hidden="1" outlineLevel="1" x14ac:dyDescent="0.25">
      <c r="B211" s="52" t="s">
        <v>87</v>
      </c>
      <c r="C211" s="305">
        <v>2.9201817001946787E-3</v>
      </c>
      <c r="D211" s="306">
        <v>1.4853323431117712E-3</v>
      </c>
      <c r="E211" s="306">
        <v>1.7788360529448842E-2</v>
      </c>
      <c r="F211" s="306">
        <v>3.3330923288265491E-3</v>
      </c>
      <c r="G211" s="306">
        <v>2.3103419306057297E-3</v>
      </c>
      <c r="H211" s="306">
        <v>6.7406561831305639E-3</v>
      </c>
      <c r="I211" s="306">
        <v>2.4186399320057395E-2</v>
      </c>
      <c r="J211" s="307">
        <v>1.523924004140372E-2</v>
      </c>
      <c r="K211" s="305"/>
      <c r="L211" s="306"/>
      <c r="M211" s="306"/>
      <c r="N211" s="306"/>
      <c r="O211" s="306"/>
      <c r="P211" s="307"/>
      <c r="Q211" s="305"/>
      <c r="R211" s="306"/>
      <c r="S211" s="306"/>
      <c r="T211" s="306"/>
      <c r="U211" s="306"/>
      <c r="V211" s="307"/>
      <c r="W211" s="305"/>
      <c r="X211" s="306"/>
      <c r="Y211" s="306"/>
      <c r="Z211" s="306"/>
      <c r="AA211" s="306"/>
      <c r="AB211" s="306"/>
      <c r="AC211" s="307"/>
      <c r="AD211" s="305"/>
      <c r="AE211" s="306"/>
      <c r="AF211" s="306"/>
      <c r="AG211" s="306"/>
      <c r="AH211" s="306"/>
      <c r="AI211" s="306"/>
      <c r="AJ211" s="307"/>
    </row>
    <row r="212" spans="2:36" s="4" customFormat="1" hidden="1" outlineLevel="1" x14ac:dyDescent="0.25">
      <c r="B212" s="52" t="s">
        <v>88</v>
      </c>
      <c r="C212" s="305">
        <v>4.4871794871794869E-3</v>
      </c>
      <c r="D212" s="306">
        <v>3.5730751498386352E-3</v>
      </c>
      <c r="E212" s="306">
        <v>2.4031942142534277E-2</v>
      </c>
      <c r="F212" s="306">
        <v>4.6290016277807924E-3</v>
      </c>
      <c r="G212" s="306">
        <v>2.5563111947137416E-3</v>
      </c>
      <c r="H212" s="306">
        <v>9.4313208270089457E-3</v>
      </c>
      <c r="I212" s="306">
        <v>4.328929444072048E-2</v>
      </c>
      <c r="J212" s="307">
        <v>2.5550422709199234E-2</v>
      </c>
      <c r="K212" s="305"/>
      <c r="L212" s="306"/>
      <c r="M212" s="306"/>
      <c r="N212" s="306"/>
      <c r="O212" s="306"/>
      <c r="P212" s="307"/>
      <c r="Q212" s="305"/>
      <c r="R212" s="306"/>
      <c r="S212" s="306"/>
      <c r="T212" s="306"/>
      <c r="U212" s="306"/>
      <c r="V212" s="307"/>
      <c r="W212" s="305"/>
      <c r="X212" s="306"/>
      <c r="Y212" s="306"/>
      <c r="Z212" s="306"/>
      <c r="AA212" s="306"/>
      <c r="AB212" s="306"/>
      <c r="AC212" s="307"/>
      <c r="AD212" s="305"/>
      <c r="AE212" s="306"/>
      <c r="AF212" s="306"/>
      <c r="AG212" s="306"/>
      <c r="AH212" s="306"/>
      <c r="AI212" s="306"/>
      <c r="AJ212" s="307"/>
    </row>
    <row r="213" spans="2:36" s="4" customFormat="1" hidden="1" outlineLevel="1" x14ac:dyDescent="0.25">
      <c r="B213" s="52" t="s">
        <v>89</v>
      </c>
      <c r="C213" s="305">
        <v>5.2735662491760048E-3</v>
      </c>
      <c r="D213" s="306">
        <v>2.8850978424485702E-3</v>
      </c>
      <c r="E213" s="306">
        <v>2.8216599528485771E-2</v>
      </c>
      <c r="F213" s="306">
        <v>4.051057291030051E-3</v>
      </c>
      <c r="G213" s="306">
        <v>1.9882796149016326E-3</v>
      </c>
      <c r="H213" s="306">
        <v>1.0381564034756327E-2</v>
      </c>
      <c r="I213" s="306">
        <v>4.0297628208870465E-2</v>
      </c>
      <c r="J213" s="307">
        <v>2.4949088766449239E-2</v>
      </c>
      <c r="K213" s="305"/>
      <c r="L213" s="306"/>
      <c r="M213" s="306"/>
      <c r="N213" s="306"/>
      <c r="O213" s="306"/>
      <c r="P213" s="307"/>
      <c r="Q213" s="305"/>
      <c r="R213" s="306"/>
      <c r="S213" s="306"/>
      <c r="T213" s="306"/>
      <c r="U213" s="306"/>
      <c r="V213" s="307"/>
      <c r="W213" s="305"/>
      <c r="X213" s="306"/>
      <c r="Y213" s="306"/>
      <c r="Z213" s="306"/>
      <c r="AA213" s="306"/>
      <c r="AB213" s="306"/>
      <c r="AC213" s="307"/>
      <c r="AD213" s="305"/>
      <c r="AE213" s="306"/>
      <c r="AF213" s="306"/>
      <c r="AG213" s="306"/>
      <c r="AH213" s="306"/>
      <c r="AI213" s="306"/>
      <c r="AJ213" s="307"/>
    </row>
    <row r="214" spans="2:36" s="4" customFormat="1" ht="15.75" collapsed="1" x14ac:dyDescent="0.25">
      <c r="B214" s="64">
        <v>2003</v>
      </c>
      <c r="C214" s="308">
        <v>2.39573124251334E-3</v>
      </c>
      <c r="D214" s="309">
        <v>4.5774292349634819E-3</v>
      </c>
      <c r="E214" s="309">
        <v>1.319164312073878E-2</v>
      </c>
      <c r="F214" s="309">
        <v>3.0311742773035566E-3</v>
      </c>
      <c r="G214" s="309">
        <v>1.8159055729102087E-3</v>
      </c>
      <c r="H214" s="309">
        <v>5.601747680547422E-3</v>
      </c>
      <c r="I214" s="309">
        <v>2.3087750476317042E-2</v>
      </c>
      <c r="J214" s="310">
        <v>1.3821959684385658E-2</v>
      </c>
      <c r="K214" s="308"/>
      <c r="L214" s="309"/>
      <c r="M214" s="309"/>
      <c r="N214" s="309"/>
      <c r="O214" s="309"/>
      <c r="P214" s="310"/>
      <c r="Q214" s="308"/>
      <c r="R214" s="309"/>
      <c r="S214" s="309"/>
      <c r="T214" s="309"/>
      <c r="U214" s="309"/>
      <c r="V214" s="310"/>
      <c r="W214" s="308"/>
      <c r="X214" s="309"/>
      <c r="Y214" s="309"/>
      <c r="Z214" s="309"/>
      <c r="AA214" s="309"/>
      <c r="AB214" s="309"/>
      <c r="AC214" s="310"/>
      <c r="AD214" s="308"/>
      <c r="AE214" s="309"/>
      <c r="AF214" s="309"/>
      <c r="AG214" s="309"/>
      <c r="AH214" s="309"/>
      <c r="AI214" s="309"/>
      <c r="AJ214" s="310"/>
    </row>
    <row r="215" spans="2:36" s="4" customFormat="1" hidden="1" outlineLevel="1" x14ac:dyDescent="0.25">
      <c r="B215" s="52" t="s">
        <v>78</v>
      </c>
      <c r="C215" s="305">
        <v>1.5054572826496049E-3</v>
      </c>
      <c r="D215" s="306">
        <v>2.5856496444731738E-3</v>
      </c>
      <c r="E215" s="306">
        <v>2.5513732026027906E-2</v>
      </c>
      <c r="F215" s="306">
        <v>2.0810032819346914E-3</v>
      </c>
      <c r="G215" s="306">
        <v>2.5594787970449652E-3</v>
      </c>
      <c r="H215" s="306">
        <v>9.0330463296069835E-3</v>
      </c>
      <c r="I215" s="306">
        <v>4.7654784240150093E-2</v>
      </c>
      <c r="J215" s="307">
        <v>2.7667439485075957E-2</v>
      </c>
      <c r="K215" s="305"/>
      <c r="L215" s="306"/>
      <c r="M215" s="306"/>
      <c r="N215" s="306"/>
      <c r="O215" s="306"/>
      <c r="P215" s="307"/>
      <c r="Q215" s="305"/>
      <c r="R215" s="306"/>
      <c r="S215" s="306"/>
      <c r="T215" s="306"/>
      <c r="U215" s="306"/>
      <c r="V215" s="307"/>
      <c r="W215" s="305"/>
      <c r="X215" s="306"/>
      <c r="Y215" s="306"/>
      <c r="Z215" s="306"/>
      <c r="AA215" s="306"/>
      <c r="AB215" s="306"/>
      <c r="AC215" s="307"/>
      <c r="AD215" s="305"/>
      <c r="AE215" s="306"/>
      <c r="AF215" s="306"/>
      <c r="AG215" s="306"/>
      <c r="AH215" s="306"/>
      <c r="AI215" s="306"/>
      <c r="AJ215" s="307"/>
    </row>
    <row r="216" spans="2:36" s="4" customFormat="1" hidden="1" outlineLevel="1" x14ac:dyDescent="0.25">
      <c r="B216" s="52" t="s">
        <v>79</v>
      </c>
      <c r="C216" s="305">
        <v>3.55998576005696E-4</v>
      </c>
      <c r="D216" s="306">
        <v>3.8238396624472575E-3</v>
      </c>
      <c r="E216" s="306">
        <v>2.3871670325491347E-2</v>
      </c>
      <c r="F216" s="306">
        <v>3.0252872834979289E-3</v>
      </c>
      <c r="G216" s="306">
        <v>5.7809543830145051E-3</v>
      </c>
      <c r="H216" s="306">
        <v>8.9116375777953654E-3</v>
      </c>
      <c r="I216" s="306">
        <v>4.4859330456181401E-2</v>
      </c>
      <c r="J216" s="307">
        <v>2.582615940016662E-2</v>
      </c>
      <c r="K216" s="305"/>
      <c r="L216" s="306"/>
      <c r="M216" s="306"/>
      <c r="N216" s="306"/>
      <c r="O216" s="306"/>
      <c r="P216" s="307"/>
      <c r="Q216" s="305"/>
      <c r="R216" s="306"/>
      <c r="S216" s="306"/>
      <c r="T216" s="306"/>
      <c r="U216" s="306"/>
      <c r="V216" s="307"/>
      <c r="W216" s="305"/>
      <c r="X216" s="306"/>
      <c r="Y216" s="306"/>
      <c r="Z216" s="306"/>
      <c r="AA216" s="306"/>
      <c r="AB216" s="306"/>
      <c r="AC216" s="307"/>
      <c r="AD216" s="305"/>
      <c r="AE216" s="306"/>
      <c r="AF216" s="306"/>
      <c r="AG216" s="306"/>
      <c r="AH216" s="306"/>
      <c r="AI216" s="306"/>
      <c r="AJ216" s="307"/>
    </row>
    <row r="217" spans="2:36" s="4" customFormat="1" hidden="1" outlineLevel="1" x14ac:dyDescent="0.25">
      <c r="B217" s="52" t="s">
        <v>80</v>
      </c>
      <c r="C217" s="305">
        <v>4.6540490226497054E-3</v>
      </c>
      <c r="D217" s="306">
        <v>2.7019340159271901E-3</v>
      </c>
      <c r="E217" s="306">
        <v>1.203541387387122E-2</v>
      </c>
      <c r="F217" s="306">
        <v>2.1322847292413773E-3</v>
      </c>
      <c r="G217" s="306">
        <v>5.5501930501930504E-3</v>
      </c>
      <c r="H217" s="306">
        <v>5.2362476572518331E-3</v>
      </c>
      <c r="I217" s="306">
        <v>4.0712554738318946E-2</v>
      </c>
      <c r="J217" s="307">
        <v>2.2674362714570524E-2</v>
      </c>
      <c r="K217" s="305"/>
      <c r="L217" s="306"/>
      <c r="M217" s="306"/>
      <c r="N217" s="306"/>
      <c r="O217" s="306"/>
      <c r="P217" s="307"/>
      <c r="Q217" s="305"/>
      <c r="R217" s="306"/>
      <c r="S217" s="306"/>
      <c r="T217" s="306"/>
      <c r="U217" s="306"/>
      <c r="V217" s="307"/>
      <c r="W217" s="305"/>
      <c r="X217" s="306"/>
      <c r="Y217" s="306"/>
      <c r="Z217" s="306"/>
      <c r="AA217" s="306"/>
      <c r="AB217" s="306"/>
      <c r="AC217" s="307"/>
      <c r="AD217" s="305"/>
      <c r="AE217" s="306"/>
      <c r="AF217" s="306"/>
      <c r="AG217" s="306"/>
      <c r="AH217" s="306"/>
      <c r="AI217" s="306"/>
      <c r="AJ217" s="307"/>
    </row>
    <row r="218" spans="2:36" s="4" customFormat="1" hidden="1" outlineLevel="1" x14ac:dyDescent="0.25">
      <c r="B218" s="52" t="s">
        <v>81</v>
      </c>
      <c r="C218" s="305">
        <v>1.1312217194570137E-3</v>
      </c>
      <c r="D218" s="306">
        <v>1.6983695652173913E-3</v>
      </c>
      <c r="E218" s="306">
        <v>1.9356307879155914E-2</v>
      </c>
      <c r="F218" s="306">
        <v>3.4424510251298922E-4</v>
      </c>
      <c r="G218" s="306">
        <v>4.2125365086497415E-3</v>
      </c>
      <c r="H218" s="306">
        <v>5.6435124122951102E-3</v>
      </c>
      <c r="I218" s="306">
        <v>2.2646846301591517E-2</v>
      </c>
      <c r="J218" s="307">
        <v>1.3168539817203831E-2</v>
      </c>
      <c r="K218" s="305"/>
      <c r="L218" s="306"/>
      <c r="M218" s="306"/>
      <c r="N218" s="306"/>
      <c r="O218" s="306"/>
      <c r="P218" s="307"/>
      <c r="Q218" s="305"/>
      <c r="R218" s="306"/>
      <c r="S218" s="306"/>
      <c r="T218" s="306"/>
      <c r="U218" s="306"/>
      <c r="V218" s="307"/>
      <c r="W218" s="305"/>
      <c r="X218" s="306"/>
      <c r="Y218" s="306"/>
      <c r="Z218" s="306"/>
      <c r="AA218" s="306"/>
      <c r="AB218" s="306"/>
      <c r="AC218" s="307"/>
      <c r="AD218" s="305"/>
      <c r="AE218" s="306"/>
      <c r="AF218" s="306"/>
      <c r="AG218" s="306"/>
      <c r="AH218" s="306"/>
      <c r="AI218" s="306"/>
      <c r="AJ218" s="307"/>
    </row>
    <row r="219" spans="2:36" s="4" customFormat="1" hidden="1" outlineLevel="1" x14ac:dyDescent="0.25">
      <c r="B219" s="52" t="s">
        <v>82</v>
      </c>
      <c r="C219" s="305">
        <v>0</v>
      </c>
      <c r="D219" s="306">
        <v>6.132147784761613E-4</v>
      </c>
      <c r="E219" s="306">
        <v>3.8445108927808629E-3</v>
      </c>
      <c r="F219" s="306">
        <v>4.3235016904891612E-5</v>
      </c>
      <c r="G219" s="306">
        <v>7.4222519112298669E-4</v>
      </c>
      <c r="H219" s="306">
        <v>1.0769330677980777E-3</v>
      </c>
      <c r="I219" s="306">
        <v>1.0952022104998745E-2</v>
      </c>
      <c r="J219" s="307">
        <v>5.6478617770853194E-3</v>
      </c>
      <c r="K219" s="305"/>
      <c r="L219" s="306"/>
      <c r="M219" s="306"/>
      <c r="N219" s="306"/>
      <c r="O219" s="306"/>
      <c r="P219" s="307"/>
      <c r="Q219" s="305"/>
      <c r="R219" s="306"/>
      <c r="S219" s="306"/>
      <c r="T219" s="306"/>
      <c r="U219" s="306"/>
      <c r="V219" s="307"/>
      <c r="W219" s="305"/>
      <c r="X219" s="306"/>
      <c r="Y219" s="306"/>
      <c r="Z219" s="306"/>
      <c r="AA219" s="306"/>
      <c r="AB219" s="306"/>
      <c r="AC219" s="307"/>
      <c r="AD219" s="305"/>
      <c r="AE219" s="306"/>
      <c r="AF219" s="306"/>
      <c r="AG219" s="306"/>
      <c r="AH219" s="306"/>
      <c r="AI219" s="306"/>
      <c r="AJ219" s="307"/>
    </row>
    <row r="220" spans="2:36" s="4" customFormat="1" hidden="1" outlineLevel="1" x14ac:dyDescent="0.25">
      <c r="B220" s="52" t="s">
        <v>83</v>
      </c>
      <c r="C220" s="305">
        <v>0</v>
      </c>
      <c r="D220" s="306">
        <v>3.2175032175032174E-4</v>
      </c>
      <c r="E220" s="306">
        <v>4.3547776328522738E-3</v>
      </c>
      <c r="F220" s="306">
        <v>3.6012804552729861E-3</v>
      </c>
      <c r="G220" s="306">
        <v>9.7699618083311123E-4</v>
      </c>
      <c r="H220" s="306">
        <v>3.4746351633078527E-3</v>
      </c>
      <c r="I220" s="306">
        <v>9.0446434323262249E-3</v>
      </c>
      <c r="J220" s="307">
        <v>6.0548186389340654E-3</v>
      </c>
      <c r="K220" s="305"/>
      <c r="L220" s="306"/>
      <c r="M220" s="306"/>
      <c r="N220" s="306"/>
      <c r="O220" s="306"/>
      <c r="P220" s="307"/>
      <c r="Q220" s="305"/>
      <c r="R220" s="306"/>
      <c r="S220" s="306"/>
      <c r="T220" s="306"/>
      <c r="U220" s="306"/>
      <c r="V220" s="307"/>
      <c r="W220" s="305"/>
      <c r="X220" s="306"/>
      <c r="Y220" s="306"/>
      <c r="Z220" s="306"/>
      <c r="AA220" s="306"/>
      <c r="AB220" s="306"/>
      <c r="AC220" s="307"/>
      <c r="AD220" s="305"/>
      <c r="AE220" s="306"/>
      <c r="AF220" s="306"/>
      <c r="AG220" s="306"/>
      <c r="AH220" s="306"/>
      <c r="AI220" s="306"/>
      <c r="AJ220" s="307"/>
    </row>
    <row r="221" spans="2:36" s="4" customFormat="1" hidden="1" outlineLevel="1" x14ac:dyDescent="0.25">
      <c r="B221" s="52" t="s">
        <v>84</v>
      </c>
      <c r="C221" s="305">
        <v>8.5679314565483469E-3</v>
      </c>
      <c r="D221" s="306">
        <v>3.1580609505763463E-4</v>
      </c>
      <c r="E221" s="306">
        <v>3.0704764657009716E-3</v>
      </c>
      <c r="F221" s="306">
        <v>1.9517771628130686E-4</v>
      </c>
      <c r="G221" s="306">
        <v>7.260726072607261E-4</v>
      </c>
      <c r="H221" s="306">
        <v>1.0414842946861855E-3</v>
      </c>
      <c r="I221" s="306">
        <v>9.8256735340729005E-3</v>
      </c>
      <c r="J221" s="307">
        <v>5.2180588161882266E-3</v>
      </c>
      <c r="K221" s="305"/>
      <c r="L221" s="306"/>
      <c r="M221" s="306"/>
      <c r="N221" s="306"/>
      <c r="O221" s="306"/>
      <c r="P221" s="307"/>
      <c r="Q221" s="305"/>
      <c r="R221" s="306"/>
      <c r="S221" s="306"/>
      <c r="T221" s="306"/>
      <c r="U221" s="306"/>
      <c r="V221" s="307"/>
      <c r="W221" s="305"/>
      <c r="X221" s="306"/>
      <c r="Y221" s="306"/>
      <c r="Z221" s="306"/>
      <c r="AA221" s="306"/>
      <c r="AB221" s="306"/>
      <c r="AC221" s="307"/>
      <c r="AD221" s="305"/>
      <c r="AE221" s="306"/>
      <c r="AF221" s="306"/>
      <c r="AG221" s="306"/>
      <c r="AH221" s="306"/>
      <c r="AI221" s="306"/>
      <c r="AJ221" s="307"/>
    </row>
    <row r="222" spans="2:36" s="4" customFormat="1" hidden="1" outlineLevel="1" x14ac:dyDescent="0.25">
      <c r="B222" s="52" t="s">
        <v>85</v>
      </c>
      <c r="C222" s="305">
        <v>0</v>
      </c>
      <c r="D222" s="306">
        <v>2.9724655819774719E-3</v>
      </c>
      <c r="E222" s="306">
        <v>2.3525311492550317E-3</v>
      </c>
      <c r="F222" s="306">
        <v>1.2061263560944481E-3</v>
      </c>
      <c r="G222" s="306">
        <v>3.1900833978945451E-4</v>
      </c>
      <c r="H222" s="306">
        <v>1.4665380366284408E-3</v>
      </c>
      <c r="I222" s="306">
        <v>4.5129701525754842E-3</v>
      </c>
      <c r="J222" s="307">
        <v>2.9457556703795461E-3</v>
      </c>
      <c r="K222" s="305"/>
      <c r="L222" s="306"/>
      <c r="M222" s="306"/>
      <c r="N222" s="306"/>
      <c r="O222" s="306"/>
      <c r="P222" s="307"/>
      <c r="Q222" s="305"/>
      <c r="R222" s="306"/>
      <c r="S222" s="306"/>
      <c r="T222" s="306"/>
      <c r="U222" s="306"/>
      <c r="V222" s="307"/>
      <c r="W222" s="305"/>
      <c r="X222" s="306"/>
      <c r="Y222" s="306"/>
      <c r="Z222" s="306"/>
      <c r="AA222" s="306"/>
      <c r="AB222" s="306"/>
      <c r="AC222" s="307"/>
      <c r="AD222" s="305"/>
      <c r="AE222" s="306"/>
      <c r="AF222" s="306"/>
      <c r="AG222" s="306"/>
      <c r="AH222" s="306"/>
      <c r="AI222" s="306"/>
      <c r="AJ222" s="307"/>
    </row>
    <row r="223" spans="2:36" s="4" customFormat="1" hidden="1" outlineLevel="1" x14ac:dyDescent="0.25">
      <c r="B223" s="52" t="s">
        <v>86</v>
      </c>
      <c r="C223" s="305">
        <v>3.7230081906180194E-4</v>
      </c>
      <c r="D223" s="306">
        <v>1.4841688654353561E-3</v>
      </c>
      <c r="E223" s="306">
        <v>3.3345470573580421E-3</v>
      </c>
      <c r="F223" s="306">
        <v>6.7463232538266638E-5</v>
      </c>
      <c r="G223" s="306">
        <v>6.7208064967796131E-4</v>
      </c>
      <c r="H223" s="306">
        <v>9.6610616799879358E-4</v>
      </c>
      <c r="I223" s="306">
        <v>6.1246753534424997E-3</v>
      </c>
      <c r="J223" s="307">
        <v>3.3378058064072631E-3</v>
      </c>
      <c r="K223" s="305"/>
      <c r="L223" s="306"/>
      <c r="M223" s="306"/>
      <c r="N223" s="306"/>
      <c r="O223" s="306"/>
      <c r="P223" s="307"/>
      <c r="Q223" s="305"/>
      <c r="R223" s="306"/>
      <c r="S223" s="306"/>
      <c r="T223" s="306"/>
      <c r="U223" s="306"/>
      <c r="V223" s="307"/>
      <c r="W223" s="305"/>
      <c r="X223" s="306"/>
      <c r="Y223" s="306"/>
      <c r="Z223" s="306"/>
      <c r="AA223" s="306"/>
      <c r="AB223" s="306"/>
      <c r="AC223" s="307"/>
      <c r="AD223" s="305"/>
      <c r="AE223" s="306"/>
      <c r="AF223" s="306"/>
      <c r="AG223" s="306"/>
      <c r="AH223" s="306"/>
      <c r="AI223" s="306"/>
      <c r="AJ223" s="307"/>
    </row>
    <row r="224" spans="2:36" s="4" customFormat="1" hidden="1" outlineLevel="1" x14ac:dyDescent="0.25">
      <c r="B224" s="52" t="s">
        <v>87</v>
      </c>
      <c r="C224" s="305">
        <v>6.7567567567567571E-4</v>
      </c>
      <c r="D224" s="306">
        <v>9.4273251723652734E-3</v>
      </c>
      <c r="E224" s="306">
        <v>1.8376229111815592E-2</v>
      </c>
      <c r="F224" s="306">
        <v>2.6930049572353822E-3</v>
      </c>
      <c r="G224" s="306">
        <v>1.0468344636111238E-3</v>
      </c>
      <c r="H224" s="306">
        <v>6.6845404152023474E-3</v>
      </c>
      <c r="I224" s="306">
        <v>2.5019428261470498E-2</v>
      </c>
      <c r="J224" s="307">
        <v>1.5205835084682902E-2</v>
      </c>
      <c r="K224" s="305"/>
      <c r="L224" s="306"/>
      <c r="M224" s="306"/>
      <c r="N224" s="306"/>
      <c r="O224" s="306"/>
      <c r="P224" s="307"/>
      <c r="Q224" s="305"/>
      <c r="R224" s="306"/>
      <c r="S224" s="306"/>
      <c r="T224" s="306"/>
      <c r="U224" s="306"/>
      <c r="V224" s="307"/>
      <c r="W224" s="305"/>
      <c r="X224" s="306"/>
      <c r="Y224" s="306"/>
      <c r="Z224" s="306"/>
      <c r="AA224" s="306"/>
      <c r="AB224" s="306"/>
      <c r="AC224" s="307"/>
      <c r="AD224" s="305"/>
      <c r="AE224" s="306"/>
      <c r="AF224" s="306"/>
      <c r="AG224" s="306"/>
      <c r="AH224" s="306"/>
      <c r="AI224" s="306"/>
      <c r="AJ224" s="307"/>
    </row>
    <row r="225" spans="2:36" s="4" customFormat="1" hidden="1" outlineLevel="1" x14ac:dyDescent="0.25">
      <c r="B225" s="52" t="s">
        <v>88</v>
      </c>
      <c r="C225" s="305">
        <v>3.0323450134770889E-3</v>
      </c>
      <c r="D225" s="306">
        <v>3.656724945720489E-3</v>
      </c>
      <c r="E225" s="306">
        <v>2.2169619671783637E-2</v>
      </c>
      <c r="F225" s="306">
        <v>3.644643384467136E-3</v>
      </c>
      <c r="G225" s="306">
        <v>2.8265107212475634E-3</v>
      </c>
      <c r="H225" s="306">
        <v>8.3804532708132203E-3</v>
      </c>
      <c r="I225" s="306">
        <v>3.7200150407697578E-2</v>
      </c>
      <c r="J225" s="307">
        <v>2.197153538400997E-2</v>
      </c>
      <c r="K225" s="305"/>
      <c r="L225" s="306"/>
      <c r="M225" s="306"/>
      <c r="N225" s="306"/>
      <c r="O225" s="306"/>
      <c r="P225" s="307"/>
      <c r="Q225" s="305"/>
      <c r="R225" s="306"/>
      <c r="S225" s="306"/>
      <c r="T225" s="306"/>
      <c r="U225" s="306"/>
      <c r="V225" s="307"/>
      <c r="W225" s="305"/>
      <c r="X225" s="306"/>
      <c r="Y225" s="306"/>
      <c r="Z225" s="306"/>
      <c r="AA225" s="306"/>
      <c r="AB225" s="306"/>
      <c r="AC225" s="307"/>
      <c r="AD225" s="305"/>
      <c r="AE225" s="306"/>
      <c r="AF225" s="306"/>
      <c r="AG225" s="306"/>
      <c r="AH225" s="306"/>
      <c r="AI225" s="306"/>
      <c r="AJ225" s="307"/>
    </row>
    <row r="226" spans="2:36" s="4" customFormat="1" hidden="1" outlineLevel="1" x14ac:dyDescent="0.25">
      <c r="B226" s="52" t="s">
        <v>89</v>
      </c>
      <c r="C226" s="305">
        <v>3.6805299963194699E-4</v>
      </c>
      <c r="D226" s="306">
        <v>5.4506274559513249E-3</v>
      </c>
      <c r="E226" s="306">
        <v>2.5372571212978683E-2</v>
      </c>
      <c r="F226" s="306">
        <v>7.6567058199519212E-3</v>
      </c>
      <c r="G226" s="306">
        <v>9.5915997778787422E-4</v>
      </c>
      <c r="H226" s="306">
        <v>1.1496835000698896E-2</v>
      </c>
      <c r="I226" s="306">
        <v>4.3137438978595566E-2</v>
      </c>
      <c r="J226" s="307">
        <v>2.6970912021874648E-2</v>
      </c>
      <c r="K226" s="305"/>
      <c r="L226" s="306"/>
      <c r="M226" s="306"/>
      <c r="N226" s="306"/>
      <c r="O226" s="306"/>
      <c r="P226" s="307"/>
      <c r="Q226" s="305"/>
      <c r="R226" s="306"/>
      <c r="S226" s="306"/>
      <c r="T226" s="306"/>
      <c r="U226" s="306"/>
      <c r="V226" s="307"/>
      <c r="W226" s="305"/>
      <c r="X226" s="306"/>
      <c r="Y226" s="306"/>
      <c r="Z226" s="306"/>
      <c r="AA226" s="306"/>
      <c r="AB226" s="306"/>
      <c r="AC226" s="307"/>
      <c r="AD226" s="305"/>
      <c r="AE226" s="306"/>
      <c r="AF226" s="306"/>
      <c r="AG226" s="306"/>
      <c r="AH226" s="306"/>
      <c r="AI226" s="306"/>
      <c r="AJ226" s="307"/>
    </row>
    <row r="227" spans="2:36" s="4" customFormat="1" ht="15.75" collapsed="1" x14ac:dyDescent="0.25">
      <c r="B227" s="64">
        <v>2002</v>
      </c>
      <c r="C227" s="308">
        <v>1.7261742527482512E-3</v>
      </c>
      <c r="D227" s="309">
        <v>3.0744079934607832E-3</v>
      </c>
      <c r="E227" s="309">
        <v>1.3674174348703367E-2</v>
      </c>
      <c r="F227" s="309">
        <v>2.1477257280453623E-3</v>
      </c>
      <c r="G227" s="309">
        <v>2.2840215390152407E-3</v>
      </c>
      <c r="H227" s="309">
        <v>5.2197184303790908E-3</v>
      </c>
      <c r="I227" s="309">
        <v>2.5359798271145869E-2</v>
      </c>
      <c r="J227" s="310">
        <v>1.4737341146488376E-2</v>
      </c>
      <c r="K227" s="308"/>
      <c r="L227" s="309"/>
      <c r="M227" s="309"/>
      <c r="N227" s="309"/>
      <c r="O227" s="309"/>
      <c r="P227" s="310"/>
      <c r="Q227" s="308"/>
      <c r="R227" s="309"/>
      <c r="S227" s="309"/>
      <c r="T227" s="309"/>
      <c r="U227" s="309"/>
      <c r="V227" s="310"/>
      <c r="W227" s="308"/>
      <c r="X227" s="309"/>
      <c r="Y227" s="309"/>
      <c r="Z227" s="309"/>
      <c r="AA227" s="309"/>
      <c r="AB227" s="309"/>
      <c r="AC227" s="310"/>
      <c r="AD227" s="308"/>
      <c r="AE227" s="309"/>
      <c r="AF227" s="309"/>
      <c r="AG227" s="309"/>
      <c r="AH227" s="309"/>
      <c r="AI227" s="309"/>
      <c r="AJ227" s="310"/>
    </row>
    <row r="228" spans="2:36" s="4" customFormat="1" hidden="1" outlineLevel="1" x14ac:dyDescent="0.25">
      <c r="B228" s="52" t="s">
        <v>78</v>
      </c>
      <c r="C228" s="305">
        <v>5.1826898160145117E-4</v>
      </c>
      <c r="D228" s="306">
        <v>6.1227395699843369E-3</v>
      </c>
      <c r="E228" s="306">
        <v>2.1737610959670091E-2</v>
      </c>
      <c r="F228" s="306">
        <v>4.2744156289695971E-3</v>
      </c>
      <c r="G228" s="306">
        <v>2.0603563204460067E-3</v>
      </c>
      <c r="H228" s="306">
        <v>9.2693141019312801E-3</v>
      </c>
      <c r="I228" s="306">
        <v>4.6662857453813295E-2</v>
      </c>
      <c r="J228" s="307">
        <v>2.7533835865485821E-2</v>
      </c>
      <c r="K228" s="305"/>
      <c r="L228" s="306"/>
      <c r="M228" s="306"/>
      <c r="N228" s="306"/>
      <c r="O228" s="306"/>
      <c r="P228" s="307"/>
      <c r="Q228" s="305"/>
      <c r="R228" s="306"/>
      <c r="S228" s="306"/>
      <c r="T228" s="306"/>
      <c r="U228" s="306"/>
      <c r="V228" s="307"/>
      <c r="W228" s="305"/>
      <c r="X228" s="306"/>
      <c r="Y228" s="306"/>
      <c r="Z228" s="306"/>
      <c r="AA228" s="306"/>
      <c r="AB228" s="306"/>
      <c r="AC228" s="307"/>
      <c r="AD228" s="305"/>
      <c r="AE228" s="306"/>
      <c r="AF228" s="306"/>
      <c r="AG228" s="306"/>
      <c r="AH228" s="306"/>
      <c r="AI228" s="306"/>
      <c r="AJ228" s="307"/>
    </row>
    <row r="229" spans="2:36" s="4" customFormat="1" hidden="1" outlineLevel="1" x14ac:dyDescent="0.25">
      <c r="B229" s="52" t="s">
        <v>79</v>
      </c>
      <c r="C229" s="305">
        <v>0</v>
      </c>
      <c r="D229" s="306">
        <v>4.2869751607615683E-3</v>
      </c>
      <c r="E229" s="306">
        <v>2.152628526592297E-2</v>
      </c>
      <c r="F229" s="306">
        <v>3.4641933804895947E-3</v>
      </c>
      <c r="G229" s="306">
        <v>2.960331557134399E-3</v>
      </c>
      <c r="H229" s="306">
        <v>8.4698915065543109E-3</v>
      </c>
      <c r="I229" s="306">
        <v>4.1304210791729704E-2</v>
      </c>
      <c r="J229" s="307">
        <v>2.4159197186739926E-2</v>
      </c>
      <c r="K229" s="305"/>
      <c r="L229" s="306"/>
      <c r="M229" s="306"/>
      <c r="N229" s="306"/>
      <c r="O229" s="306"/>
      <c r="P229" s="307"/>
      <c r="Q229" s="305"/>
      <c r="R229" s="306"/>
      <c r="S229" s="306"/>
      <c r="T229" s="306"/>
      <c r="U229" s="306"/>
      <c r="V229" s="307"/>
      <c r="W229" s="305"/>
      <c r="X229" s="306"/>
      <c r="Y229" s="306"/>
      <c r="Z229" s="306"/>
      <c r="AA229" s="306"/>
      <c r="AB229" s="306"/>
      <c r="AC229" s="307"/>
      <c r="AD229" s="305"/>
      <c r="AE229" s="306"/>
      <c r="AF229" s="306"/>
      <c r="AG229" s="306"/>
      <c r="AH229" s="306"/>
      <c r="AI229" s="306"/>
      <c r="AJ229" s="307"/>
    </row>
    <row r="230" spans="2:36" s="4" customFormat="1" hidden="1" outlineLevel="1" x14ac:dyDescent="0.25">
      <c r="B230" s="52" t="s">
        <v>80</v>
      </c>
      <c r="C230" s="305">
        <v>1.6091954022988506E-3</v>
      </c>
      <c r="D230" s="306">
        <v>5.3146258503401359E-3</v>
      </c>
      <c r="E230" s="306">
        <v>1.8813467117988394E-2</v>
      </c>
      <c r="F230" s="306">
        <v>3.3288948069241011E-3</v>
      </c>
      <c r="G230" s="306">
        <v>2.0176936209840139E-3</v>
      </c>
      <c r="H230" s="306">
        <v>7.695332247374038E-3</v>
      </c>
      <c r="I230" s="306">
        <v>3.4780187934410067E-2</v>
      </c>
      <c r="J230" s="307">
        <v>2.0867457685802938E-2</v>
      </c>
      <c r="K230" s="305"/>
      <c r="L230" s="306"/>
      <c r="M230" s="306"/>
      <c r="N230" s="306"/>
      <c r="O230" s="306"/>
      <c r="P230" s="307"/>
      <c r="Q230" s="305"/>
      <c r="R230" s="306"/>
      <c r="S230" s="306"/>
      <c r="T230" s="306"/>
      <c r="U230" s="306"/>
      <c r="V230" s="307"/>
      <c r="W230" s="305"/>
      <c r="X230" s="306"/>
      <c r="Y230" s="306"/>
      <c r="Z230" s="306"/>
      <c r="AA230" s="306"/>
      <c r="AB230" s="306"/>
      <c r="AC230" s="307"/>
      <c r="AD230" s="305"/>
      <c r="AE230" s="306"/>
      <c r="AF230" s="306"/>
      <c r="AG230" s="306"/>
      <c r="AH230" s="306"/>
      <c r="AI230" s="306"/>
      <c r="AJ230" s="307"/>
    </row>
    <row r="231" spans="2:36" s="4" customFormat="1" hidden="1" outlineLevel="1" x14ac:dyDescent="0.25">
      <c r="B231" s="52" t="s">
        <v>81</v>
      </c>
      <c r="C231" s="305">
        <v>0</v>
      </c>
      <c r="D231" s="306">
        <v>1.4019882742798879E-3</v>
      </c>
      <c r="E231" s="306">
        <v>1.5403181201079396E-2</v>
      </c>
      <c r="F231" s="306">
        <v>1.1007713206133091E-3</v>
      </c>
      <c r="G231" s="306">
        <v>4.0986006206452367E-4</v>
      </c>
      <c r="H231" s="306">
        <v>4.9912259988239595E-3</v>
      </c>
      <c r="I231" s="306">
        <v>2.3869333852826281E-2</v>
      </c>
      <c r="J231" s="307">
        <v>1.3949946599001072E-2</v>
      </c>
      <c r="K231" s="305"/>
      <c r="L231" s="306"/>
      <c r="M231" s="306"/>
      <c r="N231" s="306"/>
      <c r="O231" s="306"/>
      <c r="P231" s="307"/>
      <c r="Q231" s="305"/>
      <c r="R231" s="306"/>
      <c r="S231" s="306"/>
      <c r="T231" s="306"/>
      <c r="U231" s="306"/>
      <c r="V231" s="307"/>
      <c r="W231" s="305"/>
      <c r="X231" s="306"/>
      <c r="Y231" s="306"/>
      <c r="Z231" s="306"/>
      <c r="AA231" s="306"/>
      <c r="AB231" s="306"/>
      <c r="AC231" s="307"/>
      <c r="AD231" s="305"/>
      <c r="AE231" s="306"/>
      <c r="AF231" s="306"/>
      <c r="AG231" s="306"/>
      <c r="AH231" s="306"/>
      <c r="AI231" s="306"/>
      <c r="AJ231" s="307"/>
    </row>
    <row r="232" spans="2:36" s="4" customFormat="1" hidden="1" outlineLevel="1" x14ac:dyDescent="0.25">
      <c r="B232" s="52" t="s">
        <v>82</v>
      </c>
      <c r="C232" s="305">
        <v>9.7560975609756097E-4</v>
      </c>
      <c r="D232" s="306">
        <v>1.1026878015161956E-3</v>
      </c>
      <c r="E232" s="306">
        <v>3.4182606096832039E-3</v>
      </c>
      <c r="F232" s="306">
        <v>6.4755455647138278E-5</v>
      </c>
      <c r="G232" s="306">
        <v>2.5388765471278957E-4</v>
      </c>
      <c r="H232" s="306">
        <v>1.0920519923290006E-3</v>
      </c>
      <c r="I232" s="306">
        <v>1.3945527792194953E-2</v>
      </c>
      <c r="J232" s="307">
        <v>7.043059353938049E-3</v>
      </c>
      <c r="K232" s="305"/>
      <c r="L232" s="306"/>
      <c r="M232" s="306"/>
      <c r="N232" s="306"/>
      <c r="O232" s="306"/>
      <c r="P232" s="307"/>
      <c r="Q232" s="305"/>
      <c r="R232" s="306"/>
      <c r="S232" s="306"/>
      <c r="T232" s="306"/>
      <c r="U232" s="306"/>
      <c r="V232" s="307"/>
      <c r="W232" s="305"/>
      <c r="X232" s="306"/>
      <c r="Y232" s="306"/>
      <c r="Z232" s="306"/>
      <c r="AA232" s="306"/>
      <c r="AB232" s="306"/>
      <c r="AC232" s="307"/>
      <c r="AD232" s="305"/>
      <c r="AE232" s="306"/>
      <c r="AF232" s="306"/>
      <c r="AG232" s="306"/>
      <c r="AH232" s="306"/>
      <c r="AI232" s="306"/>
      <c r="AJ232" s="307"/>
    </row>
    <row r="233" spans="2:36" s="4" customFormat="1" hidden="1" outlineLevel="1" x14ac:dyDescent="0.25">
      <c r="B233" s="52" t="s">
        <v>83</v>
      </c>
      <c r="C233" s="305">
        <v>2.152080344332855E-3</v>
      </c>
      <c r="D233" s="306">
        <v>6.746727836999055E-4</v>
      </c>
      <c r="E233" s="306">
        <v>2.7566454846504967E-3</v>
      </c>
      <c r="F233" s="306">
        <v>0</v>
      </c>
      <c r="G233" s="306">
        <v>7.9860606940612754E-4</v>
      </c>
      <c r="H233" s="306">
        <v>9.2084885521744595E-4</v>
      </c>
      <c r="I233" s="306">
        <v>8.0335083189757538E-3</v>
      </c>
      <c r="J233" s="307">
        <v>4.5392739732013189E-3</v>
      </c>
      <c r="K233" s="305"/>
      <c r="L233" s="306"/>
      <c r="M233" s="306"/>
      <c r="N233" s="306"/>
      <c r="O233" s="306"/>
      <c r="P233" s="307"/>
      <c r="Q233" s="305"/>
      <c r="R233" s="306"/>
      <c r="S233" s="306"/>
      <c r="T233" s="306"/>
      <c r="U233" s="306"/>
      <c r="V233" s="307"/>
      <c r="W233" s="305"/>
      <c r="X233" s="306"/>
      <c r="Y233" s="306"/>
      <c r="Z233" s="306"/>
      <c r="AA233" s="306"/>
      <c r="AB233" s="306"/>
      <c r="AC233" s="307"/>
      <c r="AD233" s="305"/>
      <c r="AE233" s="306"/>
      <c r="AF233" s="306"/>
      <c r="AG233" s="306"/>
      <c r="AH233" s="306"/>
      <c r="AI233" s="306"/>
      <c r="AJ233" s="307"/>
    </row>
    <row r="234" spans="2:36" s="4" customFormat="1" hidden="1" outlineLevel="1" x14ac:dyDescent="0.25">
      <c r="B234" s="52" t="s">
        <v>84</v>
      </c>
      <c r="C234" s="305">
        <v>3.4802784222737818E-3</v>
      </c>
      <c r="D234" s="306">
        <v>1.4967819188744199E-3</v>
      </c>
      <c r="E234" s="306">
        <v>3.6207863736039572E-3</v>
      </c>
      <c r="F234" s="306">
        <v>1.9495457558388896E-4</v>
      </c>
      <c r="G234" s="306">
        <v>0</v>
      </c>
      <c r="H234" s="306">
        <v>1.2318576605249536E-3</v>
      </c>
      <c r="I234" s="306">
        <v>1.0888208704881216E-2</v>
      </c>
      <c r="J234" s="307">
        <v>6.0879427757206646E-3</v>
      </c>
      <c r="K234" s="305"/>
      <c r="L234" s="306"/>
      <c r="M234" s="306"/>
      <c r="N234" s="306"/>
      <c r="O234" s="306"/>
      <c r="P234" s="307"/>
      <c r="Q234" s="305"/>
      <c r="R234" s="306"/>
      <c r="S234" s="306"/>
      <c r="T234" s="306"/>
      <c r="U234" s="306"/>
      <c r="V234" s="307"/>
      <c r="W234" s="305"/>
      <c r="X234" s="306"/>
      <c r="Y234" s="306"/>
      <c r="Z234" s="306"/>
      <c r="AA234" s="306"/>
      <c r="AB234" s="306"/>
      <c r="AC234" s="307"/>
      <c r="AD234" s="305"/>
      <c r="AE234" s="306"/>
      <c r="AF234" s="306"/>
      <c r="AG234" s="306"/>
      <c r="AH234" s="306"/>
      <c r="AI234" s="306"/>
      <c r="AJ234" s="307"/>
    </row>
    <row r="235" spans="2:36" s="4" customFormat="1" hidden="1" outlineLevel="1" x14ac:dyDescent="0.25">
      <c r="B235" s="52" t="s">
        <v>85</v>
      </c>
      <c r="C235" s="305">
        <v>2.8763183125599234E-3</v>
      </c>
      <c r="D235" s="306">
        <v>1.5181417944436009E-4</v>
      </c>
      <c r="E235" s="306">
        <v>2.377334075623298E-3</v>
      </c>
      <c r="F235" s="306">
        <v>8.7105095648095415E-5</v>
      </c>
      <c r="G235" s="306">
        <v>0</v>
      </c>
      <c r="H235" s="306">
        <v>7.5757258675461763E-4</v>
      </c>
      <c r="I235" s="306">
        <v>7.1480077810571509E-3</v>
      </c>
      <c r="J235" s="307">
        <v>3.9501601218140574E-3</v>
      </c>
      <c r="K235" s="305"/>
      <c r="L235" s="306"/>
      <c r="M235" s="306"/>
      <c r="N235" s="306"/>
      <c r="O235" s="306"/>
      <c r="P235" s="307"/>
      <c r="Q235" s="305"/>
      <c r="R235" s="306"/>
      <c r="S235" s="306"/>
      <c r="T235" s="306"/>
      <c r="U235" s="306"/>
      <c r="V235" s="307"/>
      <c r="W235" s="305"/>
      <c r="X235" s="306"/>
      <c r="Y235" s="306"/>
      <c r="Z235" s="306"/>
      <c r="AA235" s="306"/>
      <c r="AB235" s="306"/>
      <c r="AC235" s="307"/>
      <c r="AD235" s="305"/>
      <c r="AE235" s="306"/>
      <c r="AF235" s="306"/>
      <c r="AG235" s="306"/>
      <c r="AH235" s="306"/>
      <c r="AI235" s="306"/>
      <c r="AJ235" s="307"/>
    </row>
    <row r="236" spans="2:36" s="4" customFormat="1" hidden="1" outlineLevel="1" x14ac:dyDescent="0.25">
      <c r="B236" s="52" t="s">
        <v>86</v>
      </c>
      <c r="C236" s="305">
        <v>1.838235294117647E-3</v>
      </c>
      <c r="D236" s="306">
        <v>2.2262418255182968E-3</v>
      </c>
      <c r="E236" s="306">
        <v>1.4526802847970731E-3</v>
      </c>
      <c r="F236" s="306">
        <v>1.3330196816435349E-4</v>
      </c>
      <c r="G236" s="306">
        <v>7.1280918098225112E-5</v>
      </c>
      <c r="H236" s="306">
        <v>5.7908070937386894E-4</v>
      </c>
      <c r="I236" s="306">
        <v>8.4472224021417616E-3</v>
      </c>
      <c r="J236" s="307">
        <v>4.2930701948824569E-3</v>
      </c>
      <c r="K236" s="305"/>
      <c r="L236" s="306"/>
      <c r="M236" s="306"/>
      <c r="N236" s="306"/>
      <c r="O236" s="306"/>
      <c r="P236" s="307"/>
      <c r="Q236" s="305"/>
      <c r="R236" s="306"/>
      <c r="S236" s="306"/>
      <c r="T236" s="306"/>
      <c r="U236" s="306"/>
      <c r="V236" s="307"/>
      <c r="W236" s="305"/>
      <c r="X236" s="306"/>
      <c r="Y236" s="306"/>
      <c r="Z236" s="306"/>
      <c r="AA236" s="306"/>
      <c r="AB236" s="306"/>
      <c r="AC236" s="307"/>
      <c r="AD236" s="305"/>
      <c r="AE236" s="306"/>
      <c r="AF236" s="306"/>
      <c r="AG236" s="306"/>
      <c r="AH236" s="306"/>
      <c r="AI236" s="306"/>
      <c r="AJ236" s="307"/>
    </row>
    <row r="237" spans="2:36" s="4" customFormat="1" hidden="1" outlineLevel="1" x14ac:dyDescent="0.25">
      <c r="B237" s="52" t="s">
        <v>87</v>
      </c>
      <c r="C237" s="305">
        <v>1.6661112962345886E-3</v>
      </c>
      <c r="D237" s="306">
        <v>5.4774057014813889E-3</v>
      </c>
      <c r="E237" s="306">
        <v>1.2640660792214958E-2</v>
      </c>
      <c r="F237" s="306">
        <v>1.3770584894946052E-3</v>
      </c>
      <c r="G237" s="306">
        <v>1.254636700850971E-3</v>
      </c>
      <c r="H237" s="306">
        <v>4.4424545648176729E-3</v>
      </c>
      <c r="I237" s="306">
        <v>2.5145212479291003E-2</v>
      </c>
      <c r="J237" s="307">
        <v>1.4080646023106106E-2</v>
      </c>
      <c r="K237" s="305"/>
      <c r="L237" s="306"/>
      <c r="M237" s="306"/>
      <c r="N237" s="306"/>
      <c r="O237" s="306"/>
      <c r="P237" s="307"/>
      <c r="Q237" s="305"/>
      <c r="R237" s="306"/>
      <c r="S237" s="306"/>
      <c r="T237" s="306"/>
      <c r="U237" s="306"/>
      <c r="V237" s="307"/>
      <c r="W237" s="305"/>
      <c r="X237" s="306"/>
      <c r="Y237" s="306"/>
      <c r="Z237" s="306"/>
      <c r="AA237" s="306"/>
      <c r="AB237" s="306"/>
      <c r="AC237" s="307"/>
      <c r="AD237" s="305"/>
      <c r="AE237" s="306"/>
      <c r="AF237" s="306"/>
      <c r="AG237" s="306"/>
      <c r="AH237" s="306"/>
      <c r="AI237" s="306"/>
      <c r="AJ237" s="307"/>
    </row>
    <row r="238" spans="2:36" s="4" customFormat="1" hidden="1" outlineLevel="1" x14ac:dyDescent="0.25">
      <c r="B238" s="52" t="s">
        <v>88</v>
      </c>
      <c r="C238" s="305">
        <v>2.798507462686567E-3</v>
      </c>
      <c r="D238" s="306">
        <v>1.5715034049240441E-3</v>
      </c>
      <c r="E238" s="306">
        <v>1.9961735773665407E-2</v>
      </c>
      <c r="F238" s="306">
        <v>1.7221042698749706E-3</v>
      </c>
      <c r="G238" s="306">
        <v>1.5669069257286117E-3</v>
      </c>
      <c r="H238" s="306">
        <v>6.7011668077195221E-3</v>
      </c>
      <c r="I238" s="306">
        <v>3.4011125647914191E-2</v>
      </c>
      <c r="J238" s="307">
        <v>1.983245655947696E-2</v>
      </c>
      <c r="K238" s="305"/>
      <c r="L238" s="306"/>
      <c r="M238" s="306"/>
      <c r="N238" s="306"/>
      <c r="O238" s="306"/>
      <c r="P238" s="307"/>
      <c r="Q238" s="305"/>
      <c r="R238" s="306"/>
      <c r="S238" s="306"/>
      <c r="T238" s="306"/>
      <c r="U238" s="306"/>
      <c r="V238" s="307"/>
      <c r="W238" s="305"/>
      <c r="X238" s="306"/>
      <c r="Y238" s="306"/>
      <c r="Z238" s="306"/>
      <c r="AA238" s="306"/>
      <c r="AB238" s="306"/>
      <c r="AC238" s="307"/>
      <c r="AD238" s="305"/>
      <c r="AE238" s="306"/>
      <c r="AF238" s="306"/>
      <c r="AG238" s="306"/>
      <c r="AH238" s="306"/>
      <c r="AI238" s="306"/>
      <c r="AJ238" s="307"/>
    </row>
    <row r="239" spans="2:36" s="4" customFormat="1" hidden="1" outlineLevel="1" x14ac:dyDescent="0.25">
      <c r="B239" s="52" t="s">
        <v>89</v>
      </c>
      <c r="C239" s="305">
        <v>9.3052109181141439E-4</v>
      </c>
      <c r="D239" s="306">
        <v>2.3151125401929262E-3</v>
      </c>
      <c r="E239" s="306">
        <v>9.9970970317149292E-3</v>
      </c>
      <c r="F239" s="306">
        <v>1.4772675138780566E-3</v>
      </c>
      <c r="G239" s="306">
        <v>1.8941868060091444E-3</v>
      </c>
      <c r="H239" s="306">
        <v>4.0018906570033087E-3</v>
      </c>
      <c r="I239" s="306">
        <v>4.7826379693426395E-2</v>
      </c>
      <c r="J239" s="307">
        <v>2.5190023817403522E-2</v>
      </c>
      <c r="K239" s="305"/>
      <c r="L239" s="306"/>
      <c r="M239" s="306"/>
      <c r="N239" s="306"/>
      <c r="O239" s="306"/>
      <c r="P239" s="307"/>
      <c r="Q239" s="305"/>
      <c r="R239" s="306"/>
      <c r="S239" s="306"/>
      <c r="T239" s="306"/>
      <c r="U239" s="306"/>
      <c r="V239" s="307"/>
      <c r="W239" s="305"/>
      <c r="X239" s="306"/>
      <c r="Y239" s="306"/>
      <c r="Z239" s="306"/>
      <c r="AA239" s="306"/>
      <c r="AB239" s="306"/>
      <c r="AC239" s="307"/>
      <c r="AD239" s="305"/>
      <c r="AE239" s="306"/>
      <c r="AF239" s="306"/>
      <c r="AG239" s="306"/>
      <c r="AH239" s="306"/>
      <c r="AI239" s="306"/>
      <c r="AJ239" s="307"/>
    </row>
    <row r="240" spans="2:36" s="4" customFormat="1" ht="15.75" collapsed="1" x14ac:dyDescent="0.25">
      <c r="B240" s="64">
        <v>2001</v>
      </c>
      <c r="C240" s="308">
        <v>1.477556427370459E-3</v>
      </c>
      <c r="D240" s="309">
        <v>2.7761559053903692E-3</v>
      </c>
      <c r="E240" s="309">
        <v>1.1251517078372587E-2</v>
      </c>
      <c r="F240" s="309">
        <v>1.4017132648888315E-3</v>
      </c>
      <c r="G240" s="309">
        <v>1.2185007321243895E-3</v>
      </c>
      <c r="H240" s="309">
        <v>4.2001756790886286E-3</v>
      </c>
      <c r="I240" s="309">
        <v>2.4770822051383451E-2</v>
      </c>
      <c r="J240" s="310">
        <v>1.415582949234627E-2</v>
      </c>
      <c r="K240" s="308"/>
      <c r="L240" s="309"/>
      <c r="M240" s="309"/>
      <c r="N240" s="309"/>
      <c r="O240" s="309"/>
      <c r="P240" s="310"/>
      <c r="Q240" s="308"/>
      <c r="R240" s="309"/>
      <c r="S240" s="309"/>
      <c r="T240" s="309"/>
      <c r="U240" s="309"/>
      <c r="V240" s="310"/>
      <c r="W240" s="308"/>
      <c r="X240" s="309"/>
      <c r="Y240" s="309"/>
      <c r="Z240" s="309"/>
      <c r="AA240" s="309"/>
      <c r="AB240" s="309"/>
      <c r="AC240" s="310"/>
      <c r="AD240" s="308"/>
      <c r="AE240" s="309"/>
      <c r="AF240" s="309"/>
      <c r="AG240" s="309"/>
      <c r="AH240" s="309"/>
      <c r="AI240" s="309"/>
      <c r="AJ240" s="310"/>
    </row>
    <row r="241" spans="2:36" s="4" customFormat="1" hidden="1" outlineLevel="1" x14ac:dyDescent="0.25">
      <c r="B241" s="52" t="s">
        <v>78</v>
      </c>
      <c r="C241" s="305">
        <v>2.352941176470588E-3</v>
      </c>
      <c r="D241" s="306">
        <v>5.9975104673531746E-3</v>
      </c>
      <c r="E241" s="306">
        <v>3.1099243435692033E-2</v>
      </c>
      <c r="F241" s="306">
        <v>6.0155927639151301E-3</v>
      </c>
      <c r="G241" s="306">
        <v>1.1453296004072283E-3</v>
      </c>
      <c r="H241" s="306">
        <v>1.3532654140855646E-2</v>
      </c>
      <c r="I241" s="306">
        <v>5.4064826772532326E-2</v>
      </c>
      <c r="J241" s="307">
        <v>3.4487306297395319E-2</v>
      </c>
      <c r="K241" s="305"/>
      <c r="L241" s="306"/>
      <c r="M241" s="306"/>
      <c r="N241" s="306"/>
      <c r="O241" s="306"/>
      <c r="P241" s="307"/>
      <c r="Q241" s="305"/>
      <c r="R241" s="306"/>
      <c r="S241" s="306"/>
      <c r="T241" s="306"/>
      <c r="U241" s="306"/>
      <c r="V241" s="307"/>
      <c r="W241" s="305"/>
      <c r="X241" s="306"/>
      <c r="Y241" s="306"/>
      <c r="Z241" s="306"/>
      <c r="AA241" s="306"/>
      <c r="AB241" s="306"/>
      <c r="AC241" s="307"/>
      <c r="AD241" s="305"/>
      <c r="AE241" s="306"/>
      <c r="AF241" s="306"/>
      <c r="AG241" s="306"/>
      <c r="AH241" s="306"/>
      <c r="AI241" s="306"/>
      <c r="AJ241" s="307"/>
    </row>
    <row r="242" spans="2:36" s="4" customFormat="1" hidden="1" outlineLevel="1" x14ac:dyDescent="0.25">
      <c r="B242" s="52" t="s">
        <v>79</v>
      </c>
      <c r="C242" s="305">
        <v>0</v>
      </c>
      <c r="D242" s="306">
        <v>3.4686090877558101E-3</v>
      </c>
      <c r="E242" s="306">
        <v>2.8372341709929458E-2</v>
      </c>
      <c r="F242" s="306">
        <v>5.0898694298253605E-3</v>
      </c>
      <c r="G242" s="306">
        <v>3.9276875067254923E-3</v>
      </c>
      <c r="H242" s="306">
        <v>1.1654929221691203E-2</v>
      </c>
      <c r="I242" s="306">
        <v>4.1677156764014768E-2</v>
      </c>
      <c r="J242" s="307">
        <v>2.6384592818285219E-2</v>
      </c>
      <c r="K242" s="305"/>
      <c r="L242" s="306"/>
      <c r="M242" s="306"/>
      <c r="N242" s="306"/>
      <c r="O242" s="306"/>
      <c r="P242" s="307"/>
      <c r="Q242" s="305"/>
      <c r="R242" s="306"/>
      <c r="S242" s="306"/>
      <c r="T242" s="306"/>
      <c r="U242" s="306"/>
      <c r="V242" s="307"/>
      <c r="W242" s="305"/>
      <c r="X242" s="306"/>
      <c r="Y242" s="306"/>
      <c r="Z242" s="306"/>
      <c r="AA242" s="306"/>
      <c r="AB242" s="306"/>
      <c r="AC242" s="307"/>
      <c r="AD242" s="305"/>
      <c r="AE242" s="306"/>
      <c r="AF242" s="306"/>
      <c r="AG242" s="306"/>
      <c r="AH242" s="306"/>
      <c r="AI242" s="306"/>
      <c r="AJ242" s="307"/>
    </row>
    <row r="243" spans="2:36" s="4" customFormat="1" hidden="1" outlineLevel="1" x14ac:dyDescent="0.25">
      <c r="B243" s="52" t="s">
        <v>80</v>
      </c>
      <c r="C243" s="305">
        <v>8.3472454090150253E-4</v>
      </c>
      <c r="D243" s="306">
        <v>5.8991049633848654E-3</v>
      </c>
      <c r="E243" s="306">
        <v>3.062675650966715E-2</v>
      </c>
      <c r="F243" s="306">
        <v>5.5601728723404251E-3</v>
      </c>
      <c r="G243" s="306">
        <v>4.8149262714414687E-4</v>
      </c>
      <c r="H243" s="306">
        <v>1.2187182874758267E-2</v>
      </c>
      <c r="I243" s="306">
        <v>3.4053434019978013E-2</v>
      </c>
      <c r="J243" s="307">
        <v>2.3128727836264584E-2</v>
      </c>
      <c r="K243" s="305"/>
      <c r="L243" s="306"/>
      <c r="M243" s="306"/>
      <c r="N243" s="306"/>
      <c r="O243" s="306"/>
      <c r="P243" s="307"/>
      <c r="Q243" s="305"/>
      <c r="R243" s="306"/>
      <c r="S243" s="306"/>
      <c r="T243" s="306"/>
      <c r="U243" s="306"/>
      <c r="V243" s="307"/>
      <c r="W243" s="305"/>
      <c r="X243" s="306"/>
      <c r="Y243" s="306"/>
      <c r="Z243" s="306"/>
      <c r="AA243" s="306"/>
      <c r="AB243" s="306"/>
      <c r="AC243" s="307"/>
      <c r="AD243" s="305"/>
      <c r="AE243" s="306"/>
      <c r="AF243" s="306"/>
      <c r="AG243" s="306"/>
      <c r="AH243" s="306"/>
      <c r="AI243" s="306"/>
      <c r="AJ243" s="307"/>
    </row>
    <row r="244" spans="2:36" s="4" customFormat="1" hidden="1" outlineLevel="1" x14ac:dyDescent="0.25">
      <c r="B244" s="52" t="s">
        <v>81</v>
      </c>
      <c r="C244" s="305">
        <v>1.2940795858945326E-3</v>
      </c>
      <c r="D244" s="306">
        <v>6.026644110805667E-3</v>
      </c>
      <c r="E244" s="306">
        <v>1.7266332334825486E-2</v>
      </c>
      <c r="F244" s="306">
        <v>2.2250858418908425E-3</v>
      </c>
      <c r="G244" s="306">
        <v>8.1020862872189592E-4</v>
      </c>
      <c r="H244" s="306">
        <v>6.3741011178908699E-3</v>
      </c>
      <c r="I244" s="306">
        <v>2.157781777234536E-2</v>
      </c>
      <c r="J244" s="307">
        <v>1.3817426212823702E-2</v>
      </c>
      <c r="K244" s="305"/>
      <c r="L244" s="306"/>
      <c r="M244" s="306"/>
      <c r="N244" s="306"/>
      <c r="O244" s="306"/>
      <c r="P244" s="307"/>
      <c r="Q244" s="305"/>
      <c r="R244" s="306"/>
      <c r="S244" s="306"/>
      <c r="T244" s="306"/>
      <c r="U244" s="306"/>
      <c r="V244" s="307"/>
      <c r="W244" s="305"/>
      <c r="X244" s="306"/>
      <c r="Y244" s="306"/>
      <c r="Z244" s="306"/>
      <c r="AA244" s="306"/>
      <c r="AB244" s="306"/>
      <c r="AC244" s="307"/>
      <c r="AD244" s="305"/>
      <c r="AE244" s="306"/>
      <c r="AF244" s="306"/>
      <c r="AG244" s="306"/>
      <c r="AH244" s="306"/>
      <c r="AI244" s="306"/>
      <c r="AJ244" s="307"/>
    </row>
    <row r="245" spans="2:36" s="4" customFormat="1" hidden="1" outlineLevel="1" x14ac:dyDescent="0.25">
      <c r="B245" s="52" t="s">
        <v>82</v>
      </c>
      <c r="C245" s="305">
        <v>9.1785222579164757E-4</v>
      </c>
      <c r="D245" s="306">
        <v>6.3686154629983443E-4</v>
      </c>
      <c r="E245" s="306">
        <v>9.6024966491287729E-4</v>
      </c>
      <c r="F245" s="306">
        <v>7.8856579595860027E-5</v>
      </c>
      <c r="G245" s="306">
        <v>2.0182992465016147E-4</v>
      </c>
      <c r="H245" s="306">
        <v>3.7429606818993822E-4</v>
      </c>
      <c r="I245" s="306">
        <v>1.6085860051727584E-2</v>
      </c>
      <c r="J245" s="307">
        <v>7.7254099597433715E-3</v>
      </c>
      <c r="K245" s="305"/>
      <c r="L245" s="306"/>
      <c r="M245" s="306"/>
      <c r="N245" s="306"/>
      <c r="O245" s="306"/>
      <c r="P245" s="307"/>
      <c r="Q245" s="305"/>
      <c r="R245" s="306"/>
      <c r="S245" s="306"/>
      <c r="T245" s="306"/>
      <c r="U245" s="306"/>
      <c r="V245" s="307"/>
      <c r="W245" s="305"/>
      <c r="X245" s="306"/>
      <c r="Y245" s="306"/>
      <c r="Z245" s="306"/>
      <c r="AA245" s="306"/>
      <c r="AB245" s="306"/>
      <c r="AC245" s="307"/>
      <c r="AD245" s="305"/>
      <c r="AE245" s="306"/>
      <c r="AF245" s="306"/>
      <c r="AG245" s="306"/>
      <c r="AH245" s="306"/>
      <c r="AI245" s="306"/>
      <c r="AJ245" s="307"/>
    </row>
    <row r="246" spans="2:36" s="4" customFormat="1" hidden="1" outlineLevel="1" x14ac:dyDescent="0.25">
      <c r="B246" s="52" t="s">
        <v>83</v>
      </c>
      <c r="C246" s="305">
        <v>0</v>
      </c>
      <c r="D246" s="306">
        <v>1.0761366693570083E-3</v>
      </c>
      <c r="E246" s="306">
        <v>6.8816159653490401E-4</v>
      </c>
      <c r="F246" s="306">
        <v>1.0780403187079196E-4</v>
      </c>
      <c r="G246" s="306">
        <v>6.5583327260803031E-4</v>
      </c>
      <c r="H246" s="306">
        <v>3.5497944554500796E-4</v>
      </c>
      <c r="I246" s="306">
        <v>1.0791918660706459E-2</v>
      </c>
      <c r="J246" s="307">
        <v>5.6886579582421147E-3</v>
      </c>
      <c r="K246" s="305"/>
      <c r="L246" s="306"/>
      <c r="M246" s="306"/>
      <c r="N246" s="306"/>
      <c r="O246" s="306"/>
      <c r="P246" s="307"/>
      <c r="Q246" s="305"/>
      <c r="R246" s="306"/>
      <c r="S246" s="306"/>
      <c r="T246" s="306"/>
      <c r="U246" s="306"/>
      <c r="V246" s="307"/>
      <c r="W246" s="305"/>
      <c r="X246" s="306"/>
      <c r="Y246" s="306"/>
      <c r="Z246" s="306"/>
      <c r="AA246" s="306"/>
      <c r="AB246" s="306"/>
      <c r="AC246" s="307"/>
      <c r="AD246" s="305"/>
      <c r="AE246" s="306"/>
      <c r="AF246" s="306"/>
      <c r="AG246" s="306"/>
      <c r="AH246" s="306"/>
      <c r="AI246" s="306"/>
      <c r="AJ246" s="307"/>
    </row>
    <row r="247" spans="2:36" s="4" customFormat="1" hidden="1" outlineLevel="1" x14ac:dyDescent="0.25">
      <c r="B247" s="52" t="s">
        <v>84</v>
      </c>
      <c r="C247" s="305">
        <v>0</v>
      </c>
      <c r="D247" s="306">
        <v>6.3315182980878818E-4</v>
      </c>
      <c r="E247" s="306">
        <v>2.5332152347209919E-3</v>
      </c>
      <c r="F247" s="306">
        <v>4.0822658208211889E-5</v>
      </c>
      <c r="G247" s="306">
        <v>7.7140653124196457E-4</v>
      </c>
      <c r="H247" s="306">
        <v>8.0696178886492361E-4</v>
      </c>
      <c r="I247" s="306">
        <v>8.5061733425695774E-3</v>
      </c>
      <c r="J247" s="307">
        <v>4.613668244010668E-3</v>
      </c>
      <c r="K247" s="305"/>
      <c r="L247" s="306"/>
      <c r="M247" s="306"/>
      <c r="N247" s="306"/>
      <c r="O247" s="306"/>
      <c r="P247" s="307"/>
      <c r="Q247" s="305"/>
      <c r="R247" s="306"/>
      <c r="S247" s="306"/>
      <c r="T247" s="306"/>
      <c r="U247" s="306"/>
      <c r="V247" s="307"/>
      <c r="W247" s="305"/>
      <c r="X247" s="306"/>
      <c r="Y247" s="306"/>
      <c r="Z247" s="306"/>
      <c r="AA247" s="306"/>
      <c r="AB247" s="306"/>
      <c r="AC247" s="307"/>
      <c r="AD247" s="305"/>
      <c r="AE247" s="306"/>
      <c r="AF247" s="306"/>
      <c r="AG247" s="306"/>
      <c r="AH247" s="306"/>
      <c r="AI247" s="306"/>
      <c r="AJ247" s="307"/>
    </row>
    <row r="248" spans="2:36" s="4" customFormat="1" hidden="1" outlineLevel="1" x14ac:dyDescent="0.25">
      <c r="B248" s="52" t="s">
        <v>85</v>
      </c>
      <c r="C248" s="305">
        <v>8.3577099874634355E-4</v>
      </c>
      <c r="D248" s="306">
        <v>5.6167153448663217E-4</v>
      </c>
      <c r="E248" s="306">
        <v>2.7572918742940667E-3</v>
      </c>
      <c r="F248" s="306">
        <v>5.1707835953197023E-5</v>
      </c>
      <c r="G248" s="306">
        <v>4.1687101520353114E-3</v>
      </c>
      <c r="H248" s="306">
        <v>1.054269792660274E-3</v>
      </c>
      <c r="I248" s="306">
        <v>1.0563396732401736E-2</v>
      </c>
      <c r="J248" s="307">
        <v>5.753203278310054E-3</v>
      </c>
      <c r="K248" s="305"/>
      <c r="L248" s="306"/>
      <c r="M248" s="306"/>
      <c r="N248" s="306"/>
      <c r="O248" s="306"/>
      <c r="P248" s="307"/>
      <c r="Q248" s="305"/>
      <c r="R248" s="306"/>
      <c r="S248" s="306"/>
      <c r="T248" s="306"/>
      <c r="U248" s="306"/>
      <c r="V248" s="307"/>
      <c r="W248" s="305"/>
      <c r="X248" s="306"/>
      <c r="Y248" s="306"/>
      <c r="Z248" s="306"/>
      <c r="AA248" s="306"/>
      <c r="AB248" s="306"/>
      <c r="AC248" s="307"/>
      <c r="AD248" s="305"/>
      <c r="AE248" s="306"/>
      <c r="AF248" s="306"/>
      <c r="AG248" s="306"/>
      <c r="AH248" s="306"/>
      <c r="AI248" s="306"/>
      <c r="AJ248" s="307"/>
    </row>
    <row r="249" spans="2:36" s="4" customFormat="1" hidden="1" outlineLevel="1" x14ac:dyDescent="0.25">
      <c r="B249" s="52" t="s">
        <v>86</v>
      </c>
      <c r="C249" s="305">
        <v>2.8957528957528956E-3</v>
      </c>
      <c r="D249" s="306">
        <v>2.3177656738903696E-4</v>
      </c>
      <c r="E249" s="306">
        <v>2.7339449541284402E-3</v>
      </c>
      <c r="F249" s="306">
        <v>5.5064779780212867E-5</v>
      </c>
      <c r="G249" s="306">
        <v>4.9785300889912257E-4</v>
      </c>
      <c r="H249" s="306">
        <v>8.2536361586041753E-4</v>
      </c>
      <c r="I249" s="306">
        <v>8.2414229148662973E-3</v>
      </c>
      <c r="J249" s="307">
        <v>4.5013213556237474E-3</v>
      </c>
      <c r="K249" s="305"/>
      <c r="L249" s="306"/>
      <c r="M249" s="306"/>
      <c r="N249" s="306"/>
      <c r="O249" s="306"/>
      <c r="P249" s="307"/>
      <c r="Q249" s="305"/>
      <c r="R249" s="306"/>
      <c r="S249" s="306"/>
      <c r="T249" s="306"/>
      <c r="U249" s="306"/>
      <c r="V249" s="307"/>
      <c r="W249" s="305"/>
      <c r="X249" s="306"/>
      <c r="Y249" s="306"/>
      <c r="Z249" s="306"/>
      <c r="AA249" s="306"/>
      <c r="AB249" s="306"/>
      <c r="AC249" s="307"/>
      <c r="AD249" s="305"/>
      <c r="AE249" s="306"/>
      <c r="AF249" s="306"/>
      <c r="AG249" s="306"/>
      <c r="AH249" s="306"/>
      <c r="AI249" s="306"/>
      <c r="AJ249" s="307"/>
    </row>
    <row r="250" spans="2:36" s="4" customFormat="1" hidden="1" outlineLevel="1" x14ac:dyDescent="0.25">
      <c r="B250" s="52" t="s">
        <v>87</v>
      </c>
      <c r="C250" s="305">
        <v>3.7750094375235937E-4</v>
      </c>
      <c r="D250" s="306">
        <v>1.1401208528103979E-3</v>
      </c>
      <c r="E250" s="306">
        <v>1.734365486648691E-2</v>
      </c>
      <c r="F250" s="306">
        <v>3.07537335643043E-3</v>
      </c>
      <c r="G250" s="306">
        <v>2.0076961686464781E-3</v>
      </c>
      <c r="H250" s="306">
        <v>6.6413618693115838E-3</v>
      </c>
      <c r="I250" s="306">
        <v>1.95966696755909E-2</v>
      </c>
      <c r="J250" s="307">
        <v>1.2814290108031218E-2</v>
      </c>
      <c r="K250" s="305"/>
      <c r="L250" s="306"/>
      <c r="M250" s="306"/>
      <c r="N250" s="306"/>
      <c r="O250" s="306"/>
      <c r="P250" s="307"/>
      <c r="Q250" s="305"/>
      <c r="R250" s="306"/>
      <c r="S250" s="306"/>
      <c r="T250" s="306"/>
      <c r="U250" s="306"/>
      <c r="V250" s="307"/>
      <c r="W250" s="305"/>
      <c r="X250" s="306"/>
      <c r="Y250" s="306"/>
      <c r="Z250" s="306"/>
      <c r="AA250" s="306"/>
      <c r="AB250" s="306"/>
      <c r="AC250" s="307"/>
      <c r="AD250" s="305"/>
      <c r="AE250" s="306"/>
      <c r="AF250" s="306"/>
      <c r="AG250" s="306"/>
      <c r="AH250" s="306"/>
      <c r="AI250" s="306"/>
      <c r="AJ250" s="307"/>
    </row>
    <row r="251" spans="2:36" s="4" customFormat="1" hidden="1" outlineLevel="1" x14ac:dyDescent="0.25">
      <c r="B251" s="52" t="s">
        <v>88</v>
      </c>
      <c r="C251" s="305">
        <v>1.5455950540958269E-3</v>
      </c>
      <c r="D251" s="306">
        <v>4.1556042941244369E-3</v>
      </c>
      <c r="E251" s="306">
        <v>1.8982875828241975E-2</v>
      </c>
      <c r="F251" s="306">
        <v>4.4283208148110298E-3</v>
      </c>
      <c r="G251" s="306">
        <v>3.2603890362511052E-3</v>
      </c>
      <c r="H251" s="306">
        <v>8.4050020011909518E-3</v>
      </c>
      <c r="I251" s="306">
        <v>3.9910908763367781E-2</v>
      </c>
      <c r="J251" s="307">
        <v>2.3277268264525423E-2</v>
      </c>
      <c r="K251" s="305"/>
      <c r="L251" s="306"/>
      <c r="M251" s="306"/>
      <c r="N251" s="306"/>
      <c r="O251" s="306"/>
      <c r="P251" s="307"/>
      <c r="Q251" s="305"/>
      <c r="R251" s="306"/>
      <c r="S251" s="306"/>
      <c r="T251" s="306"/>
      <c r="U251" s="306"/>
      <c r="V251" s="307"/>
      <c r="W251" s="305"/>
      <c r="X251" s="306"/>
      <c r="Y251" s="306"/>
      <c r="Z251" s="306"/>
      <c r="AA251" s="306"/>
      <c r="AB251" s="306"/>
      <c r="AC251" s="307"/>
      <c r="AD251" s="305"/>
      <c r="AE251" s="306"/>
      <c r="AF251" s="306"/>
      <c r="AG251" s="306"/>
      <c r="AH251" s="306"/>
      <c r="AI251" s="306"/>
      <c r="AJ251" s="307"/>
    </row>
    <row r="252" spans="2:36" s="4" customFormat="1" hidden="1" outlineLevel="1" x14ac:dyDescent="0.25">
      <c r="B252" s="52" t="s">
        <v>89</v>
      </c>
      <c r="C252" s="305">
        <v>3.205128205128205E-3</v>
      </c>
      <c r="D252" s="306">
        <v>3.0591834333450994E-3</v>
      </c>
      <c r="E252" s="306">
        <v>2.3009616217621071E-2</v>
      </c>
      <c r="F252" s="306">
        <v>2.6802877022624517E-3</v>
      </c>
      <c r="G252" s="306">
        <v>1.0325245224574084E-3</v>
      </c>
      <c r="H252" s="306">
        <v>8.5063671019547406E-3</v>
      </c>
      <c r="I252" s="306">
        <v>4.4278668616322583E-2</v>
      </c>
      <c r="J252" s="307">
        <v>2.6593385111614024E-2</v>
      </c>
      <c r="K252" s="305"/>
      <c r="L252" s="306"/>
      <c r="M252" s="306"/>
      <c r="N252" s="306"/>
      <c r="O252" s="306"/>
      <c r="P252" s="307"/>
      <c r="Q252" s="305"/>
      <c r="R252" s="306"/>
      <c r="S252" s="306"/>
      <c r="T252" s="306"/>
      <c r="U252" s="306"/>
      <c r="V252" s="307"/>
      <c r="W252" s="305"/>
      <c r="X252" s="306"/>
      <c r="Y252" s="306"/>
      <c r="Z252" s="306"/>
      <c r="AA252" s="306"/>
      <c r="AB252" s="306"/>
      <c r="AC252" s="307"/>
      <c r="AD252" s="305"/>
      <c r="AE252" s="306"/>
      <c r="AF252" s="306"/>
      <c r="AG252" s="306"/>
      <c r="AH252" s="306"/>
      <c r="AI252" s="306"/>
      <c r="AJ252" s="307"/>
    </row>
    <row r="253" spans="2:36" s="4" customFormat="1" ht="15.75" collapsed="1" x14ac:dyDescent="0.25">
      <c r="B253" s="64">
        <v>2000</v>
      </c>
      <c r="C253" s="308">
        <v>1.2183877766069548E-3</v>
      </c>
      <c r="D253" s="309">
        <v>2.8523911740248689E-3</v>
      </c>
      <c r="E253" s="309">
        <v>1.5070325723028256E-2</v>
      </c>
      <c r="F253" s="309">
        <v>2.3786276221896279E-3</v>
      </c>
      <c r="G253" s="309">
        <v>1.5984887015912227E-3</v>
      </c>
      <c r="H253" s="309">
        <v>5.9006040270694849E-3</v>
      </c>
      <c r="I253" s="309">
        <v>2.5705264087806413E-2</v>
      </c>
      <c r="J253" s="310">
        <v>1.5663286068376522E-2</v>
      </c>
      <c r="K253" s="308"/>
      <c r="L253" s="309"/>
      <c r="M253" s="309"/>
      <c r="N253" s="309"/>
      <c r="O253" s="309"/>
      <c r="P253" s="310"/>
      <c r="Q253" s="308"/>
      <c r="R253" s="309"/>
      <c r="S253" s="309"/>
      <c r="T253" s="309"/>
      <c r="U253" s="309"/>
      <c r="V253" s="310"/>
      <c r="W253" s="308"/>
      <c r="X253" s="309"/>
      <c r="Y253" s="309"/>
      <c r="Z253" s="309"/>
      <c r="AA253" s="309"/>
      <c r="AB253" s="309"/>
      <c r="AC253" s="310"/>
      <c r="AD253" s="308"/>
      <c r="AE253" s="309"/>
      <c r="AF253" s="309"/>
      <c r="AG253" s="309"/>
      <c r="AH253" s="309"/>
      <c r="AI253" s="309"/>
      <c r="AJ253" s="310"/>
    </row>
    <row r="254" spans="2:36" s="4" customFormat="1" hidden="1" outlineLevel="1" x14ac:dyDescent="0.25">
      <c r="B254" s="52" t="s">
        <v>78</v>
      </c>
      <c r="C254" s="305">
        <v>4.0431266846361188E-3</v>
      </c>
      <c r="D254" s="306">
        <v>2.6847534265931894E-3</v>
      </c>
      <c r="E254" s="306">
        <v>2.9396698448369878E-2</v>
      </c>
      <c r="F254" s="306">
        <v>8.0497104928682391E-3</v>
      </c>
      <c r="G254" s="306">
        <v>5.1981117063597303E-3</v>
      </c>
      <c r="H254" s="306">
        <v>1.4123600674743138E-2</v>
      </c>
      <c r="I254" s="306">
        <v>5.4030071481390191E-2</v>
      </c>
      <c r="J254" s="307">
        <v>3.4438365790002007E-2</v>
      </c>
      <c r="K254" s="305"/>
      <c r="L254" s="306"/>
      <c r="M254" s="306"/>
      <c r="N254" s="306"/>
      <c r="O254" s="306"/>
      <c r="P254" s="307"/>
      <c r="Q254" s="305"/>
      <c r="R254" s="306"/>
      <c r="S254" s="306"/>
      <c r="T254" s="306"/>
      <c r="U254" s="306"/>
      <c r="V254" s="307"/>
      <c r="W254" s="305"/>
      <c r="X254" s="306"/>
      <c r="Y254" s="306"/>
      <c r="Z254" s="306"/>
      <c r="AA254" s="306"/>
      <c r="AB254" s="306"/>
      <c r="AC254" s="307"/>
      <c r="AD254" s="305"/>
      <c r="AE254" s="306"/>
      <c r="AF254" s="306"/>
      <c r="AG254" s="306"/>
      <c r="AH254" s="306"/>
      <c r="AI254" s="306"/>
      <c r="AJ254" s="307"/>
    </row>
    <row r="255" spans="2:36" s="4" customFormat="1" hidden="1" outlineLevel="1" x14ac:dyDescent="0.25">
      <c r="B255" s="52" t="s">
        <v>79</v>
      </c>
      <c r="C255" s="305">
        <v>1.1802891708468574E-3</v>
      </c>
      <c r="D255" s="306">
        <v>5.7226705796038155E-3</v>
      </c>
      <c r="E255" s="306">
        <v>2.9509798788894124E-2</v>
      </c>
      <c r="F255" s="306">
        <v>7.9838912660458086E-3</v>
      </c>
      <c r="G255" s="306">
        <v>5.6652638394302365E-3</v>
      </c>
      <c r="H255" s="306">
        <v>1.4198936158734611E-2</v>
      </c>
      <c r="I255" s="306">
        <v>4.5891008853971814E-2</v>
      </c>
      <c r="J255" s="307">
        <v>3.0342330515427899E-2</v>
      </c>
      <c r="K255" s="305"/>
      <c r="L255" s="306"/>
      <c r="M255" s="306"/>
      <c r="N255" s="306"/>
      <c r="O255" s="306"/>
      <c r="P255" s="307"/>
      <c r="Q255" s="305"/>
      <c r="R255" s="306"/>
      <c r="S255" s="306"/>
      <c r="T255" s="306"/>
      <c r="U255" s="306"/>
      <c r="V255" s="307"/>
      <c r="W255" s="305"/>
      <c r="X255" s="306"/>
      <c r="Y255" s="306"/>
      <c r="Z255" s="306"/>
      <c r="AA255" s="306"/>
      <c r="AB255" s="306"/>
      <c r="AC255" s="307"/>
      <c r="AD255" s="305"/>
      <c r="AE255" s="306"/>
      <c r="AF255" s="306"/>
      <c r="AG255" s="306"/>
      <c r="AH255" s="306"/>
      <c r="AI255" s="306"/>
      <c r="AJ255" s="307"/>
    </row>
    <row r="256" spans="2:36" s="4" customFormat="1" hidden="1" outlineLevel="1" x14ac:dyDescent="0.25">
      <c r="B256" s="52" t="s">
        <v>80</v>
      </c>
      <c r="C256" s="305">
        <v>0</v>
      </c>
      <c r="D256" s="306">
        <v>1.7111567419575632E-3</v>
      </c>
      <c r="E256" s="306">
        <v>2.5052256240009837E-2</v>
      </c>
      <c r="F256" s="306">
        <v>6.6050559696386379E-3</v>
      </c>
      <c r="G256" s="306">
        <v>1.3557024233180816E-3</v>
      </c>
      <c r="H256" s="306">
        <v>1.1695877850656396E-2</v>
      </c>
      <c r="I256" s="306">
        <v>4.7020003119394839E-2</v>
      </c>
      <c r="J256" s="307">
        <v>2.9382336432632942E-2</v>
      </c>
      <c r="K256" s="305"/>
      <c r="L256" s="306"/>
      <c r="M256" s="306"/>
      <c r="N256" s="306"/>
      <c r="O256" s="306"/>
      <c r="P256" s="307"/>
      <c r="Q256" s="305"/>
      <c r="R256" s="306"/>
      <c r="S256" s="306"/>
      <c r="T256" s="306"/>
      <c r="U256" s="306"/>
      <c r="V256" s="307"/>
      <c r="W256" s="305"/>
      <c r="X256" s="306"/>
      <c r="Y256" s="306"/>
      <c r="Z256" s="306"/>
      <c r="AA256" s="306"/>
      <c r="AB256" s="306"/>
      <c r="AC256" s="307"/>
      <c r="AD256" s="305"/>
      <c r="AE256" s="306"/>
      <c r="AF256" s="306"/>
      <c r="AG256" s="306"/>
      <c r="AH256" s="306"/>
      <c r="AI256" s="306"/>
      <c r="AJ256" s="307"/>
    </row>
    <row r="257" spans="2:36" s="4" customFormat="1" hidden="1" outlineLevel="1" x14ac:dyDescent="0.25">
      <c r="B257" s="52" t="s">
        <v>81</v>
      </c>
      <c r="C257" s="305">
        <v>3.1756113051762465E-4</v>
      </c>
      <c r="D257" s="306">
        <v>2.1198417184850197E-3</v>
      </c>
      <c r="E257" s="306">
        <v>8.1182851418108957E-3</v>
      </c>
      <c r="F257" s="306">
        <v>1.2575010864439534E-3</v>
      </c>
      <c r="G257" s="306">
        <v>6.865381314720522E-4</v>
      </c>
      <c r="H257" s="306">
        <v>3.2722749536771801E-3</v>
      </c>
      <c r="I257" s="306">
        <v>2.3729968962543316E-2</v>
      </c>
      <c r="J257" s="307">
        <v>1.349816462133376E-2</v>
      </c>
      <c r="K257" s="305"/>
      <c r="L257" s="306"/>
      <c r="M257" s="306"/>
      <c r="N257" s="306"/>
      <c r="O257" s="306"/>
      <c r="P257" s="307"/>
      <c r="Q257" s="305"/>
      <c r="R257" s="306"/>
      <c r="S257" s="306"/>
      <c r="T257" s="306"/>
      <c r="U257" s="306"/>
      <c r="V257" s="307"/>
      <c r="W257" s="305"/>
      <c r="X257" s="306"/>
      <c r="Y257" s="306"/>
      <c r="Z257" s="306"/>
      <c r="AA257" s="306"/>
      <c r="AB257" s="306"/>
      <c r="AC257" s="307"/>
      <c r="AD257" s="305"/>
      <c r="AE257" s="306"/>
      <c r="AF257" s="306"/>
      <c r="AG257" s="306"/>
      <c r="AH257" s="306"/>
      <c r="AI257" s="306"/>
      <c r="AJ257" s="307"/>
    </row>
    <row r="258" spans="2:36" s="4" customFormat="1" hidden="1" outlineLevel="1" x14ac:dyDescent="0.25">
      <c r="B258" s="52" t="s">
        <v>82</v>
      </c>
      <c r="C258" s="305">
        <v>3.3370411568409346E-3</v>
      </c>
      <c r="D258" s="306">
        <v>1.492942453854506E-3</v>
      </c>
      <c r="E258" s="306">
        <v>9.690313723906812E-4</v>
      </c>
      <c r="F258" s="306">
        <v>2.0423376596852757E-5</v>
      </c>
      <c r="G258" s="306">
        <v>7.6462342296419012E-4</v>
      </c>
      <c r="H258" s="306">
        <v>4.7338644498325826E-4</v>
      </c>
      <c r="I258" s="306">
        <v>1.2233758900843815E-2</v>
      </c>
      <c r="J258" s="307">
        <v>6.1091652511161554E-3</v>
      </c>
      <c r="K258" s="305"/>
      <c r="L258" s="306"/>
      <c r="M258" s="306"/>
      <c r="N258" s="306"/>
      <c r="O258" s="306"/>
      <c r="P258" s="307"/>
      <c r="Q258" s="305"/>
      <c r="R258" s="306"/>
      <c r="S258" s="306"/>
      <c r="T258" s="306"/>
      <c r="U258" s="306"/>
      <c r="V258" s="307"/>
      <c r="W258" s="305"/>
      <c r="X258" s="306"/>
      <c r="Y258" s="306"/>
      <c r="Z258" s="306"/>
      <c r="AA258" s="306"/>
      <c r="AB258" s="306"/>
      <c r="AC258" s="307"/>
      <c r="AD258" s="305"/>
      <c r="AE258" s="306"/>
      <c r="AF258" s="306"/>
      <c r="AG258" s="306"/>
      <c r="AH258" s="306"/>
      <c r="AI258" s="306"/>
      <c r="AJ258" s="307"/>
    </row>
    <row r="259" spans="2:36" s="4" customFormat="1" hidden="1" outlineLevel="1" x14ac:dyDescent="0.25">
      <c r="B259" s="52" t="s">
        <v>83</v>
      </c>
      <c r="C259" s="305">
        <v>1.463057790782736E-3</v>
      </c>
      <c r="D259" s="306">
        <v>5.966587112171838E-4</v>
      </c>
      <c r="E259" s="306">
        <v>1.2955872684379472E-3</v>
      </c>
      <c r="F259" s="306">
        <v>2.2239025041142196E-5</v>
      </c>
      <c r="G259" s="306">
        <v>4.2964554242749732E-4</v>
      </c>
      <c r="H259" s="306">
        <v>5.0288096262322097E-4</v>
      </c>
      <c r="I259" s="306">
        <v>1.5365103253251126E-2</v>
      </c>
      <c r="J259" s="307">
        <v>7.9281344175019253E-3</v>
      </c>
      <c r="K259" s="305"/>
      <c r="L259" s="306"/>
      <c r="M259" s="306"/>
      <c r="N259" s="306"/>
      <c r="O259" s="306"/>
      <c r="P259" s="307"/>
      <c r="Q259" s="305"/>
      <c r="R259" s="306"/>
      <c r="S259" s="306"/>
      <c r="T259" s="306"/>
      <c r="U259" s="306"/>
      <c r="V259" s="307"/>
      <c r="W259" s="305"/>
      <c r="X259" s="306"/>
      <c r="Y259" s="306"/>
      <c r="Z259" s="306"/>
      <c r="AA259" s="306"/>
      <c r="AB259" s="306"/>
      <c r="AC259" s="307"/>
      <c r="AD259" s="305"/>
      <c r="AE259" s="306"/>
      <c r="AF259" s="306"/>
      <c r="AG259" s="306"/>
      <c r="AH259" s="306"/>
      <c r="AI259" s="306"/>
      <c r="AJ259" s="307"/>
    </row>
    <row r="260" spans="2:36" s="4" customFormat="1" hidden="1" outlineLevel="1" x14ac:dyDescent="0.25">
      <c r="B260" s="52" t="s">
        <v>84</v>
      </c>
      <c r="C260" s="305">
        <v>3.2237266279819472E-4</v>
      </c>
      <c r="D260" s="306">
        <v>2.3483365949119373E-3</v>
      </c>
      <c r="E260" s="306">
        <v>1.3022154574665991E-3</v>
      </c>
      <c r="F260" s="306">
        <v>1.1614505624100993E-4</v>
      </c>
      <c r="G260" s="306">
        <v>6.7638659251465503E-4</v>
      </c>
      <c r="H260" s="306">
        <v>6.0471885697886555E-4</v>
      </c>
      <c r="I260" s="306">
        <v>3.7582196428989304E-3</v>
      </c>
      <c r="J260" s="307">
        <v>2.2529519541483914E-3</v>
      </c>
      <c r="K260" s="305"/>
      <c r="L260" s="306"/>
      <c r="M260" s="306"/>
      <c r="N260" s="306"/>
      <c r="O260" s="306"/>
      <c r="P260" s="307"/>
      <c r="Q260" s="305"/>
      <c r="R260" s="306"/>
      <c r="S260" s="306"/>
      <c r="T260" s="306"/>
      <c r="U260" s="306"/>
      <c r="V260" s="307"/>
      <c r="W260" s="305"/>
      <c r="X260" s="306"/>
      <c r="Y260" s="306"/>
      <c r="Z260" s="306"/>
      <c r="AA260" s="306"/>
      <c r="AB260" s="306"/>
      <c r="AC260" s="307"/>
      <c r="AD260" s="305"/>
      <c r="AE260" s="306"/>
      <c r="AF260" s="306"/>
      <c r="AG260" s="306"/>
      <c r="AH260" s="306"/>
      <c r="AI260" s="306"/>
      <c r="AJ260" s="307"/>
    </row>
    <row r="261" spans="2:36" s="4" customFormat="1" hidden="1" outlineLevel="1" x14ac:dyDescent="0.25">
      <c r="B261" s="52" t="s">
        <v>85</v>
      </c>
      <c r="C261" s="305">
        <v>2.3592854735422987E-3</v>
      </c>
      <c r="D261" s="306">
        <v>1.6513328615239443E-3</v>
      </c>
      <c r="E261" s="306">
        <v>1.9853539462978032E-3</v>
      </c>
      <c r="F261" s="306">
        <v>7.1324415139795855E-5</v>
      </c>
      <c r="G261" s="306">
        <v>1.577828085339919E-3</v>
      </c>
      <c r="H261" s="306">
        <v>8.1907365110270715E-4</v>
      </c>
      <c r="I261" s="306">
        <v>1.0193471637630029E-2</v>
      </c>
      <c r="J261" s="307">
        <v>5.5773862339967041E-3</v>
      </c>
      <c r="K261" s="305"/>
      <c r="L261" s="306"/>
      <c r="M261" s="306"/>
      <c r="N261" s="306"/>
      <c r="O261" s="306"/>
      <c r="P261" s="307"/>
      <c r="Q261" s="305"/>
      <c r="R261" s="306"/>
      <c r="S261" s="306"/>
      <c r="T261" s="306"/>
      <c r="U261" s="306"/>
      <c r="V261" s="307"/>
      <c r="W261" s="305"/>
      <c r="X261" s="306"/>
      <c r="Y261" s="306"/>
      <c r="Z261" s="306"/>
      <c r="AA261" s="306"/>
      <c r="AB261" s="306"/>
      <c r="AC261" s="307"/>
      <c r="AD261" s="305"/>
      <c r="AE261" s="306"/>
      <c r="AF261" s="306"/>
      <c r="AG261" s="306"/>
      <c r="AH261" s="306"/>
      <c r="AI261" s="306"/>
      <c r="AJ261" s="307"/>
    </row>
    <row r="262" spans="2:36" s="4" customFormat="1" hidden="1" outlineLevel="1" x14ac:dyDescent="0.25">
      <c r="B262" s="52" t="s">
        <v>86</v>
      </c>
      <c r="C262" s="305">
        <v>1.8195050946142649E-3</v>
      </c>
      <c r="D262" s="306">
        <v>2.1425510641336952E-3</v>
      </c>
      <c r="E262" s="306">
        <v>1.1031140366740207E-3</v>
      </c>
      <c r="F262" s="306">
        <v>1.7654276307078482E-5</v>
      </c>
      <c r="G262" s="306">
        <v>2.3668639053254438E-4</v>
      </c>
      <c r="H262" s="306">
        <v>4.4561910322997022E-4</v>
      </c>
      <c r="I262" s="306">
        <v>8.1473111710610967E-3</v>
      </c>
      <c r="J262" s="307">
        <v>4.1924971659876437E-3</v>
      </c>
      <c r="K262" s="305"/>
      <c r="L262" s="306"/>
      <c r="M262" s="306"/>
      <c r="N262" s="306"/>
      <c r="O262" s="306"/>
      <c r="P262" s="307"/>
      <c r="Q262" s="305"/>
      <c r="R262" s="306"/>
      <c r="S262" s="306"/>
      <c r="T262" s="306"/>
      <c r="U262" s="306"/>
      <c r="V262" s="307"/>
      <c r="W262" s="305"/>
      <c r="X262" s="306"/>
      <c r="Y262" s="306"/>
      <c r="Z262" s="306"/>
      <c r="AA262" s="306"/>
      <c r="AB262" s="306"/>
      <c r="AC262" s="307"/>
      <c r="AD262" s="305"/>
      <c r="AE262" s="306"/>
      <c r="AF262" s="306"/>
      <c r="AG262" s="306"/>
      <c r="AH262" s="306"/>
      <c r="AI262" s="306"/>
      <c r="AJ262" s="307"/>
    </row>
    <row r="263" spans="2:36" s="4" customFormat="1" hidden="1" outlineLevel="1" x14ac:dyDescent="0.25">
      <c r="B263" s="52" t="s">
        <v>87</v>
      </c>
      <c r="C263" s="305">
        <v>2.875215641173088E-4</v>
      </c>
      <c r="D263" s="306">
        <v>2.2795440911817636E-3</v>
      </c>
      <c r="E263" s="306">
        <v>1.6179697242348186E-2</v>
      </c>
      <c r="F263" s="306">
        <v>1.5652498317153679E-3</v>
      </c>
      <c r="G263" s="306">
        <v>4.9857881738968358E-3</v>
      </c>
      <c r="H263" s="306">
        <v>6.1156378451129459E-3</v>
      </c>
      <c r="I263" s="306">
        <v>2.5119408067291852E-2</v>
      </c>
      <c r="J263" s="307">
        <v>1.5560891938250429E-2</v>
      </c>
      <c r="K263" s="305"/>
      <c r="L263" s="306"/>
      <c r="M263" s="306"/>
      <c r="N263" s="306"/>
      <c r="O263" s="306"/>
      <c r="P263" s="307"/>
      <c r="Q263" s="305"/>
      <c r="R263" s="306"/>
      <c r="S263" s="306"/>
      <c r="T263" s="306"/>
      <c r="U263" s="306"/>
      <c r="V263" s="307"/>
      <c r="W263" s="305"/>
      <c r="X263" s="306"/>
      <c r="Y263" s="306"/>
      <c r="Z263" s="306"/>
      <c r="AA263" s="306"/>
      <c r="AB263" s="306"/>
      <c r="AC263" s="307"/>
      <c r="AD263" s="305"/>
      <c r="AE263" s="306"/>
      <c r="AF263" s="306"/>
      <c r="AG263" s="306"/>
      <c r="AH263" s="306"/>
      <c r="AI263" s="306"/>
      <c r="AJ263" s="307"/>
    </row>
    <row r="264" spans="2:36" s="4" customFormat="1" hidden="1" outlineLevel="1" x14ac:dyDescent="0.25">
      <c r="B264" s="52" t="s">
        <v>88</v>
      </c>
      <c r="C264" s="305">
        <v>1.8201674554058974E-3</v>
      </c>
      <c r="D264" s="306">
        <v>3.2902754082378746E-3</v>
      </c>
      <c r="E264" s="306">
        <v>3.1083192292670224E-2</v>
      </c>
      <c r="F264" s="306">
        <v>5.1215708513503936E-3</v>
      </c>
      <c r="G264" s="306">
        <v>2.9320987654320989E-3</v>
      </c>
      <c r="H264" s="306">
        <v>1.2589339365012678E-2</v>
      </c>
      <c r="I264" s="306">
        <v>3.8152568974062447E-2</v>
      </c>
      <c r="J264" s="307">
        <v>2.5018009854590819E-2</v>
      </c>
      <c r="K264" s="305"/>
      <c r="L264" s="306"/>
      <c r="M264" s="306"/>
      <c r="N264" s="306"/>
      <c r="O264" s="306"/>
      <c r="P264" s="307"/>
      <c r="Q264" s="305"/>
      <c r="R264" s="306"/>
      <c r="S264" s="306"/>
      <c r="T264" s="306"/>
      <c r="U264" s="306"/>
      <c r="V264" s="307"/>
      <c r="W264" s="305"/>
      <c r="X264" s="306"/>
      <c r="Y264" s="306"/>
      <c r="Z264" s="306"/>
      <c r="AA264" s="306"/>
      <c r="AB264" s="306"/>
      <c r="AC264" s="307"/>
      <c r="AD264" s="305"/>
      <c r="AE264" s="306"/>
      <c r="AF264" s="306"/>
      <c r="AG264" s="306"/>
      <c r="AH264" s="306"/>
      <c r="AI264" s="306"/>
      <c r="AJ264" s="307"/>
    </row>
    <row r="265" spans="2:36" s="4" customFormat="1" hidden="1" outlineLevel="1" x14ac:dyDescent="0.25">
      <c r="B265" s="52" t="s">
        <v>89</v>
      </c>
      <c r="C265" s="305">
        <v>1.3440860215053765E-3</v>
      </c>
      <c r="D265" s="306">
        <v>5.3398058252427183E-3</v>
      </c>
      <c r="E265" s="306">
        <v>3.0642583714275095E-2</v>
      </c>
      <c r="F265" s="306">
        <v>3.7203569716750735E-3</v>
      </c>
      <c r="G265" s="306">
        <v>8.5531942890979668E-4</v>
      </c>
      <c r="H265" s="306">
        <v>1.2129516547019749E-2</v>
      </c>
      <c r="I265" s="306">
        <v>4.07966573816156E-2</v>
      </c>
      <c r="J265" s="307">
        <v>2.6943616760950612E-2</v>
      </c>
      <c r="K265" s="305"/>
      <c r="L265" s="306"/>
      <c r="M265" s="306"/>
      <c r="N265" s="306"/>
      <c r="O265" s="306"/>
      <c r="P265" s="307"/>
      <c r="Q265" s="305"/>
      <c r="R265" s="306"/>
      <c r="S265" s="306"/>
      <c r="T265" s="306"/>
      <c r="U265" s="306"/>
      <c r="V265" s="307"/>
      <c r="W265" s="305"/>
      <c r="X265" s="306"/>
      <c r="Y265" s="306"/>
      <c r="Z265" s="306"/>
      <c r="AA265" s="306"/>
      <c r="AB265" s="306"/>
      <c r="AC265" s="307"/>
      <c r="AD265" s="305"/>
      <c r="AE265" s="306"/>
      <c r="AF265" s="306"/>
      <c r="AG265" s="306"/>
      <c r="AH265" s="306"/>
      <c r="AI265" s="306"/>
      <c r="AJ265" s="307"/>
    </row>
    <row r="266" spans="2:36" s="4" customFormat="1" ht="15.75" collapsed="1" x14ac:dyDescent="0.25">
      <c r="B266" s="64">
        <v>1999</v>
      </c>
      <c r="C266" s="308">
        <v>1.4550046669961018E-3</v>
      </c>
      <c r="D266" s="309">
        <v>2.6163456192563037E-3</v>
      </c>
      <c r="E266" s="309">
        <v>1.5116644676296486E-2</v>
      </c>
      <c r="F266" s="309">
        <v>2.8242746130907031E-3</v>
      </c>
      <c r="G266" s="309">
        <v>2.3140056422350339E-3</v>
      </c>
      <c r="H266" s="309">
        <v>6.4495414667704934E-3</v>
      </c>
      <c r="I266" s="309">
        <v>2.7169901782285066E-2</v>
      </c>
      <c r="J266" s="310">
        <v>1.6840004446547076E-2</v>
      </c>
      <c r="K266" s="308"/>
      <c r="L266" s="309"/>
      <c r="M266" s="309"/>
      <c r="N266" s="309"/>
      <c r="O266" s="309"/>
      <c r="P266" s="310"/>
      <c r="Q266" s="308"/>
      <c r="R266" s="309"/>
      <c r="S266" s="309"/>
      <c r="T266" s="309"/>
      <c r="U266" s="309"/>
      <c r="V266" s="310"/>
      <c r="W266" s="308"/>
      <c r="X266" s="309"/>
      <c r="Y266" s="309"/>
      <c r="Z266" s="309"/>
      <c r="AA266" s="309"/>
      <c r="AB266" s="309"/>
      <c r="AC266" s="310"/>
      <c r="AD266" s="308"/>
      <c r="AE266" s="309"/>
      <c r="AF266" s="309"/>
      <c r="AG266" s="309"/>
      <c r="AH266" s="309"/>
      <c r="AI266" s="309"/>
      <c r="AJ266" s="310"/>
    </row>
    <row r="267" spans="2:36" s="4" customFormat="1" hidden="1" outlineLevel="1" x14ac:dyDescent="0.25">
      <c r="B267" s="52" t="s">
        <v>78</v>
      </c>
      <c r="C267" s="305">
        <v>1.8804061677322301E-3</v>
      </c>
      <c r="D267" s="306">
        <v>1.6232379325074753E-2</v>
      </c>
      <c r="E267" s="306">
        <v>2.3690926691894747E-2</v>
      </c>
      <c r="F267" s="306">
        <v>4.2172269743385718E-3</v>
      </c>
      <c r="G267" s="306">
        <v>4.1477889094505777E-3</v>
      </c>
      <c r="H267" s="306">
        <v>1.069466033233356E-2</v>
      </c>
      <c r="I267" s="306">
        <v>4.9522340298009622E-2</v>
      </c>
      <c r="J267" s="307">
        <v>3.0583505303258842E-2</v>
      </c>
      <c r="K267" s="305"/>
      <c r="L267" s="306"/>
      <c r="M267" s="306"/>
      <c r="N267" s="306"/>
      <c r="O267" s="306"/>
      <c r="P267" s="307"/>
      <c r="Q267" s="305"/>
      <c r="R267" s="306"/>
      <c r="S267" s="306"/>
      <c r="T267" s="306"/>
      <c r="U267" s="306"/>
      <c r="V267" s="307"/>
      <c r="W267" s="305"/>
      <c r="X267" s="306"/>
      <c r="Y267" s="306"/>
      <c r="Z267" s="306"/>
      <c r="AA267" s="306"/>
      <c r="AB267" s="306"/>
      <c r="AC267" s="307"/>
      <c r="AD267" s="305"/>
      <c r="AE267" s="306"/>
      <c r="AF267" s="306"/>
      <c r="AG267" s="306"/>
      <c r="AH267" s="306"/>
      <c r="AI267" s="306"/>
      <c r="AJ267" s="307"/>
    </row>
    <row r="268" spans="2:36" s="4" customFormat="1" hidden="1" outlineLevel="1" x14ac:dyDescent="0.25">
      <c r="B268" s="52" t="s">
        <v>79</v>
      </c>
      <c r="C268" s="305">
        <v>2.1723388848660392E-3</v>
      </c>
      <c r="D268" s="306">
        <v>1.4997916955978336E-2</v>
      </c>
      <c r="E268" s="306">
        <v>2.1273422205649296E-2</v>
      </c>
      <c r="F268" s="306">
        <v>5.2234907842698304E-3</v>
      </c>
      <c r="G268" s="306">
        <v>8.1244598098530688E-3</v>
      </c>
      <c r="H268" s="306">
        <v>1.0791943236438544E-2</v>
      </c>
      <c r="I268" s="306">
        <v>4.7935854250830918E-2</v>
      </c>
      <c r="J268" s="307">
        <v>2.9571854542574078E-2</v>
      </c>
      <c r="K268" s="305"/>
      <c r="L268" s="306"/>
      <c r="M268" s="306"/>
      <c r="N268" s="306"/>
      <c r="O268" s="306"/>
      <c r="P268" s="307"/>
      <c r="Q268" s="305"/>
      <c r="R268" s="306"/>
      <c r="S268" s="306"/>
      <c r="T268" s="306"/>
      <c r="U268" s="306"/>
      <c r="V268" s="307"/>
      <c r="W268" s="305"/>
      <c r="X268" s="306"/>
      <c r="Y268" s="306"/>
      <c r="Z268" s="306"/>
      <c r="AA268" s="306"/>
      <c r="AB268" s="306"/>
      <c r="AC268" s="307"/>
      <c r="AD268" s="305"/>
      <c r="AE268" s="306"/>
      <c r="AF268" s="306"/>
      <c r="AG268" s="306"/>
      <c r="AH268" s="306"/>
      <c r="AI268" s="306"/>
      <c r="AJ268" s="307"/>
    </row>
    <row r="269" spans="2:36" s="4" customFormat="1" hidden="1" outlineLevel="1" x14ac:dyDescent="0.25">
      <c r="B269" s="52" t="s">
        <v>80</v>
      </c>
      <c r="C269" s="305">
        <v>5.5220883534136548E-3</v>
      </c>
      <c r="D269" s="306">
        <v>1.9389865563598761E-2</v>
      </c>
      <c r="E269" s="306">
        <v>2.2148083307182851E-2</v>
      </c>
      <c r="F269" s="306">
        <v>4.9846063627034158E-3</v>
      </c>
      <c r="G269" s="306">
        <v>5.6374190667559726E-3</v>
      </c>
      <c r="H269" s="306">
        <v>1.1091514178031139E-2</v>
      </c>
      <c r="I269" s="306">
        <v>5.525285287660938E-2</v>
      </c>
      <c r="J269" s="307">
        <v>3.3832538102342921E-2</v>
      </c>
      <c r="K269" s="305"/>
      <c r="L269" s="306"/>
      <c r="M269" s="306"/>
      <c r="N269" s="306"/>
      <c r="O269" s="306"/>
      <c r="P269" s="307"/>
      <c r="Q269" s="305"/>
      <c r="R269" s="306"/>
      <c r="S269" s="306"/>
      <c r="T269" s="306"/>
      <c r="U269" s="306"/>
      <c r="V269" s="307"/>
      <c r="W269" s="305"/>
      <c r="X269" s="306"/>
      <c r="Y269" s="306"/>
      <c r="Z269" s="306"/>
      <c r="AA269" s="306"/>
      <c r="AB269" s="306"/>
      <c r="AC269" s="307"/>
      <c r="AD269" s="305"/>
      <c r="AE269" s="306"/>
      <c r="AF269" s="306"/>
      <c r="AG269" s="306"/>
      <c r="AH269" s="306"/>
      <c r="AI269" s="306"/>
      <c r="AJ269" s="307"/>
    </row>
    <row r="270" spans="2:36" s="4" customFormat="1" hidden="1" outlineLevel="1" x14ac:dyDescent="0.25">
      <c r="B270" s="52" t="s">
        <v>81</v>
      </c>
      <c r="C270" s="305">
        <v>1.0968921389396709E-3</v>
      </c>
      <c r="D270" s="306">
        <v>5.3043362949210977E-3</v>
      </c>
      <c r="E270" s="306">
        <v>5.7701913636598514E-3</v>
      </c>
      <c r="F270" s="306">
        <v>9.9477510645023344E-4</v>
      </c>
      <c r="G270" s="306">
        <v>1.963467602784554E-3</v>
      </c>
      <c r="H270" s="306">
        <v>2.6880883436601593E-3</v>
      </c>
      <c r="I270" s="306">
        <v>1.9267940457676071E-2</v>
      </c>
      <c r="J270" s="307">
        <v>1.0696406629786824E-2</v>
      </c>
      <c r="K270" s="305"/>
      <c r="L270" s="306"/>
      <c r="M270" s="306"/>
      <c r="N270" s="306"/>
      <c r="O270" s="306"/>
      <c r="P270" s="307"/>
      <c r="Q270" s="305"/>
      <c r="R270" s="306"/>
      <c r="S270" s="306"/>
      <c r="T270" s="306"/>
      <c r="U270" s="306"/>
      <c r="V270" s="307"/>
      <c r="W270" s="305"/>
      <c r="X270" s="306"/>
      <c r="Y270" s="306"/>
      <c r="Z270" s="306"/>
      <c r="AA270" s="306"/>
      <c r="AB270" s="306"/>
      <c r="AC270" s="307"/>
      <c r="AD270" s="305"/>
      <c r="AE270" s="306"/>
      <c r="AF270" s="306"/>
      <c r="AG270" s="306"/>
      <c r="AH270" s="306"/>
      <c r="AI270" s="306"/>
      <c r="AJ270" s="307"/>
    </row>
    <row r="271" spans="2:36" s="4" customFormat="1" hidden="1" outlineLevel="1" x14ac:dyDescent="0.25">
      <c r="B271" s="52" t="s">
        <v>82</v>
      </c>
      <c r="C271" s="305">
        <v>5.9808612440191385E-4</v>
      </c>
      <c r="D271" s="306">
        <v>4.3271311120726956E-4</v>
      </c>
      <c r="E271" s="306">
        <v>6.5385118347064202E-5</v>
      </c>
      <c r="F271" s="306">
        <v>5.1363178764407373E-5</v>
      </c>
      <c r="G271" s="306">
        <v>4.6942847083675623E-4</v>
      </c>
      <c r="H271" s="306">
        <v>1.1843079200592154E-4</v>
      </c>
      <c r="I271" s="306">
        <v>1.1079239631182342E-2</v>
      </c>
      <c r="J271" s="307">
        <v>5.2663974324349784E-3</v>
      </c>
      <c r="K271" s="305"/>
      <c r="L271" s="306"/>
      <c r="M271" s="306"/>
      <c r="N271" s="306"/>
      <c r="O271" s="306"/>
      <c r="P271" s="307"/>
      <c r="Q271" s="305"/>
      <c r="R271" s="306"/>
      <c r="S271" s="306"/>
      <c r="T271" s="306"/>
      <c r="U271" s="306"/>
      <c r="V271" s="307"/>
      <c r="W271" s="305"/>
      <c r="X271" s="306"/>
      <c r="Y271" s="306"/>
      <c r="Z271" s="306"/>
      <c r="AA271" s="306"/>
      <c r="AB271" s="306"/>
      <c r="AC271" s="307"/>
      <c r="AD271" s="305"/>
      <c r="AE271" s="306"/>
      <c r="AF271" s="306"/>
      <c r="AG271" s="306"/>
      <c r="AH271" s="306"/>
      <c r="AI271" s="306"/>
      <c r="AJ271" s="307"/>
    </row>
    <row r="272" spans="2:36" s="4" customFormat="1" hidden="1" outlineLevel="1" x14ac:dyDescent="0.25">
      <c r="B272" s="52" t="s">
        <v>83</v>
      </c>
      <c r="C272" s="305">
        <v>5.8445353594389242E-4</v>
      </c>
      <c r="D272" s="306">
        <v>3.4123869646817952E-4</v>
      </c>
      <c r="E272" s="306">
        <v>4.5263205540216361E-5</v>
      </c>
      <c r="F272" s="306">
        <v>0</v>
      </c>
      <c r="G272" s="306">
        <v>2.9476787030213708E-4</v>
      </c>
      <c r="H272" s="306">
        <v>5.7478238100408097E-5</v>
      </c>
      <c r="I272" s="306">
        <v>1.3491207320084743E-2</v>
      </c>
      <c r="J272" s="307">
        <v>6.7158626420880056E-3</v>
      </c>
      <c r="K272" s="305"/>
      <c r="L272" s="306"/>
      <c r="M272" s="306"/>
      <c r="N272" s="306"/>
      <c r="O272" s="306"/>
      <c r="P272" s="307"/>
      <c r="Q272" s="305"/>
      <c r="R272" s="306"/>
      <c r="S272" s="306"/>
      <c r="T272" s="306"/>
      <c r="U272" s="306"/>
      <c r="V272" s="307"/>
      <c r="W272" s="305"/>
      <c r="X272" s="306"/>
      <c r="Y272" s="306"/>
      <c r="Z272" s="306"/>
      <c r="AA272" s="306"/>
      <c r="AB272" s="306"/>
      <c r="AC272" s="307"/>
      <c r="AD272" s="305"/>
      <c r="AE272" s="306"/>
      <c r="AF272" s="306"/>
      <c r="AG272" s="306"/>
      <c r="AH272" s="306"/>
      <c r="AI272" s="306"/>
      <c r="AJ272" s="307"/>
    </row>
    <row r="273" spans="2:36" s="4" customFormat="1" hidden="1" outlineLevel="1" x14ac:dyDescent="0.25">
      <c r="B273" s="52" t="s">
        <v>84</v>
      </c>
      <c r="C273" s="305">
        <v>4.8309178743961351E-4</v>
      </c>
      <c r="D273" s="306">
        <v>1.3080444735120995E-3</v>
      </c>
      <c r="E273" s="306">
        <v>1.486712506968965E-4</v>
      </c>
      <c r="F273" s="306">
        <v>7.1879652923961595E-5</v>
      </c>
      <c r="G273" s="306">
        <v>1.7012589316093909E-4</v>
      </c>
      <c r="H273" s="306">
        <v>1.5192506588288914E-4</v>
      </c>
      <c r="I273" s="306">
        <v>8.6687274759187777E-3</v>
      </c>
      <c r="J273" s="307">
        <v>4.6886178817386933E-3</v>
      </c>
      <c r="K273" s="305"/>
      <c r="L273" s="306"/>
      <c r="M273" s="306"/>
      <c r="N273" s="306"/>
      <c r="O273" s="306"/>
      <c r="P273" s="307"/>
      <c r="Q273" s="305"/>
      <c r="R273" s="306"/>
      <c r="S273" s="306"/>
      <c r="T273" s="306"/>
      <c r="U273" s="306"/>
      <c r="V273" s="307"/>
      <c r="W273" s="305"/>
      <c r="X273" s="306"/>
      <c r="Y273" s="306"/>
      <c r="Z273" s="306"/>
      <c r="AA273" s="306"/>
      <c r="AB273" s="306"/>
      <c r="AC273" s="307"/>
      <c r="AD273" s="305"/>
      <c r="AE273" s="306"/>
      <c r="AF273" s="306"/>
      <c r="AG273" s="306"/>
      <c r="AH273" s="306"/>
      <c r="AI273" s="306"/>
      <c r="AJ273" s="307"/>
    </row>
    <row r="274" spans="2:36" s="4" customFormat="1" hidden="1" outlineLevel="1" x14ac:dyDescent="0.25">
      <c r="B274" s="52" t="s">
        <v>85</v>
      </c>
      <c r="C274" s="305">
        <v>0</v>
      </c>
      <c r="D274" s="306">
        <v>1.6969285593076533E-3</v>
      </c>
      <c r="E274" s="306">
        <v>1.8681430657926021E-4</v>
      </c>
      <c r="F274" s="306">
        <v>2.6171616010049899E-5</v>
      </c>
      <c r="G274" s="306">
        <v>0</v>
      </c>
      <c r="H274" s="306">
        <v>1.226912321778205E-4</v>
      </c>
      <c r="I274" s="306">
        <v>3.1624644222752493E-3</v>
      </c>
      <c r="J274" s="307">
        <v>1.6917669813584098E-3</v>
      </c>
      <c r="K274" s="305"/>
      <c r="L274" s="306"/>
      <c r="M274" s="306"/>
      <c r="N274" s="306"/>
      <c r="O274" s="306"/>
      <c r="P274" s="307"/>
      <c r="Q274" s="305"/>
      <c r="R274" s="306"/>
      <c r="S274" s="306"/>
      <c r="T274" s="306"/>
      <c r="U274" s="306"/>
      <c r="V274" s="307"/>
      <c r="W274" s="305"/>
      <c r="X274" s="306"/>
      <c r="Y274" s="306"/>
      <c r="Z274" s="306"/>
      <c r="AA274" s="306"/>
      <c r="AB274" s="306"/>
      <c r="AC274" s="307"/>
      <c r="AD274" s="305"/>
      <c r="AE274" s="306"/>
      <c r="AF274" s="306"/>
      <c r="AG274" s="306"/>
      <c r="AH274" s="306"/>
      <c r="AI274" s="306"/>
      <c r="AJ274" s="307"/>
    </row>
    <row r="275" spans="2:36" s="4" customFormat="1" hidden="1" outlineLevel="1" x14ac:dyDescent="0.25">
      <c r="B275" s="52" t="s">
        <v>86</v>
      </c>
      <c r="C275" s="305">
        <v>0</v>
      </c>
      <c r="D275" s="306">
        <v>4.5489006823351021E-4</v>
      </c>
      <c r="E275" s="306">
        <v>2.7688778133776355E-4</v>
      </c>
      <c r="F275" s="306">
        <v>5.1757691192911269E-5</v>
      </c>
      <c r="G275" s="306">
        <v>2.7548209366391182E-4</v>
      </c>
      <c r="H275" s="306">
        <v>1.5286923800564441E-4</v>
      </c>
      <c r="I275" s="306">
        <v>1.2736919201843548E-2</v>
      </c>
      <c r="J275" s="307">
        <v>6.4050032986506591E-3</v>
      </c>
      <c r="K275" s="305"/>
      <c r="L275" s="306"/>
      <c r="M275" s="306"/>
      <c r="N275" s="306"/>
      <c r="O275" s="306"/>
      <c r="P275" s="307"/>
      <c r="Q275" s="305"/>
      <c r="R275" s="306"/>
      <c r="S275" s="306"/>
      <c r="T275" s="306"/>
      <c r="U275" s="306"/>
      <c r="V275" s="307"/>
      <c r="W275" s="305"/>
      <c r="X275" s="306"/>
      <c r="Y275" s="306"/>
      <c r="Z275" s="306"/>
      <c r="AA275" s="306"/>
      <c r="AB275" s="306"/>
      <c r="AC275" s="307"/>
      <c r="AD275" s="305"/>
      <c r="AE275" s="306"/>
      <c r="AF275" s="306"/>
      <c r="AG275" s="306"/>
      <c r="AH275" s="306"/>
      <c r="AI275" s="306"/>
      <c r="AJ275" s="307"/>
    </row>
    <row r="276" spans="2:36" s="4" customFormat="1" hidden="1" outlineLevel="1" x14ac:dyDescent="0.25">
      <c r="B276" s="52" t="s">
        <v>87</v>
      </c>
      <c r="C276" s="305">
        <v>4.5829514207149406E-4</v>
      </c>
      <c r="D276" s="306">
        <v>1.0949803149606299E-2</v>
      </c>
      <c r="E276" s="306">
        <v>4.1877206340416697E-3</v>
      </c>
      <c r="F276" s="306">
        <v>2.8869375329638302E-3</v>
      </c>
      <c r="G276" s="306">
        <v>3.8284036081392908E-3</v>
      </c>
      <c r="H276" s="306">
        <v>3.6724220058492411E-3</v>
      </c>
      <c r="I276" s="306">
        <v>2.6551217658357214E-2</v>
      </c>
      <c r="J276" s="307">
        <v>1.5096536284769859E-2</v>
      </c>
      <c r="K276" s="305"/>
      <c r="L276" s="306"/>
      <c r="M276" s="306"/>
      <c r="N276" s="306"/>
      <c r="O276" s="306"/>
      <c r="P276" s="307"/>
      <c r="Q276" s="305"/>
      <c r="R276" s="306"/>
      <c r="S276" s="306"/>
      <c r="T276" s="306"/>
      <c r="U276" s="306"/>
      <c r="V276" s="307"/>
      <c r="W276" s="305"/>
      <c r="X276" s="306"/>
      <c r="Y276" s="306"/>
      <c r="Z276" s="306"/>
      <c r="AA276" s="306"/>
      <c r="AB276" s="306"/>
      <c r="AC276" s="307"/>
      <c r="AD276" s="305"/>
      <c r="AE276" s="306"/>
      <c r="AF276" s="306"/>
      <c r="AG276" s="306"/>
      <c r="AH276" s="306"/>
      <c r="AI276" s="306"/>
      <c r="AJ276" s="307"/>
    </row>
    <row r="277" spans="2:36" s="4" customFormat="1" hidden="1" outlineLevel="1" x14ac:dyDescent="0.25">
      <c r="B277" s="52" t="s">
        <v>88</v>
      </c>
      <c r="C277" s="305">
        <v>8.960573476702509E-4</v>
      </c>
      <c r="D277" s="306">
        <v>1.5927892332386714E-2</v>
      </c>
      <c r="E277" s="306">
        <v>3.2905726472162306E-2</v>
      </c>
      <c r="F277" s="306">
        <v>9.3545006404533639E-3</v>
      </c>
      <c r="G277" s="306">
        <v>5.6504961411245865E-3</v>
      </c>
      <c r="H277" s="306">
        <v>1.6497977765583399E-2</v>
      </c>
      <c r="I277" s="306">
        <v>4.7766362935667453E-2</v>
      </c>
      <c r="J277" s="307">
        <v>3.1833033860302305E-2</v>
      </c>
      <c r="K277" s="305"/>
      <c r="L277" s="306"/>
      <c r="M277" s="306"/>
      <c r="N277" s="306"/>
      <c r="O277" s="306"/>
      <c r="P277" s="307"/>
      <c r="Q277" s="305"/>
      <c r="R277" s="306"/>
      <c r="S277" s="306"/>
      <c r="T277" s="306"/>
      <c r="U277" s="306"/>
      <c r="V277" s="307"/>
      <c r="W277" s="305"/>
      <c r="X277" s="306"/>
      <c r="Y277" s="306"/>
      <c r="Z277" s="306"/>
      <c r="AA277" s="306"/>
      <c r="AB277" s="306"/>
      <c r="AC277" s="307"/>
      <c r="AD277" s="305"/>
      <c r="AE277" s="306"/>
      <c r="AF277" s="306"/>
      <c r="AG277" s="306"/>
      <c r="AH277" s="306"/>
      <c r="AI277" s="306"/>
      <c r="AJ277" s="307"/>
    </row>
    <row r="278" spans="2:36" s="4" customFormat="1" hidden="1" outlineLevel="1" x14ac:dyDescent="0.25">
      <c r="B278" s="52" t="s">
        <v>89</v>
      </c>
      <c r="C278" s="305">
        <v>1.9280205655526992E-3</v>
      </c>
      <c r="D278" s="306">
        <v>1.8853695324283559E-2</v>
      </c>
      <c r="E278" s="306">
        <v>2.9714967807277726E-2</v>
      </c>
      <c r="F278" s="306">
        <v>7.0200573065902581E-3</v>
      </c>
      <c r="G278" s="306">
        <v>2.6982378854625549E-3</v>
      </c>
      <c r="H278" s="306">
        <v>1.417893415496976E-2</v>
      </c>
      <c r="I278" s="306">
        <v>5.4261048415469137E-2</v>
      </c>
      <c r="J278" s="307">
        <v>3.4748552143660683E-2</v>
      </c>
      <c r="K278" s="305"/>
      <c r="L278" s="306"/>
      <c r="M278" s="306"/>
      <c r="N278" s="306"/>
      <c r="O278" s="306"/>
      <c r="P278" s="307"/>
      <c r="Q278" s="305"/>
      <c r="R278" s="306"/>
      <c r="S278" s="306"/>
      <c r="T278" s="306"/>
      <c r="U278" s="306"/>
      <c r="V278" s="307"/>
      <c r="W278" s="305"/>
      <c r="X278" s="306"/>
      <c r="Y278" s="306"/>
      <c r="Z278" s="306"/>
      <c r="AA278" s="306"/>
      <c r="AB278" s="306"/>
      <c r="AC278" s="307"/>
      <c r="AD278" s="305"/>
      <c r="AE278" s="306"/>
      <c r="AF278" s="306"/>
      <c r="AG278" s="306"/>
      <c r="AH278" s="306"/>
      <c r="AI278" s="306"/>
      <c r="AJ278" s="307"/>
    </row>
    <row r="279" spans="2:36" s="4" customFormat="1" ht="15.75" collapsed="1" x14ac:dyDescent="0.25">
      <c r="B279" s="64">
        <v>1998</v>
      </c>
      <c r="C279" s="308">
        <v>1.3471691243400691E-3</v>
      </c>
      <c r="D279" s="309">
        <v>9.4732140758327261E-3</v>
      </c>
      <c r="E279" s="309">
        <v>1.2349398965481033E-2</v>
      </c>
      <c r="F279" s="309">
        <v>2.8787381420338153E-3</v>
      </c>
      <c r="G279" s="309">
        <v>3.0561975428779952E-3</v>
      </c>
      <c r="H279" s="309">
        <v>6.0015491138672413E-3</v>
      </c>
      <c r="I279" s="309">
        <v>2.9668367381774204E-2</v>
      </c>
      <c r="J279" s="310">
        <v>1.7907158650226507E-2</v>
      </c>
      <c r="K279" s="308"/>
      <c r="L279" s="309"/>
      <c r="M279" s="309"/>
      <c r="N279" s="309"/>
      <c r="O279" s="309"/>
      <c r="P279" s="310"/>
      <c r="Q279" s="308"/>
      <c r="R279" s="309"/>
      <c r="S279" s="309"/>
      <c r="T279" s="309"/>
      <c r="U279" s="309"/>
      <c r="V279" s="310"/>
      <c r="W279" s="308"/>
      <c r="X279" s="309"/>
      <c r="Y279" s="309"/>
      <c r="Z279" s="309"/>
      <c r="AA279" s="309"/>
      <c r="AB279" s="309"/>
      <c r="AC279" s="310"/>
      <c r="AD279" s="308"/>
      <c r="AE279" s="309"/>
      <c r="AF279" s="309"/>
      <c r="AG279" s="309"/>
      <c r="AH279" s="309"/>
      <c r="AI279" s="309"/>
      <c r="AJ279" s="310"/>
    </row>
    <row r="280" spans="2:36" s="4" customFormat="1" hidden="1" outlineLevel="1" x14ac:dyDescent="0.25">
      <c r="B280" s="52" t="s">
        <v>78</v>
      </c>
      <c r="C280" s="305">
        <v>9.0293453724604961E-4</v>
      </c>
      <c r="D280" s="306">
        <v>3.9411455596426696E-4</v>
      </c>
      <c r="E280" s="306">
        <v>1.6731439414673307E-2</v>
      </c>
      <c r="F280" s="306">
        <v>7.3831248419291449E-3</v>
      </c>
      <c r="G280" s="306">
        <v>1.1376297425672902E-2</v>
      </c>
      <c r="H280" s="306">
        <v>1.0163207562510502E-2</v>
      </c>
      <c r="I280" s="306">
        <v>4.0714817087408164E-2</v>
      </c>
      <c r="J280" s="307">
        <v>2.5425337991797053E-2</v>
      </c>
      <c r="K280" s="305"/>
      <c r="L280" s="306"/>
      <c r="M280" s="306"/>
      <c r="N280" s="306"/>
      <c r="O280" s="306"/>
      <c r="P280" s="307"/>
      <c r="Q280" s="305"/>
      <c r="R280" s="306"/>
      <c r="S280" s="306"/>
      <c r="T280" s="306"/>
      <c r="U280" s="306"/>
      <c r="V280" s="307"/>
      <c r="W280" s="305"/>
      <c r="X280" s="306"/>
      <c r="Y280" s="306"/>
      <c r="Z280" s="306"/>
      <c r="AA280" s="306"/>
      <c r="AB280" s="306"/>
      <c r="AC280" s="307"/>
      <c r="AD280" s="305"/>
      <c r="AE280" s="306"/>
      <c r="AF280" s="306"/>
      <c r="AG280" s="306"/>
      <c r="AH280" s="306"/>
      <c r="AI280" s="306"/>
      <c r="AJ280" s="307"/>
    </row>
    <row r="281" spans="2:36" s="4" customFormat="1" hidden="1" outlineLevel="1" x14ac:dyDescent="0.25">
      <c r="B281" s="52" t="s">
        <v>79</v>
      </c>
      <c r="C281" s="305">
        <v>7.5585789871504159E-4</v>
      </c>
      <c r="D281" s="306">
        <v>1.815588120866295E-3</v>
      </c>
      <c r="E281" s="306">
        <v>1.8220731142989357E-2</v>
      </c>
      <c r="F281" s="306">
        <v>7.569802625203243E-3</v>
      </c>
      <c r="G281" s="306">
        <v>1.0561621351602084E-2</v>
      </c>
      <c r="H281" s="306">
        <v>1.0715362826206514E-2</v>
      </c>
      <c r="I281" s="306">
        <v>4.7564736197355635E-2</v>
      </c>
      <c r="J281" s="307">
        <v>3.0182405498665223E-2</v>
      </c>
      <c r="K281" s="305"/>
      <c r="L281" s="306"/>
      <c r="M281" s="306"/>
      <c r="N281" s="306"/>
      <c r="O281" s="306"/>
      <c r="P281" s="307"/>
      <c r="Q281" s="305"/>
      <c r="R281" s="306"/>
      <c r="S281" s="306"/>
      <c r="T281" s="306"/>
      <c r="U281" s="306"/>
      <c r="V281" s="307"/>
      <c r="W281" s="305"/>
      <c r="X281" s="306"/>
      <c r="Y281" s="306"/>
      <c r="Z281" s="306"/>
      <c r="AA281" s="306"/>
      <c r="AB281" s="306"/>
      <c r="AC281" s="307"/>
      <c r="AD281" s="305"/>
      <c r="AE281" s="306"/>
      <c r="AF281" s="306"/>
      <c r="AG281" s="306"/>
      <c r="AH281" s="306"/>
      <c r="AI281" s="306"/>
      <c r="AJ281" s="307"/>
    </row>
    <row r="282" spans="2:36" s="4" customFormat="1" hidden="1" outlineLevel="1" x14ac:dyDescent="0.25">
      <c r="B282" s="52" t="s">
        <v>80</v>
      </c>
      <c r="C282" s="305">
        <v>2.3850085178875641E-3</v>
      </c>
      <c r="D282" s="306">
        <v>6.4478311840562722E-3</v>
      </c>
      <c r="E282" s="306">
        <v>2.2916060635443939E-2</v>
      </c>
      <c r="F282" s="306">
        <v>9.9635769791829136E-3</v>
      </c>
      <c r="G282" s="306">
        <v>5.7109214012363851E-3</v>
      </c>
      <c r="H282" s="306">
        <v>1.3360090304778627E-2</v>
      </c>
      <c r="I282" s="306">
        <v>4.484670335987842E-2</v>
      </c>
      <c r="J282" s="307">
        <v>2.913146468617445E-2</v>
      </c>
      <c r="K282" s="305"/>
      <c r="L282" s="306"/>
      <c r="M282" s="306"/>
      <c r="N282" s="306"/>
      <c r="O282" s="306"/>
      <c r="P282" s="307"/>
      <c r="Q282" s="305"/>
      <c r="R282" s="306"/>
      <c r="S282" s="306"/>
      <c r="T282" s="306"/>
      <c r="U282" s="306"/>
      <c r="V282" s="307"/>
      <c r="W282" s="305"/>
      <c r="X282" s="306"/>
      <c r="Y282" s="306"/>
      <c r="Z282" s="306"/>
      <c r="AA282" s="306"/>
      <c r="AB282" s="306"/>
      <c r="AC282" s="307"/>
      <c r="AD282" s="305"/>
      <c r="AE282" s="306"/>
      <c r="AF282" s="306"/>
      <c r="AG282" s="306"/>
      <c r="AH282" s="306"/>
      <c r="AI282" s="306"/>
      <c r="AJ282" s="307"/>
    </row>
    <row r="283" spans="2:36" s="4" customFormat="1" hidden="1" outlineLevel="1" x14ac:dyDescent="0.25">
      <c r="B283" s="52" t="s">
        <v>81</v>
      </c>
      <c r="C283" s="305">
        <v>8.2850041425020708E-4</v>
      </c>
      <c r="D283" s="306">
        <v>4.4194011711413104E-4</v>
      </c>
      <c r="E283" s="306">
        <v>5.7105287874518644E-3</v>
      </c>
      <c r="F283" s="306">
        <v>8.3350698062096271E-4</v>
      </c>
      <c r="G283" s="306">
        <v>1.8550502142902834E-3</v>
      </c>
      <c r="H283" s="306">
        <v>2.3355713591589737E-3</v>
      </c>
      <c r="I283" s="306">
        <v>1.6574826709220565E-2</v>
      </c>
      <c r="J283" s="307">
        <v>9.023938911271432E-3</v>
      </c>
      <c r="K283" s="305"/>
      <c r="L283" s="306"/>
      <c r="M283" s="306"/>
      <c r="N283" s="306"/>
      <c r="O283" s="306"/>
      <c r="P283" s="307"/>
      <c r="Q283" s="305"/>
      <c r="R283" s="306"/>
      <c r="S283" s="306"/>
      <c r="T283" s="306"/>
      <c r="U283" s="306"/>
      <c r="V283" s="307"/>
      <c r="W283" s="305"/>
      <c r="X283" s="306"/>
      <c r="Y283" s="306"/>
      <c r="Z283" s="306"/>
      <c r="AA283" s="306"/>
      <c r="AB283" s="306"/>
      <c r="AC283" s="307"/>
      <c r="AD283" s="305"/>
      <c r="AE283" s="306"/>
      <c r="AF283" s="306"/>
      <c r="AG283" s="306"/>
      <c r="AH283" s="306"/>
      <c r="AI283" s="306"/>
      <c r="AJ283" s="307"/>
    </row>
    <row r="284" spans="2:36" s="4" customFormat="1" hidden="1" outlineLevel="1" x14ac:dyDescent="0.25">
      <c r="B284" s="52" t="s">
        <v>82</v>
      </c>
      <c r="C284" s="305">
        <v>0</v>
      </c>
      <c r="D284" s="306">
        <v>1.3495276653171389E-4</v>
      </c>
      <c r="E284" s="306">
        <v>3.2282797304386426E-4</v>
      </c>
      <c r="F284" s="306">
        <v>1.038014393799594E-4</v>
      </c>
      <c r="G284" s="306">
        <v>5.5542331190986272E-4</v>
      </c>
      <c r="H284" s="306">
        <v>2.0874977859871967E-4</v>
      </c>
      <c r="I284" s="306">
        <v>1.8958064760749222E-4</v>
      </c>
      <c r="J284" s="307">
        <v>1.9916036519056169E-4</v>
      </c>
      <c r="K284" s="305"/>
      <c r="L284" s="306"/>
      <c r="M284" s="306"/>
      <c r="N284" s="306"/>
      <c r="O284" s="306"/>
      <c r="P284" s="307"/>
      <c r="Q284" s="305"/>
      <c r="R284" s="306"/>
      <c r="S284" s="306"/>
      <c r="T284" s="306"/>
      <c r="U284" s="306"/>
      <c r="V284" s="307"/>
      <c r="W284" s="305"/>
      <c r="X284" s="306"/>
      <c r="Y284" s="306"/>
      <c r="Z284" s="306"/>
      <c r="AA284" s="306"/>
      <c r="AB284" s="306"/>
      <c r="AC284" s="307"/>
      <c r="AD284" s="305"/>
      <c r="AE284" s="306"/>
      <c r="AF284" s="306"/>
      <c r="AG284" s="306"/>
      <c r="AH284" s="306"/>
      <c r="AI284" s="306"/>
      <c r="AJ284" s="307"/>
    </row>
    <row r="285" spans="2:36" s="4" customFormat="1" hidden="1" outlineLevel="1" x14ac:dyDescent="0.25">
      <c r="B285" s="52" t="s">
        <v>83</v>
      </c>
      <c r="C285" s="305">
        <v>0</v>
      </c>
      <c r="D285" s="306">
        <v>3.4500603760565809E-4</v>
      </c>
      <c r="E285" s="306">
        <v>1.3257324671881213E-4</v>
      </c>
      <c r="F285" s="306">
        <v>2.5274864147605209E-4</v>
      </c>
      <c r="G285" s="306">
        <v>5.5788005578800558E-4</v>
      </c>
      <c r="H285" s="306">
        <v>2.382771162862409E-4</v>
      </c>
      <c r="I285" s="306">
        <v>6.9345066461621706E-3</v>
      </c>
      <c r="J285" s="307">
        <v>3.5599757017531469E-3</v>
      </c>
      <c r="K285" s="305"/>
      <c r="L285" s="306"/>
      <c r="M285" s="306"/>
      <c r="N285" s="306"/>
      <c r="O285" s="306"/>
      <c r="P285" s="307"/>
      <c r="Q285" s="305"/>
      <c r="R285" s="306"/>
      <c r="S285" s="306"/>
      <c r="T285" s="306"/>
      <c r="U285" s="306"/>
      <c r="V285" s="307"/>
      <c r="W285" s="305"/>
      <c r="X285" s="306"/>
      <c r="Y285" s="306"/>
      <c r="Z285" s="306"/>
      <c r="AA285" s="306"/>
      <c r="AB285" s="306"/>
      <c r="AC285" s="307"/>
      <c r="AD285" s="305"/>
      <c r="AE285" s="306"/>
      <c r="AF285" s="306"/>
      <c r="AG285" s="306"/>
      <c r="AH285" s="306"/>
      <c r="AI285" s="306"/>
      <c r="AJ285" s="307"/>
    </row>
    <row r="286" spans="2:36" s="4" customFormat="1" hidden="1" outlineLevel="1" x14ac:dyDescent="0.25">
      <c r="B286" s="52" t="s">
        <v>84</v>
      </c>
      <c r="C286" s="305">
        <v>2.321262766945218E-3</v>
      </c>
      <c r="D286" s="306">
        <v>8.7285423334303169E-4</v>
      </c>
      <c r="E286" s="306">
        <v>3.5223670306445932E-4</v>
      </c>
      <c r="F286" s="306">
        <v>7.6312084179752573E-4</v>
      </c>
      <c r="G286" s="306">
        <v>0</v>
      </c>
      <c r="H286" s="306">
        <v>6.0706870803637551E-4</v>
      </c>
      <c r="I286" s="306">
        <v>6.5873169890247321E-3</v>
      </c>
      <c r="J286" s="307">
        <v>3.7746192545555259E-3</v>
      </c>
      <c r="K286" s="305"/>
      <c r="L286" s="306"/>
      <c r="M286" s="306"/>
      <c r="N286" s="306"/>
      <c r="O286" s="306"/>
      <c r="P286" s="307"/>
      <c r="Q286" s="305"/>
      <c r="R286" s="306"/>
      <c r="S286" s="306"/>
      <c r="T286" s="306"/>
      <c r="U286" s="306"/>
      <c r="V286" s="307"/>
      <c r="W286" s="305"/>
      <c r="X286" s="306"/>
      <c r="Y286" s="306"/>
      <c r="Z286" s="306"/>
      <c r="AA286" s="306"/>
      <c r="AB286" s="306"/>
      <c r="AC286" s="307"/>
      <c r="AD286" s="305"/>
      <c r="AE286" s="306"/>
      <c r="AF286" s="306"/>
      <c r="AG286" s="306"/>
      <c r="AH286" s="306"/>
      <c r="AI286" s="306"/>
      <c r="AJ286" s="307"/>
    </row>
    <row r="287" spans="2:36" s="4" customFormat="1" hidden="1" outlineLevel="1" x14ac:dyDescent="0.25">
      <c r="B287" s="52" t="s">
        <v>85</v>
      </c>
      <c r="C287" s="305">
        <v>0</v>
      </c>
      <c r="D287" s="306">
        <v>4.3215211754537599E-4</v>
      </c>
      <c r="E287" s="306">
        <v>3.4200311222832131E-5</v>
      </c>
      <c r="F287" s="306">
        <v>1.1080722181671077E-3</v>
      </c>
      <c r="G287" s="306">
        <v>1.3135426244581636E-4</v>
      </c>
      <c r="H287" s="306">
        <v>6.7576836895936749E-4</v>
      </c>
      <c r="I287" s="306">
        <v>4.1175728286930793E-3</v>
      </c>
      <c r="J287" s="307">
        <v>2.4685106652319769E-3</v>
      </c>
      <c r="K287" s="305"/>
      <c r="L287" s="306"/>
      <c r="M287" s="306"/>
      <c r="N287" s="306"/>
      <c r="O287" s="306"/>
      <c r="P287" s="307"/>
      <c r="Q287" s="305"/>
      <c r="R287" s="306"/>
      <c r="S287" s="306"/>
      <c r="T287" s="306"/>
      <c r="U287" s="306"/>
      <c r="V287" s="307"/>
      <c r="W287" s="305"/>
      <c r="X287" s="306"/>
      <c r="Y287" s="306"/>
      <c r="Z287" s="306"/>
      <c r="AA287" s="306"/>
      <c r="AB287" s="306"/>
      <c r="AC287" s="307"/>
      <c r="AD287" s="305"/>
      <c r="AE287" s="306"/>
      <c r="AF287" s="306"/>
      <c r="AG287" s="306"/>
      <c r="AH287" s="306"/>
      <c r="AI287" s="306"/>
      <c r="AJ287" s="307"/>
    </row>
    <row r="288" spans="2:36" s="4" customFormat="1" hidden="1" outlineLevel="1" x14ac:dyDescent="0.25">
      <c r="B288" s="52" t="s">
        <v>86</v>
      </c>
      <c r="C288" s="305">
        <v>4.526935264825713E-4</v>
      </c>
      <c r="D288" s="306">
        <v>9.0579710144927537E-4</v>
      </c>
      <c r="E288" s="306">
        <v>6.0075695376173977E-5</v>
      </c>
      <c r="F288" s="306">
        <v>1.0938613304966533E-3</v>
      </c>
      <c r="G288" s="306">
        <v>6.2722140915743262E-4</v>
      </c>
      <c r="H288" s="306">
        <v>7.4088651702302537E-4</v>
      </c>
      <c r="I288" s="306">
        <v>6.6060666993914378E-3</v>
      </c>
      <c r="J288" s="307">
        <v>3.6419162622530737E-3</v>
      </c>
      <c r="K288" s="305"/>
      <c r="L288" s="306"/>
      <c r="M288" s="306"/>
      <c r="N288" s="306"/>
      <c r="O288" s="306"/>
      <c r="P288" s="307"/>
      <c r="Q288" s="305"/>
      <c r="R288" s="306"/>
      <c r="S288" s="306"/>
      <c r="T288" s="306"/>
      <c r="U288" s="306"/>
      <c r="V288" s="307"/>
      <c r="W288" s="305"/>
      <c r="X288" s="306"/>
      <c r="Y288" s="306"/>
      <c r="Z288" s="306"/>
      <c r="AA288" s="306"/>
      <c r="AB288" s="306"/>
      <c r="AC288" s="307"/>
      <c r="AD288" s="305"/>
      <c r="AE288" s="306"/>
      <c r="AF288" s="306"/>
      <c r="AG288" s="306"/>
      <c r="AH288" s="306"/>
      <c r="AI288" s="306"/>
      <c r="AJ288" s="307"/>
    </row>
    <row r="289" spans="2:36" s="4" customFormat="1" hidden="1" outlineLevel="1" x14ac:dyDescent="0.25">
      <c r="B289" s="52" t="s">
        <v>87</v>
      </c>
      <c r="C289" s="305">
        <v>1.6508460586050352E-3</v>
      </c>
      <c r="D289" s="306">
        <v>6.8001511144692101E-3</v>
      </c>
      <c r="E289" s="306">
        <v>8.6762899262899269E-3</v>
      </c>
      <c r="F289" s="306">
        <v>5.0500815280689493E-3</v>
      </c>
      <c r="G289" s="306">
        <v>2.6858677638722213E-3</v>
      </c>
      <c r="H289" s="306">
        <v>5.8680933769035262E-3</v>
      </c>
      <c r="I289" s="306">
        <v>2.1135520380108373E-2</v>
      </c>
      <c r="J289" s="307">
        <v>1.3502438607684485E-2</v>
      </c>
      <c r="K289" s="305"/>
      <c r="L289" s="306"/>
      <c r="M289" s="306"/>
      <c r="N289" s="306"/>
      <c r="O289" s="306"/>
      <c r="P289" s="307"/>
      <c r="Q289" s="305"/>
      <c r="R289" s="306"/>
      <c r="S289" s="306"/>
      <c r="T289" s="306"/>
      <c r="U289" s="306"/>
      <c r="V289" s="307"/>
      <c r="W289" s="305"/>
      <c r="X289" s="306"/>
      <c r="Y289" s="306"/>
      <c r="Z289" s="306"/>
      <c r="AA289" s="306"/>
      <c r="AB289" s="306"/>
      <c r="AC289" s="307"/>
      <c r="AD289" s="305"/>
      <c r="AE289" s="306"/>
      <c r="AF289" s="306"/>
      <c r="AG289" s="306"/>
      <c r="AH289" s="306"/>
      <c r="AI289" s="306"/>
      <c r="AJ289" s="307"/>
    </row>
    <row r="290" spans="2:36" s="4" customFormat="1" hidden="1" outlineLevel="1" x14ac:dyDescent="0.25">
      <c r="B290" s="52" t="s">
        <v>88</v>
      </c>
      <c r="C290" s="305">
        <v>6.1068702290076335E-3</v>
      </c>
      <c r="D290" s="306">
        <v>7.5255531843198917E-3</v>
      </c>
      <c r="E290" s="306">
        <v>2.1498123454227851E-2</v>
      </c>
      <c r="F290" s="306">
        <v>6.7457705857303244E-3</v>
      </c>
      <c r="G290" s="306">
        <v>7.5405742821473155E-3</v>
      </c>
      <c r="H290" s="306">
        <v>1.1299964589972714E-2</v>
      </c>
      <c r="I290" s="306">
        <v>4.649263685113101E-2</v>
      </c>
      <c r="J290" s="307">
        <v>2.8505194013643102E-2</v>
      </c>
      <c r="K290" s="305"/>
      <c r="L290" s="306"/>
      <c r="M290" s="306"/>
      <c r="N290" s="306"/>
      <c r="O290" s="306"/>
      <c r="P290" s="307"/>
      <c r="Q290" s="305"/>
      <c r="R290" s="306"/>
      <c r="S290" s="306"/>
      <c r="T290" s="306"/>
      <c r="U290" s="306"/>
      <c r="V290" s="307"/>
      <c r="W290" s="305"/>
      <c r="X290" s="306"/>
      <c r="Y290" s="306"/>
      <c r="Z290" s="306"/>
      <c r="AA290" s="306"/>
      <c r="AB290" s="306"/>
      <c r="AC290" s="307"/>
      <c r="AD290" s="305"/>
      <c r="AE290" s="306"/>
      <c r="AF290" s="306"/>
      <c r="AG290" s="306"/>
      <c r="AH290" s="306"/>
      <c r="AI290" s="306"/>
      <c r="AJ290" s="307"/>
    </row>
    <row r="291" spans="2:36" s="4" customFormat="1" hidden="1" outlineLevel="1" x14ac:dyDescent="0.25">
      <c r="B291" s="52" t="s">
        <v>89</v>
      </c>
      <c r="C291" s="305">
        <v>3.3189512114171923E-4</v>
      </c>
      <c r="D291" s="306">
        <v>8.4562012142237637E-3</v>
      </c>
      <c r="E291" s="306">
        <v>1.4174006995440145E-2</v>
      </c>
      <c r="F291" s="306">
        <v>4.4846441461885928E-3</v>
      </c>
      <c r="G291" s="306">
        <v>2.9903962275001439E-3</v>
      </c>
      <c r="H291" s="306">
        <v>7.4672881864106672E-3</v>
      </c>
      <c r="I291" s="306">
        <v>4.8708076012070216E-2</v>
      </c>
      <c r="J291" s="307">
        <v>2.8552153922292357E-2</v>
      </c>
      <c r="K291" s="305"/>
      <c r="L291" s="306"/>
      <c r="M291" s="306"/>
      <c r="N291" s="306"/>
      <c r="O291" s="306"/>
      <c r="P291" s="307"/>
      <c r="Q291" s="305"/>
      <c r="R291" s="306"/>
      <c r="S291" s="306"/>
      <c r="T291" s="306"/>
      <c r="U291" s="306"/>
      <c r="V291" s="307"/>
      <c r="W291" s="305"/>
      <c r="X291" s="306"/>
      <c r="Y291" s="306"/>
      <c r="Z291" s="306"/>
      <c r="AA291" s="306"/>
      <c r="AB291" s="306"/>
      <c r="AC291" s="307"/>
      <c r="AD291" s="305"/>
      <c r="AE291" s="306"/>
      <c r="AF291" s="306"/>
      <c r="AG291" s="306"/>
      <c r="AH291" s="306"/>
      <c r="AI291" s="306"/>
      <c r="AJ291" s="307"/>
    </row>
    <row r="292" spans="2:36" s="4" customFormat="1" ht="15.75" collapsed="1" x14ac:dyDescent="0.25">
      <c r="B292" s="64">
        <v>1997</v>
      </c>
      <c r="C292" s="308">
        <v>1.2864034304091478E-3</v>
      </c>
      <c r="D292" s="309">
        <v>3.1634977704358717E-3</v>
      </c>
      <c r="E292" s="309">
        <v>9.5185469621193678E-3</v>
      </c>
      <c r="F292" s="309">
        <v>3.9132330960778752E-3</v>
      </c>
      <c r="G292" s="309">
        <v>4.0527181066924468E-3</v>
      </c>
      <c r="H292" s="309">
        <v>5.5477131564088088E-3</v>
      </c>
      <c r="I292" s="309">
        <v>2.4970574996326222E-2</v>
      </c>
      <c r="J292" s="310">
        <v>1.5331664946049848E-2</v>
      </c>
      <c r="K292" s="308"/>
      <c r="L292" s="309"/>
      <c r="M292" s="309"/>
      <c r="N292" s="309"/>
      <c r="O292" s="309"/>
      <c r="P292" s="310"/>
      <c r="Q292" s="308"/>
      <c r="R292" s="309"/>
      <c r="S292" s="309"/>
      <c r="T292" s="309"/>
      <c r="U292" s="309"/>
      <c r="V292" s="310"/>
      <c r="W292" s="308"/>
      <c r="X292" s="309"/>
      <c r="Y292" s="309"/>
      <c r="Z292" s="309"/>
      <c r="AA292" s="309"/>
      <c r="AB292" s="309"/>
      <c r="AC292" s="310"/>
      <c r="AD292" s="308"/>
      <c r="AE292" s="309"/>
      <c r="AF292" s="309"/>
      <c r="AG292" s="309"/>
      <c r="AH292" s="309"/>
      <c r="AI292" s="309"/>
      <c r="AJ292" s="310"/>
    </row>
    <row r="293" spans="2:36" s="4" customFormat="1" hidden="1" outlineLevel="1" x14ac:dyDescent="0.25">
      <c r="B293" s="52" t="s">
        <v>78</v>
      </c>
      <c r="C293" s="305">
        <v>7.0175438596491223E-4</v>
      </c>
      <c r="D293" s="306">
        <v>6.973103742706703E-3</v>
      </c>
      <c r="E293" s="306">
        <v>2.9657393424428229E-2</v>
      </c>
      <c r="F293" s="306">
        <v>8.0062509908726473E-3</v>
      </c>
      <c r="G293" s="306">
        <v>1.4774702500334269E-2</v>
      </c>
      <c r="H293" s="306">
        <v>1.5520338841893612E-2</v>
      </c>
      <c r="I293" s="306">
        <v>4.391686280423765E-2</v>
      </c>
      <c r="J293" s="307">
        <v>3.0423635628697661E-2</v>
      </c>
      <c r="K293" s="305"/>
      <c r="L293" s="306"/>
      <c r="M293" s="306"/>
      <c r="N293" s="306"/>
      <c r="O293" s="306"/>
      <c r="P293" s="307"/>
      <c r="Q293" s="305"/>
      <c r="R293" s="306"/>
      <c r="S293" s="306"/>
      <c r="T293" s="306"/>
      <c r="U293" s="306"/>
      <c r="V293" s="307"/>
      <c r="W293" s="305"/>
      <c r="X293" s="306"/>
      <c r="Y293" s="306"/>
      <c r="Z293" s="306"/>
      <c r="AA293" s="306"/>
      <c r="AB293" s="306"/>
      <c r="AC293" s="307"/>
      <c r="AD293" s="305"/>
      <c r="AE293" s="306"/>
      <c r="AF293" s="306"/>
      <c r="AG293" s="306"/>
      <c r="AH293" s="306"/>
      <c r="AI293" s="306"/>
      <c r="AJ293" s="307"/>
    </row>
    <row r="294" spans="2:36" s="4" customFormat="1" hidden="1" outlineLevel="1" x14ac:dyDescent="0.25">
      <c r="B294" s="52" t="s">
        <v>79</v>
      </c>
      <c r="C294" s="305">
        <v>1.0351966873706005E-3</v>
      </c>
      <c r="D294" s="306">
        <v>8.2966035779102922E-3</v>
      </c>
      <c r="E294" s="306">
        <v>2.2331797585957432E-2</v>
      </c>
      <c r="F294" s="306">
        <v>8.4293181869611461E-3</v>
      </c>
      <c r="G294" s="306">
        <v>4.9368784822625012E-3</v>
      </c>
      <c r="H294" s="306">
        <v>1.2402006047109518E-2</v>
      </c>
      <c r="I294" s="306">
        <v>4.2649383317564543E-2</v>
      </c>
      <c r="J294" s="307">
        <v>2.8003436506452217E-2</v>
      </c>
      <c r="K294" s="305"/>
      <c r="L294" s="306"/>
      <c r="M294" s="306"/>
      <c r="N294" s="306"/>
      <c r="O294" s="306"/>
      <c r="P294" s="307"/>
      <c r="Q294" s="305"/>
      <c r="R294" s="306"/>
      <c r="S294" s="306"/>
      <c r="T294" s="306"/>
      <c r="U294" s="306"/>
      <c r="V294" s="307"/>
      <c r="W294" s="305"/>
      <c r="X294" s="306"/>
      <c r="Y294" s="306"/>
      <c r="Z294" s="306"/>
      <c r="AA294" s="306"/>
      <c r="AB294" s="306"/>
      <c r="AC294" s="307"/>
      <c r="AD294" s="305"/>
      <c r="AE294" s="306"/>
      <c r="AF294" s="306"/>
      <c r="AG294" s="306"/>
      <c r="AH294" s="306"/>
      <c r="AI294" s="306"/>
      <c r="AJ294" s="307"/>
    </row>
    <row r="295" spans="2:36" s="4" customFormat="1" hidden="1" outlineLevel="1" x14ac:dyDescent="0.25">
      <c r="B295" s="52" t="s">
        <v>80</v>
      </c>
      <c r="C295" s="305">
        <v>2.0554984583761563E-3</v>
      </c>
      <c r="D295" s="306">
        <v>7.789568751411154E-3</v>
      </c>
      <c r="E295" s="306">
        <v>1.7886696371737745E-2</v>
      </c>
      <c r="F295" s="306">
        <v>7.514311829508828E-3</v>
      </c>
      <c r="G295" s="306">
        <v>3.1302876480541453E-3</v>
      </c>
      <c r="H295" s="306">
        <v>1.0595045489882967E-2</v>
      </c>
      <c r="I295" s="306">
        <v>4.0451440732998688E-2</v>
      </c>
      <c r="J295" s="307">
        <v>2.6289364904158806E-2</v>
      </c>
      <c r="K295" s="305"/>
      <c r="L295" s="306"/>
      <c r="M295" s="306"/>
      <c r="N295" s="306"/>
      <c r="O295" s="306"/>
      <c r="P295" s="307"/>
      <c r="Q295" s="305"/>
      <c r="R295" s="306"/>
      <c r="S295" s="306"/>
      <c r="T295" s="306"/>
      <c r="U295" s="306"/>
      <c r="V295" s="307"/>
      <c r="W295" s="305"/>
      <c r="X295" s="306"/>
      <c r="Y295" s="306"/>
      <c r="Z295" s="306"/>
      <c r="AA295" s="306"/>
      <c r="AB295" s="306"/>
      <c r="AC295" s="307"/>
      <c r="AD295" s="305"/>
      <c r="AE295" s="306"/>
      <c r="AF295" s="306"/>
      <c r="AG295" s="306"/>
      <c r="AH295" s="306"/>
      <c r="AI295" s="306"/>
      <c r="AJ295" s="307"/>
    </row>
    <row r="296" spans="2:36" s="4" customFormat="1" hidden="1" outlineLevel="1" x14ac:dyDescent="0.25">
      <c r="B296" s="52" t="s">
        <v>81</v>
      </c>
      <c r="C296" s="305">
        <v>1.7278617710583153E-3</v>
      </c>
      <c r="D296" s="306">
        <v>3.0999741668819429E-3</v>
      </c>
      <c r="E296" s="306">
        <v>7.7828531271960646E-3</v>
      </c>
      <c r="F296" s="306">
        <v>1.9890197988654467E-3</v>
      </c>
      <c r="G296" s="306">
        <v>6.5167807103290974E-4</v>
      </c>
      <c r="H296" s="306">
        <v>3.5466684615743068E-3</v>
      </c>
      <c r="I296" s="306">
        <v>1.6867677463818058E-2</v>
      </c>
      <c r="J296" s="307">
        <v>9.8622498019109127E-3</v>
      </c>
      <c r="K296" s="305"/>
      <c r="L296" s="306"/>
      <c r="M296" s="306"/>
      <c r="N296" s="306"/>
      <c r="O296" s="306"/>
      <c r="P296" s="307"/>
      <c r="Q296" s="305"/>
      <c r="R296" s="306"/>
      <c r="S296" s="306"/>
      <c r="T296" s="306"/>
      <c r="U296" s="306"/>
      <c r="V296" s="307"/>
      <c r="W296" s="305"/>
      <c r="X296" s="306"/>
      <c r="Y296" s="306"/>
      <c r="Z296" s="306"/>
      <c r="AA296" s="306"/>
      <c r="AB296" s="306"/>
      <c r="AC296" s="307"/>
      <c r="AD296" s="305"/>
      <c r="AE296" s="306"/>
      <c r="AF296" s="306"/>
      <c r="AG296" s="306"/>
      <c r="AH296" s="306"/>
      <c r="AI296" s="306"/>
      <c r="AJ296" s="307"/>
    </row>
    <row r="297" spans="2:36" s="4" customFormat="1" hidden="1" outlineLevel="1" x14ac:dyDescent="0.25">
      <c r="B297" s="52" t="s">
        <v>82</v>
      </c>
      <c r="C297" s="305">
        <v>0</v>
      </c>
      <c r="D297" s="306">
        <v>3.0399756801945582E-4</v>
      </c>
      <c r="E297" s="306">
        <v>8.4393527016477838E-5</v>
      </c>
      <c r="F297" s="306">
        <v>9.454364962123451E-5</v>
      </c>
      <c r="G297" s="306">
        <v>4.1247318924269921E-4</v>
      </c>
      <c r="H297" s="306">
        <v>1.2402979326191828E-4</v>
      </c>
      <c r="I297" s="306">
        <v>2.7413051424072875E-4</v>
      </c>
      <c r="J297" s="307">
        <v>1.9630606145733557E-4</v>
      </c>
      <c r="K297" s="305"/>
      <c r="L297" s="306"/>
      <c r="M297" s="306"/>
      <c r="N297" s="306"/>
      <c r="O297" s="306"/>
      <c r="P297" s="307"/>
      <c r="Q297" s="305"/>
      <c r="R297" s="306"/>
      <c r="S297" s="306"/>
      <c r="T297" s="306"/>
      <c r="U297" s="306"/>
      <c r="V297" s="307"/>
      <c r="W297" s="305"/>
      <c r="X297" s="306"/>
      <c r="Y297" s="306"/>
      <c r="Z297" s="306"/>
      <c r="AA297" s="306"/>
      <c r="AB297" s="306"/>
      <c r="AC297" s="307"/>
      <c r="AD297" s="305"/>
      <c r="AE297" s="306"/>
      <c r="AF297" s="306"/>
      <c r="AG297" s="306"/>
      <c r="AH297" s="306"/>
      <c r="AI297" s="306"/>
      <c r="AJ297" s="307"/>
    </row>
    <row r="298" spans="2:36" s="4" customFormat="1" hidden="1" outlineLevel="1" x14ac:dyDescent="0.25">
      <c r="B298" s="52" t="s">
        <v>83</v>
      </c>
      <c r="C298" s="305">
        <v>1.9193857965451055E-3</v>
      </c>
      <c r="D298" s="306">
        <v>3.2061558191728119E-4</v>
      </c>
      <c r="E298" s="306">
        <v>6.4971629055312518E-5</v>
      </c>
      <c r="F298" s="306">
        <v>1.3339024650517553E-4</v>
      </c>
      <c r="G298" s="306">
        <v>3.5511363636363637E-4</v>
      </c>
      <c r="H298" s="306">
        <v>1.6343584787675516E-4</v>
      </c>
      <c r="I298" s="306">
        <v>3.4892342584650276E-4</v>
      </c>
      <c r="J298" s="307">
        <v>2.5512587407561786E-4</v>
      </c>
      <c r="K298" s="305"/>
      <c r="L298" s="306"/>
      <c r="M298" s="306"/>
      <c r="N298" s="306"/>
      <c r="O298" s="306"/>
      <c r="P298" s="307"/>
      <c r="Q298" s="305"/>
      <c r="R298" s="306"/>
      <c r="S298" s="306"/>
      <c r="T298" s="306"/>
      <c r="U298" s="306"/>
      <c r="V298" s="307"/>
      <c r="W298" s="305"/>
      <c r="X298" s="306"/>
      <c r="Y298" s="306"/>
      <c r="Z298" s="306"/>
      <c r="AA298" s="306"/>
      <c r="AB298" s="306"/>
      <c r="AC298" s="307"/>
      <c r="AD298" s="305"/>
      <c r="AE298" s="306"/>
      <c r="AF298" s="306"/>
      <c r="AG298" s="306"/>
      <c r="AH298" s="306"/>
      <c r="AI298" s="306"/>
      <c r="AJ298" s="307"/>
    </row>
    <row r="299" spans="2:36" s="4" customFormat="1" hidden="1" outlineLevel="1" x14ac:dyDescent="0.25">
      <c r="B299" s="52" t="s">
        <v>84</v>
      </c>
      <c r="C299" s="305">
        <v>1.431980906921241E-3</v>
      </c>
      <c r="D299" s="306">
        <v>7.2453267642370671E-4</v>
      </c>
      <c r="E299" s="306">
        <v>4.0881403049752668E-5</v>
      </c>
      <c r="F299" s="306">
        <v>3.6735080817177799E-4</v>
      </c>
      <c r="G299" s="306">
        <v>9.0571506204148176E-5</v>
      </c>
      <c r="H299" s="306">
        <v>2.7388863166543851E-4</v>
      </c>
      <c r="I299" s="306">
        <v>6.1281730973201031E-4</v>
      </c>
      <c r="J299" s="307">
        <v>4.519354289517265E-4</v>
      </c>
      <c r="K299" s="305"/>
      <c r="L299" s="306"/>
      <c r="M299" s="306"/>
      <c r="N299" s="306"/>
      <c r="O299" s="306"/>
      <c r="P299" s="307"/>
      <c r="Q299" s="305"/>
      <c r="R299" s="306"/>
      <c r="S299" s="306"/>
      <c r="T299" s="306"/>
      <c r="U299" s="306"/>
      <c r="V299" s="307"/>
      <c r="W299" s="305"/>
      <c r="X299" s="306"/>
      <c r="Y299" s="306"/>
      <c r="Z299" s="306"/>
      <c r="AA299" s="306"/>
      <c r="AB299" s="306"/>
      <c r="AC299" s="307"/>
      <c r="AD299" s="305"/>
      <c r="AE299" s="306"/>
      <c r="AF299" s="306"/>
      <c r="AG299" s="306"/>
      <c r="AH299" s="306"/>
      <c r="AI299" s="306"/>
      <c r="AJ299" s="307"/>
    </row>
    <row r="300" spans="2:36" s="4" customFormat="1" hidden="1" outlineLevel="1" x14ac:dyDescent="0.25">
      <c r="B300" s="52" t="s">
        <v>85</v>
      </c>
      <c r="C300" s="305">
        <v>0</v>
      </c>
      <c r="D300" s="306">
        <v>1.5867978419549348E-4</v>
      </c>
      <c r="E300" s="306">
        <v>2.4340466962496958E-4</v>
      </c>
      <c r="F300" s="306">
        <v>5.9599491417673233E-5</v>
      </c>
      <c r="G300" s="306">
        <v>2.0108586366378444E-4</v>
      </c>
      <c r="H300" s="306">
        <v>1.2762871646120378E-4</v>
      </c>
      <c r="I300" s="306">
        <v>4.1431150306294574E-4</v>
      </c>
      <c r="J300" s="307">
        <v>2.8257548897555723E-4</v>
      </c>
      <c r="K300" s="305"/>
      <c r="L300" s="306"/>
      <c r="M300" s="306"/>
      <c r="N300" s="306"/>
      <c r="O300" s="306"/>
      <c r="P300" s="307"/>
      <c r="Q300" s="305"/>
      <c r="R300" s="306"/>
      <c r="S300" s="306"/>
      <c r="T300" s="306"/>
      <c r="U300" s="306"/>
      <c r="V300" s="307"/>
      <c r="W300" s="305"/>
      <c r="X300" s="306"/>
      <c r="Y300" s="306"/>
      <c r="Z300" s="306"/>
      <c r="AA300" s="306"/>
      <c r="AB300" s="306"/>
      <c r="AC300" s="307"/>
      <c r="AD300" s="305"/>
      <c r="AE300" s="306"/>
      <c r="AF300" s="306"/>
      <c r="AG300" s="306"/>
      <c r="AH300" s="306"/>
      <c r="AI300" s="306"/>
      <c r="AJ300" s="307"/>
    </row>
    <row r="301" spans="2:36" s="4" customFormat="1" hidden="1" outlineLevel="1" x14ac:dyDescent="0.25">
      <c r="B301" s="52" t="s">
        <v>86</v>
      </c>
      <c r="C301" s="305">
        <v>0</v>
      </c>
      <c r="D301" s="306">
        <v>1.8839487565938207E-4</v>
      </c>
      <c r="E301" s="306">
        <v>1.938568905354758E-4</v>
      </c>
      <c r="F301" s="306">
        <v>1.6017298682577183E-4</v>
      </c>
      <c r="G301" s="306">
        <v>5.6710775047258974E-4</v>
      </c>
      <c r="H301" s="306">
        <v>1.9488310059013038E-4</v>
      </c>
      <c r="I301" s="306">
        <v>7.4806856435324313E-4</v>
      </c>
      <c r="J301" s="307">
        <v>4.6356184635430535E-4</v>
      </c>
      <c r="K301" s="305"/>
      <c r="L301" s="306"/>
      <c r="M301" s="306"/>
      <c r="N301" s="306"/>
      <c r="O301" s="306"/>
      <c r="P301" s="307"/>
      <c r="Q301" s="305"/>
      <c r="R301" s="306"/>
      <c r="S301" s="306"/>
      <c r="T301" s="306"/>
      <c r="U301" s="306"/>
      <c r="V301" s="307"/>
      <c r="W301" s="305"/>
      <c r="X301" s="306"/>
      <c r="Y301" s="306"/>
      <c r="Z301" s="306"/>
      <c r="AA301" s="306"/>
      <c r="AB301" s="306"/>
      <c r="AC301" s="307"/>
      <c r="AD301" s="305"/>
      <c r="AE301" s="306"/>
      <c r="AF301" s="306"/>
      <c r="AG301" s="306"/>
      <c r="AH301" s="306"/>
      <c r="AI301" s="306"/>
      <c r="AJ301" s="307"/>
    </row>
    <row r="302" spans="2:36" s="4" customFormat="1" hidden="1" outlineLevel="1" x14ac:dyDescent="0.25">
      <c r="B302" s="52" t="s">
        <v>87</v>
      </c>
      <c r="C302" s="305">
        <v>0</v>
      </c>
      <c r="D302" s="306">
        <v>9.0022505626406605E-4</v>
      </c>
      <c r="E302" s="306">
        <v>1.0137064534551685E-2</v>
      </c>
      <c r="F302" s="306">
        <v>3.5156841945749354E-3</v>
      </c>
      <c r="G302" s="306">
        <v>4.9561030869442089E-4</v>
      </c>
      <c r="H302" s="306">
        <v>5.0109212385969423E-3</v>
      </c>
      <c r="I302" s="306">
        <v>2.2603377210477331E-2</v>
      </c>
      <c r="J302" s="307">
        <v>1.3852049191043813E-2</v>
      </c>
      <c r="K302" s="305"/>
      <c r="L302" s="306"/>
      <c r="M302" s="306"/>
      <c r="N302" s="306"/>
      <c r="O302" s="306"/>
      <c r="P302" s="307"/>
      <c r="Q302" s="305"/>
      <c r="R302" s="306"/>
      <c r="S302" s="306"/>
      <c r="T302" s="306"/>
      <c r="U302" s="306"/>
      <c r="V302" s="307"/>
      <c r="W302" s="305"/>
      <c r="X302" s="306"/>
      <c r="Y302" s="306"/>
      <c r="Z302" s="306"/>
      <c r="AA302" s="306"/>
      <c r="AB302" s="306"/>
      <c r="AC302" s="307"/>
      <c r="AD302" s="305"/>
      <c r="AE302" s="306"/>
      <c r="AF302" s="306"/>
      <c r="AG302" s="306"/>
      <c r="AH302" s="306"/>
      <c r="AI302" s="306"/>
      <c r="AJ302" s="307"/>
    </row>
    <row r="303" spans="2:36" s="4" customFormat="1" hidden="1" outlineLevel="1" x14ac:dyDescent="0.25">
      <c r="B303" s="52" t="s">
        <v>88</v>
      </c>
      <c r="C303" s="305">
        <v>0</v>
      </c>
      <c r="D303" s="306">
        <v>1.1827321111768185E-3</v>
      </c>
      <c r="E303" s="306">
        <v>1.747147421268827E-2</v>
      </c>
      <c r="F303" s="306">
        <v>5.6943056943056947E-3</v>
      </c>
      <c r="G303" s="306">
        <v>1.8187108977156992E-3</v>
      </c>
      <c r="H303" s="306">
        <v>8.7084023259573953E-3</v>
      </c>
      <c r="I303" s="306">
        <v>3.8657087736175981E-2</v>
      </c>
      <c r="J303" s="307">
        <v>2.4244180430793006E-2</v>
      </c>
      <c r="K303" s="305"/>
      <c r="L303" s="306"/>
      <c r="M303" s="306"/>
      <c r="N303" s="306"/>
      <c r="O303" s="306"/>
      <c r="P303" s="307"/>
      <c r="Q303" s="305"/>
      <c r="R303" s="306"/>
      <c r="S303" s="306"/>
      <c r="T303" s="306"/>
      <c r="U303" s="306"/>
      <c r="V303" s="307"/>
      <c r="W303" s="305"/>
      <c r="X303" s="306"/>
      <c r="Y303" s="306"/>
      <c r="Z303" s="306"/>
      <c r="AA303" s="306"/>
      <c r="AB303" s="306"/>
      <c r="AC303" s="307"/>
      <c r="AD303" s="305"/>
      <c r="AE303" s="306"/>
      <c r="AF303" s="306"/>
      <c r="AG303" s="306"/>
      <c r="AH303" s="306"/>
      <c r="AI303" s="306"/>
      <c r="AJ303" s="307"/>
    </row>
    <row r="304" spans="2:36" s="4" customFormat="1" hidden="1" outlineLevel="1" x14ac:dyDescent="0.25">
      <c r="B304" s="52" t="s">
        <v>89</v>
      </c>
      <c r="C304" s="305">
        <v>2.5951557093425604E-3</v>
      </c>
      <c r="D304" s="306">
        <v>7.4432452549311504E-4</v>
      </c>
      <c r="E304" s="306">
        <v>2.9551420630018529E-2</v>
      </c>
      <c r="F304" s="306">
        <v>6.630506853335362E-3</v>
      </c>
      <c r="G304" s="306">
        <v>6.328233657858136E-3</v>
      </c>
      <c r="H304" s="306">
        <v>1.3312766967252017E-2</v>
      </c>
      <c r="I304" s="306">
        <v>4.9083151483568378E-2</v>
      </c>
      <c r="J304" s="307">
        <v>3.1991790871312833E-2</v>
      </c>
      <c r="K304" s="305"/>
      <c r="L304" s="306"/>
      <c r="M304" s="306"/>
      <c r="N304" s="306"/>
      <c r="O304" s="306"/>
      <c r="P304" s="307"/>
      <c r="Q304" s="305"/>
      <c r="R304" s="306"/>
      <c r="S304" s="306"/>
      <c r="T304" s="306"/>
      <c r="U304" s="306"/>
      <c r="V304" s="307"/>
      <c r="W304" s="305"/>
      <c r="X304" s="306"/>
      <c r="Y304" s="306"/>
      <c r="Z304" s="306"/>
      <c r="AA304" s="306"/>
      <c r="AB304" s="306"/>
      <c r="AC304" s="307"/>
      <c r="AD304" s="305"/>
      <c r="AE304" s="306"/>
      <c r="AF304" s="306"/>
      <c r="AG304" s="306"/>
      <c r="AH304" s="306"/>
      <c r="AI304" s="306"/>
      <c r="AJ304" s="307"/>
    </row>
    <row r="305" spans="2:36" s="4" customFormat="1" ht="15.75" collapsed="1" x14ac:dyDescent="0.25">
      <c r="B305" s="64">
        <v>1996</v>
      </c>
      <c r="C305" s="308">
        <v>9.7550778664251124E-4</v>
      </c>
      <c r="D305" s="309">
        <v>2.7839254513686664E-3</v>
      </c>
      <c r="E305" s="309">
        <v>1.181408412856334E-2</v>
      </c>
      <c r="F305" s="309">
        <v>3.6132527796839749E-3</v>
      </c>
      <c r="G305" s="309">
        <v>2.9376104619950418E-3</v>
      </c>
      <c r="H305" s="309">
        <v>6.0228529850690857E-3</v>
      </c>
      <c r="I305" s="309">
        <v>2.2786834083631528E-2</v>
      </c>
      <c r="J305" s="310">
        <v>1.4577255235042424E-2</v>
      </c>
      <c r="K305" s="308"/>
      <c r="L305" s="309"/>
      <c r="M305" s="309"/>
      <c r="N305" s="309"/>
      <c r="O305" s="309"/>
      <c r="P305" s="310"/>
      <c r="Q305" s="308"/>
      <c r="R305" s="309"/>
      <c r="S305" s="309"/>
      <c r="T305" s="309"/>
      <c r="U305" s="309"/>
      <c r="V305" s="310"/>
      <c r="W305" s="308"/>
      <c r="X305" s="309"/>
      <c r="Y305" s="309"/>
      <c r="Z305" s="309"/>
      <c r="AA305" s="309"/>
      <c r="AB305" s="309"/>
      <c r="AC305" s="310"/>
      <c r="AD305" s="308"/>
      <c r="AE305" s="309"/>
      <c r="AF305" s="309"/>
      <c r="AG305" s="309"/>
      <c r="AH305" s="309"/>
      <c r="AI305" s="309"/>
      <c r="AJ305" s="310"/>
    </row>
    <row r="306" spans="2:36" s="4" customFormat="1" hidden="1" outlineLevel="1" x14ac:dyDescent="0.25">
      <c r="B306" s="52" t="s">
        <v>78</v>
      </c>
      <c r="C306" s="305">
        <v>8.1799591002044991E-4</v>
      </c>
      <c r="D306" s="306">
        <v>3.4063812876121268E-3</v>
      </c>
      <c r="E306" s="306">
        <v>2.8663590706790251E-2</v>
      </c>
      <c r="F306" s="306">
        <v>4.3577366586216148E-3</v>
      </c>
      <c r="G306" s="306">
        <v>9.5108695652173919E-3</v>
      </c>
      <c r="H306" s="306">
        <v>1.2093716665167269E-2</v>
      </c>
      <c r="I306" s="306">
        <v>3.4048797005210782E-2</v>
      </c>
      <c r="J306" s="307">
        <v>2.320569986829369E-2</v>
      </c>
      <c r="K306" s="305"/>
      <c r="L306" s="306"/>
      <c r="M306" s="306"/>
      <c r="N306" s="306"/>
      <c r="O306" s="306"/>
      <c r="P306" s="307"/>
      <c r="Q306" s="305"/>
      <c r="R306" s="306"/>
      <c r="S306" s="306"/>
      <c r="T306" s="306"/>
      <c r="U306" s="306"/>
      <c r="V306" s="307"/>
      <c r="W306" s="305"/>
      <c r="X306" s="306"/>
      <c r="Y306" s="306"/>
      <c r="Z306" s="306"/>
      <c r="AA306" s="306"/>
      <c r="AB306" s="306"/>
      <c r="AC306" s="307"/>
      <c r="AD306" s="305"/>
      <c r="AE306" s="306"/>
      <c r="AF306" s="306"/>
      <c r="AG306" s="306"/>
      <c r="AH306" s="306"/>
      <c r="AI306" s="306"/>
      <c r="AJ306" s="307"/>
    </row>
    <row r="307" spans="2:36" s="4" customFormat="1" hidden="1" outlineLevel="1" x14ac:dyDescent="0.25">
      <c r="B307" s="52" t="s">
        <v>79</v>
      </c>
      <c r="C307" s="305">
        <v>1.1650485436893205E-3</v>
      </c>
      <c r="D307" s="306">
        <v>5.7303709661204382E-3</v>
      </c>
      <c r="E307" s="306">
        <v>2.061747336121561E-2</v>
      </c>
      <c r="F307" s="306">
        <v>4.3868242875492562E-3</v>
      </c>
      <c r="G307" s="306">
        <v>6.8325383524558466E-3</v>
      </c>
      <c r="H307" s="306">
        <v>9.3723000638593588E-3</v>
      </c>
      <c r="I307" s="306">
        <v>2.8188625533758276E-2</v>
      </c>
      <c r="J307" s="307">
        <v>1.88350408943221E-2</v>
      </c>
      <c r="K307" s="305"/>
      <c r="L307" s="306"/>
      <c r="M307" s="306"/>
      <c r="N307" s="306"/>
      <c r="O307" s="306"/>
      <c r="P307" s="307"/>
      <c r="Q307" s="305"/>
      <c r="R307" s="306"/>
      <c r="S307" s="306"/>
      <c r="T307" s="306"/>
      <c r="U307" s="306"/>
      <c r="V307" s="307"/>
      <c r="W307" s="305"/>
      <c r="X307" s="306"/>
      <c r="Y307" s="306"/>
      <c r="Z307" s="306"/>
      <c r="AA307" s="306"/>
      <c r="AB307" s="306"/>
      <c r="AC307" s="307"/>
      <c r="AD307" s="305"/>
      <c r="AE307" s="306"/>
      <c r="AF307" s="306"/>
      <c r="AG307" s="306"/>
      <c r="AH307" s="306"/>
      <c r="AI307" s="306"/>
      <c r="AJ307" s="307"/>
    </row>
    <row r="308" spans="2:36" s="4" customFormat="1" hidden="1" outlineLevel="1" x14ac:dyDescent="0.25">
      <c r="B308" s="52" t="s">
        <v>80</v>
      </c>
      <c r="C308" s="305">
        <v>1.7331022530329288E-3</v>
      </c>
      <c r="D308" s="306">
        <v>3.1296023564064803E-3</v>
      </c>
      <c r="E308" s="306">
        <v>4.0022713118657731E-2</v>
      </c>
      <c r="F308" s="306">
        <v>4.7213813848116203E-3</v>
      </c>
      <c r="G308" s="306">
        <v>1.0676614355544121E-2</v>
      </c>
      <c r="H308" s="306">
        <v>1.5471571057178024E-2</v>
      </c>
      <c r="I308" s="306">
        <v>2.7781971102005608E-2</v>
      </c>
      <c r="J308" s="307">
        <v>2.1699108961928372E-2</v>
      </c>
      <c r="K308" s="305"/>
      <c r="L308" s="306"/>
      <c r="M308" s="306"/>
      <c r="N308" s="306"/>
      <c r="O308" s="306"/>
      <c r="P308" s="307"/>
      <c r="Q308" s="305"/>
      <c r="R308" s="306"/>
      <c r="S308" s="306"/>
      <c r="T308" s="306"/>
      <c r="U308" s="306"/>
      <c r="V308" s="307"/>
      <c r="W308" s="305"/>
      <c r="X308" s="306"/>
      <c r="Y308" s="306"/>
      <c r="Z308" s="306"/>
      <c r="AA308" s="306"/>
      <c r="AB308" s="306"/>
      <c r="AC308" s="307"/>
      <c r="AD308" s="305"/>
      <c r="AE308" s="306"/>
      <c r="AF308" s="306"/>
      <c r="AG308" s="306"/>
      <c r="AH308" s="306"/>
      <c r="AI308" s="306"/>
      <c r="AJ308" s="307"/>
    </row>
    <row r="309" spans="2:36" s="4" customFormat="1" hidden="1" outlineLevel="1" x14ac:dyDescent="0.25">
      <c r="B309" s="52" t="s">
        <v>81</v>
      </c>
      <c r="C309" s="305">
        <v>0</v>
      </c>
      <c r="D309" s="306">
        <v>1.6701051183809804E-3</v>
      </c>
      <c r="E309" s="306">
        <v>7.5276891308428762E-3</v>
      </c>
      <c r="F309" s="306">
        <v>1.8625751484527718E-3</v>
      </c>
      <c r="G309" s="306">
        <v>4.4776119402985077E-3</v>
      </c>
      <c r="H309" s="306">
        <v>3.5994728156737658E-3</v>
      </c>
      <c r="I309" s="306">
        <v>1.1087125642069253E-2</v>
      </c>
      <c r="J309" s="307">
        <v>7.4783615929283846E-3</v>
      </c>
      <c r="K309" s="305"/>
      <c r="L309" s="306"/>
      <c r="M309" s="306"/>
      <c r="N309" s="306"/>
      <c r="O309" s="306"/>
      <c r="P309" s="307"/>
      <c r="Q309" s="305"/>
      <c r="R309" s="306"/>
      <c r="S309" s="306"/>
      <c r="T309" s="306"/>
      <c r="U309" s="306"/>
      <c r="V309" s="307"/>
      <c r="W309" s="305"/>
      <c r="X309" s="306"/>
      <c r="Y309" s="306"/>
      <c r="Z309" s="306"/>
      <c r="AA309" s="306"/>
      <c r="AB309" s="306"/>
      <c r="AC309" s="307"/>
      <c r="AD309" s="305"/>
      <c r="AE309" s="306"/>
      <c r="AF309" s="306"/>
      <c r="AG309" s="306"/>
      <c r="AH309" s="306"/>
      <c r="AI309" s="306"/>
      <c r="AJ309" s="307"/>
    </row>
    <row r="310" spans="2:36" s="4" customFormat="1" hidden="1" outlineLevel="1" x14ac:dyDescent="0.25">
      <c r="B310" s="52" t="s">
        <v>82</v>
      </c>
      <c r="C310" s="305">
        <v>0</v>
      </c>
      <c r="D310" s="306">
        <v>1.2988546463573031E-3</v>
      </c>
      <c r="E310" s="306">
        <v>1.1665888940737284E-4</v>
      </c>
      <c r="F310" s="306">
        <v>1.3666647685211549E-4</v>
      </c>
      <c r="G310" s="306">
        <v>3.8461538461538462E-4</v>
      </c>
      <c r="H310" s="306">
        <v>1.9535303957120007E-4</v>
      </c>
      <c r="I310" s="306">
        <v>5.9033107155507093E-4</v>
      </c>
      <c r="J310" s="307">
        <v>3.8012560389612498E-4</v>
      </c>
      <c r="K310" s="305"/>
      <c r="L310" s="306"/>
      <c r="M310" s="306"/>
      <c r="N310" s="306"/>
      <c r="O310" s="306"/>
      <c r="P310" s="307"/>
      <c r="Q310" s="305"/>
      <c r="R310" s="306"/>
      <c r="S310" s="306"/>
      <c r="T310" s="306"/>
      <c r="U310" s="306"/>
      <c r="V310" s="307"/>
      <c r="W310" s="305"/>
      <c r="X310" s="306"/>
      <c r="Y310" s="306"/>
      <c r="Z310" s="306"/>
      <c r="AA310" s="306"/>
      <c r="AB310" s="306"/>
      <c r="AC310" s="307"/>
      <c r="AD310" s="305"/>
      <c r="AE310" s="306"/>
      <c r="AF310" s="306"/>
      <c r="AG310" s="306"/>
      <c r="AH310" s="306"/>
      <c r="AI310" s="306"/>
      <c r="AJ310" s="307"/>
    </row>
    <row r="311" spans="2:36" s="4" customFormat="1" hidden="1" outlineLevel="1" x14ac:dyDescent="0.25">
      <c r="B311" s="52" t="s">
        <v>83</v>
      </c>
      <c r="C311" s="305">
        <v>6.2500000000000003E-3</v>
      </c>
      <c r="D311" s="306">
        <v>5.2049446974625896E-4</v>
      </c>
      <c r="E311" s="306">
        <v>1.9992447297687539E-4</v>
      </c>
      <c r="F311" s="306">
        <v>1.2650512345750004E-4</v>
      </c>
      <c r="G311" s="306">
        <v>7.8665827564505981E-4</v>
      </c>
      <c r="H311" s="306">
        <v>2.8360940232694762E-4</v>
      </c>
      <c r="I311" s="306">
        <v>3.5530621785881254E-4</v>
      </c>
      <c r="J311" s="307">
        <v>3.2089097486029898E-4</v>
      </c>
      <c r="K311" s="305"/>
      <c r="L311" s="306"/>
      <c r="M311" s="306"/>
      <c r="N311" s="306"/>
      <c r="O311" s="306"/>
      <c r="P311" s="307"/>
      <c r="Q311" s="305"/>
      <c r="R311" s="306"/>
      <c r="S311" s="306"/>
      <c r="T311" s="306"/>
      <c r="U311" s="306"/>
      <c r="V311" s="307"/>
      <c r="W311" s="305"/>
      <c r="X311" s="306"/>
      <c r="Y311" s="306"/>
      <c r="Z311" s="306"/>
      <c r="AA311" s="306"/>
      <c r="AB311" s="306"/>
      <c r="AC311" s="307"/>
      <c r="AD311" s="305"/>
      <c r="AE311" s="306"/>
      <c r="AF311" s="306"/>
      <c r="AG311" s="306"/>
      <c r="AH311" s="306"/>
      <c r="AI311" s="306"/>
      <c r="AJ311" s="307"/>
    </row>
    <row r="312" spans="2:36" s="4" customFormat="1" hidden="1" outlineLevel="1" x14ac:dyDescent="0.25">
      <c r="B312" s="52" t="s">
        <v>84</v>
      </c>
      <c r="C312" s="305">
        <v>8.4889643463497452E-4</v>
      </c>
      <c r="D312" s="306">
        <v>1.6369047619047619E-3</v>
      </c>
      <c r="E312" s="306">
        <v>6.5914466286689155E-4</v>
      </c>
      <c r="F312" s="306">
        <v>1.0051463493084593E-4</v>
      </c>
      <c r="G312" s="306">
        <v>1.0493179433368311E-3</v>
      </c>
      <c r="H312" s="306">
        <v>3.7982925770510778E-4</v>
      </c>
      <c r="I312" s="306">
        <v>8.1688072989397108E-4</v>
      </c>
      <c r="J312" s="307">
        <v>6.0799732596436735E-4</v>
      </c>
      <c r="K312" s="305"/>
      <c r="L312" s="306"/>
      <c r="M312" s="306"/>
      <c r="N312" s="306"/>
      <c r="O312" s="306"/>
      <c r="P312" s="307"/>
      <c r="Q312" s="305"/>
      <c r="R312" s="306"/>
      <c r="S312" s="306"/>
      <c r="T312" s="306"/>
      <c r="U312" s="306"/>
      <c r="V312" s="307"/>
      <c r="W312" s="305"/>
      <c r="X312" s="306"/>
      <c r="Y312" s="306"/>
      <c r="Z312" s="306"/>
      <c r="AA312" s="306"/>
      <c r="AB312" s="306"/>
      <c r="AC312" s="307"/>
      <c r="AD312" s="305"/>
      <c r="AE312" s="306"/>
      <c r="AF312" s="306"/>
      <c r="AG312" s="306"/>
      <c r="AH312" s="306"/>
      <c r="AI312" s="306"/>
      <c r="AJ312" s="307"/>
    </row>
    <row r="313" spans="2:36" s="4" customFormat="1" hidden="1" outlineLevel="1" x14ac:dyDescent="0.25">
      <c r="B313" s="52" t="s">
        <v>85</v>
      </c>
      <c r="C313" s="305">
        <v>1.1966493817311527E-3</v>
      </c>
      <c r="D313" s="306">
        <v>5.8884145443839251E-4</v>
      </c>
      <c r="E313" s="306">
        <v>1.11731843575419E-4</v>
      </c>
      <c r="F313" s="306">
        <v>7.6354092102123597E-5</v>
      </c>
      <c r="G313" s="306">
        <v>4.18848167539267E-4</v>
      </c>
      <c r="H313" s="306">
        <v>1.3329469718922053E-4</v>
      </c>
      <c r="I313" s="306">
        <v>1.062227506936187E-3</v>
      </c>
      <c r="J313" s="307">
        <v>6.191693732292171E-4</v>
      </c>
      <c r="K313" s="305"/>
      <c r="L313" s="306"/>
      <c r="M313" s="306"/>
      <c r="N313" s="306"/>
      <c r="O313" s="306"/>
      <c r="P313" s="307"/>
      <c r="Q313" s="305"/>
      <c r="R313" s="306"/>
      <c r="S313" s="306"/>
      <c r="T313" s="306"/>
      <c r="U313" s="306"/>
      <c r="V313" s="307"/>
      <c r="W313" s="305"/>
      <c r="X313" s="306"/>
      <c r="Y313" s="306"/>
      <c r="Z313" s="306"/>
      <c r="AA313" s="306"/>
      <c r="AB313" s="306"/>
      <c r="AC313" s="307"/>
      <c r="AD313" s="305"/>
      <c r="AE313" s="306"/>
      <c r="AF313" s="306"/>
      <c r="AG313" s="306"/>
      <c r="AH313" s="306"/>
      <c r="AI313" s="306"/>
      <c r="AJ313" s="307"/>
    </row>
    <row r="314" spans="2:36" s="4" customFormat="1" hidden="1" outlineLevel="1" x14ac:dyDescent="0.25">
      <c r="B314" s="52" t="s">
        <v>86</v>
      </c>
      <c r="C314" s="305">
        <v>1.2285012285012285E-3</v>
      </c>
      <c r="D314" s="306">
        <v>2.7586206896551725E-4</v>
      </c>
      <c r="E314" s="306">
        <v>0</v>
      </c>
      <c r="F314" s="306">
        <v>8.9451661316132113E-5</v>
      </c>
      <c r="G314" s="306">
        <v>3.2456994482310937E-4</v>
      </c>
      <c r="H314" s="306">
        <v>9.5641726094051679E-5</v>
      </c>
      <c r="I314" s="306">
        <v>1.7335871538997482E-3</v>
      </c>
      <c r="J314" s="307">
        <v>9.4973281612943823E-4</v>
      </c>
      <c r="K314" s="305"/>
      <c r="L314" s="306"/>
      <c r="M314" s="306"/>
      <c r="N314" s="306"/>
      <c r="O314" s="306"/>
      <c r="P314" s="307"/>
      <c r="Q314" s="305"/>
      <c r="R314" s="306"/>
      <c r="S314" s="306"/>
      <c r="T314" s="306"/>
      <c r="U314" s="306"/>
      <c r="V314" s="307"/>
      <c r="W314" s="305"/>
      <c r="X314" s="306"/>
      <c r="Y314" s="306"/>
      <c r="Z314" s="306"/>
      <c r="AA314" s="306"/>
      <c r="AB314" s="306"/>
      <c r="AC314" s="307"/>
      <c r="AD314" s="305"/>
      <c r="AE314" s="306"/>
      <c r="AF314" s="306"/>
      <c r="AG314" s="306"/>
      <c r="AH314" s="306"/>
      <c r="AI314" s="306"/>
      <c r="AJ314" s="307"/>
    </row>
    <row r="315" spans="2:36" s="4" customFormat="1" hidden="1" outlineLevel="1" x14ac:dyDescent="0.25">
      <c r="B315" s="52" t="s">
        <v>87</v>
      </c>
      <c r="C315" s="305">
        <v>0</v>
      </c>
      <c r="D315" s="306">
        <v>3.7841625788367205E-3</v>
      </c>
      <c r="E315" s="306">
        <v>1.1454356126345018E-2</v>
      </c>
      <c r="F315" s="306">
        <v>2.2919968126919326E-3</v>
      </c>
      <c r="G315" s="306">
        <v>1.1146718684687195E-3</v>
      </c>
      <c r="H315" s="306">
        <v>4.7959200905145485E-3</v>
      </c>
      <c r="I315" s="306">
        <v>2.1239170535862158E-2</v>
      </c>
      <c r="J315" s="307">
        <v>1.2958112214813806E-2</v>
      </c>
      <c r="K315" s="305"/>
      <c r="L315" s="306"/>
      <c r="M315" s="306"/>
      <c r="N315" s="306"/>
      <c r="O315" s="306"/>
      <c r="P315" s="307"/>
      <c r="Q315" s="305"/>
      <c r="R315" s="306"/>
      <c r="S315" s="306"/>
      <c r="T315" s="306"/>
      <c r="U315" s="306"/>
      <c r="V315" s="307"/>
      <c r="W315" s="305"/>
      <c r="X315" s="306"/>
      <c r="Y315" s="306"/>
      <c r="Z315" s="306"/>
      <c r="AA315" s="306"/>
      <c r="AB315" s="306"/>
      <c r="AC315" s="307"/>
      <c r="AD315" s="305"/>
      <c r="AE315" s="306"/>
      <c r="AF315" s="306"/>
      <c r="AG315" s="306"/>
      <c r="AH315" s="306"/>
      <c r="AI315" s="306"/>
      <c r="AJ315" s="307"/>
    </row>
    <row r="316" spans="2:36" s="4" customFormat="1" hidden="1" outlineLevel="1" x14ac:dyDescent="0.25">
      <c r="B316" s="52" t="s">
        <v>88</v>
      </c>
      <c r="C316" s="305">
        <v>5.3939962476547846E-3</v>
      </c>
      <c r="D316" s="306">
        <v>1.4088114754098361E-3</v>
      </c>
      <c r="E316" s="306">
        <v>1.7848308406591316E-2</v>
      </c>
      <c r="F316" s="306">
        <v>6.371572982079951E-3</v>
      </c>
      <c r="G316" s="306">
        <v>9.8973153532104421E-4</v>
      </c>
      <c r="H316" s="306">
        <v>9.3996858957830342E-3</v>
      </c>
      <c r="I316" s="306">
        <v>3.4601093861381139E-2</v>
      </c>
      <c r="J316" s="307">
        <v>2.1536311576261145E-2</v>
      </c>
      <c r="K316" s="305"/>
      <c r="L316" s="306"/>
      <c r="M316" s="306"/>
      <c r="N316" s="306"/>
      <c r="O316" s="306"/>
      <c r="P316" s="307"/>
      <c r="Q316" s="305"/>
      <c r="R316" s="306"/>
      <c r="S316" s="306"/>
      <c r="T316" s="306"/>
      <c r="U316" s="306"/>
      <c r="V316" s="307"/>
      <c r="W316" s="305"/>
      <c r="X316" s="306"/>
      <c r="Y316" s="306"/>
      <c r="Z316" s="306"/>
      <c r="AA316" s="306"/>
      <c r="AB316" s="306"/>
      <c r="AC316" s="307"/>
      <c r="AD316" s="305"/>
      <c r="AE316" s="306"/>
      <c r="AF316" s="306"/>
      <c r="AG316" s="306"/>
      <c r="AH316" s="306"/>
      <c r="AI316" s="306"/>
      <c r="AJ316" s="307"/>
    </row>
    <row r="317" spans="2:36" s="4" customFormat="1" hidden="1" outlineLevel="1" x14ac:dyDescent="0.25">
      <c r="B317" s="52" t="s">
        <v>89</v>
      </c>
      <c r="C317" s="305">
        <v>8.5251491901108269E-4</v>
      </c>
      <c r="D317" s="306">
        <v>5.3521469407614647E-3</v>
      </c>
      <c r="E317" s="306">
        <v>2.7728119180633146E-2</v>
      </c>
      <c r="F317" s="306">
        <v>4.8747829361675422E-3</v>
      </c>
      <c r="G317" s="306">
        <v>7.3335288941038426E-4</v>
      </c>
      <c r="H317" s="306">
        <v>1.1939089197626481E-2</v>
      </c>
      <c r="I317" s="306">
        <v>4.0519090988703037E-2</v>
      </c>
      <c r="J317" s="307">
        <v>2.6834514314403406E-2</v>
      </c>
      <c r="K317" s="305"/>
      <c r="L317" s="306"/>
      <c r="M317" s="306"/>
      <c r="N317" s="306"/>
      <c r="O317" s="306"/>
      <c r="P317" s="307"/>
      <c r="Q317" s="305"/>
      <c r="R317" s="306"/>
      <c r="S317" s="306"/>
      <c r="T317" s="306"/>
      <c r="U317" s="306"/>
      <c r="V317" s="307"/>
      <c r="W317" s="305"/>
      <c r="X317" s="306"/>
      <c r="Y317" s="306"/>
      <c r="Z317" s="306"/>
      <c r="AA317" s="306"/>
      <c r="AB317" s="306"/>
      <c r="AC317" s="307"/>
      <c r="AD317" s="305"/>
      <c r="AE317" s="306"/>
      <c r="AF317" s="306"/>
      <c r="AG317" s="306"/>
      <c r="AH317" s="306"/>
      <c r="AI317" s="306"/>
      <c r="AJ317" s="307"/>
    </row>
    <row r="318" spans="2:36" s="4" customFormat="1" ht="15.75" collapsed="1" x14ac:dyDescent="0.25">
      <c r="B318" s="64">
        <v>1995</v>
      </c>
      <c r="C318" s="308">
        <v>1.7784156500577205E-3</v>
      </c>
      <c r="D318" s="309">
        <v>2.5230781553495264E-3</v>
      </c>
      <c r="E318" s="309">
        <v>1.2911072271398311E-2</v>
      </c>
      <c r="F318" s="309">
        <v>2.4471825613448569E-3</v>
      </c>
      <c r="G318" s="309">
        <v>3.3159881644730131E-3</v>
      </c>
      <c r="H318" s="309">
        <v>5.7030722392465661E-3</v>
      </c>
      <c r="I318" s="309">
        <v>1.6732342783526279E-2</v>
      </c>
      <c r="J318" s="310">
        <v>1.1303055903516183E-2</v>
      </c>
      <c r="K318" s="308"/>
      <c r="L318" s="309"/>
      <c r="M318" s="309"/>
      <c r="N318" s="309"/>
      <c r="O318" s="309"/>
      <c r="P318" s="310"/>
      <c r="Q318" s="308"/>
      <c r="R318" s="309"/>
      <c r="S318" s="309"/>
      <c r="T318" s="309"/>
      <c r="U318" s="309"/>
      <c r="V318" s="310"/>
      <c r="W318" s="308"/>
      <c r="X318" s="309"/>
      <c r="Y318" s="309"/>
      <c r="Z318" s="309"/>
      <c r="AA318" s="309"/>
      <c r="AB318" s="309"/>
      <c r="AC318" s="310"/>
      <c r="AD318" s="308"/>
      <c r="AE318" s="309"/>
      <c r="AF318" s="309"/>
      <c r="AG318" s="309"/>
      <c r="AH318" s="309"/>
      <c r="AI318" s="309"/>
      <c r="AJ318" s="310"/>
    </row>
    <row r="319" spans="2:36" s="4" customFormat="1" hidden="1" outlineLevel="1" x14ac:dyDescent="0.25">
      <c r="B319" s="52" t="s">
        <v>78</v>
      </c>
      <c r="C319" s="305">
        <v>6.1841375485302275E-2</v>
      </c>
      <c r="D319" s="306">
        <v>3.7354427598330037E-3</v>
      </c>
      <c r="E319" s="306">
        <v>2.0536301199084252E-2</v>
      </c>
      <c r="F319" s="306">
        <v>5.9651109154191303E-3</v>
      </c>
      <c r="G319" s="306">
        <v>3.4940600978336828E-3</v>
      </c>
      <c r="H319" s="306">
        <v>1.1024797951910045E-2</v>
      </c>
      <c r="I319" s="306">
        <v>4.7181963530911988E-2</v>
      </c>
      <c r="J319" s="307">
        <v>2.8822226824489015E-2</v>
      </c>
      <c r="K319" s="305"/>
      <c r="L319" s="306"/>
      <c r="M319" s="306"/>
      <c r="N319" s="306"/>
      <c r="O319" s="306"/>
      <c r="P319" s="307"/>
      <c r="Q319" s="305"/>
      <c r="R319" s="306"/>
      <c r="S319" s="306"/>
      <c r="T319" s="306"/>
      <c r="U319" s="306"/>
      <c r="V319" s="307"/>
      <c r="W319" s="305"/>
      <c r="X319" s="306"/>
      <c r="Y319" s="306"/>
      <c r="Z319" s="306"/>
      <c r="AA319" s="306"/>
      <c r="AB319" s="306"/>
      <c r="AC319" s="307"/>
      <c r="AD319" s="305"/>
      <c r="AE319" s="306"/>
      <c r="AF319" s="306"/>
      <c r="AG319" s="306"/>
      <c r="AH319" s="306"/>
      <c r="AI319" s="306"/>
      <c r="AJ319" s="307"/>
    </row>
    <row r="320" spans="2:36" s="4" customFormat="1" hidden="1" outlineLevel="1" x14ac:dyDescent="0.25">
      <c r="B320" s="52" t="s">
        <v>79</v>
      </c>
      <c r="C320" s="305">
        <v>4.6738072054527749E-2</v>
      </c>
      <c r="D320" s="306">
        <v>2.2951977401129945E-3</v>
      </c>
      <c r="E320" s="306">
        <v>2.2734343748611049E-2</v>
      </c>
      <c r="F320" s="306">
        <v>4.825170937795319E-3</v>
      </c>
      <c r="G320" s="306">
        <v>2.3809523809523812E-3</v>
      </c>
      <c r="H320" s="306">
        <v>1.0440438156093109E-2</v>
      </c>
      <c r="I320" s="306">
        <v>3.6166388831006459E-2</v>
      </c>
      <c r="J320" s="307">
        <v>2.3130540922523448E-2</v>
      </c>
      <c r="K320" s="305"/>
      <c r="L320" s="306"/>
      <c r="M320" s="306"/>
      <c r="N320" s="306"/>
      <c r="O320" s="306"/>
      <c r="P320" s="307"/>
      <c r="Q320" s="305"/>
      <c r="R320" s="306"/>
      <c r="S320" s="306"/>
      <c r="T320" s="306"/>
      <c r="U320" s="306"/>
      <c r="V320" s="307"/>
      <c r="W320" s="305"/>
      <c r="X320" s="306"/>
      <c r="Y320" s="306"/>
      <c r="Z320" s="306"/>
      <c r="AA320" s="306"/>
      <c r="AB320" s="306"/>
      <c r="AC320" s="307"/>
      <c r="AD320" s="305"/>
      <c r="AE320" s="306"/>
      <c r="AF320" s="306"/>
      <c r="AG320" s="306"/>
      <c r="AH320" s="306"/>
      <c r="AI320" s="306"/>
      <c r="AJ320" s="307"/>
    </row>
    <row r="321" spans="2:36" s="4" customFormat="1" hidden="1" outlineLevel="1" x14ac:dyDescent="0.25">
      <c r="B321" s="52" t="s">
        <v>80</v>
      </c>
      <c r="C321" s="305">
        <v>0</v>
      </c>
      <c r="D321" s="306">
        <v>4.4122837980938934E-4</v>
      </c>
      <c r="E321" s="306">
        <v>8.5903256105197244E-3</v>
      </c>
      <c r="F321" s="306">
        <v>4.1523300809996784E-3</v>
      </c>
      <c r="G321" s="306">
        <v>3.9111784002018677E-3</v>
      </c>
      <c r="H321" s="306">
        <v>5.1165854600383883E-3</v>
      </c>
      <c r="I321" s="306">
        <v>3.3451739767262158E-2</v>
      </c>
      <c r="J321" s="307">
        <v>1.917552674044657E-2</v>
      </c>
      <c r="K321" s="305"/>
      <c r="L321" s="306"/>
      <c r="M321" s="306"/>
      <c r="N321" s="306"/>
      <c r="O321" s="306"/>
      <c r="P321" s="307"/>
      <c r="Q321" s="305"/>
      <c r="R321" s="306"/>
      <c r="S321" s="306"/>
      <c r="T321" s="306"/>
      <c r="U321" s="306"/>
      <c r="V321" s="307"/>
      <c r="W321" s="305"/>
      <c r="X321" s="306"/>
      <c r="Y321" s="306"/>
      <c r="Z321" s="306"/>
      <c r="AA321" s="306"/>
      <c r="AB321" s="306"/>
      <c r="AC321" s="307"/>
      <c r="AD321" s="305"/>
      <c r="AE321" s="306"/>
      <c r="AF321" s="306"/>
      <c r="AG321" s="306"/>
      <c r="AH321" s="306"/>
      <c r="AI321" s="306"/>
      <c r="AJ321" s="307"/>
    </row>
    <row r="322" spans="2:36" s="4" customFormat="1" hidden="1" outlineLevel="1" x14ac:dyDescent="0.25">
      <c r="B322" s="52" t="s">
        <v>81</v>
      </c>
      <c r="C322" s="305">
        <v>0</v>
      </c>
      <c r="D322" s="306">
        <v>6.9728060563801174E-4</v>
      </c>
      <c r="E322" s="306">
        <v>1.8019429645879034E-3</v>
      </c>
      <c r="F322" s="306">
        <v>1.241224157325162E-3</v>
      </c>
      <c r="G322" s="306">
        <v>8.0932340563289091E-4</v>
      </c>
      <c r="H322" s="306">
        <v>1.3390125936443074E-3</v>
      </c>
      <c r="I322" s="306">
        <v>1.0981643864874165E-2</v>
      </c>
      <c r="J322" s="307">
        <v>6.0939218760970816E-3</v>
      </c>
      <c r="K322" s="305"/>
      <c r="L322" s="306"/>
      <c r="M322" s="306"/>
      <c r="N322" s="306"/>
      <c r="O322" s="306"/>
      <c r="P322" s="307"/>
      <c r="Q322" s="305"/>
      <c r="R322" s="306"/>
      <c r="S322" s="306"/>
      <c r="T322" s="306"/>
      <c r="U322" s="306"/>
      <c r="V322" s="307"/>
      <c r="W322" s="305"/>
      <c r="X322" s="306"/>
      <c r="Y322" s="306"/>
      <c r="Z322" s="306"/>
      <c r="AA322" s="306"/>
      <c r="AB322" s="306"/>
      <c r="AC322" s="307"/>
      <c r="AD322" s="305"/>
      <c r="AE322" s="306"/>
      <c r="AF322" s="306"/>
      <c r="AG322" s="306"/>
      <c r="AH322" s="306"/>
      <c r="AI322" s="306"/>
      <c r="AJ322" s="307"/>
    </row>
    <row r="323" spans="2:36" s="4" customFormat="1" hidden="1" outlineLevel="1" x14ac:dyDescent="0.25">
      <c r="B323" s="52" t="s">
        <v>82</v>
      </c>
      <c r="C323" s="305">
        <v>0</v>
      </c>
      <c r="D323" s="306">
        <v>7.0365902694008843E-4</v>
      </c>
      <c r="E323" s="306">
        <v>4.1619844341782163E-5</v>
      </c>
      <c r="F323" s="306">
        <v>1.3492545368683803E-4</v>
      </c>
      <c r="G323" s="306">
        <v>3.0152268958239106E-4</v>
      </c>
      <c r="H323" s="306">
        <v>1.469488937303935E-4</v>
      </c>
      <c r="I323" s="306">
        <v>1.9755760267507627E-4</v>
      </c>
      <c r="J323" s="307">
        <v>1.7054020314748999E-4</v>
      </c>
      <c r="K323" s="305"/>
      <c r="L323" s="306"/>
      <c r="M323" s="306"/>
      <c r="N323" s="306"/>
      <c r="O323" s="306"/>
      <c r="P323" s="307"/>
      <c r="Q323" s="305"/>
      <c r="R323" s="306"/>
      <c r="S323" s="306"/>
      <c r="T323" s="306"/>
      <c r="U323" s="306"/>
      <c r="V323" s="307"/>
      <c r="W323" s="305"/>
      <c r="X323" s="306"/>
      <c r="Y323" s="306"/>
      <c r="Z323" s="306"/>
      <c r="AA323" s="306"/>
      <c r="AB323" s="306"/>
      <c r="AC323" s="307"/>
      <c r="AD323" s="305"/>
      <c r="AE323" s="306"/>
      <c r="AF323" s="306"/>
      <c r="AG323" s="306"/>
      <c r="AH323" s="306"/>
      <c r="AI323" s="306"/>
      <c r="AJ323" s="307"/>
    </row>
    <row r="324" spans="2:36" s="4" customFormat="1" hidden="1" outlineLevel="1" x14ac:dyDescent="0.25">
      <c r="B324" s="52" t="s">
        <v>83</v>
      </c>
      <c r="C324" s="305">
        <v>0</v>
      </c>
      <c r="D324" s="306">
        <v>2.4773937817416079E-4</v>
      </c>
      <c r="E324" s="306">
        <v>1.166942843139543E-4</v>
      </c>
      <c r="F324" s="306">
        <v>2.2878583358118464E-5</v>
      </c>
      <c r="G324" s="306">
        <v>4.248088360237893E-4</v>
      </c>
      <c r="H324" s="306">
        <v>8.146528899811272E-5</v>
      </c>
      <c r="I324" s="306">
        <v>6.1110960721149944E-3</v>
      </c>
      <c r="J324" s="307">
        <v>3.10100113195014E-3</v>
      </c>
      <c r="K324" s="305"/>
      <c r="L324" s="306"/>
      <c r="M324" s="306"/>
      <c r="N324" s="306"/>
      <c r="O324" s="306"/>
      <c r="P324" s="307"/>
      <c r="Q324" s="305"/>
      <c r="R324" s="306"/>
      <c r="S324" s="306"/>
      <c r="T324" s="306"/>
      <c r="U324" s="306"/>
      <c r="V324" s="307"/>
      <c r="W324" s="305"/>
      <c r="X324" s="306"/>
      <c r="Y324" s="306"/>
      <c r="Z324" s="306"/>
      <c r="AA324" s="306"/>
      <c r="AB324" s="306"/>
      <c r="AC324" s="307"/>
      <c r="AD324" s="305"/>
      <c r="AE324" s="306"/>
      <c r="AF324" s="306"/>
      <c r="AG324" s="306"/>
      <c r="AH324" s="306"/>
      <c r="AI324" s="306"/>
      <c r="AJ324" s="307"/>
    </row>
    <row r="325" spans="2:36" s="4" customFormat="1" hidden="1" outlineLevel="1" x14ac:dyDescent="0.25">
      <c r="B325" s="52" t="s">
        <v>84</v>
      </c>
      <c r="C325" s="305">
        <v>0</v>
      </c>
      <c r="D325" s="306">
        <v>5.2301255230125519E-4</v>
      </c>
      <c r="E325" s="306">
        <v>2.0245373932056526E-5</v>
      </c>
      <c r="F325" s="306">
        <v>9.355062024061219E-5</v>
      </c>
      <c r="G325" s="306">
        <v>1.92789666473877E-4</v>
      </c>
      <c r="H325" s="306">
        <v>9.8001913919730665E-5</v>
      </c>
      <c r="I325" s="306">
        <v>5.0107372942018611E-3</v>
      </c>
      <c r="J325" s="307">
        <v>2.6570108351907551E-3</v>
      </c>
      <c r="K325" s="305"/>
      <c r="L325" s="306"/>
      <c r="M325" s="306"/>
      <c r="N325" s="306"/>
      <c r="O325" s="306"/>
      <c r="P325" s="307"/>
      <c r="Q325" s="305"/>
      <c r="R325" s="306"/>
      <c r="S325" s="306"/>
      <c r="T325" s="306"/>
      <c r="U325" s="306"/>
      <c r="V325" s="307"/>
      <c r="W325" s="305"/>
      <c r="X325" s="306"/>
      <c r="Y325" s="306"/>
      <c r="Z325" s="306"/>
      <c r="AA325" s="306"/>
      <c r="AB325" s="306"/>
      <c r="AC325" s="307"/>
      <c r="AD325" s="305"/>
      <c r="AE325" s="306"/>
      <c r="AF325" s="306"/>
      <c r="AG325" s="306"/>
      <c r="AH325" s="306"/>
      <c r="AI325" s="306"/>
      <c r="AJ325" s="307"/>
    </row>
    <row r="326" spans="2:36" s="4" customFormat="1" hidden="1" outlineLevel="1" x14ac:dyDescent="0.25">
      <c r="B326" s="52" t="s">
        <v>85</v>
      </c>
      <c r="C326" s="305">
        <v>0</v>
      </c>
      <c r="D326" s="306">
        <v>3.6850509765385086E-4</v>
      </c>
      <c r="E326" s="306">
        <v>5.3181117158001099E-5</v>
      </c>
      <c r="F326" s="306">
        <v>0</v>
      </c>
      <c r="G326" s="306">
        <v>3.7657691583505931E-4</v>
      </c>
      <c r="H326" s="306">
        <v>4.4946345300297768E-5</v>
      </c>
      <c r="I326" s="306">
        <v>6.1058230210892656E-3</v>
      </c>
      <c r="J326" s="307">
        <v>3.0743031532683438E-3</v>
      </c>
      <c r="K326" s="305"/>
      <c r="L326" s="306"/>
      <c r="M326" s="306"/>
      <c r="N326" s="306"/>
      <c r="O326" s="306"/>
      <c r="P326" s="307"/>
      <c r="Q326" s="305"/>
      <c r="R326" s="306"/>
      <c r="S326" s="306"/>
      <c r="T326" s="306"/>
      <c r="U326" s="306"/>
      <c r="V326" s="307"/>
      <c r="W326" s="305"/>
      <c r="X326" s="306"/>
      <c r="Y326" s="306"/>
      <c r="Z326" s="306"/>
      <c r="AA326" s="306"/>
      <c r="AB326" s="306"/>
      <c r="AC326" s="307"/>
      <c r="AD326" s="305"/>
      <c r="AE326" s="306"/>
      <c r="AF326" s="306"/>
      <c r="AG326" s="306"/>
      <c r="AH326" s="306"/>
      <c r="AI326" s="306"/>
      <c r="AJ326" s="307"/>
    </row>
    <row r="327" spans="2:36" s="4" customFormat="1" hidden="1" outlineLevel="1" x14ac:dyDescent="0.25">
      <c r="B327" s="52" t="s">
        <v>86</v>
      </c>
      <c r="C327" s="305">
        <v>0</v>
      </c>
      <c r="D327" s="306">
        <v>1.4256861114411311E-3</v>
      </c>
      <c r="E327" s="306">
        <v>1.3338075760270317E-4</v>
      </c>
      <c r="F327" s="306">
        <v>8.8358302735180345E-5</v>
      </c>
      <c r="G327" s="306">
        <v>6.1007495206553946E-3</v>
      </c>
      <c r="H327" s="306">
        <v>3.7949734963947754E-4</v>
      </c>
      <c r="I327" s="306">
        <v>5.2534959359191557E-4</v>
      </c>
      <c r="J327" s="307">
        <v>4.5374641284913681E-4</v>
      </c>
      <c r="K327" s="305"/>
      <c r="L327" s="306"/>
      <c r="M327" s="306"/>
      <c r="N327" s="306"/>
      <c r="O327" s="306"/>
      <c r="P327" s="307"/>
      <c r="Q327" s="305"/>
      <c r="R327" s="306"/>
      <c r="S327" s="306"/>
      <c r="T327" s="306"/>
      <c r="U327" s="306"/>
      <c r="V327" s="307"/>
      <c r="W327" s="305"/>
      <c r="X327" s="306"/>
      <c r="Y327" s="306"/>
      <c r="Z327" s="306"/>
      <c r="AA327" s="306"/>
      <c r="AB327" s="306"/>
      <c r="AC327" s="307"/>
      <c r="AD327" s="305"/>
      <c r="AE327" s="306"/>
      <c r="AF327" s="306"/>
      <c r="AG327" s="306"/>
      <c r="AH327" s="306"/>
      <c r="AI327" s="306"/>
      <c r="AJ327" s="307"/>
    </row>
    <row r="328" spans="2:36" s="4" customFormat="1" hidden="1" outlineLevel="1" x14ac:dyDescent="0.25">
      <c r="B328" s="52" t="s">
        <v>87</v>
      </c>
      <c r="C328" s="305">
        <v>1.0284538909838875E-3</v>
      </c>
      <c r="D328" s="306">
        <v>5.456042824788964E-3</v>
      </c>
      <c r="E328" s="306">
        <v>6.7260731728215235E-3</v>
      </c>
      <c r="F328" s="306">
        <v>2.8357028492061961E-3</v>
      </c>
      <c r="G328" s="306">
        <v>6.1500615006150063E-4</v>
      </c>
      <c r="H328" s="306">
        <v>3.9410727033516819E-3</v>
      </c>
      <c r="I328" s="306">
        <v>1.3784138587865839E-2</v>
      </c>
      <c r="J328" s="307">
        <v>8.6490013635258378E-3</v>
      </c>
      <c r="K328" s="305"/>
      <c r="L328" s="306"/>
      <c r="M328" s="306"/>
      <c r="N328" s="306"/>
      <c r="O328" s="306"/>
      <c r="P328" s="307"/>
      <c r="Q328" s="305"/>
      <c r="R328" s="306"/>
      <c r="S328" s="306"/>
      <c r="T328" s="306"/>
      <c r="U328" s="306"/>
      <c r="V328" s="307"/>
      <c r="W328" s="305"/>
      <c r="X328" s="306"/>
      <c r="Y328" s="306"/>
      <c r="Z328" s="306"/>
      <c r="AA328" s="306"/>
      <c r="AB328" s="306"/>
      <c r="AC328" s="307"/>
      <c r="AD328" s="305"/>
      <c r="AE328" s="306"/>
      <c r="AF328" s="306"/>
      <c r="AG328" s="306"/>
      <c r="AH328" s="306"/>
      <c r="AI328" s="306"/>
      <c r="AJ328" s="307"/>
    </row>
    <row r="329" spans="2:36" s="4" customFormat="1" hidden="1" outlineLevel="1" x14ac:dyDescent="0.25">
      <c r="B329" s="52" t="s">
        <v>88</v>
      </c>
      <c r="C329" s="305">
        <v>3.5650623885918003E-4</v>
      </c>
      <c r="D329" s="306">
        <v>1.0568513119533527E-2</v>
      </c>
      <c r="E329" s="306">
        <v>1.192757819190148E-2</v>
      </c>
      <c r="F329" s="306">
        <v>4.8564100407854352E-3</v>
      </c>
      <c r="G329" s="306">
        <v>6.9541029207232264E-4</v>
      </c>
      <c r="H329" s="306">
        <v>7.0784564241987537E-3</v>
      </c>
      <c r="I329" s="306">
        <v>3.4956353055286132E-2</v>
      </c>
      <c r="J329" s="307">
        <v>2.0559789117539456E-2</v>
      </c>
      <c r="K329" s="305"/>
      <c r="L329" s="306"/>
      <c r="M329" s="306"/>
      <c r="N329" s="306"/>
      <c r="O329" s="306"/>
      <c r="P329" s="307"/>
      <c r="Q329" s="305"/>
      <c r="R329" s="306"/>
      <c r="S329" s="306"/>
      <c r="T329" s="306"/>
      <c r="U329" s="306"/>
      <c r="V329" s="307"/>
      <c r="W329" s="305"/>
      <c r="X329" s="306"/>
      <c r="Y329" s="306"/>
      <c r="Z329" s="306"/>
      <c r="AA329" s="306"/>
      <c r="AB329" s="306"/>
      <c r="AC329" s="307"/>
      <c r="AD329" s="305"/>
      <c r="AE329" s="306"/>
      <c r="AF329" s="306"/>
      <c r="AG329" s="306"/>
      <c r="AH329" s="306"/>
      <c r="AI329" s="306"/>
      <c r="AJ329" s="307"/>
    </row>
    <row r="330" spans="2:36" s="4" customFormat="1" hidden="1" outlineLevel="1" x14ac:dyDescent="0.25">
      <c r="B330" s="52" t="s">
        <v>89</v>
      </c>
      <c r="C330" s="305">
        <v>1.3545546901456147E-3</v>
      </c>
      <c r="D330" s="306">
        <v>4.2434529582929198E-3</v>
      </c>
      <c r="E330" s="306">
        <v>1.8773439701706085E-2</v>
      </c>
      <c r="F330" s="306">
        <v>3.6845368692168274E-3</v>
      </c>
      <c r="G330" s="306">
        <v>9.5057034220532317E-3</v>
      </c>
      <c r="H330" s="306">
        <v>8.6369368025707421E-3</v>
      </c>
      <c r="I330" s="306">
        <v>3.521166421576296E-2</v>
      </c>
      <c r="J330" s="307">
        <v>2.2456078695523428E-2</v>
      </c>
      <c r="K330" s="305"/>
      <c r="L330" s="306"/>
      <c r="M330" s="306"/>
      <c r="N330" s="306"/>
      <c r="O330" s="306"/>
      <c r="P330" s="307"/>
      <c r="Q330" s="305"/>
      <c r="R330" s="306"/>
      <c r="S330" s="306"/>
      <c r="T330" s="306"/>
      <c r="U330" s="306"/>
      <c r="V330" s="307"/>
      <c r="W330" s="305"/>
      <c r="X330" s="306"/>
      <c r="Y330" s="306"/>
      <c r="Z330" s="306"/>
      <c r="AA330" s="306"/>
      <c r="AB330" s="306"/>
      <c r="AC330" s="307"/>
      <c r="AD330" s="305"/>
      <c r="AE330" s="306"/>
      <c r="AF330" s="306"/>
      <c r="AG330" s="306"/>
      <c r="AH330" s="306"/>
      <c r="AI330" s="306"/>
      <c r="AJ330" s="307"/>
    </row>
    <row r="331" spans="2:36" s="4" customFormat="1" ht="15.75" collapsed="1" x14ac:dyDescent="0.25">
      <c r="B331" s="64">
        <v>1994</v>
      </c>
      <c r="C331" s="308">
        <v>1.118701709376212E-2</v>
      </c>
      <c r="D331" s="309">
        <v>2.6549905116732535E-3</v>
      </c>
      <c r="E331" s="309">
        <v>7.3796501189929437E-3</v>
      </c>
      <c r="F331" s="309">
        <v>2.2800287515490026E-3</v>
      </c>
      <c r="G331" s="309">
        <v>2.42477542559206E-3</v>
      </c>
      <c r="H331" s="309">
        <v>3.9496217360341221E-3</v>
      </c>
      <c r="I331" s="309">
        <v>1.89261180428992E-2</v>
      </c>
      <c r="J331" s="310">
        <v>1.1385933496832847E-2</v>
      </c>
      <c r="K331" s="308"/>
      <c r="L331" s="309"/>
      <c r="M331" s="309"/>
      <c r="N331" s="309"/>
      <c r="O331" s="309"/>
      <c r="P331" s="310"/>
      <c r="Q331" s="308"/>
      <c r="R331" s="309"/>
      <c r="S331" s="309"/>
      <c r="T331" s="309"/>
      <c r="U331" s="309"/>
      <c r="V331" s="310"/>
      <c r="W331" s="308"/>
      <c r="X331" s="309"/>
      <c r="Y331" s="309"/>
      <c r="Z331" s="309"/>
      <c r="AA331" s="309"/>
      <c r="AB331" s="309"/>
      <c r="AC331" s="310"/>
      <c r="AD331" s="308"/>
      <c r="AE331" s="309"/>
      <c r="AF331" s="309"/>
      <c r="AG331" s="309"/>
      <c r="AH331" s="309"/>
      <c r="AI331" s="309"/>
      <c r="AJ331" s="310"/>
    </row>
    <row r="332" spans="2:36" s="4" customFormat="1" hidden="1" outlineLevel="1" x14ac:dyDescent="0.25">
      <c r="B332" s="52" t="s">
        <v>78</v>
      </c>
      <c r="C332" s="305">
        <v>9.320252277505256E-2</v>
      </c>
      <c r="D332" s="306">
        <v>1.8499368034011261E-2</v>
      </c>
      <c r="E332" s="306">
        <v>2.1867870491723701E-2</v>
      </c>
      <c r="F332" s="306">
        <v>6.5933509662233136E-3</v>
      </c>
      <c r="G332" s="306">
        <v>2.698019801980198E-2</v>
      </c>
      <c r="H332" s="306">
        <v>1.4662229018620132E-2</v>
      </c>
      <c r="I332" s="306">
        <v>4.8783650417456074E-2</v>
      </c>
      <c r="J332" s="307">
        <v>3.1379483161453808E-2</v>
      </c>
      <c r="K332" s="305"/>
      <c r="L332" s="306"/>
      <c r="M332" s="306"/>
      <c r="N332" s="306"/>
      <c r="O332" s="306"/>
      <c r="P332" s="307"/>
      <c r="Q332" s="305"/>
      <c r="R332" s="306"/>
      <c r="S332" s="306"/>
      <c r="T332" s="306"/>
      <c r="U332" s="306"/>
      <c r="V332" s="307"/>
      <c r="W332" s="305"/>
      <c r="X332" s="306"/>
      <c r="Y332" s="306"/>
      <c r="Z332" s="306"/>
      <c r="AA332" s="306"/>
      <c r="AB332" s="306"/>
      <c r="AC332" s="307"/>
      <c r="AD332" s="305"/>
      <c r="AE332" s="306"/>
      <c r="AF332" s="306"/>
      <c r="AG332" s="306"/>
      <c r="AH332" s="306"/>
      <c r="AI332" s="306"/>
      <c r="AJ332" s="307"/>
    </row>
    <row r="333" spans="2:36" s="4" customFormat="1" hidden="1" outlineLevel="1" x14ac:dyDescent="0.25">
      <c r="B333" s="52" t="s">
        <v>79</v>
      </c>
      <c r="C333" s="305">
        <v>4.9448459490300495E-2</v>
      </c>
      <c r="D333" s="306">
        <v>1.5879058132579258E-2</v>
      </c>
      <c r="E333" s="306">
        <v>3.5890121014125983E-3</v>
      </c>
      <c r="F333" s="306">
        <v>5.5963709876238844E-3</v>
      </c>
      <c r="G333" s="306">
        <v>2.8400126222783212E-3</v>
      </c>
      <c r="H333" s="306">
        <v>6.910349729509168E-3</v>
      </c>
      <c r="I333" s="306">
        <v>4.6461338852676781E-2</v>
      </c>
      <c r="J333" s="307">
        <v>2.510748676402658E-2</v>
      </c>
      <c r="K333" s="305"/>
      <c r="L333" s="306"/>
      <c r="M333" s="306"/>
      <c r="N333" s="306"/>
      <c r="O333" s="306"/>
      <c r="P333" s="307"/>
      <c r="Q333" s="305"/>
      <c r="R333" s="306"/>
      <c r="S333" s="306"/>
      <c r="T333" s="306"/>
      <c r="U333" s="306"/>
      <c r="V333" s="307"/>
      <c r="W333" s="305"/>
      <c r="X333" s="306"/>
      <c r="Y333" s="306"/>
      <c r="Z333" s="306"/>
      <c r="AA333" s="306"/>
      <c r="AB333" s="306"/>
      <c r="AC333" s="307"/>
      <c r="AD333" s="305"/>
      <c r="AE333" s="306"/>
      <c r="AF333" s="306"/>
      <c r="AG333" s="306"/>
      <c r="AH333" s="306"/>
      <c r="AI333" s="306"/>
      <c r="AJ333" s="307"/>
    </row>
    <row r="334" spans="2:36" s="4" customFormat="1" hidden="1" outlineLevel="1" x14ac:dyDescent="0.25">
      <c r="B334" s="52" t="s">
        <v>80</v>
      </c>
      <c r="C334" s="305">
        <v>5.5797101449275362E-2</v>
      </c>
      <c r="D334" s="306">
        <v>1.1316290314284244E-2</v>
      </c>
      <c r="E334" s="306">
        <v>2.5724145142737636E-3</v>
      </c>
      <c r="F334" s="306">
        <v>5.6056960711276119E-3</v>
      </c>
      <c r="G334" s="306">
        <v>1.5271602551710806E-2</v>
      </c>
      <c r="H334" s="306">
        <v>6.5894187305023241E-3</v>
      </c>
      <c r="I334" s="306">
        <v>3.9898194871493091E-2</v>
      </c>
      <c r="J334" s="307">
        <v>2.2043164878368417E-2</v>
      </c>
      <c r="K334" s="305"/>
      <c r="L334" s="306"/>
      <c r="M334" s="306"/>
      <c r="N334" s="306"/>
      <c r="O334" s="306"/>
      <c r="P334" s="307"/>
      <c r="Q334" s="305"/>
      <c r="R334" s="306"/>
      <c r="S334" s="306"/>
      <c r="T334" s="306"/>
      <c r="U334" s="306"/>
      <c r="V334" s="307"/>
      <c r="W334" s="305"/>
      <c r="X334" s="306"/>
      <c r="Y334" s="306"/>
      <c r="Z334" s="306"/>
      <c r="AA334" s="306"/>
      <c r="AB334" s="306"/>
      <c r="AC334" s="307"/>
      <c r="AD334" s="305"/>
      <c r="AE334" s="306"/>
      <c r="AF334" s="306"/>
      <c r="AG334" s="306"/>
      <c r="AH334" s="306"/>
      <c r="AI334" s="306"/>
      <c r="AJ334" s="307"/>
    </row>
    <row r="335" spans="2:36" s="4" customFormat="1" hidden="1" outlineLevel="1" x14ac:dyDescent="0.25">
      <c r="B335" s="52" t="s">
        <v>81</v>
      </c>
      <c r="C335" s="305">
        <v>1.2964563526361279E-2</v>
      </c>
      <c r="D335" s="306">
        <v>3.291472554182702E-3</v>
      </c>
      <c r="E335" s="306">
        <v>1.7343852450347934E-3</v>
      </c>
      <c r="F335" s="306">
        <v>1.9537647994758763E-3</v>
      </c>
      <c r="G335" s="306">
        <v>6.1106523534269199E-3</v>
      </c>
      <c r="H335" s="306">
        <v>2.368342533194092E-3</v>
      </c>
      <c r="I335" s="306">
        <v>1.7413899829262156E-2</v>
      </c>
      <c r="J335" s="307">
        <v>9.5523919956086931E-3</v>
      </c>
      <c r="K335" s="305"/>
      <c r="L335" s="306"/>
      <c r="M335" s="306"/>
      <c r="N335" s="306"/>
      <c r="O335" s="306"/>
      <c r="P335" s="307"/>
      <c r="Q335" s="305"/>
      <c r="R335" s="306"/>
      <c r="S335" s="306"/>
      <c r="T335" s="306"/>
      <c r="U335" s="306"/>
      <c r="V335" s="307"/>
      <c r="W335" s="305"/>
      <c r="X335" s="306"/>
      <c r="Y335" s="306"/>
      <c r="Z335" s="306"/>
      <c r="AA335" s="306"/>
      <c r="AB335" s="306"/>
      <c r="AC335" s="307"/>
      <c r="AD335" s="305"/>
      <c r="AE335" s="306"/>
      <c r="AF335" s="306"/>
      <c r="AG335" s="306"/>
      <c r="AH335" s="306"/>
      <c r="AI335" s="306"/>
      <c r="AJ335" s="307"/>
    </row>
    <row r="336" spans="2:36" s="4" customFormat="1" hidden="1" outlineLevel="1" x14ac:dyDescent="0.25">
      <c r="B336" s="52" t="s">
        <v>82</v>
      </c>
      <c r="C336" s="305">
        <v>0</v>
      </c>
      <c r="D336" s="306">
        <v>2.7188689505165849E-4</v>
      </c>
      <c r="E336" s="306">
        <v>1.6084497225424228E-4</v>
      </c>
      <c r="F336" s="306">
        <v>3.3313789243643731E-4</v>
      </c>
      <c r="G336" s="306">
        <v>3.7771482530689327E-4</v>
      </c>
      <c r="H336" s="306">
        <v>2.746954855965591E-4</v>
      </c>
      <c r="I336" s="306">
        <v>6.2337982965066045E-3</v>
      </c>
      <c r="J336" s="307">
        <v>2.9592967598679638E-3</v>
      </c>
      <c r="K336" s="305"/>
      <c r="L336" s="306"/>
      <c r="M336" s="306"/>
      <c r="N336" s="306"/>
      <c r="O336" s="306"/>
      <c r="P336" s="307"/>
      <c r="Q336" s="305"/>
      <c r="R336" s="306"/>
      <c r="S336" s="306"/>
      <c r="T336" s="306"/>
      <c r="U336" s="306"/>
      <c r="V336" s="307"/>
      <c r="W336" s="305"/>
      <c r="X336" s="306"/>
      <c r="Y336" s="306"/>
      <c r="Z336" s="306"/>
      <c r="AA336" s="306"/>
      <c r="AB336" s="306"/>
      <c r="AC336" s="307"/>
      <c r="AD336" s="305"/>
      <c r="AE336" s="306"/>
      <c r="AF336" s="306"/>
      <c r="AG336" s="306"/>
      <c r="AH336" s="306"/>
      <c r="AI336" s="306"/>
      <c r="AJ336" s="307"/>
    </row>
    <row r="337" spans="2:36" s="4" customFormat="1" hidden="1" outlineLevel="1" x14ac:dyDescent="0.25">
      <c r="B337" s="52" t="s">
        <v>83</v>
      </c>
      <c r="C337" s="305">
        <v>0</v>
      </c>
      <c r="D337" s="306">
        <v>1.8073377914332189E-4</v>
      </c>
      <c r="E337" s="306">
        <v>5.2752354073800545E-5</v>
      </c>
      <c r="F337" s="306">
        <v>1.7616489033735576E-4</v>
      </c>
      <c r="G337" s="306">
        <v>5.8399844267081956E-4</v>
      </c>
      <c r="H337" s="306">
        <v>1.5367238584062636E-4</v>
      </c>
      <c r="I337" s="306">
        <v>8.731819700673573E-3</v>
      </c>
      <c r="J337" s="307">
        <v>4.1538694955078346E-3</v>
      </c>
      <c r="K337" s="305"/>
      <c r="L337" s="306"/>
      <c r="M337" s="306"/>
      <c r="N337" s="306"/>
      <c r="O337" s="306"/>
      <c r="P337" s="307"/>
      <c r="Q337" s="305"/>
      <c r="R337" s="306"/>
      <c r="S337" s="306"/>
      <c r="T337" s="306"/>
      <c r="U337" s="306"/>
      <c r="V337" s="307"/>
      <c r="W337" s="305"/>
      <c r="X337" s="306"/>
      <c r="Y337" s="306"/>
      <c r="Z337" s="306"/>
      <c r="AA337" s="306"/>
      <c r="AB337" s="306"/>
      <c r="AC337" s="307"/>
      <c r="AD337" s="305"/>
      <c r="AE337" s="306"/>
      <c r="AF337" s="306"/>
      <c r="AG337" s="306"/>
      <c r="AH337" s="306"/>
      <c r="AI337" s="306"/>
      <c r="AJ337" s="307"/>
    </row>
    <row r="338" spans="2:36" s="4" customFormat="1" hidden="1" outlineLevel="1" x14ac:dyDescent="0.25">
      <c r="B338" s="52" t="s">
        <v>84</v>
      </c>
      <c r="C338" s="305">
        <v>0</v>
      </c>
      <c r="D338" s="306">
        <v>1.6723340208484307E-4</v>
      </c>
      <c r="E338" s="306">
        <v>0</v>
      </c>
      <c r="F338" s="306">
        <v>1.1978917105893628E-4</v>
      </c>
      <c r="G338" s="306">
        <v>1.2165450121654502E-3</v>
      </c>
      <c r="H338" s="306">
        <v>1.2134081601698772E-4</v>
      </c>
      <c r="I338" s="306">
        <v>6.6877277012050646E-3</v>
      </c>
      <c r="J338" s="307">
        <v>3.3247469929683156E-3</v>
      </c>
      <c r="K338" s="305"/>
      <c r="L338" s="306"/>
      <c r="M338" s="306"/>
      <c r="N338" s="306"/>
      <c r="O338" s="306"/>
      <c r="P338" s="307"/>
      <c r="Q338" s="305"/>
      <c r="R338" s="306"/>
      <c r="S338" s="306"/>
      <c r="T338" s="306"/>
      <c r="U338" s="306"/>
      <c r="V338" s="307"/>
      <c r="W338" s="305"/>
      <c r="X338" s="306"/>
      <c r="Y338" s="306"/>
      <c r="Z338" s="306"/>
      <c r="AA338" s="306"/>
      <c r="AB338" s="306"/>
      <c r="AC338" s="307"/>
      <c r="AD338" s="305"/>
      <c r="AE338" s="306"/>
      <c r="AF338" s="306"/>
      <c r="AG338" s="306"/>
      <c r="AH338" s="306"/>
      <c r="AI338" s="306"/>
      <c r="AJ338" s="307"/>
    </row>
    <row r="339" spans="2:36" s="4" customFormat="1" hidden="1" outlineLevel="1" x14ac:dyDescent="0.25">
      <c r="B339" s="52" t="s">
        <v>85</v>
      </c>
      <c r="C339" s="305">
        <v>4.8328634716069269E-3</v>
      </c>
      <c r="D339" s="306">
        <v>0</v>
      </c>
      <c r="E339" s="306">
        <v>0</v>
      </c>
      <c r="F339" s="306">
        <v>3.8749927343886229E-5</v>
      </c>
      <c r="G339" s="306">
        <v>3.0362835888872019E-4</v>
      </c>
      <c r="H339" s="306">
        <v>9.9412911528031674E-5</v>
      </c>
      <c r="I339" s="306">
        <v>9.1829036705600789E-3</v>
      </c>
      <c r="J339" s="307">
        <v>4.2708622661852243E-3</v>
      </c>
      <c r="K339" s="305"/>
      <c r="L339" s="306"/>
      <c r="M339" s="306"/>
      <c r="N339" s="306"/>
      <c r="O339" s="306"/>
      <c r="P339" s="307"/>
      <c r="Q339" s="305"/>
      <c r="R339" s="306"/>
      <c r="S339" s="306"/>
      <c r="T339" s="306"/>
      <c r="U339" s="306"/>
      <c r="V339" s="307"/>
      <c r="W339" s="305"/>
      <c r="X339" s="306"/>
      <c r="Y339" s="306"/>
      <c r="Z339" s="306"/>
      <c r="AA339" s="306"/>
      <c r="AB339" s="306"/>
      <c r="AC339" s="307"/>
      <c r="AD339" s="305"/>
      <c r="AE339" s="306"/>
      <c r="AF339" s="306"/>
      <c r="AG339" s="306"/>
      <c r="AH339" s="306"/>
      <c r="AI339" s="306"/>
      <c r="AJ339" s="307"/>
    </row>
    <row r="340" spans="2:36" s="4" customFormat="1" hidden="1" outlineLevel="1" x14ac:dyDescent="0.25">
      <c r="B340" s="52" t="s">
        <v>86</v>
      </c>
      <c r="C340" s="305">
        <v>0</v>
      </c>
      <c r="D340" s="306">
        <v>2.4936101240571038E-4</v>
      </c>
      <c r="E340" s="306">
        <v>0</v>
      </c>
      <c r="F340" s="306">
        <v>4.4593585212767144E-4</v>
      </c>
      <c r="G340" s="306">
        <v>6.9271266278747579E-4</v>
      </c>
      <c r="H340" s="306">
        <v>3.0409850309063376E-4</v>
      </c>
      <c r="I340" s="306">
        <v>7.1591968143692279E-3</v>
      </c>
      <c r="J340" s="307">
        <v>3.5109390688580033E-3</v>
      </c>
      <c r="K340" s="305"/>
      <c r="L340" s="306"/>
      <c r="M340" s="306"/>
      <c r="N340" s="306"/>
      <c r="O340" s="306"/>
      <c r="P340" s="307"/>
      <c r="Q340" s="305"/>
      <c r="R340" s="306"/>
      <c r="S340" s="306"/>
      <c r="T340" s="306"/>
      <c r="U340" s="306"/>
      <c r="V340" s="307"/>
      <c r="W340" s="305"/>
      <c r="X340" s="306"/>
      <c r="Y340" s="306"/>
      <c r="Z340" s="306"/>
      <c r="AA340" s="306"/>
      <c r="AB340" s="306"/>
      <c r="AC340" s="307"/>
      <c r="AD340" s="305"/>
      <c r="AE340" s="306"/>
      <c r="AF340" s="306"/>
      <c r="AG340" s="306"/>
      <c r="AH340" s="306"/>
      <c r="AI340" s="306"/>
      <c r="AJ340" s="307"/>
    </row>
    <row r="341" spans="2:36" s="4" customFormat="1" hidden="1" outlineLevel="1" x14ac:dyDescent="0.25">
      <c r="B341" s="52" t="s">
        <v>87</v>
      </c>
      <c r="C341" s="305">
        <v>2.2727272727272728E-2</v>
      </c>
      <c r="D341" s="306">
        <v>7.7190043082814748E-3</v>
      </c>
      <c r="E341" s="306">
        <v>9.8749036072315992E-3</v>
      </c>
      <c r="F341" s="306">
        <v>1.8173699022774241E-3</v>
      </c>
      <c r="G341" s="306">
        <v>8.0949811117107394E-4</v>
      </c>
      <c r="H341" s="306">
        <v>4.8539962797838733E-3</v>
      </c>
      <c r="I341" s="306">
        <v>2.1687694532754816E-2</v>
      </c>
      <c r="J341" s="307">
        <v>1.2762066978934448E-2</v>
      </c>
      <c r="K341" s="305"/>
      <c r="L341" s="306"/>
      <c r="M341" s="306"/>
      <c r="N341" s="306"/>
      <c r="O341" s="306"/>
      <c r="P341" s="307"/>
      <c r="Q341" s="305"/>
      <c r="R341" s="306"/>
      <c r="S341" s="306"/>
      <c r="T341" s="306"/>
      <c r="U341" s="306"/>
      <c r="V341" s="307"/>
      <c r="W341" s="305"/>
      <c r="X341" s="306"/>
      <c r="Y341" s="306"/>
      <c r="Z341" s="306"/>
      <c r="AA341" s="306"/>
      <c r="AB341" s="306"/>
      <c r="AC341" s="307"/>
      <c r="AD341" s="305"/>
      <c r="AE341" s="306"/>
      <c r="AF341" s="306"/>
      <c r="AG341" s="306"/>
      <c r="AH341" s="306"/>
      <c r="AI341" s="306"/>
      <c r="AJ341" s="307"/>
    </row>
    <row r="342" spans="2:36" s="4" customFormat="1" hidden="1" outlineLevel="1" x14ac:dyDescent="0.25">
      <c r="B342" s="52" t="s">
        <v>88</v>
      </c>
      <c r="C342" s="305">
        <v>2.6626093571700264E-3</v>
      </c>
      <c r="D342" s="306">
        <v>1.9253484526340656E-2</v>
      </c>
      <c r="E342" s="306">
        <v>9.9893604444969853E-3</v>
      </c>
      <c r="F342" s="306">
        <v>3.6150995568953207E-3</v>
      </c>
      <c r="G342" s="306">
        <v>2.7434842249657062E-3</v>
      </c>
      <c r="H342" s="306">
        <v>7.0898994446945817E-3</v>
      </c>
      <c r="I342" s="306">
        <v>3.7599676239582706E-2</v>
      </c>
      <c r="J342" s="307">
        <v>2.0659517944581294E-2</v>
      </c>
      <c r="K342" s="305"/>
      <c r="L342" s="306"/>
      <c r="M342" s="306"/>
      <c r="N342" s="306"/>
      <c r="O342" s="306"/>
      <c r="P342" s="307"/>
      <c r="Q342" s="305"/>
      <c r="R342" s="306"/>
      <c r="S342" s="306"/>
      <c r="T342" s="306"/>
      <c r="U342" s="306"/>
      <c r="V342" s="307"/>
      <c r="W342" s="305"/>
      <c r="X342" s="306"/>
      <c r="Y342" s="306"/>
      <c r="Z342" s="306"/>
      <c r="AA342" s="306"/>
      <c r="AB342" s="306"/>
      <c r="AC342" s="307"/>
      <c r="AD342" s="305"/>
      <c r="AE342" s="306"/>
      <c r="AF342" s="306"/>
      <c r="AG342" s="306"/>
      <c r="AH342" s="306"/>
      <c r="AI342" s="306"/>
      <c r="AJ342" s="307"/>
    </row>
    <row r="343" spans="2:36" s="4" customFormat="1" hidden="1" outlineLevel="1" x14ac:dyDescent="0.25">
      <c r="B343" s="52" t="s">
        <v>89</v>
      </c>
      <c r="C343" s="305">
        <v>4.3067846607669616E-2</v>
      </c>
      <c r="D343" s="306">
        <v>1.2515228707498062E-2</v>
      </c>
      <c r="E343" s="306">
        <v>1.2597116809628599E-2</v>
      </c>
      <c r="F343" s="306">
        <v>3.5178953808504129E-3</v>
      </c>
      <c r="G343" s="306">
        <v>3.1101895734597157E-3</v>
      </c>
      <c r="H343" s="306">
        <v>8.1354586943580918E-3</v>
      </c>
      <c r="I343" s="306">
        <v>3.1413232206554349E-2</v>
      </c>
      <c r="J343" s="307">
        <v>1.9228705264870742E-2</v>
      </c>
      <c r="K343" s="305"/>
      <c r="L343" s="306"/>
      <c r="M343" s="306"/>
      <c r="N343" s="306"/>
      <c r="O343" s="306"/>
      <c r="P343" s="307"/>
      <c r="Q343" s="305"/>
      <c r="R343" s="306"/>
      <c r="S343" s="306"/>
      <c r="T343" s="306"/>
      <c r="U343" s="306"/>
      <c r="V343" s="307"/>
      <c r="W343" s="305"/>
      <c r="X343" s="306"/>
      <c r="Y343" s="306"/>
      <c r="Z343" s="306"/>
      <c r="AA343" s="306"/>
      <c r="AB343" s="306"/>
      <c r="AC343" s="307"/>
      <c r="AD343" s="305"/>
      <c r="AE343" s="306"/>
      <c r="AF343" s="306"/>
      <c r="AG343" s="306"/>
      <c r="AH343" s="306"/>
      <c r="AI343" s="306"/>
      <c r="AJ343" s="307"/>
    </row>
    <row r="344" spans="2:36" s="4" customFormat="1" ht="15.75" collapsed="1" x14ac:dyDescent="0.25">
      <c r="B344" s="64">
        <v>1993</v>
      </c>
      <c r="C344" s="308">
        <v>2.5834929083768783E-2</v>
      </c>
      <c r="D344" s="309">
        <v>7.4294551111856386E-3</v>
      </c>
      <c r="E344" s="309">
        <v>5.1817883927199482E-3</v>
      </c>
      <c r="F344" s="309">
        <v>2.4184877332691806E-3</v>
      </c>
      <c r="G344" s="309">
        <v>4.2490199841004415E-3</v>
      </c>
      <c r="H344" s="309">
        <v>4.242360634217731E-3</v>
      </c>
      <c r="I344" s="309">
        <v>2.3332300189598018E-2</v>
      </c>
      <c r="J344" s="310">
        <v>1.3178472724222619E-2</v>
      </c>
      <c r="K344" s="308"/>
      <c r="L344" s="309"/>
      <c r="M344" s="309"/>
      <c r="N344" s="309"/>
      <c r="O344" s="309"/>
      <c r="P344" s="310"/>
      <c r="Q344" s="308"/>
      <c r="R344" s="309"/>
      <c r="S344" s="309"/>
      <c r="T344" s="309"/>
      <c r="U344" s="309"/>
      <c r="V344" s="310"/>
      <c r="W344" s="308"/>
      <c r="X344" s="309"/>
      <c r="Y344" s="309"/>
      <c r="Z344" s="309"/>
      <c r="AA344" s="309"/>
      <c r="AB344" s="309"/>
      <c r="AC344" s="310"/>
      <c r="AD344" s="308"/>
      <c r="AE344" s="309"/>
      <c r="AF344" s="309"/>
      <c r="AG344" s="309"/>
      <c r="AH344" s="309"/>
      <c r="AI344" s="309"/>
      <c r="AJ344" s="310"/>
    </row>
    <row r="345" spans="2:36" s="4" customFormat="1" hidden="1" outlineLevel="1" x14ac:dyDescent="0.25">
      <c r="B345" s="52" t="s">
        <v>78</v>
      </c>
      <c r="C345" s="305">
        <v>0.16569525395503748</v>
      </c>
      <c r="D345" s="306">
        <v>3.6242336819329243E-2</v>
      </c>
      <c r="E345" s="306">
        <v>1.9209970644280785E-2</v>
      </c>
      <c r="F345" s="306">
        <v>6.231773574859936E-3</v>
      </c>
      <c r="G345" s="306">
        <v>8.3560709413369721E-3</v>
      </c>
      <c r="H345" s="306">
        <v>1.578778376679715E-2</v>
      </c>
      <c r="I345" s="306">
        <v>5.0848518515620722E-2</v>
      </c>
      <c r="J345" s="307">
        <v>3.2131004048287684E-2</v>
      </c>
      <c r="K345" s="305"/>
      <c r="L345" s="306"/>
      <c r="M345" s="306"/>
      <c r="N345" s="306"/>
      <c r="O345" s="306"/>
      <c r="P345" s="307"/>
      <c r="Q345" s="305"/>
      <c r="R345" s="306"/>
      <c r="S345" s="306"/>
      <c r="T345" s="306"/>
      <c r="U345" s="306"/>
      <c r="V345" s="307"/>
      <c r="W345" s="305"/>
      <c r="X345" s="306"/>
      <c r="Y345" s="306"/>
      <c r="Z345" s="306"/>
      <c r="AA345" s="306"/>
      <c r="AB345" s="306"/>
      <c r="AC345" s="307"/>
      <c r="AD345" s="305"/>
      <c r="AE345" s="306"/>
      <c r="AF345" s="306"/>
      <c r="AG345" s="306"/>
      <c r="AH345" s="306"/>
      <c r="AI345" s="306"/>
      <c r="AJ345" s="307"/>
    </row>
    <row r="346" spans="2:36" s="4" customFormat="1" hidden="1" outlineLevel="1" x14ac:dyDescent="0.25">
      <c r="B346" s="52" t="s">
        <v>79</v>
      </c>
      <c r="C346" s="305">
        <v>0.20592318371124479</v>
      </c>
      <c r="D346" s="306">
        <v>3.4988093057336508E-2</v>
      </c>
      <c r="E346" s="306">
        <v>2.6748215035699286E-2</v>
      </c>
      <c r="F346" s="306">
        <v>6.4135206925501316E-3</v>
      </c>
      <c r="G346" s="306">
        <v>8.4707980383415069E-3</v>
      </c>
      <c r="H346" s="306">
        <v>1.8820484921556808E-2</v>
      </c>
      <c r="I346" s="306">
        <v>4.9915463245901133E-2</v>
      </c>
      <c r="J346" s="307">
        <v>3.3952294685990335E-2</v>
      </c>
      <c r="K346" s="305"/>
      <c r="L346" s="306"/>
      <c r="M346" s="306"/>
      <c r="N346" s="306"/>
      <c r="O346" s="306"/>
      <c r="P346" s="307"/>
      <c r="Q346" s="305"/>
      <c r="R346" s="306"/>
      <c r="S346" s="306"/>
      <c r="T346" s="306"/>
      <c r="U346" s="306"/>
      <c r="V346" s="307"/>
      <c r="W346" s="305"/>
      <c r="X346" s="306"/>
      <c r="Y346" s="306"/>
      <c r="Z346" s="306"/>
      <c r="AA346" s="306"/>
      <c r="AB346" s="306"/>
      <c r="AC346" s="307"/>
      <c r="AD346" s="305"/>
      <c r="AE346" s="306"/>
      <c r="AF346" s="306"/>
      <c r="AG346" s="306"/>
      <c r="AH346" s="306"/>
      <c r="AI346" s="306"/>
      <c r="AJ346" s="307"/>
    </row>
    <row r="347" spans="2:36" s="4" customFormat="1" hidden="1" outlineLevel="1" x14ac:dyDescent="0.25">
      <c r="B347" s="52" t="s">
        <v>80</v>
      </c>
      <c r="C347" s="305">
        <v>0.1929886685552408</v>
      </c>
      <c r="D347" s="306">
        <v>2.2775601566871851E-2</v>
      </c>
      <c r="E347" s="306">
        <v>2.49390456287008E-2</v>
      </c>
      <c r="F347" s="306">
        <v>4.1011800814944174E-3</v>
      </c>
      <c r="G347" s="306">
        <v>9.4456488076803957E-3</v>
      </c>
      <c r="H347" s="306">
        <v>1.6439765440142657E-2</v>
      </c>
      <c r="I347" s="306">
        <v>4.4026998821241677E-2</v>
      </c>
      <c r="J347" s="307">
        <v>2.9609743508867511E-2</v>
      </c>
      <c r="K347" s="305"/>
      <c r="L347" s="306"/>
      <c r="M347" s="306"/>
      <c r="N347" s="306"/>
      <c r="O347" s="306"/>
      <c r="P347" s="307"/>
      <c r="Q347" s="305"/>
      <c r="R347" s="306"/>
      <c r="S347" s="306"/>
      <c r="T347" s="306"/>
      <c r="U347" s="306"/>
      <c r="V347" s="307"/>
      <c r="W347" s="305"/>
      <c r="X347" s="306"/>
      <c r="Y347" s="306"/>
      <c r="Z347" s="306"/>
      <c r="AA347" s="306"/>
      <c r="AB347" s="306"/>
      <c r="AC347" s="307"/>
      <c r="AD347" s="305"/>
      <c r="AE347" s="306"/>
      <c r="AF347" s="306"/>
      <c r="AG347" s="306"/>
      <c r="AH347" s="306"/>
      <c r="AI347" s="306"/>
      <c r="AJ347" s="307"/>
    </row>
    <row r="348" spans="2:36" s="4" customFormat="1" hidden="1" outlineLevel="1" x14ac:dyDescent="0.25">
      <c r="B348" s="52" t="s">
        <v>81</v>
      </c>
      <c r="C348" s="305">
        <v>9.6185737976782759E-2</v>
      </c>
      <c r="D348" s="306">
        <v>3.9498986539161169E-3</v>
      </c>
      <c r="E348" s="306">
        <v>9.3527132739431931E-3</v>
      </c>
      <c r="F348" s="306">
        <v>1.945595388218339E-3</v>
      </c>
      <c r="G348" s="306">
        <v>9.5910242490047058E-3</v>
      </c>
      <c r="H348" s="306">
        <v>5.6130456758266608E-3</v>
      </c>
      <c r="I348" s="306">
        <v>1.8188352689141957E-2</v>
      </c>
      <c r="J348" s="307">
        <v>1.1718696538793162E-2</v>
      </c>
      <c r="K348" s="305"/>
      <c r="L348" s="306"/>
      <c r="M348" s="306"/>
      <c r="N348" s="306"/>
      <c r="O348" s="306"/>
      <c r="P348" s="307"/>
      <c r="Q348" s="305"/>
      <c r="R348" s="306"/>
      <c r="S348" s="306"/>
      <c r="T348" s="306"/>
      <c r="U348" s="306"/>
      <c r="V348" s="307"/>
      <c r="W348" s="305"/>
      <c r="X348" s="306"/>
      <c r="Y348" s="306"/>
      <c r="Z348" s="306"/>
      <c r="AA348" s="306"/>
      <c r="AB348" s="306"/>
      <c r="AC348" s="307"/>
      <c r="AD348" s="305"/>
      <c r="AE348" s="306"/>
      <c r="AF348" s="306"/>
      <c r="AG348" s="306"/>
      <c r="AH348" s="306"/>
      <c r="AI348" s="306"/>
      <c r="AJ348" s="307"/>
    </row>
    <row r="349" spans="2:36" s="4" customFormat="1" hidden="1" outlineLevel="1" x14ac:dyDescent="0.25">
      <c r="B349" s="52" t="s">
        <v>82</v>
      </c>
      <c r="C349" s="305">
        <v>7.6394194041252868E-3</v>
      </c>
      <c r="D349" s="306">
        <v>6.190800470500836E-5</v>
      </c>
      <c r="E349" s="306">
        <v>2.7464982147761604E-4</v>
      </c>
      <c r="F349" s="306">
        <v>4.0198311670909821E-5</v>
      </c>
      <c r="G349" s="306">
        <v>6.69008195350393E-4</v>
      </c>
      <c r="H349" s="306">
        <v>2.0635891164781412E-4</v>
      </c>
      <c r="I349" s="306">
        <v>1.2362728313201728E-2</v>
      </c>
      <c r="J349" s="307">
        <v>5.6391374740553174E-3</v>
      </c>
      <c r="K349" s="305"/>
      <c r="L349" s="306"/>
      <c r="M349" s="306"/>
      <c r="N349" s="306"/>
      <c r="O349" s="306"/>
      <c r="P349" s="307"/>
      <c r="Q349" s="305"/>
      <c r="R349" s="306"/>
      <c r="S349" s="306"/>
      <c r="T349" s="306"/>
      <c r="U349" s="306"/>
      <c r="V349" s="307"/>
      <c r="W349" s="305"/>
      <c r="X349" s="306"/>
      <c r="Y349" s="306"/>
      <c r="Z349" s="306"/>
      <c r="AA349" s="306"/>
      <c r="AB349" s="306"/>
      <c r="AC349" s="307"/>
      <c r="AD349" s="305"/>
      <c r="AE349" s="306"/>
      <c r="AF349" s="306"/>
      <c r="AG349" s="306"/>
      <c r="AH349" s="306"/>
      <c r="AI349" s="306"/>
      <c r="AJ349" s="307"/>
    </row>
    <row r="350" spans="2:36" s="4" customFormat="1" hidden="1" outlineLevel="1" x14ac:dyDescent="0.25">
      <c r="B350" s="52" t="s">
        <v>83</v>
      </c>
      <c r="C350" s="305">
        <v>0</v>
      </c>
      <c r="D350" s="306">
        <v>0</v>
      </c>
      <c r="E350" s="306">
        <v>2.4899623393196177E-4</v>
      </c>
      <c r="F350" s="306">
        <v>0</v>
      </c>
      <c r="G350" s="306">
        <v>9.1911764705882352E-4</v>
      </c>
      <c r="H350" s="306">
        <v>1.1232980029366219E-4</v>
      </c>
      <c r="I350" s="306">
        <v>1.293366685350489E-2</v>
      </c>
      <c r="J350" s="307">
        <v>6.3890959429240765E-3</v>
      </c>
      <c r="K350" s="305"/>
      <c r="L350" s="306"/>
      <c r="M350" s="306"/>
      <c r="N350" s="306"/>
      <c r="O350" s="306"/>
      <c r="P350" s="307"/>
      <c r="Q350" s="305"/>
      <c r="R350" s="306"/>
      <c r="S350" s="306"/>
      <c r="T350" s="306"/>
      <c r="U350" s="306"/>
      <c r="V350" s="307"/>
      <c r="W350" s="305"/>
      <c r="X350" s="306"/>
      <c r="Y350" s="306"/>
      <c r="Z350" s="306"/>
      <c r="AA350" s="306"/>
      <c r="AB350" s="306"/>
      <c r="AC350" s="307"/>
      <c r="AD350" s="305"/>
      <c r="AE350" s="306"/>
      <c r="AF350" s="306"/>
      <c r="AG350" s="306"/>
      <c r="AH350" s="306"/>
      <c r="AI350" s="306"/>
      <c r="AJ350" s="307"/>
    </row>
    <row r="351" spans="2:36" s="4" customFormat="1" hidden="1" outlineLevel="1" x14ac:dyDescent="0.25">
      <c r="B351" s="52" t="s">
        <v>84</v>
      </c>
      <c r="C351" s="305">
        <v>1.2322274881516588E-2</v>
      </c>
      <c r="D351" s="306">
        <v>1.9665683382497542E-4</v>
      </c>
      <c r="E351" s="306">
        <v>3.1129788984501813E-4</v>
      </c>
      <c r="F351" s="306">
        <v>2.306805074971165E-5</v>
      </c>
      <c r="G351" s="306">
        <v>3.1761156106082262E-4</v>
      </c>
      <c r="H351" s="306">
        <v>3.02571860816944E-4</v>
      </c>
      <c r="I351" s="306">
        <v>7.9974744817426068E-3</v>
      </c>
      <c r="J351" s="307">
        <v>4.1088804520744478E-3</v>
      </c>
      <c r="K351" s="305"/>
      <c r="L351" s="306"/>
      <c r="M351" s="306"/>
      <c r="N351" s="306"/>
      <c r="O351" s="306"/>
      <c r="P351" s="307"/>
      <c r="Q351" s="305"/>
      <c r="R351" s="306"/>
      <c r="S351" s="306"/>
      <c r="T351" s="306"/>
      <c r="U351" s="306"/>
      <c r="V351" s="307"/>
      <c r="W351" s="305"/>
      <c r="X351" s="306"/>
      <c r="Y351" s="306"/>
      <c r="Z351" s="306"/>
      <c r="AA351" s="306"/>
      <c r="AB351" s="306"/>
      <c r="AC351" s="307"/>
      <c r="AD351" s="305"/>
      <c r="AE351" s="306"/>
      <c r="AF351" s="306"/>
      <c r="AG351" s="306"/>
      <c r="AH351" s="306"/>
      <c r="AI351" s="306"/>
      <c r="AJ351" s="307"/>
    </row>
    <row r="352" spans="2:36" s="4" customFormat="1" hidden="1" outlineLevel="1" x14ac:dyDescent="0.25">
      <c r="B352" s="52" t="s">
        <v>85</v>
      </c>
      <c r="C352" s="305">
        <v>0</v>
      </c>
      <c r="D352" s="306">
        <v>1.1796626164916834E-4</v>
      </c>
      <c r="E352" s="306">
        <v>3.9414303450722265E-5</v>
      </c>
      <c r="F352" s="306">
        <v>1.0340726953104803E-5</v>
      </c>
      <c r="G352" s="306">
        <v>0</v>
      </c>
      <c r="H352" s="306">
        <v>2.8912095664342134E-5</v>
      </c>
      <c r="I352" s="306">
        <v>8.2855052041439625E-3</v>
      </c>
      <c r="J352" s="307">
        <v>4.0645960382751922E-3</v>
      </c>
      <c r="K352" s="305"/>
      <c r="L352" s="306"/>
      <c r="M352" s="306"/>
      <c r="N352" s="306"/>
      <c r="O352" s="306"/>
      <c r="P352" s="307"/>
      <c r="Q352" s="305"/>
      <c r="R352" s="306"/>
      <c r="S352" s="306"/>
      <c r="T352" s="306"/>
      <c r="U352" s="306"/>
      <c r="V352" s="307"/>
      <c r="W352" s="305"/>
      <c r="X352" s="306"/>
      <c r="Y352" s="306"/>
      <c r="Z352" s="306"/>
      <c r="AA352" s="306"/>
      <c r="AB352" s="306"/>
      <c r="AC352" s="307"/>
      <c r="AD352" s="305"/>
      <c r="AE352" s="306"/>
      <c r="AF352" s="306"/>
      <c r="AG352" s="306"/>
      <c r="AH352" s="306"/>
      <c r="AI352" s="306"/>
      <c r="AJ352" s="307"/>
    </row>
    <row r="353" spans="2:36" s="4" customFormat="1" hidden="1" outlineLevel="1" x14ac:dyDescent="0.25">
      <c r="B353" s="52" t="s">
        <v>86</v>
      </c>
      <c r="C353" s="305">
        <v>0</v>
      </c>
      <c r="D353" s="306">
        <v>0</v>
      </c>
      <c r="E353" s="306">
        <v>0</v>
      </c>
      <c r="F353" s="306">
        <v>0</v>
      </c>
      <c r="G353" s="306">
        <v>3.5001750087504374E-4</v>
      </c>
      <c r="H353" s="306">
        <v>1.418248604797935E-5</v>
      </c>
      <c r="I353" s="306">
        <v>8.5595072521359034E-3</v>
      </c>
      <c r="J353" s="307">
        <v>4.0435610319137774E-3</v>
      </c>
      <c r="K353" s="305"/>
      <c r="L353" s="306"/>
      <c r="M353" s="306"/>
      <c r="N353" s="306"/>
      <c r="O353" s="306"/>
      <c r="P353" s="307"/>
      <c r="Q353" s="305"/>
      <c r="R353" s="306"/>
      <c r="S353" s="306"/>
      <c r="T353" s="306"/>
      <c r="U353" s="306"/>
      <c r="V353" s="307"/>
      <c r="W353" s="305"/>
      <c r="X353" s="306"/>
      <c r="Y353" s="306"/>
      <c r="Z353" s="306"/>
      <c r="AA353" s="306"/>
      <c r="AB353" s="306"/>
      <c r="AC353" s="307"/>
      <c r="AD353" s="305"/>
      <c r="AE353" s="306"/>
      <c r="AF353" s="306"/>
      <c r="AG353" s="306"/>
      <c r="AH353" s="306"/>
      <c r="AI353" s="306"/>
      <c r="AJ353" s="307"/>
    </row>
    <row r="354" spans="2:36" s="4" customFormat="1" hidden="1" outlineLevel="1" x14ac:dyDescent="0.25">
      <c r="B354" s="52" t="s">
        <v>87</v>
      </c>
      <c r="C354" s="305">
        <v>5.0578654093441922E-2</v>
      </c>
      <c r="D354" s="306">
        <v>6.4196870402567878E-3</v>
      </c>
      <c r="E354" s="306">
        <v>8.8446522388779102E-3</v>
      </c>
      <c r="F354" s="306">
        <v>2.0388622923120246E-3</v>
      </c>
      <c r="G354" s="306">
        <v>3.5211267605633804E-3</v>
      </c>
      <c r="H354" s="306">
        <v>5.0887130146906687E-3</v>
      </c>
      <c r="I354" s="306">
        <v>2.9960299825200723E-2</v>
      </c>
      <c r="J354" s="307">
        <v>1.6681166024552246E-2</v>
      </c>
      <c r="K354" s="305"/>
      <c r="L354" s="306"/>
      <c r="M354" s="306"/>
      <c r="N354" s="306"/>
      <c r="O354" s="306"/>
      <c r="P354" s="307"/>
      <c r="Q354" s="305"/>
      <c r="R354" s="306"/>
      <c r="S354" s="306"/>
      <c r="T354" s="306"/>
      <c r="U354" s="306"/>
      <c r="V354" s="307"/>
      <c r="W354" s="305"/>
      <c r="X354" s="306"/>
      <c r="Y354" s="306"/>
      <c r="Z354" s="306"/>
      <c r="AA354" s="306"/>
      <c r="AB354" s="306"/>
      <c r="AC354" s="307"/>
      <c r="AD354" s="305"/>
      <c r="AE354" s="306"/>
      <c r="AF354" s="306"/>
      <c r="AG354" s="306"/>
      <c r="AH354" s="306"/>
      <c r="AI354" s="306"/>
      <c r="AJ354" s="307"/>
    </row>
    <row r="355" spans="2:36" s="4" customFormat="1" hidden="1" outlineLevel="1" x14ac:dyDescent="0.25">
      <c r="B355" s="52" t="s">
        <v>88</v>
      </c>
      <c r="C355" s="305">
        <v>9.4440213252094438E-2</v>
      </c>
      <c r="D355" s="306">
        <v>1.9867156920887204E-2</v>
      </c>
      <c r="E355" s="306">
        <v>2.1293723545145291E-2</v>
      </c>
      <c r="F355" s="306">
        <v>6.8422395877641793E-3</v>
      </c>
      <c r="G355" s="306">
        <v>1.5309246785058175E-2</v>
      </c>
      <c r="H355" s="306">
        <v>1.4072419148298505E-2</v>
      </c>
      <c r="I355" s="306">
        <v>4.8070658075725768E-2</v>
      </c>
      <c r="J355" s="307">
        <v>2.8672915792255439E-2</v>
      </c>
      <c r="K355" s="305"/>
      <c r="L355" s="306"/>
      <c r="M355" s="306"/>
      <c r="N355" s="306"/>
      <c r="O355" s="306"/>
      <c r="P355" s="307"/>
      <c r="Q355" s="305"/>
      <c r="R355" s="306"/>
      <c r="S355" s="306"/>
      <c r="T355" s="306"/>
      <c r="U355" s="306"/>
      <c r="V355" s="307"/>
      <c r="W355" s="305"/>
      <c r="X355" s="306"/>
      <c r="Y355" s="306"/>
      <c r="Z355" s="306"/>
      <c r="AA355" s="306"/>
      <c r="AB355" s="306"/>
      <c r="AC355" s="307"/>
      <c r="AD355" s="305"/>
      <c r="AE355" s="306"/>
      <c r="AF355" s="306"/>
      <c r="AG355" s="306"/>
      <c r="AH355" s="306"/>
      <c r="AI355" s="306"/>
      <c r="AJ355" s="307"/>
    </row>
    <row r="356" spans="2:36" s="4" customFormat="1" hidden="1" outlineLevel="1" x14ac:dyDescent="0.25">
      <c r="B356" s="52" t="s">
        <v>89</v>
      </c>
      <c r="C356" s="305">
        <v>5.5989990616202689E-2</v>
      </c>
      <c r="D356" s="306">
        <v>1.7119113573407202E-2</v>
      </c>
      <c r="E356" s="306">
        <v>1.1037088595008453E-2</v>
      </c>
      <c r="F356" s="306">
        <v>4.7878319003897413E-3</v>
      </c>
      <c r="G356" s="306">
        <v>1.2192798628310155E-2</v>
      </c>
      <c r="H356" s="306">
        <v>9.7906545096908253E-3</v>
      </c>
      <c r="I356" s="306">
        <v>4.4350709513824547E-2</v>
      </c>
      <c r="J356" s="307">
        <v>2.6255164109295202E-2</v>
      </c>
      <c r="K356" s="305"/>
      <c r="L356" s="306"/>
      <c r="M356" s="306"/>
      <c r="N356" s="306"/>
      <c r="O356" s="306"/>
      <c r="P356" s="307"/>
      <c r="Q356" s="305"/>
      <c r="R356" s="306"/>
      <c r="S356" s="306"/>
      <c r="T356" s="306"/>
      <c r="U356" s="306"/>
      <c r="V356" s="307"/>
      <c r="W356" s="305"/>
      <c r="X356" s="306"/>
      <c r="Y356" s="306"/>
      <c r="Z356" s="306"/>
      <c r="AA356" s="306"/>
      <c r="AB356" s="306"/>
      <c r="AC356" s="307"/>
      <c r="AD356" s="305"/>
      <c r="AE356" s="306"/>
      <c r="AF356" s="306"/>
      <c r="AG356" s="306"/>
      <c r="AH356" s="306"/>
      <c r="AI356" s="306"/>
      <c r="AJ356" s="307"/>
    </row>
    <row r="357" spans="2:36" s="4" customFormat="1" ht="15.75" collapsed="1" x14ac:dyDescent="0.25">
      <c r="B357" s="64">
        <v>1992</v>
      </c>
      <c r="C357" s="308">
        <v>8.348591686470061E-2</v>
      </c>
      <c r="D357" s="309">
        <v>1.2294243942337184E-2</v>
      </c>
      <c r="E357" s="309">
        <v>1.0130963769664799E-2</v>
      </c>
      <c r="F357" s="309">
        <v>2.6305860979085232E-3</v>
      </c>
      <c r="G357" s="309">
        <v>5.6616653059039261E-3</v>
      </c>
      <c r="H357" s="309">
        <v>7.1171023094951016E-3</v>
      </c>
      <c r="I357" s="309">
        <v>2.7223276762119171E-2</v>
      </c>
      <c r="J357" s="310">
        <v>1.6650185922139966E-2</v>
      </c>
      <c r="K357" s="308"/>
      <c r="L357" s="309"/>
      <c r="M357" s="309"/>
      <c r="N357" s="309"/>
      <c r="O357" s="309"/>
      <c r="P357" s="310"/>
      <c r="Q357" s="308"/>
      <c r="R357" s="309"/>
      <c r="S357" s="309"/>
      <c r="T357" s="309"/>
      <c r="U357" s="309"/>
      <c r="V357" s="310"/>
      <c r="W357" s="308"/>
      <c r="X357" s="309"/>
      <c r="Y357" s="309"/>
      <c r="Z357" s="309"/>
      <c r="AA357" s="309"/>
      <c r="AB357" s="309"/>
      <c r="AC357" s="310"/>
      <c r="AD357" s="308"/>
      <c r="AE357" s="309"/>
      <c r="AF357" s="309"/>
      <c r="AG357" s="309"/>
      <c r="AH357" s="309"/>
      <c r="AI357" s="309"/>
      <c r="AJ357" s="310"/>
    </row>
    <row r="358" spans="2:36" s="4" customFormat="1" hidden="1" outlineLevel="1" x14ac:dyDescent="0.25">
      <c r="B358" s="52" t="s">
        <v>78</v>
      </c>
      <c r="C358" s="305">
        <v>0.20874904067536454</v>
      </c>
      <c r="D358" s="306">
        <v>7.0406794814483684E-2</v>
      </c>
      <c r="E358" s="306">
        <v>3.6202634625614065E-2</v>
      </c>
      <c r="F358" s="306">
        <v>4.1330692328087719E-3</v>
      </c>
      <c r="G358" s="306">
        <v>0</v>
      </c>
      <c r="H358" s="306">
        <v>2.2947427001269543E-2</v>
      </c>
      <c r="I358" s="306">
        <v>5.9335393806135783E-2</v>
      </c>
      <c r="J358" s="307">
        <v>3.9542143600416232E-2</v>
      </c>
      <c r="K358" s="305"/>
      <c r="L358" s="306"/>
      <c r="M358" s="306"/>
      <c r="N358" s="306"/>
      <c r="O358" s="306"/>
      <c r="P358" s="307"/>
      <c r="Q358" s="305"/>
      <c r="R358" s="306"/>
      <c r="S358" s="306"/>
      <c r="T358" s="306"/>
      <c r="U358" s="306"/>
      <c r="V358" s="307"/>
      <c r="W358" s="305"/>
      <c r="X358" s="306"/>
      <c r="Y358" s="306"/>
      <c r="Z358" s="306"/>
      <c r="AA358" s="306"/>
      <c r="AB358" s="306"/>
      <c r="AC358" s="307"/>
      <c r="AD358" s="305"/>
      <c r="AE358" s="306"/>
      <c r="AF358" s="306"/>
      <c r="AG358" s="306"/>
      <c r="AH358" s="306"/>
      <c r="AI358" s="306"/>
      <c r="AJ358" s="307"/>
    </row>
    <row r="359" spans="2:36" s="4" customFormat="1" hidden="1" outlineLevel="1" x14ac:dyDescent="0.25">
      <c r="B359" s="52" t="s">
        <v>79</v>
      </c>
      <c r="C359" s="305">
        <v>0.22905856189770199</v>
      </c>
      <c r="D359" s="306">
        <v>4.9207460691323444E-2</v>
      </c>
      <c r="E359" s="306">
        <v>3.4142279324292174E-2</v>
      </c>
      <c r="F359" s="306">
        <v>4.8670681997931495E-3</v>
      </c>
      <c r="G359" s="306">
        <v>2.4565151052792188E-2</v>
      </c>
      <c r="H359" s="306">
        <v>2.2043517855981267E-2</v>
      </c>
      <c r="I359" s="306">
        <v>5.5938764224802817E-2</v>
      </c>
      <c r="J359" s="307">
        <v>3.7498728219374416E-2</v>
      </c>
      <c r="K359" s="305"/>
      <c r="L359" s="306"/>
      <c r="M359" s="306"/>
      <c r="N359" s="306"/>
      <c r="O359" s="306"/>
      <c r="P359" s="307"/>
      <c r="Q359" s="305"/>
      <c r="R359" s="306"/>
      <c r="S359" s="306"/>
      <c r="T359" s="306"/>
      <c r="U359" s="306"/>
      <c r="V359" s="307"/>
      <c r="W359" s="305"/>
      <c r="X359" s="306"/>
      <c r="Y359" s="306"/>
      <c r="Z359" s="306"/>
      <c r="AA359" s="306"/>
      <c r="AB359" s="306"/>
      <c r="AC359" s="307"/>
      <c r="AD359" s="305"/>
      <c r="AE359" s="306"/>
      <c r="AF359" s="306"/>
      <c r="AG359" s="306"/>
      <c r="AH359" s="306"/>
      <c r="AI359" s="306"/>
      <c r="AJ359" s="307"/>
    </row>
    <row r="360" spans="2:36" s="4" customFormat="1" hidden="1" outlineLevel="1" x14ac:dyDescent="0.25">
      <c r="B360" s="52" t="s">
        <v>80</v>
      </c>
      <c r="C360" s="305">
        <v>0.22851002865329512</v>
      </c>
      <c r="D360" s="306">
        <v>4.282566786009364E-2</v>
      </c>
      <c r="E360" s="306">
        <v>2.2809997573404513E-2</v>
      </c>
      <c r="F360" s="306">
        <v>5.7028568339684855E-3</v>
      </c>
      <c r="G360" s="306">
        <v>3.1136738056013181E-2</v>
      </c>
      <c r="H360" s="306">
        <v>1.9497782354406013E-2</v>
      </c>
      <c r="I360" s="306">
        <v>4.2191226878544236E-2</v>
      </c>
      <c r="J360" s="307">
        <v>2.9938770689874453E-2</v>
      </c>
      <c r="K360" s="305"/>
      <c r="L360" s="306"/>
      <c r="M360" s="306"/>
      <c r="N360" s="306"/>
      <c r="O360" s="306"/>
      <c r="P360" s="307"/>
      <c r="Q360" s="305"/>
      <c r="R360" s="306"/>
      <c r="S360" s="306"/>
      <c r="T360" s="306"/>
      <c r="U360" s="306"/>
      <c r="V360" s="307"/>
      <c r="W360" s="305"/>
      <c r="X360" s="306"/>
      <c r="Y360" s="306"/>
      <c r="Z360" s="306"/>
      <c r="AA360" s="306"/>
      <c r="AB360" s="306"/>
      <c r="AC360" s="307"/>
      <c r="AD360" s="305"/>
      <c r="AE360" s="306"/>
      <c r="AF360" s="306"/>
      <c r="AG360" s="306"/>
      <c r="AH360" s="306"/>
      <c r="AI360" s="306"/>
      <c r="AJ360" s="307"/>
    </row>
    <row r="361" spans="2:36" s="4" customFormat="1" hidden="1" outlineLevel="1" x14ac:dyDescent="0.25">
      <c r="B361" s="52" t="s">
        <v>81</v>
      </c>
      <c r="C361" s="305">
        <v>1.5748031496062992E-2</v>
      </c>
      <c r="D361" s="306">
        <v>2.3143421142195904E-3</v>
      </c>
      <c r="E361" s="306">
        <v>6.2828755113968435E-3</v>
      </c>
      <c r="F361" s="306">
        <v>7.8621590288234749E-4</v>
      </c>
      <c r="G361" s="306">
        <v>8.3081570996978854E-3</v>
      </c>
      <c r="H361" s="306">
        <v>2.8552719741731132E-3</v>
      </c>
      <c r="I361" s="306">
        <v>2.9330120986749069E-2</v>
      </c>
      <c r="J361" s="307">
        <v>1.3999056441550081E-2</v>
      </c>
      <c r="K361" s="305"/>
      <c r="L361" s="306"/>
      <c r="M361" s="306"/>
      <c r="N361" s="306"/>
      <c r="O361" s="306"/>
      <c r="P361" s="307"/>
      <c r="Q361" s="305"/>
      <c r="R361" s="306"/>
      <c r="S361" s="306"/>
      <c r="T361" s="306"/>
      <c r="U361" s="306"/>
      <c r="V361" s="307"/>
      <c r="W361" s="305"/>
      <c r="X361" s="306"/>
      <c r="Y361" s="306"/>
      <c r="Z361" s="306"/>
      <c r="AA361" s="306"/>
      <c r="AB361" s="306"/>
      <c r="AC361" s="307"/>
      <c r="AD361" s="305"/>
      <c r="AE361" s="306"/>
      <c r="AF361" s="306"/>
      <c r="AG361" s="306"/>
      <c r="AH361" s="306"/>
      <c r="AI361" s="306"/>
      <c r="AJ361" s="307"/>
    </row>
    <row r="362" spans="2:36" s="4" customFormat="1" hidden="1" outlineLevel="1" x14ac:dyDescent="0.25">
      <c r="B362" s="52" t="s">
        <v>82</v>
      </c>
      <c r="C362" s="305">
        <v>8.2372322899505763E-3</v>
      </c>
      <c r="D362" s="306">
        <v>1.3751375137513751E-4</v>
      </c>
      <c r="E362" s="306">
        <v>1.2447874525424785E-4</v>
      </c>
      <c r="F362" s="306">
        <v>1.3750996947278678E-5</v>
      </c>
      <c r="G362" s="306">
        <v>0</v>
      </c>
      <c r="H362" s="306">
        <v>9.5569554725516274E-5</v>
      </c>
      <c r="I362" s="306">
        <v>2.0598676425472237E-3</v>
      </c>
      <c r="J362" s="307">
        <v>9.2237733534411592E-4</v>
      </c>
      <c r="K362" s="305"/>
      <c r="L362" s="306"/>
      <c r="M362" s="306"/>
      <c r="N362" s="306"/>
      <c r="O362" s="306"/>
      <c r="P362" s="307"/>
      <c r="Q362" s="305"/>
      <c r="R362" s="306"/>
      <c r="S362" s="306"/>
      <c r="T362" s="306"/>
      <c r="U362" s="306"/>
      <c r="V362" s="307"/>
      <c r="W362" s="305"/>
      <c r="X362" s="306"/>
      <c r="Y362" s="306"/>
      <c r="Z362" s="306"/>
      <c r="AA362" s="306"/>
      <c r="AB362" s="306"/>
      <c r="AC362" s="307"/>
      <c r="AD362" s="305"/>
      <c r="AE362" s="306"/>
      <c r="AF362" s="306"/>
      <c r="AG362" s="306"/>
      <c r="AH362" s="306"/>
      <c r="AI362" s="306"/>
      <c r="AJ362" s="307"/>
    </row>
    <row r="363" spans="2:36" s="4" customFormat="1" hidden="1" outlineLevel="1" x14ac:dyDescent="0.25">
      <c r="B363" s="52" t="s">
        <v>83</v>
      </c>
      <c r="C363" s="305">
        <v>0</v>
      </c>
      <c r="D363" s="306">
        <v>5.6542810985460424E-4</v>
      </c>
      <c r="E363" s="306">
        <v>0</v>
      </c>
      <c r="F363" s="306">
        <v>0</v>
      </c>
      <c r="G363" s="306">
        <v>5.6710775047258974E-4</v>
      </c>
      <c r="H363" s="306">
        <v>8.3288912579957354E-5</v>
      </c>
      <c r="I363" s="306">
        <v>1.1398857025176337E-2</v>
      </c>
      <c r="J363" s="307">
        <v>5.1432228714562642E-3</v>
      </c>
      <c r="K363" s="305"/>
      <c r="L363" s="306"/>
      <c r="M363" s="306"/>
      <c r="N363" s="306"/>
      <c r="O363" s="306"/>
      <c r="P363" s="307"/>
      <c r="Q363" s="305"/>
      <c r="R363" s="306"/>
      <c r="S363" s="306"/>
      <c r="T363" s="306"/>
      <c r="U363" s="306"/>
      <c r="V363" s="307"/>
      <c r="W363" s="305"/>
      <c r="X363" s="306"/>
      <c r="Y363" s="306"/>
      <c r="Z363" s="306"/>
      <c r="AA363" s="306"/>
      <c r="AB363" s="306"/>
      <c r="AC363" s="307"/>
      <c r="AD363" s="305"/>
      <c r="AE363" s="306"/>
      <c r="AF363" s="306"/>
      <c r="AG363" s="306"/>
      <c r="AH363" s="306"/>
      <c r="AI363" s="306"/>
      <c r="AJ363" s="307"/>
    </row>
    <row r="364" spans="2:36" s="4" customFormat="1" hidden="1" outlineLevel="1" x14ac:dyDescent="0.25">
      <c r="B364" s="52" t="s">
        <v>84</v>
      </c>
      <c r="C364" s="305">
        <v>0</v>
      </c>
      <c r="D364" s="306">
        <v>6.1766522544780725E-5</v>
      </c>
      <c r="E364" s="306">
        <v>1.2009126936471719E-4</v>
      </c>
      <c r="F364" s="306">
        <v>5.7946827990635795E-5</v>
      </c>
      <c r="G364" s="306">
        <v>3.4065746891500596E-4</v>
      </c>
      <c r="H364" s="306">
        <v>8.6138351444473899E-5</v>
      </c>
      <c r="I364" s="306">
        <v>1.0793728670481027E-2</v>
      </c>
      <c r="J364" s="307">
        <v>5.2120931614160039E-3</v>
      </c>
      <c r="K364" s="305"/>
      <c r="L364" s="306"/>
      <c r="M364" s="306"/>
      <c r="N364" s="306"/>
      <c r="O364" s="306"/>
      <c r="P364" s="307"/>
      <c r="Q364" s="305"/>
      <c r="R364" s="306"/>
      <c r="S364" s="306"/>
      <c r="T364" s="306"/>
      <c r="U364" s="306"/>
      <c r="V364" s="307"/>
      <c r="W364" s="305"/>
      <c r="X364" s="306"/>
      <c r="Y364" s="306"/>
      <c r="Z364" s="306"/>
      <c r="AA364" s="306"/>
      <c r="AB364" s="306"/>
      <c r="AC364" s="307"/>
      <c r="AD364" s="305"/>
      <c r="AE364" s="306"/>
      <c r="AF364" s="306"/>
      <c r="AG364" s="306"/>
      <c r="AH364" s="306"/>
      <c r="AI364" s="306"/>
      <c r="AJ364" s="307"/>
    </row>
    <row r="365" spans="2:36" s="4" customFormat="1" hidden="1" outlineLevel="1" x14ac:dyDescent="0.25">
      <c r="B365" s="52" t="s">
        <v>85</v>
      </c>
      <c r="C365" s="305">
        <v>0</v>
      </c>
      <c r="D365" s="306">
        <v>0</v>
      </c>
      <c r="E365" s="306">
        <v>5.8541888812226896E-4</v>
      </c>
      <c r="F365" s="306">
        <v>1.9528770761524415E-5</v>
      </c>
      <c r="G365" s="306">
        <v>1.413627367825841E-4</v>
      </c>
      <c r="H365" s="306">
        <v>1.7526898134798808E-4</v>
      </c>
      <c r="I365" s="306">
        <v>1.0451448096111827E-2</v>
      </c>
      <c r="J365" s="307">
        <v>4.9621271609263445E-3</v>
      </c>
      <c r="K365" s="305"/>
      <c r="L365" s="306"/>
      <c r="M365" s="306"/>
      <c r="N365" s="306"/>
      <c r="O365" s="306"/>
      <c r="P365" s="307"/>
      <c r="Q365" s="305"/>
      <c r="R365" s="306"/>
      <c r="S365" s="306"/>
      <c r="T365" s="306"/>
      <c r="U365" s="306"/>
      <c r="V365" s="307"/>
      <c r="W365" s="305"/>
      <c r="X365" s="306"/>
      <c r="Y365" s="306"/>
      <c r="Z365" s="306"/>
      <c r="AA365" s="306"/>
      <c r="AB365" s="306"/>
      <c r="AC365" s="307"/>
      <c r="AD365" s="305"/>
      <c r="AE365" s="306"/>
      <c r="AF365" s="306"/>
      <c r="AG365" s="306"/>
      <c r="AH365" s="306"/>
      <c r="AI365" s="306"/>
      <c r="AJ365" s="307"/>
    </row>
    <row r="366" spans="2:36" s="4" customFormat="1" hidden="1" outlineLevel="1" x14ac:dyDescent="0.25">
      <c r="B366" s="52" t="s">
        <v>86</v>
      </c>
      <c r="C366" s="305">
        <v>0</v>
      </c>
      <c r="D366" s="306">
        <v>4.5895620246525046E-4</v>
      </c>
      <c r="E366" s="306">
        <v>7.3659398939304654E-5</v>
      </c>
      <c r="F366" s="306">
        <v>2.1604804908611675E-5</v>
      </c>
      <c r="G366" s="306">
        <v>1.1630912380460067E-3</v>
      </c>
      <c r="H366" s="306">
        <v>1.3346043851286939E-4</v>
      </c>
      <c r="I366" s="306">
        <v>1.1567697749680139E-2</v>
      </c>
      <c r="J366" s="307">
        <v>5.3683412583557305E-3</v>
      </c>
      <c r="K366" s="305"/>
      <c r="L366" s="306"/>
      <c r="M366" s="306"/>
      <c r="N366" s="306"/>
      <c r="O366" s="306"/>
      <c r="P366" s="307"/>
      <c r="Q366" s="305"/>
      <c r="R366" s="306"/>
      <c r="S366" s="306"/>
      <c r="T366" s="306"/>
      <c r="U366" s="306"/>
      <c r="V366" s="307"/>
      <c r="W366" s="305"/>
      <c r="X366" s="306"/>
      <c r="Y366" s="306"/>
      <c r="Z366" s="306"/>
      <c r="AA366" s="306"/>
      <c r="AB366" s="306"/>
      <c r="AC366" s="307"/>
      <c r="AD366" s="305"/>
      <c r="AE366" s="306"/>
      <c r="AF366" s="306"/>
      <c r="AG366" s="306"/>
      <c r="AH366" s="306"/>
      <c r="AI366" s="306"/>
      <c r="AJ366" s="307"/>
    </row>
    <row r="367" spans="2:36" s="4" customFormat="1" hidden="1" outlineLevel="1" x14ac:dyDescent="0.25">
      <c r="B367" s="52" t="s">
        <v>87</v>
      </c>
      <c r="C367" s="305">
        <v>0.2819414703783012</v>
      </c>
      <c r="D367" s="306">
        <v>3.3126851602477782E-2</v>
      </c>
      <c r="E367" s="306">
        <v>3.9617409021449994E-3</v>
      </c>
      <c r="F367" s="306">
        <v>1.5945050901508646E-3</v>
      </c>
      <c r="G367" s="306">
        <v>7.1258907363420433E-4</v>
      </c>
      <c r="H367" s="306">
        <v>7.5326106926327397E-3</v>
      </c>
      <c r="I367" s="306">
        <v>2.8787303891647558E-2</v>
      </c>
      <c r="J367" s="307">
        <v>1.6765741845557382E-2</v>
      </c>
      <c r="K367" s="305"/>
      <c r="L367" s="306"/>
      <c r="M367" s="306"/>
      <c r="N367" s="306"/>
      <c r="O367" s="306"/>
      <c r="P367" s="307"/>
      <c r="Q367" s="305"/>
      <c r="R367" s="306"/>
      <c r="S367" s="306"/>
      <c r="T367" s="306"/>
      <c r="U367" s="306"/>
      <c r="V367" s="307"/>
      <c r="W367" s="305"/>
      <c r="X367" s="306"/>
      <c r="Y367" s="306"/>
      <c r="Z367" s="306"/>
      <c r="AA367" s="306"/>
      <c r="AB367" s="306"/>
      <c r="AC367" s="307"/>
      <c r="AD367" s="305"/>
      <c r="AE367" s="306"/>
      <c r="AF367" s="306"/>
      <c r="AG367" s="306"/>
      <c r="AH367" s="306"/>
      <c r="AI367" s="306"/>
      <c r="AJ367" s="307"/>
    </row>
    <row r="368" spans="2:36" s="4" customFormat="1" hidden="1" outlineLevel="1" x14ac:dyDescent="0.25">
      <c r="B368" s="52" t="s">
        <v>88</v>
      </c>
      <c r="C368" s="305">
        <v>0.26992665036674818</v>
      </c>
      <c r="D368" s="306">
        <v>3.8085193648561555E-2</v>
      </c>
      <c r="E368" s="306">
        <v>3.1391648182081205E-2</v>
      </c>
      <c r="F368" s="306">
        <v>4.3801385847125982E-3</v>
      </c>
      <c r="G368" s="306">
        <v>6.0039095224797539E-3</v>
      </c>
      <c r="H368" s="306">
        <v>1.9251994263394776E-2</v>
      </c>
      <c r="I368" s="306">
        <v>3.7727634403759251E-2</v>
      </c>
      <c r="J368" s="307">
        <v>2.7902448625262276E-2</v>
      </c>
      <c r="K368" s="305"/>
      <c r="L368" s="306"/>
      <c r="M368" s="306"/>
      <c r="N368" s="306"/>
      <c r="O368" s="306"/>
      <c r="P368" s="307"/>
      <c r="Q368" s="305"/>
      <c r="R368" s="306"/>
      <c r="S368" s="306"/>
      <c r="T368" s="306"/>
      <c r="U368" s="306"/>
      <c r="V368" s="307"/>
      <c r="W368" s="305"/>
      <c r="X368" s="306"/>
      <c r="Y368" s="306"/>
      <c r="Z368" s="306"/>
      <c r="AA368" s="306"/>
      <c r="AB368" s="306"/>
      <c r="AC368" s="307"/>
      <c r="AD368" s="305"/>
      <c r="AE368" s="306"/>
      <c r="AF368" s="306"/>
      <c r="AG368" s="306"/>
      <c r="AH368" s="306"/>
      <c r="AI368" s="306"/>
      <c r="AJ368" s="307"/>
    </row>
    <row r="369" spans="2:36" s="4" customFormat="1" hidden="1" outlineLevel="1" x14ac:dyDescent="0.25">
      <c r="B369" s="52" t="s">
        <v>89</v>
      </c>
      <c r="C369" s="305">
        <v>0.24158415841584158</v>
      </c>
      <c r="D369" s="306">
        <v>3.8822746432004736E-2</v>
      </c>
      <c r="E369" s="306">
        <v>2.0732871514943824E-2</v>
      </c>
      <c r="F369" s="306">
        <v>6.6545816034150052E-3</v>
      </c>
      <c r="G369" s="306">
        <v>3.8178733031674207E-3</v>
      </c>
      <c r="H369" s="306">
        <v>1.6486208910339459E-2</v>
      </c>
      <c r="I369" s="306">
        <v>3.9588639988573336E-2</v>
      </c>
      <c r="J369" s="307">
        <v>2.7073317963301018E-2</v>
      </c>
      <c r="K369" s="305"/>
      <c r="L369" s="306"/>
      <c r="M369" s="306"/>
      <c r="N369" s="306"/>
      <c r="O369" s="306"/>
      <c r="P369" s="307"/>
      <c r="Q369" s="305"/>
      <c r="R369" s="306"/>
      <c r="S369" s="306"/>
      <c r="T369" s="306"/>
      <c r="U369" s="306"/>
      <c r="V369" s="307"/>
      <c r="W369" s="305"/>
      <c r="X369" s="306"/>
      <c r="Y369" s="306"/>
      <c r="Z369" s="306"/>
      <c r="AA369" s="306"/>
      <c r="AB369" s="306"/>
      <c r="AC369" s="307"/>
      <c r="AD369" s="305"/>
      <c r="AE369" s="306"/>
      <c r="AF369" s="306"/>
      <c r="AG369" s="306"/>
      <c r="AH369" s="306"/>
      <c r="AI369" s="306"/>
      <c r="AJ369" s="307"/>
    </row>
    <row r="370" spans="2:36" s="4" customFormat="1" ht="15.75" collapsed="1" x14ac:dyDescent="0.25">
      <c r="B370" s="64">
        <v>1991</v>
      </c>
      <c r="C370" s="308">
        <v>0.15880089122949159</v>
      </c>
      <c r="D370" s="309">
        <v>2.3277745218178911E-2</v>
      </c>
      <c r="E370" s="309">
        <v>1.2860506244439247E-2</v>
      </c>
      <c r="F370" s="309">
        <v>2.2358092659694765E-3</v>
      </c>
      <c r="G370" s="309">
        <v>6.389447106714072E-3</v>
      </c>
      <c r="H370" s="309">
        <v>8.9448089992969302E-3</v>
      </c>
      <c r="I370" s="309">
        <v>2.7591982690927989E-2</v>
      </c>
      <c r="J370" s="310">
        <v>1.7400612756713556E-2</v>
      </c>
      <c r="K370" s="308"/>
      <c r="L370" s="309"/>
      <c r="M370" s="309"/>
      <c r="N370" s="309"/>
      <c r="O370" s="309"/>
      <c r="P370" s="310"/>
      <c r="Q370" s="308"/>
      <c r="R370" s="309"/>
      <c r="S370" s="309"/>
      <c r="T370" s="309"/>
      <c r="U370" s="309"/>
      <c r="V370" s="310"/>
      <c r="W370" s="308"/>
      <c r="X370" s="309"/>
      <c r="Y370" s="309"/>
      <c r="Z370" s="309"/>
      <c r="AA370" s="309"/>
      <c r="AB370" s="309"/>
      <c r="AC370" s="310"/>
      <c r="AD370" s="308"/>
      <c r="AE370" s="309"/>
      <c r="AF370" s="309"/>
      <c r="AG370" s="309"/>
      <c r="AH370" s="309"/>
      <c r="AI370" s="309"/>
      <c r="AJ370" s="310"/>
    </row>
    <row r="371" spans="2:36" s="4" customFormat="1" hidden="1" outlineLevel="1" x14ac:dyDescent="0.25">
      <c r="B371" s="52" t="s">
        <v>78</v>
      </c>
      <c r="C371" s="305">
        <v>0.24491054904380014</v>
      </c>
      <c r="D371" s="306">
        <v>7.658087067047982E-2</v>
      </c>
      <c r="E371" s="306">
        <v>4.9064152021717392E-2</v>
      </c>
      <c r="F371" s="306">
        <v>7.1185586493637395E-3</v>
      </c>
      <c r="G371" s="306">
        <v>1.5875306682060903E-2</v>
      </c>
      <c r="H371" s="306">
        <v>3.0427404726278744E-2</v>
      </c>
      <c r="I371" s="306">
        <v>9.1797318791183816E-2</v>
      </c>
      <c r="J371" s="307">
        <v>5.7175194529592077E-2</v>
      </c>
      <c r="K371" s="305"/>
      <c r="L371" s="306"/>
      <c r="M371" s="306"/>
      <c r="N371" s="306"/>
      <c r="O371" s="306"/>
      <c r="P371" s="307"/>
      <c r="Q371" s="305"/>
      <c r="R371" s="306"/>
      <c r="S371" s="306"/>
      <c r="T371" s="306"/>
      <c r="U371" s="306"/>
      <c r="V371" s="307"/>
      <c r="W371" s="305"/>
      <c r="X371" s="306"/>
      <c r="Y371" s="306"/>
      <c r="Z371" s="306"/>
      <c r="AA371" s="306"/>
      <c r="AB371" s="306"/>
      <c r="AC371" s="307"/>
      <c r="AD371" s="305"/>
      <c r="AE371" s="306"/>
      <c r="AF371" s="306"/>
      <c r="AG371" s="306"/>
      <c r="AH371" s="306"/>
      <c r="AI371" s="306"/>
      <c r="AJ371" s="307"/>
    </row>
    <row r="372" spans="2:36" s="4" customFormat="1" hidden="1" outlineLevel="1" x14ac:dyDescent="0.25">
      <c r="B372" s="52" t="s">
        <v>79</v>
      </c>
      <c r="C372" s="305">
        <v>0.31744811683320523</v>
      </c>
      <c r="D372" s="306">
        <v>6.135789630069826E-2</v>
      </c>
      <c r="E372" s="306">
        <v>4.4479181469376156E-2</v>
      </c>
      <c r="F372" s="306">
        <v>5.5051012839742218E-3</v>
      </c>
      <c r="G372" s="306">
        <v>3.9131021454594525E-3</v>
      </c>
      <c r="H372" s="306">
        <v>2.6832161314919934E-2</v>
      </c>
      <c r="I372" s="306">
        <v>7.3303788010603568E-2</v>
      </c>
      <c r="J372" s="307">
        <v>4.7878627748188733E-2</v>
      </c>
      <c r="K372" s="305"/>
      <c r="L372" s="306"/>
      <c r="M372" s="306"/>
      <c r="N372" s="306"/>
      <c r="O372" s="306"/>
      <c r="P372" s="307"/>
      <c r="Q372" s="305"/>
      <c r="R372" s="306"/>
      <c r="S372" s="306"/>
      <c r="T372" s="306"/>
      <c r="U372" s="306"/>
      <c r="V372" s="307"/>
      <c r="W372" s="305"/>
      <c r="X372" s="306"/>
      <c r="Y372" s="306"/>
      <c r="Z372" s="306"/>
      <c r="AA372" s="306"/>
      <c r="AB372" s="306"/>
      <c r="AC372" s="307"/>
      <c r="AD372" s="305"/>
      <c r="AE372" s="306"/>
      <c r="AF372" s="306"/>
      <c r="AG372" s="306"/>
      <c r="AH372" s="306"/>
      <c r="AI372" s="306"/>
      <c r="AJ372" s="307"/>
    </row>
    <row r="373" spans="2:36" s="4" customFormat="1" hidden="1" outlineLevel="1" x14ac:dyDescent="0.25">
      <c r="B373" s="52" t="s">
        <v>80</v>
      </c>
      <c r="C373" s="305">
        <v>0.31574608408903543</v>
      </c>
      <c r="D373" s="306">
        <v>6.2425447316103382E-2</v>
      </c>
      <c r="E373" s="306">
        <v>3.3516952440065174E-2</v>
      </c>
      <c r="F373" s="306">
        <v>6.0318372159821011E-3</v>
      </c>
      <c r="G373" s="306">
        <v>2.4734108335394511E-3</v>
      </c>
      <c r="H373" s="306">
        <v>2.3528501218993074E-2</v>
      </c>
      <c r="I373" s="306">
        <v>5.5847521687484254E-2</v>
      </c>
      <c r="J373" s="307">
        <v>3.8472260942291607E-2</v>
      </c>
      <c r="K373" s="305"/>
      <c r="L373" s="306"/>
      <c r="M373" s="306"/>
      <c r="N373" s="306"/>
      <c r="O373" s="306"/>
      <c r="P373" s="307"/>
      <c r="Q373" s="305"/>
      <c r="R373" s="306"/>
      <c r="S373" s="306"/>
      <c r="T373" s="306"/>
      <c r="U373" s="306"/>
      <c r="V373" s="307"/>
      <c r="W373" s="305"/>
      <c r="X373" s="306"/>
      <c r="Y373" s="306"/>
      <c r="Z373" s="306"/>
      <c r="AA373" s="306"/>
      <c r="AB373" s="306"/>
      <c r="AC373" s="307"/>
      <c r="AD373" s="305"/>
      <c r="AE373" s="306"/>
      <c r="AF373" s="306"/>
      <c r="AG373" s="306"/>
      <c r="AH373" s="306"/>
      <c r="AI373" s="306"/>
      <c r="AJ373" s="307"/>
    </row>
    <row r="374" spans="2:36" s="4" customFormat="1" hidden="1" outlineLevel="1" x14ac:dyDescent="0.25">
      <c r="B374" s="52" t="s">
        <v>81</v>
      </c>
      <c r="C374" s="305">
        <v>0</v>
      </c>
      <c r="D374" s="306">
        <v>1.9726645061293506E-2</v>
      </c>
      <c r="E374" s="306">
        <v>2.2128958412819536E-2</v>
      </c>
      <c r="F374" s="306">
        <v>1.6272210841360474E-3</v>
      </c>
      <c r="G374" s="306">
        <v>1.0395898604386215E-2</v>
      </c>
      <c r="H374" s="306">
        <v>9.9890488110137669E-3</v>
      </c>
      <c r="I374" s="306">
        <v>1.5995008649783045E-2</v>
      </c>
      <c r="J374" s="307">
        <v>1.2708509008102798E-2</v>
      </c>
      <c r="K374" s="305"/>
      <c r="L374" s="306"/>
      <c r="M374" s="306"/>
      <c r="N374" s="306"/>
      <c r="O374" s="306"/>
      <c r="P374" s="307"/>
      <c r="Q374" s="305"/>
      <c r="R374" s="306"/>
      <c r="S374" s="306"/>
      <c r="T374" s="306"/>
      <c r="U374" s="306"/>
      <c r="V374" s="307"/>
      <c r="W374" s="305"/>
      <c r="X374" s="306"/>
      <c r="Y374" s="306"/>
      <c r="Z374" s="306"/>
      <c r="AA374" s="306"/>
      <c r="AB374" s="306"/>
      <c r="AC374" s="307"/>
      <c r="AD374" s="305"/>
      <c r="AE374" s="306"/>
      <c r="AF374" s="306"/>
      <c r="AG374" s="306"/>
      <c r="AH374" s="306"/>
      <c r="AI374" s="306"/>
      <c r="AJ374" s="307"/>
    </row>
    <row r="375" spans="2:36" s="4" customFormat="1" hidden="1" outlineLevel="1" x14ac:dyDescent="0.25">
      <c r="B375" s="52" t="s">
        <v>82</v>
      </c>
      <c r="C375" s="305">
        <v>0</v>
      </c>
      <c r="D375" s="306">
        <v>5.3376034160661863E-4</v>
      </c>
      <c r="E375" s="306">
        <v>7.1658903618774638E-5</v>
      </c>
      <c r="F375" s="306">
        <v>3.4426370599879505E-5</v>
      </c>
      <c r="G375" s="306">
        <v>5.0813008130081306E-4</v>
      </c>
      <c r="H375" s="306">
        <v>1.2563421116211645E-4</v>
      </c>
      <c r="I375" s="306">
        <v>1.8925886475555351E-2</v>
      </c>
      <c r="J375" s="307">
        <v>7.3638665351195218E-3</v>
      </c>
      <c r="K375" s="305"/>
      <c r="L375" s="306"/>
      <c r="M375" s="306"/>
      <c r="N375" s="306"/>
      <c r="O375" s="306"/>
      <c r="P375" s="307"/>
      <c r="Q375" s="305"/>
      <c r="R375" s="306"/>
      <c r="S375" s="306"/>
      <c r="T375" s="306"/>
      <c r="U375" s="306"/>
      <c r="V375" s="307"/>
      <c r="W375" s="305"/>
      <c r="X375" s="306"/>
      <c r="Y375" s="306"/>
      <c r="Z375" s="306"/>
      <c r="AA375" s="306"/>
      <c r="AB375" s="306"/>
      <c r="AC375" s="307"/>
      <c r="AD375" s="305"/>
      <c r="AE375" s="306"/>
      <c r="AF375" s="306"/>
      <c r="AG375" s="306"/>
      <c r="AH375" s="306"/>
      <c r="AI375" s="306"/>
      <c r="AJ375" s="307"/>
    </row>
    <row r="376" spans="2:36" s="4" customFormat="1" hidden="1" outlineLevel="1" x14ac:dyDescent="0.25">
      <c r="B376" s="52" t="s">
        <v>83</v>
      </c>
      <c r="C376" s="305">
        <v>0</v>
      </c>
      <c r="D376" s="306">
        <v>1.0730765103551884E-4</v>
      </c>
      <c r="E376" s="306">
        <v>1.3781697905181919E-4</v>
      </c>
      <c r="F376" s="306">
        <v>1.0363052264326919E-4</v>
      </c>
      <c r="G376" s="306">
        <v>4.4702726866338848E-4</v>
      </c>
      <c r="H376" s="306">
        <v>1.3496968002545142E-4</v>
      </c>
      <c r="I376" s="306">
        <v>1.3547581462196357E-2</v>
      </c>
      <c r="J376" s="307">
        <v>6.1713667668718483E-3</v>
      </c>
      <c r="K376" s="305"/>
      <c r="L376" s="306"/>
      <c r="M376" s="306"/>
      <c r="N376" s="306"/>
      <c r="O376" s="306"/>
      <c r="P376" s="307"/>
      <c r="Q376" s="305"/>
      <c r="R376" s="306"/>
      <c r="S376" s="306"/>
      <c r="T376" s="306"/>
      <c r="U376" s="306"/>
      <c r="V376" s="307"/>
      <c r="W376" s="305"/>
      <c r="X376" s="306"/>
      <c r="Y376" s="306"/>
      <c r="Z376" s="306"/>
      <c r="AA376" s="306"/>
      <c r="AB376" s="306"/>
      <c r="AC376" s="307"/>
      <c r="AD376" s="305"/>
      <c r="AE376" s="306"/>
      <c r="AF376" s="306"/>
      <c r="AG376" s="306"/>
      <c r="AH376" s="306"/>
      <c r="AI376" s="306"/>
      <c r="AJ376" s="307"/>
    </row>
    <row r="377" spans="2:36" s="4" customFormat="1" hidden="1" outlineLevel="1" x14ac:dyDescent="0.25">
      <c r="B377" s="52" t="s">
        <v>84</v>
      </c>
      <c r="C377" s="305">
        <v>0</v>
      </c>
      <c r="D377" s="306">
        <v>0</v>
      </c>
      <c r="E377" s="306">
        <v>7.3102977727959446E-5</v>
      </c>
      <c r="F377" s="306">
        <v>5.7356715754455899E-5</v>
      </c>
      <c r="G377" s="306">
        <v>0</v>
      </c>
      <c r="H377" s="306">
        <v>5.3634092894248895E-5</v>
      </c>
      <c r="I377" s="306">
        <v>1.4555896623428061E-2</v>
      </c>
      <c r="J377" s="307">
        <v>7.036098243160563E-3</v>
      </c>
      <c r="K377" s="305"/>
      <c r="L377" s="306"/>
      <c r="M377" s="306"/>
      <c r="N377" s="306"/>
      <c r="O377" s="306"/>
      <c r="P377" s="307"/>
      <c r="Q377" s="305"/>
      <c r="R377" s="306"/>
      <c r="S377" s="306"/>
      <c r="T377" s="306"/>
      <c r="U377" s="306"/>
      <c r="V377" s="307"/>
      <c r="W377" s="305"/>
      <c r="X377" s="306"/>
      <c r="Y377" s="306"/>
      <c r="Z377" s="306"/>
      <c r="AA377" s="306"/>
      <c r="AB377" s="306"/>
      <c r="AC377" s="307"/>
      <c r="AD377" s="305"/>
      <c r="AE377" s="306"/>
      <c r="AF377" s="306"/>
      <c r="AG377" s="306"/>
      <c r="AH377" s="306"/>
      <c r="AI377" s="306"/>
      <c r="AJ377" s="307"/>
    </row>
    <row r="378" spans="2:36" s="4" customFormat="1" hidden="1" outlineLevel="1" x14ac:dyDescent="0.25">
      <c r="B378" s="52" t="s">
        <v>85</v>
      </c>
      <c r="C378" s="305">
        <v>0</v>
      </c>
      <c r="D378" s="306">
        <v>6.7957866123003735E-5</v>
      </c>
      <c r="E378" s="306">
        <v>1.4783526927138332E-4</v>
      </c>
      <c r="F378" s="306">
        <v>5.963313694153567E-5</v>
      </c>
      <c r="G378" s="306">
        <v>6.2005890559603159E-4</v>
      </c>
      <c r="H378" s="306">
        <v>1.1091393078970719E-4</v>
      </c>
      <c r="I378" s="306">
        <v>8.9944331130093393E-3</v>
      </c>
      <c r="J378" s="307">
        <v>4.1947787342343293E-3</v>
      </c>
      <c r="K378" s="305"/>
      <c r="L378" s="306"/>
      <c r="M378" s="306"/>
      <c r="N378" s="306"/>
      <c r="O378" s="306"/>
      <c r="P378" s="307"/>
      <c r="Q378" s="305"/>
      <c r="R378" s="306"/>
      <c r="S378" s="306"/>
      <c r="T378" s="306"/>
      <c r="U378" s="306"/>
      <c r="V378" s="307"/>
      <c r="W378" s="305"/>
      <c r="X378" s="306"/>
      <c r="Y378" s="306"/>
      <c r="Z378" s="306"/>
      <c r="AA378" s="306"/>
      <c r="AB378" s="306"/>
      <c r="AC378" s="307"/>
      <c r="AD378" s="305"/>
      <c r="AE378" s="306"/>
      <c r="AF378" s="306"/>
      <c r="AG378" s="306"/>
      <c r="AH378" s="306"/>
      <c r="AI378" s="306"/>
      <c r="AJ378" s="307"/>
    </row>
    <row r="379" spans="2:36" s="4" customFormat="1" hidden="1" outlineLevel="1" x14ac:dyDescent="0.25">
      <c r="B379" s="52" t="s">
        <v>86</v>
      </c>
      <c r="C379" s="305">
        <v>0</v>
      </c>
      <c r="D379" s="306">
        <v>0</v>
      </c>
      <c r="E379" s="306">
        <v>6.1558160149709446E-4</v>
      </c>
      <c r="F379" s="306">
        <v>1.9082668847543108E-4</v>
      </c>
      <c r="G379" s="306">
        <v>3.9463299131807419E-4</v>
      </c>
      <c r="H379" s="306">
        <v>3.1052686057343959E-4</v>
      </c>
      <c r="I379" s="306">
        <v>9.676066366890685E-3</v>
      </c>
      <c r="J379" s="307">
        <v>4.3486489328146355E-3</v>
      </c>
      <c r="K379" s="305"/>
      <c r="L379" s="306"/>
      <c r="M379" s="306"/>
      <c r="N379" s="306"/>
      <c r="O379" s="306"/>
      <c r="P379" s="307"/>
      <c r="Q379" s="305"/>
      <c r="R379" s="306"/>
      <c r="S379" s="306"/>
      <c r="T379" s="306"/>
      <c r="U379" s="306"/>
      <c r="V379" s="307"/>
      <c r="W379" s="305"/>
      <c r="X379" s="306"/>
      <c r="Y379" s="306"/>
      <c r="Z379" s="306"/>
      <c r="AA379" s="306"/>
      <c r="AB379" s="306"/>
      <c r="AC379" s="307"/>
      <c r="AD379" s="305"/>
      <c r="AE379" s="306"/>
      <c r="AF379" s="306"/>
      <c r="AG379" s="306"/>
      <c r="AH379" s="306"/>
      <c r="AI379" s="306"/>
      <c r="AJ379" s="307"/>
    </row>
    <row r="380" spans="2:36" s="4" customFormat="1" hidden="1" outlineLevel="1" x14ac:dyDescent="0.25">
      <c r="B380" s="52" t="s">
        <v>87</v>
      </c>
      <c r="C380" s="305">
        <v>0</v>
      </c>
      <c r="D380" s="306">
        <v>1.8891781331349944E-2</v>
      </c>
      <c r="E380" s="306">
        <v>1.277885481801054E-2</v>
      </c>
      <c r="F380" s="306">
        <v>1.8403295066164228E-3</v>
      </c>
      <c r="G380" s="306">
        <v>1.1129929833051052E-2</v>
      </c>
      <c r="H380" s="306">
        <v>6.8748435096755729E-3</v>
      </c>
      <c r="I380" s="306">
        <v>2.8389639639639641E-2</v>
      </c>
      <c r="J380" s="307">
        <v>1.523284554979548E-2</v>
      </c>
      <c r="K380" s="305"/>
      <c r="L380" s="306"/>
      <c r="M380" s="306"/>
      <c r="N380" s="306"/>
      <c r="O380" s="306"/>
      <c r="P380" s="307"/>
      <c r="Q380" s="305"/>
      <c r="R380" s="306"/>
      <c r="S380" s="306"/>
      <c r="T380" s="306"/>
      <c r="U380" s="306"/>
      <c r="V380" s="307"/>
      <c r="W380" s="305"/>
      <c r="X380" s="306"/>
      <c r="Y380" s="306"/>
      <c r="Z380" s="306"/>
      <c r="AA380" s="306"/>
      <c r="AB380" s="306"/>
      <c r="AC380" s="307"/>
      <c r="AD380" s="305"/>
      <c r="AE380" s="306"/>
      <c r="AF380" s="306"/>
      <c r="AG380" s="306"/>
      <c r="AH380" s="306"/>
      <c r="AI380" s="306"/>
      <c r="AJ380" s="307"/>
    </row>
    <row r="381" spans="2:36" s="4" customFormat="1" hidden="1" outlineLevel="1" x14ac:dyDescent="0.25">
      <c r="B381" s="52" t="s">
        <v>88</v>
      </c>
      <c r="C381" s="305">
        <v>0.14638783269961977</v>
      </c>
      <c r="D381" s="306">
        <v>5.1636425301000509E-2</v>
      </c>
      <c r="E381" s="306">
        <v>2.8781433417694253E-2</v>
      </c>
      <c r="F381" s="306">
        <v>5.3590254187653738E-3</v>
      </c>
      <c r="G381" s="306">
        <v>1.5666794038975928E-2</v>
      </c>
      <c r="H381" s="306">
        <v>1.9459535958863721E-2</v>
      </c>
      <c r="I381" s="306">
        <v>4.6859856033628453E-2</v>
      </c>
      <c r="J381" s="307">
        <v>3.094779329175304E-2</v>
      </c>
      <c r="K381" s="305"/>
      <c r="L381" s="306"/>
      <c r="M381" s="306"/>
      <c r="N381" s="306"/>
      <c r="O381" s="306"/>
      <c r="P381" s="307"/>
      <c r="Q381" s="305"/>
      <c r="R381" s="306"/>
      <c r="S381" s="306"/>
      <c r="T381" s="306"/>
      <c r="U381" s="306"/>
      <c r="V381" s="307"/>
      <c r="W381" s="305"/>
      <c r="X381" s="306"/>
      <c r="Y381" s="306"/>
      <c r="Z381" s="306"/>
      <c r="AA381" s="306"/>
      <c r="AB381" s="306"/>
      <c r="AC381" s="307"/>
      <c r="AD381" s="305"/>
      <c r="AE381" s="306"/>
      <c r="AF381" s="306"/>
      <c r="AG381" s="306"/>
      <c r="AH381" s="306"/>
      <c r="AI381" s="306"/>
      <c r="AJ381" s="307"/>
    </row>
    <row r="382" spans="2:36" s="4" customFormat="1" hidden="1" outlineLevel="1" x14ac:dyDescent="0.25">
      <c r="B382" s="52" t="s">
        <v>89</v>
      </c>
      <c r="C382" s="305">
        <v>0.18242894056847545</v>
      </c>
      <c r="D382" s="306">
        <v>7.1207212283420196E-2</v>
      </c>
      <c r="E382" s="306">
        <v>2.9641753046008364E-2</v>
      </c>
      <c r="F382" s="306">
        <v>5.6591814559942052E-3</v>
      </c>
      <c r="G382" s="306">
        <v>5.9278774905318623E-3</v>
      </c>
      <c r="H382" s="306">
        <v>2.2967321188062665E-2</v>
      </c>
      <c r="I382" s="306">
        <v>4.0099877017105802E-2</v>
      </c>
      <c r="J382" s="307">
        <v>3.0815851810751402E-2</v>
      </c>
      <c r="K382" s="305"/>
      <c r="L382" s="306"/>
      <c r="M382" s="306"/>
      <c r="N382" s="306"/>
      <c r="O382" s="306"/>
      <c r="P382" s="307"/>
      <c r="Q382" s="305"/>
      <c r="R382" s="306"/>
      <c r="S382" s="306"/>
      <c r="T382" s="306"/>
      <c r="U382" s="306"/>
      <c r="V382" s="307"/>
      <c r="W382" s="305"/>
      <c r="X382" s="306"/>
      <c r="Y382" s="306"/>
      <c r="Z382" s="306"/>
      <c r="AA382" s="306"/>
      <c r="AB382" s="306"/>
      <c r="AC382" s="307"/>
      <c r="AD382" s="305"/>
      <c r="AE382" s="306"/>
      <c r="AF382" s="306"/>
      <c r="AG382" s="306"/>
      <c r="AH382" s="306"/>
      <c r="AI382" s="306"/>
      <c r="AJ382" s="307"/>
    </row>
    <row r="383" spans="2:36" s="4" customFormat="1" ht="15.75" collapsed="1" x14ac:dyDescent="0.25">
      <c r="B383" s="64">
        <v>1990</v>
      </c>
      <c r="C383" s="308">
        <v>0.1198681062908127</v>
      </c>
      <c r="D383" s="309">
        <v>3.1587236020034076E-2</v>
      </c>
      <c r="E383" s="309">
        <v>1.8274502910534039E-2</v>
      </c>
      <c r="F383" s="309">
        <v>2.7139401732953674E-3</v>
      </c>
      <c r="G383" s="309">
        <v>5.8893374495369273E-3</v>
      </c>
      <c r="H383" s="309">
        <v>1.1597610637403203E-2</v>
      </c>
      <c r="I383" s="309">
        <v>3.4182308984649371E-2</v>
      </c>
      <c r="J383" s="310">
        <v>2.1574560399814421E-2</v>
      </c>
      <c r="K383" s="308"/>
      <c r="L383" s="309"/>
      <c r="M383" s="309"/>
      <c r="N383" s="309"/>
      <c r="O383" s="309"/>
      <c r="P383" s="310"/>
      <c r="Q383" s="308"/>
      <c r="R383" s="309"/>
      <c r="S383" s="309"/>
      <c r="T383" s="309"/>
      <c r="U383" s="309"/>
      <c r="V383" s="310"/>
      <c r="W383" s="308"/>
      <c r="X383" s="309"/>
      <c r="Y383" s="309"/>
      <c r="Z383" s="309"/>
      <c r="AA383" s="309"/>
      <c r="AB383" s="309"/>
      <c r="AC383" s="310"/>
      <c r="AD383" s="308"/>
      <c r="AE383" s="309"/>
      <c r="AF383" s="309"/>
      <c r="AG383" s="309"/>
      <c r="AH383" s="309"/>
      <c r="AI383" s="309"/>
      <c r="AJ383" s="310"/>
    </row>
    <row r="384" spans="2:36" s="4" customFormat="1" hidden="1" outlineLevel="1" x14ac:dyDescent="0.25">
      <c r="B384" s="52" t="s">
        <v>78</v>
      </c>
      <c r="C384" s="305">
        <v>0.28012769353551475</v>
      </c>
      <c r="D384" s="306">
        <v>6.8773957002388753E-2</v>
      </c>
      <c r="E384" s="306">
        <v>4.2416579899846298E-2</v>
      </c>
      <c r="F384" s="306">
        <v>8.9841755997958142E-3</v>
      </c>
      <c r="G384" s="306">
        <v>5.4200542005420054E-3</v>
      </c>
      <c r="H384" s="306">
        <v>2.9449280551390785E-2</v>
      </c>
      <c r="I384" s="306">
        <v>9.5782847085899958E-2</v>
      </c>
      <c r="J384" s="307">
        <v>5.8335298477294163E-2</v>
      </c>
      <c r="K384" s="305"/>
      <c r="L384" s="306"/>
      <c r="M384" s="306"/>
      <c r="N384" s="306"/>
      <c r="O384" s="306"/>
      <c r="P384" s="307"/>
      <c r="Q384" s="305"/>
      <c r="R384" s="306"/>
      <c r="S384" s="306"/>
      <c r="T384" s="306"/>
      <c r="U384" s="306"/>
      <c r="V384" s="307"/>
      <c r="W384" s="305"/>
      <c r="X384" s="306"/>
      <c r="Y384" s="306"/>
      <c r="Z384" s="306"/>
      <c r="AA384" s="306"/>
      <c r="AB384" s="306"/>
      <c r="AC384" s="307"/>
      <c r="AD384" s="305"/>
      <c r="AE384" s="306"/>
      <c r="AF384" s="306"/>
      <c r="AG384" s="306"/>
      <c r="AH384" s="306"/>
      <c r="AI384" s="306"/>
      <c r="AJ384" s="307"/>
    </row>
    <row r="385" spans="2:36" s="4" customFormat="1" hidden="1" outlineLevel="1" x14ac:dyDescent="0.25">
      <c r="B385" s="52" t="s">
        <v>79</v>
      </c>
      <c r="C385" s="305">
        <v>0.2163777644949193</v>
      </c>
      <c r="D385" s="306">
        <v>6.2892701788303529E-2</v>
      </c>
      <c r="E385" s="306">
        <v>3.4049797829325386E-2</v>
      </c>
      <c r="F385" s="306">
        <v>1.1687958684425116E-2</v>
      </c>
      <c r="G385" s="306">
        <v>7.83558124598587E-3</v>
      </c>
      <c r="H385" s="306">
        <v>2.7098225289622874E-2</v>
      </c>
      <c r="I385" s="306">
        <v>8.0406867999075302E-2</v>
      </c>
      <c r="J385" s="307">
        <v>4.964665096226499E-2</v>
      </c>
      <c r="K385" s="305"/>
      <c r="L385" s="306"/>
      <c r="M385" s="306"/>
      <c r="N385" s="306"/>
      <c r="O385" s="306"/>
      <c r="P385" s="307"/>
      <c r="Q385" s="305"/>
      <c r="R385" s="306"/>
      <c r="S385" s="306"/>
      <c r="T385" s="306"/>
      <c r="U385" s="306"/>
      <c r="V385" s="307"/>
      <c r="W385" s="305"/>
      <c r="X385" s="306"/>
      <c r="Y385" s="306"/>
      <c r="Z385" s="306"/>
      <c r="AA385" s="306"/>
      <c r="AB385" s="306"/>
      <c r="AC385" s="307"/>
      <c r="AD385" s="305"/>
      <c r="AE385" s="306"/>
      <c r="AF385" s="306"/>
      <c r="AG385" s="306"/>
      <c r="AH385" s="306"/>
      <c r="AI385" s="306"/>
      <c r="AJ385" s="307"/>
    </row>
    <row r="386" spans="2:36" s="4" customFormat="1" hidden="1" outlineLevel="1" x14ac:dyDescent="0.25">
      <c r="B386" s="52" t="s">
        <v>80</v>
      </c>
      <c r="C386" s="305">
        <v>0.31725417439703152</v>
      </c>
      <c r="D386" s="306">
        <v>5.3590038944654708E-2</v>
      </c>
      <c r="E386" s="306">
        <v>3.2173673581788138E-2</v>
      </c>
      <c r="F386" s="306">
        <v>1.0461538461538461E-2</v>
      </c>
      <c r="G386" s="306">
        <v>5.5172413793103444E-3</v>
      </c>
      <c r="H386" s="306">
        <v>2.467687552683338E-2</v>
      </c>
      <c r="I386" s="306">
        <v>7.4071234463782193E-2</v>
      </c>
      <c r="J386" s="307">
        <v>4.6999580360889637E-2</v>
      </c>
      <c r="K386" s="305"/>
      <c r="L386" s="306"/>
      <c r="M386" s="306"/>
      <c r="N386" s="306"/>
      <c r="O386" s="306"/>
      <c r="P386" s="307"/>
      <c r="Q386" s="305"/>
      <c r="R386" s="306"/>
      <c r="S386" s="306"/>
      <c r="T386" s="306"/>
      <c r="U386" s="306"/>
      <c r="V386" s="307"/>
      <c r="W386" s="305"/>
      <c r="X386" s="306"/>
      <c r="Y386" s="306"/>
      <c r="Z386" s="306"/>
      <c r="AA386" s="306"/>
      <c r="AB386" s="306"/>
      <c r="AC386" s="307"/>
      <c r="AD386" s="305"/>
      <c r="AE386" s="306"/>
      <c r="AF386" s="306"/>
      <c r="AG386" s="306"/>
      <c r="AH386" s="306"/>
      <c r="AI386" s="306"/>
      <c r="AJ386" s="307"/>
    </row>
    <row r="387" spans="2:36" s="4" customFormat="1" hidden="1" outlineLevel="1" x14ac:dyDescent="0.25">
      <c r="B387" s="52" t="s">
        <v>81</v>
      </c>
      <c r="C387" s="305">
        <v>0.47530864197530864</v>
      </c>
      <c r="D387" s="306">
        <v>2.7162057561044263E-2</v>
      </c>
      <c r="E387" s="306">
        <v>2.3194132452840403E-2</v>
      </c>
      <c r="F387" s="306">
        <v>3.6601961489731117E-3</v>
      </c>
      <c r="G387" s="306">
        <v>3.6227649877293446E-3</v>
      </c>
      <c r="H387" s="306">
        <v>1.4610285125828668E-2</v>
      </c>
      <c r="I387" s="306">
        <v>7.0751589854396349E-2</v>
      </c>
      <c r="J387" s="307">
        <v>3.6835965978128798E-2</v>
      </c>
      <c r="K387" s="305"/>
      <c r="L387" s="306"/>
      <c r="M387" s="306"/>
      <c r="N387" s="306"/>
      <c r="O387" s="306"/>
      <c r="P387" s="307"/>
      <c r="Q387" s="305"/>
      <c r="R387" s="306"/>
      <c r="S387" s="306"/>
      <c r="T387" s="306"/>
      <c r="U387" s="306"/>
      <c r="V387" s="307"/>
      <c r="W387" s="305"/>
      <c r="X387" s="306"/>
      <c r="Y387" s="306"/>
      <c r="Z387" s="306"/>
      <c r="AA387" s="306"/>
      <c r="AB387" s="306"/>
      <c r="AC387" s="307"/>
      <c r="AD387" s="305"/>
      <c r="AE387" s="306"/>
      <c r="AF387" s="306"/>
      <c r="AG387" s="306"/>
      <c r="AH387" s="306"/>
      <c r="AI387" s="306"/>
      <c r="AJ387" s="307"/>
    </row>
    <row r="388" spans="2:36" s="4" customFormat="1" hidden="1" outlineLevel="1" x14ac:dyDescent="0.25">
      <c r="B388" s="52" t="s">
        <v>82</v>
      </c>
      <c r="C388" s="305">
        <v>0</v>
      </c>
      <c r="D388" s="306">
        <v>0</v>
      </c>
      <c r="E388" s="306">
        <v>0</v>
      </c>
      <c r="F388" s="306">
        <v>4.2827963365619029E-4</v>
      </c>
      <c r="G388" s="306">
        <v>2.4807056229327455E-3</v>
      </c>
      <c r="H388" s="306">
        <v>4.044229160730535E-4</v>
      </c>
      <c r="I388" s="306">
        <v>5.2776274805141632E-2</v>
      </c>
      <c r="J388" s="307">
        <v>2.0617451179591375E-2</v>
      </c>
      <c r="K388" s="305"/>
      <c r="L388" s="306"/>
      <c r="M388" s="306"/>
      <c r="N388" s="306"/>
      <c r="O388" s="306"/>
      <c r="P388" s="307"/>
      <c r="Q388" s="305"/>
      <c r="R388" s="306"/>
      <c r="S388" s="306"/>
      <c r="T388" s="306"/>
      <c r="U388" s="306"/>
      <c r="V388" s="307"/>
      <c r="W388" s="305"/>
      <c r="X388" s="306"/>
      <c r="Y388" s="306"/>
      <c r="Z388" s="306"/>
      <c r="AA388" s="306"/>
      <c r="AB388" s="306"/>
      <c r="AC388" s="307"/>
      <c r="AD388" s="305"/>
      <c r="AE388" s="306"/>
      <c r="AF388" s="306"/>
      <c r="AG388" s="306"/>
      <c r="AH388" s="306"/>
      <c r="AI388" s="306"/>
      <c r="AJ388" s="307"/>
    </row>
    <row r="389" spans="2:36" s="4" customFormat="1" hidden="1" outlineLevel="1" x14ac:dyDescent="0.25">
      <c r="B389" s="52" t="s">
        <v>83</v>
      </c>
      <c r="C389" s="305">
        <v>0</v>
      </c>
      <c r="D389" s="306">
        <v>0</v>
      </c>
      <c r="E389" s="306">
        <v>1.0094891984655764E-4</v>
      </c>
      <c r="F389" s="306">
        <v>1.156515034695451E-4</v>
      </c>
      <c r="G389" s="306">
        <v>6.4895864775128282E-3</v>
      </c>
      <c r="H389" s="306">
        <v>5.2532681389287378E-4</v>
      </c>
      <c r="I389" s="306">
        <v>3.5774799753542821E-2</v>
      </c>
      <c r="J389" s="307">
        <v>1.6049522301995592E-2</v>
      </c>
      <c r="K389" s="305"/>
      <c r="L389" s="306"/>
      <c r="M389" s="306"/>
      <c r="N389" s="306"/>
      <c r="O389" s="306"/>
      <c r="P389" s="307"/>
      <c r="Q389" s="305"/>
      <c r="R389" s="306"/>
      <c r="S389" s="306"/>
      <c r="T389" s="306"/>
      <c r="U389" s="306"/>
      <c r="V389" s="307"/>
      <c r="W389" s="305"/>
      <c r="X389" s="306"/>
      <c r="Y389" s="306"/>
      <c r="Z389" s="306"/>
      <c r="AA389" s="306"/>
      <c r="AB389" s="306"/>
      <c r="AC389" s="307"/>
      <c r="AD389" s="305"/>
      <c r="AE389" s="306"/>
      <c r="AF389" s="306"/>
      <c r="AG389" s="306"/>
      <c r="AH389" s="306"/>
      <c r="AI389" s="306"/>
      <c r="AJ389" s="307"/>
    </row>
    <row r="390" spans="2:36" s="4" customFormat="1" hidden="1" outlineLevel="1" x14ac:dyDescent="0.25">
      <c r="B390" s="52" t="s">
        <v>84</v>
      </c>
      <c r="C390" s="305">
        <v>0</v>
      </c>
      <c r="D390" s="306">
        <v>7.2674418604651162E-5</v>
      </c>
      <c r="E390" s="306">
        <v>5.1211143544835355E-5</v>
      </c>
      <c r="F390" s="306">
        <v>7.8049389653772909E-5</v>
      </c>
      <c r="G390" s="306">
        <v>4.0728831725616293E-3</v>
      </c>
      <c r="H390" s="306">
        <v>2.2151846807672745E-4</v>
      </c>
      <c r="I390" s="306">
        <v>2.9169664218433689E-2</v>
      </c>
      <c r="J390" s="307">
        <v>1.4555064035654522E-2</v>
      </c>
      <c r="K390" s="305"/>
      <c r="L390" s="306"/>
      <c r="M390" s="306"/>
      <c r="N390" s="306"/>
      <c r="O390" s="306"/>
      <c r="P390" s="307"/>
      <c r="Q390" s="305"/>
      <c r="R390" s="306"/>
      <c r="S390" s="306"/>
      <c r="T390" s="306"/>
      <c r="U390" s="306"/>
      <c r="V390" s="307"/>
      <c r="W390" s="305"/>
      <c r="X390" s="306"/>
      <c r="Y390" s="306"/>
      <c r="Z390" s="306"/>
      <c r="AA390" s="306"/>
      <c r="AB390" s="306"/>
      <c r="AC390" s="307"/>
      <c r="AD390" s="305"/>
      <c r="AE390" s="306"/>
      <c r="AF390" s="306"/>
      <c r="AG390" s="306"/>
      <c r="AH390" s="306"/>
      <c r="AI390" s="306"/>
      <c r="AJ390" s="307"/>
    </row>
    <row r="391" spans="2:36" s="4" customFormat="1" hidden="1" outlineLevel="1" x14ac:dyDescent="0.25">
      <c r="B391" s="52" t="s">
        <v>85</v>
      </c>
      <c r="C391" s="305">
        <v>0</v>
      </c>
      <c r="D391" s="306">
        <v>2.4367956137678952E-4</v>
      </c>
      <c r="E391" s="306">
        <v>4.4707723259193026E-5</v>
      </c>
      <c r="F391" s="306">
        <v>5.2877878539512998E-5</v>
      </c>
      <c r="G391" s="306">
        <v>3.0873726458783575E-4</v>
      </c>
      <c r="H391" s="306">
        <v>8.3424868953435024E-5</v>
      </c>
      <c r="I391" s="306">
        <v>2.6571067060312106E-2</v>
      </c>
      <c r="J391" s="307">
        <v>1.2050672276593798E-2</v>
      </c>
      <c r="K391" s="305"/>
      <c r="L391" s="306"/>
      <c r="M391" s="306"/>
      <c r="N391" s="306"/>
      <c r="O391" s="306"/>
      <c r="P391" s="307"/>
      <c r="Q391" s="305"/>
      <c r="R391" s="306"/>
      <c r="S391" s="306"/>
      <c r="T391" s="306"/>
      <c r="U391" s="306"/>
      <c r="V391" s="307"/>
      <c r="W391" s="305"/>
      <c r="X391" s="306"/>
      <c r="Y391" s="306"/>
      <c r="Z391" s="306"/>
      <c r="AA391" s="306"/>
      <c r="AB391" s="306"/>
      <c r="AC391" s="307"/>
      <c r="AD391" s="305"/>
      <c r="AE391" s="306"/>
      <c r="AF391" s="306"/>
      <c r="AG391" s="306"/>
      <c r="AH391" s="306"/>
      <c r="AI391" s="306"/>
      <c r="AJ391" s="307"/>
    </row>
    <row r="392" spans="2:36" s="4" customFormat="1" hidden="1" outlineLevel="1" x14ac:dyDescent="0.25">
      <c r="B392" s="52" t="s">
        <v>86</v>
      </c>
      <c r="C392" s="305">
        <v>8.9847259658580418E-4</v>
      </c>
      <c r="D392" s="306">
        <v>7.742601514108741E-4</v>
      </c>
      <c r="E392" s="306">
        <v>9.2074672559445717E-5</v>
      </c>
      <c r="F392" s="306">
        <v>1.3849349849965378E-4</v>
      </c>
      <c r="G392" s="306">
        <v>4.4984255510571302E-4</v>
      </c>
      <c r="H392" s="306">
        <v>2.0338876981084843E-4</v>
      </c>
      <c r="I392" s="306">
        <v>2.4897359217395713E-2</v>
      </c>
      <c r="J392" s="307">
        <v>1.0959073468180272E-2</v>
      </c>
      <c r="K392" s="305"/>
      <c r="L392" s="306"/>
      <c r="M392" s="306"/>
      <c r="N392" s="306"/>
      <c r="O392" s="306"/>
      <c r="P392" s="307"/>
      <c r="Q392" s="305"/>
      <c r="R392" s="306"/>
      <c r="S392" s="306"/>
      <c r="T392" s="306"/>
      <c r="U392" s="306"/>
      <c r="V392" s="307"/>
      <c r="W392" s="305"/>
      <c r="X392" s="306"/>
      <c r="Y392" s="306"/>
      <c r="Z392" s="306"/>
      <c r="AA392" s="306"/>
      <c r="AB392" s="306"/>
      <c r="AC392" s="307"/>
      <c r="AD392" s="305"/>
      <c r="AE392" s="306"/>
      <c r="AF392" s="306"/>
      <c r="AG392" s="306"/>
      <c r="AH392" s="306"/>
      <c r="AI392" s="306"/>
      <c r="AJ392" s="307"/>
    </row>
    <row r="393" spans="2:36" s="4" customFormat="1" hidden="1" outlineLevel="1" x14ac:dyDescent="0.25">
      <c r="B393" s="52" t="s">
        <v>87</v>
      </c>
      <c r="C393" s="305">
        <v>0</v>
      </c>
      <c r="D393" s="306">
        <v>4.3651188227105502E-2</v>
      </c>
      <c r="E393" s="306">
        <v>2.5676633130225307E-2</v>
      </c>
      <c r="F393" s="306">
        <v>1.7578619631444872E-3</v>
      </c>
      <c r="G393" s="306">
        <v>1.9950710010562139E-3</v>
      </c>
      <c r="H393" s="306">
        <v>1.2170552197689239E-2</v>
      </c>
      <c r="I393" s="306">
        <v>5.4178219659616923E-2</v>
      </c>
      <c r="J393" s="307">
        <v>2.9595480312990249E-2</v>
      </c>
      <c r="K393" s="305"/>
      <c r="L393" s="306"/>
      <c r="M393" s="306"/>
      <c r="N393" s="306"/>
      <c r="O393" s="306"/>
      <c r="P393" s="307"/>
      <c r="Q393" s="305"/>
      <c r="R393" s="306"/>
      <c r="S393" s="306"/>
      <c r="T393" s="306"/>
      <c r="U393" s="306"/>
      <c r="V393" s="307"/>
      <c r="W393" s="305"/>
      <c r="X393" s="306"/>
      <c r="Y393" s="306"/>
      <c r="Z393" s="306"/>
      <c r="AA393" s="306"/>
      <c r="AB393" s="306"/>
      <c r="AC393" s="307"/>
      <c r="AD393" s="305"/>
      <c r="AE393" s="306"/>
      <c r="AF393" s="306"/>
      <c r="AG393" s="306"/>
      <c r="AH393" s="306"/>
      <c r="AI393" s="306"/>
      <c r="AJ393" s="307"/>
    </row>
    <row r="394" spans="2:36" s="4" customFormat="1" hidden="1" outlineLevel="1" x14ac:dyDescent="0.25">
      <c r="B394" s="52" t="s">
        <v>88</v>
      </c>
      <c r="C394" s="305">
        <v>2.6813880126182965E-2</v>
      </c>
      <c r="D394" s="306">
        <v>0.11228831233836656</v>
      </c>
      <c r="E394" s="306">
        <v>3.9829216224458674E-2</v>
      </c>
      <c r="F394" s="306">
        <v>8.377461186615736E-3</v>
      </c>
      <c r="G394" s="306">
        <v>7.1895424836601303E-3</v>
      </c>
      <c r="H394" s="306">
        <v>2.8362762804888742E-2</v>
      </c>
      <c r="I394" s="306">
        <v>8.5348051016749471E-2</v>
      </c>
      <c r="J394" s="307">
        <v>5.1522248243559721E-2</v>
      </c>
      <c r="K394" s="305"/>
      <c r="L394" s="306"/>
      <c r="M394" s="306"/>
      <c r="N394" s="306"/>
      <c r="O394" s="306"/>
      <c r="P394" s="307"/>
      <c r="Q394" s="305"/>
      <c r="R394" s="306"/>
      <c r="S394" s="306"/>
      <c r="T394" s="306"/>
      <c r="U394" s="306"/>
      <c r="V394" s="307"/>
      <c r="W394" s="305"/>
      <c r="X394" s="306"/>
      <c r="Y394" s="306"/>
      <c r="Z394" s="306"/>
      <c r="AA394" s="306"/>
      <c r="AB394" s="306"/>
      <c r="AC394" s="307"/>
      <c r="AD394" s="305"/>
      <c r="AE394" s="306"/>
      <c r="AF394" s="306"/>
      <c r="AG394" s="306"/>
      <c r="AH394" s="306"/>
      <c r="AI394" s="306"/>
      <c r="AJ394" s="307"/>
    </row>
    <row r="395" spans="2:36" s="4" customFormat="1" hidden="1" outlineLevel="1" x14ac:dyDescent="0.25">
      <c r="B395" s="52" t="s">
        <v>89</v>
      </c>
      <c r="C395" s="305">
        <v>0.28350116189000774</v>
      </c>
      <c r="D395" s="306">
        <v>8.1172138212019115E-2</v>
      </c>
      <c r="E395" s="306">
        <v>4.4000217285023631E-2</v>
      </c>
      <c r="F395" s="306">
        <v>6.4380383764633953E-3</v>
      </c>
      <c r="G395" s="306">
        <v>2.3746333286771898E-3</v>
      </c>
      <c r="H395" s="306">
        <v>2.9893169538358647E-2</v>
      </c>
      <c r="I395" s="306">
        <v>7.0602550468032918E-2</v>
      </c>
      <c r="J395" s="307">
        <v>4.9382829306778099E-2</v>
      </c>
      <c r="K395" s="305"/>
      <c r="L395" s="306"/>
      <c r="M395" s="306"/>
      <c r="N395" s="306"/>
      <c r="O395" s="306"/>
      <c r="P395" s="307"/>
      <c r="Q395" s="305"/>
      <c r="R395" s="306"/>
      <c r="S395" s="306"/>
      <c r="T395" s="306"/>
      <c r="U395" s="306"/>
      <c r="V395" s="307"/>
      <c r="W395" s="305"/>
      <c r="X395" s="306"/>
      <c r="Y395" s="306"/>
      <c r="Z395" s="306"/>
      <c r="AA395" s="306"/>
      <c r="AB395" s="306"/>
      <c r="AC395" s="307"/>
      <c r="AD395" s="305"/>
      <c r="AE395" s="306"/>
      <c r="AF395" s="306"/>
      <c r="AG395" s="306"/>
      <c r="AH395" s="306"/>
      <c r="AI395" s="306"/>
      <c r="AJ395" s="307"/>
    </row>
    <row r="396" spans="2:36" s="4" customFormat="1" ht="15.75" collapsed="1" x14ac:dyDescent="0.25">
      <c r="B396" s="64">
        <v>1989</v>
      </c>
      <c r="C396" s="308">
        <v>0.16222490481938898</v>
      </c>
      <c r="D396" s="309">
        <v>3.938463409443313E-2</v>
      </c>
      <c r="E396" s="309">
        <v>2.0229683551062541E-2</v>
      </c>
      <c r="F396" s="309">
        <v>4.4202118693515554E-3</v>
      </c>
      <c r="G396" s="309">
        <v>4.0119655111736756E-3</v>
      </c>
      <c r="H396" s="309">
        <v>1.4223727321398311E-2</v>
      </c>
      <c r="I396" s="309">
        <v>5.7617065122042913E-2</v>
      </c>
      <c r="J396" s="310">
        <v>3.3181119503507404E-2</v>
      </c>
      <c r="K396" s="308"/>
      <c r="L396" s="309"/>
      <c r="M396" s="309"/>
      <c r="N396" s="309"/>
      <c r="O396" s="309"/>
      <c r="P396" s="310"/>
      <c r="Q396" s="308"/>
      <c r="R396" s="309"/>
      <c r="S396" s="309"/>
      <c r="T396" s="309"/>
      <c r="U396" s="309"/>
      <c r="V396" s="310"/>
      <c r="W396" s="308"/>
      <c r="X396" s="309"/>
      <c r="Y396" s="309"/>
      <c r="Z396" s="309"/>
      <c r="AA396" s="309"/>
      <c r="AB396" s="309"/>
      <c r="AC396" s="310"/>
      <c r="AD396" s="308"/>
      <c r="AE396" s="309"/>
      <c r="AF396" s="309"/>
      <c r="AG396" s="309"/>
      <c r="AH396" s="309"/>
      <c r="AI396" s="309"/>
      <c r="AJ396" s="310"/>
    </row>
    <row r="397" spans="2:36" s="4" customFormat="1" hidden="1" outlineLevel="1" x14ac:dyDescent="0.25">
      <c r="B397" s="52" t="s">
        <v>78</v>
      </c>
      <c r="C397" s="305">
        <v>2.5348542458808617E-3</v>
      </c>
      <c r="D397" s="306">
        <v>7.4289550234951887E-2</v>
      </c>
      <c r="E397" s="306">
        <v>3.9912083520655374E-2</v>
      </c>
      <c r="F397" s="306">
        <v>1.4867467149977345E-2</v>
      </c>
      <c r="G397" s="306">
        <v>2.2964899178491413E-2</v>
      </c>
      <c r="H397" s="306">
        <v>3.0449277191627749E-2</v>
      </c>
      <c r="I397" s="306">
        <v>0.1031127602556174</v>
      </c>
      <c r="J397" s="307">
        <v>6.0875344730107077E-2</v>
      </c>
      <c r="K397" s="305"/>
      <c r="L397" s="306"/>
      <c r="M397" s="306"/>
      <c r="N397" s="306"/>
      <c r="O397" s="306"/>
      <c r="P397" s="307"/>
      <c r="Q397" s="305"/>
      <c r="R397" s="306"/>
      <c r="S397" s="306"/>
      <c r="T397" s="306"/>
      <c r="U397" s="306"/>
      <c r="V397" s="307"/>
      <c r="W397" s="305"/>
      <c r="X397" s="306"/>
      <c r="Y397" s="306"/>
      <c r="Z397" s="306"/>
      <c r="AA397" s="306"/>
      <c r="AB397" s="306"/>
      <c r="AC397" s="307"/>
      <c r="AD397" s="305"/>
      <c r="AE397" s="306"/>
      <c r="AF397" s="306"/>
      <c r="AG397" s="306"/>
      <c r="AH397" s="306"/>
      <c r="AI397" s="306"/>
      <c r="AJ397" s="307"/>
    </row>
    <row r="398" spans="2:36" s="4" customFormat="1" hidden="1" outlineLevel="1" x14ac:dyDescent="0.25">
      <c r="B398" s="52" t="s">
        <v>79</v>
      </c>
      <c r="C398" s="305">
        <v>0</v>
      </c>
      <c r="D398" s="306">
        <v>6.6322770817980839E-2</v>
      </c>
      <c r="E398" s="306">
        <v>3.3809747601802449E-2</v>
      </c>
      <c r="F398" s="306">
        <v>1.1385734431826616E-2</v>
      </c>
      <c r="G398" s="306">
        <v>2.1015067406819986E-2</v>
      </c>
      <c r="H398" s="306">
        <v>2.5706010137581461E-2</v>
      </c>
      <c r="I398" s="306">
        <v>0.10402669329943708</v>
      </c>
      <c r="J398" s="307">
        <v>5.7779182391106319E-2</v>
      </c>
      <c r="K398" s="305"/>
      <c r="L398" s="306"/>
      <c r="M398" s="306"/>
      <c r="N398" s="306"/>
      <c r="O398" s="306"/>
      <c r="P398" s="307"/>
      <c r="Q398" s="305"/>
      <c r="R398" s="306"/>
      <c r="S398" s="306"/>
      <c r="T398" s="306"/>
      <c r="U398" s="306"/>
      <c r="V398" s="307"/>
      <c r="W398" s="305"/>
      <c r="X398" s="306"/>
      <c r="Y398" s="306"/>
      <c r="Z398" s="306"/>
      <c r="AA398" s="306"/>
      <c r="AB398" s="306"/>
      <c r="AC398" s="307"/>
      <c r="AD398" s="305"/>
      <c r="AE398" s="306"/>
      <c r="AF398" s="306"/>
      <c r="AG398" s="306"/>
      <c r="AH398" s="306"/>
      <c r="AI398" s="306"/>
      <c r="AJ398" s="307"/>
    </row>
    <row r="399" spans="2:36" s="4" customFormat="1" hidden="1" outlineLevel="1" x14ac:dyDescent="0.25">
      <c r="B399" s="52" t="s">
        <v>80</v>
      </c>
      <c r="C399" s="305">
        <v>0</v>
      </c>
      <c r="D399" s="306">
        <v>5.372168284789644E-2</v>
      </c>
      <c r="E399" s="306">
        <v>3.1992067219873702E-2</v>
      </c>
      <c r="F399" s="306">
        <v>1.1813462332605745E-2</v>
      </c>
      <c r="G399" s="306">
        <v>2.7501356974850732E-2</v>
      </c>
      <c r="H399" s="306">
        <v>2.4191029128284837E-2</v>
      </c>
      <c r="I399" s="306">
        <v>9.1708127696635403E-2</v>
      </c>
      <c r="J399" s="307">
        <v>5.3370251795448645E-2</v>
      </c>
      <c r="K399" s="305"/>
      <c r="L399" s="306"/>
      <c r="M399" s="306"/>
      <c r="N399" s="306"/>
      <c r="O399" s="306"/>
      <c r="P399" s="307"/>
      <c r="Q399" s="305"/>
      <c r="R399" s="306"/>
      <c r="S399" s="306"/>
      <c r="T399" s="306"/>
      <c r="U399" s="306"/>
      <c r="V399" s="307"/>
      <c r="W399" s="305"/>
      <c r="X399" s="306"/>
      <c r="Y399" s="306"/>
      <c r="Z399" s="306"/>
      <c r="AA399" s="306"/>
      <c r="AB399" s="306"/>
      <c r="AC399" s="307"/>
      <c r="AD399" s="305"/>
      <c r="AE399" s="306"/>
      <c r="AF399" s="306"/>
      <c r="AG399" s="306"/>
      <c r="AH399" s="306"/>
      <c r="AI399" s="306"/>
      <c r="AJ399" s="307"/>
    </row>
    <row r="400" spans="2:36" s="4" customFormat="1" hidden="1" outlineLevel="1" x14ac:dyDescent="0.25">
      <c r="B400" s="52" t="s">
        <v>81</v>
      </c>
      <c r="C400" s="305">
        <v>1.0362694300518134E-3</v>
      </c>
      <c r="D400" s="306">
        <v>3.3100497136744067E-2</v>
      </c>
      <c r="E400" s="306">
        <v>2.2134852331125009E-2</v>
      </c>
      <c r="F400" s="306">
        <v>3.9478426104904499E-3</v>
      </c>
      <c r="G400" s="306">
        <v>1.0245901639344262E-2</v>
      </c>
      <c r="H400" s="306">
        <v>1.3294847492676202E-2</v>
      </c>
      <c r="I400" s="306">
        <v>9.0378225521385649E-2</v>
      </c>
      <c r="J400" s="307">
        <v>4.2481998019112885E-2</v>
      </c>
      <c r="K400" s="305"/>
      <c r="L400" s="306"/>
      <c r="M400" s="306"/>
      <c r="N400" s="306"/>
      <c r="O400" s="306"/>
      <c r="P400" s="307"/>
      <c r="Q400" s="305"/>
      <c r="R400" s="306"/>
      <c r="S400" s="306"/>
      <c r="T400" s="306"/>
      <c r="U400" s="306"/>
      <c r="V400" s="307"/>
      <c r="W400" s="305"/>
      <c r="X400" s="306"/>
      <c r="Y400" s="306"/>
      <c r="Z400" s="306"/>
      <c r="AA400" s="306"/>
      <c r="AB400" s="306"/>
      <c r="AC400" s="307"/>
      <c r="AD400" s="305"/>
      <c r="AE400" s="306"/>
      <c r="AF400" s="306"/>
      <c r="AG400" s="306"/>
      <c r="AH400" s="306"/>
      <c r="AI400" s="306"/>
      <c r="AJ400" s="307"/>
    </row>
    <row r="401" spans="2:36" s="4" customFormat="1" hidden="1" outlineLevel="1" x14ac:dyDescent="0.25">
      <c r="B401" s="52" t="s">
        <v>82</v>
      </c>
      <c r="C401" s="305">
        <v>0</v>
      </c>
      <c r="D401" s="306">
        <v>6.5137149887819351E-4</v>
      </c>
      <c r="E401" s="306">
        <v>3.4286497977096621E-5</v>
      </c>
      <c r="F401" s="306">
        <v>3.356267830172848E-5</v>
      </c>
      <c r="G401" s="306">
        <v>3.345040976751965E-4</v>
      </c>
      <c r="H401" s="306">
        <v>1.2814997208161324E-4</v>
      </c>
      <c r="I401" s="306">
        <v>6.5413835804411125E-2</v>
      </c>
      <c r="J401" s="307">
        <v>2.3212330996124374E-2</v>
      </c>
      <c r="K401" s="305"/>
      <c r="L401" s="306"/>
      <c r="M401" s="306"/>
      <c r="N401" s="306"/>
      <c r="O401" s="306"/>
      <c r="P401" s="307"/>
      <c r="Q401" s="305"/>
      <c r="R401" s="306"/>
      <c r="S401" s="306"/>
      <c r="T401" s="306"/>
      <c r="U401" s="306"/>
      <c r="V401" s="307"/>
      <c r="W401" s="305"/>
      <c r="X401" s="306"/>
      <c r="Y401" s="306"/>
      <c r="Z401" s="306"/>
      <c r="AA401" s="306"/>
      <c r="AB401" s="306"/>
      <c r="AC401" s="307"/>
      <c r="AD401" s="305"/>
      <c r="AE401" s="306"/>
      <c r="AF401" s="306"/>
      <c r="AG401" s="306"/>
      <c r="AH401" s="306"/>
      <c r="AI401" s="306"/>
      <c r="AJ401" s="307"/>
    </row>
    <row r="402" spans="2:36" s="4" customFormat="1" hidden="1" outlineLevel="1" x14ac:dyDescent="0.25">
      <c r="B402" s="52" t="s">
        <v>83</v>
      </c>
      <c r="C402" s="305">
        <v>0</v>
      </c>
      <c r="D402" s="306">
        <v>4.8375393050068531E-4</v>
      </c>
      <c r="E402" s="306">
        <v>1.7298045320878741E-4</v>
      </c>
      <c r="F402" s="306">
        <v>1.2458619584949988E-4</v>
      </c>
      <c r="G402" s="306">
        <v>5.4269175108538354E-4</v>
      </c>
      <c r="H402" s="306">
        <v>2.0246232754548172E-4</v>
      </c>
      <c r="I402" s="306">
        <v>6.4219308700834324E-2</v>
      </c>
      <c r="J402" s="307">
        <v>2.4374729969756613E-2</v>
      </c>
      <c r="K402" s="305"/>
      <c r="L402" s="306"/>
      <c r="M402" s="306"/>
      <c r="N402" s="306"/>
      <c r="O402" s="306"/>
      <c r="P402" s="307"/>
      <c r="Q402" s="305"/>
      <c r="R402" s="306"/>
      <c r="S402" s="306"/>
      <c r="T402" s="306"/>
      <c r="U402" s="306"/>
      <c r="V402" s="307"/>
      <c r="W402" s="305"/>
      <c r="X402" s="306"/>
      <c r="Y402" s="306"/>
      <c r="Z402" s="306"/>
      <c r="AA402" s="306"/>
      <c r="AB402" s="306"/>
      <c r="AC402" s="307"/>
      <c r="AD402" s="305"/>
      <c r="AE402" s="306"/>
      <c r="AF402" s="306"/>
      <c r="AG402" s="306"/>
      <c r="AH402" s="306"/>
      <c r="AI402" s="306"/>
      <c r="AJ402" s="307"/>
    </row>
    <row r="403" spans="2:36" s="4" customFormat="1" hidden="1" outlineLevel="1" x14ac:dyDescent="0.25">
      <c r="B403" s="52" t="s">
        <v>84</v>
      </c>
      <c r="C403" s="305">
        <v>9.1623036649214652E-3</v>
      </c>
      <c r="D403" s="306">
        <v>2.0869202274743047E-4</v>
      </c>
      <c r="E403" s="306">
        <v>1.3233114545839508E-4</v>
      </c>
      <c r="F403" s="306">
        <v>6.8223294844024494E-5</v>
      </c>
      <c r="G403" s="306">
        <v>2.0925366193908393E-3</v>
      </c>
      <c r="H403" s="306">
        <v>2.4037066814757102E-4</v>
      </c>
      <c r="I403" s="306">
        <v>4.3248385320182249E-2</v>
      </c>
      <c r="J403" s="307">
        <v>1.9717747786968508E-2</v>
      </c>
      <c r="K403" s="305"/>
      <c r="L403" s="306"/>
      <c r="M403" s="306"/>
      <c r="N403" s="306"/>
      <c r="O403" s="306"/>
      <c r="P403" s="307"/>
      <c r="Q403" s="305"/>
      <c r="R403" s="306"/>
      <c r="S403" s="306"/>
      <c r="T403" s="306"/>
      <c r="U403" s="306"/>
      <c r="V403" s="307"/>
      <c r="W403" s="305"/>
      <c r="X403" s="306"/>
      <c r="Y403" s="306"/>
      <c r="Z403" s="306"/>
      <c r="AA403" s="306"/>
      <c r="AB403" s="306"/>
      <c r="AC403" s="307"/>
      <c r="AD403" s="305"/>
      <c r="AE403" s="306"/>
      <c r="AF403" s="306"/>
      <c r="AG403" s="306"/>
      <c r="AH403" s="306"/>
      <c r="AI403" s="306"/>
      <c r="AJ403" s="307"/>
    </row>
    <row r="404" spans="2:36" s="4" customFormat="1" hidden="1" outlineLevel="1" x14ac:dyDescent="0.25">
      <c r="B404" s="52" t="s">
        <v>85</v>
      </c>
      <c r="C404" s="305">
        <v>8.5324232081911266E-3</v>
      </c>
      <c r="D404" s="306">
        <v>5.5906524291384805E-5</v>
      </c>
      <c r="E404" s="306">
        <v>2.1692496806382416E-4</v>
      </c>
      <c r="F404" s="306">
        <v>5.9067617655310919E-5</v>
      </c>
      <c r="G404" s="306">
        <v>3.3461602810774636E-4</v>
      </c>
      <c r="H404" s="306">
        <v>1.5711741908452917E-4</v>
      </c>
      <c r="I404" s="306">
        <v>4.7006834181182879E-2</v>
      </c>
      <c r="J404" s="307">
        <v>1.9894961530634778E-2</v>
      </c>
      <c r="K404" s="305"/>
      <c r="L404" s="306"/>
      <c r="M404" s="306"/>
      <c r="N404" s="306"/>
      <c r="O404" s="306"/>
      <c r="P404" s="307"/>
      <c r="Q404" s="305"/>
      <c r="R404" s="306"/>
      <c r="S404" s="306"/>
      <c r="T404" s="306"/>
      <c r="U404" s="306"/>
      <c r="V404" s="307"/>
      <c r="W404" s="305"/>
      <c r="X404" s="306"/>
      <c r="Y404" s="306"/>
      <c r="Z404" s="306"/>
      <c r="AA404" s="306"/>
      <c r="AB404" s="306"/>
      <c r="AC404" s="307"/>
      <c r="AD404" s="305"/>
      <c r="AE404" s="306"/>
      <c r="AF404" s="306"/>
      <c r="AG404" s="306"/>
      <c r="AH404" s="306"/>
      <c r="AI404" s="306"/>
      <c r="AJ404" s="307"/>
    </row>
    <row r="405" spans="2:36" s="4" customFormat="1" hidden="1" outlineLevel="1" x14ac:dyDescent="0.25">
      <c r="B405" s="52" t="s">
        <v>86</v>
      </c>
      <c r="C405" s="305">
        <v>0</v>
      </c>
      <c r="D405" s="306">
        <v>0</v>
      </c>
      <c r="E405" s="306">
        <v>1.2921232168699607E-4</v>
      </c>
      <c r="F405" s="306">
        <v>2.7953629861054015E-4</v>
      </c>
      <c r="G405" s="306">
        <v>1.1941316956670079E-3</v>
      </c>
      <c r="H405" s="306">
        <v>2.3913581264945987E-4</v>
      </c>
      <c r="I405" s="306">
        <v>5.1556169644738997E-2</v>
      </c>
      <c r="J405" s="307">
        <v>2.144460788108694E-2</v>
      </c>
      <c r="K405" s="305"/>
      <c r="L405" s="306"/>
      <c r="M405" s="306"/>
      <c r="N405" s="306"/>
      <c r="O405" s="306"/>
      <c r="P405" s="307"/>
      <c r="Q405" s="305"/>
      <c r="R405" s="306"/>
      <c r="S405" s="306"/>
      <c r="T405" s="306"/>
      <c r="U405" s="306"/>
      <c r="V405" s="307"/>
      <c r="W405" s="305"/>
      <c r="X405" s="306"/>
      <c r="Y405" s="306"/>
      <c r="Z405" s="306"/>
      <c r="AA405" s="306"/>
      <c r="AB405" s="306"/>
      <c r="AC405" s="307"/>
      <c r="AD405" s="305"/>
      <c r="AE405" s="306"/>
      <c r="AF405" s="306"/>
      <c r="AG405" s="306"/>
      <c r="AH405" s="306"/>
      <c r="AI405" s="306"/>
      <c r="AJ405" s="307"/>
    </row>
    <row r="406" spans="2:36" s="4" customFormat="1" hidden="1" outlineLevel="1" x14ac:dyDescent="0.25">
      <c r="B406" s="52" t="s">
        <v>87</v>
      </c>
      <c r="C406" s="305">
        <v>0</v>
      </c>
      <c r="D406" s="306">
        <v>3.1588510727514153E-2</v>
      </c>
      <c r="E406" s="306">
        <v>3.1433675979389453E-2</v>
      </c>
      <c r="F406" s="306">
        <v>2.696567589390454E-3</v>
      </c>
      <c r="G406" s="306">
        <v>7.0829890213670171E-4</v>
      </c>
      <c r="H406" s="306">
        <v>1.451687616295959E-2</v>
      </c>
      <c r="I406" s="306">
        <v>7.6151573296919323E-2</v>
      </c>
      <c r="J406" s="307">
        <v>3.9177083431456587E-2</v>
      </c>
      <c r="K406" s="305"/>
      <c r="L406" s="306"/>
      <c r="M406" s="306"/>
      <c r="N406" s="306"/>
      <c r="O406" s="306"/>
      <c r="P406" s="307"/>
      <c r="Q406" s="305"/>
      <c r="R406" s="306"/>
      <c r="S406" s="306"/>
      <c r="T406" s="306"/>
      <c r="U406" s="306"/>
      <c r="V406" s="307"/>
      <c r="W406" s="305"/>
      <c r="X406" s="306"/>
      <c r="Y406" s="306"/>
      <c r="Z406" s="306"/>
      <c r="AA406" s="306"/>
      <c r="AB406" s="306"/>
      <c r="AC406" s="307"/>
      <c r="AD406" s="305"/>
      <c r="AE406" s="306"/>
      <c r="AF406" s="306"/>
      <c r="AG406" s="306"/>
      <c r="AH406" s="306"/>
      <c r="AI406" s="306"/>
      <c r="AJ406" s="307"/>
    </row>
    <row r="407" spans="2:36" s="4" customFormat="1" hidden="1" outlineLevel="1" x14ac:dyDescent="0.25">
      <c r="B407" s="52" t="s">
        <v>88</v>
      </c>
      <c r="C407" s="305">
        <v>0</v>
      </c>
      <c r="D407" s="306">
        <v>7.2054391252540831E-2</v>
      </c>
      <c r="E407" s="306">
        <v>4.7111337839561278E-2</v>
      </c>
      <c r="F407" s="306">
        <v>6.0970446269794226E-3</v>
      </c>
      <c r="G407" s="306">
        <v>5.6105610561056106E-3</v>
      </c>
      <c r="H407" s="306">
        <v>2.7415986648439663E-2</v>
      </c>
      <c r="I407" s="306">
        <v>0.11276605578794112</v>
      </c>
      <c r="J407" s="307">
        <v>6.331063908367715E-2</v>
      </c>
      <c r="K407" s="305"/>
      <c r="L407" s="306"/>
      <c r="M407" s="306"/>
      <c r="N407" s="306"/>
      <c r="O407" s="306"/>
      <c r="P407" s="307"/>
      <c r="Q407" s="305"/>
      <c r="R407" s="306"/>
      <c r="S407" s="306"/>
      <c r="T407" s="306"/>
      <c r="U407" s="306"/>
      <c r="V407" s="307"/>
      <c r="W407" s="305"/>
      <c r="X407" s="306"/>
      <c r="Y407" s="306"/>
      <c r="Z407" s="306"/>
      <c r="AA407" s="306"/>
      <c r="AB407" s="306"/>
      <c r="AC407" s="307"/>
      <c r="AD407" s="305"/>
      <c r="AE407" s="306"/>
      <c r="AF407" s="306"/>
      <c r="AG407" s="306"/>
      <c r="AH407" s="306"/>
      <c r="AI407" s="306"/>
      <c r="AJ407" s="307"/>
    </row>
    <row r="408" spans="2:36" s="4" customFormat="1" hidden="1" outlineLevel="1" x14ac:dyDescent="0.25">
      <c r="B408" s="52" t="s">
        <v>89</v>
      </c>
      <c r="C408" s="305">
        <v>0</v>
      </c>
      <c r="D408" s="306">
        <v>6.8836463276081006E-2</v>
      </c>
      <c r="E408" s="306">
        <v>2.7151480447593825E-2</v>
      </c>
      <c r="F408" s="306">
        <v>6.2039217034147347E-3</v>
      </c>
      <c r="G408" s="306">
        <v>7.8181554944259449E-3</v>
      </c>
      <c r="H408" s="306">
        <v>2.1053918571952563E-2</v>
      </c>
      <c r="I408" s="306">
        <v>0.11337259490878397</v>
      </c>
      <c r="J408" s="307">
        <v>6.3465275421581632E-2</v>
      </c>
      <c r="K408" s="305"/>
      <c r="L408" s="306"/>
      <c r="M408" s="306"/>
      <c r="N408" s="306"/>
      <c r="O408" s="306"/>
      <c r="P408" s="307"/>
      <c r="Q408" s="305"/>
      <c r="R408" s="306"/>
      <c r="S408" s="306"/>
      <c r="T408" s="306"/>
      <c r="U408" s="306"/>
      <c r="V408" s="307"/>
      <c r="W408" s="305"/>
      <c r="X408" s="306"/>
      <c r="Y408" s="306"/>
      <c r="Z408" s="306"/>
      <c r="AA408" s="306"/>
      <c r="AB408" s="306"/>
      <c r="AC408" s="307"/>
      <c r="AD408" s="305"/>
      <c r="AE408" s="306"/>
      <c r="AF408" s="306"/>
      <c r="AG408" s="306"/>
      <c r="AH408" s="306"/>
      <c r="AI408" s="306"/>
      <c r="AJ408" s="307"/>
    </row>
    <row r="409" spans="2:36" s="4" customFormat="1" ht="15.75" collapsed="1" x14ac:dyDescent="0.25">
      <c r="B409" s="64">
        <v>1988</v>
      </c>
      <c r="C409" s="308">
        <v>1.7500875043752187E-3</v>
      </c>
      <c r="D409" s="309">
        <v>3.4084049705472179E-2</v>
      </c>
      <c r="E409" s="309">
        <v>2.0302114257569802E-2</v>
      </c>
      <c r="F409" s="309">
        <v>5.0368496505029539E-3</v>
      </c>
      <c r="G409" s="309">
        <v>7.8737935316362823E-3</v>
      </c>
      <c r="H409" s="309">
        <v>1.356622704819351E-2</v>
      </c>
      <c r="I409" s="309">
        <v>8.1038510582066722E-2</v>
      </c>
      <c r="J409" s="310">
        <v>4.1506499357733088E-2</v>
      </c>
      <c r="K409" s="308"/>
      <c r="L409" s="309"/>
      <c r="M409" s="309"/>
      <c r="N409" s="309"/>
      <c r="O409" s="309"/>
      <c r="P409" s="310"/>
      <c r="Q409" s="308"/>
      <c r="R409" s="309"/>
      <c r="S409" s="309"/>
      <c r="T409" s="309"/>
      <c r="U409" s="309"/>
      <c r="V409" s="310"/>
      <c r="W409" s="308"/>
      <c r="X409" s="309"/>
      <c r="Y409" s="309"/>
      <c r="Z409" s="309"/>
      <c r="AA409" s="309"/>
      <c r="AB409" s="309"/>
      <c r="AC409" s="310"/>
      <c r="AD409" s="308"/>
      <c r="AE409" s="309"/>
      <c r="AF409" s="309"/>
      <c r="AG409" s="309"/>
      <c r="AH409" s="309"/>
      <c r="AI409" s="309"/>
      <c r="AJ409" s="310"/>
    </row>
    <row r="410" spans="2:36" s="4" customFormat="1" hidden="1" outlineLevel="1" x14ac:dyDescent="0.25">
      <c r="B410" s="52" t="s">
        <v>78</v>
      </c>
      <c r="C410" s="305">
        <v>0</v>
      </c>
      <c r="D410" s="306">
        <v>0.10391306929517249</v>
      </c>
      <c r="E410" s="306">
        <v>2.3918262193336846E-2</v>
      </c>
      <c r="F410" s="306">
        <v>1.6059867148742957E-2</v>
      </c>
      <c r="G410" s="306">
        <v>1.5743201799223061E-2</v>
      </c>
      <c r="H410" s="306">
        <v>3.0821272587137107E-2</v>
      </c>
      <c r="I410" s="306">
        <v>0.10394048526589732</v>
      </c>
      <c r="J410" s="307">
        <v>5.9667517059714188E-2</v>
      </c>
      <c r="K410" s="305"/>
      <c r="L410" s="306"/>
      <c r="M410" s="306"/>
      <c r="N410" s="306"/>
      <c r="O410" s="306"/>
      <c r="P410" s="307"/>
      <c r="Q410" s="305"/>
      <c r="R410" s="306"/>
      <c r="S410" s="306"/>
      <c r="T410" s="306"/>
      <c r="U410" s="306"/>
      <c r="V410" s="307"/>
      <c r="W410" s="305"/>
      <c r="X410" s="306"/>
      <c r="Y410" s="306"/>
      <c r="Z410" s="306"/>
      <c r="AA410" s="306"/>
      <c r="AB410" s="306"/>
      <c r="AC410" s="307"/>
      <c r="AD410" s="305"/>
      <c r="AE410" s="306"/>
      <c r="AF410" s="306"/>
      <c r="AG410" s="306"/>
      <c r="AH410" s="306"/>
      <c r="AI410" s="306"/>
      <c r="AJ410" s="307"/>
    </row>
    <row r="411" spans="2:36" s="4" customFormat="1" hidden="1" outlineLevel="1" x14ac:dyDescent="0.25">
      <c r="B411" s="52" t="s">
        <v>79</v>
      </c>
      <c r="C411" s="305">
        <v>0</v>
      </c>
      <c r="D411" s="306">
        <v>0.10757159144255918</v>
      </c>
      <c r="E411" s="306">
        <v>2.664777710315051E-2</v>
      </c>
      <c r="F411" s="306">
        <v>1.724277241802815E-2</v>
      </c>
      <c r="G411" s="306">
        <v>2.1967148228774984E-2</v>
      </c>
      <c r="H411" s="306">
        <v>3.1696171081236964E-2</v>
      </c>
      <c r="I411" s="306">
        <v>9.5919053676653362E-2</v>
      </c>
      <c r="J411" s="307">
        <v>5.5951315949327944E-2</v>
      </c>
      <c r="K411" s="305"/>
      <c r="L411" s="306"/>
      <c r="M411" s="306"/>
      <c r="N411" s="306"/>
      <c r="O411" s="306"/>
      <c r="P411" s="307"/>
      <c r="Q411" s="305"/>
      <c r="R411" s="306"/>
      <c r="S411" s="306"/>
      <c r="T411" s="306"/>
      <c r="U411" s="306"/>
      <c r="V411" s="307"/>
      <c r="W411" s="305"/>
      <c r="X411" s="306"/>
      <c r="Y411" s="306"/>
      <c r="Z411" s="306"/>
      <c r="AA411" s="306"/>
      <c r="AB411" s="306"/>
      <c r="AC411" s="307"/>
      <c r="AD411" s="305"/>
      <c r="AE411" s="306"/>
      <c r="AF411" s="306"/>
      <c r="AG411" s="306"/>
      <c r="AH411" s="306"/>
      <c r="AI411" s="306"/>
      <c r="AJ411" s="307"/>
    </row>
    <row r="412" spans="2:36" s="4" customFormat="1" hidden="1" outlineLevel="1" x14ac:dyDescent="0.25">
      <c r="B412" s="52" t="s">
        <v>80</v>
      </c>
      <c r="C412" s="305">
        <v>0</v>
      </c>
      <c r="D412" s="306">
        <v>0.1099781500364166</v>
      </c>
      <c r="E412" s="306">
        <v>2.4605787558482067E-2</v>
      </c>
      <c r="F412" s="306">
        <v>1.4924662210437737E-2</v>
      </c>
      <c r="G412" s="306">
        <v>2.5987525987525989E-2</v>
      </c>
      <c r="H412" s="306">
        <v>3.0085429839903133E-2</v>
      </c>
      <c r="I412" s="306">
        <v>9.5389462032950664E-2</v>
      </c>
      <c r="J412" s="307">
        <v>5.4383121168761914E-2</v>
      </c>
      <c r="K412" s="305"/>
      <c r="L412" s="306"/>
      <c r="M412" s="306"/>
      <c r="N412" s="306"/>
      <c r="O412" s="306"/>
      <c r="P412" s="307"/>
      <c r="Q412" s="305"/>
      <c r="R412" s="306"/>
      <c r="S412" s="306"/>
      <c r="T412" s="306"/>
      <c r="U412" s="306"/>
      <c r="V412" s="307"/>
      <c r="W412" s="305"/>
      <c r="X412" s="306"/>
      <c r="Y412" s="306"/>
      <c r="Z412" s="306"/>
      <c r="AA412" s="306"/>
      <c r="AB412" s="306"/>
      <c r="AC412" s="307"/>
      <c r="AD412" s="305"/>
      <c r="AE412" s="306"/>
      <c r="AF412" s="306"/>
      <c r="AG412" s="306"/>
      <c r="AH412" s="306"/>
      <c r="AI412" s="306"/>
      <c r="AJ412" s="307"/>
    </row>
    <row r="413" spans="2:36" s="4" customFormat="1" hidden="1" outlineLevel="1" x14ac:dyDescent="0.25">
      <c r="B413" s="52" t="s">
        <v>81</v>
      </c>
      <c r="C413" s="305">
        <v>0</v>
      </c>
      <c r="D413" s="306">
        <v>5.4529277179900006E-2</v>
      </c>
      <c r="E413" s="306">
        <v>7.4451907236091752E-3</v>
      </c>
      <c r="F413" s="306">
        <v>8.0349057380423149E-3</v>
      </c>
      <c r="G413" s="306">
        <v>1.1989943918004254E-2</v>
      </c>
      <c r="H413" s="306">
        <v>1.6924233018590518E-2</v>
      </c>
      <c r="I413" s="306">
        <v>6.3571727310748644E-2</v>
      </c>
      <c r="J413" s="307">
        <v>3.3029387384014758E-2</v>
      </c>
      <c r="K413" s="305"/>
      <c r="L413" s="306"/>
      <c r="M413" s="306"/>
      <c r="N413" s="306"/>
      <c r="O413" s="306"/>
      <c r="P413" s="307"/>
      <c r="Q413" s="305"/>
      <c r="R413" s="306"/>
      <c r="S413" s="306"/>
      <c r="T413" s="306"/>
      <c r="U413" s="306"/>
      <c r="V413" s="307"/>
      <c r="W413" s="305"/>
      <c r="X413" s="306"/>
      <c r="Y413" s="306"/>
      <c r="Z413" s="306"/>
      <c r="AA413" s="306"/>
      <c r="AB413" s="306"/>
      <c r="AC413" s="307"/>
      <c r="AD413" s="305"/>
      <c r="AE413" s="306"/>
      <c r="AF413" s="306"/>
      <c r="AG413" s="306"/>
      <c r="AH413" s="306"/>
      <c r="AI413" s="306"/>
      <c r="AJ413" s="307"/>
    </row>
    <row r="414" spans="2:36" s="4" customFormat="1" hidden="1" outlineLevel="1" x14ac:dyDescent="0.25">
      <c r="B414" s="52" t="s">
        <v>82</v>
      </c>
      <c r="C414" s="305">
        <v>0</v>
      </c>
      <c r="D414" s="306">
        <v>4.4347446529899609E-2</v>
      </c>
      <c r="E414" s="306">
        <v>1.3895643715695129E-4</v>
      </c>
      <c r="F414" s="306">
        <v>1.550632911392405E-3</v>
      </c>
      <c r="G414" s="306">
        <v>3.6179450072358897E-4</v>
      </c>
      <c r="H414" s="306">
        <v>5.5731614031253414E-3</v>
      </c>
      <c r="I414" s="306">
        <v>4.0873880638013442E-2</v>
      </c>
      <c r="J414" s="307">
        <v>1.7297270996660969E-2</v>
      </c>
      <c r="K414" s="305"/>
      <c r="L414" s="306"/>
      <c r="M414" s="306"/>
      <c r="N414" s="306"/>
      <c r="O414" s="306"/>
      <c r="P414" s="307"/>
      <c r="Q414" s="305"/>
      <c r="R414" s="306"/>
      <c r="S414" s="306"/>
      <c r="T414" s="306"/>
      <c r="U414" s="306"/>
      <c r="V414" s="307"/>
      <c r="W414" s="305"/>
      <c r="X414" s="306"/>
      <c r="Y414" s="306"/>
      <c r="Z414" s="306"/>
      <c r="AA414" s="306"/>
      <c r="AB414" s="306"/>
      <c r="AC414" s="307"/>
      <c r="AD414" s="305"/>
      <c r="AE414" s="306"/>
      <c r="AF414" s="306"/>
      <c r="AG414" s="306"/>
      <c r="AH414" s="306"/>
      <c r="AI414" s="306"/>
      <c r="AJ414" s="307"/>
    </row>
    <row r="415" spans="2:36" s="4" customFormat="1" hidden="1" outlineLevel="1" x14ac:dyDescent="0.25">
      <c r="B415" s="52" t="s">
        <v>83</v>
      </c>
      <c r="C415" s="305">
        <v>0</v>
      </c>
      <c r="D415" s="306">
        <v>5.150501672240803E-2</v>
      </c>
      <c r="E415" s="306">
        <v>6.1012812690665037E-4</v>
      </c>
      <c r="F415" s="306">
        <v>1.9094380796508457E-3</v>
      </c>
      <c r="G415" s="306">
        <v>0</v>
      </c>
      <c r="H415" s="306">
        <v>6.649029804955086E-3</v>
      </c>
      <c r="I415" s="306">
        <v>5.2473511416206535E-2</v>
      </c>
      <c r="J415" s="307">
        <v>2.270276628698022E-2</v>
      </c>
      <c r="K415" s="305"/>
      <c r="L415" s="306"/>
      <c r="M415" s="306"/>
      <c r="N415" s="306"/>
      <c r="O415" s="306"/>
      <c r="P415" s="307"/>
      <c r="Q415" s="305"/>
      <c r="R415" s="306"/>
      <c r="S415" s="306"/>
      <c r="T415" s="306"/>
      <c r="U415" s="306"/>
      <c r="V415" s="307"/>
      <c r="W415" s="305"/>
      <c r="X415" s="306"/>
      <c r="Y415" s="306"/>
      <c r="Z415" s="306"/>
      <c r="AA415" s="306"/>
      <c r="AB415" s="306"/>
      <c r="AC415" s="307"/>
      <c r="AD415" s="305"/>
      <c r="AE415" s="306"/>
      <c r="AF415" s="306"/>
      <c r="AG415" s="306"/>
      <c r="AH415" s="306"/>
      <c r="AI415" s="306"/>
      <c r="AJ415" s="307"/>
    </row>
    <row r="416" spans="2:36" s="4" customFormat="1" hidden="1" outlineLevel="1" x14ac:dyDescent="0.25">
      <c r="B416" s="52" t="s">
        <v>84</v>
      </c>
      <c r="C416" s="305">
        <v>2.8680688336520078E-3</v>
      </c>
      <c r="D416" s="306">
        <v>6.2677484787018262E-2</v>
      </c>
      <c r="E416" s="306">
        <v>1.8821364339788364E-4</v>
      </c>
      <c r="F416" s="306">
        <v>3.4706692666869421E-3</v>
      </c>
      <c r="G416" s="306">
        <v>2.2276676319893073E-4</v>
      </c>
      <c r="H416" s="306">
        <v>9.1422121896162535E-3</v>
      </c>
      <c r="I416" s="306">
        <v>4.1210143238272851E-2</v>
      </c>
      <c r="J416" s="307">
        <v>2.1445536486231331E-2</v>
      </c>
      <c r="K416" s="305"/>
      <c r="L416" s="306"/>
      <c r="M416" s="306"/>
      <c r="N416" s="306"/>
      <c r="O416" s="306"/>
      <c r="P416" s="307"/>
      <c r="Q416" s="305"/>
      <c r="R416" s="306"/>
      <c r="S416" s="306"/>
      <c r="T416" s="306"/>
      <c r="U416" s="306"/>
      <c r="V416" s="307"/>
      <c r="W416" s="305"/>
      <c r="X416" s="306"/>
      <c r="Y416" s="306"/>
      <c r="Z416" s="306"/>
      <c r="AA416" s="306"/>
      <c r="AB416" s="306"/>
      <c r="AC416" s="307"/>
      <c r="AD416" s="305"/>
      <c r="AE416" s="306"/>
      <c r="AF416" s="306"/>
      <c r="AG416" s="306"/>
      <c r="AH416" s="306"/>
      <c r="AI416" s="306"/>
      <c r="AJ416" s="307"/>
    </row>
    <row r="417" spans="2:36" s="4" customFormat="1" hidden="1" outlineLevel="1" x14ac:dyDescent="0.25">
      <c r="B417" s="52" t="s">
        <v>85</v>
      </c>
      <c r="C417" s="305">
        <v>0</v>
      </c>
      <c r="D417" s="306">
        <v>4.0962740106456841E-2</v>
      </c>
      <c r="E417" s="306">
        <v>3.0555343365671071E-4</v>
      </c>
      <c r="F417" s="306">
        <v>2.4082066679176829E-3</v>
      </c>
      <c r="G417" s="306">
        <v>1.2905604719764012E-3</v>
      </c>
      <c r="H417" s="306">
        <v>5.7452503753998825E-3</v>
      </c>
      <c r="I417" s="306">
        <v>2.8163617204713096E-2</v>
      </c>
      <c r="J417" s="307">
        <v>1.4120004703260075E-2</v>
      </c>
      <c r="K417" s="305"/>
      <c r="L417" s="306"/>
      <c r="M417" s="306"/>
      <c r="N417" s="306"/>
      <c r="O417" s="306"/>
      <c r="P417" s="307"/>
      <c r="Q417" s="305"/>
      <c r="R417" s="306"/>
      <c r="S417" s="306"/>
      <c r="T417" s="306"/>
      <c r="U417" s="306"/>
      <c r="V417" s="307"/>
      <c r="W417" s="305"/>
      <c r="X417" s="306"/>
      <c r="Y417" s="306"/>
      <c r="Z417" s="306"/>
      <c r="AA417" s="306"/>
      <c r="AB417" s="306"/>
      <c r="AC417" s="307"/>
      <c r="AD417" s="305"/>
      <c r="AE417" s="306"/>
      <c r="AF417" s="306"/>
      <c r="AG417" s="306"/>
      <c r="AH417" s="306"/>
      <c r="AI417" s="306"/>
      <c r="AJ417" s="307"/>
    </row>
    <row r="418" spans="2:36" s="4" customFormat="1" hidden="1" outlineLevel="1" x14ac:dyDescent="0.25">
      <c r="B418" s="52" t="s">
        <v>86</v>
      </c>
      <c r="C418" s="305">
        <v>9.9502487562189048E-4</v>
      </c>
      <c r="D418" s="306">
        <v>5.5932751374070479E-2</v>
      </c>
      <c r="E418" s="306">
        <v>0</v>
      </c>
      <c r="F418" s="306">
        <v>3.3418810488874185E-3</v>
      </c>
      <c r="G418" s="306">
        <v>0</v>
      </c>
      <c r="H418" s="306">
        <v>7.8657807776137244E-3</v>
      </c>
      <c r="I418" s="306">
        <v>3.7082954081792789E-2</v>
      </c>
      <c r="J418" s="307">
        <v>1.8354309150113237E-2</v>
      </c>
      <c r="K418" s="305"/>
      <c r="L418" s="306"/>
      <c r="M418" s="306"/>
      <c r="N418" s="306"/>
      <c r="O418" s="306"/>
      <c r="P418" s="307"/>
      <c r="Q418" s="305"/>
      <c r="R418" s="306"/>
      <c r="S418" s="306"/>
      <c r="T418" s="306"/>
      <c r="U418" s="306"/>
      <c r="V418" s="307"/>
      <c r="W418" s="305"/>
      <c r="X418" s="306"/>
      <c r="Y418" s="306"/>
      <c r="Z418" s="306"/>
      <c r="AA418" s="306"/>
      <c r="AB418" s="306"/>
      <c r="AC418" s="307"/>
      <c r="AD418" s="305"/>
      <c r="AE418" s="306"/>
      <c r="AF418" s="306"/>
      <c r="AG418" s="306"/>
      <c r="AH418" s="306"/>
      <c r="AI418" s="306"/>
      <c r="AJ418" s="307"/>
    </row>
    <row r="419" spans="2:36" s="4" customFormat="1" hidden="1" outlineLevel="1" x14ac:dyDescent="0.25">
      <c r="B419" s="52" t="s">
        <v>87</v>
      </c>
      <c r="C419" s="305">
        <v>0</v>
      </c>
      <c r="D419" s="306">
        <v>0.11852968626606361</v>
      </c>
      <c r="E419" s="306">
        <v>2.0999055194904147E-2</v>
      </c>
      <c r="F419" s="306">
        <v>4.4464609800362979E-3</v>
      </c>
      <c r="G419" s="306">
        <v>4.5504471991212932E-3</v>
      </c>
      <c r="H419" s="306">
        <v>2.2148845565240535E-2</v>
      </c>
      <c r="I419" s="306">
        <v>5.3857183825638082E-2</v>
      </c>
      <c r="J419" s="307">
        <v>3.3789189985892656E-2</v>
      </c>
      <c r="K419" s="305"/>
      <c r="L419" s="306"/>
      <c r="M419" s="306"/>
      <c r="N419" s="306"/>
      <c r="O419" s="306"/>
      <c r="P419" s="307"/>
      <c r="Q419" s="305"/>
      <c r="R419" s="306"/>
      <c r="S419" s="306"/>
      <c r="T419" s="306"/>
      <c r="U419" s="306"/>
      <c r="V419" s="307"/>
      <c r="W419" s="305"/>
      <c r="X419" s="306"/>
      <c r="Y419" s="306"/>
      <c r="Z419" s="306"/>
      <c r="AA419" s="306"/>
      <c r="AB419" s="306"/>
      <c r="AC419" s="307"/>
      <c r="AD419" s="305"/>
      <c r="AE419" s="306"/>
      <c r="AF419" s="306"/>
      <c r="AG419" s="306"/>
      <c r="AH419" s="306"/>
      <c r="AI419" s="306"/>
      <c r="AJ419" s="307"/>
    </row>
    <row r="420" spans="2:36" s="4" customFormat="1" hidden="1" outlineLevel="1" x14ac:dyDescent="0.25">
      <c r="B420" s="52" t="s">
        <v>88</v>
      </c>
      <c r="C420" s="305">
        <v>0</v>
      </c>
      <c r="D420" s="306">
        <v>0.12074829931972789</v>
      </c>
      <c r="E420" s="306">
        <v>4.072600827164722E-2</v>
      </c>
      <c r="F420" s="306">
        <v>1.1988610819721265E-2</v>
      </c>
      <c r="G420" s="306">
        <v>1.8014835747085834E-2</v>
      </c>
      <c r="H420" s="306">
        <v>3.436845503362046E-2</v>
      </c>
      <c r="I420" s="306">
        <v>7.5147367436140783E-2</v>
      </c>
      <c r="J420" s="307">
        <v>4.9484934520535727E-2</v>
      </c>
      <c r="K420" s="305"/>
      <c r="L420" s="306"/>
      <c r="M420" s="306"/>
      <c r="N420" s="306"/>
      <c r="O420" s="306"/>
      <c r="P420" s="307"/>
      <c r="Q420" s="305"/>
      <c r="R420" s="306"/>
      <c r="S420" s="306"/>
      <c r="T420" s="306"/>
      <c r="U420" s="306"/>
      <c r="V420" s="307"/>
      <c r="W420" s="305"/>
      <c r="X420" s="306"/>
      <c r="Y420" s="306"/>
      <c r="Z420" s="306"/>
      <c r="AA420" s="306"/>
      <c r="AB420" s="306"/>
      <c r="AC420" s="307"/>
      <c r="AD420" s="305"/>
      <c r="AE420" s="306"/>
      <c r="AF420" s="306"/>
      <c r="AG420" s="306"/>
      <c r="AH420" s="306"/>
      <c r="AI420" s="306"/>
      <c r="AJ420" s="307"/>
    </row>
    <row r="421" spans="2:36" s="4" customFormat="1" hidden="1" outlineLevel="1" x14ac:dyDescent="0.25">
      <c r="B421" s="52" t="s">
        <v>89</v>
      </c>
      <c r="C421" s="305">
        <v>0</v>
      </c>
      <c r="D421" s="306">
        <v>0.12605308164945841</v>
      </c>
      <c r="E421" s="306">
        <v>1.1511040697098723E-2</v>
      </c>
      <c r="F421" s="306">
        <v>1.2009524795527486E-2</v>
      </c>
      <c r="G421" s="306">
        <v>1.7824723551741212E-2</v>
      </c>
      <c r="H421" s="306">
        <v>2.6803476940094599E-2</v>
      </c>
      <c r="I421" s="306">
        <v>7.8370370370370368E-2</v>
      </c>
      <c r="J421" s="307">
        <v>4.7466867186765675E-2</v>
      </c>
      <c r="K421" s="305"/>
      <c r="L421" s="306"/>
      <c r="M421" s="306"/>
      <c r="N421" s="306"/>
      <c r="O421" s="306"/>
      <c r="P421" s="307"/>
      <c r="Q421" s="305"/>
      <c r="R421" s="306"/>
      <c r="S421" s="306"/>
      <c r="T421" s="306"/>
      <c r="U421" s="306"/>
      <c r="V421" s="307"/>
      <c r="W421" s="305"/>
      <c r="X421" s="306"/>
      <c r="Y421" s="306"/>
      <c r="Z421" s="306"/>
      <c r="AA421" s="306"/>
      <c r="AB421" s="306"/>
      <c r="AC421" s="307"/>
      <c r="AD421" s="305"/>
      <c r="AE421" s="306"/>
      <c r="AF421" s="306"/>
      <c r="AG421" s="306"/>
      <c r="AH421" s="306"/>
      <c r="AI421" s="306"/>
      <c r="AJ421" s="307"/>
    </row>
    <row r="422" spans="2:36" s="4" customFormat="1" ht="15.75" collapsed="1" x14ac:dyDescent="0.25">
      <c r="B422" s="64">
        <v>1987</v>
      </c>
      <c r="C422" s="308">
        <v>3.1528336092062739E-4</v>
      </c>
      <c r="D422" s="309">
        <v>8.454524015407594E-2</v>
      </c>
      <c r="E422" s="309">
        <v>1.2969722997637965E-2</v>
      </c>
      <c r="F422" s="309">
        <v>8.1609808973402264E-3</v>
      </c>
      <c r="G422" s="309">
        <v>9.6705204103772115E-3</v>
      </c>
      <c r="H422" s="309">
        <v>1.9237853895377931E-2</v>
      </c>
      <c r="I422" s="309">
        <v>6.487314995237381E-2</v>
      </c>
      <c r="J422" s="310">
        <v>3.6121554823414927E-2</v>
      </c>
      <c r="K422" s="308"/>
      <c r="L422" s="309"/>
      <c r="M422" s="309"/>
      <c r="N422" s="309"/>
      <c r="O422" s="309"/>
      <c r="P422" s="310"/>
      <c r="Q422" s="308"/>
      <c r="R422" s="309"/>
      <c r="S422" s="309"/>
      <c r="T422" s="309"/>
      <c r="U422" s="309"/>
      <c r="V422" s="310"/>
      <c r="W422" s="308"/>
      <c r="X422" s="309"/>
      <c r="Y422" s="309"/>
      <c r="Z422" s="309"/>
      <c r="AA422" s="309"/>
      <c r="AB422" s="309"/>
      <c r="AC422" s="310"/>
      <c r="AD422" s="308"/>
      <c r="AE422" s="309"/>
      <c r="AF422" s="309"/>
      <c r="AG422" s="309"/>
      <c r="AH422" s="309"/>
      <c r="AI422" s="309"/>
      <c r="AJ422" s="310"/>
    </row>
    <row r="423" spans="2:36" s="4" customFormat="1" hidden="1" outlineLevel="1" x14ac:dyDescent="0.25">
      <c r="B423" s="52" t="s">
        <v>78</v>
      </c>
      <c r="C423" s="305">
        <v>6.4459930313588848E-2</v>
      </c>
      <c r="D423" s="306">
        <v>0.11921387949031748</v>
      </c>
      <c r="E423" s="306">
        <v>2.616899662557675E-2</v>
      </c>
      <c r="F423" s="306">
        <v>2.3218633043857417E-2</v>
      </c>
      <c r="G423" s="306">
        <v>1.4762070163251128E-2</v>
      </c>
      <c r="H423" s="306">
        <v>3.7037037037037035E-2</v>
      </c>
      <c r="I423" s="306">
        <v>7.1966725650801755E-2</v>
      </c>
      <c r="J423" s="307">
        <v>4.894122328189697E-2</v>
      </c>
      <c r="K423" s="305"/>
      <c r="L423" s="306"/>
      <c r="M423" s="306"/>
      <c r="N423" s="306"/>
      <c r="O423" s="306"/>
      <c r="P423" s="307"/>
      <c r="Q423" s="305"/>
      <c r="R423" s="306"/>
      <c r="S423" s="306"/>
      <c r="T423" s="306"/>
      <c r="U423" s="306"/>
      <c r="V423" s="307"/>
      <c r="W423" s="305"/>
      <c r="X423" s="306"/>
      <c r="Y423" s="306"/>
      <c r="Z423" s="306"/>
      <c r="AA423" s="306"/>
      <c r="AB423" s="306"/>
      <c r="AC423" s="307"/>
      <c r="AD423" s="305"/>
      <c r="AE423" s="306"/>
      <c r="AF423" s="306"/>
      <c r="AG423" s="306"/>
      <c r="AH423" s="306"/>
      <c r="AI423" s="306"/>
      <c r="AJ423" s="307"/>
    </row>
    <row r="424" spans="2:36" s="4" customFormat="1" hidden="1" outlineLevel="1" x14ac:dyDescent="0.25">
      <c r="B424" s="52" t="s">
        <v>79</v>
      </c>
      <c r="C424" s="305">
        <v>5.2404105888708807E-2</v>
      </c>
      <c r="D424" s="306">
        <v>0.10973977695167286</v>
      </c>
      <c r="E424" s="306">
        <v>2.1569216894634001E-2</v>
      </c>
      <c r="F424" s="306">
        <v>3.2397322666244205E-2</v>
      </c>
      <c r="G424" s="306">
        <v>1.2903225806451613E-2</v>
      </c>
      <c r="H424" s="306">
        <v>3.9382231489431291E-2</v>
      </c>
      <c r="I424" s="306">
        <v>7.7679547034866389E-2</v>
      </c>
      <c r="J424" s="307">
        <v>5.2392168508007639E-2</v>
      </c>
      <c r="K424" s="305"/>
      <c r="L424" s="306"/>
      <c r="M424" s="306"/>
      <c r="N424" s="306"/>
      <c r="O424" s="306"/>
      <c r="P424" s="307"/>
      <c r="Q424" s="305"/>
      <c r="R424" s="306"/>
      <c r="S424" s="306"/>
      <c r="T424" s="306"/>
      <c r="U424" s="306"/>
      <c r="V424" s="307"/>
      <c r="W424" s="305"/>
      <c r="X424" s="306"/>
      <c r="Y424" s="306"/>
      <c r="Z424" s="306"/>
      <c r="AA424" s="306"/>
      <c r="AB424" s="306"/>
      <c r="AC424" s="307"/>
      <c r="AD424" s="305"/>
      <c r="AE424" s="306"/>
      <c r="AF424" s="306"/>
      <c r="AG424" s="306"/>
      <c r="AH424" s="306"/>
      <c r="AI424" s="306"/>
      <c r="AJ424" s="307"/>
    </row>
    <row r="425" spans="2:36" s="4" customFormat="1" hidden="1" outlineLevel="1" x14ac:dyDescent="0.25">
      <c r="B425" s="52" t="s">
        <v>80</v>
      </c>
      <c r="C425" s="305">
        <v>4.1630148992112183E-2</v>
      </c>
      <c r="D425" s="306">
        <v>9.7964543663821402E-2</v>
      </c>
      <c r="E425" s="306">
        <v>2.5129584672921725E-2</v>
      </c>
      <c r="F425" s="306">
        <v>1.9516070534187666E-2</v>
      </c>
      <c r="G425" s="306">
        <v>1.4471780028943559E-2</v>
      </c>
      <c r="H425" s="306">
        <v>3.1977239887635407E-2</v>
      </c>
      <c r="I425" s="306">
        <v>8.1091718260395698E-2</v>
      </c>
      <c r="J425" s="307">
        <v>5.0258051429988057E-2</v>
      </c>
      <c r="K425" s="305"/>
      <c r="L425" s="306"/>
      <c r="M425" s="306"/>
      <c r="N425" s="306"/>
      <c r="O425" s="306"/>
      <c r="P425" s="307"/>
      <c r="Q425" s="305"/>
      <c r="R425" s="306"/>
      <c r="S425" s="306"/>
      <c r="T425" s="306"/>
      <c r="U425" s="306"/>
      <c r="V425" s="307"/>
      <c r="W425" s="305"/>
      <c r="X425" s="306"/>
      <c r="Y425" s="306"/>
      <c r="Z425" s="306"/>
      <c r="AA425" s="306"/>
      <c r="AB425" s="306"/>
      <c r="AC425" s="307"/>
      <c r="AD425" s="305"/>
      <c r="AE425" s="306"/>
      <c r="AF425" s="306"/>
      <c r="AG425" s="306"/>
      <c r="AH425" s="306"/>
      <c r="AI425" s="306"/>
      <c r="AJ425" s="307"/>
    </row>
    <row r="426" spans="2:36" s="4" customFormat="1" hidden="1" outlineLevel="1" x14ac:dyDescent="0.25">
      <c r="B426" s="52" t="s">
        <v>81</v>
      </c>
      <c r="C426" s="305">
        <v>0</v>
      </c>
      <c r="D426" s="306">
        <v>8.7354146956795969E-2</v>
      </c>
      <c r="E426" s="306">
        <v>4.5116352699066014E-3</v>
      </c>
      <c r="F426" s="306">
        <v>5.7955350154671832E-3</v>
      </c>
      <c r="G426" s="306">
        <v>5.0567019892173264E-2</v>
      </c>
      <c r="H426" s="306">
        <v>1.6059360778584716E-2</v>
      </c>
      <c r="I426" s="306">
        <v>5.0965011411730814E-2</v>
      </c>
      <c r="J426" s="307">
        <v>2.7289058712823291E-2</v>
      </c>
      <c r="K426" s="305"/>
      <c r="L426" s="306"/>
      <c r="M426" s="306"/>
      <c r="N426" s="306"/>
      <c r="O426" s="306"/>
      <c r="P426" s="307"/>
      <c r="Q426" s="305"/>
      <c r="R426" s="306"/>
      <c r="S426" s="306"/>
      <c r="T426" s="306"/>
      <c r="U426" s="306"/>
      <c r="V426" s="307"/>
      <c r="W426" s="305"/>
      <c r="X426" s="306"/>
      <c r="Y426" s="306"/>
      <c r="Z426" s="306"/>
      <c r="AA426" s="306"/>
      <c r="AB426" s="306"/>
      <c r="AC426" s="307"/>
      <c r="AD426" s="305"/>
      <c r="AE426" s="306"/>
      <c r="AF426" s="306"/>
      <c r="AG426" s="306"/>
      <c r="AH426" s="306"/>
      <c r="AI426" s="306"/>
      <c r="AJ426" s="307"/>
    </row>
    <row r="427" spans="2:36" s="4" customFormat="1" hidden="1" outlineLevel="1" x14ac:dyDescent="0.25">
      <c r="B427" s="52" t="s">
        <v>82</v>
      </c>
      <c r="C427" s="305">
        <v>0</v>
      </c>
      <c r="D427" s="306">
        <v>1.957734882444424E-2</v>
      </c>
      <c r="E427" s="306">
        <v>1.2447616281482097E-4</v>
      </c>
      <c r="F427" s="306">
        <v>0</v>
      </c>
      <c r="G427" s="306">
        <v>3.2853171594642407E-3</v>
      </c>
      <c r="H427" s="306">
        <v>2.4185842821880725E-3</v>
      </c>
      <c r="I427" s="306">
        <v>2.9038518960883847E-2</v>
      </c>
      <c r="J427" s="307">
        <v>1.0024171761694867E-2</v>
      </c>
      <c r="K427" s="305"/>
      <c r="L427" s="306"/>
      <c r="M427" s="306"/>
      <c r="N427" s="306"/>
      <c r="O427" s="306"/>
      <c r="P427" s="307"/>
      <c r="Q427" s="305"/>
      <c r="R427" s="306"/>
      <c r="S427" s="306"/>
      <c r="T427" s="306"/>
      <c r="U427" s="306"/>
      <c r="V427" s="307"/>
      <c r="W427" s="305"/>
      <c r="X427" s="306"/>
      <c r="Y427" s="306"/>
      <c r="Z427" s="306"/>
      <c r="AA427" s="306"/>
      <c r="AB427" s="306"/>
      <c r="AC427" s="307"/>
      <c r="AD427" s="305"/>
      <c r="AE427" s="306"/>
      <c r="AF427" s="306"/>
      <c r="AG427" s="306"/>
      <c r="AH427" s="306"/>
      <c r="AI427" s="306"/>
      <c r="AJ427" s="307"/>
    </row>
    <row r="428" spans="2:36" s="4" customFormat="1" hidden="1" outlineLevel="1" x14ac:dyDescent="0.25">
      <c r="B428" s="52" t="s">
        <v>83</v>
      </c>
      <c r="C428" s="305">
        <v>0</v>
      </c>
      <c r="D428" s="306">
        <v>3.3597634726515252E-2</v>
      </c>
      <c r="E428" s="306">
        <v>1.2919896640826872E-4</v>
      </c>
      <c r="F428" s="306">
        <v>9.4919887614853068E-5</v>
      </c>
      <c r="G428" s="306">
        <v>1.9857029388403494E-4</v>
      </c>
      <c r="H428" s="306">
        <v>2.9037176555002466E-3</v>
      </c>
      <c r="I428" s="306">
        <v>2.5786870503597122E-2</v>
      </c>
      <c r="J428" s="307">
        <v>1.051796882013226E-2</v>
      </c>
      <c r="K428" s="305"/>
      <c r="L428" s="306"/>
      <c r="M428" s="306"/>
      <c r="N428" s="306"/>
      <c r="O428" s="306"/>
      <c r="P428" s="307"/>
      <c r="Q428" s="305"/>
      <c r="R428" s="306"/>
      <c r="S428" s="306"/>
      <c r="T428" s="306"/>
      <c r="U428" s="306"/>
      <c r="V428" s="307"/>
      <c r="W428" s="305"/>
      <c r="X428" s="306"/>
      <c r="Y428" s="306"/>
      <c r="Z428" s="306"/>
      <c r="AA428" s="306"/>
      <c r="AB428" s="306"/>
      <c r="AC428" s="307"/>
      <c r="AD428" s="305"/>
      <c r="AE428" s="306"/>
      <c r="AF428" s="306"/>
      <c r="AG428" s="306"/>
      <c r="AH428" s="306"/>
      <c r="AI428" s="306"/>
      <c r="AJ428" s="307"/>
    </row>
    <row r="429" spans="2:36" s="4" customFormat="1" hidden="1" outlineLevel="1" x14ac:dyDescent="0.25">
      <c r="B429" s="52" t="s">
        <v>84</v>
      </c>
      <c r="C429" s="305">
        <v>0</v>
      </c>
      <c r="D429" s="306">
        <v>2.5068736859129873E-2</v>
      </c>
      <c r="E429" s="306">
        <v>6.4904626257527133E-4</v>
      </c>
      <c r="F429" s="306">
        <v>3.5161744022503517E-4</v>
      </c>
      <c r="G429" s="306">
        <v>2.1696680407897592E-4</v>
      </c>
      <c r="H429" s="306">
        <v>3.4821937820827121E-3</v>
      </c>
      <c r="I429" s="306">
        <v>2.8099028956346778E-2</v>
      </c>
      <c r="J429" s="307">
        <v>1.2438571028441932E-2</v>
      </c>
      <c r="K429" s="305"/>
      <c r="L429" s="306"/>
      <c r="M429" s="306"/>
      <c r="N429" s="306"/>
      <c r="O429" s="306"/>
      <c r="P429" s="307"/>
      <c r="Q429" s="305"/>
      <c r="R429" s="306"/>
      <c r="S429" s="306"/>
      <c r="T429" s="306"/>
      <c r="U429" s="306"/>
      <c r="V429" s="307"/>
      <c r="W429" s="305"/>
      <c r="X429" s="306"/>
      <c r="Y429" s="306"/>
      <c r="Z429" s="306"/>
      <c r="AA429" s="306"/>
      <c r="AB429" s="306"/>
      <c r="AC429" s="307"/>
      <c r="AD429" s="305"/>
      <c r="AE429" s="306"/>
      <c r="AF429" s="306"/>
      <c r="AG429" s="306"/>
      <c r="AH429" s="306"/>
      <c r="AI429" s="306"/>
      <c r="AJ429" s="307"/>
    </row>
    <row r="430" spans="2:36" s="4" customFormat="1" hidden="1" outlineLevel="1" x14ac:dyDescent="0.25">
      <c r="B430" s="52" t="s">
        <v>85</v>
      </c>
      <c r="C430" s="305">
        <v>0</v>
      </c>
      <c r="D430" s="306">
        <v>1.5201746583650037E-2</v>
      </c>
      <c r="E430" s="306">
        <v>5.9695865275857731E-4</v>
      </c>
      <c r="F430" s="306">
        <v>3.7011490385424199E-4</v>
      </c>
      <c r="G430" s="306">
        <v>9.9880143827407101E-4</v>
      </c>
      <c r="H430" s="306">
        <v>2.1328180542136829E-3</v>
      </c>
      <c r="I430" s="306">
        <v>2.0600059806625246E-2</v>
      </c>
      <c r="J430" s="307">
        <v>8.6752830943804884E-3</v>
      </c>
      <c r="K430" s="305"/>
      <c r="L430" s="306"/>
      <c r="M430" s="306"/>
      <c r="N430" s="306"/>
      <c r="O430" s="306"/>
      <c r="P430" s="307"/>
      <c r="Q430" s="305"/>
      <c r="R430" s="306"/>
      <c r="S430" s="306"/>
      <c r="T430" s="306"/>
      <c r="U430" s="306"/>
      <c r="V430" s="307"/>
      <c r="W430" s="305"/>
      <c r="X430" s="306"/>
      <c r="Y430" s="306"/>
      <c r="Z430" s="306"/>
      <c r="AA430" s="306"/>
      <c r="AB430" s="306"/>
      <c r="AC430" s="307"/>
      <c r="AD430" s="305"/>
      <c r="AE430" s="306"/>
      <c r="AF430" s="306"/>
      <c r="AG430" s="306"/>
      <c r="AH430" s="306"/>
      <c r="AI430" s="306"/>
      <c r="AJ430" s="307"/>
    </row>
    <row r="431" spans="2:36" s="4" customFormat="1" hidden="1" outlineLevel="1" x14ac:dyDescent="0.25">
      <c r="B431" s="52" t="s">
        <v>86</v>
      </c>
      <c r="C431" s="305">
        <v>0</v>
      </c>
      <c r="D431" s="306">
        <v>2.4716098864395457E-2</v>
      </c>
      <c r="E431" s="306">
        <v>4.4220695285393562E-4</v>
      </c>
      <c r="F431" s="306">
        <v>1.0190044326692821E-4</v>
      </c>
      <c r="G431" s="306">
        <v>5.547337278106509E-4</v>
      </c>
      <c r="H431" s="306">
        <v>2.9806538692261548E-3</v>
      </c>
      <c r="I431" s="306">
        <v>2.8884182114674514E-2</v>
      </c>
      <c r="J431" s="307">
        <v>1.1615918619836414E-2</v>
      </c>
      <c r="K431" s="305"/>
      <c r="L431" s="306"/>
      <c r="M431" s="306"/>
      <c r="N431" s="306"/>
      <c r="O431" s="306"/>
      <c r="P431" s="307"/>
      <c r="Q431" s="305"/>
      <c r="R431" s="306"/>
      <c r="S431" s="306"/>
      <c r="T431" s="306"/>
      <c r="U431" s="306"/>
      <c r="V431" s="307"/>
      <c r="W431" s="305"/>
      <c r="X431" s="306"/>
      <c r="Y431" s="306"/>
      <c r="Z431" s="306"/>
      <c r="AA431" s="306"/>
      <c r="AB431" s="306"/>
      <c r="AC431" s="307"/>
      <c r="AD431" s="305"/>
      <c r="AE431" s="306"/>
      <c r="AF431" s="306"/>
      <c r="AG431" s="306"/>
      <c r="AH431" s="306"/>
      <c r="AI431" s="306"/>
      <c r="AJ431" s="307"/>
    </row>
    <row r="432" spans="2:36" s="4" customFormat="1" hidden="1" outlineLevel="1" x14ac:dyDescent="0.25">
      <c r="B432" s="52" t="s">
        <v>87</v>
      </c>
      <c r="C432" s="305">
        <v>0</v>
      </c>
      <c r="D432" s="306">
        <v>7.2051766758761085E-2</v>
      </c>
      <c r="E432" s="306">
        <v>6.3234611125004463E-3</v>
      </c>
      <c r="F432" s="306">
        <v>5.2936229159451838E-3</v>
      </c>
      <c r="G432" s="306">
        <v>7.3864529310073866E-3</v>
      </c>
      <c r="H432" s="306">
        <v>1.3953234861285224E-2</v>
      </c>
      <c r="I432" s="306">
        <v>4.1716064018968581E-2</v>
      </c>
      <c r="J432" s="307">
        <v>2.3088269355015664E-2</v>
      </c>
      <c r="K432" s="305"/>
      <c r="L432" s="306"/>
      <c r="M432" s="306"/>
      <c r="N432" s="306"/>
      <c r="O432" s="306"/>
      <c r="P432" s="307"/>
      <c r="Q432" s="305"/>
      <c r="R432" s="306"/>
      <c r="S432" s="306"/>
      <c r="T432" s="306"/>
      <c r="U432" s="306"/>
      <c r="V432" s="307"/>
      <c r="W432" s="305"/>
      <c r="X432" s="306"/>
      <c r="Y432" s="306"/>
      <c r="Z432" s="306"/>
      <c r="AA432" s="306"/>
      <c r="AB432" s="306"/>
      <c r="AC432" s="307"/>
      <c r="AD432" s="305"/>
      <c r="AE432" s="306"/>
      <c r="AF432" s="306"/>
      <c r="AG432" s="306"/>
      <c r="AH432" s="306"/>
      <c r="AI432" s="306"/>
      <c r="AJ432" s="307"/>
    </row>
    <row r="433" spans="2:36" s="4" customFormat="1" hidden="1" outlineLevel="1" x14ac:dyDescent="0.25">
      <c r="B433" s="52" t="s">
        <v>88</v>
      </c>
      <c r="C433" s="305">
        <v>2.9895366218236174E-3</v>
      </c>
      <c r="D433" s="306">
        <v>0.11342756183745584</v>
      </c>
      <c r="E433" s="306">
        <v>2.9216093491499173E-2</v>
      </c>
      <c r="F433" s="306">
        <v>1.3488265373016914E-2</v>
      </c>
      <c r="G433" s="306">
        <v>1.3956616781570539E-2</v>
      </c>
      <c r="H433" s="306">
        <v>3.0173191412592459E-2</v>
      </c>
      <c r="I433" s="306">
        <v>9.3411948153201446E-2</v>
      </c>
      <c r="J433" s="307">
        <v>5.2753065082992122E-2</v>
      </c>
      <c r="K433" s="305"/>
      <c r="L433" s="306"/>
      <c r="M433" s="306"/>
      <c r="N433" s="306"/>
      <c r="O433" s="306"/>
      <c r="P433" s="307"/>
      <c r="Q433" s="305"/>
      <c r="R433" s="306"/>
      <c r="S433" s="306"/>
      <c r="T433" s="306"/>
      <c r="U433" s="306"/>
      <c r="V433" s="307"/>
      <c r="W433" s="305"/>
      <c r="X433" s="306"/>
      <c r="Y433" s="306"/>
      <c r="Z433" s="306"/>
      <c r="AA433" s="306"/>
      <c r="AB433" s="306"/>
      <c r="AC433" s="307"/>
      <c r="AD433" s="305"/>
      <c r="AE433" s="306"/>
      <c r="AF433" s="306"/>
      <c r="AG433" s="306"/>
      <c r="AH433" s="306"/>
      <c r="AI433" s="306"/>
      <c r="AJ433" s="307"/>
    </row>
    <row r="434" spans="2:36" s="4" customFormat="1" hidden="1" outlineLevel="1" x14ac:dyDescent="0.25">
      <c r="B434" s="52" t="s">
        <v>89</v>
      </c>
      <c r="C434" s="305">
        <v>0</v>
      </c>
      <c r="D434" s="306">
        <v>0.10552665799739921</v>
      </c>
      <c r="E434" s="306">
        <v>2.9193279644543182E-2</v>
      </c>
      <c r="F434" s="306">
        <v>1.4012715580239697E-2</v>
      </c>
      <c r="G434" s="306">
        <v>1.5869943874588736E-2</v>
      </c>
      <c r="H434" s="306">
        <v>3.1389752141287044E-2</v>
      </c>
      <c r="I434" s="306">
        <v>8.4200761030221075E-2</v>
      </c>
      <c r="J434" s="307">
        <v>5.1246881318655332E-2</v>
      </c>
      <c r="K434" s="305"/>
      <c r="L434" s="306"/>
      <c r="M434" s="306"/>
      <c r="N434" s="306"/>
      <c r="O434" s="306"/>
      <c r="P434" s="307"/>
      <c r="Q434" s="305"/>
      <c r="R434" s="306"/>
      <c r="S434" s="306"/>
      <c r="T434" s="306"/>
      <c r="U434" s="306"/>
      <c r="V434" s="307"/>
      <c r="W434" s="305"/>
      <c r="X434" s="306"/>
      <c r="Y434" s="306"/>
      <c r="Z434" s="306"/>
      <c r="AA434" s="306"/>
      <c r="AB434" s="306"/>
      <c r="AC434" s="307"/>
      <c r="AD434" s="305"/>
      <c r="AE434" s="306"/>
      <c r="AF434" s="306"/>
      <c r="AG434" s="306"/>
      <c r="AH434" s="306"/>
      <c r="AI434" s="306"/>
      <c r="AJ434" s="307"/>
    </row>
    <row r="435" spans="2:36" s="4" customFormat="1" ht="15.75" collapsed="1" x14ac:dyDescent="0.25">
      <c r="B435" s="64">
        <v>1986</v>
      </c>
      <c r="C435" s="308">
        <v>2.0356234096692113E-2</v>
      </c>
      <c r="D435" s="309">
        <v>7.2662496925868569E-2</v>
      </c>
      <c r="E435" s="309">
        <v>1.2370378380976413E-2</v>
      </c>
      <c r="F435" s="309">
        <v>9.357948183213163E-3</v>
      </c>
      <c r="G435" s="309">
        <v>1.1178560852827955E-2</v>
      </c>
      <c r="H435" s="309">
        <v>1.8075866019592445E-2</v>
      </c>
      <c r="I435" s="309">
        <v>5.4652474118778598E-2</v>
      </c>
      <c r="J435" s="310">
        <v>3.0646546125063762E-2</v>
      </c>
      <c r="K435" s="308"/>
      <c r="L435" s="309"/>
      <c r="M435" s="309"/>
      <c r="N435" s="309"/>
      <c r="O435" s="309"/>
      <c r="P435" s="310"/>
      <c r="Q435" s="308"/>
      <c r="R435" s="309"/>
      <c r="S435" s="309"/>
      <c r="T435" s="309"/>
      <c r="U435" s="309"/>
      <c r="V435" s="310"/>
      <c r="W435" s="308"/>
      <c r="X435" s="309"/>
      <c r="Y435" s="309"/>
      <c r="Z435" s="309"/>
      <c r="AA435" s="309"/>
      <c r="AB435" s="309"/>
      <c r="AC435" s="310"/>
      <c r="AD435" s="308"/>
      <c r="AE435" s="309"/>
      <c r="AF435" s="309"/>
      <c r="AG435" s="309"/>
      <c r="AH435" s="309"/>
      <c r="AI435" s="309"/>
      <c r="AJ435" s="310"/>
    </row>
    <row r="436" spans="2:36" s="4" customFormat="1" hidden="1" outlineLevel="1" x14ac:dyDescent="0.25">
      <c r="B436" s="52" t="s">
        <v>78</v>
      </c>
      <c r="C436" s="305">
        <v>0.1834345186470078</v>
      </c>
      <c r="D436" s="306">
        <v>9.3894511091749885E-2</v>
      </c>
      <c r="E436" s="306">
        <v>5.0444596443228455E-2</v>
      </c>
      <c r="F436" s="306">
        <v>1.6385710184159796E-2</v>
      </c>
      <c r="G436" s="306">
        <v>6.9952305246422895E-3</v>
      </c>
      <c r="H436" s="306">
        <v>4.0800244289246348E-2</v>
      </c>
      <c r="I436" s="306">
        <v>5.66010801551236E-2</v>
      </c>
      <c r="J436" s="307">
        <v>4.5426680599094389E-2</v>
      </c>
      <c r="K436" s="305"/>
      <c r="L436" s="306"/>
      <c r="M436" s="306"/>
      <c r="N436" s="306"/>
      <c r="O436" s="306"/>
      <c r="P436" s="307"/>
      <c r="Q436" s="305"/>
      <c r="R436" s="306"/>
      <c r="S436" s="306"/>
      <c r="T436" s="306"/>
      <c r="U436" s="306"/>
      <c r="V436" s="307"/>
      <c r="W436" s="305"/>
      <c r="X436" s="306"/>
      <c r="Y436" s="306"/>
      <c r="Z436" s="306"/>
      <c r="AA436" s="306"/>
      <c r="AB436" s="306"/>
      <c r="AC436" s="307"/>
      <c r="AD436" s="305"/>
      <c r="AE436" s="306"/>
      <c r="AF436" s="306"/>
      <c r="AG436" s="306"/>
      <c r="AH436" s="306"/>
      <c r="AI436" s="306"/>
      <c r="AJ436" s="307"/>
    </row>
    <row r="437" spans="2:36" s="4" customFormat="1" hidden="1" outlineLevel="1" x14ac:dyDescent="0.25">
      <c r="B437" s="52" t="s">
        <v>79</v>
      </c>
      <c r="C437" s="305">
        <v>0.17369930356411306</v>
      </c>
      <c r="D437" s="306">
        <v>9.2505153953581165E-2</v>
      </c>
      <c r="E437" s="306">
        <v>5.2837362795035508E-2</v>
      </c>
      <c r="F437" s="306">
        <v>1.7248814144027597E-2</v>
      </c>
      <c r="G437" s="306">
        <v>2.2299561742717196E-2</v>
      </c>
      <c r="H437" s="306">
        <v>4.2826703117775949E-2</v>
      </c>
      <c r="I437" s="306">
        <v>5.9792401593787278E-2</v>
      </c>
      <c r="J437" s="307">
        <v>4.7639617846317775E-2</v>
      </c>
      <c r="K437" s="305"/>
      <c r="L437" s="306"/>
      <c r="M437" s="306"/>
      <c r="N437" s="306"/>
      <c r="O437" s="306"/>
      <c r="P437" s="307"/>
      <c r="Q437" s="305"/>
      <c r="R437" s="306"/>
      <c r="S437" s="306"/>
      <c r="T437" s="306"/>
      <c r="U437" s="306"/>
      <c r="V437" s="307"/>
      <c r="W437" s="305"/>
      <c r="X437" s="306"/>
      <c r="Y437" s="306"/>
      <c r="Z437" s="306"/>
      <c r="AA437" s="306"/>
      <c r="AB437" s="306"/>
      <c r="AC437" s="307"/>
      <c r="AD437" s="305"/>
      <c r="AE437" s="306"/>
      <c r="AF437" s="306"/>
      <c r="AG437" s="306"/>
      <c r="AH437" s="306"/>
      <c r="AI437" s="306"/>
      <c r="AJ437" s="307"/>
    </row>
    <row r="438" spans="2:36" s="4" customFormat="1" hidden="1" outlineLevel="1" x14ac:dyDescent="0.25">
      <c r="B438" s="52" t="s">
        <v>80</v>
      </c>
      <c r="C438" s="305">
        <v>0.20200462606013878</v>
      </c>
      <c r="D438" s="306">
        <v>9.5816544204787871E-2</v>
      </c>
      <c r="E438" s="306">
        <v>4.548907593667386E-2</v>
      </c>
      <c r="F438" s="306">
        <v>2.2673994838760515E-2</v>
      </c>
      <c r="G438" s="306">
        <v>2.3391104108592898E-2</v>
      </c>
      <c r="H438" s="306">
        <v>4.4724533857603263E-2</v>
      </c>
      <c r="I438" s="306">
        <v>5.9245997876636758E-2</v>
      </c>
      <c r="J438" s="307">
        <v>4.9099918459512011E-2</v>
      </c>
      <c r="K438" s="305"/>
      <c r="L438" s="306"/>
      <c r="M438" s="306"/>
      <c r="N438" s="306"/>
      <c r="O438" s="306"/>
      <c r="P438" s="307"/>
      <c r="Q438" s="305"/>
      <c r="R438" s="306"/>
      <c r="S438" s="306"/>
      <c r="T438" s="306"/>
      <c r="U438" s="306"/>
      <c r="V438" s="307"/>
      <c r="W438" s="305"/>
      <c r="X438" s="306"/>
      <c r="Y438" s="306"/>
      <c r="Z438" s="306"/>
      <c r="AA438" s="306"/>
      <c r="AB438" s="306"/>
      <c r="AC438" s="307"/>
      <c r="AD438" s="305"/>
      <c r="AE438" s="306"/>
      <c r="AF438" s="306"/>
      <c r="AG438" s="306"/>
      <c r="AH438" s="306"/>
      <c r="AI438" s="306"/>
      <c r="AJ438" s="307"/>
    </row>
    <row r="439" spans="2:36" s="4" customFormat="1" hidden="1" outlineLevel="1" x14ac:dyDescent="0.25">
      <c r="B439" s="52" t="s">
        <v>81</v>
      </c>
      <c r="C439" s="305">
        <v>0</v>
      </c>
      <c r="D439" s="306">
        <v>6.1689619070628976E-2</v>
      </c>
      <c r="E439" s="306">
        <v>4.6671856753600624E-2</v>
      </c>
      <c r="F439" s="306">
        <v>8.3344826906783832E-3</v>
      </c>
      <c r="G439" s="306">
        <v>1.5685665476005591E-2</v>
      </c>
      <c r="H439" s="306">
        <v>2.5628352845478229E-2</v>
      </c>
      <c r="I439" s="306">
        <v>3.4482758620689655E-2</v>
      </c>
      <c r="J439" s="307">
        <v>2.7879941951979851E-2</v>
      </c>
      <c r="K439" s="305"/>
      <c r="L439" s="306"/>
      <c r="M439" s="306"/>
      <c r="N439" s="306"/>
      <c r="O439" s="306"/>
      <c r="P439" s="307"/>
      <c r="Q439" s="305"/>
      <c r="R439" s="306"/>
      <c r="S439" s="306"/>
      <c r="T439" s="306"/>
      <c r="U439" s="306"/>
      <c r="V439" s="307"/>
      <c r="W439" s="305"/>
      <c r="X439" s="306"/>
      <c r="Y439" s="306"/>
      <c r="Z439" s="306"/>
      <c r="AA439" s="306"/>
      <c r="AB439" s="306"/>
      <c r="AC439" s="307"/>
      <c r="AD439" s="305"/>
      <c r="AE439" s="306"/>
      <c r="AF439" s="306"/>
      <c r="AG439" s="306"/>
      <c r="AH439" s="306"/>
      <c r="AI439" s="306"/>
      <c r="AJ439" s="307"/>
    </row>
    <row r="440" spans="2:36" s="4" customFormat="1" hidden="1" outlineLevel="1" x14ac:dyDescent="0.25">
      <c r="B440" s="52" t="s">
        <v>82</v>
      </c>
      <c r="C440" s="305">
        <v>5.810575246949448E-3</v>
      </c>
      <c r="D440" s="306">
        <v>7.8225806451612909E-2</v>
      </c>
      <c r="E440" s="306">
        <v>3.560391730141458E-2</v>
      </c>
      <c r="F440" s="306">
        <v>8.9795394779039191E-4</v>
      </c>
      <c r="G440" s="306">
        <v>1.5970188980569604E-3</v>
      </c>
      <c r="H440" s="306">
        <v>1.8649539385622534E-2</v>
      </c>
      <c r="I440" s="306">
        <v>1.6121587762099432E-2</v>
      </c>
      <c r="J440" s="307">
        <v>1.8006457835367133E-2</v>
      </c>
      <c r="K440" s="305"/>
      <c r="L440" s="306"/>
      <c r="M440" s="306"/>
      <c r="N440" s="306"/>
      <c r="O440" s="306"/>
      <c r="P440" s="307"/>
      <c r="Q440" s="305"/>
      <c r="R440" s="306"/>
      <c r="S440" s="306"/>
      <c r="T440" s="306"/>
      <c r="U440" s="306"/>
      <c r="V440" s="307"/>
      <c r="W440" s="305"/>
      <c r="X440" s="306"/>
      <c r="Y440" s="306"/>
      <c r="Z440" s="306"/>
      <c r="AA440" s="306"/>
      <c r="AB440" s="306"/>
      <c r="AC440" s="307"/>
      <c r="AD440" s="305"/>
      <c r="AE440" s="306"/>
      <c r="AF440" s="306"/>
      <c r="AG440" s="306"/>
      <c r="AH440" s="306"/>
      <c r="AI440" s="306"/>
      <c r="AJ440" s="307"/>
    </row>
    <row r="441" spans="2:36" s="4" customFormat="1" hidden="1" outlineLevel="1" x14ac:dyDescent="0.25">
      <c r="B441" s="52" t="s">
        <v>83</v>
      </c>
      <c r="C441" s="305">
        <v>0</v>
      </c>
      <c r="D441" s="306">
        <v>2.1881567560885152E-2</v>
      </c>
      <c r="E441" s="306">
        <v>4.5934394150059218E-2</v>
      </c>
      <c r="F441" s="306">
        <v>4.2000336002688023E-4</v>
      </c>
      <c r="G441" s="306">
        <v>4.0962621607782898E-3</v>
      </c>
      <c r="H441" s="306">
        <v>1.5610470850122573E-2</v>
      </c>
      <c r="I441" s="306">
        <v>1.1064543168482816E-2</v>
      </c>
      <c r="J441" s="307">
        <v>1.4265448448954892E-2</v>
      </c>
      <c r="K441" s="305"/>
      <c r="L441" s="306"/>
      <c r="M441" s="306"/>
      <c r="N441" s="306"/>
      <c r="O441" s="306"/>
      <c r="P441" s="307"/>
      <c r="Q441" s="305"/>
      <c r="R441" s="306"/>
      <c r="S441" s="306"/>
      <c r="T441" s="306"/>
      <c r="U441" s="306"/>
      <c r="V441" s="307"/>
      <c r="W441" s="305"/>
      <c r="X441" s="306"/>
      <c r="Y441" s="306"/>
      <c r="Z441" s="306"/>
      <c r="AA441" s="306"/>
      <c r="AB441" s="306"/>
      <c r="AC441" s="307"/>
      <c r="AD441" s="305"/>
      <c r="AE441" s="306"/>
      <c r="AF441" s="306"/>
      <c r="AG441" s="306"/>
      <c r="AH441" s="306"/>
      <c r="AI441" s="306"/>
      <c r="AJ441" s="307"/>
    </row>
    <row r="442" spans="2:36" s="4" customFormat="1" hidden="1" outlineLevel="1" x14ac:dyDescent="0.25">
      <c r="B442" s="52" t="s">
        <v>84</v>
      </c>
      <c r="C442" s="305">
        <v>0</v>
      </c>
      <c r="D442" s="306">
        <v>2.3548036014643316E-2</v>
      </c>
      <c r="E442" s="306">
        <v>1.5087507543753772E-4</v>
      </c>
      <c r="F442" s="306">
        <v>1.1665616761158163E-4</v>
      </c>
      <c r="G442" s="306">
        <v>2.0468501250852852E-3</v>
      </c>
      <c r="H442" s="306">
        <v>2.9801054677950712E-3</v>
      </c>
      <c r="I442" s="306">
        <v>1.335863751756094E-2</v>
      </c>
      <c r="J442" s="307">
        <v>6.3094974540624307E-3</v>
      </c>
      <c r="K442" s="305"/>
      <c r="L442" s="306"/>
      <c r="M442" s="306"/>
      <c r="N442" s="306"/>
      <c r="O442" s="306"/>
      <c r="P442" s="307"/>
      <c r="Q442" s="305"/>
      <c r="R442" s="306"/>
      <c r="S442" s="306"/>
      <c r="T442" s="306"/>
      <c r="U442" s="306"/>
      <c r="V442" s="307"/>
      <c r="W442" s="305"/>
      <c r="X442" s="306"/>
      <c r="Y442" s="306"/>
      <c r="Z442" s="306"/>
      <c r="AA442" s="306"/>
      <c r="AB442" s="306"/>
      <c r="AC442" s="307"/>
      <c r="AD442" s="305"/>
      <c r="AE442" s="306"/>
      <c r="AF442" s="306"/>
      <c r="AG442" s="306"/>
      <c r="AH442" s="306"/>
      <c r="AI442" s="306"/>
      <c r="AJ442" s="307"/>
    </row>
    <row r="443" spans="2:36" s="4" customFormat="1" hidden="1" outlineLevel="1" x14ac:dyDescent="0.25">
      <c r="B443" s="52" t="s">
        <v>85</v>
      </c>
      <c r="C443" s="305">
        <v>0</v>
      </c>
      <c r="D443" s="306">
        <v>1.5902189547706568E-2</v>
      </c>
      <c r="E443" s="306">
        <v>1.2553625430761658E-2</v>
      </c>
      <c r="F443" s="306">
        <v>1.8360602227753071E-4</v>
      </c>
      <c r="G443" s="306">
        <v>5.2374301675977653E-4</v>
      </c>
      <c r="H443" s="306">
        <v>5.8061086805413584E-3</v>
      </c>
      <c r="I443" s="306">
        <v>8.3895411774502458E-3</v>
      </c>
      <c r="J443" s="307">
        <v>6.6568858662864041E-3</v>
      </c>
      <c r="K443" s="305"/>
      <c r="L443" s="306"/>
      <c r="M443" s="306"/>
      <c r="N443" s="306"/>
      <c r="O443" s="306"/>
      <c r="P443" s="307"/>
      <c r="Q443" s="305"/>
      <c r="R443" s="306"/>
      <c r="S443" s="306"/>
      <c r="T443" s="306"/>
      <c r="U443" s="306"/>
      <c r="V443" s="307"/>
      <c r="W443" s="305"/>
      <c r="X443" s="306"/>
      <c r="Y443" s="306"/>
      <c r="Z443" s="306"/>
      <c r="AA443" s="306"/>
      <c r="AB443" s="306"/>
      <c r="AC443" s="307"/>
      <c r="AD443" s="305"/>
      <c r="AE443" s="306"/>
      <c r="AF443" s="306"/>
      <c r="AG443" s="306"/>
      <c r="AH443" s="306"/>
      <c r="AI443" s="306"/>
      <c r="AJ443" s="307"/>
    </row>
    <row r="444" spans="2:36" s="4" customFormat="1" hidden="1" outlineLevel="1" x14ac:dyDescent="0.25">
      <c r="B444" s="52" t="s">
        <v>86</v>
      </c>
      <c r="C444" s="305">
        <v>0</v>
      </c>
      <c r="D444" s="306">
        <v>1.8890527091780317E-2</v>
      </c>
      <c r="E444" s="306">
        <v>1.6090470949869075E-2</v>
      </c>
      <c r="F444" s="306">
        <v>4.2310133276919821E-5</v>
      </c>
      <c r="G444" s="306">
        <v>5.3078556263269638E-4</v>
      </c>
      <c r="H444" s="306">
        <v>6.872032777645299E-3</v>
      </c>
      <c r="I444" s="306">
        <v>1.4552276645370652E-2</v>
      </c>
      <c r="J444" s="307">
        <v>9.1722221378566764E-3</v>
      </c>
      <c r="K444" s="305"/>
      <c r="L444" s="306"/>
      <c r="M444" s="306"/>
      <c r="N444" s="306"/>
      <c r="O444" s="306"/>
      <c r="P444" s="307"/>
      <c r="Q444" s="305"/>
      <c r="R444" s="306"/>
      <c r="S444" s="306"/>
      <c r="T444" s="306"/>
      <c r="U444" s="306"/>
      <c r="V444" s="307"/>
      <c r="W444" s="305"/>
      <c r="X444" s="306"/>
      <c r="Y444" s="306"/>
      <c r="Z444" s="306"/>
      <c r="AA444" s="306"/>
      <c r="AB444" s="306"/>
      <c r="AC444" s="307"/>
      <c r="AD444" s="305"/>
      <c r="AE444" s="306"/>
      <c r="AF444" s="306"/>
      <c r="AG444" s="306"/>
      <c r="AH444" s="306"/>
      <c r="AI444" s="306"/>
      <c r="AJ444" s="307"/>
    </row>
    <row r="445" spans="2:36" s="4" customFormat="1" hidden="1" outlineLevel="1" x14ac:dyDescent="0.25">
      <c r="B445" s="52" t="s">
        <v>87</v>
      </c>
      <c r="C445" s="305">
        <v>0</v>
      </c>
      <c r="D445" s="306">
        <v>9.8112362903827507E-2</v>
      </c>
      <c r="E445" s="306">
        <v>2.0119483522836771E-2</v>
      </c>
      <c r="F445" s="306">
        <v>5.5376344086021509E-3</v>
      </c>
      <c r="G445" s="306">
        <v>8.0586080586080595E-3</v>
      </c>
      <c r="H445" s="306">
        <v>2.1182811221789135E-2</v>
      </c>
      <c r="I445" s="306">
        <v>4.4323299360037927E-2</v>
      </c>
      <c r="J445" s="307">
        <v>2.7865430028406173E-2</v>
      </c>
      <c r="K445" s="305"/>
      <c r="L445" s="306"/>
      <c r="M445" s="306"/>
      <c r="N445" s="306"/>
      <c r="O445" s="306"/>
      <c r="P445" s="307"/>
      <c r="Q445" s="305"/>
      <c r="R445" s="306"/>
      <c r="S445" s="306"/>
      <c r="T445" s="306"/>
      <c r="U445" s="306"/>
      <c r="V445" s="307"/>
      <c r="W445" s="305"/>
      <c r="X445" s="306"/>
      <c r="Y445" s="306"/>
      <c r="Z445" s="306"/>
      <c r="AA445" s="306"/>
      <c r="AB445" s="306"/>
      <c r="AC445" s="307"/>
      <c r="AD445" s="305"/>
      <c r="AE445" s="306"/>
      <c r="AF445" s="306"/>
      <c r="AG445" s="306"/>
      <c r="AH445" s="306"/>
      <c r="AI445" s="306"/>
      <c r="AJ445" s="307"/>
    </row>
    <row r="446" spans="2:36" s="4" customFormat="1" hidden="1" outlineLevel="1" x14ac:dyDescent="0.25">
      <c r="B446" s="52" t="s">
        <v>88</v>
      </c>
      <c r="C446" s="305">
        <v>8.6095566078346966E-4</v>
      </c>
      <c r="D446" s="306">
        <v>0.10863346292085381</v>
      </c>
      <c r="E446" s="306">
        <v>4.5282618685708223E-2</v>
      </c>
      <c r="F446" s="306">
        <v>1.6510538641686182E-2</v>
      </c>
      <c r="G446" s="306">
        <v>1.5772329847419851E-2</v>
      </c>
      <c r="H446" s="306">
        <v>3.6538423577251823E-2</v>
      </c>
      <c r="I446" s="306">
        <v>6.3872125970627039E-2</v>
      </c>
      <c r="J446" s="307">
        <v>4.5103049115221179E-2</v>
      </c>
      <c r="K446" s="305"/>
      <c r="L446" s="306"/>
      <c r="M446" s="306"/>
      <c r="N446" s="306"/>
      <c r="O446" s="306"/>
      <c r="P446" s="307"/>
      <c r="Q446" s="305"/>
      <c r="R446" s="306"/>
      <c r="S446" s="306"/>
      <c r="T446" s="306"/>
      <c r="U446" s="306"/>
      <c r="V446" s="307"/>
      <c r="W446" s="305"/>
      <c r="X446" s="306"/>
      <c r="Y446" s="306"/>
      <c r="Z446" s="306"/>
      <c r="AA446" s="306"/>
      <c r="AB446" s="306"/>
      <c r="AC446" s="307"/>
      <c r="AD446" s="305"/>
      <c r="AE446" s="306"/>
      <c r="AF446" s="306"/>
      <c r="AG446" s="306"/>
      <c r="AH446" s="306"/>
      <c r="AI446" s="306"/>
      <c r="AJ446" s="307"/>
    </row>
    <row r="447" spans="2:36" s="4" customFormat="1" hidden="1" outlineLevel="1" x14ac:dyDescent="0.25">
      <c r="B447" s="52" t="s">
        <v>89</v>
      </c>
      <c r="C447" s="305">
        <v>0</v>
      </c>
      <c r="D447" s="306">
        <v>0.11797149201346609</v>
      </c>
      <c r="E447" s="306">
        <v>3.778320671998929E-2</v>
      </c>
      <c r="F447" s="306">
        <v>1.3363158918498347E-2</v>
      </c>
      <c r="G447" s="306">
        <v>6.4956154595647939E-3</v>
      </c>
      <c r="H447" s="306">
        <v>3.3829721481824851E-2</v>
      </c>
      <c r="I447" s="306">
        <v>6.9076454041671578E-2</v>
      </c>
      <c r="J447" s="307">
        <v>4.6674073301128799E-2</v>
      </c>
      <c r="K447" s="305"/>
      <c r="L447" s="306"/>
      <c r="M447" s="306"/>
      <c r="N447" s="306"/>
      <c r="O447" s="306"/>
      <c r="P447" s="307"/>
      <c r="Q447" s="305"/>
      <c r="R447" s="306"/>
      <c r="S447" s="306"/>
      <c r="T447" s="306"/>
      <c r="U447" s="306"/>
      <c r="V447" s="307"/>
      <c r="W447" s="305"/>
      <c r="X447" s="306"/>
      <c r="Y447" s="306"/>
      <c r="Z447" s="306"/>
      <c r="AA447" s="306"/>
      <c r="AB447" s="306"/>
      <c r="AC447" s="307"/>
      <c r="AD447" s="305"/>
      <c r="AE447" s="306"/>
      <c r="AF447" s="306"/>
      <c r="AG447" s="306"/>
      <c r="AH447" s="306"/>
      <c r="AI447" s="306"/>
      <c r="AJ447" s="307"/>
    </row>
    <row r="448" spans="2:36" s="4" customFormat="1" ht="15.75" collapsed="1" x14ac:dyDescent="0.25">
      <c r="B448" s="64">
        <v>1985</v>
      </c>
      <c r="C448" s="308">
        <v>5.431836927064923E-2</v>
      </c>
      <c r="D448" s="309">
        <v>7.3901008370131152E-2</v>
      </c>
      <c r="E448" s="309">
        <v>3.421970963783548E-2</v>
      </c>
      <c r="F448" s="309">
        <v>8.8219383296575249E-3</v>
      </c>
      <c r="G448" s="309">
        <v>9.7648101793909054E-3</v>
      </c>
      <c r="H448" s="309">
        <v>2.5563047256633796E-2</v>
      </c>
      <c r="I448" s="309">
        <v>4.0082953763706124E-2</v>
      </c>
      <c r="J448" s="310">
        <v>2.9943300799815095E-2</v>
      </c>
      <c r="K448" s="308"/>
      <c r="L448" s="309"/>
      <c r="M448" s="309"/>
      <c r="N448" s="309"/>
      <c r="O448" s="309"/>
      <c r="P448" s="310"/>
      <c r="Q448" s="308"/>
      <c r="R448" s="309"/>
      <c r="S448" s="309"/>
      <c r="T448" s="309"/>
      <c r="U448" s="309"/>
      <c r="V448" s="310"/>
      <c r="W448" s="308"/>
      <c r="X448" s="309"/>
      <c r="Y448" s="309"/>
      <c r="Z448" s="309"/>
      <c r="AA448" s="309"/>
      <c r="AB448" s="309"/>
      <c r="AC448" s="310"/>
      <c r="AD448" s="308"/>
      <c r="AE448" s="309"/>
      <c r="AF448" s="309"/>
      <c r="AG448" s="309"/>
      <c r="AH448" s="309"/>
      <c r="AI448" s="309"/>
      <c r="AJ448" s="310"/>
    </row>
    <row r="449" spans="2:36" s="4" customFormat="1" hidden="1" outlineLevel="1" x14ac:dyDescent="0.25">
      <c r="B449" s="52" t="s">
        <v>78</v>
      </c>
      <c r="C449" s="305">
        <v>5.1730998806207721E-3</v>
      </c>
      <c r="D449" s="306">
        <v>7.858084484438585E-2</v>
      </c>
      <c r="E449" s="306">
        <v>4.5755405451274565E-2</v>
      </c>
      <c r="F449" s="306">
        <v>1.1699774214883572E-2</v>
      </c>
      <c r="G449" s="306">
        <v>8.3576545502785891E-3</v>
      </c>
      <c r="H449" s="306">
        <v>3.2815507013471419E-2</v>
      </c>
      <c r="I449" s="306">
        <v>6.820610509687311E-2</v>
      </c>
      <c r="J449" s="307">
        <v>4.3405722548174513E-2</v>
      </c>
      <c r="K449" s="305"/>
      <c r="L449" s="306"/>
      <c r="M449" s="306"/>
      <c r="N449" s="306"/>
      <c r="O449" s="306"/>
      <c r="P449" s="307"/>
      <c r="Q449" s="305"/>
      <c r="R449" s="306"/>
      <c r="S449" s="306"/>
      <c r="T449" s="306"/>
      <c r="U449" s="306"/>
      <c r="V449" s="307"/>
      <c r="W449" s="305"/>
      <c r="X449" s="306"/>
      <c r="Y449" s="306"/>
      <c r="Z449" s="306"/>
      <c r="AA449" s="306"/>
      <c r="AB449" s="306"/>
      <c r="AC449" s="307"/>
      <c r="AD449" s="305"/>
      <c r="AE449" s="306"/>
      <c r="AF449" s="306"/>
      <c r="AG449" s="306"/>
      <c r="AH449" s="306"/>
      <c r="AI449" s="306"/>
      <c r="AJ449" s="307"/>
    </row>
    <row r="450" spans="2:36" s="4" customFormat="1" hidden="1" outlineLevel="1" x14ac:dyDescent="0.25">
      <c r="B450" s="52" t="s">
        <v>79</v>
      </c>
      <c r="C450" s="305">
        <v>4.5351473922902496E-3</v>
      </c>
      <c r="D450" s="306">
        <v>8.0061494796594135E-2</v>
      </c>
      <c r="E450" s="306">
        <v>3.7838841440772375E-2</v>
      </c>
      <c r="F450" s="306">
        <v>1.0334137099552188E-2</v>
      </c>
      <c r="G450" s="306">
        <v>5.4000284212022166E-3</v>
      </c>
      <c r="H450" s="306">
        <v>3.019104357152718E-2</v>
      </c>
      <c r="I450" s="306">
        <v>5.0477386934673366E-2</v>
      </c>
      <c r="J450" s="307">
        <v>3.6217874551195441E-2</v>
      </c>
      <c r="K450" s="305"/>
      <c r="L450" s="306"/>
      <c r="M450" s="306"/>
      <c r="N450" s="306"/>
      <c r="O450" s="306"/>
      <c r="P450" s="307"/>
      <c r="Q450" s="305"/>
      <c r="R450" s="306"/>
      <c r="S450" s="306"/>
      <c r="T450" s="306"/>
      <c r="U450" s="306"/>
      <c r="V450" s="307"/>
      <c r="W450" s="305"/>
      <c r="X450" s="306"/>
      <c r="Y450" s="306"/>
      <c r="Z450" s="306"/>
      <c r="AA450" s="306"/>
      <c r="AB450" s="306"/>
      <c r="AC450" s="307"/>
      <c r="AD450" s="305"/>
      <c r="AE450" s="306"/>
      <c r="AF450" s="306"/>
      <c r="AG450" s="306"/>
      <c r="AH450" s="306"/>
      <c r="AI450" s="306"/>
      <c r="AJ450" s="307"/>
    </row>
    <row r="451" spans="2:36" s="4" customFormat="1" hidden="1" outlineLevel="1" x14ac:dyDescent="0.25">
      <c r="B451" s="52" t="s">
        <v>80</v>
      </c>
      <c r="C451" s="305">
        <v>6.386175807663411E-3</v>
      </c>
      <c r="D451" s="306">
        <v>6.4145045326664582E-2</v>
      </c>
      <c r="E451" s="306">
        <v>3.4403216239372571E-2</v>
      </c>
      <c r="F451" s="306">
        <v>7.9417323169048478E-3</v>
      </c>
      <c r="G451" s="306">
        <v>9.3457943925233638E-3</v>
      </c>
      <c r="H451" s="306">
        <v>2.4402697495183045E-2</v>
      </c>
      <c r="I451" s="306">
        <v>4.3289122159964062E-2</v>
      </c>
      <c r="J451" s="307">
        <v>2.9870565446244619E-2</v>
      </c>
      <c r="K451" s="305"/>
      <c r="L451" s="306"/>
      <c r="M451" s="306"/>
      <c r="N451" s="306"/>
      <c r="O451" s="306"/>
      <c r="P451" s="307"/>
      <c r="Q451" s="305"/>
      <c r="R451" s="306"/>
      <c r="S451" s="306"/>
      <c r="T451" s="306"/>
      <c r="U451" s="306"/>
      <c r="V451" s="307"/>
      <c r="W451" s="305"/>
      <c r="X451" s="306"/>
      <c r="Y451" s="306"/>
      <c r="Z451" s="306"/>
      <c r="AA451" s="306"/>
      <c r="AB451" s="306"/>
      <c r="AC451" s="307"/>
      <c r="AD451" s="305"/>
      <c r="AE451" s="306"/>
      <c r="AF451" s="306"/>
      <c r="AG451" s="306"/>
      <c r="AH451" s="306"/>
      <c r="AI451" s="306"/>
      <c r="AJ451" s="307"/>
    </row>
    <row r="452" spans="2:36" s="4" customFormat="1" hidden="1" outlineLevel="1" x14ac:dyDescent="0.25">
      <c r="B452" s="52" t="s">
        <v>81</v>
      </c>
      <c r="C452" s="305">
        <v>0</v>
      </c>
      <c r="D452" s="306">
        <v>4.4560185185185182E-2</v>
      </c>
      <c r="E452" s="306">
        <v>2.6664402173913044E-2</v>
      </c>
      <c r="F452" s="306">
        <v>3.4233900814211694E-3</v>
      </c>
      <c r="G452" s="306">
        <v>9.1934297621966161E-3</v>
      </c>
      <c r="H452" s="306">
        <v>1.6726403823178016E-2</v>
      </c>
      <c r="I452" s="306">
        <v>2.4417262866374335E-2</v>
      </c>
      <c r="J452" s="307">
        <v>1.9099571292247652E-2</v>
      </c>
      <c r="K452" s="305"/>
      <c r="L452" s="306"/>
      <c r="M452" s="306"/>
      <c r="N452" s="306"/>
      <c r="O452" s="306"/>
      <c r="P452" s="307"/>
      <c r="Q452" s="305"/>
      <c r="R452" s="306"/>
      <c r="S452" s="306"/>
      <c r="T452" s="306"/>
      <c r="U452" s="306"/>
      <c r="V452" s="307"/>
      <c r="W452" s="305"/>
      <c r="X452" s="306"/>
      <c r="Y452" s="306"/>
      <c r="Z452" s="306"/>
      <c r="AA452" s="306"/>
      <c r="AB452" s="306"/>
      <c r="AC452" s="307"/>
      <c r="AD452" s="305"/>
      <c r="AE452" s="306"/>
      <c r="AF452" s="306"/>
      <c r="AG452" s="306"/>
      <c r="AH452" s="306"/>
      <c r="AI452" s="306"/>
      <c r="AJ452" s="307"/>
    </row>
    <row r="453" spans="2:36" s="4" customFormat="1" hidden="1" outlineLevel="1" x14ac:dyDescent="0.25">
      <c r="B453" s="52" t="s">
        <v>82</v>
      </c>
      <c r="C453" s="305">
        <v>0</v>
      </c>
      <c r="D453" s="306">
        <v>1.5690889477297245E-3</v>
      </c>
      <c r="E453" s="306">
        <v>1.4066496163682864E-2</v>
      </c>
      <c r="F453" s="306">
        <v>1.4743981296206585E-4</v>
      </c>
      <c r="G453" s="306">
        <v>3.7105751391465676E-4</v>
      </c>
      <c r="H453" s="306">
        <v>4.2547759860443344E-3</v>
      </c>
      <c r="I453" s="306">
        <v>1.2273634275817928E-2</v>
      </c>
      <c r="J453" s="307">
        <v>6.0212485382299518E-3</v>
      </c>
      <c r="K453" s="305"/>
      <c r="L453" s="306"/>
      <c r="M453" s="306"/>
      <c r="N453" s="306"/>
      <c r="O453" s="306"/>
      <c r="P453" s="307"/>
      <c r="Q453" s="305"/>
      <c r="R453" s="306"/>
      <c r="S453" s="306"/>
      <c r="T453" s="306"/>
      <c r="U453" s="306"/>
      <c r="V453" s="307"/>
      <c r="W453" s="305"/>
      <c r="X453" s="306"/>
      <c r="Y453" s="306"/>
      <c r="Z453" s="306"/>
      <c r="AA453" s="306"/>
      <c r="AB453" s="306"/>
      <c r="AC453" s="307"/>
      <c r="AD453" s="305"/>
      <c r="AE453" s="306"/>
      <c r="AF453" s="306"/>
      <c r="AG453" s="306"/>
      <c r="AH453" s="306"/>
      <c r="AI453" s="306"/>
      <c r="AJ453" s="307"/>
    </row>
    <row r="454" spans="2:36" s="4" customFormat="1" hidden="1" outlineLevel="1" x14ac:dyDescent="0.25">
      <c r="B454" s="52" t="s">
        <v>83</v>
      </c>
      <c r="C454" s="305">
        <v>0</v>
      </c>
      <c r="D454" s="306">
        <v>3.3311125916055963E-4</v>
      </c>
      <c r="E454" s="306">
        <v>1.131864348424858E-2</v>
      </c>
      <c r="F454" s="306">
        <v>2.3661172016720562E-4</v>
      </c>
      <c r="G454" s="306">
        <v>4.7551117451260106E-4</v>
      </c>
      <c r="H454" s="306">
        <v>3.5422135011849852E-3</v>
      </c>
      <c r="I454" s="306">
        <v>8.9620164537020826E-3</v>
      </c>
      <c r="J454" s="307">
        <v>4.9884630115743555E-3</v>
      </c>
      <c r="K454" s="305"/>
      <c r="L454" s="306"/>
      <c r="M454" s="306"/>
      <c r="N454" s="306"/>
      <c r="O454" s="306"/>
      <c r="P454" s="307"/>
      <c r="Q454" s="305"/>
      <c r="R454" s="306"/>
      <c r="S454" s="306"/>
      <c r="T454" s="306"/>
      <c r="U454" s="306"/>
      <c r="V454" s="307"/>
      <c r="W454" s="305"/>
      <c r="X454" s="306"/>
      <c r="Y454" s="306"/>
      <c r="Z454" s="306"/>
      <c r="AA454" s="306"/>
      <c r="AB454" s="306"/>
      <c r="AC454" s="307"/>
      <c r="AD454" s="305"/>
      <c r="AE454" s="306"/>
      <c r="AF454" s="306"/>
      <c r="AG454" s="306"/>
      <c r="AH454" s="306"/>
      <c r="AI454" s="306"/>
      <c r="AJ454" s="307"/>
    </row>
    <row r="455" spans="2:36" s="4" customFormat="1" hidden="1" outlineLevel="1" x14ac:dyDescent="0.25">
      <c r="B455" s="52" t="s">
        <v>84</v>
      </c>
      <c r="C455" s="305">
        <v>0</v>
      </c>
      <c r="D455" s="306">
        <v>9.7934472934472941E-4</v>
      </c>
      <c r="E455" s="306">
        <v>3.2725227600267144E-2</v>
      </c>
      <c r="F455" s="306">
        <v>4.7237771321949028E-5</v>
      </c>
      <c r="G455" s="306">
        <v>0</v>
      </c>
      <c r="H455" s="306">
        <v>1.0579401546565056E-2</v>
      </c>
      <c r="I455" s="306">
        <v>1.065901404120119E-2</v>
      </c>
      <c r="J455" s="307">
        <v>1.0603627064198724E-2</v>
      </c>
      <c r="K455" s="305"/>
      <c r="L455" s="306"/>
      <c r="M455" s="306"/>
      <c r="N455" s="306"/>
      <c r="O455" s="306"/>
      <c r="P455" s="307"/>
      <c r="Q455" s="305"/>
      <c r="R455" s="306"/>
      <c r="S455" s="306"/>
      <c r="T455" s="306"/>
      <c r="U455" s="306"/>
      <c r="V455" s="307"/>
      <c r="W455" s="305"/>
      <c r="X455" s="306"/>
      <c r="Y455" s="306"/>
      <c r="Z455" s="306"/>
      <c r="AA455" s="306"/>
      <c r="AB455" s="306"/>
      <c r="AC455" s="307"/>
      <c r="AD455" s="305"/>
      <c r="AE455" s="306"/>
      <c r="AF455" s="306"/>
      <c r="AG455" s="306"/>
      <c r="AH455" s="306"/>
      <c r="AI455" s="306"/>
      <c r="AJ455" s="307"/>
    </row>
    <row r="456" spans="2:36" s="4" customFormat="1" hidden="1" outlineLevel="1" x14ac:dyDescent="0.25">
      <c r="B456" s="52" t="s">
        <v>85</v>
      </c>
      <c r="C456" s="305">
        <v>0</v>
      </c>
      <c r="D456" s="306">
        <v>9.5560129373713611E-4</v>
      </c>
      <c r="E456" s="306">
        <v>2.0838381390840804E-2</v>
      </c>
      <c r="F456" s="306">
        <v>0</v>
      </c>
      <c r="G456" s="306">
        <v>4.274722143060701E-4</v>
      </c>
      <c r="H456" s="306">
        <v>6.9541853527471005E-3</v>
      </c>
      <c r="I456" s="306">
        <v>5.4280610141541844E-3</v>
      </c>
      <c r="J456" s="307">
        <v>6.4943131625441698E-3</v>
      </c>
      <c r="K456" s="305"/>
      <c r="L456" s="306"/>
      <c r="M456" s="306"/>
      <c r="N456" s="306"/>
      <c r="O456" s="306"/>
      <c r="P456" s="307"/>
      <c r="Q456" s="305"/>
      <c r="R456" s="306"/>
      <c r="S456" s="306"/>
      <c r="T456" s="306"/>
      <c r="U456" s="306"/>
      <c r="V456" s="307"/>
      <c r="W456" s="305"/>
      <c r="X456" s="306"/>
      <c r="Y456" s="306"/>
      <c r="Z456" s="306"/>
      <c r="AA456" s="306"/>
      <c r="AB456" s="306"/>
      <c r="AC456" s="307"/>
      <c r="AD456" s="305"/>
      <c r="AE456" s="306"/>
      <c r="AF456" s="306"/>
      <c r="AG456" s="306"/>
      <c r="AH456" s="306"/>
      <c r="AI456" s="306"/>
      <c r="AJ456" s="307"/>
    </row>
    <row r="457" spans="2:36" s="4" customFormat="1" hidden="1" outlineLevel="1" x14ac:dyDescent="0.25">
      <c r="B457" s="52" t="s">
        <v>86</v>
      </c>
      <c r="C457" s="305">
        <v>0</v>
      </c>
      <c r="D457" s="306">
        <v>3.0487358006595824E-2</v>
      </c>
      <c r="E457" s="306">
        <v>2.2280152937087242E-2</v>
      </c>
      <c r="F457" s="306">
        <v>1.1869154441437592E-4</v>
      </c>
      <c r="G457" s="306">
        <v>1.3417415805715819E-4</v>
      </c>
      <c r="H457" s="306">
        <v>1.1303580353250178E-2</v>
      </c>
      <c r="I457" s="306">
        <v>7.1517245101743402E-3</v>
      </c>
      <c r="J457" s="307">
        <v>1.0130058354628322E-2</v>
      </c>
      <c r="K457" s="305"/>
      <c r="L457" s="306"/>
      <c r="M457" s="306"/>
      <c r="N457" s="306"/>
      <c r="O457" s="306"/>
      <c r="P457" s="307"/>
      <c r="Q457" s="305"/>
      <c r="R457" s="306"/>
      <c r="S457" s="306"/>
      <c r="T457" s="306"/>
      <c r="U457" s="306"/>
      <c r="V457" s="307"/>
      <c r="W457" s="305"/>
      <c r="X457" s="306"/>
      <c r="Y457" s="306"/>
      <c r="Z457" s="306"/>
      <c r="AA457" s="306"/>
      <c r="AB457" s="306"/>
      <c r="AC457" s="307"/>
      <c r="AD457" s="305"/>
      <c r="AE457" s="306"/>
      <c r="AF457" s="306"/>
      <c r="AG457" s="306"/>
      <c r="AH457" s="306"/>
      <c r="AI457" s="306"/>
      <c r="AJ457" s="307"/>
    </row>
    <row r="458" spans="2:36" s="4" customFormat="1" hidden="1" outlineLevel="1" x14ac:dyDescent="0.25">
      <c r="B458" s="52" t="s">
        <v>87</v>
      </c>
      <c r="C458" s="305">
        <v>0</v>
      </c>
      <c r="D458" s="306">
        <v>5.4875061244487995E-2</v>
      </c>
      <c r="E458" s="306">
        <v>2.8677268953183878E-2</v>
      </c>
      <c r="F458" s="306">
        <v>2.4340089806538252E-3</v>
      </c>
      <c r="G458" s="306">
        <v>6.8118233791509553E-3</v>
      </c>
      <c r="H458" s="306">
        <v>1.7921528066427585E-2</v>
      </c>
      <c r="I458" s="306">
        <v>2.4440952496071557E-2</v>
      </c>
      <c r="J458" s="307">
        <v>1.9783725555187273E-2</v>
      </c>
      <c r="K458" s="305"/>
      <c r="L458" s="306"/>
      <c r="M458" s="306"/>
      <c r="N458" s="306"/>
      <c r="O458" s="306"/>
      <c r="P458" s="307"/>
      <c r="Q458" s="305"/>
      <c r="R458" s="306"/>
      <c r="S458" s="306"/>
      <c r="T458" s="306"/>
      <c r="U458" s="306"/>
      <c r="V458" s="307"/>
      <c r="W458" s="305"/>
      <c r="X458" s="306"/>
      <c r="Y458" s="306"/>
      <c r="Z458" s="306"/>
      <c r="AA458" s="306"/>
      <c r="AB458" s="306"/>
      <c r="AC458" s="307"/>
      <c r="AD458" s="305"/>
      <c r="AE458" s="306"/>
      <c r="AF458" s="306"/>
      <c r="AG458" s="306"/>
      <c r="AH458" s="306"/>
      <c r="AI458" s="306"/>
      <c r="AJ458" s="307"/>
    </row>
    <row r="459" spans="2:36" s="4" customFormat="1" hidden="1" outlineLevel="1" x14ac:dyDescent="0.25">
      <c r="B459" s="52" t="s">
        <v>88</v>
      </c>
      <c r="C459" s="305">
        <v>2.1404109589041095E-3</v>
      </c>
      <c r="D459" s="306">
        <v>7.9523003104713524E-2</v>
      </c>
      <c r="E459" s="306">
        <v>4.6649414328520836E-2</v>
      </c>
      <c r="F459" s="306">
        <v>1.532985949567321E-2</v>
      </c>
      <c r="G459" s="306">
        <v>1.8783412801618264E-2</v>
      </c>
      <c r="H459" s="306">
        <v>3.4358198047711022E-2</v>
      </c>
      <c r="I459" s="306">
        <v>4.9386206734054333E-2</v>
      </c>
      <c r="J459" s="307">
        <v>3.8972407506547249E-2</v>
      </c>
      <c r="K459" s="305"/>
      <c r="L459" s="306"/>
      <c r="M459" s="306"/>
      <c r="N459" s="306"/>
      <c r="O459" s="306"/>
      <c r="P459" s="307"/>
      <c r="Q459" s="305"/>
      <c r="R459" s="306"/>
      <c r="S459" s="306"/>
      <c r="T459" s="306"/>
      <c r="U459" s="306"/>
      <c r="V459" s="307"/>
      <c r="W459" s="305"/>
      <c r="X459" s="306"/>
      <c r="Y459" s="306"/>
      <c r="Z459" s="306"/>
      <c r="AA459" s="306"/>
      <c r="AB459" s="306"/>
      <c r="AC459" s="307"/>
      <c r="AD459" s="305"/>
      <c r="AE459" s="306"/>
      <c r="AF459" s="306"/>
      <c r="AG459" s="306"/>
      <c r="AH459" s="306"/>
      <c r="AI459" s="306"/>
      <c r="AJ459" s="307"/>
    </row>
    <row r="460" spans="2:36" s="4" customFormat="1" hidden="1" outlineLevel="1" x14ac:dyDescent="0.25">
      <c r="B460" s="52" t="s">
        <v>89</v>
      </c>
      <c r="C460" s="305">
        <v>4.2016806722689078E-4</v>
      </c>
      <c r="D460" s="306">
        <v>6.0290508721894273E-2</v>
      </c>
      <c r="E460" s="306">
        <v>8.7896531754713333E-2</v>
      </c>
      <c r="F460" s="306">
        <v>1.8101478747709072E-2</v>
      </c>
      <c r="G460" s="306">
        <v>5.1900217646074004E-3</v>
      </c>
      <c r="H460" s="306">
        <v>4.6574732624572041E-2</v>
      </c>
      <c r="I460" s="306">
        <v>5.0116822429906539E-2</v>
      </c>
      <c r="J460" s="307">
        <v>4.7680158666501389E-2</v>
      </c>
      <c r="K460" s="305"/>
      <c r="L460" s="306"/>
      <c r="M460" s="306"/>
      <c r="N460" s="306"/>
      <c r="O460" s="306"/>
      <c r="P460" s="307"/>
      <c r="Q460" s="305"/>
      <c r="R460" s="306"/>
      <c r="S460" s="306"/>
      <c r="T460" s="306"/>
      <c r="U460" s="306"/>
      <c r="V460" s="307"/>
      <c r="W460" s="305"/>
      <c r="X460" s="306"/>
      <c r="Y460" s="306"/>
      <c r="Z460" s="306"/>
      <c r="AA460" s="306"/>
      <c r="AB460" s="306"/>
      <c r="AC460" s="307"/>
      <c r="AD460" s="305"/>
      <c r="AE460" s="306"/>
      <c r="AF460" s="306"/>
      <c r="AG460" s="306"/>
      <c r="AH460" s="306"/>
      <c r="AI460" s="306"/>
      <c r="AJ460" s="307"/>
    </row>
    <row r="461" spans="2:36" s="4" customFormat="1" ht="15.75" collapsed="1" x14ac:dyDescent="0.25">
      <c r="B461" s="64">
        <v>1984</v>
      </c>
      <c r="C461" s="308">
        <v>1.8065487391795258E-3</v>
      </c>
      <c r="D461" s="309">
        <v>4.6227886673357595E-2</v>
      </c>
      <c r="E461" s="309">
        <v>3.4750000000000003E-2</v>
      </c>
      <c r="F461" s="309">
        <v>5.71099375900144E-3</v>
      </c>
      <c r="G461" s="309">
        <v>5.5409740449110529E-3</v>
      </c>
      <c r="H461" s="309">
        <v>2.0267906908585948E-2</v>
      </c>
      <c r="I461" s="309">
        <v>3.1037410442409707E-2</v>
      </c>
      <c r="J461" s="310">
        <v>2.3399026968705612E-2</v>
      </c>
      <c r="K461" s="308"/>
      <c r="L461" s="309"/>
      <c r="M461" s="309"/>
      <c r="N461" s="309"/>
      <c r="O461" s="309"/>
      <c r="P461" s="310"/>
      <c r="Q461" s="308"/>
      <c r="R461" s="309"/>
      <c r="S461" s="309"/>
      <c r="T461" s="309"/>
      <c r="U461" s="309"/>
      <c r="V461" s="310"/>
      <c r="W461" s="308"/>
      <c r="X461" s="309"/>
      <c r="Y461" s="309"/>
      <c r="Z461" s="309"/>
      <c r="AA461" s="309"/>
      <c r="AB461" s="309"/>
      <c r="AC461" s="310"/>
      <c r="AD461" s="308"/>
      <c r="AE461" s="309"/>
      <c r="AF461" s="309"/>
      <c r="AG461" s="309"/>
      <c r="AH461" s="309"/>
      <c r="AI461" s="309"/>
      <c r="AJ461" s="310"/>
    </row>
    <row r="462" spans="2:36" s="4" customFormat="1" hidden="1" outlineLevel="1" x14ac:dyDescent="0.25">
      <c r="B462" s="52" t="s">
        <v>78</v>
      </c>
      <c r="C462" s="305">
        <v>1.088139281828074E-3</v>
      </c>
      <c r="D462" s="306">
        <v>8.2689521970062768E-2</v>
      </c>
      <c r="E462" s="306">
        <v>4.036100855186342E-2</v>
      </c>
      <c r="F462" s="306">
        <v>2.6362845544171662E-2</v>
      </c>
      <c r="G462" s="306">
        <v>1.9989339019189766E-2</v>
      </c>
      <c r="H462" s="306">
        <v>3.8968188825048544E-2</v>
      </c>
      <c r="I462" s="306">
        <v>5.6132154983504705E-2</v>
      </c>
      <c r="J462" s="307">
        <v>4.4007947450664289E-2</v>
      </c>
      <c r="K462" s="305"/>
      <c r="L462" s="306"/>
      <c r="M462" s="306"/>
      <c r="N462" s="306"/>
      <c r="O462" s="306"/>
      <c r="P462" s="307"/>
      <c r="Q462" s="305"/>
      <c r="R462" s="306"/>
      <c r="S462" s="306"/>
      <c r="T462" s="306"/>
      <c r="U462" s="306"/>
      <c r="V462" s="307"/>
      <c r="W462" s="305"/>
      <c r="X462" s="306"/>
      <c r="Y462" s="306"/>
      <c r="Z462" s="306"/>
      <c r="AA462" s="306"/>
      <c r="AB462" s="306"/>
      <c r="AC462" s="307"/>
      <c r="AD462" s="305"/>
      <c r="AE462" s="306"/>
      <c r="AF462" s="306"/>
      <c r="AG462" s="306"/>
      <c r="AH462" s="306"/>
      <c r="AI462" s="306"/>
      <c r="AJ462" s="307"/>
    </row>
    <row r="463" spans="2:36" s="4" customFormat="1" hidden="1" outlineLevel="1" x14ac:dyDescent="0.25">
      <c r="B463" s="52" t="s">
        <v>79</v>
      </c>
      <c r="C463" s="305">
        <v>8.6673889490790895E-3</v>
      </c>
      <c r="D463" s="306">
        <v>9.078990494919699E-2</v>
      </c>
      <c r="E463" s="306">
        <v>5.1943636432322166E-2</v>
      </c>
      <c r="F463" s="306">
        <v>2.7476345752926713E-2</v>
      </c>
      <c r="G463" s="306">
        <v>1.3565664834522278E-2</v>
      </c>
      <c r="H463" s="306">
        <v>4.4967971682475856E-2</v>
      </c>
      <c r="I463" s="306">
        <v>4.6355213217235992E-2</v>
      </c>
      <c r="J463" s="307">
        <v>4.5352280370797027E-2</v>
      </c>
      <c r="K463" s="305"/>
      <c r="L463" s="306"/>
      <c r="M463" s="306"/>
      <c r="N463" s="306"/>
      <c r="O463" s="306"/>
      <c r="P463" s="307"/>
      <c r="Q463" s="305"/>
      <c r="R463" s="306"/>
      <c r="S463" s="306"/>
      <c r="T463" s="306"/>
      <c r="U463" s="306"/>
      <c r="V463" s="307"/>
      <c r="W463" s="305"/>
      <c r="X463" s="306"/>
      <c r="Y463" s="306"/>
      <c r="Z463" s="306"/>
      <c r="AA463" s="306"/>
      <c r="AB463" s="306"/>
      <c r="AC463" s="307"/>
      <c r="AD463" s="305"/>
      <c r="AE463" s="306"/>
      <c r="AF463" s="306"/>
      <c r="AG463" s="306"/>
      <c r="AH463" s="306"/>
      <c r="AI463" s="306"/>
      <c r="AJ463" s="307"/>
    </row>
    <row r="464" spans="2:36" s="4" customFormat="1" hidden="1" outlineLevel="1" x14ac:dyDescent="0.25">
      <c r="B464" s="52" t="s">
        <v>80</v>
      </c>
      <c r="C464" s="305">
        <v>0</v>
      </c>
      <c r="D464" s="306">
        <v>5.9285752994093104E-2</v>
      </c>
      <c r="E464" s="306">
        <v>4.284043441938179E-2</v>
      </c>
      <c r="F464" s="306">
        <v>2.5656175434609702E-2</v>
      </c>
      <c r="G464" s="306">
        <v>9.7763656360747887E-3</v>
      </c>
      <c r="H464" s="306">
        <v>3.4687282297391438E-2</v>
      </c>
      <c r="I464" s="306">
        <v>4.4410721060501236E-2</v>
      </c>
      <c r="J464" s="307">
        <v>3.7627985772234258E-2</v>
      </c>
      <c r="K464" s="305"/>
      <c r="L464" s="306"/>
      <c r="M464" s="306"/>
      <c r="N464" s="306"/>
      <c r="O464" s="306"/>
      <c r="P464" s="307"/>
      <c r="Q464" s="305"/>
      <c r="R464" s="306"/>
      <c r="S464" s="306"/>
      <c r="T464" s="306"/>
      <c r="U464" s="306"/>
      <c r="V464" s="307"/>
      <c r="W464" s="305"/>
      <c r="X464" s="306"/>
      <c r="Y464" s="306"/>
      <c r="Z464" s="306"/>
      <c r="AA464" s="306"/>
      <c r="AB464" s="306"/>
      <c r="AC464" s="307"/>
      <c r="AD464" s="305"/>
      <c r="AE464" s="306"/>
      <c r="AF464" s="306"/>
      <c r="AG464" s="306"/>
      <c r="AH464" s="306"/>
      <c r="AI464" s="306"/>
      <c r="AJ464" s="307"/>
    </row>
    <row r="465" spans="2:36" s="4" customFormat="1" hidden="1" outlineLevel="1" x14ac:dyDescent="0.25">
      <c r="B465" s="52" t="s">
        <v>81</v>
      </c>
      <c r="C465" s="305">
        <v>0</v>
      </c>
      <c r="D465" s="306">
        <v>5.3505115574081094E-2</v>
      </c>
      <c r="E465" s="306">
        <v>2.0141890238930114E-2</v>
      </c>
      <c r="F465" s="306">
        <v>3.4795444959932519E-3</v>
      </c>
      <c r="G465" s="306">
        <v>1.0032943995208146E-2</v>
      </c>
      <c r="H465" s="306">
        <v>1.6591162448708521E-2</v>
      </c>
      <c r="I465" s="306">
        <v>2.2963252776356576E-2</v>
      </c>
      <c r="J465" s="307">
        <v>1.8392330007060885E-2</v>
      </c>
      <c r="K465" s="305"/>
      <c r="L465" s="306"/>
      <c r="M465" s="306"/>
      <c r="N465" s="306"/>
      <c r="O465" s="306"/>
      <c r="P465" s="307"/>
      <c r="Q465" s="305"/>
      <c r="R465" s="306"/>
      <c r="S465" s="306"/>
      <c r="T465" s="306"/>
      <c r="U465" s="306"/>
      <c r="V465" s="307"/>
      <c r="W465" s="305"/>
      <c r="X465" s="306"/>
      <c r="Y465" s="306"/>
      <c r="Z465" s="306"/>
      <c r="AA465" s="306"/>
      <c r="AB465" s="306"/>
      <c r="AC465" s="307"/>
      <c r="AD465" s="305"/>
      <c r="AE465" s="306"/>
      <c r="AF465" s="306"/>
      <c r="AG465" s="306"/>
      <c r="AH465" s="306"/>
      <c r="AI465" s="306"/>
      <c r="AJ465" s="307"/>
    </row>
    <row r="466" spans="2:36" s="4" customFormat="1" hidden="1" outlineLevel="1" x14ac:dyDescent="0.25">
      <c r="B466" s="52" t="s">
        <v>82</v>
      </c>
      <c r="C466" s="305">
        <v>0</v>
      </c>
      <c r="D466" s="306">
        <v>2.081165452653486E-4</v>
      </c>
      <c r="E466" s="306">
        <v>2.8465698832906349E-4</v>
      </c>
      <c r="F466" s="306">
        <v>2.7416790042221856E-5</v>
      </c>
      <c r="G466" s="306">
        <v>1.4617508526879974E-3</v>
      </c>
      <c r="H466" s="306">
        <v>2.396740433011105E-4</v>
      </c>
      <c r="I466" s="306">
        <v>8.7248614928238011E-5</v>
      </c>
      <c r="J466" s="307">
        <v>2.0402958428972201E-4</v>
      </c>
      <c r="K466" s="305"/>
      <c r="L466" s="306"/>
      <c r="M466" s="306"/>
      <c r="N466" s="306"/>
      <c r="O466" s="306"/>
      <c r="P466" s="307"/>
      <c r="Q466" s="305"/>
      <c r="R466" s="306"/>
      <c r="S466" s="306"/>
      <c r="T466" s="306"/>
      <c r="U466" s="306"/>
      <c r="V466" s="307"/>
      <c r="W466" s="305"/>
      <c r="X466" s="306"/>
      <c r="Y466" s="306"/>
      <c r="Z466" s="306"/>
      <c r="AA466" s="306"/>
      <c r="AB466" s="306"/>
      <c r="AC466" s="307"/>
      <c r="AD466" s="305"/>
      <c r="AE466" s="306"/>
      <c r="AF466" s="306"/>
      <c r="AG466" s="306"/>
      <c r="AH466" s="306"/>
      <c r="AI466" s="306"/>
      <c r="AJ466" s="307"/>
    </row>
    <row r="467" spans="2:36" s="4" customFormat="1" hidden="1" outlineLevel="1" x14ac:dyDescent="0.25">
      <c r="B467" s="52" t="s">
        <v>83</v>
      </c>
      <c r="C467" s="305">
        <v>0</v>
      </c>
      <c r="D467" s="306">
        <v>4.4838022643201437E-4</v>
      </c>
      <c r="E467" s="306">
        <v>4.2869391254644185E-4</v>
      </c>
      <c r="F467" s="306">
        <v>2.4811587011134201E-4</v>
      </c>
      <c r="G467" s="306">
        <v>1.0930668332292317E-3</v>
      </c>
      <c r="H467" s="306">
        <v>3.994578785933376E-4</v>
      </c>
      <c r="I467" s="306">
        <v>3.6636746656896867E-5</v>
      </c>
      <c r="J467" s="307">
        <v>2.9777184515864051E-4</v>
      </c>
      <c r="K467" s="305"/>
      <c r="L467" s="306"/>
      <c r="M467" s="306"/>
      <c r="N467" s="306"/>
      <c r="O467" s="306"/>
      <c r="P467" s="307"/>
      <c r="Q467" s="305"/>
      <c r="R467" s="306"/>
      <c r="S467" s="306"/>
      <c r="T467" s="306"/>
      <c r="U467" s="306"/>
      <c r="V467" s="307"/>
      <c r="W467" s="305"/>
      <c r="X467" s="306"/>
      <c r="Y467" s="306"/>
      <c r="Z467" s="306"/>
      <c r="AA467" s="306"/>
      <c r="AB467" s="306"/>
      <c r="AC467" s="307"/>
      <c r="AD467" s="305"/>
      <c r="AE467" s="306"/>
      <c r="AF467" s="306"/>
      <c r="AG467" s="306"/>
      <c r="AH467" s="306"/>
      <c r="AI467" s="306"/>
      <c r="AJ467" s="307"/>
    </row>
    <row r="468" spans="2:36" s="4" customFormat="1" hidden="1" outlineLevel="1" x14ac:dyDescent="0.25">
      <c r="B468" s="52" t="s">
        <v>84</v>
      </c>
      <c r="C468" s="305">
        <v>0</v>
      </c>
      <c r="D468" s="306">
        <v>8.8524062449702237E-4</v>
      </c>
      <c r="E468" s="306">
        <v>1.88444578449478E-4</v>
      </c>
      <c r="F468" s="306">
        <v>5.0255044350076636E-5</v>
      </c>
      <c r="G468" s="306">
        <v>0</v>
      </c>
      <c r="H468" s="306">
        <v>2.127609276376445E-4</v>
      </c>
      <c r="I468" s="306">
        <v>0</v>
      </c>
      <c r="J468" s="307">
        <v>1.4201071391941681E-4</v>
      </c>
      <c r="K468" s="305"/>
      <c r="L468" s="306"/>
      <c r="M468" s="306"/>
      <c r="N468" s="306"/>
      <c r="O468" s="306"/>
      <c r="P468" s="307"/>
      <c r="Q468" s="305"/>
      <c r="R468" s="306"/>
      <c r="S468" s="306"/>
      <c r="T468" s="306"/>
      <c r="U468" s="306"/>
      <c r="V468" s="307"/>
      <c r="W468" s="305"/>
      <c r="X468" s="306"/>
      <c r="Y468" s="306"/>
      <c r="Z468" s="306"/>
      <c r="AA468" s="306"/>
      <c r="AB468" s="306"/>
      <c r="AC468" s="307"/>
      <c r="AD468" s="305"/>
      <c r="AE468" s="306"/>
      <c r="AF468" s="306"/>
      <c r="AG468" s="306"/>
      <c r="AH468" s="306"/>
      <c r="AI468" s="306"/>
      <c r="AJ468" s="307"/>
    </row>
    <row r="469" spans="2:36" s="4" customFormat="1" hidden="1" outlineLevel="1" x14ac:dyDescent="0.25">
      <c r="B469" s="52" t="s">
        <v>85</v>
      </c>
      <c r="C469" s="305">
        <v>0</v>
      </c>
      <c r="D469" s="306">
        <v>4.3429167028576391E-4</v>
      </c>
      <c r="E469" s="306">
        <v>2.0925505201482722E-4</v>
      </c>
      <c r="F469" s="306">
        <v>2.3266635644485808E-5</v>
      </c>
      <c r="G469" s="306">
        <v>6.9348127600554787E-4</v>
      </c>
      <c r="H469" s="306">
        <v>1.846475795779777E-4</v>
      </c>
      <c r="I469" s="306">
        <v>0</v>
      </c>
      <c r="J469" s="307">
        <v>1.2816861293078895E-4</v>
      </c>
      <c r="K469" s="305"/>
      <c r="L469" s="306"/>
      <c r="M469" s="306"/>
      <c r="N469" s="306"/>
      <c r="O469" s="306"/>
      <c r="P469" s="307"/>
      <c r="Q469" s="305"/>
      <c r="R469" s="306"/>
      <c r="S469" s="306"/>
      <c r="T469" s="306"/>
      <c r="U469" s="306"/>
      <c r="V469" s="307"/>
      <c r="W469" s="305"/>
      <c r="X469" s="306"/>
      <c r="Y469" s="306"/>
      <c r="Z469" s="306"/>
      <c r="AA469" s="306"/>
      <c r="AB469" s="306"/>
      <c r="AC469" s="307"/>
      <c r="AD469" s="305"/>
      <c r="AE469" s="306"/>
      <c r="AF469" s="306"/>
      <c r="AG469" s="306"/>
      <c r="AH469" s="306"/>
      <c r="AI469" s="306"/>
      <c r="AJ469" s="307"/>
    </row>
    <row r="470" spans="2:36" s="4" customFormat="1" hidden="1" outlineLevel="1" x14ac:dyDescent="0.25">
      <c r="B470" s="52" t="s">
        <v>86</v>
      </c>
      <c r="C470" s="305">
        <v>0</v>
      </c>
      <c r="D470" s="306">
        <v>2.1535148438701739E-2</v>
      </c>
      <c r="E470" s="306">
        <v>3.1807261530132306E-3</v>
      </c>
      <c r="F470" s="306">
        <v>9.9837763634094597E-5</v>
      </c>
      <c r="G470" s="306">
        <v>1.5076134479119553E-4</v>
      </c>
      <c r="H470" s="306">
        <v>4.1395430119271267E-3</v>
      </c>
      <c r="I470" s="306">
        <v>1.9157088122605363E-3</v>
      </c>
      <c r="J470" s="307">
        <v>3.5116873344098326E-3</v>
      </c>
      <c r="K470" s="305"/>
      <c r="L470" s="306"/>
      <c r="M470" s="306"/>
      <c r="N470" s="306"/>
      <c r="O470" s="306"/>
      <c r="P470" s="307"/>
      <c r="Q470" s="305"/>
      <c r="R470" s="306"/>
      <c r="S470" s="306"/>
      <c r="T470" s="306"/>
      <c r="U470" s="306"/>
      <c r="V470" s="307"/>
      <c r="W470" s="305"/>
      <c r="X470" s="306"/>
      <c r="Y470" s="306"/>
      <c r="Z470" s="306"/>
      <c r="AA470" s="306"/>
      <c r="AB470" s="306"/>
      <c r="AC470" s="307"/>
      <c r="AD470" s="305"/>
      <c r="AE470" s="306"/>
      <c r="AF470" s="306"/>
      <c r="AG470" s="306"/>
      <c r="AH470" s="306"/>
      <c r="AI470" s="306"/>
      <c r="AJ470" s="307"/>
    </row>
    <row r="471" spans="2:36" s="4" customFormat="1" hidden="1" outlineLevel="1" x14ac:dyDescent="0.25">
      <c r="B471" s="52" t="s">
        <v>87</v>
      </c>
      <c r="C471" s="305">
        <v>0</v>
      </c>
      <c r="D471" s="306">
        <v>3.0059132720105124E-2</v>
      </c>
      <c r="E471" s="306">
        <v>3.1880049494140771E-2</v>
      </c>
      <c r="F471" s="306">
        <v>3.7014654781689078E-3</v>
      </c>
      <c r="G471" s="306">
        <v>2.6525198938992041E-3</v>
      </c>
      <c r="H471" s="306">
        <v>1.5736351976802544E-2</v>
      </c>
      <c r="I471" s="306">
        <v>3.6271495273886803E-2</v>
      </c>
      <c r="J471" s="307">
        <v>2.1516319547396006E-2</v>
      </c>
      <c r="K471" s="305"/>
      <c r="L471" s="306"/>
      <c r="M471" s="306"/>
      <c r="N471" s="306"/>
      <c r="O471" s="306"/>
      <c r="P471" s="307"/>
      <c r="Q471" s="305"/>
      <c r="R471" s="306"/>
      <c r="S471" s="306"/>
      <c r="T471" s="306"/>
      <c r="U471" s="306"/>
      <c r="V471" s="307"/>
      <c r="W471" s="305"/>
      <c r="X471" s="306"/>
      <c r="Y471" s="306"/>
      <c r="Z471" s="306"/>
      <c r="AA471" s="306"/>
      <c r="AB471" s="306"/>
      <c r="AC471" s="307"/>
      <c r="AD471" s="305"/>
      <c r="AE471" s="306"/>
      <c r="AF471" s="306"/>
      <c r="AG471" s="306"/>
      <c r="AH471" s="306"/>
      <c r="AI471" s="306"/>
      <c r="AJ471" s="307"/>
    </row>
    <row r="472" spans="2:36" s="4" customFormat="1" hidden="1" outlineLevel="1" x14ac:dyDescent="0.25">
      <c r="B472" s="52" t="s">
        <v>88</v>
      </c>
      <c r="C472" s="305">
        <v>0</v>
      </c>
      <c r="D472" s="306">
        <v>6.9873838901982538E-2</v>
      </c>
      <c r="E472" s="306">
        <v>5.5471853170798523E-2</v>
      </c>
      <c r="F472" s="306">
        <v>1.558278656889232E-2</v>
      </c>
      <c r="G472" s="306">
        <v>7.2358900144717797E-3</v>
      </c>
      <c r="H472" s="306">
        <v>3.5284002250363558E-2</v>
      </c>
      <c r="I472" s="306">
        <v>5.7014556371250538E-2</v>
      </c>
      <c r="J472" s="307">
        <v>4.1719588183434693E-2</v>
      </c>
      <c r="K472" s="305"/>
      <c r="L472" s="306"/>
      <c r="M472" s="306"/>
      <c r="N472" s="306"/>
      <c r="O472" s="306"/>
      <c r="P472" s="307"/>
      <c r="Q472" s="305"/>
      <c r="R472" s="306"/>
      <c r="S472" s="306"/>
      <c r="T472" s="306"/>
      <c r="U472" s="306"/>
      <c r="V472" s="307"/>
      <c r="W472" s="305"/>
      <c r="X472" s="306"/>
      <c r="Y472" s="306"/>
      <c r="Z472" s="306"/>
      <c r="AA472" s="306"/>
      <c r="AB472" s="306"/>
      <c r="AC472" s="307"/>
      <c r="AD472" s="305"/>
      <c r="AE472" s="306"/>
      <c r="AF472" s="306"/>
      <c r="AG472" s="306"/>
      <c r="AH472" s="306"/>
      <c r="AI472" s="306"/>
      <c r="AJ472" s="307"/>
    </row>
    <row r="473" spans="2:36" s="4" customFormat="1" hidden="1" outlineLevel="1" x14ac:dyDescent="0.25">
      <c r="B473" s="52" t="s">
        <v>89</v>
      </c>
      <c r="C473" s="305">
        <v>1.1815675462780622E-3</v>
      </c>
      <c r="D473" s="306">
        <v>8.3714811891607468E-2</v>
      </c>
      <c r="E473" s="306">
        <v>4.4257664004464133E-2</v>
      </c>
      <c r="F473" s="306">
        <v>1.0943567502143325E-2</v>
      </c>
      <c r="G473" s="306">
        <v>1.2106918238993711E-2</v>
      </c>
      <c r="H473" s="306">
        <v>3.5060009352106819E-2</v>
      </c>
      <c r="I473" s="306">
        <v>4.8755844827181087E-2</v>
      </c>
      <c r="J473" s="307">
        <v>3.9259622173869191E-2</v>
      </c>
      <c r="K473" s="305"/>
      <c r="L473" s="306"/>
      <c r="M473" s="306"/>
      <c r="N473" s="306"/>
      <c r="O473" s="306"/>
      <c r="P473" s="307"/>
      <c r="Q473" s="305"/>
      <c r="R473" s="306"/>
      <c r="S473" s="306"/>
      <c r="T473" s="306"/>
      <c r="U473" s="306"/>
      <c r="V473" s="307"/>
      <c r="W473" s="305"/>
      <c r="X473" s="306"/>
      <c r="Y473" s="306"/>
      <c r="Z473" s="306"/>
      <c r="AA473" s="306"/>
      <c r="AB473" s="306"/>
      <c r="AC473" s="307"/>
      <c r="AD473" s="305"/>
      <c r="AE473" s="306"/>
      <c r="AF473" s="306"/>
      <c r="AG473" s="306"/>
      <c r="AH473" s="306"/>
      <c r="AI473" s="306"/>
      <c r="AJ473" s="307"/>
    </row>
    <row r="474" spans="2:36" s="4" customFormat="1" ht="15.75" collapsed="1" x14ac:dyDescent="0.25">
      <c r="B474" s="64">
        <v>1983</v>
      </c>
      <c r="C474" s="308">
        <v>1.1098779134295228E-3</v>
      </c>
      <c r="D474" s="309">
        <v>4.8323100697489872E-2</v>
      </c>
      <c r="E474" s="309">
        <v>2.5232419836395854E-2</v>
      </c>
      <c r="F474" s="309">
        <v>9.7711814611752476E-3</v>
      </c>
      <c r="G474" s="309">
        <v>7.0617540719960341E-3</v>
      </c>
      <c r="H474" s="309">
        <v>2.0047554146543807E-2</v>
      </c>
      <c r="I474" s="309">
        <v>2.7982768055596217E-2</v>
      </c>
      <c r="J474" s="310">
        <v>2.2359557270530434E-2</v>
      </c>
      <c r="K474" s="308"/>
      <c r="L474" s="309"/>
      <c r="M474" s="309"/>
      <c r="N474" s="309"/>
      <c r="O474" s="309"/>
      <c r="P474" s="310"/>
      <c r="Q474" s="308"/>
      <c r="R474" s="309"/>
      <c r="S474" s="309"/>
      <c r="T474" s="309"/>
      <c r="U474" s="309"/>
      <c r="V474" s="310"/>
      <c r="W474" s="308"/>
      <c r="X474" s="309"/>
      <c r="Y474" s="309"/>
      <c r="Z474" s="309"/>
      <c r="AA474" s="309"/>
      <c r="AB474" s="309"/>
      <c r="AC474" s="310"/>
      <c r="AD474" s="308"/>
      <c r="AE474" s="309"/>
      <c r="AF474" s="309"/>
      <c r="AG474" s="309"/>
      <c r="AH474" s="309"/>
      <c r="AI474" s="309"/>
      <c r="AJ474" s="310"/>
    </row>
    <row r="475" spans="2:36" s="4" customFormat="1" hidden="1" outlineLevel="1" x14ac:dyDescent="0.25">
      <c r="B475" s="52" t="s">
        <v>78</v>
      </c>
      <c r="C475" s="305">
        <v>8.4880636604774528E-3</v>
      </c>
      <c r="D475" s="306">
        <v>5.2910973805586979E-2</v>
      </c>
      <c r="E475" s="306">
        <v>3.2814581370414896E-2</v>
      </c>
      <c r="F475" s="306">
        <v>1.7364918275237781E-2</v>
      </c>
      <c r="G475" s="306">
        <v>4.4408617910010259E-2</v>
      </c>
      <c r="H475" s="306">
        <v>2.9025999223903764E-2</v>
      </c>
      <c r="I475" s="306">
        <v>7.4082237406019644E-2</v>
      </c>
      <c r="J475" s="307">
        <v>4.3067130689623589E-2</v>
      </c>
      <c r="K475" s="305"/>
      <c r="L475" s="306"/>
      <c r="M475" s="306"/>
      <c r="N475" s="306"/>
      <c r="O475" s="306"/>
      <c r="P475" s="307"/>
      <c r="Q475" s="305"/>
      <c r="R475" s="306"/>
      <c r="S475" s="306"/>
      <c r="T475" s="306"/>
      <c r="U475" s="306"/>
      <c r="V475" s="307"/>
      <c r="W475" s="305"/>
      <c r="X475" s="306"/>
      <c r="Y475" s="306"/>
      <c r="Z475" s="306"/>
      <c r="AA475" s="306"/>
      <c r="AB475" s="306"/>
      <c r="AC475" s="307"/>
      <c r="AD475" s="305"/>
      <c r="AE475" s="306"/>
      <c r="AF475" s="306"/>
      <c r="AG475" s="306"/>
      <c r="AH475" s="306"/>
      <c r="AI475" s="306"/>
      <c r="AJ475" s="307"/>
    </row>
    <row r="476" spans="2:36" s="4" customFormat="1" hidden="1" outlineLevel="1" x14ac:dyDescent="0.25">
      <c r="B476" s="52" t="s">
        <v>79</v>
      </c>
      <c r="C476" s="305">
        <v>0</v>
      </c>
      <c r="D476" s="306">
        <v>5.3656898144260647E-2</v>
      </c>
      <c r="E476" s="306">
        <v>4.0705610584158759E-2</v>
      </c>
      <c r="F476" s="306">
        <v>2.3562993227738287E-2</v>
      </c>
      <c r="G476" s="306">
        <v>2.9455298993487269E-2</v>
      </c>
      <c r="H476" s="306">
        <v>3.3589716324625762E-2</v>
      </c>
      <c r="I476" s="306">
        <v>8.1592947256421952E-2</v>
      </c>
      <c r="J476" s="307">
        <v>4.7024690727789406E-2</v>
      </c>
      <c r="K476" s="305"/>
      <c r="L476" s="306"/>
      <c r="M476" s="306"/>
      <c r="N476" s="306"/>
      <c r="O476" s="306"/>
      <c r="P476" s="307"/>
      <c r="Q476" s="305"/>
      <c r="R476" s="306"/>
      <c r="S476" s="306"/>
      <c r="T476" s="306"/>
      <c r="U476" s="306"/>
      <c r="V476" s="307"/>
      <c r="W476" s="305"/>
      <c r="X476" s="306"/>
      <c r="Y476" s="306"/>
      <c r="Z476" s="306"/>
      <c r="AA476" s="306"/>
      <c r="AB476" s="306"/>
      <c r="AC476" s="307"/>
      <c r="AD476" s="305"/>
      <c r="AE476" s="306"/>
      <c r="AF476" s="306"/>
      <c r="AG476" s="306"/>
      <c r="AH476" s="306"/>
      <c r="AI476" s="306"/>
      <c r="AJ476" s="307"/>
    </row>
    <row r="477" spans="2:36" s="4" customFormat="1" hidden="1" outlineLevel="1" x14ac:dyDescent="0.25">
      <c r="B477" s="52" t="s">
        <v>80</v>
      </c>
      <c r="C477" s="305">
        <v>5.1255766273705791E-4</v>
      </c>
      <c r="D477" s="306">
        <v>6.3882994846923308E-2</v>
      </c>
      <c r="E477" s="306">
        <v>3.5803294632545134E-2</v>
      </c>
      <c r="F477" s="306">
        <v>1.8622314749147811E-2</v>
      </c>
      <c r="G477" s="306">
        <v>3.2782751229353174E-2</v>
      </c>
      <c r="H477" s="306">
        <v>3.105596292543961E-2</v>
      </c>
      <c r="I477" s="306">
        <v>7.45281823939202E-2</v>
      </c>
      <c r="J477" s="307">
        <v>4.3387034189385339E-2</v>
      </c>
      <c r="K477" s="305"/>
      <c r="L477" s="306"/>
      <c r="M477" s="306"/>
      <c r="N477" s="306"/>
      <c r="O477" s="306"/>
      <c r="P477" s="307"/>
      <c r="Q477" s="305"/>
      <c r="R477" s="306"/>
      <c r="S477" s="306"/>
      <c r="T477" s="306"/>
      <c r="U477" s="306"/>
      <c r="V477" s="307"/>
      <c r="W477" s="305"/>
      <c r="X477" s="306"/>
      <c r="Y477" s="306"/>
      <c r="Z477" s="306"/>
      <c r="AA477" s="306"/>
      <c r="AB477" s="306"/>
      <c r="AC477" s="307"/>
      <c r="AD477" s="305"/>
      <c r="AE477" s="306"/>
      <c r="AF477" s="306"/>
      <c r="AG477" s="306"/>
      <c r="AH477" s="306"/>
      <c r="AI477" s="306"/>
      <c r="AJ477" s="307"/>
    </row>
    <row r="478" spans="2:36" s="4" customFormat="1" hidden="1" outlineLevel="1" x14ac:dyDescent="0.25">
      <c r="B478" s="52" t="s">
        <v>81</v>
      </c>
      <c r="C478" s="305">
        <v>1.750291715285881E-3</v>
      </c>
      <c r="D478" s="306">
        <v>1.1870442597931151E-2</v>
      </c>
      <c r="E478" s="306">
        <v>1.3723825693265421E-2</v>
      </c>
      <c r="F478" s="306">
        <v>9.8020186335403721E-3</v>
      </c>
      <c r="G478" s="306">
        <v>3.1913473093871013E-2</v>
      </c>
      <c r="H478" s="306">
        <v>1.2974526164557661E-2</v>
      </c>
      <c r="I478" s="306">
        <v>3.7709304570908389E-2</v>
      </c>
      <c r="J478" s="307">
        <v>2.0049551824264614E-2</v>
      </c>
      <c r="K478" s="305"/>
      <c r="L478" s="306"/>
      <c r="M478" s="306"/>
      <c r="N478" s="306"/>
      <c r="O478" s="306"/>
      <c r="P478" s="307"/>
      <c r="Q478" s="305"/>
      <c r="R478" s="306"/>
      <c r="S478" s="306"/>
      <c r="T478" s="306"/>
      <c r="U478" s="306"/>
      <c r="V478" s="307"/>
      <c r="W478" s="305"/>
      <c r="X478" s="306"/>
      <c r="Y478" s="306"/>
      <c r="Z478" s="306"/>
      <c r="AA478" s="306"/>
      <c r="AB478" s="306"/>
      <c r="AC478" s="307"/>
      <c r="AD478" s="305"/>
      <c r="AE478" s="306"/>
      <c r="AF478" s="306"/>
      <c r="AG478" s="306"/>
      <c r="AH478" s="306"/>
      <c r="AI478" s="306"/>
      <c r="AJ478" s="307"/>
    </row>
    <row r="479" spans="2:36" s="4" customFormat="1" hidden="1" outlineLevel="1" x14ac:dyDescent="0.25">
      <c r="B479" s="52" t="s">
        <v>82</v>
      </c>
      <c r="C479" s="305">
        <v>8.5034013605442174E-4</v>
      </c>
      <c r="D479" s="306">
        <v>7.2167428433966808E-4</v>
      </c>
      <c r="E479" s="306">
        <v>5.7042562527424314E-4</v>
      </c>
      <c r="F479" s="306">
        <v>5.3592079654754185E-4</v>
      </c>
      <c r="G479" s="306">
        <v>0</v>
      </c>
      <c r="H479" s="306">
        <v>5.3158138647329829E-4</v>
      </c>
      <c r="I479" s="306">
        <v>0</v>
      </c>
      <c r="J479" s="307">
        <v>4.0596666909552709E-4</v>
      </c>
      <c r="K479" s="305"/>
      <c r="L479" s="306"/>
      <c r="M479" s="306"/>
      <c r="N479" s="306"/>
      <c r="O479" s="306"/>
      <c r="P479" s="307"/>
      <c r="Q479" s="305"/>
      <c r="R479" s="306"/>
      <c r="S479" s="306"/>
      <c r="T479" s="306"/>
      <c r="U479" s="306"/>
      <c r="V479" s="307"/>
      <c r="W479" s="305"/>
      <c r="X479" s="306"/>
      <c r="Y479" s="306"/>
      <c r="Z479" s="306"/>
      <c r="AA479" s="306"/>
      <c r="AB479" s="306"/>
      <c r="AC479" s="307"/>
      <c r="AD479" s="305"/>
      <c r="AE479" s="306"/>
      <c r="AF479" s="306"/>
      <c r="AG479" s="306"/>
      <c r="AH479" s="306"/>
      <c r="AI479" s="306"/>
      <c r="AJ479" s="307"/>
    </row>
    <row r="480" spans="2:36" s="4" customFormat="1" hidden="1" outlineLevel="1" x14ac:dyDescent="0.25">
      <c r="B480" s="52" t="s">
        <v>83</v>
      </c>
      <c r="C480" s="305">
        <v>6.41025641025641E-3</v>
      </c>
      <c r="D480" s="306">
        <v>9.956440572495332E-4</v>
      </c>
      <c r="E480" s="306">
        <v>0</v>
      </c>
      <c r="F480" s="306">
        <v>4.0675844806007511E-4</v>
      </c>
      <c r="G480" s="306">
        <v>1.3283152534868275E-3</v>
      </c>
      <c r="H480" s="306">
        <v>5.9207553637369314E-4</v>
      </c>
      <c r="I480" s="306">
        <v>0</v>
      </c>
      <c r="J480" s="307">
        <v>4.3103937204369379E-4</v>
      </c>
      <c r="K480" s="305"/>
      <c r="L480" s="306"/>
      <c r="M480" s="306"/>
      <c r="N480" s="306"/>
      <c r="O480" s="306"/>
      <c r="P480" s="307"/>
      <c r="Q480" s="305"/>
      <c r="R480" s="306"/>
      <c r="S480" s="306"/>
      <c r="T480" s="306"/>
      <c r="U480" s="306"/>
      <c r="V480" s="307"/>
      <c r="W480" s="305"/>
      <c r="X480" s="306"/>
      <c r="Y480" s="306"/>
      <c r="Z480" s="306"/>
      <c r="AA480" s="306"/>
      <c r="AB480" s="306"/>
      <c r="AC480" s="307"/>
      <c r="AD480" s="305"/>
      <c r="AE480" s="306"/>
      <c r="AF480" s="306"/>
      <c r="AG480" s="306"/>
      <c r="AH480" s="306"/>
      <c r="AI480" s="306"/>
      <c r="AJ480" s="307"/>
    </row>
    <row r="481" spans="2:36" s="4" customFormat="1" hidden="1" outlineLevel="1" x14ac:dyDescent="0.25">
      <c r="B481" s="52" t="s">
        <v>84</v>
      </c>
      <c r="C481" s="305">
        <v>7.1862907683803209E-3</v>
      </c>
      <c r="D481" s="306">
        <v>7.3166270349368941E-4</v>
      </c>
      <c r="E481" s="306">
        <v>4.2192474396839401E-4</v>
      </c>
      <c r="F481" s="306">
        <v>2.8219093038349748E-5</v>
      </c>
      <c r="G481" s="306">
        <v>1.4350143501435015E-3</v>
      </c>
      <c r="H481" s="306">
        <v>5.0550367122041229E-4</v>
      </c>
      <c r="I481" s="306">
        <v>0</v>
      </c>
      <c r="J481" s="307">
        <v>3.3941739004997919E-4</v>
      </c>
      <c r="K481" s="305"/>
      <c r="L481" s="306"/>
      <c r="M481" s="306"/>
      <c r="N481" s="306"/>
      <c r="O481" s="306"/>
      <c r="P481" s="307"/>
      <c r="Q481" s="305"/>
      <c r="R481" s="306"/>
      <c r="S481" s="306"/>
      <c r="T481" s="306"/>
      <c r="U481" s="306"/>
      <c r="V481" s="307"/>
      <c r="W481" s="305"/>
      <c r="X481" s="306"/>
      <c r="Y481" s="306"/>
      <c r="Z481" s="306"/>
      <c r="AA481" s="306"/>
      <c r="AB481" s="306"/>
      <c r="AC481" s="307"/>
      <c r="AD481" s="305"/>
      <c r="AE481" s="306"/>
      <c r="AF481" s="306"/>
      <c r="AG481" s="306"/>
      <c r="AH481" s="306"/>
      <c r="AI481" s="306"/>
      <c r="AJ481" s="307"/>
    </row>
    <row r="482" spans="2:36" s="4" customFormat="1" hidden="1" outlineLevel="1" x14ac:dyDescent="0.25">
      <c r="B482" s="52" t="s">
        <v>85</v>
      </c>
      <c r="C482" s="305">
        <v>1.1214953271028037E-3</v>
      </c>
      <c r="D482" s="306">
        <v>7.661661048115231E-5</v>
      </c>
      <c r="E482" s="306">
        <v>5.2372150338878616E-4</v>
      </c>
      <c r="F482" s="306">
        <v>0</v>
      </c>
      <c r="G482" s="306">
        <v>1.5938795027095951E-4</v>
      </c>
      <c r="H482" s="306">
        <v>2.2235923144563822E-4</v>
      </c>
      <c r="I482" s="306">
        <v>0</v>
      </c>
      <c r="J482" s="307">
        <v>1.5788604933221378E-4</v>
      </c>
      <c r="K482" s="305"/>
      <c r="L482" s="306"/>
      <c r="M482" s="306"/>
      <c r="N482" s="306"/>
      <c r="O482" s="306"/>
      <c r="P482" s="307"/>
      <c r="Q482" s="305"/>
      <c r="R482" s="306"/>
      <c r="S482" s="306"/>
      <c r="T482" s="306"/>
      <c r="U482" s="306"/>
      <c r="V482" s="307"/>
      <c r="W482" s="305"/>
      <c r="X482" s="306"/>
      <c r="Y482" s="306"/>
      <c r="Z482" s="306"/>
      <c r="AA482" s="306"/>
      <c r="AB482" s="306"/>
      <c r="AC482" s="307"/>
      <c r="AD482" s="305"/>
      <c r="AE482" s="306"/>
      <c r="AF482" s="306"/>
      <c r="AG482" s="306"/>
      <c r="AH482" s="306"/>
      <c r="AI482" s="306"/>
      <c r="AJ482" s="307"/>
    </row>
    <row r="483" spans="2:36" s="4" customFormat="1" hidden="1" outlineLevel="1" x14ac:dyDescent="0.25">
      <c r="B483" s="52" t="s">
        <v>86</v>
      </c>
      <c r="C483" s="305">
        <v>0</v>
      </c>
      <c r="D483" s="306">
        <v>3.6802590902399532E-5</v>
      </c>
      <c r="E483" s="306">
        <v>6.3042066251480537E-3</v>
      </c>
      <c r="F483" s="306">
        <v>2.6714396388213607E-4</v>
      </c>
      <c r="G483" s="306">
        <v>4.3017868960953014E-3</v>
      </c>
      <c r="H483" s="306">
        <v>2.0438931104612926E-3</v>
      </c>
      <c r="I483" s="306">
        <v>1.2831479897348161E-2</v>
      </c>
      <c r="J483" s="307">
        <v>4.5811568968852773E-3</v>
      </c>
      <c r="K483" s="305"/>
      <c r="L483" s="306"/>
      <c r="M483" s="306"/>
      <c r="N483" s="306"/>
      <c r="O483" s="306"/>
      <c r="P483" s="307"/>
      <c r="Q483" s="305"/>
      <c r="R483" s="306"/>
      <c r="S483" s="306"/>
      <c r="T483" s="306"/>
      <c r="U483" s="306"/>
      <c r="V483" s="307"/>
      <c r="W483" s="305"/>
      <c r="X483" s="306"/>
      <c r="Y483" s="306"/>
      <c r="Z483" s="306"/>
      <c r="AA483" s="306"/>
      <c r="AB483" s="306"/>
      <c r="AC483" s="307"/>
      <c r="AD483" s="305"/>
      <c r="AE483" s="306"/>
      <c r="AF483" s="306"/>
      <c r="AG483" s="306"/>
      <c r="AH483" s="306"/>
      <c r="AI483" s="306"/>
      <c r="AJ483" s="307"/>
    </row>
    <row r="484" spans="2:36" s="4" customFormat="1" hidden="1" outlineLevel="1" x14ac:dyDescent="0.25">
      <c r="B484" s="52" t="s">
        <v>87</v>
      </c>
      <c r="C484" s="305">
        <v>0</v>
      </c>
      <c r="D484" s="306">
        <v>2.1531685833129435E-2</v>
      </c>
      <c r="E484" s="306">
        <v>2.014172379265193E-2</v>
      </c>
      <c r="F484" s="306">
        <v>7.1189390144224428E-3</v>
      </c>
      <c r="G484" s="306">
        <v>1.7394665635871664E-2</v>
      </c>
      <c r="H484" s="306">
        <v>1.3899091661711034E-2</v>
      </c>
      <c r="I484" s="306">
        <v>4.4213341256871194E-2</v>
      </c>
      <c r="J484" s="307">
        <v>2.2442553761639981E-2</v>
      </c>
      <c r="K484" s="305"/>
      <c r="L484" s="306"/>
      <c r="M484" s="306"/>
      <c r="N484" s="306"/>
      <c r="O484" s="306"/>
      <c r="P484" s="307"/>
      <c r="Q484" s="305"/>
      <c r="R484" s="306"/>
      <c r="S484" s="306"/>
      <c r="T484" s="306"/>
      <c r="U484" s="306"/>
      <c r="V484" s="307"/>
      <c r="W484" s="305"/>
      <c r="X484" s="306"/>
      <c r="Y484" s="306"/>
      <c r="Z484" s="306"/>
      <c r="AA484" s="306"/>
      <c r="AB484" s="306"/>
      <c r="AC484" s="307"/>
      <c r="AD484" s="305"/>
      <c r="AE484" s="306"/>
      <c r="AF484" s="306"/>
      <c r="AG484" s="306"/>
      <c r="AH484" s="306"/>
      <c r="AI484" s="306"/>
      <c r="AJ484" s="307"/>
    </row>
    <row r="485" spans="2:36" s="4" customFormat="1" hidden="1" outlineLevel="1" x14ac:dyDescent="0.25">
      <c r="B485" s="52" t="s">
        <v>88</v>
      </c>
      <c r="C485" s="305">
        <v>2.717391304347826E-3</v>
      </c>
      <c r="D485" s="306">
        <v>4.8278415401703072E-2</v>
      </c>
      <c r="E485" s="306">
        <v>2.5101101659461722E-2</v>
      </c>
      <c r="F485" s="306">
        <v>1.3380452669346354E-2</v>
      </c>
      <c r="G485" s="306">
        <v>1.5775358889414733E-2</v>
      </c>
      <c r="H485" s="306">
        <v>2.2481635442172996E-2</v>
      </c>
      <c r="I485" s="306">
        <v>6.0847420892934545E-2</v>
      </c>
      <c r="J485" s="307">
        <v>3.383660607615642E-2</v>
      </c>
      <c r="K485" s="305"/>
      <c r="L485" s="306"/>
      <c r="M485" s="306"/>
      <c r="N485" s="306"/>
      <c r="O485" s="306"/>
      <c r="P485" s="307"/>
      <c r="Q485" s="305"/>
      <c r="R485" s="306"/>
      <c r="S485" s="306"/>
      <c r="T485" s="306"/>
      <c r="U485" s="306"/>
      <c r="V485" s="307"/>
      <c r="W485" s="305"/>
      <c r="X485" s="306"/>
      <c r="Y485" s="306"/>
      <c r="Z485" s="306"/>
      <c r="AA485" s="306"/>
      <c r="AB485" s="306"/>
      <c r="AC485" s="307"/>
      <c r="AD485" s="305"/>
      <c r="AE485" s="306"/>
      <c r="AF485" s="306"/>
      <c r="AG485" s="306"/>
      <c r="AH485" s="306"/>
      <c r="AI485" s="306"/>
      <c r="AJ485" s="307"/>
    </row>
    <row r="486" spans="2:36" s="4" customFormat="1" hidden="1" outlineLevel="1" x14ac:dyDescent="0.25">
      <c r="B486" s="52" t="s">
        <v>89</v>
      </c>
      <c r="C486" s="305">
        <v>2.2770398481973433E-3</v>
      </c>
      <c r="D486" s="306">
        <v>7.4476744186046509E-2</v>
      </c>
      <c r="E486" s="306">
        <v>2.937952978610571E-2</v>
      </c>
      <c r="F486" s="306">
        <v>1.7478081921461393E-2</v>
      </c>
      <c r="G486" s="306">
        <v>1.8398548846851517E-2</v>
      </c>
      <c r="H486" s="306">
        <v>3.1540559187830601E-2</v>
      </c>
      <c r="I486" s="306">
        <v>6.8735058992879725E-2</v>
      </c>
      <c r="J486" s="307">
        <v>4.2652863747369714E-2</v>
      </c>
      <c r="K486" s="305"/>
      <c r="L486" s="306"/>
      <c r="M486" s="306"/>
      <c r="N486" s="306"/>
      <c r="O486" s="306"/>
      <c r="P486" s="307"/>
      <c r="Q486" s="305"/>
      <c r="R486" s="306"/>
      <c r="S486" s="306"/>
      <c r="T486" s="306"/>
      <c r="U486" s="306"/>
      <c r="V486" s="307"/>
      <c r="W486" s="305"/>
      <c r="X486" s="306"/>
      <c r="Y486" s="306"/>
      <c r="Z486" s="306"/>
      <c r="AA486" s="306"/>
      <c r="AB486" s="306"/>
      <c r="AC486" s="307"/>
      <c r="AD486" s="305"/>
      <c r="AE486" s="306"/>
      <c r="AF486" s="306"/>
      <c r="AG486" s="306"/>
      <c r="AH486" s="306"/>
      <c r="AI486" s="306"/>
      <c r="AJ486" s="307"/>
    </row>
    <row r="487" spans="2:36" s="4" customFormat="1" ht="15.75" collapsed="1" x14ac:dyDescent="0.25">
      <c r="B487" s="64">
        <v>1982</v>
      </c>
      <c r="C487" s="308">
        <v>2.5758811660155411E-3</v>
      </c>
      <c r="D487" s="309">
        <v>2.801785185977855E-2</v>
      </c>
      <c r="E487" s="309">
        <v>1.8300061415723642E-2</v>
      </c>
      <c r="F487" s="309">
        <v>9.1626602916230881E-3</v>
      </c>
      <c r="G487" s="309">
        <v>1.8141575937464016E-2</v>
      </c>
      <c r="H487" s="309">
        <v>1.5433774476148892E-2</v>
      </c>
      <c r="I487" s="309">
        <v>4.0508866132362042E-2</v>
      </c>
      <c r="J487" s="310">
        <v>2.2566004226243823E-2</v>
      </c>
      <c r="K487" s="308"/>
      <c r="L487" s="309"/>
      <c r="M487" s="309"/>
      <c r="N487" s="309"/>
      <c r="O487" s="309"/>
      <c r="P487" s="310"/>
      <c r="Q487" s="308"/>
      <c r="R487" s="309"/>
      <c r="S487" s="309"/>
      <c r="T487" s="309"/>
      <c r="U487" s="309"/>
      <c r="V487" s="310"/>
      <c r="W487" s="308"/>
      <c r="X487" s="309"/>
      <c r="Y487" s="309"/>
      <c r="Z487" s="309"/>
      <c r="AA487" s="309"/>
      <c r="AB487" s="309"/>
      <c r="AC487" s="310"/>
      <c r="AD487" s="308"/>
      <c r="AE487" s="309"/>
      <c r="AF487" s="309"/>
      <c r="AG487" s="309"/>
      <c r="AH487" s="309"/>
      <c r="AI487" s="309"/>
      <c r="AJ487" s="310"/>
    </row>
    <row r="488" spans="2:36" s="4" customFormat="1" hidden="1" outlineLevel="1" x14ac:dyDescent="0.25">
      <c r="B488" s="52" t="s">
        <v>78</v>
      </c>
      <c r="C488" s="305">
        <v>2.2016732716864818E-3</v>
      </c>
      <c r="D488" s="306">
        <v>6.8831019846277391E-4</v>
      </c>
      <c r="E488" s="306">
        <v>5.1622852107504773E-2</v>
      </c>
      <c r="F488" s="306">
        <v>2.9484029484029485E-2</v>
      </c>
      <c r="G488" s="306">
        <v>4.6319796954314721E-2</v>
      </c>
      <c r="H488" s="306">
        <v>3.4378641805275979E-2</v>
      </c>
      <c r="I488" s="306">
        <v>6.6771858642021689E-2</v>
      </c>
      <c r="J488" s="307">
        <v>4.5582515441055446E-2</v>
      </c>
      <c r="K488" s="305"/>
      <c r="L488" s="306"/>
      <c r="M488" s="306"/>
      <c r="N488" s="306"/>
      <c r="O488" s="306"/>
      <c r="P488" s="307"/>
      <c r="Q488" s="305"/>
      <c r="R488" s="306"/>
      <c r="S488" s="306"/>
      <c r="T488" s="306"/>
      <c r="U488" s="306"/>
      <c r="V488" s="307"/>
      <c r="W488" s="305"/>
      <c r="X488" s="306"/>
      <c r="Y488" s="306"/>
      <c r="Z488" s="306"/>
      <c r="AA488" s="306"/>
      <c r="AB488" s="306"/>
      <c r="AC488" s="307"/>
      <c r="AD488" s="305"/>
      <c r="AE488" s="306"/>
      <c r="AF488" s="306"/>
      <c r="AG488" s="306"/>
      <c r="AH488" s="306"/>
      <c r="AI488" s="306"/>
      <c r="AJ488" s="307"/>
    </row>
    <row r="489" spans="2:36" s="4" customFormat="1" hidden="1" outlineLevel="1" x14ac:dyDescent="0.25">
      <c r="B489" s="52" t="s">
        <v>79</v>
      </c>
      <c r="C489" s="305">
        <v>0</v>
      </c>
      <c r="D489" s="306">
        <v>1.2691965985531158E-4</v>
      </c>
      <c r="E489" s="306">
        <v>3.9208867637470113E-2</v>
      </c>
      <c r="F489" s="306">
        <v>2.572029182638803E-2</v>
      </c>
      <c r="G489" s="306">
        <v>1.4288630332720964E-2</v>
      </c>
      <c r="H489" s="306">
        <v>2.5715913947855822E-2</v>
      </c>
      <c r="I489" s="306">
        <v>6.2577517194723195E-2</v>
      </c>
      <c r="J489" s="307">
        <v>3.8091722976170195E-2</v>
      </c>
      <c r="K489" s="305"/>
      <c r="L489" s="306"/>
      <c r="M489" s="306"/>
      <c r="N489" s="306"/>
      <c r="O489" s="306"/>
      <c r="P489" s="307"/>
      <c r="Q489" s="305"/>
      <c r="R489" s="306"/>
      <c r="S489" s="306"/>
      <c r="T489" s="306"/>
      <c r="U489" s="306"/>
      <c r="V489" s="307"/>
      <c r="W489" s="305"/>
      <c r="X489" s="306"/>
      <c r="Y489" s="306"/>
      <c r="Z489" s="306"/>
      <c r="AA489" s="306"/>
      <c r="AB489" s="306"/>
      <c r="AC489" s="307"/>
      <c r="AD489" s="305"/>
      <c r="AE489" s="306"/>
      <c r="AF489" s="306"/>
      <c r="AG489" s="306"/>
      <c r="AH489" s="306"/>
      <c r="AI489" s="306"/>
      <c r="AJ489" s="307"/>
    </row>
    <row r="490" spans="2:36" s="4" customFormat="1" hidden="1" outlineLevel="1" x14ac:dyDescent="0.25">
      <c r="B490" s="52" t="s">
        <v>80</v>
      </c>
      <c r="C490" s="305">
        <v>0</v>
      </c>
      <c r="D490" s="306">
        <v>2.3877745940783189E-4</v>
      </c>
      <c r="E490" s="306">
        <v>3.6181292189006752E-2</v>
      </c>
      <c r="F490" s="306">
        <v>2.4633154575991512E-2</v>
      </c>
      <c r="G490" s="306">
        <v>2.0395156150414276E-2</v>
      </c>
      <c r="H490" s="306">
        <v>2.4901895576987031E-2</v>
      </c>
      <c r="I490" s="306">
        <v>6.2206255739830373E-2</v>
      </c>
      <c r="J490" s="307">
        <v>3.7211333636371739E-2</v>
      </c>
      <c r="K490" s="305"/>
      <c r="L490" s="306"/>
      <c r="M490" s="306"/>
      <c r="N490" s="306"/>
      <c r="O490" s="306"/>
      <c r="P490" s="307"/>
      <c r="Q490" s="305"/>
      <c r="R490" s="306"/>
      <c r="S490" s="306"/>
      <c r="T490" s="306"/>
      <c r="U490" s="306"/>
      <c r="V490" s="307"/>
      <c r="W490" s="305"/>
      <c r="X490" s="306"/>
      <c r="Y490" s="306"/>
      <c r="Z490" s="306"/>
      <c r="AA490" s="306"/>
      <c r="AB490" s="306"/>
      <c r="AC490" s="307"/>
      <c r="AD490" s="305"/>
      <c r="AE490" s="306"/>
      <c r="AF490" s="306"/>
      <c r="AG490" s="306"/>
      <c r="AH490" s="306"/>
      <c r="AI490" s="306"/>
      <c r="AJ490" s="307"/>
    </row>
    <row r="491" spans="2:36" s="4" customFormat="1" hidden="1" outlineLevel="1" x14ac:dyDescent="0.25">
      <c r="B491" s="52" t="s">
        <v>81</v>
      </c>
      <c r="C491" s="305">
        <v>0</v>
      </c>
      <c r="D491" s="306">
        <v>8.3542188805346704E-5</v>
      </c>
      <c r="E491" s="306">
        <v>2.2097831989640337E-2</v>
      </c>
      <c r="F491" s="306">
        <v>1.7843526002745157E-2</v>
      </c>
      <c r="G491" s="306">
        <v>8.445642407906559E-3</v>
      </c>
      <c r="H491" s="306">
        <v>1.535249973575732E-2</v>
      </c>
      <c r="I491" s="306">
        <v>4.7205193864618092E-2</v>
      </c>
      <c r="J491" s="307">
        <v>2.6121785061522181E-2</v>
      </c>
      <c r="K491" s="305"/>
      <c r="L491" s="306"/>
      <c r="M491" s="306"/>
      <c r="N491" s="306"/>
      <c r="O491" s="306"/>
      <c r="P491" s="307"/>
      <c r="Q491" s="305"/>
      <c r="R491" s="306"/>
      <c r="S491" s="306"/>
      <c r="T491" s="306"/>
      <c r="U491" s="306"/>
      <c r="V491" s="307"/>
      <c r="W491" s="305"/>
      <c r="X491" s="306"/>
      <c r="Y491" s="306"/>
      <c r="Z491" s="306"/>
      <c r="AA491" s="306"/>
      <c r="AB491" s="306"/>
      <c r="AC491" s="307"/>
      <c r="AD491" s="305"/>
      <c r="AE491" s="306"/>
      <c r="AF491" s="306"/>
      <c r="AG491" s="306"/>
      <c r="AH491" s="306"/>
      <c r="AI491" s="306"/>
      <c r="AJ491" s="307"/>
    </row>
    <row r="492" spans="2:36" s="4" customFormat="1" hidden="1" outlineLevel="1" x14ac:dyDescent="0.25">
      <c r="B492" s="52" t="s">
        <v>82</v>
      </c>
      <c r="C492" s="305">
        <v>0</v>
      </c>
      <c r="D492" s="306">
        <v>1.3147515119642388E-4</v>
      </c>
      <c r="E492" s="306">
        <v>5.4929964295523208E-4</v>
      </c>
      <c r="F492" s="306">
        <v>3.5237323372916591E-4</v>
      </c>
      <c r="G492" s="306">
        <v>2.1970593206016562E-3</v>
      </c>
      <c r="H492" s="306">
        <v>5.5605527843650342E-4</v>
      </c>
      <c r="I492" s="306">
        <v>1.3862504492478307E-3</v>
      </c>
      <c r="J492" s="307">
        <v>7.5661730048870034E-4</v>
      </c>
      <c r="K492" s="305"/>
      <c r="L492" s="306"/>
      <c r="M492" s="306"/>
      <c r="N492" s="306"/>
      <c r="O492" s="306"/>
      <c r="P492" s="307"/>
      <c r="Q492" s="305"/>
      <c r="R492" s="306"/>
      <c r="S492" s="306"/>
      <c r="T492" s="306"/>
      <c r="U492" s="306"/>
      <c r="V492" s="307"/>
      <c r="W492" s="305"/>
      <c r="X492" s="306"/>
      <c r="Y492" s="306"/>
      <c r="Z492" s="306"/>
      <c r="AA492" s="306"/>
      <c r="AB492" s="306"/>
      <c r="AC492" s="307"/>
      <c r="AD492" s="305"/>
      <c r="AE492" s="306"/>
      <c r="AF492" s="306"/>
      <c r="AG492" s="306"/>
      <c r="AH492" s="306"/>
      <c r="AI492" s="306"/>
      <c r="AJ492" s="307"/>
    </row>
    <row r="493" spans="2:36" s="4" customFormat="1" hidden="1" outlineLevel="1" x14ac:dyDescent="0.25">
      <c r="B493" s="52" t="s">
        <v>83</v>
      </c>
      <c r="C493" s="305">
        <v>0</v>
      </c>
      <c r="D493" s="306">
        <v>1.2382367508667657E-4</v>
      </c>
      <c r="E493" s="306">
        <v>1.1134086209638938E-3</v>
      </c>
      <c r="F493" s="306">
        <v>2.8727377190462512E-4</v>
      </c>
      <c r="G493" s="306">
        <v>1.6623129897886488E-3</v>
      </c>
      <c r="H493" s="306">
        <v>6.0964558171722335E-4</v>
      </c>
      <c r="I493" s="306">
        <v>8.3987737790282624E-5</v>
      </c>
      <c r="J493" s="307">
        <v>4.6151661459812552E-4</v>
      </c>
      <c r="K493" s="305"/>
      <c r="L493" s="306"/>
      <c r="M493" s="306"/>
      <c r="N493" s="306"/>
      <c r="O493" s="306"/>
      <c r="P493" s="307"/>
      <c r="Q493" s="305"/>
      <c r="R493" s="306"/>
      <c r="S493" s="306"/>
      <c r="T493" s="306"/>
      <c r="U493" s="306"/>
      <c r="V493" s="307"/>
      <c r="W493" s="305"/>
      <c r="X493" s="306"/>
      <c r="Y493" s="306"/>
      <c r="Z493" s="306"/>
      <c r="AA493" s="306"/>
      <c r="AB493" s="306"/>
      <c r="AC493" s="307"/>
      <c r="AD493" s="305"/>
      <c r="AE493" s="306"/>
      <c r="AF493" s="306"/>
      <c r="AG493" s="306"/>
      <c r="AH493" s="306"/>
      <c r="AI493" s="306"/>
      <c r="AJ493" s="307"/>
    </row>
    <row r="494" spans="2:36" s="4" customFormat="1" hidden="1" outlineLevel="1" x14ac:dyDescent="0.25">
      <c r="B494" s="52" t="s">
        <v>84</v>
      </c>
      <c r="C494" s="305">
        <v>0</v>
      </c>
      <c r="D494" s="306">
        <v>4.8915701940322842E-4</v>
      </c>
      <c r="E494" s="306">
        <v>8.1288796925805499E-4</v>
      </c>
      <c r="F494" s="306">
        <v>2.1481617872706071E-4</v>
      </c>
      <c r="G494" s="306">
        <v>1.4208581983518045E-3</v>
      </c>
      <c r="H494" s="306">
        <v>5.1774573506950734E-4</v>
      </c>
      <c r="I494" s="306">
        <v>5.6179775280898879E-5</v>
      </c>
      <c r="J494" s="307">
        <v>3.7214907228552696E-4</v>
      </c>
      <c r="K494" s="305"/>
      <c r="L494" s="306"/>
      <c r="M494" s="306"/>
      <c r="N494" s="306"/>
      <c r="O494" s="306"/>
      <c r="P494" s="307"/>
      <c r="Q494" s="305"/>
      <c r="R494" s="306"/>
      <c r="S494" s="306"/>
      <c r="T494" s="306"/>
      <c r="U494" s="306"/>
      <c r="V494" s="307"/>
      <c r="W494" s="305"/>
      <c r="X494" s="306"/>
      <c r="Y494" s="306"/>
      <c r="Z494" s="306"/>
      <c r="AA494" s="306"/>
      <c r="AB494" s="306"/>
      <c r="AC494" s="307"/>
      <c r="AD494" s="305"/>
      <c r="AE494" s="306"/>
      <c r="AF494" s="306"/>
      <c r="AG494" s="306"/>
      <c r="AH494" s="306"/>
      <c r="AI494" s="306"/>
      <c r="AJ494" s="307"/>
    </row>
    <row r="495" spans="2:36" s="4" customFormat="1" hidden="1" outlineLevel="1" x14ac:dyDescent="0.25">
      <c r="B495" s="52" t="s">
        <v>85</v>
      </c>
      <c r="C495" s="305">
        <v>0</v>
      </c>
      <c r="D495" s="306">
        <v>5.5244258543129979E-4</v>
      </c>
      <c r="E495" s="306">
        <v>3.9548538225183294E-4</v>
      </c>
      <c r="F495" s="306">
        <v>5.1908951698720446E-5</v>
      </c>
      <c r="G495" s="306">
        <v>5.5949272659455425E-4</v>
      </c>
      <c r="H495" s="306">
        <v>2.723934669150895E-4</v>
      </c>
      <c r="I495" s="306">
        <v>2.1975607076145479E-4</v>
      </c>
      <c r="J495" s="307">
        <v>2.5494595145829086E-4</v>
      </c>
      <c r="K495" s="305"/>
      <c r="L495" s="306"/>
      <c r="M495" s="306"/>
      <c r="N495" s="306"/>
      <c r="O495" s="306"/>
      <c r="P495" s="307"/>
      <c r="Q495" s="305"/>
      <c r="R495" s="306"/>
      <c r="S495" s="306"/>
      <c r="T495" s="306"/>
      <c r="U495" s="306"/>
      <c r="V495" s="307"/>
      <c r="W495" s="305"/>
      <c r="X495" s="306"/>
      <c r="Y495" s="306"/>
      <c r="Z495" s="306"/>
      <c r="AA495" s="306"/>
      <c r="AB495" s="306"/>
      <c r="AC495" s="307"/>
      <c r="AD495" s="305"/>
      <c r="AE495" s="306"/>
      <c r="AF495" s="306"/>
      <c r="AG495" s="306"/>
      <c r="AH495" s="306"/>
      <c r="AI495" s="306"/>
      <c r="AJ495" s="307"/>
    </row>
    <row r="496" spans="2:36" s="4" customFormat="1" hidden="1" outlineLevel="1" x14ac:dyDescent="0.25">
      <c r="B496" s="52" t="s">
        <v>86</v>
      </c>
      <c r="C496" s="305">
        <v>0</v>
      </c>
      <c r="D496" s="306">
        <v>1.9262255610131947E-4</v>
      </c>
      <c r="E496" s="306">
        <v>1.3562944391927994E-3</v>
      </c>
      <c r="F496" s="306">
        <v>2.9582616179001721E-4</v>
      </c>
      <c r="G496" s="306">
        <v>2.5321797847647183E-3</v>
      </c>
      <c r="H496" s="306">
        <v>7.3901354433444184E-4</v>
      </c>
      <c r="I496" s="306">
        <v>5.1026193445968934E-4</v>
      </c>
      <c r="J496" s="307">
        <v>6.680790091333433E-4</v>
      </c>
      <c r="K496" s="305"/>
      <c r="L496" s="306"/>
      <c r="M496" s="306"/>
      <c r="N496" s="306"/>
      <c r="O496" s="306"/>
      <c r="P496" s="307"/>
      <c r="Q496" s="305"/>
      <c r="R496" s="306"/>
      <c r="S496" s="306"/>
      <c r="T496" s="306"/>
      <c r="U496" s="306"/>
      <c r="V496" s="307"/>
      <c r="W496" s="305"/>
      <c r="X496" s="306"/>
      <c r="Y496" s="306"/>
      <c r="Z496" s="306"/>
      <c r="AA496" s="306"/>
      <c r="AB496" s="306"/>
      <c r="AC496" s="307"/>
      <c r="AD496" s="305"/>
      <c r="AE496" s="306"/>
      <c r="AF496" s="306"/>
      <c r="AG496" s="306"/>
      <c r="AH496" s="306"/>
      <c r="AI496" s="306"/>
      <c r="AJ496" s="307"/>
    </row>
    <row r="497" spans="2:36" s="4" customFormat="1" hidden="1" outlineLevel="1" x14ac:dyDescent="0.25">
      <c r="B497" s="52" t="s">
        <v>87</v>
      </c>
      <c r="C497" s="305">
        <v>0</v>
      </c>
      <c r="D497" s="306">
        <v>8.0277502477700685E-3</v>
      </c>
      <c r="E497" s="306">
        <v>8.548850574712644E-3</v>
      </c>
      <c r="F497" s="306">
        <v>2.7548847115473657E-3</v>
      </c>
      <c r="G497" s="306">
        <v>5.1679586563307496E-3</v>
      </c>
      <c r="H497" s="306">
        <v>5.2590529247910868E-3</v>
      </c>
      <c r="I497" s="306">
        <v>2.5602630729029036E-2</v>
      </c>
      <c r="J497" s="307">
        <v>1.085543054220614E-2</v>
      </c>
      <c r="K497" s="305"/>
      <c r="L497" s="306"/>
      <c r="M497" s="306"/>
      <c r="N497" s="306"/>
      <c r="O497" s="306"/>
      <c r="P497" s="307"/>
      <c r="Q497" s="305"/>
      <c r="R497" s="306"/>
      <c r="S497" s="306"/>
      <c r="T497" s="306"/>
      <c r="U497" s="306"/>
      <c r="V497" s="307"/>
      <c r="W497" s="305"/>
      <c r="X497" s="306"/>
      <c r="Y497" s="306"/>
      <c r="Z497" s="306"/>
      <c r="AA497" s="306"/>
      <c r="AB497" s="306"/>
      <c r="AC497" s="307"/>
      <c r="AD497" s="305"/>
      <c r="AE497" s="306"/>
      <c r="AF497" s="306"/>
      <c r="AG497" s="306"/>
      <c r="AH497" s="306"/>
      <c r="AI497" s="306"/>
      <c r="AJ497" s="307"/>
    </row>
    <row r="498" spans="2:36" s="4" customFormat="1" hidden="1" outlineLevel="1" x14ac:dyDescent="0.25">
      <c r="B498" s="52" t="s">
        <v>88</v>
      </c>
      <c r="C498" s="305">
        <v>1.7331022530329288E-3</v>
      </c>
      <c r="D498" s="306">
        <v>6.5114474194800154E-2</v>
      </c>
      <c r="E498" s="306">
        <v>1.9090226077453726E-2</v>
      </c>
      <c r="F498" s="306">
        <v>1.7375950047342426E-2</v>
      </c>
      <c r="G498" s="306">
        <v>2.4008509345084333E-2</v>
      </c>
      <c r="H498" s="306">
        <v>2.4841068199216713E-2</v>
      </c>
      <c r="I498" s="306">
        <v>6.9771964797977343E-2</v>
      </c>
      <c r="J498" s="307">
        <v>3.8920673131861018E-2</v>
      </c>
      <c r="K498" s="305"/>
      <c r="L498" s="306"/>
      <c r="M498" s="306"/>
      <c r="N498" s="306"/>
      <c r="O498" s="306"/>
      <c r="P498" s="307"/>
      <c r="Q498" s="305"/>
      <c r="R498" s="306"/>
      <c r="S498" s="306"/>
      <c r="T498" s="306"/>
      <c r="U498" s="306"/>
      <c r="V498" s="307"/>
      <c r="W498" s="305"/>
      <c r="X498" s="306"/>
      <c r="Y498" s="306"/>
      <c r="Z498" s="306"/>
      <c r="AA498" s="306"/>
      <c r="AB498" s="306"/>
      <c r="AC498" s="307"/>
      <c r="AD498" s="305"/>
      <c r="AE498" s="306"/>
      <c r="AF498" s="306"/>
      <c r="AG498" s="306"/>
      <c r="AH498" s="306"/>
      <c r="AI498" s="306"/>
      <c r="AJ498" s="307"/>
    </row>
    <row r="499" spans="2:36" s="4" customFormat="1" hidden="1" outlineLevel="1" x14ac:dyDescent="0.25">
      <c r="B499" s="52" t="s">
        <v>89</v>
      </c>
      <c r="C499" s="305">
        <v>1.7234468937875752E-2</v>
      </c>
      <c r="D499" s="306">
        <v>6.1925455457128534E-2</v>
      </c>
      <c r="E499" s="306">
        <v>1.6574956381693734E-2</v>
      </c>
      <c r="F499" s="306">
        <v>1.3616151572900267E-2</v>
      </c>
      <c r="G499" s="306">
        <v>2.488508479949279E-2</v>
      </c>
      <c r="H499" s="306">
        <v>2.2216844701029026E-2</v>
      </c>
      <c r="I499" s="306">
        <v>6.5971374681016312E-2</v>
      </c>
      <c r="J499" s="307">
        <v>3.7172155393413529E-2</v>
      </c>
      <c r="K499" s="305"/>
      <c r="L499" s="306"/>
      <c r="M499" s="306"/>
      <c r="N499" s="306"/>
      <c r="O499" s="306"/>
      <c r="P499" s="307"/>
      <c r="Q499" s="305"/>
      <c r="R499" s="306"/>
      <c r="S499" s="306"/>
      <c r="T499" s="306"/>
      <c r="U499" s="306"/>
      <c r="V499" s="307"/>
      <c r="W499" s="305"/>
      <c r="X499" s="306"/>
      <c r="Y499" s="306"/>
      <c r="Z499" s="306"/>
      <c r="AA499" s="306"/>
      <c r="AB499" s="306"/>
      <c r="AC499" s="307"/>
      <c r="AD499" s="305"/>
      <c r="AE499" s="306"/>
      <c r="AF499" s="306"/>
      <c r="AG499" s="306"/>
      <c r="AH499" s="306"/>
      <c r="AI499" s="306"/>
      <c r="AJ499" s="307"/>
    </row>
    <row r="500" spans="2:36" s="4" customFormat="1" ht="15.75" collapsed="1" x14ac:dyDescent="0.25">
      <c r="B500" s="64">
        <v>1981</v>
      </c>
      <c r="C500" s="308">
        <v>2.2048846675712347E-3</v>
      </c>
      <c r="D500" s="309">
        <v>1.373642023029662E-2</v>
      </c>
      <c r="E500" s="309">
        <v>1.6749739754769542E-2</v>
      </c>
      <c r="F500" s="309">
        <v>1.0954159903723016E-2</v>
      </c>
      <c r="G500" s="309">
        <v>1.3007795170796628E-2</v>
      </c>
      <c r="H500" s="309">
        <v>1.315483307151627E-2</v>
      </c>
      <c r="I500" s="309">
        <v>3.6629815667668181E-2</v>
      </c>
      <c r="J500" s="310">
        <v>2.057494866529774E-2</v>
      </c>
      <c r="K500" s="308"/>
      <c r="L500" s="309"/>
      <c r="M500" s="309"/>
      <c r="N500" s="309"/>
      <c r="O500" s="309"/>
      <c r="P500" s="310"/>
      <c r="Q500" s="308"/>
      <c r="R500" s="309"/>
      <c r="S500" s="309"/>
      <c r="T500" s="309"/>
      <c r="U500" s="309"/>
      <c r="V500" s="310"/>
      <c r="W500" s="308"/>
      <c r="X500" s="309"/>
      <c r="Y500" s="309"/>
      <c r="Z500" s="309"/>
      <c r="AA500" s="309"/>
      <c r="AB500" s="309"/>
      <c r="AC500" s="310"/>
      <c r="AD500" s="308"/>
      <c r="AE500" s="309"/>
      <c r="AF500" s="309"/>
      <c r="AG500" s="309"/>
      <c r="AH500" s="309"/>
      <c r="AI500" s="309"/>
      <c r="AJ500" s="310"/>
    </row>
    <row r="501" spans="2:36" s="4" customFormat="1" hidden="1" outlineLevel="1" x14ac:dyDescent="0.25">
      <c r="B501" s="52" t="s">
        <v>78</v>
      </c>
      <c r="C501" s="305">
        <v>3.8005721291377199E-2</v>
      </c>
      <c r="D501" s="306">
        <v>4.335618135271286E-2</v>
      </c>
      <c r="E501" s="306">
        <v>3.6790387929027148E-2</v>
      </c>
      <c r="F501" s="306">
        <v>4.5557214501741897E-2</v>
      </c>
      <c r="G501" s="306">
        <v>5.7436517533252719E-2</v>
      </c>
      <c r="H501" s="306">
        <v>4.2958040290857077E-2</v>
      </c>
      <c r="I501" s="306">
        <v>6.4658118489761329E-2</v>
      </c>
      <c r="J501" s="307">
        <v>5.0612890470541717E-2</v>
      </c>
      <c r="K501" s="305"/>
      <c r="L501" s="306"/>
      <c r="M501" s="306"/>
      <c r="N501" s="306"/>
      <c r="O501" s="306"/>
      <c r="P501" s="307"/>
      <c r="Q501" s="305"/>
      <c r="R501" s="306"/>
      <c r="S501" s="306"/>
      <c r="T501" s="306"/>
      <c r="U501" s="306"/>
      <c r="V501" s="307"/>
      <c r="W501" s="305"/>
      <c r="X501" s="306"/>
      <c r="Y501" s="306"/>
      <c r="Z501" s="306"/>
      <c r="AA501" s="306"/>
      <c r="AB501" s="306"/>
      <c r="AC501" s="307"/>
      <c r="AD501" s="305"/>
      <c r="AE501" s="306"/>
      <c r="AF501" s="306"/>
      <c r="AG501" s="306"/>
      <c r="AH501" s="306"/>
      <c r="AI501" s="306"/>
      <c r="AJ501" s="307"/>
    </row>
    <row r="502" spans="2:36" s="4" customFormat="1" hidden="1" outlineLevel="1" x14ac:dyDescent="0.25">
      <c r="B502" s="52" t="s">
        <v>79</v>
      </c>
      <c r="C502" s="305">
        <v>3.6287508722958828E-2</v>
      </c>
      <c r="D502" s="306">
        <v>3.8211902367675292E-2</v>
      </c>
      <c r="E502" s="306">
        <v>2.7456478560579506E-2</v>
      </c>
      <c r="F502" s="306">
        <v>4.0724697252347675E-2</v>
      </c>
      <c r="G502" s="306">
        <v>3.1011235955056178E-2</v>
      </c>
      <c r="H502" s="306">
        <v>3.4994343309678086E-2</v>
      </c>
      <c r="I502" s="306">
        <v>6.0168785163575746E-2</v>
      </c>
      <c r="J502" s="307">
        <v>4.331359316898499E-2</v>
      </c>
      <c r="K502" s="305"/>
      <c r="L502" s="306"/>
      <c r="M502" s="306"/>
      <c r="N502" s="306"/>
      <c r="O502" s="306"/>
      <c r="P502" s="307"/>
      <c r="Q502" s="305"/>
      <c r="R502" s="306"/>
      <c r="S502" s="306"/>
      <c r="T502" s="306"/>
      <c r="U502" s="306"/>
      <c r="V502" s="307"/>
      <c r="W502" s="305"/>
      <c r="X502" s="306"/>
      <c r="Y502" s="306"/>
      <c r="Z502" s="306"/>
      <c r="AA502" s="306"/>
      <c r="AB502" s="306"/>
      <c r="AC502" s="307"/>
      <c r="AD502" s="305"/>
      <c r="AE502" s="306"/>
      <c r="AF502" s="306"/>
      <c r="AG502" s="306"/>
      <c r="AH502" s="306"/>
      <c r="AI502" s="306"/>
      <c r="AJ502" s="307"/>
    </row>
    <row r="503" spans="2:36" s="4" customFormat="1" hidden="1" outlineLevel="1" x14ac:dyDescent="0.25">
      <c r="B503" s="52" t="s">
        <v>80</v>
      </c>
      <c r="C503" s="305">
        <v>4.3156596794081382E-2</v>
      </c>
      <c r="D503" s="306">
        <v>4.9848506708988605E-2</v>
      </c>
      <c r="E503" s="306">
        <v>3.109462250439838E-2</v>
      </c>
      <c r="F503" s="306">
        <v>3.7197972216735799E-2</v>
      </c>
      <c r="G503" s="306">
        <v>3.6704009433962265E-2</v>
      </c>
      <c r="H503" s="306">
        <v>3.7536273758526688E-2</v>
      </c>
      <c r="I503" s="306">
        <v>5.104949468774294E-2</v>
      </c>
      <c r="J503" s="307">
        <v>4.2236096090191064E-2</v>
      </c>
      <c r="K503" s="305"/>
      <c r="L503" s="306"/>
      <c r="M503" s="306"/>
      <c r="N503" s="306"/>
      <c r="O503" s="306"/>
      <c r="P503" s="307"/>
      <c r="Q503" s="305"/>
      <c r="R503" s="306"/>
      <c r="S503" s="306"/>
      <c r="T503" s="306"/>
      <c r="U503" s="306"/>
      <c r="V503" s="307"/>
      <c r="W503" s="305"/>
      <c r="X503" s="306"/>
      <c r="Y503" s="306"/>
      <c r="Z503" s="306"/>
      <c r="AA503" s="306"/>
      <c r="AB503" s="306"/>
      <c r="AC503" s="307"/>
      <c r="AD503" s="305"/>
      <c r="AE503" s="306"/>
      <c r="AF503" s="306"/>
      <c r="AG503" s="306"/>
      <c r="AH503" s="306"/>
      <c r="AI503" s="306"/>
      <c r="AJ503" s="307"/>
    </row>
    <row r="504" spans="2:36" s="4" customFormat="1" hidden="1" outlineLevel="1" x14ac:dyDescent="0.25">
      <c r="B504" s="52" t="s">
        <v>81</v>
      </c>
      <c r="C504" s="305">
        <v>0</v>
      </c>
      <c r="D504" s="306">
        <v>0</v>
      </c>
      <c r="E504" s="306">
        <v>1.0405017746876064E-2</v>
      </c>
      <c r="F504" s="306">
        <v>2.2212165780442734E-2</v>
      </c>
      <c r="G504" s="306">
        <v>2.5393883225208528E-2</v>
      </c>
      <c r="H504" s="306">
        <v>1.399705168485787E-2</v>
      </c>
      <c r="I504" s="306">
        <v>5.135254386858093E-2</v>
      </c>
      <c r="J504" s="307">
        <v>2.5388118401987167E-2</v>
      </c>
      <c r="K504" s="305"/>
      <c r="L504" s="306"/>
      <c r="M504" s="306"/>
      <c r="N504" s="306"/>
      <c r="O504" s="306"/>
      <c r="P504" s="307"/>
      <c r="Q504" s="305"/>
      <c r="R504" s="306"/>
      <c r="S504" s="306"/>
      <c r="T504" s="306"/>
      <c r="U504" s="306"/>
      <c r="V504" s="307"/>
      <c r="W504" s="305"/>
      <c r="X504" s="306"/>
      <c r="Y504" s="306"/>
      <c r="Z504" s="306"/>
      <c r="AA504" s="306"/>
      <c r="AB504" s="306"/>
      <c r="AC504" s="307"/>
      <c r="AD504" s="305"/>
      <c r="AE504" s="306"/>
      <c r="AF504" s="306"/>
      <c r="AG504" s="306"/>
      <c r="AH504" s="306"/>
      <c r="AI504" s="306"/>
      <c r="AJ504" s="307"/>
    </row>
    <row r="505" spans="2:36" s="4" customFormat="1" hidden="1" outlineLevel="1" x14ac:dyDescent="0.25">
      <c r="B505" s="52" t="s">
        <v>82</v>
      </c>
      <c r="C505" s="305">
        <v>0</v>
      </c>
      <c r="D505" s="306">
        <v>0</v>
      </c>
      <c r="E505" s="306">
        <v>0</v>
      </c>
      <c r="F505" s="306">
        <v>1.0373122774423286E-2</v>
      </c>
      <c r="G505" s="306">
        <v>2.8630921395106715E-3</v>
      </c>
      <c r="H505" s="306">
        <v>4.8403046442636322E-3</v>
      </c>
      <c r="I505" s="306">
        <v>2.3678947028840571E-2</v>
      </c>
      <c r="J505" s="307">
        <v>8.8323762646978395E-3</v>
      </c>
      <c r="K505" s="305"/>
      <c r="L505" s="306"/>
      <c r="M505" s="306"/>
      <c r="N505" s="306"/>
      <c r="O505" s="306"/>
      <c r="P505" s="307"/>
      <c r="Q505" s="305"/>
      <c r="R505" s="306"/>
      <c r="S505" s="306"/>
      <c r="T505" s="306"/>
      <c r="U505" s="306"/>
      <c r="V505" s="307"/>
      <c r="W505" s="305"/>
      <c r="X505" s="306"/>
      <c r="Y505" s="306"/>
      <c r="Z505" s="306"/>
      <c r="AA505" s="306"/>
      <c r="AB505" s="306"/>
      <c r="AC505" s="307"/>
      <c r="AD505" s="305"/>
      <c r="AE505" s="306"/>
      <c r="AF505" s="306"/>
      <c r="AG505" s="306"/>
      <c r="AH505" s="306"/>
      <c r="AI505" s="306"/>
      <c r="AJ505" s="307"/>
    </row>
    <row r="506" spans="2:36" s="4" customFormat="1" hidden="1" outlineLevel="1" x14ac:dyDescent="0.25">
      <c r="B506" s="52" t="s">
        <v>83</v>
      </c>
      <c r="C506" s="305">
        <v>0</v>
      </c>
      <c r="D506" s="306">
        <v>0</v>
      </c>
      <c r="E506" s="306">
        <v>6.9541029207232264E-4</v>
      </c>
      <c r="F506" s="306">
        <v>6.3025210084033615E-3</v>
      </c>
      <c r="G506" s="306">
        <v>3.996802557953637E-4</v>
      </c>
      <c r="H506" s="306">
        <v>2.8185644365727779E-3</v>
      </c>
      <c r="I506" s="306">
        <v>1.7761171111224855E-2</v>
      </c>
      <c r="J506" s="307">
        <v>6.8706104433278736E-3</v>
      </c>
      <c r="K506" s="305"/>
      <c r="L506" s="306"/>
      <c r="M506" s="306"/>
      <c r="N506" s="306"/>
      <c r="O506" s="306"/>
      <c r="P506" s="307"/>
      <c r="Q506" s="305"/>
      <c r="R506" s="306"/>
      <c r="S506" s="306"/>
      <c r="T506" s="306"/>
      <c r="U506" s="306"/>
      <c r="V506" s="307"/>
      <c r="W506" s="305"/>
      <c r="X506" s="306"/>
      <c r="Y506" s="306"/>
      <c r="Z506" s="306"/>
      <c r="AA506" s="306"/>
      <c r="AB506" s="306"/>
      <c r="AC506" s="307"/>
      <c r="AD506" s="305"/>
      <c r="AE506" s="306"/>
      <c r="AF506" s="306"/>
      <c r="AG506" s="306"/>
      <c r="AH506" s="306"/>
      <c r="AI506" s="306"/>
      <c r="AJ506" s="307"/>
    </row>
    <row r="507" spans="2:36" s="4" customFormat="1" hidden="1" outlineLevel="1" x14ac:dyDescent="0.25">
      <c r="B507" s="52" t="s">
        <v>84</v>
      </c>
      <c r="C507" s="305">
        <v>1.5143866733972741E-3</v>
      </c>
      <c r="D507" s="306">
        <v>1.5407133502811802E-4</v>
      </c>
      <c r="E507" s="306">
        <v>5.9693855796699778E-4</v>
      </c>
      <c r="F507" s="306">
        <v>1.3816484998724071E-2</v>
      </c>
      <c r="G507" s="306">
        <v>2.3980815347721823E-4</v>
      </c>
      <c r="H507" s="306">
        <v>5.6986974405850094E-3</v>
      </c>
      <c r="I507" s="306">
        <v>1.4905889496053431E-2</v>
      </c>
      <c r="J507" s="307">
        <v>8.6444694821088616E-3</v>
      </c>
      <c r="K507" s="305"/>
      <c r="L507" s="306"/>
      <c r="M507" s="306"/>
      <c r="N507" s="306"/>
      <c r="O507" s="306"/>
      <c r="P507" s="307"/>
      <c r="Q507" s="305"/>
      <c r="R507" s="306"/>
      <c r="S507" s="306"/>
      <c r="T507" s="306"/>
      <c r="U507" s="306"/>
      <c r="V507" s="307"/>
      <c r="W507" s="305"/>
      <c r="X507" s="306"/>
      <c r="Y507" s="306"/>
      <c r="Z507" s="306"/>
      <c r="AA507" s="306"/>
      <c r="AB507" s="306"/>
      <c r="AC507" s="307"/>
      <c r="AD507" s="305"/>
      <c r="AE507" s="306"/>
      <c r="AF507" s="306"/>
      <c r="AG507" s="306"/>
      <c r="AH507" s="306"/>
      <c r="AI507" s="306"/>
      <c r="AJ507" s="307"/>
    </row>
    <row r="508" spans="2:36" s="4" customFormat="1" hidden="1" outlineLevel="1" x14ac:dyDescent="0.25">
      <c r="B508" s="52" t="s">
        <v>85</v>
      </c>
      <c r="C508" s="305">
        <v>0</v>
      </c>
      <c r="D508" s="306">
        <v>6.7553874214686219E-5</v>
      </c>
      <c r="E508" s="306">
        <v>1.0960906101571063E-4</v>
      </c>
      <c r="F508" s="306">
        <v>8.2805184878499312E-3</v>
      </c>
      <c r="G508" s="306">
        <v>5.0903537795876815E-4</v>
      </c>
      <c r="H508" s="306">
        <v>3.3329991980753809E-3</v>
      </c>
      <c r="I508" s="306">
        <v>8.3534969466528396E-3</v>
      </c>
      <c r="J508" s="307">
        <v>4.8548775802451892E-3</v>
      </c>
      <c r="K508" s="305"/>
      <c r="L508" s="306"/>
      <c r="M508" s="306"/>
      <c r="N508" s="306"/>
      <c r="O508" s="306"/>
      <c r="P508" s="307"/>
      <c r="Q508" s="305"/>
      <c r="R508" s="306"/>
      <c r="S508" s="306"/>
      <c r="T508" s="306"/>
      <c r="U508" s="306"/>
      <c r="V508" s="307"/>
      <c r="W508" s="305"/>
      <c r="X508" s="306"/>
      <c r="Y508" s="306"/>
      <c r="Z508" s="306"/>
      <c r="AA508" s="306"/>
      <c r="AB508" s="306"/>
      <c r="AC508" s="307"/>
      <c r="AD508" s="305"/>
      <c r="AE508" s="306"/>
      <c r="AF508" s="306"/>
      <c r="AG508" s="306"/>
      <c r="AH508" s="306"/>
      <c r="AI508" s="306"/>
      <c r="AJ508" s="307"/>
    </row>
    <row r="509" spans="2:36" s="4" customFormat="1" hidden="1" outlineLevel="1" x14ac:dyDescent="0.25">
      <c r="B509" s="52" t="s">
        <v>86</v>
      </c>
      <c r="C509" s="305">
        <v>0</v>
      </c>
      <c r="D509" s="306">
        <v>2.5895554596460941E-4</v>
      </c>
      <c r="E509" s="306">
        <v>0</v>
      </c>
      <c r="F509" s="306">
        <v>8.4421088320054249E-3</v>
      </c>
      <c r="G509" s="306">
        <v>1.0955902492467817E-3</v>
      </c>
      <c r="H509" s="306">
        <v>3.5370841162816404E-3</v>
      </c>
      <c r="I509" s="306">
        <v>1.7098671313439336E-2</v>
      </c>
      <c r="J509" s="307">
        <v>7.2756750265206864E-3</v>
      </c>
      <c r="K509" s="305"/>
      <c r="L509" s="306"/>
      <c r="M509" s="306"/>
      <c r="N509" s="306"/>
      <c r="O509" s="306"/>
      <c r="P509" s="307"/>
      <c r="Q509" s="305"/>
      <c r="R509" s="306"/>
      <c r="S509" s="306"/>
      <c r="T509" s="306"/>
      <c r="U509" s="306"/>
      <c r="V509" s="307"/>
      <c r="W509" s="305"/>
      <c r="X509" s="306"/>
      <c r="Y509" s="306"/>
      <c r="Z509" s="306"/>
      <c r="AA509" s="306"/>
      <c r="AB509" s="306"/>
      <c r="AC509" s="307"/>
      <c r="AD509" s="305"/>
      <c r="AE509" s="306"/>
      <c r="AF509" s="306"/>
      <c r="AG509" s="306"/>
      <c r="AH509" s="306"/>
      <c r="AI509" s="306"/>
      <c r="AJ509" s="307"/>
    </row>
    <row r="510" spans="2:36" s="4" customFormat="1" hidden="1" outlineLevel="1" x14ac:dyDescent="0.25">
      <c r="B510" s="52" t="s">
        <v>87</v>
      </c>
      <c r="C510" s="305">
        <v>1.7271157167530224E-3</v>
      </c>
      <c r="D510" s="306">
        <v>8.2279131955157868E-4</v>
      </c>
      <c r="E510" s="306">
        <v>4.7486569455103605E-3</v>
      </c>
      <c r="F510" s="306">
        <v>2.1312457862012135E-2</v>
      </c>
      <c r="G510" s="306">
        <v>6.0863150129103656E-3</v>
      </c>
      <c r="H510" s="306">
        <v>1.1051095796858508E-2</v>
      </c>
      <c r="I510" s="306">
        <v>4.9115913555992138E-2</v>
      </c>
      <c r="J510" s="307">
        <v>2.1516993022732387E-2</v>
      </c>
      <c r="K510" s="305"/>
      <c r="L510" s="306"/>
      <c r="M510" s="306"/>
      <c r="N510" s="306"/>
      <c r="O510" s="306"/>
      <c r="P510" s="307"/>
      <c r="Q510" s="305"/>
      <c r="R510" s="306"/>
      <c r="S510" s="306"/>
      <c r="T510" s="306"/>
      <c r="U510" s="306"/>
      <c r="V510" s="307"/>
      <c r="W510" s="305"/>
      <c r="X510" s="306"/>
      <c r="Y510" s="306"/>
      <c r="Z510" s="306"/>
      <c r="AA510" s="306"/>
      <c r="AB510" s="306"/>
      <c r="AC510" s="307"/>
      <c r="AD510" s="305"/>
      <c r="AE510" s="306"/>
      <c r="AF510" s="306"/>
      <c r="AG510" s="306"/>
      <c r="AH510" s="306"/>
      <c r="AI510" s="306"/>
      <c r="AJ510" s="307"/>
    </row>
    <row r="511" spans="2:36" s="4" customFormat="1" hidden="1" outlineLevel="1" x14ac:dyDescent="0.25">
      <c r="B511" s="52" t="s">
        <v>88</v>
      </c>
      <c r="C511" s="305">
        <v>0</v>
      </c>
      <c r="D511" s="306">
        <v>1.5381460213289581E-3</v>
      </c>
      <c r="E511" s="306">
        <v>5.5133723460850216E-3</v>
      </c>
      <c r="F511" s="306">
        <v>2.2899274401185925E-2</v>
      </c>
      <c r="G511" s="306">
        <v>8.9437819420783646E-3</v>
      </c>
      <c r="H511" s="306">
        <v>1.2040920066082095E-2</v>
      </c>
      <c r="I511" s="306">
        <v>6.6101946797443897E-2</v>
      </c>
      <c r="J511" s="307">
        <v>3.0870523929314574E-2</v>
      </c>
      <c r="K511" s="305"/>
      <c r="L511" s="306"/>
      <c r="M511" s="306"/>
      <c r="N511" s="306"/>
      <c r="O511" s="306"/>
      <c r="P511" s="307"/>
      <c r="Q511" s="305"/>
      <c r="R511" s="306"/>
      <c r="S511" s="306"/>
      <c r="T511" s="306"/>
      <c r="U511" s="306"/>
      <c r="V511" s="307"/>
      <c r="W511" s="305"/>
      <c r="X511" s="306"/>
      <c r="Y511" s="306"/>
      <c r="Z511" s="306"/>
      <c r="AA511" s="306"/>
      <c r="AB511" s="306"/>
      <c r="AC511" s="307"/>
      <c r="AD511" s="305"/>
      <c r="AE511" s="306"/>
      <c r="AF511" s="306"/>
      <c r="AG511" s="306"/>
      <c r="AH511" s="306"/>
      <c r="AI511" s="306"/>
      <c r="AJ511" s="307"/>
    </row>
    <row r="512" spans="2:36" s="4" customFormat="1" hidden="1" outlineLevel="1" x14ac:dyDescent="0.25">
      <c r="B512" s="52" t="s">
        <v>89</v>
      </c>
      <c r="C512" s="305">
        <v>0</v>
      </c>
      <c r="D512" s="306">
        <v>3.0202355783751132E-4</v>
      </c>
      <c r="E512" s="306">
        <v>5.4896276836669991E-2</v>
      </c>
      <c r="F512" s="306">
        <v>2.763577091205453E-2</v>
      </c>
      <c r="G512" s="306">
        <v>8.9703588143525744E-3</v>
      </c>
      <c r="H512" s="306">
        <v>3.0333257764679211E-2</v>
      </c>
      <c r="I512" s="306">
        <v>5.3930629553115145E-2</v>
      </c>
      <c r="J512" s="307">
        <v>3.8765261818499701E-2</v>
      </c>
      <c r="K512" s="305"/>
      <c r="L512" s="306"/>
      <c r="M512" s="306"/>
      <c r="N512" s="306"/>
      <c r="O512" s="306"/>
      <c r="P512" s="307"/>
      <c r="Q512" s="305"/>
      <c r="R512" s="306"/>
      <c r="S512" s="306"/>
      <c r="T512" s="306"/>
      <c r="U512" s="306"/>
      <c r="V512" s="307"/>
      <c r="W512" s="305"/>
      <c r="X512" s="306"/>
      <c r="Y512" s="306"/>
      <c r="Z512" s="306"/>
      <c r="AA512" s="306"/>
      <c r="AB512" s="306"/>
      <c r="AC512" s="307"/>
      <c r="AD512" s="305"/>
      <c r="AE512" s="306"/>
      <c r="AF512" s="306"/>
      <c r="AG512" s="306"/>
      <c r="AH512" s="306"/>
      <c r="AI512" s="306"/>
      <c r="AJ512" s="307"/>
    </row>
    <row r="513" spans="2:36" s="4" customFormat="1" ht="15.75" collapsed="1" x14ac:dyDescent="0.25">
      <c r="B513" s="64">
        <v>1980</v>
      </c>
      <c r="C513" s="308">
        <v>1.0803605878845277E-2</v>
      </c>
      <c r="D513" s="309">
        <v>1.2418656310332232E-2</v>
      </c>
      <c r="E513" s="309">
        <v>1.4961551635231725E-2</v>
      </c>
      <c r="F513" s="309">
        <v>2.242451828250645E-2</v>
      </c>
      <c r="G513" s="309">
        <v>1.7080693285058166E-2</v>
      </c>
      <c r="H513" s="309">
        <v>1.7562207128362633E-2</v>
      </c>
      <c r="I513" s="309">
        <v>4.22840767344832E-2</v>
      </c>
      <c r="J513" s="310">
        <v>2.5293076706444116E-2</v>
      </c>
      <c r="K513" s="308"/>
      <c r="L513" s="309"/>
      <c r="M513" s="309"/>
      <c r="N513" s="309"/>
      <c r="O513" s="309"/>
      <c r="P513" s="310"/>
      <c r="Q513" s="308"/>
      <c r="R513" s="309"/>
      <c r="S513" s="309"/>
      <c r="T513" s="309"/>
      <c r="U513" s="309"/>
      <c r="V513" s="310"/>
      <c r="W513" s="308"/>
      <c r="X513" s="309"/>
      <c r="Y513" s="309"/>
      <c r="Z513" s="309"/>
      <c r="AA513" s="309"/>
      <c r="AB513" s="309"/>
      <c r="AC513" s="310"/>
      <c r="AD513" s="308"/>
      <c r="AE513" s="309"/>
      <c r="AF513" s="309"/>
      <c r="AG513" s="309"/>
      <c r="AH513" s="309"/>
      <c r="AI513" s="309"/>
      <c r="AJ513" s="310"/>
    </row>
    <row r="514" spans="2:36" s="4" customFormat="1" hidden="1" outlineLevel="1" x14ac:dyDescent="0.25">
      <c r="B514" s="52" t="s">
        <v>78</v>
      </c>
      <c r="C514" s="305">
        <v>4.2028482111844394E-2</v>
      </c>
      <c r="D514" s="306">
        <v>0.19424796476711598</v>
      </c>
      <c r="E514" s="306">
        <v>4.3057163911990735E-2</v>
      </c>
      <c r="F514" s="306">
        <v>3.2096672772507315E-2</v>
      </c>
      <c r="G514" s="306">
        <v>3.1853896793374387E-2</v>
      </c>
      <c r="H514" s="306">
        <v>6.2074341955672012E-2</v>
      </c>
      <c r="I514" s="306">
        <v>0.10412827128639882</v>
      </c>
      <c r="J514" s="307">
        <v>7.5520200346186422E-2</v>
      </c>
      <c r="K514" s="305"/>
      <c r="L514" s="306"/>
      <c r="M514" s="306"/>
      <c r="N514" s="306"/>
      <c r="O514" s="306"/>
      <c r="P514" s="307"/>
      <c r="Q514" s="305"/>
      <c r="R514" s="306"/>
      <c r="S514" s="306"/>
      <c r="T514" s="306"/>
      <c r="U514" s="306"/>
      <c r="V514" s="307"/>
      <c r="W514" s="305"/>
      <c r="X514" s="306"/>
      <c r="Y514" s="306"/>
      <c r="Z514" s="306"/>
      <c r="AA514" s="306"/>
      <c r="AB514" s="306"/>
      <c r="AC514" s="307"/>
      <c r="AD514" s="305"/>
      <c r="AE514" s="306"/>
      <c r="AF514" s="306"/>
      <c r="AG514" s="306"/>
      <c r="AH514" s="306"/>
      <c r="AI514" s="306"/>
      <c r="AJ514" s="307"/>
    </row>
    <row r="515" spans="2:36" s="4" customFormat="1" hidden="1" outlineLevel="1" x14ac:dyDescent="0.25">
      <c r="B515" s="52" t="s">
        <v>79</v>
      </c>
      <c r="C515" s="305">
        <v>2.8229255774165955E-2</v>
      </c>
      <c r="D515" s="306">
        <v>0.14017033356990774</v>
      </c>
      <c r="E515" s="306">
        <v>5.5815334372448601E-2</v>
      </c>
      <c r="F515" s="306">
        <v>3.301956387028239E-2</v>
      </c>
      <c r="G515" s="306">
        <v>5.8582048152668369E-2</v>
      </c>
      <c r="H515" s="306">
        <v>5.975184401623878E-2</v>
      </c>
      <c r="I515" s="306">
        <v>9.8270792843972693E-2</v>
      </c>
      <c r="J515" s="307">
        <v>7.1869194773434494E-2</v>
      </c>
      <c r="K515" s="305"/>
      <c r="L515" s="306"/>
      <c r="M515" s="306"/>
      <c r="N515" s="306"/>
      <c r="O515" s="306"/>
      <c r="P515" s="307"/>
      <c r="Q515" s="305"/>
      <c r="R515" s="306"/>
      <c r="S515" s="306"/>
      <c r="T515" s="306"/>
      <c r="U515" s="306"/>
      <c r="V515" s="307"/>
      <c r="W515" s="305"/>
      <c r="X515" s="306"/>
      <c r="Y515" s="306"/>
      <c r="Z515" s="306"/>
      <c r="AA515" s="306"/>
      <c r="AB515" s="306"/>
      <c r="AC515" s="307"/>
      <c r="AD515" s="305"/>
      <c r="AE515" s="306"/>
      <c r="AF515" s="306"/>
      <c r="AG515" s="306"/>
      <c r="AH515" s="306"/>
      <c r="AI515" s="306"/>
      <c r="AJ515" s="307"/>
    </row>
    <row r="516" spans="2:36" s="4" customFormat="1" hidden="1" outlineLevel="1" x14ac:dyDescent="0.25">
      <c r="B516" s="52" t="s">
        <v>80</v>
      </c>
      <c r="C516" s="305">
        <v>3.4684904738641914E-2</v>
      </c>
      <c r="D516" s="306">
        <v>8.0957103892883714E-2</v>
      </c>
      <c r="E516" s="306">
        <v>4.1694196195708869E-2</v>
      </c>
      <c r="F516" s="306">
        <v>3.2280238664796942E-2</v>
      </c>
      <c r="G516" s="306">
        <v>2.7066748315982853E-2</v>
      </c>
      <c r="H516" s="306">
        <v>4.3222087962616423E-2</v>
      </c>
      <c r="I516" s="306">
        <v>9.2038826499521192E-2</v>
      </c>
      <c r="J516" s="307">
        <v>5.9305202022012692E-2</v>
      </c>
      <c r="K516" s="305"/>
      <c r="L516" s="306"/>
      <c r="M516" s="306"/>
      <c r="N516" s="306"/>
      <c r="O516" s="306"/>
      <c r="P516" s="307"/>
      <c r="Q516" s="305"/>
      <c r="R516" s="306"/>
      <c r="S516" s="306"/>
      <c r="T516" s="306"/>
      <c r="U516" s="306"/>
      <c r="V516" s="307"/>
      <c r="W516" s="305"/>
      <c r="X516" s="306"/>
      <c r="Y516" s="306"/>
      <c r="Z516" s="306"/>
      <c r="AA516" s="306"/>
      <c r="AB516" s="306"/>
      <c r="AC516" s="307"/>
      <c r="AD516" s="305"/>
      <c r="AE516" s="306"/>
      <c r="AF516" s="306"/>
      <c r="AG516" s="306"/>
      <c r="AH516" s="306"/>
      <c r="AI516" s="306"/>
      <c r="AJ516" s="307"/>
    </row>
    <row r="517" spans="2:36" s="4" customFormat="1" hidden="1" outlineLevel="1" x14ac:dyDescent="0.25">
      <c r="B517" s="52" t="s">
        <v>81</v>
      </c>
      <c r="C517" s="305">
        <v>9.9261162865403152E-2</v>
      </c>
      <c r="D517" s="306">
        <v>3.5633246491301791E-2</v>
      </c>
      <c r="E517" s="306">
        <v>2.1556117633734759E-2</v>
      </c>
      <c r="F517" s="306">
        <v>2.2176711527208893E-2</v>
      </c>
      <c r="G517" s="306">
        <v>4.9331550802139038E-2</v>
      </c>
      <c r="H517" s="306">
        <v>2.9232452712208847E-2</v>
      </c>
      <c r="I517" s="306">
        <v>7.6556392411097338E-2</v>
      </c>
      <c r="J517" s="307">
        <v>4.2223540496213838E-2</v>
      </c>
      <c r="K517" s="305"/>
      <c r="L517" s="306"/>
      <c r="M517" s="306"/>
      <c r="N517" s="306"/>
      <c r="O517" s="306"/>
      <c r="P517" s="307"/>
      <c r="Q517" s="305"/>
      <c r="R517" s="306"/>
      <c r="S517" s="306"/>
      <c r="T517" s="306"/>
      <c r="U517" s="306"/>
      <c r="V517" s="307"/>
      <c r="W517" s="305"/>
      <c r="X517" s="306"/>
      <c r="Y517" s="306"/>
      <c r="Z517" s="306"/>
      <c r="AA517" s="306"/>
      <c r="AB517" s="306"/>
      <c r="AC517" s="307"/>
      <c r="AD517" s="305"/>
      <c r="AE517" s="306"/>
      <c r="AF517" s="306"/>
      <c r="AG517" s="306"/>
      <c r="AH517" s="306"/>
      <c r="AI517" s="306"/>
      <c r="AJ517" s="307"/>
    </row>
    <row r="518" spans="2:36" s="4" customFormat="1" hidden="1" outlineLevel="1" x14ac:dyDescent="0.25">
      <c r="B518" s="52" t="s">
        <v>82</v>
      </c>
      <c r="C518" s="305">
        <v>1.0471204188481676E-2</v>
      </c>
      <c r="D518" s="306">
        <v>5.1498609537542483E-4</v>
      </c>
      <c r="E518" s="306">
        <v>4.4984255510571302E-4</v>
      </c>
      <c r="F518" s="306">
        <v>1.8703817733990147E-2</v>
      </c>
      <c r="G518" s="306">
        <v>1.2685755708590069E-3</v>
      </c>
      <c r="H518" s="306">
        <v>8.6535020657796287E-3</v>
      </c>
      <c r="I518" s="306">
        <v>1.6777384473645931E-2</v>
      </c>
      <c r="J518" s="307">
        <v>1.0694145016504062E-2</v>
      </c>
      <c r="K518" s="305"/>
      <c r="L518" s="306"/>
      <c r="M518" s="306"/>
      <c r="N518" s="306"/>
      <c r="O518" s="306"/>
      <c r="P518" s="307"/>
      <c r="Q518" s="305"/>
      <c r="R518" s="306"/>
      <c r="S518" s="306"/>
      <c r="T518" s="306"/>
      <c r="U518" s="306"/>
      <c r="V518" s="307"/>
      <c r="W518" s="305"/>
      <c r="X518" s="306"/>
      <c r="Y518" s="306"/>
      <c r="Z518" s="306"/>
      <c r="AA518" s="306"/>
      <c r="AB518" s="306"/>
      <c r="AC518" s="307"/>
      <c r="AD518" s="305"/>
      <c r="AE518" s="306"/>
      <c r="AF518" s="306"/>
      <c r="AG518" s="306"/>
      <c r="AH518" s="306"/>
      <c r="AI518" s="306"/>
      <c r="AJ518" s="307"/>
    </row>
    <row r="519" spans="2:36" s="4" customFormat="1" hidden="1" outlineLevel="1" x14ac:dyDescent="0.25">
      <c r="B519" s="52" t="s">
        <v>83</v>
      </c>
      <c r="C519" s="305">
        <v>0.132829373650108</v>
      </c>
      <c r="D519" s="306">
        <v>1.1357183418512209E-4</v>
      </c>
      <c r="E519" s="306">
        <v>2.0147750167897918E-4</v>
      </c>
      <c r="F519" s="306">
        <v>1.5475313190862197E-2</v>
      </c>
      <c r="G519" s="306">
        <v>2.2797927461139897E-3</v>
      </c>
      <c r="H519" s="306">
        <v>1.3629591480125812E-2</v>
      </c>
      <c r="I519" s="306">
        <v>1.793416572077185E-2</v>
      </c>
      <c r="J519" s="307">
        <v>1.4870667085558698E-2</v>
      </c>
      <c r="K519" s="305"/>
      <c r="L519" s="306"/>
      <c r="M519" s="306"/>
      <c r="N519" s="306"/>
      <c r="O519" s="306"/>
      <c r="P519" s="307"/>
      <c r="Q519" s="305"/>
      <c r="R519" s="306"/>
      <c r="S519" s="306"/>
      <c r="T519" s="306"/>
      <c r="U519" s="306"/>
      <c r="V519" s="307"/>
      <c r="W519" s="305"/>
      <c r="X519" s="306"/>
      <c r="Y519" s="306"/>
      <c r="Z519" s="306"/>
      <c r="AA519" s="306"/>
      <c r="AB519" s="306"/>
      <c r="AC519" s="307"/>
      <c r="AD519" s="305"/>
      <c r="AE519" s="306"/>
      <c r="AF519" s="306"/>
      <c r="AG519" s="306"/>
      <c r="AH519" s="306"/>
      <c r="AI519" s="306"/>
      <c r="AJ519" s="307"/>
    </row>
    <row r="520" spans="2:36" s="4" customFormat="1" hidden="1" outlineLevel="1" x14ac:dyDescent="0.25">
      <c r="B520" s="52" t="s">
        <v>84</v>
      </c>
      <c r="C520" s="305">
        <v>7.7576653121536757E-3</v>
      </c>
      <c r="D520" s="306">
        <v>5.3463682883983813E-4</v>
      </c>
      <c r="E520" s="306">
        <v>8.1370275438382363E-5</v>
      </c>
      <c r="F520" s="306">
        <v>8.6396805727660744E-3</v>
      </c>
      <c r="G520" s="306">
        <v>1.8403496664366229E-3</v>
      </c>
      <c r="H520" s="306">
        <v>3.9171568760335059E-3</v>
      </c>
      <c r="I520" s="306">
        <v>8.9586686507333955E-3</v>
      </c>
      <c r="J520" s="307">
        <v>5.4729305481364858E-3</v>
      </c>
      <c r="K520" s="305"/>
      <c r="L520" s="306"/>
      <c r="M520" s="306"/>
      <c r="N520" s="306"/>
      <c r="O520" s="306"/>
      <c r="P520" s="307"/>
      <c r="Q520" s="305"/>
      <c r="R520" s="306"/>
      <c r="S520" s="306"/>
      <c r="T520" s="306"/>
      <c r="U520" s="306"/>
      <c r="V520" s="307"/>
      <c r="W520" s="305"/>
      <c r="X520" s="306"/>
      <c r="Y520" s="306"/>
      <c r="Z520" s="306"/>
      <c r="AA520" s="306"/>
      <c r="AB520" s="306"/>
      <c r="AC520" s="307"/>
      <c r="AD520" s="305"/>
      <c r="AE520" s="306"/>
      <c r="AF520" s="306"/>
      <c r="AG520" s="306"/>
      <c r="AH520" s="306"/>
      <c r="AI520" s="306"/>
      <c r="AJ520" s="307"/>
    </row>
    <row r="521" spans="2:36" s="4" customFormat="1" hidden="1" outlineLevel="1" x14ac:dyDescent="0.25">
      <c r="B521" s="52" t="s">
        <v>85</v>
      </c>
      <c r="C521" s="305">
        <v>0</v>
      </c>
      <c r="D521" s="306">
        <v>3.8977237293420645E-4</v>
      </c>
      <c r="E521" s="306">
        <v>3.5877013597388151E-5</v>
      </c>
      <c r="F521" s="306">
        <v>1.287973812218925E-2</v>
      </c>
      <c r="G521" s="306">
        <v>0</v>
      </c>
      <c r="H521" s="306">
        <v>5.2676379516660293E-3</v>
      </c>
      <c r="I521" s="306">
        <v>6.4370680193408681E-3</v>
      </c>
      <c r="J521" s="307">
        <v>5.6111246645523302E-3</v>
      </c>
      <c r="K521" s="305"/>
      <c r="L521" s="306"/>
      <c r="M521" s="306"/>
      <c r="N521" s="306"/>
      <c r="O521" s="306"/>
      <c r="P521" s="307"/>
      <c r="Q521" s="305"/>
      <c r="R521" s="306"/>
      <c r="S521" s="306"/>
      <c r="T521" s="306"/>
      <c r="U521" s="306"/>
      <c r="V521" s="307"/>
      <c r="W521" s="305"/>
      <c r="X521" s="306"/>
      <c r="Y521" s="306"/>
      <c r="Z521" s="306"/>
      <c r="AA521" s="306"/>
      <c r="AB521" s="306"/>
      <c r="AC521" s="307"/>
      <c r="AD521" s="305"/>
      <c r="AE521" s="306"/>
      <c r="AF521" s="306"/>
      <c r="AG521" s="306"/>
      <c r="AH521" s="306"/>
      <c r="AI521" s="306"/>
      <c r="AJ521" s="307"/>
    </row>
    <row r="522" spans="2:36" s="4" customFormat="1" hidden="1" outlineLevel="1" x14ac:dyDescent="0.25">
      <c r="B522" s="52" t="s">
        <v>86</v>
      </c>
      <c r="C522" s="305">
        <v>1.751927119831815E-3</v>
      </c>
      <c r="D522" s="306">
        <v>4.1277965821844302E-4</v>
      </c>
      <c r="E522" s="306">
        <v>2.7452056943409547E-4</v>
      </c>
      <c r="F522" s="306">
        <v>1.6108675435100306E-2</v>
      </c>
      <c r="G522" s="306">
        <v>2.8533801580333624E-3</v>
      </c>
      <c r="H522" s="306">
        <v>6.8547850392652737E-3</v>
      </c>
      <c r="I522" s="306">
        <v>7.9714841218405698E-3</v>
      </c>
      <c r="J522" s="307">
        <v>7.1799226342107742E-3</v>
      </c>
      <c r="K522" s="305"/>
      <c r="L522" s="306"/>
      <c r="M522" s="306"/>
      <c r="N522" s="306"/>
      <c r="O522" s="306"/>
      <c r="P522" s="307"/>
      <c r="Q522" s="305"/>
      <c r="R522" s="306"/>
      <c r="S522" s="306"/>
      <c r="T522" s="306"/>
      <c r="U522" s="306"/>
      <c r="V522" s="307"/>
      <c r="W522" s="305"/>
      <c r="X522" s="306"/>
      <c r="Y522" s="306"/>
      <c r="Z522" s="306"/>
      <c r="AA522" s="306"/>
      <c r="AB522" s="306"/>
      <c r="AC522" s="307"/>
      <c r="AD522" s="305"/>
      <c r="AE522" s="306"/>
      <c r="AF522" s="306"/>
      <c r="AG522" s="306"/>
      <c r="AH522" s="306"/>
      <c r="AI522" s="306"/>
      <c r="AJ522" s="307"/>
    </row>
    <row r="523" spans="2:36" s="4" customFormat="1" hidden="1" outlineLevel="1" x14ac:dyDescent="0.25">
      <c r="B523" s="52" t="s">
        <v>87</v>
      </c>
      <c r="C523" s="305">
        <v>1.5785319652722968E-2</v>
      </c>
      <c r="D523" s="306">
        <v>1.7412086036189826E-2</v>
      </c>
      <c r="E523" s="306">
        <v>4.6456223942823111E-3</v>
      </c>
      <c r="F523" s="306">
        <v>2.1236313148843521E-2</v>
      </c>
      <c r="G523" s="306">
        <v>2.2246253669086977E-2</v>
      </c>
      <c r="H523" s="306">
        <v>1.5180607997525741E-2</v>
      </c>
      <c r="I523" s="306">
        <v>6.761735374452138E-2</v>
      </c>
      <c r="J523" s="307">
        <v>3.0315808772975204E-2</v>
      </c>
      <c r="K523" s="305"/>
      <c r="L523" s="306"/>
      <c r="M523" s="306"/>
      <c r="N523" s="306"/>
      <c r="O523" s="306"/>
      <c r="P523" s="307"/>
      <c r="Q523" s="305"/>
      <c r="R523" s="306"/>
      <c r="S523" s="306"/>
      <c r="T523" s="306"/>
      <c r="U523" s="306"/>
      <c r="V523" s="307"/>
      <c r="W523" s="305"/>
      <c r="X523" s="306"/>
      <c r="Y523" s="306"/>
      <c r="Z523" s="306"/>
      <c r="AA523" s="306"/>
      <c r="AB523" s="306"/>
      <c r="AC523" s="307"/>
      <c r="AD523" s="305"/>
      <c r="AE523" s="306"/>
      <c r="AF523" s="306"/>
      <c r="AG523" s="306"/>
      <c r="AH523" s="306"/>
      <c r="AI523" s="306"/>
      <c r="AJ523" s="307"/>
    </row>
    <row r="524" spans="2:36" s="4" customFormat="1" hidden="1" outlineLevel="1" x14ac:dyDescent="0.25">
      <c r="B524" s="52" t="s">
        <v>88</v>
      </c>
      <c r="C524" s="305">
        <v>3.7892457596535548E-2</v>
      </c>
      <c r="D524" s="306">
        <v>4.3069046005571869E-2</v>
      </c>
      <c r="E524" s="306">
        <v>4.89784873494791E-2</v>
      </c>
      <c r="F524" s="306">
        <v>3.6110184258332408E-2</v>
      </c>
      <c r="G524" s="306">
        <v>5.1727748691099473E-2</v>
      </c>
      <c r="H524" s="306">
        <v>4.2645020222085661E-2</v>
      </c>
      <c r="I524" s="306">
        <v>8.4803965481202781E-2</v>
      </c>
      <c r="J524" s="307">
        <v>5.6291198700972336E-2</v>
      </c>
      <c r="K524" s="305"/>
      <c r="L524" s="306"/>
      <c r="M524" s="306"/>
      <c r="N524" s="306"/>
      <c r="O524" s="306"/>
      <c r="P524" s="307"/>
      <c r="Q524" s="305"/>
      <c r="R524" s="306"/>
      <c r="S524" s="306"/>
      <c r="T524" s="306"/>
      <c r="U524" s="306"/>
      <c r="V524" s="307"/>
      <c r="W524" s="305"/>
      <c r="X524" s="306"/>
      <c r="Y524" s="306"/>
      <c r="Z524" s="306"/>
      <c r="AA524" s="306"/>
      <c r="AB524" s="306"/>
      <c r="AC524" s="307"/>
      <c r="AD524" s="305"/>
      <c r="AE524" s="306"/>
      <c r="AF524" s="306"/>
      <c r="AG524" s="306"/>
      <c r="AH524" s="306"/>
      <c r="AI524" s="306"/>
      <c r="AJ524" s="307"/>
    </row>
    <row r="525" spans="2:36" s="4" customFormat="1" hidden="1" outlineLevel="1" x14ac:dyDescent="0.25">
      <c r="B525" s="52" t="s">
        <v>89</v>
      </c>
      <c r="C525" s="305">
        <v>3.7716955941255008E-2</v>
      </c>
      <c r="D525" s="306">
        <v>3.6221649912768959E-2</v>
      </c>
      <c r="E525" s="306">
        <v>4.0330307039554723E-2</v>
      </c>
      <c r="F525" s="306">
        <v>4.3400642678621017E-2</v>
      </c>
      <c r="G525" s="306">
        <v>4.4461190655614165E-2</v>
      </c>
      <c r="H525" s="306">
        <v>4.0953354973542619E-2</v>
      </c>
      <c r="I525" s="306">
        <v>6.7582640438045016E-2</v>
      </c>
      <c r="J525" s="307">
        <v>5.0778655941635879E-2</v>
      </c>
      <c r="K525" s="305"/>
      <c r="L525" s="306"/>
      <c r="M525" s="306"/>
      <c r="N525" s="306"/>
      <c r="O525" s="306"/>
      <c r="P525" s="307"/>
      <c r="Q525" s="305"/>
      <c r="R525" s="306"/>
      <c r="S525" s="306"/>
      <c r="T525" s="306"/>
      <c r="U525" s="306"/>
      <c r="V525" s="307"/>
      <c r="W525" s="305"/>
      <c r="X525" s="306"/>
      <c r="Y525" s="306"/>
      <c r="Z525" s="306"/>
      <c r="AA525" s="306"/>
      <c r="AB525" s="306"/>
      <c r="AC525" s="307"/>
      <c r="AD525" s="305"/>
      <c r="AE525" s="306"/>
      <c r="AF525" s="306"/>
      <c r="AG525" s="306"/>
      <c r="AH525" s="306"/>
      <c r="AI525" s="306"/>
      <c r="AJ525" s="307"/>
    </row>
    <row r="526" spans="2:36" s="4" customFormat="1" ht="15.75" collapsed="1" x14ac:dyDescent="0.25">
      <c r="B526" s="64">
        <v>1979</v>
      </c>
      <c r="C526" s="308">
        <v>3.7475016655562958E-2</v>
      </c>
      <c r="D526" s="309">
        <v>5.2100684190617759E-2</v>
      </c>
      <c r="E526" s="309">
        <v>2.2743305883527021E-2</v>
      </c>
      <c r="F526" s="309">
        <v>2.4511599678500542E-2</v>
      </c>
      <c r="G526" s="309">
        <v>2.8069986396023868E-2</v>
      </c>
      <c r="H526" s="309">
        <v>2.9280533895542839E-2</v>
      </c>
      <c r="I526" s="309">
        <v>5.9764060681383284E-2</v>
      </c>
      <c r="J526" s="310">
        <v>3.862537333854426E-2</v>
      </c>
      <c r="K526" s="308"/>
      <c r="L526" s="309"/>
      <c r="M526" s="309"/>
      <c r="N526" s="309"/>
      <c r="O526" s="309"/>
      <c r="P526" s="310"/>
      <c r="Q526" s="308"/>
      <c r="R526" s="309"/>
      <c r="S526" s="309"/>
      <c r="T526" s="309"/>
      <c r="U526" s="309"/>
      <c r="V526" s="310"/>
      <c r="W526" s="308"/>
      <c r="X526" s="309"/>
      <c r="Y526" s="309"/>
      <c r="Z526" s="309"/>
      <c r="AA526" s="309"/>
      <c r="AB526" s="309"/>
      <c r="AC526" s="310"/>
      <c r="AD526" s="308"/>
      <c r="AE526" s="309"/>
      <c r="AF526" s="309"/>
      <c r="AG526" s="309"/>
      <c r="AH526" s="309"/>
      <c r="AI526" s="309"/>
      <c r="AJ526" s="310"/>
    </row>
    <row r="527" spans="2:36" s="4" customFormat="1" hidden="1" outlineLevel="1" x14ac:dyDescent="0.25">
      <c r="B527" s="52" t="s">
        <v>78</v>
      </c>
      <c r="C527" s="305">
        <v>0.16540859862159502</v>
      </c>
      <c r="D527" s="306">
        <v>7.9059491873126081E-2</v>
      </c>
      <c r="E527" s="306">
        <v>3.3412604042806181E-2</v>
      </c>
      <c r="F527" s="306">
        <v>3.4796164480263542E-2</v>
      </c>
      <c r="G527" s="306">
        <v>3.2536744081678448E-2</v>
      </c>
      <c r="H527" s="306">
        <v>4.557487300565214E-2</v>
      </c>
      <c r="I527" s="306">
        <v>0.10266535044422508</v>
      </c>
      <c r="J527" s="307">
        <v>6.3857208861221218E-2</v>
      </c>
      <c r="K527" s="305"/>
      <c r="L527" s="306"/>
      <c r="M527" s="306"/>
      <c r="N527" s="306"/>
      <c r="O527" s="306"/>
      <c r="P527" s="307"/>
      <c r="Q527" s="305"/>
      <c r="R527" s="306"/>
      <c r="S527" s="306"/>
      <c r="T527" s="306"/>
      <c r="U527" s="306"/>
      <c r="V527" s="307"/>
      <c r="W527" s="305"/>
      <c r="X527" s="306"/>
      <c r="Y527" s="306"/>
      <c r="Z527" s="306"/>
      <c r="AA527" s="306"/>
      <c r="AB527" s="306"/>
      <c r="AC527" s="307"/>
      <c r="AD527" s="305"/>
      <c r="AE527" s="306"/>
      <c r="AF527" s="306"/>
      <c r="AG527" s="306"/>
      <c r="AH527" s="306"/>
      <c r="AI527" s="306"/>
      <c r="AJ527" s="307"/>
    </row>
    <row r="528" spans="2:36" s="4" customFormat="1" hidden="1" outlineLevel="1" x14ac:dyDescent="0.25">
      <c r="B528" s="52" t="s">
        <v>79</v>
      </c>
      <c r="C528" s="305">
        <v>0.16491359879789633</v>
      </c>
      <c r="D528" s="306">
        <v>6.7227685325264755E-2</v>
      </c>
      <c r="E528" s="306">
        <v>3.8148817345597899E-2</v>
      </c>
      <c r="F528" s="306">
        <v>3.8245288847698483E-2</v>
      </c>
      <c r="G528" s="306">
        <v>2.5929302137141699E-2</v>
      </c>
      <c r="H528" s="306">
        <v>4.4755927999699373E-2</v>
      </c>
      <c r="I528" s="306">
        <v>8.7142773311425392E-2</v>
      </c>
      <c r="J528" s="307">
        <v>5.7437563095290349E-2</v>
      </c>
      <c r="K528" s="305"/>
      <c r="L528" s="306"/>
      <c r="M528" s="306"/>
      <c r="N528" s="306"/>
      <c r="O528" s="306"/>
      <c r="P528" s="307"/>
      <c r="Q528" s="305"/>
      <c r="R528" s="306"/>
      <c r="S528" s="306"/>
      <c r="T528" s="306"/>
      <c r="U528" s="306"/>
      <c r="V528" s="307"/>
      <c r="W528" s="305"/>
      <c r="X528" s="306"/>
      <c r="Y528" s="306"/>
      <c r="Z528" s="306"/>
      <c r="AA528" s="306"/>
      <c r="AB528" s="306"/>
      <c r="AC528" s="307"/>
      <c r="AD528" s="305"/>
      <c r="AE528" s="306"/>
      <c r="AF528" s="306"/>
      <c r="AG528" s="306"/>
      <c r="AH528" s="306"/>
      <c r="AI528" s="306"/>
      <c r="AJ528" s="307"/>
    </row>
    <row r="529" spans="2:36" s="4" customFormat="1" hidden="1" outlineLevel="1" x14ac:dyDescent="0.25">
      <c r="B529" s="52" t="s">
        <v>80</v>
      </c>
      <c r="C529" s="305">
        <v>0.18950334624867912</v>
      </c>
      <c r="D529" s="306">
        <v>5.5965652304911115E-2</v>
      </c>
      <c r="E529" s="306">
        <v>4.4600591715976329E-2</v>
      </c>
      <c r="F529" s="306">
        <v>3.7216356530362246E-2</v>
      </c>
      <c r="G529" s="306">
        <v>2.8433476394849784E-2</v>
      </c>
      <c r="H529" s="306">
        <v>4.6426389737324374E-2</v>
      </c>
      <c r="I529" s="306">
        <v>6.0841917843062442E-2</v>
      </c>
      <c r="J529" s="307">
        <v>5.0921666296519556E-2</v>
      </c>
      <c r="K529" s="305"/>
      <c r="L529" s="306"/>
      <c r="M529" s="306"/>
      <c r="N529" s="306"/>
      <c r="O529" s="306"/>
      <c r="P529" s="307"/>
      <c r="Q529" s="305"/>
      <c r="R529" s="306"/>
      <c r="S529" s="306"/>
      <c r="T529" s="306"/>
      <c r="U529" s="306"/>
      <c r="V529" s="307"/>
      <c r="W529" s="305"/>
      <c r="X529" s="306"/>
      <c r="Y529" s="306"/>
      <c r="Z529" s="306"/>
      <c r="AA529" s="306"/>
      <c r="AB529" s="306"/>
      <c r="AC529" s="307"/>
      <c r="AD529" s="305"/>
      <c r="AE529" s="306"/>
      <c r="AF529" s="306"/>
      <c r="AG529" s="306"/>
      <c r="AH529" s="306"/>
      <c r="AI529" s="306"/>
      <c r="AJ529" s="307"/>
    </row>
    <row r="530" spans="2:36" s="4" customFormat="1" hidden="1" outlineLevel="1" x14ac:dyDescent="0.25">
      <c r="B530" s="52" t="s">
        <v>81</v>
      </c>
      <c r="C530" s="305">
        <v>4.1830708661417325E-2</v>
      </c>
      <c r="D530" s="306">
        <v>3.0906593406593405E-3</v>
      </c>
      <c r="E530" s="306">
        <v>1.0176800344976283E-2</v>
      </c>
      <c r="F530" s="306">
        <v>2.0593679756710299E-2</v>
      </c>
      <c r="G530" s="306">
        <v>1.3021650454973329E-2</v>
      </c>
      <c r="H530" s="306">
        <v>1.4932562620423893E-2</v>
      </c>
      <c r="I530" s="306">
        <v>8.0271619373116873E-2</v>
      </c>
      <c r="J530" s="307">
        <v>3.0585751069262344E-2</v>
      </c>
      <c r="K530" s="305"/>
      <c r="L530" s="306"/>
      <c r="M530" s="306"/>
      <c r="N530" s="306"/>
      <c r="O530" s="306"/>
      <c r="P530" s="307"/>
      <c r="Q530" s="305"/>
      <c r="R530" s="306"/>
      <c r="S530" s="306"/>
      <c r="T530" s="306"/>
      <c r="U530" s="306"/>
      <c r="V530" s="307"/>
      <c r="W530" s="305"/>
      <c r="X530" s="306"/>
      <c r="Y530" s="306"/>
      <c r="Z530" s="306"/>
      <c r="AA530" s="306"/>
      <c r="AB530" s="306"/>
      <c r="AC530" s="307"/>
      <c r="AD530" s="305"/>
      <c r="AE530" s="306"/>
      <c r="AF530" s="306"/>
      <c r="AG530" s="306"/>
      <c r="AH530" s="306"/>
      <c r="AI530" s="306"/>
      <c r="AJ530" s="307"/>
    </row>
    <row r="531" spans="2:36" s="4" customFormat="1" hidden="1" outlineLevel="1" x14ac:dyDescent="0.25">
      <c r="B531" s="52" t="s">
        <v>82</v>
      </c>
      <c r="C531" s="305">
        <v>1.4981273408239701E-3</v>
      </c>
      <c r="D531" s="306">
        <v>1.2515337423312883E-2</v>
      </c>
      <c r="E531" s="306">
        <v>3.9492521103815962E-4</v>
      </c>
      <c r="F531" s="306">
        <v>1.554498902706657E-2</v>
      </c>
      <c r="G531" s="306">
        <v>1.0056989607777405E-3</v>
      </c>
      <c r="H531" s="306">
        <v>8.6124857251617809E-3</v>
      </c>
      <c r="I531" s="306">
        <v>4.6567021973441314E-2</v>
      </c>
      <c r="J531" s="307">
        <v>1.6595483523502961E-2</v>
      </c>
      <c r="K531" s="305"/>
      <c r="L531" s="306"/>
      <c r="M531" s="306"/>
      <c r="N531" s="306"/>
      <c r="O531" s="306"/>
      <c r="P531" s="307"/>
      <c r="Q531" s="305"/>
      <c r="R531" s="306"/>
      <c r="S531" s="306"/>
      <c r="T531" s="306"/>
      <c r="U531" s="306"/>
      <c r="V531" s="307"/>
      <c r="W531" s="305"/>
      <c r="X531" s="306"/>
      <c r="Y531" s="306"/>
      <c r="Z531" s="306"/>
      <c r="AA531" s="306"/>
      <c r="AB531" s="306"/>
      <c r="AC531" s="307"/>
      <c r="AD531" s="305"/>
      <c r="AE531" s="306"/>
      <c r="AF531" s="306"/>
      <c r="AG531" s="306"/>
      <c r="AH531" s="306"/>
      <c r="AI531" s="306"/>
      <c r="AJ531" s="307"/>
    </row>
    <row r="532" spans="2:36" s="4" customFormat="1" hidden="1" outlineLevel="1" x14ac:dyDescent="0.25">
      <c r="B532" s="52" t="s">
        <v>83</v>
      </c>
      <c r="C532" s="305">
        <v>1.632208922742111E-3</v>
      </c>
      <c r="D532" s="306">
        <v>8.2589285714285716E-3</v>
      </c>
      <c r="E532" s="306">
        <v>2.7008048398422728E-4</v>
      </c>
      <c r="F532" s="306">
        <v>1.3851845478792051E-2</v>
      </c>
      <c r="G532" s="306">
        <v>2.0512820512820512E-4</v>
      </c>
      <c r="H532" s="306">
        <v>7.0518178019222735E-3</v>
      </c>
      <c r="I532" s="306">
        <v>4.172545857689982E-2</v>
      </c>
      <c r="J532" s="307">
        <v>1.5955794813396137E-2</v>
      </c>
      <c r="K532" s="305"/>
      <c r="L532" s="306"/>
      <c r="M532" s="306"/>
      <c r="N532" s="306"/>
      <c r="O532" s="306"/>
      <c r="P532" s="307"/>
      <c r="Q532" s="305"/>
      <c r="R532" s="306"/>
      <c r="S532" s="306"/>
      <c r="T532" s="306"/>
      <c r="U532" s="306"/>
      <c r="V532" s="307"/>
      <c r="W532" s="305"/>
      <c r="X532" s="306"/>
      <c r="Y532" s="306"/>
      <c r="Z532" s="306"/>
      <c r="AA532" s="306"/>
      <c r="AB532" s="306"/>
      <c r="AC532" s="307"/>
      <c r="AD532" s="305"/>
      <c r="AE532" s="306"/>
      <c r="AF532" s="306"/>
      <c r="AG532" s="306"/>
      <c r="AH532" s="306"/>
      <c r="AI532" s="306"/>
      <c r="AJ532" s="307"/>
    </row>
    <row r="533" spans="2:36" s="4" customFormat="1" hidden="1" outlineLevel="1" x14ac:dyDescent="0.25">
      <c r="B533" s="52" t="s">
        <v>84</v>
      </c>
      <c r="C533" s="305">
        <v>0</v>
      </c>
      <c r="D533" s="306">
        <v>8.2010782899233046E-3</v>
      </c>
      <c r="E533" s="306">
        <v>0</v>
      </c>
      <c r="F533" s="306">
        <v>9.8782096511948955E-3</v>
      </c>
      <c r="G533" s="306">
        <v>2.0829995193078032E-3</v>
      </c>
      <c r="H533" s="306">
        <v>5.4918490051447345E-3</v>
      </c>
      <c r="I533" s="306">
        <v>5.1643445048146757E-3</v>
      </c>
      <c r="J533" s="307">
        <v>5.3885254109280996E-3</v>
      </c>
      <c r="K533" s="305"/>
      <c r="L533" s="306"/>
      <c r="M533" s="306"/>
      <c r="N533" s="306"/>
      <c r="O533" s="306"/>
      <c r="P533" s="307"/>
      <c r="Q533" s="305"/>
      <c r="R533" s="306"/>
      <c r="S533" s="306"/>
      <c r="T533" s="306"/>
      <c r="U533" s="306"/>
      <c r="V533" s="307"/>
      <c r="W533" s="305"/>
      <c r="X533" s="306"/>
      <c r="Y533" s="306"/>
      <c r="Z533" s="306"/>
      <c r="AA533" s="306"/>
      <c r="AB533" s="306"/>
      <c r="AC533" s="307"/>
      <c r="AD533" s="305"/>
      <c r="AE533" s="306"/>
      <c r="AF533" s="306"/>
      <c r="AG533" s="306"/>
      <c r="AH533" s="306"/>
      <c r="AI533" s="306"/>
      <c r="AJ533" s="307"/>
    </row>
    <row r="534" spans="2:36" s="4" customFormat="1" hidden="1" outlineLevel="1" x14ac:dyDescent="0.25">
      <c r="B534" s="52" t="s">
        <v>85</v>
      </c>
      <c r="C534" s="305">
        <v>5.3191489361702129E-4</v>
      </c>
      <c r="D534" s="306">
        <v>0</v>
      </c>
      <c r="E534" s="306">
        <v>1.0418113626892623E-4</v>
      </c>
      <c r="F534" s="306">
        <v>1.2586097203396863E-2</v>
      </c>
      <c r="G534" s="306">
        <v>1.3958357566592997E-3</v>
      </c>
      <c r="H534" s="306">
        <v>5.1694302674523034E-3</v>
      </c>
      <c r="I534" s="306">
        <v>5.9965364832381294E-3</v>
      </c>
      <c r="J534" s="307">
        <v>5.4155929074195157E-3</v>
      </c>
      <c r="K534" s="305"/>
      <c r="L534" s="306"/>
      <c r="M534" s="306"/>
      <c r="N534" s="306"/>
      <c r="O534" s="306"/>
      <c r="P534" s="307"/>
      <c r="Q534" s="305"/>
      <c r="R534" s="306"/>
      <c r="S534" s="306"/>
      <c r="T534" s="306"/>
      <c r="U534" s="306"/>
      <c r="V534" s="307"/>
      <c r="W534" s="305"/>
      <c r="X534" s="306"/>
      <c r="Y534" s="306"/>
      <c r="Z534" s="306"/>
      <c r="AA534" s="306"/>
      <c r="AB534" s="306"/>
      <c r="AC534" s="307"/>
      <c r="AD534" s="305"/>
      <c r="AE534" s="306"/>
      <c r="AF534" s="306"/>
      <c r="AG534" s="306"/>
      <c r="AH534" s="306"/>
      <c r="AI534" s="306"/>
      <c r="AJ534" s="307"/>
    </row>
    <row r="535" spans="2:36" s="4" customFormat="1" hidden="1" outlineLevel="1" x14ac:dyDescent="0.25">
      <c r="B535" s="52" t="s">
        <v>86</v>
      </c>
      <c r="C535" s="305">
        <v>2.4824162184526274E-3</v>
      </c>
      <c r="D535" s="306">
        <v>7.7703604806408547E-2</v>
      </c>
      <c r="E535" s="306">
        <v>2.0338431500162708E-4</v>
      </c>
      <c r="F535" s="306">
        <v>1.2245288433942408E-2</v>
      </c>
      <c r="G535" s="306">
        <v>6.0072086503804569E-3</v>
      </c>
      <c r="H535" s="306">
        <v>1.7032924266403758E-2</v>
      </c>
      <c r="I535" s="306">
        <v>6.5779547991913342E-3</v>
      </c>
      <c r="J535" s="307">
        <v>1.3889518901902438E-2</v>
      </c>
      <c r="K535" s="305"/>
      <c r="L535" s="306"/>
      <c r="M535" s="306"/>
      <c r="N535" s="306"/>
      <c r="O535" s="306"/>
      <c r="P535" s="307"/>
      <c r="Q535" s="305"/>
      <c r="R535" s="306"/>
      <c r="S535" s="306"/>
      <c r="T535" s="306"/>
      <c r="U535" s="306"/>
      <c r="V535" s="307"/>
      <c r="W535" s="305"/>
      <c r="X535" s="306"/>
      <c r="Y535" s="306"/>
      <c r="Z535" s="306"/>
      <c r="AA535" s="306"/>
      <c r="AB535" s="306"/>
      <c r="AC535" s="307"/>
      <c r="AD535" s="305"/>
      <c r="AE535" s="306"/>
      <c r="AF535" s="306"/>
      <c r="AG535" s="306"/>
      <c r="AH535" s="306"/>
      <c r="AI535" s="306"/>
      <c r="AJ535" s="307"/>
    </row>
    <row r="536" spans="2:36" s="4" customFormat="1" hidden="1" outlineLevel="1" x14ac:dyDescent="0.25">
      <c r="B536" s="52" t="s">
        <v>87</v>
      </c>
      <c r="C536" s="305">
        <v>5.9084194977843431E-3</v>
      </c>
      <c r="D536" s="306">
        <v>7.6548740923837483E-2</v>
      </c>
      <c r="E536" s="306">
        <v>2.0637388262728332E-2</v>
      </c>
      <c r="F536" s="306">
        <v>1.8669679423810197E-2</v>
      </c>
      <c r="G536" s="306">
        <v>4.3184728203934347E-2</v>
      </c>
      <c r="H536" s="306">
        <v>3.010072616537831E-2</v>
      </c>
      <c r="I536" s="306">
        <v>5.2591677430224068E-2</v>
      </c>
      <c r="J536" s="307">
        <v>3.6720829132023076E-2</v>
      </c>
      <c r="K536" s="305"/>
      <c r="L536" s="306"/>
      <c r="M536" s="306"/>
      <c r="N536" s="306"/>
      <c r="O536" s="306"/>
      <c r="P536" s="307"/>
      <c r="Q536" s="305"/>
      <c r="R536" s="306"/>
      <c r="S536" s="306"/>
      <c r="T536" s="306"/>
      <c r="U536" s="306"/>
      <c r="V536" s="307"/>
      <c r="W536" s="305"/>
      <c r="X536" s="306"/>
      <c r="Y536" s="306"/>
      <c r="Z536" s="306"/>
      <c r="AA536" s="306"/>
      <c r="AB536" s="306"/>
      <c r="AC536" s="307"/>
      <c r="AD536" s="305"/>
      <c r="AE536" s="306"/>
      <c r="AF536" s="306"/>
      <c r="AG536" s="306"/>
      <c r="AH536" s="306"/>
      <c r="AI536" s="306"/>
      <c r="AJ536" s="307"/>
    </row>
    <row r="537" spans="2:36" s="4" customFormat="1" hidden="1" outlineLevel="1" x14ac:dyDescent="0.25">
      <c r="B537" s="52" t="s">
        <v>88</v>
      </c>
      <c r="C537" s="305">
        <v>2.3046991918587251E-2</v>
      </c>
      <c r="D537" s="306">
        <v>0.15838199686654322</v>
      </c>
      <c r="E537" s="306">
        <v>5.219832328060392E-2</v>
      </c>
      <c r="F537" s="306">
        <v>3.5301890044235076E-2</v>
      </c>
      <c r="G537" s="306">
        <v>3.8922953878965612E-2</v>
      </c>
      <c r="H537" s="306">
        <v>6.0399721124796656E-2</v>
      </c>
      <c r="I537" s="306">
        <v>8.3564282023580252E-2</v>
      </c>
      <c r="J537" s="307">
        <v>6.8066978653275087E-2</v>
      </c>
      <c r="K537" s="305"/>
      <c r="L537" s="306"/>
      <c r="M537" s="306"/>
      <c r="N537" s="306"/>
      <c r="O537" s="306"/>
      <c r="P537" s="307"/>
      <c r="Q537" s="305"/>
      <c r="R537" s="306"/>
      <c r="S537" s="306"/>
      <c r="T537" s="306"/>
      <c r="U537" s="306"/>
      <c r="V537" s="307"/>
      <c r="W537" s="305"/>
      <c r="X537" s="306"/>
      <c r="Y537" s="306"/>
      <c r="Z537" s="306"/>
      <c r="AA537" s="306"/>
      <c r="AB537" s="306"/>
      <c r="AC537" s="307"/>
      <c r="AD537" s="305"/>
      <c r="AE537" s="306"/>
      <c r="AF537" s="306"/>
      <c r="AG537" s="306"/>
      <c r="AH537" s="306"/>
      <c r="AI537" s="306"/>
      <c r="AJ537" s="307"/>
    </row>
    <row r="538" spans="2:36" s="4" customFormat="1" hidden="1" outlineLevel="1" x14ac:dyDescent="0.25">
      <c r="B538" s="52" t="s">
        <v>89</v>
      </c>
      <c r="C538" s="305">
        <v>2.2759601706970129E-2</v>
      </c>
      <c r="D538" s="306">
        <v>0.14195739862713183</v>
      </c>
      <c r="E538" s="306">
        <v>4.2528961319458082E-2</v>
      </c>
      <c r="F538" s="306">
        <v>3.514922689679971E-2</v>
      </c>
      <c r="G538" s="306">
        <v>5.9655038257035407E-2</v>
      </c>
      <c r="H538" s="306">
        <v>5.7034943107584862E-2</v>
      </c>
      <c r="I538" s="306">
        <v>7.3192317904239315E-2</v>
      </c>
      <c r="J538" s="307">
        <v>6.2678723239817602E-2</v>
      </c>
      <c r="K538" s="305"/>
      <c r="L538" s="306"/>
      <c r="M538" s="306"/>
      <c r="N538" s="306"/>
      <c r="O538" s="306"/>
      <c r="P538" s="307"/>
      <c r="Q538" s="305"/>
      <c r="R538" s="306"/>
      <c r="S538" s="306"/>
      <c r="T538" s="306"/>
      <c r="U538" s="306"/>
      <c r="V538" s="307"/>
      <c r="W538" s="305"/>
      <c r="X538" s="306"/>
      <c r="Y538" s="306"/>
      <c r="Z538" s="306"/>
      <c r="AA538" s="306"/>
      <c r="AB538" s="306"/>
      <c r="AC538" s="307"/>
      <c r="AD538" s="305"/>
      <c r="AE538" s="306"/>
      <c r="AF538" s="306"/>
      <c r="AG538" s="306"/>
      <c r="AH538" s="306"/>
      <c r="AI538" s="306"/>
      <c r="AJ538" s="307"/>
    </row>
    <row r="539" spans="2:36" s="4" customFormat="1" ht="16.5" collapsed="1" thickBot="1" x14ac:dyDescent="0.3">
      <c r="B539" s="64">
        <v>1978</v>
      </c>
      <c r="C539" s="311">
        <v>5.4582840052339709E-2</v>
      </c>
      <c r="D539" s="312">
        <v>6.2446704299597595E-2</v>
      </c>
      <c r="E539" s="312">
        <v>2.1060858268036213E-2</v>
      </c>
      <c r="F539" s="312">
        <v>2.4120563877566916E-2</v>
      </c>
      <c r="G539" s="312">
        <v>2.2896756839504012E-2</v>
      </c>
      <c r="H539" s="312">
        <v>2.9827385223803148E-2</v>
      </c>
      <c r="I539" s="312">
        <v>5.4911993349399023E-2</v>
      </c>
      <c r="J539" s="313">
        <v>3.7335278457625048E-2</v>
      </c>
      <c r="K539" s="311"/>
      <c r="L539" s="312"/>
      <c r="M539" s="312"/>
      <c r="N539" s="312"/>
      <c r="O539" s="312"/>
      <c r="P539" s="313"/>
      <c r="Q539" s="311"/>
      <c r="R539" s="312"/>
      <c r="S539" s="312"/>
      <c r="T539" s="312"/>
      <c r="U539" s="312"/>
      <c r="V539" s="313"/>
      <c r="W539" s="311"/>
      <c r="X539" s="312"/>
      <c r="Y539" s="312"/>
      <c r="Z539" s="312"/>
      <c r="AA539" s="312"/>
      <c r="AB539" s="312"/>
      <c r="AC539" s="313"/>
      <c r="AD539" s="311"/>
      <c r="AE539" s="312"/>
      <c r="AF539" s="312"/>
      <c r="AG539" s="312"/>
      <c r="AH539" s="312"/>
      <c r="AI539" s="312"/>
      <c r="AJ539" s="313"/>
    </row>
    <row r="540" spans="2:36" s="141" customFormat="1" ht="6" customHeight="1" x14ac:dyDescent="0.25">
      <c r="B540" s="138"/>
      <c r="C540" s="139"/>
      <c r="D540" s="139"/>
      <c r="E540" s="139"/>
      <c r="F540" s="139"/>
      <c r="G540" s="139"/>
      <c r="H540" s="139"/>
      <c r="I540" s="139"/>
      <c r="J540" s="139"/>
      <c r="K540" s="139"/>
      <c r="L540" s="139"/>
      <c r="M540" s="139"/>
      <c r="N540" s="139"/>
      <c r="O540" s="139"/>
      <c r="P540" s="139"/>
      <c r="Q540" s="139"/>
    </row>
    <row r="541" spans="2:36" s="141" customFormat="1" x14ac:dyDescent="0.25">
      <c r="B541" s="658" t="s">
        <v>112</v>
      </c>
      <c r="C541" s="658"/>
      <c r="D541" s="658"/>
      <c r="E541" s="658"/>
      <c r="F541" s="658"/>
      <c r="G541" s="658"/>
      <c r="H541" s="658"/>
      <c r="I541" s="658"/>
      <c r="J541" s="658"/>
      <c r="K541" s="658"/>
      <c r="L541" s="658"/>
      <c r="M541" s="658"/>
      <c r="N541" s="658"/>
      <c r="O541" s="658"/>
      <c r="P541" s="658"/>
      <c r="Q541" s="658"/>
      <c r="R541" s="658"/>
      <c r="S541" s="658"/>
      <c r="T541" s="658"/>
      <c r="U541" s="658"/>
      <c r="V541" s="658"/>
      <c r="W541" s="658"/>
      <c r="X541" s="658"/>
      <c r="Y541" s="658"/>
      <c r="Z541" s="658"/>
      <c r="AA541" s="658"/>
      <c r="AB541" s="658"/>
      <c r="AC541" s="658"/>
      <c r="AD541" s="658"/>
      <c r="AE541" s="658"/>
      <c r="AF541" s="658"/>
      <c r="AG541" s="658"/>
      <c r="AH541" s="658"/>
      <c r="AI541" s="658"/>
      <c r="AJ541" s="658"/>
    </row>
    <row r="542" spans="2:36" s="145" customFormat="1" x14ac:dyDescent="0.25">
      <c r="B542" s="143"/>
      <c r="C542" s="144"/>
      <c r="D542" s="144"/>
      <c r="E542" s="144"/>
      <c r="F542" s="144"/>
      <c r="G542" s="144"/>
      <c r="H542" s="144"/>
      <c r="I542" s="144"/>
      <c r="J542" s="144"/>
      <c r="K542" s="144"/>
      <c r="L542" s="144"/>
      <c r="M542" s="144"/>
      <c r="N542" s="144"/>
      <c r="O542" s="144"/>
      <c r="P542" s="144"/>
      <c r="Q542" s="144"/>
    </row>
    <row r="543" spans="2:36" s="145" customFormat="1" x14ac:dyDescent="0.25">
      <c r="B543" s="143"/>
      <c r="C543" s="144"/>
      <c r="D543" s="144"/>
      <c r="E543" s="144"/>
      <c r="F543" s="144"/>
      <c r="G543" s="144"/>
      <c r="H543" s="144"/>
      <c r="I543" s="144"/>
      <c r="J543" s="144"/>
      <c r="K543" s="144"/>
      <c r="L543" s="144"/>
      <c r="M543" s="144"/>
      <c r="N543" s="144"/>
      <c r="O543" s="144"/>
      <c r="P543" s="144"/>
      <c r="Q543" s="144"/>
    </row>
    <row r="544" spans="2:36" s="145" customFormat="1" x14ac:dyDescent="0.25">
      <c r="B544" s="143"/>
      <c r="C544" s="144"/>
      <c r="D544" s="144"/>
      <c r="E544" s="144"/>
      <c r="F544" s="144"/>
      <c r="G544" s="144"/>
      <c r="H544" s="144"/>
      <c r="I544" s="144"/>
      <c r="J544" s="144"/>
      <c r="K544" s="144"/>
      <c r="L544" s="144"/>
      <c r="M544" s="144"/>
      <c r="N544" s="144"/>
      <c r="O544" s="144"/>
      <c r="P544" s="144"/>
      <c r="Q544" s="144"/>
    </row>
    <row r="545" spans="2:17" s="145" customFormat="1" x14ac:dyDescent="0.25">
      <c r="B545" s="143"/>
      <c r="C545" s="144"/>
      <c r="D545" s="144"/>
      <c r="E545" s="144"/>
      <c r="F545" s="144"/>
      <c r="G545" s="144"/>
      <c r="H545" s="144"/>
      <c r="I545" s="144"/>
      <c r="J545" s="144"/>
      <c r="K545" s="144"/>
      <c r="L545" s="144"/>
      <c r="M545" s="144"/>
      <c r="N545" s="144"/>
      <c r="O545" s="144"/>
      <c r="P545" s="144"/>
      <c r="Q545" s="144"/>
    </row>
    <row r="546" spans="2:17" s="145" customFormat="1" x14ac:dyDescent="0.25">
      <c r="B546" s="143"/>
      <c r="C546" s="144"/>
      <c r="D546" s="144"/>
      <c r="E546" s="144"/>
      <c r="F546" s="144"/>
      <c r="G546" s="144"/>
      <c r="H546" s="144"/>
      <c r="I546" s="144"/>
      <c r="J546" s="144"/>
      <c r="K546" s="144"/>
      <c r="L546" s="144"/>
      <c r="M546" s="144"/>
      <c r="N546" s="144"/>
      <c r="O546" s="144"/>
      <c r="P546" s="144"/>
      <c r="Q546" s="144"/>
    </row>
    <row r="547" spans="2:17" s="145" customFormat="1" x14ac:dyDescent="0.25">
      <c r="B547" s="143"/>
      <c r="C547" s="144"/>
      <c r="D547" s="144"/>
      <c r="E547" s="144"/>
      <c r="F547" s="144"/>
      <c r="G547" s="144"/>
      <c r="H547" s="144"/>
      <c r="I547" s="144"/>
      <c r="J547" s="144"/>
      <c r="K547" s="144"/>
      <c r="L547" s="144"/>
      <c r="M547" s="144"/>
      <c r="N547" s="144"/>
      <c r="O547" s="144"/>
      <c r="P547" s="144"/>
      <c r="Q547" s="144"/>
    </row>
    <row r="548" spans="2:17" s="145" customFormat="1" x14ac:dyDescent="0.25">
      <c r="B548" s="143"/>
      <c r="C548" s="144"/>
      <c r="D548" s="144"/>
      <c r="E548" s="144"/>
      <c r="F548" s="144"/>
      <c r="G548" s="144"/>
      <c r="H548" s="144"/>
      <c r="I548" s="144"/>
      <c r="J548" s="144"/>
      <c r="K548" s="144"/>
      <c r="L548" s="144"/>
      <c r="M548" s="144"/>
      <c r="N548" s="144"/>
      <c r="O548" s="144"/>
      <c r="P548" s="144"/>
      <c r="Q548" s="144"/>
    </row>
    <row r="549" spans="2:17" s="145" customFormat="1" x14ac:dyDescent="0.25">
      <c r="B549" s="143"/>
      <c r="C549" s="144"/>
      <c r="D549" s="144"/>
      <c r="E549" s="144"/>
      <c r="F549" s="144"/>
      <c r="G549" s="144"/>
      <c r="H549" s="144"/>
      <c r="I549" s="144"/>
      <c r="J549" s="144"/>
      <c r="K549" s="144"/>
      <c r="L549" s="144"/>
      <c r="M549" s="144"/>
      <c r="N549" s="144"/>
      <c r="O549" s="144"/>
      <c r="P549" s="144"/>
      <c r="Q549" s="144"/>
    </row>
    <row r="550" spans="2:17" s="145" customFormat="1" x14ac:dyDescent="0.25">
      <c r="B550" s="143"/>
      <c r="C550" s="144"/>
      <c r="D550" s="144"/>
      <c r="E550" s="144"/>
      <c r="F550" s="144"/>
      <c r="G550" s="144"/>
      <c r="H550" s="144"/>
      <c r="I550" s="144"/>
      <c r="J550" s="144"/>
      <c r="K550" s="144"/>
      <c r="L550" s="144"/>
      <c r="M550" s="144"/>
      <c r="N550" s="144"/>
      <c r="O550" s="144"/>
      <c r="P550" s="144"/>
      <c r="Q550" s="144"/>
    </row>
    <row r="551" spans="2:17" s="145" customFormat="1" x14ac:dyDescent="0.25">
      <c r="B551" s="143"/>
      <c r="C551" s="144"/>
      <c r="D551" s="144"/>
      <c r="E551" s="144"/>
      <c r="F551" s="144"/>
      <c r="G551" s="144"/>
      <c r="H551" s="144"/>
      <c r="I551" s="144"/>
      <c r="J551" s="144"/>
      <c r="K551" s="144"/>
      <c r="L551" s="144"/>
      <c r="M551" s="144"/>
      <c r="N551" s="144"/>
      <c r="O551" s="144"/>
      <c r="P551" s="144"/>
      <c r="Q551" s="144"/>
    </row>
    <row r="552" spans="2:17" s="145" customFormat="1" ht="15.75" x14ac:dyDescent="0.25">
      <c r="B552" s="67"/>
      <c r="C552" s="68"/>
      <c r="D552" s="68"/>
      <c r="E552" s="68"/>
      <c r="F552" s="68"/>
      <c r="G552" s="68"/>
      <c r="H552" s="68"/>
      <c r="I552" s="68"/>
      <c r="J552" s="68"/>
      <c r="K552" s="68"/>
      <c r="L552" s="68"/>
      <c r="M552" s="68"/>
      <c r="N552" s="68"/>
      <c r="O552" s="68"/>
      <c r="P552" s="68"/>
      <c r="Q552" s="68"/>
    </row>
    <row r="553" spans="2:17" s="145" customFormat="1" x14ac:dyDescent="0.25">
      <c r="B553" s="143"/>
      <c r="C553" s="144"/>
      <c r="D553" s="144"/>
      <c r="E553" s="144"/>
      <c r="F553" s="144"/>
      <c r="G553" s="144"/>
      <c r="H553" s="144"/>
      <c r="I553" s="144"/>
      <c r="J553" s="144"/>
      <c r="K553" s="144"/>
      <c r="L553" s="144"/>
      <c r="M553" s="144"/>
      <c r="N553" s="144"/>
      <c r="O553" s="144"/>
      <c r="P553" s="144"/>
      <c r="Q553" s="144"/>
    </row>
    <row r="554" spans="2:17" s="145" customFormat="1" x14ac:dyDescent="0.25">
      <c r="B554" s="143"/>
      <c r="C554" s="144"/>
      <c r="D554" s="144"/>
      <c r="E554" s="144"/>
      <c r="F554" s="144"/>
      <c r="G554" s="144"/>
      <c r="H554" s="144"/>
      <c r="I554" s="144"/>
      <c r="J554" s="144"/>
      <c r="K554" s="144"/>
      <c r="L554" s="144"/>
      <c r="M554" s="144"/>
      <c r="N554" s="144"/>
      <c r="O554" s="144"/>
      <c r="P554" s="144"/>
      <c r="Q554" s="144"/>
    </row>
    <row r="555" spans="2:17" s="145" customFormat="1" x14ac:dyDescent="0.25">
      <c r="B555" s="143"/>
      <c r="C555" s="144"/>
      <c r="D555" s="144"/>
      <c r="E555" s="144"/>
      <c r="F555" s="144"/>
      <c r="G555" s="144"/>
      <c r="H555" s="144"/>
      <c r="I555" s="144"/>
      <c r="J555" s="144"/>
      <c r="K555" s="144"/>
      <c r="L555" s="144"/>
      <c r="M555" s="144"/>
      <c r="N555" s="144"/>
      <c r="O555" s="144"/>
      <c r="P555" s="144"/>
      <c r="Q555" s="144"/>
    </row>
    <row r="556" spans="2:17" s="145" customFormat="1" x14ac:dyDescent="0.25">
      <c r="B556" s="143"/>
      <c r="C556" s="144"/>
      <c r="D556" s="144"/>
      <c r="E556" s="144"/>
      <c r="F556" s="144"/>
      <c r="G556" s="144"/>
      <c r="H556" s="144"/>
      <c r="I556" s="144"/>
      <c r="J556" s="144"/>
      <c r="K556" s="144"/>
      <c r="L556" s="144"/>
      <c r="M556" s="144"/>
      <c r="N556" s="144"/>
      <c r="O556" s="144"/>
      <c r="P556" s="144"/>
      <c r="Q556" s="144"/>
    </row>
    <row r="557" spans="2:17" s="145" customFormat="1" x14ac:dyDescent="0.25">
      <c r="B557" s="143"/>
      <c r="C557" s="144"/>
      <c r="D557" s="144"/>
      <c r="E557" s="144"/>
      <c r="F557" s="144"/>
      <c r="G557" s="144"/>
      <c r="H557" s="144"/>
      <c r="I557" s="144"/>
      <c r="J557" s="144"/>
      <c r="K557" s="144"/>
      <c r="L557" s="144"/>
      <c r="M557" s="144"/>
      <c r="N557" s="144"/>
      <c r="O557" s="144"/>
      <c r="P557" s="144"/>
      <c r="Q557" s="144"/>
    </row>
    <row r="558" spans="2:17" s="145" customFormat="1" x14ac:dyDescent="0.25">
      <c r="B558" s="143"/>
      <c r="C558" s="144"/>
      <c r="D558" s="144"/>
      <c r="E558" s="144"/>
      <c r="F558" s="144"/>
      <c r="G558" s="144"/>
      <c r="H558" s="144"/>
      <c r="I558" s="144"/>
      <c r="J558" s="144"/>
      <c r="K558" s="144"/>
      <c r="L558" s="144"/>
      <c r="M558" s="144"/>
      <c r="N558" s="144"/>
      <c r="O558" s="144"/>
      <c r="P558" s="144"/>
      <c r="Q558" s="144"/>
    </row>
    <row r="559" spans="2:17" s="145" customFormat="1" x14ac:dyDescent="0.25">
      <c r="B559" s="143"/>
      <c r="C559" s="144"/>
      <c r="D559" s="144"/>
      <c r="E559" s="144"/>
      <c r="F559" s="144"/>
      <c r="G559" s="144"/>
      <c r="H559" s="144"/>
      <c r="I559" s="144"/>
      <c r="J559" s="144"/>
      <c r="K559" s="144"/>
      <c r="L559" s="144"/>
      <c r="M559" s="144"/>
      <c r="N559" s="144"/>
      <c r="O559" s="144"/>
      <c r="P559" s="144"/>
      <c r="Q559" s="144"/>
    </row>
    <row r="560" spans="2:17" s="145" customFormat="1" x14ac:dyDescent="0.25">
      <c r="B560" s="143"/>
      <c r="C560" s="144"/>
      <c r="D560" s="144"/>
      <c r="E560" s="144"/>
      <c r="F560" s="144"/>
      <c r="G560" s="144"/>
      <c r="H560" s="144"/>
      <c r="I560" s="144"/>
      <c r="J560" s="144"/>
      <c r="K560" s="144"/>
      <c r="L560" s="144"/>
      <c r="M560" s="144"/>
      <c r="N560" s="144"/>
      <c r="O560" s="144"/>
      <c r="P560" s="144"/>
      <c r="Q560" s="144"/>
    </row>
    <row r="561" spans="2:17" s="145" customFormat="1" x14ac:dyDescent="0.25">
      <c r="B561" s="143"/>
      <c r="C561" s="144"/>
      <c r="D561" s="144"/>
      <c r="E561" s="144"/>
      <c r="F561" s="144"/>
      <c r="G561" s="144"/>
      <c r="H561" s="144"/>
      <c r="I561" s="144"/>
      <c r="J561" s="144"/>
      <c r="K561" s="144"/>
      <c r="L561" s="144"/>
      <c r="M561" s="144"/>
      <c r="N561" s="144"/>
      <c r="O561" s="144"/>
      <c r="P561" s="144"/>
      <c r="Q561" s="144"/>
    </row>
    <row r="562" spans="2:17" s="145" customFormat="1" x14ac:dyDescent="0.25">
      <c r="B562" s="143"/>
      <c r="C562" s="144"/>
      <c r="D562" s="144"/>
      <c r="E562" s="144"/>
      <c r="F562" s="144"/>
      <c r="G562" s="144"/>
      <c r="H562" s="144"/>
      <c r="I562" s="144"/>
      <c r="J562" s="144"/>
      <c r="K562" s="144"/>
      <c r="L562" s="144"/>
      <c r="M562" s="144"/>
      <c r="N562" s="144"/>
      <c r="O562" s="144"/>
      <c r="P562" s="144"/>
      <c r="Q562" s="144"/>
    </row>
    <row r="563" spans="2:17" s="145" customFormat="1" x14ac:dyDescent="0.25">
      <c r="B563" s="143"/>
      <c r="C563" s="144"/>
      <c r="D563" s="144"/>
      <c r="E563" s="144"/>
      <c r="F563" s="144"/>
      <c r="G563" s="144"/>
      <c r="H563" s="144"/>
      <c r="I563" s="144"/>
      <c r="J563" s="144"/>
      <c r="K563" s="144"/>
      <c r="L563" s="144"/>
      <c r="M563" s="144"/>
      <c r="N563" s="144"/>
      <c r="O563" s="144"/>
      <c r="P563" s="144"/>
      <c r="Q563" s="144"/>
    </row>
    <row r="564" spans="2:17" s="145" customFormat="1" x14ac:dyDescent="0.25">
      <c r="B564" s="143"/>
      <c r="C564" s="144"/>
      <c r="D564" s="144"/>
      <c r="E564" s="144"/>
      <c r="F564" s="144"/>
      <c r="G564" s="144"/>
      <c r="H564" s="144"/>
      <c r="I564" s="144"/>
      <c r="J564" s="144"/>
      <c r="K564" s="144"/>
      <c r="L564" s="144"/>
      <c r="M564" s="144"/>
      <c r="N564" s="144"/>
      <c r="O564" s="144"/>
      <c r="P564" s="144"/>
      <c r="Q564" s="144"/>
    </row>
    <row r="565" spans="2:17" s="145" customFormat="1" ht="15.75" x14ac:dyDescent="0.25">
      <c r="B565" s="67"/>
      <c r="C565" s="68"/>
      <c r="D565" s="68"/>
      <c r="E565" s="68"/>
      <c r="F565" s="68"/>
      <c r="G565" s="68"/>
      <c r="H565" s="68"/>
      <c r="I565" s="68"/>
      <c r="J565" s="68"/>
      <c r="K565" s="68"/>
      <c r="L565" s="68"/>
      <c r="M565" s="68"/>
      <c r="N565" s="68"/>
      <c r="O565" s="68"/>
      <c r="P565" s="68"/>
      <c r="Q565" s="68"/>
    </row>
    <row r="566" spans="2:17" s="145" customFormat="1" x14ac:dyDescent="0.25">
      <c r="B566" s="143"/>
      <c r="C566" s="144"/>
      <c r="D566" s="144"/>
      <c r="E566" s="144"/>
      <c r="F566" s="144"/>
      <c r="G566" s="144"/>
      <c r="H566" s="144"/>
      <c r="I566" s="144"/>
      <c r="J566" s="144"/>
      <c r="K566" s="144"/>
      <c r="L566" s="144"/>
      <c r="M566" s="144"/>
      <c r="N566" s="144"/>
      <c r="O566" s="144"/>
      <c r="P566" s="144"/>
      <c r="Q566" s="144"/>
    </row>
    <row r="567" spans="2:17" s="145" customFormat="1" x14ac:dyDescent="0.25">
      <c r="B567" s="143"/>
      <c r="C567" s="144"/>
      <c r="D567" s="144"/>
      <c r="E567" s="144"/>
      <c r="F567" s="144"/>
      <c r="G567" s="144"/>
      <c r="H567" s="144"/>
      <c r="I567" s="144"/>
      <c r="J567" s="144"/>
      <c r="K567" s="144"/>
      <c r="L567" s="144"/>
      <c r="M567" s="144"/>
      <c r="N567" s="144"/>
      <c r="O567" s="144"/>
      <c r="P567" s="144"/>
      <c r="Q567" s="144"/>
    </row>
    <row r="568" spans="2:17" s="145" customFormat="1" x14ac:dyDescent="0.25">
      <c r="B568" s="143"/>
      <c r="C568" s="144"/>
      <c r="D568" s="144"/>
      <c r="E568" s="144"/>
      <c r="F568" s="144"/>
      <c r="G568" s="144"/>
      <c r="H568" s="144"/>
      <c r="I568" s="144"/>
      <c r="J568" s="144"/>
      <c r="K568" s="144"/>
      <c r="L568" s="144"/>
      <c r="M568" s="144"/>
      <c r="N568" s="144"/>
      <c r="O568" s="144"/>
      <c r="P568" s="144"/>
      <c r="Q568" s="144"/>
    </row>
    <row r="569" spans="2:17" s="145" customFormat="1" x14ac:dyDescent="0.25">
      <c r="B569" s="143"/>
      <c r="C569" s="144"/>
      <c r="D569" s="144"/>
      <c r="E569" s="144"/>
      <c r="F569" s="144"/>
      <c r="G569" s="144"/>
      <c r="H569" s="144"/>
      <c r="I569" s="144"/>
      <c r="J569" s="144"/>
      <c r="K569" s="144"/>
      <c r="L569" s="144"/>
      <c r="M569" s="144"/>
      <c r="N569" s="144"/>
      <c r="O569" s="144"/>
      <c r="P569" s="144"/>
      <c r="Q569" s="144"/>
    </row>
    <row r="570" spans="2:17" s="145" customFormat="1" x14ac:dyDescent="0.25">
      <c r="B570" s="143"/>
      <c r="C570" s="144"/>
      <c r="D570" s="144"/>
      <c r="E570" s="144"/>
      <c r="F570" s="144"/>
      <c r="G570" s="144"/>
      <c r="H570" s="144"/>
      <c r="I570" s="144"/>
      <c r="J570" s="144"/>
      <c r="K570" s="144"/>
      <c r="L570" s="144"/>
      <c r="M570" s="144"/>
      <c r="N570" s="144"/>
      <c r="O570" s="144"/>
      <c r="P570" s="144"/>
      <c r="Q570" s="144"/>
    </row>
    <row r="571" spans="2:17" s="145" customFormat="1" x14ac:dyDescent="0.25">
      <c r="B571" s="143"/>
      <c r="C571" s="144"/>
      <c r="D571" s="144"/>
      <c r="E571" s="144"/>
      <c r="F571" s="144"/>
      <c r="G571" s="144"/>
      <c r="H571" s="144"/>
      <c r="I571" s="144"/>
      <c r="J571" s="144"/>
      <c r="K571" s="144"/>
      <c r="L571" s="144"/>
      <c r="M571" s="144"/>
      <c r="N571" s="144"/>
      <c r="O571" s="144"/>
      <c r="P571" s="144"/>
      <c r="Q571" s="144"/>
    </row>
    <row r="572" spans="2:17" s="145" customFormat="1" x14ac:dyDescent="0.25">
      <c r="B572" s="143"/>
      <c r="C572" s="144"/>
      <c r="D572" s="144"/>
      <c r="E572" s="144"/>
      <c r="F572" s="144"/>
      <c r="G572" s="144"/>
      <c r="H572" s="144"/>
      <c r="I572" s="144"/>
      <c r="J572" s="144"/>
      <c r="K572" s="144"/>
      <c r="L572" s="144"/>
      <c r="M572" s="144"/>
      <c r="N572" s="144"/>
      <c r="O572" s="144"/>
      <c r="P572" s="144"/>
      <c r="Q572" s="144"/>
    </row>
    <row r="573" spans="2:17" s="145" customFormat="1" x14ac:dyDescent="0.25">
      <c r="B573" s="143"/>
      <c r="C573" s="144"/>
      <c r="D573" s="144"/>
      <c r="E573" s="144"/>
      <c r="F573" s="144"/>
      <c r="G573" s="144"/>
      <c r="H573" s="144"/>
      <c r="I573" s="144"/>
      <c r="J573" s="144"/>
      <c r="K573" s="144"/>
      <c r="L573" s="144"/>
      <c r="M573" s="144"/>
      <c r="N573" s="144"/>
      <c r="O573" s="144"/>
      <c r="P573" s="144"/>
      <c r="Q573" s="144"/>
    </row>
    <row r="574" spans="2:17" s="145" customFormat="1" x14ac:dyDescent="0.25">
      <c r="B574" s="143"/>
      <c r="C574" s="144"/>
      <c r="D574" s="144"/>
      <c r="E574" s="144"/>
      <c r="F574" s="144"/>
      <c r="G574" s="144"/>
      <c r="H574" s="144"/>
      <c r="I574" s="144"/>
      <c r="J574" s="144"/>
      <c r="K574" s="144"/>
      <c r="L574" s="144"/>
      <c r="M574" s="144"/>
      <c r="N574" s="144"/>
      <c r="O574" s="144"/>
      <c r="P574" s="144"/>
      <c r="Q574" s="144"/>
    </row>
    <row r="575" spans="2:17" s="145" customFormat="1" x14ac:dyDescent="0.25">
      <c r="B575" s="143"/>
      <c r="C575" s="144"/>
      <c r="D575" s="144"/>
      <c r="E575" s="144"/>
      <c r="F575" s="144"/>
      <c r="G575" s="144"/>
      <c r="H575" s="144"/>
      <c r="I575" s="144"/>
      <c r="J575" s="144"/>
      <c r="K575" s="144"/>
      <c r="L575" s="144"/>
      <c r="M575" s="144"/>
      <c r="N575" s="144"/>
      <c r="O575" s="144"/>
      <c r="P575" s="144"/>
      <c r="Q575" s="144"/>
    </row>
    <row r="576" spans="2:17" s="145" customFormat="1" x14ac:dyDescent="0.25">
      <c r="B576" s="143"/>
      <c r="C576" s="144"/>
      <c r="D576" s="144"/>
      <c r="E576" s="144"/>
      <c r="F576" s="144"/>
      <c r="G576" s="144"/>
      <c r="H576" s="144"/>
      <c r="I576" s="144"/>
      <c r="J576" s="144"/>
      <c r="K576" s="144"/>
      <c r="L576" s="144"/>
      <c r="M576" s="144"/>
      <c r="N576" s="144"/>
      <c r="O576" s="144"/>
      <c r="P576" s="144"/>
      <c r="Q576" s="144"/>
    </row>
    <row r="577" spans="2:17" s="145" customFormat="1" x14ac:dyDescent="0.25">
      <c r="B577" s="143"/>
      <c r="C577" s="144"/>
      <c r="D577" s="144"/>
      <c r="E577" s="144"/>
      <c r="F577" s="144"/>
      <c r="G577" s="144"/>
      <c r="H577" s="144"/>
      <c r="I577" s="144"/>
      <c r="J577" s="144"/>
      <c r="K577" s="144"/>
      <c r="L577" s="144"/>
      <c r="M577" s="144"/>
      <c r="N577" s="144"/>
      <c r="O577" s="144"/>
      <c r="P577" s="144"/>
      <c r="Q577" s="144"/>
    </row>
    <row r="578" spans="2:17" s="145" customFormat="1" ht="15.75" x14ac:dyDescent="0.25">
      <c r="B578" s="67"/>
      <c r="C578" s="68"/>
      <c r="D578" s="68"/>
      <c r="E578" s="68"/>
      <c r="F578" s="68"/>
      <c r="G578" s="68"/>
      <c r="H578" s="68"/>
      <c r="I578" s="68"/>
      <c r="J578" s="68"/>
      <c r="K578" s="68"/>
      <c r="L578" s="68"/>
      <c r="M578" s="68"/>
      <c r="N578" s="68"/>
      <c r="O578" s="68"/>
      <c r="P578" s="68"/>
      <c r="Q578" s="68"/>
    </row>
    <row r="579" spans="2:17" s="145" customFormat="1" x14ac:dyDescent="0.25">
      <c r="B579" s="143"/>
      <c r="C579" s="144"/>
      <c r="D579" s="144"/>
      <c r="E579" s="144"/>
      <c r="F579" s="144"/>
      <c r="G579" s="144"/>
      <c r="H579" s="144"/>
      <c r="I579" s="144"/>
      <c r="J579" s="144"/>
      <c r="K579" s="144"/>
      <c r="L579" s="144"/>
      <c r="M579" s="144"/>
      <c r="N579" s="144"/>
      <c r="O579" s="144"/>
      <c r="P579" s="144"/>
      <c r="Q579" s="144"/>
    </row>
    <row r="580" spans="2:17" s="145" customFormat="1" x14ac:dyDescent="0.25">
      <c r="B580" s="143"/>
      <c r="C580" s="144"/>
      <c r="D580" s="144"/>
      <c r="E580" s="144"/>
      <c r="F580" s="144"/>
      <c r="G580" s="144"/>
      <c r="H580" s="144"/>
      <c r="I580" s="144"/>
      <c r="J580" s="144"/>
      <c r="K580" s="144"/>
      <c r="L580" s="144"/>
      <c r="M580" s="144"/>
      <c r="N580" s="144"/>
      <c r="O580" s="144"/>
      <c r="P580" s="144"/>
      <c r="Q580" s="144"/>
    </row>
    <row r="581" spans="2:17" s="145" customFormat="1" x14ac:dyDescent="0.25">
      <c r="B581" s="143"/>
      <c r="C581" s="144"/>
      <c r="D581" s="144"/>
      <c r="E581" s="144"/>
      <c r="F581" s="144"/>
      <c r="G581" s="144"/>
      <c r="H581" s="144"/>
      <c r="I581" s="144"/>
      <c r="J581" s="144"/>
      <c r="K581" s="144"/>
      <c r="L581" s="144"/>
      <c r="M581" s="144"/>
      <c r="N581" s="144"/>
      <c r="O581" s="144"/>
      <c r="P581" s="144"/>
      <c r="Q581" s="144"/>
    </row>
    <row r="582" spans="2:17" s="145" customFormat="1" x14ac:dyDescent="0.25">
      <c r="B582" s="143"/>
      <c r="C582" s="144"/>
      <c r="D582" s="144"/>
      <c r="E582" s="144"/>
      <c r="F582" s="144"/>
      <c r="G582" s="144"/>
      <c r="H582" s="144"/>
      <c r="I582" s="144"/>
      <c r="J582" s="144"/>
      <c r="K582" s="144"/>
      <c r="L582" s="144"/>
      <c r="M582" s="144"/>
      <c r="N582" s="144"/>
      <c r="O582" s="144"/>
      <c r="P582" s="144"/>
      <c r="Q582" s="144"/>
    </row>
    <row r="583" spans="2:17" s="145" customFormat="1" x14ac:dyDescent="0.25">
      <c r="B583" s="143"/>
      <c r="C583" s="144"/>
      <c r="D583" s="144"/>
      <c r="E583" s="144"/>
      <c r="F583" s="144"/>
      <c r="G583" s="144"/>
      <c r="H583" s="144"/>
      <c r="I583" s="144"/>
      <c r="J583" s="144"/>
      <c r="K583" s="144"/>
      <c r="L583" s="144"/>
      <c r="M583" s="144"/>
      <c r="N583" s="144"/>
      <c r="O583" s="144"/>
      <c r="P583" s="144"/>
      <c r="Q583" s="144"/>
    </row>
    <row r="584" spans="2:17" s="145" customFormat="1" x14ac:dyDescent="0.25">
      <c r="B584" s="143"/>
      <c r="C584" s="144"/>
      <c r="D584" s="144"/>
      <c r="E584" s="144"/>
      <c r="F584" s="144"/>
      <c r="G584" s="144"/>
      <c r="H584" s="144"/>
      <c r="I584" s="144"/>
      <c r="J584" s="144"/>
      <c r="K584" s="144"/>
      <c r="L584" s="144"/>
      <c r="M584" s="144"/>
      <c r="N584" s="144"/>
      <c r="O584" s="144"/>
      <c r="P584" s="144"/>
      <c r="Q584" s="144"/>
    </row>
    <row r="585" spans="2:17" s="145" customFormat="1" x14ac:dyDescent="0.25">
      <c r="B585" s="143"/>
      <c r="C585" s="144"/>
      <c r="D585" s="144"/>
      <c r="E585" s="144"/>
      <c r="F585" s="144"/>
      <c r="G585" s="144"/>
      <c r="H585" s="144"/>
      <c r="I585" s="144"/>
      <c r="J585" s="144"/>
      <c r="K585" s="144"/>
      <c r="L585" s="144"/>
      <c r="M585" s="144"/>
      <c r="N585" s="144"/>
      <c r="O585" s="144"/>
      <c r="P585" s="144"/>
      <c r="Q585" s="144"/>
    </row>
    <row r="586" spans="2:17" s="145" customFormat="1" x14ac:dyDescent="0.25">
      <c r="B586" s="143"/>
      <c r="C586" s="144"/>
      <c r="D586" s="144"/>
      <c r="E586" s="144"/>
      <c r="F586" s="144"/>
      <c r="G586" s="144"/>
      <c r="H586" s="144"/>
      <c r="I586" s="144"/>
      <c r="J586" s="144"/>
      <c r="K586" s="144"/>
      <c r="L586" s="144"/>
      <c r="M586" s="144"/>
      <c r="N586" s="144"/>
      <c r="O586" s="144"/>
      <c r="P586" s="144"/>
      <c r="Q586" s="144"/>
    </row>
    <row r="587" spans="2:17" s="145" customFormat="1" x14ac:dyDescent="0.25">
      <c r="B587" s="143"/>
      <c r="C587" s="144"/>
      <c r="D587" s="144"/>
      <c r="E587" s="144"/>
      <c r="F587" s="144"/>
      <c r="G587" s="144"/>
      <c r="H587" s="144"/>
      <c r="I587" s="144"/>
      <c r="J587" s="144"/>
      <c r="K587" s="144"/>
      <c r="L587" s="144"/>
      <c r="M587" s="144"/>
      <c r="N587" s="144"/>
      <c r="O587" s="144"/>
      <c r="P587" s="144"/>
      <c r="Q587" s="144"/>
    </row>
    <row r="588" spans="2:17" s="145" customFormat="1" x14ac:dyDescent="0.25">
      <c r="B588" s="143"/>
      <c r="C588" s="144"/>
      <c r="D588" s="144"/>
      <c r="E588" s="144"/>
      <c r="F588" s="144"/>
      <c r="G588" s="144"/>
      <c r="H588" s="144"/>
      <c r="I588" s="144"/>
      <c r="J588" s="144"/>
      <c r="K588" s="144"/>
      <c r="L588" s="144"/>
      <c r="M588" s="144"/>
      <c r="N588" s="144"/>
      <c r="O588" s="144"/>
      <c r="P588" s="144"/>
      <c r="Q588" s="144"/>
    </row>
    <row r="589" spans="2:17" s="145" customFormat="1" x14ac:dyDescent="0.25">
      <c r="B589" s="143"/>
      <c r="C589" s="144"/>
      <c r="D589" s="144"/>
      <c r="E589" s="144"/>
      <c r="F589" s="144"/>
      <c r="G589" s="144"/>
      <c r="H589" s="144"/>
      <c r="I589" s="144"/>
      <c r="J589" s="144"/>
      <c r="K589" s="144"/>
      <c r="L589" s="144"/>
      <c r="M589" s="144"/>
      <c r="N589" s="144"/>
      <c r="O589" s="144"/>
      <c r="P589" s="144"/>
      <c r="Q589" s="144"/>
    </row>
    <row r="590" spans="2:17" s="145" customFormat="1" x14ac:dyDescent="0.25">
      <c r="B590" s="143"/>
      <c r="C590" s="144"/>
      <c r="D590" s="144"/>
      <c r="E590" s="144"/>
      <c r="F590" s="144"/>
      <c r="G590" s="144"/>
      <c r="H590" s="144"/>
      <c r="I590" s="144"/>
      <c r="J590" s="144"/>
      <c r="K590" s="144"/>
      <c r="L590" s="144"/>
      <c r="M590" s="144"/>
      <c r="N590" s="144"/>
      <c r="O590" s="144"/>
      <c r="P590" s="144"/>
      <c r="Q590" s="144"/>
    </row>
    <row r="591" spans="2:17" s="145" customFormat="1" ht="15.75" x14ac:dyDescent="0.25">
      <c r="B591" s="67"/>
      <c r="C591" s="68"/>
      <c r="D591" s="68"/>
      <c r="E591" s="68"/>
      <c r="F591" s="68"/>
      <c r="G591" s="68"/>
      <c r="H591" s="68"/>
      <c r="I591" s="68"/>
      <c r="J591" s="68"/>
      <c r="K591" s="68"/>
      <c r="L591" s="68"/>
      <c r="M591" s="68"/>
      <c r="N591" s="68"/>
      <c r="O591" s="68"/>
      <c r="P591" s="68"/>
      <c r="Q591" s="68"/>
    </row>
    <row r="592" spans="2:17" s="145" customFormat="1" x14ac:dyDescent="0.25">
      <c r="B592" s="143"/>
      <c r="C592" s="144"/>
      <c r="D592" s="144"/>
      <c r="E592" s="144"/>
      <c r="F592" s="144"/>
      <c r="G592" s="144"/>
      <c r="H592" s="144"/>
      <c r="I592" s="144"/>
      <c r="J592" s="144"/>
      <c r="K592" s="144"/>
      <c r="L592" s="144"/>
      <c r="M592" s="144"/>
      <c r="N592" s="144"/>
      <c r="O592" s="144"/>
      <c r="P592" s="144"/>
      <c r="Q592" s="144"/>
    </row>
    <row r="593" spans="2:17" s="145" customFormat="1" x14ac:dyDescent="0.25">
      <c r="B593" s="143"/>
      <c r="C593" s="144"/>
      <c r="D593" s="144"/>
      <c r="E593" s="144"/>
      <c r="F593" s="144"/>
      <c r="G593" s="144"/>
      <c r="H593" s="144"/>
      <c r="I593" s="144"/>
      <c r="J593" s="144"/>
      <c r="K593" s="144"/>
      <c r="L593" s="144"/>
      <c r="M593" s="144"/>
      <c r="N593" s="144"/>
      <c r="O593" s="144"/>
      <c r="P593" s="144"/>
      <c r="Q593" s="144"/>
    </row>
    <row r="594" spans="2:17" s="145" customFormat="1" x14ac:dyDescent="0.25">
      <c r="B594" s="143"/>
      <c r="C594" s="144"/>
      <c r="D594" s="144"/>
      <c r="E594" s="144"/>
      <c r="F594" s="144"/>
      <c r="G594" s="144"/>
      <c r="H594" s="144"/>
      <c r="I594" s="144"/>
      <c r="J594" s="144"/>
      <c r="K594" s="144"/>
      <c r="L594" s="144"/>
      <c r="M594" s="144"/>
      <c r="N594" s="144"/>
      <c r="O594" s="144"/>
      <c r="P594" s="144"/>
      <c r="Q594" s="144"/>
    </row>
    <row r="595" spans="2:17" s="145" customFormat="1" x14ac:dyDescent="0.25">
      <c r="B595" s="143"/>
      <c r="C595" s="144"/>
      <c r="D595" s="144"/>
      <c r="E595" s="144"/>
      <c r="F595" s="144"/>
      <c r="G595" s="144"/>
      <c r="H595" s="144"/>
      <c r="I595" s="144"/>
      <c r="J595" s="144"/>
      <c r="K595" s="144"/>
      <c r="L595" s="144"/>
      <c r="M595" s="144"/>
      <c r="N595" s="144"/>
      <c r="O595" s="144"/>
      <c r="P595" s="144"/>
      <c r="Q595" s="144"/>
    </row>
    <row r="596" spans="2:17" s="145" customFormat="1" x14ac:dyDescent="0.25">
      <c r="B596" s="143"/>
      <c r="C596" s="144"/>
      <c r="D596" s="144"/>
      <c r="E596" s="144"/>
      <c r="F596" s="144"/>
      <c r="G596" s="144"/>
      <c r="H596" s="144"/>
      <c r="I596" s="144"/>
      <c r="J596" s="144"/>
      <c r="K596" s="144"/>
      <c r="L596" s="144"/>
      <c r="M596" s="144"/>
      <c r="N596" s="144"/>
      <c r="O596" s="144"/>
      <c r="P596" s="144"/>
      <c r="Q596" s="144"/>
    </row>
    <row r="597" spans="2:17" s="145" customFormat="1" x14ac:dyDescent="0.25">
      <c r="B597" s="143"/>
      <c r="C597" s="144"/>
      <c r="D597" s="144"/>
      <c r="E597" s="144"/>
      <c r="F597" s="144"/>
      <c r="G597" s="144"/>
      <c r="H597" s="144"/>
      <c r="I597" s="144"/>
      <c r="J597" s="144"/>
      <c r="K597" s="144"/>
      <c r="L597" s="144"/>
      <c r="M597" s="144"/>
      <c r="N597" s="144"/>
      <c r="O597" s="144"/>
      <c r="P597" s="144"/>
      <c r="Q597" s="144"/>
    </row>
    <row r="598" spans="2:17" s="145" customFormat="1" x14ac:dyDescent="0.25">
      <c r="B598" s="143"/>
      <c r="C598" s="144"/>
      <c r="D598" s="144"/>
      <c r="E598" s="144"/>
      <c r="F598" s="144"/>
      <c r="G598" s="144"/>
      <c r="H598" s="144"/>
      <c r="I598" s="144"/>
      <c r="J598" s="144"/>
      <c r="K598" s="144"/>
      <c r="L598" s="144"/>
      <c r="M598" s="144"/>
      <c r="N598" s="144"/>
      <c r="O598" s="144"/>
      <c r="P598" s="144"/>
      <c r="Q598" s="144"/>
    </row>
    <row r="599" spans="2:17" s="145" customFormat="1" x14ac:dyDescent="0.25">
      <c r="B599" s="143"/>
      <c r="C599" s="144"/>
      <c r="D599" s="144"/>
      <c r="E599" s="144"/>
      <c r="F599" s="144"/>
      <c r="G599" s="144"/>
      <c r="H599" s="144"/>
      <c r="I599" s="144"/>
      <c r="J599" s="144"/>
      <c r="K599" s="144"/>
      <c r="L599" s="144"/>
      <c r="M599" s="144"/>
      <c r="N599" s="144"/>
      <c r="O599" s="144"/>
      <c r="P599" s="144"/>
      <c r="Q599" s="144"/>
    </row>
    <row r="600" spans="2:17" s="145" customFormat="1" x14ac:dyDescent="0.25">
      <c r="B600" s="143"/>
      <c r="C600" s="144"/>
      <c r="D600" s="144"/>
      <c r="E600" s="144"/>
      <c r="F600" s="144"/>
      <c r="G600" s="144"/>
      <c r="H600" s="144"/>
      <c r="I600" s="144"/>
      <c r="J600" s="144"/>
      <c r="K600" s="144"/>
      <c r="L600" s="144"/>
      <c r="M600" s="144"/>
      <c r="N600" s="144"/>
      <c r="O600" s="144"/>
      <c r="P600" s="144"/>
      <c r="Q600" s="144"/>
    </row>
    <row r="601" spans="2:17" s="145" customFormat="1" x14ac:dyDescent="0.25">
      <c r="B601" s="143"/>
      <c r="C601" s="144"/>
      <c r="D601" s="144"/>
      <c r="E601" s="144"/>
      <c r="F601" s="144"/>
      <c r="G601" s="144"/>
      <c r="H601" s="144"/>
      <c r="I601" s="144"/>
      <c r="J601" s="144"/>
      <c r="K601" s="144"/>
      <c r="L601" s="144"/>
      <c r="M601" s="144"/>
      <c r="N601" s="144"/>
      <c r="O601" s="144"/>
      <c r="P601" s="144"/>
      <c r="Q601" s="144"/>
    </row>
    <row r="602" spans="2:17" s="145" customFormat="1" x14ac:dyDescent="0.25">
      <c r="B602" s="143"/>
      <c r="C602" s="144"/>
      <c r="D602" s="144"/>
      <c r="E602" s="144"/>
      <c r="F602" s="144"/>
      <c r="G602" s="144"/>
      <c r="H602" s="144"/>
      <c r="I602" s="144"/>
      <c r="J602" s="144"/>
      <c r="K602" s="144"/>
      <c r="L602" s="144"/>
      <c r="M602" s="144"/>
      <c r="N602" s="144"/>
      <c r="O602" s="144"/>
      <c r="P602" s="144"/>
      <c r="Q602" s="144"/>
    </row>
    <row r="603" spans="2:17" s="145" customFormat="1" x14ac:dyDescent="0.25">
      <c r="B603" s="143"/>
      <c r="C603" s="144"/>
      <c r="D603" s="144"/>
      <c r="E603" s="144"/>
      <c r="F603" s="144"/>
      <c r="G603" s="144"/>
      <c r="H603" s="144"/>
      <c r="I603" s="144"/>
      <c r="J603" s="144"/>
      <c r="K603" s="144"/>
      <c r="L603" s="144"/>
      <c r="M603" s="144"/>
      <c r="N603" s="144"/>
      <c r="O603" s="144"/>
      <c r="P603" s="144"/>
      <c r="Q603" s="144"/>
    </row>
    <row r="604" spans="2:17" s="145" customFormat="1" ht="15.75" x14ac:dyDescent="0.25">
      <c r="B604" s="67"/>
      <c r="C604" s="68"/>
      <c r="D604" s="68"/>
      <c r="E604" s="68"/>
      <c r="F604" s="68"/>
      <c r="G604" s="68"/>
      <c r="H604" s="68"/>
      <c r="I604" s="68"/>
      <c r="J604" s="68"/>
      <c r="K604" s="68"/>
      <c r="L604" s="68"/>
      <c r="M604" s="68"/>
      <c r="N604" s="68"/>
      <c r="O604" s="68"/>
      <c r="P604" s="68"/>
      <c r="Q604" s="68"/>
    </row>
    <row r="605" spans="2:17" s="145" customFormat="1" x14ac:dyDescent="0.25">
      <c r="B605" s="143"/>
      <c r="C605" s="144"/>
      <c r="D605" s="144"/>
      <c r="E605" s="144"/>
      <c r="F605" s="144"/>
      <c r="G605" s="144"/>
      <c r="H605" s="144"/>
      <c r="I605" s="144"/>
      <c r="J605" s="144"/>
      <c r="K605" s="144"/>
      <c r="L605" s="144"/>
      <c r="M605" s="144"/>
      <c r="N605" s="144"/>
      <c r="O605" s="144"/>
      <c r="P605" s="144"/>
      <c r="Q605" s="144"/>
    </row>
    <row r="606" spans="2:17" s="145" customFormat="1" x14ac:dyDescent="0.25">
      <c r="B606" s="143"/>
      <c r="C606" s="144"/>
      <c r="D606" s="144"/>
      <c r="E606" s="144"/>
      <c r="F606" s="144"/>
      <c r="G606" s="144"/>
      <c r="H606" s="144"/>
      <c r="I606" s="144"/>
      <c r="J606" s="144"/>
      <c r="K606" s="144"/>
      <c r="L606" s="144"/>
      <c r="M606" s="144"/>
      <c r="N606" s="144"/>
      <c r="O606" s="144"/>
      <c r="P606" s="144"/>
      <c r="Q606" s="144"/>
    </row>
    <row r="607" spans="2:17" s="145" customFormat="1" x14ac:dyDescent="0.25">
      <c r="B607" s="143"/>
      <c r="C607" s="144"/>
      <c r="D607" s="144"/>
      <c r="E607" s="144"/>
      <c r="F607" s="144"/>
      <c r="G607" s="144"/>
      <c r="H607" s="144"/>
      <c r="I607" s="144"/>
      <c r="J607" s="144"/>
      <c r="K607" s="144"/>
      <c r="L607" s="144"/>
      <c r="M607" s="144"/>
      <c r="N607" s="144"/>
      <c r="O607" s="144"/>
      <c r="P607" s="144"/>
      <c r="Q607" s="144"/>
    </row>
    <row r="608" spans="2:17" s="145" customFormat="1" x14ac:dyDescent="0.25">
      <c r="B608" s="143"/>
      <c r="C608" s="144"/>
      <c r="D608" s="144"/>
      <c r="E608" s="144"/>
      <c r="F608" s="144"/>
      <c r="G608" s="144"/>
      <c r="H608" s="144"/>
      <c r="I608" s="144"/>
      <c r="J608" s="144"/>
      <c r="K608" s="144"/>
      <c r="L608" s="144"/>
      <c r="M608" s="144"/>
      <c r="N608" s="144"/>
      <c r="O608" s="144"/>
      <c r="P608" s="144"/>
      <c r="Q608" s="144"/>
    </row>
    <row r="609" spans="2:17" s="145" customFormat="1" x14ac:dyDescent="0.25">
      <c r="B609" s="143"/>
      <c r="C609" s="144"/>
      <c r="D609" s="144"/>
      <c r="E609" s="144"/>
      <c r="F609" s="144"/>
      <c r="G609" s="144"/>
      <c r="H609" s="144"/>
      <c r="I609" s="144"/>
      <c r="J609" s="144"/>
      <c r="K609" s="144"/>
      <c r="L609" s="144"/>
      <c r="M609" s="144"/>
      <c r="N609" s="144"/>
      <c r="O609" s="144"/>
      <c r="P609" s="144"/>
      <c r="Q609" s="144"/>
    </row>
    <row r="610" spans="2:17" s="145" customFormat="1" x14ac:dyDescent="0.25">
      <c r="B610" s="143"/>
      <c r="C610" s="144"/>
      <c r="D610" s="144"/>
      <c r="E610" s="144"/>
      <c r="F610" s="144"/>
      <c r="G610" s="144"/>
      <c r="H610" s="144"/>
      <c r="I610" s="144"/>
      <c r="J610" s="144"/>
      <c r="K610" s="144"/>
      <c r="L610" s="144"/>
      <c r="M610" s="144"/>
      <c r="N610" s="144"/>
      <c r="O610" s="144"/>
      <c r="P610" s="144"/>
      <c r="Q610" s="144"/>
    </row>
    <row r="611" spans="2:17" s="145" customFormat="1" x14ac:dyDescent="0.25">
      <c r="B611" s="143"/>
      <c r="C611" s="144"/>
      <c r="D611" s="144"/>
      <c r="E611" s="144"/>
      <c r="F611" s="144"/>
      <c r="G611" s="144"/>
      <c r="H611" s="144"/>
      <c r="I611" s="144"/>
      <c r="J611" s="144"/>
      <c r="K611" s="144"/>
      <c r="L611" s="144"/>
      <c r="M611" s="144"/>
      <c r="N611" s="144"/>
      <c r="O611" s="144"/>
      <c r="P611" s="144"/>
      <c r="Q611" s="144"/>
    </row>
    <row r="612" spans="2:17" s="145" customFormat="1" x14ac:dyDescent="0.25">
      <c r="B612" s="143"/>
      <c r="C612" s="144"/>
      <c r="D612" s="144"/>
      <c r="E612" s="144"/>
      <c r="F612" s="144"/>
      <c r="G612" s="144"/>
      <c r="H612" s="144"/>
      <c r="I612" s="144"/>
      <c r="J612" s="144"/>
      <c r="K612" s="144"/>
      <c r="L612" s="144"/>
      <c r="M612" s="144"/>
      <c r="N612" s="144"/>
      <c r="O612" s="144"/>
      <c r="P612" s="144"/>
      <c r="Q612" s="144"/>
    </row>
    <row r="613" spans="2:17" s="145" customFormat="1" x14ac:dyDescent="0.25">
      <c r="B613" s="143"/>
      <c r="C613" s="144"/>
      <c r="D613" s="144"/>
      <c r="E613" s="144"/>
      <c r="F613" s="144"/>
      <c r="G613" s="144"/>
      <c r="H613" s="144"/>
      <c r="I613" s="144"/>
      <c r="J613" s="144"/>
      <c r="K613" s="144"/>
      <c r="L613" s="144"/>
      <c r="M613" s="144"/>
      <c r="N613" s="144"/>
      <c r="O613" s="144"/>
      <c r="P613" s="144"/>
      <c r="Q613" s="144"/>
    </row>
    <row r="614" spans="2:17" s="145" customFormat="1" x14ac:dyDescent="0.25">
      <c r="B614" s="143"/>
      <c r="C614" s="144"/>
      <c r="D614" s="144"/>
      <c r="E614" s="144"/>
      <c r="F614" s="144"/>
      <c r="G614" s="144"/>
      <c r="H614" s="144"/>
      <c r="I614" s="144"/>
      <c r="J614" s="144"/>
      <c r="K614" s="144"/>
      <c r="L614" s="144"/>
      <c r="M614" s="144"/>
      <c r="N614" s="144"/>
      <c r="O614" s="144"/>
      <c r="P614" s="144"/>
      <c r="Q614" s="144"/>
    </row>
    <row r="615" spans="2:17" s="145" customFormat="1" x14ac:dyDescent="0.25">
      <c r="B615" s="143"/>
      <c r="C615" s="144"/>
      <c r="D615" s="144"/>
      <c r="E615" s="144"/>
      <c r="F615" s="144"/>
      <c r="G615" s="144"/>
      <c r="H615" s="144"/>
      <c r="I615" s="144"/>
      <c r="J615" s="144"/>
      <c r="K615" s="144"/>
      <c r="L615" s="144"/>
      <c r="M615" s="144"/>
      <c r="N615" s="144"/>
      <c r="O615" s="144"/>
      <c r="P615" s="144"/>
      <c r="Q615" s="144"/>
    </row>
    <row r="616" spans="2:17" s="145" customFormat="1" x14ac:dyDescent="0.25">
      <c r="B616" s="143"/>
      <c r="C616" s="144"/>
      <c r="D616" s="144"/>
      <c r="E616" s="144"/>
      <c r="F616" s="144"/>
      <c r="G616" s="144"/>
      <c r="H616" s="144"/>
      <c r="I616" s="144"/>
      <c r="J616" s="144"/>
      <c r="K616" s="144"/>
      <c r="L616" s="144"/>
      <c r="M616" s="144"/>
      <c r="N616" s="144"/>
      <c r="O616" s="144"/>
      <c r="P616" s="144"/>
      <c r="Q616" s="144"/>
    </row>
    <row r="617" spans="2:17" s="145" customFormat="1" ht="15.75" x14ac:dyDescent="0.25">
      <c r="B617" s="67"/>
      <c r="C617" s="68"/>
      <c r="D617" s="68"/>
      <c r="E617" s="68"/>
      <c r="F617" s="68"/>
      <c r="G617" s="68"/>
      <c r="H617" s="68"/>
      <c r="I617" s="68"/>
      <c r="J617" s="68"/>
      <c r="K617" s="68"/>
      <c r="L617" s="68"/>
      <c r="M617" s="68"/>
      <c r="N617" s="68"/>
      <c r="O617" s="68"/>
      <c r="P617" s="68"/>
      <c r="Q617" s="68"/>
    </row>
    <row r="618" spans="2:17" s="145" customFormat="1" x14ac:dyDescent="0.25">
      <c r="B618" s="143"/>
      <c r="C618" s="144"/>
      <c r="D618" s="144"/>
      <c r="E618" s="144"/>
      <c r="F618" s="144"/>
      <c r="G618" s="144"/>
      <c r="H618" s="144"/>
      <c r="I618" s="144"/>
      <c r="J618" s="144"/>
      <c r="K618" s="144"/>
      <c r="L618" s="144"/>
      <c r="M618" s="144"/>
      <c r="N618" s="144"/>
      <c r="O618" s="144"/>
      <c r="P618" s="144"/>
      <c r="Q618" s="144"/>
    </row>
    <row r="619" spans="2:17" s="145" customFormat="1" x14ac:dyDescent="0.25">
      <c r="B619" s="143"/>
      <c r="C619" s="144"/>
      <c r="D619" s="144"/>
      <c r="E619" s="144"/>
      <c r="F619" s="144"/>
      <c r="G619" s="144"/>
      <c r="H619" s="144"/>
      <c r="I619" s="144"/>
      <c r="J619" s="144"/>
      <c r="K619" s="144"/>
      <c r="L619" s="144"/>
      <c r="M619" s="144"/>
      <c r="N619" s="144"/>
      <c r="O619" s="144"/>
      <c r="P619" s="144"/>
      <c r="Q619" s="144"/>
    </row>
    <row r="620" spans="2:17" s="145" customFormat="1" x14ac:dyDescent="0.25">
      <c r="B620" s="143"/>
      <c r="C620" s="144"/>
      <c r="D620" s="144"/>
      <c r="E620" s="144"/>
      <c r="F620" s="144"/>
      <c r="G620" s="144"/>
      <c r="H620" s="144"/>
      <c r="I620" s="144"/>
      <c r="J620" s="144"/>
      <c r="K620" s="144"/>
      <c r="L620" s="144"/>
      <c r="M620" s="144"/>
      <c r="N620" s="144"/>
      <c r="O620" s="144"/>
      <c r="P620" s="144"/>
      <c r="Q620" s="144"/>
    </row>
    <row r="621" spans="2:17" s="145" customFormat="1" x14ac:dyDescent="0.25">
      <c r="B621" s="143"/>
      <c r="C621" s="144"/>
      <c r="D621" s="144"/>
      <c r="E621" s="144"/>
      <c r="F621" s="144"/>
      <c r="G621" s="144"/>
      <c r="H621" s="144"/>
      <c r="I621" s="144"/>
      <c r="J621" s="144"/>
      <c r="K621" s="144"/>
      <c r="L621" s="144"/>
      <c r="M621" s="144"/>
      <c r="N621" s="144"/>
      <c r="O621" s="144"/>
      <c r="P621" s="144"/>
      <c r="Q621" s="144"/>
    </row>
    <row r="622" spans="2:17" s="145" customFormat="1" x14ac:dyDescent="0.25">
      <c r="B622" s="143"/>
      <c r="C622" s="144"/>
      <c r="D622" s="144"/>
      <c r="E622" s="144"/>
      <c r="F622" s="144"/>
      <c r="G622" s="144"/>
      <c r="H622" s="144"/>
      <c r="I622" s="144"/>
      <c r="J622" s="144"/>
      <c r="K622" s="144"/>
      <c r="L622" s="144"/>
      <c r="M622" s="144"/>
      <c r="N622" s="144"/>
      <c r="O622" s="144"/>
      <c r="P622" s="144"/>
      <c r="Q622" s="144"/>
    </row>
    <row r="623" spans="2:17" s="145" customFormat="1" x14ac:dyDescent="0.25">
      <c r="B623" s="143"/>
      <c r="C623" s="144"/>
      <c r="D623" s="144"/>
      <c r="E623" s="144"/>
      <c r="F623" s="144"/>
      <c r="G623" s="144"/>
      <c r="H623" s="144"/>
      <c r="I623" s="144"/>
      <c r="J623" s="144"/>
      <c r="K623" s="144"/>
      <c r="L623" s="144"/>
      <c r="M623" s="144"/>
      <c r="N623" s="144"/>
      <c r="O623" s="144"/>
      <c r="P623" s="144"/>
      <c r="Q623" s="144"/>
    </row>
    <row r="624" spans="2:17" s="145" customFormat="1" x14ac:dyDescent="0.25">
      <c r="B624" s="143"/>
      <c r="C624" s="144"/>
      <c r="D624" s="144"/>
      <c r="E624" s="144"/>
      <c r="F624" s="144"/>
      <c r="G624" s="144"/>
      <c r="H624" s="144"/>
      <c r="I624" s="144"/>
      <c r="J624" s="144"/>
      <c r="K624" s="144"/>
      <c r="L624" s="144"/>
      <c r="M624" s="144"/>
      <c r="N624" s="144"/>
      <c r="O624" s="144"/>
      <c r="P624" s="144"/>
      <c r="Q624" s="144"/>
    </row>
    <row r="625" spans="2:17" s="145" customFormat="1" x14ac:dyDescent="0.25">
      <c r="B625" s="143"/>
      <c r="C625" s="144"/>
      <c r="D625" s="144"/>
      <c r="E625" s="144"/>
      <c r="F625" s="144"/>
      <c r="G625" s="144"/>
      <c r="H625" s="144"/>
      <c r="I625" s="144"/>
      <c r="J625" s="144"/>
      <c r="K625" s="144"/>
      <c r="L625" s="144"/>
      <c r="M625" s="144"/>
      <c r="N625" s="144"/>
      <c r="O625" s="144"/>
      <c r="P625" s="144"/>
      <c r="Q625" s="144"/>
    </row>
    <row r="626" spans="2:17" s="145" customFormat="1" x14ac:dyDescent="0.25">
      <c r="B626" s="143"/>
      <c r="C626" s="144"/>
      <c r="D626" s="144"/>
      <c r="E626" s="144"/>
      <c r="F626" s="144"/>
      <c r="G626" s="144"/>
      <c r="H626" s="144"/>
      <c r="I626" s="144"/>
      <c r="J626" s="144"/>
      <c r="K626" s="144"/>
      <c r="L626" s="144"/>
      <c r="M626" s="144"/>
      <c r="N626" s="144"/>
      <c r="O626" s="144"/>
      <c r="P626" s="144"/>
      <c r="Q626" s="144"/>
    </row>
    <row r="627" spans="2:17" s="145" customFormat="1" x14ac:dyDescent="0.25">
      <c r="B627" s="143"/>
      <c r="C627" s="144"/>
      <c r="D627" s="144"/>
      <c r="E627" s="144"/>
      <c r="F627" s="144"/>
      <c r="G627" s="144"/>
      <c r="H627" s="144"/>
      <c r="I627" s="144"/>
      <c r="J627" s="144"/>
      <c r="K627" s="144"/>
      <c r="L627" s="144"/>
      <c r="M627" s="144"/>
      <c r="N627" s="144"/>
      <c r="O627" s="144"/>
      <c r="P627" s="144"/>
      <c r="Q627" s="144"/>
    </row>
    <row r="628" spans="2:17" s="145" customFormat="1" x14ac:dyDescent="0.25">
      <c r="B628" s="143"/>
      <c r="C628" s="144"/>
      <c r="D628" s="144"/>
      <c r="E628" s="144"/>
      <c r="F628" s="144"/>
      <c r="G628" s="144"/>
      <c r="H628" s="144"/>
      <c r="I628" s="144"/>
      <c r="J628" s="144"/>
      <c r="K628" s="144"/>
      <c r="L628" s="144"/>
      <c r="M628" s="144"/>
      <c r="N628" s="144"/>
      <c r="O628" s="144"/>
      <c r="P628" s="144"/>
      <c r="Q628" s="144"/>
    </row>
    <row r="629" spans="2:17" s="145" customFormat="1" x14ac:dyDescent="0.25">
      <c r="B629" s="143"/>
      <c r="C629" s="144"/>
      <c r="D629" s="144"/>
      <c r="E629" s="144"/>
      <c r="F629" s="144"/>
      <c r="G629" s="144"/>
      <c r="H629" s="144"/>
      <c r="I629" s="144"/>
      <c r="J629" s="144"/>
      <c r="K629" s="144"/>
      <c r="L629" s="144"/>
      <c r="M629" s="144"/>
      <c r="N629" s="144"/>
      <c r="O629" s="144"/>
      <c r="P629" s="144"/>
      <c r="Q629" s="144"/>
    </row>
    <row r="630" spans="2:17" s="145" customFormat="1" ht="15.75" x14ac:dyDescent="0.25">
      <c r="B630" s="67"/>
      <c r="C630" s="68"/>
      <c r="D630" s="68"/>
      <c r="E630" s="68"/>
      <c r="F630" s="68"/>
      <c r="G630" s="68"/>
      <c r="H630" s="68"/>
      <c r="I630" s="68"/>
      <c r="J630" s="68"/>
      <c r="K630" s="68"/>
      <c r="L630" s="68"/>
      <c r="M630" s="68"/>
      <c r="N630" s="68"/>
      <c r="O630" s="68"/>
      <c r="P630" s="68"/>
      <c r="Q630" s="68"/>
    </row>
    <row r="631" spans="2:17" s="145" customFormat="1" x14ac:dyDescent="0.25">
      <c r="B631" s="146"/>
      <c r="C631" s="146"/>
      <c r="D631" s="146"/>
      <c r="E631" s="146"/>
      <c r="F631" s="146"/>
      <c r="G631" s="146"/>
      <c r="H631" s="146"/>
      <c r="I631" s="146"/>
      <c r="J631" s="146"/>
      <c r="K631" s="146"/>
      <c r="L631" s="146"/>
      <c r="M631" s="146"/>
      <c r="N631" s="146"/>
      <c r="O631" s="146"/>
      <c r="P631" s="146"/>
      <c r="Q631" s="146"/>
    </row>
    <row r="632" spans="2:17" s="145" customFormat="1" x14ac:dyDescent="0.25">
      <c r="B632" s="146"/>
      <c r="C632" s="146"/>
      <c r="D632" s="146"/>
      <c r="E632" s="146"/>
      <c r="F632" s="146"/>
      <c r="G632" s="146"/>
      <c r="H632" s="146"/>
      <c r="I632" s="146"/>
      <c r="J632" s="146"/>
      <c r="K632" s="146"/>
      <c r="L632" s="146"/>
      <c r="M632" s="146"/>
      <c r="N632" s="146"/>
      <c r="O632" s="146"/>
      <c r="P632" s="146"/>
      <c r="Q632" s="146"/>
    </row>
    <row r="633" spans="2:17" s="145" customFormat="1" x14ac:dyDescent="0.25">
      <c r="B633" s="146"/>
      <c r="C633" s="146"/>
      <c r="D633" s="146"/>
      <c r="E633" s="146"/>
      <c r="F633" s="146"/>
      <c r="G633" s="146"/>
      <c r="H633" s="146"/>
      <c r="I633" s="146"/>
      <c r="J633" s="146"/>
      <c r="K633" s="146"/>
      <c r="L633" s="146"/>
      <c r="M633" s="146"/>
      <c r="N633" s="146"/>
      <c r="O633" s="146"/>
      <c r="P633" s="146"/>
      <c r="Q633" s="146"/>
    </row>
    <row r="634" spans="2:17" s="145" customFormat="1" x14ac:dyDescent="0.25">
      <c r="B634" s="146"/>
      <c r="C634" s="146"/>
      <c r="D634" s="146"/>
      <c r="E634" s="146"/>
      <c r="F634" s="146"/>
      <c r="G634" s="146"/>
      <c r="H634" s="146"/>
      <c r="I634" s="146"/>
      <c r="J634" s="146"/>
      <c r="K634" s="146"/>
      <c r="L634" s="146"/>
      <c r="M634" s="146"/>
      <c r="N634" s="146"/>
      <c r="O634" s="146"/>
      <c r="P634" s="146"/>
      <c r="Q634" s="146"/>
    </row>
    <row r="635" spans="2:17" s="145" customFormat="1" x14ac:dyDescent="0.25">
      <c r="B635" s="146"/>
      <c r="C635" s="146"/>
      <c r="D635" s="146"/>
      <c r="E635" s="146"/>
      <c r="F635" s="146"/>
      <c r="G635" s="146"/>
      <c r="H635" s="146"/>
      <c r="I635" s="146"/>
      <c r="J635" s="146"/>
      <c r="K635" s="146"/>
      <c r="L635" s="146"/>
      <c r="M635" s="146"/>
      <c r="N635" s="146"/>
      <c r="O635" s="146"/>
      <c r="P635" s="146"/>
      <c r="Q635" s="146"/>
    </row>
    <row r="636" spans="2:17" s="145" customFormat="1" x14ac:dyDescent="0.25">
      <c r="B636" s="146"/>
      <c r="C636" s="146"/>
      <c r="D636" s="146"/>
      <c r="E636" s="146"/>
      <c r="F636" s="146"/>
      <c r="G636" s="146"/>
      <c r="H636" s="146"/>
      <c r="I636" s="146"/>
      <c r="J636" s="146"/>
      <c r="K636" s="146"/>
      <c r="L636" s="146"/>
      <c r="M636" s="146"/>
      <c r="N636" s="146"/>
      <c r="O636" s="146"/>
      <c r="P636" s="146"/>
      <c r="Q636" s="146"/>
    </row>
    <row r="637" spans="2:17" s="145" customFormat="1" x14ac:dyDescent="0.25">
      <c r="B637" s="146"/>
      <c r="C637" s="146"/>
      <c r="D637" s="146"/>
      <c r="E637" s="146"/>
      <c r="F637" s="146"/>
      <c r="G637" s="146"/>
      <c r="H637" s="146"/>
      <c r="I637" s="146"/>
      <c r="J637" s="146"/>
      <c r="K637" s="146"/>
      <c r="L637" s="146"/>
      <c r="M637" s="146"/>
      <c r="N637" s="146"/>
      <c r="O637" s="146"/>
      <c r="P637" s="146"/>
      <c r="Q637" s="146"/>
    </row>
    <row r="638" spans="2:17" s="145" customFormat="1" x14ac:dyDescent="0.25">
      <c r="B638" s="146"/>
      <c r="C638" s="146"/>
      <c r="D638" s="146"/>
      <c r="E638" s="146"/>
      <c r="F638" s="146"/>
      <c r="G638" s="146"/>
      <c r="H638" s="146"/>
      <c r="I638" s="146"/>
      <c r="J638" s="146"/>
      <c r="K638" s="146"/>
      <c r="L638" s="146"/>
      <c r="M638" s="146"/>
      <c r="N638" s="146"/>
      <c r="O638" s="146"/>
      <c r="P638" s="146"/>
      <c r="Q638" s="146"/>
    </row>
    <row r="639" spans="2:17" s="145" customFormat="1" x14ac:dyDescent="0.25">
      <c r="B639" s="146"/>
      <c r="C639" s="146"/>
      <c r="D639" s="146"/>
      <c r="E639" s="146"/>
      <c r="F639" s="146"/>
      <c r="G639" s="146"/>
      <c r="H639" s="146"/>
      <c r="I639" s="146"/>
      <c r="J639" s="146"/>
      <c r="K639" s="146"/>
      <c r="L639" s="146"/>
      <c r="M639" s="146"/>
      <c r="N639" s="146"/>
      <c r="O639" s="146"/>
      <c r="P639" s="146"/>
      <c r="Q639" s="146"/>
    </row>
    <row r="640" spans="2:17" s="145" customFormat="1" x14ac:dyDescent="0.25">
      <c r="B640" s="146"/>
      <c r="C640" s="146"/>
      <c r="D640" s="146"/>
      <c r="E640" s="146"/>
      <c r="F640" s="146"/>
      <c r="G640" s="146"/>
      <c r="H640" s="146"/>
      <c r="I640" s="146"/>
      <c r="J640" s="146"/>
      <c r="K640" s="146"/>
      <c r="L640" s="146"/>
      <c r="M640" s="146"/>
      <c r="N640" s="146"/>
      <c r="O640" s="146"/>
      <c r="P640" s="146"/>
      <c r="Q640" s="146"/>
    </row>
    <row r="641" spans="2:17" s="145" customFormat="1" x14ac:dyDescent="0.25">
      <c r="B641" s="146"/>
      <c r="C641" s="146"/>
      <c r="D641" s="146"/>
      <c r="E641" s="146"/>
      <c r="F641" s="146"/>
      <c r="G641" s="146"/>
      <c r="H641" s="146"/>
      <c r="I641" s="146"/>
      <c r="J641" s="146"/>
      <c r="K641" s="146"/>
      <c r="L641" s="146"/>
      <c r="M641" s="146"/>
      <c r="N641" s="146"/>
      <c r="O641" s="146"/>
      <c r="P641" s="146"/>
      <c r="Q641" s="146"/>
    </row>
    <row r="642" spans="2:17" s="145" customFormat="1" x14ac:dyDescent="0.25">
      <c r="B642" s="146"/>
      <c r="C642" s="146"/>
      <c r="D642" s="146"/>
      <c r="E642" s="146"/>
      <c r="F642" s="146"/>
      <c r="G642" s="146"/>
      <c r="H642" s="146"/>
      <c r="I642" s="146"/>
      <c r="J642" s="146"/>
      <c r="K642" s="146"/>
      <c r="L642" s="146"/>
      <c r="M642" s="146"/>
      <c r="N642" s="146"/>
      <c r="O642" s="146"/>
      <c r="P642" s="146"/>
      <c r="Q642" s="146"/>
    </row>
    <row r="643" spans="2:17" s="145" customFormat="1" x14ac:dyDescent="0.25">
      <c r="B643" s="146"/>
      <c r="C643" s="146"/>
      <c r="D643" s="146"/>
      <c r="E643" s="146"/>
      <c r="F643" s="146"/>
      <c r="G643" s="146"/>
      <c r="H643" s="146"/>
      <c r="I643" s="146"/>
      <c r="J643" s="146"/>
      <c r="K643" s="146"/>
      <c r="L643" s="146"/>
      <c r="M643" s="146"/>
      <c r="N643" s="146"/>
      <c r="O643" s="146"/>
      <c r="P643" s="146"/>
      <c r="Q643" s="146"/>
    </row>
    <row r="644" spans="2:17" s="145" customFormat="1" x14ac:dyDescent="0.25">
      <c r="B644" s="146"/>
      <c r="C644" s="146"/>
      <c r="D644" s="146"/>
      <c r="E644" s="146"/>
      <c r="F644" s="146"/>
      <c r="G644" s="146"/>
      <c r="H644" s="146"/>
      <c r="I644" s="146"/>
      <c r="J644" s="146"/>
      <c r="K644" s="146"/>
      <c r="L644" s="146"/>
      <c r="M644" s="146"/>
      <c r="N644" s="146"/>
      <c r="O644" s="146"/>
      <c r="P644" s="146"/>
      <c r="Q644" s="146"/>
    </row>
    <row r="645" spans="2:17" s="145" customFormat="1" x14ac:dyDescent="0.25">
      <c r="B645" s="146"/>
      <c r="C645" s="146"/>
      <c r="D645" s="146"/>
      <c r="E645" s="146"/>
      <c r="F645" s="146"/>
      <c r="G645" s="146"/>
      <c r="H645" s="146"/>
      <c r="I645" s="146"/>
      <c r="J645" s="146"/>
      <c r="K645" s="146"/>
      <c r="L645" s="146"/>
      <c r="M645" s="146"/>
      <c r="N645" s="146"/>
      <c r="O645" s="146"/>
      <c r="P645" s="146"/>
      <c r="Q645" s="146"/>
    </row>
    <row r="646" spans="2:17" s="145" customFormat="1" x14ac:dyDescent="0.25">
      <c r="B646" s="146"/>
      <c r="C646" s="146"/>
      <c r="D646" s="146"/>
      <c r="E646" s="146"/>
      <c r="F646" s="146"/>
      <c r="G646" s="146"/>
      <c r="H646" s="146"/>
      <c r="I646" s="146"/>
      <c r="J646" s="146"/>
      <c r="K646" s="146"/>
      <c r="L646" s="146"/>
      <c r="M646" s="146"/>
      <c r="N646" s="146"/>
      <c r="O646" s="146"/>
      <c r="P646" s="146"/>
      <c r="Q646" s="146"/>
    </row>
    <row r="647" spans="2:17" s="145" customFormat="1" x14ac:dyDescent="0.25">
      <c r="B647" s="146"/>
      <c r="C647" s="146"/>
      <c r="D647" s="146"/>
      <c r="E647" s="146"/>
      <c r="F647" s="146"/>
      <c r="G647" s="146"/>
      <c r="H647" s="146"/>
      <c r="I647" s="146"/>
      <c r="J647" s="146"/>
      <c r="K647" s="146"/>
      <c r="L647" s="146"/>
      <c r="M647" s="146"/>
      <c r="N647" s="146"/>
      <c r="O647" s="146"/>
      <c r="P647" s="146"/>
      <c r="Q647" s="146"/>
    </row>
    <row r="648" spans="2:17" s="145" customFormat="1" x14ac:dyDescent="0.25">
      <c r="B648" s="146"/>
      <c r="C648" s="146"/>
      <c r="D648" s="146"/>
      <c r="E648" s="146"/>
      <c r="F648" s="146"/>
      <c r="G648" s="146"/>
      <c r="H648" s="146"/>
      <c r="I648" s="146"/>
      <c r="J648" s="146"/>
      <c r="K648" s="146"/>
      <c r="L648" s="146"/>
      <c r="M648" s="146"/>
      <c r="N648" s="146"/>
      <c r="O648" s="146"/>
      <c r="P648" s="146"/>
      <c r="Q648" s="146"/>
    </row>
    <row r="649" spans="2:17" s="145" customFormat="1" x14ac:dyDescent="0.25">
      <c r="B649" s="146"/>
      <c r="C649" s="146"/>
      <c r="D649" s="146"/>
      <c r="E649" s="146"/>
      <c r="F649" s="146"/>
      <c r="G649" s="146"/>
      <c r="H649" s="146"/>
      <c r="I649" s="146"/>
      <c r="J649" s="146"/>
      <c r="K649" s="146"/>
      <c r="L649" s="146"/>
      <c r="M649" s="146"/>
      <c r="N649" s="146"/>
      <c r="O649" s="146"/>
      <c r="P649" s="146"/>
      <c r="Q649" s="146"/>
    </row>
    <row r="650" spans="2:17" s="145" customFormat="1" x14ac:dyDescent="0.25">
      <c r="B650" s="146"/>
      <c r="C650" s="146"/>
      <c r="D650" s="146"/>
      <c r="E650" s="146"/>
      <c r="F650" s="146"/>
      <c r="G650" s="146"/>
      <c r="H650" s="146"/>
      <c r="I650" s="146"/>
      <c r="J650" s="146"/>
      <c r="K650" s="146"/>
      <c r="L650" s="146"/>
      <c r="M650" s="146"/>
      <c r="N650" s="146"/>
      <c r="O650" s="146"/>
      <c r="P650" s="146"/>
      <c r="Q650" s="146"/>
    </row>
    <row r="651" spans="2:17" s="145" customFormat="1" x14ac:dyDescent="0.25">
      <c r="B651" s="146"/>
      <c r="C651" s="146"/>
      <c r="D651" s="146"/>
      <c r="E651" s="146"/>
      <c r="F651" s="146"/>
      <c r="G651" s="146"/>
      <c r="H651" s="146"/>
      <c r="I651" s="146"/>
      <c r="J651" s="146"/>
      <c r="K651" s="146"/>
      <c r="L651" s="146"/>
      <c r="M651" s="146"/>
      <c r="N651" s="146"/>
      <c r="O651" s="146"/>
      <c r="P651" s="146"/>
      <c r="Q651" s="146"/>
    </row>
    <row r="652" spans="2:17" s="145" customFormat="1" x14ac:dyDescent="0.25">
      <c r="B652" s="146"/>
      <c r="C652" s="146"/>
      <c r="D652" s="146"/>
      <c r="E652" s="146"/>
      <c r="F652" s="146"/>
      <c r="G652" s="146"/>
      <c r="H652" s="146"/>
      <c r="I652" s="146"/>
      <c r="J652" s="146"/>
      <c r="K652" s="146"/>
      <c r="L652" s="146"/>
      <c r="M652" s="146"/>
      <c r="N652" s="146"/>
      <c r="O652" s="146"/>
      <c r="P652" s="146"/>
      <c r="Q652" s="146"/>
    </row>
    <row r="653" spans="2:17" s="145" customFormat="1" x14ac:dyDescent="0.25">
      <c r="B653" s="146"/>
      <c r="C653" s="146"/>
      <c r="D653" s="146"/>
      <c r="E653" s="146"/>
      <c r="F653" s="146"/>
      <c r="G653" s="146"/>
      <c r="H653" s="146"/>
      <c r="I653" s="146"/>
      <c r="J653" s="146"/>
      <c r="K653" s="146"/>
      <c r="L653" s="146"/>
      <c r="M653" s="146"/>
      <c r="N653" s="146"/>
      <c r="O653" s="146"/>
      <c r="P653" s="146"/>
      <c r="Q653" s="146"/>
    </row>
    <row r="654" spans="2:17" s="145" customFormat="1" x14ac:dyDescent="0.25">
      <c r="B654" s="146"/>
      <c r="C654" s="146"/>
      <c r="D654" s="146"/>
      <c r="E654" s="146"/>
      <c r="F654" s="146"/>
      <c r="G654" s="146"/>
      <c r="H654" s="146"/>
      <c r="I654" s="146"/>
      <c r="J654" s="146"/>
      <c r="K654" s="146"/>
      <c r="L654" s="146"/>
      <c r="M654" s="146"/>
      <c r="N654" s="146"/>
      <c r="O654" s="146"/>
      <c r="P654" s="146"/>
      <c r="Q654" s="146"/>
    </row>
    <row r="655" spans="2:17" s="145" customFormat="1" x14ac:dyDescent="0.25">
      <c r="B655" s="146"/>
      <c r="C655" s="146"/>
      <c r="D655" s="146"/>
      <c r="E655" s="146"/>
      <c r="F655" s="146"/>
      <c r="G655" s="146"/>
      <c r="H655" s="146"/>
      <c r="I655" s="146"/>
      <c r="J655" s="146"/>
      <c r="K655" s="146"/>
      <c r="L655" s="146"/>
      <c r="M655" s="146"/>
      <c r="N655" s="146"/>
      <c r="O655" s="146"/>
      <c r="P655" s="146"/>
      <c r="Q655" s="146"/>
    </row>
    <row r="656" spans="2:17" s="145" customFormat="1" x14ac:dyDescent="0.25">
      <c r="B656" s="146"/>
      <c r="C656" s="146"/>
      <c r="D656" s="146"/>
      <c r="E656" s="146"/>
      <c r="F656" s="146"/>
      <c r="G656" s="146"/>
      <c r="H656" s="146"/>
      <c r="I656" s="146"/>
      <c r="J656" s="146"/>
      <c r="K656" s="146"/>
      <c r="L656" s="146"/>
      <c r="M656" s="146"/>
      <c r="N656" s="146"/>
      <c r="O656" s="146"/>
      <c r="P656" s="146"/>
      <c r="Q656" s="146"/>
    </row>
    <row r="657" spans="2:17" s="145" customFormat="1" x14ac:dyDescent="0.25">
      <c r="B657" s="146"/>
      <c r="C657" s="146"/>
      <c r="D657" s="146"/>
      <c r="E657" s="146"/>
      <c r="F657" s="146"/>
      <c r="G657" s="146"/>
      <c r="H657" s="146"/>
      <c r="I657" s="146"/>
      <c r="J657" s="146"/>
      <c r="K657" s="146"/>
      <c r="L657" s="146"/>
      <c r="M657" s="146"/>
      <c r="N657" s="146"/>
      <c r="O657" s="146"/>
      <c r="P657" s="146"/>
      <c r="Q657" s="146"/>
    </row>
    <row r="658" spans="2:17" s="145" customFormat="1" x14ac:dyDescent="0.25">
      <c r="B658" s="146"/>
      <c r="C658" s="146"/>
      <c r="D658" s="146"/>
      <c r="E658" s="146"/>
      <c r="F658" s="146"/>
      <c r="G658" s="146"/>
      <c r="H658" s="146"/>
      <c r="I658" s="146"/>
      <c r="J658" s="146"/>
      <c r="K658" s="146"/>
      <c r="L658" s="146"/>
      <c r="M658" s="146"/>
      <c r="N658" s="146"/>
      <c r="O658" s="146"/>
      <c r="P658" s="146"/>
      <c r="Q658" s="146"/>
    </row>
    <row r="659" spans="2:17" s="145" customFormat="1" x14ac:dyDescent="0.25">
      <c r="B659" s="146"/>
      <c r="C659" s="146"/>
      <c r="D659" s="146"/>
      <c r="E659" s="146"/>
      <c r="F659" s="146"/>
      <c r="G659" s="146"/>
      <c r="H659" s="146"/>
      <c r="I659" s="146"/>
      <c r="J659" s="146"/>
      <c r="K659" s="146"/>
      <c r="L659" s="146"/>
      <c r="M659" s="146"/>
      <c r="N659" s="146"/>
      <c r="O659" s="146"/>
      <c r="P659" s="146"/>
      <c r="Q659" s="146"/>
    </row>
    <row r="660" spans="2:17" s="145" customFormat="1" x14ac:dyDescent="0.25">
      <c r="B660" s="146"/>
      <c r="C660" s="146"/>
      <c r="D660" s="146"/>
      <c r="E660" s="146"/>
      <c r="F660" s="146"/>
      <c r="G660" s="146"/>
      <c r="H660" s="146"/>
      <c r="I660" s="146"/>
      <c r="J660" s="146"/>
      <c r="K660" s="146"/>
      <c r="L660" s="146"/>
      <c r="M660" s="146"/>
      <c r="N660" s="146"/>
      <c r="O660" s="146"/>
      <c r="P660" s="146"/>
      <c r="Q660" s="146"/>
    </row>
    <row r="661" spans="2:17" s="145" customFormat="1" x14ac:dyDescent="0.25">
      <c r="B661" s="146"/>
      <c r="C661" s="146"/>
      <c r="D661" s="146"/>
      <c r="E661" s="146"/>
      <c r="F661" s="146"/>
      <c r="G661" s="146"/>
      <c r="H661" s="146"/>
      <c r="I661" s="146"/>
      <c r="J661" s="146"/>
      <c r="K661" s="146"/>
      <c r="L661" s="146"/>
      <c r="M661" s="146"/>
      <c r="N661" s="146"/>
      <c r="O661" s="146"/>
      <c r="P661" s="146"/>
      <c r="Q661" s="146"/>
    </row>
    <row r="662" spans="2:17" s="145" customFormat="1" x14ac:dyDescent="0.25">
      <c r="B662" s="146"/>
      <c r="C662" s="146"/>
      <c r="D662" s="146"/>
      <c r="E662" s="146"/>
      <c r="F662" s="146"/>
      <c r="G662" s="146"/>
      <c r="H662" s="146"/>
      <c r="I662" s="146"/>
      <c r="J662" s="146"/>
      <c r="K662" s="146"/>
      <c r="L662" s="146"/>
      <c r="M662" s="146"/>
      <c r="N662" s="146"/>
      <c r="O662" s="146"/>
      <c r="P662" s="146"/>
      <c r="Q662" s="146"/>
    </row>
    <row r="663" spans="2:17" s="145" customFormat="1" x14ac:dyDescent="0.25">
      <c r="B663" s="146"/>
      <c r="C663" s="146"/>
      <c r="D663" s="146"/>
      <c r="E663" s="146"/>
      <c r="F663" s="146"/>
      <c r="G663" s="146"/>
      <c r="H663" s="146"/>
      <c r="I663" s="146"/>
      <c r="J663" s="146"/>
      <c r="K663" s="146"/>
      <c r="L663" s="146"/>
      <c r="M663" s="146"/>
      <c r="N663" s="146"/>
      <c r="O663" s="146"/>
      <c r="P663" s="146"/>
      <c r="Q663" s="146"/>
    </row>
    <row r="664" spans="2:17" s="145" customFormat="1" x14ac:dyDescent="0.25">
      <c r="B664" s="146"/>
      <c r="C664" s="146"/>
      <c r="D664" s="146"/>
      <c r="E664" s="146"/>
      <c r="F664" s="146"/>
      <c r="G664" s="146"/>
      <c r="H664" s="146"/>
      <c r="I664" s="146"/>
      <c r="J664" s="146"/>
      <c r="K664" s="146"/>
      <c r="L664" s="146"/>
      <c r="M664" s="146"/>
      <c r="N664" s="146"/>
      <c r="O664" s="146"/>
      <c r="P664" s="146"/>
      <c r="Q664" s="146"/>
    </row>
    <row r="665" spans="2:17" s="145" customFormat="1" x14ac:dyDescent="0.25">
      <c r="B665" s="146"/>
      <c r="C665" s="146"/>
      <c r="D665" s="146"/>
      <c r="E665" s="146"/>
      <c r="F665" s="146"/>
      <c r="G665" s="146"/>
      <c r="H665" s="146"/>
      <c r="I665" s="146"/>
      <c r="J665" s="146"/>
      <c r="K665" s="146"/>
      <c r="L665" s="146"/>
      <c r="M665" s="146"/>
      <c r="N665" s="146"/>
      <c r="O665" s="146"/>
      <c r="P665" s="146"/>
      <c r="Q665" s="146"/>
    </row>
    <row r="666" spans="2:17" s="145" customFormat="1" x14ac:dyDescent="0.25">
      <c r="B666" s="146"/>
      <c r="C666" s="146"/>
      <c r="D666" s="146"/>
      <c r="E666" s="146"/>
      <c r="F666" s="146"/>
      <c r="G666" s="146"/>
      <c r="H666" s="146"/>
      <c r="I666" s="146"/>
      <c r="J666" s="146"/>
      <c r="K666" s="146"/>
      <c r="L666" s="146"/>
      <c r="M666" s="146"/>
      <c r="N666" s="146"/>
      <c r="O666" s="146"/>
      <c r="P666" s="146"/>
      <c r="Q666" s="146"/>
    </row>
    <row r="667" spans="2:17" s="145" customFormat="1" x14ac:dyDescent="0.25">
      <c r="B667" s="146"/>
      <c r="C667" s="146"/>
      <c r="D667" s="146"/>
      <c r="E667" s="146"/>
      <c r="F667" s="146"/>
      <c r="G667" s="146"/>
      <c r="H667" s="146"/>
      <c r="I667" s="146"/>
      <c r="J667" s="146"/>
      <c r="K667" s="146"/>
      <c r="L667" s="146"/>
      <c r="M667" s="146"/>
      <c r="N667" s="146"/>
      <c r="O667" s="146"/>
      <c r="P667" s="146"/>
      <c r="Q667" s="146"/>
    </row>
    <row r="668" spans="2:17" s="145" customFormat="1" x14ac:dyDescent="0.25">
      <c r="B668" s="146"/>
      <c r="C668" s="146"/>
      <c r="D668" s="146"/>
      <c r="E668" s="146"/>
      <c r="F668" s="146"/>
      <c r="G668" s="146"/>
      <c r="H668" s="146"/>
      <c r="I668" s="146"/>
      <c r="J668" s="146"/>
      <c r="K668" s="146"/>
      <c r="L668" s="146"/>
      <c r="M668" s="146"/>
      <c r="N668" s="146"/>
      <c r="O668" s="146"/>
      <c r="P668" s="146"/>
      <c r="Q668" s="146"/>
    </row>
    <row r="669" spans="2:17" s="145" customFormat="1" x14ac:dyDescent="0.25">
      <c r="B669" s="146"/>
      <c r="C669" s="146"/>
      <c r="D669" s="146"/>
      <c r="E669" s="146"/>
      <c r="F669" s="146"/>
      <c r="G669" s="146"/>
      <c r="H669" s="146"/>
      <c r="I669" s="146"/>
      <c r="J669" s="146"/>
      <c r="K669" s="146"/>
      <c r="L669" s="146"/>
      <c r="M669" s="146"/>
      <c r="N669" s="146"/>
      <c r="O669" s="146"/>
      <c r="P669" s="146"/>
      <c r="Q669" s="146"/>
    </row>
    <row r="670" spans="2:17" s="145" customFormat="1" x14ac:dyDescent="0.25">
      <c r="B670" s="146"/>
      <c r="C670" s="146"/>
      <c r="D670" s="146"/>
      <c r="E670" s="146"/>
      <c r="F670" s="146"/>
      <c r="G670" s="146"/>
      <c r="H670" s="146"/>
      <c r="I670" s="146"/>
      <c r="J670" s="146"/>
      <c r="K670" s="146"/>
      <c r="L670" s="146"/>
      <c r="M670" s="146"/>
      <c r="N670" s="146"/>
      <c r="O670" s="146"/>
      <c r="P670" s="146"/>
      <c r="Q670" s="146"/>
    </row>
    <row r="671" spans="2:17" s="145" customFormat="1" x14ac:dyDescent="0.25">
      <c r="B671" s="146"/>
      <c r="C671" s="146"/>
      <c r="D671" s="146"/>
      <c r="E671" s="146"/>
      <c r="F671" s="146"/>
      <c r="G671" s="146"/>
      <c r="H671" s="146"/>
      <c r="I671" s="146"/>
      <c r="J671" s="146"/>
      <c r="K671" s="146"/>
      <c r="L671" s="146"/>
      <c r="M671" s="146"/>
      <c r="N671" s="146"/>
      <c r="O671" s="146"/>
      <c r="P671" s="146"/>
      <c r="Q671" s="146"/>
    </row>
    <row r="672" spans="2:17" s="145" customFormat="1" x14ac:dyDescent="0.25">
      <c r="B672" s="146"/>
      <c r="C672" s="146"/>
      <c r="D672" s="146"/>
      <c r="E672" s="146"/>
      <c r="F672" s="146"/>
      <c r="G672" s="146"/>
      <c r="H672" s="146"/>
      <c r="I672" s="146"/>
      <c r="J672" s="146"/>
      <c r="K672" s="146"/>
      <c r="L672" s="146"/>
      <c r="M672" s="146"/>
      <c r="N672" s="146"/>
      <c r="O672" s="146"/>
      <c r="P672" s="146"/>
      <c r="Q672" s="146"/>
    </row>
    <row r="673" spans="2:17" s="145" customFormat="1" x14ac:dyDescent="0.25">
      <c r="B673" s="146"/>
      <c r="C673" s="146"/>
      <c r="D673" s="146"/>
      <c r="E673" s="146"/>
      <c r="F673" s="146"/>
      <c r="G673" s="146"/>
      <c r="H673" s="146"/>
      <c r="I673" s="146"/>
      <c r="J673" s="146"/>
      <c r="K673" s="146"/>
      <c r="L673" s="146"/>
      <c r="M673" s="146"/>
      <c r="N673" s="146"/>
      <c r="O673" s="146"/>
      <c r="P673" s="146"/>
      <c r="Q673" s="146"/>
    </row>
    <row r="674" spans="2:17" s="145" customFormat="1" x14ac:dyDescent="0.25">
      <c r="B674" s="146"/>
      <c r="C674" s="146"/>
      <c r="D674" s="146"/>
      <c r="E674" s="146"/>
      <c r="F674" s="146"/>
      <c r="G674" s="146"/>
      <c r="H674" s="146"/>
      <c r="I674" s="146"/>
      <c r="J674" s="146"/>
      <c r="K674" s="146"/>
      <c r="L674" s="146"/>
      <c r="M674" s="146"/>
      <c r="N674" s="146"/>
      <c r="O674" s="146"/>
      <c r="P674" s="146"/>
      <c r="Q674" s="146"/>
    </row>
    <row r="675" spans="2:17" s="145" customFormat="1" x14ac:dyDescent="0.25">
      <c r="B675" s="146"/>
      <c r="C675" s="146"/>
      <c r="D675" s="146"/>
      <c r="E675" s="146"/>
      <c r="F675" s="146"/>
      <c r="G675" s="146"/>
      <c r="H675" s="146"/>
      <c r="I675" s="146"/>
      <c r="J675" s="146"/>
      <c r="K675" s="146"/>
      <c r="L675" s="146"/>
      <c r="M675" s="146"/>
      <c r="N675" s="146"/>
      <c r="O675" s="146"/>
      <c r="P675" s="146"/>
      <c r="Q675" s="146"/>
    </row>
    <row r="676" spans="2:17" s="145" customFormat="1" x14ac:dyDescent="0.25">
      <c r="B676" s="146"/>
      <c r="C676" s="146"/>
      <c r="D676" s="146"/>
      <c r="E676" s="146"/>
      <c r="F676" s="146"/>
      <c r="G676" s="146"/>
      <c r="H676" s="146"/>
      <c r="I676" s="146"/>
      <c r="J676" s="146"/>
      <c r="K676" s="146"/>
      <c r="L676" s="146"/>
      <c r="M676" s="146"/>
      <c r="N676" s="146"/>
      <c r="O676" s="146"/>
      <c r="P676" s="146"/>
      <c r="Q676" s="146"/>
    </row>
    <row r="677" spans="2:17" s="145" customFormat="1" x14ac:dyDescent="0.25">
      <c r="B677" s="146"/>
      <c r="C677" s="146"/>
      <c r="D677" s="146"/>
      <c r="E677" s="146"/>
      <c r="F677" s="146"/>
      <c r="G677" s="146"/>
      <c r="H677" s="146"/>
      <c r="I677" s="146"/>
      <c r="J677" s="146"/>
      <c r="K677" s="146"/>
      <c r="L677" s="146"/>
      <c r="M677" s="146"/>
      <c r="N677" s="146"/>
      <c r="O677" s="146"/>
      <c r="P677" s="146"/>
      <c r="Q677" s="146"/>
    </row>
    <row r="678" spans="2:17" s="145" customFormat="1" x14ac:dyDescent="0.25">
      <c r="B678" s="146"/>
      <c r="C678" s="146"/>
      <c r="D678" s="146"/>
      <c r="E678" s="146"/>
      <c r="F678" s="146"/>
      <c r="G678" s="146"/>
      <c r="H678" s="146"/>
      <c r="I678" s="146"/>
      <c r="J678" s="146"/>
      <c r="K678" s="146"/>
      <c r="L678" s="146"/>
      <c r="M678" s="146"/>
      <c r="N678" s="146"/>
      <c r="O678" s="146"/>
      <c r="P678" s="146"/>
      <c r="Q678" s="146"/>
    </row>
    <row r="679" spans="2:17" s="145" customFormat="1" x14ac:dyDescent="0.25">
      <c r="B679" s="146"/>
      <c r="C679" s="146"/>
      <c r="D679" s="146"/>
      <c r="E679" s="146"/>
      <c r="F679" s="146"/>
      <c r="G679" s="146"/>
      <c r="H679" s="146"/>
      <c r="I679" s="146"/>
      <c r="J679" s="146"/>
      <c r="K679" s="146"/>
      <c r="L679" s="146"/>
      <c r="M679" s="146"/>
      <c r="N679" s="146"/>
      <c r="O679" s="146"/>
      <c r="P679" s="146"/>
      <c r="Q679" s="146"/>
    </row>
    <row r="680" spans="2:17" s="145" customFormat="1" x14ac:dyDescent="0.25">
      <c r="B680" s="146"/>
      <c r="C680" s="146"/>
      <c r="D680" s="146"/>
      <c r="E680" s="146"/>
      <c r="F680" s="146"/>
      <c r="G680" s="146"/>
      <c r="H680" s="146"/>
      <c r="I680" s="146"/>
      <c r="J680" s="146"/>
      <c r="K680" s="146"/>
      <c r="L680" s="146"/>
      <c r="M680" s="146"/>
      <c r="N680" s="146"/>
      <c r="O680" s="146"/>
      <c r="P680" s="146"/>
      <c r="Q680" s="146"/>
    </row>
    <row r="681" spans="2:17" s="145" customFormat="1" x14ac:dyDescent="0.25">
      <c r="B681" s="146"/>
      <c r="C681" s="146"/>
      <c r="D681" s="146"/>
      <c r="E681" s="146"/>
      <c r="F681" s="146"/>
      <c r="G681" s="146"/>
      <c r="H681" s="146"/>
      <c r="I681" s="146"/>
      <c r="J681" s="146"/>
      <c r="K681" s="146"/>
      <c r="L681" s="146"/>
      <c r="M681" s="146"/>
      <c r="N681" s="146"/>
      <c r="O681" s="146"/>
      <c r="P681" s="146"/>
      <c r="Q681" s="146"/>
    </row>
    <row r="682" spans="2:17" s="145" customFormat="1" x14ac:dyDescent="0.25">
      <c r="B682" s="146"/>
      <c r="C682" s="146"/>
      <c r="D682" s="146"/>
      <c r="E682" s="146"/>
      <c r="F682" s="146"/>
      <c r="G682" s="146"/>
      <c r="H682" s="146"/>
      <c r="I682" s="146"/>
      <c r="J682" s="146"/>
      <c r="K682" s="146"/>
      <c r="L682" s="146"/>
      <c r="M682" s="146"/>
      <c r="N682" s="146"/>
      <c r="O682" s="146"/>
      <c r="P682" s="146"/>
      <c r="Q682" s="146"/>
    </row>
    <row r="683" spans="2:17" s="145" customFormat="1" x14ac:dyDescent="0.25">
      <c r="B683" s="146"/>
      <c r="C683" s="146"/>
      <c r="D683" s="146"/>
      <c r="E683" s="146"/>
      <c r="F683" s="146"/>
      <c r="G683" s="146"/>
      <c r="H683" s="146"/>
      <c r="I683" s="146"/>
      <c r="J683" s="146"/>
      <c r="K683" s="146"/>
      <c r="L683" s="146"/>
      <c r="M683" s="146"/>
      <c r="N683" s="146"/>
      <c r="O683" s="146"/>
      <c r="P683" s="146"/>
      <c r="Q683" s="146"/>
    </row>
    <row r="684" spans="2:17" s="145" customFormat="1" x14ac:dyDescent="0.25">
      <c r="B684" s="146"/>
      <c r="C684" s="146"/>
      <c r="D684" s="146"/>
      <c r="E684" s="146"/>
      <c r="F684" s="146"/>
      <c r="G684" s="146"/>
      <c r="H684" s="146"/>
      <c r="I684" s="146"/>
      <c r="J684" s="146"/>
      <c r="K684" s="146"/>
      <c r="L684" s="146"/>
      <c r="M684" s="146"/>
      <c r="N684" s="146"/>
      <c r="O684" s="146"/>
      <c r="P684" s="146"/>
      <c r="Q684" s="146"/>
    </row>
    <row r="685" spans="2:17" s="145" customFormat="1" x14ac:dyDescent="0.25">
      <c r="B685" s="146"/>
      <c r="C685" s="146"/>
      <c r="D685" s="146"/>
      <c r="E685" s="146"/>
      <c r="F685" s="146"/>
      <c r="G685" s="146"/>
      <c r="H685" s="146"/>
      <c r="I685" s="146"/>
      <c r="J685" s="146"/>
      <c r="K685" s="146"/>
      <c r="L685" s="146"/>
      <c r="M685" s="146"/>
      <c r="N685" s="146"/>
      <c r="O685" s="146"/>
      <c r="P685" s="146"/>
      <c r="Q685" s="146"/>
    </row>
    <row r="686" spans="2:17" s="145" customFormat="1" x14ac:dyDescent="0.25">
      <c r="B686" s="146"/>
      <c r="C686" s="146"/>
      <c r="D686" s="146"/>
      <c r="E686" s="146"/>
      <c r="F686" s="146"/>
      <c r="G686" s="146"/>
      <c r="H686" s="146"/>
      <c r="I686" s="146"/>
      <c r="J686" s="146"/>
      <c r="K686" s="146"/>
      <c r="L686" s="146"/>
      <c r="M686" s="146"/>
      <c r="N686" s="146"/>
      <c r="O686" s="146"/>
      <c r="P686" s="146"/>
      <c r="Q686" s="146"/>
    </row>
    <row r="687" spans="2:17" s="145" customFormat="1" x14ac:dyDescent="0.25">
      <c r="B687" s="146"/>
      <c r="C687" s="146"/>
      <c r="D687" s="146"/>
      <c r="E687" s="146"/>
      <c r="F687" s="146"/>
      <c r="G687" s="146"/>
      <c r="H687" s="146"/>
      <c r="I687" s="146"/>
      <c r="J687" s="146"/>
      <c r="K687" s="146"/>
      <c r="L687" s="146"/>
      <c r="M687" s="146"/>
      <c r="N687" s="146"/>
      <c r="O687" s="146"/>
      <c r="P687" s="146"/>
      <c r="Q687" s="146"/>
    </row>
    <row r="688" spans="2:17" s="145" customFormat="1" x14ac:dyDescent="0.25">
      <c r="B688" s="146"/>
      <c r="C688" s="146"/>
      <c r="D688" s="146"/>
      <c r="E688" s="146"/>
      <c r="F688" s="146"/>
      <c r="G688" s="146"/>
      <c r="H688" s="146"/>
      <c r="I688" s="146"/>
      <c r="J688" s="146"/>
      <c r="K688" s="146"/>
      <c r="L688" s="146"/>
      <c r="M688" s="146"/>
      <c r="N688" s="146"/>
      <c r="O688" s="146"/>
      <c r="P688" s="146"/>
      <c r="Q688" s="146"/>
    </row>
    <row r="689" spans="2:17" s="145" customFormat="1" x14ac:dyDescent="0.25">
      <c r="B689" s="146"/>
      <c r="C689" s="146"/>
      <c r="D689" s="146"/>
      <c r="E689" s="146"/>
      <c r="F689" s="146"/>
      <c r="G689" s="146"/>
      <c r="H689" s="146"/>
      <c r="I689" s="146"/>
      <c r="J689" s="146"/>
      <c r="K689" s="146"/>
      <c r="L689" s="146"/>
      <c r="M689" s="146"/>
      <c r="N689" s="146"/>
      <c r="O689" s="146"/>
      <c r="P689" s="146"/>
      <c r="Q689" s="146"/>
    </row>
    <row r="690" spans="2:17" s="145" customFormat="1" x14ac:dyDescent="0.25">
      <c r="B690" s="146"/>
      <c r="C690" s="146"/>
      <c r="D690" s="146"/>
      <c r="E690" s="146"/>
      <c r="F690" s="146"/>
      <c r="G690" s="146"/>
      <c r="H690" s="146"/>
      <c r="I690" s="146"/>
      <c r="J690" s="146"/>
      <c r="K690" s="146"/>
      <c r="L690" s="146"/>
      <c r="M690" s="146"/>
      <c r="N690" s="146"/>
      <c r="O690" s="146"/>
      <c r="P690" s="146"/>
      <c r="Q690" s="146"/>
    </row>
    <row r="691" spans="2:17" s="145" customFormat="1" x14ac:dyDescent="0.25">
      <c r="B691" s="146"/>
      <c r="C691" s="146"/>
      <c r="D691" s="146"/>
      <c r="E691" s="146"/>
      <c r="F691" s="146"/>
      <c r="G691" s="146"/>
      <c r="H691" s="146"/>
      <c r="I691" s="146"/>
      <c r="J691" s="146"/>
      <c r="K691" s="146"/>
      <c r="L691" s="146"/>
      <c r="M691" s="146"/>
      <c r="N691" s="146"/>
      <c r="O691" s="146"/>
      <c r="P691" s="146"/>
      <c r="Q691" s="146"/>
    </row>
    <row r="692" spans="2:17" s="145" customFormat="1" x14ac:dyDescent="0.25">
      <c r="B692" s="146"/>
      <c r="C692" s="146"/>
      <c r="D692" s="146"/>
      <c r="E692" s="146"/>
      <c r="F692" s="146"/>
      <c r="G692" s="146"/>
      <c r="H692" s="146"/>
      <c r="I692" s="146"/>
      <c r="J692" s="146"/>
      <c r="K692" s="146"/>
      <c r="L692" s="146"/>
      <c r="M692" s="146"/>
      <c r="N692" s="146"/>
      <c r="O692" s="146"/>
      <c r="P692" s="146"/>
      <c r="Q692" s="146"/>
    </row>
    <row r="693" spans="2:17" s="145" customFormat="1" x14ac:dyDescent="0.25">
      <c r="B693" s="146"/>
      <c r="C693" s="146"/>
      <c r="D693" s="146"/>
      <c r="E693" s="146"/>
      <c r="F693" s="146"/>
      <c r="G693" s="146"/>
      <c r="H693" s="146"/>
      <c r="I693" s="146"/>
      <c r="J693" s="146"/>
      <c r="K693" s="146"/>
      <c r="L693" s="146"/>
      <c r="M693" s="146"/>
      <c r="N693" s="146"/>
      <c r="O693" s="146"/>
      <c r="P693" s="146"/>
      <c r="Q693" s="146"/>
    </row>
    <row r="694" spans="2:17" s="145" customFormat="1" x14ac:dyDescent="0.25">
      <c r="B694" s="146"/>
      <c r="C694" s="146"/>
      <c r="D694" s="146"/>
      <c r="E694" s="146"/>
      <c r="F694" s="146"/>
      <c r="G694" s="146"/>
      <c r="H694" s="146"/>
      <c r="I694" s="146"/>
      <c r="J694" s="146"/>
      <c r="K694" s="146"/>
      <c r="L694" s="146"/>
      <c r="M694" s="146"/>
      <c r="N694" s="146"/>
      <c r="O694" s="146"/>
      <c r="P694" s="146"/>
      <c r="Q694" s="146"/>
    </row>
    <row r="695" spans="2:17" s="145" customFormat="1" x14ac:dyDescent="0.25">
      <c r="B695" s="146"/>
      <c r="C695" s="146"/>
      <c r="D695" s="146"/>
      <c r="E695" s="146"/>
      <c r="F695" s="146"/>
      <c r="G695" s="146"/>
      <c r="H695" s="146"/>
      <c r="I695" s="146"/>
      <c r="J695" s="146"/>
      <c r="K695" s="146"/>
      <c r="L695" s="146"/>
      <c r="M695" s="146"/>
      <c r="N695" s="146"/>
      <c r="O695" s="146"/>
      <c r="P695" s="146"/>
      <c r="Q695" s="146"/>
    </row>
    <row r="696" spans="2:17" s="145" customFormat="1" x14ac:dyDescent="0.25">
      <c r="B696" s="146"/>
      <c r="C696" s="146"/>
      <c r="D696" s="146"/>
      <c r="E696" s="146"/>
      <c r="F696" s="146"/>
      <c r="G696" s="146"/>
      <c r="H696" s="146"/>
      <c r="I696" s="146"/>
      <c r="J696" s="146"/>
      <c r="K696" s="146"/>
      <c r="L696" s="146"/>
      <c r="M696" s="146"/>
      <c r="N696" s="146"/>
      <c r="O696" s="146"/>
      <c r="P696" s="146"/>
      <c r="Q696" s="146"/>
    </row>
    <row r="697" spans="2:17" s="145" customFormat="1" x14ac:dyDescent="0.25">
      <c r="B697" s="146"/>
      <c r="C697" s="146"/>
      <c r="D697" s="146"/>
      <c r="E697" s="146"/>
      <c r="F697" s="146"/>
      <c r="G697" s="146"/>
      <c r="H697" s="146"/>
      <c r="I697" s="146"/>
      <c r="J697" s="146"/>
      <c r="K697" s="146"/>
      <c r="L697" s="146"/>
      <c r="M697" s="146"/>
      <c r="N697" s="146"/>
      <c r="O697" s="146"/>
      <c r="P697" s="146"/>
      <c r="Q697" s="146"/>
    </row>
    <row r="698" spans="2:17" s="145" customFormat="1" x14ac:dyDescent="0.25">
      <c r="B698" s="146"/>
      <c r="C698" s="146"/>
      <c r="D698" s="146"/>
      <c r="E698" s="146"/>
      <c r="F698" s="146"/>
      <c r="G698" s="146"/>
      <c r="H698" s="146"/>
      <c r="I698" s="146"/>
      <c r="J698" s="146"/>
      <c r="K698" s="146"/>
      <c r="L698" s="146"/>
      <c r="M698" s="146"/>
      <c r="N698" s="146"/>
      <c r="O698" s="146"/>
      <c r="P698" s="146"/>
      <c r="Q698" s="146"/>
    </row>
    <row r="699" spans="2:17" s="145" customFormat="1" x14ac:dyDescent="0.25">
      <c r="B699" s="146"/>
      <c r="C699" s="146"/>
      <c r="D699" s="146"/>
      <c r="E699" s="146"/>
      <c r="F699" s="146"/>
      <c r="G699" s="146"/>
      <c r="H699" s="146"/>
      <c r="I699" s="146"/>
      <c r="J699" s="146"/>
      <c r="K699" s="146"/>
      <c r="L699" s="146"/>
      <c r="M699" s="146"/>
      <c r="N699" s="146"/>
      <c r="O699" s="146"/>
      <c r="P699" s="146"/>
      <c r="Q699" s="146"/>
    </row>
    <row r="700" spans="2:17" s="145" customFormat="1" x14ac:dyDescent="0.25">
      <c r="B700" s="146"/>
      <c r="C700" s="146"/>
      <c r="D700" s="146"/>
      <c r="E700" s="146"/>
      <c r="F700" s="146"/>
      <c r="G700" s="146"/>
      <c r="H700" s="146"/>
      <c r="I700" s="146"/>
      <c r="J700" s="146"/>
      <c r="K700" s="146"/>
      <c r="L700" s="146"/>
      <c r="M700" s="146"/>
      <c r="N700" s="146"/>
      <c r="O700" s="146"/>
      <c r="P700" s="146"/>
      <c r="Q700" s="146"/>
    </row>
    <row r="701" spans="2:17" s="145" customFormat="1" x14ac:dyDescent="0.25">
      <c r="B701" s="146"/>
      <c r="C701" s="146"/>
      <c r="D701" s="146"/>
      <c r="E701" s="146"/>
      <c r="F701" s="146"/>
      <c r="G701" s="146"/>
      <c r="H701" s="146"/>
      <c r="I701" s="146"/>
      <c r="J701" s="146"/>
      <c r="K701" s="146"/>
      <c r="L701" s="146"/>
      <c r="M701" s="146"/>
      <c r="N701" s="146"/>
      <c r="O701" s="146"/>
      <c r="P701" s="146"/>
      <c r="Q701" s="146"/>
    </row>
    <row r="702" spans="2:17" s="145" customFormat="1" x14ac:dyDescent="0.25">
      <c r="B702" s="146"/>
      <c r="C702" s="146"/>
      <c r="D702" s="146"/>
      <c r="E702" s="146"/>
      <c r="F702" s="146"/>
      <c r="G702" s="146"/>
      <c r="H702" s="146"/>
      <c r="I702" s="146"/>
      <c r="J702" s="146"/>
      <c r="K702" s="146"/>
      <c r="L702" s="146"/>
      <c r="M702" s="146"/>
      <c r="N702" s="146"/>
      <c r="O702" s="146"/>
      <c r="P702" s="146"/>
      <c r="Q702" s="146"/>
    </row>
    <row r="703" spans="2:17" s="145" customFormat="1" x14ac:dyDescent="0.25">
      <c r="B703" s="146"/>
      <c r="C703" s="146"/>
      <c r="D703" s="146"/>
      <c r="E703" s="146"/>
      <c r="F703" s="146"/>
      <c r="G703" s="146"/>
      <c r="H703" s="146"/>
      <c r="I703" s="146"/>
      <c r="J703" s="146"/>
      <c r="K703" s="146"/>
      <c r="L703" s="146"/>
      <c r="M703" s="146"/>
      <c r="N703" s="146"/>
      <c r="O703" s="146"/>
      <c r="P703" s="146"/>
      <c r="Q703" s="146"/>
    </row>
    <row r="704" spans="2:17" s="145" customFormat="1" x14ac:dyDescent="0.25">
      <c r="B704" s="146"/>
      <c r="C704" s="146"/>
      <c r="D704" s="146"/>
      <c r="E704" s="146"/>
      <c r="F704" s="146"/>
      <c r="G704" s="146"/>
      <c r="H704" s="146"/>
      <c r="I704" s="146"/>
      <c r="J704" s="146"/>
      <c r="K704" s="146"/>
      <c r="L704" s="146"/>
      <c r="M704" s="146"/>
      <c r="N704" s="146"/>
      <c r="O704" s="146"/>
      <c r="P704" s="146"/>
      <c r="Q704" s="146"/>
    </row>
    <row r="705" spans="2:17" s="145" customFormat="1" x14ac:dyDescent="0.25">
      <c r="B705" s="146"/>
      <c r="C705" s="146"/>
      <c r="D705" s="146"/>
      <c r="E705" s="146"/>
      <c r="F705" s="146"/>
      <c r="G705" s="146"/>
      <c r="H705" s="146"/>
      <c r="I705" s="146"/>
      <c r="J705" s="146"/>
      <c r="K705" s="146"/>
      <c r="L705" s="146"/>
      <c r="M705" s="146"/>
      <c r="N705" s="146"/>
      <c r="O705" s="146"/>
      <c r="P705" s="146"/>
      <c r="Q705" s="146"/>
    </row>
    <row r="706" spans="2:17" s="145" customFormat="1" x14ac:dyDescent="0.25">
      <c r="B706" s="146"/>
      <c r="C706" s="146"/>
      <c r="D706" s="146"/>
      <c r="E706" s="146"/>
      <c r="F706" s="146"/>
      <c r="G706" s="146"/>
      <c r="H706" s="146"/>
      <c r="I706" s="146"/>
      <c r="J706" s="146"/>
      <c r="K706" s="146"/>
      <c r="L706" s="146"/>
      <c r="M706" s="146"/>
      <c r="N706" s="146"/>
      <c r="O706" s="146"/>
      <c r="P706" s="146"/>
      <c r="Q706" s="146"/>
    </row>
    <row r="707" spans="2:17" s="145" customFormat="1" x14ac:dyDescent="0.25">
      <c r="B707" s="146"/>
      <c r="C707" s="146"/>
      <c r="D707" s="146"/>
      <c r="E707" s="146"/>
      <c r="F707" s="146"/>
      <c r="G707" s="146"/>
      <c r="H707" s="146"/>
      <c r="I707" s="146"/>
      <c r="J707" s="146"/>
      <c r="K707" s="146"/>
      <c r="L707" s="146"/>
      <c r="M707" s="146"/>
      <c r="N707" s="146"/>
      <c r="O707" s="146"/>
      <c r="P707" s="146"/>
      <c r="Q707" s="146"/>
    </row>
    <row r="708" spans="2:17" s="145" customFormat="1" x14ac:dyDescent="0.25">
      <c r="B708" s="146"/>
      <c r="C708" s="146"/>
      <c r="D708" s="146"/>
      <c r="E708" s="146"/>
      <c r="F708" s="146"/>
      <c r="G708" s="146"/>
      <c r="H708" s="146"/>
      <c r="I708" s="146"/>
      <c r="J708" s="146"/>
      <c r="K708" s="146"/>
      <c r="L708" s="146"/>
      <c r="M708" s="146"/>
      <c r="N708" s="146"/>
      <c r="O708" s="146"/>
      <c r="P708" s="146"/>
      <c r="Q708" s="146"/>
    </row>
    <row r="709" spans="2:17" s="145" customFormat="1" x14ac:dyDescent="0.25">
      <c r="B709" s="146"/>
      <c r="C709" s="146"/>
      <c r="D709" s="146"/>
      <c r="E709" s="146"/>
      <c r="F709" s="146"/>
      <c r="G709" s="146"/>
      <c r="H709" s="146"/>
      <c r="I709" s="146"/>
      <c r="J709" s="146"/>
      <c r="K709" s="146"/>
      <c r="L709" s="146"/>
      <c r="M709" s="146"/>
      <c r="N709" s="146"/>
      <c r="O709" s="146"/>
      <c r="P709" s="146"/>
      <c r="Q709" s="146"/>
    </row>
    <row r="710" spans="2:17" s="145" customFormat="1" x14ac:dyDescent="0.25">
      <c r="B710" s="146"/>
      <c r="C710" s="146"/>
      <c r="D710" s="146"/>
      <c r="E710" s="146"/>
      <c r="F710" s="146"/>
      <c r="G710" s="146"/>
      <c r="H710" s="146"/>
      <c r="I710" s="146"/>
      <c r="J710" s="146"/>
      <c r="K710" s="146"/>
      <c r="L710" s="146"/>
      <c r="M710" s="146"/>
      <c r="N710" s="146"/>
      <c r="O710" s="146"/>
      <c r="P710" s="146"/>
      <c r="Q710" s="146"/>
    </row>
    <row r="711" spans="2:17" s="145" customFormat="1" x14ac:dyDescent="0.25">
      <c r="B711" s="146"/>
      <c r="C711" s="146"/>
      <c r="D711" s="146"/>
      <c r="E711" s="146"/>
      <c r="F711" s="146"/>
      <c r="G711" s="146"/>
      <c r="H711" s="146"/>
      <c r="I711" s="146"/>
      <c r="J711" s="146"/>
      <c r="K711" s="146"/>
      <c r="L711" s="146"/>
      <c r="M711" s="146"/>
      <c r="N711" s="146"/>
      <c r="O711" s="146"/>
      <c r="P711" s="146"/>
      <c r="Q711" s="146"/>
    </row>
    <row r="712" spans="2:17" s="145" customFormat="1" x14ac:dyDescent="0.25">
      <c r="B712" s="146"/>
      <c r="C712" s="146"/>
      <c r="D712" s="146"/>
      <c r="E712" s="146"/>
      <c r="F712" s="146"/>
      <c r="G712" s="146"/>
      <c r="H712" s="146"/>
      <c r="I712" s="146"/>
      <c r="J712" s="146"/>
      <c r="K712" s="146"/>
      <c r="L712" s="146"/>
      <c r="M712" s="146"/>
      <c r="N712" s="146"/>
      <c r="O712" s="146"/>
      <c r="P712" s="146"/>
      <c r="Q712" s="146"/>
    </row>
    <row r="713" spans="2:17" s="145" customFormat="1" x14ac:dyDescent="0.25">
      <c r="B713" s="146"/>
      <c r="C713" s="146"/>
      <c r="D713" s="146"/>
      <c r="E713" s="146"/>
      <c r="F713" s="146"/>
      <c r="G713" s="146"/>
      <c r="H713" s="146"/>
      <c r="I713" s="146"/>
      <c r="J713" s="146"/>
      <c r="K713" s="146"/>
      <c r="L713" s="146"/>
      <c r="M713" s="146"/>
      <c r="N713" s="146"/>
      <c r="O713" s="146"/>
      <c r="P713" s="146"/>
      <c r="Q713" s="146"/>
    </row>
    <row r="714" spans="2:17" s="145" customFormat="1" x14ac:dyDescent="0.25">
      <c r="B714" s="146"/>
      <c r="C714" s="146"/>
      <c r="D714" s="146"/>
      <c r="E714" s="146"/>
      <c r="F714" s="146"/>
      <c r="G714" s="146"/>
      <c r="H714" s="146"/>
      <c r="I714" s="146"/>
      <c r="J714" s="146"/>
      <c r="K714" s="146"/>
      <c r="L714" s="146"/>
      <c r="M714" s="146"/>
      <c r="N714" s="146"/>
      <c r="O714" s="146"/>
      <c r="P714" s="146"/>
      <c r="Q714" s="146"/>
    </row>
    <row r="715" spans="2:17" s="145" customFormat="1" x14ac:dyDescent="0.25">
      <c r="B715" s="146"/>
      <c r="C715" s="146"/>
      <c r="D715" s="146"/>
      <c r="E715" s="146"/>
      <c r="F715" s="146"/>
      <c r="G715" s="146"/>
      <c r="H715" s="146"/>
      <c r="I715" s="146"/>
      <c r="J715" s="146"/>
      <c r="K715" s="146"/>
      <c r="L715" s="146"/>
      <c r="M715" s="146"/>
      <c r="N715" s="146"/>
      <c r="O715" s="146"/>
      <c r="P715" s="146"/>
      <c r="Q715" s="146"/>
    </row>
    <row r="716" spans="2:17" s="145" customFormat="1" x14ac:dyDescent="0.25">
      <c r="B716" s="146"/>
      <c r="C716" s="146"/>
      <c r="D716" s="146"/>
      <c r="E716" s="146"/>
      <c r="F716" s="146"/>
      <c r="G716" s="146"/>
      <c r="H716" s="146"/>
      <c r="I716" s="146"/>
      <c r="J716" s="146"/>
      <c r="K716" s="146"/>
      <c r="L716" s="146"/>
      <c r="M716" s="146"/>
      <c r="N716" s="146"/>
      <c r="O716" s="146"/>
      <c r="P716" s="146"/>
      <c r="Q716" s="146"/>
    </row>
    <row r="717" spans="2:17" s="145" customFormat="1" x14ac:dyDescent="0.25">
      <c r="B717" s="146"/>
      <c r="C717" s="146"/>
      <c r="D717" s="146"/>
      <c r="E717" s="146"/>
      <c r="F717" s="146"/>
      <c r="G717" s="146"/>
      <c r="H717" s="146"/>
      <c r="I717" s="146"/>
      <c r="J717" s="146"/>
      <c r="K717" s="146"/>
      <c r="L717" s="146"/>
      <c r="M717" s="146"/>
      <c r="N717" s="146"/>
      <c r="O717" s="146"/>
      <c r="P717" s="146"/>
      <c r="Q717" s="146"/>
    </row>
    <row r="718" spans="2:17" s="145" customFormat="1" x14ac:dyDescent="0.25">
      <c r="B718" s="146"/>
      <c r="C718" s="146"/>
      <c r="D718" s="146"/>
      <c r="E718" s="146"/>
      <c r="F718" s="146"/>
      <c r="G718" s="146"/>
      <c r="H718" s="146"/>
      <c r="I718" s="146"/>
      <c r="J718" s="146"/>
      <c r="K718" s="146"/>
      <c r="L718" s="146"/>
      <c r="M718" s="146"/>
      <c r="N718" s="146"/>
      <c r="O718" s="146"/>
      <c r="P718" s="146"/>
      <c r="Q718" s="146"/>
    </row>
    <row r="719" spans="2:17" s="145" customFormat="1" x14ac:dyDescent="0.25">
      <c r="B719" s="146"/>
      <c r="C719" s="146"/>
      <c r="D719" s="146"/>
      <c r="E719" s="146"/>
      <c r="F719" s="146"/>
      <c r="G719" s="146"/>
      <c r="H719" s="146"/>
      <c r="I719" s="146"/>
      <c r="J719" s="146"/>
      <c r="K719" s="146"/>
      <c r="L719" s="146"/>
      <c r="M719" s="146"/>
      <c r="N719" s="146"/>
      <c r="O719" s="146"/>
      <c r="P719" s="146"/>
      <c r="Q719" s="146"/>
    </row>
    <row r="720" spans="2:17" s="145" customFormat="1" x14ac:dyDescent="0.25">
      <c r="B720" s="146"/>
      <c r="C720" s="146"/>
      <c r="D720" s="146"/>
      <c r="E720" s="146"/>
      <c r="F720" s="146"/>
      <c r="G720" s="146"/>
      <c r="H720" s="146"/>
      <c r="I720" s="146"/>
      <c r="J720" s="146"/>
      <c r="K720" s="146"/>
      <c r="L720" s="146"/>
      <c r="M720" s="146"/>
      <c r="N720" s="146"/>
      <c r="O720" s="146"/>
      <c r="P720" s="146"/>
      <c r="Q720" s="146"/>
    </row>
    <row r="721" spans="2:17" s="145" customFormat="1" x14ac:dyDescent="0.25">
      <c r="B721" s="146"/>
      <c r="C721" s="146"/>
      <c r="D721" s="146"/>
      <c r="E721" s="146"/>
      <c r="F721" s="146"/>
      <c r="G721" s="146"/>
      <c r="H721" s="146"/>
      <c r="I721" s="146"/>
      <c r="J721" s="146"/>
      <c r="K721" s="146"/>
      <c r="L721" s="146"/>
      <c r="M721" s="146"/>
      <c r="N721" s="146"/>
      <c r="O721" s="146"/>
      <c r="P721" s="146"/>
      <c r="Q721" s="146"/>
    </row>
    <row r="722" spans="2:17" s="145" customFormat="1" x14ac:dyDescent="0.25">
      <c r="B722" s="146"/>
      <c r="C722" s="146"/>
      <c r="D722" s="146"/>
      <c r="E722" s="146"/>
      <c r="F722" s="146"/>
      <c r="G722" s="146"/>
      <c r="H722" s="146"/>
      <c r="I722" s="146"/>
      <c r="J722" s="146"/>
      <c r="K722" s="146"/>
      <c r="L722" s="146"/>
      <c r="M722" s="146"/>
      <c r="N722" s="146"/>
      <c r="O722" s="146"/>
      <c r="P722" s="146"/>
      <c r="Q722" s="146"/>
    </row>
    <row r="723" spans="2:17" s="145" customFormat="1" x14ac:dyDescent="0.25">
      <c r="B723" s="146"/>
      <c r="C723" s="146"/>
      <c r="D723" s="146"/>
      <c r="E723" s="146"/>
      <c r="F723" s="146"/>
      <c r="G723" s="146"/>
      <c r="H723" s="146"/>
      <c r="I723" s="146"/>
      <c r="J723" s="146"/>
      <c r="K723" s="146"/>
      <c r="L723" s="146"/>
      <c r="M723" s="146"/>
      <c r="N723" s="146"/>
      <c r="O723" s="146"/>
      <c r="P723" s="146"/>
      <c r="Q723" s="146"/>
    </row>
    <row r="724" spans="2:17" s="145" customFormat="1" x14ac:dyDescent="0.25">
      <c r="B724" s="146"/>
      <c r="C724" s="146"/>
      <c r="D724" s="146"/>
      <c r="E724" s="146"/>
      <c r="F724" s="146"/>
      <c r="G724" s="146"/>
      <c r="H724" s="146"/>
      <c r="I724" s="146"/>
      <c r="J724" s="146"/>
      <c r="K724" s="146"/>
      <c r="L724" s="146"/>
      <c r="M724" s="146"/>
      <c r="N724" s="146"/>
      <c r="O724" s="146"/>
      <c r="P724" s="146"/>
      <c r="Q724" s="146"/>
    </row>
    <row r="725" spans="2:17" s="145" customFormat="1" x14ac:dyDescent="0.25">
      <c r="B725" s="146"/>
      <c r="C725" s="146"/>
      <c r="D725" s="146"/>
      <c r="E725" s="146"/>
      <c r="F725" s="146"/>
      <c r="G725" s="146"/>
      <c r="H725" s="146"/>
      <c r="I725" s="146"/>
      <c r="J725" s="146"/>
      <c r="K725" s="146"/>
      <c r="L725" s="146"/>
      <c r="M725" s="146"/>
      <c r="N725" s="146"/>
      <c r="O725" s="146"/>
      <c r="P725" s="146"/>
      <c r="Q725" s="146"/>
    </row>
    <row r="726" spans="2:17" s="145" customFormat="1" x14ac:dyDescent="0.25">
      <c r="B726" s="146"/>
      <c r="C726" s="146"/>
      <c r="D726" s="146"/>
      <c r="E726" s="146"/>
      <c r="F726" s="146"/>
      <c r="G726" s="146"/>
      <c r="H726" s="146"/>
      <c r="I726" s="146"/>
      <c r="J726" s="146"/>
      <c r="K726" s="146"/>
      <c r="L726" s="146"/>
      <c r="M726" s="146"/>
      <c r="N726" s="146"/>
      <c r="O726" s="146"/>
      <c r="P726" s="146"/>
      <c r="Q726" s="146"/>
    </row>
    <row r="727" spans="2:17" s="145" customFormat="1" x14ac:dyDescent="0.25">
      <c r="B727" s="146"/>
      <c r="C727" s="146"/>
      <c r="D727" s="146"/>
      <c r="E727" s="146"/>
      <c r="F727" s="146"/>
      <c r="G727" s="146"/>
      <c r="H727" s="146"/>
      <c r="I727" s="146"/>
      <c r="J727" s="146"/>
      <c r="K727" s="146"/>
      <c r="L727" s="146"/>
      <c r="M727" s="146"/>
      <c r="N727" s="146"/>
      <c r="O727" s="146"/>
      <c r="P727" s="146"/>
      <c r="Q727" s="146"/>
    </row>
    <row r="728" spans="2:17" s="145" customFormat="1" x14ac:dyDescent="0.25">
      <c r="B728" s="146"/>
      <c r="C728" s="146"/>
      <c r="D728" s="146"/>
      <c r="E728" s="146"/>
      <c r="F728" s="146"/>
      <c r="G728" s="146"/>
      <c r="H728" s="146"/>
      <c r="I728" s="146"/>
      <c r="J728" s="146"/>
      <c r="K728" s="146"/>
      <c r="L728" s="146"/>
      <c r="M728" s="146"/>
      <c r="N728" s="146"/>
      <c r="O728" s="146"/>
      <c r="P728" s="146"/>
      <c r="Q728" s="146"/>
    </row>
    <row r="729" spans="2:17" s="145" customFormat="1" x14ac:dyDescent="0.25">
      <c r="B729" s="146"/>
      <c r="C729" s="146"/>
      <c r="D729" s="146"/>
      <c r="E729" s="146"/>
      <c r="F729" s="146"/>
      <c r="G729" s="146"/>
      <c r="H729" s="146"/>
      <c r="I729" s="146"/>
      <c r="J729" s="146"/>
      <c r="K729" s="146"/>
      <c r="L729" s="146"/>
      <c r="M729" s="146"/>
      <c r="N729" s="146"/>
      <c r="O729" s="146"/>
      <c r="P729" s="146"/>
      <c r="Q729" s="146"/>
    </row>
    <row r="730" spans="2:17" s="145" customFormat="1" x14ac:dyDescent="0.25">
      <c r="B730" s="146"/>
      <c r="C730" s="146"/>
      <c r="D730" s="146"/>
      <c r="E730" s="146"/>
      <c r="F730" s="146"/>
      <c r="G730" s="146"/>
      <c r="H730" s="146"/>
      <c r="I730" s="146"/>
      <c r="J730" s="146"/>
      <c r="K730" s="146"/>
      <c r="L730" s="146"/>
      <c r="M730" s="146"/>
      <c r="N730" s="146"/>
      <c r="O730" s="146"/>
      <c r="P730" s="146"/>
      <c r="Q730" s="146"/>
    </row>
    <row r="731" spans="2:17" s="145" customFormat="1" x14ac:dyDescent="0.25">
      <c r="B731" s="146"/>
      <c r="C731" s="146"/>
      <c r="D731" s="146"/>
      <c r="E731" s="146"/>
      <c r="F731" s="146"/>
      <c r="G731" s="146"/>
      <c r="H731" s="146"/>
      <c r="I731" s="146"/>
      <c r="J731" s="146"/>
      <c r="K731" s="146"/>
      <c r="L731" s="146"/>
      <c r="M731" s="146"/>
      <c r="N731" s="146"/>
      <c r="O731" s="146"/>
      <c r="P731" s="146"/>
      <c r="Q731" s="146"/>
    </row>
    <row r="732" spans="2:17" s="145" customFormat="1" x14ac:dyDescent="0.25">
      <c r="B732" s="146"/>
      <c r="C732" s="146"/>
      <c r="D732" s="146"/>
      <c r="E732" s="146"/>
      <c r="F732" s="146"/>
      <c r="G732" s="146"/>
      <c r="H732" s="146"/>
      <c r="I732" s="146"/>
      <c r="J732" s="146"/>
      <c r="K732" s="146"/>
      <c r="L732" s="146"/>
      <c r="M732" s="146"/>
      <c r="N732" s="146"/>
      <c r="O732" s="146"/>
      <c r="P732" s="146"/>
      <c r="Q732" s="146"/>
    </row>
    <row r="733" spans="2:17" s="145" customFormat="1" x14ac:dyDescent="0.25">
      <c r="B733" s="146"/>
      <c r="C733" s="146"/>
      <c r="D733" s="146"/>
      <c r="E733" s="146"/>
      <c r="F733" s="146"/>
      <c r="G733" s="146"/>
      <c r="H733" s="146"/>
      <c r="I733" s="146"/>
      <c r="J733" s="146"/>
      <c r="K733" s="146"/>
      <c r="L733" s="146"/>
      <c r="M733" s="146"/>
      <c r="N733" s="146"/>
      <c r="O733" s="146"/>
      <c r="P733" s="146"/>
      <c r="Q733" s="146"/>
    </row>
    <row r="734" spans="2:17" s="145" customFormat="1" x14ac:dyDescent="0.25">
      <c r="B734" s="146"/>
      <c r="C734" s="146"/>
      <c r="D734" s="146"/>
      <c r="E734" s="146"/>
      <c r="F734" s="146"/>
      <c r="G734" s="146"/>
      <c r="H734" s="146"/>
      <c r="I734" s="146"/>
      <c r="J734" s="146"/>
      <c r="K734" s="146"/>
      <c r="L734" s="146"/>
      <c r="M734" s="146"/>
      <c r="N734" s="146"/>
      <c r="O734" s="146"/>
      <c r="P734" s="146"/>
      <c r="Q734" s="146"/>
    </row>
    <row r="735" spans="2:17" s="145" customFormat="1" x14ac:dyDescent="0.25">
      <c r="B735" s="146"/>
      <c r="C735" s="146"/>
      <c r="D735" s="146"/>
      <c r="E735" s="146"/>
      <c r="F735" s="146"/>
      <c r="G735" s="146"/>
      <c r="H735" s="146"/>
      <c r="I735" s="146"/>
      <c r="J735" s="146"/>
      <c r="K735" s="146"/>
      <c r="L735" s="146"/>
      <c r="M735" s="146"/>
      <c r="N735" s="146"/>
      <c r="O735" s="146"/>
      <c r="P735" s="146"/>
      <c r="Q735" s="146"/>
    </row>
    <row r="736" spans="2:17" s="145" customFormat="1" x14ac:dyDescent="0.25">
      <c r="B736" s="146"/>
      <c r="C736" s="146"/>
      <c r="D736" s="146"/>
      <c r="E736" s="146"/>
      <c r="F736" s="146"/>
      <c r="G736" s="146"/>
      <c r="H736" s="146"/>
      <c r="I736" s="146"/>
      <c r="J736" s="146"/>
      <c r="K736" s="146"/>
      <c r="L736" s="146"/>
      <c r="M736" s="146"/>
      <c r="N736" s="146"/>
      <c r="O736" s="146"/>
      <c r="P736" s="146"/>
      <c r="Q736" s="146"/>
    </row>
    <row r="737" spans="2:17" s="145" customFormat="1" x14ac:dyDescent="0.25">
      <c r="B737" s="146"/>
      <c r="C737" s="146"/>
      <c r="D737" s="146"/>
      <c r="E737" s="146"/>
      <c r="F737" s="146"/>
      <c r="G737" s="146"/>
      <c r="H737" s="146"/>
      <c r="I737" s="146"/>
      <c r="J737" s="146"/>
      <c r="K737" s="146"/>
      <c r="L737" s="146"/>
      <c r="M737" s="146"/>
      <c r="N737" s="146"/>
      <c r="O737" s="146"/>
      <c r="P737" s="146"/>
      <c r="Q737" s="146"/>
    </row>
    <row r="738" spans="2:17" s="145" customFormat="1" x14ac:dyDescent="0.25">
      <c r="B738" s="146"/>
      <c r="C738" s="146"/>
      <c r="D738" s="146"/>
      <c r="E738" s="146"/>
      <c r="F738" s="146"/>
      <c r="G738" s="146"/>
      <c r="H738" s="146"/>
      <c r="I738" s="146"/>
      <c r="J738" s="146"/>
      <c r="K738" s="146"/>
      <c r="L738" s="146"/>
      <c r="M738" s="146"/>
      <c r="N738" s="146"/>
      <c r="O738" s="146"/>
      <c r="P738" s="146"/>
      <c r="Q738" s="146"/>
    </row>
    <row r="739" spans="2:17" s="145" customFormat="1" x14ac:dyDescent="0.25">
      <c r="B739" s="146"/>
      <c r="C739" s="146"/>
      <c r="D739" s="146"/>
      <c r="E739" s="146"/>
      <c r="F739" s="146"/>
      <c r="G739" s="146"/>
      <c r="H739" s="146"/>
      <c r="I739" s="146"/>
      <c r="J739" s="146"/>
      <c r="K739" s="146"/>
      <c r="L739" s="146"/>
      <c r="M739" s="146"/>
      <c r="N739" s="146"/>
      <c r="O739" s="146"/>
      <c r="P739" s="146"/>
      <c r="Q739" s="146"/>
    </row>
    <row r="740" spans="2:17" s="145" customFormat="1" x14ac:dyDescent="0.25">
      <c r="B740" s="146"/>
      <c r="C740" s="146"/>
      <c r="D740" s="146"/>
      <c r="E740" s="146"/>
      <c r="F740" s="146"/>
      <c r="G740" s="146"/>
      <c r="H740" s="146"/>
      <c r="I740" s="146"/>
      <c r="J740" s="146"/>
      <c r="K740" s="146"/>
      <c r="L740" s="146"/>
      <c r="M740" s="146"/>
      <c r="N740" s="146"/>
      <c r="O740" s="146"/>
      <c r="P740" s="146"/>
      <c r="Q740" s="146"/>
    </row>
    <row r="741" spans="2:17" s="145" customFormat="1" x14ac:dyDescent="0.25">
      <c r="B741" s="146"/>
      <c r="C741" s="146"/>
      <c r="D741" s="146"/>
      <c r="E741" s="146"/>
      <c r="F741" s="146"/>
      <c r="G741" s="146"/>
      <c r="H741" s="146"/>
      <c r="I741" s="146"/>
      <c r="J741" s="146"/>
      <c r="K741" s="146"/>
      <c r="L741" s="146"/>
      <c r="M741" s="146"/>
      <c r="N741" s="146"/>
      <c r="O741" s="146"/>
      <c r="P741" s="146"/>
      <c r="Q741" s="146"/>
    </row>
    <row r="742" spans="2:17" s="145" customFormat="1" x14ac:dyDescent="0.25">
      <c r="B742" s="146"/>
      <c r="C742" s="146"/>
      <c r="D742" s="146"/>
      <c r="E742" s="146"/>
      <c r="F742" s="146"/>
      <c r="G742" s="146"/>
      <c r="H742" s="146"/>
      <c r="I742" s="146"/>
      <c r="J742" s="146"/>
      <c r="K742" s="146"/>
      <c r="L742" s="146"/>
      <c r="M742" s="146"/>
      <c r="N742" s="146"/>
      <c r="O742" s="146"/>
      <c r="P742" s="146"/>
      <c r="Q742" s="146"/>
    </row>
    <row r="743" spans="2:17" s="145" customFormat="1" x14ac:dyDescent="0.25">
      <c r="B743" s="146"/>
      <c r="C743" s="146"/>
      <c r="D743" s="146"/>
      <c r="E743" s="146"/>
      <c r="F743" s="146"/>
      <c r="G743" s="146"/>
      <c r="H743" s="146"/>
      <c r="I743" s="146"/>
      <c r="J743" s="146"/>
      <c r="K743" s="146"/>
      <c r="L743" s="146"/>
      <c r="M743" s="146"/>
      <c r="N743" s="146"/>
      <c r="O743" s="146"/>
      <c r="P743" s="146"/>
      <c r="Q743" s="146"/>
    </row>
    <row r="744" spans="2:17" s="145" customFormat="1" x14ac:dyDescent="0.25">
      <c r="B744" s="146"/>
      <c r="C744" s="146"/>
      <c r="D744" s="146"/>
      <c r="E744" s="146"/>
      <c r="F744" s="146"/>
      <c r="G744" s="146"/>
      <c r="H744" s="146"/>
      <c r="I744" s="146"/>
      <c r="J744" s="146"/>
      <c r="K744" s="146"/>
      <c r="L744" s="146"/>
      <c r="M744" s="146"/>
      <c r="N744" s="146"/>
      <c r="O744" s="146"/>
      <c r="P744" s="146"/>
      <c r="Q744" s="146"/>
    </row>
    <row r="745" spans="2:17" s="145" customFormat="1" x14ac:dyDescent="0.25">
      <c r="B745" s="146"/>
      <c r="C745" s="146"/>
      <c r="D745" s="146"/>
      <c r="E745" s="146"/>
      <c r="F745" s="146"/>
      <c r="G745" s="146"/>
      <c r="H745" s="146"/>
      <c r="I745" s="146"/>
      <c r="J745" s="146"/>
      <c r="K745" s="146"/>
      <c r="L745" s="146"/>
      <c r="M745" s="146"/>
      <c r="N745" s="146"/>
      <c r="O745" s="146"/>
      <c r="P745" s="146"/>
      <c r="Q745" s="146"/>
    </row>
    <row r="746" spans="2:17" s="145" customFormat="1" x14ac:dyDescent="0.25">
      <c r="B746" s="146"/>
      <c r="C746" s="146"/>
      <c r="D746" s="146"/>
      <c r="E746" s="146"/>
      <c r="F746" s="146"/>
      <c r="G746" s="146"/>
      <c r="H746" s="146"/>
      <c r="I746" s="146"/>
      <c r="J746" s="146"/>
      <c r="K746" s="146"/>
      <c r="L746" s="146"/>
      <c r="M746" s="146"/>
      <c r="N746" s="146"/>
      <c r="O746" s="146"/>
      <c r="P746" s="146"/>
      <c r="Q746" s="146"/>
    </row>
    <row r="747" spans="2:17" s="145" customFormat="1" x14ac:dyDescent="0.25">
      <c r="B747" s="146"/>
      <c r="C747" s="146"/>
      <c r="D747" s="146"/>
      <c r="E747" s="146"/>
      <c r="F747" s="146"/>
      <c r="G747" s="146"/>
      <c r="H747" s="146"/>
      <c r="I747" s="146"/>
      <c r="J747" s="146"/>
      <c r="K747" s="146"/>
      <c r="L747" s="146"/>
      <c r="M747" s="146"/>
      <c r="N747" s="146"/>
      <c r="O747" s="146"/>
      <c r="P747" s="146"/>
      <c r="Q747" s="146"/>
    </row>
  </sheetData>
  <mergeCells count="6">
    <mergeCell ref="B541:AJ541"/>
    <mergeCell ref="C5:J5"/>
    <mergeCell ref="K5:P5"/>
    <mergeCell ref="Q5:V5"/>
    <mergeCell ref="W5:AC5"/>
    <mergeCell ref="AD5:AJ5"/>
  </mergeCells>
  <pageMargins left="0.11811023622047245" right="0.11811023622047245" top="0.74803149606299213" bottom="0.74803149606299213" header="0.31496062992125984" footer="0.31496062992125984"/>
  <pageSetup paperSize="9" scale="77" pageOrder="overThenDown" orientation="landscape" r:id="rId1"/>
  <headerFooter scaleWithDoc="0" alignWithMargins="0">
    <oddHeader>&amp;L&amp;"-,Negrita"&amp;16&amp;K00-049Peso del turismo danés alojado en Tenerife sobre total turistas, por categoría de alojamiento</oddHeader>
    <oddFooter>&amp;L&amp;G&amp;R&amp;K00-023&amp;P</oddFooter>
  </headerFooter>
  <colBreaks count="2" manualBreakCount="2">
    <brk id="16" min="3" max="488" man="1"/>
    <brk id="22" min="3" max="488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C32C9CF-D14D-4E98-A572-8DC1A19F67D9}">
  <dimension ref="A1:BB543"/>
  <sheetViews>
    <sheetView showGridLines="0" zoomScaleNormal="100" workbookViewId="0"/>
  </sheetViews>
  <sheetFormatPr baseColWidth="10" defaultRowHeight="15" outlineLevelRow="1" x14ac:dyDescent="0.25"/>
  <cols>
    <col min="1" max="1" width="24" style="1" customWidth="1"/>
    <col min="2" max="2" width="17.7109375" style="38" customWidth="1"/>
    <col min="3" max="7" width="11.7109375" style="38" customWidth="1"/>
    <col min="8" max="8" width="10.140625" style="38" customWidth="1"/>
    <col min="9" max="9" width="8.5703125" style="38" customWidth="1"/>
    <col min="10" max="10" width="10.140625" style="38" customWidth="1"/>
    <col min="11" max="11" width="8.42578125" style="38" customWidth="1"/>
    <col min="12" max="12" width="10.140625" style="38" customWidth="1"/>
    <col min="13" max="13" width="8.42578125" style="38" customWidth="1"/>
    <col min="14" max="17" width="10.140625" style="38" customWidth="1"/>
    <col min="18" max="19" width="11.7109375" style="38" customWidth="1"/>
    <col min="20" max="48" width="11.7109375" customWidth="1"/>
  </cols>
  <sheetData>
    <row r="1" spans="1:54" ht="30" customHeight="1" x14ac:dyDescent="0.25">
      <c r="L1" s="314"/>
      <c r="M1" s="71"/>
    </row>
    <row r="2" spans="1:54" x14ac:dyDescent="0.25"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71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4" s="4" customFormat="1" ht="21.75" thickBot="1" x14ac:dyDescent="0.3">
      <c r="A3" s="1"/>
      <c r="B3" s="42" t="s">
        <v>209</v>
      </c>
      <c r="C3" s="42"/>
      <c r="D3" s="42"/>
      <c r="E3" s="42"/>
      <c r="F3" s="42"/>
      <c r="G3" s="42"/>
      <c r="H3" s="42"/>
      <c r="I3" s="107"/>
      <c r="J3" s="42"/>
      <c r="K3" s="42"/>
      <c r="L3" s="42"/>
      <c r="M3" s="42"/>
      <c r="N3" s="42"/>
      <c r="O3" s="42"/>
      <c r="P3" s="42"/>
      <c r="Q3" s="42"/>
      <c r="R3" s="42"/>
      <c r="S3" s="42"/>
      <c r="T3" s="42"/>
      <c r="U3" s="42"/>
      <c r="V3" s="42"/>
      <c r="W3" s="589"/>
      <c r="X3" s="589"/>
      <c r="Y3" s="589"/>
      <c r="Z3" s="258"/>
      <c r="AA3" s="258"/>
      <c r="AB3" s="258"/>
      <c r="AC3" s="258"/>
      <c r="AD3" s="258"/>
      <c r="AE3" s="258"/>
      <c r="AF3" s="258"/>
      <c r="AG3" s="258"/>
      <c r="AH3" s="258"/>
      <c r="AI3" s="258"/>
      <c r="AJ3" s="258"/>
      <c r="AK3" s="258"/>
      <c r="AL3" s="258"/>
      <c r="AM3" s="258"/>
      <c r="AN3" s="258"/>
      <c r="AO3" s="258"/>
      <c r="AP3" s="258"/>
      <c r="AQ3" s="258"/>
      <c r="AR3" s="258"/>
      <c r="AS3" s="258"/>
      <c r="AT3" s="258"/>
      <c r="AU3" s="258"/>
      <c r="AV3" s="258"/>
      <c r="AW3" s="258"/>
      <c r="AX3" s="258"/>
      <c r="AY3" s="258"/>
      <c r="AZ3" s="258"/>
      <c r="BA3" s="258"/>
      <c r="BB3" s="258"/>
    </row>
    <row r="4" spans="1:54" s="4" customFormat="1" ht="6" customHeight="1" x14ac:dyDescent="0.25">
      <c r="A4" s="1"/>
      <c r="B4" s="76"/>
      <c r="C4" s="76"/>
      <c r="D4" s="76"/>
      <c r="E4" s="76"/>
      <c r="F4" s="76"/>
      <c r="G4" s="76"/>
      <c r="H4" s="76"/>
      <c r="I4" s="76"/>
      <c r="J4" s="76"/>
      <c r="K4" s="76"/>
      <c r="L4" s="76"/>
      <c r="M4" s="76"/>
      <c r="N4" s="76"/>
      <c r="O4" s="76"/>
      <c r="P4" s="76"/>
      <c r="Q4" s="76"/>
      <c r="R4" s="76"/>
      <c r="S4" s="76"/>
      <c r="T4" s="76"/>
      <c r="U4" s="76"/>
      <c r="V4" s="76"/>
      <c r="W4" s="76"/>
      <c r="X4" s="76"/>
      <c r="Y4" s="76"/>
      <c r="Z4" s="261"/>
      <c r="AA4" s="261"/>
      <c r="AB4" s="261"/>
      <c r="AC4" s="261"/>
      <c r="AD4" s="261"/>
      <c r="AE4" s="261"/>
      <c r="AF4" s="261"/>
      <c r="AG4" s="261"/>
      <c r="AH4" s="261"/>
      <c r="AI4" s="261"/>
      <c r="AJ4" s="261"/>
      <c r="AK4" s="261"/>
      <c r="AL4" s="261"/>
      <c r="AM4" s="261"/>
      <c r="AN4" s="261"/>
      <c r="AO4" s="261"/>
      <c r="AP4" s="261"/>
      <c r="AQ4" s="261"/>
      <c r="AR4" s="261"/>
      <c r="AS4" s="261"/>
      <c r="AT4" s="261"/>
      <c r="AU4" s="261"/>
      <c r="AV4" s="261"/>
      <c r="AW4" s="261"/>
      <c r="AX4" s="261"/>
      <c r="AY4" s="261"/>
      <c r="AZ4" s="261"/>
      <c r="BA4" s="261"/>
      <c r="BB4" s="261"/>
    </row>
    <row r="5" spans="1:54" s="4" customFormat="1" ht="30.75" thickBot="1" x14ac:dyDescent="0.3">
      <c r="A5" s="1"/>
      <c r="B5" s="15"/>
      <c r="C5" s="112" t="s">
        <v>113</v>
      </c>
      <c r="D5" s="113" t="s">
        <v>52</v>
      </c>
      <c r="E5" s="112" t="s">
        <v>57</v>
      </c>
      <c r="F5" s="113" t="s">
        <v>52</v>
      </c>
      <c r="G5" s="112" t="s">
        <v>53</v>
      </c>
      <c r="H5" s="113" t="s">
        <v>52</v>
      </c>
      <c r="I5" s="112" t="s">
        <v>44</v>
      </c>
      <c r="J5" s="113" t="s">
        <v>52</v>
      </c>
      <c r="K5" s="112" t="s">
        <v>148</v>
      </c>
      <c r="L5" s="113" t="s">
        <v>52</v>
      </c>
      <c r="M5" s="112" t="s">
        <v>149</v>
      </c>
      <c r="N5" s="113" t="s">
        <v>52</v>
      </c>
      <c r="O5" s="112" t="s">
        <v>54</v>
      </c>
      <c r="P5" s="113" t="s">
        <v>52</v>
      </c>
      <c r="Q5" s="112" t="s">
        <v>62</v>
      </c>
      <c r="R5" s="113" t="s">
        <v>52</v>
      </c>
      <c r="S5" s="112" t="s">
        <v>60</v>
      </c>
      <c r="T5" s="113" t="s">
        <v>52</v>
      </c>
      <c r="U5" s="112" t="s">
        <v>58</v>
      </c>
      <c r="V5" s="113" t="s">
        <v>52</v>
      </c>
      <c r="W5" s="112" t="s">
        <v>59</v>
      </c>
      <c r="X5" s="113" t="s">
        <v>52</v>
      </c>
      <c r="Y5" s="112" t="s">
        <v>61</v>
      </c>
      <c r="Z5" s="113" t="s">
        <v>52</v>
      </c>
      <c r="AA5" s="112" t="s">
        <v>63</v>
      </c>
      <c r="AB5" s="113" t="s">
        <v>52</v>
      </c>
      <c r="AC5" s="112" t="s">
        <v>64</v>
      </c>
      <c r="AD5" s="113" t="s">
        <v>52</v>
      </c>
      <c r="AE5" s="112" t="s">
        <v>66</v>
      </c>
      <c r="AF5" s="113" t="s">
        <v>52</v>
      </c>
      <c r="AG5" s="112" t="s">
        <v>67</v>
      </c>
      <c r="AH5" s="113" t="s">
        <v>52</v>
      </c>
      <c r="AI5" s="112" t="s">
        <v>69</v>
      </c>
      <c r="AJ5" s="113" t="s">
        <v>52</v>
      </c>
      <c r="AK5" s="112" t="s">
        <v>68</v>
      </c>
      <c r="AL5" s="113" t="s">
        <v>52</v>
      </c>
      <c r="AM5" s="112" t="s">
        <v>70</v>
      </c>
      <c r="AN5" s="113" t="s">
        <v>52</v>
      </c>
      <c r="AO5" s="112" t="s">
        <v>71</v>
      </c>
      <c r="AP5" s="113" t="s">
        <v>52</v>
      </c>
      <c r="AQ5" s="112" t="s">
        <v>72</v>
      </c>
      <c r="AR5" s="113" t="s">
        <v>52</v>
      </c>
      <c r="AS5" s="112" t="s">
        <v>150</v>
      </c>
      <c r="AT5" s="113" t="s">
        <v>52</v>
      </c>
      <c r="AU5" s="112" t="s">
        <v>151</v>
      </c>
      <c r="AV5" s="113" t="s">
        <v>52</v>
      </c>
      <c r="AW5" s="112" t="s">
        <v>152</v>
      </c>
      <c r="AX5" s="113" t="s">
        <v>52</v>
      </c>
      <c r="AY5" s="112" t="s">
        <v>153</v>
      </c>
      <c r="AZ5" s="113" t="s">
        <v>52</v>
      </c>
      <c r="BA5" s="112" t="s">
        <v>154</v>
      </c>
      <c r="BB5" s="113" t="s">
        <v>52</v>
      </c>
    </row>
    <row r="6" spans="1:54" s="4" customFormat="1" x14ac:dyDescent="0.25">
      <c r="A6" s="1"/>
      <c r="B6" s="52" t="s">
        <v>78</v>
      </c>
      <c r="C6" s="315">
        <v>426320</v>
      </c>
      <c r="D6" s="316">
        <v>-2.3985304613368674E-3</v>
      </c>
      <c r="E6" s="315">
        <v>364369</v>
      </c>
      <c r="F6" s="316">
        <v>-1.0727085143353632E-2</v>
      </c>
      <c r="G6" s="315">
        <v>61951</v>
      </c>
      <c r="H6" s="316">
        <v>4.9572215163066424E-2</v>
      </c>
      <c r="I6" s="315">
        <v>13158.412592370891</v>
      </c>
      <c r="J6" s="316">
        <v>-6.7991842391245783E-2</v>
      </c>
      <c r="K6" s="315">
        <v>7509.0482218424331</v>
      </c>
      <c r="L6" s="316">
        <v>6.3237436278485548E-2</v>
      </c>
      <c r="M6" s="315">
        <v>20667.460814213322</v>
      </c>
      <c r="N6" s="316">
        <v>-2.4235262224183485E-2</v>
      </c>
      <c r="O6" s="315">
        <v>41283.539185724723</v>
      </c>
      <c r="P6" s="316">
        <v>9.0881039713318845E-2</v>
      </c>
      <c r="Q6" s="315">
        <v>139740</v>
      </c>
      <c r="R6" s="316">
        <v>-1.5367704568034379E-2</v>
      </c>
      <c r="S6" s="315">
        <v>51338</v>
      </c>
      <c r="T6" s="316">
        <v>-7.1363645154427502E-3</v>
      </c>
      <c r="U6" s="315">
        <v>11982</v>
      </c>
      <c r="V6" s="316">
        <v>1.130992572586087E-2</v>
      </c>
      <c r="W6" s="315">
        <v>14063</v>
      </c>
      <c r="X6" s="316">
        <v>1.8172603533159526E-2</v>
      </c>
      <c r="Y6" s="315">
        <v>13325</v>
      </c>
      <c r="Z6" s="316">
        <v>2.4054718721180368E-2</v>
      </c>
      <c r="AA6" s="315">
        <v>8430</v>
      </c>
      <c r="AB6" s="316">
        <v>0.1969331250887405</v>
      </c>
      <c r="AC6" s="315">
        <v>14325</v>
      </c>
      <c r="AD6" s="316">
        <v>-8.664881407804137E-2</v>
      </c>
      <c r="AE6" s="315">
        <v>24030</v>
      </c>
      <c r="AF6" s="316">
        <v>-0.12764103681115224</v>
      </c>
      <c r="AG6" s="315">
        <v>9942</v>
      </c>
      <c r="AH6" s="316">
        <v>-0.17377212665170783</v>
      </c>
      <c r="AI6" s="315">
        <v>17052</v>
      </c>
      <c r="AJ6" s="316">
        <v>6.8220259349746293E-2</v>
      </c>
      <c r="AK6" s="315">
        <v>12883</v>
      </c>
      <c r="AL6" s="316">
        <v>-0.12473673483252934</v>
      </c>
      <c r="AM6" s="315">
        <v>3948</v>
      </c>
      <c r="AN6" s="316">
        <v>4.0042149631190682E-2</v>
      </c>
      <c r="AO6" s="315">
        <v>2889</v>
      </c>
      <c r="AP6" s="316">
        <v>-0.12692656391659107</v>
      </c>
      <c r="AQ6" s="315">
        <v>7986</v>
      </c>
      <c r="AR6" s="316">
        <v>3.1782945736434032E-2</v>
      </c>
      <c r="AS6" s="315">
        <v>12370</v>
      </c>
      <c r="AT6" s="316">
        <v>0.15016271501627143</v>
      </c>
      <c r="AU6" s="315">
        <v>11458</v>
      </c>
      <c r="AV6" s="316">
        <v>8.2066295212012363E-2</v>
      </c>
      <c r="AW6" s="315">
        <v>1407</v>
      </c>
      <c r="AX6" s="316">
        <v>0.1774058577405857</v>
      </c>
      <c r="AY6" s="315">
        <v>1663</v>
      </c>
      <c r="AZ6" s="316">
        <v>0.22549742078113488</v>
      </c>
      <c r="BA6" s="315">
        <v>5538</v>
      </c>
      <c r="BB6" s="316">
        <v>0.2906082498252156</v>
      </c>
    </row>
    <row r="7" spans="1:54" s="4" customFormat="1" x14ac:dyDescent="0.25">
      <c r="A7" s="1"/>
      <c r="B7" s="52" t="s">
        <v>79</v>
      </c>
      <c r="C7" s="117">
        <v>429400</v>
      </c>
      <c r="D7" s="316">
        <v>5.4840326138370088E-3</v>
      </c>
      <c r="E7" s="117">
        <v>366876</v>
      </c>
      <c r="F7" s="316">
        <v>-1.4072124400845709E-3</v>
      </c>
      <c r="G7" s="117">
        <v>62524</v>
      </c>
      <c r="H7" s="316">
        <v>4.7917539596078029E-2</v>
      </c>
      <c r="I7" s="117">
        <v>14607.889974243411</v>
      </c>
      <c r="J7" s="316">
        <v>7.4602822881795205E-3</v>
      </c>
      <c r="K7" s="117">
        <v>8126.3645297206676</v>
      </c>
      <c r="L7" s="316">
        <v>0.1362859740593676</v>
      </c>
      <c r="M7" s="117">
        <v>22734.254503964079</v>
      </c>
      <c r="N7" s="316">
        <v>5.0012774654707215E-2</v>
      </c>
      <c r="O7" s="117">
        <v>39789.745496035917</v>
      </c>
      <c r="P7" s="316">
        <v>4.672415625071169E-2</v>
      </c>
      <c r="Q7" s="117">
        <v>145025</v>
      </c>
      <c r="R7" s="316">
        <v>-7.2628451733910415E-3</v>
      </c>
      <c r="S7" s="117">
        <v>51113</v>
      </c>
      <c r="T7" s="316">
        <v>1.6365082521375918E-2</v>
      </c>
      <c r="U7" s="117">
        <v>13429</v>
      </c>
      <c r="V7" s="316">
        <v>-2.4480604387621674E-2</v>
      </c>
      <c r="W7" s="117">
        <v>13587</v>
      </c>
      <c r="X7" s="316">
        <v>2.7217056021773711E-2</v>
      </c>
      <c r="Y7" s="117">
        <v>16733</v>
      </c>
      <c r="Z7" s="316">
        <v>-6.4516129032258118E-2</v>
      </c>
      <c r="AA7" s="117">
        <v>7425</v>
      </c>
      <c r="AB7" s="316">
        <v>0.14938080495356032</v>
      </c>
      <c r="AC7" s="117">
        <v>12194</v>
      </c>
      <c r="AD7" s="316">
        <v>4.5308509761925464E-3</v>
      </c>
      <c r="AE7" s="117">
        <v>20930</v>
      </c>
      <c r="AF7" s="316">
        <v>-4.6860057379662146E-2</v>
      </c>
      <c r="AG7" s="117">
        <v>11257</v>
      </c>
      <c r="AH7" s="316">
        <v>-2.7808964504706823E-2</v>
      </c>
      <c r="AI7" s="117">
        <v>17181</v>
      </c>
      <c r="AJ7" s="316">
        <v>0.17372591884137178</v>
      </c>
      <c r="AK7" s="117">
        <v>13804</v>
      </c>
      <c r="AL7" s="316">
        <v>-0.14837435992349934</v>
      </c>
      <c r="AM7" s="117">
        <v>3897</v>
      </c>
      <c r="AN7" s="316">
        <v>-8.0245456691054984E-2</v>
      </c>
      <c r="AO7" s="117">
        <v>2906</v>
      </c>
      <c r="AP7" s="316">
        <v>-0.22815405046480741</v>
      </c>
      <c r="AQ7" s="117">
        <v>3805</v>
      </c>
      <c r="AR7" s="316">
        <v>-0.10910793725122925</v>
      </c>
      <c r="AS7" s="117">
        <v>11695</v>
      </c>
      <c r="AT7" s="316">
        <v>0.10916160849772383</v>
      </c>
      <c r="AU7" s="117">
        <v>11471</v>
      </c>
      <c r="AV7" s="316">
        <v>-7.2150772466229918E-2</v>
      </c>
      <c r="AW7" s="117">
        <v>1533</v>
      </c>
      <c r="AX7" s="316">
        <v>1.1213720316622711E-2</v>
      </c>
      <c r="AY7" s="117">
        <v>1772</v>
      </c>
      <c r="AZ7" s="316">
        <v>0.35163996948893983</v>
      </c>
      <c r="BA7" s="117">
        <v>7119</v>
      </c>
      <c r="BB7" s="316">
        <v>0.3834045860862807</v>
      </c>
    </row>
    <row r="8" spans="1:54" s="4" customFormat="1" x14ac:dyDescent="0.25">
      <c r="A8" s="317"/>
      <c r="B8" s="52" t="s">
        <v>80</v>
      </c>
      <c r="C8" s="117">
        <v>504315</v>
      </c>
      <c r="D8" s="316">
        <v>6.9610641916970417E-2</v>
      </c>
      <c r="E8" s="117">
        <v>407569</v>
      </c>
      <c r="F8" s="316">
        <v>2.0509392104722801E-2</v>
      </c>
      <c r="G8" s="117">
        <v>96746</v>
      </c>
      <c r="H8" s="316">
        <v>0.34153308558433637</v>
      </c>
      <c r="I8" s="117">
        <v>23202.464850687826</v>
      </c>
      <c r="J8" s="316">
        <v>0.37595247406268162</v>
      </c>
      <c r="K8" s="117">
        <v>13234.506661096995</v>
      </c>
      <c r="L8" s="316">
        <v>0.42043822787119955</v>
      </c>
      <c r="M8" s="117">
        <v>36436.971511784825</v>
      </c>
      <c r="N8" s="316">
        <v>0.39178448484015416</v>
      </c>
      <c r="O8" s="117">
        <v>60309.028488215183</v>
      </c>
      <c r="P8" s="316">
        <v>0.31289357242627269</v>
      </c>
      <c r="Q8" s="117">
        <v>169054</v>
      </c>
      <c r="R8" s="316">
        <v>-2.8670910804164507E-2</v>
      </c>
      <c r="S8" s="117">
        <v>62787</v>
      </c>
      <c r="T8" s="316">
        <v>5.2660698118901506E-2</v>
      </c>
      <c r="U8" s="117">
        <v>12264</v>
      </c>
      <c r="V8" s="316">
        <v>4.6862996158770764E-2</v>
      </c>
      <c r="W8" s="117">
        <v>14139</v>
      </c>
      <c r="X8" s="316">
        <v>6.1805346951036455E-2</v>
      </c>
      <c r="Y8" s="117">
        <v>16968</v>
      </c>
      <c r="Z8" s="316">
        <v>0.10887465690759379</v>
      </c>
      <c r="AA8" s="117">
        <v>9358</v>
      </c>
      <c r="AB8" s="316">
        <v>0.29719988910451889</v>
      </c>
      <c r="AC8" s="117">
        <v>11811</v>
      </c>
      <c r="AD8" s="316">
        <v>-2.3400033074251647E-2</v>
      </c>
      <c r="AE8" s="117">
        <v>21606</v>
      </c>
      <c r="AF8" s="316">
        <v>9.7205346294046979E-3</v>
      </c>
      <c r="AG8" s="117">
        <v>10203</v>
      </c>
      <c r="AH8" s="316">
        <v>-4.1611873003945199E-2</v>
      </c>
      <c r="AI8" s="117">
        <v>17300</v>
      </c>
      <c r="AJ8" s="316">
        <v>0.22425872195881391</v>
      </c>
      <c r="AK8" s="117">
        <v>13018</v>
      </c>
      <c r="AL8" s="316">
        <v>-3.4129692832764458E-2</v>
      </c>
      <c r="AM8" s="117">
        <v>4209</v>
      </c>
      <c r="AN8" s="316">
        <v>-6.8428504011326385E-3</v>
      </c>
      <c r="AO8" s="117">
        <v>2766</v>
      </c>
      <c r="AP8" s="316">
        <v>-2.8109627547434957E-2</v>
      </c>
      <c r="AQ8" s="117">
        <v>4950</v>
      </c>
      <c r="AR8" s="316">
        <v>-0.14047577704462577</v>
      </c>
      <c r="AS8" s="117">
        <v>12732</v>
      </c>
      <c r="AT8" s="316">
        <v>9.8912480580010342E-2</v>
      </c>
      <c r="AU8" s="117">
        <v>12926</v>
      </c>
      <c r="AV8" s="316">
        <v>3.0954960532425524E-4</v>
      </c>
      <c r="AW8" s="117">
        <v>2664</v>
      </c>
      <c r="AX8" s="316">
        <v>0.2925764192139737</v>
      </c>
      <c r="AY8" s="117">
        <v>1773</v>
      </c>
      <c r="AZ8" s="316">
        <v>0.19959404600811914</v>
      </c>
      <c r="BA8" s="117">
        <v>7041</v>
      </c>
      <c r="BB8" s="316">
        <v>0.2792514534883721</v>
      </c>
    </row>
    <row r="9" spans="1:54" s="4" customFormat="1" x14ac:dyDescent="0.25">
      <c r="A9" s="318"/>
      <c r="B9" s="52" t="s">
        <v>81</v>
      </c>
      <c r="C9" s="117">
        <v>463424</v>
      </c>
      <c r="D9" s="316">
        <v>-8.6287530462077155E-2</v>
      </c>
      <c r="E9" s="117">
        <v>365209</v>
      </c>
      <c r="F9" s="316">
        <v>-6.6171807879556566E-2</v>
      </c>
      <c r="G9" s="117">
        <v>98215</v>
      </c>
      <c r="H9" s="316">
        <v>-0.1540482342807924</v>
      </c>
      <c r="I9" s="117">
        <v>21418.906655206905</v>
      </c>
      <c r="J9" s="316">
        <v>-0.30827518053416059</v>
      </c>
      <c r="K9" s="117">
        <v>13525.454247447806</v>
      </c>
      <c r="L9" s="316">
        <v>3.5889942245525441E-2</v>
      </c>
      <c r="M9" s="117">
        <v>34944.360902654713</v>
      </c>
      <c r="N9" s="316">
        <v>-0.20619489230991872</v>
      </c>
      <c r="O9" s="117">
        <v>63270.639097345287</v>
      </c>
      <c r="P9" s="316">
        <v>-0.12220017581031217</v>
      </c>
      <c r="Q9" s="117">
        <v>161374</v>
      </c>
      <c r="R9" s="316">
        <v>-9.5148113466746675E-2</v>
      </c>
      <c r="S9" s="117">
        <v>47769</v>
      </c>
      <c r="T9" s="316">
        <v>-8.8012371370205567E-2</v>
      </c>
      <c r="U9" s="117">
        <v>17846</v>
      </c>
      <c r="V9" s="316">
        <v>8.4195061309826347E-3</v>
      </c>
      <c r="W9" s="117">
        <v>15132</v>
      </c>
      <c r="X9" s="316">
        <v>7.5556187362285865E-2</v>
      </c>
      <c r="Y9" s="117">
        <v>22806</v>
      </c>
      <c r="Z9" s="316">
        <v>-7.74451792551345E-3</v>
      </c>
      <c r="AA9" s="117">
        <v>9047</v>
      </c>
      <c r="AB9" s="316">
        <v>9.7936893203883546E-2</v>
      </c>
      <c r="AC9" s="117">
        <v>12367</v>
      </c>
      <c r="AD9" s="316">
        <v>-3.8634950248756184E-2</v>
      </c>
      <c r="AE9" s="117">
        <v>11705</v>
      </c>
      <c r="AF9" s="316">
        <v>-8.5975324066843717E-2</v>
      </c>
      <c r="AG9" s="117">
        <v>4120</v>
      </c>
      <c r="AH9" s="316">
        <v>-0.2277413308341143</v>
      </c>
      <c r="AI9" s="117">
        <v>6118</v>
      </c>
      <c r="AJ9" s="316">
        <v>-9.483651427725992E-2</v>
      </c>
      <c r="AK9" s="117">
        <v>6136</v>
      </c>
      <c r="AL9" s="316">
        <v>-0.24822347463856897</v>
      </c>
      <c r="AM9" s="117">
        <v>5593</v>
      </c>
      <c r="AN9" s="316">
        <v>-6.3776364245061945E-2</v>
      </c>
      <c r="AO9" s="117">
        <v>2164</v>
      </c>
      <c r="AP9" s="316">
        <v>-0.26594301221166894</v>
      </c>
      <c r="AQ9" s="117">
        <v>6737</v>
      </c>
      <c r="AR9" s="316">
        <v>-4.3175685271978459E-2</v>
      </c>
      <c r="AS9" s="117">
        <v>15026</v>
      </c>
      <c r="AT9" s="316">
        <v>0.24181818181818171</v>
      </c>
      <c r="AU9" s="117">
        <v>11248</v>
      </c>
      <c r="AV9" s="316">
        <v>-0.18716577540106949</v>
      </c>
      <c r="AW9" s="117">
        <v>1927</v>
      </c>
      <c r="AX9" s="316">
        <v>-0.12089416058394165</v>
      </c>
      <c r="AY9" s="117">
        <v>1797</v>
      </c>
      <c r="AZ9" s="316">
        <v>0.14750957854406122</v>
      </c>
      <c r="BA9" s="117">
        <v>6297</v>
      </c>
      <c r="BB9" s="316">
        <v>8.7376964254878287E-2</v>
      </c>
    </row>
    <row r="10" spans="1:54" s="4" customFormat="1" x14ac:dyDescent="0.25">
      <c r="A10" s="317"/>
      <c r="B10" s="52" t="s">
        <v>82</v>
      </c>
      <c r="C10" s="117">
        <v>449277</v>
      </c>
      <c r="D10" s="316">
        <v>-1.6141535712408728E-2</v>
      </c>
      <c r="E10" s="117">
        <v>333708</v>
      </c>
      <c r="F10" s="316">
        <v>-2.4861490988147827E-2</v>
      </c>
      <c r="G10" s="117">
        <v>115569</v>
      </c>
      <c r="H10" s="316">
        <v>9.9360318791945623E-3</v>
      </c>
      <c r="I10" s="117">
        <v>31483.525724264869</v>
      </c>
      <c r="J10" s="316">
        <v>1.4877008107134326E-2</v>
      </c>
      <c r="K10" s="117">
        <v>16584.359230192465</v>
      </c>
      <c r="L10" s="316">
        <v>0.29720440293772699</v>
      </c>
      <c r="M10" s="117">
        <v>48067.884954457331</v>
      </c>
      <c r="N10" s="316">
        <v>9.7272363412754359E-2</v>
      </c>
      <c r="O10" s="117">
        <v>67501.115045542669</v>
      </c>
      <c r="P10" s="316">
        <v>-4.4236013453198719E-2</v>
      </c>
      <c r="Q10" s="117">
        <v>169092</v>
      </c>
      <c r="R10" s="316">
        <v>-8.4469904111146632E-2</v>
      </c>
      <c r="S10" s="117">
        <v>47798</v>
      </c>
      <c r="T10" s="316">
        <v>7.5514153278430252E-2</v>
      </c>
      <c r="U10" s="117">
        <v>15425</v>
      </c>
      <c r="V10" s="316">
        <v>0.16555841015565975</v>
      </c>
      <c r="W10" s="117">
        <v>10527</v>
      </c>
      <c r="X10" s="316">
        <v>-8.0450733752620573E-2</v>
      </c>
      <c r="Y10" s="117">
        <v>15944</v>
      </c>
      <c r="Z10" s="316">
        <v>9.7542507055827121E-2</v>
      </c>
      <c r="AA10" s="117">
        <v>10614</v>
      </c>
      <c r="AB10" s="316">
        <v>0.18077650461675376</v>
      </c>
      <c r="AC10" s="117">
        <v>10039</v>
      </c>
      <c r="AD10" s="316">
        <v>-0.17012482433661236</v>
      </c>
      <c r="AE10" s="117">
        <v>1558</v>
      </c>
      <c r="AF10" s="316">
        <v>0.42153284671532854</v>
      </c>
      <c r="AG10" s="117">
        <v>1152</v>
      </c>
      <c r="AH10" s="316">
        <v>0.4014598540145986</v>
      </c>
      <c r="AI10" s="117">
        <v>1457</v>
      </c>
      <c r="AJ10" s="316">
        <v>0.32454545454545447</v>
      </c>
      <c r="AK10" s="117">
        <v>2337</v>
      </c>
      <c r="AL10" s="316">
        <v>0.12680810028929601</v>
      </c>
      <c r="AM10" s="117">
        <v>3789</v>
      </c>
      <c r="AN10" s="316">
        <v>-0.12026932899930343</v>
      </c>
      <c r="AO10" s="117">
        <v>3853</v>
      </c>
      <c r="AP10" s="316">
        <v>0.67594606350587205</v>
      </c>
      <c r="AQ10" s="117">
        <v>6386</v>
      </c>
      <c r="AR10" s="316">
        <v>-0.20155038759689925</v>
      </c>
      <c r="AS10" s="117">
        <v>14055</v>
      </c>
      <c r="AT10" s="316">
        <v>0.12575090108129761</v>
      </c>
      <c r="AU10" s="117">
        <v>10743</v>
      </c>
      <c r="AV10" s="316">
        <v>-0.13592857717365081</v>
      </c>
      <c r="AW10" s="117">
        <v>1539</v>
      </c>
      <c r="AX10" s="316">
        <v>-0.17435622317596566</v>
      </c>
      <c r="AY10" s="117">
        <v>1704</v>
      </c>
      <c r="AZ10" s="316">
        <v>-7.0883315158124294E-2</v>
      </c>
      <c r="BA10" s="117">
        <v>5696</v>
      </c>
      <c r="BB10" s="316">
        <v>0.27313366115333038</v>
      </c>
    </row>
    <row r="11" spans="1:54" s="4" customFormat="1" x14ac:dyDescent="0.25">
      <c r="A11" s="1"/>
      <c r="B11" s="52" t="s">
        <v>83</v>
      </c>
      <c r="C11" s="117">
        <v>481550</v>
      </c>
      <c r="D11" s="316">
        <v>-1.3067555326012559E-2</v>
      </c>
      <c r="E11" s="117">
        <v>344696</v>
      </c>
      <c r="F11" s="316">
        <v>-2.3886319807663425E-2</v>
      </c>
      <c r="G11" s="117">
        <v>136854</v>
      </c>
      <c r="H11" s="316">
        <v>1.5275047294039057E-2</v>
      </c>
      <c r="I11" s="117">
        <v>38499.431213790631</v>
      </c>
      <c r="J11" s="316">
        <v>0.13821414692145506</v>
      </c>
      <c r="K11" s="117">
        <v>16995.340519186822</v>
      </c>
      <c r="L11" s="316">
        <v>0.12267024731721943</v>
      </c>
      <c r="M11" s="117">
        <v>55494.771732977453</v>
      </c>
      <c r="N11" s="316">
        <v>0.13340827767646712</v>
      </c>
      <c r="O11" s="117">
        <v>81359.2282671594</v>
      </c>
      <c r="P11" s="316">
        <v>-5.211367275325518E-2</v>
      </c>
      <c r="Q11" s="117">
        <v>180385</v>
      </c>
      <c r="R11" s="316">
        <v>-5.8494091611340782E-2</v>
      </c>
      <c r="S11" s="117">
        <v>48919</v>
      </c>
      <c r="T11" s="316">
        <v>-2.8729698606202558E-2</v>
      </c>
      <c r="U11" s="117">
        <v>11709</v>
      </c>
      <c r="V11" s="316">
        <v>7.8574060427413439E-2</v>
      </c>
      <c r="W11" s="117">
        <v>10442</v>
      </c>
      <c r="X11" s="316">
        <v>-4.0257352941176494E-2</v>
      </c>
      <c r="Y11" s="117">
        <v>12872</v>
      </c>
      <c r="Z11" s="316">
        <v>0.17972688112913571</v>
      </c>
      <c r="AA11" s="117">
        <v>12364</v>
      </c>
      <c r="AB11" s="316">
        <v>5.6390977443609103E-2</v>
      </c>
      <c r="AC11" s="117">
        <v>10276</v>
      </c>
      <c r="AD11" s="316">
        <v>-4.3559195830230824E-2</v>
      </c>
      <c r="AE11" s="117">
        <v>1635</v>
      </c>
      <c r="AF11" s="316">
        <v>5.0771208226221054E-2</v>
      </c>
      <c r="AG11" s="117">
        <v>1490</v>
      </c>
      <c r="AH11" s="316">
        <v>0.17230527143981123</v>
      </c>
      <c r="AI11" s="117">
        <v>674</v>
      </c>
      <c r="AJ11" s="316">
        <v>0.36437246963562764</v>
      </c>
      <c r="AK11" s="117">
        <v>1548</v>
      </c>
      <c r="AL11" s="316">
        <v>-0.12739571589627963</v>
      </c>
      <c r="AM11" s="117">
        <v>3475</v>
      </c>
      <c r="AN11" s="316">
        <v>5.719501064800725E-2</v>
      </c>
      <c r="AO11" s="117">
        <v>2811</v>
      </c>
      <c r="AP11" s="316">
        <v>0.37457212713936427</v>
      </c>
      <c r="AQ11" s="117">
        <v>7331</v>
      </c>
      <c r="AR11" s="316">
        <v>-0.17276009930038361</v>
      </c>
      <c r="AS11" s="117">
        <v>15450</v>
      </c>
      <c r="AT11" s="316">
        <v>7.1800208116545194E-2</v>
      </c>
      <c r="AU11" s="117">
        <v>13228</v>
      </c>
      <c r="AV11" s="316">
        <v>-6.661021732994632E-2</v>
      </c>
      <c r="AW11" s="117">
        <v>2329</v>
      </c>
      <c r="AX11" s="316">
        <v>0.24678800856531047</v>
      </c>
      <c r="AY11" s="117">
        <v>1920</v>
      </c>
      <c r="AZ11" s="316">
        <v>0.22762148337595911</v>
      </c>
      <c r="BA11" s="117">
        <v>5838</v>
      </c>
      <c r="BB11" s="316">
        <v>0.22389937106918234</v>
      </c>
    </row>
    <row r="12" spans="1:54" s="4" customFormat="1" x14ac:dyDescent="0.25">
      <c r="A12" s="1"/>
      <c r="B12" s="52" t="s">
        <v>84</v>
      </c>
      <c r="C12" s="117">
        <v>536662</v>
      </c>
      <c r="D12" s="316">
        <v>3.5305511024170455E-2</v>
      </c>
      <c r="E12" s="117">
        <v>380365</v>
      </c>
      <c r="F12" s="316">
        <v>2.0087160576600649E-2</v>
      </c>
      <c r="G12" s="117">
        <v>156297</v>
      </c>
      <c r="H12" s="316">
        <v>7.4309555558610407E-2</v>
      </c>
      <c r="I12" s="117">
        <v>43575.861633999535</v>
      </c>
      <c r="J12" s="316">
        <v>1.5409765961783339E-2</v>
      </c>
      <c r="K12" s="117">
        <v>21578.651087946713</v>
      </c>
      <c r="L12" s="316">
        <v>5.6749524555664621E-2</v>
      </c>
      <c r="M12" s="117">
        <v>65154.512721946245</v>
      </c>
      <c r="N12" s="316">
        <v>2.8738243732542967E-2</v>
      </c>
      <c r="O12" s="117">
        <v>91142.487278053755</v>
      </c>
      <c r="P12" s="316">
        <v>0.10944254342438064</v>
      </c>
      <c r="Q12" s="117">
        <v>185029</v>
      </c>
      <c r="R12" s="316">
        <v>-1.5426120641947927E-2</v>
      </c>
      <c r="S12" s="117">
        <v>51899</v>
      </c>
      <c r="T12" s="316">
        <v>0.15215895215895214</v>
      </c>
      <c r="U12" s="117">
        <v>18155</v>
      </c>
      <c r="V12" s="316">
        <v>2.663424564578154E-2</v>
      </c>
      <c r="W12" s="117">
        <v>13920</v>
      </c>
      <c r="X12" s="316">
        <v>-8.5474016161881661E-2</v>
      </c>
      <c r="Y12" s="117">
        <v>17081</v>
      </c>
      <c r="Z12" s="316">
        <v>1.5879624122754787E-2</v>
      </c>
      <c r="AA12" s="117">
        <v>12825</v>
      </c>
      <c r="AB12" s="316">
        <v>0.10351058337635521</v>
      </c>
      <c r="AC12" s="117">
        <v>11533</v>
      </c>
      <c r="AD12" s="316">
        <v>7.2489082969431351E-3</v>
      </c>
      <c r="AE12" s="117">
        <v>1845</v>
      </c>
      <c r="AF12" s="316">
        <v>4.4142614601018648E-2</v>
      </c>
      <c r="AG12" s="117">
        <v>2981</v>
      </c>
      <c r="AH12" s="316">
        <v>0.19959758551307849</v>
      </c>
      <c r="AI12" s="117">
        <v>385</v>
      </c>
      <c r="AJ12" s="316">
        <v>0.41544117647058831</v>
      </c>
      <c r="AK12" s="117">
        <v>3459</v>
      </c>
      <c r="AL12" s="316">
        <v>0.32325937260902826</v>
      </c>
      <c r="AM12" s="117">
        <v>5475</v>
      </c>
      <c r="AN12" s="316">
        <v>2.2790958341117218E-2</v>
      </c>
      <c r="AO12" s="117">
        <v>3019</v>
      </c>
      <c r="AP12" s="316">
        <v>-9.6107784431137766E-2</v>
      </c>
      <c r="AQ12" s="117">
        <v>6985</v>
      </c>
      <c r="AR12" s="316">
        <v>-0.15802796528447449</v>
      </c>
      <c r="AS12" s="117">
        <v>16416</v>
      </c>
      <c r="AT12" s="316">
        <v>7.8651685393258397E-2</v>
      </c>
      <c r="AU12" s="117">
        <v>17059</v>
      </c>
      <c r="AV12" s="316">
        <v>-2.7312122248831061E-2</v>
      </c>
      <c r="AW12" s="117">
        <v>1860</v>
      </c>
      <c r="AX12" s="316">
        <v>-4.6642747309072252E-2</v>
      </c>
      <c r="AY12" s="117">
        <v>2233</v>
      </c>
      <c r="AZ12" s="316">
        <v>0.28112449799196781</v>
      </c>
      <c r="BA12" s="117">
        <v>8206</v>
      </c>
      <c r="BB12" s="316">
        <v>0.25608449410684209</v>
      </c>
    </row>
    <row r="13" spans="1:54" s="4" customFormat="1" x14ac:dyDescent="0.25">
      <c r="A13" s="1"/>
      <c r="B13" s="52" t="s">
        <v>85</v>
      </c>
      <c r="C13" s="117">
        <v>562322</v>
      </c>
      <c r="D13" s="316">
        <v>7.9449603980542571E-2</v>
      </c>
      <c r="E13" s="117">
        <v>381274</v>
      </c>
      <c r="F13" s="316">
        <v>2.4043704105586094E-2</v>
      </c>
      <c r="G13" s="117">
        <v>181048</v>
      </c>
      <c r="H13" s="316">
        <v>0.21825962910128394</v>
      </c>
      <c r="I13" s="117">
        <v>50561.695440540083</v>
      </c>
      <c r="J13" s="316">
        <v>0.30519078237805708</v>
      </c>
      <c r="K13" s="117">
        <v>23562.775925278744</v>
      </c>
      <c r="L13" s="316">
        <v>0.22572322199085604</v>
      </c>
      <c r="M13" s="117">
        <v>74124.471365818827</v>
      </c>
      <c r="N13" s="316">
        <v>0.27883494579738177</v>
      </c>
      <c r="O13" s="117">
        <v>106923.52863418117</v>
      </c>
      <c r="P13" s="316">
        <v>0.17952696253745648</v>
      </c>
      <c r="Q13" s="117">
        <v>187141</v>
      </c>
      <c r="R13" s="316">
        <v>-2.4931484009461991E-2</v>
      </c>
      <c r="S13" s="117">
        <v>51004</v>
      </c>
      <c r="T13" s="316">
        <v>0.1083248223559834</v>
      </c>
      <c r="U13" s="117">
        <v>19306</v>
      </c>
      <c r="V13" s="316">
        <v>1.4930080958889702E-2</v>
      </c>
      <c r="W13" s="117">
        <v>12579</v>
      </c>
      <c r="X13" s="316">
        <v>5.1755852842809258E-2</v>
      </c>
      <c r="Y13" s="117">
        <v>19748</v>
      </c>
      <c r="Z13" s="316">
        <v>9.918735389068245E-2</v>
      </c>
      <c r="AA13" s="117">
        <v>11780</v>
      </c>
      <c r="AB13" s="316">
        <v>7.5111800675367268E-2</v>
      </c>
      <c r="AC13" s="117">
        <v>17059</v>
      </c>
      <c r="AD13" s="316">
        <v>3.2439629607214249E-2</v>
      </c>
      <c r="AE13" s="117">
        <v>1239</v>
      </c>
      <c r="AF13" s="316">
        <v>-0.16565656565656561</v>
      </c>
      <c r="AG13" s="117">
        <v>992</v>
      </c>
      <c r="AH13" s="316">
        <v>-0.27802037845705962</v>
      </c>
      <c r="AI13" s="117">
        <v>174</v>
      </c>
      <c r="AJ13" s="316">
        <v>-0.43870967741935485</v>
      </c>
      <c r="AK13" s="117">
        <v>1481</v>
      </c>
      <c r="AL13" s="316">
        <v>-8.5802469135802473E-2</v>
      </c>
      <c r="AM13" s="117">
        <v>3125</v>
      </c>
      <c r="AN13" s="316">
        <v>0.1160714285714286</v>
      </c>
      <c r="AO13" s="117">
        <v>2521</v>
      </c>
      <c r="AP13" s="316">
        <v>-2.1730694606131196E-2</v>
      </c>
      <c r="AQ13" s="117">
        <v>6915</v>
      </c>
      <c r="AR13" s="316">
        <v>-0.13638066691644812</v>
      </c>
      <c r="AS13" s="117">
        <v>16482</v>
      </c>
      <c r="AT13" s="316">
        <v>0.16860465116279078</v>
      </c>
      <c r="AU13" s="117">
        <v>16837</v>
      </c>
      <c r="AV13" s="316">
        <v>5.6207264287058578E-2</v>
      </c>
      <c r="AW13" s="117">
        <v>1610</v>
      </c>
      <c r="AX13" s="316">
        <v>0.13460183227625078</v>
      </c>
      <c r="AY13" s="117">
        <v>1915</v>
      </c>
      <c r="AZ13" s="316">
        <v>0.16484184914841848</v>
      </c>
      <c r="BA13" s="117">
        <v>9366</v>
      </c>
      <c r="BB13" s="316">
        <v>0.404619076184763</v>
      </c>
    </row>
    <row r="14" spans="1:54" s="4" customFormat="1" x14ac:dyDescent="0.25">
      <c r="A14" s="1"/>
      <c r="B14" s="52" t="s">
        <v>86</v>
      </c>
      <c r="C14" s="117">
        <v>478751</v>
      </c>
      <c r="D14" s="316">
        <v>-1.1390410661886952E-2</v>
      </c>
      <c r="E14" s="117">
        <v>352674</v>
      </c>
      <c r="F14" s="316">
        <v>-3.9014474429960311E-2</v>
      </c>
      <c r="G14" s="117">
        <v>126077</v>
      </c>
      <c r="H14" s="316">
        <v>7.5054359411639293E-2</v>
      </c>
      <c r="I14" s="117">
        <v>38723</v>
      </c>
      <c r="J14" s="316">
        <v>0.1460570244894579</v>
      </c>
      <c r="K14" s="117">
        <v>15899</v>
      </c>
      <c r="L14" s="316">
        <v>-7.7869318367211116E-2</v>
      </c>
      <c r="M14" s="117">
        <v>54622</v>
      </c>
      <c r="N14" s="316">
        <v>7.0398084944849781E-2</v>
      </c>
      <c r="O14" s="117">
        <v>71455</v>
      </c>
      <c r="P14" s="316">
        <v>7.8641143255559154E-2</v>
      </c>
      <c r="Q14" s="117">
        <v>174564</v>
      </c>
      <c r="R14" s="316">
        <v>-8.474896187240466E-2</v>
      </c>
      <c r="S14" s="117">
        <v>53627</v>
      </c>
      <c r="T14" s="316">
        <v>2.1700198140527371E-2</v>
      </c>
      <c r="U14" s="117">
        <v>13175</v>
      </c>
      <c r="V14" s="316">
        <v>-2.0008925914906328E-2</v>
      </c>
      <c r="W14" s="117">
        <v>12192</v>
      </c>
      <c r="X14" s="316">
        <v>7.853186740514273E-3</v>
      </c>
      <c r="Y14" s="117">
        <v>14841</v>
      </c>
      <c r="Z14" s="316">
        <v>7.8561046511627985E-2</v>
      </c>
      <c r="AA14" s="117">
        <v>11639</v>
      </c>
      <c r="AB14" s="316">
        <v>0.13032922210352527</v>
      </c>
      <c r="AC14" s="117">
        <v>11019</v>
      </c>
      <c r="AD14" s="316">
        <v>-5.6511687644490105E-2</v>
      </c>
      <c r="AE14" s="117">
        <v>1741</v>
      </c>
      <c r="AF14" s="316">
        <v>7.0067609096496675E-2</v>
      </c>
      <c r="AG14" s="117">
        <v>1895</v>
      </c>
      <c r="AH14" s="316">
        <v>0.33263009845288316</v>
      </c>
      <c r="AI14" s="117">
        <v>931</v>
      </c>
      <c r="AJ14" s="316">
        <v>0.11363636363636354</v>
      </c>
      <c r="AK14" s="117">
        <v>2001</v>
      </c>
      <c r="AL14" s="316">
        <v>0.24906367041198507</v>
      </c>
      <c r="AM14" s="117">
        <v>4849</v>
      </c>
      <c r="AN14" s="316">
        <v>-6.8037670574668474E-2</v>
      </c>
      <c r="AO14" s="117">
        <v>2434</v>
      </c>
      <c r="AP14" s="316">
        <v>-0.1393210749646393</v>
      </c>
      <c r="AQ14" s="117">
        <v>7212</v>
      </c>
      <c r="AR14" s="316">
        <v>-0.13108433734939762</v>
      </c>
      <c r="AS14" s="117">
        <v>15141</v>
      </c>
      <c r="AT14" s="316">
        <v>0.14142480211081798</v>
      </c>
      <c r="AU14" s="117">
        <v>14055</v>
      </c>
      <c r="AV14" s="316">
        <v>-0.2594446493492808</v>
      </c>
      <c r="AW14" s="117">
        <v>1781</v>
      </c>
      <c r="AX14" s="316">
        <v>0.36789554531490021</v>
      </c>
      <c r="AY14" s="117">
        <v>1879</v>
      </c>
      <c r="AZ14" s="316">
        <v>8.0472103004292084E-3</v>
      </c>
      <c r="BA14" s="117">
        <v>7698</v>
      </c>
      <c r="BB14" s="316">
        <v>0.46044393853158794</v>
      </c>
    </row>
    <row r="15" spans="1:54" s="4" customFormat="1" x14ac:dyDescent="0.25">
      <c r="A15" s="319"/>
      <c r="B15" s="52" t="s">
        <v>87</v>
      </c>
      <c r="C15" s="117">
        <v>527441</v>
      </c>
      <c r="D15" s="316">
        <v>5.4846135231402027E-2</v>
      </c>
      <c r="E15" s="117">
        <v>420362</v>
      </c>
      <c r="F15" s="316">
        <v>3.9794792640634791E-2</v>
      </c>
      <c r="G15" s="117">
        <v>107079</v>
      </c>
      <c r="H15" s="316">
        <v>0.11840030080528074</v>
      </c>
      <c r="I15" s="117">
        <v>30415.766463506297</v>
      </c>
      <c r="J15" s="316">
        <v>0.3262320506320735</v>
      </c>
      <c r="K15" s="117">
        <v>14670.914680363347</v>
      </c>
      <c r="L15" s="316">
        <v>9.2596704708119315E-2</v>
      </c>
      <c r="M15" s="117">
        <v>45086.681143869646</v>
      </c>
      <c r="N15" s="316">
        <v>0.23995533108121458</v>
      </c>
      <c r="O15" s="117">
        <v>61992.318856130354</v>
      </c>
      <c r="P15" s="316">
        <v>4.396751609936711E-2</v>
      </c>
      <c r="Q15" s="117">
        <v>192864</v>
      </c>
      <c r="R15" s="316">
        <v>8.8348155839465425E-2</v>
      </c>
      <c r="S15" s="117">
        <v>60254</v>
      </c>
      <c r="T15" s="316">
        <v>1.2638230647709303E-2</v>
      </c>
      <c r="U15" s="117">
        <v>16217</v>
      </c>
      <c r="V15" s="316">
        <v>-2.8573140050317525E-2</v>
      </c>
      <c r="W15" s="117">
        <v>14689</v>
      </c>
      <c r="X15" s="316">
        <v>0.10826920175041499</v>
      </c>
      <c r="Y15" s="117">
        <v>18872</v>
      </c>
      <c r="Z15" s="316">
        <v>5.6367198432689669E-2</v>
      </c>
      <c r="AA15" s="117">
        <v>10429</v>
      </c>
      <c r="AB15" s="316">
        <v>0.15403341816974669</v>
      </c>
      <c r="AC15" s="117">
        <v>11951</v>
      </c>
      <c r="AD15" s="316">
        <v>3.337656722870741E-2</v>
      </c>
      <c r="AE15" s="117">
        <v>12305</v>
      </c>
      <c r="AF15" s="316">
        <v>-0.14867856648678568</v>
      </c>
      <c r="AG15" s="117">
        <v>7574</v>
      </c>
      <c r="AH15" s="316">
        <v>-4.0537116797567774E-2</v>
      </c>
      <c r="AI15" s="117">
        <v>10380</v>
      </c>
      <c r="AJ15" s="316">
        <v>-2.7179006560449914E-2</v>
      </c>
      <c r="AK15" s="117">
        <v>6218</v>
      </c>
      <c r="AL15" s="316">
        <v>-0.17049092849519742</v>
      </c>
      <c r="AM15" s="117">
        <v>8002</v>
      </c>
      <c r="AN15" s="316">
        <v>-8.9175130047064455E-3</v>
      </c>
      <c r="AO15" s="117">
        <v>2851</v>
      </c>
      <c r="AP15" s="316">
        <v>-4.103599058190377E-2</v>
      </c>
      <c r="AQ15" s="117">
        <v>8786</v>
      </c>
      <c r="AR15" s="316">
        <v>-5.7711893176417561E-3</v>
      </c>
      <c r="AS15" s="117">
        <v>14424</v>
      </c>
      <c r="AT15" s="316">
        <v>1.4916971573318394E-2</v>
      </c>
      <c r="AU15" s="117">
        <v>14103</v>
      </c>
      <c r="AV15" s="316">
        <v>6.7099721607537521E-3</v>
      </c>
      <c r="AW15" s="117">
        <v>1734</v>
      </c>
      <c r="AX15" s="316">
        <v>-0.10480123902942695</v>
      </c>
      <c r="AY15" s="117">
        <v>1856</v>
      </c>
      <c r="AZ15" s="316">
        <v>-9.9903006789524684E-2</v>
      </c>
      <c r="BA15" s="117">
        <v>6853</v>
      </c>
      <c r="BB15" s="316">
        <v>4.9303322615219747E-2</v>
      </c>
    </row>
    <row r="16" spans="1:54" s="4" customFormat="1" x14ac:dyDescent="0.25">
      <c r="A16" s="320"/>
      <c r="B16" s="52" t="s">
        <v>88</v>
      </c>
      <c r="C16" s="117" t="s">
        <v>90</v>
      </c>
      <c r="D16" s="316" t="s">
        <v>90</v>
      </c>
      <c r="E16" s="117" t="s">
        <v>90</v>
      </c>
      <c r="F16" s="316" t="s">
        <v>90</v>
      </c>
      <c r="G16" s="117" t="s">
        <v>90</v>
      </c>
      <c r="H16" s="316" t="s">
        <v>90</v>
      </c>
      <c r="I16" s="117" t="s">
        <v>90</v>
      </c>
      <c r="J16" s="316" t="s">
        <v>90</v>
      </c>
      <c r="K16" s="117" t="s">
        <v>90</v>
      </c>
      <c r="L16" s="316" t="s">
        <v>90</v>
      </c>
      <c r="M16" s="117" t="s">
        <v>90</v>
      </c>
      <c r="N16" s="316" t="s">
        <v>90</v>
      </c>
      <c r="O16" s="117" t="s">
        <v>90</v>
      </c>
      <c r="P16" s="316" t="s">
        <v>90</v>
      </c>
      <c r="Q16" s="117" t="s">
        <v>90</v>
      </c>
      <c r="R16" s="316" t="s">
        <v>90</v>
      </c>
      <c r="S16" s="117" t="s">
        <v>90</v>
      </c>
      <c r="T16" s="316" t="s">
        <v>90</v>
      </c>
      <c r="U16" s="117" t="s">
        <v>90</v>
      </c>
      <c r="V16" s="316" t="s">
        <v>90</v>
      </c>
      <c r="W16" s="117" t="s">
        <v>90</v>
      </c>
      <c r="X16" s="316" t="s">
        <v>90</v>
      </c>
      <c r="Y16" s="117" t="s">
        <v>90</v>
      </c>
      <c r="Z16" s="316" t="s">
        <v>90</v>
      </c>
      <c r="AA16" s="117" t="s">
        <v>90</v>
      </c>
      <c r="AB16" s="316" t="s">
        <v>90</v>
      </c>
      <c r="AC16" s="117" t="s">
        <v>90</v>
      </c>
      <c r="AD16" s="316" t="s">
        <v>90</v>
      </c>
      <c r="AE16" s="117" t="s">
        <v>90</v>
      </c>
      <c r="AF16" s="316" t="s">
        <v>90</v>
      </c>
      <c r="AG16" s="117" t="s">
        <v>90</v>
      </c>
      <c r="AH16" s="316" t="s">
        <v>90</v>
      </c>
      <c r="AI16" s="117" t="s">
        <v>90</v>
      </c>
      <c r="AJ16" s="316" t="s">
        <v>90</v>
      </c>
      <c r="AK16" s="117" t="s">
        <v>90</v>
      </c>
      <c r="AL16" s="316" t="s">
        <v>90</v>
      </c>
      <c r="AM16" s="117" t="s">
        <v>90</v>
      </c>
      <c r="AN16" s="316" t="s">
        <v>90</v>
      </c>
      <c r="AO16" s="117" t="s">
        <v>90</v>
      </c>
      <c r="AP16" s="316" t="s">
        <v>90</v>
      </c>
      <c r="AQ16" s="117" t="s">
        <v>90</v>
      </c>
      <c r="AR16" s="316" t="s">
        <v>90</v>
      </c>
      <c r="AS16" s="117" t="s">
        <v>90</v>
      </c>
      <c r="AT16" s="316" t="s">
        <v>90</v>
      </c>
      <c r="AU16" s="117" t="s">
        <v>90</v>
      </c>
      <c r="AV16" s="316" t="s">
        <v>90</v>
      </c>
      <c r="AW16" s="117" t="s">
        <v>90</v>
      </c>
      <c r="AX16" s="316" t="s">
        <v>90</v>
      </c>
      <c r="AY16" s="117" t="s">
        <v>90</v>
      </c>
      <c r="AZ16" s="316" t="s">
        <v>90</v>
      </c>
      <c r="BA16" s="117" t="s">
        <v>90</v>
      </c>
      <c r="BB16" s="316" t="s">
        <v>90</v>
      </c>
    </row>
    <row r="17" spans="1:54" s="4" customFormat="1" x14ac:dyDescent="0.25">
      <c r="A17" s="1"/>
      <c r="B17" s="52" t="s">
        <v>89</v>
      </c>
      <c r="C17" s="117" t="s">
        <v>90</v>
      </c>
      <c r="D17" s="316" t="s">
        <v>90</v>
      </c>
      <c r="E17" s="117" t="s">
        <v>90</v>
      </c>
      <c r="F17" s="316" t="s">
        <v>90</v>
      </c>
      <c r="G17" s="117" t="s">
        <v>90</v>
      </c>
      <c r="H17" s="316" t="s">
        <v>90</v>
      </c>
      <c r="I17" s="117" t="s">
        <v>90</v>
      </c>
      <c r="J17" s="316" t="s">
        <v>90</v>
      </c>
      <c r="K17" s="117" t="s">
        <v>90</v>
      </c>
      <c r="L17" s="316" t="s">
        <v>90</v>
      </c>
      <c r="M17" s="117" t="s">
        <v>90</v>
      </c>
      <c r="N17" s="316" t="s">
        <v>90</v>
      </c>
      <c r="O17" s="117" t="s">
        <v>90</v>
      </c>
      <c r="P17" s="316" t="s">
        <v>90</v>
      </c>
      <c r="Q17" s="117" t="s">
        <v>90</v>
      </c>
      <c r="R17" s="316" t="s">
        <v>90</v>
      </c>
      <c r="S17" s="117" t="s">
        <v>90</v>
      </c>
      <c r="T17" s="316" t="s">
        <v>90</v>
      </c>
      <c r="U17" s="117" t="s">
        <v>90</v>
      </c>
      <c r="V17" s="316" t="s">
        <v>90</v>
      </c>
      <c r="W17" s="117" t="s">
        <v>90</v>
      </c>
      <c r="X17" s="316" t="s">
        <v>90</v>
      </c>
      <c r="Y17" s="117" t="s">
        <v>90</v>
      </c>
      <c r="Z17" s="316" t="s">
        <v>90</v>
      </c>
      <c r="AA17" s="117" t="s">
        <v>90</v>
      </c>
      <c r="AB17" s="316" t="s">
        <v>90</v>
      </c>
      <c r="AC17" s="117" t="s">
        <v>90</v>
      </c>
      <c r="AD17" s="316" t="s">
        <v>90</v>
      </c>
      <c r="AE17" s="117" t="s">
        <v>90</v>
      </c>
      <c r="AF17" s="316" t="s">
        <v>90</v>
      </c>
      <c r="AG17" s="117" t="s">
        <v>90</v>
      </c>
      <c r="AH17" s="316" t="s">
        <v>90</v>
      </c>
      <c r="AI17" s="117" t="s">
        <v>90</v>
      </c>
      <c r="AJ17" s="316" t="s">
        <v>90</v>
      </c>
      <c r="AK17" s="117" t="s">
        <v>90</v>
      </c>
      <c r="AL17" s="316" t="s">
        <v>90</v>
      </c>
      <c r="AM17" s="117" t="s">
        <v>90</v>
      </c>
      <c r="AN17" s="316" t="s">
        <v>90</v>
      </c>
      <c r="AO17" s="117" t="s">
        <v>90</v>
      </c>
      <c r="AP17" s="316" t="s">
        <v>90</v>
      </c>
      <c r="AQ17" s="117" t="s">
        <v>90</v>
      </c>
      <c r="AR17" s="316" t="s">
        <v>90</v>
      </c>
      <c r="AS17" s="117" t="s">
        <v>90</v>
      </c>
      <c r="AT17" s="316" t="s">
        <v>90</v>
      </c>
      <c r="AU17" s="117" t="s">
        <v>90</v>
      </c>
      <c r="AV17" s="316" t="s">
        <v>90</v>
      </c>
      <c r="AW17" s="117" t="s">
        <v>90</v>
      </c>
      <c r="AX17" s="316" t="s">
        <v>90</v>
      </c>
      <c r="AY17" s="117" t="s">
        <v>90</v>
      </c>
      <c r="AZ17" s="316" t="s">
        <v>90</v>
      </c>
      <c r="BA17" s="117" t="s">
        <v>90</v>
      </c>
      <c r="BB17" s="316" t="s">
        <v>90</v>
      </c>
    </row>
    <row r="18" spans="1:54" s="83" customFormat="1" ht="34.5" customHeight="1" x14ac:dyDescent="0.25">
      <c r="A18" s="317"/>
      <c r="B18" s="57" t="s">
        <v>169</v>
      </c>
      <c r="C18" s="122">
        <v>4859462</v>
      </c>
      <c r="D18" s="321">
        <v>-9.8397086654814503E-2</v>
      </c>
      <c r="E18" s="122">
        <v>3717102</v>
      </c>
      <c r="F18" s="321">
        <v>-5.5877639019269454E-3</v>
      </c>
      <c r="G18" s="122">
        <v>1142360</v>
      </c>
      <c r="H18" s="321">
        <v>7.4404960644214091E-2</v>
      </c>
      <c r="I18" s="122">
        <v>305646.95454861043</v>
      </c>
      <c r="J18" s="321">
        <v>9.2894848059629664E-2</v>
      </c>
      <c r="K18" s="122">
        <v>151686.41510307597</v>
      </c>
      <c r="L18" s="321">
        <v>0.12507195549477146</v>
      </c>
      <c r="M18" s="122">
        <v>457333.3696516864</v>
      </c>
      <c r="N18" s="321">
        <v>0.10336126986099337</v>
      </c>
      <c r="O18" s="122">
        <v>685026.63034838845</v>
      </c>
      <c r="P18" s="321">
        <v>5.5904792836651618E-2</v>
      </c>
      <c r="Q18" s="122">
        <v>1704268</v>
      </c>
      <c r="R18" s="321">
        <v>-3.4118479837276783E-2</v>
      </c>
      <c r="S18" s="122">
        <v>526508</v>
      </c>
      <c r="T18" s="321">
        <v>2.8568972657867731E-2</v>
      </c>
      <c r="U18" s="122">
        <v>149508</v>
      </c>
      <c r="V18" s="321">
        <v>2.4308029597149838E-2</v>
      </c>
      <c r="W18" s="122">
        <v>131270</v>
      </c>
      <c r="X18" s="321">
        <v>1.5361529655641748E-2</v>
      </c>
      <c r="Y18" s="122">
        <v>169190</v>
      </c>
      <c r="Z18" s="321">
        <v>5.0686837071813651E-2</v>
      </c>
      <c r="AA18" s="122">
        <v>103911</v>
      </c>
      <c r="AB18" s="321">
        <v>0.13485796664591598</v>
      </c>
      <c r="AC18" s="122">
        <v>122574</v>
      </c>
      <c r="AD18" s="321">
        <v>-3.3625304519903199E-2</v>
      </c>
      <c r="AE18" s="122">
        <v>98594</v>
      </c>
      <c r="AF18" s="321">
        <v>-6.7175052510076272E-2</v>
      </c>
      <c r="AG18" s="122">
        <v>51606</v>
      </c>
      <c r="AH18" s="321">
        <v>-5.9331765735221698E-2</v>
      </c>
      <c r="AI18" s="122">
        <v>71652</v>
      </c>
      <c r="AJ18" s="321">
        <v>9.9412333328218638E-2</v>
      </c>
      <c r="AK18" s="122">
        <v>62885</v>
      </c>
      <c r="AL18" s="321">
        <v>-9.8397086654814503E-2</v>
      </c>
      <c r="AM18" s="122">
        <v>46362</v>
      </c>
      <c r="AN18" s="321">
        <v>-1.9188051365588432E-2</v>
      </c>
      <c r="AO18" s="122">
        <v>28214</v>
      </c>
      <c r="AP18" s="321">
        <v>-2.4749395091600457E-2</v>
      </c>
      <c r="AQ18" s="122">
        <v>67093</v>
      </c>
      <c r="AR18" s="321">
        <v>-0.10674867862230564</v>
      </c>
      <c r="AS18" s="122">
        <v>143791</v>
      </c>
      <c r="AT18" s="321">
        <v>0.11738741889109061</v>
      </c>
      <c r="AU18" s="122">
        <v>133128</v>
      </c>
      <c r="AV18" s="321">
        <v>-6.7626624831913951E-2</v>
      </c>
      <c r="AW18" s="122">
        <v>18384</v>
      </c>
      <c r="AX18" s="321">
        <v>6.2351921409997013E-2</v>
      </c>
      <c r="AY18" s="122">
        <v>18512</v>
      </c>
      <c r="AZ18" s="321">
        <v>0.12719965901479635</v>
      </c>
      <c r="BA18" s="122">
        <v>69652</v>
      </c>
      <c r="BB18" s="321">
        <v>0.26688371923825471</v>
      </c>
    </row>
    <row r="19" spans="1:54" s="4" customFormat="1" ht="15" customHeight="1" outlineLevel="1" x14ac:dyDescent="0.25">
      <c r="A19" s="1"/>
      <c r="B19" s="52" t="s">
        <v>78</v>
      </c>
      <c r="C19" s="128">
        <v>427345</v>
      </c>
      <c r="D19" s="316">
        <v>-7.0426789597932693E-3</v>
      </c>
      <c r="E19" s="128">
        <v>368320</v>
      </c>
      <c r="F19" s="316">
        <v>-6.0878200423124529E-3</v>
      </c>
      <c r="G19" s="128">
        <v>59025</v>
      </c>
      <c r="H19" s="316">
        <v>-1.295986622073575E-2</v>
      </c>
      <c r="I19" s="128">
        <v>14118.344871713702</v>
      </c>
      <c r="J19" s="136">
        <v>-9.7142954459211839E-2</v>
      </c>
      <c r="K19" s="128">
        <v>7062.43776378435</v>
      </c>
      <c r="L19" s="136">
        <v>8.0135876868592248E-3</v>
      </c>
      <c r="M19" s="128">
        <v>21180.78263549805</v>
      </c>
      <c r="N19" s="136">
        <v>-6.4605982826678288E-2</v>
      </c>
      <c r="O19" s="128">
        <v>37844.21736450195</v>
      </c>
      <c r="P19" s="136">
        <v>1.8514184502806064E-2</v>
      </c>
      <c r="Q19" s="128">
        <v>141921</v>
      </c>
      <c r="R19" s="316">
        <v>3.8975737426611978E-3</v>
      </c>
      <c r="S19" s="128">
        <v>51707</v>
      </c>
      <c r="T19" s="316">
        <v>-6.023154795441743E-2</v>
      </c>
      <c r="U19" s="128">
        <v>11848</v>
      </c>
      <c r="V19" s="316">
        <v>6.9121097274860155E-2</v>
      </c>
      <c r="W19" s="128">
        <v>13812</v>
      </c>
      <c r="X19" s="316">
        <v>5.2824148182025965E-2</v>
      </c>
      <c r="Y19" s="128">
        <v>13012</v>
      </c>
      <c r="Z19" s="316">
        <v>3.5410201320919876E-2</v>
      </c>
      <c r="AA19" s="128">
        <v>7043</v>
      </c>
      <c r="AB19" s="316">
        <v>4.8065476190476186E-2</v>
      </c>
      <c r="AC19" s="128">
        <v>15684</v>
      </c>
      <c r="AD19" s="316">
        <v>-8.0872011251758136E-2</v>
      </c>
      <c r="AE19" s="128">
        <v>27546</v>
      </c>
      <c r="AF19" s="316">
        <v>9.1218815254423546E-3</v>
      </c>
      <c r="AG19" s="128">
        <v>12033</v>
      </c>
      <c r="AH19" s="316">
        <v>-2.6219956300072789E-2</v>
      </c>
      <c r="AI19" s="128">
        <v>15963</v>
      </c>
      <c r="AJ19" s="316">
        <v>-1.7177687476911729E-2</v>
      </c>
      <c r="AK19" s="128">
        <v>14719</v>
      </c>
      <c r="AL19" s="316">
        <v>-3.6336257692811347E-2</v>
      </c>
      <c r="AM19" s="128">
        <v>3796</v>
      </c>
      <c r="AN19" s="316">
        <v>0.10060887213685121</v>
      </c>
      <c r="AO19" s="128">
        <v>3309</v>
      </c>
      <c r="AP19" s="316">
        <v>-3.8640325392213848E-2</v>
      </c>
      <c r="AQ19" s="128">
        <v>7740</v>
      </c>
      <c r="AR19" s="316">
        <v>-3.7313432835820892E-2</v>
      </c>
      <c r="AS19" s="128">
        <v>10755</v>
      </c>
      <c r="AT19" s="316">
        <v>8.2972510321216442E-2</v>
      </c>
      <c r="AU19" s="128">
        <v>10589</v>
      </c>
      <c r="AV19" s="316">
        <v>-0.10308317804506184</v>
      </c>
      <c r="AW19" s="128">
        <v>1195</v>
      </c>
      <c r="AX19" s="316">
        <v>0.17618110236220463</v>
      </c>
      <c r="AY19" s="128">
        <v>1357</v>
      </c>
      <c r="AZ19" s="316">
        <v>0.24839006439742417</v>
      </c>
      <c r="BA19" s="128">
        <v>4291</v>
      </c>
      <c r="BB19" s="316">
        <v>0.16224268689057419</v>
      </c>
    </row>
    <row r="20" spans="1:54" s="4" customFormat="1" ht="15" customHeight="1" outlineLevel="1" x14ac:dyDescent="0.25">
      <c r="A20" s="1"/>
      <c r="B20" s="52" t="s">
        <v>79</v>
      </c>
      <c r="C20" s="128">
        <v>427058</v>
      </c>
      <c r="D20" s="316">
        <v>-1.2831448259282618E-2</v>
      </c>
      <c r="E20" s="128">
        <v>367393</v>
      </c>
      <c r="F20" s="316">
        <v>-1.7434583538372683E-2</v>
      </c>
      <c r="G20" s="128">
        <v>59665</v>
      </c>
      <c r="H20" s="316">
        <v>1.6491473158764425E-2</v>
      </c>
      <c r="I20" s="128">
        <v>14499.717984976494</v>
      </c>
      <c r="J20" s="136">
        <v>-6.0358100630390266E-2</v>
      </c>
      <c r="K20" s="128">
        <v>7151.6895528414652</v>
      </c>
      <c r="L20" s="136">
        <v>-9.0250730155752135E-2</v>
      </c>
      <c r="M20" s="128">
        <v>21651.407537817959</v>
      </c>
      <c r="N20" s="136">
        <v>-7.0446891756522079E-2</v>
      </c>
      <c r="O20" s="128">
        <v>38013.592462182045</v>
      </c>
      <c r="P20" s="136">
        <v>7.3687015430761837E-2</v>
      </c>
      <c r="Q20" s="128">
        <v>146086</v>
      </c>
      <c r="R20" s="316">
        <v>-2.5255052678636924E-2</v>
      </c>
      <c r="S20" s="128">
        <v>50290</v>
      </c>
      <c r="T20" s="316">
        <v>-8.6201257404513565E-2</v>
      </c>
      <c r="U20" s="128">
        <v>13766</v>
      </c>
      <c r="V20" s="316">
        <v>-6.1302420729628326E-2</v>
      </c>
      <c r="W20" s="128">
        <v>13227</v>
      </c>
      <c r="X20" s="316">
        <v>-1.8865076969514227E-3</v>
      </c>
      <c r="Y20" s="128">
        <v>17887</v>
      </c>
      <c r="Z20" s="316">
        <v>9.4876660341556063E-2</v>
      </c>
      <c r="AA20" s="128">
        <v>6460</v>
      </c>
      <c r="AB20" s="316">
        <v>-3.0612244897959218E-2</v>
      </c>
      <c r="AC20" s="128">
        <v>12139</v>
      </c>
      <c r="AD20" s="316">
        <v>-0.1249279123414071</v>
      </c>
      <c r="AE20" s="128">
        <v>21959</v>
      </c>
      <c r="AF20" s="316">
        <v>1.2542075898003491E-2</v>
      </c>
      <c r="AG20" s="128">
        <v>11579</v>
      </c>
      <c r="AH20" s="316">
        <v>-6.8238512915426042E-2</v>
      </c>
      <c r="AI20" s="128">
        <v>14638</v>
      </c>
      <c r="AJ20" s="316">
        <v>-7.6641645114489343E-2</v>
      </c>
      <c r="AK20" s="128">
        <v>16209</v>
      </c>
      <c r="AL20" s="316">
        <v>4.5337288791435615E-2</v>
      </c>
      <c r="AM20" s="128">
        <v>4237</v>
      </c>
      <c r="AN20" s="316">
        <v>2.1948866377231147E-2</v>
      </c>
      <c r="AO20" s="128">
        <v>3765</v>
      </c>
      <c r="AP20" s="316">
        <v>0.224390243902439</v>
      </c>
      <c r="AQ20" s="128">
        <v>4271</v>
      </c>
      <c r="AR20" s="316">
        <v>2.8413195280519998E-2</v>
      </c>
      <c r="AS20" s="128">
        <v>10544</v>
      </c>
      <c r="AT20" s="316">
        <v>0.13853795486448539</v>
      </c>
      <c r="AU20" s="128">
        <v>12363</v>
      </c>
      <c r="AV20" s="316">
        <v>6.6695427092321014E-2</v>
      </c>
      <c r="AW20" s="128">
        <v>1516</v>
      </c>
      <c r="AX20" s="316">
        <v>0.14070729872084264</v>
      </c>
      <c r="AY20" s="128">
        <v>1311</v>
      </c>
      <c r="AZ20" s="316">
        <v>0.14099216710182771</v>
      </c>
      <c r="BA20" s="128">
        <v>5146</v>
      </c>
      <c r="BB20" s="316">
        <v>0.27344716654293499</v>
      </c>
    </row>
    <row r="21" spans="1:54" s="4" customFormat="1" ht="15" customHeight="1" outlineLevel="1" x14ac:dyDescent="0.25">
      <c r="A21" s="1"/>
      <c r="B21" s="52" t="s">
        <v>80</v>
      </c>
      <c r="C21" s="128">
        <v>471494</v>
      </c>
      <c r="D21" s="316">
        <v>-2.3057382382071223E-2</v>
      </c>
      <c r="E21" s="128">
        <v>399378</v>
      </c>
      <c r="F21" s="316">
        <v>9.8716982658784147E-3</v>
      </c>
      <c r="G21" s="128">
        <v>72116</v>
      </c>
      <c r="H21" s="316">
        <v>-0.1724881810253821</v>
      </c>
      <c r="I21" s="128">
        <v>16862.838861126853</v>
      </c>
      <c r="J21" s="136">
        <v>-0.23828936655296395</v>
      </c>
      <c r="K21" s="128">
        <v>9317.19972147712</v>
      </c>
      <c r="L21" s="136">
        <v>-0.21748011430927661</v>
      </c>
      <c r="M21" s="128">
        <v>26180.038582603971</v>
      </c>
      <c r="N21" s="136">
        <v>-0.23101163582345363</v>
      </c>
      <c r="O21" s="128">
        <v>45935.961417468148</v>
      </c>
      <c r="P21" s="136">
        <v>-0.13496845987977368</v>
      </c>
      <c r="Q21" s="128">
        <v>174044</v>
      </c>
      <c r="R21" s="316">
        <v>4.0708938266880379E-2</v>
      </c>
      <c r="S21" s="128">
        <v>59646</v>
      </c>
      <c r="T21" s="316">
        <v>-6.3215592655997188E-2</v>
      </c>
      <c r="U21" s="128">
        <v>11715</v>
      </c>
      <c r="V21" s="316">
        <v>4.1518492176386923E-2</v>
      </c>
      <c r="W21" s="128">
        <v>13316</v>
      </c>
      <c r="X21" s="316">
        <v>-0.13211236394446979</v>
      </c>
      <c r="Y21" s="128">
        <v>15302</v>
      </c>
      <c r="Z21" s="316">
        <v>0.21146385876019314</v>
      </c>
      <c r="AA21" s="128">
        <v>7214</v>
      </c>
      <c r="AB21" s="316">
        <v>-1.5422410263409292E-2</v>
      </c>
      <c r="AC21" s="128">
        <v>12094</v>
      </c>
      <c r="AD21" s="316">
        <v>-6.1097740858628957E-2</v>
      </c>
      <c r="AE21" s="128">
        <v>21398</v>
      </c>
      <c r="AF21" s="316">
        <v>-4.613738688539204E-2</v>
      </c>
      <c r="AG21" s="128">
        <v>10646</v>
      </c>
      <c r="AH21" s="316">
        <v>-1.8530469254171678E-2</v>
      </c>
      <c r="AI21" s="128">
        <v>14131</v>
      </c>
      <c r="AJ21" s="316">
        <v>-7.6525944321003792E-2</v>
      </c>
      <c r="AK21" s="128">
        <v>13478</v>
      </c>
      <c r="AL21" s="316">
        <v>-9.5436241610738271E-2</v>
      </c>
      <c r="AM21" s="128">
        <v>4238</v>
      </c>
      <c r="AN21" s="316">
        <v>-2.7758660243175082E-2</v>
      </c>
      <c r="AO21" s="128">
        <v>2846</v>
      </c>
      <c r="AP21" s="316">
        <v>-1.2833853624696467E-2</v>
      </c>
      <c r="AQ21" s="128">
        <v>5759</v>
      </c>
      <c r="AR21" s="316">
        <v>0.14493041749502988</v>
      </c>
      <c r="AS21" s="128">
        <v>11586</v>
      </c>
      <c r="AT21" s="316">
        <v>9.270961048759796E-2</v>
      </c>
      <c r="AU21" s="128">
        <v>12922</v>
      </c>
      <c r="AV21" s="316">
        <v>7.6833333333333309E-2</v>
      </c>
      <c r="AW21" s="128">
        <v>2061</v>
      </c>
      <c r="AX21" s="316">
        <v>0.61141516810007812</v>
      </c>
      <c r="AY21" s="128">
        <v>1478</v>
      </c>
      <c r="AZ21" s="316">
        <v>1.3717421124828544E-2</v>
      </c>
      <c r="BA21" s="128">
        <v>5504</v>
      </c>
      <c r="BB21" s="316">
        <v>0.36136532278011368</v>
      </c>
    </row>
    <row r="22" spans="1:54" s="4" customFormat="1" ht="15" customHeight="1" outlineLevel="1" x14ac:dyDescent="0.25">
      <c r="A22" s="322"/>
      <c r="B22" s="323" t="s">
        <v>81</v>
      </c>
      <c r="C22" s="324">
        <v>507188</v>
      </c>
      <c r="D22" s="316">
        <v>7.9936803464737194E-2</v>
      </c>
      <c r="E22" s="128">
        <v>391088</v>
      </c>
      <c r="F22" s="316">
        <v>4.9303483654939972E-2</v>
      </c>
      <c r="G22" s="128">
        <v>116100</v>
      </c>
      <c r="H22" s="316">
        <v>0.19772216147069144</v>
      </c>
      <c r="I22" s="128">
        <v>30964.490578416597</v>
      </c>
      <c r="J22" s="136">
        <v>0.14153371625610389</v>
      </c>
      <c r="K22" s="128">
        <v>13056.844840223401</v>
      </c>
      <c r="L22" s="136">
        <v>-8.2983143534665071E-4</v>
      </c>
      <c r="M22" s="128">
        <v>44021.335418639996</v>
      </c>
      <c r="N22" s="136">
        <v>9.5248015010844345E-2</v>
      </c>
      <c r="O22" s="128">
        <v>72078.664581360004</v>
      </c>
      <c r="P22" s="136">
        <v>0.27031073896464819</v>
      </c>
      <c r="Q22" s="128">
        <v>178343</v>
      </c>
      <c r="R22" s="316">
        <v>5.0120413823153687E-2</v>
      </c>
      <c r="S22" s="128">
        <v>52379</v>
      </c>
      <c r="T22" s="316">
        <v>-8.8557534013283812E-3</v>
      </c>
      <c r="U22" s="128">
        <v>17697</v>
      </c>
      <c r="V22" s="316">
        <v>-0.11470735367683838</v>
      </c>
      <c r="W22" s="128">
        <v>14069</v>
      </c>
      <c r="X22" s="316">
        <v>0.10701077976237316</v>
      </c>
      <c r="Y22" s="128">
        <v>22984</v>
      </c>
      <c r="Z22" s="316">
        <v>-6.3635622912083467E-2</v>
      </c>
      <c r="AA22" s="128">
        <v>8240</v>
      </c>
      <c r="AB22" s="316">
        <v>0.11066181426068211</v>
      </c>
      <c r="AC22" s="128">
        <v>12864</v>
      </c>
      <c r="AD22" s="316">
        <v>1.2833635146838773E-2</v>
      </c>
      <c r="AE22" s="128">
        <v>12806</v>
      </c>
      <c r="AF22" s="316">
        <v>0.32594740111824394</v>
      </c>
      <c r="AG22" s="128">
        <v>5335</v>
      </c>
      <c r="AH22" s="316">
        <v>0.38679490512087344</v>
      </c>
      <c r="AI22" s="128">
        <v>6759</v>
      </c>
      <c r="AJ22" s="316">
        <v>0.2176184471266438</v>
      </c>
      <c r="AK22" s="128">
        <v>8162</v>
      </c>
      <c r="AL22" s="316">
        <v>0.24610687022900768</v>
      </c>
      <c r="AM22" s="128">
        <v>5974</v>
      </c>
      <c r="AN22" s="316">
        <v>0.10038681156750773</v>
      </c>
      <c r="AO22" s="128">
        <v>2948</v>
      </c>
      <c r="AP22" s="316">
        <v>0.20918785890073832</v>
      </c>
      <c r="AQ22" s="128">
        <v>7041</v>
      </c>
      <c r="AR22" s="316">
        <v>-0.19623287671232881</v>
      </c>
      <c r="AS22" s="128">
        <v>12100</v>
      </c>
      <c r="AT22" s="316">
        <v>6.8904593639576017E-2</v>
      </c>
      <c r="AU22" s="128">
        <v>13838</v>
      </c>
      <c r="AV22" s="316">
        <v>0.13398344669343598</v>
      </c>
      <c r="AW22" s="128">
        <v>2192</v>
      </c>
      <c r="AX22" s="316">
        <v>0.40063897763578282</v>
      </c>
      <c r="AY22" s="128">
        <v>1566</v>
      </c>
      <c r="AZ22" s="316">
        <v>-0.10769230769230764</v>
      </c>
      <c r="BA22" s="128">
        <v>5791</v>
      </c>
      <c r="BB22" s="316">
        <v>0.61174505983857497</v>
      </c>
    </row>
    <row r="23" spans="1:54" s="4" customFormat="1" ht="15" customHeight="1" outlineLevel="1" x14ac:dyDescent="0.25">
      <c r="A23" s="1"/>
      <c r="B23" s="52" t="s">
        <v>82</v>
      </c>
      <c r="C23" s="128">
        <v>456648</v>
      </c>
      <c r="D23" s="316">
        <v>1.6320398829329008E-2</v>
      </c>
      <c r="E23" s="128">
        <v>342216</v>
      </c>
      <c r="F23" s="316">
        <v>3.5374133194563839E-2</v>
      </c>
      <c r="G23" s="128">
        <v>114432</v>
      </c>
      <c r="H23" s="316">
        <v>-3.6694699093365646E-2</v>
      </c>
      <c r="I23" s="128">
        <v>31022.011014896641</v>
      </c>
      <c r="J23" s="136">
        <v>-3.4636547493881231E-2</v>
      </c>
      <c r="K23" s="128">
        <v>12784.692368168448</v>
      </c>
      <c r="L23" s="136">
        <v>-0.16384645341062321</v>
      </c>
      <c r="M23" s="128">
        <v>43806.703383065091</v>
      </c>
      <c r="N23" s="136">
        <v>-7.6294049651097762E-2</v>
      </c>
      <c r="O23" s="128">
        <v>70625.296616820488</v>
      </c>
      <c r="P23" s="136">
        <v>-1.0379709624980804E-2</v>
      </c>
      <c r="Q23" s="128">
        <v>184693</v>
      </c>
      <c r="R23" s="316">
        <v>6.2687717925407727E-2</v>
      </c>
      <c r="S23" s="128">
        <v>44442</v>
      </c>
      <c r="T23" s="316">
        <v>-0.1335490914762536</v>
      </c>
      <c r="U23" s="128">
        <v>13234</v>
      </c>
      <c r="V23" s="316">
        <v>2.267402312750022E-4</v>
      </c>
      <c r="W23" s="128">
        <v>11448</v>
      </c>
      <c r="X23" s="316">
        <v>4.3383157127232952E-2</v>
      </c>
      <c r="Y23" s="128">
        <v>14527</v>
      </c>
      <c r="Z23" s="316">
        <v>0.1502890173410405</v>
      </c>
      <c r="AA23" s="128">
        <v>8989</v>
      </c>
      <c r="AB23" s="316">
        <v>0.12587675350701399</v>
      </c>
      <c r="AC23" s="128">
        <v>12097</v>
      </c>
      <c r="AD23" s="316">
        <v>-5.7832121612688692E-4</v>
      </c>
      <c r="AE23" s="128">
        <v>1096</v>
      </c>
      <c r="AF23" s="316">
        <v>0.53286713286713283</v>
      </c>
      <c r="AG23" s="128">
        <v>822</v>
      </c>
      <c r="AH23" s="316">
        <v>0.40273037542662116</v>
      </c>
      <c r="AI23" s="128">
        <v>1100</v>
      </c>
      <c r="AJ23" s="316">
        <v>0.46082337317397082</v>
      </c>
      <c r="AK23" s="128">
        <v>2074</v>
      </c>
      <c r="AL23" s="316">
        <v>0.21999999999999997</v>
      </c>
      <c r="AM23" s="128">
        <v>4307</v>
      </c>
      <c r="AN23" s="316">
        <v>8.2160804020100509E-2</v>
      </c>
      <c r="AO23" s="128">
        <v>2299</v>
      </c>
      <c r="AP23" s="316">
        <v>0.37582286056253733</v>
      </c>
      <c r="AQ23" s="128">
        <v>7998</v>
      </c>
      <c r="AR23" s="316">
        <v>-0.11172812083518435</v>
      </c>
      <c r="AS23" s="128">
        <v>12485</v>
      </c>
      <c r="AT23" s="316">
        <v>0.126601696444685</v>
      </c>
      <c r="AU23" s="128">
        <v>12433</v>
      </c>
      <c r="AV23" s="316">
        <v>7.1625581796242122E-2</v>
      </c>
      <c r="AW23" s="128">
        <v>1864</v>
      </c>
      <c r="AX23" s="316">
        <v>0.46656176239181746</v>
      </c>
      <c r="AY23" s="128">
        <v>1834</v>
      </c>
      <c r="AZ23" s="316">
        <v>-1.0787486515641875E-2</v>
      </c>
      <c r="BA23" s="128">
        <v>4474</v>
      </c>
      <c r="BB23" s="316">
        <v>4.1433891992551208E-2</v>
      </c>
    </row>
    <row r="24" spans="1:54" s="4" customFormat="1" ht="15" customHeight="1" outlineLevel="1" x14ac:dyDescent="0.25">
      <c r="A24" s="1"/>
      <c r="B24" s="52" t="s">
        <v>83</v>
      </c>
      <c r="C24" s="128">
        <v>487926</v>
      </c>
      <c r="D24" s="316">
        <v>7.9367677768732436E-2</v>
      </c>
      <c r="E24" s="128">
        <v>353131</v>
      </c>
      <c r="F24" s="316">
        <v>6.5219752043679025E-2</v>
      </c>
      <c r="G24" s="128">
        <v>134795</v>
      </c>
      <c r="H24" s="316">
        <v>0.11827805339395048</v>
      </c>
      <c r="I24" s="128">
        <v>33824.418118436341</v>
      </c>
      <c r="J24" s="136">
        <v>2.0444214948849293E-2</v>
      </c>
      <c r="K24" s="128">
        <v>15138.319163440565</v>
      </c>
      <c r="L24" s="136">
        <v>1.6869881319002911E-2</v>
      </c>
      <c r="M24" s="128">
        <v>48962.737281876907</v>
      </c>
      <c r="N24" s="136">
        <v>1.9336420427874534E-2</v>
      </c>
      <c r="O24" s="128">
        <v>85832.262718123093</v>
      </c>
      <c r="P24" s="136">
        <v>0.18382686960004202</v>
      </c>
      <c r="Q24" s="128">
        <v>191592</v>
      </c>
      <c r="R24" s="316">
        <v>8.7003636734994894E-2</v>
      </c>
      <c r="S24" s="128">
        <v>50366</v>
      </c>
      <c r="T24" s="316">
        <v>3.094935931551146E-2</v>
      </c>
      <c r="U24" s="128">
        <v>10856</v>
      </c>
      <c r="V24" s="316">
        <v>-2.4809335661122311E-3</v>
      </c>
      <c r="W24" s="128">
        <v>10880</v>
      </c>
      <c r="X24" s="316">
        <v>6.4370964586186741E-2</v>
      </c>
      <c r="Y24" s="128">
        <v>10911</v>
      </c>
      <c r="Z24" s="316">
        <v>8.8922155688622828E-2</v>
      </c>
      <c r="AA24" s="128">
        <v>11704</v>
      </c>
      <c r="AB24" s="316">
        <v>0.21146879205051228</v>
      </c>
      <c r="AC24" s="128">
        <v>10744</v>
      </c>
      <c r="AD24" s="316">
        <v>-3.1897639214272799E-2</v>
      </c>
      <c r="AE24" s="128">
        <v>1556</v>
      </c>
      <c r="AF24" s="316">
        <v>0.15946348733233973</v>
      </c>
      <c r="AG24" s="128">
        <v>1271</v>
      </c>
      <c r="AH24" s="316">
        <v>-0.13301500682128242</v>
      </c>
      <c r="AI24" s="128">
        <v>494</v>
      </c>
      <c r="AJ24" s="316">
        <v>0.39548022598870047</v>
      </c>
      <c r="AK24" s="128">
        <v>1774</v>
      </c>
      <c r="AL24" s="316">
        <v>0.1779548472775565</v>
      </c>
      <c r="AM24" s="128">
        <v>3287</v>
      </c>
      <c r="AN24" s="316">
        <v>-9.0443171540548484E-3</v>
      </c>
      <c r="AO24" s="128">
        <v>2045</v>
      </c>
      <c r="AP24" s="316">
        <v>4.0183112919633723E-2</v>
      </c>
      <c r="AQ24" s="128">
        <v>8862</v>
      </c>
      <c r="AR24" s="316">
        <v>-8.2133609528741602E-2</v>
      </c>
      <c r="AS24" s="128">
        <v>14415</v>
      </c>
      <c r="AT24" s="316">
        <v>8.5875706214689318E-2</v>
      </c>
      <c r="AU24" s="128">
        <v>14172</v>
      </c>
      <c r="AV24" s="316">
        <v>4.8457497965524787E-2</v>
      </c>
      <c r="AW24" s="128">
        <v>1868</v>
      </c>
      <c r="AX24" s="316">
        <v>0.26130992572586087</v>
      </c>
      <c r="AY24" s="128">
        <v>1564</v>
      </c>
      <c r="AZ24" s="316">
        <v>-0.16274089935760172</v>
      </c>
      <c r="BA24" s="128">
        <v>4770</v>
      </c>
      <c r="BB24" s="316">
        <v>4.1946308724827297E-4</v>
      </c>
    </row>
    <row r="25" spans="1:54" s="4" customFormat="1" ht="15" customHeight="1" outlineLevel="1" x14ac:dyDescent="0.25">
      <c r="A25" s="1"/>
      <c r="B25" s="52" t="s">
        <v>84</v>
      </c>
      <c r="C25" s="128">
        <v>518361</v>
      </c>
      <c r="D25" s="316">
        <v>-3.3170502166690596E-4</v>
      </c>
      <c r="E25" s="128">
        <v>372875</v>
      </c>
      <c r="F25" s="316">
        <v>-2.2697786572660417E-2</v>
      </c>
      <c r="G25" s="128">
        <v>145486</v>
      </c>
      <c r="H25" s="316">
        <v>6.1957108862903176E-2</v>
      </c>
      <c r="I25" s="128">
        <v>42914.558333723558</v>
      </c>
      <c r="J25" s="136">
        <v>6.7007403716963232E-3</v>
      </c>
      <c r="K25" s="128">
        <v>20419.835151588992</v>
      </c>
      <c r="L25" s="136">
        <v>5.2549434289324903E-2</v>
      </c>
      <c r="M25" s="128">
        <v>63334.393485312554</v>
      </c>
      <c r="N25" s="136">
        <v>2.1040439035894698E-2</v>
      </c>
      <c r="O25" s="128">
        <v>82151.606514687446</v>
      </c>
      <c r="P25" s="136">
        <v>9.5811639814406435E-2</v>
      </c>
      <c r="Q25" s="128">
        <v>187928</v>
      </c>
      <c r="R25" s="316">
        <v>-4.9240871998016855E-2</v>
      </c>
      <c r="S25" s="128">
        <v>45045</v>
      </c>
      <c r="T25" s="316">
        <v>-0.10236738272687418</v>
      </c>
      <c r="U25" s="128">
        <v>17684</v>
      </c>
      <c r="V25" s="316">
        <v>-2.3361131054288387E-2</v>
      </c>
      <c r="W25" s="128">
        <v>15221</v>
      </c>
      <c r="X25" s="316">
        <v>-6.0548080483890931E-2</v>
      </c>
      <c r="Y25" s="128">
        <v>16814</v>
      </c>
      <c r="Z25" s="316">
        <v>8.8143929588402781E-2</v>
      </c>
      <c r="AA25" s="128">
        <v>11622</v>
      </c>
      <c r="AB25" s="316">
        <v>0.13507178435394085</v>
      </c>
      <c r="AC25" s="128">
        <v>11450</v>
      </c>
      <c r="AD25" s="316">
        <v>-2.6277744706182493E-2</v>
      </c>
      <c r="AE25" s="128">
        <v>1767</v>
      </c>
      <c r="AF25" s="316">
        <v>0.35818601076095313</v>
      </c>
      <c r="AG25" s="128">
        <v>2485</v>
      </c>
      <c r="AH25" s="316">
        <v>0.14252873563218382</v>
      </c>
      <c r="AI25" s="128">
        <v>272</v>
      </c>
      <c r="AJ25" s="316">
        <v>7.9365079365079305E-2</v>
      </c>
      <c r="AK25" s="128">
        <v>2614</v>
      </c>
      <c r="AL25" s="316">
        <v>-5.4953000723065748E-2</v>
      </c>
      <c r="AM25" s="128">
        <v>5353</v>
      </c>
      <c r="AN25" s="316">
        <v>-6.0712405685207971E-2</v>
      </c>
      <c r="AO25" s="128">
        <v>3340</v>
      </c>
      <c r="AP25" s="316">
        <v>-4.8974943052391806E-2</v>
      </c>
      <c r="AQ25" s="128">
        <v>8296</v>
      </c>
      <c r="AR25" s="316">
        <v>-0.12155866158407458</v>
      </c>
      <c r="AS25" s="128">
        <v>15219</v>
      </c>
      <c r="AT25" s="316">
        <v>0.18870577208466766</v>
      </c>
      <c r="AU25" s="128">
        <v>17538</v>
      </c>
      <c r="AV25" s="316">
        <v>0.20172673701521182</v>
      </c>
      <c r="AW25" s="128">
        <v>1951</v>
      </c>
      <c r="AX25" s="316">
        <v>0.15786350148367956</v>
      </c>
      <c r="AY25" s="128">
        <v>1743</v>
      </c>
      <c r="AZ25" s="316">
        <v>-0.14975609756097563</v>
      </c>
      <c r="BA25" s="128">
        <v>6533</v>
      </c>
      <c r="BB25" s="316">
        <v>0.15587402689313512</v>
      </c>
    </row>
    <row r="26" spans="1:54" s="4" customFormat="1" ht="15" customHeight="1" outlineLevel="1" x14ac:dyDescent="0.25">
      <c r="A26" s="1"/>
      <c r="B26" s="52" t="s">
        <v>85</v>
      </c>
      <c r="C26" s="128">
        <v>520934</v>
      </c>
      <c r="D26" s="316">
        <v>1.1453590532682245E-2</v>
      </c>
      <c r="E26" s="128">
        <v>372322</v>
      </c>
      <c r="F26" s="316">
        <v>3.8312110239659969E-3</v>
      </c>
      <c r="G26" s="128">
        <v>148612</v>
      </c>
      <c r="H26" s="316">
        <v>3.1068311432417062E-2</v>
      </c>
      <c r="I26" s="128">
        <v>38738.930831565245</v>
      </c>
      <c r="J26" s="136">
        <v>2.411684234798539E-3</v>
      </c>
      <c r="K26" s="128">
        <v>19223.569809673168</v>
      </c>
      <c r="L26" s="136">
        <v>4.7981875671250007E-2</v>
      </c>
      <c r="M26" s="128">
        <v>57962.50064123841</v>
      </c>
      <c r="N26" s="136">
        <v>1.7079618607298119E-2</v>
      </c>
      <c r="O26" s="128">
        <v>90649.49935876159</v>
      </c>
      <c r="P26" s="136">
        <v>4.0216340961624963E-2</v>
      </c>
      <c r="Q26" s="128">
        <v>191926</v>
      </c>
      <c r="R26" s="316">
        <v>5.9331006216127857E-3</v>
      </c>
      <c r="S26" s="128">
        <v>46019</v>
      </c>
      <c r="T26" s="316">
        <v>-0.10395654036372137</v>
      </c>
      <c r="U26" s="128">
        <v>19022</v>
      </c>
      <c r="V26" s="316">
        <v>1.6186762113360675E-2</v>
      </c>
      <c r="W26" s="128">
        <v>11960</v>
      </c>
      <c r="X26" s="316">
        <v>-1.3526888815572402E-2</v>
      </c>
      <c r="Y26" s="128">
        <v>17966</v>
      </c>
      <c r="Z26" s="316">
        <v>6.4210401611183521E-2</v>
      </c>
      <c r="AA26" s="128">
        <v>10957</v>
      </c>
      <c r="AB26" s="316">
        <v>0.29806894917663773</v>
      </c>
      <c r="AC26" s="128">
        <v>16523</v>
      </c>
      <c r="AD26" s="316">
        <v>-0.12046204620462042</v>
      </c>
      <c r="AE26" s="128">
        <v>1485</v>
      </c>
      <c r="AF26" s="316">
        <v>0.25847457627118642</v>
      </c>
      <c r="AG26" s="128">
        <v>1374</v>
      </c>
      <c r="AH26" s="316">
        <v>0.17939914163090132</v>
      </c>
      <c r="AI26" s="128">
        <v>310</v>
      </c>
      <c r="AJ26" s="316">
        <v>1.0666666666666669</v>
      </c>
      <c r="AK26" s="128">
        <v>1620</v>
      </c>
      <c r="AL26" s="316">
        <v>0.20356612184249623</v>
      </c>
      <c r="AM26" s="128">
        <v>2800</v>
      </c>
      <c r="AN26" s="316">
        <v>-9.9009900990099098E-3</v>
      </c>
      <c r="AO26" s="128">
        <v>2577</v>
      </c>
      <c r="AP26" s="316">
        <v>3.7022132796780793E-2</v>
      </c>
      <c r="AQ26" s="128">
        <v>8007</v>
      </c>
      <c r="AR26" s="316">
        <v>-1.282209345333496E-2</v>
      </c>
      <c r="AS26" s="128">
        <v>14104</v>
      </c>
      <c r="AT26" s="316">
        <v>0.16168355160200965</v>
      </c>
      <c r="AU26" s="128">
        <v>15941</v>
      </c>
      <c r="AV26" s="316">
        <v>2.1335212711430129E-2</v>
      </c>
      <c r="AW26" s="128">
        <v>1419</v>
      </c>
      <c r="AX26" s="316">
        <v>0.11556603773584895</v>
      </c>
      <c r="AY26" s="128">
        <v>1644</v>
      </c>
      <c r="AZ26" s="316">
        <v>-6.0790273556232677E-4</v>
      </c>
      <c r="BA26" s="128">
        <v>6668</v>
      </c>
      <c r="BB26" s="316">
        <v>0.1367200818274803</v>
      </c>
    </row>
    <row r="27" spans="1:54" s="4" customFormat="1" ht="15" customHeight="1" outlineLevel="1" x14ac:dyDescent="0.25">
      <c r="A27" s="1"/>
      <c r="B27" s="52" t="s">
        <v>86</v>
      </c>
      <c r="C27" s="128">
        <v>484267</v>
      </c>
      <c r="D27" s="316">
        <v>4.6740143047663052E-2</v>
      </c>
      <c r="E27" s="128">
        <v>366992</v>
      </c>
      <c r="F27" s="316">
        <v>5.1104256349008503E-2</v>
      </c>
      <c r="G27" s="128">
        <v>117275</v>
      </c>
      <c r="H27" s="316">
        <v>3.3314536451266141E-2</v>
      </c>
      <c r="I27" s="128">
        <v>33788.022037777926</v>
      </c>
      <c r="J27" s="136">
        <v>6.0380207074097525E-2</v>
      </c>
      <c r="K27" s="128">
        <v>17241.590933562824</v>
      </c>
      <c r="L27" s="136">
        <v>0.24850036996473324</v>
      </c>
      <c r="M27" s="128">
        <v>51029.61297134075</v>
      </c>
      <c r="N27" s="136">
        <v>0.11725972084799241</v>
      </c>
      <c r="O27" s="128">
        <v>66245.387028659243</v>
      </c>
      <c r="P27" s="136">
        <v>-2.3218917299664965E-2</v>
      </c>
      <c r="Q27" s="128">
        <v>190728</v>
      </c>
      <c r="R27" s="316">
        <v>2.2867684915050646E-2</v>
      </c>
      <c r="S27" s="128">
        <v>52488</v>
      </c>
      <c r="T27" s="316">
        <v>-7.8820527360362602E-3</v>
      </c>
      <c r="U27" s="128">
        <v>13444</v>
      </c>
      <c r="V27" s="316">
        <v>8.5594315245478114E-2</v>
      </c>
      <c r="W27" s="128">
        <v>12097</v>
      </c>
      <c r="X27" s="316">
        <v>0.10142948192661394</v>
      </c>
      <c r="Y27" s="128">
        <v>13760</v>
      </c>
      <c r="Z27" s="316">
        <v>0.24954594987286605</v>
      </c>
      <c r="AA27" s="128">
        <v>10297</v>
      </c>
      <c r="AB27" s="316">
        <v>0.20489117715890481</v>
      </c>
      <c r="AC27" s="128">
        <v>11679</v>
      </c>
      <c r="AD27" s="316">
        <v>4.9044914816727125E-3</v>
      </c>
      <c r="AE27" s="128">
        <v>1627</v>
      </c>
      <c r="AF27" s="316">
        <v>0.31421647819063003</v>
      </c>
      <c r="AG27" s="128">
        <v>1422</v>
      </c>
      <c r="AH27" s="316">
        <v>0.23223570190641252</v>
      </c>
      <c r="AI27" s="128">
        <v>836</v>
      </c>
      <c r="AJ27" s="316">
        <v>0.32909379968203489</v>
      </c>
      <c r="AK27" s="128">
        <v>1602</v>
      </c>
      <c r="AL27" s="316">
        <v>0.28985507246376807</v>
      </c>
      <c r="AM27" s="128">
        <v>5203</v>
      </c>
      <c r="AN27" s="316">
        <v>9.5071788901823773E-3</v>
      </c>
      <c r="AO27" s="128">
        <v>2828</v>
      </c>
      <c r="AP27" s="316">
        <v>0.17686225551394097</v>
      </c>
      <c r="AQ27" s="128">
        <v>8300</v>
      </c>
      <c r="AR27" s="316">
        <v>-0.11767832465185502</v>
      </c>
      <c r="AS27" s="128">
        <v>13265</v>
      </c>
      <c r="AT27" s="316">
        <v>0.11433131720430101</v>
      </c>
      <c r="AU27" s="128">
        <v>18979</v>
      </c>
      <c r="AV27" s="316">
        <v>0.39448934606906683</v>
      </c>
      <c r="AW27" s="128">
        <v>1302</v>
      </c>
      <c r="AX27" s="316">
        <v>-0.31903765690376573</v>
      </c>
      <c r="AY27" s="128">
        <v>1864</v>
      </c>
      <c r="AZ27" s="316">
        <v>4.134078212290504E-2</v>
      </c>
      <c r="BA27" s="128">
        <v>5271</v>
      </c>
      <c r="BB27" s="316">
        <v>0.10041753653444685</v>
      </c>
    </row>
    <row r="28" spans="1:54" s="4" customFormat="1" ht="15" customHeight="1" outlineLevel="1" x14ac:dyDescent="0.25">
      <c r="A28" s="319"/>
      <c r="B28" s="52" t="s">
        <v>87</v>
      </c>
      <c r="C28" s="128">
        <v>500017</v>
      </c>
      <c r="D28" s="316">
        <v>2.2188370648013045E-3</v>
      </c>
      <c r="E28" s="128">
        <v>404274</v>
      </c>
      <c r="F28" s="316">
        <v>-1.0635798541432151E-2</v>
      </c>
      <c r="G28" s="128">
        <v>95743</v>
      </c>
      <c r="H28" s="316">
        <v>6.039428508140432E-2</v>
      </c>
      <c r="I28" s="128">
        <v>22933.970302565333</v>
      </c>
      <c r="J28" s="136">
        <v>-3.3694577471445886E-2</v>
      </c>
      <c r="K28" s="128">
        <v>13427.566289688375</v>
      </c>
      <c r="L28" s="136">
        <v>8.8485816457461564E-2</v>
      </c>
      <c r="M28" s="128">
        <v>36361.536592253709</v>
      </c>
      <c r="N28" s="136">
        <v>8.0917180087332063E-3</v>
      </c>
      <c r="O28" s="128">
        <v>59381.463407746291</v>
      </c>
      <c r="P28" s="136">
        <v>9.5188179187863486E-2</v>
      </c>
      <c r="Q28" s="128">
        <v>177208</v>
      </c>
      <c r="R28" s="316">
        <v>-5.5016664444740737E-2</v>
      </c>
      <c r="S28" s="128">
        <v>59502</v>
      </c>
      <c r="T28" s="316">
        <v>-3.8817543009449951E-2</v>
      </c>
      <c r="U28" s="128">
        <v>16694</v>
      </c>
      <c r="V28" s="316">
        <v>0.14719626168224309</v>
      </c>
      <c r="W28" s="128">
        <v>13254</v>
      </c>
      <c r="X28" s="316">
        <v>-4.448129190397232E-2</v>
      </c>
      <c r="Y28" s="128">
        <v>17865</v>
      </c>
      <c r="Z28" s="316">
        <v>0.16006493506493502</v>
      </c>
      <c r="AA28" s="128">
        <v>9037</v>
      </c>
      <c r="AB28" s="316">
        <v>0.14551907719609591</v>
      </c>
      <c r="AC28" s="128">
        <v>11565</v>
      </c>
      <c r="AD28" s="316">
        <v>-6.9664548306652696E-2</v>
      </c>
      <c r="AE28" s="128">
        <v>14454</v>
      </c>
      <c r="AF28" s="316">
        <v>8.1157902610516919E-2</v>
      </c>
      <c r="AG28" s="128">
        <v>7894</v>
      </c>
      <c r="AH28" s="316">
        <v>-0.19629403380166977</v>
      </c>
      <c r="AI28" s="128">
        <v>10670</v>
      </c>
      <c r="AJ28" s="316">
        <v>0.11739449156979798</v>
      </c>
      <c r="AK28" s="128">
        <v>7496</v>
      </c>
      <c r="AL28" s="316">
        <v>1.7925040738729026E-2</v>
      </c>
      <c r="AM28" s="128">
        <v>8074</v>
      </c>
      <c r="AN28" s="316">
        <v>-5.3791163717332724E-2</v>
      </c>
      <c r="AO28" s="128">
        <v>2973</v>
      </c>
      <c r="AP28" s="316">
        <v>-1.360318513603187E-2</v>
      </c>
      <c r="AQ28" s="128">
        <v>8837</v>
      </c>
      <c r="AR28" s="316">
        <v>-1.8111111111111078E-2</v>
      </c>
      <c r="AS28" s="128">
        <v>14212</v>
      </c>
      <c r="AT28" s="316">
        <v>0.12659532302814114</v>
      </c>
      <c r="AU28" s="128">
        <v>14009</v>
      </c>
      <c r="AV28" s="316">
        <v>4.5525785506381089E-2</v>
      </c>
      <c r="AW28" s="128">
        <v>1937</v>
      </c>
      <c r="AX28" s="316">
        <v>0.36504580690627209</v>
      </c>
      <c r="AY28" s="128">
        <v>2062</v>
      </c>
      <c r="AZ28" s="316">
        <v>0.31925783749200254</v>
      </c>
      <c r="BA28" s="128">
        <v>6531</v>
      </c>
      <c r="BB28" s="316">
        <v>0.20944444444444454</v>
      </c>
    </row>
    <row r="29" spans="1:54" s="4" customFormat="1" ht="15" customHeight="1" outlineLevel="1" x14ac:dyDescent="0.25">
      <c r="A29" s="1"/>
      <c r="B29" s="52" t="s">
        <v>88</v>
      </c>
      <c r="C29" s="128">
        <v>446730</v>
      </c>
      <c r="D29" s="316">
        <v>2.8279824327186009E-2</v>
      </c>
      <c r="E29" s="128">
        <v>375264</v>
      </c>
      <c r="F29" s="316">
        <v>2.5056611607496393E-2</v>
      </c>
      <c r="G29" s="128">
        <v>71466</v>
      </c>
      <c r="H29" s="316">
        <v>4.5542990066273603E-2</v>
      </c>
      <c r="I29" s="128">
        <v>15282.547668598061</v>
      </c>
      <c r="J29" s="136">
        <v>-2.6770744516985689E-2</v>
      </c>
      <c r="K29" s="128">
        <v>10108.787278285685</v>
      </c>
      <c r="L29" s="136">
        <v>6.3905376790414525E-2</v>
      </c>
      <c r="M29" s="128">
        <v>25391.334946883748</v>
      </c>
      <c r="N29" s="136">
        <v>7.4122969646590597E-3</v>
      </c>
      <c r="O29" s="128">
        <v>46074.665053116252</v>
      </c>
      <c r="P29" s="136">
        <v>6.7816435408824649E-2</v>
      </c>
      <c r="Q29" s="128">
        <v>148069</v>
      </c>
      <c r="R29" s="316">
        <v>1.319967154783086E-2</v>
      </c>
      <c r="S29" s="128">
        <v>65979</v>
      </c>
      <c r="T29" s="316">
        <v>7.0983345778008688E-2</v>
      </c>
      <c r="U29" s="128">
        <v>11111</v>
      </c>
      <c r="V29" s="316">
        <v>3.1599855543518185E-3</v>
      </c>
      <c r="W29" s="128">
        <v>12765</v>
      </c>
      <c r="X29" s="316">
        <v>-3.2074613284804321E-2</v>
      </c>
      <c r="Y29" s="128">
        <v>11364</v>
      </c>
      <c r="Z29" s="316">
        <v>0.24020517297828214</v>
      </c>
      <c r="AA29" s="128">
        <v>6613</v>
      </c>
      <c r="AB29" s="316">
        <v>0.10844787127053301</v>
      </c>
      <c r="AC29" s="128">
        <v>11118</v>
      </c>
      <c r="AD29" s="316">
        <v>-3.0266027038813759E-2</v>
      </c>
      <c r="AE29" s="128">
        <v>23371</v>
      </c>
      <c r="AF29" s="316">
        <v>-4.0244753808878486E-2</v>
      </c>
      <c r="AG29" s="128">
        <v>10306</v>
      </c>
      <c r="AH29" s="316">
        <v>-0.20984436095990189</v>
      </c>
      <c r="AI29" s="128">
        <v>17265</v>
      </c>
      <c r="AJ29" s="316">
        <v>0.10531370038412291</v>
      </c>
      <c r="AK29" s="128">
        <v>9567</v>
      </c>
      <c r="AL29" s="316">
        <v>-4.8059701492537354E-2</v>
      </c>
      <c r="AM29" s="128">
        <v>5524</v>
      </c>
      <c r="AN29" s="316">
        <v>2.0506188804729319E-2</v>
      </c>
      <c r="AO29" s="128">
        <v>3945</v>
      </c>
      <c r="AP29" s="316">
        <v>6.997558991049635E-2</v>
      </c>
      <c r="AQ29" s="128">
        <v>6757</v>
      </c>
      <c r="AR29" s="316">
        <v>-3.9926115373685733E-2</v>
      </c>
      <c r="AS29" s="128">
        <v>12366</v>
      </c>
      <c r="AT29" s="316">
        <v>0.20432411375146087</v>
      </c>
      <c r="AU29" s="128">
        <v>10954</v>
      </c>
      <c r="AV29" s="316">
        <v>-6.8002538761446907E-3</v>
      </c>
      <c r="AW29" s="128">
        <v>1912</v>
      </c>
      <c r="AX29" s="316">
        <v>0.50078492935635799</v>
      </c>
      <c r="AY29" s="128">
        <v>1377</v>
      </c>
      <c r="AZ29" s="316">
        <v>-2.1321961620469065E-2</v>
      </c>
      <c r="BA29" s="128">
        <v>4901</v>
      </c>
      <c r="BB29" s="316">
        <v>0.13791502205711637</v>
      </c>
    </row>
    <row r="30" spans="1:54" s="4" customFormat="1" ht="15" customHeight="1" outlineLevel="1" x14ac:dyDescent="0.25">
      <c r="A30" s="1"/>
      <c r="B30" s="52" t="s">
        <v>89</v>
      </c>
      <c r="C30" s="128">
        <v>456079</v>
      </c>
      <c r="D30" s="316">
        <v>1.2197530754600061E-2</v>
      </c>
      <c r="E30" s="128">
        <v>376991</v>
      </c>
      <c r="F30" s="316">
        <v>1.2137018171001213E-3</v>
      </c>
      <c r="G30" s="128">
        <v>79088</v>
      </c>
      <c r="H30" s="316">
        <v>6.8049534767518738E-2</v>
      </c>
      <c r="I30" s="128">
        <v>19087.93404814291</v>
      </c>
      <c r="J30" s="136">
        <v>7.3322326588304287E-2</v>
      </c>
      <c r="K30" s="128">
        <v>11789.449139556016</v>
      </c>
      <c r="L30" s="136">
        <v>0.36528837719890572</v>
      </c>
      <c r="M30" s="128">
        <v>30877.383187698928</v>
      </c>
      <c r="N30" s="136">
        <v>0.16875198026169902</v>
      </c>
      <c r="O30" s="128">
        <v>48210.616812301072</v>
      </c>
      <c r="P30" s="136">
        <v>1.2192415280867674E-2</v>
      </c>
      <c r="Q30" s="128">
        <v>152205</v>
      </c>
      <c r="R30" s="316">
        <v>-6.1308943791397841E-2</v>
      </c>
      <c r="S30" s="128">
        <v>51720</v>
      </c>
      <c r="T30" s="316">
        <v>2.0537063587398041E-3</v>
      </c>
      <c r="U30" s="128">
        <v>12457</v>
      </c>
      <c r="V30" s="316">
        <v>0.1370025556772545</v>
      </c>
      <c r="W30" s="128">
        <v>14111</v>
      </c>
      <c r="X30" s="316">
        <v>8.1883002376753833E-2</v>
      </c>
      <c r="Y30" s="128">
        <v>13156</v>
      </c>
      <c r="Z30" s="316">
        <v>-2.4975913436596775E-2</v>
      </c>
      <c r="AA30" s="128">
        <v>7255</v>
      </c>
      <c r="AB30" s="316">
        <v>9.1798344620015015E-2</v>
      </c>
      <c r="AC30" s="128">
        <v>13454</v>
      </c>
      <c r="AD30" s="316">
        <v>-1.1607405230678824E-2</v>
      </c>
      <c r="AE30" s="128">
        <v>26579</v>
      </c>
      <c r="AF30" s="316">
        <v>0.19984651498736006</v>
      </c>
      <c r="AG30" s="128">
        <v>9358</v>
      </c>
      <c r="AH30" s="316">
        <v>-8.6667967987507311E-2</v>
      </c>
      <c r="AI30" s="128">
        <v>17823</v>
      </c>
      <c r="AJ30" s="316">
        <v>0.14330617743280527</v>
      </c>
      <c r="AK30" s="128">
        <v>10312</v>
      </c>
      <c r="AL30" s="316">
        <v>-2.2188507490991882E-2</v>
      </c>
      <c r="AM30" s="128">
        <v>4061</v>
      </c>
      <c r="AN30" s="316">
        <v>3.5705177250701325E-2</v>
      </c>
      <c r="AO30" s="128">
        <v>3064</v>
      </c>
      <c r="AP30" s="316">
        <v>-7.7941619018958797E-2</v>
      </c>
      <c r="AQ30" s="128">
        <v>6278</v>
      </c>
      <c r="AR30" s="316">
        <v>-0.12404074229105622</v>
      </c>
      <c r="AS30" s="128">
        <v>12638</v>
      </c>
      <c r="AT30" s="316">
        <v>0.1709441304549244</v>
      </c>
      <c r="AU30" s="128">
        <v>11989</v>
      </c>
      <c r="AV30" s="316">
        <v>1.1303247574862896E-2</v>
      </c>
      <c r="AW30" s="128">
        <v>1888</v>
      </c>
      <c r="AX30" s="316">
        <v>-5.1732797589151169E-2</v>
      </c>
      <c r="AY30" s="128">
        <v>1779</v>
      </c>
      <c r="AZ30" s="316">
        <v>0.22944022114720108</v>
      </c>
      <c r="BA30" s="128">
        <v>6864</v>
      </c>
      <c r="BB30" s="316">
        <v>0.14495412844036704</v>
      </c>
    </row>
    <row r="31" spans="1:54" s="4" customFormat="1" ht="15.75" x14ac:dyDescent="0.25">
      <c r="A31" s="317">
        <v>1112189</v>
      </c>
      <c r="B31" s="64">
        <v>2017</v>
      </c>
      <c r="C31" s="65">
        <v>5704047</v>
      </c>
      <c r="D31" s="137">
        <v>1.9168755373640822E-2</v>
      </c>
      <c r="E31" s="65">
        <v>4490244</v>
      </c>
      <c r="F31" s="137">
        <v>1.4162724295082363E-2</v>
      </c>
      <c r="G31" s="65">
        <v>1213803</v>
      </c>
      <c r="H31" s="137">
        <v>3.812522130024476E-2</v>
      </c>
      <c r="I31" s="65">
        <v>314037.7846519397</v>
      </c>
      <c r="J31" s="137">
        <v>-6.1248246216391022E-3</v>
      </c>
      <c r="K31" s="65">
        <v>156721.98201229039</v>
      </c>
      <c r="L31" s="137">
        <v>3.0759093375107849E-2</v>
      </c>
      <c r="M31" s="65">
        <v>470759.76666423009</v>
      </c>
      <c r="N31" s="137">
        <v>5.857662701204136E-3</v>
      </c>
      <c r="O31" s="65">
        <v>743043.23333572771</v>
      </c>
      <c r="P31" s="137">
        <v>5.966207335296092E-2</v>
      </c>
      <c r="Q31" s="65">
        <v>2064743</v>
      </c>
      <c r="R31" s="137">
        <v>7.6375254807858894E-3</v>
      </c>
      <c r="S31" s="65">
        <v>629583</v>
      </c>
      <c r="T31" s="137">
        <v>-4.0692438849348367E-2</v>
      </c>
      <c r="U31" s="65">
        <v>169528</v>
      </c>
      <c r="V31" s="137">
        <v>1.5788559136692415E-2</v>
      </c>
      <c r="W31" s="65">
        <v>156160</v>
      </c>
      <c r="X31" s="137">
        <v>7.3019067523285575E-3</v>
      </c>
      <c r="Y31" s="65">
        <v>185548</v>
      </c>
      <c r="Z31" s="137">
        <v>9.0611995391813416E-2</v>
      </c>
      <c r="AA31" s="65">
        <v>105431</v>
      </c>
      <c r="AB31" s="137">
        <v>0.1275922182650453</v>
      </c>
      <c r="AC31" s="65">
        <v>151411</v>
      </c>
      <c r="AD31" s="137">
        <v>-5.00894005458139E-2</v>
      </c>
      <c r="AE31" s="65">
        <v>155644</v>
      </c>
      <c r="AF31" s="137">
        <v>6.0801646640267659E-2</v>
      </c>
      <c r="AG31" s="65">
        <v>74525</v>
      </c>
      <c r="AH31" s="137">
        <v>-5.8254880899728301E-2</v>
      </c>
      <c r="AI31" s="65">
        <v>100261</v>
      </c>
      <c r="AJ31" s="137">
        <v>4.6085305287759226E-2</v>
      </c>
      <c r="AK31" s="65">
        <v>89627</v>
      </c>
      <c r="AL31" s="137">
        <v>9.8816901408451674E-3</v>
      </c>
      <c r="AM31" s="65">
        <v>56854</v>
      </c>
      <c r="AN31" s="137">
        <v>1.1133243224016542E-2</v>
      </c>
      <c r="AO31" s="65">
        <v>35939</v>
      </c>
      <c r="AP31" s="137">
        <v>6.0178766335290179E-2</v>
      </c>
      <c r="AQ31" s="65">
        <v>88146</v>
      </c>
      <c r="AR31" s="137">
        <v>-7.0278138151441349E-2</v>
      </c>
      <c r="AS31" s="65">
        <v>153689</v>
      </c>
      <c r="AT31" s="137">
        <v>0.13009941468866737</v>
      </c>
      <c r="AU31" s="65">
        <v>165727</v>
      </c>
      <c r="AV31" s="137">
        <v>8.4508516945547729E-2</v>
      </c>
      <c r="AW31" s="65">
        <v>21105</v>
      </c>
      <c r="AX31" s="137">
        <v>0.20641362752943859</v>
      </c>
      <c r="AY31" s="65">
        <v>19579</v>
      </c>
      <c r="AZ31" s="137">
        <v>2.6529649242384545E-2</v>
      </c>
      <c r="BA31" s="65">
        <v>66744</v>
      </c>
      <c r="BB31" s="137">
        <v>0.1825027018407952</v>
      </c>
    </row>
    <row r="32" spans="1:54" s="4" customFormat="1" ht="15" hidden="1" customHeight="1" outlineLevel="1" x14ac:dyDescent="0.25">
      <c r="A32" s="1"/>
      <c r="B32" s="52" t="s">
        <v>78</v>
      </c>
      <c r="C32" s="128">
        <v>430376</v>
      </c>
      <c r="D32" s="316">
        <v>7.4677254226284129E-2</v>
      </c>
      <c r="E32" s="128">
        <v>370576</v>
      </c>
      <c r="F32" s="316">
        <v>8.5634768342878864E-2</v>
      </c>
      <c r="G32" s="128">
        <v>59800</v>
      </c>
      <c r="H32" s="316">
        <v>1.1416490486257924E-2</v>
      </c>
      <c r="I32" s="128">
        <v>15637.408980130598</v>
      </c>
      <c r="J32" s="136">
        <v>3.548861982310525E-3</v>
      </c>
      <c r="K32" s="128">
        <v>7006.2922266661999</v>
      </c>
      <c r="L32" s="136">
        <v>-0.15120090371028994</v>
      </c>
      <c r="M32" s="128">
        <v>22643.701206796799</v>
      </c>
      <c r="N32" s="136">
        <v>-5.0039615470116816E-2</v>
      </c>
      <c r="O32" s="128">
        <v>37156.298793203197</v>
      </c>
      <c r="P32" s="136">
        <v>5.2928463855236529E-2</v>
      </c>
      <c r="Q32" s="128">
        <v>141370</v>
      </c>
      <c r="R32" s="316">
        <v>0.21382022375436827</v>
      </c>
      <c r="S32" s="128">
        <v>55021</v>
      </c>
      <c r="T32" s="316">
        <v>-1.6076537911301814E-2</v>
      </c>
      <c r="U32" s="128">
        <v>11082</v>
      </c>
      <c r="V32" s="316">
        <v>-1.3354700854700807E-2</v>
      </c>
      <c r="W32" s="128">
        <v>13119</v>
      </c>
      <c r="X32" s="316">
        <v>-1.0260279139947204E-2</v>
      </c>
      <c r="Y32" s="128">
        <v>12567</v>
      </c>
      <c r="Z32" s="316">
        <v>-4.6003188339785894E-2</v>
      </c>
      <c r="AA32" s="128">
        <v>6720</v>
      </c>
      <c r="AB32" s="316">
        <v>0.34238913304035168</v>
      </c>
      <c r="AC32" s="128">
        <v>17064</v>
      </c>
      <c r="AD32" s="316">
        <v>0.21012694135167709</v>
      </c>
      <c r="AE32" s="128">
        <v>27297</v>
      </c>
      <c r="AF32" s="316">
        <v>6.0489510489510456E-2</v>
      </c>
      <c r="AG32" s="128">
        <v>12357</v>
      </c>
      <c r="AH32" s="316">
        <v>-9.7436272003505908E-2</v>
      </c>
      <c r="AI32" s="128">
        <v>16242</v>
      </c>
      <c r="AJ32" s="316">
        <v>-6.058380760051385E-3</v>
      </c>
      <c r="AK32" s="128">
        <v>15274</v>
      </c>
      <c r="AL32" s="316">
        <v>-2.1211150272348656E-2</v>
      </c>
      <c r="AM32" s="128">
        <v>3449</v>
      </c>
      <c r="AN32" s="316">
        <v>-3.9008080245193644E-2</v>
      </c>
      <c r="AO32" s="128">
        <v>3442</v>
      </c>
      <c r="AP32" s="316">
        <v>-9.206014244262728E-2</v>
      </c>
      <c r="AQ32" s="128">
        <v>8040</v>
      </c>
      <c r="AR32" s="316">
        <v>-0.23805913570887038</v>
      </c>
      <c r="AS32" s="128">
        <v>9931</v>
      </c>
      <c r="AT32" s="316">
        <v>0.17207600613714158</v>
      </c>
      <c r="AU32" s="128">
        <v>11806</v>
      </c>
      <c r="AV32" s="316">
        <v>0.22013228606862345</v>
      </c>
      <c r="AW32" s="128">
        <v>1016</v>
      </c>
      <c r="AX32" s="316">
        <v>0.13014460511679649</v>
      </c>
      <c r="AY32" s="128">
        <v>1087</v>
      </c>
      <c r="AZ32" s="316">
        <v>0.19977924944812364</v>
      </c>
      <c r="BA32" s="128">
        <v>3692</v>
      </c>
      <c r="BB32" s="316">
        <v>0.26092896174863389</v>
      </c>
    </row>
    <row r="33" spans="1:54" s="4" customFormat="1" ht="15" hidden="1" customHeight="1" outlineLevel="1" x14ac:dyDescent="0.25">
      <c r="A33" s="1"/>
      <c r="B33" s="52" t="s">
        <v>79</v>
      </c>
      <c r="C33" s="128">
        <v>432609</v>
      </c>
      <c r="D33" s="316">
        <v>9.4891120582309973E-2</v>
      </c>
      <c r="E33" s="128">
        <v>373912</v>
      </c>
      <c r="F33" s="316">
        <v>0.11901120770922802</v>
      </c>
      <c r="G33" s="128">
        <v>58697</v>
      </c>
      <c r="H33" s="316">
        <v>-3.7296419609322506E-2</v>
      </c>
      <c r="I33" s="128">
        <v>15431.110505719376</v>
      </c>
      <c r="J33" s="136">
        <v>-6.4938668933460786E-3</v>
      </c>
      <c r="K33" s="128">
        <v>7861.1654770174846</v>
      </c>
      <c r="L33" s="136">
        <v>-0.22958376175256767</v>
      </c>
      <c r="M33" s="128">
        <v>23292.275982736861</v>
      </c>
      <c r="N33" s="136">
        <v>-9.4945195365350066E-2</v>
      </c>
      <c r="O33" s="128">
        <v>35404.72401720444</v>
      </c>
      <c r="P33" s="136">
        <v>4.8101577693449027E-3</v>
      </c>
      <c r="Q33" s="128">
        <v>149871</v>
      </c>
      <c r="R33" s="316">
        <v>0.23214726145650055</v>
      </c>
      <c r="S33" s="128">
        <v>55034</v>
      </c>
      <c r="T33" s="316">
        <v>7.2035218949664914E-2</v>
      </c>
      <c r="U33" s="128">
        <v>14665</v>
      </c>
      <c r="V33" s="316">
        <v>0.19285830486416145</v>
      </c>
      <c r="W33" s="128">
        <v>13252</v>
      </c>
      <c r="X33" s="316">
        <v>0.13526942516919394</v>
      </c>
      <c r="Y33" s="128">
        <v>16337</v>
      </c>
      <c r="Z33" s="316">
        <v>-9.7587586374106028E-3</v>
      </c>
      <c r="AA33" s="128">
        <v>6664</v>
      </c>
      <c r="AB33" s="316">
        <v>0.30820573223400083</v>
      </c>
      <c r="AC33" s="128">
        <v>13872</v>
      </c>
      <c r="AD33" s="316">
        <v>0.36146825007360883</v>
      </c>
      <c r="AE33" s="128">
        <v>21687</v>
      </c>
      <c r="AF33" s="316">
        <v>-0.11380353056554426</v>
      </c>
      <c r="AG33" s="128">
        <v>12427</v>
      </c>
      <c r="AH33" s="316">
        <v>-0.15674832055370835</v>
      </c>
      <c r="AI33" s="128">
        <v>15853</v>
      </c>
      <c r="AJ33" s="316">
        <v>-3.5822892592142108E-2</v>
      </c>
      <c r="AK33" s="128">
        <v>15506</v>
      </c>
      <c r="AL33" s="316">
        <v>-9.326939945032453E-2</v>
      </c>
      <c r="AM33" s="128">
        <v>4146</v>
      </c>
      <c r="AN33" s="316">
        <v>2.8784119106699757E-2</v>
      </c>
      <c r="AO33" s="128">
        <v>3075</v>
      </c>
      <c r="AP33" s="316">
        <v>-9.9806825499033636E-3</v>
      </c>
      <c r="AQ33" s="128">
        <v>4153</v>
      </c>
      <c r="AR33" s="316">
        <v>-6.221584111031353E-3</v>
      </c>
      <c r="AS33" s="128">
        <v>9261</v>
      </c>
      <c r="AT33" s="316">
        <v>0.22176781002638513</v>
      </c>
      <c r="AU33" s="128">
        <v>11590</v>
      </c>
      <c r="AV33" s="316">
        <v>0.37795743669004866</v>
      </c>
      <c r="AW33" s="128">
        <v>1329</v>
      </c>
      <c r="AX33" s="316">
        <v>0.24906015037593976</v>
      </c>
      <c r="AY33" s="128">
        <v>1149</v>
      </c>
      <c r="AZ33" s="316">
        <v>0.26263736263736259</v>
      </c>
      <c r="BA33" s="128">
        <v>4041</v>
      </c>
      <c r="BB33" s="316">
        <v>0.19027982326951398</v>
      </c>
    </row>
    <row r="34" spans="1:54" s="4" customFormat="1" ht="15" hidden="1" customHeight="1" outlineLevel="1" x14ac:dyDescent="0.25">
      <c r="A34" s="1"/>
      <c r="B34" s="52" t="s">
        <v>80</v>
      </c>
      <c r="C34" s="128">
        <v>482622</v>
      </c>
      <c r="D34" s="316">
        <v>9.3466011432610907E-2</v>
      </c>
      <c r="E34" s="128">
        <v>395474</v>
      </c>
      <c r="F34" s="316">
        <v>7.8191028206568314E-2</v>
      </c>
      <c r="G34" s="128">
        <v>87148</v>
      </c>
      <c r="H34" s="316">
        <v>0.16859537378478051</v>
      </c>
      <c r="I34" s="128">
        <v>22138.116655685855</v>
      </c>
      <c r="J34" s="136">
        <v>0.24851103401352859</v>
      </c>
      <c r="K34" s="128">
        <v>11906.661916013687</v>
      </c>
      <c r="L34" s="136">
        <v>-0.14970373324242636</v>
      </c>
      <c r="M34" s="128">
        <v>34044.778571699542</v>
      </c>
      <c r="N34" s="136">
        <v>7.2797800187234696E-2</v>
      </c>
      <c r="O34" s="128">
        <v>53103.221428300458</v>
      </c>
      <c r="P34" s="136">
        <v>0.23955859864747464</v>
      </c>
      <c r="Q34" s="128">
        <v>167236</v>
      </c>
      <c r="R34" s="316">
        <v>0.14642573144314341</v>
      </c>
      <c r="S34" s="128">
        <v>63671</v>
      </c>
      <c r="T34" s="316">
        <v>9.6641405442645434E-2</v>
      </c>
      <c r="U34" s="128">
        <v>11248</v>
      </c>
      <c r="V34" s="316">
        <v>7.5540256263147754E-2</v>
      </c>
      <c r="W34" s="128">
        <v>15343</v>
      </c>
      <c r="X34" s="316">
        <v>0.33174203628157284</v>
      </c>
      <c r="Y34" s="128">
        <v>12631</v>
      </c>
      <c r="Z34" s="316">
        <v>-2.8907511340047654E-2</v>
      </c>
      <c r="AA34" s="128">
        <v>7327</v>
      </c>
      <c r="AB34" s="316">
        <v>0.29727337110481589</v>
      </c>
      <c r="AC34" s="128">
        <v>12881</v>
      </c>
      <c r="AD34" s="316">
        <v>0.11707570895845976</v>
      </c>
      <c r="AE34" s="128">
        <v>22433</v>
      </c>
      <c r="AF34" s="316">
        <v>-0.19291239431552443</v>
      </c>
      <c r="AG34" s="128">
        <v>10847</v>
      </c>
      <c r="AH34" s="316">
        <v>-0.31972405142677951</v>
      </c>
      <c r="AI34" s="128">
        <v>15302</v>
      </c>
      <c r="AJ34" s="316">
        <v>-7.9800348788261477E-2</v>
      </c>
      <c r="AK34" s="128">
        <v>14900</v>
      </c>
      <c r="AL34" s="316">
        <v>-4.1369105063372547E-2</v>
      </c>
      <c r="AM34" s="128">
        <v>4359</v>
      </c>
      <c r="AN34" s="316">
        <v>0.17335127860026911</v>
      </c>
      <c r="AO34" s="128">
        <v>2883</v>
      </c>
      <c r="AP34" s="316">
        <v>-3.0272452068617506E-2</v>
      </c>
      <c r="AQ34" s="128">
        <v>5030</v>
      </c>
      <c r="AR34" s="316">
        <v>3.5192426425190382E-2</v>
      </c>
      <c r="AS34" s="128">
        <v>10603</v>
      </c>
      <c r="AT34" s="316">
        <v>0.334550031466331</v>
      </c>
      <c r="AU34" s="128">
        <v>12000</v>
      </c>
      <c r="AV34" s="316">
        <v>0.23533045089561466</v>
      </c>
      <c r="AW34" s="128">
        <v>1279</v>
      </c>
      <c r="AX34" s="316">
        <v>0.21693625118934357</v>
      </c>
      <c r="AY34" s="128">
        <v>1458</v>
      </c>
      <c r="AZ34" s="316">
        <v>0.34377880184331788</v>
      </c>
      <c r="BA34" s="128">
        <v>4043</v>
      </c>
      <c r="BB34" s="316">
        <v>0.17563245129398086</v>
      </c>
    </row>
    <row r="35" spans="1:54" s="4" customFormat="1" ht="15" hidden="1" customHeight="1" outlineLevel="1" x14ac:dyDescent="0.25">
      <c r="A35" s="322"/>
      <c r="B35" s="323" t="s">
        <v>81</v>
      </c>
      <c r="C35" s="324">
        <v>469646</v>
      </c>
      <c r="D35" s="316">
        <v>0.14540541331525314</v>
      </c>
      <c r="E35" s="128">
        <v>372712</v>
      </c>
      <c r="F35" s="316">
        <v>0.20515415582105967</v>
      </c>
      <c r="G35" s="128">
        <v>96934</v>
      </c>
      <c r="H35" s="316">
        <v>-3.7980964857434962E-2</v>
      </c>
      <c r="I35" s="128">
        <v>27125.340353477299</v>
      </c>
      <c r="J35" s="136">
        <v>-0.14202315225409934</v>
      </c>
      <c r="K35" s="128">
        <v>13067.688819192896</v>
      </c>
      <c r="L35" s="136">
        <v>-0.25537263227407669</v>
      </c>
      <c r="M35" s="128">
        <v>40193.029172670198</v>
      </c>
      <c r="N35" s="136">
        <v>-0.18248310050365379</v>
      </c>
      <c r="O35" s="128">
        <v>56740.97082742674</v>
      </c>
      <c r="P35" s="136">
        <v>9.9711534431669024E-2</v>
      </c>
      <c r="Q35" s="128">
        <v>169831</v>
      </c>
      <c r="R35" s="316">
        <v>0.28786683855312045</v>
      </c>
      <c r="S35" s="128">
        <v>52847</v>
      </c>
      <c r="T35" s="316">
        <v>0.12586548499115868</v>
      </c>
      <c r="U35" s="128">
        <v>19990</v>
      </c>
      <c r="V35" s="316">
        <v>0.58361720668620776</v>
      </c>
      <c r="W35" s="128">
        <v>12709</v>
      </c>
      <c r="X35" s="316">
        <v>-0.17682492389403459</v>
      </c>
      <c r="Y35" s="128">
        <v>24546</v>
      </c>
      <c r="Z35" s="316">
        <v>0.43686706082069904</v>
      </c>
      <c r="AA35" s="128">
        <v>7419</v>
      </c>
      <c r="AB35" s="316">
        <v>0.20165208940719137</v>
      </c>
      <c r="AC35" s="128">
        <v>12701</v>
      </c>
      <c r="AD35" s="316">
        <v>1.5754958413307651E-2</v>
      </c>
      <c r="AE35" s="128">
        <v>9658</v>
      </c>
      <c r="AF35" s="316">
        <v>-0.12904680313824513</v>
      </c>
      <c r="AG35" s="128">
        <v>3847</v>
      </c>
      <c r="AH35" s="316">
        <v>-0.11031452358926919</v>
      </c>
      <c r="AI35" s="128">
        <v>5551</v>
      </c>
      <c r="AJ35" s="316">
        <v>1.2956204379562131E-2</v>
      </c>
      <c r="AK35" s="128">
        <v>6550</v>
      </c>
      <c r="AL35" s="316">
        <v>-2.8923732683817649E-3</v>
      </c>
      <c r="AM35" s="128">
        <v>5429</v>
      </c>
      <c r="AN35" s="316">
        <v>4.9981488337653701E-3</v>
      </c>
      <c r="AO35" s="128">
        <v>2438</v>
      </c>
      <c r="AP35" s="316">
        <v>2.6526315789473731E-2</v>
      </c>
      <c r="AQ35" s="128">
        <v>8760</v>
      </c>
      <c r="AR35" s="316">
        <v>0.40362121454895039</v>
      </c>
      <c r="AS35" s="128">
        <v>11320</v>
      </c>
      <c r="AT35" s="316">
        <v>0.23932559667177578</v>
      </c>
      <c r="AU35" s="128">
        <v>12203</v>
      </c>
      <c r="AV35" s="316">
        <v>0.19274753201055606</v>
      </c>
      <c r="AW35" s="128">
        <v>1565</v>
      </c>
      <c r="AX35" s="316">
        <v>0.21036349574632629</v>
      </c>
      <c r="AY35" s="128">
        <v>1755</v>
      </c>
      <c r="AZ35" s="316">
        <v>0.47231543624161065</v>
      </c>
      <c r="BA35" s="128">
        <v>3593</v>
      </c>
      <c r="BB35" s="316">
        <v>8.7798970632757989E-2</v>
      </c>
    </row>
    <row r="36" spans="1:54" s="4" customFormat="1" ht="15" hidden="1" customHeight="1" outlineLevel="1" x14ac:dyDescent="0.25">
      <c r="A36" s="1"/>
      <c r="B36" s="52" t="s">
        <v>82</v>
      </c>
      <c r="C36" s="128">
        <v>449315</v>
      </c>
      <c r="D36" s="316">
        <v>8.7916611179041482E-2</v>
      </c>
      <c r="E36" s="128">
        <v>330524</v>
      </c>
      <c r="F36" s="316">
        <v>0.11894106097024282</v>
      </c>
      <c r="G36" s="128">
        <v>118791</v>
      </c>
      <c r="H36" s="316">
        <v>9.9987246524677609E-3</v>
      </c>
      <c r="I36" s="128">
        <v>32135.058494665784</v>
      </c>
      <c r="J36" s="136">
        <v>-0.12109583298525506</v>
      </c>
      <c r="K36" s="128">
        <v>15289.885954937927</v>
      </c>
      <c r="L36" s="136">
        <v>-0.30332826937670632</v>
      </c>
      <c r="M36" s="128">
        <v>47424.94444960371</v>
      </c>
      <c r="N36" s="136">
        <v>-0.18945141138921895</v>
      </c>
      <c r="O36" s="128">
        <v>71366.055550515084</v>
      </c>
      <c r="P36" s="136">
        <v>0.20743893016286452</v>
      </c>
      <c r="Q36" s="128">
        <v>173798</v>
      </c>
      <c r="R36" s="316">
        <v>0.16484252997593885</v>
      </c>
      <c r="S36" s="128">
        <v>51292</v>
      </c>
      <c r="T36" s="316">
        <v>0.19267079012230859</v>
      </c>
      <c r="U36" s="128">
        <v>13231</v>
      </c>
      <c r="V36" s="316">
        <v>2.5102657472689138E-2</v>
      </c>
      <c r="W36" s="128">
        <v>10972</v>
      </c>
      <c r="X36" s="316">
        <v>4.2569365260357372E-2</v>
      </c>
      <c r="Y36" s="128">
        <v>12629</v>
      </c>
      <c r="Z36" s="316">
        <v>-0.23251291400790031</v>
      </c>
      <c r="AA36" s="128">
        <v>7984</v>
      </c>
      <c r="AB36" s="316">
        <v>0.10321956611855732</v>
      </c>
      <c r="AC36" s="128">
        <v>12104</v>
      </c>
      <c r="AD36" s="316">
        <v>5.2613270719193084E-2</v>
      </c>
      <c r="AE36" s="128">
        <v>715</v>
      </c>
      <c r="AF36" s="316">
        <v>-0.23529411764705888</v>
      </c>
      <c r="AG36" s="128">
        <v>586</v>
      </c>
      <c r="AH36" s="316">
        <v>7.7205882352941124E-2</v>
      </c>
      <c r="AI36" s="128">
        <v>753</v>
      </c>
      <c r="AJ36" s="316">
        <v>-0.3766556291390728</v>
      </c>
      <c r="AK36" s="128">
        <v>1700</v>
      </c>
      <c r="AL36" s="316">
        <v>-0.20966992096699211</v>
      </c>
      <c r="AM36" s="128">
        <v>3980</v>
      </c>
      <c r="AN36" s="316">
        <v>4.6542203523534109E-2</v>
      </c>
      <c r="AO36" s="128">
        <v>1671</v>
      </c>
      <c r="AP36" s="316">
        <v>-0.1426372498717291</v>
      </c>
      <c r="AQ36" s="128">
        <v>9004</v>
      </c>
      <c r="AR36" s="316">
        <v>4.7220283786927109E-2</v>
      </c>
      <c r="AS36" s="128">
        <v>11082</v>
      </c>
      <c r="AT36" s="316">
        <v>0.32369804108934552</v>
      </c>
      <c r="AU36" s="128">
        <v>11602</v>
      </c>
      <c r="AV36" s="316">
        <v>0.16920286203769019</v>
      </c>
      <c r="AW36" s="128">
        <v>1271</v>
      </c>
      <c r="AX36" s="316">
        <v>-0.24659158269116777</v>
      </c>
      <c r="AY36" s="128">
        <v>1854</v>
      </c>
      <c r="AZ36" s="316">
        <v>0.1869398207426376</v>
      </c>
      <c r="BA36" s="128">
        <v>4296</v>
      </c>
      <c r="BB36" s="316">
        <v>0.12255030049647253</v>
      </c>
    </row>
    <row r="37" spans="1:54" s="4" customFormat="1" ht="15" hidden="1" customHeight="1" outlineLevel="1" x14ac:dyDescent="0.25">
      <c r="A37" s="1"/>
      <c r="B37" s="52" t="s">
        <v>83</v>
      </c>
      <c r="C37" s="128">
        <v>452048</v>
      </c>
      <c r="D37" s="316">
        <v>9.206165144706957E-2</v>
      </c>
      <c r="E37" s="128">
        <v>331510</v>
      </c>
      <c r="F37" s="316">
        <v>0.15428272980501401</v>
      </c>
      <c r="G37" s="128">
        <v>120538</v>
      </c>
      <c r="H37" s="316">
        <v>-4.8934827205302178E-2</v>
      </c>
      <c r="I37" s="128">
        <v>33146.758659543011</v>
      </c>
      <c r="J37" s="136">
        <v>-0.15408049261102652</v>
      </c>
      <c r="K37" s="128">
        <v>14887.174299827169</v>
      </c>
      <c r="L37" s="136">
        <v>-0.3461584080298904</v>
      </c>
      <c r="M37" s="128">
        <v>48033.932959370184</v>
      </c>
      <c r="N37" s="136">
        <v>-0.22467230219785406</v>
      </c>
      <c r="O37" s="128">
        <v>72504.067040750364</v>
      </c>
      <c r="P37" s="136">
        <v>0.11911568697952668</v>
      </c>
      <c r="Q37" s="128">
        <v>176257</v>
      </c>
      <c r="R37" s="316">
        <v>0.19144894717274474</v>
      </c>
      <c r="S37" s="128">
        <v>48854</v>
      </c>
      <c r="T37" s="316">
        <v>0.25831294269156468</v>
      </c>
      <c r="U37" s="128">
        <v>10883</v>
      </c>
      <c r="V37" s="316">
        <v>0.24135964411999544</v>
      </c>
      <c r="W37" s="128">
        <v>10222</v>
      </c>
      <c r="X37" s="316">
        <v>-1.312994786638344E-2</v>
      </c>
      <c r="Y37" s="128">
        <v>10020</v>
      </c>
      <c r="Z37" s="316">
        <v>-1.9473529699579162E-2</v>
      </c>
      <c r="AA37" s="128">
        <v>9661</v>
      </c>
      <c r="AB37" s="316">
        <v>6.3541666666666607E-3</v>
      </c>
      <c r="AC37" s="128">
        <v>11098</v>
      </c>
      <c r="AD37" s="316">
        <v>2.8917404662931467E-3</v>
      </c>
      <c r="AE37" s="128">
        <v>1342</v>
      </c>
      <c r="AF37" s="316">
        <v>-0.15650534255185422</v>
      </c>
      <c r="AG37" s="128">
        <v>1466</v>
      </c>
      <c r="AH37" s="316">
        <v>4.564907275320973E-2</v>
      </c>
      <c r="AI37" s="128">
        <v>354</v>
      </c>
      <c r="AJ37" s="316">
        <v>-0.16509433962264153</v>
      </c>
      <c r="AK37" s="128">
        <v>1506</v>
      </c>
      <c r="AL37" s="316">
        <v>-0.25666337611056267</v>
      </c>
      <c r="AM37" s="128">
        <v>3317</v>
      </c>
      <c r="AN37" s="316">
        <v>6.0083093640140639E-2</v>
      </c>
      <c r="AO37" s="128">
        <v>1966</v>
      </c>
      <c r="AP37" s="316">
        <v>1.6546018614270963E-2</v>
      </c>
      <c r="AQ37" s="128">
        <v>9655</v>
      </c>
      <c r="AR37" s="316">
        <v>0.19330119886293406</v>
      </c>
      <c r="AS37" s="128">
        <v>13275</v>
      </c>
      <c r="AT37" s="316">
        <v>0.37195121951219523</v>
      </c>
      <c r="AU37" s="128">
        <v>13517</v>
      </c>
      <c r="AV37" s="316">
        <v>0.13027845137553307</v>
      </c>
      <c r="AW37" s="128">
        <v>1481</v>
      </c>
      <c r="AX37" s="316">
        <v>5.710206995003575E-2</v>
      </c>
      <c r="AY37" s="128">
        <v>1868</v>
      </c>
      <c r="AZ37" s="316">
        <v>0.33143264433357089</v>
      </c>
      <c r="BA37" s="128">
        <v>4768</v>
      </c>
      <c r="BB37" s="316">
        <v>-0.35515282661617531</v>
      </c>
    </row>
    <row r="38" spans="1:54" s="4" customFormat="1" ht="15" hidden="1" customHeight="1" outlineLevel="1" x14ac:dyDescent="0.25">
      <c r="A38" s="1"/>
      <c r="B38" s="52" t="s">
        <v>84</v>
      </c>
      <c r="C38" s="128">
        <v>518533</v>
      </c>
      <c r="D38" s="316">
        <v>0.10798833320868817</v>
      </c>
      <c r="E38" s="128">
        <v>381535</v>
      </c>
      <c r="F38" s="316">
        <v>0.19012489706286018</v>
      </c>
      <c r="G38" s="128">
        <v>136998</v>
      </c>
      <c r="H38" s="316">
        <v>-7.0639233164417892E-2</v>
      </c>
      <c r="I38" s="128">
        <v>42628.913055014295</v>
      </c>
      <c r="J38" s="136">
        <v>-0.11193299740713847</v>
      </c>
      <c r="K38" s="128">
        <v>19400.357347943798</v>
      </c>
      <c r="L38" s="136">
        <v>-9.2691042657166212E-2</v>
      </c>
      <c r="M38" s="128">
        <v>62029.270402958093</v>
      </c>
      <c r="N38" s="136">
        <v>-0.10600315662612281</v>
      </c>
      <c r="O38" s="128">
        <v>74968.729597178914</v>
      </c>
      <c r="P38" s="136">
        <v>-3.9192363227420701E-2</v>
      </c>
      <c r="Q38" s="128">
        <v>197661</v>
      </c>
      <c r="R38" s="316">
        <v>0.23778719886779931</v>
      </c>
      <c r="S38" s="128">
        <v>50182</v>
      </c>
      <c r="T38" s="316">
        <v>0.20213683403602922</v>
      </c>
      <c r="U38" s="128">
        <v>18107</v>
      </c>
      <c r="V38" s="316">
        <v>0.21564283316549182</v>
      </c>
      <c r="W38" s="128">
        <v>16202</v>
      </c>
      <c r="X38" s="316">
        <v>0.30167911946653803</v>
      </c>
      <c r="Y38" s="128">
        <v>15452</v>
      </c>
      <c r="Z38" s="316">
        <v>6.3967499827859209E-2</v>
      </c>
      <c r="AA38" s="128">
        <v>10239</v>
      </c>
      <c r="AB38" s="316">
        <v>0.25925470421842323</v>
      </c>
      <c r="AC38" s="128">
        <v>11759</v>
      </c>
      <c r="AD38" s="316">
        <v>9.3351929335192985E-2</v>
      </c>
      <c r="AE38" s="128">
        <v>1301</v>
      </c>
      <c r="AF38" s="316">
        <v>-0.12449528936742937</v>
      </c>
      <c r="AG38" s="128">
        <v>2175</v>
      </c>
      <c r="AH38" s="316">
        <v>-1.1363636363636354E-2</v>
      </c>
      <c r="AI38" s="128">
        <v>252</v>
      </c>
      <c r="AJ38" s="316">
        <v>0.16666666666666674</v>
      </c>
      <c r="AK38" s="128">
        <v>2766</v>
      </c>
      <c r="AL38" s="316">
        <v>-9.8435462842242472E-2</v>
      </c>
      <c r="AM38" s="128">
        <v>5699</v>
      </c>
      <c r="AN38" s="316">
        <v>0.16377373902389225</v>
      </c>
      <c r="AO38" s="128">
        <v>3512</v>
      </c>
      <c r="AP38" s="316">
        <v>7.6640098099325593E-2</v>
      </c>
      <c r="AQ38" s="128">
        <v>9444</v>
      </c>
      <c r="AR38" s="316">
        <v>8.1786941580755945E-2</v>
      </c>
      <c r="AS38" s="128">
        <v>12803</v>
      </c>
      <c r="AT38" s="316">
        <v>2.8197697188063753E-3</v>
      </c>
      <c r="AU38" s="128">
        <v>14594</v>
      </c>
      <c r="AV38" s="316">
        <v>6.856829402084319E-4</v>
      </c>
      <c r="AW38" s="128">
        <v>1685</v>
      </c>
      <c r="AX38" s="316">
        <v>0.38114754098360648</v>
      </c>
      <c r="AY38" s="128">
        <v>2050</v>
      </c>
      <c r="AZ38" s="316">
        <v>0.1226725082146769</v>
      </c>
      <c r="BA38" s="128">
        <v>5652</v>
      </c>
      <c r="BB38" s="316">
        <v>0.36389961389961401</v>
      </c>
    </row>
    <row r="39" spans="1:54" s="4" customFormat="1" ht="15" hidden="1" customHeight="1" outlineLevel="1" x14ac:dyDescent="0.25">
      <c r="A39" s="1"/>
      <c r="B39" s="52" t="s">
        <v>85</v>
      </c>
      <c r="C39" s="128">
        <v>515035</v>
      </c>
      <c r="D39" s="316">
        <v>3.1629824294333142E-2</v>
      </c>
      <c r="E39" s="128">
        <v>370901</v>
      </c>
      <c r="F39" s="316">
        <v>0.1127775560962585</v>
      </c>
      <c r="G39" s="128">
        <v>144134</v>
      </c>
      <c r="H39" s="316">
        <v>-0.13137230086842278</v>
      </c>
      <c r="I39" s="128">
        <v>38645.729534903629</v>
      </c>
      <c r="J39" s="136">
        <v>-0.21327115483525205</v>
      </c>
      <c r="K39" s="128">
        <v>18343.418198296749</v>
      </c>
      <c r="L39" s="136">
        <v>-0.2189837423320341</v>
      </c>
      <c r="M39" s="128">
        <v>56989.147733200378</v>
      </c>
      <c r="N39" s="136">
        <v>-0.21511899632417764</v>
      </c>
      <c r="O39" s="128">
        <v>87144.852266943752</v>
      </c>
      <c r="P39" s="136">
        <v>-6.621530751681759E-2</v>
      </c>
      <c r="Q39" s="128">
        <v>190794</v>
      </c>
      <c r="R39" s="316">
        <v>0.15376800551503944</v>
      </c>
      <c r="S39" s="128">
        <v>51358</v>
      </c>
      <c r="T39" s="316">
        <v>0.13868257100414616</v>
      </c>
      <c r="U39" s="128">
        <v>18719</v>
      </c>
      <c r="V39" s="316">
        <v>0.28414625780338887</v>
      </c>
      <c r="W39" s="128">
        <v>12124</v>
      </c>
      <c r="X39" s="316">
        <v>6.6408655114785775E-2</v>
      </c>
      <c r="Y39" s="128">
        <v>16882</v>
      </c>
      <c r="Z39" s="316">
        <v>-0.11811105887269502</v>
      </c>
      <c r="AA39" s="128">
        <v>8441</v>
      </c>
      <c r="AB39" s="316">
        <v>0.18088975937325125</v>
      </c>
      <c r="AC39" s="128">
        <v>18786</v>
      </c>
      <c r="AD39" s="316">
        <v>-0.11636876763875825</v>
      </c>
      <c r="AE39" s="128">
        <v>1180</v>
      </c>
      <c r="AF39" s="316">
        <v>0.10486891385767794</v>
      </c>
      <c r="AG39" s="128">
        <v>1165</v>
      </c>
      <c r="AH39" s="316">
        <v>-5.6680161943319818E-2</v>
      </c>
      <c r="AI39" s="128">
        <v>150</v>
      </c>
      <c r="AJ39" s="316">
        <v>0.25</v>
      </c>
      <c r="AK39" s="128">
        <v>1346</v>
      </c>
      <c r="AL39" s="316">
        <v>-0.28669846316905145</v>
      </c>
      <c r="AM39" s="128">
        <v>2828</v>
      </c>
      <c r="AN39" s="316">
        <v>-3.874915023793335E-2</v>
      </c>
      <c r="AO39" s="128">
        <v>2485</v>
      </c>
      <c r="AP39" s="316">
        <v>-0.16273584905660377</v>
      </c>
      <c r="AQ39" s="128">
        <v>8111</v>
      </c>
      <c r="AR39" s="316">
        <v>2.3599192327107499E-2</v>
      </c>
      <c r="AS39" s="128">
        <v>12141</v>
      </c>
      <c r="AT39" s="316">
        <v>0.19899269207979464</v>
      </c>
      <c r="AU39" s="128">
        <v>15608</v>
      </c>
      <c r="AV39" s="316">
        <v>9.9464637926176325E-2</v>
      </c>
      <c r="AW39" s="128">
        <v>1272</v>
      </c>
      <c r="AX39" s="316">
        <v>9.1845493562231706E-2</v>
      </c>
      <c r="AY39" s="128">
        <v>1645</v>
      </c>
      <c r="AZ39" s="316">
        <v>3.1994981179422899E-2</v>
      </c>
      <c r="BA39" s="128">
        <v>5866</v>
      </c>
      <c r="BB39" s="316">
        <v>0.42378640776699039</v>
      </c>
    </row>
    <row r="40" spans="1:54" s="4" customFormat="1" ht="15" hidden="1" customHeight="1" outlineLevel="1" x14ac:dyDescent="0.25">
      <c r="A40" s="1"/>
      <c r="B40" s="52" t="s">
        <v>86</v>
      </c>
      <c r="C40" s="128">
        <v>462643</v>
      </c>
      <c r="D40" s="316">
        <v>0.10739222120892244</v>
      </c>
      <c r="E40" s="128">
        <v>349149</v>
      </c>
      <c r="F40" s="316">
        <v>0.1508711903961395</v>
      </c>
      <c r="G40" s="128">
        <v>113494</v>
      </c>
      <c r="H40" s="316">
        <v>-7.9109083121355894E-3</v>
      </c>
      <c r="I40" s="128">
        <v>31864.063297644032</v>
      </c>
      <c r="J40" s="136">
        <v>-4.6776124486358484E-2</v>
      </c>
      <c r="K40" s="128">
        <v>13809.840468088811</v>
      </c>
      <c r="L40" s="136">
        <v>-0.24919863223118988</v>
      </c>
      <c r="M40" s="128">
        <v>45673.903765732844</v>
      </c>
      <c r="N40" s="136">
        <v>-0.11862423930050769</v>
      </c>
      <c r="O40" s="128">
        <v>67820.096234380646</v>
      </c>
      <c r="P40" s="136">
        <v>8.3771559744052038E-2</v>
      </c>
      <c r="Q40" s="128">
        <v>186464</v>
      </c>
      <c r="R40" s="316">
        <v>0.18459036389510053</v>
      </c>
      <c r="S40" s="128">
        <v>52905</v>
      </c>
      <c r="T40" s="316">
        <v>0.17839005702067001</v>
      </c>
      <c r="U40" s="128">
        <v>12384</v>
      </c>
      <c r="V40" s="316">
        <v>0.14719777674849466</v>
      </c>
      <c r="W40" s="128">
        <v>10983</v>
      </c>
      <c r="X40" s="316">
        <v>7.1616743096887481E-2</v>
      </c>
      <c r="Y40" s="128">
        <v>11012</v>
      </c>
      <c r="Z40" s="316">
        <v>-2.5227936620341729E-2</v>
      </c>
      <c r="AA40" s="128">
        <v>8546</v>
      </c>
      <c r="AB40" s="316">
        <v>0.18661482921410721</v>
      </c>
      <c r="AC40" s="128">
        <v>11622</v>
      </c>
      <c r="AD40" s="316">
        <v>-1.3747454175152773E-2</v>
      </c>
      <c r="AE40" s="128">
        <v>1238</v>
      </c>
      <c r="AF40" s="316">
        <v>-0.14147018030513181</v>
      </c>
      <c r="AG40" s="128">
        <v>1154</v>
      </c>
      <c r="AH40" s="316">
        <v>-0.4295600593178448</v>
      </c>
      <c r="AI40" s="128">
        <v>629</v>
      </c>
      <c r="AJ40" s="316">
        <v>-7.0901033973412075E-2</v>
      </c>
      <c r="AK40" s="128">
        <v>1242</v>
      </c>
      <c r="AL40" s="316">
        <v>-0.41799437675726336</v>
      </c>
      <c r="AM40" s="128">
        <v>5154</v>
      </c>
      <c r="AN40" s="316">
        <v>0.15121733303551488</v>
      </c>
      <c r="AO40" s="128">
        <v>2403</v>
      </c>
      <c r="AP40" s="316">
        <v>1.4780405405405483E-2</v>
      </c>
      <c r="AQ40" s="128">
        <v>9407</v>
      </c>
      <c r="AR40" s="316">
        <v>0.18670367099785534</v>
      </c>
      <c r="AS40" s="128">
        <v>11904</v>
      </c>
      <c r="AT40" s="316">
        <v>0.14318640161336793</v>
      </c>
      <c r="AU40" s="128">
        <v>13610</v>
      </c>
      <c r="AV40" s="316">
        <v>0.13445027923647568</v>
      </c>
      <c r="AW40" s="128">
        <v>1912</v>
      </c>
      <c r="AX40" s="316">
        <v>0.80037664783427487</v>
      </c>
      <c r="AY40" s="128">
        <v>1790</v>
      </c>
      <c r="AZ40" s="316">
        <v>0.20295698924731176</v>
      </c>
      <c r="BA40" s="128">
        <v>4790</v>
      </c>
      <c r="BB40" s="316">
        <v>0.28109120085584371</v>
      </c>
    </row>
    <row r="41" spans="1:54" s="4" customFormat="1" ht="15" hidden="1" customHeight="1" outlineLevel="1" x14ac:dyDescent="0.25">
      <c r="A41" s="319"/>
      <c r="B41" s="52" t="s">
        <v>87</v>
      </c>
      <c r="C41" s="128">
        <v>498910</v>
      </c>
      <c r="D41" s="316">
        <v>3.9493285828879898E-2</v>
      </c>
      <c r="E41" s="128">
        <v>408620</v>
      </c>
      <c r="F41" s="316">
        <v>5.9690925641138648E-2</v>
      </c>
      <c r="G41" s="128">
        <v>90290</v>
      </c>
      <c r="H41" s="316">
        <v>-4.3051551636425267E-2</v>
      </c>
      <c r="I41" s="128">
        <v>23733.666155524072</v>
      </c>
      <c r="J41" s="136">
        <v>-0.17300461334311701</v>
      </c>
      <c r="K41" s="128">
        <v>12336.0048304434</v>
      </c>
      <c r="L41" s="136">
        <v>-0.30639791660667737</v>
      </c>
      <c r="M41" s="128">
        <v>36069.670985967474</v>
      </c>
      <c r="N41" s="136">
        <v>-0.22404263675649827</v>
      </c>
      <c r="O41" s="128">
        <v>54220.329013942239</v>
      </c>
      <c r="P41" s="136">
        <v>0.13270722841853644</v>
      </c>
      <c r="Q41" s="128">
        <v>187525</v>
      </c>
      <c r="R41" s="316">
        <v>2.5399168853893261E-2</v>
      </c>
      <c r="S41" s="128">
        <v>61905</v>
      </c>
      <c r="T41" s="316">
        <v>0.17808818771766233</v>
      </c>
      <c r="U41" s="128">
        <v>14552</v>
      </c>
      <c r="V41" s="316">
        <v>1.372344130964831E-2</v>
      </c>
      <c r="W41" s="128">
        <v>13871</v>
      </c>
      <c r="X41" s="316">
        <v>0.24481737413622895</v>
      </c>
      <c r="Y41" s="128">
        <v>15400</v>
      </c>
      <c r="Z41" s="316">
        <v>-9.8782771535580571E-2</v>
      </c>
      <c r="AA41" s="128">
        <v>7889</v>
      </c>
      <c r="AB41" s="316">
        <v>0.10381978452497553</v>
      </c>
      <c r="AC41" s="128">
        <v>12431</v>
      </c>
      <c r="AD41" s="316">
        <v>4.2006624121495584E-3</v>
      </c>
      <c r="AE41" s="128">
        <v>13369</v>
      </c>
      <c r="AF41" s="316">
        <v>4.4126835363948791E-2</v>
      </c>
      <c r="AG41" s="128">
        <v>9822</v>
      </c>
      <c r="AH41" s="316">
        <v>0.37813946962256217</v>
      </c>
      <c r="AI41" s="128">
        <v>9549</v>
      </c>
      <c r="AJ41" s="316">
        <v>4.4177974124328667E-3</v>
      </c>
      <c r="AK41" s="128">
        <v>7364</v>
      </c>
      <c r="AL41" s="316">
        <v>-7.00846066422528E-2</v>
      </c>
      <c r="AM41" s="128">
        <v>8533</v>
      </c>
      <c r="AN41" s="316">
        <v>0.20454545454545459</v>
      </c>
      <c r="AO41" s="128">
        <v>3014</v>
      </c>
      <c r="AP41" s="316">
        <v>0.10160818713450293</v>
      </c>
      <c r="AQ41" s="128">
        <v>9000</v>
      </c>
      <c r="AR41" s="316">
        <v>-9.5386471002110729E-2</v>
      </c>
      <c r="AS41" s="128">
        <v>12615</v>
      </c>
      <c r="AT41" s="316">
        <v>0.12233096085409256</v>
      </c>
      <c r="AU41" s="128">
        <v>13399</v>
      </c>
      <c r="AV41" s="316">
        <v>3.8038425782460417E-2</v>
      </c>
      <c r="AW41" s="128">
        <v>1419</v>
      </c>
      <c r="AX41" s="316">
        <v>0.20152413209144782</v>
      </c>
      <c r="AY41" s="128">
        <v>1563</v>
      </c>
      <c r="AZ41" s="316">
        <v>-0.17519788918205803</v>
      </c>
      <c r="BA41" s="128">
        <v>5400</v>
      </c>
      <c r="BB41" s="316">
        <v>0.45395799676898219</v>
      </c>
    </row>
    <row r="42" spans="1:54" s="4" customFormat="1" ht="15" hidden="1" customHeight="1" outlineLevel="1" x14ac:dyDescent="0.25">
      <c r="A42" s="1"/>
      <c r="B42" s="52" t="s">
        <v>88</v>
      </c>
      <c r="C42" s="128">
        <v>434444</v>
      </c>
      <c r="D42" s="316">
        <v>2.5132552920883455E-2</v>
      </c>
      <c r="E42" s="128">
        <v>366091</v>
      </c>
      <c r="F42" s="316">
        <v>1.7968517555591923E-2</v>
      </c>
      <c r="G42" s="128">
        <v>68353</v>
      </c>
      <c r="H42" s="316">
        <v>6.5285830060469952E-2</v>
      </c>
      <c r="I42" s="128">
        <v>15702.926707657718</v>
      </c>
      <c r="J42" s="136">
        <v>-3.0902841025739813E-2</v>
      </c>
      <c r="K42" s="128">
        <v>9501.5849142353563</v>
      </c>
      <c r="L42" s="136">
        <v>-0.22401145580716642</v>
      </c>
      <c r="M42" s="128">
        <v>25204.511621893074</v>
      </c>
      <c r="N42" s="136">
        <v>-0.11401953353205074</v>
      </c>
      <c r="O42" s="128">
        <v>43148.488378038579</v>
      </c>
      <c r="P42" s="136">
        <v>0.20810500450225744</v>
      </c>
      <c r="Q42" s="128">
        <v>146140</v>
      </c>
      <c r="R42" s="316">
        <v>3.0555614320872726E-2</v>
      </c>
      <c r="S42" s="128">
        <v>61606</v>
      </c>
      <c r="T42" s="316">
        <v>-1.8653328448317019E-2</v>
      </c>
      <c r="U42" s="128">
        <v>11076</v>
      </c>
      <c r="V42" s="316">
        <v>1.4750343563902923E-2</v>
      </c>
      <c r="W42" s="128">
        <v>13188</v>
      </c>
      <c r="X42" s="316">
        <v>-8.8848970567914853E-2</v>
      </c>
      <c r="Y42" s="128">
        <v>9163</v>
      </c>
      <c r="Z42" s="316">
        <v>-2.0692659551295733E-3</v>
      </c>
      <c r="AA42" s="128">
        <v>5966</v>
      </c>
      <c r="AB42" s="316">
        <v>9.0078567513246943E-2</v>
      </c>
      <c r="AC42" s="128">
        <v>11465</v>
      </c>
      <c r="AD42" s="316">
        <v>-5.083202251842045E-2</v>
      </c>
      <c r="AE42" s="128">
        <v>24351</v>
      </c>
      <c r="AF42" s="316">
        <v>4.5792079207920278E-3</v>
      </c>
      <c r="AG42" s="128">
        <v>13043</v>
      </c>
      <c r="AH42" s="316">
        <v>-1.1669318784572225E-2</v>
      </c>
      <c r="AI42" s="128">
        <v>15620</v>
      </c>
      <c r="AJ42" s="316">
        <v>0.15259740259740262</v>
      </c>
      <c r="AK42" s="128">
        <v>10050</v>
      </c>
      <c r="AL42" s="316">
        <v>-7.8066232455737961E-2</v>
      </c>
      <c r="AM42" s="128">
        <v>5413</v>
      </c>
      <c r="AN42" s="316">
        <v>7.0185844207196535E-2</v>
      </c>
      <c r="AO42" s="128">
        <v>3687</v>
      </c>
      <c r="AP42" s="316">
        <v>4.4180118946474112E-2</v>
      </c>
      <c r="AQ42" s="128">
        <v>7038</v>
      </c>
      <c r="AR42" s="316">
        <v>4.9351423885492851E-2</v>
      </c>
      <c r="AS42" s="128">
        <v>10268</v>
      </c>
      <c r="AT42" s="316">
        <v>2.0473066984694865E-2</v>
      </c>
      <c r="AU42" s="128">
        <v>11029</v>
      </c>
      <c r="AV42" s="316">
        <v>0.10911102172164111</v>
      </c>
      <c r="AW42" s="128">
        <v>1274</v>
      </c>
      <c r="AX42" s="316">
        <v>-4.9253731343283591E-2</v>
      </c>
      <c r="AY42" s="128">
        <v>1407</v>
      </c>
      <c r="AZ42" s="316">
        <v>1.7353579175704903E-2</v>
      </c>
      <c r="BA42" s="128">
        <v>4307</v>
      </c>
      <c r="BB42" s="316">
        <v>0.43232457598935814</v>
      </c>
    </row>
    <row r="43" spans="1:54" s="4" customFormat="1" ht="15" hidden="1" customHeight="1" outlineLevel="1" x14ac:dyDescent="0.25">
      <c r="A43" s="1"/>
      <c r="B43" s="52" t="s">
        <v>89</v>
      </c>
      <c r="C43" s="128">
        <v>450583</v>
      </c>
      <c r="D43" s="316">
        <v>6.3656557692443938E-2</v>
      </c>
      <c r="E43" s="128">
        <v>376534</v>
      </c>
      <c r="F43" s="316">
        <v>6.8363409374645245E-2</v>
      </c>
      <c r="G43" s="128">
        <v>74049</v>
      </c>
      <c r="H43" s="316">
        <v>4.0350113098332363E-2</v>
      </c>
      <c r="I43" s="128">
        <v>17783.971855701922</v>
      </c>
      <c r="J43" s="136">
        <v>-3.6241493290752436E-2</v>
      </c>
      <c r="K43" s="128">
        <v>8635.1347718522611</v>
      </c>
      <c r="L43" s="136">
        <v>-0.26677777324446283</v>
      </c>
      <c r="M43" s="128">
        <v>26419.106627554182</v>
      </c>
      <c r="N43" s="136">
        <v>-0.12605445622134526</v>
      </c>
      <c r="O43" s="128">
        <v>47629.893372519866</v>
      </c>
      <c r="P43" s="136">
        <v>0.16319969199375239</v>
      </c>
      <c r="Q43" s="128">
        <v>162146</v>
      </c>
      <c r="R43" s="316">
        <v>0.11762394800146114</v>
      </c>
      <c r="S43" s="128">
        <v>51614</v>
      </c>
      <c r="T43" s="316">
        <v>4.3508147668917641E-2</v>
      </c>
      <c r="U43" s="128">
        <v>10956</v>
      </c>
      <c r="V43" s="316">
        <v>-0.11143552311435523</v>
      </c>
      <c r="W43" s="128">
        <v>13043</v>
      </c>
      <c r="X43" s="316">
        <v>-4.1590124182526278E-2</v>
      </c>
      <c r="Y43" s="128">
        <v>13493</v>
      </c>
      <c r="Z43" s="316">
        <v>0.20775152166129618</v>
      </c>
      <c r="AA43" s="128">
        <v>6645</v>
      </c>
      <c r="AB43" s="316">
        <v>0.21525237746891013</v>
      </c>
      <c r="AC43" s="128">
        <v>13612</v>
      </c>
      <c r="AD43" s="316">
        <v>2.3304766200571425E-2</v>
      </c>
      <c r="AE43" s="128">
        <v>22152</v>
      </c>
      <c r="AF43" s="316">
        <v>-5.0207949234661098E-2</v>
      </c>
      <c r="AG43" s="128">
        <v>10246</v>
      </c>
      <c r="AH43" s="316">
        <v>3.5054045863218475E-2</v>
      </c>
      <c r="AI43" s="128">
        <v>15589</v>
      </c>
      <c r="AJ43" s="316">
        <v>1.9288609912383903E-2</v>
      </c>
      <c r="AK43" s="128">
        <v>10546</v>
      </c>
      <c r="AL43" s="316">
        <v>-5.0508688214639386E-2</v>
      </c>
      <c r="AM43" s="128">
        <v>3921</v>
      </c>
      <c r="AN43" s="316">
        <v>-3.897058823529409E-2</v>
      </c>
      <c r="AO43" s="128">
        <v>3323</v>
      </c>
      <c r="AP43" s="316">
        <v>0.18046181172291287</v>
      </c>
      <c r="AQ43" s="128">
        <v>7167</v>
      </c>
      <c r="AR43" s="316">
        <v>0.11896955503512885</v>
      </c>
      <c r="AS43" s="128">
        <v>10793</v>
      </c>
      <c r="AT43" s="316">
        <v>0.112336390806967</v>
      </c>
      <c r="AU43" s="128">
        <v>11855</v>
      </c>
      <c r="AV43" s="316">
        <v>1.628804114873561E-2</v>
      </c>
      <c r="AW43" s="128">
        <v>1991</v>
      </c>
      <c r="AX43" s="316">
        <v>0.329105473965287</v>
      </c>
      <c r="AY43" s="128">
        <v>1447</v>
      </c>
      <c r="AZ43" s="316">
        <v>-5.794270833333337E-2</v>
      </c>
      <c r="BA43" s="128">
        <v>5995</v>
      </c>
      <c r="BB43" s="316">
        <v>0.2779791089319974</v>
      </c>
    </row>
    <row r="44" spans="1:54" s="4" customFormat="1" ht="15.75" collapsed="1" x14ac:dyDescent="0.25">
      <c r="A44" s="317">
        <v>1101585</v>
      </c>
      <c r="B44" s="64">
        <v>2016</v>
      </c>
      <c r="C44" s="65">
        <v>5596764</v>
      </c>
      <c r="D44" s="137">
        <v>7.9142441818426779E-2</v>
      </c>
      <c r="E44" s="65">
        <v>4427538</v>
      </c>
      <c r="F44" s="137">
        <v>0.10991345381546247</v>
      </c>
      <c r="G44" s="65">
        <v>1169226</v>
      </c>
      <c r="H44" s="137">
        <v>-2.3384950005136851E-2</v>
      </c>
      <c r="I44" s="65">
        <v>315973.06425566756</v>
      </c>
      <c r="J44" s="137">
        <v>-9.7515830179716323E-2</v>
      </c>
      <c r="K44" s="65">
        <v>152045.20922451571</v>
      </c>
      <c r="L44" s="137">
        <v>-0.23899576584113824</v>
      </c>
      <c r="M44" s="65">
        <v>468018.27348018327</v>
      </c>
      <c r="N44" s="137">
        <v>-0.14891885546806061</v>
      </c>
      <c r="O44" s="65">
        <v>701207.72652040434</v>
      </c>
      <c r="P44" s="137">
        <v>8.3259618818667613E-2</v>
      </c>
      <c r="Q44" s="65">
        <v>2049093</v>
      </c>
      <c r="R44" s="137">
        <v>0.16081714645686418</v>
      </c>
      <c r="S44" s="65">
        <v>656289</v>
      </c>
      <c r="T44" s="137">
        <v>0.11119595675693983</v>
      </c>
      <c r="U44" s="65">
        <v>166893</v>
      </c>
      <c r="V44" s="137">
        <v>0.14194515149027009</v>
      </c>
      <c r="W44" s="65">
        <v>155028</v>
      </c>
      <c r="X44" s="137">
        <v>6.1392158070942893E-2</v>
      </c>
      <c r="Y44" s="65">
        <v>170132</v>
      </c>
      <c r="Z44" s="137">
        <v>7.6522151149016615E-3</v>
      </c>
      <c r="AA44" s="65">
        <v>93501</v>
      </c>
      <c r="AB44" s="137">
        <v>0.1786632714804357</v>
      </c>
      <c r="AC44" s="65">
        <v>159395</v>
      </c>
      <c r="AD44" s="137">
        <v>4.5562778371783352E-2</v>
      </c>
      <c r="AE44" s="65">
        <v>146723</v>
      </c>
      <c r="AF44" s="137">
        <v>-5.9377504247203228E-2</v>
      </c>
      <c r="AG44" s="65">
        <v>79135</v>
      </c>
      <c r="AH44" s="137">
        <v>-8.3279273434965995E-2</v>
      </c>
      <c r="AI44" s="65">
        <v>95844</v>
      </c>
      <c r="AJ44" s="137">
        <v>-4.7971634164145627E-4</v>
      </c>
      <c r="AK44" s="65">
        <v>88750</v>
      </c>
      <c r="AL44" s="137">
        <v>-7.562675110143624E-2</v>
      </c>
      <c r="AM44" s="65">
        <v>56228</v>
      </c>
      <c r="AN44" s="137">
        <v>7.7040953147147873E-2</v>
      </c>
      <c r="AO44" s="65">
        <v>33899</v>
      </c>
      <c r="AP44" s="137">
        <v>2.6916706105064581E-3</v>
      </c>
      <c r="AQ44" s="65">
        <v>94809</v>
      </c>
      <c r="AR44" s="137">
        <v>5.1540560324748741E-2</v>
      </c>
      <c r="AS44" s="65">
        <v>135996</v>
      </c>
      <c r="AT44" s="137">
        <v>0.17754630230927093</v>
      </c>
      <c r="AU44" s="65">
        <v>152813</v>
      </c>
      <c r="AV44" s="137">
        <v>0.13020679249748546</v>
      </c>
      <c r="AW44" s="65">
        <v>17494</v>
      </c>
      <c r="AX44" s="137">
        <v>0.17717515644976789</v>
      </c>
      <c r="AY44" s="65">
        <v>19073</v>
      </c>
      <c r="AZ44" s="137">
        <v>0.13665077473182352</v>
      </c>
      <c r="BA44" s="65">
        <v>56443</v>
      </c>
      <c r="BB44" s="137">
        <v>0.18326659818452451</v>
      </c>
    </row>
    <row r="45" spans="1:54" s="4" customFormat="1" ht="15" hidden="1" customHeight="1" outlineLevel="1" x14ac:dyDescent="0.25">
      <c r="A45" s="1"/>
      <c r="B45" s="52" t="s">
        <v>78</v>
      </c>
      <c r="C45" s="128">
        <v>400470</v>
      </c>
      <c r="D45" s="316">
        <v>-1.1822011000318322E-2</v>
      </c>
      <c r="E45" s="128">
        <v>341345</v>
      </c>
      <c r="F45" s="316">
        <v>-2.203777822981523E-2</v>
      </c>
      <c r="G45" s="128">
        <v>59125</v>
      </c>
      <c r="H45" s="316">
        <v>5.1597182697780353E-2</v>
      </c>
      <c r="I45" s="128">
        <v>15582.110221561126</v>
      </c>
      <c r="J45" s="136">
        <v>0.17204233244860934</v>
      </c>
      <c r="K45" s="128">
        <v>8254.3587255126258</v>
      </c>
      <c r="L45" s="136">
        <v>0.11110499445731703</v>
      </c>
      <c r="M45" s="128">
        <v>23836.46894707375</v>
      </c>
      <c r="N45" s="136">
        <v>0.1501978209520296</v>
      </c>
      <c r="O45" s="128">
        <v>35288.531052867125</v>
      </c>
      <c r="P45" s="136">
        <v>-5.9624879016898502E-3</v>
      </c>
      <c r="Q45" s="128">
        <v>116467</v>
      </c>
      <c r="R45" s="316">
        <v>-3.9340785276283929E-3</v>
      </c>
      <c r="S45" s="128">
        <v>55920</v>
      </c>
      <c r="T45" s="316">
        <v>1.8632650136161111E-3</v>
      </c>
      <c r="U45" s="128">
        <v>11232</v>
      </c>
      <c r="V45" s="316">
        <v>-1.9980804467323976E-2</v>
      </c>
      <c r="W45" s="128">
        <v>13255</v>
      </c>
      <c r="X45" s="316">
        <v>6.5343192412795403E-2</v>
      </c>
      <c r="Y45" s="128">
        <v>13173</v>
      </c>
      <c r="Z45" s="316">
        <v>0.16389821523237313</v>
      </c>
      <c r="AA45" s="128">
        <v>5006</v>
      </c>
      <c r="AB45" s="316">
        <v>-0.13331024930747926</v>
      </c>
      <c r="AC45" s="128">
        <v>14101</v>
      </c>
      <c r="AD45" s="316">
        <v>0.4015505416956564</v>
      </c>
      <c r="AE45" s="128">
        <v>25740</v>
      </c>
      <c r="AF45" s="316">
        <v>-0.15245307869608171</v>
      </c>
      <c r="AG45" s="128">
        <v>13691</v>
      </c>
      <c r="AH45" s="316">
        <v>-0.26042566983578219</v>
      </c>
      <c r="AI45" s="128">
        <v>16341</v>
      </c>
      <c r="AJ45" s="316">
        <v>-8.2069430401078503E-2</v>
      </c>
      <c r="AK45" s="128">
        <v>15605</v>
      </c>
      <c r="AL45" s="316">
        <v>0.20557787391841775</v>
      </c>
      <c r="AM45" s="128">
        <v>3589</v>
      </c>
      <c r="AN45" s="316">
        <v>-4.4382801664355487E-3</v>
      </c>
      <c r="AO45" s="128">
        <v>3791</v>
      </c>
      <c r="AP45" s="316">
        <v>9.187788018433185E-2</v>
      </c>
      <c r="AQ45" s="128">
        <v>10552</v>
      </c>
      <c r="AR45" s="316">
        <v>-0.35646764652070506</v>
      </c>
      <c r="AS45" s="128">
        <v>8473</v>
      </c>
      <c r="AT45" s="316">
        <v>2.5290416263310744E-2</v>
      </c>
      <c r="AU45" s="128">
        <v>9676</v>
      </c>
      <c r="AV45" s="316">
        <v>0.14427625354777662</v>
      </c>
      <c r="AW45" s="128">
        <v>899</v>
      </c>
      <c r="AX45" s="316">
        <v>-0.2182608695652174</v>
      </c>
      <c r="AY45" s="128">
        <v>906</v>
      </c>
      <c r="AZ45" s="316">
        <v>-0.12124151309408338</v>
      </c>
      <c r="BA45" s="128">
        <v>2928</v>
      </c>
      <c r="BB45" s="316">
        <v>-9.4339622641509413E-2</v>
      </c>
    </row>
    <row r="46" spans="1:54" s="4" customFormat="1" ht="15" hidden="1" customHeight="1" outlineLevel="1" x14ac:dyDescent="0.25">
      <c r="A46" s="1"/>
      <c r="B46" s="52" t="s">
        <v>79</v>
      </c>
      <c r="C46" s="128">
        <v>395116</v>
      </c>
      <c r="D46" s="316">
        <v>-1.481335570754283E-2</v>
      </c>
      <c r="E46" s="128">
        <v>334145</v>
      </c>
      <c r="F46" s="316">
        <v>-1.9682914092250647E-2</v>
      </c>
      <c r="G46" s="128">
        <v>60971</v>
      </c>
      <c r="H46" s="316">
        <v>1.2756839360164696E-2</v>
      </c>
      <c r="I46" s="128">
        <v>15531.97307143632</v>
      </c>
      <c r="J46" s="136">
        <v>9.0677679373826203E-2</v>
      </c>
      <c r="K46" s="128">
        <v>10203.789960217242</v>
      </c>
      <c r="L46" s="136">
        <v>0.1045784545106534</v>
      </c>
      <c r="M46" s="128">
        <v>25735.763031653561</v>
      </c>
      <c r="N46" s="136">
        <v>9.6147029459375366E-2</v>
      </c>
      <c r="O46" s="128">
        <v>35235.236968346442</v>
      </c>
      <c r="P46" s="136">
        <v>-4.0555281685693778E-2</v>
      </c>
      <c r="Q46" s="128">
        <v>121634</v>
      </c>
      <c r="R46" s="316">
        <v>6.4957095217998972E-3</v>
      </c>
      <c r="S46" s="128">
        <v>51336</v>
      </c>
      <c r="T46" s="316">
        <v>5.700852189244765E-3</v>
      </c>
      <c r="U46" s="128">
        <v>12294</v>
      </c>
      <c r="V46" s="316">
        <v>-6.0379088963619654E-2</v>
      </c>
      <c r="W46" s="128">
        <v>11673</v>
      </c>
      <c r="X46" s="316">
        <v>4.4937785337033409E-2</v>
      </c>
      <c r="Y46" s="128">
        <v>16498</v>
      </c>
      <c r="Z46" s="316">
        <v>0.15290006988120197</v>
      </c>
      <c r="AA46" s="128">
        <v>5094</v>
      </c>
      <c r="AB46" s="316">
        <v>-7.465940054495912E-2</v>
      </c>
      <c r="AC46" s="128">
        <v>10189</v>
      </c>
      <c r="AD46" s="316">
        <v>0.28147402842409752</v>
      </c>
      <c r="AE46" s="128">
        <v>24472</v>
      </c>
      <c r="AF46" s="316">
        <v>-0.11544856502566325</v>
      </c>
      <c r="AG46" s="128">
        <v>14737</v>
      </c>
      <c r="AH46" s="316">
        <v>-0.23969457772274672</v>
      </c>
      <c r="AI46" s="128">
        <v>16442</v>
      </c>
      <c r="AJ46" s="316">
        <v>-6.5423748081623323E-2</v>
      </c>
      <c r="AK46" s="128">
        <v>17101</v>
      </c>
      <c r="AL46" s="316">
        <v>0.25668724279835398</v>
      </c>
      <c r="AM46" s="128">
        <v>4030</v>
      </c>
      <c r="AN46" s="316">
        <v>-0.10444444444444445</v>
      </c>
      <c r="AO46" s="128">
        <v>3106</v>
      </c>
      <c r="AP46" s="316">
        <v>-0.18818609513852591</v>
      </c>
      <c r="AQ46" s="128">
        <v>4179</v>
      </c>
      <c r="AR46" s="316">
        <v>-0.5159833217512162</v>
      </c>
      <c r="AS46" s="128">
        <v>7580</v>
      </c>
      <c r="AT46" s="316">
        <v>-4.7738693467336724E-2</v>
      </c>
      <c r="AU46" s="128">
        <v>8411</v>
      </c>
      <c r="AV46" s="316">
        <v>8.5150303186685594E-2</v>
      </c>
      <c r="AW46" s="128">
        <v>1064</v>
      </c>
      <c r="AX46" s="316">
        <v>3.3009708737864019E-2</v>
      </c>
      <c r="AY46" s="128">
        <v>910</v>
      </c>
      <c r="AZ46" s="316">
        <v>-5.4054054054054057E-2</v>
      </c>
      <c r="BA46" s="128">
        <v>3395</v>
      </c>
      <c r="BB46" s="316">
        <v>-0.15673124689518136</v>
      </c>
    </row>
    <row r="47" spans="1:54" s="4" customFormat="1" ht="15" hidden="1" customHeight="1" outlineLevel="1" x14ac:dyDescent="0.25">
      <c r="A47" s="1"/>
      <c r="B47" s="52" t="s">
        <v>80</v>
      </c>
      <c r="C47" s="128">
        <v>441369</v>
      </c>
      <c r="D47" s="316">
        <v>-8.2954920786139086E-3</v>
      </c>
      <c r="E47" s="128">
        <v>366794</v>
      </c>
      <c r="F47" s="316">
        <v>-3.067893224948004E-2</v>
      </c>
      <c r="G47" s="128">
        <v>74575</v>
      </c>
      <c r="H47" s="316">
        <v>0.11877044015722049</v>
      </c>
      <c r="I47" s="128">
        <v>17731.614741536974</v>
      </c>
      <c r="J47" s="136">
        <v>6.8484561065138783E-2</v>
      </c>
      <c r="K47" s="128">
        <v>14002.956829879124</v>
      </c>
      <c r="L47" s="136">
        <v>0.214419680956627</v>
      </c>
      <c r="M47" s="128">
        <v>31734.571571416098</v>
      </c>
      <c r="N47" s="136">
        <v>0.12831300778558186</v>
      </c>
      <c r="O47" s="128">
        <v>42840.428428509331</v>
      </c>
      <c r="P47" s="136">
        <v>0.11180508697440827</v>
      </c>
      <c r="Q47" s="128">
        <v>145876</v>
      </c>
      <c r="R47" s="316">
        <v>8.3226898743576694E-2</v>
      </c>
      <c r="S47" s="128">
        <v>58060</v>
      </c>
      <c r="T47" s="316">
        <v>-1.9869338420244076E-2</v>
      </c>
      <c r="U47" s="128">
        <v>10458</v>
      </c>
      <c r="V47" s="316">
        <v>-0.24343485495189177</v>
      </c>
      <c r="W47" s="128">
        <v>11521</v>
      </c>
      <c r="X47" s="316">
        <v>-0.1781867465582424</v>
      </c>
      <c r="Y47" s="128">
        <v>13007</v>
      </c>
      <c r="Z47" s="316">
        <v>-0.20197558132400761</v>
      </c>
      <c r="AA47" s="128">
        <v>5648</v>
      </c>
      <c r="AB47" s="316">
        <v>-1.5341701534170138E-2</v>
      </c>
      <c r="AC47" s="128">
        <v>11531</v>
      </c>
      <c r="AD47" s="316">
        <v>0.21905063960249493</v>
      </c>
      <c r="AE47" s="128">
        <v>27795</v>
      </c>
      <c r="AF47" s="316">
        <v>-9.521484375E-2</v>
      </c>
      <c r="AG47" s="128">
        <v>15945</v>
      </c>
      <c r="AH47" s="316">
        <v>-0.26456344264563447</v>
      </c>
      <c r="AI47" s="128">
        <v>16629</v>
      </c>
      <c r="AJ47" s="316">
        <v>-0.11345097830143414</v>
      </c>
      <c r="AK47" s="128">
        <v>15543</v>
      </c>
      <c r="AL47" s="316">
        <v>7.5416868470213894E-2</v>
      </c>
      <c r="AM47" s="128">
        <v>3715</v>
      </c>
      <c r="AN47" s="316">
        <v>-0.14242843951985229</v>
      </c>
      <c r="AO47" s="128">
        <v>2973</v>
      </c>
      <c r="AP47" s="316">
        <v>-9.525258673158854E-2</v>
      </c>
      <c r="AQ47" s="128">
        <v>4859</v>
      </c>
      <c r="AR47" s="316">
        <v>-0.53908176816543352</v>
      </c>
      <c r="AS47" s="128">
        <v>7945</v>
      </c>
      <c r="AT47" s="316">
        <v>2.2127878553968916E-2</v>
      </c>
      <c r="AU47" s="128">
        <v>9714</v>
      </c>
      <c r="AV47" s="316">
        <v>0.18956649522409985</v>
      </c>
      <c r="AW47" s="128">
        <v>1051</v>
      </c>
      <c r="AX47" s="316">
        <v>-8.4905660377359027E-3</v>
      </c>
      <c r="AY47" s="128">
        <v>1085</v>
      </c>
      <c r="AZ47" s="316">
        <v>0.19493392070484572</v>
      </c>
      <c r="BA47" s="128">
        <v>3439</v>
      </c>
      <c r="BB47" s="316">
        <v>-1.2916188289322617E-2</v>
      </c>
    </row>
    <row r="48" spans="1:54" s="4" customFormat="1" ht="15" hidden="1" customHeight="1" outlineLevel="1" x14ac:dyDescent="0.25">
      <c r="A48" s="322"/>
      <c r="B48" s="323" t="s">
        <v>81</v>
      </c>
      <c r="C48" s="324">
        <v>410026</v>
      </c>
      <c r="D48" s="316">
        <v>-6.0708730502351482E-2</v>
      </c>
      <c r="E48" s="128">
        <v>309265</v>
      </c>
      <c r="F48" s="316">
        <v>-8.0837771648675671E-2</v>
      </c>
      <c r="G48" s="128">
        <v>100761</v>
      </c>
      <c r="H48" s="316">
        <v>6.9756053686178543E-3</v>
      </c>
      <c r="I48" s="128">
        <v>31615.468907746996</v>
      </c>
      <c r="J48" s="136">
        <v>9.2104960439702843E-2</v>
      </c>
      <c r="K48" s="128">
        <v>17549.299670654531</v>
      </c>
      <c r="L48" s="136">
        <v>6.6861368239256258E-2</v>
      </c>
      <c r="M48" s="128">
        <v>49164.768578401527</v>
      </c>
      <c r="N48" s="136">
        <v>8.2958338956506728E-2</v>
      </c>
      <c r="O48" s="128">
        <v>51596.231421497709</v>
      </c>
      <c r="P48" s="136">
        <v>-5.6127742764494504E-2</v>
      </c>
      <c r="Q48" s="128">
        <v>131870</v>
      </c>
      <c r="R48" s="316">
        <v>-9.6353756227258058E-2</v>
      </c>
      <c r="S48" s="128">
        <v>46939</v>
      </c>
      <c r="T48" s="316">
        <v>-6.8929265680168217E-2</v>
      </c>
      <c r="U48" s="128">
        <v>12623</v>
      </c>
      <c r="V48" s="316">
        <v>2.517664257289054E-2</v>
      </c>
      <c r="W48" s="128">
        <v>15439</v>
      </c>
      <c r="X48" s="316">
        <v>0.16047805171377028</v>
      </c>
      <c r="Y48" s="128">
        <v>17083</v>
      </c>
      <c r="Z48" s="316">
        <v>-1.1972238288027737E-2</v>
      </c>
      <c r="AA48" s="128">
        <v>6174</v>
      </c>
      <c r="AB48" s="316">
        <v>-8.6010362694300513E-2</v>
      </c>
      <c r="AC48" s="128">
        <v>12504</v>
      </c>
      <c r="AD48" s="316">
        <v>0.43641585295807017</v>
      </c>
      <c r="AE48" s="128">
        <v>11089</v>
      </c>
      <c r="AF48" s="316">
        <v>-0.2275703538590137</v>
      </c>
      <c r="AG48" s="128">
        <v>4324</v>
      </c>
      <c r="AH48" s="316">
        <v>-0.56411290322580643</v>
      </c>
      <c r="AI48" s="128">
        <v>5480</v>
      </c>
      <c r="AJ48" s="316">
        <v>-0.19042694637317181</v>
      </c>
      <c r="AK48" s="128">
        <v>6569</v>
      </c>
      <c r="AL48" s="316">
        <v>-0.21130988113819182</v>
      </c>
      <c r="AM48" s="128">
        <v>5402</v>
      </c>
      <c r="AN48" s="316">
        <v>7.6095617529880588E-2</v>
      </c>
      <c r="AO48" s="128">
        <v>2375</v>
      </c>
      <c r="AP48" s="316">
        <v>-7.1177160735236611E-2</v>
      </c>
      <c r="AQ48" s="128">
        <v>6241</v>
      </c>
      <c r="AR48" s="316">
        <v>-0.4828471992045078</v>
      </c>
      <c r="AS48" s="128">
        <v>9134</v>
      </c>
      <c r="AT48" s="316">
        <v>0.20501319261213724</v>
      </c>
      <c r="AU48" s="128">
        <v>10231</v>
      </c>
      <c r="AV48" s="316">
        <v>0.15213963963963972</v>
      </c>
      <c r="AW48" s="128">
        <v>1293</v>
      </c>
      <c r="AX48" s="316">
        <v>1.9716088328075809E-2</v>
      </c>
      <c r="AY48" s="128">
        <v>1192</v>
      </c>
      <c r="AZ48" s="316">
        <v>1.1026293469041493E-2</v>
      </c>
      <c r="BA48" s="128">
        <v>3303</v>
      </c>
      <c r="BB48" s="316">
        <v>-0.13669628855201255</v>
      </c>
    </row>
    <row r="49" spans="1:54" s="4" customFormat="1" ht="15" hidden="1" customHeight="1" outlineLevel="1" x14ac:dyDescent="0.25">
      <c r="A49" s="1"/>
      <c r="B49" s="52" t="s">
        <v>82</v>
      </c>
      <c r="C49" s="128">
        <v>413005</v>
      </c>
      <c r="D49" s="316">
        <v>4.4553591526319547E-2</v>
      </c>
      <c r="E49" s="128">
        <v>295390</v>
      </c>
      <c r="F49" s="316">
        <v>2.7872503305727658E-2</v>
      </c>
      <c r="G49" s="128">
        <v>117615</v>
      </c>
      <c r="H49" s="316">
        <v>8.8937033025025647E-2</v>
      </c>
      <c r="I49" s="128">
        <v>36562.642095343108</v>
      </c>
      <c r="J49" s="136">
        <v>0.10197362209203331</v>
      </c>
      <c r="K49" s="128">
        <v>21947.045190506684</v>
      </c>
      <c r="L49" s="136">
        <v>-1.0522693277485673E-2</v>
      </c>
      <c r="M49" s="128">
        <v>58509.687285849795</v>
      </c>
      <c r="N49" s="136">
        <v>5.6900778453370826E-2</v>
      </c>
      <c r="O49" s="128">
        <v>59105.312714150212</v>
      </c>
      <c r="P49" s="136">
        <v>0.12262249566584882</v>
      </c>
      <c r="Q49" s="128">
        <v>149203</v>
      </c>
      <c r="R49" s="316">
        <v>2.4598100548684609E-2</v>
      </c>
      <c r="S49" s="128">
        <v>43006</v>
      </c>
      <c r="T49" s="316">
        <v>6.5058570048787789E-2</v>
      </c>
      <c r="U49" s="128">
        <v>12907</v>
      </c>
      <c r="V49" s="316">
        <v>0.33336776859504136</v>
      </c>
      <c r="W49" s="128">
        <v>10524</v>
      </c>
      <c r="X49" s="316">
        <v>0.14840680925360106</v>
      </c>
      <c r="Y49" s="128">
        <v>16455</v>
      </c>
      <c r="Z49" s="316">
        <v>1.8822363940313336E-2</v>
      </c>
      <c r="AA49" s="128">
        <v>7237</v>
      </c>
      <c r="AB49" s="316">
        <v>3.4004857836833935E-2</v>
      </c>
      <c r="AC49" s="128">
        <v>11499</v>
      </c>
      <c r="AD49" s="316">
        <v>0.41074714758925279</v>
      </c>
      <c r="AE49" s="128">
        <v>935</v>
      </c>
      <c r="AF49" s="316">
        <v>8.2175925925925819E-2</v>
      </c>
      <c r="AG49" s="128">
        <v>544</v>
      </c>
      <c r="AH49" s="316">
        <v>-0.27947019867549672</v>
      </c>
      <c r="AI49" s="128">
        <v>1208</v>
      </c>
      <c r="AJ49" s="316">
        <v>0.21651560926485391</v>
      </c>
      <c r="AK49" s="128">
        <v>2151</v>
      </c>
      <c r="AL49" s="316">
        <v>-4.7387068201948601E-2</v>
      </c>
      <c r="AM49" s="128">
        <v>3803</v>
      </c>
      <c r="AN49" s="316">
        <v>4.6793283787503359E-2</v>
      </c>
      <c r="AO49" s="128">
        <v>1949</v>
      </c>
      <c r="AP49" s="316">
        <v>-0.14704595185995628</v>
      </c>
      <c r="AQ49" s="128">
        <v>8598</v>
      </c>
      <c r="AR49" s="316">
        <v>-0.46232255643799636</v>
      </c>
      <c r="AS49" s="128">
        <v>8372</v>
      </c>
      <c r="AT49" s="316">
        <v>2.3847376788553198E-2</v>
      </c>
      <c r="AU49" s="128">
        <v>9923</v>
      </c>
      <c r="AV49" s="316">
        <v>0.10353647686832734</v>
      </c>
      <c r="AW49" s="128">
        <v>1687</v>
      </c>
      <c r="AX49" s="316">
        <v>0.5960264900662251</v>
      </c>
      <c r="AY49" s="128">
        <v>1562</v>
      </c>
      <c r="AZ49" s="316">
        <v>0.25260625501202894</v>
      </c>
      <c r="BA49" s="128">
        <v>3827</v>
      </c>
      <c r="BB49" s="316">
        <v>-0.23198876179008632</v>
      </c>
    </row>
    <row r="50" spans="1:54" s="4" customFormat="1" ht="15" hidden="1" customHeight="1" outlineLevel="1" x14ac:dyDescent="0.25">
      <c r="A50" s="1"/>
      <c r="B50" s="52" t="s">
        <v>83</v>
      </c>
      <c r="C50" s="128">
        <v>413940</v>
      </c>
      <c r="D50" s="316">
        <v>3.784938472184618E-2</v>
      </c>
      <c r="E50" s="128">
        <v>287200</v>
      </c>
      <c r="F50" s="316">
        <v>3.4410724447677898E-2</v>
      </c>
      <c r="G50" s="128">
        <v>126740</v>
      </c>
      <c r="H50" s="316">
        <v>4.5726827175365914E-2</v>
      </c>
      <c r="I50" s="128">
        <v>39184.293978341084</v>
      </c>
      <c r="J50" s="136">
        <v>0.15012642030170942</v>
      </c>
      <c r="K50" s="128">
        <v>22768.778374850979</v>
      </c>
      <c r="L50" s="136">
        <v>0.21572165993171866</v>
      </c>
      <c r="M50" s="128">
        <v>61953.072353192067</v>
      </c>
      <c r="N50" s="136">
        <v>0.17339442103297853</v>
      </c>
      <c r="O50" s="128">
        <v>64786.927646807941</v>
      </c>
      <c r="P50" s="136">
        <v>-5.2820409162241733E-2</v>
      </c>
      <c r="Q50" s="128">
        <v>147935</v>
      </c>
      <c r="R50" s="316">
        <v>6.1729369715934457E-2</v>
      </c>
      <c r="S50" s="128">
        <v>38825</v>
      </c>
      <c r="T50" s="316">
        <v>-5.0013457632924752E-2</v>
      </c>
      <c r="U50" s="128">
        <v>8767</v>
      </c>
      <c r="V50" s="316">
        <v>0.23705376040637782</v>
      </c>
      <c r="W50" s="128">
        <v>10358</v>
      </c>
      <c r="X50" s="316">
        <v>0.17066003616636527</v>
      </c>
      <c r="Y50" s="128">
        <v>10219</v>
      </c>
      <c r="Z50" s="316">
        <v>-1.6552786064863878E-2</v>
      </c>
      <c r="AA50" s="128">
        <v>9600</v>
      </c>
      <c r="AB50" s="316">
        <v>0.18959107806691455</v>
      </c>
      <c r="AC50" s="128">
        <v>11066</v>
      </c>
      <c r="AD50" s="316">
        <v>0.4291618235825907</v>
      </c>
      <c r="AE50" s="128">
        <v>1591</v>
      </c>
      <c r="AF50" s="316">
        <v>9.3470790378006763E-2</v>
      </c>
      <c r="AG50" s="128">
        <v>1402</v>
      </c>
      <c r="AH50" s="316">
        <v>6.8597560975609762E-2</v>
      </c>
      <c r="AI50" s="128">
        <v>424</v>
      </c>
      <c r="AJ50" s="316">
        <v>0.34603174603174613</v>
      </c>
      <c r="AK50" s="128">
        <v>2026</v>
      </c>
      <c r="AL50" s="316">
        <v>-6.6359447004608274E-2</v>
      </c>
      <c r="AM50" s="128">
        <v>3129</v>
      </c>
      <c r="AN50" s="316">
        <v>4.7539337127552761E-2</v>
      </c>
      <c r="AO50" s="128">
        <v>1934</v>
      </c>
      <c r="AP50" s="316">
        <v>-8.3846518237801981E-2</v>
      </c>
      <c r="AQ50" s="128">
        <v>8091</v>
      </c>
      <c r="AR50" s="316">
        <v>-0.56387451487710227</v>
      </c>
      <c r="AS50" s="128">
        <v>9676</v>
      </c>
      <c r="AT50" s="316">
        <v>9.1360252650575235E-2</v>
      </c>
      <c r="AU50" s="128">
        <v>11959</v>
      </c>
      <c r="AV50" s="316">
        <v>0.14462098009188362</v>
      </c>
      <c r="AW50" s="128">
        <v>1401</v>
      </c>
      <c r="AX50" s="316">
        <v>2.4871982443306573E-2</v>
      </c>
      <c r="AY50" s="128">
        <v>1403</v>
      </c>
      <c r="AZ50" s="316">
        <v>0.17307692307692313</v>
      </c>
      <c r="BA50" s="128">
        <v>7394</v>
      </c>
      <c r="BB50" s="316">
        <v>0.63403314917127074</v>
      </c>
    </row>
    <row r="51" spans="1:54" s="4" customFormat="1" ht="15" hidden="1" customHeight="1" outlineLevel="1" x14ac:dyDescent="0.25">
      <c r="A51" s="1"/>
      <c r="B51" s="52" t="s">
        <v>84</v>
      </c>
      <c r="C51" s="128">
        <v>467995</v>
      </c>
      <c r="D51" s="316">
        <v>3.9109109842555556E-2</v>
      </c>
      <c r="E51" s="128">
        <v>320584</v>
      </c>
      <c r="F51" s="316">
        <v>1.4625130157644994E-2</v>
      </c>
      <c r="G51" s="128">
        <v>147411</v>
      </c>
      <c r="H51" s="316">
        <v>9.6661161451591315E-2</v>
      </c>
      <c r="I51" s="128">
        <v>48001.910813657065</v>
      </c>
      <c r="J51" s="136">
        <v>0.13737312164620041</v>
      </c>
      <c r="K51" s="128">
        <v>21382.305543152728</v>
      </c>
      <c r="L51" s="136">
        <v>-1.3622394501714763E-2</v>
      </c>
      <c r="M51" s="128">
        <v>69384.216356809789</v>
      </c>
      <c r="N51" s="136">
        <v>8.613440295335284E-2</v>
      </c>
      <c r="O51" s="128">
        <v>78026.783643190196</v>
      </c>
      <c r="P51" s="136">
        <v>0.10619482219060927</v>
      </c>
      <c r="Q51" s="128">
        <v>159689</v>
      </c>
      <c r="R51" s="316">
        <v>3.7204227044511207E-2</v>
      </c>
      <c r="S51" s="128">
        <v>41744</v>
      </c>
      <c r="T51" s="316">
        <v>-1.9748737818480633E-2</v>
      </c>
      <c r="U51" s="128">
        <v>14895</v>
      </c>
      <c r="V51" s="316">
        <v>0.18195524519917483</v>
      </c>
      <c r="W51" s="128">
        <v>12447</v>
      </c>
      <c r="X51" s="316">
        <v>0.12155343305100019</v>
      </c>
      <c r="Y51" s="128">
        <v>14523</v>
      </c>
      <c r="Z51" s="316">
        <v>7.5698096437300855E-2</v>
      </c>
      <c r="AA51" s="128">
        <v>8131</v>
      </c>
      <c r="AB51" s="316">
        <v>0.18269090909090901</v>
      </c>
      <c r="AC51" s="128">
        <v>10755</v>
      </c>
      <c r="AD51" s="316">
        <v>0.26262033341159907</v>
      </c>
      <c r="AE51" s="128">
        <v>1486</v>
      </c>
      <c r="AF51" s="316">
        <v>-0.20321715817694375</v>
      </c>
      <c r="AG51" s="128">
        <v>2200</v>
      </c>
      <c r="AH51" s="316">
        <v>-0.33292904790782296</v>
      </c>
      <c r="AI51" s="128">
        <v>216</v>
      </c>
      <c r="AJ51" s="316">
        <v>-0.34346504559270519</v>
      </c>
      <c r="AK51" s="128">
        <v>3068</v>
      </c>
      <c r="AL51" s="316">
        <v>-0.29729729729729726</v>
      </c>
      <c r="AM51" s="128">
        <v>4897</v>
      </c>
      <c r="AN51" s="316">
        <v>2.8781512605041915E-2</v>
      </c>
      <c r="AO51" s="128">
        <v>3262</v>
      </c>
      <c r="AP51" s="316">
        <v>3.7531806615776153E-2</v>
      </c>
      <c r="AQ51" s="128">
        <v>8730</v>
      </c>
      <c r="AR51" s="316">
        <v>-0.53182817611412025</v>
      </c>
      <c r="AS51" s="128">
        <v>12767</v>
      </c>
      <c r="AT51" s="316">
        <v>0.16190389515835446</v>
      </c>
      <c r="AU51" s="128">
        <v>14584</v>
      </c>
      <c r="AV51" s="316">
        <v>0.16980829389588514</v>
      </c>
      <c r="AW51" s="128">
        <v>1220</v>
      </c>
      <c r="AX51" s="316">
        <v>0.16634799235181652</v>
      </c>
      <c r="AY51" s="128">
        <v>1826</v>
      </c>
      <c r="AZ51" s="316">
        <v>0.37396538750940556</v>
      </c>
      <c r="BA51" s="128">
        <v>4144</v>
      </c>
      <c r="BB51" s="316">
        <v>-9.5986038394415329E-2</v>
      </c>
    </row>
    <row r="52" spans="1:54" s="4" customFormat="1" ht="15" hidden="1" customHeight="1" outlineLevel="1" x14ac:dyDescent="0.25">
      <c r="A52" s="1"/>
      <c r="B52" s="52" t="s">
        <v>85</v>
      </c>
      <c r="C52" s="128">
        <v>499244</v>
      </c>
      <c r="D52" s="316">
        <v>1.2227982636305201E-2</v>
      </c>
      <c r="E52" s="128">
        <v>333311</v>
      </c>
      <c r="F52" s="316">
        <v>-1.1662179312307952E-2</v>
      </c>
      <c r="G52" s="128">
        <v>165933</v>
      </c>
      <c r="H52" s="316">
        <v>6.3884489866576022E-2</v>
      </c>
      <c r="I52" s="128">
        <v>49122.04474568474</v>
      </c>
      <c r="J52" s="136">
        <v>7.9845324753995861E-2</v>
      </c>
      <c r="K52" s="128">
        <v>23486.602254693527</v>
      </c>
      <c r="L52" s="136">
        <v>-0.15775611749085983</v>
      </c>
      <c r="M52" s="128">
        <v>72608.64700037826</v>
      </c>
      <c r="N52" s="136">
        <v>-1.0452959889368119E-2</v>
      </c>
      <c r="O52" s="128">
        <v>93324.35299962174</v>
      </c>
      <c r="P52" s="136">
        <v>0.12992560864882252</v>
      </c>
      <c r="Q52" s="128">
        <v>165366</v>
      </c>
      <c r="R52" s="316">
        <v>1.231061185761062E-2</v>
      </c>
      <c r="S52" s="128">
        <v>45103</v>
      </c>
      <c r="T52" s="316">
        <v>-0.15440859408687824</v>
      </c>
      <c r="U52" s="128">
        <v>14577</v>
      </c>
      <c r="V52" s="316">
        <v>0.15433956287614814</v>
      </c>
      <c r="W52" s="128">
        <v>11369</v>
      </c>
      <c r="X52" s="316">
        <v>0.14618409113821951</v>
      </c>
      <c r="Y52" s="128">
        <v>19143</v>
      </c>
      <c r="Z52" s="316">
        <v>2.9691786348233107E-2</v>
      </c>
      <c r="AA52" s="128">
        <v>7148</v>
      </c>
      <c r="AB52" s="316">
        <v>5.8806102799585203E-2</v>
      </c>
      <c r="AC52" s="128">
        <v>21260</v>
      </c>
      <c r="AD52" s="316">
        <v>0.3872756933115824</v>
      </c>
      <c r="AE52" s="128">
        <v>1068</v>
      </c>
      <c r="AF52" s="316">
        <v>-0.21354933726067749</v>
      </c>
      <c r="AG52" s="128">
        <v>1235</v>
      </c>
      <c r="AH52" s="316">
        <v>6.2822719449225461E-2</v>
      </c>
      <c r="AI52" s="128">
        <v>120</v>
      </c>
      <c r="AJ52" s="316">
        <v>-0.39393939393939392</v>
      </c>
      <c r="AK52" s="128">
        <v>1887</v>
      </c>
      <c r="AL52" s="316">
        <v>-0.13400642496558057</v>
      </c>
      <c r="AM52" s="128">
        <v>2942</v>
      </c>
      <c r="AN52" s="316">
        <v>2.3304347826087035E-2</v>
      </c>
      <c r="AO52" s="128">
        <v>2968</v>
      </c>
      <c r="AP52" s="316">
        <v>4.4702569517775403E-2</v>
      </c>
      <c r="AQ52" s="128">
        <v>7924</v>
      </c>
      <c r="AR52" s="316">
        <v>-0.58347350714886459</v>
      </c>
      <c r="AS52" s="128">
        <v>10126</v>
      </c>
      <c r="AT52" s="316">
        <v>0.11152579582875966</v>
      </c>
      <c r="AU52" s="128">
        <v>14196</v>
      </c>
      <c r="AV52" s="316">
        <v>0.25339925834363419</v>
      </c>
      <c r="AW52" s="128">
        <v>1165</v>
      </c>
      <c r="AX52" s="316">
        <v>0.20475698035160295</v>
      </c>
      <c r="AY52" s="128">
        <v>1594</v>
      </c>
      <c r="AZ52" s="316">
        <v>0.12253521126760569</v>
      </c>
      <c r="BA52" s="128">
        <v>4120</v>
      </c>
      <c r="BB52" s="316">
        <v>-0.15504511894995898</v>
      </c>
    </row>
    <row r="53" spans="1:54" s="4" customFormat="1" ht="15" hidden="1" customHeight="1" outlineLevel="1" x14ac:dyDescent="0.25">
      <c r="A53" s="1"/>
      <c r="B53" s="52" t="s">
        <v>86</v>
      </c>
      <c r="C53" s="128">
        <v>417777</v>
      </c>
      <c r="D53" s="316">
        <v>-7.3514212193285244E-3</v>
      </c>
      <c r="E53" s="128">
        <v>303378</v>
      </c>
      <c r="F53" s="316">
        <v>-1.8175110196314459E-2</v>
      </c>
      <c r="G53" s="128">
        <v>114399</v>
      </c>
      <c r="H53" s="316">
        <v>2.2542613763329333E-2</v>
      </c>
      <c r="I53" s="128">
        <v>33427.680648970512</v>
      </c>
      <c r="J53" s="136">
        <v>4.8196278492561362E-2</v>
      </c>
      <c r="K53" s="128">
        <v>18393.46738156342</v>
      </c>
      <c r="L53" s="136">
        <v>-2.7199988822158683E-2</v>
      </c>
      <c r="M53" s="128">
        <v>51821.148030533936</v>
      </c>
      <c r="N53" s="136">
        <v>2.0132921661349501E-2</v>
      </c>
      <c r="O53" s="128">
        <v>62577.851969466079</v>
      </c>
      <c r="P53" s="136">
        <v>2.4546730158501617E-2</v>
      </c>
      <c r="Q53" s="128">
        <v>157408</v>
      </c>
      <c r="R53" s="316">
        <v>4.5261368465788321E-2</v>
      </c>
      <c r="S53" s="128">
        <v>44896</v>
      </c>
      <c r="T53" s="316">
        <v>-9.8129808561499332E-2</v>
      </c>
      <c r="U53" s="128">
        <v>10795</v>
      </c>
      <c r="V53" s="316">
        <v>0.11231324059763015</v>
      </c>
      <c r="W53" s="128">
        <v>10249</v>
      </c>
      <c r="X53" s="316">
        <v>-6.3932779249246452E-2</v>
      </c>
      <c r="Y53" s="128">
        <v>11297</v>
      </c>
      <c r="Z53" s="316">
        <v>-4.5942065703910129E-2</v>
      </c>
      <c r="AA53" s="128">
        <v>7202</v>
      </c>
      <c r="AB53" s="316">
        <v>0.20153486820153477</v>
      </c>
      <c r="AC53" s="128">
        <v>11784</v>
      </c>
      <c r="AD53" s="316">
        <v>0.11327350023618332</v>
      </c>
      <c r="AE53" s="128">
        <v>1442</v>
      </c>
      <c r="AF53" s="316">
        <v>-0.29486552567237168</v>
      </c>
      <c r="AG53" s="128">
        <v>2023</v>
      </c>
      <c r="AH53" s="316">
        <v>0.22161835748792269</v>
      </c>
      <c r="AI53" s="128">
        <v>677</v>
      </c>
      <c r="AJ53" s="316">
        <v>-0.32502492522432702</v>
      </c>
      <c r="AK53" s="128">
        <v>2134</v>
      </c>
      <c r="AL53" s="316">
        <v>-3.2638259292837701E-2</v>
      </c>
      <c r="AM53" s="128">
        <v>4477</v>
      </c>
      <c r="AN53" s="316">
        <v>-9.9195171026156936E-2</v>
      </c>
      <c r="AO53" s="128">
        <v>2368</v>
      </c>
      <c r="AP53" s="316">
        <v>6.9074492099322704E-2</v>
      </c>
      <c r="AQ53" s="128">
        <v>7927</v>
      </c>
      <c r="AR53" s="316">
        <v>-0.53944922147339058</v>
      </c>
      <c r="AS53" s="128">
        <v>10413</v>
      </c>
      <c r="AT53" s="316">
        <v>5.1818181818181763E-2</v>
      </c>
      <c r="AU53" s="128">
        <v>11997</v>
      </c>
      <c r="AV53" s="316">
        <v>0.12510550501734974</v>
      </c>
      <c r="AW53" s="128">
        <v>1062</v>
      </c>
      <c r="AX53" s="316">
        <v>4.3222003929273001E-2</v>
      </c>
      <c r="AY53" s="128">
        <v>1488</v>
      </c>
      <c r="AZ53" s="316">
        <v>1.0869565217391353E-2</v>
      </c>
      <c r="BA53" s="128">
        <v>3739</v>
      </c>
      <c r="BB53" s="316">
        <v>-0.2791594370541739</v>
      </c>
    </row>
    <row r="54" spans="1:54" s="4" customFormat="1" ht="15" hidden="1" customHeight="1" outlineLevel="1" x14ac:dyDescent="0.25">
      <c r="A54" s="319"/>
      <c r="B54" s="52" t="s">
        <v>87</v>
      </c>
      <c r="C54" s="128">
        <v>479955</v>
      </c>
      <c r="D54" s="316">
        <v>1.8662370904275027E-2</v>
      </c>
      <c r="E54" s="128">
        <v>385603</v>
      </c>
      <c r="F54" s="316">
        <v>2.3210457044600563E-2</v>
      </c>
      <c r="G54" s="128">
        <v>94352</v>
      </c>
      <c r="H54" s="316">
        <v>4.8777384259746093E-4</v>
      </c>
      <c r="I54" s="128">
        <v>28698.668140661677</v>
      </c>
      <c r="J54" s="136">
        <v>0.14021007847584577</v>
      </c>
      <c r="K54" s="128">
        <v>17785.420669574305</v>
      </c>
      <c r="L54" s="136">
        <v>0.13525371224555438</v>
      </c>
      <c r="M54" s="128">
        <v>46484.088810235982</v>
      </c>
      <c r="N54" s="136">
        <v>0.13830860488934427</v>
      </c>
      <c r="O54" s="128">
        <v>47867.91118976401</v>
      </c>
      <c r="P54" s="136">
        <v>-0.10476894557528482</v>
      </c>
      <c r="Q54" s="128">
        <v>182880</v>
      </c>
      <c r="R54" s="316">
        <v>8.1611771872652783E-2</v>
      </c>
      <c r="S54" s="128">
        <v>52547</v>
      </c>
      <c r="T54" s="316">
        <v>-2.6312376081679578E-2</v>
      </c>
      <c r="U54" s="128">
        <v>14355</v>
      </c>
      <c r="V54" s="316">
        <v>0.1486756821637194</v>
      </c>
      <c r="W54" s="128">
        <v>11143</v>
      </c>
      <c r="X54" s="316">
        <v>-0.10663032149442797</v>
      </c>
      <c r="Y54" s="128">
        <v>17088</v>
      </c>
      <c r="Z54" s="316">
        <v>1.2802275960170695E-2</v>
      </c>
      <c r="AA54" s="128">
        <v>7147</v>
      </c>
      <c r="AB54" s="316">
        <v>0.17472057856673251</v>
      </c>
      <c r="AC54" s="128">
        <v>12379</v>
      </c>
      <c r="AD54" s="316">
        <v>0.19847032626585337</v>
      </c>
      <c r="AE54" s="128">
        <v>12804</v>
      </c>
      <c r="AF54" s="316">
        <v>-6.4308681672025747E-2</v>
      </c>
      <c r="AG54" s="128">
        <v>7127</v>
      </c>
      <c r="AH54" s="316">
        <v>-0.25152278932997274</v>
      </c>
      <c r="AI54" s="128">
        <v>9507</v>
      </c>
      <c r="AJ54" s="316">
        <v>-9.2410501193317396E-2</v>
      </c>
      <c r="AK54" s="128">
        <v>7919</v>
      </c>
      <c r="AL54" s="316">
        <v>9.4843080326282303E-2</v>
      </c>
      <c r="AM54" s="128">
        <v>7084</v>
      </c>
      <c r="AN54" s="316">
        <v>-3.5008854379512289E-2</v>
      </c>
      <c r="AO54" s="128">
        <v>2736</v>
      </c>
      <c r="AP54" s="316">
        <v>0.10903931901094444</v>
      </c>
      <c r="AQ54" s="128">
        <v>9949</v>
      </c>
      <c r="AR54" s="316">
        <v>-0.41835720549546918</v>
      </c>
      <c r="AS54" s="128">
        <v>11240</v>
      </c>
      <c r="AT54" s="316">
        <v>0.13765182186234814</v>
      </c>
      <c r="AU54" s="128">
        <v>12908</v>
      </c>
      <c r="AV54" s="316">
        <v>0.17164382318235449</v>
      </c>
      <c r="AW54" s="128">
        <v>1181</v>
      </c>
      <c r="AX54" s="316">
        <v>0.13776493256262046</v>
      </c>
      <c r="AY54" s="128">
        <v>1895</v>
      </c>
      <c r="AZ54" s="316">
        <v>0.5444172779136105</v>
      </c>
      <c r="BA54" s="128">
        <v>3714</v>
      </c>
      <c r="BB54" s="316">
        <v>-0.18624014022787028</v>
      </c>
    </row>
    <row r="55" spans="1:54" s="4" customFormat="1" ht="15" hidden="1" customHeight="1" outlineLevel="1" x14ac:dyDescent="0.25">
      <c r="A55" s="1"/>
      <c r="B55" s="52" t="s">
        <v>88</v>
      </c>
      <c r="C55" s="128">
        <v>423793</v>
      </c>
      <c r="D55" s="316">
        <v>1.1400519311911772E-2</v>
      </c>
      <c r="E55" s="128">
        <v>359629</v>
      </c>
      <c r="F55" s="316">
        <v>3.0045340108094454E-2</v>
      </c>
      <c r="G55" s="128">
        <v>64164</v>
      </c>
      <c r="H55" s="316">
        <v>-8.1757946105299295E-2</v>
      </c>
      <c r="I55" s="128">
        <v>16203.666022794312</v>
      </c>
      <c r="J55" s="136">
        <v>-1.8258800868237057E-2</v>
      </c>
      <c r="K55" s="128">
        <v>12244.491217481436</v>
      </c>
      <c r="L55" s="136">
        <v>7.6049796304619832E-2</v>
      </c>
      <c r="M55" s="128">
        <v>28448.157240275748</v>
      </c>
      <c r="N55" s="136">
        <v>2.0227166123992335E-2</v>
      </c>
      <c r="O55" s="128">
        <v>35715.842759724248</v>
      </c>
      <c r="P55" s="136">
        <v>-0.1494782005815749</v>
      </c>
      <c r="Q55" s="128">
        <v>141807</v>
      </c>
      <c r="R55" s="316">
        <v>0.17489105039023012</v>
      </c>
      <c r="S55" s="128">
        <v>62777</v>
      </c>
      <c r="T55" s="316">
        <v>1.6913724050997558E-3</v>
      </c>
      <c r="U55" s="128">
        <v>10915</v>
      </c>
      <c r="V55" s="316">
        <v>-2.0115205266526548E-3</v>
      </c>
      <c r="W55" s="128">
        <v>14474</v>
      </c>
      <c r="X55" s="316">
        <v>9.9513825584928606E-2</v>
      </c>
      <c r="Y55" s="128">
        <v>9182</v>
      </c>
      <c r="Z55" s="316">
        <v>-0.14965734395258379</v>
      </c>
      <c r="AA55" s="128">
        <v>5473</v>
      </c>
      <c r="AB55" s="316">
        <v>0.31689124157844084</v>
      </c>
      <c r="AC55" s="128">
        <v>12079</v>
      </c>
      <c r="AD55" s="316">
        <v>0.13247702981436338</v>
      </c>
      <c r="AE55" s="128">
        <v>24240</v>
      </c>
      <c r="AF55" s="316">
        <v>-0.14521475421397845</v>
      </c>
      <c r="AG55" s="128">
        <v>13197</v>
      </c>
      <c r="AH55" s="316">
        <v>-0.24046043165467623</v>
      </c>
      <c r="AI55" s="128">
        <v>13552</v>
      </c>
      <c r="AJ55" s="316">
        <v>-0.20548748314474996</v>
      </c>
      <c r="AK55" s="128">
        <v>10901</v>
      </c>
      <c r="AL55" s="316">
        <v>-0.20949963741841915</v>
      </c>
      <c r="AM55" s="128">
        <v>5058</v>
      </c>
      <c r="AN55" s="316">
        <v>-0.10809381061541179</v>
      </c>
      <c r="AO55" s="128">
        <v>3531</v>
      </c>
      <c r="AP55" s="316">
        <v>-8.9009287925696623E-2</v>
      </c>
      <c r="AQ55" s="128">
        <v>6707</v>
      </c>
      <c r="AR55" s="316">
        <v>-0.3012813834774456</v>
      </c>
      <c r="AS55" s="128">
        <v>10062</v>
      </c>
      <c r="AT55" s="316">
        <v>0.24375772558714459</v>
      </c>
      <c r="AU55" s="128">
        <v>9944</v>
      </c>
      <c r="AV55" s="316">
        <v>0.30498687664042001</v>
      </c>
      <c r="AW55" s="128">
        <v>1340</v>
      </c>
      <c r="AX55" s="316">
        <v>0.39874739039665963</v>
      </c>
      <c r="AY55" s="128">
        <v>1383</v>
      </c>
      <c r="AZ55" s="316">
        <v>0.3466407010710808</v>
      </c>
      <c r="BA55" s="128">
        <v>3007</v>
      </c>
      <c r="BB55" s="316">
        <v>0.14421613394216126</v>
      </c>
    </row>
    <row r="56" spans="1:54" s="4" customFormat="1" ht="15" hidden="1" customHeight="1" outlineLevel="1" x14ac:dyDescent="0.25">
      <c r="A56" s="1"/>
      <c r="B56" s="52" t="s">
        <v>89</v>
      </c>
      <c r="C56" s="128">
        <v>423617</v>
      </c>
      <c r="D56" s="316">
        <v>2.9018318025802126E-2</v>
      </c>
      <c r="E56" s="128">
        <v>352440</v>
      </c>
      <c r="F56" s="316">
        <v>5.0191301445785985E-2</v>
      </c>
      <c r="G56" s="128">
        <v>71177</v>
      </c>
      <c r="H56" s="316">
        <v>-6.4383831744988518E-2</v>
      </c>
      <c r="I56" s="128">
        <v>18452.726208794022</v>
      </c>
      <c r="J56" s="136">
        <v>7.9990998992977902E-2</v>
      </c>
      <c r="K56" s="128">
        <v>11776.968096101227</v>
      </c>
      <c r="L56" s="136">
        <v>-2.5972368199385754E-2</v>
      </c>
      <c r="M56" s="128">
        <v>30229.694304895249</v>
      </c>
      <c r="N56" s="136">
        <v>3.6079593683217892E-2</v>
      </c>
      <c r="O56" s="128">
        <v>40947.305695104747</v>
      </c>
      <c r="P56" s="136">
        <v>-0.12688588649612464</v>
      </c>
      <c r="Q56" s="128">
        <v>145081</v>
      </c>
      <c r="R56" s="316">
        <v>0.17766287319187613</v>
      </c>
      <c r="S56" s="128">
        <v>49462</v>
      </c>
      <c r="T56" s="316">
        <v>-4.4618712817739326E-2</v>
      </c>
      <c r="U56" s="128">
        <v>12330</v>
      </c>
      <c r="V56" s="316">
        <v>3.6395730015970518E-2</v>
      </c>
      <c r="W56" s="128">
        <v>13609</v>
      </c>
      <c r="X56" s="316">
        <v>-3.8793734445908834E-3</v>
      </c>
      <c r="Y56" s="128">
        <v>11172</v>
      </c>
      <c r="Z56" s="316">
        <v>-2.5215949742605326E-2</v>
      </c>
      <c r="AA56" s="128">
        <v>5468</v>
      </c>
      <c r="AB56" s="316">
        <v>0.34845869297164</v>
      </c>
      <c r="AC56" s="128">
        <v>13302</v>
      </c>
      <c r="AD56" s="316">
        <v>0.18820902188477007</v>
      </c>
      <c r="AE56" s="128">
        <v>23323</v>
      </c>
      <c r="AF56" s="316">
        <v>-0.13261928669716239</v>
      </c>
      <c r="AG56" s="128">
        <v>9899</v>
      </c>
      <c r="AH56" s="316">
        <v>-0.24716708494942585</v>
      </c>
      <c r="AI56" s="128">
        <v>15294</v>
      </c>
      <c r="AJ56" s="316">
        <v>-0.10104038088520539</v>
      </c>
      <c r="AK56" s="128">
        <v>11107</v>
      </c>
      <c r="AL56" s="316">
        <v>-0.11476847055072925</v>
      </c>
      <c r="AM56" s="128">
        <v>4080</v>
      </c>
      <c r="AN56" s="316">
        <v>-2.0172910662824228E-2</v>
      </c>
      <c r="AO56" s="128">
        <v>2815</v>
      </c>
      <c r="AP56" s="316">
        <v>-0.17230226403998827</v>
      </c>
      <c r="AQ56" s="128">
        <v>6405</v>
      </c>
      <c r="AR56" s="316">
        <v>-0.22532656023222064</v>
      </c>
      <c r="AS56" s="128">
        <v>9703</v>
      </c>
      <c r="AT56" s="316">
        <v>0.18127587046505966</v>
      </c>
      <c r="AU56" s="128">
        <v>11665</v>
      </c>
      <c r="AV56" s="316">
        <v>0.34095873088860795</v>
      </c>
      <c r="AW56" s="128">
        <v>1498</v>
      </c>
      <c r="AX56" s="316">
        <v>0.11874533233756535</v>
      </c>
      <c r="AY56" s="128">
        <v>1536</v>
      </c>
      <c r="AZ56" s="316">
        <v>0.38753387533875339</v>
      </c>
      <c r="BA56" s="128">
        <v>4691</v>
      </c>
      <c r="BB56" s="316">
        <v>0.31400560224089635</v>
      </c>
    </row>
    <row r="57" spans="1:54" s="4" customFormat="1" ht="15.75" collapsed="1" x14ac:dyDescent="0.25">
      <c r="A57" s="317">
        <v>957273</v>
      </c>
      <c r="B57" s="64">
        <v>2015</v>
      </c>
      <c r="C57" s="65">
        <v>5186307</v>
      </c>
      <c r="D57" s="137">
        <v>7.3524998674359132E-3</v>
      </c>
      <c r="E57" s="65">
        <v>3989084</v>
      </c>
      <c r="F57" s="137">
        <v>-1.1248064391412571E-3</v>
      </c>
      <c r="G57" s="65">
        <v>1197223</v>
      </c>
      <c r="H57" s="137">
        <v>3.6667108272136373E-2</v>
      </c>
      <c r="I57" s="65">
        <v>350114.799596528</v>
      </c>
      <c r="J57" s="137">
        <v>9.8661621965783874E-2</v>
      </c>
      <c r="K57" s="65">
        <v>199795.48391418785</v>
      </c>
      <c r="L57" s="137">
        <v>3.4333628832591723E-2</v>
      </c>
      <c r="M57" s="65">
        <v>549910.28351071582</v>
      </c>
      <c r="N57" s="137">
        <v>7.4384734072682646E-2</v>
      </c>
      <c r="O57" s="65">
        <v>647312.71648904984</v>
      </c>
      <c r="P57" s="137">
        <v>6.6451762089489996E-3</v>
      </c>
      <c r="Q57" s="65">
        <v>1765216</v>
      </c>
      <c r="R57" s="137">
        <v>4.8096705222801628E-2</v>
      </c>
      <c r="S57" s="65">
        <v>590615</v>
      </c>
      <c r="T57" s="137">
        <v>-3.4745658835546478E-2</v>
      </c>
      <c r="U57" s="65">
        <v>146148</v>
      </c>
      <c r="V57" s="137">
        <v>6.1242865649098865E-2</v>
      </c>
      <c r="W57" s="65">
        <v>146061</v>
      </c>
      <c r="X57" s="137">
        <v>4.1707972869847953E-2</v>
      </c>
      <c r="Y57" s="65">
        <v>168840</v>
      </c>
      <c r="Z57" s="137">
        <v>1.0069717988669957E-4</v>
      </c>
      <c r="AA57" s="65">
        <v>79328</v>
      </c>
      <c r="AB57" s="137">
        <v>9.0329319918632134E-2</v>
      </c>
      <c r="AC57" s="65">
        <v>152449</v>
      </c>
      <c r="AD57" s="137">
        <v>0.28445167160959817</v>
      </c>
      <c r="AE57" s="65">
        <v>155985</v>
      </c>
      <c r="AF57" s="137">
        <v>-0.13163168735734565</v>
      </c>
      <c r="AG57" s="65">
        <v>86324</v>
      </c>
      <c r="AH57" s="137">
        <v>-0.26673179018899984</v>
      </c>
      <c r="AI57" s="65">
        <v>95890</v>
      </c>
      <c r="AJ57" s="137">
        <v>-0.11462180528881671</v>
      </c>
      <c r="AK57" s="65">
        <v>96011</v>
      </c>
      <c r="AL57" s="137">
        <v>-7.4935212264393147E-4</v>
      </c>
      <c r="AM57" s="65">
        <v>52206</v>
      </c>
      <c r="AN57" s="137">
        <v>-3.0673251884585362E-2</v>
      </c>
      <c r="AO57" s="65">
        <v>33808</v>
      </c>
      <c r="AP57" s="137">
        <v>-4.7151996843381005E-2</v>
      </c>
      <c r="AQ57" s="65">
        <v>90162</v>
      </c>
      <c r="AR57" s="137">
        <v>-0.47592115741198215</v>
      </c>
      <c r="AS57" s="65">
        <v>115491</v>
      </c>
      <c r="AT57" s="137">
        <v>0.10199232839067962</v>
      </c>
      <c r="AU57" s="65">
        <v>135208</v>
      </c>
      <c r="AV57" s="137">
        <v>0.18101061274402763</v>
      </c>
      <c r="AW57" s="65">
        <v>14861</v>
      </c>
      <c r="AX57" s="137">
        <v>0.11753647164987213</v>
      </c>
      <c r="AY57" s="65">
        <v>16780</v>
      </c>
      <c r="AZ57" s="137">
        <v>0.18964906061680264</v>
      </c>
      <c r="BA57" s="65">
        <v>47701</v>
      </c>
      <c r="BB57" s="137">
        <v>-3.6070807905266178E-2</v>
      </c>
    </row>
    <row r="58" spans="1:54" s="4" customFormat="1" ht="15" hidden="1" customHeight="1" outlineLevel="1" x14ac:dyDescent="0.25">
      <c r="A58" s="1"/>
      <c r="B58" s="52" t="s">
        <v>78</v>
      </c>
      <c r="C58" s="128">
        <v>405261</v>
      </c>
      <c r="D58" s="316">
        <v>4.4608266422652143E-2</v>
      </c>
      <c r="E58" s="128">
        <v>349037</v>
      </c>
      <c r="F58" s="316">
        <v>7.1530099436048156E-2</v>
      </c>
      <c r="G58" s="128">
        <v>56224</v>
      </c>
      <c r="H58" s="316">
        <v>-9.6338680124722798E-2</v>
      </c>
      <c r="I58" s="128">
        <v>13294.835681410303</v>
      </c>
      <c r="J58" s="136">
        <v>0.16223758033134916</v>
      </c>
      <c r="K58" s="128">
        <v>7428.9637493207356</v>
      </c>
      <c r="L58" s="136">
        <v>-0.2526945227521642</v>
      </c>
      <c r="M58" s="128">
        <v>20723.799430731036</v>
      </c>
      <c r="N58" s="136">
        <v>-3.0692262360568878E-2</v>
      </c>
      <c r="O58" s="128">
        <v>35500.200569268956</v>
      </c>
      <c r="P58" s="136">
        <v>-0.13070668080540293</v>
      </c>
      <c r="Q58" s="128">
        <v>116927</v>
      </c>
      <c r="R58" s="316">
        <v>3.2550048127444997E-2</v>
      </c>
      <c r="S58" s="128">
        <v>55816</v>
      </c>
      <c r="T58" s="316">
        <v>0.1210733510082751</v>
      </c>
      <c r="U58" s="128">
        <v>11461</v>
      </c>
      <c r="V58" s="316">
        <v>-0.10123902132998741</v>
      </c>
      <c r="W58" s="128">
        <v>12442</v>
      </c>
      <c r="X58" s="316">
        <v>-9.2371396719223009E-3</v>
      </c>
      <c r="Y58" s="128">
        <v>11318</v>
      </c>
      <c r="Z58" s="316">
        <v>5.411194933407848E-2</v>
      </c>
      <c r="AA58" s="128">
        <v>5776</v>
      </c>
      <c r="AB58" s="316">
        <v>9.2697692016647792E-2</v>
      </c>
      <c r="AC58" s="128">
        <v>10061</v>
      </c>
      <c r="AD58" s="316">
        <v>-4.2356748524652543E-2</v>
      </c>
      <c r="AE58" s="128">
        <v>30370</v>
      </c>
      <c r="AF58" s="316">
        <v>0.14863842662632365</v>
      </c>
      <c r="AG58" s="128">
        <v>18512</v>
      </c>
      <c r="AH58" s="316">
        <v>9.4413242684008303E-2</v>
      </c>
      <c r="AI58" s="128">
        <v>17802</v>
      </c>
      <c r="AJ58" s="316">
        <v>2.2339631309940877E-2</v>
      </c>
      <c r="AK58" s="128">
        <v>12944</v>
      </c>
      <c r="AL58" s="316">
        <v>9.0939738727349395E-2</v>
      </c>
      <c r="AM58" s="128">
        <v>3605</v>
      </c>
      <c r="AN58" s="316">
        <v>9.8415600243753731E-2</v>
      </c>
      <c r="AO58" s="128">
        <v>3472</v>
      </c>
      <c r="AP58" s="316">
        <v>0.22124516355962021</v>
      </c>
      <c r="AQ58" s="128">
        <v>16397</v>
      </c>
      <c r="AR58" s="316">
        <v>0.29784707930979892</v>
      </c>
      <c r="AS58" s="128">
        <v>8264</v>
      </c>
      <c r="AT58" s="316">
        <v>0.26438188494492043</v>
      </c>
      <c r="AU58" s="128">
        <v>8456</v>
      </c>
      <c r="AV58" s="316">
        <v>0.18830803822372122</v>
      </c>
      <c r="AW58" s="128">
        <v>1150</v>
      </c>
      <c r="AX58" s="316">
        <v>0.4838709677419355</v>
      </c>
      <c r="AY58" s="128">
        <v>1031</v>
      </c>
      <c r="AZ58" s="316">
        <v>-3.101503759398494E-2</v>
      </c>
      <c r="BA58" s="128">
        <v>3233</v>
      </c>
      <c r="BB58" s="316">
        <v>-0.18891118916206728</v>
      </c>
    </row>
    <row r="59" spans="1:54" s="4" customFormat="1" ht="15" hidden="1" customHeight="1" outlineLevel="1" x14ac:dyDescent="0.25">
      <c r="A59" s="1"/>
      <c r="B59" s="52" t="s">
        <v>79</v>
      </c>
      <c r="C59" s="128">
        <v>401057</v>
      </c>
      <c r="D59" s="316">
        <v>5.3516827605047723E-2</v>
      </c>
      <c r="E59" s="128">
        <v>340854</v>
      </c>
      <c r="F59" s="316">
        <v>8.0429821224800246E-2</v>
      </c>
      <c r="G59" s="128">
        <v>60203</v>
      </c>
      <c r="H59" s="316">
        <v>-7.6697748604380056E-2</v>
      </c>
      <c r="I59" s="128">
        <v>14240.662814657993</v>
      </c>
      <c r="J59" s="136">
        <v>0.14893035870527482</v>
      </c>
      <c r="K59" s="128">
        <v>9237.7231499936242</v>
      </c>
      <c r="L59" s="136">
        <v>-0.1719087009817869</v>
      </c>
      <c r="M59" s="128">
        <v>23478.385964651618</v>
      </c>
      <c r="N59" s="136">
        <v>-3.0474586144719762E-3</v>
      </c>
      <c r="O59" s="128">
        <v>36724.614035348379</v>
      </c>
      <c r="P59" s="136">
        <v>-0.11833797748406849</v>
      </c>
      <c r="Q59" s="128">
        <v>120849</v>
      </c>
      <c r="R59" s="316">
        <v>9.0468585041011407E-2</v>
      </c>
      <c r="S59" s="128">
        <v>51045</v>
      </c>
      <c r="T59" s="316">
        <v>9.0146078933880158E-2</v>
      </c>
      <c r="U59" s="128">
        <v>13084</v>
      </c>
      <c r="V59" s="316">
        <v>-0.10162043394671794</v>
      </c>
      <c r="W59" s="128">
        <v>11171</v>
      </c>
      <c r="X59" s="316">
        <v>6.2701540666432187E-4</v>
      </c>
      <c r="Y59" s="128">
        <v>14310</v>
      </c>
      <c r="Z59" s="316">
        <v>0.24978165938864638</v>
      </c>
      <c r="AA59" s="128">
        <v>5505</v>
      </c>
      <c r="AB59" s="316">
        <v>1.1019283746556363E-2</v>
      </c>
      <c r="AC59" s="128">
        <v>7951</v>
      </c>
      <c r="AD59" s="316">
        <v>3.7583191961372719E-2</v>
      </c>
      <c r="AE59" s="128">
        <v>27666</v>
      </c>
      <c r="AF59" s="316">
        <v>8.7371772196674913E-2</v>
      </c>
      <c r="AG59" s="128">
        <v>19383</v>
      </c>
      <c r="AH59" s="316">
        <v>5.3710247349823215E-2</v>
      </c>
      <c r="AI59" s="128">
        <v>17593</v>
      </c>
      <c r="AJ59" s="316">
        <v>-2.8655035335689027E-2</v>
      </c>
      <c r="AK59" s="128">
        <v>13608</v>
      </c>
      <c r="AL59" s="316">
        <v>0.10787266954327124</v>
      </c>
      <c r="AM59" s="128">
        <v>4500</v>
      </c>
      <c r="AN59" s="316">
        <v>0.23524567664013185</v>
      </c>
      <c r="AO59" s="128">
        <v>3826</v>
      </c>
      <c r="AP59" s="316">
        <v>0.16433353621424218</v>
      </c>
      <c r="AQ59" s="128">
        <v>8634</v>
      </c>
      <c r="AR59" s="316">
        <v>9.8613055096068214E-2</v>
      </c>
      <c r="AS59" s="128">
        <v>7960</v>
      </c>
      <c r="AT59" s="316">
        <v>0.27400768245838658</v>
      </c>
      <c r="AU59" s="128">
        <v>7751</v>
      </c>
      <c r="AV59" s="316">
        <v>0.20600591255640266</v>
      </c>
      <c r="AW59" s="128">
        <v>1030</v>
      </c>
      <c r="AX59" s="316">
        <v>0.17714285714285705</v>
      </c>
      <c r="AY59" s="128">
        <v>962</v>
      </c>
      <c r="AZ59" s="316">
        <v>-6.9632495164410058E-2</v>
      </c>
      <c r="BA59" s="128">
        <v>4026</v>
      </c>
      <c r="BB59" s="316">
        <v>2.1308980213089912E-2</v>
      </c>
    </row>
    <row r="60" spans="1:54" s="4" customFormat="1" ht="15" hidden="1" customHeight="1" outlineLevel="1" x14ac:dyDescent="0.25">
      <c r="A60" s="1"/>
      <c r="B60" s="52" t="s">
        <v>80</v>
      </c>
      <c r="C60" s="128">
        <v>445061</v>
      </c>
      <c r="D60" s="316">
        <v>-4.542510295126978E-2</v>
      </c>
      <c r="E60" s="128">
        <v>378403</v>
      </c>
      <c r="F60" s="316">
        <v>3.213109924909241E-2</v>
      </c>
      <c r="G60" s="128">
        <v>66658</v>
      </c>
      <c r="H60" s="316">
        <v>-0.33085718301093192</v>
      </c>
      <c r="I60" s="128">
        <v>16595.106179036302</v>
      </c>
      <c r="J60" s="136">
        <v>-0.2660304124874987</v>
      </c>
      <c r="K60" s="128">
        <v>11530.57468473227</v>
      </c>
      <c r="L60" s="136">
        <v>-0.27692115275663076</v>
      </c>
      <c r="M60" s="128">
        <v>28125.680863768572</v>
      </c>
      <c r="N60" s="136">
        <v>-0.27053468130056746</v>
      </c>
      <c r="O60" s="128">
        <v>38532.31913616477</v>
      </c>
      <c r="P60" s="136">
        <v>-0.36894778919105375</v>
      </c>
      <c r="Q60" s="128">
        <v>134668</v>
      </c>
      <c r="R60" s="316">
        <v>-1.1748820347988187E-2</v>
      </c>
      <c r="S60" s="128">
        <v>59237</v>
      </c>
      <c r="T60" s="316">
        <v>7.508166969147001E-2</v>
      </c>
      <c r="U60" s="128">
        <v>13823</v>
      </c>
      <c r="V60" s="316">
        <v>-1.2995358800428458E-2</v>
      </c>
      <c r="W60" s="128">
        <v>14019</v>
      </c>
      <c r="X60" s="316">
        <v>9.2077588221546991E-2</v>
      </c>
      <c r="Y60" s="128">
        <v>16299</v>
      </c>
      <c r="Z60" s="316">
        <v>2.5094339622641515E-2</v>
      </c>
      <c r="AA60" s="128">
        <v>5736</v>
      </c>
      <c r="AB60" s="316">
        <v>-8.8221268478779202E-2</v>
      </c>
      <c r="AC60" s="128">
        <v>9459</v>
      </c>
      <c r="AD60" s="316">
        <v>0.49101513240857497</v>
      </c>
      <c r="AE60" s="128">
        <v>30720</v>
      </c>
      <c r="AF60" s="316">
        <v>8.6049635862263996E-2</v>
      </c>
      <c r="AG60" s="128">
        <v>21681</v>
      </c>
      <c r="AH60" s="316">
        <v>0.23983530622748317</v>
      </c>
      <c r="AI60" s="128">
        <v>18757</v>
      </c>
      <c r="AJ60" s="316">
        <v>3.7459196232674241E-3</v>
      </c>
      <c r="AK60" s="128">
        <v>14453</v>
      </c>
      <c r="AL60" s="316">
        <v>0.11057322883049014</v>
      </c>
      <c r="AM60" s="128">
        <v>4332</v>
      </c>
      <c r="AN60" s="316">
        <v>0.24482758620689649</v>
      </c>
      <c r="AO60" s="128">
        <v>3286</v>
      </c>
      <c r="AP60" s="316">
        <v>5.0511508951406547E-2</v>
      </c>
      <c r="AQ60" s="128">
        <v>10542</v>
      </c>
      <c r="AR60" s="316">
        <v>-0.13689209104306532</v>
      </c>
      <c r="AS60" s="128">
        <v>7773</v>
      </c>
      <c r="AT60" s="316">
        <v>1.900891452543263E-2</v>
      </c>
      <c r="AU60" s="128">
        <v>8166</v>
      </c>
      <c r="AV60" s="316">
        <v>-0.13192303603699373</v>
      </c>
      <c r="AW60" s="128">
        <v>1060</v>
      </c>
      <c r="AX60" s="316">
        <v>-0.25194071983062805</v>
      </c>
      <c r="AY60" s="128">
        <v>908</v>
      </c>
      <c r="AZ60" s="316">
        <v>-0.18637992831541217</v>
      </c>
      <c r="BA60" s="128">
        <v>3484</v>
      </c>
      <c r="BB60" s="316">
        <v>-0.1318215798654373</v>
      </c>
    </row>
    <row r="61" spans="1:54" s="4" customFormat="1" ht="15" hidden="1" customHeight="1" outlineLevel="1" x14ac:dyDescent="0.25">
      <c r="A61" s="1"/>
      <c r="B61" s="52" t="s">
        <v>81</v>
      </c>
      <c r="C61" s="128">
        <v>436527</v>
      </c>
      <c r="D61" s="316">
        <v>0.13447284710382967</v>
      </c>
      <c r="E61" s="128">
        <v>336464</v>
      </c>
      <c r="F61" s="316">
        <v>0.11310561574725009</v>
      </c>
      <c r="G61" s="128">
        <v>100063</v>
      </c>
      <c r="H61" s="316">
        <v>0.21275254820686218</v>
      </c>
      <c r="I61" s="128">
        <v>28949.112084444696</v>
      </c>
      <c r="J61" s="136">
        <v>0.99742854088530652</v>
      </c>
      <c r="K61" s="128">
        <v>16449.465875419057</v>
      </c>
      <c r="L61" s="136">
        <v>0.23600206997665496</v>
      </c>
      <c r="M61" s="128">
        <v>45398.577959863753</v>
      </c>
      <c r="N61" s="136">
        <v>0.63293679412618076</v>
      </c>
      <c r="O61" s="128">
        <v>54664.42204013624</v>
      </c>
      <c r="P61" s="136">
        <v>-7.8199088577313169E-4</v>
      </c>
      <c r="Q61" s="128">
        <v>145931</v>
      </c>
      <c r="R61" s="316">
        <v>9.5257394606684143E-2</v>
      </c>
      <c r="S61" s="128">
        <v>50414</v>
      </c>
      <c r="T61" s="316">
        <v>0.25451649828298417</v>
      </c>
      <c r="U61" s="128">
        <v>12313</v>
      </c>
      <c r="V61" s="316">
        <v>-0.13828819371544543</v>
      </c>
      <c r="W61" s="128">
        <v>13304</v>
      </c>
      <c r="X61" s="316">
        <v>0.10746691084658289</v>
      </c>
      <c r="Y61" s="128">
        <v>17290</v>
      </c>
      <c r="Z61" s="316">
        <v>5.4396877668008381E-2</v>
      </c>
      <c r="AA61" s="128">
        <v>6755</v>
      </c>
      <c r="AB61" s="316">
        <v>0.10393855205098879</v>
      </c>
      <c r="AC61" s="128">
        <v>8705</v>
      </c>
      <c r="AD61" s="316">
        <v>0.31794095382286147</v>
      </c>
      <c r="AE61" s="128">
        <v>14356</v>
      </c>
      <c r="AF61" s="316">
        <v>0.22721832791930252</v>
      </c>
      <c r="AG61" s="128">
        <v>9920</v>
      </c>
      <c r="AH61" s="316">
        <v>0.9725591568900378</v>
      </c>
      <c r="AI61" s="128">
        <v>6769</v>
      </c>
      <c r="AJ61" s="316">
        <v>6.9919666765843047E-3</v>
      </c>
      <c r="AK61" s="128">
        <v>8329</v>
      </c>
      <c r="AL61" s="316">
        <v>0.36272905759162311</v>
      </c>
      <c r="AM61" s="128">
        <v>5020</v>
      </c>
      <c r="AN61" s="316">
        <v>0.12329380174535687</v>
      </c>
      <c r="AO61" s="128">
        <v>2557</v>
      </c>
      <c r="AP61" s="316">
        <v>0.24610136452241704</v>
      </c>
      <c r="AQ61" s="128">
        <v>12068</v>
      </c>
      <c r="AR61" s="316">
        <v>-0.1711538461538461</v>
      </c>
      <c r="AS61" s="128">
        <v>7580</v>
      </c>
      <c r="AT61" s="316">
        <v>-9.1453913460386005E-2</v>
      </c>
      <c r="AU61" s="128">
        <v>8880</v>
      </c>
      <c r="AV61" s="316">
        <v>0.18179398456215057</v>
      </c>
      <c r="AW61" s="128">
        <v>1268</v>
      </c>
      <c r="AX61" s="316">
        <v>-0.2695852534562212</v>
      </c>
      <c r="AY61" s="128">
        <v>1179</v>
      </c>
      <c r="AZ61" s="316">
        <v>2.7898866608544015E-2</v>
      </c>
      <c r="BA61" s="128">
        <v>3826</v>
      </c>
      <c r="BB61" s="316">
        <v>-5.3907022749752675E-2</v>
      </c>
    </row>
    <row r="62" spans="1:54" s="4" customFormat="1" ht="15" hidden="1" customHeight="1" outlineLevel="1" x14ac:dyDescent="0.25">
      <c r="A62" s="1"/>
      <c r="B62" s="52" t="s">
        <v>82</v>
      </c>
      <c r="C62" s="128">
        <v>395389</v>
      </c>
      <c r="D62" s="316">
        <v>6.8956940437922221E-2</v>
      </c>
      <c r="E62" s="128">
        <v>287380</v>
      </c>
      <c r="F62" s="316">
        <v>7.0906868590508099E-2</v>
      </c>
      <c r="G62" s="128">
        <v>108009</v>
      </c>
      <c r="H62" s="316">
        <v>6.3803173415016179E-2</v>
      </c>
      <c r="I62" s="128">
        <v>33179.235294154358</v>
      </c>
      <c r="J62" s="136">
        <v>0.3193618417588715</v>
      </c>
      <c r="K62" s="128">
        <v>22180.443190963892</v>
      </c>
      <c r="L62" s="136">
        <v>0.45010145413834057</v>
      </c>
      <c r="M62" s="128">
        <v>55359.678485118246</v>
      </c>
      <c r="N62" s="136">
        <v>0.36880746205489912</v>
      </c>
      <c r="O62" s="128">
        <v>52649.321514881747</v>
      </c>
      <c r="P62" s="136">
        <v>-0.1381294183252223</v>
      </c>
      <c r="Q62" s="128">
        <v>145621</v>
      </c>
      <c r="R62" s="316">
        <v>8.483755857352504E-2</v>
      </c>
      <c r="S62" s="128">
        <v>40379</v>
      </c>
      <c r="T62" s="316">
        <v>5.640582895115509E-2</v>
      </c>
      <c r="U62" s="128">
        <v>9680</v>
      </c>
      <c r="V62" s="316">
        <v>-8.7739138629723823E-2</v>
      </c>
      <c r="W62" s="128">
        <v>9164</v>
      </c>
      <c r="X62" s="316">
        <v>-9.7142857142857197E-2</v>
      </c>
      <c r="Y62" s="128">
        <v>16151</v>
      </c>
      <c r="Z62" s="316">
        <v>0.23790909787690651</v>
      </c>
      <c r="AA62" s="128">
        <v>6999</v>
      </c>
      <c r="AB62" s="316">
        <v>0.24626068376068377</v>
      </c>
      <c r="AC62" s="128">
        <v>8151</v>
      </c>
      <c r="AD62" s="316">
        <v>0.63971031985515991</v>
      </c>
      <c r="AE62" s="128">
        <v>864</v>
      </c>
      <c r="AF62" s="316">
        <v>-0.25645438898450945</v>
      </c>
      <c r="AG62" s="128">
        <v>755</v>
      </c>
      <c r="AH62" s="316">
        <v>-0.5521945432977462</v>
      </c>
      <c r="AI62" s="128">
        <v>993</v>
      </c>
      <c r="AJ62" s="316">
        <v>-2.9325513196480912E-2</v>
      </c>
      <c r="AK62" s="128">
        <v>2258</v>
      </c>
      <c r="AL62" s="316">
        <v>0.15086646279306826</v>
      </c>
      <c r="AM62" s="128">
        <v>3633</v>
      </c>
      <c r="AN62" s="316">
        <v>0.37613636363636371</v>
      </c>
      <c r="AO62" s="128">
        <v>2285</v>
      </c>
      <c r="AP62" s="316">
        <v>0.30646083476272157</v>
      </c>
      <c r="AQ62" s="128">
        <v>15991</v>
      </c>
      <c r="AR62" s="316">
        <v>-2.8198116074141577E-2</v>
      </c>
      <c r="AS62" s="128">
        <v>8177</v>
      </c>
      <c r="AT62" s="316">
        <v>-7.479067662367056E-2</v>
      </c>
      <c r="AU62" s="128">
        <v>8992</v>
      </c>
      <c r="AV62" s="316">
        <v>0.11177052423343214</v>
      </c>
      <c r="AW62" s="128">
        <v>1057</v>
      </c>
      <c r="AX62" s="316">
        <v>-0.24066091954022983</v>
      </c>
      <c r="AY62" s="128">
        <v>1247</v>
      </c>
      <c r="AZ62" s="316">
        <v>-4.7885075818037137E-3</v>
      </c>
      <c r="BA62" s="128">
        <v>4983</v>
      </c>
      <c r="BB62" s="316">
        <v>-5.1399200456881733E-2</v>
      </c>
    </row>
    <row r="63" spans="1:54" s="4" customFormat="1" ht="15" hidden="1" customHeight="1" outlineLevel="1" x14ac:dyDescent="0.25">
      <c r="A63" s="1"/>
      <c r="B63" s="52" t="s">
        <v>83</v>
      </c>
      <c r="C63" s="128">
        <v>398844</v>
      </c>
      <c r="D63" s="316">
        <v>2.2045351462301577E-2</v>
      </c>
      <c r="E63" s="128">
        <v>277646</v>
      </c>
      <c r="F63" s="316">
        <v>4.096040431762038E-2</v>
      </c>
      <c r="G63" s="128">
        <v>121198</v>
      </c>
      <c r="H63" s="316">
        <v>-1.8798575129533646E-2</v>
      </c>
      <c r="I63" s="128">
        <v>34069.553821798108</v>
      </c>
      <c r="J63" s="136">
        <v>0.11562393804385285</v>
      </c>
      <c r="K63" s="128">
        <v>18728.611264629268</v>
      </c>
      <c r="L63" s="136">
        <v>-0.19616334447262529</v>
      </c>
      <c r="M63" s="128">
        <v>52798.165086427376</v>
      </c>
      <c r="N63" s="136">
        <v>-1.9306691919138474E-2</v>
      </c>
      <c r="O63" s="128">
        <v>68399.834913572631</v>
      </c>
      <c r="P63" s="136">
        <v>-1.8405997087951986E-2</v>
      </c>
      <c r="Q63" s="128">
        <v>139334</v>
      </c>
      <c r="R63" s="316">
        <v>4.13835885707452E-2</v>
      </c>
      <c r="S63" s="128">
        <v>40869</v>
      </c>
      <c r="T63" s="316">
        <v>0.13895159267619772</v>
      </c>
      <c r="U63" s="128">
        <v>7087</v>
      </c>
      <c r="V63" s="316">
        <v>-0.17343130394215067</v>
      </c>
      <c r="W63" s="128">
        <v>8848</v>
      </c>
      <c r="X63" s="316">
        <v>-0.11493448034410325</v>
      </c>
      <c r="Y63" s="128">
        <v>10391</v>
      </c>
      <c r="Z63" s="316">
        <v>-1.758532665216983E-2</v>
      </c>
      <c r="AA63" s="128">
        <v>8070</v>
      </c>
      <c r="AB63" s="316">
        <v>1.4839034205231361E-2</v>
      </c>
      <c r="AC63" s="128">
        <v>7743</v>
      </c>
      <c r="AD63" s="316">
        <v>0.37628865979381443</v>
      </c>
      <c r="AE63" s="128">
        <v>1455</v>
      </c>
      <c r="AF63" s="316">
        <v>-1.1548913043478271E-2</v>
      </c>
      <c r="AG63" s="128">
        <v>1312</v>
      </c>
      <c r="AH63" s="316">
        <v>-0.20725075528700909</v>
      </c>
      <c r="AI63" s="128">
        <v>315</v>
      </c>
      <c r="AJ63" s="316">
        <v>-0.21641791044776115</v>
      </c>
      <c r="AK63" s="128">
        <v>2170</v>
      </c>
      <c r="AL63" s="316">
        <v>5.95703125E-2</v>
      </c>
      <c r="AM63" s="128">
        <v>2987</v>
      </c>
      <c r="AN63" s="316">
        <v>0.11496827174318769</v>
      </c>
      <c r="AO63" s="128">
        <v>2111</v>
      </c>
      <c r="AP63" s="316">
        <v>-5.1662174303683694E-2</v>
      </c>
      <c r="AQ63" s="128">
        <v>18552</v>
      </c>
      <c r="AR63" s="316">
        <v>-7.8613829616557274E-3</v>
      </c>
      <c r="AS63" s="128">
        <v>8866</v>
      </c>
      <c r="AT63" s="316">
        <v>-6.8403908794788304E-2</v>
      </c>
      <c r="AU63" s="128">
        <v>10448</v>
      </c>
      <c r="AV63" s="316">
        <v>0.21262766945218203</v>
      </c>
      <c r="AW63" s="128">
        <v>1367</v>
      </c>
      <c r="AX63" s="316">
        <v>0.28477443609022557</v>
      </c>
      <c r="AY63" s="128">
        <v>1196</v>
      </c>
      <c r="AZ63" s="316">
        <v>-6.8535825545171347E-2</v>
      </c>
      <c r="BA63" s="128">
        <v>4525</v>
      </c>
      <c r="BB63" s="316">
        <v>-2.7509133892112625E-2</v>
      </c>
    </row>
    <row r="64" spans="1:54" s="4" customFormat="1" ht="15" hidden="1" customHeight="1" outlineLevel="1" x14ac:dyDescent="0.25">
      <c r="A64" s="1"/>
      <c r="B64" s="52" t="s">
        <v>84</v>
      </c>
      <c r="C64" s="128">
        <v>450381</v>
      </c>
      <c r="D64" s="316">
        <v>5.9847181661799365E-2</v>
      </c>
      <c r="E64" s="128">
        <v>315963</v>
      </c>
      <c r="F64" s="316">
        <v>6.8005435296980776E-2</v>
      </c>
      <c r="G64" s="128">
        <v>134418</v>
      </c>
      <c r="H64" s="316">
        <v>4.1152550249796693E-2</v>
      </c>
      <c r="I64" s="128">
        <v>42204.189548791612</v>
      </c>
      <c r="J64" s="136">
        <v>0.21014525472555112</v>
      </c>
      <c r="K64" s="128">
        <v>21677.606450068477</v>
      </c>
      <c r="L64" s="136">
        <v>-9.0199277935198996E-3</v>
      </c>
      <c r="M64" s="128">
        <v>63881.795998860092</v>
      </c>
      <c r="N64" s="136">
        <v>0.12566594118760022</v>
      </c>
      <c r="O64" s="128">
        <v>70536.204001274324</v>
      </c>
      <c r="P64" s="136">
        <v>-2.513407736342177E-2</v>
      </c>
      <c r="Q64" s="128">
        <v>153961</v>
      </c>
      <c r="R64" s="316">
        <v>0.1159909828282315</v>
      </c>
      <c r="S64" s="128">
        <v>42585</v>
      </c>
      <c r="T64" s="316">
        <v>9.1587203937250061E-2</v>
      </c>
      <c r="U64" s="128">
        <v>12602</v>
      </c>
      <c r="V64" s="316">
        <v>-0.18041103017689908</v>
      </c>
      <c r="W64" s="128">
        <v>11098</v>
      </c>
      <c r="X64" s="316">
        <v>7.7181512757649173E-3</v>
      </c>
      <c r="Y64" s="128">
        <v>13501</v>
      </c>
      <c r="Z64" s="316">
        <v>0.14853253934495969</v>
      </c>
      <c r="AA64" s="128">
        <v>6875</v>
      </c>
      <c r="AB64" s="316">
        <v>-8.3657868166738814E-3</v>
      </c>
      <c r="AC64" s="128">
        <v>8518</v>
      </c>
      <c r="AD64" s="316">
        <v>0.29590750038034375</v>
      </c>
      <c r="AE64" s="128">
        <v>1865</v>
      </c>
      <c r="AF64" s="316">
        <v>-0.151887221464302</v>
      </c>
      <c r="AG64" s="128">
        <v>3298</v>
      </c>
      <c r="AH64" s="316">
        <v>-0.17260411440040135</v>
      </c>
      <c r="AI64" s="128">
        <v>329</v>
      </c>
      <c r="AJ64" s="316">
        <v>0.6206896551724137</v>
      </c>
      <c r="AK64" s="128">
        <v>4366</v>
      </c>
      <c r="AL64" s="316">
        <v>0.12641898864809087</v>
      </c>
      <c r="AM64" s="128">
        <v>4760</v>
      </c>
      <c r="AN64" s="316">
        <v>-4.2638777152051444E-2</v>
      </c>
      <c r="AO64" s="128">
        <v>3144</v>
      </c>
      <c r="AP64" s="316">
        <v>-2.7829313543599299E-2</v>
      </c>
      <c r="AQ64" s="128">
        <v>18647</v>
      </c>
      <c r="AR64" s="316">
        <v>-5.2874847622917498E-2</v>
      </c>
      <c r="AS64" s="128">
        <v>10988</v>
      </c>
      <c r="AT64" s="316">
        <v>7.0329242158581717E-2</v>
      </c>
      <c r="AU64" s="128">
        <v>12467</v>
      </c>
      <c r="AV64" s="316">
        <v>9.3404665848096924E-2</v>
      </c>
      <c r="AW64" s="128">
        <v>1046</v>
      </c>
      <c r="AX64" s="316">
        <v>-0.1658692185007975</v>
      </c>
      <c r="AY64" s="128">
        <v>1329</v>
      </c>
      <c r="AZ64" s="316">
        <v>-7.7083333333333282E-2</v>
      </c>
      <c r="BA64" s="128">
        <v>4584</v>
      </c>
      <c r="BB64" s="316">
        <v>-2.5302998086327855E-2</v>
      </c>
    </row>
    <row r="65" spans="1:54" s="4" customFormat="1" ht="15" hidden="1" customHeight="1" outlineLevel="1" x14ac:dyDescent="0.25">
      <c r="A65" s="1"/>
      <c r="B65" s="52" t="s">
        <v>85</v>
      </c>
      <c r="C65" s="128">
        <v>493213</v>
      </c>
      <c r="D65" s="316">
        <v>5.126374258784816E-2</v>
      </c>
      <c r="E65" s="128">
        <v>337244</v>
      </c>
      <c r="F65" s="316">
        <v>8.5985148546734447E-2</v>
      </c>
      <c r="G65" s="128">
        <v>155969</v>
      </c>
      <c r="H65" s="316">
        <v>-1.6712898751733651E-2</v>
      </c>
      <c r="I65" s="128">
        <v>45489.88972737873</v>
      </c>
      <c r="J65" s="136">
        <v>4.0056155500238777E-2</v>
      </c>
      <c r="K65" s="128">
        <v>27885.749890784926</v>
      </c>
      <c r="L65" s="136">
        <v>0.123302979089563</v>
      </c>
      <c r="M65" s="128">
        <v>73375.639618163652</v>
      </c>
      <c r="N65" s="136">
        <v>7.0197678522435858E-2</v>
      </c>
      <c r="O65" s="128">
        <v>82593.360381680381</v>
      </c>
      <c r="P65" s="136">
        <v>-8.2879921775474097E-2</v>
      </c>
      <c r="Q65" s="128">
        <v>163355</v>
      </c>
      <c r="R65" s="316">
        <v>0.114891380757707</v>
      </c>
      <c r="S65" s="128">
        <v>53339</v>
      </c>
      <c r="T65" s="316">
        <v>0.26689943470618971</v>
      </c>
      <c r="U65" s="128">
        <v>12628</v>
      </c>
      <c r="V65" s="316">
        <v>-5.8735837805605207E-2</v>
      </c>
      <c r="W65" s="128">
        <v>9919</v>
      </c>
      <c r="X65" s="316">
        <v>-3.839069316529331E-2</v>
      </c>
      <c r="Y65" s="128">
        <v>18591</v>
      </c>
      <c r="Z65" s="316">
        <v>8.1689649153430022E-2</v>
      </c>
      <c r="AA65" s="128">
        <v>6751</v>
      </c>
      <c r="AB65" s="316">
        <v>5.1721451939554353E-2</v>
      </c>
      <c r="AC65" s="128">
        <v>15325</v>
      </c>
      <c r="AD65" s="316">
        <v>0.10347062211981561</v>
      </c>
      <c r="AE65" s="128">
        <v>1358</v>
      </c>
      <c r="AF65" s="316">
        <v>-0.13558243157224703</v>
      </c>
      <c r="AG65" s="128">
        <v>1162</v>
      </c>
      <c r="AH65" s="316">
        <v>-0.2804953560371517</v>
      </c>
      <c r="AI65" s="128">
        <v>198</v>
      </c>
      <c r="AJ65" s="316">
        <v>-0.19183673469387752</v>
      </c>
      <c r="AK65" s="128">
        <v>2179</v>
      </c>
      <c r="AL65" s="316">
        <v>4.2085126733620193E-2</v>
      </c>
      <c r="AM65" s="128">
        <v>2875</v>
      </c>
      <c r="AN65" s="316">
        <v>-1.0423905489923557E-3</v>
      </c>
      <c r="AO65" s="128">
        <v>2841</v>
      </c>
      <c r="AP65" s="316">
        <v>-7.156862745098036E-2</v>
      </c>
      <c r="AQ65" s="128">
        <v>19024</v>
      </c>
      <c r="AR65" s="316">
        <v>-3.1758957654723141E-2</v>
      </c>
      <c r="AS65" s="128">
        <v>9110</v>
      </c>
      <c r="AT65" s="316">
        <v>-0.16735216159400423</v>
      </c>
      <c r="AU65" s="128">
        <v>11326</v>
      </c>
      <c r="AV65" s="316">
        <v>3.4904970760234022E-2</v>
      </c>
      <c r="AW65" s="128">
        <v>967</v>
      </c>
      <c r="AX65" s="316">
        <v>4.8806941431670303E-2</v>
      </c>
      <c r="AY65" s="128">
        <v>1420</v>
      </c>
      <c r="AZ65" s="316">
        <v>-2.1364576154376258E-2</v>
      </c>
      <c r="BA65" s="128">
        <v>4876</v>
      </c>
      <c r="BB65" s="316">
        <v>-8.4834834834834782E-2</v>
      </c>
    </row>
    <row r="66" spans="1:54" s="4" customFormat="1" ht="15" hidden="1" customHeight="1" outlineLevel="1" x14ac:dyDescent="0.25">
      <c r="A66" s="1"/>
      <c r="B66" s="52" t="s">
        <v>86</v>
      </c>
      <c r="C66" s="128">
        <v>420871</v>
      </c>
      <c r="D66" s="316">
        <v>7.6616699068863259E-2</v>
      </c>
      <c r="E66" s="128">
        <v>308994</v>
      </c>
      <c r="F66" s="316">
        <v>8.4768016626411313E-2</v>
      </c>
      <c r="G66" s="128">
        <v>111877</v>
      </c>
      <c r="H66" s="316">
        <v>5.4726977901802476E-2</v>
      </c>
      <c r="I66" s="128">
        <v>31890.669080645603</v>
      </c>
      <c r="J66" s="136">
        <v>0.19631266482131049</v>
      </c>
      <c r="K66" s="128">
        <v>18907.758193066918</v>
      </c>
      <c r="L66" s="136">
        <v>8.0482304831545726E-2</v>
      </c>
      <c r="M66" s="128">
        <v>50798.427273712521</v>
      </c>
      <c r="N66" s="136">
        <v>0.15040905782573799</v>
      </c>
      <c r="O66" s="128">
        <v>61078.572726287479</v>
      </c>
      <c r="P66" s="136">
        <v>-1.3511852308775274E-2</v>
      </c>
      <c r="Q66" s="128">
        <v>150592</v>
      </c>
      <c r="R66" s="316">
        <v>0.1130804993606469</v>
      </c>
      <c r="S66" s="128">
        <v>49781</v>
      </c>
      <c r="T66" s="316">
        <v>0.11322062704056535</v>
      </c>
      <c r="U66" s="128">
        <v>9705</v>
      </c>
      <c r="V66" s="316">
        <v>-0.10495250391957944</v>
      </c>
      <c r="W66" s="128">
        <v>10949</v>
      </c>
      <c r="X66" s="316">
        <v>8.8586200039769247E-2</v>
      </c>
      <c r="Y66" s="128">
        <v>11841</v>
      </c>
      <c r="Z66" s="316">
        <v>0.13051365285468775</v>
      </c>
      <c r="AA66" s="128">
        <v>5994</v>
      </c>
      <c r="AB66" s="316">
        <v>-5.4275796781318997E-2</v>
      </c>
      <c r="AC66" s="128">
        <v>10585</v>
      </c>
      <c r="AD66" s="316">
        <v>0.23368298368298368</v>
      </c>
      <c r="AE66" s="128">
        <v>2045</v>
      </c>
      <c r="AF66" s="316">
        <v>0.32706035042180392</v>
      </c>
      <c r="AG66" s="128">
        <v>1656</v>
      </c>
      <c r="AH66" s="316">
        <v>-6.3348416289592757E-2</v>
      </c>
      <c r="AI66" s="128">
        <v>1003</v>
      </c>
      <c r="AJ66" s="316">
        <v>1.388095238095238</v>
      </c>
      <c r="AK66" s="128">
        <v>2206</v>
      </c>
      <c r="AL66" s="316">
        <v>6.518590053114437E-2</v>
      </c>
      <c r="AM66" s="128">
        <v>4970</v>
      </c>
      <c r="AN66" s="316">
        <v>0.17106503298774745</v>
      </c>
      <c r="AO66" s="128">
        <v>2215</v>
      </c>
      <c r="AP66" s="316">
        <v>-0.23567977915804006</v>
      </c>
      <c r="AQ66" s="128">
        <v>17212</v>
      </c>
      <c r="AR66" s="316">
        <v>-2.9106498194945818E-2</v>
      </c>
      <c r="AS66" s="128">
        <v>9900</v>
      </c>
      <c r="AT66" s="316">
        <v>-2.9126213592232997E-2</v>
      </c>
      <c r="AU66" s="128">
        <v>10663</v>
      </c>
      <c r="AV66" s="316">
        <v>4.6165441869230328E-3</v>
      </c>
      <c r="AW66" s="128">
        <v>1018</v>
      </c>
      <c r="AX66" s="316">
        <v>-4.3233082706766957E-2</v>
      </c>
      <c r="AY66" s="128">
        <v>1472</v>
      </c>
      <c r="AZ66" s="316">
        <v>-2.1926910299003288E-2</v>
      </c>
      <c r="BA66" s="128">
        <v>5187</v>
      </c>
      <c r="BB66" s="316">
        <v>0.15420560747663559</v>
      </c>
    </row>
    <row r="67" spans="1:54" s="4" customFormat="1" ht="15" hidden="1" customHeight="1" outlineLevel="1" x14ac:dyDescent="0.25">
      <c r="A67" s="1"/>
      <c r="B67" s="52" t="s">
        <v>87</v>
      </c>
      <c r="C67" s="128">
        <v>471162</v>
      </c>
      <c r="D67" s="316">
        <v>8.0624482522149821E-2</v>
      </c>
      <c r="E67" s="128">
        <v>376856</v>
      </c>
      <c r="F67" s="316">
        <v>7.1173568001455356E-2</v>
      </c>
      <c r="G67" s="128">
        <v>94306</v>
      </c>
      <c r="H67" s="316">
        <v>0.12011687432446871</v>
      </c>
      <c r="I67" s="128">
        <v>25169.632055019261</v>
      </c>
      <c r="J67" s="136">
        <v>0.36786128082021596</v>
      </c>
      <c r="K67" s="128">
        <v>15666.472153078794</v>
      </c>
      <c r="L67" s="136">
        <v>7.6644380766226705E-2</v>
      </c>
      <c r="M67" s="128">
        <v>40836.104208098055</v>
      </c>
      <c r="N67" s="136">
        <v>0.23926312746116385</v>
      </c>
      <c r="O67" s="128">
        <v>53469.895791901938</v>
      </c>
      <c r="P67" s="136">
        <v>4.3496737595376533E-2</v>
      </c>
      <c r="Q67" s="128">
        <v>169081</v>
      </c>
      <c r="R67" s="316">
        <v>0.11314394812205797</v>
      </c>
      <c r="S67" s="128">
        <v>53967</v>
      </c>
      <c r="T67" s="316">
        <v>0.12129900891354484</v>
      </c>
      <c r="U67" s="128">
        <v>12497</v>
      </c>
      <c r="V67" s="316">
        <v>-5.4546830080193676E-2</v>
      </c>
      <c r="W67" s="128">
        <v>12473</v>
      </c>
      <c r="X67" s="316">
        <v>0.16570093457943935</v>
      </c>
      <c r="Y67" s="128">
        <v>16872</v>
      </c>
      <c r="Z67" s="316">
        <v>0.29317084387215453</v>
      </c>
      <c r="AA67" s="128">
        <v>6084</v>
      </c>
      <c r="AB67" s="316">
        <v>-6.3999999999999946E-2</v>
      </c>
      <c r="AC67" s="128">
        <v>10329</v>
      </c>
      <c r="AD67" s="316">
        <v>0.4286307053941909</v>
      </c>
      <c r="AE67" s="128">
        <v>13684</v>
      </c>
      <c r="AF67" s="316">
        <v>-0.22933093038972741</v>
      </c>
      <c r="AG67" s="128">
        <v>9522</v>
      </c>
      <c r="AH67" s="316">
        <v>-0.22929987859166334</v>
      </c>
      <c r="AI67" s="128">
        <v>10475</v>
      </c>
      <c r="AJ67" s="316">
        <v>0.13957789382071373</v>
      </c>
      <c r="AK67" s="128">
        <v>7233</v>
      </c>
      <c r="AL67" s="316">
        <v>-0.14895870102364983</v>
      </c>
      <c r="AM67" s="128">
        <v>7341</v>
      </c>
      <c r="AN67" s="316">
        <v>7.2148386154520239E-2</v>
      </c>
      <c r="AO67" s="128">
        <v>2467</v>
      </c>
      <c r="AP67" s="316">
        <v>-8.2899628252788071E-2</v>
      </c>
      <c r="AQ67" s="128">
        <v>17105</v>
      </c>
      <c r="AR67" s="316">
        <v>3.1081398076471256E-3</v>
      </c>
      <c r="AS67" s="128">
        <v>9880</v>
      </c>
      <c r="AT67" s="316">
        <v>4.5060291939919672E-2</v>
      </c>
      <c r="AU67" s="128">
        <v>11017</v>
      </c>
      <c r="AV67" s="316">
        <v>3.3198912126043423E-2</v>
      </c>
      <c r="AW67" s="128">
        <v>1038</v>
      </c>
      <c r="AX67" s="316">
        <v>0.14823008849557517</v>
      </c>
      <c r="AY67" s="128">
        <v>1227</v>
      </c>
      <c r="AZ67" s="316">
        <v>-3.1570639305445902E-2</v>
      </c>
      <c r="BA67" s="128">
        <v>4564</v>
      </c>
      <c r="BB67" s="316">
        <v>3.3046627433227727E-2</v>
      </c>
    </row>
    <row r="68" spans="1:54" s="4" customFormat="1" ht="15" hidden="1" customHeight="1" outlineLevel="1" x14ac:dyDescent="0.25">
      <c r="A68" s="1"/>
      <c r="B68" s="52" t="s">
        <v>88</v>
      </c>
      <c r="C68" s="128">
        <v>419016</v>
      </c>
      <c r="D68" s="316">
        <v>-6.2236893638449087E-2</v>
      </c>
      <c r="E68" s="128">
        <v>349139</v>
      </c>
      <c r="F68" s="316">
        <v>-5.7756247638581559E-2</v>
      </c>
      <c r="G68" s="128">
        <v>69877</v>
      </c>
      <c r="H68" s="316">
        <v>-8.4000786524218385E-2</v>
      </c>
      <c r="I68" s="128">
        <v>16505.028043159022</v>
      </c>
      <c r="J68" s="136">
        <v>-1.2369911670118805E-2</v>
      </c>
      <c r="K68" s="128">
        <v>11379.112062965469</v>
      </c>
      <c r="L68" s="136">
        <v>-3.0519103946924475E-2</v>
      </c>
      <c r="M68" s="128">
        <v>27884.140106124491</v>
      </c>
      <c r="N68" s="136">
        <v>-1.9857781066907276E-2</v>
      </c>
      <c r="O68" s="128">
        <v>41992.859893945388</v>
      </c>
      <c r="P68" s="136">
        <v>-0.12214804167754989</v>
      </c>
      <c r="Q68" s="128">
        <v>120698</v>
      </c>
      <c r="R68" s="316">
        <v>-4.3559570505963041E-2</v>
      </c>
      <c r="S68" s="128">
        <v>62671</v>
      </c>
      <c r="T68" s="316">
        <v>-5.5960594101165939E-2</v>
      </c>
      <c r="U68" s="128">
        <v>10937</v>
      </c>
      <c r="V68" s="316">
        <v>-6.6569941111205955E-2</v>
      </c>
      <c r="W68" s="128">
        <v>13164</v>
      </c>
      <c r="X68" s="316">
        <v>0.10057687484324052</v>
      </c>
      <c r="Y68" s="128">
        <v>10798</v>
      </c>
      <c r="Z68" s="316">
        <v>0.2531043286526633</v>
      </c>
      <c r="AA68" s="128">
        <v>4156</v>
      </c>
      <c r="AB68" s="316">
        <v>-0.17441398490266191</v>
      </c>
      <c r="AC68" s="128">
        <v>10666</v>
      </c>
      <c r="AD68" s="316">
        <v>0.44721845318860254</v>
      </c>
      <c r="AE68" s="128">
        <v>28358</v>
      </c>
      <c r="AF68" s="316">
        <v>-7.7548630538026186E-2</v>
      </c>
      <c r="AG68" s="128">
        <v>17375</v>
      </c>
      <c r="AH68" s="316">
        <v>-0.21600036097825104</v>
      </c>
      <c r="AI68" s="128">
        <v>17057</v>
      </c>
      <c r="AJ68" s="316">
        <v>-0.11745226884669113</v>
      </c>
      <c r="AK68" s="128">
        <v>13790</v>
      </c>
      <c r="AL68" s="316">
        <v>0.16028607488430802</v>
      </c>
      <c r="AM68" s="128">
        <v>5671</v>
      </c>
      <c r="AN68" s="316">
        <v>2.0882088208820981E-2</v>
      </c>
      <c r="AO68" s="128">
        <v>3876</v>
      </c>
      <c r="AP68" s="316">
        <v>-8.1951681667456144E-2</v>
      </c>
      <c r="AQ68" s="128">
        <v>9599</v>
      </c>
      <c r="AR68" s="316">
        <v>-0.38154758069712003</v>
      </c>
      <c r="AS68" s="128">
        <v>8090</v>
      </c>
      <c r="AT68" s="316">
        <v>-8.2558403266046687E-2</v>
      </c>
      <c r="AU68" s="128">
        <v>7620</v>
      </c>
      <c r="AV68" s="316">
        <v>-0.10426707417420944</v>
      </c>
      <c r="AW68" s="128">
        <v>958</v>
      </c>
      <c r="AX68" s="316">
        <v>-0.16695652173913045</v>
      </c>
      <c r="AY68" s="128">
        <v>1027</v>
      </c>
      <c r="AZ68" s="316">
        <v>-0.20449264136328427</v>
      </c>
      <c r="BA68" s="128">
        <v>2628</v>
      </c>
      <c r="BB68" s="316">
        <v>-0.35588235294117643</v>
      </c>
    </row>
    <row r="69" spans="1:54" s="4" customFormat="1" ht="15" hidden="1" customHeight="1" outlineLevel="1" x14ac:dyDescent="0.25">
      <c r="A69" s="1"/>
      <c r="B69" s="52" t="s">
        <v>89</v>
      </c>
      <c r="C69" s="128">
        <v>411671</v>
      </c>
      <c r="D69" s="316">
        <v>-3.226178022778825E-2</v>
      </c>
      <c r="E69" s="128">
        <v>335596</v>
      </c>
      <c r="F69" s="316">
        <v>-4.7541202280706241E-2</v>
      </c>
      <c r="G69" s="128">
        <v>76075</v>
      </c>
      <c r="H69" s="316">
        <v>4.1438506187712276E-2</v>
      </c>
      <c r="I69" s="128">
        <v>17086</v>
      </c>
      <c r="J69" s="136">
        <v>3.9195631588391677E-2</v>
      </c>
      <c r="K69" s="128">
        <v>12091</v>
      </c>
      <c r="L69" s="136">
        <v>0.40393092703180944</v>
      </c>
      <c r="M69" s="128">
        <v>29177</v>
      </c>
      <c r="N69" s="136">
        <v>0.16457338939716615</v>
      </c>
      <c r="O69" s="128">
        <v>46898</v>
      </c>
      <c r="P69" s="136">
        <v>-2.2840063765470653E-2</v>
      </c>
      <c r="Q69" s="128">
        <v>123194</v>
      </c>
      <c r="R69" s="316">
        <v>1.4426639877472391E-2</v>
      </c>
      <c r="S69" s="128">
        <v>51772</v>
      </c>
      <c r="T69" s="316">
        <v>8.8271400455970372E-3</v>
      </c>
      <c r="U69" s="128">
        <v>11897</v>
      </c>
      <c r="V69" s="316">
        <v>-2.595382348125097E-2</v>
      </c>
      <c r="W69" s="128">
        <v>13662</v>
      </c>
      <c r="X69" s="316">
        <v>2.3600809170600145E-2</v>
      </c>
      <c r="Y69" s="128">
        <v>11461</v>
      </c>
      <c r="Z69" s="316">
        <v>9.3293904416674511E-2</v>
      </c>
      <c r="AA69" s="128">
        <v>4055</v>
      </c>
      <c r="AB69" s="316">
        <v>-9.6076683013820774E-2</v>
      </c>
      <c r="AC69" s="128">
        <v>11195</v>
      </c>
      <c r="AD69" s="316">
        <v>0.2675498188405796</v>
      </c>
      <c r="AE69" s="128">
        <v>26889</v>
      </c>
      <c r="AF69" s="316">
        <v>-0.23580401295969988</v>
      </c>
      <c r="AG69" s="128">
        <v>13149</v>
      </c>
      <c r="AH69" s="316">
        <v>-0.31012591815320045</v>
      </c>
      <c r="AI69" s="128">
        <v>17013</v>
      </c>
      <c r="AJ69" s="316">
        <v>-0.10093536965597416</v>
      </c>
      <c r="AK69" s="128">
        <v>12547</v>
      </c>
      <c r="AL69" s="316">
        <v>-3.7289956264866086E-2</v>
      </c>
      <c r="AM69" s="128">
        <v>4164</v>
      </c>
      <c r="AN69" s="316">
        <v>4.3870644271747361E-2</v>
      </c>
      <c r="AO69" s="128">
        <v>3401</v>
      </c>
      <c r="AP69" s="316">
        <v>8.3121019108280292E-2</v>
      </c>
      <c r="AQ69" s="128">
        <v>8268</v>
      </c>
      <c r="AR69" s="316">
        <v>-0.36487939775695188</v>
      </c>
      <c r="AS69" s="128">
        <v>8214</v>
      </c>
      <c r="AT69" s="316">
        <v>-4.3994413407821176E-2</v>
      </c>
      <c r="AU69" s="128">
        <v>8699</v>
      </c>
      <c r="AV69" s="316">
        <v>0.13950746659680369</v>
      </c>
      <c r="AW69" s="128">
        <v>1339</v>
      </c>
      <c r="AX69" s="316">
        <v>7.809983896940409E-2</v>
      </c>
      <c r="AY69" s="128">
        <v>1107</v>
      </c>
      <c r="AZ69" s="316">
        <v>-0.21822033898305082</v>
      </c>
      <c r="BA69" s="128">
        <v>3570</v>
      </c>
      <c r="BB69" s="316">
        <v>-0.28471248246844316</v>
      </c>
    </row>
    <row r="70" spans="1:54" s="4" customFormat="1" ht="15.75" collapsed="1" x14ac:dyDescent="0.25">
      <c r="A70" s="317">
        <v>962201</v>
      </c>
      <c r="B70" s="64">
        <v>2014</v>
      </c>
      <c r="C70" s="65">
        <v>5148453</v>
      </c>
      <c r="D70" s="137">
        <v>3.527133365118007E-2</v>
      </c>
      <c r="E70" s="65">
        <v>3993576</v>
      </c>
      <c r="F70" s="137">
        <v>4.7873265767981898E-2</v>
      </c>
      <c r="G70" s="65">
        <v>1154877</v>
      </c>
      <c r="H70" s="137">
        <v>-6.0632297176574923E-3</v>
      </c>
      <c r="I70" s="65">
        <v>318673.91433049599</v>
      </c>
      <c r="J70" s="137">
        <v>0.16539036934228024</v>
      </c>
      <c r="K70" s="65">
        <v>193163.48066502344</v>
      </c>
      <c r="L70" s="137">
        <v>2.721289340392441E-2</v>
      </c>
      <c r="M70" s="65">
        <v>511837.39499551943</v>
      </c>
      <c r="N70" s="137">
        <v>0.10908687252218208</v>
      </c>
      <c r="O70" s="65">
        <v>643039.60500446218</v>
      </c>
      <c r="P70" s="137">
        <v>-8.1932783960612987E-2</v>
      </c>
      <c r="Q70" s="65">
        <v>1684211</v>
      </c>
      <c r="R70" s="137">
        <v>6.534476727600036E-2</v>
      </c>
      <c r="S70" s="65">
        <v>611875</v>
      </c>
      <c r="T70" s="137">
        <v>9.7199060376208068E-2</v>
      </c>
      <c r="U70" s="65">
        <v>137714</v>
      </c>
      <c r="V70" s="137">
        <v>-9.147045435053669E-2</v>
      </c>
      <c r="W70" s="65">
        <v>140213</v>
      </c>
      <c r="X70" s="137">
        <v>3.0122030959570445E-2</v>
      </c>
      <c r="Y70" s="65">
        <v>168823</v>
      </c>
      <c r="Z70" s="137">
        <v>0.12795312416484039</v>
      </c>
      <c r="AA70" s="65">
        <v>72756</v>
      </c>
      <c r="AB70" s="137">
        <v>4.6534749168036793E-3</v>
      </c>
      <c r="AC70" s="65">
        <v>118688</v>
      </c>
      <c r="AD70" s="137">
        <v>0.26011806174884278</v>
      </c>
      <c r="AE70" s="65">
        <v>179630</v>
      </c>
      <c r="AF70" s="137">
        <v>-2.1068579151589106E-2</v>
      </c>
      <c r="AG70" s="65">
        <v>117725</v>
      </c>
      <c r="AH70" s="137">
        <v>-3.5933930048397844E-2</v>
      </c>
      <c r="AI70" s="65">
        <v>108304</v>
      </c>
      <c r="AJ70" s="137">
        <v>-2.1370031354760566E-2</v>
      </c>
      <c r="AK70" s="65">
        <v>96083</v>
      </c>
      <c r="AL70" s="137">
        <v>8.2759553296746668E-2</v>
      </c>
      <c r="AM70" s="65">
        <v>53858</v>
      </c>
      <c r="AN70" s="137">
        <v>0.10641357492090875</v>
      </c>
      <c r="AO70" s="65">
        <v>35481</v>
      </c>
      <c r="AP70" s="137">
        <v>2.7600787766450363E-2</v>
      </c>
      <c r="AQ70" s="65">
        <v>172039</v>
      </c>
      <c r="AR70" s="137">
        <v>-7.0441332209470686E-2</v>
      </c>
      <c r="AS70" s="65">
        <v>104802</v>
      </c>
      <c r="AT70" s="137">
        <v>-5.46603655411948E-3</v>
      </c>
      <c r="AU70" s="65">
        <v>114485</v>
      </c>
      <c r="AV70" s="137">
        <v>7.0633673736580249E-2</v>
      </c>
      <c r="AW70" s="65">
        <v>13298</v>
      </c>
      <c r="AX70" s="137">
        <v>-3.6027546212395789E-2</v>
      </c>
      <c r="AY70" s="65">
        <v>14105</v>
      </c>
      <c r="AZ70" s="137">
        <v>-7.6172386691118699E-2</v>
      </c>
      <c r="BA70" s="65">
        <v>49486</v>
      </c>
      <c r="BB70" s="137">
        <v>-8.1977553102680623E-2</v>
      </c>
    </row>
    <row r="71" spans="1:54" s="4" customFormat="1" ht="15" hidden="1" customHeight="1" outlineLevel="1" x14ac:dyDescent="0.25">
      <c r="A71" s="1"/>
      <c r="B71" s="52" t="s">
        <v>78</v>
      </c>
      <c r="C71" s="128">
        <v>387955</v>
      </c>
      <c r="D71" s="316">
        <v>-3.2687968284442648E-2</v>
      </c>
      <c r="E71" s="128">
        <v>325737</v>
      </c>
      <c r="F71" s="316">
        <v>-2.0940535731461041E-2</v>
      </c>
      <c r="G71" s="128">
        <v>62218</v>
      </c>
      <c r="H71" s="316">
        <v>-8.9861178157136345E-2</v>
      </c>
      <c r="I71" s="128">
        <v>11439</v>
      </c>
      <c r="J71" s="136">
        <v>-8.8389294533354312E-2</v>
      </c>
      <c r="K71" s="128">
        <v>9941</v>
      </c>
      <c r="L71" s="136">
        <v>0.5203420892860664</v>
      </c>
      <c r="M71" s="128">
        <v>21380</v>
      </c>
      <c r="N71" s="136">
        <v>0.12014706774857187</v>
      </c>
      <c r="O71" s="128">
        <v>40838</v>
      </c>
      <c r="P71" s="136">
        <v>-0.17120961997596096</v>
      </c>
      <c r="Q71" s="128">
        <v>113241</v>
      </c>
      <c r="R71" s="316">
        <v>1.6389175604721196E-2</v>
      </c>
      <c r="S71" s="128">
        <v>49788</v>
      </c>
      <c r="T71" s="316">
        <v>-0.11768771376419929</v>
      </c>
      <c r="U71" s="128">
        <v>12752</v>
      </c>
      <c r="V71" s="316">
        <v>7.3129681056972151E-2</v>
      </c>
      <c r="W71" s="128">
        <v>12558</v>
      </c>
      <c r="X71" s="316">
        <v>-3.1093279839518595E-2</v>
      </c>
      <c r="Y71" s="128">
        <v>10737</v>
      </c>
      <c r="Z71" s="316">
        <v>6.2964062964062872E-2</v>
      </c>
      <c r="AA71" s="128">
        <v>5286</v>
      </c>
      <c r="AB71" s="316">
        <v>-8.2928521859819582E-2</v>
      </c>
      <c r="AC71" s="128">
        <v>10506</v>
      </c>
      <c r="AD71" s="316">
        <v>-0.14236734693877551</v>
      </c>
      <c r="AE71" s="128">
        <v>26440</v>
      </c>
      <c r="AF71" s="316">
        <v>-8.1019081714226115E-2</v>
      </c>
      <c r="AG71" s="128">
        <v>16915</v>
      </c>
      <c r="AH71" s="316">
        <v>0.20169082125603865</v>
      </c>
      <c r="AI71" s="128">
        <v>17413</v>
      </c>
      <c r="AJ71" s="316">
        <v>2.4178228081284114E-3</v>
      </c>
      <c r="AK71" s="128">
        <v>11865</v>
      </c>
      <c r="AL71" s="316">
        <v>-0.15328623421108967</v>
      </c>
      <c r="AM71" s="128">
        <v>3282</v>
      </c>
      <c r="AN71" s="316">
        <v>0.19562841530054653</v>
      </c>
      <c r="AO71" s="128">
        <v>2843</v>
      </c>
      <c r="AP71" s="316">
        <v>-9.1983391887575872E-2</v>
      </c>
      <c r="AQ71" s="128">
        <v>12634</v>
      </c>
      <c r="AR71" s="316">
        <v>0.20140737923164709</v>
      </c>
      <c r="AS71" s="128">
        <v>6536</v>
      </c>
      <c r="AT71" s="316">
        <v>-0.17349519473950425</v>
      </c>
      <c r="AU71" s="128">
        <v>7116</v>
      </c>
      <c r="AV71" s="316">
        <v>6.5269461077844371E-2</v>
      </c>
      <c r="AW71" s="128">
        <v>775</v>
      </c>
      <c r="AX71" s="316">
        <v>-0.13697104677060135</v>
      </c>
      <c r="AY71" s="128">
        <v>1064</v>
      </c>
      <c r="AZ71" s="316">
        <v>-1.8761726078799779E-3</v>
      </c>
      <c r="BA71" s="128">
        <v>3986</v>
      </c>
      <c r="BB71" s="316">
        <v>-0.15658061785865429</v>
      </c>
    </row>
    <row r="72" spans="1:54" s="4" customFormat="1" ht="15" hidden="1" customHeight="1" outlineLevel="1" x14ac:dyDescent="0.25">
      <c r="A72" s="1"/>
      <c r="B72" s="52" t="s">
        <v>79</v>
      </c>
      <c r="C72" s="128">
        <v>380684</v>
      </c>
      <c r="D72" s="316">
        <v>-5.0267817270534088E-2</v>
      </c>
      <c r="E72" s="128">
        <v>315480</v>
      </c>
      <c r="F72" s="316">
        <v>-4.6937166369098837E-2</v>
      </c>
      <c r="G72" s="128">
        <v>65204</v>
      </c>
      <c r="H72" s="316">
        <v>-6.6059356021542337E-2</v>
      </c>
      <c r="I72" s="128">
        <v>12394.71366280698</v>
      </c>
      <c r="J72" s="136">
        <v>6.5834637100251392E-2</v>
      </c>
      <c r="K72" s="128">
        <v>11155.440421781861</v>
      </c>
      <c r="L72" s="136">
        <v>0.25688201661129395</v>
      </c>
      <c r="M72" s="128">
        <v>23550.154084588841</v>
      </c>
      <c r="N72" s="136">
        <v>0.14853014916915286</v>
      </c>
      <c r="O72" s="128">
        <v>41653.845915411162</v>
      </c>
      <c r="P72" s="136">
        <v>-0.15528969029766393</v>
      </c>
      <c r="Q72" s="128">
        <v>110823</v>
      </c>
      <c r="R72" s="316">
        <v>-8.1374336870026487E-2</v>
      </c>
      <c r="S72" s="128">
        <v>46824</v>
      </c>
      <c r="T72" s="316">
        <v>-0.1180259935957807</v>
      </c>
      <c r="U72" s="128">
        <v>14564</v>
      </c>
      <c r="V72" s="316">
        <v>9.8258049920820545E-2</v>
      </c>
      <c r="W72" s="128">
        <v>11164</v>
      </c>
      <c r="X72" s="316">
        <v>-8.0395387149917674E-2</v>
      </c>
      <c r="Y72" s="128">
        <v>11450</v>
      </c>
      <c r="Z72" s="316">
        <v>-0.20192374712483441</v>
      </c>
      <c r="AA72" s="128">
        <v>5445</v>
      </c>
      <c r="AB72" s="316">
        <v>4.2903658303007131E-2</v>
      </c>
      <c r="AC72" s="128">
        <v>7663</v>
      </c>
      <c r="AD72" s="316">
        <v>-2.1328224776500648E-2</v>
      </c>
      <c r="AE72" s="128">
        <v>25443</v>
      </c>
      <c r="AF72" s="316">
        <v>-1.0600706713781438E-3</v>
      </c>
      <c r="AG72" s="128">
        <v>18395</v>
      </c>
      <c r="AH72" s="316">
        <v>0.22772475472201825</v>
      </c>
      <c r="AI72" s="128">
        <v>18112</v>
      </c>
      <c r="AJ72" s="316">
        <v>5.9863069810989433E-2</v>
      </c>
      <c r="AK72" s="128">
        <v>12283</v>
      </c>
      <c r="AL72" s="316">
        <v>-0.20938465499485071</v>
      </c>
      <c r="AM72" s="128">
        <v>3643</v>
      </c>
      <c r="AN72" s="316">
        <v>0.21758021390374327</v>
      </c>
      <c r="AO72" s="128">
        <v>3286</v>
      </c>
      <c r="AP72" s="316">
        <v>-6.5415244596132016E-2</v>
      </c>
      <c r="AQ72" s="128">
        <v>7859</v>
      </c>
      <c r="AR72" s="316">
        <v>0.40817057874932816</v>
      </c>
      <c r="AS72" s="128">
        <v>6248</v>
      </c>
      <c r="AT72" s="316">
        <v>5.6297548605240832E-2</v>
      </c>
      <c r="AU72" s="128">
        <v>6427</v>
      </c>
      <c r="AV72" s="316">
        <v>-8.3297675082014022E-2</v>
      </c>
      <c r="AW72" s="128">
        <v>875</v>
      </c>
      <c r="AX72" s="316">
        <v>-0.12935323383084574</v>
      </c>
      <c r="AY72" s="128">
        <v>1034</v>
      </c>
      <c r="AZ72" s="316">
        <v>-1.3358778625954248E-2</v>
      </c>
      <c r="BA72" s="128">
        <v>3942</v>
      </c>
      <c r="BB72" s="316">
        <v>-9.2123445416858574E-2</v>
      </c>
    </row>
    <row r="73" spans="1:54" s="4" customFormat="1" ht="15" hidden="1" customHeight="1" outlineLevel="1" x14ac:dyDescent="0.25">
      <c r="A73" s="1"/>
      <c r="B73" s="52" t="s">
        <v>80</v>
      </c>
      <c r="C73" s="128">
        <v>466240</v>
      </c>
      <c r="D73" s="316">
        <v>6.6854604906377846E-2</v>
      </c>
      <c r="E73" s="128">
        <v>366623</v>
      </c>
      <c r="F73" s="316">
        <v>2.418099992457412E-2</v>
      </c>
      <c r="G73" s="128">
        <v>99617</v>
      </c>
      <c r="H73" s="316">
        <v>0.2600814612426634</v>
      </c>
      <c r="I73" s="128">
        <v>22610.073307367995</v>
      </c>
      <c r="J73" s="136">
        <v>0.5576743480732318</v>
      </c>
      <c r="K73" s="128">
        <v>15946.497022684143</v>
      </c>
      <c r="L73" s="136">
        <v>0.65269432736358857</v>
      </c>
      <c r="M73" s="128">
        <v>38556.570330052142</v>
      </c>
      <c r="N73" s="136">
        <v>0.59561612907944417</v>
      </c>
      <c r="O73" s="128">
        <v>61060.429669947858</v>
      </c>
      <c r="P73" s="136">
        <v>0.11237522606300376</v>
      </c>
      <c r="Q73" s="128">
        <v>136269</v>
      </c>
      <c r="R73" s="316">
        <v>-4.4182425228662781E-2</v>
      </c>
      <c r="S73" s="128">
        <v>55100</v>
      </c>
      <c r="T73" s="316">
        <v>-8.2971868756861467E-3</v>
      </c>
      <c r="U73" s="128">
        <v>14005</v>
      </c>
      <c r="V73" s="316">
        <v>0.14354535804686863</v>
      </c>
      <c r="W73" s="128">
        <v>12837</v>
      </c>
      <c r="X73" s="316">
        <v>0.10132120796156485</v>
      </c>
      <c r="Y73" s="128">
        <v>15900</v>
      </c>
      <c r="Z73" s="316">
        <v>9.7232765164585011E-2</v>
      </c>
      <c r="AA73" s="128">
        <v>6291</v>
      </c>
      <c r="AB73" s="316">
        <v>0.23716814159292032</v>
      </c>
      <c r="AC73" s="128">
        <v>6344</v>
      </c>
      <c r="AD73" s="316">
        <v>-5.1151660185462133E-2</v>
      </c>
      <c r="AE73" s="128">
        <v>28286</v>
      </c>
      <c r="AF73" s="316">
        <v>0.10995134201852141</v>
      </c>
      <c r="AG73" s="128">
        <v>17487</v>
      </c>
      <c r="AH73" s="316">
        <v>0.20883450850269591</v>
      </c>
      <c r="AI73" s="128">
        <v>18687</v>
      </c>
      <c r="AJ73" s="316">
        <v>6.9845995305433117E-2</v>
      </c>
      <c r="AK73" s="128">
        <v>13014</v>
      </c>
      <c r="AL73" s="316">
        <v>-8.9548062123968153E-2</v>
      </c>
      <c r="AM73" s="128">
        <v>3480</v>
      </c>
      <c r="AN73" s="316">
        <v>0.31568998109640822</v>
      </c>
      <c r="AO73" s="128">
        <v>3128</v>
      </c>
      <c r="AP73" s="316">
        <v>-1.6352201257861632E-2</v>
      </c>
      <c r="AQ73" s="128">
        <v>12214</v>
      </c>
      <c r="AR73" s="316">
        <v>0.3079888627115015</v>
      </c>
      <c r="AS73" s="128">
        <v>7628</v>
      </c>
      <c r="AT73" s="316">
        <v>-2.2677770659833452E-2</v>
      </c>
      <c r="AU73" s="128">
        <v>9407</v>
      </c>
      <c r="AV73" s="316">
        <v>0.1210821117864378</v>
      </c>
      <c r="AW73" s="128">
        <v>1417</v>
      </c>
      <c r="AX73" s="316">
        <v>0.34952380952380957</v>
      </c>
      <c r="AY73" s="128">
        <v>1116</v>
      </c>
      <c r="AZ73" s="316">
        <v>-0.11217183770883055</v>
      </c>
      <c r="BA73" s="128">
        <v>4013</v>
      </c>
      <c r="BB73" s="316">
        <v>-6.5875232774674108E-2</v>
      </c>
    </row>
    <row r="74" spans="1:54" s="4" customFormat="1" ht="15" hidden="1" customHeight="1" outlineLevel="1" x14ac:dyDescent="0.25">
      <c r="A74" s="1"/>
      <c r="B74" s="52" t="s">
        <v>81</v>
      </c>
      <c r="C74" s="128">
        <v>384784</v>
      </c>
      <c r="D74" s="316">
        <v>-6.5023423983826767E-2</v>
      </c>
      <c r="E74" s="128">
        <v>302275</v>
      </c>
      <c r="F74" s="316">
        <v>6.7041450466591712E-3</v>
      </c>
      <c r="G74" s="128">
        <v>82509</v>
      </c>
      <c r="H74" s="316">
        <v>-0.25855933574162937</v>
      </c>
      <c r="I74" s="128">
        <v>14493.190365455466</v>
      </c>
      <c r="J74" s="136">
        <v>-0.40151034129508545</v>
      </c>
      <c r="K74" s="128">
        <v>13308.607060609329</v>
      </c>
      <c r="L74" s="136">
        <v>-9.38237831200045E-2</v>
      </c>
      <c r="M74" s="128">
        <v>27801.797426064797</v>
      </c>
      <c r="N74" s="136">
        <v>-0.28535283901975317</v>
      </c>
      <c r="O74" s="128">
        <v>54707.202573935203</v>
      </c>
      <c r="P74" s="136">
        <v>-0.2441581879138055</v>
      </c>
      <c r="Q74" s="128">
        <v>133239</v>
      </c>
      <c r="R74" s="316">
        <v>7.0046660295381313E-2</v>
      </c>
      <c r="S74" s="128">
        <v>40186</v>
      </c>
      <c r="T74" s="316">
        <v>-0.1675091150149155</v>
      </c>
      <c r="U74" s="128">
        <v>14289</v>
      </c>
      <c r="V74" s="316">
        <v>0.12556124458448203</v>
      </c>
      <c r="W74" s="128">
        <v>12013</v>
      </c>
      <c r="X74" s="316">
        <v>7.4796457009931094E-2</v>
      </c>
      <c r="Y74" s="128">
        <v>16398</v>
      </c>
      <c r="Z74" s="316">
        <v>-0.19253496159149108</v>
      </c>
      <c r="AA74" s="128">
        <v>6119</v>
      </c>
      <c r="AB74" s="316">
        <v>0.14523675837544459</v>
      </c>
      <c r="AC74" s="128">
        <v>6605</v>
      </c>
      <c r="AD74" s="316">
        <v>-2.5954873912402254E-2</v>
      </c>
      <c r="AE74" s="128">
        <v>11698</v>
      </c>
      <c r="AF74" s="316">
        <v>-3.6249794035261185E-2</v>
      </c>
      <c r="AG74" s="128">
        <v>5029</v>
      </c>
      <c r="AH74" s="316">
        <v>-0.31316580169352637</v>
      </c>
      <c r="AI74" s="128">
        <v>6722</v>
      </c>
      <c r="AJ74" s="316">
        <v>0.18095572733661269</v>
      </c>
      <c r="AK74" s="128">
        <v>6112</v>
      </c>
      <c r="AL74" s="316">
        <v>-4.1104486978349564E-2</v>
      </c>
      <c r="AM74" s="128">
        <v>4469</v>
      </c>
      <c r="AN74" s="316">
        <v>0.1757432254669824</v>
      </c>
      <c r="AO74" s="128">
        <v>2052</v>
      </c>
      <c r="AP74" s="316">
        <v>-0.10821382007822689</v>
      </c>
      <c r="AQ74" s="128">
        <v>14560</v>
      </c>
      <c r="AR74" s="316">
        <v>0.31159355013061885</v>
      </c>
      <c r="AS74" s="128">
        <v>8343</v>
      </c>
      <c r="AT74" s="316">
        <v>6.2126034373010786E-2</v>
      </c>
      <c r="AU74" s="128">
        <v>7514</v>
      </c>
      <c r="AV74" s="316">
        <v>2.1479064709081008E-2</v>
      </c>
      <c r="AW74" s="128">
        <v>1736</v>
      </c>
      <c r="AX74" s="316">
        <v>3.8277511961722466E-2</v>
      </c>
      <c r="AY74" s="128">
        <v>1147</v>
      </c>
      <c r="AZ74" s="316">
        <v>-0.23071763916834342</v>
      </c>
      <c r="BA74" s="128">
        <v>4044</v>
      </c>
      <c r="BB74" s="316">
        <v>-5.4107230693556385E-3</v>
      </c>
    </row>
    <row r="75" spans="1:54" s="4" customFormat="1" ht="15" hidden="1" customHeight="1" outlineLevel="1" x14ac:dyDescent="0.25">
      <c r="A75" s="1"/>
      <c r="B75" s="52" t="s">
        <v>82</v>
      </c>
      <c r="C75" s="128">
        <v>369883</v>
      </c>
      <c r="D75" s="316">
        <v>4.6860406536739507E-2</v>
      </c>
      <c r="E75" s="128">
        <v>268352</v>
      </c>
      <c r="F75" s="316">
        <v>6.8786566884790235E-2</v>
      </c>
      <c r="G75" s="128">
        <v>101531</v>
      </c>
      <c r="H75" s="316">
        <v>-6.9832265636461388E-3</v>
      </c>
      <c r="I75" s="128">
        <v>25147.942167193771</v>
      </c>
      <c r="J75" s="136">
        <v>0.28408781334955857</v>
      </c>
      <c r="K75" s="128">
        <v>15295.787151764254</v>
      </c>
      <c r="L75" s="136">
        <v>0.20145141722192017</v>
      </c>
      <c r="M75" s="128">
        <v>40443.729318958023</v>
      </c>
      <c r="N75" s="136">
        <v>0.25153205846679039</v>
      </c>
      <c r="O75" s="128">
        <v>61087.270681143505</v>
      </c>
      <c r="P75" s="136">
        <v>-0.12644645605304916</v>
      </c>
      <c r="Q75" s="128">
        <v>134233</v>
      </c>
      <c r="R75" s="316">
        <v>0.11972806139472802</v>
      </c>
      <c r="S75" s="128">
        <v>38223</v>
      </c>
      <c r="T75" s="316">
        <v>-2.1102773580556788E-2</v>
      </c>
      <c r="U75" s="128">
        <v>10611</v>
      </c>
      <c r="V75" s="316">
        <v>8.6413432988635241E-2</v>
      </c>
      <c r="W75" s="128">
        <v>10150</v>
      </c>
      <c r="X75" s="316">
        <v>0.13585496866606972</v>
      </c>
      <c r="Y75" s="128">
        <v>13047</v>
      </c>
      <c r="Z75" s="316">
        <v>6.3151890482398887E-2</v>
      </c>
      <c r="AA75" s="128">
        <v>5616</v>
      </c>
      <c r="AB75" s="316">
        <v>-5.070993914807298E-2</v>
      </c>
      <c r="AC75" s="128">
        <v>4971</v>
      </c>
      <c r="AD75" s="316">
        <v>-0.15242966751918163</v>
      </c>
      <c r="AE75" s="128">
        <v>1162</v>
      </c>
      <c r="AF75" s="316">
        <v>0.31447963800904977</v>
      </c>
      <c r="AG75" s="128">
        <v>1686</v>
      </c>
      <c r="AH75" s="316">
        <v>1.3351800554016622</v>
      </c>
      <c r="AI75" s="128">
        <v>1023</v>
      </c>
      <c r="AJ75" s="316">
        <v>0.28679245283018862</v>
      </c>
      <c r="AK75" s="128">
        <v>1962</v>
      </c>
      <c r="AL75" s="316">
        <v>-0.21014492753623193</v>
      </c>
      <c r="AM75" s="128">
        <v>2640</v>
      </c>
      <c r="AN75" s="316">
        <v>-6.680805938494172E-2</v>
      </c>
      <c r="AO75" s="128">
        <v>1749</v>
      </c>
      <c r="AP75" s="316">
        <v>-2.2358859698155431E-2</v>
      </c>
      <c r="AQ75" s="128">
        <v>16455</v>
      </c>
      <c r="AR75" s="316">
        <v>0.5989699737634826</v>
      </c>
      <c r="AS75" s="128">
        <v>8838</v>
      </c>
      <c r="AT75" s="316">
        <v>-0.35821654200856878</v>
      </c>
      <c r="AU75" s="128">
        <v>8088</v>
      </c>
      <c r="AV75" s="316">
        <v>7.9839786381842526E-2</v>
      </c>
      <c r="AW75" s="128">
        <v>1392</v>
      </c>
      <c r="AX75" s="316">
        <v>1.5317286652078765E-2</v>
      </c>
      <c r="AY75" s="128">
        <v>1253</v>
      </c>
      <c r="AZ75" s="316">
        <v>-0.15509103169251515</v>
      </c>
      <c r="BA75" s="128">
        <v>5253</v>
      </c>
      <c r="BB75" s="316">
        <v>-4.2995081071233399E-2</v>
      </c>
    </row>
    <row r="76" spans="1:54" s="4" customFormat="1" ht="15" hidden="1" customHeight="1" outlineLevel="1" x14ac:dyDescent="0.25">
      <c r="A76" s="1"/>
      <c r="B76" s="52" t="s">
        <v>83</v>
      </c>
      <c r="C76" s="128">
        <v>390241</v>
      </c>
      <c r="D76" s="316">
        <v>-1.4632508155824175E-2</v>
      </c>
      <c r="E76" s="128">
        <v>266721</v>
      </c>
      <c r="F76" s="316">
        <v>-4.5866766187722119E-3</v>
      </c>
      <c r="G76" s="128">
        <v>123520</v>
      </c>
      <c r="H76" s="316">
        <v>-3.5647924051028235E-2</v>
      </c>
      <c r="I76" s="128">
        <v>30538.564708046721</v>
      </c>
      <c r="J76" s="136">
        <v>-6.7387684243740198E-2</v>
      </c>
      <c r="K76" s="128">
        <v>23299.026158917761</v>
      </c>
      <c r="L76" s="136">
        <v>0.52316077579185927</v>
      </c>
      <c r="M76" s="128">
        <v>53837.590866964485</v>
      </c>
      <c r="N76" s="136">
        <v>0.12064326090389343</v>
      </c>
      <c r="O76" s="128">
        <v>69682.409133159032</v>
      </c>
      <c r="P76" s="136">
        <v>-0.12945211175924953</v>
      </c>
      <c r="Q76" s="128">
        <v>133797</v>
      </c>
      <c r="R76" s="316">
        <v>-2.7334123308882852E-2</v>
      </c>
      <c r="S76" s="128">
        <v>35883</v>
      </c>
      <c r="T76" s="316">
        <v>-6.8989673602822932E-2</v>
      </c>
      <c r="U76" s="128">
        <v>8574</v>
      </c>
      <c r="V76" s="316">
        <v>-1.6968585186883711E-2</v>
      </c>
      <c r="W76" s="128">
        <v>9997</v>
      </c>
      <c r="X76" s="316">
        <v>9.1018225472006886E-2</v>
      </c>
      <c r="Y76" s="128">
        <v>10577</v>
      </c>
      <c r="Z76" s="316">
        <v>0.23664211387817136</v>
      </c>
      <c r="AA76" s="128">
        <v>7952</v>
      </c>
      <c r="AB76" s="316">
        <v>7.5321162947937781E-2</v>
      </c>
      <c r="AC76" s="128">
        <v>5626</v>
      </c>
      <c r="AD76" s="316">
        <v>-5.5881859372377884E-2</v>
      </c>
      <c r="AE76" s="128">
        <v>1472</v>
      </c>
      <c r="AF76" s="316">
        <v>0.17948717948717952</v>
      </c>
      <c r="AG76" s="128">
        <v>1655</v>
      </c>
      <c r="AH76" s="316">
        <v>0.36213991769547316</v>
      </c>
      <c r="AI76" s="128">
        <v>402</v>
      </c>
      <c r="AJ76" s="316">
        <v>0.64754098360655732</v>
      </c>
      <c r="AK76" s="128">
        <v>2048</v>
      </c>
      <c r="AL76" s="316">
        <v>-4.7441860465116226E-2</v>
      </c>
      <c r="AM76" s="128">
        <v>2679</v>
      </c>
      <c r="AN76" s="316">
        <v>-3.7715517241379337E-2</v>
      </c>
      <c r="AO76" s="128">
        <v>2226</v>
      </c>
      <c r="AP76" s="316">
        <v>-6.5883340327318463E-2</v>
      </c>
      <c r="AQ76" s="128">
        <v>18699</v>
      </c>
      <c r="AR76" s="316">
        <v>0.22343627322690396</v>
      </c>
      <c r="AS76" s="128">
        <v>9517</v>
      </c>
      <c r="AT76" s="316">
        <v>-2.6194617824618849E-2</v>
      </c>
      <c r="AU76" s="128">
        <v>8616</v>
      </c>
      <c r="AV76" s="316">
        <v>-4.0427664550618081E-2</v>
      </c>
      <c r="AW76" s="128">
        <v>1064</v>
      </c>
      <c r="AX76" s="316">
        <v>-0.21126760563380287</v>
      </c>
      <c r="AY76" s="128">
        <v>1284</v>
      </c>
      <c r="AZ76" s="316">
        <v>-0.18939393939393945</v>
      </c>
      <c r="BA76" s="128">
        <v>4653</v>
      </c>
      <c r="BB76" s="316">
        <v>-8.1523884721673934E-2</v>
      </c>
    </row>
    <row r="77" spans="1:54" s="4" customFormat="1" ht="15" hidden="1" customHeight="1" outlineLevel="1" x14ac:dyDescent="0.25">
      <c r="A77" s="1"/>
      <c r="B77" s="52" t="s">
        <v>84</v>
      </c>
      <c r="C77" s="128">
        <v>424949</v>
      </c>
      <c r="D77" s="316">
        <v>-2.7249440887438081E-2</v>
      </c>
      <c r="E77" s="128">
        <v>295844</v>
      </c>
      <c r="F77" s="316">
        <v>3.9534544368617919E-3</v>
      </c>
      <c r="G77" s="128">
        <v>129105</v>
      </c>
      <c r="H77" s="316">
        <v>-9.1922573747661329E-2</v>
      </c>
      <c r="I77" s="128">
        <v>34875.308880472454</v>
      </c>
      <c r="J77" s="136">
        <v>-0.11822674387532051</v>
      </c>
      <c r="K77" s="128">
        <v>21874.91661845622</v>
      </c>
      <c r="L77" s="136">
        <v>0.3897287909831546</v>
      </c>
      <c r="M77" s="128">
        <v>56750.225498928674</v>
      </c>
      <c r="N77" s="136">
        <v>2.6377709603625732E-2</v>
      </c>
      <c r="O77" s="128">
        <v>72354.774501200431</v>
      </c>
      <c r="P77" s="136">
        <v>-0.16720873151878857</v>
      </c>
      <c r="Q77" s="128">
        <v>137959</v>
      </c>
      <c r="R77" s="316">
        <v>-3.402441667268663E-3</v>
      </c>
      <c r="S77" s="128">
        <v>39012</v>
      </c>
      <c r="T77" s="316">
        <v>-5.3703973220783019E-2</v>
      </c>
      <c r="U77" s="128">
        <v>15376</v>
      </c>
      <c r="V77" s="316">
        <v>-0.12760283687943264</v>
      </c>
      <c r="W77" s="128">
        <v>11013</v>
      </c>
      <c r="X77" s="316">
        <v>-9.766489143793522E-2</v>
      </c>
      <c r="Y77" s="128">
        <v>11755</v>
      </c>
      <c r="Z77" s="316">
        <v>-3.4020872709343397E-2</v>
      </c>
      <c r="AA77" s="128">
        <v>6933</v>
      </c>
      <c r="AB77" s="316">
        <v>6.0091743119266017E-2</v>
      </c>
      <c r="AC77" s="128">
        <v>6573</v>
      </c>
      <c r="AD77" s="316">
        <v>-0.21139772045590877</v>
      </c>
      <c r="AE77" s="128">
        <v>2199</v>
      </c>
      <c r="AF77" s="316">
        <v>0.36753731343283591</v>
      </c>
      <c r="AG77" s="128">
        <v>3986</v>
      </c>
      <c r="AH77" s="316">
        <v>0.79065588499550765</v>
      </c>
      <c r="AI77" s="128">
        <v>203</v>
      </c>
      <c r="AJ77" s="316">
        <v>0.46043165467625902</v>
      </c>
      <c r="AK77" s="128">
        <v>3876</v>
      </c>
      <c r="AL77" s="316">
        <v>5.6418642681929754E-2</v>
      </c>
      <c r="AM77" s="128">
        <v>4972</v>
      </c>
      <c r="AN77" s="316">
        <v>6.60377358490567E-2</v>
      </c>
      <c r="AO77" s="128">
        <v>3234</v>
      </c>
      <c r="AP77" s="316">
        <v>9.2567567567567677E-2</v>
      </c>
      <c r="AQ77" s="128">
        <v>19688</v>
      </c>
      <c r="AR77" s="316">
        <v>0.37861494293116738</v>
      </c>
      <c r="AS77" s="128">
        <v>10266</v>
      </c>
      <c r="AT77" s="316">
        <v>-5.7127112417340142E-2</v>
      </c>
      <c r="AU77" s="128">
        <v>11402</v>
      </c>
      <c r="AV77" s="316">
        <v>0.10057915057915068</v>
      </c>
      <c r="AW77" s="128">
        <v>1254</v>
      </c>
      <c r="AX77" s="316">
        <v>-2.5641025641025661E-2</v>
      </c>
      <c r="AY77" s="128">
        <v>1440</v>
      </c>
      <c r="AZ77" s="316">
        <v>-0.14234663490172716</v>
      </c>
      <c r="BA77" s="128">
        <v>4703</v>
      </c>
      <c r="BB77" s="316">
        <v>7.1786690975387479E-2</v>
      </c>
    </row>
    <row r="78" spans="1:54" s="4" customFormat="1" ht="15" hidden="1" customHeight="1" outlineLevel="1" x14ac:dyDescent="0.25">
      <c r="A78" s="1"/>
      <c r="B78" s="52" t="s">
        <v>85</v>
      </c>
      <c r="C78" s="128">
        <v>469162</v>
      </c>
      <c r="D78" s="316">
        <v>1.4292478018640198E-2</v>
      </c>
      <c r="E78" s="128">
        <v>310542</v>
      </c>
      <c r="F78" s="316">
        <v>2.5696751904136006E-2</v>
      </c>
      <c r="G78" s="128">
        <v>158620</v>
      </c>
      <c r="H78" s="316">
        <v>-7.3158978402768637E-3</v>
      </c>
      <c r="I78" s="128">
        <v>43737.916925744583</v>
      </c>
      <c r="J78" s="136">
        <v>2.0355313494668792E-4</v>
      </c>
      <c r="K78" s="128">
        <v>24824.780499902459</v>
      </c>
      <c r="L78" s="136">
        <v>0.43917522687921773</v>
      </c>
      <c r="M78" s="128">
        <v>68562.697425647042</v>
      </c>
      <c r="N78" s="136">
        <v>0.12437814432758798</v>
      </c>
      <c r="O78" s="128">
        <v>90057.302574352958</v>
      </c>
      <c r="P78" s="136">
        <v>-8.8587302892263131E-2</v>
      </c>
      <c r="Q78" s="128">
        <v>146521</v>
      </c>
      <c r="R78" s="316">
        <v>4.7596236343876885E-2</v>
      </c>
      <c r="S78" s="128">
        <v>42102</v>
      </c>
      <c r="T78" s="316">
        <v>5.4689179184677084E-3</v>
      </c>
      <c r="U78" s="128">
        <v>13416</v>
      </c>
      <c r="V78" s="316">
        <v>-0.10062344975531268</v>
      </c>
      <c r="W78" s="128">
        <v>10315</v>
      </c>
      <c r="X78" s="316">
        <v>-0.12093062894153739</v>
      </c>
      <c r="Y78" s="128">
        <v>17187</v>
      </c>
      <c r="Z78" s="316">
        <v>0.15379967776584325</v>
      </c>
      <c r="AA78" s="128">
        <v>6419</v>
      </c>
      <c r="AB78" s="316">
        <v>0.12911169744942841</v>
      </c>
      <c r="AC78" s="128">
        <v>13888</v>
      </c>
      <c r="AD78" s="316">
        <v>-0.10313206328705193</v>
      </c>
      <c r="AE78" s="128">
        <v>1571</v>
      </c>
      <c r="AF78" s="316">
        <v>8.4944751381215378E-2</v>
      </c>
      <c r="AG78" s="128">
        <v>1615</v>
      </c>
      <c r="AH78" s="316">
        <v>0.31944444444444442</v>
      </c>
      <c r="AI78" s="128">
        <v>245</v>
      </c>
      <c r="AJ78" s="316">
        <v>-5.0387596899224785E-2</v>
      </c>
      <c r="AK78" s="128">
        <v>2091</v>
      </c>
      <c r="AL78" s="316">
        <v>0.24242424242424243</v>
      </c>
      <c r="AM78" s="128">
        <v>2878</v>
      </c>
      <c r="AN78" s="316">
        <v>-3.4552163703455263E-2</v>
      </c>
      <c r="AO78" s="128">
        <v>3060</v>
      </c>
      <c r="AP78" s="316">
        <v>6.0658578856152445E-2</v>
      </c>
      <c r="AQ78" s="128">
        <v>19648</v>
      </c>
      <c r="AR78" s="316">
        <v>0.24693786888367075</v>
      </c>
      <c r="AS78" s="128">
        <v>10941</v>
      </c>
      <c r="AT78" s="316">
        <v>3.8439635535307604E-2</v>
      </c>
      <c r="AU78" s="128">
        <v>10944</v>
      </c>
      <c r="AV78" s="316">
        <v>-0.22542288909335406</v>
      </c>
      <c r="AW78" s="128">
        <v>922</v>
      </c>
      <c r="AX78" s="316">
        <v>-2.9473684210526319E-2</v>
      </c>
      <c r="AY78" s="128">
        <v>1451</v>
      </c>
      <c r="AZ78" s="316">
        <v>-0.20883315158124316</v>
      </c>
      <c r="BA78" s="128">
        <v>5328</v>
      </c>
      <c r="BB78" s="316">
        <v>0.15249837767683316</v>
      </c>
    </row>
    <row r="79" spans="1:54" s="4" customFormat="1" ht="15" hidden="1" customHeight="1" outlineLevel="1" x14ac:dyDescent="0.25">
      <c r="A79" s="1"/>
      <c r="B79" s="52" t="s">
        <v>86</v>
      </c>
      <c r="C79" s="128">
        <v>390920</v>
      </c>
      <c r="D79" s="316">
        <v>8.5004837149307289E-3</v>
      </c>
      <c r="E79" s="128">
        <v>284848</v>
      </c>
      <c r="F79" s="316">
        <v>3.0978432004169498E-2</v>
      </c>
      <c r="G79" s="128">
        <v>106072</v>
      </c>
      <c r="H79" s="316">
        <v>-4.7280304663361306E-2</v>
      </c>
      <c r="I79" s="128">
        <v>26657.470089902472</v>
      </c>
      <c r="J79" s="136">
        <v>-8.6863865529635542E-2</v>
      </c>
      <c r="K79" s="128">
        <v>17499.368669452448</v>
      </c>
      <c r="L79" s="136">
        <v>0.30712844815925511</v>
      </c>
      <c r="M79" s="128">
        <v>44156.83875935492</v>
      </c>
      <c r="N79" s="136">
        <v>3.7009074718491686E-2</v>
      </c>
      <c r="O79" s="128">
        <v>61915.16124064508</v>
      </c>
      <c r="P79" s="136">
        <v>-9.9481892716169473E-2</v>
      </c>
      <c r="Q79" s="128">
        <v>135293</v>
      </c>
      <c r="R79" s="316">
        <v>7.1614147143994611E-3</v>
      </c>
      <c r="S79" s="128">
        <v>44718</v>
      </c>
      <c r="T79" s="316">
        <v>-2.18518275477394E-2</v>
      </c>
      <c r="U79" s="128">
        <v>10843</v>
      </c>
      <c r="V79" s="316">
        <v>1.2607396339185728E-2</v>
      </c>
      <c r="W79" s="128">
        <v>10058</v>
      </c>
      <c r="X79" s="316">
        <v>-9.2893217893217916E-2</v>
      </c>
      <c r="Y79" s="128">
        <v>10474</v>
      </c>
      <c r="Z79" s="316">
        <v>0.14432426526821818</v>
      </c>
      <c r="AA79" s="128">
        <v>6338</v>
      </c>
      <c r="AB79" s="316">
        <v>1.8807265712907917E-2</v>
      </c>
      <c r="AC79" s="128">
        <v>8580</v>
      </c>
      <c r="AD79" s="316">
        <v>0.22013651877133111</v>
      </c>
      <c r="AE79" s="128">
        <v>1541</v>
      </c>
      <c r="AF79" s="316">
        <v>-8.3655083655083118E-3</v>
      </c>
      <c r="AG79" s="128">
        <v>1768</v>
      </c>
      <c r="AH79" s="316">
        <v>-0.11334002006018051</v>
      </c>
      <c r="AI79" s="128">
        <v>420</v>
      </c>
      <c r="AJ79" s="316">
        <v>-0.27835051546391754</v>
      </c>
      <c r="AK79" s="128">
        <v>2071</v>
      </c>
      <c r="AL79" s="316">
        <v>5.1269035532995E-2</v>
      </c>
      <c r="AM79" s="128">
        <v>4244</v>
      </c>
      <c r="AN79" s="316">
        <v>-7.0638097480579809E-4</v>
      </c>
      <c r="AO79" s="128">
        <v>2898</v>
      </c>
      <c r="AP79" s="316">
        <v>0.13647058823529412</v>
      </c>
      <c r="AQ79" s="128">
        <v>17728</v>
      </c>
      <c r="AR79" s="316">
        <v>0.4583744652846331</v>
      </c>
      <c r="AS79" s="128">
        <v>10197</v>
      </c>
      <c r="AT79" s="316">
        <v>-2.5236593059936863E-2</v>
      </c>
      <c r="AU79" s="128">
        <v>10614</v>
      </c>
      <c r="AV79" s="316">
        <v>0.12746972594008921</v>
      </c>
      <c r="AW79" s="128">
        <v>1064</v>
      </c>
      <c r="AX79" s="316">
        <v>0.21461187214611877</v>
      </c>
      <c r="AY79" s="128">
        <v>1505</v>
      </c>
      <c r="AZ79" s="316">
        <v>-4.8672566371681381E-2</v>
      </c>
      <c r="BA79" s="128">
        <v>4494</v>
      </c>
      <c r="BB79" s="316">
        <v>-3.4171502256608588E-2</v>
      </c>
    </row>
    <row r="80" spans="1:54" s="4" customFormat="1" ht="15" hidden="1" customHeight="1" outlineLevel="1" x14ac:dyDescent="0.25">
      <c r="A80" s="1"/>
      <c r="B80" s="52" t="s">
        <v>87</v>
      </c>
      <c r="C80" s="128">
        <v>436009</v>
      </c>
      <c r="D80" s="316">
        <v>2.5751476839903642E-2</v>
      </c>
      <c r="E80" s="128">
        <v>351816</v>
      </c>
      <c r="F80" s="316">
        <v>3.4053434441407182E-2</v>
      </c>
      <c r="G80" s="128">
        <v>84193</v>
      </c>
      <c r="H80" s="316">
        <v>-7.5442339655558133E-3</v>
      </c>
      <c r="I80" s="128">
        <v>18400.719727900112</v>
      </c>
      <c r="J80" s="136">
        <v>-0.17045996287584209</v>
      </c>
      <c r="K80" s="128">
        <v>14551.204123620904</v>
      </c>
      <c r="L80" s="136">
        <v>0.19458087274398683</v>
      </c>
      <c r="M80" s="128">
        <v>32951.923851521016</v>
      </c>
      <c r="N80" s="136">
        <v>-4.1059540598102906E-2</v>
      </c>
      <c r="O80" s="128">
        <v>51241.076148563174</v>
      </c>
      <c r="P80" s="136">
        <v>1.5274823634355617E-2</v>
      </c>
      <c r="Q80" s="128">
        <v>151895</v>
      </c>
      <c r="R80" s="316">
        <v>-4.6068755815934503E-3</v>
      </c>
      <c r="S80" s="128">
        <v>48129</v>
      </c>
      <c r="T80" s="316">
        <v>1.2273767422508186E-3</v>
      </c>
      <c r="U80" s="128">
        <v>13218</v>
      </c>
      <c r="V80" s="316">
        <v>-0.10598579641528572</v>
      </c>
      <c r="W80" s="128">
        <v>10700</v>
      </c>
      <c r="X80" s="316">
        <v>-0.14386301808289326</v>
      </c>
      <c r="Y80" s="128">
        <v>13047</v>
      </c>
      <c r="Z80" s="316">
        <v>0.24553699284009545</v>
      </c>
      <c r="AA80" s="128">
        <v>6500</v>
      </c>
      <c r="AB80" s="316">
        <v>6.5748483357927601E-2</v>
      </c>
      <c r="AC80" s="128">
        <v>7230</v>
      </c>
      <c r="AD80" s="316">
        <v>-8.2918739635162719E-4</v>
      </c>
      <c r="AE80" s="128">
        <v>17756</v>
      </c>
      <c r="AF80" s="316">
        <v>0.23657636325649412</v>
      </c>
      <c r="AG80" s="128">
        <v>12355</v>
      </c>
      <c r="AH80" s="316">
        <v>0.29398826979472137</v>
      </c>
      <c r="AI80" s="128">
        <v>9192</v>
      </c>
      <c r="AJ80" s="316">
        <v>-0.14572490706319707</v>
      </c>
      <c r="AK80" s="128">
        <v>8499</v>
      </c>
      <c r="AL80" s="316">
        <v>0.15287574606619647</v>
      </c>
      <c r="AM80" s="128">
        <v>6847</v>
      </c>
      <c r="AN80" s="316">
        <v>8.1503711893855524E-2</v>
      </c>
      <c r="AO80" s="128">
        <v>2690</v>
      </c>
      <c r="AP80" s="316">
        <v>-3.2722042430780252E-2</v>
      </c>
      <c r="AQ80" s="128">
        <v>17052</v>
      </c>
      <c r="AR80" s="316">
        <v>0.36198083067092646</v>
      </c>
      <c r="AS80" s="128">
        <v>9454</v>
      </c>
      <c r="AT80" s="316">
        <v>-7.4498286833088567E-2</v>
      </c>
      <c r="AU80" s="128">
        <v>10663</v>
      </c>
      <c r="AV80" s="316">
        <v>0.18913795026207203</v>
      </c>
      <c r="AW80" s="128">
        <v>904</v>
      </c>
      <c r="AX80" s="316">
        <v>-0.13986679352997144</v>
      </c>
      <c r="AY80" s="128">
        <v>1267</v>
      </c>
      <c r="AZ80" s="316">
        <v>-1.247077162899457E-2</v>
      </c>
      <c r="BA80" s="128">
        <v>4418</v>
      </c>
      <c r="BB80" s="316">
        <v>0.34613040828762953</v>
      </c>
    </row>
    <row r="81" spans="1:54" s="4" customFormat="1" ht="15" hidden="1" customHeight="1" outlineLevel="1" x14ac:dyDescent="0.25">
      <c r="A81" s="1"/>
      <c r="B81" s="52" t="s">
        <v>88</v>
      </c>
      <c r="C81" s="128">
        <v>446825</v>
      </c>
      <c r="D81" s="316">
        <v>0.12554630527601796</v>
      </c>
      <c r="E81" s="128">
        <v>370540</v>
      </c>
      <c r="F81" s="316">
        <v>0.1052845091933039</v>
      </c>
      <c r="G81" s="128">
        <v>76285</v>
      </c>
      <c r="H81" s="316">
        <v>0.23556469768873201</v>
      </c>
      <c r="I81" s="128">
        <v>16711.750925966251</v>
      </c>
      <c r="J81" s="136">
        <v>0.21725378781142757</v>
      </c>
      <c r="K81" s="128">
        <v>11737.324695403286</v>
      </c>
      <c r="L81" s="136">
        <v>0.37700654906834363</v>
      </c>
      <c r="M81" s="128">
        <v>28449.075621369535</v>
      </c>
      <c r="N81" s="136">
        <v>0.27844593513687177</v>
      </c>
      <c r="O81" s="128">
        <v>47835.924378630465</v>
      </c>
      <c r="P81" s="136">
        <v>0.21139971987005546</v>
      </c>
      <c r="Q81" s="128">
        <v>126195</v>
      </c>
      <c r="R81" s="316">
        <v>-1.1111720592729579E-2</v>
      </c>
      <c r="S81" s="128">
        <v>66386</v>
      </c>
      <c r="T81" s="316">
        <v>0.21992722996067471</v>
      </c>
      <c r="U81" s="128">
        <v>11717</v>
      </c>
      <c r="V81" s="316">
        <v>-2.5045764686303928E-2</v>
      </c>
      <c r="W81" s="128">
        <v>11961</v>
      </c>
      <c r="X81" s="316">
        <v>-1.3037379321726217E-2</v>
      </c>
      <c r="Y81" s="128">
        <v>8617</v>
      </c>
      <c r="Z81" s="316">
        <v>-5.193090549015289E-2</v>
      </c>
      <c r="AA81" s="128">
        <v>5034</v>
      </c>
      <c r="AB81" s="316">
        <v>1.591723040190951E-3</v>
      </c>
      <c r="AC81" s="128">
        <v>7370</v>
      </c>
      <c r="AD81" s="316">
        <v>0.26090675791274598</v>
      </c>
      <c r="AE81" s="128">
        <v>30742</v>
      </c>
      <c r="AF81" s="316">
        <v>0.24431312231846514</v>
      </c>
      <c r="AG81" s="128">
        <v>22162</v>
      </c>
      <c r="AH81" s="316">
        <v>0.30334039049635386</v>
      </c>
      <c r="AI81" s="128">
        <v>19327</v>
      </c>
      <c r="AJ81" s="316">
        <v>0.1015673981191223</v>
      </c>
      <c r="AK81" s="128">
        <v>11885</v>
      </c>
      <c r="AL81" s="316">
        <v>0.16622510057894213</v>
      </c>
      <c r="AM81" s="128">
        <v>5555</v>
      </c>
      <c r="AN81" s="316">
        <v>0.27379041504242152</v>
      </c>
      <c r="AO81" s="128">
        <v>4222</v>
      </c>
      <c r="AP81" s="316">
        <v>0.35842985842985842</v>
      </c>
      <c r="AQ81" s="128">
        <v>15521</v>
      </c>
      <c r="AR81" s="316">
        <v>0.17654639175257736</v>
      </c>
      <c r="AS81" s="128">
        <v>8818</v>
      </c>
      <c r="AT81" s="316">
        <v>9.3095326639395015E-2</v>
      </c>
      <c r="AU81" s="128">
        <v>8507</v>
      </c>
      <c r="AV81" s="316">
        <v>0.29977081741787615</v>
      </c>
      <c r="AW81" s="128">
        <v>1150</v>
      </c>
      <c r="AX81" s="316">
        <v>0.50720838794233281</v>
      </c>
      <c r="AY81" s="128">
        <v>1291</v>
      </c>
      <c r="AZ81" s="316">
        <v>0.42494481236203097</v>
      </c>
      <c r="BA81" s="128">
        <v>4080</v>
      </c>
      <c r="BB81" s="316">
        <v>0.49560117302052786</v>
      </c>
    </row>
    <row r="82" spans="1:54" s="4" customFormat="1" ht="15" hidden="1" customHeight="1" outlineLevel="1" x14ac:dyDescent="0.25">
      <c r="A82" s="1"/>
      <c r="B82" s="52" t="s">
        <v>89</v>
      </c>
      <c r="C82" s="128">
        <v>425395</v>
      </c>
      <c r="D82" s="316">
        <v>8.5432226029756642E-2</v>
      </c>
      <c r="E82" s="128">
        <v>352347</v>
      </c>
      <c r="F82" s="316">
        <v>8.2067046655037723E-2</v>
      </c>
      <c r="G82" s="128">
        <v>73048</v>
      </c>
      <c r="H82" s="316">
        <v>0.10196261823228592</v>
      </c>
      <c r="I82" s="128">
        <v>16441.562570739792</v>
      </c>
      <c r="J82" s="136">
        <v>0.27623159713689494</v>
      </c>
      <c r="K82" s="128">
        <v>8612.2470608741351</v>
      </c>
      <c r="L82" s="136">
        <v>-2.3285694936406864E-2</v>
      </c>
      <c r="M82" s="128">
        <v>25053.809631613927</v>
      </c>
      <c r="N82" s="136">
        <v>0.15452847802731862</v>
      </c>
      <c r="O82" s="128">
        <v>47994.190368386073</v>
      </c>
      <c r="P82" s="136">
        <v>7.6379720616003066E-2</v>
      </c>
      <c r="Q82" s="128">
        <v>121442</v>
      </c>
      <c r="R82" s="316">
        <v>1.7954735959765378E-2</v>
      </c>
      <c r="S82" s="128">
        <v>51319</v>
      </c>
      <c r="T82" s="316">
        <v>6.0945607905563248E-2</v>
      </c>
      <c r="U82" s="128">
        <v>12214</v>
      </c>
      <c r="V82" s="316">
        <v>-4.518449030644156E-2</v>
      </c>
      <c r="W82" s="128">
        <v>13347</v>
      </c>
      <c r="X82" s="316">
        <v>2.1428024795285827E-2</v>
      </c>
      <c r="Y82" s="128">
        <v>10483</v>
      </c>
      <c r="Z82" s="316">
        <v>3.5971933985571747E-2</v>
      </c>
      <c r="AA82" s="128">
        <v>4486</v>
      </c>
      <c r="AB82" s="316">
        <v>2.5137111517367527E-2</v>
      </c>
      <c r="AC82" s="128">
        <v>8832</v>
      </c>
      <c r="AD82" s="316">
        <v>0.16134122287968444</v>
      </c>
      <c r="AE82" s="128">
        <v>35186</v>
      </c>
      <c r="AF82" s="316">
        <v>0.30516710560480731</v>
      </c>
      <c r="AG82" s="128">
        <v>19060</v>
      </c>
      <c r="AH82" s="316">
        <v>0.19648462021343382</v>
      </c>
      <c r="AI82" s="128">
        <v>18923</v>
      </c>
      <c r="AJ82" s="316">
        <v>4.4027586206896618E-2</v>
      </c>
      <c r="AK82" s="128">
        <v>13033</v>
      </c>
      <c r="AL82" s="316">
        <v>0.20911030707857869</v>
      </c>
      <c r="AM82" s="128">
        <v>3989</v>
      </c>
      <c r="AN82" s="316">
        <v>0.11455713886560481</v>
      </c>
      <c r="AO82" s="128">
        <v>3140</v>
      </c>
      <c r="AP82" s="316">
        <v>1.6181229773462702E-2</v>
      </c>
      <c r="AQ82" s="128">
        <v>13018</v>
      </c>
      <c r="AR82" s="316">
        <v>0.27166161961512159</v>
      </c>
      <c r="AS82" s="128">
        <v>8592</v>
      </c>
      <c r="AT82" s="316">
        <v>0.10678861264974882</v>
      </c>
      <c r="AU82" s="128">
        <v>7634</v>
      </c>
      <c r="AV82" s="316">
        <v>0.17735965453423819</v>
      </c>
      <c r="AW82" s="128">
        <v>1242</v>
      </c>
      <c r="AX82" s="316">
        <v>5.7021276595744741E-2</v>
      </c>
      <c r="AY82" s="128">
        <v>1416</v>
      </c>
      <c r="AZ82" s="316">
        <v>1.5781922525107683E-2</v>
      </c>
      <c r="BA82" s="128">
        <v>4991</v>
      </c>
      <c r="BB82" s="316">
        <v>0.11431123018530931</v>
      </c>
    </row>
    <row r="83" spans="1:54" s="4" customFormat="1" ht="15.75" collapsed="1" x14ac:dyDescent="0.25">
      <c r="A83" s="317">
        <v>891234</v>
      </c>
      <c r="B83" s="64">
        <v>2013</v>
      </c>
      <c r="C83" s="65">
        <v>4973047</v>
      </c>
      <c r="D83" s="137">
        <v>1.4738358930766138E-2</v>
      </c>
      <c r="E83" s="65">
        <v>3811125</v>
      </c>
      <c r="F83" s="137">
        <v>2.5651479933441079E-2</v>
      </c>
      <c r="G83" s="65">
        <v>1161922</v>
      </c>
      <c r="H83" s="137">
        <v>-1.9481725017890139E-2</v>
      </c>
      <c r="I83" s="65">
        <v>273448.21333159658</v>
      </c>
      <c r="J83" s="137">
        <v>-1.1057648958630817E-2</v>
      </c>
      <c r="K83" s="65">
        <v>188046.19948346677</v>
      </c>
      <c r="L83" s="137">
        <v>0.30881363632783687</v>
      </c>
      <c r="M83" s="65">
        <v>461494.41281506338</v>
      </c>
      <c r="N83" s="137">
        <v>9.8318843454338278E-2</v>
      </c>
      <c r="O83" s="65">
        <v>700427.58718537493</v>
      </c>
      <c r="P83" s="137">
        <v>-8.4199424106494836E-2</v>
      </c>
      <c r="Q83" s="65">
        <v>1580907</v>
      </c>
      <c r="R83" s="137">
        <v>7.7732510663199861E-3</v>
      </c>
      <c r="S83" s="65">
        <v>557670</v>
      </c>
      <c r="T83" s="137">
        <v>-2.2687761997560507E-2</v>
      </c>
      <c r="U83" s="65">
        <v>151579</v>
      </c>
      <c r="V83" s="137">
        <v>1.0500594373266114E-3</v>
      </c>
      <c r="W83" s="65">
        <v>136113</v>
      </c>
      <c r="X83" s="137">
        <v>-1.8962982183013288E-2</v>
      </c>
      <c r="Y83" s="65">
        <v>149672</v>
      </c>
      <c r="Z83" s="137">
        <v>2.53403026587109E-2</v>
      </c>
      <c r="AA83" s="65">
        <v>72419</v>
      </c>
      <c r="AB83" s="137">
        <v>5.4579079960973331E-2</v>
      </c>
      <c r="AC83" s="65">
        <v>94188</v>
      </c>
      <c r="AD83" s="137">
        <v>-2.8077887502708676E-2</v>
      </c>
      <c r="AE83" s="65">
        <v>183496</v>
      </c>
      <c r="AF83" s="137">
        <v>0.11460313796475718</v>
      </c>
      <c r="AG83" s="65">
        <v>122113</v>
      </c>
      <c r="AH83" s="137">
        <v>0.21252110018866044</v>
      </c>
      <c r="AI83" s="65">
        <v>110669</v>
      </c>
      <c r="AJ83" s="137">
        <v>4.3387670057605021E-2</v>
      </c>
      <c r="AK83" s="65">
        <v>88739</v>
      </c>
      <c r="AL83" s="137">
        <v>-1.9621057283323196E-2</v>
      </c>
      <c r="AM83" s="65">
        <v>48678</v>
      </c>
      <c r="AN83" s="137">
        <v>0.1073500307104347</v>
      </c>
      <c r="AO83" s="65">
        <v>34528</v>
      </c>
      <c r="AP83" s="137">
        <v>2.5360812496287855E-2</v>
      </c>
      <c r="AQ83" s="65">
        <v>185076</v>
      </c>
      <c r="AR83" s="137">
        <v>0.31957733825773249</v>
      </c>
      <c r="AS83" s="65">
        <v>105378</v>
      </c>
      <c r="AT83" s="137">
        <v>-5.0280739385527684E-2</v>
      </c>
      <c r="AU83" s="65">
        <v>106932</v>
      </c>
      <c r="AV83" s="137">
        <v>5.0350666954796397E-2</v>
      </c>
      <c r="AW83" s="65">
        <v>13795</v>
      </c>
      <c r="AX83" s="137">
        <v>2.587937829999265E-2</v>
      </c>
      <c r="AY83" s="65">
        <v>15268</v>
      </c>
      <c r="AZ83" s="137">
        <v>-8.0628650569037119E-2</v>
      </c>
      <c r="BA83" s="65">
        <v>53905</v>
      </c>
      <c r="BB83" s="137">
        <v>3.3890828186735167E-2</v>
      </c>
    </row>
    <row r="84" spans="1:54" s="4" customFormat="1" ht="15" hidden="1" customHeight="1" outlineLevel="1" x14ac:dyDescent="0.25">
      <c r="A84" s="1"/>
      <c r="B84" s="52" t="s">
        <v>78</v>
      </c>
      <c r="C84" s="128">
        <v>401065</v>
      </c>
      <c r="D84" s="316">
        <v>4.0214233841684877E-2</v>
      </c>
      <c r="E84" s="128">
        <v>332704</v>
      </c>
      <c r="F84" s="316">
        <v>5.4024856566270874E-2</v>
      </c>
      <c r="G84" s="128">
        <v>68361</v>
      </c>
      <c r="H84" s="316">
        <v>-2.2143071707505513E-2</v>
      </c>
      <c r="I84" s="128">
        <v>12548.119423569597</v>
      </c>
      <c r="J84" s="136">
        <v>-0.14768917898584366</v>
      </c>
      <c r="K84" s="128">
        <v>6538.659996361851</v>
      </c>
      <c r="L84" s="136">
        <v>-0.19783367561363818</v>
      </c>
      <c r="M84" s="128">
        <v>19086.779419931449</v>
      </c>
      <c r="N84" s="136">
        <v>-0.16555861258729176</v>
      </c>
      <c r="O84" s="128">
        <v>49274.220580136913</v>
      </c>
      <c r="P84" s="136">
        <v>4.7601322754439401E-2</v>
      </c>
      <c r="Q84" s="128">
        <v>111415</v>
      </c>
      <c r="R84" s="316">
        <v>1.3628465114586374E-2</v>
      </c>
      <c r="S84" s="128">
        <v>56429</v>
      </c>
      <c r="T84" s="316">
        <v>7.2978266243273637E-2</v>
      </c>
      <c r="U84" s="128">
        <v>11883</v>
      </c>
      <c r="V84" s="316">
        <v>0.11107994389901821</v>
      </c>
      <c r="W84" s="128">
        <v>12961</v>
      </c>
      <c r="X84" s="316">
        <v>3.6548304542546317E-2</v>
      </c>
      <c r="Y84" s="128">
        <v>10101</v>
      </c>
      <c r="Z84" s="316">
        <v>-0.1176624737945493</v>
      </c>
      <c r="AA84" s="128">
        <v>5764</v>
      </c>
      <c r="AB84" s="316">
        <v>1.0420284821117676E-3</v>
      </c>
      <c r="AC84" s="128">
        <v>12250</v>
      </c>
      <c r="AD84" s="316">
        <v>-4.743390357698285E-2</v>
      </c>
      <c r="AE84" s="128">
        <v>28771</v>
      </c>
      <c r="AF84" s="316">
        <v>0.41994867239166922</v>
      </c>
      <c r="AG84" s="128">
        <v>14076</v>
      </c>
      <c r="AH84" s="316">
        <v>8.8799504950495045E-2</v>
      </c>
      <c r="AI84" s="128">
        <v>17371</v>
      </c>
      <c r="AJ84" s="316">
        <v>-0.27369653384621817</v>
      </c>
      <c r="AK84" s="128">
        <v>14013</v>
      </c>
      <c r="AL84" s="316">
        <v>0.16872393661384488</v>
      </c>
      <c r="AM84" s="128">
        <v>2745</v>
      </c>
      <c r="AN84" s="316">
        <v>8.8421887390959464E-2</v>
      </c>
      <c r="AO84" s="128">
        <v>3131</v>
      </c>
      <c r="AP84" s="316">
        <v>-0.10106230261269022</v>
      </c>
      <c r="AQ84" s="128">
        <v>10516</v>
      </c>
      <c r="AR84" s="316">
        <v>0.35550399587522552</v>
      </c>
      <c r="AS84" s="128">
        <v>7908</v>
      </c>
      <c r="AT84" s="316">
        <v>0.29025942241801284</v>
      </c>
      <c r="AU84" s="128">
        <v>6680</v>
      </c>
      <c r="AV84" s="316">
        <v>0.21920058404818388</v>
      </c>
      <c r="AW84" s="128">
        <v>898</v>
      </c>
      <c r="AX84" s="316">
        <v>0.16020671834625322</v>
      </c>
      <c r="AY84" s="128">
        <v>1066</v>
      </c>
      <c r="AZ84" s="316">
        <v>-1.7511520737327202E-2</v>
      </c>
      <c r="BA84" s="128">
        <v>4726</v>
      </c>
      <c r="BB84" s="316">
        <v>0.33089270627992118</v>
      </c>
    </row>
    <row r="85" spans="1:54" s="4" customFormat="1" ht="15" hidden="1" customHeight="1" outlineLevel="1" x14ac:dyDescent="0.25">
      <c r="A85" s="1"/>
      <c r="B85" s="52" t="s">
        <v>79</v>
      </c>
      <c r="C85" s="128">
        <v>400833</v>
      </c>
      <c r="D85" s="316">
        <v>-4.0217513630518953E-2</v>
      </c>
      <c r="E85" s="128">
        <v>331017</v>
      </c>
      <c r="F85" s="316">
        <v>-4.3903101234197051E-2</v>
      </c>
      <c r="G85" s="128">
        <v>69816</v>
      </c>
      <c r="H85" s="316">
        <v>-2.2349185010922534E-2</v>
      </c>
      <c r="I85" s="128">
        <v>11629.115090994312</v>
      </c>
      <c r="J85" s="136">
        <v>-0.22673576933684503</v>
      </c>
      <c r="K85" s="128">
        <v>8875.4873363995448</v>
      </c>
      <c r="L85" s="136">
        <v>6.5932669904327668E-2</v>
      </c>
      <c r="M85" s="128">
        <v>20504.602427393856</v>
      </c>
      <c r="N85" s="136">
        <v>-0.12244078994800522</v>
      </c>
      <c r="O85" s="128">
        <v>49311.397572606147</v>
      </c>
      <c r="P85" s="136">
        <v>2.6326351364643896E-2</v>
      </c>
      <c r="Q85" s="128">
        <v>120640</v>
      </c>
      <c r="R85" s="316">
        <v>-8.7995333207351312E-3</v>
      </c>
      <c r="S85" s="128">
        <v>53090</v>
      </c>
      <c r="T85" s="316">
        <v>6.7317720678865545E-3</v>
      </c>
      <c r="U85" s="128">
        <v>13261</v>
      </c>
      <c r="V85" s="316">
        <v>-0.16529237741549696</v>
      </c>
      <c r="W85" s="128">
        <v>12140</v>
      </c>
      <c r="X85" s="316">
        <v>2.2918773171553664E-2</v>
      </c>
      <c r="Y85" s="128">
        <v>14347</v>
      </c>
      <c r="Z85" s="316">
        <v>-0.22444456457105788</v>
      </c>
      <c r="AA85" s="128">
        <v>5221</v>
      </c>
      <c r="AB85" s="316">
        <v>-4.8998178506375223E-2</v>
      </c>
      <c r="AC85" s="128">
        <v>7830</v>
      </c>
      <c r="AD85" s="316">
        <v>-0.32979542925618421</v>
      </c>
      <c r="AE85" s="128">
        <v>25470</v>
      </c>
      <c r="AF85" s="316">
        <v>0.1449763991908295</v>
      </c>
      <c r="AG85" s="128">
        <v>14983</v>
      </c>
      <c r="AH85" s="316">
        <v>-4.1517400204708288E-2</v>
      </c>
      <c r="AI85" s="128">
        <v>17089</v>
      </c>
      <c r="AJ85" s="316">
        <v>-0.26085640138408306</v>
      </c>
      <c r="AK85" s="128">
        <v>15536</v>
      </c>
      <c r="AL85" s="316">
        <v>-8.1742419764761487E-2</v>
      </c>
      <c r="AM85" s="128">
        <v>2992</v>
      </c>
      <c r="AN85" s="316">
        <v>-0.16796440489432707</v>
      </c>
      <c r="AO85" s="128">
        <v>3516</v>
      </c>
      <c r="AP85" s="316">
        <v>-9.2983939137785132E-3</v>
      </c>
      <c r="AQ85" s="128">
        <v>5581</v>
      </c>
      <c r="AR85" s="316">
        <v>0.25981941309255085</v>
      </c>
      <c r="AS85" s="128">
        <v>5915</v>
      </c>
      <c r="AT85" s="316">
        <v>-1.6461589624210182E-2</v>
      </c>
      <c r="AU85" s="128">
        <v>7011</v>
      </c>
      <c r="AV85" s="316">
        <v>-0.10011551790527529</v>
      </c>
      <c r="AW85" s="128">
        <v>1005</v>
      </c>
      <c r="AX85" s="316">
        <v>-6.7717996289424875E-2</v>
      </c>
      <c r="AY85" s="128">
        <v>1048</v>
      </c>
      <c r="AZ85" s="316">
        <v>4.1749502982107334E-2</v>
      </c>
      <c r="BA85" s="128">
        <v>4342</v>
      </c>
      <c r="BB85" s="316">
        <v>0.46491228070175428</v>
      </c>
    </row>
    <row r="86" spans="1:54" s="4" customFormat="1" ht="15" hidden="1" customHeight="1" outlineLevel="1" x14ac:dyDescent="0.25">
      <c r="A86" s="1"/>
      <c r="B86" s="52" t="s">
        <v>80</v>
      </c>
      <c r="C86" s="128">
        <v>437023</v>
      </c>
      <c r="D86" s="316">
        <v>-3.7919814726757206E-2</v>
      </c>
      <c r="E86" s="128">
        <v>357967</v>
      </c>
      <c r="F86" s="316">
        <v>-4.4950175419873784E-2</v>
      </c>
      <c r="G86" s="128">
        <v>79056</v>
      </c>
      <c r="H86" s="316">
        <v>-4.7461382548814601E-3</v>
      </c>
      <c r="I86" s="128">
        <v>14515.276145707585</v>
      </c>
      <c r="J86" s="136">
        <v>-8.8044547512584392E-2</v>
      </c>
      <c r="K86" s="128">
        <v>9648.7878966235203</v>
      </c>
      <c r="L86" s="136">
        <v>5.856241566071696E-2</v>
      </c>
      <c r="M86" s="128">
        <v>24164.064042331105</v>
      </c>
      <c r="N86" s="136">
        <v>-3.4659265446472132E-2</v>
      </c>
      <c r="O86" s="128">
        <v>54891.935957668895</v>
      </c>
      <c r="P86" s="136">
        <v>9.0177591015778713E-3</v>
      </c>
      <c r="Q86" s="128">
        <v>142568</v>
      </c>
      <c r="R86" s="316">
        <v>6.8413282473639647E-2</v>
      </c>
      <c r="S86" s="128">
        <v>55561</v>
      </c>
      <c r="T86" s="316">
        <v>-4.6833988094216905E-2</v>
      </c>
      <c r="U86" s="128">
        <v>12247</v>
      </c>
      <c r="V86" s="316">
        <v>-0.25883563301863954</v>
      </c>
      <c r="W86" s="128">
        <v>11656</v>
      </c>
      <c r="X86" s="316">
        <v>-0.1003396109910466</v>
      </c>
      <c r="Y86" s="128">
        <v>14491</v>
      </c>
      <c r="Z86" s="316">
        <v>-0.18434087583023751</v>
      </c>
      <c r="AA86" s="128">
        <v>5085</v>
      </c>
      <c r="AB86" s="316">
        <v>-0.15783371977475991</v>
      </c>
      <c r="AC86" s="128">
        <v>6686</v>
      </c>
      <c r="AD86" s="316">
        <v>-0.37816220238095233</v>
      </c>
      <c r="AE86" s="128">
        <v>25484</v>
      </c>
      <c r="AF86" s="316">
        <v>-1.7919765694246359E-2</v>
      </c>
      <c r="AG86" s="128">
        <v>14466</v>
      </c>
      <c r="AH86" s="316">
        <v>-0.10243841906061923</v>
      </c>
      <c r="AI86" s="128">
        <v>17467</v>
      </c>
      <c r="AJ86" s="316">
        <v>-0.27896800825593393</v>
      </c>
      <c r="AK86" s="128">
        <v>14294</v>
      </c>
      <c r="AL86" s="316">
        <v>-0.15917647058823525</v>
      </c>
      <c r="AM86" s="128">
        <v>2645</v>
      </c>
      <c r="AN86" s="316">
        <v>-0.14262560777957856</v>
      </c>
      <c r="AO86" s="128">
        <v>3180</v>
      </c>
      <c r="AP86" s="316">
        <v>0.15426497277676954</v>
      </c>
      <c r="AQ86" s="128">
        <v>9338</v>
      </c>
      <c r="AR86" s="316">
        <v>0.23682119205298013</v>
      </c>
      <c r="AS86" s="128">
        <v>7805</v>
      </c>
      <c r="AT86" s="316">
        <v>4.4706197296211947E-2</v>
      </c>
      <c r="AU86" s="128">
        <v>8391</v>
      </c>
      <c r="AV86" s="316">
        <v>-4.5283877574240572E-2</v>
      </c>
      <c r="AW86" s="128">
        <v>1050</v>
      </c>
      <c r="AX86" s="316">
        <v>-0.19663351185921962</v>
      </c>
      <c r="AY86" s="128">
        <v>1257</v>
      </c>
      <c r="AZ86" s="316">
        <v>-0.10406272273699213</v>
      </c>
      <c r="BA86" s="128">
        <v>4296</v>
      </c>
      <c r="BB86" s="316">
        <v>0.26427310182460273</v>
      </c>
    </row>
    <row r="87" spans="1:54" s="4" customFormat="1" ht="15" hidden="1" customHeight="1" outlineLevel="1" x14ac:dyDescent="0.25">
      <c r="A87" s="1"/>
      <c r="B87" s="52" t="s">
        <v>81</v>
      </c>
      <c r="C87" s="128">
        <v>411544</v>
      </c>
      <c r="D87" s="316">
        <v>-0.13285952983466043</v>
      </c>
      <c r="E87" s="128">
        <v>300262</v>
      </c>
      <c r="F87" s="316">
        <v>-0.1551173502837736</v>
      </c>
      <c r="G87" s="128">
        <v>111282</v>
      </c>
      <c r="H87" s="316">
        <v>-6.6504487878533691E-2</v>
      </c>
      <c r="I87" s="128">
        <v>24216.275343533274</v>
      </c>
      <c r="J87" s="136">
        <v>-0.24555375552095626</v>
      </c>
      <c r="K87" s="128">
        <v>14686.555233629335</v>
      </c>
      <c r="L87" s="136">
        <v>4.1109220144726066E-3</v>
      </c>
      <c r="M87" s="128">
        <v>38902.830577162611</v>
      </c>
      <c r="N87" s="136">
        <v>-0.16739985949523439</v>
      </c>
      <c r="O87" s="128">
        <v>72379.169422948675</v>
      </c>
      <c r="P87" s="136">
        <v>-1.4668341439090238E-3</v>
      </c>
      <c r="Q87" s="128">
        <v>124517</v>
      </c>
      <c r="R87" s="316">
        <v>-0.14383057723381576</v>
      </c>
      <c r="S87" s="128">
        <v>48272</v>
      </c>
      <c r="T87" s="316">
        <v>-0.11902763076249223</v>
      </c>
      <c r="U87" s="128">
        <v>12695</v>
      </c>
      <c r="V87" s="316">
        <v>-0.12041848541536759</v>
      </c>
      <c r="W87" s="128">
        <v>11177</v>
      </c>
      <c r="X87" s="316">
        <v>-0.16258335206413421</v>
      </c>
      <c r="Y87" s="128">
        <v>20308</v>
      </c>
      <c r="Z87" s="316">
        <v>-0.12355962194121961</v>
      </c>
      <c r="AA87" s="128">
        <v>5343</v>
      </c>
      <c r="AB87" s="316">
        <v>-0.10637230306071255</v>
      </c>
      <c r="AC87" s="128">
        <v>6781</v>
      </c>
      <c r="AD87" s="316">
        <v>-0.31220204888933967</v>
      </c>
      <c r="AE87" s="128">
        <v>12138</v>
      </c>
      <c r="AF87" s="316">
        <v>-0.18030794165316044</v>
      </c>
      <c r="AG87" s="128">
        <v>7322</v>
      </c>
      <c r="AH87" s="316">
        <v>-0.22304753820033951</v>
      </c>
      <c r="AI87" s="128">
        <v>5692</v>
      </c>
      <c r="AJ87" s="316">
        <v>-0.37833114897335085</v>
      </c>
      <c r="AK87" s="128">
        <v>6374</v>
      </c>
      <c r="AL87" s="316">
        <v>-0.45273460977075641</v>
      </c>
      <c r="AM87" s="128">
        <v>3801</v>
      </c>
      <c r="AN87" s="316">
        <v>-6.2176165803108807E-2</v>
      </c>
      <c r="AO87" s="128">
        <v>2301</v>
      </c>
      <c r="AP87" s="316">
        <v>-0.34574921808359393</v>
      </c>
      <c r="AQ87" s="128">
        <v>11101</v>
      </c>
      <c r="AR87" s="316">
        <v>0.17620258529349431</v>
      </c>
      <c r="AS87" s="128">
        <v>7855</v>
      </c>
      <c r="AT87" s="316">
        <v>-0.19814209881584322</v>
      </c>
      <c r="AU87" s="128">
        <v>7356</v>
      </c>
      <c r="AV87" s="316">
        <v>-0.17965874874539978</v>
      </c>
      <c r="AW87" s="128">
        <v>1672</v>
      </c>
      <c r="AX87" s="316">
        <v>-3.352601156069368E-2</v>
      </c>
      <c r="AY87" s="128">
        <v>1491</v>
      </c>
      <c r="AZ87" s="316">
        <v>-0.11197141155449675</v>
      </c>
      <c r="BA87" s="128">
        <v>4066</v>
      </c>
      <c r="BB87" s="316">
        <v>-2.1655437921077936E-2</v>
      </c>
    </row>
    <row r="88" spans="1:54" s="4" customFormat="1" ht="15" hidden="1" customHeight="1" outlineLevel="1" x14ac:dyDescent="0.25">
      <c r="A88" s="1"/>
      <c r="B88" s="52" t="s">
        <v>82</v>
      </c>
      <c r="C88" s="128">
        <v>353326</v>
      </c>
      <c r="D88" s="316">
        <v>-1.355184544083976E-2</v>
      </c>
      <c r="E88" s="128">
        <v>251081</v>
      </c>
      <c r="F88" s="316">
        <v>3.1595252084095193E-2</v>
      </c>
      <c r="G88" s="128">
        <v>102245</v>
      </c>
      <c r="H88" s="316">
        <v>-0.1092787636446001</v>
      </c>
      <c r="I88" s="128">
        <v>19584.285362536895</v>
      </c>
      <c r="J88" s="136">
        <v>-0.33537655586568682</v>
      </c>
      <c r="K88" s="128">
        <v>12731.09085603498</v>
      </c>
      <c r="L88" s="136">
        <v>-0.20102453737602977</v>
      </c>
      <c r="M88" s="128">
        <v>32315.376218571873</v>
      </c>
      <c r="N88" s="136">
        <v>-0.2882233887649629</v>
      </c>
      <c r="O88" s="128">
        <v>69929.623781428119</v>
      </c>
      <c r="P88" s="136">
        <v>7.8058553370474737E-3</v>
      </c>
      <c r="Q88" s="128">
        <v>119880</v>
      </c>
      <c r="R88" s="316">
        <v>-2.4691860228613249E-2</v>
      </c>
      <c r="S88" s="128">
        <v>39047</v>
      </c>
      <c r="T88" s="316">
        <v>7.0660817109953422E-2</v>
      </c>
      <c r="U88" s="128">
        <v>9767</v>
      </c>
      <c r="V88" s="316">
        <v>-9.3802189645574297E-2</v>
      </c>
      <c r="W88" s="128">
        <v>8936</v>
      </c>
      <c r="X88" s="316">
        <v>0.20252994213430231</v>
      </c>
      <c r="Y88" s="128">
        <v>12272</v>
      </c>
      <c r="Z88" s="316">
        <v>3.3344560458066663E-2</v>
      </c>
      <c r="AA88" s="128">
        <v>5916</v>
      </c>
      <c r="AB88" s="316">
        <v>3.0123628765453603E-2</v>
      </c>
      <c r="AC88" s="128">
        <v>5865</v>
      </c>
      <c r="AD88" s="316">
        <v>-0.22574257425742572</v>
      </c>
      <c r="AE88" s="128">
        <v>884</v>
      </c>
      <c r="AF88" s="316">
        <v>-0.11688311688311692</v>
      </c>
      <c r="AG88" s="128">
        <v>722</v>
      </c>
      <c r="AH88" s="316">
        <v>-0.58742857142857141</v>
      </c>
      <c r="AI88" s="128">
        <v>795</v>
      </c>
      <c r="AJ88" s="316">
        <v>-0.33249370277078083</v>
      </c>
      <c r="AK88" s="128">
        <v>2484</v>
      </c>
      <c r="AL88" s="316">
        <v>-2.7788649706457891E-2</v>
      </c>
      <c r="AM88" s="128">
        <v>2829</v>
      </c>
      <c r="AN88" s="316">
        <v>-3.0832476875642389E-2</v>
      </c>
      <c r="AO88" s="128">
        <v>1789</v>
      </c>
      <c r="AP88" s="316">
        <v>-9.7831568330811858E-2</v>
      </c>
      <c r="AQ88" s="128">
        <v>10291</v>
      </c>
      <c r="AR88" s="316">
        <v>0.20899906015037595</v>
      </c>
      <c r="AS88" s="128">
        <v>13771</v>
      </c>
      <c r="AT88" s="316">
        <v>1.2283171521035601</v>
      </c>
      <c r="AU88" s="128">
        <v>7490</v>
      </c>
      <c r="AV88" s="316">
        <v>0.20359955005624286</v>
      </c>
      <c r="AW88" s="128">
        <v>1371</v>
      </c>
      <c r="AX88" s="316">
        <v>0.21542553191489366</v>
      </c>
      <c r="AY88" s="128">
        <v>1483</v>
      </c>
      <c r="AZ88" s="316">
        <v>0.25253378378378377</v>
      </c>
      <c r="BA88" s="128">
        <v>5489</v>
      </c>
      <c r="BB88" s="316">
        <v>-8.1646310858290105E-2</v>
      </c>
    </row>
    <row r="89" spans="1:54" s="4" customFormat="1" ht="15" hidden="1" customHeight="1" outlineLevel="1" x14ac:dyDescent="0.25">
      <c r="A89" s="1"/>
      <c r="B89" s="52" t="s">
        <v>83</v>
      </c>
      <c r="C89" s="128">
        <v>396036</v>
      </c>
      <c r="D89" s="316">
        <v>3.1120877518661327E-2</v>
      </c>
      <c r="E89" s="128">
        <v>267950</v>
      </c>
      <c r="F89" s="316">
        <v>3.1429836210712603E-2</v>
      </c>
      <c r="G89" s="128">
        <v>128086</v>
      </c>
      <c r="H89" s="316">
        <v>3.0475148433603216E-2</v>
      </c>
      <c r="I89" s="128">
        <v>32745.187032280239</v>
      </c>
      <c r="J89" s="136">
        <v>2.5319144350286482E-3</v>
      </c>
      <c r="K89" s="128">
        <v>15296.498261521399</v>
      </c>
      <c r="L89" s="136">
        <v>4.2027864860438635E-2</v>
      </c>
      <c r="M89" s="128">
        <v>48041.685293801638</v>
      </c>
      <c r="N89" s="136">
        <v>1.4778593060760015E-2</v>
      </c>
      <c r="O89" s="128">
        <v>80044.314706198362</v>
      </c>
      <c r="P89" s="136">
        <v>4.0131409834660792E-2</v>
      </c>
      <c r="Q89" s="128">
        <v>137557</v>
      </c>
      <c r="R89" s="316">
        <v>2.3093743492101249E-2</v>
      </c>
      <c r="S89" s="128">
        <v>38542</v>
      </c>
      <c r="T89" s="316">
        <v>-4.669799653722484E-2</v>
      </c>
      <c r="U89" s="128">
        <v>8722</v>
      </c>
      <c r="V89" s="316">
        <v>8.1329035457475829E-2</v>
      </c>
      <c r="W89" s="128">
        <v>9163</v>
      </c>
      <c r="X89" s="316">
        <v>-1.8214936247723079E-2</v>
      </c>
      <c r="Y89" s="128">
        <v>8553</v>
      </c>
      <c r="Z89" s="316">
        <v>-1.4744845063932699E-2</v>
      </c>
      <c r="AA89" s="128">
        <v>7395</v>
      </c>
      <c r="AB89" s="316">
        <v>4.8638684061259152E-2</v>
      </c>
      <c r="AC89" s="128">
        <v>5959</v>
      </c>
      <c r="AD89" s="316">
        <v>-0.1824667306900809</v>
      </c>
      <c r="AE89" s="128">
        <v>1248</v>
      </c>
      <c r="AF89" s="316">
        <v>1.521212121212121</v>
      </c>
      <c r="AG89" s="128">
        <v>1215</v>
      </c>
      <c r="AH89" s="316">
        <v>-2.3311897106109369E-2</v>
      </c>
      <c r="AI89" s="128">
        <v>244</v>
      </c>
      <c r="AJ89" s="316">
        <v>3.3898305084745672E-2</v>
      </c>
      <c r="AK89" s="128">
        <v>2150</v>
      </c>
      <c r="AL89" s="316">
        <v>0.28434886499402623</v>
      </c>
      <c r="AM89" s="128">
        <v>2784</v>
      </c>
      <c r="AN89" s="316">
        <v>0.16729559748427669</v>
      </c>
      <c r="AO89" s="128">
        <v>2383</v>
      </c>
      <c r="AP89" s="316">
        <v>0.37745664739884388</v>
      </c>
      <c r="AQ89" s="128">
        <v>15284</v>
      </c>
      <c r="AR89" s="316">
        <v>0.48230045582387748</v>
      </c>
      <c r="AS89" s="128">
        <v>9773</v>
      </c>
      <c r="AT89" s="316">
        <v>0.29804754947536183</v>
      </c>
      <c r="AU89" s="128">
        <v>8979</v>
      </c>
      <c r="AV89" s="316">
        <v>-0.16907273736812878</v>
      </c>
      <c r="AW89" s="128">
        <v>1349</v>
      </c>
      <c r="AX89" s="316">
        <v>6.4719810576164161E-2</v>
      </c>
      <c r="AY89" s="128">
        <v>1584</v>
      </c>
      <c r="AZ89" s="316">
        <v>9.543568464730301E-2</v>
      </c>
      <c r="BA89" s="128">
        <v>5066</v>
      </c>
      <c r="BB89" s="316">
        <v>-5.4674379548423246E-2</v>
      </c>
    </row>
    <row r="90" spans="1:54" s="4" customFormat="1" ht="15" hidden="1" customHeight="1" outlineLevel="1" x14ac:dyDescent="0.25">
      <c r="A90" s="1"/>
      <c r="B90" s="52" t="s">
        <v>84</v>
      </c>
      <c r="C90" s="128">
        <v>436853</v>
      </c>
      <c r="D90" s="316">
        <v>-0.10901785623234517</v>
      </c>
      <c r="E90" s="128">
        <v>294679</v>
      </c>
      <c r="F90" s="316">
        <v>-8.1513320096873398E-2</v>
      </c>
      <c r="G90" s="128">
        <v>142174</v>
      </c>
      <c r="H90" s="316">
        <v>-0.16108665636026764</v>
      </c>
      <c r="I90" s="128">
        <v>39551.334357481595</v>
      </c>
      <c r="J90" s="136">
        <v>-0.17329262243464749</v>
      </c>
      <c r="K90" s="128">
        <v>15740.421268081345</v>
      </c>
      <c r="L90" s="136">
        <v>-0.15214536665330758</v>
      </c>
      <c r="M90" s="128">
        <v>55291.755625562939</v>
      </c>
      <c r="N90" s="136">
        <v>-0.16738061310459829</v>
      </c>
      <c r="O90" s="128">
        <v>86882.244374579226</v>
      </c>
      <c r="P90" s="136">
        <v>-0.1570314031205019</v>
      </c>
      <c r="Q90" s="128">
        <v>138430</v>
      </c>
      <c r="R90" s="316">
        <v>-0.12261131357946442</v>
      </c>
      <c r="S90" s="128">
        <v>41226</v>
      </c>
      <c r="T90" s="316">
        <v>-4.9500841537362006E-2</v>
      </c>
      <c r="U90" s="128">
        <v>17625</v>
      </c>
      <c r="V90" s="316">
        <v>0.13198458574181116</v>
      </c>
      <c r="W90" s="128">
        <v>12205</v>
      </c>
      <c r="X90" s="316">
        <v>-9.9394923258559587E-2</v>
      </c>
      <c r="Y90" s="128">
        <v>12169</v>
      </c>
      <c r="Z90" s="316">
        <v>-0.12358660424918977</v>
      </c>
      <c r="AA90" s="128">
        <v>6540</v>
      </c>
      <c r="AB90" s="316">
        <v>-0.1619682214249103</v>
      </c>
      <c r="AC90" s="128">
        <v>8335</v>
      </c>
      <c r="AD90" s="316">
        <v>-0.17105917454002983</v>
      </c>
      <c r="AE90" s="128">
        <v>1608</v>
      </c>
      <c r="AF90" s="316">
        <v>0.67674661105318035</v>
      </c>
      <c r="AG90" s="128">
        <v>2226</v>
      </c>
      <c r="AH90" s="316">
        <v>0.60259179265658758</v>
      </c>
      <c r="AI90" s="128">
        <v>139</v>
      </c>
      <c r="AJ90" s="316">
        <v>-0.20114942528735635</v>
      </c>
      <c r="AK90" s="128">
        <v>3669</v>
      </c>
      <c r="AL90" s="316">
        <v>0.2586620926243568</v>
      </c>
      <c r="AM90" s="128">
        <v>4664</v>
      </c>
      <c r="AN90" s="316">
        <v>8.6672879776328093E-2</v>
      </c>
      <c r="AO90" s="128">
        <v>2960</v>
      </c>
      <c r="AP90" s="316">
        <v>-0.16075985256592007</v>
      </c>
      <c r="AQ90" s="128">
        <v>14281</v>
      </c>
      <c r="AR90" s="316">
        <v>0.10980727385763123</v>
      </c>
      <c r="AS90" s="128">
        <v>10888</v>
      </c>
      <c r="AT90" s="316">
        <v>0.18618585902603768</v>
      </c>
      <c r="AU90" s="128">
        <v>10360</v>
      </c>
      <c r="AV90" s="316">
        <v>-0.11882282895296414</v>
      </c>
      <c r="AW90" s="128">
        <v>1287</v>
      </c>
      <c r="AX90" s="316">
        <v>2.0618556701030855E-2</v>
      </c>
      <c r="AY90" s="128">
        <v>1679</v>
      </c>
      <c r="AZ90" s="316">
        <v>-0.11817226890756305</v>
      </c>
      <c r="BA90" s="128">
        <v>4388</v>
      </c>
      <c r="BB90" s="316">
        <v>-0.48929236499068907</v>
      </c>
    </row>
    <row r="91" spans="1:54" s="4" customFormat="1" ht="15" hidden="1" customHeight="1" outlineLevel="1" x14ac:dyDescent="0.25">
      <c r="A91" s="1"/>
      <c r="B91" s="52" t="s">
        <v>85</v>
      </c>
      <c r="C91" s="128">
        <v>462551</v>
      </c>
      <c r="D91" s="316">
        <v>-4.9910650097566012E-2</v>
      </c>
      <c r="E91" s="128">
        <v>302762</v>
      </c>
      <c r="F91" s="316">
        <v>-1.8208232131449509E-2</v>
      </c>
      <c r="G91" s="128">
        <v>159789</v>
      </c>
      <c r="H91" s="316">
        <v>-0.10468810408297058</v>
      </c>
      <c r="I91" s="128">
        <v>43729.015747501049</v>
      </c>
      <c r="J91" s="136">
        <v>-3.7357113822457433E-2</v>
      </c>
      <c r="K91" s="128">
        <v>17249.310602527396</v>
      </c>
      <c r="L91" s="136">
        <v>-8.8880699211525749E-2</v>
      </c>
      <c r="M91" s="128">
        <v>60978.326350028445</v>
      </c>
      <c r="N91" s="136">
        <v>-5.251365253692708E-2</v>
      </c>
      <c r="O91" s="128">
        <v>98810.673649971548</v>
      </c>
      <c r="P91" s="136">
        <v>-0.13411318713603337</v>
      </c>
      <c r="Q91" s="128">
        <v>139864</v>
      </c>
      <c r="R91" s="316">
        <v>-9.3017223490350687E-2</v>
      </c>
      <c r="S91" s="128">
        <v>41873</v>
      </c>
      <c r="T91" s="316">
        <v>2.3882307986333728E-5</v>
      </c>
      <c r="U91" s="128">
        <v>14917</v>
      </c>
      <c r="V91" s="316">
        <v>0.12768370123979444</v>
      </c>
      <c r="W91" s="128">
        <v>11734</v>
      </c>
      <c r="X91" s="316">
        <v>5.5120942361298386E-2</v>
      </c>
      <c r="Y91" s="128">
        <v>14896</v>
      </c>
      <c r="Z91" s="316">
        <v>0.11172475557877459</v>
      </c>
      <c r="AA91" s="128">
        <v>5685</v>
      </c>
      <c r="AB91" s="316">
        <v>-9.8334655035685947E-2</v>
      </c>
      <c r="AC91" s="128">
        <v>15485</v>
      </c>
      <c r="AD91" s="316">
        <v>-0.10769851331105218</v>
      </c>
      <c r="AE91" s="128">
        <v>1448</v>
      </c>
      <c r="AF91" s="316">
        <v>0.62331838565022424</v>
      </c>
      <c r="AG91" s="128">
        <v>1224</v>
      </c>
      <c r="AH91" s="316">
        <v>2.5984911986588477E-2</v>
      </c>
      <c r="AI91" s="128">
        <v>258</v>
      </c>
      <c r="AJ91" s="316">
        <v>2.5833333333333335</v>
      </c>
      <c r="AK91" s="128">
        <v>1683</v>
      </c>
      <c r="AL91" s="316">
        <v>-0.19164265129683</v>
      </c>
      <c r="AM91" s="128">
        <v>2981</v>
      </c>
      <c r="AN91" s="316">
        <v>3.1844929041190628E-2</v>
      </c>
      <c r="AO91" s="128">
        <v>2885</v>
      </c>
      <c r="AP91" s="316">
        <v>0.24032674118658637</v>
      </c>
      <c r="AQ91" s="128">
        <v>15757</v>
      </c>
      <c r="AR91" s="316">
        <v>0.49596506218551228</v>
      </c>
      <c r="AS91" s="128">
        <v>10536</v>
      </c>
      <c r="AT91" s="316">
        <v>0.38777660695468907</v>
      </c>
      <c r="AU91" s="128">
        <v>14129</v>
      </c>
      <c r="AV91" s="316">
        <v>0.12896524170994805</v>
      </c>
      <c r="AW91" s="128">
        <v>950</v>
      </c>
      <c r="AX91" s="316">
        <v>0.18306351183063518</v>
      </c>
      <c r="AY91" s="128">
        <v>1834</v>
      </c>
      <c r="AZ91" s="316">
        <v>-0.37872628726287261</v>
      </c>
      <c r="BA91" s="128">
        <v>4623</v>
      </c>
      <c r="BB91" s="316">
        <v>-0.34341712824882831</v>
      </c>
    </row>
    <row r="92" spans="1:54" s="4" customFormat="1" ht="15" hidden="1" customHeight="1" outlineLevel="1" x14ac:dyDescent="0.25">
      <c r="A92" s="1"/>
      <c r="B92" s="52" t="s">
        <v>86</v>
      </c>
      <c r="C92" s="128">
        <v>387625</v>
      </c>
      <c r="D92" s="316">
        <v>-7.9780453005595553E-2</v>
      </c>
      <c r="E92" s="128">
        <v>276289</v>
      </c>
      <c r="F92" s="316">
        <v>-7.1977508917835054E-2</v>
      </c>
      <c r="G92" s="128">
        <v>111336</v>
      </c>
      <c r="H92" s="316">
        <v>-9.8588812513662583E-2</v>
      </c>
      <c r="I92" s="128">
        <v>29193.314209785694</v>
      </c>
      <c r="J92" s="136">
        <v>-0.13713699256462342</v>
      </c>
      <c r="K92" s="128">
        <v>13387.642732507033</v>
      </c>
      <c r="L92" s="136">
        <v>-5.772223044430469E-2</v>
      </c>
      <c r="M92" s="128">
        <v>42580.956942292731</v>
      </c>
      <c r="N92" s="136">
        <v>-0.11365062053903219</v>
      </c>
      <c r="O92" s="128">
        <v>68755.043057818606</v>
      </c>
      <c r="P92" s="136">
        <v>-8.9001415229112424E-2</v>
      </c>
      <c r="Q92" s="128">
        <v>134331</v>
      </c>
      <c r="R92" s="316">
        <v>-0.13296241552691201</v>
      </c>
      <c r="S92" s="128">
        <v>45717</v>
      </c>
      <c r="T92" s="316">
        <v>-1.6902135346106739E-2</v>
      </c>
      <c r="U92" s="128">
        <v>10708</v>
      </c>
      <c r="V92" s="316">
        <v>-8.5185185185184809E-3</v>
      </c>
      <c r="W92" s="128">
        <v>11088</v>
      </c>
      <c r="X92" s="316">
        <v>-2.6258013524194213E-2</v>
      </c>
      <c r="Y92" s="128">
        <v>9153</v>
      </c>
      <c r="Z92" s="316">
        <v>1.5318962687382864E-3</v>
      </c>
      <c r="AA92" s="128">
        <v>6221</v>
      </c>
      <c r="AB92" s="316">
        <v>-4.6590038314176296E-2</v>
      </c>
      <c r="AC92" s="128">
        <v>7032</v>
      </c>
      <c r="AD92" s="316">
        <v>-0.22725274725274724</v>
      </c>
      <c r="AE92" s="128">
        <v>1554</v>
      </c>
      <c r="AF92" s="316">
        <v>0.5235294117647058</v>
      </c>
      <c r="AG92" s="128">
        <v>1994</v>
      </c>
      <c r="AH92" s="316">
        <v>0.43867243867243877</v>
      </c>
      <c r="AI92" s="128">
        <v>582</v>
      </c>
      <c r="AJ92" s="316">
        <v>0.26797385620915026</v>
      </c>
      <c r="AK92" s="128">
        <v>1970</v>
      </c>
      <c r="AL92" s="316">
        <v>4.2328042328042326E-2</v>
      </c>
      <c r="AM92" s="128">
        <v>4247</v>
      </c>
      <c r="AN92" s="316">
        <v>0.42804303967720236</v>
      </c>
      <c r="AO92" s="128">
        <v>2550</v>
      </c>
      <c r="AP92" s="316">
        <v>0.12137203166226906</v>
      </c>
      <c r="AQ92" s="128">
        <v>12156</v>
      </c>
      <c r="AR92" s="316">
        <v>0.17381228273464666</v>
      </c>
      <c r="AS92" s="128">
        <v>10461</v>
      </c>
      <c r="AT92" s="316">
        <v>6.9850685211699792E-2</v>
      </c>
      <c r="AU92" s="128">
        <v>9414</v>
      </c>
      <c r="AV92" s="316">
        <v>-0.16976805714789667</v>
      </c>
      <c r="AW92" s="128">
        <v>876</v>
      </c>
      <c r="AX92" s="316">
        <v>0.29203539823008851</v>
      </c>
      <c r="AY92" s="128">
        <v>1582</v>
      </c>
      <c r="AZ92" s="316">
        <v>-0.13881328252585734</v>
      </c>
      <c r="BA92" s="128">
        <v>4653</v>
      </c>
      <c r="BB92" s="316">
        <v>-0.12897791089479593</v>
      </c>
    </row>
    <row r="93" spans="1:54" s="4" customFormat="1" ht="15" hidden="1" customHeight="1" outlineLevel="1" x14ac:dyDescent="0.25">
      <c r="A93" s="1"/>
      <c r="B93" s="52" t="s">
        <v>87</v>
      </c>
      <c r="C93" s="128">
        <v>425063</v>
      </c>
      <c r="D93" s="316">
        <v>-7.3644179533839615E-2</v>
      </c>
      <c r="E93" s="128">
        <v>340230</v>
      </c>
      <c r="F93" s="316">
        <v>-6.711926494821896E-2</v>
      </c>
      <c r="G93" s="128">
        <v>84833</v>
      </c>
      <c r="H93" s="316">
        <v>-9.8920825101438181E-2</v>
      </c>
      <c r="I93" s="128">
        <v>22181.834395470007</v>
      </c>
      <c r="J93" s="136">
        <v>-7.445942332318356E-2</v>
      </c>
      <c r="K93" s="128">
        <v>12181.012148801921</v>
      </c>
      <c r="L93" s="136">
        <v>6.1874954653107217E-2</v>
      </c>
      <c r="M93" s="128">
        <v>34362.846544271932</v>
      </c>
      <c r="N93" s="136">
        <v>-3.0327662756422069E-2</v>
      </c>
      <c r="O93" s="128">
        <v>50470.153455728068</v>
      </c>
      <c r="P93" s="136">
        <v>-0.14032504453168826</v>
      </c>
      <c r="Q93" s="128">
        <v>152598</v>
      </c>
      <c r="R93" s="316">
        <v>-7.7121257937707854E-2</v>
      </c>
      <c r="S93" s="128">
        <v>48070</v>
      </c>
      <c r="T93" s="316">
        <v>-0.10522495020754608</v>
      </c>
      <c r="U93" s="128">
        <v>14785</v>
      </c>
      <c r="V93" s="316">
        <v>-5.0173454965951381E-2</v>
      </c>
      <c r="W93" s="128">
        <v>12498</v>
      </c>
      <c r="X93" s="316">
        <v>5.5039675839946067E-2</v>
      </c>
      <c r="Y93" s="128">
        <v>10475</v>
      </c>
      <c r="Z93" s="316">
        <v>-0.19639432297660142</v>
      </c>
      <c r="AA93" s="128">
        <v>6099</v>
      </c>
      <c r="AB93" s="316">
        <v>-0.16245536940400984</v>
      </c>
      <c r="AC93" s="128">
        <v>7236</v>
      </c>
      <c r="AD93" s="316">
        <v>-6.232992095373846E-2</v>
      </c>
      <c r="AE93" s="128">
        <v>14359</v>
      </c>
      <c r="AF93" s="316">
        <v>7.5983514424878162E-2</v>
      </c>
      <c r="AG93" s="128">
        <v>9548</v>
      </c>
      <c r="AH93" s="316">
        <v>-8.5265376508909752E-2</v>
      </c>
      <c r="AI93" s="128">
        <v>10760</v>
      </c>
      <c r="AJ93" s="316">
        <v>-0.10638651274811062</v>
      </c>
      <c r="AK93" s="128">
        <v>7372</v>
      </c>
      <c r="AL93" s="316">
        <v>9.085528262799647E-2</v>
      </c>
      <c r="AM93" s="128">
        <v>6331</v>
      </c>
      <c r="AN93" s="316">
        <v>2.6260333927702995E-2</v>
      </c>
      <c r="AO93" s="128">
        <v>2781</v>
      </c>
      <c r="AP93" s="316">
        <v>2.3932253313696528E-2</v>
      </c>
      <c r="AQ93" s="128">
        <v>12520</v>
      </c>
      <c r="AR93" s="316">
        <v>0.18493280333144058</v>
      </c>
      <c r="AS93" s="128">
        <v>10215</v>
      </c>
      <c r="AT93" s="316">
        <v>0.12985289237916153</v>
      </c>
      <c r="AU93" s="128">
        <v>8967</v>
      </c>
      <c r="AV93" s="316">
        <v>-0.11103400416377518</v>
      </c>
      <c r="AW93" s="128">
        <v>1051</v>
      </c>
      <c r="AX93" s="316">
        <v>0.23212192262602582</v>
      </c>
      <c r="AY93" s="128">
        <v>1283</v>
      </c>
      <c r="AZ93" s="316">
        <v>-0.10592334494773514</v>
      </c>
      <c r="BA93" s="128">
        <v>3282</v>
      </c>
      <c r="BB93" s="316">
        <v>-0.51312861593235426</v>
      </c>
    </row>
    <row r="94" spans="1:54" s="4" customFormat="1" ht="15" hidden="1" customHeight="1" outlineLevel="1" x14ac:dyDescent="0.25">
      <c r="A94" s="1"/>
      <c r="B94" s="52" t="s">
        <v>88</v>
      </c>
      <c r="C94" s="128">
        <v>396985</v>
      </c>
      <c r="D94" s="316">
        <v>-3.7215337229888679E-2</v>
      </c>
      <c r="E94" s="128">
        <v>335244</v>
      </c>
      <c r="F94" s="316">
        <v>-5.9982150640294218E-3</v>
      </c>
      <c r="G94" s="128">
        <v>61741</v>
      </c>
      <c r="H94" s="316">
        <v>-0.17747758549485104</v>
      </c>
      <c r="I94" s="128">
        <v>13729.060524028679</v>
      </c>
      <c r="J94" s="136">
        <v>-2.2703550396591776E-2</v>
      </c>
      <c r="K94" s="128">
        <v>8523.7972930081814</v>
      </c>
      <c r="L94" s="136">
        <v>-3.3802165834484033E-2</v>
      </c>
      <c r="M94" s="128">
        <v>22252.85781703686</v>
      </c>
      <c r="N94" s="136">
        <v>-2.6984791559385268E-2</v>
      </c>
      <c r="O94" s="128">
        <v>39488.142182963136</v>
      </c>
      <c r="P94" s="136">
        <v>-0.24342072341189169</v>
      </c>
      <c r="Q94" s="128">
        <v>127613</v>
      </c>
      <c r="R94" s="316">
        <v>-1.0237875485717418E-2</v>
      </c>
      <c r="S94" s="128">
        <v>54418</v>
      </c>
      <c r="T94" s="316">
        <v>-7.0492783329063169E-2</v>
      </c>
      <c r="U94" s="128">
        <v>12018</v>
      </c>
      <c r="V94" s="316">
        <v>6.7981871500933044E-2</v>
      </c>
      <c r="W94" s="128">
        <v>12119</v>
      </c>
      <c r="X94" s="316">
        <v>-4.55225643852879E-2</v>
      </c>
      <c r="Y94" s="128">
        <v>9089</v>
      </c>
      <c r="Z94" s="316">
        <v>3.1785673742763088E-2</v>
      </c>
      <c r="AA94" s="128">
        <v>5026</v>
      </c>
      <c r="AB94" s="316">
        <v>-0.11373655439957675</v>
      </c>
      <c r="AC94" s="128">
        <v>5845</v>
      </c>
      <c r="AD94" s="316">
        <v>-1.7316745124411614E-2</v>
      </c>
      <c r="AE94" s="128">
        <v>24706</v>
      </c>
      <c r="AF94" s="316">
        <v>-9.9668379432236387E-2</v>
      </c>
      <c r="AG94" s="128">
        <v>17004</v>
      </c>
      <c r="AH94" s="316">
        <v>0.31875290832945558</v>
      </c>
      <c r="AI94" s="128">
        <v>17545</v>
      </c>
      <c r="AJ94" s="316">
        <v>-5.5546108938389072E-3</v>
      </c>
      <c r="AK94" s="128">
        <v>10191</v>
      </c>
      <c r="AL94" s="316">
        <v>6.92477179729305E-2</v>
      </c>
      <c r="AM94" s="128">
        <v>4361</v>
      </c>
      <c r="AN94" s="316">
        <v>0.15953203935123628</v>
      </c>
      <c r="AO94" s="128">
        <v>3108</v>
      </c>
      <c r="AP94" s="316">
        <v>-0.14332965821389199</v>
      </c>
      <c r="AQ94" s="128">
        <v>13192</v>
      </c>
      <c r="AR94" s="316">
        <v>0.47726763717805154</v>
      </c>
      <c r="AS94" s="128">
        <v>8067</v>
      </c>
      <c r="AT94" s="316">
        <v>7.0888092393468716E-2</v>
      </c>
      <c r="AU94" s="128">
        <v>6545</v>
      </c>
      <c r="AV94" s="316">
        <v>-0.12277174641468969</v>
      </c>
      <c r="AW94" s="128">
        <v>763</v>
      </c>
      <c r="AX94" s="316">
        <v>-0.11893764434180143</v>
      </c>
      <c r="AY94" s="128">
        <v>906</v>
      </c>
      <c r="AZ94" s="316">
        <v>-0.16497695852534566</v>
      </c>
      <c r="BA94" s="128">
        <v>2728</v>
      </c>
      <c r="BB94" s="316">
        <v>-0.41181543768865891</v>
      </c>
    </row>
    <row r="95" spans="1:54" s="4" customFormat="1" ht="15" hidden="1" customHeight="1" outlineLevel="1" x14ac:dyDescent="0.25">
      <c r="A95" s="1"/>
      <c r="B95" s="52" t="s">
        <v>89</v>
      </c>
      <c r="C95" s="128">
        <v>391913</v>
      </c>
      <c r="D95" s="316">
        <v>-5.8654970900697267E-2</v>
      </c>
      <c r="E95" s="128">
        <v>325624</v>
      </c>
      <c r="F95" s="316">
        <v>-2.4350488837486584E-2</v>
      </c>
      <c r="G95" s="128">
        <v>66289</v>
      </c>
      <c r="H95" s="316">
        <v>-0.19729481000702331</v>
      </c>
      <c r="I95" s="128">
        <v>12882.898846592487</v>
      </c>
      <c r="J95" s="136">
        <v>-0.1168586287795661</v>
      </c>
      <c r="K95" s="128">
        <v>8817.5703132692397</v>
      </c>
      <c r="L95" s="136">
        <v>0.12959327549235833</v>
      </c>
      <c r="M95" s="128">
        <v>21700.469159861728</v>
      </c>
      <c r="N95" s="136">
        <v>-3.0950154806535402E-2</v>
      </c>
      <c r="O95" s="128">
        <v>44588.530840138272</v>
      </c>
      <c r="P95" s="136">
        <v>-0.25918455894966719</v>
      </c>
      <c r="Q95" s="128">
        <v>119300</v>
      </c>
      <c r="R95" s="316">
        <v>-7.697545048704435E-2</v>
      </c>
      <c r="S95" s="128">
        <v>48371</v>
      </c>
      <c r="T95" s="316">
        <v>-3.1747302680305012E-2</v>
      </c>
      <c r="U95" s="128">
        <v>12792</v>
      </c>
      <c r="V95" s="316">
        <v>0.12893831082870011</v>
      </c>
      <c r="W95" s="128">
        <v>13067</v>
      </c>
      <c r="X95" s="316">
        <v>2.7522214358732366E-2</v>
      </c>
      <c r="Y95" s="128">
        <v>10119</v>
      </c>
      <c r="Z95" s="316">
        <v>-0.13520211947696781</v>
      </c>
      <c r="AA95" s="128">
        <v>4376</v>
      </c>
      <c r="AB95" s="316">
        <v>-1.352569882777277E-2</v>
      </c>
      <c r="AC95" s="128">
        <v>7605</v>
      </c>
      <c r="AD95" s="316">
        <v>9.8260523170894398E-3</v>
      </c>
      <c r="AE95" s="128">
        <v>26959</v>
      </c>
      <c r="AF95" s="316">
        <v>-1.303313197876621E-2</v>
      </c>
      <c r="AG95" s="128">
        <v>15930</v>
      </c>
      <c r="AH95" s="316">
        <v>0.43941447546760637</v>
      </c>
      <c r="AI95" s="128">
        <v>18125</v>
      </c>
      <c r="AJ95" s="316">
        <v>-4.0548409295431687E-2</v>
      </c>
      <c r="AK95" s="128">
        <v>10779</v>
      </c>
      <c r="AL95" s="316">
        <v>-4.1574279379157364E-3</v>
      </c>
      <c r="AM95" s="128">
        <v>3579</v>
      </c>
      <c r="AN95" s="316">
        <v>0.30907095830285303</v>
      </c>
      <c r="AO95" s="128">
        <v>3090</v>
      </c>
      <c r="AP95" s="316">
        <v>9.2644978783592569E-2</v>
      </c>
      <c r="AQ95" s="128">
        <v>10237</v>
      </c>
      <c r="AR95" s="316">
        <v>-2.7825261158594516E-2</v>
      </c>
      <c r="AS95" s="128">
        <v>7763</v>
      </c>
      <c r="AT95" s="316">
        <v>3.1011758625145713E-3</v>
      </c>
      <c r="AU95" s="128">
        <v>6484</v>
      </c>
      <c r="AV95" s="316">
        <v>-0.19282957799078804</v>
      </c>
      <c r="AW95" s="128">
        <v>1175</v>
      </c>
      <c r="AX95" s="316">
        <v>-0.16843595187544236</v>
      </c>
      <c r="AY95" s="128">
        <v>1394</v>
      </c>
      <c r="AZ95" s="316">
        <v>-0.16426858513189446</v>
      </c>
      <c r="BA95" s="128">
        <v>4479</v>
      </c>
      <c r="BB95" s="316">
        <v>0.18273039345128073</v>
      </c>
    </row>
    <row r="96" spans="1:54" s="4" customFormat="1" ht="15.75" collapsed="1" x14ac:dyDescent="0.25">
      <c r="A96" s="317">
        <v>873730</v>
      </c>
      <c r="B96" s="64">
        <v>2012</v>
      </c>
      <c r="C96" s="65">
        <v>4900817</v>
      </c>
      <c r="D96" s="137">
        <v>-5.0266627107499406E-2</v>
      </c>
      <c r="E96" s="65">
        <v>3715809</v>
      </c>
      <c r="F96" s="137">
        <v>-3.6831427245022641E-2</v>
      </c>
      <c r="G96" s="65">
        <v>1185008</v>
      </c>
      <c r="H96" s="137">
        <v>-9.0066666564283859E-2</v>
      </c>
      <c r="I96" s="65">
        <v>276505.71647948137</v>
      </c>
      <c r="J96" s="137">
        <v>-0.13486102682676893</v>
      </c>
      <c r="K96" s="65">
        <v>143676.83393876575</v>
      </c>
      <c r="L96" s="137">
        <v>-4.6204469863510012E-2</v>
      </c>
      <c r="M96" s="65">
        <v>420182.55041824712</v>
      </c>
      <c r="N96" s="137">
        <v>-0.10646106231708652</v>
      </c>
      <c r="O96" s="65">
        <v>764825.44958218595</v>
      </c>
      <c r="P96" s="137">
        <v>-8.0801204962013817E-2</v>
      </c>
      <c r="Q96" s="65">
        <v>1568713</v>
      </c>
      <c r="R96" s="137">
        <v>-5.4031954122105819E-2</v>
      </c>
      <c r="S96" s="65">
        <v>570616</v>
      </c>
      <c r="T96" s="137">
        <v>-3.1679122460477438E-2</v>
      </c>
      <c r="U96" s="65">
        <v>151420</v>
      </c>
      <c r="V96" s="137">
        <v>-1.7588934088535124E-2</v>
      </c>
      <c r="W96" s="65">
        <v>138744</v>
      </c>
      <c r="X96" s="137">
        <v>-1.4315248048082152E-2</v>
      </c>
      <c r="Y96" s="65">
        <v>145973</v>
      </c>
      <c r="Z96" s="137">
        <v>-9.5632833361212866E-2</v>
      </c>
      <c r="AA96" s="65">
        <v>68671</v>
      </c>
      <c r="AB96" s="137">
        <v>-7.3053197089750666E-2</v>
      </c>
      <c r="AC96" s="65">
        <v>96909</v>
      </c>
      <c r="AD96" s="137">
        <v>-0.17680487245483045</v>
      </c>
      <c r="AE96" s="65">
        <v>164629</v>
      </c>
      <c r="AF96" s="137">
        <v>5.7130198032517399E-2</v>
      </c>
      <c r="AG96" s="65">
        <v>100710</v>
      </c>
      <c r="AH96" s="137">
        <v>5.4974754352517197E-2</v>
      </c>
      <c r="AI96" s="65">
        <v>106067</v>
      </c>
      <c r="AJ96" s="137">
        <v>-0.19110009532888461</v>
      </c>
      <c r="AK96" s="65">
        <v>90515</v>
      </c>
      <c r="AL96" s="137">
        <v>-5.501905308764421E-2</v>
      </c>
      <c r="AM96" s="65">
        <v>43959</v>
      </c>
      <c r="AN96" s="137">
        <v>6.2350467628507156E-2</v>
      </c>
      <c r="AO96" s="65">
        <v>33674</v>
      </c>
      <c r="AP96" s="137">
        <v>-1.8708474181139967E-2</v>
      </c>
      <c r="AQ96" s="65">
        <v>140254</v>
      </c>
      <c r="AR96" s="137">
        <v>0.25471006065377244</v>
      </c>
      <c r="AS96" s="65">
        <v>110957</v>
      </c>
      <c r="AT96" s="137">
        <v>0.18063225545589012</v>
      </c>
      <c r="AU96" s="65">
        <v>101806</v>
      </c>
      <c r="AV96" s="137">
        <v>-6.8111710161377403E-2</v>
      </c>
      <c r="AW96" s="65">
        <v>13447</v>
      </c>
      <c r="AX96" s="137">
        <v>2.1963824289405576E-2</v>
      </c>
      <c r="AY96" s="65">
        <v>16607</v>
      </c>
      <c r="AZ96" s="137">
        <v>-0.11116463284093336</v>
      </c>
      <c r="BA96" s="65">
        <v>52138</v>
      </c>
      <c r="BB96" s="137">
        <v>-0.15286127449387454</v>
      </c>
    </row>
    <row r="97" spans="1:54" s="4" customFormat="1" ht="15" hidden="1" customHeight="1" outlineLevel="1" x14ac:dyDescent="0.25">
      <c r="A97" s="1"/>
      <c r="B97" s="52" t="s">
        <v>78</v>
      </c>
      <c r="C97" s="128">
        <v>385560</v>
      </c>
      <c r="D97" s="316">
        <v>8.69355923157622E-3</v>
      </c>
      <c r="E97" s="128">
        <v>315651</v>
      </c>
      <c r="F97" s="316">
        <v>3.3142950658702208E-2</v>
      </c>
      <c r="G97" s="128">
        <v>69909</v>
      </c>
      <c r="H97" s="316">
        <v>-8.8682344352904341E-2</v>
      </c>
      <c r="I97" s="128">
        <v>14722.468745191703</v>
      </c>
      <c r="J97" s="136">
        <v>-0.13407446234399234</v>
      </c>
      <c r="K97" s="128">
        <v>8151.2521749947191</v>
      </c>
      <c r="L97" s="136">
        <v>-2.7522319202370249E-2</v>
      </c>
      <c r="M97" s="128">
        <v>22873.720920186424</v>
      </c>
      <c r="N97" s="136">
        <v>-9.8890257298228978E-2</v>
      </c>
      <c r="O97" s="128">
        <v>47035.279079813576</v>
      </c>
      <c r="P97" s="136">
        <v>-8.3634089283677104E-2</v>
      </c>
      <c r="Q97" s="128">
        <v>109917</v>
      </c>
      <c r="R97" s="316">
        <v>-4.2676607122638655E-2</v>
      </c>
      <c r="S97" s="128">
        <v>52591</v>
      </c>
      <c r="T97" s="316">
        <v>2.2017956391620297E-2</v>
      </c>
      <c r="U97" s="128">
        <v>10695</v>
      </c>
      <c r="V97" s="316">
        <v>1.4417148819121595E-2</v>
      </c>
      <c r="W97" s="128">
        <v>12504</v>
      </c>
      <c r="X97" s="316">
        <v>9.8287220026350486E-2</v>
      </c>
      <c r="Y97" s="128">
        <v>11448</v>
      </c>
      <c r="Z97" s="316">
        <v>0.26974267968056798</v>
      </c>
      <c r="AA97" s="128">
        <v>5758</v>
      </c>
      <c r="AB97" s="316">
        <v>-0.11278890600924496</v>
      </c>
      <c r="AC97" s="128">
        <v>12860</v>
      </c>
      <c r="AD97" s="316">
        <v>0.31708316263826308</v>
      </c>
      <c r="AE97" s="128">
        <v>20262</v>
      </c>
      <c r="AF97" s="316">
        <v>6.2116685013366979E-2</v>
      </c>
      <c r="AG97" s="128">
        <v>12928</v>
      </c>
      <c r="AH97" s="316">
        <v>-3.1029830610103448E-2</v>
      </c>
      <c r="AI97" s="128">
        <v>23917</v>
      </c>
      <c r="AJ97" s="316">
        <v>0.32430786267995559</v>
      </c>
      <c r="AK97" s="128">
        <v>11990</v>
      </c>
      <c r="AL97" s="316">
        <v>-5.5608065532451123E-2</v>
      </c>
      <c r="AM97" s="128">
        <v>2522</v>
      </c>
      <c r="AN97" s="316">
        <v>0.13706041478809738</v>
      </c>
      <c r="AO97" s="128">
        <v>3483</v>
      </c>
      <c r="AP97" s="316">
        <v>5.353901996370225E-2</v>
      </c>
      <c r="AQ97" s="128">
        <v>7758</v>
      </c>
      <c r="AR97" s="316">
        <v>0.26806145799280801</v>
      </c>
      <c r="AS97" s="128">
        <v>6129</v>
      </c>
      <c r="AT97" s="316">
        <v>5.1466803911477177E-2</v>
      </c>
      <c r="AU97" s="128">
        <v>5479</v>
      </c>
      <c r="AV97" s="316">
        <v>2.8147870144492382E-2</v>
      </c>
      <c r="AW97" s="128">
        <v>774</v>
      </c>
      <c r="AX97" s="316">
        <v>-9.2614302461899167E-2</v>
      </c>
      <c r="AY97" s="128">
        <v>1085</v>
      </c>
      <c r="AZ97" s="316">
        <v>-0.28992146596858637</v>
      </c>
      <c r="BA97" s="128">
        <v>3551</v>
      </c>
      <c r="BB97" s="316">
        <v>-3.9231601731601784E-2</v>
      </c>
    </row>
    <row r="98" spans="1:54" s="4" customFormat="1" ht="15" hidden="1" customHeight="1" outlineLevel="1" x14ac:dyDescent="0.25">
      <c r="A98" s="1"/>
      <c r="B98" s="52" t="s">
        <v>79</v>
      </c>
      <c r="C98" s="128">
        <v>417629</v>
      </c>
      <c r="D98" s="316">
        <v>0.13011064898375579</v>
      </c>
      <c r="E98" s="128">
        <v>346217</v>
      </c>
      <c r="F98" s="316">
        <v>0.20407808386398973</v>
      </c>
      <c r="G98" s="128">
        <v>71412</v>
      </c>
      <c r="H98" s="316">
        <v>-0.12922814290940132</v>
      </c>
      <c r="I98" s="128">
        <v>15038.992662341472</v>
      </c>
      <c r="J98" s="136">
        <v>-0.19660597245409295</v>
      </c>
      <c r="K98" s="128">
        <v>8326.4990247424921</v>
      </c>
      <c r="L98" s="136">
        <v>-0.2767289925478108</v>
      </c>
      <c r="M98" s="128">
        <v>23365.491687083966</v>
      </c>
      <c r="N98" s="136">
        <v>-0.22711704637747321</v>
      </c>
      <c r="O98" s="128">
        <v>48046.508312916034</v>
      </c>
      <c r="P98" s="136">
        <v>-7.2074216689239856E-2</v>
      </c>
      <c r="Q98" s="128">
        <v>121711</v>
      </c>
      <c r="R98" s="316">
        <v>8.2462490772774677E-2</v>
      </c>
      <c r="S98" s="128">
        <v>52735</v>
      </c>
      <c r="T98" s="316">
        <v>0.14137610111897492</v>
      </c>
      <c r="U98" s="128">
        <v>15887</v>
      </c>
      <c r="V98" s="316">
        <v>0.27096000000000009</v>
      </c>
      <c r="W98" s="128">
        <v>11868</v>
      </c>
      <c r="X98" s="316">
        <v>0.16501423382742719</v>
      </c>
      <c r="Y98" s="128">
        <v>18499</v>
      </c>
      <c r="Z98" s="316">
        <v>0.6709421009845542</v>
      </c>
      <c r="AA98" s="128">
        <v>5490</v>
      </c>
      <c r="AB98" s="316">
        <v>-0.1367924528301887</v>
      </c>
      <c r="AC98" s="128">
        <v>11683</v>
      </c>
      <c r="AD98" s="316">
        <v>0.38096926713947998</v>
      </c>
      <c r="AE98" s="128">
        <v>22245</v>
      </c>
      <c r="AF98" s="316">
        <v>0.38987816307403933</v>
      </c>
      <c r="AG98" s="128">
        <v>15632</v>
      </c>
      <c r="AH98" s="316">
        <v>0.34272461776327101</v>
      </c>
      <c r="AI98" s="128">
        <v>23120</v>
      </c>
      <c r="AJ98" s="316">
        <v>0.51775750016411748</v>
      </c>
      <c r="AK98" s="128">
        <v>16919</v>
      </c>
      <c r="AL98" s="316">
        <v>0.28808526836695858</v>
      </c>
      <c r="AM98" s="128">
        <v>3596</v>
      </c>
      <c r="AN98" s="316">
        <v>0.52243861134631664</v>
      </c>
      <c r="AO98" s="128">
        <v>3549</v>
      </c>
      <c r="AP98" s="316">
        <v>0.27661870503597119</v>
      </c>
      <c r="AQ98" s="128">
        <v>4430</v>
      </c>
      <c r="AR98" s="316">
        <v>0.23158187378370854</v>
      </c>
      <c r="AS98" s="128">
        <v>6014</v>
      </c>
      <c r="AT98" s="316">
        <v>0.1739215303533086</v>
      </c>
      <c r="AU98" s="128">
        <v>7791</v>
      </c>
      <c r="AV98" s="316">
        <v>0.52465753424657535</v>
      </c>
      <c r="AW98" s="128">
        <v>1078</v>
      </c>
      <c r="AX98" s="316">
        <v>0.40364583333333326</v>
      </c>
      <c r="AY98" s="128">
        <v>1006</v>
      </c>
      <c r="AZ98" s="316">
        <v>-0.25426241660489246</v>
      </c>
      <c r="BA98" s="128">
        <v>2964</v>
      </c>
      <c r="BB98" s="316">
        <v>-7.7497665732959797E-2</v>
      </c>
    </row>
    <row r="99" spans="1:54" s="4" customFormat="1" ht="15" hidden="1" customHeight="1" outlineLevel="1" x14ac:dyDescent="0.25">
      <c r="A99" s="1"/>
      <c r="B99" s="52" t="s">
        <v>80</v>
      </c>
      <c r="C99" s="128">
        <v>454248</v>
      </c>
      <c r="D99" s="316">
        <v>0.12337243205947157</v>
      </c>
      <c r="E99" s="128">
        <v>374815</v>
      </c>
      <c r="F99" s="316">
        <v>0.23660100098646986</v>
      </c>
      <c r="G99" s="128">
        <v>79433</v>
      </c>
      <c r="H99" s="316">
        <v>-0.21555401935611296</v>
      </c>
      <c r="I99" s="128">
        <v>15916.650430803676</v>
      </c>
      <c r="J99" s="136">
        <v>-0.29101105164266039</v>
      </c>
      <c r="K99" s="128">
        <v>9114.9919493420621</v>
      </c>
      <c r="L99" s="136">
        <v>-0.31621973422412297</v>
      </c>
      <c r="M99" s="128">
        <v>25031.642380145739</v>
      </c>
      <c r="N99" s="136">
        <v>-0.30040284579443655</v>
      </c>
      <c r="O99" s="128">
        <v>54401.357619854265</v>
      </c>
      <c r="P99" s="136">
        <v>-0.16919022047050669</v>
      </c>
      <c r="Q99" s="128">
        <v>133439</v>
      </c>
      <c r="R99" s="316">
        <v>6.4522819921659869E-2</v>
      </c>
      <c r="S99" s="128">
        <v>58291</v>
      </c>
      <c r="T99" s="316">
        <v>0.16244889819523389</v>
      </c>
      <c r="U99" s="128">
        <v>16524</v>
      </c>
      <c r="V99" s="316">
        <v>0.50711419190076623</v>
      </c>
      <c r="W99" s="128">
        <v>12956</v>
      </c>
      <c r="X99" s="316">
        <v>0.51976539589442816</v>
      </c>
      <c r="Y99" s="128">
        <v>17766</v>
      </c>
      <c r="Z99" s="316">
        <v>0.91691842900302123</v>
      </c>
      <c r="AA99" s="128">
        <v>6038</v>
      </c>
      <c r="AB99" s="316">
        <v>-7.421036491873656E-2</v>
      </c>
      <c r="AC99" s="128">
        <v>10752</v>
      </c>
      <c r="AD99" s="316">
        <v>0.5593908629441624</v>
      </c>
      <c r="AE99" s="128">
        <v>25949</v>
      </c>
      <c r="AF99" s="316">
        <v>0.50141757796678821</v>
      </c>
      <c r="AG99" s="128">
        <v>16117</v>
      </c>
      <c r="AH99" s="316">
        <v>0.36134808683165809</v>
      </c>
      <c r="AI99" s="128">
        <v>24225</v>
      </c>
      <c r="AJ99" s="316">
        <v>0.50887573964497035</v>
      </c>
      <c r="AK99" s="128">
        <v>17000</v>
      </c>
      <c r="AL99" s="316">
        <v>0.38809504368416747</v>
      </c>
      <c r="AM99" s="128">
        <v>3085</v>
      </c>
      <c r="AN99" s="316">
        <v>0.33261339092872566</v>
      </c>
      <c r="AO99" s="128">
        <v>2755</v>
      </c>
      <c r="AP99" s="316">
        <v>3.4547502816372422E-2</v>
      </c>
      <c r="AQ99" s="128">
        <v>7550</v>
      </c>
      <c r="AR99" s="316">
        <v>0.61601027397260277</v>
      </c>
      <c r="AS99" s="128">
        <v>7471</v>
      </c>
      <c r="AT99" s="316">
        <v>0.36456621004566214</v>
      </c>
      <c r="AU99" s="128">
        <v>8789</v>
      </c>
      <c r="AV99" s="316">
        <v>0.57933513027852657</v>
      </c>
      <c r="AW99" s="128">
        <v>1307</v>
      </c>
      <c r="AX99" s="316">
        <v>2.8324154209284025E-2</v>
      </c>
      <c r="AY99" s="128">
        <v>1403</v>
      </c>
      <c r="AZ99" s="316">
        <v>-2.8429282160625791E-3</v>
      </c>
      <c r="BA99" s="128">
        <v>3398</v>
      </c>
      <c r="BB99" s="316">
        <v>-0.26751455054968742</v>
      </c>
    </row>
    <row r="100" spans="1:54" s="4" customFormat="1" ht="15" hidden="1" customHeight="1" outlineLevel="1" x14ac:dyDescent="0.25">
      <c r="A100" s="1"/>
      <c r="B100" s="52" t="s">
        <v>81</v>
      </c>
      <c r="C100" s="128">
        <v>474599</v>
      </c>
      <c r="D100" s="316">
        <v>0.12318098019401291</v>
      </c>
      <c r="E100" s="128">
        <v>355389</v>
      </c>
      <c r="F100" s="316">
        <v>0.22720162434865476</v>
      </c>
      <c r="G100" s="128">
        <v>119210</v>
      </c>
      <c r="H100" s="316">
        <v>-0.10338758687084448</v>
      </c>
      <c r="I100" s="128">
        <v>32098.079247852798</v>
      </c>
      <c r="J100" s="136">
        <v>-8.1819676145459153E-2</v>
      </c>
      <c r="K100" s="128">
        <v>14626.427132337929</v>
      </c>
      <c r="L100" s="136">
        <v>-0.25872449171162959</v>
      </c>
      <c r="M100" s="128">
        <v>46724.506380190724</v>
      </c>
      <c r="N100" s="136">
        <v>-0.1456448457504983</v>
      </c>
      <c r="O100" s="128">
        <v>72485.493619928486</v>
      </c>
      <c r="P100" s="136">
        <v>-7.3859635835236026E-2</v>
      </c>
      <c r="Q100" s="128">
        <v>145435</v>
      </c>
      <c r="R100" s="316">
        <v>4.6822140646368693E-2</v>
      </c>
      <c r="S100" s="128">
        <v>54794</v>
      </c>
      <c r="T100" s="316">
        <v>0.21220299986726254</v>
      </c>
      <c r="U100" s="128">
        <v>14433</v>
      </c>
      <c r="V100" s="316">
        <v>0.22542027508914919</v>
      </c>
      <c r="W100" s="128">
        <v>13347</v>
      </c>
      <c r="X100" s="316">
        <v>3.0815569972196588E-2</v>
      </c>
      <c r="Y100" s="128">
        <v>23171</v>
      </c>
      <c r="Z100" s="316">
        <v>0.71079444772593026</v>
      </c>
      <c r="AA100" s="128">
        <v>5979</v>
      </c>
      <c r="AB100" s="316">
        <v>7.4136478517270454E-3</v>
      </c>
      <c r="AC100" s="128">
        <v>9859</v>
      </c>
      <c r="AD100" s="316">
        <v>0.8472924864155893</v>
      </c>
      <c r="AE100" s="128">
        <v>14808</v>
      </c>
      <c r="AF100" s="316">
        <v>0.67910193899535098</v>
      </c>
      <c r="AG100" s="128">
        <v>9424</v>
      </c>
      <c r="AH100" s="316">
        <v>1.766069856178456</v>
      </c>
      <c r="AI100" s="128">
        <v>9156</v>
      </c>
      <c r="AJ100" s="316">
        <v>0.63034188034188032</v>
      </c>
      <c r="AK100" s="128">
        <v>11647</v>
      </c>
      <c r="AL100" s="316">
        <v>1.571081677704194</v>
      </c>
      <c r="AM100" s="128">
        <v>4053</v>
      </c>
      <c r="AN100" s="316">
        <v>0.44183564567769484</v>
      </c>
      <c r="AO100" s="128">
        <v>3517</v>
      </c>
      <c r="AP100" s="316">
        <v>0.41643173580346349</v>
      </c>
      <c r="AQ100" s="128">
        <v>9438</v>
      </c>
      <c r="AR100" s="316">
        <v>0.35779024600776865</v>
      </c>
      <c r="AS100" s="128">
        <v>9796</v>
      </c>
      <c r="AT100" s="316">
        <v>0.69539633091034969</v>
      </c>
      <c r="AU100" s="128">
        <v>8967</v>
      </c>
      <c r="AV100" s="316">
        <v>0.42265587815326033</v>
      </c>
      <c r="AW100" s="128">
        <v>1730</v>
      </c>
      <c r="AX100" s="316">
        <v>0.32161955691367461</v>
      </c>
      <c r="AY100" s="128">
        <v>1679</v>
      </c>
      <c r="AZ100" s="316">
        <v>0.17003484320557494</v>
      </c>
      <c r="BA100" s="128">
        <v>4156</v>
      </c>
      <c r="BB100" s="316">
        <v>-0.35834491276825686</v>
      </c>
    </row>
    <row r="101" spans="1:54" s="4" customFormat="1" ht="15" hidden="1" customHeight="1" outlineLevel="1" x14ac:dyDescent="0.25">
      <c r="A101" s="1"/>
      <c r="B101" s="52" t="s">
        <v>82</v>
      </c>
      <c r="C101" s="128">
        <v>358180</v>
      </c>
      <c r="D101" s="316">
        <v>-8.6272512641953902E-3</v>
      </c>
      <c r="E101" s="128">
        <v>243391</v>
      </c>
      <c r="F101" s="316">
        <v>9.7740393288832772E-2</v>
      </c>
      <c r="G101" s="128">
        <v>114789</v>
      </c>
      <c r="H101" s="316">
        <v>-0.17759372962594122</v>
      </c>
      <c r="I101" s="128">
        <v>29466.738700507118</v>
      </c>
      <c r="J101" s="136">
        <v>-0.31326050297286856</v>
      </c>
      <c r="K101" s="128">
        <v>15934.270139190419</v>
      </c>
      <c r="L101" s="136">
        <v>-0.25583742101595419</v>
      </c>
      <c r="M101" s="128">
        <v>45401.008839697533</v>
      </c>
      <c r="N101" s="136">
        <v>-0.29414431647238992</v>
      </c>
      <c r="O101" s="128">
        <v>69387.991160302467</v>
      </c>
      <c r="P101" s="136">
        <v>-7.7979774153148829E-2</v>
      </c>
      <c r="Q101" s="128">
        <v>122915</v>
      </c>
      <c r="R101" s="316">
        <v>0.12277801121727538</v>
      </c>
      <c r="S101" s="128">
        <v>36470</v>
      </c>
      <c r="T101" s="316">
        <v>-5.4004980286366466E-2</v>
      </c>
      <c r="U101" s="128">
        <v>10778</v>
      </c>
      <c r="V101" s="316">
        <v>-0.19265917602996252</v>
      </c>
      <c r="W101" s="128">
        <v>7431</v>
      </c>
      <c r="X101" s="316">
        <v>-0.15757850583834032</v>
      </c>
      <c r="Y101" s="128">
        <v>11876</v>
      </c>
      <c r="Z101" s="316">
        <v>0.46112204724409445</v>
      </c>
      <c r="AA101" s="128">
        <v>5743</v>
      </c>
      <c r="AB101" s="316">
        <v>1.1982378854625608E-2</v>
      </c>
      <c r="AC101" s="128">
        <v>7575</v>
      </c>
      <c r="AD101" s="316">
        <v>0.44616265750286366</v>
      </c>
      <c r="AE101" s="128">
        <v>1001</v>
      </c>
      <c r="AF101" s="316">
        <v>-6.0975609756097615E-2</v>
      </c>
      <c r="AG101" s="128">
        <v>1750</v>
      </c>
      <c r="AH101" s="316">
        <v>0.68431183830606357</v>
      </c>
      <c r="AI101" s="128">
        <v>1191</v>
      </c>
      <c r="AJ101" s="316">
        <v>4.2466960352422909</v>
      </c>
      <c r="AK101" s="128">
        <v>2555</v>
      </c>
      <c r="AL101" s="316">
        <v>0.52628434886499398</v>
      </c>
      <c r="AM101" s="128">
        <v>2919</v>
      </c>
      <c r="AN101" s="316">
        <v>0.24690303289192661</v>
      </c>
      <c r="AO101" s="128">
        <v>1983</v>
      </c>
      <c r="AP101" s="316">
        <v>0.30977542932628799</v>
      </c>
      <c r="AQ101" s="128">
        <v>8512</v>
      </c>
      <c r="AR101" s="316">
        <v>0.51002306191236468</v>
      </c>
      <c r="AS101" s="128">
        <v>6180</v>
      </c>
      <c r="AT101" s="316">
        <v>0.38751683879658727</v>
      </c>
      <c r="AU101" s="128">
        <v>6223</v>
      </c>
      <c r="AV101" s="316">
        <v>-0.18086086613136765</v>
      </c>
      <c r="AW101" s="128">
        <v>1128</v>
      </c>
      <c r="AX101" s="316">
        <v>0.25194228634850169</v>
      </c>
      <c r="AY101" s="128">
        <v>1184</v>
      </c>
      <c r="AZ101" s="316">
        <v>-0.24151185137732223</v>
      </c>
      <c r="BA101" s="128">
        <v>5977</v>
      </c>
      <c r="BB101" s="316">
        <v>0.33683739655558043</v>
      </c>
    </row>
    <row r="102" spans="1:54" s="4" customFormat="1" ht="15" hidden="1" customHeight="1" outlineLevel="1" x14ac:dyDescent="0.25">
      <c r="A102" s="1"/>
      <c r="B102" s="52" t="s">
        <v>83</v>
      </c>
      <c r="C102" s="128">
        <v>384083</v>
      </c>
      <c r="D102" s="316">
        <v>2.4377038643207172E-2</v>
      </c>
      <c r="E102" s="128">
        <v>259785</v>
      </c>
      <c r="F102" s="316">
        <v>0.12644879305186385</v>
      </c>
      <c r="G102" s="128">
        <v>124298</v>
      </c>
      <c r="H102" s="316">
        <v>-0.13873337028824839</v>
      </c>
      <c r="I102" s="128">
        <v>32662.48840640012</v>
      </c>
      <c r="J102" s="136">
        <v>-1.2169769468536762E-2</v>
      </c>
      <c r="K102" s="128">
        <v>14679.548193819268</v>
      </c>
      <c r="L102" s="136">
        <v>-0.28201627706071131</v>
      </c>
      <c r="M102" s="128">
        <v>47342.036600219391</v>
      </c>
      <c r="N102" s="136">
        <v>-0.1152740553227789</v>
      </c>
      <c r="O102" s="128">
        <v>76955.963399780609</v>
      </c>
      <c r="P102" s="136">
        <v>-0.15255698825805375</v>
      </c>
      <c r="Q102" s="128">
        <v>134452</v>
      </c>
      <c r="R102" s="316">
        <v>0.11828064309537467</v>
      </c>
      <c r="S102" s="128">
        <v>40430</v>
      </c>
      <c r="T102" s="316">
        <v>0.16576799976932621</v>
      </c>
      <c r="U102" s="128">
        <v>8066</v>
      </c>
      <c r="V102" s="316">
        <v>0.16258287690977236</v>
      </c>
      <c r="W102" s="128">
        <v>9333</v>
      </c>
      <c r="X102" s="316">
        <v>4.7004711689477174E-2</v>
      </c>
      <c r="Y102" s="128">
        <v>8681</v>
      </c>
      <c r="Z102" s="316">
        <v>0.43061964403427822</v>
      </c>
      <c r="AA102" s="128">
        <v>7052</v>
      </c>
      <c r="AB102" s="316">
        <v>0.18242790073775983</v>
      </c>
      <c r="AC102" s="128">
        <v>7289</v>
      </c>
      <c r="AD102" s="316">
        <v>0.23542372881355922</v>
      </c>
      <c r="AE102" s="128">
        <v>495</v>
      </c>
      <c r="AF102" s="316">
        <v>-0.6927374301675977</v>
      </c>
      <c r="AG102" s="128">
        <v>1244</v>
      </c>
      <c r="AH102" s="316">
        <v>1.3854930725346382E-2</v>
      </c>
      <c r="AI102" s="128">
        <v>236</v>
      </c>
      <c r="AJ102" s="316">
        <v>-0.42439024390243907</v>
      </c>
      <c r="AK102" s="128">
        <v>1674</v>
      </c>
      <c r="AL102" s="316">
        <v>0.12273641851106643</v>
      </c>
      <c r="AM102" s="128">
        <v>2385</v>
      </c>
      <c r="AN102" s="316">
        <v>0.22182377049180335</v>
      </c>
      <c r="AO102" s="128">
        <v>1730</v>
      </c>
      <c r="AP102" s="316">
        <v>-4.029936672423684E-3</v>
      </c>
      <c r="AQ102" s="128">
        <v>10311</v>
      </c>
      <c r="AR102" s="316">
        <v>0.48852317020355129</v>
      </c>
      <c r="AS102" s="128">
        <v>7529</v>
      </c>
      <c r="AT102" s="316">
        <v>-5.993257585216627E-2</v>
      </c>
      <c r="AU102" s="128">
        <v>10806</v>
      </c>
      <c r="AV102" s="316">
        <v>0.4171803278688524</v>
      </c>
      <c r="AW102" s="128">
        <v>1267</v>
      </c>
      <c r="AX102" s="316">
        <v>1.0366826156299913E-2</v>
      </c>
      <c r="AY102" s="128">
        <v>1446</v>
      </c>
      <c r="AZ102" s="316">
        <v>-0.14589486119314821</v>
      </c>
      <c r="BA102" s="128">
        <v>5359</v>
      </c>
      <c r="BB102" s="316">
        <v>-0.32937054185959203</v>
      </c>
    </row>
    <row r="103" spans="1:54" s="4" customFormat="1" ht="15" hidden="1" customHeight="1" outlineLevel="1" x14ac:dyDescent="0.25">
      <c r="A103" s="1"/>
      <c r="B103" s="52" t="s">
        <v>84</v>
      </c>
      <c r="C103" s="128">
        <v>490305</v>
      </c>
      <c r="D103" s="316">
        <v>8.6526806113562227E-2</v>
      </c>
      <c r="E103" s="128">
        <v>320831</v>
      </c>
      <c r="F103" s="316">
        <v>0.15678554302011549</v>
      </c>
      <c r="G103" s="128">
        <v>169474</v>
      </c>
      <c r="H103" s="316">
        <v>-2.5518653111918699E-2</v>
      </c>
      <c r="I103" s="128">
        <v>47842</v>
      </c>
      <c r="J103" s="136">
        <v>0.15177908250800543</v>
      </c>
      <c r="K103" s="128">
        <v>18565</v>
      </c>
      <c r="L103" s="136">
        <v>-0.26865187834077242</v>
      </c>
      <c r="M103" s="128">
        <v>66407</v>
      </c>
      <c r="N103" s="136">
        <v>-7.6971196169987044E-3</v>
      </c>
      <c r="O103" s="128">
        <v>103067</v>
      </c>
      <c r="P103" s="136">
        <v>-3.6666010600687304E-2</v>
      </c>
      <c r="Q103" s="128">
        <v>157775</v>
      </c>
      <c r="R103" s="316">
        <v>0.15787967298292993</v>
      </c>
      <c r="S103" s="128">
        <v>43373</v>
      </c>
      <c r="T103" s="316">
        <v>0.12196699260179011</v>
      </c>
      <c r="U103" s="128">
        <v>15570</v>
      </c>
      <c r="V103" s="316">
        <v>8.1775863266865922E-2</v>
      </c>
      <c r="W103" s="128">
        <v>13552</v>
      </c>
      <c r="X103" s="316">
        <v>9.9821457555591575E-2</v>
      </c>
      <c r="Y103" s="128">
        <v>13885</v>
      </c>
      <c r="Z103" s="316">
        <v>0.35436987904799055</v>
      </c>
      <c r="AA103" s="128">
        <v>7804</v>
      </c>
      <c r="AB103" s="316">
        <v>0.22051923678448548</v>
      </c>
      <c r="AC103" s="128">
        <v>10055</v>
      </c>
      <c r="AD103" s="316">
        <v>0.21144578313253004</v>
      </c>
      <c r="AE103" s="128">
        <v>959</v>
      </c>
      <c r="AF103" s="316">
        <v>-0.51467611336032393</v>
      </c>
      <c r="AG103" s="128">
        <v>1389</v>
      </c>
      <c r="AH103" s="316">
        <v>-0.33124699085219067</v>
      </c>
      <c r="AI103" s="128">
        <v>174</v>
      </c>
      <c r="AJ103" s="316">
        <v>-0.532258064516129</v>
      </c>
      <c r="AK103" s="128">
        <v>2915</v>
      </c>
      <c r="AL103" s="316">
        <v>0.73202614379084974</v>
      </c>
      <c r="AM103" s="128">
        <v>4292</v>
      </c>
      <c r="AN103" s="316">
        <v>0.33748831411654723</v>
      </c>
      <c r="AO103" s="128">
        <v>3527</v>
      </c>
      <c r="AP103" s="316">
        <v>0.31359404096834265</v>
      </c>
      <c r="AQ103" s="128">
        <v>12868</v>
      </c>
      <c r="AR103" s="316">
        <v>0.27431174489998011</v>
      </c>
      <c r="AS103" s="128">
        <v>9179</v>
      </c>
      <c r="AT103" s="316">
        <v>-6.1355966867777889E-2</v>
      </c>
      <c r="AU103" s="128">
        <v>11757</v>
      </c>
      <c r="AV103" s="316">
        <v>9.4692737430167595E-2</v>
      </c>
      <c r="AW103" s="128">
        <v>1261</v>
      </c>
      <c r="AX103" s="316">
        <v>-0.16268260292164671</v>
      </c>
      <c r="AY103" s="128">
        <v>1904</v>
      </c>
      <c r="AZ103" s="316">
        <v>-9.5486935866983425E-2</v>
      </c>
      <c r="BA103" s="128">
        <v>8592</v>
      </c>
      <c r="BB103" s="316">
        <v>0.89417989417989419</v>
      </c>
    </row>
    <row r="104" spans="1:54" s="4" customFormat="1" ht="15" hidden="1" customHeight="1" outlineLevel="1" x14ac:dyDescent="0.25">
      <c r="A104" s="1"/>
      <c r="B104" s="52" t="s">
        <v>85</v>
      </c>
      <c r="C104" s="128">
        <v>486850</v>
      </c>
      <c r="D104" s="316">
        <v>4.6543622285564412E-2</v>
      </c>
      <c r="E104" s="128">
        <v>308377</v>
      </c>
      <c r="F104" s="316">
        <v>0.17693059255471</v>
      </c>
      <c r="G104" s="128">
        <v>178473</v>
      </c>
      <c r="H104" s="316">
        <v>-0.12160153558421105</v>
      </c>
      <c r="I104" s="128">
        <v>45426</v>
      </c>
      <c r="J104" s="136">
        <v>-6.3920034306361062E-2</v>
      </c>
      <c r="K104" s="128">
        <v>18932</v>
      </c>
      <c r="L104" s="136">
        <v>-0.36162732945899501</v>
      </c>
      <c r="M104" s="128">
        <v>64358</v>
      </c>
      <c r="N104" s="136">
        <v>-0.17684518301567909</v>
      </c>
      <c r="O104" s="128">
        <v>114115</v>
      </c>
      <c r="P104" s="136">
        <v>-8.7046670421928485E-2</v>
      </c>
      <c r="Q104" s="128">
        <v>154208</v>
      </c>
      <c r="R104" s="316">
        <v>0.23750521619105713</v>
      </c>
      <c r="S104" s="128">
        <v>41872</v>
      </c>
      <c r="T104" s="316">
        <v>0.13231834284323529</v>
      </c>
      <c r="U104" s="128">
        <v>13228</v>
      </c>
      <c r="V104" s="316">
        <v>-2.2898507903678533E-2</v>
      </c>
      <c r="W104" s="128">
        <v>11121</v>
      </c>
      <c r="X104" s="316">
        <v>9.0401019707814445E-2</v>
      </c>
      <c r="Y104" s="128">
        <v>13399</v>
      </c>
      <c r="Z104" s="316">
        <v>0.37524376475418242</v>
      </c>
      <c r="AA104" s="128">
        <v>6305</v>
      </c>
      <c r="AB104" s="316">
        <v>0.31108338531919322</v>
      </c>
      <c r="AC104" s="128">
        <v>17354</v>
      </c>
      <c r="AD104" s="316">
        <v>0.14088488593780824</v>
      </c>
      <c r="AE104" s="128">
        <v>892</v>
      </c>
      <c r="AF104" s="316">
        <v>-0.3869415807560137</v>
      </c>
      <c r="AG104" s="128">
        <v>1193</v>
      </c>
      <c r="AH104" s="316">
        <v>-0.18788291354663034</v>
      </c>
      <c r="AI104" s="128">
        <v>72</v>
      </c>
      <c r="AJ104" s="316">
        <v>-0.80748663101604279</v>
      </c>
      <c r="AK104" s="128">
        <v>2082</v>
      </c>
      <c r="AL104" s="316">
        <v>0.77796754910333044</v>
      </c>
      <c r="AM104" s="128">
        <v>2889</v>
      </c>
      <c r="AN104" s="316">
        <v>0.54906166219839148</v>
      </c>
      <c r="AO104" s="128">
        <v>2326</v>
      </c>
      <c r="AP104" s="316">
        <v>0.1198844487241213</v>
      </c>
      <c r="AQ104" s="128">
        <v>10533</v>
      </c>
      <c r="AR104" s="316">
        <v>0.17111407605070039</v>
      </c>
      <c r="AS104" s="128">
        <v>7592</v>
      </c>
      <c r="AT104" s="316">
        <v>1.294196130753833E-2</v>
      </c>
      <c r="AU104" s="128">
        <v>12515</v>
      </c>
      <c r="AV104" s="316">
        <v>-9.7302365839584515E-2</v>
      </c>
      <c r="AW104" s="128">
        <v>803</v>
      </c>
      <c r="AX104" s="316">
        <v>5.5190538764783081E-2</v>
      </c>
      <c r="AY104" s="128">
        <v>2952</v>
      </c>
      <c r="AZ104" s="316">
        <v>0.31025299600532619</v>
      </c>
      <c r="BA104" s="128">
        <v>7041</v>
      </c>
      <c r="BB104" s="316">
        <v>0.36744999028937664</v>
      </c>
    </row>
    <row r="105" spans="1:54" s="4" customFormat="1" ht="15" hidden="1" customHeight="1" outlineLevel="1" x14ac:dyDescent="0.25">
      <c r="A105" s="1"/>
      <c r="B105" s="52" t="s">
        <v>86</v>
      </c>
      <c r="C105" s="128">
        <v>421231</v>
      </c>
      <c r="D105" s="316">
        <v>0.15826855444313992</v>
      </c>
      <c r="E105" s="128">
        <v>297718</v>
      </c>
      <c r="F105" s="316">
        <v>0.27004671202781383</v>
      </c>
      <c r="G105" s="128">
        <v>123513</v>
      </c>
      <c r="H105" s="316">
        <v>-4.4445991737455337E-2</v>
      </c>
      <c r="I105" s="128">
        <v>33833.081217092396</v>
      </c>
      <c r="J105" s="136">
        <v>-5.8926310514405444E-2</v>
      </c>
      <c r="K105" s="128">
        <v>14207.745491883567</v>
      </c>
      <c r="L105" s="136">
        <v>-0.19922481038101836</v>
      </c>
      <c r="M105" s="128">
        <v>48040.826708975961</v>
      </c>
      <c r="N105" s="136">
        <v>-0.10528608418616525</v>
      </c>
      <c r="O105" s="128">
        <v>75472.173291147556</v>
      </c>
      <c r="P105" s="136">
        <v>-1.2143650742117984E-3</v>
      </c>
      <c r="Q105" s="128">
        <v>154931</v>
      </c>
      <c r="R105" s="316">
        <v>0.34795280934068806</v>
      </c>
      <c r="S105" s="128">
        <v>46503</v>
      </c>
      <c r="T105" s="316">
        <v>0.10898337824624993</v>
      </c>
      <c r="U105" s="128">
        <v>10800</v>
      </c>
      <c r="V105" s="316">
        <v>0.17035110533159958</v>
      </c>
      <c r="W105" s="128">
        <v>11387</v>
      </c>
      <c r="X105" s="316">
        <v>0.16099102773246332</v>
      </c>
      <c r="Y105" s="128">
        <v>9139</v>
      </c>
      <c r="Z105" s="316">
        <v>0.45432845321451309</v>
      </c>
      <c r="AA105" s="128">
        <v>6525</v>
      </c>
      <c r="AB105" s="316">
        <v>0.32085020242914974</v>
      </c>
      <c r="AC105" s="128">
        <v>9100</v>
      </c>
      <c r="AD105" s="316">
        <v>0.40064645220871165</v>
      </c>
      <c r="AE105" s="128">
        <v>1020</v>
      </c>
      <c r="AF105" s="316">
        <v>-0.42275042444821731</v>
      </c>
      <c r="AG105" s="128">
        <v>1386</v>
      </c>
      <c r="AH105" s="316">
        <v>0.15692821368948251</v>
      </c>
      <c r="AI105" s="128">
        <v>459</v>
      </c>
      <c r="AJ105" s="316">
        <v>1.04</v>
      </c>
      <c r="AK105" s="128">
        <v>1890</v>
      </c>
      <c r="AL105" s="316">
        <v>0.75813953488372099</v>
      </c>
      <c r="AM105" s="128">
        <v>2974</v>
      </c>
      <c r="AN105" s="316">
        <v>0.19437751004016057</v>
      </c>
      <c r="AO105" s="128">
        <v>2274</v>
      </c>
      <c r="AP105" s="316">
        <v>5.7674418604651168E-2</v>
      </c>
      <c r="AQ105" s="128">
        <v>10356</v>
      </c>
      <c r="AR105" s="316">
        <v>0.40974680098012528</v>
      </c>
      <c r="AS105" s="128">
        <v>9778</v>
      </c>
      <c r="AT105" s="316">
        <v>0.21662311807888512</v>
      </c>
      <c r="AU105" s="128">
        <v>11339</v>
      </c>
      <c r="AV105" s="316">
        <v>0.35601530734274101</v>
      </c>
      <c r="AW105" s="128">
        <v>678</v>
      </c>
      <c r="AX105" s="316">
        <v>-0.27331189710610937</v>
      </c>
      <c r="AY105" s="128">
        <v>1837</v>
      </c>
      <c r="AZ105" s="316">
        <v>7.8051643192488251E-2</v>
      </c>
      <c r="BA105" s="128">
        <v>5342</v>
      </c>
      <c r="BB105" s="316">
        <v>-2.8727272727272712E-2</v>
      </c>
    </row>
    <row r="106" spans="1:54" s="4" customFormat="1" ht="15" hidden="1" customHeight="1" outlineLevel="1" x14ac:dyDescent="0.25">
      <c r="A106" s="1"/>
      <c r="B106" s="52" t="s">
        <v>87</v>
      </c>
      <c r="C106" s="128">
        <v>458855</v>
      </c>
      <c r="D106" s="316">
        <v>5.8227842262694063E-2</v>
      </c>
      <c r="E106" s="128">
        <v>364709</v>
      </c>
      <c r="F106" s="316">
        <v>0.12716185978662642</v>
      </c>
      <c r="G106" s="128">
        <v>94146</v>
      </c>
      <c r="H106" s="316">
        <v>-0.1444617104222895</v>
      </c>
      <c r="I106" s="128">
        <v>23966.355397528441</v>
      </c>
      <c r="J106" s="136">
        <v>-0.14235542157679848</v>
      </c>
      <c r="K106" s="128">
        <v>11471.230294513547</v>
      </c>
      <c r="L106" s="136">
        <v>-0.25157094327132334</v>
      </c>
      <c r="M106" s="128">
        <v>35437.58569204199</v>
      </c>
      <c r="N106" s="136">
        <v>-0.18104037584732269</v>
      </c>
      <c r="O106" s="128">
        <v>58708.414307863874</v>
      </c>
      <c r="P106" s="136">
        <v>-0.12075680892815766</v>
      </c>
      <c r="Q106" s="128">
        <v>165350</v>
      </c>
      <c r="R106" s="316">
        <v>6.9838763943166127E-2</v>
      </c>
      <c r="S106" s="128">
        <v>53723</v>
      </c>
      <c r="T106" s="316">
        <v>0.11537183905659587</v>
      </c>
      <c r="U106" s="128">
        <v>15566</v>
      </c>
      <c r="V106" s="316">
        <v>0.11856855418223633</v>
      </c>
      <c r="W106" s="128">
        <v>11846</v>
      </c>
      <c r="X106" s="316">
        <v>0.18176376695929775</v>
      </c>
      <c r="Y106" s="128">
        <v>13035</v>
      </c>
      <c r="Z106" s="316">
        <v>0.32281307083417898</v>
      </c>
      <c r="AA106" s="128">
        <v>7282</v>
      </c>
      <c r="AB106" s="316">
        <v>0.18676662320730109</v>
      </c>
      <c r="AC106" s="128">
        <v>7717</v>
      </c>
      <c r="AD106" s="316">
        <v>0.72062430323299886</v>
      </c>
      <c r="AE106" s="128">
        <v>13345</v>
      </c>
      <c r="AF106" s="316">
        <v>7.7426126271596951E-2</v>
      </c>
      <c r="AG106" s="128">
        <v>10438</v>
      </c>
      <c r="AH106" s="316">
        <v>0.28136508715934205</v>
      </c>
      <c r="AI106" s="128">
        <v>12041</v>
      </c>
      <c r="AJ106" s="316">
        <v>4.9324618736383385E-2</v>
      </c>
      <c r="AK106" s="128">
        <v>6758</v>
      </c>
      <c r="AL106" s="316">
        <v>-7.9542359030236987E-2</v>
      </c>
      <c r="AM106" s="128">
        <v>6169</v>
      </c>
      <c r="AN106" s="316">
        <v>0.48901762008206617</v>
      </c>
      <c r="AO106" s="128">
        <v>2716</v>
      </c>
      <c r="AP106" s="316">
        <v>5.886939571150096E-2</v>
      </c>
      <c r="AQ106" s="128">
        <v>10566</v>
      </c>
      <c r="AR106" s="316">
        <v>0.24878855927195365</v>
      </c>
      <c r="AS106" s="128">
        <v>9041</v>
      </c>
      <c r="AT106" s="316">
        <v>0.39349568434032056</v>
      </c>
      <c r="AU106" s="128">
        <v>10087</v>
      </c>
      <c r="AV106" s="316">
        <v>0.31942446043165473</v>
      </c>
      <c r="AW106" s="128">
        <v>853</v>
      </c>
      <c r="AX106" s="316">
        <v>-0.18138195777351251</v>
      </c>
      <c r="AY106" s="128">
        <v>1435</v>
      </c>
      <c r="AZ106" s="316">
        <v>-2.9749830966869562E-2</v>
      </c>
      <c r="BA106" s="128">
        <v>6741</v>
      </c>
      <c r="BB106" s="316">
        <v>0.28277830637488099</v>
      </c>
    </row>
    <row r="107" spans="1:54" s="4" customFormat="1" ht="15" hidden="1" customHeight="1" outlineLevel="1" x14ac:dyDescent="0.25">
      <c r="A107" s="1"/>
      <c r="B107" s="52" t="s">
        <v>88</v>
      </c>
      <c r="C107" s="128">
        <v>412330</v>
      </c>
      <c r="D107" s="316">
        <v>3.9559902077203724E-2</v>
      </c>
      <c r="E107" s="128">
        <v>337267</v>
      </c>
      <c r="F107" s="316">
        <v>6.6200691691482794E-2</v>
      </c>
      <c r="G107" s="128">
        <v>75063</v>
      </c>
      <c r="H107" s="316">
        <v>-6.5369242837398644E-2</v>
      </c>
      <c r="I107" s="128">
        <v>14048</v>
      </c>
      <c r="J107" s="136">
        <v>-0.1558915158896379</v>
      </c>
      <c r="K107" s="128">
        <v>8822</v>
      </c>
      <c r="L107" s="136">
        <v>-0.10171618688718898</v>
      </c>
      <c r="M107" s="128">
        <v>22870</v>
      </c>
      <c r="N107" s="136">
        <v>-0.13578623941704859</v>
      </c>
      <c r="O107" s="128">
        <v>52193</v>
      </c>
      <c r="P107" s="136">
        <v>-3.0764176821261202E-2</v>
      </c>
      <c r="Q107" s="128">
        <v>128933</v>
      </c>
      <c r="R107" s="316">
        <v>5.2901065697603222E-2</v>
      </c>
      <c r="S107" s="128">
        <v>58545</v>
      </c>
      <c r="T107" s="316">
        <v>8.1742761589771007E-2</v>
      </c>
      <c r="U107" s="128">
        <v>11253</v>
      </c>
      <c r="V107" s="316">
        <v>-1.1767805392113861E-2</v>
      </c>
      <c r="W107" s="128">
        <v>12697</v>
      </c>
      <c r="X107" s="316">
        <v>7.5470099949178415E-2</v>
      </c>
      <c r="Y107" s="128">
        <v>8809</v>
      </c>
      <c r="Z107" s="316">
        <v>0.11902947154471555</v>
      </c>
      <c r="AA107" s="128">
        <v>5671</v>
      </c>
      <c r="AB107" s="316">
        <v>0.18096626405664296</v>
      </c>
      <c r="AC107" s="128">
        <v>5948</v>
      </c>
      <c r="AD107" s="316">
        <v>-5.1960471788332852E-2</v>
      </c>
      <c r="AE107" s="128">
        <v>27441</v>
      </c>
      <c r="AF107" s="316">
        <v>0.25347158779462808</v>
      </c>
      <c r="AG107" s="128">
        <v>12894</v>
      </c>
      <c r="AH107" s="316">
        <v>-1.4370891301024313E-2</v>
      </c>
      <c r="AI107" s="128">
        <v>17643</v>
      </c>
      <c r="AJ107" s="316">
        <v>-9.0285655357327022E-2</v>
      </c>
      <c r="AK107" s="128">
        <v>9531</v>
      </c>
      <c r="AL107" s="316">
        <v>-5.6243192395286634E-2</v>
      </c>
      <c r="AM107" s="128">
        <v>3761</v>
      </c>
      <c r="AN107" s="316">
        <v>0.18906101802086628</v>
      </c>
      <c r="AO107" s="128">
        <v>3628</v>
      </c>
      <c r="AP107" s="316">
        <v>5.6493884682585982E-2</v>
      </c>
      <c r="AQ107" s="128">
        <v>8930</v>
      </c>
      <c r="AR107" s="316">
        <v>0.35467233009708732</v>
      </c>
      <c r="AS107" s="128">
        <v>7533</v>
      </c>
      <c r="AT107" s="316">
        <v>0.30306175402179547</v>
      </c>
      <c r="AU107" s="128">
        <v>7461</v>
      </c>
      <c r="AV107" s="316">
        <v>9.190692228889219E-2</v>
      </c>
      <c r="AW107" s="128">
        <v>866</v>
      </c>
      <c r="AX107" s="316">
        <v>2.2432113341204207E-2</v>
      </c>
      <c r="AY107" s="128">
        <v>1085</v>
      </c>
      <c r="AZ107" s="316">
        <v>3.5305343511450316E-2</v>
      </c>
      <c r="BA107" s="128">
        <v>4638</v>
      </c>
      <c r="BB107" s="316">
        <v>-0.14805290227773693</v>
      </c>
    </row>
    <row r="108" spans="1:54" s="4" customFormat="1" ht="15" hidden="1" customHeight="1" outlineLevel="1" x14ac:dyDescent="0.25">
      <c r="A108" s="1"/>
      <c r="B108" s="52" t="s">
        <v>89</v>
      </c>
      <c r="C108" s="128">
        <v>416333</v>
      </c>
      <c r="D108" s="316">
        <v>2.541285420489392E-2</v>
      </c>
      <c r="E108" s="128">
        <v>333751</v>
      </c>
      <c r="F108" s="316">
        <v>6.5031336558467157E-2</v>
      </c>
      <c r="G108" s="128">
        <v>82582</v>
      </c>
      <c r="H108" s="316">
        <v>-0.10859967833511441</v>
      </c>
      <c r="I108" s="128">
        <v>14587.583898135475</v>
      </c>
      <c r="J108" s="136">
        <v>-0.35346328731313481</v>
      </c>
      <c r="K108" s="128">
        <v>7805.9691966791379</v>
      </c>
      <c r="L108" s="136">
        <v>-0.35220511607401483</v>
      </c>
      <c r="M108" s="128">
        <v>22393.553094814612</v>
      </c>
      <c r="N108" s="136">
        <v>-0.35302526787340216</v>
      </c>
      <c r="O108" s="128">
        <v>60188.446905102806</v>
      </c>
      <c r="P108" s="136">
        <v>3.7190298750311657E-2</v>
      </c>
      <c r="Q108" s="128">
        <v>129249</v>
      </c>
      <c r="R108" s="316">
        <v>3.2043501868472379E-2</v>
      </c>
      <c r="S108" s="128">
        <v>49957</v>
      </c>
      <c r="T108" s="316">
        <v>-5.9495383635784771E-3</v>
      </c>
      <c r="U108" s="128">
        <v>11331</v>
      </c>
      <c r="V108" s="316">
        <v>-0.10821659058712418</v>
      </c>
      <c r="W108" s="128">
        <v>12717</v>
      </c>
      <c r="X108" s="316">
        <v>6.7489297406194915E-2</v>
      </c>
      <c r="Y108" s="128">
        <v>11701</v>
      </c>
      <c r="Z108" s="316">
        <v>0.19361419973477512</v>
      </c>
      <c r="AA108" s="128">
        <v>4436</v>
      </c>
      <c r="AB108" s="316">
        <v>0.16095263020151784</v>
      </c>
      <c r="AC108" s="128">
        <v>7531</v>
      </c>
      <c r="AD108" s="316">
        <v>-6.447204968944098E-2</v>
      </c>
      <c r="AE108" s="128">
        <v>27315</v>
      </c>
      <c r="AF108" s="316">
        <v>0.55190046020112504</v>
      </c>
      <c r="AG108" s="128">
        <v>11067</v>
      </c>
      <c r="AH108" s="316">
        <v>9.8549137695045363E-3</v>
      </c>
      <c r="AI108" s="128">
        <v>18891</v>
      </c>
      <c r="AJ108" s="316">
        <v>-8.6685360665248457E-2</v>
      </c>
      <c r="AK108" s="128">
        <v>10824</v>
      </c>
      <c r="AL108" s="316">
        <v>-2.4249526728567616E-2</v>
      </c>
      <c r="AM108" s="128">
        <v>2734</v>
      </c>
      <c r="AN108" s="316">
        <v>0.24669402644778837</v>
      </c>
      <c r="AO108" s="128">
        <v>2828</v>
      </c>
      <c r="AP108" s="316">
        <v>1.7266187050359649E-2</v>
      </c>
      <c r="AQ108" s="128">
        <v>10530</v>
      </c>
      <c r="AR108" s="316">
        <v>0.59569631762388231</v>
      </c>
      <c r="AS108" s="128">
        <v>7739</v>
      </c>
      <c r="AT108" s="316">
        <v>0.41610247026532488</v>
      </c>
      <c r="AU108" s="128">
        <v>8033</v>
      </c>
      <c r="AV108" s="316">
        <v>0.10983697153909922</v>
      </c>
      <c r="AW108" s="128">
        <v>1413</v>
      </c>
      <c r="AX108" s="316">
        <v>0.13951612903225796</v>
      </c>
      <c r="AY108" s="128">
        <v>1668</v>
      </c>
      <c r="AZ108" s="316">
        <v>7.6823757262750147E-2</v>
      </c>
      <c r="BA108" s="128">
        <v>3787</v>
      </c>
      <c r="BB108" s="316">
        <v>-9.5317725752508409E-2</v>
      </c>
    </row>
    <row r="109" spans="1:54" s="4" customFormat="1" ht="15.75" collapsed="1" x14ac:dyDescent="0.25">
      <c r="A109" s="317">
        <v>926926</v>
      </c>
      <c r="B109" s="64">
        <v>2011</v>
      </c>
      <c r="C109" s="65">
        <v>5160203</v>
      </c>
      <c r="D109" s="137">
        <v>6.8072009231421982E-2</v>
      </c>
      <c r="E109" s="65">
        <v>3857901</v>
      </c>
      <c r="F109" s="137">
        <v>0.14643071419592824</v>
      </c>
      <c r="G109" s="65">
        <v>1302302</v>
      </c>
      <c r="H109" s="137">
        <v>-0.11177451124824711</v>
      </c>
      <c r="I109" s="65">
        <v>319608.43870585319</v>
      </c>
      <c r="J109" s="137">
        <v>-0.11775921322421146</v>
      </c>
      <c r="K109" s="65">
        <v>150636.93359750314</v>
      </c>
      <c r="L109" s="137">
        <v>-0.26445259200756188</v>
      </c>
      <c r="M109" s="65">
        <v>470245.3723033563</v>
      </c>
      <c r="N109" s="137">
        <v>-0.17073760265607973</v>
      </c>
      <c r="O109" s="65">
        <v>832056.62769670982</v>
      </c>
      <c r="P109" s="137">
        <v>-7.458714272853928E-2</v>
      </c>
      <c r="Q109" s="65">
        <v>1658315</v>
      </c>
      <c r="R109" s="137">
        <v>0.10605875671396214</v>
      </c>
      <c r="S109" s="65">
        <v>589284</v>
      </c>
      <c r="T109" s="137">
        <v>9.8684823829038315E-2</v>
      </c>
      <c r="U109" s="65">
        <v>154131</v>
      </c>
      <c r="V109" s="137">
        <v>9.1262452120843163E-2</v>
      </c>
      <c r="W109" s="65">
        <v>140759</v>
      </c>
      <c r="X109" s="137">
        <v>0.10963169678050022</v>
      </c>
      <c r="Y109" s="65">
        <v>161409</v>
      </c>
      <c r="Z109" s="137">
        <v>0.45540697726842372</v>
      </c>
      <c r="AA109" s="65">
        <v>74083</v>
      </c>
      <c r="AB109" s="137">
        <v>9.1896592382973763E-2</v>
      </c>
      <c r="AC109" s="65">
        <v>117723</v>
      </c>
      <c r="AD109" s="137">
        <v>0.30208713541493837</v>
      </c>
      <c r="AE109" s="65">
        <v>155732</v>
      </c>
      <c r="AF109" s="137">
        <v>0.28770113611933379</v>
      </c>
      <c r="AG109" s="65">
        <v>95462</v>
      </c>
      <c r="AH109" s="137">
        <v>0.20188349050071142</v>
      </c>
      <c r="AI109" s="65">
        <v>131125</v>
      </c>
      <c r="AJ109" s="137">
        <v>0.21271676300578024</v>
      </c>
      <c r="AK109" s="65">
        <v>95785</v>
      </c>
      <c r="AL109" s="137">
        <v>0.22430850247967693</v>
      </c>
      <c r="AM109" s="65">
        <v>41379</v>
      </c>
      <c r="AN109" s="137">
        <v>0.33214216727834645</v>
      </c>
      <c r="AO109" s="65">
        <v>34316</v>
      </c>
      <c r="AP109" s="137">
        <v>0.13727049777954536</v>
      </c>
      <c r="AQ109" s="65">
        <v>111782</v>
      </c>
      <c r="AR109" s="137">
        <v>0.36332812957361704</v>
      </c>
      <c r="AS109" s="65">
        <v>93981</v>
      </c>
      <c r="AT109" s="137">
        <v>0.20933434560498254</v>
      </c>
      <c r="AU109" s="65">
        <v>109247</v>
      </c>
      <c r="AV109" s="137">
        <v>0.18475019249330349</v>
      </c>
      <c r="AW109" s="65">
        <v>13158</v>
      </c>
      <c r="AX109" s="137">
        <v>3.7288135593220417E-2</v>
      </c>
      <c r="AY109" s="65">
        <v>18684</v>
      </c>
      <c r="AZ109" s="137">
        <v>-2.2343153157867168E-2</v>
      </c>
      <c r="BA109" s="65">
        <v>61546</v>
      </c>
      <c r="BB109" s="137">
        <v>1.6331720527767324E-2</v>
      </c>
    </row>
    <row r="110" spans="1:54" s="4" customFormat="1" ht="15" hidden="1" customHeight="1" outlineLevel="1" x14ac:dyDescent="0.25">
      <c r="A110" s="1"/>
      <c r="B110" s="52" t="s">
        <v>78</v>
      </c>
      <c r="C110" s="128">
        <v>382237</v>
      </c>
      <c r="D110" s="316">
        <v>3.9581855908386032E-3</v>
      </c>
      <c r="E110" s="128">
        <v>305525</v>
      </c>
      <c r="F110" s="316">
        <v>-2.7052417043500365E-2</v>
      </c>
      <c r="G110" s="128">
        <v>76712</v>
      </c>
      <c r="H110" s="316">
        <v>0.14993254384649979</v>
      </c>
      <c r="I110" s="128">
        <v>17002.003180370761</v>
      </c>
      <c r="J110" s="136">
        <v>0.12658393323892425</v>
      </c>
      <c r="K110" s="128">
        <v>8381.9426768838875</v>
      </c>
      <c r="L110" s="136">
        <v>-5.8122194861185972E-2</v>
      </c>
      <c r="M110" s="128">
        <v>25383.94585725465</v>
      </c>
      <c r="N110" s="136">
        <v>5.8068844940414976E-2</v>
      </c>
      <c r="O110" s="128">
        <v>51328.05414274535</v>
      </c>
      <c r="P110" s="136">
        <v>0.20152263444782736</v>
      </c>
      <c r="Q110" s="128">
        <v>114817</v>
      </c>
      <c r="R110" s="316">
        <v>-3.3506071890488931E-3</v>
      </c>
      <c r="S110" s="128">
        <v>51458</v>
      </c>
      <c r="T110" s="316">
        <v>-1.9287211740041887E-2</v>
      </c>
      <c r="U110" s="128">
        <v>10543</v>
      </c>
      <c r="V110" s="316">
        <v>2.58830397976062E-2</v>
      </c>
      <c r="W110" s="128">
        <v>11385</v>
      </c>
      <c r="X110" s="316">
        <v>6.2727527303276354E-2</v>
      </c>
      <c r="Y110" s="128">
        <v>9016</v>
      </c>
      <c r="Z110" s="316">
        <v>8.5872576177285387E-2</v>
      </c>
      <c r="AA110" s="128">
        <v>6490</v>
      </c>
      <c r="AB110" s="316">
        <v>-0.21285627653123107</v>
      </c>
      <c r="AC110" s="128">
        <v>9764</v>
      </c>
      <c r="AD110" s="316">
        <v>-1.5030767678805623E-2</v>
      </c>
      <c r="AE110" s="128">
        <v>19077</v>
      </c>
      <c r="AF110" s="316">
        <v>-7.5592382613752007E-2</v>
      </c>
      <c r="AG110" s="128">
        <v>13342</v>
      </c>
      <c r="AH110" s="316">
        <v>8.7988257359536748E-2</v>
      </c>
      <c r="AI110" s="128">
        <v>18060</v>
      </c>
      <c r="AJ110" s="316">
        <v>-0.10505450941526262</v>
      </c>
      <c r="AK110" s="128">
        <v>12696</v>
      </c>
      <c r="AL110" s="316">
        <v>-0.21137958879433505</v>
      </c>
      <c r="AM110" s="128">
        <v>2218</v>
      </c>
      <c r="AN110" s="316">
        <v>-5.9771089444679903E-2</v>
      </c>
      <c r="AO110" s="128">
        <v>3306</v>
      </c>
      <c r="AP110" s="316">
        <v>-1.1659192825112075E-2</v>
      </c>
      <c r="AQ110" s="128">
        <v>6118</v>
      </c>
      <c r="AR110" s="316">
        <v>-6.9930069930069894E-2</v>
      </c>
      <c r="AS110" s="128">
        <v>5829</v>
      </c>
      <c r="AT110" s="316">
        <v>-8.0309245818870334E-2</v>
      </c>
      <c r="AU110" s="128">
        <v>5329</v>
      </c>
      <c r="AV110" s="316">
        <v>-0.12294272547728768</v>
      </c>
      <c r="AW110" s="128">
        <v>853</v>
      </c>
      <c r="AX110" s="316">
        <v>0.49387040280210148</v>
      </c>
      <c r="AY110" s="128">
        <v>1528</v>
      </c>
      <c r="AZ110" s="316">
        <v>0.13017751479289941</v>
      </c>
      <c r="BA110" s="128">
        <v>3696</v>
      </c>
      <c r="BB110" s="316">
        <v>0.19302775984506138</v>
      </c>
    </row>
    <row r="111" spans="1:54" s="4" customFormat="1" ht="15" hidden="1" customHeight="1" outlineLevel="1" x14ac:dyDescent="0.25">
      <c r="A111" s="1"/>
      <c r="B111" s="52" t="s">
        <v>79</v>
      </c>
      <c r="C111" s="128">
        <v>369547</v>
      </c>
      <c r="D111" s="316">
        <v>-4.1586484846284355E-2</v>
      </c>
      <c r="E111" s="128">
        <v>287537</v>
      </c>
      <c r="F111" s="316">
        <v>-7.595477742213308E-2</v>
      </c>
      <c r="G111" s="128">
        <v>82010</v>
      </c>
      <c r="H111" s="316">
        <v>0.10213680956860638</v>
      </c>
      <c r="I111" s="128">
        <v>18719.323453623911</v>
      </c>
      <c r="J111" s="136">
        <v>6.5260069973468671E-2</v>
      </c>
      <c r="K111" s="128">
        <v>11512.2809278276</v>
      </c>
      <c r="L111" s="136">
        <v>0.13100905200629742</v>
      </c>
      <c r="M111" s="128">
        <v>30231.604381451511</v>
      </c>
      <c r="N111" s="136">
        <v>8.9375825308745105E-2</v>
      </c>
      <c r="O111" s="128">
        <v>51778.395618548486</v>
      </c>
      <c r="P111" s="136">
        <v>0.10972669251389577</v>
      </c>
      <c r="Q111" s="128">
        <v>112439</v>
      </c>
      <c r="R111" s="316">
        <v>-5.9048495752960339E-2</v>
      </c>
      <c r="S111" s="128">
        <v>46203</v>
      </c>
      <c r="T111" s="316">
        <v>-2.4821123282466884E-2</v>
      </c>
      <c r="U111" s="128">
        <v>12500</v>
      </c>
      <c r="V111" s="316">
        <v>-6.6746304315365101E-2</v>
      </c>
      <c r="W111" s="128">
        <v>10187</v>
      </c>
      <c r="X111" s="316">
        <v>0.10189291508923737</v>
      </c>
      <c r="Y111" s="128">
        <v>11071</v>
      </c>
      <c r="Z111" s="316">
        <v>-9.4837612955175343E-3</v>
      </c>
      <c r="AA111" s="128">
        <v>6360</v>
      </c>
      <c r="AB111" s="316">
        <v>-0.17786970010341263</v>
      </c>
      <c r="AC111" s="128">
        <v>8460</v>
      </c>
      <c r="AD111" s="316">
        <v>4.2000246335755609E-2</v>
      </c>
      <c r="AE111" s="128">
        <v>16005</v>
      </c>
      <c r="AF111" s="316">
        <v>-0.24908510837946884</v>
      </c>
      <c r="AG111" s="128">
        <v>11642</v>
      </c>
      <c r="AH111" s="316">
        <v>-0.13928729853615263</v>
      </c>
      <c r="AI111" s="128">
        <v>15233</v>
      </c>
      <c r="AJ111" s="316">
        <v>-0.19640219455581343</v>
      </c>
      <c r="AK111" s="128">
        <v>13135</v>
      </c>
      <c r="AL111" s="316">
        <v>-0.17566210618802558</v>
      </c>
      <c r="AM111" s="128">
        <v>2362</v>
      </c>
      <c r="AN111" s="316">
        <v>3.1441048034934527E-2</v>
      </c>
      <c r="AO111" s="128">
        <v>2780</v>
      </c>
      <c r="AP111" s="316">
        <v>2.4318349299926378E-2</v>
      </c>
      <c r="AQ111" s="128">
        <v>3597</v>
      </c>
      <c r="AR111" s="316">
        <v>0.13006597549481613</v>
      </c>
      <c r="AS111" s="128">
        <v>5123</v>
      </c>
      <c r="AT111" s="316">
        <v>-0.17847979474021813</v>
      </c>
      <c r="AU111" s="128">
        <v>5110</v>
      </c>
      <c r="AV111" s="316">
        <v>-0.10554874846840534</v>
      </c>
      <c r="AW111" s="128">
        <v>768</v>
      </c>
      <c r="AX111" s="316">
        <v>4.0650406504065151E-2</v>
      </c>
      <c r="AY111" s="128">
        <v>1349</v>
      </c>
      <c r="AZ111" s="316">
        <v>0.22192028985507251</v>
      </c>
      <c r="BA111" s="128">
        <v>3213</v>
      </c>
      <c r="BB111" s="316">
        <v>0.10071942446043169</v>
      </c>
    </row>
    <row r="112" spans="1:54" s="4" customFormat="1" ht="15" hidden="1" customHeight="1" outlineLevel="1" x14ac:dyDescent="0.25">
      <c r="A112" s="1"/>
      <c r="B112" s="52" t="s">
        <v>80</v>
      </c>
      <c r="C112" s="128">
        <v>404361</v>
      </c>
      <c r="D112" s="316">
        <v>-1.2568741025816399E-2</v>
      </c>
      <c r="E112" s="128">
        <v>303101</v>
      </c>
      <c r="F112" s="316">
        <v>-8.2749020260557749E-2</v>
      </c>
      <c r="G112" s="128">
        <v>101260</v>
      </c>
      <c r="H112" s="316">
        <v>0.28075079367086997</v>
      </c>
      <c r="I112" s="128">
        <v>22449.786372102204</v>
      </c>
      <c r="J112" s="136">
        <v>0.49488262338579569</v>
      </c>
      <c r="K112" s="128">
        <v>13330.293963660084</v>
      </c>
      <c r="L112" s="136">
        <v>0.24179294018207775</v>
      </c>
      <c r="M112" s="128">
        <v>35780.080335762286</v>
      </c>
      <c r="N112" s="136">
        <v>0.3893841870190422</v>
      </c>
      <c r="O112" s="128">
        <v>65479.919664237714</v>
      </c>
      <c r="P112" s="136">
        <v>0.22827375266373551</v>
      </c>
      <c r="Q112" s="128">
        <v>125351</v>
      </c>
      <c r="R112" s="316">
        <v>-4.6056967704536378E-3</v>
      </c>
      <c r="S112" s="128">
        <v>50145</v>
      </c>
      <c r="T112" s="316">
        <v>-4.3691357082920157E-2</v>
      </c>
      <c r="U112" s="128">
        <v>10964</v>
      </c>
      <c r="V112" s="316">
        <v>-6.2425175303574498E-2</v>
      </c>
      <c r="W112" s="128">
        <v>8525</v>
      </c>
      <c r="X112" s="316">
        <v>-9.5490716180371304E-2</v>
      </c>
      <c r="Y112" s="128">
        <v>9268</v>
      </c>
      <c r="Z112" s="316">
        <v>-7.0690865336408337E-2</v>
      </c>
      <c r="AA112" s="128">
        <v>6522</v>
      </c>
      <c r="AB112" s="316">
        <v>-0.12714132762312635</v>
      </c>
      <c r="AC112" s="128">
        <v>6895</v>
      </c>
      <c r="AD112" s="316">
        <v>4.8828719196835957E-2</v>
      </c>
      <c r="AE112" s="128">
        <v>17283</v>
      </c>
      <c r="AF112" s="316">
        <v>-0.27333501513622604</v>
      </c>
      <c r="AG112" s="128">
        <v>11839</v>
      </c>
      <c r="AH112" s="316">
        <v>-0.21885721826339399</v>
      </c>
      <c r="AI112" s="128">
        <v>16055</v>
      </c>
      <c r="AJ112" s="316">
        <v>-0.33323643008430581</v>
      </c>
      <c r="AK112" s="128">
        <v>12247</v>
      </c>
      <c r="AL112" s="316">
        <v>-0.32202170062001767</v>
      </c>
      <c r="AM112" s="128">
        <v>2315</v>
      </c>
      <c r="AN112" s="316">
        <v>-2.8127623845507932E-2</v>
      </c>
      <c r="AO112" s="128">
        <v>2663</v>
      </c>
      <c r="AP112" s="316">
        <v>0.29586374695863737</v>
      </c>
      <c r="AQ112" s="128">
        <v>4672</v>
      </c>
      <c r="AR112" s="316">
        <v>7.3307460112117528E-3</v>
      </c>
      <c r="AS112" s="128">
        <v>5475</v>
      </c>
      <c r="AT112" s="316">
        <v>-0.17532760957975602</v>
      </c>
      <c r="AU112" s="128">
        <v>5565</v>
      </c>
      <c r="AV112" s="316">
        <v>-3.8361845515811344E-2</v>
      </c>
      <c r="AW112" s="128">
        <v>1271</v>
      </c>
      <c r="AX112" s="316">
        <v>0.66797900262467191</v>
      </c>
      <c r="AY112" s="128">
        <v>1407</v>
      </c>
      <c r="AZ112" s="316">
        <v>0.36469447138700284</v>
      </c>
      <c r="BA112" s="128">
        <v>4639</v>
      </c>
      <c r="BB112" s="316">
        <v>0.80998829496683578</v>
      </c>
    </row>
    <row r="113" spans="1:54" s="4" customFormat="1" ht="15" hidden="1" customHeight="1" outlineLevel="1" x14ac:dyDescent="0.25">
      <c r="A113" s="1"/>
      <c r="B113" s="52" t="s">
        <v>81</v>
      </c>
      <c r="C113" s="128">
        <v>422549</v>
      </c>
      <c r="D113" s="316">
        <v>9.8439404440409106E-3</v>
      </c>
      <c r="E113" s="128">
        <v>289593</v>
      </c>
      <c r="F113" s="316">
        <v>5.4998281303708652E-3</v>
      </c>
      <c r="G113" s="128">
        <v>132956</v>
      </c>
      <c r="H113" s="316">
        <v>1.94370538486901E-2</v>
      </c>
      <c r="I113" s="128">
        <v>34958.36102553839</v>
      </c>
      <c r="J113" s="136">
        <v>0.16849527022018052</v>
      </c>
      <c r="K113" s="128">
        <v>19731.431793977426</v>
      </c>
      <c r="L113" s="136">
        <v>1.1561109130667768E-2</v>
      </c>
      <c r="M113" s="128">
        <v>54689.792819515817</v>
      </c>
      <c r="N113" s="136">
        <v>0.10655802561628724</v>
      </c>
      <c r="O113" s="128">
        <v>78266.207180484183</v>
      </c>
      <c r="P113" s="136">
        <v>-3.3722621613056947E-2</v>
      </c>
      <c r="Q113" s="128">
        <v>138930</v>
      </c>
      <c r="R113" s="316">
        <v>0.10798309275061801</v>
      </c>
      <c r="S113" s="128">
        <v>45202</v>
      </c>
      <c r="T113" s="316">
        <v>-0.11259006223373969</v>
      </c>
      <c r="U113" s="128">
        <v>11778</v>
      </c>
      <c r="V113" s="316">
        <v>-0.12248547161376844</v>
      </c>
      <c r="W113" s="128">
        <v>12948</v>
      </c>
      <c r="X113" s="316">
        <v>5.6031318815757292E-2</v>
      </c>
      <c r="Y113" s="128">
        <v>13544</v>
      </c>
      <c r="Z113" s="316">
        <v>2.8632186526923453E-2</v>
      </c>
      <c r="AA113" s="128">
        <v>5935</v>
      </c>
      <c r="AB113" s="316">
        <v>-0.18843156023519758</v>
      </c>
      <c r="AC113" s="128">
        <v>5337</v>
      </c>
      <c r="AD113" s="316">
        <v>-0.15446768060836502</v>
      </c>
      <c r="AE113" s="128">
        <v>8819</v>
      </c>
      <c r="AF113" s="316">
        <v>-7.3147661586967949E-2</v>
      </c>
      <c r="AG113" s="128">
        <v>3407</v>
      </c>
      <c r="AH113" s="316">
        <v>-0.20619757688723206</v>
      </c>
      <c r="AI113" s="128">
        <v>5616</v>
      </c>
      <c r="AJ113" s="316">
        <v>-0.27263307861675945</v>
      </c>
      <c r="AK113" s="128">
        <v>4530</v>
      </c>
      <c r="AL113" s="316">
        <v>-0.32599315578038979</v>
      </c>
      <c r="AM113" s="128">
        <v>2811</v>
      </c>
      <c r="AN113" s="316">
        <v>-6.049465240641716E-2</v>
      </c>
      <c r="AO113" s="128">
        <v>2483</v>
      </c>
      <c r="AP113" s="316">
        <v>-0.12199434229137196</v>
      </c>
      <c r="AQ113" s="128">
        <v>6951</v>
      </c>
      <c r="AR113" s="316">
        <v>0.29973821989528804</v>
      </c>
      <c r="AS113" s="128">
        <v>5778</v>
      </c>
      <c r="AT113" s="316">
        <v>-7.4483421432003816E-2</v>
      </c>
      <c r="AU113" s="128">
        <v>6303</v>
      </c>
      <c r="AV113" s="316">
        <v>-8.9425021670037519E-2</v>
      </c>
      <c r="AW113" s="128">
        <v>1309</v>
      </c>
      <c r="AX113" s="316">
        <v>-5.8273381294964066E-2</v>
      </c>
      <c r="AY113" s="128">
        <v>1435</v>
      </c>
      <c r="AZ113" s="316">
        <v>-0.31958274063537218</v>
      </c>
      <c r="BA113" s="128">
        <v>6477</v>
      </c>
      <c r="BB113" s="316">
        <v>1.0719769673704413</v>
      </c>
    </row>
    <row r="114" spans="1:54" s="4" customFormat="1" ht="15" hidden="1" customHeight="1" outlineLevel="1" x14ac:dyDescent="0.25">
      <c r="A114" s="1"/>
      <c r="B114" s="52" t="s">
        <v>82</v>
      </c>
      <c r="C114" s="128">
        <v>361297</v>
      </c>
      <c r="D114" s="316">
        <v>3.1413702243550334E-2</v>
      </c>
      <c r="E114" s="128">
        <v>221720</v>
      </c>
      <c r="F114" s="316">
        <v>1.2595792877302836E-2</v>
      </c>
      <c r="G114" s="128">
        <v>139577</v>
      </c>
      <c r="H114" s="316">
        <v>6.278791755183466E-2</v>
      </c>
      <c r="I114" s="128">
        <v>42908.175265974191</v>
      </c>
      <c r="J114" s="136">
        <v>0.27360466298755104</v>
      </c>
      <c r="K114" s="128">
        <v>21412.350727101042</v>
      </c>
      <c r="L114" s="136">
        <v>0.2632165513815885</v>
      </c>
      <c r="M114" s="128">
        <v>64320.525993075236</v>
      </c>
      <c r="N114" s="136">
        <v>0.27012753328288763</v>
      </c>
      <c r="O114" s="128">
        <v>75256.474006924778</v>
      </c>
      <c r="P114" s="136">
        <v>-6.7338304251131187E-2</v>
      </c>
      <c r="Q114" s="128">
        <v>109474</v>
      </c>
      <c r="R114" s="316">
        <v>-3.0911955809712621E-2</v>
      </c>
      <c r="S114" s="128">
        <v>38552</v>
      </c>
      <c r="T114" s="316">
        <v>5.0405972426570855E-2</v>
      </c>
      <c r="U114" s="128">
        <v>13350</v>
      </c>
      <c r="V114" s="316">
        <v>0.29435718440954051</v>
      </c>
      <c r="W114" s="128">
        <v>8821</v>
      </c>
      <c r="X114" s="316">
        <v>8.766954377311964E-2</v>
      </c>
      <c r="Y114" s="128">
        <v>8128</v>
      </c>
      <c r="Z114" s="316">
        <v>0.16031406138472515</v>
      </c>
      <c r="AA114" s="128">
        <v>5675</v>
      </c>
      <c r="AB114" s="316">
        <v>-0.31766261873271617</v>
      </c>
      <c r="AC114" s="128">
        <v>5238</v>
      </c>
      <c r="AD114" s="316">
        <v>0.186409966024915</v>
      </c>
      <c r="AE114" s="128">
        <v>1066</v>
      </c>
      <c r="AF114" s="316">
        <v>-1.0213556174558991E-2</v>
      </c>
      <c r="AG114" s="128">
        <v>1039</v>
      </c>
      <c r="AH114" s="316">
        <v>4.6162162162162161</v>
      </c>
      <c r="AI114" s="128">
        <v>227</v>
      </c>
      <c r="AJ114" s="316">
        <v>-0.62786885245901636</v>
      </c>
      <c r="AK114" s="128">
        <v>1674</v>
      </c>
      <c r="AL114" s="316">
        <v>-0.15326251896813359</v>
      </c>
      <c r="AM114" s="128">
        <v>2341</v>
      </c>
      <c r="AN114" s="316">
        <v>8.8331008833100855E-2</v>
      </c>
      <c r="AO114" s="128">
        <v>1514</v>
      </c>
      <c r="AP114" s="316">
        <v>-0.1353512278697887</v>
      </c>
      <c r="AQ114" s="128">
        <v>5637</v>
      </c>
      <c r="AR114" s="316">
        <v>-0.24396459227467815</v>
      </c>
      <c r="AS114" s="128">
        <v>4454</v>
      </c>
      <c r="AT114" s="316">
        <v>-0.18514452982070984</v>
      </c>
      <c r="AU114" s="128">
        <v>7597</v>
      </c>
      <c r="AV114" s="316">
        <v>0.63200859291084854</v>
      </c>
      <c r="AW114" s="128">
        <v>901</v>
      </c>
      <c r="AX114" s="316">
        <v>-0.13779904306220092</v>
      </c>
      <c r="AY114" s="128">
        <v>1561</v>
      </c>
      <c r="AZ114" s="316">
        <v>5.1178451178451212E-2</v>
      </c>
      <c r="BA114" s="128">
        <v>4471</v>
      </c>
      <c r="BB114" s="316">
        <v>0.3651908396946566</v>
      </c>
    </row>
    <row r="115" spans="1:54" s="4" customFormat="1" ht="15" hidden="1" customHeight="1" outlineLevel="1" x14ac:dyDescent="0.25">
      <c r="A115" s="1"/>
      <c r="B115" s="52" t="s">
        <v>83</v>
      </c>
      <c r="C115" s="128">
        <v>374943</v>
      </c>
      <c r="D115" s="316">
        <v>7.1700518496075505E-2</v>
      </c>
      <c r="E115" s="128">
        <v>230623</v>
      </c>
      <c r="F115" s="316">
        <v>7.0896891179680122E-2</v>
      </c>
      <c r="G115" s="128">
        <v>144320</v>
      </c>
      <c r="H115" s="316">
        <v>7.2987219615919363E-2</v>
      </c>
      <c r="I115" s="128">
        <v>33064.88037810642</v>
      </c>
      <c r="J115" s="136">
        <v>0.10686161239698055</v>
      </c>
      <c r="K115" s="128">
        <v>20445.51669461808</v>
      </c>
      <c r="L115" s="136">
        <v>0.1632746518755388</v>
      </c>
      <c r="M115" s="128">
        <v>53510.397072724503</v>
      </c>
      <c r="N115" s="136">
        <v>0.12775809083819567</v>
      </c>
      <c r="O115" s="128">
        <v>90809.602927275497</v>
      </c>
      <c r="P115" s="136">
        <v>4.3134733765607614E-2</v>
      </c>
      <c r="Q115" s="128">
        <v>120231</v>
      </c>
      <c r="R115" s="316">
        <v>9.3695136039879667E-2</v>
      </c>
      <c r="S115" s="128">
        <v>34681</v>
      </c>
      <c r="T115" s="316">
        <v>3.4358316681082135E-2</v>
      </c>
      <c r="U115" s="128">
        <v>6938</v>
      </c>
      <c r="V115" s="316">
        <v>-0.24595152700793388</v>
      </c>
      <c r="W115" s="128">
        <v>8914</v>
      </c>
      <c r="X115" s="316">
        <v>0.15841455490578293</v>
      </c>
      <c r="Y115" s="128">
        <v>6068</v>
      </c>
      <c r="Z115" s="316">
        <v>0.18794048551292097</v>
      </c>
      <c r="AA115" s="128">
        <v>5964</v>
      </c>
      <c r="AB115" s="316">
        <v>3.4518647007805825E-2</v>
      </c>
      <c r="AC115" s="128">
        <v>5900</v>
      </c>
      <c r="AD115" s="316">
        <v>0.11573373676248111</v>
      </c>
      <c r="AE115" s="128">
        <v>1611</v>
      </c>
      <c r="AF115" s="316">
        <v>4.542504866969499E-2</v>
      </c>
      <c r="AG115" s="128">
        <v>1227</v>
      </c>
      <c r="AH115" s="316">
        <v>0.22089552238805976</v>
      </c>
      <c r="AI115" s="128">
        <v>410</v>
      </c>
      <c r="AJ115" s="316">
        <v>1.1925133689839571</v>
      </c>
      <c r="AK115" s="128">
        <v>1491</v>
      </c>
      <c r="AL115" s="316">
        <v>-0.33733333333333337</v>
      </c>
      <c r="AM115" s="128">
        <v>1952</v>
      </c>
      <c r="AN115" s="316">
        <v>-0.10786106032906762</v>
      </c>
      <c r="AO115" s="128">
        <v>1737</v>
      </c>
      <c r="AP115" s="316">
        <v>0.22323943661971835</v>
      </c>
      <c r="AQ115" s="128">
        <v>6927</v>
      </c>
      <c r="AR115" s="316">
        <v>0.10337687161516396</v>
      </c>
      <c r="AS115" s="128">
        <v>8009</v>
      </c>
      <c r="AT115" s="316">
        <v>-9.9505284461434695E-2</v>
      </c>
      <c r="AU115" s="128">
        <v>7625</v>
      </c>
      <c r="AV115" s="316">
        <v>-0.12103746397694526</v>
      </c>
      <c r="AW115" s="128">
        <v>1254</v>
      </c>
      <c r="AX115" s="316">
        <v>0.11367673179396087</v>
      </c>
      <c r="AY115" s="128">
        <v>1693</v>
      </c>
      <c r="AZ115" s="316">
        <v>0.29138062547673527</v>
      </c>
      <c r="BA115" s="128">
        <v>7991</v>
      </c>
      <c r="BB115" s="316">
        <v>1.0164017158718144</v>
      </c>
    </row>
    <row r="116" spans="1:54" s="4" customFormat="1" ht="15" hidden="1" customHeight="1" outlineLevel="1" x14ac:dyDescent="0.25">
      <c r="A116" s="1"/>
      <c r="B116" s="52" t="s">
        <v>84</v>
      </c>
      <c r="C116" s="128">
        <v>451259</v>
      </c>
      <c r="D116" s="316">
        <v>3.9300314374877576E-2</v>
      </c>
      <c r="E116" s="128">
        <v>277347</v>
      </c>
      <c r="F116" s="316">
        <v>9.4213447904460956E-2</v>
      </c>
      <c r="G116" s="128">
        <v>173912</v>
      </c>
      <c r="H116" s="316">
        <v>-3.7714133947147066E-2</v>
      </c>
      <c r="I116" s="128">
        <v>41537.479475511725</v>
      </c>
      <c r="J116" s="136">
        <v>-4.2506784769759109E-3</v>
      </c>
      <c r="K116" s="128">
        <v>25384.627990677171</v>
      </c>
      <c r="L116" s="136">
        <v>9.1132737234934869E-2</v>
      </c>
      <c r="M116" s="128">
        <v>66922.1074661889</v>
      </c>
      <c r="N116" s="136">
        <v>2.9899365665517097E-2</v>
      </c>
      <c r="O116" s="128">
        <v>106989.89253381111</v>
      </c>
      <c r="P116" s="136">
        <v>-7.5671143880865488E-2</v>
      </c>
      <c r="Q116" s="128">
        <v>136262</v>
      </c>
      <c r="R116" s="316">
        <v>9.6985066215835358E-2</v>
      </c>
      <c r="S116" s="128">
        <v>38658</v>
      </c>
      <c r="T116" s="316">
        <v>7.7634990103977897E-2</v>
      </c>
      <c r="U116" s="128">
        <v>14393</v>
      </c>
      <c r="V116" s="316">
        <v>-8.9741968125474303E-2</v>
      </c>
      <c r="W116" s="128">
        <v>12322</v>
      </c>
      <c r="X116" s="316">
        <v>0.10076826871538325</v>
      </c>
      <c r="Y116" s="128">
        <v>10252</v>
      </c>
      <c r="Z116" s="316">
        <v>0.29772151898734167</v>
      </c>
      <c r="AA116" s="128">
        <v>6394</v>
      </c>
      <c r="AB116" s="316">
        <v>4.5796532548249891E-2</v>
      </c>
      <c r="AC116" s="128">
        <v>8300</v>
      </c>
      <c r="AD116" s="316">
        <v>0.18605315804515565</v>
      </c>
      <c r="AE116" s="128">
        <v>1976</v>
      </c>
      <c r="AF116" s="316">
        <v>-6.3950734249170971E-2</v>
      </c>
      <c r="AG116" s="128">
        <v>2077</v>
      </c>
      <c r="AH116" s="316">
        <v>0.15517241379310343</v>
      </c>
      <c r="AI116" s="128">
        <v>372</v>
      </c>
      <c r="AJ116" s="316">
        <v>4.2016806722689148E-2</v>
      </c>
      <c r="AK116" s="128">
        <v>1683</v>
      </c>
      <c r="AL116" s="316">
        <v>-0.11884816753926697</v>
      </c>
      <c r="AM116" s="128">
        <v>3209</v>
      </c>
      <c r="AN116" s="316">
        <v>-3.5177390258568808E-2</v>
      </c>
      <c r="AO116" s="128">
        <v>2685</v>
      </c>
      <c r="AP116" s="316">
        <v>0.19227353463587926</v>
      </c>
      <c r="AQ116" s="128">
        <v>10098</v>
      </c>
      <c r="AR116" s="316">
        <v>0.40406006674082318</v>
      </c>
      <c r="AS116" s="128">
        <v>9779</v>
      </c>
      <c r="AT116" s="316">
        <v>0.18763662861306774</v>
      </c>
      <c r="AU116" s="128">
        <v>10740</v>
      </c>
      <c r="AV116" s="316">
        <v>3.6279428791972101E-2</v>
      </c>
      <c r="AW116" s="128">
        <v>1506</v>
      </c>
      <c r="AX116" s="316">
        <v>0.11225997045790259</v>
      </c>
      <c r="AY116" s="128">
        <v>2105</v>
      </c>
      <c r="AZ116" s="316">
        <v>5.9386009058882694E-2</v>
      </c>
      <c r="BA116" s="128">
        <v>4536</v>
      </c>
      <c r="BB116" s="316">
        <v>1.3404825737265424E-2</v>
      </c>
    </row>
    <row r="117" spans="1:54" s="4" customFormat="1" ht="15" hidden="1" customHeight="1" outlineLevel="1" x14ac:dyDescent="0.25">
      <c r="A117" s="1"/>
      <c r="B117" s="52" t="s">
        <v>85</v>
      </c>
      <c r="C117" s="128">
        <v>465198</v>
      </c>
      <c r="D117" s="316">
        <v>-5.5239406390156232E-3</v>
      </c>
      <c r="E117" s="128">
        <v>262018</v>
      </c>
      <c r="F117" s="316">
        <v>7.0374319317295209E-2</v>
      </c>
      <c r="G117" s="128">
        <v>203180</v>
      </c>
      <c r="H117" s="316">
        <v>-8.884215058006828E-2</v>
      </c>
      <c r="I117" s="128">
        <v>48527.905376480478</v>
      </c>
      <c r="J117" s="136">
        <v>-6.0439659167155435E-2</v>
      </c>
      <c r="K117" s="128">
        <v>29656.658052036593</v>
      </c>
      <c r="L117" s="136">
        <v>0.31388185740359398</v>
      </c>
      <c r="M117" s="128">
        <v>78184.563428517067</v>
      </c>
      <c r="N117" s="136">
        <v>5.339688410064225E-2</v>
      </c>
      <c r="O117" s="128">
        <v>124995.43657148295</v>
      </c>
      <c r="P117" s="136">
        <v>-0.1598054025375939</v>
      </c>
      <c r="Q117" s="128">
        <v>124612</v>
      </c>
      <c r="R117" s="316">
        <v>8.2152285674586656E-2</v>
      </c>
      <c r="S117" s="128">
        <v>36979</v>
      </c>
      <c r="T117" s="316">
        <v>5.3322699176802324E-2</v>
      </c>
      <c r="U117" s="128">
        <v>13538</v>
      </c>
      <c r="V117" s="316">
        <v>-7.1149228130360176E-2</v>
      </c>
      <c r="W117" s="128">
        <v>10199</v>
      </c>
      <c r="X117" s="316">
        <v>-1.1149893348846196E-2</v>
      </c>
      <c r="Y117" s="128">
        <v>9743</v>
      </c>
      <c r="Z117" s="316">
        <v>-6.5060934651185121E-2</v>
      </c>
      <c r="AA117" s="128">
        <v>4809</v>
      </c>
      <c r="AB117" s="316">
        <v>-0.13909774436090228</v>
      </c>
      <c r="AC117" s="128">
        <v>15211</v>
      </c>
      <c r="AD117" s="316">
        <v>-2.2115075538412077E-2</v>
      </c>
      <c r="AE117" s="128">
        <v>1455</v>
      </c>
      <c r="AF117" s="316">
        <v>0.86777920410783049</v>
      </c>
      <c r="AG117" s="128">
        <v>1469</v>
      </c>
      <c r="AH117" s="316">
        <v>0.95086321381142103</v>
      </c>
      <c r="AI117" s="128">
        <v>374</v>
      </c>
      <c r="AJ117" s="316">
        <v>3.4000000000000004</v>
      </c>
      <c r="AK117" s="128">
        <v>1171</v>
      </c>
      <c r="AL117" s="316">
        <v>-0.20285908781484008</v>
      </c>
      <c r="AM117" s="128">
        <v>1865</v>
      </c>
      <c r="AN117" s="316">
        <v>-8.846529814271753E-2</v>
      </c>
      <c r="AO117" s="128">
        <v>2077</v>
      </c>
      <c r="AP117" s="316">
        <v>0.2459508098380323</v>
      </c>
      <c r="AQ117" s="128">
        <v>8994</v>
      </c>
      <c r="AR117" s="316">
        <v>0.41704742397983297</v>
      </c>
      <c r="AS117" s="128">
        <v>7495</v>
      </c>
      <c r="AT117" s="316">
        <v>0.22687837616631201</v>
      </c>
      <c r="AU117" s="128">
        <v>13864</v>
      </c>
      <c r="AV117" s="316">
        <v>0.21977828611648786</v>
      </c>
      <c r="AW117" s="128">
        <v>761</v>
      </c>
      <c r="AX117" s="316">
        <v>-0.27316141356255974</v>
      </c>
      <c r="AY117" s="128">
        <v>2253</v>
      </c>
      <c r="AZ117" s="316">
        <v>1.3495276653171295E-2</v>
      </c>
      <c r="BA117" s="128">
        <v>5149</v>
      </c>
      <c r="BB117" s="316">
        <v>0.22887828162291179</v>
      </c>
    </row>
    <row r="118" spans="1:54" s="4" customFormat="1" ht="15" hidden="1" customHeight="1" outlineLevel="1" x14ac:dyDescent="0.25">
      <c r="A118" s="1"/>
      <c r="B118" s="52" t="s">
        <v>86</v>
      </c>
      <c r="C118" s="128">
        <v>363673</v>
      </c>
      <c r="D118" s="316">
        <v>2.6704195768659567E-2</v>
      </c>
      <c r="E118" s="128">
        <v>234415</v>
      </c>
      <c r="F118" s="316">
        <v>6.0946191202494671E-2</v>
      </c>
      <c r="G118" s="128">
        <v>129258</v>
      </c>
      <c r="H118" s="316">
        <v>-3.0067909803774384E-2</v>
      </c>
      <c r="I118" s="128">
        <v>35951.574882075474</v>
      </c>
      <c r="J118" s="136">
        <v>0.31474713937743393</v>
      </c>
      <c r="K118" s="128">
        <v>17742.489622641508</v>
      </c>
      <c r="L118" s="136">
        <v>-4.1980778229989024E-2</v>
      </c>
      <c r="M118" s="128">
        <v>53694.064504716982</v>
      </c>
      <c r="N118" s="136">
        <v>0.1707023226234694</v>
      </c>
      <c r="O118" s="128">
        <v>75563.935495283018</v>
      </c>
      <c r="P118" s="136">
        <v>-0.13542574801832752</v>
      </c>
      <c r="Q118" s="128">
        <v>114938</v>
      </c>
      <c r="R118" s="316">
        <v>-3.6581137309292799E-3</v>
      </c>
      <c r="S118" s="128">
        <v>41933</v>
      </c>
      <c r="T118" s="316">
        <v>0.14856610698731809</v>
      </c>
      <c r="U118" s="128">
        <v>9228</v>
      </c>
      <c r="V118" s="316">
        <v>3.2615786040444128E-3</v>
      </c>
      <c r="W118" s="128">
        <v>9808</v>
      </c>
      <c r="X118" s="316">
        <v>0.19101396478445665</v>
      </c>
      <c r="Y118" s="128">
        <v>6284</v>
      </c>
      <c r="Z118" s="316">
        <v>0.19558599695585999</v>
      </c>
      <c r="AA118" s="128">
        <v>4940</v>
      </c>
      <c r="AB118" s="316">
        <v>5.2407328504473716E-2</v>
      </c>
      <c r="AC118" s="128">
        <v>6497</v>
      </c>
      <c r="AD118" s="316">
        <v>0.24966339680707827</v>
      </c>
      <c r="AE118" s="128">
        <v>1767</v>
      </c>
      <c r="AF118" s="316">
        <v>-0.18458698661744344</v>
      </c>
      <c r="AG118" s="128">
        <v>1198</v>
      </c>
      <c r="AH118" s="316">
        <v>-7.5617283950617287E-2</v>
      </c>
      <c r="AI118" s="128">
        <v>225</v>
      </c>
      <c r="AJ118" s="316">
        <v>-0.56479690522243708</v>
      </c>
      <c r="AK118" s="128">
        <v>1075</v>
      </c>
      <c r="AL118" s="316">
        <v>-0.50231481481481488</v>
      </c>
      <c r="AM118" s="128">
        <v>2490</v>
      </c>
      <c r="AN118" s="316">
        <v>4.5779084418311689E-2</v>
      </c>
      <c r="AO118" s="128">
        <v>2150</v>
      </c>
      <c r="AP118" s="316">
        <v>0.32063882063882065</v>
      </c>
      <c r="AQ118" s="128">
        <v>7346</v>
      </c>
      <c r="AR118" s="316">
        <v>0.37462574850299402</v>
      </c>
      <c r="AS118" s="128">
        <v>8037</v>
      </c>
      <c r="AT118" s="316">
        <v>8.5347738014854846E-2</v>
      </c>
      <c r="AU118" s="128">
        <v>8362</v>
      </c>
      <c r="AV118" s="316">
        <v>0.15753045404208188</v>
      </c>
      <c r="AW118" s="128">
        <v>933</v>
      </c>
      <c r="AX118" s="316">
        <v>-0.2420796100731113</v>
      </c>
      <c r="AY118" s="128">
        <v>1704</v>
      </c>
      <c r="AZ118" s="316">
        <v>-1.7574692442882123E-3</v>
      </c>
      <c r="BA118" s="128">
        <v>5500</v>
      </c>
      <c r="BB118" s="316">
        <v>0.59976730657358934</v>
      </c>
    </row>
    <row r="119" spans="1:54" s="4" customFormat="1" ht="15" hidden="1" customHeight="1" outlineLevel="1" x14ac:dyDescent="0.25">
      <c r="A119" s="1"/>
      <c r="B119" s="52" t="s">
        <v>87</v>
      </c>
      <c r="C119" s="128">
        <v>433607</v>
      </c>
      <c r="D119" s="316">
        <v>7.0975693492495218E-2</v>
      </c>
      <c r="E119" s="128">
        <v>323564</v>
      </c>
      <c r="F119" s="316">
        <v>0.11928490630653688</v>
      </c>
      <c r="G119" s="128">
        <v>110043</v>
      </c>
      <c r="H119" s="316">
        <v>-4.9632956213835344E-2</v>
      </c>
      <c r="I119" s="128">
        <v>27944.39095224168</v>
      </c>
      <c r="J119" s="136">
        <v>-0.11495465209200872</v>
      </c>
      <c r="K119" s="128">
        <v>15327.077685430031</v>
      </c>
      <c r="L119" s="136">
        <v>-5.5880979472767822E-2</v>
      </c>
      <c r="M119" s="128">
        <v>43271.468637671715</v>
      </c>
      <c r="N119" s="136">
        <v>-9.4894975653040503E-2</v>
      </c>
      <c r="O119" s="128">
        <v>66771.531362438327</v>
      </c>
      <c r="P119" s="136">
        <v>-1.7802408264143588E-2</v>
      </c>
      <c r="Q119" s="128">
        <v>154556</v>
      </c>
      <c r="R119" s="316">
        <v>8.7549432146023509E-2</v>
      </c>
      <c r="S119" s="128">
        <v>48166</v>
      </c>
      <c r="T119" s="316">
        <v>8.7317711860580571E-2</v>
      </c>
      <c r="U119" s="128">
        <v>13916</v>
      </c>
      <c r="V119" s="316">
        <v>4.1460859152821383E-2</v>
      </c>
      <c r="W119" s="128">
        <v>10024</v>
      </c>
      <c r="X119" s="316">
        <v>8.1687709075213055E-2</v>
      </c>
      <c r="Y119" s="128">
        <v>9854</v>
      </c>
      <c r="Z119" s="316">
        <v>0.21444417056938625</v>
      </c>
      <c r="AA119" s="128">
        <v>6136</v>
      </c>
      <c r="AB119" s="316">
        <v>7.2352324362111142E-2</v>
      </c>
      <c r="AC119" s="128">
        <v>4485</v>
      </c>
      <c r="AD119" s="316">
        <v>-9.0448184952342303E-2</v>
      </c>
      <c r="AE119" s="128">
        <v>12386</v>
      </c>
      <c r="AF119" s="316">
        <v>0.32300790429395421</v>
      </c>
      <c r="AG119" s="128">
        <v>8146</v>
      </c>
      <c r="AH119" s="316">
        <v>0.39725557461406513</v>
      </c>
      <c r="AI119" s="128">
        <v>11475</v>
      </c>
      <c r="AJ119" s="316">
        <v>0.29646367642074334</v>
      </c>
      <c r="AK119" s="128">
        <v>7342</v>
      </c>
      <c r="AL119" s="316">
        <v>4.0090664400056708E-2</v>
      </c>
      <c r="AM119" s="128">
        <v>4143</v>
      </c>
      <c r="AN119" s="316">
        <v>0.13196721311475401</v>
      </c>
      <c r="AO119" s="128">
        <v>2565</v>
      </c>
      <c r="AP119" s="316">
        <v>0.20309568480300189</v>
      </c>
      <c r="AQ119" s="128">
        <v>8461</v>
      </c>
      <c r="AR119" s="316">
        <v>0.27616892911010549</v>
      </c>
      <c r="AS119" s="128">
        <v>6488</v>
      </c>
      <c r="AT119" s="316">
        <v>8.5496657857919711E-3</v>
      </c>
      <c r="AU119" s="128">
        <v>7645</v>
      </c>
      <c r="AV119" s="316">
        <v>0.38170974155069581</v>
      </c>
      <c r="AW119" s="128">
        <v>1042</v>
      </c>
      <c r="AX119" s="316">
        <v>-0.10481099656357384</v>
      </c>
      <c r="AY119" s="128">
        <v>1479</v>
      </c>
      <c r="AZ119" s="316">
        <v>2.5658807212205259E-2</v>
      </c>
      <c r="BA119" s="128">
        <v>5255</v>
      </c>
      <c r="BB119" s="316">
        <v>0.65407617248977012</v>
      </c>
    </row>
    <row r="120" spans="1:54" s="4" customFormat="1" ht="15" hidden="1" customHeight="1" outlineLevel="1" x14ac:dyDescent="0.25">
      <c r="A120" s="1"/>
      <c r="B120" s="52" t="s">
        <v>88</v>
      </c>
      <c r="C120" s="128">
        <v>396639</v>
      </c>
      <c r="D120" s="316">
        <v>6.6801684767698877E-2</v>
      </c>
      <c r="E120" s="128">
        <v>316326</v>
      </c>
      <c r="F120" s="316">
        <v>9.6484812351165239E-2</v>
      </c>
      <c r="G120" s="128">
        <v>80313</v>
      </c>
      <c r="H120" s="316">
        <v>-3.5985644152632945E-2</v>
      </c>
      <c r="I120" s="128">
        <v>16642.41061953751</v>
      </c>
      <c r="J120" s="136">
        <v>9.1069268751708732E-2</v>
      </c>
      <c r="K120" s="128">
        <v>9820.9495386867093</v>
      </c>
      <c r="L120" s="136">
        <v>-8.4075845299709129E-2</v>
      </c>
      <c r="M120" s="128">
        <v>26463.360158224219</v>
      </c>
      <c r="N120" s="136">
        <v>1.8771671130469514E-2</v>
      </c>
      <c r="O120" s="128">
        <v>53849.639841856093</v>
      </c>
      <c r="P120" s="136">
        <v>-6.0793462771719708E-2</v>
      </c>
      <c r="Q120" s="128">
        <v>122455</v>
      </c>
      <c r="R120" s="316">
        <v>0.10105560351028631</v>
      </c>
      <c r="S120" s="128">
        <v>54121</v>
      </c>
      <c r="T120" s="316">
        <v>1.3501872659176017E-2</v>
      </c>
      <c r="U120" s="128">
        <v>11387</v>
      </c>
      <c r="V120" s="316">
        <v>0.19548556430446196</v>
      </c>
      <c r="W120" s="128">
        <v>11806</v>
      </c>
      <c r="X120" s="316">
        <v>2.0838737570255006E-2</v>
      </c>
      <c r="Y120" s="128">
        <v>7872</v>
      </c>
      <c r="Z120" s="316">
        <v>0.25450199203187251</v>
      </c>
      <c r="AA120" s="128">
        <v>4802</v>
      </c>
      <c r="AB120" s="316">
        <v>-6.0090037189273859E-2</v>
      </c>
      <c r="AC120" s="128">
        <v>6274</v>
      </c>
      <c r="AD120" s="316">
        <v>0.2350393700787401</v>
      </c>
      <c r="AE120" s="128">
        <v>21892</v>
      </c>
      <c r="AF120" s="316">
        <v>0.18354327728820885</v>
      </c>
      <c r="AG120" s="128">
        <v>13082</v>
      </c>
      <c r="AH120" s="316">
        <v>-3.160855725812417E-2</v>
      </c>
      <c r="AI120" s="128">
        <v>19394</v>
      </c>
      <c r="AJ120" s="316">
        <v>4.3529728275490953E-2</v>
      </c>
      <c r="AK120" s="128">
        <v>10099</v>
      </c>
      <c r="AL120" s="316">
        <v>-3.5618792971734203E-2</v>
      </c>
      <c r="AM120" s="128">
        <v>3163</v>
      </c>
      <c r="AN120" s="316">
        <v>0.17758749069247948</v>
      </c>
      <c r="AO120" s="128">
        <v>3434</v>
      </c>
      <c r="AP120" s="316">
        <v>0.14428523825391526</v>
      </c>
      <c r="AQ120" s="128">
        <v>6592</v>
      </c>
      <c r="AR120" s="316">
        <v>0.4268398268398268</v>
      </c>
      <c r="AS120" s="128">
        <v>5781</v>
      </c>
      <c r="AT120" s="316">
        <v>0.15967903711133391</v>
      </c>
      <c r="AU120" s="128">
        <v>6833</v>
      </c>
      <c r="AV120" s="316">
        <v>0.32782743878740761</v>
      </c>
      <c r="AW120" s="128">
        <v>847</v>
      </c>
      <c r="AX120" s="316">
        <v>-0.18085106382978722</v>
      </c>
      <c r="AY120" s="128">
        <v>1048</v>
      </c>
      <c r="AZ120" s="316">
        <v>-0.25409252669039151</v>
      </c>
      <c r="BA120" s="128">
        <v>5444</v>
      </c>
      <c r="BB120" s="316">
        <v>1.2864342713145738</v>
      </c>
    </row>
    <row r="121" spans="1:54" s="4" customFormat="1" ht="15" hidden="1" customHeight="1" outlineLevel="1" x14ac:dyDescent="0.25">
      <c r="A121" s="1"/>
      <c r="B121" s="52" t="s">
        <v>89</v>
      </c>
      <c r="C121" s="128">
        <v>406015</v>
      </c>
      <c r="D121" s="316">
        <v>6.7008832719694489E-2</v>
      </c>
      <c r="E121" s="128">
        <v>313372</v>
      </c>
      <c r="F121" s="316">
        <v>0.10772863525818677</v>
      </c>
      <c r="G121" s="128">
        <v>92643</v>
      </c>
      <c r="H121" s="316">
        <v>-5.0993126478933837E-2</v>
      </c>
      <c r="I121" s="128">
        <v>22562.653615620166</v>
      </c>
      <c r="J121" s="136">
        <v>0.12321362424167792</v>
      </c>
      <c r="K121" s="128">
        <v>12050.063052938562</v>
      </c>
      <c r="L121" s="136">
        <v>-1.7760246990075834E-2</v>
      </c>
      <c r="M121" s="128">
        <v>34612.716668558729</v>
      </c>
      <c r="N121" s="136">
        <v>6.9761881459160513E-2</v>
      </c>
      <c r="O121" s="128">
        <v>58030.283331441271</v>
      </c>
      <c r="P121" s="136">
        <v>-0.11085775260906594</v>
      </c>
      <c r="Q121" s="128">
        <v>125236</v>
      </c>
      <c r="R121" s="316">
        <v>0.10398448519040904</v>
      </c>
      <c r="S121" s="128">
        <v>50256</v>
      </c>
      <c r="T121" s="316">
        <v>0.1218858826680953</v>
      </c>
      <c r="U121" s="128">
        <v>12706</v>
      </c>
      <c r="V121" s="316">
        <v>0.19462203836028591</v>
      </c>
      <c r="W121" s="128">
        <v>11913</v>
      </c>
      <c r="X121" s="316">
        <v>4.3718240756965177E-2</v>
      </c>
      <c r="Y121" s="128">
        <v>9803</v>
      </c>
      <c r="Z121" s="316">
        <v>0.43760082123478505</v>
      </c>
      <c r="AA121" s="128">
        <v>3821</v>
      </c>
      <c r="AB121" s="316">
        <v>-0.17933848797250862</v>
      </c>
      <c r="AC121" s="128">
        <v>8050</v>
      </c>
      <c r="AD121" s="316">
        <v>0.16329479768786137</v>
      </c>
      <c r="AE121" s="128">
        <v>17601</v>
      </c>
      <c r="AF121" s="316">
        <v>8.5377034150813103E-3</v>
      </c>
      <c r="AG121" s="128">
        <v>10959</v>
      </c>
      <c r="AH121" s="316">
        <v>-3.6366942449314044E-3</v>
      </c>
      <c r="AI121" s="128">
        <v>20684</v>
      </c>
      <c r="AJ121" s="316">
        <v>0.17516050224419066</v>
      </c>
      <c r="AK121" s="128">
        <v>11093</v>
      </c>
      <c r="AL121" s="316">
        <v>4.4047058823529328E-2</v>
      </c>
      <c r="AM121" s="128">
        <v>2193</v>
      </c>
      <c r="AN121" s="316">
        <v>2.0000000000000018E-2</v>
      </c>
      <c r="AO121" s="128">
        <v>2780</v>
      </c>
      <c r="AP121" s="316">
        <v>1.0541621228644216E-2</v>
      </c>
      <c r="AQ121" s="128">
        <v>6599</v>
      </c>
      <c r="AR121" s="316">
        <v>0.50903270066316031</v>
      </c>
      <c r="AS121" s="128">
        <v>5465</v>
      </c>
      <c r="AT121" s="316">
        <v>-5.8407994486560977E-2</v>
      </c>
      <c r="AU121" s="128">
        <v>7238</v>
      </c>
      <c r="AV121" s="316">
        <v>0.35062511662623619</v>
      </c>
      <c r="AW121" s="128">
        <v>1240</v>
      </c>
      <c r="AX121" s="316">
        <v>8.4864391951006146E-2</v>
      </c>
      <c r="AY121" s="128">
        <v>1549</v>
      </c>
      <c r="AZ121" s="316">
        <v>-0.10720461095100864</v>
      </c>
      <c r="BA121" s="128">
        <v>4186</v>
      </c>
      <c r="BB121" s="316">
        <v>-8.761543926118831E-3</v>
      </c>
    </row>
    <row r="122" spans="1:54" s="4" customFormat="1" ht="15.75" collapsed="1" x14ac:dyDescent="0.25">
      <c r="A122" s="317">
        <v>773780</v>
      </c>
      <c r="B122" s="64">
        <v>2010</v>
      </c>
      <c r="C122" s="65">
        <v>4831325</v>
      </c>
      <c r="D122" s="137">
        <v>2.6242294141912259E-2</v>
      </c>
      <c r="E122" s="65">
        <v>3365141</v>
      </c>
      <c r="F122" s="137">
        <v>3.3000290394451515E-2</v>
      </c>
      <c r="G122" s="65">
        <v>1466184</v>
      </c>
      <c r="H122" s="137">
        <v>1.1060970496723055E-2</v>
      </c>
      <c r="I122" s="65">
        <v>362268.94459718291</v>
      </c>
      <c r="J122" s="137">
        <v>0.10183662891943079</v>
      </c>
      <c r="K122" s="65">
        <v>204795.6827264787</v>
      </c>
      <c r="L122" s="137">
        <v>9.267509532845053E-2</v>
      </c>
      <c r="M122" s="65">
        <v>567064.62732366158</v>
      </c>
      <c r="N122" s="137">
        <v>9.8510267049713995E-2</v>
      </c>
      <c r="O122" s="65">
        <v>899119.37267652876</v>
      </c>
      <c r="P122" s="137">
        <v>-3.7274916185656037E-2</v>
      </c>
      <c r="Q122" s="65">
        <v>1499301</v>
      </c>
      <c r="R122" s="137">
        <v>4.8159517565905752E-2</v>
      </c>
      <c r="S122" s="65">
        <v>536354</v>
      </c>
      <c r="T122" s="137">
        <v>2.4679234901687996E-2</v>
      </c>
      <c r="U122" s="65">
        <v>141241</v>
      </c>
      <c r="V122" s="137">
        <v>-1.1951064281168211E-3</v>
      </c>
      <c r="W122" s="65">
        <v>126852</v>
      </c>
      <c r="X122" s="137">
        <v>6.2074046785780101E-2</v>
      </c>
      <c r="Y122" s="65">
        <v>110903</v>
      </c>
      <c r="Z122" s="137">
        <v>0.11440141481942967</v>
      </c>
      <c r="AA122" s="65">
        <v>67848</v>
      </c>
      <c r="AB122" s="137">
        <v>-0.11574502469731129</v>
      </c>
      <c r="AC122" s="65">
        <v>90411</v>
      </c>
      <c r="AD122" s="137">
        <v>5.9868235956110016E-2</v>
      </c>
      <c r="AE122" s="65">
        <v>120938</v>
      </c>
      <c r="AF122" s="137">
        <v>-5.6910695904426212E-2</v>
      </c>
      <c r="AG122" s="65">
        <v>79427</v>
      </c>
      <c r="AH122" s="137">
        <v>-1.4700044658363498E-2</v>
      </c>
      <c r="AI122" s="65">
        <v>108125</v>
      </c>
      <c r="AJ122" s="137">
        <v>-8.1577181493090012E-2</v>
      </c>
      <c r="AK122" s="65">
        <v>78236</v>
      </c>
      <c r="AL122" s="137">
        <v>-0.17420308211948488</v>
      </c>
      <c r="AM122" s="65">
        <v>31062</v>
      </c>
      <c r="AN122" s="137">
        <v>1.473326581947676E-2</v>
      </c>
      <c r="AO122" s="65">
        <v>30174</v>
      </c>
      <c r="AP122" s="137">
        <v>9.548358989253547E-2</v>
      </c>
      <c r="AQ122" s="65">
        <v>81992</v>
      </c>
      <c r="AR122" s="137">
        <v>0.20599526380043254</v>
      </c>
      <c r="AS122" s="65">
        <v>77713</v>
      </c>
      <c r="AT122" s="137">
        <v>-1.3619170918691137E-2</v>
      </c>
      <c r="AU122" s="65">
        <v>92211</v>
      </c>
      <c r="AV122" s="137">
        <v>0.11339048539000252</v>
      </c>
      <c r="AW122" s="65">
        <v>12685</v>
      </c>
      <c r="AX122" s="137">
        <v>6.3466878222926404E-3</v>
      </c>
      <c r="AY122" s="65">
        <v>19111</v>
      </c>
      <c r="AZ122" s="137">
        <v>1.1645757238896826E-2</v>
      </c>
      <c r="BA122" s="65">
        <v>60557</v>
      </c>
      <c r="BB122" s="137">
        <v>0.48318597075608016</v>
      </c>
    </row>
    <row r="123" spans="1:54" s="4" customFormat="1" ht="15" hidden="1" customHeight="1" outlineLevel="1" x14ac:dyDescent="0.25">
      <c r="A123" s="1"/>
      <c r="B123" s="52" t="s">
        <v>78</v>
      </c>
      <c r="C123" s="128">
        <v>380730</v>
      </c>
      <c r="D123" s="316">
        <v>-7.081686992217151E-2</v>
      </c>
      <c r="E123" s="128">
        <v>314020</v>
      </c>
      <c r="F123" s="316">
        <v>-7.7637963648326314E-2</v>
      </c>
      <c r="G123" s="128">
        <v>66710</v>
      </c>
      <c r="H123" s="316">
        <v>-3.7304278807994806E-2</v>
      </c>
      <c r="I123" s="128">
        <v>15091.64357731436</v>
      </c>
      <c r="J123" s="136">
        <v>6.6785467388457809E-2</v>
      </c>
      <c r="K123" s="128">
        <v>8899.1827083647604</v>
      </c>
      <c r="L123" s="136">
        <v>-0.1869806319615166</v>
      </c>
      <c r="M123" s="128">
        <v>23990.826285679119</v>
      </c>
      <c r="N123" s="136">
        <v>-4.3911500218559607E-2</v>
      </c>
      <c r="O123" s="128">
        <v>42719.173714387587</v>
      </c>
      <c r="P123" s="136">
        <v>-3.3553504400078982E-2</v>
      </c>
      <c r="Q123" s="128">
        <v>115203</v>
      </c>
      <c r="R123" s="316">
        <v>-0.137585902292225</v>
      </c>
      <c r="S123" s="128">
        <v>52470</v>
      </c>
      <c r="T123" s="316">
        <v>-8.7271904952423984E-2</v>
      </c>
      <c r="U123" s="128">
        <v>10277</v>
      </c>
      <c r="V123" s="316">
        <v>-2.9464538672206997E-2</v>
      </c>
      <c r="W123" s="128">
        <v>10713</v>
      </c>
      <c r="X123" s="316">
        <v>6.4910536779324124E-2</v>
      </c>
      <c r="Y123" s="128">
        <v>8303</v>
      </c>
      <c r="Z123" s="316">
        <v>-0.12719436560496167</v>
      </c>
      <c r="AA123" s="128">
        <v>8245</v>
      </c>
      <c r="AB123" s="316">
        <v>0.38921651221566966</v>
      </c>
      <c r="AC123" s="128">
        <v>9913</v>
      </c>
      <c r="AD123" s="316">
        <v>-0.10395010395010396</v>
      </c>
      <c r="AE123" s="128">
        <v>20637</v>
      </c>
      <c r="AF123" s="316">
        <v>2.3762278003770287E-2</v>
      </c>
      <c r="AG123" s="128">
        <v>12263</v>
      </c>
      <c r="AH123" s="316">
        <v>-9.591565909761135E-2</v>
      </c>
      <c r="AI123" s="128">
        <v>20180</v>
      </c>
      <c r="AJ123" s="316">
        <v>-6.987501230193871E-3</v>
      </c>
      <c r="AK123" s="128">
        <v>16099</v>
      </c>
      <c r="AL123" s="316">
        <v>-8.0582524271844647E-2</v>
      </c>
      <c r="AM123" s="128">
        <v>2359</v>
      </c>
      <c r="AN123" s="316">
        <v>0.38438967136150226</v>
      </c>
      <c r="AO123" s="128">
        <v>3345</v>
      </c>
      <c r="AP123" s="316">
        <v>0.12664196699225339</v>
      </c>
      <c r="AQ123" s="128">
        <v>6578</v>
      </c>
      <c r="AR123" s="316">
        <v>-8.7782554430730797E-2</v>
      </c>
      <c r="AS123" s="128">
        <v>6338</v>
      </c>
      <c r="AT123" s="316">
        <v>0.16786438179473007</v>
      </c>
      <c r="AU123" s="128">
        <v>6076</v>
      </c>
      <c r="AV123" s="316">
        <v>-0.2863518910030538</v>
      </c>
      <c r="AW123" s="128">
        <v>571</v>
      </c>
      <c r="AX123" s="316">
        <v>-0.40334378265412751</v>
      </c>
      <c r="AY123" s="128">
        <v>1352</v>
      </c>
      <c r="AZ123" s="316">
        <v>-0.13054662379421222</v>
      </c>
      <c r="BA123" s="128">
        <v>3098</v>
      </c>
      <c r="BB123" s="316">
        <v>0.32847341337907365</v>
      </c>
    </row>
    <row r="124" spans="1:54" s="4" customFormat="1" ht="15" hidden="1" customHeight="1" outlineLevel="1" x14ac:dyDescent="0.25">
      <c r="A124" s="1"/>
      <c r="B124" s="52" t="s">
        <v>79</v>
      </c>
      <c r="C124" s="128">
        <v>385582</v>
      </c>
      <c r="D124" s="316">
        <v>-0.16162881209259039</v>
      </c>
      <c r="E124" s="128">
        <v>311172</v>
      </c>
      <c r="F124" s="316">
        <v>-0.17165043271316882</v>
      </c>
      <c r="G124" s="128">
        <v>74410</v>
      </c>
      <c r="H124" s="316">
        <v>-0.11695247137008247</v>
      </c>
      <c r="I124" s="128">
        <v>17572.538369987091</v>
      </c>
      <c r="J124" s="136">
        <v>-0.17409835341765456</v>
      </c>
      <c r="K124" s="128">
        <v>10178.769928857741</v>
      </c>
      <c r="L124" s="136">
        <v>-0.11763313835755307</v>
      </c>
      <c r="M124" s="128">
        <v>27751.30829884483</v>
      </c>
      <c r="N124" s="136">
        <v>-0.15424713766587528</v>
      </c>
      <c r="O124" s="128">
        <v>46658.69170115517</v>
      </c>
      <c r="P124" s="136">
        <v>-9.3168703674799014E-2</v>
      </c>
      <c r="Q124" s="128">
        <v>119495</v>
      </c>
      <c r="R124" s="316">
        <v>-0.26744114762138305</v>
      </c>
      <c r="S124" s="128">
        <v>47379</v>
      </c>
      <c r="T124" s="316">
        <v>-0.18067684645580784</v>
      </c>
      <c r="U124" s="128">
        <v>13394</v>
      </c>
      <c r="V124" s="316">
        <v>-0.1156741053743563</v>
      </c>
      <c r="W124" s="128">
        <v>9245</v>
      </c>
      <c r="X124" s="316">
        <v>-2.6432181971356328E-2</v>
      </c>
      <c r="Y124" s="128">
        <v>11177</v>
      </c>
      <c r="Z124" s="316">
        <v>-0.10933142083034508</v>
      </c>
      <c r="AA124" s="128">
        <v>7736</v>
      </c>
      <c r="AB124" s="316">
        <v>0.24834597385831847</v>
      </c>
      <c r="AC124" s="128">
        <v>8119</v>
      </c>
      <c r="AD124" s="316">
        <v>-2.5681027241089671E-2</v>
      </c>
      <c r="AE124" s="128">
        <v>21314</v>
      </c>
      <c r="AF124" s="316">
        <v>-1.6655132641291814E-2</v>
      </c>
      <c r="AG124" s="128">
        <v>13526</v>
      </c>
      <c r="AH124" s="316">
        <v>-2.2130421953379109E-3</v>
      </c>
      <c r="AI124" s="128">
        <v>18956</v>
      </c>
      <c r="AJ124" s="316">
        <v>-0.1041587901701323</v>
      </c>
      <c r="AK124" s="128">
        <v>15934</v>
      </c>
      <c r="AL124" s="316">
        <v>-0.15866730027984577</v>
      </c>
      <c r="AM124" s="128">
        <v>2290</v>
      </c>
      <c r="AN124" s="316">
        <v>0.21356650768415464</v>
      </c>
      <c r="AO124" s="128">
        <v>2714</v>
      </c>
      <c r="AP124" s="316">
        <v>-0.10488126649076512</v>
      </c>
      <c r="AQ124" s="128">
        <v>3183</v>
      </c>
      <c r="AR124" s="316">
        <v>-0.37280788177339896</v>
      </c>
      <c r="AS124" s="128">
        <v>6236</v>
      </c>
      <c r="AT124" s="316">
        <v>0.12097788962789857</v>
      </c>
      <c r="AU124" s="128">
        <v>5713</v>
      </c>
      <c r="AV124" s="316">
        <v>-0.24341146867964503</v>
      </c>
      <c r="AW124" s="128">
        <v>738</v>
      </c>
      <c r="AX124" s="316">
        <v>-0.23681489141675283</v>
      </c>
      <c r="AY124" s="128">
        <v>1104</v>
      </c>
      <c r="AZ124" s="316">
        <v>-0.11961722488038273</v>
      </c>
      <c r="BA124" s="128">
        <v>2919</v>
      </c>
      <c r="BB124" s="316">
        <v>0.25494411006018924</v>
      </c>
    </row>
    <row r="125" spans="1:54" s="4" customFormat="1" ht="15" hidden="1" customHeight="1" outlineLevel="1" x14ac:dyDescent="0.25">
      <c r="A125" s="1"/>
      <c r="B125" s="52" t="s">
        <v>80</v>
      </c>
      <c r="C125" s="128">
        <v>409508</v>
      </c>
      <c r="D125" s="316">
        <v>-0.19401357652194617</v>
      </c>
      <c r="E125" s="128">
        <v>330445</v>
      </c>
      <c r="F125" s="316">
        <v>-0.15211813306648192</v>
      </c>
      <c r="G125" s="128">
        <v>79063</v>
      </c>
      <c r="H125" s="316">
        <v>-0.33197299603727826</v>
      </c>
      <c r="I125" s="128">
        <v>15017.758599170242</v>
      </c>
      <c r="J125" s="136">
        <v>-0.37036066018687042</v>
      </c>
      <c r="K125" s="128">
        <v>10734.7155329338</v>
      </c>
      <c r="L125" s="136">
        <v>-0.20610654845996368</v>
      </c>
      <c r="M125" s="128">
        <v>25752.474132104042</v>
      </c>
      <c r="N125" s="136">
        <v>-0.31093323492505098</v>
      </c>
      <c r="O125" s="128">
        <v>53310.525867895958</v>
      </c>
      <c r="P125" s="136">
        <v>-0.34168302549226892</v>
      </c>
      <c r="Q125" s="128">
        <v>125931</v>
      </c>
      <c r="R125" s="316">
        <v>-0.18579270303296758</v>
      </c>
      <c r="S125" s="128">
        <v>52436</v>
      </c>
      <c r="T125" s="316">
        <v>-0.26393217103231426</v>
      </c>
      <c r="U125" s="128">
        <v>11694</v>
      </c>
      <c r="V125" s="316">
        <v>-0.11876412961567451</v>
      </c>
      <c r="W125" s="128">
        <v>9425</v>
      </c>
      <c r="X125" s="316">
        <v>-0.16184971098265899</v>
      </c>
      <c r="Y125" s="128">
        <v>9973</v>
      </c>
      <c r="Z125" s="316">
        <v>-2.9391727493917275E-2</v>
      </c>
      <c r="AA125" s="128">
        <v>7472</v>
      </c>
      <c r="AB125" s="316">
        <v>-4.2787599282603117E-2</v>
      </c>
      <c r="AC125" s="128">
        <v>6574</v>
      </c>
      <c r="AD125" s="316">
        <v>-6.7517730496453932E-2</v>
      </c>
      <c r="AE125" s="128">
        <v>23784</v>
      </c>
      <c r="AF125" s="316">
        <v>-8.4350336862367703E-2</v>
      </c>
      <c r="AG125" s="128">
        <v>15156</v>
      </c>
      <c r="AH125" s="316">
        <v>-3.9361095265259549E-2</v>
      </c>
      <c r="AI125" s="128">
        <v>24079</v>
      </c>
      <c r="AJ125" s="316">
        <v>0.14069828035435128</v>
      </c>
      <c r="AK125" s="128">
        <v>18064</v>
      </c>
      <c r="AL125" s="316">
        <v>-0.11481354437202917</v>
      </c>
      <c r="AM125" s="128">
        <v>2382</v>
      </c>
      <c r="AN125" s="316">
        <v>8.4033613445377853E-4</v>
      </c>
      <c r="AO125" s="128">
        <v>2055</v>
      </c>
      <c r="AP125" s="316">
        <v>-0.31408544726301735</v>
      </c>
      <c r="AQ125" s="128">
        <v>4638</v>
      </c>
      <c r="AR125" s="316">
        <v>-0.14899082568807342</v>
      </c>
      <c r="AS125" s="128">
        <v>6639</v>
      </c>
      <c r="AT125" s="316">
        <v>6.2240000000000073E-2</v>
      </c>
      <c r="AU125" s="128">
        <v>5787</v>
      </c>
      <c r="AV125" s="316">
        <v>-0.27535687453042823</v>
      </c>
      <c r="AW125" s="128">
        <v>762</v>
      </c>
      <c r="AX125" s="316">
        <v>-0.49603174603174605</v>
      </c>
      <c r="AY125" s="128">
        <v>1031</v>
      </c>
      <c r="AZ125" s="316">
        <v>-0.29383561643835621</v>
      </c>
      <c r="BA125" s="128">
        <v>2563</v>
      </c>
      <c r="BB125" s="316">
        <v>-0.10914146680570036</v>
      </c>
    </row>
    <row r="126" spans="1:54" s="4" customFormat="1" ht="15" hidden="1" customHeight="1" outlineLevel="1" x14ac:dyDescent="0.25">
      <c r="A126" s="1"/>
      <c r="B126" s="52" t="s">
        <v>81</v>
      </c>
      <c r="C126" s="128">
        <v>418430</v>
      </c>
      <c r="D126" s="316">
        <v>-1.4331682818470082E-2</v>
      </c>
      <c r="E126" s="128">
        <v>288009</v>
      </c>
      <c r="F126" s="316">
        <v>-5.4045798518051358E-2</v>
      </c>
      <c r="G126" s="128">
        <v>130421</v>
      </c>
      <c r="H126" s="316">
        <v>8.63890045814244E-2</v>
      </c>
      <c r="I126" s="128">
        <v>29917.41765368991</v>
      </c>
      <c r="J126" s="136">
        <v>0.46487686377368309</v>
      </c>
      <c r="K126" s="128">
        <v>19505.921704457927</v>
      </c>
      <c r="L126" s="136">
        <v>0.37176297405873915</v>
      </c>
      <c r="M126" s="128">
        <v>49423.339358147838</v>
      </c>
      <c r="N126" s="136">
        <v>0.42665698110644423</v>
      </c>
      <c r="O126" s="128">
        <v>80997.660641852155</v>
      </c>
      <c r="P126" s="136">
        <v>-5.1630010830097883E-2</v>
      </c>
      <c r="Q126" s="128">
        <v>125390</v>
      </c>
      <c r="R126" s="316">
        <v>-0.11911201657943726</v>
      </c>
      <c r="S126" s="128">
        <v>50937</v>
      </c>
      <c r="T126" s="316">
        <v>-0.12042617119372834</v>
      </c>
      <c r="U126" s="128">
        <v>13422</v>
      </c>
      <c r="V126" s="316">
        <v>-0.15981220657276995</v>
      </c>
      <c r="W126" s="128">
        <v>12261</v>
      </c>
      <c r="X126" s="316">
        <v>0.53569639278557113</v>
      </c>
      <c r="Y126" s="128">
        <v>13167</v>
      </c>
      <c r="Z126" s="316">
        <v>6.1898211829436445E-3</v>
      </c>
      <c r="AA126" s="128">
        <v>7313</v>
      </c>
      <c r="AB126" s="316">
        <v>0.33717315779850066</v>
      </c>
      <c r="AC126" s="128">
        <v>6312</v>
      </c>
      <c r="AD126" s="316">
        <v>8.6402753872633298E-2</v>
      </c>
      <c r="AE126" s="128">
        <v>9515</v>
      </c>
      <c r="AF126" s="316">
        <v>0.11508262041486006</v>
      </c>
      <c r="AG126" s="128">
        <v>4292</v>
      </c>
      <c r="AH126" s="316">
        <v>0.17976910390324363</v>
      </c>
      <c r="AI126" s="128">
        <v>7721</v>
      </c>
      <c r="AJ126" s="316">
        <v>0.27915838303512253</v>
      </c>
      <c r="AK126" s="128">
        <v>6721</v>
      </c>
      <c r="AL126" s="316">
        <v>4.3633540372670865E-2</v>
      </c>
      <c r="AM126" s="128">
        <v>2992</v>
      </c>
      <c r="AN126" s="316">
        <v>7.0100143061516462E-2</v>
      </c>
      <c r="AO126" s="128">
        <v>2828</v>
      </c>
      <c r="AP126" s="316">
        <v>8.9368258859784389E-2</v>
      </c>
      <c r="AQ126" s="128">
        <v>5348</v>
      </c>
      <c r="AR126" s="316">
        <v>-0.2343593414459556</v>
      </c>
      <c r="AS126" s="128">
        <v>6243</v>
      </c>
      <c r="AT126" s="316">
        <v>-2.483598875351456E-2</v>
      </c>
      <c r="AU126" s="128">
        <v>6922</v>
      </c>
      <c r="AV126" s="316">
        <v>-3.2834986726281934E-2</v>
      </c>
      <c r="AW126" s="128">
        <v>1390</v>
      </c>
      <c r="AX126" s="316">
        <v>0.19313304721030033</v>
      </c>
      <c r="AY126" s="128">
        <v>2109</v>
      </c>
      <c r="AZ126" s="316">
        <v>0.63996889580093308</v>
      </c>
      <c r="BA126" s="128">
        <v>3126</v>
      </c>
      <c r="BB126" s="316">
        <v>9.6842105263157841E-2</v>
      </c>
    </row>
    <row r="127" spans="1:54" s="4" customFormat="1" ht="15" hidden="1" customHeight="1" outlineLevel="1" x14ac:dyDescent="0.25">
      <c r="A127" s="1"/>
      <c r="B127" s="52" t="s">
        <v>82</v>
      </c>
      <c r="C127" s="128">
        <v>350293</v>
      </c>
      <c r="D127" s="316">
        <v>-0.152212689231216</v>
      </c>
      <c r="E127" s="128">
        <v>218962</v>
      </c>
      <c r="F127" s="316">
        <v>-0.15278121711137249</v>
      </c>
      <c r="G127" s="128">
        <v>131331</v>
      </c>
      <c r="H127" s="316">
        <v>-0.15126311095600919</v>
      </c>
      <c r="I127" s="128">
        <v>33690.340898503448</v>
      </c>
      <c r="J127" s="136">
        <v>-9.854518515740418E-2</v>
      </c>
      <c r="K127" s="128">
        <v>16950.657196252068</v>
      </c>
      <c r="L127" s="136">
        <v>-0.13766864923374977</v>
      </c>
      <c r="M127" s="128">
        <v>50640.998094755516</v>
      </c>
      <c r="N127" s="136">
        <v>-0.11203002189100775</v>
      </c>
      <c r="O127" s="128">
        <v>80690.001905244484</v>
      </c>
      <c r="P127" s="136">
        <v>-0.17416288256316526</v>
      </c>
      <c r="Q127" s="128">
        <v>112966</v>
      </c>
      <c r="R127" s="316">
        <v>-0.15465491308284629</v>
      </c>
      <c r="S127" s="128">
        <v>36702</v>
      </c>
      <c r="T127" s="316">
        <v>-0.23966770939073145</v>
      </c>
      <c r="U127" s="128">
        <v>10314</v>
      </c>
      <c r="V127" s="316">
        <v>-0.11422191686705596</v>
      </c>
      <c r="W127" s="128">
        <v>8110</v>
      </c>
      <c r="X127" s="316">
        <v>0.12560721721027068</v>
      </c>
      <c r="Y127" s="128">
        <v>7005</v>
      </c>
      <c r="Z127" s="316">
        <v>-7.6831839746968944E-2</v>
      </c>
      <c r="AA127" s="128">
        <v>8317</v>
      </c>
      <c r="AB127" s="316">
        <v>0.20501303969863804</v>
      </c>
      <c r="AC127" s="128">
        <v>4415</v>
      </c>
      <c r="AD127" s="316">
        <v>-0.16666666666666663</v>
      </c>
      <c r="AE127" s="128">
        <v>1077</v>
      </c>
      <c r="AF127" s="316">
        <v>0.739903069466882</v>
      </c>
      <c r="AG127" s="128">
        <v>185</v>
      </c>
      <c r="AH127" s="316">
        <v>-0.83570159857904081</v>
      </c>
      <c r="AI127" s="128">
        <v>610</v>
      </c>
      <c r="AJ127" s="316">
        <v>0.94888178913738019</v>
      </c>
      <c r="AK127" s="128">
        <v>1977</v>
      </c>
      <c r="AL127" s="316">
        <v>-0.17966804979253115</v>
      </c>
      <c r="AM127" s="128">
        <v>2151</v>
      </c>
      <c r="AN127" s="316">
        <v>-0.10820895522388063</v>
      </c>
      <c r="AO127" s="128">
        <v>1751</v>
      </c>
      <c r="AP127" s="316">
        <v>-0.32911877394636013</v>
      </c>
      <c r="AQ127" s="128">
        <v>7456</v>
      </c>
      <c r="AR127" s="316">
        <v>-0.10792055515673604</v>
      </c>
      <c r="AS127" s="128">
        <v>5466</v>
      </c>
      <c r="AT127" s="316">
        <v>-0.36867636867636866</v>
      </c>
      <c r="AU127" s="128">
        <v>4655</v>
      </c>
      <c r="AV127" s="316">
        <v>-0.27288347391440171</v>
      </c>
      <c r="AW127" s="128">
        <v>1045</v>
      </c>
      <c r="AX127" s="316">
        <v>0.51230101302460196</v>
      </c>
      <c r="AY127" s="128">
        <v>1485</v>
      </c>
      <c r="AZ127" s="316">
        <v>-9.0630740967544421E-2</v>
      </c>
      <c r="BA127" s="128">
        <v>3275</v>
      </c>
      <c r="BB127" s="316">
        <v>0.22429906542056077</v>
      </c>
    </row>
    <row r="128" spans="1:54" s="4" customFormat="1" ht="15" hidden="1" customHeight="1" outlineLevel="1" x14ac:dyDescent="0.25">
      <c r="A128" s="1"/>
      <c r="B128" s="52" t="s">
        <v>83</v>
      </c>
      <c r="C128" s="128">
        <v>349858</v>
      </c>
      <c r="D128" s="316">
        <v>-0.13063854424733679</v>
      </c>
      <c r="E128" s="128">
        <v>215355</v>
      </c>
      <c r="F128" s="316">
        <v>-0.12396065541760903</v>
      </c>
      <c r="G128" s="128">
        <v>134503</v>
      </c>
      <c r="H128" s="316">
        <v>-0.14112117903233012</v>
      </c>
      <c r="I128" s="128">
        <v>29872.641717605762</v>
      </c>
      <c r="J128" s="136">
        <v>4.5346843194032926E-2</v>
      </c>
      <c r="K128" s="128">
        <v>17575.829286449189</v>
      </c>
      <c r="L128" s="136">
        <v>1.5742066432810287E-2</v>
      </c>
      <c r="M128" s="128">
        <v>47448.471004054954</v>
      </c>
      <c r="N128" s="136">
        <v>3.4181585381532598E-2</v>
      </c>
      <c r="O128" s="128">
        <v>87054.528995945046</v>
      </c>
      <c r="P128" s="136">
        <v>-0.21376140323079218</v>
      </c>
      <c r="Q128" s="128">
        <v>109931</v>
      </c>
      <c r="R128" s="316">
        <v>-0.13782988902395987</v>
      </c>
      <c r="S128" s="128">
        <v>33529</v>
      </c>
      <c r="T128" s="316">
        <v>-0.19224746440530971</v>
      </c>
      <c r="U128" s="128">
        <v>9201</v>
      </c>
      <c r="V128" s="316">
        <v>-0.13508178228990408</v>
      </c>
      <c r="W128" s="128">
        <v>7695</v>
      </c>
      <c r="X128" s="316">
        <v>9.1025095703955783E-2</v>
      </c>
      <c r="Y128" s="128">
        <v>5108</v>
      </c>
      <c r="Z128" s="316">
        <v>-3.2942067398712638E-2</v>
      </c>
      <c r="AA128" s="128">
        <v>5765</v>
      </c>
      <c r="AB128" s="316">
        <v>-0.27043786383194124</v>
      </c>
      <c r="AC128" s="128">
        <v>5288</v>
      </c>
      <c r="AD128" s="316">
        <v>-0.2858879135719109</v>
      </c>
      <c r="AE128" s="128">
        <v>1541</v>
      </c>
      <c r="AF128" s="316">
        <v>0.83890214797136031</v>
      </c>
      <c r="AG128" s="128">
        <v>1005</v>
      </c>
      <c r="AH128" s="316">
        <v>-0.40462085308056872</v>
      </c>
      <c r="AI128" s="128">
        <v>187</v>
      </c>
      <c r="AJ128" s="316">
        <v>0.25503355704697994</v>
      </c>
      <c r="AK128" s="128">
        <v>2250</v>
      </c>
      <c r="AL128" s="316">
        <v>-0.19499105545617168</v>
      </c>
      <c r="AM128" s="128">
        <v>2188</v>
      </c>
      <c r="AN128" s="316">
        <v>9.4547273636818474E-2</v>
      </c>
      <c r="AO128" s="128">
        <v>1420</v>
      </c>
      <c r="AP128" s="316">
        <v>-0.26424870466321249</v>
      </c>
      <c r="AQ128" s="128">
        <v>6278</v>
      </c>
      <c r="AR128" s="316">
        <v>-0.14011779208327624</v>
      </c>
      <c r="AS128" s="128">
        <v>8894</v>
      </c>
      <c r="AT128" s="316">
        <v>0.54839832869080785</v>
      </c>
      <c r="AU128" s="128">
        <v>8675</v>
      </c>
      <c r="AV128" s="316">
        <v>-0.18834206586826352</v>
      </c>
      <c r="AW128" s="128">
        <v>1126</v>
      </c>
      <c r="AX128" s="316">
        <v>0.23329682365826954</v>
      </c>
      <c r="AY128" s="128">
        <v>1311</v>
      </c>
      <c r="AZ128" s="316">
        <v>-0.19767441860465118</v>
      </c>
      <c r="BA128" s="128">
        <v>3963</v>
      </c>
      <c r="BB128" s="316">
        <v>0.38809106830122597</v>
      </c>
    </row>
    <row r="129" spans="1:54" s="4" customFormat="1" ht="15" hidden="1" customHeight="1" outlineLevel="1" x14ac:dyDescent="0.25">
      <c r="A129" s="1"/>
      <c r="B129" s="52" t="s">
        <v>84</v>
      </c>
      <c r="C129" s="128">
        <v>434195</v>
      </c>
      <c r="D129" s="316">
        <v>-7.129030533126568E-2</v>
      </c>
      <c r="E129" s="128">
        <v>253467</v>
      </c>
      <c r="F129" s="316">
        <v>-9.6248676286542545E-2</v>
      </c>
      <c r="G129" s="128">
        <v>180728</v>
      </c>
      <c r="H129" s="316">
        <v>-3.387076080913487E-2</v>
      </c>
      <c r="I129" s="128">
        <v>41714.795659593408</v>
      </c>
      <c r="J129" s="136">
        <v>-5.5844180196769067E-3</v>
      </c>
      <c r="K129" s="128">
        <v>23264.472895392137</v>
      </c>
      <c r="L129" s="136">
        <v>1.6460738011612186E-2</v>
      </c>
      <c r="M129" s="128">
        <v>64979.268554985545</v>
      </c>
      <c r="N129" s="136">
        <v>2.1976378143107045E-3</v>
      </c>
      <c r="O129" s="128">
        <v>115748.73144501446</v>
      </c>
      <c r="P129" s="136">
        <v>-5.3003641932643397E-2</v>
      </c>
      <c r="Q129" s="128">
        <v>124215</v>
      </c>
      <c r="R129" s="316">
        <v>-0.10865618519342413</v>
      </c>
      <c r="S129" s="128">
        <v>35873</v>
      </c>
      <c r="T129" s="316">
        <v>-0.14632811384512878</v>
      </c>
      <c r="U129" s="128">
        <v>15812</v>
      </c>
      <c r="V129" s="316">
        <v>-2.7970738304542886E-2</v>
      </c>
      <c r="W129" s="128">
        <v>11194</v>
      </c>
      <c r="X129" s="316">
        <v>0.22231928368639431</v>
      </c>
      <c r="Y129" s="128">
        <v>7900</v>
      </c>
      <c r="Z129" s="316">
        <v>-5.6829035339064027E-2</v>
      </c>
      <c r="AA129" s="128">
        <v>6114</v>
      </c>
      <c r="AB129" s="316">
        <v>-0.14141272293217244</v>
      </c>
      <c r="AC129" s="128">
        <v>6998</v>
      </c>
      <c r="AD129" s="316">
        <v>-0.1672021896941569</v>
      </c>
      <c r="AE129" s="128">
        <v>2111</v>
      </c>
      <c r="AF129" s="316">
        <v>0.54538799414348471</v>
      </c>
      <c r="AG129" s="128">
        <v>1798</v>
      </c>
      <c r="AH129" s="316">
        <v>-0.39338731443994601</v>
      </c>
      <c r="AI129" s="128">
        <v>357</v>
      </c>
      <c r="AJ129" s="316">
        <v>0.60810810810810811</v>
      </c>
      <c r="AK129" s="128">
        <v>1910</v>
      </c>
      <c r="AL129" s="316">
        <v>-0.48559116617290599</v>
      </c>
      <c r="AM129" s="128">
        <v>3326</v>
      </c>
      <c r="AN129" s="316">
        <v>0.12516914749661701</v>
      </c>
      <c r="AO129" s="128">
        <v>2252</v>
      </c>
      <c r="AP129" s="316">
        <v>-0.20283185840707962</v>
      </c>
      <c r="AQ129" s="128">
        <v>7192</v>
      </c>
      <c r="AR129" s="316">
        <v>-0.18235561618917695</v>
      </c>
      <c r="AS129" s="128">
        <v>8234</v>
      </c>
      <c r="AT129" s="316">
        <v>-5.7957015213716545E-3</v>
      </c>
      <c r="AU129" s="128">
        <v>10364</v>
      </c>
      <c r="AV129" s="316">
        <v>-0.19944384365827283</v>
      </c>
      <c r="AW129" s="128">
        <v>1354</v>
      </c>
      <c r="AX129" s="316">
        <v>0.58548009367681497</v>
      </c>
      <c r="AY129" s="128">
        <v>1987</v>
      </c>
      <c r="AZ129" s="316">
        <v>3.6515388628064693E-2</v>
      </c>
      <c r="BA129" s="128">
        <v>4476</v>
      </c>
      <c r="BB129" s="316">
        <v>0.53497942386831276</v>
      </c>
    </row>
    <row r="130" spans="1:54" s="4" customFormat="1" ht="15" hidden="1" customHeight="1" outlineLevel="1" x14ac:dyDescent="0.25">
      <c r="A130" s="1"/>
      <c r="B130" s="52" t="s">
        <v>85</v>
      </c>
      <c r="C130" s="128">
        <v>467782</v>
      </c>
      <c r="D130" s="316">
        <v>-0.12032194672458696</v>
      </c>
      <c r="E130" s="128">
        <v>244791</v>
      </c>
      <c r="F130" s="316">
        <v>-0.17506571409314553</v>
      </c>
      <c r="G130" s="128">
        <v>222991</v>
      </c>
      <c r="H130" s="316">
        <v>-5.1203063503882595E-2</v>
      </c>
      <c r="I130" s="128">
        <v>51649.588927374687</v>
      </c>
      <c r="J130" s="136">
        <v>5.2635863600022814E-2</v>
      </c>
      <c r="K130" s="128">
        <v>22571.78443017861</v>
      </c>
      <c r="L130" s="136">
        <v>-1.8837212036802997E-3</v>
      </c>
      <c r="M130" s="128">
        <v>74221.373357553297</v>
      </c>
      <c r="N130" s="136">
        <v>3.5435744188046181E-2</v>
      </c>
      <c r="O130" s="128">
        <v>148769.6266424467</v>
      </c>
      <c r="P130" s="136">
        <v>-8.9223394505637987E-2</v>
      </c>
      <c r="Q130" s="128">
        <v>115152</v>
      </c>
      <c r="R130" s="316">
        <v>-0.18640044088346264</v>
      </c>
      <c r="S130" s="128">
        <v>35107</v>
      </c>
      <c r="T130" s="316">
        <v>-0.22528466766704913</v>
      </c>
      <c r="U130" s="128">
        <v>14575</v>
      </c>
      <c r="V130" s="316">
        <v>3.4348165495706517E-2</v>
      </c>
      <c r="W130" s="128">
        <v>10314</v>
      </c>
      <c r="X130" s="316">
        <v>0.1495764600980829</v>
      </c>
      <c r="Y130" s="128">
        <v>10421</v>
      </c>
      <c r="Z130" s="316">
        <v>-0.18330721003134798</v>
      </c>
      <c r="AA130" s="128">
        <v>5586</v>
      </c>
      <c r="AB130" s="316">
        <v>-0.22972972972972971</v>
      </c>
      <c r="AC130" s="128">
        <v>15555</v>
      </c>
      <c r="AD130" s="316">
        <v>-0.15323897659227004</v>
      </c>
      <c r="AE130" s="128">
        <v>779</v>
      </c>
      <c r="AF130" s="316">
        <v>-1.8891687657430767E-2</v>
      </c>
      <c r="AG130" s="128">
        <v>753</v>
      </c>
      <c r="AH130" s="316">
        <v>-0.50816459830176353</v>
      </c>
      <c r="AI130" s="128">
        <v>85</v>
      </c>
      <c r="AJ130" s="316">
        <v>-0.4178082191780822</v>
      </c>
      <c r="AK130" s="128">
        <v>1469</v>
      </c>
      <c r="AL130" s="316">
        <v>-0.39497528830313011</v>
      </c>
      <c r="AM130" s="128">
        <v>2046</v>
      </c>
      <c r="AN130" s="316">
        <v>-8.2404265632574081E-3</v>
      </c>
      <c r="AO130" s="128">
        <v>1667</v>
      </c>
      <c r="AP130" s="316">
        <v>-0.304837364470392</v>
      </c>
      <c r="AQ130" s="128">
        <v>6347</v>
      </c>
      <c r="AR130" s="316">
        <v>-0.36005242992538822</v>
      </c>
      <c r="AS130" s="128">
        <v>6109</v>
      </c>
      <c r="AT130" s="316">
        <v>-0.22464779794390155</v>
      </c>
      <c r="AU130" s="128">
        <v>11366</v>
      </c>
      <c r="AV130" s="316">
        <v>-0.24382941920031931</v>
      </c>
      <c r="AW130" s="128">
        <v>1047</v>
      </c>
      <c r="AX130" s="316">
        <v>0.49358059914407981</v>
      </c>
      <c r="AY130" s="128">
        <v>2223</v>
      </c>
      <c r="AZ130" s="316">
        <v>-5.8139534883721034E-3</v>
      </c>
      <c r="BA130" s="128">
        <v>4190</v>
      </c>
      <c r="BB130" s="316">
        <v>0.26204819277108427</v>
      </c>
    </row>
    <row r="131" spans="1:54" s="4" customFormat="1" ht="15" hidden="1" customHeight="1" outlineLevel="1" x14ac:dyDescent="0.25">
      <c r="A131" s="1"/>
      <c r="B131" s="52" t="s">
        <v>86</v>
      </c>
      <c r="C131" s="128">
        <v>354214</v>
      </c>
      <c r="D131" s="316">
        <v>-9.4912854949036563E-2</v>
      </c>
      <c r="E131" s="128">
        <v>220949</v>
      </c>
      <c r="F131" s="316">
        <v>-0.10730922915934371</v>
      </c>
      <c r="G131" s="128">
        <v>133265</v>
      </c>
      <c r="H131" s="316">
        <v>-7.3583594021550236E-2</v>
      </c>
      <c r="I131" s="128">
        <v>27344.858798551526</v>
      </c>
      <c r="J131" s="136">
        <v>-0.13161892471339787</v>
      </c>
      <c r="K131" s="128">
        <v>18519.972480156455</v>
      </c>
      <c r="L131" s="136">
        <v>0.13329551885994428</v>
      </c>
      <c r="M131" s="128">
        <v>45864.831278707978</v>
      </c>
      <c r="N131" s="136">
        <v>-4.1109910977542241E-2</v>
      </c>
      <c r="O131" s="128">
        <v>87400.168721292022</v>
      </c>
      <c r="P131" s="136">
        <v>-8.9760150979562803E-2</v>
      </c>
      <c r="Q131" s="128">
        <v>115360</v>
      </c>
      <c r="R131" s="316">
        <v>-5.9245667686034675E-2</v>
      </c>
      <c r="S131" s="128">
        <v>36509</v>
      </c>
      <c r="T131" s="316">
        <v>-0.18231091401823107</v>
      </c>
      <c r="U131" s="128">
        <v>9198</v>
      </c>
      <c r="V131" s="316">
        <v>-0.18225462304409668</v>
      </c>
      <c r="W131" s="128">
        <v>8235</v>
      </c>
      <c r="X131" s="316">
        <v>0.15368450546371526</v>
      </c>
      <c r="Y131" s="128">
        <v>5256</v>
      </c>
      <c r="Z131" s="316">
        <v>-0.12850273586469907</v>
      </c>
      <c r="AA131" s="128">
        <v>4694</v>
      </c>
      <c r="AB131" s="316">
        <v>-0.36687348260048558</v>
      </c>
      <c r="AC131" s="128">
        <v>5199</v>
      </c>
      <c r="AD131" s="316">
        <v>-7.8518255937610748E-2</v>
      </c>
      <c r="AE131" s="128">
        <v>2167</v>
      </c>
      <c r="AF131" s="316">
        <v>0.35607008760951198</v>
      </c>
      <c r="AG131" s="128">
        <v>1296</v>
      </c>
      <c r="AH131" s="316">
        <v>-0.47572815533980584</v>
      </c>
      <c r="AI131" s="128">
        <v>517</v>
      </c>
      <c r="AJ131" s="316">
        <v>1.8563535911602211</v>
      </c>
      <c r="AK131" s="128">
        <v>2160</v>
      </c>
      <c r="AL131" s="316">
        <v>-0.30255085566677431</v>
      </c>
      <c r="AM131" s="128">
        <v>2381</v>
      </c>
      <c r="AN131" s="316">
        <v>-6.4807541241162614E-2</v>
      </c>
      <c r="AO131" s="128">
        <v>1628</v>
      </c>
      <c r="AP131" s="316">
        <v>-0.18883906327852518</v>
      </c>
      <c r="AQ131" s="128">
        <v>5344</v>
      </c>
      <c r="AR131" s="316">
        <v>-0.27440597420230817</v>
      </c>
      <c r="AS131" s="128">
        <v>7405</v>
      </c>
      <c r="AT131" s="316">
        <v>-0.132700866713516</v>
      </c>
      <c r="AU131" s="128">
        <v>7224</v>
      </c>
      <c r="AV131" s="316">
        <v>-0.29666050043812675</v>
      </c>
      <c r="AW131" s="128">
        <v>1231</v>
      </c>
      <c r="AX131" s="316">
        <v>0.88514548238897395</v>
      </c>
      <c r="AY131" s="128">
        <v>1707</v>
      </c>
      <c r="AZ131" s="316">
        <v>-5.2193225985563529E-2</v>
      </c>
      <c r="BA131" s="128">
        <v>3438</v>
      </c>
      <c r="BB131" s="316">
        <v>0.53963278101209133</v>
      </c>
    </row>
    <row r="132" spans="1:54" s="4" customFormat="1" ht="15" hidden="1" customHeight="1" outlineLevel="1" x14ac:dyDescent="0.25">
      <c r="A132" s="1"/>
      <c r="B132" s="52" t="s">
        <v>87</v>
      </c>
      <c r="C132" s="128">
        <v>404871</v>
      </c>
      <c r="D132" s="316">
        <v>-8.3705814324543937E-2</v>
      </c>
      <c r="E132" s="128">
        <v>289081</v>
      </c>
      <c r="F132" s="316">
        <v>-0.12503896874328446</v>
      </c>
      <c r="G132" s="128">
        <v>115790</v>
      </c>
      <c r="H132" s="316">
        <v>3.8810737098973647E-2</v>
      </c>
      <c r="I132" s="128">
        <v>31573.965128786553</v>
      </c>
      <c r="J132" s="136">
        <v>0.54654630899655343</v>
      </c>
      <c r="K132" s="128">
        <v>16234.264274085703</v>
      </c>
      <c r="L132" s="136">
        <v>-4.5781875415090822E-2</v>
      </c>
      <c r="M132" s="128">
        <v>47808.229402872254</v>
      </c>
      <c r="N132" s="136">
        <v>0.27730622517339953</v>
      </c>
      <c r="O132" s="128">
        <v>67981.770597127746</v>
      </c>
      <c r="P132" s="136">
        <v>-8.1762360309526994E-2</v>
      </c>
      <c r="Q132" s="128">
        <v>142114</v>
      </c>
      <c r="R132" s="316">
        <v>-6.6776987582330305E-2</v>
      </c>
      <c r="S132" s="128">
        <v>44298</v>
      </c>
      <c r="T132" s="316">
        <v>-8.2439206263722586E-2</v>
      </c>
      <c r="U132" s="128">
        <v>13362</v>
      </c>
      <c r="V132" s="316">
        <v>-0.20431132019293752</v>
      </c>
      <c r="W132" s="128">
        <v>9267</v>
      </c>
      <c r="X132" s="316">
        <v>3.8435679067682749E-2</v>
      </c>
      <c r="Y132" s="128">
        <v>8114</v>
      </c>
      <c r="Z132" s="316">
        <v>-7.0028653295128973E-2</v>
      </c>
      <c r="AA132" s="128">
        <v>5722</v>
      </c>
      <c r="AB132" s="316">
        <v>-0.30083088954056691</v>
      </c>
      <c r="AC132" s="128">
        <v>4931</v>
      </c>
      <c r="AD132" s="316">
        <v>-1.4785214785214773E-2</v>
      </c>
      <c r="AE132" s="128">
        <v>9362</v>
      </c>
      <c r="AF132" s="316">
        <v>-0.24243405081728431</v>
      </c>
      <c r="AG132" s="128">
        <v>5830</v>
      </c>
      <c r="AH132" s="316">
        <v>-0.39188484405966417</v>
      </c>
      <c r="AI132" s="128">
        <v>8851</v>
      </c>
      <c r="AJ132" s="316">
        <v>-0.1314033366045142</v>
      </c>
      <c r="AK132" s="128">
        <v>7059</v>
      </c>
      <c r="AL132" s="316">
        <v>-0.30439495467087108</v>
      </c>
      <c r="AM132" s="128">
        <v>3660</v>
      </c>
      <c r="AN132" s="316">
        <v>4.303220290681109E-2</v>
      </c>
      <c r="AO132" s="128">
        <v>2132</v>
      </c>
      <c r="AP132" s="316">
        <v>-0.1142501038637308</v>
      </c>
      <c r="AQ132" s="128">
        <v>6630</v>
      </c>
      <c r="AR132" s="316">
        <v>-0.55084343879140985</v>
      </c>
      <c r="AS132" s="128">
        <v>6433</v>
      </c>
      <c r="AT132" s="316">
        <v>1.9654461879854201E-2</v>
      </c>
      <c r="AU132" s="128">
        <v>5533</v>
      </c>
      <c r="AV132" s="316">
        <v>-0.25481481481481483</v>
      </c>
      <c r="AW132" s="128">
        <v>1164</v>
      </c>
      <c r="AX132" s="316">
        <v>0.24226254002134473</v>
      </c>
      <c r="AY132" s="128">
        <v>1442</v>
      </c>
      <c r="AZ132" s="316">
        <v>-0.25051975051975051</v>
      </c>
      <c r="BA132" s="128">
        <v>3177</v>
      </c>
      <c r="BB132" s="316">
        <v>0.20068027210884343</v>
      </c>
    </row>
    <row r="133" spans="1:54" s="4" customFormat="1" ht="15" hidden="1" customHeight="1" outlineLevel="1" x14ac:dyDescent="0.25">
      <c r="A133" s="1"/>
      <c r="B133" s="52" t="s">
        <v>88</v>
      </c>
      <c r="C133" s="128">
        <v>371802</v>
      </c>
      <c r="D133" s="316">
        <v>-0.1388289248158614</v>
      </c>
      <c r="E133" s="128">
        <v>288491</v>
      </c>
      <c r="F133" s="316">
        <v>-0.14884847555038916</v>
      </c>
      <c r="G133" s="128">
        <v>83311</v>
      </c>
      <c r="H133" s="316">
        <v>-0.10223280674152457</v>
      </c>
      <c r="I133" s="128">
        <v>15253.303430109507</v>
      </c>
      <c r="J133" s="136">
        <v>-9.9666991058069643E-2</v>
      </c>
      <c r="K133" s="128">
        <v>10722.448456335695</v>
      </c>
      <c r="L133" s="136">
        <v>-0.13797502175673326</v>
      </c>
      <c r="M133" s="128">
        <v>25975.751886445199</v>
      </c>
      <c r="N133" s="136">
        <v>-0.11588525815595763</v>
      </c>
      <c r="O133" s="128">
        <v>57335.248113554801</v>
      </c>
      <c r="P133" s="136">
        <v>-9.5907797530557448E-2</v>
      </c>
      <c r="Q133" s="128">
        <v>111216</v>
      </c>
      <c r="R133" s="316">
        <v>-0.13622666128180438</v>
      </c>
      <c r="S133" s="128">
        <v>53400</v>
      </c>
      <c r="T133" s="316">
        <v>-0.11363410018922415</v>
      </c>
      <c r="U133" s="128">
        <v>9525</v>
      </c>
      <c r="V133" s="316">
        <v>-0.11064425770308128</v>
      </c>
      <c r="W133" s="128">
        <v>11565</v>
      </c>
      <c r="X133" s="316">
        <v>0.18179031269160029</v>
      </c>
      <c r="Y133" s="128">
        <v>6275</v>
      </c>
      <c r="Z133" s="316">
        <v>-4.9098348234581035E-2</v>
      </c>
      <c r="AA133" s="128">
        <v>5109</v>
      </c>
      <c r="AB133" s="316">
        <v>-0.20209276901452444</v>
      </c>
      <c r="AC133" s="128">
        <v>5080</v>
      </c>
      <c r="AD133" s="316">
        <v>-2.9423003439052353E-2</v>
      </c>
      <c r="AE133" s="128">
        <v>18497</v>
      </c>
      <c r="AF133" s="316">
        <v>-0.26602118963533194</v>
      </c>
      <c r="AG133" s="128">
        <v>13509</v>
      </c>
      <c r="AH133" s="316">
        <v>-0.24862339395961952</v>
      </c>
      <c r="AI133" s="128">
        <v>18585</v>
      </c>
      <c r="AJ133" s="316">
        <v>-9.4871669994642804E-2</v>
      </c>
      <c r="AK133" s="128">
        <v>10472</v>
      </c>
      <c r="AL133" s="316">
        <v>-0.42229822916092019</v>
      </c>
      <c r="AM133" s="128">
        <v>2686</v>
      </c>
      <c r="AN133" s="316">
        <v>-0.16867842773135255</v>
      </c>
      <c r="AO133" s="128">
        <v>3001</v>
      </c>
      <c r="AP133" s="316">
        <v>-8.1982257571122652E-2</v>
      </c>
      <c r="AQ133" s="128">
        <v>4620</v>
      </c>
      <c r="AR133" s="316">
        <v>-0.23963133640552992</v>
      </c>
      <c r="AS133" s="128">
        <v>4985</v>
      </c>
      <c r="AT133" s="316">
        <v>-0.13903281519861832</v>
      </c>
      <c r="AU133" s="128">
        <v>5146</v>
      </c>
      <c r="AV133" s="316">
        <v>-0.210009210930304</v>
      </c>
      <c r="AW133" s="128">
        <v>1034</v>
      </c>
      <c r="AX133" s="316">
        <v>0.18442153493699887</v>
      </c>
      <c r="AY133" s="128">
        <v>1405</v>
      </c>
      <c r="AZ133" s="316">
        <v>4.4609665427509215E-2</v>
      </c>
      <c r="BA133" s="128">
        <v>2381</v>
      </c>
      <c r="BB133" s="316">
        <v>4.8898678414097008E-2</v>
      </c>
    </row>
    <row r="134" spans="1:54" s="4" customFormat="1" ht="15" hidden="1" customHeight="1" outlineLevel="1" x14ac:dyDescent="0.25">
      <c r="A134" s="1"/>
      <c r="B134" s="52" t="s">
        <v>89</v>
      </c>
      <c r="C134" s="128">
        <v>380517</v>
      </c>
      <c r="D134" s="316">
        <v>-7.2369046545247118E-2</v>
      </c>
      <c r="E134" s="128">
        <v>282896</v>
      </c>
      <c r="F134" s="316">
        <v>-0.12436160136686947</v>
      </c>
      <c r="G134" s="128">
        <v>97621</v>
      </c>
      <c r="H134" s="316">
        <v>0.12041914861871472</v>
      </c>
      <c r="I134" s="128">
        <v>20087.588975652809</v>
      </c>
      <c r="J134" s="136">
        <v>2.4374061227935284E-2</v>
      </c>
      <c r="K134" s="128">
        <v>12267.944782333416</v>
      </c>
      <c r="L134" s="136">
        <v>2.8940045125085856E-2</v>
      </c>
      <c r="M134" s="128">
        <v>32355.533757986224</v>
      </c>
      <c r="N134" s="136">
        <v>2.6100524959875138E-2</v>
      </c>
      <c r="O134" s="128">
        <v>65265.466242013783</v>
      </c>
      <c r="P134" s="136">
        <v>0.17391360835999925</v>
      </c>
      <c r="Q134" s="128">
        <v>113440</v>
      </c>
      <c r="R134" s="316">
        <v>-0.12687417259320832</v>
      </c>
      <c r="S134" s="128">
        <v>44796</v>
      </c>
      <c r="T134" s="316">
        <v>-0.10433078737953372</v>
      </c>
      <c r="U134" s="128">
        <v>10636</v>
      </c>
      <c r="V134" s="316">
        <v>-0.12841104646398427</v>
      </c>
      <c r="W134" s="128">
        <v>11414</v>
      </c>
      <c r="X134" s="316">
        <v>4.1518386714116229E-2</v>
      </c>
      <c r="Y134" s="128">
        <v>6819</v>
      </c>
      <c r="Z134" s="316">
        <v>-5.5278470490440546E-2</v>
      </c>
      <c r="AA134" s="128">
        <v>4656</v>
      </c>
      <c r="AB134" s="316">
        <v>-0.1731486414491209</v>
      </c>
      <c r="AC134" s="128">
        <v>6920</v>
      </c>
      <c r="AD134" s="316">
        <v>-0.12227295788939629</v>
      </c>
      <c r="AE134" s="128">
        <v>17452</v>
      </c>
      <c r="AF134" s="316">
        <v>-0.194423929098966</v>
      </c>
      <c r="AG134" s="128">
        <v>10999</v>
      </c>
      <c r="AH134" s="316">
        <v>-0.14743043174947679</v>
      </c>
      <c r="AI134" s="128">
        <v>17601</v>
      </c>
      <c r="AJ134" s="316">
        <v>-0.19619125907658586</v>
      </c>
      <c r="AK134" s="128">
        <v>10625</v>
      </c>
      <c r="AL134" s="316">
        <v>-0.26424762828059001</v>
      </c>
      <c r="AM134" s="128">
        <v>2150</v>
      </c>
      <c r="AN134" s="316">
        <v>5.0317537860283368E-2</v>
      </c>
      <c r="AO134" s="128">
        <v>2751</v>
      </c>
      <c r="AP134" s="316">
        <v>2.34375E-2</v>
      </c>
      <c r="AQ134" s="128">
        <v>4373</v>
      </c>
      <c r="AR134" s="316">
        <v>-0.19864394355873194</v>
      </c>
      <c r="AS134" s="128">
        <v>5804</v>
      </c>
      <c r="AT134" s="316">
        <v>5.1258829922115501E-2</v>
      </c>
      <c r="AU134" s="128">
        <v>5359</v>
      </c>
      <c r="AV134" s="316">
        <v>-0.2281434538383984</v>
      </c>
      <c r="AW134" s="128">
        <v>1143</v>
      </c>
      <c r="AX134" s="316">
        <v>0.10009624639076042</v>
      </c>
      <c r="AY134" s="128">
        <v>1735</v>
      </c>
      <c r="AZ134" s="316">
        <v>6.7035670356703658E-2</v>
      </c>
      <c r="BA134" s="128">
        <v>4223</v>
      </c>
      <c r="BB134" s="316">
        <v>0.39973483592973147</v>
      </c>
    </row>
    <row r="135" spans="1:54" s="4" customFormat="1" ht="15.75" collapsed="1" x14ac:dyDescent="0.25">
      <c r="A135" s="317">
        <v>719207</v>
      </c>
      <c r="B135" s="64">
        <v>2009</v>
      </c>
      <c r="C135" s="65">
        <v>4707782</v>
      </c>
      <c r="D135" s="137">
        <v>-0.11045141390545221</v>
      </c>
      <c r="E135" s="65">
        <v>3257638</v>
      </c>
      <c r="F135" s="137">
        <v>-0.12703506771991491</v>
      </c>
      <c r="G135" s="65">
        <v>1450144</v>
      </c>
      <c r="H135" s="137">
        <v>-7.0797554582018973E-2</v>
      </c>
      <c r="I135" s="65">
        <v>328786.4417363393</v>
      </c>
      <c r="J135" s="137">
        <v>1.1274298640131075E-2</v>
      </c>
      <c r="K135" s="65">
        <v>187425.96367579748</v>
      </c>
      <c r="L135" s="137">
        <v>-1.5628003207409202E-2</v>
      </c>
      <c r="M135" s="65">
        <v>516212.40541213681</v>
      </c>
      <c r="N135" s="137">
        <v>1.3382816401636966E-3</v>
      </c>
      <c r="O135" s="65">
        <v>933931.5945879299</v>
      </c>
      <c r="P135" s="137">
        <v>-0.10638005583258248</v>
      </c>
      <c r="Q135" s="65">
        <v>1430413</v>
      </c>
      <c r="R135" s="137">
        <v>-0.14312200516254714</v>
      </c>
      <c r="S135" s="65">
        <v>523436</v>
      </c>
      <c r="T135" s="137">
        <v>-0.1621914054497029</v>
      </c>
      <c r="U135" s="65">
        <v>141410</v>
      </c>
      <c r="V135" s="137">
        <v>-0.10823968620328683</v>
      </c>
      <c r="W135" s="65">
        <v>119438</v>
      </c>
      <c r="X135" s="137">
        <v>0.1061122430079644</v>
      </c>
      <c r="Y135" s="65">
        <v>99518</v>
      </c>
      <c r="Z135" s="137">
        <v>-7.8554100849984265E-2</v>
      </c>
      <c r="AA135" s="65">
        <v>76729</v>
      </c>
      <c r="AB135" s="137">
        <v>-6.6738834290162474E-2</v>
      </c>
      <c r="AC135" s="65">
        <v>85304</v>
      </c>
      <c r="AD135" s="137">
        <v>-0.10673633726713927</v>
      </c>
      <c r="AE135" s="65">
        <v>128236</v>
      </c>
      <c r="AF135" s="137">
        <v>-8.9097095447474461E-2</v>
      </c>
      <c r="AG135" s="65">
        <v>80612</v>
      </c>
      <c r="AH135" s="137">
        <v>-0.16708512858663194</v>
      </c>
      <c r="AI135" s="65">
        <v>117729</v>
      </c>
      <c r="AJ135" s="137">
        <v>-3.7044610577630865E-2</v>
      </c>
      <c r="AK135" s="65">
        <v>94740</v>
      </c>
      <c r="AL135" s="137">
        <v>-0.21348221327466688</v>
      </c>
      <c r="AM135" s="65">
        <v>30611</v>
      </c>
      <c r="AN135" s="137">
        <v>3.6606840501185234E-2</v>
      </c>
      <c r="AO135" s="65">
        <v>27544</v>
      </c>
      <c r="AP135" s="137">
        <v>-0.13184354020235134</v>
      </c>
      <c r="AQ135" s="65">
        <v>67987</v>
      </c>
      <c r="AR135" s="137">
        <v>-0.2670102314749927</v>
      </c>
      <c r="AS135" s="65">
        <v>78786</v>
      </c>
      <c r="AT135" s="137">
        <v>-1.9623458556798479E-2</v>
      </c>
      <c r="AU135" s="65">
        <v>82820</v>
      </c>
      <c r="AV135" s="137">
        <v>-0.22906504821834162</v>
      </c>
      <c r="AW135" s="65">
        <v>12605</v>
      </c>
      <c r="AX135" s="137">
        <v>0.11925057716213816</v>
      </c>
      <c r="AY135" s="65">
        <v>18891</v>
      </c>
      <c r="AZ135" s="137">
        <v>-3.9652280006100327E-2</v>
      </c>
      <c r="BA135" s="65">
        <v>40829</v>
      </c>
      <c r="BB135" s="137">
        <v>0.26339078503573976</v>
      </c>
    </row>
    <row r="136" spans="1:54" s="4" customFormat="1" ht="15" hidden="1" customHeight="1" outlineLevel="1" x14ac:dyDescent="0.25">
      <c r="A136" s="1"/>
      <c r="B136" s="52" t="s">
        <v>78</v>
      </c>
      <c r="C136" s="128">
        <v>409747</v>
      </c>
      <c r="D136" s="316">
        <v>6.4378104075888398E-3</v>
      </c>
      <c r="E136" s="128">
        <v>340452</v>
      </c>
      <c r="F136" s="316">
        <v>6.4355923435075457E-3</v>
      </c>
      <c r="G136" s="128">
        <v>69295</v>
      </c>
      <c r="H136" s="316">
        <v>6.4487080797663854E-3</v>
      </c>
      <c r="I136" s="128">
        <v>14146.84023982763</v>
      </c>
      <c r="J136" s="136">
        <v>-0.30320677851159727</v>
      </c>
      <c r="K136" s="128">
        <v>10945.843430317305</v>
      </c>
      <c r="L136" s="136">
        <v>0.53433748251954594</v>
      </c>
      <c r="M136" s="128">
        <v>25092.683670144936</v>
      </c>
      <c r="N136" s="136">
        <v>-8.5433702356056407E-2</v>
      </c>
      <c r="O136" s="128">
        <v>44202.316329855064</v>
      </c>
      <c r="P136" s="136">
        <v>6.7320207857307635E-2</v>
      </c>
      <c r="Q136" s="128">
        <v>133582</v>
      </c>
      <c r="R136" s="316">
        <v>-3.5111923318622118E-2</v>
      </c>
      <c r="S136" s="128">
        <v>57487</v>
      </c>
      <c r="T136" s="316">
        <v>-4.7534627874610602E-2</v>
      </c>
      <c r="U136" s="128">
        <v>10589</v>
      </c>
      <c r="V136" s="316">
        <v>-1.9537037037037019E-2</v>
      </c>
      <c r="W136" s="128">
        <v>10060</v>
      </c>
      <c r="X136" s="316">
        <v>2.7579162410623193E-2</v>
      </c>
      <c r="Y136" s="128">
        <v>9513</v>
      </c>
      <c r="Z136" s="316">
        <v>0.1383271508914683</v>
      </c>
      <c r="AA136" s="128">
        <v>5935</v>
      </c>
      <c r="AB136" s="316">
        <v>0.50139134834303056</v>
      </c>
      <c r="AC136" s="128">
        <v>11063</v>
      </c>
      <c r="AD136" s="316">
        <v>-0.22354014598540151</v>
      </c>
      <c r="AE136" s="128">
        <v>20158</v>
      </c>
      <c r="AF136" s="316">
        <v>-3.8171581257753551E-2</v>
      </c>
      <c r="AG136" s="128">
        <v>13564</v>
      </c>
      <c r="AH136" s="316">
        <v>0.32967356141554749</v>
      </c>
      <c r="AI136" s="128">
        <v>20322</v>
      </c>
      <c r="AJ136" s="316">
        <v>0.12787212787212798</v>
      </c>
      <c r="AK136" s="128">
        <v>17510</v>
      </c>
      <c r="AL136" s="316">
        <v>2.7340999765313345E-2</v>
      </c>
      <c r="AM136" s="128">
        <v>1704</v>
      </c>
      <c r="AN136" s="316">
        <v>-4.1080472706809257E-2</v>
      </c>
      <c r="AO136" s="128">
        <v>2969</v>
      </c>
      <c r="AP136" s="316">
        <v>-0.12983587338804226</v>
      </c>
      <c r="AQ136" s="128">
        <v>7211</v>
      </c>
      <c r="AR136" s="316">
        <v>8.0461492358405717E-2</v>
      </c>
      <c r="AS136" s="128">
        <v>5427</v>
      </c>
      <c r="AT136" s="316">
        <v>6.8727845608507199E-2</v>
      </c>
      <c r="AU136" s="128">
        <v>8514</v>
      </c>
      <c r="AV136" s="316">
        <v>0.74360024575056327</v>
      </c>
      <c r="AW136" s="128">
        <v>957</v>
      </c>
      <c r="AX136" s="316">
        <v>0.11668611435239207</v>
      </c>
      <c r="AY136" s="128">
        <v>1555</v>
      </c>
      <c r="AZ136" s="316">
        <v>0.36403508771929816</v>
      </c>
      <c r="BA136" s="128">
        <v>2332</v>
      </c>
      <c r="BB136" s="316">
        <v>2.0122484689413911E-2</v>
      </c>
    </row>
    <row r="137" spans="1:54" s="4" customFormat="1" ht="15" hidden="1" customHeight="1" outlineLevel="1" x14ac:dyDescent="0.25">
      <c r="A137" s="1"/>
      <c r="B137" s="52" t="s">
        <v>79</v>
      </c>
      <c r="C137" s="128">
        <v>459918</v>
      </c>
      <c r="D137" s="316">
        <v>8.5003986921011743E-2</v>
      </c>
      <c r="E137" s="128">
        <v>375653</v>
      </c>
      <c r="F137" s="316">
        <v>9.8953274746363729E-2</v>
      </c>
      <c r="G137" s="128">
        <v>84265</v>
      </c>
      <c r="H137" s="316">
        <v>2.6895610421896698E-2</v>
      </c>
      <c r="I137" s="128">
        <v>21276.792996725238</v>
      </c>
      <c r="J137" s="136">
        <v>-9.8441245836249025E-2</v>
      </c>
      <c r="K137" s="128">
        <v>11535.757258506821</v>
      </c>
      <c r="L137" s="136">
        <v>0.11021478284129316</v>
      </c>
      <c r="M137" s="128">
        <v>32812.550255232061</v>
      </c>
      <c r="N137" s="136">
        <v>-3.4657270303833032E-2</v>
      </c>
      <c r="O137" s="128">
        <v>51452.449744767946</v>
      </c>
      <c r="P137" s="136">
        <v>7.0422330475676365E-2</v>
      </c>
      <c r="Q137" s="128">
        <v>163120</v>
      </c>
      <c r="R137" s="316">
        <v>7.9650000661874776E-2</v>
      </c>
      <c r="S137" s="128">
        <v>57827</v>
      </c>
      <c r="T137" s="316">
        <v>1.7848027740129835E-2</v>
      </c>
      <c r="U137" s="128">
        <v>15146</v>
      </c>
      <c r="V137" s="316">
        <v>0.26006655574043269</v>
      </c>
      <c r="W137" s="128">
        <v>9496</v>
      </c>
      <c r="X137" s="316">
        <v>4.3287189628653078E-2</v>
      </c>
      <c r="Y137" s="128">
        <v>12549</v>
      </c>
      <c r="Z137" s="316">
        <v>8.9890568004168836E-2</v>
      </c>
      <c r="AA137" s="128">
        <v>6197</v>
      </c>
      <c r="AB137" s="316">
        <v>0.5515773660490737</v>
      </c>
      <c r="AC137" s="128">
        <v>8333</v>
      </c>
      <c r="AD137" s="316">
        <v>-0.22360942886425039</v>
      </c>
      <c r="AE137" s="128">
        <v>21675</v>
      </c>
      <c r="AF137" s="316">
        <v>7.2541936760849079E-2</v>
      </c>
      <c r="AG137" s="128">
        <v>13556</v>
      </c>
      <c r="AH137" s="316">
        <v>0.20487067816194116</v>
      </c>
      <c r="AI137" s="128">
        <v>21160</v>
      </c>
      <c r="AJ137" s="316">
        <v>0.21987778162112304</v>
      </c>
      <c r="AK137" s="128">
        <v>18939</v>
      </c>
      <c r="AL137" s="316">
        <v>0.16133186166298752</v>
      </c>
      <c r="AM137" s="128">
        <v>1887</v>
      </c>
      <c r="AN137" s="316">
        <v>5.4779206260480606E-2</v>
      </c>
      <c r="AO137" s="128">
        <v>3032</v>
      </c>
      <c r="AP137" s="316">
        <v>2.6404874746106977E-2</v>
      </c>
      <c r="AQ137" s="128">
        <v>5075</v>
      </c>
      <c r="AR137" s="316">
        <v>0.45875251509054316</v>
      </c>
      <c r="AS137" s="128">
        <v>5563</v>
      </c>
      <c r="AT137" s="316">
        <v>0.33822468126052452</v>
      </c>
      <c r="AU137" s="128">
        <v>7551</v>
      </c>
      <c r="AV137" s="316">
        <v>0.67576564580559251</v>
      </c>
      <c r="AW137" s="128">
        <v>967</v>
      </c>
      <c r="AX137" s="316">
        <v>-4.2574257425742612E-2</v>
      </c>
      <c r="AY137" s="128">
        <v>1254</v>
      </c>
      <c r="AZ137" s="316">
        <v>4.3261231281197965E-2</v>
      </c>
      <c r="BA137" s="128">
        <v>2326</v>
      </c>
      <c r="BB137" s="316">
        <v>-1.2314225053078554E-2</v>
      </c>
    </row>
    <row r="138" spans="1:54" s="4" customFormat="1" ht="15" hidden="1" customHeight="1" outlineLevel="1" x14ac:dyDescent="0.25">
      <c r="A138" s="1"/>
      <c r="B138" s="52" t="s">
        <v>80</v>
      </c>
      <c r="C138" s="128">
        <v>508083</v>
      </c>
      <c r="D138" s="316">
        <v>3.8962924489140738E-2</v>
      </c>
      <c r="E138" s="128">
        <v>389730</v>
      </c>
      <c r="F138" s="316">
        <v>-9.1652154016296228E-3</v>
      </c>
      <c r="G138" s="128">
        <v>118353</v>
      </c>
      <c r="H138" s="316">
        <v>0.23678600539218753</v>
      </c>
      <c r="I138" s="128">
        <v>23851.366408629037</v>
      </c>
      <c r="J138" s="136">
        <v>-5.7847404893023313E-2</v>
      </c>
      <c r="K138" s="128">
        <v>13521.607354374864</v>
      </c>
      <c r="L138" s="136">
        <v>3.7121226706642974E-2</v>
      </c>
      <c r="M138" s="128">
        <v>37372.973763003902</v>
      </c>
      <c r="N138" s="136">
        <v>-2.5564360636251005E-2</v>
      </c>
      <c r="O138" s="128">
        <v>80980.026236996098</v>
      </c>
      <c r="P138" s="136">
        <v>0.41226468460705057</v>
      </c>
      <c r="Q138" s="128">
        <v>154667</v>
      </c>
      <c r="R138" s="316">
        <v>-0.12510747578966419</v>
      </c>
      <c r="S138" s="128">
        <v>71238</v>
      </c>
      <c r="T138" s="316">
        <v>-6.1558930853236049E-2</v>
      </c>
      <c r="U138" s="128">
        <v>13270</v>
      </c>
      <c r="V138" s="316">
        <v>-1.7302339577220938E-3</v>
      </c>
      <c r="W138" s="128">
        <v>11245</v>
      </c>
      <c r="X138" s="316">
        <v>0.1393110435663627</v>
      </c>
      <c r="Y138" s="128">
        <v>10275</v>
      </c>
      <c r="Z138" s="316">
        <v>-0.19037112914663934</v>
      </c>
      <c r="AA138" s="128">
        <v>7806</v>
      </c>
      <c r="AB138" s="316">
        <v>0.68851395197923426</v>
      </c>
      <c r="AC138" s="128">
        <v>7050</v>
      </c>
      <c r="AD138" s="316">
        <v>-0.27810772066352651</v>
      </c>
      <c r="AE138" s="128">
        <v>25975</v>
      </c>
      <c r="AF138" s="316">
        <v>0.32262335149447519</v>
      </c>
      <c r="AG138" s="128">
        <v>15777</v>
      </c>
      <c r="AH138" s="316">
        <v>0.44161184210526305</v>
      </c>
      <c r="AI138" s="128">
        <v>21109</v>
      </c>
      <c r="AJ138" s="316">
        <v>0.12797905311531466</v>
      </c>
      <c r="AK138" s="128">
        <v>20407</v>
      </c>
      <c r="AL138" s="316">
        <v>0.3382516886353204</v>
      </c>
      <c r="AM138" s="128">
        <v>2380</v>
      </c>
      <c r="AN138" s="316">
        <v>0.21366649668536453</v>
      </c>
      <c r="AO138" s="128">
        <v>2996</v>
      </c>
      <c r="AP138" s="316">
        <v>-9.2121212121212159E-2</v>
      </c>
      <c r="AQ138" s="128">
        <v>5450</v>
      </c>
      <c r="AR138" s="316">
        <v>0.12347969490826638</v>
      </c>
      <c r="AS138" s="128">
        <v>6250</v>
      </c>
      <c r="AT138" s="316">
        <v>0.4592575297688537</v>
      </c>
      <c r="AU138" s="128">
        <v>7986</v>
      </c>
      <c r="AV138" s="316">
        <v>0.38573659552316508</v>
      </c>
      <c r="AW138" s="128">
        <v>1512</v>
      </c>
      <c r="AX138" s="316">
        <v>-5.9701492537313383E-2</v>
      </c>
      <c r="AY138" s="128">
        <v>1460</v>
      </c>
      <c r="AZ138" s="316">
        <v>8.4695393759286697E-2</v>
      </c>
      <c r="BA138" s="128">
        <v>2877</v>
      </c>
      <c r="BB138" s="316">
        <v>5.0383351588170866E-2</v>
      </c>
    </row>
    <row r="139" spans="1:54" s="4" customFormat="1" ht="15" hidden="1" customHeight="1" outlineLevel="1" x14ac:dyDescent="0.25">
      <c r="A139" s="1"/>
      <c r="B139" s="52" t="s">
        <v>81</v>
      </c>
      <c r="C139" s="128">
        <v>424514</v>
      </c>
      <c r="D139" s="316">
        <v>-3.1314106294082933E-2</v>
      </c>
      <c r="E139" s="128">
        <v>304464</v>
      </c>
      <c r="F139" s="316">
        <v>1.6968174651952106E-2</v>
      </c>
      <c r="G139" s="128">
        <v>120050</v>
      </c>
      <c r="H139" s="316">
        <v>-0.1354165916472817</v>
      </c>
      <c r="I139" s="128">
        <v>20423.162105666252</v>
      </c>
      <c r="J139" s="136">
        <v>-0.37153989786282815</v>
      </c>
      <c r="K139" s="128">
        <v>14219.600669599849</v>
      </c>
      <c r="L139" s="136">
        <v>-0.26263883252840092</v>
      </c>
      <c r="M139" s="128">
        <v>34642.762775266099</v>
      </c>
      <c r="N139" s="136">
        <v>-0.3309830824138893</v>
      </c>
      <c r="O139" s="128">
        <v>85407.237224733908</v>
      </c>
      <c r="P139" s="136">
        <v>-1.9112683612822479E-2</v>
      </c>
      <c r="Q139" s="128">
        <v>142345</v>
      </c>
      <c r="R139" s="316">
        <v>6.5241306023483325E-2</v>
      </c>
      <c r="S139" s="128">
        <v>57911</v>
      </c>
      <c r="T139" s="316">
        <v>-4.6920772851453241E-2</v>
      </c>
      <c r="U139" s="128">
        <v>15975</v>
      </c>
      <c r="V139" s="316">
        <v>0.24658603199375739</v>
      </c>
      <c r="W139" s="128">
        <v>7984</v>
      </c>
      <c r="X139" s="316">
        <v>-0.22844994201778124</v>
      </c>
      <c r="Y139" s="128">
        <v>13086</v>
      </c>
      <c r="Z139" s="316">
        <v>-1.0435571687840262E-2</v>
      </c>
      <c r="AA139" s="128">
        <v>5469</v>
      </c>
      <c r="AB139" s="316">
        <v>0.26246537396121883</v>
      </c>
      <c r="AC139" s="128">
        <v>5810</v>
      </c>
      <c r="AD139" s="316">
        <v>-0.37059906835662437</v>
      </c>
      <c r="AE139" s="128">
        <v>8533</v>
      </c>
      <c r="AF139" s="316">
        <v>-0.18250622724659893</v>
      </c>
      <c r="AG139" s="128">
        <v>3638</v>
      </c>
      <c r="AH139" s="316">
        <v>-0.28917545916373588</v>
      </c>
      <c r="AI139" s="128">
        <v>6036</v>
      </c>
      <c r="AJ139" s="316">
        <v>-0.12458303118201597</v>
      </c>
      <c r="AK139" s="128">
        <v>6440</v>
      </c>
      <c r="AL139" s="316">
        <v>-0.12523770714479765</v>
      </c>
      <c r="AM139" s="128">
        <v>2796</v>
      </c>
      <c r="AN139" s="316">
        <v>0.27963386727688788</v>
      </c>
      <c r="AO139" s="128">
        <v>2596</v>
      </c>
      <c r="AP139" s="316">
        <v>7.763975155279601E-3</v>
      </c>
      <c r="AQ139" s="128">
        <v>6985</v>
      </c>
      <c r="AR139" s="316">
        <v>0.22910434629597054</v>
      </c>
      <c r="AS139" s="128">
        <v>6402</v>
      </c>
      <c r="AT139" s="316">
        <v>0.52428571428571424</v>
      </c>
      <c r="AU139" s="128">
        <v>7157</v>
      </c>
      <c r="AV139" s="316">
        <v>0.33925898203592819</v>
      </c>
      <c r="AW139" s="128">
        <v>1165</v>
      </c>
      <c r="AX139" s="316">
        <v>6.1020036429872526E-2</v>
      </c>
      <c r="AY139" s="128">
        <v>1286</v>
      </c>
      <c r="AZ139" s="316">
        <v>-0.21776155717761558</v>
      </c>
      <c r="BA139" s="128">
        <v>2850</v>
      </c>
      <c r="BB139" s="316">
        <v>0.13908872901678659</v>
      </c>
    </row>
    <row r="140" spans="1:54" s="4" customFormat="1" ht="15" hidden="1" customHeight="1" outlineLevel="1" x14ac:dyDescent="0.25">
      <c r="A140" s="1"/>
      <c r="B140" s="52" t="s">
        <v>82</v>
      </c>
      <c r="C140" s="128">
        <v>413185</v>
      </c>
      <c r="D140" s="316">
        <v>0.20972440587551566</v>
      </c>
      <c r="E140" s="128">
        <v>258448</v>
      </c>
      <c r="F140" s="316">
        <v>0.14309977266092866</v>
      </c>
      <c r="G140" s="128">
        <v>154737</v>
      </c>
      <c r="H140" s="316">
        <v>0.34019002416442201</v>
      </c>
      <c r="I140" s="128">
        <v>37373.299630537957</v>
      </c>
      <c r="J140" s="136">
        <v>0.64907957428228058</v>
      </c>
      <c r="K140" s="128">
        <v>19656.779474838826</v>
      </c>
      <c r="L140" s="136">
        <v>0.34497136243335591</v>
      </c>
      <c r="M140" s="128">
        <v>57030.079105376783</v>
      </c>
      <c r="N140" s="136">
        <v>0.52985296470456644</v>
      </c>
      <c r="O140" s="128">
        <v>97706.920894623225</v>
      </c>
      <c r="P140" s="136">
        <v>0.24975506644751966</v>
      </c>
      <c r="Q140" s="128">
        <v>133633</v>
      </c>
      <c r="R140" s="316">
        <v>7.2771498298118242E-2</v>
      </c>
      <c r="S140" s="128">
        <v>48271</v>
      </c>
      <c r="T140" s="316">
        <v>0.11987286562732002</v>
      </c>
      <c r="U140" s="128">
        <v>11644</v>
      </c>
      <c r="V140" s="316">
        <v>0.14945705824284294</v>
      </c>
      <c r="W140" s="128">
        <v>7205</v>
      </c>
      <c r="X140" s="316">
        <v>-2.3448088912984555E-2</v>
      </c>
      <c r="Y140" s="128">
        <v>7588</v>
      </c>
      <c r="Z140" s="316">
        <v>0.30422825713303547</v>
      </c>
      <c r="AA140" s="128">
        <v>6902</v>
      </c>
      <c r="AB140" s="316">
        <v>0.21385860007034818</v>
      </c>
      <c r="AC140" s="128">
        <v>5298</v>
      </c>
      <c r="AD140" s="316">
        <v>-2.2598870056497189E-3</v>
      </c>
      <c r="AE140" s="128">
        <v>619</v>
      </c>
      <c r="AF140" s="316">
        <v>0.62467191601049876</v>
      </c>
      <c r="AG140" s="128">
        <v>1126</v>
      </c>
      <c r="AH140" s="316">
        <v>10.608247422680412</v>
      </c>
      <c r="AI140" s="128">
        <v>313</v>
      </c>
      <c r="AJ140" s="316">
        <v>1.1736111111111112</v>
      </c>
      <c r="AK140" s="128">
        <v>2410</v>
      </c>
      <c r="AL140" s="316">
        <v>1.5164279696714411E-2</v>
      </c>
      <c r="AM140" s="128">
        <v>2412</v>
      </c>
      <c r="AN140" s="316">
        <v>0.35810810810810811</v>
      </c>
      <c r="AO140" s="128">
        <v>2610</v>
      </c>
      <c r="AP140" s="316">
        <v>0.3964686998394864</v>
      </c>
      <c r="AQ140" s="128">
        <v>8358</v>
      </c>
      <c r="AR140" s="316">
        <v>0.71130221130221138</v>
      </c>
      <c r="AS140" s="128">
        <v>8658</v>
      </c>
      <c r="AT140" s="316">
        <v>2.3913043478260869</v>
      </c>
      <c r="AU140" s="128">
        <v>6402</v>
      </c>
      <c r="AV140" s="316">
        <v>0.16803503010399568</v>
      </c>
      <c r="AW140" s="128">
        <v>691</v>
      </c>
      <c r="AX140" s="316">
        <v>-0.33685220729366605</v>
      </c>
      <c r="AY140" s="128">
        <v>1633</v>
      </c>
      <c r="AZ140" s="316">
        <v>4.6124279308135785E-2</v>
      </c>
      <c r="BA140" s="128">
        <v>2675</v>
      </c>
      <c r="BB140" s="316">
        <v>0.38028895768833859</v>
      </c>
    </row>
    <row r="141" spans="1:54" s="4" customFormat="1" ht="15" hidden="1" customHeight="1" outlineLevel="1" x14ac:dyDescent="0.25">
      <c r="A141" s="1"/>
      <c r="B141" s="52" t="s">
        <v>83</v>
      </c>
      <c r="C141" s="128">
        <v>402431</v>
      </c>
      <c r="D141" s="316">
        <v>-2.1998478673481037E-2</v>
      </c>
      <c r="E141" s="128">
        <v>245828</v>
      </c>
      <c r="F141" s="316">
        <v>-2.1408724313909722E-2</v>
      </c>
      <c r="G141" s="128">
        <v>156603</v>
      </c>
      <c r="H141" s="316">
        <v>-2.2922814876744635E-2</v>
      </c>
      <c r="I141" s="128">
        <v>28576.775174764578</v>
      </c>
      <c r="J141" s="136">
        <v>-0.15962347375158936</v>
      </c>
      <c r="K141" s="128">
        <v>17303.437424989035</v>
      </c>
      <c r="L141" s="136">
        <v>-0.20356631286438931</v>
      </c>
      <c r="M141" s="128">
        <v>45880.212599753613</v>
      </c>
      <c r="N141" s="136">
        <v>-0.17675416929445364</v>
      </c>
      <c r="O141" s="128">
        <v>110722.78740024639</v>
      </c>
      <c r="P141" s="136">
        <v>5.9080765742379526E-2</v>
      </c>
      <c r="Q141" s="128">
        <v>127505</v>
      </c>
      <c r="R141" s="316">
        <v>-6.3454871312727645E-2</v>
      </c>
      <c r="S141" s="128">
        <v>41509</v>
      </c>
      <c r="T141" s="316">
        <v>-8.5080120787321745E-2</v>
      </c>
      <c r="U141" s="128">
        <v>10638</v>
      </c>
      <c r="V141" s="316">
        <v>0.15392124959323139</v>
      </c>
      <c r="W141" s="128">
        <v>7053</v>
      </c>
      <c r="X141" s="316">
        <v>-8.3787996882307092E-2</v>
      </c>
      <c r="Y141" s="128">
        <v>5282</v>
      </c>
      <c r="Z141" s="316">
        <v>-0.18070420350550642</v>
      </c>
      <c r="AA141" s="128">
        <v>7902</v>
      </c>
      <c r="AB141" s="316">
        <v>0.16257172281889076</v>
      </c>
      <c r="AC141" s="128">
        <v>7405</v>
      </c>
      <c r="AD141" s="316">
        <v>0.10687593423019437</v>
      </c>
      <c r="AE141" s="128">
        <v>838</v>
      </c>
      <c r="AF141" s="316">
        <v>0.65285996055226825</v>
      </c>
      <c r="AG141" s="128">
        <v>1688</v>
      </c>
      <c r="AH141" s="316">
        <v>2.9164733178654294</v>
      </c>
      <c r="AI141" s="128">
        <v>149</v>
      </c>
      <c r="AJ141" s="316">
        <v>-0.18131868131868134</v>
      </c>
      <c r="AK141" s="128">
        <v>2795</v>
      </c>
      <c r="AL141" s="316">
        <v>0.83760683760683752</v>
      </c>
      <c r="AM141" s="128">
        <v>1999</v>
      </c>
      <c r="AN141" s="316">
        <v>0.12492965672481704</v>
      </c>
      <c r="AO141" s="128">
        <v>1930</v>
      </c>
      <c r="AP141" s="316">
        <v>-0.19650291423813493</v>
      </c>
      <c r="AQ141" s="128">
        <v>7301</v>
      </c>
      <c r="AR141" s="316">
        <v>7.7320348236682879E-2</v>
      </c>
      <c r="AS141" s="128">
        <v>5744</v>
      </c>
      <c r="AT141" s="316">
        <v>9.1807641132864548E-2</v>
      </c>
      <c r="AU141" s="128">
        <v>10688</v>
      </c>
      <c r="AV141" s="316">
        <v>0.22288329519450811</v>
      </c>
      <c r="AW141" s="128">
        <v>913</v>
      </c>
      <c r="AX141" s="316">
        <v>-0.13786591123701608</v>
      </c>
      <c r="AY141" s="128">
        <v>1634</v>
      </c>
      <c r="AZ141" s="316">
        <v>0.10930074677528845</v>
      </c>
      <c r="BA141" s="128">
        <v>2855</v>
      </c>
      <c r="BB141" s="316">
        <v>5.2728613569321459E-2</v>
      </c>
    </row>
    <row r="142" spans="1:54" s="4" customFormat="1" ht="15" hidden="1" customHeight="1" outlineLevel="1" x14ac:dyDescent="0.25">
      <c r="A142" s="1"/>
      <c r="B142" s="52" t="s">
        <v>84</v>
      </c>
      <c r="C142" s="128">
        <v>467525</v>
      </c>
      <c r="D142" s="316">
        <v>2.8873029458640342E-3</v>
      </c>
      <c r="E142" s="128">
        <v>280461</v>
      </c>
      <c r="F142" s="316">
        <v>5.1049509254644132E-2</v>
      </c>
      <c r="G142" s="128">
        <v>187064</v>
      </c>
      <c r="H142" s="316">
        <v>-6.1583224641316381E-2</v>
      </c>
      <c r="I142" s="128">
        <v>41949.056727893105</v>
      </c>
      <c r="J142" s="136">
        <v>-4.7834987242554305E-2</v>
      </c>
      <c r="K142" s="128">
        <v>22887.724065861912</v>
      </c>
      <c r="L142" s="136">
        <v>-2.0425878776598738E-3</v>
      </c>
      <c r="M142" s="128">
        <v>64836.780793755017</v>
      </c>
      <c r="N142" s="136">
        <v>-3.215783794562066E-2</v>
      </c>
      <c r="O142" s="128">
        <v>122227.21920624499</v>
      </c>
      <c r="P142" s="136">
        <v>-7.647747488896961E-2</v>
      </c>
      <c r="Q142" s="128">
        <v>139357</v>
      </c>
      <c r="R142" s="316">
        <v>8.4895525176719611E-2</v>
      </c>
      <c r="S142" s="128">
        <v>42022</v>
      </c>
      <c r="T142" s="316">
        <v>-4.2909852867489606E-2</v>
      </c>
      <c r="U142" s="128">
        <v>16267</v>
      </c>
      <c r="V142" s="316">
        <v>-7.3369410424380499E-2</v>
      </c>
      <c r="W142" s="128">
        <v>9158</v>
      </c>
      <c r="X142" s="316">
        <v>-0.16555808656036441</v>
      </c>
      <c r="Y142" s="128">
        <v>8376</v>
      </c>
      <c r="Z142" s="316">
        <v>6.7006369426751533E-2</v>
      </c>
      <c r="AA142" s="128">
        <v>7121</v>
      </c>
      <c r="AB142" s="316">
        <v>0.15077569489334186</v>
      </c>
      <c r="AC142" s="128">
        <v>8403</v>
      </c>
      <c r="AD142" s="316">
        <v>-0.20883156011674986</v>
      </c>
      <c r="AE142" s="128">
        <v>1366</v>
      </c>
      <c r="AF142" s="316">
        <v>0.85850340136054415</v>
      </c>
      <c r="AG142" s="128">
        <v>2964</v>
      </c>
      <c r="AH142" s="316">
        <v>0.91968911917098439</v>
      </c>
      <c r="AI142" s="128">
        <v>222</v>
      </c>
      <c r="AJ142" s="316">
        <v>0.79032258064516125</v>
      </c>
      <c r="AK142" s="128">
        <v>3713</v>
      </c>
      <c r="AL142" s="316">
        <v>0.57865646258503411</v>
      </c>
      <c r="AM142" s="128">
        <v>2956</v>
      </c>
      <c r="AN142" s="316">
        <v>0.17768924302788847</v>
      </c>
      <c r="AO142" s="128">
        <v>2825</v>
      </c>
      <c r="AP142" s="316">
        <v>1.765129682997113E-2</v>
      </c>
      <c r="AQ142" s="128">
        <v>8796</v>
      </c>
      <c r="AR142" s="316">
        <v>0.28671737858396718</v>
      </c>
      <c r="AS142" s="128">
        <v>8282</v>
      </c>
      <c r="AT142" s="316">
        <v>0.2874242188714442</v>
      </c>
      <c r="AU142" s="128">
        <v>12946</v>
      </c>
      <c r="AV142" s="316">
        <v>8.5436404795841359E-2</v>
      </c>
      <c r="AW142" s="128">
        <v>854</v>
      </c>
      <c r="AX142" s="316">
        <v>-0.2271493212669683</v>
      </c>
      <c r="AY142" s="128">
        <v>1917</v>
      </c>
      <c r="AZ142" s="316">
        <v>5.2140504939626853E-2</v>
      </c>
      <c r="BA142" s="128">
        <v>2916</v>
      </c>
      <c r="BB142" s="316">
        <v>-6.7774936061381075E-2</v>
      </c>
    </row>
    <row r="143" spans="1:54" s="4" customFormat="1" ht="15" hidden="1" customHeight="1" outlineLevel="1" x14ac:dyDescent="0.25">
      <c r="A143" s="1"/>
      <c r="B143" s="52" t="s">
        <v>85</v>
      </c>
      <c r="C143" s="128">
        <v>531765</v>
      </c>
      <c r="D143" s="316">
        <v>6.0027393528467865E-3</v>
      </c>
      <c r="E143" s="128">
        <v>296740</v>
      </c>
      <c r="F143" s="316">
        <v>-8.0428954423592547E-3</v>
      </c>
      <c r="G143" s="128">
        <v>235025</v>
      </c>
      <c r="H143" s="316">
        <v>2.4315089389224553E-2</v>
      </c>
      <c r="I143" s="128">
        <v>49066.909758074071</v>
      </c>
      <c r="J143" s="136">
        <v>0.12721084975776997</v>
      </c>
      <c r="K143" s="128">
        <v>22614.383624119524</v>
      </c>
      <c r="L143" s="136">
        <v>-0.10866191849715368</v>
      </c>
      <c r="M143" s="128">
        <v>71681.293382193602</v>
      </c>
      <c r="N143" s="136">
        <v>4.0355599939712938E-2</v>
      </c>
      <c r="O143" s="128">
        <v>163343.70661804141</v>
      </c>
      <c r="P143" s="136">
        <v>1.743102724685297E-2</v>
      </c>
      <c r="Q143" s="128">
        <v>141534</v>
      </c>
      <c r="R143" s="316">
        <v>-2.5637142188382089E-2</v>
      </c>
      <c r="S143" s="128">
        <v>45316</v>
      </c>
      <c r="T143" s="316">
        <v>-6.3235142118863052E-2</v>
      </c>
      <c r="U143" s="128">
        <v>14091</v>
      </c>
      <c r="V143" s="316">
        <v>2.8915662650602414E-2</v>
      </c>
      <c r="W143" s="128">
        <v>8972</v>
      </c>
      <c r="X143" s="316">
        <v>-0.27843011098600612</v>
      </c>
      <c r="Y143" s="128">
        <v>12760</v>
      </c>
      <c r="Z143" s="316">
        <v>0.19812206572769964</v>
      </c>
      <c r="AA143" s="128">
        <v>7252</v>
      </c>
      <c r="AB143" s="316">
        <v>0.18535469107551483</v>
      </c>
      <c r="AC143" s="128">
        <v>18370</v>
      </c>
      <c r="AD143" s="316">
        <v>-0.10972181835804984</v>
      </c>
      <c r="AE143" s="128">
        <v>794</v>
      </c>
      <c r="AF143" s="316">
        <v>0.27858293075684371</v>
      </c>
      <c r="AG143" s="128">
        <v>1531</v>
      </c>
      <c r="AH143" s="316">
        <v>0.71252796420581666</v>
      </c>
      <c r="AI143" s="128">
        <v>146</v>
      </c>
      <c r="AJ143" s="316">
        <v>8.1481481481481488E-2</v>
      </c>
      <c r="AK143" s="128">
        <v>2428</v>
      </c>
      <c r="AL143" s="316">
        <v>0.15674130538351605</v>
      </c>
      <c r="AM143" s="128">
        <v>2063</v>
      </c>
      <c r="AN143" s="316">
        <v>0.19663573085846875</v>
      </c>
      <c r="AO143" s="128">
        <v>2398</v>
      </c>
      <c r="AP143" s="316">
        <v>3.095442820292349E-2</v>
      </c>
      <c r="AQ143" s="128">
        <v>9918</v>
      </c>
      <c r="AR143" s="316">
        <v>0.24974798387096775</v>
      </c>
      <c r="AS143" s="128">
        <v>7879</v>
      </c>
      <c r="AT143" s="316">
        <v>0.15850610204381699</v>
      </c>
      <c r="AU143" s="128">
        <v>15031</v>
      </c>
      <c r="AV143" s="316">
        <v>0.1057897447215479</v>
      </c>
      <c r="AW143" s="128">
        <v>701</v>
      </c>
      <c r="AX143" s="316">
        <v>-0.27731958762886599</v>
      </c>
      <c r="AY143" s="128">
        <v>2236</v>
      </c>
      <c r="AZ143" s="316">
        <v>0.17994722955145126</v>
      </c>
      <c r="BA143" s="128">
        <v>3320</v>
      </c>
      <c r="BB143" s="316">
        <v>0.11111111111111116</v>
      </c>
    </row>
    <row r="144" spans="1:54" s="4" customFormat="1" ht="15" hidden="1" customHeight="1" outlineLevel="1" x14ac:dyDescent="0.25">
      <c r="A144" s="1"/>
      <c r="B144" s="52" t="s">
        <v>86</v>
      </c>
      <c r="C144" s="128">
        <v>391359</v>
      </c>
      <c r="D144" s="316">
        <v>-4.4741254951926934E-2</v>
      </c>
      <c r="E144" s="128">
        <v>247509</v>
      </c>
      <c r="F144" s="316">
        <v>-2.1247063847960712E-2</v>
      </c>
      <c r="G144" s="128">
        <v>143850</v>
      </c>
      <c r="H144" s="316">
        <v>-8.2630239721441012E-2</v>
      </c>
      <c r="I144" s="128">
        <v>31489.46882510835</v>
      </c>
      <c r="J144" s="136">
        <v>-0.13786662802082639</v>
      </c>
      <c r="K144" s="128">
        <v>16341.6974407407</v>
      </c>
      <c r="L144" s="136">
        <v>-8.8905792838113173E-3</v>
      </c>
      <c r="M144" s="128">
        <v>47831.166265849053</v>
      </c>
      <c r="N144" s="136">
        <v>-9.7752307642690273E-2</v>
      </c>
      <c r="O144" s="128">
        <v>96018.833734150947</v>
      </c>
      <c r="P144" s="136">
        <v>-7.4906536812131441E-2</v>
      </c>
      <c r="Q144" s="128">
        <v>122625</v>
      </c>
      <c r="R144" s="316">
        <v>-3.7661664992466148E-2</v>
      </c>
      <c r="S144" s="128">
        <v>44649</v>
      </c>
      <c r="T144" s="316">
        <v>-7.9572862767733787E-2</v>
      </c>
      <c r="U144" s="128">
        <v>11248</v>
      </c>
      <c r="V144" s="316">
        <v>7.4718134913051681E-2</v>
      </c>
      <c r="W144" s="128">
        <v>7138</v>
      </c>
      <c r="X144" s="316">
        <v>-7.2746167835801456E-2</v>
      </c>
      <c r="Y144" s="128">
        <v>6031</v>
      </c>
      <c r="Z144" s="316">
        <v>-8.2458542522440337E-2</v>
      </c>
      <c r="AA144" s="128">
        <v>7414</v>
      </c>
      <c r="AB144" s="316">
        <v>0.23525491502832385</v>
      </c>
      <c r="AC144" s="128">
        <v>5642</v>
      </c>
      <c r="AD144" s="316">
        <v>-0.17719119148315587</v>
      </c>
      <c r="AE144" s="128">
        <v>1598</v>
      </c>
      <c r="AF144" s="316">
        <v>1.1682496607869743</v>
      </c>
      <c r="AG144" s="128">
        <v>2472</v>
      </c>
      <c r="AH144" s="316">
        <v>0.93427230046948351</v>
      </c>
      <c r="AI144" s="128">
        <v>181</v>
      </c>
      <c r="AJ144" s="316">
        <v>-0.11274509803921573</v>
      </c>
      <c r="AK144" s="128">
        <v>3097</v>
      </c>
      <c r="AL144" s="316">
        <v>0.17355058734369089</v>
      </c>
      <c r="AM144" s="128">
        <v>2546</v>
      </c>
      <c r="AN144" s="316">
        <v>5.6431535269709565E-2</v>
      </c>
      <c r="AO144" s="128">
        <v>2007</v>
      </c>
      <c r="AP144" s="316">
        <v>-0.14740866610025494</v>
      </c>
      <c r="AQ144" s="128">
        <v>7365</v>
      </c>
      <c r="AR144" s="316">
        <v>-8.8817117480823882E-3</v>
      </c>
      <c r="AS144" s="128">
        <v>8538</v>
      </c>
      <c r="AT144" s="316">
        <v>0.26152482269503552</v>
      </c>
      <c r="AU144" s="128">
        <v>10271</v>
      </c>
      <c r="AV144" s="316">
        <v>0.17935469055000564</v>
      </c>
      <c r="AW144" s="128">
        <v>653</v>
      </c>
      <c r="AX144" s="316">
        <v>-0.33367346938775511</v>
      </c>
      <c r="AY144" s="128">
        <v>1801</v>
      </c>
      <c r="AZ144" s="316">
        <v>-0.11061728395061732</v>
      </c>
      <c r="BA144" s="128">
        <v>2233</v>
      </c>
      <c r="BB144" s="316">
        <v>-0.41513881613410164</v>
      </c>
    </row>
    <row r="145" spans="1:54" s="4" customFormat="1" ht="15" hidden="1" customHeight="1" outlineLevel="1" x14ac:dyDescent="0.25">
      <c r="A145" s="1"/>
      <c r="B145" s="52" t="s">
        <v>87</v>
      </c>
      <c r="C145" s="128">
        <v>441857</v>
      </c>
      <c r="D145" s="316">
        <v>-5.4131060229822059E-2</v>
      </c>
      <c r="E145" s="128">
        <v>330393</v>
      </c>
      <c r="F145" s="316">
        <v>-2.1156387208399741E-2</v>
      </c>
      <c r="G145" s="128">
        <v>111464</v>
      </c>
      <c r="H145" s="316">
        <v>-0.14000462927243273</v>
      </c>
      <c r="I145" s="128">
        <v>20415.790296814783</v>
      </c>
      <c r="J145" s="136">
        <v>-0.37103531219105879</v>
      </c>
      <c r="K145" s="128">
        <v>17013.15858064183</v>
      </c>
      <c r="L145" s="136">
        <v>-6.0065432789494833E-2</v>
      </c>
      <c r="M145" s="128">
        <v>37428.948877456613</v>
      </c>
      <c r="N145" s="136">
        <v>-0.25970819457433469</v>
      </c>
      <c r="O145" s="128">
        <v>74035.051122543387</v>
      </c>
      <c r="P145" s="136">
        <v>-6.3443491205357527E-2</v>
      </c>
      <c r="Q145" s="128">
        <v>152283</v>
      </c>
      <c r="R145" s="316">
        <v>-7.8870325788461315E-2</v>
      </c>
      <c r="S145" s="128">
        <v>48278</v>
      </c>
      <c r="T145" s="316">
        <v>-1.4955826243088333E-2</v>
      </c>
      <c r="U145" s="128">
        <v>16793</v>
      </c>
      <c r="V145" s="316">
        <v>2.9235106643785258E-2</v>
      </c>
      <c r="W145" s="128">
        <v>8924</v>
      </c>
      <c r="X145" s="316">
        <v>-7.5903489696593107E-2</v>
      </c>
      <c r="Y145" s="128">
        <v>8725</v>
      </c>
      <c r="Z145" s="316">
        <v>5.4890581549994044E-2</v>
      </c>
      <c r="AA145" s="128">
        <v>8184</v>
      </c>
      <c r="AB145" s="316">
        <v>0.63876651982378863</v>
      </c>
      <c r="AC145" s="128">
        <v>5005</v>
      </c>
      <c r="AD145" s="316">
        <v>-0.22916987525026955</v>
      </c>
      <c r="AE145" s="128">
        <v>12358</v>
      </c>
      <c r="AF145" s="316">
        <v>-0.21942900454775138</v>
      </c>
      <c r="AG145" s="128">
        <v>9587</v>
      </c>
      <c r="AH145" s="316">
        <v>0.10056250717483639</v>
      </c>
      <c r="AI145" s="128">
        <v>10190</v>
      </c>
      <c r="AJ145" s="316">
        <v>-0.12726961288112371</v>
      </c>
      <c r="AK145" s="128">
        <v>10148</v>
      </c>
      <c r="AL145" s="316">
        <v>0.16189603847034584</v>
      </c>
      <c r="AM145" s="128">
        <v>3509</v>
      </c>
      <c r="AN145" s="316">
        <v>5.5021046301864107E-2</v>
      </c>
      <c r="AO145" s="128">
        <v>2407</v>
      </c>
      <c r="AP145" s="316">
        <v>-0.10586924219910843</v>
      </c>
      <c r="AQ145" s="128">
        <v>14761</v>
      </c>
      <c r="AR145" s="316">
        <v>1.0492850201305011</v>
      </c>
      <c r="AS145" s="128">
        <v>6309</v>
      </c>
      <c r="AT145" s="316">
        <v>0.11980830670926523</v>
      </c>
      <c r="AU145" s="128">
        <v>7425</v>
      </c>
      <c r="AV145" s="316">
        <v>-8.6153846153846136E-2</v>
      </c>
      <c r="AW145" s="128">
        <v>937</v>
      </c>
      <c r="AX145" s="316">
        <v>-0.10420650095602291</v>
      </c>
      <c r="AY145" s="128">
        <v>1924</v>
      </c>
      <c r="AZ145" s="316">
        <v>0.19280843149411031</v>
      </c>
      <c r="BA145" s="128">
        <v>2646</v>
      </c>
      <c r="BB145" s="316">
        <v>-8.0611535788742139E-2</v>
      </c>
    </row>
    <row r="146" spans="1:54" s="4" customFormat="1" ht="15" hidden="1" customHeight="1" outlineLevel="1" x14ac:dyDescent="0.25">
      <c r="A146" s="1"/>
      <c r="B146" s="52" t="s">
        <v>88</v>
      </c>
      <c r="C146" s="128">
        <v>431740</v>
      </c>
      <c r="D146" s="316">
        <v>-5.6367888444473602E-2</v>
      </c>
      <c r="E146" s="128">
        <v>338942</v>
      </c>
      <c r="F146" s="316">
        <v>-7.6769283570218394E-2</v>
      </c>
      <c r="G146" s="128">
        <v>92798</v>
      </c>
      <c r="H146" s="316">
        <v>2.6481129153577365E-2</v>
      </c>
      <c r="I146" s="128">
        <v>16941.846270898321</v>
      </c>
      <c r="J146" s="136">
        <v>8.26829212070046E-3</v>
      </c>
      <c r="K146" s="128">
        <v>12438.674895694006</v>
      </c>
      <c r="L146" s="136">
        <v>-3.2890804015202613E-2</v>
      </c>
      <c r="M146" s="128">
        <v>29380.521166592327</v>
      </c>
      <c r="N146" s="136">
        <v>-9.5770804593501291E-3</v>
      </c>
      <c r="O146" s="128">
        <v>63417.478833407673</v>
      </c>
      <c r="P146" s="136">
        <v>4.4091667385780298E-2</v>
      </c>
      <c r="Q146" s="128">
        <v>128756</v>
      </c>
      <c r="R146" s="316">
        <v>-0.21119892176683208</v>
      </c>
      <c r="S146" s="128">
        <v>60246</v>
      </c>
      <c r="T146" s="316">
        <v>-4.0622959695526872E-2</v>
      </c>
      <c r="U146" s="128">
        <v>10710</v>
      </c>
      <c r="V146" s="316">
        <v>-2.7159596693614341E-2</v>
      </c>
      <c r="W146" s="128">
        <v>9786</v>
      </c>
      <c r="X146" s="316">
        <v>9.5120859444941752E-2</v>
      </c>
      <c r="Y146" s="128">
        <v>6599</v>
      </c>
      <c r="Z146" s="316">
        <v>0.12132540356839416</v>
      </c>
      <c r="AA146" s="128">
        <v>6403</v>
      </c>
      <c r="AB146" s="316">
        <v>0.41128499008155162</v>
      </c>
      <c r="AC146" s="128">
        <v>5234</v>
      </c>
      <c r="AD146" s="316">
        <v>-0.11378259397223167</v>
      </c>
      <c r="AE146" s="128">
        <v>25201</v>
      </c>
      <c r="AF146" s="316">
        <v>0.10545247181646711</v>
      </c>
      <c r="AG146" s="128">
        <v>17979</v>
      </c>
      <c r="AH146" s="316">
        <v>0.31166557233530323</v>
      </c>
      <c r="AI146" s="128">
        <v>20533</v>
      </c>
      <c r="AJ146" s="316">
        <v>-1.3926907746242168E-2</v>
      </c>
      <c r="AK146" s="128">
        <v>18127</v>
      </c>
      <c r="AL146" s="316">
        <v>0.2192775946727652</v>
      </c>
      <c r="AM146" s="128">
        <v>3231</v>
      </c>
      <c r="AN146" s="316">
        <v>0.14574468085106385</v>
      </c>
      <c r="AO146" s="128">
        <v>3269</v>
      </c>
      <c r="AP146" s="316">
        <v>-0.12849906691548918</v>
      </c>
      <c r="AQ146" s="128">
        <v>6076</v>
      </c>
      <c r="AR146" s="316">
        <v>-0.21892274071217377</v>
      </c>
      <c r="AS146" s="128">
        <v>5790</v>
      </c>
      <c r="AT146" s="316">
        <v>-3.4517258629314651E-2</v>
      </c>
      <c r="AU146" s="128">
        <v>6514</v>
      </c>
      <c r="AV146" s="316">
        <v>-0.13698993110757818</v>
      </c>
      <c r="AW146" s="128">
        <v>873</v>
      </c>
      <c r="AX146" s="316">
        <v>0.11210191082802545</v>
      </c>
      <c r="AY146" s="128">
        <v>1345</v>
      </c>
      <c r="AZ146" s="316">
        <v>-9.9129269926322872E-2</v>
      </c>
      <c r="BA146" s="128">
        <v>2270</v>
      </c>
      <c r="BB146" s="316">
        <v>-7.686051240341607E-2</v>
      </c>
    </row>
    <row r="147" spans="1:54" s="4" customFormat="1" ht="15" hidden="1" customHeight="1" outlineLevel="1" x14ac:dyDescent="0.25">
      <c r="A147" s="1"/>
      <c r="B147" s="52" t="s">
        <v>89</v>
      </c>
      <c r="C147" s="128">
        <v>410203</v>
      </c>
      <c r="D147" s="316">
        <v>-6.4181358592495297E-2</v>
      </c>
      <c r="E147" s="128">
        <v>323074</v>
      </c>
      <c r="F147" s="316">
        <v>-8.4589491341010015E-2</v>
      </c>
      <c r="G147" s="128">
        <v>87129</v>
      </c>
      <c r="H147" s="316">
        <v>2.0150337204945634E-2</v>
      </c>
      <c r="I147" s="128">
        <v>19609.622828181982</v>
      </c>
      <c r="J147" s="136">
        <v>0.30890535772388494</v>
      </c>
      <c r="K147" s="128">
        <v>11922.895644363836</v>
      </c>
      <c r="L147" s="136">
        <v>-0.10288352483974705</v>
      </c>
      <c r="M147" s="128">
        <v>31532.518472545817</v>
      </c>
      <c r="N147" s="136">
        <v>0.11532917109888063</v>
      </c>
      <c r="O147" s="128">
        <v>55596.481527454183</v>
      </c>
      <c r="P147" s="136">
        <v>-2.6945842722429725E-2</v>
      </c>
      <c r="Q147" s="128">
        <v>129924</v>
      </c>
      <c r="R147" s="316">
        <v>-0.10027423063073049</v>
      </c>
      <c r="S147" s="128">
        <v>50014</v>
      </c>
      <c r="T147" s="316">
        <v>-9.1793931249886551E-2</v>
      </c>
      <c r="U147" s="128">
        <v>12203</v>
      </c>
      <c r="V147" s="316">
        <v>0.15024978791592036</v>
      </c>
      <c r="W147" s="128">
        <v>10959</v>
      </c>
      <c r="X147" s="316">
        <v>3.3876579381064698E-3</v>
      </c>
      <c r="Y147" s="128">
        <v>7218</v>
      </c>
      <c r="Z147" s="316">
        <v>-5.7702349869451663E-2</v>
      </c>
      <c r="AA147" s="128">
        <v>5631</v>
      </c>
      <c r="AB147" s="316">
        <v>4.2005921539600255E-2</v>
      </c>
      <c r="AC147" s="128">
        <v>7884</v>
      </c>
      <c r="AD147" s="316">
        <v>9.7336065573769837E-3</v>
      </c>
      <c r="AE147" s="128">
        <v>21664</v>
      </c>
      <c r="AF147" s="316">
        <v>-0.12191958495460442</v>
      </c>
      <c r="AG147" s="128">
        <v>12901</v>
      </c>
      <c r="AH147" s="316">
        <v>-0.10310066740823132</v>
      </c>
      <c r="AI147" s="128">
        <v>21897</v>
      </c>
      <c r="AJ147" s="316">
        <v>-8.3232154071593012E-2</v>
      </c>
      <c r="AK147" s="128">
        <v>14441</v>
      </c>
      <c r="AL147" s="316">
        <v>-0.25783739336005751</v>
      </c>
      <c r="AM147" s="128">
        <v>2047</v>
      </c>
      <c r="AN147" s="316">
        <v>-1.8696069031639451E-2</v>
      </c>
      <c r="AO147" s="128">
        <v>2688</v>
      </c>
      <c r="AP147" s="316">
        <v>7.0489844683393033E-2</v>
      </c>
      <c r="AQ147" s="128">
        <v>5457</v>
      </c>
      <c r="AR147" s="316">
        <v>4.5001914975105306E-2</v>
      </c>
      <c r="AS147" s="128">
        <v>5521</v>
      </c>
      <c r="AT147" s="316">
        <v>8.2176771365960466E-3</v>
      </c>
      <c r="AU147" s="128">
        <v>6943</v>
      </c>
      <c r="AV147" s="316">
        <v>-6.1249323958896706E-2</v>
      </c>
      <c r="AW147" s="128">
        <v>1039</v>
      </c>
      <c r="AX147" s="316">
        <v>3.8647342995168366E-3</v>
      </c>
      <c r="AY147" s="128">
        <v>1626</v>
      </c>
      <c r="AZ147" s="316">
        <v>7.0441079657669547E-2</v>
      </c>
      <c r="BA147" s="128">
        <v>3017</v>
      </c>
      <c r="BB147" s="316">
        <v>-0.11473004694835676</v>
      </c>
    </row>
    <row r="148" spans="1:54" s="4" customFormat="1" ht="15.75" collapsed="1" x14ac:dyDescent="0.25">
      <c r="A148" s="317">
        <v>824710</v>
      </c>
      <c r="B148" s="64">
        <v>2008</v>
      </c>
      <c r="C148" s="65">
        <v>5292327</v>
      </c>
      <c r="D148" s="137">
        <v>2.5655529758368267E-3</v>
      </c>
      <c r="E148" s="65">
        <v>3731694</v>
      </c>
      <c r="F148" s="137">
        <v>1.3731099612324105E-3</v>
      </c>
      <c r="G148" s="65">
        <v>1560633</v>
      </c>
      <c r="H148" s="137">
        <v>5.4283996915360788E-3</v>
      </c>
      <c r="I148" s="65">
        <v>325120.93126312131</v>
      </c>
      <c r="J148" s="137">
        <v>-6.234578869793761E-2</v>
      </c>
      <c r="K148" s="65">
        <v>190401.55986404856</v>
      </c>
      <c r="L148" s="137">
        <v>-2.4752931659713817E-2</v>
      </c>
      <c r="M148" s="65">
        <v>515522.49112716987</v>
      </c>
      <c r="N148" s="137">
        <v>-4.8803761284281211E-2</v>
      </c>
      <c r="O148" s="65">
        <v>1045110.5088730652</v>
      </c>
      <c r="P148" s="137">
        <v>3.4522996106648662E-2</v>
      </c>
      <c r="Q148" s="65">
        <v>1669331</v>
      </c>
      <c r="R148" s="137">
        <v>-3.7706471625175375E-2</v>
      </c>
      <c r="S148" s="65">
        <v>624768</v>
      </c>
      <c r="T148" s="137">
        <v>-3.8791843466434495E-2</v>
      </c>
      <c r="U148" s="65">
        <v>158574</v>
      </c>
      <c r="V148" s="137">
        <v>7.1974690218824078E-2</v>
      </c>
      <c r="W148" s="65">
        <v>107980</v>
      </c>
      <c r="X148" s="137">
        <v>-5.9473207441990139E-2</v>
      </c>
      <c r="Y148" s="65">
        <v>108002</v>
      </c>
      <c r="Z148" s="137">
        <v>2.9178578235182107E-2</v>
      </c>
      <c r="AA148" s="65">
        <v>82216</v>
      </c>
      <c r="AB148" s="137">
        <v>0.31276745225777614</v>
      </c>
      <c r="AC148" s="65">
        <v>95497</v>
      </c>
      <c r="AD148" s="137">
        <v>-0.16448375722897368</v>
      </c>
      <c r="AE148" s="65">
        <v>140779</v>
      </c>
      <c r="AF148" s="137">
        <v>2.3653709116821631E-2</v>
      </c>
      <c r="AG148" s="65">
        <v>96783</v>
      </c>
      <c r="AH148" s="137">
        <v>0.23196283095723014</v>
      </c>
      <c r="AI148" s="65">
        <v>122258</v>
      </c>
      <c r="AJ148" s="137">
        <v>3.4804394562659713E-2</v>
      </c>
      <c r="AK148" s="65">
        <v>120455</v>
      </c>
      <c r="AL148" s="137">
        <v>9.4975774268910129E-2</v>
      </c>
      <c r="AM148" s="65">
        <v>29530</v>
      </c>
      <c r="AN148" s="137">
        <v>0.12964308939979352</v>
      </c>
      <c r="AO148" s="65">
        <v>31727</v>
      </c>
      <c r="AP148" s="137">
        <v>-3.6327187680345041E-2</v>
      </c>
      <c r="AQ148" s="65">
        <v>92753</v>
      </c>
      <c r="AR148" s="137">
        <v>0.24075981539696345</v>
      </c>
      <c r="AS148" s="65">
        <v>80363</v>
      </c>
      <c r="AT148" s="137">
        <v>0.28291374658769808</v>
      </c>
      <c r="AU148" s="65">
        <v>107428</v>
      </c>
      <c r="AV148" s="137">
        <v>0.16750529804923109</v>
      </c>
      <c r="AW148" s="65">
        <v>11262</v>
      </c>
      <c r="AX148" s="137">
        <v>-0.10583564906709009</v>
      </c>
      <c r="AY148" s="65">
        <v>19671</v>
      </c>
      <c r="AZ148" s="137">
        <v>5.0072065339240801E-2</v>
      </c>
      <c r="BA148" s="65">
        <v>32317</v>
      </c>
      <c r="BB148" s="137">
        <v>-2.6918791966517142E-2</v>
      </c>
    </row>
    <row r="149" spans="1:54" s="4" customFormat="1" ht="15" hidden="1" customHeight="1" outlineLevel="1" x14ac:dyDescent="0.25">
      <c r="A149" s="1"/>
      <c r="B149" s="52" t="s">
        <v>78</v>
      </c>
      <c r="C149" s="128">
        <v>407126</v>
      </c>
      <c r="D149" s="316">
        <v>-3.4573850028218667E-2</v>
      </c>
      <c r="E149" s="128">
        <v>338275</v>
      </c>
      <c r="F149" s="316">
        <v>-3.7621728653566611E-2</v>
      </c>
      <c r="G149" s="128">
        <v>68851</v>
      </c>
      <c r="H149" s="316">
        <v>-1.9314313387553961E-2</v>
      </c>
      <c r="I149" s="128">
        <v>20302.78108849698</v>
      </c>
      <c r="J149" s="136">
        <v>0.15895692772239589</v>
      </c>
      <c r="K149" s="128">
        <v>7133.9216795662596</v>
      </c>
      <c r="L149" s="136">
        <v>-0.15625101662635266</v>
      </c>
      <c r="M149" s="128">
        <v>27436.702768063238</v>
      </c>
      <c r="N149" s="136">
        <v>5.6347531400291917E-2</v>
      </c>
      <c r="O149" s="128">
        <v>41414.297231936762</v>
      </c>
      <c r="P149" s="136">
        <v>-6.3741371876252839E-2</v>
      </c>
      <c r="Q149" s="128">
        <v>138443</v>
      </c>
      <c r="R149" s="316">
        <v>-3.6744037182377287E-2</v>
      </c>
      <c r="S149" s="128">
        <v>60356</v>
      </c>
      <c r="T149" s="316">
        <v>-1.7275347216568648E-2</v>
      </c>
      <c r="U149" s="128">
        <v>10800</v>
      </c>
      <c r="V149" s="316">
        <v>-7.4391498114501187E-2</v>
      </c>
      <c r="W149" s="128">
        <v>9790</v>
      </c>
      <c r="X149" s="316">
        <v>-4.8405909797822666E-2</v>
      </c>
      <c r="Y149" s="128">
        <v>8357</v>
      </c>
      <c r="Z149" s="316">
        <v>5.4910376167634389E-2</v>
      </c>
      <c r="AA149" s="128">
        <v>3953</v>
      </c>
      <c r="AB149" s="316">
        <v>0.56492478226444964</v>
      </c>
      <c r="AC149" s="128">
        <v>14248</v>
      </c>
      <c r="AD149" s="316">
        <v>-2.9890379246953036E-2</v>
      </c>
      <c r="AE149" s="128">
        <v>20958</v>
      </c>
      <c r="AF149" s="316">
        <v>-0.10405266757865939</v>
      </c>
      <c r="AG149" s="128">
        <v>10201</v>
      </c>
      <c r="AH149" s="316">
        <v>-0.22260326169791189</v>
      </c>
      <c r="AI149" s="128">
        <v>18018</v>
      </c>
      <c r="AJ149" s="316">
        <v>-0.2472111969918529</v>
      </c>
      <c r="AK149" s="128">
        <v>17044</v>
      </c>
      <c r="AL149" s="316">
        <v>-7.3961912526935292E-3</v>
      </c>
      <c r="AM149" s="128">
        <v>1777</v>
      </c>
      <c r="AN149" s="316">
        <v>-0.12806673209028463</v>
      </c>
      <c r="AO149" s="128">
        <v>3412</v>
      </c>
      <c r="AP149" s="316">
        <v>0.27123695976154982</v>
      </c>
      <c r="AQ149" s="128">
        <v>6674</v>
      </c>
      <c r="AR149" s="316">
        <v>0.34529328764362033</v>
      </c>
      <c r="AS149" s="128">
        <v>5078</v>
      </c>
      <c r="AT149" s="316">
        <v>0.47145754853665611</v>
      </c>
      <c r="AU149" s="128">
        <v>4883</v>
      </c>
      <c r="AV149" s="316">
        <v>9.2393736017897021E-2</v>
      </c>
      <c r="AW149" s="128">
        <v>857</v>
      </c>
      <c r="AX149" s="316">
        <v>-0.24293286219081267</v>
      </c>
      <c r="AY149" s="128">
        <v>1140</v>
      </c>
      <c r="AZ149" s="316">
        <v>0.12537018756169793</v>
      </c>
      <c r="BA149" s="128">
        <v>2286</v>
      </c>
      <c r="BB149" s="316">
        <v>0.20442571127502629</v>
      </c>
    </row>
    <row r="150" spans="1:54" s="4" customFormat="1" ht="15" hidden="1" customHeight="1" outlineLevel="1" x14ac:dyDescent="0.25">
      <c r="A150" s="1"/>
      <c r="B150" s="52" t="s">
        <v>79</v>
      </c>
      <c r="C150" s="128">
        <v>423886</v>
      </c>
      <c r="D150" s="316">
        <v>5.3911999867177762E-3</v>
      </c>
      <c r="E150" s="128">
        <v>341828</v>
      </c>
      <c r="F150" s="316">
        <v>5.473581917860848E-4</v>
      </c>
      <c r="G150" s="128">
        <v>82058</v>
      </c>
      <c r="H150" s="316">
        <v>2.6084129445305804E-2</v>
      </c>
      <c r="I150" s="128">
        <v>23600.007097108963</v>
      </c>
      <c r="J150" s="136">
        <v>0.32803216464356644</v>
      </c>
      <c r="K150" s="128">
        <v>10390.56355292278</v>
      </c>
      <c r="L150" s="136">
        <v>-2.5068302569291712E-2</v>
      </c>
      <c r="M150" s="128">
        <v>33990.570650031746</v>
      </c>
      <c r="N150" s="136">
        <v>0.19565567004655215</v>
      </c>
      <c r="O150" s="128">
        <v>48067.429349968261</v>
      </c>
      <c r="P150" s="136">
        <v>-6.7441469163415091E-2</v>
      </c>
      <c r="Q150" s="128">
        <v>151086</v>
      </c>
      <c r="R150" s="316">
        <v>3.2523047694547058E-2</v>
      </c>
      <c r="S150" s="128">
        <v>56813</v>
      </c>
      <c r="T150" s="316">
        <v>-6.7155969328276166E-2</v>
      </c>
      <c r="U150" s="128">
        <v>12020</v>
      </c>
      <c r="V150" s="316">
        <v>-5.5922086082312306E-2</v>
      </c>
      <c r="W150" s="128">
        <v>9102</v>
      </c>
      <c r="X150" s="316">
        <v>-5.561319775887108E-2</v>
      </c>
      <c r="Y150" s="128">
        <v>11514</v>
      </c>
      <c r="Z150" s="316">
        <v>-2.7122940430925224E-2</v>
      </c>
      <c r="AA150" s="128">
        <v>3994</v>
      </c>
      <c r="AB150" s="316">
        <v>0.49588014981273409</v>
      </c>
      <c r="AC150" s="128">
        <v>10733</v>
      </c>
      <c r="AD150" s="316">
        <v>-3.6102379883251046E-2</v>
      </c>
      <c r="AE150" s="128">
        <v>20209</v>
      </c>
      <c r="AF150" s="316">
        <v>7.9655946148092793E-2</v>
      </c>
      <c r="AG150" s="128">
        <v>11251</v>
      </c>
      <c r="AH150" s="316">
        <v>5.8817993600602358E-2</v>
      </c>
      <c r="AI150" s="128">
        <v>17346</v>
      </c>
      <c r="AJ150" s="316">
        <v>-0.19208197484862599</v>
      </c>
      <c r="AK150" s="128">
        <v>16308</v>
      </c>
      <c r="AL150" s="316">
        <v>3.569230769230769E-3</v>
      </c>
      <c r="AM150" s="128">
        <v>1789</v>
      </c>
      <c r="AN150" s="316">
        <v>-3.5059331175836039E-2</v>
      </c>
      <c r="AO150" s="128">
        <v>2954</v>
      </c>
      <c r="AP150" s="316">
        <v>-1.4676450967311516E-2</v>
      </c>
      <c r="AQ150" s="128">
        <v>3479</v>
      </c>
      <c r="AR150" s="316">
        <v>0.19430140748369373</v>
      </c>
      <c r="AS150" s="128">
        <v>4157</v>
      </c>
      <c r="AT150" s="316">
        <v>0.42411784857828017</v>
      </c>
      <c r="AU150" s="128">
        <v>4506</v>
      </c>
      <c r="AV150" s="316">
        <v>0.2399559713813979</v>
      </c>
      <c r="AW150" s="128">
        <v>1010</v>
      </c>
      <c r="AX150" s="316">
        <v>-0.4598930481283422</v>
      </c>
      <c r="AY150" s="128">
        <v>1202</v>
      </c>
      <c r="AZ150" s="316">
        <v>-4.9668874172185129E-3</v>
      </c>
      <c r="BA150" s="128">
        <v>2355</v>
      </c>
      <c r="BB150" s="316">
        <v>0.21329211746522403</v>
      </c>
    </row>
    <row r="151" spans="1:54" s="4" customFormat="1" ht="15" hidden="1" customHeight="1" outlineLevel="1" x14ac:dyDescent="0.25">
      <c r="A151" s="1"/>
      <c r="B151" s="52" t="s">
        <v>80</v>
      </c>
      <c r="C151" s="128">
        <v>489029</v>
      </c>
      <c r="D151" s="316">
        <v>4.1072006403596983E-2</v>
      </c>
      <c r="E151" s="128">
        <v>393335</v>
      </c>
      <c r="F151" s="316">
        <v>3.3788987040020535E-2</v>
      </c>
      <c r="G151" s="128">
        <v>95694</v>
      </c>
      <c r="H151" s="316">
        <v>7.2117593017914539E-2</v>
      </c>
      <c r="I151" s="128">
        <v>25315.820953526996</v>
      </c>
      <c r="J151" s="136">
        <v>0.27985404905028455</v>
      </c>
      <c r="K151" s="128">
        <v>13037.63437309296</v>
      </c>
      <c r="L151" s="136">
        <v>-1.8856978949244874E-2</v>
      </c>
      <c r="M151" s="128">
        <v>38353.455326619958</v>
      </c>
      <c r="N151" s="136">
        <v>0.15982015631921076</v>
      </c>
      <c r="O151" s="128">
        <v>57340.544672423101</v>
      </c>
      <c r="P151" s="136">
        <v>2.0502310405682733E-2</v>
      </c>
      <c r="Q151" s="128">
        <v>176784</v>
      </c>
      <c r="R151" s="316">
        <v>3.6212091016728509E-2</v>
      </c>
      <c r="S151" s="128">
        <v>75911</v>
      </c>
      <c r="T151" s="316">
        <v>3.0237639618365231E-2</v>
      </c>
      <c r="U151" s="128">
        <v>13293</v>
      </c>
      <c r="V151" s="316">
        <v>6.4461883408071685E-2</v>
      </c>
      <c r="W151" s="128">
        <v>9870</v>
      </c>
      <c r="X151" s="316">
        <v>2.5393600812595452E-3</v>
      </c>
      <c r="Y151" s="128">
        <v>12691</v>
      </c>
      <c r="Z151" s="316">
        <v>0.18862976491523842</v>
      </c>
      <c r="AA151" s="128">
        <v>4623</v>
      </c>
      <c r="AB151" s="316">
        <v>0.53537030886748593</v>
      </c>
      <c r="AC151" s="128">
        <v>9766</v>
      </c>
      <c r="AD151" s="316">
        <v>9.4474952370279031E-2</v>
      </c>
      <c r="AE151" s="128">
        <v>19639</v>
      </c>
      <c r="AF151" s="316">
        <v>1.2215235542727632E-2</v>
      </c>
      <c r="AG151" s="128">
        <v>10944</v>
      </c>
      <c r="AH151" s="316">
        <v>3.2550240588734791E-2</v>
      </c>
      <c r="AI151" s="128">
        <v>18714</v>
      </c>
      <c r="AJ151" s="316">
        <v>-0.20355790100863935</v>
      </c>
      <c r="AK151" s="128">
        <v>15249</v>
      </c>
      <c r="AL151" s="316">
        <v>-1.4221992371840408E-2</v>
      </c>
      <c r="AM151" s="128">
        <v>1961</v>
      </c>
      <c r="AN151" s="316">
        <v>-8.7482550023266659E-2</v>
      </c>
      <c r="AO151" s="128">
        <v>3300</v>
      </c>
      <c r="AP151" s="316">
        <v>0.26728110599078336</v>
      </c>
      <c r="AQ151" s="128">
        <v>4851</v>
      </c>
      <c r="AR151" s="316">
        <v>8.2570854719928644E-2</v>
      </c>
      <c r="AS151" s="128">
        <v>4283</v>
      </c>
      <c r="AT151" s="316">
        <v>0.41259894459102897</v>
      </c>
      <c r="AU151" s="128">
        <v>5763</v>
      </c>
      <c r="AV151" s="316">
        <v>0.25939685314685312</v>
      </c>
      <c r="AW151" s="128">
        <v>1608</v>
      </c>
      <c r="AX151" s="316">
        <v>-2.4271844660194164E-2</v>
      </c>
      <c r="AY151" s="128">
        <v>1346</v>
      </c>
      <c r="AZ151" s="316">
        <v>-0.14593908629441621</v>
      </c>
      <c r="BA151" s="128">
        <v>2739</v>
      </c>
      <c r="BB151" s="316">
        <v>0.2376863985539992</v>
      </c>
    </row>
    <row r="152" spans="1:54" s="4" customFormat="1" ht="15" hidden="1" customHeight="1" outlineLevel="1" x14ac:dyDescent="0.25">
      <c r="A152" s="1"/>
      <c r="B152" s="52" t="s">
        <v>81</v>
      </c>
      <c r="C152" s="128">
        <v>438237</v>
      </c>
      <c r="D152" s="316">
        <v>-8.0464135463768294E-2</v>
      </c>
      <c r="E152" s="128">
        <v>299384</v>
      </c>
      <c r="F152" s="316">
        <v>-8.5917367887544116E-2</v>
      </c>
      <c r="G152" s="128">
        <v>138853</v>
      </c>
      <c r="H152" s="316">
        <v>-6.8482030846432007E-2</v>
      </c>
      <c r="I152" s="128">
        <v>32497.14983690175</v>
      </c>
      <c r="J152" s="136">
        <v>-0.11718915984619405</v>
      </c>
      <c r="K152" s="128">
        <v>19284.44471568615</v>
      </c>
      <c r="L152" s="136">
        <v>-0.19433302491284465</v>
      </c>
      <c r="M152" s="128">
        <v>51781.5945525879</v>
      </c>
      <c r="N152" s="136">
        <v>-0.1475859786888587</v>
      </c>
      <c r="O152" s="128">
        <v>87071.405448800622</v>
      </c>
      <c r="P152" s="136">
        <v>-1.4070187639551812E-2</v>
      </c>
      <c r="Q152" s="128">
        <v>133627</v>
      </c>
      <c r="R152" s="316">
        <v>-0.11286157196252999</v>
      </c>
      <c r="S152" s="128">
        <v>60762</v>
      </c>
      <c r="T152" s="316">
        <v>-0.123051610668514</v>
      </c>
      <c r="U152" s="128">
        <v>12815</v>
      </c>
      <c r="V152" s="316">
        <v>7.454301526077467E-2</v>
      </c>
      <c r="W152" s="128">
        <v>10348</v>
      </c>
      <c r="X152" s="316">
        <v>-9.8998693948628591E-2</v>
      </c>
      <c r="Y152" s="128">
        <v>13224</v>
      </c>
      <c r="Z152" s="316">
        <v>-6.491302503182006E-2</v>
      </c>
      <c r="AA152" s="128">
        <v>4332</v>
      </c>
      <c r="AB152" s="316">
        <v>0.25638051044083521</v>
      </c>
      <c r="AC152" s="128">
        <v>9231</v>
      </c>
      <c r="AD152" s="316">
        <v>0.12353943524829591</v>
      </c>
      <c r="AE152" s="128">
        <v>10438</v>
      </c>
      <c r="AF152" s="316">
        <v>-7.4973413683091072E-2</v>
      </c>
      <c r="AG152" s="128">
        <v>5118</v>
      </c>
      <c r="AH152" s="316">
        <v>7.7473684210526361E-2</v>
      </c>
      <c r="AI152" s="128">
        <v>6895</v>
      </c>
      <c r="AJ152" s="316">
        <v>-0.15564535880480035</v>
      </c>
      <c r="AK152" s="128">
        <v>7362</v>
      </c>
      <c r="AL152" s="316">
        <v>-0.16879304504911374</v>
      </c>
      <c r="AM152" s="128">
        <v>2185</v>
      </c>
      <c r="AN152" s="316">
        <v>-5.3702901689042903E-2</v>
      </c>
      <c r="AO152" s="128">
        <v>2576</v>
      </c>
      <c r="AP152" s="316">
        <v>-0.18993710691823895</v>
      </c>
      <c r="AQ152" s="128">
        <v>5683</v>
      </c>
      <c r="AR152" s="316">
        <v>-0.10546198646308835</v>
      </c>
      <c r="AS152" s="128">
        <v>4200</v>
      </c>
      <c r="AT152" s="316">
        <v>0.24962808687890514</v>
      </c>
      <c r="AU152" s="128">
        <v>5344</v>
      </c>
      <c r="AV152" s="316">
        <v>-2.6416469302240841E-2</v>
      </c>
      <c r="AW152" s="128">
        <v>1098</v>
      </c>
      <c r="AX152" s="316">
        <v>-0.26751167444963309</v>
      </c>
      <c r="AY152" s="128">
        <v>1644</v>
      </c>
      <c r="AZ152" s="316">
        <v>0.18700361010830324</v>
      </c>
      <c r="BA152" s="128">
        <v>2502</v>
      </c>
      <c r="BB152" s="316">
        <v>0.42239909039226831</v>
      </c>
    </row>
    <row r="153" spans="1:54" s="4" customFormat="1" ht="15" hidden="1" customHeight="1" outlineLevel="1" x14ac:dyDescent="0.25">
      <c r="A153" s="1"/>
      <c r="B153" s="52" t="s">
        <v>82</v>
      </c>
      <c r="C153" s="128">
        <v>341553</v>
      </c>
      <c r="D153" s="316">
        <v>-9.2574880844212726E-2</v>
      </c>
      <c r="E153" s="128">
        <v>226094</v>
      </c>
      <c r="F153" s="316">
        <v>-0.10748727908638378</v>
      </c>
      <c r="G153" s="128">
        <v>115459</v>
      </c>
      <c r="H153" s="316">
        <v>-6.1880966890107691E-2</v>
      </c>
      <c r="I153" s="128">
        <v>22663.126882038861</v>
      </c>
      <c r="J153" s="136">
        <v>-0.25588216412797093</v>
      </c>
      <c r="K153" s="128">
        <v>14615.017110308794</v>
      </c>
      <c r="L153" s="136">
        <v>-0.17681799644081353</v>
      </c>
      <c r="M153" s="128">
        <v>37278.143992347657</v>
      </c>
      <c r="N153" s="136">
        <v>-0.22676560526114009</v>
      </c>
      <c r="O153" s="128">
        <v>78180.856007536888</v>
      </c>
      <c r="P153" s="136">
        <v>4.4300406806914383E-2</v>
      </c>
      <c r="Q153" s="128">
        <v>124568</v>
      </c>
      <c r="R153" s="316">
        <v>-0.1194554206988202</v>
      </c>
      <c r="S153" s="128">
        <v>43104</v>
      </c>
      <c r="T153" s="316">
        <v>-9.4225434983609357E-2</v>
      </c>
      <c r="U153" s="128">
        <v>10130</v>
      </c>
      <c r="V153" s="316">
        <v>-0.19558484872548243</v>
      </c>
      <c r="W153" s="128">
        <v>7378</v>
      </c>
      <c r="X153" s="316">
        <v>-6.1800610376398835E-2</v>
      </c>
      <c r="Y153" s="128">
        <v>5818</v>
      </c>
      <c r="Z153" s="316">
        <v>-0.24096542726679715</v>
      </c>
      <c r="AA153" s="128">
        <v>5686</v>
      </c>
      <c r="AB153" s="316">
        <v>4.84971418034299E-2</v>
      </c>
      <c r="AC153" s="128">
        <v>5310</v>
      </c>
      <c r="AD153" s="316">
        <v>-0.29444592080786602</v>
      </c>
      <c r="AE153" s="128">
        <v>381</v>
      </c>
      <c r="AF153" s="316">
        <v>4.9586776859504189E-2</v>
      </c>
      <c r="AG153" s="128">
        <v>97</v>
      </c>
      <c r="AH153" s="316">
        <v>-0.55707762557077634</v>
      </c>
      <c r="AI153" s="128">
        <v>144</v>
      </c>
      <c r="AJ153" s="316">
        <v>-0.87596899224806202</v>
      </c>
      <c r="AK153" s="128">
        <v>2374</v>
      </c>
      <c r="AL153" s="316">
        <v>0.2044647387113141</v>
      </c>
      <c r="AM153" s="128">
        <v>1776</v>
      </c>
      <c r="AN153" s="316">
        <v>-1.9326339039204887E-2</v>
      </c>
      <c r="AO153" s="128">
        <v>1869</v>
      </c>
      <c r="AP153" s="316">
        <v>-6.5967016491754071E-2</v>
      </c>
      <c r="AQ153" s="128">
        <v>4884</v>
      </c>
      <c r="AR153" s="316">
        <v>-1.4312001635656824E-3</v>
      </c>
      <c r="AS153" s="128">
        <v>2553</v>
      </c>
      <c r="AT153" s="316">
        <v>-1.6184971098265888E-2</v>
      </c>
      <c r="AU153" s="128">
        <v>5481</v>
      </c>
      <c r="AV153" s="316">
        <v>0.33617747440273038</v>
      </c>
      <c r="AW153" s="128">
        <v>1042</v>
      </c>
      <c r="AX153" s="316">
        <v>-4.2279411764705843E-2</v>
      </c>
      <c r="AY153" s="128">
        <v>1561</v>
      </c>
      <c r="AZ153" s="316">
        <v>6.4802182810368425E-2</v>
      </c>
      <c r="BA153" s="128">
        <v>1938</v>
      </c>
      <c r="BB153" s="316">
        <v>0.26749509483322442</v>
      </c>
    </row>
    <row r="154" spans="1:54" s="4" customFormat="1" ht="15" hidden="1" customHeight="1" outlineLevel="1" x14ac:dyDescent="0.25">
      <c r="A154" s="1"/>
      <c r="B154" s="52" t="s">
        <v>83</v>
      </c>
      <c r="C154" s="128">
        <v>411483</v>
      </c>
      <c r="D154" s="316">
        <v>-3.2075724679442752E-2</v>
      </c>
      <c r="E154" s="128">
        <v>251206</v>
      </c>
      <c r="F154" s="316">
        <v>-9.1594192416873055E-2</v>
      </c>
      <c r="G154" s="128">
        <v>160277</v>
      </c>
      <c r="H154" s="316">
        <v>7.8696225703978939E-2</v>
      </c>
      <c r="I154" s="128">
        <v>34004.727978703013</v>
      </c>
      <c r="J154" s="136">
        <v>7.3723848815270054E-2</v>
      </c>
      <c r="K154" s="128">
        <v>21726.149589705561</v>
      </c>
      <c r="L154" s="136">
        <v>0.14695039880591332</v>
      </c>
      <c r="M154" s="128">
        <v>55730.87756840857</v>
      </c>
      <c r="N154" s="136">
        <v>0.10113008840243709</v>
      </c>
      <c r="O154" s="128">
        <v>104546.12243159142</v>
      </c>
      <c r="P154" s="136">
        <v>6.7106817122141171E-2</v>
      </c>
      <c r="Q154" s="128">
        <v>136144</v>
      </c>
      <c r="R154" s="316">
        <v>-0.14175124503561742</v>
      </c>
      <c r="S154" s="128">
        <v>45369</v>
      </c>
      <c r="T154" s="316">
        <v>-6.565479745453795E-2</v>
      </c>
      <c r="U154" s="128">
        <v>9219</v>
      </c>
      <c r="V154" s="316">
        <v>-5.5720577691283468E-2</v>
      </c>
      <c r="W154" s="128">
        <v>7698</v>
      </c>
      <c r="X154" s="316">
        <v>-8.1603435934144541E-2</v>
      </c>
      <c r="Y154" s="128">
        <v>6447</v>
      </c>
      <c r="Z154" s="316">
        <v>0.20504672897196263</v>
      </c>
      <c r="AA154" s="128">
        <v>6797</v>
      </c>
      <c r="AB154" s="316">
        <v>2.9511583296444321E-3</v>
      </c>
      <c r="AC154" s="128">
        <v>6690</v>
      </c>
      <c r="AD154" s="316">
        <v>-6.1842658813630602E-2</v>
      </c>
      <c r="AE154" s="128">
        <v>507</v>
      </c>
      <c r="AF154" s="316">
        <v>5.1867219917012486E-2</v>
      </c>
      <c r="AG154" s="128">
        <v>431</v>
      </c>
      <c r="AH154" s="316">
        <v>-0.20772058823529416</v>
      </c>
      <c r="AI154" s="128">
        <v>182</v>
      </c>
      <c r="AJ154" s="316">
        <v>-0.87711006076975018</v>
      </c>
      <c r="AK154" s="128">
        <v>1521</v>
      </c>
      <c r="AL154" s="316">
        <v>0.18273716951788499</v>
      </c>
      <c r="AM154" s="128">
        <v>1777</v>
      </c>
      <c r="AN154" s="316">
        <v>5.5852644087938108E-2</v>
      </c>
      <c r="AO154" s="128">
        <v>2402</v>
      </c>
      <c r="AP154" s="316">
        <v>0.14163498098859306</v>
      </c>
      <c r="AQ154" s="128">
        <v>6777</v>
      </c>
      <c r="AR154" s="316">
        <v>6.1393891934220735E-2</v>
      </c>
      <c r="AS154" s="128">
        <v>5261</v>
      </c>
      <c r="AT154" s="316">
        <v>4.2401426590053415E-2</v>
      </c>
      <c r="AU154" s="128">
        <v>8740</v>
      </c>
      <c r="AV154" s="316">
        <v>0.28002343292325715</v>
      </c>
      <c r="AW154" s="128">
        <v>1059</v>
      </c>
      <c r="AX154" s="316">
        <v>-0.33354310887350536</v>
      </c>
      <c r="AY154" s="128">
        <v>1473</v>
      </c>
      <c r="AZ154" s="316">
        <v>-6.0586734693877542E-2</v>
      </c>
      <c r="BA154" s="128">
        <v>2712</v>
      </c>
      <c r="BB154" s="316">
        <v>-8.0054274084124799E-2</v>
      </c>
    </row>
    <row r="155" spans="1:54" s="4" customFormat="1" ht="15" hidden="1" customHeight="1" outlineLevel="1" x14ac:dyDescent="0.25">
      <c r="A155" s="1"/>
      <c r="B155" s="52" t="s">
        <v>84</v>
      </c>
      <c r="C155" s="128">
        <v>466179</v>
      </c>
      <c r="D155" s="316">
        <v>-4.1072023630761123E-2</v>
      </c>
      <c r="E155" s="128">
        <v>266839</v>
      </c>
      <c r="F155" s="316">
        <v>-8.617719680962177E-2</v>
      </c>
      <c r="G155" s="128">
        <v>199340</v>
      </c>
      <c r="H155" s="316">
        <v>2.6768928058183983E-2</v>
      </c>
      <c r="I155" s="128">
        <v>44056.498785236501</v>
      </c>
      <c r="J155" s="136">
        <v>0.17774663106737965</v>
      </c>
      <c r="K155" s="128">
        <v>22934.569940401518</v>
      </c>
      <c r="L155" s="136">
        <v>-1.0107169954409412E-2</v>
      </c>
      <c r="M155" s="128">
        <v>66991.068725638019</v>
      </c>
      <c r="N155" s="136">
        <v>0.10589767724401411</v>
      </c>
      <c r="O155" s="128">
        <v>132348.93127436197</v>
      </c>
      <c r="P155" s="136">
        <v>-9.1181178300362431E-3</v>
      </c>
      <c r="Q155" s="128">
        <v>128452</v>
      </c>
      <c r="R155" s="316">
        <v>-0.14811154955731676</v>
      </c>
      <c r="S155" s="128">
        <v>43906</v>
      </c>
      <c r="T155" s="316">
        <v>-6.2558715517977648E-2</v>
      </c>
      <c r="U155" s="128">
        <v>17555</v>
      </c>
      <c r="V155" s="316">
        <v>2.0224327308653534E-2</v>
      </c>
      <c r="W155" s="128">
        <v>10975</v>
      </c>
      <c r="X155" s="316">
        <v>-5.9393212204319479E-2</v>
      </c>
      <c r="Y155" s="128">
        <v>7850</v>
      </c>
      <c r="Z155" s="316">
        <v>-6.5587430067849062E-2</v>
      </c>
      <c r="AA155" s="128">
        <v>6188</v>
      </c>
      <c r="AB155" s="316">
        <v>-0.19771813820821993</v>
      </c>
      <c r="AC155" s="128">
        <v>10621</v>
      </c>
      <c r="AD155" s="316">
        <v>-3.128420284567679E-2</v>
      </c>
      <c r="AE155" s="128">
        <v>735</v>
      </c>
      <c r="AF155" s="316">
        <v>-0.13833528722157096</v>
      </c>
      <c r="AG155" s="128">
        <v>1544</v>
      </c>
      <c r="AH155" s="316">
        <v>0.12536443148688048</v>
      </c>
      <c r="AI155" s="128">
        <v>124</v>
      </c>
      <c r="AJ155" s="316">
        <v>-0.82411347517730493</v>
      </c>
      <c r="AK155" s="128">
        <v>2352</v>
      </c>
      <c r="AL155" s="316">
        <v>0.3835294117647059</v>
      </c>
      <c r="AM155" s="128">
        <v>2510</v>
      </c>
      <c r="AN155" s="316">
        <v>-6.3341250989706888E-3</v>
      </c>
      <c r="AO155" s="128">
        <v>2776</v>
      </c>
      <c r="AP155" s="316">
        <v>-9.9857346647646006E-3</v>
      </c>
      <c r="AQ155" s="128">
        <v>6836</v>
      </c>
      <c r="AR155" s="316">
        <v>0.15181128896377416</v>
      </c>
      <c r="AS155" s="128">
        <v>6433</v>
      </c>
      <c r="AT155" s="316">
        <v>9.144893111638952E-2</v>
      </c>
      <c r="AU155" s="128">
        <v>11927</v>
      </c>
      <c r="AV155" s="316">
        <v>0.21110885458976436</v>
      </c>
      <c r="AW155" s="128">
        <v>1105</v>
      </c>
      <c r="AX155" s="316">
        <v>-0.22456140350877196</v>
      </c>
      <c r="AY155" s="128">
        <v>1822</v>
      </c>
      <c r="AZ155" s="316">
        <v>-7.3245167853509652E-2</v>
      </c>
      <c r="BA155" s="128">
        <v>3128</v>
      </c>
      <c r="BB155" s="316">
        <v>-8.0270508673919383E-2</v>
      </c>
    </row>
    <row r="156" spans="1:54" s="4" customFormat="1" ht="15" hidden="1" customHeight="1" outlineLevel="1" x14ac:dyDescent="0.25">
      <c r="A156" s="1"/>
      <c r="B156" s="52" t="s">
        <v>85</v>
      </c>
      <c r="C156" s="128">
        <v>528592</v>
      </c>
      <c r="D156" s="316">
        <v>-8.2683081957001248E-3</v>
      </c>
      <c r="E156" s="128">
        <v>299146</v>
      </c>
      <c r="F156" s="316">
        <v>-2.7806124107090602E-2</v>
      </c>
      <c r="G156" s="128">
        <v>229446</v>
      </c>
      <c r="H156" s="316">
        <v>1.8415691287500424E-2</v>
      </c>
      <c r="I156" s="128">
        <v>43529.486758061474</v>
      </c>
      <c r="J156" s="136">
        <v>7.3621864405203796E-2</v>
      </c>
      <c r="K156" s="128">
        <v>25371.275045255999</v>
      </c>
      <c r="L156" s="136">
        <v>5.7946688387032763E-2</v>
      </c>
      <c r="M156" s="128">
        <v>68900.761803317466</v>
      </c>
      <c r="N156" s="136">
        <v>6.7796068979176782E-2</v>
      </c>
      <c r="O156" s="128">
        <v>160545.23819668253</v>
      </c>
      <c r="P156" s="136">
        <v>-1.403356575346959E-3</v>
      </c>
      <c r="Q156" s="128">
        <v>145258</v>
      </c>
      <c r="R156" s="316">
        <v>-9.0807806416884684E-2</v>
      </c>
      <c r="S156" s="128">
        <v>48375</v>
      </c>
      <c r="T156" s="316">
        <v>-5.509528606377101E-3</v>
      </c>
      <c r="U156" s="128">
        <v>13695</v>
      </c>
      <c r="V156" s="316">
        <v>5.8100903963532513E-2</v>
      </c>
      <c r="W156" s="128">
        <v>12434</v>
      </c>
      <c r="X156" s="316">
        <v>0.25393303751512697</v>
      </c>
      <c r="Y156" s="128">
        <v>10650</v>
      </c>
      <c r="Z156" s="316">
        <v>0.12235219728106239</v>
      </c>
      <c r="AA156" s="128">
        <v>6118</v>
      </c>
      <c r="AB156" s="316">
        <v>-0.13550939663699313</v>
      </c>
      <c r="AC156" s="128">
        <v>20634</v>
      </c>
      <c r="AD156" s="316">
        <v>-1.8223343008041071E-2</v>
      </c>
      <c r="AE156" s="128">
        <v>621</v>
      </c>
      <c r="AF156" s="316">
        <v>-0.14107883817427391</v>
      </c>
      <c r="AG156" s="128">
        <v>894</v>
      </c>
      <c r="AH156" s="316">
        <v>4.9295774647887258E-2</v>
      </c>
      <c r="AI156" s="128">
        <v>135</v>
      </c>
      <c r="AJ156" s="316">
        <v>0.73076923076923084</v>
      </c>
      <c r="AK156" s="128">
        <v>2099</v>
      </c>
      <c r="AL156" s="316">
        <v>0.17459429210968103</v>
      </c>
      <c r="AM156" s="128">
        <v>1724</v>
      </c>
      <c r="AN156" s="316">
        <v>5.8968058968059012E-2</v>
      </c>
      <c r="AO156" s="128">
        <v>2326</v>
      </c>
      <c r="AP156" s="316">
        <v>-9.1406250000000022E-2</v>
      </c>
      <c r="AQ156" s="128">
        <v>7936</v>
      </c>
      <c r="AR156" s="316">
        <v>0.18165574746873148</v>
      </c>
      <c r="AS156" s="128">
        <v>6801</v>
      </c>
      <c r="AT156" s="316">
        <v>0.10280525377006655</v>
      </c>
      <c r="AU156" s="128">
        <v>13593</v>
      </c>
      <c r="AV156" s="316">
        <v>9.1631866366848724E-2</v>
      </c>
      <c r="AW156" s="128">
        <v>970</v>
      </c>
      <c r="AX156" s="316">
        <v>0.21249999999999991</v>
      </c>
      <c r="AY156" s="128">
        <v>1895</v>
      </c>
      <c r="AZ156" s="316">
        <v>-9.3301435406698552E-2</v>
      </c>
      <c r="BA156" s="128">
        <v>2988</v>
      </c>
      <c r="BB156" s="316">
        <v>-3.3355570380253496E-3</v>
      </c>
    </row>
    <row r="157" spans="1:54" s="4" customFormat="1" ht="15" hidden="1" customHeight="1" outlineLevel="1" x14ac:dyDescent="0.25">
      <c r="A157" s="1"/>
      <c r="B157" s="52" t="s">
        <v>86</v>
      </c>
      <c r="C157" s="128">
        <v>409689</v>
      </c>
      <c r="D157" s="316">
        <v>-0.11690873113384459</v>
      </c>
      <c r="E157" s="128">
        <v>252882</v>
      </c>
      <c r="F157" s="316">
        <v>-0.15524659602613611</v>
      </c>
      <c r="G157" s="128">
        <v>156807</v>
      </c>
      <c r="H157" s="316">
        <v>-4.7171416418545276E-2</v>
      </c>
      <c r="I157" s="128">
        <v>36525.054995631275</v>
      </c>
      <c r="J157" s="136">
        <v>-0.10732773424753816</v>
      </c>
      <c r="K157" s="128">
        <v>16488.287871314929</v>
      </c>
      <c r="L157" s="136">
        <v>-0.12378481410147668</v>
      </c>
      <c r="M157" s="128">
        <v>53013.342866946201</v>
      </c>
      <c r="N157" s="136">
        <v>-0.11251209025693298</v>
      </c>
      <c r="O157" s="128">
        <v>103793.65713305378</v>
      </c>
      <c r="P157" s="136">
        <v>-9.9411138587200965E-3</v>
      </c>
      <c r="Q157" s="128">
        <v>127424</v>
      </c>
      <c r="R157" s="316">
        <v>-0.23835026897788403</v>
      </c>
      <c r="S157" s="128">
        <v>48509</v>
      </c>
      <c r="T157" s="316">
        <v>-0.11290529049247477</v>
      </c>
      <c r="U157" s="128">
        <v>10466</v>
      </c>
      <c r="V157" s="316">
        <v>-0.12899467376830898</v>
      </c>
      <c r="W157" s="128">
        <v>7698</v>
      </c>
      <c r="X157" s="316">
        <v>-0.103215284249767</v>
      </c>
      <c r="Y157" s="128">
        <v>6573</v>
      </c>
      <c r="Z157" s="316">
        <v>-8.5940759282436385E-2</v>
      </c>
      <c r="AA157" s="128">
        <v>6002</v>
      </c>
      <c r="AB157" s="316">
        <v>9.0677812102489597E-2</v>
      </c>
      <c r="AC157" s="128">
        <v>6857</v>
      </c>
      <c r="AD157" s="316">
        <v>-0.10774235523747555</v>
      </c>
      <c r="AE157" s="128">
        <v>737</v>
      </c>
      <c r="AF157" s="316">
        <v>-8.1047381546134667E-2</v>
      </c>
      <c r="AG157" s="128">
        <v>1278</v>
      </c>
      <c r="AH157" s="316">
        <v>0.36102236421725231</v>
      </c>
      <c r="AI157" s="128">
        <v>204</v>
      </c>
      <c r="AJ157" s="316">
        <v>-0.81198156682027656</v>
      </c>
      <c r="AK157" s="128">
        <v>2639</v>
      </c>
      <c r="AL157" s="316">
        <v>0.63709677419354849</v>
      </c>
      <c r="AM157" s="128">
        <v>2410</v>
      </c>
      <c r="AN157" s="316">
        <v>-1.1079195732457969E-2</v>
      </c>
      <c r="AO157" s="128">
        <v>2354</v>
      </c>
      <c r="AP157" s="316">
        <v>-2.2425249169435224E-2</v>
      </c>
      <c r="AQ157" s="128">
        <v>7431</v>
      </c>
      <c r="AR157" s="316">
        <v>0.1061327776123846</v>
      </c>
      <c r="AS157" s="128">
        <v>6768</v>
      </c>
      <c r="AT157" s="316">
        <v>8.9504185447520923E-2</v>
      </c>
      <c r="AU157" s="128">
        <v>8709</v>
      </c>
      <c r="AV157" s="316">
        <v>5.2828820116054054E-2</v>
      </c>
      <c r="AW157" s="128">
        <v>980</v>
      </c>
      <c r="AX157" s="316">
        <v>-0.11151405258386216</v>
      </c>
      <c r="AY157" s="128">
        <v>2025</v>
      </c>
      <c r="AZ157" s="316">
        <v>4.7052740434333051E-2</v>
      </c>
      <c r="BA157" s="128">
        <v>3818</v>
      </c>
      <c r="BB157" s="316">
        <v>0.32938718662952637</v>
      </c>
    </row>
    <row r="158" spans="1:54" s="4" customFormat="1" ht="15" hidden="1" customHeight="1" outlineLevel="1" x14ac:dyDescent="0.25">
      <c r="A158" s="1"/>
      <c r="B158" s="52" t="s">
        <v>87</v>
      </c>
      <c r="C158" s="128">
        <v>467144</v>
      </c>
      <c r="D158" s="316">
        <v>-4.2374670725582431E-2</v>
      </c>
      <c r="E158" s="128">
        <v>337534</v>
      </c>
      <c r="F158" s="316">
        <v>-6.0529223643888797E-2</v>
      </c>
      <c r="G158" s="128">
        <v>129610</v>
      </c>
      <c r="H158" s="316">
        <v>8.371325874865887E-3</v>
      </c>
      <c r="I158" s="128">
        <v>32459.358518099238</v>
      </c>
      <c r="J158" s="136">
        <v>8.5705903541146267E-2</v>
      </c>
      <c r="K158" s="128">
        <v>18100.364827663168</v>
      </c>
      <c r="L158" s="136">
        <v>9.0794810702111484E-2</v>
      </c>
      <c r="M158" s="128">
        <v>50559.72334576241</v>
      </c>
      <c r="N158" s="136">
        <v>8.7522264930365523E-2</v>
      </c>
      <c r="O158" s="128">
        <v>79050.27665423759</v>
      </c>
      <c r="P158" s="136">
        <v>-3.6480459580835678E-2</v>
      </c>
      <c r="Q158" s="128">
        <v>165322</v>
      </c>
      <c r="R158" s="316">
        <v>-9.7611964738953616E-2</v>
      </c>
      <c r="S158" s="128">
        <v>49011</v>
      </c>
      <c r="T158" s="316">
        <v>-0.13752507654946677</v>
      </c>
      <c r="U158" s="128">
        <v>16316</v>
      </c>
      <c r="V158" s="316">
        <v>-1.3005867763595691E-2</v>
      </c>
      <c r="W158" s="128">
        <v>9657</v>
      </c>
      <c r="X158" s="316">
        <v>-4.281891168599461E-2</v>
      </c>
      <c r="Y158" s="128">
        <v>8271</v>
      </c>
      <c r="Z158" s="316">
        <v>-0.11378977820636449</v>
      </c>
      <c r="AA158" s="128">
        <v>4994</v>
      </c>
      <c r="AB158" s="316">
        <v>-0.16946615666056875</v>
      </c>
      <c r="AC158" s="128">
        <v>6493</v>
      </c>
      <c r="AD158" s="316">
        <v>-0.31882081409987406</v>
      </c>
      <c r="AE158" s="128">
        <v>15832</v>
      </c>
      <c r="AF158" s="316">
        <v>0.12331488576699301</v>
      </c>
      <c r="AG158" s="128">
        <v>8711</v>
      </c>
      <c r="AH158" s="316">
        <v>0.25573014271298833</v>
      </c>
      <c r="AI158" s="128">
        <v>11676</v>
      </c>
      <c r="AJ158" s="316">
        <v>0.17689749017236167</v>
      </c>
      <c r="AK158" s="128">
        <v>8734</v>
      </c>
      <c r="AL158" s="316">
        <v>7.1494464944650282E-3</v>
      </c>
      <c r="AM158" s="128">
        <v>3326</v>
      </c>
      <c r="AN158" s="316">
        <v>-0.18520333170014702</v>
      </c>
      <c r="AO158" s="128">
        <v>2692</v>
      </c>
      <c r="AP158" s="316">
        <v>-0.11476487997369289</v>
      </c>
      <c r="AQ158" s="128">
        <v>7203</v>
      </c>
      <c r="AR158" s="316">
        <v>0.24490148634635323</v>
      </c>
      <c r="AS158" s="128">
        <v>5634</v>
      </c>
      <c r="AT158" s="316">
        <v>0.18261964735516378</v>
      </c>
      <c r="AU158" s="128">
        <v>8125</v>
      </c>
      <c r="AV158" s="316">
        <v>0.51812406576980563</v>
      </c>
      <c r="AW158" s="128">
        <v>1046</v>
      </c>
      <c r="AX158" s="316">
        <v>0.21486643437862951</v>
      </c>
      <c r="AY158" s="128">
        <v>1613</v>
      </c>
      <c r="AZ158" s="316">
        <v>3.3311979500320277E-2</v>
      </c>
      <c r="BA158" s="128">
        <v>2878</v>
      </c>
      <c r="BB158" s="316">
        <v>7.3480044759418162E-2</v>
      </c>
    </row>
    <row r="159" spans="1:54" s="4" customFormat="1" ht="15" hidden="1" customHeight="1" outlineLevel="1" x14ac:dyDescent="0.25">
      <c r="A159" s="1"/>
      <c r="B159" s="52" t="s">
        <v>88</v>
      </c>
      <c r="C159" s="128">
        <v>457530</v>
      </c>
      <c r="D159" s="316">
        <v>5.778234000790694E-2</v>
      </c>
      <c r="E159" s="128">
        <v>367126</v>
      </c>
      <c r="F159" s="316">
        <v>8.2804651807545149E-2</v>
      </c>
      <c r="G159" s="128">
        <v>90404</v>
      </c>
      <c r="H159" s="316">
        <v>-3.2967503155552746E-2</v>
      </c>
      <c r="I159" s="128">
        <v>16802.914862337257</v>
      </c>
      <c r="J159" s="136">
        <v>-0.25574612181884848</v>
      </c>
      <c r="K159" s="128">
        <v>12861.706772447584</v>
      </c>
      <c r="L159" s="136">
        <v>5.5510956058625771E-2</v>
      </c>
      <c r="M159" s="128">
        <v>29664.621634784839</v>
      </c>
      <c r="N159" s="136">
        <v>-0.14664016013038017</v>
      </c>
      <c r="O159" s="128">
        <v>60739.378365305558</v>
      </c>
      <c r="P159" s="136">
        <v>3.4322119623973357E-2</v>
      </c>
      <c r="Q159" s="128">
        <v>163230</v>
      </c>
      <c r="R159" s="316">
        <v>7.4079435685521E-2</v>
      </c>
      <c r="S159" s="128">
        <v>62797</v>
      </c>
      <c r="T159" s="316">
        <v>-8.1592956592956623E-2</v>
      </c>
      <c r="U159" s="128">
        <v>11009</v>
      </c>
      <c r="V159" s="316">
        <v>0.1254344714782254</v>
      </c>
      <c r="W159" s="128">
        <v>8936</v>
      </c>
      <c r="X159" s="316">
        <v>3.4618501794604573E-2</v>
      </c>
      <c r="Y159" s="128">
        <v>5885</v>
      </c>
      <c r="Z159" s="316">
        <v>-6.2300828553218612E-2</v>
      </c>
      <c r="AA159" s="128">
        <v>4537</v>
      </c>
      <c r="AB159" s="316">
        <v>0.60431400282885428</v>
      </c>
      <c r="AC159" s="128">
        <v>5906</v>
      </c>
      <c r="AD159" s="316">
        <v>-0.22716566343889033</v>
      </c>
      <c r="AE159" s="128">
        <v>22797</v>
      </c>
      <c r="AF159" s="316">
        <v>0.24860335195530725</v>
      </c>
      <c r="AG159" s="128">
        <v>13707</v>
      </c>
      <c r="AH159" s="316">
        <v>0.31167464114832533</v>
      </c>
      <c r="AI159" s="128">
        <v>20823</v>
      </c>
      <c r="AJ159" s="316">
        <v>0.22813329401356541</v>
      </c>
      <c r="AK159" s="128">
        <v>14867</v>
      </c>
      <c r="AL159" s="316">
        <v>0.3143842277429052</v>
      </c>
      <c r="AM159" s="128">
        <v>2820</v>
      </c>
      <c r="AN159" s="316">
        <v>-9.8177166613367395E-2</v>
      </c>
      <c r="AO159" s="128">
        <v>3751</v>
      </c>
      <c r="AP159" s="316">
        <v>6.4113475177304924E-2</v>
      </c>
      <c r="AQ159" s="128">
        <v>7779</v>
      </c>
      <c r="AR159" s="316">
        <v>0.35569884977344013</v>
      </c>
      <c r="AS159" s="128">
        <v>5997</v>
      </c>
      <c r="AT159" s="316">
        <v>0.13108261033572233</v>
      </c>
      <c r="AU159" s="128">
        <v>7548</v>
      </c>
      <c r="AV159" s="316">
        <v>0.75575715282623857</v>
      </c>
      <c r="AW159" s="128">
        <v>785</v>
      </c>
      <c r="AX159" s="316">
        <v>-0.10285714285714287</v>
      </c>
      <c r="AY159" s="128">
        <v>1493</v>
      </c>
      <c r="AZ159" s="316">
        <v>6.7954220314735414E-2</v>
      </c>
      <c r="BA159" s="128">
        <v>2459</v>
      </c>
      <c r="BB159" s="316">
        <v>6.9130434782608718E-2</v>
      </c>
    </row>
    <row r="160" spans="1:54" s="4" customFormat="1" ht="15" hidden="1" customHeight="1" outlineLevel="1" x14ac:dyDescent="0.25">
      <c r="A160" s="1"/>
      <c r="B160" s="52" t="s">
        <v>89</v>
      </c>
      <c r="C160" s="128">
        <v>438336</v>
      </c>
      <c r="D160" s="316">
        <v>-3.96487545817239E-2</v>
      </c>
      <c r="E160" s="128">
        <v>352928</v>
      </c>
      <c r="F160" s="316">
        <v>-1.6338248000222988E-2</v>
      </c>
      <c r="G160" s="128">
        <v>85408</v>
      </c>
      <c r="H160" s="316">
        <v>-0.12530340116547012</v>
      </c>
      <c r="I160" s="128">
        <v>14981.696508815616</v>
      </c>
      <c r="J160" s="136">
        <v>-0.42448285438028621</v>
      </c>
      <c r="K160" s="128">
        <v>13290.242654649761</v>
      </c>
      <c r="L160" s="136">
        <v>7.5466348699352315E-2</v>
      </c>
      <c r="M160" s="128">
        <v>28271.939163465377</v>
      </c>
      <c r="N160" s="136">
        <v>-0.26354766716715394</v>
      </c>
      <c r="O160" s="128">
        <v>57136.06083653462</v>
      </c>
      <c r="P160" s="136">
        <v>-3.5737417086437073E-2</v>
      </c>
      <c r="Q160" s="128">
        <v>144404</v>
      </c>
      <c r="R160" s="316">
        <v>-0.12779502542854038</v>
      </c>
      <c r="S160" s="128">
        <v>55069</v>
      </c>
      <c r="T160" s="316">
        <v>-4.5482120881216059E-2</v>
      </c>
      <c r="U160" s="128">
        <v>10609</v>
      </c>
      <c r="V160" s="316">
        <v>-1.6410161320229877E-2</v>
      </c>
      <c r="W160" s="128">
        <v>10922</v>
      </c>
      <c r="X160" s="316">
        <v>3.2813238770685649E-2</v>
      </c>
      <c r="Y160" s="128">
        <v>7660</v>
      </c>
      <c r="Z160" s="316">
        <v>-2.5940996948118022E-2</v>
      </c>
      <c r="AA160" s="128">
        <v>5404</v>
      </c>
      <c r="AB160" s="316">
        <v>0.42585751978891828</v>
      </c>
      <c r="AC160" s="128">
        <v>7808</v>
      </c>
      <c r="AD160" s="316">
        <v>-0.15534400692340977</v>
      </c>
      <c r="AE160" s="128">
        <v>24672</v>
      </c>
      <c r="AF160" s="316">
        <v>0.17681850703553548</v>
      </c>
      <c r="AG160" s="128">
        <v>14384</v>
      </c>
      <c r="AH160" s="316">
        <v>0.24171270718232041</v>
      </c>
      <c r="AI160" s="128">
        <v>23885</v>
      </c>
      <c r="AJ160" s="316">
        <v>0.29542249701703005</v>
      </c>
      <c r="AK160" s="128">
        <v>19458</v>
      </c>
      <c r="AL160" s="316">
        <v>0.35312934631432547</v>
      </c>
      <c r="AM160" s="128">
        <v>2086</v>
      </c>
      <c r="AN160" s="316">
        <v>-8.7888062964582403E-2</v>
      </c>
      <c r="AO160" s="128">
        <v>2511</v>
      </c>
      <c r="AP160" s="316">
        <v>-6.9310600444773884E-2</v>
      </c>
      <c r="AQ160" s="128">
        <v>5222</v>
      </c>
      <c r="AR160" s="316">
        <v>-0.11686115339083381</v>
      </c>
      <c r="AS160" s="128">
        <v>5476</v>
      </c>
      <c r="AT160" s="316">
        <v>0.12374307408167451</v>
      </c>
      <c r="AU160" s="128">
        <v>7396</v>
      </c>
      <c r="AV160" s="316">
        <v>0.40876190476190466</v>
      </c>
      <c r="AW160" s="128">
        <v>1035</v>
      </c>
      <c r="AX160" s="316">
        <v>-9.0509666080843543E-2</v>
      </c>
      <c r="AY160" s="128">
        <v>1519</v>
      </c>
      <c r="AZ160" s="316">
        <v>2.7045300878972389E-2</v>
      </c>
      <c r="BA160" s="128">
        <v>3408</v>
      </c>
      <c r="BB160" s="316">
        <v>-0.20206040739873565</v>
      </c>
    </row>
    <row r="161" spans="1:54" s="4" customFormat="1" ht="15.75" collapsed="1" x14ac:dyDescent="0.25">
      <c r="A161" s="317">
        <v>818867</v>
      </c>
      <c r="B161" s="64">
        <v>2007</v>
      </c>
      <c r="C161" s="65">
        <v>5278784</v>
      </c>
      <c r="D161" s="137">
        <v>-3.1595778619496917E-2</v>
      </c>
      <c r="E161" s="65">
        <v>3726577</v>
      </c>
      <c r="F161" s="137">
        <v>-4.1317056254604911E-2</v>
      </c>
      <c r="G161" s="65">
        <v>1552207</v>
      </c>
      <c r="H161" s="137">
        <v>-7.431758843198355E-3</v>
      </c>
      <c r="I161" s="65">
        <v>346738.62426495797</v>
      </c>
      <c r="J161" s="137">
        <v>-1.3210132272483133E-2</v>
      </c>
      <c r="K161" s="65">
        <v>195234.17813301549</v>
      </c>
      <c r="L161" s="137">
        <v>-2.4504514287728263E-2</v>
      </c>
      <c r="M161" s="65">
        <v>541972.80239797349</v>
      </c>
      <c r="N161" s="137">
        <v>-1.7308705259468815E-2</v>
      </c>
      <c r="O161" s="65">
        <v>1010234.1976024332</v>
      </c>
      <c r="P161" s="137">
        <v>-2.0506781642319893E-3</v>
      </c>
      <c r="Q161" s="65">
        <v>1734742</v>
      </c>
      <c r="R161" s="137">
        <v>-8.2133006273641285E-2</v>
      </c>
      <c r="S161" s="65">
        <v>649982</v>
      </c>
      <c r="T161" s="137">
        <v>-6.4091358732197401E-2</v>
      </c>
      <c r="U161" s="65">
        <v>147927</v>
      </c>
      <c r="V161" s="137">
        <v>-1.6671652208595122E-2</v>
      </c>
      <c r="W161" s="65">
        <v>114808</v>
      </c>
      <c r="X161" s="137">
        <v>-1.8491762915594512E-2</v>
      </c>
      <c r="Y161" s="65">
        <v>104940</v>
      </c>
      <c r="Z161" s="137">
        <v>-1.1352395308304675E-2</v>
      </c>
      <c r="AA161" s="65">
        <v>62628</v>
      </c>
      <c r="AB161" s="137">
        <v>0.10301343806689101</v>
      </c>
      <c r="AC161" s="65">
        <v>114297</v>
      </c>
      <c r="AD161" s="137">
        <v>-7.6029490226512064E-2</v>
      </c>
      <c r="AE161" s="65">
        <v>137526</v>
      </c>
      <c r="AF161" s="137">
        <v>6.332343663017248E-2</v>
      </c>
      <c r="AG161" s="65">
        <v>78560</v>
      </c>
      <c r="AH161" s="137">
        <v>9.1202044614828948E-2</v>
      </c>
      <c r="AI161" s="65">
        <v>118146</v>
      </c>
      <c r="AJ161" s="137">
        <v>-6.8924754909686969E-2</v>
      </c>
      <c r="AK161" s="65">
        <v>110007</v>
      </c>
      <c r="AL161" s="137">
        <v>9.4967451675193493E-2</v>
      </c>
      <c r="AM161" s="65">
        <v>26141</v>
      </c>
      <c r="AN161" s="137">
        <v>-6.4086498872220843E-2</v>
      </c>
      <c r="AO161" s="65">
        <v>32923</v>
      </c>
      <c r="AP161" s="137">
        <v>9.6911706075382131E-3</v>
      </c>
      <c r="AQ161" s="65">
        <v>74755</v>
      </c>
      <c r="AR161" s="137">
        <v>0.11925437939811356</v>
      </c>
      <c r="AS161" s="65">
        <v>62641</v>
      </c>
      <c r="AT161" s="137">
        <v>0.16830482869239227</v>
      </c>
      <c r="AU161" s="65">
        <v>92015</v>
      </c>
      <c r="AV161" s="137">
        <v>0.23390816928605918</v>
      </c>
      <c r="AW161" s="65">
        <v>12595</v>
      </c>
      <c r="AX161" s="137">
        <v>-0.16189779079052435</v>
      </c>
      <c r="AY161" s="65">
        <v>18733</v>
      </c>
      <c r="AZ161" s="137">
        <v>4.7736537223772579E-3</v>
      </c>
      <c r="BA161" s="65">
        <v>33211</v>
      </c>
      <c r="BB161" s="137">
        <v>7.789425854402654E-2</v>
      </c>
    </row>
    <row r="162" spans="1:54" s="4" customFormat="1" ht="15" hidden="1" customHeight="1" outlineLevel="1" x14ac:dyDescent="0.25">
      <c r="A162" s="1"/>
      <c r="B162" s="52" t="s">
        <v>78</v>
      </c>
      <c r="C162" s="128">
        <v>421706</v>
      </c>
      <c r="D162" s="316">
        <v>7.3543151136534313E-2</v>
      </c>
      <c r="E162" s="128">
        <v>351499</v>
      </c>
      <c r="F162" s="316">
        <v>7.5318389985285172E-2</v>
      </c>
      <c r="G162" s="128">
        <v>70207</v>
      </c>
      <c r="H162" s="316">
        <v>6.474263702265759E-2</v>
      </c>
      <c r="I162" s="128">
        <v>17518.149814589218</v>
      </c>
      <c r="J162" s="136">
        <v>0.39412289209128892</v>
      </c>
      <c r="K162" s="128">
        <v>8455.0284742767635</v>
      </c>
      <c r="L162" s="136">
        <v>9.4107156282567717E-2</v>
      </c>
      <c r="M162" s="128">
        <v>25973.17828886598</v>
      </c>
      <c r="N162" s="136">
        <v>0.27987656657926174</v>
      </c>
      <c r="O162" s="128">
        <v>44233.82171113402</v>
      </c>
      <c r="P162" s="136">
        <v>-3.0905714319623745E-2</v>
      </c>
      <c r="Q162" s="128">
        <v>143724</v>
      </c>
      <c r="R162" s="316">
        <v>9.0478683449798591E-2</v>
      </c>
      <c r="S162" s="128">
        <v>61417</v>
      </c>
      <c r="T162" s="316">
        <v>-2.3126719791318751E-2</v>
      </c>
      <c r="U162" s="128">
        <v>11668</v>
      </c>
      <c r="V162" s="316">
        <v>-0.1301625167735202</v>
      </c>
      <c r="W162" s="128">
        <v>10288</v>
      </c>
      <c r="X162" s="316">
        <v>-0.10281677858201799</v>
      </c>
      <c r="Y162" s="128">
        <v>7922</v>
      </c>
      <c r="Z162" s="316">
        <v>-0.17237776849143338</v>
      </c>
      <c r="AA162" s="128">
        <v>2526</v>
      </c>
      <c r="AB162" s="316">
        <v>0.44095835710211073</v>
      </c>
      <c r="AC162" s="128">
        <v>14687</v>
      </c>
      <c r="AD162" s="316">
        <v>-4.5058517555266575E-2</v>
      </c>
      <c r="AE162" s="128">
        <v>23392</v>
      </c>
      <c r="AF162" s="316">
        <v>0.24379220503004206</v>
      </c>
      <c r="AG162" s="128">
        <v>13122</v>
      </c>
      <c r="AH162" s="316">
        <v>0.10594184576485466</v>
      </c>
      <c r="AI162" s="128">
        <v>23935</v>
      </c>
      <c r="AJ162" s="316">
        <v>0.31165059184568178</v>
      </c>
      <c r="AK162" s="128">
        <v>17171</v>
      </c>
      <c r="AL162" s="316">
        <v>0.10923772609819116</v>
      </c>
      <c r="AM162" s="128">
        <v>2038</v>
      </c>
      <c r="AN162" s="316">
        <v>6.2011464304325248E-2</v>
      </c>
      <c r="AO162" s="128">
        <v>2684</v>
      </c>
      <c r="AP162" s="316">
        <v>7.8344716753716348E-2</v>
      </c>
      <c r="AQ162" s="128">
        <v>4961</v>
      </c>
      <c r="AR162" s="316">
        <v>0.20295829291949574</v>
      </c>
      <c r="AS162" s="128">
        <v>3451</v>
      </c>
      <c r="AT162" s="316">
        <v>0.38205847016419714</v>
      </c>
      <c r="AU162" s="128">
        <v>4470</v>
      </c>
      <c r="AV162" s="316">
        <v>0.8765743073047858</v>
      </c>
      <c r="AW162" s="128">
        <v>1132</v>
      </c>
      <c r="AX162" s="316">
        <v>0.70996978851963743</v>
      </c>
      <c r="AY162" s="128">
        <v>1013</v>
      </c>
      <c r="AZ162" s="316">
        <v>0.38957475994513024</v>
      </c>
      <c r="BA162" s="128">
        <v>1898</v>
      </c>
      <c r="BB162" s="316">
        <v>0.33567909922589734</v>
      </c>
    </row>
    <row r="163" spans="1:54" s="4" customFormat="1" ht="15" hidden="1" customHeight="1" outlineLevel="1" x14ac:dyDescent="0.25">
      <c r="A163" s="1"/>
      <c r="B163" s="52" t="s">
        <v>79</v>
      </c>
      <c r="C163" s="128">
        <v>421613</v>
      </c>
      <c r="D163" s="316">
        <v>6.9975129428484495E-2</v>
      </c>
      <c r="E163" s="128">
        <v>341641</v>
      </c>
      <c r="F163" s="316">
        <v>5.4948957220407157E-2</v>
      </c>
      <c r="G163" s="128">
        <v>79972</v>
      </c>
      <c r="H163" s="316">
        <v>0.1392996552411887</v>
      </c>
      <c r="I163" s="128">
        <v>17770.659269719588</v>
      </c>
      <c r="J163" s="136">
        <v>0.21264867691771761</v>
      </c>
      <c r="K163" s="128">
        <v>10657.734875484724</v>
      </c>
      <c r="L163" s="136">
        <v>0.12608983071968094</v>
      </c>
      <c r="M163" s="128">
        <v>28428.394145204315</v>
      </c>
      <c r="N163" s="136">
        <v>0.17868241069262036</v>
      </c>
      <c r="O163" s="128">
        <v>51543.605854795685</v>
      </c>
      <c r="P163" s="136">
        <v>0.11868413467923289</v>
      </c>
      <c r="Q163" s="128">
        <v>146327</v>
      </c>
      <c r="R163" s="316">
        <v>2.1189916333996806E-4</v>
      </c>
      <c r="S163" s="128">
        <v>60903</v>
      </c>
      <c r="T163" s="316">
        <v>6.9580794155353898E-2</v>
      </c>
      <c r="U163" s="128">
        <v>12732</v>
      </c>
      <c r="V163" s="316">
        <v>4.7125585985689611E-2</v>
      </c>
      <c r="W163" s="128">
        <v>9638</v>
      </c>
      <c r="X163" s="316">
        <v>-3.3202929080148436E-2</v>
      </c>
      <c r="Y163" s="128">
        <v>11835</v>
      </c>
      <c r="Z163" s="316">
        <v>-7.6184528920459016E-2</v>
      </c>
      <c r="AA163" s="128">
        <v>2670</v>
      </c>
      <c r="AB163" s="316">
        <v>0.48168701442841289</v>
      </c>
      <c r="AC163" s="128">
        <v>11135</v>
      </c>
      <c r="AD163" s="316">
        <v>3.9294381183498261E-2</v>
      </c>
      <c r="AE163" s="128">
        <v>18718</v>
      </c>
      <c r="AF163" s="316">
        <v>9.8151950718685876E-2</v>
      </c>
      <c r="AG163" s="128">
        <v>10626</v>
      </c>
      <c r="AH163" s="316">
        <v>9.4899536321483735E-2</v>
      </c>
      <c r="AI163" s="128">
        <v>21470</v>
      </c>
      <c r="AJ163" s="316">
        <v>0.28879284470856592</v>
      </c>
      <c r="AK163" s="128">
        <v>16250</v>
      </c>
      <c r="AL163" s="316">
        <v>0.11385290287202676</v>
      </c>
      <c r="AM163" s="128">
        <v>1854</v>
      </c>
      <c r="AN163" s="316">
        <v>7.7906976744186007E-2</v>
      </c>
      <c r="AO163" s="128">
        <v>2998</v>
      </c>
      <c r="AP163" s="316">
        <v>0.14209523809523805</v>
      </c>
      <c r="AQ163" s="128">
        <v>2913</v>
      </c>
      <c r="AR163" s="316">
        <v>2.8601694915254328E-2</v>
      </c>
      <c r="AS163" s="128">
        <v>2919</v>
      </c>
      <c r="AT163" s="316">
        <v>0.31014362657091565</v>
      </c>
      <c r="AU163" s="128">
        <v>3634</v>
      </c>
      <c r="AV163" s="316">
        <v>0.34492968171724647</v>
      </c>
      <c r="AW163" s="128">
        <v>1870</v>
      </c>
      <c r="AX163" s="316">
        <v>1.5616438356164384</v>
      </c>
      <c r="AY163" s="128">
        <v>1208</v>
      </c>
      <c r="AZ163" s="316">
        <v>0.54081632653061229</v>
      </c>
      <c r="BA163" s="128">
        <v>1941</v>
      </c>
      <c r="BB163" s="316">
        <v>0.2644951140065146</v>
      </c>
    </row>
    <row r="164" spans="1:54" s="4" customFormat="1" ht="15" hidden="1" customHeight="1" outlineLevel="1" x14ac:dyDescent="0.25">
      <c r="A164" s="1"/>
      <c r="B164" s="52" t="s">
        <v>80</v>
      </c>
      <c r="C164" s="128">
        <v>469736</v>
      </c>
      <c r="D164" s="316">
        <v>7.4814833458798802E-2</v>
      </c>
      <c r="E164" s="128">
        <v>380479</v>
      </c>
      <c r="F164" s="316">
        <v>0.14212684461414704</v>
      </c>
      <c r="G164" s="128">
        <v>89257</v>
      </c>
      <c r="H164" s="316">
        <v>-0.14099146352026326</v>
      </c>
      <c r="I164" s="128">
        <v>19780.240545640805</v>
      </c>
      <c r="J164" s="136">
        <v>-0.26072543180873442</v>
      </c>
      <c r="K164" s="128">
        <v>13288.209866824824</v>
      </c>
      <c r="L164" s="136">
        <v>1.2599969468146233E-2</v>
      </c>
      <c r="M164" s="128">
        <v>33068.450412465631</v>
      </c>
      <c r="N164" s="136">
        <v>-0.1707833972028161</v>
      </c>
      <c r="O164" s="128">
        <v>56188.549587534369</v>
      </c>
      <c r="P164" s="136">
        <v>-0.1224358377323046</v>
      </c>
      <c r="Q164" s="128">
        <v>170606</v>
      </c>
      <c r="R164" s="316">
        <v>9.3740383629090207E-2</v>
      </c>
      <c r="S164" s="128">
        <v>73683</v>
      </c>
      <c r="T164" s="316">
        <v>0.19253240973020214</v>
      </c>
      <c r="U164" s="128">
        <v>12488</v>
      </c>
      <c r="V164" s="316">
        <v>0.13085212351716025</v>
      </c>
      <c r="W164" s="128">
        <v>9845</v>
      </c>
      <c r="X164" s="316">
        <v>0.16233766233766245</v>
      </c>
      <c r="Y164" s="128">
        <v>10677</v>
      </c>
      <c r="Z164" s="316">
        <v>0.12590952230306862</v>
      </c>
      <c r="AA164" s="128">
        <v>3011</v>
      </c>
      <c r="AB164" s="316">
        <v>0.81276339554485255</v>
      </c>
      <c r="AC164" s="128">
        <v>8923</v>
      </c>
      <c r="AD164" s="316">
        <v>0.23707195341744081</v>
      </c>
      <c r="AE164" s="128">
        <v>19402</v>
      </c>
      <c r="AF164" s="316">
        <v>4.2669819432502143E-2</v>
      </c>
      <c r="AG164" s="128">
        <v>10599</v>
      </c>
      <c r="AH164" s="316">
        <v>4.4751108920650484E-2</v>
      </c>
      <c r="AI164" s="128">
        <v>23497</v>
      </c>
      <c r="AJ164" s="316">
        <v>0.34099988585777874</v>
      </c>
      <c r="AK164" s="128">
        <v>15469</v>
      </c>
      <c r="AL164" s="316">
        <v>0.16667923674485263</v>
      </c>
      <c r="AM164" s="128">
        <v>2149</v>
      </c>
      <c r="AN164" s="316">
        <v>0.23505747126436782</v>
      </c>
      <c r="AO164" s="128">
        <v>2604</v>
      </c>
      <c r="AP164" s="316">
        <v>2.6409144659046202E-2</v>
      </c>
      <c r="AQ164" s="128">
        <v>4481</v>
      </c>
      <c r="AR164" s="316">
        <v>0.21700162954915814</v>
      </c>
      <c r="AS164" s="128">
        <v>3032</v>
      </c>
      <c r="AT164" s="316">
        <v>0.14804998106777734</v>
      </c>
      <c r="AU164" s="128">
        <v>4576</v>
      </c>
      <c r="AV164" s="316">
        <v>0.45454545454545459</v>
      </c>
      <c r="AW164" s="128">
        <v>1648</v>
      </c>
      <c r="AX164" s="316">
        <v>0.37218984179850123</v>
      </c>
      <c r="AY164" s="128">
        <v>1576</v>
      </c>
      <c r="AZ164" s="316">
        <v>3.6842105263157787E-2</v>
      </c>
      <c r="BA164" s="128">
        <v>2213</v>
      </c>
      <c r="BB164" s="316">
        <v>0.4852348993288591</v>
      </c>
    </row>
    <row r="165" spans="1:54" s="4" customFormat="1" ht="15" hidden="1" customHeight="1" outlineLevel="1" x14ac:dyDescent="0.25">
      <c r="A165" s="1"/>
      <c r="B165" s="52" t="s">
        <v>81</v>
      </c>
      <c r="C165" s="128">
        <v>476585</v>
      </c>
      <c r="D165" s="316">
        <v>0.15211211085378884</v>
      </c>
      <c r="E165" s="128">
        <v>327524</v>
      </c>
      <c r="F165" s="316">
        <v>6.4793201427856273E-2</v>
      </c>
      <c r="G165" s="128">
        <v>149061</v>
      </c>
      <c r="H165" s="316">
        <v>0.40533431383640672</v>
      </c>
      <c r="I165" s="128">
        <v>36811</v>
      </c>
      <c r="J165" s="136">
        <v>0.60481119027940977</v>
      </c>
      <c r="K165" s="128">
        <v>23936</v>
      </c>
      <c r="L165" s="136">
        <v>0.85014790524287109</v>
      </c>
      <c r="M165" s="128">
        <v>60747</v>
      </c>
      <c r="N165" s="136">
        <v>0.6932846068952363</v>
      </c>
      <c r="O165" s="128">
        <v>88314</v>
      </c>
      <c r="P165" s="136">
        <v>0.2581640356695527</v>
      </c>
      <c r="Q165" s="128">
        <v>150627</v>
      </c>
      <c r="R165" s="316">
        <v>-5.9703728673895506E-2</v>
      </c>
      <c r="S165" s="128">
        <v>69288</v>
      </c>
      <c r="T165" s="316">
        <v>0.27611610431707678</v>
      </c>
      <c r="U165" s="128">
        <v>11926</v>
      </c>
      <c r="V165" s="316">
        <v>4.5131890281307596E-2</v>
      </c>
      <c r="W165" s="128">
        <v>11485</v>
      </c>
      <c r="X165" s="316">
        <v>0.21252111486486491</v>
      </c>
      <c r="Y165" s="128">
        <v>14142</v>
      </c>
      <c r="Z165" s="316">
        <v>-0.10020996373353697</v>
      </c>
      <c r="AA165" s="128">
        <v>3448</v>
      </c>
      <c r="AB165" s="316">
        <v>0.38529529931699469</v>
      </c>
      <c r="AC165" s="128">
        <v>8216</v>
      </c>
      <c r="AD165" s="316">
        <v>-1.2169891687963119E-4</v>
      </c>
      <c r="AE165" s="128">
        <v>11284</v>
      </c>
      <c r="AF165" s="316">
        <v>0.135782586814293</v>
      </c>
      <c r="AG165" s="128">
        <v>4750</v>
      </c>
      <c r="AH165" s="316">
        <v>7.4417552589911784E-2</v>
      </c>
      <c r="AI165" s="128">
        <v>8166</v>
      </c>
      <c r="AJ165" s="316">
        <v>0.21735241502683356</v>
      </c>
      <c r="AK165" s="128">
        <v>8857</v>
      </c>
      <c r="AL165" s="316">
        <v>0.42007375340708664</v>
      </c>
      <c r="AM165" s="128">
        <v>2309</v>
      </c>
      <c r="AN165" s="316">
        <v>0.21080230728893556</v>
      </c>
      <c r="AO165" s="128">
        <v>3180</v>
      </c>
      <c r="AP165" s="316">
        <v>0.40088105726872247</v>
      </c>
      <c r="AQ165" s="128">
        <v>6353</v>
      </c>
      <c r="AR165" s="316">
        <v>0.33888303477344572</v>
      </c>
      <c r="AS165" s="128">
        <v>3361</v>
      </c>
      <c r="AT165" s="316">
        <v>7.3458958799105689E-2</v>
      </c>
      <c r="AU165" s="128">
        <v>5489</v>
      </c>
      <c r="AV165" s="316">
        <v>0.73045397225725095</v>
      </c>
      <c r="AW165" s="128">
        <v>1499</v>
      </c>
      <c r="AX165" s="316">
        <v>0.54376930998970141</v>
      </c>
      <c r="AY165" s="128">
        <v>1385</v>
      </c>
      <c r="AZ165" s="316">
        <v>0.32917466410748553</v>
      </c>
      <c r="BA165" s="128">
        <v>1759</v>
      </c>
      <c r="BB165" s="316">
        <v>0.39381933438985728</v>
      </c>
    </row>
    <row r="166" spans="1:54" s="4" customFormat="1" ht="15" hidden="1" customHeight="1" outlineLevel="1" x14ac:dyDescent="0.25">
      <c r="A166" s="1"/>
      <c r="B166" s="52" t="s">
        <v>82</v>
      </c>
      <c r="C166" s="128">
        <v>376398</v>
      </c>
      <c r="D166" s="316">
        <v>3.669489774839918E-2</v>
      </c>
      <c r="E166" s="128">
        <v>253323</v>
      </c>
      <c r="F166" s="316">
        <v>7.2807043547861161E-2</v>
      </c>
      <c r="G166" s="128">
        <v>123075</v>
      </c>
      <c r="H166" s="316">
        <v>-3.0478006049911799E-2</v>
      </c>
      <c r="I166" s="128">
        <v>30456.368318977362</v>
      </c>
      <c r="J166" s="136">
        <v>-5.2363998265452349E-2</v>
      </c>
      <c r="K166" s="128">
        <v>17754.296191022087</v>
      </c>
      <c r="L166" s="136">
        <v>9.6824586153660297E-2</v>
      </c>
      <c r="M166" s="128">
        <v>48210.664509999449</v>
      </c>
      <c r="N166" s="136">
        <v>-2.3929731199962001E-3</v>
      </c>
      <c r="O166" s="128">
        <v>74864.335490000551</v>
      </c>
      <c r="P166" s="136">
        <v>-4.7741880376862555E-2</v>
      </c>
      <c r="Q166" s="128">
        <v>141467</v>
      </c>
      <c r="R166" s="316">
        <v>2.1451883086876178E-2</v>
      </c>
      <c r="S166" s="128">
        <v>47588</v>
      </c>
      <c r="T166" s="316">
        <v>0.11301337823931146</v>
      </c>
      <c r="U166" s="128">
        <v>12593</v>
      </c>
      <c r="V166" s="316">
        <v>0.14889152449594012</v>
      </c>
      <c r="W166" s="128">
        <v>7864</v>
      </c>
      <c r="X166" s="316">
        <v>0.21545595054095834</v>
      </c>
      <c r="Y166" s="128">
        <v>7665</v>
      </c>
      <c r="Z166" s="316">
        <v>6.4287697861705073E-2</v>
      </c>
      <c r="AA166" s="128">
        <v>5423</v>
      </c>
      <c r="AB166" s="316">
        <v>0.53887627695800222</v>
      </c>
      <c r="AC166" s="128">
        <v>7526</v>
      </c>
      <c r="AD166" s="316">
        <v>0.27214334009465846</v>
      </c>
      <c r="AE166" s="128">
        <v>363</v>
      </c>
      <c r="AF166" s="316">
        <v>-0.62845445240532238</v>
      </c>
      <c r="AG166" s="128">
        <v>219</v>
      </c>
      <c r="AH166" s="316">
        <v>-0.75198187995469989</v>
      </c>
      <c r="AI166" s="128">
        <v>1161</v>
      </c>
      <c r="AJ166" s="316">
        <v>5.7109826589595372</v>
      </c>
      <c r="AK166" s="128">
        <v>1971</v>
      </c>
      <c r="AL166" s="316">
        <v>-7.0528967254408492E-3</v>
      </c>
      <c r="AM166" s="128">
        <v>1811</v>
      </c>
      <c r="AN166" s="316">
        <v>0.32576866764275247</v>
      </c>
      <c r="AO166" s="128">
        <v>2001</v>
      </c>
      <c r="AP166" s="316">
        <v>0.35294117647058831</v>
      </c>
      <c r="AQ166" s="128">
        <v>4891</v>
      </c>
      <c r="AR166" s="316">
        <v>0.2133465641280079</v>
      </c>
      <c r="AS166" s="128">
        <v>2595</v>
      </c>
      <c r="AT166" s="316">
        <v>0.12240484429065734</v>
      </c>
      <c r="AU166" s="128">
        <v>4102</v>
      </c>
      <c r="AV166" s="316">
        <v>1.8624286069033991E-2</v>
      </c>
      <c r="AW166" s="128">
        <v>1088</v>
      </c>
      <c r="AX166" s="316">
        <v>6.562193927522042E-2</v>
      </c>
      <c r="AY166" s="128">
        <v>1466</v>
      </c>
      <c r="AZ166" s="316">
        <v>8.3518107908351791E-2</v>
      </c>
      <c r="BA166" s="128">
        <v>1529</v>
      </c>
      <c r="BB166" s="316">
        <v>0.27522935779816504</v>
      </c>
    </row>
    <row r="167" spans="1:54" s="4" customFormat="1" ht="15" hidden="1" customHeight="1" outlineLevel="1" x14ac:dyDescent="0.25">
      <c r="A167" s="1"/>
      <c r="B167" s="52" t="s">
        <v>83</v>
      </c>
      <c r="C167" s="128">
        <v>425119</v>
      </c>
      <c r="D167" s="316">
        <v>0.21503188208629731</v>
      </c>
      <c r="E167" s="128">
        <v>276535</v>
      </c>
      <c r="F167" s="316">
        <v>0.23558480668784543</v>
      </c>
      <c r="G167" s="128">
        <v>148584</v>
      </c>
      <c r="H167" s="316">
        <v>0.17854593334073643</v>
      </c>
      <c r="I167" s="128">
        <v>31669.900986387973</v>
      </c>
      <c r="J167" s="136">
        <v>0.33100977426717804</v>
      </c>
      <c r="K167" s="128">
        <v>18942.53632269067</v>
      </c>
      <c r="L167" s="136">
        <v>0.24378129002567239</v>
      </c>
      <c r="M167" s="128">
        <v>50612.437309078639</v>
      </c>
      <c r="N167" s="136">
        <v>0.29696706384110994</v>
      </c>
      <c r="O167" s="128">
        <v>97971.562690921361</v>
      </c>
      <c r="P167" s="136">
        <v>0.12545905696220716</v>
      </c>
      <c r="Q167" s="128">
        <v>158630</v>
      </c>
      <c r="R167" s="316">
        <v>0.18450429730960782</v>
      </c>
      <c r="S167" s="128">
        <v>48557</v>
      </c>
      <c r="T167" s="316">
        <v>0.24575401508543271</v>
      </c>
      <c r="U167" s="128">
        <v>9763</v>
      </c>
      <c r="V167" s="316">
        <v>0.28816466552315601</v>
      </c>
      <c r="W167" s="128">
        <v>8382</v>
      </c>
      <c r="X167" s="316">
        <v>0.32229058211074313</v>
      </c>
      <c r="Y167" s="128">
        <v>5350</v>
      </c>
      <c r="Z167" s="316">
        <v>-7.1986123156981829E-2</v>
      </c>
      <c r="AA167" s="128">
        <v>6777</v>
      </c>
      <c r="AB167" s="316">
        <v>0.44130157379838364</v>
      </c>
      <c r="AC167" s="128">
        <v>7131</v>
      </c>
      <c r="AD167" s="316">
        <v>0.27521459227467804</v>
      </c>
      <c r="AE167" s="128">
        <v>482</v>
      </c>
      <c r="AF167" s="316">
        <v>-0.38125802310654688</v>
      </c>
      <c r="AG167" s="128">
        <v>544</v>
      </c>
      <c r="AH167" s="316">
        <v>-0.37399309551208282</v>
      </c>
      <c r="AI167" s="128">
        <v>1481</v>
      </c>
      <c r="AJ167" s="316">
        <v>14.268041237113403</v>
      </c>
      <c r="AK167" s="128">
        <v>1286</v>
      </c>
      <c r="AL167" s="316">
        <v>-0.23588829471182415</v>
      </c>
      <c r="AM167" s="128">
        <v>1683</v>
      </c>
      <c r="AN167" s="316">
        <v>0.37163814180929089</v>
      </c>
      <c r="AO167" s="128">
        <v>2104</v>
      </c>
      <c r="AP167" s="316">
        <v>0.2383755150088287</v>
      </c>
      <c r="AQ167" s="128">
        <v>6385</v>
      </c>
      <c r="AR167" s="316">
        <v>0.43033154121863793</v>
      </c>
      <c r="AS167" s="128">
        <v>5047</v>
      </c>
      <c r="AT167" s="316">
        <v>1.3463505346350533</v>
      </c>
      <c r="AU167" s="128">
        <v>6828</v>
      </c>
      <c r="AV167" s="316">
        <v>0.47856214811606756</v>
      </c>
      <c r="AW167" s="128">
        <v>1589</v>
      </c>
      <c r="AX167" s="316">
        <v>0.58899999999999997</v>
      </c>
      <c r="AY167" s="128">
        <v>1568</v>
      </c>
      <c r="AZ167" s="316">
        <v>0.40125111706881134</v>
      </c>
      <c r="BA167" s="128">
        <v>2948</v>
      </c>
      <c r="BB167" s="316">
        <v>1.4026079869600654</v>
      </c>
    </row>
    <row r="168" spans="1:54" s="4" customFormat="1" ht="15" hidden="1" customHeight="1" outlineLevel="1" x14ac:dyDescent="0.25">
      <c r="A168" s="1"/>
      <c r="B168" s="52" t="s">
        <v>84</v>
      </c>
      <c r="C168" s="128">
        <v>486146</v>
      </c>
      <c r="D168" s="316">
        <v>6.8219661511188523E-3</v>
      </c>
      <c r="E168" s="128">
        <v>292003</v>
      </c>
      <c r="F168" s="316">
        <v>-1.5123765966130076E-2</v>
      </c>
      <c r="G168" s="128">
        <v>194143</v>
      </c>
      <c r="H168" s="316">
        <v>4.1735304375821736E-2</v>
      </c>
      <c r="I168" s="128">
        <v>37407.450484752015</v>
      </c>
      <c r="J168" s="136">
        <v>-2.3830033981293131E-2</v>
      </c>
      <c r="K168" s="128">
        <v>23168.740336613249</v>
      </c>
      <c r="L168" s="136">
        <v>0.17766710455594104</v>
      </c>
      <c r="M168" s="128">
        <v>60576.190821365264</v>
      </c>
      <c r="N168" s="136">
        <v>4.4524180874915942E-2</v>
      </c>
      <c r="O168" s="128">
        <v>133566.80917863472</v>
      </c>
      <c r="P168" s="136">
        <v>4.0475375585639073E-2</v>
      </c>
      <c r="Q168" s="128">
        <v>150785</v>
      </c>
      <c r="R168" s="316">
        <v>-0.10737965002012739</v>
      </c>
      <c r="S168" s="128">
        <v>46836</v>
      </c>
      <c r="T168" s="316">
        <v>-3.3133089738031862E-2</v>
      </c>
      <c r="U168" s="128">
        <v>17207</v>
      </c>
      <c r="V168" s="316">
        <v>0.29648884870403869</v>
      </c>
      <c r="W168" s="128">
        <v>11668</v>
      </c>
      <c r="X168" s="316">
        <v>8.4588213422569281E-2</v>
      </c>
      <c r="Y168" s="128">
        <v>8401</v>
      </c>
      <c r="Z168" s="316">
        <v>-0.19259971167707834</v>
      </c>
      <c r="AA168" s="128">
        <v>7713</v>
      </c>
      <c r="AB168" s="316">
        <v>0.53829278021539695</v>
      </c>
      <c r="AC168" s="128">
        <v>10964</v>
      </c>
      <c r="AD168" s="316">
        <v>0.24874715261958991</v>
      </c>
      <c r="AE168" s="128">
        <v>853</v>
      </c>
      <c r="AF168" s="316">
        <v>6.3591022443890255E-2</v>
      </c>
      <c r="AG168" s="128">
        <v>1372</v>
      </c>
      <c r="AH168" s="316">
        <v>0.42323651452282163</v>
      </c>
      <c r="AI168" s="128">
        <v>705</v>
      </c>
      <c r="AJ168" s="316">
        <v>4.4230769230769234</v>
      </c>
      <c r="AK168" s="128">
        <v>1700</v>
      </c>
      <c r="AL168" s="316">
        <v>-0.17794970986460346</v>
      </c>
      <c r="AM168" s="128">
        <v>2526</v>
      </c>
      <c r="AN168" s="316">
        <v>0.34648187633262251</v>
      </c>
      <c r="AO168" s="128">
        <v>2804</v>
      </c>
      <c r="AP168" s="316">
        <v>8.7664856477889908E-2</v>
      </c>
      <c r="AQ168" s="128">
        <v>5935</v>
      </c>
      <c r="AR168" s="316">
        <v>3.3972125435540068E-2</v>
      </c>
      <c r="AS168" s="128">
        <v>5894</v>
      </c>
      <c r="AT168" s="316">
        <v>0.26155821917808209</v>
      </c>
      <c r="AU168" s="128">
        <v>9848</v>
      </c>
      <c r="AV168" s="316">
        <v>0.31692966033698844</v>
      </c>
      <c r="AW168" s="128">
        <v>1425</v>
      </c>
      <c r="AX168" s="316">
        <v>0.17671345995045407</v>
      </c>
      <c r="AY168" s="128">
        <v>1966</v>
      </c>
      <c r="AZ168" s="316">
        <v>0.29683377308707115</v>
      </c>
      <c r="BA168" s="128">
        <v>3401</v>
      </c>
      <c r="BB168" s="316">
        <v>0.83046286329386443</v>
      </c>
    </row>
    <row r="169" spans="1:54" s="4" customFormat="1" ht="15" hidden="1" customHeight="1" outlineLevel="1" x14ac:dyDescent="0.25">
      <c r="A169" s="1"/>
      <c r="B169" s="52" t="s">
        <v>85</v>
      </c>
      <c r="C169" s="128">
        <v>532999</v>
      </c>
      <c r="D169" s="316">
        <v>1.8542087078823544E-2</v>
      </c>
      <c r="E169" s="128">
        <v>307702</v>
      </c>
      <c r="F169" s="316">
        <v>6.3443294337209855E-2</v>
      </c>
      <c r="G169" s="128">
        <v>225297</v>
      </c>
      <c r="H169" s="316">
        <v>-3.6990651888643367E-2</v>
      </c>
      <c r="I169" s="128">
        <v>40544.523357092025</v>
      </c>
      <c r="J169" s="136">
        <v>-6.737874202951466E-2</v>
      </c>
      <c r="K169" s="128">
        <v>23981.619606879784</v>
      </c>
      <c r="L169" s="136">
        <v>0.18681672677260708</v>
      </c>
      <c r="M169" s="128">
        <v>64526.142963971812</v>
      </c>
      <c r="N169" s="136">
        <v>1.3281004178216094E-2</v>
      </c>
      <c r="O169" s="128">
        <v>160770.8570360282</v>
      </c>
      <c r="P169" s="136">
        <v>-5.5792015085392554E-2</v>
      </c>
      <c r="Q169" s="128">
        <v>159766</v>
      </c>
      <c r="R169" s="316">
        <v>2.0849440585803514E-2</v>
      </c>
      <c r="S169" s="128">
        <v>48643</v>
      </c>
      <c r="T169" s="316">
        <v>4.3124892777491874E-2</v>
      </c>
      <c r="U169" s="128">
        <v>12943</v>
      </c>
      <c r="V169" s="316">
        <v>5.2447552447552503E-2</v>
      </c>
      <c r="W169" s="128">
        <v>9916</v>
      </c>
      <c r="X169" s="316">
        <v>7.4322860238353217E-2</v>
      </c>
      <c r="Y169" s="128">
        <v>9489</v>
      </c>
      <c r="Z169" s="316">
        <v>-0.10201570928361881</v>
      </c>
      <c r="AA169" s="128">
        <v>7077</v>
      </c>
      <c r="AB169" s="316">
        <v>0.49083631767432068</v>
      </c>
      <c r="AC169" s="128">
        <v>21017</v>
      </c>
      <c r="AD169" s="316">
        <v>1.1161895597786797E-2</v>
      </c>
      <c r="AE169" s="128">
        <v>723</v>
      </c>
      <c r="AF169" s="316">
        <v>3.2857142857142918E-2</v>
      </c>
      <c r="AG169" s="128">
        <v>852</v>
      </c>
      <c r="AH169" s="316">
        <v>0.1359999999999999</v>
      </c>
      <c r="AI169" s="128">
        <v>78</v>
      </c>
      <c r="AJ169" s="316">
        <v>-0.23529411764705888</v>
      </c>
      <c r="AK169" s="128">
        <v>1787</v>
      </c>
      <c r="AL169" s="316">
        <v>0.15738341968911906</v>
      </c>
      <c r="AM169" s="128">
        <v>1628</v>
      </c>
      <c r="AN169" s="316">
        <v>0.62151394422310746</v>
      </c>
      <c r="AO169" s="128">
        <v>2560</v>
      </c>
      <c r="AP169" s="316">
        <v>0.27744510978043913</v>
      </c>
      <c r="AQ169" s="128">
        <v>6716</v>
      </c>
      <c r="AR169" s="316">
        <v>0.41777496305678707</v>
      </c>
      <c r="AS169" s="128">
        <v>6167</v>
      </c>
      <c r="AT169" s="316">
        <v>0.50048661800486616</v>
      </c>
      <c r="AU169" s="128">
        <v>12452</v>
      </c>
      <c r="AV169" s="316">
        <v>0.3193473193473193</v>
      </c>
      <c r="AW169" s="128">
        <v>800</v>
      </c>
      <c r="AX169" s="316">
        <v>0.2084592145015105</v>
      </c>
      <c r="AY169" s="128">
        <v>2090</v>
      </c>
      <c r="AZ169" s="316">
        <v>0.46461107217939723</v>
      </c>
      <c r="BA169" s="128">
        <v>2998</v>
      </c>
      <c r="BB169" s="316">
        <v>0.42422802850356289</v>
      </c>
    </row>
    <row r="170" spans="1:54" s="4" customFormat="1" ht="15" hidden="1" customHeight="1" outlineLevel="1" x14ac:dyDescent="0.25">
      <c r="A170" s="1"/>
      <c r="B170" s="52" t="s">
        <v>86</v>
      </c>
      <c r="C170" s="128">
        <v>463926</v>
      </c>
      <c r="D170" s="316">
        <v>6.7210478734049728E-2</v>
      </c>
      <c r="E170" s="128">
        <v>299356</v>
      </c>
      <c r="F170" s="316">
        <v>5.9828575677005613E-2</v>
      </c>
      <c r="G170" s="128">
        <v>164570</v>
      </c>
      <c r="H170" s="316">
        <v>8.0905341144943854E-2</v>
      </c>
      <c r="I170" s="128">
        <v>40916.533869060157</v>
      </c>
      <c r="J170" s="136">
        <v>0.33121143960697186</v>
      </c>
      <c r="K170" s="128">
        <v>18817.623954333609</v>
      </c>
      <c r="L170" s="136">
        <v>0.35165962675855011</v>
      </c>
      <c r="M170" s="128">
        <v>59734.157823393762</v>
      </c>
      <c r="N170" s="136">
        <v>0.33758601451833403</v>
      </c>
      <c r="O170" s="128">
        <v>104835.84217660624</v>
      </c>
      <c r="P170" s="136">
        <v>-2.5633230839218091E-2</v>
      </c>
      <c r="Q170" s="128">
        <v>167300</v>
      </c>
      <c r="R170" s="316">
        <v>-1.9721154823015841E-4</v>
      </c>
      <c r="S170" s="128">
        <v>54683</v>
      </c>
      <c r="T170" s="316">
        <v>1.5299207189142017E-2</v>
      </c>
      <c r="U170" s="128">
        <v>12016</v>
      </c>
      <c r="V170" s="316">
        <v>2.1594966842373831E-2</v>
      </c>
      <c r="W170" s="128">
        <v>8584</v>
      </c>
      <c r="X170" s="316">
        <v>0.21655328798185947</v>
      </c>
      <c r="Y170" s="128">
        <v>7191</v>
      </c>
      <c r="Z170" s="316">
        <v>0.21285208298195313</v>
      </c>
      <c r="AA170" s="128">
        <v>5503</v>
      </c>
      <c r="AB170" s="316">
        <v>0.44549514053060157</v>
      </c>
      <c r="AC170" s="128">
        <v>7685</v>
      </c>
      <c r="AD170" s="316">
        <v>0.27827677977378573</v>
      </c>
      <c r="AE170" s="128">
        <v>802</v>
      </c>
      <c r="AF170" s="316">
        <v>-0.19639278557114226</v>
      </c>
      <c r="AG170" s="128">
        <v>939</v>
      </c>
      <c r="AH170" s="316">
        <v>0.10861865407319948</v>
      </c>
      <c r="AI170" s="128">
        <v>1085</v>
      </c>
      <c r="AJ170" s="316">
        <v>2.0138888888888888</v>
      </c>
      <c r="AK170" s="128">
        <v>1612</v>
      </c>
      <c r="AL170" s="316">
        <v>-2.0060790273556228E-2</v>
      </c>
      <c r="AM170" s="128">
        <v>2437</v>
      </c>
      <c r="AN170" s="316">
        <v>0.21364541832669315</v>
      </c>
      <c r="AO170" s="128">
        <v>2408</v>
      </c>
      <c r="AP170" s="316">
        <v>7.0222222222222186E-2</v>
      </c>
      <c r="AQ170" s="128">
        <v>6718</v>
      </c>
      <c r="AR170" s="316">
        <v>0.289443378119002</v>
      </c>
      <c r="AS170" s="128">
        <v>6212</v>
      </c>
      <c r="AT170" s="316">
        <v>0.44937004199720021</v>
      </c>
      <c r="AU170" s="128">
        <v>8272</v>
      </c>
      <c r="AV170" s="316">
        <v>0.39847844463229087</v>
      </c>
      <c r="AW170" s="128">
        <v>1103</v>
      </c>
      <c r="AX170" s="316">
        <v>0.51303155006858714</v>
      </c>
      <c r="AY170" s="128">
        <v>1934</v>
      </c>
      <c r="AZ170" s="316">
        <v>0.46626231993934808</v>
      </c>
      <c r="BA170" s="128">
        <v>2872</v>
      </c>
      <c r="BB170" s="316">
        <v>1.537102473498233</v>
      </c>
    </row>
    <row r="171" spans="1:54" s="4" customFormat="1" ht="15" hidden="1" customHeight="1" outlineLevel="1" x14ac:dyDescent="0.25">
      <c r="A171" s="1"/>
      <c r="B171" s="52" t="s">
        <v>87</v>
      </c>
      <c r="C171" s="128">
        <v>487815</v>
      </c>
      <c r="D171" s="316">
        <v>6.2824088195564176E-2</v>
      </c>
      <c r="E171" s="128">
        <v>359281</v>
      </c>
      <c r="F171" s="316">
        <v>4.6179336210260269E-2</v>
      </c>
      <c r="G171" s="128">
        <v>128534</v>
      </c>
      <c r="H171" s="316">
        <v>0.1122899323283546</v>
      </c>
      <c r="I171" s="128">
        <v>29897.008399999999</v>
      </c>
      <c r="J171" s="136">
        <v>0.34009553366451106</v>
      </c>
      <c r="K171" s="128">
        <v>16593.739399999999</v>
      </c>
      <c r="L171" s="136">
        <v>0.22686274380807392</v>
      </c>
      <c r="M171" s="128">
        <v>46490.747799999997</v>
      </c>
      <c r="N171" s="136">
        <v>0.29735758643049381</v>
      </c>
      <c r="O171" s="128">
        <v>82043.252200000003</v>
      </c>
      <c r="P171" s="136">
        <v>2.910331481831685E-2</v>
      </c>
      <c r="Q171" s="128">
        <v>183205</v>
      </c>
      <c r="R171" s="316">
        <v>5.7747267657026757E-2</v>
      </c>
      <c r="S171" s="128">
        <v>56826</v>
      </c>
      <c r="T171" s="316">
        <v>-9.4680495148879218E-2</v>
      </c>
      <c r="U171" s="128">
        <v>16531</v>
      </c>
      <c r="V171" s="316">
        <v>8.2084178830922339E-2</v>
      </c>
      <c r="W171" s="128">
        <v>10089</v>
      </c>
      <c r="X171" s="316">
        <v>3.8497169325784952E-2</v>
      </c>
      <c r="Y171" s="128">
        <v>9333</v>
      </c>
      <c r="Z171" s="316">
        <v>9.1911764705883137E-3</v>
      </c>
      <c r="AA171" s="128">
        <v>6013</v>
      </c>
      <c r="AB171" s="316">
        <v>0.16553595658073261</v>
      </c>
      <c r="AC171" s="128">
        <v>9532</v>
      </c>
      <c r="AD171" s="316">
        <v>0.41803034811068129</v>
      </c>
      <c r="AE171" s="128">
        <v>14094</v>
      </c>
      <c r="AF171" s="316">
        <v>0.10247183979974972</v>
      </c>
      <c r="AG171" s="128">
        <v>6937</v>
      </c>
      <c r="AH171" s="316">
        <v>9.5027624309392156E-2</v>
      </c>
      <c r="AI171" s="128">
        <v>9921</v>
      </c>
      <c r="AJ171" s="316">
        <v>-0.20543008169149446</v>
      </c>
      <c r="AK171" s="128">
        <v>8672</v>
      </c>
      <c r="AL171" s="316">
        <v>0.16857566365718912</v>
      </c>
      <c r="AM171" s="128">
        <v>4082</v>
      </c>
      <c r="AN171" s="316">
        <v>0.40419676642586855</v>
      </c>
      <c r="AO171" s="128">
        <v>3041</v>
      </c>
      <c r="AP171" s="316">
        <v>0.10944910616563308</v>
      </c>
      <c r="AQ171" s="128">
        <v>5786</v>
      </c>
      <c r="AR171" s="316">
        <v>6.1456613465419085E-2</v>
      </c>
      <c r="AS171" s="128">
        <v>4764</v>
      </c>
      <c r="AT171" s="316">
        <v>0.58272425249169446</v>
      </c>
      <c r="AU171" s="128">
        <v>5352</v>
      </c>
      <c r="AV171" s="316">
        <v>1.7490494296577896E-2</v>
      </c>
      <c r="AW171" s="128">
        <v>861</v>
      </c>
      <c r="AX171" s="316">
        <v>0.11096774193548398</v>
      </c>
      <c r="AY171" s="128">
        <v>1561</v>
      </c>
      <c r="AZ171" s="316">
        <v>0.67309753483386925</v>
      </c>
      <c r="BA171" s="128">
        <v>2681</v>
      </c>
      <c r="BB171" s="316">
        <v>1.1867862969004892</v>
      </c>
    </row>
    <row r="172" spans="1:54" s="4" customFormat="1" ht="15" hidden="1" customHeight="1" outlineLevel="1" x14ac:dyDescent="0.25">
      <c r="A172" s="1"/>
      <c r="B172" s="52" t="s">
        <v>88</v>
      </c>
      <c r="C172" s="128">
        <v>432537</v>
      </c>
      <c r="D172" s="316">
        <v>1.8306765451630458E-2</v>
      </c>
      <c r="E172" s="128">
        <v>339051</v>
      </c>
      <c r="F172" s="316">
        <v>-7.4386987985667341E-3</v>
      </c>
      <c r="G172" s="128">
        <v>93486</v>
      </c>
      <c r="H172" s="316">
        <v>0.12404862388630389</v>
      </c>
      <c r="I172" s="128">
        <v>22576.858992527043</v>
      </c>
      <c r="J172" s="136">
        <v>0.34473930887885085</v>
      </c>
      <c r="K172" s="128">
        <v>12185.289691804215</v>
      </c>
      <c r="L172" s="136">
        <v>9.3277737624456902E-2</v>
      </c>
      <c r="M172" s="128">
        <v>34762.14868433126</v>
      </c>
      <c r="N172" s="136">
        <v>0.24440870923416624</v>
      </c>
      <c r="O172" s="128">
        <v>58723.851315668748</v>
      </c>
      <c r="P172" s="136">
        <v>6.3176706666582039E-2</v>
      </c>
      <c r="Q172" s="128">
        <v>151972</v>
      </c>
      <c r="R172" s="316">
        <v>2.9425312271384785E-2</v>
      </c>
      <c r="S172" s="128">
        <v>68376</v>
      </c>
      <c r="T172" s="316">
        <v>-7.8316663521419083E-2</v>
      </c>
      <c r="U172" s="128">
        <v>9782</v>
      </c>
      <c r="V172" s="316">
        <v>-6.0963218857955637E-3</v>
      </c>
      <c r="W172" s="128">
        <v>8637</v>
      </c>
      <c r="X172" s="316">
        <v>4.8561369430617951E-2</v>
      </c>
      <c r="Y172" s="128">
        <v>6276</v>
      </c>
      <c r="Z172" s="316">
        <v>0.20068873158599576</v>
      </c>
      <c r="AA172" s="128">
        <v>2828</v>
      </c>
      <c r="AB172" s="316">
        <v>0.50345560871876671</v>
      </c>
      <c r="AC172" s="128">
        <v>7642</v>
      </c>
      <c r="AD172" s="316">
        <v>0.23917626074266263</v>
      </c>
      <c r="AE172" s="128">
        <v>18258</v>
      </c>
      <c r="AF172" s="316">
        <v>-9.6541145034390596E-2</v>
      </c>
      <c r="AG172" s="128">
        <v>10450</v>
      </c>
      <c r="AH172" s="316">
        <v>-6.2948350071736048E-2</v>
      </c>
      <c r="AI172" s="128">
        <v>16955</v>
      </c>
      <c r="AJ172" s="316">
        <v>-0.24308035714285714</v>
      </c>
      <c r="AK172" s="128">
        <v>11311</v>
      </c>
      <c r="AL172" s="316">
        <v>-0.13411926816198427</v>
      </c>
      <c r="AM172" s="128">
        <v>3127</v>
      </c>
      <c r="AN172" s="316">
        <v>0.18402120408936007</v>
      </c>
      <c r="AO172" s="128">
        <v>3525</v>
      </c>
      <c r="AP172" s="316">
        <v>3.9874679578466576E-3</v>
      </c>
      <c r="AQ172" s="128">
        <v>5738</v>
      </c>
      <c r="AR172" s="316">
        <v>0.11244668476153552</v>
      </c>
      <c r="AS172" s="128">
        <v>5302</v>
      </c>
      <c r="AT172" s="316">
        <v>0.84674329501915713</v>
      </c>
      <c r="AU172" s="128">
        <v>4299</v>
      </c>
      <c r="AV172" s="316">
        <v>-6.4709960711809567E-3</v>
      </c>
      <c r="AW172" s="128">
        <v>875</v>
      </c>
      <c r="AX172" s="316">
        <v>0.1589403973509933</v>
      </c>
      <c r="AY172" s="128">
        <v>1398</v>
      </c>
      <c r="AZ172" s="316">
        <v>0.260595130748422</v>
      </c>
      <c r="BA172" s="128">
        <v>2300</v>
      </c>
      <c r="BB172" s="316">
        <v>0.87296416938110744</v>
      </c>
    </row>
    <row r="173" spans="1:54" s="4" customFormat="1" ht="15" hidden="1" customHeight="1" outlineLevel="1" x14ac:dyDescent="0.25">
      <c r="A173" s="1"/>
      <c r="B173" s="52" t="s">
        <v>89</v>
      </c>
      <c r="C173" s="128">
        <v>456433</v>
      </c>
      <c r="D173" s="316">
        <v>9.0332952715841186E-2</v>
      </c>
      <c r="E173" s="128">
        <v>358790</v>
      </c>
      <c r="F173" s="316">
        <v>8.9484120356734032E-2</v>
      </c>
      <c r="G173" s="128">
        <v>97643</v>
      </c>
      <c r="H173" s="316">
        <v>9.3463386227980783E-2</v>
      </c>
      <c r="I173" s="128">
        <v>26031.711866174563</v>
      </c>
      <c r="J173" s="136">
        <v>0.38324139420453163</v>
      </c>
      <c r="K173" s="128">
        <v>12357.655514487009</v>
      </c>
      <c r="L173" s="136">
        <v>8.5263074603120881E-2</v>
      </c>
      <c r="M173" s="128">
        <v>38389.36738066157</v>
      </c>
      <c r="N173" s="136">
        <v>0.27091275267530435</v>
      </c>
      <c r="O173" s="128">
        <v>59253.63261933843</v>
      </c>
      <c r="P173" s="136">
        <v>2.7546004320453399E-3</v>
      </c>
      <c r="Q173" s="128">
        <v>165562</v>
      </c>
      <c r="R173" s="316">
        <v>7.136986921887245E-2</v>
      </c>
      <c r="S173" s="128">
        <v>57693</v>
      </c>
      <c r="T173" s="316">
        <v>4.0357046253719275E-2</v>
      </c>
      <c r="U173" s="128">
        <v>10786</v>
      </c>
      <c r="V173" s="316">
        <v>-4.5233247764893347E-2</v>
      </c>
      <c r="W173" s="128">
        <v>10575</v>
      </c>
      <c r="X173" s="316">
        <v>8.0183861082737451E-2</v>
      </c>
      <c r="Y173" s="128">
        <v>7864</v>
      </c>
      <c r="Z173" s="316">
        <v>0.1359237324859166</v>
      </c>
      <c r="AA173" s="128">
        <v>3790</v>
      </c>
      <c r="AB173" s="316">
        <v>0.52822580645161299</v>
      </c>
      <c r="AC173" s="128">
        <v>9244</v>
      </c>
      <c r="AD173" s="316">
        <v>8.7785361261473183E-2</v>
      </c>
      <c r="AE173" s="128">
        <v>20965</v>
      </c>
      <c r="AF173" s="316">
        <v>0.21960442117510182</v>
      </c>
      <c r="AG173" s="128">
        <v>11584</v>
      </c>
      <c r="AH173" s="316">
        <v>0.38963531669865636</v>
      </c>
      <c r="AI173" s="128">
        <v>18438</v>
      </c>
      <c r="AJ173" s="316">
        <v>-0.10001464343242061</v>
      </c>
      <c r="AK173" s="128">
        <v>14380</v>
      </c>
      <c r="AL173" s="316">
        <v>5.9222156747200883E-2</v>
      </c>
      <c r="AM173" s="128">
        <v>2287</v>
      </c>
      <c r="AN173" s="316">
        <v>0.38270858524788398</v>
      </c>
      <c r="AO173" s="128">
        <v>2698</v>
      </c>
      <c r="AP173" s="316">
        <v>2.0037807183364897E-2</v>
      </c>
      <c r="AQ173" s="128">
        <v>5913</v>
      </c>
      <c r="AR173" s="316">
        <v>0.20821413976297509</v>
      </c>
      <c r="AS173" s="128">
        <v>4873</v>
      </c>
      <c r="AT173" s="316">
        <v>0.70922483339179232</v>
      </c>
      <c r="AU173" s="128">
        <v>5250</v>
      </c>
      <c r="AV173" s="316">
        <v>0.18536915782343644</v>
      </c>
      <c r="AW173" s="128">
        <v>1138</v>
      </c>
      <c r="AX173" s="316">
        <v>8.6914995224450786E-2</v>
      </c>
      <c r="AY173" s="128">
        <v>1479</v>
      </c>
      <c r="AZ173" s="316">
        <v>0.31000885739592565</v>
      </c>
      <c r="BA173" s="128">
        <v>4271</v>
      </c>
      <c r="BB173" s="316">
        <v>1.0270526815377314</v>
      </c>
    </row>
    <row r="174" spans="1:54" s="4" customFormat="1" ht="15.75" collapsed="1" x14ac:dyDescent="0.25">
      <c r="A174" s="317">
        <v>899061</v>
      </c>
      <c r="B174" s="64">
        <v>2006</v>
      </c>
      <c r="C174" s="65">
        <v>5451013</v>
      </c>
      <c r="D174" s="137">
        <v>7.0141303076015848E-2</v>
      </c>
      <c r="E174" s="65">
        <v>3887184</v>
      </c>
      <c r="F174" s="137">
        <v>6.9666470831848626E-2</v>
      </c>
      <c r="G174" s="65">
        <v>1563829</v>
      </c>
      <c r="H174" s="137">
        <v>7.1323414059026424E-2</v>
      </c>
      <c r="I174" s="65">
        <v>351380.40590492077</v>
      </c>
      <c r="J174" s="137">
        <v>0.15853883612440045</v>
      </c>
      <c r="K174" s="65">
        <v>200138.47423441691</v>
      </c>
      <c r="L174" s="137">
        <v>0.21643356497441335</v>
      </c>
      <c r="M174" s="65">
        <v>551518.88013933762</v>
      </c>
      <c r="N174" s="137">
        <v>0.17889977090635201</v>
      </c>
      <c r="O174" s="65">
        <v>1012310.1198606625</v>
      </c>
      <c r="P174" s="137">
        <v>2.0585105982307006E-2</v>
      </c>
      <c r="Q174" s="65">
        <v>1889971</v>
      </c>
      <c r="R174" s="137">
        <v>3.0063041915488808E-2</v>
      </c>
      <c r="S174" s="65">
        <v>694493</v>
      </c>
      <c r="T174" s="137">
        <v>5.3905255314725453E-2</v>
      </c>
      <c r="U174" s="65">
        <v>150435</v>
      </c>
      <c r="V174" s="137">
        <v>7.2123436553469089E-2</v>
      </c>
      <c r="W174" s="65">
        <v>116971</v>
      </c>
      <c r="X174" s="137">
        <v>9.3462836416665862E-2</v>
      </c>
      <c r="Y174" s="65">
        <v>106145</v>
      </c>
      <c r="Z174" s="137">
        <v>-2.4841753254508547E-2</v>
      </c>
      <c r="AA174" s="65">
        <v>56779</v>
      </c>
      <c r="AB174" s="137">
        <v>0.45516286937133188</v>
      </c>
      <c r="AC174" s="65">
        <v>123702</v>
      </c>
      <c r="AD174" s="137">
        <v>0.12460453107385727</v>
      </c>
      <c r="AE174" s="65">
        <v>129336</v>
      </c>
      <c r="AF174" s="137">
        <v>8.8375380783277446E-2</v>
      </c>
      <c r="AG174" s="65">
        <v>71994</v>
      </c>
      <c r="AH174" s="137">
        <v>8.6341139546112888E-2</v>
      </c>
      <c r="AI174" s="65">
        <v>126892</v>
      </c>
      <c r="AJ174" s="137">
        <v>9.9850917033595721E-2</v>
      </c>
      <c r="AK174" s="65">
        <v>100466</v>
      </c>
      <c r="AL174" s="137">
        <v>8.553214478660176E-2</v>
      </c>
      <c r="AM174" s="65">
        <v>27931</v>
      </c>
      <c r="AN174" s="137">
        <v>0.27138240247621659</v>
      </c>
      <c r="AO174" s="65">
        <v>32607</v>
      </c>
      <c r="AP174" s="137">
        <v>0.13108783127514911</v>
      </c>
      <c r="AQ174" s="65">
        <v>66790</v>
      </c>
      <c r="AR174" s="137">
        <v>0.21286409530035599</v>
      </c>
      <c r="AS174" s="65">
        <v>53617</v>
      </c>
      <c r="AT174" s="137">
        <v>0.45856909684439606</v>
      </c>
      <c r="AU174" s="65">
        <v>74572</v>
      </c>
      <c r="AV174" s="137">
        <v>0.31071817766372556</v>
      </c>
      <c r="AW174" s="65">
        <v>15028</v>
      </c>
      <c r="AX174" s="137">
        <v>0.39613526570048307</v>
      </c>
      <c r="AY174" s="65">
        <v>18644</v>
      </c>
      <c r="AZ174" s="137">
        <v>0.33361945636623758</v>
      </c>
      <c r="BA174" s="65">
        <v>30811</v>
      </c>
      <c r="BB174" s="137">
        <v>0.7319280494659921</v>
      </c>
    </row>
    <row r="175" spans="1:54" s="141" customFormat="1" hidden="1" outlineLevel="1" x14ac:dyDescent="0.25">
      <c r="A175" s="325"/>
      <c r="B175" s="52" t="s">
        <v>78</v>
      </c>
      <c r="C175" s="128">
        <v>392817</v>
      </c>
      <c r="D175" s="316">
        <v>-2.7630149091908196E-2</v>
      </c>
      <c r="E175" s="128">
        <v>326879</v>
      </c>
      <c r="F175" s="316">
        <v>-4.4744147987959892E-2</v>
      </c>
      <c r="G175" s="128">
        <v>65938</v>
      </c>
      <c r="H175" s="316">
        <v>6.7147874217093673E-2</v>
      </c>
      <c r="I175" s="128">
        <v>12565.714194901913</v>
      </c>
      <c r="J175" s="136">
        <v>0.15181816718852148</v>
      </c>
      <c r="K175" s="128">
        <v>7727.7882936112883</v>
      </c>
      <c r="L175" s="136">
        <v>0.15033241928280727</v>
      </c>
      <c r="M175" s="128">
        <v>20293.502488513201</v>
      </c>
      <c r="N175" s="136">
        <v>0.15125194048209178</v>
      </c>
      <c r="O175" s="128">
        <v>45644.497511486807</v>
      </c>
      <c r="P175" s="136">
        <v>3.357734568689108E-2</v>
      </c>
      <c r="Q175" s="128">
        <v>131799</v>
      </c>
      <c r="R175" s="316">
        <v>-0.19993808275058278</v>
      </c>
      <c r="S175" s="128">
        <v>62871</v>
      </c>
      <c r="T175" s="316">
        <v>4.5271663230697534E-2</v>
      </c>
      <c r="U175" s="128">
        <v>13414</v>
      </c>
      <c r="V175" s="316">
        <v>2.2798322531452531E-2</v>
      </c>
      <c r="W175" s="128">
        <v>11467</v>
      </c>
      <c r="X175" s="316">
        <v>1.6037568669147628E-2</v>
      </c>
      <c r="Y175" s="128">
        <v>9572</v>
      </c>
      <c r="Z175" s="316">
        <v>0.10327339787920709</v>
      </c>
      <c r="AA175" s="128">
        <v>1753</v>
      </c>
      <c r="AB175" s="316">
        <v>-0.38684854844351169</v>
      </c>
      <c r="AC175" s="128">
        <v>15380</v>
      </c>
      <c r="AD175" s="316">
        <v>0.17368742368742374</v>
      </c>
      <c r="AE175" s="128">
        <v>18807</v>
      </c>
      <c r="AF175" s="316">
        <v>0.47033070127433341</v>
      </c>
      <c r="AG175" s="128">
        <v>11865</v>
      </c>
      <c r="AH175" s="316">
        <v>0.27525795356835769</v>
      </c>
      <c r="AI175" s="128">
        <v>18248</v>
      </c>
      <c r="AJ175" s="316">
        <v>0.12302295525878515</v>
      </c>
      <c r="AK175" s="128">
        <v>15480</v>
      </c>
      <c r="AL175" s="316">
        <v>0.38424394169721898</v>
      </c>
      <c r="AM175" s="128">
        <v>1919</v>
      </c>
      <c r="AN175" s="316">
        <v>-0.20735233374638584</v>
      </c>
      <c r="AO175" s="128">
        <v>2489</v>
      </c>
      <c r="AP175" s="316">
        <v>-0.15340136054421771</v>
      </c>
      <c r="AQ175" s="128">
        <v>4124</v>
      </c>
      <c r="AR175" s="316">
        <v>-0.231314072693383</v>
      </c>
      <c r="AS175" s="128">
        <v>2497</v>
      </c>
      <c r="AT175" s="316">
        <v>-8.265980896399705E-2</v>
      </c>
      <c r="AU175" s="128">
        <v>2382</v>
      </c>
      <c r="AV175" s="316">
        <v>-0.17606364579730194</v>
      </c>
      <c r="AW175" s="128">
        <v>662</v>
      </c>
      <c r="AX175" s="316">
        <v>-5.1575931232091698E-2</v>
      </c>
      <c r="AY175" s="128">
        <v>729</v>
      </c>
      <c r="AZ175" s="316">
        <v>-7.9545454545454586E-2</v>
      </c>
      <c r="BA175" s="128">
        <v>1421</v>
      </c>
      <c r="BB175" s="316">
        <v>0.56153846153846154</v>
      </c>
    </row>
    <row r="176" spans="1:54" s="141" customFormat="1" hidden="1" outlineLevel="1" x14ac:dyDescent="0.25">
      <c r="A176" s="325"/>
      <c r="B176" s="52" t="s">
        <v>79</v>
      </c>
      <c r="C176" s="128">
        <v>394040</v>
      </c>
      <c r="D176" s="316">
        <v>-6.0518855665998239E-2</v>
      </c>
      <c r="E176" s="128">
        <v>323846</v>
      </c>
      <c r="F176" s="316">
        <v>-5.9743396927615211E-2</v>
      </c>
      <c r="G176" s="128">
        <v>70194</v>
      </c>
      <c r="H176" s="316">
        <v>-6.4080000000000026E-2</v>
      </c>
      <c r="I176" s="128">
        <v>14654.416904068737</v>
      </c>
      <c r="J176" s="136">
        <v>-0.21556051866626469</v>
      </c>
      <c r="K176" s="128">
        <v>9464.3736092291983</v>
      </c>
      <c r="L176" s="136">
        <v>0.15855228055109705</v>
      </c>
      <c r="M176" s="128">
        <v>24118.790513297936</v>
      </c>
      <c r="N176" s="136">
        <v>-0.10173856514576329</v>
      </c>
      <c r="O176" s="128">
        <v>46075.209486702064</v>
      </c>
      <c r="P176" s="136">
        <v>-4.3079725215228737E-2</v>
      </c>
      <c r="Q176" s="128">
        <v>146296</v>
      </c>
      <c r="R176" s="316">
        <v>-0.11389997637809579</v>
      </c>
      <c r="S176" s="128">
        <v>56941</v>
      </c>
      <c r="T176" s="316">
        <v>-6.5146365890098368E-2</v>
      </c>
      <c r="U176" s="128">
        <v>12159</v>
      </c>
      <c r="V176" s="316">
        <v>-0.16696355165798848</v>
      </c>
      <c r="W176" s="128">
        <v>9969</v>
      </c>
      <c r="X176" s="316">
        <v>-0.17631992068082292</v>
      </c>
      <c r="Y176" s="128">
        <v>12811</v>
      </c>
      <c r="Z176" s="316">
        <v>0.10012881064834689</v>
      </c>
      <c r="AA176" s="128">
        <v>1802</v>
      </c>
      <c r="AB176" s="316">
        <v>-0.23805496828752648</v>
      </c>
      <c r="AC176" s="128">
        <v>10714</v>
      </c>
      <c r="AD176" s="316">
        <v>8.9928789420142374E-2</v>
      </c>
      <c r="AE176" s="128">
        <v>17045</v>
      </c>
      <c r="AF176" s="316">
        <v>0.23648893725063469</v>
      </c>
      <c r="AG176" s="128">
        <v>9705</v>
      </c>
      <c r="AH176" s="316">
        <v>6.8471833177714547E-3</v>
      </c>
      <c r="AI176" s="128">
        <v>16659</v>
      </c>
      <c r="AJ176" s="316">
        <v>7.0217139920339289E-2</v>
      </c>
      <c r="AK176" s="128">
        <v>14589</v>
      </c>
      <c r="AL176" s="316">
        <v>0.19191176470588234</v>
      </c>
      <c r="AM176" s="128">
        <v>1720</v>
      </c>
      <c r="AN176" s="316">
        <v>-0.2515230635335074</v>
      </c>
      <c r="AO176" s="128">
        <v>2625</v>
      </c>
      <c r="AP176" s="316">
        <v>-5.5415617128463435E-2</v>
      </c>
      <c r="AQ176" s="128">
        <v>2832</v>
      </c>
      <c r="AR176" s="316">
        <v>-0.16998827667057448</v>
      </c>
      <c r="AS176" s="128">
        <v>2228</v>
      </c>
      <c r="AT176" s="316">
        <v>-0.1437355880092237</v>
      </c>
      <c r="AU176" s="128">
        <v>2702</v>
      </c>
      <c r="AV176" s="316">
        <v>-8.8086398920013464E-2</v>
      </c>
      <c r="AW176" s="128">
        <v>730</v>
      </c>
      <c r="AX176" s="316">
        <v>-0.3007662835249042</v>
      </c>
      <c r="AY176" s="128">
        <v>784</v>
      </c>
      <c r="AZ176" s="316">
        <v>9.4972067039106101E-2</v>
      </c>
      <c r="BA176" s="128">
        <v>1535</v>
      </c>
      <c r="BB176" s="316">
        <v>0.84939759036144569</v>
      </c>
    </row>
    <row r="177" spans="1:54" s="141" customFormat="1" hidden="1" outlineLevel="1" x14ac:dyDescent="0.25">
      <c r="A177" s="325"/>
      <c r="B177" s="52" t="s">
        <v>80</v>
      </c>
      <c r="C177" s="128">
        <v>437039</v>
      </c>
      <c r="D177" s="316">
        <v>6.8886915986137609E-2</v>
      </c>
      <c r="E177" s="128">
        <v>333132</v>
      </c>
      <c r="F177" s="316">
        <v>-1.3482979700016329E-2</v>
      </c>
      <c r="G177" s="128">
        <v>103907</v>
      </c>
      <c r="H177" s="316">
        <v>0.45961397988425023</v>
      </c>
      <c r="I177" s="128">
        <v>26756.284331592546</v>
      </c>
      <c r="J177" s="136">
        <v>1.3575489234878995</v>
      </c>
      <c r="K177" s="128">
        <v>13122.86220372322</v>
      </c>
      <c r="L177" s="136">
        <v>0.42747568825231874</v>
      </c>
      <c r="M177" s="128">
        <v>39879.146535315769</v>
      </c>
      <c r="N177" s="136">
        <v>0.94132314672257267</v>
      </c>
      <c r="O177" s="128">
        <v>64027.853464684224</v>
      </c>
      <c r="P177" s="136">
        <v>0.26422955918348379</v>
      </c>
      <c r="Q177" s="128">
        <v>155984</v>
      </c>
      <c r="R177" s="316">
        <v>-3.0944615289038024E-2</v>
      </c>
      <c r="S177" s="128">
        <v>61787</v>
      </c>
      <c r="T177" s="316">
        <v>-5.7248355940737627E-2</v>
      </c>
      <c r="U177" s="128">
        <v>11043</v>
      </c>
      <c r="V177" s="316">
        <v>-0.20001448855404236</v>
      </c>
      <c r="W177" s="128">
        <v>8470</v>
      </c>
      <c r="X177" s="316">
        <v>-6.1911618119393053E-2</v>
      </c>
      <c r="Y177" s="128">
        <v>9483</v>
      </c>
      <c r="Z177" s="316">
        <v>4.2198544150218176E-4</v>
      </c>
      <c r="AA177" s="128">
        <v>1661</v>
      </c>
      <c r="AB177" s="316">
        <v>-0.2656940760389036</v>
      </c>
      <c r="AC177" s="128">
        <v>7213</v>
      </c>
      <c r="AD177" s="316">
        <v>-0.23044916248799741</v>
      </c>
      <c r="AE177" s="128">
        <v>18608</v>
      </c>
      <c r="AF177" s="316">
        <v>0.39699699699699709</v>
      </c>
      <c r="AG177" s="128">
        <v>10145</v>
      </c>
      <c r="AH177" s="316">
        <v>3.7002964325871357E-2</v>
      </c>
      <c r="AI177" s="128">
        <v>17522</v>
      </c>
      <c r="AJ177" s="316">
        <v>4.6651932381578165E-2</v>
      </c>
      <c r="AK177" s="128">
        <v>13259</v>
      </c>
      <c r="AL177" s="316">
        <v>0.10889018984695165</v>
      </c>
      <c r="AM177" s="128">
        <v>1740</v>
      </c>
      <c r="AN177" s="316">
        <v>-0.10493827160493829</v>
      </c>
      <c r="AO177" s="128">
        <v>2537</v>
      </c>
      <c r="AP177" s="316">
        <v>0.21620325982742084</v>
      </c>
      <c r="AQ177" s="128">
        <v>3682</v>
      </c>
      <c r="AR177" s="316">
        <v>5.9263521288837717E-2</v>
      </c>
      <c r="AS177" s="128">
        <v>2641</v>
      </c>
      <c r="AT177" s="316">
        <v>-6.3807160581354161E-2</v>
      </c>
      <c r="AU177" s="128">
        <v>3146</v>
      </c>
      <c r="AV177" s="316">
        <v>0.47907851433944515</v>
      </c>
      <c r="AW177" s="128">
        <v>1201</v>
      </c>
      <c r="AX177" s="316">
        <v>0.24844074844074848</v>
      </c>
      <c r="AY177" s="128">
        <v>1520</v>
      </c>
      <c r="AZ177" s="316">
        <v>0.79669030732860513</v>
      </c>
      <c r="BA177" s="128">
        <v>1490</v>
      </c>
      <c r="BB177" s="316">
        <v>0.27241673783091369</v>
      </c>
    </row>
    <row r="178" spans="1:54" s="141" customFormat="1" hidden="1" outlineLevel="1" x14ac:dyDescent="0.25">
      <c r="A178" s="325"/>
      <c r="B178" s="52" t="s">
        <v>81</v>
      </c>
      <c r="C178" s="128">
        <v>413662</v>
      </c>
      <c r="D178" s="316">
        <v>-5.5126131805681156E-2</v>
      </c>
      <c r="E178" s="128">
        <v>307594</v>
      </c>
      <c r="F178" s="316">
        <v>-5.8830368917542009E-2</v>
      </c>
      <c r="G178" s="128">
        <v>106068</v>
      </c>
      <c r="H178" s="316">
        <v>-4.4217166028384769E-2</v>
      </c>
      <c r="I178" s="128">
        <v>22937.900871435802</v>
      </c>
      <c r="J178" s="136">
        <v>-4.6712531023399229E-2</v>
      </c>
      <c r="K178" s="128">
        <v>12937.344053505762</v>
      </c>
      <c r="L178" s="136">
        <v>4.1244518526374341E-2</v>
      </c>
      <c r="M178" s="128">
        <v>35875.244924941566</v>
      </c>
      <c r="N178" s="136">
        <v>-1.6760413341883718E-2</v>
      </c>
      <c r="O178" s="128">
        <v>70192.755075058434</v>
      </c>
      <c r="P178" s="136">
        <v>-5.7666385648006857E-2</v>
      </c>
      <c r="Q178" s="128">
        <v>160191</v>
      </c>
      <c r="R178" s="316">
        <v>-7.1647136548558699E-2</v>
      </c>
      <c r="S178" s="128">
        <v>54296</v>
      </c>
      <c r="T178" s="316">
        <v>-8.0414606056500193E-2</v>
      </c>
      <c r="U178" s="128">
        <v>11411</v>
      </c>
      <c r="V178" s="316">
        <v>-0.23013088652003777</v>
      </c>
      <c r="W178" s="128">
        <v>9472</v>
      </c>
      <c r="X178" s="316">
        <v>-0.11748812074909154</v>
      </c>
      <c r="Y178" s="128">
        <v>15717</v>
      </c>
      <c r="Z178" s="316">
        <v>0.27067669172932329</v>
      </c>
      <c r="AA178" s="128">
        <v>2489</v>
      </c>
      <c r="AB178" s="316">
        <v>-2.2388059701492491E-2</v>
      </c>
      <c r="AC178" s="128">
        <v>8217</v>
      </c>
      <c r="AD178" s="316">
        <v>7.5664353973033061E-2</v>
      </c>
      <c r="AE178" s="128">
        <v>9935</v>
      </c>
      <c r="AF178" s="316">
        <v>7.7782599262312901E-2</v>
      </c>
      <c r="AG178" s="128">
        <v>4421</v>
      </c>
      <c r="AH178" s="316">
        <v>-8.9767346098414635E-2</v>
      </c>
      <c r="AI178" s="128">
        <v>6708</v>
      </c>
      <c r="AJ178" s="316">
        <v>3.8872541427907636E-2</v>
      </c>
      <c r="AK178" s="128">
        <v>6237</v>
      </c>
      <c r="AL178" s="316">
        <v>-9.6086956521739153E-2</v>
      </c>
      <c r="AM178" s="128">
        <v>1907</v>
      </c>
      <c r="AN178" s="316">
        <v>-0.26256767208043308</v>
      </c>
      <c r="AO178" s="128">
        <v>2270</v>
      </c>
      <c r="AP178" s="316">
        <v>-0.1456529920963493</v>
      </c>
      <c r="AQ178" s="128">
        <v>4745</v>
      </c>
      <c r="AR178" s="316">
        <v>-7.3423159539152461E-2</v>
      </c>
      <c r="AS178" s="128">
        <v>3131</v>
      </c>
      <c r="AT178" s="316">
        <v>-7.606973058637112E-3</v>
      </c>
      <c r="AU178" s="128">
        <v>3172</v>
      </c>
      <c r="AV178" s="316">
        <v>0.14265129682997113</v>
      </c>
      <c r="AW178" s="128">
        <v>971</v>
      </c>
      <c r="AX178" s="316">
        <v>-0.23301737756714058</v>
      </c>
      <c r="AY178" s="128">
        <v>1042</v>
      </c>
      <c r="AZ178" s="316">
        <v>0.31234256926952142</v>
      </c>
      <c r="BA178" s="128">
        <v>1262</v>
      </c>
      <c r="BB178" s="316">
        <v>-4.8982667671439328E-2</v>
      </c>
    </row>
    <row r="179" spans="1:54" s="141" customFormat="1" hidden="1" outlineLevel="1" x14ac:dyDescent="0.25">
      <c r="A179" s="325"/>
      <c r="B179" s="52" t="s">
        <v>82</v>
      </c>
      <c r="C179" s="128">
        <v>363075</v>
      </c>
      <c r="D179" s="316">
        <v>4.2085232425978392E-2</v>
      </c>
      <c r="E179" s="128">
        <v>236131</v>
      </c>
      <c r="F179" s="316">
        <v>-1.7900887973880675E-2</v>
      </c>
      <c r="G179" s="128">
        <v>126944</v>
      </c>
      <c r="H179" s="316">
        <v>0.17565777897144752</v>
      </c>
      <c r="I179" s="128">
        <v>32139.31115241527</v>
      </c>
      <c r="J179" s="136">
        <v>0.1422565740602848</v>
      </c>
      <c r="K179" s="128">
        <v>16186.996913775225</v>
      </c>
      <c r="L179" s="136">
        <v>0.23806750035488133</v>
      </c>
      <c r="M179" s="128">
        <v>48326.308066190497</v>
      </c>
      <c r="N179" s="136">
        <v>0.17265302721494025</v>
      </c>
      <c r="O179" s="128">
        <v>78617.691933809518</v>
      </c>
      <c r="P179" s="136">
        <v>0.17751245434932117</v>
      </c>
      <c r="Q179" s="128">
        <v>138496</v>
      </c>
      <c r="R179" s="316">
        <v>7.962038398276583E-3</v>
      </c>
      <c r="S179" s="128">
        <v>42756</v>
      </c>
      <c r="T179" s="316">
        <v>-0.10733448859009964</v>
      </c>
      <c r="U179" s="128">
        <v>10961</v>
      </c>
      <c r="V179" s="316">
        <v>-1.181031373963215E-2</v>
      </c>
      <c r="W179" s="128">
        <v>6470</v>
      </c>
      <c r="X179" s="316">
        <v>-0.20231783997041053</v>
      </c>
      <c r="Y179" s="128">
        <v>7202</v>
      </c>
      <c r="Z179" s="316">
        <v>-0.21194879089615937</v>
      </c>
      <c r="AA179" s="128">
        <v>3524</v>
      </c>
      <c r="AB179" s="316">
        <v>0.10125000000000006</v>
      </c>
      <c r="AC179" s="128">
        <v>5916</v>
      </c>
      <c r="AD179" s="316">
        <v>2.6726830961471659E-2</v>
      </c>
      <c r="AE179" s="128">
        <v>977</v>
      </c>
      <c r="AF179" s="316">
        <v>2.5656934306569341</v>
      </c>
      <c r="AG179" s="128">
        <v>883</v>
      </c>
      <c r="AH179" s="316">
        <v>2.9774774774774775</v>
      </c>
      <c r="AI179" s="128">
        <v>173</v>
      </c>
      <c r="AJ179" s="316">
        <v>1.1695906432748648E-2</v>
      </c>
      <c r="AK179" s="128">
        <v>1985</v>
      </c>
      <c r="AL179" s="316">
        <v>6.5485775630703236E-2</v>
      </c>
      <c r="AM179" s="128">
        <v>1366</v>
      </c>
      <c r="AN179" s="316">
        <v>-0.34105161601543654</v>
      </c>
      <c r="AO179" s="128">
        <v>1479</v>
      </c>
      <c r="AP179" s="316">
        <v>-0.18869994514536481</v>
      </c>
      <c r="AQ179" s="128">
        <v>4031</v>
      </c>
      <c r="AR179" s="316">
        <v>0.16100230414746552</v>
      </c>
      <c r="AS179" s="128">
        <v>2312</v>
      </c>
      <c r="AT179" s="316">
        <v>-0.20303343674594965</v>
      </c>
      <c r="AU179" s="128">
        <v>4027</v>
      </c>
      <c r="AV179" s="316">
        <v>0.6423327895595432</v>
      </c>
      <c r="AW179" s="128">
        <v>1021</v>
      </c>
      <c r="AX179" s="316">
        <v>0.52615844544095669</v>
      </c>
      <c r="AY179" s="128">
        <v>1353</v>
      </c>
      <c r="AZ179" s="316">
        <v>0.25277777777777777</v>
      </c>
      <c r="BA179" s="128">
        <v>1199</v>
      </c>
      <c r="BB179" s="316">
        <v>0.44110576923076916</v>
      </c>
    </row>
    <row r="180" spans="1:54" s="141" customFormat="1" hidden="1" outlineLevel="1" x14ac:dyDescent="0.25">
      <c r="A180" s="325"/>
      <c r="B180" s="52" t="s">
        <v>83</v>
      </c>
      <c r="C180" s="128">
        <v>349883</v>
      </c>
      <c r="D180" s="316">
        <v>5.9601506569679774E-3</v>
      </c>
      <c r="E180" s="128">
        <v>223809</v>
      </c>
      <c r="F180" s="316">
        <v>-3.3961075117512785E-2</v>
      </c>
      <c r="G180" s="128">
        <v>126074</v>
      </c>
      <c r="H180" s="316">
        <v>8.5600130884416981E-2</v>
      </c>
      <c r="I180" s="128">
        <v>23793.890622497238</v>
      </c>
      <c r="J180" s="136">
        <v>-4.2808381798652206E-2</v>
      </c>
      <c r="K180" s="128">
        <v>15229.796809614081</v>
      </c>
      <c r="L180" s="136">
        <v>5.0996229447346053E-2</v>
      </c>
      <c r="M180" s="128">
        <v>39023.687432111321</v>
      </c>
      <c r="N180" s="136">
        <v>-8.2633828823507338E-3</v>
      </c>
      <c r="O180" s="128">
        <v>87050.312567888672</v>
      </c>
      <c r="P180" s="136">
        <v>0.13370146670741012</v>
      </c>
      <c r="Q180" s="128">
        <v>133921</v>
      </c>
      <c r="R180" s="316">
        <v>-7.3089195119081407E-2</v>
      </c>
      <c r="S180" s="128">
        <v>38978</v>
      </c>
      <c r="T180" s="316">
        <v>0.13529257565607433</v>
      </c>
      <c r="U180" s="128">
        <v>7579</v>
      </c>
      <c r="V180" s="316">
        <v>-0.10635538261997401</v>
      </c>
      <c r="W180" s="128">
        <v>6339</v>
      </c>
      <c r="X180" s="316">
        <v>-2.2814860490211197E-2</v>
      </c>
      <c r="Y180" s="128">
        <v>5765</v>
      </c>
      <c r="Z180" s="316">
        <v>-2.568869359472703E-2</v>
      </c>
      <c r="AA180" s="128">
        <v>4702</v>
      </c>
      <c r="AB180" s="316">
        <v>0.35778226970834526</v>
      </c>
      <c r="AC180" s="128">
        <v>5592</v>
      </c>
      <c r="AD180" s="316">
        <v>-0.22762430939226519</v>
      </c>
      <c r="AE180" s="128">
        <v>779</v>
      </c>
      <c r="AF180" s="316">
        <v>0.29401993355481726</v>
      </c>
      <c r="AG180" s="128">
        <v>869</v>
      </c>
      <c r="AH180" s="316">
        <v>0.50086355785837644</v>
      </c>
      <c r="AI180" s="128">
        <v>97</v>
      </c>
      <c r="AJ180" s="316">
        <v>-0.9519087754090233</v>
      </c>
      <c r="AK180" s="128">
        <v>1683</v>
      </c>
      <c r="AL180" s="316">
        <v>-0.2233502538071066</v>
      </c>
      <c r="AM180" s="128">
        <v>1227</v>
      </c>
      <c r="AN180" s="316">
        <v>-0.10763636363636364</v>
      </c>
      <c r="AO180" s="128">
        <v>1699</v>
      </c>
      <c r="AP180" s="316">
        <v>3.7874160048869898E-2</v>
      </c>
      <c r="AQ180" s="128">
        <v>4464</v>
      </c>
      <c r="AR180" s="316">
        <v>7.800048297512685E-2</v>
      </c>
      <c r="AS180" s="128">
        <v>2151</v>
      </c>
      <c r="AT180" s="316">
        <v>-0.31973434535104361</v>
      </c>
      <c r="AU180" s="128">
        <v>4618</v>
      </c>
      <c r="AV180" s="316">
        <v>0.62777581952767014</v>
      </c>
      <c r="AW180" s="128">
        <v>1000</v>
      </c>
      <c r="AX180" s="316">
        <v>4.4932079414838011E-2</v>
      </c>
      <c r="AY180" s="128">
        <v>1119</v>
      </c>
      <c r="AZ180" s="316">
        <v>0.29214780600461898</v>
      </c>
      <c r="BA180" s="128">
        <v>1227</v>
      </c>
      <c r="BB180" s="316">
        <v>0.31229946524064167</v>
      </c>
    </row>
    <row r="181" spans="1:54" s="141" customFormat="1" hidden="1" outlineLevel="1" x14ac:dyDescent="0.25">
      <c r="A181" s="325"/>
      <c r="B181" s="52" t="s">
        <v>84</v>
      </c>
      <c r="C181" s="128">
        <v>482852</v>
      </c>
      <c r="D181" s="316">
        <v>4.2960236563181153E-2</v>
      </c>
      <c r="E181" s="128">
        <v>296487</v>
      </c>
      <c r="F181" s="316">
        <v>2.629010149121469E-2</v>
      </c>
      <c r="G181" s="128">
        <v>186365</v>
      </c>
      <c r="H181" s="316">
        <v>7.0626353614329895E-2</v>
      </c>
      <c r="I181" s="128">
        <v>38320.632458420827</v>
      </c>
      <c r="J181" s="136">
        <v>9.2465452053958064E-3</v>
      </c>
      <c r="K181" s="128">
        <v>19673.420652561581</v>
      </c>
      <c r="L181" s="136">
        <v>7.0409360493910444E-2</v>
      </c>
      <c r="M181" s="128">
        <v>57994.053110982408</v>
      </c>
      <c r="N181" s="136">
        <v>2.9196048894929216E-2</v>
      </c>
      <c r="O181" s="128">
        <v>128370.94688901761</v>
      </c>
      <c r="P181" s="136">
        <v>9.0457391080250416E-2</v>
      </c>
      <c r="Q181" s="128">
        <v>168924</v>
      </c>
      <c r="R181" s="316">
        <v>2.9095694129687821E-2</v>
      </c>
      <c r="S181" s="128">
        <v>48441</v>
      </c>
      <c r="T181" s="316">
        <v>2.3214059397575149E-2</v>
      </c>
      <c r="U181" s="128">
        <v>13272</v>
      </c>
      <c r="V181" s="316">
        <v>-8.6390858401596993E-2</v>
      </c>
      <c r="W181" s="128">
        <v>10758</v>
      </c>
      <c r="X181" s="316">
        <v>2.505955216769884E-2</v>
      </c>
      <c r="Y181" s="128">
        <v>10405</v>
      </c>
      <c r="Z181" s="316">
        <v>-6.5559048046699542E-2</v>
      </c>
      <c r="AA181" s="128">
        <v>5014</v>
      </c>
      <c r="AB181" s="316">
        <v>0.51343193480229399</v>
      </c>
      <c r="AC181" s="128">
        <v>8780</v>
      </c>
      <c r="AD181" s="316">
        <v>-6.4763527907967577E-2</v>
      </c>
      <c r="AE181" s="128">
        <v>802</v>
      </c>
      <c r="AF181" s="316">
        <v>-0.1907164480322906</v>
      </c>
      <c r="AG181" s="128">
        <v>964</v>
      </c>
      <c r="AH181" s="316">
        <v>-0.30647482014388494</v>
      </c>
      <c r="AI181" s="128">
        <v>130</v>
      </c>
      <c r="AJ181" s="316">
        <v>0.64556962025316467</v>
      </c>
      <c r="AK181" s="128">
        <v>2068</v>
      </c>
      <c r="AL181" s="316">
        <v>0.16310461192350956</v>
      </c>
      <c r="AM181" s="128">
        <v>1876</v>
      </c>
      <c r="AN181" s="316">
        <v>-0.10709186101856261</v>
      </c>
      <c r="AO181" s="128">
        <v>2578</v>
      </c>
      <c r="AP181" s="316">
        <v>6.8822553897180727E-2</v>
      </c>
      <c r="AQ181" s="128">
        <v>5740</v>
      </c>
      <c r="AR181" s="316">
        <v>-2.4804621134896343E-2</v>
      </c>
      <c r="AS181" s="128">
        <v>4672</v>
      </c>
      <c r="AT181" s="316">
        <v>0.12065243463660358</v>
      </c>
      <c r="AU181" s="128">
        <v>7478</v>
      </c>
      <c r="AV181" s="316">
        <v>0.21494719740048751</v>
      </c>
      <c r="AW181" s="128">
        <v>1211</v>
      </c>
      <c r="AX181" s="316">
        <v>0.22076612903225801</v>
      </c>
      <c r="AY181" s="128">
        <v>1516</v>
      </c>
      <c r="AZ181" s="316">
        <v>0.52822580645161299</v>
      </c>
      <c r="BA181" s="128">
        <v>1858</v>
      </c>
      <c r="BB181" s="316">
        <v>0.16197623514696691</v>
      </c>
    </row>
    <row r="182" spans="1:54" s="141" customFormat="1" hidden="1" outlineLevel="1" x14ac:dyDescent="0.25">
      <c r="A182" s="325"/>
      <c r="B182" s="52" t="s">
        <v>85</v>
      </c>
      <c r="C182" s="128">
        <v>523296</v>
      </c>
      <c r="D182" s="316">
        <v>3.5563251372878746E-2</v>
      </c>
      <c r="E182" s="128">
        <v>289345</v>
      </c>
      <c r="F182" s="316">
        <v>4.3297504480108939E-2</v>
      </c>
      <c r="G182" s="128">
        <v>233951</v>
      </c>
      <c r="H182" s="316">
        <v>2.6154885344842782E-2</v>
      </c>
      <c r="I182" s="128">
        <v>43473.728494375726</v>
      </c>
      <c r="J182" s="136">
        <v>0.11751225233854323</v>
      </c>
      <c r="K182" s="128">
        <v>20206.67476780064</v>
      </c>
      <c r="L182" s="136">
        <v>-2.4106975762206995E-3</v>
      </c>
      <c r="M182" s="128">
        <v>63680.403262176362</v>
      </c>
      <c r="N182" s="136">
        <v>7.6450850578411611E-2</v>
      </c>
      <c r="O182" s="128">
        <v>170270.59673782365</v>
      </c>
      <c r="P182" s="136">
        <v>8.5312918663484894E-3</v>
      </c>
      <c r="Q182" s="128">
        <v>156503</v>
      </c>
      <c r="R182" s="316">
        <v>3.6821358773063029E-2</v>
      </c>
      <c r="S182" s="128">
        <v>46632</v>
      </c>
      <c r="T182" s="316">
        <v>0.10528561270443237</v>
      </c>
      <c r="U182" s="128">
        <v>12298</v>
      </c>
      <c r="V182" s="316">
        <v>4.6564823135364364E-3</v>
      </c>
      <c r="W182" s="128">
        <v>9230</v>
      </c>
      <c r="X182" s="316">
        <v>4.3355733795791274E-4</v>
      </c>
      <c r="Y182" s="128">
        <v>10567</v>
      </c>
      <c r="Z182" s="316">
        <v>-9.6760406872382299E-2</v>
      </c>
      <c r="AA182" s="128">
        <v>4747</v>
      </c>
      <c r="AB182" s="316">
        <v>0.72743813682678304</v>
      </c>
      <c r="AC182" s="128">
        <v>20785</v>
      </c>
      <c r="AD182" s="316">
        <v>-3.2609216899247562E-3</v>
      </c>
      <c r="AE182" s="128">
        <v>700</v>
      </c>
      <c r="AF182" s="316">
        <v>-0.30830039525691699</v>
      </c>
      <c r="AG182" s="128">
        <v>750</v>
      </c>
      <c r="AH182" s="316">
        <v>-0.29643527204502818</v>
      </c>
      <c r="AI182" s="128">
        <v>102</v>
      </c>
      <c r="AJ182" s="316">
        <v>0.67213114754098369</v>
      </c>
      <c r="AK182" s="128">
        <v>1544</v>
      </c>
      <c r="AL182" s="316">
        <v>-6.5375302663438273E-2</v>
      </c>
      <c r="AM182" s="128">
        <v>1004</v>
      </c>
      <c r="AN182" s="316">
        <v>-0.26067746686303384</v>
      </c>
      <c r="AO182" s="128">
        <v>2004</v>
      </c>
      <c r="AP182" s="316">
        <v>0.13476783691959238</v>
      </c>
      <c r="AQ182" s="128">
        <v>4737</v>
      </c>
      <c r="AR182" s="316">
        <v>-0.10521344918775977</v>
      </c>
      <c r="AS182" s="128">
        <v>4110</v>
      </c>
      <c r="AT182" s="316">
        <v>-7.2862621249717985E-2</v>
      </c>
      <c r="AU182" s="128">
        <v>9438</v>
      </c>
      <c r="AV182" s="316">
        <v>0.18152228342513776</v>
      </c>
      <c r="AW182" s="128">
        <v>662</v>
      </c>
      <c r="AX182" s="316">
        <v>-5.428571428571427E-2</v>
      </c>
      <c r="AY182" s="128">
        <v>1427</v>
      </c>
      <c r="AZ182" s="316">
        <v>0.56641053787047202</v>
      </c>
      <c r="BA182" s="128">
        <v>2105</v>
      </c>
      <c r="BB182" s="316">
        <v>0.76298157453936355</v>
      </c>
    </row>
    <row r="183" spans="1:54" s="141" customFormat="1" hidden="1" outlineLevel="1" x14ac:dyDescent="0.25">
      <c r="A183" s="325"/>
      <c r="B183" s="52" t="s">
        <v>86</v>
      </c>
      <c r="C183" s="128">
        <v>434709</v>
      </c>
      <c r="D183" s="316">
        <v>9.206629134730604E-2</v>
      </c>
      <c r="E183" s="128">
        <v>282457</v>
      </c>
      <c r="F183" s="316">
        <v>0.12908280534847005</v>
      </c>
      <c r="G183" s="128">
        <v>152252</v>
      </c>
      <c r="H183" s="316">
        <v>2.9453129225942565E-2</v>
      </c>
      <c r="I183" s="128">
        <v>30736.314796949457</v>
      </c>
      <c r="J183" s="136">
        <v>-1.5562850058009281E-2</v>
      </c>
      <c r="K183" s="128">
        <v>13921.865817255073</v>
      </c>
      <c r="L183" s="136">
        <v>5.9402486861006132E-2</v>
      </c>
      <c r="M183" s="128">
        <v>44658.180614204532</v>
      </c>
      <c r="N183" s="136">
        <v>6.6432092321291325E-3</v>
      </c>
      <c r="O183" s="128">
        <v>107593.81938579548</v>
      </c>
      <c r="P183" s="136">
        <v>3.9227130046815883E-2</v>
      </c>
      <c r="Q183" s="128">
        <v>167333</v>
      </c>
      <c r="R183" s="316">
        <v>0.21801254895109978</v>
      </c>
      <c r="S183" s="128">
        <v>53859</v>
      </c>
      <c r="T183" s="316">
        <v>-9.4532212679087069E-3</v>
      </c>
      <c r="U183" s="128">
        <v>11762</v>
      </c>
      <c r="V183" s="316">
        <v>0.17655296588976688</v>
      </c>
      <c r="W183" s="128">
        <v>7056</v>
      </c>
      <c r="X183" s="316">
        <v>-3.7249283667621813E-2</v>
      </c>
      <c r="Y183" s="128">
        <v>5929</v>
      </c>
      <c r="Z183" s="316">
        <v>-0.29349380362249766</v>
      </c>
      <c r="AA183" s="128">
        <v>3807</v>
      </c>
      <c r="AB183" s="316">
        <v>0.38436363636363646</v>
      </c>
      <c r="AC183" s="128">
        <v>6012</v>
      </c>
      <c r="AD183" s="316">
        <v>-9.8785789236995991E-2</v>
      </c>
      <c r="AE183" s="128">
        <v>998</v>
      </c>
      <c r="AF183" s="316">
        <v>0.14057142857142857</v>
      </c>
      <c r="AG183" s="128">
        <v>847</v>
      </c>
      <c r="AH183" s="316">
        <v>-0.13039014373716629</v>
      </c>
      <c r="AI183" s="128">
        <v>360</v>
      </c>
      <c r="AJ183" s="316">
        <v>3.3902439024390247</v>
      </c>
      <c r="AK183" s="128">
        <v>1645</v>
      </c>
      <c r="AL183" s="316">
        <v>0.13136176066024752</v>
      </c>
      <c r="AM183" s="128">
        <v>2008</v>
      </c>
      <c r="AN183" s="316">
        <v>-2.5715672003881584E-2</v>
      </c>
      <c r="AO183" s="128">
        <v>2250</v>
      </c>
      <c r="AP183" s="316">
        <v>0.21097954790096884</v>
      </c>
      <c r="AQ183" s="128">
        <v>5210</v>
      </c>
      <c r="AR183" s="316">
        <v>-0.10218852317766669</v>
      </c>
      <c r="AS183" s="128">
        <v>4286</v>
      </c>
      <c r="AT183" s="316">
        <v>0.2890225563909774</v>
      </c>
      <c r="AU183" s="128">
        <v>5915</v>
      </c>
      <c r="AV183" s="316">
        <v>0.33011018664268055</v>
      </c>
      <c r="AW183" s="128">
        <v>729</v>
      </c>
      <c r="AX183" s="316">
        <v>3.2577903682719622E-2</v>
      </c>
      <c r="AY183" s="128">
        <v>1319</v>
      </c>
      <c r="AZ183" s="316">
        <v>0.45745856353591163</v>
      </c>
      <c r="BA183" s="128">
        <v>1132</v>
      </c>
      <c r="BB183" s="316">
        <v>0.44942381562099865</v>
      </c>
    </row>
    <row r="184" spans="1:54" s="141" customFormat="1" hidden="1" outlineLevel="1" x14ac:dyDescent="0.25">
      <c r="A184" s="325"/>
      <c r="B184" s="52" t="s">
        <v>87</v>
      </c>
      <c r="C184" s="128">
        <v>458980</v>
      </c>
      <c r="D184" s="316">
        <v>-2.3164149626274888E-2</v>
      </c>
      <c r="E184" s="128">
        <v>343422</v>
      </c>
      <c r="F184" s="316">
        <v>-2.7692290269335174E-2</v>
      </c>
      <c r="G184" s="128">
        <v>115558</v>
      </c>
      <c r="H184" s="316">
        <v>-9.4547449447545118E-3</v>
      </c>
      <c r="I184" s="128">
        <v>22309.609762108666</v>
      </c>
      <c r="J184" s="136">
        <v>-0.16710970588881746</v>
      </c>
      <c r="K184" s="128">
        <v>13525.342980498775</v>
      </c>
      <c r="L184" s="136">
        <v>-3.8510893392056156E-2</v>
      </c>
      <c r="M184" s="128">
        <v>35834.952742607442</v>
      </c>
      <c r="N184" s="136">
        <v>-0.12282859511032274</v>
      </c>
      <c r="O184" s="128">
        <v>79723.047257392551</v>
      </c>
      <c r="P184" s="136">
        <v>5.1642182979276363E-2</v>
      </c>
      <c r="Q184" s="128">
        <v>173203</v>
      </c>
      <c r="R184" s="316">
        <v>-8.2061827258899656E-2</v>
      </c>
      <c r="S184" s="128">
        <v>62769</v>
      </c>
      <c r="T184" s="316">
        <v>8.0435830349765869E-2</v>
      </c>
      <c r="U184" s="128">
        <v>15277</v>
      </c>
      <c r="V184" s="316">
        <v>1.6907408640085109E-2</v>
      </c>
      <c r="W184" s="128">
        <v>9715</v>
      </c>
      <c r="X184" s="316">
        <v>0.14334470989761083</v>
      </c>
      <c r="Y184" s="128">
        <v>9248</v>
      </c>
      <c r="Z184" s="316">
        <v>-0.14929629288933866</v>
      </c>
      <c r="AA184" s="128">
        <v>5159</v>
      </c>
      <c r="AB184" s="316">
        <v>0.4045739177783827</v>
      </c>
      <c r="AC184" s="128">
        <v>6722</v>
      </c>
      <c r="AD184" s="316">
        <v>-8.5690968443960847E-2</v>
      </c>
      <c r="AE184" s="128">
        <v>12784</v>
      </c>
      <c r="AF184" s="316">
        <v>-4.2253521126760618E-2</v>
      </c>
      <c r="AG184" s="128">
        <v>6335</v>
      </c>
      <c r="AH184" s="316">
        <v>0.10059068797776227</v>
      </c>
      <c r="AI184" s="128">
        <v>12486</v>
      </c>
      <c r="AJ184" s="316">
        <v>-3.0590062111801264E-2</v>
      </c>
      <c r="AK184" s="128">
        <v>7421</v>
      </c>
      <c r="AL184" s="316">
        <v>-9.2343444227005911E-2</v>
      </c>
      <c r="AM184" s="128">
        <v>2907</v>
      </c>
      <c r="AN184" s="316">
        <v>0.18847097301717097</v>
      </c>
      <c r="AO184" s="128">
        <v>2741</v>
      </c>
      <c r="AP184" s="316">
        <v>0.14494569757727649</v>
      </c>
      <c r="AQ184" s="128">
        <v>5451</v>
      </c>
      <c r="AR184" s="316">
        <v>-4.7027972027972043E-2</v>
      </c>
      <c r="AS184" s="128">
        <v>3010</v>
      </c>
      <c r="AT184" s="316">
        <v>-0.17466410748560457</v>
      </c>
      <c r="AU184" s="128">
        <v>5260</v>
      </c>
      <c r="AV184" s="316">
        <v>0.46436525612472157</v>
      </c>
      <c r="AW184" s="128">
        <v>775</v>
      </c>
      <c r="AX184" s="316">
        <v>0.234076433121019</v>
      </c>
      <c r="AY184" s="128">
        <v>933</v>
      </c>
      <c r="AZ184" s="316">
        <v>-0.20595744680851069</v>
      </c>
      <c r="BA184" s="128">
        <v>1226</v>
      </c>
      <c r="BB184" s="316">
        <v>-1.2882447665056307E-2</v>
      </c>
    </row>
    <row r="185" spans="1:54" s="141" customFormat="1" hidden="1" outlineLevel="1" x14ac:dyDescent="0.25">
      <c r="A185" s="325"/>
      <c r="B185" s="52" t="s">
        <v>88</v>
      </c>
      <c r="C185" s="128">
        <v>424761</v>
      </c>
      <c r="D185" s="316">
        <v>6.7166297763719518E-2</v>
      </c>
      <c r="E185" s="128">
        <v>341592</v>
      </c>
      <c r="F185" s="316">
        <v>6.1058909407178508E-2</v>
      </c>
      <c r="G185" s="128">
        <v>83169</v>
      </c>
      <c r="H185" s="316">
        <v>9.3005835041791496E-2</v>
      </c>
      <c r="I185" s="128">
        <v>16789.022856296244</v>
      </c>
      <c r="J185" s="136">
        <v>0.25484044657516147</v>
      </c>
      <c r="K185" s="128">
        <v>11145.648788459906</v>
      </c>
      <c r="L185" s="136">
        <v>4.1174474641499481E-2</v>
      </c>
      <c r="M185" s="128">
        <v>27934.671644756148</v>
      </c>
      <c r="N185" s="136">
        <v>0.15987111803217569</v>
      </c>
      <c r="O185" s="128">
        <v>55234.328355243837</v>
      </c>
      <c r="P185" s="136">
        <v>6.2041141434641789E-2</v>
      </c>
      <c r="Q185" s="128">
        <v>147628</v>
      </c>
      <c r="R185" s="316">
        <v>4.6821485552207109E-2</v>
      </c>
      <c r="S185" s="128">
        <v>74186</v>
      </c>
      <c r="T185" s="316">
        <v>0.10786553768499019</v>
      </c>
      <c r="U185" s="128">
        <v>9842</v>
      </c>
      <c r="V185" s="316">
        <v>-9.5321261145325908E-2</v>
      </c>
      <c r="W185" s="128">
        <v>8237</v>
      </c>
      <c r="X185" s="316">
        <v>-6.8212669683257898E-2</v>
      </c>
      <c r="Y185" s="128">
        <v>5227</v>
      </c>
      <c r="Z185" s="316">
        <v>-8.2821547639936877E-2</v>
      </c>
      <c r="AA185" s="128">
        <v>1881</v>
      </c>
      <c r="AB185" s="316">
        <v>0.31354748603351945</v>
      </c>
      <c r="AC185" s="128">
        <v>6167</v>
      </c>
      <c r="AD185" s="316">
        <v>-0.21827861579414376</v>
      </c>
      <c r="AE185" s="128">
        <v>20209</v>
      </c>
      <c r="AF185" s="316">
        <v>6.9542206933051132E-2</v>
      </c>
      <c r="AG185" s="128">
        <v>11152</v>
      </c>
      <c r="AH185" s="316">
        <v>-2.6893769610036866E-4</v>
      </c>
      <c r="AI185" s="128">
        <v>22400</v>
      </c>
      <c r="AJ185" s="316">
        <v>0.22070844686648505</v>
      </c>
      <c r="AK185" s="128">
        <v>13063</v>
      </c>
      <c r="AL185" s="316">
        <v>6.4022155249653823E-2</v>
      </c>
      <c r="AM185" s="128">
        <v>2641</v>
      </c>
      <c r="AN185" s="316">
        <v>8.0605564648117856E-2</v>
      </c>
      <c r="AO185" s="128">
        <v>3511</v>
      </c>
      <c r="AP185" s="316">
        <v>7.7985876573533952E-2</v>
      </c>
      <c r="AQ185" s="128">
        <v>5158</v>
      </c>
      <c r="AR185" s="316">
        <v>0.35416119716461014</v>
      </c>
      <c r="AS185" s="128">
        <v>2871</v>
      </c>
      <c r="AT185" s="316">
        <v>0.15999999999999992</v>
      </c>
      <c r="AU185" s="128">
        <v>4327</v>
      </c>
      <c r="AV185" s="316">
        <v>0.95085662759242551</v>
      </c>
      <c r="AW185" s="128">
        <v>755</v>
      </c>
      <c r="AX185" s="316">
        <v>0.26254180602006683</v>
      </c>
      <c r="AY185" s="128">
        <v>1109</v>
      </c>
      <c r="AZ185" s="316">
        <v>-0.10129659643435984</v>
      </c>
      <c r="BA185" s="128">
        <v>1228</v>
      </c>
      <c r="BB185" s="316">
        <v>-0.50801282051282048</v>
      </c>
    </row>
    <row r="186" spans="1:54" s="141" customFormat="1" hidden="1" outlineLevel="1" x14ac:dyDescent="0.25">
      <c r="A186" s="325"/>
      <c r="B186" s="52" t="s">
        <v>89</v>
      </c>
      <c r="C186" s="128">
        <v>418618</v>
      </c>
      <c r="D186" s="316">
        <v>7.6400188713761086E-3</v>
      </c>
      <c r="E186" s="128">
        <v>329321</v>
      </c>
      <c r="F186" s="316">
        <v>-3.18736226041616E-4</v>
      </c>
      <c r="G186" s="128">
        <v>89297</v>
      </c>
      <c r="H186" s="316">
        <v>3.811992838708167E-2</v>
      </c>
      <c r="I186" s="128">
        <v>18819.355735912432</v>
      </c>
      <c r="J186" s="136">
        <v>4.9594549231513074E-3</v>
      </c>
      <c r="K186" s="128">
        <v>11386.783355737212</v>
      </c>
      <c r="L186" s="136">
        <v>-6.1053303449083995E-2</v>
      </c>
      <c r="M186" s="128">
        <v>30206.139091649646</v>
      </c>
      <c r="N186" s="136">
        <v>-2.0987186961608062E-2</v>
      </c>
      <c r="O186" s="128">
        <v>59090.860908350354</v>
      </c>
      <c r="P186" s="136">
        <v>7.1178818252747078E-2</v>
      </c>
      <c r="Q186" s="128">
        <v>154533</v>
      </c>
      <c r="R186" s="316">
        <v>-4.8922342167132316E-2</v>
      </c>
      <c r="S186" s="128">
        <v>55455</v>
      </c>
      <c r="T186" s="316">
        <v>3.2201023731968315E-2</v>
      </c>
      <c r="U186" s="128">
        <v>11297</v>
      </c>
      <c r="V186" s="316">
        <v>7.7609277430865653E-3</v>
      </c>
      <c r="W186" s="128">
        <v>9790</v>
      </c>
      <c r="X186" s="316">
        <v>5.0203818922977872E-2</v>
      </c>
      <c r="Y186" s="128">
        <v>6923</v>
      </c>
      <c r="Z186" s="316">
        <v>-0.1278659611992945</v>
      </c>
      <c r="AA186" s="128">
        <v>2480</v>
      </c>
      <c r="AB186" s="316">
        <v>0.32478632478632474</v>
      </c>
      <c r="AC186" s="128">
        <v>8498</v>
      </c>
      <c r="AD186" s="316">
        <v>0.1109949012942868</v>
      </c>
      <c r="AE186" s="128">
        <v>17190</v>
      </c>
      <c r="AF186" s="316">
        <v>6.4000990344144526E-2</v>
      </c>
      <c r="AG186" s="128">
        <v>8336</v>
      </c>
      <c r="AH186" s="316">
        <v>-8.0520626516655591E-2</v>
      </c>
      <c r="AI186" s="128">
        <v>20487</v>
      </c>
      <c r="AJ186" s="316">
        <v>5.7338976052848878E-2</v>
      </c>
      <c r="AK186" s="128">
        <v>13576</v>
      </c>
      <c r="AL186" s="316">
        <v>6.9313169502205341E-2</v>
      </c>
      <c r="AM186" s="128">
        <v>1654</v>
      </c>
      <c r="AN186" s="316">
        <v>1.8170805572379489E-3</v>
      </c>
      <c r="AO186" s="128">
        <v>2645</v>
      </c>
      <c r="AP186" s="316">
        <v>9.9792099792099798E-2</v>
      </c>
      <c r="AQ186" s="128">
        <v>4894</v>
      </c>
      <c r="AR186" s="316">
        <v>6.345067362016521E-2</v>
      </c>
      <c r="AS186" s="128">
        <v>2851</v>
      </c>
      <c r="AT186" s="316">
        <v>3.7104401600581927E-2</v>
      </c>
      <c r="AU186" s="128">
        <v>4429</v>
      </c>
      <c r="AV186" s="316">
        <v>0.5394508168230796</v>
      </c>
      <c r="AW186" s="128">
        <v>1047</v>
      </c>
      <c r="AX186" s="316">
        <v>0.13311688311688319</v>
      </c>
      <c r="AY186" s="128">
        <v>1129</v>
      </c>
      <c r="AZ186" s="316">
        <v>9.9318403115871368E-2</v>
      </c>
      <c r="BA186" s="128">
        <v>2107</v>
      </c>
      <c r="BB186" s="316">
        <v>0.24014125956444965</v>
      </c>
    </row>
    <row r="187" spans="1:54" s="141" customFormat="1" ht="15.75" collapsed="1" x14ac:dyDescent="0.25">
      <c r="A187" s="317">
        <v>868289</v>
      </c>
      <c r="B187" s="64">
        <v>2005</v>
      </c>
      <c r="C187" s="65">
        <v>5093732</v>
      </c>
      <c r="D187" s="137">
        <v>1.550146661358287E-2</v>
      </c>
      <c r="E187" s="65">
        <v>3634015</v>
      </c>
      <c r="F187" s="137">
        <v>-2.7918420257566634E-3</v>
      </c>
      <c r="G187" s="65">
        <v>1459717</v>
      </c>
      <c r="H187" s="137">
        <v>6.4098096790466075E-2</v>
      </c>
      <c r="I187" s="65">
        <v>303296.18218097487</v>
      </c>
      <c r="J187" s="137">
        <v>6.4263192768883703E-2</v>
      </c>
      <c r="K187" s="65">
        <v>164528.89824577197</v>
      </c>
      <c r="L187" s="137">
        <v>7.7144582726621946E-2</v>
      </c>
      <c r="M187" s="65">
        <v>467825.08042674686</v>
      </c>
      <c r="N187" s="137">
        <v>6.8758163412958817E-2</v>
      </c>
      <c r="O187" s="65">
        <v>991891.91957325314</v>
      </c>
      <c r="P187" s="137">
        <v>6.1914254460659679E-2</v>
      </c>
      <c r="Q187" s="65">
        <v>1834811</v>
      </c>
      <c r="R187" s="137">
        <v>-2.915327095287179E-2</v>
      </c>
      <c r="S187" s="65">
        <v>658971</v>
      </c>
      <c r="T187" s="137">
        <v>1.2930418301798863E-2</v>
      </c>
      <c r="U187" s="65">
        <v>140315</v>
      </c>
      <c r="V187" s="137">
        <v>-6.323646244333625E-2</v>
      </c>
      <c r="W187" s="65">
        <v>106973</v>
      </c>
      <c r="X187" s="137">
        <v>-4.0239372678497753E-2</v>
      </c>
      <c r="Y187" s="65">
        <v>108849</v>
      </c>
      <c r="Z187" s="137">
        <v>-3.6384883010649904E-2</v>
      </c>
      <c r="AA187" s="65">
        <v>39019</v>
      </c>
      <c r="AB187" s="137">
        <v>0.20121294215435759</v>
      </c>
      <c r="AC187" s="65">
        <v>109996</v>
      </c>
      <c r="AD187" s="137">
        <v>-2.4425720620842584E-2</v>
      </c>
      <c r="AE187" s="65">
        <v>118834</v>
      </c>
      <c r="AF187" s="137">
        <v>0.1734721083867401</v>
      </c>
      <c r="AG187" s="65">
        <v>66272</v>
      </c>
      <c r="AH187" s="137">
        <v>3.889263375711316E-2</v>
      </c>
      <c r="AI187" s="65">
        <v>115372</v>
      </c>
      <c r="AJ187" s="137">
        <v>6.7972488868729641E-2</v>
      </c>
      <c r="AK187" s="65">
        <v>92550</v>
      </c>
      <c r="AL187" s="137">
        <v>9.7305051990087987E-2</v>
      </c>
      <c r="AM187" s="65">
        <v>21969</v>
      </c>
      <c r="AN187" s="137">
        <v>-0.11265045641812743</v>
      </c>
      <c r="AO187" s="65">
        <v>28828</v>
      </c>
      <c r="AP187" s="137">
        <v>2.9056900121367857E-2</v>
      </c>
      <c r="AQ187" s="65">
        <v>55068</v>
      </c>
      <c r="AR187" s="137">
        <v>-1.8413219015703808E-2</v>
      </c>
      <c r="AS187" s="65">
        <v>36760</v>
      </c>
      <c r="AT187" s="137">
        <v>-3.6712874400566031E-2</v>
      </c>
      <c r="AU187" s="65">
        <v>56894</v>
      </c>
      <c r="AV187" s="137">
        <v>0.31325162154052122</v>
      </c>
      <c r="AW187" s="65">
        <v>10764</v>
      </c>
      <c r="AX187" s="137">
        <v>6.1119873817034653E-2</v>
      </c>
      <c r="AY187" s="65">
        <v>13980</v>
      </c>
      <c r="AZ187" s="137">
        <v>0.23302169694831543</v>
      </c>
      <c r="BA187" s="65">
        <v>17790</v>
      </c>
      <c r="BB187" s="137">
        <v>0.18473628129994668</v>
      </c>
    </row>
    <row r="188" spans="1:54" s="141" customFormat="1" hidden="1" outlineLevel="1" x14ac:dyDescent="0.25">
      <c r="A188" s="325"/>
      <c r="B188" s="52" t="s">
        <v>78</v>
      </c>
      <c r="C188" s="128">
        <v>403979</v>
      </c>
      <c r="D188" s="316">
        <v>7.401519119261768E-2</v>
      </c>
      <c r="E188" s="128">
        <v>342190</v>
      </c>
      <c r="F188" s="316">
        <v>6.3137683770986941E-2</v>
      </c>
      <c r="G188" s="128">
        <v>61789</v>
      </c>
      <c r="H188" s="316">
        <v>0.13852702179801368</v>
      </c>
      <c r="I188" s="128">
        <v>10909.459976285689</v>
      </c>
      <c r="J188" s="136">
        <v>-0.10469058207831505</v>
      </c>
      <c r="K188" s="128">
        <v>6717.8740371668382</v>
      </c>
      <c r="L188" s="136">
        <v>-0.1887498431014768</v>
      </c>
      <c r="M188" s="128">
        <v>17627.334013452528</v>
      </c>
      <c r="N188" s="136">
        <v>-0.13870235389604468</v>
      </c>
      <c r="O188" s="128">
        <v>44161.665986547479</v>
      </c>
      <c r="P188" s="136">
        <v>0.30636565133385774</v>
      </c>
      <c r="Q188" s="128">
        <v>164736</v>
      </c>
      <c r="R188" s="316">
        <v>0.13130425227996922</v>
      </c>
      <c r="S188" s="128">
        <v>60148</v>
      </c>
      <c r="T188" s="316">
        <v>3.0478507426887624E-2</v>
      </c>
      <c r="U188" s="128">
        <v>13115</v>
      </c>
      <c r="V188" s="316">
        <v>-6.3214285714285667E-2</v>
      </c>
      <c r="W188" s="128">
        <v>11286</v>
      </c>
      <c r="X188" s="316">
        <v>3.7220843672456594E-2</v>
      </c>
      <c r="Y188" s="128">
        <v>8676</v>
      </c>
      <c r="Z188" s="316">
        <v>7.9372978352824086E-2</v>
      </c>
      <c r="AA188" s="128">
        <v>2859</v>
      </c>
      <c r="AB188" s="316">
        <v>0.1922435362802335</v>
      </c>
      <c r="AC188" s="128">
        <v>13104</v>
      </c>
      <c r="AD188" s="316">
        <v>-4.9952874646559842E-2</v>
      </c>
      <c r="AE188" s="128">
        <v>12791</v>
      </c>
      <c r="AF188" s="316">
        <v>-0.26720137496419361</v>
      </c>
      <c r="AG188" s="128">
        <v>9304</v>
      </c>
      <c r="AH188" s="316">
        <v>6.0043294975504091E-2</v>
      </c>
      <c r="AI188" s="128">
        <v>16249</v>
      </c>
      <c r="AJ188" s="316">
        <v>4.5422376632567651E-2</v>
      </c>
      <c r="AK188" s="128">
        <v>11183</v>
      </c>
      <c r="AL188" s="316">
        <v>0.20286113800150596</v>
      </c>
      <c r="AM188" s="128">
        <v>2421</v>
      </c>
      <c r="AN188" s="316">
        <v>0.12552301255230125</v>
      </c>
      <c r="AO188" s="128">
        <v>2940</v>
      </c>
      <c r="AP188" s="316">
        <v>-0.15565766800689262</v>
      </c>
      <c r="AQ188" s="128">
        <v>5365</v>
      </c>
      <c r="AR188" s="316">
        <v>0.2662261033750295</v>
      </c>
      <c r="AS188" s="128">
        <v>2722</v>
      </c>
      <c r="AT188" s="316">
        <v>-0.14267716535433073</v>
      </c>
      <c r="AU188" s="128">
        <v>2891</v>
      </c>
      <c r="AV188" s="316">
        <v>0.49328512396694224</v>
      </c>
      <c r="AW188" s="128">
        <v>698</v>
      </c>
      <c r="AX188" s="316">
        <v>-0.12749999999999995</v>
      </c>
      <c r="AY188" s="128">
        <v>792</v>
      </c>
      <c r="AZ188" s="316">
        <v>4.6235138705416068E-2</v>
      </c>
      <c r="BA188" s="128">
        <v>910</v>
      </c>
      <c r="BB188" s="316">
        <v>-0.2175408426483233</v>
      </c>
    </row>
    <row r="189" spans="1:54" s="141" customFormat="1" hidden="1" outlineLevel="1" x14ac:dyDescent="0.25">
      <c r="A189" s="325"/>
      <c r="B189" s="52" t="s">
        <v>79</v>
      </c>
      <c r="C189" s="128">
        <v>419423</v>
      </c>
      <c r="D189" s="316">
        <v>9.3885375236356428E-2</v>
      </c>
      <c r="E189" s="128">
        <v>344423</v>
      </c>
      <c r="F189" s="316">
        <v>7.4307548346849606E-2</v>
      </c>
      <c r="G189" s="128">
        <v>75000</v>
      </c>
      <c r="H189" s="316">
        <v>0.193792280143255</v>
      </c>
      <c r="I189" s="128">
        <v>18681.386203499998</v>
      </c>
      <c r="J189" s="136">
        <v>9.8371716510951668E-2</v>
      </c>
      <c r="K189" s="128">
        <v>8169.138128775001</v>
      </c>
      <c r="L189" s="136">
        <v>-0.14523148068839786</v>
      </c>
      <c r="M189" s="128">
        <v>26850.524332274999</v>
      </c>
      <c r="N189" s="136">
        <v>1.0733302613082252E-2</v>
      </c>
      <c r="O189" s="128">
        <v>48149.475667724997</v>
      </c>
      <c r="P189" s="136">
        <v>0.32790936301310381</v>
      </c>
      <c r="Q189" s="128">
        <v>165101</v>
      </c>
      <c r="R189" s="316">
        <v>0.13189864392370865</v>
      </c>
      <c r="S189" s="128">
        <v>60909</v>
      </c>
      <c r="T189" s="316">
        <v>-1.729562285216435E-2</v>
      </c>
      <c r="U189" s="128">
        <v>14596</v>
      </c>
      <c r="V189" s="316">
        <v>-2.9263101888800214E-2</v>
      </c>
      <c r="W189" s="128">
        <v>12103</v>
      </c>
      <c r="X189" s="316">
        <v>0.13621855050694709</v>
      </c>
      <c r="Y189" s="128">
        <v>11645</v>
      </c>
      <c r="Z189" s="316">
        <v>-0.11980347694633409</v>
      </c>
      <c r="AA189" s="128">
        <v>2365</v>
      </c>
      <c r="AB189" s="316">
        <v>0.10102420856610794</v>
      </c>
      <c r="AC189" s="128">
        <v>9830</v>
      </c>
      <c r="AD189" s="316">
        <v>-0.13361537105587873</v>
      </c>
      <c r="AE189" s="128">
        <v>13785</v>
      </c>
      <c r="AF189" s="316">
        <v>-8.7931718936085757E-2</v>
      </c>
      <c r="AG189" s="128">
        <v>9639</v>
      </c>
      <c r="AH189" s="316">
        <v>0.10172591153274668</v>
      </c>
      <c r="AI189" s="128">
        <v>15566</v>
      </c>
      <c r="AJ189" s="316">
        <v>0.20479876160990718</v>
      </c>
      <c r="AK189" s="128">
        <v>12240</v>
      </c>
      <c r="AL189" s="316">
        <v>0.449721662916025</v>
      </c>
      <c r="AM189" s="128">
        <v>2298</v>
      </c>
      <c r="AN189" s="316">
        <v>-1.9206145966709331E-2</v>
      </c>
      <c r="AO189" s="128">
        <v>2779</v>
      </c>
      <c r="AP189" s="316">
        <v>-8.7955365933705232E-2</v>
      </c>
      <c r="AQ189" s="128">
        <v>3412</v>
      </c>
      <c r="AR189" s="316">
        <v>0.58109360518999065</v>
      </c>
      <c r="AS189" s="128">
        <v>2602</v>
      </c>
      <c r="AT189" s="316">
        <v>8.5271317829458404E-3</v>
      </c>
      <c r="AU189" s="128">
        <v>2963</v>
      </c>
      <c r="AV189" s="316">
        <v>0.30184534270650265</v>
      </c>
      <c r="AW189" s="128">
        <v>1044</v>
      </c>
      <c r="AX189" s="316">
        <v>-0.10921501706484638</v>
      </c>
      <c r="AY189" s="128">
        <v>716</v>
      </c>
      <c r="AZ189" s="316">
        <v>3.7681159420289934E-2</v>
      </c>
      <c r="BA189" s="128">
        <v>830</v>
      </c>
      <c r="BB189" s="316">
        <v>-2.6963657678780728E-2</v>
      </c>
    </row>
    <row r="190" spans="1:54" s="141" customFormat="1" hidden="1" outlineLevel="1" x14ac:dyDescent="0.25">
      <c r="A190" s="325"/>
      <c r="B190" s="52" t="s">
        <v>80</v>
      </c>
      <c r="C190" s="128">
        <v>408873</v>
      </c>
      <c r="D190" s="316">
        <v>1.2565657666314234E-2</v>
      </c>
      <c r="E190" s="128">
        <v>337685</v>
      </c>
      <c r="F190" s="316">
        <v>3.6132785532157818E-2</v>
      </c>
      <c r="G190" s="128">
        <v>71188</v>
      </c>
      <c r="H190" s="316">
        <v>-8.6044421620233624E-2</v>
      </c>
      <c r="I190" s="128">
        <v>11349.195796118493</v>
      </c>
      <c r="J190" s="136">
        <v>-0.4530055819534341</v>
      </c>
      <c r="K190" s="128">
        <v>9193.054783153435</v>
      </c>
      <c r="L190" s="136">
        <v>-0.1573886330045271</v>
      </c>
      <c r="M190" s="128">
        <v>20542.250579271928</v>
      </c>
      <c r="N190" s="136">
        <v>-0.35112960064283727</v>
      </c>
      <c r="O190" s="128">
        <v>50645.749420728069</v>
      </c>
      <c r="P190" s="136">
        <v>9.5480950057079905E-2</v>
      </c>
      <c r="Q190" s="128">
        <v>160965</v>
      </c>
      <c r="R190" s="316">
        <v>0.1519963929662842</v>
      </c>
      <c r="S190" s="128">
        <v>65539</v>
      </c>
      <c r="T190" s="316">
        <v>-4.2107570885705936E-2</v>
      </c>
      <c r="U190" s="128">
        <v>13804</v>
      </c>
      <c r="V190" s="316">
        <v>4.2125924807489001E-2</v>
      </c>
      <c r="W190" s="128">
        <v>9029</v>
      </c>
      <c r="X190" s="316">
        <v>-0.1868695965417867</v>
      </c>
      <c r="Y190" s="128">
        <v>9479</v>
      </c>
      <c r="Z190" s="316">
        <v>-0.32471325781862226</v>
      </c>
      <c r="AA190" s="128">
        <v>2262</v>
      </c>
      <c r="AB190" s="316">
        <v>-8.7167070217917697E-2</v>
      </c>
      <c r="AC190" s="128">
        <v>9373</v>
      </c>
      <c r="AD190" s="316">
        <v>-0.13092257765414927</v>
      </c>
      <c r="AE190" s="128">
        <v>13320</v>
      </c>
      <c r="AF190" s="316">
        <v>-0.19424112273909622</v>
      </c>
      <c r="AG190" s="128">
        <v>9783</v>
      </c>
      <c r="AH190" s="316">
        <v>4.5639162035057801E-2</v>
      </c>
      <c r="AI190" s="128">
        <v>16741</v>
      </c>
      <c r="AJ190" s="316">
        <v>0.11658774094577473</v>
      </c>
      <c r="AK190" s="128">
        <v>11957</v>
      </c>
      <c r="AL190" s="316">
        <v>0.20631557707828896</v>
      </c>
      <c r="AM190" s="128">
        <v>1944</v>
      </c>
      <c r="AN190" s="316">
        <v>-0.33333333333333337</v>
      </c>
      <c r="AO190" s="128">
        <v>2086</v>
      </c>
      <c r="AP190" s="316">
        <v>-0.16392785571142288</v>
      </c>
      <c r="AQ190" s="128">
        <v>3476</v>
      </c>
      <c r="AR190" s="316">
        <v>0.23657061543934543</v>
      </c>
      <c r="AS190" s="128">
        <v>2821</v>
      </c>
      <c r="AT190" s="316">
        <v>0.40139095876800801</v>
      </c>
      <c r="AU190" s="128">
        <v>2127</v>
      </c>
      <c r="AV190" s="316">
        <v>-5.0022331397945541E-2</v>
      </c>
      <c r="AW190" s="128">
        <v>962</v>
      </c>
      <c r="AX190" s="316">
        <v>-0.153169014084507</v>
      </c>
      <c r="AY190" s="128">
        <v>846</v>
      </c>
      <c r="AZ190" s="316">
        <v>0.30354391371340528</v>
      </c>
      <c r="BA190" s="128">
        <v>1171</v>
      </c>
      <c r="BB190" s="316">
        <v>0.10367577756833168</v>
      </c>
    </row>
    <row r="191" spans="1:54" s="141" customFormat="1" hidden="1" outlineLevel="1" x14ac:dyDescent="0.25">
      <c r="A191" s="325"/>
      <c r="B191" s="52" t="s">
        <v>81</v>
      </c>
      <c r="C191" s="128">
        <v>437796</v>
      </c>
      <c r="D191" s="316">
        <v>2.8687436411356515E-2</v>
      </c>
      <c r="E191" s="128">
        <v>326821</v>
      </c>
      <c r="F191" s="316">
        <v>3.1895781434015724E-2</v>
      </c>
      <c r="G191" s="128">
        <v>110975</v>
      </c>
      <c r="H191" s="316">
        <v>1.9353712753058749E-2</v>
      </c>
      <c r="I191" s="128">
        <v>24061.892784619024</v>
      </c>
      <c r="J191" s="136">
        <v>-1.7516282082340684E-2</v>
      </c>
      <c r="K191" s="128">
        <v>12424.8856280323</v>
      </c>
      <c r="L191" s="136">
        <v>-0.26965632992702304</v>
      </c>
      <c r="M191" s="128">
        <v>36486.778412651322</v>
      </c>
      <c r="N191" s="136">
        <v>-0.1208696674462677</v>
      </c>
      <c r="O191" s="128">
        <v>74488.221587348671</v>
      </c>
      <c r="P191" s="136">
        <v>0.10574502587219392</v>
      </c>
      <c r="Q191" s="128">
        <v>172554</v>
      </c>
      <c r="R191" s="316">
        <v>0.11466832038138786</v>
      </c>
      <c r="S191" s="128">
        <v>59044</v>
      </c>
      <c r="T191" s="316">
        <v>-9.7793533402603772E-2</v>
      </c>
      <c r="U191" s="128">
        <v>14822</v>
      </c>
      <c r="V191" s="316">
        <v>7.3202519730649396E-2</v>
      </c>
      <c r="W191" s="128">
        <v>10733</v>
      </c>
      <c r="X191" s="316">
        <v>-9.0885990174487508E-2</v>
      </c>
      <c r="Y191" s="128">
        <v>12369</v>
      </c>
      <c r="Z191" s="316">
        <v>-0.21571238348868171</v>
      </c>
      <c r="AA191" s="128">
        <v>2546</v>
      </c>
      <c r="AB191" s="316">
        <v>2.2079486150140548E-2</v>
      </c>
      <c r="AC191" s="128">
        <v>7639</v>
      </c>
      <c r="AD191" s="316">
        <v>-0.32784865816102071</v>
      </c>
      <c r="AE191" s="128">
        <v>9218</v>
      </c>
      <c r="AF191" s="316">
        <v>0.10660264105642248</v>
      </c>
      <c r="AG191" s="128">
        <v>4857</v>
      </c>
      <c r="AH191" s="316">
        <v>0.10186025408348454</v>
      </c>
      <c r="AI191" s="128">
        <v>6457</v>
      </c>
      <c r="AJ191" s="316">
        <v>0.12334725121781487</v>
      </c>
      <c r="AK191" s="128">
        <v>6900</v>
      </c>
      <c r="AL191" s="316">
        <v>0.50655021834061142</v>
      </c>
      <c r="AM191" s="128">
        <v>2586</v>
      </c>
      <c r="AN191" s="316">
        <v>1.8511224891689659E-2</v>
      </c>
      <c r="AO191" s="128">
        <v>2657</v>
      </c>
      <c r="AP191" s="316">
        <v>8.0960130187144097E-2</v>
      </c>
      <c r="AQ191" s="128">
        <v>5121</v>
      </c>
      <c r="AR191" s="316">
        <v>0.33359374999999991</v>
      </c>
      <c r="AS191" s="128">
        <v>3155</v>
      </c>
      <c r="AT191" s="316">
        <v>0.36108714408973253</v>
      </c>
      <c r="AU191" s="128">
        <v>2776</v>
      </c>
      <c r="AV191" s="316">
        <v>-0.15029078665442297</v>
      </c>
      <c r="AW191" s="128">
        <v>1266</v>
      </c>
      <c r="AX191" s="316">
        <v>0.26600000000000001</v>
      </c>
      <c r="AY191" s="128">
        <v>794</v>
      </c>
      <c r="AZ191" s="316">
        <v>4.8877146631439938E-2</v>
      </c>
      <c r="BA191" s="128">
        <v>1327</v>
      </c>
      <c r="BB191" s="316">
        <v>-0.33081190115985881</v>
      </c>
    </row>
    <row r="192" spans="1:54" s="141" customFormat="1" hidden="1" outlineLevel="1" x14ac:dyDescent="0.25">
      <c r="A192" s="325"/>
      <c r="B192" s="52" t="s">
        <v>82</v>
      </c>
      <c r="C192" s="128">
        <v>348412</v>
      </c>
      <c r="D192" s="316">
        <v>-7.981607519682643E-2</v>
      </c>
      <c r="E192" s="128">
        <v>240435</v>
      </c>
      <c r="F192" s="316">
        <v>-0.14080646659853202</v>
      </c>
      <c r="G192" s="128">
        <v>107977</v>
      </c>
      <c r="H192" s="316">
        <v>9.2939926109620874E-2</v>
      </c>
      <c r="I192" s="128">
        <v>28136.683020498909</v>
      </c>
      <c r="J192" s="136">
        <v>1.6916378168835289E-2</v>
      </c>
      <c r="K192" s="128">
        <v>13074.405805124003</v>
      </c>
      <c r="L192" s="136">
        <v>9.7124017318517275E-4</v>
      </c>
      <c r="M192" s="128">
        <v>41211.088825622908</v>
      </c>
      <c r="N192" s="136">
        <v>1.1802969495346094E-2</v>
      </c>
      <c r="O192" s="128">
        <v>66765.911174377077</v>
      </c>
      <c r="P192" s="136">
        <v>0.1498547031093922</v>
      </c>
      <c r="Q192" s="128">
        <v>137402</v>
      </c>
      <c r="R192" s="316">
        <v>-0.14146286599767566</v>
      </c>
      <c r="S192" s="128">
        <v>47897</v>
      </c>
      <c r="T192" s="316">
        <v>-9.9257169722614003E-2</v>
      </c>
      <c r="U192" s="128">
        <v>11092</v>
      </c>
      <c r="V192" s="316">
        <v>-0.21953278919223196</v>
      </c>
      <c r="W192" s="128">
        <v>8111</v>
      </c>
      <c r="X192" s="316">
        <v>-0.1844142785319256</v>
      </c>
      <c r="Y192" s="128">
        <v>9139</v>
      </c>
      <c r="Z192" s="316">
        <v>-0.16493055555555558</v>
      </c>
      <c r="AA192" s="128">
        <v>3200</v>
      </c>
      <c r="AB192" s="316">
        <v>-0.22178988326848248</v>
      </c>
      <c r="AC192" s="128">
        <v>5762</v>
      </c>
      <c r="AD192" s="316">
        <v>0.13202357563850686</v>
      </c>
      <c r="AE192" s="128">
        <v>274</v>
      </c>
      <c r="AF192" s="316">
        <v>-0.8587628865979382</v>
      </c>
      <c r="AG192" s="128">
        <v>222</v>
      </c>
      <c r="AH192" s="316">
        <v>-0.59636363636363643</v>
      </c>
      <c r="AI192" s="128">
        <v>171</v>
      </c>
      <c r="AJ192" s="316">
        <v>-0.52100840336134446</v>
      </c>
      <c r="AK192" s="128">
        <v>1863</v>
      </c>
      <c r="AL192" s="316">
        <v>0.12909090909090915</v>
      </c>
      <c r="AM192" s="128">
        <v>2073</v>
      </c>
      <c r="AN192" s="316">
        <v>-5.1692589204025641E-2</v>
      </c>
      <c r="AO192" s="128">
        <v>1823</v>
      </c>
      <c r="AP192" s="316">
        <v>-0.10108481262327418</v>
      </c>
      <c r="AQ192" s="128">
        <v>3472</v>
      </c>
      <c r="AR192" s="316">
        <v>-0.27303182579564489</v>
      </c>
      <c r="AS192" s="128">
        <v>2901</v>
      </c>
      <c r="AT192" s="316">
        <v>1.2212142358688061E-2</v>
      </c>
      <c r="AU192" s="128">
        <v>2452</v>
      </c>
      <c r="AV192" s="316">
        <v>-0.14890662964248524</v>
      </c>
      <c r="AW192" s="128">
        <v>669</v>
      </c>
      <c r="AX192" s="316">
        <v>-3.4632034632034681E-2</v>
      </c>
      <c r="AY192" s="128">
        <v>1080</v>
      </c>
      <c r="AZ192" s="316">
        <v>0.44578313253012047</v>
      </c>
      <c r="BA192" s="128">
        <v>832</v>
      </c>
      <c r="BB192" s="316">
        <v>-0.4939172749391727</v>
      </c>
    </row>
    <row r="193" spans="1:54" s="141" customFormat="1" hidden="1" outlineLevel="1" x14ac:dyDescent="0.25">
      <c r="A193" s="325"/>
      <c r="B193" s="52" t="s">
        <v>83</v>
      </c>
      <c r="C193" s="128">
        <v>347810</v>
      </c>
      <c r="D193" s="316">
        <v>3.4883928518295804E-2</v>
      </c>
      <c r="E193" s="128">
        <v>231677</v>
      </c>
      <c r="F193" s="316">
        <v>-8.2617387321441971E-3</v>
      </c>
      <c r="G193" s="128">
        <v>116133</v>
      </c>
      <c r="H193" s="316">
        <v>0.13323705344509618</v>
      </c>
      <c r="I193" s="128">
        <v>24858.022333300592</v>
      </c>
      <c r="J193" s="136">
        <v>0.20165177687573088</v>
      </c>
      <c r="K193" s="128">
        <v>14490.819646063326</v>
      </c>
      <c r="L193" s="136">
        <v>0.12994658398659342</v>
      </c>
      <c r="M193" s="128">
        <v>39348.841979363919</v>
      </c>
      <c r="N193" s="136">
        <v>0.17421078808147183</v>
      </c>
      <c r="O193" s="128">
        <v>76784.158020636081</v>
      </c>
      <c r="P193" s="136">
        <v>0.11332834530039881</v>
      </c>
      <c r="Q193" s="128">
        <v>144481</v>
      </c>
      <c r="R193" s="316">
        <v>5.0793835501865559E-2</v>
      </c>
      <c r="S193" s="128">
        <v>34333</v>
      </c>
      <c r="T193" s="316">
        <v>-0.12185078138987648</v>
      </c>
      <c r="U193" s="128">
        <v>8481</v>
      </c>
      <c r="V193" s="316">
        <v>-0.20508013871965503</v>
      </c>
      <c r="W193" s="128">
        <v>6487</v>
      </c>
      <c r="X193" s="316">
        <v>-0.26692281613741664</v>
      </c>
      <c r="Y193" s="128">
        <v>5917</v>
      </c>
      <c r="Z193" s="316">
        <v>-3.9915625507058294E-2</v>
      </c>
      <c r="AA193" s="128">
        <v>3463</v>
      </c>
      <c r="AB193" s="316">
        <v>-0.21934174932371509</v>
      </c>
      <c r="AC193" s="128">
        <v>7240</v>
      </c>
      <c r="AD193" s="316">
        <v>0.12649758829936197</v>
      </c>
      <c r="AE193" s="128">
        <v>602</v>
      </c>
      <c r="AF193" s="316">
        <v>-0.71723813997181773</v>
      </c>
      <c r="AG193" s="128">
        <v>579</v>
      </c>
      <c r="AH193" s="316">
        <v>-0.37808807733619765</v>
      </c>
      <c r="AI193" s="128">
        <v>2017</v>
      </c>
      <c r="AJ193" s="316">
        <v>14.635658914728682</v>
      </c>
      <c r="AK193" s="128">
        <v>2167</v>
      </c>
      <c r="AL193" s="316">
        <v>0.342627013630731</v>
      </c>
      <c r="AM193" s="128">
        <v>1375</v>
      </c>
      <c r="AN193" s="316">
        <v>-0.15436654366543667</v>
      </c>
      <c r="AO193" s="128">
        <v>1637</v>
      </c>
      <c r="AP193" s="316">
        <v>-3.3077377436503297E-2</v>
      </c>
      <c r="AQ193" s="128">
        <v>4141</v>
      </c>
      <c r="AR193" s="316">
        <v>0.28006182380216393</v>
      </c>
      <c r="AS193" s="128">
        <v>3162</v>
      </c>
      <c r="AT193" s="316">
        <v>0.21242331288343563</v>
      </c>
      <c r="AU193" s="128">
        <v>2837</v>
      </c>
      <c r="AV193" s="316">
        <v>-0.18780417978814767</v>
      </c>
      <c r="AW193" s="128">
        <v>957</v>
      </c>
      <c r="AX193" s="316">
        <v>0.18002466091245384</v>
      </c>
      <c r="AY193" s="128">
        <v>866</v>
      </c>
      <c r="AZ193" s="316">
        <v>1.6431924882629012E-2</v>
      </c>
      <c r="BA193" s="128">
        <v>935</v>
      </c>
      <c r="BB193" s="316">
        <v>-0.30637982195845692</v>
      </c>
    </row>
    <row r="194" spans="1:54" s="141" customFormat="1" hidden="1" outlineLevel="1" x14ac:dyDescent="0.25">
      <c r="A194" s="325"/>
      <c r="B194" s="52" t="s">
        <v>84</v>
      </c>
      <c r="C194" s="128">
        <v>462963</v>
      </c>
      <c r="D194" s="316">
        <v>4.1159445060394262E-2</v>
      </c>
      <c r="E194" s="128">
        <v>288892</v>
      </c>
      <c r="F194" s="316">
        <v>2.4463282521418606E-3</v>
      </c>
      <c r="G194" s="128">
        <v>174071</v>
      </c>
      <c r="H194" s="316">
        <v>0.11245957794905226</v>
      </c>
      <c r="I194" s="128">
        <v>37969.54534099697</v>
      </c>
      <c r="J194" s="136">
        <v>0.26072914909379463</v>
      </c>
      <c r="K194" s="128">
        <v>18379.342874471717</v>
      </c>
      <c r="L194" s="136">
        <v>0.25412347268847757</v>
      </c>
      <c r="M194" s="128">
        <v>56348.888215468687</v>
      </c>
      <c r="N194" s="136">
        <v>0.25856693872442027</v>
      </c>
      <c r="O194" s="128">
        <v>117722.11178453131</v>
      </c>
      <c r="P194" s="136">
        <v>5.3896863787120219E-2</v>
      </c>
      <c r="Q194" s="128">
        <v>164148</v>
      </c>
      <c r="R194" s="316">
        <v>-1.1662702832886729E-2</v>
      </c>
      <c r="S194" s="128">
        <v>47342</v>
      </c>
      <c r="T194" s="316">
        <v>6.4104293099572995E-2</v>
      </c>
      <c r="U194" s="128">
        <v>14527</v>
      </c>
      <c r="V194" s="316">
        <v>-6.2834655828656216E-2</v>
      </c>
      <c r="W194" s="128">
        <v>10495</v>
      </c>
      <c r="X194" s="316">
        <v>-0.12592654285000415</v>
      </c>
      <c r="Y194" s="128">
        <v>11135</v>
      </c>
      <c r="Z194" s="316">
        <v>0.24274553571428581</v>
      </c>
      <c r="AA194" s="128">
        <v>3313</v>
      </c>
      <c r="AB194" s="316">
        <v>-0.24343457410367664</v>
      </c>
      <c r="AC194" s="128">
        <v>9388</v>
      </c>
      <c r="AD194" s="316">
        <v>2.3326793110965749E-2</v>
      </c>
      <c r="AE194" s="128">
        <v>991</v>
      </c>
      <c r="AF194" s="316">
        <v>-0.53864059590316571</v>
      </c>
      <c r="AG194" s="128">
        <v>1390</v>
      </c>
      <c r="AH194" s="316">
        <v>-0.16365824308062571</v>
      </c>
      <c r="AI194" s="128">
        <v>79</v>
      </c>
      <c r="AJ194" s="316">
        <v>-0.24761904761904763</v>
      </c>
      <c r="AK194" s="128">
        <v>1778</v>
      </c>
      <c r="AL194" s="316">
        <v>-0.14478114478114479</v>
      </c>
      <c r="AM194" s="128">
        <v>2101</v>
      </c>
      <c r="AN194" s="316">
        <v>-0.12603993344425957</v>
      </c>
      <c r="AO194" s="128">
        <v>2412</v>
      </c>
      <c r="AP194" s="316">
        <v>9.4373865698729631E-2</v>
      </c>
      <c r="AQ194" s="128">
        <v>5886</v>
      </c>
      <c r="AR194" s="316">
        <v>0.5181841630126387</v>
      </c>
      <c r="AS194" s="128">
        <v>4169</v>
      </c>
      <c r="AT194" s="316">
        <v>0.14848484848484844</v>
      </c>
      <c r="AU194" s="128">
        <v>6155</v>
      </c>
      <c r="AV194" s="316">
        <v>2.2255439295798096E-2</v>
      </c>
      <c r="AW194" s="128">
        <v>992</v>
      </c>
      <c r="AX194" s="316">
        <v>0.35704514363885087</v>
      </c>
      <c r="AY194" s="128">
        <v>992</v>
      </c>
      <c r="AZ194" s="316">
        <v>0.29842931937172779</v>
      </c>
      <c r="BA194" s="128">
        <v>1599</v>
      </c>
      <c r="BB194" s="316">
        <v>-0.18667344862665314</v>
      </c>
    </row>
    <row r="195" spans="1:54" s="141" customFormat="1" hidden="1" outlineLevel="1" x14ac:dyDescent="0.25">
      <c r="A195" s="325"/>
      <c r="B195" s="52" t="s">
        <v>85</v>
      </c>
      <c r="C195" s="128">
        <v>505325</v>
      </c>
      <c r="D195" s="316">
        <v>-2.930758266709188E-2</v>
      </c>
      <c r="E195" s="128">
        <v>277337</v>
      </c>
      <c r="F195" s="316">
        <v>-0.10513358286009289</v>
      </c>
      <c r="G195" s="128">
        <v>227988</v>
      </c>
      <c r="H195" s="316">
        <v>8.2245492779903451E-2</v>
      </c>
      <c r="I195" s="128">
        <v>38902.23879281964</v>
      </c>
      <c r="J195" s="136">
        <v>-9.9525730476943242E-2</v>
      </c>
      <c r="K195" s="128">
        <v>20255.504663798787</v>
      </c>
      <c r="L195" s="136">
        <v>0.17983420412839668</v>
      </c>
      <c r="M195" s="128">
        <v>59157.743456618424</v>
      </c>
      <c r="N195" s="136">
        <v>-2.0081061971402692E-2</v>
      </c>
      <c r="O195" s="128">
        <v>168830.25654338158</v>
      </c>
      <c r="P195" s="136">
        <v>0.12334854251184102</v>
      </c>
      <c r="Q195" s="128">
        <v>150945</v>
      </c>
      <c r="R195" s="316">
        <v>-0.15442185635619099</v>
      </c>
      <c r="S195" s="128">
        <v>42190</v>
      </c>
      <c r="T195" s="316">
        <v>-0.12637442279419375</v>
      </c>
      <c r="U195" s="128">
        <v>12241</v>
      </c>
      <c r="V195" s="316">
        <v>-3.9469554300062826E-2</v>
      </c>
      <c r="W195" s="128">
        <v>9226</v>
      </c>
      <c r="X195" s="316">
        <v>-0.18426171529619806</v>
      </c>
      <c r="Y195" s="128">
        <v>11699</v>
      </c>
      <c r="Z195" s="316">
        <v>-8.6229789892993791E-2</v>
      </c>
      <c r="AA195" s="128">
        <v>2748</v>
      </c>
      <c r="AB195" s="316">
        <v>-0.40208877284595301</v>
      </c>
      <c r="AC195" s="128">
        <v>20853</v>
      </c>
      <c r="AD195" s="316">
        <v>0.33690216694448005</v>
      </c>
      <c r="AE195" s="128">
        <v>1012</v>
      </c>
      <c r="AF195" s="316">
        <v>0.56414219474497673</v>
      </c>
      <c r="AG195" s="128">
        <v>1066</v>
      </c>
      <c r="AH195" s="316">
        <v>0.29212121212121223</v>
      </c>
      <c r="AI195" s="128">
        <v>61</v>
      </c>
      <c r="AJ195" s="316">
        <v>-0.37113402061855671</v>
      </c>
      <c r="AK195" s="128">
        <v>1652</v>
      </c>
      <c r="AL195" s="316">
        <v>7.6221498371335406E-2</v>
      </c>
      <c r="AM195" s="128">
        <v>1358</v>
      </c>
      <c r="AN195" s="316">
        <v>-0.25384615384615383</v>
      </c>
      <c r="AO195" s="128">
        <v>1766</v>
      </c>
      <c r="AP195" s="316">
        <v>1.0875787063537423E-2</v>
      </c>
      <c r="AQ195" s="128">
        <v>5294</v>
      </c>
      <c r="AR195" s="316">
        <v>6.1772964300040201E-2</v>
      </c>
      <c r="AS195" s="128">
        <v>4433</v>
      </c>
      <c r="AT195" s="316">
        <v>0.33003300330033003</v>
      </c>
      <c r="AU195" s="128">
        <v>7988</v>
      </c>
      <c r="AV195" s="316">
        <v>9.2152037188952596E-2</v>
      </c>
      <c r="AW195" s="128">
        <v>700</v>
      </c>
      <c r="AX195" s="316">
        <v>0.20481927710843384</v>
      </c>
      <c r="AY195" s="128">
        <v>911</v>
      </c>
      <c r="AZ195" s="316">
        <v>0.1649616368286444</v>
      </c>
      <c r="BA195" s="128">
        <v>1194</v>
      </c>
      <c r="BB195" s="316">
        <v>-0.50208507089241028</v>
      </c>
    </row>
    <row r="196" spans="1:54" s="141" customFormat="1" hidden="1" outlineLevel="1" x14ac:dyDescent="0.25">
      <c r="A196" s="325"/>
      <c r="B196" s="52" t="s">
        <v>86</v>
      </c>
      <c r="C196" s="128">
        <v>398061</v>
      </c>
      <c r="D196" s="316">
        <v>-1.5536314465688816E-2</v>
      </c>
      <c r="E196" s="128">
        <v>250165</v>
      </c>
      <c r="F196" s="316">
        <v>-6.3048925276873669E-2</v>
      </c>
      <c r="G196" s="128">
        <v>147896</v>
      </c>
      <c r="H196" s="316">
        <v>7.6828984156570357E-2</v>
      </c>
      <c r="I196" s="128">
        <v>31222.221549400725</v>
      </c>
      <c r="J196" s="136">
        <v>0.34982233582075484</v>
      </c>
      <c r="K196" s="128">
        <v>13141.243285642415</v>
      </c>
      <c r="L196" s="136">
        <v>1.7215713830190715E-2</v>
      </c>
      <c r="M196" s="128">
        <v>44363.464835043138</v>
      </c>
      <c r="N196" s="136">
        <v>0.23062799923008015</v>
      </c>
      <c r="O196" s="128">
        <v>103532.53516480897</v>
      </c>
      <c r="P196" s="136">
        <v>2.2093854821164216E-2</v>
      </c>
      <c r="Q196" s="128">
        <v>137382</v>
      </c>
      <c r="R196" s="316">
        <v>-0.15998972778633791</v>
      </c>
      <c r="S196" s="128">
        <v>54373</v>
      </c>
      <c r="T196" s="316">
        <v>0.20390133734833049</v>
      </c>
      <c r="U196" s="128">
        <v>9997</v>
      </c>
      <c r="V196" s="316">
        <v>-0.10828650432610831</v>
      </c>
      <c r="W196" s="128">
        <v>7329</v>
      </c>
      <c r="X196" s="316">
        <v>2.4748322147650992E-2</v>
      </c>
      <c r="Y196" s="128">
        <v>8392</v>
      </c>
      <c r="Z196" s="316">
        <v>0.36211653952280476</v>
      </c>
      <c r="AA196" s="128">
        <v>2750</v>
      </c>
      <c r="AB196" s="316">
        <v>-0.2770767613038907</v>
      </c>
      <c r="AC196" s="128">
        <v>6671</v>
      </c>
      <c r="AD196" s="316">
        <v>-0.11829236056040182</v>
      </c>
      <c r="AE196" s="128">
        <v>875</v>
      </c>
      <c r="AF196" s="316">
        <v>-5.8127018299246491E-2</v>
      </c>
      <c r="AG196" s="128">
        <v>974</v>
      </c>
      <c r="AH196" s="316">
        <v>-0.16538131962296487</v>
      </c>
      <c r="AI196" s="128">
        <v>82</v>
      </c>
      <c r="AJ196" s="316">
        <v>-0.64347826086956528</v>
      </c>
      <c r="AK196" s="128">
        <v>1454</v>
      </c>
      <c r="AL196" s="316">
        <v>-0.32747456059204438</v>
      </c>
      <c r="AM196" s="128">
        <v>2061</v>
      </c>
      <c r="AN196" s="316">
        <v>-6.5306122448979598E-2</v>
      </c>
      <c r="AO196" s="128">
        <v>1858</v>
      </c>
      <c r="AP196" s="316">
        <v>0.11390887290167862</v>
      </c>
      <c r="AQ196" s="128">
        <v>5803</v>
      </c>
      <c r="AR196" s="316">
        <v>0.4254482928027512</v>
      </c>
      <c r="AS196" s="128">
        <v>3325</v>
      </c>
      <c r="AT196" s="316">
        <v>3.9712320200125051E-2</v>
      </c>
      <c r="AU196" s="128">
        <v>4447</v>
      </c>
      <c r="AV196" s="316">
        <v>0.2756741250717154</v>
      </c>
      <c r="AW196" s="128">
        <v>706</v>
      </c>
      <c r="AX196" s="316">
        <v>9.2879256965944235E-2</v>
      </c>
      <c r="AY196" s="128">
        <v>905</v>
      </c>
      <c r="AZ196" s="316">
        <v>0.14993646759847512</v>
      </c>
      <c r="BA196" s="128">
        <v>781</v>
      </c>
      <c r="BB196" s="316">
        <v>-0.57646420824295008</v>
      </c>
    </row>
    <row r="197" spans="1:54" s="141" customFormat="1" hidden="1" outlineLevel="1" x14ac:dyDescent="0.25">
      <c r="A197" s="325"/>
      <c r="B197" s="52" t="s">
        <v>87</v>
      </c>
      <c r="C197" s="128">
        <v>469864</v>
      </c>
      <c r="D197" s="316">
        <v>4.5920286709628666E-2</v>
      </c>
      <c r="E197" s="128">
        <v>353203</v>
      </c>
      <c r="F197" s="316">
        <v>-8.5028857598419272E-3</v>
      </c>
      <c r="G197" s="128">
        <v>116661</v>
      </c>
      <c r="H197" s="316">
        <v>0.25437889100351607</v>
      </c>
      <c r="I197" s="128">
        <v>26785.772291795438</v>
      </c>
      <c r="J197" s="136">
        <v>0.46573323405795208</v>
      </c>
      <c r="K197" s="128">
        <v>14067.078750600822</v>
      </c>
      <c r="L197" s="136">
        <v>0.54136111255785124</v>
      </c>
      <c r="M197" s="128">
        <v>40852.851042396258</v>
      </c>
      <c r="N197" s="136">
        <v>0.49092241890665278</v>
      </c>
      <c r="O197" s="128">
        <v>75808.148957603742</v>
      </c>
      <c r="P197" s="136">
        <v>0.15557780999978399</v>
      </c>
      <c r="Q197" s="128">
        <v>188687</v>
      </c>
      <c r="R197" s="316">
        <v>-6.0613754717169011E-2</v>
      </c>
      <c r="S197" s="128">
        <v>58096</v>
      </c>
      <c r="T197" s="316">
        <v>-3.0650893497739196E-2</v>
      </c>
      <c r="U197" s="128">
        <v>15023</v>
      </c>
      <c r="V197" s="316">
        <v>-2.4290446190816439E-2</v>
      </c>
      <c r="W197" s="128">
        <v>8497</v>
      </c>
      <c r="X197" s="316">
        <v>-9.4136460554370971E-2</v>
      </c>
      <c r="Y197" s="128">
        <v>10871</v>
      </c>
      <c r="Z197" s="316">
        <v>0.25632728533456595</v>
      </c>
      <c r="AA197" s="128">
        <v>3673</v>
      </c>
      <c r="AB197" s="316">
        <v>-7.2006063668519471E-2</v>
      </c>
      <c r="AC197" s="128">
        <v>7352</v>
      </c>
      <c r="AD197" s="316">
        <v>-3.6940005239717078E-2</v>
      </c>
      <c r="AE197" s="128">
        <v>13348</v>
      </c>
      <c r="AF197" s="316">
        <v>0.55371900826446274</v>
      </c>
      <c r="AG197" s="128">
        <v>5756</v>
      </c>
      <c r="AH197" s="316">
        <v>0.78813296054675375</v>
      </c>
      <c r="AI197" s="128">
        <v>12880</v>
      </c>
      <c r="AJ197" s="316">
        <v>0.21223529411764708</v>
      </c>
      <c r="AK197" s="128">
        <v>8176</v>
      </c>
      <c r="AL197" s="316">
        <v>0.19427402862985677</v>
      </c>
      <c r="AM197" s="128">
        <v>2446</v>
      </c>
      <c r="AN197" s="316">
        <v>-0.29692440356424254</v>
      </c>
      <c r="AO197" s="128">
        <v>2394</v>
      </c>
      <c r="AP197" s="316">
        <v>-2.7619821283509371E-2</v>
      </c>
      <c r="AQ197" s="128">
        <v>5720</v>
      </c>
      <c r="AR197" s="316">
        <v>0.13312202852614896</v>
      </c>
      <c r="AS197" s="128">
        <v>3647</v>
      </c>
      <c r="AT197" s="316">
        <v>1.928451648965912E-2</v>
      </c>
      <c r="AU197" s="128">
        <v>3592</v>
      </c>
      <c r="AV197" s="316">
        <v>4.4793484584060517E-2</v>
      </c>
      <c r="AW197" s="128">
        <v>628</v>
      </c>
      <c r="AX197" s="316">
        <v>-0.2179327521793275</v>
      </c>
      <c r="AY197" s="128">
        <v>1175</v>
      </c>
      <c r="AZ197" s="316">
        <v>0.67378917378917369</v>
      </c>
      <c r="BA197" s="128">
        <v>1242</v>
      </c>
      <c r="BB197" s="316">
        <v>-0.23522167487684731</v>
      </c>
    </row>
    <row r="198" spans="1:54" s="141" customFormat="1" hidden="1" outlineLevel="1" x14ac:dyDescent="0.25">
      <c r="A198" s="325"/>
      <c r="B198" s="52" t="s">
        <v>88</v>
      </c>
      <c r="C198" s="128">
        <v>398027</v>
      </c>
      <c r="D198" s="316">
        <v>2.4351138162212349E-2</v>
      </c>
      <c r="E198" s="128">
        <v>321935</v>
      </c>
      <c r="F198" s="316">
        <v>1.4866700922706366E-2</v>
      </c>
      <c r="G198" s="128">
        <v>76092</v>
      </c>
      <c r="H198" s="316">
        <v>6.6520898158271002E-2</v>
      </c>
      <c r="I198" s="128">
        <v>13379.408435644991</v>
      </c>
      <c r="J198" s="136">
        <v>8.877359383230532E-3</v>
      </c>
      <c r="K198" s="128">
        <v>10704.880939669225</v>
      </c>
      <c r="L198" s="136">
        <v>5.5098822517511969E-2</v>
      </c>
      <c r="M198" s="128">
        <v>24084.289375314216</v>
      </c>
      <c r="N198" s="136">
        <v>2.8911775640594106E-2</v>
      </c>
      <c r="O198" s="128">
        <v>52007.71062468578</v>
      </c>
      <c r="P198" s="136">
        <v>8.4884792469387849E-2</v>
      </c>
      <c r="Q198" s="128">
        <v>141025</v>
      </c>
      <c r="R198" s="316">
        <v>-5.9946139796557718E-2</v>
      </c>
      <c r="S198" s="128">
        <v>66963</v>
      </c>
      <c r="T198" s="316">
        <v>5.0334096684129692E-2</v>
      </c>
      <c r="U198" s="128">
        <v>10879</v>
      </c>
      <c r="V198" s="316">
        <v>0.17458432304038007</v>
      </c>
      <c r="W198" s="128">
        <v>8840</v>
      </c>
      <c r="X198" s="316">
        <v>0.14775383017398069</v>
      </c>
      <c r="Y198" s="128">
        <v>5699</v>
      </c>
      <c r="Z198" s="316">
        <v>-0.14698398443346805</v>
      </c>
      <c r="AA198" s="128">
        <v>1432</v>
      </c>
      <c r="AB198" s="316">
        <v>-0.36298932384341642</v>
      </c>
      <c r="AC198" s="128">
        <v>7889</v>
      </c>
      <c r="AD198" s="316">
        <v>0.41786484543493896</v>
      </c>
      <c r="AE198" s="128">
        <v>18895</v>
      </c>
      <c r="AF198" s="316">
        <v>0.102842467752291</v>
      </c>
      <c r="AG198" s="128">
        <v>11155</v>
      </c>
      <c r="AH198" s="316">
        <v>5.11684885035808E-2</v>
      </c>
      <c r="AI198" s="128">
        <v>18350</v>
      </c>
      <c r="AJ198" s="316">
        <v>0.10923049023756271</v>
      </c>
      <c r="AK198" s="128">
        <v>12277</v>
      </c>
      <c r="AL198" s="316">
        <v>0.23660354552780016</v>
      </c>
      <c r="AM198" s="128">
        <v>2444</v>
      </c>
      <c r="AN198" s="316">
        <v>-0.18614718614718617</v>
      </c>
      <c r="AO198" s="128">
        <v>3257</v>
      </c>
      <c r="AP198" s="316">
        <v>0.17623690863127472</v>
      </c>
      <c r="AQ198" s="128">
        <v>3809</v>
      </c>
      <c r="AR198" s="316">
        <v>-0.20496764767271969</v>
      </c>
      <c r="AS198" s="128">
        <v>2475</v>
      </c>
      <c r="AT198" s="316">
        <v>-6.5332326283987885E-2</v>
      </c>
      <c r="AU198" s="128">
        <v>2218</v>
      </c>
      <c r="AV198" s="316">
        <v>-7.1620411817368002E-3</v>
      </c>
      <c r="AW198" s="128">
        <v>598</v>
      </c>
      <c r="AX198" s="316">
        <v>-0.20266666666666666</v>
      </c>
      <c r="AY198" s="128">
        <v>1234</v>
      </c>
      <c r="AZ198" s="316">
        <v>1.009771986970684</v>
      </c>
      <c r="BA198" s="128">
        <v>2496</v>
      </c>
      <c r="BB198" s="316">
        <v>1.5865284974093266</v>
      </c>
    </row>
    <row r="199" spans="1:54" s="141" customFormat="1" hidden="1" outlineLevel="1" x14ac:dyDescent="0.25">
      <c r="A199" s="325"/>
      <c r="B199" s="52" t="s">
        <v>89</v>
      </c>
      <c r="C199" s="128">
        <v>415444</v>
      </c>
      <c r="D199" s="316">
        <v>7.364297011484755E-2</v>
      </c>
      <c r="E199" s="128">
        <v>329426</v>
      </c>
      <c r="F199" s="316">
        <v>4.5551203844176325E-2</v>
      </c>
      <c r="G199" s="128">
        <v>86018</v>
      </c>
      <c r="H199" s="316">
        <v>0.19678882488799854</v>
      </c>
      <c r="I199" s="128">
        <v>18726.482589639934</v>
      </c>
      <c r="J199" s="136">
        <v>0.30810166538280481</v>
      </c>
      <c r="K199" s="128">
        <v>12127.18826059552</v>
      </c>
      <c r="L199" s="136">
        <v>0.26504213113383868</v>
      </c>
      <c r="M199" s="128">
        <v>30853.670850235452</v>
      </c>
      <c r="N199" s="136">
        <v>0.29083186594723576</v>
      </c>
      <c r="O199" s="128">
        <v>55164.32914976454</v>
      </c>
      <c r="P199" s="136">
        <v>0.1499315033908446</v>
      </c>
      <c r="Q199" s="128">
        <v>162482</v>
      </c>
      <c r="R199" s="316">
        <v>3.5141368194385958E-2</v>
      </c>
      <c r="S199" s="128">
        <v>53725</v>
      </c>
      <c r="T199" s="316">
        <v>8.4937094852480799E-2</v>
      </c>
      <c r="U199" s="128">
        <v>11210</v>
      </c>
      <c r="V199" s="316">
        <v>-4.0486176495763027E-2</v>
      </c>
      <c r="W199" s="128">
        <v>9322</v>
      </c>
      <c r="X199" s="316">
        <v>-8.8669469156320235E-2</v>
      </c>
      <c r="Y199" s="128">
        <v>7938</v>
      </c>
      <c r="Z199" s="316">
        <v>4.1185729275970528E-2</v>
      </c>
      <c r="AA199" s="128">
        <v>1872</v>
      </c>
      <c r="AB199" s="316">
        <v>-0.16503122212310439</v>
      </c>
      <c r="AC199" s="128">
        <v>7649</v>
      </c>
      <c r="AD199" s="316">
        <v>-0.16037321624588363</v>
      </c>
      <c r="AE199" s="128">
        <v>16156</v>
      </c>
      <c r="AF199" s="316">
        <v>9.7181663837011989E-2</v>
      </c>
      <c r="AG199" s="128">
        <v>9066</v>
      </c>
      <c r="AH199" s="316">
        <v>-2.0315539226280488E-2</v>
      </c>
      <c r="AI199" s="128">
        <v>19376</v>
      </c>
      <c r="AJ199" s="316">
        <v>0.11638626411615571</v>
      </c>
      <c r="AK199" s="128">
        <v>12696</v>
      </c>
      <c r="AL199" s="316">
        <v>0.31510254816656302</v>
      </c>
      <c r="AM199" s="128">
        <v>1651</v>
      </c>
      <c r="AN199" s="316">
        <v>-0.15593047034764829</v>
      </c>
      <c r="AO199" s="128">
        <v>2405</v>
      </c>
      <c r="AP199" s="316">
        <v>9.2188919164396088E-2</v>
      </c>
      <c r="AQ199" s="128">
        <v>4602</v>
      </c>
      <c r="AR199" s="316">
        <v>0.150787696924231</v>
      </c>
      <c r="AS199" s="128">
        <v>2749</v>
      </c>
      <c r="AT199" s="316">
        <v>9.9160335865653648E-2</v>
      </c>
      <c r="AU199" s="128">
        <v>2877</v>
      </c>
      <c r="AV199" s="316">
        <v>3.8253338145074034E-2</v>
      </c>
      <c r="AW199" s="128">
        <v>924</v>
      </c>
      <c r="AX199" s="316">
        <v>0.1227217496962334</v>
      </c>
      <c r="AY199" s="128">
        <v>1027</v>
      </c>
      <c r="AZ199" s="316">
        <v>5.8762886597938158E-2</v>
      </c>
      <c r="BA199" s="128">
        <v>1699</v>
      </c>
      <c r="BB199" s="316">
        <v>0.14026845637583896</v>
      </c>
    </row>
    <row r="200" spans="1:54" s="141" customFormat="1" ht="15.75" collapsed="1" x14ac:dyDescent="0.25">
      <c r="A200" s="317">
        <v>816394</v>
      </c>
      <c r="B200" s="64">
        <v>2004</v>
      </c>
      <c r="C200" s="65">
        <v>5015977</v>
      </c>
      <c r="D200" s="137">
        <v>2.4086142862713711E-2</v>
      </c>
      <c r="E200" s="65">
        <v>3644189</v>
      </c>
      <c r="F200" s="137">
        <v>-2.1858225735260639E-3</v>
      </c>
      <c r="G200" s="65">
        <v>1371788</v>
      </c>
      <c r="H200" s="137">
        <v>0.10110279805206335</v>
      </c>
      <c r="I200" s="65">
        <v>284982.30911462044</v>
      </c>
      <c r="J200" s="137">
        <v>7.5041774151591634E-2</v>
      </c>
      <c r="K200" s="65">
        <v>152745.41680309339</v>
      </c>
      <c r="L200" s="137">
        <v>5.1622585551564404E-2</v>
      </c>
      <c r="M200" s="65">
        <v>437727.72591771383</v>
      </c>
      <c r="N200" s="137">
        <v>6.6752059884634063E-2</v>
      </c>
      <c r="O200" s="65">
        <v>934060.2740821382</v>
      </c>
      <c r="P200" s="137">
        <v>0.11797350372954241</v>
      </c>
      <c r="Q200" s="65">
        <v>1889908</v>
      </c>
      <c r="R200" s="137">
        <v>-5.0691300037851716E-3</v>
      </c>
      <c r="S200" s="65">
        <v>650559</v>
      </c>
      <c r="T200" s="137">
        <v>-1.0765784875896967E-2</v>
      </c>
      <c r="U200" s="65">
        <v>149787</v>
      </c>
      <c r="V200" s="137">
        <v>-4.4555150154364287E-2</v>
      </c>
      <c r="W200" s="65">
        <v>111458</v>
      </c>
      <c r="X200" s="137">
        <v>-7.8988902385615289E-2</v>
      </c>
      <c r="Y200" s="65">
        <v>112959</v>
      </c>
      <c r="Z200" s="137">
        <v>-5.1282912694746607E-2</v>
      </c>
      <c r="AA200" s="65">
        <v>32483</v>
      </c>
      <c r="AB200" s="137">
        <v>-0.17325019088826676</v>
      </c>
      <c r="AC200" s="65">
        <v>112750</v>
      </c>
      <c r="AD200" s="137">
        <v>-6.1876388252301018E-3</v>
      </c>
      <c r="AE200" s="65">
        <v>101267</v>
      </c>
      <c r="AF200" s="137">
        <v>-4.1685593156181366E-2</v>
      </c>
      <c r="AG200" s="65">
        <v>63791</v>
      </c>
      <c r="AH200" s="137">
        <v>7.1937489497563512E-2</v>
      </c>
      <c r="AI200" s="65">
        <v>108029</v>
      </c>
      <c r="AJ200" s="137">
        <v>0.1414005874521902</v>
      </c>
      <c r="AK200" s="65">
        <v>84343</v>
      </c>
      <c r="AL200" s="137">
        <v>0.24583456425406203</v>
      </c>
      <c r="AM200" s="65">
        <v>24758</v>
      </c>
      <c r="AN200" s="137">
        <v>-0.13518233896884169</v>
      </c>
      <c r="AO200" s="65">
        <v>28014</v>
      </c>
      <c r="AP200" s="137">
        <v>-8.5294638117147104E-3</v>
      </c>
      <c r="AQ200" s="65">
        <v>56101</v>
      </c>
      <c r="AR200" s="137">
        <v>0.1729494658052646</v>
      </c>
      <c r="AS200" s="65">
        <v>38161</v>
      </c>
      <c r="AT200" s="137">
        <v>0.10778564793311651</v>
      </c>
      <c r="AU200" s="65">
        <v>43323</v>
      </c>
      <c r="AV200" s="137">
        <v>4.7562626946513253E-2</v>
      </c>
      <c r="AW200" s="65">
        <v>10144</v>
      </c>
      <c r="AX200" s="137">
        <v>1.9907500502714726E-2</v>
      </c>
      <c r="AY200" s="65">
        <v>11338</v>
      </c>
      <c r="AZ200" s="137">
        <v>0.24991731892845337</v>
      </c>
      <c r="BA200" s="65">
        <v>15016</v>
      </c>
      <c r="BB200" s="137">
        <v>-0.18119853863351332</v>
      </c>
    </row>
    <row r="201" spans="1:54" s="141" customFormat="1" hidden="1" outlineLevel="1" x14ac:dyDescent="0.25">
      <c r="A201" s="325"/>
      <c r="B201" s="52" t="s">
        <v>78</v>
      </c>
      <c r="C201" s="128">
        <v>376139</v>
      </c>
      <c r="D201" s="316">
        <v>1.6388614169058124E-2</v>
      </c>
      <c r="E201" s="128">
        <v>321868</v>
      </c>
      <c r="F201" s="316">
        <v>8.3741913250521272E-3</v>
      </c>
      <c r="G201" s="128">
        <v>54271</v>
      </c>
      <c r="H201" s="316">
        <v>6.6667976964956077E-2</v>
      </c>
      <c r="I201" s="128">
        <v>12185.128133255008</v>
      </c>
      <c r="J201" s="136" t="s">
        <v>90</v>
      </c>
      <c r="K201" s="128">
        <v>8280.8908941846366</v>
      </c>
      <c r="L201" s="136" t="s">
        <v>90</v>
      </c>
      <c r="M201" s="128">
        <v>20466.019027439645</v>
      </c>
      <c r="N201" s="136"/>
      <c r="O201" s="128">
        <v>33804.980972560355</v>
      </c>
      <c r="P201" s="136" t="s">
        <v>90</v>
      </c>
      <c r="Q201" s="128">
        <v>145616</v>
      </c>
      <c r="R201" s="316">
        <v>1.2713161042646082E-2</v>
      </c>
      <c r="S201" s="128">
        <v>58369</v>
      </c>
      <c r="T201" s="316">
        <v>8.2932893003580865E-2</v>
      </c>
      <c r="U201" s="128">
        <v>14000</v>
      </c>
      <c r="V201" s="316">
        <v>0.26069338135974784</v>
      </c>
      <c r="W201" s="128">
        <v>10881</v>
      </c>
      <c r="X201" s="316">
        <v>5.2626487375447395E-2</v>
      </c>
      <c r="Y201" s="128">
        <v>8038</v>
      </c>
      <c r="Z201" s="316">
        <v>-2.8875196327171726E-2</v>
      </c>
      <c r="AA201" s="128">
        <v>2398</v>
      </c>
      <c r="AB201" s="316">
        <v>0.18128078817733995</v>
      </c>
      <c r="AC201" s="128">
        <v>13793</v>
      </c>
      <c r="AD201" s="316">
        <v>0.11269764440141983</v>
      </c>
      <c r="AE201" s="128">
        <v>17455</v>
      </c>
      <c r="AF201" s="316">
        <v>-0.3662636604581927</v>
      </c>
      <c r="AG201" s="128">
        <v>8777</v>
      </c>
      <c r="AH201" s="316">
        <v>-0.14877315488313447</v>
      </c>
      <c r="AI201" s="128">
        <v>15543</v>
      </c>
      <c r="AJ201" s="316">
        <v>0.20497713001007822</v>
      </c>
      <c r="AK201" s="128">
        <v>9297</v>
      </c>
      <c r="AL201" s="316">
        <v>-9.2001171989452124E-2</v>
      </c>
      <c r="AM201" s="128">
        <v>2151</v>
      </c>
      <c r="AN201" s="316">
        <v>2.5751072961373467E-2</v>
      </c>
      <c r="AO201" s="128">
        <v>3482</v>
      </c>
      <c r="AP201" s="316">
        <v>0.46179680940386225</v>
      </c>
      <c r="AQ201" s="128">
        <v>4237</v>
      </c>
      <c r="AR201" s="316">
        <v>-4.8292902066486953E-2</v>
      </c>
      <c r="AS201" s="128">
        <v>3175</v>
      </c>
      <c r="AT201" s="316">
        <v>0.22634221707222868</v>
      </c>
      <c r="AU201" s="128">
        <v>1936</v>
      </c>
      <c r="AV201" s="316">
        <v>1.4143530644316504E-2</v>
      </c>
      <c r="AW201" s="128">
        <v>800</v>
      </c>
      <c r="AX201" s="316">
        <v>-0.14621131270010668</v>
      </c>
      <c r="AY201" s="128">
        <v>757</v>
      </c>
      <c r="AZ201" s="316">
        <v>-0.27281460134486069</v>
      </c>
      <c r="BA201" s="128">
        <v>1163</v>
      </c>
      <c r="BB201" s="316">
        <v>0.20643153526970948</v>
      </c>
    </row>
    <row r="202" spans="1:54" s="141" customFormat="1" hidden="1" outlineLevel="1" x14ac:dyDescent="0.25">
      <c r="A202" s="325"/>
      <c r="B202" s="52" t="s">
        <v>79</v>
      </c>
      <c r="C202" s="128">
        <v>383425</v>
      </c>
      <c r="D202" s="316">
        <v>-4.9309219661205272E-2</v>
      </c>
      <c r="E202" s="128">
        <v>320600</v>
      </c>
      <c r="F202" s="316">
        <v>-5.9413057318300377E-2</v>
      </c>
      <c r="G202" s="128">
        <v>62825</v>
      </c>
      <c r="H202" s="316">
        <v>5.8276364451417262E-3</v>
      </c>
      <c r="I202" s="128">
        <v>17008.254967491899</v>
      </c>
      <c r="J202" s="136" t="s">
        <v>90</v>
      </c>
      <c r="K202" s="128">
        <v>9557.1349952781511</v>
      </c>
      <c r="L202" s="136" t="s">
        <v>90</v>
      </c>
      <c r="M202" s="128">
        <v>26565.389962770052</v>
      </c>
      <c r="N202" s="136"/>
      <c r="O202" s="128">
        <v>36259.610037292776</v>
      </c>
      <c r="P202" s="136" t="s">
        <v>90</v>
      </c>
      <c r="Q202" s="128">
        <v>145862</v>
      </c>
      <c r="R202" s="316">
        <v>-2.5507749866381602E-2</v>
      </c>
      <c r="S202" s="128">
        <v>61981</v>
      </c>
      <c r="T202" s="316">
        <v>3.287894947340364E-2</v>
      </c>
      <c r="U202" s="128">
        <v>15036</v>
      </c>
      <c r="V202" s="316">
        <v>0.12368283386891865</v>
      </c>
      <c r="W202" s="128">
        <v>10652</v>
      </c>
      <c r="X202" s="316">
        <v>-0.10162773045458384</v>
      </c>
      <c r="Y202" s="128">
        <v>13230</v>
      </c>
      <c r="Z202" s="316">
        <v>-9.637319855201143E-2</v>
      </c>
      <c r="AA202" s="128">
        <v>2148</v>
      </c>
      <c r="AB202" s="316">
        <v>-2.9371893357433398E-2</v>
      </c>
      <c r="AC202" s="128">
        <v>11346</v>
      </c>
      <c r="AD202" s="316">
        <v>-0.11373222933916571</v>
      </c>
      <c r="AE202" s="128">
        <v>15114</v>
      </c>
      <c r="AF202" s="316">
        <v>-0.38678135270012581</v>
      </c>
      <c r="AG202" s="128">
        <v>8749</v>
      </c>
      <c r="AH202" s="316">
        <v>-0.1425071057532098</v>
      </c>
      <c r="AI202" s="128">
        <v>12920</v>
      </c>
      <c r="AJ202" s="316">
        <v>3.8418260729786269E-2</v>
      </c>
      <c r="AK202" s="128">
        <v>8443</v>
      </c>
      <c r="AL202" s="316">
        <v>-0.18942012288786481</v>
      </c>
      <c r="AM202" s="128">
        <v>2343</v>
      </c>
      <c r="AN202" s="316">
        <v>-6.3174730107956822E-2</v>
      </c>
      <c r="AO202" s="128">
        <v>3047</v>
      </c>
      <c r="AP202" s="316">
        <v>2.282645182947296E-2</v>
      </c>
      <c r="AQ202" s="128">
        <v>2158</v>
      </c>
      <c r="AR202" s="316">
        <v>-0.35735556879094699</v>
      </c>
      <c r="AS202" s="128">
        <v>2580</v>
      </c>
      <c r="AT202" s="316">
        <v>-0.17466410748560457</v>
      </c>
      <c r="AU202" s="128">
        <v>2276</v>
      </c>
      <c r="AV202" s="316">
        <v>-0.27791878172588835</v>
      </c>
      <c r="AW202" s="128">
        <v>1172</v>
      </c>
      <c r="AX202" s="316">
        <v>-8.5251491901106036E-4</v>
      </c>
      <c r="AY202" s="128">
        <v>690</v>
      </c>
      <c r="AZ202" s="316">
        <v>-0.32153392330383479</v>
      </c>
      <c r="BA202" s="128">
        <v>853</v>
      </c>
      <c r="BB202" s="316">
        <v>-0.32031872509960158</v>
      </c>
    </row>
    <row r="203" spans="1:54" s="141" customFormat="1" hidden="1" outlineLevel="1" x14ac:dyDescent="0.25">
      <c r="A203" s="325"/>
      <c r="B203" s="52" t="s">
        <v>80</v>
      </c>
      <c r="C203" s="128">
        <v>403799</v>
      </c>
      <c r="D203" s="316">
        <v>-0.15613963227826144</v>
      </c>
      <c r="E203" s="128">
        <v>325909</v>
      </c>
      <c r="F203" s="316">
        <v>-0.1717708468339344</v>
      </c>
      <c r="G203" s="128">
        <v>77890</v>
      </c>
      <c r="H203" s="316">
        <v>-8.3787185489278104E-2</v>
      </c>
      <c r="I203" s="128">
        <v>20748.284482772051</v>
      </c>
      <c r="J203" s="136" t="s">
        <v>90</v>
      </c>
      <c r="K203" s="128">
        <v>10910.1955459412</v>
      </c>
      <c r="L203" s="136" t="s">
        <v>90</v>
      </c>
      <c r="M203" s="128">
        <v>31658.480028713253</v>
      </c>
      <c r="N203" s="136"/>
      <c r="O203" s="128">
        <v>46231.519971286747</v>
      </c>
      <c r="P203" s="136" t="s">
        <v>90</v>
      </c>
      <c r="Q203" s="128">
        <v>139727</v>
      </c>
      <c r="R203" s="316">
        <v>-0.24910657186923979</v>
      </c>
      <c r="S203" s="128">
        <v>68420</v>
      </c>
      <c r="T203" s="316">
        <v>-1.8491156091752892E-2</v>
      </c>
      <c r="U203" s="128">
        <v>13246</v>
      </c>
      <c r="V203" s="316">
        <v>-7.2668720246429563E-2</v>
      </c>
      <c r="W203" s="128">
        <v>11104</v>
      </c>
      <c r="X203" s="316">
        <v>4.3020852902498685E-2</v>
      </c>
      <c r="Y203" s="128">
        <v>14037</v>
      </c>
      <c r="Z203" s="316">
        <v>-0.13634405955823536</v>
      </c>
      <c r="AA203" s="128">
        <v>2478</v>
      </c>
      <c r="AB203" s="316">
        <v>-3.76699029126214E-2</v>
      </c>
      <c r="AC203" s="128">
        <v>10785</v>
      </c>
      <c r="AD203" s="316">
        <v>-4.5575221238938091E-2</v>
      </c>
      <c r="AE203" s="128">
        <v>16531</v>
      </c>
      <c r="AF203" s="316">
        <v>-0.38438908129445504</v>
      </c>
      <c r="AG203" s="128">
        <v>9356</v>
      </c>
      <c r="AH203" s="316">
        <v>-0.24657754871960058</v>
      </c>
      <c r="AI203" s="128">
        <v>14993</v>
      </c>
      <c r="AJ203" s="316">
        <v>0.14275914634146347</v>
      </c>
      <c r="AK203" s="128">
        <v>9912</v>
      </c>
      <c r="AL203" s="316">
        <v>-8.6451612903225783E-2</v>
      </c>
      <c r="AM203" s="128">
        <v>2916</v>
      </c>
      <c r="AN203" s="316">
        <v>0.20049403046521208</v>
      </c>
      <c r="AO203" s="128">
        <v>2495</v>
      </c>
      <c r="AP203" s="316">
        <v>-0.35429606625258803</v>
      </c>
      <c r="AQ203" s="128">
        <v>2811</v>
      </c>
      <c r="AR203" s="316">
        <v>-6.7042814470627321E-2</v>
      </c>
      <c r="AS203" s="128">
        <v>2013</v>
      </c>
      <c r="AT203" s="316">
        <v>-0.30753353973168218</v>
      </c>
      <c r="AU203" s="128">
        <v>2239</v>
      </c>
      <c r="AV203" s="316">
        <v>-0.36355884025014218</v>
      </c>
      <c r="AW203" s="128">
        <v>1136</v>
      </c>
      <c r="AX203" s="316">
        <v>-2.5728987993138941E-2</v>
      </c>
      <c r="AY203" s="128">
        <v>649</v>
      </c>
      <c r="AZ203" s="316">
        <v>-0.24004683840749419</v>
      </c>
      <c r="BA203" s="128">
        <v>1061</v>
      </c>
      <c r="BB203" s="316">
        <v>-0.36122817579771227</v>
      </c>
    </row>
    <row r="204" spans="1:54" s="141" customFormat="1" hidden="1" outlineLevel="1" x14ac:dyDescent="0.25">
      <c r="A204" s="325"/>
      <c r="B204" s="52" t="s">
        <v>81</v>
      </c>
      <c r="C204" s="128">
        <v>425587</v>
      </c>
      <c r="D204" s="316">
        <v>0.16321281759741102</v>
      </c>
      <c r="E204" s="128">
        <v>316719</v>
      </c>
      <c r="F204" s="316">
        <v>8.862460687095064E-2</v>
      </c>
      <c r="G204" s="128">
        <v>108868</v>
      </c>
      <c r="H204" s="316">
        <v>0.452793680024554</v>
      </c>
      <c r="I204" s="128">
        <v>24490.881981858573</v>
      </c>
      <c r="J204" s="136" t="s">
        <v>90</v>
      </c>
      <c r="K204" s="128">
        <v>17012.382166317384</v>
      </c>
      <c r="L204" s="136" t="s">
        <v>90</v>
      </c>
      <c r="M204" s="128">
        <v>41503.264148175957</v>
      </c>
      <c r="N204" s="136"/>
      <c r="O204" s="128">
        <v>67364.735851824036</v>
      </c>
      <c r="P204" s="136" t="s">
        <v>90</v>
      </c>
      <c r="Q204" s="128">
        <v>154803</v>
      </c>
      <c r="R204" s="316">
        <v>0.11696117408527118</v>
      </c>
      <c r="S204" s="128">
        <v>65444</v>
      </c>
      <c r="T204" s="316">
        <v>0.20149075620995438</v>
      </c>
      <c r="U204" s="128">
        <v>13811</v>
      </c>
      <c r="V204" s="316">
        <v>-4.3493316711683661E-2</v>
      </c>
      <c r="W204" s="128">
        <v>11806</v>
      </c>
      <c r="X204" s="316">
        <v>-1.1388377156255181E-2</v>
      </c>
      <c r="Y204" s="128">
        <v>15771</v>
      </c>
      <c r="Z204" s="316">
        <v>-6.889833510449872E-2</v>
      </c>
      <c r="AA204" s="128">
        <v>2491</v>
      </c>
      <c r="AB204" s="316">
        <v>0.25050200803212852</v>
      </c>
      <c r="AC204" s="128">
        <v>11365</v>
      </c>
      <c r="AD204" s="316">
        <v>-3.4081251062383133E-2</v>
      </c>
      <c r="AE204" s="128">
        <v>8330</v>
      </c>
      <c r="AF204" s="316">
        <v>-0.23282372444280719</v>
      </c>
      <c r="AG204" s="128">
        <v>4408</v>
      </c>
      <c r="AH204" s="316">
        <v>0.18974358974358974</v>
      </c>
      <c r="AI204" s="128">
        <v>5748</v>
      </c>
      <c r="AJ204" s="316">
        <v>0.13171884229178965</v>
      </c>
      <c r="AK204" s="128">
        <v>4580</v>
      </c>
      <c r="AL204" s="316">
        <v>-4.9398090493980917E-2</v>
      </c>
      <c r="AM204" s="128">
        <v>2539</v>
      </c>
      <c r="AN204" s="316">
        <v>0.21367112810707467</v>
      </c>
      <c r="AO204" s="128">
        <v>2458</v>
      </c>
      <c r="AP204" s="316">
        <v>-0.18690043003638768</v>
      </c>
      <c r="AQ204" s="128">
        <v>3840</v>
      </c>
      <c r="AR204" s="316">
        <v>0.14319738017267047</v>
      </c>
      <c r="AS204" s="128">
        <v>2318</v>
      </c>
      <c r="AT204" s="316">
        <v>3.9461883408071774E-2</v>
      </c>
      <c r="AU204" s="128">
        <v>3267</v>
      </c>
      <c r="AV204" s="316">
        <v>0.14792691496837662</v>
      </c>
      <c r="AW204" s="128">
        <v>1000</v>
      </c>
      <c r="AX204" s="316">
        <v>0.62866449511400657</v>
      </c>
      <c r="AY204" s="128">
        <v>757</v>
      </c>
      <c r="AZ204" s="316">
        <v>0.24302134646962226</v>
      </c>
      <c r="BA204" s="128">
        <v>1983</v>
      </c>
      <c r="BB204" s="316">
        <v>0.26871401151631469</v>
      </c>
    </row>
    <row r="205" spans="1:54" s="141" customFormat="1" hidden="1" outlineLevel="1" x14ac:dyDescent="0.25">
      <c r="A205" s="325"/>
      <c r="B205" s="52" t="s">
        <v>82</v>
      </c>
      <c r="C205" s="128">
        <v>378633</v>
      </c>
      <c r="D205" s="316">
        <v>0.10060053949724446</v>
      </c>
      <c r="E205" s="128">
        <v>279838</v>
      </c>
      <c r="F205" s="316">
        <v>6.3565844333043131E-2</v>
      </c>
      <c r="G205" s="128">
        <v>98795</v>
      </c>
      <c r="H205" s="316">
        <v>0.22103298686210771</v>
      </c>
      <c r="I205" s="128">
        <v>27668.630011805617</v>
      </c>
      <c r="J205" s="136" t="s">
        <v>90</v>
      </c>
      <c r="K205" s="128">
        <v>13061.719738183394</v>
      </c>
      <c r="L205" s="136" t="s">
        <v>90</v>
      </c>
      <c r="M205" s="128">
        <v>40730.349749989007</v>
      </c>
      <c r="N205" s="136"/>
      <c r="O205" s="128">
        <v>58064.650250010985</v>
      </c>
      <c r="P205" s="136" t="s">
        <v>90</v>
      </c>
      <c r="Q205" s="128">
        <v>160042</v>
      </c>
      <c r="R205" s="316">
        <v>6.8806389784892286E-2</v>
      </c>
      <c r="S205" s="128">
        <v>53175</v>
      </c>
      <c r="T205" s="316">
        <v>0.15319554986879491</v>
      </c>
      <c r="U205" s="128">
        <v>14212</v>
      </c>
      <c r="V205" s="316">
        <v>6.3215381162564421E-2</v>
      </c>
      <c r="W205" s="128">
        <v>9945</v>
      </c>
      <c r="X205" s="316">
        <v>7.4554294975688773E-2</v>
      </c>
      <c r="Y205" s="128">
        <v>10944</v>
      </c>
      <c r="Z205" s="316">
        <v>0.14716981132075468</v>
      </c>
      <c r="AA205" s="128">
        <v>4112</v>
      </c>
      <c r="AB205" s="316">
        <v>-0.29078992756122801</v>
      </c>
      <c r="AC205" s="128">
        <v>5090</v>
      </c>
      <c r="AD205" s="316">
        <v>-0.19411019632678905</v>
      </c>
      <c r="AE205" s="128">
        <v>1940</v>
      </c>
      <c r="AF205" s="316">
        <v>2.9723991507430991E-2</v>
      </c>
      <c r="AG205" s="128">
        <v>550</v>
      </c>
      <c r="AH205" s="316">
        <v>6.7961165048543659E-2</v>
      </c>
      <c r="AI205" s="128">
        <v>357</v>
      </c>
      <c r="AJ205" s="316">
        <v>0.17049180327868863</v>
      </c>
      <c r="AK205" s="128">
        <v>1650</v>
      </c>
      <c r="AL205" s="316">
        <v>-0.15079773546062791</v>
      </c>
      <c r="AM205" s="128">
        <v>2186</v>
      </c>
      <c r="AN205" s="316">
        <v>-0.22619469026548678</v>
      </c>
      <c r="AO205" s="128">
        <v>2028</v>
      </c>
      <c r="AP205" s="316">
        <v>-0.15920398009950254</v>
      </c>
      <c r="AQ205" s="128">
        <v>4776</v>
      </c>
      <c r="AR205" s="316">
        <v>0.37320299022426684</v>
      </c>
      <c r="AS205" s="128">
        <v>2866</v>
      </c>
      <c r="AT205" s="316">
        <v>0.11387485425573263</v>
      </c>
      <c r="AU205" s="128">
        <v>2881</v>
      </c>
      <c r="AV205" s="316">
        <v>3.4099066762383279E-2</v>
      </c>
      <c r="AW205" s="128">
        <v>693</v>
      </c>
      <c r="AX205" s="316">
        <v>0.125</v>
      </c>
      <c r="AY205" s="128">
        <v>747</v>
      </c>
      <c r="AZ205" s="316">
        <v>5.508474576271194E-2</v>
      </c>
      <c r="BA205" s="128">
        <v>1644</v>
      </c>
      <c r="BB205" s="316">
        <v>-0.44119646498980281</v>
      </c>
    </row>
    <row r="206" spans="1:54" s="141" customFormat="1" hidden="1" outlineLevel="1" x14ac:dyDescent="0.25">
      <c r="A206" s="325"/>
      <c r="B206" s="52" t="s">
        <v>83</v>
      </c>
      <c r="C206" s="128">
        <v>336086</v>
      </c>
      <c r="D206" s="316">
        <v>2.9274406529296026E-3</v>
      </c>
      <c r="E206" s="128">
        <v>233607</v>
      </c>
      <c r="F206" s="316">
        <v>-4.6225640900015907E-2</v>
      </c>
      <c r="G206" s="128">
        <v>102479</v>
      </c>
      <c r="H206" s="316">
        <v>0.1364331973030517</v>
      </c>
      <c r="I206" s="128">
        <v>20686.543981927047</v>
      </c>
      <c r="J206" s="136" t="s">
        <v>90</v>
      </c>
      <c r="K206" s="128">
        <v>12824.34041699378</v>
      </c>
      <c r="L206" s="136" t="s">
        <v>90</v>
      </c>
      <c r="M206" s="128">
        <v>33510.884398920825</v>
      </c>
      <c r="N206" s="136"/>
      <c r="O206" s="128">
        <v>68968.11560107916</v>
      </c>
      <c r="P206" s="136" t="s">
        <v>90</v>
      </c>
      <c r="Q206" s="128">
        <v>137497</v>
      </c>
      <c r="R206" s="316">
        <v>-3.6650131719074053E-2</v>
      </c>
      <c r="S206" s="128">
        <v>39097</v>
      </c>
      <c r="T206" s="316">
        <v>-0.10500412050178554</v>
      </c>
      <c r="U206" s="128">
        <v>10669</v>
      </c>
      <c r="V206" s="316">
        <v>0.14070351758793964</v>
      </c>
      <c r="W206" s="128">
        <v>8849</v>
      </c>
      <c r="X206" s="316">
        <v>2.6089981447124266E-2</v>
      </c>
      <c r="Y206" s="128">
        <v>6163</v>
      </c>
      <c r="Z206" s="316">
        <v>-0.22837110304244401</v>
      </c>
      <c r="AA206" s="128">
        <v>4436</v>
      </c>
      <c r="AB206" s="316">
        <v>-3.711742999782941E-2</v>
      </c>
      <c r="AC206" s="128">
        <v>6427</v>
      </c>
      <c r="AD206" s="316">
        <v>-0.11534755677907782</v>
      </c>
      <c r="AE206" s="128">
        <v>2129</v>
      </c>
      <c r="AF206" s="316">
        <v>0.1633879781420764</v>
      </c>
      <c r="AG206" s="128">
        <v>931</v>
      </c>
      <c r="AH206" s="316">
        <v>0.25981055480378901</v>
      </c>
      <c r="AI206" s="128">
        <v>129</v>
      </c>
      <c r="AJ206" s="316">
        <v>0.61250000000000004</v>
      </c>
      <c r="AK206" s="128">
        <v>1614</v>
      </c>
      <c r="AL206" s="316">
        <v>-0.20453425332676201</v>
      </c>
      <c r="AM206" s="128">
        <v>1626</v>
      </c>
      <c r="AN206" s="316">
        <v>-0.36335160532498045</v>
      </c>
      <c r="AO206" s="128">
        <v>1693</v>
      </c>
      <c r="AP206" s="316">
        <v>-5.0476724621424607E-2</v>
      </c>
      <c r="AQ206" s="128">
        <v>3235</v>
      </c>
      <c r="AR206" s="316">
        <v>0.25436215587436983</v>
      </c>
      <c r="AS206" s="128">
        <v>2608</v>
      </c>
      <c r="AT206" s="316">
        <v>3.0422757803239886E-2</v>
      </c>
      <c r="AU206" s="128">
        <v>3493</v>
      </c>
      <c r="AV206" s="316">
        <v>-8.7274627645675507E-2</v>
      </c>
      <c r="AW206" s="128">
        <v>811</v>
      </c>
      <c r="AX206" s="316">
        <v>0.24769230769230766</v>
      </c>
      <c r="AY206" s="128">
        <v>852</v>
      </c>
      <c r="AZ206" s="316">
        <v>0.39901477832512322</v>
      </c>
      <c r="BA206" s="128">
        <v>1348</v>
      </c>
      <c r="BB206" s="316">
        <v>-8.2993197278911524E-2</v>
      </c>
    </row>
    <row r="207" spans="1:54" s="141" customFormat="1" hidden="1" outlineLevel="1" x14ac:dyDescent="0.25">
      <c r="A207" s="325"/>
      <c r="B207" s="52" t="s">
        <v>84</v>
      </c>
      <c r="C207" s="128">
        <v>444661</v>
      </c>
      <c r="D207" s="316">
        <v>4.7052008693625025E-2</v>
      </c>
      <c r="E207" s="128">
        <v>288187</v>
      </c>
      <c r="F207" s="316">
        <v>-6.7618644714306786E-4</v>
      </c>
      <c r="G207" s="128">
        <v>156474</v>
      </c>
      <c r="H207" s="316">
        <v>0.14803700741762471</v>
      </c>
      <c r="I207" s="128">
        <v>30117.131319038093</v>
      </c>
      <c r="J207" s="136" t="s">
        <v>90</v>
      </c>
      <c r="K207" s="128">
        <v>14655.130276025953</v>
      </c>
      <c r="L207" s="136" t="s">
        <v>90</v>
      </c>
      <c r="M207" s="128">
        <v>44772.261595064047</v>
      </c>
      <c r="N207" s="136"/>
      <c r="O207" s="128">
        <v>111701.73840493595</v>
      </c>
      <c r="P207" s="136" t="s">
        <v>90</v>
      </c>
      <c r="Q207" s="128">
        <v>166085</v>
      </c>
      <c r="R207" s="316">
        <v>7.2595644648807856E-2</v>
      </c>
      <c r="S207" s="128">
        <v>44490</v>
      </c>
      <c r="T207" s="316">
        <v>-4.9460527721397307E-2</v>
      </c>
      <c r="U207" s="128">
        <v>15501</v>
      </c>
      <c r="V207" s="316">
        <v>-0.15750856024783955</v>
      </c>
      <c r="W207" s="128">
        <v>12007</v>
      </c>
      <c r="X207" s="316">
        <v>-0.10308508254276538</v>
      </c>
      <c r="Y207" s="128">
        <v>8960</v>
      </c>
      <c r="Z207" s="316">
        <v>-0.11532385466034756</v>
      </c>
      <c r="AA207" s="128">
        <v>4379</v>
      </c>
      <c r="AB207" s="316">
        <v>-5.5028053517479525E-2</v>
      </c>
      <c r="AC207" s="128">
        <v>9174</v>
      </c>
      <c r="AD207" s="316">
        <v>-0.18518518518518523</v>
      </c>
      <c r="AE207" s="128">
        <v>2148</v>
      </c>
      <c r="AF207" s="316">
        <v>-8.6346235644406688E-2</v>
      </c>
      <c r="AG207" s="128">
        <v>1662</v>
      </c>
      <c r="AH207" s="316">
        <v>0.1956834532374101</v>
      </c>
      <c r="AI207" s="128">
        <v>105</v>
      </c>
      <c r="AJ207" s="316">
        <v>-9.4339622641509413E-3</v>
      </c>
      <c r="AK207" s="128">
        <v>2079</v>
      </c>
      <c r="AL207" s="316">
        <v>-6.1823104693140785E-2</v>
      </c>
      <c r="AM207" s="128">
        <v>2404</v>
      </c>
      <c r="AN207" s="316">
        <v>-1.5963978714695015E-2</v>
      </c>
      <c r="AO207" s="128">
        <v>2204</v>
      </c>
      <c r="AP207" s="316">
        <v>-0.12435439014700045</v>
      </c>
      <c r="AQ207" s="128">
        <v>3877</v>
      </c>
      <c r="AR207" s="316">
        <v>0.21383844708829058</v>
      </c>
      <c r="AS207" s="128">
        <v>3630</v>
      </c>
      <c r="AT207" s="316">
        <v>0.18318122555410699</v>
      </c>
      <c r="AU207" s="128">
        <v>6021</v>
      </c>
      <c r="AV207" s="316">
        <v>-0.23328664204762506</v>
      </c>
      <c r="AW207" s="128">
        <v>731</v>
      </c>
      <c r="AX207" s="316">
        <v>-0.17680180180180183</v>
      </c>
      <c r="AY207" s="128">
        <v>764</v>
      </c>
      <c r="AZ207" s="316">
        <v>-3.5353535353535359E-2</v>
      </c>
      <c r="BA207" s="128">
        <v>1966</v>
      </c>
      <c r="BB207" s="316">
        <v>-6.7362428842504762E-2</v>
      </c>
    </row>
    <row r="208" spans="1:54" s="141" customFormat="1" hidden="1" outlineLevel="1" x14ac:dyDescent="0.25">
      <c r="A208" s="325"/>
      <c r="B208" s="52" t="s">
        <v>85</v>
      </c>
      <c r="C208" s="128">
        <v>520582</v>
      </c>
      <c r="D208" s="316">
        <v>4.1784903802666307E-2</v>
      </c>
      <c r="E208" s="128">
        <v>309920</v>
      </c>
      <c r="F208" s="316">
        <v>-1.7371646707820876E-2</v>
      </c>
      <c r="G208" s="128">
        <v>210662</v>
      </c>
      <c r="H208" s="316">
        <v>0.14301991828673444</v>
      </c>
      <c r="I208" s="128">
        <v>43201.943808371689</v>
      </c>
      <c r="J208" s="136" t="s">
        <v>90</v>
      </c>
      <c r="K208" s="128">
        <v>17168.094121124886</v>
      </c>
      <c r="L208" s="136" t="s">
        <v>90</v>
      </c>
      <c r="M208" s="128">
        <v>60370.037929496575</v>
      </c>
      <c r="N208" s="136"/>
      <c r="O208" s="128">
        <v>150291.9620707141</v>
      </c>
      <c r="P208" s="136" t="s">
        <v>90</v>
      </c>
      <c r="Q208" s="128">
        <v>178511</v>
      </c>
      <c r="R208" s="316">
        <v>8.2199670207090625E-2</v>
      </c>
      <c r="S208" s="128">
        <v>48293</v>
      </c>
      <c r="T208" s="316">
        <v>-7.0090308666936219E-2</v>
      </c>
      <c r="U208" s="128">
        <v>12744</v>
      </c>
      <c r="V208" s="316">
        <v>-9.4564831261101268E-2</v>
      </c>
      <c r="W208" s="128">
        <v>11310</v>
      </c>
      <c r="X208" s="316">
        <v>-2.5923693049694219E-2</v>
      </c>
      <c r="Y208" s="128">
        <v>12803</v>
      </c>
      <c r="Z208" s="316">
        <v>-0.11818995798608722</v>
      </c>
      <c r="AA208" s="128">
        <v>4596</v>
      </c>
      <c r="AB208" s="316">
        <v>-0.12290076335877864</v>
      </c>
      <c r="AC208" s="128">
        <v>15598</v>
      </c>
      <c r="AD208" s="316">
        <v>-0.26570002824592787</v>
      </c>
      <c r="AE208" s="128">
        <v>647</v>
      </c>
      <c r="AF208" s="316">
        <v>-0.67073791348600509</v>
      </c>
      <c r="AG208" s="128">
        <v>825</v>
      </c>
      <c r="AH208" s="316">
        <v>-0.18719211822660098</v>
      </c>
      <c r="AI208" s="128">
        <v>97</v>
      </c>
      <c r="AJ208" s="316">
        <v>-5.8252427184465994E-2</v>
      </c>
      <c r="AK208" s="128">
        <v>1535</v>
      </c>
      <c r="AL208" s="316">
        <v>4.2798913043478271E-2</v>
      </c>
      <c r="AM208" s="128">
        <v>1820</v>
      </c>
      <c r="AN208" s="316">
        <v>-0.21246213760276933</v>
      </c>
      <c r="AO208" s="128">
        <v>1747</v>
      </c>
      <c r="AP208" s="316">
        <v>-0.38290356764394207</v>
      </c>
      <c r="AQ208" s="128">
        <v>4986</v>
      </c>
      <c r="AR208" s="316">
        <v>0.28770661157024802</v>
      </c>
      <c r="AS208" s="128">
        <v>3333</v>
      </c>
      <c r="AT208" s="316">
        <v>-0.17171968190854869</v>
      </c>
      <c r="AU208" s="128">
        <v>7314</v>
      </c>
      <c r="AV208" s="316">
        <v>-0.25168815224063845</v>
      </c>
      <c r="AW208" s="128">
        <v>581</v>
      </c>
      <c r="AX208" s="316">
        <v>-5.8346839546191243E-2</v>
      </c>
      <c r="AY208" s="128">
        <v>782</v>
      </c>
      <c r="AZ208" s="316">
        <v>-0.35157545605306795</v>
      </c>
      <c r="BA208" s="128">
        <v>2398</v>
      </c>
      <c r="BB208" s="316">
        <v>-9.0633295411452375E-2</v>
      </c>
    </row>
    <row r="209" spans="1:54" s="141" customFormat="1" hidden="1" outlineLevel="1" x14ac:dyDescent="0.25">
      <c r="A209" s="325"/>
      <c r="B209" s="52" t="s">
        <v>86</v>
      </c>
      <c r="C209" s="128">
        <v>404343</v>
      </c>
      <c r="D209" s="316">
        <v>2.9457218291481402E-2</v>
      </c>
      <c r="E209" s="128">
        <v>266999</v>
      </c>
      <c r="F209" s="316">
        <v>4.6772227155735813E-3</v>
      </c>
      <c r="G209" s="128">
        <v>137344</v>
      </c>
      <c r="H209" s="316">
        <v>8.1304077406961328E-2</v>
      </c>
      <c r="I209" s="128">
        <v>23130.615578691075</v>
      </c>
      <c r="J209" s="136" t="s">
        <v>90</v>
      </c>
      <c r="K209" s="128">
        <v>12918.836296935297</v>
      </c>
      <c r="L209" s="136" t="s">
        <v>90</v>
      </c>
      <c r="M209" s="128">
        <v>36049.451875626371</v>
      </c>
      <c r="N209" s="136"/>
      <c r="O209" s="128">
        <v>101294.54812437363</v>
      </c>
      <c r="P209" s="136" t="s">
        <v>90</v>
      </c>
      <c r="Q209" s="128">
        <v>163548</v>
      </c>
      <c r="R209" s="316">
        <v>9.5688875489900571E-2</v>
      </c>
      <c r="S209" s="128">
        <v>45164</v>
      </c>
      <c r="T209" s="316">
        <v>-9.0334145702833935E-2</v>
      </c>
      <c r="U209" s="128">
        <v>11211</v>
      </c>
      <c r="V209" s="316">
        <v>-5.8526203777600205E-3</v>
      </c>
      <c r="W209" s="128">
        <v>7152</v>
      </c>
      <c r="X209" s="316">
        <v>-0.11953711682875789</v>
      </c>
      <c r="Y209" s="128">
        <v>6161</v>
      </c>
      <c r="Z209" s="316">
        <v>-0.29020737327188939</v>
      </c>
      <c r="AA209" s="128">
        <v>3804</v>
      </c>
      <c r="AB209" s="316">
        <v>-0.20067241017020387</v>
      </c>
      <c r="AC209" s="128">
        <v>7566</v>
      </c>
      <c r="AD209" s="316">
        <v>-0.1414955179847952</v>
      </c>
      <c r="AE209" s="128">
        <v>929</v>
      </c>
      <c r="AF209" s="316">
        <v>-0.60008609556607828</v>
      </c>
      <c r="AG209" s="128">
        <v>1167</v>
      </c>
      <c r="AH209" s="316">
        <v>5.1679586563306845E-3</v>
      </c>
      <c r="AI209" s="128">
        <v>230</v>
      </c>
      <c r="AJ209" s="316">
        <v>0.21052631578947367</v>
      </c>
      <c r="AK209" s="128">
        <v>2162</v>
      </c>
      <c r="AL209" s="316">
        <v>0.64912280701754388</v>
      </c>
      <c r="AM209" s="128">
        <v>2205</v>
      </c>
      <c r="AN209" s="316">
        <v>-0.1155234657039711</v>
      </c>
      <c r="AO209" s="128">
        <v>1668</v>
      </c>
      <c r="AP209" s="316">
        <v>-0.24353741496598635</v>
      </c>
      <c r="AQ209" s="128">
        <v>4071</v>
      </c>
      <c r="AR209" s="316">
        <v>0.54732041049030777</v>
      </c>
      <c r="AS209" s="128">
        <v>3198</v>
      </c>
      <c r="AT209" s="316">
        <v>-7.7588693394865849E-2</v>
      </c>
      <c r="AU209" s="128">
        <v>3486</v>
      </c>
      <c r="AV209" s="316">
        <v>-0.3594266813671444</v>
      </c>
      <c r="AW209" s="128">
        <v>646</v>
      </c>
      <c r="AX209" s="316">
        <v>-0.242672919109027</v>
      </c>
      <c r="AY209" s="128">
        <v>787</v>
      </c>
      <c r="AZ209" s="316">
        <v>-9.3317972350230427E-2</v>
      </c>
      <c r="BA209" s="128">
        <v>1844</v>
      </c>
      <c r="BB209" s="316">
        <v>-0.17898486197684771</v>
      </c>
    </row>
    <row r="210" spans="1:54" s="141" customFormat="1" hidden="1" outlineLevel="1" x14ac:dyDescent="0.25">
      <c r="A210" s="325"/>
      <c r="B210" s="52" t="s">
        <v>87</v>
      </c>
      <c r="C210" s="128">
        <v>449235</v>
      </c>
      <c r="D210" s="316">
        <v>8.8951590031487893E-2</v>
      </c>
      <c r="E210" s="128">
        <v>356232</v>
      </c>
      <c r="F210" s="316">
        <v>0.1121545512444273</v>
      </c>
      <c r="G210" s="128">
        <v>93003</v>
      </c>
      <c r="H210" s="316">
        <v>8.3702876473203958E-3</v>
      </c>
      <c r="I210" s="128">
        <v>18274.657126820926</v>
      </c>
      <c r="J210" s="136" t="s">
        <v>90</v>
      </c>
      <c r="K210" s="128">
        <v>9126.4004495720328</v>
      </c>
      <c r="L210" s="136" t="s">
        <v>90</v>
      </c>
      <c r="M210" s="128">
        <v>27401.057576392959</v>
      </c>
      <c r="N210" s="136"/>
      <c r="O210" s="128">
        <v>65601.942423607034</v>
      </c>
      <c r="P210" s="136" t="s">
        <v>90</v>
      </c>
      <c r="Q210" s="128">
        <v>200862</v>
      </c>
      <c r="R210" s="316">
        <v>0.19576373096476929</v>
      </c>
      <c r="S210" s="128">
        <v>59933</v>
      </c>
      <c r="T210" s="316">
        <v>3.7190225668005006E-2</v>
      </c>
      <c r="U210" s="128">
        <v>15397</v>
      </c>
      <c r="V210" s="316">
        <v>8.7896559033420418E-2</v>
      </c>
      <c r="W210" s="128">
        <v>9380</v>
      </c>
      <c r="X210" s="316">
        <v>-0.19054193993786672</v>
      </c>
      <c r="Y210" s="128">
        <v>8653</v>
      </c>
      <c r="Z210" s="316">
        <v>-0.1512506130456106</v>
      </c>
      <c r="AA210" s="128">
        <v>3958</v>
      </c>
      <c r="AB210" s="316">
        <v>1.4091724314629683E-2</v>
      </c>
      <c r="AC210" s="128">
        <v>7634</v>
      </c>
      <c r="AD210" s="316">
        <v>0.16247906197654949</v>
      </c>
      <c r="AE210" s="128">
        <v>8591</v>
      </c>
      <c r="AF210" s="316">
        <v>-0.16665049956348821</v>
      </c>
      <c r="AG210" s="128">
        <v>3219</v>
      </c>
      <c r="AH210" s="316">
        <v>-0.31930640727426518</v>
      </c>
      <c r="AI210" s="128">
        <v>10625</v>
      </c>
      <c r="AJ210" s="316">
        <v>0.35904323356357115</v>
      </c>
      <c r="AK210" s="128">
        <v>6846</v>
      </c>
      <c r="AL210" s="316">
        <v>9.1343854615016706E-2</v>
      </c>
      <c r="AM210" s="128">
        <v>3479</v>
      </c>
      <c r="AN210" s="316">
        <v>1.4285714285714235E-2</v>
      </c>
      <c r="AO210" s="128">
        <v>2462</v>
      </c>
      <c r="AP210" s="316">
        <v>-8.1343283582089532E-2</v>
      </c>
      <c r="AQ210" s="128">
        <v>5048</v>
      </c>
      <c r="AR210" s="316">
        <v>0.6304909560723515</v>
      </c>
      <c r="AS210" s="128">
        <v>3578</v>
      </c>
      <c r="AT210" s="316">
        <v>0.26610049539985847</v>
      </c>
      <c r="AU210" s="128">
        <v>3438</v>
      </c>
      <c r="AV210" s="316">
        <v>-7.0810810810810865E-2</v>
      </c>
      <c r="AW210" s="128">
        <v>803</v>
      </c>
      <c r="AX210" s="316">
        <v>8.075370121130554E-2</v>
      </c>
      <c r="AY210" s="128">
        <v>702</v>
      </c>
      <c r="AZ210" s="316">
        <v>6.6869300911854168E-2</v>
      </c>
      <c r="BA210" s="128">
        <v>1624</v>
      </c>
      <c r="BB210" s="316">
        <v>-0.13525026624068159</v>
      </c>
    </row>
    <row r="211" spans="1:54" s="141" customFormat="1" hidden="1" outlineLevel="1" x14ac:dyDescent="0.25">
      <c r="A211" s="325"/>
      <c r="B211" s="52" t="s">
        <v>88</v>
      </c>
      <c r="C211" s="128">
        <v>388565</v>
      </c>
      <c r="D211" s="316">
        <v>-5.6122758818371032E-2</v>
      </c>
      <c r="E211" s="128">
        <v>317219</v>
      </c>
      <c r="F211" s="316">
        <v>-5.8772739276081731E-2</v>
      </c>
      <c r="G211" s="128">
        <v>71346</v>
      </c>
      <c r="H211" s="316">
        <v>-4.4157444870180362E-2</v>
      </c>
      <c r="I211" s="128">
        <v>13261.679738580307</v>
      </c>
      <c r="J211" s="136" t="s">
        <v>90</v>
      </c>
      <c r="K211" s="128">
        <v>10145.856209115</v>
      </c>
      <c r="L211" s="136" t="s">
        <v>90</v>
      </c>
      <c r="M211" s="128">
        <v>23407.535947695309</v>
      </c>
      <c r="N211" s="136"/>
      <c r="O211" s="128">
        <v>47938.464052304691</v>
      </c>
      <c r="P211" s="136" t="s">
        <v>90</v>
      </c>
      <c r="Q211" s="128">
        <v>150018</v>
      </c>
      <c r="R211" s="316">
        <v>-5.0344683517860922E-2</v>
      </c>
      <c r="S211" s="128">
        <v>63754</v>
      </c>
      <c r="T211" s="316">
        <v>-9.9494335998192018E-2</v>
      </c>
      <c r="U211" s="128">
        <v>9262</v>
      </c>
      <c r="V211" s="316">
        <v>-0.26846220677671595</v>
      </c>
      <c r="W211" s="128">
        <v>7702</v>
      </c>
      <c r="X211" s="316">
        <v>-0.17218400687876179</v>
      </c>
      <c r="Y211" s="128">
        <v>6681</v>
      </c>
      <c r="Z211" s="316">
        <v>-0.1384912959381045</v>
      </c>
      <c r="AA211" s="128">
        <v>2248</v>
      </c>
      <c r="AB211" s="316">
        <v>0.18816067653276947</v>
      </c>
      <c r="AC211" s="128">
        <v>5564</v>
      </c>
      <c r="AD211" s="316">
        <v>-0.14610190300798032</v>
      </c>
      <c r="AE211" s="128">
        <v>17133</v>
      </c>
      <c r="AF211" s="316">
        <v>-7.4592200496921279E-2</v>
      </c>
      <c r="AG211" s="128">
        <v>10612</v>
      </c>
      <c r="AH211" s="316">
        <v>-2.2205841702754969E-2</v>
      </c>
      <c r="AI211" s="128">
        <v>16543</v>
      </c>
      <c r="AJ211" s="316">
        <v>0.18536830037259966</v>
      </c>
      <c r="AK211" s="128">
        <v>9928</v>
      </c>
      <c r="AL211" s="316">
        <v>9.7622996130458883E-2</v>
      </c>
      <c r="AM211" s="128">
        <v>3003</v>
      </c>
      <c r="AN211" s="316">
        <v>0.10040307805056803</v>
      </c>
      <c r="AO211" s="128">
        <v>2769</v>
      </c>
      <c r="AP211" s="316">
        <v>-0.21491352424156507</v>
      </c>
      <c r="AQ211" s="128">
        <v>4791</v>
      </c>
      <c r="AR211" s="316">
        <v>0.34957746478873242</v>
      </c>
      <c r="AS211" s="128">
        <v>2648</v>
      </c>
      <c r="AT211" s="316">
        <v>0.13941480206540446</v>
      </c>
      <c r="AU211" s="128">
        <v>2234</v>
      </c>
      <c r="AV211" s="316">
        <v>-0.16485981308411213</v>
      </c>
      <c r="AW211" s="128">
        <v>750</v>
      </c>
      <c r="AX211" s="316">
        <v>0.24792013311148087</v>
      </c>
      <c r="AY211" s="128">
        <v>614</v>
      </c>
      <c r="AZ211" s="316">
        <v>-0.41131351869606902</v>
      </c>
      <c r="BA211" s="128">
        <v>965</v>
      </c>
      <c r="BB211" s="316">
        <v>-0.26504188880426505</v>
      </c>
    </row>
    <row r="212" spans="1:54" s="141" customFormat="1" hidden="1" outlineLevel="1" x14ac:dyDescent="0.25">
      <c r="A212" s="325"/>
      <c r="B212" s="52" t="s">
        <v>89</v>
      </c>
      <c r="C212" s="128">
        <v>386948</v>
      </c>
      <c r="D212" s="316">
        <v>-1.3018681195351656E-2</v>
      </c>
      <c r="E212" s="128">
        <v>315074</v>
      </c>
      <c r="F212" s="316">
        <v>-2.2574770979460257E-2</v>
      </c>
      <c r="G212" s="128">
        <v>71874</v>
      </c>
      <c r="H212" s="316">
        <v>3.1176023299522182E-2</v>
      </c>
      <c r="I212" s="128">
        <v>14315.770008717012</v>
      </c>
      <c r="J212" s="136" t="s">
        <v>90</v>
      </c>
      <c r="K212" s="128">
        <v>9586.3908103409158</v>
      </c>
      <c r="L212" s="136" t="s">
        <v>90</v>
      </c>
      <c r="M212" s="128">
        <v>23902.160819057928</v>
      </c>
      <c r="N212" s="136"/>
      <c r="O212" s="128">
        <v>47971.839180942072</v>
      </c>
      <c r="P212" s="136" t="s">
        <v>90</v>
      </c>
      <c r="Q212" s="128">
        <v>156966</v>
      </c>
      <c r="R212" s="316">
        <v>7.4557590278966357E-2</v>
      </c>
      <c r="S212" s="128">
        <v>49519</v>
      </c>
      <c r="T212" s="316">
        <v>-0.10311164239658044</v>
      </c>
      <c r="U212" s="128">
        <v>11683</v>
      </c>
      <c r="V212" s="316">
        <v>-9.0109034267912724E-2</v>
      </c>
      <c r="W212" s="128">
        <v>10229</v>
      </c>
      <c r="X212" s="316">
        <v>3.37544214249621E-2</v>
      </c>
      <c r="Y212" s="128">
        <v>7624</v>
      </c>
      <c r="Z212" s="316">
        <v>-0.11912189485846336</v>
      </c>
      <c r="AA212" s="128">
        <v>2242</v>
      </c>
      <c r="AB212" s="316">
        <v>-4.3107127614169904E-2</v>
      </c>
      <c r="AC212" s="128">
        <v>9110</v>
      </c>
      <c r="AD212" s="316">
        <v>-0.13999811196072875</v>
      </c>
      <c r="AE212" s="128">
        <v>14725</v>
      </c>
      <c r="AF212" s="316">
        <v>-0.37882303311537646</v>
      </c>
      <c r="AG212" s="128">
        <v>9254</v>
      </c>
      <c r="AH212" s="316">
        <v>-0.17822573483704818</v>
      </c>
      <c r="AI212" s="128">
        <v>17356</v>
      </c>
      <c r="AJ212" s="316">
        <v>0.11664414849128235</v>
      </c>
      <c r="AK212" s="128">
        <v>9654</v>
      </c>
      <c r="AL212" s="316">
        <v>-8.7005863438623043E-2</v>
      </c>
      <c r="AM212" s="128">
        <v>1956</v>
      </c>
      <c r="AN212" s="316">
        <v>-0.1451048951048951</v>
      </c>
      <c r="AO212" s="128">
        <v>2202</v>
      </c>
      <c r="AP212" s="316">
        <v>-0.18954729481045274</v>
      </c>
      <c r="AQ212" s="128">
        <v>3999</v>
      </c>
      <c r="AR212" s="316">
        <v>0.29083279535183992</v>
      </c>
      <c r="AS212" s="128">
        <v>2501</v>
      </c>
      <c r="AT212" s="316">
        <v>0.16001855287569566</v>
      </c>
      <c r="AU212" s="128">
        <v>2771</v>
      </c>
      <c r="AV212" s="316">
        <v>0.15651085141903165</v>
      </c>
      <c r="AW212" s="128">
        <v>823</v>
      </c>
      <c r="AX212" s="316">
        <v>3.2622333751568311E-2</v>
      </c>
      <c r="AY212" s="128">
        <v>970</v>
      </c>
      <c r="AZ212" s="316">
        <v>0.25974025974025983</v>
      </c>
      <c r="BA212" s="128">
        <v>1490</v>
      </c>
      <c r="BB212" s="316">
        <v>3.9776692254012591E-2</v>
      </c>
    </row>
    <row r="213" spans="1:54" s="141" customFormat="1" ht="15.75" collapsed="1" x14ac:dyDescent="0.25">
      <c r="A213" s="317">
        <v>865106</v>
      </c>
      <c r="B213" s="64">
        <v>2003</v>
      </c>
      <c r="C213" s="65">
        <v>4898003</v>
      </c>
      <c r="D213" s="137">
        <v>1.4013164772897824E-2</v>
      </c>
      <c r="E213" s="65">
        <v>3652172</v>
      </c>
      <c r="F213" s="137">
        <v>-1.3392325299378949E-2</v>
      </c>
      <c r="G213" s="65">
        <v>1245831</v>
      </c>
      <c r="H213" s="137">
        <v>0.10390423970908258</v>
      </c>
      <c r="I213" s="65">
        <v>265089.5211393293</v>
      </c>
      <c r="J213" s="137" t="s">
        <v>90</v>
      </c>
      <c r="K213" s="65">
        <v>145247.37192001264</v>
      </c>
      <c r="L213" s="137" t="s">
        <v>90</v>
      </c>
      <c r="M213" s="65">
        <v>410336.89305934194</v>
      </c>
      <c r="N213" s="137"/>
      <c r="O213" s="65">
        <v>835494.10694093152</v>
      </c>
      <c r="P213" s="137" t="s">
        <v>90</v>
      </c>
      <c r="Q213" s="65">
        <v>1899537</v>
      </c>
      <c r="R213" s="137">
        <v>2.5837422381883801E-2</v>
      </c>
      <c r="S213" s="65">
        <v>657639</v>
      </c>
      <c r="T213" s="137">
        <v>-3.669357832079112E-3</v>
      </c>
      <c r="U213" s="65">
        <v>156772</v>
      </c>
      <c r="V213" s="137">
        <v>-1.6079430629997393E-2</v>
      </c>
      <c r="W213" s="65">
        <v>121017</v>
      </c>
      <c r="X213" s="137">
        <v>-4.3865401480615351E-2</v>
      </c>
      <c r="Y213" s="65">
        <v>119065</v>
      </c>
      <c r="Z213" s="137">
        <v>-0.1085813967417345</v>
      </c>
      <c r="AA213" s="65">
        <v>39290</v>
      </c>
      <c r="AB213" s="137">
        <v>-6.4211880150526368E-2</v>
      </c>
      <c r="AC213" s="65">
        <v>113452</v>
      </c>
      <c r="AD213" s="137">
        <v>-0.10551503922418892</v>
      </c>
      <c r="AE213" s="65">
        <v>105672</v>
      </c>
      <c r="AF213" s="137">
        <v>-0.30834784202327503</v>
      </c>
      <c r="AG213" s="65">
        <v>59510</v>
      </c>
      <c r="AH213" s="137">
        <v>-0.128696925329429</v>
      </c>
      <c r="AI213" s="65">
        <v>94646</v>
      </c>
      <c r="AJ213" s="137">
        <v>0.15929496209012628</v>
      </c>
      <c r="AK213" s="65">
        <v>67700</v>
      </c>
      <c r="AL213" s="137">
        <v>-4.8970303149495686E-2</v>
      </c>
      <c r="AM213" s="65">
        <v>28628</v>
      </c>
      <c r="AN213" s="137">
        <v>-5.1801801801801828E-2</v>
      </c>
      <c r="AO213" s="65">
        <v>28255</v>
      </c>
      <c r="AP213" s="137">
        <v>-0.14170716889428914</v>
      </c>
      <c r="AQ213" s="65">
        <v>47829</v>
      </c>
      <c r="AR213" s="137">
        <v>0.20536794354838706</v>
      </c>
      <c r="AS213" s="65">
        <v>34448</v>
      </c>
      <c r="AT213" s="137">
        <v>1.8538777682505003E-2</v>
      </c>
      <c r="AU213" s="65">
        <v>41356</v>
      </c>
      <c r="AV213" s="137">
        <v>-0.17085689081358513</v>
      </c>
      <c r="AW213" s="65">
        <v>9946</v>
      </c>
      <c r="AX213" s="137">
        <v>3.0139823925427134E-2</v>
      </c>
      <c r="AY213" s="65">
        <v>9071</v>
      </c>
      <c r="AZ213" s="137">
        <v>-0.10850122850122845</v>
      </c>
      <c r="BA213" s="65">
        <v>18339</v>
      </c>
      <c r="BB213" s="137">
        <v>-0.14583139264089429</v>
      </c>
    </row>
    <row r="214" spans="1:54" s="141" customFormat="1" hidden="1" outlineLevel="1" x14ac:dyDescent="0.25">
      <c r="A214" s="325"/>
      <c r="B214" s="52" t="s">
        <v>78</v>
      </c>
      <c r="C214" s="128">
        <v>370074</v>
      </c>
      <c r="D214" s="316">
        <v>-1.6357102607993057E-2</v>
      </c>
      <c r="E214" s="128">
        <v>319195</v>
      </c>
      <c r="F214" s="316">
        <v>-1.8722043746253303E-2</v>
      </c>
      <c r="G214" s="128">
        <v>50879</v>
      </c>
      <c r="H214" s="316">
        <v>-1.2563060675656601E-3</v>
      </c>
      <c r="I214" s="128"/>
      <c r="J214" s="136" t="s">
        <v>90</v>
      </c>
      <c r="K214" s="128"/>
      <c r="L214" s="136" t="s">
        <v>90</v>
      </c>
      <c r="M214" s="128"/>
      <c r="N214" s="136"/>
      <c r="O214" s="128"/>
      <c r="P214" s="136" t="s">
        <v>90</v>
      </c>
      <c r="Q214" s="128">
        <v>143788</v>
      </c>
      <c r="R214" s="316">
        <v>7.1509478955526395E-2</v>
      </c>
      <c r="S214" s="128">
        <v>53899</v>
      </c>
      <c r="T214" s="316">
        <v>-6.0616623385677193E-2</v>
      </c>
      <c r="U214" s="128">
        <v>11105</v>
      </c>
      <c r="V214" s="316">
        <v>-0.1094627105052125</v>
      </c>
      <c r="W214" s="128">
        <v>10337</v>
      </c>
      <c r="X214" s="316">
        <v>-0.11430040270756581</v>
      </c>
      <c r="Y214" s="128">
        <v>8277</v>
      </c>
      <c r="Z214" s="316">
        <v>-0.17690930787589498</v>
      </c>
      <c r="AA214" s="128">
        <v>2030</v>
      </c>
      <c r="AB214" s="316">
        <v>0.54607768469154605</v>
      </c>
      <c r="AC214" s="128">
        <v>12396</v>
      </c>
      <c r="AD214" s="316">
        <v>-0.16525252525252521</v>
      </c>
      <c r="AE214" s="128">
        <v>27543</v>
      </c>
      <c r="AF214" s="316">
        <v>-6.9178776613720849E-2</v>
      </c>
      <c r="AG214" s="128">
        <v>10311</v>
      </c>
      <c r="AH214" s="316">
        <v>-3.1467217734360342E-2</v>
      </c>
      <c r="AI214" s="128">
        <v>12899</v>
      </c>
      <c r="AJ214" s="316">
        <v>-0.13446956988525804</v>
      </c>
      <c r="AK214" s="128">
        <v>10239</v>
      </c>
      <c r="AL214" s="316">
        <v>-1.1584129742253091E-2</v>
      </c>
      <c r="AM214" s="128">
        <v>2097</v>
      </c>
      <c r="AN214" s="316">
        <v>-0.14963503649635035</v>
      </c>
      <c r="AO214" s="128">
        <v>2382</v>
      </c>
      <c r="AP214" s="316">
        <v>-0.21567336187026676</v>
      </c>
      <c r="AQ214" s="128">
        <v>4452</v>
      </c>
      <c r="AR214" s="316">
        <v>0.35814521049420378</v>
      </c>
      <c r="AS214" s="128">
        <v>2589</v>
      </c>
      <c r="AT214" s="316">
        <v>1.8489378442171578E-2</v>
      </c>
      <c r="AU214" s="128">
        <v>1909</v>
      </c>
      <c r="AV214" s="316">
        <v>-0.26802147239263807</v>
      </c>
      <c r="AW214" s="128">
        <v>937</v>
      </c>
      <c r="AX214" s="316">
        <v>-0.22497932175351532</v>
      </c>
      <c r="AY214" s="128">
        <v>1041</v>
      </c>
      <c r="AZ214" s="316">
        <v>-0.2669014084507042</v>
      </c>
      <c r="BA214" s="128">
        <v>964</v>
      </c>
      <c r="BB214" s="316">
        <v>-0.25731895223420642</v>
      </c>
    </row>
    <row r="215" spans="1:54" s="141" customFormat="1" hidden="1" outlineLevel="1" x14ac:dyDescent="0.25">
      <c r="A215" s="325"/>
      <c r="B215" s="52" t="s">
        <v>79</v>
      </c>
      <c r="C215" s="128">
        <v>403312</v>
      </c>
      <c r="D215" s="316">
        <v>1.2331858262696338E-2</v>
      </c>
      <c r="E215" s="128">
        <v>340851</v>
      </c>
      <c r="F215" s="316">
        <v>9.6865641135015501E-3</v>
      </c>
      <c r="G215" s="128">
        <v>62461</v>
      </c>
      <c r="H215" s="316">
        <v>2.7015028445525946E-2</v>
      </c>
      <c r="I215" s="128"/>
      <c r="J215" s="136" t="s">
        <v>90</v>
      </c>
      <c r="K215" s="128"/>
      <c r="L215" s="136" t="s">
        <v>90</v>
      </c>
      <c r="M215" s="128"/>
      <c r="N215" s="136"/>
      <c r="O215" s="128"/>
      <c r="P215" s="136" t="s">
        <v>90</v>
      </c>
      <c r="Q215" s="128">
        <v>149680</v>
      </c>
      <c r="R215" s="316">
        <v>9.3856193865694326E-2</v>
      </c>
      <c r="S215" s="128">
        <v>60008</v>
      </c>
      <c r="T215" s="316">
        <v>-0.10774080352098014</v>
      </c>
      <c r="U215" s="128">
        <v>13381</v>
      </c>
      <c r="V215" s="316">
        <v>3.7367237770369766E-2</v>
      </c>
      <c r="W215" s="128">
        <v>11857</v>
      </c>
      <c r="X215" s="316">
        <v>-6.3354135397740707E-2</v>
      </c>
      <c r="Y215" s="128">
        <v>14641</v>
      </c>
      <c r="Z215" s="316">
        <v>-0.19373313508453105</v>
      </c>
      <c r="AA215" s="128">
        <v>2213</v>
      </c>
      <c r="AB215" s="316">
        <v>0.38312499999999994</v>
      </c>
      <c r="AC215" s="128">
        <v>12802</v>
      </c>
      <c r="AD215" s="316">
        <v>-4.4341594505822646E-2</v>
      </c>
      <c r="AE215" s="128">
        <v>24647</v>
      </c>
      <c r="AF215" s="316">
        <v>-7.6856811116521206E-2</v>
      </c>
      <c r="AG215" s="128">
        <v>10203</v>
      </c>
      <c r="AH215" s="316">
        <v>5.4028925619834745E-2</v>
      </c>
      <c r="AI215" s="128">
        <v>12442</v>
      </c>
      <c r="AJ215" s="316">
        <v>-6.3807373965387493E-2</v>
      </c>
      <c r="AK215" s="128">
        <v>10416</v>
      </c>
      <c r="AL215" s="316">
        <v>8.2181818181818134E-2</v>
      </c>
      <c r="AM215" s="128">
        <v>2501</v>
      </c>
      <c r="AN215" s="316">
        <v>0.17307692307692313</v>
      </c>
      <c r="AO215" s="128">
        <v>2979</v>
      </c>
      <c r="AP215" s="316">
        <v>9.7641857037582991E-2</v>
      </c>
      <c r="AQ215" s="128">
        <v>3358</v>
      </c>
      <c r="AR215" s="316">
        <v>0.538250114521301</v>
      </c>
      <c r="AS215" s="128">
        <v>3126</v>
      </c>
      <c r="AT215" s="316">
        <v>0.37225636523266026</v>
      </c>
      <c r="AU215" s="128">
        <v>3152</v>
      </c>
      <c r="AV215" s="316">
        <v>0.59675785207700094</v>
      </c>
      <c r="AW215" s="128">
        <v>1173</v>
      </c>
      <c r="AX215" s="316">
        <v>-0.20149761742682093</v>
      </c>
      <c r="AY215" s="128">
        <v>1017</v>
      </c>
      <c r="AZ215" s="316">
        <v>-0.10945709281961469</v>
      </c>
      <c r="BA215" s="128">
        <v>1255</v>
      </c>
      <c r="BB215" s="316">
        <v>-0.21118793211816467</v>
      </c>
    </row>
    <row r="216" spans="1:54" s="141" customFormat="1" hidden="1" outlineLevel="1" x14ac:dyDescent="0.25">
      <c r="A216" s="325"/>
      <c r="B216" s="52" t="s">
        <v>80</v>
      </c>
      <c r="C216" s="128">
        <v>478514</v>
      </c>
      <c r="D216" s="316">
        <v>6.2047505537577763E-2</v>
      </c>
      <c r="E216" s="128">
        <v>393501</v>
      </c>
      <c r="F216" s="316">
        <v>2.8790370442025814E-2</v>
      </c>
      <c r="G216" s="128">
        <v>85013</v>
      </c>
      <c r="H216" s="316">
        <v>0.24892388605679527</v>
      </c>
      <c r="I216" s="128"/>
      <c r="J216" s="136" t="s">
        <v>90</v>
      </c>
      <c r="K216" s="128"/>
      <c r="L216" s="136" t="s">
        <v>90</v>
      </c>
      <c r="M216" s="128"/>
      <c r="N216" s="136"/>
      <c r="O216" s="128"/>
      <c r="P216" s="136" t="s">
        <v>90</v>
      </c>
      <c r="Q216" s="128">
        <v>186081</v>
      </c>
      <c r="R216" s="316">
        <v>0.15062267347670688</v>
      </c>
      <c r="S216" s="128">
        <v>69709</v>
      </c>
      <c r="T216" s="316">
        <v>-0.12053543267350464</v>
      </c>
      <c r="U216" s="128">
        <v>14284</v>
      </c>
      <c r="V216" s="316">
        <v>-0.1515295515295515</v>
      </c>
      <c r="W216" s="128">
        <v>10646</v>
      </c>
      <c r="X216" s="316">
        <v>-0.15661887031608968</v>
      </c>
      <c r="Y216" s="128">
        <v>16253</v>
      </c>
      <c r="Z216" s="316">
        <v>-9.4439491865388914E-2</v>
      </c>
      <c r="AA216" s="128">
        <v>2575</v>
      </c>
      <c r="AB216" s="316">
        <v>0.62153652392947101</v>
      </c>
      <c r="AC216" s="128">
        <v>11300</v>
      </c>
      <c r="AD216" s="316">
        <v>0.11330049261083741</v>
      </c>
      <c r="AE216" s="128">
        <v>26853</v>
      </c>
      <c r="AF216" s="316">
        <v>-1.8279530581654657E-2</v>
      </c>
      <c r="AG216" s="128">
        <v>12418</v>
      </c>
      <c r="AH216" s="316">
        <v>0.19300605245460667</v>
      </c>
      <c r="AI216" s="128">
        <v>13120</v>
      </c>
      <c r="AJ216" s="316">
        <v>-0.13078044255995758</v>
      </c>
      <c r="AK216" s="128">
        <v>10850</v>
      </c>
      <c r="AL216" s="316">
        <v>0.1540097851520954</v>
      </c>
      <c r="AM216" s="128">
        <v>2429</v>
      </c>
      <c r="AN216" s="316">
        <v>-0.18735362997658078</v>
      </c>
      <c r="AO216" s="128">
        <v>3864</v>
      </c>
      <c r="AP216" s="316">
        <v>0.26274509803921564</v>
      </c>
      <c r="AQ216" s="128">
        <v>3013</v>
      </c>
      <c r="AR216" s="316">
        <v>-0.32969966629588432</v>
      </c>
      <c r="AS216" s="128">
        <v>2907</v>
      </c>
      <c r="AT216" s="316">
        <v>0.12674418604651172</v>
      </c>
      <c r="AU216" s="128">
        <v>3518</v>
      </c>
      <c r="AV216" s="316">
        <v>8.6808773555761443E-2</v>
      </c>
      <c r="AW216" s="128">
        <v>1166</v>
      </c>
      <c r="AX216" s="316">
        <v>-0.23989569752281614</v>
      </c>
      <c r="AY216" s="128">
        <v>854</v>
      </c>
      <c r="AZ216" s="316">
        <v>-0.15445544554455448</v>
      </c>
      <c r="BA216" s="128">
        <v>1661</v>
      </c>
      <c r="BB216" s="316">
        <v>0.38763575605680867</v>
      </c>
    </row>
    <row r="217" spans="1:54" s="141" customFormat="1" hidden="1" outlineLevel="1" x14ac:dyDescent="0.25">
      <c r="A217" s="325"/>
      <c r="B217" s="52" t="s">
        <v>81</v>
      </c>
      <c r="C217" s="128">
        <v>365872</v>
      </c>
      <c r="D217" s="316">
        <v>-0.10988928111794205</v>
      </c>
      <c r="E217" s="128">
        <v>290935</v>
      </c>
      <c r="F217" s="316">
        <v>-7.3446561591352766E-2</v>
      </c>
      <c r="G217" s="128">
        <v>74937</v>
      </c>
      <c r="H217" s="316">
        <v>-0.22780388277482377</v>
      </c>
      <c r="I217" s="128"/>
      <c r="J217" s="136" t="s">
        <v>90</v>
      </c>
      <c r="K217" s="128"/>
      <c r="L217" s="136" t="s">
        <v>90</v>
      </c>
      <c r="M217" s="128"/>
      <c r="N217" s="136"/>
      <c r="O217" s="128"/>
      <c r="P217" s="136" t="s">
        <v>90</v>
      </c>
      <c r="Q217" s="128">
        <v>138593</v>
      </c>
      <c r="R217" s="316">
        <v>-2.4871946414499635E-2</v>
      </c>
      <c r="S217" s="128">
        <v>54469</v>
      </c>
      <c r="T217" s="316">
        <v>-0.14718960388288715</v>
      </c>
      <c r="U217" s="128">
        <v>14439</v>
      </c>
      <c r="V217" s="316">
        <v>0.13416071007776287</v>
      </c>
      <c r="W217" s="128">
        <v>11942</v>
      </c>
      <c r="X217" s="316">
        <v>6.5869332381292445E-2</v>
      </c>
      <c r="Y217" s="128">
        <v>16938</v>
      </c>
      <c r="Z217" s="316">
        <v>-5.7533941687068824E-2</v>
      </c>
      <c r="AA217" s="128">
        <v>1992</v>
      </c>
      <c r="AB217" s="316">
        <v>0.49549549549549554</v>
      </c>
      <c r="AC217" s="128">
        <v>11766</v>
      </c>
      <c r="AD217" s="316">
        <v>1.3873330461008138E-2</v>
      </c>
      <c r="AE217" s="128">
        <v>10858</v>
      </c>
      <c r="AF217" s="316">
        <v>-0.29848817676702422</v>
      </c>
      <c r="AG217" s="128">
        <v>3705</v>
      </c>
      <c r="AH217" s="316">
        <v>-0.41125059590020663</v>
      </c>
      <c r="AI217" s="128">
        <v>5079</v>
      </c>
      <c r="AJ217" s="316">
        <v>-0.24922394678492243</v>
      </c>
      <c r="AK217" s="128">
        <v>4818</v>
      </c>
      <c r="AL217" s="316">
        <v>-0.15974886641088248</v>
      </c>
      <c r="AM217" s="128">
        <v>2092</v>
      </c>
      <c r="AN217" s="316">
        <v>-0.23677489967165266</v>
      </c>
      <c r="AO217" s="128">
        <v>3023</v>
      </c>
      <c r="AP217" s="316">
        <v>0.40473977695167296</v>
      </c>
      <c r="AQ217" s="128">
        <v>3359</v>
      </c>
      <c r="AR217" s="316">
        <v>-0.13739085772984083</v>
      </c>
      <c r="AS217" s="128">
        <v>2230</v>
      </c>
      <c r="AT217" s="316">
        <v>0.18996798292422623</v>
      </c>
      <c r="AU217" s="128">
        <v>2846</v>
      </c>
      <c r="AV217" s="316">
        <v>-0.33176802066212729</v>
      </c>
      <c r="AW217" s="128">
        <v>614</v>
      </c>
      <c r="AX217" s="316">
        <v>-0.51462450592885378</v>
      </c>
      <c r="AY217" s="128">
        <v>609</v>
      </c>
      <c r="AZ217" s="316">
        <v>-0.37857142857142856</v>
      </c>
      <c r="BA217" s="128">
        <v>1563</v>
      </c>
      <c r="BB217" s="316">
        <v>-9.1279069767441823E-2</v>
      </c>
    </row>
    <row r="218" spans="1:54" s="141" customFormat="1" hidden="1" outlineLevel="1" x14ac:dyDescent="0.25">
      <c r="A218" s="325"/>
      <c r="B218" s="52" t="s">
        <v>82</v>
      </c>
      <c r="C218" s="128">
        <v>344024</v>
      </c>
      <c r="D218" s="316">
        <v>-1.5848313899600619E-2</v>
      </c>
      <c r="E218" s="128">
        <v>263113</v>
      </c>
      <c r="F218" s="316">
        <v>-3.5785222700254304E-2</v>
      </c>
      <c r="G218" s="128">
        <v>80911</v>
      </c>
      <c r="H218" s="316">
        <v>5.5094802180319702E-2</v>
      </c>
      <c r="I218" s="128"/>
      <c r="J218" s="136" t="s">
        <v>90</v>
      </c>
      <c r="K218" s="128"/>
      <c r="L218" s="136" t="s">
        <v>90</v>
      </c>
      <c r="M218" s="128"/>
      <c r="N218" s="136"/>
      <c r="O218" s="128"/>
      <c r="P218" s="136" t="s">
        <v>90</v>
      </c>
      <c r="Q218" s="128">
        <v>149739</v>
      </c>
      <c r="R218" s="316">
        <v>-1.9679858587842491E-2</v>
      </c>
      <c r="S218" s="128">
        <v>46111</v>
      </c>
      <c r="T218" s="316">
        <v>-0.18152934076467042</v>
      </c>
      <c r="U218" s="128">
        <v>13367</v>
      </c>
      <c r="V218" s="316">
        <v>0.12026483405967148</v>
      </c>
      <c r="W218" s="128">
        <v>9255</v>
      </c>
      <c r="X218" s="316">
        <v>-4.548267326732669E-2</v>
      </c>
      <c r="Y218" s="128">
        <v>9540</v>
      </c>
      <c r="Z218" s="316">
        <v>-0.18279938324481759</v>
      </c>
      <c r="AA218" s="128">
        <v>5798</v>
      </c>
      <c r="AB218" s="316">
        <v>0.90347997373604727</v>
      </c>
      <c r="AC218" s="128">
        <v>6316</v>
      </c>
      <c r="AD218" s="316">
        <v>9.7480451781059907E-2</v>
      </c>
      <c r="AE218" s="128">
        <v>1884</v>
      </c>
      <c r="AF218" s="316">
        <v>-0.29411764705882348</v>
      </c>
      <c r="AG218" s="128">
        <v>515</v>
      </c>
      <c r="AH218" s="316">
        <v>-0.4624217118997912</v>
      </c>
      <c r="AI218" s="128">
        <v>305</v>
      </c>
      <c r="AJ218" s="316">
        <v>0.7231638418079096</v>
      </c>
      <c r="AK218" s="128">
        <v>1943</v>
      </c>
      <c r="AL218" s="316">
        <v>-0.21080422420796097</v>
      </c>
      <c r="AM218" s="128">
        <v>2825</v>
      </c>
      <c r="AN218" s="316">
        <v>-2.5862068965517238E-2</v>
      </c>
      <c r="AO218" s="128">
        <v>2412</v>
      </c>
      <c r="AP218" s="316">
        <v>0.39502602660497388</v>
      </c>
      <c r="AQ218" s="128">
        <v>3478</v>
      </c>
      <c r="AR218" s="316">
        <v>2.595870206489681E-2</v>
      </c>
      <c r="AS218" s="128">
        <v>2573</v>
      </c>
      <c r="AT218" s="316">
        <v>0.58533579790511392</v>
      </c>
      <c r="AU218" s="128">
        <v>2786</v>
      </c>
      <c r="AV218" s="316">
        <v>0.27798165137614683</v>
      </c>
      <c r="AW218" s="128">
        <v>616</v>
      </c>
      <c r="AX218" s="316">
        <v>-0.2992036405005688</v>
      </c>
      <c r="AY218" s="128">
        <v>708</v>
      </c>
      <c r="AZ218" s="316">
        <v>-0.45954198473282448</v>
      </c>
      <c r="BA218" s="128">
        <v>2942</v>
      </c>
      <c r="BB218" s="316">
        <v>1.0791519434628976</v>
      </c>
    </row>
    <row r="219" spans="1:54" s="141" customFormat="1" hidden="1" outlineLevel="1" x14ac:dyDescent="0.25">
      <c r="A219" s="325"/>
      <c r="B219" s="52" t="s">
        <v>83</v>
      </c>
      <c r="C219" s="128">
        <v>335105</v>
      </c>
      <c r="D219" s="316">
        <v>-0.13865605617801358</v>
      </c>
      <c r="E219" s="128">
        <v>244929</v>
      </c>
      <c r="F219" s="316">
        <v>-0.18656614802145433</v>
      </c>
      <c r="G219" s="128">
        <v>90176</v>
      </c>
      <c r="H219" s="316">
        <v>2.5379787137269183E-2</v>
      </c>
      <c r="I219" s="128"/>
      <c r="J219" s="136" t="s">
        <v>90</v>
      </c>
      <c r="K219" s="128"/>
      <c r="L219" s="136" t="s">
        <v>90</v>
      </c>
      <c r="M219" s="128"/>
      <c r="N219" s="136"/>
      <c r="O219" s="128"/>
      <c r="P219" s="136" t="s">
        <v>90</v>
      </c>
      <c r="Q219" s="128">
        <v>142728</v>
      </c>
      <c r="R219" s="316">
        <v>-0.20565007596881102</v>
      </c>
      <c r="S219" s="128">
        <v>43684</v>
      </c>
      <c r="T219" s="316">
        <v>-0.17005794623349479</v>
      </c>
      <c r="U219" s="128">
        <v>9353</v>
      </c>
      <c r="V219" s="316">
        <v>-0.15142442387951371</v>
      </c>
      <c r="W219" s="128">
        <v>8624</v>
      </c>
      <c r="X219" s="316">
        <v>-0.13794482207117154</v>
      </c>
      <c r="Y219" s="128">
        <v>7987</v>
      </c>
      <c r="Z219" s="316">
        <v>-0.31489106193172067</v>
      </c>
      <c r="AA219" s="128">
        <v>4607</v>
      </c>
      <c r="AB219" s="316">
        <v>0.1297204512015695</v>
      </c>
      <c r="AC219" s="128">
        <v>7265</v>
      </c>
      <c r="AD219" s="316">
        <v>-3.9656311962987467E-2</v>
      </c>
      <c r="AE219" s="128">
        <v>1830</v>
      </c>
      <c r="AF219" s="316">
        <v>-0.13270142180094791</v>
      </c>
      <c r="AG219" s="128">
        <v>739</v>
      </c>
      <c r="AH219" s="316">
        <v>-0.40355125100887812</v>
      </c>
      <c r="AI219" s="128">
        <v>80</v>
      </c>
      <c r="AJ219" s="316">
        <v>-0.40740740740740744</v>
      </c>
      <c r="AK219" s="128">
        <v>2029</v>
      </c>
      <c r="AL219" s="316">
        <v>0.14892412231030572</v>
      </c>
      <c r="AM219" s="128">
        <v>2554</v>
      </c>
      <c r="AN219" s="316">
        <v>-4.0210447200300647E-2</v>
      </c>
      <c r="AO219" s="128">
        <v>1783</v>
      </c>
      <c r="AP219" s="316">
        <v>1.5375854214122908E-2</v>
      </c>
      <c r="AQ219" s="128">
        <v>2579</v>
      </c>
      <c r="AR219" s="316">
        <v>-0.29323102219786246</v>
      </c>
      <c r="AS219" s="128">
        <v>2531</v>
      </c>
      <c r="AT219" s="316">
        <v>0.14732547597461476</v>
      </c>
      <c r="AU219" s="128">
        <v>3827</v>
      </c>
      <c r="AV219" s="316">
        <v>-0.15611907386990076</v>
      </c>
      <c r="AW219" s="128">
        <v>650</v>
      </c>
      <c r="AX219" s="316">
        <v>-0.3743984600577478</v>
      </c>
      <c r="AY219" s="128">
        <v>609</v>
      </c>
      <c r="AZ219" s="316">
        <v>-0.50767987065481002</v>
      </c>
      <c r="BA219" s="128">
        <v>1470</v>
      </c>
      <c r="BB219" s="316">
        <v>-0.31018301267010795</v>
      </c>
    </row>
    <row r="220" spans="1:54" s="141" customFormat="1" hidden="1" outlineLevel="1" x14ac:dyDescent="0.25">
      <c r="A220" s="325"/>
      <c r="B220" s="52" t="s">
        <v>84</v>
      </c>
      <c r="C220" s="128">
        <v>424679</v>
      </c>
      <c r="D220" s="316">
        <v>1.1906634070558253E-2</v>
      </c>
      <c r="E220" s="128">
        <v>288382</v>
      </c>
      <c r="F220" s="316">
        <v>-7.4437936291422591E-2</v>
      </c>
      <c r="G220" s="128">
        <v>136297</v>
      </c>
      <c r="H220" s="316">
        <v>0.26076017279177122</v>
      </c>
      <c r="I220" s="128"/>
      <c r="J220" s="136" t="s">
        <v>90</v>
      </c>
      <c r="K220" s="128"/>
      <c r="L220" s="136" t="s">
        <v>90</v>
      </c>
      <c r="M220" s="128"/>
      <c r="N220" s="136"/>
      <c r="O220" s="128"/>
      <c r="P220" s="136" t="s">
        <v>90</v>
      </c>
      <c r="Q220" s="128">
        <v>154844</v>
      </c>
      <c r="R220" s="316">
        <v>-8.6304360653802981E-2</v>
      </c>
      <c r="S220" s="128">
        <v>46805</v>
      </c>
      <c r="T220" s="316">
        <v>-8.2704556589906941E-2</v>
      </c>
      <c r="U220" s="128">
        <v>18399</v>
      </c>
      <c r="V220" s="316">
        <v>0.24149797570850207</v>
      </c>
      <c r="W220" s="128">
        <v>13387</v>
      </c>
      <c r="X220" s="316">
        <v>-8.5462494876349271E-2</v>
      </c>
      <c r="Y220" s="128">
        <v>10128</v>
      </c>
      <c r="Z220" s="316">
        <v>-0.16075571760026519</v>
      </c>
      <c r="AA220" s="128">
        <v>4634</v>
      </c>
      <c r="AB220" s="316">
        <v>-3.397957056493639E-2</v>
      </c>
      <c r="AC220" s="128">
        <v>11259</v>
      </c>
      <c r="AD220" s="316">
        <v>-4.1052721233285072E-2</v>
      </c>
      <c r="AE220" s="128">
        <v>2351</v>
      </c>
      <c r="AF220" s="316">
        <v>-0.25365079365079368</v>
      </c>
      <c r="AG220" s="128">
        <v>1390</v>
      </c>
      <c r="AH220" s="316">
        <v>-0.24002186987424823</v>
      </c>
      <c r="AI220" s="128">
        <v>106</v>
      </c>
      <c r="AJ220" s="316">
        <v>-0.17829457364341084</v>
      </c>
      <c r="AK220" s="128">
        <v>2216</v>
      </c>
      <c r="AL220" s="316">
        <v>-0.13268101761252449</v>
      </c>
      <c r="AM220" s="128">
        <v>2443</v>
      </c>
      <c r="AN220" s="316">
        <v>-0.26702670267026707</v>
      </c>
      <c r="AO220" s="128">
        <v>2517</v>
      </c>
      <c r="AP220" s="316">
        <v>0.28746803069053706</v>
      </c>
      <c r="AQ220" s="128">
        <v>3194</v>
      </c>
      <c r="AR220" s="316">
        <v>-0.1491742141715503</v>
      </c>
      <c r="AS220" s="128">
        <v>3068</v>
      </c>
      <c r="AT220" s="316">
        <v>-4.9271769445305202E-2</v>
      </c>
      <c r="AU220" s="128">
        <v>7853</v>
      </c>
      <c r="AV220" s="316">
        <v>-1.9967552726818938E-2</v>
      </c>
      <c r="AW220" s="128">
        <v>888</v>
      </c>
      <c r="AX220" s="316">
        <v>-0.12684365781710916</v>
      </c>
      <c r="AY220" s="128">
        <v>792</v>
      </c>
      <c r="AZ220" s="316">
        <v>-0.39908952959028832</v>
      </c>
      <c r="BA220" s="128">
        <v>2108</v>
      </c>
      <c r="BB220" s="316">
        <v>-0.22953216374269003</v>
      </c>
    </row>
    <row r="221" spans="1:54" s="141" customFormat="1" hidden="1" outlineLevel="1" x14ac:dyDescent="0.25">
      <c r="A221" s="325"/>
      <c r="B221" s="52" t="s">
        <v>85</v>
      </c>
      <c r="C221" s="128">
        <v>499702</v>
      </c>
      <c r="D221" s="316">
        <v>4.6608119401234438E-2</v>
      </c>
      <c r="E221" s="128">
        <v>315399</v>
      </c>
      <c r="F221" s="316">
        <v>-6.2080142740316702E-2</v>
      </c>
      <c r="G221" s="128">
        <v>184303</v>
      </c>
      <c r="H221" s="316">
        <v>0.30550242962585172</v>
      </c>
      <c r="I221" s="128"/>
      <c r="J221" s="136" t="s">
        <v>90</v>
      </c>
      <c r="K221" s="128"/>
      <c r="L221" s="136" t="s">
        <v>90</v>
      </c>
      <c r="M221" s="128"/>
      <c r="N221" s="136"/>
      <c r="O221" s="128"/>
      <c r="P221" s="136" t="s">
        <v>90</v>
      </c>
      <c r="Q221" s="128">
        <v>164952</v>
      </c>
      <c r="R221" s="316">
        <v>-6.6020428962924371E-2</v>
      </c>
      <c r="S221" s="128">
        <v>51933</v>
      </c>
      <c r="T221" s="316">
        <v>-5.4043715846994522E-2</v>
      </c>
      <c r="U221" s="128">
        <v>14075</v>
      </c>
      <c r="V221" s="316">
        <v>-4.6473816137118096E-2</v>
      </c>
      <c r="W221" s="128">
        <v>11611</v>
      </c>
      <c r="X221" s="316">
        <v>-0.12031214485945907</v>
      </c>
      <c r="Y221" s="128">
        <v>14519</v>
      </c>
      <c r="Z221" s="316">
        <v>-4.2787447257383926E-2</v>
      </c>
      <c r="AA221" s="128">
        <v>5240</v>
      </c>
      <c r="AB221" s="316">
        <v>8.8944305901911935E-2</v>
      </c>
      <c r="AC221" s="128">
        <v>21242</v>
      </c>
      <c r="AD221" s="316">
        <v>8.6880884158821114E-2</v>
      </c>
      <c r="AE221" s="128">
        <v>1965</v>
      </c>
      <c r="AF221" s="316">
        <v>-0.1515544041450777</v>
      </c>
      <c r="AG221" s="128">
        <v>1015</v>
      </c>
      <c r="AH221" s="316">
        <v>-0.53779599271402545</v>
      </c>
      <c r="AI221" s="128">
        <v>103</v>
      </c>
      <c r="AJ221" s="316">
        <v>0.37333333333333329</v>
      </c>
      <c r="AK221" s="128">
        <v>1472</v>
      </c>
      <c r="AL221" s="316">
        <v>-0.21951219512195119</v>
      </c>
      <c r="AM221" s="128">
        <v>2311</v>
      </c>
      <c r="AN221" s="316">
        <v>-0.16237767306995288</v>
      </c>
      <c r="AO221" s="128">
        <v>2831</v>
      </c>
      <c r="AP221" s="316">
        <v>0.21658788139235075</v>
      </c>
      <c r="AQ221" s="128">
        <v>3872</v>
      </c>
      <c r="AR221" s="316">
        <v>-0.13203317641784351</v>
      </c>
      <c r="AS221" s="128">
        <v>4024</v>
      </c>
      <c r="AT221" s="316">
        <v>0.25475522294979736</v>
      </c>
      <c r="AU221" s="128">
        <v>9774</v>
      </c>
      <c r="AV221" s="316">
        <v>-0.29516117401024011</v>
      </c>
      <c r="AW221" s="128">
        <v>617</v>
      </c>
      <c r="AX221" s="316">
        <v>-0.18815789473684208</v>
      </c>
      <c r="AY221" s="128">
        <v>1206</v>
      </c>
      <c r="AZ221" s="316">
        <v>-9.6629213483146015E-2</v>
      </c>
      <c r="BA221" s="128">
        <v>2637</v>
      </c>
      <c r="BB221" s="316">
        <v>0.26172248803827758</v>
      </c>
    </row>
    <row r="222" spans="1:54" s="141" customFormat="1" hidden="1" outlineLevel="1" x14ac:dyDescent="0.25">
      <c r="A222" s="325"/>
      <c r="B222" s="52" t="s">
        <v>86</v>
      </c>
      <c r="C222" s="128">
        <v>392773</v>
      </c>
      <c r="D222" s="316">
        <v>7.1338851903091083E-4</v>
      </c>
      <c r="E222" s="128">
        <v>265756</v>
      </c>
      <c r="F222" s="316">
        <v>-7.5650595118014974E-2</v>
      </c>
      <c r="G222" s="128">
        <v>127017</v>
      </c>
      <c r="H222" s="316">
        <v>0.2098355034432835</v>
      </c>
      <c r="I222" s="128"/>
      <c r="J222" s="136" t="s">
        <v>90</v>
      </c>
      <c r="K222" s="128"/>
      <c r="L222" s="136" t="s">
        <v>90</v>
      </c>
      <c r="M222" s="128"/>
      <c r="N222" s="136"/>
      <c r="O222" s="128"/>
      <c r="P222" s="136" t="s">
        <v>90</v>
      </c>
      <c r="Q222" s="128">
        <v>149265</v>
      </c>
      <c r="R222" s="316">
        <v>-5.9653256391195342E-2</v>
      </c>
      <c r="S222" s="128">
        <v>49649</v>
      </c>
      <c r="T222" s="316">
        <v>-0.13248064859953523</v>
      </c>
      <c r="U222" s="128">
        <v>11277</v>
      </c>
      <c r="V222" s="316">
        <v>-4.7470225525804599E-2</v>
      </c>
      <c r="W222" s="128">
        <v>8123</v>
      </c>
      <c r="X222" s="316">
        <v>-0.13704451290768083</v>
      </c>
      <c r="Y222" s="128">
        <v>8680</v>
      </c>
      <c r="Z222" s="316">
        <v>-0.20169226524418282</v>
      </c>
      <c r="AA222" s="128">
        <v>4759</v>
      </c>
      <c r="AB222" s="316">
        <v>0.11504217432052477</v>
      </c>
      <c r="AC222" s="128">
        <v>8813</v>
      </c>
      <c r="AD222" s="316">
        <v>0.13569587628865976</v>
      </c>
      <c r="AE222" s="128">
        <v>2323</v>
      </c>
      <c r="AF222" s="316">
        <v>1.4853647881170717E-2</v>
      </c>
      <c r="AG222" s="128">
        <v>1161</v>
      </c>
      <c r="AH222" s="316">
        <v>-0.34994400895856659</v>
      </c>
      <c r="AI222" s="128">
        <v>190</v>
      </c>
      <c r="AJ222" s="316">
        <v>3.2608695652173836E-2</v>
      </c>
      <c r="AK222" s="128">
        <v>1311</v>
      </c>
      <c r="AL222" s="316">
        <v>-0.22195845697329375</v>
      </c>
      <c r="AM222" s="128">
        <v>2493</v>
      </c>
      <c r="AN222" s="316">
        <v>-0.13826477704804696</v>
      </c>
      <c r="AO222" s="128">
        <v>2205</v>
      </c>
      <c r="AP222" s="316">
        <v>9.0785292782569194E-4</v>
      </c>
      <c r="AQ222" s="128">
        <v>2631</v>
      </c>
      <c r="AR222" s="316">
        <v>-0.31909937888198758</v>
      </c>
      <c r="AS222" s="128">
        <v>3467</v>
      </c>
      <c r="AT222" s="316">
        <v>0.23644793152639076</v>
      </c>
      <c r="AU222" s="128">
        <v>5442</v>
      </c>
      <c r="AV222" s="316">
        <v>-0.10478697154137195</v>
      </c>
      <c r="AW222" s="128">
        <v>853</v>
      </c>
      <c r="AX222" s="316">
        <v>0.49387040280210148</v>
      </c>
      <c r="AY222" s="128">
        <v>868</v>
      </c>
      <c r="AZ222" s="316">
        <v>-0.23524229074889869</v>
      </c>
      <c r="BA222" s="128">
        <v>2246</v>
      </c>
      <c r="BB222" s="316">
        <v>0.18522427440633238</v>
      </c>
    </row>
    <row r="223" spans="1:54" s="141" customFormat="1" hidden="1" outlineLevel="1" x14ac:dyDescent="0.25">
      <c r="A223" s="325"/>
      <c r="B223" s="52" t="s">
        <v>87</v>
      </c>
      <c r="C223" s="128">
        <v>412539</v>
      </c>
      <c r="D223" s="316">
        <v>-4.1607716593603405E-2</v>
      </c>
      <c r="E223" s="128">
        <v>320308</v>
      </c>
      <c r="F223" s="316">
        <v>-4.123513846816973E-2</v>
      </c>
      <c r="G223" s="128">
        <v>92231</v>
      </c>
      <c r="H223" s="316">
        <v>-4.2899392933118841E-2</v>
      </c>
      <c r="I223" s="128"/>
      <c r="J223" s="136" t="s">
        <v>90</v>
      </c>
      <c r="K223" s="128"/>
      <c r="L223" s="136" t="s">
        <v>90</v>
      </c>
      <c r="M223" s="128"/>
      <c r="N223" s="136"/>
      <c r="O223" s="128"/>
      <c r="P223" s="136" t="s">
        <v>90</v>
      </c>
      <c r="Q223" s="128">
        <v>167978</v>
      </c>
      <c r="R223" s="316">
        <v>-2.3355330096805127E-2</v>
      </c>
      <c r="S223" s="128">
        <v>57784</v>
      </c>
      <c r="T223" s="316">
        <v>-3.8058333045010162E-4</v>
      </c>
      <c r="U223" s="128">
        <v>14153</v>
      </c>
      <c r="V223" s="316">
        <v>-9.7097288676236015E-2</v>
      </c>
      <c r="W223" s="128">
        <v>11588</v>
      </c>
      <c r="X223" s="316">
        <v>-0.13211503894547638</v>
      </c>
      <c r="Y223" s="128">
        <v>10195</v>
      </c>
      <c r="Z223" s="316">
        <v>-0.11830839747470379</v>
      </c>
      <c r="AA223" s="128">
        <v>3903</v>
      </c>
      <c r="AB223" s="316">
        <v>0.14861683343143017</v>
      </c>
      <c r="AC223" s="128">
        <v>6567</v>
      </c>
      <c r="AD223" s="316">
        <v>-0.22577222353218585</v>
      </c>
      <c r="AE223" s="128">
        <v>10309</v>
      </c>
      <c r="AF223" s="316">
        <v>-0.23158914728682167</v>
      </c>
      <c r="AG223" s="128">
        <v>4729</v>
      </c>
      <c r="AH223" s="316">
        <v>-0.24996034892942109</v>
      </c>
      <c r="AI223" s="128">
        <v>7818</v>
      </c>
      <c r="AJ223" s="316">
        <v>0.29975062344139647</v>
      </c>
      <c r="AK223" s="128">
        <v>6273</v>
      </c>
      <c r="AL223" s="316">
        <v>3.4977726447780855E-2</v>
      </c>
      <c r="AM223" s="128">
        <v>3430</v>
      </c>
      <c r="AN223" s="316">
        <v>-4.3541364296081353E-3</v>
      </c>
      <c r="AO223" s="128">
        <v>2680</v>
      </c>
      <c r="AP223" s="316">
        <v>0.13319238900634245</v>
      </c>
      <c r="AQ223" s="128">
        <v>3096</v>
      </c>
      <c r="AR223" s="316">
        <v>-0.30426966292134827</v>
      </c>
      <c r="AS223" s="128">
        <v>2826</v>
      </c>
      <c r="AT223" s="316">
        <v>7.2892938496583071E-2</v>
      </c>
      <c r="AU223" s="128">
        <v>3700</v>
      </c>
      <c r="AV223" s="316">
        <v>-2.6315789473684181E-2</v>
      </c>
      <c r="AW223" s="128">
        <v>743</v>
      </c>
      <c r="AX223" s="316">
        <v>-0.36604095563139927</v>
      </c>
      <c r="AY223" s="128">
        <v>658</v>
      </c>
      <c r="AZ223" s="316">
        <v>-0.30736842105263162</v>
      </c>
      <c r="BA223" s="128">
        <v>1878</v>
      </c>
      <c r="BB223" s="316">
        <v>0.56499999999999995</v>
      </c>
    </row>
    <row r="224" spans="1:54" s="141" customFormat="1" hidden="1" outlineLevel="1" x14ac:dyDescent="0.25">
      <c r="A224" s="325"/>
      <c r="B224" s="52" t="s">
        <v>88</v>
      </c>
      <c r="C224" s="128">
        <v>411669</v>
      </c>
      <c r="D224" s="316">
        <v>-1.157293469935583E-2</v>
      </c>
      <c r="E224" s="128">
        <v>337027</v>
      </c>
      <c r="F224" s="316">
        <v>-4.6418981815506744E-2</v>
      </c>
      <c r="G224" s="128">
        <v>74642</v>
      </c>
      <c r="H224" s="316">
        <v>0.18374143618370975</v>
      </c>
      <c r="I224" s="128"/>
      <c r="J224" s="136" t="s">
        <v>90</v>
      </c>
      <c r="K224" s="128"/>
      <c r="L224" s="136" t="s">
        <v>90</v>
      </c>
      <c r="M224" s="128"/>
      <c r="N224" s="136"/>
      <c r="O224" s="128"/>
      <c r="P224" s="136" t="s">
        <v>90</v>
      </c>
      <c r="Q224" s="128">
        <v>157971</v>
      </c>
      <c r="R224" s="316">
        <v>-3.2105679151527733E-2</v>
      </c>
      <c r="S224" s="128">
        <v>70798</v>
      </c>
      <c r="T224" s="316">
        <v>-4.6517265528201235E-2</v>
      </c>
      <c r="U224" s="128">
        <v>12661</v>
      </c>
      <c r="V224" s="316">
        <v>-2.8353154288414117E-3</v>
      </c>
      <c r="W224" s="128">
        <v>9304</v>
      </c>
      <c r="X224" s="316">
        <v>-0.16293297345928925</v>
      </c>
      <c r="Y224" s="128">
        <v>7755</v>
      </c>
      <c r="Z224" s="316">
        <v>9.6888260254596847E-2</v>
      </c>
      <c r="AA224" s="128">
        <v>1892</v>
      </c>
      <c r="AB224" s="316">
        <v>0.3323943661971831</v>
      </c>
      <c r="AC224" s="128">
        <v>6516</v>
      </c>
      <c r="AD224" s="316">
        <v>-9.6631082767225873E-2</v>
      </c>
      <c r="AE224" s="128">
        <v>18514</v>
      </c>
      <c r="AF224" s="316">
        <v>-0.222688722814678</v>
      </c>
      <c r="AG224" s="128">
        <v>10853</v>
      </c>
      <c r="AH224" s="316">
        <v>0.16937829975218177</v>
      </c>
      <c r="AI224" s="128">
        <v>13956</v>
      </c>
      <c r="AJ224" s="316">
        <v>1.0041600918089255E-3</v>
      </c>
      <c r="AK224" s="128">
        <v>9045</v>
      </c>
      <c r="AL224" s="316">
        <v>9.5036319612590736E-2</v>
      </c>
      <c r="AM224" s="128">
        <v>2729</v>
      </c>
      <c r="AN224" s="316">
        <v>-0.13089171974522296</v>
      </c>
      <c r="AO224" s="128">
        <v>3527</v>
      </c>
      <c r="AP224" s="316">
        <v>-4.7786177105831551E-2</v>
      </c>
      <c r="AQ224" s="128">
        <v>3550</v>
      </c>
      <c r="AR224" s="316">
        <v>-0.39911983750846314</v>
      </c>
      <c r="AS224" s="128">
        <v>2324</v>
      </c>
      <c r="AT224" s="316">
        <v>-0.24126673196212867</v>
      </c>
      <c r="AU224" s="128">
        <v>2675</v>
      </c>
      <c r="AV224" s="316">
        <v>-4.1218637992831542E-2</v>
      </c>
      <c r="AW224" s="128">
        <v>601</v>
      </c>
      <c r="AX224" s="316">
        <v>5.0167224080268635E-3</v>
      </c>
      <c r="AY224" s="128">
        <v>1043</v>
      </c>
      <c r="AZ224" s="316">
        <v>0.13989071038251377</v>
      </c>
      <c r="BA224" s="128">
        <v>1313</v>
      </c>
      <c r="BB224" s="316">
        <v>0.26737451737451745</v>
      </c>
    </row>
    <row r="225" spans="1:54" s="141" customFormat="1" hidden="1" outlineLevel="1" x14ac:dyDescent="0.25">
      <c r="A225" s="325"/>
      <c r="B225" s="52" t="s">
        <v>89</v>
      </c>
      <c r="C225" s="128">
        <v>392052</v>
      </c>
      <c r="D225" s="316">
        <v>6.3514884520857962E-2</v>
      </c>
      <c r="E225" s="128">
        <v>322351</v>
      </c>
      <c r="F225" s="316">
        <v>4.7451161339797432E-2</v>
      </c>
      <c r="G225" s="128">
        <v>69701</v>
      </c>
      <c r="H225" s="316">
        <v>0.14470356380358029</v>
      </c>
      <c r="I225" s="128"/>
      <c r="J225" s="136" t="s">
        <v>90</v>
      </c>
      <c r="K225" s="128"/>
      <c r="L225" s="136" t="s">
        <v>90</v>
      </c>
      <c r="M225" s="128"/>
      <c r="N225" s="136"/>
      <c r="O225" s="128"/>
      <c r="P225" s="136" t="s">
        <v>90</v>
      </c>
      <c r="Q225" s="128">
        <v>146075</v>
      </c>
      <c r="R225" s="316">
        <v>6.333804067727522E-2</v>
      </c>
      <c r="S225" s="128">
        <v>55212</v>
      </c>
      <c r="T225" s="316">
        <v>3.5697537001256885E-2</v>
      </c>
      <c r="U225" s="128">
        <v>12840</v>
      </c>
      <c r="V225" s="316">
        <v>6.4500082904990874E-2</v>
      </c>
      <c r="W225" s="128">
        <v>9895</v>
      </c>
      <c r="X225" s="316">
        <v>-0.23525774789396403</v>
      </c>
      <c r="Y225" s="128">
        <v>8655</v>
      </c>
      <c r="Z225" s="316">
        <v>-8.0917489646384233E-2</v>
      </c>
      <c r="AA225" s="128">
        <v>2343</v>
      </c>
      <c r="AB225" s="316">
        <v>0.20586721564590849</v>
      </c>
      <c r="AC225" s="128">
        <v>10593</v>
      </c>
      <c r="AD225" s="316">
        <v>0.10343750000000007</v>
      </c>
      <c r="AE225" s="128">
        <v>23705</v>
      </c>
      <c r="AF225" s="316">
        <v>-3.5087719298245612E-2</v>
      </c>
      <c r="AG225" s="128">
        <v>11261</v>
      </c>
      <c r="AH225" s="316">
        <v>0.16888104629437417</v>
      </c>
      <c r="AI225" s="128">
        <v>15543</v>
      </c>
      <c r="AJ225" s="316">
        <v>0.17438609746883271</v>
      </c>
      <c r="AK225" s="128">
        <v>10574</v>
      </c>
      <c r="AL225" s="316">
        <v>0.13870342451001516</v>
      </c>
      <c r="AM225" s="128">
        <v>2288</v>
      </c>
      <c r="AN225" s="316">
        <v>0.21702127659574466</v>
      </c>
      <c r="AO225" s="128">
        <v>2717</v>
      </c>
      <c r="AP225" s="316">
        <v>0.3632714500752634</v>
      </c>
      <c r="AQ225" s="128">
        <v>3098</v>
      </c>
      <c r="AR225" s="316">
        <v>-0.12436404748445451</v>
      </c>
      <c r="AS225" s="128">
        <v>2156</v>
      </c>
      <c r="AT225" s="316">
        <v>8.9439110661950538E-2</v>
      </c>
      <c r="AU225" s="128">
        <v>2396</v>
      </c>
      <c r="AV225" s="316">
        <v>0.21377912867274573</v>
      </c>
      <c r="AW225" s="128">
        <v>797</v>
      </c>
      <c r="AX225" s="316">
        <v>0.29173419773095621</v>
      </c>
      <c r="AY225" s="128">
        <v>770</v>
      </c>
      <c r="AZ225" s="316">
        <v>-0.25387596899224807</v>
      </c>
      <c r="BA225" s="128">
        <v>1433</v>
      </c>
      <c r="BB225" s="316">
        <v>4.6749452154857485E-2</v>
      </c>
    </row>
    <row r="226" spans="1:54" s="141" customFormat="1" ht="15.75" collapsed="1" x14ac:dyDescent="0.25">
      <c r="A226" s="317">
        <v>869537</v>
      </c>
      <c r="B226" s="64">
        <v>2002</v>
      </c>
      <c r="C226" s="65">
        <v>4830315</v>
      </c>
      <c r="D226" s="137">
        <v>-1.0189262831710955E-2</v>
      </c>
      <c r="E226" s="65">
        <v>3701747</v>
      </c>
      <c r="F226" s="137">
        <v>-4.1980032898925379E-2</v>
      </c>
      <c r="G226" s="65">
        <v>1128568</v>
      </c>
      <c r="H226" s="137">
        <v>0.11070453890085741</v>
      </c>
      <c r="I226" s="65"/>
      <c r="J226" s="137" t="s">
        <v>90</v>
      </c>
      <c r="K226" s="65"/>
      <c r="L226" s="137" t="s">
        <v>90</v>
      </c>
      <c r="M226" s="65"/>
      <c r="N226" s="137"/>
      <c r="O226" s="65"/>
      <c r="P226" s="137" t="s">
        <v>90</v>
      </c>
      <c r="Q226" s="65">
        <v>1851694</v>
      </c>
      <c r="R226" s="137">
        <v>-1.7512080178320288E-2</v>
      </c>
      <c r="S226" s="65">
        <v>660061</v>
      </c>
      <c r="T226" s="137">
        <v>-8.9897416099054106E-2</v>
      </c>
      <c r="U226" s="65">
        <v>159334</v>
      </c>
      <c r="V226" s="137">
        <v>-2.5603625823980014E-3</v>
      </c>
      <c r="W226" s="65">
        <v>126569</v>
      </c>
      <c r="X226" s="137">
        <v>-0.11187751292864512</v>
      </c>
      <c r="Y226" s="65">
        <v>133568</v>
      </c>
      <c r="Z226" s="137">
        <v>-0.13056383685053308</v>
      </c>
      <c r="AA226" s="65">
        <v>41986</v>
      </c>
      <c r="AB226" s="137">
        <v>0.2497693109093615</v>
      </c>
      <c r="AC226" s="65">
        <v>126835</v>
      </c>
      <c r="AD226" s="137">
        <v>-6.4702610820845941E-3</v>
      </c>
      <c r="AE226" s="65">
        <v>152782</v>
      </c>
      <c r="AF226" s="137">
        <v>-0.11918364993802422</v>
      </c>
      <c r="AG226" s="65">
        <v>68300</v>
      </c>
      <c r="AH226" s="137">
        <v>-2.7841038487815939E-2</v>
      </c>
      <c r="AI226" s="65">
        <v>81641</v>
      </c>
      <c r="AJ226" s="137">
        <v>-2.7434956637758523E-2</v>
      </c>
      <c r="AK226" s="65">
        <v>71186</v>
      </c>
      <c r="AL226" s="137">
        <v>3.0471475514251445E-2</v>
      </c>
      <c r="AM226" s="65">
        <v>30192</v>
      </c>
      <c r="AN226" s="137">
        <v>-9.4393953027985256E-2</v>
      </c>
      <c r="AO226" s="65">
        <v>32920</v>
      </c>
      <c r="AP226" s="137">
        <v>0.13536816692533193</v>
      </c>
      <c r="AQ226" s="65">
        <v>39680</v>
      </c>
      <c r="AR226" s="137">
        <v>-0.15329463980880842</v>
      </c>
      <c r="AS226" s="65">
        <v>33821</v>
      </c>
      <c r="AT226" s="137">
        <v>0.12672818736049574</v>
      </c>
      <c r="AU226" s="65">
        <v>49878</v>
      </c>
      <c r="AV226" s="137">
        <v>-9.8307903680671105E-2</v>
      </c>
      <c r="AW226" s="65">
        <v>9655</v>
      </c>
      <c r="AX226" s="137">
        <v>-0.20403957131079964</v>
      </c>
      <c r="AY226" s="65">
        <v>10175</v>
      </c>
      <c r="AZ226" s="137">
        <v>-0.26182530470110277</v>
      </c>
      <c r="BA226" s="65">
        <v>21470</v>
      </c>
      <c r="BB226" s="137">
        <v>9.1066165260697218E-2</v>
      </c>
    </row>
    <row r="227" spans="1:54" s="141" customFormat="1" hidden="1" outlineLevel="1" x14ac:dyDescent="0.25">
      <c r="A227" s="325"/>
      <c r="B227" s="52" t="s">
        <v>78</v>
      </c>
      <c r="C227" s="128">
        <v>376228</v>
      </c>
      <c r="D227" s="316">
        <v>3.370700076931521E-2</v>
      </c>
      <c r="E227" s="128">
        <v>325285</v>
      </c>
      <c r="F227" s="316">
        <v>3.9877114295852722E-2</v>
      </c>
      <c r="G227" s="128">
        <v>50943</v>
      </c>
      <c r="H227" s="316">
        <v>-4.027449216993495E-3</v>
      </c>
      <c r="I227" s="128"/>
      <c r="J227" s="136" t="s">
        <v>90</v>
      </c>
      <c r="K227" s="128"/>
      <c r="L227" s="136" t="s">
        <v>90</v>
      </c>
      <c r="M227" s="128"/>
      <c r="N227" s="136"/>
      <c r="O227" s="128"/>
      <c r="P227" s="136" t="s">
        <v>90</v>
      </c>
      <c r="Q227" s="128">
        <v>134192</v>
      </c>
      <c r="R227" s="316">
        <v>0.16583263830970263</v>
      </c>
      <c r="S227" s="128">
        <v>57377</v>
      </c>
      <c r="T227" s="316">
        <v>-2.7261168093583144E-2</v>
      </c>
      <c r="U227" s="128">
        <v>12470</v>
      </c>
      <c r="V227" s="316">
        <v>0.10061782877316849</v>
      </c>
      <c r="W227" s="128">
        <v>11671</v>
      </c>
      <c r="X227" s="316">
        <v>1.40759405682509E-2</v>
      </c>
      <c r="Y227" s="128">
        <v>10056</v>
      </c>
      <c r="Z227" s="316">
        <v>-0.11533386117709155</v>
      </c>
      <c r="AA227" s="128">
        <v>1313</v>
      </c>
      <c r="AB227" s="316">
        <v>9.5993322203672848E-2</v>
      </c>
      <c r="AC227" s="128">
        <v>14850</v>
      </c>
      <c r="AD227" s="316">
        <v>0.15286080273270719</v>
      </c>
      <c r="AE227" s="128">
        <v>29590</v>
      </c>
      <c r="AF227" s="316">
        <v>3.7481154237228642E-2</v>
      </c>
      <c r="AG227" s="128">
        <v>10646</v>
      </c>
      <c r="AH227" s="316">
        <v>-6.4663503777894871E-2</v>
      </c>
      <c r="AI227" s="128">
        <v>14903</v>
      </c>
      <c r="AJ227" s="316">
        <v>-0.1755822315649721</v>
      </c>
      <c r="AK227" s="128">
        <v>10359</v>
      </c>
      <c r="AL227" s="316">
        <v>-0.1747131931166348</v>
      </c>
      <c r="AM227" s="128">
        <v>2466</v>
      </c>
      <c r="AN227" s="316">
        <v>-0.24146416487234701</v>
      </c>
      <c r="AO227" s="128">
        <v>3037</v>
      </c>
      <c r="AP227" s="316">
        <v>6.0405027932960875E-2</v>
      </c>
      <c r="AQ227" s="128">
        <v>3278</v>
      </c>
      <c r="AR227" s="316">
        <v>0.18811163465023562</v>
      </c>
      <c r="AS227" s="128">
        <v>2542</v>
      </c>
      <c r="AT227" s="316">
        <v>-0.32375631816972594</v>
      </c>
      <c r="AU227" s="128">
        <v>2608</v>
      </c>
      <c r="AV227" s="316">
        <v>-0.2601418439716312</v>
      </c>
      <c r="AW227" s="128">
        <v>1209</v>
      </c>
      <c r="AX227" s="316">
        <v>0.3141304347826086</v>
      </c>
      <c r="AY227" s="128">
        <v>1420</v>
      </c>
      <c r="AZ227" s="316">
        <v>0.15635179153094469</v>
      </c>
      <c r="BA227" s="128">
        <v>1298</v>
      </c>
      <c r="BB227" s="316">
        <v>-0.18824265165728582</v>
      </c>
    </row>
    <row r="228" spans="1:54" s="141" customFormat="1" hidden="1" outlineLevel="1" x14ac:dyDescent="0.25">
      <c r="A228" s="325"/>
      <c r="B228" s="52" t="s">
        <v>79</v>
      </c>
      <c r="C228" s="128">
        <v>398399</v>
      </c>
      <c r="D228" s="316">
        <v>2.5221437063494889E-2</v>
      </c>
      <c r="E228" s="128">
        <v>337581</v>
      </c>
      <c r="F228" s="316">
        <v>1.9737378680368733E-2</v>
      </c>
      <c r="G228" s="128">
        <v>60818</v>
      </c>
      <c r="H228" s="316">
        <v>5.6767041406752261E-2</v>
      </c>
      <c r="I228" s="128"/>
      <c r="J228" s="136" t="s">
        <v>90</v>
      </c>
      <c r="K228" s="128"/>
      <c r="L228" s="136" t="s">
        <v>90</v>
      </c>
      <c r="M228" s="128"/>
      <c r="N228" s="136"/>
      <c r="O228" s="128"/>
      <c r="P228" s="136" t="s">
        <v>90</v>
      </c>
      <c r="Q228" s="128">
        <v>136837</v>
      </c>
      <c r="R228" s="316">
        <v>3.7964985739425972E-2</v>
      </c>
      <c r="S228" s="128">
        <v>67254</v>
      </c>
      <c r="T228" s="316">
        <v>0.10589666853027269</v>
      </c>
      <c r="U228" s="128">
        <v>12899</v>
      </c>
      <c r="V228" s="316">
        <v>-6.699522562759852E-3</v>
      </c>
      <c r="W228" s="128">
        <v>12659</v>
      </c>
      <c r="X228" s="316">
        <v>4.5766212308963272E-2</v>
      </c>
      <c r="Y228" s="128">
        <v>18159</v>
      </c>
      <c r="Z228" s="316">
        <v>4.1585407823792497E-2</v>
      </c>
      <c r="AA228" s="128">
        <v>1600</v>
      </c>
      <c r="AB228" s="316">
        <v>0.40105078809106831</v>
      </c>
      <c r="AC228" s="128">
        <v>13396</v>
      </c>
      <c r="AD228" s="316">
        <v>0.37804752597469404</v>
      </c>
      <c r="AE228" s="128">
        <v>26699</v>
      </c>
      <c r="AF228" s="316">
        <v>-3.390505138225508E-2</v>
      </c>
      <c r="AG228" s="128">
        <v>9680</v>
      </c>
      <c r="AH228" s="316">
        <v>-0.17342669285287338</v>
      </c>
      <c r="AI228" s="128">
        <v>13290</v>
      </c>
      <c r="AJ228" s="316">
        <v>-0.22080206378986866</v>
      </c>
      <c r="AK228" s="128">
        <v>9625</v>
      </c>
      <c r="AL228" s="316">
        <v>-6.1250365746610802E-2</v>
      </c>
      <c r="AM228" s="128">
        <v>2132</v>
      </c>
      <c r="AN228" s="316">
        <v>-0.38718022420235698</v>
      </c>
      <c r="AO228" s="128">
        <v>2714</v>
      </c>
      <c r="AP228" s="316">
        <v>-0.25151682294539435</v>
      </c>
      <c r="AQ228" s="128">
        <v>2183</v>
      </c>
      <c r="AR228" s="316">
        <v>0.29631828978622332</v>
      </c>
      <c r="AS228" s="128">
        <v>2278</v>
      </c>
      <c r="AT228" s="316">
        <v>-0.22119658119658114</v>
      </c>
      <c r="AU228" s="128">
        <v>1974</v>
      </c>
      <c r="AV228" s="316">
        <v>-0.37273593898951385</v>
      </c>
      <c r="AW228" s="128">
        <v>1469</v>
      </c>
      <c r="AX228" s="316">
        <v>0.30693950177935947</v>
      </c>
      <c r="AY228" s="128">
        <v>1142</v>
      </c>
      <c r="AZ228" s="316">
        <v>-1.8900343642611728E-2</v>
      </c>
      <c r="BA228" s="128">
        <v>1591</v>
      </c>
      <c r="BB228" s="316">
        <v>0.31705298013245042</v>
      </c>
    </row>
    <row r="229" spans="1:54" s="141" customFormat="1" hidden="1" outlineLevel="1" x14ac:dyDescent="0.25">
      <c r="A229" s="325"/>
      <c r="B229" s="52" t="s">
        <v>80</v>
      </c>
      <c r="C229" s="128">
        <v>450558</v>
      </c>
      <c r="D229" s="316">
        <v>7.7534211193433844E-2</v>
      </c>
      <c r="E229" s="128">
        <v>382489</v>
      </c>
      <c r="F229" s="316">
        <v>9.7060367303505757E-2</v>
      </c>
      <c r="G229" s="128">
        <v>68069</v>
      </c>
      <c r="H229" s="316">
        <v>-2.0434888975233489E-2</v>
      </c>
      <c r="I229" s="128"/>
      <c r="J229" s="136" t="s">
        <v>90</v>
      </c>
      <c r="K229" s="128"/>
      <c r="L229" s="136" t="s">
        <v>90</v>
      </c>
      <c r="M229" s="128"/>
      <c r="N229" s="136"/>
      <c r="O229" s="128"/>
      <c r="P229" s="136" t="s">
        <v>90</v>
      </c>
      <c r="Q229" s="128">
        <v>161722</v>
      </c>
      <c r="R229" s="316">
        <v>0.13827009297775139</v>
      </c>
      <c r="S229" s="128">
        <v>79263</v>
      </c>
      <c r="T229" s="316">
        <v>1.2182507757728889E-2</v>
      </c>
      <c r="U229" s="128">
        <v>16835</v>
      </c>
      <c r="V229" s="316">
        <v>0.13176470588235301</v>
      </c>
      <c r="W229" s="128">
        <v>12623</v>
      </c>
      <c r="X229" s="316">
        <v>1.8558863874768017E-2</v>
      </c>
      <c r="Y229" s="128">
        <v>17948</v>
      </c>
      <c r="Z229" s="316">
        <v>0.43641456582633054</v>
      </c>
      <c r="AA229" s="128">
        <v>1588</v>
      </c>
      <c r="AB229" s="316">
        <v>0.55686274509803924</v>
      </c>
      <c r="AC229" s="128">
        <v>10150</v>
      </c>
      <c r="AD229" s="316">
        <v>3.8571852437938592E-3</v>
      </c>
      <c r="AE229" s="128">
        <v>27353</v>
      </c>
      <c r="AF229" s="316">
        <v>0.13833284780889765</v>
      </c>
      <c r="AG229" s="128">
        <v>10409</v>
      </c>
      <c r="AH229" s="316">
        <v>6.8905319367426499E-2</v>
      </c>
      <c r="AI229" s="128">
        <v>15094</v>
      </c>
      <c r="AJ229" s="316">
        <v>-2.6430553720100392E-3</v>
      </c>
      <c r="AK229" s="128">
        <v>9402</v>
      </c>
      <c r="AL229" s="316">
        <v>-2.7815117361182917E-2</v>
      </c>
      <c r="AM229" s="128">
        <v>2989</v>
      </c>
      <c r="AN229" s="316">
        <v>-0.12831729367162437</v>
      </c>
      <c r="AO229" s="128">
        <v>3060</v>
      </c>
      <c r="AP229" s="316">
        <v>0.10589085652331054</v>
      </c>
      <c r="AQ229" s="128">
        <v>4495</v>
      </c>
      <c r="AR229" s="316">
        <v>1.1841593780369291</v>
      </c>
      <c r="AS229" s="128">
        <v>2580</v>
      </c>
      <c r="AT229" s="316">
        <v>-0.24028268551236753</v>
      </c>
      <c r="AU229" s="128">
        <v>3237</v>
      </c>
      <c r="AV229" s="316">
        <v>-0.11095852787695692</v>
      </c>
      <c r="AW229" s="128">
        <v>1534</v>
      </c>
      <c r="AX229" s="316">
        <v>8.7172218284904401E-2</v>
      </c>
      <c r="AY229" s="128">
        <v>1010</v>
      </c>
      <c r="AZ229" s="316">
        <v>0.12347052280311455</v>
      </c>
      <c r="BA229" s="128">
        <v>1197</v>
      </c>
      <c r="BB229" s="316">
        <v>8.361204013378476E-4</v>
      </c>
    </row>
    <row r="230" spans="1:54" s="141" customFormat="1" hidden="1" outlineLevel="1" x14ac:dyDescent="0.25">
      <c r="A230" s="325"/>
      <c r="B230" s="52" t="s">
        <v>81</v>
      </c>
      <c r="C230" s="128">
        <v>411041</v>
      </c>
      <c r="D230" s="316">
        <v>-3.1623412115043936E-2</v>
      </c>
      <c r="E230" s="128">
        <v>313997</v>
      </c>
      <c r="F230" s="316">
        <v>-1.1696090496769118E-2</v>
      </c>
      <c r="G230" s="128">
        <v>97044</v>
      </c>
      <c r="H230" s="316">
        <v>-9.0931232494309233E-2</v>
      </c>
      <c r="I230" s="128"/>
      <c r="J230" s="136" t="s">
        <v>90</v>
      </c>
      <c r="K230" s="128"/>
      <c r="L230" s="136" t="s">
        <v>90</v>
      </c>
      <c r="M230" s="128"/>
      <c r="N230" s="136"/>
      <c r="O230" s="128"/>
      <c r="P230" s="136" t="s">
        <v>90</v>
      </c>
      <c r="Q230" s="128">
        <v>142128</v>
      </c>
      <c r="R230" s="316">
        <v>0.17757985003521282</v>
      </c>
      <c r="S230" s="128">
        <v>63870</v>
      </c>
      <c r="T230" s="316">
        <v>-6.6419153974332734E-2</v>
      </c>
      <c r="U230" s="128">
        <v>12731</v>
      </c>
      <c r="V230" s="316">
        <v>-7.0186970493718914E-2</v>
      </c>
      <c r="W230" s="128">
        <v>11204</v>
      </c>
      <c r="X230" s="316">
        <v>-0.21705101327742837</v>
      </c>
      <c r="Y230" s="128">
        <v>17972</v>
      </c>
      <c r="Z230" s="316">
        <v>-0.22517784005173525</v>
      </c>
      <c r="AA230" s="128">
        <v>1332</v>
      </c>
      <c r="AB230" s="316">
        <v>-5.5319148936170182E-2</v>
      </c>
      <c r="AC230" s="128">
        <v>11605</v>
      </c>
      <c r="AD230" s="316">
        <v>-4.1542781631978887E-2</v>
      </c>
      <c r="AE230" s="128">
        <v>15478</v>
      </c>
      <c r="AF230" s="316">
        <v>-0.12026827327498013</v>
      </c>
      <c r="AG230" s="128">
        <v>6293</v>
      </c>
      <c r="AH230" s="316">
        <v>-0.21728855721393037</v>
      </c>
      <c r="AI230" s="128">
        <v>6765</v>
      </c>
      <c r="AJ230" s="316">
        <v>-0.11661008096108649</v>
      </c>
      <c r="AK230" s="128">
        <v>5734</v>
      </c>
      <c r="AL230" s="316">
        <v>-2.2335890878090403E-2</v>
      </c>
      <c r="AM230" s="128">
        <v>2741</v>
      </c>
      <c r="AN230" s="316">
        <v>-0.34738095238095235</v>
      </c>
      <c r="AO230" s="128">
        <v>2152</v>
      </c>
      <c r="AP230" s="316">
        <v>-0.32560325916640553</v>
      </c>
      <c r="AQ230" s="128">
        <v>3894</v>
      </c>
      <c r="AR230" s="316">
        <v>0.23384030418250945</v>
      </c>
      <c r="AS230" s="128">
        <v>1874</v>
      </c>
      <c r="AT230" s="316">
        <v>-0.44621749408983447</v>
      </c>
      <c r="AU230" s="128">
        <v>4259</v>
      </c>
      <c r="AV230" s="316">
        <v>-0.25346187554776511</v>
      </c>
      <c r="AW230" s="128">
        <v>1265</v>
      </c>
      <c r="AX230" s="316">
        <v>0.17238183503243754</v>
      </c>
      <c r="AY230" s="128">
        <v>980</v>
      </c>
      <c r="AZ230" s="316">
        <v>-0.10746812386156646</v>
      </c>
      <c r="BA230" s="128">
        <v>1720</v>
      </c>
      <c r="BB230" s="316">
        <v>-0.41075710859883519</v>
      </c>
    </row>
    <row r="231" spans="1:54" s="141" customFormat="1" hidden="1" outlineLevel="1" x14ac:dyDescent="0.25">
      <c r="A231" s="325"/>
      <c r="B231" s="52" t="s">
        <v>82</v>
      </c>
      <c r="C231" s="128">
        <v>349564</v>
      </c>
      <c r="D231" s="316">
        <v>5.4892659049895265E-2</v>
      </c>
      <c r="E231" s="128">
        <v>272878</v>
      </c>
      <c r="F231" s="316">
        <v>7.8944454988296275E-2</v>
      </c>
      <c r="G231" s="128">
        <v>76686</v>
      </c>
      <c r="H231" s="316">
        <v>-2.2635160969641355E-2</v>
      </c>
      <c r="I231" s="128"/>
      <c r="J231" s="136" t="s">
        <v>90</v>
      </c>
      <c r="K231" s="128"/>
      <c r="L231" s="136" t="s">
        <v>90</v>
      </c>
      <c r="M231" s="128"/>
      <c r="N231" s="136"/>
      <c r="O231" s="128"/>
      <c r="P231" s="136" t="s">
        <v>90</v>
      </c>
      <c r="Q231" s="128">
        <v>152745</v>
      </c>
      <c r="R231" s="316">
        <v>0.14829460453017984</v>
      </c>
      <c r="S231" s="128">
        <v>56338</v>
      </c>
      <c r="T231" s="316">
        <v>0.12041843167670985</v>
      </c>
      <c r="U231" s="128">
        <v>11932</v>
      </c>
      <c r="V231" s="316">
        <v>-4.0913109878627174E-2</v>
      </c>
      <c r="W231" s="128">
        <v>9696</v>
      </c>
      <c r="X231" s="316">
        <v>0.2752860712876497</v>
      </c>
      <c r="Y231" s="128">
        <v>11674</v>
      </c>
      <c r="Z231" s="316">
        <v>2.2510291670316152E-2</v>
      </c>
      <c r="AA231" s="128">
        <v>3046</v>
      </c>
      <c r="AB231" s="316">
        <v>-3.3322754681053612E-2</v>
      </c>
      <c r="AC231" s="128">
        <v>5755</v>
      </c>
      <c r="AD231" s="316">
        <v>-0.2257500336337952</v>
      </c>
      <c r="AE231" s="128">
        <v>2669</v>
      </c>
      <c r="AF231" s="316">
        <v>-0.4403438876074649</v>
      </c>
      <c r="AG231" s="128">
        <v>958</v>
      </c>
      <c r="AH231" s="316">
        <v>-0.72383972326318824</v>
      </c>
      <c r="AI231" s="128">
        <v>177</v>
      </c>
      <c r="AJ231" s="316">
        <v>-0.84308510638297873</v>
      </c>
      <c r="AK231" s="128">
        <v>2462</v>
      </c>
      <c r="AL231" s="316">
        <v>-3.8281250000000044E-2</v>
      </c>
      <c r="AM231" s="128">
        <v>2900</v>
      </c>
      <c r="AN231" s="316">
        <v>-2.4079807361541139E-3</v>
      </c>
      <c r="AO231" s="128">
        <v>1729</v>
      </c>
      <c r="AP231" s="316">
        <v>-0.18173213440605773</v>
      </c>
      <c r="AQ231" s="128">
        <v>3390</v>
      </c>
      <c r="AR231" s="316">
        <v>1.0178571428571428</v>
      </c>
      <c r="AS231" s="128">
        <v>1623</v>
      </c>
      <c r="AT231" s="316">
        <v>-3.046594982078854E-2</v>
      </c>
      <c r="AU231" s="128">
        <v>2180</v>
      </c>
      <c r="AV231" s="316">
        <v>-0.21014492753623193</v>
      </c>
      <c r="AW231" s="128">
        <v>879</v>
      </c>
      <c r="AX231" s="316">
        <v>-0.12711022840119168</v>
      </c>
      <c r="AY231" s="128">
        <v>1310</v>
      </c>
      <c r="AZ231" s="316">
        <v>4.133545310015907E-2</v>
      </c>
      <c r="BA231" s="128">
        <v>1415</v>
      </c>
      <c r="BB231" s="316">
        <v>-0.3683035714285714</v>
      </c>
    </row>
    <row r="232" spans="1:54" s="141" customFormat="1" hidden="1" outlineLevel="1" x14ac:dyDescent="0.25">
      <c r="A232" s="325"/>
      <c r="B232" s="52" t="s">
        <v>83</v>
      </c>
      <c r="C232" s="128">
        <v>389049</v>
      </c>
      <c r="D232" s="316">
        <v>8.9156835628019904E-2</v>
      </c>
      <c r="E232" s="128">
        <v>301105</v>
      </c>
      <c r="F232" s="316">
        <v>0.12812702551825161</v>
      </c>
      <c r="G232" s="128">
        <v>87944</v>
      </c>
      <c r="H232" s="316">
        <v>-2.60368791184451E-2</v>
      </c>
      <c r="I232" s="128"/>
      <c r="J232" s="136" t="s">
        <v>90</v>
      </c>
      <c r="K232" s="128"/>
      <c r="L232" s="136" t="s">
        <v>90</v>
      </c>
      <c r="M232" s="128"/>
      <c r="N232" s="136"/>
      <c r="O232" s="128"/>
      <c r="P232" s="136" t="s">
        <v>90</v>
      </c>
      <c r="Q232" s="128">
        <v>179679</v>
      </c>
      <c r="R232" s="316">
        <v>0.18527240703726422</v>
      </c>
      <c r="S232" s="128">
        <v>52635</v>
      </c>
      <c r="T232" s="316">
        <v>0.18251668126979848</v>
      </c>
      <c r="U232" s="128">
        <v>11022</v>
      </c>
      <c r="V232" s="316">
        <v>3.4152749108650848E-2</v>
      </c>
      <c r="W232" s="128">
        <v>10004</v>
      </c>
      <c r="X232" s="316">
        <v>8.9760348583878047E-2</v>
      </c>
      <c r="Y232" s="128">
        <v>11658</v>
      </c>
      <c r="Z232" s="316">
        <v>0.21996651318543314</v>
      </c>
      <c r="AA232" s="128">
        <v>4078</v>
      </c>
      <c r="AB232" s="316">
        <v>6.5865133298484091E-2</v>
      </c>
      <c r="AC232" s="128">
        <v>7565</v>
      </c>
      <c r="AD232" s="316">
        <v>-3.1989763275751759E-2</v>
      </c>
      <c r="AE232" s="128">
        <v>2110</v>
      </c>
      <c r="AF232" s="316">
        <v>-0.45209036613866527</v>
      </c>
      <c r="AG232" s="128">
        <v>1239</v>
      </c>
      <c r="AH232" s="316">
        <v>-0.53032600454890066</v>
      </c>
      <c r="AI232" s="128">
        <v>135</v>
      </c>
      <c r="AJ232" s="316">
        <v>-0.82236842105263164</v>
      </c>
      <c r="AK232" s="128">
        <v>1766</v>
      </c>
      <c r="AL232" s="316">
        <v>-0.13090551181102361</v>
      </c>
      <c r="AM232" s="128">
        <v>2661</v>
      </c>
      <c r="AN232" s="316">
        <v>-1.8443378827001089E-2</v>
      </c>
      <c r="AO232" s="128">
        <v>1756</v>
      </c>
      <c r="AP232" s="316">
        <v>-0.22948661693725314</v>
      </c>
      <c r="AQ232" s="128">
        <v>3649</v>
      </c>
      <c r="AR232" s="316">
        <v>0.42483404919953149</v>
      </c>
      <c r="AS232" s="128">
        <v>2206</v>
      </c>
      <c r="AT232" s="316">
        <v>-0.185075729589952</v>
      </c>
      <c r="AU232" s="128">
        <v>4535</v>
      </c>
      <c r="AV232" s="316">
        <v>-0.16282074949233893</v>
      </c>
      <c r="AW232" s="128">
        <v>1039</v>
      </c>
      <c r="AX232" s="316">
        <v>0.13551912568306013</v>
      </c>
      <c r="AY232" s="128">
        <v>1237</v>
      </c>
      <c r="AZ232" s="316">
        <v>-7.2231139646870002E-3</v>
      </c>
      <c r="BA232" s="128">
        <v>2131</v>
      </c>
      <c r="BB232" s="316">
        <v>-0.19615239532251982</v>
      </c>
    </row>
    <row r="233" spans="1:54" s="141" customFormat="1" hidden="1" outlineLevel="1" x14ac:dyDescent="0.25">
      <c r="A233" s="325"/>
      <c r="B233" s="52" t="s">
        <v>84</v>
      </c>
      <c r="C233" s="128">
        <v>419682</v>
      </c>
      <c r="D233" s="316">
        <v>5.6917858069260419E-2</v>
      </c>
      <c r="E233" s="128">
        <v>311575</v>
      </c>
      <c r="F233" s="316">
        <v>7.5134316306707083E-2</v>
      </c>
      <c r="G233" s="128">
        <v>108107</v>
      </c>
      <c r="H233" s="316">
        <v>7.7087994034301666E-3</v>
      </c>
      <c r="I233" s="128"/>
      <c r="J233" s="136" t="s">
        <v>90</v>
      </c>
      <c r="K233" s="128"/>
      <c r="L233" s="136" t="s">
        <v>90</v>
      </c>
      <c r="M233" s="128"/>
      <c r="N233" s="136"/>
      <c r="O233" s="128"/>
      <c r="P233" s="136" t="s">
        <v>90</v>
      </c>
      <c r="Q233" s="128">
        <v>169470</v>
      </c>
      <c r="R233" s="316">
        <v>0.18021073450655667</v>
      </c>
      <c r="S233" s="128">
        <v>51025</v>
      </c>
      <c r="T233" s="316">
        <v>3.0662330579513952E-2</v>
      </c>
      <c r="U233" s="128">
        <v>14820</v>
      </c>
      <c r="V233" s="316">
        <v>-0.13282621416032769</v>
      </c>
      <c r="W233" s="128">
        <v>14638</v>
      </c>
      <c r="X233" s="316">
        <v>0.13790422885572129</v>
      </c>
      <c r="Y233" s="128">
        <v>12068</v>
      </c>
      <c r="Z233" s="316">
        <v>-0.18492503039308383</v>
      </c>
      <c r="AA233" s="128">
        <v>4797</v>
      </c>
      <c r="AB233" s="316">
        <v>2.917828792104693E-2</v>
      </c>
      <c r="AC233" s="128">
        <v>11741</v>
      </c>
      <c r="AD233" s="316">
        <v>-7.3322809786898202E-2</v>
      </c>
      <c r="AE233" s="128">
        <v>3150</v>
      </c>
      <c r="AF233" s="316">
        <v>5.3511705685618693E-2</v>
      </c>
      <c r="AG233" s="128">
        <v>1829</v>
      </c>
      <c r="AH233" s="316">
        <v>-0.31214742384355021</v>
      </c>
      <c r="AI233" s="128">
        <v>129</v>
      </c>
      <c r="AJ233" s="316">
        <v>-0.81571428571428573</v>
      </c>
      <c r="AK233" s="128">
        <v>2555</v>
      </c>
      <c r="AL233" s="316">
        <v>0.39465065502183405</v>
      </c>
      <c r="AM233" s="128">
        <v>3333</v>
      </c>
      <c r="AN233" s="316">
        <v>-0.19628647214854111</v>
      </c>
      <c r="AO233" s="128">
        <v>1955</v>
      </c>
      <c r="AP233" s="316">
        <v>-0.21674679487179482</v>
      </c>
      <c r="AQ233" s="128">
        <v>3754</v>
      </c>
      <c r="AR233" s="316">
        <v>0.38575119970468807</v>
      </c>
      <c r="AS233" s="128">
        <v>3227</v>
      </c>
      <c r="AT233" s="316">
        <v>3.396347324575455E-2</v>
      </c>
      <c r="AU233" s="128">
        <v>8013</v>
      </c>
      <c r="AV233" s="316">
        <v>-6.1049917975158241E-2</v>
      </c>
      <c r="AW233" s="128">
        <v>1017</v>
      </c>
      <c r="AX233" s="316">
        <v>0.35962566844919786</v>
      </c>
      <c r="AY233" s="128">
        <v>1318</v>
      </c>
      <c r="AZ233" s="316">
        <v>-0.25494629734313168</v>
      </c>
      <c r="BA233" s="128">
        <v>2736</v>
      </c>
      <c r="BB233" s="316">
        <v>-5.8175559380378661E-2</v>
      </c>
    </row>
    <row r="234" spans="1:54" s="141" customFormat="1" hidden="1" outlineLevel="1" x14ac:dyDescent="0.25">
      <c r="A234" s="325"/>
      <c r="B234" s="52" t="s">
        <v>85</v>
      </c>
      <c r="C234" s="128">
        <v>477449</v>
      </c>
      <c r="D234" s="316">
        <v>0.10227173034745474</v>
      </c>
      <c r="E234" s="128">
        <v>336275</v>
      </c>
      <c r="F234" s="316">
        <v>0.13221618418483128</v>
      </c>
      <c r="G234" s="128">
        <v>141174</v>
      </c>
      <c r="H234" s="316">
        <v>3.6946174638617935E-2</v>
      </c>
      <c r="I234" s="128"/>
      <c r="J234" s="136" t="s">
        <v>90</v>
      </c>
      <c r="K234" s="128"/>
      <c r="L234" s="136" t="s">
        <v>90</v>
      </c>
      <c r="M234" s="128"/>
      <c r="N234" s="136"/>
      <c r="O234" s="128"/>
      <c r="P234" s="136" t="s">
        <v>90</v>
      </c>
      <c r="Q234" s="128">
        <v>176612</v>
      </c>
      <c r="R234" s="316">
        <v>0.15857490537198493</v>
      </c>
      <c r="S234" s="128">
        <v>54900</v>
      </c>
      <c r="T234" s="316">
        <v>0.16254446891411156</v>
      </c>
      <c r="U234" s="128">
        <v>14761</v>
      </c>
      <c r="V234" s="316">
        <v>0.16650861387703486</v>
      </c>
      <c r="W234" s="128">
        <v>13199</v>
      </c>
      <c r="X234" s="316">
        <v>0.3580615289638851</v>
      </c>
      <c r="Y234" s="128">
        <v>15168</v>
      </c>
      <c r="Z234" s="316">
        <v>3.9714058776807448E-3</v>
      </c>
      <c r="AA234" s="128">
        <v>4812</v>
      </c>
      <c r="AB234" s="316">
        <v>0.17222898903775885</v>
      </c>
      <c r="AC234" s="128">
        <v>19544</v>
      </c>
      <c r="AD234" s="316">
        <v>0.1650670640834575</v>
      </c>
      <c r="AE234" s="128">
        <v>2316</v>
      </c>
      <c r="AF234" s="316">
        <v>-0.41381928625664388</v>
      </c>
      <c r="AG234" s="128">
        <v>2196</v>
      </c>
      <c r="AH234" s="316">
        <v>-0.37400228050171036</v>
      </c>
      <c r="AI234" s="128">
        <v>75</v>
      </c>
      <c r="AJ234" s="316">
        <v>-0.88114104595879561</v>
      </c>
      <c r="AK234" s="128">
        <v>1886</v>
      </c>
      <c r="AL234" s="316">
        <v>-0.2431781701444623</v>
      </c>
      <c r="AM234" s="128">
        <v>2759</v>
      </c>
      <c r="AN234" s="316">
        <v>-1.429081814933908E-2</v>
      </c>
      <c r="AO234" s="128">
        <v>2327</v>
      </c>
      <c r="AP234" s="316">
        <v>5.8689717925386686E-2</v>
      </c>
      <c r="AQ234" s="128">
        <v>4461</v>
      </c>
      <c r="AR234" s="316">
        <v>0.54199792602834429</v>
      </c>
      <c r="AS234" s="128">
        <v>3207</v>
      </c>
      <c r="AT234" s="316">
        <v>4.3605597136348928E-2</v>
      </c>
      <c r="AU234" s="128">
        <v>13867</v>
      </c>
      <c r="AV234" s="316">
        <v>0.14897671720937944</v>
      </c>
      <c r="AW234" s="128">
        <v>760</v>
      </c>
      <c r="AX234" s="316">
        <v>0.67032967032967039</v>
      </c>
      <c r="AY234" s="128">
        <v>1335</v>
      </c>
      <c r="AZ234" s="316">
        <v>0.12753378378378377</v>
      </c>
      <c r="BA234" s="128">
        <v>2090</v>
      </c>
      <c r="BB234" s="316">
        <v>-0.43952802359882004</v>
      </c>
    </row>
    <row r="235" spans="1:54" s="141" customFormat="1" hidden="1" outlineLevel="1" x14ac:dyDescent="0.25">
      <c r="A235" s="325"/>
      <c r="B235" s="52" t="s">
        <v>86</v>
      </c>
      <c r="C235" s="128">
        <v>392493</v>
      </c>
      <c r="D235" s="316">
        <v>-5.0141331810305556E-2</v>
      </c>
      <c r="E235" s="128">
        <v>287506</v>
      </c>
      <c r="F235" s="316">
        <v>-4.7289886240502121E-2</v>
      </c>
      <c r="G235" s="128">
        <v>104987</v>
      </c>
      <c r="H235" s="316">
        <v>-5.7863328397720681E-2</v>
      </c>
      <c r="I235" s="128"/>
      <c r="J235" s="136" t="s">
        <v>90</v>
      </c>
      <c r="K235" s="128"/>
      <c r="L235" s="136" t="s">
        <v>90</v>
      </c>
      <c r="M235" s="128"/>
      <c r="N235" s="136"/>
      <c r="O235" s="128"/>
      <c r="P235" s="136" t="s">
        <v>90</v>
      </c>
      <c r="Q235" s="128">
        <v>158734</v>
      </c>
      <c r="R235" s="316">
        <v>-6.7975644556135584E-2</v>
      </c>
      <c r="S235" s="128">
        <v>57231</v>
      </c>
      <c r="T235" s="316">
        <v>5.668285297538822E-2</v>
      </c>
      <c r="U235" s="128">
        <v>11839</v>
      </c>
      <c r="V235" s="316">
        <v>-8.4519022579647385E-2</v>
      </c>
      <c r="W235" s="128">
        <v>9413</v>
      </c>
      <c r="X235" s="316">
        <v>0.1067607289829513</v>
      </c>
      <c r="Y235" s="128">
        <v>10873</v>
      </c>
      <c r="Z235" s="316">
        <v>1.6263202168427027E-2</v>
      </c>
      <c r="AA235" s="128">
        <v>4268</v>
      </c>
      <c r="AB235" s="316">
        <v>0.20940776423916119</v>
      </c>
      <c r="AC235" s="128">
        <v>7760</v>
      </c>
      <c r="AD235" s="316">
        <v>-8.2091317719422796E-2</v>
      </c>
      <c r="AE235" s="128">
        <v>2289</v>
      </c>
      <c r="AF235" s="316">
        <v>-0.33939393939393936</v>
      </c>
      <c r="AG235" s="128">
        <v>1786</v>
      </c>
      <c r="AH235" s="316">
        <v>-0.33407904548844147</v>
      </c>
      <c r="AI235" s="128">
        <v>184</v>
      </c>
      <c r="AJ235" s="316">
        <v>-0.73826458036984355</v>
      </c>
      <c r="AK235" s="128">
        <v>1685</v>
      </c>
      <c r="AL235" s="316">
        <v>-9.4086021505376372E-2</v>
      </c>
      <c r="AM235" s="128">
        <v>2893</v>
      </c>
      <c r="AN235" s="316">
        <v>-0.11852528945764773</v>
      </c>
      <c r="AO235" s="128">
        <v>2203</v>
      </c>
      <c r="AP235" s="316">
        <v>-0.16203879802206167</v>
      </c>
      <c r="AQ235" s="128">
        <v>3864</v>
      </c>
      <c r="AR235" s="316">
        <v>0.33103685842232178</v>
      </c>
      <c r="AS235" s="128">
        <v>2804</v>
      </c>
      <c r="AT235" s="316">
        <v>-8.9610389610389585E-2</v>
      </c>
      <c r="AU235" s="128">
        <v>6079</v>
      </c>
      <c r="AV235" s="316">
        <v>-0.1748337179313153</v>
      </c>
      <c r="AW235" s="128">
        <v>571</v>
      </c>
      <c r="AX235" s="316">
        <v>-0.25261780104712039</v>
      </c>
      <c r="AY235" s="128">
        <v>1135</v>
      </c>
      <c r="AZ235" s="316">
        <v>-9.8490865766481361E-2</v>
      </c>
      <c r="BA235" s="128">
        <v>1895</v>
      </c>
      <c r="BB235" s="316">
        <v>-0.40632832080200498</v>
      </c>
    </row>
    <row r="236" spans="1:54" s="141" customFormat="1" hidden="1" outlineLevel="1" x14ac:dyDescent="0.25">
      <c r="A236" s="325"/>
      <c r="B236" s="52" t="s">
        <v>87</v>
      </c>
      <c r="C236" s="128">
        <v>430449</v>
      </c>
      <c r="D236" s="316">
        <v>3.4295586482641971E-2</v>
      </c>
      <c r="E236" s="128">
        <v>334084</v>
      </c>
      <c r="F236" s="316">
        <v>2.885933116321171E-2</v>
      </c>
      <c r="G236" s="128">
        <v>96365</v>
      </c>
      <c r="H236" s="316">
        <v>5.3595442966008155E-2</v>
      </c>
      <c r="I236" s="128"/>
      <c r="J236" s="136" t="s">
        <v>90</v>
      </c>
      <c r="K236" s="128"/>
      <c r="L236" s="136" t="s">
        <v>90</v>
      </c>
      <c r="M236" s="128"/>
      <c r="N236" s="136"/>
      <c r="O236" s="128"/>
      <c r="P236" s="136" t="s">
        <v>90</v>
      </c>
      <c r="Q236" s="128">
        <v>171995</v>
      </c>
      <c r="R236" s="316">
        <v>9.5753830471761114E-2</v>
      </c>
      <c r="S236" s="128">
        <v>57806</v>
      </c>
      <c r="T236" s="316">
        <v>-2.1265788493447513E-2</v>
      </c>
      <c r="U236" s="128">
        <v>15675</v>
      </c>
      <c r="V236" s="316">
        <v>-0.12439950843481173</v>
      </c>
      <c r="W236" s="128">
        <v>13352</v>
      </c>
      <c r="X236" s="316">
        <v>5.1752658526979189E-2</v>
      </c>
      <c r="Y236" s="128">
        <v>11563</v>
      </c>
      <c r="Z236" s="316">
        <v>1.8317921620431443E-2</v>
      </c>
      <c r="AA236" s="128">
        <v>3398</v>
      </c>
      <c r="AB236" s="316">
        <v>0.11519527404003949</v>
      </c>
      <c r="AC236" s="128">
        <v>8482</v>
      </c>
      <c r="AD236" s="316">
        <v>0.1684805069568811</v>
      </c>
      <c r="AE236" s="128">
        <v>13416</v>
      </c>
      <c r="AF236" s="316">
        <v>-4.6685141760818616E-2</v>
      </c>
      <c r="AG236" s="128">
        <v>6305</v>
      </c>
      <c r="AH236" s="316">
        <v>-7.1975272299087401E-2</v>
      </c>
      <c r="AI236" s="128">
        <v>6015</v>
      </c>
      <c r="AJ236" s="316">
        <v>-0.12788168769030017</v>
      </c>
      <c r="AK236" s="128">
        <v>6061</v>
      </c>
      <c r="AL236" s="316">
        <v>0.13650853178323641</v>
      </c>
      <c r="AM236" s="128">
        <v>3445</v>
      </c>
      <c r="AN236" s="316">
        <v>-0.31292381332269648</v>
      </c>
      <c r="AO236" s="128">
        <v>2365</v>
      </c>
      <c r="AP236" s="316">
        <v>-0.20155300472653614</v>
      </c>
      <c r="AQ236" s="128">
        <v>4450</v>
      </c>
      <c r="AR236" s="316">
        <v>0.58419366322534705</v>
      </c>
      <c r="AS236" s="128">
        <v>2634</v>
      </c>
      <c r="AT236" s="316">
        <v>0.14571552849064817</v>
      </c>
      <c r="AU236" s="128">
        <v>3800</v>
      </c>
      <c r="AV236" s="316">
        <v>-0.20468815403934704</v>
      </c>
      <c r="AW236" s="128">
        <v>1172</v>
      </c>
      <c r="AX236" s="316">
        <v>0.31390134529147984</v>
      </c>
      <c r="AY236" s="128">
        <v>950</v>
      </c>
      <c r="AZ236" s="316">
        <v>-0.52947003467062903</v>
      </c>
      <c r="BA236" s="128">
        <v>1200</v>
      </c>
      <c r="BB236" s="316">
        <v>-0.53088350273651286</v>
      </c>
    </row>
    <row r="237" spans="1:54" s="141" customFormat="1" hidden="1" outlineLevel="1" x14ac:dyDescent="0.25">
      <c r="A237" s="325"/>
      <c r="B237" s="52" t="s">
        <v>88</v>
      </c>
      <c r="C237" s="128">
        <v>416489</v>
      </c>
      <c r="D237" s="316">
        <v>7.3256524103169296E-2</v>
      </c>
      <c r="E237" s="128">
        <v>353433</v>
      </c>
      <c r="F237" s="316">
        <v>9.5060603807257671E-2</v>
      </c>
      <c r="G237" s="128">
        <v>63056</v>
      </c>
      <c r="H237" s="316">
        <v>-3.4497542452035734E-2</v>
      </c>
      <c r="I237" s="128"/>
      <c r="J237" s="136" t="s">
        <v>90</v>
      </c>
      <c r="K237" s="128"/>
      <c r="L237" s="136" t="s">
        <v>90</v>
      </c>
      <c r="M237" s="128"/>
      <c r="N237" s="136"/>
      <c r="O237" s="128"/>
      <c r="P237" s="136" t="s">
        <v>90</v>
      </c>
      <c r="Q237" s="128">
        <v>163211</v>
      </c>
      <c r="R237" s="316">
        <v>0.24408110374266334</v>
      </c>
      <c r="S237" s="128">
        <v>74252</v>
      </c>
      <c r="T237" s="316">
        <v>8.541273809001737E-2</v>
      </c>
      <c r="U237" s="128">
        <v>12697</v>
      </c>
      <c r="V237" s="316">
        <v>-5.8722204823050683E-3</v>
      </c>
      <c r="W237" s="128">
        <v>11115</v>
      </c>
      <c r="X237" s="316">
        <v>-7.6443705857914379E-2</v>
      </c>
      <c r="Y237" s="128">
        <v>7070</v>
      </c>
      <c r="Z237" s="316">
        <v>-6.3328033916269177E-2</v>
      </c>
      <c r="AA237" s="128">
        <v>1420</v>
      </c>
      <c r="AB237" s="316">
        <v>-0.35425193269668032</v>
      </c>
      <c r="AC237" s="128">
        <v>7213</v>
      </c>
      <c r="AD237" s="316">
        <v>-4.0824468085106425E-2</v>
      </c>
      <c r="AE237" s="128">
        <v>23818</v>
      </c>
      <c r="AF237" s="316">
        <v>-0.15571940023395126</v>
      </c>
      <c r="AG237" s="128">
        <v>9281</v>
      </c>
      <c r="AH237" s="316">
        <v>-0.16672652181720238</v>
      </c>
      <c r="AI237" s="128">
        <v>13942</v>
      </c>
      <c r="AJ237" s="316">
        <v>-3.4754915535862629E-2</v>
      </c>
      <c r="AK237" s="128">
        <v>8260</v>
      </c>
      <c r="AL237" s="316">
        <v>-8.5575113472821873E-2</v>
      </c>
      <c r="AM237" s="128">
        <v>3140</v>
      </c>
      <c r="AN237" s="316">
        <v>1.421188630490966E-2</v>
      </c>
      <c r="AO237" s="128">
        <v>3704</v>
      </c>
      <c r="AP237" s="316">
        <v>0.12174439733494857</v>
      </c>
      <c r="AQ237" s="128">
        <v>5908</v>
      </c>
      <c r="AR237" s="316">
        <v>0.99459824442943967</v>
      </c>
      <c r="AS237" s="128">
        <v>3063</v>
      </c>
      <c r="AT237" s="316">
        <v>0.31798623063683307</v>
      </c>
      <c r="AU237" s="128">
        <v>2790</v>
      </c>
      <c r="AV237" s="316">
        <v>-9.4155844155844104E-2</v>
      </c>
      <c r="AW237" s="128">
        <v>598</v>
      </c>
      <c r="AX237" s="316">
        <v>-0.44680851063829785</v>
      </c>
      <c r="AY237" s="128">
        <v>915</v>
      </c>
      <c r="AZ237" s="316">
        <v>5.4147465437788034E-2</v>
      </c>
      <c r="BA237" s="128">
        <v>1036</v>
      </c>
      <c r="BB237" s="316">
        <v>-0.32727272727272727</v>
      </c>
    </row>
    <row r="238" spans="1:54" s="141" customFormat="1" hidden="1" outlineLevel="1" x14ac:dyDescent="0.25">
      <c r="A238" s="325"/>
      <c r="B238" s="52" t="s">
        <v>89</v>
      </c>
      <c r="C238" s="128">
        <v>368638</v>
      </c>
      <c r="D238" s="316">
        <v>-7.6116077582209951E-2</v>
      </c>
      <c r="E238" s="128">
        <v>307748</v>
      </c>
      <c r="F238" s="316">
        <v>-7.6070444269648041E-2</v>
      </c>
      <c r="G238" s="128">
        <v>60890</v>
      </c>
      <c r="H238" s="316">
        <v>-7.6346646845562249E-2</v>
      </c>
      <c r="I238" s="128"/>
      <c r="J238" s="136" t="s">
        <v>90</v>
      </c>
      <c r="K238" s="128"/>
      <c r="L238" s="136" t="s">
        <v>90</v>
      </c>
      <c r="M238" s="128"/>
      <c r="N238" s="136"/>
      <c r="O238" s="128"/>
      <c r="P238" s="136" t="s">
        <v>90</v>
      </c>
      <c r="Q238" s="128">
        <v>137374</v>
      </c>
      <c r="R238" s="316">
        <v>-5.3219937145062568E-2</v>
      </c>
      <c r="S238" s="128">
        <v>53309</v>
      </c>
      <c r="T238" s="316">
        <v>-8.5232342645342851E-2</v>
      </c>
      <c r="U238" s="128">
        <v>12062</v>
      </c>
      <c r="V238" s="316">
        <v>-6.669761683689257E-2</v>
      </c>
      <c r="W238" s="128">
        <v>12939</v>
      </c>
      <c r="X238" s="316">
        <v>1.5460681211740601E-2</v>
      </c>
      <c r="Y238" s="128">
        <v>9417</v>
      </c>
      <c r="Z238" s="316">
        <v>-0.16315649160223944</v>
      </c>
      <c r="AA238" s="128">
        <v>1943</v>
      </c>
      <c r="AB238" s="316">
        <v>-0.15374564459930318</v>
      </c>
      <c r="AC238" s="128">
        <v>9600</v>
      </c>
      <c r="AD238" s="316">
        <v>0.11601953034178103</v>
      </c>
      <c r="AE238" s="128">
        <v>24567</v>
      </c>
      <c r="AF238" s="316">
        <v>-0.13123276044981969</v>
      </c>
      <c r="AG238" s="128">
        <v>9634</v>
      </c>
      <c r="AH238" s="316">
        <v>-1.5733551287290592E-2</v>
      </c>
      <c r="AI238" s="128">
        <v>13235</v>
      </c>
      <c r="AJ238" s="316">
        <v>-9.7387983359476182E-2</v>
      </c>
      <c r="AK238" s="128">
        <v>9286</v>
      </c>
      <c r="AL238" s="316">
        <v>-0.12487041749128258</v>
      </c>
      <c r="AM238" s="128">
        <v>1880</v>
      </c>
      <c r="AN238" s="316">
        <v>-0.33568904593639581</v>
      </c>
      <c r="AO238" s="128">
        <v>1993</v>
      </c>
      <c r="AP238" s="316">
        <v>-0.33544514838279427</v>
      </c>
      <c r="AQ238" s="128">
        <v>3538</v>
      </c>
      <c r="AR238" s="316">
        <v>6.5021071643588169E-2</v>
      </c>
      <c r="AS238" s="128">
        <v>1979</v>
      </c>
      <c r="AT238" s="316">
        <v>-0.19257445940432472</v>
      </c>
      <c r="AU238" s="128">
        <v>1974</v>
      </c>
      <c r="AV238" s="316">
        <v>-0.44079320113314446</v>
      </c>
      <c r="AW238" s="128">
        <v>617</v>
      </c>
      <c r="AX238" s="316">
        <v>-0.26895734597156395</v>
      </c>
      <c r="AY238" s="128">
        <v>1032</v>
      </c>
      <c r="AZ238" s="316">
        <v>0.23003575685339683</v>
      </c>
      <c r="BA238" s="128">
        <v>1369</v>
      </c>
      <c r="BB238" s="316">
        <v>-0.21412169919632607</v>
      </c>
    </row>
    <row r="239" spans="1:54" s="141" customFormat="1" ht="15.75" collapsed="1" x14ac:dyDescent="0.25">
      <c r="A239" s="317">
        <v>935356</v>
      </c>
      <c r="B239" s="64">
        <v>2001</v>
      </c>
      <c r="C239" s="65">
        <v>4880039</v>
      </c>
      <c r="D239" s="137">
        <v>3.1628024966044332E-2</v>
      </c>
      <c r="E239" s="65">
        <v>3863956</v>
      </c>
      <c r="F239" s="137">
        <v>4.4545620184397894E-2</v>
      </c>
      <c r="G239" s="65">
        <v>1016083</v>
      </c>
      <c r="H239" s="137">
        <v>-1.4708349373721785E-2</v>
      </c>
      <c r="I239" s="65"/>
      <c r="J239" s="137" t="s">
        <v>90</v>
      </c>
      <c r="K239" s="65"/>
      <c r="L239" s="137" t="s">
        <v>90</v>
      </c>
      <c r="M239" s="65"/>
      <c r="N239" s="137"/>
      <c r="O239" s="65"/>
      <c r="P239" s="137" t="s">
        <v>90</v>
      </c>
      <c r="Q239" s="65">
        <v>1884699</v>
      </c>
      <c r="R239" s="137">
        <v>0.11262968486003411</v>
      </c>
      <c r="S239" s="65">
        <v>725260</v>
      </c>
      <c r="T239" s="137">
        <v>3.9121433330228994E-2</v>
      </c>
      <c r="U239" s="65">
        <v>159743</v>
      </c>
      <c r="V239" s="137">
        <v>-1.5487871018637245E-2</v>
      </c>
      <c r="W239" s="65">
        <v>142513</v>
      </c>
      <c r="X239" s="137">
        <v>5.0515995872032926E-2</v>
      </c>
      <c r="Y239" s="65">
        <v>153626</v>
      </c>
      <c r="Z239" s="137">
        <v>-1.6686615503766822E-2</v>
      </c>
      <c r="AA239" s="65">
        <v>33595</v>
      </c>
      <c r="AB239" s="137">
        <v>6.3671479229989947E-2</v>
      </c>
      <c r="AC239" s="65">
        <v>127661</v>
      </c>
      <c r="AD239" s="137">
        <v>5.2015261765651077E-2</v>
      </c>
      <c r="AE239" s="65">
        <v>173455</v>
      </c>
      <c r="AF239" s="137">
        <v>-7.4254942145937419E-2</v>
      </c>
      <c r="AG239" s="65">
        <v>70256</v>
      </c>
      <c r="AH239" s="137">
        <v>-0.15908410834620035</v>
      </c>
      <c r="AI239" s="65">
        <v>83944</v>
      </c>
      <c r="AJ239" s="137">
        <v>-0.14212425013540997</v>
      </c>
      <c r="AK239" s="65">
        <v>69081</v>
      </c>
      <c r="AL239" s="137">
        <v>-6.7657300186249936E-2</v>
      </c>
      <c r="AM239" s="65">
        <v>33339</v>
      </c>
      <c r="AN239" s="137">
        <v>-0.18971928545388261</v>
      </c>
      <c r="AO239" s="65">
        <v>28995</v>
      </c>
      <c r="AP239" s="137">
        <v>-0.13256147908813498</v>
      </c>
      <c r="AQ239" s="65">
        <v>46864</v>
      </c>
      <c r="AR239" s="137">
        <v>0.48793497586995183</v>
      </c>
      <c r="AS239" s="65">
        <v>30017</v>
      </c>
      <c r="AT239" s="137">
        <v>-0.12213026057965082</v>
      </c>
      <c r="AU239" s="65">
        <v>55316</v>
      </c>
      <c r="AV239" s="137">
        <v>-0.12960835837804663</v>
      </c>
      <c r="AW239" s="65">
        <v>12130</v>
      </c>
      <c r="AX239" s="137">
        <v>7.9181494661921814E-2</v>
      </c>
      <c r="AY239" s="65">
        <v>13784</v>
      </c>
      <c r="AZ239" s="137">
        <v>-7.0595374553300561E-2</v>
      </c>
      <c r="BA239" s="65">
        <v>19678</v>
      </c>
      <c r="BB239" s="137">
        <v>-0.28388951563011755</v>
      </c>
    </row>
    <row r="240" spans="1:54" s="141" customFormat="1" hidden="1" outlineLevel="1" x14ac:dyDescent="0.25">
      <c r="A240" s="325"/>
      <c r="B240" s="52" t="s">
        <v>78</v>
      </c>
      <c r="C240" s="128">
        <v>363960</v>
      </c>
      <c r="D240" s="316">
        <v>-8.6629190925517019E-2</v>
      </c>
      <c r="E240" s="128">
        <v>312811</v>
      </c>
      <c r="F240" s="316">
        <v>-0.10101190082739631</v>
      </c>
      <c r="G240" s="128">
        <v>51149</v>
      </c>
      <c r="H240" s="316">
        <v>1.243047445616674E-2</v>
      </c>
      <c r="I240" s="128"/>
      <c r="J240" s="136" t="s">
        <v>90</v>
      </c>
      <c r="K240" s="128"/>
      <c r="L240" s="136" t="s">
        <v>90</v>
      </c>
      <c r="M240" s="128"/>
      <c r="N240" s="136"/>
      <c r="O240" s="128"/>
      <c r="P240" s="136" t="s">
        <v>90</v>
      </c>
      <c r="Q240" s="128">
        <v>115104</v>
      </c>
      <c r="R240" s="316">
        <v>-7.2826130734222061E-2</v>
      </c>
      <c r="S240" s="128">
        <v>58985</v>
      </c>
      <c r="T240" s="316">
        <v>-0.13449545861396017</v>
      </c>
      <c r="U240" s="128">
        <v>11330</v>
      </c>
      <c r="V240" s="316">
        <v>-0.12765629812134283</v>
      </c>
      <c r="W240" s="128">
        <v>11509</v>
      </c>
      <c r="X240" s="316">
        <v>-0.18698784967504944</v>
      </c>
      <c r="Y240" s="128">
        <v>11367</v>
      </c>
      <c r="Z240" s="316">
        <v>-0.14430894308943087</v>
      </c>
      <c r="AA240" s="128">
        <v>1198</v>
      </c>
      <c r="AB240" s="316">
        <v>-0.37991718426501031</v>
      </c>
      <c r="AC240" s="128">
        <v>12881</v>
      </c>
      <c r="AD240" s="316">
        <v>-8.0978881278538806E-2</v>
      </c>
      <c r="AE240" s="128">
        <v>28521</v>
      </c>
      <c r="AF240" s="316">
        <v>-0.1453357705792454</v>
      </c>
      <c r="AG240" s="128">
        <v>11382</v>
      </c>
      <c r="AH240" s="316">
        <v>-2.6846785225718151E-2</v>
      </c>
      <c r="AI240" s="128">
        <v>18077</v>
      </c>
      <c r="AJ240" s="316">
        <v>0.10178582312427631</v>
      </c>
      <c r="AK240" s="128">
        <v>12552</v>
      </c>
      <c r="AL240" s="316">
        <v>-8.5331195802667015E-2</v>
      </c>
      <c r="AM240" s="128">
        <v>3251</v>
      </c>
      <c r="AN240" s="316">
        <v>-3.3303597977995869E-2</v>
      </c>
      <c r="AO240" s="128">
        <v>2864</v>
      </c>
      <c r="AP240" s="316">
        <v>-0.25687597301504927</v>
      </c>
      <c r="AQ240" s="128">
        <v>2759</v>
      </c>
      <c r="AR240" s="316">
        <v>-7.9719813208805834E-2</v>
      </c>
      <c r="AS240" s="128">
        <v>3759</v>
      </c>
      <c r="AT240" s="316">
        <v>-0.11615330355043496</v>
      </c>
      <c r="AU240" s="128">
        <v>3525</v>
      </c>
      <c r="AV240" s="316">
        <v>-0.32107087827426806</v>
      </c>
      <c r="AW240" s="128">
        <v>920</v>
      </c>
      <c r="AX240" s="316">
        <v>-9.2702169625246578E-2</v>
      </c>
      <c r="AY240" s="128">
        <v>1228</v>
      </c>
      <c r="AZ240" s="316">
        <v>-0.19528178243774574</v>
      </c>
      <c r="BA240" s="128">
        <v>1599</v>
      </c>
      <c r="BB240" s="316">
        <v>-0.15396825396825398</v>
      </c>
    </row>
    <row r="241" spans="1:54" s="141" customFormat="1" hidden="1" outlineLevel="1" x14ac:dyDescent="0.25">
      <c r="A241" s="325"/>
      <c r="B241" s="52" t="s">
        <v>79</v>
      </c>
      <c r="C241" s="128">
        <v>388598</v>
      </c>
      <c r="D241" s="316">
        <v>2.8521367204662473E-2</v>
      </c>
      <c r="E241" s="128">
        <v>331047</v>
      </c>
      <c r="F241" s="316">
        <v>7.9528673862407917E-3</v>
      </c>
      <c r="G241" s="128">
        <v>57551</v>
      </c>
      <c r="H241" s="316">
        <v>0.16530665964727564</v>
      </c>
      <c r="I241" s="128"/>
      <c r="J241" s="136" t="s">
        <v>90</v>
      </c>
      <c r="K241" s="128"/>
      <c r="L241" s="136" t="s">
        <v>90</v>
      </c>
      <c r="M241" s="128"/>
      <c r="N241" s="136"/>
      <c r="O241" s="128"/>
      <c r="P241" s="136" t="s">
        <v>90</v>
      </c>
      <c r="Q241" s="128">
        <v>131832</v>
      </c>
      <c r="R241" s="316">
        <v>8.5242473883945014E-2</v>
      </c>
      <c r="S241" s="128">
        <v>60814</v>
      </c>
      <c r="T241" s="316">
        <v>-8.9144570655628197E-3</v>
      </c>
      <c r="U241" s="128">
        <v>12986</v>
      </c>
      <c r="V241" s="316">
        <v>-5.7893209518282029E-2</v>
      </c>
      <c r="W241" s="128">
        <v>12105</v>
      </c>
      <c r="X241" s="316">
        <v>-0.14215859967401323</v>
      </c>
      <c r="Y241" s="128">
        <v>17434</v>
      </c>
      <c r="Z241" s="316">
        <v>-0.11502538071065993</v>
      </c>
      <c r="AA241" s="128">
        <v>1142</v>
      </c>
      <c r="AB241" s="316">
        <v>-0.62122719734660037</v>
      </c>
      <c r="AC241" s="128">
        <v>9721</v>
      </c>
      <c r="AD241" s="316">
        <v>-0.14615722441809398</v>
      </c>
      <c r="AE241" s="128">
        <v>27636</v>
      </c>
      <c r="AF241" s="316">
        <v>6.8264398917665225E-2</v>
      </c>
      <c r="AG241" s="128">
        <v>11711</v>
      </c>
      <c r="AH241" s="316">
        <v>0.12389635316698655</v>
      </c>
      <c r="AI241" s="128">
        <v>17056</v>
      </c>
      <c r="AJ241" s="316">
        <v>0.23818511796733222</v>
      </c>
      <c r="AK241" s="128">
        <v>10253</v>
      </c>
      <c r="AL241" s="316">
        <v>-0.10563503140265174</v>
      </c>
      <c r="AM241" s="128">
        <v>3479</v>
      </c>
      <c r="AN241" s="316">
        <v>-1.9723865877712021E-2</v>
      </c>
      <c r="AO241" s="128">
        <v>3626</v>
      </c>
      <c r="AP241" s="316">
        <v>-5.9891107078039907E-2</v>
      </c>
      <c r="AQ241" s="128">
        <v>1684</v>
      </c>
      <c r="AR241" s="316">
        <v>0.1565934065934067</v>
      </c>
      <c r="AS241" s="128">
        <v>2925</v>
      </c>
      <c r="AT241" s="316">
        <v>-0.26210898082744705</v>
      </c>
      <c r="AU241" s="128">
        <v>3147</v>
      </c>
      <c r="AV241" s="316">
        <v>-0.26779897626803162</v>
      </c>
      <c r="AW241" s="128">
        <v>1124</v>
      </c>
      <c r="AX241" s="316">
        <v>-0.23641304347826086</v>
      </c>
      <c r="AY241" s="128">
        <v>1164</v>
      </c>
      <c r="AZ241" s="316">
        <v>8.6834733893557337E-2</v>
      </c>
      <c r="BA241" s="128">
        <v>1208</v>
      </c>
      <c r="BB241" s="316">
        <v>-0.49792186201163757</v>
      </c>
    </row>
    <row r="242" spans="1:54" s="141" customFormat="1" hidden="1" outlineLevel="1" x14ac:dyDescent="0.25">
      <c r="A242" s="325"/>
      <c r="B242" s="52" t="s">
        <v>80</v>
      </c>
      <c r="C242" s="128">
        <v>418138</v>
      </c>
      <c r="D242" s="316">
        <v>2.0421211899358083E-2</v>
      </c>
      <c r="E242" s="128">
        <v>348649</v>
      </c>
      <c r="F242" s="316">
        <v>3.9765593546366773E-2</v>
      </c>
      <c r="G242" s="128">
        <v>69489</v>
      </c>
      <c r="H242" s="316">
        <v>-6.6698005506681923E-2</v>
      </c>
      <c r="I242" s="128"/>
      <c r="J242" s="136" t="s">
        <v>90</v>
      </c>
      <c r="K242" s="128"/>
      <c r="L242" s="136" t="s">
        <v>90</v>
      </c>
      <c r="M242" s="128"/>
      <c r="N242" s="136"/>
      <c r="O242" s="128"/>
      <c r="P242" s="136" t="s">
        <v>90</v>
      </c>
      <c r="Q242" s="128">
        <v>142077</v>
      </c>
      <c r="R242" s="316">
        <v>0.1386838498713665</v>
      </c>
      <c r="S242" s="128">
        <v>78309</v>
      </c>
      <c r="T242" s="316">
        <v>9.9027409372236974E-2</v>
      </c>
      <c r="U242" s="128">
        <v>14875</v>
      </c>
      <c r="V242" s="316">
        <v>0.19123888844398174</v>
      </c>
      <c r="W242" s="128">
        <v>12393</v>
      </c>
      <c r="X242" s="316">
        <v>9.3918262865213098E-2</v>
      </c>
      <c r="Y242" s="128">
        <v>12495</v>
      </c>
      <c r="Z242" s="316">
        <v>-0.23875959546728398</v>
      </c>
      <c r="AA242" s="128">
        <v>1020</v>
      </c>
      <c r="AB242" s="316">
        <v>-0.45072697899838454</v>
      </c>
      <c r="AC242" s="128">
        <v>10111</v>
      </c>
      <c r="AD242" s="316">
        <v>6.7800190093990853E-2</v>
      </c>
      <c r="AE242" s="128">
        <v>24029</v>
      </c>
      <c r="AF242" s="316">
        <v>-0.17610149151380083</v>
      </c>
      <c r="AG242" s="128">
        <v>9738</v>
      </c>
      <c r="AH242" s="316">
        <v>-7.2483093627964568E-2</v>
      </c>
      <c r="AI242" s="128">
        <v>15134</v>
      </c>
      <c r="AJ242" s="316">
        <v>-2.0135966332146316E-2</v>
      </c>
      <c r="AK242" s="128">
        <v>9671</v>
      </c>
      <c r="AL242" s="316">
        <v>-0.19676079734219265</v>
      </c>
      <c r="AM242" s="128">
        <v>3429</v>
      </c>
      <c r="AN242" s="316">
        <v>-3.0260180995475117E-2</v>
      </c>
      <c r="AO242" s="128">
        <v>2767</v>
      </c>
      <c r="AP242" s="316">
        <v>-0.18903868698710435</v>
      </c>
      <c r="AQ242" s="128">
        <v>2058</v>
      </c>
      <c r="AR242" s="316">
        <v>9.2356687898089262E-2</v>
      </c>
      <c r="AS242" s="128">
        <v>3396</v>
      </c>
      <c r="AT242" s="316">
        <v>8.5330776605944347E-2</v>
      </c>
      <c r="AU242" s="128">
        <v>3641</v>
      </c>
      <c r="AV242" s="316">
        <v>-0.194647201946472</v>
      </c>
      <c r="AW242" s="128">
        <v>1411</v>
      </c>
      <c r="AX242" s="316">
        <v>0.21428571428571419</v>
      </c>
      <c r="AY242" s="128">
        <v>899</v>
      </c>
      <c r="AZ242" s="316">
        <v>7.8475336322869627E-3</v>
      </c>
      <c r="BA242" s="128">
        <v>1196</v>
      </c>
      <c r="BB242" s="316">
        <v>-0.416015625</v>
      </c>
    </row>
    <row r="243" spans="1:54" s="141" customFormat="1" hidden="1" outlineLevel="1" x14ac:dyDescent="0.25">
      <c r="A243" s="325"/>
      <c r="B243" s="52" t="s">
        <v>81</v>
      </c>
      <c r="C243" s="128">
        <v>424464</v>
      </c>
      <c r="D243" s="316">
        <v>9.571331953142348E-2</v>
      </c>
      <c r="E243" s="128">
        <v>317713</v>
      </c>
      <c r="F243" s="316">
        <v>4.1320065813192697E-2</v>
      </c>
      <c r="G243" s="128">
        <v>106751</v>
      </c>
      <c r="H243" s="316">
        <v>0.29741127856101124</v>
      </c>
      <c r="I243" s="128"/>
      <c r="J243" s="136" t="s">
        <v>90</v>
      </c>
      <c r="K243" s="128"/>
      <c r="L243" s="136" t="s">
        <v>90</v>
      </c>
      <c r="M243" s="128"/>
      <c r="N243" s="136"/>
      <c r="O243" s="128"/>
      <c r="P243" s="136" t="s">
        <v>90</v>
      </c>
      <c r="Q243" s="128">
        <v>120695</v>
      </c>
      <c r="R243" s="316">
        <v>-3.3550866797453671E-2</v>
      </c>
      <c r="S243" s="128">
        <v>68414</v>
      </c>
      <c r="T243" s="316">
        <v>3.5665627176117987E-2</v>
      </c>
      <c r="U243" s="128">
        <v>13692</v>
      </c>
      <c r="V243" s="316">
        <v>-5.3897180762852437E-2</v>
      </c>
      <c r="W243" s="128">
        <v>14310</v>
      </c>
      <c r="X243" s="316">
        <v>-1.3259822737106131E-3</v>
      </c>
      <c r="Y243" s="128">
        <v>23195</v>
      </c>
      <c r="Z243" s="316">
        <v>3.7649298944089082E-3</v>
      </c>
      <c r="AA243" s="128">
        <v>1410</v>
      </c>
      <c r="AB243" s="316">
        <v>-0.31185944363103957</v>
      </c>
      <c r="AC243" s="128">
        <v>12108</v>
      </c>
      <c r="AD243" s="316">
        <v>0.57226334242306187</v>
      </c>
      <c r="AE243" s="128">
        <v>17594</v>
      </c>
      <c r="AF243" s="316">
        <v>0.26995813483470488</v>
      </c>
      <c r="AG243" s="128">
        <v>8040</v>
      </c>
      <c r="AH243" s="316">
        <v>0.67534903104813493</v>
      </c>
      <c r="AI243" s="128">
        <v>7658</v>
      </c>
      <c r="AJ243" s="316">
        <v>0.2303984575835476</v>
      </c>
      <c r="AK243" s="128">
        <v>5865</v>
      </c>
      <c r="AL243" s="316">
        <v>0.12162937464142276</v>
      </c>
      <c r="AM243" s="128">
        <v>4200</v>
      </c>
      <c r="AN243" s="316">
        <v>0.11464968152866239</v>
      </c>
      <c r="AO243" s="128">
        <v>3191</v>
      </c>
      <c r="AP243" s="316">
        <v>-0.12599287866337994</v>
      </c>
      <c r="AQ243" s="128">
        <v>3156</v>
      </c>
      <c r="AR243" s="316">
        <v>0.23136948888021847</v>
      </c>
      <c r="AS243" s="128">
        <v>3384</v>
      </c>
      <c r="AT243" s="316">
        <v>6.9532237673830544E-2</v>
      </c>
      <c r="AU243" s="128">
        <v>5705</v>
      </c>
      <c r="AV243" s="316">
        <v>6.1197916666666741E-2</v>
      </c>
      <c r="AW243" s="128">
        <v>1079</v>
      </c>
      <c r="AX243" s="316">
        <v>0.13340336134453779</v>
      </c>
      <c r="AY243" s="128">
        <v>1098</v>
      </c>
      <c r="AZ243" s="316">
        <v>0.46205059920106528</v>
      </c>
      <c r="BA243" s="128">
        <v>2919</v>
      </c>
      <c r="BB243" s="316">
        <v>0.34330418775885874</v>
      </c>
    </row>
    <row r="244" spans="1:54" s="141" customFormat="1" hidden="1" outlineLevel="1" x14ac:dyDescent="0.25">
      <c r="A244" s="325"/>
      <c r="B244" s="52" t="s">
        <v>82</v>
      </c>
      <c r="C244" s="128">
        <v>331374</v>
      </c>
      <c r="D244" s="316">
        <v>-3.7310403920448598E-3</v>
      </c>
      <c r="E244" s="128">
        <v>252912</v>
      </c>
      <c r="F244" s="316">
        <v>-1.0237625622240953E-2</v>
      </c>
      <c r="G244" s="128">
        <v>78462</v>
      </c>
      <c r="H244" s="316">
        <v>1.7836989375640488E-2</v>
      </c>
      <c r="I244" s="128"/>
      <c r="J244" s="136" t="s">
        <v>90</v>
      </c>
      <c r="K244" s="128"/>
      <c r="L244" s="136" t="s">
        <v>90</v>
      </c>
      <c r="M244" s="128"/>
      <c r="N244" s="136"/>
      <c r="O244" s="128"/>
      <c r="P244" s="136" t="s">
        <v>90</v>
      </c>
      <c r="Q244" s="128">
        <v>133019</v>
      </c>
      <c r="R244" s="316">
        <v>6.1248424311084904E-2</v>
      </c>
      <c r="S244" s="128">
        <v>50283</v>
      </c>
      <c r="T244" s="316">
        <v>-0.1042805992482676</v>
      </c>
      <c r="U244" s="128">
        <v>12441</v>
      </c>
      <c r="V244" s="316">
        <v>0</v>
      </c>
      <c r="W244" s="128">
        <v>7603</v>
      </c>
      <c r="X244" s="316">
        <v>-0.23101041772023867</v>
      </c>
      <c r="Y244" s="128">
        <v>11417</v>
      </c>
      <c r="Z244" s="316">
        <v>-0.20211055978754633</v>
      </c>
      <c r="AA244" s="128">
        <v>3151</v>
      </c>
      <c r="AB244" s="316">
        <v>0.36466002598527503</v>
      </c>
      <c r="AC244" s="128">
        <v>7433</v>
      </c>
      <c r="AD244" s="316">
        <v>8.4001750036459155E-2</v>
      </c>
      <c r="AE244" s="128">
        <v>4769</v>
      </c>
      <c r="AF244" s="316">
        <v>1.9186046511627906</v>
      </c>
      <c r="AG244" s="128">
        <v>3469</v>
      </c>
      <c r="AH244" s="316">
        <v>4.049490538573508</v>
      </c>
      <c r="AI244" s="128">
        <v>1128</v>
      </c>
      <c r="AJ244" s="316">
        <v>-0.3380281690140845</v>
      </c>
      <c r="AK244" s="128">
        <v>2560</v>
      </c>
      <c r="AL244" s="316">
        <v>0.25984251968503935</v>
      </c>
      <c r="AM244" s="128">
        <v>2907</v>
      </c>
      <c r="AN244" s="316">
        <v>-0.22603833865814693</v>
      </c>
      <c r="AO244" s="128">
        <v>2113</v>
      </c>
      <c r="AP244" s="316">
        <v>-0.20444277108433739</v>
      </c>
      <c r="AQ244" s="128">
        <v>1680</v>
      </c>
      <c r="AR244" s="316">
        <v>-6.6147859922178975E-2</v>
      </c>
      <c r="AS244" s="128">
        <v>1674</v>
      </c>
      <c r="AT244" s="316">
        <v>-0.32281553398058249</v>
      </c>
      <c r="AU244" s="128">
        <v>2760</v>
      </c>
      <c r="AV244" s="316">
        <v>-0.61175974117316079</v>
      </c>
      <c r="AW244" s="128">
        <v>1007</v>
      </c>
      <c r="AX244" s="316">
        <v>2.8600612870275821E-2</v>
      </c>
      <c r="AY244" s="128">
        <v>1258</v>
      </c>
      <c r="AZ244" s="316">
        <v>2.3596419853539441E-2</v>
      </c>
      <c r="BA244" s="128">
        <v>2240</v>
      </c>
      <c r="BB244" s="316">
        <v>2.3298309730470645E-2</v>
      </c>
    </row>
    <row r="245" spans="1:54" s="141" customFormat="1" hidden="1" outlineLevel="1" x14ac:dyDescent="0.25">
      <c r="A245" s="325"/>
      <c r="B245" s="52" t="s">
        <v>83</v>
      </c>
      <c r="C245" s="128">
        <v>357202</v>
      </c>
      <c r="D245" s="316">
        <v>8.2961938891213283E-2</v>
      </c>
      <c r="E245" s="128">
        <v>266907</v>
      </c>
      <c r="F245" s="316">
        <v>8.6923058127886144E-2</v>
      </c>
      <c r="G245" s="128">
        <v>90295</v>
      </c>
      <c r="H245" s="316">
        <v>7.1420095875456724E-2</v>
      </c>
      <c r="I245" s="128"/>
      <c r="J245" s="136" t="s">
        <v>90</v>
      </c>
      <c r="K245" s="128"/>
      <c r="L245" s="136" t="s">
        <v>90</v>
      </c>
      <c r="M245" s="128"/>
      <c r="N245" s="136"/>
      <c r="O245" s="128"/>
      <c r="P245" s="136" t="s">
        <v>90</v>
      </c>
      <c r="Q245" s="128">
        <v>151593</v>
      </c>
      <c r="R245" s="316">
        <v>0.1456891078932252</v>
      </c>
      <c r="S245" s="128">
        <v>44511</v>
      </c>
      <c r="T245" s="316">
        <v>-3.6537587393666526E-2</v>
      </c>
      <c r="U245" s="128">
        <v>10658</v>
      </c>
      <c r="V245" s="316">
        <v>5.9232756907175554E-2</v>
      </c>
      <c r="W245" s="128">
        <v>9180</v>
      </c>
      <c r="X245" s="316">
        <v>4.4862676441623783E-3</v>
      </c>
      <c r="Y245" s="128">
        <v>9556</v>
      </c>
      <c r="Z245" s="316">
        <v>-0.10103480714957669</v>
      </c>
      <c r="AA245" s="128">
        <v>3826</v>
      </c>
      <c r="AB245" s="316">
        <v>0.61912822683030044</v>
      </c>
      <c r="AC245" s="128">
        <v>7815</v>
      </c>
      <c r="AD245" s="316">
        <v>5.9948460599484665E-2</v>
      </c>
      <c r="AE245" s="128">
        <v>3851</v>
      </c>
      <c r="AF245" s="316">
        <v>0.62420919443272882</v>
      </c>
      <c r="AG245" s="128">
        <v>2638</v>
      </c>
      <c r="AH245" s="316">
        <v>1.1711934156378603</v>
      </c>
      <c r="AI245" s="128">
        <v>760</v>
      </c>
      <c r="AJ245" s="316">
        <v>-0.42293090356871677</v>
      </c>
      <c r="AK245" s="128">
        <v>2032</v>
      </c>
      <c r="AL245" s="316">
        <v>-0.22294455066921604</v>
      </c>
      <c r="AM245" s="128">
        <v>2711</v>
      </c>
      <c r="AN245" s="316">
        <v>-0.19650266745702427</v>
      </c>
      <c r="AO245" s="128">
        <v>2279</v>
      </c>
      <c r="AP245" s="316">
        <v>0.15275670207384917</v>
      </c>
      <c r="AQ245" s="128">
        <v>2561</v>
      </c>
      <c r="AR245" s="316">
        <v>0.55873402312842368</v>
      </c>
      <c r="AS245" s="128">
        <v>2707</v>
      </c>
      <c r="AT245" s="316">
        <v>-0.13762344695762985</v>
      </c>
      <c r="AU245" s="128">
        <v>5417</v>
      </c>
      <c r="AV245" s="316">
        <v>-1.1676701331873707E-2</v>
      </c>
      <c r="AW245" s="128">
        <v>915</v>
      </c>
      <c r="AX245" s="316">
        <v>7.9009433962264231E-2</v>
      </c>
      <c r="AY245" s="128">
        <v>1246</v>
      </c>
      <c r="AZ245" s="316">
        <v>-9.5389507154213238E-3</v>
      </c>
      <c r="BA245" s="128">
        <v>2651</v>
      </c>
      <c r="BB245" s="316">
        <v>0.18242640499553975</v>
      </c>
    </row>
    <row r="246" spans="1:54" s="141" customFormat="1" hidden="1" outlineLevel="1" x14ac:dyDescent="0.25">
      <c r="A246" s="325"/>
      <c r="B246" s="52" t="s">
        <v>84</v>
      </c>
      <c r="C246" s="128">
        <v>397081</v>
      </c>
      <c r="D246" s="316">
        <v>-2.8659701514443636E-2</v>
      </c>
      <c r="E246" s="128">
        <v>289801</v>
      </c>
      <c r="F246" s="316">
        <v>-3.654980967103838E-2</v>
      </c>
      <c r="G246" s="128">
        <v>107280</v>
      </c>
      <c r="H246" s="316">
        <v>-6.6850613877520448E-3</v>
      </c>
      <c r="I246" s="128"/>
      <c r="J246" s="136" t="s">
        <v>90</v>
      </c>
      <c r="K246" s="128"/>
      <c r="L246" s="136" t="s">
        <v>90</v>
      </c>
      <c r="M246" s="128"/>
      <c r="N246" s="136"/>
      <c r="O246" s="128"/>
      <c r="P246" s="136" t="s">
        <v>90</v>
      </c>
      <c r="Q246" s="128">
        <v>143593</v>
      </c>
      <c r="R246" s="316">
        <v>-3.6838045410336417E-2</v>
      </c>
      <c r="S246" s="128">
        <v>49507</v>
      </c>
      <c r="T246" s="316">
        <v>-8.5878355921562788E-2</v>
      </c>
      <c r="U246" s="128">
        <v>17090</v>
      </c>
      <c r="V246" s="316">
        <v>-2.006880733944949E-2</v>
      </c>
      <c r="W246" s="128">
        <v>12864</v>
      </c>
      <c r="X246" s="316">
        <v>-0.20257872551450529</v>
      </c>
      <c r="Y246" s="128">
        <v>14806</v>
      </c>
      <c r="Z246" s="316">
        <v>-0.10114133074307918</v>
      </c>
      <c r="AA246" s="128">
        <v>4661</v>
      </c>
      <c r="AB246" s="316">
        <v>0.3934230194319881</v>
      </c>
      <c r="AC246" s="128">
        <v>12670</v>
      </c>
      <c r="AD246" s="316">
        <v>0.13601721509907638</v>
      </c>
      <c r="AE246" s="128">
        <v>2990</v>
      </c>
      <c r="AF246" s="316">
        <v>0.44444444444444442</v>
      </c>
      <c r="AG246" s="128">
        <v>2659</v>
      </c>
      <c r="AH246" s="316">
        <v>0.77859531772575252</v>
      </c>
      <c r="AI246" s="128">
        <v>700</v>
      </c>
      <c r="AJ246" s="316">
        <v>6.0606060606060552E-2</v>
      </c>
      <c r="AK246" s="128">
        <v>1832</v>
      </c>
      <c r="AL246" s="316">
        <v>0.98914223669923995</v>
      </c>
      <c r="AM246" s="128">
        <v>4147</v>
      </c>
      <c r="AN246" s="316">
        <v>-0.12969569779643231</v>
      </c>
      <c r="AO246" s="128">
        <v>2496</v>
      </c>
      <c r="AP246" s="316">
        <v>-0.2903042365652545</v>
      </c>
      <c r="AQ246" s="128">
        <v>2709</v>
      </c>
      <c r="AR246" s="316">
        <v>0.44249201277955263</v>
      </c>
      <c r="AS246" s="128">
        <v>3121</v>
      </c>
      <c r="AT246" s="316">
        <v>-0.35060341240116522</v>
      </c>
      <c r="AU246" s="128">
        <v>8534</v>
      </c>
      <c r="AV246" s="316">
        <v>1.1257257968953605E-2</v>
      </c>
      <c r="AW246" s="128">
        <v>748</v>
      </c>
      <c r="AX246" s="316">
        <v>-0.1913513513513514</v>
      </c>
      <c r="AY246" s="128">
        <v>1769</v>
      </c>
      <c r="AZ246" s="316">
        <v>0.48780487804878048</v>
      </c>
      <c r="BA246" s="128">
        <v>2905</v>
      </c>
      <c r="BB246" s="316">
        <v>0.23880597014925375</v>
      </c>
    </row>
    <row r="247" spans="1:54" s="141" customFormat="1" hidden="1" outlineLevel="1" x14ac:dyDescent="0.25">
      <c r="A247" s="325"/>
      <c r="B247" s="52" t="s">
        <v>85</v>
      </c>
      <c r="C247" s="128">
        <v>433150</v>
      </c>
      <c r="D247" s="316">
        <v>-1.7170052662510704E-3</v>
      </c>
      <c r="E247" s="128">
        <v>297006</v>
      </c>
      <c r="F247" s="316">
        <v>-7.8724263221641166E-4</v>
      </c>
      <c r="G247" s="128">
        <v>136144</v>
      </c>
      <c r="H247" s="316">
        <v>-3.7393436025026094E-3</v>
      </c>
      <c r="I247" s="128"/>
      <c r="J247" s="136" t="s">
        <v>90</v>
      </c>
      <c r="K247" s="128"/>
      <c r="L247" s="136" t="s">
        <v>90</v>
      </c>
      <c r="M247" s="128"/>
      <c r="N247" s="136"/>
      <c r="O247" s="128"/>
      <c r="P247" s="136" t="s">
        <v>90</v>
      </c>
      <c r="Q247" s="128">
        <v>152439</v>
      </c>
      <c r="R247" s="316">
        <v>9.2603874741074677E-2</v>
      </c>
      <c r="S247" s="128">
        <v>47224</v>
      </c>
      <c r="T247" s="316">
        <v>-6.3331812682230204E-2</v>
      </c>
      <c r="U247" s="128">
        <v>12654</v>
      </c>
      <c r="V247" s="316">
        <v>-0.16165363720683712</v>
      </c>
      <c r="W247" s="128">
        <v>9719</v>
      </c>
      <c r="X247" s="316">
        <v>-0.22668682367918525</v>
      </c>
      <c r="Y247" s="128">
        <v>15108</v>
      </c>
      <c r="Z247" s="316">
        <v>-0.17456154728732998</v>
      </c>
      <c r="AA247" s="128">
        <v>4105</v>
      </c>
      <c r="AB247" s="316">
        <v>7.4326092645904174E-2</v>
      </c>
      <c r="AC247" s="128">
        <v>16775</v>
      </c>
      <c r="AD247" s="316">
        <v>-0.12970168612191957</v>
      </c>
      <c r="AE247" s="128">
        <v>3951</v>
      </c>
      <c r="AF247" s="316">
        <v>0.64419475655430714</v>
      </c>
      <c r="AG247" s="128">
        <v>3508</v>
      </c>
      <c r="AH247" s="316">
        <v>1.2501603592046182</v>
      </c>
      <c r="AI247" s="128">
        <v>631</v>
      </c>
      <c r="AJ247" s="316">
        <v>-0.1740837696335078</v>
      </c>
      <c r="AK247" s="128">
        <v>2492</v>
      </c>
      <c r="AL247" s="316">
        <v>2.9752066115702469E-2</v>
      </c>
      <c r="AM247" s="128">
        <v>2799</v>
      </c>
      <c r="AN247" s="316">
        <v>-0.1728723404255319</v>
      </c>
      <c r="AO247" s="128">
        <v>2198</v>
      </c>
      <c r="AP247" s="316">
        <v>-0.19220874678427047</v>
      </c>
      <c r="AQ247" s="128">
        <v>2893</v>
      </c>
      <c r="AR247" s="316">
        <v>0.18081632653061219</v>
      </c>
      <c r="AS247" s="128">
        <v>3073</v>
      </c>
      <c r="AT247" s="316">
        <v>-0.3844150641025641</v>
      </c>
      <c r="AU247" s="128">
        <v>12069</v>
      </c>
      <c r="AV247" s="316">
        <v>-7.2186346863468587E-2</v>
      </c>
      <c r="AW247" s="128">
        <v>455</v>
      </c>
      <c r="AX247" s="316">
        <v>-4.2105263157894757E-2</v>
      </c>
      <c r="AY247" s="128">
        <v>1184</v>
      </c>
      <c r="AZ247" s="316">
        <v>0.19354838709677424</v>
      </c>
      <c r="BA247" s="128">
        <v>3729</v>
      </c>
      <c r="BB247" s="316">
        <v>0.21268292682926826</v>
      </c>
    </row>
    <row r="248" spans="1:54" s="141" customFormat="1" hidden="1" outlineLevel="1" x14ac:dyDescent="0.25">
      <c r="A248" s="325"/>
      <c r="B248" s="52" t="s">
        <v>86</v>
      </c>
      <c r="C248" s="128">
        <v>413212</v>
      </c>
      <c r="D248" s="316">
        <v>8.6819409631170741E-2</v>
      </c>
      <c r="E248" s="128">
        <v>301777</v>
      </c>
      <c r="F248" s="316">
        <v>0.106159851914301</v>
      </c>
      <c r="G248" s="128">
        <v>111435</v>
      </c>
      <c r="H248" s="316">
        <v>3.7685774946921491E-2</v>
      </c>
      <c r="I248" s="128"/>
      <c r="J248" s="136" t="s">
        <v>90</v>
      </c>
      <c r="K248" s="128"/>
      <c r="L248" s="136" t="s">
        <v>90</v>
      </c>
      <c r="M248" s="128"/>
      <c r="N248" s="136"/>
      <c r="O248" s="128"/>
      <c r="P248" s="136" t="s">
        <v>90</v>
      </c>
      <c r="Q248" s="128">
        <v>170311</v>
      </c>
      <c r="R248" s="316">
        <v>0.20276979357198854</v>
      </c>
      <c r="S248" s="128">
        <v>54161</v>
      </c>
      <c r="T248" s="316">
        <v>-1.2543528596692721E-2</v>
      </c>
      <c r="U248" s="128">
        <v>12932</v>
      </c>
      <c r="V248" s="316">
        <v>8.6905362245755624E-2</v>
      </c>
      <c r="W248" s="128">
        <v>8505</v>
      </c>
      <c r="X248" s="316">
        <v>-0.12047569803516034</v>
      </c>
      <c r="Y248" s="128">
        <v>10699</v>
      </c>
      <c r="Z248" s="316">
        <v>-0.20900487949134994</v>
      </c>
      <c r="AA248" s="128">
        <v>3529</v>
      </c>
      <c r="AB248" s="316">
        <v>0.22195290858725758</v>
      </c>
      <c r="AC248" s="128">
        <v>8454</v>
      </c>
      <c r="AD248" s="316">
        <v>-8.0087051142546217E-2</v>
      </c>
      <c r="AE248" s="128">
        <v>3465</v>
      </c>
      <c r="AF248" s="316">
        <v>0.88931297709923673</v>
      </c>
      <c r="AG248" s="128">
        <v>2682</v>
      </c>
      <c r="AH248" s="316">
        <v>0.88078541374474062</v>
      </c>
      <c r="AI248" s="128">
        <v>703</v>
      </c>
      <c r="AJ248" s="316">
        <v>-0.43488745980707399</v>
      </c>
      <c r="AK248" s="128">
        <v>1860</v>
      </c>
      <c r="AL248" s="316">
        <v>0.16687578419071514</v>
      </c>
      <c r="AM248" s="128">
        <v>3282</v>
      </c>
      <c r="AN248" s="316">
        <v>1.2650416538105613E-2</v>
      </c>
      <c r="AO248" s="128">
        <v>2629</v>
      </c>
      <c r="AP248" s="316">
        <v>7.7900779007790133E-2</v>
      </c>
      <c r="AQ248" s="128">
        <v>2903</v>
      </c>
      <c r="AR248" s="316">
        <v>0.67706528018486423</v>
      </c>
      <c r="AS248" s="128">
        <v>3080</v>
      </c>
      <c r="AT248" s="316">
        <v>-0.13604488078541377</v>
      </c>
      <c r="AU248" s="128">
        <v>7367</v>
      </c>
      <c r="AV248" s="316">
        <v>2.3052353839744466E-2</v>
      </c>
      <c r="AW248" s="128">
        <v>764</v>
      </c>
      <c r="AX248" s="316">
        <v>-0.25098039215686274</v>
      </c>
      <c r="AY248" s="128">
        <v>1259</v>
      </c>
      <c r="AZ248" s="316">
        <v>0.14143245693563</v>
      </c>
      <c r="BA248" s="128">
        <v>3192</v>
      </c>
      <c r="BB248" s="316">
        <v>0.14122273864855206</v>
      </c>
    </row>
    <row r="249" spans="1:54" s="141" customFormat="1" hidden="1" outlineLevel="1" x14ac:dyDescent="0.25">
      <c r="A249" s="325"/>
      <c r="B249" s="52" t="s">
        <v>87</v>
      </c>
      <c r="C249" s="128">
        <v>416176</v>
      </c>
      <c r="D249" s="316">
        <v>-4.8196683819325292E-2</v>
      </c>
      <c r="E249" s="128">
        <v>324713</v>
      </c>
      <c r="F249" s="316">
        <v>-4.6366971022111514E-2</v>
      </c>
      <c r="G249" s="128">
        <v>91463</v>
      </c>
      <c r="H249" s="316">
        <v>-5.4636223630218361E-2</v>
      </c>
      <c r="I249" s="128"/>
      <c r="J249" s="136" t="s">
        <v>90</v>
      </c>
      <c r="K249" s="128"/>
      <c r="L249" s="136" t="s">
        <v>90</v>
      </c>
      <c r="M249" s="128"/>
      <c r="N249" s="136"/>
      <c r="O249" s="128"/>
      <c r="P249" s="136" t="s">
        <v>90</v>
      </c>
      <c r="Q249" s="128">
        <v>156965</v>
      </c>
      <c r="R249" s="316">
        <v>-1.4707359329098391E-2</v>
      </c>
      <c r="S249" s="128">
        <v>59062</v>
      </c>
      <c r="T249" s="316">
        <v>-0.12625007396887389</v>
      </c>
      <c r="U249" s="128">
        <v>17902</v>
      </c>
      <c r="V249" s="316">
        <v>4.8187833011300363E-2</v>
      </c>
      <c r="W249" s="128">
        <v>12695</v>
      </c>
      <c r="X249" s="316">
        <v>3.7953664900767237E-3</v>
      </c>
      <c r="Y249" s="128">
        <v>11355</v>
      </c>
      <c r="Z249" s="316">
        <v>-0.25452993697478987</v>
      </c>
      <c r="AA249" s="128">
        <v>3047</v>
      </c>
      <c r="AB249" s="316">
        <v>4.9603858077850393E-2</v>
      </c>
      <c r="AC249" s="128">
        <v>7259</v>
      </c>
      <c r="AD249" s="316">
        <v>-4.7875131164742957E-2</v>
      </c>
      <c r="AE249" s="128">
        <v>14073</v>
      </c>
      <c r="AF249" s="316">
        <v>2.8953717920596533E-2</v>
      </c>
      <c r="AG249" s="128">
        <v>6794</v>
      </c>
      <c r="AH249" s="316">
        <v>0.19172075074548323</v>
      </c>
      <c r="AI249" s="128">
        <v>6897</v>
      </c>
      <c r="AJ249" s="316">
        <v>-0.10660621761658029</v>
      </c>
      <c r="AK249" s="128">
        <v>5333</v>
      </c>
      <c r="AL249" s="316">
        <v>-0.21619635508524393</v>
      </c>
      <c r="AM249" s="128">
        <v>5014</v>
      </c>
      <c r="AN249" s="316">
        <v>-0.14959294436906379</v>
      </c>
      <c r="AO249" s="128">
        <v>2962</v>
      </c>
      <c r="AP249" s="316">
        <v>-0.14738054116292454</v>
      </c>
      <c r="AQ249" s="128">
        <v>2809</v>
      </c>
      <c r="AR249" s="316">
        <v>0.28089375284997731</v>
      </c>
      <c r="AS249" s="128">
        <v>2299</v>
      </c>
      <c r="AT249" s="316">
        <v>-0.23443223443223449</v>
      </c>
      <c r="AU249" s="128">
        <v>4778</v>
      </c>
      <c r="AV249" s="316">
        <v>-4.13322632423756E-2</v>
      </c>
      <c r="AW249" s="128">
        <v>892</v>
      </c>
      <c r="AX249" s="316">
        <v>0.23717059639389726</v>
      </c>
      <c r="AY249" s="128">
        <v>2019</v>
      </c>
      <c r="AZ249" s="316">
        <v>0.74805194805194808</v>
      </c>
      <c r="BA249" s="128">
        <v>2558</v>
      </c>
      <c r="BB249" s="316">
        <v>-8.1178160919540221E-2</v>
      </c>
    </row>
    <row r="250" spans="1:54" s="141" customFormat="1" hidden="1" outlineLevel="1" x14ac:dyDescent="0.25">
      <c r="A250" s="325"/>
      <c r="B250" s="52" t="s">
        <v>88</v>
      </c>
      <c r="C250" s="128">
        <v>388061</v>
      </c>
      <c r="D250" s="316">
        <v>-2.593419061077884E-2</v>
      </c>
      <c r="E250" s="128">
        <v>322752</v>
      </c>
      <c r="F250" s="316">
        <v>-3.2433874647376459E-2</v>
      </c>
      <c r="G250" s="128">
        <v>65309</v>
      </c>
      <c r="H250" s="316">
        <v>7.5128814291445245E-3</v>
      </c>
      <c r="I250" s="128"/>
      <c r="J250" s="136" t="s">
        <v>90</v>
      </c>
      <c r="K250" s="128"/>
      <c r="L250" s="136" t="s">
        <v>90</v>
      </c>
      <c r="M250" s="128"/>
      <c r="N250" s="136"/>
      <c r="O250" s="128"/>
      <c r="P250" s="136" t="s">
        <v>90</v>
      </c>
      <c r="Q250" s="128">
        <v>131190</v>
      </c>
      <c r="R250" s="316">
        <v>-1.6920448414363687E-2</v>
      </c>
      <c r="S250" s="128">
        <v>68409</v>
      </c>
      <c r="T250" s="316">
        <v>5.1721351220299638E-3</v>
      </c>
      <c r="U250" s="128">
        <v>12772</v>
      </c>
      <c r="V250" s="316">
        <v>-3.4034185448494902E-2</v>
      </c>
      <c r="W250" s="128">
        <v>12035</v>
      </c>
      <c r="X250" s="316">
        <v>-0.13179916317991636</v>
      </c>
      <c r="Y250" s="128">
        <v>7548</v>
      </c>
      <c r="Z250" s="316">
        <v>-6.1882817643186261E-3</v>
      </c>
      <c r="AA250" s="128">
        <v>2199</v>
      </c>
      <c r="AB250" s="316">
        <v>0.38041431261770242</v>
      </c>
      <c r="AC250" s="128">
        <v>7520</v>
      </c>
      <c r="AD250" s="316">
        <v>1.4649087761353652E-3</v>
      </c>
      <c r="AE250" s="128">
        <v>28211</v>
      </c>
      <c r="AF250" s="316">
        <v>-1.5803795701925805E-2</v>
      </c>
      <c r="AG250" s="128">
        <v>11138</v>
      </c>
      <c r="AH250" s="316">
        <v>-3.8086190517315877E-2</v>
      </c>
      <c r="AI250" s="128">
        <v>14444</v>
      </c>
      <c r="AJ250" s="316">
        <v>-0.2263524370648099</v>
      </c>
      <c r="AK250" s="128">
        <v>9033</v>
      </c>
      <c r="AL250" s="316">
        <v>-9.3709240493628942E-2</v>
      </c>
      <c r="AM250" s="128">
        <v>3096</v>
      </c>
      <c r="AN250" s="316">
        <v>-0.13591962042980743</v>
      </c>
      <c r="AO250" s="128">
        <v>3302</v>
      </c>
      <c r="AP250" s="316">
        <v>-9.4846491228070207E-2</v>
      </c>
      <c r="AQ250" s="128">
        <v>2962</v>
      </c>
      <c r="AR250" s="316">
        <v>0.74543311726576311</v>
      </c>
      <c r="AS250" s="128">
        <v>2324</v>
      </c>
      <c r="AT250" s="316">
        <v>-0.18255364052057688</v>
      </c>
      <c r="AU250" s="128">
        <v>3080</v>
      </c>
      <c r="AV250" s="316">
        <v>-0.21146953405017921</v>
      </c>
      <c r="AW250" s="128">
        <v>1081</v>
      </c>
      <c r="AX250" s="316">
        <v>0.39124839124839128</v>
      </c>
      <c r="AY250" s="128">
        <v>868</v>
      </c>
      <c r="AZ250" s="316">
        <v>-3.125E-2</v>
      </c>
      <c r="BA250" s="128">
        <v>1540</v>
      </c>
      <c r="BB250" s="316">
        <v>-0.25060827250608275</v>
      </c>
    </row>
    <row r="251" spans="1:54" s="141" customFormat="1" hidden="1" outlineLevel="1" x14ac:dyDescent="0.25">
      <c r="A251" s="325"/>
      <c r="B251" s="52" t="s">
        <v>89</v>
      </c>
      <c r="C251" s="128">
        <v>399009</v>
      </c>
      <c r="D251" s="316">
        <v>0.14870665457529042</v>
      </c>
      <c r="E251" s="128">
        <v>333086</v>
      </c>
      <c r="F251" s="316">
        <v>0.18943143430534426</v>
      </c>
      <c r="G251" s="128">
        <v>65923</v>
      </c>
      <c r="H251" s="316">
        <v>-2.0707993523181312E-2</v>
      </c>
      <c r="I251" s="128"/>
      <c r="J251" s="136" t="s">
        <v>90</v>
      </c>
      <c r="K251" s="128"/>
      <c r="L251" s="136" t="s">
        <v>90</v>
      </c>
      <c r="M251" s="128"/>
      <c r="N251" s="136"/>
      <c r="O251" s="128"/>
      <c r="P251" s="136" t="s">
        <v>90</v>
      </c>
      <c r="Q251" s="128">
        <v>145096</v>
      </c>
      <c r="R251" s="316">
        <v>0.22115149933933131</v>
      </c>
      <c r="S251" s="128">
        <v>58276</v>
      </c>
      <c r="T251" s="316">
        <v>0.18971888206112331</v>
      </c>
      <c r="U251" s="128">
        <v>12924</v>
      </c>
      <c r="V251" s="316">
        <v>0.33347090383821709</v>
      </c>
      <c r="W251" s="128">
        <v>12742</v>
      </c>
      <c r="X251" s="316">
        <v>0.1036812472932005</v>
      </c>
      <c r="Y251" s="128">
        <v>11253</v>
      </c>
      <c r="Z251" s="316">
        <v>0.2772985244040862</v>
      </c>
      <c r="AA251" s="128">
        <v>2296</v>
      </c>
      <c r="AB251" s="316">
        <v>0.66981818181818187</v>
      </c>
      <c r="AC251" s="128">
        <v>8602</v>
      </c>
      <c r="AD251" s="316">
        <v>0.20391882435269415</v>
      </c>
      <c r="AE251" s="128">
        <v>28278</v>
      </c>
      <c r="AF251" s="316">
        <v>0.1655743786323729</v>
      </c>
      <c r="AG251" s="128">
        <v>9788</v>
      </c>
      <c r="AH251" s="316">
        <v>0.2021616310488823</v>
      </c>
      <c r="AI251" s="128">
        <v>14663</v>
      </c>
      <c r="AJ251" s="316">
        <v>-2.5260918699727464E-2</v>
      </c>
      <c r="AK251" s="128">
        <v>10611</v>
      </c>
      <c r="AL251" s="316">
        <v>0.13377497595896992</v>
      </c>
      <c r="AM251" s="128">
        <v>2830</v>
      </c>
      <c r="AN251" s="316">
        <v>0.18907563025210083</v>
      </c>
      <c r="AO251" s="128">
        <v>2999</v>
      </c>
      <c r="AP251" s="316">
        <v>0.22960229602296023</v>
      </c>
      <c r="AQ251" s="128">
        <v>3322</v>
      </c>
      <c r="AR251" s="316">
        <v>0.19884518224467707</v>
      </c>
      <c r="AS251" s="128">
        <v>2451</v>
      </c>
      <c r="AT251" s="316">
        <v>-0.10153958944281527</v>
      </c>
      <c r="AU251" s="128">
        <v>3530</v>
      </c>
      <c r="AV251" s="316">
        <v>1.8759018759018753E-2</v>
      </c>
      <c r="AW251" s="128">
        <v>844</v>
      </c>
      <c r="AX251" s="316">
        <v>0.10906701708278588</v>
      </c>
      <c r="AY251" s="128">
        <v>839</v>
      </c>
      <c r="AZ251" s="316">
        <v>0.40536013400335014</v>
      </c>
      <c r="BA251" s="128">
        <v>1742</v>
      </c>
      <c r="BB251" s="316">
        <v>1.1027278003482355E-2</v>
      </c>
    </row>
    <row r="252" spans="1:54" s="141" customFormat="1" ht="15.75" collapsed="1" x14ac:dyDescent="0.25">
      <c r="A252" s="317">
        <v>888584</v>
      </c>
      <c r="B252" s="64">
        <v>2000</v>
      </c>
      <c r="C252" s="65">
        <v>4730425</v>
      </c>
      <c r="D252" s="137">
        <v>1.9091930637312515E-2</v>
      </c>
      <c r="E252" s="65">
        <v>3699174</v>
      </c>
      <c r="F252" s="137">
        <v>1.5457339209660637E-2</v>
      </c>
      <c r="G252" s="65">
        <v>1031251</v>
      </c>
      <c r="H252" s="137">
        <v>3.234631944493116E-2</v>
      </c>
      <c r="I252" s="65"/>
      <c r="J252" s="137" t="s">
        <v>90</v>
      </c>
      <c r="K252" s="65"/>
      <c r="L252" s="137" t="s">
        <v>90</v>
      </c>
      <c r="M252" s="65"/>
      <c r="N252" s="137"/>
      <c r="O252" s="65"/>
      <c r="P252" s="137" t="s">
        <v>90</v>
      </c>
      <c r="Q252" s="65">
        <v>1693914</v>
      </c>
      <c r="R252" s="137">
        <v>6.2204179302145279E-2</v>
      </c>
      <c r="S252" s="65">
        <v>697955</v>
      </c>
      <c r="T252" s="137">
        <v>-2.1401561091333843E-2</v>
      </c>
      <c r="U252" s="65">
        <v>162256</v>
      </c>
      <c r="V252" s="137">
        <v>9.9403083549629567E-3</v>
      </c>
      <c r="W252" s="65">
        <v>135660</v>
      </c>
      <c r="X252" s="137">
        <v>-9.1815899581589977E-2</v>
      </c>
      <c r="Y252" s="65">
        <v>156233</v>
      </c>
      <c r="Z252" s="137">
        <v>-0.11923352294188283</v>
      </c>
      <c r="AA252" s="65">
        <v>31584</v>
      </c>
      <c r="AB252" s="137">
        <v>7.2461799660441528E-2</v>
      </c>
      <c r="AC252" s="65">
        <v>121349</v>
      </c>
      <c r="AD252" s="137">
        <v>2.2342603435638653E-2</v>
      </c>
      <c r="AE252" s="65">
        <v>187368</v>
      </c>
      <c r="AF252" s="137">
        <v>4.5732081663634183E-2</v>
      </c>
      <c r="AG252" s="65">
        <v>83547</v>
      </c>
      <c r="AH252" s="137">
        <v>0.20701262677338272</v>
      </c>
      <c r="AI252" s="65">
        <v>97851</v>
      </c>
      <c r="AJ252" s="137">
        <v>-1.1336425085629376E-2</v>
      </c>
      <c r="AK252" s="65">
        <v>74094</v>
      </c>
      <c r="AL252" s="137">
        <v>-5.2118513969910962E-2</v>
      </c>
      <c r="AM252" s="65">
        <v>41145</v>
      </c>
      <c r="AN252" s="137">
        <v>-7.736293306424491E-2</v>
      </c>
      <c r="AO252" s="65">
        <v>33426</v>
      </c>
      <c r="AP252" s="137">
        <v>-0.11207331650949659</v>
      </c>
      <c r="AQ252" s="65">
        <v>31496</v>
      </c>
      <c r="AR252" s="137">
        <v>0.256673183577385</v>
      </c>
      <c r="AS252" s="65">
        <v>34193</v>
      </c>
      <c r="AT252" s="137">
        <v>-0.18700366161015736</v>
      </c>
      <c r="AU252" s="65">
        <v>63553</v>
      </c>
      <c r="AV252" s="137">
        <v>-0.12917237599342291</v>
      </c>
      <c r="AW252" s="65">
        <v>11240</v>
      </c>
      <c r="AX252" s="137">
        <v>1.2065550153070426E-2</v>
      </c>
      <c r="AY252" s="65">
        <v>14831</v>
      </c>
      <c r="AZ252" s="137">
        <v>0.17157753377043994</v>
      </c>
      <c r="BA252" s="65">
        <v>27479</v>
      </c>
      <c r="BB252" s="137">
        <v>-8.9443502722977852E-3</v>
      </c>
    </row>
    <row r="253" spans="1:54" s="141" customFormat="1" hidden="1" outlineLevel="1" x14ac:dyDescent="0.25">
      <c r="A253" s="325"/>
      <c r="B253" s="52" t="s">
        <v>78</v>
      </c>
      <c r="C253" s="128">
        <v>398480</v>
      </c>
      <c r="D253" s="316">
        <v>6.3801954717404241E-2</v>
      </c>
      <c r="E253" s="128">
        <v>347959</v>
      </c>
      <c r="F253" s="316">
        <v>5.9687538067974222E-2</v>
      </c>
      <c r="G253" s="128">
        <v>50521</v>
      </c>
      <c r="H253" s="316">
        <v>9.3031306116267531E-2</v>
      </c>
      <c r="I253" s="128"/>
      <c r="J253" s="136" t="s">
        <v>90</v>
      </c>
      <c r="K253" s="128"/>
      <c r="L253" s="136" t="s">
        <v>90</v>
      </c>
      <c r="M253" s="128"/>
      <c r="N253" s="136"/>
      <c r="O253" s="128"/>
      <c r="P253" s="136" t="s">
        <v>90</v>
      </c>
      <c r="Q253" s="128">
        <v>124145</v>
      </c>
      <c r="R253" s="316">
        <v>2.2848008267264408E-3</v>
      </c>
      <c r="S253" s="128">
        <v>68151</v>
      </c>
      <c r="T253" s="316">
        <v>5.9495678129469542E-2</v>
      </c>
      <c r="U253" s="128">
        <v>12988</v>
      </c>
      <c r="V253" s="316">
        <v>0.21872947358543682</v>
      </c>
      <c r="W253" s="128">
        <v>14156</v>
      </c>
      <c r="X253" s="316">
        <v>0.12260111022997622</v>
      </c>
      <c r="Y253" s="128">
        <v>13284</v>
      </c>
      <c r="Z253" s="316">
        <v>-8.8046560214892766E-3</v>
      </c>
      <c r="AA253" s="128">
        <v>1932</v>
      </c>
      <c r="AB253" s="316">
        <v>0.71733333333333338</v>
      </c>
      <c r="AC253" s="128">
        <v>14016</v>
      </c>
      <c r="AD253" s="316">
        <v>4.9473004947300225E-3</v>
      </c>
      <c r="AE253" s="128">
        <v>33371</v>
      </c>
      <c r="AF253" s="316">
        <v>0.41020114942528729</v>
      </c>
      <c r="AG253" s="128">
        <v>11696</v>
      </c>
      <c r="AH253" s="316">
        <v>0.12873962555491225</v>
      </c>
      <c r="AI253" s="128">
        <v>16407</v>
      </c>
      <c r="AJ253" s="316">
        <v>1.4719525017007795E-2</v>
      </c>
      <c r="AK253" s="128">
        <v>13723</v>
      </c>
      <c r="AL253" s="316">
        <v>0.1978875698324023</v>
      </c>
      <c r="AM253" s="128">
        <v>3363</v>
      </c>
      <c r="AN253" s="316">
        <v>-6.4794215795328181E-2</v>
      </c>
      <c r="AO253" s="128">
        <v>3854</v>
      </c>
      <c r="AP253" s="316">
        <v>-0.10016343684333406</v>
      </c>
      <c r="AQ253" s="128">
        <v>2998</v>
      </c>
      <c r="AR253" s="316" t="s">
        <v>90</v>
      </c>
      <c r="AS253" s="128">
        <v>4253</v>
      </c>
      <c r="AT253" s="316" t="s">
        <v>90</v>
      </c>
      <c r="AU253" s="128">
        <v>5192</v>
      </c>
      <c r="AV253" s="316">
        <v>-0.61574896388395506</v>
      </c>
      <c r="AW253" s="128">
        <v>1014</v>
      </c>
      <c r="AX253" s="316">
        <v>-0.17761557177615572</v>
      </c>
      <c r="AY253" s="128">
        <v>1526</v>
      </c>
      <c r="AZ253" s="316">
        <v>1.5348837209302326</v>
      </c>
      <c r="BA253" s="128">
        <v>1890</v>
      </c>
      <c r="BB253" s="316">
        <v>-0.45845272206303722</v>
      </c>
    </row>
    <row r="254" spans="1:54" s="141" customFormat="1" hidden="1" outlineLevel="1" x14ac:dyDescent="0.25">
      <c r="A254" s="325"/>
      <c r="B254" s="52" t="s">
        <v>79</v>
      </c>
      <c r="C254" s="128">
        <v>377822</v>
      </c>
      <c r="D254" s="316">
        <v>6.8869915525152869E-2</v>
      </c>
      <c r="E254" s="128">
        <v>328435</v>
      </c>
      <c r="F254" s="316">
        <v>7.4901243335766088E-2</v>
      </c>
      <c r="G254" s="128">
        <v>49387</v>
      </c>
      <c r="H254" s="316">
        <v>3.0419996244444913E-2</v>
      </c>
      <c r="I254" s="128"/>
      <c r="J254" s="136" t="s">
        <v>90</v>
      </c>
      <c r="K254" s="128"/>
      <c r="L254" s="136" t="s">
        <v>90</v>
      </c>
      <c r="M254" s="128"/>
      <c r="N254" s="136"/>
      <c r="O254" s="128"/>
      <c r="P254" s="136" t="s">
        <v>90</v>
      </c>
      <c r="Q254" s="128">
        <v>121477</v>
      </c>
      <c r="R254" s="316">
        <v>8.5401048972918003E-2</v>
      </c>
      <c r="S254" s="128">
        <v>61361</v>
      </c>
      <c r="T254" s="316">
        <v>5.0000855593011595E-2</v>
      </c>
      <c r="U254" s="128">
        <v>13784</v>
      </c>
      <c r="V254" s="316">
        <v>0.24911644766651553</v>
      </c>
      <c r="W254" s="128">
        <v>14111</v>
      </c>
      <c r="X254" s="316">
        <v>9.651099541533914E-2</v>
      </c>
      <c r="Y254" s="128">
        <v>19700</v>
      </c>
      <c r="Z254" s="316">
        <v>-2.4221110505720955E-2</v>
      </c>
      <c r="AA254" s="128">
        <v>3015</v>
      </c>
      <c r="AB254" s="316">
        <v>1.7994428969359331</v>
      </c>
      <c r="AC254" s="128">
        <v>11385</v>
      </c>
      <c r="AD254" s="316">
        <v>-0.11442128189172374</v>
      </c>
      <c r="AE254" s="128">
        <v>25870</v>
      </c>
      <c r="AF254" s="316">
        <v>0.1533146092461326</v>
      </c>
      <c r="AG254" s="128">
        <v>10420</v>
      </c>
      <c r="AH254" s="316">
        <v>9.3389296956978063E-2</v>
      </c>
      <c r="AI254" s="128">
        <v>13775</v>
      </c>
      <c r="AJ254" s="316">
        <v>2.0068127962085347E-2</v>
      </c>
      <c r="AK254" s="128">
        <v>11464</v>
      </c>
      <c r="AL254" s="316">
        <v>9.6718645364967104E-2</v>
      </c>
      <c r="AM254" s="128">
        <v>3549</v>
      </c>
      <c r="AN254" s="316">
        <v>7.5454545454545441E-2</v>
      </c>
      <c r="AO254" s="128">
        <v>3857</v>
      </c>
      <c r="AP254" s="316">
        <v>4.4270833333333037E-3</v>
      </c>
      <c r="AQ254" s="128">
        <v>1456</v>
      </c>
      <c r="AR254" s="316" t="s">
        <v>90</v>
      </c>
      <c r="AS254" s="128">
        <v>3964</v>
      </c>
      <c r="AT254" s="316" t="s">
        <v>90</v>
      </c>
      <c r="AU254" s="128">
        <v>4298</v>
      </c>
      <c r="AV254" s="316">
        <v>-0.55740912367418394</v>
      </c>
      <c r="AW254" s="128">
        <v>1472</v>
      </c>
      <c r="AX254" s="316">
        <v>0.186140209508461</v>
      </c>
      <c r="AY254" s="128">
        <v>1071</v>
      </c>
      <c r="AZ254" s="316">
        <v>0.90569395017793597</v>
      </c>
      <c r="BA254" s="128">
        <v>2406</v>
      </c>
      <c r="BB254" s="316">
        <v>-4.2578591325109438E-2</v>
      </c>
    </row>
    <row r="255" spans="1:54" s="141" customFormat="1" hidden="1" outlineLevel="1" x14ac:dyDescent="0.25">
      <c r="A255" s="325"/>
      <c r="B255" s="52" t="s">
        <v>80</v>
      </c>
      <c r="C255" s="128">
        <v>409770</v>
      </c>
      <c r="D255" s="316">
        <v>4.3314203657213834E-2</v>
      </c>
      <c r="E255" s="128">
        <v>335315</v>
      </c>
      <c r="F255" s="316">
        <v>2.0224055886183034E-2</v>
      </c>
      <c r="G255" s="128">
        <v>74455</v>
      </c>
      <c r="H255" s="316">
        <v>0.16172569823685445</v>
      </c>
      <c r="I255" s="128"/>
      <c r="J255" s="136" t="s">
        <v>90</v>
      </c>
      <c r="K255" s="128"/>
      <c r="L255" s="136" t="s">
        <v>90</v>
      </c>
      <c r="M255" s="128"/>
      <c r="N255" s="136"/>
      <c r="O255" s="128"/>
      <c r="P255" s="136" t="s">
        <v>90</v>
      </c>
      <c r="Q255" s="128">
        <v>124773</v>
      </c>
      <c r="R255" s="316">
        <v>3.2307972333454726E-2</v>
      </c>
      <c r="S255" s="128">
        <v>71253</v>
      </c>
      <c r="T255" s="316">
        <v>0.12612014603385324</v>
      </c>
      <c r="U255" s="128">
        <v>12487</v>
      </c>
      <c r="V255" s="316">
        <v>0.12861532899493855</v>
      </c>
      <c r="W255" s="128">
        <v>11329</v>
      </c>
      <c r="X255" s="316">
        <v>-7.9684763572679396E-3</v>
      </c>
      <c r="Y255" s="128">
        <v>16414</v>
      </c>
      <c r="Z255" s="316">
        <v>4.5810767760433357E-2</v>
      </c>
      <c r="AA255" s="128">
        <v>1857</v>
      </c>
      <c r="AB255" s="316">
        <v>1.1150341685649203</v>
      </c>
      <c r="AC255" s="128">
        <v>9469</v>
      </c>
      <c r="AD255" s="316">
        <v>-0.22385245901639339</v>
      </c>
      <c r="AE255" s="128">
        <v>29165</v>
      </c>
      <c r="AF255" s="316">
        <v>-3.4591194968553451E-2</v>
      </c>
      <c r="AG255" s="128">
        <v>10499</v>
      </c>
      <c r="AH255" s="316">
        <v>-9.9725604527525324E-2</v>
      </c>
      <c r="AI255" s="128">
        <v>15445</v>
      </c>
      <c r="AJ255" s="316">
        <v>-2.1601418978842046E-2</v>
      </c>
      <c r="AK255" s="128">
        <v>12040</v>
      </c>
      <c r="AL255" s="316">
        <v>-9.3919325707405132E-2</v>
      </c>
      <c r="AM255" s="128">
        <v>3536</v>
      </c>
      <c r="AN255" s="316">
        <v>0.10087173100871727</v>
      </c>
      <c r="AO255" s="128">
        <v>3412</v>
      </c>
      <c r="AP255" s="316">
        <v>6.5916900968447267E-2</v>
      </c>
      <c r="AQ255" s="128">
        <v>1884</v>
      </c>
      <c r="AR255" s="316" t="s">
        <v>90</v>
      </c>
      <c r="AS255" s="128">
        <v>3129</v>
      </c>
      <c r="AT255" s="316" t="s">
        <v>90</v>
      </c>
      <c r="AU255" s="128">
        <v>4521</v>
      </c>
      <c r="AV255" s="316">
        <v>-0.59056330374932076</v>
      </c>
      <c r="AW255" s="128">
        <v>1162</v>
      </c>
      <c r="AX255" s="316">
        <v>-0.1975138121546961</v>
      </c>
      <c r="AY255" s="128">
        <v>892</v>
      </c>
      <c r="AZ255" s="316">
        <v>0.44336569579288021</v>
      </c>
      <c r="BA255" s="128">
        <v>2048</v>
      </c>
      <c r="BB255" s="316">
        <v>-0.23866171003717473</v>
      </c>
    </row>
    <row r="256" spans="1:54" s="141" customFormat="1" hidden="1" outlineLevel="1" x14ac:dyDescent="0.25">
      <c r="A256" s="325"/>
      <c r="B256" s="52" t="s">
        <v>81</v>
      </c>
      <c r="C256" s="128">
        <v>387386</v>
      </c>
      <c r="D256" s="316">
        <v>3.9287228163179977E-2</v>
      </c>
      <c r="E256" s="128">
        <v>305106</v>
      </c>
      <c r="F256" s="316">
        <v>9.5804705654183531E-2</v>
      </c>
      <c r="G256" s="128">
        <v>82280</v>
      </c>
      <c r="H256" s="316">
        <v>-0.12756730392000937</v>
      </c>
      <c r="I256" s="128"/>
      <c r="J256" s="136" t="s">
        <v>90</v>
      </c>
      <c r="K256" s="128"/>
      <c r="L256" s="136" t="s">
        <v>90</v>
      </c>
      <c r="M256" s="128"/>
      <c r="N256" s="136"/>
      <c r="O256" s="128"/>
      <c r="P256" s="136" t="s">
        <v>90</v>
      </c>
      <c r="Q256" s="128">
        <v>124885</v>
      </c>
      <c r="R256" s="316">
        <v>0.13924339314547396</v>
      </c>
      <c r="S256" s="128">
        <v>66058</v>
      </c>
      <c r="T256" s="316">
        <v>9.7509511704796603E-2</v>
      </c>
      <c r="U256" s="128">
        <v>14472</v>
      </c>
      <c r="V256" s="316">
        <v>0.31491913501726332</v>
      </c>
      <c r="W256" s="128">
        <v>14329</v>
      </c>
      <c r="X256" s="316">
        <v>1.0222786238014647E-2</v>
      </c>
      <c r="Y256" s="128">
        <v>23108</v>
      </c>
      <c r="Z256" s="316">
        <v>6.8084122948925296E-2</v>
      </c>
      <c r="AA256" s="128">
        <v>2049</v>
      </c>
      <c r="AB256" s="316">
        <v>1.1891025641025643</v>
      </c>
      <c r="AC256" s="128">
        <v>7701</v>
      </c>
      <c r="AD256" s="316">
        <v>-0.21136712749615971</v>
      </c>
      <c r="AE256" s="128">
        <v>13854</v>
      </c>
      <c r="AF256" s="316">
        <v>0.32981378383566895</v>
      </c>
      <c r="AG256" s="128">
        <v>4799</v>
      </c>
      <c r="AH256" s="316">
        <v>6.7128172855044355E-3</v>
      </c>
      <c r="AI256" s="128">
        <v>6224</v>
      </c>
      <c r="AJ256" s="316">
        <v>0.27306197586418501</v>
      </c>
      <c r="AK256" s="128">
        <v>5229</v>
      </c>
      <c r="AL256" s="316">
        <v>0.31151241534988716</v>
      </c>
      <c r="AM256" s="128">
        <v>3768</v>
      </c>
      <c r="AN256" s="316">
        <v>-0.13019390581717449</v>
      </c>
      <c r="AO256" s="128">
        <v>3651</v>
      </c>
      <c r="AP256" s="316">
        <v>-6.8384792038785447E-2</v>
      </c>
      <c r="AQ256" s="128">
        <v>2563</v>
      </c>
      <c r="AR256" s="316" t="s">
        <v>90</v>
      </c>
      <c r="AS256" s="128">
        <v>3164</v>
      </c>
      <c r="AT256" s="316" t="s">
        <v>90</v>
      </c>
      <c r="AU256" s="128">
        <v>5376</v>
      </c>
      <c r="AV256" s="316">
        <v>-0.60770577933450087</v>
      </c>
      <c r="AW256" s="128">
        <v>952</v>
      </c>
      <c r="AX256" s="316">
        <v>-0.14311431143114306</v>
      </c>
      <c r="AY256" s="128">
        <v>751</v>
      </c>
      <c r="AZ256" s="316">
        <v>0.35559566787003605</v>
      </c>
      <c r="BA256" s="128">
        <v>2173</v>
      </c>
      <c r="BB256" s="316">
        <v>-0.35134328358208955</v>
      </c>
    </row>
    <row r="257" spans="1:54" s="141" customFormat="1" hidden="1" outlineLevel="1" x14ac:dyDescent="0.25">
      <c r="A257" s="325"/>
      <c r="B257" s="52" t="s">
        <v>82</v>
      </c>
      <c r="C257" s="128">
        <v>332615</v>
      </c>
      <c r="D257" s="316">
        <v>4.4533561114705078E-2</v>
      </c>
      <c r="E257" s="128">
        <v>255528</v>
      </c>
      <c r="F257" s="316">
        <v>4.1980483866363771E-2</v>
      </c>
      <c r="G257" s="128">
        <v>77087</v>
      </c>
      <c r="H257" s="316">
        <v>5.3086706465758748E-2</v>
      </c>
      <c r="I257" s="128"/>
      <c r="J257" s="136" t="s">
        <v>90</v>
      </c>
      <c r="K257" s="128"/>
      <c r="L257" s="136" t="s">
        <v>90</v>
      </c>
      <c r="M257" s="128"/>
      <c r="N257" s="136"/>
      <c r="O257" s="128"/>
      <c r="P257" s="136" t="s">
        <v>90</v>
      </c>
      <c r="Q257" s="128">
        <v>125342</v>
      </c>
      <c r="R257" s="316">
        <v>6.6579393316361646E-3</v>
      </c>
      <c r="S257" s="128">
        <v>56137</v>
      </c>
      <c r="T257" s="316">
        <v>4.0614688762836915E-2</v>
      </c>
      <c r="U257" s="128">
        <v>12441</v>
      </c>
      <c r="V257" s="316">
        <v>0.21755725190839703</v>
      </c>
      <c r="W257" s="128">
        <v>9887</v>
      </c>
      <c r="X257" s="316">
        <v>-8.921411387329603E-3</v>
      </c>
      <c r="Y257" s="128">
        <v>14309</v>
      </c>
      <c r="Z257" s="316">
        <v>8.5742469079596262E-2</v>
      </c>
      <c r="AA257" s="128">
        <v>2309</v>
      </c>
      <c r="AB257" s="316">
        <v>-5.291222313371613E-2</v>
      </c>
      <c r="AC257" s="128">
        <v>6857</v>
      </c>
      <c r="AD257" s="316">
        <v>0.14036254781307167</v>
      </c>
      <c r="AE257" s="128">
        <v>1634</v>
      </c>
      <c r="AF257" s="316">
        <v>0.8868360277136258</v>
      </c>
      <c r="AG257" s="128">
        <v>687</v>
      </c>
      <c r="AH257" s="316">
        <v>-0.23496659242761697</v>
      </c>
      <c r="AI257" s="128">
        <v>1704</v>
      </c>
      <c r="AJ257" s="316">
        <v>18.813953488372093</v>
      </c>
      <c r="AK257" s="128">
        <v>2032</v>
      </c>
      <c r="AL257" s="316">
        <v>0.21168753726893264</v>
      </c>
      <c r="AM257" s="128">
        <v>3756</v>
      </c>
      <c r="AN257" s="316">
        <v>-0.11037423022264325</v>
      </c>
      <c r="AO257" s="128">
        <v>2656</v>
      </c>
      <c r="AP257" s="316">
        <v>-0.15116650687120481</v>
      </c>
      <c r="AQ257" s="128">
        <v>1799</v>
      </c>
      <c r="AR257" s="316" t="s">
        <v>90</v>
      </c>
      <c r="AS257" s="128">
        <v>2472</v>
      </c>
      <c r="AT257" s="316" t="s">
        <v>90</v>
      </c>
      <c r="AU257" s="128">
        <v>7109</v>
      </c>
      <c r="AV257" s="316">
        <v>-0.1406986582859906</v>
      </c>
      <c r="AW257" s="128">
        <v>979</v>
      </c>
      <c r="AX257" s="316">
        <v>-0.38582183186951069</v>
      </c>
      <c r="AY257" s="128">
        <v>1229</v>
      </c>
      <c r="AZ257" s="316">
        <v>0.78374455732946302</v>
      </c>
      <c r="BA257" s="128">
        <v>2189</v>
      </c>
      <c r="BB257" s="316">
        <v>-0.35900439238653004</v>
      </c>
    </row>
    <row r="258" spans="1:54" s="141" customFormat="1" hidden="1" outlineLevel="1" x14ac:dyDescent="0.25">
      <c r="A258" s="325"/>
      <c r="B258" s="52" t="s">
        <v>83</v>
      </c>
      <c r="C258" s="128">
        <v>329838</v>
      </c>
      <c r="D258" s="316">
        <v>6.2420480643176735E-2</v>
      </c>
      <c r="E258" s="128">
        <v>245562</v>
      </c>
      <c r="F258" s="316">
        <v>8.9469200873129928E-2</v>
      </c>
      <c r="G258" s="128">
        <v>84276</v>
      </c>
      <c r="H258" s="316">
        <v>-9.2519661897652039E-3</v>
      </c>
      <c r="I258" s="128"/>
      <c r="J258" s="136" t="s">
        <v>90</v>
      </c>
      <c r="K258" s="128"/>
      <c r="L258" s="136" t="s">
        <v>90</v>
      </c>
      <c r="M258" s="128"/>
      <c r="N258" s="136"/>
      <c r="O258" s="128"/>
      <c r="P258" s="136" t="s">
        <v>90</v>
      </c>
      <c r="Q258" s="128">
        <v>132316</v>
      </c>
      <c r="R258" s="316">
        <v>9.6202279957582126E-2</v>
      </c>
      <c r="S258" s="128">
        <v>46199</v>
      </c>
      <c r="T258" s="316">
        <v>0.16575826394145854</v>
      </c>
      <c r="U258" s="128">
        <v>10062</v>
      </c>
      <c r="V258" s="316">
        <v>0.2791762013729977</v>
      </c>
      <c r="W258" s="128">
        <v>9139</v>
      </c>
      <c r="X258" s="316">
        <v>-4.802083333333329E-2</v>
      </c>
      <c r="Y258" s="128">
        <v>10630</v>
      </c>
      <c r="Z258" s="316">
        <v>0.14350258175559372</v>
      </c>
      <c r="AA258" s="128">
        <v>2363</v>
      </c>
      <c r="AB258" s="316">
        <v>-8.0902372617658536E-2</v>
      </c>
      <c r="AC258" s="128">
        <v>7373</v>
      </c>
      <c r="AD258" s="316">
        <v>-0.1568896512292739</v>
      </c>
      <c r="AE258" s="128">
        <v>2371</v>
      </c>
      <c r="AF258" s="316">
        <v>0.21965020576131677</v>
      </c>
      <c r="AG258" s="128">
        <v>1215</v>
      </c>
      <c r="AH258" s="316">
        <v>2.2727272727272707E-2</v>
      </c>
      <c r="AI258" s="128">
        <v>1317</v>
      </c>
      <c r="AJ258" s="316">
        <v>4.2055335968379444</v>
      </c>
      <c r="AK258" s="128">
        <v>2615</v>
      </c>
      <c r="AL258" s="316">
        <v>0.25419664268585129</v>
      </c>
      <c r="AM258" s="128">
        <v>3374</v>
      </c>
      <c r="AN258" s="316">
        <v>-8.8836245188039786E-4</v>
      </c>
      <c r="AO258" s="128">
        <v>1977</v>
      </c>
      <c r="AP258" s="316">
        <v>-0.19437652811735939</v>
      </c>
      <c r="AQ258" s="128">
        <v>1643</v>
      </c>
      <c r="AR258" s="316" t="s">
        <v>90</v>
      </c>
      <c r="AS258" s="128">
        <v>3139</v>
      </c>
      <c r="AT258" s="316" t="s">
        <v>90</v>
      </c>
      <c r="AU258" s="128">
        <v>5481</v>
      </c>
      <c r="AV258" s="316">
        <v>-0.50904693658187028</v>
      </c>
      <c r="AW258" s="128">
        <v>848</v>
      </c>
      <c r="AX258" s="316">
        <v>0.12317880794701996</v>
      </c>
      <c r="AY258" s="128">
        <v>1258</v>
      </c>
      <c r="AZ258" s="316">
        <v>1.6596194503171247</v>
      </c>
      <c r="BA258" s="128">
        <v>2242</v>
      </c>
      <c r="BB258" s="316">
        <v>-0.30930375847196545</v>
      </c>
    </row>
    <row r="259" spans="1:54" s="141" customFormat="1" hidden="1" outlineLevel="1" x14ac:dyDescent="0.25">
      <c r="A259" s="325"/>
      <c r="B259" s="52" t="s">
        <v>84</v>
      </c>
      <c r="C259" s="128">
        <v>408797</v>
      </c>
      <c r="D259" s="316">
        <v>0.11630339207986751</v>
      </c>
      <c r="E259" s="128">
        <v>300795</v>
      </c>
      <c r="F259" s="316">
        <v>0.11680620788237706</v>
      </c>
      <c r="G259" s="128">
        <v>108002</v>
      </c>
      <c r="H259" s="316">
        <v>0.11490538964189478</v>
      </c>
      <c r="I259" s="128"/>
      <c r="J259" s="136" t="s">
        <v>90</v>
      </c>
      <c r="K259" s="128"/>
      <c r="L259" s="136" t="s">
        <v>90</v>
      </c>
      <c r="M259" s="128"/>
      <c r="N259" s="136"/>
      <c r="O259" s="128"/>
      <c r="P259" s="136" t="s">
        <v>90</v>
      </c>
      <c r="Q259" s="128">
        <v>149085</v>
      </c>
      <c r="R259" s="316">
        <v>0.12630036187267213</v>
      </c>
      <c r="S259" s="128">
        <v>54158</v>
      </c>
      <c r="T259" s="316">
        <v>0.20324372361697396</v>
      </c>
      <c r="U259" s="128">
        <v>17440</v>
      </c>
      <c r="V259" s="316">
        <v>0.25739005046863728</v>
      </c>
      <c r="W259" s="128">
        <v>16132</v>
      </c>
      <c r="X259" s="316">
        <v>-1.0367462118888393E-2</v>
      </c>
      <c r="Y259" s="128">
        <v>16472</v>
      </c>
      <c r="Z259" s="316">
        <v>0.18828451882845187</v>
      </c>
      <c r="AA259" s="128">
        <v>3345</v>
      </c>
      <c r="AB259" s="316">
        <v>8.6744639376218347E-2</v>
      </c>
      <c r="AC259" s="128">
        <v>11153</v>
      </c>
      <c r="AD259" s="316">
        <v>0.23483170947741372</v>
      </c>
      <c r="AE259" s="128">
        <v>2070</v>
      </c>
      <c r="AF259" s="316">
        <v>0.88010899182561309</v>
      </c>
      <c r="AG259" s="128">
        <v>1495</v>
      </c>
      <c r="AH259" s="316">
        <v>-2.1596858638743499E-2</v>
      </c>
      <c r="AI259" s="128">
        <v>660</v>
      </c>
      <c r="AJ259" s="316">
        <v>2.6263736263736264</v>
      </c>
      <c r="AK259" s="128">
        <v>921</v>
      </c>
      <c r="AL259" s="316">
        <v>-0.46359930110658121</v>
      </c>
      <c r="AM259" s="128">
        <v>4765</v>
      </c>
      <c r="AN259" s="316">
        <v>1.5991471215351716E-2</v>
      </c>
      <c r="AO259" s="128">
        <v>3517</v>
      </c>
      <c r="AP259" s="316">
        <v>-1.1245431543435491E-2</v>
      </c>
      <c r="AQ259" s="128">
        <v>1878</v>
      </c>
      <c r="AR259" s="316" t="s">
        <v>90</v>
      </c>
      <c r="AS259" s="128">
        <v>4806</v>
      </c>
      <c r="AT259" s="316" t="s">
        <v>90</v>
      </c>
      <c r="AU259" s="128">
        <v>8439</v>
      </c>
      <c r="AV259" s="316">
        <v>-0.51680503864872596</v>
      </c>
      <c r="AW259" s="128">
        <v>925</v>
      </c>
      <c r="AX259" s="316">
        <v>0.57045840407470294</v>
      </c>
      <c r="AY259" s="128">
        <v>1189</v>
      </c>
      <c r="AZ259" s="316">
        <v>0.60675675675675667</v>
      </c>
      <c r="BA259" s="128">
        <v>2345</v>
      </c>
      <c r="BB259" s="316">
        <v>-0.44006685768863418</v>
      </c>
    </row>
    <row r="260" spans="1:54" s="141" customFormat="1" hidden="1" outlineLevel="1" x14ac:dyDescent="0.25">
      <c r="A260" s="325"/>
      <c r="B260" s="52" t="s">
        <v>85</v>
      </c>
      <c r="C260" s="128">
        <v>433895</v>
      </c>
      <c r="D260" s="316">
        <v>7.3171395287291219E-2</v>
      </c>
      <c r="E260" s="128">
        <v>297240</v>
      </c>
      <c r="F260" s="316">
        <v>8.0519102839070822E-2</v>
      </c>
      <c r="G260" s="128">
        <v>136655</v>
      </c>
      <c r="H260" s="316">
        <v>5.7529348944830971E-2</v>
      </c>
      <c r="I260" s="128"/>
      <c r="J260" s="136" t="s">
        <v>90</v>
      </c>
      <c r="K260" s="128"/>
      <c r="L260" s="136" t="s">
        <v>90</v>
      </c>
      <c r="M260" s="128"/>
      <c r="N260" s="136"/>
      <c r="O260" s="128"/>
      <c r="P260" s="136" t="s">
        <v>90</v>
      </c>
      <c r="Q260" s="128">
        <v>139519</v>
      </c>
      <c r="R260" s="316">
        <v>0.15807428927163314</v>
      </c>
      <c r="S260" s="128">
        <v>50417</v>
      </c>
      <c r="T260" s="316">
        <v>7.1721616393512377E-2</v>
      </c>
      <c r="U260" s="128">
        <v>15094</v>
      </c>
      <c r="V260" s="316">
        <v>5.7972945958553179E-3</v>
      </c>
      <c r="W260" s="128">
        <v>12568</v>
      </c>
      <c r="X260" s="316">
        <v>-6.5784583364305371E-2</v>
      </c>
      <c r="Y260" s="128">
        <v>18303</v>
      </c>
      <c r="Z260" s="316">
        <v>1.04339185160649E-2</v>
      </c>
      <c r="AA260" s="128">
        <v>3821</v>
      </c>
      <c r="AB260" s="316">
        <v>-7.7721457880762679E-2</v>
      </c>
      <c r="AC260" s="128">
        <v>19275</v>
      </c>
      <c r="AD260" s="316">
        <v>3.4677116324010937E-2</v>
      </c>
      <c r="AE260" s="128">
        <v>2403</v>
      </c>
      <c r="AF260" s="316">
        <v>0.77343173431734313</v>
      </c>
      <c r="AG260" s="128">
        <v>1559</v>
      </c>
      <c r="AH260" s="316">
        <v>-6.814106395696351E-2</v>
      </c>
      <c r="AI260" s="128">
        <v>764</v>
      </c>
      <c r="AJ260" s="316">
        <v>20.222222222222221</v>
      </c>
      <c r="AK260" s="128">
        <v>2420</v>
      </c>
      <c r="AL260" s="316">
        <v>2.5380116959064329</v>
      </c>
      <c r="AM260" s="128">
        <v>3384</v>
      </c>
      <c r="AN260" s="316">
        <v>-0.10900473933649291</v>
      </c>
      <c r="AO260" s="128">
        <v>2721</v>
      </c>
      <c r="AP260" s="316">
        <v>-7.4804488269296199E-2</v>
      </c>
      <c r="AQ260" s="128">
        <v>2450</v>
      </c>
      <c r="AR260" s="316" t="s">
        <v>90</v>
      </c>
      <c r="AS260" s="128">
        <v>4992</v>
      </c>
      <c r="AT260" s="316" t="s">
        <v>90</v>
      </c>
      <c r="AU260" s="128">
        <v>13008</v>
      </c>
      <c r="AV260" s="316">
        <v>-0.41265182643247389</v>
      </c>
      <c r="AW260" s="128">
        <v>475</v>
      </c>
      <c r="AX260" s="316">
        <v>-8.477842003853564E-2</v>
      </c>
      <c r="AY260" s="128">
        <v>992</v>
      </c>
      <c r="AZ260" s="316">
        <v>5.3078556263269627E-2</v>
      </c>
      <c r="BA260" s="128">
        <v>3075</v>
      </c>
      <c r="BB260" s="316">
        <v>-0.25018288222384788</v>
      </c>
    </row>
    <row r="261" spans="1:54" s="141" customFormat="1" hidden="1" outlineLevel="1" x14ac:dyDescent="0.25">
      <c r="A261" s="325"/>
      <c r="B261" s="52" t="s">
        <v>86</v>
      </c>
      <c r="C261" s="128">
        <v>380203</v>
      </c>
      <c r="D261" s="316">
        <v>0.12480437374451592</v>
      </c>
      <c r="E261" s="128">
        <v>272815</v>
      </c>
      <c r="F261" s="316">
        <v>0.12742322744347701</v>
      </c>
      <c r="G261" s="128">
        <v>107388</v>
      </c>
      <c r="H261" s="316">
        <v>0.11820567287267281</v>
      </c>
      <c r="I261" s="128"/>
      <c r="J261" s="136" t="s">
        <v>90</v>
      </c>
      <c r="K261" s="128"/>
      <c r="L261" s="136" t="s">
        <v>90</v>
      </c>
      <c r="M261" s="128"/>
      <c r="N261" s="136"/>
      <c r="O261" s="128"/>
      <c r="P261" s="136" t="s">
        <v>90</v>
      </c>
      <c r="Q261" s="128">
        <v>141599</v>
      </c>
      <c r="R261" s="316">
        <v>0.11667613009053346</v>
      </c>
      <c r="S261" s="128">
        <v>54849</v>
      </c>
      <c r="T261" s="316">
        <v>0.25817773088039631</v>
      </c>
      <c r="U261" s="128">
        <v>11898</v>
      </c>
      <c r="V261" s="316">
        <v>0.16441573693482092</v>
      </c>
      <c r="W261" s="128">
        <v>9670</v>
      </c>
      <c r="X261" s="316">
        <v>6.2987798175222709E-2</v>
      </c>
      <c r="Y261" s="128">
        <v>13526</v>
      </c>
      <c r="Z261" s="316">
        <v>0.25764760576476053</v>
      </c>
      <c r="AA261" s="128">
        <v>2888</v>
      </c>
      <c r="AB261" s="316">
        <v>0.25184221933246631</v>
      </c>
      <c r="AC261" s="128">
        <v>9190</v>
      </c>
      <c r="AD261" s="316">
        <v>7.3096683792620354E-2</v>
      </c>
      <c r="AE261" s="128">
        <v>1834</v>
      </c>
      <c r="AF261" s="316">
        <v>-2.2388059701492491E-2</v>
      </c>
      <c r="AG261" s="128">
        <v>1426</v>
      </c>
      <c r="AH261" s="316">
        <v>-0.24907846234860453</v>
      </c>
      <c r="AI261" s="128">
        <v>1244</v>
      </c>
      <c r="AJ261" s="316">
        <v>16.52112676056338</v>
      </c>
      <c r="AK261" s="128">
        <v>1594</v>
      </c>
      <c r="AL261" s="316">
        <v>-0.2637413394919168</v>
      </c>
      <c r="AM261" s="128">
        <v>3241</v>
      </c>
      <c r="AN261" s="316">
        <v>-0.11857492521076962</v>
      </c>
      <c r="AO261" s="128">
        <v>2439</v>
      </c>
      <c r="AP261" s="316">
        <v>3.7872340425531892E-2</v>
      </c>
      <c r="AQ261" s="128">
        <v>1731</v>
      </c>
      <c r="AR261" s="316" t="s">
        <v>90</v>
      </c>
      <c r="AS261" s="128">
        <v>3565</v>
      </c>
      <c r="AT261" s="316" t="s">
        <v>90</v>
      </c>
      <c r="AU261" s="128">
        <v>7201</v>
      </c>
      <c r="AV261" s="316">
        <v>-0.45934379457917263</v>
      </c>
      <c r="AW261" s="128">
        <v>1020</v>
      </c>
      <c r="AX261" s="316">
        <v>0.22448979591836737</v>
      </c>
      <c r="AY261" s="128">
        <v>1103</v>
      </c>
      <c r="AZ261" s="316">
        <v>-0.14628482972136225</v>
      </c>
      <c r="BA261" s="128">
        <v>2797</v>
      </c>
      <c r="BB261" s="316">
        <v>-0.10438680755683638</v>
      </c>
    </row>
    <row r="262" spans="1:54" s="141" customFormat="1" hidden="1" outlineLevel="1" x14ac:dyDescent="0.25">
      <c r="A262" s="325"/>
      <c r="B262" s="52" t="s">
        <v>87</v>
      </c>
      <c r="C262" s="128">
        <v>437250</v>
      </c>
      <c r="D262" s="316">
        <v>0.1212774741830509</v>
      </c>
      <c r="E262" s="128">
        <v>340501</v>
      </c>
      <c r="F262" s="316">
        <v>0.11911562188793101</v>
      </c>
      <c r="G262" s="128">
        <v>96749</v>
      </c>
      <c r="H262" s="316">
        <v>0.128952834371864</v>
      </c>
      <c r="I262" s="128"/>
      <c r="J262" s="136" t="s">
        <v>90</v>
      </c>
      <c r="K262" s="128"/>
      <c r="L262" s="136" t="s">
        <v>90</v>
      </c>
      <c r="M262" s="128"/>
      <c r="N262" s="136"/>
      <c r="O262" s="128"/>
      <c r="P262" s="136" t="s">
        <v>90</v>
      </c>
      <c r="Q262" s="128">
        <v>159308</v>
      </c>
      <c r="R262" s="316">
        <v>0.15312732984444777</v>
      </c>
      <c r="S262" s="128">
        <v>67596</v>
      </c>
      <c r="T262" s="316">
        <v>2.9845971022441686E-2</v>
      </c>
      <c r="U262" s="128">
        <v>17079</v>
      </c>
      <c r="V262" s="316">
        <v>0.11068478897054046</v>
      </c>
      <c r="W262" s="128">
        <v>12647</v>
      </c>
      <c r="X262" s="316">
        <v>0.23735446629488299</v>
      </c>
      <c r="Y262" s="128">
        <v>15232</v>
      </c>
      <c r="Z262" s="316">
        <v>0.22799097065462748</v>
      </c>
      <c r="AA262" s="128">
        <v>2903</v>
      </c>
      <c r="AB262" s="316">
        <v>0.44860279441117767</v>
      </c>
      <c r="AC262" s="128">
        <v>7624</v>
      </c>
      <c r="AD262" s="316">
        <v>0.14474474474474475</v>
      </c>
      <c r="AE262" s="128">
        <v>13677</v>
      </c>
      <c r="AF262" s="316">
        <v>5.7363741785852351E-2</v>
      </c>
      <c r="AG262" s="128">
        <v>5701</v>
      </c>
      <c r="AH262" s="316">
        <v>0.41393849206349209</v>
      </c>
      <c r="AI262" s="128">
        <v>7720</v>
      </c>
      <c r="AJ262" s="316">
        <v>0.32305055698371898</v>
      </c>
      <c r="AK262" s="128">
        <v>6804</v>
      </c>
      <c r="AL262" s="316">
        <v>0.15576694411414982</v>
      </c>
      <c r="AM262" s="128">
        <v>5896</v>
      </c>
      <c r="AN262" s="316">
        <v>3.8942731277533005E-2</v>
      </c>
      <c r="AO262" s="128">
        <v>3474</v>
      </c>
      <c r="AP262" s="316">
        <v>-1.8644067796610209E-2</v>
      </c>
      <c r="AQ262" s="128">
        <v>2193</v>
      </c>
      <c r="AR262" s="316" t="s">
        <v>90</v>
      </c>
      <c r="AS262" s="128">
        <v>3003</v>
      </c>
      <c r="AT262" s="316" t="s">
        <v>90</v>
      </c>
      <c r="AU262" s="128">
        <v>4984</v>
      </c>
      <c r="AV262" s="316">
        <v>-0.52406417112299464</v>
      </c>
      <c r="AW262" s="128">
        <v>721</v>
      </c>
      <c r="AX262" s="316">
        <v>-0.17974971558589303</v>
      </c>
      <c r="AY262" s="128">
        <v>1155</v>
      </c>
      <c r="AZ262" s="316">
        <v>-6.6289409862570703E-2</v>
      </c>
      <c r="BA262" s="128">
        <v>2784</v>
      </c>
      <c r="BB262" s="316">
        <v>-0.12259691144027729</v>
      </c>
    </row>
    <row r="263" spans="1:54" s="141" customFormat="1" hidden="1" outlineLevel="1" x14ac:dyDescent="0.25">
      <c r="A263" s="325"/>
      <c r="B263" s="52" t="s">
        <v>88</v>
      </c>
      <c r="C263" s="128">
        <v>398393</v>
      </c>
      <c r="D263" s="316">
        <v>3.1480915714307889E-2</v>
      </c>
      <c r="E263" s="128">
        <v>333571</v>
      </c>
      <c r="F263" s="316">
        <v>2.7390214304634064E-2</v>
      </c>
      <c r="G263" s="128">
        <v>64822</v>
      </c>
      <c r="H263" s="316">
        <v>5.3057378647085596E-2</v>
      </c>
      <c r="I263" s="128"/>
      <c r="J263" s="136" t="s">
        <v>90</v>
      </c>
      <c r="K263" s="128"/>
      <c r="L263" s="136" t="s">
        <v>90</v>
      </c>
      <c r="M263" s="128"/>
      <c r="N263" s="136"/>
      <c r="O263" s="128"/>
      <c r="P263" s="136" t="s">
        <v>90</v>
      </c>
      <c r="Q263" s="128">
        <v>133448</v>
      </c>
      <c r="R263" s="316">
        <v>0.12508009307658585</v>
      </c>
      <c r="S263" s="128">
        <v>68057</v>
      </c>
      <c r="T263" s="316">
        <v>-7.0180046105809968E-3</v>
      </c>
      <c r="U263" s="128">
        <v>13222</v>
      </c>
      <c r="V263" s="316">
        <v>2.3929373499574025E-2</v>
      </c>
      <c r="W263" s="128">
        <v>13862</v>
      </c>
      <c r="X263" s="316">
        <v>-7.4385683760683774E-2</v>
      </c>
      <c r="Y263" s="128">
        <v>7595</v>
      </c>
      <c r="Z263" s="316">
        <v>-6.79838016934593E-2</v>
      </c>
      <c r="AA263" s="128">
        <v>1593</v>
      </c>
      <c r="AB263" s="316">
        <v>0.6875</v>
      </c>
      <c r="AC263" s="128">
        <v>7509</v>
      </c>
      <c r="AD263" s="316">
        <v>0.10883047844063798</v>
      </c>
      <c r="AE263" s="128">
        <v>28664</v>
      </c>
      <c r="AF263" s="316">
        <v>-0.10795755142688201</v>
      </c>
      <c r="AG263" s="128">
        <v>11579</v>
      </c>
      <c r="AH263" s="316">
        <v>-1.7242865764289794E-3</v>
      </c>
      <c r="AI263" s="128">
        <v>18670</v>
      </c>
      <c r="AJ263" s="316">
        <v>0.2014930175686982</v>
      </c>
      <c r="AK263" s="128">
        <v>9967</v>
      </c>
      <c r="AL263" s="316">
        <v>-0.18934526230174864</v>
      </c>
      <c r="AM263" s="128">
        <v>3583</v>
      </c>
      <c r="AN263" s="316">
        <v>-0.19789567942690844</v>
      </c>
      <c r="AO263" s="128">
        <v>3648</v>
      </c>
      <c r="AP263" s="316">
        <v>-0.12769010043041606</v>
      </c>
      <c r="AQ263" s="128">
        <v>1697</v>
      </c>
      <c r="AR263" s="316" t="s">
        <v>90</v>
      </c>
      <c r="AS263" s="128">
        <v>2843</v>
      </c>
      <c r="AT263" s="316" t="s">
        <v>90</v>
      </c>
      <c r="AU263" s="128">
        <v>3906</v>
      </c>
      <c r="AV263" s="316">
        <v>-0.61091742205398947</v>
      </c>
      <c r="AW263" s="128">
        <v>777</v>
      </c>
      <c r="AX263" s="316">
        <v>-0.15359477124183007</v>
      </c>
      <c r="AY263" s="128">
        <v>896</v>
      </c>
      <c r="AZ263" s="316">
        <v>0.3534743202416919</v>
      </c>
      <c r="BA263" s="128">
        <v>2055</v>
      </c>
      <c r="BB263" s="316">
        <v>0.16562677254679525</v>
      </c>
    </row>
    <row r="264" spans="1:54" s="141" customFormat="1" hidden="1" outlineLevel="1" x14ac:dyDescent="0.25">
      <c r="A264" s="325"/>
      <c r="B264" s="52" t="s">
        <v>89</v>
      </c>
      <c r="C264" s="128">
        <v>347355</v>
      </c>
      <c r="D264" s="316">
        <v>-3.516520144993962E-2</v>
      </c>
      <c r="E264" s="128">
        <v>280038</v>
      </c>
      <c r="F264" s="316">
        <v>-7.5461793690883017E-2</v>
      </c>
      <c r="G264" s="128">
        <v>67317</v>
      </c>
      <c r="H264" s="316">
        <v>0.17851890756302513</v>
      </c>
      <c r="I264" s="128"/>
      <c r="J264" s="136" t="s">
        <v>90</v>
      </c>
      <c r="K264" s="128"/>
      <c r="L264" s="136" t="s">
        <v>90</v>
      </c>
      <c r="M264" s="128"/>
      <c r="N264" s="136"/>
      <c r="O264" s="128"/>
      <c r="P264" s="136" t="s">
        <v>90</v>
      </c>
      <c r="Q264" s="128">
        <v>118819</v>
      </c>
      <c r="R264" s="316">
        <v>0.11395597389934742</v>
      </c>
      <c r="S264" s="128">
        <v>48983</v>
      </c>
      <c r="T264" s="316">
        <v>-0.19773650419287214</v>
      </c>
      <c r="U264" s="128">
        <v>9692</v>
      </c>
      <c r="V264" s="316">
        <v>-0.22264998395893487</v>
      </c>
      <c r="W264" s="128">
        <v>11545</v>
      </c>
      <c r="X264" s="316">
        <v>-0.20313362782992817</v>
      </c>
      <c r="Y264" s="128">
        <v>8810</v>
      </c>
      <c r="Z264" s="316">
        <v>-0.21793164669329779</v>
      </c>
      <c r="AA264" s="128">
        <v>1375</v>
      </c>
      <c r="AB264" s="316">
        <v>0.21897163120567376</v>
      </c>
      <c r="AC264" s="128">
        <v>7145</v>
      </c>
      <c r="AD264" s="316">
        <v>5.8989180376463723E-2</v>
      </c>
      <c r="AE264" s="128">
        <v>24261</v>
      </c>
      <c r="AF264" s="316">
        <v>-0.19851337958374626</v>
      </c>
      <c r="AG264" s="128">
        <v>8142</v>
      </c>
      <c r="AH264" s="316">
        <v>-0.32234706616729092</v>
      </c>
      <c r="AI264" s="128">
        <v>15043</v>
      </c>
      <c r="AJ264" s="316">
        <v>6.4463628644211735E-2</v>
      </c>
      <c r="AK264" s="128">
        <v>9359</v>
      </c>
      <c r="AL264" s="316">
        <v>-0.25187849720223821</v>
      </c>
      <c r="AM264" s="128">
        <v>2380</v>
      </c>
      <c r="AN264" s="316">
        <v>-0.15662650602409633</v>
      </c>
      <c r="AO264" s="128">
        <v>2439</v>
      </c>
      <c r="AP264" s="316">
        <v>-0.20058997050147498</v>
      </c>
      <c r="AQ264" s="128">
        <v>2771</v>
      </c>
      <c r="AR264" s="316" t="s">
        <v>90</v>
      </c>
      <c r="AS264" s="128">
        <v>2728</v>
      </c>
      <c r="AT264" s="316" t="s">
        <v>90</v>
      </c>
      <c r="AU264" s="128">
        <v>3465</v>
      </c>
      <c r="AV264" s="316">
        <v>-0.68067459220348359</v>
      </c>
      <c r="AW264" s="128">
        <v>761</v>
      </c>
      <c r="AX264" s="316">
        <v>0.10610465116279078</v>
      </c>
      <c r="AY264" s="128">
        <v>597</v>
      </c>
      <c r="AZ264" s="316">
        <v>0.34157303370786507</v>
      </c>
      <c r="BA264" s="128">
        <v>1723</v>
      </c>
      <c r="BB264" s="316">
        <v>-0.22247292418772568</v>
      </c>
    </row>
    <row r="265" spans="1:54" s="141" customFormat="1" ht="15.75" collapsed="1" x14ac:dyDescent="0.25">
      <c r="A265" s="317">
        <v>870850</v>
      </c>
      <c r="B265" s="64">
        <v>1999</v>
      </c>
      <c r="C265" s="65">
        <v>4641804</v>
      </c>
      <c r="D265" s="137">
        <v>6.2880679393074512E-2</v>
      </c>
      <c r="E265" s="65">
        <v>3642865</v>
      </c>
      <c r="F265" s="137">
        <v>6.209847297642046E-2</v>
      </c>
      <c r="G265" s="65">
        <v>998939</v>
      </c>
      <c r="H265" s="137">
        <v>6.5742966360366806E-2</v>
      </c>
      <c r="I265" s="65"/>
      <c r="J265" s="137" t="s">
        <v>90</v>
      </c>
      <c r="K265" s="65"/>
      <c r="L265" s="137" t="s">
        <v>90</v>
      </c>
      <c r="M265" s="65"/>
      <c r="N265" s="137"/>
      <c r="O265" s="65"/>
      <c r="P265" s="137" t="s">
        <v>90</v>
      </c>
      <c r="Q265" s="65">
        <v>1594716</v>
      </c>
      <c r="R265" s="137">
        <v>9.6354778964389265E-2</v>
      </c>
      <c r="S265" s="65">
        <v>713219</v>
      </c>
      <c r="T265" s="137">
        <v>6.342825703503463E-2</v>
      </c>
      <c r="U265" s="65">
        <v>160659</v>
      </c>
      <c r="V265" s="137">
        <v>0.13380475515000101</v>
      </c>
      <c r="W265" s="65">
        <v>149375</v>
      </c>
      <c r="X265" s="137">
        <v>1.2064747478133242E-3</v>
      </c>
      <c r="Y265" s="65">
        <v>177383</v>
      </c>
      <c r="Z265" s="137">
        <v>5.6196969245884132E-2</v>
      </c>
      <c r="AA265" s="65">
        <v>29450</v>
      </c>
      <c r="AB265" s="137">
        <v>0.30142737195633917</v>
      </c>
      <c r="AC265" s="65">
        <v>118697</v>
      </c>
      <c r="AD265" s="137">
        <v>-1.028099724839493E-2</v>
      </c>
      <c r="AE265" s="65">
        <v>179174</v>
      </c>
      <c r="AF265" s="137">
        <v>5.8929215203040064E-2</v>
      </c>
      <c r="AG265" s="65">
        <v>69218</v>
      </c>
      <c r="AH265" s="137">
        <v>-2.7194917993619394E-2</v>
      </c>
      <c r="AI265" s="65">
        <v>98973</v>
      </c>
      <c r="AJ265" s="137">
        <v>0.14443468004902749</v>
      </c>
      <c r="AK265" s="65">
        <v>78168</v>
      </c>
      <c r="AL265" s="137">
        <v>-4.6033450974369838E-4</v>
      </c>
      <c r="AM265" s="65">
        <v>44595</v>
      </c>
      <c r="AN265" s="137">
        <v>-5.4549694708276752E-2</v>
      </c>
      <c r="AO265" s="65">
        <v>37645</v>
      </c>
      <c r="AP265" s="137">
        <v>-6.9275842460503889E-2</v>
      </c>
      <c r="AQ265" s="65">
        <v>25063</v>
      </c>
      <c r="AR265" s="137" t="s">
        <v>90</v>
      </c>
      <c r="AS265" s="65">
        <v>42058</v>
      </c>
      <c r="AT265" s="137" t="s">
        <v>90</v>
      </c>
      <c r="AU265" s="65">
        <v>72980</v>
      </c>
      <c r="AV265" s="137">
        <v>-0.51891574763182358</v>
      </c>
      <c r="AW265" s="65">
        <v>11106</v>
      </c>
      <c r="AX265" s="137">
        <v>-5.9451219512195119E-2</v>
      </c>
      <c r="AY265" s="65">
        <v>12659</v>
      </c>
      <c r="AZ265" s="137">
        <v>0.43591197822141559</v>
      </c>
      <c r="BA265" s="65">
        <v>27727</v>
      </c>
      <c r="BB265" s="137">
        <v>-0.25601051840721267</v>
      </c>
    </row>
    <row r="266" spans="1:54" s="141" customFormat="1" hidden="1" outlineLevel="1" x14ac:dyDescent="0.25">
      <c r="A266" s="325"/>
      <c r="B266" s="52" t="s">
        <v>78</v>
      </c>
      <c r="C266" s="128">
        <v>374581</v>
      </c>
      <c r="D266" s="316">
        <v>1.6093943273800537E-2</v>
      </c>
      <c r="E266" s="128">
        <v>328360</v>
      </c>
      <c r="F266" s="316">
        <v>1.6962800766841202E-2</v>
      </c>
      <c r="G266" s="128">
        <v>46221</v>
      </c>
      <c r="H266" s="316">
        <v>9.9639462471321494E-3</v>
      </c>
      <c r="I266" s="128"/>
      <c r="J266" s="136" t="s">
        <v>90</v>
      </c>
      <c r="K266" s="128"/>
      <c r="L266" s="136" t="s">
        <v>90</v>
      </c>
      <c r="M266" s="128"/>
      <c r="N266" s="136"/>
      <c r="O266" s="128"/>
      <c r="P266" s="136" t="s">
        <v>90</v>
      </c>
      <c r="Q266" s="128">
        <v>123862</v>
      </c>
      <c r="R266" s="316">
        <v>0.10694847848429334</v>
      </c>
      <c r="S266" s="128">
        <v>64324</v>
      </c>
      <c r="T266" s="316">
        <v>-7.8320676314658222E-2</v>
      </c>
      <c r="U266" s="128">
        <v>10657</v>
      </c>
      <c r="V266" s="316">
        <v>0.14900269541778965</v>
      </c>
      <c r="W266" s="128">
        <v>12610</v>
      </c>
      <c r="X266" s="316">
        <v>-0.10839284451672204</v>
      </c>
      <c r="Y266" s="128">
        <v>13402</v>
      </c>
      <c r="Z266" s="316">
        <v>-0.30095973294387646</v>
      </c>
      <c r="AA266" s="128">
        <v>1125</v>
      </c>
      <c r="AB266" s="316">
        <v>0.66420118343195256</v>
      </c>
      <c r="AC266" s="128">
        <v>13947</v>
      </c>
      <c r="AD266" s="316">
        <v>-0.15257017863652933</v>
      </c>
      <c r="AE266" s="128">
        <v>23664</v>
      </c>
      <c r="AF266" s="316">
        <v>0.16882347130297348</v>
      </c>
      <c r="AG266" s="128">
        <v>10362</v>
      </c>
      <c r="AH266" s="316">
        <v>-4.8310066127847162E-2</v>
      </c>
      <c r="AI266" s="128">
        <v>16169</v>
      </c>
      <c r="AJ266" s="316">
        <v>-9.9270235641468418E-2</v>
      </c>
      <c r="AK266" s="128">
        <v>11456</v>
      </c>
      <c r="AL266" s="316">
        <v>0.22223407660300865</v>
      </c>
      <c r="AM266" s="128">
        <v>3596</v>
      </c>
      <c r="AN266" s="316">
        <v>-4.0042712226374788E-2</v>
      </c>
      <c r="AO266" s="128">
        <v>4283</v>
      </c>
      <c r="AP266" s="316">
        <v>-4.8645046645935164E-2</v>
      </c>
      <c r="AQ266" s="128"/>
      <c r="AR266" s="316" t="s">
        <v>90</v>
      </c>
      <c r="AS266" s="128"/>
      <c r="AT266" s="316" t="s">
        <v>90</v>
      </c>
      <c r="AU266" s="128">
        <v>13512</v>
      </c>
      <c r="AV266" s="316">
        <v>0.39198516534459671</v>
      </c>
      <c r="AW266" s="128">
        <v>1233</v>
      </c>
      <c r="AX266" s="316">
        <v>3.7005887300252338E-2</v>
      </c>
      <c r="AY266" s="128">
        <v>602</v>
      </c>
      <c r="AZ266" s="316">
        <v>0.18503937007874005</v>
      </c>
      <c r="BA266" s="128">
        <v>3490</v>
      </c>
      <c r="BB266" s="316">
        <v>8.5199004975124337E-2</v>
      </c>
    </row>
    <row r="267" spans="1:54" s="141" customFormat="1" hidden="1" outlineLevel="1" x14ac:dyDescent="0.25">
      <c r="A267" s="325"/>
      <c r="B267" s="52" t="s">
        <v>79</v>
      </c>
      <c r="C267" s="128">
        <v>353478</v>
      </c>
      <c r="D267" s="316">
        <v>-1.3972612674936657E-2</v>
      </c>
      <c r="E267" s="128">
        <v>305549</v>
      </c>
      <c r="F267" s="316">
        <v>-1.4345346391566371E-2</v>
      </c>
      <c r="G267" s="128">
        <v>47929</v>
      </c>
      <c r="H267" s="316">
        <v>-1.1589779546720025E-2</v>
      </c>
      <c r="I267" s="128"/>
      <c r="J267" s="136" t="s">
        <v>90</v>
      </c>
      <c r="K267" s="128"/>
      <c r="L267" s="136" t="s">
        <v>90</v>
      </c>
      <c r="M267" s="128"/>
      <c r="N267" s="136"/>
      <c r="O267" s="128"/>
      <c r="P267" s="136" t="s">
        <v>90</v>
      </c>
      <c r="Q267" s="128">
        <v>111919</v>
      </c>
      <c r="R267" s="316">
        <v>-6.0238637031563513E-2</v>
      </c>
      <c r="S267" s="128">
        <v>58439</v>
      </c>
      <c r="T267" s="316">
        <v>-1.3158794175951449E-3</v>
      </c>
      <c r="U267" s="128">
        <v>11035</v>
      </c>
      <c r="V267" s="316">
        <v>4.2611489040060402E-2</v>
      </c>
      <c r="W267" s="128">
        <v>12869</v>
      </c>
      <c r="X267" s="316">
        <v>4.4731287546679654E-2</v>
      </c>
      <c r="Y267" s="128">
        <v>20189</v>
      </c>
      <c r="Z267" s="316">
        <v>-5.6721020417698442E-2</v>
      </c>
      <c r="AA267" s="128">
        <v>1077</v>
      </c>
      <c r="AB267" s="316">
        <v>-0.36385115180153571</v>
      </c>
      <c r="AC267" s="128">
        <v>12856</v>
      </c>
      <c r="AD267" s="316">
        <v>-7.0628207908624341E-2</v>
      </c>
      <c r="AE267" s="128">
        <v>22431</v>
      </c>
      <c r="AF267" s="316">
        <v>0.11964660077867628</v>
      </c>
      <c r="AG267" s="128">
        <v>9530</v>
      </c>
      <c r="AH267" s="316">
        <v>-5.9601342016972536E-2</v>
      </c>
      <c r="AI267" s="128">
        <v>13504</v>
      </c>
      <c r="AJ267" s="316">
        <v>-5.8495433312417244E-2</v>
      </c>
      <c r="AK267" s="128">
        <v>10453</v>
      </c>
      <c r="AL267" s="316">
        <v>-3.3918669131238421E-2</v>
      </c>
      <c r="AM267" s="128">
        <v>3300</v>
      </c>
      <c r="AN267" s="316">
        <v>-4.6793760831889131E-2</v>
      </c>
      <c r="AO267" s="128">
        <v>3840</v>
      </c>
      <c r="AP267" s="316">
        <v>-3.6386449184441672E-2</v>
      </c>
      <c r="AQ267" s="128"/>
      <c r="AR267" s="316" t="s">
        <v>90</v>
      </c>
      <c r="AS267" s="128"/>
      <c r="AT267" s="316" t="s">
        <v>90</v>
      </c>
      <c r="AU267" s="128">
        <v>9711</v>
      </c>
      <c r="AV267" s="316">
        <v>0.53485064011379801</v>
      </c>
      <c r="AW267" s="128">
        <v>1241</v>
      </c>
      <c r="AX267" s="316">
        <v>0.90337423312883436</v>
      </c>
      <c r="AY267" s="128">
        <v>562</v>
      </c>
      <c r="AZ267" s="316">
        <v>-9.061488673139162E-2</v>
      </c>
      <c r="BA267" s="128">
        <v>2513</v>
      </c>
      <c r="BB267" s="316">
        <v>0.23793103448275854</v>
      </c>
    </row>
    <row r="268" spans="1:54" s="141" customFormat="1" hidden="1" outlineLevel="1" x14ac:dyDescent="0.25">
      <c r="A268" s="325"/>
      <c r="B268" s="52" t="s">
        <v>80</v>
      </c>
      <c r="C268" s="128">
        <v>392758</v>
      </c>
      <c r="D268" s="316">
        <v>-1.6536375518952706E-2</v>
      </c>
      <c r="E268" s="128">
        <v>328668</v>
      </c>
      <c r="F268" s="316">
        <v>3.9585264096813955E-2</v>
      </c>
      <c r="G268" s="128">
        <v>64090</v>
      </c>
      <c r="H268" s="316">
        <v>-0.22977081806054633</v>
      </c>
      <c r="I268" s="128"/>
      <c r="J268" s="136" t="s">
        <v>90</v>
      </c>
      <c r="K268" s="128"/>
      <c r="L268" s="136" t="s">
        <v>90</v>
      </c>
      <c r="M268" s="128"/>
      <c r="N268" s="136"/>
      <c r="O268" s="128"/>
      <c r="P268" s="136" t="s">
        <v>90</v>
      </c>
      <c r="Q268" s="128">
        <v>120868</v>
      </c>
      <c r="R268" s="316">
        <v>0.15469787437305937</v>
      </c>
      <c r="S268" s="128">
        <v>63273</v>
      </c>
      <c r="T268" s="316">
        <v>-0.11193296653941165</v>
      </c>
      <c r="U268" s="128">
        <v>11064</v>
      </c>
      <c r="V268" s="316">
        <v>1.4208451737097727E-2</v>
      </c>
      <c r="W268" s="128">
        <v>11420</v>
      </c>
      <c r="X268" s="316">
        <v>-6.6383257030738996E-2</v>
      </c>
      <c r="Y268" s="128">
        <v>15695</v>
      </c>
      <c r="Z268" s="316">
        <v>-0.20123161484044993</v>
      </c>
      <c r="AA268" s="128">
        <v>878</v>
      </c>
      <c r="AB268" s="316">
        <v>-7.9664570230607912E-2</v>
      </c>
      <c r="AC268" s="128">
        <v>12200</v>
      </c>
      <c r="AD268" s="316">
        <v>1.641256352578524E-2</v>
      </c>
      <c r="AE268" s="128">
        <v>30210</v>
      </c>
      <c r="AF268" s="316">
        <v>0.45457171746352731</v>
      </c>
      <c r="AG268" s="128">
        <v>11662</v>
      </c>
      <c r="AH268" s="316">
        <v>-0.1023015934108229</v>
      </c>
      <c r="AI268" s="128">
        <v>15786</v>
      </c>
      <c r="AJ268" s="316">
        <v>-9.8355037697052783E-2</v>
      </c>
      <c r="AK268" s="128">
        <v>13288</v>
      </c>
      <c r="AL268" s="316">
        <v>0.14216950318033361</v>
      </c>
      <c r="AM268" s="128">
        <v>3212</v>
      </c>
      <c r="AN268" s="316">
        <v>-0.20396530359355636</v>
      </c>
      <c r="AO268" s="128">
        <v>3201</v>
      </c>
      <c r="AP268" s="316">
        <v>-0.30594102341717255</v>
      </c>
      <c r="AQ268" s="128"/>
      <c r="AR268" s="316" t="s">
        <v>90</v>
      </c>
      <c r="AS268" s="128"/>
      <c r="AT268" s="316" t="s">
        <v>90</v>
      </c>
      <c r="AU268" s="128">
        <v>11042</v>
      </c>
      <c r="AV268" s="316">
        <v>0.27285302593659932</v>
      </c>
      <c r="AW268" s="128">
        <v>1448</v>
      </c>
      <c r="AX268" s="316">
        <v>0.84458598726114653</v>
      </c>
      <c r="AY268" s="128">
        <v>618</v>
      </c>
      <c r="AZ268" s="316">
        <v>8.0419580419580416E-2</v>
      </c>
      <c r="BA268" s="128">
        <v>2690</v>
      </c>
      <c r="BB268" s="316">
        <v>-2.5954764553207665E-3</v>
      </c>
    </row>
    <row r="269" spans="1:54" s="141" customFormat="1" hidden="1" outlineLevel="1" x14ac:dyDescent="0.25">
      <c r="A269" s="325"/>
      <c r="B269" s="52" t="s">
        <v>81</v>
      </c>
      <c r="C269" s="128">
        <v>372742</v>
      </c>
      <c r="D269" s="316">
        <v>9.1369577438396021E-2</v>
      </c>
      <c r="E269" s="128">
        <v>278431</v>
      </c>
      <c r="F269" s="316">
        <v>5.8347049007720031E-2</v>
      </c>
      <c r="G269" s="128">
        <v>94311</v>
      </c>
      <c r="H269" s="316">
        <v>0.20210311643617351</v>
      </c>
      <c r="I269" s="128"/>
      <c r="J269" s="136" t="s">
        <v>90</v>
      </c>
      <c r="K269" s="128"/>
      <c r="L269" s="136" t="s">
        <v>90</v>
      </c>
      <c r="M269" s="128"/>
      <c r="N269" s="136"/>
      <c r="O269" s="128"/>
      <c r="P269" s="136" t="s">
        <v>90</v>
      </c>
      <c r="Q269" s="128">
        <v>109621</v>
      </c>
      <c r="R269" s="316">
        <v>2.4131616808983791E-2</v>
      </c>
      <c r="S269" s="128">
        <v>60189</v>
      </c>
      <c r="T269" s="316">
        <v>3.661540051323553E-2</v>
      </c>
      <c r="U269" s="128">
        <v>11006</v>
      </c>
      <c r="V269" s="316">
        <v>0.15149612889725894</v>
      </c>
      <c r="W269" s="128">
        <v>14184</v>
      </c>
      <c r="X269" s="316">
        <v>0.17915038656579929</v>
      </c>
      <c r="Y269" s="128">
        <v>21635</v>
      </c>
      <c r="Z269" s="316">
        <v>-0.19799080664294189</v>
      </c>
      <c r="AA269" s="128">
        <v>936</v>
      </c>
      <c r="AB269" s="316">
        <v>5.6433408577878152E-2</v>
      </c>
      <c r="AC269" s="128">
        <v>9765</v>
      </c>
      <c r="AD269" s="316">
        <v>-1.5525758645024701E-2</v>
      </c>
      <c r="AE269" s="128">
        <v>10418</v>
      </c>
      <c r="AF269" s="316">
        <v>0.29819314641744543</v>
      </c>
      <c r="AG269" s="128">
        <v>4767</v>
      </c>
      <c r="AH269" s="316">
        <v>0.24108305128872698</v>
      </c>
      <c r="AI269" s="128">
        <v>4889</v>
      </c>
      <c r="AJ269" s="316">
        <v>0.51128284389489953</v>
      </c>
      <c r="AK269" s="128">
        <v>3987</v>
      </c>
      <c r="AL269" s="316">
        <v>0.29364049318624263</v>
      </c>
      <c r="AM269" s="128">
        <v>4332</v>
      </c>
      <c r="AN269" s="316">
        <v>0.36613055818353835</v>
      </c>
      <c r="AO269" s="128">
        <v>3919</v>
      </c>
      <c r="AP269" s="316">
        <v>0.22049205854873866</v>
      </c>
      <c r="AQ269" s="128"/>
      <c r="AR269" s="316" t="s">
        <v>90</v>
      </c>
      <c r="AS269" s="128"/>
      <c r="AT269" s="316" t="s">
        <v>90</v>
      </c>
      <c r="AU269" s="128">
        <v>13704</v>
      </c>
      <c r="AV269" s="316">
        <v>0.45061924420450938</v>
      </c>
      <c r="AW269" s="128">
        <v>1111</v>
      </c>
      <c r="AX269" s="316">
        <v>1.0922787193973633</v>
      </c>
      <c r="AY269" s="128">
        <v>554</v>
      </c>
      <c r="AZ269" s="316">
        <v>-1.4234875444839812E-2</v>
      </c>
      <c r="BA269" s="128">
        <v>3350</v>
      </c>
      <c r="BB269" s="316">
        <v>3.2943995208145616E-3</v>
      </c>
    </row>
    <row r="270" spans="1:54" s="141" customFormat="1" hidden="1" outlineLevel="1" x14ac:dyDescent="0.25">
      <c r="A270" s="325"/>
      <c r="B270" s="52" t="s">
        <v>82</v>
      </c>
      <c r="C270" s="128">
        <v>318434</v>
      </c>
      <c r="D270" s="316">
        <v>6.6576464935130808E-3</v>
      </c>
      <c r="E270" s="128">
        <v>245233</v>
      </c>
      <c r="F270" s="316">
        <v>3.4467776362301805E-2</v>
      </c>
      <c r="G270" s="128">
        <v>73201</v>
      </c>
      <c r="H270" s="316">
        <v>-7.6514520727676394E-2</v>
      </c>
      <c r="I270" s="128"/>
      <c r="J270" s="136" t="s">
        <v>90</v>
      </c>
      <c r="K270" s="128"/>
      <c r="L270" s="136" t="s">
        <v>90</v>
      </c>
      <c r="M270" s="128"/>
      <c r="N270" s="136"/>
      <c r="O270" s="128"/>
      <c r="P270" s="136" t="s">
        <v>90</v>
      </c>
      <c r="Q270" s="128">
        <v>124513</v>
      </c>
      <c r="R270" s="316">
        <v>1.4850315019031557E-2</v>
      </c>
      <c r="S270" s="128">
        <v>53946</v>
      </c>
      <c r="T270" s="316">
        <v>-1.6050778827563561E-2</v>
      </c>
      <c r="U270" s="128">
        <v>10218</v>
      </c>
      <c r="V270" s="316">
        <v>0.1478319478768817</v>
      </c>
      <c r="W270" s="128">
        <v>9976</v>
      </c>
      <c r="X270" s="316">
        <v>0.21126760563380276</v>
      </c>
      <c r="Y270" s="128">
        <v>13179</v>
      </c>
      <c r="Z270" s="316">
        <v>-0.2204542765881935</v>
      </c>
      <c r="AA270" s="128">
        <v>2438</v>
      </c>
      <c r="AB270" s="316">
        <v>0.33224043715846996</v>
      </c>
      <c r="AC270" s="128">
        <v>6013</v>
      </c>
      <c r="AD270" s="316">
        <v>-3.0161290322580636E-2</v>
      </c>
      <c r="AE270" s="128">
        <v>866</v>
      </c>
      <c r="AF270" s="316">
        <v>-8.8421052631578956E-2</v>
      </c>
      <c r="AG270" s="128">
        <v>898</v>
      </c>
      <c r="AH270" s="316">
        <v>6.4833333333333334</v>
      </c>
      <c r="AI270" s="128">
        <v>86</v>
      </c>
      <c r="AJ270" s="316">
        <v>-0.55897435897435899</v>
      </c>
      <c r="AK270" s="128">
        <v>1677</v>
      </c>
      <c r="AL270" s="316">
        <v>25.61904761904762</v>
      </c>
      <c r="AM270" s="128">
        <v>4222</v>
      </c>
      <c r="AN270" s="316">
        <v>0.39847631666114602</v>
      </c>
      <c r="AO270" s="128">
        <v>3129</v>
      </c>
      <c r="AP270" s="316">
        <v>0.11194029850746268</v>
      </c>
      <c r="AQ270" s="128"/>
      <c r="AR270" s="316" t="s">
        <v>90</v>
      </c>
      <c r="AS270" s="128"/>
      <c r="AT270" s="316" t="s">
        <v>90</v>
      </c>
      <c r="AU270" s="128">
        <v>8273</v>
      </c>
      <c r="AV270" s="316">
        <v>0.27433764633394953</v>
      </c>
      <c r="AW270" s="128">
        <v>1594</v>
      </c>
      <c r="AX270" s="316">
        <v>2.2464358452138491</v>
      </c>
      <c r="AY270" s="128">
        <v>689</v>
      </c>
      <c r="AZ270" s="316">
        <v>0.75765306122448983</v>
      </c>
      <c r="BA270" s="128">
        <v>3415</v>
      </c>
      <c r="BB270" s="316">
        <v>0.19447359216509263</v>
      </c>
    </row>
    <row r="271" spans="1:54" s="141" customFormat="1" hidden="1" outlineLevel="1" x14ac:dyDescent="0.25">
      <c r="A271" s="325"/>
      <c r="B271" s="52" t="s">
        <v>83</v>
      </c>
      <c r="C271" s="128">
        <v>310459</v>
      </c>
      <c r="D271" s="316">
        <v>9.6454857530337446E-2</v>
      </c>
      <c r="E271" s="128">
        <v>225396</v>
      </c>
      <c r="F271" s="316">
        <v>0.11312713283190701</v>
      </c>
      <c r="G271" s="128">
        <v>85063</v>
      </c>
      <c r="H271" s="316">
        <v>5.4600230600428956E-2</v>
      </c>
      <c r="I271" s="128"/>
      <c r="J271" s="136" t="s">
        <v>90</v>
      </c>
      <c r="K271" s="128"/>
      <c r="L271" s="136" t="s">
        <v>90</v>
      </c>
      <c r="M271" s="128"/>
      <c r="N271" s="136"/>
      <c r="O271" s="128"/>
      <c r="P271" s="136" t="s">
        <v>90</v>
      </c>
      <c r="Q271" s="128">
        <v>120704</v>
      </c>
      <c r="R271" s="316">
        <v>9.4959904205522694E-2</v>
      </c>
      <c r="S271" s="128">
        <v>39630</v>
      </c>
      <c r="T271" s="316">
        <v>0.22292168117015376</v>
      </c>
      <c r="U271" s="128">
        <v>7866</v>
      </c>
      <c r="V271" s="316">
        <v>-6.5684760660410957E-2</v>
      </c>
      <c r="W271" s="128">
        <v>9600</v>
      </c>
      <c r="X271" s="316">
        <v>-5.0914483440435032E-2</v>
      </c>
      <c r="Y271" s="128">
        <v>9296</v>
      </c>
      <c r="Z271" s="316">
        <v>-0.16620324692797561</v>
      </c>
      <c r="AA271" s="128">
        <v>2571</v>
      </c>
      <c r="AB271" s="316">
        <v>6.8578553615959992E-2</v>
      </c>
      <c r="AC271" s="128">
        <v>8745</v>
      </c>
      <c r="AD271" s="316">
        <v>6.2133241284088037E-3</v>
      </c>
      <c r="AE271" s="128">
        <v>1944</v>
      </c>
      <c r="AF271" s="316">
        <v>0.78185151237396888</v>
      </c>
      <c r="AG271" s="128">
        <v>1188</v>
      </c>
      <c r="AH271" s="316">
        <v>1.216417910447761</v>
      </c>
      <c r="AI271" s="128">
        <v>253</v>
      </c>
      <c r="AJ271" s="316">
        <v>0.24019607843137258</v>
      </c>
      <c r="AK271" s="128">
        <v>2085</v>
      </c>
      <c r="AL271" s="316">
        <v>1.0684523809523809</v>
      </c>
      <c r="AM271" s="128">
        <v>3377</v>
      </c>
      <c r="AN271" s="316">
        <v>0.25027767493520914</v>
      </c>
      <c r="AO271" s="128">
        <v>2454</v>
      </c>
      <c r="AP271" s="316">
        <v>0.11292517006802716</v>
      </c>
      <c r="AQ271" s="128"/>
      <c r="AR271" s="316" t="s">
        <v>90</v>
      </c>
      <c r="AS271" s="128"/>
      <c r="AT271" s="316" t="s">
        <v>90</v>
      </c>
      <c r="AU271" s="128">
        <v>11164</v>
      </c>
      <c r="AV271" s="316">
        <v>0.46336348145235284</v>
      </c>
      <c r="AW271" s="128">
        <v>755</v>
      </c>
      <c r="AX271" s="316">
        <v>0.49504950495049505</v>
      </c>
      <c r="AY271" s="128">
        <v>473</v>
      </c>
      <c r="AZ271" s="316">
        <v>-0.16578483245149911</v>
      </c>
      <c r="BA271" s="128">
        <v>3246</v>
      </c>
      <c r="BB271" s="316">
        <v>0.2804733727810651</v>
      </c>
    </row>
    <row r="272" spans="1:54" s="141" customFormat="1" hidden="1" outlineLevel="1" x14ac:dyDescent="0.25">
      <c r="A272" s="325"/>
      <c r="B272" s="52" t="s">
        <v>84</v>
      </c>
      <c r="C272" s="128">
        <v>366206</v>
      </c>
      <c r="D272" s="316">
        <v>4.560379631903233E-2</v>
      </c>
      <c r="E272" s="128">
        <v>269335</v>
      </c>
      <c r="F272" s="316">
        <v>7.506516211696046E-2</v>
      </c>
      <c r="G272" s="128">
        <v>96871</v>
      </c>
      <c r="H272" s="316">
        <v>-2.8423850358557767E-2</v>
      </c>
      <c r="I272" s="128"/>
      <c r="J272" s="136" t="s">
        <v>90</v>
      </c>
      <c r="K272" s="128"/>
      <c r="L272" s="136" t="s">
        <v>90</v>
      </c>
      <c r="M272" s="128"/>
      <c r="N272" s="136"/>
      <c r="O272" s="128"/>
      <c r="P272" s="136" t="s">
        <v>90</v>
      </c>
      <c r="Q272" s="128">
        <v>132367</v>
      </c>
      <c r="R272" s="316">
        <v>7.8407729972381324E-2</v>
      </c>
      <c r="S272" s="128">
        <v>45010</v>
      </c>
      <c r="T272" s="316">
        <v>1.9143442258036103E-3</v>
      </c>
      <c r="U272" s="128">
        <v>13870</v>
      </c>
      <c r="V272" s="316">
        <v>0.20829340534889806</v>
      </c>
      <c r="W272" s="128">
        <v>16301</v>
      </c>
      <c r="X272" s="316">
        <v>0.10793176102766266</v>
      </c>
      <c r="Y272" s="128">
        <v>13862</v>
      </c>
      <c r="Z272" s="316">
        <v>-8.6343263907197487E-2</v>
      </c>
      <c r="AA272" s="128">
        <v>3078</v>
      </c>
      <c r="AB272" s="316">
        <v>0.79370629370629375</v>
      </c>
      <c r="AC272" s="128">
        <v>9032</v>
      </c>
      <c r="AD272" s="316">
        <v>-0.18762367332254004</v>
      </c>
      <c r="AE272" s="128">
        <v>1101</v>
      </c>
      <c r="AF272" s="316">
        <v>-0.23060796645702308</v>
      </c>
      <c r="AG272" s="128">
        <v>1528</v>
      </c>
      <c r="AH272" s="316">
        <v>0.35341009743135521</v>
      </c>
      <c r="AI272" s="128">
        <v>182</v>
      </c>
      <c r="AJ272" s="316">
        <v>-5.208333333333337E-2</v>
      </c>
      <c r="AK272" s="128">
        <v>1717</v>
      </c>
      <c r="AL272" s="316">
        <v>0.29878971255673226</v>
      </c>
      <c r="AM272" s="128">
        <v>4690</v>
      </c>
      <c r="AN272" s="316">
        <v>0.22230909564764145</v>
      </c>
      <c r="AO272" s="128">
        <v>3557</v>
      </c>
      <c r="AP272" s="316">
        <v>0.37495168148434477</v>
      </c>
      <c r="AQ272" s="128"/>
      <c r="AR272" s="316" t="s">
        <v>90</v>
      </c>
      <c r="AS272" s="128"/>
      <c r="AT272" s="316" t="s">
        <v>90</v>
      </c>
      <c r="AU272" s="128">
        <v>17465</v>
      </c>
      <c r="AV272" s="316">
        <v>0.38578116321510758</v>
      </c>
      <c r="AW272" s="128">
        <v>589</v>
      </c>
      <c r="AX272" s="316">
        <v>0.13926499032882012</v>
      </c>
      <c r="AY272" s="128">
        <v>740</v>
      </c>
      <c r="AZ272" s="316">
        <v>0.1212121212121211</v>
      </c>
      <c r="BA272" s="128">
        <v>4188</v>
      </c>
      <c r="BB272" s="316">
        <v>-2.6046511627906943E-2</v>
      </c>
    </row>
    <row r="273" spans="1:54" s="141" customFormat="1" hidden="1" outlineLevel="1" x14ac:dyDescent="0.25">
      <c r="A273" s="325"/>
      <c r="B273" s="52" t="s">
        <v>85</v>
      </c>
      <c r="C273" s="128">
        <v>404311</v>
      </c>
      <c r="D273" s="316">
        <v>-1.5733712455023974E-2</v>
      </c>
      <c r="E273" s="128">
        <v>275090</v>
      </c>
      <c r="F273" s="316">
        <v>-1.6984523464942836E-2</v>
      </c>
      <c r="G273" s="128">
        <v>129221</v>
      </c>
      <c r="H273" s="316">
        <v>-1.306031421130216E-2</v>
      </c>
      <c r="I273" s="128"/>
      <c r="J273" s="136" t="s">
        <v>90</v>
      </c>
      <c r="K273" s="128"/>
      <c r="L273" s="136" t="s">
        <v>90</v>
      </c>
      <c r="M273" s="128"/>
      <c r="N273" s="136"/>
      <c r="O273" s="128"/>
      <c r="P273" s="136" t="s">
        <v>90</v>
      </c>
      <c r="Q273" s="128">
        <v>120475</v>
      </c>
      <c r="R273" s="316">
        <v>-8.4014445922828362E-2</v>
      </c>
      <c r="S273" s="128">
        <v>47043</v>
      </c>
      <c r="T273" s="316">
        <v>-0.10465912983898595</v>
      </c>
      <c r="U273" s="128">
        <v>15007</v>
      </c>
      <c r="V273" s="316">
        <v>0.63208265361609572</v>
      </c>
      <c r="W273" s="128">
        <v>13453</v>
      </c>
      <c r="X273" s="316">
        <v>-3.0383874314510173E-3</v>
      </c>
      <c r="Y273" s="128">
        <v>18114</v>
      </c>
      <c r="Z273" s="316">
        <v>-0.13417140672052008</v>
      </c>
      <c r="AA273" s="128">
        <v>4143</v>
      </c>
      <c r="AB273" s="316">
        <v>0.84543429844097995</v>
      </c>
      <c r="AC273" s="128">
        <v>18629</v>
      </c>
      <c r="AD273" s="316">
        <v>-3.7111696903912805E-2</v>
      </c>
      <c r="AE273" s="128">
        <v>1355</v>
      </c>
      <c r="AF273" s="316">
        <v>0.57925407925407923</v>
      </c>
      <c r="AG273" s="128">
        <v>1673</v>
      </c>
      <c r="AH273" s="316">
        <v>1.1097099621689788</v>
      </c>
      <c r="AI273" s="128">
        <v>36</v>
      </c>
      <c r="AJ273" s="316">
        <v>-0.82775119617224879</v>
      </c>
      <c r="AK273" s="128">
        <v>684</v>
      </c>
      <c r="AL273" s="316">
        <v>-0.32544378698224852</v>
      </c>
      <c r="AM273" s="128">
        <v>3798</v>
      </c>
      <c r="AN273" s="316">
        <v>4.3980208905992413E-2</v>
      </c>
      <c r="AO273" s="128">
        <v>2941</v>
      </c>
      <c r="AP273" s="316">
        <v>-4.0143603133159234E-2</v>
      </c>
      <c r="AQ273" s="128"/>
      <c r="AR273" s="316" t="s">
        <v>90</v>
      </c>
      <c r="AS273" s="128"/>
      <c r="AT273" s="316" t="s">
        <v>90</v>
      </c>
      <c r="AU273" s="128">
        <v>22147</v>
      </c>
      <c r="AV273" s="316">
        <v>0.40401927222010903</v>
      </c>
      <c r="AW273" s="128">
        <v>519</v>
      </c>
      <c r="AX273" s="316">
        <v>0.38031914893617014</v>
      </c>
      <c r="AY273" s="128">
        <v>942</v>
      </c>
      <c r="AZ273" s="316">
        <v>0.54679802955665036</v>
      </c>
      <c r="BA273" s="128">
        <v>4101</v>
      </c>
      <c r="BB273" s="316">
        <v>-8.701957940536631E-3</v>
      </c>
    </row>
    <row r="274" spans="1:54" s="141" customFormat="1" hidden="1" outlineLevel="1" x14ac:dyDescent="0.25">
      <c r="A274" s="325"/>
      <c r="B274" s="52" t="s">
        <v>86</v>
      </c>
      <c r="C274" s="128">
        <v>338017</v>
      </c>
      <c r="D274" s="316">
        <v>-1.1221197415263284E-2</v>
      </c>
      <c r="E274" s="128">
        <v>241981</v>
      </c>
      <c r="F274" s="316">
        <v>7.7251109834004517E-3</v>
      </c>
      <c r="G274" s="128">
        <v>96036</v>
      </c>
      <c r="H274" s="316">
        <v>-5.5943849715414773E-2</v>
      </c>
      <c r="I274" s="128"/>
      <c r="J274" s="136" t="s">
        <v>90</v>
      </c>
      <c r="K274" s="128"/>
      <c r="L274" s="136" t="s">
        <v>90</v>
      </c>
      <c r="M274" s="128"/>
      <c r="N274" s="136"/>
      <c r="O274" s="128"/>
      <c r="P274" s="136" t="s">
        <v>90</v>
      </c>
      <c r="Q274" s="128">
        <v>126804</v>
      </c>
      <c r="R274" s="316">
        <v>5.0241017740893401E-2</v>
      </c>
      <c r="S274" s="128">
        <v>43594</v>
      </c>
      <c r="T274" s="316">
        <v>-9.5485102498132579E-2</v>
      </c>
      <c r="U274" s="128">
        <v>10218</v>
      </c>
      <c r="V274" s="316">
        <v>7.1743234738829376E-2</v>
      </c>
      <c r="W274" s="128">
        <v>9097</v>
      </c>
      <c r="X274" s="316">
        <v>3.5397222854541388E-2</v>
      </c>
      <c r="Y274" s="128">
        <v>10755</v>
      </c>
      <c r="Z274" s="316">
        <v>-0.12525416836112235</v>
      </c>
      <c r="AA274" s="128">
        <v>2307</v>
      </c>
      <c r="AB274" s="316">
        <v>0.44458359423919847</v>
      </c>
      <c r="AC274" s="128">
        <v>8564</v>
      </c>
      <c r="AD274" s="316">
        <v>-0.3142765633757707</v>
      </c>
      <c r="AE274" s="128">
        <v>1876</v>
      </c>
      <c r="AF274" s="316">
        <v>0.70081595648232087</v>
      </c>
      <c r="AG274" s="128">
        <v>1899</v>
      </c>
      <c r="AH274" s="316">
        <v>1.2688172043010755</v>
      </c>
      <c r="AI274" s="128">
        <v>71</v>
      </c>
      <c r="AJ274" s="316">
        <v>-0.77388535031847128</v>
      </c>
      <c r="AK274" s="128">
        <v>2165</v>
      </c>
      <c r="AL274" s="316">
        <v>0.73895582329317278</v>
      </c>
      <c r="AM274" s="128">
        <v>3677</v>
      </c>
      <c r="AN274" s="316">
        <v>0.14441332088390912</v>
      </c>
      <c r="AO274" s="128">
        <v>2350</v>
      </c>
      <c r="AP274" s="316">
        <v>-3.0528052805280481E-2</v>
      </c>
      <c r="AQ274" s="128"/>
      <c r="AR274" s="316" t="s">
        <v>90</v>
      </c>
      <c r="AS274" s="128"/>
      <c r="AT274" s="316" t="s">
        <v>90</v>
      </c>
      <c r="AU274" s="128">
        <v>13319</v>
      </c>
      <c r="AV274" s="316">
        <v>0.19517229002153624</v>
      </c>
      <c r="AW274" s="128">
        <v>833</v>
      </c>
      <c r="AX274" s="316">
        <v>-0.17850098619329391</v>
      </c>
      <c r="AY274" s="128">
        <v>1292</v>
      </c>
      <c r="AZ274" s="316">
        <v>1.0187499999999998</v>
      </c>
      <c r="BA274" s="128">
        <v>3123</v>
      </c>
      <c r="BB274" s="316">
        <v>-0.29359873331825381</v>
      </c>
    </row>
    <row r="275" spans="1:54" s="141" customFormat="1" hidden="1" outlineLevel="1" x14ac:dyDescent="0.25">
      <c r="A275" s="325"/>
      <c r="B275" s="52" t="s">
        <v>87</v>
      </c>
      <c r="C275" s="128">
        <v>389957</v>
      </c>
      <c r="D275" s="316">
        <v>4.0998507737607381E-2</v>
      </c>
      <c r="E275" s="128">
        <v>304259</v>
      </c>
      <c r="F275" s="316">
        <v>4.1487100318683856E-2</v>
      </c>
      <c r="G275" s="128">
        <v>85698</v>
      </c>
      <c r="H275" s="316">
        <v>3.9267523647829261E-2</v>
      </c>
      <c r="I275" s="128"/>
      <c r="J275" s="136" t="s">
        <v>90</v>
      </c>
      <c r="K275" s="128"/>
      <c r="L275" s="136" t="s">
        <v>90</v>
      </c>
      <c r="M275" s="128"/>
      <c r="N275" s="136"/>
      <c r="O275" s="128"/>
      <c r="P275" s="136" t="s">
        <v>90</v>
      </c>
      <c r="Q275" s="128">
        <v>138153</v>
      </c>
      <c r="R275" s="316">
        <v>4.5781764505506972E-2</v>
      </c>
      <c r="S275" s="128">
        <v>65637</v>
      </c>
      <c r="T275" s="316">
        <v>5.9567049251779691E-2</v>
      </c>
      <c r="U275" s="128">
        <v>15377</v>
      </c>
      <c r="V275" s="316">
        <v>0.26134033303256499</v>
      </c>
      <c r="W275" s="128">
        <v>10221</v>
      </c>
      <c r="X275" s="316">
        <v>-0.14874656450403934</v>
      </c>
      <c r="Y275" s="128">
        <v>12404</v>
      </c>
      <c r="Z275" s="316">
        <v>-0.10826743350107837</v>
      </c>
      <c r="AA275" s="128">
        <v>2004</v>
      </c>
      <c r="AB275" s="316">
        <v>0.42430703624733468</v>
      </c>
      <c r="AC275" s="128">
        <v>6660</v>
      </c>
      <c r="AD275" s="316">
        <v>-0.223504721930745</v>
      </c>
      <c r="AE275" s="128">
        <v>12935</v>
      </c>
      <c r="AF275" s="316">
        <v>0.23519862490450727</v>
      </c>
      <c r="AG275" s="128">
        <v>4032</v>
      </c>
      <c r="AH275" s="316">
        <v>-9.910802775024985E-4</v>
      </c>
      <c r="AI275" s="128">
        <v>5835</v>
      </c>
      <c r="AJ275" s="316">
        <v>-0.17584745762711862</v>
      </c>
      <c r="AK275" s="128">
        <v>5887</v>
      </c>
      <c r="AL275" s="316">
        <v>0.16389877421905896</v>
      </c>
      <c r="AM275" s="128">
        <v>5675</v>
      </c>
      <c r="AN275" s="316">
        <v>0.16529774127310071</v>
      </c>
      <c r="AO275" s="128">
        <v>3540</v>
      </c>
      <c r="AP275" s="316">
        <v>0.11636707663197732</v>
      </c>
      <c r="AQ275" s="128"/>
      <c r="AR275" s="316" t="s">
        <v>90</v>
      </c>
      <c r="AS275" s="128"/>
      <c r="AT275" s="316" t="s">
        <v>90</v>
      </c>
      <c r="AU275" s="128">
        <v>10472</v>
      </c>
      <c r="AV275" s="316">
        <v>0.12047934945431193</v>
      </c>
      <c r="AW275" s="128">
        <v>879</v>
      </c>
      <c r="AX275" s="316">
        <v>0.61878453038674031</v>
      </c>
      <c r="AY275" s="128">
        <v>1237</v>
      </c>
      <c r="AZ275" s="316">
        <v>1.416015625</v>
      </c>
      <c r="BA275" s="128">
        <v>3173</v>
      </c>
      <c r="BB275" s="316">
        <v>-0.34088076443705861</v>
      </c>
    </row>
    <row r="276" spans="1:54" s="141" customFormat="1" hidden="1" outlineLevel="1" x14ac:dyDescent="0.25">
      <c r="A276" s="325"/>
      <c r="B276" s="52" t="s">
        <v>88</v>
      </c>
      <c r="C276" s="128">
        <v>386234</v>
      </c>
      <c r="D276" s="316">
        <v>2.798086878295325E-2</v>
      </c>
      <c r="E276" s="128">
        <v>324678</v>
      </c>
      <c r="F276" s="316">
        <v>3.174245048285762E-2</v>
      </c>
      <c r="G276" s="128">
        <v>61556</v>
      </c>
      <c r="H276" s="316">
        <v>8.5856599816489521E-3</v>
      </c>
      <c r="I276" s="128"/>
      <c r="J276" s="136" t="s">
        <v>90</v>
      </c>
      <c r="K276" s="128"/>
      <c r="L276" s="136" t="s">
        <v>90</v>
      </c>
      <c r="M276" s="128"/>
      <c r="N276" s="136"/>
      <c r="O276" s="128"/>
      <c r="P276" s="136" t="s">
        <v>90</v>
      </c>
      <c r="Q276" s="128">
        <v>118612</v>
      </c>
      <c r="R276" s="316">
        <v>3.5424341358660572E-2</v>
      </c>
      <c r="S276" s="128">
        <v>68538</v>
      </c>
      <c r="T276" s="316">
        <v>-7.6095601418114667E-2</v>
      </c>
      <c r="U276" s="128">
        <v>12913</v>
      </c>
      <c r="V276" s="316">
        <v>0.34889794212890424</v>
      </c>
      <c r="W276" s="128">
        <v>14976</v>
      </c>
      <c r="X276" s="316">
        <v>0.21047526673132877</v>
      </c>
      <c r="Y276" s="128">
        <v>8149</v>
      </c>
      <c r="Z276" s="316">
        <v>-9.1223374595739926E-2</v>
      </c>
      <c r="AA276" s="128">
        <v>944</v>
      </c>
      <c r="AB276" s="316">
        <v>-0.2362459546925566</v>
      </c>
      <c r="AC276" s="128">
        <v>6772</v>
      </c>
      <c r="AD276" s="316">
        <v>-5.6824512534818905E-2</v>
      </c>
      <c r="AE276" s="128">
        <v>32133</v>
      </c>
      <c r="AF276" s="316">
        <v>0.23332309818070152</v>
      </c>
      <c r="AG276" s="128">
        <v>11599</v>
      </c>
      <c r="AH276" s="316">
        <v>7.6673164392462745E-2</v>
      </c>
      <c r="AI276" s="128">
        <v>15539</v>
      </c>
      <c r="AJ276" s="316">
        <v>-2.5034508721294979E-2</v>
      </c>
      <c r="AK276" s="128">
        <v>12295</v>
      </c>
      <c r="AL276" s="316">
        <v>0.14799253034547144</v>
      </c>
      <c r="AM276" s="128">
        <v>4467</v>
      </c>
      <c r="AN276" s="316">
        <v>0.13606307222787395</v>
      </c>
      <c r="AO276" s="128">
        <v>4182</v>
      </c>
      <c r="AP276" s="316">
        <v>1.9502681618722484E-2</v>
      </c>
      <c r="AQ276" s="128"/>
      <c r="AR276" s="316" t="s">
        <v>90</v>
      </c>
      <c r="AS276" s="128"/>
      <c r="AT276" s="316" t="s">
        <v>90</v>
      </c>
      <c r="AU276" s="128">
        <v>10039</v>
      </c>
      <c r="AV276" s="316">
        <v>-4.1165234001910189E-2</v>
      </c>
      <c r="AW276" s="128">
        <v>918</v>
      </c>
      <c r="AX276" s="316">
        <v>0.38045112781954882</v>
      </c>
      <c r="AY276" s="128">
        <v>662</v>
      </c>
      <c r="AZ276" s="316">
        <v>0.62254901960784315</v>
      </c>
      <c r="BA276" s="128">
        <v>1763</v>
      </c>
      <c r="BB276" s="316">
        <v>-0.496141754787082</v>
      </c>
    </row>
    <row r="277" spans="1:54" s="141" customFormat="1" hidden="1" outlineLevel="1" x14ac:dyDescent="0.25">
      <c r="A277" s="325"/>
      <c r="B277" s="52" t="s">
        <v>89</v>
      </c>
      <c r="C277" s="128">
        <v>360015</v>
      </c>
      <c r="D277" s="316">
        <v>-4.6282856266018912E-3</v>
      </c>
      <c r="E277" s="128">
        <v>302895</v>
      </c>
      <c r="F277" s="316">
        <v>8.3324456044102657E-3</v>
      </c>
      <c r="G277" s="128">
        <v>57120</v>
      </c>
      <c r="H277" s="316">
        <v>-6.8143628562572389E-2</v>
      </c>
      <c r="I277" s="128"/>
      <c r="J277" s="136" t="s">
        <v>90</v>
      </c>
      <c r="K277" s="128"/>
      <c r="L277" s="136" t="s">
        <v>90</v>
      </c>
      <c r="M277" s="128"/>
      <c r="N277" s="136"/>
      <c r="O277" s="128"/>
      <c r="P277" s="136" t="s">
        <v>90</v>
      </c>
      <c r="Q277" s="128">
        <v>106664</v>
      </c>
      <c r="R277" s="316">
        <v>-6.4326254199671973E-2</v>
      </c>
      <c r="S277" s="128">
        <v>61056</v>
      </c>
      <c r="T277" s="316">
        <v>6.3730443569462336E-2</v>
      </c>
      <c r="U277" s="128">
        <v>12468</v>
      </c>
      <c r="V277" s="316">
        <v>0.18720243763092737</v>
      </c>
      <c r="W277" s="128">
        <v>14488</v>
      </c>
      <c r="X277" s="316">
        <v>8.5731414868105427E-2</v>
      </c>
      <c r="Y277" s="128">
        <v>11265</v>
      </c>
      <c r="Z277" s="316">
        <v>-9.0064620355411962E-2</v>
      </c>
      <c r="AA277" s="128">
        <v>1128</v>
      </c>
      <c r="AB277" s="316">
        <v>-4.4130626654897975E-3</v>
      </c>
      <c r="AC277" s="128">
        <v>6747</v>
      </c>
      <c r="AD277" s="316">
        <v>-0.21170697511391523</v>
      </c>
      <c r="AE277" s="128">
        <v>30270</v>
      </c>
      <c r="AF277" s="316">
        <v>0.25632937660828414</v>
      </c>
      <c r="AG277" s="128">
        <v>12015</v>
      </c>
      <c r="AH277" s="316">
        <v>7.8739450529718091E-2</v>
      </c>
      <c r="AI277" s="128">
        <v>14132</v>
      </c>
      <c r="AJ277" s="316">
        <v>-9.9700579728610572E-2</v>
      </c>
      <c r="AK277" s="128">
        <v>12510</v>
      </c>
      <c r="AL277" s="316">
        <v>0.21138762467318672</v>
      </c>
      <c r="AM277" s="128">
        <v>2822</v>
      </c>
      <c r="AN277" s="316">
        <v>1.6204537270435804E-2</v>
      </c>
      <c r="AO277" s="128">
        <v>3051</v>
      </c>
      <c r="AP277" s="316">
        <v>-5.8042605742513076E-2</v>
      </c>
      <c r="AQ277" s="128"/>
      <c r="AR277" s="316" t="s">
        <v>90</v>
      </c>
      <c r="AS277" s="128"/>
      <c r="AT277" s="316" t="s">
        <v>90</v>
      </c>
      <c r="AU277" s="128">
        <v>10851</v>
      </c>
      <c r="AV277" s="316">
        <v>3.5697241576787331E-2</v>
      </c>
      <c r="AW277" s="128">
        <v>688</v>
      </c>
      <c r="AX277" s="316">
        <v>-0.16097560975609759</v>
      </c>
      <c r="AY277" s="128">
        <v>445</v>
      </c>
      <c r="AZ277" s="316">
        <v>0.57801418439716312</v>
      </c>
      <c r="BA277" s="128">
        <v>2216</v>
      </c>
      <c r="BB277" s="316">
        <v>-0.46628131021194608</v>
      </c>
    </row>
    <row r="278" spans="1:54" s="141" customFormat="1" ht="15.75" collapsed="1" x14ac:dyDescent="0.25">
      <c r="A278" s="317">
        <v>786406</v>
      </c>
      <c r="B278" s="64">
        <v>1998</v>
      </c>
      <c r="C278" s="65">
        <v>4367192</v>
      </c>
      <c r="D278" s="137">
        <v>1.9805112999106367E-2</v>
      </c>
      <c r="E278" s="65">
        <v>3429875</v>
      </c>
      <c r="F278" s="137">
        <v>3.0183679733956525E-2</v>
      </c>
      <c r="G278" s="65">
        <v>937317</v>
      </c>
      <c r="H278" s="137">
        <v>-1.6453357145930103E-2</v>
      </c>
      <c r="I278" s="65"/>
      <c r="J278" s="137" t="s">
        <v>90</v>
      </c>
      <c r="K278" s="65"/>
      <c r="L278" s="137" t="s">
        <v>90</v>
      </c>
      <c r="M278" s="65"/>
      <c r="N278" s="137"/>
      <c r="O278" s="65"/>
      <c r="P278" s="137" t="s">
        <v>90</v>
      </c>
      <c r="Q278" s="65">
        <v>1454562</v>
      </c>
      <c r="R278" s="137">
        <v>3.0661309865442243E-2</v>
      </c>
      <c r="S278" s="65">
        <v>670679</v>
      </c>
      <c r="T278" s="137">
        <v>-1.9531050130182637E-2</v>
      </c>
      <c r="U278" s="65">
        <v>141699</v>
      </c>
      <c r="V278" s="137">
        <v>0.17963553416971223</v>
      </c>
      <c r="W278" s="65">
        <v>149195</v>
      </c>
      <c r="X278" s="137">
        <v>3.7596756358274863E-2</v>
      </c>
      <c r="Y278" s="65">
        <v>167945</v>
      </c>
      <c r="Z278" s="137">
        <v>-0.15563097033685269</v>
      </c>
      <c r="AA278" s="65">
        <v>22629</v>
      </c>
      <c r="AB278" s="137">
        <v>0.27279374543000179</v>
      </c>
      <c r="AC278" s="65">
        <v>119930</v>
      </c>
      <c r="AD278" s="137">
        <v>-0.10749103249140457</v>
      </c>
      <c r="AE278" s="65">
        <v>169203</v>
      </c>
      <c r="AF278" s="137">
        <v>0.25217758109038169</v>
      </c>
      <c r="AG278" s="65">
        <v>71153</v>
      </c>
      <c r="AH278" s="137">
        <v>5.8572363722923182E-2</v>
      </c>
      <c r="AI278" s="65">
        <v>86482</v>
      </c>
      <c r="AJ278" s="137">
        <v>-6.8744212090539047E-2</v>
      </c>
      <c r="AK278" s="65">
        <v>78204</v>
      </c>
      <c r="AL278" s="137">
        <v>0.19111733885707327</v>
      </c>
      <c r="AM278" s="65">
        <v>47168</v>
      </c>
      <c r="AN278" s="137">
        <v>0.11242659371241248</v>
      </c>
      <c r="AO278" s="65">
        <v>40447</v>
      </c>
      <c r="AP278" s="137">
        <v>1.3302936165948465E-2</v>
      </c>
      <c r="AQ278" s="65"/>
      <c r="AR278" s="137" t="s">
        <v>90</v>
      </c>
      <c r="AS278" s="65"/>
      <c r="AT278" s="137" t="s">
        <v>90</v>
      </c>
      <c r="AU278" s="65">
        <v>151699</v>
      </c>
      <c r="AV278" s="137">
        <v>0.28459408422318377</v>
      </c>
      <c r="AW278" s="65">
        <v>11808</v>
      </c>
      <c r="AX278" s="137">
        <v>0.4599406528189911</v>
      </c>
      <c r="AY278" s="65">
        <v>8816</v>
      </c>
      <c r="AZ278" s="137">
        <v>0.39273301737756716</v>
      </c>
      <c r="BA278" s="65">
        <v>37268</v>
      </c>
      <c r="BB278" s="137">
        <v>-0.11264553917950426</v>
      </c>
    </row>
    <row r="279" spans="1:54" s="141" customFormat="1" hidden="1" outlineLevel="1" x14ac:dyDescent="0.25">
      <c r="A279" s="325"/>
      <c r="B279" s="52" t="s">
        <v>78</v>
      </c>
      <c r="C279" s="128">
        <v>368648</v>
      </c>
      <c r="D279" s="316">
        <v>4.2052627264529852E-2</v>
      </c>
      <c r="E279" s="128">
        <v>322883</v>
      </c>
      <c r="F279" s="316">
        <v>4.5835870593265327E-2</v>
      </c>
      <c r="G279" s="128">
        <v>45765</v>
      </c>
      <c r="H279" s="316">
        <v>1.6119363218543903E-2</v>
      </c>
      <c r="I279" s="128"/>
      <c r="J279" s="136" t="s">
        <v>90</v>
      </c>
      <c r="K279" s="128"/>
      <c r="L279" s="136" t="s">
        <v>90</v>
      </c>
      <c r="M279" s="128"/>
      <c r="N279" s="136"/>
      <c r="O279" s="128"/>
      <c r="P279" s="136" t="s">
        <v>90</v>
      </c>
      <c r="Q279" s="128">
        <v>111895</v>
      </c>
      <c r="R279" s="316">
        <v>-3.6002894705101873E-2</v>
      </c>
      <c r="S279" s="128">
        <v>69790</v>
      </c>
      <c r="T279" s="316">
        <v>0.11311365593798839</v>
      </c>
      <c r="U279" s="128">
        <v>9275</v>
      </c>
      <c r="V279" s="316">
        <v>0.10918440564458254</v>
      </c>
      <c r="W279" s="128">
        <v>14143</v>
      </c>
      <c r="X279" s="316">
        <v>0.10665101721439751</v>
      </c>
      <c r="Y279" s="128">
        <v>19172</v>
      </c>
      <c r="Z279" s="316">
        <v>0.21951529800903247</v>
      </c>
      <c r="AA279" s="128">
        <v>676</v>
      </c>
      <c r="AB279" s="316">
        <v>-0.48079877112135172</v>
      </c>
      <c r="AC279" s="128">
        <v>16458</v>
      </c>
      <c r="AD279" s="316">
        <v>-0.18423791821561342</v>
      </c>
      <c r="AE279" s="128">
        <v>20246</v>
      </c>
      <c r="AF279" s="316">
        <v>7.6056338028168913E-2</v>
      </c>
      <c r="AG279" s="128">
        <v>10888</v>
      </c>
      <c r="AH279" s="316">
        <v>0.28320565704183864</v>
      </c>
      <c r="AI279" s="128">
        <v>17951</v>
      </c>
      <c r="AJ279" s="316">
        <v>0.20971763595929649</v>
      </c>
      <c r="AK279" s="128">
        <v>9373</v>
      </c>
      <c r="AL279" s="316">
        <v>-0.12914614884325937</v>
      </c>
      <c r="AM279" s="128">
        <v>3746</v>
      </c>
      <c r="AN279" s="316">
        <v>8.9903986034332251E-2</v>
      </c>
      <c r="AO279" s="128">
        <v>4502</v>
      </c>
      <c r="AP279" s="316">
        <v>0.18504869702553295</v>
      </c>
      <c r="AQ279" s="128"/>
      <c r="AR279" s="316" t="s">
        <v>90</v>
      </c>
      <c r="AS279" s="128"/>
      <c r="AT279" s="316" t="s">
        <v>90</v>
      </c>
      <c r="AU279" s="128">
        <v>9707</v>
      </c>
      <c r="AV279" s="316">
        <v>0.29288758657432079</v>
      </c>
      <c r="AW279" s="128">
        <v>1189</v>
      </c>
      <c r="AX279" s="316">
        <v>0.74340175953079179</v>
      </c>
      <c r="AY279" s="128">
        <v>508</v>
      </c>
      <c r="AZ279" s="316">
        <v>-0.20376175548589337</v>
      </c>
      <c r="BA279" s="128">
        <v>3216</v>
      </c>
      <c r="BB279" s="316">
        <v>0.27923627684964192</v>
      </c>
    </row>
    <row r="280" spans="1:54" s="141" customFormat="1" hidden="1" outlineLevel="1" x14ac:dyDescent="0.25">
      <c r="A280" s="325"/>
      <c r="B280" s="52" t="s">
        <v>79</v>
      </c>
      <c r="C280" s="128">
        <v>358487</v>
      </c>
      <c r="D280" s="316">
        <v>4.757048344866277E-2</v>
      </c>
      <c r="E280" s="128">
        <v>309996</v>
      </c>
      <c r="F280" s="316">
        <v>3.7167892882594478E-2</v>
      </c>
      <c r="G280" s="128">
        <v>48491</v>
      </c>
      <c r="H280" s="316">
        <v>0.11934165877980663</v>
      </c>
      <c r="I280" s="128"/>
      <c r="J280" s="136" t="s">
        <v>90</v>
      </c>
      <c r="K280" s="128"/>
      <c r="L280" s="136" t="s">
        <v>90</v>
      </c>
      <c r="M280" s="128"/>
      <c r="N280" s="136"/>
      <c r="O280" s="128"/>
      <c r="P280" s="136" t="s">
        <v>90</v>
      </c>
      <c r="Q280" s="128">
        <v>119093</v>
      </c>
      <c r="R280" s="316">
        <v>0.11169919814799267</v>
      </c>
      <c r="S280" s="128">
        <v>58516</v>
      </c>
      <c r="T280" s="316">
        <v>-0.13864723632884379</v>
      </c>
      <c r="U280" s="128">
        <v>10584</v>
      </c>
      <c r="V280" s="316">
        <v>0.33873007842145197</v>
      </c>
      <c r="W280" s="128">
        <v>12318</v>
      </c>
      <c r="X280" s="316">
        <v>-1.1078998073217772E-2</v>
      </c>
      <c r="Y280" s="128">
        <v>21403</v>
      </c>
      <c r="Z280" s="316">
        <v>-7.4700032681263018E-4</v>
      </c>
      <c r="AA280" s="128">
        <v>1693</v>
      </c>
      <c r="AB280" s="316">
        <v>0.1822625698324023</v>
      </c>
      <c r="AC280" s="128">
        <v>13833</v>
      </c>
      <c r="AD280" s="316">
        <v>-9.8122310601121421E-2</v>
      </c>
      <c r="AE280" s="128">
        <v>20034</v>
      </c>
      <c r="AF280" s="316">
        <v>0.25817999120768698</v>
      </c>
      <c r="AG280" s="128">
        <v>10134</v>
      </c>
      <c r="AH280" s="316">
        <v>0.21554516012954306</v>
      </c>
      <c r="AI280" s="128">
        <v>14343</v>
      </c>
      <c r="AJ280" s="316">
        <v>-1.7602739726027439E-2</v>
      </c>
      <c r="AK280" s="128">
        <v>10820</v>
      </c>
      <c r="AL280" s="316">
        <v>0.12908275070437236</v>
      </c>
      <c r="AM280" s="128">
        <v>3462</v>
      </c>
      <c r="AN280" s="316">
        <v>5.1001821493624755E-2</v>
      </c>
      <c r="AO280" s="128">
        <v>3985</v>
      </c>
      <c r="AP280" s="316">
        <v>-1.4345782834528809E-2</v>
      </c>
      <c r="AQ280" s="128"/>
      <c r="AR280" s="316" t="s">
        <v>90</v>
      </c>
      <c r="AS280" s="128"/>
      <c r="AT280" s="316" t="s">
        <v>90</v>
      </c>
      <c r="AU280" s="128">
        <v>6327</v>
      </c>
      <c r="AV280" s="316">
        <v>1.4592687620269329E-2</v>
      </c>
      <c r="AW280" s="128">
        <v>652</v>
      </c>
      <c r="AX280" s="316">
        <v>-0.35889872173058013</v>
      </c>
      <c r="AY280" s="128">
        <v>618</v>
      </c>
      <c r="AZ280" s="316">
        <v>-8.4444444444444433E-2</v>
      </c>
      <c r="BA280" s="128">
        <v>2030</v>
      </c>
      <c r="BB280" s="316">
        <v>0.44176136363636354</v>
      </c>
    </row>
    <row r="281" spans="1:54" s="141" customFormat="1" hidden="1" outlineLevel="1" x14ac:dyDescent="0.25">
      <c r="A281" s="325"/>
      <c r="B281" s="52" t="s">
        <v>80</v>
      </c>
      <c r="C281" s="128">
        <v>399362</v>
      </c>
      <c r="D281" s="316">
        <v>-4.9309689266733292E-3</v>
      </c>
      <c r="E281" s="128">
        <v>316153</v>
      </c>
      <c r="F281" s="316">
        <v>-5.3601309948242637E-2</v>
      </c>
      <c r="G281" s="128">
        <v>83209</v>
      </c>
      <c r="H281" s="316">
        <v>0.23672007371956849</v>
      </c>
      <c r="I281" s="128"/>
      <c r="J281" s="136" t="s">
        <v>90</v>
      </c>
      <c r="K281" s="128"/>
      <c r="L281" s="136" t="s">
        <v>90</v>
      </c>
      <c r="M281" s="128"/>
      <c r="N281" s="136"/>
      <c r="O281" s="128"/>
      <c r="P281" s="136" t="s">
        <v>90</v>
      </c>
      <c r="Q281" s="128">
        <v>104675</v>
      </c>
      <c r="R281" s="316">
        <v>-0.15697533946490982</v>
      </c>
      <c r="S281" s="128">
        <v>71248</v>
      </c>
      <c r="T281" s="316">
        <v>-4.4177030090822522E-2</v>
      </c>
      <c r="U281" s="128">
        <v>10909</v>
      </c>
      <c r="V281" s="316">
        <v>0.14374082616900807</v>
      </c>
      <c r="W281" s="128">
        <v>12232</v>
      </c>
      <c r="X281" s="316">
        <v>6.4114832535885125E-2</v>
      </c>
      <c r="Y281" s="128">
        <v>19649</v>
      </c>
      <c r="Z281" s="316">
        <v>-0.33329940282301851</v>
      </c>
      <c r="AA281" s="128">
        <v>954</v>
      </c>
      <c r="AB281" s="316">
        <v>-0.37360472751149043</v>
      </c>
      <c r="AC281" s="128">
        <v>12003</v>
      </c>
      <c r="AD281" s="316">
        <v>-1.1366444279713339E-2</v>
      </c>
      <c r="AE281" s="128">
        <v>20769</v>
      </c>
      <c r="AF281" s="316">
        <v>0.20658804392029273</v>
      </c>
      <c r="AG281" s="128">
        <v>12991</v>
      </c>
      <c r="AH281" s="316">
        <v>0.42304743126300792</v>
      </c>
      <c r="AI281" s="128">
        <v>17508</v>
      </c>
      <c r="AJ281" s="316">
        <v>0.13806552262090488</v>
      </c>
      <c r="AK281" s="128">
        <v>11634</v>
      </c>
      <c r="AL281" s="316">
        <v>0.10264429911856698</v>
      </c>
      <c r="AM281" s="128">
        <v>4035</v>
      </c>
      <c r="AN281" s="316">
        <v>6.8308181096107923E-2</v>
      </c>
      <c r="AO281" s="128">
        <v>4612</v>
      </c>
      <c r="AP281" s="316">
        <v>-2.0390824129141838E-2</v>
      </c>
      <c r="AQ281" s="128"/>
      <c r="AR281" s="316" t="s">
        <v>90</v>
      </c>
      <c r="AS281" s="128"/>
      <c r="AT281" s="316" t="s">
        <v>90</v>
      </c>
      <c r="AU281" s="128">
        <v>8675</v>
      </c>
      <c r="AV281" s="316">
        <v>0.22945011337868482</v>
      </c>
      <c r="AW281" s="128">
        <v>785</v>
      </c>
      <c r="AX281" s="316">
        <v>-0.34144295302013428</v>
      </c>
      <c r="AY281" s="128">
        <v>572</v>
      </c>
      <c r="AZ281" s="316">
        <v>0.54594594594594592</v>
      </c>
      <c r="BA281" s="128">
        <v>2697</v>
      </c>
      <c r="BB281" s="316">
        <v>0.69196988707653695</v>
      </c>
    </row>
    <row r="282" spans="1:54" s="141" customFormat="1" hidden="1" outlineLevel="1" x14ac:dyDescent="0.25">
      <c r="A282" s="325"/>
      <c r="B282" s="52" t="s">
        <v>81</v>
      </c>
      <c r="C282" s="128">
        <v>341536</v>
      </c>
      <c r="D282" s="316">
        <v>-7.0040489137093931E-2</v>
      </c>
      <c r="E282" s="128">
        <v>263081</v>
      </c>
      <c r="F282" s="316">
        <v>-1.2254782331187042E-2</v>
      </c>
      <c r="G282" s="128">
        <v>78455</v>
      </c>
      <c r="H282" s="316">
        <v>-0.22255583962582004</v>
      </c>
      <c r="I282" s="128"/>
      <c r="J282" s="136" t="s">
        <v>90</v>
      </c>
      <c r="K282" s="128"/>
      <c r="L282" s="136" t="s">
        <v>90</v>
      </c>
      <c r="M282" s="128"/>
      <c r="N282" s="136"/>
      <c r="O282" s="128"/>
      <c r="P282" s="136" t="s">
        <v>90</v>
      </c>
      <c r="Q282" s="128">
        <v>107038</v>
      </c>
      <c r="R282" s="316">
        <v>2.2818920210224469E-2</v>
      </c>
      <c r="S282" s="128">
        <v>58063</v>
      </c>
      <c r="T282" s="316">
        <v>-1.2517219680606817E-2</v>
      </c>
      <c r="U282" s="128">
        <v>9558</v>
      </c>
      <c r="V282" s="316">
        <v>0.39227967953386744</v>
      </c>
      <c r="W282" s="128">
        <v>12029</v>
      </c>
      <c r="X282" s="316">
        <v>0.18105056455571922</v>
      </c>
      <c r="Y282" s="128">
        <v>26976</v>
      </c>
      <c r="Z282" s="316">
        <v>-6.7928961371017893E-2</v>
      </c>
      <c r="AA282" s="128">
        <v>886</v>
      </c>
      <c r="AB282" s="316">
        <v>-0.40814963259853043</v>
      </c>
      <c r="AC282" s="128">
        <v>9919</v>
      </c>
      <c r="AD282" s="316">
        <v>-0.24639112596869772</v>
      </c>
      <c r="AE282" s="128">
        <v>8025</v>
      </c>
      <c r="AF282" s="316">
        <v>-0.43318265291707869</v>
      </c>
      <c r="AG282" s="128">
        <v>3841</v>
      </c>
      <c r="AH282" s="316">
        <v>0.20445280652242093</v>
      </c>
      <c r="AI282" s="128">
        <v>3235</v>
      </c>
      <c r="AJ282" s="316">
        <v>-0.24486461251167135</v>
      </c>
      <c r="AK282" s="128">
        <v>3082</v>
      </c>
      <c r="AL282" s="316">
        <v>-0.14908890115958029</v>
      </c>
      <c r="AM282" s="128">
        <v>3171</v>
      </c>
      <c r="AN282" s="316">
        <v>-0.21568142468464013</v>
      </c>
      <c r="AO282" s="128">
        <v>3211</v>
      </c>
      <c r="AP282" s="316">
        <v>-8.8043169554103962E-2</v>
      </c>
      <c r="AQ282" s="128"/>
      <c r="AR282" s="316" t="s">
        <v>90</v>
      </c>
      <c r="AS282" s="128"/>
      <c r="AT282" s="316" t="s">
        <v>90</v>
      </c>
      <c r="AU282" s="128">
        <v>9447</v>
      </c>
      <c r="AV282" s="316">
        <v>0.41485697169387459</v>
      </c>
      <c r="AW282" s="128">
        <v>531</v>
      </c>
      <c r="AX282" s="316">
        <v>1.5296367112810794E-2</v>
      </c>
      <c r="AY282" s="128">
        <v>562</v>
      </c>
      <c r="AZ282" s="316">
        <v>0.62898550724637681</v>
      </c>
      <c r="BA282" s="128">
        <v>3339</v>
      </c>
      <c r="BB282" s="316">
        <v>0.91127647395535205</v>
      </c>
    </row>
    <row r="283" spans="1:54" s="141" customFormat="1" hidden="1" outlineLevel="1" x14ac:dyDescent="0.25">
      <c r="A283" s="325"/>
      <c r="B283" s="52" t="s">
        <v>82</v>
      </c>
      <c r="C283" s="128">
        <v>316328</v>
      </c>
      <c r="D283" s="316">
        <v>7.0639720839242193E-2</v>
      </c>
      <c r="E283" s="128">
        <v>237062</v>
      </c>
      <c r="F283" s="316">
        <v>5.4232057171572423E-2</v>
      </c>
      <c r="G283" s="128">
        <v>79266</v>
      </c>
      <c r="H283" s="316">
        <v>0.12290692732681685</v>
      </c>
      <c r="I283" s="128"/>
      <c r="J283" s="136" t="s">
        <v>90</v>
      </c>
      <c r="K283" s="128"/>
      <c r="L283" s="136" t="s">
        <v>90</v>
      </c>
      <c r="M283" s="128"/>
      <c r="N283" s="136"/>
      <c r="O283" s="128"/>
      <c r="P283" s="136" t="s">
        <v>90</v>
      </c>
      <c r="Q283" s="128">
        <v>122691</v>
      </c>
      <c r="R283" s="316">
        <v>0.16551088649922097</v>
      </c>
      <c r="S283" s="128">
        <v>54826</v>
      </c>
      <c r="T283" s="316">
        <v>-1.9738959413552637E-2</v>
      </c>
      <c r="U283" s="128">
        <v>8902</v>
      </c>
      <c r="V283" s="316">
        <v>0.280126545872879</v>
      </c>
      <c r="W283" s="128">
        <v>8236</v>
      </c>
      <c r="X283" s="316">
        <v>0.11072151045178691</v>
      </c>
      <c r="Y283" s="128">
        <v>16906</v>
      </c>
      <c r="Z283" s="316">
        <v>-0.26035787723673276</v>
      </c>
      <c r="AA283" s="128">
        <v>1830</v>
      </c>
      <c r="AB283" s="316">
        <v>-0.29042264443582788</v>
      </c>
      <c r="AC283" s="128">
        <v>6200</v>
      </c>
      <c r="AD283" s="316">
        <v>-0.21269841269841272</v>
      </c>
      <c r="AE283" s="128">
        <v>950</v>
      </c>
      <c r="AF283" s="316">
        <v>-0.15102770330652371</v>
      </c>
      <c r="AG283" s="128">
        <v>120</v>
      </c>
      <c r="AH283" s="316">
        <v>1.4</v>
      </c>
      <c r="AI283" s="128">
        <v>195</v>
      </c>
      <c r="AJ283" s="316">
        <v>-0.40548780487804881</v>
      </c>
      <c r="AK283" s="128">
        <v>63</v>
      </c>
      <c r="AL283" s="316">
        <v>8.6206896551724199E-2</v>
      </c>
      <c r="AM283" s="128">
        <v>3019</v>
      </c>
      <c r="AN283" s="316">
        <v>-3.9590894094357898E-3</v>
      </c>
      <c r="AO283" s="128">
        <v>2814</v>
      </c>
      <c r="AP283" s="316">
        <v>-1.5739769150052485E-2</v>
      </c>
      <c r="AQ283" s="128"/>
      <c r="AR283" s="316" t="s">
        <v>90</v>
      </c>
      <c r="AS283" s="128"/>
      <c r="AT283" s="316" t="s">
        <v>90</v>
      </c>
      <c r="AU283" s="128">
        <v>6492</v>
      </c>
      <c r="AV283" s="316">
        <v>5.7328990228012966E-2</v>
      </c>
      <c r="AW283" s="128">
        <v>491</v>
      </c>
      <c r="AX283" s="316">
        <v>0.4526627218934911</v>
      </c>
      <c r="AY283" s="128">
        <v>392</v>
      </c>
      <c r="AZ283" s="316">
        <v>-2.0000000000000018E-2</v>
      </c>
      <c r="BA283" s="128">
        <v>2859</v>
      </c>
      <c r="BB283" s="316">
        <v>0.79135338345864659</v>
      </c>
    </row>
    <row r="284" spans="1:54" s="141" customFormat="1" hidden="1" outlineLevel="1" x14ac:dyDescent="0.25">
      <c r="A284" s="325"/>
      <c r="B284" s="52" t="s">
        <v>83</v>
      </c>
      <c r="C284" s="128">
        <v>283148</v>
      </c>
      <c r="D284" s="316">
        <v>1.7441985813564154E-2</v>
      </c>
      <c r="E284" s="128">
        <v>202489</v>
      </c>
      <c r="F284" s="316">
        <v>4.2725755952871314E-2</v>
      </c>
      <c r="G284" s="128">
        <v>80659</v>
      </c>
      <c r="H284" s="316">
        <v>-4.0938384342821821E-2</v>
      </c>
      <c r="I284" s="128"/>
      <c r="J284" s="136" t="s">
        <v>90</v>
      </c>
      <c r="K284" s="128"/>
      <c r="L284" s="136" t="s">
        <v>90</v>
      </c>
      <c r="M284" s="128"/>
      <c r="N284" s="136"/>
      <c r="O284" s="128"/>
      <c r="P284" s="136" t="s">
        <v>90</v>
      </c>
      <c r="Q284" s="128">
        <v>110236</v>
      </c>
      <c r="R284" s="316">
        <v>0.15374793293282818</v>
      </c>
      <c r="S284" s="128">
        <v>32406</v>
      </c>
      <c r="T284" s="316">
        <v>-0.22117811050493885</v>
      </c>
      <c r="U284" s="128">
        <v>8419</v>
      </c>
      <c r="V284" s="316">
        <v>0.53603357051632905</v>
      </c>
      <c r="W284" s="128">
        <v>10115</v>
      </c>
      <c r="X284" s="316">
        <v>0.18664946034725483</v>
      </c>
      <c r="Y284" s="128">
        <v>11149</v>
      </c>
      <c r="Z284" s="316">
        <v>-0.30043295475936505</v>
      </c>
      <c r="AA284" s="128">
        <v>2406</v>
      </c>
      <c r="AB284" s="316">
        <v>-0.276173285198556</v>
      </c>
      <c r="AC284" s="128">
        <v>8691</v>
      </c>
      <c r="AD284" s="316">
        <v>-6.2560673066551664E-2</v>
      </c>
      <c r="AE284" s="128">
        <v>1091</v>
      </c>
      <c r="AF284" s="316">
        <v>0.88428324697754745</v>
      </c>
      <c r="AG284" s="128">
        <v>536</v>
      </c>
      <c r="AH284" s="316">
        <v>0.46049046321525888</v>
      </c>
      <c r="AI284" s="128">
        <v>204</v>
      </c>
      <c r="AJ284" s="316">
        <v>0</v>
      </c>
      <c r="AK284" s="128">
        <v>1008</v>
      </c>
      <c r="AL284" s="316">
        <v>13.19718309859155</v>
      </c>
      <c r="AM284" s="128">
        <v>2701</v>
      </c>
      <c r="AN284" s="316">
        <v>4.8117966627861941E-2</v>
      </c>
      <c r="AO284" s="128">
        <v>2205</v>
      </c>
      <c r="AP284" s="316">
        <v>-0.28246013667425973</v>
      </c>
      <c r="AQ284" s="128"/>
      <c r="AR284" s="316" t="s">
        <v>90</v>
      </c>
      <c r="AS284" s="128"/>
      <c r="AT284" s="316" t="s">
        <v>90</v>
      </c>
      <c r="AU284" s="128">
        <v>7629</v>
      </c>
      <c r="AV284" s="316">
        <v>0.47249565720903308</v>
      </c>
      <c r="AW284" s="128">
        <v>505</v>
      </c>
      <c r="AX284" s="316">
        <v>2.2267206477732726E-2</v>
      </c>
      <c r="AY284" s="128">
        <v>567</v>
      </c>
      <c r="AZ284" s="316">
        <v>0.31554524361948966</v>
      </c>
      <c r="BA284" s="128">
        <v>2535</v>
      </c>
      <c r="BB284" s="316">
        <v>0.73155737704918034</v>
      </c>
    </row>
    <row r="285" spans="1:54" s="141" customFormat="1" hidden="1" outlineLevel="1" x14ac:dyDescent="0.25">
      <c r="A285" s="325"/>
      <c r="B285" s="52" t="s">
        <v>84</v>
      </c>
      <c r="C285" s="128">
        <v>350234</v>
      </c>
      <c r="D285" s="316">
        <v>8.4131185092321648E-2</v>
      </c>
      <c r="E285" s="128">
        <v>250529</v>
      </c>
      <c r="F285" s="316">
        <v>9.8637934361241131E-2</v>
      </c>
      <c r="G285" s="128">
        <v>99705</v>
      </c>
      <c r="H285" s="316">
        <v>4.9316452498973984E-2</v>
      </c>
      <c r="I285" s="128"/>
      <c r="J285" s="136" t="s">
        <v>90</v>
      </c>
      <c r="K285" s="128"/>
      <c r="L285" s="136" t="s">
        <v>90</v>
      </c>
      <c r="M285" s="128"/>
      <c r="N285" s="136"/>
      <c r="O285" s="128"/>
      <c r="P285" s="136" t="s">
        <v>90</v>
      </c>
      <c r="Q285" s="128">
        <v>122743</v>
      </c>
      <c r="R285" s="316">
        <v>0.20461459948574001</v>
      </c>
      <c r="S285" s="128">
        <v>44924</v>
      </c>
      <c r="T285" s="316">
        <v>-6.2501304284313108E-2</v>
      </c>
      <c r="U285" s="128">
        <v>11479</v>
      </c>
      <c r="V285" s="316">
        <v>0.1167428738204106</v>
      </c>
      <c r="W285" s="128">
        <v>14713</v>
      </c>
      <c r="X285" s="316">
        <v>0.15686428683755316</v>
      </c>
      <c r="Y285" s="128">
        <v>15172</v>
      </c>
      <c r="Z285" s="316">
        <v>-0.14634558037472567</v>
      </c>
      <c r="AA285" s="128">
        <v>1716</v>
      </c>
      <c r="AB285" s="316">
        <v>-0.36748986361960934</v>
      </c>
      <c r="AC285" s="128">
        <v>11118</v>
      </c>
      <c r="AD285" s="316">
        <v>-4.4763295815791748E-2</v>
      </c>
      <c r="AE285" s="128">
        <v>1431</v>
      </c>
      <c r="AF285" s="316">
        <v>0</v>
      </c>
      <c r="AG285" s="128">
        <v>1129</v>
      </c>
      <c r="AH285" s="316">
        <v>-0.16678966789667893</v>
      </c>
      <c r="AI285" s="128">
        <v>192</v>
      </c>
      <c r="AJ285" s="316">
        <v>3.0851063829787231</v>
      </c>
      <c r="AK285" s="128">
        <v>1322</v>
      </c>
      <c r="AL285" s="316">
        <v>8.0547945205479454</v>
      </c>
      <c r="AM285" s="128">
        <v>3837</v>
      </c>
      <c r="AN285" s="316">
        <v>0.14639976097998209</v>
      </c>
      <c r="AO285" s="128">
        <v>2587</v>
      </c>
      <c r="AP285" s="316">
        <v>-0.13996010638297873</v>
      </c>
      <c r="AQ285" s="128"/>
      <c r="AR285" s="316" t="s">
        <v>90</v>
      </c>
      <c r="AS285" s="128"/>
      <c r="AT285" s="316" t="s">
        <v>90</v>
      </c>
      <c r="AU285" s="128">
        <v>12603</v>
      </c>
      <c r="AV285" s="316">
        <v>0.4827058823529411</v>
      </c>
      <c r="AW285" s="128">
        <v>517</v>
      </c>
      <c r="AX285" s="316">
        <v>-0.5713101160862355</v>
      </c>
      <c r="AY285" s="128">
        <v>660</v>
      </c>
      <c r="AZ285" s="316">
        <v>9.8169717138103074E-2</v>
      </c>
      <c r="BA285" s="128">
        <v>4300</v>
      </c>
      <c r="BB285" s="316">
        <v>0.28511655708308425</v>
      </c>
    </row>
    <row r="286" spans="1:54" s="141" customFormat="1" hidden="1" outlineLevel="1" x14ac:dyDescent="0.25">
      <c r="A286" s="325"/>
      <c r="B286" s="52" t="s">
        <v>85</v>
      </c>
      <c r="C286" s="128">
        <v>410774</v>
      </c>
      <c r="D286" s="316">
        <v>9.504399913627859E-2</v>
      </c>
      <c r="E286" s="128">
        <v>279843</v>
      </c>
      <c r="F286" s="316">
        <v>0.10794685206154142</v>
      </c>
      <c r="G286" s="128">
        <v>130931</v>
      </c>
      <c r="H286" s="316">
        <v>6.8449442236602653E-2</v>
      </c>
      <c r="I286" s="128"/>
      <c r="J286" s="136" t="s">
        <v>90</v>
      </c>
      <c r="K286" s="128"/>
      <c r="L286" s="136" t="s">
        <v>90</v>
      </c>
      <c r="M286" s="128"/>
      <c r="N286" s="136"/>
      <c r="O286" s="128"/>
      <c r="P286" s="136" t="s">
        <v>90</v>
      </c>
      <c r="Q286" s="128">
        <v>131525</v>
      </c>
      <c r="R286" s="316">
        <v>0.15272701776527398</v>
      </c>
      <c r="S286" s="128">
        <v>52542</v>
      </c>
      <c r="T286" s="316">
        <v>9.7574732092498673E-2</v>
      </c>
      <c r="U286" s="128">
        <v>9195</v>
      </c>
      <c r="V286" s="316">
        <v>0.20590163934426231</v>
      </c>
      <c r="W286" s="128">
        <v>13494</v>
      </c>
      <c r="X286" s="316">
        <v>0.17820658342792273</v>
      </c>
      <c r="Y286" s="128">
        <v>20921</v>
      </c>
      <c r="Z286" s="316">
        <v>-0.16023762694175736</v>
      </c>
      <c r="AA286" s="128">
        <v>2245</v>
      </c>
      <c r="AB286" s="316">
        <v>-0.40952130457653868</v>
      </c>
      <c r="AC286" s="128">
        <v>19347</v>
      </c>
      <c r="AD286" s="316">
        <v>1.102633779264206E-2</v>
      </c>
      <c r="AE286" s="128">
        <v>858</v>
      </c>
      <c r="AF286" s="316">
        <v>-0.19887955182072825</v>
      </c>
      <c r="AG286" s="128">
        <v>793</v>
      </c>
      <c r="AH286" s="316">
        <v>-0.15458422174840081</v>
      </c>
      <c r="AI286" s="128">
        <v>209</v>
      </c>
      <c r="AJ286" s="316">
        <v>16.416666666666668</v>
      </c>
      <c r="AK286" s="128">
        <v>1014</v>
      </c>
      <c r="AL286" s="316">
        <v>8.566037735849056</v>
      </c>
      <c r="AM286" s="128">
        <v>3638</v>
      </c>
      <c r="AN286" s="316">
        <v>0.32628508931826472</v>
      </c>
      <c r="AO286" s="128">
        <v>3064</v>
      </c>
      <c r="AP286" s="316">
        <v>-0.23419145213696579</v>
      </c>
      <c r="AQ286" s="128"/>
      <c r="AR286" s="316" t="s">
        <v>90</v>
      </c>
      <c r="AS286" s="128"/>
      <c r="AT286" s="316" t="s">
        <v>90</v>
      </c>
      <c r="AU286" s="128">
        <v>15774</v>
      </c>
      <c r="AV286" s="316">
        <v>0.51862905555020689</v>
      </c>
      <c r="AW286" s="128">
        <v>376</v>
      </c>
      <c r="AX286" s="316">
        <v>-9.1787439613526534E-2</v>
      </c>
      <c r="AY286" s="128">
        <v>609</v>
      </c>
      <c r="AZ286" s="316">
        <v>-3.2733224222586399E-3</v>
      </c>
      <c r="BA286" s="128">
        <v>4137</v>
      </c>
      <c r="BB286" s="316">
        <v>0.24308894230769229</v>
      </c>
    </row>
    <row r="287" spans="1:54" s="141" customFormat="1" hidden="1" outlineLevel="1" x14ac:dyDescent="0.25">
      <c r="A287" s="325"/>
      <c r="B287" s="52" t="s">
        <v>86</v>
      </c>
      <c r="C287" s="128">
        <v>341853</v>
      </c>
      <c r="D287" s="316">
        <v>7.0743296363231956E-2</v>
      </c>
      <c r="E287" s="128">
        <v>240126</v>
      </c>
      <c r="F287" s="316">
        <v>0.12352264113865408</v>
      </c>
      <c r="G287" s="128">
        <v>101727</v>
      </c>
      <c r="H287" s="316">
        <v>-3.6137614765825554E-2</v>
      </c>
      <c r="I287" s="128"/>
      <c r="J287" s="136" t="s">
        <v>90</v>
      </c>
      <c r="K287" s="128"/>
      <c r="L287" s="136" t="s">
        <v>90</v>
      </c>
      <c r="M287" s="128"/>
      <c r="N287" s="136"/>
      <c r="O287" s="128"/>
      <c r="P287" s="136" t="s">
        <v>90</v>
      </c>
      <c r="Q287" s="128">
        <v>120738</v>
      </c>
      <c r="R287" s="316">
        <v>0.19102719659080813</v>
      </c>
      <c r="S287" s="128">
        <v>48196</v>
      </c>
      <c r="T287" s="316">
        <v>1.6986347618746178E-2</v>
      </c>
      <c r="U287" s="128">
        <v>9534</v>
      </c>
      <c r="V287" s="316">
        <v>0.18818544366899292</v>
      </c>
      <c r="W287" s="128">
        <v>8786</v>
      </c>
      <c r="X287" s="316">
        <v>-3.8309982486865124E-2</v>
      </c>
      <c r="Y287" s="128">
        <v>12295</v>
      </c>
      <c r="Z287" s="316">
        <v>-0.29622209502003438</v>
      </c>
      <c r="AA287" s="128">
        <v>1597</v>
      </c>
      <c r="AB287" s="316">
        <v>-0.32701222081753056</v>
      </c>
      <c r="AC287" s="128">
        <v>12489</v>
      </c>
      <c r="AD287" s="316">
        <v>0.1756565941824344</v>
      </c>
      <c r="AE287" s="128">
        <v>1103</v>
      </c>
      <c r="AF287" s="316">
        <v>-2.5618374558303847E-2</v>
      </c>
      <c r="AG287" s="128">
        <v>837</v>
      </c>
      <c r="AH287" s="316">
        <v>-1.1806375442739103E-2</v>
      </c>
      <c r="AI287" s="128">
        <v>314</v>
      </c>
      <c r="AJ287" s="316">
        <v>4.8148148148148149</v>
      </c>
      <c r="AK287" s="128">
        <v>1245</v>
      </c>
      <c r="AL287" s="316">
        <v>7.4121621621621614</v>
      </c>
      <c r="AM287" s="128">
        <v>3213</v>
      </c>
      <c r="AN287" s="316">
        <v>-3.6581709145427244E-2</v>
      </c>
      <c r="AO287" s="128">
        <v>2424</v>
      </c>
      <c r="AP287" s="316">
        <v>-4.5293422607325717E-2</v>
      </c>
      <c r="AQ287" s="128"/>
      <c r="AR287" s="316" t="s">
        <v>90</v>
      </c>
      <c r="AS287" s="128"/>
      <c r="AT287" s="316" t="s">
        <v>90</v>
      </c>
      <c r="AU287" s="128">
        <v>11144</v>
      </c>
      <c r="AV287" s="316">
        <v>0.97483608009923794</v>
      </c>
      <c r="AW287" s="128">
        <v>1014</v>
      </c>
      <c r="AX287" s="316">
        <v>1.4028436018957344</v>
      </c>
      <c r="AY287" s="128">
        <v>640</v>
      </c>
      <c r="AZ287" s="316">
        <v>3.0595813204508771E-2</v>
      </c>
      <c r="BA287" s="128">
        <v>4421</v>
      </c>
      <c r="BB287" s="316">
        <v>0.75019794140934293</v>
      </c>
    </row>
    <row r="288" spans="1:54" s="141" customFormat="1" hidden="1" outlineLevel="1" x14ac:dyDescent="0.25">
      <c r="A288" s="325"/>
      <c r="B288" s="52" t="s">
        <v>87</v>
      </c>
      <c r="C288" s="128">
        <v>374599</v>
      </c>
      <c r="D288" s="316">
        <v>8.8289382322949139E-2</v>
      </c>
      <c r="E288" s="128">
        <v>292139</v>
      </c>
      <c r="F288" s="316">
        <v>0.11656856749732447</v>
      </c>
      <c r="G288" s="128">
        <v>82460</v>
      </c>
      <c r="H288" s="316">
        <v>-1.3201080308590241E-3</v>
      </c>
      <c r="I288" s="128"/>
      <c r="J288" s="136" t="s">
        <v>90</v>
      </c>
      <c r="K288" s="128"/>
      <c r="L288" s="136" t="s">
        <v>90</v>
      </c>
      <c r="M288" s="128"/>
      <c r="N288" s="136"/>
      <c r="O288" s="128"/>
      <c r="P288" s="136" t="s">
        <v>90</v>
      </c>
      <c r="Q288" s="128">
        <v>132105</v>
      </c>
      <c r="R288" s="316">
        <v>0.17592864581942469</v>
      </c>
      <c r="S288" s="128">
        <v>61947</v>
      </c>
      <c r="T288" s="316">
        <v>7.4275110987791271E-2</v>
      </c>
      <c r="U288" s="128">
        <v>12191</v>
      </c>
      <c r="V288" s="316">
        <v>0.29361205432937187</v>
      </c>
      <c r="W288" s="128">
        <v>12007</v>
      </c>
      <c r="X288" s="316">
        <v>-4.3343159907577089E-2</v>
      </c>
      <c r="Y288" s="128">
        <v>13910</v>
      </c>
      <c r="Z288" s="316">
        <v>-0.18626418626418628</v>
      </c>
      <c r="AA288" s="128">
        <v>1407</v>
      </c>
      <c r="AB288" s="316">
        <v>-0.31864406779661014</v>
      </c>
      <c r="AC288" s="128">
        <v>8577</v>
      </c>
      <c r="AD288" s="316">
        <v>5.6931608133086842E-2</v>
      </c>
      <c r="AE288" s="128">
        <v>10472</v>
      </c>
      <c r="AF288" s="316">
        <v>-3.5194398378477931E-2</v>
      </c>
      <c r="AG288" s="128">
        <v>4036</v>
      </c>
      <c r="AH288" s="316">
        <v>-0.14382689859991515</v>
      </c>
      <c r="AI288" s="128">
        <v>7080</v>
      </c>
      <c r="AJ288" s="316">
        <v>-2.0882312266629843E-2</v>
      </c>
      <c r="AK288" s="128">
        <v>5058</v>
      </c>
      <c r="AL288" s="316">
        <v>6.0822147651006686E-2</v>
      </c>
      <c r="AM288" s="128">
        <v>4870</v>
      </c>
      <c r="AN288" s="316">
        <v>0.11238008222932838</v>
      </c>
      <c r="AO288" s="128">
        <v>3171</v>
      </c>
      <c r="AP288" s="316">
        <v>0.3374103753690425</v>
      </c>
      <c r="AQ288" s="128"/>
      <c r="AR288" s="316" t="s">
        <v>90</v>
      </c>
      <c r="AS288" s="128"/>
      <c r="AT288" s="316" t="s">
        <v>90</v>
      </c>
      <c r="AU288" s="128">
        <v>9346</v>
      </c>
      <c r="AV288" s="316">
        <v>0.80529264052540084</v>
      </c>
      <c r="AW288" s="128">
        <v>543</v>
      </c>
      <c r="AX288" s="316">
        <v>0.4103896103896103</v>
      </c>
      <c r="AY288" s="128">
        <v>512</v>
      </c>
      <c r="AZ288" s="316">
        <v>3.8539553752535483E-2</v>
      </c>
      <c r="BA288" s="128">
        <v>4814</v>
      </c>
      <c r="BB288" s="316">
        <v>1.6954087346024638</v>
      </c>
    </row>
    <row r="289" spans="1:54" s="141" customFormat="1" hidden="1" outlineLevel="1" x14ac:dyDescent="0.25">
      <c r="A289" s="325"/>
      <c r="B289" s="52" t="s">
        <v>88</v>
      </c>
      <c r="C289" s="128">
        <v>375721</v>
      </c>
      <c r="D289" s="316">
        <v>8.0840765424943228E-3</v>
      </c>
      <c r="E289" s="128">
        <v>314689</v>
      </c>
      <c r="F289" s="316">
        <v>1.4216283461927715E-2</v>
      </c>
      <c r="G289" s="128">
        <v>61032</v>
      </c>
      <c r="H289" s="316">
        <v>-2.2393080249879849E-2</v>
      </c>
      <c r="I289" s="128"/>
      <c r="J289" s="136" t="s">
        <v>90</v>
      </c>
      <c r="K289" s="128"/>
      <c r="L289" s="136" t="s">
        <v>90</v>
      </c>
      <c r="M289" s="128"/>
      <c r="N289" s="136"/>
      <c r="O289" s="128"/>
      <c r="P289" s="136" t="s">
        <v>90</v>
      </c>
      <c r="Q289" s="128">
        <v>114554</v>
      </c>
      <c r="R289" s="316">
        <v>-1.8851441051775053E-2</v>
      </c>
      <c r="S289" s="128">
        <v>74183</v>
      </c>
      <c r="T289" s="316">
        <v>8.5435444223340706E-2</v>
      </c>
      <c r="U289" s="128">
        <v>9573</v>
      </c>
      <c r="V289" s="316">
        <v>-1.4109165808444901E-2</v>
      </c>
      <c r="W289" s="128">
        <v>12372</v>
      </c>
      <c r="X289" s="316">
        <v>-5.226340757417347E-3</v>
      </c>
      <c r="Y289" s="128">
        <v>8967</v>
      </c>
      <c r="Z289" s="316">
        <v>-0.25696055684454755</v>
      </c>
      <c r="AA289" s="128">
        <v>1236</v>
      </c>
      <c r="AB289" s="316">
        <v>0.37792642140468224</v>
      </c>
      <c r="AC289" s="128">
        <v>7180</v>
      </c>
      <c r="AD289" s="316">
        <v>9.2181320352905383E-2</v>
      </c>
      <c r="AE289" s="128">
        <v>26054</v>
      </c>
      <c r="AF289" s="316">
        <v>0.32854010504308806</v>
      </c>
      <c r="AG289" s="128">
        <v>10773</v>
      </c>
      <c r="AH289" s="316">
        <v>-0.31390905617118836</v>
      </c>
      <c r="AI289" s="128">
        <v>15938</v>
      </c>
      <c r="AJ289" s="316">
        <v>-2.769643728648119E-2</v>
      </c>
      <c r="AK289" s="128">
        <v>10710</v>
      </c>
      <c r="AL289" s="316">
        <v>0.18525896414342635</v>
      </c>
      <c r="AM289" s="128">
        <v>3932</v>
      </c>
      <c r="AN289" s="316">
        <v>-9.1916859122401884E-2</v>
      </c>
      <c r="AO289" s="128">
        <v>4102</v>
      </c>
      <c r="AP289" s="316">
        <v>0.10954828239112802</v>
      </c>
      <c r="AQ289" s="128"/>
      <c r="AR289" s="316" t="s">
        <v>90</v>
      </c>
      <c r="AS289" s="128"/>
      <c r="AT289" s="316" t="s">
        <v>90</v>
      </c>
      <c r="AU289" s="128">
        <v>10470</v>
      </c>
      <c r="AV289" s="316">
        <v>0.1442622950819672</v>
      </c>
      <c r="AW289" s="128">
        <v>665</v>
      </c>
      <c r="AX289" s="316">
        <v>-0.75251209527353924</v>
      </c>
      <c r="AY289" s="128">
        <v>408</v>
      </c>
      <c r="AZ289" s="316">
        <v>3.2911392405063244E-2</v>
      </c>
      <c r="BA289" s="128">
        <v>3499</v>
      </c>
      <c r="BB289" s="316">
        <v>0.47512647554806064</v>
      </c>
    </row>
    <row r="290" spans="1:54" s="141" customFormat="1" hidden="1" outlineLevel="1" x14ac:dyDescent="0.25">
      <c r="A290" s="325"/>
      <c r="B290" s="52" t="s">
        <v>89</v>
      </c>
      <c r="C290" s="128">
        <v>361689</v>
      </c>
      <c r="D290" s="316">
        <v>2.5259511647551802E-2</v>
      </c>
      <c r="E290" s="128">
        <v>300392</v>
      </c>
      <c r="F290" s="316">
        <v>1.4964708426391082E-2</v>
      </c>
      <c r="G290" s="128">
        <v>61297</v>
      </c>
      <c r="H290" s="316">
        <v>7.8887617706591584E-2</v>
      </c>
      <c r="I290" s="128"/>
      <c r="J290" s="136" t="s">
        <v>90</v>
      </c>
      <c r="K290" s="128"/>
      <c r="L290" s="136" t="s">
        <v>90</v>
      </c>
      <c r="M290" s="128"/>
      <c r="N290" s="136"/>
      <c r="O290" s="128"/>
      <c r="P290" s="136" t="s">
        <v>90</v>
      </c>
      <c r="Q290" s="128">
        <v>113997</v>
      </c>
      <c r="R290" s="316">
        <v>9.7613110081937959E-2</v>
      </c>
      <c r="S290" s="128">
        <v>57398</v>
      </c>
      <c r="T290" s="316">
        <v>-6.5681311347321469E-2</v>
      </c>
      <c r="U290" s="128">
        <v>10502</v>
      </c>
      <c r="V290" s="316">
        <v>0.10118485897032614</v>
      </c>
      <c r="W290" s="128">
        <v>13344</v>
      </c>
      <c r="X290" s="316">
        <v>-9.9595141700404843E-2</v>
      </c>
      <c r="Y290" s="128">
        <v>12380</v>
      </c>
      <c r="Z290" s="316">
        <v>-5.5610649172324389E-2</v>
      </c>
      <c r="AA290" s="128">
        <v>1133</v>
      </c>
      <c r="AB290" s="316">
        <v>0.55418381344307277</v>
      </c>
      <c r="AC290" s="128">
        <v>8559</v>
      </c>
      <c r="AD290" s="316">
        <v>-7.0684039087947848E-2</v>
      </c>
      <c r="AE290" s="128">
        <v>24094</v>
      </c>
      <c r="AF290" s="316">
        <v>0.11078327416901024</v>
      </c>
      <c r="AG290" s="128">
        <v>11138</v>
      </c>
      <c r="AH290" s="316">
        <v>-0.12629432067775337</v>
      </c>
      <c r="AI290" s="128">
        <v>15697</v>
      </c>
      <c r="AJ290" s="316">
        <v>-3.5158891142664017E-2</v>
      </c>
      <c r="AK290" s="128">
        <v>10327</v>
      </c>
      <c r="AL290" s="316">
        <v>-8.4972532340953366E-2</v>
      </c>
      <c r="AM290" s="128">
        <v>2777</v>
      </c>
      <c r="AN290" s="316">
        <v>-0.26959495002630196</v>
      </c>
      <c r="AO290" s="128">
        <v>3239</v>
      </c>
      <c r="AP290" s="316">
        <v>-0.36240157480314961</v>
      </c>
      <c r="AQ290" s="128"/>
      <c r="AR290" s="316" t="s">
        <v>90</v>
      </c>
      <c r="AS290" s="128"/>
      <c r="AT290" s="316" t="s">
        <v>90</v>
      </c>
      <c r="AU290" s="128">
        <v>10477</v>
      </c>
      <c r="AV290" s="316">
        <v>0.2273898781630741</v>
      </c>
      <c r="AW290" s="128">
        <v>820</v>
      </c>
      <c r="AX290" s="316">
        <v>0.45907473309608537</v>
      </c>
      <c r="AY290" s="128">
        <v>282</v>
      </c>
      <c r="AZ290" s="316">
        <v>-0.31386861313868608</v>
      </c>
      <c r="BA290" s="128">
        <v>4152</v>
      </c>
      <c r="BB290" s="316">
        <v>0.4935251798561151</v>
      </c>
    </row>
    <row r="291" spans="1:54" s="141" customFormat="1" ht="15.75" collapsed="1" x14ac:dyDescent="0.25">
      <c r="A291" s="317">
        <v>770498</v>
      </c>
      <c r="B291" s="64">
        <v>1997</v>
      </c>
      <c r="C291" s="65">
        <v>4282379</v>
      </c>
      <c r="D291" s="137">
        <v>3.8034715091718185E-2</v>
      </c>
      <c r="E291" s="65">
        <v>3329382</v>
      </c>
      <c r="F291" s="137">
        <v>4.3921508868865811E-2</v>
      </c>
      <c r="G291" s="65">
        <v>952997</v>
      </c>
      <c r="H291" s="137">
        <v>1.7979736478078046E-2</v>
      </c>
      <c r="I291" s="65"/>
      <c r="J291" s="137" t="s">
        <v>90</v>
      </c>
      <c r="K291" s="65"/>
      <c r="L291" s="137" t="s">
        <v>90</v>
      </c>
      <c r="M291" s="65"/>
      <c r="N291" s="137"/>
      <c r="O291" s="65"/>
      <c r="P291" s="137" t="s">
        <v>90</v>
      </c>
      <c r="Q291" s="65">
        <v>1411290</v>
      </c>
      <c r="R291" s="137">
        <v>8.298187778555377E-2</v>
      </c>
      <c r="S291" s="65">
        <v>684039</v>
      </c>
      <c r="T291" s="137">
        <v>-1.1695712101991829E-2</v>
      </c>
      <c r="U291" s="65">
        <v>120121</v>
      </c>
      <c r="V291" s="137">
        <v>0.20476405395917952</v>
      </c>
      <c r="W291" s="65">
        <v>143789</v>
      </c>
      <c r="X291" s="137">
        <v>5.7505332058542358E-2</v>
      </c>
      <c r="Y291" s="65">
        <v>198900</v>
      </c>
      <c r="Z291" s="137">
        <v>-0.15996198923028193</v>
      </c>
      <c r="AA291" s="65">
        <v>17779</v>
      </c>
      <c r="AB291" s="137">
        <v>-0.26642185179072453</v>
      </c>
      <c r="AC291" s="65">
        <v>134374</v>
      </c>
      <c r="AD291" s="137">
        <v>-6.2020536231580548E-2</v>
      </c>
      <c r="AE291" s="65">
        <v>135127</v>
      </c>
      <c r="AF291" s="137">
        <v>9.3287053892893823E-2</v>
      </c>
      <c r="AG291" s="65">
        <v>67216</v>
      </c>
      <c r="AH291" s="137">
        <v>2.0573632346912341E-2</v>
      </c>
      <c r="AI291" s="65">
        <v>92866</v>
      </c>
      <c r="AJ291" s="137">
        <v>3.5942171255187283E-2</v>
      </c>
      <c r="AK291" s="65">
        <v>65656</v>
      </c>
      <c r="AL291" s="137">
        <v>9.1755628720609161E-2</v>
      </c>
      <c r="AM291" s="65">
        <v>42401</v>
      </c>
      <c r="AN291" s="137">
        <v>7.2932009312491886E-3</v>
      </c>
      <c r="AO291" s="65">
        <v>39916</v>
      </c>
      <c r="AP291" s="137">
        <v>-6.5177170425536946E-2</v>
      </c>
      <c r="AQ291" s="65"/>
      <c r="AR291" s="137" t="s">
        <v>90</v>
      </c>
      <c r="AS291" s="65"/>
      <c r="AT291" s="137" t="s">
        <v>90</v>
      </c>
      <c r="AU291" s="65">
        <v>118091</v>
      </c>
      <c r="AV291" s="137">
        <v>0.3701082479609239</v>
      </c>
      <c r="AW291" s="65">
        <v>8088</v>
      </c>
      <c r="AX291" s="137">
        <v>-0.18484176577302958</v>
      </c>
      <c r="AY291" s="65">
        <v>6330</v>
      </c>
      <c r="AZ291" s="137">
        <v>5.6584877315974058E-2</v>
      </c>
      <c r="BA291" s="65">
        <v>41999</v>
      </c>
      <c r="BB291" s="137">
        <v>0.58720380937984196</v>
      </c>
    </row>
    <row r="292" spans="1:54" s="141" customFormat="1" hidden="1" outlineLevel="1" x14ac:dyDescent="0.25">
      <c r="A292" s="325"/>
      <c r="B292" s="52" t="s">
        <v>78</v>
      </c>
      <c r="C292" s="128">
        <v>353771</v>
      </c>
      <c r="D292" s="316">
        <v>0.12274393436899977</v>
      </c>
      <c r="E292" s="128">
        <v>308732</v>
      </c>
      <c r="F292" s="316">
        <v>0.13484802258433293</v>
      </c>
      <c r="G292" s="128">
        <v>45039</v>
      </c>
      <c r="H292" s="316">
        <v>4.6250696896487531E-2</v>
      </c>
      <c r="I292" s="128"/>
      <c r="J292" s="136" t="s">
        <v>90</v>
      </c>
      <c r="K292" s="128"/>
      <c r="L292" s="136" t="s">
        <v>90</v>
      </c>
      <c r="M292" s="128"/>
      <c r="N292" s="136"/>
      <c r="O292" s="128"/>
      <c r="P292" s="136" t="s">
        <v>90</v>
      </c>
      <c r="Q292" s="128">
        <v>116074</v>
      </c>
      <c r="R292" s="316">
        <v>0.28303930671618693</v>
      </c>
      <c r="S292" s="128">
        <v>62698</v>
      </c>
      <c r="T292" s="316">
        <v>0.10471324112413005</v>
      </c>
      <c r="U292" s="128">
        <v>8362</v>
      </c>
      <c r="V292" s="316">
        <v>-0.19735073910539447</v>
      </c>
      <c r="W292" s="128">
        <v>12780</v>
      </c>
      <c r="X292" s="316">
        <v>4.5740937730136544E-2</v>
      </c>
      <c r="Y292" s="128">
        <v>15721</v>
      </c>
      <c r="Z292" s="316">
        <v>-5.4717094582406367E-2</v>
      </c>
      <c r="AA292" s="128">
        <v>1302</v>
      </c>
      <c r="AB292" s="316">
        <v>0.52637749120750299</v>
      </c>
      <c r="AC292" s="128">
        <v>20175</v>
      </c>
      <c r="AD292" s="316">
        <v>-2.0107824566516053E-2</v>
      </c>
      <c r="AE292" s="128">
        <v>18815</v>
      </c>
      <c r="AF292" s="316">
        <v>-3.0903940252382189E-2</v>
      </c>
      <c r="AG292" s="128">
        <v>8485</v>
      </c>
      <c r="AH292" s="316">
        <v>-0.10078423060618902</v>
      </c>
      <c r="AI292" s="128">
        <v>14839</v>
      </c>
      <c r="AJ292" s="316">
        <v>0.33276450511945388</v>
      </c>
      <c r="AK292" s="128">
        <v>10763</v>
      </c>
      <c r="AL292" s="316">
        <v>0.47196389496717717</v>
      </c>
      <c r="AM292" s="128">
        <v>3437</v>
      </c>
      <c r="AN292" s="316">
        <v>0.42554956449605963</v>
      </c>
      <c r="AO292" s="128">
        <v>3799</v>
      </c>
      <c r="AP292" s="316">
        <v>-4.9774887443721827E-2</v>
      </c>
      <c r="AQ292" s="128"/>
      <c r="AR292" s="316" t="s">
        <v>90</v>
      </c>
      <c r="AS292" s="128"/>
      <c r="AT292" s="316" t="s">
        <v>90</v>
      </c>
      <c r="AU292" s="128">
        <v>7508</v>
      </c>
      <c r="AV292" s="316">
        <v>0.334281144481962</v>
      </c>
      <c r="AW292" s="128">
        <v>682</v>
      </c>
      <c r="AX292" s="316">
        <v>-0.72355087150385078</v>
      </c>
      <c r="AY292" s="128">
        <v>638</v>
      </c>
      <c r="AZ292" s="316">
        <v>-7.4020319303338189E-2</v>
      </c>
      <c r="BA292" s="128">
        <v>2514</v>
      </c>
      <c r="BB292" s="316">
        <v>1.0725474031327287</v>
      </c>
    </row>
    <row r="293" spans="1:54" s="141" customFormat="1" hidden="1" outlineLevel="1" x14ac:dyDescent="0.25">
      <c r="A293" s="325"/>
      <c r="B293" s="52" t="s">
        <v>79</v>
      </c>
      <c r="C293" s="128">
        <v>342208</v>
      </c>
      <c r="D293" s="316">
        <v>6.5020104818932056E-2</v>
      </c>
      <c r="E293" s="128">
        <v>298887</v>
      </c>
      <c r="F293" s="316">
        <v>9.3690423480421448E-2</v>
      </c>
      <c r="G293" s="128">
        <v>43321</v>
      </c>
      <c r="H293" s="316">
        <v>-9.8099223450544448E-2</v>
      </c>
      <c r="I293" s="128"/>
      <c r="J293" s="136" t="s">
        <v>90</v>
      </c>
      <c r="K293" s="128"/>
      <c r="L293" s="136" t="s">
        <v>90</v>
      </c>
      <c r="M293" s="128"/>
      <c r="N293" s="136"/>
      <c r="O293" s="128"/>
      <c r="P293" s="136" t="s">
        <v>90</v>
      </c>
      <c r="Q293" s="128">
        <v>107127</v>
      </c>
      <c r="R293" s="316">
        <v>8.4907284567007357E-2</v>
      </c>
      <c r="S293" s="128">
        <v>67935</v>
      </c>
      <c r="T293" s="316">
        <v>0.16251411752626721</v>
      </c>
      <c r="U293" s="128">
        <v>7906</v>
      </c>
      <c r="V293" s="316">
        <v>-0.22093023255813948</v>
      </c>
      <c r="W293" s="128">
        <v>12456</v>
      </c>
      <c r="X293" s="316">
        <v>7.7229092795987109E-2</v>
      </c>
      <c r="Y293" s="128">
        <v>21419</v>
      </c>
      <c r="Z293" s="316">
        <v>-0.18984038126938496</v>
      </c>
      <c r="AA293" s="128">
        <v>1432</v>
      </c>
      <c r="AB293" s="316">
        <v>0.2323580034423407</v>
      </c>
      <c r="AC293" s="128">
        <v>15338</v>
      </c>
      <c r="AD293" s="316">
        <v>2.0696080388633797E-2</v>
      </c>
      <c r="AE293" s="128">
        <v>15923</v>
      </c>
      <c r="AF293" s="316">
        <v>1.0984126984126874E-2</v>
      </c>
      <c r="AG293" s="128">
        <v>8337</v>
      </c>
      <c r="AH293" s="316">
        <v>0.15470914127423829</v>
      </c>
      <c r="AI293" s="128">
        <v>14600</v>
      </c>
      <c r="AJ293" s="316">
        <v>0.57225931509799688</v>
      </c>
      <c r="AK293" s="128">
        <v>9583</v>
      </c>
      <c r="AL293" s="316">
        <v>0.58344348975545279</v>
      </c>
      <c r="AM293" s="128">
        <v>3294</v>
      </c>
      <c r="AN293" s="316">
        <v>0.280217644772639</v>
      </c>
      <c r="AO293" s="128">
        <v>4043</v>
      </c>
      <c r="AP293" s="316">
        <v>-1.7283950617283939E-3</v>
      </c>
      <c r="AQ293" s="128"/>
      <c r="AR293" s="316" t="s">
        <v>90</v>
      </c>
      <c r="AS293" s="128"/>
      <c r="AT293" s="316" t="s">
        <v>90</v>
      </c>
      <c r="AU293" s="128">
        <v>6236</v>
      </c>
      <c r="AV293" s="316">
        <v>0.69043101111412297</v>
      </c>
      <c r="AW293" s="128">
        <v>1017</v>
      </c>
      <c r="AX293" s="316">
        <v>4.7373841400617955E-2</v>
      </c>
      <c r="AY293" s="128">
        <v>675</v>
      </c>
      <c r="AZ293" s="316">
        <v>0.9285714285714286</v>
      </c>
      <c r="BA293" s="128">
        <v>1408</v>
      </c>
      <c r="BB293" s="316">
        <v>0.18818565400843879</v>
      </c>
    </row>
    <row r="294" spans="1:54" s="141" customFormat="1" hidden="1" outlineLevel="1" x14ac:dyDescent="0.25">
      <c r="A294" s="325"/>
      <c r="B294" s="52" t="s">
        <v>80</v>
      </c>
      <c r="C294" s="128">
        <v>401341</v>
      </c>
      <c r="D294" s="316">
        <v>9.4613133470248245E-2</v>
      </c>
      <c r="E294" s="128">
        <v>334059</v>
      </c>
      <c r="F294" s="316">
        <v>9.3364710194970835E-2</v>
      </c>
      <c r="G294" s="128">
        <v>67282</v>
      </c>
      <c r="H294" s="316">
        <v>0.10085408553944819</v>
      </c>
      <c r="I294" s="128"/>
      <c r="J294" s="136" t="s">
        <v>90</v>
      </c>
      <c r="K294" s="128"/>
      <c r="L294" s="136" t="s">
        <v>90</v>
      </c>
      <c r="M294" s="128"/>
      <c r="N294" s="136"/>
      <c r="O294" s="128"/>
      <c r="P294" s="136" t="s">
        <v>90</v>
      </c>
      <c r="Q294" s="128">
        <v>124166</v>
      </c>
      <c r="R294" s="316">
        <v>3.9820452052155897E-2</v>
      </c>
      <c r="S294" s="128">
        <v>74541</v>
      </c>
      <c r="T294" s="316">
        <v>5.9227260455004149E-2</v>
      </c>
      <c r="U294" s="128">
        <v>9538</v>
      </c>
      <c r="V294" s="316">
        <v>-0.14249752764541945</v>
      </c>
      <c r="W294" s="128">
        <v>11495</v>
      </c>
      <c r="X294" s="316">
        <v>0.12190122974819451</v>
      </c>
      <c r="Y294" s="128">
        <v>29472</v>
      </c>
      <c r="Z294" s="316">
        <v>6.2092327651446899E-2</v>
      </c>
      <c r="AA294" s="128">
        <v>1523</v>
      </c>
      <c r="AB294" s="316">
        <v>5.3979238754325198E-2</v>
      </c>
      <c r="AC294" s="128">
        <v>12141</v>
      </c>
      <c r="AD294" s="316">
        <v>6.7997888810696683E-2</v>
      </c>
      <c r="AE294" s="128">
        <v>17213</v>
      </c>
      <c r="AF294" s="316">
        <v>0.15021717340461072</v>
      </c>
      <c r="AG294" s="128">
        <v>9129</v>
      </c>
      <c r="AH294" s="316">
        <v>0.34171075837742504</v>
      </c>
      <c r="AI294" s="128">
        <v>15384</v>
      </c>
      <c r="AJ294" s="316">
        <v>0.54132852419597244</v>
      </c>
      <c r="AK294" s="128">
        <v>10551</v>
      </c>
      <c r="AL294" s="316">
        <v>0.32616892911010553</v>
      </c>
      <c r="AM294" s="128">
        <v>3777</v>
      </c>
      <c r="AN294" s="316">
        <v>0.54163265306122454</v>
      </c>
      <c r="AO294" s="128">
        <v>4708</v>
      </c>
      <c r="AP294" s="316">
        <v>0.3390216154721275</v>
      </c>
      <c r="AQ294" s="128"/>
      <c r="AR294" s="316" t="s">
        <v>90</v>
      </c>
      <c r="AS294" s="128"/>
      <c r="AT294" s="316" t="s">
        <v>90</v>
      </c>
      <c r="AU294" s="128">
        <v>7056</v>
      </c>
      <c r="AV294" s="316">
        <v>0.58597437626432902</v>
      </c>
      <c r="AW294" s="128">
        <v>1192</v>
      </c>
      <c r="AX294" s="316">
        <v>1.3605442176870763E-2</v>
      </c>
      <c r="AY294" s="128">
        <v>370</v>
      </c>
      <c r="AZ294" s="316">
        <v>0.53526970954356856</v>
      </c>
      <c r="BA294" s="128">
        <v>1594</v>
      </c>
      <c r="BB294" s="316">
        <v>5.9840425531914931E-2</v>
      </c>
    </row>
    <row r="295" spans="1:54" s="141" customFormat="1" hidden="1" outlineLevel="1" x14ac:dyDescent="0.25">
      <c r="A295" s="325"/>
      <c r="B295" s="52" t="s">
        <v>81</v>
      </c>
      <c r="C295" s="128">
        <v>367259</v>
      </c>
      <c r="D295" s="316">
        <v>-1.9808850729020167E-2</v>
      </c>
      <c r="E295" s="128">
        <v>266345</v>
      </c>
      <c r="F295" s="316">
        <v>-1.5269433404196286E-2</v>
      </c>
      <c r="G295" s="128">
        <v>100914</v>
      </c>
      <c r="H295" s="316">
        <v>-3.1591271136019006E-2</v>
      </c>
      <c r="I295" s="128"/>
      <c r="J295" s="136" t="s">
        <v>90</v>
      </c>
      <c r="K295" s="128"/>
      <c r="L295" s="136" t="s">
        <v>90</v>
      </c>
      <c r="M295" s="128"/>
      <c r="N295" s="136"/>
      <c r="O295" s="128"/>
      <c r="P295" s="136" t="s">
        <v>90</v>
      </c>
      <c r="Q295" s="128">
        <v>104650</v>
      </c>
      <c r="R295" s="316">
        <v>3.2326161798506448E-2</v>
      </c>
      <c r="S295" s="128">
        <v>58799</v>
      </c>
      <c r="T295" s="316">
        <v>-6.5722781644927952E-3</v>
      </c>
      <c r="U295" s="128">
        <v>6865</v>
      </c>
      <c r="V295" s="316">
        <v>-0.27223576804834093</v>
      </c>
      <c r="W295" s="128">
        <v>10185</v>
      </c>
      <c r="X295" s="316">
        <v>3.1810353560935978E-2</v>
      </c>
      <c r="Y295" s="128">
        <v>28942</v>
      </c>
      <c r="Z295" s="316">
        <v>-0.26691995947315095</v>
      </c>
      <c r="AA295" s="128">
        <v>1497</v>
      </c>
      <c r="AB295" s="316">
        <v>-0.24849397590361444</v>
      </c>
      <c r="AC295" s="128">
        <v>13162</v>
      </c>
      <c r="AD295" s="316">
        <v>5.0438946528331918E-2</v>
      </c>
      <c r="AE295" s="128">
        <v>14158</v>
      </c>
      <c r="AF295" s="316">
        <v>0.60448776065276522</v>
      </c>
      <c r="AG295" s="128">
        <v>3189</v>
      </c>
      <c r="AH295" s="316">
        <v>-0.29680264608599782</v>
      </c>
      <c r="AI295" s="128">
        <v>4284</v>
      </c>
      <c r="AJ295" s="316">
        <v>0.49268292682926829</v>
      </c>
      <c r="AK295" s="128">
        <v>3622</v>
      </c>
      <c r="AL295" s="316">
        <v>0.29264810849393297</v>
      </c>
      <c r="AM295" s="128">
        <v>4043</v>
      </c>
      <c r="AN295" s="316">
        <v>0.13122551762730827</v>
      </c>
      <c r="AO295" s="128">
        <v>3521</v>
      </c>
      <c r="AP295" s="316">
        <v>-0.13083189335966428</v>
      </c>
      <c r="AQ295" s="128"/>
      <c r="AR295" s="316" t="s">
        <v>90</v>
      </c>
      <c r="AS295" s="128"/>
      <c r="AT295" s="316" t="s">
        <v>90</v>
      </c>
      <c r="AU295" s="128">
        <v>6677</v>
      </c>
      <c r="AV295" s="316">
        <v>-4.8589341692789945E-2</v>
      </c>
      <c r="AW295" s="128">
        <v>523</v>
      </c>
      <c r="AX295" s="316">
        <v>-0.50047755491881563</v>
      </c>
      <c r="AY295" s="128">
        <v>345</v>
      </c>
      <c r="AZ295" s="316">
        <v>4.5454545454545414E-2</v>
      </c>
      <c r="BA295" s="128">
        <v>1747</v>
      </c>
      <c r="BB295" s="316">
        <v>0.20983379501385047</v>
      </c>
    </row>
    <row r="296" spans="1:54" s="141" customFormat="1" hidden="1" outlineLevel="1" x14ac:dyDescent="0.25">
      <c r="A296" s="325"/>
      <c r="B296" s="52" t="s">
        <v>82</v>
      </c>
      <c r="C296" s="128">
        <v>295457</v>
      </c>
      <c r="D296" s="316">
        <v>-4.0078884185150376E-2</v>
      </c>
      <c r="E296" s="128">
        <v>224867</v>
      </c>
      <c r="F296" s="316">
        <v>3.0645017396735419E-3</v>
      </c>
      <c r="G296" s="128">
        <v>70590</v>
      </c>
      <c r="H296" s="316">
        <v>-0.15575329195220844</v>
      </c>
      <c r="I296" s="128"/>
      <c r="J296" s="136" t="s">
        <v>90</v>
      </c>
      <c r="K296" s="128"/>
      <c r="L296" s="136" t="s">
        <v>90</v>
      </c>
      <c r="M296" s="128"/>
      <c r="N296" s="136"/>
      <c r="O296" s="128"/>
      <c r="P296" s="136" t="s">
        <v>90</v>
      </c>
      <c r="Q296" s="128">
        <v>105268</v>
      </c>
      <c r="R296" s="316">
        <v>-4.0986817531680764E-2</v>
      </c>
      <c r="S296" s="128">
        <v>55930</v>
      </c>
      <c r="T296" s="316">
        <v>0.12818961169944521</v>
      </c>
      <c r="U296" s="128">
        <v>6954</v>
      </c>
      <c r="V296" s="316">
        <v>8.7032201914707397E-3</v>
      </c>
      <c r="W296" s="128">
        <v>7415</v>
      </c>
      <c r="X296" s="316">
        <v>-0.1610092781172211</v>
      </c>
      <c r="Y296" s="128">
        <v>22857</v>
      </c>
      <c r="Z296" s="316">
        <v>-0.10662497557162398</v>
      </c>
      <c r="AA296" s="128">
        <v>2579</v>
      </c>
      <c r="AB296" s="316">
        <v>-0.19607231920199497</v>
      </c>
      <c r="AC296" s="128">
        <v>7875</v>
      </c>
      <c r="AD296" s="316">
        <v>-0.13877952755905509</v>
      </c>
      <c r="AE296" s="128">
        <v>1119</v>
      </c>
      <c r="AF296" s="316">
        <v>7.6744186046511622</v>
      </c>
      <c r="AG296" s="128">
        <v>50</v>
      </c>
      <c r="AH296" s="316">
        <v>0.35135135135135132</v>
      </c>
      <c r="AI296" s="128">
        <v>328</v>
      </c>
      <c r="AJ296" s="316">
        <v>0.59223300970873782</v>
      </c>
      <c r="AK296" s="128">
        <v>58</v>
      </c>
      <c r="AL296" s="316">
        <v>-0.50427350427350426</v>
      </c>
      <c r="AM296" s="128">
        <v>3031</v>
      </c>
      <c r="AN296" s="316">
        <v>4.1938810587830888E-2</v>
      </c>
      <c r="AO296" s="128">
        <v>2859</v>
      </c>
      <c r="AP296" s="316">
        <v>-0.11073094867807154</v>
      </c>
      <c r="AQ296" s="128"/>
      <c r="AR296" s="316" t="s">
        <v>90</v>
      </c>
      <c r="AS296" s="128"/>
      <c r="AT296" s="316" t="s">
        <v>90</v>
      </c>
      <c r="AU296" s="128">
        <v>6140</v>
      </c>
      <c r="AV296" s="316">
        <v>1.5215605749486651</v>
      </c>
      <c r="AW296" s="128">
        <v>338</v>
      </c>
      <c r="AX296" s="316">
        <v>-0.28691983122362874</v>
      </c>
      <c r="AY296" s="128">
        <v>400</v>
      </c>
      <c r="AZ296" s="316">
        <v>0.14285714285714279</v>
      </c>
      <c r="BA296" s="128">
        <v>1596</v>
      </c>
      <c r="BB296" s="316">
        <v>0.29021827000808398</v>
      </c>
    </row>
    <row r="297" spans="1:54" s="141" customFormat="1" hidden="1" outlineLevel="1" x14ac:dyDescent="0.25">
      <c r="A297" s="325"/>
      <c r="B297" s="52" t="s">
        <v>83</v>
      </c>
      <c r="C297" s="128">
        <v>278294</v>
      </c>
      <c r="D297" s="316">
        <v>-9.7959263052807666E-2</v>
      </c>
      <c r="E297" s="128">
        <v>194192</v>
      </c>
      <c r="F297" s="316">
        <v>-0.14455878206935435</v>
      </c>
      <c r="G297" s="128">
        <v>84102</v>
      </c>
      <c r="H297" s="316">
        <v>3.1825096923001395E-2</v>
      </c>
      <c r="I297" s="128"/>
      <c r="J297" s="136" t="s">
        <v>90</v>
      </c>
      <c r="K297" s="128"/>
      <c r="L297" s="136" t="s">
        <v>90</v>
      </c>
      <c r="M297" s="128"/>
      <c r="N297" s="136"/>
      <c r="O297" s="128"/>
      <c r="P297" s="136" t="s">
        <v>90</v>
      </c>
      <c r="Q297" s="128">
        <v>95546</v>
      </c>
      <c r="R297" s="316">
        <v>-0.12241673861528002</v>
      </c>
      <c r="S297" s="128">
        <v>41609</v>
      </c>
      <c r="T297" s="316">
        <v>-0.22520157160680032</v>
      </c>
      <c r="U297" s="128">
        <v>5481</v>
      </c>
      <c r="V297" s="316">
        <v>-0.29838709677419351</v>
      </c>
      <c r="W297" s="128">
        <v>8524</v>
      </c>
      <c r="X297" s="316">
        <v>8.0416272469252537E-3</v>
      </c>
      <c r="Y297" s="128">
        <v>15937</v>
      </c>
      <c r="Z297" s="316">
        <v>-9.2167473654229615E-2</v>
      </c>
      <c r="AA297" s="128">
        <v>3324</v>
      </c>
      <c r="AB297" s="316">
        <v>-0.28238341968911918</v>
      </c>
      <c r="AC297" s="128">
        <v>9271</v>
      </c>
      <c r="AD297" s="316">
        <v>-0.1975244525231542</v>
      </c>
      <c r="AE297" s="128">
        <v>579</v>
      </c>
      <c r="AF297" s="316">
        <v>2.3662790697674421</v>
      </c>
      <c r="AG297" s="128">
        <v>367</v>
      </c>
      <c r="AH297" s="316">
        <v>2.5139664804469275E-2</v>
      </c>
      <c r="AI297" s="128">
        <v>204</v>
      </c>
      <c r="AJ297" s="316">
        <v>3</v>
      </c>
      <c r="AK297" s="128">
        <v>71</v>
      </c>
      <c r="AL297" s="316">
        <v>-0.28282828282828287</v>
      </c>
      <c r="AM297" s="128">
        <v>2577</v>
      </c>
      <c r="AN297" s="316">
        <v>-9.8635886673662077E-2</v>
      </c>
      <c r="AO297" s="128">
        <v>3073</v>
      </c>
      <c r="AP297" s="316">
        <v>-0.17481203007518797</v>
      </c>
      <c r="AQ297" s="128"/>
      <c r="AR297" s="316" t="s">
        <v>90</v>
      </c>
      <c r="AS297" s="128"/>
      <c r="AT297" s="316" t="s">
        <v>90</v>
      </c>
      <c r="AU297" s="128">
        <v>5181</v>
      </c>
      <c r="AV297" s="316">
        <v>0.24125539051269773</v>
      </c>
      <c r="AW297" s="128">
        <v>494</v>
      </c>
      <c r="AX297" s="316">
        <v>-0.4386363636363636</v>
      </c>
      <c r="AY297" s="128">
        <v>431</v>
      </c>
      <c r="AZ297" s="316">
        <v>3.6057692307692291E-2</v>
      </c>
      <c r="BA297" s="128">
        <v>1464</v>
      </c>
      <c r="BB297" s="316">
        <v>-0.10513447432762835</v>
      </c>
    </row>
    <row r="298" spans="1:54" s="141" customFormat="1" hidden="1" outlineLevel="1" x14ac:dyDescent="0.25">
      <c r="A298" s="325"/>
      <c r="B298" s="52" t="s">
        <v>84</v>
      </c>
      <c r="C298" s="128">
        <v>323055</v>
      </c>
      <c r="D298" s="316">
        <v>-6.9115752893750271E-2</v>
      </c>
      <c r="E298" s="128">
        <v>228036</v>
      </c>
      <c r="F298" s="316">
        <v>-8.136677489787858E-2</v>
      </c>
      <c r="G298" s="128">
        <v>95019</v>
      </c>
      <c r="H298" s="316">
        <v>-3.8337364761605985E-2</v>
      </c>
      <c r="I298" s="128"/>
      <c r="J298" s="136" t="s">
        <v>90</v>
      </c>
      <c r="K298" s="128"/>
      <c r="L298" s="136" t="s">
        <v>90</v>
      </c>
      <c r="M298" s="128"/>
      <c r="N298" s="136"/>
      <c r="O298" s="128"/>
      <c r="P298" s="136" t="s">
        <v>90</v>
      </c>
      <c r="Q298" s="128">
        <v>101894</v>
      </c>
      <c r="R298" s="316">
        <v>-7.3556153622345022E-2</v>
      </c>
      <c r="S298" s="128">
        <v>47919</v>
      </c>
      <c r="T298" s="316">
        <v>-2.2240812911914154E-2</v>
      </c>
      <c r="U298" s="128">
        <v>10279</v>
      </c>
      <c r="V298" s="316">
        <v>-7.3880529777457404E-2</v>
      </c>
      <c r="W298" s="128">
        <v>12718</v>
      </c>
      <c r="X298" s="316">
        <v>-0.16400446986130279</v>
      </c>
      <c r="Y298" s="128">
        <v>17773</v>
      </c>
      <c r="Z298" s="316">
        <v>-0.27860534967731465</v>
      </c>
      <c r="AA298" s="128">
        <v>2713</v>
      </c>
      <c r="AB298" s="316">
        <v>-0.34642254878342571</v>
      </c>
      <c r="AC298" s="128">
        <v>11639</v>
      </c>
      <c r="AD298" s="316">
        <v>-0.32660263827817637</v>
      </c>
      <c r="AE298" s="128">
        <v>1431</v>
      </c>
      <c r="AF298" s="316">
        <v>1.3497536945812807</v>
      </c>
      <c r="AG298" s="128">
        <v>1355</v>
      </c>
      <c r="AH298" s="316">
        <v>1.8646934460887947</v>
      </c>
      <c r="AI298" s="128">
        <v>47</v>
      </c>
      <c r="AJ298" s="316">
        <v>0.6785714285714286</v>
      </c>
      <c r="AK298" s="128">
        <v>146</v>
      </c>
      <c r="AL298" s="316">
        <v>-0.30805687203791465</v>
      </c>
      <c r="AM298" s="128">
        <v>3347</v>
      </c>
      <c r="AN298" s="316">
        <v>-9.7600431383122133E-2</v>
      </c>
      <c r="AO298" s="128">
        <v>3008</v>
      </c>
      <c r="AP298" s="316">
        <v>-6.2344139650872821E-2</v>
      </c>
      <c r="AQ298" s="128"/>
      <c r="AR298" s="316" t="s">
        <v>90</v>
      </c>
      <c r="AS298" s="128"/>
      <c r="AT298" s="316" t="s">
        <v>90</v>
      </c>
      <c r="AU298" s="128">
        <v>8500</v>
      </c>
      <c r="AV298" s="316">
        <v>0.52548456568557067</v>
      </c>
      <c r="AW298" s="128">
        <v>1206</v>
      </c>
      <c r="AX298" s="316">
        <v>1.2927756653992395</v>
      </c>
      <c r="AY298" s="128">
        <v>601</v>
      </c>
      <c r="AZ298" s="316">
        <v>0.1761252446183954</v>
      </c>
      <c r="BA298" s="128">
        <v>3346</v>
      </c>
      <c r="BB298" s="316">
        <v>0.71765913757700206</v>
      </c>
    </row>
    <row r="299" spans="1:54" s="141" customFormat="1" hidden="1" outlineLevel="1" x14ac:dyDescent="0.25">
      <c r="A299" s="325"/>
      <c r="B299" s="52" t="s">
        <v>85</v>
      </c>
      <c r="C299" s="128">
        <v>375121</v>
      </c>
      <c r="D299" s="316">
        <v>3.6890332388915814E-2</v>
      </c>
      <c r="E299" s="128">
        <v>252578</v>
      </c>
      <c r="F299" s="316">
        <v>3.2093296938592086E-2</v>
      </c>
      <c r="G299" s="128">
        <v>122543</v>
      </c>
      <c r="H299" s="316">
        <v>4.6919718755072504E-2</v>
      </c>
      <c r="I299" s="128"/>
      <c r="J299" s="136" t="s">
        <v>90</v>
      </c>
      <c r="K299" s="128"/>
      <c r="L299" s="136" t="s">
        <v>90</v>
      </c>
      <c r="M299" s="128"/>
      <c r="N299" s="136"/>
      <c r="O299" s="128"/>
      <c r="P299" s="136" t="s">
        <v>90</v>
      </c>
      <c r="Q299" s="128">
        <v>114099</v>
      </c>
      <c r="R299" s="316">
        <v>-2.4305585913251271E-3</v>
      </c>
      <c r="S299" s="128">
        <v>47871</v>
      </c>
      <c r="T299" s="316">
        <v>6.6882103855582686E-2</v>
      </c>
      <c r="U299" s="128">
        <v>7625</v>
      </c>
      <c r="V299" s="316">
        <v>-1.0639678214610093E-2</v>
      </c>
      <c r="W299" s="128">
        <v>11453</v>
      </c>
      <c r="X299" s="316">
        <v>2.9853430446902252E-2</v>
      </c>
      <c r="Y299" s="128">
        <v>24913</v>
      </c>
      <c r="Z299" s="316">
        <v>1.4910172322483373E-2</v>
      </c>
      <c r="AA299" s="128">
        <v>3802</v>
      </c>
      <c r="AB299" s="316">
        <v>-6.6077130926062377E-2</v>
      </c>
      <c r="AC299" s="128">
        <v>19136</v>
      </c>
      <c r="AD299" s="316">
        <v>-8.5888984427247572E-2</v>
      </c>
      <c r="AE299" s="128">
        <v>1071</v>
      </c>
      <c r="AF299" s="316">
        <v>5.865384615384615</v>
      </c>
      <c r="AG299" s="128">
        <v>938</v>
      </c>
      <c r="AH299" s="316">
        <v>0.32861189801699719</v>
      </c>
      <c r="AI299" s="128">
        <v>12</v>
      </c>
      <c r="AJ299" s="316">
        <v>-0.82857142857142851</v>
      </c>
      <c r="AK299" s="128">
        <v>106</v>
      </c>
      <c r="AL299" s="316">
        <v>-0.5267857142857143</v>
      </c>
      <c r="AM299" s="128">
        <v>2743</v>
      </c>
      <c r="AN299" s="316">
        <v>-2.971347718429429E-2</v>
      </c>
      <c r="AO299" s="128">
        <v>4001</v>
      </c>
      <c r="AP299" s="316">
        <v>0.36134739707383456</v>
      </c>
      <c r="AQ299" s="128"/>
      <c r="AR299" s="316" t="s">
        <v>90</v>
      </c>
      <c r="AS299" s="128"/>
      <c r="AT299" s="316" t="s">
        <v>90</v>
      </c>
      <c r="AU299" s="128">
        <v>10387</v>
      </c>
      <c r="AV299" s="316">
        <v>0.2863157894736843</v>
      </c>
      <c r="AW299" s="128">
        <v>414</v>
      </c>
      <c r="AX299" s="316">
        <v>-1.8957345971563955E-2</v>
      </c>
      <c r="AY299" s="128">
        <v>611</v>
      </c>
      <c r="AZ299" s="316">
        <v>0.50864197530864197</v>
      </c>
      <c r="BA299" s="128">
        <v>3328</v>
      </c>
      <c r="BB299" s="316">
        <v>1.7211774325429272</v>
      </c>
    </row>
    <row r="300" spans="1:54" s="141" customFormat="1" hidden="1" outlineLevel="1" x14ac:dyDescent="0.25">
      <c r="A300" s="325"/>
      <c r="B300" s="52" t="s">
        <v>86</v>
      </c>
      <c r="C300" s="128">
        <v>319267</v>
      </c>
      <c r="D300" s="316">
        <v>-8.6691725881935633E-2</v>
      </c>
      <c r="E300" s="128">
        <v>213726</v>
      </c>
      <c r="F300" s="316">
        <v>-0.15076548959148728</v>
      </c>
      <c r="G300" s="128">
        <v>105541</v>
      </c>
      <c r="H300" s="316">
        <v>7.801599542404225E-2</v>
      </c>
      <c r="I300" s="128"/>
      <c r="J300" s="136" t="s">
        <v>90</v>
      </c>
      <c r="K300" s="128"/>
      <c r="L300" s="136" t="s">
        <v>90</v>
      </c>
      <c r="M300" s="128"/>
      <c r="N300" s="136"/>
      <c r="O300" s="128"/>
      <c r="P300" s="136" t="s">
        <v>90</v>
      </c>
      <c r="Q300" s="128">
        <v>101373</v>
      </c>
      <c r="R300" s="316">
        <v>-0.16688856015779097</v>
      </c>
      <c r="S300" s="128">
        <v>47391</v>
      </c>
      <c r="T300" s="316">
        <v>-0.15894368821765137</v>
      </c>
      <c r="U300" s="128">
        <v>8024</v>
      </c>
      <c r="V300" s="316">
        <v>4.5336112558624242E-2</v>
      </c>
      <c r="W300" s="128">
        <v>9136</v>
      </c>
      <c r="X300" s="316">
        <v>0.14185726784151975</v>
      </c>
      <c r="Y300" s="128">
        <v>17470</v>
      </c>
      <c r="Z300" s="316">
        <v>-0.21288578508673128</v>
      </c>
      <c r="AA300" s="128">
        <v>2373</v>
      </c>
      <c r="AB300" s="316">
        <v>-0.49542844992557944</v>
      </c>
      <c r="AC300" s="128">
        <v>10623</v>
      </c>
      <c r="AD300" s="316">
        <v>-0.22550306211723536</v>
      </c>
      <c r="AE300" s="128">
        <v>1132</v>
      </c>
      <c r="AF300" s="316">
        <v>3.9004329004329001</v>
      </c>
      <c r="AG300" s="128">
        <v>847</v>
      </c>
      <c r="AH300" s="316">
        <v>-7.0339976553340788E-3</v>
      </c>
      <c r="AI300" s="128">
        <v>54</v>
      </c>
      <c r="AJ300" s="316">
        <v>-0.8193979933110368</v>
      </c>
      <c r="AK300" s="128">
        <v>148</v>
      </c>
      <c r="AL300" s="316">
        <v>-0.55421686746987953</v>
      </c>
      <c r="AM300" s="128">
        <v>3335</v>
      </c>
      <c r="AN300" s="316">
        <v>-0.11912308505018487</v>
      </c>
      <c r="AO300" s="128">
        <v>2539</v>
      </c>
      <c r="AP300" s="316">
        <v>-0.27807790730736426</v>
      </c>
      <c r="AQ300" s="128"/>
      <c r="AR300" s="316" t="s">
        <v>90</v>
      </c>
      <c r="AS300" s="128"/>
      <c r="AT300" s="316" t="s">
        <v>90</v>
      </c>
      <c r="AU300" s="128">
        <v>5643</v>
      </c>
      <c r="AV300" s="316">
        <v>6.6931366988088437E-2</v>
      </c>
      <c r="AW300" s="128">
        <v>422</v>
      </c>
      <c r="AX300" s="316">
        <v>-0.27241379310344827</v>
      </c>
      <c r="AY300" s="128">
        <v>621</v>
      </c>
      <c r="AZ300" s="316">
        <v>0.25454545454545463</v>
      </c>
      <c r="BA300" s="128">
        <v>2526</v>
      </c>
      <c r="BB300" s="316">
        <v>0.3315761729045863</v>
      </c>
    </row>
    <row r="301" spans="1:54" s="141" customFormat="1" hidden="1" outlineLevel="1" x14ac:dyDescent="0.25">
      <c r="A301" s="325"/>
      <c r="B301" s="52" t="s">
        <v>87</v>
      </c>
      <c r="C301" s="128">
        <v>344209</v>
      </c>
      <c r="D301" s="316">
        <v>-2.421814759377694E-2</v>
      </c>
      <c r="E301" s="128">
        <v>261640</v>
      </c>
      <c r="F301" s="316">
        <v>-1.3066570100790598E-2</v>
      </c>
      <c r="G301" s="128">
        <v>82569</v>
      </c>
      <c r="H301" s="316">
        <v>-5.7947699890470994E-2</v>
      </c>
      <c r="I301" s="128"/>
      <c r="J301" s="136" t="s">
        <v>90</v>
      </c>
      <c r="K301" s="128"/>
      <c r="L301" s="136" t="s">
        <v>90</v>
      </c>
      <c r="M301" s="128"/>
      <c r="N301" s="136"/>
      <c r="O301" s="128"/>
      <c r="P301" s="136" t="s">
        <v>90</v>
      </c>
      <c r="Q301" s="128">
        <v>112341</v>
      </c>
      <c r="R301" s="316">
        <v>-1.7714900277177814E-2</v>
      </c>
      <c r="S301" s="128">
        <v>57664</v>
      </c>
      <c r="T301" s="316">
        <v>8.2668368975422846E-2</v>
      </c>
      <c r="U301" s="128">
        <v>9424</v>
      </c>
      <c r="V301" s="316">
        <v>2.8732574225815988E-3</v>
      </c>
      <c r="W301" s="128">
        <v>12551</v>
      </c>
      <c r="X301" s="316">
        <v>0.12645844552145036</v>
      </c>
      <c r="Y301" s="128">
        <v>17094</v>
      </c>
      <c r="Z301" s="316">
        <v>-0.19550075301204817</v>
      </c>
      <c r="AA301" s="128">
        <v>2065</v>
      </c>
      <c r="AB301" s="316">
        <v>-0.22397594889139416</v>
      </c>
      <c r="AC301" s="128">
        <v>8115</v>
      </c>
      <c r="AD301" s="316">
        <v>-0.38629660440142177</v>
      </c>
      <c r="AE301" s="128">
        <v>10854</v>
      </c>
      <c r="AF301" s="316">
        <v>0.18351324828263005</v>
      </c>
      <c r="AG301" s="128">
        <v>4714</v>
      </c>
      <c r="AH301" s="316">
        <v>0.28868234007654459</v>
      </c>
      <c r="AI301" s="128">
        <v>7231</v>
      </c>
      <c r="AJ301" s="316">
        <v>-5.8586121598750207E-2</v>
      </c>
      <c r="AK301" s="128">
        <v>4768</v>
      </c>
      <c r="AL301" s="316">
        <v>4.3097790417851778E-2</v>
      </c>
      <c r="AM301" s="128">
        <v>4378</v>
      </c>
      <c r="AN301" s="316">
        <v>-5.1559792027729645E-2</v>
      </c>
      <c r="AO301" s="128">
        <v>2371</v>
      </c>
      <c r="AP301" s="316">
        <v>-0.32179633867276891</v>
      </c>
      <c r="AQ301" s="128"/>
      <c r="AR301" s="316" t="s">
        <v>90</v>
      </c>
      <c r="AS301" s="128"/>
      <c r="AT301" s="316" t="s">
        <v>90</v>
      </c>
      <c r="AU301" s="128">
        <v>5177</v>
      </c>
      <c r="AV301" s="316">
        <v>0.25078521381976326</v>
      </c>
      <c r="AW301" s="128">
        <v>385</v>
      </c>
      <c r="AX301" s="316">
        <v>-0.28966789667896675</v>
      </c>
      <c r="AY301" s="128">
        <v>493</v>
      </c>
      <c r="AZ301" s="316">
        <v>0.34332425068119887</v>
      </c>
      <c r="BA301" s="128">
        <v>1786</v>
      </c>
      <c r="BB301" s="316">
        <v>0.18435013262599464</v>
      </c>
    </row>
    <row r="302" spans="1:54" s="141" customFormat="1" hidden="1" outlineLevel="1" x14ac:dyDescent="0.25">
      <c r="A302" s="325"/>
      <c r="B302" s="52" t="s">
        <v>88</v>
      </c>
      <c r="C302" s="128">
        <v>372708</v>
      </c>
      <c r="D302" s="316">
        <v>0.13228320143393124</v>
      </c>
      <c r="E302" s="128">
        <v>310278</v>
      </c>
      <c r="F302" s="316">
        <v>0.16400373648058042</v>
      </c>
      <c r="G302" s="128">
        <v>62430</v>
      </c>
      <c r="H302" s="316">
        <v>-2.7793751198006422E-3</v>
      </c>
      <c r="I302" s="128"/>
      <c r="J302" s="136" t="s">
        <v>90</v>
      </c>
      <c r="K302" s="128"/>
      <c r="L302" s="136" t="s">
        <v>90</v>
      </c>
      <c r="M302" s="128"/>
      <c r="N302" s="136"/>
      <c r="O302" s="128"/>
      <c r="P302" s="136" t="s">
        <v>90</v>
      </c>
      <c r="Q302" s="128">
        <v>116755</v>
      </c>
      <c r="R302" s="316">
        <v>0.20833117723156525</v>
      </c>
      <c r="S302" s="128">
        <v>68344</v>
      </c>
      <c r="T302" s="316">
        <v>-1.4902258714899475E-3</v>
      </c>
      <c r="U302" s="128">
        <v>9710</v>
      </c>
      <c r="V302" s="316">
        <v>0.16945682283511987</v>
      </c>
      <c r="W302" s="128">
        <v>12437</v>
      </c>
      <c r="X302" s="316">
        <v>0.29579078974786421</v>
      </c>
      <c r="Y302" s="128">
        <v>12068</v>
      </c>
      <c r="Z302" s="316">
        <v>0.33628612556748982</v>
      </c>
      <c r="AA302" s="128">
        <v>897</v>
      </c>
      <c r="AB302" s="316">
        <v>-0.34952864394488758</v>
      </c>
      <c r="AC302" s="128">
        <v>6574</v>
      </c>
      <c r="AD302" s="316">
        <v>-0.25464852607709754</v>
      </c>
      <c r="AE302" s="128">
        <v>19611</v>
      </c>
      <c r="AF302" s="316">
        <v>0.14543543017347127</v>
      </c>
      <c r="AG302" s="128">
        <v>15702</v>
      </c>
      <c r="AH302" s="316">
        <v>1.0888652387920712</v>
      </c>
      <c r="AI302" s="128">
        <v>16392</v>
      </c>
      <c r="AJ302" s="316">
        <v>7.2634471927758071E-2</v>
      </c>
      <c r="AK302" s="128">
        <v>9036</v>
      </c>
      <c r="AL302" s="316">
        <v>0.27465086754126111</v>
      </c>
      <c r="AM302" s="128">
        <v>4330</v>
      </c>
      <c r="AN302" s="316">
        <v>1.2391863455693208E-2</v>
      </c>
      <c r="AO302" s="128">
        <v>3697</v>
      </c>
      <c r="AP302" s="316">
        <v>-5.0834403080872947E-2</v>
      </c>
      <c r="AQ302" s="128"/>
      <c r="AR302" s="316" t="s">
        <v>90</v>
      </c>
      <c r="AS302" s="128"/>
      <c r="AT302" s="316" t="s">
        <v>90</v>
      </c>
      <c r="AU302" s="128">
        <v>9150</v>
      </c>
      <c r="AV302" s="316">
        <v>0.48732119635890769</v>
      </c>
      <c r="AW302" s="128">
        <v>2687</v>
      </c>
      <c r="AX302" s="316">
        <v>4.2893700787401574</v>
      </c>
      <c r="AY302" s="128">
        <v>395</v>
      </c>
      <c r="AZ302" s="316">
        <v>0.21913580246913589</v>
      </c>
      <c r="BA302" s="128">
        <v>2372</v>
      </c>
      <c r="BB302" s="316">
        <v>0.13438546150167374</v>
      </c>
    </row>
    <row r="303" spans="1:54" s="141" customFormat="1" hidden="1" outlineLevel="1" x14ac:dyDescent="0.25">
      <c r="A303" s="325"/>
      <c r="B303" s="52" t="s">
        <v>89</v>
      </c>
      <c r="C303" s="128">
        <v>352778</v>
      </c>
      <c r="D303" s="316">
        <v>6.3385022649733447E-3</v>
      </c>
      <c r="E303" s="128">
        <v>295963</v>
      </c>
      <c r="F303" s="316">
        <v>8.0208986131167226E-3</v>
      </c>
      <c r="G303" s="128">
        <v>56815</v>
      </c>
      <c r="H303" s="316">
        <v>-2.3354639320081194E-3</v>
      </c>
      <c r="I303" s="128"/>
      <c r="J303" s="136" t="s">
        <v>90</v>
      </c>
      <c r="K303" s="128"/>
      <c r="L303" s="136" t="s">
        <v>90</v>
      </c>
      <c r="M303" s="128"/>
      <c r="N303" s="136"/>
      <c r="O303" s="128"/>
      <c r="P303" s="136" t="s">
        <v>90</v>
      </c>
      <c r="Q303" s="128">
        <v>103859</v>
      </c>
      <c r="R303" s="316">
        <v>-5.7609247967479682E-2</v>
      </c>
      <c r="S303" s="128">
        <v>61433</v>
      </c>
      <c r="T303" s="316">
        <v>1.7119488733257082E-2</v>
      </c>
      <c r="U303" s="128">
        <v>9537</v>
      </c>
      <c r="V303" s="316">
        <v>0.11622191011235961</v>
      </c>
      <c r="W303" s="128">
        <v>14820</v>
      </c>
      <c r="X303" s="316">
        <v>0.17451260104612465</v>
      </c>
      <c r="Y303" s="128">
        <v>13109</v>
      </c>
      <c r="Z303" s="316">
        <v>-0.13750904664780572</v>
      </c>
      <c r="AA303" s="128">
        <v>729</v>
      </c>
      <c r="AB303" s="316">
        <v>-0.578368999421631</v>
      </c>
      <c r="AC303" s="128">
        <v>9210</v>
      </c>
      <c r="AD303" s="316">
        <v>-0.16515591007976793</v>
      </c>
      <c r="AE303" s="128">
        <v>21691</v>
      </c>
      <c r="AF303" s="316">
        <v>0.21599955151922856</v>
      </c>
      <c r="AG303" s="128">
        <v>12748</v>
      </c>
      <c r="AH303" s="316">
        <v>0.42563184969805423</v>
      </c>
      <c r="AI303" s="128">
        <v>16269</v>
      </c>
      <c r="AJ303" s="316">
        <v>1.7448405253283283E-2</v>
      </c>
      <c r="AK303" s="128">
        <v>11286</v>
      </c>
      <c r="AL303" s="316">
        <v>0.19974487084086312</v>
      </c>
      <c r="AM303" s="128">
        <v>3802</v>
      </c>
      <c r="AN303" s="316">
        <v>6.171460485897784E-2</v>
      </c>
      <c r="AO303" s="128">
        <v>5080</v>
      </c>
      <c r="AP303" s="316">
        <v>0.40022050716648283</v>
      </c>
      <c r="AQ303" s="128"/>
      <c r="AR303" s="316" t="s">
        <v>90</v>
      </c>
      <c r="AS303" s="128"/>
      <c r="AT303" s="316" t="s">
        <v>90</v>
      </c>
      <c r="AU303" s="128">
        <v>8536</v>
      </c>
      <c r="AV303" s="316">
        <v>0.20073146715431145</v>
      </c>
      <c r="AW303" s="128">
        <v>562</v>
      </c>
      <c r="AX303" s="316">
        <v>-0.38105726872246692</v>
      </c>
      <c r="AY303" s="128">
        <v>411</v>
      </c>
      <c r="AZ303" s="316">
        <v>0.38383838383838387</v>
      </c>
      <c r="BA303" s="128">
        <v>2780</v>
      </c>
      <c r="BB303" s="316">
        <v>9.5782420181316441E-2</v>
      </c>
    </row>
    <row r="304" spans="1:54" s="141" customFormat="1" ht="15.75" collapsed="1" x14ac:dyDescent="0.25">
      <c r="A304" s="317">
        <v>694340</v>
      </c>
      <c r="B304" s="64">
        <v>1996</v>
      </c>
      <c r="C304" s="65">
        <v>4125468</v>
      </c>
      <c r="D304" s="137">
        <v>9.9279960185199023E-3</v>
      </c>
      <c r="E304" s="65">
        <v>3189303</v>
      </c>
      <c r="F304" s="137">
        <v>1.491745549457657E-2</v>
      </c>
      <c r="G304" s="65">
        <v>936165</v>
      </c>
      <c r="H304" s="137">
        <v>-6.707784828862362E-3</v>
      </c>
      <c r="I304" s="65"/>
      <c r="J304" s="137" t="s">
        <v>90</v>
      </c>
      <c r="K304" s="65"/>
      <c r="L304" s="137" t="s">
        <v>90</v>
      </c>
      <c r="M304" s="65"/>
      <c r="N304" s="137"/>
      <c r="O304" s="65"/>
      <c r="P304" s="137" t="s">
        <v>90</v>
      </c>
      <c r="Q304" s="65">
        <v>1303152</v>
      </c>
      <c r="R304" s="137">
        <v>5.6139587321943907E-3</v>
      </c>
      <c r="S304" s="65">
        <v>692134</v>
      </c>
      <c r="T304" s="137">
        <v>1.7299563175006361E-2</v>
      </c>
      <c r="U304" s="65">
        <v>99705</v>
      </c>
      <c r="V304" s="137">
        <v>-8.1517032997402206E-2</v>
      </c>
      <c r="W304" s="65">
        <v>135970</v>
      </c>
      <c r="X304" s="137">
        <v>5.4946930668487326E-2</v>
      </c>
      <c r="Y304" s="65">
        <v>236775</v>
      </c>
      <c r="Z304" s="137">
        <v>-0.12401265284226493</v>
      </c>
      <c r="AA304" s="65">
        <v>24236</v>
      </c>
      <c r="AB304" s="137">
        <v>-0.24229350340774092</v>
      </c>
      <c r="AC304" s="65">
        <v>143259</v>
      </c>
      <c r="AD304" s="137">
        <v>-0.13291974337247303</v>
      </c>
      <c r="AE304" s="65">
        <v>123597</v>
      </c>
      <c r="AF304" s="137">
        <v>0.18409480652609189</v>
      </c>
      <c r="AG304" s="65">
        <v>65861</v>
      </c>
      <c r="AH304" s="137">
        <v>0.3031718079107224</v>
      </c>
      <c r="AI304" s="65">
        <v>89644</v>
      </c>
      <c r="AJ304" s="137">
        <v>0.23005570954197418</v>
      </c>
      <c r="AK304" s="65">
        <v>60138</v>
      </c>
      <c r="AL304" s="137">
        <v>0.30247769210777098</v>
      </c>
      <c r="AM304" s="65">
        <v>42094</v>
      </c>
      <c r="AN304" s="137">
        <v>6.3731931668856712E-2</v>
      </c>
      <c r="AO304" s="65">
        <v>42699</v>
      </c>
      <c r="AP304" s="137">
        <v>-1.2443046464833407E-2</v>
      </c>
      <c r="AQ304" s="65"/>
      <c r="AR304" s="137" t="s">
        <v>90</v>
      </c>
      <c r="AS304" s="65"/>
      <c r="AT304" s="137" t="s">
        <v>90</v>
      </c>
      <c r="AU304" s="65">
        <v>86191</v>
      </c>
      <c r="AV304" s="137">
        <v>0.35248242530755713</v>
      </c>
      <c r="AW304" s="65">
        <v>9922</v>
      </c>
      <c r="AX304" s="137">
        <v>-5.5137605942291223E-2</v>
      </c>
      <c r="AY304" s="65">
        <v>5991</v>
      </c>
      <c r="AZ304" s="137">
        <v>0.25465968586387433</v>
      </c>
      <c r="BA304" s="65">
        <v>26461</v>
      </c>
      <c r="BB304" s="137">
        <v>0.36235391031251618</v>
      </c>
    </row>
    <row r="305" spans="1:54" s="141" customFormat="1" hidden="1" outlineLevel="1" x14ac:dyDescent="0.25">
      <c r="A305" s="325"/>
      <c r="B305" s="52" t="s">
        <v>78</v>
      </c>
      <c r="C305" s="128">
        <v>315095</v>
      </c>
      <c r="D305" s="316">
        <v>3.9508690318776907E-3</v>
      </c>
      <c r="E305" s="128">
        <v>272047</v>
      </c>
      <c r="F305" s="316">
        <v>4.5195570538691943E-3</v>
      </c>
      <c r="G305" s="128">
        <v>43048</v>
      </c>
      <c r="H305" s="316">
        <v>3.7181632273664E-4</v>
      </c>
      <c r="I305" s="128"/>
      <c r="J305" s="136" t="s">
        <v>90</v>
      </c>
      <c r="K305" s="128"/>
      <c r="L305" s="136" t="s">
        <v>90</v>
      </c>
      <c r="M305" s="128"/>
      <c r="N305" s="136"/>
      <c r="O305" s="128"/>
      <c r="P305" s="136" t="s">
        <v>90</v>
      </c>
      <c r="Q305" s="128">
        <v>90468</v>
      </c>
      <c r="R305" s="316">
        <v>-1.2799947621697672E-2</v>
      </c>
      <c r="S305" s="128">
        <v>56755</v>
      </c>
      <c r="T305" s="316">
        <v>-3.5975744398960452E-2</v>
      </c>
      <c r="U305" s="128">
        <v>10418</v>
      </c>
      <c r="V305" s="316">
        <v>0.15871426982538095</v>
      </c>
      <c r="W305" s="128">
        <v>12221</v>
      </c>
      <c r="X305" s="316">
        <v>2.2421149502217075E-2</v>
      </c>
      <c r="Y305" s="128">
        <v>16631</v>
      </c>
      <c r="Z305" s="316">
        <v>2.4581074420896964E-2</v>
      </c>
      <c r="AA305" s="128">
        <v>853</v>
      </c>
      <c r="AB305" s="316">
        <v>-0.43807641633728589</v>
      </c>
      <c r="AC305" s="128">
        <v>20589</v>
      </c>
      <c r="AD305" s="316">
        <v>-0.15089904322005943</v>
      </c>
      <c r="AE305" s="128">
        <v>19415</v>
      </c>
      <c r="AF305" s="316">
        <v>0.10325036936015453</v>
      </c>
      <c r="AG305" s="128">
        <v>9436</v>
      </c>
      <c r="AH305" s="316">
        <v>0.2975797579757975</v>
      </c>
      <c r="AI305" s="128">
        <v>11134</v>
      </c>
      <c r="AJ305" s="316">
        <v>-9.5238095238095233E-2</v>
      </c>
      <c r="AK305" s="128">
        <v>7312</v>
      </c>
      <c r="AL305" s="316">
        <v>-0.19168693345124921</v>
      </c>
      <c r="AM305" s="128">
        <v>2411</v>
      </c>
      <c r="AN305" s="316">
        <v>-0.20455295282085117</v>
      </c>
      <c r="AO305" s="128">
        <v>3998</v>
      </c>
      <c r="AP305" s="316">
        <v>5.4046928552596851E-2</v>
      </c>
      <c r="AQ305" s="128"/>
      <c r="AR305" s="316" t="s">
        <v>90</v>
      </c>
      <c r="AS305" s="128"/>
      <c r="AT305" s="316" t="s">
        <v>90</v>
      </c>
      <c r="AU305" s="128">
        <v>5627</v>
      </c>
      <c r="AV305" s="316">
        <v>1.8886036960985626</v>
      </c>
      <c r="AW305" s="128">
        <v>2467</v>
      </c>
      <c r="AX305" s="316">
        <v>1.9057714958775032</v>
      </c>
      <c r="AY305" s="128">
        <v>689</v>
      </c>
      <c r="AZ305" s="316">
        <v>0.48491379310344818</v>
      </c>
      <c r="BA305" s="128">
        <v>1213</v>
      </c>
      <c r="BB305" s="316">
        <v>0.36599099099099108</v>
      </c>
    </row>
    <row r="306" spans="1:54" s="141" customFormat="1" hidden="1" outlineLevel="1" x14ac:dyDescent="0.25">
      <c r="A306" s="325"/>
      <c r="B306" s="52" t="s">
        <v>79</v>
      </c>
      <c r="C306" s="128">
        <v>321316</v>
      </c>
      <c r="D306" s="316">
        <v>3.2108441475009686E-2</v>
      </c>
      <c r="E306" s="128">
        <v>273283</v>
      </c>
      <c r="F306" s="316">
        <v>3.243708844452331E-2</v>
      </c>
      <c r="G306" s="128">
        <v>48033</v>
      </c>
      <c r="H306" s="316">
        <v>3.0242584132295303E-2</v>
      </c>
      <c r="I306" s="128"/>
      <c r="J306" s="136" t="s">
        <v>90</v>
      </c>
      <c r="K306" s="128"/>
      <c r="L306" s="136" t="s">
        <v>90</v>
      </c>
      <c r="M306" s="128"/>
      <c r="N306" s="136"/>
      <c r="O306" s="128"/>
      <c r="P306" s="136" t="s">
        <v>90</v>
      </c>
      <c r="Q306" s="128">
        <v>98743</v>
      </c>
      <c r="R306" s="316">
        <v>6.054389620432632E-2</v>
      </c>
      <c r="S306" s="128">
        <v>58438</v>
      </c>
      <c r="T306" s="316">
        <v>3.0452645871171358E-2</v>
      </c>
      <c r="U306" s="128">
        <v>10148</v>
      </c>
      <c r="V306" s="316">
        <v>1.6019223067681221E-2</v>
      </c>
      <c r="W306" s="128">
        <v>11563</v>
      </c>
      <c r="X306" s="316">
        <v>7.6688453159041714E-3</v>
      </c>
      <c r="Y306" s="128">
        <v>26438</v>
      </c>
      <c r="Z306" s="316">
        <v>0.16502886352619761</v>
      </c>
      <c r="AA306" s="128">
        <v>1162</v>
      </c>
      <c r="AB306" s="316">
        <v>-0.17588652482269507</v>
      </c>
      <c r="AC306" s="128">
        <v>15027</v>
      </c>
      <c r="AD306" s="316">
        <v>-0.16886061946902653</v>
      </c>
      <c r="AE306" s="128">
        <v>15750</v>
      </c>
      <c r="AF306" s="316">
        <v>-2.9515065623267001E-2</v>
      </c>
      <c r="AG306" s="128">
        <v>7220</v>
      </c>
      <c r="AH306" s="316">
        <v>0.12373540856031129</v>
      </c>
      <c r="AI306" s="128">
        <v>9286</v>
      </c>
      <c r="AJ306" s="316">
        <v>-8.8893249607535307E-2</v>
      </c>
      <c r="AK306" s="128">
        <v>6052</v>
      </c>
      <c r="AL306" s="316">
        <v>-0.15956117205943621</v>
      </c>
      <c r="AM306" s="128">
        <v>2573</v>
      </c>
      <c r="AN306" s="316">
        <v>3.8756560355268421E-2</v>
      </c>
      <c r="AO306" s="128">
        <v>4050</v>
      </c>
      <c r="AP306" s="316">
        <v>0.20535714285714279</v>
      </c>
      <c r="AQ306" s="128"/>
      <c r="AR306" s="316" t="s">
        <v>90</v>
      </c>
      <c r="AS306" s="128"/>
      <c r="AT306" s="316" t="s">
        <v>90</v>
      </c>
      <c r="AU306" s="128">
        <v>3689</v>
      </c>
      <c r="AV306" s="316">
        <v>1.407963446475196</v>
      </c>
      <c r="AW306" s="128">
        <v>971</v>
      </c>
      <c r="AX306" s="316">
        <v>-0.27320359281437123</v>
      </c>
      <c r="AY306" s="128">
        <v>350</v>
      </c>
      <c r="AZ306" s="316">
        <v>-0.33333333333333337</v>
      </c>
      <c r="BA306" s="128">
        <v>1185</v>
      </c>
      <c r="BB306" s="316">
        <v>0.79003021148036257</v>
      </c>
    </row>
    <row r="307" spans="1:54" s="141" customFormat="1" hidden="1" outlineLevel="1" x14ac:dyDescent="0.25">
      <c r="A307" s="325"/>
      <c r="B307" s="52" t="s">
        <v>80</v>
      </c>
      <c r="C307" s="128">
        <v>366651</v>
      </c>
      <c r="D307" s="316">
        <v>4.9048948808038784E-2</v>
      </c>
      <c r="E307" s="128">
        <v>305533</v>
      </c>
      <c r="F307" s="316">
        <v>0.11018938402953404</v>
      </c>
      <c r="G307" s="128">
        <v>61118</v>
      </c>
      <c r="H307" s="316">
        <v>-0.17741588156123822</v>
      </c>
      <c r="I307" s="128"/>
      <c r="J307" s="136" t="s">
        <v>90</v>
      </c>
      <c r="K307" s="128"/>
      <c r="L307" s="136" t="s">
        <v>90</v>
      </c>
      <c r="M307" s="128"/>
      <c r="N307" s="136"/>
      <c r="O307" s="128"/>
      <c r="P307" s="136" t="s">
        <v>90</v>
      </c>
      <c r="Q307" s="128">
        <v>119411</v>
      </c>
      <c r="R307" s="316">
        <v>0.10499236570582515</v>
      </c>
      <c r="S307" s="128">
        <v>70373</v>
      </c>
      <c r="T307" s="316">
        <v>0.11515545273032668</v>
      </c>
      <c r="U307" s="128">
        <v>11123</v>
      </c>
      <c r="V307" s="316">
        <v>0.13453692370461034</v>
      </c>
      <c r="W307" s="128">
        <v>10246</v>
      </c>
      <c r="X307" s="316">
        <v>0.16484765802637558</v>
      </c>
      <c r="Y307" s="128">
        <v>27749</v>
      </c>
      <c r="Z307" s="316">
        <v>0.27763709194714314</v>
      </c>
      <c r="AA307" s="128">
        <v>1445</v>
      </c>
      <c r="AB307" s="316">
        <v>0.18152085036794774</v>
      </c>
      <c r="AC307" s="128">
        <v>11368</v>
      </c>
      <c r="AD307" s="316">
        <v>-0.12634491238856438</v>
      </c>
      <c r="AE307" s="128">
        <v>14965</v>
      </c>
      <c r="AF307" s="316">
        <v>-7.6519592718296781E-2</v>
      </c>
      <c r="AG307" s="128">
        <v>6804</v>
      </c>
      <c r="AH307" s="316">
        <v>-3.9254447896074574E-2</v>
      </c>
      <c r="AI307" s="128">
        <v>9981</v>
      </c>
      <c r="AJ307" s="316">
        <v>5.8430540827147492E-2</v>
      </c>
      <c r="AK307" s="128">
        <v>7956</v>
      </c>
      <c r="AL307" s="316">
        <v>0.18710832587287385</v>
      </c>
      <c r="AM307" s="128">
        <v>2450</v>
      </c>
      <c r="AN307" s="316">
        <v>-2.3515344758868073E-2</v>
      </c>
      <c r="AO307" s="128">
        <v>3516</v>
      </c>
      <c r="AP307" s="316">
        <v>9.3283582089552342E-2</v>
      </c>
      <c r="AQ307" s="128"/>
      <c r="AR307" s="316" t="s">
        <v>90</v>
      </c>
      <c r="AS307" s="128"/>
      <c r="AT307" s="316" t="s">
        <v>90</v>
      </c>
      <c r="AU307" s="128">
        <v>4449</v>
      </c>
      <c r="AV307" s="316">
        <v>1.5731636784268361</v>
      </c>
      <c r="AW307" s="128">
        <v>1176</v>
      </c>
      <c r="AX307" s="316">
        <v>0.10422535211267614</v>
      </c>
      <c r="AY307" s="128">
        <v>241</v>
      </c>
      <c r="AZ307" s="316">
        <v>-0.15140845070422537</v>
      </c>
      <c r="BA307" s="128">
        <v>1504</v>
      </c>
      <c r="BB307" s="316">
        <v>0.7468060394889664</v>
      </c>
    </row>
    <row r="308" spans="1:54" s="141" customFormat="1" hidden="1" outlineLevel="1" x14ac:dyDescent="0.25">
      <c r="A308" s="325"/>
      <c r="B308" s="52" t="s">
        <v>81</v>
      </c>
      <c r="C308" s="128">
        <v>374681</v>
      </c>
      <c r="D308" s="316">
        <v>9.6148220095021886E-2</v>
      </c>
      <c r="E308" s="128">
        <v>270475</v>
      </c>
      <c r="F308" s="316">
        <v>6.0391028380333278E-2</v>
      </c>
      <c r="G308" s="128">
        <v>104206</v>
      </c>
      <c r="H308" s="316">
        <v>0.20129114069975218</v>
      </c>
      <c r="I308" s="128"/>
      <c r="J308" s="136" t="s">
        <v>90</v>
      </c>
      <c r="K308" s="128"/>
      <c r="L308" s="136" t="s">
        <v>90</v>
      </c>
      <c r="M308" s="128"/>
      <c r="N308" s="136"/>
      <c r="O308" s="128"/>
      <c r="P308" s="136" t="s">
        <v>90</v>
      </c>
      <c r="Q308" s="128">
        <v>101373</v>
      </c>
      <c r="R308" s="316">
        <v>-5.6178833781783344E-2</v>
      </c>
      <c r="S308" s="128">
        <v>59188</v>
      </c>
      <c r="T308" s="316">
        <v>6.0488783774098831E-2</v>
      </c>
      <c r="U308" s="128">
        <v>9433</v>
      </c>
      <c r="V308" s="316">
        <v>0.13925120772946853</v>
      </c>
      <c r="W308" s="128">
        <v>9871</v>
      </c>
      <c r="X308" s="316">
        <v>-5.132148005766457E-2</v>
      </c>
      <c r="Y308" s="128">
        <v>39480</v>
      </c>
      <c r="Z308" s="316">
        <v>0.14580914789876953</v>
      </c>
      <c r="AA308" s="128">
        <v>1992</v>
      </c>
      <c r="AB308" s="316">
        <v>0.19281437125748502</v>
      </c>
      <c r="AC308" s="128">
        <v>12530</v>
      </c>
      <c r="AD308" s="316">
        <v>-5.0109923432643422E-2</v>
      </c>
      <c r="AE308" s="128">
        <v>8824</v>
      </c>
      <c r="AF308" s="316">
        <v>0.37402678293366542</v>
      </c>
      <c r="AG308" s="128">
        <v>4535</v>
      </c>
      <c r="AH308" s="316">
        <v>0.73754789272030652</v>
      </c>
      <c r="AI308" s="128">
        <v>2870</v>
      </c>
      <c r="AJ308" s="316">
        <v>0.3165137614678899</v>
      </c>
      <c r="AK308" s="128">
        <v>2802</v>
      </c>
      <c r="AL308" s="316">
        <v>0.34517522803648593</v>
      </c>
      <c r="AM308" s="128">
        <v>3574</v>
      </c>
      <c r="AN308" s="316">
        <v>-8.3869164104000138E-4</v>
      </c>
      <c r="AO308" s="128">
        <v>4051</v>
      </c>
      <c r="AP308" s="316">
        <v>0.29383583519642298</v>
      </c>
      <c r="AQ308" s="128"/>
      <c r="AR308" s="316" t="s">
        <v>90</v>
      </c>
      <c r="AS308" s="128"/>
      <c r="AT308" s="316" t="s">
        <v>90</v>
      </c>
      <c r="AU308" s="128">
        <v>7018</v>
      </c>
      <c r="AV308" s="316">
        <v>2.4811507936507935</v>
      </c>
      <c r="AW308" s="128">
        <v>1047</v>
      </c>
      <c r="AX308" s="316">
        <v>0.45618915159944362</v>
      </c>
      <c r="AY308" s="128">
        <v>330</v>
      </c>
      <c r="AZ308" s="316">
        <v>0.7010309278350515</v>
      </c>
      <c r="BA308" s="128">
        <v>1444</v>
      </c>
      <c r="BB308" s="316">
        <v>1.7715930902111325</v>
      </c>
    </row>
    <row r="309" spans="1:54" s="141" customFormat="1" hidden="1" outlineLevel="1" x14ac:dyDescent="0.25">
      <c r="A309" s="325"/>
      <c r="B309" s="52" t="s">
        <v>82</v>
      </c>
      <c r="C309" s="128">
        <v>307793</v>
      </c>
      <c r="D309" s="316">
        <v>4.9821614947507697E-2</v>
      </c>
      <c r="E309" s="128">
        <v>224180</v>
      </c>
      <c r="F309" s="316">
        <v>4.6552883178966331E-2</v>
      </c>
      <c r="G309" s="128">
        <v>83613</v>
      </c>
      <c r="H309" s="316">
        <v>5.8687229355010251E-2</v>
      </c>
      <c r="I309" s="128"/>
      <c r="J309" s="136" t="s">
        <v>90</v>
      </c>
      <c r="K309" s="128"/>
      <c r="L309" s="136" t="s">
        <v>90</v>
      </c>
      <c r="M309" s="128"/>
      <c r="N309" s="136"/>
      <c r="O309" s="128"/>
      <c r="P309" s="136" t="s">
        <v>90</v>
      </c>
      <c r="Q309" s="128">
        <v>109767</v>
      </c>
      <c r="R309" s="316">
        <v>1.5326981777818993E-2</v>
      </c>
      <c r="S309" s="128">
        <v>49575</v>
      </c>
      <c r="T309" s="316">
        <v>0.18790884911221339</v>
      </c>
      <c r="U309" s="128">
        <v>6894</v>
      </c>
      <c r="V309" s="316">
        <v>-0.10257745378807603</v>
      </c>
      <c r="W309" s="128">
        <v>8838</v>
      </c>
      <c r="X309" s="316">
        <v>0.12442748091603062</v>
      </c>
      <c r="Y309" s="128">
        <v>25585</v>
      </c>
      <c r="Z309" s="316">
        <v>8.6319633152173836E-2</v>
      </c>
      <c r="AA309" s="128">
        <v>3208</v>
      </c>
      <c r="AB309" s="316">
        <v>7.723304231027539E-2</v>
      </c>
      <c r="AC309" s="128">
        <v>9144</v>
      </c>
      <c r="AD309" s="316">
        <v>-0.15575662450373928</v>
      </c>
      <c r="AE309" s="128">
        <v>129</v>
      </c>
      <c r="AF309" s="316">
        <v>-0.21818181818181814</v>
      </c>
      <c r="AG309" s="128">
        <v>37</v>
      </c>
      <c r="AH309" s="316">
        <v>-0.97320782041998555</v>
      </c>
      <c r="AI309" s="128">
        <v>206</v>
      </c>
      <c r="AJ309" s="316">
        <v>0.51470588235294112</v>
      </c>
      <c r="AK309" s="128">
        <v>117</v>
      </c>
      <c r="AL309" s="316">
        <v>1.3399999999999999</v>
      </c>
      <c r="AM309" s="128">
        <v>2909</v>
      </c>
      <c r="AN309" s="316">
        <v>4.9422799422799368E-2</v>
      </c>
      <c r="AO309" s="128">
        <v>3215</v>
      </c>
      <c r="AP309" s="316">
        <v>0.21092278719397362</v>
      </c>
      <c r="AQ309" s="128"/>
      <c r="AR309" s="316" t="s">
        <v>90</v>
      </c>
      <c r="AS309" s="128"/>
      <c r="AT309" s="316" t="s">
        <v>90</v>
      </c>
      <c r="AU309" s="128">
        <v>2435</v>
      </c>
      <c r="AV309" s="316">
        <v>-0.18507362784471215</v>
      </c>
      <c r="AW309" s="128">
        <v>474</v>
      </c>
      <c r="AX309" s="316">
        <v>0.35428571428571431</v>
      </c>
      <c r="AY309" s="128">
        <v>350</v>
      </c>
      <c r="AZ309" s="316">
        <v>0.66666666666666674</v>
      </c>
      <c r="BA309" s="128">
        <v>1237</v>
      </c>
      <c r="BB309" s="316">
        <v>0.8111273792093705</v>
      </c>
    </row>
    <row r="310" spans="1:54" s="141" customFormat="1" hidden="1" outlineLevel="1" x14ac:dyDescent="0.25">
      <c r="A310" s="325"/>
      <c r="B310" s="52" t="s">
        <v>83</v>
      </c>
      <c r="C310" s="128">
        <v>308516</v>
      </c>
      <c r="D310" s="316">
        <v>4.558302210352938E-2</v>
      </c>
      <c r="E310" s="128">
        <v>227008</v>
      </c>
      <c r="F310" s="316">
        <v>0.10813990383441952</v>
      </c>
      <c r="G310" s="128">
        <v>81508</v>
      </c>
      <c r="H310" s="316">
        <v>-9.647382248284575E-2</v>
      </c>
      <c r="I310" s="128"/>
      <c r="J310" s="136" t="s">
        <v>90</v>
      </c>
      <c r="K310" s="128"/>
      <c r="L310" s="136" t="s">
        <v>90</v>
      </c>
      <c r="M310" s="128"/>
      <c r="N310" s="136"/>
      <c r="O310" s="128"/>
      <c r="P310" s="136" t="s">
        <v>90</v>
      </c>
      <c r="Q310" s="128">
        <v>108874</v>
      </c>
      <c r="R310" s="316">
        <v>4.0045088936015771E-2</v>
      </c>
      <c r="S310" s="128">
        <v>53703</v>
      </c>
      <c r="T310" s="316">
        <v>0.19406336853807682</v>
      </c>
      <c r="U310" s="128">
        <v>7812</v>
      </c>
      <c r="V310" s="316">
        <v>0.14612676056338025</v>
      </c>
      <c r="W310" s="128">
        <v>8456</v>
      </c>
      <c r="X310" s="316">
        <v>7.7463949469669391E-3</v>
      </c>
      <c r="Y310" s="128">
        <v>17555</v>
      </c>
      <c r="Z310" s="316">
        <v>6.1045633121789011E-2</v>
      </c>
      <c r="AA310" s="128">
        <v>4632</v>
      </c>
      <c r="AB310" s="316">
        <v>1.3766033863519755</v>
      </c>
      <c r="AC310" s="128">
        <v>11553</v>
      </c>
      <c r="AD310" s="316">
        <v>-4.3950361944157246E-3</v>
      </c>
      <c r="AE310" s="128">
        <v>172</v>
      </c>
      <c r="AF310" s="316">
        <v>0.52212389380530966</v>
      </c>
      <c r="AG310" s="128">
        <v>358</v>
      </c>
      <c r="AH310" s="316">
        <v>0.27402135231316715</v>
      </c>
      <c r="AI310" s="128">
        <v>51</v>
      </c>
      <c r="AJ310" s="316">
        <v>4.0999999999999996</v>
      </c>
      <c r="AK310" s="128">
        <v>99</v>
      </c>
      <c r="AL310" s="316">
        <v>-0.8918032786885246</v>
      </c>
      <c r="AM310" s="128">
        <v>2859</v>
      </c>
      <c r="AN310" s="316">
        <v>0.38316400580551524</v>
      </c>
      <c r="AO310" s="128">
        <v>3724</v>
      </c>
      <c r="AP310" s="316">
        <v>0.42791411042944794</v>
      </c>
      <c r="AQ310" s="128"/>
      <c r="AR310" s="316" t="s">
        <v>90</v>
      </c>
      <c r="AS310" s="128"/>
      <c r="AT310" s="316" t="s">
        <v>90</v>
      </c>
      <c r="AU310" s="128">
        <v>4174</v>
      </c>
      <c r="AV310" s="316">
        <v>0.64589905362776023</v>
      </c>
      <c r="AW310" s="128">
        <v>880</v>
      </c>
      <c r="AX310" s="316">
        <v>1.5287356321839081</v>
      </c>
      <c r="AY310" s="128">
        <v>416</v>
      </c>
      <c r="AZ310" s="316">
        <v>6.9408740359897081E-2</v>
      </c>
      <c r="BA310" s="128">
        <v>1636</v>
      </c>
      <c r="BB310" s="316">
        <v>1.8158347676419964</v>
      </c>
    </row>
    <row r="311" spans="1:54" s="141" customFormat="1" hidden="1" outlineLevel="1" x14ac:dyDescent="0.25">
      <c r="A311" s="325"/>
      <c r="B311" s="52" t="s">
        <v>84</v>
      </c>
      <c r="C311" s="128">
        <v>347041</v>
      </c>
      <c r="D311" s="316">
        <v>-4.1484722187697609E-2</v>
      </c>
      <c r="E311" s="128">
        <v>248234</v>
      </c>
      <c r="F311" s="316">
        <v>-7.9308797293939137E-2</v>
      </c>
      <c r="G311" s="128">
        <v>98807</v>
      </c>
      <c r="H311" s="316">
        <v>6.8830859763748808E-2</v>
      </c>
      <c r="I311" s="128"/>
      <c r="J311" s="136" t="s">
        <v>90</v>
      </c>
      <c r="K311" s="128"/>
      <c r="L311" s="136" t="s">
        <v>90</v>
      </c>
      <c r="M311" s="128"/>
      <c r="N311" s="136"/>
      <c r="O311" s="128"/>
      <c r="P311" s="136" t="s">
        <v>90</v>
      </c>
      <c r="Q311" s="128">
        <v>109984</v>
      </c>
      <c r="R311" s="316">
        <v>-0.17590906706828213</v>
      </c>
      <c r="S311" s="128">
        <v>49009</v>
      </c>
      <c r="T311" s="316">
        <v>-8.4569162603435055E-3</v>
      </c>
      <c r="U311" s="128">
        <v>11099</v>
      </c>
      <c r="V311" s="316">
        <v>-6.8250503693754183E-2</v>
      </c>
      <c r="W311" s="128">
        <v>15213</v>
      </c>
      <c r="X311" s="316">
        <v>-7.5085116731517521E-2</v>
      </c>
      <c r="Y311" s="128">
        <v>24637</v>
      </c>
      <c r="Z311" s="316">
        <v>0.12221007561264452</v>
      </c>
      <c r="AA311" s="128">
        <v>4151</v>
      </c>
      <c r="AB311" s="316">
        <v>-0.12352195945945943</v>
      </c>
      <c r="AC311" s="128">
        <v>17284</v>
      </c>
      <c r="AD311" s="316">
        <v>8.8481642420807249E-2</v>
      </c>
      <c r="AE311" s="128">
        <v>609</v>
      </c>
      <c r="AF311" s="316">
        <v>4.389380530973451</v>
      </c>
      <c r="AG311" s="128">
        <v>473</v>
      </c>
      <c r="AH311" s="316">
        <v>-0.43149038461538458</v>
      </c>
      <c r="AI311" s="128">
        <v>28</v>
      </c>
      <c r="AJ311" s="316">
        <v>0</v>
      </c>
      <c r="AK311" s="128">
        <v>211</v>
      </c>
      <c r="AL311" s="316">
        <v>-0.78066528066528063</v>
      </c>
      <c r="AM311" s="128">
        <v>3709</v>
      </c>
      <c r="AN311" s="316">
        <v>0.10716417910447751</v>
      </c>
      <c r="AO311" s="128">
        <v>3208</v>
      </c>
      <c r="AP311" s="316">
        <v>-0.10839355197331846</v>
      </c>
      <c r="AQ311" s="128"/>
      <c r="AR311" s="316" t="s">
        <v>90</v>
      </c>
      <c r="AS311" s="128"/>
      <c r="AT311" s="316" t="s">
        <v>90</v>
      </c>
      <c r="AU311" s="128">
        <v>5572</v>
      </c>
      <c r="AV311" s="316">
        <v>0.10753329357980523</v>
      </c>
      <c r="AW311" s="128">
        <v>526</v>
      </c>
      <c r="AX311" s="316">
        <v>-0.20783132530120485</v>
      </c>
      <c r="AY311" s="128">
        <v>511</v>
      </c>
      <c r="AZ311" s="316">
        <v>0.62738853503184711</v>
      </c>
      <c r="BA311" s="128">
        <v>1948</v>
      </c>
      <c r="BB311" s="316">
        <v>1.2598607888631093</v>
      </c>
    </row>
    <row r="312" spans="1:54" s="141" customFormat="1" hidden="1" outlineLevel="1" x14ac:dyDescent="0.25">
      <c r="A312" s="325"/>
      <c r="B312" s="52" t="s">
        <v>85</v>
      </c>
      <c r="C312" s="128">
        <v>361775</v>
      </c>
      <c r="D312" s="316">
        <v>1.6641703175187539E-2</v>
      </c>
      <c r="E312" s="128">
        <v>244724</v>
      </c>
      <c r="F312" s="316">
        <v>-2.6129173464921052E-2</v>
      </c>
      <c r="G312" s="128">
        <v>117051</v>
      </c>
      <c r="H312" s="316">
        <v>0.11943039124738197</v>
      </c>
      <c r="I312" s="128"/>
      <c r="J312" s="136" t="s">
        <v>90</v>
      </c>
      <c r="K312" s="128"/>
      <c r="L312" s="136" t="s">
        <v>90</v>
      </c>
      <c r="M312" s="128"/>
      <c r="N312" s="136"/>
      <c r="O312" s="128"/>
      <c r="P312" s="136" t="s">
        <v>90</v>
      </c>
      <c r="Q312" s="128">
        <v>114377</v>
      </c>
      <c r="R312" s="316">
        <v>-7.7344411729117102E-2</v>
      </c>
      <c r="S312" s="128">
        <v>44870</v>
      </c>
      <c r="T312" s="316">
        <v>9.5646228603521122E-2</v>
      </c>
      <c r="U312" s="128">
        <v>7707</v>
      </c>
      <c r="V312" s="316">
        <v>-0.20341085271317827</v>
      </c>
      <c r="W312" s="128">
        <v>11121</v>
      </c>
      <c r="X312" s="316">
        <v>-3.5137948984903744E-2</v>
      </c>
      <c r="Y312" s="128">
        <v>24547</v>
      </c>
      <c r="Z312" s="316">
        <v>-2.8034052662839093E-2</v>
      </c>
      <c r="AA312" s="128">
        <v>4071</v>
      </c>
      <c r="AB312" s="316">
        <v>0.3382642998027614</v>
      </c>
      <c r="AC312" s="128">
        <v>20934</v>
      </c>
      <c r="AD312" s="316">
        <v>-0.13226943005181346</v>
      </c>
      <c r="AE312" s="128">
        <v>156</v>
      </c>
      <c r="AF312" s="316">
        <v>0.56000000000000005</v>
      </c>
      <c r="AG312" s="128">
        <v>706</v>
      </c>
      <c r="AH312" s="316">
        <v>0.59009009009009006</v>
      </c>
      <c r="AI312" s="128">
        <v>70</v>
      </c>
      <c r="AJ312" s="316">
        <v>13</v>
      </c>
      <c r="AK312" s="128">
        <v>224</v>
      </c>
      <c r="AL312" s="316">
        <v>-0.79524680073126142</v>
      </c>
      <c r="AM312" s="128">
        <v>2827</v>
      </c>
      <c r="AN312" s="316">
        <v>5.4064131245339375E-2</v>
      </c>
      <c r="AO312" s="128">
        <v>2939</v>
      </c>
      <c r="AP312" s="316">
        <v>0.19471544715447164</v>
      </c>
      <c r="AQ312" s="128"/>
      <c r="AR312" s="316" t="s">
        <v>90</v>
      </c>
      <c r="AS312" s="128"/>
      <c r="AT312" s="316" t="s">
        <v>90</v>
      </c>
      <c r="AU312" s="128">
        <v>8075</v>
      </c>
      <c r="AV312" s="316">
        <v>0.88228438228438222</v>
      </c>
      <c r="AW312" s="128">
        <v>422</v>
      </c>
      <c r="AX312" s="316">
        <v>-0.24508050089445443</v>
      </c>
      <c r="AY312" s="128">
        <v>405</v>
      </c>
      <c r="AZ312" s="316">
        <v>0.73076923076923084</v>
      </c>
      <c r="BA312" s="128">
        <v>1223</v>
      </c>
      <c r="BB312" s="316">
        <v>0.4646706586826348</v>
      </c>
    </row>
    <row r="313" spans="1:54" s="141" customFormat="1" hidden="1" outlineLevel="1" x14ac:dyDescent="0.25">
      <c r="A313" s="325"/>
      <c r="B313" s="52" t="s">
        <v>86</v>
      </c>
      <c r="C313" s="128">
        <v>349572</v>
      </c>
      <c r="D313" s="316">
        <v>5.0443980347671946E-2</v>
      </c>
      <c r="E313" s="128">
        <v>251669</v>
      </c>
      <c r="F313" s="316">
        <v>5.5264603398898826E-2</v>
      </c>
      <c r="G313" s="128">
        <v>97903</v>
      </c>
      <c r="H313" s="316">
        <v>3.8251887672859919E-2</v>
      </c>
      <c r="I313" s="128"/>
      <c r="J313" s="136" t="s">
        <v>90</v>
      </c>
      <c r="K313" s="128"/>
      <c r="L313" s="136" t="s">
        <v>90</v>
      </c>
      <c r="M313" s="128"/>
      <c r="N313" s="136"/>
      <c r="O313" s="128"/>
      <c r="P313" s="136" t="s">
        <v>90</v>
      </c>
      <c r="Q313" s="128">
        <v>121680</v>
      </c>
      <c r="R313" s="316">
        <v>-1.6449096714222233E-2</v>
      </c>
      <c r="S313" s="128">
        <v>56347</v>
      </c>
      <c r="T313" s="316">
        <v>0.13774861181221598</v>
      </c>
      <c r="U313" s="128">
        <v>7676</v>
      </c>
      <c r="V313" s="316">
        <v>-7.9174664107485637E-2</v>
      </c>
      <c r="W313" s="128">
        <v>8001</v>
      </c>
      <c r="X313" s="316">
        <v>-5.4478846608366771E-2</v>
      </c>
      <c r="Y313" s="128">
        <v>22195</v>
      </c>
      <c r="Z313" s="316">
        <v>0.18240903521389384</v>
      </c>
      <c r="AA313" s="128">
        <v>4703</v>
      </c>
      <c r="AB313" s="316">
        <v>0.65365682137834047</v>
      </c>
      <c r="AC313" s="128">
        <v>13716</v>
      </c>
      <c r="AD313" s="316">
        <v>-4.3914680050188171E-2</v>
      </c>
      <c r="AE313" s="128">
        <v>231</v>
      </c>
      <c r="AF313" s="316">
        <v>4.0540540540540571E-2</v>
      </c>
      <c r="AG313" s="128">
        <v>853</v>
      </c>
      <c r="AH313" s="316">
        <v>0.208215297450425</v>
      </c>
      <c r="AI313" s="128">
        <v>299</v>
      </c>
      <c r="AJ313" s="316">
        <v>2.6024096385542168</v>
      </c>
      <c r="AK313" s="128">
        <v>332</v>
      </c>
      <c r="AL313" s="316">
        <v>1.1986754966887418</v>
      </c>
      <c r="AM313" s="128">
        <v>3786</v>
      </c>
      <c r="AN313" s="316">
        <v>0.35698924731182791</v>
      </c>
      <c r="AO313" s="128">
        <v>3517</v>
      </c>
      <c r="AP313" s="316">
        <v>0.2641984184040258</v>
      </c>
      <c r="AQ313" s="128"/>
      <c r="AR313" s="316" t="s">
        <v>90</v>
      </c>
      <c r="AS313" s="128"/>
      <c r="AT313" s="316" t="s">
        <v>90</v>
      </c>
      <c r="AU313" s="128">
        <v>5289</v>
      </c>
      <c r="AV313" s="316">
        <v>0.23517048108360572</v>
      </c>
      <c r="AW313" s="128">
        <v>580</v>
      </c>
      <c r="AX313" s="316">
        <v>0.57181571815718146</v>
      </c>
      <c r="AY313" s="128">
        <v>495</v>
      </c>
      <c r="AZ313" s="316">
        <v>0.56151419558359628</v>
      </c>
      <c r="BA313" s="128">
        <v>1897</v>
      </c>
      <c r="BB313" s="316">
        <v>1.5809523809523811</v>
      </c>
    </row>
    <row r="314" spans="1:54" s="141" customFormat="1" hidden="1" outlineLevel="1" x14ac:dyDescent="0.25">
      <c r="A314" s="325"/>
      <c r="B314" s="52" t="s">
        <v>87</v>
      </c>
      <c r="C314" s="128">
        <v>352752</v>
      </c>
      <c r="D314" s="316">
        <v>8.5748230956037785E-2</v>
      </c>
      <c r="E314" s="128">
        <v>265104</v>
      </c>
      <c r="F314" s="316">
        <v>6.8020304568527923E-2</v>
      </c>
      <c r="G314" s="128">
        <v>87648</v>
      </c>
      <c r="H314" s="316">
        <v>0.14314034927549457</v>
      </c>
      <c r="I314" s="128"/>
      <c r="J314" s="136" t="s">
        <v>90</v>
      </c>
      <c r="K314" s="128"/>
      <c r="L314" s="136" t="s">
        <v>90</v>
      </c>
      <c r="M314" s="128"/>
      <c r="N314" s="136"/>
      <c r="O314" s="128"/>
      <c r="P314" s="136" t="s">
        <v>90</v>
      </c>
      <c r="Q314" s="128">
        <v>114367</v>
      </c>
      <c r="R314" s="316">
        <v>5.9179269659279221E-2</v>
      </c>
      <c r="S314" s="128">
        <v>53261</v>
      </c>
      <c r="T314" s="316">
        <v>6.0553564317005204E-2</v>
      </c>
      <c r="U314" s="128">
        <v>9397</v>
      </c>
      <c r="V314" s="316">
        <v>-1.000842815002112E-2</v>
      </c>
      <c r="W314" s="128">
        <v>11142</v>
      </c>
      <c r="X314" s="316">
        <v>0.15652895993356863</v>
      </c>
      <c r="Y314" s="128">
        <v>21248</v>
      </c>
      <c r="Z314" s="316">
        <v>-9.3012336193281309E-2</v>
      </c>
      <c r="AA314" s="128">
        <v>2661</v>
      </c>
      <c r="AB314" s="316">
        <v>0.44384156266956043</v>
      </c>
      <c r="AC314" s="128">
        <v>13223</v>
      </c>
      <c r="AD314" s="316">
        <v>-3.3194413979673931E-2</v>
      </c>
      <c r="AE314" s="128">
        <v>9171</v>
      </c>
      <c r="AF314" s="316">
        <v>0.27534418022528162</v>
      </c>
      <c r="AG314" s="128">
        <v>3658</v>
      </c>
      <c r="AH314" s="316">
        <v>-0.34783383847388127</v>
      </c>
      <c r="AI314" s="128">
        <v>7681</v>
      </c>
      <c r="AJ314" s="316">
        <v>0.45887939221272545</v>
      </c>
      <c r="AK314" s="128">
        <v>4571</v>
      </c>
      <c r="AL314" s="316">
        <v>0.62669039145907468</v>
      </c>
      <c r="AM314" s="128">
        <v>4616</v>
      </c>
      <c r="AN314" s="316">
        <v>0.17127632580563312</v>
      </c>
      <c r="AO314" s="128">
        <v>3496</v>
      </c>
      <c r="AP314" s="316">
        <v>0.29051310446659273</v>
      </c>
      <c r="AQ314" s="128"/>
      <c r="AR314" s="316" t="s">
        <v>90</v>
      </c>
      <c r="AS314" s="128"/>
      <c r="AT314" s="316" t="s">
        <v>90</v>
      </c>
      <c r="AU314" s="128">
        <v>4139</v>
      </c>
      <c r="AV314" s="316">
        <v>0.40543293718166384</v>
      </c>
      <c r="AW314" s="128">
        <v>542</v>
      </c>
      <c r="AX314" s="316">
        <v>0.88850174216027877</v>
      </c>
      <c r="AY314" s="128">
        <v>367</v>
      </c>
      <c r="AZ314" s="316">
        <v>0.22333333333333338</v>
      </c>
      <c r="BA314" s="128">
        <v>1508</v>
      </c>
      <c r="BB314" s="316">
        <v>0.74335260115606938</v>
      </c>
    </row>
    <row r="315" spans="1:54" s="141" customFormat="1" hidden="1" outlineLevel="1" x14ac:dyDescent="0.25">
      <c r="A315" s="325"/>
      <c r="B315" s="52" t="s">
        <v>88</v>
      </c>
      <c r="C315" s="128">
        <v>329165</v>
      </c>
      <c r="D315" s="316">
        <v>2.9287145988574181E-2</v>
      </c>
      <c r="E315" s="128">
        <v>266561</v>
      </c>
      <c r="F315" s="316">
        <v>1.4234076554295649E-2</v>
      </c>
      <c r="G315" s="128">
        <v>62604</v>
      </c>
      <c r="H315" s="316">
        <v>9.8720581266782403E-2</v>
      </c>
      <c r="I315" s="128"/>
      <c r="J315" s="136" t="s">
        <v>90</v>
      </c>
      <c r="K315" s="128"/>
      <c r="L315" s="136" t="s">
        <v>90</v>
      </c>
      <c r="M315" s="128"/>
      <c r="N315" s="136"/>
      <c r="O315" s="128"/>
      <c r="P315" s="136" t="s">
        <v>90</v>
      </c>
      <c r="Q315" s="128">
        <v>96625</v>
      </c>
      <c r="R315" s="316">
        <v>-9.1520228659539904E-2</v>
      </c>
      <c r="S315" s="128">
        <v>68446</v>
      </c>
      <c r="T315" s="316">
        <v>0.10254510309278353</v>
      </c>
      <c r="U315" s="128">
        <v>8303</v>
      </c>
      <c r="V315" s="316">
        <v>8.6922372038224838E-2</v>
      </c>
      <c r="W315" s="128">
        <v>9598</v>
      </c>
      <c r="X315" s="316">
        <v>-3.1971759959657065E-2</v>
      </c>
      <c r="Y315" s="128">
        <v>9031</v>
      </c>
      <c r="Z315" s="316">
        <v>-0.15606018129146804</v>
      </c>
      <c r="AA315" s="128">
        <v>1379</v>
      </c>
      <c r="AB315" s="316">
        <v>5.5895865237366005E-2</v>
      </c>
      <c r="AC315" s="128">
        <v>8820</v>
      </c>
      <c r="AD315" s="316">
        <v>-7.0208728652751407E-2</v>
      </c>
      <c r="AE315" s="128">
        <v>17121</v>
      </c>
      <c r="AF315" s="316">
        <v>-2.7957365018347335E-3</v>
      </c>
      <c r="AG315" s="128">
        <v>7517</v>
      </c>
      <c r="AH315" s="316">
        <v>-0.13178563178563174</v>
      </c>
      <c r="AI315" s="128">
        <v>15282</v>
      </c>
      <c r="AJ315" s="316">
        <v>0.50250712810933051</v>
      </c>
      <c r="AK315" s="128">
        <v>7089</v>
      </c>
      <c r="AL315" s="316">
        <v>7.8174904942965862E-2</v>
      </c>
      <c r="AM315" s="128">
        <v>4277</v>
      </c>
      <c r="AN315" s="316">
        <v>0.66355503695060292</v>
      </c>
      <c r="AO315" s="128">
        <v>3895</v>
      </c>
      <c r="AP315" s="316">
        <v>0.11540664375715926</v>
      </c>
      <c r="AQ315" s="128"/>
      <c r="AR315" s="316" t="s">
        <v>90</v>
      </c>
      <c r="AS315" s="128"/>
      <c r="AT315" s="316" t="s">
        <v>90</v>
      </c>
      <c r="AU315" s="128">
        <v>6152</v>
      </c>
      <c r="AV315" s="316">
        <v>0.43570595099183196</v>
      </c>
      <c r="AW315" s="128">
        <v>508</v>
      </c>
      <c r="AX315" s="316">
        <v>0.23600973236009737</v>
      </c>
      <c r="AY315" s="128">
        <v>324</v>
      </c>
      <c r="AZ315" s="316">
        <v>-6.1349693251533388E-3</v>
      </c>
      <c r="BA315" s="128">
        <v>2091</v>
      </c>
      <c r="BB315" s="316">
        <v>0.34555984555984565</v>
      </c>
    </row>
    <row r="316" spans="1:54" s="141" customFormat="1" hidden="1" outlineLevel="1" x14ac:dyDescent="0.25">
      <c r="A316" s="325"/>
      <c r="B316" s="52" t="s">
        <v>89</v>
      </c>
      <c r="C316" s="128">
        <v>350556</v>
      </c>
      <c r="D316" s="316">
        <v>0.14072063805070423</v>
      </c>
      <c r="E316" s="128">
        <v>293608</v>
      </c>
      <c r="F316" s="316">
        <v>0.14772669525481108</v>
      </c>
      <c r="G316" s="128">
        <v>56948</v>
      </c>
      <c r="H316" s="316">
        <v>0.1059152522623994</v>
      </c>
      <c r="I316" s="128"/>
      <c r="J316" s="136" t="s">
        <v>90</v>
      </c>
      <c r="K316" s="128"/>
      <c r="L316" s="136" t="s">
        <v>90</v>
      </c>
      <c r="M316" s="128"/>
      <c r="N316" s="136"/>
      <c r="O316" s="128"/>
      <c r="P316" s="136" t="s">
        <v>90</v>
      </c>
      <c r="Q316" s="128">
        <v>110208</v>
      </c>
      <c r="R316" s="316">
        <v>7.6092369281843375E-2</v>
      </c>
      <c r="S316" s="128">
        <v>60399</v>
      </c>
      <c r="T316" s="316">
        <v>6.86305732484076E-2</v>
      </c>
      <c r="U316" s="128">
        <v>8544</v>
      </c>
      <c r="V316" s="316">
        <v>0.21071276746492851</v>
      </c>
      <c r="W316" s="128">
        <v>12618</v>
      </c>
      <c r="X316" s="316">
        <v>0.14563283094243684</v>
      </c>
      <c r="Y316" s="128">
        <v>15199</v>
      </c>
      <c r="Z316" s="316">
        <v>2.1575480575346084E-2</v>
      </c>
      <c r="AA316" s="128">
        <v>1729</v>
      </c>
      <c r="AB316" s="316">
        <v>-0.2951487973909499</v>
      </c>
      <c r="AC316" s="128">
        <v>11032</v>
      </c>
      <c r="AD316" s="316">
        <v>0.24472526232652592</v>
      </c>
      <c r="AE316" s="128">
        <v>17838</v>
      </c>
      <c r="AF316" s="316">
        <v>0.17859266600594648</v>
      </c>
      <c r="AG316" s="128">
        <v>8942</v>
      </c>
      <c r="AH316" s="316">
        <v>0.40974302380577021</v>
      </c>
      <c r="AI316" s="128">
        <v>15990</v>
      </c>
      <c r="AJ316" s="316">
        <v>0.69637173774665828</v>
      </c>
      <c r="AK316" s="128">
        <v>9407</v>
      </c>
      <c r="AL316" s="316">
        <v>0.36313577742356173</v>
      </c>
      <c r="AM316" s="128">
        <v>3581</v>
      </c>
      <c r="AN316" s="316">
        <v>0.37624903920061481</v>
      </c>
      <c r="AO316" s="128">
        <v>3628</v>
      </c>
      <c r="AP316" s="316">
        <v>0.12461252324860506</v>
      </c>
      <c r="AQ316" s="128"/>
      <c r="AR316" s="316" t="s">
        <v>90</v>
      </c>
      <c r="AS316" s="128"/>
      <c r="AT316" s="316" t="s">
        <v>90</v>
      </c>
      <c r="AU316" s="128">
        <v>7109</v>
      </c>
      <c r="AV316" s="316">
        <v>0.32235863095238093</v>
      </c>
      <c r="AW316" s="128">
        <v>908</v>
      </c>
      <c r="AX316" s="316">
        <v>0.23705722070844693</v>
      </c>
      <c r="AY316" s="128">
        <v>297</v>
      </c>
      <c r="AZ316" s="316">
        <v>0.19277108433734935</v>
      </c>
      <c r="BA316" s="128">
        <v>2537</v>
      </c>
      <c r="BB316" s="316">
        <v>1.68336673346694E-2</v>
      </c>
    </row>
    <row r="317" spans="1:54" s="141" customFormat="1" ht="15.75" collapsed="1" x14ac:dyDescent="0.25">
      <c r="A317" s="317">
        <v>744627</v>
      </c>
      <c r="B317" s="64">
        <v>1995</v>
      </c>
      <c r="C317" s="65">
        <v>4084913</v>
      </c>
      <c r="D317" s="137">
        <v>4.5415773395099057E-2</v>
      </c>
      <c r="E317" s="65">
        <v>3142426</v>
      </c>
      <c r="F317" s="137">
        <v>4.360876286691151E-2</v>
      </c>
      <c r="G317" s="65">
        <v>942487</v>
      </c>
      <c r="H317" s="137">
        <v>5.1486158123386527E-2</v>
      </c>
      <c r="I317" s="65"/>
      <c r="J317" s="137" t="s">
        <v>90</v>
      </c>
      <c r="K317" s="65"/>
      <c r="L317" s="137" t="s">
        <v>90</v>
      </c>
      <c r="M317" s="65"/>
      <c r="N317" s="137"/>
      <c r="O317" s="65"/>
      <c r="P317" s="137" t="s">
        <v>90</v>
      </c>
      <c r="Q317" s="65">
        <v>1295877</v>
      </c>
      <c r="R317" s="137">
        <v>-1.1462327876280654E-2</v>
      </c>
      <c r="S317" s="65">
        <v>680364</v>
      </c>
      <c r="T317" s="137">
        <v>8.0054291315770687E-2</v>
      </c>
      <c r="U317" s="65">
        <v>108554</v>
      </c>
      <c r="V317" s="137">
        <v>2.7273071390718551E-2</v>
      </c>
      <c r="W317" s="65">
        <v>128888</v>
      </c>
      <c r="X317" s="137">
        <v>2.390390772090667E-2</v>
      </c>
      <c r="Y317" s="65">
        <v>270295</v>
      </c>
      <c r="Z317" s="137">
        <v>8.0389155138438584E-2</v>
      </c>
      <c r="AA317" s="65">
        <v>31986</v>
      </c>
      <c r="AB317" s="137">
        <v>0.18589648524395663</v>
      </c>
      <c r="AC317" s="65">
        <v>165220</v>
      </c>
      <c r="AD317" s="137">
        <v>-6.8353802257784424E-2</v>
      </c>
      <c r="AE317" s="65">
        <v>104381</v>
      </c>
      <c r="AF317" s="137">
        <v>7.9855579234859642E-2</v>
      </c>
      <c r="AG317" s="65">
        <v>50539</v>
      </c>
      <c r="AH317" s="137">
        <v>6.0785424931259602E-2</v>
      </c>
      <c r="AI317" s="65">
        <v>72878</v>
      </c>
      <c r="AJ317" s="137">
        <v>0.23038222582387902</v>
      </c>
      <c r="AK317" s="65">
        <v>46172</v>
      </c>
      <c r="AL317" s="137">
        <v>3.7806248595189995E-2</v>
      </c>
      <c r="AM317" s="65">
        <v>39572</v>
      </c>
      <c r="AN317" s="137">
        <v>0.15138642381215628</v>
      </c>
      <c r="AO317" s="65">
        <v>43237</v>
      </c>
      <c r="AP317" s="137">
        <v>0.16762084796111254</v>
      </c>
      <c r="AQ317" s="65"/>
      <c r="AR317" s="137" t="s">
        <v>90</v>
      </c>
      <c r="AS317" s="65"/>
      <c r="AT317" s="137" t="s">
        <v>90</v>
      </c>
      <c r="AU317" s="65">
        <v>63728</v>
      </c>
      <c r="AV317" s="137">
        <v>0.63581292674161927</v>
      </c>
      <c r="AW317" s="65">
        <v>10501</v>
      </c>
      <c r="AX317" s="137">
        <v>0.36536211155896492</v>
      </c>
      <c r="AY317" s="65">
        <v>4775</v>
      </c>
      <c r="AZ317" s="137">
        <v>0.25459800315291647</v>
      </c>
      <c r="BA317" s="65">
        <v>19423</v>
      </c>
      <c r="BB317" s="137">
        <v>0.68281060474787725</v>
      </c>
    </row>
    <row r="318" spans="1:54" s="141" customFormat="1" hidden="1" outlineLevel="1" x14ac:dyDescent="0.25">
      <c r="A318" s="325"/>
      <c r="B318" s="52" t="s">
        <v>78</v>
      </c>
      <c r="C318" s="128">
        <v>313855</v>
      </c>
      <c r="D318" s="316">
        <v>0.10770528485413178</v>
      </c>
      <c r="E318" s="128">
        <v>270823</v>
      </c>
      <c r="F318" s="316">
        <v>0.10667380413373762</v>
      </c>
      <c r="G318" s="128">
        <v>43032</v>
      </c>
      <c r="H318" s="316">
        <v>0.11424132573795953</v>
      </c>
      <c r="I318" s="128"/>
      <c r="J318" s="136" t="s">
        <v>90</v>
      </c>
      <c r="K318" s="128"/>
      <c r="L318" s="136" t="s">
        <v>90</v>
      </c>
      <c r="M318" s="128"/>
      <c r="N318" s="136"/>
      <c r="O318" s="128"/>
      <c r="P318" s="136" t="s">
        <v>90</v>
      </c>
      <c r="Q318" s="128">
        <v>91641</v>
      </c>
      <c r="R318" s="316">
        <v>9.3346218547549986E-2</v>
      </c>
      <c r="S318" s="128">
        <v>58873</v>
      </c>
      <c r="T318" s="316">
        <v>0.20473520504215448</v>
      </c>
      <c r="U318" s="128">
        <v>8991</v>
      </c>
      <c r="V318" s="316">
        <v>0.44294655753490608</v>
      </c>
      <c r="W318" s="128">
        <v>11953</v>
      </c>
      <c r="X318" s="316">
        <v>0.24900731452455593</v>
      </c>
      <c r="Y318" s="128">
        <v>16232</v>
      </c>
      <c r="Z318" s="316">
        <v>0.29287136598964558</v>
      </c>
      <c r="AA318" s="128">
        <v>1518</v>
      </c>
      <c r="AB318" s="316">
        <v>-0.34961439588688947</v>
      </c>
      <c r="AC318" s="128">
        <v>24248</v>
      </c>
      <c r="AD318" s="316">
        <v>0.24726094336711069</v>
      </c>
      <c r="AE318" s="128">
        <v>17598</v>
      </c>
      <c r="AF318" s="316">
        <v>4.1548295454545414E-2</v>
      </c>
      <c r="AG318" s="128">
        <v>7272</v>
      </c>
      <c r="AH318" s="316">
        <v>0.1283165244375486</v>
      </c>
      <c r="AI318" s="128">
        <v>12306</v>
      </c>
      <c r="AJ318" s="316">
        <v>-0.41724676800681915</v>
      </c>
      <c r="AK318" s="128">
        <v>9046</v>
      </c>
      <c r="AL318" s="316">
        <v>1.7433359577100349E-2</v>
      </c>
      <c r="AM318" s="128">
        <v>3031</v>
      </c>
      <c r="AN318" s="316">
        <v>0.14204973624717399</v>
      </c>
      <c r="AO318" s="128">
        <v>3793</v>
      </c>
      <c r="AP318" s="316">
        <v>0.43024132730015086</v>
      </c>
      <c r="AQ318" s="128"/>
      <c r="AR318" s="316" t="s">
        <v>90</v>
      </c>
      <c r="AS318" s="128"/>
      <c r="AT318" s="316" t="s">
        <v>90</v>
      </c>
      <c r="AU318" s="128">
        <v>1948</v>
      </c>
      <c r="AV318" s="316">
        <v>0.82910798122065721</v>
      </c>
      <c r="AW318" s="128">
        <v>849</v>
      </c>
      <c r="AX318" s="316">
        <v>-0.38744588744588748</v>
      </c>
      <c r="AY318" s="128">
        <v>464</v>
      </c>
      <c r="AZ318" s="316">
        <v>1.0622222222222222</v>
      </c>
      <c r="BA318" s="128">
        <v>888</v>
      </c>
      <c r="BB318" s="316">
        <v>1.1925925925925926</v>
      </c>
    </row>
    <row r="319" spans="1:54" s="141" customFormat="1" hidden="1" outlineLevel="1" x14ac:dyDescent="0.25">
      <c r="A319" s="325"/>
      <c r="B319" s="52" t="s">
        <v>79</v>
      </c>
      <c r="C319" s="128">
        <v>311320</v>
      </c>
      <c r="D319" s="316">
        <v>0.10620758270262587</v>
      </c>
      <c r="E319" s="128">
        <v>264697</v>
      </c>
      <c r="F319" s="316">
        <v>0.12335388807075476</v>
      </c>
      <c r="G319" s="128">
        <v>46623</v>
      </c>
      <c r="H319" s="316">
        <v>1.7991659206532784E-2</v>
      </c>
      <c r="I319" s="128"/>
      <c r="J319" s="136" t="s">
        <v>90</v>
      </c>
      <c r="K319" s="128"/>
      <c r="L319" s="136" t="s">
        <v>90</v>
      </c>
      <c r="M319" s="128"/>
      <c r="N319" s="136"/>
      <c r="O319" s="128"/>
      <c r="P319" s="136" t="s">
        <v>90</v>
      </c>
      <c r="Q319" s="128">
        <v>93106</v>
      </c>
      <c r="R319" s="316">
        <v>6.4555225245826575E-2</v>
      </c>
      <c r="S319" s="128">
        <v>56711</v>
      </c>
      <c r="T319" s="316">
        <v>0.20150423728813549</v>
      </c>
      <c r="U319" s="128">
        <v>9988</v>
      </c>
      <c r="V319" s="316">
        <v>0.38606716625034698</v>
      </c>
      <c r="W319" s="128">
        <v>11475</v>
      </c>
      <c r="X319" s="316">
        <v>0.20220010476689376</v>
      </c>
      <c r="Y319" s="128">
        <v>22693</v>
      </c>
      <c r="Z319" s="316">
        <v>0.25306460519050256</v>
      </c>
      <c r="AA319" s="128">
        <v>1410</v>
      </c>
      <c r="AB319" s="316">
        <v>-0.36025408348457355</v>
      </c>
      <c r="AC319" s="128">
        <v>18080</v>
      </c>
      <c r="AD319" s="316">
        <v>0.13639220615964809</v>
      </c>
      <c r="AE319" s="128">
        <v>16229</v>
      </c>
      <c r="AF319" s="316">
        <v>0.15328311540648087</v>
      </c>
      <c r="AG319" s="128">
        <v>6425</v>
      </c>
      <c r="AH319" s="316">
        <v>4.7611283221914213E-2</v>
      </c>
      <c r="AI319" s="128">
        <v>10192</v>
      </c>
      <c r="AJ319" s="316">
        <v>-0.12016574585635365</v>
      </c>
      <c r="AK319" s="128">
        <v>7201</v>
      </c>
      <c r="AL319" s="316">
        <v>1.9105575997735658E-2</v>
      </c>
      <c r="AM319" s="128">
        <v>2477</v>
      </c>
      <c r="AN319" s="316">
        <v>-8.0096115338406104E-3</v>
      </c>
      <c r="AO319" s="128">
        <v>3360</v>
      </c>
      <c r="AP319" s="316">
        <v>-5.7239057239057201E-2</v>
      </c>
      <c r="AQ319" s="128"/>
      <c r="AR319" s="316" t="s">
        <v>90</v>
      </c>
      <c r="AS319" s="128"/>
      <c r="AT319" s="316" t="s">
        <v>90</v>
      </c>
      <c r="AU319" s="128">
        <v>1532</v>
      </c>
      <c r="AV319" s="316">
        <v>1.0291390728476819</v>
      </c>
      <c r="AW319" s="128">
        <v>1336</v>
      </c>
      <c r="AX319" s="316">
        <v>-5.3824362606232246E-2</v>
      </c>
      <c r="AY319" s="128">
        <v>525</v>
      </c>
      <c r="AZ319" s="316">
        <v>1.5119617224880382</v>
      </c>
      <c r="BA319" s="128">
        <v>662</v>
      </c>
      <c r="BB319" s="316">
        <v>0.44226579520697173</v>
      </c>
    </row>
    <row r="320" spans="1:54" s="141" customFormat="1" hidden="1" outlineLevel="1" x14ac:dyDescent="0.25">
      <c r="A320" s="325"/>
      <c r="B320" s="52" t="s">
        <v>80</v>
      </c>
      <c r="C320" s="128">
        <v>349508</v>
      </c>
      <c r="D320" s="316">
        <v>0.19279493269992076</v>
      </c>
      <c r="E320" s="128">
        <v>275208</v>
      </c>
      <c r="F320" s="316">
        <v>0.200822050501128</v>
      </c>
      <c r="G320" s="128">
        <v>74300</v>
      </c>
      <c r="H320" s="316">
        <v>0.16397474660442102</v>
      </c>
      <c r="I320" s="128"/>
      <c r="J320" s="136" t="s">
        <v>90</v>
      </c>
      <c r="K320" s="128"/>
      <c r="L320" s="136" t="s">
        <v>90</v>
      </c>
      <c r="M320" s="128"/>
      <c r="N320" s="136"/>
      <c r="O320" s="128"/>
      <c r="P320" s="136" t="s">
        <v>90</v>
      </c>
      <c r="Q320" s="128">
        <v>108065</v>
      </c>
      <c r="R320" s="316">
        <v>0.18679713582850122</v>
      </c>
      <c r="S320" s="128">
        <v>63106</v>
      </c>
      <c r="T320" s="316">
        <v>0.25709163346613551</v>
      </c>
      <c r="U320" s="128">
        <v>9804</v>
      </c>
      <c r="V320" s="316">
        <v>0.3270167839740119</v>
      </c>
      <c r="W320" s="128">
        <v>8796</v>
      </c>
      <c r="X320" s="316">
        <v>0.18880929855385853</v>
      </c>
      <c r="Y320" s="128">
        <v>21719</v>
      </c>
      <c r="Z320" s="316">
        <v>0.22243485112849659</v>
      </c>
      <c r="AA320" s="128">
        <v>1223</v>
      </c>
      <c r="AB320" s="316">
        <v>-0.24459542927733169</v>
      </c>
      <c r="AC320" s="128">
        <v>13012</v>
      </c>
      <c r="AD320" s="316">
        <v>0.12395266476634714</v>
      </c>
      <c r="AE320" s="128">
        <v>16205</v>
      </c>
      <c r="AF320" s="316">
        <v>0.24300069034287031</v>
      </c>
      <c r="AG320" s="128">
        <v>7082</v>
      </c>
      <c r="AH320" s="316">
        <v>0.20196877121520695</v>
      </c>
      <c r="AI320" s="128">
        <v>9430</v>
      </c>
      <c r="AJ320" s="316">
        <v>5.0579322638146129E-2</v>
      </c>
      <c r="AK320" s="128">
        <v>6702</v>
      </c>
      <c r="AL320" s="316">
        <v>3.7621922898281479E-2</v>
      </c>
      <c r="AM320" s="128">
        <v>2509</v>
      </c>
      <c r="AN320" s="316">
        <v>-4.3650793650793496E-3</v>
      </c>
      <c r="AO320" s="128">
        <v>3216</v>
      </c>
      <c r="AP320" s="316">
        <v>0.26018808777429459</v>
      </c>
      <c r="AQ320" s="128"/>
      <c r="AR320" s="316" t="s">
        <v>90</v>
      </c>
      <c r="AS320" s="128"/>
      <c r="AT320" s="316" t="s">
        <v>90</v>
      </c>
      <c r="AU320" s="128">
        <v>1729</v>
      </c>
      <c r="AV320" s="316">
        <v>0.66090297790585972</v>
      </c>
      <c r="AW320" s="128">
        <v>1065</v>
      </c>
      <c r="AX320" s="316">
        <v>-1.8744142455482393E-3</v>
      </c>
      <c r="AY320" s="128">
        <v>284</v>
      </c>
      <c r="AZ320" s="316">
        <v>0.88079470198675502</v>
      </c>
      <c r="BA320" s="128">
        <v>861</v>
      </c>
      <c r="BB320" s="316">
        <v>1.4529914529914532</v>
      </c>
    </row>
    <row r="321" spans="1:54" s="141" customFormat="1" hidden="1" outlineLevel="1" x14ac:dyDescent="0.25">
      <c r="A321" s="325"/>
      <c r="B321" s="52" t="s">
        <v>81</v>
      </c>
      <c r="C321" s="128">
        <v>341816</v>
      </c>
      <c r="D321" s="316">
        <v>0.11022115687554601</v>
      </c>
      <c r="E321" s="128">
        <v>255071</v>
      </c>
      <c r="F321" s="316">
        <v>0.14707218247311871</v>
      </c>
      <c r="G321" s="128">
        <v>86745</v>
      </c>
      <c r="H321" s="316">
        <v>1.4395303692962491E-2</v>
      </c>
      <c r="I321" s="128"/>
      <c r="J321" s="136" t="s">
        <v>90</v>
      </c>
      <c r="K321" s="128"/>
      <c r="L321" s="136" t="s">
        <v>90</v>
      </c>
      <c r="M321" s="128"/>
      <c r="N321" s="136"/>
      <c r="O321" s="128"/>
      <c r="P321" s="136" t="s">
        <v>90</v>
      </c>
      <c r="Q321" s="128">
        <v>107407</v>
      </c>
      <c r="R321" s="316">
        <v>0.10371580656431756</v>
      </c>
      <c r="S321" s="128">
        <v>55812</v>
      </c>
      <c r="T321" s="316">
        <v>0.17933438985736916</v>
      </c>
      <c r="U321" s="128">
        <v>8280</v>
      </c>
      <c r="V321" s="316">
        <v>0.53731897512068327</v>
      </c>
      <c r="W321" s="128">
        <v>10405</v>
      </c>
      <c r="X321" s="316">
        <v>0.19173061504982236</v>
      </c>
      <c r="Y321" s="128">
        <v>34456</v>
      </c>
      <c r="Z321" s="316">
        <v>0.26411564001907761</v>
      </c>
      <c r="AA321" s="128">
        <v>1670</v>
      </c>
      <c r="AB321" s="316">
        <v>-0.49147381242387334</v>
      </c>
      <c r="AC321" s="128">
        <v>13191</v>
      </c>
      <c r="AD321" s="316">
        <v>0.1432657306292251</v>
      </c>
      <c r="AE321" s="128">
        <v>6422</v>
      </c>
      <c r="AF321" s="316">
        <v>0.16004335260115599</v>
      </c>
      <c r="AG321" s="128">
        <v>2610</v>
      </c>
      <c r="AH321" s="316">
        <v>7.5401730531520439E-2</v>
      </c>
      <c r="AI321" s="128">
        <v>2180</v>
      </c>
      <c r="AJ321" s="316">
        <v>8.0277502477700713E-2</v>
      </c>
      <c r="AK321" s="128">
        <v>2083</v>
      </c>
      <c r="AL321" s="316">
        <v>-0.29173750425025502</v>
      </c>
      <c r="AM321" s="128">
        <v>3577</v>
      </c>
      <c r="AN321" s="316">
        <v>0.48238707003729786</v>
      </c>
      <c r="AO321" s="128">
        <v>3131</v>
      </c>
      <c r="AP321" s="316">
        <v>6.4242012236573665E-2</v>
      </c>
      <c r="AQ321" s="128"/>
      <c r="AR321" s="316" t="s">
        <v>90</v>
      </c>
      <c r="AS321" s="128"/>
      <c r="AT321" s="316" t="s">
        <v>90</v>
      </c>
      <c r="AU321" s="128">
        <v>2016</v>
      </c>
      <c r="AV321" s="316">
        <v>0.47153284671532836</v>
      </c>
      <c r="AW321" s="128">
        <v>719</v>
      </c>
      <c r="AX321" s="316">
        <v>-0.23673036093418254</v>
      </c>
      <c r="AY321" s="128">
        <v>194</v>
      </c>
      <c r="AZ321" s="316">
        <v>-0.1300448430493274</v>
      </c>
      <c r="BA321" s="128">
        <v>521</v>
      </c>
      <c r="BB321" s="316">
        <v>-0.19969278033794158</v>
      </c>
    </row>
    <row r="322" spans="1:54" s="141" customFormat="1" hidden="1" outlineLevel="1" x14ac:dyDescent="0.25">
      <c r="A322" s="325"/>
      <c r="B322" s="52" t="s">
        <v>82</v>
      </c>
      <c r="C322" s="128">
        <v>293186</v>
      </c>
      <c r="D322" s="316">
        <v>0.16459648300489782</v>
      </c>
      <c r="E322" s="128">
        <v>214208</v>
      </c>
      <c r="F322" s="316">
        <v>0.19523041641790218</v>
      </c>
      <c r="G322" s="128">
        <v>78978</v>
      </c>
      <c r="H322" s="316">
        <v>8.890114435406038E-2</v>
      </c>
      <c r="I322" s="128"/>
      <c r="J322" s="136" t="s">
        <v>90</v>
      </c>
      <c r="K322" s="128"/>
      <c r="L322" s="136" t="s">
        <v>90</v>
      </c>
      <c r="M322" s="128"/>
      <c r="N322" s="136"/>
      <c r="O322" s="128"/>
      <c r="P322" s="136" t="s">
        <v>90</v>
      </c>
      <c r="Q322" s="128">
        <v>108110</v>
      </c>
      <c r="R322" s="316">
        <v>0.28306768416430295</v>
      </c>
      <c r="S322" s="128">
        <v>41733</v>
      </c>
      <c r="T322" s="316">
        <v>0.20403335160555081</v>
      </c>
      <c r="U322" s="128">
        <v>7682</v>
      </c>
      <c r="V322" s="316">
        <v>0.5862068965517242</v>
      </c>
      <c r="W322" s="128">
        <v>7860</v>
      </c>
      <c r="X322" s="316">
        <v>0.18856797217601695</v>
      </c>
      <c r="Y322" s="128">
        <v>23552</v>
      </c>
      <c r="Z322" s="316">
        <v>-1.6864251127066243E-2</v>
      </c>
      <c r="AA322" s="128">
        <v>2978</v>
      </c>
      <c r="AB322" s="316">
        <v>-0.21321003963011886</v>
      </c>
      <c r="AC322" s="128">
        <v>10831</v>
      </c>
      <c r="AD322" s="316">
        <v>-0.13511139503313907</v>
      </c>
      <c r="AE322" s="128">
        <v>165</v>
      </c>
      <c r="AF322" s="316">
        <v>0.46017699115044253</v>
      </c>
      <c r="AG322" s="128">
        <v>1381</v>
      </c>
      <c r="AH322" s="316">
        <v>29.021739130434781</v>
      </c>
      <c r="AI322" s="128">
        <v>136</v>
      </c>
      <c r="AJ322" s="316">
        <v>1.8333333333333335</v>
      </c>
      <c r="AK322" s="128">
        <v>50</v>
      </c>
      <c r="AL322" s="316">
        <v>-0.93288590604026844</v>
      </c>
      <c r="AM322" s="128">
        <v>2772</v>
      </c>
      <c r="AN322" s="316">
        <v>8.5781433607520663E-2</v>
      </c>
      <c r="AO322" s="128">
        <v>2655</v>
      </c>
      <c r="AP322" s="316">
        <v>3.9952996474735603E-2</v>
      </c>
      <c r="AQ322" s="128"/>
      <c r="AR322" s="316" t="s">
        <v>90</v>
      </c>
      <c r="AS322" s="128"/>
      <c r="AT322" s="316" t="s">
        <v>90</v>
      </c>
      <c r="AU322" s="128">
        <v>2988</v>
      </c>
      <c r="AV322" s="316">
        <v>1.5300592718035562</v>
      </c>
      <c r="AW322" s="128">
        <v>350</v>
      </c>
      <c r="AX322" s="316">
        <v>-0.45567651632970452</v>
      </c>
      <c r="AY322" s="128">
        <v>210</v>
      </c>
      <c r="AZ322" s="316">
        <v>-3.669724770642202E-2</v>
      </c>
      <c r="BA322" s="128">
        <v>683</v>
      </c>
      <c r="BB322" s="316">
        <v>0.57011494252873574</v>
      </c>
    </row>
    <row r="323" spans="1:54" s="141" customFormat="1" hidden="1" outlineLevel="1" x14ac:dyDescent="0.25">
      <c r="A323" s="325"/>
      <c r="B323" s="52" t="s">
        <v>83</v>
      </c>
      <c r="C323" s="128">
        <v>295066</v>
      </c>
      <c r="D323" s="316">
        <v>0.20993648229172224</v>
      </c>
      <c r="E323" s="128">
        <v>204855</v>
      </c>
      <c r="F323" s="316">
        <v>0.24962637174943425</v>
      </c>
      <c r="G323" s="128">
        <v>90211</v>
      </c>
      <c r="H323" s="316">
        <v>0.12854033226581274</v>
      </c>
      <c r="I323" s="128"/>
      <c r="J323" s="136" t="s">
        <v>90</v>
      </c>
      <c r="K323" s="128"/>
      <c r="L323" s="136" t="s">
        <v>90</v>
      </c>
      <c r="M323" s="128"/>
      <c r="N323" s="136"/>
      <c r="O323" s="128"/>
      <c r="P323" s="136" t="s">
        <v>90</v>
      </c>
      <c r="Q323" s="128">
        <v>104682</v>
      </c>
      <c r="R323" s="316">
        <v>0.24990447989301745</v>
      </c>
      <c r="S323" s="128">
        <v>44975</v>
      </c>
      <c r="T323" s="316">
        <v>0.5310638297872341</v>
      </c>
      <c r="U323" s="128">
        <v>6816</v>
      </c>
      <c r="V323" s="316">
        <v>0.38508433245275353</v>
      </c>
      <c r="W323" s="128">
        <v>8391</v>
      </c>
      <c r="X323" s="316">
        <v>7.9922779922779963E-2</v>
      </c>
      <c r="Y323" s="128">
        <v>16545</v>
      </c>
      <c r="Z323" s="316">
        <v>0.20397322078300095</v>
      </c>
      <c r="AA323" s="128">
        <v>1949</v>
      </c>
      <c r="AB323" s="316">
        <v>-0.17520101565806179</v>
      </c>
      <c r="AC323" s="128">
        <v>11604</v>
      </c>
      <c r="AD323" s="316">
        <v>-9.3154110659581124E-2</v>
      </c>
      <c r="AE323" s="128">
        <v>113</v>
      </c>
      <c r="AF323" s="316">
        <v>-0.56870229007633588</v>
      </c>
      <c r="AG323" s="128">
        <v>281</v>
      </c>
      <c r="AH323" s="316">
        <v>1.3032786885245899</v>
      </c>
      <c r="AI323" s="128">
        <v>10</v>
      </c>
      <c r="AJ323" s="316">
        <v>-0.6</v>
      </c>
      <c r="AK323" s="128">
        <v>915</v>
      </c>
      <c r="AL323" s="316">
        <v>-9.6742349457058285E-2</v>
      </c>
      <c r="AM323" s="128">
        <v>2067</v>
      </c>
      <c r="AN323" s="316">
        <v>9.9468085106382942E-2</v>
      </c>
      <c r="AO323" s="128">
        <v>2608</v>
      </c>
      <c r="AP323" s="316">
        <v>7.192766132346895E-2</v>
      </c>
      <c r="AQ323" s="128"/>
      <c r="AR323" s="316" t="s">
        <v>90</v>
      </c>
      <c r="AS323" s="128"/>
      <c r="AT323" s="316" t="s">
        <v>90</v>
      </c>
      <c r="AU323" s="128">
        <v>2536</v>
      </c>
      <c r="AV323" s="316">
        <v>1.0207171314741035</v>
      </c>
      <c r="AW323" s="128">
        <v>348</v>
      </c>
      <c r="AX323" s="316">
        <v>-0.29411764705882348</v>
      </c>
      <c r="AY323" s="128">
        <v>389</v>
      </c>
      <c r="AZ323" s="316">
        <v>0.87019230769230771</v>
      </c>
      <c r="BA323" s="128">
        <v>581</v>
      </c>
      <c r="BB323" s="316">
        <v>-0.60690121786197571</v>
      </c>
    </row>
    <row r="324" spans="1:54" s="141" customFormat="1" hidden="1" outlineLevel="1" x14ac:dyDescent="0.25">
      <c r="A324" s="325"/>
      <c r="B324" s="52" t="s">
        <v>84</v>
      </c>
      <c r="C324" s="128">
        <v>362061</v>
      </c>
      <c r="D324" s="316">
        <v>0.12501048693560857</v>
      </c>
      <c r="E324" s="128">
        <v>269617</v>
      </c>
      <c r="F324" s="316">
        <v>0.21533953886722701</v>
      </c>
      <c r="G324" s="128">
        <v>92444</v>
      </c>
      <c r="H324" s="316">
        <v>-7.5412065930548833E-2</v>
      </c>
      <c r="I324" s="128"/>
      <c r="J324" s="136" t="s">
        <v>90</v>
      </c>
      <c r="K324" s="128"/>
      <c r="L324" s="136" t="s">
        <v>90</v>
      </c>
      <c r="M324" s="128"/>
      <c r="N324" s="136"/>
      <c r="O324" s="128"/>
      <c r="P324" s="136" t="s">
        <v>90</v>
      </c>
      <c r="Q324" s="128">
        <v>133461</v>
      </c>
      <c r="R324" s="316">
        <v>0.31328229552074305</v>
      </c>
      <c r="S324" s="128">
        <v>49427</v>
      </c>
      <c r="T324" s="316">
        <v>0.14909099362998091</v>
      </c>
      <c r="U324" s="128">
        <v>11912</v>
      </c>
      <c r="V324" s="316">
        <v>0.32635563968377679</v>
      </c>
      <c r="W324" s="128">
        <v>16448</v>
      </c>
      <c r="X324" s="316">
        <v>9.7997329773030772E-2</v>
      </c>
      <c r="Y324" s="128">
        <v>21954</v>
      </c>
      <c r="Z324" s="316">
        <v>0.14319933347219327</v>
      </c>
      <c r="AA324" s="128">
        <v>4736</v>
      </c>
      <c r="AB324" s="316">
        <v>0.27072712637510055</v>
      </c>
      <c r="AC324" s="128">
        <v>15879</v>
      </c>
      <c r="AD324" s="316">
        <v>-8.144848730259735E-2</v>
      </c>
      <c r="AE324" s="128">
        <v>113</v>
      </c>
      <c r="AF324" s="316">
        <v>-0.62080536912751683</v>
      </c>
      <c r="AG324" s="128">
        <v>832</v>
      </c>
      <c r="AH324" s="316">
        <v>3.5714285714285712</v>
      </c>
      <c r="AI324" s="128">
        <v>28</v>
      </c>
      <c r="AJ324" s="316">
        <v>-0.37777777777777777</v>
      </c>
      <c r="AK324" s="128">
        <v>962</v>
      </c>
      <c r="AL324" s="316">
        <v>-0.10093457943925233</v>
      </c>
      <c r="AM324" s="128">
        <v>3350</v>
      </c>
      <c r="AN324" s="316">
        <v>0.13137453562985479</v>
      </c>
      <c r="AO324" s="128">
        <v>3598</v>
      </c>
      <c r="AP324" s="316">
        <v>-4.5116772823779239E-2</v>
      </c>
      <c r="AQ324" s="128"/>
      <c r="AR324" s="316" t="s">
        <v>90</v>
      </c>
      <c r="AS324" s="128"/>
      <c r="AT324" s="316" t="s">
        <v>90</v>
      </c>
      <c r="AU324" s="128">
        <v>5031</v>
      </c>
      <c r="AV324" s="316">
        <v>0.57464788732394356</v>
      </c>
      <c r="AW324" s="128">
        <v>664</v>
      </c>
      <c r="AX324" s="316">
        <v>0.49213483146067416</v>
      </c>
      <c r="AY324" s="128">
        <v>314</v>
      </c>
      <c r="AZ324" s="316">
        <v>-3.9755351681957207E-2</v>
      </c>
      <c r="BA324" s="128">
        <v>862</v>
      </c>
      <c r="BB324" s="316">
        <v>0.27703703703703697</v>
      </c>
    </row>
    <row r="325" spans="1:54" s="141" customFormat="1" hidden="1" outlineLevel="1" x14ac:dyDescent="0.25">
      <c r="A325" s="325"/>
      <c r="B325" s="52" t="s">
        <v>85</v>
      </c>
      <c r="C325" s="128">
        <v>355853</v>
      </c>
      <c r="D325" s="316">
        <v>6.2796608397769571E-2</v>
      </c>
      <c r="E325" s="128">
        <v>251290</v>
      </c>
      <c r="F325" s="316">
        <v>0.19669312862224797</v>
      </c>
      <c r="G325" s="128">
        <v>104563</v>
      </c>
      <c r="H325" s="316">
        <v>-0.16242390259532202</v>
      </c>
      <c r="I325" s="128"/>
      <c r="J325" s="136" t="s">
        <v>90</v>
      </c>
      <c r="K325" s="128"/>
      <c r="L325" s="136" t="s">
        <v>90</v>
      </c>
      <c r="M325" s="128"/>
      <c r="N325" s="136"/>
      <c r="O325" s="128"/>
      <c r="P325" s="136" t="s">
        <v>90</v>
      </c>
      <c r="Q325" s="128">
        <v>123965</v>
      </c>
      <c r="R325" s="316">
        <v>0.27288502808325377</v>
      </c>
      <c r="S325" s="128">
        <v>40953</v>
      </c>
      <c r="T325" s="316">
        <v>0.27555597084657069</v>
      </c>
      <c r="U325" s="128">
        <v>9675</v>
      </c>
      <c r="V325" s="316">
        <v>0.3086703638577033</v>
      </c>
      <c r="W325" s="128">
        <v>11526</v>
      </c>
      <c r="X325" s="316">
        <v>0.14447423294608286</v>
      </c>
      <c r="Y325" s="128">
        <v>25255</v>
      </c>
      <c r="Z325" s="316">
        <v>0.30543781660291525</v>
      </c>
      <c r="AA325" s="128">
        <v>3042</v>
      </c>
      <c r="AB325" s="316">
        <v>0.19763779527559056</v>
      </c>
      <c r="AC325" s="128">
        <v>24125</v>
      </c>
      <c r="AD325" s="316">
        <v>-0.12981532246429084</v>
      </c>
      <c r="AE325" s="128">
        <v>100</v>
      </c>
      <c r="AF325" s="316">
        <v>-0.19354838709677424</v>
      </c>
      <c r="AG325" s="128">
        <v>444</v>
      </c>
      <c r="AH325" s="316">
        <v>6.0476190476190474</v>
      </c>
      <c r="AI325" s="128">
        <v>5</v>
      </c>
      <c r="AJ325" s="316">
        <v>-0.58333333333333326</v>
      </c>
      <c r="AK325" s="128">
        <v>1094</v>
      </c>
      <c r="AL325" s="316">
        <v>-0.23496503496503496</v>
      </c>
      <c r="AM325" s="128">
        <v>2682</v>
      </c>
      <c r="AN325" s="316">
        <v>0.10734929810074312</v>
      </c>
      <c r="AO325" s="128">
        <v>2460</v>
      </c>
      <c r="AP325" s="316">
        <v>0.12999540652273778</v>
      </c>
      <c r="AQ325" s="128"/>
      <c r="AR325" s="316" t="s">
        <v>90</v>
      </c>
      <c r="AS325" s="128"/>
      <c r="AT325" s="316" t="s">
        <v>90</v>
      </c>
      <c r="AU325" s="128">
        <v>4290</v>
      </c>
      <c r="AV325" s="316">
        <v>-0.22535211267605637</v>
      </c>
      <c r="AW325" s="128">
        <v>559</v>
      </c>
      <c r="AX325" s="316">
        <v>-3.4542314335060498E-2</v>
      </c>
      <c r="AY325" s="128">
        <v>234</v>
      </c>
      <c r="AZ325" s="316">
        <v>-4.2553191489361764E-3</v>
      </c>
      <c r="BA325" s="128">
        <v>835</v>
      </c>
      <c r="BB325" s="316">
        <v>4.8994974874371877E-2</v>
      </c>
    </row>
    <row r="326" spans="1:54" s="141" customFormat="1" hidden="1" outlineLevel="1" x14ac:dyDescent="0.25">
      <c r="A326" s="325"/>
      <c r="B326" s="52" t="s">
        <v>86</v>
      </c>
      <c r="C326" s="128">
        <v>332785</v>
      </c>
      <c r="D326" s="316">
        <v>9.9141917243566136E-2</v>
      </c>
      <c r="E326" s="128">
        <v>238489</v>
      </c>
      <c r="F326" s="316">
        <v>0.15647851808747948</v>
      </c>
      <c r="G326" s="128">
        <v>94296</v>
      </c>
      <c r="H326" s="316">
        <v>-2.3325185400008275E-2</v>
      </c>
      <c r="I326" s="128"/>
      <c r="J326" s="136" t="s">
        <v>90</v>
      </c>
      <c r="K326" s="128"/>
      <c r="L326" s="136" t="s">
        <v>90</v>
      </c>
      <c r="M326" s="128"/>
      <c r="N326" s="136"/>
      <c r="O326" s="128"/>
      <c r="P326" s="136" t="s">
        <v>90</v>
      </c>
      <c r="Q326" s="128">
        <v>123715</v>
      </c>
      <c r="R326" s="316">
        <v>0.18879002190875194</v>
      </c>
      <c r="S326" s="128">
        <v>49525</v>
      </c>
      <c r="T326" s="316">
        <v>0.25475044337471497</v>
      </c>
      <c r="U326" s="128">
        <v>8336</v>
      </c>
      <c r="V326" s="316">
        <v>0.24047619047619051</v>
      </c>
      <c r="W326" s="128">
        <v>8462</v>
      </c>
      <c r="X326" s="316">
        <v>-7.9717237629146287E-2</v>
      </c>
      <c r="Y326" s="128">
        <v>18771</v>
      </c>
      <c r="Z326" s="316">
        <v>9.7783496110883661E-2</v>
      </c>
      <c r="AA326" s="128">
        <v>2844</v>
      </c>
      <c r="AB326" s="316">
        <v>-0.13054111892387654</v>
      </c>
      <c r="AC326" s="128">
        <v>14346</v>
      </c>
      <c r="AD326" s="316">
        <v>-5.7362507392075712E-2</v>
      </c>
      <c r="AE326" s="128">
        <v>222</v>
      </c>
      <c r="AF326" s="316">
        <v>-0.10843373493975905</v>
      </c>
      <c r="AG326" s="128">
        <v>706</v>
      </c>
      <c r="AH326" s="316">
        <v>6.5106382978723403</v>
      </c>
      <c r="AI326" s="128">
        <v>83</v>
      </c>
      <c r="AJ326" s="316">
        <v>4.9285714285714288</v>
      </c>
      <c r="AK326" s="128">
        <v>151</v>
      </c>
      <c r="AL326" s="316">
        <v>-0.85794920037629352</v>
      </c>
      <c r="AM326" s="128">
        <v>2790</v>
      </c>
      <c r="AN326" s="316">
        <v>9.2831962397179835E-2</v>
      </c>
      <c r="AO326" s="128">
        <v>2782</v>
      </c>
      <c r="AP326" s="316">
        <v>0.11996779388083745</v>
      </c>
      <c r="AQ326" s="128"/>
      <c r="AR326" s="316" t="s">
        <v>90</v>
      </c>
      <c r="AS326" s="128"/>
      <c r="AT326" s="316" t="s">
        <v>90</v>
      </c>
      <c r="AU326" s="128">
        <v>4282</v>
      </c>
      <c r="AV326" s="316">
        <v>0.58065706902916214</v>
      </c>
      <c r="AW326" s="128">
        <v>369</v>
      </c>
      <c r="AX326" s="316">
        <v>-0.62651821862348178</v>
      </c>
      <c r="AY326" s="128">
        <v>317</v>
      </c>
      <c r="AZ326" s="316">
        <v>0.20992366412213737</v>
      </c>
      <c r="BA326" s="128">
        <v>735</v>
      </c>
      <c r="BB326" s="316">
        <v>0.15748031496062986</v>
      </c>
    </row>
    <row r="327" spans="1:54" s="141" customFormat="1" hidden="1" outlineLevel="1" x14ac:dyDescent="0.25">
      <c r="A327" s="325"/>
      <c r="B327" s="52" t="s">
        <v>87</v>
      </c>
      <c r="C327" s="128">
        <v>324893</v>
      </c>
      <c r="D327" s="316">
        <v>1.7248828995817034E-2</v>
      </c>
      <c r="E327" s="128">
        <v>248220</v>
      </c>
      <c r="F327" s="316">
        <v>3.2816966459038088E-2</v>
      </c>
      <c r="G327" s="128">
        <v>76673</v>
      </c>
      <c r="H327" s="316">
        <v>-3.0081845896952619E-2</v>
      </c>
      <c r="I327" s="128"/>
      <c r="J327" s="136" t="s">
        <v>90</v>
      </c>
      <c r="K327" s="128"/>
      <c r="L327" s="136" t="s">
        <v>90</v>
      </c>
      <c r="M327" s="128"/>
      <c r="N327" s="136"/>
      <c r="O327" s="128"/>
      <c r="P327" s="136" t="s">
        <v>90</v>
      </c>
      <c r="Q327" s="128">
        <v>107977</v>
      </c>
      <c r="R327" s="316">
        <v>-7.7166982889766311E-2</v>
      </c>
      <c r="S327" s="128">
        <v>50220</v>
      </c>
      <c r="T327" s="316">
        <v>0.14856829201353938</v>
      </c>
      <c r="U327" s="128">
        <v>9492</v>
      </c>
      <c r="V327" s="316">
        <v>0.14430379746835453</v>
      </c>
      <c r="W327" s="128">
        <v>9634</v>
      </c>
      <c r="X327" s="316">
        <v>0.11259960734495911</v>
      </c>
      <c r="Y327" s="128">
        <v>23427</v>
      </c>
      <c r="Z327" s="316">
        <v>0.40508606729442809</v>
      </c>
      <c r="AA327" s="128">
        <v>1843</v>
      </c>
      <c r="AB327" s="316">
        <v>-0.52253886010362693</v>
      </c>
      <c r="AC327" s="128">
        <v>13677</v>
      </c>
      <c r="AD327" s="316">
        <v>-8.2018927444794998E-2</v>
      </c>
      <c r="AE327" s="128">
        <v>7191</v>
      </c>
      <c r="AF327" s="316">
        <v>0.12923994974874375</v>
      </c>
      <c r="AG327" s="128">
        <v>5609</v>
      </c>
      <c r="AH327" s="316">
        <v>0.73599504797276394</v>
      </c>
      <c r="AI327" s="128">
        <v>5265</v>
      </c>
      <c r="AJ327" s="316">
        <v>0.32054176072234752</v>
      </c>
      <c r="AK327" s="128">
        <v>2810</v>
      </c>
      <c r="AL327" s="316">
        <v>-0.31059862610402356</v>
      </c>
      <c r="AM327" s="128">
        <v>3941</v>
      </c>
      <c r="AN327" s="316">
        <v>7.0923913043478226E-2</v>
      </c>
      <c r="AO327" s="128">
        <v>2709</v>
      </c>
      <c r="AP327" s="316">
        <v>9.1458501208702581E-2</v>
      </c>
      <c r="AQ327" s="128"/>
      <c r="AR327" s="316" t="s">
        <v>90</v>
      </c>
      <c r="AS327" s="128"/>
      <c r="AT327" s="316" t="s">
        <v>90</v>
      </c>
      <c r="AU327" s="128">
        <v>2945</v>
      </c>
      <c r="AV327" s="316">
        <v>0.56233421750663126</v>
      </c>
      <c r="AW327" s="128">
        <v>287</v>
      </c>
      <c r="AX327" s="316">
        <v>-0.50687285223367695</v>
      </c>
      <c r="AY327" s="128">
        <v>300</v>
      </c>
      <c r="AZ327" s="316">
        <v>0.40845070422535201</v>
      </c>
      <c r="BA327" s="128">
        <v>865</v>
      </c>
      <c r="BB327" s="316">
        <v>0.41803278688524581</v>
      </c>
    </row>
    <row r="328" spans="1:54" s="141" customFormat="1" hidden="1" outlineLevel="1" x14ac:dyDescent="0.25">
      <c r="A328" s="325"/>
      <c r="B328" s="52" t="s">
        <v>88</v>
      </c>
      <c r="C328" s="128">
        <v>319799</v>
      </c>
      <c r="D328" s="316">
        <v>6.597179399147346E-2</v>
      </c>
      <c r="E328" s="128">
        <v>262820</v>
      </c>
      <c r="F328" s="316">
        <v>7.5539877476356709E-2</v>
      </c>
      <c r="G328" s="128">
        <v>56979</v>
      </c>
      <c r="H328" s="316">
        <v>2.3955001257952135E-2</v>
      </c>
      <c r="I328" s="128"/>
      <c r="J328" s="136" t="s">
        <v>90</v>
      </c>
      <c r="K328" s="128"/>
      <c r="L328" s="136" t="s">
        <v>90</v>
      </c>
      <c r="M328" s="128"/>
      <c r="N328" s="136"/>
      <c r="O328" s="128"/>
      <c r="P328" s="136" t="s">
        <v>90</v>
      </c>
      <c r="Q328" s="128">
        <v>106359</v>
      </c>
      <c r="R328" s="316">
        <v>0.11933277204798998</v>
      </c>
      <c r="S328" s="128">
        <v>62080</v>
      </c>
      <c r="T328" s="316">
        <v>-2.1453003578127738E-2</v>
      </c>
      <c r="U328" s="128">
        <v>7639</v>
      </c>
      <c r="V328" s="316">
        <v>-7.0115642118076638E-2</v>
      </c>
      <c r="W328" s="128">
        <v>9915</v>
      </c>
      <c r="X328" s="316">
        <v>6.888745148771025E-2</v>
      </c>
      <c r="Y328" s="128">
        <v>10701</v>
      </c>
      <c r="Z328" s="316">
        <v>0.15374663072776285</v>
      </c>
      <c r="AA328" s="128">
        <v>1306</v>
      </c>
      <c r="AB328" s="316">
        <v>2.6729559748427612E-2</v>
      </c>
      <c r="AC328" s="128">
        <v>9486</v>
      </c>
      <c r="AD328" s="316">
        <v>3.131115459882583E-2</v>
      </c>
      <c r="AE328" s="128">
        <v>17169</v>
      </c>
      <c r="AF328" s="316">
        <v>7.2191344532567259E-2</v>
      </c>
      <c r="AG328" s="128">
        <v>8658</v>
      </c>
      <c r="AH328" s="316">
        <v>0.16308436324556697</v>
      </c>
      <c r="AI328" s="128">
        <v>10171</v>
      </c>
      <c r="AJ328" s="316">
        <v>5.094027691671843E-2</v>
      </c>
      <c r="AK328" s="128">
        <v>6575</v>
      </c>
      <c r="AL328" s="316">
        <v>6.0826072926750463E-2</v>
      </c>
      <c r="AM328" s="128">
        <v>2571</v>
      </c>
      <c r="AN328" s="316">
        <v>-0.13898191560616213</v>
      </c>
      <c r="AO328" s="128">
        <v>3492</v>
      </c>
      <c r="AP328" s="316">
        <v>-7.3248407643312086E-2</v>
      </c>
      <c r="AQ328" s="128"/>
      <c r="AR328" s="316" t="s">
        <v>90</v>
      </c>
      <c r="AS328" s="128"/>
      <c r="AT328" s="316" t="s">
        <v>90</v>
      </c>
      <c r="AU328" s="128">
        <v>4285</v>
      </c>
      <c r="AV328" s="316">
        <v>2.5501242750621373</v>
      </c>
      <c r="AW328" s="128">
        <v>411</v>
      </c>
      <c r="AX328" s="316">
        <v>-8.2589285714285698E-2</v>
      </c>
      <c r="AY328" s="128">
        <v>326</v>
      </c>
      <c r="AZ328" s="316">
        <v>0.72486772486772488</v>
      </c>
      <c r="BA328" s="128">
        <v>1554</v>
      </c>
      <c r="BB328" s="316">
        <v>1.526829268292683</v>
      </c>
    </row>
    <row r="329" spans="1:54" s="141" customFormat="1" hidden="1" outlineLevel="1" x14ac:dyDescent="0.25">
      <c r="A329" s="325"/>
      <c r="B329" s="52" t="s">
        <v>89</v>
      </c>
      <c r="C329" s="128">
        <v>307311</v>
      </c>
      <c r="D329" s="316">
        <v>6.3952582580607098E-2</v>
      </c>
      <c r="E329" s="128">
        <v>255817</v>
      </c>
      <c r="F329" s="316">
        <v>9.4835186469113042E-2</v>
      </c>
      <c r="G329" s="128">
        <v>51494</v>
      </c>
      <c r="H329" s="316">
        <v>-6.6816476685815807E-2</v>
      </c>
      <c r="I329" s="128"/>
      <c r="J329" s="136" t="s">
        <v>90</v>
      </c>
      <c r="K329" s="128"/>
      <c r="L329" s="136" t="s">
        <v>90</v>
      </c>
      <c r="M329" s="128"/>
      <c r="N329" s="136"/>
      <c r="O329" s="128"/>
      <c r="P329" s="136" t="s">
        <v>90</v>
      </c>
      <c r="Q329" s="128">
        <v>102415</v>
      </c>
      <c r="R329" s="316">
        <v>3.3889236608855455E-2</v>
      </c>
      <c r="S329" s="128">
        <v>56520</v>
      </c>
      <c r="T329" s="316">
        <v>0.11903064861012114</v>
      </c>
      <c r="U329" s="128">
        <v>7057</v>
      </c>
      <c r="V329" s="316">
        <v>-5.4655056932350954E-2</v>
      </c>
      <c r="W329" s="128">
        <v>11014</v>
      </c>
      <c r="X329" s="316">
        <v>0.18659771600948072</v>
      </c>
      <c r="Y329" s="128">
        <v>14878</v>
      </c>
      <c r="Z329" s="316">
        <v>0.66831128055617861</v>
      </c>
      <c r="AA329" s="128">
        <v>2453</v>
      </c>
      <c r="AB329" s="316">
        <v>1.3518696069031639</v>
      </c>
      <c r="AC329" s="128">
        <v>8863</v>
      </c>
      <c r="AD329" s="316">
        <v>-0.15072824837102339</v>
      </c>
      <c r="AE329" s="128">
        <v>15135</v>
      </c>
      <c r="AF329" s="316">
        <v>5.8465626966920814E-2</v>
      </c>
      <c r="AG329" s="128">
        <v>6343</v>
      </c>
      <c r="AH329" s="316">
        <v>2.3724983860555104E-2</v>
      </c>
      <c r="AI329" s="128">
        <v>9426</v>
      </c>
      <c r="AJ329" s="316">
        <v>-0.19717230218891069</v>
      </c>
      <c r="AK329" s="128">
        <v>6901</v>
      </c>
      <c r="AL329" s="316">
        <v>0.24252790781418798</v>
      </c>
      <c r="AM329" s="128">
        <v>2602</v>
      </c>
      <c r="AN329" s="316">
        <v>-0.11796610169491528</v>
      </c>
      <c r="AO329" s="128">
        <v>3226</v>
      </c>
      <c r="AP329" s="316">
        <v>0.15379113018598001</v>
      </c>
      <c r="AQ329" s="128"/>
      <c r="AR329" s="316" t="s">
        <v>90</v>
      </c>
      <c r="AS329" s="128"/>
      <c r="AT329" s="316" t="s">
        <v>90</v>
      </c>
      <c r="AU329" s="128">
        <v>5376</v>
      </c>
      <c r="AV329" s="316">
        <v>2.8731988472622478</v>
      </c>
      <c r="AW329" s="128">
        <v>734</v>
      </c>
      <c r="AX329" s="316">
        <v>-9.7170971709717113E-2</v>
      </c>
      <c r="AY329" s="128">
        <v>249</v>
      </c>
      <c r="AZ329" s="316">
        <v>-0.15593220338983049</v>
      </c>
      <c r="BA329" s="128">
        <v>2495</v>
      </c>
      <c r="BB329" s="316">
        <v>2.0096501809408926</v>
      </c>
    </row>
    <row r="330" spans="1:54" s="141" customFormat="1" ht="15.75" collapsed="1" x14ac:dyDescent="0.25">
      <c r="A330" s="317">
        <v>759396</v>
      </c>
      <c r="B330" s="64">
        <v>1994</v>
      </c>
      <c r="C330" s="65">
        <v>3907453</v>
      </c>
      <c r="D330" s="137">
        <v>0.10726062834218908</v>
      </c>
      <c r="E330" s="65">
        <v>3011115</v>
      </c>
      <c r="F330" s="137">
        <v>0.14427759547474683</v>
      </c>
      <c r="G330" s="65">
        <v>896338</v>
      </c>
      <c r="H330" s="137">
        <v>-1.2746773751450835E-3</v>
      </c>
      <c r="I330" s="65"/>
      <c r="J330" s="137" t="s">
        <v>90</v>
      </c>
      <c r="K330" s="65"/>
      <c r="L330" s="137" t="s">
        <v>90</v>
      </c>
      <c r="M330" s="65"/>
      <c r="N330" s="137"/>
      <c r="O330" s="65"/>
      <c r="P330" s="137" t="s">
        <v>90</v>
      </c>
      <c r="Q330" s="65">
        <v>1310903</v>
      </c>
      <c r="R330" s="137">
        <v>0.14807899297877158</v>
      </c>
      <c r="S330" s="65">
        <v>629935</v>
      </c>
      <c r="T330" s="137">
        <v>0.18879884957689486</v>
      </c>
      <c r="U330" s="65">
        <v>105672</v>
      </c>
      <c r="V330" s="137">
        <v>0.27248205770434941</v>
      </c>
      <c r="W330" s="65">
        <v>125879</v>
      </c>
      <c r="X330" s="137">
        <v>0.13311609401301627</v>
      </c>
      <c r="Y330" s="65">
        <v>250183</v>
      </c>
      <c r="Z330" s="137">
        <v>0.22697668487802969</v>
      </c>
      <c r="AA330" s="65">
        <v>26972</v>
      </c>
      <c r="AB330" s="137">
        <v>-0.13832981918088305</v>
      </c>
      <c r="AC330" s="65">
        <v>177342</v>
      </c>
      <c r="AD330" s="137">
        <v>-6.7544861885879826E-3</v>
      </c>
      <c r="AE330" s="65">
        <v>96662</v>
      </c>
      <c r="AF330" s="137">
        <v>0.10765810672992071</v>
      </c>
      <c r="AG330" s="65">
        <v>47643</v>
      </c>
      <c r="AH330" s="137">
        <v>0.2447550620509471</v>
      </c>
      <c r="AI330" s="65">
        <v>59232</v>
      </c>
      <c r="AJ330" s="137">
        <v>-0.14460249837533401</v>
      </c>
      <c r="AK330" s="65">
        <v>44490</v>
      </c>
      <c r="AL330" s="137">
        <v>-4.3349245258676339E-2</v>
      </c>
      <c r="AM330" s="65">
        <v>34369</v>
      </c>
      <c r="AN330" s="137">
        <v>7.1720352988867697E-2</v>
      </c>
      <c r="AO330" s="65">
        <v>37030</v>
      </c>
      <c r="AP330" s="137">
        <v>8.3667437300634973E-2</v>
      </c>
      <c r="AQ330" s="65"/>
      <c r="AR330" s="137" t="s">
        <v>90</v>
      </c>
      <c r="AS330" s="65"/>
      <c r="AT330" s="137" t="s">
        <v>90</v>
      </c>
      <c r="AU330" s="65">
        <v>38958</v>
      </c>
      <c r="AV330" s="137">
        <v>0.7246447385895789</v>
      </c>
      <c r="AW330" s="65">
        <v>7691</v>
      </c>
      <c r="AX330" s="137">
        <v>-0.21504388650745054</v>
      </c>
      <c r="AY330" s="65">
        <v>3806</v>
      </c>
      <c r="AZ330" s="137">
        <v>0.38148820326678767</v>
      </c>
      <c r="BA330" s="65">
        <v>11542</v>
      </c>
      <c r="BB330" s="137">
        <v>0.45383549565436443</v>
      </c>
    </row>
    <row r="331" spans="1:54" s="141" customFormat="1" hidden="1" outlineLevel="1" x14ac:dyDescent="0.25">
      <c r="A331" s="325"/>
      <c r="B331" s="52" t="s">
        <v>78</v>
      </c>
      <c r="C331" s="128">
        <v>283338</v>
      </c>
      <c r="D331" s="316">
        <v>3.336372588351133E-2</v>
      </c>
      <c r="E331" s="128">
        <v>244718</v>
      </c>
      <c r="F331" s="316">
        <v>1.5650744769596603E-2</v>
      </c>
      <c r="G331" s="128">
        <v>38620</v>
      </c>
      <c r="H331" s="316">
        <v>0.16174833799596899</v>
      </c>
      <c r="I331" s="128"/>
      <c r="J331" s="136" t="s">
        <v>90</v>
      </c>
      <c r="K331" s="128"/>
      <c r="L331" s="136" t="s">
        <v>90</v>
      </c>
      <c r="M331" s="128"/>
      <c r="N331" s="136"/>
      <c r="O331" s="128"/>
      <c r="P331" s="136" t="s">
        <v>90</v>
      </c>
      <c r="Q331" s="128">
        <v>83817</v>
      </c>
      <c r="R331" s="316">
        <v>-1.8685680165782759E-2</v>
      </c>
      <c r="S331" s="128">
        <v>48868</v>
      </c>
      <c r="T331" s="316">
        <v>-9.6666328908704413E-3</v>
      </c>
      <c r="U331" s="128">
        <v>6231</v>
      </c>
      <c r="V331" s="316">
        <v>-0.15956298893984355</v>
      </c>
      <c r="W331" s="128">
        <v>9570</v>
      </c>
      <c r="X331" s="316">
        <v>-8.0338266384778034E-2</v>
      </c>
      <c r="Y331" s="128">
        <v>12555</v>
      </c>
      <c r="Z331" s="316">
        <v>0.56409617540799806</v>
      </c>
      <c r="AA331" s="128">
        <v>2334</v>
      </c>
      <c r="AB331" s="316">
        <v>-4.3050430504305015E-2</v>
      </c>
      <c r="AC331" s="128">
        <v>19441</v>
      </c>
      <c r="AD331" s="316">
        <v>7.8916699039902394E-2</v>
      </c>
      <c r="AE331" s="128">
        <v>16896</v>
      </c>
      <c r="AF331" s="316">
        <v>-6.1176862810468413E-2</v>
      </c>
      <c r="AG331" s="128">
        <v>6445</v>
      </c>
      <c r="AH331" s="316">
        <v>0.57733724914341655</v>
      </c>
      <c r="AI331" s="128">
        <v>21117</v>
      </c>
      <c r="AJ331" s="316">
        <v>5.6219676886910319E-2</v>
      </c>
      <c r="AK331" s="128">
        <v>8891</v>
      </c>
      <c r="AL331" s="316">
        <v>9.1940976163451538E-3</v>
      </c>
      <c r="AM331" s="128">
        <v>2654</v>
      </c>
      <c r="AN331" s="316">
        <v>0.25781990521327014</v>
      </c>
      <c r="AO331" s="128">
        <v>2652</v>
      </c>
      <c r="AP331" s="316">
        <v>-0.31009365244536946</v>
      </c>
      <c r="AQ331" s="128"/>
      <c r="AR331" s="316" t="s">
        <v>90</v>
      </c>
      <c r="AS331" s="128"/>
      <c r="AT331" s="316" t="s">
        <v>90</v>
      </c>
      <c r="AU331" s="128">
        <v>1065</v>
      </c>
      <c r="AV331" s="316">
        <v>-0.30301047120418845</v>
      </c>
      <c r="AW331" s="128">
        <v>1386</v>
      </c>
      <c r="AX331" s="316">
        <v>0.95762711864406769</v>
      </c>
      <c r="AY331" s="128">
        <v>225</v>
      </c>
      <c r="AZ331" s="316">
        <v>0.20320855614973254</v>
      </c>
      <c r="BA331" s="128">
        <v>405</v>
      </c>
      <c r="BB331" s="316">
        <v>-4.9295774647887369E-2</v>
      </c>
    </row>
    <row r="332" spans="1:54" s="141" customFormat="1" hidden="1" outlineLevel="1" x14ac:dyDescent="0.25">
      <c r="A332" s="325"/>
      <c r="B332" s="52" t="s">
        <v>79</v>
      </c>
      <c r="C332" s="128">
        <v>281430</v>
      </c>
      <c r="D332" s="316">
        <v>6.2160326086956541E-2</v>
      </c>
      <c r="E332" s="128">
        <v>235631</v>
      </c>
      <c r="F332" s="316">
        <v>4.9936726909777907E-2</v>
      </c>
      <c r="G332" s="128">
        <v>45799</v>
      </c>
      <c r="H332" s="316">
        <v>0.12983520820998629</v>
      </c>
      <c r="I332" s="128"/>
      <c r="J332" s="136" t="s">
        <v>90</v>
      </c>
      <c r="K332" s="128"/>
      <c r="L332" s="136" t="s">
        <v>90</v>
      </c>
      <c r="M332" s="128"/>
      <c r="N332" s="136"/>
      <c r="O332" s="128"/>
      <c r="P332" s="136" t="s">
        <v>90</v>
      </c>
      <c r="Q332" s="128">
        <v>87460</v>
      </c>
      <c r="R332" s="316">
        <v>9.9365219030859153E-2</v>
      </c>
      <c r="S332" s="128">
        <v>47200</v>
      </c>
      <c r="T332" s="316">
        <v>0.10169689330812504</v>
      </c>
      <c r="U332" s="128">
        <v>7206</v>
      </c>
      <c r="V332" s="316">
        <v>6.8346923647146118E-2</v>
      </c>
      <c r="W332" s="128">
        <v>9545</v>
      </c>
      <c r="X332" s="316">
        <v>1.1230003178302805E-2</v>
      </c>
      <c r="Y332" s="128">
        <v>18110</v>
      </c>
      <c r="Z332" s="316">
        <v>0.21584424303457528</v>
      </c>
      <c r="AA332" s="128">
        <v>2204</v>
      </c>
      <c r="AB332" s="316">
        <v>0.16244725738396615</v>
      </c>
      <c r="AC332" s="128">
        <v>15910</v>
      </c>
      <c r="AD332" s="316">
        <v>0.18846642264883839</v>
      </c>
      <c r="AE332" s="128">
        <v>14072</v>
      </c>
      <c r="AF332" s="316">
        <v>-0.20622743682310474</v>
      </c>
      <c r="AG332" s="128">
        <v>6133</v>
      </c>
      <c r="AH332" s="316">
        <v>0.43361383824216926</v>
      </c>
      <c r="AI332" s="128">
        <v>11584</v>
      </c>
      <c r="AJ332" s="316">
        <v>-0.29365853658536589</v>
      </c>
      <c r="AK332" s="128">
        <v>7066</v>
      </c>
      <c r="AL332" s="316">
        <v>-0.21453979546465096</v>
      </c>
      <c r="AM332" s="128">
        <v>2497</v>
      </c>
      <c r="AN332" s="316">
        <v>-2.9537504858142216E-2</v>
      </c>
      <c r="AO332" s="128">
        <v>3564</v>
      </c>
      <c r="AP332" s="316">
        <v>0.28109273903666421</v>
      </c>
      <c r="AQ332" s="128"/>
      <c r="AR332" s="316" t="s">
        <v>90</v>
      </c>
      <c r="AS332" s="128"/>
      <c r="AT332" s="316" t="s">
        <v>90</v>
      </c>
      <c r="AU332" s="128">
        <v>755</v>
      </c>
      <c r="AV332" s="316">
        <v>-0.13318025258323762</v>
      </c>
      <c r="AW332" s="128">
        <v>1412</v>
      </c>
      <c r="AX332" s="316">
        <v>0.48475289169295488</v>
      </c>
      <c r="AY332" s="128">
        <v>209</v>
      </c>
      <c r="AZ332" s="316">
        <v>-9.4786729857819774E-3</v>
      </c>
      <c r="BA332" s="128">
        <v>459</v>
      </c>
      <c r="BB332" s="316">
        <v>1.3245033112582849E-2</v>
      </c>
    </row>
    <row r="333" spans="1:54" s="141" customFormat="1" hidden="1" outlineLevel="1" x14ac:dyDescent="0.25">
      <c r="A333" s="325"/>
      <c r="B333" s="52" t="s">
        <v>80</v>
      </c>
      <c r="C333" s="128">
        <v>293016</v>
      </c>
      <c r="D333" s="316">
        <v>5.0251616510631036E-2</v>
      </c>
      <c r="E333" s="128">
        <v>229183</v>
      </c>
      <c r="F333" s="316">
        <v>2.0400621546653896E-2</v>
      </c>
      <c r="G333" s="128">
        <v>63833</v>
      </c>
      <c r="H333" s="316">
        <v>0.17350859453993928</v>
      </c>
      <c r="I333" s="128"/>
      <c r="J333" s="136" t="s">
        <v>90</v>
      </c>
      <c r="K333" s="128"/>
      <c r="L333" s="136" t="s">
        <v>90</v>
      </c>
      <c r="M333" s="128"/>
      <c r="N333" s="136"/>
      <c r="O333" s="128"/>
      <c r="P333" s="136" t="s">
        <v>90</v>
      </c>
      <c r="Q333" s="128">
        <v>91056</v>
      </c>
      <c r="R333" s="316">
        <v>0.11297715521983065</v>
      </c>
      <c r="S333" s="128">
        <v>50200</v>
      </c>
      <c r="T333" s="316">
        <v>0.16681774864607313</v>
      </c>
      <c r="U333" s="128">
        <v>7388</v>
      </c>
      <c r="V333" s="316">
        <v>4.6903783477398431E-2</v>
      </c>
      <c r="W333" s="128">
        <v>7399</v>
      </c>
      <c r="X333" s="316">
        <v>7.2148107813776452E-3</v>
      </c>
      <c r="Y333" s="128">
        <v>17767</v>
      </c>
      <c r="Z333" s="316">
        <v>0.12002773750236395</v>
      </c>
      <c r="AA333" s="128">
        <v>1619</v>
      </c>
      <c r="AB333" s="316">
        <v>0.90023474178403751</v>
      </c>
      <c r="AC333" s="128">
        <v>11577</v>
      </c>
      <c r="AD333" s="316">
        <v>-8.0541513152257993E-3</v>
      </c>
      <c r="AE333" s="128">
        <v>13037</v>
      </c>
      <c r="AF333" s="316">
        <v>-0.43572541551246535</v>
      </c>
      <c r="AG333" s="128">
        <v>5892</v>
      </c>
      <c r="AH333" s="316">
        <v>0.65366264383946104</v>
      </c>
      <c r="AI333" s="128">
        <v>8976</v>
      </c>
      <c r="AJ333" s="316">
        <v>-0.40350877192982459</v>
      </c>
      <c r="AK333" s="128">
        <v>6459</v>
      </c>
      <c r="AL333" s="316">
        <v>-0.21813339789371744</v>
      </c>
      <c r="AM333" s="128">
        <v>2520</v>
      </c>
      <c r="AN333" s="316">
        <v>9.2801387684301906E-2</v>
      </c>
      <c r="AO333" s="128">
        <v>2552</v>
      </c>
      <c r="AP333" s="316">
        <v>0.13371834740115496</v>
      </c>
      <c r="AQ333" s="128"/>
      <c r="AR333" s="316" t="s">
        <v>90</v>
      </c>
      <c r="AS333" s="128"/>
      <c r="AT333" s="316" t="s">
        <v>90</v>
      </c>
      <c r="AU333" s="128">
        <v>1041</v>
      </c>
      <c r="AV333" s="316">
        <v>0.59907834101382496</v>
      </c>
      <c r="AW333" s="128">
        <v>1067</v>
      </c>
      <c r="AX333" s="316">
        <v>3.7629350893697566E-3</v>
      </c>
      <c r="AY333" s="128">
        <v>151</v>
      </c>
      <c r="AZ333" s="316">
        <v>3.4246575342465668E-2</v>
      </c>
      <c r="BA333" s="128">
        <v>351</v>
      </c>
      <c r="BB333" s="316">
        <v>0.38735177865612647</v>
      </c>
    </row>
    <row r="334" spans="1:54" s="141" customFormat="1" hidden="1" outlineLevel="1" x14ac:dyDescent="0.25">
      <c r="A334" s="325"/>
      <c r="B334" s="52" t="s">
        <v>81</v>
      </c>
      <c r="C334" s="128">
        <v>307881</v>
      </c>
      <c r="D334" s="316">
        <v>5.3420148630708875E-2</v>
      </c>
      <c r="E334" s="128">
        <v>222367</v>
      </c>
      <c r="F334" s="316">
        <v>8.0379743760415456E-2</v>
      </c>
      <c r="G334" s="128">
        <v>85514</v>
      </c>
      <c r="H334" s="316">
        <v>-1.0769853664179485E-2</v>
      </c>
      <c r="I334" s="128"/>
      <c r="J334" s="136" t="s">
        <v>90</v>
      </c>
      <c r="K334" s="128"/>
      <c r="L334" s="136" t="s">
        <v>90</v>
      </c>
      <c r="M334" s="128"/>
      <c r="N334" s="136"/>
      <c r="O334" s="128"/>
      <c r="P334" s="136" t="s">
        <v>90</v>
      </c>
      <c r="Q334" s="128">
        <v>97314</v>
      </c>
      <c r="R334" s="316">
        <v>0.26357203142245011</v>
      </c>
      <c r="S334" s="128">
        <v>47325</v>
      </c>
      <c r="T334" s="316">
        <v>-4.5154651655468836E-2</v>
      </c>
      <c r="U334" s="128">
        <v>5386</v>
      </c>
      <c r="V334" s="316">
        <v>-5.3925873880203756E-2</v>
      </c>
      <c r="W334" s="128">
        <v>8731</v>
      </c>
      <c r="X334" s="316">
        <v>7.0500245218244162E-2</v>
      </c>
      <c r="Y334" s="128">
        <v>27257</v>
      </c>
      <c r="Z334" s="316">
        <v>0.11961388375436433</v>
      </c>
      <c r="AA334" s="128">
        <v>3284</v>
      </c>
      <c r="AB334" s="316">
        <v>0.29853697113483579</v>
      </c>
      <c r="AC334" s="128">
        <v>11538</v>
      </c>
      <c r="AD334" s="316">
        <v>1.3438735177865535E-2</v>
      </c>
      <c r="AE334" s="128">
        <v>5536</v>
      </c>
      <c r="AF334" s="316">
        <v>-0.3429859957275101</v>
      </c>
      <c r="AG334" s="128">
        <v>2427</v>
      </c>
      <c r="AH334" s="316">
        <v>0.37819420783645663</v>
      </c>
      <c r="AI334" s="128">
        <v>2018</v>
      </c>
      <c r="AJ334" s="316">
        <v>-0.61072530864197527</v>
      </c>
      <c r="AK334" s="128">
        <v>2941</v>
      </c>
      <c r="AL334" s="316">
        <v>-0.14131386861313866</v>
      </c>
      <c r="AM334" s="128">
        <v>2413</v>
      </c>
      <c r="AN334" s="316">
        <v>-0.16620594333102967</v>
      </c>
      <c r="AO334" s="128">
        <v>2942</v>
      </c>
      <c r="AP334" s="316">
        <v>0.24135021097046416</v>
      </c>
      <c r="AQ334" s="128"/>
      <c r="AR334" s="316" t="s">
        <v>90</v>
      </c>
      <c r="AS334" s="128"/>
      <c r="AT334" s="316" t="s">
        <v>90</v>
      </c>
      <c r="AU334" s="128">
        <v>1370</v>
      </c>
      <c r="AV334" s="316">
        <v>9.3375897845171529E-2</v>
      </c>
      <c r="AW334" s="128">
        <v>942</v>
      </c>
      <c r="AX334" s="316">
        <v>-0.20640269587194604</v>
      </c>
      <c r="AY334" s="128">
        <v>223</v>
      </c>
      <c r="AZ334" s="316">
        <v>0.61594202898550732</v>
      </c>
      <c r="BA334" s="128">
        <v>651</v>
      </c>
      <c r="BB334" s="316">
        <v>0.68217054263565902</v>
      </c>
    </row>
    <row r="335" spans="1:54" s="141" customFormat="1" hidden="1" outlineLevel="1" x14ac:dyDescent="0.25">
      <c r="A335" s="325"/>
      <c r="B335" s="52" t="s">
        <v>82</v>
      </c>
      <c r="C335" s="128">
        <v>251749</v>
      </c>
      <c r="D335" s="316">
        <v>6.420331331030904E-2</v>
      </c>
      <c r="E335" s="128">
        <v>179219</v>
      </c>
      <c r="F335" s="316">
        <v>2.4371981366637208E-2</v>
      </c>
      <c r="G335" s="128">
        <v>72530</v>
      </c>
      <c r="H335" s="316">
        <v>0.17732039087101903</v>
      </c>
      <c r="I335" s="128"/>
      <c r="J335" s="136" t="s">
        <v>90</v>
      </c>
      <c r="K335" s="128"/>
      <c r="L335" s="136" t="s">
        <v>90</v>
      </c>
      <c r="M335" s="128"/>
      <c r="N335" s="136"/>
      <c r="O335" s="128"/>
      <c r="P335" s="136" t="s">
        <v>90</v>
      </c>
      <c r="Q335" s="128">
        <v>84259</v>
      </c>
      <c r="R335" s="316">
        <v>2.0962328393655527E-2</v>
      </c>
      <c r="S335" s="128">
        <v>34661</v>
      </c>
      <c r="T335" s="316">
        <v>7.2996316131628713E-2</v>
      </c>
      <c r="U335" s="128">
        <v>4843</v>
      </c>
      <c r="V335" s="316">
        <v>2.0653319283456373E-2</v>
      </c>
      <c r="W335" s="128">
        <v>6613</v>
      </c>
      <c r="X335" s="316">
        <v>-0.19774353997331073</v>
      </c>
      <c r="Y335" s="128">
        <v>23956</v>
      </c>
      <c r="Z335" s="316">
        <v>-2.1085322000653828E-2</v>
      </c>
      <c r="AA335" s="128">
        <v>3785</v>
      </c>
      <c r="AB335" s="316">
        <v>0.43861649562903837</v>
      </c>
      <c r="AC335" s="128">
        <v>12523</v>
      </c>
      <c r="AD335" s="316">
        <v>0.13515228426395942</v>
      </c>
      <c r="AE335" s="128">
        <v>113</v>
      </c>
      <c r="AF335" s="316">
        <v>-0.74944567627494463</v>
      </c>
      <c r="AG335" s="128">
        <v>46</v>
      </c>
      <c r="AH335" s="316">
        <v>-0.28125</v>
      </c>
      <c r="AI335" s="128">
        <v>48</v>
      </c>
      <c r="AJ335" s="316">
        <v>-0.4606741573033708</v>
      </c>
      <c r="AK335" s="128">
        <v>745</v>
      </c>
      <c r="AL335" s="316">
        <v>-0.44152923538230882</v>
      </c>
      <c r="AM335" s="128">
        <v>2553</v>
      </c>
      <c r="AN335" s="316">
        <v>0.2162934730824202</v>
      </c>
      <c r="AO335" s="128">
        <v>2553</v>
      </c>
      <c r="AP335" s="316">
        <v>7.3591253153910907E-2</v>
      </c>
      <c r="AQ335" s="128"/>
      <c r="AR335" s="316" t="s">
        <v>90</v>
      </c>
      <c r="AS335" s="128"/>
      <c r="AT335" s="316" t="s">
        <v>90</v>
      </c>
      <c r="AU335" s="128">
        <v>1181</v>
      </c>
      <c r="AV335" s="316">
        <v>0.28509249183895546</v>
      </c>
      <c r="AW335" s="128">
        <v>643</v>
      </c>
      <c r="AX335" s="316">
        <v>-0.42691622103386806</v>
      </c>
      <c r="AY335" s="128">
        <v>218</v>
      </c>
      <c r="AZ335" s="316">
        <v>-0.16153846153846152</v>
      </c>
      <c r="BA335" s="128">
        <v>435</v>
      </c>
      <c r="BB335" s="316">
        <v>0.95067264573991039</v>
      </c>
    </row>
    <row r="336" spans="1:54" s="141" customFormat="1" hidden="1" outlineLevel="1" x14ac:dyDescent="0.25">
      <c r="A336" s="325"/>
      <c r="B336" s="52" t="s">
        <v>83</v>
      </c>
      <c r="C336" s="128">
        <v>243869</v>
      </c>
      <c r="D336" s="316">
        <v>-1.2163855737490348E-3</v>
      </c>
      <c r="E336" s="128">
        <v>163933</v>
      </c>
      <c r="F336" s="316">
        <v>4.2777721235560451E-2</v>
      </c>
      <c r="G336" s="128">
        <v>79936</v>
      </c>
      <c r="H336" s="316">
        <v>-8.0751627222337197E-2</v>
      </c>
      <c r="I336" s="128"/>
      <c r="J336" s="136" t="s">
        <v>90</v>
      </c>
      <c r="K336" s="128"/>
      <c r="L336" s="136" t="s">
        <v>90</v>
      </c>
      <c r="M336" s="128"/>
      <c r="N336" s="136"/>
      <c r="O336" s="128"/>
      <c r="P336" s="136" t="s">
        <v>90</v>
      </c>
      <c r="Q336" s="128">
        <v>83752</v>
      </c>
      <c r="R336" s="316">
        <v>0.16206016206016205</v>
      </c>
      <c r="S336" s="128">
        <v>29375</v>
      </c>
      <c r="T336" s="316">
        <v>-4.7636870938105869E-4</v>
      </c>
      <c r="U336" s="128">
        <v>4921</v>
      </c>
      <c r="V336" s="316">
        <v>-7.9670843463624408E-2</v>
      </c>
      <c r="W336" s="128">
        <v>7770</v>
      </c>
      <c r="X336" s="316">
        <v>-0.17942760587179218</v>
      </c>
      <c r="Y336" s="128">
        <v>13742</v>
      </c>
      <c r="Z336" s="316">
        <v>0.1300057561055834</v>
      </c>
      <c r="AA336" s="128">
        <v>2363</v>
      </c>
      <c r="AB336" s="316">
        <v>-0.47523872973573178</v>
      </c>
      <c r="AC336" s="128">
        <v>12796</v>
      </c>
      <c r="AD336" s="316">
        <v>-0.15235824059353476</v>
      </c>
      <c r="AE336" s="128">
        <v>262</v>
      </c>
      <c r="AF336" s="316">
        <v>0.38624338624338628</v>
      </c>
      <c r="AG336" s="128">
        <v>122</v>
      </c>
      <c r="AH336" s="316">
        <v>-0.2947976878612717</v>
      </c>
      <c r="AI336" s="128">
        <v>25</v>
      </c>
      <c r="AJ336" s="316">
        <v>-0.47916666666666663</v>
      </c>
      <c r="AK336" s="128">
        <v>1013</v>
      </c>
      <c r="AL336" s="316">
        <v>-0.35064102564102562</v>
      </c>
      <c r="AM336" s="128">
        <v>1880</v>
      </c>
      <c r="AN336" s="316">
        <v>-0.20135938827527611</v>
      </c>
      <c r="AO336" s="128">
        <v>2433</v>
      </c>
      <c r="AP336" s="316">
        <v>-0.1525600835945663</v>
      </c>
      <c r="AQ336" s="128"/>
      <c r="AR336" s="316" t="s">
        <v>90</v>
      </c>
      <c r="AS336" s="128"/>
      <c r="AT336" s="316" t="s">
        <v>90</v>
      </c>
      <c r="AU336" s="128">
        <v>1255</v>
      </c>
      <c r="AV336" s="316">
        <v>0.32944915254237284</v>
      </c>
      <c r="AW336" s="128">
        <v>493</v>
      </c>
      <c r="AX336" s="316">
        <v>6.1224489795919101E-3</v>
      </c>
      <c r="AY336" s="128">
        <v>208</v>
      </c>
      <c r="AZ336" s="316">
        <v>0.16201117318435765</v>
      </c>
      <c r="BA336" s="128">
        <v>1478</v>
      </c>
      <c r="BB336" s="316">
        <v>4.1859649122807019</v>
      </c>
    </row>
    <row r="337" spans="1:54" s="141" customFormat="1" hidden="1" outlineLevel="1" x14ac:dyDescent="0.25">
      <c r="A337" s="325"/>
      <c r="B337" s="52" t="s">
        <v>84</v>
      </c>
      <c r="C337" s="128">
        <v>321829</v>
      </c>
      <c r="D337" s="316">
        <v>4.699674347637961E-2</v>
      </c>
      <c r="E337" s="128">
        <v>221845</v>
      </c>
      <c r="F337" s="316">
        <v>8.0415714960576201E-2</v>
      </c>
      <c r="G337" s="128">
        <v>99984</v>
      </c>
      <c r="H337" s="316">
        <v>-2.0244977951984322E-2</v>
      </c>
      <c r="I337" s="128"/>
      <c r="J337" s="136" t="s">
        <v>90</v>
      </c>
      <c r="K337" s="128"/>
      <c r="L337" s="136" t="s">
        <v>90</v>
      </c>
      <c r="M337" s="128"/>
      <c r="N337" s="136"/>
      <c r="O337" s="128"/>
      <c r="P337" s="136" t="s">
        <v>90</v>
      </c>
      <c r="Q337" s="128">
        <v>101624</v>
      </c>
      <c r="R337" s="316">
        <v>7.5841626085115355E-2</v>
      </c>
      <c r="S337" s="128">
        <v>43014</v>
      </c>
      <c r="T337" s="316">
        <v>0.15514139162660801</v>
      </c>
      <c r="U337" s="128">
        <v>8981</v>
      </c>
      <c r="V337" s="316">
        <v>-0.24630748573346761</v>
      </c>
      <c r="W337" s="128">
        <v>14980</v>
      </c>
      <c r="X337" s="316">
        <v>5.8657243816254478E-2</v>
      </c>
      <c r="Y337" s="128">
        <v>19204</v>
      </c>
      <c r="Z337" s="316">
        <v>0.31300423902639141</v>
      </c>
      <c r="AA337" s="128">
        <v>3727</v>
      </c>
      <c r="AB337" s="316">
        <v>0.23247354497354489</v>
      </c>
      <c r="AC337" s="128">
        <v>17287</v>
      </c>
      <c r="AD337" s="316">
        <v>-6.7784728213977519E-2</v>
      </c>
      <c r="AE337" s="128">
        <v>298</v>
      </c>
      <c r="AF337" s="316">
        <v>0.53608247422680422</v>
      </c>
      <c r="AG337" s="128">
        <v>182</v>
      </c>
      <c r="AH337" s="316">
        <v>4.2</v>
      </c>
      <c r="AI337" s="128">
        <v>45</v>
      </c>
      <c r="AJ337" s="316">
        <v>1.5</v>
      </c>
      <c r="AK337" s="128">
        <v>1070</v>
      </c>
      <c r="AL337" s="316">
        <v>-0.15281076801266824</v>
      </c>
      <c r="AM337" s="128">
        <v>2961</v>
      </c>
      <c r="AN337" s="316">
        <v>-0.12577502214348979</v>
      </c>
      <c r="AO337" s="128">
        <v>3768</v>
      </c>
      <c r="AP337" s="316">
        <v>6.9239500567536805E-2</v>
      </c>
      <c r="AQ337" s="128"/>
      <c r="AR337" s="316" t="s">
        <v>90</v>
      </c>
      <c r="AS337" s="128"/>
      <c r="AT337" s="316" t="s">
        <v>90</v>
      </c>
      <c r="AU337" s="128">
        <v>3195</v>
      </c>
      <c r="AV337" s="316">
        <v>0.79696287964004497</v>
      </c>
      <c r="AW337" s="128">
        <v>445</v>
      </c>
      <c r="AX337" s="316">
        <v>-7.8674948240165632E-2</v>
      </c>
      <c r="AY337" s="128">
        <v>327</v>
      </c>
      <c r="AZ337" s="316">
        <v>0.42794759825327522</v>
      </c>
      <c r="BA337" s="128">
        <v>675</v>
      </c>
      <c r="BB337" s="316">
        <v>0.72193877551020402</v>
      </c>
    </row>
    <row r="338" spans="1:54" s="141" customFormat="1" hidden="1" outlineLevel="1" x14ac:dyDescent="0.25">
      <c r="A338" s="325"/>
      <c r="B338" s="52" t="s">
        <v>85</v>
      </c>
      <c r="C338" s="128">
        <v>334827</v>
      </c>
      <c r="D338" s="316">
        <v>-1.0228001667223374E-2</v>
      </c>
      <c r="E338" s="128">
        <v>209987</v>
      </c>
      <c r="F338" s="316">
        <v>9.5253063576716812E-5</v>
      </c>
      <c r="G338" s="128">
        <v>124840</v>
      </c>
      <c r="H338" s="316">
        <v>-2.7119700748129638E-2</v>
      </c>
      <c r="I338" s="128"/>
      <c r="J338" s="136" t="s">
        <v>90</v>
      </c>
      <c r="K338" s="128"/>
      <c r="L338" s="136" t="s">
        <v>90</v>
      </c>
      <c r="M338" s="128"/>
      <c r="N338" s="136"/>
      <c r="O338" s="128"/>
      <c r="P338" s="136" t="s">
        <v>90</v>
      </c>
      <c r="Q338" s="128">
        <v>97389</v>
      </c>
      <c r="R338" s="316">
        <v>-2.3688748095276324E-2</v>
      </c>
      <c r="S338" s="128">
        <v>32106</v>
      </c>
      <c r="T338" s="316">
        <v>2.4932162809257807E-2</v>
      </c>
      <c r="U338" s="128">
        <v>7393</v>
      </c>
      <c r="V338" s="316">
        <v>-0.2095584304501229</v>
      </c>
      <c r="W338" s="128">
        <v>10071</v>
      </c>
      <c r="X338" s="316">
        <v>-3.6913072582958728E-2</v>
      </c>
      <c r="Y338" s="128">
        <v>19346</v>
      </c>
      <c r="Z338" s="316">
        <v>4.3304751119020546E-2</v>
      </c>
      <c r="AA338" s="128">
        <v>2540</v>
      </c>
      <c r="AB338" s="316">
        <v>-0.35204081632653061</v>
      </c>
      <c r="AC338" s="128">
        <v>27724</v>
      </c>
      <c r="AD338" s="316">
        <v>7.9132770230820215E-2</v>
      </c>
      <c r="AE338" s="128">
        <v>124</v>
      </c>
      <c r="AF338" s="316">
        <v>-0.61728395061728403</v>
      </c>
      <c r="AG338" s="128">
        <v>63</v>
      </c>
      <c r="AH338" s="316">
        <v>-0.28409090909090906</v>
      </c>
      <c r="AI338" s="128">
        <v>12</v>
      </c>
      <c r="AJ338" s="316">
        <v>-0.77777777777777779</v>
      </c>
      <c r="AK338" s="128">
        <v>1430</v>
      </c>
      <c r="AL338" s="316">
        <v>4.0000000000000036E-2</v>
      </c>
      <c r="AM338" s="128">
        <v>2422</v>
      </c>
      <c r="AN338" s="316">
        <v>4.1272570937231245E-2</v>
      </c>
      <c r="AO338" s="128">
        <v>2177</v>
      </c>
      <c r="AP338" s="316">
        <v>-0.21718806184825601</v>
      </c>
      <c r="AQ338" s="128"/>
      <c r="AR338" s="316" t="s">
        <v>90</v>
      </c>
      <c r="AS338" s="128"/>
      <c r="AT338" s="316" t="s">
        <v>90</v>
      </c>
      <c r="AU338" s="128">
        <v>5538</v>
      </c>
      <c r="AV338" s="316">
        <v>1.0780487804878049</v>
      </c>
      <c r="AW338" s="128">
        <v>579</v>
      </c>
      <c r="AX338" s="316">
        <v>2.4778761061946986E-2</v>
      </c>
      <c r="AY338" s="128">
        <v>235</v>
      </c>
      <c r="AZ338" s="316">
        <v>0.87999999999999989</v>
      </c>
      <c r="BA338" s="128">
        <v>796</v>
      </c>
      <c r="BB338" s="316">
        <v>0.51043643263757121</v>
      </c>
    </row>
    <row r="339" spans="1:54" s="141" customFormat="1" hidden="1" outlineLevel="1" x14ac:dyDescent="0.25">
      <c r="A339" s="325"/>
      <c r="B339" s="52" t="s">
        <v>86</v>
      </c>
      <c r="C339" s="128">
        <v>302768</v>
      </c>
      <c r="D339" s="316">
        <v>0.13462547405975034</v>
      </c>
      <c r="E339" s="128">
        <v>206220</v>
      </c>
      <c r="F339" s="316">
        <v>0.15606482753208017</v>
      </c>
      <c r="G339" s="128">
        <v>96548</v>
      </c>
      <c r="H339" s="316">
        <v>9.139414218373787E-2</v>
      </c>
      <c r="I339" s="128"/>
      <c r="J339" s="136" t="s">
        <v>90</v>
      </c>
      <c r="K339" s="128"/>
      <c r="L339" s="136" t="s">
        <v>90</v>
      </c>
      <c r="M339" s="128"/>
      <c r="N339" s="136"/>
      <c r="O339" s="128"/>
      <c r="P339" s="136" t="s">
        <v>90</v>
      </c>
      <c r="Q339" s="128">
        <v>104068</v>
      </c>
      <c r="R339" s="316">
        <v>0.16164175605835673</v>
      </c>
      <c r="S339" s="128">
        <v>39470</v>
      </c>
      <c r="T339" s="316">
        <v>0.21051340244126848</v>
      </c>
      <c r="U339" s="128">
        <v>6720</v>
      </c>
      <c r="V339" s="316">
        <v>8.6148375626313278E-2</v>
      </c>
      <c r="W339" s="128">
        <v>9195</v>
      </c>
      <c r="X339" s="316">
        <v>8.6365784499054854E-2</v>
      </c>
      <c r="Y339" s="128">
        <v>17099</v>
      </c>
      <c r="Z339" s="316">
        <v>0.21640463825851897</v>
      </c>
      <c r="AA339" s="128">
        <v>3271</v>
      </c>
      <c r="AB339" s="316">
        <v>0.39905902480752786</v>
      </c>
      <c r="AC339" s="128">
        <v>15219</v>
      </c>
      <c r="AD339" s="316">
        <v>-2.4297986921400172E-2</v>
      </c>
      <c r="AE339" s="128">
        <v>249</v>
      </c>
      <c r="AF339" s="316">
        <v>-0.31780821917808222</v>
      </c>
      <c r="AG339" s="128">
        <v>94</v>
      </c>
      <c r="AH339" s="316">
        <v>0.54098360655737698</v>
      </c>
      <c r="AI339" s="128">
        <v>14</v>
      </c>
      <c r="AJ339" s="316">
        <v>-0.68181818181818188</v>
      </c>
      <c r="AK339" s="128">
        <v>1063</v>
      </c>
      <c r="AL339" s="316">
        <v>-1.4828544949026856E-2</v>
      </c>
      <c r="AM339" s="128">
        <v>2553</v>
      </c>
      <c r="AN339" s="316">
        <v>-8.6909871244635228E-2</v>
      </c>
      <c r="AO339" s="128">
        <v>2484</v>
      </c>
      <c r="AP339" s="316">
        <v>-1.3502779984114421E-2</v>
      </c>
      <c r="AQ339" s="128"/>
      <c r="AR339" s="316" t="s">
        <v>90</v>
      </c>
      <c r="AS339" s="128"/>
      <c r="AT339" s="316" t="s">
        <v>90</v>
      </c>
      <c r="AU339" s="128">
        <v>2709</v>
      </c>
      <c r="AV339" s="316">
        <v>0.9212765957446809</v>
      </c>
      <c r="AW339" s="128">
        <v>988</v>
      </c>
      <c r="AX339" s="316">
        <v>0.97599999999999998</v>
      </c>
      <c r="AY339" s="128">
        <v>262</v>
      </c>
      <c r="AZ339" s="316">
        <v>-0.32992327365728902</v>
      </c>
      <c r="BA339" s="128">
        <v>635</v>
      </c>
      <c r="BB339" s="316">
        <v>0.97204968944099379</v>
      </c>
    </row>
    <row r="340" spans="1:54" s="141" customFormat="1" hidden="1" outlineLevel="1" x14ac:dyDescent="0.25">
      <c r="A340" s="325"/>
      <c r="B340" s="52" t="s">
        <v>87</v>
      </c>
      <c r="C340" s="128">
        <v>319384</v>
      </c>
      <c r="D340" s="316">
        <v>0.10258640926854201</v>
      </c>
      <c r="E340" s="128">
        <v>240333</v>
      </c>
      <c r="F340" s="316">
        <v>0.11191664777485277</v>
      </c>
      <c r="G340" s="128">
        <v>79051</v>
      </c>
      <c r="H340" s="316">
        <v>7.5158109486569202E-2</v>
      </c>
      <c r="I340" s="128"/>
      <c r="J340" s="136" t="s">
        <v>90</v>
      </c>
      <c r="K340" s="128"/>
      <c r="L340" s="136" t="s">
        <v>90</v>
      </c>
      <c r="M340" s="128"/>
      <c r="N340" s="136"/>
      <c r="O340" s="128"/>
      <c r="P340" s="136" t="s">
        <v>90</v>
      </c>
      <c r="Q340" s="128">
        <v>117006</v>
      </c>
      <c r="R340" s="316">
        <v>0.18639668231548412</v>
      </c>
      <c r="S340" s="128">
        <v>43724</v>
      </c>
      <c r="T340" s="316">
        <v>0.13619000597666497</v>
      </c>
      <c r="U340" s="128">
        <v>8295</v>
      </c>
      <c r="V340" s="316">
        <v>-0.19065274660942533</v>
      </c>
      <c r="W340" s="128">
        <v>8659</v>
      </c>
      <c r="X340" s="316">
        <v>-0.26437855747175265</v>
      </c>
      <c r="Y340" s="128">
        <v>16673</v>
      </c>
      <c r="Z340" s="316">
        <v>0.17324607698261918</v>
      </c>
      <c r="AA340" s="128">
        <v>3860</v>
      </c>
      <c r="AB340" s="316">
        <v>0.51968503937007871</v>
      </c>
      <c r="AC340" s="128">
        <v>14899</v>
      </c>
      <c r="AD340" s="316">
        <v>0.21664216887146814</v>
      </c>
      <c r="AE340" s="128">
        <v>6368</v>
      </c>
      <c r="AF340" s="316">
        <v>-0.1089967818665174</v>
      </c>
      <c r="AG340" s="128">
        <v>3231</v>
      </c>
      <c r="AH340" s="316">
        <v>0.34456928838951306</v>
      </c>
      <c r="AI340" s="128">
        <v>3987</v>
      </c>
      <c r="AJ340" s="316">
        <v>-0.16885553470919323</v>
      </c>
      <c r="AK340" s="128">
        <v>4076</v>
      </c>
      <c r="AL340" s="316">
        <v>-0.1564569536423841</v>
      </c>
      <c r="AM340" s="128">
        <v>3680</v>
      </c>
      <c r="AN340" s="316">
        <v>4.0429742719819028E-2</v>
      </c>
      <c r="AO340" s="128">
        <v>2482</v>
      </c>
      <c r="AP340" s="316">
        <v>-9.8438067562658937E-2</v>
      </c>
      <c r="AQ340" s="128"/>
      <c r="AR340" s="316" t="s">
        <v>90</v>
      </c>
      <c r="AS340" s="128"/>
      <c r="AT340" s="316" t="s">
        <v>90</v>
      </c>
      <c r="AU340" s="128">
        <v>1885</v>
      </c>
      <c r="AV340" s="316">
        <v>1.1691599539700808</v>
      </c>
      <c r="AW340" s="128">
        <v>582</v>
      </c>
      <c r="AX340" s="316">
        <v>-0.3762057877813505</v>
      </c>
      <c r="AY340" s="128">
        <v>213</v>
      </c>
      <c r="AZ340" s="316">
        <v>-0.31290322580645158</v>
      </c>
      <c r="BA340" s="128">
        <v>610</v>
      </c>
      <c r="BB340" s="316">
        <v>0.79941002949852513</v>
      </c>
    </row>
    <row r="341" spans="1:54" s="141" customFormat="1" hidden="1" outlineLevel="1" x14ac:dyDescent="0.25">
      <c r="A341" s="325"/>
      <c r="B341" s="52" t="s">
        <v>88</v>
      </c>
      <c r="C341" s="128">
        <v>300007</v>
      </c>
      <c r="D341" s="316">
        <v>0.16590884360086422</v>
      </c>
      <c r="E341" s="128">
        <v>244361</v>
      </c>
      <c r="F341" s="316">
        <v>0.19430026489936747</v>
      </c>
      <c r="G341" s="128">
        <v>55646</v>
      </c>
      <c r="H341" s="316">
        <v>5.5701005501802348E-2</v>
      </c>
      <c r="I341" s="128"/>
      <c r="J341" s="136" t="s">
        <v>90</v>
      </c>
      <c r="K341" s="128"/>
      <c r="L341" s="136" t="s">
        <v>90</v>
      </c>
      <c r="M341" s="128"/>
      <c r="N341" s="136"/>
      <c r="O341" s="128"/>
      <c r="P341" s="136" t="s">
        <v>90</v>
      </c>
      <c r="Q341" s="128">
        <v>95020</v>
      </c>
      <c r="R341" s="316">
        <v>0.17489953632148381</v>
      </c>
      <c r="S341" s="128">
        <v>63441</v>
      </c>
      <c r="T341" s="316">
        <v>0.46616593482782531</v>
      </c>
      <c r="U341" s="128">
        <v>8215</v>
      </c>
      <c r="V341" s="316">
        <v>0.44401476533661444</v>
      </c>
      <c r="W341" s="128">
        <v>9276</v>
      </c>
      <c r="X341" s="316">
        <v>9.6324311547098418E-2</v>
      </c>
      <c r="Y341" s="128">
        <v>9275</v>
      </c>
      <c r="Z341" s="316">
        <v>0.88286642306130725</v>
      </c>
      <c r="AA341" s="128">
        <v>1272</v>
      </c>
      <c r="AB341" s="316">
        <v>-0.33472803347280333</v>
      </c>
      <c r="AC341" s="128">
        <v>9198</v>
      </c>
      <c r="AD341" s="316">
        <v>-1.3196009011908538E-2</v>
      </c>
      <c r="AE341" s="128">
        <v>16013</v>
      </c>
      <c r="AF341" s="316">
        <v>-4.1252544605436481E-2</v>
      </c>
      <c r="AG341" s="128">
        <v>7444</v>
      </c>
      <c r="AH341" s="316">
        <v>0.34830646621988781</v>
      </c>
      <c r="AI341" s="128">
        <v>9678</v>
      </c>
      <c r="AJ341" s="316">
        <v>-0.20168275179411033</v>
      </c>
      <c r="AK341" s="128">
        <v>6198</v>
      </c>
      <c r="AL341" s="316">
        <v>-0.15993494171862288</v>
      </c>
      <c r="AM341" s="128">
        <v>2986</v>
      </c>
      <c r="AN341" s="316">
        <v>-6.6533599467730742E-3</v>
      </c>
      <c r="AO341" s="128">
        <v>3768</v>
      </c>
      <c r="AP341" s="316">
        <v>0.36819172113289755</v>
      </c>
      <c r="AQ341" s="128"/>
      <c r="AR341" s="316" t="s">
        <v>90</v>
      </c>
      <c r="AS341" s="128"/>
      <c r="AT341" s="316" t="s">
        <v>90</v>
      </c>
      <c r="AU341" s="128">
        <v>1207</v>
      </c>
      <c r="AV341" s="316">
        <v>0.63108108108108119</v>
      </c>
      <c r="AW341" s="128">
        <v>448</v>
      </c>
      <c r="AX341" s="316">
        <v>-0.58169934640522869</v>
      </c>
      <c r="AY341" s="128">
        <v>189</v>
      </c>
      <c r="AZ341" s="316">
        <v>-0.51413881748071977</v>
      </c>
      <c r="BA341" s="128">
        <v>615</v>
      </c>
      <c r="BB341" s="316">
        <v>0.63129973474801071</v>
      </c>
    </row>
    <row r="342" spans="1:54" s="141" customFormat="1" hidden="1" outlineLevel="1" x14ac:dyDescent="0.25">
      <c r="A342" s="325"/>
      <c r="B342" s="52" t="s">
        <v>89</v>
      </c>
      <c r="C342" s="128">
        <v>288839</v>
      </c>
      <c r="D342" s="316">
        <v>0.11834763990041552</v>
      </c>
      <c r="E342" s="128">
        <v>233658</v>
      </c>
      <c r="F342" s="316">
        <v>0.15858109046192914</v>
      </c>
      <c r="G342" s="128">
        <v>55181</v>
      </c>
      <c r="H342" s="316">
        <v>-2.5018993939608158E-2</v>
      </c>
      <c r="I342" s="128"/>
      <c r="J342" s="136" t="s">
        <v>90</v>
      </c>
      <c r="K342" s="128"/>
      <c r="L342" s="136" t="s">
        <v>90</v>
      </c>
      <c r="M342" s="128"/>
      <c r="N342" s="136"/>
      <c r="O342" s="128"/>
      <c r="P342" s="136" t="s">
        <v>90</v>
      </c>
      <c r="Q342" s="128">
        <v>99058</v>
      </c>
      <c r="R342" s="316">
        <v>0.40739372584678346</v>
      </c>
      <c r="S342" s="128">
        <v>50508</v>
      </c>
      <c r="T342" s="316">
        <v>0.14751789162785411</v>
      </c>
      <c r="U342" s="128">
        <v>7465</v>
      </c>
      <c r="V342" s="316">
        <v>6.6123964581548123E-2</v>
      </c>
      <c r="W342" s="128">
        <v>9282</v>
      </c>
      <c r="X342" s="316">
        <v>-7.6142131979695438E-2</v>
      </c>
      <c r="Y342" s="128">
        <v>8918</v>
      </c>
      <c r="Z342" s="316">
        <v>-0.13257465227117982</v>
      </c>
      <c r="AA342" s="128">
        <v>1043</v>
      </c>
      <c r="AB342" s="316">
        <v>-0.51465798045602607</v>
      </c>
      <c r="AC342" s="128">
        <v>10436</v>
      </c>
      <c r="AD342" s="316">
        <v>0.12687614728431051</v>
      </c>
      <c r="AE342" s="128">
        <v>14299</v>
      </c>
      <c r="AF342" s="316">
        <v>-0.15420560747663548</v>
      </c>
      <c r="AG342" s="128">
        <v>6196</v>
      </c>
      <c r="AH342" s="316">
        <v>0.24342765402368061</v>
      </c>
      <c r="AI342" s="128">
        <v>11741</v>
      </c>
      <c r="AJ342" s="316">
        <v>-1.2780627259732613E-2</v>
      </c>
      <c r="AK342" s="128">
        <v>5554</v>
      </c>
      <c r="AL342" s="316">
        <v>-0.18094676301430468</v>
      </c>
      <c r="AM342" s="128">
        <v>2950</v>
      </c>
      <c r="AN342" s="316">
        <v>0.13943607570490535</v>
      </c>
      <c r="AO342" s="128">
        <v>2796</v>
      </c>
      <c r="AP342" s="316">
        <v>0.13704758031720221</v>
      </c>
      <c r="AQ342" s="128"/>
      <c r="AR342" s="316" t="s">
        <v>90</v>
      </c>
      <c r="AS342" s="128"/>
      <c r="AT342" s="316" t="s">
        <v>90</v>
      </c>
      <c r="AU342" s="128">
        <v>1388</v>
      </c>
      <c r="AV342" s="316">
        <v>-1.8387553041018356E-2</v>
      </c>
      <c r="AW342" s="128">
        <v>813</v>
      </c>
      <c r="AX342" s="316">
        <v>5.3108808290155407E-2</v>
      </c>
      <c r="AY342" s="128">
        <v>295</v>
      </c>
      <c r="AZ342" s="316">
        <v>0.83229813664596275</v>
      </c>
      <c r="BA342" s="128">
        <v>829</v>
      </c>
      <c r="BB342" s="316">
        <v>0.61598440545808963</v>
      </c>
    </row>
    <row r="343" spans="1:54" s="141" customFormat="1" ht="15.75" collapsed="1" x14ac:dyDescent="0.25">
      <c r="A343" s="317">
        <v>638052</v>
      </c>
      <c r="B343" s="64">
        <v>1993</v>
      </c>
      <c r="C343" s="65">
        <v>3528937</v>
      </c>
      <c r="D343" s="137">
        <v>6.6494666524827606E-2</v>
      </c>
      <c r="E343" s="65">
        <v>2631455</v>
      </c>
      <c r="F343" s="137">
        <v>7.667188747921494E-2</v>
      </c>
      <c r="G343" s="65">
        <v>897482</v>
      </c>
      <c r="H343" s="137">
        <v>3.773379830906709E-2</v>
      </c>
      <c r="I343" s="65"/>
      <c r="J343" s="137" t="s">
        <v>90</v>
      </c>
      <c r="K343" s="65"/>
      <c r="L343" s="137" t="s">
        <v>90</v>
      </c>
      <c r="M343" s="65"/>
      <c r="N343" s="137"/>
      <c r="O343" s="65"/>
      <c r="P343" s="137" t="s">
        <v>90</v>
      </c>
      <c r="Q343" s="65">
        <v>1141823</v>
      </c>
      <c r="R343" s="137">
        <v>0.1281966409703601</v>
      </c>
      <c r="S343" s="65">
        <v>529892</v>
      </c>
      <c r="T343" s="137">
        <v>0.11932775949404517</v>
      </c>
      <c r="U343" s="65">
        <v>83044</v>
      </c>
      <c r="V343" s="137">
        <v>-4.980720162019292E-2</v>
      </c>
      <c r="W343" s="65">
        <v>111091</v>
      </c>
      <c r="X343" s="137">
        <v>-4.5683752974426395E-2</v>
      </c>
      <c r="Y343" s="65">
        <v>203902</v>
      </c>
      <c r="Z343" s="137">
        <v>0.15586116197203048</v>
      </c>
      <c r="AA343" s="65">
        <v>31302</v>
      </c>
      <c r="AB343" s="137">
        <v>1.8514300588943433E-2</v>
      </c>
      <c r="AC343" s="65">
        <v>178548</v>
      </c>
      <c r="AD343" s="137">
        <v>4.2609970160758293E-2</v>
      </c>
      <c r="AE343" s="65">
        <v>87267</v>
      </c>
      <c r="AF343" s="137">
        <v>-0.20328120292514584</v>
      </c>
      <c r="AG343" s="65">
        <v>38275</v>
      </c>
      <c r="AH343" s="137">
        <v>0.41675303523837726</v>
      </c>
      <c r="AI343" s="65">
        <v>69245</v>
      </c>
      <c r="AJ343" s="137">
        <v>-0.19192213884772025</v>
      </c>
      <c r="AK343" s="65">
        <v>46506</v>
      </c>
      <c r="AL343" s="137">
        <v>-0.15587904308999168</v>
      </c>
      <c r="AM343" s="65">
        <v>32069</v>
      </c>
      <c r="AN343" s="137">
        <v>2.8770678925478244E-3</v>
      </c>
      <c r="AO343" s="65">
        <v>34171</v>
      </c>
      <c r="AP343" s="137">
        <v>2.6618596965600094E-2</v>
      </c>
      <c r="AQ343" s="65"/>
      <c r="AR343" s="137" t="s">
        <v>90</v>
      </c>
      <c r="AS343" s="65"/>
      <c r="AT343" s="137" t="s">
        <v>90</v>
      </c>
      <c r="AU343" s="65">
        <v>22589</v>
      </c>
      <c r="AV343" s="137">
        <v>0.50172849355138949</v>
      </c>
      <c r="AW343" s="65">
        <v>9798</v>
      </c>
      <c r="AX343" s="137">
        <v>-4.7739969527679227E-3</v>
      </c>
      <c r="AY343" s="65">
        <v>2755</v>
      </c>
      <c r="AZ343" s="137">
        <v>1.0638297872340496E-2</v>
      </c>
      <c r="BA343" s="65">
        <v>7939</v>
      </c>
      <c r="BB343" s="137">
        <v>0.765399154992217</v>
      </c>
    </row>
    <row r="344" spans="1:54" s="141" customFormat="1" hidden="1" outlineLevel="1" x14ac:dyDescent="0.25">
      <c r="A344" s="325"/>
      <c r="B344" s="52" t="s">
        <v>78</v>
      </c>
      <c r="C344" s="128">
        <v>274190</v>
      </c>
      <c r="D344" s="316">
        <v>0.29689717150695305</v>
      </c>
      <c r="E344" s="128">
        <v>240947</v>
      </c>
      <c r="F344" s="316">
        <v>0.29549059352972495</v>
      </c>
      <c r="G344" s="128">
        <v>33243</v>
      </c>
      <c r="H344" s="316">
        <v>0.30718414533443439</v>
      </c>
      <c r="I344" s="128"/>
      <c r="J344" s="136" t="s">
        <v>90</v>
      </c>
      <c r="K344" s="128"/>
      <c r="L344" s="136" t="s">
        <v>90</v>
      </c>
      <c r="M344" s="128"/>
      <c r="N344" s="136"/>
      <c r="O344" s="128"/>
      <c r="P344" s="136" t="s">
        <v>90</v>
      </c>
      <c r="Q344" s="128">
        <v>85413</v>
      </c>
      <c r="R344" s="316">
        <v>0.41790202360596962</v>
      </c>
      <c r="S344" s="128">
        <v>49345</v>
      </c>
      <c r="T344" s="316">
        <v>0.34107895094442187</v>
      </c>
      <c r="U344" s="128">
        <v>7414</v>
      </c>
      <c r="V344" s="316">
        <v>0.32748433303491487</v>
      </c>
      <c r="W344" s="128">
        <v>10406</v>
      </c>
      <c r="X344" s="316">
        <v>0.59113149847094792</v>
      </c>
      <c r="Y344" s="128">
        <v>8027</v>
      </c>
      <c r="Z344" s="316">
        <v>-0.22832147663910785</v>
      </c>
      <c r="AA344" s="128">
        <v>2439</v>
      </c>
      <c r="AB344" s="316">
        <v>4.9487804878048784</v>
      </c>
      <c r="AC344" s="128">
        <v>18019</v>
      </c>
      <c r="AD344" s="316">
        <v>0.68970367591897985</v>
      </c>
      <c r="AE344" s="128">
        <v>17997</v>
      </c>
      <c r="AF344" s="316">
        <v>0.1688640644281354</v>
      </c>
      <c r="AG344" s="128">
        <v>4086</v>
      </c>
      <c r="AH344" s="316">
        <v>0.14421730607672911</v>
      </c>
      <c r="AI344" s="128">
        <v>19993</v>
      </c>
      <c r="AJ344" s="316">
        <v>-5.4212592837882601E-2</v>
      </c>
      <c r="AK344" s="128">
        <v>8810</v>
      </c>
      <c r="AL344" s="316">
        <v>5.3827751196172224E-2</v>
      </c>
      <c r="AM344" s="128">
        <v>2110</v>
      </c>
      <c r="AN344" s="316">
        <v>0.15237575095576195</v>
      </c>
      <c r="AO344" s="128">
        <v>3844</v>
      </c>
      <c r="AP344" s="316">
        <v>0.7887389483480689</v>
      </c>
      <c r="AQ344" s="128"/>
      <c r="AR344" s="316" t="s">
        <v>90</v>
      </c>
      <c r="AS344" s="128"/>
      <c r="AT344" s="316" t="s">
        <v>90</v>
      </c>
      <c r="AU344" s="128">
        <v>1528</v>
      </c>
      <c r="AV344" s="316">
        <v>0.3941605839416058</v>
      </c>
      <c r="AW344" s="128">
        <v>708</v>
      </c>
      <c r="AX344" s="316">
        <v>-0.2601880877742947</v>
      </c>
      <c r="AY344" s="128">
        <v>187</v>
      </c>
      <c r="AZ344" s="316">
        <v>0.52032520325203246</v>
      </c>
      <c r="BA344" s="128">
        <v>426</v>
      </c>
      <c r="BB344" s="316">
        <v>-0.29586776859504127</v>
      </c>
    </row>
    <row r="345" spans="1:54" s="141" customFormat="1" hidden="1" outlineLevel="1" x14ac:dyDescent="0.25">
      <c r="A345" s="325"/>
      <c r="B345" s="52" t="s">
        <v>79</v>
      </c>
      <c r="C345" s="128">
        <v>264960</v>
      </c>
      <c r="D345" s="316">
        <v>0.17207302453762474</v>
      </c>
      <c r="E345" s="128">
        <v>224424</v>
      </c>
      <c r="F345" s="316">
        <v>0.17263721105212548</v>
      </c>
      <c r="G345" s="128">
        <v>40536</v>
      </c>
      <c r="H345" s="316">
        <v>0.16895925253049571</v>
      </c>
      <c r="I345" s="128"/>
      <c r="J345" s="136" t="s">
        <v>90</v>
      </c>
      <c r="K345" s="128"/>
      <c r="L345" s="136" t="s">
        <v>90</v>
      </c>
      <c r="M345" s="128"/>
      <c r="N345" s="136"/>
      <c r="O345" s="128"/>
      <c r="P345" s="136" t="s">
        <v>90</v>
      </c>
      <c r="Q345" s="128">
        <v>79555</v>
      </c>
      <c r="R345" s="316">
        <v>0.29252640129975638</v>
      </c>
      <c r="S345" s="128">
        <v>42843</v>
      </c>
      <c r="T345" s="316">
        <v>0.17590711972333528</v>
      </c>
      <c r="U345" s="128">
        <v>6745</v>
      </c>
      <c r="V345" s="316">
        <v>0.16152918890993639</v>
      </c>
      <c r="W345" s="128">
        <v>9439</v>
      </c>
      <c r="X345" s="316">
        <v>0.21433166087739619</v>
      </c>
      <c r="Y345" s="128">
        <v>14895</v>
      </c>
      <c r="Z345" s="316">
        <v>-9.9999999999999978E-2</v>
      </c>
      <c r="AA345" s="128">
        <v>1896</v>
      </c>
      <c r="AB345" s="316">
        <v>0.47433903576982894</v>
      </c>
      <c r="AC345" s="128">
        <v>13387</v>
      </c>
      <c r="AD345" s="316">
        <v>0.71014307613694427</v>
      </c>
      <c r="AE345" s="128">
        <v>17728</v>
      </c>
      <c r="AF345" s="316">
        <v>7.2733873895679535E-2</v>
      </c>
      <c r="AG345" s="128">
        <v>4278</v>
      </c>
      <c r="AH345" s="316">
        <v>0.76849937990905337</v>
      </c>
      <c r="AI345" s="128">
        <v>16400</v>
      </c>
      <c r="AJ345" s="316">
        <v>-0.21297629331029855</v>
      </c>
      <c r="AK345" s="128">
        <v>8996</v>
      </c>
      <c r="AL345" s="316">
        <v>6.1224489795918435E-2</v>
      </c>
      <c r="AM345" s="128">
        <v>2573</v>
      </c>
      <c r="AN345" s="316">
        <v>0.36716259298618481</v>
      </c>
      <c r="AO345" s="128">
        <v>2782</v>
      </c>
      <c r="AP345" s="316">
        <v>0.43402061855670104</v>
      </c>
      <c r="AQ345" s="128"/>
      <c r="AR345" s="316" t="s">
        <v>90</v>
      </c>
      <c r="AS345" s="128"/>
      <c r="AT345" s="316" t="s">
        <v>90</v>
      </c>
      <c r="AU345" s="128">
        <v>871</v>
      </c>
      <c r="AV345" s="316">
        <v>0.12823834196891193</v>
      </c>
      <c r="AW345" s="128">
        <v>951</v>
      </c>
      <c r="AX345" s="316">
        <v>1.6940509915014164</v>
      </c>
      <c r="AY345" s="128">
        <v>211</v>
      </c>
      <c r="AZ345" s="316">
        <v>-0.46717171717171713</v>
      </c>
      <c r="BA345" s="128">
        <v>453</v>
      </c>
      <c r="BB345" s="316">
        <v>7.3459715639810463E-2</v>
      </c>
    </row>
    <row r="346" spans="1:54" s="141" customFormat="1" hidden="1" outlineLevel="1" x14ac:dyDescent="0.25">
      <c r="A346" s="325"/>
      <c r="B346" s="52" t="s">
        <v>80</v>
      </c>
      <c r="C346" s="128">
        <v>278996</v>
      </c>
      <c r="D346" s="316">
        <v>1.3812024201021122E-2</v>
      </c>
      <c r="E346" s="128">
        <v>224601</v>
      </c>
      <c r="F346" s="316">
        <v>0.13454330541608162</v>
      </c>
      <c r="G346" s="128">
        <v>54395</v>
      </c>
      <c r="H346" s="316">
        <v>-0.29566613577801082</v>
      </c>
      <c r="I346" s="128"/>
      <c r="J346" s="136" t="s">
        <v>90</v>
      </c>
      <c r="K346" s="128"/>
      <c r="L346" s="136" t="s">
        <v>90</v>
      </c>
      <c r="M346" s="128"/>
      <c r="N346" s="136"/>
      <c r="O346" s="128"/>
      <c r="P346" s="136" t="s">
        <v>90</v>
      </c>
      <c r="Q346" s="128">
        <v>81813</v>
      </c>
      <c r="R346" s="316">
        <v>0.34904773682908741</v>
      </c>
      <c r="S346" s="128">
        <v>43023</v>
      </c>
      <c r="T346" s="316">
        <v>-1.9105811541004547E-2</v>
      </c>
      <c r="U346" s="128">
        <v>7057</v>
      </c>
      <c r="V346" s="316">
        <v>8.9715873996293993E-2</v>
      </c>
      <c r="W346" s="128">
        <v>7346</v>
      </c>
      <c r="X346" s="316">
        <v>-0.14957166010650613</v>
      </c>
      <c r="Y346" s="128">
        <v>15863</v>
      </c>
      <c r="Z346" s="316">
        <v>2.5138942742665149E-2</v>
      </c>
      <c r="AA346" s="128">
        <v>852</v>
      </c>
      <c r="AB346" s="316">
        <v>-0.61202185792349728</v>
      </c>
      <c r="AC346" s="128">
        <v>11671</v>
      </c>
      <c r="AD346" s="316">
        <v>1.1108699584011577</v>
      </c>
      <c r="AE346" s="128">
        <v>23104</v>
      </c>
      <c r="AF346" s="316">
        <v>0.27252698832341915</v>
      </c>
      <c r="AG346" s="128">
        <v>3563</v>
      </c>
      <c r="AH346" s="316">
        <v>0.46806757313555836</v>
      </c>
      <c r="AI346" s="128">
        <v>15048</v>
      </c>
      <c r="AJ346" s="316">
        <v>-0.27799635351693697</v>
      </c>
      <c r="AK346" s="128">
        <v>8261</v>
      </c>
      <c r="AL346" s="316">
        <v>2.6702269692924219E-3</v>
      </c>
      <c r="AM346" s="128">
        <v>2306</v>
      </c>
      <c r="AN346" s="316">
        <v>6.0229885057471177E-2</v>
      </c>
      <c r="AO346" s="128">
        <v>2251</v>
      </c>
      <c r="AP346" s="316">
        <v>0.47124183006535958</v>
      </c>
      <c r="AQ346" s="128"/>
      <c r="AR346" s="316" t="s">
        <v>90</v>
      </c>
      <c r="AS346" s="128"/>
      <c r="AT346" s="316" t="s">
        <v>90</v>
      </c>
      <c r="AU346" s="128">
        <v>651</v>
      </c>
      <c r="AV346" s="316">
        <v>-0.2806629834254144</v>
      </c>
      <c r="AW346" s="128">
        <v>1063</v>
      </c>
      <c r="AX346" s="316">
        <v>1.3674832962138086</v>
      </c>
      <c r="AY346" s="128">
        <v>146</v>
      </c>
      <c r="AZ346" s="316">
        <v>0.36448598130841114</v>
      </c>
      <c r="BA346" s="128">
        <v>253</v>
      </c>
      <c r="BB346" s="316">
        <v>2.8455284552845628E-2</v>
      </c>
    </row>
    <row r="347" spans="1:54" s="141" customFormat="1" hidden="1" outlineLevel="1" x14ac:dyDescent="0.25">
      <c r="A347" s="325"/>
      <c r="B347" s="52" t="s">
        <v>81</v>
      </c>
      <c r="C347" s="128">
        <v>292268</v>
      </c>
      <c r="D347" s="316">
        <v>0.28865393009730989</v>
      </c>
      <c r="E347" s="128">
        <v>205823</v>
      </c>
      <c r="F347" s="316">
        <v>0.24512561780487951</v>
      </c>
      <c r="G347" s="128">
        <v>86445</v>
      </c>
      <c r="H347" s="316">
        <v>0.40565546847051936</v>
      </c>
      <c r="I347" s="128"/>
      <c r="J347" s="136" t="s">
        <v>90</v>
      </c>
      <c r="K347" s="128"/>
      <c r="L347" s="136" t="s">
        <v>90</v>
      </c>
      <c r="M347" s="128"/>
      <c r="N347" s="136"/>
      <c r="O347" s="128"/>
      <c r="P347" s="136" t="s">
        <v>90</v>
      </c>
      <c r="Q347" s="128">
        <v>77015</v>
      </c>
      <c r="R347" s="316">
        <v>0.27289104852571722</v>
      </c>
      <c r="S347" s="128">
        <v>49563</v>
      </c>
      <c r="T347" s="316">
        <v>0.51796269639520998</v>
      </c>
      <c r="U347" s="128">
        <v>5693</v>
      </c>
      <c r="V347" s="316">
        <v>-2.3164035689773543E-2</v>
      </c>
      <c r="W347" s="128">
        <v>8156</v>
      </c>
      <c r="X347" s="316">
        <v>0.45305540709068226</v>
      </c>
      <c r="Y347" s="128">
        <v>24345</v>
      </c>
      <c r="Z347" s="316">
        <v>-0.16400535695889562</v>
      </c>
      <c r="AA347" s="128">
        <v>2529</v>
      </c>
      <c r="AB347" s="316">
        <v>0.47120418848167533</v>
      </c>
      <c r="AC347" s="128">
        <v>11385</v>
      </c>
      <c r="AD347" s="316">
        <v>5.8577405857740628E-2</v>
      </c>
      <c r="AE347" s="128">
        <v>8426</v>
      </c>
      <c r="AF347" s="316">
        <v>0.75359001040582729</v>
      </c>
      <c r="AG347" s="128">
        <v>1761</v>
      </c>
      <c r="AH347" s="316">
        <v>1.4057377049180326</v>
      </c>
      <c r="AI347" s="128">
        <v>5184</v>
      </c>
      <c r="AJ347" s="316">
        <v>0.31673863347726705</v>
      </c>
      <c r="AK347" s="128">
        <v>3425</v>
      </c>
      <c r="AL347" s="316">
        <v>7.8740157480315043E-2</v>
      </c>
      <c r="AM347" s="128">
        <v>2894</v>
      </c>
      <c r="AN347" s="316">
        <v>0.34479553903345717</v>
      </c>
      <c r="AO347" s="128">
        <v>2370</v>
      </c>
      <c r="AP347" s="316">
        <v>0.1572265625</v>
      </c>
      <c r="AQ347" s="128"/>
      <c r="AR347" s="316" t="s">
        <v>90</v>
      </c>
      <c r="AS347" s="128"/>
      <c r="AT347" s="316" t="s">
        <v>90</v>
      </c>
      <c r="AU347" s="128">
        <v>1253</v>
      </c>
      <c r="AV347" s="316">
        <v>0.13291139240506333</v>
      </c>
      <c r="AW347" s="128">
        <v>1187</v>
      </c>
      <c r="AX347" s="316">
        <v>1.2396226415094338</v>
      </c>
      <c r="AY347" s="128">
        <v>138</v>
      </c>
      <c r="AZ347" s="316">
        <v>-0.16363636363636369</v>
      </c>
      <c r="BA347" s="128">
        <v>387</v>
      </c>
      <c r="BB347" s="316">
        <v>0.11527377521613835</v>
      </c>
    </row>
    <row r="348" spans="1:54" s="141" customFormat="1" hidden="1" outlineLevel="1" x14ac:dyDescent="0.25">
      <c r="A348" s="325"/>
      <c r="B348" s="52" t="s">
        <v>82</v>
      </c>
      <c r="C348" s="128">
        <v>236561</v>
      </c>
      <c r="D348" s="316">
        <v>9.0992524131697117E-2</v>
      </c>
      <c r="E348" s="128">
        <v>174955</v>
      </c>
      <c r="F348" s="316">
        <v>0.12580757252065577</v>
      </c>
      <c r="G348" s="128">
        <v>61606</v>
      </c>
      <c r="H348" s="316">
        <v>2.9140280332753399E-3</v>
      </c>
      <c r="I348" s="128"/>
      <c r="J348" s="136" t="s">
        <v>90</v>
      </c>
      <c r="K348" s="128"/>
      <c r="L348" s="136" t="s">
        <v>90</v>
      </c>
      <c r="M348" s="128"/>
      <c r="N348" s="136"/>
      <c r="O348" s="128"/>
      <c r="P348" s="136" t="s">
        <v>90</v>
      </c>
      <c r="Q348" s="128">
        <v>82529</v>
      </c>
      <c r="R348" s="316">
        <v>0.29493817862298366</v>
      </c>
      <c r="S348" s="128">
        <v>32303</v>
      </c>
      <c r="T348" s="316">
        <v>-5.0637747604772798E-2</v>
      </c>
      <c r="U348" s="128">
        <v>4745</v>
      </c>
      <c r="V348" s="316">
        <v>-0.18133195307108352</v>
      </c>
      <c r="W348" s="128">
        <v>8243</v>
      </c>
      <c r="X348" s="316">
        <v>0.14311468589654686</v>
      </c>
      <c r="Y348" s="128">
        <v>24472</v>
      </c>
      <c r="Z348" s="316">
        <v>-0.11506472842988358</v>
      </c>
      <c r="AA348" s="128">
        <v>2631</v>
      </c>
      <c r="AB348" s="316">
        <v>4.2514970059880239</v>
      </c>
      <c r="AC348" s="128">
        <v>11032</v>
      </c>
      <c r="AD348" s="316">
        <v>0.21685418045444527</v>
      </c>
      <c r="AE348" s="128">
        <v>451</v>
      </c>
      <c r="AF348" s="316">
        <v>1.1893203883495147</v>
      </c>
      <c r="AG348" s="128">
        <v>64</v>
      </c>
      <c r="AH348" s="316">
        <v>1.2857142857142856</v>
      </c>
      <c r="AI348" s="128">
        <v>89</v>
      </c>
      <c r="AJ348" s="316">
        <v>1.0697674418604652</v>
      </c>
      <c r="AK348" s="128">
        <v>1334</v>
      </c>
      <c r="AL348" s="316">
        <v>5.67</v>
      </c>
      <c r="AM348" s="128">
        <v>2099</v>
      </c>
      <c r="AN348" s="316">
        <v>-0.15465163109142166</v>
      </c>
      <c r="AO348" s="128">
        <v>2378</v>
      </c>
      <c r="AP348" s="316">
        <v>-2.2605836415947378E-2</v>
      </c>
      <c r="AQ348" s="128"/>
      <c r="AR348" s="316" t="s">
        <v>90</v>
      </c>
      <c r="AS348" s="128"/>
      <c r="AT348" s="316" t="s">
        <v>90</v>
      </c>
      <c r="AU348" s="128">
        <v>919</v>
      </c>
      <c r="AV348" s="316">
        <v>5.4704595185994798E-3</v>
      </c>
      <c r="AW348" s="128">
        <v>1122</v>
      </c>
      <c r="AX348" s="316">
        <v>0.71822358346094939</v>
      </c>
      <c r="AY348" s="128">
        <v>260</v>
      </c>
      <c r="AZ348" s="316">
        <v>0.69934640522875813</v>
      </c>
      <c r="BA348" s="128">
        <v>223</v>
      </c>
      <c r="BB348" s="316">
        <v>2.2935779816513735E-2</v>
      </c>
    </row>
    <row r="349" spans="1:54" s="141" customFormat="1" hidden="1" outlineLevel="1" x14ac:dyDescent="0.25">
      <c r="A349" s="325"/>
      <c r="B349" s="52" t="s">
        <v>83</v>
      </c>
      <c r="C349" s="128">
        <v>244166</v>
      </c>
      <c r="D349" s="316">
        <v>0.1242615538334737</v>
      </c>
      <c r="E349" s="128">
        <v>157208</v>
      </c>
      <c r="F349" s="316">
        <v>9.4245065010997608E-2</v>
      </c>
      <c r="G349" s="128">
        <v>86958</v>
      </c>
      <c r="H349" s="316">
        <v>0.18292500442110704</v>
      </c>
      <c r="I349" s="128"/>
      <c r="J349" s="136" t="s">
        <v>90</v>
      </c>
      <c r="K349" s="128"/>
      <c r="L349" s="136" t="s">
        <v>90</v>
      </c>
      <c r="M349" s="128"/>
      <c r="N349" s="136"/>
      <c r="O349" s="128"/>
      <c r="P349" s="136" t="s">
        <v>90</v>
      </c>
      <c r="Q349" s="128">
        <v>72072</v>
      </c>
      <c r="R349" s="316">
        <v>0.10871471425274981</v>
      </c>
      <c r="S349" s="128">
        <v>29389</v>
      </c>
      <c r="T349" s="316">
        <v>3.4714642819420494E-2</v>
      </c>
      <c r="U349" s="128">
        <v>5347</v>
      </c>
      <c r="V349" s="316">
        <v>-9.8161578681059236E-2</v>
      </c>
      <c r="W349" s="128">
        <v>9469</v>
      </c>
      <c r="X349" s="316">
        <v>0.13143744772374233</v>
      </c>
      <c r="Y349" s="128">
        <v>12161</v>
      </c>
      <c r="Z349" s="316">
        <v>-0.11812907904278458</v>
      </c>
      <c r="AA349" s="128">
        <v>4503</v>
      </c>
      <c r="AB349" s="316">
        <v>1.3551255230125525</v>
      </c>
      <c r="AC349" s="128">
        <v>15096</v>
      </c>
      <c r="AD349" s="316">
        <v>0.36850693500135989</v>
      </c>
      <c r="AE349" s="128">
        <v>189</v>
      </c>
      <c r="AF349" s="316">
        <v>-0.69466882067851365</v>
      </c>
      <c r="AG349" s="128">
        <v>173</v>
      </c>
      <c r="AH349" s="316">
        <v>-0.44012944983818769</v>
      </c>
      <c r="AI349" s="128">
        <v>48</v>
      </c>
      <c r="AJ349" s="316">
        <v>-0.82352941176470584</v>
      </c>
      <c r="AK349" s="128">
        <v>1560</v>
      </c>
      <c r="AL349" s="316">
        <v>0.39659803043867492</v>
      </c>
      <c r="AM349" s="128">
        <v>2354</v>
      </c>
      <c r="AN349" s="316">
        <v>0.18172690763052213</v>
      </c>
      <c r="AO349" s="128">
        <v>2871</v>
      </c>
      <c r="AP349" s="316">
        <v>9.493670886076E-3</v>
      </c>
      <c r="AQ349" s="128"/>
      <c r="AR349" s="316" t="s">
        <v>90</v>
      </c>
      <c r="AS349" s="128"/>
      <c r="AT349" s="316" t="s">
        <v>90</v>
      </c>
      <c r="AU349" s="128">
        <v>944</v>
      </c>
      <c r="AV349" s="316">
        <v>3.0567685589519611E-2</v>
      </c>
      <c r="AW349" s="128">
        <v>490</v>
      </c>
      <c r="AX349" s="316">
        <v>-0.11392405063291144</v>
      </c>
      <c r="AY349" s="128">
        <v>179</v>
      </c>
      <c r="AZ349" s="316">
        <v>8.4848484848484951E-2</v>
      </c>
      <c r="BA349" s="128">
        <v>285</v>
      </c>
      <c r="BB349" s="316">
        <v>-0.22343324250681196</v>
      </c>
    </row>
    <row r="350" spans="1:54" s="141" customFormat="1" hidden="1" outlineLevel="1" x14ac:dyDescent="0.25">
      <c r="A350" s="325"/>
      <c r="B350" s="52" t="s">
        <v>84</v>
      </c>
      <c r="C350" s="128">
        <v>307383</v>
      </c>
      <c r="D350" s="316">
        <v>6.1702340779016263E-2</v>
      </c>
      <c r="E350" s="128">
        <v>205333</v>
      </c>
      <c r="F350" s="316">
        <v>9.9224831100975353E-2</v>
      </c>
      <c r="G350" s="128">
        <v>102050</v>
      </c>
      <c r="H350" s="316">
        <v>-6.5322572794267453E-3</v>
      </c>
      <c r="I350" s="128"/>
      <c r="J350" s="136" t="s">
        <v>90</v>
      </c>
      <c r="K350" s="128"/>
      <c r="L350" s="136" t="s">
        <v>90</v>
      </c>
      <c r="M350" s="128"/>
      <c r="N350" s="136"/>
      <c r="O350" s="128"/>
      <c r="P350" s="136" t="s">
        <v>90</v>
      </c>
      <c r="Q350" s="128">
        <v>94460</v>
      </c>
      <c r="R350" s="316">
        <v>4.6706188708515617E-2</v>
      </c>
      <c r="S350" s="128">
        <v>37237</v>
      </c>
      <c r="T350" s="316">
        <v>0.25877222635386388</v>
      </c>
      <c r="U350" s="128">
        <v>11916</v>
      </c>
      <c r="V350" s="316">
        <v>0.44963503649635039</v>
      </c>
      <c r="W350" s="128">
        <v>14150</v>
      </c>
      <c r="X350" s="316">
        <v>0.22056413352885351</v>
      </c>
      <c r="Y350" s="128">
        <v>14626</v>
      </c>
      <c r="Z350" s="316">
        <v>1.5906091546850076E-2</v>
      </c>
      <c r="AA350" s="128">
        <v>3024</v>
      </c>
      <c r="AB350" s="316">
        <v>-0.28746465598491988</v>
      </c>
      <c r="AC350" s="128">
        <v>18544</v>
      </c>
      <c r="AD350" s="316">
        <v>-3.5171696149843945E-2</v>
      </c>
      <c r="AE350" s="128">
        <v>194</v>
      </c>
      <c r="AF350" s="316">
        <v>0.12790697674418605</v>
      </c>
      <c r="AG350" s="128">
        <v>35</v>
      </c>
      <c r="AH350" s="316">
        <v>-0.75694444444444442</v>
      </c>
      <c r="AI350" s="128">
        <v>18</v>
      </c>
      <c r="AJ350" s="316">
        <v>-0.4375</v>
      </c>
      <c r="AK350" s="128">
        <v>1263</v>
      </c>
      <c r="AL350" s="316">
        <v>-0.16302186878727631</v>
      </c>
      <c r="AM350" s="128">
        <v>3387</v>
      </c>
      <c r="AN350" s="316">
        <v>0.71841704718417043</v>
      </c>
      <c r="AO350" s="128">
        <v>3524</v>
      </c>
      <c r="AP350" s="316">
        <v>0.34812547819433814</v>
      </c>
      <c r="AQ350" s="128"/>
      <c r="AR350" s="316" t="s">
        <v>90</v>
      </c>
      <c r="AS350" s="128"/>
      <c r="AT350" s="316" t="s">
        <v>90</v>
      </c>
      <c r="AU350" s="128">
        <v>1778</v>
      </c>
      <c r="AV350" s="316">
        <v>0.1681997371879107</v>
      </c>
      <c r="AW350" s="128">
        <v>483</v>
      </c>
      <c r="AX350" s="316">
        <v>-0.31294452347083923</v>
      </c>
      <c r="AY350" s="128">
        <v>229</v>
      </c>
      <c r="AZ350" s="316">
        <v>1.777777777777767E-2</v>
      </c>
      <c r="BA350" s="128">
        <v>392</v>
      </c>
      <c r="BB350" s="316">
        <v>0.37062937062937062</v>
      </c>
    </row>
    <row r="351" spans="1:54" s="141" customFormat="1" hidden="1" outlineLevel="1" x14ac:dyDescent="0.25">
      <c r="A351" s="325"/>
      <c r="B351" s="52" t="s">
        <v>85</v>
      </c>
      <c r="C351" s="128">
        <v>338287</v>
      </c>
      <c r="D351" s="316">
        <v>2.1681747345277058E-2</v>
      </c>
      <c r="E351" s="128">
        <v>209967</v>
      </c>
      <c r="F351" s="316">
        <v>4.2594183396312602E-2</v>
      </c>
      <c r="G351" s="128">
        <v>128320</v>
      </c>
      <c r="H351" s="316">
        <v>-1.0784850330329387E-2</v>
      </c>
      <c r="I351" s="128"/>
      <c r="J351" s="136" t="s">
        <v>90</v>
      </c>
      <c r="K351" s="128"/>
      <c r="L351" s="136" t="s">
        <v>90</v>
      </c>
      <c r="M351" s="128"/>
      <c r="N351" s="136"/>
      <c r="O351" s="128"/>
      <c r="P351" s="136" t="s">
        <v>90</v>
      </c>
      <c r="Q351" s="128">
        <v>99752</v>
      </c>
      <c r="R351" s="316">
        <v>7.7270321932676023E-2</v>
      </c>
      <c r="S351" s="128">
        <v>31325</v>
      </c>
      <c r="T351" s="316">
        <v>-0.12485332737330279</v>
      </c>
      <c r="U351" s="128">
        <v>9353</v>
      </c>
      <c r="V351" s="316">
        <v>8.0771897388490776E-2</v>
      </c>
      <c r="W351" s="128">
        <v>10457</v>
      </c>
      <c r="X351" s="316">
        <v>0.13355013550135508</v>
      </c>
      <c r="Y351" s="128">
        <v>18543</v>
      </c>
      <c r="Z351" s="316">
        <v>-0.12026757756902928</v>
      </c>
      <c r="AA351" s="128">
        <v>3920</v>
      </c>
      <c r="AB351" s="316">
        <v>0.49789835689721063</v>
      </c>
      <c r="AC351" s="128">
        <v>25691</v>
      </c>
      <c r="AD351" s="316">
        <v>0.16306759020326855</v>
      </c>
      <c r="AE351" s="128">
        <v>324</v>
      </c>
      <c r="AF351" s="316">
        <v>1.5714285714285716</v>
      </c>
      <c r="AG351" s="128">
        <v>88</v>
      </c>
      <c r="AH351" s="316">
        <v>-2.2222222222222254E-2</v>
      </c>
      <c r="AI351" s="128">
        <v>54</v>
      </c>
      <c r="AJ351" s="316">
        <v>0.58823529411764697</v>
      </c>
      <c r="AK351" s="128">
        <v>1375</v>
      </c>
      <c r="AL351" s="316">
        <v>-0.16311625076080338</v>
      </c>
      <c r="AM351" s="128">
        <v>2326</v>
      </c>
      <c r="AN351" s="316">
        <v>0.24318546231961524</v>
      </c>
      <c r="AO351" s="128">
        <v>2781</v>
      </c>
      <c r="AP351" s="316">
        <v>0.306860902255639</v>
      </c>
      <c r="AQ351" s="128"/>
      <c r="AR351" s="316" t="s">
        <v>90</v>
      </c>
      <c r="AS351" s="128"/>
      <c r="AT351" s="316" t="s">
        <v>90</v>
      </c>
      <c r="AU351" s="128">
        <v>2665</v>
      </c>
      <c r="AV351" s="316">
        <v>0.46831955922865021</v>
      </c>
      <c r="AW351" s="128">
        <v>565</v>
      </c>
      <c r="AX351" s="316">
        <v>-0.1775836972343523</v>
      </c>
      <c r="AY351" s="128">
        <v>125</v>
      </c>
      <c r="AZ351" s="316">
        <v>-0.32432432432432434</v>
      </c>
      <c r="BA351" s="128">
        <v>527</v>
      </c>
      <c r="BB351" s="316">
        <v>-0.19047619047619047</v>
      </c>
    </row>
    <row r="352" spans="1:54" s="141" customFormat="1" hidden="1" outlineLevel="1" x14ac:dyDescent="0.25">
      <c r="A352" s="325"/>
      <c r="B352" s="52" t="s">
        <v>86</v>
      </c>
      <c r="C352" s="128">
        <v>266844</v>
      </c>
      <c r="D352" s="316">
        <v>-8.0545792846805853E-2</v>
      </c>
      <c r="E352" s="128">
        <v>178381</v>
      </c>
      <c r="F352" s="316">
        <v>-5.0462842207802616E-2</v>
      </c>
      <c r="G352" s="128">
        <v>88463</v>
      </c>
      <c r="H352" s="316">
        <v>-0.13575748102267504</v>
      </c>
      <c r="I352" s="128"/>
      <c r="J352" s="136" t="s">
        <v>90</v>
      </c>
      <c r="K352" s="128"/>
      <c r="L352" s="136" t="s">
        <v>90</v>
      </c>
      <c r="M352" s="128"/>
      <c r="N352" s="136"/>
      <c r="O352" s="128"/>
      <c r="P352" s="136" t="s">
        <v>90</v>
      </c>
      <c r="Q352" s="128">
        <v>89587</v>
      </c>
      <c r="R352" s="316">
        <v>-2.6767770040521E-2</v>
      </c>
      <c r="S352" s="128">
        <v>32606</v>
      </c>
      <c r="T352" s="316">
        <v>-5.9234253729190112E-2</v>
      </c>
      <c r="U352" s="128">
        <v>6187</v>
      </c>
      <c r="V352" s="316">
        <v>-0.25142165759225654</v>
      </c>
      <c r="W352" s="128">
        <v>8464</v>
      </c>
      <c r="X352" s="316">
        <v>0.14517656609389795</v>
      </c>
      <c r="Y352" s="128">
        <v>14057</v>
      </c>
      <c r="Z352" s="316">
        <v>5.4359487876403101E-3</v>
      </c>
      <c r="AA352" s="128">
        <v>2338</v>
      </c>
      <c r="AB352" s="316">
        <v>-0.27300995024875618</v>
      </c>
      <c r="AC352" s="128">
        <v>15598</v>
      </c>
      <c r="AD352" s="316">
        <v>-0.11400170406134624</v>
      </c>
      <c r="AE352" s="128">
        <v>365</v>
      </c>
      <c r="AF352" s="316">
        <v>0.52083333333333326</v>
      </c>
      <c r="AG352" s="128">
        <v>61</v>
      </c>
      <c r="AH352" s="316">
        <v>-0.55147058823529416</v>
      </c>
      <c r="AI352" s="128">
        <v>44</v>
      </c>
      <c r="AJ352" s="316">
        <v>0</v>
      </c>
      <c r="AK352" s="128">
        <v>1079</v>
      </c>
      <c r="AL352" s="316">
        <v>-0.30744544287548137</v>
      </c>
      <c r="AM352" s="128">
        <v>2796</v>
      </c>
      <c r="AN352" s="316">
        <v>6.110056925996199E-2</v>
      </c>
      <c r="AO352" s="128">
        <v>2518</v>
      </c>
      <c r="AP352" s="316">
        <v>-0.11181657848324511</v>
      </c>
      <c r="AQ352" s="128"/>
      <c r="AR352" s="316" t="s">
        <v>90</v>
      </c>
      <c r="AS352" s="128"/>
      <c r="AT352" s="316" t="s">
        <v>90</v>
      </c>
      <c r="AU352" s="128">
        <v>1410</v>
      </c>
      <c r="AV352" s="316">
        <v>-0.16021441334127462</v>
      </c>
      <c r="AW352" s="128">
        <v>500</v>
      </c>
      <c r="AX352" s="316">
        <v>-0.2774566473988439</v>
      </c>
      <c r="AY352" s="128">
        <v>391</v>
      </c>
      <c r="AZ352" s="316">
        <v>0.23734177215189867</v>
      </c>
      <c r="BA352" s="128">
        <v>322</v>
      </c>
      <c r="BB352" s="316">
        <v>-0.25116279069767444</v>
      </c>
    </row>
    <row r="353" spans="1:54" s="141" customFormat="1" hidden="1" outlineLevel="1" x14ac:dyDescent="0.25">
      <c r="A353" s="325"/>
      <c r="B353" s="52" t="s">
        <v>87</v>
      </c>
      <c r="C353" s="128">
        <v>289668</v>
      </c>
      <c r="D353" s="316">
        <v>3.7935223107269822E-2</v>
      </c>
      <c r="E353" s="128">
        <v>216143</v>
      </c>
      <c r="F353" s="316">
        <v>6.7731386342080313E-2</v>
      </c>
      <c r="G353" s="128">
        <v>73525</v>
      </c>
      <c r="H353" s="316">
        <v>-4.0757217967618664E-2</v>
      </c>
      <c r="I353" s="128"/>
      <c r="J353" s="136" t="s">
        <v>90</v>
      </c>
      <c r="K353" s="128"/>
      <c r="L353" s="136" t="s">
        <v>90</v>
      </c>
      <c r="M353" s="128"/>
      <c r="N353" s="136"/>
      <c r="O353" s="128"/>
      <c r="P353" s="136" t="s">
        <v>90</v>
      </c>
      <c r="Q353" s="128">
        <v>98623</v>
      </c>
      <c r="R353" s="316">
        <v>0.1306865083004678</v>
      </c>
      <c r="S353" s="128">
        <v>38483</v>
      </c>
      <c r="T353" s="316">
        <v>-8.0695635555767864E-2</v>
      </c>
      <c r="U353" s="128">
        <v>10249</v>
      </c>
      <c r="V353" s="316">
        <v>0.46414285714285719</v>
      </c>
      <c r="W353" s="128">
        <v>11771</v>
      </c>
      <c r="X353" s="316">
        <v>0.50871571391950776</v>
      </c>
      <c r="Y353" s="128">
        <v>14211</v>
      </c>
      <c r="Z353" s="316">
        <v>-1.3672959466962786E-2</v>
      </c>
      <c r="AA353" s="128">
        <v>2540</v>
      </c>
      <c r="AB353" s="316">
        <v>1.2355520127540931E-2</v>
      </c>
      <c r="AC353" s="128">
        <v>12246</v>
      </c>
      <c r="AD353" s="316">
        <v>-0.2527003112223104</v>
      </c>
      <c r="AE353" s="128">
        <v>7147</v>
      </c>
      <c r="AF353" s="316">
        <v>0.1328261214138533</v>
      </c>
      <c r="AG353" s="128">
        <v>2403</v>
      </c>
      <c r="AH353" s="316">
        <v>0.63803680981595101</v>
      </c>
      <c r="AI353" s="128">
        <v>4797</v>
      </c>
      <c r="AJ353" s="316">
        <v>-5.3908355795148077E-3</v>
      </c>
      <c r="AK353" s="128">
        <v>4832</v>
      </c>
      <c r="AL353" s="316">
        <v>3.269929472109423E-2</v>
      </c>
      <c r="AM353" s="128">
        <v>3537</v>
      </c>
      <c r="AN353" s="316">
        <v>8.8642659279778435E-2</v>
      </c>
      <c r="AO353" s="128">
        <v>2753</v>
      </c>
      <c r="AP353" s="316">
        <v>0.13948675496688745</v>
      </c>
      <c r="AQ353" s="128"/>
      <c r="AR353" s="316" t="s">
        <v>90</v>
      </c>
      <c r="AS353" s="128"/>
      <c r="AT353" s="316" t="s">
        <v>90</v>
      </c>
      <c r="AU353" s="128">
        <v>869</v>
      </c>
      <c r="AV353" s="316">
        <v>-0.14045499505440162</v>
      </c>
      <c r="AW353" s="128">
        <v>933</v>
      </c>
      <c r="AX353" s="316">
        <v>0.68411552346570392</v>
      </c>
      <c r="AY353" s="128">
        <v>310</v>
      </c>
      <c r="AZ353" s="316">
        <v>-1.5873015873015928E-2</v>
      </c>
      <c r="BA353" s="128">
        <v>339</v>
      </c>
      <c r="BB353" s="316">
        <v>-5.8651026392961825E-3</v>
      </c>
    </row>
    <row r="354" spans="1:54" s="141" customFormat="1" hidden="1" outlineLevel="1" x14ac:dyDescent="0.25">
      <c r="A354" s="325"/>
      <c r="B354" s="52" t="s">
        <v>88</v>
      </c>
      <c r="C354" s="128">
        <v>257316</v>
      </c>
      <c r="D354" s="316">
        <v>-9.5635915044969377E-2</v>
      </c>
      <c r="E354" s="128">
        <v>204606</v>
      </c>
      <c r="F354" s="316">
        <v>-0.12013313723972441</v>
      </c>
      <c r="G354" s="128">
        <v>52710</v>
      </c>
      <c r="H354" s="316">
        <v>1.3946330672309326E-2</v>
      </c>
      <c r="I354" s="128"/>
      <c r="J354" s="136" t="s">
        <v>90</v>
      </c>
      <c r="K354" s="128"/>
      <c r="L354" s="136" t="s">
        <v>90</v>
      </c>
      <c r="M354" s="128"/>
      <c r="N354" s="136"/>
      <c r="O354" s="128"/>
      <c r="P354" s="136" t="s">
        <v>90</v>
      </c>
      <c r="Q354" s="128">
        <v>80875</v>
      </c>
      <c r="R354" s="316">
        <v>-8.6973210354598707E-2</v>
      </c>
      <c r="S354" s="128">
        <v>43270</v>
      </c>
      <c r="T354" s="316">
        <v>-8.7073021499251002E-2</v>
      </c>
      <c r="U354" s="128">
        <v>5689</v>
      </c>
      <c r="V354" s="316">
        <v>-0.20754979802200868</v>
      </c>
      <c r="W354" s="128">
        <v>8461</v>
      </c>
      <c r="X354" s="316">
        <v>-0.11179928616418222</v>
      </c>
      <c r="Y354" s="128">
        <v>4926</v>
      </c>
      <c r="Z354" s="316">
        <v>-0.38578553615960098</v>
      </c>
      <c r="AA354" s="128">
        <v>1912</v>
      </c>
      <c r="AB354" s="316">
        <v>2.0205371248025275</v>
      </c>
      <c r="AC354" s="128">
        <v>9321</v>
      </c>
      <c r="AD354" s="316">
        <v>-0.1649345995341337</v>
      </c>
      <c r="AE354" s="128">
        <v>16702</v>
      </c>
      <c r="AF354" s="316">
        <v>-0.20166340041107023</v>
      </c>
      <c r="AG354" s="128">
        <v>5521</v>
      </c>
      <c r="AH354" s="316">
        <v>0.22552719200887905</v>
      </c>
      <c r="AI354" s="128">
        <v>12123</v>
      </c>
      <c r="AJ354" s="316">
        <v>-0.33912996075010904</v>
      </c>
      <c r="AK354" s="128">
        <v>7378</v>
      </c>
      <c r="AL354" s="316">
        <v>-7.0663811563169143E-2</v>
      </c>
      <c r="AM354" s="128">
        <v>3006</v>
      </c>
      <c r="AN354" s="316">
        <v>0.12795497185741089</v>
      </c>
      <c r="AO354" s="128">
        <v>2754</v>
      </c>
      <c r="AP354" s="316">
        <v>0.14463840399002503</v>
      </c>
      <c r="AQ354" s="128"/>
      <c r="AR354" s="316" t="s">
        <v>90</v>
      </c>
      <c r="AS354" s="128"/>
      <c r="AT354" s="316" t="s">
        <v>90</v>
      </c>
      <c r="AU354" s="128">
        <v>740</v>
      </c>
      <c r="AV354" s="316">
        <v>-0.58751393534002228</v>
      </c>
      <c r="AW354" s="128">
        <v>1071</v>
      </c>
      <c r="AX354" s="316">
        <v>0.78797996661101832</v>
      </c>
      <c r="AY354" s="128">
        <v>389</v>
      </c>
      <c r="AZ354" s="316">
        <v>1.3433734939759034</v>
      </c>
      <c r="BA354" s="128">
        <v>377</v>
      </c>
      <c r="BB354" s="316">
        <v>-0.34205933682373468</v>
      </c>
    </row>
    <row r="355" spans="1:54" s="141" customFormat="1" hidden="1" outlineLevel="1" x14ac:dyDescent="0.25">
      <c r="A355" s="325"/>
      <c r="B355" s="52" t="s">
        <v>89</v>
      </c>
      <c r="C355" s="128">
        <v>258273</v>
      </c>
      <c r="D355" s="316">
        <v>-6.0804963017374924E-2</v>
      </c>
      <c r="E355" s="128">
        <v>201676</v>
      </c>
      <c r="F355" s="316">
        <v>-0.10120551730284999</v>
      </c>
      <c r="G355" s="128">
        <v>56597</v>
      </c>
      <c r="H355" s="316">
        <v>0.11831887608923308</v>
      </c>
      <c r="I355" s="128"/>
      <c r="J355" s="136" t="s">
        <v>90</v>
      </c>
      <c r="K355" s="128"/>
      <c r="L355" s="136" t="s">
        <v>90</v>
      </c>
      <c r="M355" s="128"/>
      <c r="N355" s="136"/>
      <c r="O355" s="128"/>
      <c r="P355" s="136" t="s">
        <v>90</v>
      </c>
      <c r="Q355" s="128">
        <v>70384</v>
      </c>
      <c r="R355" s="316">
        <v>-0.11917604214899824</v>
      </c>
      <c r="S355" s="128">
        <v>44015</v>
      </c>
      <c r="T355" s="316">
        <v>-0.14065093031882703</v>
      </c>
      <c r="U355" s="128">
        <v>7002</v>
      </c>
      <c r="V355" s="316">
        <v>8.5749728640099221E-2</v>
      </c>
      <c r="W355" s="128">
        <v>10047</v>
      </c>
      <c r="X355" s="316">
        <v>0.50674865026994609</v>
      </c>
      <c r="Y355" s="128">
        <v>10281</v>
      </c>
      <c r="Z355" s="316">
        <v>0.34726772375835413</v>
      </c>
      <c r="AA355" s="128">
        <v>2149</v>
      </c>
      <c r="AB355" s="316">
        <v>2.6861063464837049</v>
      </c>
      <c r="AC355" s="128">
        <v>9261</v>
      </c>
      <c r="AD355" s="316">
        <v>-2.2792022792022748E-2</v>
      </c>
      <c r="AE355" s="128">
        <v>16906</v>
      </c>
      <c r="AF355" s="316">
        <v>-0.10578652279699563</v>
      </c>
      <c r="AG355" s="128">
        <v>4983</v>
      </c>
      <c r="AH355" s="316">
        <v>-4.1730769230769238E-2</v>
      </c>
      <c r="AI355" s="128">
        <v>11893</v>
      </c>
      <c r="AJ355" s="316">
        <v>-0.43627055979523155</v>
      </c>
      <c r="AK355" s="128">
        <v>6781</v>
      </c>
      <c r="AL355" s="316">
        <v>-8.918737407656141E-2</v>
      </c>
      <c r="AM355" s="128">
        <v>2589</v>
      </c>
      <c r="AN355" s="316">
        <v>-0.2613409415121255</v>
      </c>
      <c r="AO355" s="128">
        <v>2459</v>
      </c>
      <c r="AP355" s="316">
        <v>-0.39611984282907664</v>
      </c>
      <c r="AQ355" s="128"/>
      <c r="AR355" s="316" t="s">
        <v>90</v>
      </c>
      <c r="AS355" s="128"/>
      <c r="AT355" s="316" t="s">
        <v>90</v>
      </c>
      <c r="AU355" s="128">
        <v>1414</v>
      </c>
      <c r="AV355" s="316">
        <v>0.53862894450489662</v>
      </c>
      <c r="AW355" s="128">
        <v>772</v>
      </c>
      <c r="AX355" s="316">
        <v>0.30847457627118646</v>
      </c>
      <c r="AY355" s="128">
        <v>161</v>
      </c>
      <c r="AZ355" s="316">
        <v>0.13380281690140849</v>
      </c>
      <c r="BA355" s="128">
        <v>513</v>
      </c>
      <c r="BB355" s="316">
        <v>0.15022421524663687</v>
      </c>
    </row>
    <row r="356" spans="1:54" s="141" customFormat="1" ht="15.75" collapsed="1" x14ac:dyDescent="0.25">
      <c r="A356" s="317">
        <v>593681</v>
      </c>
      <c r="B356" s="64">
        <v>1992</v>
      </c>
      <c r="C356" s="65">
        <v>3308912</v>
      </c>
      <c r="D356" s="137">
        <v>5.9551652675559064E-2</v>
      </c>
      <c r="E356" s="65">
        <v>2444064</v>
      </c>
      <c r="F356" s="137">
        <v>7.4256709862903891E-2</v>
      </c>
      <c r="G356" s="65">
        <v>864848</v>
      </c>
      <c r="H356" s="137">
        <v>2.0090467849707805E-2</v>
      </c>
      <c r="I356" s="65"/>
      <c r="J356" s="137" t="s">
        <v>90</v>
      </c>
      <c r="K356" s="65"/>
      <c r="L356" s="137" t="s">
        <v>90</v>
      </c>
      <c r="M356" s="65"/>
      <c r="N356" s="137"/>
      <c r="O356" s="65"/>
      <c r="P356" s="137" t="s">
        <v>90</v>
      </c>
      <c r="Q356" s="65">
        <v>1012078</v>
      </c>
      <c r="R356" s="137">
        <v>0.12169198406699477</v>
      </c>
      <c r="S356" s="65">
        <v>473402</v>
      </c>
      <c r="T356" s="137">
        <v>4.5771645437636233E-2</v>
      </c>
      <c r="U356" s="65">
        <v>87397</v>
      </c>
      <c r="V356" s="137">
        <v>7.6476819234369664E-2</v>
      </c>
      <c r="W356" s="65">
        <v>116409</v>
      </c>
      <c r="X356" s="137">
        <v>0.20820143436880501</v>
      </c>
      <c r="Y356" s="65">
        <v>176407</v>
      </c>
      <c r="Z356" s="137">
        <v>-8.3628562226631842E-2</v>
      </c>
      <c r="AA356" s="65">
        <v>30733</v>
      </c>
      <c r="AB356" s="137">
        <v>0.40809126729588563</v>
      </c>
      <c r="AC356" s="65">
        <v>171251</v>
      </c>
      <c r="AD356" s="137">
        <v>0.13551882132176929</v>
      </c>
      <c r="AE356" s="65">
        <v>109533</v>
      </c>
      <c r="AF356" s="137">
        <v>6.9835812586073853E-2</v>
      </c>
      <c r="AG356" s="65">
        <v>27016</v>
      </c>
      <c r="AH356" s="137">
        <v>0.28476317291230746</v>
      </c>
      <c r="AI356" s="65">
        <v>85691</v>
      </c>
      <c r="AJ356" s="137">
        <v>-0.23109156983265289</v>
      </c>
      <c r="AK356" s="65">
        <v>55094</v>
      </c>
      <c r="AL356" s="137">
        <v>1.3856940431718145E-2</v>
      </c>
      <c r="AM356" s="65">
        <v>31977</v>
      </c>
      <c r="AN356" s="137">
        <v>0.12551476540776463</v>
      </c>
      <c r="AO356" s="65">
        <v>33285</v>
      </c>
      <c r="AP356" s="137">
        <v>0.13156552779194297</v>
      </c>
      <c r="AQ356" s="65"/>
      <c r="AR356" s="137" t="s">
        <v>90</v>
      </c>
      <c r="AS356" s="65"/>
      <c r="AT356" s="137" t="s">
        <v>90</v>
      </c>
      <c r="AU356" s="65">
        <v>15042</v>
      </c>
      <c r="AV356" s="137">
        <v>4.1040902484601016E-2</v>
      </c>
      <c r="AW356" s="65">
        <v>9845</v>
      </c>
      <c r="AX356" s="137">
        <v>0.34494535519125691</v>
      </c>
      <c r="AY356" s="65">
        <v>2726</v>
      </c>
      <c r="AZ356" s="137">
        <v>0.10903173311635483</v>
      </c>
      <c r="BA356" s="65">
        <v>4497</v>
      </c>
      <c r="BB356" s="137">
        <v>-8.8199513381995165E-2</v>
      </c>
    </row>
    <row r="357" spans="1:54" s="141" customFormat="1" hidden="1" outlineLevel="1" x14ac:dyDescent="0.25">
      <c r="A357" s="325"/>
      <c r="B357" s="52" t="s">
        <v>78</v>
      </c>
      <c r="C357" s="128">
        <v>211420</v>
      </c>
      <c r="D357" s="316">
        <v>-2.9709974062721578E-3</v>
      </c>
      <c r="E357" s="128">
        <v>185989</v>
      </c>
      <c r="F357" s="316">
        <v>1.6966853668405557E-2</v>
      </c>
      <c r="G357" s="128">
        <v>25431</v>
      </c>
      <c r="H357" s="316">
        <v>-0.12800027431079408</v>
      </c>
      <c r="I357" s="128"/>
      <c r="J357" s="136" t="s">
        <v>90</v>
      </c>
      <c r="K357" s="128"/>
      <c r="L357" s="136" t="s">
        <v>90</v>
      </c>
      <c r="M357" s="128"/>
      <c r="N357" s="136"/>
      <c r="O357" s="128"/>
      <c r="P357" s="136" t="s">
        <v>90</v>
      </c>
      <c r="Q357" s="128">
        <v>60239</v>
      </c>
      <c r="R357" s="316">
        <v>4.2594066945896403E-2</v>
      </c>
      <c r="S357" s="128">
        <v>36795</v>
      </c>
      <c r="T357" s="316">
        <v>0.10958656252827126</v>
      </c>
      <c r="U357" s="128">
        <v>5585</v>
      </c>
      <c r="V357" s="316">
        <v>0.3021683376078339</v>
      </c>
      <c r="W357" s="128">
        <v>6540</v>
      </c>
      <c r="X357" s="316">
        <v>-0.1237942122186495</v>
      </c>
      <c r="Y357" s="128">
        <v>10402</v>
      </c>
      <c r="Z357" s="316">
        <v>0.15079101670538786</v>
      </c>
      <c r="AA357" s="128">
        <v>410</v>
      </c>
      <c r="AB357" s="316">
        <v>7.6115485564304475E-2</v>
      </c>
      <c r="AC357" s="128">
        <v>10664</v>
      </c>
      <c r="AD357" s="316">
        <v>0.19578380802870599</v>
      </c>
      <c r="AE357" s="128">
        <v>15397</v>
      </c>
      <c r="AF357" s="316">
        <v>-0.12700572659749387</v>
      </c>
      <c r="AG357" s="128">
        <v>3571</v>
      </c>
      <c r="AH357" s="316">
        <v>0.16357119582926027</v>
      </c>
      <c r="AI357" s="128">
        <v>21139</v>
      </c>
      <c r="AJ357" s="316">
        <v>-6.510105700765112E-2</v>
      </c>
      <c r="AK357" s="128">
        <v>8360</v>
      </c>
      <c r="AL357" s="316">
        <v>-0.31045859452325963</v>
      </c>
      <c r="AM357" s="128">
        <v>1831</v>
      </c>
      <c r="AN357" s="316">
        <v>-0.16354499771585196</v>
      </c>
      <c r="AO357" s="128">
        <v>2149</v>
      </c>
      <c r="AP357" s="316">
        <v>0.43457943925233655</v>
      </c>
      <c r="AQ357" s="128"/>
      <c r="AR357" s="316" t="s">
        <v>90</v>
      </c>
      <c r="AS357" s="128"/>
      <c r="AT357" s="316" t="s">
        <v>90</v>
      </c>
      <c r="AU357" s="128">
        <v>1096</v>
      </c>
      <c r="AV357" s="316">
        <v>-0.10090237899917964</v>
      </c>
      <c r="AW357" s="128">
        <v>957</v>
      </c>
      <c r="AX357" s="316">
        <v>-1.7453798767967155E-2</v>
      </c>
      <c r="AY357" s="128">
        <v>123</v>
      </c>
      <c r="AZ357" s="316">
        <v>-0.27647058823529413</v>
      </c>
      <c r="BA357" s="128">
        <v>605</v>
      </c>
      <c r="BB357" s="316">
        <v>1.137809187279152</v>
      </c>
    </row>
    <row r="358" spans="1:54" s="141" customFormat="1" hidden="1" outlineLevel="1" x14ac:dyDescent="0.25">
      <c r="A358" s="325"/>
      <c r="B358" s="52" t="s">
        <v>79</v>
      </c>
      <c r="C358" s="128">
        <v>226061</v>
      </c>
      <c r="D358" s="316">
        <v>4.7873992388739683E-2</v>
      </c>
      <c r="E358" s="128">
        <v>191384</v>
      </c>
      <c r="F358" s="316">
        <v>5.260147398526005E-2</v>
      </c>
      <c r="G358" s="128">
        <v>34677</v>
      </c>
      <c r="H358" s="316">
        <v>2.2528234010556369E-2</v>
      </c>
      <c r="I358" s="128"/>
      <c r="J358" s="136" t="s">
        <v>90</v>
      </c>
      <c r="K358" s="128"/>
      <c r="L358" s="136" t="s">
        <v>90</v>
      </c>
      <c r="M358" s="128"/>
      <c r="N358" s="136"/>
      <c r="O358" s="128"/>
      <c r="P358" s="136" t="s">
        <v>90</v>
      </c>
      <c r="Q358" s="128">
        <v>61550</v>
      </c>
      <c r="R358" s="316">
        <v>9.8224640913551653E-2</v>
      </c>
      <c r="S358" s="128">
        <v>36434</v>
      </c>
      <c r="T358" s="316">
        <v>8.3442369454026499E-2</v>
      </c>
      <c r="U358" s="128">
        <v>5807</v>
      </c>
      <c r="V358" s="316">
        <v>5.639439694378745E-2</v>
      </c>
      <c r="W358" s="128">
        <v>7773</v>
      </c>
      <c r="X358" s="316">
        <v>0.17169128730780825</v>
      </c>
      <c r="Y358" s="128">
        <v>16550</v>
      </c>
      <c r="Z358" s="316">
        <v>0.32389408847292223</v>
      </c>
      <c r="AA358" s="128">
        <v>1286</v>
      </c>
      <c r="AB358" s="316">
        <v>1.2210708117443869</v>
      </c>
      <c r="AC358" s="128">
        <v>7828</v>
      </c>
      <c r="AD358" s="316">
        <v>0.14310747663551404</v>
      </c>
      <c r="AE358" s="128">
        <v>16526</v>
      </c>
      <c r="AF358" s="316">
        <v>-0.10403903496882627</v>
      </c>
      <c r="AG358" s="128">
        <v>2419</v>
      </c>
      <c r="AH358" s="316">
        <v>-0.21992905514350214</v>
      </c>
      <c r="AI358" s="128">
        <v>20838</v>
      </c>
      <c r="AJ358" s="316">
        <v>-6.3376483279395934E-2</v>
      </c>
      <c r="AK358" s="128">
        <v>8477</v>
      </c>
      <c r="AL358" s="316">
        <v>-0.17930099719237103</v>
      </c>
      <c r="AM358" s="128">
        <v>1882</v>
      </c>
      <c r="AN358" s="316">
        <v>4.4395116537180979E-2</v>
      </c>
      <c r="AO358" s="128">
        <v>1940</v>
      </c>
      <c r="AP358" s="316">
        <v>0.22012578616352196</v>
      </c>
      <c r="AQ358" s="128"/>
      <c r="AR358" s="316" t="s">
        <v>90</v>
      </c>
      <c r="AS358" s="128"/>
      <c r="AT358" s="316" t="s">
        <v>90</v>
      </c>
      <c r="AU358" s="128">
        <v>772</v>
      </c>
      <c r="AV358" s="316">
        <v>0.10601719197707737</v>
      </c>
      <c r="AW358" s="128">
        <v>353</v>
      </c>
      <c r="AX358" s="316">
        <v>-0.63267429760665972</v>
      </c>
      <c r="AY358" s="128">
        <v>396</v>
      </c>
      <c r="AZ358" s="316">
        <v>0.22222222222222232</v>
      </c>
      <c r="BA358" s="128">
        <v>422</v>
      </c>
      <c r="BB358" s="316">
        <v>0.51798561151079148</v>
      </c>
    </row>
    <row r="359" spans="1:54" s="141" customFormat="1" hidden="1" outlineLevel="1" x14ac:dyDescent="0.25">
      <c r="A359" s="325"/>
      <c r="B359" s="52" t="s">
        <v>80</v>
      </c>
      <c r="C359" s="128">
        <v>275195</v>
      </c>
      <c r="D359" s="316">
        <v>0.14507612481223653</v>
      </c>
      <c r="E359" s="128">
        <v>197966</v>
      </c>
      <c r="F359" s="316">
        <v>-8.6631680153833601E-3</v>
      </c>
      <c r="G359" s="128">
        <v>77229</v>
      </c>
      <c r="H359" s="316">
        <v>0.90064725715551397</v>
      </c>
      <c r="I359" s="128"/>
      <c r="J359" s="136" t="s">
        <v>90</v>
      </c>
      <c r="K359" s="128"/>
      <c r="L359" s="136" t="s">
        <v>90</v>
      </c>
      <c r="M359" s="128"/>
      <c r="N359" s="136"/>
      <c r="O359" s="128"/>
      <c r="P359" s="136" t="s">
        <v>90</v>
      </c>
      <c r="Q359" s="128">
        <v>60645</v>
      </c>
      <c r="R359" s="316">
        <v>-8.2401537274364167E-2</v>
      </c>
      <c r="S359" s="128">
        <v>43861</v>
      </c>
      <c r="T359" s="316">
        <v>-2.2066518039947081E-3</v>
      </c>
      <c r="U359" s="128">
        <v>6476</v>
      </c>
      <c r="V359" s="316">
        <v>-5.6801631226332638E-2</v>
      </c>
      <c r="W359" s="128">
        <v>8638</v>
      </c>
      <c r="X359" s="316">
        <v>0.39615322450299018</v>
      </c>
      <c r="Y359" s="128">
        <v>15474</v>
      </c>
      <c r="Z359" s="316">
        <v>0.22702402664340648</v>
      </c>
      <c r="AA359" s="128">
        <v>2196</v>
      </c>
      <c r="AB359" s="316">
        <v>2.2874251497005988</v>
      </c>
      <c r="AC359" s="128">
        <v>5529</v>
      </c>
      <c r="AD359" s="316">
        <v>-0.10301752109020113</v>
      </c>
      <c r="AE359" s="128">
        <v>18156</v>
      </c>
      <c r="AF359" s="316">
        <v>3.0770977631429552E-2</v>
      </c>
      <c r="AG359" s="128">
        <v>2427</v>
      </c>
      <c r="AH359" s="316">
        <v>-9.3877551020408179E-3</v>
      </c>
      <c r="AI359" s="128">
        <v>20842</v>
      </c>
      <c r="AJ359" s="316">
        <v>-1.4236390294660173E-2</v>
      </c>
      <c r="AK359" s="128">
        <v>8239</v>
      </c>
      <c r="AL359" s="316">
        <v>-0.10891196192948305</v>
      </c>
      <c r="AM359" s="128">
        <v>2175</v>
      </c>
      <c r="AN359" s="316">
        <v>3.1294452347083945E-2</v>
      </c>
      <c r="AO359" s="128">
        <v>1530</v>
      </c>
      <c r="AP359" s="316">
        <v>-3.2258064516129004E-2</v>
      </c>
      <c r="AQ359" s="128"/>
      <c r="AR359" s="316" t="s">
        <v>90</v>
      </c>
      <c r="AS359" s="128"/>
      <c r="AT359" s="316" t="s">
        <v>90</v>
      </c>
      <c r="AU359" s="128">
        <v>905</v>
      </c>
      <c r="AV359" s="316">
        <v>-3.3039647577092213E-3</v>
      </c>
      <c r="AW359" s="128">
        <v>449</v>
      </c>
      <c r="AX359" s="316">
        <v>-0.6524767801857585</v>
      </c>
      <c r="AY359" s="128">
        <v>107</v>
      </c>
      <c r="AZ359" s="316">
        <v>-0.52654867256637172</v>
      </c>
      <c r="BA359" s="128">
        <v>246</v>
      </c>
      <c r="BB359" s="316">
        <v>-0.16610169491525428</v>
      </c>
    </row>
    <row r="360" spans="1:54" s="141" customFormat="1" hidden="1" outlineLevel="1" x14ac:dyDescent="0.25">
      <c r="A360" s="325"/>
      <c r="B360" s="52" t="s">
        <v>81</v>
      </c>
      <c r="C360" s="128">
        <v>226801</v>
      </c>
      <c r="D360" s="316">
        <v>-2.9200892035458836E-2</v>
      </c>
      <c r="E360" s="128">
        <v>165303</v>
      </c>
      <c r="F360" s="316">
        <v>7.1607771446352553E-2</v>
      </c>
      <c r="G360" s="128">
        <v>61498</v>
      </c>
      <c r="H360" s="316">
        <v>-0.22513418844341404</v>
      </c>
      <c r="I360" s="128"/>
      <c r="J360" s="136" t="s">
        <v>90</v>
      </c>
      <c r="K360" s="128"/>
      <c r="L360" s="136" t="s">
        <v>90</v>
      </c>
      <c r="M360" s="128"/>
      <c r="N360" s="136"/>
      <c r="O360" s="128"/>
      <c r="P360" s="136" t="s">
        <v>90</v>
      </c>
      <c r="Q360" s="128">
        <v>60504</v>
      </c>
      <c r="R360" s="316">
        <v>2.2562490493332588E-2</v>
      </c>
      <c r="S360" s="128">
        <v>32651</v>
      </c>
      <c r="T360" s="316">
        <v>5.8207745908280595E-2</v>
      </c>
      <c r="U360" s="128">
        <v>5828</v>
      </c>
      <c r="V360" s="316">
        <v>0.35977601493233791</v>
      </c>
      <c r="W360" s="128">
        <v>5613</v>
      </c>
      <c r="X360" s="316">
        <v>-8.1342062193126008E-2</v>
      </c>
      <c r="Y360" s="128">
        <v>29121</v>
      </c>
      <c r="Z360" s="316">
        <v>0.54250754806928336</v>
      </c>
      <c r="AA360" s="128">
        <v>1719</v>
      </c>
      <c r="AB360" s="316">
        <v>2.0917266187050361</v>
      </c>
      <c r="AC360" s="128">
        <v>10755</v>
      </c>
      <c r="AD360" s="316">
        <v>0.15149892933618836</v>
      </c>
      <c r="AE360" s="128">
        <v>4805</v>
      </c>
      <c r="AF360" s="316">
        <v>-0.44276933781746497</v>
      </c>
      <c r="AG360" s="128">
        <v>732</v>
      </c>
      <c r="AH360" s="316">
        <v>-0.70731707317073167</v>
      </c>
      <c r="AI360" s="128">
        <v>3937</v>
      </c>
      <c r="AJ360" s="316">
        <v>-0.23120484280413978</v>
      </c>
      <c r="AK360" s="128">
        <v>3175</v>
      </c>
      <c r="AL360" s="316">
        <v>6.9383630852138722E-2</v>
      </c>
      <c r="AM360" s="128">
        <v>2152</v>
      </c>
      <c r="AN360" s="316">
        <v>0.23678160919540225</v>
      </c>
      <c r="AO360" s="128">
        <v>2048</v>
      </c>
      <c r="AP360" s="316">
        <v>0.19277810133954576</v>
      </c>
      <c r="AQ360" s="128"/>
      <c r="AR360" s="316" t="s">
        <v>90</v>
      </c>
      <c r="AS360" s="128"/>
      <c r="AT360" s="316" t="s">
        <v>90</v>
      </c>
      <c r="AU360" s="128">
        <v>1106</v>
      </c>
      <c r="AV360" s="316">
        <v>0.28306264501160094</v>
      </c>
      <c r="AW360" s="128">
        <v>530</v>
      </c>
      <c r="AX360" s="316">
        <v>-0.17701863354037262</v>
      </c>
      <c r="AY360" s="128">
        <v>165</v>
      </c>
      <c r="AZ360" s="316">
        <v>8.5526315789473673E-2</v>
      </c>
      <c r="BA360" s="128">
        <v>347</v>
      </c>
      <c r="BB360" s="316">
        <v>0.33461538461538454</v>
      </c>
    </row>
    <row r="361" spans="1:54" s="141" customFormat="1" hidden="1" outlineLevel="1" x14ac:dyDescent="0.25">
      <c r="A361" s="325"/>
      <c r="B361" s="52" t="s">
        <v>82</v>
      </c>
      <c r="C361" s="128">
        <v>216831</v>
      </c>
      <c r="D361" s="316">
        <v>0.28871230401654646</v>
      </c>
      <c r="E361" s="128">
        <v>155404</v>
      </c>
      <c r="F361" s="316">
        <v>0.2340114663236299</v>
      </c>
      <c r="G361" s="128">
        <v>61427</v>
      </c>
      <c r="H361" s="316">
        <v>0.45148865784499059</v>
      </c>
      <c r="I361" s="128"/>
      <c r="J361" s="136" t="s">
        <v>90</v>
      </c>
      <c r="K361" s="128"/>
      <c r="L361" s="136" t="s">
        <v>90</v>
      </c>
      <c r="M361" s="128"/>
      <c r="N361" s="136"/>
      <c r="O361" s="128"/>
      <c r="P361" s="136" t="s">
        <v>90</v>
      </c>
      <c r="Q361" s="128">
        <v>63732</v>
      </c>
      <c r="R361" s="316">
        <v>-1.4656771799628987E-2</v>
      </c>
      <c r="S361" s="128">
        <v>34026</v>
      </c>
      <c r="T361" s="316">
        <v>0.32371134020618553</v>
      </c>
      <c r="U361" s="128">
        <v>5796</v>
      </c>
      <c r="V361" s="316">
        <v>1.1651101979828167</v>
      </c>
      <c r="W361" s="128">
        <v>7211</v>
      </c>
      <c r="X361" s="316">
        <v>0.44770126480626371</v>
      </c>
      <c r="Y361" s="128">
        <v>27654</v>
      </c>
      <c r="Z361" s="316">
        <v>0.99495022363295349</v>
      </c>
      <c r="AA361" s="128">
        <v>501</v>
      </c>
      <c r="AB361" s="316">
        <v>0.16511627906976734</v>
      </c>
      <c r="AC361" s="128">
        <v>9066</v>
      </c>
      <c r="AD361" s="316">
        <v>0.34350918790752805</v>
      </c>
      <c r="AE361" s="128">
        <v>206</v>
      </c>
      <c r="AF361" s="316">
        <v>-0.12340425531914889</v>
      </c>
      <c r="AG361" s="128">
        <v>28</v>
      </c>
      <c r="AH361" s="316">
        <v>-0.50877192982456143</v>
      </c>
      <c r="AI361" s="128">
        <v>43</v>
      </c>
      <c r="AJ361" s="316">
        <v>-0.76881720430107525</v>
      </c>
      <c r="AK361" s="128">
        <v>200</v>
      </c>
      <c r="AL361" s="316">
        <v>-0.83857949959644873</v>
      </c>
      <c r="AM361" s="128">
        <v>2483</v>
      </c>
      <c r="AN361" s="316">
        <v>0.62075718015665804</v>
      </c>
      <c r="AO361" s="128">
        <v>2433</v>
      </c>
      <c r="AP361" s="316">
        <v>0.40798611111111116</v>
      </c>
      <c r="AQ361" s="128"/>
      <c r="AR361" s="316" t="s">
        <v>90</v>
      </c>
      <c r="AS361" s="128"/>
      <c r="AT361" s="316" t="s">
        <v>90</v>
      </c>
      <c r="AU361" s="128">
        <v>914</v>
      </c>
      <c r="AV361" s="316">
        <v>0.96559139784946235</v>
      </c>
      <c r="AW361" s="128">
        <v>653</v>
      </c>
      <c r="AX361" s="316">
        <v>-0.15633074935400515</v>
      </c>
      <c r="AY361" s="128">
        <v>153</v>
      </c>
      <c r="AZ361" s="316">
        <v>-0.203125</v>
      </c>
      <c r="BA361" s="128">
        <v>218</v>
      </c>
      <c r="BB361" s="316">
        <v>-0.11020408163265305</v>
      </c>
    </row>
    <row r="362" spans="1:54" s="141" customFormat="1" hidden="1" outlineLevel="1" x14ac:dyDescent="0.25">
      <c r="A362" s="325"/>
      <c r="B362" s="52" t="s">
        <v>83</v>
      </c>
      <c r="C362" s="128">
        <v>217179</v>
      </c>
      <c r="D362" s="316">
        <v>0.15145297513957146</v>
      </c>
      <c r="E362" s="128">
        <v>143668</v>
      </c>
      <c r="F362" s="316">
        <v>9.8698398617335314E-2</v>
      </c>
      <c r="G362" s="128">
        <v>73511</v>
      </c>
      <c r="H362" s="316">
        <v>0.27069540716668694</v>
      </c>
      <c r="I362" s="128"/>
      <c r="J362" s="136" t="s">
        <v>90</v>
      </c>
      <c r="K362" s="128"/>
      <c r="L362" s="136" t="s">
        <v>90</v>
      </c>
      <c r="M362" s="128"/>
      <c r="N362" s="136"/>
      <c r="O362" s="128"/>
      <c r="P362" s="136" t="s">
        <v>90</v>
      </c>
      <c r="Q362" s="128">
        <v>65005</v>
      </c>
      <c r="R362" s="316">
        <v>-7.995301044526848E-2</v>
      </c>
      <c r="S362" s="128">
        <v>28403</v>
      </c>
      <c r="T362" s="316">
        <v>0.19843881856540091</v>
      </c>
      <c r="U362" s="128">
        <v>5929</v>
      </c>
      <c r="V362" s="316">
        <v>0.34688777828259876</v>
      </c>
      <c r="W362" s="128">
        <v>8369</v>
      </c>
      <c r="X362" s="316">
        <v>0.24594312937323215</v>
      </c>
      <c r="Y362" s="128">
        <v>13790</v>
      </c>
      <c r="Z362" s="316">
        <v>0.74645390070921991</v>
      </c>
      <c r="AA362" s="128">
        <v>1912</v>
      </c>
      <c r="AB362" s="316">
        <v>1.9735614307931573</v>
      </c>
      <c r="AC362" s="128">
        <v>11031</v>
      </c>
      <c r="AD362" s="316">
        <v>0.28446669771774569</v>
      </c>
      <c r="AE362" s="128">
        <v>619</v>
      </c>
      <c r="AF362" s="316">
        <v>4.2905982905982905</v>
      </c>
      <c r="AG362" s="128">
        <v>309</v>
      </c>
      <c r="AH362" s="316">
        <v>3.6119402985074629</v>
      </c>
      <c r="AI362" s="128">
        <v>272</v>
      </c>
      <c r="AJ362" s="316">
        <v>0.92907801418439706</v>
      </c>
      <c r="AK362" s="128">
        <v>1117</v>
      </c>
      <c r="AL362" s="316">
        <v>-4.0378006872852201E-2</v>
      </c>
      <c r="AM362" s="128">
        <v>1992</v>
      </c>
      <c r="AN362" s="316">
        <v>-0.16055625790139061</v>
      </c>
      <c r="AO362" s="128">
        <v>2844</v>
      </c>
      <c r="AP362" s="316">
        <v>0.1924528301886792</v>
      </c>
      <c r="AQ362" s="128"/>
      <c r="AR362" s="316" t="s">
        <v>90</v>
      </c>
      <c r="AS362" s="128"/>
      <c r="AT362" s="316" t="s">
        <v>90</v>
      </c>
      <c r="AU362" s="128">
        <v>916</v>
      </c>
      <c r="AV362" s="316">
        <v>-0.11154219204655669</v>
      </c>
      <c r="AW362" s="128">
        <v>553</v>
      </c>
      <c r="AX362" s="316">
        <v>6.5510597302504747E-2</v>
      </c>
      <c r="AY362" s="128">
        <v>165</v>
      </c>
      <c r="AZ362" s="316">
        <v>7.8431372549019551E-2</v>
      </c>
      <c r="BA362" s="128">
        <v>367</v>
      </c>
      <c r="BB362" s="316">
        <v>1.1337209302325579</v>
      </c>
    </row>
    <row r="363" spans="1:54" s="141" customFormat="1" hidden="1" outlineLevel="1" x14ac:dyDescent="0.25">
      <c r="A363" s="325"/>
      <c r="B363" s="52" t="s">
        <v>84</v>
      </c>
      <c r="C363" s="128">
        <v>289519</v>
      </c>
      <c r="D363" s="316">
        <v>0.15024513114715021</v>
      </c>
      <c r="E363" s="128">
        <v>186798</v>
      </c>
      <c r="F363" s="316">
        <v>0.13039636913767017</v>
      </c>
      <c r="G363" s="128">
        <v>102721</v>
      </c>
      <c r="H363" s="316">
        <v>0.18818535140887427</v>
      </c>
      <c r="I363" s="128"/>
      <c r="J363" s="136" t="s">
        <v>90</v>
      </c>
      <c r="K363" s="128"/>
      <c r="L363" s="136" t="s">
        <v>90</v>
      </c>
      <c r="M363" s="128"/>
      <c r="N363" s="136"/>
      <c r="O363" s="128"/>
      <c r="P363" s="136" t="s">
        <v>90</v>
      </c>
      <c r="Q363" s="128">
        <v>90245</v>
      </c>
      <c r="R363" s="316">
        <v>1.1205109529945689E-2</v>
      </c>
      <c r="S363" s="128">
        <v>29582</v>
      </c>
      <c r="T363" s="316">
        <v>0.11419962335216582</v>
      </c>
      <c r="U363" s="128">
        <v>8220</v>
      </c>
      <c r="V363" s="316">
        <v>7.7467558002359382E-2</v>
      </c>
      <c r="W363" s="128">
        <v>11593</v>
      </c>
      <c r="X363" s="316">
        <v>7.0254800590841882E-2</v>
      </c>
      <c r="Y363" s="128">
        <v>14397</v>
      </c>
      <c r="Z363" s="316">
        <v>0.56557198782079166</v>
      </c>
      <c r="AA363" s="128">
        <v>4244</v>
      </c>
      <c r="AB363" s="316">
        <v>4.8618784530386741</v>
      </c>
      <c r="AC363" s="128">
        <v>19220</v>
      </c>
      <c r="AD363" s="316">
        <v>0.58189300411522638</v>
      </c>
      <c r="AE363" s="128">
        <v>172</v>
      </c>
      <c r="AF363" s="316">
        <v>-3.9106145251396662E-2</v>
      </c>
      <c r="AG363" s="128">
        <v>144</v>
      </c>
      <c r="AH363" s="316">
        <v>-0.55417956656346745</v>
      </c>
      <c r="AI363" s="128">
        <v>32</v>
      </c>
      <c r="AJ363" s="316">
        <v>-0.52238805970149249</v>
      </c>
      <c r="AK363" s="128">
        <v>1509</v>
      </c>
      <c r="AL363" s="316">
        <v>-0.14793901750423488</v>
      </c>
      <c r="AM363" s="128">
        <v>1971</v>
      </c>
      <c r="AN363" s="316">
        <v>-0.19485294117647056</v>
      </c>
      <c r="AO363" s="128">
        <v>2614</v>
      </c>
      <c r="AP363" s="316">
        <v>0.10063157894736841</v>
      </c>
      <c r="AQ363" s="128"/>
      <c r="AR363" s="316" t="s">
        <v>90</v>
      </c>
      <c r="AS363" s="128"/>
      <c r="AT363" s="316" t="s">
        <v>90</v>
      </c>
      <c r="AU363" s="128">
        <v>1522</v>
      </c>
      <c r="AV363" s="316">
        <v>0.90726817042606522</v>
      </c>
      <c r="AW363" s="128">
        <v>703</v>
      </c>
      <c r="AX363" s="316">
        <v>0.98587570621468923</v>
      </c>
      <c r="AY363" s="128">
        <v>225</v>
      </c>
      <c r="AZ363" s="316">
        <v>0.300578034682081</v>
      </c>
      <c r="BA363" s="128">
        <v>286</v>
      </c>
      <c r="BB363" s="316">
        <v>-0.22282608695652173</v>
      </c>
    </row>
    <row r="364" spans="1:54" s="141" customFormat="1" hidden="1" outlineLevel="1" x14ac:dyDescent="0.25">
      <c r="A364" s="325"/>
      <c r="B364" s="52" t="s">
        <v>85</v>
      </c>
      <c r="C364" s="128">
        <v>331108</v>
      </c>
      <c r="D364" s="316">
        <v>0.16716369507131135</v>
      </c>
      <c r="E364" s="128">
        <v>201389</v>
      </c>
      <c r="F364" s="316">
        <v>0.16978490813724512</v>
      </c>
      <c r="G364" s="128">
        <v>129719</v>
      </c>
      <c r="H364" s="316">
        <v>0.16311745137948663</v>
      </c>
      <c r="I364" s="128"/>
      <c r="J364" s="136" t="s">
        <v>90</v>
      </c>
      <c r="K364" s="128"/>
      <c r="L364" s="136" t="s">
        <v>90</v>
      </c>
      <c r="M364" s="128"/>
      <c r="N364" s="136"/>
      <c r="O364" s="128"/>
      <c r="P364" s="136" t="s">
        <v>90</v>
      </c>
      <c r="Q364" s="128">
        <v>92597</v>
      </c>
      <c r="R364" s="316">
        <v>2.7337379206284096E-2</v>
      </c>
      <c r="S364" s="128">
        <v>35794</v>
      </c>
      <c r="T364" s="316">
        <v>0.2574740909889337</v>
      </c>
      <c r="U364" s="128">
        <v>8654</v>
      </c>
      <c r="V364" s="316">
        <v>0.10438999489535483</v>
      </c>
      <c r="W364" s="128">
        <v>9225</v>
      </c>
      <c r="X364" s="316">
        <v>0.12472567666422818</v>
      </c>
      <c r="Y364" s="128">
        <v>21078</v>
      </c>
      <c r="Z364" s="316">
        <v>0.91287775660223258</v>
      </c>
      <c r="AA364" s="128">
        <v>2617</v>
      </c>
      <c r="AB364" s="316">
        <v>1.8476605005440696</v>
      </c>
      <c r="AC364" s="128">
        <v>22089</v>
      </c>
      <c r="AD364" s="316">
        <v>0.20284251796994113</v>
      </c>
      <c r="AE364" s="128">
        <v>126</v>
      </c>
      <c r="AF364" s="316">
        <v>-7.8740157480314821E-3</v>
      </c>
      <c r="AG364" s="128">
        <v>90</v>
      </c>
      <c r="AH364" s="316">
        <v>0.18421052631578938</v>
      </c>
      <c r="AI364" s="128">
        <v>34</v>
      </c>
      <c r="AJ364" s="316">
        <v>-0.17073170731707321</v>
      </c>
      <c r="AK364" s="128">
        <v>1643</v>
      </c>
      <c r="AL364" s="316">
        <v>0.38067226890756301</v>
      </c>
      <c r="AM364" s="128">
        <v>1871</v>
      </c>
      <c r="AN364" s="316">
        <v>0.67953321364452424</v>
      </c>
      <c r="AO364" s="128">
        <v>2128</v>
      </c>
      <c r="AP364" s="316">
        <v>-1.9354838709677469E-2</v>
      </c>
      <c r="AQ364" s="128"/>
      <c r="AR364" s="316" t="s">
        <v>90</v>
      </c>
      <c r="AS364" s="128"/>
      <c r="AT364" s="316" t="s">
        <v>90</v>
      </c>
      <c r="AU364" s="128">
        <v>1815</v>
      </c>
      <c r="AV364" s="316">
        <v>0.1732385261797027</v>
      </c>
      <c r="AW364" s="128">
        <v>687</v>
      </c>
      <c r="AX364" s="316">
        <v>1.5257352941176472</v>
      </c>
      <c r="AY364" s="128">
        <v>185</v>
      </c>
      <c r="AZ364" s="316">
        <v>-0.13551401869158874</v>
      </c>
      <c r="BA364" s="128">
        <v>651</v>
      </c>
      <c r="BB364" s="316">
        <v>0.8600000000000001</v>
      </c>
    </row>
    <row r="365" spans="1:54" s="141" customFormat="1" hidden="1" outlineLevel="1" x14ac:dyDescent="0.25">
      <c r="A365" s="325"/>
      <c r="B365" s="52" t="s">
        <v>86</v>
      </c>
      <c r="C365" s="128">
        <v>290220</v>
      </c>
      <c r="D365" s="316">
        <v>0.22056566081379447</v>
      </c>
      <c r="E365" s="128">
        <v>187861</v>
      </c>
      <c r="F365" s="316">
        <v>0.21886354199107227</v>
      </c>
      <c r="G365" s="128">
        <v>102359</v>
      </c>
      <c r="H365" s="316">
        <v>0.2237019857257283</v>
      </c>
      <c r="I365" s="128"/>
      <c r="J365" s="136" t="s">
        <v>90</v>
      </c>
      <c r="K365" s="128"/>
      <c r="L365" s="136" t="s">
        <v>90</v>
      </c>
      <c r="M365" s="128"/>
      <c r="N365" s="136"/>
      <c r="O365" s="128"/>
      <c r="P365" s="136" t="s">
        <v>90</v>
      </c>
      <c r="Q365" s="128">
        <v>92051</v>
      </c>
      <c r="R365" s="316">
        <v>0.10210361217868136</v>
      </c>
      <c r="S365" s="128">
        <v>34659</v>
      </c>
      <c r="T365" s="316">
        <v>0.32991826867733387</v>
      </c>
      <c r="U365" s="128">
        <v>8265</v>
      </c>
      <c r="V365" s="316">
        <v>0.61678403755868549</v>
      </c>
      <c r="W365" s="128">
        <v>7391</v>
      </c>
      <c r="X365" s="316">
        <v>3.3272752691178464E-2</v>
      </c>
      <c r="Y365" s="128">
        <v>13981</v>
      </c>
      <c r="Z365" s="316">
        <v>0.36706756624621106</v>
      </c>
      <c r="AA365" s="128">
        <v>3216</v>
      </c>
      <c r="AB365" s="316">
        <v>2.6923076923076925</v>
      </c>
      <c r="AC365" s="128">
        <v>17605</v>
      </c>
      <c r="AD365" s="316">
        <v>0.37496094970321781</v>
      </c>
      <c r="AE365" s="128">
        <v>240</v>
      </c>
      <c r="AF365" s="316">
        <v>0.25</v>
      </c>
      <c r="AG365" s="128">
        <v>136</v>
      </c>
      <c r="AH365" s="316">
        <v>0.38775510204081631</v>
      </c>
      <c r="AI365" s="128">
        <v>44</v>
      </c>
      <c r="AJ365" s="316">
        <v>-0.2142857142857143</v>
      </c>
      <c r="AK365" s="128">
        <v>1558</v>
      </c>
      <c r="AL365" s="316">
        <v>0.50676982591876207</v>
      </c>
      <c r="AM365" s="128">
        <v>2635</v>
      </c>
      <c r="AN365" s="316">
        <v>0.19555353901996364</v>
      </c>
      <c r="AO365" s="128">
        <v>2835</v>
      </c>
      <c r="AP365" s="316">
        <v>0.23475609756097571</v>
      </c>
      <c r="AQ365" s="128"/>
      <c r="AR365" s="316" t="s">
        <v>90</v>
      </c>
      <c r="AS365" s="128"/>
      <c r="AT365" s="316" t="s">
        <v>90</v>
      </c>
      <c r="AU365" s="128">
        <v>1679</v>
      </c>
      <c r="AV365" s="316">
        <v>0.60823754789272022</v>
      </c>
      <c r="AW365" s="128">
        <v>692</v>
      </c>
      <c r="AX365" s="316">
        <v>-0.27081138040042152</v>
      </c>
      <c r="AY365" s="128">
        <v>316</v>
      </c>
      <c r="AZ365" s="316">
        <v>0.63730569948186533</v>
      </c>
      <c r="BA365" s="128">
        <v>430</v>
      </c>
      <c r="BB365" s="316">
        <v>0.74796747967479682</v>
      </c>
    </row>
    <row r="366" spans="1:54" s="141" customFormat="1" hidden="1" outlineLevel="1" x14ac:dyDescent="0.25">
      <c r="A366" s="325"/>
      <c r="B366" s="52" t="s">
        <v>87</v>
      </c>
      <c r="C366" s="128">
        <v>279081</v>
      </c>
      <c r="D366" s="316">
        <v>0.22090688365378308</v>
      </c>
      <c r="E366" s="128">
        <v>202432</v>
      </c>
      <c r="F366" s="316">
        <v>0.29251240270976053</v>
      </c>
      <c r="G366" s="128">
        <v>76649</v>
      </c>
      <c r="H366" s="316">
        <v>6.5072395297779417E-2</v>
      </c>
      <c r="I366" s="128"/>
      <c r="J366" s="136" t="s">
        <v>90</v>
      </c>
      <c r="K366" s="128"/>
      <c r="L366" s="136" t="s">
        <v>90</v>
      </c>
      <c r="M366" s="128"/>
      <c r="N366" s="136"/>
      <c r="O366" s="128"/>
      <c r="P366" s="136" t="s">
        <v>90</v>
      </c>
      <c r="Q366" s="128">
        <v>87224</v>
      </c>
      <c r="R366" s="316">
        <v>0.22833403745951264</v>
      </c>
      <c r="S366" s="128">
        <v>41861</v>
      </c>
      <c r="T366" s="316">
        <v>0.46254629306128159</v>
      </c>
      <c r="U366" s="128">
        <v>7000</v>
      </c>
      <c r="V366" s="316">
        <v>0.38613861386138604</v>
      </c>
      <c r="W366" s="128">
        <v>7802</v>
      </c>
      <c r="X366" s="316">
        <v>0.37820173114290756</v>
      </c>
      <c r="Y366" s="128">
        <v>14408</v>
      </c>
      <c r="Z366" s="316">
        <v>0.33791438387965456</v>
      </c>
      <c r="AA366" s="128">
        <v>2509</v>
      </c>
      <c r="AB366" s="316">
        <v>1.1172995780590718</v>
      </c>
      <c r="AC366" s="128">
        <v>16387</v>
      </c>
      <c r="AD366" s="316">
        <v>0.34994645357937237</v>
      </c>
      <c r="AE366" s="128">
        <v>6309</v>
      </c>
      <c r="AF366" s="316">
        <v>-4.9849397590361444E-2</v>
      </c>
      <c r="AG366" s="128">
        <v>1467</v>
      </c>
      <c r="AH366" s="316">
        <v>4.794520547945158E-3</v>
      </c>
      <c r="AI366" s="128">
        <v>4823</v>
      </c>
      <c r="AJ366" s="316">
        <v>3.1198003327788104E-3</v>
      </c>
      <c r="AK366" s="128">
        <v>4679</v>
      </c>
      <c r="AL366" s="316">
        <v>0.34376794945433664</v>
      </c>
      <c r="AM366" s="128">
        <v>3249</v>
      </c>
      <c r="AN366" s="316">
        <v>1.0853658536585367</v>
      </c>
      <c r="AO366" s="128">
        <v>2416</v>
      </c>
      <c r="AP366" s="316">
        <v>0.45279615153337338</v>
      </c>
      <c r="AQ366" s="128"/>
      <c r="AR366" s="316" t="s">
        <v>90</v>
      </c>
      <c r="AS366" s="128"/>
      <c r="AT366" s="316" t="s">
        <v>90</v>
      </c>
      <c r="AU366" s="128">
        <v>1011</v>
      </c>
      <c r="AV366" s="316">
        <v>-0.37707948243992606</v>
      </c>
      <c r="AW366" s="128">
        <v>554</v>
      </c>
      <c r="AX366" s="316">
        <v>0.81045751633986929</v>
      </c>
      <c r="AY366" s="128">
        <v>315</v>
      </c>
      <c r="AZ366" s="316">
        <v>0.34615384615384626</v>
      </c>
      <c r="BA366" s="128">
        <v>341</v>
      </c>
      <c r="BB366" s="316">
        <v>-3.3994334277620442E-2</v>
      </c>
    </row>
    <row r="367" spans="1:54" s="141" customFormat="1" hidden="1" outlineLevel="1" x14ac:dyDescent="0.25">
      <c r="A367" s="325"/>
      <c r="B367" s="52" t="s">
        <v>88</v>
      </c>
      <c r="C367" s="128">
        <v>284527</v>
      </c>
      <c r="D367" s="316">
        <v>0.29912699644771568</v>
      </c>
      <c r="E367" s="128">
        <v>232542</v>
      </c>
      <c r="F367" s="316">
        <v>0.32808288024854937</v>
      </c>
      <c r="G367" s="128">
        <v>51985</v>
      </c>
      <c r="H367" s="316">
        <v>0.18368322783368995</v>
      </c>
      <c r="I367" s="128"/>
      <c r="J367" s="136" t="s">
        <v>90</v>
      </c>
      <c r="K367" s="128"/>
      <c r="L367" s="136" t="s">
        <v>90</v>
      </c>
      <c r="M367" s="128"/>
      <c r="N367" s="136"/>
      <c r="O367" s="128"/>
      <c r="P367" s="136" t="s">
        <v>90</v>
      </c>
      <c r="Q367" s="128">
        <v>88579</v>
      </c>
      <c r="R367" s="316">
        <v>0.37995014799813065</v>
      </c>
      <c r="S367" s="128">
        <v>47397</v>
      </c>
      <c r="T367" s="316">
        <v>0.26601314172765633</v>
      </c>
      <c r="U367" s="128">
        <v>7179</v>
      </c>
      <c r="V367" s="316">
        <v>0.28771300448430503</v>
      </c>
      <c r="W367" s="128">
        <v>9526</v>
      </c>
      <c r="X367" s="316">
        <v>0.66363953894516237</v>
      </c>
      <c r="Y367" s="128">
        <v>8020</v>
      </c>
      <c r="Z367" s="316">
        <v>0.27079702107431469</v>
      </c>
      <c r="AA367" s="128">
        <v>633</v>
      </c>
      <c r="AB367" s="316">
        <v>-0.41388888888888886</v>
      </c>
      <c r="AC367" s="128">
        <v>11162</v>
      </c>
      <c r="AD367" s="316">
        <v>1.1783762685402031</v>
      </c>
      <c r="AE367" s="128">
        <v>20921</v>
      </c>
      <c r="AF367" s="316">
        <v>0.33800204655922239</v>
      </c>
      <c r="AG367" s="128">
        <v>4505</v>
      </c>
      <c r="AH367" s="316">
        <v>0.51530440632357877</v>
      </c>
      <c r="AI367" s="128">
        <v>18344</v>
      </c>
      <c r="AJ367" s="316">
        <v>4.5003987695112269E-2</v>
      </c>
      <c r="AK367" s="128">
        <v>7939</v>
      </c>
      <c r="AL367" s="316">
        <v>0.17128946591915017</v>
      </c>
      <c r="AM367" s="128">
        <v>2665</v>
      </c>
      <c r="AN367" s="316">
        <v>0.38802083333333326</v>
      </c>
      <c r="AO367" s="128">
        <v>2406</v>
      </c>
      <c r="AP367" s="316">
        <v>6.4130915524104326E-2</v>
      </c>
      <c r="AQ367" s="128"/>
      <c r="AR367" s="316" t="s">
        <v>90</v>
      </c>
      <c r="AS367" s="128"/>
      <c r="AT367" s="316" t="s">
        <v>90</v>
      </c>
      <c r="AU367" s="128">
        <v>1794</v>
      </c>
      <c r="AV367" s="316">
        <v>1.7770897832817338</v>
      </c>
      <c r="AW367" s="128">
        <v>599</v>
      </c>
      <c r="AX367" s="316">
        <v>-0.49706129303106628</v>
      </c>
      <c r="AY367" s="128">
        <v>166</v>
      </c>
      <c r="AZ367" s="316">
        <v>-0.18226600985221675</v>
      </c>
      <c r="BA367" s="128">
        <v>573</v>
      </c>
      <c r="BB367" s="316">
        <v>1.4382978723404256</v>
      </c>
    </row>
    <row r="368" spans="1:54" s="141" customFormat="1" hidden="1" outlineLevel="1" x14ac:dyDescent="0.25">
      <c r="A368" s="325"/>
      <c r="B368" s="52" t="s">
        <v>89</v>
      </c>
      <c r="C368" s="128">
        <v>274994</v>
      </c>
      <c r="D368" s="316">
        <v>0.17370835911991289</v>
      </c>
      <c r="E368" s="128">
        <v>224385</v>
      </c>
      <c r="F368" s="316">
        <v>0.19691150584093453</v>
      </c>
      <c r="G368" s="128">
        <v>50609</v>
      </c>
      <c r="H368" s="316">
        <v>8.0811532301121147E-2</v>
      </c>
      <c r="I368" s="128"/>
      <c r="J368" s="136" t="s">
        <v>90</v>
      </c>
      <c r="K368" s="128"/>
      <c r="L368" s="136" t="s">
        <v>90</v>
      </c>
      <c r="M368" s="128"/>
      <c r="N368" s="136"/>
      <c r="O368" s="128"/>
      <c r="P368" s="136" t="s">
        <v>90</v>
      </c>
      <c r="Q368" s="128">
        <v>79907</v>
      </c>
      <c r="R368" s="316">
        <v>0.39019467979609934</v>
      </c>
      <c r="S368" s="128">
        <v>51219</v>
      </c>
      <c r="T368" s="316">
        <v>0.34035537644257197</v>
      </c>
      <c r="U368" s="128">
        <v>6449</v>
      </c>
      <c r="V368" s="316">
        <v>5.6347256347256458E-2</v>
      </c>
      <c r="W368" s="128">
        <v>6668</v>
      </c>
      <c r="X368" s="316">
        <v>-0.13727519730883686</v>
      </c>
      <c r="Y368" s="128">
        <v>7631</v>
      </c>
      <c r="Z368" s="316">
        <v>-0.30652490003635047</v>
      </c>
      <c r="AA368" s="128">
        <v>583</v>
      </c>
      <c r="AB368" s="316">
        <v>-0.3464125560538116</v>
      </c>
      <c r="AC368" s="128">
        <v>9477</v>
      </c>
      <c r="AD368" s="316">
        <v>0.27498990986142879</v>
      </c>
      <c r="AE368" s="128">
        <v>18906</v>
      </c>
      <c r="AF368" s="316">
        <v>-6.4429928741092657E-2</v>
      </c>
      <c r="AG368" s="128">
        <v>5200</v>
      </c>
      <c r="AH368" s="316">
        <v>0.58924205378973116</v>
      </c>
      <c r="AI368" s="128">
        <v>21097</v>
      </c>
      <c r="AJ368" s="316">
        <v>-4.8227014346296171E-2</v>
      </c>
      <c r="AK368" s="128">
        <v>7445</v>
      </c>
      <c r="AL368" s="316">
        <v>3.1163434903047182E-2</v>
      </c>
      <c r="AM368" s="128">
        <v>3505</v>
      </c>
      <c r="AN368" s="316">
        <v>0.80856553147574828</v>
      </c>
      <c r="AO368" s="128">
        <v>4072</v>
      </c>
      <c r="AP368" s="316">
        <v>1.2915025323579066</v>
      </c>
      <c r="AQ368" s="128"/>
      <c r="AR368" s="316" t="s">
        <v>90</v>
      </c>
      <c r="AS368" s="128"/>
      <c r="AT368" s="316" t="s">
        <v>90</v>
      </c>
      <c r="AU368" s="128">
        <v>919</v>
      </c>
      <c r="AV368" s="316">
        <v>0.55762711864406778</v>
      </c>
      <c r="AW368" s="128">
        <v>590</v>
      </c>
      <c r="AX368" s="316">
        <v>-0.30260047281323876</v>
      </c>
      <c r="AY368" s="128">
        <v>142</v>
      </c>
      <c r="AZ368" s="316">
        <v>0.12698412698412698</v>
      </c>
      <c r="BA368" s="128">
        <v>446</v>
      </c>
      <c r="BB368" s="316">
        <v>0.29651162790697683</v>
      </c>
    </row>
    <row r="369" spans="1:54" s="141" customFormat="1" ht="15.75" collapsed="1" x14ac:dyDescent="0.25">
      <c r="A369" s="317">
        <v>576048</v>
      </c>
      <c r="B369" s="64">
        <v>1991</v>
      </c>
      <c r="C369" s="65">
        <v>3122936</v>
      </c>
      <c r="D369" s="137">
        <v>0.15082108695307705</v>
      </c>
      <c r="E369" s="65">
        <v>2275121</v>
      </c>
      <c r="F369" s="137">
        <v>0.14553514289727931</v>
      </c>
      <c r="G369" s="65">
        <v>847815</v>
      </c>
      <c r="H369" s="137">
        <v>0.16525010239395699</v>
      </c>
      <c r="I369" s="65"/>
      <c r="J369" s="137" t="s">
        <v>90</v>
      </c>
      <c r="K369" s="65"/>
      <c r="L369" s="137" t="s">
        <v>90</v>
      </c>
      <c r="M369" s="65"/>
      <c r="N369" s="137"/>
      <c r="O369" s="65"/>
      <c r="P369" s="137" t="s">
        <v>90</v>
      </c>
      <c r="Q369" s="65">
        <v>902278</v>
      </c>
      <c r="R369" s="137">
        <v>8.708585693683224E-2</v>
      </c>
      <c r="S369" s="65">
        <v>452682</v>
      </c>
      <c r="T369" s="137">
        <v>0.2028026655613302</v>
      </c>
      <c r="U369" s="65">
        <v>81188</v>
      </c>
      <c r="V369" s="137">
        <v>0.24285101953340282</v>
      </c>
      <c r="W369" s="65">
        <v>96349</v>
      </c>
      <c r="X369" s="137">
        <v>0.1553191999616288</v>
      </c>
      <c r="Y369" s="65">
        <v>192506</v>
      </c>
      <c r="Z369" s="137">
        <v>0.4440043806351921</v>
      </c>
      <c r="AA369" s="65">
        <v>21826</v>
      </c>
      <c r="AB369" s="137">
        <v>1.4446684587813619</v>
      </c>
      <c r="AC369" s="65">
        <v>150813</v>
      </c>
      <c r="AD369" s="137">
        <v>0.31576513697434994</v>
      </c>
      <c r="AE369" s="65">
        <v>102383</v>
      </c>
      <c r="AF369" s="137">
        <v>-3.0950375285131559E-2</v>
      </c>
      <c r="AG369" s="65">
        <v>21028</v>
      </c>
      <c r="AH369" s="137">
        <v>8.1297886563480137E-2</v>
      </c>
      <c r="AI369" s="65">
        <v>111445</v>
      </c>
      <c r="AJ369" s="137">
        <v>-4.0441872879750651E-2</v>
      </c>
      <c r="AK369" s="65">
        <v>54341</v>
      </c>
      <c r="AL369" s="137">
        <v>-7.1823864995046671E-2</v>
      </c>
      <c r="AM369" s="65">
        <v>28411</v>
      </c>
      <c r="AN369" s="137">
        <v>0.2391939634492084</v>
      </c>
      <c r="AO369" s="65">
        <v>29415</v>
      </c>
      <c r="AP369" s="137">
        <v>0.27663729872835385</v>
      </c>
      <c r="AQ369" s="65"/>
      <c r="AR369" s="137" t="s">
        <v>90</v>
      </c>
      <c r="AS369" s="65"/>
      <c r="AT369" s="137" t="s">
        <v>90</v>
      </c>
      <c r="AU369" s="65">
        <v>14449</v>
      </c>
      <c r="AV369" s="137">
        <v>0.26401889598460326</v>
      </c>
      <c r="AW369" s="65">
        <v>7320</v>
      </c>
      <c r="AX369" s="137">
        <v>-0.1940101299273288</v>
      </c>
      <c r="AY369" s="65">
        <v>2458</v>
      </c>
      <c r="AZ369" s="137">
        <v>4.1525423728813626E-2</v>
      </c>
      <c r="BA369" s="65">
        <v>4932</v>
      </c>
      <c r="BB369" s="137">
        <v>0.43832020997375332</v>
      </c>
    </row>
    <row r="370" spans="1:54" s="141" customFormat="1" hidden="1" outlineLevel="1" x14ac:dyDescent="0.25">
      <c r="A370" s="325"/>
      <c r="B370" s="52" t="s">
        <v>78</v>
      </c>
      <c r="C370" s="128">
        <v>212050</v>
      </c>
      <c r="D370" s="316">
        <v>-0.10705262094057399</v>
      </c>
      <c r="E370" s="128">
        <v>182886</v>
      </c>
      <c r="F370" s="316">
        <v>-0.11905048626933401</v>
      </c>
      <c r="G370" s="128">
        <v>29164</v>
      </c>
      <c r="H370" s="316">
        <v>-2.3668440962806736E-2</v>
      </c>
      <c r="I370" s="128"/>
      <c r="J370" s="136" t="s">
        <v>90</v>
      </c>
      <c r="K370" s="128"/>
      <c r="L370" s="136" t="s">
        <v>90</v>
      </c>
      <c r="M370" s="128"/>
      <c r="N370" s="136"/>
      <c r="O370" s="128"/>
      <c r="P370" s="136" t="s">
        <v>90</v>
      </c>
      <c r="Q370" s="128">
        <v>57778</v>
      </c>
      <c r="R370" s="316">
        <v>-0.13209757856155746</v>
      </c>
      <c r="S370" s="128">
        <v>33161</v>
      </c>
      <c r="T370" s="316">
        <v>-8.7981298129813035E-2</v>
      </c>
      <c r="U370" s="128">
        <v>4289</v>
      </c>
      <c r="V370" s="316">
        <v>-0.18707354056103109</v>
      </c>
      <c r="W370" s="128">
        <v>7464</v>
      </c>
      <c r="X370" s="316">
        <v>8.5988651243998238E-2</v>
      </c>
      <c r="Y370" s="128">
        <v>9039</v>
      </c>
      <c r="Z370" s="316">
        <v>2.297419646899046E-2</v>
      </c>
      <c r="AA370" s="128">
        <v>381</v>
      </c>
      <c r="AB370" s="316">
        <v>-0.24404761904761907</v>
      </c>
      <c r="AC370" s="128">
        <v>8918</v>
      </c>
      <c r="AD370" s="316">
        <v>-0.3856857477440242</v>
      </c>
      <c r="AE370" s="128">
        <v>17637</v>
      </c>
      <c r="AF370" s="316">
        <v>-0.14780633938925392</v>
      </c>
      <c r="AG370" s="128">
        <v>3069</v>
      </c>
      <c r="AH370" s="316">
        <v>-8.1137724550898183E-2</v>
      </c>
      <c r="AI370" s="128">
        <v>22611</v>
      </c>
      <c r="AJ370" s="316">
        <v>-8.7456614738881222E-2</v>
      </c>
      <c r="AK370" s="128">
        <v>12124</v>
      </c>
      <c r="AL370" s="316">
        <v>-0.124810510358767</v>
      </c>
      <c r="AM370" s="128">
        <v>2189</v>
      </c>
      <c r="AN370" s="316">
        <v>1.6720854621458336E-2</v>
      </c>
      <c r="AO370" s="128">
        <v>1498</v>
      </c>
      <c r="AP370" s="316">
        <v>-6.3749999999999973E-2</v>
      </c>
      <c r="AQ370" s="128"/>
      <c r="AR370" s="316" t="s">
        <v>90</v>
      </c>
      <c r="AS370" s="128"/>
      <c r="AT370" s="316" t="s">
        <v>90</v>
      </c>
      <c r="AU370" s="128">
        <v>1219</v>
      </c>
      <c r="AV370" s="316">
        <v>0.36812570145903489</v>
      </c>
      <c r="AW370" s="128">
        <v>974</v>
      </c>
      <c r="AX370" s="316">
        <v>0.58116883116883122</v>
      </c>
      <c r="AY370" s="128">
        <v>170</v>
      </c>
      <c r="AZ370" s="316">
        <v>-8.6021505376344121E-2</v>
      </c>
      <c r="BA370" s="128">
        <v>283</v>
      </c>
      <c r="BB370" s="316">
        <v>-0.32938388625592419</v>
      </c>
    </row>
    <row r="371" spans="1:54" s="141" customFormat="1" hidden="1" outlineLevel="1" x14ac:dyDescent="0.25">
      <c r="A371" s="325"/>
      <c r="B371" s="52" t="s">
        <v>79</v>
      </c>
      <c r="C371" s="128">
        <v>215733</v>
      </c>
      <c r="D371" s="316">
        <v>-4.114405084670425E-2</v>
      </c>
      <c r="E371" s="128">
        <v>181820</v>
      </c>
      <c r="F371" s="316">
        <v>-7.4372928640882963E-2</v>
      </c>
      <c r="G371" s="128">
        <v>33913</v>
      </c>
      <c r="H371" s="316">
        <v>0.18738839676481911</v>
      </c>
      <c r="I371" s="128"/>
      <c r="J371" s="136" t="s">
        <v>90</v>
      </c>
      <c r="K371" s="128"/>
      <c r="L371" s="136" t="s">
        <v>90</v>
      </c>
      <c r="M371" s="128"/>
      <c r="N371" s="136"/>
      <c r="O371" s="128"/>
      <c r="P371" s="136" t="s">
        <v>90</v>
      </c>
      <c r="Q371" s="128">
        <v>56045</v>
      </c>
      <c r="R371" s="316">
        <v>-0.12240455983213805</v>
      </c>
      <c r="S371" s="128">
        <v>33628</v>
      </c>
      <c r="T371" s="316">
        <v>-2.8850319115141354E-2</v>
      </c>
      <c r="U371" s="128">
        <v>5497</v>
      </c>
      <c r="V371" s="316">
        <v>0.11185275080906143</v>
      </c>
      <c r="W371" s="128">
        <v>6634</v>
      </c>
      <c r="X371" s="316">
        <v>-0.12664560294892047</v>
      </c>
      <c r="Y371" s="128">
        <v>12501</v>
      </c>
      <c r="Z371" s="316">
        <v>-0.10174606596249192</v>
      </c>
      <c r="AA371" s="128">
        <v>579</v>
      </c>
      <c r="AB371" s="316">
        <v>1.7183098591549295</v>
      </c>
      <c r="AC371" s="128">
        <v>6848</v>
      </c>
      <c r="AD371" s="316">
        <v>-0.30765342230310389</v>
      </c>
      <c r="AE371" s="128">
        <v>18445</v>
      </c>
      <c r="AF371" s="316">
        <v>9.2842753880791662E-2</v>
      </c>
      <c r="AG371" s="128">
        <v>3101</v>
      </c>
      <c r="AH371" s="316">
        <v>-0.11120664946976211</v>
      </c>
      <c r="AI371" s="128">
        <v>22248</v>
      </c>
      <c r="AJ371" s="316">
        <v>-4.8010269576379994E-2</v>
      </c>
      <c r="AK371" s="128">
        <v>10329</v>
      </c>
      <c r="AL371" s="316">
        <v>-7.5290957923008106E-2</v>
      </c>
      <c r="AM371" s="128">
        <v>1802</v>
      </c>
      <c r="AN371" s="316">
        <v>-0.12566715186802524</v>
      </c>
      <c r="AO371" s="128">
        <v>1590</v>
      </c>
      <c r="AP371" s="316">
        <v>-0.13727618014107434</v>
      </c>
      <c r="AQ371" s="128"/>
      <c r="AR371" s="316" t="s">
        <v>90</v>
      </c>
      <c r="AS371" s="128"/>
      <c r="AT371" s="316" t="s">
        <v>90</v>
      </c>
      <c r="AU371" s="128">
        <v>698</v>
      </c>
      <c r="AV371" s="316">
        <v>-0.36197440585009144</v>
      </c>
      <c r="AW371" s="128">
        <v>961</v>
      </c>
      <c r="AX371" s="316">
        <v>0.30570652173913038</v>
      </c>
      <c r="AY371" s="128">
        <v>324</v>
      </c>
      <c r="AZ371" s="316">
        <v>0.39055793991416299</v>
      </c>
      <c r="BA371" s="128">
        <v>278</v>
      </c>
      <c r="BB371" s="316">
        <v>-7.6411960132890311E-2</v>
      </c>
    </row>
    <row r="372" spans="1:54" s="141" customFormat="1" hidden="1" outlineLevel="1" x14ac:dyDescent="0.25">
      <c r="A372" s="325"/>
      <c r="B372" s="52" t="s">
        <v>80</v>
      </c>
      <c r="C372" s="128">
        <v>240329</v>
      </c>
      <c r="D372" s="316">
        <v>-7.4757360046506793E-2</v>
      </c>
      <c r="E372" s="128">
        <v>199696</v>
      </c>
      <c r="F372" s="316">
        <v>-2.758556882757679E-2</v>
      </c>
      <c r="G372" s="128">
        <v>40633</v>
      </c>
      <c r="H372" s="316">
        <v>-0.2528775787886588</v>
      </c>
      <c r="I372" s="128"/>
      <c r="J372" s="136" t="s">
        <v>90</v>
      </c>
      <c r="K372" s="128"/>
      <c r="L372" s="136" t="s">
        <v>90</v>
      </c>
      <c r="M372" s="128"/>
      <c r="N372" s="136"/>
      <c r="O372" s="128"/>
      <c r="P372" s="136" t="s">
        <v>90</v>
      </c>
      <c r="Q372" s="128">
        <v>66091</v>
      </c>
      <c r="R372" s="316">
        <v>-8.5928855941579951E-2</v>
      </c>
      <c r="S372" s="128">
        <v>43958</v>
      </c>
      <c r="T372" s="316">
        <v>8.9849754549511607E-2</v>
      </c>
      <c r="U372" s="128">
        <v>6866</v>
      </c>
      <c r="V372" s="316">
        <v>0.28025358940891287</v>
      </c>
      <c r="W372" s="128">
        <v>6187</v>
      </c>
      <c r="X372" s="316">
        <v>-3.1768388106416245E-2</v>
      </c>
      <c r="Y372" s="128">
        <v>12611</v>
      </c>
      <c r="Z372" s="316">
        <v>8.154129027100554E-3</v>
      </c>
      <c r="AA372" s="128">
        <v>668</v>
      </c>
      <c r="AB372" s="316">
        <v>-0.3865932047750229</v>
      </c>
      <c r="AC372" s="128">
        <v>6164</v>
      </c>
      <c r="AD372" s="316">
        <v>-7.4891190154585008E-2</v>
      </c>
      <c r="AE372" s="128">
        <v>17614</v>
      </c>
      <c r="AF372" s="316">
        <v>-1.7002947177511274E-3</v>
      </c>
      <c r="AG372" s="128">
        <v>2450</v>
      </c>
      <c r="AH372" s="316">
        <v>-0.19460880999342534</v>
      </c>
      <c r="AI372" s="128">
        <v>21143</v>
      </c>
      <c r="AJ372" s="316">
        <v>-6.2145138396025534E-2</v>
      </c>
      <c r="AK372" s="128">
        <v>9246</v>
      </c>
      <c r="AL372" s="316">
        <v>-0.24262778505897775</v>
      </c>
      <c r="AM372" s="128">
        <v>2109</v>
      </c>
      <c r="AN372" s="316">
        <v>0.11116965226554276</v>
      </c>
      <c r="AO372" s="128">
        <v>1581</v>
      </c>
      <c r="AP372" s="316">
        <v>8.5851648351648269E-2</v>
      </c>
      <c r="AQ372" s="128"/>
      <c r="AR372" s="316" t="s">
        <v>90</v>
      </c>
      <c r="AS372" s="128"/>
      <c r="AT372" s="316" t="s">
        <v>90</v>
      </c>
      <c r="AU372" s="128">
        <v>908</v>
      </c>
      <c r="AV372" s="316">
        <v>0.29714285714285715</v>
      </c>
      <c r="AW372" s="128">
        <v>1292</v>
      </c>
      <c r="AX372" s="316">
        <v>1.6972860125260962</v>
      </c>
      <c r="AY372" s="128">
        <v>226</v>
      </c>
      <c r="AZ372" s="316">
        <v>-0.16605166051660514</v>
      </c>
      <c r="BA372" s="128">
        <v>295</v>
      </c>
      <c r="BB372" s="316">
        <v>9.259259259259256E-2</v>
      </c>
    </row>
    <row r="373" spans="1:54" s="141" customFormat="1" hidden="1" outlineLevel="1" x14ac:dyDescent="0.25">
      <c r="A373" s="325"/>
      <c r="B373" s="52" t="s">
        <v>81</v>
      </c>
      <c r="C373" s="128">
        <v>233623</v>
      </c>
      <c r="D373" s="316">
        <v>0.13547023086269738</v>
      </c>
      <c r="E373" s="128">
        <v>154257</v>
      </c>
      <c r="F373" s="316">
        <v>-4.4185441296750727E-2</v>
      </c>
      <c r="G373" s="128">
        <v>79366</v>
      </c>
      <c r="H373" s="316">
        <v>0.7890536946034894</v>
      </c>
      <c r="I373" s="128"/>
      <c r="J373" s="136" t="s">
        <v>90</v>
      </c>
      <c r="K373" s="128"/>
      <c r="L373" s="136" t="s">
        <v>90</v>
      </c>
      <c r="M373" s="128"/>
      <c r="N373" s="136"/>
      <c r="O373" s="128"/>
      <c r="P373" s="136" t="s">
        <v>90</v>
      </c>
      <c r="Q373" s="128">
        <v>59169</v>
      </c>
      <c r="R373" s="316">
        <v>-8.5274793228723778E-2</v>
      </c>
      <c r="S373" s="128">
        <v>30855</v>
      </c>
      <c r="T373" s="316">
        <v>8.2674335010783917E-3</v>
      </c>
      <c r="U373" s="128">
        <v>4286</v>
      </c>
      <c r="V373" s="316">
        <v>0.26281673541543893</v>
      </c>
      <c r="W373" s="128">
        <v>6110</v>
      </c>
      <c r="X373" s="316">
        <v>6.8929321203638816E-2</v>
      </c>
      <c r="Y373" s="128">
        <v>18879</v>
      </c>
      <c r="Z373" s="316">
        <v>-1.697474615985417E-2</v>
      </c>
      <c r="AA373" s="128">
        <v>556</v>
      </c>
      <c r="AB373" s="316">
        <v>-0.19186046511627908</v>
      </c>
      <c r="AC373" s="128">
        <v>9340</v>
      </c>
      <c r="AD373" s="316">
        <v>5.4771315640880891E-2</v>
      </c>
      <c r="AE373" s="128">
        <v>8623</v>
      </c>
      <c r="AF373" s="316">
        <v>8.2747363134103358E-2</v>
      </c>
      <c r="AG373" s="128">
        <v>2501</v>
      </c>
      <c r="AH373" s="316">
        <v>0.38406198118428336</v>
      </c>
      <c r="AI373" s="128">
        <v>5121</v>
      </c>
      <c r="AJ373" s="316">
        <v>-0.11170858629661751</v>
      </c>
      <c r="AK373" s="128">
        <v>2969</v>
      </c>
      <c r="AL373" s="316">
        <v>-0.60825966486343841</v>
      </c>
      <c r="AM373" s="128">
        <v>1740</v>
      </c>
      <c r="AN373" s="316">
        <v>-0.18194640338504942</v>
      </c>
      <c r="AO373" s="128">
        <v>1717</v>
      </c>
      <c r="AP373" s="316">
        <v>9.8528470889315489E-2</v>
      </c>
      <c r="AQ373" s="128"/>
      <c r="AR373" s="316" t="s">
        <v>90</v>
      </c>
      <c r="AS373" s="128"/>
      <c r="AT373" s="316" t="s">
        <v>90</v>
      </c>
      <c r="AU373" s="128">
        <v>862</v>
      </c>
      <c r="AV373" s="316">
        <v>0.82627118644067798</v>
      </c>
      <c r="AW373" s="128">
        <v>644</v>
      </c>
      <c r="AX373" s="316">
        <v>1.0841423948220066</v>
      </c>
      <c r="AY373" s="128">
        <v>152</v>
      </c>
      <c r="AZ373" s="316">
        <v>7.8014184397163122E-2</v>
      </c>
      <c r="BA373" s="128">
        <v>260</v>
      </c>
      <c r="BB373" s="316">
        <v>0.30653266331658302</v>
      </c>
    </row>
    <row r="374" spans="1:54" s="141" customFormat="1" hidden="1" outlineLevel="1" x14ac:dyDescent="0.25">
      <c r="A374" s="325"/>
      <c r="B374" s="52" t="s">
        <v>82</v>
      </c>
      <c r="C374" s="128">
        <v>168254</v>
      </c>
      <c r="D374" s="316">
        <v>-5.0378146517665701E-2</v>
      </c>
      <c r="E374" s="128">
        <v>125934</v>
      </c>
      <c r="F374" s="316">
        <v>-6.6920557770105082E-2</v>
      </c>
      <c r="G374" s="128">
        <v>42320</v>
      </c>
      <c r="H374" s="316">
        <v>2.5110153029801463E-3</v>
      </c>
      <c r="I374" s="128"/>
      <c r="J374" s="136" t="s">
        <v>90</v>
      </c>
      <c r="K374" s="128"/>
      <c r="L374" s="136" t="s">
        <v>90</v>
      </c>
      <c r="M374" s="128"/>
      <c r="N374" s="136"/>
      <c r="O374" s="128"/>
      <c r="P374" s="136" t="s">
        <v>90</v>
      </c>
      <c r="Q374" s="128">
        <v>64680</v>
      </c>
      <c r="R374" s="316">
        <v>-0.11820040899795503</v>
      </c>
      <c r="S374" s="128">
        <v>25705</v>
      </c>
      <c r="T374" s="316">
        <v>-7.2256108564622612E-2</v>
      </c>
      <c r="U374" s="128">
        <v>2677</v>
      </c>
      <c r="V374" s="316">
        <v>2.0587113991612727E-2</v>
      </c>
      <c r="W374" s="128">
        <v>4981</v>
      </c>
      <c r="X374" s="316">
        <v>0.15327622134753405</v>
      </c>
      <c r="Y374" s="128">
        <v>13862</v>
      </c>
      <c r="Z374" s="316">
        <v>0.22792098502967484</v>
      </c>
      <c r="AA374" s="128">
        <v>430</v>
      </c>
      <c r="AB374" s="316">
        <v>-6.1135371179039333E-2</v>
      </c>
      <c r="AC374" s="128">
        <v>6748</v>
      </c>
      <c r="AD374" s="316">
        <v>-0.13141974514094479</v>
      </c>
      <c r="AE374" s="128">
        <v>235</v>
      </c>
      <c r="AF374" s="316">
        <v>0.6206896551724137</v>
      </c>
      <c r="AG374" s="128">
        <v>57</v>
      </c>
      <c r="AH374" s="316">
        <v>-0.70918367346938771</v>
      </c>
      <c r="AI374" s="128">
        <v>186</v>
      </c>
      <c r="AJ374" s="316">
        <v>8.7894736842105257</v>
      </c>
      <c r="AK374" s="128">
        <v>1239</v>
      </c>
      <c r="AL374" s="316">
        <v>-0.66082671776621948</v>
      </c>
      <c r="AM374" s="128">
        <v>1532</v>
      </c>
      <c r="AN374" s="316">
        <v>0.66160520607375273</v>
      </c>
      <c r="AO374" s="128">
        <v>1728</v>
      </c>
      <c r="AP374" s="316">
        <v>0.41988496302382905</v>
      </c>
      <c r="AQ374" s="128"/>
      <c r="AR374" s="316" t="s">
        <v>90</v>
      </c>
      <c r="AS374" s="128"/>
      <c r="AT374" s="316" t="s">
        <v>90</v>
      </c>
      <c r="AU374" s="128">
        <v>465</v>
      </c>
      <c r="AV374" s="316">
        <v>-0.24143556280587275</v>
      </c>
      <c r="AW374" s="128">
        <v>774</v>
      </c>
      <c r="AX374" s="316">
        <v>3.4739884393063587</v>
      </c>
      <c r="AY374" s="128">
        <v>192</v>
      </c>
      <c r="AZ374" s="316">
        <v>-0.13122171945701355</v>
      </c>
      <c r="BA374" s="128">
        <v>245</v>
      </c>
      <c r="BB374" s="316">
        <v>4.098360655737654E-3</v>
      </c>
    </row>
    <row r="375" spans="1:54" s="141" customFormat="1" hidden="1" outlineLevel="1" x14ac:dyDescent="0.25">
      <c r="A375" s="325"/>
      <c r="B375" s="52" t="s">
        <v>83</v>
      </c>
      <c r="C375" s="128">
        <v>188613</v>
      </c>
      <c r="D375" s="316">
        <v>6.6272824919441531E-2</v>
      </c>
      <c r="E375" s="128">
        <v>130762</v>
      </c>
      <c r="F375" s="316">
        <v>-2.485551288265786E-2</v>
      </c>
      <c r="G375" s="128">
        <v>57851</v>
      </c>
      <c r="H375" s="316">
        <v>0.35181680102815749</v>
      </c>
      <c r="I375" s="128"/>
      <c r="J375" s="136" t="s">
        <v>90</v>
      </c>
      <c r="K375" s="128"/>
      <c r="L375" s="136" t="s">
        <v>90</v>
      </c>
      <c r="M375" s="128"/>
      <c r="N375" s="136"/>
      <c r="O375" s="128"/>
      <c r="P375" s="136" t="s">
        <v>90</v>
      </c>
      <c r="Q375" s="128">
        <v>70654</v>
      </c>
      <c r="R375" s="316">
        <v>-0.12880394574599263</v>
      </c>
      <c r="S375" s="128">
        <v>23700</v>
      </c>
      <c r="T375" s="316">
        <v>7.3369565217391353E-2</v>
      </c>
      <c r="U375" s="128">
        <v>4402</v>
      </c>
      <c r="V375" s="316">
        <v>0.17732013907461885</v>
      </c>
      <c r="W375" s="128">
        <v>6717</v>
      </c>
      <c r="X375" s="316">
        <v>0.27167739492616438</v>
      </c>
      <c r="Y375" s="128">
        <v>7896</v>
      </c>
      <c r="Z375" s="316">
        <v>0.45334069574820535</v>
      </c>
      <c r="AA375" s="128">
        <v>643</v>
      </c>
      <c r="AB375" s="316">
        <v>-0.37874396135265698</v>
      </c>
      <c r="AC375" s="128">
        <v>8588</v>
      </c>
      <c r="AD375" s="316">
        <v>0.11968709256844856</v>
      </c>
      <c r="AE375" s="128">
        <v>117</v>
      </c>
      <c r="AF375" s="316">
        <v>-0.12686567164179108</v>
      </c>
      <c r="AG375" s="128">
        <v>67</v>
      </c>
      <c r="AH375" s="316">
        <v>-0.55629139072847678</v>
      </c>
      <c r="AI375" s="128">
        <v>141</v>
      </c>
      <c r="AJ375" s="316">
        <v>1.203125</v>
      </c>
      <c r="AK375" s="128">
        <v>1164</v>
      </c>
      <c r="AL375" s="316">
        <v>-0.58999647763296936</v>
      </c>
      <c r="AM375" s="128">
        <v>2373</v>
      </c>
      <c r="AN375" s="316">
        <v>0.74101247248716073</v>
      </c>
      <c r="AO375" s="128">
        <v>2385</v>
      </c>
      <c r="AP375" s="316">
        <v>0.28640776699029136</v>
      </c>
      <c r="AQ375" s="128"/>
      <c r="AR375" s="316" t="s">
        <v>90</v>
      </c>
      <c r="AS375" s="128"/>
      <c r="AT375" s="316" t="s">
        <v>90</v>
      </c>
      <c r="AU375" s="128">
        <v>1031</v>
      </c>
      <c r="AV375" s="316">
        <v>0.57404580152671758</v>
      </c>
      <c r="AW375" s="128">
        <v>519</v>
      </c>
      <c r="AX375" s="316">
        <v>1.3273542600896859</v>
      </c>
      <c r="AY375" s="128">
        <v>153</v>
      </c>
      <c r="AZ375" s="316">
        <v>-0.15469613259668513</v>
      </c>
      <c r="BA375" s="128">
        <v>172</v>
      </c>
      <c r="BB375" s="316">
        <v>-0.31200000000000006</v>
      </c>
    </row>
    <row r="376" spans="1:54" s="141" customFormat="1" hidden="1" outlineLevel="1" x14ac:dyDescent="0.25">
      <c r="A376" s="325"/>
      <c r="B376" s="52" t="s">
        <v>84</v>
      </c>
      <c r="C376" s="128">
        <v>251702</v>
      </c>
      <c r="D376" s="316">
        <v>4.2555130308000733E-2</v>
      </c>
      <c r="E376" s="128">
        <v>165250</v>
      </c>
      <c r="F376" s="316">
        <v>-2.6171099233312289E-2</v>
      </c>
      <c r="G376" s="128">
        <v>86452</v>
      </c>
      <c r="H376" s="316">
        <v>0.20512427338751271</v>
      </c>
      <c r="I376" s="128"/>
      <c r="J376" s="136" t="s">
        <v>90</v>
      </c>
      <c r="K376" s="128"/>
      <c r="L376" s="136" t="s">
        <v>90</v>
      </c>
      <c r="M376" s="128"/>
      <c r="N376" s="136"/>
      <c r="O376" s="128"/>
      <c r="P376" s="136" t="s">
        <v>90</v>
      </c>
      <c r="Q376" s="128">
        <v>89245</v>
      </c>
      <c r="R376" s="316">
        <v>-4.895619092275072E-2</v>
      </c>
      <c r="S376" s="128">
        <v>26550</v>
      </c>
      <c r="T376" s="316">
        <v>-0.1041905661650584</v>
      </c>
      <c r="U376" s="128">
        <v>7629</v>
      </c>
      <c r="V376" s="316">
        <v>0.65811780047815693</v>
      </c>
      <c r="W376" s="128">
        <v>10832</v>
      </c>
      <c r="X376" s="316">
        <v>0.14757919271109232</v>
      </c>
      <c r="Y376" s="128">
        <v>9196</v>
      </c>
      <c r="Z376" s="316">
        <v>5.7984353428439883E-2</v>
      </c>
      <c r="AA376" s="128">
        <v>724</v>
      </c>
      <c r="AB376" s="316">
        <v>0.10030395136778125</v>
      </c>
      <c r="AC376" s="128">
        <v>12150</v>
      </c>
      <c r="AD376" s="316">
        <v>-7.6677559085036817E-2</v>
      </c>
      <c r="AE376" s="128">
        <v>179</v>
      </c>
      <c r="AF376" s="316">
        <v>0.24305555555555558</v>
      </c>
      <c r="AG376" s="128">
        <v>323</v>
      </c>
      <c r="AH376" s="316">
        <v>0.42920353982300874</v>
      </c>
      <c r="AI376" s="128">
        <v>67</v>
      </c>
      <c r="AJ376" s="316">
        <v>0.48888888888888893</v>
      </c>
      <c r="AK376" s="128">
        <v>1771</v>
      </c>
      <c r="AL376" s="316">
        <v>-0.49601593625498008</v>
      </c>
      <c r="AM376" s="128">
        <v>2448</v>
      </c>
      <c r="AN376" s="316">
        <v>0.12448323380799264</v>
      </c>
      <c r="AO376" s="128">
        <v>2375</v>
      </c>
      <c r="AP376" s="316">
        <v>0.13365155131264927</v>
      </c>
      <c r="AQ376" s="128"/>
      <c r="AR376" s="316" t="s">
        <v>90</v>
      </c>
      <c r="AS376" s="128"/>
      <c r="AT376" s="316" t="s">
        <v>90</v>
      </c>
      <c r="AU376" s="128">
        <v>798</v>
      </c>
      <c r="AV376" s="316">
        <v>0.44565217391304346</v>
      </c>
      <c r="AW376" s="128">
        <v>354</v>
      </c>
      <c r="AX376" s="316">
        <v>0.58744394618834073</v>
      </c>
      <c r="AY376" s="128">
        <v>173</v>
      </c>
      <c r="AZ376" s="316">
        <v>6.1349693251533832E-2</v>
      </c>
      <c r="BA376" s="128">
        <v>368</v>
      </c>
      <c r="BB376" s="316">
        <v>-0.21868365180467086</v>
      </c>
    </row>
    <row r="377" spans="1:54" s="141" customFormat="1" hidden="1" outlineLevel="1" x14ac:dyDescent="0.25">
      <c r="A377" s="325"/>
      <c r="B377" s="52" t="s">
        <v>85</v>
      </c>
      <c r="C377" s="128">
        <v>283686</v>
      </c>
      <c r="D377" s="316">
        <v>8.1153388822829964E-2</v>
      </c>
      <c r="E377" s="128">
        <v>172159</v>
      </c>
      <c r="F377" s="316">
        <v>-2.7873431393610204E-4</v>
      </c>
      <c r="G377" s="128">
        <v>111527</v>
      </c>
      <c r="H377" s="316">
        <v>0.23664689249875259</v>
      </c>
      <c r="I377" s="128"/>
      <c r="J377" s="136" t="s">
        <v>90</v>
      </c>
      <c r="K377" s="128"/>
      <c r="L377" s="136" t="s">
        <v>90</v>
      </c>
      <c r="M377" s="128"/>
      <c r="N377" s="136"/>
      <c r="O377" s="128"/>
      <c r="P377" s="136" t="s">
        <v>90</v>
      </c>
      <c r="Q377" s="128">
        <v>90133</v>
      </c>
      <c r="R377" s="316">
        <v>-4.2106381848132202E-2</v>
      </c>
      <c r="S377" s="128">
        <v>28465</v>
      </c>
      <c r="T377" s="316">
        <v>0.12835454076981012</v>
      </c>
      <c r="U377" s="128">
        <v>7836</v>
      </c>
      <c r="V377" s="316">
        <v>0.95460214517335995</v>
      </c>
      <c r="W377" s="128">
        <v>8202</v>
      </c>
      <c r="X377" s="316">
        <v>0.40133264992311646</v>
      </c>
      <c r="Y377" s="128">
        <v>11019</v>
      </c>
      <c r="Z377" s="316">
        <v>0.20610770577933457</v>
      </c>
      <c r="AA377" s="128">
        <v>919</v>
      </c>
      <c r="AB377" s="316">
        <v>0.21240105540897103</v>
      </c>
      <c r="AC377" s="128">
        <v>18364</v>
      </c>
      <c r="AD377" s="316">
        <v>-0.24356386703464183</v>
      </c>
      <c r="AE377" s="128">
        <v>127</v>
      </c>
      <c r="AF377" s="316">
        <v>2.5277777777777777</v>
      </c>
      <c r="AG377" s="128">
        <v>76</v>
      </c>
      <c r="AH377" s="316">
        <v>-0.10588235294117643</v>
      </c>
      <c r="AI377" s="128">
        <v>41</v>
      </c>
      <c r="AJ377" s="316">
        <v>0.32258064516129026</v>
      </c>
      <c r="AK377" s="128">
        <v>1190</v>
      </c>
      <c r="AL377" s="316">
        <v>-0.62365591397849462</v>
      </c>
      <c r="AM377" s="128">
        <v>1114</v>
      </c>
      <c r="AN377" s="316">
        <v>-0.4298874104401228</v>
      </c>
      <c r="AO377" s="128">
        <v>2170</v>
      </c>
      <c r="AP377" s="316">
        <v>1.0242085661080091E-2</v>
      </c>
      <c r="AQ377" s="128"/>
      <c r="AR377" s="316" t="s">
        <v>90</v>
      </c>
      <c r="AS377" s="128"/>
      <c r="AT377" s="316" t="s">
        <v>90</v>
      </c>
      <c r="AU377" s="128">
        <v>1547</v>
      </c>
      <c r="AV377" s="316">
        <v>1.0490066225165564</v>
      </c>
      <c r="AW377" s="128">
        <v>272</v>
      </c>
      <c r="AX377" s="316">
        <v>0.18777292576419224</v>
      </c>
      <c r="AY377" s="128">
        <v>214</v>
      </c>
      <c r="AZ377" s="316">
        <v>0.927927927927928</v>
      </c>
      <c r="BA377" s="128">
        <v>350</v>
      </c>
      <c r="BB377" s="316">
        <v>0.15131578947368429</v>
      </c>
    </row>
    <row r="378" spans="1:54" s="141" customFormat="1" hidden="1" outlineLevel="1" x14ac:dyDescent="0.25">
      <c r="A378" s="325"/>
      <c r="B378" s="52" t="s">
        <v>86</v>
      </c>
      <c r="C378" s="128">
        <v>237775</v>
      </c>
      <c r="D378" s="316">
        <v>4.9876588999421489E-2</v>
      </c>
      <c r="E378" s="128">
        <v>154128</v>
      </c>
      <c r="F378" s="316">
        <v>7.0960912690634093E-3</v>
      </c>
      <c r="G378" s="128">
        <v>83647</v>
      </c>
      <c r="H378" s="316">
        <v>0.13903073382627285</v>
      </c>
      <c r="I378" s="128"/>
      <c r="J378" s="136" t="s">
        <v>90</v>
      </c>
      <c r="K378" s="128"/>
      <c r="L378" s="136" t="s">
        <v>90</v>
      </c>
      <c r="M378" s="128"/>
      <c r="N378" s="136"/>
      <c r="O378" s="128"/>
      <c r="P378" s="136" t="s">
        <v>90</v>
      </c>
      <c r="Q378" s="128">
        <v>83523</v>
      </c>
      <c r="R378" s="316">
        <v>-9.366827627366936E-2</v>
      </c>
      <c r="S378" s="128">
        <v>26061</v>
      </c>
      <c r="T378" s="316">
        <v>8.4745057232050058E-2</v>
      </c>
      <c r="U378" s="128">
        <v>5112</v>
      </c>
      <c r="V378" s="316">
        <v>0.2130991931656383</v>
      </c>
      <c r="W378" s="128">
        <v>7153</v>
      </c>
      <c r="X378" s="316">
        <v>0.51932880203908249</v>
      </c>
      <c r="Y378" s="128">
        <v>10227</v>
      </c>
      <c r="Z378" s="316">
        <v>0.17972084438804936</v>
      </c>
      <c r="AA378" s="128">
        <v>871</v>
      </c>
      <c r="AB378" s="316">
        <v>0.32572298325722993</v>
      </c>
      <c r="AC378" s="128">
        <v>12804</v>
      </c>
      <c r="AD378" s="316">
        <v>0.24322749781532194</v>
      </c>
      <c r="AE378" s="128">
        <v>192</v>
      </c>
      <c r="AF378" s="316">
        <v>4.3478260869565188E-2</v>
      </c>
      <c r="AG378" s="128">
        <v>98</v>
      </c>
      <c r="AH378" s="316">
        <v>0.66101694915254239</v>
      </c>
      <c r="AI378" s="128">
        <v>56</v>
      </c>
      <c r="AJ378" s="316">
        <v>1.8181818181818077E-2</v>
      </c>
      <c r="AK378" s="128">
        <v>1034</v>
      </c>
      <c r="AL378" s="316">
        <v>-0.58340048348106366</v>
      </c>
      <c r="AM378" s="128">
        <v>2204</v>
      </c>
      <c r="AN378" s="316">
        <v>0.22717149220489974</v>
      </c>
      <c r="AO378" s="128">
        <v>2296</v>
      </c>
      <c r="AP378" s="316">
        <v>0.19210799584631366</v>
      </c>
      <c r="AQ378" s="128"/>
      <c r="AR378" s="316" t="s">
        <v>90</v>
      </c>
      <c r="AS378" s="128"/>
      <c r="AT378" s="316" t="s">
        <v>90</v>
      </c>
      <c r="AU378" s="128">
        <v>1044</v>
      </c>
      <c r="AV378" s="316">
        <v>0.17303370786516847</v>
      </c>
      <c r="AW378" s="128">
        <v>949</v>
      </c>
      <c r="AX378" s="316">
        <v>2.4384057971014492</v>
      </c>
      <c r="AY378" s="128">
        <v>193</v>
      </c>
      <c r="AZ378" s="316">
        <v>-0.24609375</v>
      </c>
      <c r="BA378" s="128">
        <v>246</v>
      </c>
      <c r="BB378" s="316">
        <v>-0.10869565217391308</v>
      </c>
    </row>
    <row r="379" spans="1:54" s="141" customFormat="1" hidden="1" outlineLevel="1" x14ac:dyDescent="0.25">
      <c r="A379" s="325"/>
      <c r="B379" s="52" t="s">
        <v>87</v>
      </c>
      <c r="C379" s="128">
        <v>228585</v>
      </c>
      <c r="D379" s="316">
        <v>0.1000134743650205</v>
      </c>
      <c r="E379" s="128">
        <v>156619</v>
      </c>
      <c r="F379" s="316">
        <v>4.4635055727120454E-2</v>
      </c>
      <c r="G379" s="128">
        <v>71966</v>
      </c>
      <c r="H379" s="316">
        <v>0.24347300215982726</v>
      </c>
      <c r="I379" s="128"/>
      <c r="J379" s="136" t="s">
        <v>90</v>
      </c>
      <c r="K379" s="128"/>
      <c r="L379" s="136" t="s">
        <v>90</v>
      </c>
      <c r="M379" s="128"/>
      <c r="N379" s="136"/>
      <c r="O379" s="128"/>
      <c r="P379" s="136" t="s">
        <v>90</v>
      </c>
      <c r="Q379" s="128">
        <v>71010</v>
      </c>
      <c r="R379" s="316">
        <v>-3.7896134512986568E-2</v>
      </c>
      <c r="S379" s="128">
        <v>28622</v>
      </c>
      <c r="T379" s="316">
        <v>9.5872578298491495E-2</v>
      </c>
      <c r="U379" s="128">
        <v>5050</v>
      </c>
      <c r="V379" s="316">
        <v>0.54907975460122693</v>
      </c>
      <c r="W379" s="128">
        <v>5661</v>
      </c>
      <c r="X379" s="316">
        <v>5.7142857142857162E-2</v>
      </c>
      <c r="Y379" s="128">
        <v>10769</v>
      </c>
      <c r="Z379" s="316">
        <v>0.57326515704894088</v>
      </c>
      <c r="AA379" s="128">
        <v>1185</v>
      </c>
      <c r="AB379" s="316">
        <v>0.84292379471228607</v>
      </c>
      <c r="AC379" s="128">
        <v>12139</v>
      </c>
      <c r="AD379" s="316">
        <v>0.31119032188377616</v>
      </c>
      <c r="AE379" s="128">
        <v>6640</v>
      </c>
      <c r="AF379" s="316">
        <v>-6.7939359910162866E-2</v>
      </c>
      <c r="AG379" s="128">
        <v>1460</v>
      </c>
      <c r="AH379" s="316">
        <v>6.7251461988304007E-2</v>
      </c>
      <c r="AI379" s="128">
        <v>4808</v>
      </c>
      <c r="AJ379" s="316">
        <v>4.5967404931048783E-3</v>
      </c>
      <c r="AK379" s="128">
        <v>3482</v>
      </c>
      <c r="AL379" s="316">
        <v>-0.43382113821138213</v>
      </c>
      <c r="AM379" s="128">
        <v>1558</v>
      </c>
      <c r="AN379" s="316">
        <v>-0.11022272986864645</v>
      </c>
      <c r="AO379" s="128">
        <v>1663</v>
      </c>
      <c r="AP379" s="316">
        <v>5.1201011378002592E-2</v>
      </c>
      <c r="AQ379" s="128"/>
      <c r="AR379" s="316" t="s">
        <v>90</v>
      </c>
      <c r="AS379" s="128"/>
      <c r="AT379" s="316" t="s">
        <v>90</v>
      </c>
      <c r="AU379" s="128">
        <v>1623</v>
      </c>
      <c r="AV379" s="316">
        <v>0.93444576877234797</v>
      </c>
      <c r="AW379" s="128">
        <v>306</v>
      </c>
      <c r="AX379" s="316">
        <v>6.25E-2</v>
      </c>
      <c r="AY379" s="128">
        <v>234</v>
      </c>
      <c r="AZ379" s="316">
        <v>8.6206896551723755E-3</v>
      </c>
      <c r="BA379" s="128">
        <v>353</v>
      </c>
      <c r="BB379" s="316">
        <v>-0.20135746606334837</v>
      </c>
    </row>
    <row r="380" spans="1:54" s="141" customFormat="1" hidden="1" outlineLevel="1" x14ac:dyDescent="0.25">
      <c r="A380" s="325"/>
      <c r="B380" s="52" t="s">
        <v>88</v>
      </c>
      <c r="C380" s="128">
        <v>219014</v>
      </c>
      <c r="D380" s="316">
        <v>0.13980744210252416</v>
      </c>
      <c r="E380" s="128">
        <v>175096</v>
      </c>
      <c r="F380" s="316">
        <v>0.12367078453393221</v>
      </c>
      <c r="G380" s="128">
        <v>43918</v>
      </c>
      <c r="H380" s="316">
        <v>0.20902959394356513</v>
      </c>
      <c r="I380" s="128"/>
      <c r="J380" s="136" t="s">
        <v>90</v>
      </c>
      <c r="K380" s="128"/>
      <c r="L380" s="136" t="s">
        <v>90</v>
      </c>
      <c r="M380" s="128"/>
      <c r="N380" s="136"/>
      <c r="O380" s="128"/>
      <c r="P380" s="136" t="s">
        <v>90</v>
      </c>
      <c r="Q380" s="128">
        <v>64190</v>
      </c>
      <c r="R380" s="316">
        <v>0.17753889051951854</v>
      </c>
      <c r="S380" s="128">
        <v>37438</v>
      </c>
      <c r="T380" s="316">
        <v>8.8852048977692499E-2</v>
      </c>
      <c r="U380" s="128">
        <v>5575</v>
      </c>
      <c r="V380" s="316">
        <v>0.81655262300423592</v>
      </c>
      <c r="W380" s="128">
        <v>5726</v>
      </c>
      <c r="X380" s="316">
        <v>6.5500558243394069E-2</v>
      </c>
      <c r="Y380" s="128">
        <v>6311</v>
      </c>
      <c r="Z380" s="316">
        <v>0.49055266887104398</v>
      </c>
      <c r="AA380" s="128">
        <v>1080</v>
      </c>
      <c r="AB380" s="316">
        <v>1.2978723404255321</v>
      </c>
      <c r="AC380" s="128">
        <v>5124</v>
      </c>
      <c r="AD380" s="316">
        <v>0.11731356301788054</v>
      </c>
      <c r="AE380" s="128">
        <v>15636</v>
      </c>
      <c r="AF380" s="316">
        <v>9.1746962714704727E-2</v>
      </c>
      <c r="AG380" s="128">
        <v>2973</v>
      </c>
      <c r="AH380" s="316">
        <v>4.2060988433228141E-2</v>
      </c>
      <c r="AI380" s="128">
        <v>17554</v>
      </c>
      <c r="AJ380" s="316">
        <v>4.6875E-2</v>
      </c>
      <c r="AK380" s="128">
        <v>6778</v>
      </c>
      <c r="AL380" s="316">
        <v>-0.31535353535353539</v>
      </c>
      <c r="AM380" s="128">
        <v>1920</v>
      </c>
      <c r="AN380" s="316">
        <v>-1.0309278350515427E-2</v>
      </c>
      <c r="AO380" s="128">
        <v>2261</v>
      </c>
      <c r="AP380" s="316">
        <v>0.35714285714285721</v>
      </c>
      <c r="AQ380" s="128"/>
      <c r="AR380" s="316" t="s">
        <v>90</v>
      </c>
      <c r="AS380" s="128"/>
      <c r="AT380" s="316" t="s">
        <v>90</v>
      </c>
      <c r="AU380" s="128">
        <v>646</v>
      </c>
      <c r="AV380" s="316">
        <v>-0.30835117773019272</v>
      </c>
      <c r="AW380" s="128">
        <v>1191</v>
      </c>
      <c r="AX380" s="316">
        <v>2.3361344537815127</v>
      </c>
      <c r="AY380" s="128">
        <v>203</v>
      </c>
      <c r="AZ380" s="316">
        <v>-9.7560975609756184E-3</v>
      </c>
      <c r="BA380" s="128">
        <v>235</v>
      </c>
      <c r="BB380" s="316">
        <v>0.31284916201117308</v>
      </c>
    </row>
    <row r="381" spans="1:54" s="141" customFormat="1" hidden="1" outlineLevel="1" x14ac:dyDescent="0.25">
      <c r="A381" s="325"/>
      <c r="B381" s="52" t="s">
        <v>89</v>
      </c>
      <c r="C381" s="128">
        <v>234295</v>
      </c>
      <c r="D381" s="316">
        <v>7.4693478769419785E-2</v>
      </c>
      <c r="E381" s="128">
        <v>187470</v>
      </c>
      <c r="F381" s="316">
        <v>5.35336959942454E-2</v>
      </c>
      <c r="G381" s="128">
        <v>46825</v>
      </c>
      <c r="H381" s="316">
        <v>0.16866748196770409</v>
      </c>
      <c r="I381" s="128"/>
      <c r="J381" s="136" t="s">
        <v>90</v>
      </c>
      <c r="K381" s="128"/>
      <c r="L381" s="136" t="s">
        <v>90</v>
      </c>
      <c r="M381" s="128"/>
      <c r="N381" s="136"/>
      <c r="O381" s="128"/>
      <c r="P381" s="136" t="s">
        <v>90</v>
      </c>
      <c r="Q381" s="128">
        <v>57479</v>
      </c>
      <c r="R381" s="316">
        <v>-8.2786793687267601E-2</v>
      </c>
      <c r="S381" s="128">
        <v>38213</v>
      </c>
      <c r="T381" s="316">
        <v>9.8106267421477655E-2</v>
      </c>
      <c r="U381" s="128">
        <v>6105</v>
      </c>
      <c r="V381" s="316">
        <v>0.4746376811594204</v>
      </c>
      <c r="W381" s="128">
        <v>7729</v>
      </c>
      <c r="X381" s="316">
        <v>0.11096737099324416</v>
      </c>
      <c r="Y381" s="128">
        <v>11004</v>
      </c>
      <c r="Z381" s="316">
        <v>0.65847776940467218</v>
      </c>
      <c r="AA381" s="128">
        <v>892</v>
      </c>
      <c r="AB381" s="316">
        <v>0.85062240663900424</v>
      </c>
      <c r="AC381" s="128">
        <v>7433</v>
      </c>
      <c r="AD381" s="316">
        <v>0.2994755244755245</v>
      </c>
      <c r="AE381" s="128">
        <v>20208</v>
      </c>
      <c r="AF381" s="316">
        <v>0.26894819466248032</v>
      </c>
      <c r="AG381" s="128">
        <v>3272</v>
      </c>
      <c r="AH381" s="316">
        <v>0.12633390705679859</v>
      </c>
      <c r="AI381" s="128">
        <v>22166</v>
      </c>
      <c r="AJ381" s="316">
        <v>7.5288638789172468E-2</v>
      </c>
      <c r="AK381" s="128">
        <v>7220</v>
      </c>
      <c r="AL381" s="316">
        <v>-0.32937023964332157</v>
      </c>
      <c r="AM381" s="128">
        <v>1938</v>
      </c>
      <c r="AN381" s="316">
        <v>-0.16680997420464316</v>
      </c>
      <c r="AO381" s="128">
        <v>1777</v>
      </c>
      <c r="AP381" s="316">
        <v>-3.6334056399132342E-2</v>
      </c>
      <c r="AQ381" s="128"/>
      <c r="AR381" s="316" t="s">
        <v>90</v>
      </c>
      <c r="AS381" s="128"/>
      <c r="AT381" s="316" t="s">
        <v>90</v>
      </c>
      <c r="AU381" s="128">
        <v>590</v>
      </c>
      <c r="AV381" s="316">
        <v>-0.29761904761904767</v>
      </c>
      <c r="AW381" s="128">
        <v>846</v>
      </c>
      <c r="AX381" s="316">
        <v>0.11756935270805813</v>
      </c>
      <c r="AY381" s="128">
        <v>126</v>
      </c>
      <c r="AZ381" s="316">
        <v>-0.35051546391752575</v>
      </c>
      <c r="BA381" s="128">
        <v>344</v>
      </c>
      <c r="BB381" s="316">
        <v>7.8369905956112929E-2</v>
      </c>
    </row>
    <row r="382" spans="1:54" s="141" customFormat="1" ht="15.75" collapsed="1" x14ac:dyDescent="0.25">
      <c r="A382" s="317">
        <v>491537</v>
      </c>
      <c r="B382" s="64">
        <v>1990</v>
      </c>
      <c r="C382" s="65">
        <v>2713659</v>
      </c>
      <c r="D382" s="137">
        <v>3.1695352339341953E-2</v>
      </c>
      <c r="E382" s="65">
        <v>1986077</v>
      </c>
      <c r="F382" s="137">
        <v>-1.6051218840352766E-2</v>
      </c>
      <c r="G382" s="65">
        <v>727582</v>
      </c>
      <c r="H382" s="137">
        <v>0.18921896324869447</v>
      </c>
      <c r="I382" s="65"/>
      <c r="J382" s="137" t="s">
        <v>90</v>
      </c>
      <c r="K382" s="65"/>
      <c r="L382" s="137" t="s">
        <v>90</v>
      </c>
      <c r="M382" s="65"/>
      <c r="N382" s="137"/>
      <c r="O382" s="65"/>
      <c r="P382" s="137" t="s">
        <v>90</v>
      </c>
      <c r="Q382" s="65">
        <v>829997</v>
      </c>
      <c r="R382" s="137">
        <v>-7.0497946129001954E-2</v>
      </c>
      <c r="S382" s="65">
        <v>376356</v>
      </c>
      <c r="T382" s="137">
        <v>2.8576113692265537E-2</v>
      </c>
      <c r="U382" s="65">
        <v>65324</v>
      </c>
      <c r="V382" s="137">
        <v>0.34323079453857552</v>
      </c>
      <c r="W382" s="65">
        <v>83396</v>
      </c>
      <c r="X382" s="137">
        <v>0.12907855189407269</v>
      </c>
      <c r="Y382" s="65">
        <v>133314</v>
      </c>
      <c r="Z382" s="137">
        <v>0.15523396880415952</v>
      </c>
      <c r="AA382" s="65">
        <v>8928</v>
      </c>
      <c r="AB382" s="137">
        <v>0.16629653821032009</v>
      </c>
      <c r="AC382" s="65">
        <v>114620</v>
      </c>
      <c r="AD382" s="137">
        <v>-6.5577512554620743E-2</v>
      </c>
      <c r="AE382" s="65">
        <v>105653</v>
      </c>
      <c r="AF382" s="137">
        <v>4.4043242815921646E-2</v>
      </c>
      <c r="AG382" s="65">
        <v>19447</v>
      </c>
      <c r="AH382" s="137">
        <v>-3.7907894062804148E-3</v>
      </c>
      <c r="AI382" s="65">
        <v>116142</v>
      </c>
      <c r="AJ382" s="137">
        <v>-2.2694569964405664E-2</v>
      </c>
      <c r="AK382" s="65">
        <v>58546</v>
      </c>
      <c r="AL382" s="137">
        <v>-0.32918557220770883</v>
      </c>
      <c r="AM382" s="65">
        <v>22927</v>
      </c>
      <c r="AN382" s="137">
        <v>2.0429054655510148E-2</v>
      </c>
      <c r="AO382" s="65">
        <v>23041</v>
      </c>
      <c r="AP382" s="137">
        <v>0.10806001731268644</v>
      </c>
      <c r="AQ382" s="65"/>
      <c r="AR382" s="137" t="s">
        <v>90</v>
      </c>
      <c r="AS382" s="65"/>
      <c r="AT382" s="137" t="s">
        <v>90</v>
      </c>
      <c r="AU382" s="65">
        <v>11431</v>
      </c>
      <c r="AV382" s="137">
        <v>0.23779101245262591</v>
      </c>
      <c r="AW382" s="65">
        <v>9082</v>
      </c>
      <c r="AX382" s="137">
        <v>0.94642091727389621</v>
      </c>
      <c r="AY382" s="65">
        <v>2360</v>
      </c>
      <c r="AZ382" s="137">
        <v>-1.4202172096908994E-2</v>
      </c>
      <c r="BA382" s="65">
        <v>3429</v>
      </c>
      <c r="BB382" s="137">
        <v>-6.7446287734566179E-2</v>
      </c>
    </row>
    <row r="383" spans="1:54" s="4" customFormat="1" hidden="1" outlineLevel="1" x14ac:dyDescent="0.25">
      <c r="A383" s="1"/>
      <c r="B383" s="52" t="s">
        <v>78</v>
      </c>
      <c r="C383" s="128">
        <v>237472</v>
      </c>
      <c r="D383" s="316">
        <v>2.4898253367457546E-2</v>
      </c>
      <c r="E383" s="128">
        <v>207601</v>
      </c>
      <c r="F383" s="316">
        <v>-4.7604437328014892E-3</v>
      </c>
      <c r="G383" s="128">
        <v>29871</v>
      </c>
      <c r="H383" s="316">
        <v>0.29261326755809436</v>
      </c>
      <c r="I383" s="128"/>
      <c r="J383" s="136" t="s">
        <v>90</v>
      </c>
      <c r="K383" s="128"/>
      <c r="L383" s="136" t="s">
        <v>90</v>
      </c>
      <c r="M383" s="128"/>
      <c r="N383" s="136"/>
      <c r="O383" s="128"/>
      <c r="P383" s="136" t="s">
        <v>90</v>
      </c>
      <c r="Q383" s="128">
        <v>66572</v>
      </c>
      <c r="R383" s="316">
        <v>2.4957275484596142E-2</v>
      </c>
      <c r="S383" s="128">
        <v>36360</v>
      </c>
      <c r="T383" s="316">
        <v>-7.5867327487609604E-2</v>
      </c>
      <c r="U383" s="128">
        <v>5276</v>
      </c>
      <c r="V383" s="316">
        <v>5.9650532235388631E-2</v>
      </c>
      <c r="W383" s="128">
        <v>6873</v>
      </c>
      <c r="X383" s="316">
        <v>-0.11441824507151144</v>
      </c>
      <c r="Y383" s="128">
        <v>8836</v>
      </c>
      <c r="Z383" s="316">
        <v>-0.18441942034336345</v>
      </c>
      <c r="AA383" s="128">
        <v>504</v>
      </c>
      <c r="AB383" s="316">
        <v>2.7333333333333334</v>
      </c>
      <c r="AC383" s="128">
        <v>14517</v>
      </c>
      <c r="AD383" s="316">
        <v>0.3549561321635244</v>
      </c>
      <c r="AE383" s="128">
        <v>20696</v>
      </c>
      <c r="AF383" s="316">
        <v>3.6873747494990061E-2</v>
      </c>
      <c r="AG383" s="128">
        <v>3340</v>
      </c>
      <c r="AH383" s="316">
        <v>-0.19498674379368519</v>
      </c>
      <c r="AI383" s="128">
        <v>24778</v>
      </c>
      <c r="AJ383" s="316">
        <v>-3.5762929524847276E-2</v>
      </c>
      <c r="AK383" s="128">
        <v>13853</v>
      </c>
      <c r="AL383" s="316">
        <v>-1.7866004962779125E-2</v>
      </c>
      <c r="AM383" s="128">
        <v>2153</v>
      </c>
      <c r="AN383" s="316">
        <v>0.26053864168618257</v>
      </c>
      <c r="AO383" s="128">
        <v>1600</v>
      </c>
      <c r="AP383" s="316">
        <v>-0.2102665350444225</v>
      </c>
      <c r="AQ383" s="128"/>
      <c r="AR383" s="316" t="s">
        <v>90</v>
      </c>
      <c r="AS383" s="128"/>
      <c r="AT383" s="316" t="s">
        <v>90</v>
      </c>
      <c r="AU383" s="128">
        <v>891</v>
      </c>
      <c r="AV383" s="316">
        <v>-0.18778486782133086</v>
      </c>
      <c r="AW383" s="128">
        <v>616</v>
      </c>
      <c r="AX383" s="316">
        <v>-1.7543859649122862E-2</v>
      </c>
      <c r="AY383" s="128">
        <v>186</v>
      </c>
      <c r="AZ383" s="316">
        <v>0.37777777777777777</v>
      </c>
      <c r="BA383" s="128">
        <v>422</v>
      </c>
      <c r="BB383" s="316">
        <v>0.45517241379310347</v>
      </c>
    </row>
    <row r="384" spans="1:54" s="4" customFormat="1" hidden="1" outlineLevel="1" x14ac:dyDescent="0.25">
      <c r="A384" s="1"/>
      <c r="B384" s="52" t="s">
        <v>79</v>
      </c>
      <c r="C384" s="128">
        <v>224990</v>
      </c>
      <c r="D384" s="316">
        <v>4.5667490844193193E-2</v>
      </c>
      <c r="E384" s="128">
        <v>196429</v>
      </c>
      <c r="F384" s="316">
        <v>2.2875919098502395E-2</v>
      </c>
      <c r="G384" s="128">
        <v>28561</v>
      </c>
      <c r="H384" s="316">
        <v>0.23491006572120376</v>
      </c>
      <c r="I384" s="128"/>
      <c r="J384" s="136" t="s">
        <v>90</v>
      </c>
      <c r="K384" s="128"/>
      <c r="L384" s="136" t="s">
        <v>90</v>
      </c>
      <c r="M384" s="128"/>
      <c r="N384" s="136"/>
      <c r="O384" s="128"/>
      <c r="P384" s="136" t="s">
        <v>90</v>
      </c>
      <c r="Q384" s="128">
        <v>63862</v>
      </c>
      <c r="R384" s="316">
        <v>7.3383084577114399E-2</v>
      </c>
      <c r="S384" s="128">
        <v>34627</v>
      </c>
      <c r="T384" s="316">
        <v>1.9010623583767483E-2</v>
      </c>
      <c r="U384" s="128">
        <v>4944</v>
      </c>
      <c r="V384" s="316">
        <v>0.22406536271354294</v>
      </c>
      <c r="W384" s="128">
        <v>7596</v>
      </c>
      <c r="X384" s="316">
        <v>-7.8926598263617809E-4</v>
      </c>
      <c r="Y384" s="128">
        <v>13917</v>
      </c>
      <c r="Z384" s="316">
        <v>8.1940449350851319E-2</v>
      </c>
      <c r="AA384" s="128">
        <v>213</v>
      </c>
      <c r="AB384" s="316">
        <v>-5.3333333333333344E-2</v>
      </c>
      <c r="AC384" s="128">
        <v>9891</v>
      </c>
      <c r="AD384" s="316">
        <v>-0.13214003685180309</v>
      </c>
      <c r="AE384" s="128">
        <v>16878</v>
      </c>
      <c r="AF384" s="316">
        <v>5.5732782886094956E-2</v>
      </c>
      <c r="AG384" s="128">
        <v>3489</v>
      </c>
      <c r="AH384" s="316">
        <v>-0.33580810965162766</v>
      </c>
      <c r="AI384" s="128">
        <v>23370</v>
      </c>
      <c r="AJ384" s="316">
        <v>-1.0835520189621639E-2</v>
      </c>
      <c r="AK384" s="128">
        <v>11170</v>
      </c>
      <c r="AL384" s="316">
        <v>-0.10151222651222647</v>
      </c>
      <c r="AM384" s="128">
        <v>2061</v>
      </c>
      <c r="AN384" s="316">
        <v>0.36671087533156488</v>
      </c>
      <c r="AO384" s="128">
        <v>1843</v>
      </c>
      <c r="AP384" s="316">
        <v>0.30524079320113318</v>
      </c>
      <c r="AQ384" s="128"/>
      <c r="AR384" s="316" t="s">
        <v>90</v>
      </c>
      <c r="AS384" s="128"/>
      <c r="AT384" s="316" t="s">
        <v>90</v>
      </c>
      <c r="AU384" s="128">
        <v>1094</v>
      </c>
      <c r="AV384" s="316">
        <v>0.22783389450056113</v>
      </c>
      <c r="AW384" s="128">
        <v>736</v>
      </c>
      <c r="AX384" s="316">
        <v>-9.4710947109471144E-2</v>
      </c>
      <c r="AY384" s="128">
        <v>233</v>
      </c>
      <c r="AZ384" s="316">
        <v>0.76515151515151514</v>
      </c>
      <c r="BA384" s="128">
        <v>301</v>
      </c>
      <c r="BB384" s="316">
        <v>0.73988439306358389</v>
      </c>
    </row>
    <row r="385" spans="1:54" s="4" customFormat="1" hidden="1" outlineLevel="1" x14ac:dyDescent="0.25">
      <c r="A385" s="1"/>
      <c r="B385" s="52" t="s">
        <v>80</v>
      </c>
      <c r="C385" s="128">
        <v>259747</v>
      </c>
      <c r="D385" s="316">
        <v>0.12376481785930604</v>
      </c>
      <c r="E385" s="128">
        <v>205361</v>
      </c>
      <c r="F385" s="316">
        <v>4.4743241455796001E-2</v>
      </c>
      <c r="G385" s="128">
        <v>54386</v>
      </c>
      <c r="H385" s="316">
        <v>0.57303175796841566</v>
      </c>
      <c r="I385" s="128"/>
      <c r="J385" s="136" t="s">
        <v>90</v>
      </c>
      <c r="K385" s="128"/>
      <c r="L385" s="136" t="s">
        <v>90</v>
      </c>
      <c r="M385" s="128"/>
      <c r="N385" s="136"/>
      <c r="O385" s="128"/>
      <c r="P385" s="136" t="s">
        <v>90</v>
      </c>
      <c r="Q385" s="128">
        <v>72304</v>
      </c>
      <c r="R385" s="316">
        <v>0.14842993058974896</v>
      </c>
      <c r="S385" s="128">
        <v>40334</v>
      </c>
      <c r="T385" s="316">
        <v>3.7717402490480501E-2</v>
      </c>
      <c r="U385" s="128">
        <v>5363</v>
      </c>
      <c r="V385" s="316">
        <v>0.47213834751578365</v>
      </c>
      <c r="W385" s="128">
        <v>6390</v>
      </c>
      <c r="X385" s="316">
        <v>0.19483919222139123</v>
      </c>
      <c r="Y385" s="128">
        <v>12509</v>
      </c>
      <c r="Z385" s="316">
        <v>2.4572037021869164E-2</v>
      </c>
      <c r="AA385" s="128">
        <v>1089</v>
      </c>
      <c r="AB385" s="316">
        <v>3.7973568281938324</v>
      </c>
      <c r="AC385" s="128">
        <v>6663</v>
      </c>
      <c r="AD385" s="316">
        <v>-0.28493238892466199</v>
      </c>
      <c r="AE385" s="128">
        <v>17644</v>
      </c>
      <c r="AF385" s="316">
        <v>1.7825209114508134E-2</v>
      </c>
      <c r="AG385" s="128">
        <v>3042</v>
      </c>
      <c r="AH385" s="316">
        <v>-0.23988005997001505</v>
      </c>
      <c r="AI385" s="128">
        <v>22544</v>
      </c>
      <c r="AJ385" s="316">
        <v>-0.11574818591880764</v>
      </c>
      <c r="AK385" s="128">
        <v>12208</v>
      </c>
      <c r="AL385" s="316">
        <v>-1.037613488975353E-2</v>
      </c>
      <c r="AM385" s="128">
        <v>1898</v>
      </c>
      <c r="AN385" s="316">
        <v>0.19823232323232332</v>
      </c>
      <c r="AO385" s="128">
        <v>1456</v>
      </c>
      <c r="AP385" s="316">
        <v>8.172362555720647E-2</v>
      </c>
      <c r="AQ385" s="128"/>
      <c r="AR385" s="316" t="s">
        <v>90</v>
      </c>
      <c r="AS385" s="128"/>
      <c r="AT385" s="316" t="s">
        <v>90</v>
      </c>
      <c r="AU385" s="128">
        <v>700</v>
      </c>
      <c r="AV385" s="316">
        <v>0.1804384485666104</v>
      </c>
      <c r="AW385" s="128">
        <v>479</v>
      </c>
      <c r="AX385" s="316">
        <v>-0.33931034482758615</v>
      </c>
      <c r="AY385" s="128">
        <v>271</v>
      </c>
      <c r="AZ385" s="316">
        <v>1.1338582677165356</v>
      </c>
      <c r="BA385" s="128">
        <v>270</v>
      </c>
      <c r="BB385" s="316">
        <v>0.1203319502074689</v>
      </c>
    </row>
    <row r="386" spans="1:54" s="4" customFormat="1" hidden="1" outlineLevel="1" x14ac:dyDescent="0.25">
      <c r="A386" s="1"/>
      <c r="B386" s="52" t="s">
        <v>81</v>
      </c>
      <c r="C386" s="128">
        <v>205750</v>
      </c>
      <c r="D386" s="316">
        <v>0.10153384907781682</v>
      </c>
      <c r="E386" s="128">
        <v>161388</v>
      </c>
      <c r="F386" s="316">
        <v>6.8511652542372792E-2</v>
      </c>
      <c r="G386" s="128">
        <v>44362</v>
      </c>
      <c r="H386" s="316">
        <v>0.24106868093439648</v>
      </c>
      <c r="I386" s="128"/>
      <c r="J386" s="136" t="s">
        <v>90</v>
      </c>
      <c r="K386" s="128"/>
      <c r="L386" s="136" t="s">
        <v>90</v>
      </c>
      <c r="M386" s="128"/>
      <c r="N386" s="136"/>
      <c r="O386" s="128"/>
      <c r="P386" s="136" t="s">
        <v>90</v>
      </c>
      <c r="Q386" s="128">
        <v>64685</v>
      </c>
      <c r="R386" s="316">
        <v>0.12162091865929159</v>
      </c>
      <c r="S386" s="128">
        <v>30602</v>
      </c>
      <c r="T386" s="316">
        <v>3.5110269246380721E-2</v>
      </c>
      <c r="U386" s="128">
        <v>3394</v>
      </c>
      <c r="V386" s="316">
        <v>-7.0136986301369886E-2</v>
      </c>
      <c r="W386" s="128">
        <v>5716</v>
      </c>
      <c r="X386" s="316">
        <v>0.11902897415818314</v>
      </c>
      <c r="Y386" s="128">
        <v>19205</v>
      </c>
      <c r="Z386" s="316">
        <v>0.20294393986846226</v>
      </c>
      <c r="AA386" s="128">
        <v>688</v>
      </c>
      <c r="AB386" s="316">
        <v>2.3398058252427183</v>
      </c>
      <c r="AC386" s="128">
        <v>8855</v>
      </c>
      <c r="AD386" s="316">
        <v>-7.2483502670996125E-2</v>
      </c>
      <c r="AE386" s="128">
        <v>7964</v>
      </c>
      <c r="AF386" s="316">
        <v>7.3894282632146702E-2</v>
      </c>
      <c r="AG386" s="128">
        <v>1807</v>
      </c>
      <c r="AH386" s="316">
        <v>0.21601615074024227</v>
      </c>
      <c r="AI386" s="128">
        <v>5765</v>
      </c>
      <c r="AJ386" s="316">
        <v>-0.23823995771670192</v>
      </c>
      <c r="AK386" s="128">
        <v>7579</v>
      </c>
      <c r="AL386" s="316">
        <v>-4.4864524259609295E-2</v>
      </c>
      <c r="AM386" s="128">
        <v>2127</v>
      </c>
      <c r="AN386" s="316">
        <v>0.37759067357512954</v>
      </c>
      <c r="AO386" s="128">
        <v>1563</v>
      </c>
      <c r="AP386" s="316">
        <v>0.32908163265306123</v>
      </c>
      <c r="AQ386" s="128"/>
      <c r="AR386" s="316" t="s">
        <v>90</v>
      </c>
      <c r="AS386" s="128"/>
      <c r="AT386" s="316" t="s">
        <v>90</v>
      </c>
      <c r="AU386" s="128">
        <v>472</v>
      </c>
      <c r="AV386" s="316">
        <v>-0.60302775441547518</v>
      </c>
      <c r="AW386" s="128">
        <v>309</v>
      </c>
      <c r="AX386" s="316">
        <v>-3.4375000000000044E-2</v>
      </c>
      <c r="AY386" s="128">
        <v>141</v>
      </c>
      <c r="AZ386" s="316">
        <v>-0.4872727272727273</v>
      </c>
      <c r="BA386" s="128">
        <v>199</v>
      </c>
      <c r="BB386" s="316">
        <v>-0.24621212121212122</v>
      </c>
    </row>
    <row r="387" spans="1:54" s="4" customFormat="1" hidden="1" outlineLevel="1" x14ac:dyDescent="0.25">
      <c r="A387" s="1"/>
      <c r="B387" s="52" t="s">
        <v>82</v>
      </c>
      <c r="C387" s="128">
        <v>177180</v>
      </c>
      <c r="D387" s="316">
        <v>4.8371349960060428E-2</v>
      </c>
      <c r="E387" s="128">
        <v>134966</v>
      </c>
      <c r="F387" s="316">
        <v>4.6304838247036573E-2</v>
      </c>
      <c r="G387" s="128">
        <v>42214</v>
      </c>
      <c r="H387" s="316">
        <v>5.5033489953014048E-2</v>
      </c>
      <c r="I387" s="128"/>
      <c r="J387" s="136" t="s">
        <v>90</v>
      </c>
      <c r="K387" s="128"/>
      <c r="L387" s="136" t="s">
        <v>90</v>
      </c>
      <c r="M387" s="128"/>
      <c r="N387" s="136"/>
      <c r="O387" s="128"/>
      <c r="P387" s="136" t="s">
        <v>90</v>
      </c>
      <c r="Q387" s="128">
        <v>73350</v>
      </c>
      <c r="R387" s="316">
        <v>7.189829022358607E-2</v>
      </c>
      <c r="S387" s="128">
        <v>27707</v>
      </c>
      <c r="T387" s="316">
        <v>0.14293375134064856</v>
      </c>
      <c r="U387" s="128">
        <v>2623</v>
      </c>
      <c r="V387" s="316">
        <v>7.1486928104575131E-2</v>
      </c>
      <c r="W387" s="128">
        <v>4319</v>
      </c>
      <c r="X387" s="316">
        <v>7.0118929633300242E-2</v>
      </c>
      <c r="Y387" s="128">
        <v>11289</v>
      </c>
      <c r="Z387" s="316">
        <v>-3.131971855157023E-2</v>
      </c>
      <c r="AA387" s="128">
        <v>458</v>
      </c>
      <c r="AB387" s="316">
        <v>-0.27301587301587305</v>
      </c>
      <c r="AC387" s="128">
        <v>7769</v>
      </c>
      <c r="AD387" s="316">
        <v>-0.13001119820828666</v>
      </c>
      <c r="AE387" s="128">
        <v>145</v>
      </c>
      <c r="AF387" s="316">
        <v>-0.46296296296296291</v>
      </c>
      <c r="AG387" s="128">
        <v>196</v>
      </c>
      <c r="AH387" s="316">
        <v>8.8000000000000007</v>
      </c>
      <c r="AI387" s="128">
        <v>19</v>
      </c>
      <c r="AJ387" s="316">
        <v>-0.29629629629629628</v>
      </c>
      <c r="AK387" s="128">
        <v>3653</v>
      </c>
      <c r="AL387" s="316">
        <v>-6.8824878919194532E-2</v>
      </c>
      <c r="AM387" s="128">
        <v>922</v>
      </c>
      <c r="AN387" s="316">
        <v>-0.36545079146593251</v>
      </c>
      <c r="AO387" s="128">
        <v>1217</v>
      </c>
      <c r="AP387" s="316">
        <v>-0.18102288021534318</v>
      </c>
      <c r="AQ387" s="128"/>
      <c r="AR387" s="316" t="s">
        <v>90</v>
      </c>
      <c r="AS387" s="128"/>
      <c r="AT387" s="316" t="s">
        <v>90</v>
      </c>
      <c r="AU387" s="128">
        <v>613</v>
      </c>
      <c r="AV387" s="316">
        <v>2.3372287145241977E-2</v>
      </c>
      <c r="AW387" s="128">
        <v>173</v>
      </c>
      <c r="AX387" s="316">
        <v>-0.47416413373860178</v>
      </c>
      <c r="AY387" s="128">
        <v>221</v>
      </c>
      <c r="AZ387" s="316">
        <v>0.1693121693121693</v>
      </c>
      <c r="BA387" s="128">
        <v>244</v>
      </c>
      <c r="BB387" s="316">
        <v>-0.11272727272727268</v>
      </c>
    </row>
    <row r="388" spans="1:54" s="4" customFormat="1" hidden="1" outlineLevel="1" x14ac:dyDescent="0.25">
      <c r="A388" s="1"/>
      <c r="B388" s="52" t="s">
        <v>83</v>
      </c>
      <c r="C388" s="128">
        <v>176890</v>
      </c>
      <c r="D388" s="316">
        <v>6.1458883394940322E-2</v>
      </c>
      <c r="E388" s="128">
        <v>134095</v>
      </c>
      <c r="F388" s="316">
        <v>4.919918314333338E-2</v>
      </c>
      <c r="G388" s="128">
        <v>42795</v>
      </c>
      <c r="H388" s="316">
        <v>0.10179964470533709</v>
      </c>
      <c r="I388" s="128"/>
      <c r="J388" s="136" t="s">
        <v>90</v>
      </c>
      <c r="K388" s="128"/>
      <c r="L388" s="136" t="s">
        <v>90</v>
      </c>
      <c r="M388" s="128"/>
      <c r="N388" s="136"/>
      <c r="O388" s="128"/>
      <c r="P388" s="136" t="s">
        <v>90</v>
      </c>
      <c r="Q388" s="128">
        <v>81100</v>
      </c>
      <c r="R388" s="316">
        <v>9.3566699478162318E-2</v>
      </c>
      <c r="S388" s="128">
        <v>22080</v>
      </c>
      <c r="T388" s="316">
        <v>-3.0702546505327888E-3</v>
      </c>
      <c r="U388" s="128">
        <v>3739</v>
      </c>
      <c r="V388" s="316">
        <v>0.64786249449096522</v>
      </c>
      <c r="W388" s="128">
        <v>5282</v>
      </c>
      <c r="X388" s="316">
        <v>0.24958599479536314</v>
      </c>
      <c r="Y388" s="128">
        <v>5433</v>
      </c>
      <c r="Z388" s="316">
        <v>-3.1032637774210836E-2</v>
      </c>
      <c r="AA388" s="128">
        <v>1035</v>
      </c>
      <c r="AB388" s="316">
        <v>0.23952095808383222</v>
      </c>
      <c r="AC388" s="128">
        <v>7670</v>
      </c>
      <c r="AD388" s="316">
        <v>-0.16630434782608694</v>
      </c>
      <c r="AE388" s="128">
        <v>134</v>
      </c>
      <c r="AF388" s="316">
        <v>-0.38532110091743121</v>
      </c>
      <c r="AG388" s="128">
        <v>151</v>
      </c>
      <c r="AH388" s="316">
        <v>0.69662921348314599</v>
      </c>
      <c r="AI388" s="128">
        <v>64</v>
      </c>
      <c r="AJ388" s="316">
        <v>1.5873015873015817E-2</v>
      </c>
      <c r="AK388" s="128">
        <v>2839</v>
      </c>
      <c r="AL388" s="316">
        <v>-0.3010832102412605</v>
      </c>
      <c r="AM388" s="128">
        <v>1363</v>
      </c>
      <c r="AN388" s="316">
        <v>0.10543390105433903</v>
      </c>
      <c r="AO388" s="128">
        <v>1854</v>
      </c>
      <c r="AP388" s="316">
        <v>0.30747531734837796</v>
      </c>
      <c r="AQ388" s="128"/>
      <c r="AR388" s="316" t="s">
        <v>90</v>
      </c>
      <c r="AS388" s="128"/>
      <c r="AT388" s="316" t="s">
        <v>90</v>
      </c>
      <c r="AU388" s="128">
        <v>655</v>
      </c>
      <c r="AV388" s="316">
        <v>-0.40562613430127037</v>
      </c>
      <c r="AW388" s="128">
        <v>223</v>
      </c>
      <c r="AX388" s="316">
        <v>-0.28064516129032258</v>
      </c>
      <c r="AY388" s="128">
        <v>181</v>
      </c>
      <c r="AZ388" s="316">
        <v>-0.67907801418439717</v>
      </c>
      <c r="BA388" s="128">
        <v>250</v>
      </c>
      <c r="BB388" s="316">
        <v>3.3057851239669311E-2</v>
      </c>
    </row>
    <row r="389" spans="1:54" s="4" customFormat="1" hidden="1" outlineLevel="1" x14ac:dyDescent="0.25">
      <c r="A389" s="1"/>
      <c r="B389" s="52" t="s">
        <v>84</v>
      </c>
      <c r="C389" s="128">
        <v>241428</v>
      </c>
      <c r="D389" s="316">
        <v>9.4851980844579797E-2</v>
      </c>
      <c r="E389" s="128">
        <v>169691</v>
      </c>
      <c r="F389" s="316">
        <v>4.9490070443876766E-2</v>
      </c>
      <c r="G389" s="128">
        <v>71737</v>
      </c>
      <c r="H389" s="316">
        <v>0.21953997585978269</v>
      </c>
      <c r="I389" s="128"/>
      <c r="J389" s="136" t="s">
        <v>90</v>
      </c>
      <c r="K389" s="128"/>
      <c r="L389" s="136" t="s">
        <v>90</v>
      </c>
      <c r="M389" s="128"/>
      <c r="N389" s="136"/>
      <c r="O389" s="128"/>
      <c r="P389" s="136" t="s">
        <v>90</v>
      </c>
      <c r="Q389" s="128">
        <v>93839</v>
      </c>
      <c r="R389" s="316">
        <v>7.1747547312036808E-2</v>
      </c>
      <c r="S389" s="128">
        <v>29638</v>
      </c>
      <c r="T389" s="316">
        <v>8.7034659820282467E-2</v>
      </c>
      <c r="U389" s="128">
        <v>4601</v>
      </c>
      <c r="V389" s="316">
        <v>2.2899066251667488E-2</v>
      </c>
      <c r="W389" s="128">
        <v>9439</v>
      </c>
      <c r="X389" s="316">
        <v>0.1748817525516555</v>
      </c>
      <c r="Y389" s="128">
        <v>8692</v>
      </c>
      <c r="Z389" s="316">
        <v>-0.21125226860254087</v>
      </c>
      <c r="AA389" s="128">
        <v>658</v>
      </c>
      <c r="AB389" s="316">
        <v>-0.60480480480480481</v>
      </c>
      <c r="AC389" s="128">
        <v>13159</v>
      </c>
      <c r="AD389" s="316">
        <v>0.18464169967590927</v>
      </c>
      <c r="AE389" s="128">
        <v>144</v>
      </c>
      <c r="AF389" s="316">
        <v>-0.69937369519832981</v>
      </c>
      <c r="AG389" s="128">
        <v>226</v>
      </c>
      <c r="AH389" s="316">
        <v>-9.5999999999999974E-2</v>
      </c>
      <c r="AI389" s="128">
        <v>45</v>
      </c>
      <c r="AJ389" s="316">
        <v>-6.25E-2</v>
      </c>
      <c r="AK389" s="128">
        <v>3514</v>
      </c>
      <c r="AL389" s="316">
        <v>-0.19181232750689969</v>
      </c>
      <c r="AM389" s="128">
        <v>2177</v>
      </c>
      <c r="AN389" s="316">
        <v>0.65551330798479079</v>
      </c>
      <c r="AO389" s="128">
        <v>2095</v>
      </c>
      <c r="AP389" s="316">
        <v>7.051609606540632E-2</v>
      </c>
      <c r="AQ389" s="128"/>
      <c r="AR389" s="316" t="s">
        <v>90</v>
      </c>
      <c r="AS389" s="128"/>
      <c r="AT389" s="316" t="s">
        <v>90</v>
      </c>
      <c r="AU389" s="128">
        <v>552</v>
      </c>
      <c r="AV389" s="316">
        <v>-0.551219512195122</v>
      </c>
      <c r="AW389" s="128">
        <v>223</v>
      </c>
      <c r="AX389" s="316">
        <v>-0.29874213836477992</v>
      </c>
      <c r="AY389" s="128">
        <v>163</v>
      </c>
      <c r="AZ389" s="316">
        <v>-0.15979381443298968</v>
      </c>
      <c r="BA389" s="128">
        <v>471</v>
      </c>
      <c r="BB389" s="316">
        <v>0.2627345844504021</v>
      </c>
    </row>
    <row r="390" spans="1:54" s="4" customFormat="1" hidden="1" outlineLevel="1" x14ac:dyDescent="0.25">
      <c r="A390" s="1"/>
      <c r="B390" s="52" t="s">
        <v>85</v>
      </c>
      <c r="C390" s="128">
        <v>262392</v>
      </c>
      <c r="D390" s="316">
        <v>0.13607807311127762</v>
      </c>
      <c r="E390" s="128">
        <v>172207</v>
      </c>
      <c r="F390" s="316">
        <v>8.8278416056825737E-2</v>
      </c>
      <c r="G390" s="128">
        <v>90185</v>
      </c>
      <c r="H390" s="316">
        <v>0.24008250257820563</v>
      </c>
      <c r="I390" s="128"/>
      <c r="J390" s="136" t="s">
        <v>90</v>
      </c>
      <c r="K390" s="128"/>
      <c r="L390" s="136" t="s">
        <v>90</v>
      </c>
      <c r="M390" s="128"/>
      <c r="N390" s="136"/>
      <c r="O390" s="128"/>
      <c r="P390" s="136" t="s">
        <v>90</v>
      </c>
      <c r="Q390" s="128">
        <v>94095</v>
      </c>
      <c r="R390" s="316">
        <v>0.11773021001615502</v>
      </c>
      <c r="S390" s="128">
        <v>25227</v>
      </c>
      <c r="T390" s="316">
        <v>8.2146533973918912E-2</v>
      </c>
      <c r="U390" s="128">
        <v>4009</v>
      </c>
      <c r="V390" s="316">
        <v>0.1019791094007696</v>
      </c>
      <c r="W390" s="128">
        <v>5853</v>
      </c>
      <c r="X390" s="316">
        <v>-0.13250333481547349</v>
      </c>
      <c r="Y390" s="128">
        <v>9136</v>
      </c>
      <c r="Z390" s="316">
        <v>-2.2783185367418968E-2</v>
      </c>
      <c r="AA390" s="128">
        <v>758</v>
      </c>
      <c r="AB390" s="316">
        <v>-2.944942381562099E-2</v>
      </c>
      <c r="AC390" s="128">
        <v>24277</v>
      </c>
      <c r="AD390" s="316">
        <v>0.18812704938090352</v>
      </c>
      <c r="AE390" s="128">
        <v>36</v>
      </c>
      <c r="AF390" s="316">
        <v>-0.87713310580204773</v>
      </c>
      <c r="AG390" s="128">
        <v>85</v>
      </c>
      <c r="AH390" s="316">
        <v>1.0731707317073171</v>
      </c>
      <c r="AI390" s="128">
        <v>31</v>
      </c>
      <c r="AJ390" s="316">
        <v>4.166666666666667</v>
      </c>
      <c r="AK390" s="128">
        <v>3162</v>
      </c>
      <c r="AL390" s="316">
        <v>-0.31186071817192595</v>
      </c>
      <c r="AM390" s="128">
        <v>1954</v>
      </c>
      <c r="AN390" s="316">
        <v>0.49046529366895508</v>
      </c>
      <c r="AO390" s="128">
        <v>2148</v>
      </c>
      <c r="AP390" s="316">
        <v>0.3984375</v>
      </c>
      <c r="AQ390" s="128"/>
      <c r="AR390" s="316" t="s">
        <v>90</v>
      </c>
      <c r="AS390" s="128"/>
      <c r="AT390" s="316" t="s">
        <v>90</v>
      </c>
      <c r="AU390" s="128">
        <v>755</v>
      </c>
      <c r="AV390" s="316">
        <v>-0.27193828351012539</v>
      </c>
      <c r="AW390" s="128">
        <v>229</v>
      </c>
      <c r="AX390" s="316">
        <v>-0.20761245674740481</v>
      </c>
      <c r="AY390" s="128">
        <v>111</v>
      </c>
      <c r="AZ390" s="316">
        <v>-0.5066666666666666</v>
      </c>
      <c r="BA390" s="128">
        <v>304</v>
      </c>
      <c r="BB390" s="316">
        <v>-0.2779097387173397</v>
      </c>
    </row>
    <row r="391" spans="1:54" s="4" customFormat="1" hidden="1" outlineLevel="1" x14ac:dyDescent="0.25">
      <c r="A391" s="1"/>
      <c r="B391" s="52" t="s">
        <v>86</v>
      </c>
      <c r="C391" s="128">
        <v>226479</v>
      </c>
      <c r="D391" s="316">
        <v>9.58378493458234E-2</v>
      </c>
      <c r="E391" s="128">
        <v>153042</v>
      </c>
      <c r="F391" s="316">
        <v>-7.213565655124099E-3</v>
      </c>
      <c r="G391" s="128">
        <v>73437</v>
      </c>
      <c r="H391" s="316">
        <v>0.39832057580258207</v>
      </c>
      <c r="I391" s="128"/>
      <c r="J391" s="136" t="s">
        <v>90</v>
      </c>
      <c r="K391" s="128"/>
      <c r="L391" s="136" t="s">
        <v>90</v>
      </c>
      <c r="M391" s="128"/>
      <c r="N391" s="136"/>
      <c r="O391" s="128"/>
      <c r="P391" s="136" t="s">
        <v>90</v>
      </c>
      <c r="Q391" s="128">
        <v>92155</v>
      </c>
      <c r="R391" s="316">
        <v>2.0034312911616503E-2</v>
      </c>
      <c r="S391" s="128">
        <v>24025</v>
      </c>
      <c r="T391" s="316">
        <v>-9.7855882242499304E-2</v>
      </c>
      <c r="U391" s="128">
        <v>4214</v>
      </c>
      <c r="V391" s="316">
        <v>-9.6357226792009865E-3</v>
      </c>
      <c r="W391" s="128">
        <v>4708</v>
      </c>
      <c r="X391" s="316">
        <v>-0.23757085020242918</v>
      </c>
      <c r="Y391" s="128">
        <v>8669</v>
      </c>
      <c r="Z391" s="316">
        <v>0.20085884471533455</v>
      </c>
      <c r="AA391" s="128">
        <v>657</v>
      </c>
      <c r="AB391" s="316">
        <v>-0.27242524916943522</v>
      </c>
      <c r="AC391" s="128">
        <v>10299</v>
      </c>
      <c r="AD391" s="316">
        <v>0.11702819956616062</v>
      </c>
      <c r="AE391" s="128">
        <v>184</v>
      </c>
      <c r="AF391" s="316">
        <v>0.61403508771929816</v>
      </c>
      <c r="AG391" s="128">
        <v>59</v>
      </c>
      <c r="AH391" s="316">
        <v>0.68571428571428572</v>
      </c>
      <c r="AI391" s="128">
        <v>55</v>
      </c>
      <c r="AJ391" s="316">
        <v>0.77419354838709675</v>
      </c>
      <c r="AK391" s="128">
        <v>2482</v>
      </c>
      <c r="AL391" s="316">
        <v>-0.43998194945848379</v>
      </c>
      <c r="AM391" s="128">
        <v>1796</v>
      </c>
      <c r="AN391" s="316">
        <v>0.25244072524407257</v>
      </c>
      <c r="AO391" s="128">
        <v>1926</v>
      </c>
      <c r="AP391" s="316">
        <v>0.13695395513577324</v>
      </c>
      <c r="AQ391" s="128"/>
      <c r="AR391" s="316" t="s">
        <v>90</v>
      </c>
      <c r="AS391" s="128"/>
      <c r="AT391" s="316" t="s">
        <v>90</v>
      </c>
      <c r="AU391" s="128">
        <v>890</v>
      </c>
      <c r="AV391" s="316">
        <v>5.3254437869822535E-2</v>
      </c>
      <c r="AW391" s="128">
        <v>276</v>
      </c>
      <c r="AX391" s="316">
        <v>3.7593984962406068E-2</v>
      </c>
      <c r="AY391" s="128">
        <v>256</v>
      </c>
      <c r="AZ391" s="316">
        <v>0.31958762886597936</v>
      </c>
      <c r="BA391" s="128">
        <v>276</v>
      </c>
      <c r="BB391" s="316">
        <v>-0.15337423312883436</v>
      </c>
    </row>
    <row r="392" spans="1:54" s="4" customFormat="1" hidden="1" outlineLevel="1" x14ac:dyDescent="0.25">
      <c r="A392" s="1"/>
      <c r="B392" s="52" t="s">
        <v>87</v>
      </c>
      <c r="C392" s="128">
        <v>207802</v>
      </c>
      <c r="D392" s="316">
        <v>-2.1269981819723283E-2</v>
      </c>
      <c r="E392" s="128">
        <v>149927</v>
      </c>
      <c r="F392" s="316">
        <v>-9.5735826296743043E-2</v>
      </c>
      <c r="G392" s="128">
        <v>57875</v>
      </c>
      <c r="H392" s="316">
        <v>0.24414205253880228</v>
      </c>
      <c r="I392" s="128"/>
      <c r="J392" s="136" t="s">
        <v>90</v>
      </c>
      <c r="K392" s="128"/>
      <c r="L392" s="136" t="s">
        <v>90</v>
      </c>
      <c r="M392" s="128"/>
      <c r="N392" s="136"/>
      <c r="O392" s="128"/>
      <c r="P392" s="136" t="s">
        <v>90</v>
      </c>
      <c r="Q392" s="128">
        <v>73807</v>
      </c>
      <c r="R392" s="316">
        <v>-5.6863922716178794E-2</v>
      </c>
      <c r="S392" s="128">
        <v>26118</v>
      </c>
      <c r="T392" s="316">
        <v>-4.3576973780577122E-2</v>
      </c>
      <c r="U392" s="128">
        <v>3260</v>
      </c>
      <c r="V392" s="316">
        <v>-0.18723510346547001</v>
      </c>
      <c r="W392" s="128">
        <v>5355</v>
      </c>
      <c r="X392" s="316">
        <v>-0.11851851851851847</v>
      </c>
      <c r="Y392" s="128">
        <v>6845</v>
      </c>
      <c r="Z392" s="316">
        <v>-0.19299693468521573</v>
      </c>
      <c r="AA392" s="128">
        <v>643</v>
      </c>
      <c r="AB392" s="316">
        <v>0.48498845265588919</v>
      </c>
      <c r="AC392" s="128">
        <v>9258</v>
      </c>
      <c r="AD392" s="316">
        <v>-0.31457762641593245</v>
      </c>
      <c r="AE392" s="128">
        <v>7124</v>
      </c>
      <c r="AF392" s="316">
        <v>-8.1722093323021383E-2</v>
      </c>
      <c r="AG392" s="128">
        <v>1368</v>
      </c>
      <c r="AH392" s="316">
        <v>0.20741394527802304</v>
      </c>
      <c r="AI392" s="128">
        <v>4786</v>
      </c>
      <c r="AJ392" s="316">
        <v>-0.17949597119835414</v>
      </c>
      <c r="AK392" s="128">
        <v>6150</v>
      </c>
      <c r="AL392" s="316">
        <v>-0.2606395768213513</v>
      </c>
      <c r="AM392" s="128">
        <v>1751</v>
      </c>
      <c r="AN392" s="316">
        <v>-1.1851015801354392E-2</v>
      </c>
      <c r="AO392" s="128">
        <v>1582</v>
      </c>
      <c r="AP392" s="316">
        <v>0.19576719576719581</v>
      </c>
      <c r="AQ392" s="128"/>
      <c r="AR392" s="316" t="s">
        <v>90</v>
      </c>
      <c r="AS392" s="128"/>
      <c r="AT392" s="316" t="s">
        <v>90</v>
      </c>
      <c r="AU392" s="128">
        <v>839</v>
      </c>
      <c r="AV392" s="316">
        <v>1.680511182108626</v>
      </c>
      <c r="AW392" s="128">
        <v>288</v>
      </c>
      <c r="AX392" s="316">
        <v>-8.2802547770700619E-2</v>
      </c>
      <c r="AY392" s="128">
        <v>232</v>
      </c>
      <c r="AZ392" s="316">
        <v>-0.65321375186846042</v>
      </c>
      <c r="BA392" s="128">
        <v>442</v>
      </c>
      <c r="BB392" s="316">
        <v>0.78947368421052633</v>
      </c>
    </row>
    <row r="393" spans="1:54" s="4" customFormat="1" hidden="1" outlineLevel="1" x14ac:dyDescent="0.25">
      <c r="A393" s="1"/>
      <c r="B393" s="52" t="s">
        <v>88</v>
      </c>
      <c r="C393" s="128">
        <v>192150</v>
      </c>
      <c r="D393" s="316">
        <v>-6.6231248086539463E-2</v>
      </c>
      <c r="E393" s="128">
        <v>155825</v>
      </c>
      <c r="F393" s="316">
        <v>-0.11434888373573415</v>
      </c>
      <c r="G393" s="128">
        <v>36325</v>
      </c>
      <c r="H393" s="316">
        <v>0.21752974694151161</v>
      </c>
      <c r="I393" s="128"/>
      <c r="J393" s="136" t="s">
        <v>90</v>
      </c>
      <c r="K393" s="128"/>
      <c r="L393" s="136" t="s">
        <v>90</v>
      </c>
      <c r="M393" s="128"/>
      <c r="N393" s="136"/>
      <c r="O393" s="128"/>
      <c r="P393" s="136" t="s">
        <v>90</v>
      </c>
      <c r="Q393" s="128">
        <v>54512</v>
      </c>
      <c r="R393" s="316">
        <v>-0.18547627941725808</v>
      </c>
      <c r="S393" s="128">
        <v>34383</v>
      </c>
      <c r="T393" s="316">
        <v>-8.1063927994461382E-3</v>
      </c>
      <c r="U393" s="128">
        <v>3069</v>
      </c>
      <c r="V393" s="316">
        <v>-0.33829236739974122</v>
      </c>
      <c r="W393" s="128">
        <v>5374</v>
      </c>
      <c r="X393" s="316">
        <v>0.19342660448589832</v>
      </c>
      <c r="Y393" s="128">
        <v>4234</v>
      </c>
      <c r="Z393" s="316">
        <v>1.4374700527072459E-2</v>
      </c>
      <c r="AA393" s="128">
        <v>470</v>
      </c>
      <c r="AB393" s="316">
        <v>0.4285714285714286</v>
      </c>
      <c r="AC393" s="128">
        <v>4586</v>
      </c>
      <c r="AD393" s="316">
        <v>-0.25720764496274695</v>
      </c>
      <c r="AE393" s="128">
        <v>14322</v>
      </c>
      <c r="AF393" s="316">
        <v>-4.9193387771360286E-2</v>
      </c>
      <c r="AG393" s="128">
        <v>2853</v>
      </c>
      <c r="AH393" s="316">
        <v>0.22288898414059144</v>
      </c>
      <c r="AI393" s="128">
        <v>16768</v>
      </c>
      <c r="AJ393" s="316">
        <v>-0.14093959731543626</v>
      </c>
      <c r="AK393" s="128">
        <v>9900</v>
      </c>
      <c r="AL393" s="316">
        <v>-0.24009824992324225</v>
      </c>
      <c r="AM393" s="128">
        <v>1940</v>
      </c>
      <c r="AN393" s="316">
        <v>0.10920526014865639</v>
      </c>
      <c r="AO393" s="128">
        <v>1666</v>
      </c>
      <c r="AP393" s="316">
        <v>2.7127003699136898E-2</v>
      </c>
      <c r="AQ393" s="128"/>
      <c r="AR393" s="316" t="s">
        <v>90</v>
      </c>
      <c r="AS393" s="128"/>
      <c r="AT393" s="316" t="s">
        <v>90</v>
      </c>
      <c r="AU393" s="128">
        <v>934</v>
      </c>
      <c r="AV393" s="316">
        <v>0.73605947955390327</v>
      </c>
      <c r="AW393" s="128">
        <v>357</v>
      </c>
      <c r="AX393" s="316">
        <v>0.69194312796208535</v>
      </c>
      <c r="AY393" s="128">
        <v>205</v>
      </c>
      <c r="AZ393" s="316">
        <v>0.6399999999999999</v>
      </c>
      <c r="BA393" s="128">
        <v>179</v>
      </c>
      <c r="BB393" s="316">
        <v>-0.28685258964143423</v>
      </c>
    </row>
    <row r="394" spans="1:54" s="4" customFormat="1" hidden="1" outlineLevel="1" x14ac:dyDescent="0.25">
      <c r="A394" s="1"/>
      <c r="B394" s="52" t="s">
        <v>89</v>
      </c>
      <c r="C394" s="128">
        <v>218011</v>
      </c>
      <c r="D394" s="316">
        <v>-3.9357900441961191E-2</v>
      </c>
      <c r="E394" s="128">
        <v>177944</v>
      </c>
      <c r="F394" s="316">
        <v>-8.3471542621684214E-2</v>
      </c>
      <c r="G394" s="128">
        <v>40067</v>
      </c>
      <c r="H394" s="316">
        <v>0.2218156313847468</v>
      </c>
      <c r="I394" s="128"/>
      <c r="J394" s="136" t="s">
        <v>90</v>
      </c>
      <c r="K394" s="128"/>
      <c r="L394" s="136" t="s">
        <v>90</v>
      </c>
      <c r="M394" s="128"/>
      <c r="N394" s="136"/>
      <c r="O394" s="128"/>
      <c r="P394" s="136" t="s">
        <v>90</v>
      </c>
      <c r="Q394" s="128">
        <v>62667</v>
      </c>
      <c r="R394" s="316">
        <v>-8.4110373856361997E-2</v>
      </c>
      <c r="S394" s="128">
        <v>34799</v>
      </c>
      <c r="T394" s="316">
        <v>-8.9841502327771106E-2</v>
      </c>
      <c r="U394" s="128">
        <v>4140</v>
      </c>
      <c r="V394" s="316">
        <v>-0.10833512814990309</v>
      </c>
      <c r="W394" s="128">
        <v>6957</v>
      </c>
      <c r="X394" s="316">
        <v>0.16201770502755974</v>
      </c>
      <c r="Y394" s="128">
        <v>6635</v>
      </c>
      <c r="Z394" s="316">
        <v>-9.7033206314643405E-2</v>
      </c>
      <c r="AA394" s="128">
        <v>482</v>
      </c>
      <c r="AB394" s="316">
        <v>0.27851458885941649</v>
      </c>
      <c r="AC394" s="128">
        <v>5720</v>
      </c>
      <c r="AD394" s="316">
        <v>-0.21352949264402588</v>
      </c>
      <c r="AE394" s="128">
        <v>15925</v>
      </c>
      <c r="AF394" s="316">
        <v>-6.9584014956765583E-2</v>
      </c>
      <c r="AG394" s="128">
        <v>2905</v>
      </c>
      <c r="AH394" s="316">
        <v>0.13787700744222486</v>
      </c>
      <c r="AI394" s="128">
        <v>20614</v>
      </c>
      <c r="AJ394" s="316">
        <v>-0.1006108202443281</v>
      </c>
      <c r="AK394" s="128">
        <v>10766</v>
      </c>
      <c r="AL394" s="316">
        <v>-0.25251683677011738</v>
      </c>
      <c r="AM394" s="128">
        <v>2326</v>
      </c>
      <c r="AN394" s="316">
        <v>0.45012468827930174</v>
      </c>
      <c r="AO394" s="128">
        <v>1844</v>
      </c>
      <c r="AP394" s="316">
        <v>0.22933333333333339</v>
      </c>
      <c r="AQ394" s="128"/>
      <c r="AR394" s="316" t="s">
        <v>90</v>
      </c>
      <c r="AS394" s="128"/>
      <c r="AT394" s="316" t="s">
        <v>90</v>
      </c>
      <c r="AU394" s="128">
        <v>840</v>
      </c>
      <c r="AV394" s="316">
        <v>0.33545310015898244</v>
      </c>
      <c r="AW394" s="128">
        <v>757</v>
      </c>
      <c r="AX394" s="316">
        <v>0.53549695740365122</v>
      </c>
      <c r="AY394" s="128">
        <v>194</v>
      </c>
      <c r="AZ394" s="316">
        <v>1.2823529411764705</v>
      </c>
      <c r="BA394" s="128">
        <v>319</v>
      </c>
      <c r="BB394" s="316">
        <v>-0.32415254237288138</v>
      </c>
    </row>
    <row r="395" spans="1:54" s="4" customFormat="1" ht="15.75" collapsed="1" x14ac:dyDescent="0.25">
      <c r="A395" s="317">
        <v>494940</v>
      </c>
      <c r="B395" s="64">
        <v>1989</v>
      </c>
      <c r="C395" s="65">
        <v>2630291</v>
      </c>
      <c r="D395" s="137">
        <v>5.0590102698799155E-2</v>
      </c>
      <c r="E395" s="65">
        <v>2018476</v>
      </c>
      <c r="F395" s="137">
        <v>1.7195935903080439E-3</v>
      </c>
      <c r="G395" s="65">
        <v>611815</v>
      </c>
      <c r="H395" s="137">
        <v>0.25212588079513565</v>
      </c>
      <c r="I395" s="65"/>
      <c r="J395" s="137" t="s">
        <v>90</v>
      </c>
      <c r="K395" s="65"/>
      <c r="L395" s="137" t="s">
        <v>90</v>
      </c>
      <c r="M395" s="65"/>
      <c r="N395" s="137"/>
      <c r="O395" s="65"/>
      <c r="P395" s="137" t="s">
        <v>90</v>
      </c>
      <c r="Q395" s="65">
        <v>892948</v>
      </c>
      <c r="R395" s="137">
        <v>3.4273152041215837E-2</v>
      </c>
      <c r="S395" s="65">
        <v>365900</v>
      </c>
      <c r="T395" s="137">
        <v>9.2460376078484785E-4</v>
      </c>
      <c r="U395" s="65">
        <v>48632</v>
      </c>
      <c r="V395" s="137">
        <v>4.1125216758365335E-2</v>
      </c>
      <c r="W395" s="65">
        <v>73862</v>
      </c>
      <c r="X395" s="137">
        <v>3.1548957445917125E-2</v>
      </c>
      <c r="Y395" s="65">
        <v>115400</v>
      </c>
      <c r="Z395" s="137">
        <v>-1.1342997155683543E-2</v>
      </c>
      <c r="AA395" s="65">
        <v>7655</v>
      </c>
      <c r="AB395" s="137">
        <v>0.134746516454195</v>
      </c>
      <c r="AC395" s="65">
        <v>122664</v>
      </c>
      <c r="AD395" s="137">
        <v>-3.2778483058799379E-2</v>
      </c>
      <c r="AE395" s="65">
        <v>101196</v>
      </c>
      <c r="AF395" s="137">
        <v>-7.9698850101461716E-3</v>
      </c>
      <c r="AG395" s="65">
        <v>19521</v>
      </c>
      <c r="AH395" s="137">
        <v>-8.5410419790104997E-2</v>
      </c>
      <c r="AI395" s="65">
        <v>118839</v>
      </c>
      <c r="AJ395" s="137">
        <v>-9.1674118914952696E-2</v>
      </c>
      <c r="AK395" s="65">
        <v>87276</v>
      </c>
      <c r="AL395" s="137">
        <v>-0.1601374173619331</v>
      </c>
      <c r="AM395" s="65">
        <v>22468</v>
      </c>
      <c r="AN395" s="137">
        <v>0.23348888278891033</v>
      </c>
      <c r="AO395" s="65">
        <v>20794</v>
      </c>
      <c r="AP395" s="137">
        <v>0.1242430795847751</v>
      </c>
      <c r="AQ395" s="65"/>
      <c r="AR395" s="137" t="s">
        <v>90</v>
      </c>
      <c r="AS395" s="65"/>
      <c r="AT395" s="137" t="s">
        <v>90</v>
      </c>
      <c r="AU395" s="65">
        <v>9235</v>
      </c>
      <c r="AV395" s="137">
        <v>-8.2281625757726351E-2</v>
      </c>
      <c r="AW395" s="65">
        <v>4666</v>
      </c>
      <c r="AX395" s="137">
        <v>-6.959122632103687E-2</v>
      </c>
      <c r="AY395" s="65">
        <v>2394</v>
      </c>
      <c r="AZ395" s="137">
        <v>-0.17844886753603295</v>
      </c>
      <c r="BA395" s="65">
        <v>3677</v>
      </c>
      <c r="BB395" s="137">
        <v>2.8531468531468596E-2</v>
      </c>
    </row>
    <row r="396" spans="1:54" s="4" customFormat="1" hidden="1" outlineLevel="1" x14ac:dyDescent="0.25">
      <c r="A396" s="1"/>
      <c r="B396" s="52" t="s">
        <v>78</v>
      </c>
      <c r="C396" s="128">
        <v>231703</v>
      </c>
      <c r="D396" s="316">
        <v>0.2014550017630099</v>
      </c>
      <c r="E396" s="128">
        <v>208594</v>
      </c>
      <c r="F396" s="316">
        <v>0.21622771982811395</v>
      </c>
      <c r="G396" s="128">
        <v>23109</v>
      </c>
      <c r="H396" s="316">
        <v>8.2743756735229379E-2</v>
      </c>
      <c r="I396" s="128"/>
      <c r="J396" s="136" t="s">
        <v>90</v>
      </c>
      <c r="K396" s="128"/>
      <c r="L396" s="136" t="s">
        <v>90</v>
      </c>
      <c r="M396" s="128"/>
      <c r="N396" s="136"/>
      <c r="O396" s="128"/>
      <c r="P396" s="136" t="s">
        <v>90</v>
      </c>
      <c r="Q396" s="128">
        <v>64951</v>
      </c>
      <c r="R396" s="316">
        <v>0.1524512500221793</v>
      </c>
      <c r="S396" s="128">
        <v>39345</v>
      </c>
      <c r="T396" s="316">
        <v>0.13517022504327758</v>
      </c>
      <c r="U396" s="128">
        <v>4979</v>
      </c>
      <c r="V396" s="316">
        <v>-2.5063638143724254E-2</v>
      </c>
      <c r="W396" s="128">
        <v>7761</v>
      </c>
      <c r="X396" s="316">
        <v>0.49652911685306589</v>
      </c>
      <c r="Y396" s="128">
        <v>10834</v>
      </c>
      <c r="Z396" s="316">
        <v>0.87927146574154369</v>
      </c>
      <c r="AA396" s="128">
        <v>135</v>
      </c>
      <c r="AB396" s="316">
        <v>-0.74907063197026025</v>
      </c>
      <c r="AC396" s="128">
        <v>10714</v>
      </c>
      <c r="AD396" s="316">
        <v>1.4583333333333393E-2</v>
      </c>
      <c r="AE396" s="128">
        <v>19960</v>
      </c>
      <c r="AF396" s="316">
        <v>0.10422659880504526</v>
      </c>
      <c r="AG396" s="128">
        <v>4149</v>
      </c>
      <c r="AH396" s="316">
        <v>-4.6864231564438308E-2</v>
      </c>
      <c r="AI396" s="128">
        <v>25697</v>
      </c>
      <c r="AJ396" s="316">
        <v>0.8361557699178277</v>
      </c>
      <c r="AK396" s="128">
        <v>14105</v>
      </c>
      <c r="AL396" s="316">
        <v>0.22577561484313891</v>
      </c>
      <c r="AM396" s="128">
        <v>1708</v>
      </c>
      <c r="AN396" s="316">
        <v>-1.3856812933025431E-2</v>
      </c>
      <c r="AO396" s="128">
        <v>2026</v>
      </c>
      <c r="AP396" s="316">
        <v>0.20667063728409762</v>
      </c>
      <c r="AQ396" s="128"/>
      <c r="AR396" s="316" t="s">
        <v>90</v>
      </c>
      <c r="AS396" s="128"/>
      <c r="AT396" s="316" t="s">
        <v>90</v>
      </c>
      <c r="AU396" s="128">
        <v>1097</v>
      </c>
      <c r="AV396" s="316">
        <v>0.70872274143302172</v>
      </c>
      <c r="AW396" s="128">
        <v>627</v>
      </c>
      <c r="AX396" s="316">
        <v>1.5974440894568342E-3</v>
      </c>
      <c r="AY396" s="128">
        <v>135</v>
      </c>
      <c r="AZ396" s="316">
        <v>-0.33497536945812811</v>
      </c>
      <c r="BA396" s="128">
        <v>290</v>
      </c>
      <c r="BB396" s="316">
        <v>-0.22872340425531912</v>
      </c>
    </row>
    <row r="397" spans="1:54" s="4" customFormat="1" hidden="1" outlineLevel="1" x14ac:dyDescent="0.25">
      <c r="A397" s="1"/>
      <c r="B397" s="52" t="s">
        <v>79</v>
      </c>
      <c r="C397" s="128">
        <v>215164</v>
      </c>
      <c r="D397" s="316">
        <v>0.18818682835779676</v>
      </c>
      <c r="E397" s="128">
        <v>192036</v>
      </c>
      <c r="F397" s="316">
        <v>0.18515867040250811</v>
      </c>
      <c r="G397" s="128">
        <v>23128</v>
      </c>
      <c r="H397" s="316">
        <v>0.21394079361746798</v>
      </c>
      <c r="I397" s="128"/>
      <c r="J397" s="136" t="s">
        <v>90</v>
      </c>
      <c r="K397" s="128"/>
      <c r="L397" s="136" t="s">
        <v>90</v>
      </c>
      <c r="M397" s="128"/>
      <c r="N397" s="136"/>
      <c r="O397" s="128"/>
      <c r="P397" s="136" t="s">
        <v>90</v>
      </c>
      <c r="Q397" s="128">
        <v>59496</v>
      </c>
      <c r="R397" s="316">
        <v>5.7537460672959062E-2</v>
      </c>
      <c r="S397" s="128">
        <v>33981</v>
      </c>
      <c r="T397" s="316">
        <v>0.26051635878032497</v>
      </c>
      <c r="U397" s="128">
        <v>4039</v>
      </c>
      <c r="V397" s="316">
        <v>-6.0260586319218268E-2</v>
      </c>
      <c r="W397" s="128">
        <v>7602</v>
      </c>
      <c r="X397" s="316">
        <v>0.61298535964353906</v>
      </c>
      <c r="Y397" s="128">
        <v>12863</v>
      </c>
      <c r="Z397" s="316">
        <v>0.27786608384661227</v>
      </c>
      <c r="AA397" s="128">
        <v>225</v>
      </c>
      <c r="AB397" s="316">
        <v>-0.25742574257425743</v>
      </c>
      <c r="AC397" s="128">
        <v>11397</v>
      </c>
      <c r="AD397" s="316">
        <v>0.19302836805192092</v>
      </c>
      <c r="AE397" s="128">
        <v>15987</v>
      </c>
      <c r="AF397" s="316">
        <v>-8.2314448079903513E-2</v>
      </c>
      <c r="AG397" s="128">
        <v>5253</v>
      </c>
      <c r="AH397" s="316">
        <v>0.12267578542423596</v>
      </c>
      <c r="AI397" s="128">
        <v>23626</v>
      </c>
      <c r="AJ397" s="316">
        <v>0.83831310301898543</v>
      </c>
      <c r="AK397" s="128">
        <v>12432</v>
      </c>
      <c r="AL397" s="316">
        <v>0.22700355309909193</v>
      </c>
      <c r="AM397" s="128">
        <v>1508</v>
      </c>
      <c r="AN397" s="316">
        <v>0.1080088170462894</v>
      </c>
      <c r="AO397" s="128">
        <v>1412</v>
      </c>
      <c r="AP397" s="316">
        <v>0.20890410958904115</v>
      </c>
      <c r="AQ397" s="128"/>
      <c r="AR397" s="316" t="s">
        <v>90</v>
      </c>
      <c r="AS397" s="128"/>
      <c r="AT397" s="316" t="s">
        <v>90</v>
      </c>
      <c r="AU397" s="128">
        <v>891</v>
      </c>
      <c r="AV397" s="316">
        <v>0.38139534883720927</v>
      </c>
      <c r="AW397" s="128">
        <v>813</v>
      </c>
      <c r="AX397" s="316">
        <v>-0.10659340659340655</v>
      </c>
      <c r="AY397" s="128">
        <v>132</v>
      </c>
      <c r="AZ397" s="316">
        <v>-0.22352941176470587</v>
      </c>
      <c r="BA397" s="128">
        <v>173</v>
      </c>
      <c r="BB397" s="316">
        <v>-0.38434163701067614</v>
      </c>
    </row>
    <row r="398" spans="1:54" s="4" customFormat="1" hidden="1" outlineLevel="1" x14ac:dyDescent="0.25">
      <c r="A398" s="1"/>
      <c r="B398" s="52" t="s">
        <v>80</v>
      </c>
      <c r="C398" s="128">
        <v>231140</v>
      </c>
      <c r="D398" s="316">
        <v>0.22039947834442986</v>
      </c>
      <c r="E398" s="128">
        <v>196566</v>
      </c>
      <c r="F398" s="316">
        <v>0.19055146724811478</v>
      </c>
      <c r="G398" s="128">
        <v>34574</v>
      </c>
      <c r="H398" s="316">
        <v>0.42326691915033754</v>
      </c>
      <c r="I398" s="128"/>
      <c r="J398" s="136" t="s">
        <v>90</v>
      </c>
      <c r="K398" s="128"/>
      <c r="L398" s="136" t="s">
        <v>90</v>
      </c>
      <c r="M398" s="128"/>
      <c r="N398" s="136"/>
      <c r="O398" s="128"/>
      <c r="P398" s="136" t="s">
        <v>90</v>
      </c>
      <c r="Q398" s="128">
        <v>62959</v>
      </c>
      <c r="R398" s="316">
        <v>0.21203195687746645</v>
      </c>
      <c r="S398" s="128">
        <v>38868</v>
      </c>
      <c r="T398" s="316">
        <v>0.25429198399380404</v>
      </c>
      <c r="U398" s="128">
        <v>3643</v>
      </c>
      <c r="V398" s="316">
        <v>-7.6084199847831546E-2</v>
      </c>
      <c r="W398" s="128">
        <v>5348</v>
      </c>
      <c r="X398" s="316">
        <v>0.25687426556991766</v>
      </c>
      <c r="Y398" s="128">
        <v>12209</v>
      </c>
      <c r="Z398" s="316">
        <v>0.1716890595009597</v>
      </c>
      <c r="AA398" s="128">
        <v>227</v>
      </c>
      <c r="AB398" s="316">
        <v>-0.29283489096573212</v>
      </c>
      <c r="AC398" s="128">
        <v>9318</v>
      </c>
      <c r="AD398" s="316">
        <v>7.5857291305853725E-2</v>
      </c>
      <c r="AE398" s="128">
        <v>17335</v>
      </c>
      <c r="AF398" s="316">
        <v>-0.1263921786020259</v>
      </c>
      <c r="AG398" s="128">
        <v>4002</v>
      </c>
      <c r="AH398" s="316">
        <v>-0.22591876208897488</v>
      </c>
      <c r="AI398" s="128">
        <v>25495</v>
      </c>
      <c r="AJ398" s="316">
        <v>0.80956774788842356</v>
      </c>
      <c r="AK398" s="128">
        <v>12336</v>
      </c>
      <c r="AL398" s="316">
        <v>0.19766990291262143</v>
      </c>
      <c r="AM398" s="128">
        <v>1584</v>
      </c>
      <c r="AN398" s="316">
        <v>-4.9219687875150075E-2</v>
      </c>
      <c r="AO398" s="128">
        <v>1346</v>
      </c>
      <c r="AP398" s="316">
        <v>0.43039319872476089</v>
      </c>
      <c r="AQ398" s="128"/>
      <c r="AR398" s="316" t="s">
        <v>90</v>
      </c>
      <c r="AS398" s="128"/>
      <c r="AT398" s="316" t="s">
        <v>90</v>
      </c>
      <c r="AU398" s="128">
        <v>593</v>
      </c>
      <c r="AV398" s="316">
        <v>-8.4876543209876587E-2</v>
      </c>
      <c r="AW398" s="128">
        <v>725</v>
      </c>
      <c r="AX398" s="316">
        <v>-0.23199152542372881</v>
      </c>
      <c r="AY398" s="128">
        <v>127</v>
      </c>
      <c r="AZ398" s="316">
        <v>-0.30219780219780223</v>
      </c>
      <c r="BA398" s="128">
        <v>241</v>
      </c>
      <c r="BB398" s="316">
        <v>-0.3054755043227666</v>
      </c>
    </row>
    <row r="399" spans="1:54" s="4" customFormat="1" hidden="1" outlineLevel="1" x14ac:dyDescent="0.25">
      <c r="A399" s="1"/>
      <c r="B399" s="52" t="s">
        <v>81</v>
      </c>
      <c r="C399" s="128">
        <v>186785</v>
      </c>
      <c r="D399" s="316">
        <v>-1.0696045137310595E-3</v>
      </c>
      <c r="E399" s="128">
        <v>151040</v>
      </c>
      <c r="F399" s="316">
        <v>1.7872065126560033E-2</v>
      </c>
      <c r="G399" s="128">
        <v>35745</v>
      </c>
      <c r="H399" s="316">
        <v>-7.3891753245070912E-2</v>
      </c>
      <c r="I399" s="128"/>
      <c r="J399" s="136" t="s">
        <v>90</v>
      </c>
      <c r="K399" s="128"/>
      <c r="L399" s="136" t="s">
        <v>90</v>
      </c>
      <c r="M399" s="128"/>
      <c r="N399" s="136"/>
      <c r="O399" s="128"/>
      <c r="P399" s="136" t="s">
        <v>90</v>
      </c>
      <c r="Q399" s="128">
        <v>57671</v>
      </c>
      <c r="R399" s="316">
        <v>8.6492087415222407E-2</v>
      </c>
      <c r="S399" s="128">
        <v>29564</v>
      </c>
      <c r="T399" s="316">
        <v>-3.0752081830699662E-2</v>
      </c>
      <c r="U399" s="128">
        <v>3650</v>
      </c>
      <c r="V399" s="316">
        <v>0.12863327149041437</v>
      </c>
      <c r="W399" s="128">
        <v>5108</v>
      </c>
      <c r="X399" s="316">
        <v>8.5884353741496611E-2</v>
      </c>
      <c r="Y399" s="128">
        <v>15965</v>
      </c>
      <c r="Z399" s="316">
        <v>-0.149531216705732</v>
      </c>
      <c r="AA399" s="128">
        <v>206</v>
      </c>
      <c r="AB399" s="316">
        <v>-0.52534562211981561</v>
      </c>
      <c r="AC399" s="128">
        <v>9547</v>
      </c>
      <c r="AD399" s="316">
        <v>-6.9130265210608388E-2</v>
      </c>
      <c r="AE399" s="128">
        <v>7416</v>
      </c>
      <c r="AF399" s="316">
        <v>-0.2435740514075887</v>
      </c>
      <c r="AG399" s="128">
        <v>1486</v>
      </c>
      <c r="AH399" s="316">
        <v>-0.48846815834767643</v>
      </c>
      <c r="AI399" s="128">
        <v>7568</v>
      </c>
      <c r="AJ399" s="316">
        <v>0.81009327911982787</v>
      </c>
      <c r="AK399" s="128">
        <v>7935</v>
      </c>
      <c r="AL399" s="316">
        <v>0.28481217616580312</v>
      </c>
      <c r="AM399" s="128">
        <v>1544</v>
      </c>
      <c r="AN399" s="316">
        <v>9.1937765205091893E-2</v>
      </c>
      <c r="AO399" s="128">
        <v>1176</v>
      </c>
      <c r="AP399" s="316">
        <v>0.42891859052247883</v>
      </c>
      <c r="AQ399" s="128"/>
      <c r="AR399" s="316" t="s">
        <v>90</v>
      </c>
      <c r="AS399" s="128"/>
      <c r="AT399" s="316" t="s">
        <v>90</v>
      </c>
      <c r="AU399" s="128">
        <v>1189</v>
      </c>
      <c r="AV399" s="316">
        <v>1.2734225621414912</v>
      </c>
      <c r="AW399" s="128">
        <v>320</v>
      </c>
      <c r="AX399" s="316">
        <v>-0.17098445595854928</v>
      </c>
      <c r="AY399" s="128">
        <v>275</v>
      </c>
      <c r="AZ399" s="316">
        <v>0.52777777777777768</v>
      </c>
      <c r="BA399" s="128">
        <v>264</v>
      </c>
      <c r="BB399" s="316">
        <v>-0.72699069286452955</v>
      </c>
    </row>
    <row r="400" spans="1:54" s="4" customFormat="1" hidden="1" outlineLevel="1" x14ac:dyDescent="0.25">
      <c r="A400" s="1"/>
      <c r="B400" s="52" t="s">
        <v>82</v>
      </c>
      <c r="C400" s="128">
        <v>169005</v>
      </c>
      <c r="D400" s="316">
        <v>2.7892153583223278E-2</v>
      </c>
      <c r="E400" s="128">
        <v>128993</v>
      </c>
      <c r="F400" s="316">
        <v>-3.2608275702198375E-3</v>
      </c>
      <c r="G400" s="128">
        <v>40012</v>
      </c>
      <c r="H400" s="316">
        <v>0.14306936350131405</v>
      </c>
      <c r="I400" s="128"/>
      <c r="J400" s="136" t="s">
        <v>90</v>
      </c>
      <c r="K400" s="128"/>
      <c r="L400" s="136" t="s">
        <v>90</v>
      </c>
      <c r="M400" s="128"/>
      <c r="N400" s="136"/>
      <c r="O400" s="128"/>
      <c r="P400" s="136" t="s">
        <v>90</v>
      </c>
      <c r="Q400" s="128">
        <v>68430</v>
      </c>
      <c r="R400" s="316">
        <v>-7.952436038847488E-2</v>
      </c>
      <c r="S400" s="128">
        <v>24242</v>
      </c>
      <c r="T400" s="316">
        <v>0.1117123727414473</v>
      </c>
      <c r="U400" s="128">
        <v>2448</v>
      </c>
      <c r="V400" s="316">
        <v>-0.19447186574531095</v>
      </c>
      <c r="W400" s="128">
        <v>4036</v>
      </c>
      <c r="X400" s="316">
        <v>0.27318611987381702</v>
      </c>
      <c r="Y400" s="128">
        <v>11654</v>
      </c>
      <c r="Z400" s="316">
        <v>1.2422899834940493E-2</v>
      </c>
      <c r="AA400" s="128">
        <v>630</v>
      </c>
      <c r="AB400" s="316">
        <v>-0.17539267015706805</v>
      </c>
      <c r="AC400" s="128">
        <v>8930</v>
      </c>
      <c r="AD400" s="316">
        <v>0.12426035502958577</v>
      </c>
      <c r="AE400" s="128">
        <v>270</v>
      </c>
      <c r="AF400" s="316">
        <v>0.90140845070422526</v>
      </c>
      <c r="AG400" s="128">
        <v>20</v>
      </c>
      <c r="AH400" s="316">
        <v>-0.39393939393939392</v>
      </c>
      <c r="AI400" s="128">
        <v>27</v>
      </c>
      <c r="AJ400" s="316">
        <v>2.8571428571428572</v>
      </c>
      <c r="AK400" s="128">
        <v>3923</v>
      </c>
      <c r="AL400" s="316">
        <v>0.37939521800281284</v>
      </c>
      <c r="AM400" s="128">
        <v>1453</v>
      </c>
      <c r="AN400" s="316">
        <v>9.5776772247360586E-2</v>
      </c>
      <c r="AO400" s="128">
        <v>1486</v>
      </c>
      <c r="AP400" s="316">
        <v>0.6511111111111112</v>
      </c>
      <c r="AQ400" s="128"/>
      <c r="AR400" s="316" t="s">
        <v>90</v>
      </c>
      <c r="AS400" s="128"/>
      <c r="AT400" s="316" t="s">
        <v>90</v>
      </c>
      <c r="AU400" s="128">
        <v>599</v>
      </c>
      <c r="AV400" s="316">
        <v>6.3943161634103074E-2</v>
      </c>
      <c r="AW400" s="128">
        <v>329</v>
      </c>
      <c r="AX400" s="316">
        <v>0.16666666666666674</v>
      </c>
      <c r="AY400" s="128">
        <v>189</v>
      </c>
      <c r="AZ400" s="316">
        <v>-0.27307692307692311</v>
      </c>
      <c r="BA400" s="128">
        <v>275</v>
      </c>
      <c r="BB400" s="316">
        <v>-0.16413373860182368</v>
      </c>
    </row>
    <row r="401" spans="1:54" s="4" customFormat="1" hidden="1" outlineLevel="1" x14ac:dyDescent="0.25">
      <c r="A401" s="1"/>
      <c r="B401" s="52" t="s">
        <v>83</v>
      </c>
      <c r="C401" s="128">
        <v>166648</v>
      </c>
      <c r="D401" s="316">
        <v>8.9053136497604823E-2</v>
      </c>
      <c r="E401" s="128">
        <v>127807</v>
      </c>
      <c r="F401" s="316">
        <v>7.8076102268222147E-2</v>
      </c>
      <c r="G401" s="128">
        <v>38841</v>
      </c>
      <c r="H401" s="316">
        <v>0.1268059181897303</v>
      </c>
      <c r="I401" s="128"/>
      <c r="J401" s="136" t="s">
        <v>90</v>
      </c>
      <c r="K401" s="128"/>
      <c r="L401" s="136" t="s">
        <v>90</v>
      </c>
      <c r="M401" s="128"/>
      <c r="N401" s="136"/>
      <c r="O401" s="128"/>
      <c r="P401" s="136" t="s">
        <v>90</v>
      </c>
      <c r="Q401" s="128">
        <v>74161</v>
      </c>
      <c r="R401" s="316">
        <v>7.2775929408360973E-2</v>
      </c>
      <c r="S401" s="128">
        <v>22148</v>
      </c>
      <c r="T401" s="316">
        <v>6.4296011532916975E-2</v>
      </c>
      <c r="U401" s="128">
        <v>2269</v>
      </c>
      <c r="V401" s="316">
        <v>-0.23292765382014879</v>
      </c>
      <c r="W401" s="128">
        <v>4227</v>
      </c>
      <c r="X401" s="316">
        <v>0.53932993445010924</v>
      </c>
      <c r="Y401" s="128">
        <v>5607</v>
      </c>
      <c r="Z401" s="316">
        <v>3.0698529411764763E-2</v>
      </c>
      <c r="AA401" s="128">
        <v>835</v>
      </c>
      <c r="AB401" s="316">
        <v>0.45217391304347831</v>
      </c>
      <c r="AC401" s="128">
        <v>9200</v>
      </c>
      <c r="AD401" s="316">
        <v>-8.0643549515339252E-2</v>
      </c>
      <c r="AE401" s="128">
        <v>218</v>
      </c>
      <c r="AF401" s="316">
        <v>1.5647058823529414</v>
      </c>
      <c r="AG401" s="128">
        <v>89</v>
      </c>
      <c r="AH401" s="316">
        <v>1.2250000000000001</v>
      </c>
      <c r="AI401" s="128">
        <v>63</v>
      </c>
      <c r="AJ401" s="316">
        <v>30.5</v>
      </c>
      <c r="AK401" s="128">
        <v>4062</v>
      </c>
      <c r="AL401" s="316">
        <v>0.16925734024179628</v>
      </c>
      <c r="AM401" s="128">
        <v>1233</v>
      </c>
      <c r="AN401" s="316">
        <v>9.1150442477876181E-2</v>
      </c>
      <c r="AO401" s="128">
        <v>1418</v>
      </c>
      <c r="AP401" s="316">
        <v>1.3169934640522878</v>
      </c>
      <c r="AQ401" s="128"/>
      <c r="AR401" s="316" t="s">
        <v>90</v>
      </c>
      <c r="AS401" s="128"/>
      <c r="AT401" s="316" t="s">
        <v>90</v>
      </c>
      <c r="AU401" s="128">
        <v>1102</v>
      </c>
      <c r="AV401" s="316">
        <v>1.4932126696832579</v>
      </c>
      <c r="AW401" s="128">
        <v>310</v>
      </c>
      <c r="AX401" s="316">
        <v>-0.30648769574944068</v>
      </c>
      <c r="AY401" s="128">
        <v>564</v>
      </c>
      <c r="AZ401" s="316">
        <v>1.5291479820627805</v>
      </c>
      <c r="BA401" s="128">
        <v>242</v>
      </c>
      <c r="BB401" s="316">
        <v>-0.17123287671232879</v>
      </c>
    </row>
    <row r="402" spans="1:54" s="4" customFormat="1" hidden="1" outlineLevel="1" x14ac:dyDescent="0.25">
      <c r="A402" s="1"/>
      <c r="B402" s="52" t="s">
        <v>84</v>
      </c>
      <c r="C402" s="128">
        <v>220512</v>
      </c>
      <c r="D402" s="316">
        <v>9.5690023552326808E-2</v>
      </c>
      <c r="E402" s="128">
        <v>161689</v>
      </c>
      <c r="F402" s="316">
        <v>4.6984776569774622E-2</v>
      </c>
      <c r="G402" s="128">
        <v>58823</v>
      </c>
      <c r="H402" s="316">
        <v>0.25633796800580932</v>
      </c>
      <c r="I402" s="128"/>
      <c r="J402" s="136" t="s">
        <v>90</v>
      </c>
      <c r="K402" s="128"/>
      <c r="L402" s="136" t="s">
        <v>90</v>
      </c>
      <c r="M402" s="128"/>
      <c r="N402" s="136"/>
      <c r="O402" s="128"/>
      <c r="P402" s="136" t="s">
        <v>90</v>
      </c>
      <c r="Q402" s="128">
        <v>87557</v>
      </c>
      <c r="R402" s="316">
        <v>-8.5786181909306425E-2</v>
      </c>
      <c r="S402" s="128">
        <v>27265</v>
      </c>
      <c r="T402" s="316">
        <v>0.18522865588593285</v>
      </c>
      <c r="U402" s="128">
        <v>4498</v>
      </c>
      <c r="V402" s="316">
        <v>1.8107741059302906E-2</v>
      </c>
      <c r="W402" s="128">
        <v>8034</v>
      </c>
      <c r="X402" s="316">
        <v>0.38636755823986202</v>
      </c>
      <c r="Y402" s="128">
        <v>11020</v>
      </c>
      <c r="Z402" s="316">
        <v>0.92691029900332222</v>
      </c>
      <c r="AA402" s="128">
        <v>1665</v>
      </c>
      <c r="AB402" s="316">
        <v>3.1111111111111107</v>
      </c>
      <c r="AC402" s="128">
        <v>11108</v>
      </c>
      <c r="AD402" s="316">
        <v>4.5951035781544247E-2</v>
      </c>
      <c r="AE402" s="128">
        <v>479</v>
      </c>
      <c r="AF402" s="316">
        <v>4.7023809523809526</v>
      </c>
      <c r="AG402" s="128">
        <v>250</v>
      </c>
      <c r="AH402" s="316">
        <v>10.363636363636363</v>
      </c>
      <c r="AI402" s="128">
        <v>48</v>
      </c>
      <c r="AJ402" s="316">
        <v>1</v>
      </c>
      <c r="AK402" s="128">
        <v>4348</v>
      </c>
      <c r="AL402" s="316">
        <v>7.4142724745134281E-3</v>
      </c>
      <c r="AM402" s="128">
        <v>1315</v>
      </c>
      <c r="AN402" s="316">
        <v>-0.14996767937944411</v>
      </c>
      <c r="AO402" s="128">
        <v>1957</v>
      </c>
      <c r="AP402" s="316">
        <v>1.5648754914809961</v>
      </c>
      <c r="AQ402" s="128"/>
      <c r="AR402" s="316" t="s">
        <v>90</v>
      </c>
      <c r="AS402" s="128"/>
      <c r="AT402" s="316" t="s">
        <v>90</v>
      </c>
      <c r="AU402" s="128">
        <v>1230</v>
      </c>
      <c r="AV402" s="316">
        <v>1.1808510638297873</v>
      </c>
      <c r="AW402" s="128">
        <v>318</v>
      </c>
      <c r="AX402" s="316">
        <v>-0.44502617801047117</v>
      </c>
      <c r="AY402" s="128">
        <v>194</v>
      </c>
      <c r="AZ402" s="316">
        <v>-0.31929824561403508</v>
      </c>
      <c r="BA402" s="128">
        <v>373</v>
      </c>
      <c r="BB402" s="316">
        <v>-9.466019417475724E-2</v>
      </c>
    </row>
    <row r="403" spans="1:54" s="4" customFormat="1" hidden="1" outlineLevel="1" x14ac:dyDescent="0.25">
      <c r="A403" s="1"/>
      <c r="B403" s="52" t="s">
        <v>85</v>
      </c>
      <c r="C403" s="128">
        <v>230963</v>
      </c>
      <c r="D403" s="316">
        <v>0.18073810509741373</v>
      </c>
      <c r="E403" s="128">
        <v>158238</v>
      </c>
      <c r="F403" s="316">
        <v>0.17968330649490061</v>
      </c>
      <c r="G403" s="128">
        <v>72725</v>
      </c>
      <c r="H403" s="316">
        <v>0.18303970848990603</v>
      </c>
      <c r="I403" s="128"/>
      <c r="J403" s="136" t="s">
        <v>90</v>
      </c>
      <c r="K403" s="128"/>
      <c r="L403" s="136" t="s">
        <v>90</v>
      </c>
      <c r="M403" s="128"/>
      <c r="N403" s="136"/>
      <c r="O403" s="128"/>
      <c r="P403" s="136" t="s">
        <v>90</v>
      </c>
      <c r="Q403" s="128">
        <v>84184</v>
      </c>
      <c r="R403" s="316">
        <v>0.19048561812370957</v>
      </c>
      <c r="S403" s="128">
        <v>23312</v>
      </c>
      <c r="T403" s="316">
        <v>0.1070377053851268</v>
      </c>
      <c r="U403" s="128">
        <v>3638</v>
      </c>
      <c r="V403" s="316">
        <v>3.1471505528777977E-2</v>
      </c>
      <c r="W403" s="128">
        <v>6747</v>
      </c>
      <c r="X403" s="316">
        <v>0.41862910008410426</v>
      </c>
      <c r="Y403" s="128">
        <v>9349</v>
      </c>
      <c r="Z403" s="316">
        <v>-7.0100902814657085E-3</v>
      </c>
      <c r="AA403" s="128">
        <v>781</v>
      </c>
      <c r="AB403" s="316">
        <v>0.98727735368956737</v>
      </c>
      <c r="AC403" s="128">
        <v>20433</v>
      </c>
      <c r="AD403" s="316">
        <v>0.17034194398304603</v>
      </c>
      <c r="AE403" s="128">
        <v>293</v>
      </c>
      <c r="AF403" s="316">
        <v>1.5258620689655173</v>
      </c>
      <c r="AG403" s="128">
        <v>41</v>
      </c>
      <c r="AH403" s="316">
        <v>2.7272727272727271</v>
      </c>
      <c r="AI403" s="128">
        <v>6</v>
      </c>
      <c r="AJ403" s="316">
        <v>-0.83333333333333337</v>
      </c>
      <c r="AK403" s="128">
        <v>4595</v>
      </c>
      <c r="AL403" s="316">
        <v>0.66364952932657495</v>
      </c>
      <c r="AM403" s="128">
        <v>1311</v>
      </c>
      <c r="AN403" s="316">
        <v>-3.7993920972644313E-3</v>
      </c>
      <c r="AO403" s="128">
        <v>1536</v>
      </c>
      <c r="AP403" s="316">
        <v>1.3097744360902257</v>
      </c>
      <c r="AQ403" s="128"/>
      <c r="AR403" s="316" t="s">
        <v>90</v>
      </c>
      <c r="AS403" s="128"/>
      <c r="AT403" s="316" t="s">
        <v>90</v>
      </c>
      <c r="AU403" s="128">
        <v>1037</v>
      </c>
      <c r="AV403" s="316">
        <v>0.29140722291407228</v>
      </c>
      <c r="AW403" s="128">
        <v>289</v>
      </c>
      <c r="AX403" s="316">
        <v>-0.10526315789473684</v>
      </c>
      <c r="AY403" s="128">
        <v>225</v>
      </c>
      <c r="AZ403" s="316">
        <v>-0.15413533834586468</v>
      </c>
      <c r="BA403" s="128">
        <v>421</v>
      </c>
      <c r="BB403" s="316">
        <v>-9.0712742980561534E-2</v>
      </c>
    </row>
    <row r="404" spans="1:54" s="4" customFormat="1" hidden="1" outlineLevel="1" x14ac:dyDescent="0.25">
      <c r="A404" s="1"/>
      <c r="B404" s="52" t="s">
        <v>86</v>
      </c>
      <c r="C404" s="128">
        <v>206672</v>
      </c>
      <c r="D404" s="316">
        <v>0.16430993881896949</v>
      </c>
      <c r="E404" s="128">
        <v>154154</v>
      </c>
      <c r="F404" s="316">
        <v>0.17120498404497786</v>
      </c>
      <c r="G404" s="128">
        <v>52518</v>
      </c>
      <c r="H404" s="316">
        <v>0.14453210129451244</v>
      </c>
      <c r="I404" s="128"/>
      <c r="J404" s="136" t="s">
        <v>90</v>
      </c>
      <c r="K404" s="128"/>
      <c r="L404" s="136" t="s">
        <v>90</v>
      </c>
      <c r="M404" s="128"/>
      <c r="N404" s="136"/>
      <c r="O404" s="128"/>
      <c r="P404" s="136" t="s">
        <v>90</v>
      </c>
      <c r="Q404" s="128">
        <v>90345</v>
      </c>
      <c r="R404" s="316">
        <v>0.17369275738876255</v>
      </c>
      <c r="S404" s="128">
        <v>26631</v>
      </c>
      <c r="T404" s="316">
        <v>0.22306420501515567</v>
      </c>
      <c r="U404" s="128">
        <v>4255</v>
      </c>
      <c r="V404" s="316">
        <v>0.37702265372168275</v>
      </c>
      <c r="W404" s="128">
        <v>6175</v>
      </c>
      <c r="X404" s="316">
        <v>0.39579566003616629</v>
      </c>
      <c r="Y404" s="128">
        <v>7219</v>
      </c>
      <c r="Z404" s="316">
        <v>0.37767175572519074</v>
      </c>
      <c r="AA404" s="128">
        <v>903</v>
      </c>
      <c r="AB404" s="316">
        <v>0.54623287671232879</v>
      </c>
      <c r="AC404" s="128">
        <v>9220</v>
      </c>
      <c r="AD404" s="316">
        <v>-0.23371010638297873</v>
      </c>
      <c r="AE404" s="128">
        <v>114</v>
      </c>
      <c r="AF404" s="316">
        <v>-4.2016806722689037E-2</v>
      </c>
      <c r="AG404" s="128">
        <v>35</v>
      </c>
      <c r="AH404" s="316">
        <v>-0.68468468468468469</v>
      </c>
      <c r="AI404" s="128">
        <v>31</v>
      </c>
      <c r="AJ404" s="316">
        <v>4.166666666666667</v>
      </c>
      <c r="AK404" s="128">
        <v>4432</v>
      </c>
      <c r="AL404" s="316">
        <v>0.36034376918354827</v>
      </c>
      <c r="AM404" s="128">
        <v>1434</v>
      </c>
      <c r="AN404" s="316">
        <v>-0.21682140906608416</v>
      </c>
      <c r="AO404" s="128">
        <v>1694</v>
      </c>
      <c r="AP404" s="316">
        <v>1.3205479452054796</v>
      </c>
      <c r="AQ404" s="128"/>
      <c r="AR404" s="316" t="s">
        <v>90</v>
      </c>
      <c r="AS404" s="128"/>
      <c r="AT404" s="316" t="s">
        <v>90</v>
      </c>
      <c r="AU404" s="128">
        <v>845</v>
      </c>
      <c r="AV404" s="316">
        <v>0.49029982363315705</v>
      </c>
      <c r="AW404" s="128">
        <v>266</v>
      </c>
      <c r="AX404" s="316">
        <v>-3.9711191335740081E-2</v>
      </c>
      <c r="AY404" s="128">
        <v>194</v>
      </c>
      <c r="AZ404" s="316">
        <v>-0.23622047244094491</v>
      </c>
      <c r="BA404" s="128">
        <v>326</v>
      </c>
      <c r="BB404" s="316">
        <v>0.12413793103448278</v>
      </c>
    </row>
    <row r="405" spans="1:54" s="4" customFormat="1" hidden="1" outlineLevel="1" x14ac:dyDescent="0.25">
      <c r="A405" s="1"/>
      <c r="B405" s="52" t="s">
        <v>87</v>
      </c>
      <c r="C405" s="128">
        <v>212318</v>
      </c>
      <c r="D405" s="316">
        <v>0.1176278609479291</v>
      </c>
      <c r="E405" s="128">
        <v>165800</v>
      </c>
      <c r="F405" s="316">
        <v>0.11628783798341047</v>
      </c>
      <c r="G405" s="128">
        <v>46518</v>
      </c>
      <c r="H405" s="316">
        <v>0.12243026734871143</v>
      </c>
      <c r="I405" s="128"/>
      <c r="J405" s="136" t="s">
        <v>90</v>
      </c>
      <c r="K405" s="128"/>
      <c r="L405" s="136" t="s">
        <v>90</v>
      </c>
      <c r="M405" s="128"/>
      <c r="N405" s="136"/>
      <c r="O405" s="128"/>
      <c r="P405" s="136" t="s">
        <v>90</v>
      </c>
      <c r="Q405" s="128">
        <v>78257</v>
      </c>
      <c r="R405" s="316">
        <v>0.12000515227845199</v>
      </c>
      <c r="S405" s="128">
        <v>27308</v>
      </c>
      <c r="T405" s="316">
        <v>1.5998214152838752E-2</v>
      </c>
      <c r="U405" s="128">
        <v>4011</v>
      </c>
      <c r="V405" s="316">
        <v>-8.0889092575618715E-2</v>
      </c>
      <c r="W405" s="128">
        <v>6075</v>
      </c>
      <c r="X405" s="316">
        <v>0.53409090909090917</v>
      </c>
      <c r="Y405" s="128">
        <v>8482</v>
      </c>
      <c r="Z405" s="316">
        <v>0.25715132651548833</v>
      </c>
      <c r="AA405" s="128">
        <v>433</v>
      </c>
      <c r="AB405" s="316">
        <v>-0.29593495934959346</v>
      </c>
      <c r="AC405" s="128">
        <v>13507</v>
      </c>
      <c r="AD405" s="316">
        <v>0.32916748671521345</v>
      </c>
      <c r="AE405" s="128">
        <v>7758</v>
      </c>
      <c r="AF405" s="316">
        <v>-6.7660137002764076E-2</v>
      </c>
      <c r="AG405" s="128">
        <v>1133</v>
      </c>
      <c r="AH405" s="316">
        <v>-0.47448979591836737</v>
      </c>
      <c r="AI405" s="128">
        <v>5833</v>
      </c>
      <c r="AJ405" s="316">
        <v>0.42198927352510962</v>
      </c>
      <c r="AK405" s="128">
        <v>8318</v>
      </c>
      <c r="AL405" s="316">
        <v>0.29584047359401766</v>
      </c>
      <c r="AM405" s="128">
        <v>1772</v>
      </c>
      <c r="AN405" s="316">
        <v>0.22038567493112948</v>
      </c>
      <c r="AO405" s="128">
        <v>1323</v>
      </c>
      <c r="AP405" s="316">
        <v>0.27089337175792516</v>
      </c>
      <c r="AQ405" s="128"/>
      <c r="AR405" s="316" t="s">
        <v>90</v>
      </c>
      <c r="AS405" s="128"/>
      <c r="AT405" s="316" t="s">
        <v>90</v>
      </c>
      <c r="AU405" s="128">
        <v>313</v>
      </c>
      <c r="AV405" s="316">
        <v>-0.61262376237623761</v>
      </c>
      <c r="AW405" s="128">
        <v>314</v>
      </c>
      <c r="AX405" s="316">
        <v>-8.4548104956268189E-2</v>
      </c>
      <c r="AY405" s="128">
        <v>669</v>
      </c>
      <c r="AZ405" s="316">
        <v>2.0688073394495414</v>
      </c>
      <c r="BA405" s="128">
        <v>247</v>
      </c>
      <c r="BB405" s="316">
        <v>-0.52862595419847325</v>
      </c>
    </row>
    <row r="406" spans="1:54" s="4" customFormat="1" hidden="1" outlineLevel="1" x14ac:dyDescent="0.25">
      <c r="A406" s="1"/>
      <c r="B406" s="52" t="s">
        <v>88</v>
      </c>
      <c r="C406" s="128">
        <v>205779</v>
      </c>
      <c r="D406" s="316">
        <v>1.9621542074829357E-2</v>
      </c>
      <c r="E406" s="128">
        <v>175944</v>
      </c>
      <c r="F406" s="316">
        <v>1.2481657315494221E-2</v>
      </c>
      <c r="G406" s="128">
        <v>29835</v>
      </c>
      <c r="H406" s="316">
        <v>6.3863928112965374E-2</v>
      </c>
      <c r="I406" s="128"/>
      <c r="J406" s="136" t="s">
        <v>90</v>
      </c>
      <c r="K406" s="128"/>
      <c r="L406" s="136" t="s">
        <v>90</v>
      </c>
      <c r="M406" s="128"/>
      <c r="N406" s="136"/>
      <c r="O406" s="128"/>
      <c r="P406" s="136" t="s">
        <v>90</v>
      </c>
      <c r="Q406" s="128">
        <v>66925</v>
      </c>
      <c r="R406" s="316">
        <v>0.21535975011804021</v>
      </c>
      <c r="S406" s="128">
        <v>34664</v>
      </c>
      <c r="T406" s="316">
        <v>-5.5759853994715503E-2</v>
      </c>
      <c r="U406" s="128">
        <v>4638</v>
      </c>
      <c r="V406" s="316">
        <v>0.4705136334812936</v>
      </c>
      <c r="W406" s="128">
        <v>4503</v>
      </c>
      <c r="X406" s="316">
        <v>-0.10065907729179147</v>
      </c>
      <c r="Y406" s="128">
        <v>4174</v>
      </c>
      <c r="Z406" s="316">
        <v>-0.18619613959836223</v>
      </c>
      <c r="AA406" s="128">
        <v>329</v>
      </c>
      <c r="AB406" s="316">
        <v>0.52314814814814814</v>
      </c>
      <c r="AC406" s="128">
        <v>6174</v>
      </c>
      <c r="AD406" s="316">
        <v>-0.11165467625899284</v>
      </c>
      <c r="AE406" s="128">
        <v>15063</v>
      </c>
      <c r="AF406" s="316">
        <v>-0.30312283136710616</v>
      </c>
      <c r="AG406" s="128">
        <v>2333</v>
      </c>
      <c r="AH406" s="316">
        <v>-0.4951309240424151</v>
      </c>
      <c r="AI406" s="128">
        <v>19519</v>
      </c>
      <c r="AJ406" s="316">
        <v>-1.429148570851424E-2</v>
      </c>
      <c r="AK406" s="128">
        <v>13028</v>
      </c>
      <c r="AL406" s="316">
        <v>0.30449584459797729</v>
      </c>
      <c r="AM406" s="128">
        <v>1749</v>
      </c>
      <c r="AN406" s="316">
        <v>8.230198019801982E-2</v>
      </c>
      <c r="AO406" s="128">
        <v>1622</v>
      </c>
      <c r="AP406" s="316">
        <v>-0.27329749103942658</v>
      </c>
      <c r="AQ406" s="128"/>
      <c r="AR406" s="316" t="s">
        <v>90</v>
      </c>
      <c r="AS406" s="128"/>
      <c r="AT406" s="316" t="s">
        <v>90</v>
      </c>
      <c r="AU406" s="128">
        <v>538</v>
      </c>
      <c r="AV406" s="316">
        <v>-0.33333333333333337</v>
      </c>
      <c r="AW406" s="128">
        <v>211</v>
      </c>
      <c r="AX406" s="316">
        <v>-0.38123167155425219</v>
      </c>
      <c r="AY406" s="128">
        <v>125</v>
      </c>
      <c r="AZ406" s="316">
        <v>-0.13194444444444442</v>
      </c>
      <c r="BA406" s="128">
        <v>251</v>
      </c>
      <c r="BB406" s="316">
        <v>-0.12847222222222221</v>
      </c>
    </row>
    <row r="407" spans="1:54" s="4" customFormat="1" hidden="1" outlineLevel="1" x14ac:dyDescent="0.25">
      <c r="A407" s="1"/>
      <c r="B407" s="52" t="s">
        <v>89</v>
      </c>
      <c r="C407" s="128">
        <v>226943</v>
      </c>
      <c r="D407" s="316">
        <v>0.12269653360772925</v>
      </c>
      <c r="E407" s="128">
        <v>194150</v>
      </c>
      <c r="F407" s="316">
        <v>0.11312414358527456</v>
      </c>
      <c r="G407" s="128">
        <v>32793</v>
      </c>
      <c r="H407" s="316">
        <v>0.18292331000649309</v>
      </c>
      <c r="I407" s="128"/>
      <c r="J407" s="136" t="s">
        <v>90</v>
      </c>
      <c r="K407" s="128"/>
      <c r="L407" s="136" t="s">
        <v>90</v>
      </c>
      <c r="M407" s="128"/>
      <c r="N407" s="136"/>
      <c r="O407" s="128"/>
      <c r="P407" s="136" t="s">
        <v>90</v>
      </c>
      <c r="Q407" s="128">
        <v>68422</v>
      </c>
      <c r="R407" s="316">
        <v>0.16609857522666838</v>
      </c>
      <c r="S407" s="128">
        <v>38234</v>
      </c>
      <c r="T407" s="316">
        <v>6.4924936634821684E-2</v>
      </c>
      <c r="U407" s="128">
        <v>4643</v>
      </c>
      <c r="V407" s="316">
        <v>0.21831540278142225</v>
      </c>
      <c r="W407" s="128">
        <v>5987</v>
      </c>
      <c r="X407" s="316">
        <v>-5.4932912391475908E-2</v>
      </c>
      <c r="Y407" s="128">
        <v>7348</v>
      </c>
      <c r="Z407" s="316">
        <v>-3.8723181580324395E-2</v>
      </c>
      <c r="AA407" s="128">
        <v>377</v>
      </c>
      <c r="AB407" s="316">
        <v>1.7318840579710146</v>
      </c>
      <c r="AC407" s="128">
        <v>7273</v>
      </c>
      <c r="AD407" s="316">
        <v>-0.15292336361518755</v>
      </c>
      <c r="AE407" s="128">
        <v>17116</v>
      </c>
      <c r="AF407" s="316">
        <v>3.0835943146229727E-2</v>
      </c>
      <c r="AG407" s="128">
        <v>2553</v>
      </c>
      <c r="AH407" s="316">
        <v>-0.20392890551917675</v>
      </c>
      <c r="AI407" s="128">
        <v>22920</v>
      </c>
      <c r="AJ407" s="316">
        <v>0.26524979298923546</v>
      </c>
      <c r="AK407" s="128">
        <v>14403</v>
      </c>
      <c r="AL407" s="316">
        <v>0.50109431995831155</v>
      </c>
      <c r="AM407" s="128">
        <v>1604</v>
      </c>
      <c r="AN407" s="316">
        <v>-0.25395348837209297</v>
      </c>
      <c r="AO407" s="128">
        <v>1500</v>
      </c>
      <c r="AP407" s="316">
        <v>-0.14529914529914534</v>
      </c>
      <c r="AQ407" s="128"/>
      <c r="AR407" s="316" t="s">
        <v>90</v>
      </c>
      <c r="AS407" s="128"/>
      <c r="AT407" s="316" t="s">
        <v>90</v>
      </c>
      <c r="AU407" s="128">
        <v>629</v>
      </c>
      <c r="AV407" s="316">
        <v>-0.40038131553860823</v>
      </c>
      <c r="AW407" s="128">
        <v>493</v>
      </c>
      <c r="AX407" s="316">
        <v>0.45857988165680474</v>
      </c>
      <c r="AY407" s="128">
        <v>85</v>
      </c>
      <c r="AZ407" s="316">
        <v>-0.51977401129943501</v>
      </c>
      <c r="BA407" s="128">
        <v>472</v>
      </c>
      <c r="BB407" s="316">
        <v>0.78787878787878785</v>
      </c>
    </row>
    <row r="408" spans="1:54" s="4" customFormat="1" ht="15.75" collapsed="1" x14ac:dyDescent="0.25">
      <c r="A408" s="317">
        <v>474081</v>
      </c>
      <c r="B408" s="64">
        <v>1988</v>
      </c>
      <c r="C408" s="65">
        <v>2503632</v>
      </c>
      <c r="D408" s="137">
        <v>0.11966176235800363</v>
      </c>
      <c r="E408" s="65">
        <v>2015011</v>
      </c>
      <c r="F408" s="137">
        <v>0.1120903707849108</v>
      </c>
      <c r="G408" s="65">
        <v>488621</v>
      </c>
      <c r="H408" s="137">
        <v>0.1520059035996868</v>
      </c>
      <c r="I408" s="65"/>
      <c r="J408" s="137" t="s">
        <v>90</v>
      </c>
      <c r="K408" s="65"/>
      <c r="L408" s="137" t="s">
        <v>90</v>
      </c>
      <c r="M408" s="65"/>
      <c r="N408" s="137"/>
      <c r="O408" s="65"/>
      <c r="P408" s="137" t="s">
        <v>90</v>
      </c>
      <c r="Q408" s="65">
        <v>863358</v>
      </c>
      <c r="R408" s="137">
        <v>9.5366478429720791E-2</v>
      </c>
      <c r="S408" s="65">
        <v>365562</v>
      </c>
      <c r="T408" s="137">
        <v>0.10424344211785463</v>
      </c>
      <c r="U408" s="65">
        <v>46711</v>
      </c>
      <c r="V408" s="137">
        <v>3.9338717931602263E-2</v>
      </c>
      <c r="W408" s="65">
        <v>71603</v>
      </c>
      <c r="X408" s="137">
        <v>0.30066665455668384</v>
      </c>
      <c r="Y408" s="65">
        <v>116724</v>
      </c>
      <c r="Z408" s="137">
        <v>0.1458357874896925</v>
      </c>
      <c r="AA408" s="65">
        <v>6746</v>
      </c>
      <c r="AB408" s="137">
        <v>0.27620128641695052</v>
      </c>
      <c r="AC408" s="65">
        <v>126821</v>
      </c>
      <c r="AD408" s="137">
        <v>3.283681763024382E-2</v>
      </c>
      <c r="AE408" s="65">
        <v>102009</v>
      </c>
      <c r="AF408" s="137">
        <v>-9.1071905907511352E-2</v>
      </c>
      <c r="AG408" s="65">
        <v>21344</v>
      </c>
      <c r="AH408" s="137">
        <v>-0.21839753918265714</v>
      </c>
      <c r="AI408" s="65">
        <v>130833</v>
      </c>
      <c r="AJ408" s="137">
        <v>0.50018919631697845</v>
      </c>
      <c r="AK408" s="65">
        <v>103917</v>
      </c>
      <c r="AL408" s="137">
        <v>0.28657917543642442</v>
      </c>
      <c r="AM408" s="65">
        <v>18215</v>
      </c>
      <c r="AN408" s="137">
        <v>-1.7582654657246066E-2</v>
      </c>
      <c r="AO408" s="65">
        <v>18496</v>
      </c>
      <c r="AP408" s="137">
        <v>0.38973626869035982</v>
      </c>
      <c r="AQ408" s="65"/>
      <c r="AR408" s="137" t="s">
        <v>90</v>
      </c>
      <c r="AS408" s="65"/>
      <c r="AT408" s="137" t="s">
        <v>90</v>
      </c>
      <c r="AU408" s="65">
        <v>10063</v>
      </c>
      <c r="AV408" s="137">
        <v>0.24835628333953608</v>
      </c>
      <c r="AW408" s="65">
        <v>5015</v>
      </c>
      <c r="AX408" s="137">
        <v>-0.13385146804835923</v>
      </c>
      <c r="AY408" s="65">
        <v>2914</v>
      </c>
      <c r="AZ408" s="137">
        <v>0.13739266198282585</v>
      </c>
      <c r="BA408" s="65">
        <v>3575</v>
      </c>
      <c r="BB408" s="137">
        <v>-0.26029381336643909</v>
      </c>
    </row>
    <row r="409" spans="1:54" s="4" customFormat="1" hidden="1" outlineLevel="1" x14ac:dyDescent="0.25">
      <c r="A409" s="1"/>
      <c r="B409" s="52" t="s">
        <v>78</v>
      </c>
      <c r="C409" s="128">
        <v>192852</v>
      </c>
      <c r="D409" s="316">
        <v>0.19898536488318008</v>
      </c>
      <c r="E409" s="128">
        <v>171509</v>
      </c>
      <c r="F409" s="316">
        <v>0.2143347706337575</v>
      </c>
      <c r="G409" s="128">
        <v>21343</v>
      </c>
      <c r="H409" s="316">
        <v>8.8428782701820641E-2</v>
      </c>
      <c r="I409" s="128"/>
      <c r="J409" s="136" t="s">
        <v>90</v>
      </c>
      <c r="K409" s="128"/>
      <c r="L409" s="136" t="s">
        <v>90</v>
      </c>
      <c r="M409" s="128"/>
      <c r="N409" s="136"/>
      <c r="O409" s="128"/>
      <c r="P409" s="136" t="s">
        <v>90</v>
      </c>
      <c r="Q409" s="128">
        <v>56359</v>
      </c>
      <c r="R409" s="316">
        <v>0.29355734581927506</v>
      </c>
      <c r="S409" s="128">
        <v>34660</v>
      </c>
      <c r="T409" s="316">
        <v>0.12063112289437106</v>
      </c>
      <c r="U409" s="128">
        <v>5107</v>
      </c>
      <c r="V409" s="316">
        <v>0.24926614481409004</v>
      </c>
      <c r="W409" s="128">
        <v>5186</v>
      </c>
      <c r="X409" s="316">
        <v>8.6300795978215383E-2</v>
      </c>
      <c r="Y409" s="128">
        <v>5765</v>
      </c>
      <c r="Z409" s="316">
        <v>0.29842342342342332</v>
      </c>
      <c r="AA409" s="128">
        <v>538</v>
      </c>
      <c r="AB409" s="316">
        <v>4.6692607003891107E-2</v>
      </c>
      <c r="AC409" s="128">
        <v>10560</v>
      </c>
      <c r="AD409" s="316">
        <v>0.23754834173209893</v>
      </c>
      <c r="AE409" s="128">
        <v>18076</v>
      </c>
      <c r="AF409" s="316">
        <v>0.27394460497568529</v>
      </c>
      <c r="AG409" s="128">
        <v>4353</v>
      </c>
      <c r="AH409" s="316">
        <v>-7.9509410023260729E-2</v>
      </c>
      <c r="AI409" s="128">
        <v>13995</v>
      </c>
      <c r="AJ409" s="316">
        <v>0.14826058418116173</v>
      </c>
      <c r="AK409" s="128">
        <v>11507</v>
      </c>
      <c r="AL409" s="316">
        <v>0.46176321138211374</v>
      </c>
      <c r="AM409" s="128">
        <v>1732</v>
      </c>
      <c r="AN409" s="316">
        <v>0.51398601398601396</v>
      </c>
      <c r="AO409" s="128">
        <v>1679</v>
      </c>
      <c r="AP409" s="316">
        <v>0.13292847503373828</v>
      </c>
      <c r="AQ409" s="128"/>
      <c r="AR409" s="316" t="s">
        <v>90</v>
      </c>
      <c r="AS409" s="128"/>
      <c r="AT409" s="316" t="s">
        <v>90</v>
      </c>
      <c r="AU409" s="128">
        <v>642</v>
      </c>
      <c r="AV409" s="316">
        <v>-1.834862385321101E-2</v>
      </c>
      <c r="AW409" s="128">
        <v>626</v>
      </c>
      <c r="AX409" s="316">
        <v>-0.51771956856702617</v>
      </c>
      <c r="AY409" s="128">
        <v>203</v>
      </c>
      <c r="AZ409" s="316">
        <v>0.35333333333333328</v>
      </c>
      <c r="BA409" s="128">
        <v>376</v>
      </c>
      <c r="BB409" s="316">
        <v>7.1225071225071268E-2</v>
      </c>
    </row>
    <row r="410" spans="1:54" s="4" customFormat="1" hidden="1" outlineLevel="1" x14ac:dyDescent="0.25">
      <c r="A410" s="1"/>
      <c r="B410" s="52" t="s">
        <v>79</v>
      </c>
      <c r="C410" s="128">
        <v>181086</v>
      </c>
      <c r="D410" s="316">
        <v>0.22214198459887569</v>
      </c>
      <c r="E410" s="128">
        <v>162034</v>
      </c>
      <c r="F410" s="316">
        <v>0.24748054107738149</v>
      </c>
      <c r="G410" s="128">
        <v>19052</v>
      </c>
      <c r="H410" s="316">
        <v>4.2117930204572884E-2</v>
      </c>
      <c r="I410" s="128"/>
      <c r="J410" s="136" t="s">
        <v>90</v>
      </c>
      <c r="K410" s="128"/>
      <c r="L410" s="136" t="s">
        <v>90</v>
      </c>
      <c r="M410" s="128"/>
      <c r="N410" s="136"/>
      <c r="O410" s="128"/>
      <c r="P410" s="136" t="s">
        <v>90</v>
      </c>
      <c r="Q410" s="128">
        <v>56259</v>
      </c>
      <c r="R410" s="316">
        <v>0.37576113271220013</v>
      </c>
      <c r="S410" s="128">
        <v>26958</v>
      </c>
      <c r="T410" s="316">
        <v>8.2868045792327871E-2</v>
      </c>
      <c r="U410" s="128">
        <v>4298</v>
      </c>
      <c r="V410" s="316">
        <v>0.11404872991187154</v>
      </c>
      <c r="W410" s="128">
        <v>4713</v>
      </c>
      <c r="X410" s="316">
        <v>2.256454762421356E-2</v>
      </c>
      <c r="Y410" s="128">
        <v>10066</v>
      </c>
      <c r="Z410" s="316">
        <v>0.45147801009372746</v>
      </c>
      <c r="AA410" s="128">
        <v>303</v>
      </c>
      <c r="AB410" s="316">
        <v>-0.65450399087799316</v>
      </c>
      <c r="AC410" s="128">
        <v>9553</v>
      </c>
      <c r="AD410" s="316">
        <v>0.37552195824334045</v>
      </c>
      <c r="AE410" s="128">
        <v>17421</v>
      </c>
      <c r="AF410" s="316">
        <v>0.32247779549077649</v>
      </c>
      <c r="AG410" s="128">
        <v>4679</v>
      </c>
      <c r="AH410" s="316">
        <v>-4.2953569237062839E-2</v>
      </c>
      <c r="AI410" s="128">
        <v>12852</v>
      </c>
      <c r="AJ410" s="316">
        <v>0.31142857142857139</v>
      </c>
      <c r="AK410" s="128">
        <v>10132</v>
      </c>
      <c r="AL410" s="316">
        <v>0.30516552879041603</v>
      </c>
      <c r="AM410" s="128">
        <v>1361</v>
      </c>
      <c r="AN410" s="316">
        <v>0.37197580645161299</v>
      </c>
      <c r="AO410" s="128">
        <v>1168</v>
      </c>
      <c r="AP410" s="316">
        <v>-0.18378756114605166</v>
      </c>
      <c r="AQ410" s="128"/>
      <c r="AR410" s="316" t="s">
        <v>90</v>
      </c>
      <c r="AS410" s="128"/>
      <c r="AT410" s="316" t="s">
        <v>90</v>
      </c>
      <c r="AU410" s="128">
        <v>645</v>
      </c>
      <c r="AV410" s="316">
        <v>1.0093457943925235</v>
      </c>
      <c r="AW410" s="128">
        <v>910</v>
      </c>
      <c r="AX410" s="316">
        <v>-0.15032679738562094</v>
      </c>
      <c r="AY410" s="128">
        <v>170</v>
      </c>
      <c r="AZ410" s="316">
        <v>0.11111111111111116</v>
      </c>
      <c r="BA410" s="128">
        <v>281</v>
      </c>
      <c r="BB410" s="316">
        <v>4.0740740740740744E-2</v>
      </c>
    </row>
    <row r="411" spans="1:54" s="4" customFormat="1" hidden="1" outlineLevel="1" x14ac:dyDescent="0.25">
      <c r="A411" s="1"/>
      <c r="B411" s="52" t="s">
        <v>80</v>
      </c>
      <c r="C411" s="128">
        <v>189397</v>
      </c>
      <c r="D411" s="316">
        <v>6.7121543350386448E-2</v>
      </c>
      <c r="E411" s="128">
        <v>165105</v>
      </c>
      <c r="F411" s="316">
        <v>0.13974775819578777</v>
      </c>
      <c r="G411" s="128">
        <v>24292</v>
      </c>
      <c r="H411" s="316">
        <v>-0.25537197682616564</v>
      </c>
      <c r="I411" s="128"/>
      <c r="J411" s="136" t="s">
        <v>90</v>
      </c>
      <c r="K411" s="128"/>
      <c r="L411" s="136" t="s">
        <v>90</v>
      </c>
      <c r="M411" s="128"/>
      <c r="N411" s="136"/>
      <c r="O411" s="128"/>
      <c r="P411" s="136" t="s">
        <v>90</v>
      </c>
      <c r="Q411" s="128">
        <v>51945</v>
      </c>
      <c r="R411" s="316">
        <v>0.1650518099851972</v>
      </c>
      <c r="S411" s="128">
        <v>30988</v>
      </c>
      <c r="T411" s="316">
        <v>7.4330883372625056E-2</v>
      </c>
      <c r="U411" s="128">
        <v>3943</v>
      </c>
      <c r="V411" s="316">
        <v>-0.12221727515583258</v>
      </c>
      <c r="W411" s="128">
        <v>4255</v>
      </c>
      <c r="X411" s="316">
        <v>-4.6177986998430898E-2</v>
      </c>
      <c r="Y411" s="128">
        <v>10420</v>
      </c>
      <c r="Z411" s="316">
        <v>0.26517727051966977</v>
      </c>
      <c r="AA411" s="128">
        <v>321</v>
      </c>
      <c r="AB411" s="316">
        <v>-0.26712328767123283</v>
      </c>
      <c r="AC411" s="128">
        <v>8661</v>
      </c>
      <c r="AD411" s="316">
        <v>5.3009118541033518E-2</v>
      </c>
      <c r="AE411" s="128">
        <v>19843</v>
      </c>
      <c r="AF411" s="316">
        <v>0.42447954055994264</v>
      </c>
      <c r="AG411" s="128">
        <v>5170</v>
      </c>
      <c r="AH411" s="316">
        <v>5.1026631429152314E-2</v>
      </c>
      <c r="AI411" s="128">
        <v>14089</v>
      </c>
      <c r="AJ411" s="316">
        <v>0.17771462007857552</v>
      </c>
      <c r="AK411" s="128">
        <v>10300</v>
      </c>
      <c r="AL411" s="316">
        <v>0.15470852017937209</v>
      </c>
      <c r="AM411" s="128">
        <v>1666</v>
      </c>
      <c r="AN411" s="316">
        <v>0.2874806800618237</v>
      </c>
      <c r="AO411" s="128">
        <v>941</v>
      </c>
      <c r="AP411" s="316">
        <v>-0.37098930481283421</v>
      </c>
      <c r="AQ411" s="128"/>
      <c r="AR411" s="316" t="s">
        <v>90</v>
      </c>
      <c r="AS411" s="128"/>
      <c r="AT411" s="316" t="s">
        <v>90</v>
      </c>
      <c r="AU411" s="128">
        <v>648</v>
      </c>
      <c r="AV411" s="316">
        <v>0.69633507853403143</v>
      </c>
      <c r="AW411" s="128">
        <v>944</v>
      </c>
      <c r="AX411" s="316">
        <v>0.19493670886075942</v>
      </c>
      <c r="AY411" s="128">
        <v>182</v>
      </c>
      <c r="AZ411" s="316">
        <v>0.22147651006711411</v>
      </c>
      <c r="BA411" s="128">
        <v>347</v>
      </c>
      <c r="BB411" s="316">
        <v>2.0588235294117574E-2</v>
      </c>
    </row>
    <row r="412" spans="1:54" s="4" customFormat="1" hidden="1" outlineLevel="1" x14ac:dyDescent="0.25">
      <c r="A412" s="1"/>
      <c r="B412" s="52" t="s">
        <v>81</v>
      </c>
      <c r="C412" s="128">
        <v>186985</v>
      </c>
      <c r="D412" s="316">
        <v>0.33297926944024647</v>
      </c>
      <c r="E412" s="128">
        <v>148388</v>
      </c>
      <c r="F412" s="316">
        <v>0.27699417388834857</v>
      </c>
      <c r="G412" s="128">
        <v>38597</v>
      </c>
      <c r="H412" s="316">
        <v>0.60319833852544136</v>
      </c>
      <c r="I412" s="128"/>
      <c r="J412" s="136" t="s">
        <v>90</v>
      </c>
      <c r="K412" s="128"/>
      <c r="L412" s="136" t="s">
        <v>90</v>
      </c>
      <c r="M412" s="128"/>
      <c r="N412" s="136"/>
      <c r="O412" s="128"/>
      <c r="P412" s="136" t="s">
        <v>90</v>
      </c>
      <c r="Q412" s="128">
        <v>53080</v>
      </c>
      <c r="R412" s="316">
        <v>0.17602747313614708</v>
      </c>
      <c r="S412" s="128">
        <v>30502</v>
      </c>
      <c r="T412" s="316">
        <v>0.3100545462354507</v>
      </c>
      <c r="U412" s="128">
        <v>3234</v>
      </c>
      <c r="V412" s="316">
        <v>0.25934579439252325</v>
      </c>
      <c r="W412" s="128">
        <v>4704</v>
      </c>
      <c r="X412" s="316">
        <v>0.36426914153132262</v>
      </c>
      <c r="Y412" s="128">
        <v>18772</v>
      </c>
      <c r="Z412" s="316">
        <v>1.1661666282021694</v>
      </c>
      <c r="AA412" s="128">
        <v>434</v>
      </c>
      <c r="AB412" s="316">
        <v>4.8309178743961345E-2</v>
      </c>
      <c r="AC412" s="128">
        <v>10256</v>
      </c>
      <c r="AD412" s="316">
        <v>1.5948489351163886E-2</v>
      </c>
      <c r="AE412" s="128">
        <v>9804</v>
      </c>
      <c r="AF412" s="316">
        <v>0.15804394046775339</v>
      </c>
      <c r="AG412" s="128">
        <v>2905</v>
      </c>
      <c r="AH412" s="316">
        <v>0.38004750593824221</v>
      </c>
      <c r="AI412" s="128">
        <v>4181</v>
      </c>
      <c r="AJ412" s="316">
        <v>0.31065830721003129</v>
      </c>
      <c r="AK412" s="128">
        <v>6176</v>
      </c>
      <c r="AL412" s="316">
        <v>0.61337513061650983</v>
      </c>
      <c r="AM412" s="128">
        <v>1414</v>
      </c>
      <c r="AN412" s="316">
        <v>2.0938628158844841E-2</v>
      </c>
      <c r="AO412" s="128">
        <v>823</v>
      </c>
      <c r="AP412" s="316">
        <v>-0.15242018537590118</v>
      </c>
      <c r="AQ412" s="128"/>
      <c r="AR412" s="316" t="s">
        <v>90</v>
      </c>
      <c r="AS412" s="128"/>
      <c r="AT412" s="316" t="s">
        <v>90</v>
      </c>
      <c r="AU412" s="128">
        <v>523</v>
      </c>
      <c r="AV412" s="316">
        <v>-0.22403560830860536</v>
      </c>
      <c r="AW412" s="128">
        <v>386</v>
      </c>
      <c r="AX412" s="316">
        <v>-0.3577371048252912</v>
      </c>
      <c r="AY412" s="128">
        <v>180</v>
      </c>
      <c r="AZ412" s="316">
        <v>-2.1739130434782594E-2</v>
      </c>
      <c r="BA412" s="128">
        <v>967</v>
      </c>
      <c r="BB412" s="316">
        <v>2.6628787878787881</v>
      </c>
    </row>
    <row r="413" spans="1:54" s="4" customFormat="1" hidden="1" outlineLevel="1" x14ac:dyDescent="0.25">
      <c r="A413" s="1"/>
      <c r="B413" s="52" t="s">
        <v>82</v>
      </c>
      <c r="C413" s="128">
        <v>164419</v>
      </c>
      <c r="D413" s="316">
        <v>0.16891084885539609</v>
      </c>
      <c r="E413" s="128">
        <v>129415</v>
      </c>
      <c r="F413" s="316">
        <v>0.22924582066869292</v>
      </c>
      <c r="G413" s="128">
        <v>35004</v>
      </c>
      <c r="H413" s="316">
        <v>-1.0627473148671518E-2</v>
      </c>
      <c r="I413" s="128"/>
      <c r="J413" s="136" t="s">
        <v>90</v>
      </c>
      <c r="K413" s="128"/>
      <c r="L413" s="136" t="s">
        <v>90</v>
      </c>
      <c r="M413" s="128"/>
      <c r="N413" s="136"/>
      <c r="O413" s="128"/>
      <c r="P413" s="136" t="s">
        <v>90</v>
      </c>
      <c r="Q413" s="128">
        <v>74342</v>
      </c>
      <c r="R413" s="316">
        <v>0.23761008173933318</v>
      </c>
      <c r="S413" s="128">
        <v>21806</v>
      </c>
      <c r="T413" s="316">
        <v>0.12193867050833496</v>
      </c>
      <c r="U413" s="128">
        <v>3039</v>
      </c>
      <c r="V413" s="316">
        <v>0.19598583234946876</v>
      </c>
      <c r="W413" s="128">
        <v>3170</v>
      </c>
      <c r="X413" s="316">
        <v>0.42664266426642672</v>
      </c>
      <c r="Y413" s="128">
        <v>11511</v>
      </c>
      <c r="Z413" s="316">
        <v>0.32097773697498289</v>
      </c>
      <c r="AA413" s="128">
        <v>764</v>
      </c>
      <c r="AB413" s="316">
        <v>0.24227642276422756</v>
      </c>
      <c r="AC413" s="128">
        <v>7943</v>
      </c>
      <c r="AD413" s="316">
        <v>0.31267559081143603</v>
      </c>
      <c r="AE413" s="128">
        <v>142</v>
      </c>
      <c r="AF413" s="316">
        <v>8.3969465648854991E-2</v>
      </c>
      <c r="AG413" s="128">
        <v>33</v>
      </c>
      <c r="AH413" s="316">
        <v>-0.15384615384615385</v>
      </c>
      <c r="AI413" s="128">
        <v>7</v>
      </c>
      <c r="AJ413" s="316">
        <v>-0.46153846153846156</v>
      </c>
      <c r="AK413" s="128">
        <v>2844</v>
      </c>
      <c r="AL413" s="316">
        <v>1.0170212765957447</v>
      </c>
      <c r="AM413" s="128">
        <v>1326</v>
      </c>
      <c r="AN413" s="316">
        <v>-8.2987551867219955E-2</v>
      </c>
      <c r="AO413" s="128">
        <v>900</v>
      </c>
      <c r="AP413" s="316">
        <v>6.7114093959732557E-3</v>
      </c>
      <c r="AQ413" s="128"/>
      <c r="AR413" s="316" t="s">
        <v>90</v>
      </c>
      <c r="AS413" s="128"/>
      <c r="AT413" s="316" t="s">
        <v>90</v>
      </c>
      <c r="AU413" s="128">
        <v>563</v>
      </c>
      <c r="AV413" s="316">
        <v>0.21861471861471871</v>
      </c>
      <c r="AW413" s="128">
        <v>282</v>
      </c>
      <c r="AX413" s="316">
        <v>3.558718861210064E-3</v>
      </c>
      <c r="AY413" s="128">
        <v>260</v>
      </c>
      <c r="AZ413" s="316">
        <v>-5.7971014492753659E-2</v>
      </c>
      <c r="BA413" s="128">
        <v>329</v>
      </c>
      <c r="BB413" s="316">
        <v>0.23684210526315796</v>
      </c>
    </row>
    <row r="414" spans="1:54" s="4" customFormat="1" hidden="1" outlineLevel="1" x14ac:dyDescent="0.25">
      <c r="A414" s="1"/>
      <c r="B414" s="52" t="s">
        <v>83</v>
      </c>
      <c r="C414" s="128">
        <v>153021</v>
      </c>
      <c r="D414" s="316">
        <v>0.1447155809569407</v>
      </c>
      <c r="E414" s="128">
        <v>118551</v>
      </c>
      <c r="F414" s="316">
        <v>0.15054493929483015</v>
      </c>
      <c r="G414" s="128">
        <v>34470</v>
      </c>
      <c r="H414" s="316">
        <v>0.12511016091653882</v>
      </c>
      <c r="I414" s="128"/>
      <c r="J414" s="136" t="s">
        <v>90</v>
      </c>
      <c r="K414" s="128"/>
      <c r="L414" s="136" t="s">
        <v>90</v>
      </c>
      <c r="M414" s="128"/>
      <c r="N414" s="136"/>
      <c r="O414" s="128"/>
      <c r="P414" s="136" t="s">
        <v>90</v>
      </c>
      <c r="Q414" s="128">
        <v>69130</v>
      </c>
      <c r="R414" s="316">
        <v>7.8875085835570236E-2</v>
      </c>
      <c r="S414" s="128">
        <v>20810</v>
      </c>
      <c r="T414" s="316">
        <v>0.39299819265011049</v>
      </c>
      <c r="U414" s="128">
        <v>2958</v>
      </c>
      <c r="V414" s="316">
        <v>0.14695618456766191</v>
      </c>
      <c r="W414" s="128">
        <v>2746</v>
      </c>
      <c r="X414" s="316">
        <v>9.4459944200876889E-2</v>
      </c>
      <c r="Y414" s="128">
        <v>5440</v>
      </c>
      <c r="Z414" s="316">
        <v>-1.769591910436985E-2</v>
      </c>
      <c r="AA414" s="128">
        <v>575</v>
      </c>
      <c r="AB414" s="316">
        <v>-0.22402159244264508</v>
      </c>
      <c r="AC414" s="128">
        <v>10007</v>
      </c>
      <c r="AD414" s="316">
        <v>0.28624678663239078</v>
      </c>
      <c r="AE414" s="128">
        <v>85</v>
      </c>
      <c r="AF414" s="316">
        <v>-0.7068965517241379</v>
      </c>
      <c r="AG414" s="128">
        <v>40</v>
      </c>
      <c r="AH414" s="316">
        <v>0.17647058823529416</v>
      </c>
      <c r="AI414" s="128">
        <v>2</v>
      </c>
      <c r="AJ414" s="316">
        <v>-0.75</v>
      </c>
      <c r="AK414" s="128">
        <v>3474</v>
      </c>
      <c r="AL414" s="316">
        <v>1.4708392603129443</v>
      </c>
      <c r="AM414" s="128">
        <v>1130</v>
      </c>
      <c r="AN414" s="316">
        <v>0.20985010706638119</v>
      </c>
      <c r="AO414" s="128">
        <v>612</v>
      </c>
      <c r="AP414" s="316">
        <v>-0.13559322033898302</v>
      </c>
      <c r="AQ414" s="128"/>
      <c r="AR414" s="316" t="s">
        <v>90</v>
      </c>
      <c r="AS414" s="128"/>
      <c r="AT414" s="316" t="s">
        <v>90</v>
      </c>
      <c r="AU414" s="128">
        <v>442</v>
      </c>
      <c r="AV414" s="316">
        <v>-6.5539112050739923E-2</v>
      </c>
      <c r="AW414" s="128">
        <v>447</v>
      </c>
      <c r="AX414" s="316">
        <v>0.30320699708454812</v>
      </c>
      <c r="AY414" s="128">
        <v>223</v>
      </c>
      <c r="AZ414" s="316">
        <v>-0.21754385964912282</v>
      </c>
      <c r="BA414" s="128">
        <v>292</v>
      </c>
      <c r="BB414" s="316">
        <v>-5.5016181229773475E-2</v>
      </c>
    </row>
    <row r="415" spans="1:54" s="4" customFormat="1" hidden="1" outlineLevel="1" x14ac:dyDescent="0.25">
      <c r="A415" s="1"/>
      <c r="B415" s="52" t="s">
        <v>84</v>
      </c>
      <c r="C415" s="128">
        <v>201254</v>
      </c>
      <c r="D415" s="316">
        <v>0.281121890357243</v>
      </c>
      <c r="E415" s="128">
        <v>154433</v>
      </c>
      <c r="F415" s="316">
        <v>0.34690121927820128</v>
      </c>
      <c r="G415" s="128">
        <v>46821</v>
      </c>
      <c r="H415" s="316">
        <v>0.10338407880473199</v>
      </c>
      <c r="I415" s="128"/>
      <c r="J415" s="136" t="s">
        <v>90</v>
      </c>
      <c r="K415" s="128"/>
      <c r="L415" s="136" t="s">
        <v>90</v>
      </c>
      <c r="M415" s="128"/>
      <c r="N415" s="136"/>
      <c r="O415" s="128"/>
      <c r="P415" s="136" t="s">
        <v>90</v>
      </c>
      <c r="Q415" s="128">
        <v>95773</v>
      </c>
      <c r="R415" s="316">
        <v>0.32356274184632383</v>
      </c>
      <c r="S415" s="128">
        <v>23004</v>
      </c>
      <c r="T415" s="316">
        <v>0.4222826758995919</v>
      </c>
      <c r="U415" s="128">
        <v>4418</v>
      </c>
      <c r="V415" s="316">
        <v>0.51821305841924392</v>
      </c>
      <c r="W415" s="128">
        <v>5795</v>
      </c>
      <c r="X415" s="316">
        <v>0.28691983122362874</v>
      </c>
      <c r="Y415" s="128">
        <v>5719</v>
      </c>
      <c r="Z415" s="316">
        <v>0.38474576271186445</v>
      </c>
      <c r="AA415" s="128">
        <v>405</v>
      </c>
      <c r="AB415" s="316">
        <v>-0.36220472440944884</v>
      </c>
      <c r="AC415" s="128">
        <v>10620</v>
      </c>
      <c r="AD415" s="316">
        <v>0.3904163393558524</v>
      </c>
      <c r="AE415" s="128">
        <v>84</v>
      </c>
      <c r="AF415" s="316">
        <v>-0.64853556485355646</v>
      </c>
      <c r="AG415" s="128">
        <v>22</v>
      </c>
      <c r="AH415" s="316">
        <v>-0.46341463414634143</v>
      </c>
      <c r="AI415" s="128">
        <v>24</v>
      </c>
      <c r="AJ415" s="316">
        <v>-0.38461538461538458</v>
      </c>
      <c r="AK415" s="128">
        <v>4316</v>
      </c>
      <c r="AL415" s="316">
        <v>1.2088024564994884</v>
      </c>
      <c r="AM415" s="128">
        <v>1547</v>
      </c>
      <c r="AN415" s="316">
        <v>0.34404865334491741</v>
      </c>
      <c r="AO415" s="128">
        <v>763</v>
      </c>
      <c r="AP415" s="316">
        <v>-6.951219512195117E-2</v>
      </c>
      <c r="AQ415" s="128"/>
      <c r="AR415" s="316" t="s">
        <v>90</v>
      </c>
      <c r="AS415" s="128"/>
      <c r="AT415" s="316" t="s">
        <v>90</v>
      </c>
      <c r="AU415" s="128">
        <v>564</v>
      </c>
      <c r="AV415" s="316">
        <v>-0.23577235772357719</v>
      </c>
      <c r="AW415" s="128">
        <v>573</v>
      </c>
      <c r="AX415" s="316">
        <v>0.56986301369863024</v>
      </c>
      <c r="AY415" s="128">
        <v>285</v>
      </c>
      <c r="AZ415" s="316">
        <v>-0.34931506849315064</v>
      </c>
      <c r="BA415" s="128">
        <v>412</v>
      </c>
      <c r="BB415" s="316">
        <v>0.10160427807486627</v>
      </c>
    </row>
    <row r="416" spans="1:54" s="4" customFormat="1" hidden="1" outlineLevel="1" x14ac:dyDescent="0.25">
      <c r="A416" s="1"/>
      <c r="B416" s="52" t="s">
        <v>85</v>
      </c>
      <c r="C416" s="128">
        <v>195609</v>
      </c>
      <c r="D416" s="316">
        <v>0.15126421357440489</v>
      </c>
      <c r="E416" s="128">
        <v>134136</v>
      </c>
      <c r="F416" s="316">
        <v>0.14178704279062648</v>
      </c>
      <c r="G416" s="128">
        <v>61473</v>
      </c>
      <c r="H416" s="316">
        <v>0.17249995231646609</v>
      </c>
      <c r="I416" s="128"/>
      <c r="J416" s="136" t="s">
        <v>90</v>
      </c>
      <c r="K416" s="128"/>
      <c r="L416" s="136" t="s">
        <v>90</v>
      </c>
      <c r="M416" s="128"/>
      <c r="N416" s="136"/>
      <c r="O416" s="128"/>
      <c r="P416" s="136" t="s">
        <v>90</v>
      </c>
      <c r="Q416" s="128">
        <v>70714</v>
      </c>
      <c r="R416" s="316">
        <v>4.0323725685076361E-3</v>
      </c>
      <c r="S416" s="128">
        <v>21058</v>
      </c>
      <c r="T416" s="316">
        <v>0.18403148720832152</v>
      </c>
      <c r="U416" s="128">
        <v>3527</v>
      </c>
      <c r="V416" s="316">
        <v>0.54896794027228801</v>
      </c>
      <c r="W416" s="128">
        <v>4756</v>
      </c>
      <c r="X416" s="316">
        <v>0.1418967587034814</v>
      </c>
      <c r="Y416" s="128">
        <v>9415</v>
      </c>
      <c r="Z416" s="316">
        <v>0.56577415599534353</v>
      </c>
      <c r="AA416" s="128">
        <v>393</v>
      </c>
      <c r="AB416" s="316">
        <v>-0.33726812816188867</v>
      </c>
      <c r="AC416" s="128">
        <v>17459</v>
      </c>
      <c r="AD416" s="316">
        <v>0.67295898811805288</v>
      </c>
      <c r="AE416" s="128">
        <v>116</v>
      </c>
      <c r="AF416" s="316">
        <v>-0.52459016393442626</v>
      </c>
      <c r="AG416" s="128">
        <v>11</v>
      </c>
      <c r="AH416" s="316">
        <v>2.6666666666666665</v>
      </c>
      <c r="AI416" s="128">
        <v>36</v>
      </c>
      <c r="AJ416" s="316">
        <v>1.25</v>
      </c>
      <c r="AK416" s="128">
        <v>2762</v>
      </c>
      <c r="AL416" s="316">
        <v>0.87381275440976935</v>
      </c>
      <c r="AM416" s="128">
        <v>1316</v>
      </c>
      <c r="AN416" s="316">
        <v>5.8728881737731387E-2</v>
      </c>
      <c r="AO416" s="128">
        <v>665</v>
      </c>
      <c r="AP416" s="316">
        <v>-0.19588875453446186</v>
      </c>
      <c r="AQ416" s="128"/>
      <c r="AR416" s="316" t="s">
        <v>90</v>
      </c>
      <c r="AS416" s="128"/>
      <c r="AT416" s="316" t="s">
        <v>90</v>
      </c>
      <c r="AU416" s="128">
        <v>803</v>
      </c>
      <c r="AV416" s="316">
        <v>-2.311435523114358E-2</v>
      </c>
      <c r="AW416" s="128">
        <v>323</v>
      </c>
      <c r="AX416" s="316">
        <v>-0.26086956521739135</v>
      </c>
      <c r="AY416" s="128">
        <v>266</v>
      </c>
      <c r="AZ416" s="316">
        <v>0.14655172413793105</v>
      </c>
      <c r="BA416" s="128">
        <v>463</v>
      </c>
      <c r="BB416" s="316">
        <v>0.2446236559139785</v>
      </c>
    </row>
    <row r="417" spans="1:54" s="4" customFormat="1" hidden="1" outlineLevel="1" x14ac:dyDescent="0.25">
      <c r="A417" s="1"/>
      <c r="B417" s="52" t="s">
        <v>86</v>
      </c>
      <c r="C417" s="128">
        <v>177506</v>
      </c>
      <c r="D417" s="316">
        <v>0.10914214660176591</v>
      </c>
      <c r="E417" s="128">
        <v>131620</v>
      </c>
      <c r="F417" s="316">
        <v>0.12264480855673354</v>
      </c>
      <c r="G417" s="128">
        <v>45886</v>
      </c>
      <c r="H417" s="316">
        <v>7.2152904341324264E-2</v>
      </c>
      <c r="I417" s="128"/>
      <c r="J417" s="136" t="s">
        <v>90</v>
      </c>
      <c r="K417" s="128"/>
      <c r="L417" s="136" t="s">
        <v>90</v>
      </c>
      <c r="M417" s="128"/>
      <c r="N417" s="136"/>
      <c r="O417" s="128"/>
      <c r="P417" s="136" t="s">
        <v>90</v>
      </c>
      <c r="Q417" s="128">
        <v>76975</v>
      </c>
      <c r="R417" s="316">
        <v>5.4076630241283841E-2</v>
      </c>
      <c r="S417" s="128">
        <v>21774</v>
      </c>
      <c r="T417" s="316">
        <v>0.19218134034165568</v>
      </c>
      <c r="U417" s="128">
        <v>3090</v>
      </c>
      <c r="V417" s="316">
        <v>0.2439613526570048</v>
      </c>
      <c r="W417" s="128">
        <v>4424</v>
      </c>
      <c r="X417" s="316">
        <v>0.38466353677621279</v>
      </c>
      <c r="Y417" s="128">
        <v>5240</v>
      </c>
      <c r="Z417" s="316">
        <v>4.9679487179487225E-2</v>
      </c>
      <c r="AA417" s="128">
        <v>584</v>
      </c>
      <c r="AB417" s="316">
        <v>0.22947368421052627</v>
      </c>
      <c r="AC417" s="128">
        <v>12032</v>
      </c>
      <c r="AD417" s="316">
        <v>0.42880893005581289</v>
      </c>
      <c r="AE417" s="128">
        <v>119</v>
      </c>
      <c r="AF417" s="316">
        <v>-0.63043478260869568</v>
      </c>
      <c r="AG417" s="128">
        <v>111</v>
      </c>
      <c r="AH417" s="316">
        <v>6.9285714285714288</v>
      </c>
      <c r="AI417" s="128">
        <v>6</v>
      </c>
      <c r="AJ417" s="316">
        <v>-0.7</v>
      </c>
      <c r="AK417" s="128">
        <v>3258</v>
      </c>
      <c r="AL417" s="316">
        <v>0.75255513717052169</v>
      </c>
      <c r="AM417" s="128">
        <v>1831</v>
      </c>
      <c r="AN417" s="316">
        <v>0.38397581254724122</v>
      </c>
      <c r="AO417" s="128">
        <v>730</v>
      </c>
      <c r="AP417" s="316">
        <v>-9.8765432098765427E-2</v>
      </c>
      <c r="AQ417" s="128"/>
      <c r="AR417" s="316" t="s">
        <v>90</v>
      </c>
      <c r="AS417" s="128"/>
      <c r="AT417" s="316" t="s">
        <v>90</v>
      </c>
      <c r="AU417" s="128">
        <v>567</v>
      </c>
      <c r="AV417" s="316">
        <v>-0.2645914396887159</v>
      </c>
      <c r="AW417" s="128">
        <v>277</v>
      </c>
      <c r="AX417" s="316">
        <v>-0.51742160278745652</v>
      </c>
      <c r="AY417" s="128">
        <v>254</v>
      </c>
      <c r="AZ417" s="316">
        <v>6.2761506276150625E-2</v>
      </c>
      <c r="BA417" s="128">
        <v>290</v>
      </c>
      <c r="BB417" s="316">
        <v>-0.16905444126074498</v>
      </c>
    </row>
    <row r="418" spans="1:54" s="4" customFormat="1" hidden="1" outlineLevel="1" x14ac:dyDescent="0.25">
      <c r="A418" s="1"/>
      <c r="B418" s="52" t="s">
        <v>87</v>
      </c>
      <c r="C418" s="128">
        <v>189972</v>
      </c>
      <c r="D418" s="316">
        <v>0.15789986956468738</v>
      </c>
      <c r="E418" s="128">
        <v>148528</v>
      </c>
      <c r="F418" s="316">
        <v>0.15979510244877559</v>
      </c>
      <c r="G418" s="128">
        <v>41444</v>
      </c>
      <c r="H418" s="316">
        <v>0.15115826898505635</v>
      </c>
      <c r="I418" s="128"/>
      <c r="J418" s="136" t="s">
        <v>90</v>
      </c>
      <c r="K418" s="128"/>
      <c r="L418" s="136" t="s">
        <v>90</v>
      </c>
      <c r="M418" s="128"/>
      <c r="N418" s="136"/>
      <c r="O418" s="128"/>
      <c r="P418" s="136" t="s">
        <v>90</v>
      </c>
      <c r="Q418" s="128">
        <v>69872</v>
      </c>
      <c r="R418" s="316">
        <v>8.2078919655578231E-2</v>
      </c>
      <c r="S418" s="128">
        <v>26878</v>
      </c>
      <c r="T418" s="316">
        <v>0.22775443084231672</v>
      </c>
      <c r="U418" s="128">
        <v>4364</v>
      </c>
      <c r="V418" s="316">
        <v>0.31962503779860896</v>
      </c>
      <c r="W418" s="128">
        <v>3960</v>
      </c>
      <c r="X418" s="316">
        <v>1.5174506828528056E-3</v>
      </c>
      <c r="Y418" s="128">
        <v>6747</v>
      </c>
      <c r="Z418" s="316">
        <v>5.3231345613487413E-2</v>
      </c>
      <c r="AA418" s="128">
        <v>615</v>
      </c>
      <c r="AB418" s="316">
        <v>0.38513513513513509</v>
      </c>
      <c r="AC418" s="128">
        <v>10162</v>
      </c>
      <c r="AD418" s="316">
        <v>0.25224892174984603</v>
      </c>
      <c r="AE418" s="128">
        <v>8321</v>
      </c>
      <c r="AF418" s="316">
        <v>0.18263217737350756</v>
      </c>
      <c r="AG418" s="128">
        <v>2156</v>
      </c>
      <c r="AH418" s="316">
        <v>0.68833202819107275</v>
      </c>
      <c r="AI418" s="128">
        <v>4102</v>
      </c>
      <c r="AJ418" s="316">
        <v>0.54559155990957042</v>
      </c>
      <c r="AK418" s="128">
        <v>6419</v>
      </c>
      <c r="AL418" s="316">
        <v>0.69456177402323127</v>
      </c>
      <c r="AM418" s="128">
        <v>1452</v>
      </c>
      <c r="AN418" s="316">
        <v>-0.16551724137931034</v>
      </c>
      <c r="AO418" s="128">
        <v>1041</v>
      </c>
      <c r="AP418" s="316">
        <v>8.2120582120582153E-2</v>
      </c>
      <c r="AQ418" s="128"/>
      <c r="AR418" s="316" t="s">
        <v>90</v>
      </c>
      <c r="AS418" s="128"/>
      <c r="AT418" s="316" t="s">
        <v>90</v>
      </c>
      <c r="AU418" s="128">
        <v>808</v>
      </c>
      <c r="AV418" s="316">
        <v>0.79555555555555557</v>
      </c>
      <c r="AW418" s="128">
        <v>343</v>
      </c>
      <c r="AX418" s="316">
        <v>-0.5522193211488251</v>
      </c>
      <c r="AY418" s="128">
        <v>218</v>
      </c>
      <c r="AZ418" s="316">
        <v>-0.28990228013029318</v>
      </c>
      <c r="BA418" s="128">
        <v>524</v>
      </c>
      <c r="BB418" s="316">
        <v>0.64779874213836486</v>
      </c>
    </row>
    <row r="419" spans="1:54" s="4" customFormat="1" hidden="1" outlineLevel="1" x14ac:dyDescent="0.25">
      <c r="A419" s="1"/>
      <c r="B419" s="52" t="s">
        <v>88</v>
      </c>
      <c r="C419" s="128">
        <v>201819</v>
      </c>
      <c r="D419" s="316">
        <v>0.17046733091297139</v>
      </c>
      <c r="E419" s="128">
        <v>173775</v>
      </c>
      <c r="F419" s="316">
        <v>0.18254508336168773</v>
      </c>
      <c r="G419" s="128">
        <v>28044</v>
      </c>
      <c r="H419" s="316">
        <v>0.10080075365049468</v>
      </c>
      <c r="I419" s="128"/>
      <c r="J419" s="136" t="s">
        <v>90</v>
      </c>
      <c r="K419" s="128"/>
      <c r="L419" s="136" t="s">
        <v>90</v>
      </c>
      <c r="M419" s="128"/>
      <c r="N419" s="136"/>
      <c r="O419" s="128"/>
      <c r="P419" s="136" t="s">
        <v>90</v>
      </c>
      <c r="Q419" s="128">
        <v>55066</v>
      </c>
      <c r="R419" s="316">
        <v>7.0385848964914066E-2</v>
      </c>
      <c r="S419" s="128">
        <v>36711</v>
      </c>
      <c r="T419" s="316">
        <v>0.17055672469867988</v>
      </c>
      <c r="U419" s="128">
        <v>3154</v>
      </c>
      <c r="V419" s="316">
        <v>5.981182795698925E-2</v>
      </c>
      <c r="W419" s="128">
        <v>5007</v>
      </c>
      <c r="X419" s="316">
        <v>0.1912919343326196</v>
      </c>
      <c r="Y419" s="128">
        <v>5129</v>
      </c>
      <c r="Z419" s="316">
        <v>0.30608607079195305</v>
      </c>
      <c r="AA419" s="128">
        <v>216</v>
      </c>
      <c r="AB419" s="316">
        <v>-0.44473007712082258</v>
      </c>
      <c r="AC419" s="128">
        <v>6950</v>
      </c>
      <c r="AD419" s="316">
        <v>0.216097987751531</v>
      </c>
      <c r="AE419" s="128">
        <v>21615</v>
      </c>
      <c r="AF419" s="316">
        <v>0.33690004948045527</v>
      </c>
      <c r="AG419" s="128">
        <v>4621</v>
      </c>
      <c r="AH419" s="316">
        <v>-6.2106758676679474E-2</v>
      </c>
      <c r="AI419" s="128">
        <v>19802</v>
      </c>
      <c r="AJ419" s="316">
        <v>0.7125313499956758</v>
      </c>
      <c r="AK419" s="128">
        <v>9987</v>
      </c>
      <c r="AL419" s="316">
        <v>9.7955145118733489E-2</v>
      </c>
      <c r="AM419" s="128">
        <v>1616</v>
      </c>
      <c r="AN419" s="316">
        <v>-0.1565762004175365</v>
      </c>
      <c r="AO419" s="128">
        <v>2232</v>
      </c>
      <c r="AP419" s="316">
        <v>0.38805970149253732</v>
      </c>
      <c r="AQ419" s="128"/>
      <c r="AR419" s="316" t="s">
        <v>90</v>
      </c>
      <c r="AS419" s="128"/>
      <c r="AT419" s="316" t="s">
        <v>90</v>
      </c>
      <c r="AU419" s="128">
        <v>807</v>
      </c>
      <c r="AV419" s="316">
        <v>0.84246575342465757</v>
      </c>
      <c r="AW419" s="128">
        <v>341</v>
      </c>
      <c r="AX419" s="316">
        <v>-1.729106628242072E-2</v>
      </c>
      <c r="AY419" s="128">
        <v>144</v>
      </c>
      <c r="AZ419" s="316">
        <v>-0.59663865546218486</v>
      </c>
      <c r="BA419" s="128">
        <v>288</v>
      </c>
      <c r="BB419" s="316">
        <v>-0.24804177545691908</v>
      </c>
    </row>
    <row r="420" spans="1:54" s="4" customFormat="1" hidden="1" outlineLevel="1" x14ac:dyDescent="0.25">
      <c r="A420" s="1"/>
      <c r="B420" s="52" t="s">
        <v>89</v>
      </c>
      <c r="C420" s="128">
        <v>202141</v>
      </c>
      <c r="D420" s="316">
        <v>0.19509642785351944</v>
      </c>
      <c r="E420" s="128">
        <v>174419</v>
      </c>
      <c r="F420" s="316">
        <v>0.23182479483593932</v>
      </c>
      <c r="G420" s="128">
        <v>27722</v>
      </c>
      <c r="H420" s="316">
        <v>6.3162480034848478E-3</v>
      </c>
      <c r="I420" s="128"/>
      <c r="J420" s="136" t="s">
        <v>90</v>
      </c>
      <c r="K420" s="128"/>
      <c r="L420" s="136" t="s">
        <v>90</v>
      </c>
      <c r="M420" s="128"/>
      <c r="N420" s="136"/>
      <c r="O420" s="128"/>
      <c r="P420" s="136" t="s">
        <v>90</v>
      </c>
      <c r="Q420" s="128">
        <v>58676</v>
      </c>
      <c r="R420" s="316">
        <v>0.23214548203523666</v>
      </c>
      <c r="S420" s="128">
        <v>35903</v>
      </c>
      <c r="T420" s="316">
        <v>0.25887096774193541</v>
      </c>
      <c r="U420" s="128">
        <v>3811</v>
      </c>
      <c r="V420" s="316">
        <v>6.5417948001118331E-2</v>
      </c>
      <c r="W420" s="128">
        <v>6335</v>
      </c>
      <c r="X420" s="316">
        <v>0.82617469011242428</v>
      </c>
      <c r="Y420" s="128">
        <v>7644</v>
      </c>
      <c r="Z420" s="316">
        <v>6.2552126772310368E-2</v>
      </c>
      <c r="AA420" s="128">
        <v>138</v>
      </c>
      <c r="AB420" s="316">
        <v>-0.62803234501347704</v>
      </c>
      <c r="AC420" s="128">
        <v>8586</v>
      </c>
      <c r="AD420" s="316">
        <v>0.2421875</v>
      </c>
      <c r="AE420" s="128">
        <v>16604</v>
      </c>
      <c r="AF420" s="316">
        <v>9.2224707275358586E-2</v>
      </c>
      <c r="AG420" s="128">
        <v>3207</v>
      </c>
      <c r="AH420" s="316">
        <v>-0.23606479275845638</v>
      </c>
      <c r="AI420" s="128">
        <v>18115</v>
      </c>
      <c r="AJ420" s="316">
        <v>0.6508703180534039</v>
      </c>
      <c r="AK420" s="128">
        <v>9595</v>
      </c>
      <c r="AL420" s="316">
        <v>0.10694508537148129</v>
      </c>
      <c r="AM420" s="128">
        <v>2150</v>
      </c>
      <c r="AN420" s="316">
        <v>0.14240170031880983</v>
      </c>
      <c r="AO420" s="128">
        <v>1755</v>
      </c>
      <c r="AP420" s="316">
        <v>0.32653061224489788</v>
      </c>
      <c r="AQ420" s="128"/>
      <c r="AR420" s="316" t="s">
        <v>90</v>
      </c>
      <c r="AS420" s="128"/>
      <c r="AT420" s="316" t="s">
        <v>90</v>
      </c>
      <c r="AU420" s="128">
        <v>1049</v>
      </c>
      <c r="AV420" s="316">
        <v>0.48163841807909602</v>
      </c>
      <c r="AW420" s="128">
        <v>338</v>
      </c>
      <c r="AX420" s="316">
        <v>-0.25055432372505548</v>
      </c>
      <c r="AY420" s="128">
        <v>177</v>
      </c>
      <c r="AZ420" s="316">
        <v>0.28260869565217384</v>
      </c>
      <c r="BA420" s="128">
        <v>264</v>
      </c>
      <c r="BB420" s="316">
        <v>-0.18518518518518523</v>
      </c>
    </row>
    <row r="421" spans="1:54" s="4" customFormat="1" ht="15.75" collapsed="1" x14ac:dyDescent="0.25">
      <c r="A421" s="317">
        <v>420189</v>
      </c>
      <c r="B421" s="64">
        <v>1987</v>
      </c>
      <c r="C421" s="65">
        <v>2236061</v>
      </c>
      <c r="D421" s="137">
        <v>0.18073583815700411</v>
      </c>
      <c r="E421" s="65">
        <v>1811913</v>
      </c>
      <c r="F421" s="137">
        <v>0.20273575781633246</v>
      </c>
      <c r="G421" s="65">
        <v>424148</v>
      </c>
      <c r="H421" s="137">
        <v>9.5160511550686389E-2</v>
      </c>
      <c r="I421" s="65"/>
      <c r="J421" s="137" t="s">
        <v>90</v>
      </c>
      <c r="K421" s="65"/>
      <c r="L421" s="137" t="s">
        <v>90</v>
      </c>
      <c r="M421" s="65"/>
      <c r="N421" s="137"/>
      <c r="O421" s="65"/>
      <c r="P421" s="137" t="s">
        <v>90</v>
      </c>
      <c r="Q421" s="65">
        <v>788191</v>
      </c>
      <c r="R421" s="137">
        <v>0.16289750981879125</v>
      </c>
      <c r="S421" s="65">
        <v>331052</v>
      </c>
      <c r="T421" s="137">
        <v>0.19806168867593366</v>
      </c>
      <c r="U421" s="65">
        <v>44943</v>
      </c>
      <c r="V421" s="137">
        <v>0.19348328332049824</v>
      </c>
      <c r="W421" s="65">
        <v>55051</v>
      </c>
      <c r="X421" s="137">
        <v>0.20959307435401642</v>
      </c>
      <c r="Y421" s="65">
        <v>101868</v>
      </c>
      <c r="Z421" s="137">
        <v>0.35478980197098053</v>
      </c>
      <c r="AA421" s="65">
        <v>5286</v>
      </c>
      <c r="AB421" s="137">
        <v>-0.18751921303412233</v>
      </c>
      <c r="AC421" s="65">
        <v>122789</v>
      </c>
      <c r="AD421" s="137">
        <v>0.29434149221006467</v>
      </c>
      <c r="AE421" s="65">
        <v>112230</v>
      </c>
      <c r="AF421" s="137">
        <v>0.25550956482828058</v>
      </c>
      <c r="AG421" s="65">
        <v>27308</v>
      </c>
      <c r="AH421" s="137">
        <v>4.8942042318307344E-3</v>
      </c>
      <c r="AI421" s="65">
        <v>87211</v>
      </c>
      <c r="AJ421" s="137">
        <v>0.39700770499943938</v>
      </c>
      <c r="AK421" s="65">
        <v>80770</v>
      </c>
      <c r="AL421" s="137">
        <v>0.39167442020745025</v>
      </c>
      <c r="AM421" s="65">
        <v>18541</v>
      </c>
      <c r="AN421" s="137">
        <v>0.12711246200607906</v>
      </c>
      <c r="AO421" s="65">
        <v>13309</v>
      </c>
      <c r="AP421" s="137">
        <v>-1.725172517251683E-3</v>
      </c>
      <c r="AQ421" s="65"/>
      <c r="AR421" s="137" t="s">
        <v>90</v>
      </c>
      <c r="AS421" s="65"/>
      <c r="AT421" s="137" t="s">
        <v>90</v>
      </c>
      <c r="AU421" s="65">
        <v>8061</v>
      </c>
      <c r="AV421" s="137">
        <v>0.169447265341651</v>
      </c>
      <c r="AW421" s="65">
        <v>5790</v>
      </c>
      <c r="AX421" s="137">
        <v>-0.20944838885854722</v>
      </c>
      <c r="AY421" s="65">
        <v>2562</v>
      </c>
      <c r="AZ421" s="137">
        <v>-0.11898211829436034</v>
      </c>
      <c r="BA421" s="65">
        <v>4833</v>
      </c>
      <c r="BB421" s="137">
        <v>0.23290816326530606</v>
      </c>
    </row>
    <row r="422" spans="1:54" s="4" customFormat="1" hidden="1" outlineLevel="1" x14ac:dyDescent="0.25">
      <c r="A422" s="1"/>
      <c r="B422" s="52" t="s">
        <v>78</v>
      </c>
      <c r="C422" s="128">
        <v>160846</v>
      </c>
      <c r="D422" s="316">
        <v>0.12048763497039361</v>
      </c>
      <c r="E422" s="128">
        <v>141237</v>
      </c>
      <c r="F422" s="316">
        <v>0.11893048128342243</v>
      </c>
      <c r="G422" s="128">
        <v>19609</v>
      </c>
      <c r="H422" s="316">
        <v>0.13183261183261186</v>
      </c>
      <c r="I422" s="128"/>
      <c r="J422" s="136" t="s">
        <v>90</v>
      </c>
      <c r="K422" s="128"/>
      <c r="L422" s="136" t="s">
        <v>90</v>
      </c>
      <c r="M422" s="128"/>
      <c r="N422" s="136"/>
      <c r="O422" s="128"/>
      <c r="P422" s="136" t="s">
        <v>90</v>
      </c>
      <c r="Q422" s="128">
        <v>43569</v>
      </c>
      <c r="R422" s="316">
        <v>7.2098230763552262E-2</v>
      </c>
      <c r="S422" s="128">
        <v>30929</v>
      </c>
      <c r="T422" s="316">
        <v>0.12203881734083066</v>
      </c>
      <c r="U422" s="128">
        <v>4088</v>
      </c>
      <c r="V422" s="316">
        <v>0.4189517528635891</v>
      </c>
      <c r="W422" s="128">
        <v>4774</v>
      </c>
      <c r="X422" s="316">
        <v>7.5225225225225234E-2</v>
      </c>
      <c r="Y422" s="128">
        <v>4440</v>
      </c>
      <c r="Z422" s="316">
        <v>-5.8524173027989845E-2</v>
      </c>
      <c r="AA422" s="128">
        <v>514</v>
      </c>
      <c r="AB422" s="316">
        <v>3.145161290322581</v>
      </c>
      <c r="AC422" s="128">
        <v>8533</v>
      </c>
      <c r="AD422" s="316">
        <v>-0.17363935696300603</v>
      </c>
      <c r="AE422" s="128">
        <v>14189</v>
      </c>
      <c r="AF422" s="316">
        <v>0.18547915448241281</v>
      </c>
      <c r="AG422" s="128">
        <v>4729</v>
      </c>
      <c r="AH422" s="316">
        <v>0.11533018867924527</v>
      </c>
      <c r="AI422" s="128">
        <v>12188</v>
      </c>
      <c r="AJ422" s="316">
        <v>0.49803343166175029</v>
      </c>
      <c r="AK422" s="128">
        <v>7872</v>
      </c>
      <c r="AL422" s="316">
        <v>0.20717681337218208</v>
      </c>
      <c r="AM422" s="128">
        <v>1144</v>
      </c>
      <c r="AN422" s="316">
        <v>0.21443736730360929</v>
      </c>
      <c r="AO422" s="128">
        <v>1482</v>
      </c>
      <c r="AP422" s="316">
        <v>0.16235294117647059</v>
      </c>
      <c r="AQ422" s="128"/>
      <c r="AR422" s="316" t="s">
        <v>90</v>
      </c>
      <c r="AS422" s="128"/>
      <c r="AT422" s="316" t="s">
        <v>90</v>
      </c>
      <c r="AU422" s="128">
        <v>654</v>
      </c>
      <c r="AV422" s="316">
        <v>0.31854838709677424</v>
      </c>
      <c r="AW422" s="128">
        <v>1298</v>
      </c>
      <c r="AX422" s="316">
        <v>0.17148014440433212</v>
      </c>
      <c r="AY422" s="128">
        <v>150</v>
      </c>
      <c r="AZ422" s="316">
        <v>-0.46808510638297873</v>
      </c>
      <c r="BA422" s="128">
        <v>351</v>
      </c>
      <c r="BB422" s="316">
        <v>-9.9999999999999978E-2</v>
      </c>
    </row>
    <row r="423" spans="1:54" s="4" customFormat="1" hidden="1" outlineLevel="1" x14ac:dyDescent="0.25">
      <c r="A423" s="1"/>
      <c r="B423" s="52" t="s">
        <v>79</v>
      </c>
      <c r="C423" s="128">
        <v>148171</v>
      </c>
      <c r="D423" s="316">
        <v>6.676890069619934E-2</v>
      </c>
      <c r="E423" s="128">
        <v>129889</v>
      </c>
      <c r="F423" s="316">
        <v>7.9942464705588856E-2</v>
      </c>
      <c r="G423" s="128">
        <v>18282</v>
      </c>
      <c r="H423" s="316">
        <v>-1.8310691080921426E-2</v>
      </c>
      <c r="I423" s="128"/>
      <c r="J423" s="136" t="s">
        <v>90</v>
      </c>
      <c r="K423" s="128"/>
      <c r="L423" s="136" t="s">
        <v>90</v>
      </c>
      <c r="M423" s="128"/>
      <c r="N423" s="136"/>
      <c r="O423" s="128"/>
      <c r="P423" s="136" t="s">
        <v>90</v>
      </c>
      <c r="Q423" s="128">
        <v>40893</v>
      </c>
      <c r="R423" s="316">
        <v>0.11522308279698912</v>
      </c>
      <c r="S423" s="128">
        <v>24895</v>
      </c>
      <c r="T423" s="316">
        <v>7.0792880258898627E-3</v>
      </c>
      <c r="U423" s="128">
        <v>3858</v>
      </c>
      <c r="V423" s="316">
        <v>0.36566371681415921</v>
      </c>
      <c r="W423" s="128">
        <v>4609</v>
      </c>
      <c r="X423" s="316">
        <v>-0.10988798764001551</v>
      </c>
      <c r="Y423" s="128">
        <v>6935</v>
      </c>
      <c r="Z423" s="316">
        <v>-0.11180840163934425</v>
      </c>
      <c r="AA423" s="128">
        <v>877</v>
      </c>
      <c r="AB423" s="316">
        <v>10.101265822784811</v>
      </c>
      <c r="AC423" s="128">
        <v>6945</v>
      </c>
      <c r="AD423" s="316">
        <v>-0.12233034247440921</v>
      </c>
      <c r="AE423" s="128">
        <v>13173</v>
      </c>
      <c r="AF423" s="316">
        <v>0.18323901913230944</v>
      </c>
      <c r="AG423" s="128">
        <v>4889</v>
      </c>
      <c r="AH423" s="316">
        <v>0.11265361857077827</v>
      </c>
      <c r="AI423" s="128">
        <v>9800</v>
      </c>
      <c r="AJ423" s="316">
        <v>0.1478097915202623</v>
      </c>
      <c r="AK423" s="128">
        <v>7763</v>
      </c>
      <c r="AL423" s="316">
        <v>0.17319026749282163</v>
      </c>
      <c r="AM423" s="128">
        <v>992</v>
      </c>
      <c r="AN423" s="316">
        <v>7.3593073593073655E-2</v>
      </c>
      <c r="AO423" s="128">
        <v>1431</v>
      </c>
      <c r="AP423" s="316">
        <v>0.22203245089666956</v>
      </c>
      <c r="AQ423" s="128"/>
      <c r="AR423" s="316" t="s">
        <v>90</v>
      </c>
      <c r="AS423" s="128"/>
      <c r="AT423" s="316" t="s">
        <v>90</v>
      </c>
      <c r="AU423" s="128">
        <v>321</v>
      </c>
      <c r="AV423" s="316">
        <v>-0.21323529411764708</v>
      </c>
      <c r="AW423" s="128">
        <v>1071</v>
      </c>
      <c r="AX423" s="316">
        <v>4.6904315196998336E-3</v>
      </c>
      <c r="AY423" s="128">
        <v>153</v>
      </c>
      <c r="AZ423" s="316">
        <v>-6.1349693251533721E-2</v>
      </c>
      <c r="BA423" s="128">
        <v>270</v>
      </c>
      <c r="BB423" s="316">
        <v>-0.38636363636363635</v>
      </c>
    </row>
    <row r="424" spans="1:54" s="4" customFormat="1" hidden="1" outlineLevel="1" x14ac:dyDescent="0.25">
      <c r="A424" s="1"/>
      <c r="B424" s="52" t="s">
        <v>80</v>
      </c>
      <c r="C424" s="128">
        <v>177484</v>
      </c>
      <c r="D424" s="316">
        <v>0.11324092078027981</v>
      </c>
      <c r="E424" s="128">
        <v>144861</v>
      </c>
      <c r="F424" s="316">
        <v>5.9785352149770654E-2</v>
      </c>
      <c r="G424" s="128">
        <v>32623</v>
      </c>
      <c r="H424" s="316">
        <v>0.43454553449716382</v>
      </c>
      <c r="I424" s="128"/>
      <c r="J424" s="136" t="s">
        <v>90</v>
      </c>
      <c r="K424" s="128"/>
      <c r="L424" s="136" t="s">
        <v>90</v>
      </c>
      <c r="M424" s="128"/>
      <c r="N424" s="136"/>
      <c r="O424" s="128"/>
      <c r="P424" s="136" t="s">
        <v>90</v>
      </c>
      <c r="Q424" s="128">
        <v>44586</v>
      </c>
      <c r="R424" s="316">
        <v>0.13447494974682583</v>
      </c>
      <c r="S424" s="128">
        <v>28844</v>
      </c>
      <c r="T424" s="316">
        <v>3.4020433769492708E-2</v>
      </c>
      <c r="U424" s="128">
        <v>4492</v>
      </c>
      <c r="V424" s="316">
        <v>0.57172848145556343</v>
      </c>
      <c r="W424" s="128">
        <v>4461</v>
      </c>
      <c r="X424" s="316">
        <v>-2.1066491112574082E-2</v>
      </c>
      <c r="Y424" s="128">
        <v>8236</v>
      </c>
      <c r="Z424" s="316">
        <v>-0.15031466006396366</v>
      </c>
      <c r="AA424" s="128">
        <v>438</v>
      </c>
      <c r="AB424" s="316">
        <v>2.3435114503816794</v>
      </c>
      <c r="AC424" s="128">
        <v>8225</v>
      </c>
      <c r="AD424" s="316">
        <v>-0.24810311728677215</v>
      </c>
      <c r="AE424" s="128">
        <v>13930</v>
      </c>
      <c r="AF424" s="316">
        <v>-3.0079376131458058E-2</v>
      </c>
      <c r="AG424" s="128">
        <v>4919</v>
      </c>
      <c r="AH424" s="316">
        <v>4.3044953350296788E-2</v>
      </c>
      <c r="AI424" s="128">
        <v>11963</v>
      </c>
      <c r="AJ424" s="316">
        <v>0.24744525547445262</v>
      </c>
      <c r="AK424" s="128">
        <v>8920</v>
      </c>
      <c r="AL424" s="316">
        <v>0.13949923352069504</v>
      </c>
      <c r="AM424" s="128">
        <v>1294</v>
      </c>
      <c r="AN424" s="316">
        <v>8.9225589225589319E-2</v>
      </c>
      <c r="AO424" s="128">
        <v>1496</v>
      </c>
      <c r="AP424" s="316">
        <v>5.5751587861679663E-2</v>
      </c>
      <c r="AQ424" s="128"/>
      <c r="AR424" s="316" t="s">
        <v>90</v>
      </c>
      <c r="AS424" s="128"/>
      <c r="AT424" s="316" t="s">
        <v>90</v>
      </c>
      <c r="AU424" s="128">
        <v>382</v>
      </c>
      <c r="AV424" s="316">
        <v>0.42537313432835822</v>
      </c>
      <c r="AW424" s="128">
        <v>790</v>
      </c>
      <c r="AX424" s="316">
        <v>-2.7093596059113323E-2</v>
      </c>
      <c r="AY424" s="128">
        <v>149</v>
      </c>
      <c r="AZ424" s="316">
        <v>-0.15819209039548021</v>
      </c>
      <c r="BA424" s="128">
        <v>340</v>
      </c>
      <c r="BB424" s="316">
        <v>-0.50073421439060206</v>
      </c>
    </row>
    <row r="425" spans="1:54" s="4" customFormat="1" hidden="1" outlineLevel="1" x14ac:dyDescent="0.25">
      <c r="A425" s="1"/>
      <c r="B425" s="52" t="s">
        <v>81</v>
      </c>
      <c r="C425" s="128">
        <v>140276</v>
      </c>
      <c r="D425" s="316">
        <v>7.7082549505900877E-2</v>
      </c>
      <c r="E425" s="128">
        <v>116201</v>
      </c>
      <c r="F425" s="316">
        <v>0.13016203388511749</v>
      </c>
      <c r="G425" s="128">
        <v>24075</v>
      </c>
      <c r="H425" s="316">
        <v>-0.12195922535468107</v>
      </c>
      <c r="I425" s="128"/>
      <c r="J425" s="136" t="s">
        <v>90</v>
      </c>
      <c r="K425" s="128"/>
      <c r="L425" s="136" t="s">
        <v>90</v>
      </c>
      <c r="M425" s="128"/>
      <c r="N425" s="136"/>
      <c r="O425" s="128"/>
      <c r="P425" s="136" t="s">
        <v>90</v>
      </c>
      <c r="Q425" s="128">
        <v>45135</v>
      </c>
      <c r="R425" s="316">
        <v>0.24920428440950992</v>
      </c>
      <c r="S425" s="128">
        <v>23283</v>
      </c>
      <c r="T425" s="316">
        <v>5.3767820773930719E-2</v>
      </c>
      <c r="U425" s="128">
        <v>2568</v>
      </c>
      <c r="V425" s="316">
        <v>-1.2687427912341454E-2</v>
      </c>
      <c r="W425" s="128">
        <v>3448</v>
      </c>
      <c r="X425" s="316">
        <v>0.35215686274509794</v>
      </c>
      <c r="Y425" s="128">
        <v>8666</v>
      </c>
      <c r="Z425" s="316">
        <v>-1.9683257918552077E-2</v>
      </c>
      <c r="AA425" s="128">
        <v>414</v>
      </c>
      <c r="AB425" s="316">
        <v>7.5324675324675239E-2</v>
      </c>
      <c r="AC425" s="128">
        <v>10095</v>
      </c>
      <c r="AD425" s="316">
        <v>-0.12156282631395754</v>
      </c>
      <c r="AE425" s="128">
        <v>8466</v>
      </c>
      <c r="AF425" s="316">
        <v>0.28662613981762908</v>
      </c>
      <c r="AG425" s="128">
        <v>2105</v>
      </c>
      <c r="AH425" s="316">
        <v>0.28903857930189836</v>
      </c>
      <c r="AI425" s="128">
        <v>3190</v>
      </c>
      <c r="AJ425" s="316">
        <v>0.19744744744744747</v>
      </c>
      <c r="AK425" s="128">
        <v>3828</v>
      </c>
      <c r="AL425" s="316">
        <v>5.4255026163591236E-2</v>
      </c>
      <c r="AM425" s="128">
        <v>1385</v>
      </c>
      <c r="AN425" s="316">
        <v>0.61046511627906974</v>
      </c>
      <c r="AO425" s="128">
        <v>971</v>
      </c>
      <c r="AP425" s="316">
        <v>-2.0181634712411745E-2</v>
      </c>
      <c r="AQ425" s="128"/>
      <c r="AR425" s="316" t="s">
        <v>90</v>
      </c>
      <c r="AS425" s="128"/>
      <c r="AT425" s="316" t="s">
        <v>90</v>
      </c>
      <c r="AU425" s="128">
        <v>674</v>
      </c>
      <c r="AV425" s="316">
        <v>1.0179640718562872</v>
      </c>
      <c r="AW425" s="128">
        <v>601</v>
      </c>
      <c r="AX425" s="316">
        <v>-0.42870722433460073</v>
      </c>
      <c r="AY425" s="128">
        <v>184</v>
      </c>
      <c r="AZ425" s="316">
        <v>-0.11961722488038273</v>
      </c>
      <c r="BA425" s="128">
        <v>264</v>
      </c>
      <c r="BB425" s="316">
        <v>-0.25423728813559321</v>
      </c>
    </row>
    <row r="426" spans="1:54" s="4" customFormat="1" hidden="1" outlineLevel="1" x14ac:dyDescent="0.25">
      <c r="A426" s="1"/>
      <c r="B426" s="52" t="s">
        <v>82</v>
      </c>
      <c r="C426" s="128">
        <v>140660</v>
      </c>
      <c r="D426" s="316">
        <v>0.17968717239065701</v>
      </c>
      <c r="E426" s="128">
        <v>105280</v>
      </c>
      <c r="F426" s="316">
        <v>0.12843928529320348</v>
      </c>
      <c r="G426" s="128">
        <v>35380</v>
      </c>
      <c r="H426" s="316">
        <v>0.36402189837304344</v>
      </c>
      <c r="I426" s="128"/>
      <c r="J426" s="136" t="s">
        <v>90</v>
      </c>
      <c r="K426" s="128"/>
      <c r="L426" s="136" t="s">
        <v>90</v>
      </c>
      <c r="M426" s="128"/>
      <c r="N426" s="136"/>
      <c r="O426" s="128"/>
      <c r="P426" s="136" t="s">
        <v>90</v>
      </c>
      <c r="Q426" s="128">
        <v>60069</v>
      </c>
      <c r="R426" s="316">
        <v>0.48285566170480632</v>
      </c>
      <c r="S426" s="128">
        <v>19436</v>
      </c>
      <c r="T426" s="316">
        <v>-0.10358822986809335</v>
      </c>
      <c r="U426" s="128">
        <v>2541</v>
      </c>
      <c r="V426" s="316">
        <v>0.11938325991189425</v>
      </c>
      <c r="W426" s="128">
        <v>2222</v>
      </c>
      <c r="X426" s="316">
        <v>-7.6475477971737371E-2</v>
      </c>
      <c r="Y426" s="128">
        <v>8714</v>
      </c>
      <c r="Z426" s="316">
        <v>0.20525587828492386</v>
      </c>
      <c r="AA426" s="128">
        <v>615</v>
      </c>
      <c r="AB426" s="316">
        <v>1.0847457627118646</v>
      </c>
      <c r="AC426" s="128">
        <v>6051</v>
      </c>
      <c r="AD426" s="316">
        <v>-0.3929574638844302</v>
      </c>
      <c r="AE426" s="128">
        <v>131</v>
      </c>
      <c r="AF426" s="316">
        <v>-0.89676910953506694</v>
      </c>
      <c r="AG426" s="128">
        <v>39</v>
      </c>
      <c r="AH426" s="316">
        <v>-0.94205052005943535</v>
      </c>
      <c r="AI426" s="128">
        <v>13</v>
      </c>
      <c r="AJ426" s="316">
        <v>-0.98846495119787048</v>
      </c>
      <c r="AK426" s="128">
        <v>1410</v>
      </c>
      <c r="AL426" s="316">
        <v>-0.34326967862133206</v>
      </c>
      <c r="AM426" s="128">
        <v>1446</v>
      </c>
      <c r="AN426" s="316">
        <v>1.2211981566820276</v>
      </c>
      <c r="AO426" s="128">
        <v>894</v>
      </c>
      <c r="AP426" s="316">
        <v>-9.966777408637828E-3</v>
      </c>
      <c r="AQ426" s="128"/>
      <c r="AR426" s="316" t="s">
        <v>90</v>
      </c>
      <c r="AS426" s="128"/>
      <c r="AT426" s="316" t="s">
        <v>90</v>
      </c>
      <c r="AU426" s="128">
        <v>462</v>
      </c>
      <c r="AV426" s="316">
        <v>0.81176470588235294</v>
      </c>
      <c r="AW426" s="128">
        <v>281</v>
      </c>
      <c r="AX426" s="316">
        <v>-0.71001031991744068</v>
      </c>
      <c r="AY426" s="128">
        <v>276</v>
      </c>
      <c r="AZ426" s="316">
        <v>0.18454935622317592</v>
      </c>
      <c r="BA426" s="128">
        <v>266</v>
      </c>
      <c r="BB426" s="316">
        <v>-0.17391304347826086</v>
      </c>
    </row>
    <row r="427" spans="1:54" s="4" customFormat="1" hidden="1" outlineLevel="1" x14ac:dyDescent="0.25">
      <c r="A427" s="1"/>
      <c r="B427" s="52" t="s">
        <v>83</v>
      </c>
      <c r="C427" s="128">
        <v>133676</v>
      </c>
      <c r="D427" s="316">
        <v>0.32611132605180404</v>
      </c>
      <c r="E427" s="128">
        <v>103039</v>
      </c>
      <c r="F427" s="316">
        <v>0.48046667337174376</v>
      </c>
      <c r="G427" s="128">
        <v>30637</v>
      </c>
      <c r="H427" s="316">
        <v>-1.8170747340084614E-2</v>
      </c>
      <c r="I427" s="128"/>
      <c r="J427" s="136" t="s">
        <v>90</v>
      </c>
      <c r="K427" s="128"/>
      <c r="L427" s="136" t="s">
        <v>90</v>
      </c>
      <c r="M427" s="128"/>
      <c r="N427" s="136"/>
      <c r="O427" s="128"/>
      <c r="P427" s="136" t="s">
        <v>90</v>
      </c>
      <c r="Q427" s="128">
        <v>64076</v>
      </c>
      <c r="R427" s="316">
        <v>0.87252695870715091</v>
      </c>
      <c r="S427" s="128">
        <v>14939</v>
      </c>
      <c r="T427" s="316">
        <v>6.5549215406562E-2</v>
      </c>
      <c r="U427" s="128">
        <v>2579</v>
      </c>
      <c r="V427" s="316">
        <v>0.15702108568864959</v>
      </c>
      <c r="W427" s="128">
        <v>2509</v>
      </c>
      <c r="X427" s="316">
        <v>-9.0612540775643402E-2</v>
      </c>
      <c r="Y427" s="128">
        <v>5538</v>
      </c>
      <c r="Z427" s="316">
        <v>0.27281084808090084</v>
      </c>
      <c r="AA427" s="128">
        <v>741</v>
      </c>
      <c r="AB427" s="316">
        <v>0.60043196544276456</v>
      </c>
      <c r="AC427" s="128">
        <v>7780</v>
      </c>
      <c r="AD427" s="316">
        <v>0.1211990200317048</v>
      </c>
      <c r="AE427" s="128">
        <v>290</v>
      </c>
      <c r="AF427" s="316">
        <v>3.4615384615384617</v>
      </c>
      <c r="AG427" s="128">
        <v>34</v>
      </c>
      <c r="AH427" s="316">
        <v>1.6153846153846154</v>
      </c>
      <c r="AI427" s="128">
        <v>8</v>
      </c>
      <c r="AJ427" s="316">
        <v>-0.5</v>
      </c>
      <c r="AK427" s="128">
        <v>1406</v>
      </c>
      <c r="AL427" s="316">
        <v>-2.2253129346314293E-2</v>
      </c>
      <c r="AM427" s="128">
        <v>934</v>
      </c>
      <c r="AN427" s="316">
        <v>0.37151248164464024</v>
      </c>
      <c r="AO427" s="128">
        <v>708</v>
      </c>
      <c r="AP427" s="316">
        <v>-0.19270239452679594</v>
      </c>
      <c r="AQ427" s="128"/>
      <c r="AR427" s="316" t="s">
        <v>90</v>
      </c>
      <c r="AS427" s="128"/>
      <c r="AT427" s="316" t="s">
        <v>90</v>
      </c>
      <c r="AU427" s="128">
        <v>473</v>
      </c>
      <c r="AV427" s="316">
        <v>1.0745614035087718</v>
      </c>
      <c r="AW427" s="128">
        <v>343</v>
      </c>
      <c r="AX427" s="316">
        <v>-0.34790874524714832</v>
      </c>
      <c r="AY427" s="128">
        <v>285</v>
      </c>
      <c r="AZ427" s="316">
        <v>-4.0404040404040442E-2</v>
      </c>
      <c r="BA427" s="128">
        <v>309</v>
      </c>
      <c r="BB427" s="316">
        <v>-7.7611940298507487E-2</v>
      </c>
    </row>
    <row r="428" spans="1:54" s="4" customFormat="1" hidden="1" outlineLevel="1" x14ac:dyDescent="0.25">
      <c r="A428" s="1"/>
      <c r="B428" s="52" t="s">
        <v>84</v>
      </c>
      <c r="C428" s="128">
        <v>157092</v>
      </c>
      <c r="D428" s="316">
        <v>0.2420696416711472</v>
      </c>
      <c r="E428" s="128">
        <v>114658</v>
      </c>
      <c r="F428" s="316">
        <v>0.30961382508480773</v>
      </c>
      <c r="G428" s="128">
        <v>42434</v>
      </c>
      <c r="H428" s="316">
        <v>9.0147719974309481E-2</v>
      </c>
      <c r="I428" s="128"/>
      <c r="J428" s="136" t="s">
        <v>90</v>
      </c>
      <c r="K428" s="128"/>
      <c r="L428" s="136" t="s">
        <v>90</v>
      </c>
      <c r="M428" s="128"/>
      <c r="N428" s="136"/>
      <c r="O428" s="128"/>
      <c r="P428" s="136" t="s">
        <v>90</v>
      </c>
      <c r="Q428" s="128">
        <v>72360</v>
      </c>
      <c r="R428" s="316">
        <v>0.60978865406006677</v>
      </c>
      <c r="S428" s="128">
        <v>16174</v>
      </c>
      <c r="T428" s="316">
        <v>2.9928680590932233E-2</v>
      </c>
      <c r="U428" s="128">
        <v>2910</v>
      </c>
      <c r="V428" s="316">
        <v>3.1023784901758056E-3</v>
      </c>
      <c r="W428" s="128">
        <v>4503</v>
      </c>
      <c r="X428" s="316">
        <v>-2.0448118338046606E-2</v>
      </c>
      <c r="Y428" s="128">
        <v>4130</v>
      </c>
      <c r="Z428" s="316">
        <v>-7.9358002674988826E-2</v>
      </c>
      <c r="AA428" s="128">
        <v>635</v>
      </c>
      <c r="AB428" s="316">
        <v>0.41425389755011133</v>
      </c>
      <c r="AC428" s="128">
        <v>7638</v>
      </c>
      <c r="AD428" s="316">
        <v>-0.21135776974703147</v>
      </c>
      <c r="AE428" s="128">
        <v>239</v>
      </c>
      <c r="AF428" s="316">
        <v>2.8548387096774195</v>
      </c>
      <c r="AG428" s="128">
        <v>41</v>
      </c>
      <c r="AH428" s="316">
        <v>0.95238095238095233</v>
      </c>
      <c r="AI428" s="128">
        <v>39</v>
      </c>
      <c r="AJ428" s="316">
        <v>5.5</v>
      </c>
      <c r="AK428" s="128">
        <v>1954</v>
      </c>
      <c r="AL428" s="316">
        <v>1.4486215538847116</v>
      </c>
      <c r="AM428" s="128">
        <v>1151</v>
      </c>
      <c r="AN428" s="316">
        <v>0.63262411347517733</v>
      </c>
      <c r="AO428" s="128">
        <v>820</v>
      </c>
      <c r="AP428" s="316">
        <v>-3.6427732079906017E-2</v>
      </c>
      <c r="AQ428" s="128"/>
      <c r="AR428" s="316" t="s">
        <v>90</v>
      </c>
      <c r="AS428" s="128"/>
      <c r="AT428" s="316" t="s">
        <v>90</v>
      </c>
      <c r="AU428" s="128">
        <v>738</v>
      </c>
      <c r="AV428" s="316">
        <v>0.42471042471042475</v>
      </c>
      <c r="AW428" s="128">
        <v>365</v>
      </c>
      <c r="AX428" s="316">
        <v>-0.42155309033280508</v>
      </c>
      <c r="AY428" s="128">
        <v>438</v>
      </c>
      <c r="AZ428" s="316">
        <v>8.1481481481481488E-2</v>
      </c>
      <c r="BA428" s="128">
        <v>374</v>
      </c>
      <c r="BB428" s="316">
        <v>-0.40822784810126578</v>
      </c>
    </row>
    <row r="429" spans="1:54" s="4" customFormat="1" hidden="1" outlineLevel="1" x14ac:dyDescent="0.25">
      <c r="A429" s="1"/>
      <c r="B429" s="52" t="s">
        <v>85</v>
      </c>
      <c r="C429" s="128">
        <v>169908</v>
      </c>
      <c r="D429" s="316">
        <v>0.16483847967970156</v>
      </c>
      <c r="E429" s="128">
        <v>117479</v>
      </c>
      <c r="F429" s="316">
        <v>0.23581452104942047</v>
      </c>
      <c r="G429" s="128">
        <v>52429</v>
      </c>
      <c r="H429" s="316">
        <v>3.2026298177237011E-2</v>
      </c>
      <c r="I429" s="128"/>
      <c r="J429" s="136" t="s">
        <v>90</v>
      </c>
      <c r="K429" s="128"/>
      <c r="L429" s="136" t="s">
        <v>90</v>
      </c>
      <c r="M429" s="128"/>
      <c r="N429" s="136"/>
      <c r="O429" s="128"/>
      <c r="P429" s="136" t="s">
        <v>90</v>
      </c>
      <c r="Q429" s="128">
        <v>70430</v>
      </c>
      <c r="R429" s="316">
        <v>0.50305177344316876</v>
      </c>
      <c r="S429" s="128">
        <v>17785</v>
      </c>
      <c r="T429" s="316">
        <v>-7.2925354462051728E-2</v>
      </c>
      <c r="U429" s="128">
        <v>2277</v>
      </c>
      <c r="V429" s="316">
        <v>-6.3733552631578982E-2</v>
      </c>
      <c r="W429" s="128">
        <v>4165</v>
      </c>
      <c r="X429" s="316">
        <v>0.20619750941210535</v>
      </c>
      <c r="Y429" s="128">
        <v>6013</v>
      </c>
      <c r="Z429" s="316">
        <v>4.4286210489753453E-2</v>
      </c>
      <c r="AA429" s="128">
        <v>593</v>
      </c>
      <c r="AB429" s="316">
        <v>0.17658730158730163</v>
      </c>
      <c r="AC429" s="128">
        <v>10436</v>
      </c>
      <c r="AD429" s="316">
        <v>-4.833120554440995E-2</v>
      </c>
      <c r="AE429" s="128">
        <v>244</v>
      </c>
      <c r="AF429" s="316">
        <v>-0.59128978224455619</v>
      </c>
      <c r="AG429" s="128">
        <v>3</v>
      </c>
      <c r="AH429" s="316">
        <v>-0.85714285714285721</v>
      </c>
      <c r="AI429" s="128">
        <v>16</v>
      </c>
      <c r="AJ429" s="316">
        <v>0.45454545454545459</v>
      </c>
      <c r="AK429" s="128">
        <v>1474</v>
      </c>
      <c r="AL429" s="316">
        <v>0.51802265705458295</v>
      </c>
      <c r="AM429" s="128">
        <v>1243</v>
      </c>
      <c r="AN429" s="316">
        <v>0.7408963585434174</v>
      </c>
      <c r="AO429" s="128">
        <v>827</v>
      </c>
      <c r="AP429" s="316">
        <v>-0.12579281183932345</v>
      </c>
      <c r="AQ429" s="128"/>
      <c r="AR429" s="316" t="s">
        <v>90</v>
      </c>
      <c r="AS429" s="128"/>
      <c r="AT429" s="316" t="s">
        <v>90</v>
      </c>
      <c r="AU429" s="128">
        <v>822</v>
      </c>
      <c r="AV429" s="316">
        <v>-0.11038961038961037</v>
      </c>
      <c r="AW429" s="128">
        <v>437</v>
      </c>
      <c r="AX429" s="316">
        <v>-0.11538461538461542</v>
      </c>
      <c r="AY429" s="128">
        <v>232</v>
      </c>
      <c r="AZ429" s="316">
        <v>-0.36956521739130432</v>
      </c>
      <c r="BA429" s="128">
        <v>372</v>
      </c>
      <c r="BB429" s="316">
        <v>-0.52061855670103085</v>
      </c>
    </row>
    <row r="430" spans="1:54" s="4" customFormat="1" hidden="1" outlineLevel="1" x14ac:dyDescent="0.25">
      <c r="A430" s="1"/>
      <c r="B430" s="52" t="s">
        <v>86</v>
      </c>
      <c r="C430" s="128">
        <v>160039</v>
      </c>
      <c r="D430" s="316">
        <v>0.21515998238447409</v>
      </c>
      <c r="E430" s="128">
        <v>117241</v>
      </c>
      <c r="F430" s="316">
        <v>0.25653501955950908</v>
      </c>
      <c r="G430" s="128">
        <v>42798</v>
      </c>
      <c r="H430" s="316">
        <v>0.11461832955699669</v>
      </c>
      <c r="I430" s="128"/>
      <c r="J430" s="136" t="s">
        <v>90</v>
      </c>
      <c r="K430" s="128"/>
      <c r="L430" s="136" t="s">
        <v>90</v>
      </c>
      <c r="M430" s="128"/>
      <c r="N430" s="136"/>
      <c r="O430" s="128"/>
      <c r="P430" s="136" t="s">
        <v>90</v>
      </c>
      <c r="Q430" s="128">
        <v>73026</v>
      </c>
      <c r="R430" s="316">
        <v>0.5226438698915763</v>
      </c>
      <c r="S430" s="128">
        <v>18264</v>
      </c>
      <c r="T430" s="316">
        <v>-6.9397737694894546E-2</v>
      </c>
      <c r="U430" s="128">
        <v>2484</v>
      </c>
      <c r="V430" s="316">
        <v>0.2673469387755103</v>
      </c>
      <c r="W430" s="128">
        <v>3195</v>
      </c>
      <c r="X430" s="316">
        <v>-6.9598136284216627E-2</v>
      </c>
      <c r="Y430" s="128">
        <v>4992</v>
      </c>
      <c r="Z430" s="316">
        <v>0.10466917459614966</v>
      </c>
      <c r="AA430" s="128">
        <v>475</v>
      </c>
      <c r="AB430" s="316">
        <v>-0.22131147540983609</v>
      </c>
      <c r="AC430" s="128">
        <v>8421</v>
      </c>
      <c r="AD430" s="316">
        <v>-0.11553408255435349</v>
      </c>
      <c r="AE430" s="128">
        <v>322</v>
      </c>
      <c r="AF430" s="316">
        <v>4.5454545454545414E-2</v>
      </c>
      <c r="AG430" s="128">
        <v>14</v>
      </c>
      <c r="AH430" s="316">
        <v>-0.65</v>
      </c>
      <c r="AI430" s="128">
        <v>20</v>
      </c>
      <c r="AJ430" s="316">
        <v>4</v>
      </c>
      <c r="AK430" s="128">
        <v>1859</v>
      </c>
      <c r="AL430" s="316">
        <v>0.53890728476821192</v>
      </c>
      <c r="AM430" s="128">
        <v>1323</v>
      </c>
      <c r="AN430" s="316">
        <v>0.66624685138539053</v>
      </c>
      <c r="AO430" s="128">
        <v>810</v>
      </c>
      <c r="AP430" s="316">
        <v>-0.11956521739130432</v>
      </c>
      <c r="AQ430" s="128"/>
      <c r="AR430" s="316" t="s">
        <v>90</v>
      </c>
      <c r="AS430" s="128"/>
      <c r="AT430" s="316" t="s">
        <v>90</v>
      </c>
      <c r="AU430" s="128">
        <v>771</v>
      </c>
      <c r="AV430" s="316">
        <v>7.3816155988857934E-2</v>
      </c>
      <c r="AW430" s="128">
        <v>574</v>
      </c>
      <c r="AX430" s="316">
        <v>-0.25935483870967746</v>
      </c>
      <c r="AY430" s="128">
        <v>239</v>
      </c>
      <c r="AZ430" s="316">
        <v>-0.44028103044496492</v>
      </c>
      <c r="BA430" s="128">
        <v>349</v>
      </c>
      <c r="BB430" s="316">
        <v>-0.13613861386138615</v>
      </c>
    </row>
    <row r="431" spans="1:54" s="4" customFormat="1" hidden="1" outlineLevel="1" x14ac:dyDescent="0.25">
      <c r="A431" s="1"/>
      <c r="B431" s="52" t="s">
        <v>87</v>
      </c>
      <c r="C431" s="128">
        <v>164066</v>
      </c>
      <c r="D431" s="316">
        <v>0.12300900099250489</v>
      </c>
      <c r="E431" s="128">
        <v>128064</v>
      </c>
      <c r="F431" s="316">
        <v>0.13277843135520517</v>
      </c>
      <c r="G431" s="128">
        <v>36002</v>
      </c>
      <c r="H431" s="316">
        <v>8.9582955026935362E-2</v>
      </c>
      <c r="I431" s="128"/>
      <c r="J431" s="136" t="s">
        <v>90</v>
      </c>
      <c r="K431" s="128"/>
      <c r="L431" s="136" t="s">
        <v>90</v>
      </c>
      <c r="M431" s="128"/>
      <c r="N431" s="136"/>
      <c r="O431" s="128"/>
      <c r="P431" s="136" t="s">
        <v>90</v>
      </c>
      <c r="Q431" s="128">
        <v>64572</v>
      </c>
      <c r="R431" s="316">
        <v>0.26927839915082652</v>
      </c>
      <c r="S431" s="128">
        <v>21892</v>
      </c>
      <c r="T431" s="316">
        <v>-2.355040142729703E-2</v>
      </c>
      <c r="U431" s="128">
        <v>3307</v>
      </c>
      <c r="V431" s="316">
        <v>0.28079008520526716</v>
      </c>
      <c r="W431" s="128">
        <v>3954</v>
      </c>
      <c r="X431" s="316">
        <v>0.16191595650896273</v>
      </c>
      <c r="Y431" s="128">
        <v>6406</v>
      </c>
      <c r="Z431" s="316">
        <v>0.4398741290177568</v>
      </c>
      <c r="AA431" s="128">
        <v>444</v>
      </c>
      <c r="AB431" s="316">
        <v>-0.19999999999999996</v>
      </c>
      <c r="AC431" s="128">
        <v>8115</v>
      </c>
      <c r="AD431" s="316">
        <v>1.0082150858849781E-2</v>
      </c>
      <c r="AE431" s="128">
        <v>7036</v>
      </c>
      <c r="AF431" s="316">
        <v>-8.9780077619663667E-2</v>
      </c>
      <c r="AG431" s="128">
        <v>1277</v>
      </c>
      <c r="AH431" s="316">
        <v>-0.39306083650190116</v>
      </c>
      <c r="AI431" s="128">
        <v>2654</v>
      </c>
      <c r="AJ431" s="316">
        <v>-4.9086348978860661E-2</v>
      </c>
      <c r="AK431" s="128">
        <v>3788</v>
      </c>
      <c r="AL431" s="316">
        <v>-6.9516089412920645E-2</v>
      </c>
      <c r="AM431" s="128">
        <v>1740</v>
      </c>
      <c r="AN431" s="316">
        <v>0.77914110429447847</v>
      </c>
      <c r="AO431" s="128">
        <v>962</v>
      </c>
      <c r="AP431" s="316">
        <v>6.6518847006651782E-2</v>
      </c>
      <c r="AQ431" s="128"/>
      <c r="AR431" s="316" t="s">
        <v>90</v>
      </c>
      <c r="AS431" s="128"/>
      <c r="AT431" s="316" t="s">
        <v>90</v>
      </c>
      <c r="AU431" s="128">
        <v>450</v>
      </c>
      <c r="AV431" s="316">
        <v>-0.14933837429111529</v>
      </c>
      <c r="AW431" s="128">
        <v>766</v>
      </c>
      <c r="AX431" s="316">
        <v>0.35097001763668434</v>
      </c>
      <c r="AY431" s="128">
        <v>307</v>
      </c>
      <c r="AZ431" s="316">
        <v>0.18992248062015493</v>
      </c>
      <c r="BA431" s="128">
        <v>318</v>
      </c>
      <c r="BB431" s="316">
        <v>-0.19899244332493704</v>
      </c>
    </row>
    <row r="432" spans="1:54" s="4" customFormat="1" hidden="1" outlineLevel="1" x14ac:dyDescent="0.25">
      <c r="A432" s="1"/>
      <c r="B432" s="52" t="s">
        <v>88</v>
      </c>
      <c r="C432" s="128">
        <v>172426</v>
      </c>
      <c r="D432" s="316">
        <v>0.16858577712113099</v>
      </c>
      <c r="E432" s="128">
        <v>146950</v>
      </c>
      <c r="F432" s="316">
        <v>0.19066910823380701</v>
      </c>
      <c r="G432" s="128">
        <v>25476</v>
      </c>
      <c r="H432" s="316">
        <v>5.5649939916297075E-2</v>
      </c>
      <c r="I432" s="128"/>
      <c r="J432" s="136" t="s">
        <v>90</v>
      </c>
      <c r="K432" s="128"/>
      <c r="L432" s="136" t="s">
        <v>90</v>
      </c>
      <c r="M432" s="128"/>
      <c r="N432" s="136"/>
      <c r="O432" s="128"/>
      <c r="P432" s="136" t="s">
        <v>90</v>
      </c>
      <c r="Q432" s="128">
        <v>51445</v>
      </c>
      <c r="R432" s="316">
        <v>0.21567654426012561</v>
      </c>
      <c r="S432" s="128">
        <v>31362</v>
      </c>
      <c r="T432" s="316">
        <v>7.9809943533948546E-2</v>
      </c>
      <c r="U432" s="128">
        <v>2976</v>
      </c>
      <c r="V432" s="316">
        <v>4.3478260869565188E-2</v>
      </c>
      <c r="W432" s="128">
        <v>4203</v>
      </c>
      <c r="X432" s="316">
        <v>0.42522889114954232</v>
      </c>
      <c r="Y432" s="128">
        <v>3927</v>
      </c>
      <c r="Z432" s="316">
        <v>0.30205570291777195</v>
      </c>
      <c r="AA432" s="128">
        <v>389</v>
      </c>
      <c r="AB432" s="316">
        <v>-0.45821727019498604</v>
      </c>
      <c r="AC432" s="128">
        <v>5715</v>
      </c>
      <c r="AD432" s="316">
        <v>0.25936535918907011</v>
      </c>
      <c r="AE432" s="128">
        <v>16168</v>
      </c>
      <c r="AF432" s="316">
        <v>0.16584943755408132</v>
      </c>
      <c r="AG432" s="128">
        <v>4927</v>
      </c>
      <c r="AH432" s="316">
        <v>2.0716801325875389E-2</v>
      </c>
      <c r="AI432" s="128">
        <v>11563</v>
      </c>
      <c r="AJ432" s="316">
        <v>0.43443741471281472</v>
      </c>
      <c r="AK432" s="128">
        <v>9096</v>
      </c>
      <c r="AL432" s="316">
        <v>0.36679188580015021</v>
      </c>
      <c r="AM432" s="128">
        <v>1916</v>
      </c>
      <c r="AN432" s="316">
        <v>0.69257950530035339</v>
      </c>
      <c r="AO432" s="128">
        <v>1608</v>
      </c>
      <c r="AP432" s="316">
        <v>7.5187969924812581E-3</v>
      </c>
      <c r="AQ432" s="128"/>
      <c r="AR432" s="316" t="s">
        <v>90</v>
      </c>
      <c r="AS432" s="128"/>
      <c r="AT432" s="316" t="s">
        <v>90</v>
      </c>
      <c r="AU432" s="128">
        <v>438</v>
      </c>
      <c r="AV432" s="316">
        <v>-1.5730337078651679E-2</v>
      </c>
      <c r="AW432" s="128">
        <v>347</v>
      </c>
      <c r="AX432" s="316">
        <v>-0.55341055341055334</v>
      </c>
      <c r="AY432" s="128">
        <v>357</v>
      </c>
      <c r="AZ432" s="316">
        <v>1.3486842105263159</v>
      </c>
      <c r="BA432" s="128">
        <v>383</v>
      </c>
      <c r="BB432" s="316">
        <v>0.30272108843537415</v>
      </c>
    </row>
    <row r="433" spans="1:54" s="4" customFormat="1" hidden="1" outlineLevel="1" x14ac:dyDescent="0.25">
      <c r="A433" s="1"/>
      <c r="B433" s="52" t="s">
        <v>89</v>
      </c>
      <c r="C433" s="128">
        <v>169142</v>
      </c>
      <c r="D433" s="316">
        <v>3.8209640491784214E-2</v>
      </c>
      <c r="E433" s="128">
        <v>141594</v>
      </c>
      <c r="F433" s="316">
        <v>1.8896436589718402E-2</v>
      </c>
      <c r="G433" s="128">
        <v>27548</v>
      </c>
      <c r="H433" s="316">
        <v>0.15027767338928566</v>
      </c>
      <c r="I433" s="128"/>
      <c r="J433" s="136" t="s">
        <v>90</v>
      </c>
      <c r="K433" s="128"/>
      <c r="L433" s="136" t="s">
        <v>90</v>
      </c>
      <c r="M433" s="128"/>
      <c r="N433" s="136"/>
      <c r="O433" s="128"/>
      <c r="P433" s="136" t="s">
        <v>90</v>
      </c>
      <c r="Q433" s="128">
        <v>47621</v>
      </c>
      <c r="R433" s="316">
        <v>8.6865228802921468E-2</v>
      </c>
      <c r="S433" s="128">
        <v>28520</v>
      </c>
      <c r="T433" s="316">
        <v>5.1002358490566113E-2</v>
      </c>
      <c r="U433" s="128">
        <v>3577</v>
      </c>
      <c r="V433" s="316">
        <v>-5.8365758754863606E-3</v>
      </c>
      <c r="W433" s="128">
        <v>3469</v>
      </c>
      <c r="X433" s="316">
        <v>-0.10730828615542976</v>
      </c>
      <c r="Y433" s="128">
        <v>7194</v>
      </c>
      <c r="Z433" s="316">
        <v>0.4787255909558068</v>
      </c>
      <c r="AA433" s="128">
        <v>371</v>
      </c>
      <c r="AB433" s="316">
        <v>-0.11244019138755978</v>
      </c>
      <c r="AC433" s="128">
        <v>6912</v>
      </c>
      <c r="AD433" s="316">
        <v>-0.17399617590822181</v>
      </c>
      <c r="AE433" s="128">
        <v>15202</v>
      </c>
      <c r="AF433" s="316">
        <v>-0.19378447178616887</v>
      </c>
      <c r="AG433" s="128">
        <v>4198</v>
      </c>
      <c r="AH433" s="316">
        <v>-0.3119160793312572</v>
      </c>
      <c r="AI433" s="128">
        <v>10973</v>
      </c>
      <c r="AJ433" s="316">
        <v>0.15335295354214851</v>
      </c>
      <c r="AK433" s="128">
        <v>8668</v>
      </c>
      <c r="AL433" s="316">
        <v>0.13992635455023672</v>
      </c>
      <c r="AM433" s="128">
        <v>1882</v>
      </c>
      <c r="AN433" s="316">
        <v>0.87637088733798607</v>
      </c>
      <c r="AO433" s="128">
        <v>1323</v>
      </c>
      <c r="AP433" s="316">
        <v>-0.18884120171673824</v>
      </c>
      <c r="AQ433" s="128"/>
      <c r="AR433" s="316" t="s">
        <v>90</v>
      </c>
      <c r="AS433" s="128"/>
      <c r="AT433" s="316" t="s">
        <v>90</v>
      </c>
      <c r="AU433" s="128">
        <v>708</v>
      </c>
      <c r="AV433" s="316">
        <v>0.10108864696734066</v>
      </c>
      <c r="AW433" s="128">
        <v>451</v>
      </c>
      <c r="AX433" s="316">
        <v>-0.25577557755775582</v>
      </c>
      <c r="AY433" s="128">
        <v>138</v>
      </c>
      <c r="AZ433" s="316">
        <v>-0.2068965517241379</v>
      </c>
      <c r="BA433" s="128">
        <v>324</v>
      </c>
      <c r="BB433" s="316">
        <v>-0.18999999999999995</v>
      </c>
    </row>
    <row r="434" spans="1:54" s="4" customFormat="1" ht="15.75" collapsed="1" x14ac:dyDescent="0.25">
      <c r="A434" s="317">
        <v>349378</v>
      </c>
      <c r="B434" s="64">
        <v>1986</v>
      </c>
      <c r="C434" s="65">
        <v>1893786</v>
      </c>
      <c r="D434" s="137">
        <v>0.14583450561697808</v>
      </c>
      <c r="E434" s="65">
        <v>1506493</v>
      </c>
      <c r="F434" s="137">
        <v>0.15860993848148719</v>
      </c>
      <c r="G434" s="65">
        <v>387293</v>
      </c>
      <c r="H434" s="137">
        <v>9.8709779913644935E-2</v>
      </c>
      <c r="I434" s="65"/>
      <c r="J434" s="137" t="s">
        <v>90</v>
      </c>
      <c r="K434" s="65"/>
      <c r="L434" s="137" t="s">
        <v>90</v>
      </c>
      <c r="M434" s="65"/>
      <c r="N434" s="137"/>
      <c r="O434" s="65"/>
      <c r="P434" s="137" t="s">
        <v>90</v>
      </c>
      <c r="Q434" s="65">
        <v>677782</v>
      </c>
      <c r="R434" s="137">
        <v>0.34416281103678603</v>
      </c>
      <c r="S434" s="65">
        <v>276323</v>
      </c>
      <c r="T434" s="137">
        <v>1.9299792320659925E-2</v>
      </c>
      <c r="U434" s="65">
        <v>37657</v>
      </c>
      <c r="V434" s="137">
        <v>0.1771859076557567</v>
      </c>
      <c r="W434" s="65">
        <v>45512</v>
      </c>
      <c r="X434" s="137">
        <v>4.3565991011648153E-2</v>
      </c>
      <c r="Y434" s="65">
        <v>75191</v>
      </c>
      <c r="Z434" s="137">
        <v>7.8300899169666316E-2</v>
      </c>
      <c r="AA434" s="65">
        <v>6506</v>
      </c>
      <c r="AB434" s="137">
        <v>0.37518495032762633</v>
      </c>
      <c r="AC434" s="65">
        <v>94866</v>
      </c>
      <c r="AD434" s="137">
        <v>-0.12717938337826273</v>
      </c>
      <c r="AE434" s="65">
        <v>89390</v>
      </c>
      <c r="AF434" s="137">
        <v>2.9850574315372302E-2</v>
      </c>
      <c r="AG434" s="65">
        <v>27175</v>
      </c>
      <c r="AH434" s="137">
        <v>-5.5866309974637818E-2</v>
      </c>
      <c r="AI434" s="65">
        <v>62427</v>
      </c>
      <c r="AJ434" s="137">
        <v>0.23720718221094761</v>
      </c>
      <c r="AK434" s="65">
        <v>58038</v>
      </c>
      <c r="AL434" s="137">
        <v>0.17274545858675672</v>
      </c>
      <c r="AM434" s="65">
        <v>16450</v>
      </c>
      <c r="AN434" s="137">
        <v>0.55599697313658725</v>
      </c>
      <c r="AO434" s="65">
        <v>13332</v>
      </c>
      <c r="AP434" s="137">
        <v>-1.0979228486646897E-2</v>
      </c>
      <c r="AQ434" s="65"/>
      <c r="AR434" s="137" t="s">
        <v>90</v>
      </c>
      <c r="AS434" s="65"/>
      <c r="AT434" s="137" t="s">
        <v>90</v>
      </c>
      <c r="AU434" s="65">
        <v>6893</v>
      </c>
      <c r="AV434" s="137">
        <v>0.19545612209503993</v>
      </c>
      <c r="AW434" s="65">
        <v>7324</v>
      </c>
      <c r="AX434" s="137">
        <v>-0.21943941170201431</v>
      </c>
      <c r="AY434" s="65">
        <v>2908</v>
      </c>
      <c r="AZ434" s="137">
        <v>-7.535771065182828E-2</v>
      </c>
      <c r="BA434" s="65">
        <v>3920</v>
      </c>
      <c r="BB434" s="137">
        <v>-0.27741935483870972</v>
      </c>
    </row>
    <row r="435" spans="1:54" s="4" customFormat="1" hidden="1" outlineLevel="1" x14ac:dyDescent="0.25">
      <c r="A435" s="1"/>
      <c r="B435" s="52" t="s">
        <v>78</v>
      </c>
      <c r="C435" s="128">
        <v>143550</v>
      </c>
      <c r="D435" s="316">
        <v>-2.0993799182492667E-3</v>
      </c>
      <c r="E435" s="128">
        <v>126225</v>
      </c>
      <c r="F435" s="316">
        <v>7.1491833494243817E-3</v>
      </c>
      <c r="G435" s="128">
        <v>17325</v>
      </c>
      <c r="H435" s="316">
        <v>-6.4676348323705612E-2</v>
      </c>
      <c r="I435" s="128"/>
      <c r="J435" s="136" t="s">
        <v>90</v>
      </c>
      <c r="K435" s="128"/>
      <c r="L435" s="136" t="s">
        <v>90</v>
      </c>
      <c r="M435" s="128"/>
      <c r="N435" s="136"/>
      <c r="O435" s="128"/>
      <c r="P435" s="136" t="s">
        <v>90</v>
      </c>
      <c r="Q435" s="128">
        <v>40639</v>
      </c>
      <c r="R435" s="316">
        <v>5.8417543494113877E-2</v>
      </c>
      <c r="S435" s="128">
        <v>27565</v>
      </c>
      <c r="T435" s="316">
        <v>5.9011103000499388E-2</v>
      </c>
      <c r="U435" s="128">
        <v>2881</v>
      </c>
      <c r="V435" s="316">
        <v>2.4173480270174297E-2</v>
      </c>
      <c r="W435" s="128">
        <v>4440</v>
      </c>
      <c r="X435" s="316">
        <v>-0.21995783555867887</v>
      </c>
      <c r="Y435" s="128">
        <v>4716</v>
      </c>
      <c r="Z435" s="316">
        <v>-0.2436246992782678</v>
      </c>
      <c r="AA435" s="128">
        <v>124</v>
      </c>
      <c r="AB435" s="316" t="s">
        <v>90</v>
      </c>
      <c r="AC435" s="128">
        <v>10326</v>
      </c>
      <c r="AD435" s="316">
        <v>0.43237619642114034</v>
      </c>
      <c r="AE435" s="128">
        <v>11969</v>
      </c>
      <c r="AF435" s="316">
        <v>-4.0868659347704117E-2</v>
      </c>
      <c r="AG435" s="128">
        <v>4240</v>
      </c>
      <c r="AH435" s="316">
        <v>-0.2602930914166085</v>
      </c>
      <c r="AI435" s="128">
        <v>8136</v>
      </c>
      <c r="AJ435" s="316">
        <v>-8.3060971486532131E-2</v>
      </c>
      <c r="AK435" s="128">
        <v>6521</v>
      </c>
      <c r="AL435" s="316">
        <v>4.4362588084561283E-2</v>
      </c>
      <c r="AM435" s="128">
        <v>942</v>
      </c>
      <c r="AN435" s="316">
        <v>-0.14129443938012765</v>
      </c>
      <c r="AO435" s="128">
        <v>1275</v>
      </c>
      <c r="AP435" s="316">
        <v>7.7768385460693201E-2</v>
      </c>
      <c r="AQ435" s="128"/>
      <c r="AR435" s="316" t="s">
        <v>90</v>
      </c>
      <c r="AS435" s="128"/>
      <c r="AT435" s="316" t="s">
        <v>90</v>
      </c>
      <c r="AU435" s="128">
        <v>496</v>
      </c>
      <c r="AV435" s="316">
        <v>-0.37766624843161856</v>
      </c>
      <c r="AW435" s="128">
        <v>1108</v>
      </c>
      <c r="AX435" s="316">
        <v>-0.37330316742081449</v>
      </c>
      <c r="AY435" s="128">
        <v>282</v>
      </c>
      <c r="AZ435" s="316">
        <v>6.0150375939849621E-2</v>
      </c>
      <c r="BA435" s="128">
        <v>390</v>
      </c>
      <c r="BB435" s="316">
        <v>-3.703703703703709E-2</v>
      </c>
    </row>
    <row r="436" spans="1:54" s="4" customFormat="1" hidden="1" outlineLevel="1" x14ac:dyDescent="0.25">
      <c r="A436" s="1"/>
      <c r="B436" s="52" t="s">
        <v>79</v>
      </c>
      <c r="C436" s="128">
        <v>138897</v>
      </c>
      <c r="D436" s="316">
        <v>3.6800107489157741E-2</v>
      </c>
      <c r="E436" s="128">
        <v>120274</v>
      </c>
      <c r="F436" s="316">
        <v>3.8743220368259168E-2</v>
      </c>
      <c r="G436" s="128">
        <v>18623</v>
      </c>
      <c r="H436" s="316">
        <v>2.4423785686781496E-2</v>
      </c>
      <c r="I436" s="128"/>
      <c r="J436" s="136" t="s">
        <v>90</v>
      </c>
      <c r="K436" s="128"/>
      <c r="L436" s="136" t="s">
        <v>90</v>
      </c>
      <c r="M436" s="128"/>
      <c r="N436" s="136"/>
      <c r="O436" s="128"/>
      <c r="P436" s="136" t="s">
        <v>90</v>
      </c>
      <c r="Q436" s="128">
        <v>36668</v>
      </c>
      <c r="R436" s="316">
        <v>-1.1564277434833015E-2</v>
      </c>
      <c r="S436" s="128">
        <v>24720</v>
      </c>
      <c r="T436" s="316">
        <v>6.203815088503184E-2</v>
      </c>
      <c r="U436" s="128">
        <v>2825</v>
      </c>
      <c r="V436" s="316">
        <v>8.5683684398429882E-3</v>
      </c>
      <c r="W436" s="128">
        <v>5178</v>
      </c>
      <c r="X436" s="316">
        <v>9.7033898305084687E-2</v>
      </c>
      <c r="Y436" s="128">
        <v>7808</v>
      </c>
      <c r="Z436" s="316">
        <v>-8.1843838193791152E-2</v>
      </c>
      <c r="AA436" s="128">
        <v>79</v>
      </c>
      <c r="AB436" s="316" t="s">
        <v>90</v>
      </c>
      <c r="AC436" s="128">
        <v>7913</v>
      </c>
      <c r="AD436" s="316">
        <v>0.41328808715842125</v>
      </c>
      <c r="AE436" s="128">
        <v>11133</v>
      </c>
      <c r="AF436" s="316">
        <v>6.6890273119309951E-2</v>
      </c>
      <c r="AG436" s="128">
        <v>4394</v>
      </c>
      <c r="AH436" s="316">
        <v>-4.3535045711798004E-2</v>
      </c>
      <c r="AI436" s="128">
        <v>8538</v>
      </c>
      <c r="AJ436" s="316">
        <v>1.461675579322641E-2</v>
      </c>
      <c r="AK436" s="128">
        <v>6617</v>
      </c>
      <c r="AL436" s="316">
        <v>0.36376751854905187</v>
      </c>
      <c r="AM436" s="128">
        <v>924</v>
      </c>
      <c r="AN436" s="316">
        <v>-9.6774193548387122E-2</v>
      </c>
      <c r="AO436" s="128">
        <v>1171</v>
      </c>
      <c r="AP436" s="316">
        <v>0.10263653483992474</v>
      </c>
      <c r="AQ436" s="128"/>
      <c r="AR436" s="316" t="s">
        <v>90</v>
      </c>
      <c r="AS436" s="128"/>
      <c r="AT436" s="316" t="s">
        <v>90</v>
      </c>
      <c r="AU436" s="128">
        <v>408</v>
      </c>
      <c r="AV436" s="316">
        <v>-0.2153846153846154</v>
      </c>
      <c r="AW436" s="128">
        <v>1066</v>
      </c>
      <c r="AX436" s="316">
        <v>-0.54560954816709295</v>
      </c>
      <c r="AY436" s="128">
        <v>163</v>
      </c>
      <c r="AZ436" s="316">
        <v>2.515723270440251E-2</v>
      </c>
      <c r="BA436" s="128">
        <v>440</v>
      </c>
      <c r="BB436" s="316">
        <v>0.58844765342960281</v>
      </c>
    </row>
    <row r="437" spans="1:54" s="4" customFormat="1" hidden="1" outlineLevel="1" x14ac:dyDescent="0.25">
      <c r="A437" s="1"/>
      <c r="B437" s="52" t="s">
        <v>80</v>
      </c>
      <c r="C437" s="128">
        <v>159430</v>
      </c>
      <c r="D437" s="316">
        <v>9.1261285310444418E-2</v>
      </c>
      <c r="E437" s="128">
        <v>136689</v>
      </c>
      <c r="F437" s="316">
        <v>0.10920953331548078</v>
      </c>
      <c r="G437" s="128">
        <v>22741</v>
      </c>
      <c r="H437" s="316">
        <v>-5.4666316802238768E-3</v>
      </c>
      <c r="I437" s="128"/>
      <c r="J437" s="136" t="s">
        <v>90</v>
      </c>
      <c r="K437" s="128"/>
      <c r="L437" s="136" t="s">
        <v>90</v>
      </c>
      <c r="M437" s="128"/>
      <c r="N437" s="136"/>
      <c r="O437" s="128"/>
      <c r="P437" s="136" t="s">
        <v>90</v>
      </c>
      <c r="Q437" s="128">
        <v>39301</v>
      </c>
      <c r="R437" s="316">
        <v>4.6714784137214638E-2</v>
      </c>
      <c r="S437" s="128">
        <v>27895</v>
      </c>
      <c r="T437" s="316">
        <v>1.8676148403549142E-3</v>
      </c>
      <c r="U437" s="128">
        <v>2858</v>
      </c>
      <c r="V437" s="316">
        <v>-0.20918649695628111</v>
      </c>
      <c r="W437" s="128">
        <v>4557</v>
      </c>
      <c r="X437" s="316">
        <v>4.8791714614499382E-2</v>
      </c>
      <c r="Y437" s="128">
        <v>9693</v>
      </c>
      <c r="Z437" s="316">
        <v>-1.3033295998370886E-2</v>
      </c>
      <c r="AA437" s="128">
        <v>131</v>
      </c>
      <c r="AB437" s="316" t="s">
        <v>90</v>
      </c>
      <c r="AC437" s="128">
        <v>10939</v>
      </c>
      <c r="AD437" s="316">
        <v>0.57895496535796775</v>
      </c>
      <c r="AE437" s="128">
        <v>14362</v>
      </c>
      <c r="AF437" s="316">
        <v>0.24152835408022133</v>
      </c>
      <c r="AG437" s="128">
        <v>4716</v>
      </c>
      <c r="AH437" s="316">
        <v>1.0932475884244397E-2</v>
      </c>
      <c r="AI437" s="128">
        <v>9590</v>
      </c>
      <c r="AJ437" s="316">
        <v>0.2430330524951394</v>
      </c>
      <c r="AK437" s="128">
        <v>7828</v>
      </c>
      <c r="AL437" s="316">
        <v>0.7937671860678277</v>
      </c>
      <c r="AM437" s="128">
        <v>1188</v>
      </c>
      <c r="AN437" s="316">
        <v>8.3941605839416011E-2</v>
      </c>
      <c r="AO437" s="128">
        <v>1417</v>
      </c>
      <c r="AP437" s="316">
        <v>0.35339063992359132</v>
      </c>
      <c r="AQ437" s="128"/>
      <c r="AR437" s="316" t="s">
        <v>90</v>
      </c>
      <c r="AS437" s="128"/>
      <c r="AT437" s="316" t="s">
        <v>90</v>
      </c>
      <c r="AU437" s="128">
        <v>268</v>
      </c>
      <c r="AV437" s="316">
        <v>-0.42612419700214133</v>
      </c>
      <c r="AW437" s="128">
        <v>812</v>
      </c>
      <c r="AX437" s="316">
        <v>-0.47579083279535184</v>
      </c>
      <c r="AY437" s="128">
        <v>177</v>
      </c>
      <c r="AZ437" s="316">
        <v>0.27338129496402885</v>
      </c>
      <c r="BA437" s="128">
        <v>681</v>
      </c>
      <c r="BB437" s="316">
        <v>0.7153652392947103</v>
      </c>
    </row>
    <row r="438" spans="1:54" s="4" customFormat="1" hidden="1" outlineLevel="1" x14ac:dyDescent="0.25">
      <c r="A438" s="1"/>
      <c r="B438" s="52" t="s">
        <v>81</v>
      </c>
      <c r="C438" s="128">
        <v>130237</v>
      </c>
      <c r="D438" s="316">
        <v>-7.2531369728390138E-2</v>
      </c>
      <c r="E438" s="128">
        <v>102818</v>
      </c>
      <c r="F438" s="316">
        <v>-4.1556359297513001E-2</v>
      </c>
      <c r="G438" s="128">
        <v>27419</v>
      </c>
      <c r="H438" s="316">
        <v>-0.1727810293851445</v>
      </c>
      <c r="I438" s="128"/>
      <c r="J438" s="136" t="s">
        <v>90</v>
      </c>
      <c r="K438" s="128"/>
      <c r="L438" s="136" t="s">
        <v>90</v>
      </c>
      <c r="M438" s="128"/>
      <c r="N438" s="136"/>
      <c r="O438" s="128"/>
      <c r="P438" s="136" t="s">
        <v>90</v>
      </c>
      <c r="Q438" s="128">
        <v>36131</v>
      </c>
      <c r="R438" s="316">
        <v>-1.1761166270069179E-2</v>
      </c>
      <c r="S438" s="128">
        <v>22095</v>
      </c>
      <c r="T438" s="316">
        <v>-0.1331554788340068</v>
      </c>
      <c r="U438" s="128">
        <v>2601</v>
      </c>
      <c r="V438" s="316">
        <v>-0.1449704142011834</v>
      </c>
      <c r="W438" s="128">
        <v>2550</v>
      </c>
      <c r="X438" s="316">
        <v>-0.40614811364694925</v>
      </c>
      <c r="Y438" s="128">
        <v>8840</v>
      </c>
      <c r="Z438" s="316">
        <v>-8.2702085711320983E-2</v>
      </c>
      <c r="AA438" s="128">
        <v>385</v>
      </c>
      <c r="AB438" s="316" t="s">
        <v>90</v>
      </c>
      <c r="AC438" s="128">
        <v>11492</v>
      </c>
      <c r="AD438" s="316">
        <v>0.41110019646365425</v>
      </c>
      <c r="AE438" s="128">
        <v>6580</v>
      </c>
      <c r="AF438" s="316">
        <v>-0.1707624448645243</v>
      </c>
      <c r="AG438" s="128">
        <v>1633</v>
      </c>
      <c r="AH438" s="316">
        <v>-0.39473684210526316</v>
      </c>
      <c r="AI438" s="128">
        <v>2664</v>
      </c>
      <c r="AJ438" s="316">
        <v>0.15876468029578072</v>
      </c>
      <c r="AK438" s="128">
        <v>3631</v>
      </c>
      <c r="AL438" s="316">
        <v>0.3538404175988068</v>
      </c>
      <c r="AM438" s="128">
        <v>860</v>
      </c>
      <c r="AN438" s="316">
        <v>-0.17624521072796939</v>
      </c>
      <c r="AO438" s="128">
        <v>991</v>
      </c>
      <c r="AP438" s="316">
        <v>0.16451233842538193</v>
      </c>
      <c r="AQ438" s="128"/>
      <c r="AR438" s="316" t="s">
        <v>90</v>
      </c>
      <c r="AS438" s="128"/>
      <c r="AT438" s="316" t="s">
        <v>90</v>
      </c>
      <c r="AU438" s="128">
        <v>334</v>
      </c>
      <c r="AV438" s="316">
        <v>-0.55994729907773388</v>
      </c>
      <c r="AW438" s="128">
        <v>1052</v>
      </c>
      <c r="AX438" s="316">
        <v>5.7361376673039643E-3</v>
      </c>
      <c r="AY438" s="128">
        <v>209</v>
      </c>
      <c r="AZ438" s="316">
        <v>-0.15384615384615385</v>
      </c>
      <c r="BA438" s="128">
        <v>354</v>
      </c>
      <c r="BB438" s="316">
        <v>-0.26096033402922758</v>
      </c>
    </row>
    <row r="439" spans="1:54" s="4" customFormat="1" hidden="1" outlineLevel="1" x14ac:dyDescent="0.25">
      <c r="A439" s="1"/>
      <c r="B439" s="52" t="s">
        <v>82</v>
      </c>
      <c r="C439" s="128">
        <v>119235</v>
      </c>
      <c r="D439" s="316">
        <v>-1.1097011768803955E-2</v>
      </c>
      <c r="E439" s="128">
        <v>93297</v>
      </c>
      <c r="F439" s="316">
        <v>-1.8494555783493793E-2</v>
      </c>
      <c r="G439" s="128">
        <v>25938</v>
      </c>
      <c r="H439" s="316">
        <v>1.6458970138725659E-2</v>
      </c>
      <c r="I439" s="128"/>
      <c r="J439" s="136" t="s">
        <v>90</v>
      </c>
      <c r="K439" s="128"/>
      <c r="L439" s="136" t="s">
        <v>90</v>
      </c>
      <c r="M439" s="128"/>
      <c r="N439" s="136"/>
      <c r="O439" s="128"/>
      <c r="P439" s="136" t="s">
        <v>90</v>
      </c>
      <c r="Q439" s="128">
        <v>40509</v>
      </c>
      <c r="R439" s="316">
        <v>-0.22184870721118755</v>
      </c>
      <c r="S439" s="128">
        <v>21682</v>
      </c>
      <c r="T439" s="316">
        <v>0.17415791183797258</v>
      </c>
      <c r="U439" s="128">
        <v>2270</v>
      </c>
      <c r="V439" s="316">
        <v>0.19915478077126259</v>
      </c>
      <c r="W439" s="128">
        <v>2406</v>
      </c>
      <c r="X439" s="316">
        <v>2.1222410865874286E-2</v>
      </c>
      <c r="Y439" s="128">
        <v>7230</v>
      </c>
      <c r="Z439" s="316">
        <v>-0.17286351676009615</v>
      </c>
      <c r="AA439" s="128">
        <v>295</v>
      </c>
      <c r="AB439" s="316" t="s">
        <v>90</v>
      </c>
      <c r="AC439" s="128">
        <v>9968</v>
      </c>
      <c r="AD439" s="316">
        <v>0.59411482488405576</v>
      </c>
      <c r="AE439" s="128">
        <v>1269</v>
      </c>
      <c r="AF439" s="316">
        <v>25.4375</v>
      </c>
      <c r="AG439" s="128">
        <v>673</v>
      </c>
      <c r="AH439" s="316">
        <v>7.8552631578947363</v>
      </c>
      <c r="AI439" s="128">
        <v>1127</v>
      </c>
      <c r="AJ439" s="316">
        <v>58.315789473684212</v>
      </c>
      <c r="AK439" s="128">
        <v>2147</v>
      </c>
      <c r="AL439" s="316">
        <v>1.9573002754820936</v>
      </c>
      <c r="AM439" s="128">
        <v>651</v>
      </c>
      <c r="AN439" s="316">
        <v>-0.16645326504481439</v>
      </c>
      <c r="AO439" s="128">
        <v>903</v>
      </c>
      <c r="AP439" s="316">
        <v>0.53050847457627115</v>
      </c>
      <c r="AQ439" s="128"/>
      <c r="AR439" s="316" t="s">
        <v>90</v>
      </c>
      <c r="AS439" s="128"/>
      <c r="AT439" s="316" t="s">
        <v>90</v>
      </c>
      <c r="AU439" s="128">
        <v>255</v>
      </c>
      <c r="AV439" s="316">
        <v>-0.42437923250564336</v>
      </c>
      <c r="AW439" s="128">
        <v>969</v>
      </c>
      <c r="AX439" s="316">
        <v>-0.50911854103343468</v>
      </c>
      <c r="AY439" s="128">
        <v>233</v>
      </c>
      <c r="AZ439" s="316">
        <v>0.15346534653465338</v>
      </c>
      <c r="BA439" s="128">
        <v>322</v>
      </c>
      <c r="BB439" s="316">
        <v>-7.4712643678160884E-2</v>
      </c>
    </row>
    <row r="440" spans="1:54" s="4" customFormat="1" hidden="1" outlineLevel="1" x14ac:dyDescent="0.25">
      <c r="A440" s="1"/>
      <c r="B440" s="52" t="s">
        <v>83</v>
      </c>
      <c r="C440" s="128">
        <v>100803</v>
      </c>
      <c r="D440" s="316">
        <v>-5.8329518809494885E-2</v>
      </c>
      <c r="E440" s="128">
        <v>69599</v>
      </c>
      <c r="F440" s="316">
        <v>-0.11107847144170835</v>
      </c>
      <c r="G440" s="128">
        <v>31204</v>
      </c>
      <c r="H440" s="316">
        <v>8.5318771520990655E-2</v>
      </c>
      <c r="I440" s="128"/>
      <c r="J440" s="136" t="s">
        <v>90</v>
      </c>
      <c r="K440" s="128"/>
      <c r="L440" s="136" t="s">
        <v>90</v>
      </c>
      <c r="M440" s="128"/>
      <c r="N440" s="136"/>
      <c r="O440" s="128"/>
      <c r="P440" s="136" t="s">
        <v>90</v>
      </c>
      <c r="Q440" s="128">
        <v>34219</v>
      </c>
      <c r="R440" s="316">
        <v>-0.24908931314461269</v>
      </c>
      <c r="S440" s="128">
        <v>14020</v>
      </c>
      <c r="T440" s="316">
        <v>1.9933071438964056E-2</v>
      </c>
      <c r="U440" s="128">
        <v>2229</v>
      </c>
      <c r="V440" s="316">
        <v>1.8273184102329809E-2</v>
      </c>
      <c r="W440" s="128">
        <v>2759</v>
      </c>
      <c r="X440" s="316">
        <v>0.28564771668219935</v>
      </c>
      <c r="Y440" s="128">
        <v>4351</v>
      </c>
      <c r="Z440" s="316">
        <v>-0.27313732041430006</v>
      </c>
      <c r="AA440" s="128">
        <v>463</v>
      </c>
      <c r="AB440" s="316" t="s">
        <v>90</v>
      </c>
      <c r="AC440" s="128">
        <v>6939</v>
      </c>
      <c r="AD440" s="316">
        <v>0.347378640776699</v>
      </c>
      <c r="AE440" s="128">
        <v>65</v>
      </c>
      <c r="AF440" s="316">
        <v>0.54761904761904767</v>
      </c>
      <c r="AG440" s="128">
        <v>13</v>
      </c>
      <c r="AH440" s="316">
        <v>-0.35</v>
      </c>
      <c r="AI440" s="128">
        <v>16</v>
      </c>
      <c r="AJ440" s="316">
        <v>-0.69230769230769229</v>
      </c>
      <c r="AK440" s="128">
        <v>1438</v>
      </c>
      <c r="AL440" s="316">
        <v>1.6928838951310863</v>
      </c>
      <c r="AM440" s="128">
        <v>681</v>
      </c>
      <c r="AN440" s="316">
        <v>7.4132492113564652E-2</v>
      </c>
      <c r="AO440" s="128">
        <v>877</v>
      </c>
      <c r="AP440" s="316">
        <v>0.4400656814449917</v>
      </c>
      <c r="AQ440" s="128"/>
      <c r="AR440" s="316" t="s">
        <v>90</v>
      </c>
      <c r="AS440" s="128"/>
      <c r="AT440" s="316" t="s">
        <v>90</v>
      </c>
      <c r="AU440" s="128">
        <v>228</v>
      </c>
      <c r="AV440" s="316">
        <v>-0.36312849162011174</v>
      </c>
      <c r="AW440" s="128">
        <v>526</v>
      </c>
      <c r="AX440" s="316">
        <v>-5.2252252252252274E-2</v>
      </c>
      <c r="AY440" s="128">
        <v>297</v>
      </c>
      <c r="AZ440" s="316">
        <v>-2.6229508196721318E-2</v>
      </c>
      <c r="BA440" s="128">
        <v>335</v>
      </c>
      <c r="BB440" s="316">
        <v>-2.8985507246376829E-2</v>
      </c>
    </row>
    <row r="441" spans="1:54" s="4" customFormat="1" hidden="1" outlineLevel="1" x14ac:dyDescent="0.25">
      <c r="A441" s="1"/>
      <c r="B441" s="52" t="s">
        <v>84</v>
      </c>
      <c r="C441" s="128">
        <v>126476</v>
      </c>
      <c r="D441" s="316">
        <v>-1.3893870167942746E-2</v>
      </c>
      <c r="E441" s="128">
        <v>87551</v>
      </c>
      <c r="F441" s="316">
        <v>-2.0748048229425331E-2</v>
      </c>
      <c r="G441" s="128">
        <v>38925</v>
      </c>
      <c r="H441" s="316">
        <v>1.8789251518582795E-3</v>
      </c>
      <c r="I441" s="128"/>
      <c r="J441" s="136" t="s">
        <v>90</v>
      </c>
      <c r="K441" s="128"/>
      <c r="L441" s="136" t="s">
        <v>90</v>
      </c>
      <c r="M441" s="128"/>
      <c r="N441" s="136"/>
      <c r="O441" s="128"/>
      <c r="P441" s="136" t="s">
        <v>90</v>
      </c>
      <c r="Q441" s="128">
        <v>44950</v>
      </c>
      <c r="R441" s="316">
        <v>-0.12917974350032935</v>
      </c>
      <c r="S441" s="128">
        <v>15704</v>
      </c>
      <c r="T441" s="316">
        <v>0.1527563679072157</v>
      </c>
      <c r="U441" s="128">
        <v>2901</v>
      </c>
      <c r="V441" s="316">
        <v>0.20874999999999999</v>
      </c>
      <c r="W441" s="128">
        <v>4597</v>
      </c>
      <c r="X441" s="316">
        <v>-0.16630395357272398</v>
      </c>
      <c r="Y441" s="128">
        <v>4486</v>
      </c>
      <c r="Z441" s="316">
        <v>-0.15961034095166726</v>
      </c>
      <c r="AA441" s="128">
        <v>449</v>
      </c>
      <c r="AB441" s="316" t="s">
        <v>90</v>
      </c>
      <c r="AC441" s="128">
        <v>9685</v>
      </c>
      <c r="AD441" s="316">
        <v>0.69377404686953481</v>
      </c>
      <c r="AE441" s="128">
        <v>62</v>
      </c>
      <c r="AF441" s="316">
        <v>-6.0606060606060552E-2</v>
      </c>
      <c r="AG441" s="128">
        <v>21</v>
      </c>
      <c r="AH441" s="316">
        <v>-0.48780487804878048</v>
      </c>
      <c r="AI441" s="128">
        <v>6</v>
      </c>
      <c r="AJ441" s="316">
        <v>-0.4</v>
      </c>
      <c r="AK441" s="128">
        <v>798</v>
      </c>
      <c r="AL441" s="316">
        <v>-0.41323529411764703</v>
      </c>
      <c r="AM441" s="128">
        <v>705</v>
      </c>
      <c r="AN441" s="316">
        <v>-0.11654135338345861</v>
      </c>
      <c r="AO441" s="128">
        <v>851</v>
      </c>
      <c r="AP441" s="316">
        <v>2.6537997587454676E-2</v>
      </c>
      <c r="AQ441" s="128"/>
      <c r="AR441" s="316" t="s">
        <v>90</v>
      </c>
      <c r="AS441" s="128"/>
      <c r="AT441" s="316" t="s">
        <v>90</v>
      </c>
      <c r="AU441" s="128">
        <v>518</v>
      </c>
      <c r="AV441" s="316">
        <v>0</v>
      </c>
      <c r="AW441" s="128">
        <v>631</v>
      </c>
      <c r="AX441" s="316">
        <v>0.19056603773584913</v>
      </c>
      <c r="AY441" s="128">
        <v>405</v>
      </c>
      <c r="AZ441" s="316">
        <v>2.2727272727272707E-2</v>
      </c>
      <c r="BA441" s="128">
        <v>632</v>
      </c>
      <c r="BB441" s="316">
        <v>3.7766830870279211E-2</v>
      </c>
    </row>
    <row r="442" spans="1:54" s="4" customFormat="1" hidden="1" outlineLevel="1" x14ac:dyDescent="0.25">
      <c r="A442" s="1"/>
      <c r="B442" s="52" t="s">
        <v>85</v>
      </c>
      <c r="C442" s="128">
        <v>145864</v>
      </c>
      <c r="D442" s="316">
        <v>6.6806537102472863E-3</v>
      </c>
      <c r="E442" s="128">
        <v>95062</v>
      </c>
      <c r="F442" s="316">
        <v>-1.6063924482994207E-2</v>
      </c>
      <c r="G442" s="128">
        <v>50802</v>
      </c>
      <c r="H442" s="316">
        <v>5.2193363986578811E-2</v>
      </c>
      <c r="I442" s="128"/>
      <c r="J442" s="136" t="s">
        <v>90</v>
      </c>
      <c r="K442" s="128"/>
      <c r="L442" s="136" t="s">
        <v>90</v>
      </c>
      <c r="M442" s="128"/>
      <c r="N442" s="136"/>
      <c r="O442" s="128"/>
      <c r="P442" s="136" t="s">
        <v>90</v>
      </c>
      <c r="Q442" s="128">
        <v>46858</v>
      </c>
      <c r="R442" s="316">
        <v>-0.132628695185384</v>
      </c>
      <c r="S442" s="128">
        <v>19184</v>
      </c>
      <c r="T442" s="316">
        <v>5.4239709842281769E-2</v>
      </c>
      <c r="U442" s="128">
        <v>2432</v>
      </c>
      <c r="V442" s="316">
        <v>0.18982387475538154</v>
      </c>
      <c r="W442" s="128">
        <v>3453</v>
      </c>
      <c r="X442" s="316">
        <v>-0.16694813027744271</v>
      </c>
      <c r="Y442" s="128">
        <v>5758</v>
      </c>
      <c r="Z442" s="316">
        <v>-4.5582628874523468E-2</v>
      </c>
      <c r="AA442" s="128">
        <v>504</v>
      </c>
      <c r="AB442" s="316" t="s">
        <v>90</v>
      </c>
      <c r="AC442" s="128">
        <v>10966</v>
      </c>
      <c r="AD442" s="316">
        <v>0.51401353030512209</v>
      </c>
      <c r="AE442" s="128">
        <v>597</v>
      </c>
      <c r="AF442" s="316">
        <v>7.91044776119403</v>
      </c>
      <c r="AG442" s="128">
        <v>21</v>
      </c>
      <c r="AH442" s="316">
        <v>-0.125</v>
      </c>
      <c r="AI442" s="128">
        <v>11</v>
      </c>
      <c r="AJ442" s="316">
        <v>-0.26666666666666672</v>
      </c>
      <c r="AK442" s="128">
        <v>971</v>
      </c>
      <c r="AL442" s="316">
        <v>3.1880977683315548E-2</v>
      </c>
      <c r="AM442" s="128">
        <v>714</v>
      </c>
      <c r="AN442" s="316">
        <v>0.493723849372385</v>
      </c>
      <c r="AO442" s="128">
        <v>946</v>
      </c>
      <c r="AP442" s="316">
        <v>0.3286516853932584</v>
      </c>
      <c r="AQ442" s="128"/>
      <c r="AR442" s="316" t="s">
        <v>90</v>
      </c>
      <c r="AS442" s="128"/>
      <c r="AT442" s="316" t="s">
        <v>90</v>
      </c>
      <c r="AU442" s="128">
        <v>924</v>
      </c>
      <c r="AV442" s="316">
        <v>0.13096695226438193</v>
      </c>
      <c r="AW442" s="128">
        <v>494</v>
      </c>
      <c r="AX442" s="316">
        <v>-6.2618595825426948E-2</v>
      </c>
      <c r="AY442" s="128">
        <v>368</v>
      </c>
      <c r="AZ442" s="316">
        <v>-0.29770992366412219</v>
      </c>
      <c r="BA442" s="128">
        <v>776</v>
      </c>
      <c r="BB442" s="316">
        <v>-8.9399744572158379E-3</v>
      </c>
    </row>
    <row r="443" spans="1:54" s="4" customFormat="1" hidden="1" outlineLevel="1" x14ac:dyDescent="0.25">
      <c r="A443" s="1"/>
      <c r="B443" s="52" t="s">
        <v>86</v>
      </c>
      <c r="C443" s="128">
        <v>131702</v>
      </c>
      <c r="D443" s="316">
        <v>4.6302299858880236E-3</v>
      </c>
      <c r="E443" s="128">
        <v>93305</v>
      </c>
      <c r="F443" s="316">
        <v>1.8468994575005837E-2</v>
      </c>
      <c r="G443" s="128">
        <v>38397</v>
      </c>
      <c r="H443" s="316">
        <v>-2.7480877361835798E-2</v>
      </c>
      <c r="I443" s="128"/>
      <c r="J443" s="136" t="s">
        <v>90</v>
      </c>
      <c r="K443" s="128"/>
      <c r="L443" s="136" t="s">
        <v>90</v>
      </c>
      <c r="M443" s="128"/>
      <c r="N443" s="136"/>
      <c r="O443" s="128"/>
      <c r="P443" s="136" t="s">
        <v>90</v>
      </c>
      <c r="Q443" s="128">
        <v>47960</v>
      </c>
      <c r="R443" s="316">
        <v>-5.5533674675068978E-2</v>
      </c>
      <c r="S443" s="128">
        <v>19626</v>
      </c>
      <c r="T443" s="316">
        <v>0.10931494460773239</v>
      </c>
      <c r="U443" s="128">
        <v>1960</v>
      </c>
      <c r="V443" s="316">
        <v>-0.12733748886910057</v>
      </c>
      <c r="W443" s="128">
        <v>3434</v>
      </c>
      <c r="X443" s="316">
        <v>-0.17392350252585997</v>
      </c>
      <c r="Y443" s="128">
        <v>4519</v>
      </c>
      <c r="Z443" s="316">
        <v>-0.24126930826057758</v>
      </c>
      <c r="AA443" s="128">
        <v>610</v>
      </c>
      <c r="AB443" s="316" t="s">
        <v>90</v>
      </c>
      <c r="AC443" s="128">
        <v>9521</v>
      </c>
      <c r="AD443" s="316">
        <v>0.63619178553015976</v>
      </c>
      <c r="AE443" s="128">
        <v>308</v>
      </c>
      <c r="AF443" s="316">
        <v>3.3380281690140849</v>
      </c>
      <c r="AG443" s="128">
        <v>40</v>
      </c>
      <c r="AH443" s="316">
        <v>1.3529411764705883</v>
      </c>
      <c r="AI443" s="128">
        <v>4</v>
      </c>
      <c r="AJ443" s="316">
        <v>-0.76470588235294112</v>
      </c>
      <c r="AK443" s="128">
        <v>1208</v>
      </c>
      <c r="AL443" s="316">
        <v>-9.0361445783132543E-2</v>
      </c>
      <c r="AM443" s="128">
        <v>794</v>
      </c>
      <c r="AN443" s="316">
        <v>3.7908496732026231E-2</v>
      </c>
      <c r="AO443" s="128">
        <v>920</v>
      </c>
      <c r="AP443" s="316">
        <v>9.1340450771055792E-2</v>
      </c>
      <c r="AQ443" s="128"/>
      <c r="AR443" s="316" t="s">
        <v>90</v>
      </c>
      <c r="AS443" s="128"/>
      <c r="AT443" s="316" t="s">
        <v>90</v>
      </c>
      <c r="AU443" s="128">
        <v>718</v>
      </c>
      <c r="AV443" s="316">
        <v>0.32717190388170048</v>
      </c>
      <c r="AW443" s="128">
        <v>775</v>
      </c>
      <c r="AX443" s="316">
        <v>9.3088857545839288E-2</v>
      </c>
      <c r="AY443" s="128">
        <v>427</v>
      </c>
      <c r="AZ443" s="316">
        <v>0.50352112676056349</v>
      </c>
      <c r="BA443" s="128">
        <v>404</v>
      </c>
      <c r="BB443" s="316">
        <v>0.16426512968299711</v>
      </c>
    </row>
    <row r="444" spans="1:54" s="4" customFormat="1" hidden="1" outlineLevel="1" x14ac:dyDescent="0.25">
      <c r="A444" s="1"/>
      <c r="B444" s="52" t="s">
        <v>87</v>
      </c>
      <c r="C444" s="128">
        <v>146095</v>
      </c>
      <c r="D444" s="316">
        <v>8.8318970279526177E-3</v>
      </c>
      <c r="E444" s="128">
        <v>113053</v>
      </c>
      <c r="F444" s="316">
        <v>3.4961641979603497E-2</v>
      </c>
      <c r="G444" s="128">
        <v>33042</v>
      </c>
      <c r="H444" s="316">
        <v>-7.1384407846664E-2</v>
      </c>
      <c r="I444" s="128"/>
      <c r="J444" s="136" t="s">
        <v>90</v>
      </c>
      <c r="K444" s="128"/>
      <c r="L444" s="136" t="s">
        <v>90</v>
      </c>
      <c r="M444" s="128"/>
      <c r="N444" s="136"/>
      <c r="O444" s="128"/>
      <c r="P444" s="136" t="s">
        <v>90</v>
      </c>
      <c r="Q444" s="128">
        <v>50873</v>
      </c>
      <c r="R444" s="316">
        <v>-5.1832109441980134E-2</v>
      </c>
      <c r="S444" s="128">
        <v>22420</v>
      </c>
      <c r="T444" s="316">
        <v>0.12471154810875884</v>
      </c>
      <c r="U444" s="128">
        <v>2582</v>
      </c>
      <c r="V444" s="316">
        <v>0.12114633087277471</v>
      </c>
      <c r="W444" s="128">
        <v>3403</v>
      </c>
      <c r="X444" s="316">
        <v>-6.9964471166985565E-2</v>
      </c>
      <c r="Y444" s="128">
        <v>4449</v>
      </c>
      <c r="Z444" s="316">
        <v>-0.33517632994620439</v>
      </c>
      <c r="AA444" s="128">
        <v>555</v>
      </c>
      <c r="AB444" s="316" t="s">
        <v>90</v>
      </c>
      <c r="AC444" s="128">
        <v>8034</v>
      </c>
      <c r="AD444" s="316">
        <v>8.1292059219380874E-2</v>
      </c>
      <c r="AE444" s="128">
        <v>7730</v>
      </c>
      <c r="AF444" s="316">
        <v>0.17103469171337671</v>
      </c>
      <c r="AG444" s="128">
        <v>2104</v>
      </c>
      <c r="AH444" s="316">
        <v>1.0914512922465209</v>
      </c>
      <c r="AI444" s="128">
        <v>2791</v>
      </c>
      <c r="AJ444" s="316">
        <v>0.83739302172481889</v>
      </c>
      <c r="AK444" s="128">
        <v>4071</v>
      </c>
      <c r="AL444" s="316">
        <v>0.42094240837696328</v>
      </c>
      <c r="AM444" s="128">
        <v>978</v>
      </c>
      <c r="AN444" s="316">
        <v>4.7109207708779355E-2</v>
      </c>
      <c r="AO444" s="128">
        <v>902</v>
      </c>
      <c r="AP444" s="316">
        <v>0.11220715166461148</v>
      </c>
      <c r="AQ444" s="128"/>
      <c r="AR444" s="316" t="s">
        <v>90</v>
      </c>
      <c r="AS444" s="128"/>
      <c r="AT444" s="316" t="s">
        <v>90</v>
      </c>
      <c r="AU444" s="128">
        <v>529</v>
      </c>
      <c r="AV444" s="316">
        <v>0.15754923413566746</v>
      </c>
      <c r="AW444" s="128">
        <v>567</v>
      </c>
      <c r="AX444" s="316">
        <v>-0.12093023255813951</v>
      </c>
      <c r="AY444" s="128">
        <v>258</v>
      </c>
      <c r="AZ444" s="316">
        <v>0.21126760563380276</v>
      </c>
      <c r="BA444" s="128">
        <v>397</v>
      </c>
      <c r="BB444" s="316">
        <v>-0.12747252747252746</v>
      </c>
    </row>
    <row r="445" spans="1:54" s="4" customFormat="1" hidden="1" outlineLevel="1" x14ac:dyDescent="0.25">
      <c r="A445" s="1"/>
      <c r="B445" s="52" t="s">
        <v>88</v>
      </c>
      <c r="C445" s="128">
        <v>147551</v>
      </c>
      <c r="D445" s="316">
        <v>6.7461982550316213E-2</v>
      </c>
      <c r="E445" s="128">
        <v>123418</v>
      </c>
      <c r="F445" s="316">
        <v>6.5657001744175991E-2</v>
      </c>
      <c r="G445" s="128">
        <v>24133</v>
      </c>
      <c r="H445" s="316">
        <v>7.6789220060681673E-2</v>
      </c>
      <c r="I445" s="128"/>
      <c r="J445" s="136" t="s">
        <v>90</v>
      </c>
      <c r="K445" s="128"/>
      <c r="L445" s="136" t="s">
        <v>90</v>
      </c>
      <c r="M445" s="128"/>
      <c r="N445" s="136"/>
      <c r="O445" s="128"/>
      <c r="P445" s="136" t="s">
        <v>90</v>
      </c>
      <c r="Q445" s="128">
        <v>42318</v>
      </c>
      <c r="R445" s="316">
        <v>1.2029176132966724E-2</v>
      </c>
      <c r="S445" s="128">
        <v>29044</v>
      </c>
      <c r="T445" s="316">
        <v>-2.4091932394744831E-2</v>
      </c>
      <c r="U445" s="128">
        <v>2852</v>
      </c>
      <c r="V445" s="316">
        <v>3.1091829356471479E-2</v>
      </c>
      <c r="W445" s="128">
        <v>2949</v>
      </c>
      <c r="X445" s="316">
        <v>0.22162386081193031</v>
      </c>
      <c r="Y445" s="128">
        <v>3016</v>
      </c>
      <c r="Z445" s="316">
        <v>-8.7167070217917697E-2</v>
      </c>
      <c r="AA445" s="128">
        <v>718</v>
      </c>
      <c r="AB445" s="316" t="s">
        <v>90</v>
      </c>
      <c r="AC445" s="128">
        <v>4538</v>
      </c>
      <c r="AD445" s="316">
        <v>-8.8937964264203972E-2</v>
      </c>
      <c r="AE445" s="128">
        <v>13868</v>
      </c>
      <c r="AF445" s="316">
        <v>0.22584637143109698</v>
      </c>
      <c r="AG445" s="128">
        <v>4827</v>
      </c>
      <c r="AH445" s="316">
        <v>0.67024221453287192</v>
      </c>
      <c r="AI445" s="128">
        <v>8061</v>
      </c>
      <c r="AJ445" s="316">
        <v>8.1432787764958325E-2</v>
      </c>
      <c r="AK445" s="128">
        <v>6655</v>
      </c>
      <c r="AL445" s="316">
        <v>0.23538147391869324</v>
      </c>
      <c r="AM445" s="128">
        <v>1132</v>
      </c>
      <c r="AN445" s="316">
        <v>0.28929384965831439</v>
      </c>
      <c r="AO445" s="128">
        <v>1596</v>
      </c>
      <c r="AP445" s="316">
        <v>0.15401301518438171</v>
      </c>
      <c r="AQ445" s="128"/>
      <c r="AR445" s="316" t="s">
        <v>90</v>
      </c>
      <c r="AS445" s="128"/>
      <c r="AT445" s="316" t="s">
        <v>90</v>
      </c>
      <c r="AU445" s="128">
        <v>445</v>
      </c>
      <c r="AV445" s="316">
        <v>2.5345622119815614E-2</v>
      </c>
      <c r="AW445" s="128">
        <v>777</v>
      </c>
      <c r="AX445" s="316">
        <v>0.90909090909090917</v>
      </c>
      <c r="AY445" s="128">
        <v>152</v>
      </c>
      <c r="AZ445" s="316">
        <v>-0.32444444444444442</v>
      </c>
      <c r="BA445" s="128">
        <v>294</v>
      </c>
      <c r="BB445" s="316">
        <v>0.12213740458015265</v>
      </c>
    </row>
    <row r="446" spans="1:54" s="4" customFormat="1" hidden="1" outlineLevel="1" x14ac:dyDescent="0.25">
      <c r="A446" s="1"/>
      <c r="B446" s="52" t="s">
        <v>89</v>
      </c>
      <c r="C446" s="128">
        <v>162917</v>
      </c>
      <c r="D446" s="316">
        <v>0.18793522090081161</v>
      </c>
      <c r="E446" s="128">
        <v>138968</v>
      </c>
      <c r="F446" s="316">
        <v>0.19548535838408854</v>
      </c>
      <c r="G446" s="128">
        <v>23949</v>
      </c>
      <c r="H446" s="316">
        <v>0.14593999712904915</v>
      </c>
      <c r="I446" s="128"/>
      <c r="J446" s="136" t="s">
        <v>90</v>
      </c>
      <c r="K446" s="128"/>
      <c r="L446" s="136" t="s">
        <v>90</v>
      </c>
      <c r="M446" s="128"/>
      <c r="N446" s="136"/>
      <c r="O446" s="128"/>
      <c r="P446" s="136" t="s">
        <v>90</v>
      </c>
      <c r="Q446" s="128">
        <v>43815</v>
      </c>
      <c r="R446" s="316">
        <v>0.23027461110799119</v>
      </c>
      <c r="S446" s="128">
        <v>27136</v>
      </c>
      <c r="T446" s="316">
        <v>3.0494056886795962E-2</v>
      </c>
      <c r="U446" s="128">
        <v>3598</v>
      </c>
      <c r="V446" s="316">
        <v>0.35927465054778995</v>
      </c>
      <c r="W446" s="128">
        <v>3886</v>
      </c>
      <c r="X446" s="316">
        <v>2.8387096774193932E-3</v>
      </c>
      <c r="Y446" s="128">
        <v>4865</v>
      </c>
      <c r="Z446" s="316">
        <v>0.2404385517593064</v>
      </c>
      <c r="AA446" s="128">
        <v>418</v>
      </c>
      <c r="AB446" s="316" t="s">
        <v>90</v>
      </c>
      <c r="AC446" s="128">
        <v>8368</v>
      </c>
      <c r="AD446" s="316">
        <v>0.10570824524312905</v>
      </c>
      <c r="AE446" s="128">
        <v>18856</v>
      </c>
      <c r="AF446" s="316">
        <v>0.40287181013317452</v>
      </c>
      <c r="AG446" s="128">
        <v>6101</v>
      </c>
      <c r="AH446" s="316">
        <v>0.58880208333333339</v>
      </c>
      <c r="AI446" s="128">
        <v>9514</v>
      </c>
      <c r="AJ446" s="316">
        <v>0.1633651259476645</v>
      </c>
      <c r="AK446" s="128">
        <v>7604</v>
      </c>
      <c r="AL446" s="316">
        <v>0.16286894020492437</v>
      </c>
      <c r="AM446" s="128">
        <v>1003</v>
      </c>
      <c r="AN446" s="316">
        <v>-0.19888178913738019</v>
      </c>
      <c r="AO446" s="128">
        <v>1631</v>
      </c>
      <c r="AP446" s="316">
        <v>0.35352697095435692</v>
      </c>
      <c r="AQ446" s="128"/>
      <c r="AR446" s="316" t="s">
        <v>90</v>
      </c>
      <c r="AS446" s="128"/>
      <c r="AT446" s="316" t="s">
        <v>90</v>
      </c>
      <c r="AU446" s="128">
        <v>643</v>
      </c>
      <c r="AV446" s="316">
        <v>0.49883449883449882</v>
      </c>
      <c r="AW446" s="128">
        <v>606</v>
      </c>
      <c r="AX446" s="316">
        <v>-0.18548387096774188</v>
      </c>
      <c r="AY446" s="128">
        <v>174</v>
      </c>
      <c r="AZ446" s="316">
        <v>4.8192771084337283E-2</v>
      </c>
      <c r="BA446" s="128">
        <v>400</v>
      </c>
      <c r="BB446" s="316">
        <v>9.2896174863388081E-2</v>
      </c>
    </row>
    <row r="447" spans="1:54" s="4" customFormat="1" ht="15.75" collapsed="1" x14ac:dyDescent="0.25">
      <c r="A447" s="317">
        <v>275918</v>
      </c>
      <c r="B447" s="64">
        <v>1985</v>
      </c>
      <c r="C447" s="65">
        <v>1652757</v>
      </c>
      <c r="D447" s="137">
        <v>2.2497636711886759E-2</v>
      </c>
      <c r="E447" s="65">
        <v>1300259</v>
      </c>
      <c r="F447" s="137">
        <v>2.8767307540153553E-2</v>
      </c>
      <c r="G447" s="65">
        <v>352498</v>
      </c>
      <c r="H447" s="137">
        <v>1.7021662902960699E-5</v>
      </c>
      <c r="I447" s="65"/>
      <c r="J447" s="137" t="s">
        <v>90</v>
      </c>
      <c r="K447" s="65"/>
      <c r="L447" s="137" t="s">
        <v>90</v>
      </c>
      <c r="M447" s="65"/>
      <c r="N447" s="137"/>
      <c r="O447" s="65"/>
      <c r="P447" s="137" t="s">
        <v>90</v>
      </c>
      <c r="Q447" s="65">
        <v>504241</v>
      </c>
      <c r="R447" s="137">
        <v>-5.7022850656308854E-2</v>
      </c>
      <c r="S447" s="65">
        <v>271091</v>
      </c>
      <c r="T447" s="137">
        <v>4.1100046468936835E-2</v>
      </c>
      <c r="U447" s="65">
        <v>31989</v>
      </c>
      <c r="V447" s="137">
        <v>4.0022108069445395E-2</v>
      </c>
      <c r="W447" s="65">
        <v>43612</v>
      </c>
      <c r="X447" s="137">
        <v>-7.8301667476805337E-2</v>
      </c>
      <c r="Y447" s="65">
        <v>69731</v>
      </c>
      <c r="Z447" s="137">
        <v>-0.13019995260013217</v>
      </c>
      <c r="AA447" s="65">
        <v>4731</v>
      </c>
      <c r="AB447" s="137" t="s">
        <v>90</v>
      </c>
      <c r="AC447" s="65">
        <v>108689</v>
      </c>
      <c r="AD447" s="137">
        <v>0.39269880320852879</v>
      </c>
      <c r="AE447" s="65">
        <v>86799</v>
      </c>
      <c r="AF447" s="137">
        <v>0.17191423865201316</v>
      </c>
      <c r="AG447" s="65">
        <v>28783</v>
      </c>
      <c r="AH447" s="137">
        <v>0.12420419482091938</v>
      </c>
      <c r="AI447" s="65">
        <v>50458</v>
      </c>
      <c r="AJ447" s="137">
        <v>0.13220840999865358</v>
      </c>
      <c r="AK447" s="65">
        <v>49489</v>
      </c>
      <c r="AL447" s="137">
        <v>0.30847126011316162</v>
      </c>
      <c r="AM447" s="65">
        <v>10572</v>
      </c>
      <c r="AN447" s="137">
        <v>-1.9294990723562111E-2</v>
      </c>
      <c r="AO447" s="65">
        <v>13480</v>
      </c>
      <c r="AP447" s="137">
        <v>0.21168539325842706</v>
      </c>
      <c r="AQ447" s="65"/>
      <c r="AR447" s="137" t="s">
        <v>90</v>
      </c>
      <c r="AS447" s="65"/>
      <c r="AT447" s="137" t="s">
        <v>90</v>
      </c>
      <c r="AU447" s="65">
        <v>5766</v>
      </c>
      <c r="AV447" s="137">
        <v>-0.11834862385321099</v>
      </c>
      <c r="AW447" s="65">
        <v>9383</v>
      </c>
      <c r="AX447" s="137">
        <v>-0.26695312500000001</v>
      </c>
      <c r="AY447" s="65">
        <v>3145</v>
      </c>
      <c r="AZ447" s="137">
        <v>6.078055022392892E-3</v>
      </c>
      <c r="BA447" s="65">
        <v>5425</v>
      </c>
      <c r="BB447" s="137">
        <v>6.9386950522373425E-2</v>
      </c>
    </row>
    <row r="448" spans="1:54" s="4" customFormat="1" hidden="1" outlineLevel="1" x14ac:dyDescent="0.25">
      <c r="A448" s="1"/>
      <c r="B448" s="52" t="s">
        <v>78</v>
      </c>
      <c r="C448" s="128">
        <v>143852</v>
      </c>
      <c r="D448" s="316">
        <v>1.7132271316349534E-2</v>
      </c>
      <c r="E448" s="128">
        <v>125329</v>
      </c>
      <c r="F448" s="316">
        <v>2.8003116925726879E-2</v>
      </c>
      <c r="G448" s="128">
        <v>18523</v>
      </c>
      <c r="H448" s="316">
        <v>-5.0784052475146058E-2</v>
      </c>
      <c r="I448" s="128"/>
      <c r="J448" s="136" t="s">
        <v>90</v>
      </c>
      <c r="K448" s="128"/>
      <c r="L448" s="136" t="s">
        <v>90</v>
      </c>
      <c r="M448" s="128"/>
      <c r="N448" s="136"/>
      <c r="O448" s="128"/>
      <c r="P448" s="136" t="s">
        <v>90</v>
      </c>
      <c r="Q448" s="128">
        <v>38396</v>
      </c>
      <c r="R448" s="316">
        <v>6.1953755946454248E-2</v>
      </c>
      <c r="S448" s="128">
        <v>26029</v>
      </c>
      <c r="T448" s="316">
        <v>-4.6591699937731268E-2</v>
      </c>
      <c r="U448" s="128">
        <v>2813</v>
      </c>
      <c r="V448" s="316">
        <v>-0.22973713033954002</v>
      </c>
      <c r="W448" s="128">
        <v>5692</v>
      </c>
      <c r="X448" s="316">
        <v>-5.0858762714690697E-2</v>
      </c>
      <c r="Y448" s="128">
        <v>6235</v>
      </c>
      <c r="Z448" s="316">
        <v>-2.3339598997493716E-2</v>
      </c>
      <c r="AA448" s="128"/>
      <c r="AB448" s="316" t="s">
        <v>90</v>
      </c>
      <c r="AC448" s="128">
        <v>7209</v>
      </c>
      <c r="AD448" s="316">
        <v>1.2492979719188768</v>
      </c>
      <c r="AE448" s="128">
        <v>12479</v>
      </c>
      <c r="AF448" s="316">
        <v>-0.12348107045023526</v>
      </c>
      <c r="AG448" s="128">
        <v>5732</v>
      </c>
      <c r="AH448" s="316">
        <v>0.12990341021092067</v>
      </c>
      <c r="AI448" s="128">
        <v>8873</v>
      </c>
      <c r="AJ448" s="316">
        <v>2.768126013435257E-2</v>
      </c>
      <c r="AK448" s="128">
        <v>6244</v>
      </c>
      <c r="AL448" s="316">
        <v>3.2133676092545027E-3</v>
      </c>
      <c r="AM448" s="128">
        <v>1097</v>
      </c>
      <c r="AN448" s="316">
        <v>0.15352260778128279</v>
      </c>
      <c r="AO448" s="128">
        <v>1183</v>
      </c>
      <c r="AP448" s="316">
        <v>-0.25173940543959517</v>
      </c>
      <c r="AQ448" s="128"/>
      <c r="AR448" s="316" t="s">
        <v>90</v>
      </c>
      <c r="AS448" s="128"/>
      <c r="AT448" s="316" t="s">
        <v>90</v>
      </c>
      <c r="AU448" s="128">
        <v>797</v>
      </c>
      <c r="AV448" s="316">
        <v>-5.7919621749409012E-2</v>
      </c>
      <c r="AW448" s="128">
        <v>1768</v>
      </c>
      <c r="AX448" s="316">
        <v>0.80592441266598569</v>
      </c>
      <c r="AY448" s="128">
        <v>266</v>
      </c>
      <c r="AZ448" s="316">
        <v>-0.10135135135135132</v>
      </c>
      <c r="BA448" s="128">
        <v>405</v>
      </c>
      <c r="BB448" s="316">
        <v>0.426056338028169</v>
      </c>
    </row>
    <row r="449" spans="1:54" s="4" customFormat="1" hidden="1" outlineLevel="1" x14ac:dyDescent="0.25">
      <c r="A449" s="1"/>
      <c r="B449" s="52" t="s">
        <v>79</v>
      </c>
      <c r="C449" s="128">
        <v>133967</v>
      </c>
      <c r="D449" s="316">
        <v>3.5749905290583861E-2</v>
      </c>
      <c r="E449" s="128">
        <v>115788</v>
      </c>
      <c r="F449" s="316">
        <v>6.0057860621818504E-2</v>
      </c>
      <c r="G449" s="128">
        <v>18179</v>
      </c>
      <c r="H449" s="316">
        <v>-9.6246582152622384E-2</v>
      </c>
      <c r="I449" s="128"/>
      <c r="J449" s="136" t="s">
        <v>90</v>
      </c>
      <c r="K449" s="128"/>
      <c r="L449" s="136" t="s">
        <v>90</v>
      </c>
      <c r="M449" s="128"/>
      <c r="N449" s="136"/>
      <c r="O449" s="128"/>
      <c r="P449" s="136" t="s">
        <v>90</v>
      </c>
      <c r="Q449" s="128">
        <v>37097</v>
      </c>
      <c r="R449" s="316">
        <v>0.16525317250910909</v>
      </c>
      <c r="S449" s="128">
        <v>23276</v>
      </c>
      <c r="T449" s="316">
        <v>7.3089986671814877E-4</v>
      </c>
      <c r="U449" s="128">
        <v>2801</v>
      </c>
      <c r="V449" s="316">
        <v>-0.18457059679767107</v>
      </c>
      <c r="W449" s="128">
        <v>4720</v>
      </c>
      <c r="X449" s="316">
        <v>-0.1289905886694962</v>
      </c>
      <c r="Y449" s="128">
        <v>8504</v>
      </c>
      <c r="Z449" s="316">
        <v>7.1056371387967499E-3</v>
      </c>
      <c r="AA449" s="128"/>
      <c r="AB449" s="316" t="s">
        <v>90</v>
      </c>
      <c r="AC449" s="128">
        <v>5599</v>
      </c>
      <c r="AD449" s="316">
        <v>1.2843737250101999</v>
      </c>
      <c r="AE449" s="128">
        <v>10435</v>
      </c>
      <c r="AF449" s="316">
        <v>-0.10979355058863671</v>
      </c>
      <c r="AG449" s="128">
        <v>4594</v>
      </c>
      <c r="AH449" s="316">
        <v>-6.5500406834825053E-2</v>
      </c>
      <c r="AI449" s="128">
        <v>8415</v>
      </c>
      <c r="AJ449" s="316">
        <v>9.27152317880795E-2</v>
      </c>
      <c r="AK449" s="128">
        <v>4852</v>
      </c>
      <c r="AL449" s="316">
        <v>-0.17286055233549269</v>
      </c>
      <c r="AM449" s="128">
        <v>1023</v>
      </c>
      <c r="AN449" s="316">
        <v>0.27397260273972601</v>
      </c>
      <c r="AO449" s="128">
        <v>1062</v>
      </c>
      <c r="AP449" s="316">
        <v>-5.1785714285714324E-2</v>
      </c>
      <c r="AQ449" s="128"/>
      <c r="AR449" s="316" t="s">
        <v>90</v>
      </c>
      <c r="AS449" s="128"/>
      <c r="AT449" s="316" t="s">
        <v>90</v>
      </c>
      <c r="AU449" s="128">
        <v>520</v>
      </c>
      <c r="AV449" s="316">
        <v>4.6277665995975825E-2</v>
      </c>
      <c r="AW449" s="128">
        <v>2346</v>
      </c>
      <c r="AX449" s="316">
        <v>1.4616998950682056</v>
      </c>
      <c r="AY449" s="128">
        <v>159</v>
      </c>
      <c r="AZ449" s="316">
        <v>-0.52537313432835819</v>
      </c>
      <c r="BA449" s="128">
        <v>277</v>
      </c>
      <c r="BB449" s="316">
        <v>-2.4647887323943629E-2</v>
      </c>
    </row>
    <row r="450" spans="1:54" s="4" customFormat="1" hidden="1" outlineLevel="1" x14ac:dyDescent="0.25">
      <c r="A450" s="1"/>
      <c r="B450" s="52" t="s">
        <v>80</v>
      </c>
      <c r="C450" s="128">
        <v>146097</v>
      </c>
      <c r="D450" s="316">
        <v>-1.3930791503837026E-2</v>
      </c>
      <c r="E450" s="128">
        <v>123231</v>
      </c>
      <c r="F450" s="316">
        <v>6.8693088197034013E-2</v>
      </c>
      <c r="G450" s="128">
        <v>22866</v>
      </c>
      <c r="H450" s="316">
        <v>-0.30394812943289395</v>
      </c>
      <c r="I450" s="128"/>
      <c r="J450" s="136" t="s">
        <v>90</v>
      </c>
      <c r="K450" s="128"/>
      <c r="L450" s="136" t="s">
        <v>90</v>
      </c>
      <c r="M450" s="128"/>
      <c r="N450" s="136"/>
      <c r="O450" s="128"/>
      <c r="P450" s="136" t="s">
        <v>90</v>
      </c>
      <c r="Q450" s="128">
        <v>37547</v>
      </c>
      <c r="R450" s="316">
        <v>7.2036317953403373E-2</v>
      </c>
      <c r="S450" s="128">
        <v>27843</v>
      </c>
      <c r="T450" s="316">
        <v>2.9810999741095578E-2</v>
      </c>
      <c r="U450" s="128">
        <v>3614</v>
      </c>
      <c r="V450" s="316">
        <v>1.7454954954954971E-2</v>
      </c>
      <c r="W450" s="128">
        <v>4345</v>
      </c>
      <c r="X450" s="316">
        <v>0.13505747126436773</v>
      </c>
      <c r="Y450" s="128">
        <v>9821</v>
      </c>
      <c r="Z450" s="316">
        <v>0.11273510083843186</v>
      </c>
      <c r="AA450" s="128"/>
      <c r="AB450" s="316" t="s">
        <v>90</v>
      </c>
      <c r="AC450" s="128">
        <v>6928</v>
      </c>
      <c r="AD450" s="316">
        <v>2.1123090745732256</v>
      </c>
      <c r="AE450" s="128">
        <v>11568</v>
      </c>
      <c r="AF450" s="316">
        <v>-0.13009475109038948</v>
      </c>
      <c r="AG450" s="128">
        <v>4665</v>
      </c>
      <c r="AH450" s="316">
        <v>-3.6356124767609965E-2</v>
      </c>
      <c r="AI450" s="128">
        <v>7715</v>
      </c>
      <c r="AJ450" s="316">
        <v>0.10895500934310776</v>
      </c>
      <c r="AK450" s="128">
        <v>4364</v>
      </c>
      <c r="AL450" s="316">
        <v>-0.21721973094170399</v>
      </c>
      <c r="AM450" s="128">
        <v>1096</v>
      </c>
      <c r="AN450" s="316">
        <v>6.5111758989309987E-2</v>
      </c>
      <c r="AO450" s="128">
        <v>1047</v>
      </c>
      <c r="AP450" s="316">
        <v>0.21040462427745665</v>
      </c>
      <c r="AQ450" s="128"/>
      <c r="AR450" s="316" t="s">
        <v>90</v>
      </c>
      <c r="AS450" s="128"/>
      <c r="AT450" s="316" t="s">
        <v>90</v>
      </c>
      <c r="AU450" s="128">
        <v>467</v>
      </c>
      <c r="AV450" s="316">
        <v>-8.7890625E-2</v>
      </c>
      <c r="AW450" s="128">
        <v>1549</v>
      </c>
      <c r="AX450" s="316">
        <v>0.89364303178484117</v>
      </c>
      <c r="AY450" s="128">
        <v>139</v>
      </c>
      <c r="AZ450" s="316">
        <v>-0.1775147928994083</v>
      </c>
      <c r="BA450" s="128">
        <v>397</v>
      </c>
      <c r="BB450" s="316">
        <v>-0.372827804107425</v>
      </c>
    </row>
    <row r="451" spans="1:54" s="4" customFormat="1" hidden="1" outlineLevel="1" x14ac:dyDescent="0.25">
      <c r="A451" s="1"/>
      <c r="B451" s="52" t="s">
        <v>81</v>
      </c>
      <c r="C451" s="128">
        <v>140422</v>
      </c>
      <c r="D451" s="316">
        <v>0.19458268466767059</v>
      </c>
      <c r="E451" s="128">
        <v>107276</v>
      </c>
      <c r="F451" s="316">
        <v>0.17672352328196128</v>
      </c>
      <c r="G451" s="128">
        <v>33146</v>
      </c>
      <c r="H451" s="316">
        <v>0.25629169193450574</v>
      </c>
      <c r="I451" s="128"/>
      <c r="J451" s="136" t="s">
        <v>90</v>
      </c>
      <c r="K451" s="128"/>
      <c r="L451" s="136" t="s">
        <v>90</v>
      </c>
      <c r="M451" s="128"/>
      <c r="N451" s="136"/>
      <c r="O451" s="128"/>
      <c r="P451" s="136" t="s">
        <v>90</v>
      </c>
      <c r="Q451" s="128">
        <v>36561</v>
      </c>
      <c r="R451" s="316">
        <v>0.20978789583402269</v>
      </c>
      <c r="S451" s="128">
        <v>25489</v>
      </c>
      <c r="T451" s="316">
        <v>8.7553867815846731E-2</v>
      </c>
      <c r="U451" s="128">
        <v>3042</v>
      </c>
      <c r="V451" s="316">
        <v>3.539823008849563E-2</v>
      </c>
      <c r="W451" s="128">
        <v>4294</v>
      </c>
      <c r="X451" s="316">
        <v>4.604141291108399E-2</v>
      </c>
      <c r="Y451" s="128">
        <v>9637</v>
      </c>
      <c r="Z451" s="316">
        <v>-7.3365384615384666E-2</v>
      </c>
      <c r="AA451" s="128"/>
      <c r="AB451" s="316" t="s">
        <v>90</v>
      </c>
      <c r="AC451" s="128">
        <v>8144</v>
      </c>
      <c r="AD451" s="316">
        <v>2.1262955854126679</v>
      </c>
      <c r="AE451" s="128">
        <v>7935</v>
      </c>
      <c r="AF451" s="316">
        <v>0.16949152542372881</v>
      </c>
      <c r="AG451" s="128">
        <v>2698</v>
      </c>
      <c r="AH451" s="316">
        <v>0.55414746543778803</v>
      </c>
      <c r="AI451" s="128">
        <v>2299</v>
      </c>
      <c r="AJ451" s="316">
        <v>-0.1566397652237711</v>
      </c>
      <c r="AK451" s="128">
        <v>2682</v>
      </c>
      <c r="AL451" s="316">
        <v>0.24051803885291401</v>
      </c>
      <c r="AM451" s="128">
        <v>1044</v>
      </c>
      <c r="AN451" s="316">
        <v>0.42622950819672134</v>
      </c>
      <c r="AO451" s="128">
        <v>851</v>
      </c>
      <c r="AP451" s="316">
        <v>2.1608643457383003E-2</v>
      </c>
      <c r="AQ451" s="128"/>
      <c r="AR451" s="316" t="s">
        <v>90</v>
      </c>
      <c r="AS451" s="128"/>
      <c r="AT451" s="316" t="s">
        <v>90</v>
      </c>
      <c r="AU451" s="128">
        <v>759</v>
      </c>
      <c r="AV451" s="316">
        <v>0.42669172932330834</v>
      </c>
      <c r="AW451" s="128">
        <v>1046</v>
      </c>
      <c r="AX451" s="316">
        <v>-0.22918201915991154</v>
      </c>
      <c r="AY451" s="128">
        <v>247</v>
      </c>
      <c r="AZ451" s="316">
        <v>0.49696969696969706</v>
      </c>
      <c r="BA451" s="128">
        <v>479</v>
      </c>
      <c r="BB451" s="316">
        <v>0.25721784776902878</v>
      </c>
    </row>
    <row r="452" spans="1:54" s="4" customFormat="1" hidden="1" outlineLevel="1" x14ac:dyDescent="0.25">
      <c r="A452" s="1"/>
      <c r="B452" s="52" t="s">
        <v>82</v>
      </c>
      <c r="C452" s="128">
        <v>120573</v>
      </c>
      <c r="D452" s="316">
        <v>0.23002295332823253</v>
      </c>
      <c r="E452" s="128">
        <v>95055</v>
      </c>
      <c r="F452" s="316">
        <v>0.34158045530887904</v>
      </c>
      <c r="G452" s="128">
        <v>25518</v>
      </c>
      <c r="H452" s="316">
        <v>-6.087148535256881E-2</v>
      </c>
      <c r="I452" s="128"/>
      <c r="J452" s="136" t="s">
        <v>90</v>
      </c>
      <c r="K452" s="128"/>
      <c r="L452" s="136" t="s">
        <v>90</v>
      </c>
      <c r="M452" s="128"/>
      <c r="N452" s="136"/>
      <c r="O452" s="128"/>
      <c r="P452" s="136" t="s">
        <v>90</v>
      </c>
      <c r="Q452" s="128">
        <v>52058</v>
      </c>
      <c r="R452" s="316">
        <v>0.48903063413517911</v>
      </c>
      <c r="S452" s="128">
        <v>18466</v>
      </c>
      <c r="T452" s="316">
        <v>0.10304043963920906</v>
      </c>
      <c r="U452" s="128">
        <v>1893</v>
      </c>
      <c r="V452" s="316">
        <v>-9.1650671785028837E-2</v>
      </c>
      <c r="W452" s="128">
        <v>2356</v>
      </c>
      <c r="X452" s="316">
        <v>-0.36099810143748301</v>
      </c>
      <c r="Y452" s="128">
        <v>8741</v>
      </c>
      <c r="Z452" s="316">
        <v>0.18699076588810426</v>
      </c>
      <c r="AA452" s="128"/>
      <c r="AB452" s="316" t="s">
        <v>90</v>
      </c>
      <c r="AC452" s="128">
        <v>6253</v>
      </c>
      <c r="AD452" s="316">
        <v>1.2268518518518516</v>
      </c>
      <c r="AE452" s="128">
        <v>48</v>
      </c>
      <c r="AF452" s="316">
        <v>-0.34246575342465757</v>
      </c>
      <c r="AG452" s="128">
        <v>76</v>
      </c>
      <c r="AH452" s="316">
        <v>2.6190476190476191</v>
      </c>
      <c r="AI452" s="128">
        <v>19</v>
      </c>
      <c r="AJ452" s="316">
        <v>-0.3214285714285714</v>
      </c>
      <c r="AK452" s="128">
        <v>726</v>
      </c>
      <c r="AL452" s="316">
        <v>35.299999999999997</v>
      </c>
      <c r="AM452" s="128">
        <v>781</v>
      </c>
      <c r="AN452" s="316">
        <v>0.51356589147286824</v>
      </c>
      <c r="AO452" s="128">
        <v>590</v>
      </c>
      <c r="AP452" s="316">
        <v>-7.6682316118935834E-2</v>
      </c>
      <c r="AQ452" s="128"/>
      <c r="AR452" s="316" t="s">
        <v>90</v>
      </c>
      <c r="AS452" s="128"/>
      <c r="AT452" s="316" t="s">
        <v>90</v>
      </c>
      <c r="AU452" s="128">
        <v>443</v>
      </c>
      <c r="AV452" s="316">
        <v>-0.48904267589388695</v>
      </c>
      <c r="AW452" s="128">
        <v>1974</v>
      </c>
      <c r="AX452" s="316">
        <v>3.9848484848484844</v>
      </c>
      <c r="AY452" s="128">
        <v>202</v>
      </c>
      <c r="AZ452" s="316">
        <v>0.19526627218934922</v>
      </c>
      <c r="BA452" s="128">
        <v>348</v>
      </c>
      <c r="BB452" s="316">
        <v>-0.24838012958963285</v>
      </c>
    </row>
    <row r="453" spans="1:54" s="4" customFormat="1" hidden="1" outlineLevel="1" x14ac:dyDescent="0.25">
      <c r="A453" s="1"/>
      <c r="B453" s="52" t="s">
        <v>83</v>
      </c>
      <c r="C453" s="128">
        <v>107047</v>
      </c>
      <c r="D453" s="316">
        <v>9.9158024437827397E-2</v>
      </c>
      <c r="E453" s="128">
        <v>78296</v>
      </c>
      <c r="F453" s="316">
        <v>0.20611251463429658</v>
      </c>
      <c r="G453" s="128">
        <v>28751</v>
      </c>
      <c r="H453" s="316">
        <v>-0.11464556260392933</v>
      </c>
      <c r="I453" s="128"/>
      <c r="J453" s="136" t="s">
        <v>90</v>
      </c>
      <c r="K453" s="128"/>
      <c r="L453" s="136" t="s">
        <v>90</v>
      </c>
      <c r="M453" s="128"/>
      <c r="N453" s="136"/>
      <c r="O453" s="128"/>
      <c r="P453" s="136" t="s">
        <v>90</v>
      </c>
      <c r="Q453" s="128">
        <v>45570</v>
      </c>
      <c r="R453" s="316">
        <v>0.28889014594411133</v>
      </c>
      <c r="S453" s="128">
        <v>13746</v>
      </c>
      <c r="T453" s="316">
        <v>-8.5827623512441109E-3</v>
      </c>
      <c r="U453" s="128">
        <v>2189</v>
      </c>
      <c r="V453" s="316">
        <v>0.7236220472440944</v>
      </c>
      <c r="W453" s="128">
        <v>2146</v>
      </c>
      <c r="X453" s="316">
        <v>-0.34111145225667794</v>
      </c>
      <c r="Y453" s="128">
        <v>5986</v>
      </c>
      <c r="Z453" s="316">
        <v>5.573192239858904E-2</v>
      </c>
      <c r="AA453" s="128"/>
      <c r="AB453" s="316" t="s">
        <v>90</v>
      </c>
      <c r="AC453" s="128">
        <v>5150</v>
      </c>
      <c r="AD453" s="316">
        <v>1.1711635750421587</v>
      </c>
      <c r="AE453" s="128">
        <v>42</v>
      </c>
      <c r="AF453" s="316">
        <v>0.13513513513513509</v>
      </c>
      <c r="AG453" s="128">
        <v>20</v>
      </c>
      <c r="AH453" s="316">
        <v>-0.69696969696969702</v>
      </c>
      <c r="AI453" s="128">
        <v>52</v>
      </c>
      <c r="AJ453" s="316">
        <v>-8.7719298245614086E-2</v>
      </c>
      <c r="AK453" s="128">
        <v>534</v>
      </c>
      <c r="AL453" s="316">
        <v>17.413793103448278</v>
      </c>
      <c r="AM453" s="128">
        <v>634</v>
      </c>
      <c r="AN453" s="316">
        <v>0.49528301886792447</v>
      </c>
      <c r="AO453" s="128">
        <v>609</v>
      </c>
      <c r="AP453" s="316">
        <v>0.46394230769230771</v>
      </c>
      <c r="AQ453" s="128"/>
      <c r="AR453" s="316" t="s">
        <v>90</v>
      </c>
      <c r="AS453" s="128"/>
      <c r="AT453" s="316" t="s">
        <v>90</v>
      </c>
      <c r="AU453" s="128">
        <v>358</v>
      </c>
      <c r="AV453" s="316">
        <v>-0.5251989389920424</v>
      </c>
      <c r="AW453" s="128">
        <v>555</v>
      </c>
      <c r="AX453" s="316">
        <v>0.19098712446351929</v>
      </c>
      <c r="AY453" s="128">
        <v>305</v>
      </c>
      <c r="AZ453" s="316">
        <v>0.50990099009900991</v>
      </c>
      <c r="BA453" s="128">
        <v>345</v>
      </c>
      <c r="BB453" s="316">
        <v>-0.4</v>
      </c>
    </row>
    <row r="454" spans="1:54" s="4" customFormat="1" hidden="1" outlineLevel="1" x14ac:dyDescent="0.25">
      <c r="A454" s="1"/>
      <c r="B454" s="52" t="s">
        <v>84</v>
      </c>
      <c r="C454" s="128">
        <v>128258</v>
      </c>
      <c r="D454" s="316">
        <v>1.1889452548697887E-2</v>
      </c>
      <c r="E454" s="128">
        <v>89406</v>
      </c>
      <c r="F454" s="316">
        <v>0.14028084227173587</v>
      </c>
      <c r="G454" s="128">
        <v>38852</v>
      </c>
      <c r="H454" s="316">
        <v>-0.19634287605493961</v>
      </c>
      <c r="I454" s="128"/>
      <c r="J454" s="136" t="s">
        <v>90</v>
      </c>
      <c r="K454" s="128"/>
      <c r="L454" s="136" t="s">
        <v>90</v>
      </c>
      <c r="M454" s="128"/>
      <c r="N454" s="136"/>
      <c r="O454" s="128"/>
      <c r="P454" s="136" t="s">
        <v>90</v>
      </c>
      <c r="Q454" s="128">
        <v>51618</v>
      </c>
      <c r="R454" s="316">
        <v>0.21382716049382711</v>
      </c>
      <c r="S454" s="128">
        <v>13623</v>
      </c>
      <c r="T454" s="316">
        <v>-4.8207922867323449E-2</v>
      </c>
      <c r="U454" s="128">
        <v>2400</v>
      </c>
      <c r="V454" s="316">
        <v>0.18401578687715836</v>
      </c>
      <c r="W454" s="128">
        <v>5514</v>
      </c>
      <c r="X454" s="316">
        <v>-0.15713848975848366</v>
      </c>
      <c r="Y454" s="128">
        <v>5338</v>
      </c>
      <c r="Z454" s="316">
        <v>-0.12534818941504178</v>
      </c>
      <c r="AA454" s="128"/>
      <c r="AB454" s="316" t="s">
        <v>90</v>
      </c>
      <c r="AC454" s="128">
        <v>5718</v>
      </c>
      <c r="AD454" s="316">
        <v>0.96900826446280997</v>
      </c>
      <c r="AE454" s="128">
        <v>66</v>
      </c>
      <c r="AF454" s="316">
        <v>0.10000000000000009</v>
      </c>
      <c r="AG454" s="128">
        <v>41</v>
      </c>
      <c r="AH454" s="316">
        <v>0.4137931034482758</v>
      </c>
      <c r="AI454" s="128">
        <v>10</v>
      </c>
      <c r="AJ454" s="316">
        <v>0</v>
      </c>
      <c r="AK454" s="128">
        <v>1360</v>
      </c>
      <c r="AL454" s="316">
        <v>74.555555555555557</v>
      </c>
      <c r="AM454" s="128">
        <v>798</v>
      </c>
      <c r="AN454" s="316">
        <v>1.4705882352941178</v>
      </c>
      <c r="AO454" s="128">
        <v>829</v>
      </c>
      <c r="AP454" s="316">
        <v>9.3667546174142524E-2</v>
      </c>
      <c r="AQ454" s="128"/>
      <c r="AR454" s="316" t="s">
        <v>90</v>
      </c>
      <c r="AS454" s="128"/>
      <c r="AT454" s="316" t="s">
        <v>90</v>
      </c>
      <c r="AU454" s="128">
        <v>518</v>
      </c>
      <c r="AV454" s="316">
        <v>-0.32020997375328086</v>
      </c>
      <c r="AW454" s="128">
        <v>530</v>
      </c>
      <c r="AX454" s="316">
        <v>4.5364891518737682E-2</v>
      </c>
      <c r="AY454" s="128">
        <v>396</v>
      </c>
      <c r="AZ454" s="316">
        <v>0.28990228013029307</v>
      </c>
      <c r="BA454" s="128">
        <v>609</v>
      </c>
      <c r="BB454" s="316">
        <v>-0.47680412371134018</v>
      </c>
    </row>
    <row r="455" spans="1:54" s="4" customFormat="1" hidden="1" outlineLevel="1" x14ac:dyDescent="0.25">
      <c r="A455" s="1"/>
      <c r="B455" s="52" t="s">
        <v>85</v>
      </c>
      <c r="C455" s="128">
        <v>144896</v>
      </c>
      <c r="D455" s="316">
        <v>3.172885217886634E-2</v>
      </c>
      <c r="E455" s="128">
        <v>96614</v>
      </c>
      <c r="F455" s="316">
        <v>0.20328301698799378</v>
      </c>
      <c r="G455" s="128">
        <v>48282</v>
      </c>
      <c r="H455" s="316">
        <v>-0.19728004256168119</v>
      </c>
      <c r="I455" s="128"/>
      <c r="J455" s="136" t="s">
        <v>90</v>
      </c>
      <c r="K455" s="128"/>
      <c r="L455" s="136" t="s">
        <v>90</v>
      </c>
      <c r="M455" s="128"/>
      <c r="N455" s="136"/>
      <c r="O455" s="128"/>
      <c r="P455" s="136" t="s">
        <v>90</v>
      </c>
      <c r="Q455" s="128">
        <v>54023</v>
      </c>
      <c r="R455" s="316">
        <v>0.22434502764935194</v>
      </c>
      <c r="S455" s="128">
        <v>18197</v>
      </c>
      <c r="T455" s="316">
        <v>0.25983107172528386</v>
      </c>
      <c r="U455" s="128">
        <v>2044</v>
      </c>
      <c r="V455" s="316">
        <v>0.10188679245283017</v>
      </c>
      <c r="W455" s="128">
        <v>4145</v>
      </c>
      <c r="X455" s="316">
        <v>9.1076599105027745E-2</v>
      </c>
      <c r="Y455" s="128">
        <v>6033</v>
      </c>
      <c r="Z455" s="316">
        <v>-8.0335365853658525E-2</v>
      </c>
      <c r="AA455" s="128"/>
      <c r="AB455" s="316" t="s">
        <v>90</v>
      </c>
      <c r="AC455" s="128">
        <v>7243</v>
      </c>
      <c r="AD455" s="316">
        <v>0.57149056194402248</v>
      </c>
      <c r="AE455" s="128">
        <v>67</v>
      </c>
      <c r="AF455" s="316">
        <v>0.2407407407407407</v>
      </c>
      <c r="AG455" s="128">
        <v>24</v>
      </c>
      <c r="AH455" s="316">
        <v>-0.27272727272727271</v>
      </c>
      <c r="AI455" s="128">
        <v>15</v>
      </c>
      <c r="AJ455" s="316">
        <v>0.5</v>
      </c>
      <c r="AK455" s="128">
        <v>941</v>
      </c>
      <c r="AL455" s="316">
        <v>51.277777777777779</v>
      </c>
      <c r="AM455" s="128">
        <v>478</v>
      </c>
      <c r="AN455" s="316">
        <v>9.6330275229357776E-2</v>
      </c>
      <c r="AO455" s="128">
        <v>712</v>
      </c>
      <c r="AP455" s="316">
        <v>0.11424100156494532</v>
      </c>
      <c r="AQ455" s="128"/>
      <c r="AR455" s="316" t="s">
        <v>90</v>
      </c>
      <c r="AS455" s="128"/>
      <c r="AT455" s="316" t="s">
        <v>90</v>
      </c>
      <c r="AU455" s="128">
        <v>817</v>
      </c>
      <c r="AV455" s="316">
        <v>-0.29264069264069259</v>
      </c>
      <c r="AW455" s="128">
        <v>527</v>
      </c>
      <c r="AX455" s="316">
        <v>0.57784431137724557</v>
      </c>
      <c r="AY455" s="128">
        <v>524</v>
      </c>
      <c r="AZ455" s="316">
        <v>0.25961538461538458</v>
      </c>
      <c r="BA455" s="128">
        <v>783</v>
      </c>
      <c r="BB455" s="316">
        <v>-0.56035934868051651</v>
      </c>
    </row>
    <row r="456" spans="1:54" s="4" customFormat="1" hidden="1" outlineLevel="1" x14ac:dyDescent="0.25">
      <c r="A456" s="1"/>
      <c r="B456" s="52" t="s">
        <v>86</v>
      </c>
      <c r="C456" s="128">
        <v>131095</v>
      </c>
      <c r="D456" s="316">
        <v>2.7599667643877224E-2</v>
      </c>
      <c r="E456" s="128">
        <v>91613</v>
      </c>
      <c r="F456" s="316">
        <v>0.1144862655409844</v>
      </c>
      <c r="G456" s="128">
        <v>39482</v>
      </c>
      <c r="H456" s="316">
        <v>-0.12981574539363483</v>
      </c>
      <c r="I456" s="128"/>
      <c r="J456" s="136" t="s">
        <v>90</v>
      </c>
      <c r="K456" s="128"/>
      <c r="L456" s="136" t="s">
        <v>90</v>
      </c>
      <c r="M456" s="128"/>
      <c r="N456" s="136"/>
      <c r="O456" s="128"/>
      <c r="P456" s="136" t="s">
        <v>90</v>
      </c>
      <c r="Q456" s="128">
        <v>50780</v>
      </c>
      <c r="R456" s="316">
        <v>0.17734344207182762</v>
      </c>
      <c r="S456" s="128">
        <v>17692</v>
      </c>
      <c r="T456" s="316">
        <v>-2.3674190166105613E-2</v>
      </c>
      <c r="U456" s="128">
        <v>2246</v>
      </c>
      <c r="V456" s="316">
        <v>0.12187812187812197</v>
      </c>
      <c r="W456" s="128">
        <v>4157</v>
      </c>
      <c r="X456" s="316">
        <v>2.4143877802414337E-2</v>
      </c>
      <c r="Y456" s="128">
        <v>5956</v>
      </c>
      <c r="Z456" s="316">
        <v>-2.3286323384716257E-2</v>
      </c>
      <c r="AA456" s="128"/>
      <c r="AB456" s="316" t="s">
        <v>90</v>
      </c>
      <c r="AC456" s="128">
        <v>5819</v>
      </c>
      <c r="AD456" s="316">
        <v>0.8207133917396745</v>
      </c>
      <c r="AE456" s="128">
        <v>71</v>
      </c>
      <c r="AF456" s="316">
        <v>-0.81216931216931221</v>
      </c>
      <c r="AG456" s="128">
        <v>17</v>
      </c>
      <c r="AH456" s="316">
        <v>-0.96822429906542051</v>
      </c>
      <c r="AI456" s="128">
        <v>17</v>
      </c>
      <c r="AJ456" s="316">
        <v>-0.95211267605633798</v>
      </c>
      <c r="AK456" s="128">
        <v>1328</v>
      </c>
      <c r="AL456" s="316">
        <v>1.9642857142857144</v>
      </c>
      <c r="AM456" s="128">
        <v>765</v>
      </c>
      <c r="AN456" s="316">
        <v>0.51785714285714279</v>
      </c>
      <c r="AO456" s="128">
        <v>843</v>
      </c>
      <c r="AP456" s="316">
        <v>0.25074183976261133</v>
      </c>
      <c r="AQ456" s="128"/>
      <c r="AR456" s="316" t="s">
        <v>90</v>
      </c>
      <c r="AS456" s="128"/>
      <c r="AT456" s="316" t="s">
        <v>90</v>
      </c>
      <c r="AU456" s="128">
        <v>541</v>
      </c>
      <c r="AV456" s="316">
        <v>-0.38382687927107062</v>
      </c>
      <c r="AW456" s="128">
        <v>709</v>
      </c>
      <c r="AX456" s="316">
        <v>0.24385964912280711</v>
      </c>
      <c r="AY456" s="128">
        <v>284</v>
      </c>
      <c r="AZ456" s="316">
        <v>-5.0167224080267525E-2</v>
      </c>
      <c r="BA456" s="128">
        <v>347</v>
      </c>
      <c r="BB456" s="316">
        <v>-0.62445887445887438</v>
      </c>
    </row>
    <row r="457" spans="1:54" s="4" customFormat="1" hidden="1" outlineLevel="1" x14ac:dyDescent="0.25">
      <c r="A457" s="1"/>
      <c r="B457" s="52" t="s">
        <v>87</v>
      </c>
      <c r="C457" s="128">
        <v>144816</v>
      </c>
      <c r="D457" s="316">
        <v>0.16048690189039094</v>
      </c>
      <c r="E457" s="128">
        <v>109234</v>
      </c>
      <c r="F457" s="316">
        <v>0.21369762558193806</v>
      </c>
      <c r="G457" s="128">
        <v>35582</v>
      </c>
      <c r="H457" s="316">
        <v>2.2823962285845711E-2</v>
      </c>
      <c r="I457" s="128"/>
      <c r="J457" s="136" t="s">
        <v>90</v>
      </c>
      <c r="K457" s="128"/>
      <c r="L457" s="136" t="s">
        <v>90</v>
      </c>
      <c r="M457" s="128"/>
      <c r="N457" s="136"/>
      <c r="O457" s="128"/>
      <c r="P457" s="136" t="s">
        <v>90</v>
      </c>
      <c r="Q457" s="128">
        <v>53654</v>
      </c>
      <c r="R457" s="316">
        <v>0.37061257855208707</v>
      </c>
      <c r="S457" s="128">
        <v>19934</v>
      </c>
      <c r="T457" s="316">
        <v>8.4076571677180745E-2</v>
      </c>
      <c r="U457" s="128">
        <v>2303</v>
      </c>
      <c r="V457" s="316">
        <v>-9.4623655913979032E-3</v>
      </c>
      <c r="W457" s="128">
        <v>3659</v>
      </c>
      <c r="X457" s="316">
        <v>-0.2176608937353004</v>
      </c>
      <c r="Y457" s="128">
        <v>6692</v>
      </c>
      <c r="Z457" s="316">
        <v>8.8838268792710728E-2</v>
      </c>
      <c r="AA457" s="128"/>
      <c r="AB457" s="316" t="s">
        <v>90</v>
      </c>
      <c r="AC457" s="128">
        <v>7430</v>
      </c>
      <c r="AD457" s="316">
        <v>1.0558937465412286</v>
      </c>
      <c r="AE457" s="128">
        <v>6601</v>
      </c>
      <c r="AF457" s="316">
        <v>0.21230486685032135</v>
      </c>
      <c r="AG457" s="128">
        <v>1006</v>
      </c>
      <c r="AH457" s="316">
        <v>-0.49750249750249753</v>
      </c>
      <c r="AI457" s="128">
        <v>1519</v>
      </c>
      <c r="AJ457" s="316">
        <v>-0.26405038759689925</v>
      </c>
      <c r="AK457" s="128">
        <v>2865</v>
      </c>
      <c r="AL457" s="316">
        <v>6.7039106145251326E-2</v>
      </c>
      <c r="AM457" s="128">
        <v>934</v>
      </c>
      <c r="AN457" s="316">
        <v>0.28296703296703307</v>
      </c>
      <c r="AO457" s="128">
        <v>811</v>
      </c>
      <c r="AP457" s="316">
        <v>0.34717607973421938</v>
      </c>
      <c r="AQ457" s="128"/>
      <c r="AR457" s="316" t="s">
        <v>90</v>
      </c>
      <c r="AS457" s="128"/>
      <c r="AT457" s="316" t="s">
        <v>90</v>
      </c>
      <c r="AU457" s="128">
        <v>457</v>
      </c>
      <c r="AV457" s="316">
        <v>-0.28031496062992123</v>
      </c>
      <c r="AW457" s="128">
        <v>645</v>
      </c>
      <c r="AX457" s="316">
        <v>1.5527950310558758E-3</v>
      </c>
      <c r="AY457" s="128">
        <v>213</v>
      </c>
      <c r="AZ457" s="316">
        <v>-0.1198347107438017</v>
      </c>
      <c r="BA457" s="128">
        <v>455</v>
      </c>
      <c r="BB457" s="316">
        <v>-0.21551724137931039</v>
      </c>
    </row>
    <row r="458" spans="1:54" s="4" customFormat="1" hidden="1" outlineLevel="1" x14ac:dyDescent="0.25">
      <c r="A458" s="1"/>
      <c r="B458" s="52" t="s">
        <v>88</v>
      </c>
      <c r="C458" s="128">
        <v>138226</v>
      </c>
      <c r="D458" s="316">
        <v>3.2724175545029377E-2</v>
      </c>
      <c r="E458" s="128">
        <v>115814</v>
      </c>
      <c r="F458" s="316">
        <v>4.0314032660833998E-2</v>
      </c>
      <c r="G458" s="128">
        <v>22412</v>
      </c>
      <c r="H458" s="316">
        <v>-4.7957371225577639E-3</v>
      </c>
      <c r="I458" s="128"/>
      <c r="J458" s="136" t="s">
        <v>90</v>
      </c>
      <c r="K458" s="128"/>
      <c r="L458" s="136" t="s">
        <v>90</v>
      </c>
      <c r="M458" s="128"/>
      <c r="N458" s="136"/>
      <c r="O458" s="128"/>
      <c r="P458" s="136" t="s">
        <v>90</v>
      </c>
      <c r="Q458" s="128">
        <v>41815</v>
      </c>
      <c r="R458" s="316">
        <v>-3.1140665909775489E-2</v>
      </c>
      <c r="S458" s="128">
        <v>29761</v>
      </c>
      <c r="T458" s="316">
        <v>0.16054437685228518</v>
      </c>
      <c r="U458" s="128">
        <v>2766</v>
      </c>
      <c r="V458" s="316">
        <v>0.22497785651018609</v>
      </c>
      <c r="W458" s="128">
        <v>2414</v>
      </c>
      <c r="X458" s="316">
        <v>-0.27442140066125642</v>
      </c>
      <c r="Y458" s="128">
        <v>3304</v>
      </c>
      <c r="Z458" s="316">
        <v>9.4402119907254001E-2</v>
      </c>
      <c r="AA458" s="128"/>
      <c r="AB458" s="316" t="s">
        <v>90</v>
      </c>
      <c r="AC458" s="128">
        <v>4981</v>
      </c>
      <c r="AD458" s="316">
        <v>0.61878453038674031</v>
      </c>
      <c r="AE458" s="128">
        <v>11313</v>
      </c>
      <c r="AF458" s="316">
        <v>2.925531914893531E-3</v>
      </c>
      <c r="AG458" s="128">
        <v>2890</v>
      </c>
      <c r="AH458" s="316">
        <v>-0.19988925802879287</v>
      </c>
      <c r="AI458" s="128">
        <v>7454</v>
      </c>
      <c r="AJ458" s="316">
        <v>0.1895946377274178</v>
      </c>
      <c r="AK458" s="128">
        <v>5387</v>
      </c>
      <c r="AL458" s="316">
        <v>-3.5279369627507218E-2</v>
      </c>
      <c r="AM458" s="128">
        <v>878</v>
      </c>
      <c r="AN458" s="316">
        <v>-4.3572984749455368E-2</v>
      </c>
      <c r="AO458" s="128">
        <v>1383</v>
      </c>
      <c r="AP458" s="316">
        <v>3.9068369646882095E-2</v>
      </c>
      <c r="AQ458" s="128"/>
      <c r="AR458" s="316" t="s">
        <v>90</v>
      </c>
      <c r="AS458" s="128"/>
      <c r="AT458" s="316" t="s">
        <v>90</v>
      </c>
      <c r="AU458" s="128">
        <v>434</v>
      </c>
      <c r="AV458" s="316">
        <v>-0.34242424242424241</v>
      </c>
      <c r="AW458" s="128">
        <v>407</v>
      </c>
      <c r="AX458" s="316">
        <v>-0.37191358024691357</v>
      </c>
      <c r="AY458" s="128">
        <v>225</v>
      </c>
      <c r="AZ458" s="316">
        <v>6.1320754716981174E-2</v>
      </c>
      <c r="BA458" s="128">
        <v>262</v>
      </c>
      <c r="BB458" s="316">
        <v>-8.0701754385964941E-2</v>
      </c>
    </row>
    <row r="459" spans="1:54" s="4" customFormat="1" hidden="1" outlineLevel="1" x14ac:dyDescent="0.25">
      <c r="A459" s="1"/>
      <c r="B459" s="52" t="s">
        <v>89</v>
      </c>
      <c r="C459" s="128">
        <v>137143</v>
      </c>
      <c r="D459" s="316">
        <v>-1.1895326887329416E-2</v>
      </c>
      <c r="E459" s="128">
        <v>116244</v>
      </c>
      <c r="F459" s="316">
        <v>-1.0251345276207302E-2</v>
      </c>
      <c r="G459" s="128">
        <v>20899</v>
      </c>
      <c r="H459" s="316">
        <v>-2.0940691464442995E-2</v>
      </c>
      <c r="I459" s="128"/>
      <c r="J459" s="136" t="s">
        <v>90</v>
      </c>
      <c r="K459" s="128"/>
      <c r="L459" s="136" t="s">
        <v>90</v>
      </c>
      <c r="M459" s="128"/>
      <c r="N459" s="136"/>
      <c r="O459" s="128"/>
      <c r="P459" s="136" t="s">
        <v>90</v>
      </c>
      <c r="Q459" s="128">
        <v>35614</v>
      </c>
      <c r="R459" s="316">
        <v>-3.6886797555303108E-2</v>
      </c>
      <c r="S459" s="128">
        <v>26333</v>
      </c>
      <c r="T459" s="316">
        <v>-0.10587076839496112</v>
      </c>
      <c r="U459" s="128">
        <v>2647</v>
      </c>
      <c r="V459" s="316">
        <v>-5.4980364155658656E-2</v>
      </c>
      <c r="W459" s="128">
        <v>3875</v>
      </c>
      <c r="X459" s="316">
        <v>-0.30951532430506057</v>
      </c>
      <c r="Y459" s="128">
        <v>3922</v>
      </c>
      <c r="Z459" s="316">
        <v>3.866525423728806E-2</v>
      </c>
      <c r="AA459" s="128"/>
      <c r="AB459" s="316" t="s">
        <v>90</v>
      </c>
      <c r="AC459" s="128">
        <v>7568</v>
      </c>
      <c r="AD459" s="316">
        <v>0.39863241545000916</v>
      </c>
      <c r="AE459" s="128">
        <v>13441</v>
      </c>
      <c r="AF459" s="316">
        <v>0.11018419096390519</v>
      </c>
      <c r="AG459" s="128">
        <v>3840</v>
      </c>
      <c r="AH459" s="316">
        <v>-0.22999799478644478</v>
      </c>
      <c r="AI459" s="128">
        <v>8178</v>
      </c>
      <c r="AJ459" s="316">
        <v>0.18435916002896446</v>
      </c>
      <c r="AK459" s="128">
        <v>6539</v>
      </c>
      <c r="AL459" s="316">
        <v>0.20003670398238205</v>
      </c>
      <c r="AM459" s="128">
        <v>1252</v>
      </c>
      <c r="AN459" s="316">
        <v>0.49225268176400472</v>
      </c>
      <c r="AO459" s="128">
        <v>1205</v>
      </c>
      <c r="AP459" s="316">
        <v>1.7736486486486402E-2</v>
      </c>
      <c r="AQ459" s="128"/>
      <c r="AR459" s="316" t="s">
        <v>90</v>
      </c>
      <c r="AS459" s="128"/>
      <c r="AT459" s="316" t="s">
        <v>90</v>
      </c>
      <c r="AU459" s="128">
        <v>429</v>
      </c>
      <c r="AV459" s="316">
        <v>-0.22563176895306858</v>
      </c>
      <c r="AW459" s="128">
        <v>744</v>
      </c>
      <c r="AX459" s="316">
        <v>7.2046109510086387E-2</v>
      </c>
      <c r="AY459" s="128">
        <v>166</v>
      </c>
      <c r="AZ459" s="316">
        <v>-4.5977011494252928E-2</v>
      </c>
      <c r="BA459" s="128">
        <v>366</v>
      </c>
      <c r="BB459" s="316">
        <v>-0.15081206496519717</v>
      </c>
    </row>
    <row r="460" spans="1:54" s="4" customFormat="1" ht="15.75" collapsed="1" x14ac:dyDescent="0.25">
      <c r="A460" s="317"/>
      <c r="B460" s="64">
        <v>1984</v>
      </c>
      <c r="C460" s="65">
        <v>1616392</v>
      </c>
      <c r="D460" s="137">
        <v>6.0561344434157727E-2</v>
      </c>
      <c r="E460" s="65">
        <v>1263900</v>
      </c>
      <c r="F460" s="137">
        <v>0.11547195522226028</v>
      </c>
      <c r="G460" s="65">
        <v>352492</v>
      </c>
      <c r="H460" s="137">
        <v>-9.8550487433125E-2</v>
      </c>
      <c r="I460" s="65"/>
      <c r="J460" s="137" t="s">
        <v>90</v>
      </c>
      <c r="K460" s="65"/>
      <c r="L460" s="137" t="s">
        <v>90</v>
      </c>
      <c r="M460" s="65"/>
      <c r="N460" s="137"/>
      <c r="O460" s="65"/>
      <c r="P460" s="137" t="s">
        <v>90</v>
      </c>
      <c r="Q460" s="65">
        <v>534733</v>
      </c>
      <c r="R460" s="137">
        <v>0.18142491333732491</v>
      </c>
      <c r="S460" s="65">
        <v>260389</v>
      </c>
      <c r="T460" s="137">
        <v>3.3285582200070607E-2</v>
      </c>
      <c r="U460" s="65">
        <v>30758</v>
      </c>
      <c r="V460" s="137">
        <v>1.8510546706844488E-2</v>
      </c>
      <c r="W460" s="65">
        <v>47317</v>
      </c>
      <c r="X460" s="137">
        <v>-0.12874477526745109</v>
      </c>
      <c r="Y460" s="65">
        <v>80169</v>
      </c>
      <c r="Z460" s="137">
        <v>1.7502221094047421E-2</v>
      </c>
      <c r="AA460" s="65"/>
      <c r="AB460" s="137" t="s">
        <v>90</v>
      </c>
      <c r="AC460" s="65">
        <v>78042</v>
      </c>
      <c r="AD460" s="137">
        <v>1.0282239201621706</v>
      </c>
      <c r="AE460" s="65">
        <v>74066</v>
      </c>
      <c r="AF460" s="137">
        <v>-1.868143515819598E-2</v>
      </c>
      <c r="AG460" s="65">
        <v>25603</v>
      </c>
      <c r="AH460" s="137">
        <v>-8.0715234641485001E-2</v>
      </c>
      <c r="AI460" s="65">
        <v>44566</v>
      </c>
      <c r="AJ460" s="137">
        <v>6.8395943710593876E-2</v>
      </c>
      <c r="AK460" s="65">
        <v>37822</v>
      </c>
      <c r="AL460" s="137">
        <v>0.10986560244145793</v>
      </c>
      <c r="AM460" s="65">
        <v>10780</v>
      </c>
      <c r="AN460" s="137">
        <v>0.31415335852736814</v>
      </c>
      <c r="AO460" s="65">
        <v>11125</v>
      </c>
      <c r="AP460" s="137">
        <v>4.5386205600451035E-2</v>
      </c>
      <c r="AQ460" s="65"/>
      <c r="AR460" s="137" t="s">
        <v>90</v>
      </c>
      <c r="AS460" s="65"/>
      <c r="AT460" s="137" t="s">
        <v>90</v>
      </c>
      <c r="AU460" s="65">
        <v>6540</v>
      </c>
      <c r="AV460" s="137">
        <v>-0.24410540915395285</v>
      </c>
      <c r="AW460" s="65">
        <v>12800</v>
      </c>
      <c r="AX460" s="137">
        <v>0.53000239062873544</v>
      </c>
      <c r="AY460" s="65">
        <v>3126</v>
      </c>
      <c r="AZ460" s="137">
        <v>4.6885465505693169E-2</v>
      </c>
      <c r="BA460" s="65">
        <v>5073</v>
      </c>
      <c r="BB460" s="137">
        <v>-0.34836223506743735</v>
      </c>
    </row>
    <row r="461" spans="1:54" s="4" customFormat="1" hidden="1" outlineLevel="1" x14ac:dyDescent="0.25">
      <c r="A461" s="1"/>
      <c r="B461" s="52" t="s">
        <v>78</v>
      </c>
      <c r="C461" s="128">
        <v>141429</v>
      </c>
      <c r="D461" s="316">
        <v>7.9379979851634808E-2</v>
      </c>
      <c r="E461" s="128">
        <v>121915</v>
      </c>
      <c r="F461" s="316">
        <v>8.5609210959831206E-2</v>
      </c>
      <c r="G461" s="128">
        <v>19514</v>
      </c>
      <c r="H461" s="316">
        <v>4.2024883857531892E-2</v>
      </c>
      <c r="I461" s="128"/>
      <c r="J461" s="136" t="s">
        <v>90</v>
      </c>
      <c r="K461" s="128"/>
      <c r="L461" s="136" t="s">
        <v>90</v>
      </c>
      <c r="M461" s="128"/>
      <c r="N461" s="136"/>
      <c r="O461" s="128"/>
      <c r="P461" s="136" t="s">
        <v>90</v>
      </c>
      <c r="Q461" s="128">
        <v>36156</v>
      </c>
      <c r="R461" s="316">
        <v>0.11078341013824877</v>
      </c>
      <c r="S461" s="128">
        <v>27301</v>
      </c>
      <c r="T461" s="316">
        <v>8.2857369506584178E-2</v>
      </c>
      <c r="U461" s="128">
        <v>3652</v>
      </c>
      <c r="V461" s="316">
        <v>-0.16161616161616166</v>
      </c>
      <c r="W461" s="128">
        <v>5997</v>
      </c>
      <c r="X461" s="316">
        <v>0.12959126012431721</v>
      </c>
      <c r="Y461" s="128">
        <v>6384</v>
      </c>
      <c r="Z461" s="316">
        <v>-1.0539367637941721E-2</v>
      </c>
      <c r="AA461" s="128"/>
      <c r="AB461" s="316" t="s">
        <v>90</v>
      </c>
      <c r="AC461" s="128">
        <v>3205</v>
      </c>
      <c r="AD461" s="316">
        <v>0.44957033016734504</v>
      </c>
      <c r="AE461" s="128">
        <v>14237</v>
      </c>
      <c r="AF461" s="316">
        <v>-6.4898813677599643E-3</v>
      </c>
      <c r="AG461" s="128">
        <v>5073</v>
      </c>
      <c r="AH461" s="316">
        <v>0.38644438371139667</v>
      </c>
      <c r="AI461" s="128">
        <v>8634</v>
      </c>
      <c r="AJ461" s="316">
        <v>7.6156051352362031E-2</v>
      </c>
      <c r="AK461" s="128">
        <v>6224</v>
      </c>
      <c r="AL461" s="316">
        <v>0.10295941874889247</v>
      </c>
      <c r="AM461" s="128">
        <v>951</v>
      </c>
      <c r="AN461" s="316">
        <v>-4.9950049950049924E-2</v>
      </c>
      <c r="AO461" s="128">
        <v>1581</v>
      </c>
      <c r="AP461" s="316">
        <v>0.23902821316614431</v>
      </c>
      <c r="AQ461" s="128"/>
      <c r="AR461" s="316" t="s">
        <v>90</v>
      </c>
      <c r="AS461" s="128"/>
      <c r="AT461" s="316" t="s">
        <v>90</v>
      </c>
      <c r="AU461" s="128">
        <v>846</v>
      </c>
      <c r="AV461" s="316">
        <v>-0.24733096085409256</v>
      </c>
      <c r="AW461" s="128">
        <v>979</v>
      </c>
      <c r="AX461" s="316">
        <v>2.1785714285714284</v>
      </c>
      <c r="AY461" s="128">
        <v>296</v>
      </c>
      <c r="AZ461" s="316">
        <v>-2.9508196721311442E-2</v>
      </c>
      <c r="BA461" s="128">
        <v>284</v>
      </c>
      <c r="BB461" s="316">
        <v>-0.28822055137844615</v>
      </c>
    </row>
    <row r="462" spans="1:54" s="4" customFormat="1" hidden="1" outlineLevel="1" x14ac:dyDescent="0.25">
      <c r="A462" s="1"/>
      <c r="B462" s="52" t="s">
        <v>79</v>
      </c>
      <c r="C462" s="128">
        <v>129343</v>
      </c>
      <c r="D462" s="316">
        <v>0.10047305460547595</v>
      </c>
      <c r="E462" s="128">
        <v>109228</v>
      </c>
      <c r="F462" s="316">
        <v>0.1308299945129463</v>
      </c>
      <c r="G462" s="128">
        <v>20115</v>
      </c>
      <c r="H462" s="316">
        <v>-3.9535883111302073E-2</v>
      </c>
      <c r="I462" s="128"/>
      <c r="J462" s="136" t="s">
        <v>90</v>
      </c>
      <c r="K462" s="128"/>
      <c r="L462" s="136" t="s">
        <v>90</v>
      </c>
      <c r="M462" s="128"/>
      <c r="N462" s="136"/>
      <c r="O462" s="128"/>
      <c r="P462" s="136" t="s">
        <v>90</v>
      </c>
      <c r="Q462" s="128">
        <v>31836</v>
      </c>
      <c r="R462" s="316">
        <v>0.18742307261944724</v>
      </c>
      <c r="S462" s="128">
        <v>23259</v>
      </c>
      <c r="T462" s="316">
        <v>0.1152186421173762</v>
      </c>
      <c r="U462" s="128">
        <v>3435</v>
      </c>
      <c r="V462" s="316">
        <v>-0.14339152119700749</v>
      </c>
      <c r="W462" s="128">
        <v>5419</v>
      </c>
      <c r="X462" s="316">
        <v>0.19969005977418641</v>
      </c>
      <c r="Y462" s="128">
        <v>8444</v>
      </c>
      <c r="Z462" s="316">
        <v>-0.12342987646631376</v>
      </c>
      <c r="AA462" s="128"/>
      <c r="AB462" s="316" t="s">
        <v>90</v>
      </c>
      <c r="AC462" s="128">
        <v>2451</v>
      </c>
      <c r="AD462" s="316">
        <v>0.32558139534883712</v>
      </c>
      <c r="AE462" s="128">
        <v>11722</v>
      </c>
      <c r="AF462" s="316">
        <v>4.5114122681882973E-2</v>
      </c>
      <c r="AG462" s="128">
        <v>4916</v>
      </c>
      <c r="AH462" s="316">
        <v>0.73587570621468923</v>
      </c>
      <c r="AI462" s="128">
        <v>7701</v>
      </c>
      <c r="AJ462" s="316">
        <v>0.31776180698151957</v>
      </c>
      <c r="AK462" s="128">
        <v>5866</v>
      </c>
      <c r="AL462" s="316">
        <v>6.1335263253120997E-2</v>
      </c>
      <c r="AM462" s="128">
        <v>803</v>
      </c>
      <c r="AN462" s="316">
        <v>-5.7511737089201875E-2</v>
      </c>
      <c r="AO462" s="128">
        <v>1120</v>
      </c>
      <c r="AP462" s="316">
        <v>0.23348017621145378</v>
      </c>
      <c r="AQ462" s="128"/>
      <c r="AR462" s="316" t="s">
        <v>90</v>
      </c>
      <c r="AS462" s="128"/>
      <c r="AT462" s="316" t="s">
        <v>90</v>
      </c>
      <c r="AU462" s="128">
        <v>497</v>
      </c>
      <c r="AV462" s="316">
        <v>-0.31542699724517909</v>
      </c>
      <c r="AW462" s="128">
        <v>953</v>
      </c>
      <c r="AX462" s="316">
        <v>1.2582938388625591</v>
      </c>
      <c r="AY462" s="128">
        <v>335</v>
      </c>
      <c r="AZ462" s="316">
        <v>0.49553571428571419</v>
      </c>
      <c r="BA462" s="128">
        <v>284</v>
      </c>
      <c r="BB462" s="316">
        <v>0.20338983050847448</v>
      </c>
    </row>
    <row r="463" spans="1:54" s="4" customFormat="1" hidden="1" outlineLevel="1" x14ac:dyDescent="0.25">
      <c r="A463" s="1"/>
      <c r="B463" s="52" t="s">
        <v>80</v>
      </c>
      <c r="C463" s="128">
        <v>148161</v>
      </c>
      <c r="D463" s="316">
        <v>6.4635040167857039E-2</v>
      </c>
      <c r="E463" s="128">
        <v>115310</v>
      </c>
      <c r="F463" s="316">
        <v>2.3304107060452273E-2</v>
      </c>
      <c r="G463" s="128">
        <v>32851</v>
      </c>
      <c r="H463" s="316">
        <v>0.24050298315837182</v>
      </c>
      <c r="I463" s="128"/>
      <c r="J463" s="136" t="s">
        <v>90</v>
      </c>
      <c r="K463" s="128"/>
      <c r="L463" s="136" t="s">
        <v>90</v>
      </c>
      <c r="M463" s="128"/>
      <c r="N463" s="136"/>
      <c r="O463" s="128"/>
      <c r="P463" s="136" t="s">
        <v>90</v>
      </c>
      <c r="Q463" s="128">
        <v>35024</v>
      </c>
      <c r="R463" s="316">
        <v>7.0611970410221936E-2</v>
      </c>
      <c r="S463" s="128">
        <v>27037</v>
      </c>
      <c r="T463" s="316">
        <v>0.14282695071434603</v>
      </c>
      <c r="U463" s="128">
        <v>3552</v>
      </c>
      <c r="V463" s="316">
        <v>-2.7115858668857795E-2</v>
      </c>
      <c r="W463" s="128">
        <v>3828</v>
      </c>
      <c r="X463" s="316">
        <v>-0.19647355163727964</v>
      </c>
      <c r="Y463" s="128">
        <v>8826</v>
      </c>
      <c r="Z463" s="316">
        <v>-0.26627317316485166</v>
      </c>
      <c r="AA463" s="128"/>
      <c r="AB463" s="316" t="s">
        <v>90</v>
      </c>
      <c r="AC463" s="128">
        <v>2226</v>
      </c>
      <c r="AD463" s="316">
        <v>-0.31759656652360513</v>
      </c>
      <c r="AE463" s="128">
        <v>13298</v>
      </c>
      <c r="AF463" s="316">
        <v>-2.6250656266406658E-3</v>
      </c>
      <c r="AG463" s="128">
        <v>4841</v>
      </c>
      <c r="AH463" s="316">
        <v>0.74576271186440679</v>
      </c>
      <c r="AI463" s="128">
        <v>6957</v>
      </c>
      <c r="AJ463" s="316">
        <v>0.12755267423014582</v>
      </c>
      <c r="AK463" s="128">
        <v>5575</v>
      </c>
      <c r="AL463" s="316">
        <v>-7.6681020205366046E-2</v>
      </c>
      <c r="AM463" s="128">
        <v>1029</v>
      </c>
      <c r="AN463" s="316">
        <v>4.2553191489361764E-2</v>
      </c>
      <c r="AO463" s="128">
        <v>865</v>
      </c>
      <c r="AP463" s="316">
        <v>3.9663461538461453E-2</v>
      </c>
      <c r="AQ463" s="128"/>
      <c r="AR463" s="316" t="s">
        <v>90</v>
      </c>
      <c r="AS463" s="128"/>
      <c r="AT463" s="316" t="s">
        <v>90</v>
      </c>
      <c r="AU463" s="128">
        <v>512</v>
      </c>
      <c r="AV463" s="316">
        <v>-0.34105534105534108</v>
      </c>
      <c r="AW463" s="128">
        <v>818</v>
      </c>
      <c r="AX463" s="316">
        <v>-0.12137486573576795</v>
      </c>
      <c r="AY463" s="128">
        <v>169</v>
      </c>
      <c r="AZ463" s="316">
        <v>-0.30165289256198347</v>
      </c>
      <c r="BA463" s="128">
        <v>633</v>
      </c>
      <c r="BB463" s="316">
        <v>0.72479564032697552</v>
      </c>
    </row>
    <row r="464" spans="1:54" s="4" customFormat="1" hidden="1" outlineLevel="1" x14ac:dyDescent="0.25">
      <c r="A464" s="1"/>
      <c r="B464" s="52" t="s">
        <v>81</v>
      </c>
      <c r="C464" s="128">
        <v>117549</v>
      </c>
      <c r="D464" s="316">
        <v>-7.2489269031687953E-2</v>
      </c>
      <c r="E464" s="128">
        <v>91165</v>
      </c>
      <c r="F464" s="316">
        <v>4.0969660984048417E-2</v>
      </c>
      <c r="G464" s="128">
        <v>26384</v>
      </c>
      <c r="H464" s="316">
        <v>-0.3262340713501366</v>
      </c>
      <c r="I464" s="128"/>
      <c r="J464" s="136" t="s">
        <v>90</v>
      </c>
      <c r="K464" s="128"/>
      <c r="L464" s="136" t="s">
        <v>90</v>
      </c>
      <c r="M464" s="128"/>
      <c r="N464" s="136"/>
      <c r="O464" s="128"/>
      <c r="P464" s="136" t="s">
        <v>90</v>
      </c>
      <c r="Q464" s="128">
        <v>30221</v>
      </c>
      <c r="R464" s="316">
        <v>6.7050349551585287E-2</v>
      </c>
      <c r="S464" s="128">
        <v>23437</v>
      </c>
      <c r="T464" s="316">
        <v>-4.7137761168676295E-3</v>
      </c>
      <c r="U464" s="128">
        <v>2938</v>
      </c>
      <c r="V464" s="316">
        <v>7.8165137614678804E-2</v>
      </c>
      <c r="W464" s="128">
        <v>4105</v>
      </c>
      <c r="X464" s="316">
        <v>1.0088582677165281E-2</v>
      </c>
      <c r="Y464" s="128">
        <v>10400</v>
      </c>
      <c r="Z464" s="316">
        <v>6.9518716577540163E-2</v>
      </c>
      <c r="AA464" s="128"/>
      <c r="AB464" s="316" t="s">
        <v>90</v>
      </c>
      <c r="AC464" s="128">
        <v>2605</v>
      </c>
      <c r="AD464" s="316">
        <v>0.12091222030981075</v>
      </c>
      <c r="AE464" s="128">
        <v>6785</v>
      </c>
      <c r="AF464" s="316">
        <v>-2.2052464687229767E-2</v>
      </c>
      <c r="AG464" s="128">
        <v>1736</v>
      </c>
      <c r="AH464" s="316">
        <v>0.56537421100090168</v>
      </c>
      <c r="AI464" s="128">
        <v>2726</v>
      </c>
      <c r="AJ464" s="316">
        <v>0.15753715498938425</v>
      </c>
      <c r="AK464" s="128">
        <v>2162</v>
      </c>
      <c r="AL464" s="316">
        <v>-0.14915387642660372</v>
      </c>
      <c r="AM464" s="128">
        <v>732</v>
      </c>
      <c r="AN464" s="316">
        <v>0.44378698224852076</v>
      </c>
      <c r="AO464" s="128">
        <v>833</v>
      </c>
      <c r="AP464" s="316">
        <v>0.29750778816199386</v>
      </c>
      <c r="AQ464" s="128"/>
      <c r="AR464" s="316" t="s">
        <v>90</v>
      </c>
      <c r="AS464" s="128"/>
      <c r="AT464" s="316" t="s">
        <v>90</v>
      </c>
      <c r="AU464" s="128">
        <v>532</v>
      </c>
      <c r="AV464" s="316">
        <v>-5.0000000000000044E-2</v>
      </c>
      <c r="AW464" s="128">
        <v>1357</v>
      </c>
      <c r="AX464" s="316">
        <v>-0.11307189542483664</v>
      </c>
      <c r="AY464" s="128">
        <v>165</v>
      </c>
      <c r="AZ464" s="316">
        <v>-0.36046511627906974</v>
      </c>
      <c r="BA464" s="128">
        <v>381</v>
      </c>
      <c r="BB464" s="316">
        <v>0.17592592592592582</v>
      </c>
    </row>
    <row r="465" spans="1:54" s="4" customFormat="1" hidden="1" outlineLevel="1" x14ac:dyDescent="0.25">
      <c r="A465" s="1"/>
      <c r="B465" s="52" t="s">
        <v>82</v>
      </c>
      <c r="C465" s="128">
        <v>98025</v>
      </c>
      <c r="D465" s="316">
        <v>2.0381608668949891E-2</v>
      </c>
      <c r="E465" s="128">
        <v>70853</v>
      </c>
      <c r="F465" s="316">
        <v>5.9943751308978888E-2</v>
      </c>
      <c r="G465" s="128">
        <v>27172</v>
      </c>
      <c r="H465" s="316">
        <v>-7.0120803531706688E-2</v>
      </c>
      <c r="I465" s="128"/>
      <c r="J465" s="136" t="s">
        <v>90</v>
      </c>
      <c r="K465" s="128"/>
      <c r="L465" s="136" t="s">
        <v>90</v>
      </c>
      <c r="M465" s="128"/>
      <c r="N465" s="136"/>
      <c r="O465" s="128"/>
      <c r="P465" s="136" t="s">
        <v>90</v>
      </c>
      <c r="Q465" s="128">
        <v>34961</v>
      </c>
      <c r="R465" s="316">
        <v>0.18007830959292503</v>
      </c>
      <c r="S465" s="128">
        <v>16741</v>
      </c>
      <c r="T465" s="316">
        <v>-8.7286010249700174E-2</v>
      </c>
      <c r="U465" s="128">
        <v>2084</v>
      </c>
      <c r="V465" s="316">
        <v>0.40525960890087664</v>
      </c>
      <c r="W465" s="128">
        <v>3687</v>
      </c>
      <c r="X465" s="316">
        <v>0.30976909413854359</v>
      </c>
      <c r="Y465" s="128">
        <v>7364</v>
      </c>
      <c r="Z465" s="316">
        <v>-0.26777368996718698</v>
      </c>
      <c r="AA465" s="128"/>
      <c r="AB465" s="316" t="s">
        <v>90</v>
      </c>
      <c r="AC465" s="128">
        <v>2808</v>
      </c>
      <c r="AD465" s="316">
        <v>0.33650642551166121</v>
      </c>
      <c r="AE465" s="128">
        <v>73</v>
      </c>
      <c r="AF465" s="316">
        <v>0.19672131147540983</v>
      </c>
      <c r="AG465" s="128">
        <v>21</v>
      </c>
      <c r="AH465" s="316">
        <v>-0.30000000000000004</v>
      </c>
      <c r="AI465" s="128">
        <v>28</v>
      </c>
      <c r="AJ465" s="316">
        <v>4.5999999999999996</v>
      </c>
      <c r="AK465" s="128">
        <v>20</v>
      </c>
      <c r="AL465" s="316">
        <v>-0.48717948717948723</v>
      </c>
      <c r="AM465" s="128">
        <v>516</v>
      </c>
      <c r="AN465" s="316">
        <v>0.58769230769230774</v>
      </c>
      <c r="AO465" s="128">
        <v>639</v>
      </c>
      <c r="AP465" s="316">
        <v>0.26785714285714279</v>
      </c>
      <c r="AQ465" s="128"/>
      <c r="AR465" s="316" t="s">
        <v>90</v>
      </c>
      <c r="AS465" s="128"/>
      <c r="AT465" s="316" t="s">
        <v>90</v>
      </c>
      <c r="AU465" s="128">
        <v>867</v>
      </c>
      <c r="AV465" s="316">
        <v>0.83298097251585634</v>
      </c>
      <c r="AW465" s="128">
        <v>396</v>
      </c>
      <c r="AX465" s="316">
        <v>-7.4766355140186924E-2</v>
      </c>
      <c r="AY465" s="128">
        <v>169</v>
      </c>
      <c r="AZ465" s="316">
        <v>-0.29583333333333328</v>
      </c>
      <c r="BA465" s="128">
        <v>463</v>
      </c>
      <c r="BB465" s="316">
        <v>0.74060150375939848</v>
      </c>
    </row>
    <row r="466" spans="1:54" s="4" customFormat="1" hidden="1" outlineLevel="1" x14ac:dyDescent="0.25">
      <c r="A466" s="1"/>
      <c r="B466" s="52" t="s">
        <v>83</v>
      </c>
      <c r="C466" s="128">
        <v>97390</v>
      </c>
      <c r="D466" s="316">
        <v>0.10470853798250879</v>
      </c>
      <c r="E466" s="128">
        <v>64916</v>
      </c>
      <c r="F466" s="316">
        <v>0.11415086243885697</v>
      </c>
      <c r="G466" s="128">
        <v>32474</v>
      </c>
      <c r="H466" s="316">
        <v>8.6304944135946915E-2</v>
      </c>
      <c r="I466" s="128"/>
      <c r="J466" s="136" t="s">
        <v>90</v>
      </c>
      <c r="K466" s="128"/>
      <c r="L466" s="136" t="s">
        <v>90</v>
      </c>
      <c r="M466" s="128"/>
      <c r="N466" s="136"/>
      <c r="O466" s="128"/>
      <c r="P466" s="136" t="s">
        <v>90</v>
      </c>
      <c r="Q466" s="128">
        <v>35356</v>
      </c>
      <c r="R466" s="316">
        <v>0.11790558699845066</v>
      </c>
      <c r="S466" s="128">
        <v>13865</v>
      </c>
      <c r="T466" s="316">
        <v>5.0697180963928501E-2</v>
      </c>
      <c r="U466" s="128">
        <v>1270</v>
      </c>
      <c r="V466" s="316">
        <v>-0.15333333333333332</v>
      </c>
      <c r="W466" s="128">
        <v>3257</v>
      </c>
      <c r="X466" s="316">
        <v>-4.1494997057092364E-2</v>
      </c>
      <c r="Y466" s="128">
        <v>5670</v>
      </c>
      <c r="Z466" s="316">
        <v>0.22250970245795609</v>
      </c>
      <c r="AA466" s="128"/>
      <c r="AB466" s="316" t="s">
        <v>90</v>
      </c>
      <c r="AC466" s="128">
        <v>2372</v>
      </c>
      <c r="AD466" s="316">
        <v>0.3431483578708947</v>
      </c>
      <c r="AE466" s="128">
        <v>37</v>
      </c>
      <c r="AF466" s="316">
        <v>-9.7560975609756073E-2</v>
      </c>
      <c r="AG466" s="128">
        <v>66</v>
      </c>
      <c r="AH466" s="316">
        <v>0.83333333333333326</v>
      </c>
      <c r="AI466" s="128">
        <v>57</v>
      </c>
      <c r="AJ466" s="316">
        <v>6.125</v>
      </c>
      <c r="AK466" s="128">
        <v>29</v>
      </c>
      <c r="AL466" s="316">
        <v>-0.23684210526315785</v>
      </c>
      <c r="AM466" s="128">
        <v>424</v>
      </c>
      <c r="AN466" s="316">
        <v>2.050359712230216</v>
      </c>
      <c r="AO466" s="128">
        <v>416</v>
      </c>
      <c r="AP466" s="316">
        <v>-0.23529411764705888</v>
      </c>
      <c r="AQ466" s="128"/>
      <c r="AR466" s="316" t="s">
        <v>90</v>
      </c>
      <c r="AS466" s="128"/>
      <c r="AT466" s="316" t="s">
        <v>90</v>
      </c>
      <c r="AU466" s="128">
        <v>754</v>
      </c>
      <c r="AV466" s="316">
        <v>0.68303571428571419</v>
      </c>
      <c r="AW466" s="128">
        <v>466</v>
      </c>
      <c r="AX466" s="316">
        <v>0.806201550387597</v>
      </c>
      <c r="AY466" s="128">
        <v>202</v>
      </c>
      <c r="AZ466" s="316">
        <v>-0.33552631578947367</v>
      </c>
      <c r="BA466" s="128">
        <v>575</v>
      </c>
      <c r="BB466" s="316">
        <v>1.3469387755102042</v>
      </c>
    </row>
    <row r="467" spans="1:54" s="4" customFormat="1" hidden="1" outlineLevel="1" x14ac:dyDescent="0.25">
      <c r="A467" s="1"/>
      <c r="B467" s="52" t="s">
        <v>84</v>
      </c>
      <c r="C467" s="128">
        <v>126751</v>
      </c>
      <c r="D467" s="316">
        <v>7.5537340155622967E-2</v>
      </c>
      <c r="E467" s="128">
        <v>78407</v>
      </c>
      <c r="F467" s="316">
        <v>6.2771090869659485E-2</v>
      </c>
      <c r="G467" s="128">
        <v>48344</v>
      </c>
      <c r="H467" s="316">
        <v>9.6907403625802635E-2</v>
      </c>
      <c r="I467" s="128"/>
      <c r="J467" s="136" t="s">
        <v>90</v>
      </c>
      <c r="K467" s="128"/>
      <c r="L467" s="136" t="s">
        <v>90</v>
      </c>
      <c r="M467" s="128"/>
      <c r="N467" s="136"/>
      <c r="O467" s="128"/>
      <c r="P467" s="136" t="s">
        <v>90</v>
      </c>
      <c r="Q467" s="128">
        <v>42525</v>
      </c>
      <c r="R467" s="316">
        <v>0.11834319526627213</v>
      </c>
      <c r="S467" s="128">
        <v>14313</v>
      </c>
      <c r="T467" s="316">
        <v>-0.1238369245837414</v>
      </c>
      <c r="U467" s="128">
        <v>2027</v>
      </c>
      <c r="V467" s="316">
        <v>-0.15857202158572026</v>
      </c>
      <c r="W467" s="128">
        <v>6542</v>
      </c>
      <c r="X467" s="316">
        <v>1.4106340102309822E-2</v>
      </c>
      <c r="Y467" s="128">
        <v>6103</v>
      </c>
      <c r="Z467" s="316">
        <v>5.4969749351771791E-2</v>
      </c>
      <c r="AA467" s="128"/>
      <c r="AB467" s="316" t="s">
        <v>90</v>
      </c>
      <c r="AC467" s="128">
        <v>2904</v>
      </c>
      <c r="AD467" s="316">
        <v>0.57654723127035834</v>
      </c>
      <c r="AE467" s="128">
        <v>60</v>
      </c>
      <c r="AF467" s="316">
        <v>0.875</v>
      </c>
      <c r="AG467" s="128">
        <v>29</v>
      </c>
      <c r="AH467" s="316">
        <v>-0.25641025641025639</v>
      </c>
      <c r="AI467" s="128">
        <v>10</v>
      </c>
      <c r="AJ467" s="316">
        <v>9</v>
      </c>
      <c r="AK467" s="128">
        <v>18</v>
      </c>
      <c r="AL467" s="316">
        <v>-0.55000000000000004</v>
      </c>
      <c r="AM467" s="128">
        <v>323</v>
      </c>
      <c r="AN467" s="316">
        <v>2.2151898734177111E-2</v>
      </c>
      <c r="AO467" s="128">
        <v>758</v>
      </c>
      <c r="AP467" s="316">
        <v>0.84878048780487814</v>
      </c>
      <c r="AQ467" s="128"/>
      <c r="AR467" s="316" t="s">
        <v>90</v>
      </c>
      <c r="AS467" s="128"/>
      <c r="AT467" s="316" t="s">
        <v>90</v>
      </c>
      <c r="AU467" s="128">
        <v>762</v>
      </c>
      <c r="AV467" s="316">
        <v>5.3941908713692976E-2</v>
      </c>
      <c r="AW467" s="128">
        <v>507</v>
      </c>
      <c r="AX467" s="316">
        <v>0.85714285714285721</v>
      </c>
      <c r="AY467" s="128">
        <v>307</v>
      </c>
      <c r="AZ467" s="316">
        <v>-0.36307053941908718</v>
      </c>
      <c r="BA467" s="128">
        <v>1164</v>
      </c>
      <c r="BB467" s="316">
        <v>1.093525179856115</v>
      </c>
    </row>
    <row r="468" spans="1:54" s="4" customFormat="1" hidden="1" outlineLevel="1" x14ac:dyDescent="0.25">
      <c r="A468" s="1"/>
      <c r="B468" s="52" t="s">
        <v>85</v>
      </c>
      <c r="C468" s="128">
        <v>140440</v>
      </c>
      <c r="D468" s="316">
        <v>7.8871258280046597E-3</v>
      </c>
      <c r="E468" s="128">
        <v>80292</v>
      </c>
      <c r="F468" s="316">
        <v>5.3908249655443941E-2</v>
      </c>
      <c r="G468" s="128">
        <v>60148</v>
      </c>
      <c r="H468" s="316">
        <v>-4.7628095509531954E-2</v>
      </c>
      <c r="I468" s="128"/>
      <c r="J468" s="136" t="s">
        <v>90</v>
      </c>
      <c r="K468" s="128"/>
      <c r="L468" s="136" t="s">
        <v>90</v>
      </c>
      <c r="M468" s="128"/>
      <c r="N468" s="136"/>
      <c r="O468" s="128"/>
      <c r="P468" s="136" t="s">
        <v>90</v>
      </c>
      <c r="Q468" s="128">
        <v>44124</v>
      </c>
      <c r="R468" s="316">
        <v>0.13888960586428523</v>
      </c>
      <c r="S468" s="128">
        <v>14444</v>
      </c>
      <c r="T468" s="316">
        <v>2.1282613306936371E-2</v>
      </c>
      <c r="U468" s="128">
        <v>1855</v>
      </c>
      <c r="V468" s="316">
        <v>-4.2333505420753759E-2</v>
      </c>
      <c r="W468" s="128">
        <v>3799</v>
      </c>
      <c r="X468" s="316">
        <v>-0.3350253807106599</v>
      </c>
      <c r="Y468" s="128">
        <v>6560</v>
      </c>
      <c r="Z468" s="316">
        <v>-0.15289256198347112</v>
      </c>
      <c r="AA468" s="128"/>
      <c r="AB468" s="316" t="s">
        <v>90</v>
      </c>
      <c r="AC468" s="128">
        <v>4609</v>
      </c>
      <c r="AD468" s="316">
        <v>0.34021517883105545</v>
      </c>
      <c r="AE468" s="128">
        <v>54</v>
      </c>
      <c r="AF468" s="316">
        <v>0.38461538461538458</v>
      </c>
      <c r="AG468" s="128">
        <v>33</v>
      </c>
      <c r="AH468" s="316">
        <v>0.10000000000000009</v>
      </c>
      <c r="AI468" s="128">
        <v>10</v>
      </c>
      <c r="AJ468" s="316">
        <v>-0.16666666666666663</v>
      </c>
      <c r="AK468" s="128">
        <v>18</v>
      </c>
      <c r="AL468" s="316">
        <v>-0.18181818181818177</v>
      </c>
      <c r="AM468" s="128">
        <v>436</v>
      </c>
      <c r="AN468" s="316">
        <v>0.92920353982300874</v>
      </c>
      <c r="AO468" s="128">
        <v>639</v>
      </c>
      <c r="AP468" s="316">
        <v>0.60552763819095468</v>
      </c>
      <c r="AQ468" s="128"/>
      <c r="AR468" s="316" t="s">
        <v>90</v>
      </c>
      <c r="AS468" s="128"/>
      <c r="AT468" s="316" t="s">
        <v>90</v>
      </c>
      <c r="AU468" s="128">
        <v>1155</v>
      </c>
      <c r="AV468" s="316">
        <v>8.1460674157303403E-2</v>
      </c>
      <c r="AW468" s="128">
        <v>334</v>
      </c>
      <c r="AX468" s="316">
        <v>0.18439716312056742</v>
      </c>
      <c r="AY468" s="128">
        <v>416</v>
      </c>
      <c r="AZ468" s="316">
        <v>-0.44310575635876837</v>
      </c>
      <c r="BA468" s="128">
        <v>1781</v>
      </c>
      <c r="BB468" s="316">
        <v>9.7350585335797879E-2</v>
      </c>
    </row>
    <row r="469" spans="1:54" s="4" customFormat="1" hidden="1" outlineLevel="1" x14ac:dyDescent="0.25">
      <c r="A469" s="1"/>
      <c r="B469" s="52" t="s">
        <v>86</v>
      </c>
      <c r="C469" s="128">
        <v>127574</v>
      </c>
      <c r="D469" s="316">
        <v>-1.2776165602631062E-2</v>
      </c>
      <c r="E469" s="128">
        <v>82202</v>
      </c>
      <c r="F469" s="316">
        <v>-3.0293735991506421E-2</v>
      </c>
      <c r="G469" s="128">
        <v>45372</v>
      </c>
      <c r="H469" s="316">
        <v>2.062760094477567E-2</v>
      </c>
      <c r="I469" s="128"/>
      <c r="J469" s="136" t="s">
        <v>90</v>
      </c>
      <c r="K469" s="128"/>
      <c r="L469" s="136" t="s">
        <v>90</v>
      </c>
      <c r="M469" s="128"/>
      <c r="N469" s="136"/>
      <c r="O469" s="128"/>
      <c r="P469" s="136" t="s">
        <v>90</v>
      </c>
      <c r="Q469" s="128">
        <v>43131</v>
      </c>
      <c r="R469" s="316">
        <v>-0.13884396525905962</v>
      </c>
      <c r="S469" s="128">
        <v>18121</v>
      </c>
      <c r="T469" s="316">
        <v>8.5284781697310796E-2</v>
      </c>
      <c r="U469" s="128">
        <v>2002</v>
      </c>
      <c r="V469" s="316">
        <v>4.8716605552645342E-2</v>
      </c>
      <c r="W469" s="128">
        <v>4059</v>
      </c>
      <c r="X469" s="316">
        <v>5.8685446009389741E-2</v>
      </c>
      <c r="Y469" s="128">
        <v>6098</v>
      </c>
      <c r="Z469" s="316">
        <v>6.0890744606819869E-2</v>
      </c>
      <c r="AA469" s="128"/>
      <c r="AB469" s="316" t="s">
        <v>90</v>
      </c>
      <c r="AC469" s="128">
        <v>3196</v>
      </c>
      <c r="AD469" s="316">
        <v>0.59959959959959952</v>
      </c>
      <c r="AE469" s="128">
        <v>378</v>
      </c>
      <c r="AF469" s="316">
        <v>5.75</v>
      </c>
      <c r="AG469" s="128">
        <v>535</v>
      </c>
      <c r="AH469" s="316">
        <v>9.2884615384615383</v>
      </c>
      <c r="AI469" s="128">
        <v>355</v>
      </c>
      <c r="AJ469" s="316">
        <v>31.272727272727273</v>
      </c>
      <c r="AK469" s="128">
        <v>448</v>
      </c>
      <c r="AL469" s="316">
        <v>-0.2432432432432432</v>
      </c>
      <c r="AM469" s="128">
        <v>504</v>
      </c>
      <c r="AN469" s="316">
        <v>0.65789473684210531</v>
      </c>
      <c r="AO469" s="128">
        <v>674</v>
      </c>
      <c r="AP469" s="316">
        <v>0.57476635514018692</v>
      </c>
      <c r="AQ469" s="128"/>
      <c r="AR469" s="316" t="s">
        <v>90</v>
      </c>
      <c r="AS469" s="128"/>
      <c r="AT469" s="316" t="s">
        <v>90</v>
      </c>
      <c r="AU469" s="128">
        <v>878</v>
      </c>
      <c r="AV469" s="316">
        <v>0.26149425287356332</v>
      </c>
      <c r="AW469" s="128">
        <v>570</v>
      </c>
      <c r="AX469" s="316">
        <v>0.56164383561643838</v>
      </c>
      <c r="AY469" s="128">
        <v>299</v>
      </c>
      <c r="AZ469" s="316">
        <v>-0.4462962962962963</v>
      </c>
      <c r="BA469" s="128">
        <v>924</v>
      </c>
      <c r="BB469" s="316">
        <v>-0.35429769392033539</v>
      </c>
    </row>
    <row r="470" spans="1:54" s="4" customFormat="1" hidden="1" outlineLevel="1" x14ac:dyDescent="0.25">
      <c r="A470" s="1"/>
      <c r="B470" s="52" t="s">
        <v>87</v>
      </c>
      <c r="C470" s="128">
        <v>124789</v>
      </c>
      <c r="D470" s="316">
        <v>4.4993970657198457E-2</v>
      </c>
      <c r="E470" s="128">
        <v>90001</v>
      </c>
      <c r="F470" s="316">
        <v>6.9759425664432051E-2</v>
      </c>
      <c r="G470" s="128">
        <v>34788</v>
      </c>
      <c r="H470" s="316">
        <v>-1.4057363110758447E-2</v>
      </c>
      <c r="I470" s="128"/>
      <c r="J470" s="136" t="s">
        <v>90</v>
      </c>
      <c r="K470" s="128"/>
      <c r="L470" s="136" t="s">
        <v>90</v>
      </c>
      <c r="M470" s="128"/>
      <c r="N470" s="136"/>
      <c r="O470" s="128"/>
      <c r="P470" s="136" t="s">
        <v>90</v>
      </c>
      <c r="Q470" s="128">
        <v>39146</v>
      </c>
      <c r="R470" s="316">
        <v>0.12356132143164666</v>
      </c>
      <c r="S470" s="128">
        <v>18388</v>
      </c>
      <c r="T470" s="316">
        <v>3.5593602162649285E-2</v>
      </c>
      <c r="U470" s="128">
        <v>2325</v>
      </c>
      <c r="V470" s="316">
        <v>-0.12297246322142585</v>
      </c>
      <c r="W470" s="128">
        <v>4677</v>
      </c>
      <c r="X470" s="316">
        <v>0.21765165321530855</v>
      </c>
      <c r="Y470" s="128">
        <v>6146</v>
      </c>
      <c r="Z470" s="316">
        <v>-0.15344352617079893</v>
      </c>
      <c r="AA470" s="128"/>
      <c r="AB470" s="316" t="s">
        <v>90</v>
      </c>
      <c r="AC470" s="128">
        <v>3614</v>
      </c>
      <c r="AD470" s="316">
        <v>0.63233965672990067</v>
      </c>
      <c r="AE470" s="128">
        <v>5445</v>
      </c>
      <c r="AF470" s="316">
        <v>-0.18622029591989242</v>
      </c>
      <c r="AG470" s="128">
        <v>2002</v>
      </c>
      <c r="AH470" s="316">
        <v>0.41284403669724767</v>
      </c>
      <c r="AI470" s="128">
        <v>2064</v>
      </c>
      <c r="AJ470" s="316">
        <v>0.5518796992481203</v>
      </c>
      <c r="AK470" s="128">
        <v>2685</v>
      </c>
      <c r="AL470" s="316">
        <v>1.8656716417910779E-3</v>
      </c>
      <c r="AM470" s="128">
        <v>728</v>
      </c>
      <c r="AN470" s="316">
        <v>1.1411764705882352</v>
      </c>
      <c r="AO470" s="128">
        <v>602</v>
      </c>
      <c r="AP470" s="316">
        <v>0.16216216216216206</v>
      </c>
      <c r="AQ470" s="128"/>
      <c r="AR470" s="316" t="s">
        <v>90</v>
      </c>
      <c r="AS470" s="128"/>
      <c r="AT470" s="316" t="s">
        <v>90</v>
      </c>
      <c r="AU470" s="128">
        <v>635</v>
      </c>
      <c r="AV470" s="316">
        <v>1.9261637239165408E-2</v>
      </c>
      <c r="AW470" s="128">
        <v>644</v>
      </c>
      <c r="AX470" s="316">
        <v>0.83475783475783483</v>
      </c>
      <c r="AY470" s="128">
        <v>242</v>
      </c>
      <c r="AZ470" s="316">
        <v>-0.73667029379760607</v>
      </c>
      <c r="BA470" s="128">
        <v>580</v>
      </c>
      <c r="BB470" s="316">
        <v>-9.5163806552262087E-2</v>
      </c>
    </row>
    <row r="471" spans="1:54" s="4" customFormat="1" hidden="1" outlineLevel="1" x14ac:dyDescent="0.25">
      <c r="A471" s="1"/>
      <c r="B471" s="52" t="s">
        <v>88</v>
      </c>
      <c r="C471" s="128">
        <v>133846</v>
      </c>
      <c r="D471" s="316">
        <v>7.3197719637258851E-2</v>
      </c>
      <c r="E471" s="128">
        <v>111326</v>
      </c>
      <c r="F471" s="316">
        <v>8.975400608866746E-2</v>
      </c>
      <c r="G471" s="128">
        <v>22520</v>
      </c>
      <c r="H471" s="316">
        <v>-1.7730496453900457E-3</v>
      </c>
      <c r="I471" s="128"/>
      <c r="J471" s="136" t="s">
        <v>90</v>
      </c>
      <c r="K471" s="128"/>
      <c r="L471" s="136" t="s">
        <v>90</v>
      </c>
      <c r="M471" s="128"/>
      <c r="N471" s="136"/>
      <c r="O471" s="128"/>
      <c r="P471" s="136" t="s">
        <v>90</v>
      </c>
      <c r="Q471" s="128">
        <v>43159</v>
      </c>
      <c r="R471" s="316">
        <v>0.23629332569464334</v>
      </c>
      <c r="S471" s="128">
        <v>25644</v>
      </c>
      <c r="T471" s="316">
        <v>-6.3198655658654235E-2</v>
      </c>
      <c r="U471" s="128">
        <v>2258</v>
      </c>
      <c r="V471" s="316">
        <v>0.15204081632653055</v>
      </c>
      <c r="W471" s="128">
        <v>3327</v>
      </c>
      <c r="X471" s="316">
        <v>-0.1179745493107105</v>
      </c>
      <c r="Y471" s="128">
        <v>3019</v>
      </c>
      <c r="Z471" s="316">
        <v>-0.30050973123262281</v>
      </c>
      <c r="AA471" s="128"/>
      <c r="AB471" s="316" t="s">
        <v>90</v>
      </c>
      <c r="AC471" s="128">
        <v>3077</v>
      </c>
      <c r="AD471" s="316">
        <v>0.58526532715095314</v>
      </c>
      <c r="AE471" s="128">
        <v>11280</v>
      </c>
      <c r="AF471" s="316">
        <v>-7.2292129286947948E-2</v>
      </c>
      <c r="AG471" s="128">
        <v>3612</v>
      </c>
      <c r="AH471" s="316">
        <v>0.25503822098679629</v>
      </c>
      <c r="AI471" s="128">
        <v>6266</v>
      </c>
      <c r="AJ471" s="316">
        <v>0.15694239290989653</v>
      </c>
      <c r="AK471" s="128">
        <v>5584</v>
      </c>
      <c r="AL471" s="316">
        <v>0.32322274881516577</v>
      </c>
      <c r="AM471" s="128">
        <v>918</v>
      </c>
      <c r="AN471" s="316">
        <v>0.29661016949152552</v>
      </c>
      <c r="AO471" s="128">
        <v>1331</v>
      </c>
      <c r="AP471" s="316">
        <v>0.47888888888888892</v>
      </c>
      <c r="AQ471" s="128"/>
      <c r="AR471" s="316" t="s">
        <v>90</v>
      </c>
      <c r="AS471" s="128"/>
      <c r="AT471" s="316" t="s">
        <v>90</v>
      </c>
      <c r="AU471" s="128">
        <v>660</v>
      </c>
      <c r="AV471" s="316">
        <v>0.16607773851590113</v>
      </c>
      <c r="AW471" s="128">
        <v>648</v>
      </c>
      <c r="AX471" s="316">
        <v>0.51401869158878499</v>
      </c>
      <c r="AY471" s="128">
        <v>212</v>
      </c>
      <c r="AZ471" s="316">
        <v>-0.22627737226277367</v>
      </c>
      <c r="BA471" s="128">
        <v>285</v>
      </c>
      <c r="BB471" s="316">
        <v>-6.25E-2</v>
      </c>
    </row>
    <row r="472" spans="1:54" s="4" customFormat="1" hidden="1" outlineLevel="1" x14ac:dyDescent="0.25">
      <c r="A472" s="1"/>
      <c r="B472" s="52" t="s">
        <v>89</v>
      </c>
      <c r="C472" s="128">
        <v>138794</v>
      </c>
      <c r="D472" s="316">
        <v>6.5891532400509822E-2</v>
      </c>
      <c r="E472" s="128">
        <v>117448</v>
      </c>
      <c r="F472" s="316">
        <v>0.10303633648581378</v>
      </c>
      <c r="G472" s="128">
        <v>21346</v>
      </c>
      <c r="H472" s="316">
        <v>-0.1007288199856764</v>
      </c>
      <c r="I472" s="128"/>
      <c r="J472" s="136" t="s">
        <v>90</v>
      </c>
      <c r="K472" s="128"/>
      <c r="L472" s="136" t="s">
        <v>90</v>
      </c>
      <c r="M472" s="128"/>
      <c r="N472" s="136"/>
      <c r="O472" s="128"/>
      <c r="P472" s="136" t="s">
        <v>90</v>
      </c>
      <c r="Q472" s="128">
        <v>36978</v>
      </c>
      <c r="R472" s="316">
        <v>8.3826719033941011E-2</v>
      </c>
      <c r="S472" s="128">
        <v>29451</v>
      </c>
      <c r="T472" s="316">
        <v>0.10064279841542723</v>
      </c>
      <c r="U472" s="128">
        <v>2801</v>
      </c>
      <c r="V472" s="316">
        <v>1.1921965317919003E-2</v>
      </c>
      <c r="W472" s="128">
        <v>5612</v>
      </c>
      <c r="X472" s="316">
        <v>0.70473876063183472</v>
      </c>
      <c r="Y472" s="128">
        <v>3776</v>
      </c>
      <c r="Z472" s="316">
        <v>-0.20270270270270274</v>
      </c>
      <c r="AA472" s="128"/>
      <c r="AB472" s="316" t="s">
        <v>90</v>
      </c>
      <c r="AC472" s="128">
        <v>5411</v>
      </c>
      <c r="AD472" s="316">
        <v>1.4517444494789307</v>
      </c>
      <c r="AE472" s="128">
        <v>12107</v>
      </c>
      <c r="AF472" s="316">
        <v>2.5408655882103837E-2</v>
      </c>
      <c r="AG472" s="128">
        <v>4987</v>
      </c>
      <c r="AH472" s="316">
        <v>6.0386987029555694E-2</v>
      </c>
      <c r="AI472" s="128">
        <v>6905</v>
      </c>
      <c r="AJ472" s="316">
        <v>-4.3258832011535686E-3</v>
      </c>
      <c r="AK472" s="128">
        <v>5449</v>
      </c>
      <c r="AL472" s="316">
        <v>-1.8905293482174956E-2</v>
      </c>
      <c r="AM472" s="128">
        <v>839</v>
      </c>
      <c r="AN472" s="316">
        <v>-7.0874861572535974E-2</v>
      </c>
      <c r="AO472" s="128">
        <v>1184</v>
      </c>
      <c r="AP472" s="316">
        <v>0.52971576227390171</v>
      </c>
      <c r="AQ472" s="128"/>
      <c r="AR472" s="316" t="s">
        <v>90</v>
      </c>
      <c r="AS472" s="128"/>
      <c r="AT472" s="316" t="s">
        <v>90</v>
      </c>
      <c r="AU472" s="128">
        <v>554</v>
      </c>
      <c r="AV472" s="316">
        <v>-9.4771241830065356E-2</v>
      </c>
      <c r="AW472" s="128">
        <v>694</v>
      </c>
      <c r="AX472" s="316">
        <v>0.25497287522603984</v>
      </c>
      <c r="AY472" s="128">
        <v>174</v>
      </c>
      <c r="AZ472" s="316">
        <v>-0.41610738255033553</v>
      </c>
      <c r="BA472" s="128">
        <v>431</v>
      </c>
      <c r="BB472" s="316">
        <v>8.8383838383838453E-2</v>
      </c>
    </row>
    <row r="473" spans="1:54" s="4" customFormat="1" ht="15.75" collapsed="1" x14ac:dyDescent="0.25">
      <c r="A473" s="317"/>
      <c r="B473" s="64">
        <v>1983</v>
      </c>
      <c r="C473" s="65">
        <v>1524091</v>
      </c>
      <c r="D473" s="137">
        <v>4.4289911555844164E-2</v>
      </c>
      <c r="E473" s="65">
        <v>1133063</v>
      </c>
      <c r="F473" s="137">
        <v>6.7154472616718808E-2</v>
      </c>
      <c r="G473" s="65">
        <v>391028</v>
      </c>
      <c r="H473" s="137">
        <v>-1.6754213698574993E-2</v>
      </c>
      <c r="I473" s="65"/>
      <c r="J473" s="137" t="s">
        <v>90</v>
      </c>
      <c r="K473" s="65"/>
      <c r="L473" s="137" t="s">
        <v>90</v>
      </c>
      <c r="M473" s="65"/>
      <c r="N473" s="137"/>
      <c r="O473" s="65"/>
      <c r="P473" s="137" t="s">
        <v>90</v>
      </c>
      <c r="Q473" s="65">
        <v>452617</v>
      </c>
      <c r="R473" s="137">
        <v>9.7593920052767791E-2</v>
      </c>
      <c r="S473" s="65">
        <v>252001</v>
      </c>
      <c r="T473" s="137">
        <v>3.3316111466483056E-2</v>
      </c>
      <c r="U473" s="65">
        <v>30199</v>
      </c>
      <c r="V473" s="137">
        <v>-3.6990975477534382E-2</v>
      </c>
      <c r="W473" s="65">
        <v>54309</v>
      </c>
      <c r="X473" s="137">
        <v>4.9043847788294404E-2</v>
      </c>
      <c r="Y473" s="65">
        <v>78790</v>
      </c>
      <c r="Z473" s="137">
        <v>-0.10589864052109577</v>
      </c>
      <c r="AA473" s="65"/>
      <c r="AB473" s="137" t="s">
        <v>90</v>
      </c>
      <c r="AC473" s="65">
        <v>38478</v>
      </c>
      <c r="AD473" s="137">
        <v>0.41702879870369003</v>
      </c>
      <c r="AE473" s="65">
        <v>75476</v>
      </c>
      <c r="AF473" s="137">
        <v>-1.5996766749670766E-2</v>
      </c>
      <c r="AG473" s="65">
        <v>27851</v>
      </c>
      <c r="AH473" s="137">
        <v>0.42402086102873504</v>
      </c>
      <c r="AI473" s="65">
        <v>41713</v>
      </c>
      <c r="AJ473" s="137">
        <v>0.15516477430074782</v>
      </c>
      <c r="AK473" s="65">
        <v>34078</v>
      </c>
      <c r="AL473" s="137">
        <v>3.4736138944555739E-2</v>
      </c>
      <c r="AM473" s="65">
        <v>8203</v>
      </c>
      <c r="AN473" s="137">
        <v>0.24137409200968518</v>
      </c>
      <c r="AO473" s="65">
        <v>10642</v>
      </c>
      <c r="AP473" s="137">
        <v>0.30833538234570934</v>
      </c>
      <c r="AQ473" s="65"/>
      <c r="AR473" s="137" t="s">
        <v>90</v>
      </c>
      <c r="AS473" s="65"/>
      <c r="AT473" s="137" t="s">
        <v>90</v>
      </c>
      <c r="AU473" s="65">
        <v>8652</v>
      </c>
      <c r="AV473" s="137">
        <v>3.0490709861838994E-2</v>
      </c>
      <c r="AW473" s="65">
        <v>8366</v>
      </c>
      <c r="AX473" s="137">
        <v>0.36498613150595527</v>
      </c>
      <c r="AY473" s="65">
        <v>2986</v>
      </c>
      <c r="AZ473" s="137">
        <v>-0.38216428719222018</v>
      </c>
      <c r="BA473" s="65">
        <v>7785</v>
      </c>
      <c r="BB473" s="137">
        <v>0.14687684148497349</v>
      </c>
    </row>
    <row r="474" spans="1:54" s="4" customFormat="1" hidden="1" outlineLevel="1" x14ac:dyDescent="0.25">
      <c r="A474" s="1"/>
      <c r="B474" s="52" t="s">
        <v>78</v>
      </c>
      <c r="C474" s="128">
        <v>131028</v>
      </c>
      <c r="D474" s="316">
        <v>0.13504101733382989</v>
      </c>
      <c r="E474" s="128">
        <v>112301</v>
      </c>
      <c r="F474" s="316">
        <v>0.19286412304554723</v>
      </c>
      <c r="G474" s="128">
        <v>18727</v>
      </c>
      <c r="H474" s="316">
        <v>-0.12059168818971588</v>
      </c>
      <c r="I474" s="128"/>
      <c r="J474" s="136" t="s">
        <v>90</v>
      </c>
      <c r="K474" s="128"/>
      <c r="L474" s="136" t="s">
        <v>90</v>
      </c>
      <c r="M474" s="128"/>
      <c r="N474" s="136"/>
      <c r="O474" s="128"/>
      <c r="P474" s="136" t="s">
        <v>90</v>
      </c>
      <c r="Q474" s="128">
        <v>32550</v>
      </c>
      <c r="R474" s="316">
        <v>0.33989215000205819</v>
      </c>
      <c r="S474" s="128">
        <v>25212</v>
      </c>
      <c r="T474" s="316">
        <v>-1.1952815769878944E-2</v>
      </c>
      <c r="U474" s="128">
        <v>4356</v>
      </c>
      <c r="V474" s="316">
        <v>-8.9084065244667499E-2</v>
      </c>
      <c r="W474" s="128">
        <v>5309</v>
      </c>
      <c r="X474" s="316">
        <v>0.11393201846412082</v>
      </c>
      <c r="Y474" s="128">
        <v>6452</v>
      </c>
      <c r="Z474" s="316">
        <v>0.55544840887174551</v>
      </c>
      <c r="AA474" s="128"/>
      <c r="AB474" s="316" t="s">
        <v>90</v>
      </c>
      <c r="AC474" s="128">
        <v>2211</v>
      </c>
      <c r="AD474" s="316">
        <v>0.35727440147329648</v>
      </c>
      <c r="AE474" s="128">
        <v>14330</v>
      </c>
      <c r="AF474" s="316">
        <v>0.26266631421270592</v>
      </c>
      <c r="AG474" s="128">
        <v>3659</v>
      </c>
      <c r="AH474" s="316">
        <v>0.65865820489573879</v>
      </c>
      <c r="AI474" s="128">
        <v>8023</v>
      </c>
      <c r="AJ474" s="316">
        <v>0.3276518285619725</v>
      </c>
      <c r="AK474" s="128">
        <v>5643</v>
      </c>
      <c r="AL474" s="316">
        <v>7.2405929304447003E-2</v>
      </c>
      <c r="AM474" s="128">
        <v>1001</v>
      </c>
      <c r="AN474" s="316">
        <v>0.77168141592920358</v>
      </c>
      <c r="AO474" s="128">
        <v>1276</v>
      </c>
      <c r="AP474" s="316">
        <v>-0.13491525423728812</v>
      </c>
      <c r="AQ474" s="128"/>
      <c r="AR474" s="316" t="s">
        <v>90</v>
      </c>
      <c r="AS474" s="128"/>
      <c r="AT474" s="316" t="s">
        <v>90</v>
      </c>
      <c r="AU474" s="128">
        <v>1124</v>
      </c>
      <c r="AV474" s="316">
        <v>0.1041257367387034</v>
      </c>
      <c r="AW474" s="128">
        <v>308</v>
      </c>
      <c r="AX474" s="316">
        <v>-3.1446540880503138E-2</v>
      </c>
      <c r="AY474" s="128">
        <v>305</v>
      </c>
      <c r="AZ474" s="316">
        <v>-0.25609756097560976</v>
      </c>
      <c r="BA474" s="128">
        <v>399</v>
      </c>
      <c r="BB474" s="316">
        <v>0.35714285714285721</v>
      </c>
    </row>
    <row r="475" spans="1:54" s="4" customFormat="1" hidden="1" outlineLevel="1" x14ac:dyDescent="0.25">
      <c r="A475" s="1"/>
      <c r="B475" s="52" t="s">
        <v>79</v>
      </c>
      <c r="C475" s="128">
        <v>117534</v>
      </c>
      <c r="D475" s="316">
        <v>0.11231616603259331</v>
      </c>
      <c r="E475" s="128">
        <v>96591</v>
      </c>
      <c r="F475" s="316">
        <v>0.16087975482242656</v>
      </c>
      <c r="G475" s="128">
        <v>20943</v>
      </c>
      <c r="H475" s="316">
        <v>-6.758381194069718E-2</v>
      </c>
      <c r="I475" s="128"/>
      <c r="J475" s="136" t="s">
        <v>90</v>
      </c>
      <c r="K475" s="128"/>
      <c r="L475" s="136" t="s">
        <v>90</v>
      </c>
      <c r="M475" s="128"/>
      <c r="N475" s="136"/>
      <c r="O475" s="128"/>
      <c r="P475" s="136" t="s">
        <v>90</v>
      </c>
      <c r="Q475" s="128">
        <v>26811</v>
      </c>
      <c r="R475" s="316">
        <v>7.5710158883004253E-2</v>
      </c>
      <c r="S475" s="128">
        <v>20856</v>
      </c>
      <c r="T475" s="316">
        <v>0.20034532374100711</v>
      </c>
      <c r="U475" s="128">
        <v>4010</v>
      </c>
      <c r="V475" s="316">
        <v>5.0125313283209127E-3</v>
      </c>
      <c r="W475" s="128">
        <v>4517</v>
      </c>
      <c r="X475" s="316">
        <v>-5.2851794758863591E-3</v>
      </c>
      <c r="Y475" s="128">
        <v>9633</v>
      </c>
      <c r="Z475" s="316">
        <v>0.42500000000000004</v>
      </c>
      <c r="AA475" s="128"/>
      <c r="AB475" s="316" t="s">
        <v>90</v>
      </c>
      <c r="AC475" s="128">
        <v>1849</v>
      </c>
      <c r="AD475" s="316">
        <v>0.33405483405483416</v>
      </c>
      <c r="AE475" s="128">
        <v>11216</v>
      </c>
      <c r="AF475" s="316">
        <v>0.14565883554647607</v>
      </c>
      <c r="AG475" s="128">
        <v>2832</v>
      </c>
      <c r="AH475" s="316">
        <v>1.017094017094017</v>
      </c>
      <c r="AI475" s="128">
        <v>5844</v>
      </c>
      <c r="AJ475" s="316">
        <v>8.1221091581868743E-2</v>
      </c>
      <c r="AK475" s="128">
        <v>5527</v>
      </c>
      <c r="AL475" s="316">
        <v>0.37316770186335413</v>
      </c>
      <c r="AM475" s="128">
        <v>852</v>
      </c>
      <c r="AN475" s="316">
        <v>0.55758683729433267</v>
      </c>
      <c r="AO475" s="128">
        <v>908</v>
      </c>
      <c r="AP475" s="316">
        <v>-0.21993127147766323</v>
      </c>
      <c r="AQ475" s="128"/>
      <c r="AR475" s="316" t="s">
        <v>90</v>
      </c>
      <c r="AS475" s="128"/>
      <c r="AT475" s="316" t="s">
        <v>90</v>
      </c>
      <c r="AU475" s="128">
        <v>726</v>
      </c>
      <c r="AV475" s="316">
        <v>-0.13365155131264916</v>
      </c>
      <c r="AW475" s="128">
        <v>422</v>
      </c>
      <c r="AX475" s="316">
        <v>0.75103734439834025</v>
      </c>
      <c r="AY475" s="128">
        <v>224</v>
      </c>
      <c r="AZ475" s="316">
        <v>-0.48505747126436782</v>
      </c>
      <c r="BA475" s="128">
        <v>236</v>
      </c>
      <c r="BB475" s="316">
        <v>-0.20805369127516782</v>
      </c>
    </row>
    <row r="476" spans="1:54" s="4" customFormat="1" hidden="1" outlineLevel="1" x14ac:dyDescent="0.25">
      <c r="A476" s="1"/>
      <c r="B476" s="52" t="s">
        <v>80</v>
      </c>
      <c r="C476" s="128">
        <v>139166</v>
      </c>
      <c r="D476" s="316">
        <v>0.2403718459495352</v>
      </c>
      <c r="E476" s="128">
        <v>112684</v>
      </c>
      <c r="F476" s="316">
        <v>0.31498856369322681</v>
      </c>
      <c r="G476" s="128">
        <v>26482</v>
      </c>
      <c r="H476" s="316">
        <v>-8.6776079984907106E-4</v>
      </c>
      <c r="I476" s="128"/>
      <c r="J476" s="136" t="s">
        <v>90</v>
      </c>
      <c r="K476" s="128"/>
      <c r="L476" s="136" t="s">
        <v>90</v>
      </c>
      <c r="M476" s="128"/>
      <c r="N476" s="136"/>
      <c r="O476" s="128"/>
      <c r="P476" s="136" t="s">
        <v>90</v>
      </c>
      <c r="Q476" s="128">
        <v>32714</v>
      </c>
      <c r="R476" s="316">
        <v>0.31751913008457522</v>
      </c>
      <c r="S476" s="128">
        <v>23658</v>
      </c>
      <c r="T476" s="316">
        <v>0.28429509798599417</v>
      </c>
      <c r="U476" s="128">
        <v>3651</v>
      </c>
      <c r="V476" s="316">
        <v>7.7284018768974949E-3</v>
      </c>
      <c r="W476" s="128">
        <v>4764</v>
      </c>
      <c r="X476" s="316">
        <v>0.168792934249264</v>
      </c>
      <c r="Y476" s="128">
        <v>12029</v>
      </c>
      <c r="Z476" s="316">
        <v>0.4120201901631646</v>
      </c>
      <c r="AA476" s="128"/>
      <c r="AB476" s="316" t="s">
        <v>90</v>
      </c>
      <c r="AC476" s="128">
        <v>3262</v>
      </c>
      <c r="AD476" s="316">
        <v>1.6737704918032787</v>
      </c>
      <c r="AE476" s="128">
        <v>13333</v>
      </c>
      <c r="AF476" s="316">
        <v>0.26715453335867712</v>
      </c>
      <c r="AG476" s="128">
        <v>2773</v>
      </c>
      <c r="AH476" s="316">
        <v>0.44351900052056226</v>
      </c>
      <c r="AI476" s="128">
        <v>6170</v>
      </c>
      <c r="AJ476" s="316">
        <v>0.19689621726479145</v>
      </c>
      <c r="AK476" s="128">
        <v>6038</v>
      </c>
      <c r="AL476" s="316">
        <v>0.44622754491017957</v>
      </c>
      <c r="AM476" s="128">
        <v>987</v>
      </c>
      <c r="AN476" s="316">
        <v>0.78804347826086962</v>
      </c>
      <c r="AO476" s="128">
        <v>832</v>
      </c>
      <c r="AP476" s="316">
        <v>-0.10537634408602148</v>
      </c>
      <c r="AQ476" s="128"/>
      <c r="AR476" s="316" t="s">
        <v>90</v>
      </c>
      <c r="AS476" s="128"/>
      <c r="AT476" s="316" t="s">
        <v>90</v>
      </c>
      <c r="AU476" s="128">
        <v>777</v>
      </c>
      <c r="AV476" s="316">
        <v>0.14264705882352935</v>
      </c>
      <c r="AW476" s="128">
        <v>931</v>
      </c>
      <c r="AX476" s="316">
        <v>1.983974358974359</v>
      </c>
      <c r="AY476" s="128">
        <v>242</v>
      </c>
      <c r="AZ476" s="316">
        <v>-2.0242914979757054E-2</v>
      </c>
      <c r="BA476" s="128">
        <v>367</v>
      </c>
      <c r="BB476" s="316">
        <v>0.18770226537216828</v>
      </c>
    </row>
    <row r="477" spans="1:54" s="4" customFormat="1" hidden="1" outlineLevel="1" x14ac:dyDescent="0.25">
      <c r="A477" s="1"/>
      <c r="B477" s="52" t="s">
        <v>81</v>
      </c>
      <c r="C477" s="128">
        <v>126736</v>
      </c>
      <c r="D477" s="316">
        <v>0.10832626433112669</v>
      </c>
      <c r="E477" s="128">
        <v>87577</v>
      </c>
      <c r="F477" s="316">
        <v>0.23351362010197474</v>
      </c>
      <c r="G477" s="128">
        <v>39159</v>
      </c>
      <c r="H477" s="316">
        <v>-9.6699038084473221E-2</v>
      </c>
      <c r="I477" s="128"/>
      <c r="J477" s="136" t="s">
        <v>90</v>
      </c>
      <c r="K477" s="128"/>
      <c r="L477" s="136" t="s">
        <v>90</v>
      </c>
      <c r="M477" s="128"/>
      <c r="N477" s="136"/>
      <c r="O477" s="128"/>
      <c r="P477" s="136" t="s">
        <v>90</v>
      </c>
      <c r="Q477" s="128">
        <v>28322</v>
      </c>
      <c r="R477" s="316">
        <v>0.31023316062176165</v>
      </c>
      <c r="S477" s="128">
        <v>23548</v>
      </c>
      <c r="T477" s="316">
        <v>0.25448830643013154</v>
      </c>
      <c r="U477" s="128">
        <v>2725</v>
      </c>
      <c r="V477" s="316">
        <v>2.5206922498118844E-2</v>
      </c>
      <c r="W477" s="128">
        <v>4064</v>
      </c>
      <c r="X477" s="316">
        <v>7.1729957805907185E-2</v>
      </c>
      <c r="Y477" s="128">
        <v>9724</v>
      </c>
      <c r="Z477" s="316">
        <v>0.39272414780865073</v>
      </c>
      <c r="AA477" s="128"/>
      <c r="AB477" s="316" t="s">
        <v>90</v>
      </c>
      <c r="AC477" s="128">
        <v>2324</v>
      </c>
      <c r="AD477" s="316">
        <v>0.61388888888888893</v>
      </c>
      <c r="AE477" s="128">
        <v>6938</v>
      </c>
      <c r="AF477" s="316">
        <v>-2.1438645980253912E-2</v>
      </c>
      <c r="AG477" s="128">
        <v>1109</v>
      </c>
      <c r="AH477" s="316">
        <v>8.30078125E-2</v>
      </c>
      <c r="AI477" s="128">
        <v>2355</v>
      </c>
      <c r="AJ477" s="316">
        <v>0.20214395099540572</v>
      </c>
      <c r="AK477" s="128">
        <v>2541</v>
      </c>
      <c r="AL477" s="316">
        <v>-0.14931369266822903</v>
      </c>
      <c r="AM477" s="128">
        <v>507</v>
      </c>
      <c r="AN477" s="316">
        <v>0.30670103092783507</v>
      </c>
      <c r="AO477" s="128">
        <v>642</v>
      </c>
      <c r="AP477" s="316">
        <v>-0.20248447204968945</v>
      </c>
      <c r="AQ477" s="128"/>
      <c r="AR477" s="316" t="s">
        <v>90</v>
      </c>
      <c r="AS477" s="128"/>
      <c r="AT477" s="316" t="s">
        <v>90</v>
      </c>
      <c r="AU477" s="128">
        <v>560</v>
      </c>
      <c r="AV477" s="316">
        <v>-3.6144578313253017E-2</v>
      </c>
      <c r="AW477" s="128">
        <v>1530</v>
      </c>
      <c r="AX477" s="316">
        <v>5.681222707423581</v>
      </c>
      <c r="AY477" s="128">
        <v>258</v>
      </c>
      <c r="AZ477" s="316">
        <v>-6.1818181818181772E-2</v>
      </c>
      <c r="BA477" s="128">
        <v>324</v>
      </c>
      <c r="BB477" s="316">
        <v>-7.6923076923076872E-2</v>
      </c>
    </row>
    <row r="478" spans="1:54" s="4" customFormat="1" hidden="1" outlineLevel="1" x14ac:dyDescent="0.25">
      <c r="A478" s="1"/>
      <c r="B478" s="52" t="s">
        <v>82</v>
      </c>
      <c r="C478" s="128">
        <v>96067</v>
      </c>
      <c r="D478" s="316">
        <v>0.19157301977127839</v>
      </c>
      <c r="E478" s="128">
        <v>66846</v>
      </c>
      <c r="F478" s="316">
        <v>0.2605317744672826</v>
      </c>
      <c r="G478" s="128">
        <v>29221</v>
      </c>
      <c r="H478" s="316">
        <v>5.9038851841113349E-2</v>
      </c>
      <c r="I478" s="128"/>
      <c r="J478" s="136" t="s">
        <v>90</v>
      </c>
      <c r="K478" s="128"/>
      <c r="L478" s="136" t="s">
        <v>90</v>
      </c>
      <c r="M478" s="128"/>
      <c r="N478" s="136"/>
      <c r="O478" s="128"/>
      <c r="P478" s="136" t="s">
        <v>90</v>
      </c>
      <c r="Q478" s="128">
        <v>29626</v>
      </c>
      <c r="R478" s="316">
        <v>0.2327729693741678</v>
      </c>
      <c r="S478" s="128">
        <v>18342</v>
      </c>
      <c r="T478" s="316">
        <v>0.30678255913365637</v>
      </c>
      <c r="U478" s="128">
        <v>1483</v>
      </c>
      <c r="V478" s="316">
        <v>-0.25214321734745337</v>
      </c>
      <c r="W478" s="128">
        <v>2815</v>
      </c>
      <c r="X478" s="316">
        <v>0.18977176669484352</v>
      </c>
      <c r="Y478" s="128">
        <v>10057</v>
      </c>
      <c r="Z478" s="316">
        <v>0.46753246753246747</v>
      </c>
      <c r="AA478" s="128"/>
      <c r="AB478" s="316" t="s">
        <v>90</v>
      </c>
      <c r="AC478" s="128">
        <v>2101</v>
      </c>
      <c r="AD478" s="316">
        <v>0.63247863247863245</v>
      </c>
      <c r="AE478" s="128">
        <v>61</v>
      </c>
      <c r="AF478" s="316">
        <v>-0.39</v>
      </c>
      <c r="AG478" s="128">
        <v>30</v>
      </c>
      <c r="AH478" s="316">
        <v>-0.76190476190476186</v>
      </c>
      <c r="AI478" s="128">
        <v>5</v>
      </c>
      <c r="AJ478" s="316">
        <v>-0.90566037735849059</v>
      </c>
      <c r="AK478" s="128">
        <v>39</v>
      </c>
      <c r="AL478" s="316">
        <v>-0.36065573770491799</v>
      </c>
      <c r="AM478" s="128">
        <v>325</v>
      </c>
      <c r="AN478" s="316">
        <v>-0.13101604278074863</v>
      </c>
      <c r="AO478" s="128">
        <v>504</v>
      </c>
      <c r="AP478" s="316">
        <v>0.18032786885245899</v>
      </c>
      <c r="AQ478" s="128"/>
      <c r="AR478" s="316" t="s">
        <v>90</v>
      </c>
      <c r="AS478" s="128"/>
      <c r="AT478" s="316" t="s">
        <v>90</v>
      </c>
      <c r="AU478" s="128">
        <v>473</v>
      </c>
      <c r="AV478" s="316">
        <v>0.11032863849765251</v>
      </c>
      <c r="AW478" s="128">
        <v>428</v>
      </c>
      <c r="AX478" s="316">
        <v>0.71887550200803219</v>
      </c>
      <c r="AY478" s="128">
        <v>240</v>
      </c>
      <c r="AZ478" s="316">
        <v>-7.3359073359073323E-2</v>
      </c>
      <c r="BA478" s="128">
        <v>266</v>
      </c>
      <c r="BB478" s="316">
        <v>-0.13071895424836599</v>
      </c>
    </row>
    <row r="479" spans="1:54" s="4" customFormat="1" hidden="1" outlineLevel="1" x14ac:dyDescent="0.25">
      <c r="A479" s="1"/>
      <c r="B479" s="52" t="s">
        <v>83</v>
      </c>
      <c r="C479" s="128">
        <v>88159</v>
      </c>
      <c r="D479" s="316">
        <v>4.3252390419388442E-2</v>
      </c>
      <c r="E479" s="128">
        <v>58265</v>
      </c>
      <c r="F479" s="316">
        <v>0.19921376528218016</v>
      </c>
      <c r="G479" s="128">
        <v>29894</v>
      </c>
      <c r="H479" s="316">
        <v>-0.16771535163427809</v>
      </c>
      <c r="I479" s="128"/>
      <c r="J479" s="136" t="s">
        <v>90</v>
      </c>
      <c r="K479" s="128"/>
      <c r="L479" s="136" t="s">
        <v>90</v>
      </c>
      <c r="M479" s="128"/>
      <c r="N479" s="136"/>
      <c r="O479" s="128"/>
      <c r="P479" s="136" t="s">
        <v>90</v>
      </c>
      <c r="Q479" s="128">
        <v>31627</v>
      </c>
      <c r="R479" s="316">
        <v>0.19046185116874326</v>
      </c>
      <c r="S479" s="128">
        <v>13196</v>
      </c>
      <c r="T479" s="316">
        <v>0.32224448897795588</v>
      </c>
      <c r="U479" s="128">
        <v>1500</v>
      </c>
      <c r="V479" s="316">
        <v>-0.25705794947994054</v>
      </c>
      <c r="W479" s="128">
        <v>3398</v>
      </c>
      <c r="X479" s="316">
        <v>0.21400500178635218</v>
      </c>
      <c r="Y479" s="128">
        <v>4638</v>
      </c>
      <c r="Z479" s="316">
        <v>0.19290123456790131</v>
      </c>
      <c r="AA479" s="128"/>
      <c r="AB479" s="316" t="s">
        <v>90</v>
      </c>
      <c r="AC479" s="128">
        <v>1766</v>
      </c>
      <c r="AD479" s="316">
        <v>0.29662261380323063</v>
      </c>
      <c r="AE479" s="128">
        <v>41</v>
      </c>
      <c r="AF479" s="316">
        <v>-0.51764705882352935</v>
      </c>
      <c r="AG479" s="128">
        <v>36</v>
      </c>
      <c r="AH479" s="316">
        <v>-0.1428571428571429</v>
      </c>
      <c r="AI479" s="128">
        <v>8</v>
      </c>
      <c r="AJ479" s="316">
        <v>-0.27272727272727271</v>
      </c>
      <c r="AK479" s="128">
        <v>38</v>
      </c>
      <c r="AL479" s="316">
        <v>-2.5641025641025661E-2</v>
      </c>
      <c r="AM479" s="128">
        <v>139</v>
      </c>
      <c r="AN479" s="316">
        <v>-0.25268817204301075</v>
      </c>
      <c r="AO479" s="128">
        <v>544</v>
      </c>
      <c r="AP479" s="316">
        <v>0.63363363363363367</v>
      </c>
      <c r="AQ479" s="128"/>
      <c r="AR479" s="316" t="s">
        <v>90</v>
      </c>
      <c r="AS479" s="128"/>
      <c r="AT479" s="316" t="s">
        <v>90</v>
      </c>
      <c r="AU479" s="128">
        <v>448</v>
      </c>
      <c r="AV479" s="316">
        <v>-5.4852320675105481E-2</v>
      </c>
      <c r="AW479" s="128">
        <v>258</v>
      </c>
      <c r="AX479" s="316">
        <v>0.44134078212290495</v>
      </c>
      <c r="AY479" s="128">
        <v>304</v>
      </c>
      <c r="AZ479" s="316">
        <v>-9.2537313432835777E-2</v>
      </c>
      <c r="BA479" s="128">
        <v>245</v>
      </c>
      <c r="BB479" s="316">
        <v>-5.4054054054054057E-2</v>
      </c>
    </row>
    <row r="480" spans="1:54" s="4" customFormat="1" hidden="1" outlineLevel="1" x14ac:dyDescent="0.25">
      <c r="A480" s="1"/>
      <c r="B480" s="52" t="s">
        <v>84</v>
      </c>
      <c r="C480" s="128">
        <v>117849</v>
      </c>
      <c r="D480" s="316">
        <v>4.4223714756596699E-2</v>
      </c>
      <c r="E480" s="128">
        <v>73776</v>
      </c>
      <c r="F480" s="316">
        <v>0.14706842669900655</v>
      </c>
      <c r="G480" s="128">
        <v>44073</v>
      </c>
      <c r="H480" s="316">
        <v>-9.2045899342823589E-2</v>
      </c>
      <c r="I480" s="128"/>
      <c r="J480" s="136" t="s">
        <v>90</v>
      </c>
      <c r="K480" s="128"/>
      <c r="L480" s="136" t="s">
        <v>90</v>
      </c>
      <c r="M480" s="128"/>
      <c r="N480" s="136"/>
      <c r="O480" s="128"/>
      <c r="P480" s="136" t="s">
        <v>90</v>
      </c>
      <c r="Q480" s="128">
        <v>38025</v>
      </c>
      <c r="R480" s="316">
        <v>0.1799844840961986</v>
      </c>
      <c r="S480" s="128">
        <v>16336</v>
      </c>
      <c r="T480" s="316">
        <v>0.36031309850945115</v>
      </c>
      <c r="U480" s="128">
        <v>2409</v>
      </c>
      <c r="V480" s="316">
        <v>-0.2301054650047939</v>
      </c>
      <c r="W480" s="128">
        <v>6451</v>
      </c>
      <c r="X480" s="316">
        <v>-5.2020573108008783E-2</v>
      </c>
      <c r="Y480" s="128">
        <v>5785</v>
      </c>
      <c r="Z480" s="316">
        <v>-5.889051569871484E-2</v>
      </c>
      <c r="AA480" s="128"/>
      <c r="AB480" s="316" t="s">
        <v>90</v>
      </c>
      <c r="AC480" s="128">
        <v>1842</v>
      </c>
      <c r="AD480" s="316">
        <v>0.56632653061224492</v>
      </c>
      <c r="AE480" s="128">
        <v>32</v>
      </c>
      <c r="AF480" s="316">
        <v>-0.76470588235294112</v>
      </c>
      <c r="AG480" s="128">
        <v>39</v>
      </c>
      <c r="AH480" s="316">
        <v>-0.21999999999999997</v>
      </c>
      <c r="AI480" s="128">
        <v>1</v>
      </c>
      <c r="AJ480" s="316">
        <v>-0.93333333333333335</v>
      </c>
      <c r="AK480" s="128">
        <v>40</v>
      </c>
      <c r="AL480" s="316">
        <v>-4.7619047619047672E-2</v>
      </c>
      <c r="AM480" s="128">
        <v>316</v>
      </c>
      <c r="AN480" s="316">
        <v>0.51923076923076916</v>
      </c>
      <c r="AO480" s="128">
        <v>410</v>
      </c>
      <c r="AP480" s="316">
        <v>-0.18650793650793651</v>
      </c>
      <c r="AQ480" s="128"/>
      <c r="AR480" s="316" t="s">
        <v>90</v>
      </c>
      <c r="AS480" s="128"/>
      <c r="AT480" s="316" t="s">
        <v>90</v>
      </c>
      <c r="AU480" s="128">
        <v>723</v>
      </c>
      <c r="AV480" s="316">
        <v>0.32417582417582413</v>
      </c>
      <c r="AW480" s="128">
        <v>273</v>
      </c>
      <c r="AX480" s="316">
        <v>-0.43827160493827155</v>
      </c>
      <c r="AY480" s="128">
        <v>482</v>
      </c>
      <c r="AZ480" s="316">
        <v>1.6877637130801704E-2</v>
      </c>
      <c r="BA480" s="128">
        <v>556</v>
      </c>
      <c r="BB480" s="316">
        <v>0.97163120567375882</v>
      </c>
    </row>
    <row r="481" spans="1:54" s="4" customFormat="1" hidden="1" outlineLevel="1" x14ac:dyDescent="0.25">
      <c r="A481" s="1"/>
      <c r="B481" s="52" t="s">
        <v>85</v>
      </c>
      <c r="C481" s="128">
        <v>139341</v>
      </c>
      <c r="D481" s="316">
        <v>1.4983537775705935E-2</v>
      </c>
      <c r="E481" s="128">
        <v>76185</v>
      </c>
      <c r="F481" s="316">
        <v>0.13598747483784379</v>
      </c>
      <c r="G481" s="128">
        <v>63156</v>
      </c>
      <c r="H481" s="316">
        <v>-0.10058531166778217</v>
      </c>
      <c r="I481" s="128"/>
      <c r="J481" s="136" t="s">
        <v>90</v>
      </c>
      <c r="K481" s="128"/>
      <c r="L481" s="136" t="s">
        <v>90</v>
      </c>
      <c r="M481" s="128"/>
      <c r="N481" s="136"/>
      <c r="O481" s="128"/>
      <c r="P481" s="136" t="s">
        <v>90</v>
      </c>
      <c r="Q481" s="128">
        <v>38743</v>
      </c>
      <c r="R481" s="316">
        <v>0.1424569473932531</v>
      </c>
      <c r="S481" s="128">
        <v>14143</v>
      </c>
      <c r="T481" s="316">
        <v>0.28607802127853055</v>
      </c>
      <c r="U481" s="128">
        <v>1937</v>
      </c>
      <c r="V481" s="316">
        <v>-0.27965786537746373</v>
      </c>
      <c r="W481" s="128">
        <v>5713</v>
      </c>
      <c r="X481" s="316">
        <v>0.15882352941176481</v>
      </c>
      <c r="Y481" s="128">
        <v>7744</v>
      </c>
      <c r="Z481" s="316">
        <v>-6.4734299516908234E-2</v>
      </c>
      <c r="AA481" s="128"/>
      <c r="AB481" s="316" t="s">
        <v>90</v>
      </c>
      <c r="AC481" s="128">
        <v>3439</v>
      </c>
      <c r="AD481" s="316">
        <v>0.21605374823196599</v>
      </c>
      <c r="AE481" s="128">
        <v>39</v>
      </c>
      <c r="AF481" s="316">
        <v>-0.27777777777777779</v>
      </c>
      <c r="AG481" s="128">
        <v>30</v>
      </c>
      <c r="AH481" s="316">
        <v>-9.0909090909090939E-2</v>
      </c>
      <c r="AI481" s="128">
        <v>12</v>
      </c>
      <c r="AJ481" s="316">
        <v>-0.33333333333333337</v>
      </c>
      <c r="AK481" s="128">
        <v>22</v>
      </c>
      <c r="AL481" s="316">
        <v>-0.37142857142857144</v>
      </c>
      <c r="AM481" s="128">
        <v>226</v>
      </c>
      <c r="AN481" s="316">
        <v>-0.10671936758893286</v>
      </c>
      <c r="AO481" s="128">
        <v>398</v>
      </c>
      <c r="AP481" s="316">
        <v>-9.9547511312217174E-2</v>
      </c>
      <c r="AQ481" s="128"/>
      <c r="AR481" s="316" t="s">
        <v>90</v>
      </c>
      <c r="AS481" s="128"/>
      <c r="AT481" s="316" t="s">
        <v>90</v>
      </c>
      <c r="AU481" s="128">
        <v>1068</v>
      </c>
      <c r="AV481" s="316">
        <v>3.5887487875848612E-2</v>
      </c>
      <c r="AW481" s="128">
        <v>282</v>
      </c>
      <c r="AX481" s="316">
        <v>-0.56006240249609984</v>
      </c>
      <c r="AY481" s="128">
        <v>747</v>
      </c>
      <c r="AZ481" s="316">
        <v>0.86284289276807979</v>
      </c>
      <c r="BA481" s="128">
        <v>1623</v>
      </c>
      <c r="BB481" s="316">
        <v>2.2920892494929008</v>
      </c>
    </row>
    <row r="482" spans="1:54" s="4" customFormat="1" hidden="1" outlineLevel="1" x14ac:dyDescent="0.25">
      <c r="A482" s="1"/>
      <c r="B482" s="52" t="s">
        <v>86</v>
      </c>
      <c r="C482" s="128">
        <v>129225</v>
      </c>
      <c r="D482" s="316">
        <v>0.13595407835863527</v>
      </c>
      <c r="E482" s="128">
        <v>84770</v>
      </c>
      <c r="F482" s="316">
        <v>0.33110357389611211</v>
      </c>
      <c r="G482" s="128">
        <v>44455</v>
      </c>
      <c r="H482" s="316">
        <v>-0.11223165252121814</v>
      </c>
      <c r="I482" s="128"/>
      <c r="J482" s="136" t="s">
        <v>90</v>
      </c>
      <c r="K482" s="128"/>
      <c r="L482" s="136" t="s">
        <v>90</v>
      </c>
      <c r="M482" s="128"/>
      <c r="N482" s="136"/>
      <c r="O482" s="128"/>
      <c r="P482" s="136" t="s">
        <v>90</v>
      </c>
      <c r="Q482" s="128">
        <v>50085</v>
      </c>
      <c r="R482" s="316">
        <v>0.5263302249040045</v>
      </c>
      <c r="S482" s="128">
        <v>16697</v>
      </c>
      <c r="T482" s="316">
        <v>0.26799817739975706</v>
      </c>
      <c r="U482" s="128">
        <v>1909</v>
      </c>
      <c r="V482" s="316">
        <v>-0.36217841630471104</v>
      </c>
      <c r="W482" s="128">
        <v>3834</v>
      </c>
      <c r="X482" s="316">
        <v>8.920454545454537E-2</v>
      </c>
      <c r="Y482" s="128">
        <v>5748</v>
      </c>
      <c r="Z482" s="316">
        <v>-9.3804193599243302E-2</v>
      </c>
      <c r="AA482" s="128"/>
      <c r="AB482" s="316" t="s">
        <v>90</v>
      </c>
      <c r="AC482" s="128">
        <v>1998</v>
      </c>
      <c r="AD482" s="316">
        <v>0.19712402636309156</v>
      </c>
      <c r="AE482" s="128">
        <v>56</v>
      </c>
      <c r="AF482" s="316">
        <v>-0.13846153846153841</v>
      </c>
      <c r="AG482" s="128">
        <v>52</v>
      </c>
      <c r="AH482" s="316">
        <v>2.4666666666666668</v>
      </c>
      <c r="AI482" s="128">
        <v>11</v>
      </c>
      <c r="AJ482" s="316">
        <v>-0.3125</v>
      </c>
      <c r="AK482" s="128">
        <v>592</v>
      </c>
      <c r="AL482" s="316">
        <v>6.7894736842105265</v>
      </c>
      <c r="AM482" s="128">
        <v>304</v>
      </c>
      <c r="AN482" s="316">
        <v>0.20634920634920628</v>
      </c>
      <c r="AO482" s="128">
        <v>428</v>
      </c>
      <c r="AP482" s="316">
        <v>-0.13184584178498981</v>
      </c>
      <c r="AQ482" s="128"/>
      <c r="AR482" s="316" t="s">
        <v>90</v>
      </c>
      <c r="AS482" s="128"/>
      <c r="AT482" s="316" t="s">
        <v>90</v>
      </c>
      <c r="AU482" s="128">
        <v>696</v>
      </c>
      <c r="AV482" s="316">
        <v>-0.31157270029673589</v>
      </c>
      <c r="AW482" s="128">
        <v>365</v>
      </c>
      <c r="AX482" s="316">
        <v>0.69767441860465107</v>
      </c>
      <c r="AY482" s="128">
        <v>540</v>
      </c>
      <c r="AZ482" s="316">
        <v>-4.7619047619047672E-2</v>
      </c>
      <c r="BA482" s="128">
        <v>1431</v>
      </c>
      <c r="BB482" s="316">
        <v>2.4648910411622276</v>
      </c>
    </row>
    <row r="483" spans="1:54" s="4" customFormat="1" hidden="1" outlineLevel="1" x14ac:dyDescent="0.25">
      <c r="A483" s="1"/>
      <c r="B483" s="52" t="s">
        <v>87</v>
      </c>
      <c r="C483" s="128">
        <v>119416</v>
      </c>
      <c r="D483" s="316">
        <v>-3.5482073193386587E-2</v>
      </c>
      <c r="E483" s="128">
        <v>84132</v>
      </c>
      <c r="F483" s="316">
        <v>2.0008575103616089E-3</v>
      </c>
      <c r="G483" s="128">
        <v>35284</v>
      </c>
      <c r="H483" s="316">
        <v>-0.11446856569205677</v>
      </c>
      <c r="I483" s="128"/>
      <c r="J483" s="136" t="s">
        <v>90</v>
      </c>
      <c r="K483" s="128"/>
      <c r="L483" s="136" t="s">
        <v>90</v>
      </c>
      <c r="M483" s="128"/>
      <c r="N483" s="136"/>
      <c r="O483" s="128"/>
      <c r="P483" s="136" t="s">
        <v>90</v>
      </c>
      <c r="Q483" s="128">
        <v>34841</v>
      </c>
      <c r="R483" s="316">
        <v>-1.1322360953461952E-2</v>
      </c>
      <c r="S483" s="128">
        <v>17756</v>
      </c>
      <c r="T483" s="316">
        <v>1.4686553517343937E-2</v>
      </c>
      <c r="U483" s="128">
        <v>2651</v>
      </c>
      <c r="V483" s="316">
        <v>-0.52954747116237799</v>
      </c>
      <c r="W483" s="128">
        <v>3841</v>
      </c>
      <c r="X483" s="316">
        <v>-2.2646310432569927E-2</v>
      </c>
      <c r="Y483" s="128">
        <v>7260</v>
      </c>
      <c r="Z483" s="316">
        <v>6.5766294773928369E-2</v>
      </c>
      <c r="AA483" s="128"/>
      <c r="AB483" s="316" t="s">
        <v>90</v>
      </c>
      <c r="AC483" s="128">
        <v>2214</v>
      </c>
      <c r="AD483" s="316">
        <v>-1.6437139049311433E-2</v>
      </c>
      <c r="AE483" s="128">
        <v>6691</v>
      </c>
      <c r="AF483" s="316">
        <v>0.24855383467064751</v>
      </c>
      <c r="AG483" s="128">
        <v>1417</v>
      </c>
      <c r="AH483" s="316">
        <v>0.2823529411764707</v>
      </c>
      <c r="AI483" s="128">
        <v>1330</v>
      </c>
      <c r="AJ483" s="316">
        <v>8.9271089271089288E-2</v>
      </c>
      <c r="AK483" s="128">
        <v>2680</v>
      </c>
      <c r="AL483" s="316">
        <v>0.99404761904761907</v>
      </c>
      <c r="AM483" s="128">
        <v>340</v>
      </c>
      <c r="AN483" s="316">
        <v>-0.30470347648261764</v>
      </c>
      <c r="AO483" s="128">
        <v>518</v>
      </c>
      <c r="AP483" s="316">
        <v>-1.8939393939393923E-2</v>
      </c>
      <c r="AQ483" s="128"/>
      <c r="AR483" s="316" t="s">
        <v>90</v>
      </c>
      <c r="AS483" s="128"/>
      <c r="AT483" s="316" t="s">
        <v>90</v>
      </c>
      <c r="AU483" s="128">
        <v>623</v>
      </c>
      <c r="AV483" s="316">
        <v>-0.50828729281767959</v>
      </c>
      <c r="AW483" s="128">
        <v>351</v>
      </c>
      <c r="AX483" s="316">
        <v>0.22299651567944245</v>
      </c>
      <c r="AY483" s="128">
        <v>919</v>
      </c>
      <c r="AZ483" s="316">
        <v>0.75717017208412996</v>
      </c>
      <c r="BA483" s="128">
        <v>641</v>
      </c>
      <c r="BB483" s="316">
        <v>0.67801047120418856</v>
      </c>
    </row>
    <row r="484" spans="1:54" s="4" customFormat="1" hidden="1" outlineLevel="1" x14ac:dyDescent="0.25">
      <c r="A484" s="1"/>
      <c r="B484" s="52" t="s">
        <v>88</v>
      </c>
      <c r="C484" s="128">
        <v>124717</v>
      </c>
      <c r="D484" s="316">
        <v>-4.9898298887001258E-2</v>
      </c>
      <c r="E484" s="128">
        <v>102157</v>
      </c>
      <c r="F484" s="316">
        <v>-1.3738173392546793E-2</v>
      </c>
      <c r="G484" s="128">
        <v>22560</v>
      </c>
      <c r="H484" s="316">
        <v>-0.18517715895546649</v>
      </c>
      <c r="I484" s="128"/>
      <c r="J484" s="136" t="s">
        <v>90</v>
      </c>
      <c r="K484" s="128"/>
      <c r="L484" s="136" t="s">
        <v>90</v>
      </c>
      <c r="M484" s="128"/>
      <c r="N484" s="136"/>
      <c r="O484" s="128"/>
      <c r="P484" s="136" t="s">
        <v>90</v>
      </c>
      <c r="Q484" s="128">
        <v>34910</v>
      </c>
      <c r="R484" s="316">
        <v>3.2229450029568341E-2</v>
      </c>
      <c r="S484" s="128">
        <v>27374</v>
      </c>
      <c r="T484" s="316">
        <v>7.4543670264965556E-2</v>
      </c>
      <c r="U484" s="128">
        <v>1960</v>
      </c>
      <c r="V484" s="316">
        <v>-0.30447125621007809</v>
      </c>
      <c r="W484" s="128">
        <v>3772</v>
      </c>
      <c r="X484" s="316">
        <v>-0.39072847682119205</v>
      </c>
      <c r="Y484" s="128">
        <v>4316</v>
      </c>
      <c r="Z484" s="316">
        <v>-5.9285091543156088E-2</v>
      </c>
      <c r="AA484" s="128"/>
      <c r="AB484" s="316" t="s">
        <v>90</v>
      </c>
      <c r="AC484" s="128">
        <v>1941</v>
      </c>
      <c r="AD484" s="316">
        <v>7.356194690265494E-2</v>
      </c>
      <c r="AE484" s="128">
        <v>12159</v>
      </c>
      <c r="AF484" s="316">
        <v>3.7280327589148676E-2</v>
      </c>
      <c r="AG484" s="128">
        <v>2878</v>
      </c>
      <c r="AH484" s="316">
        <v>0.47893114080164434</v>
      </c>
      <c r="AI484" s="128">
        <v>5416</v>
      </c>
      <c r="AJ484" s="316">
        <v>0.13329148357396936</v>
      </c>
      <c r="AK484" s="128">
        <v>4220</v>
      </c>
      <c r="AL484" s="316">
        <v>-0.17400665492268541</v>
      </c>
      <c r="AM484" s="128">
        <v>708</v>
      </c>
      <c r="AN484" s="316">
        <v>-0.66993006993006987</v>
      </c>
      <c r="AO484" s="128">
        <v>900</v>
      </c>
      <c r="AP484" s="316">
        <v>-0.19137466307277629</v>
      </c>
      <c r="AQ484" s="128"/>
      <c r="AR484" s="316" t="s">
        <v>90</v>
      </c>
      <c r="AS484" s="128"/>
      <c r="AT484" s="316" t="s">
        <v>90</v>
      </c>
      <c r="AU484" s="128">
        <v>566</v>
      </c>
      <c r="AV484" s="316">
        <v>-0.33723653395784547</v>
      </c>
      <c r="AW484" s="128">
        <v>428</v>
      </c>
      <c r="AX484" s="316">
        <v>0.25513196480938416</v>
      </c>
      <c r="AY484" s="128">
        <v>274</v>
      </c>
      <c r="AZ484" s="316">
        <v>-0.16969696969696968</v>
      </c>
      <c r="BA484" s="128">
        <v>304</v>
      </c>
      <c r="BB484" s="316">
        <v>-0.33479212253829327</v>
      </c>
    </row>
    <row r="485" spans="1:54" s="4" customFormat="1" hidden="1" outlineLevel="1" x14ac:dyDescent="0.25">
      <c r="A485" s="1"/>
      <c r="B485" s="52" t="s">
        <v>89</v>
      </c>
      <c r="C485" s="128">
        <v>130214</v>
      </c>
      <c r="D485" s="316">
        <v>-1.2378077453999325E-2</v>
      </c>
      <c r="E485" s="128">
        <v>106477</v>
      </c>
      <c r="F485" s="316">
        <v>1.6274081878386859E-3</v>
      </c>
      <c r="G485" s="128">
        <v>23737</v>
      </c>
      <c r="H485" s="316">
        <v>-7.0667919505128851E-2</v>
      </c>
      <c r="I485" s="128"/>
      <c r="J485" s="136" t="s">
        <v>90</v>
      </c>
      <c r="K485" s="128"/>
      <c r="L485" s="136" t="s">
        <v>90</v>
      </c>
      <c r="M485" s="128"/>
      <c r="N485" s="136"/>
      <c r="O485" s="128"/>
      <c r="P485" s="136" t="s">
        <v>90</v>
      </c>
      <c r="Q485" s="128">
        <v>34118</v>
      </c>
      <c r="R485" s="316">
        <v>7.1511573128984596E-2</v>
      </c>
      <c r="S485" s="128">
        <v>26758</v>
      </c>
      <c r="T485" s="316">
        <v>-1.4365699130691079E-2</v>
      </c>
      <c r="U485" s="128">
        <v>2768</v>
      </c>
      <c r="V485" s="316">
        <v>-2.7406886858749147E-2</v>
      </c>
      <c r="W485" s="128">
        <v>3292</v>
      </c>
      <c r="X485" s="316">
        <v>-0.3886722376973073</v>
      </c>
      <c r="Y485" s="128">
        <v>4736</v>
      </c>
      <c r="Z485" s="316">
        <v>-0.13116859291873051</v>
      </c>
      <c r="AA485" s="128"/>
      <c r="AB485" s="316" t="s">
        <v>90</v>
      </c>
      <c r="AC485" s="128">
        <v>2207</v>
      </c>
      <c r="AD485" s="316">
        <v>-0.14589783281733748</v>
      </c>
      <c r="AE485" s="128">
        <v>11807</v>
      </c>
      <c r="AF485" s="316">
        <v>-5.4456634900296286E-2</v>
      </c>
      <c r="AG485" s="128">
        <v>4703</v>
      </c>
      <c r="AH485" s="316">
        <v>0.6012938372488934</v>
      </c>
      <c r="AI485" s="128">
        <v>6935</v>
      </c>
      <c r="AJ485" s="316">
        <v>0.19117141875644106</v>
      </c>
      <c r="AK485" s="128">
        <v>5554</v>
      </c>
      <c r="AL485" s="316">
        <v>0.1332381146704753</v>
      </c>
      <c r="AM485" s="128">
        <v>903</v>
      </c>
      <c r="AN485" s="316">
        <v>-0.42775665399239549</v>
      </c>
      <c r="AO485" s="128">
        <v>774</v>
      </c>
      <c r="AP485" s="316">
        <v>-0.21739130434782605</v>
      </c>
      <c r="AQ485" s="128"/>
      <c r="AR485" s="316" t="s">
        <v>90</v>
      </c>
      <c r="AS485" s="128"/>
      <c r="AT485" s="316" t="s">
        <v>90</v>
      </c>
      <c r="AU485" s="128">
        <v>612</v>
      </c>
      <c r="AV485" s="316">
        <v>-0.46126760563380287</v>
      </c>
      <c r="AW485" s="128">
        <v>553</v>
      </c>
      <c r="AX485" s="316">
        <v>0.63126843657817111</v>
      </c>
      <c r="AY485" s="128">
        <v>298</v>
      </c>
      <c r="AZ485" s="316">
        <v>-6.8749999999999978E-2</v>
      </c>
      <c r="BA485" s="128">
        <v>396</v>
      </c>
      <c r="BB485" s="316">
        <v>-4.3478260869565188E-2</v>
      </c>
    </row>
    <row r="486" spans="1:54" s="4" customFormat="1" ht="15.75" collapsed="1" x14ac:dyDescent="0.25">
      <c r="A486" s="317"/>
      <c r="B486" s="64">
        <v>1982</v>
      </c>
      <c r="C486" s="65">
        <v>1459452</v>
      </c>
      <c r="D486" s="137">
        <v>7.0293341155764244E-2</v>
      </c>
      <c r="E486" s="65">
        <v>1061761</v>
      </c>
      <c r="F486" s="137">
        <v>0.14838481497865486</v>
      </c>
      <c r="G486" s="65">
        <v>397691</v>
      </c>
      <c r="H486" s="137">
        <v>-9.4161915673380725E-2</v>
      </c>
      <c r="I486" s="65"/>
      <c r="J486" s="137" t="s">
        <v>90</v>
      </c>
      <c r="K486" s="65"/>
      <c r="L486" s="137" t="s">
        <v>90</v>
      </c>
      <c r="M486" s="65"/>
      <c r="N486" s="137"/>
      <c r="O486" s="65"/>
      <c r="P486" s="137" t="s">
        <v>90</v>
      </c>
      <c r="Q486" s="65">
        <v>412372</v>
      </c>
      <c r="R486" s="137">
        <v>0.19143403618460964</v>
      </c>
      <c r="S486" s="65">
        <v>243876</v>
      </c>
      <c r="T486" s="137">
        <v>0.15912850054183547</v>
      </c>
      <c r="U486" s="65">
        <v>31359</v>
      </c>
      <c r="V486" s="137">
        <v>-0.19931060896208352</v>
      </c>
      <c r="W486" s="65">
        <v>51770</v>
      </c>
      <c r="X486" s="137">
        <v>-2.5065441328788518E-2</v>
      </c>
      <c r="Y486" s="65">
        <v>88122</v>
      </c>
      <c r="Z486" s="137">
        <v>0.17855853205119643</v>
      </c>
      <c r="AA486" s="65"/>
      <c r="AB486" s="137" t="s">
        <v>90</v>
      </c>
      <c r="AC486" s="65">
        <v>27154</v>
      </c>
      <c r="AD486" s="137">
        <v>0.31560077519379837</v>
      </c>
      <c r="AE486" s="65">
        <v>76703</v>
      </c>
      <c r="AF486" s="137">
        <v>0.11553396646257208</v>
      </c>
      <c r="AG486" s="65">
        <v>19558</v>
      </c>
      <c r="AH486" s="137">
        <v>0.52689515184635805</v>
      </c>
      <c r="AI486" s="65">
        <v>36110</v>
      </c>
      <c r="AJ486" s="137">
        <v>0.18405089025150012</v>
      </c>
      <c r="AK486" s="65">
        <v>32934</v>
      </c>
      <c r="AL486" s="137">
        <v>0.17386655260906747</v>
      </c>
      <c r="AM486" s="65">
        <v>6608</v>
      </c>
      <c r="AN486" s="137">
        <v>-0.12325859095130687</v>
      </c>
      <c r="AO486" s="65">
        <v>8134</v>
      </c>
      <c r="AP486" s="137">
        <v>-0.1161577746387048</v>
      </c>
      <c r="AQ486" s="65"/>
      <c r="AR486" s="137" t="s">
        <v>90</v>
      </c>
      <c r="AS486" s="65"/>
      <c r="AT486" s="137" t="s">
        <v>90</v>
      </c>
      <c r="AU486" s="65">
        <v>8396</v>
      </c>
      <c r="AV486" s="137">
        <v>-0.14865138917055365</v>
      </c>
      <c r="AW486" s="65">
        <v>6129</v>
      </c>
      <c r="AX486" s="137">
        <v>0.59734167318217368</v>
      </c>
      <c r="AY486" s="65">
        <v>4833</v>
      </c>
      <c r="AZ486" s="137">
        <v>5.6162587412587506E-2</v>
      </c>
      <c r="BA486" s="65">
        <v>6788</v>
      </c>
      <c r="BB486" s="137">
        <v>0.59417566932832311</v>
      </c>
    </row>
    <row r="487" spans="1:54" s="4" customFormat="1" hidden="1" outlineLevel="1" x14ac:dyDescent="0.25">
      <c r="A487" s="1"/>
      <c r="B487" s="52" t="s">
        <v>78</v>
      </c>
      <c r="C487" s="128">
        <v>115439</v>
      </c>
      <c r="D487" s="316">
        <v>0.1133196385344637</v>
      </c>
      <c r="E487" s="128">
        <v>94144</v>
      </c>
      <c r="F487" s="316">
        <v>0.10339654485361338</v>
      </c>
      <c r="G487" s="128">
        <v>21295</v>
      </c>
      <c r="H487" s="316">
        <v>0.15941634453095221</v>
      </c>
      <c r="I487" s="128"/>
      <c r="J487" s="136" t="s">
        <v>90</v>
      </c>
      <c r="K487" s="128"/>
      <c r="L487" s="136" t="s">
        <v>90</v>
      </c>
      <c r="M487" s="128"/>
      <c r="N487" s="136"/>
      <c r="O487" s="128"/>
      <c r="P487" s="136" t="s">
        <v>90</v>
      </c>
      <c r="Q487" s="128">
        <v>24293</v>
      </c>
      <c r="R487" s="316">
        <v>9.0594837261503969E-2</v>
      </c>
      <c r="S487" s="128">
        <v>25517</v>
      </c>
      <c r="T487" s="316">
        <v>0.36396194141543714</v>
      </c>
      <c r="U487" s="128">
        <v>4782</v>
      </c>
      <c r="V487" s="316">
        <v>0.11833489242282513</v>
      </c>
      <c r="W487" s="128">
        <v>4766</v>
      </c>
      <c r="X487" s="316">
        <v>0.12062073830237474</v>
      </c>
      <c r="Y487" s="128">
        <v>4148</v>
      </c>
      <c r="Z487" s="316">
        <v>0.23342253939934587</v>
      </c>
      <c r="AA487" s="128"/>
      <c r="AB487" s="316" t="s">
        <v>90</v>
      </c>
      <c r="AC487" s="128">
        <v>1629</v>
      </c>
      <c r="AD487" s="316">
        <v>0.49586776859504123</v>
      </c>
      <c r="AE487" s="128">
        <v>11349</v>
      </c>
      <c r="AF487" s="316">
        <v>-1.5835312747426444E-3</v>
      </c>
      <c r="AG487" s="128">
        <v>2206</v>
      </c>
      <c r="AH487" s="316">
        <v>8.1372549019607776E-2</v>
      </c>
      <c r="AI487" s="128">
        <v>6043</v>
      </c>
      <c r="AJ487" s="316">
        <v>-0.29230589061951051</v>
      </c>
      <c r="AK487" s="128">
        <v>5262</v>
      </c>
      <c r="AL487" s="316">
        <v>2.6676829268292845E-3</v>
      </c>
      <c r="AM487" s="128">
        <v>565</v>
      </c>
      <c r="AN487" s="316">
        <v>0.10136452241715399</v>
      </c>
      <c r="AO487" s="128">
        <v>1475</v>
      </c>
      <c r="AP487" s="316">
        <v>0.48241206030150763</v>
      </c>
      <c r="AQ487" s="128"/>
      <c r="AR487" s="316" t="s">
        <v>90</v>
      </c>
      <c r="AS487" s="128"/>
      <c r="AT487" s="316" t="s">
        <v>90</v>
      </c>
      <c r="AU487" s="128">
        <v>1018</v>
      </c>
      <c r="AV487" s="316">
        <v>-0.32805280528052805</v>
      </c>
      <c r="AW487" s="128">
        <v>318</v>
      </c>
      <c r="AX487" s="316">
        <v>-0.30109890109890114</v>
      </c>
      <c r="AY487" s="128">
        <v>410</v>
      </c>
      <c r="AZ487" s="316">
        <v>0.70833333333333326</v>
      </c>
      <c r="BA487" s="128">
        <v>294</v>
      </c>
      <c r="BB487" s="316">
        <v>-0.15759312320916907</v>
      </c>
    </row>
    <row r="488" spans="1:54" s="4" customFormat="1" hidden="1" outlineLevel="1" x14ac:dyDescent="0.25">
      <c r="A488" s="1"/>
      <c r="B488" s="52" t="s">
        <v>79</v>
      </c>
      <c r="C488" s="128">
        <v>105666</v>
      </c>
      <c r="D488" s="316">
        <v>-9.0466189230133609E-2</v>
      </c>
      <c r="E488" s="128">
        <v>83205</v>
      </c>
      <c r="F488" s="316">
        <v>-0.10578411142636057</v>
      </c>
      <c r="G488" s="128">
        <v>22461</v>
      </c>
      <c r="H488" s="316">
        <v>-2.8839501902455877E-2</v>
      </c>
      <c r="I488" s="128"/>
      <c r="J488" s="136" t="s">
        <v>90</v>
      </c>
      <c r="K488" s="128"/>
      <c r="L488" s="136" t="s">
        <v>90</v>
      </c>
      <c r="M488" s="128"/>
      <c r="N488" s="136"/>
      <c r="O488" s="128"/>
      <c r="P488" s="136" t="s">
        <v>90</v>
      </c>
      <c r="Q488" s="128">
        <v>24924</v>
      </c>
      <c r="R488" s="316">
        <v>-5.1164915486523577E-2</v>
      </c>
      <c r="S488" s="128">
        <v>17375</v>
      </c>
      <c r="T488" s="316">
        <v>-7.0706530459431982E-2</v>
      </c>
      <c r="U488" s="128">
        <v>3990</v>
      </c>
      <c r="V488" s="316">
        <v>-0.12230532336119671</v>
      </c>
      <c r="W488" s="128">
        <v>4541</v>
      </c>
      <c r="X488" s="316">
        <v>-4.2589078642209621E-2</v>
      </c>
      <c r="Y488" s="128">
        <v>6760</v>
      </c>
      <c r="Z488" s="316">
        <v>9.9723442329591627E-2</v>
      </c>
      <c r="AA488" s="128"/>
      <c r="AB488" s="316" t="s">
        <v>90</v>
      </c>
      <c r="AC488" s="128">
        <v>1386</v>
      </c>
      <c r="AD488" s="316">
        <v>0.32504780114722753</v>
      </c>
      <c r="AE488" s="128">
        <v>9790</v>
      </c>
      <c r="AF488" s="316">
        <v>-0.18178019222732966</v>
      </c>
      <c r="AG488" s="128">
        <v>1404</v>
      </c>
      <c r="AH488" s="316">
        <v>-0.12903225806451613</v>
      </c>
      <c r="AI488" s="128">
        <v>5405</v>
      </c>
      <c r="AJ488" s="316">
        <v>-0.37730414746543783</v>
      </c>
      <c r="AK488" s="128">
        <v>4025</v>
      </c>
      <c r="AL488" s="316">
        <v>-0.20011923688394273</v>
      </c>
      <c r="AM488" s="128">
        <v>547</v>
      </c>
      <c r="AN488" s="316">
        <v>-3.6429872495445936E-3</v>
      </c>
      <c r="AO488" s="128">
        <v>1164</v>
      </c>
      <c r="AP488" s="316">
        <v>0.39234449760765555</v>
      </c>
      <c r="AQ488" s="128"/>
      <c r="AR488" s="316" t="s">
        <v>90</v>
      </c>
      <c r="AS488" s="128"/>
      <c r="AT488" s="316" t="s">
        <v>90</v>
      </c>
      <c r="AU488" s="128">
        <v>838</v>
      </c>
      <c r="AV488" s="316">
        <v>-0.41316526610644255</v>
      </c>
      <c r="AW488" s="128">
        <v>241</v>
      </c>
      <c r="AX488" s="316">
        <v>-0.36243386243386244</v>
      </c>
      <c r="AY488" s="128">
        <v>435</v>
      </c>
      <c r="AZ488" s="316">
        <v>-0.20183486238532111</v>
      </c>
      <c r="BA488" s="128">
        <v>298</v>
      </c>
      <c r="BB488" s="316">
        <v>-0.23393316195372749</v>
      </c>
    </row>
    <row r="489" spans="1:54" s="4" customFormat="1" hidden="1" outlineLevel="1" x14ac:dyDescent="0.25">
      <c r="A489" s="1"/>
      <c r="B489" s="52" t="s">
        <v>80</v>
      </c>
      <c r="C489" s="128">
        <v>112197</v>
      </c>
      <c r="D489" s="316">
        <v>-8.0744272932848249E-2</v>
      </c>
      <c r="E489" s="128">
        <v>85692</v>
      </c>
      <c r="F489" s="316">
        <v>-0.10768173440379869</v>
      </c>
      <c r="G489" s="128">
        <v>26505</v>
      </c>
      <c r="H489" s="316">
        <v>1.8678657903839602E-2</v>
      </c>
      <c r="I489" s="128"/>
      <c r="J489" s="136" t="s">
        <v>90</v>
      </c>
      <c r="K489" s="128"/>
      <c r="L489" s="136" t="s">
        <v>90</v>
      </c>
      <c r="M489" s="128"/>
      <c r="N489" s="136"/>
      <c r="O489" s="128"/>
      <c r="P489" s="136" t="s">
        <v>90</v>
      </c>
      <c r="Q489" s="128">
        <v>24830</v>
      </c>
      <c r="R489" s="316">
        <v>-1.1701958286897018E-2</v>
      </c>
      <c r="S489" s="128">
        <v>18421</v>
      </c>
      <c r="T489" s="316">
        <v>-2.5449426034220846E-3</v>
      </c>
      <c r="U489" s="128">
        <v>3623</v>
      </c>
      <c r="V489" s="316">
        <v>0.22605752961082914</v>
      </c>
      <c r="W489" s="128">
        <v>4076</v>
      </c>
      <c r="X489" s="316">
        <v>-0.17339282092881769</v>
      </c>
      <c r="Y489" s="128">
        <v>8519</v>
      </c>
      <c r="Z489" s="316">
        <v>-1.5258351635649037E-2</v>
      </c>
      <c r="AA489" s="128"/>
      <c r="AB489" s="316" t="s">
        <v>90</v>
      </c>
      <c r="AC489" s="128">
        <v>1220</v>
      </c>
      <c r="AD489" s="316">
        <v>-1.6129032258064502E-2</v>
      </c>
      <c r="AE489" s="128">
        <v>10522</v>
      </c>
      <c r="AF489" s="316">
        <v>-0.17771178493279149</v>
      </c>
      <c r="AG489" s="128">
        <v>1921</v>
      </c>
      <c r="AH489" s="316">
        <v>-0.21141215106732347</v>
      </c>
      <c r="AI489" s="128">
        <v>5155</v>
      </c>
      <c r="AJ489" s="316">
        <v>-0.51095721468551369</v>
      </c>
      <c r="AK489" s="128">
        <v>4175</v>
      </c>
      <c r="AL489" s="316">
        <v>-0.19010669253152279</v>
      </c>
      <c r="AM489" s="128">
        <v>552</v>
      </c>
      <c r="AN489" s="316">
        <v>0.14049586776859502</v>
      </c>
      <c r="AO489" s="128">
        <v>930</v>
      </c>
      <c r="AP489" s="316">
        <v>0.56302521008403361</v>
      </c>
      <c r="AQ489" s="128"/>
      <c r="AR489" s="316" t="s">
        <v>90</v>
      </c>
      <c r="AS489" s="128"/>
      <c r="AT489" s="316" t="s">
        <v>90</v>
      </c>
      <c r="AU489" s="128">
        <v>680</v>
      </c>
      <c r="AV489" s="316">
        <v>-0.27659574468085102</v>
      </c>
      <c r="AW489" s="128">
        <v>312</v>
      </c>
      <c r="AX489" s="316">
        <v>-7.4183976261127604E-2</v>
      </c>
      <c r="AY489" s="128">
        <v>247</v>
      </c>
      <c r="AZ489" s="316">
        <v>-0.5</v>
      </c>
      <c r="BA489" s="128">
        <v>309</v>
      </c>
      <c r="BB489" s="316">
        <v>-0.49009900990099009</v>
      </c>
    </row>
    <row r="490" spans="1:54" s="4" customFormat="1" hidden="1" outlineLevel="1" x14ac:dyDescent="0.25">
      <c r="A490" s="1"/>
      <c r="B490" s="52" t="s">
        <v>81</v>
      </c>
      <c r="C490" s="128">
        <v>114349</v>
      </c>
      <c r="D490" s="316">
        <v>0.18349203063547925</v>
      </c>
      <c r="E490" s="128">
        <v>70998</v>
      </c>
      <c r="F490" s="316">
        <v>0.10200850588271826</v>
      </c>
      <c r="G490" s="128">
        <v>43351</v>
      </c>
      <c r="H490" s="316">
        <v>0.34655525874386539</v>
      </c>
      <c r="I490" s="128"/>
      <c r="J490" s="136" t="s">
        <v>90</v>
      </c>
      <c r="K490" s="128"/>
      <c r="L490" s="136" t="s">
        <v>90</v>
      </c>
      <c r="M490" s="128"/>
      <c r="N490" s="136"/>
      <c r="O490" s="128"/>
      <c r="P490" s="136" t="s">
        <v>90</v>
      </c>
      <c r="Q490" s="128">
        <v>21616</v>
      </c>
      <c r="R490" s="316">
        <v>-8.2045184304399554E-2</v>
      </c>
      <c r="S490" s="128">
        <v>18771</v>
      </c>
      <c r="T490" s="316">
        <v>0.33544393853158794</v>
      </c>
      <c r="U490" s="128">
        <v>2658</v>
      </c>
      <c r="V490" s="316">
        <v>-0.11782276800531033</v>
      </c>
      <c r="W490" s="128">
        <v>3792</v>
      </c>
      <c r="X490" s="316">
        <v>0.16533497234173322</v>
      </c>
      <c r="Y490" s="128">
        <v>6982</v>
      </c>
      <c r="Z490" s="316">
        <v>0.12034659820282423</v>
      </c>
      <c r="AA490" s="128"/>
      <c r="AB490" s="316" t="s">
        <v>90</v>
      </c>
      <c r="AC490" s="128">
        <v>1440</v>
      </c>
      <c r="AD490" s="316">
        <v>2.7837259100642386E-2</v>
      </c>
      <c r="AE490" s="128">
        <v>7090</v>
      </c>
      <c r="AF490" s="316">
        <v>0.31515488777592293</v>
      </c>
      <c r="AG490" s="128">
        <v>1024</v>
      </c>
      <c r="AH490" s="316">
        <v>0.86181818181818182</v>
      </c>
      <c r="AI490" s="128">
        <v>1959</v>
      </c>
      <c r="AJ490" s="316">
        <v>-0.16531742650191739</v>
      </c>
      <c r="AK490" s="128">
        <v>2987</v>
      </c>
      <c r="AL490" s="316">
        <v>0.21769262128006517</v>
      </c>
      <c r="AM490" s="128">
        <v>388</v>
      </c>
      <c r="AN490" s="316">
        <v>0.65811965811965822</v>
      </c>
      <c r="AO490" s="128">
        <v>805</v>
      </c>
      <c r="AP490" s="316">
        <v>0.48523985239852396</v>
      </c>
      <c r="AQ490" s="128"/>
      <c r="AR490" s="316" t="s">
        <v>90</v>
      </c>
      <c r="AS490" s="128"/>
      <c r="AT490" s="316" t="s">
        <v>90</v>
      </c>
      <c r="AU490" s="128">
        <v>581</v>
      </c>
      <c r="AV490" s="316">
        <v>5.8287795992713942E-2</v>
      </c>
      <c r="AW490" s="128">
        <v>229</v>
      </c>
      <c r="AX490" s="316">
        <v>-4.3478260869564966E-3</v>
      </c>
      <c r="AY490" s="128">
        <v>275</v>
      </c>
      <c r="AZ490" s="316">
        <v>0.375</v>
      </c>
      <c r="BA490" s="128">
        <v>351</v>
      </c>
      <c r="BB490" s="316">
        <v>-4.0983606557377095E-2</v>
      </c>
    </row>
    <row r="491" spans="1:54" s="4" customFormat="1" hidden="1" outlineLevel="1" x14ac:dyDescent="0.25">
      <c r="A491" s="1"/>
      <c r="B491" s="52" t="s">
        <v>82</v>
      </c>
      <c r="C491" s="128">
        <v>80622</v>
      </c>
      <c r="D491" s="316">
        <v>0.10229696472518457</v>
      </c>
      <c r="E491" s="128">
        <v>53030</v>
      </c>
      <c r="F491" s="316">
        <v>0.14980160881160431</v>
      </c>
      <c r="G491" s="128">
        <v>27592</v>
      </c>
      <c r="H491" s="316">
        <v>2.120729856767456E-2</v>
      </c>
      <c r="I491" s="128"/>
      <c r="J491" s="136" t="s">
        <v>90</v>
      </c>
      <c r="K491" s="128"/>
      <c r="L491" s="136" t="s">
        <v>90</v>
      </c>
      <c r="M491" s="128"/>
      <c r="N491" s="136"/>
      <c r="O491" s="128"/>
      <c r="P491" s="136" t="s">
        <v>90</v>
      </c>
      <c r="Q491" s="128">
        <v>24032</v>
      </c>
      <c r="R491" s="316">
        <v>-3.4316483163224332E-2</v>
      </c>
      <c r="S491" s="128">
        <v>14036</v>
      </c>
      <c r="T491" s="316">
        <v>0.53768624014022781</v>
      </c>
      <c r="U491" s="128">
        <v>1983</v>
      </c>
      <c r="V491" s="316">
        <v>0.28349514563106792</v>
      </c>
      <c r="W491" s="128">
        <v>2366</v>
      </c>
      <c r="X491" s="316">
        <v>-8.9649865332820267E-2</v>
      </c>
      <c r="Y491" s="128">
        <v>6853</v>
      </c>
      <c r="Z491" s="316">
        <v>0.4179598593006415</v>
      </c>
      <c r="AA491" s="128"/>
      <c r="AB491" s="316" t="s">
        <v>90</v>
      </c>
      <c r="AC491" s="128">
        <v>1287</v>
      </c>
      <c r="AD491" s="316">
        <v>0.39891304347826084</v>
      </c>
      <c r="AE491" s="128">
        <v>100</v>
      </c>
      <c r="AF491" s="316">
        <v>1.5641025641025643</v>
      </c>
      <c r="AG491" s="128">
        <v>126</v>
      </c>
      <c r="AH491" s="316">
        <v>11.6</v>
      </c>
      <c r="AI491" s="128">
        <v>53</v>
      </c>
      <c r="AJ491" s="316">
        <v>1.1200000000000001</v>
      </c>
      <c r="AK491" s="128">
        <v>61</v>
      </c>
      <c r="AL491" s="316">
        <v>-0.90557275541795668</v>
      </c>
      <c r="AM491" s="128">
        <v>374</v>
      </c>
      <c r="AN491" s="316">
        <v>0.57805907172995785</v>
      </c>
      <c r="AO491" s="128">
        <v>427</v>
      </c>
      <c r="AP491" s="316">
        <v>0.99532710280373826</v>
      </c>
      <c r="AQ491" s="128"/>
      <c r="AR491" s="316" t="s">
        <v>90</v>
      </c>
      <c r="AS491" s="128"/>
      <c r="AT491" s="316" t="s">
        <v>90</v>
      </c>
      <c r="AU491" s="128">
        <v>426</v>
      </c>
      <c r="AV491" s="316">
        <v>-1.1600928074245953E-2</v>
      </c>
      <c r="AW491" s="128">
        <v>249</v>
      </c>
      <c r="AX491" s="316">
        <v>0.43103448275862077</v>
      </c>
      <c r="AY491" s="128">
        <v>259</v>
      </c>
      <c r="AZ491" s="316">
        <v>0.18807339449541294</v>
      </c>
      <c r="BA491" s="128">
        <v>306</v>
      </c>
      <c r="BB491" s="316">
        <v>0.61904761904761907</v>
      </c>
    </row>
    <row r="492" spans="1:54" s="4" customFormat="1" hidden="1" outlineLevel="1" x14ac:dyDescent="0.25">
      <c r="A492" s="1"/>
      <c r="B492" s="52" t="s">
        <v>83</v>
      </c>
      <c r="C492" s="128">
        <v>84504</v>
      </c>
      <c r="D492" s="316">
        <v>0.17291730283430029</v>
      </c>
      <c r="E492" s="128">
        <v>48586</v>
      </c>
      <c r="F492" s="316">
        <v>0.19725980138488453</v>
      </c>
      <c r="G492" s="128">
        <v>35918</v>
      </c>
      <c r="H492" s="316">
        <v>0.14152232639440654</v>
      </c>
      <c r="I492" s="128"/>
      <c r="J492" s="136" t="s">
        <v>90</v>
      </c>
      <c r="K492" s="128"/>
      <c r="L492" s="136" t="s">
        <v>90</v>
      </c>
      <c r="M492" s="128"/>
      <c r="N492" s="136"/>
      <c r="O492" s="128"/>
      <c r="P492" s="136" t="s">
        <v>90</v>
      </c>
      <c r="Q492" s="128">
        <v>26567</v>
      </c>
      <c r="R492" s="316">
        <v>8.4234583520385264E-2</v>
      </c>
      <c r="S492" s="128">
        <v>9980</v>
      </c>
      <c r="T492" s="316">
        <v>0.81751957749043891</v>
      </c>
      <c r="U492" s="128">
        <v>2019</v>
      </c>
      <c r="V492" s="316">
        <v>0.96400778210116722</v>
      </c>
      <c r="W492" s="128">
        <v>2799</v>
      </c>
      <c r="X492" s="316">
        <v>9.3359374999999911E-2</v>
      </c>
      <c r="Y492" s="128">
        <v>3888</v>
      </c>
      <c r="Z492" s="316">
        <v>2.7755749405233843E-2</v>
      </c>
      <c r="AA492" s="128"/>
      <c r="AB492" s="316" t="s">
        <v>90</v>
      </c>
      <c r="AC492" s="128">
        <v>1362</v>
      </c>
      <c r="AD492" s="316">
        <v>0.20851818988464954</v>
      </c>
      <c r="AE492" s="128">
        <v>85</v>
      </c>
      <c r="AF492" s="316">
        <v>0.1333333333333333</v>
      </c>
      <c r="AG492" s="128">
        <v>42</v>
      </c>
      <c r="AH492" s="316">
        <v>2</v>
      </c>
      <c r="AI492" s="128">
        <v>11</v>
      </c>
      <c r="AJ492" s="316">
        <v>1.2000000000000002</v>
      </c>
      <c r="AK492" s="128">
        <v>39</v>
      </c>
      <c r="AL492" s="316">
        <v>-0.92121212121212126</v>
      </c>
      <c r="AM492" s="128">
        <v>186</v>
      </c>
      <c r="AN492" s="316">
        <v>0.24832214765100669</v>
      </c>
      <c r="AO492" s="128">
        <v>333</v>
      </c>
      <c r="AP492" s="316">
        <v>1.3450704225352115</v>
      </c>
      <c r="AQ492" s="128"/>
      <c r="AR492" s="316" t="s">
        <v>90</v>
      </c>
      <c r="AS492" s="128"/>
      <c r="AT492" s="316" t="s">
        <v>90</v>
      </c>
      <c r="AU492" s="128">
        <v>474</v>
      </c>
      <c r="AV492" s="316">
        <v>-5.3892215568862256E-2</v>
      </c>
      <c r="AW492" s="128">
        <v>179</v>
      </c>
      <c r="AX492" s="316">
        <v>-4.7872340425531901E-2</v>
      </c>
      <c r="AY492" s="128">
        <v>335</v>
      </c>
      <c r="AZ492" s="316">
        <v>0.48230088495575218</v>
      </c>
      <c r="BA492" s="128">
        <v>259</v>
      </c>
      <c r="BB492" s="316">
        <v>-6.498194945848379E-2</v>
      </c>
    </row>
    <row r="493" spans="1:54" s="4" customFormat="1" hidden="1" outlineLevel="1" x14ac:dyDescent="0.25">
      <c r="A493" s="1"/>
      <c r="B493" s="52" t="s">
        <v>84</v>
      </c>
      <c r="C493" s="128">
        <v>112858</v>
      </c>
      <c r="D493" s="316">
        <v>9.617700765375492E-2</v>
      </c>
      <c r="E493" s="128">
        <v>64317</v>
      </c>
      <c r="F493" s="316">
        <v>9.6381023813988387E-2</v>
      </c>
      <c r="G493" s="128">
        <v>48541</v>
      </c>
      <c r="H493" s="316">
        <v>9.5906802429277738E-2</v>
      </c>
      <c r="I493" s="128"/>
      <c r="J493" s="136" t="s">
        <v>90</v>
      </c>
      <c r="K493" s="128"/>
      <c r="L493" s="136" t="s">
        <v>90</v>
      </c>
      <c r="M493" s="128"/>
      <c r="N493" s="136"/>
      <c r="O493" s="128"/>
      <c r="P493" s="136" t="s">
        <v>90</v>
      </c>
      <c r="Q493" s="128">
        <v>32225</v>
      </c>
      <c r="R493" s="316">
        <v>-3.0447994704696613E-2</v>
      </c>
      <c r="S493" s="128">
        <v>12009</v>
      </c>
      <c r="T493" s="316">
        <v>0.39202503767242369</v>
      </c>
      <c r="U493" s="128">
        <v>3129</v>
      </c>
      <c r="V493" s="316">
        <v>0.19655831739961749</v>
      </c>
      <c r="W493" s="128">
        <v>6805</v>
      </c>
      <c r="X493" s="316">
        <v>-3.3684827182191013E-3</v>
      </c>
      <c r="Y493" s="128">
        <v>6147</v>
      </c>
      <c r="Z493" s="316">
        <v>0.8942989214175654</v>
      </c>
      <c r="AA493" s="128"/>
      <c r="AB493" s="316" t="s">
        <v>90</v>
      </c>
      <c r="AC493" s="128">
        <v>1176</v>
      </c>
      <c r="AD493" s="316">
        <v>8.5106382978716866E-4</v>
      </c>
      <c r="AE493" s="128">
        <v>136</v>
      </c>
      <c r="AF493" s="316">
        <v>3.387096774193548</v>
      </c>
      <c r="AG493" s="128">
        <v>50</v>
      </c>
      <c r="AH493" s="316">
        <v>0.47058823529411775</v>
      </c>
      <c r="AI493" s="128">
        <v>15</v>
      </c>
      <c r="AJ493" s="316">
        <v>-0.16666666666666663</v>
      </c>
      <c r="AK493" s="128">
        <v>42</v>
      </c>
      <c r="AL493" s="316">
        <v>-0.95280898876404496</v>
      </c>
      <c r="AM493" s="128">
        <v>208</v>
      </c>
      <c r="AN493" s="316">
        <v>-9.52380952380949E-3</v>
      </c>
      <c r="AO493" s="128">
        <v>504</v>
      </c>
      <c r="AP493" s="316">
        <v>1.3551401869158877</v>
      </c>
      <c r="AQ493" s="128"/>
      <c r="AR493" s="316" t="s">
        <v>90</v>
      </c>
      <c r="AS493" s="128"/>
      <c r="AT493" s="316" t="s">
        <v>90</v>
      </c>
      <c r="AU493" s="128">
        <v>546</v>
      </c>
      <c r="AV493" s="316">
        <v>0.15677966101694918</v>
      </c>
      <c r="AW493" s="128">
        <v>486</v>
      </c>
      <c r="AX493" s="316">
        <v>2.3986013986013988</v>
      </c>
      <c r="AY493" s="128">
        <v>474</v>
      </c>
      <c r="AZ493" s="316">
        <v>4.1758241758241832E-2</v>
      </c>
      <c r="BA493" s="128">
        <v>282</v>
      </c>
      <c r="BB493" s="316">
        <v>-0.3705357142857143</v>
      </c>
    </row>
    <row r="494" spans="1:54" s="4" customFormat="1" hidden="1" outlineLevel="1" x14ac:dyDescent="0.25">
      <c r="A494" s="1"/>
      <c r="B494" s="52" t="s">
        <v>85</v>
      </c>
      <c r="C494" s="128">
        <v>137284</v>
      </c>
      <c r="D494" s="316">
        <v>0.19873563619852597</v>
      </c>
      <c r="E494" s="128">
        <v>67065</v>
      </c>
      <c r="F494" s="316">
        <v>0.16937804048752425</v>
      </c>
      <c r="G494" s="128">
        <v>70219</v>
      </c>
      <c r="H494" s="316">
        <v>0.22818463260630018</v>
      </c>
      <c r="I494" s="128"/>
      <c r="J494" s="136" t="s">
        <v>90</v>
      </c>
      <c r="K494" s="128"/>
      <c r="L494" s="136" t="s">
        <v>90</v>
      </c>
      <c r="M494" s="128"/>
      <c r="N494" s="136"/>
      <c r="O494" s="128"/>
      <c r="P494" s="136" t="s">
        <v>90</v>
      </c>
      <c r="Q494" s="128">
        <v>33912</v>
      </c>
      <c r="R494" s="316">
        <v>5.9922871551467694E-3</v>
      </c>
      <c r="S494" s="128">
        <v>10997</v>
      </c>
      <c r="T494" s="316">
        <v>0.45559232296492391</v>
      </c>
      <c r="U494" s="128">
        <v>2689</v>
      </c>
      <c r="V494" s="316">
        <v>0.37123916369199383</v>
      </c>
      <c r="W494" s="128">
        <v>4930</v>
      </c>
      <c r="X494" s="316">
        <v>0.57306955966815565</v>
      </c>
      <c r="Y494" s="128">
        <v>8280</v>
      </c>
      <c r="Z494" s="316">
        <v>0.29536921151439288</v>
      </c>
      <c r="AA494" s="128"/>
      <c r="AB494" s="316" t="s">
        <v>90</v>
      </c>
      <c r="AC494" s="128">
        <v>2828</v>
      </c>
      <c r="AD494" s="316">
        <v>0.82569399612653327</v>
      </c>
      <c r="AE494" s="128">
        <v>54</v>
      </c>
      <c r="AF494" s="316">
        <v>3.8461538461538547E-2</v>
      </c>
      <c r="AG494" s="128">
        <v>33</v>
      </c>
      <c r="AH494" s="316">
        <v>3.125E-2</v>
      </c>
      <c r="AI494" s="128">
        <v>18</v>
      </c>
      <c r="AJ494" s="316">
        <v>-0.1428571428571429</v>
      </c>
      <c r="AK494" s="128">
        <v>35</v>
      </c>
      <c r="AL494" s="316">
        <v>-0.93705035971223016</v>
      </c>
      <c r="AM494" s="128">
        <v>253</v>
      </c>
      <c r="AN494" s="316">
        <v>-6.2962962962962998E-2</v>
      </c>
      <c r="AO494" s="128">
        <v>442</v>
      </c>
      <c r="AP494" s="316">
        <v>1.554913294797688</v>
      </c>
      <c r="AQ494" s="128"/>
      <c r="AR494" s="316" t="s">
        <v>90</v>
      </c>
      <c r="AS494" s="128"/>
      <c r="AT494" s="316" t="s">
        <v>90</v>
      </c>
      <c r="AU494" s="128">
        <v>1031</v>
      </c>
      <c r="AV494" s="316">
        <v>0.59597523219814241</v>
      </c>
      <c r="AW494" s="128">
        <v>641</v>
      </c>
      <c r="AX494" s="316">
        <v>4.8272727272727272</v>
      </c>
      <c r="AY494" s="128">
        <v>401</v>
      </c>
      <c r="AZ494" s="316">
        <v>-0.3479674796747968</v>
      </c>
      <c r="BA494" s="128">
        <v>493</v>
      </c>
      <c r="BB494" s="316">
        <v>-8.3643122676579917E-2</v>
      </c>
    </row>
    <row r="495" spans="1:54" s="4" customFormat="1" hidden="1" outlineLevel="1" x14ac:dyDescent="0.25">
      <c r="A495" s="1"/>
      <c r="B495" s="52" t="s">
        <v>86</v>
      </c>
      <c r="C495" s="128">
        <v>113759</v>
      </c>
      <c r="D495" s="316">
        <v>0.13847801285002292</v>
      </c>
      <c r="E495" s="128">
        <v>63684</v>
      </c>
      <c r="F495" s="316">
        <v>0.16819224066770611</v>
      </c>
      <c r="G495" s="128">
        <v>50075</v>
      </c>
      <c r="H495" s="316">
        <v>0.10280353249498986</v>
      </c>
      <c r="I495" s="128"/>
      <c r="J495" s="136" t="s">
        <v>90</v>
      </c>
      <c r="K495" s="128"/>
      <c r="L495" s="136" t="s">
        <v>90</v>
      </c>
      <c r="M495" s="128"/>
      <c r="N495" s="136"/>
      <c r="O495" s="128"/>
      <c r="P495" s="136" t="s">
        <v>90</v>
      </c>
      <c r="Q495" s="128">
        <v>32814</v>
      </c>
      <c r="R495" s="316">
        <v>-2.6752876972357287E-2</v>
      </c>
      <c r="S495" s="128">
        <v>13168</v>
      </c>
      <c r="T495" s="316">
        <v>0.59264634736332855</v>
      </c>
      <c r="U495" s="128">
        <v>2993</v>
      </c>
      <c r="V495" s="316">
        <v>0.84071340713407139</v>
      </c>
      <c r="W495" s="128">
        <v>3520</v>
      </c>
      <c r="X495" s="316">
        <v>0.24601769911504423</v>
      </c>
      <c r="Y495" s="128">
        <v>6343</v>
      </c>
      <c r="Z495" s="316">
        <v>0.89626307922272042</v>
      </c>
      <c r="AA495" s="128"/>
      <c r="AB495" s="316" t="s">
        <v>90</v>
      </c>
      <c r="AC495" s="128">
        <v>1669</v>
      </c>
      <c r="AD495" s="316">
        <v>0.21824817518248185</v>
      </c>
      <c r="AE495" s="128">
        <v>65</v>
      </c>
      <c r="AF495" s="316">
        <v>0.32653061224489788</v>
      </c>
      <c r="AG495" s="128">
        <v>15</v>
      </c>
      <c r="AH495" s="316">
        <v>-0.70588235294117641</v>
      </c>
      <c r="AI495" s="128">
        <v>16</v>
      </c>
      <c r="AJ495" s="316">
        <v>0.45454545454545459</v>
      </c>
      <c r="AK495" s="128">
        <v>76</v>
      </c>
      <c r="AL495" s="316">
        <v>-0.89546079779917465</v>
      </c>
      <c r="AM495" s="128">
        <v>252</v>
      </c>
      <c r="AN495" s="316">
        <v>0.18309859154929575</v>
      </c>
      <c r="AO495" s="128">
        <v>493</v>
      </c>
      <c r="AP495" s="316">
        <v>0.56507936507936507</v>
      </c>
      <c r="AQ495" s="128"/>
      <c r="AR495" s="316" t="s">
        <v>90</v>
      </c>
      <c r="AS495" s="128"/>
      <c r="AT495" s="316" t="s">
        <v>90</v>
      </c>
      <c r="AU495" s="128">
        <v>1011</v>
      </c>
      <c r="AV495" s="316">
        <v>0.91477272727272729</v>
      </c>
      <c r="AW495" s="128">
        <v>215</v>
      </c>
      <c r="AX495" s="316">
        <v>2.8708133971291794E-2</v>
      </c>
      <c r="AY495" s="128">
        <v>567</v>
      </c>
      <c r="AZ495" s="316">
        <v>8.8967971530249379E-3</v>
      </c>
      <c r="BA495" s="128">
        <v>413</v>
      </c>
      <c r="BB495" s="316">
        <v>-0.28048780487804881</v>
      </c>
    </row>
    <row r="496" spans="1:54" s="4" customFormat="1" hidden="1" outlineLevel="1" x14ac:dyDescent="0.25">
      <c r="A496" s="1"/>
      <c r="B496" s="52" t="s">
        <v>87</v>
      </c>
      <c r="C496" s="128">
        <v>123809</v>
      </c>
      <c r="D496" s="316">
        <v>0.39330407382399279</v>
      </c>
      <c r="E496" s="128">
        <v>83964</v>
      </c>
      <c r="F496" s="316">
        <v>0.43395839737678044</v>
      </c>
      <c r="G496" s="128">
        <v>39845</v>
      </c>
      <c r="H496" s="316">
        <v>0.31475615389691813</v>
      </c>
      <c r="I496" s="128"/>
      <c r="J496" s="136" t="s">
        <v>90</v>
      </c>
      <c r="K496" s="128"/>
      <c r="L496" s="136" t="s">
        <v>90</v>
      </c>
      <c r="M496" s="128"/>
      <c r="N496" s="136"/>
      <c r="O496" s="128"/>
      <c r="P496" s="136" t="s">
        <v>90</v>
      </c>
      <c r="Q496" s="128">
        <v>35240</v>
      </c>
      <c r="R496" s="316">
        <v>0.22915940006975943</v>
      </c>
      <c r="S496" s="128">
        <v>17499</v>
      </c>
      <c r="T496" s="316">
        <v>0.68324355521354363</v>
      </c>
      <c r="U496" s="128">
        <v>5635</v>
      </c>
      <c r="V496" s="316">
        <v>1.9151577858251421</v>
      </c>
      <c r="W496" s="128">
        <v>3930</v>
      </c>
      <c r="X496" s="316">
        <v>0.22201492537313428</v>
      </c>
      <c r="Y496" s="128">
        <v>6812</v>
      </c>
      <c r="Z496" s="316">
        <v>0.91402079235740374</v>
      </c>
      <c r="AA496" s="128"/>
      <c r="AB496" s="316" t="s">
        <v>90</v>
      </c>
      <c r="AC496" s="128">
        <v>2251</v>
      </c>
      <c r="AD496" s="316">
        <v>1.0224618149146449</v>
      </c>
      <c r="AE496" s="128">
        <v>5359</v>
      </c>
      <c r="AF496" s="316">
        <v>0.32615689185845098</v>
      </c>
      <c r="AG496" s="128">
        <v>1105</v>
      </c>
      <c r="AH496" s="316">
        <v>1.3814655172413794</v>
      </c>
      <c r="AI496" s="128">
        <v>1221</v>
      </c>
      <c r="AJ496" s="316">
        <v>0.27055150884495327</v>
      </c>
      <c r="AK496" s="128">
        <v>1344</v>
      </c>
      <c r="AL496" s="316">
        <v>-0.29707112970711302</v>
      </c>
      <c r="AM496" s="128">
        <v>489</v>
      </c>
      <c r="AN496" s="316">
        <v>0.62458471760797352</v>
      </c>
      <c r="AO496" s="128">
        <v>528</v>
      </c>
      <c r="AP496" s="316">
        <v>1.4558139534883723</v>
      </c>
      <c r="AQ496" s="128"/>
      <c r="AR496" s="316" t="s">
        <v>90</v>
      </c>
      <c r="AS496" s="128"/>
      <c r="AT496" s="316" t="s">
        <v>90</v>
      </c>
      <c r="AU496" s="128">
        <v>1267</v>
      </c>
      <c r="AV496" s="316">
        <v>0.865979381443299</v>
      </c>
      <c r="AW496" s="128">
        <v>287</v>
      </c>
      <c r="AX496" s="316">
        <v>0.88815789473684204</v>
      </c>
      <c r="AY496" s="128">
        <v>523</v>
      </c>
      <c r="AZ496" s="316">
        <v>0.4289617486338797</v>
      </c>
      <c r="BA496" s="128">
        <v>382</v>
      </c>
      <c r="BB496" s="316">
        <v>-0.18025751072961371</v>
      </c>
    </row>
    <row r="497" spans="1:54" s="4" customFormat="1" hidden="1" outlineLevel="1" x14ac:dyDescent="0.25">
      <c r="A497" s="1"/>
      <c r="B497" s="52" t="s">
        <v>88</v>
      </c>
      <c r="C497" s="128">
        <v>131267</v>
      </c>
      <c r="D497" s="316">
        <v>0.35891383790386855</v>
      </c>
      <c r="E497" s="128">
        <v>103580</v>
      </c>
      <c r="F497" s="316">
        <v>0.40506517994004265</v>
      </c>
      <c r="G497" s="128">
        <v>27687</v>
      </c>
      <c r="H497" s="316">
        <v>0.21020194072908471</v>
      </c>
      <c r="I497" s="128"/>
      <c r="J497" s="136" t="s">
        <v>90</v>
      </c>
      <c r="K497" s="128"/>
      <c r="L497" s="136" t="s">
        <v>90</v>
      </c>
      <c r="M497" s="128"/>
      <c r="N497" s="136"/>
      <c r="O497" s="128"/>
      <c r="P497" s="136" t="s">
        <v>90</v>
      </c>
      <c r="Q497" s="128">
        <v>33820</v>
      </c>
      <c r="R497" s="316">
        <v>0.48574440978781364</v>
      </c>
      <c r="S497" s="128">
        <v>25475</v>
      </c>
      <c r="T497" s="316">
        <v>0.32461522462562398</v>
      </c>
      <c r="U497" s="128">
        <v>2818</v>
      </c>
      <c r="V497" s="316">
        <v>0.18155136268343819</v>
      </c>
      <c r="W497" s="128">
        <v>6191</v>
      </c>
      <c r="X497" s="316">
        <v>1.0251880929015376</v>
      </c>
      <c r="Y497" s="128">
        <v>4588</v>
      </c>
      <c r="Z497" s="316">
        <v>0.75785440613026811</v>
      </c>
      <c r="AA497" s="128"/>
      <c r="AB497" s="316" t="s">
        <v>90</v>
      </c>
      <c r="AC497" s="128">
        <v>1808</v>
      </c>
      <c r="AD497" s="316">
        <v>1.2102689486552567</v>
      </c>
      <c r="AE497" s="128">
        <v>11722</v>
      </c>
      <c r="AF497" s="316">
        <v>0.21547075902115309</v>
      </c>
      <c r="AG497" s="128">
        <v>1946</v>
      </c>
      <c r="AH497" s="316">
        <v>-4.8410757946210303E-2</v>
      </c>
      <c r="AI497" s="128">
        <v>4779</v>
      </c>
      <c r="AJ497" s="316">
        <v>1.6808510638297802E-2</v>
      </c>
      <c r="AK497" s="128">
        <v>5109</v>
      </c>
      <c r="AL497" s="316">
        <v>0.71327967806841053</v>
      </c>
      <c r="AM497" s="128">
        <v>2145</v>
      </c>
      <c r="AN497" s="316">
        <v>4.2962962962962967</v>
      </c>
      <c r="AO497" s="128">
        <v>1113</v>
      </c>
      <c r="AP497" s="316">
        <v>0.1993534482758621</v>
      </c>
      <c r="AQ497" s="128"/>
      <c r="AR497" s="316" t="s">
        <v>90</v>
      </c>
      <c r="AS497" s="128"/>
      <c r="AT497" s="316" t="s">
        <v>90</v>
      </c>
      <c r="AU497" s="128">
        <v>854</v>
      </c>
      <c r="AV497" s="316">
        <v>-0.40940525587828491</v>
      </c>
      <c r="AW497" s="128">
        <v>341</v>
      </c>
      <c r="AX497" s="316">
        <v>1.0297619047619047</v>
      </c>
      <c r="AY497" s="128">
        <v>330</v>
      </c>
      <c r="AZ497" s="316">
        <v>0.49321266968325794</v>
      </c>
      <c r="BA497" s="128">
        <v>457</v>
      </c>
      <c r="BB497" s="316">
        <v>0.88065843621399176</v>
      </c>
    </row>
    <row r="498" spans="1:54" s="4" customFormat="1" hidden="1" outlineLevel="1" x14ac:dyDescent="0.25">
      <c r="A498" s="1"/>
      <c r="B498" s="52" t="s">
        <v>89</v>
      </c>
      <c r="C498" s="128">
        <v>131846</v>
      </c>
      <c r="D498" s="316">
        <v>0.28064262333297729</v>
      </c>
      <c r="E498" s="128">
        <v>106304</v>
      </c>
      <c r="F498" s="316">
        <v>0.38894115187624134</v>
      </c>
      <c r="G498" s="128">
        <v>25542</v>
      </c>
      <c r="H498" s="316">
        <v>-3.312261044024678E-2</v>
      </c>
      <c r="I498" s="128"/>
      <c r="J498" s="136" t="s">
        <v>90</v>
      </c>
      <c r="K498" s="128"/>
      <c r="L498" s="136" t="s">
        <v>90</v>
      </c>
      <c r="M498" s="128"/>
      <c r="N498" s="136"/>
      <c r="O498" s="128"/>
      <c r="P498" s="136" t="s">
        <v>90</v>
      </c>
      <c r="Q498" s="128">
        <v>31841</v>
      </c>
      <c r="R498" s="316">
        <v>0.42612084023827657</v>
      </c>
      <c r="S498" s="128">
        <v>27148</v>
      </c>
      <c r="T498" s="316">
        <v>0.37284450063211128</v>
      </c>
      <c r="U498" s="128">
        <v>2846</v>
      </c>
      <c r="V498" s="316">
        <v>-7.9262374636040134E-2</v>
      </c>
      <c r="W498" s="128">
        <v>5385</v>
      </c>
      <c r="X498" s="316">
        <v>0.41561514195583604</v>
      </c>
      <c r="Y498" s="128">
        <v>5451</v>
      </c>
      <c r="Z498" s="316">
        <v>0.5350605463249789</v>
      </c>
      <c r="AA498" s="128"/>
      <c r="AB498" s="316" t="s">
        <v>90</v>
      </c>
      <c r="AC498" s="128">
        <v>2584</v>
      </c>
      <c r="AD498" s="316">
        <v>0.23873441994247369</v>
      </c>
      <c r="AE498" s="128">
        <v>12487</v>
      </c>
      <c r="AF498" s="316">
        <v>0.53516105237275635</v>
      </c>
      <c r="AG498" s="128">
        <v>2937</v>
      </c>
      <c r="AH498" s="316">
        <v>1.1083991385498924</v>
      </c>
      <c r="AI498" s="128">
        <v>5822</v>
      </c>
      <c r="AJ498" s="316">
        <v>0.26592737551641665</v>
      </c>
      <c r="AK498" s="128">
        <v>4901</v>
      </c>
      <c r="AL498" s="316">
        <v>0.22801302931596101</v>
      </c>
      <c r="AM498" s="128">
        <v>1578</v>
      </c>
      <c r="AN498" s="316">
        <v>1.9495327102803737</v>
      </c>
      <c r="AO498" s="128">
        <v>989</v>
      </c>
      <c r="AP498" s="316">
        <v>3.235908141962418E-2</v>
      </c>
      <c r="AQ498" s="128"/>
      <c r="AR498" s="316" t="s">
        <v>90</v>
      </c>
      <c r="AS498" s="128"/>
      <c r="AT498" s="316" t="s">
        <v>90</v>
      </c>
      <c r="AU498" s="128">
        <v>1136</v>
      </c>
      <c r="AV498" s="316">
        <v>7.1698113207547154E-2</v>
      </c>
      <c r="AW498" s="128">
        <v>339</v>
      </c>
      <c r="AX498" s="316">
        <v>0.13377926421404673</v>
      </c>
      <c r="AY498" s="128">
        <v>320</v>
      </c>
      <c r="AZ498" s="316">
        <v>-5.3254437869822535E-2</v>
      </c>
      <c r="BA498" s="128">
        <v>414</v>
      </c>
      <c r="BB498" s="316">
        <v>-0.13929313929313925</v>
      </c>
    </row>
    <row r="499" spans="1:54" s="4" customFormat="1" ht="15.75" collapsed="1" x14ac:dyDescent="0.25">
      <c r="A499" s="317"/>
      <c r="B499" s="64">
        <v>1981</v>
      </c>
      <c r="C499" s="65">
        <v>1363600</v>
      </c>
      <c r="D499" s="137">
        <v>0.14633028872626697</v>
      </c>
      <c r="E499" s="65">
        <v>924569</v>
      </c>
      <c r="F499" s="137">
        <v>0.14871985378987129</v>
      </c>
      <c r="G499" s="65">
        <v>439031</v>
      </c>
      <c r="H499" s="137">
        <v>0.1413304009192391</v>
      </c>
      <c r="I499" s="65"/>
      <c r="J499" s="137" t="s">
        <v>90</v>
      </c>
      <c r="K499" s="65"/>
      <c r="L499" s="137" t="s">
        <v>90</v>
      </c>
      <c r="M499" s="65"/>
      <c r="N499" s="137"/>
      <c r="O499" s="65"/>
      <c r="P499" s="137" t="s">
        <v>90</v>
      </c>
      <c r="Q499" s="65">
        <v>346114</v>
      </c>
      <c r="R499" s="137">
        <v>7.8146074940736998E-2</v>
      </c>
      <c r="S499" s="65">
        <v>210396</v>
      </c>
      <c r="T499" s="137">
        <v>0.32824919034602051</v>
      </c>
      <c r="U499" s="65">
        <v>39165</v>
      </c>
      <c r="V499" s="137">
        <v>0.26444760121392141</v>
      </c>
      <c r="W499" s="65">
        <v>53101</v>
      </c>
      <c r="X499" s="137">
        <v>0.1746969294752676</v>
      </c>
      <c r="Y499" s="65">
        <v>74771</v>
      </c>
      <c r="Z499" s="137">
        <v>0.34212274057187986</v>
      </c>
      <c r="AA499" s="65"/>
      <c r="AB499" s="137" t="s">
        <v>90</v>
      </c>
      <c r="AC499" s="65">
        <v>20640</v>
      </c>
      <c r="AD499" s="137">
        <v>0.38208115709120127</v>
      </c>
      <c r="AE499" s="65">
        <v>68759</v>
      </c>
      <c r="AF499" s="137">
        <v>8.1388399597382977E-2</v>
      </c>
      <c r="AG499" s="65">
        <v>12809</v>
      </c>
      <c r="AH499" s="137">
        <v>0.19923228162157103</v>
      </c>
      <c r="AI499" s="65">
        <v>30497</v>
      </c>
      <c r="AJ499" s="137">
        <v>-0.24600093950107549</v>
      </c>
      <c r="AK499" s="65">
        <v>28056</v>
      </c>
      <c r="AL499" s="137">
        <v>-6.7504237710639181E-2</v>
      </c>
      <c r="AM499" s="65">
        <v>7537</v>
      </c>
      <c r="AN499" s="137">
        <v>0.83829268292682935</v>
      </c>
      <c r="AO499" s="65">
        <v>9203</v>
      </c>
      <c r="AP499" s="137">
        <v>0.50204015015505132</v>
      </c>
      <c r="AQ499" s="65"/>
      <c r="AR499" s="137" t="s">
        <v>90</v>
      </c>
      <c r="AS499" s="65"/>
      <c r="AT499" s="137" t="s">
        <v>90</v>
      </c>
      <c r="AU499" s="65">
        <v>9862</v>
      </c>
      <c r="AV499" s="137">
        <v>-3.2663070132417871E-2</v>
      </c>
      <c r="AW499" s="65">
        <v>3837</v>
      </c>
      <c r="AX499" s="137">
        <v>0.34963067182553642</v>
      </c>
      <c r="AY499" s="65">
        <v>4576</v>
      </c>
      <c r="AZ499" s="137">
        <v>2.1428571428571352E-2</v>
      </c>
      <c r="BA499" s="65">
        <v>4258</v>
      </c>
      <c r="BB499" s="137">
        <v>-0.13560698335363375</v>
      </c>
    </row>
    <row r="500" spans="1:54" s="4" customFormat="1" hidden="1" outlineLevel="1" x14ac:dyDescent="0.25">
      <c r="A500" s="1"/>
      <c r="B500" s="52" t="s">
        <v>78</v>
      </c>
      <c r="C500" s="128">
        <v>103689</v>
      </c>
      <c r="D500" s="316">
        <v>-0.23626118660921447</v>
      </c>
      <c r="E500" s="128">
        <v>85322</v>
      </c>
      <c r="F500" s="316">
        <v>-0.26369112342291035</v>
      </c>
      <c r="G500" s="128">
        <v>18367</v>
      </c>
      <c r="H500" s="316">
        <v>-7.6431839895409026E-2</v>
      </c>
      <c r="I500" s="128"/>
      <c r="J500" s="136" t="s">
        <v>90</v>
      </c>
      <c r="K500" s="128"/>
      <c r="L500" s="136" t="s">
        <v>90</v>
      </c>
      <c r="M500" s="128"/>
      <c r="N500" s="136"/>
      <c r="O500" s="128"/>
      <c r="P500" s="136" t="s">
        <v>90</v>
      </c>
      <c r="Q500" s="128">
        <v>22275</v>
      </c>
      <c r="R500" s="316">
        <v>-0.28050001615039244</v>
      </c>
      <c r="S500" s="128">
        <v>18708</v>
      </c>
      <c r="T500" s="316">
        <v>-0.23982121088988217</v>
      </c>
      <c r="U500" s="128">
        <v>4276</v>
      </c>
      <c r="V500" s="316">
        <v>-0.32724984266834489</v>
      </c>
      <c r="W500" s="128">
        <v>4253</v>
      </c>
      <c r="X500" s="316">
        <v>-0.15464122440866623</v>
      </c>
      <c r="Y500" s="128">
        <v>3363</v>
      </c>
      <c r="Z500" s="316">
        <v>-0.50383593980525232</v>
      </c>
      <c r="AA500" s="128"/>
      <c r="AB500" s="316" t="s">
        <v>90</v>
      </c>
      <c r="AC500" s="128">
        <v>1089</v>
      </c>
      <c r="AD500" s="316">
        <v>-0.1398104265402843</v>
      </c>
      <c r="AE500" s="128">
        <v>11367</v>
      </c>
      <c r="AF500" s="316">
        <v>-0.21741824440619617</v>
      </c>
      <c r="AG500" s="128">
        <v>2040</v>
      </c>
      <c r="AH500" s="316">
        <v>-0.26193921852387847</v>
      </c>
      <c r="AI500" s="128">
        <v>8539</v>
      </c>
      <c r="AJ500" s="316">
        <v>0.17197364809223159</v>
      </c>
      <c r="AK500" s="128">
        <v>5248</v>
      </c>
      <c r="AL500" s="316">
        <v>-0.48814980981176237</v>
      </c>
      <c r="AM500" s="128">
        <v>513</v>
      </c>
      <c r="AN500" s="316">
        <v>-0.5423728813559322</v>
      </c>
      <c r="AO500" s="128">
        <v>995</v>
      </c>
      <c r="AP500" s="316">
        <v>-0.41676436107854631</v>
      </c>
      <c r="AQ500" s="128"/>
      <c r="AR500" s="316" t="s">
        <v>90</v>
      </c>
      <c r="AS500" s="128"/>
      <c r="AT500" s="316" t="s">
        <v>90</v>
      </c>
      <c r="AU500" s="128">
        <v>1515</v>
      </c>
      <c r="AV500" s="316">
        <v>-0.18328840970350402</v>
      </c>
      <c r="AW500" s="128">
        <v>455</v>
      </c>
      <c r="AX500" s="316">
        <v>-0.14794007490636707</v>
      </c>
      <c r="AY500" s="128">
        <v>240</v>
      </c>
      <c r="AZ500" s="316">
        <v>-0.42446043165467628</v>
      </c>
      <c r="BA500" s="128">
        <v>349</v>
      </c>
      <c r="BB500" s="316">
        <v>0.24642857142857144</v>
      </c>
    </row>
    <row r="501" spans="1:54" s="4" customFormat="1" hidden="1" outlineLevel="1" x14ac:dyDescent="0.25">
      <c r="A501" s="1"/>
      <c r="B501" s="52" t="s">
        <v>79</v>
      </c>
      <c r="C501" s="128">
        <v>116176</v>
      </c>
      <c r="D501" s="316">
        <v>-8.9379913622147811E-2</v>
      </c>
      <c r="E501" s="128">
        <v>93048</v>
      </c>
      <c r="F501" s="316">
        <v>-0.15859911201135757</v>
      </c>
      <c r="G501" s="128">
        <v>23128</v>
      </c>
      <c r="H501" s="316">
        <v>0.36111111111111116</v>
      </c>
      <c r="I501" s="128"/>
      <c r="J501" s="136" t="s">
        <v>90</v>
      </c>
      <c r="K501" s="128"/>
      <c r="L501" s="136" t="s">
        <v>90</v>
      </c>
      <c r="M501" s="128"/>
      <c r="N501" s="136"/>
      <c r="O501" s="128"/>
      <c r="P501" s="136" t="s">
        <v>90</v>
      </c>
      <c r="Q501" s="128">
        <v>26268</v>
      </c>
      <c r="R501" s="316">
        <v>-5.8933113602980702E-2</v>
      </c>
      <c r="S501" s="128">
        <v>18697</v>
      </c>
      <c r="T501" s="316">
        <v>-0.18318042813455659</v>
      </c>
      <c r="U501" s="128">
        <v>4546</v>
      </c>
      <c r="V501" s="316">
        <v>-0.18281502786266401</v>
      </c>
      <c r="W501" s="128">
        <v>4743</v>
      </c>
      <c r="X501" s="316">
        <v>-4.1818181818181865E-2</v>
      </c>
      <c r="Y501" s="128">
        <v>6147</v>
      </c>
      <c r="Z501" s="316">
        <v>-0.37127953359926358</v>
      </c>
      <c r="AA501" s="128"/>
      <c r="AB501" s="316" t="s">
        <v>90</v>
      </c>
      <c r="AC501" s="128">
        <v>1046</v>
      </c>
      <c r="AD501" s="316">
        <v>0.28659286592865918</v>
      </c>
      <c r="AE501" s="128">
        <v>11965</v>
      </c>
      <c r="AF501" s="316">
        <v>-0.21220700553068217</v>
      </c>
      <c r="AG501" s="128">
        <v>1612</v>
      </c>
      <c r="AH501" s="316">
        <v>-0.46622516556291393</v>
      </c>
      <c r="AI501" s="128">
        <v>8680</v>
      </c>
      <c r="AJ501" s="316">
        <v>0.56565656565656575</v>
      </c>
      <c r="AK501" s="128">
        <v>5032</v>
      </c>
      <c r="AL501" s="316">
        <v>-0.45119424146580867</v>
      </c>
      <c r="AM501" s="128">
        <v>549</v>
      </c>
      <c r="AN501" s="316">
        <v>-0.50806451612903225</v>
      </c>
      <c r="AO501" s="128">
        <v>836</v>
      </c>
      <c r="AP501" s="316">
        <v>-0.47619047619047616</v>
      </c>
      <c r="AQ501" s="128"/>
      <c r="AR501" s="316" t="s">
        <v>90</v>
      </c>
      <c r="AS501" s="128"/>
      <c r="AT501" s="316" t="s">
        <v>90</v>
      </c>
      <c r="AU501" s="128">
        <v>1428</v>
      </c>
      <c r="AV501" s="316">
        <v>-0.13663845223700122</v>
      </c>
      <c r="AW501" s="128">
        <v>378</v>
      </c>
      <c r="AX501" s="316">
        <v>-0.51847133757961783</v>
      </c>
      <c r="AY501" s="128">
        <v>545</v>
      </c>
      <c r="AZ501" s="316">
        <v>1.2708333333333335</v>
      </c>
      <c r="BA501" s="128">
        <v>389</v>
      </c>
      <c r="BB501" s="316">
        <v>0.53754940711462451</v>
      </c>
    </row>
    <row r="502" spans="1:54" s="4" customFormat="1" hidden="1" outlineLevel="1" x14ac:dyDescent="0.25">
      <c r="A502" s="1"/>
      <c r="B502" s="52" t="s">
        <v>80</v>
      </c>
      <c r="C502" s="128">
        <v>122052</v>
      </c>
      <c r="D502" s="316">
        <v>-0.12485569856236334</v>
      </c>
      <c r="E502" s="128">
        <v>96033</v>
      </c>
      <c r="F502" s="316">
        <v>-0.173660887148819</v>
      </c>
      <c r="G502" s="128">
        <v>26019</v>
      </c>
      <c r="H502" s="316">
        <v>0.11909677419354847</v>
      </c>
      <c r="I502" s="128"/>
      <c r="J502" s="136" t="s">
        <v>90</v>
      </c>
      <c r="K502" s="128"/>
      <c r="L502" s="136" t="s">
        <v>90</v>
      </c>
      <c r="M502" s="128"/>
      <c r="N502" s="136"/>
      <c r="O502" s="128"/>
      <c r="P502" s="136" t="s">
        <v>90</v>
      </c>
      <c r="Q502" s="128">
        <v>25124</v>
      </c>
      <c r="R502" s="316">
        <v>-0.14567464635473337</v>
      </c>
      <c r="S502" s="128">
        <v>18468</v>
      </c>
      <c r="T502" s="316">
        <v>-0.27096162955945047</v>
      </c>
      <c r="U502" s="128">
        <v>2955</v>
      </c>
      <c r="V502" s="316">
        <v>-0.34025452109845944</v>
      </c>
      <c r="W502" s="128">
        <v>4931</v>
      </c>
      <c r="X502" s="316">
        <v>-6.8744098205854587E-2</v>
      </c>
      <c r="Y502" s="128">
        <v>8651</v>
      </c>
      <c r="Z502" s="316">
        <v>-0.10685525500722692</v>
      </c>
      <c r="AA502" s="128"/>
      <c r="AB502" s="316" t="s">
        <v>90</v>
      </c>
      <c r="AC502" s="128">
        <v>1240</v>
      </c>
      <c r="AD502" s="316">
        <v>0.41876430205949666</v>
      </c>
      <c r="AE502" s="128">
        <v>12796</v>
      </c>
      <c r="AF502" s="316">
        <v>-0.28796394190640473</v>
      </c>
      <c r="AG502" s="128">
        <v>2436</v>
      </c>
      <c r="AH502" s="316">
        <v>-0.37410071942446044</v>
      </c>
      <c r="AI502" s="128">
        <v>10541</v>
      </c>
      <c r="AJ502" s="316">
        <v>0.82717975385682085</v>
      </c>
      <c r="AK502" s="128">
        <v>5155</v>
      </c>
      <c r="AL502" s="316">
        <v>-0.3767380002418087</v>
      </c>
      <c r="AM502" s="128">
        <v>484</v>
      </c>
      <c r="AN502" s="316">
        <v>-0.54934823091247664</v>
      </c>
      <c r="AO502" s="128">
        <v>595</v>
      </c>
      <c r="AP502" s="316">
        <v>-0.50250836120401332</v>
      </c>
      <c r="AQ502" s="128"/>
      <c r="AR502" s="316" t="s">
        <v>90</v>
      </c>
      <c r="AS502" s="128"/>
      <c r="AT502" s="316" t="s">
        <v>90</v>
      </c>
      <c r="AU502" s="128">
        <v>940</v>
      </c>
      <c r="AV502" s="316">
        <v>-0.37789543348775645</v>
      </c>
      <c r="AW502" s="128">
        <v>337</v>
      </c>
      <c r="AX502" s="316">
        <v>-0.65221878224974206</v>
      </c>
      <c r="AY502" s="128">
        <v>494</v>
      </c>
      <c r="AZ502" s="316">
        <v>1.6</v>
      </c>
      <c r="BA502" s="128">
        <v>606</v>
      </c>
      <c r="BB502" s="316">
        <v>1.9852216748768474</v>
      </c>
    </row>
    <row r="503" spans="1:54" s="4" customFormat="1" hidden="1" outlineLevel="1" x14ac:dyDescent="0.25">
      <c r="A503" s="1"/>
      <c r="B503" s="52" t="s">
        <v>81</v>
      </c>
      <c r="C503" s="128">
        <v>96620</v>
      </c>
      <c r="D503" s="316">
        <v>-0.15709948703632626</v>
      </c>
      <c r="E503" s="128">
        <v>64426</v>
      </c>
      <c r="F503" s="316">
        <v>-0.24292882407548855</v>
      </c>
      <c r="G503" s="128">
        <v>32194</v>
      </c>
      <c r="H503" s="316">
        <v>9.0250262453858809E-2</v>
      </c>
      <c r="I503" s="128"/>
      <c r="J503" s="136" t="s">
        <v>90</v>
      </c>
      <c r="K503" s="128"/>
      <c r="L503" s="136" t="s">
        <v>90</v>
      </c>
      <c r="M503" s="128"/>
      <c r="N503" s="136"/>
      <c r="O503" s="128"/>
      <c r="P503" s="136" t="s">
        <v>90</v>
      </c>
      <c r="Q503" s="128">
        <v>23548</v>
      </c>
      <c r="R503" s="316">
        <v>-8.792315438841114E-2</v>
      </c>
      <c r="S503" s="128">
        <v>14056</v>
      </c>
      <c r="T503" s="316">
        <v>-0.17502054231717334</v>
      </c>
      <c r="U503" s="128">
        <v>3013</v>
      </c>
      <c r="V503" s="316">
        <v>-9.8713730182470871E-2</v>
      </c>
      <c r="W503" s="128">
        <v>3254</v>
      </c>
      <c r="X503" s="316">
        <v>-0.32391439850405157</v>
      </c>
      <c r="Y503" s="128">
        <v>6232</v>
      </c>
      <c r="Z503" s="316">
        <v>-0.53710168610265163</v>
      </c>
      <c r="AA503" s="128"/>
      <c r="AB503" s="316" t="s">
        <v>90</v>
      </c>
      <c r="AC503" s="128">
        <v>1401</v>
      </c>
      <c r="AD503" s="316">
        <v>0.36682926829268303</v>
      </c>
      <c r="AE503" s="128">
        <v>5391</v>
      </c>
      <c r="AF503" s="316">
        <v>1.5254237288135686E-2</v>
      </c>
      <c r="AG503" s="128">
        <v>550</v>
      </c>
      <c r="AH503" s="316">
        <v>-0.81727574750830567</v>
      </c>
      <c r="AI503" s="128">
        <v>2347</v>
      </c>
      <c r="AJ503" s="316">
        <v>-3.8200339558573937E-3</v>
      </c>
      <c r="AK503" s="128">
        <v>2453</v>
      </c>
      <c r="AL503" s="316">
        <v>-0.49318181818181817</v>
      </c>
      <c r="AM503" s="128">
        <v>234</v>
      </c>
      <c r="AN503" s="316">
        <v>-0.70417193426042979</v>
      </c>
      <c r="AO503" s="128">
        <v>542</v>
      </c>
      <c r="AP503" s="316">
        <v>-0.26756756756756761</v>
      </c>
      <c r="AQ503" s="128"/>
      <c r="AR503" s="316" t="s">
        <v>90</v>
      </c>
      <c r="AS503" s="128"/>
      <c r="AT503" s="316" t="s">
        <v>90</v>
      </c>
      <c r="AU503" s="128">
        <v>549</v>
      </c>
      <c r="AV503" s="316">
        <v>-0.62190082644628097</v>
      </c>
      <c r="AW503" s="128">
        <v>230</v>
      </c>
      <c r="AX503" s="316">
        <v>-0.48775055679287305</v>
      </c>
      <c r="AY503" s="128">
        <v>200</v>
      </c>
      <c r="AZ503" s="316">
        <v>-0.22178988326848248</v>
      </c>
      <c r="BA503" s="128">
        <v>366</v>
      </c>
      <c r="BB503" s="316">
        <v>0.32608695652173902</v>
      </c>
    </row>
    <row r="504" spans="1:54" s="4" customFormat="1" hidden="1" outlineLevel="1" x14ac:dyDescent="0.25">
      <c r="A504" s="1"/>
      <c r="B504" s="52" t="s">
        <v>82</v>
      </c>
      <c r="C504" s="128">
        <v>73140</v>
      </c>
      <c r="D504" s="316">
        <v>-0.10914605181422876</v>
      </c>
      <c r="E504" s="128">
        <v>46121</v>
      </c>
      <c r="F504" s="316">
        <v>-0.16324679330176528</v>
      </c>
      <c r="G504" s="128">
        <v>27019</v>
      </c>
      <c r="H504" s="316">
        <v>1.3712845600770684E-3</v>
      </c>
      <c r="I504" s="128"/>
      <c r="J504" s="136" t="s">
        <v>90</v>
      </c>
      <c r="K504" s="128"/>
      <c r="L504" s="136" t="s">
        <v>90</v>
      </c>
      <c r="M504" s="128"/>
      <c r="N504" s="136"/>
      <c r="O504" s="128"/>
      <c r="P504" s="136" t="s">
        <v>90</v>
      </c>
      <c r="Q504" s="128">
        <v>24886</v>
      </c>
      <c r="R504" s="316">
        <v>1.783231083844572E-2</v>
      </c>
      <c r="S504" s="128">
        <v>9128</v>
      </c>
      <c r="T504" s="316">
        <v>-0.22361146550990896</v>
      </c>
      <c r="U504" s="128">
        <v>1545</v>
      </c>
      <c r="V504" s="316">
        <v>-0.3436703483432455</v>
      </c>
      <c r="W504" s="128">
        <v>2599</v>
      </c>
      <c r="X504" s="316">
        <v>-0.19510684422421798</v>
      </c>
      <c r="Y504" s="128">
        <v>4833</v>
      </c>
      <c r="Z504" s="316">
        <v>-0.44910520916448193</v>
      </c>
      <c r="AA504" s="128"/>
      <c r="AB504" s="316" t="s">
        <v>90</v>
      </c>
      <c r="AC504" s="128">
        <v>920</v>
      </c>
      <c r="AD504" s="316">
        <v>0.18404118404118397</v>
      </c>
      <c r="AE504" s="128">
        <v>39</v>
      </c>
      <c r="AF504" s="316">
        <v>-0.53012048192771077</v>
      </c>
      <c r="AG504" s="128">
        <v>10</v>
      </c>
      <c r="AH504" s="316">
        <v>-0.92481203007518797</v>
      </c>
      <c r="AI504" s="128">
        <v>25</v>
      </c>
      <c r="AJ504" s="316">
        <v>-0.43181818181818177</v>
      </c>
      <c r="AK504" s="128">
        <v>646</v>
      </c>
      <c r="AL504" s="316">
        <v>-0.26423690205011385</v>
      </c>
      <c r="AM504" s="128">
        <v>237</v>
      </c>
      <c r="AN504" s="316">
        <v>-0.41044776119402981</v>
      </c>
      <c r="AO504" s="128">
        <v>214</v>
      </c>
      <c r="AP504" s="316">
        <v>-0.37058823529411766</v>
      </c>
      <c r="AQ504" s="128"/>
      <c r="AR504" s="316" t="s">
        <v>90</v>
      </c>
      <c r="AS504" s="128"/>
      <c r="AT504" s="316" t="s">
        <v>90</v>
      </c>
      <c r="AU504" s="128">
        <v>431</v>
      </c>
      <c r="AV504" s="316">
        <v>-0.56813627254509025</v>
      </c>
      <c r="AW504" s="128">
        <v>174</v>
      </c>
      <c r="AX504" s="316">
        <v>-0.21973094170403584</v>
      </c>
      <c r="AY504" s="128">
        <v>218</v>
      </c>
      <c r="AZ504" s="316">
        <v>-0.31874999999999998</v>
      </c>
      <c r="BA504" s="128">
        <v>189</v>
      </c>
      <c r="BB504" s="316">
        <v>-0.38235294117647056</v>
      </c>
    </row>
    <row r="505" spans="1:54" s="4" customFormat="1" hidden="1" outlineLevel="1" x14ac:dyDescent="0.25">
      <c r="A505" s="1"/>
      <c r="B505" s="52" t="s">
        <v>83</v>
      </c>
      <c r="C505" s="128">
        <v>72046</v>
      </c>
      <c r="D505" s="316">
        <v>-5.6890773903026548E-2</v>
      </c>
      <c r="E505" s="128">
        <v>40581</v>
      </c>
      <c r="F505" s="316">
        <v>-0.10744292438305547</v>
      </c>
      <c r="G505" s="128">
        <v>31465</v>
      </c>
      <c r="H505" s="316">
        <v>1.7428700769579031E-2</v>
      </c>
      <c r="I505" s="128"/>
      <c r="J505" s="136" t="s">
        <v>90</v>
      </c>
      <c r="K505" s="128"/>
      <c r="L505" s="136" t="s">
        <v>90</v>
      </c>
      <c r="M505" s="128"/>
      <c r="N505" s="136"/>
      <c r="O505" s="128"/>
      <c r="P505" s="136" t="s">
        <v>90</v>
      </c>
      <c r="Q505" s="128">
        <v>24503</v>
      </c>
      <c r="R505" s="316">
        <v>8.940956784634535E-2</v>
      </c>
      <c r="S505" s="128">
        <v>5491</v>
      </c>
      <c r="T505" s="316">
        <v>-0.39110667553781331</v>
      </c>
      <c r="U505" s="128">
        <v>1028</v>
      </c>
      <c r="V505" s="316">
        <v>-0.53166287015945324</v>
      </c>
      <c r="W505" s="128">
        <v>2560</v>
      </c>
      <c r="X505" s="316">
        <v>3.9077764751849209E-4</v>
      </c>
      <c r="Y505" s="128">
        <v>3783</v>
      </c>
      <c r="Z505" s="316">
        <v>-0.20791457286432158</v>
      </c>
      <c r="AA505" s="128"/>
      <c r="AB505" s="316" t="s">
        <v>90</v>
      </c>
      <c r="AC505" s="128">
        <v>1127</v>
      </c>
      <c r="AD505" s="316">
        <v>0.20534759358288768</v>
      </c>
      <c r="AE505" s="128">
        <v>75</v>
      </c>
      <c r="AF505" s="316">
        <v>1.0833333333333335</v>
      </c>
      <c r="AG505" s="128">
        <v>14</v>
      </c>
      <c r="AH505" s="316">
        <v>-0.57575757575757569</v>
      </c>
      <c r="AI505" s="128">
        <v>5</v>
      </c>
      <c r="AJ505" s="316">
        <v>-0.80769230769230771</v>
      </c>
      <c r="AK505" s="128">
        <v>495</v>
      </c>
      <c r="AL505" s="316">
        <v>-0.56426056338028174</v>
      </c>
      <c r="AM505" s="128">
        <v>149</v>
      </c>
      <c r="AN505" s="316">
        <v>-0.56936416184971095</v>
      </c>
      <c r="AO505" s="128">
        <v>142</v>
      </c>
      <c r="AP505" s="316">
        <v>-0.61930294906166217</v>
      </c>
      <c r="AQ505" s="128"/>
      <c r="AR505" s="316" t="s">
        <v>90</v>
      </c>
      <c r="AS505" s="128"/>
      <c r="AT505" s="316" t="s">
        <v>90</v>
      </c>
      <c r="AU505" s="128">
        <v>501</v>
      </c>
      <c r="AV505" s="316">
        <v>-0.37686567164179108</v>
      </c>
      <c r="AW505" s="128">
        <v>188</v>
      </c>
      <c r="AX505" s="316">
        <v>2.732240437158473E-2</v>
      </c>
      <c r="AY505" s="128">
        <v>226</v>
      </c>
      <c r="AZ505" s="316">
        <v>-0.15355805243445697</v>
      </c>
      <c r="BA505" s="128">
        <v>277</v>
      </c>
      <c r="BB505" s="316">
        <v>5.323193916349811E-2</v>
      </c>
    </row>
    <row r="506" spans="1:54" s="4" customFormat="1" hidden="1" outlineLevel="1" x14ac:dyDescent="0.25">
      <c r="A506" s="1"/>
      <c r="B506" s="52" t="s">
        <v>84</v>
      </c>
      <c r="C506" s="128">
        <v>102956</v>
      </c>
      <c r="D506" s="316">
        <v>-3.5152333024075277E-2</v>
      </c>
      <c r="E506" s="128">
        <v>58663</v>
      </c>
      <c r="F506" s="316">
        <v>-2.0307620367741586E-2</v>
      </c>
      <c r="G506" s="128">
        <v>44293</v>
      </c>
      <c r="H506" s="316">
        <v>-5.4134278636713051E-2</v>
      </c>
      <c r="I506" s="128"/>
      <c r="J506" s="136" t="s">
        <v>90</v>
      </c>
      <c r="K506" s="128"/>
      <c r="L506" s="136" t="s">
        <v>90</v>
      </c>
      <c r="M506" s="128"/>
      <c r="N506" s="136"/>
      <c r="O506" s="128"/>
      <c r="P506" s="136" t="s">
        <v>90</v>
      </c>
      <c r="Q506" s="128">
        <v>33237</v>
      </c>
      <c r="R506" s="316">
        <v>0.10624063904143788</v>
      </c>
      <c r="S506" s="128">
        <v>8627</v>
      </c>
      <c r="T506" s="316">
        <v>-0.1410792512943051</v>
      </c>
      <c r="U506" s="128">
        <v>2615</v>
      </c>
      <c r="V506" s="316">
        <v>7.1282261368291744E-2</v>
      </c>
      <c r="W506" s="128">
        <v>6828</v>
      </c>
      <c r="X506" s="316">
        <v>4.292042156712994E-2</v>
      </c>
      <c r="Y506" s="128">
        <v>3245</v>
      </c>
      <c r="Z506" s="316">
        <v>-0.4499067638582811</v>
      </c>
      <c r="AA506" s="128"/>
      <c r="AB506" s="316" t="s">
        <v>90</v>
      </c>
      <c r="AC506" s="128">
        <v>1175</v>
      </c>
      <c r="AD506" s="316">
        <v>0.30410654827968919</v>
      </c>
      <c r="AE506" s="128">
        <v>31</v>
      </c>
      <c r="AF506" s="316">
        <v>-0.35416666666666663</v>
      </c>
      <c r="AG506" s="128">
        <v>34</v>
      </c>
      <c r="AH506" s="316">
        <v>-0.17073170731707321</v>
      </c>
      <c r="AI506" s="128">
        <v>18</v>
      </c>
      <c r="AJ506" s="316">
        <v>-0.55000000000000004</v>
      </c>
      <c r="AK506" s="128">
        <v>890</v>
      </c>
      <c r="AL506" s="316">
        <v>0.52397260273972601</v>
      </c>
      <c r="AM506" s="128">
        <v>210</v>
      </c>
      <c r="AN506" s="316">
        <v>-0.39481268011527382</v>
      </c>
      <c r="AO506" s="128">
        <v>214</v>
      </c>
      <c r="AP506" s="316">
        <v>-0.62975778546712802</v>
      </c>
      <c r="AQ506" s="128"/>
      <c r="AR506" s="316" t="s">
        <v>90</v>
      </c>
      <c r="AS506" s="128"/>
      <c r="AT506" s="316" t="s">
        <v>90</v>
      </c>
      <c r="AU506" s="128">
        <v>472</v>
      </c>
      <c r="AV506" s="316">
        <v>-0.66572237960339942</v>
      </c>
      <c r="AW506" s="128">
        <v>143</v>
      </c>
      <c r="AX506" s="316">
        <v>-0.35</v>
      </c>
      <c r="AY506" s="128">
        <v>455</v>
      </c>
      <c r="AZ506" s="316">
        <v>0.39143730886850148</v>
      </c>
      <c r="BA506" s="128">
        <v>448</v>
      </c>
      <c r="BB506" s="316">
        <v>0.17277486910994755</v>
      </c>
    </row>
    <row r="507" spans="1:54" s="4" customFormat="1" hidden="1" outlineLevel="1" x14ac:dyDescent="0.25">
      <c r="A507" s="1"/>
      <c r="B507" s="52" t="s">
        <v>85</v>
      </c>
      <c r="C507" s="128">
        <v>114524</v>
      </c>
      <c r="D507" s="316">
        <v>-2.1608057714425088E-3</v>
      </c>
      <c r="E507" s="128">
        <v>57351</v>
      </c>
      <c r="F507" s="316">
        <v>-6.3978064663543943E-2</v>
      </c>
      <c r="G507" s="128">
        <v>57173</v>
      </c>
      <c r="H507" s="316">
        <v>6.863423113586653E-2</v>
      </c>
      <c r="I507" s="128"/>
      <c r="J507" s="136" t="s">
        <v>90</v>
      </c>
      <c r="K507" s="128"/>
      <c r="L507" s="136" t="s">
        <v>90</v>
      </c>
      <c r="M507" s="128"/>
      <c r="N507" s="136"/>
      <c r="O507" s="128"/>
      <c r="P507" s="136" t="s">
        <v>90</v>
      </c>
      <c r="Q507" s="128">
        <v>33710</v>
      </c>
      <c r="R507" s="316">
        <v>7.2644541317975042E-2</v>
      </c>
      <c r="S507" s="128">
        <v>7555</v>
      </c>
      <c r="T507" s="316">
        <v>-0.29609615205441164</v>
      </c>
      <c r="U507" s="128">
        <v>1961</v>
      </c>
      <c r="V507" s="316">
        <v>-0.1687155574395931</v>
      </c>
      <c r="W507" s="128">
        <v>3134</v>
      </c>
      <c r="X507" s="316">
        <v>-0.25274201239866478</v>
      </c>
      <c r="Y507" s="128">
        <v>6392</v>
      </c>
      <c r="Z507" s="316">
        <v>-0.15961083355245853</v>
      </c>
      <c r="AA507" s="128"/>
      <c r="AB507" s="316" t="s">
        <v>90</v>
      </c>
      <c r="AC507" s="128">
        <v>1549</v>
      </c>
      <c r="AD507" s="316">
        <v>0.38427167113494187</v>
      </c>
      <c r="AE507" s="128">
        <v>52</v>
      </c>
      <c r="AF507" s="316">
        <v>0.67741935483870974</v>
      </c>
      <c r="AG507" s="128">
        <v>32</v>
      </c>
      <c r="AH507" s="316">
        <v>3</v>
      </c>
      <c r="AI507" s="128">
        <v>21</v>
      </c>
      <c r="AJ507" s="316">
        <v>-0.46153846153846156</v>
      </c>
      <c r="AK507" s="128">
        <v>556</v>
      </c>
      <c r="AL507" s="316">
        <v>-0.13664596273291929</v>
      </c>
      <c r="AM507" s="128">
        <v>270</v>
      </c>
      <c r="AN507" s="316">
        <v>-0.20588235294117652</v>
      </c>
      <c r="AO507" s="128">
        <v>173</v>
      </c>
      <c r="AP507" s="316">
        <v>-0.55979643765903309</v>
      </c>
      <c r="AQ507" s="128"/>
      <c r="AR507" s="316" t="s">
        <v>90</v>
      </c>
      <c r="AS507" s="128"/>
      <c r="AT507" s="316" t="s">
        <v>90</v>
      </c>
      <c r="AU507" s="128">
        <v>646</v>
      </c>
      <c r="AV507" s="316">
        <v>-0.53791130185979974</v>
      </c>
      <c r="AW507" s="128">
        <v>110</v>
      </c>
      <c r="AX507" s="316">
        <v>-0.35672514619883045</v>
      </c>
      <c r="AY507" s="128">
        <v>615</v>
      </c>
      <c r="AZ507" s="316">
        <v>0.47836538461538458</v>
      </c>
      <c r="BA507" s="128">
        <v>538</v>
      </c>
      <c r="BB507" s="316">
        <v>0.47397260273972597</v>
      </c>
    </row>
    <row r="508" spans="1:54" s="4" customFormat="1" hidden="1" outlineLevel="1" x14ac:dyDescent="0.25">
      <c r="A508" s="1"/>
      <c r="B508" s="52" t="s">
        <v>86</v>
      </c>
      <c r="C508" s="128">
        <v>99922</v>
      </c>
      <c r="D508" s="316">
        <v>-5.7250684026795007E-2</v>
      </c>
      <c r="E508" s="128">
        <v>54515</v>
      </c>
      <c r="F508" s="316">
        <v>-0.12977891292202093</v>
      </c>
      <c r="G508" s="128">
        <v>45407</v>
      </c>
      <c r="H508" s="316">
        <v>4.7571807590264248E-2</v>
      </c>
      <c r="I508" s="128"/>
      <c r="J508" s="136" t="s">
        <v>90</v>
      </c>
      <c r="K508" s="128"/>
      <c r="L508" s="136" t="s">
        <v>90</v>
      </c>
      <c r="M508" s="128"/>
      <c r="N508" s="136"/>
      <c r="O508" s="128"/>
      <c r="P508" s="136" t="s">
        <v>90</v>
      </c>
      <c r="Q508" s="128">
        <v>33716</v>
      </c>
      <c r="R508" s="316">
        <v>1.5480995120775942E-2</v>
      </c>
      <c r="S508" s="128">
        <v>8268</v>
      </c>
      <c r="T508" s="316">
        <v>-0.20331470418192332</v>
      </c>
      <c r="U508" s="128">
        <v>1626</v>
      </c>
      <c r="V508" s="316">
        <v>-0.56207918125504985</v>
      </c>
      <c r="W508" s="128">
        <v>2825</v>
      </c>
      <c r="X508" s="316">
        <v>-0.34332868433286845</v>
      </c>
      <c r="Y508" s="128">
        <v>3345</v>
      </c>
      <c r="Z508" s="316">
        <v>-0.46659225003986604</v>
      </c>
      <c r="AA508" s="128"/>
      <c r="AB508" s="316" t="s">
        <v>90</v>
      </c>
      <c r="AC508" s="128">
        <v>1370</v>
      </c>
      <c r="AD508" s="316">
        <v>0.76774193548387104</v>
      </c>
      <c r="AE508" s="128">
        <v>49</v>
      </c>
      <c r="AF508" s="316">
        <v>-0.37179487179487181</v>
      </c>
      <c r="AG508" s="128">
        <v>51</v>
      </c>
      <c r="AH508" s="316">
        <v>-0.63829787234042556</v>
      </c>
      <c r="AI508" s="128">
        <v>11</v>
      </c>
      <c r="AJ508" s="316">
        <v>1.2000000000000002</v>
      </c>
      <c r="AK508" s="128">
        <v>727</v>
      </c>
      <c r="AL508" s="316">
        <v>-4.4678055190538801E-2</v>
      </c>
      <c r="AM508" s="128">
        <v>213</v>
      </c>
      <c r="AN508" s="316">
        <v>-0.54389721627408993</v>
      </c>
      <c r="AO508" s="128">
        <v>315</v>
      </c>
      <c r="AP508" s="316">
        <v>-0.33544303797468356</v>
      </c>
      <c r="AQ508" s="128"/>
      <c r="AR508" s="316" t="s">
        <v>90</v>
      </c>
      <c r="AS508" s="128"/>
      <c r="AT508" s="316" t="s">
        <v>90</v>
      </c>
      <c r="AU508" s="128">
        <v>528</v>
      </c>
      <c r="AV508" s="316">
        <v>-0.49230769230769234</v>
      </c>
      <c r="AW508" s="128">
        <v>209</v>
      </c>
      <c r="AX508" s="316">
        <v>0.39333333333333331</v>
      </c>
      <c r="AY508" s="128">
        <v>562</v>
      </c>
      <c r="AZ508" s="316">
        <v>0.24336283185840712</v>
      </c>
      <c r="BA508" s="128">
        <v>574</v>
      </c>
      <c r="BB508" s="316">
        <v>0.40686274509803932</v>
      </c>
    </row>
    <row r="509" spans="1:54" s="4" customFormat="1" hidden="1" outlineLevel="1" x14ac:dyDescent="0.25">
      <c r="A509" s="1"/>
      <c r="B509" s="52" t="s">
        <v>87</v>
      </c>
      <c r="C509" s="128">
        <v>88860</v>
      </c>
      <c r="D509" s="316">
        <v>-0.18540587615162485</v>
      </c>
      <c r="E509" s="128">
        <v>58554</v>
      </c>
      <c r="F509" s="316">
        <v>-0.20136937723342152</v>
      </c>
      <c r="G509" s="128">
        <v>30306</v>
      </c>
      <c r="H509" s="316">
        <v>-0.15268264042273605</v>
      </c>
      <c r="I509" s="128"/>
      <c r="J509" s="136" t="s">
        <v>90</v>
      </c>
      <c r="K509" s="128"/>
      <c r="L509" s="136" t="s">
        <v>90</v>
      </c>
      <c r="M509" s="128"/>
      <c r="N509" s="136"/>
      <c r="O509" s="128"/>
      <c r="P509" s="136" t="s">
        <v>90</v>
      </c>
      <c r="Q509" s="128">
        <v>28670</v>
      </c>
      <c r="R509" s="316">
        <v>-0.11337209302325579</v>
      </c>
      <c r="S509" s="128">
        <v>10396</v>
      </c>
      <c r="T509" s="316">
        <v>-0.14695987527693444</v>
      </c>
      <c r="U509" s="128">
        <v>1933</v>
      </c>
      <c r="V509" s="316">
        <v>1.3102725366876289E-2</v>
      </c>
      <c r="W509" s="128">
        <v>3216</v>
      </c>
      <c r="X509" s="316">
        <v>0.13881019830028318</v>
      </c>
      <c r="Y509" s="128">
        <v>3559</v>
      </c>
      <c r="Z509" s="316">
        <v>-0.43391124542707171</v>
      </c>
      <c r="AA509" s="128"/>
      <c r="AB509" s="316" t="s">
        <v>90</v>
      </c>
      <c r="AC509" s="128">
        <v>1113</v>
      </c>
      <c r="AD509" s="316">
        <v>-7.9404466501240667E-2</v>
      </c>
      <c r="AE509" s="128">
        <v>4041</v>
      </c>
      <c r="AF509" s="316">
        <v>-0.42721474131821402</v>
      </c>
      <c r="AG509" s="128">
        <v>464</v>
      </c>
      <c r="AH509" s="316">
        <v>-0.61810699588477358</v>
      </c>
      <c r="AI509" s="128">
        <v>961</v>
      </c>
      <c r="AJ509" s="316">
        <v>-0.51044319918492098</v>
      </c>
      <c r="AK509" s="128">
        <v>1912</v>
      </c>
      <c r="AL509" s="316">
        <v>-0.42183247656486245</v>
      </c>
      <c r="AM509" s="128">
        <v>301</v>
      </c>
      <c r="AN509" s="316">
        <v>-0.42447418738049714</v>
      </c>
      <c r="AO509" s="128">
        <v>215</v>
      </c>
      <c r="AP509" s="316">
        <v>-0.6630094043887147</v>
      </c>
      <c r="AQ509" s="128"/>
      <c r="AR509" s="316" t="s">
        <v>90</v>
      </c>
      <c r="AS509" s="128"/>
      <c r="AT509" s="316" t="s">
        <v>90</v>
      </c>
      <c r="AU509" s="128">
        <v>679</v>
      </c>
      <c r="AV509" s="316">
        <v>-0.31621349446122859</v>
      </c>
      <c r="AW509" s="128">
        <v>152</v>
      </c>
      <c r="AX509" s="316">
        <v>-0.37704918032786883</v>
      </c>
      <c r="AY509" s="128">
        <v>366</v>
      </c>
      <c r="AZ509" s="316">
        <v>0.21999999999999997</v>
      </c>
      <c r="BA509" s="128">
        <v>466</v>
      </c>
      <c r="BB509" s="316">
        <v>0.67625899280575541</v>
      </c>
    </row>
    <row r="510" spans="1:54" s="4" customFormat="1" hidden="1" outlineLevel="1" x14ac:dyDescent="0.25">
      <c r="A510" s="1"/>
      <c r="B510" s="52" t="s">
        <v>88</v>
      </c>
      <c r="C510" s="128">
        <v>96597</v>
      </c>
      <c r="D510" s="316">
        <v>-6.635286385339545E-2</v>
      </c>
      <c r="E510" s="128">
        <v>73719</v>
      </c>
      <c r="F510" s="316">
        <v>-7.4997490463762251E-2</v>
      </c>
      <c r="G510" s="128">
        <v>22878</v>
      </c>
      <c r="H510" s="316">
        <v>-3.7364301943953571E-2</v>
      </c>
      <c r="I510" s="128"/>
      <c r="J510" s="136" t="s">
        <v>90</v>
      </c>
      <c r="K510" s="128"/>
      <c r="L510" s="136" t="s">
        <v>90</v>
      </c>
      <c r="M510" s="128"/>
      <c r="N510" s="136"/>
      <c r="O510" s="128"/>
      <c r="P510" s="136" t="s">
        <v>90</v>
      </c>
      <c r="Q510" s="128">
        <v>22763</v>
      </c>
      <c r="R510" s="316">
        <v>-3.9414271848757232E-2</v>
      </c>
      <c r="S510" s="128">
        <v>19232</v>
      </c>
      <c r="T510" s="316">
        <v>6.0023149424020206E-2</v>
      </c>
      <c r="U510" s="128">
        <v>2385</v>
      </c>
      <c r="V510" s="316">
        <v>4.973591549295775E-2</v>
      </c>
      <c r="W510" s="128">
        <v>3057</v>
      </c>
      <c r="X510" s="316">
        <v>0.10480664980122878</v>
      </c>
      <c r="Y510" s="128">
        <v>2610</v>
      </c>
      <c r="Z510" s="316">
        <v>-0.34438583270535039</v>
      </c>
      <c r="AA510" s="128"/>
      <c r="AB510" s="316" t="s">
        <v>90</v>
      </c>
      <c r="AC510" s="128">
        <v>818</v>
      </c>
      <c r="AD510" s="316">
        <v>-0.16445352400408575</v>
      </c>
      <c r="AE510" s="128">
        <v>9644</v>
      </c>
      <c r="AF510" s="316">
        <v>-9.5394428290029087E-2</v>
      </c>
      <c r="AG510" s="128">
        <v>2045</v>
      </c>
      <c r="AH510" s="316">
        <v>-0.10698689956331875</v>
      </c>
      <c r="AI510" s="128">
        <v>4700</v>
      </c>
      <c r="AJ510" s="316">
        <v>-0.16488983653162759</v>
      </c>
      <c r="AK510" s="128">
        <v>2982</v>
      </c>
      <c r="AL510" s="316">
        <v>-0.48798076923076927</v>
      </c>
      <c r="AM510" s="128">
        <v>405</v>
      </c>
      <c r="AN510" s="316">
        <v>-0.21359223300970875</v>
      </c>
      <c r="AO510" s="128">
        <v>928</v>
      </c>
      <c r="AP510" s="316">
        <v>-0.20954003407155031</v>
      </c>
      <c r="AQ510" s="128"/>
      <c r="AR510" s="316" t="s">
        <v>90</v>
      </c>
      <c r="AS510" s="128"/>
      <c r="AT510" s="316" t="s">
        <v>90</v>
      </c>
      <c r="AU510" s="128">
        <v>1446</v>
      </c>
      <c r="AV510" s="316">
        <v>0.6192609182530795</v>
      </c>
      <c r="AW510" s="128">
        <v>168</v>
      </c>
      <c r="AX510" s="316">
        <v>-0.37546468401486988</v>
      </c>
      <c r="AY510" s="128">
        <v>221</v>
      </c>
      <c r="AZ510" s="316">
        <v>-0.19047619047619047</v>
      </c>
      <c r="BA510" s="128">
        <v>243</v>
      </c>
      <c r="BB510" s="316">
        <v>-1.2195121951219523E-2</v>
      </c>
    </row>
    <row r="511" spans="1:54" s="4" customFormat="1" hidden="1" outlineLevel="1" x14ac:dyDescent="0.25">
      <c r="A511" s="1"/>
      <c r="B511" s="52" t="s">
        <v>89</v>
      </c>
      <c r="C511" s="128">
        <v>102953</v>
      </c>
      <c r="D511" s="316">
        <v>-3.7057475564700959E-2</v>
      </c>
      <c r="E511" s="128">
        <v>76536</v>
      </c>
      <c r="F511" s="316">
        <v>-7.9277241777542473E-2</v>
      </c>
      <c r="G511" s="128">
        <v>26417</v>
      </c>
      <c r="H511" s="316">
        <v>0.1104712261969818</v>
      </c>
      <c r="I511" s="128"/>
      <c r="J511" s="136" t="s">
        <v>90</v>
      </c>
      <c r="K511" s="128"/>
      <c r="L511" s="136" t="s">
        <v>90</v>
      </c>
      <c r="M511" s="128"/>
      <c r="N511" s="136"/>
      <c r="O511" s="128"/>
      <c r="P511" s="136" t="s">
        <v>90</v>
      </c>
      <c r="Q511" s="128">
        <v>22327</v>
      </c>
      <c r="R511" s="316">
        <v>4.4049567453822824E-2</v>
      </c>
      <c r="S511" s="128">
        <v>19775</v>
      </c>
      <c r="T511" s="316">
        <v>0.12275024129904044</v>
      </c>
      <c r="U511" s="128">
        <v>3091</v>
      </c>
      <c r="V511" s="316">
        <v>-0.34192037470726</v>
      </c>
      <c r="W511" s="128">
        <v>3804</v>
      </c>
      <c r="X511" s="316">
        <v>0.14234234234234244</v>
      </c>
      <c r="Y511" s="128">
        <v>3551</v>
      </c>
      <c r="Z511" s="316">
        <v>0.10279503105590071</v>
      </c>
      <c r="AA511" s="128"/>
      <c r="AB511" s="316" t="s">
        <v>90</v>
      </c>
      <c r="AC511" s="128">
        <v>2086</v>
      </c>
      <c r="AD511" s="316">
        <v>0.2900432900432901</v>
      </c>
      <c r="AE511" s="128">
        <v>8134</v>
      </c>
      <c r="AF511" s="316">
        <v>-0.34471924595182468</v>
      </c>
      <c r="AG511" s="128">
        <v>1393</v>
      </c>
      <c r="AH511" s="316">
        <v>-0.40419161676646709</v>
      </c>
      <c r="AI511" s="128">
        <v>4599</v>
      </c>
      <c r="AJ511" s="316">
        <v>-0.36644165863066536</v>
      </c>
      <c r="AK511" s="128">
        <v>3991</v>
      </c>
      <c r="AL511" s="316">
        <v>-0.26487382575059859</v>
      </c>
      <c r="AM511" s="128">
        <v>535</v>
      </c>
      <c r="AN511" s="316">
        <v>-8.2332761578044589E-2</v>
      </c>
      <c r="AO511" s="128">
        <v>958</v>
      </c>
      <c r="AP511" s="316">
        <v>-0.13615870153291254</v>
      </c>
      <c r="AQ511" s="128"/>
      <c r="AR511" s="316" t="s">
        <v>90</v>
      </c>
      <c r="AS511" s="128"/>
      <c r="AT511" s="316" t="s">
        <v>90</v>
      </c>
      <c r="AU511" s="128">
        <v>1060</v>
      </c>
      <c r="AV511" s="316">
        <v>-7.1803852889667286E-2</v>
      </c>
      <c r="AW511" s="128">
        <v>299</v>
      </c>
      <c r="AX511" s="316">
        <v>-5.9748427672955962E-2</v>
      </c>
      <c r="AY511" s="128">
        <v>338</v>
      </c>
      <c r="AZ511" s="316">
        <v>0.43829787234042561</v>
      </c>
      <c r="BA511" s="128">
        <v>481</v>
      </c>
      <c r="BB511" s="316">
        <v>0.42729970326409505</v>
      </c>
    </row>
    <row r="512" spans="1:54" s="4" customFormat="1" ht="15.75" collapsed="1" x14ac:dyDescent="0.25">
      <c r="A512" s="317"/>
      <c r="B512" s="64">
        <v>1980</v>
      </c>
      <c r="C512" s="65">
        <v>1189535</v>
      </c>
      <c r="D512" s="137">
        <v>-0.10078609921979709</v>
      </c>
      <c r="E512" s="65">
        <v>804869</v>
      </c>
      <c r="F512" s="137">
        <v>-0.15124976405121171</v>
      </c>
      <c r="G512" s="65">
        <v>384666</v>
      </c>
      <c r="H512" s="137">
        <v>2.6975507392634546E-2</v>
      </c>
      <c r="I512" s="65"/>
      <c r="J512" s="137" t="s">
        <v>90</v>
      </c>
      <c r="K512" s="65"/>
      <c r="L512" s="137" t="s">
        <v>90</v>
      </c>
      <c r="M512" s="65"/>
      <c r="N512" s="137"/>
      <c r="O512" s="65"/>
      <c r="P512" s="137" t="s">
        <v>90</v>
      </c>
      <c r="Q512" s="65">
        <v>321027</v>
      </c>
      <c r="R512" s="137">
        <v>-3.63369475162999E-2</v>
      </c>
      <c r="S512" s="65">
        <v>158401</v>
      </c>
      <c r="T512" s="137">
        <v>-0.16518132421222387</v>
      </c>
      <c r="U512" s="65">
        <v>30974</v>
      </c>
      <c r="V512" s="137">
        <v>-0.2568618042226487</v>
      </c>
      <c r="W512" s="65">
        <v>45204</v>
      </c>
      <c r="X512" s="137">
        <v>-9.3035854015770192E-2</v>
      </c>
      <c r="Y512" s="65">
        <v>55711</v>
      </c>
      <c r="Z512" s="137">
        <v>-0.35606874949431899</v>
      </c>
      <c r="AA512" s="65"/>
      <c r="AB512" s="137" t="s">
        <v>90</v>
      </c>
      <c r="AC512" s="65">
        <v>14934</v>
      </c>
      <c r="AD512" s="137">
        <v>0.21513425549227017</v>
      </c>
      <c r="AE512" s="65">
        <v>63584</v>
      </c>
      <c r="AF512" s="137">
        <v>-0.23759277689180924</v>
      </c>
      <c r="AG512" s="65">
        <v>10681</v>
      </c>
      <c r="AH512" s="137">
        <v>-0.4344188509398994</v>
      </c>
      <c r="AI512" s="65">
        <v>40447</v>
      </c>
      <c r="AJ512" s="137">
        <v>0.12480881003364952</v>
      </c>
      <c r="AK512" s="65">
        <v>30087</v>
      </c>
      <c r="AL512" s="137">
        <v>-0.41116721465476747</v>
      </c>
      <c r="AM512" s="65">
        <v>4100</v>
      </c>
      <c r="AN512" s="137">
        <v>-0.46229508196721314</v>
      </c>
      <c r="AO512" s="65">
        <v>6127</v>
      </c>
      <c r="AP512" s="137">
        <v>-0.40612581176698648</v>
      </c>
      <c r="AQ512" s="65"/>
      <c r="AR512" s="137" t="s">
        <v>90</v>
      </c>
      <c r="AS512" s="65"/>
      <c r="AT512" s="137" t="s">
        <v>90</v>
      </c>
      <c r="AU512" s="65">
        <v>10195</v>
      </c>
      <c r="AV512" s="137">
        <v>-0.32715153115100315</v>
      </c>
      <c r="AW512" s="65">
        <v>2843</v>
      </c>
      <c r="AX512" s="137">
        <v>-0.3703211517165006</v>
      </c>
      <c r="AY512" s="65">
        <v>4480</v>
      </c>
      <c r="AZ512" s="137">
        <v>0.21277747698971305</v>
      </c>
      <c r="BA512" s="65">
        <v>4926</v>
      </c>
      <c r="BB512" s="137">
        <v>0.36947456213511254</v>
      </c>
    </row>
    <row r="513" spans="1:54" s="4" customFormat="1" hidden="1" outlineLevel="1" x14ac:dyDescent="0.25">
      <c r="A513" s="1"/>
      <c r="B513" s="52" t="s">
        <v>78</v>
      </c>
      <c r="C513" s="128">
        <v>135765</v>
      </c>
      <c r="D513" s="316">
        <v>0.1004790506529194</v>
      </c>
      <c r="E513" s="128">
        <v>115878</v>
      </c>
      <c r="F513" s="316">
        <v>0.12446143694445522</v>
      </c>
      <c r="G513" s="128">
        <v>19887</v>
      </c>
      <c r="H513" s="316">
        <v>-2.1164542009154852E-2</v>
      </c>
      <c r="I513" s="128"/>
      <c r="J513" s="136" t="s">
        <v>90</v>
      </c>
      <c r="K513" s="128"/>
      <c r="L513" s="136" t="s">
        <v>90</v>
      </c>
      <c r="M513" s="128"/>
      <c r="N513" s="136"/>
      <c r="O513" s="128"/>
      <c r="P513" s="136" t="s">
        <v>90</v>
      </c>
      <c r="Q513" s="128">
        <v>30959</v>
      </c>
      <c r="R513" s="316">
        <v>0.55933313186259692</v>
      </c>
      <c r="S513" s="128">
        <v>24610</v>
      </c>
      <c r="T513" s="316">
        <v>2.3966048098527093E-2</v>
      </c>
      <c r="U513" s="128">
        <v>6356</v>
      </c>
      <c r="V513" s="316">
        <v>0.23850350740452075</v>
      </c>
      <c r="W513" s="128">
        <v>5031</v>
      </c>
      <c r="X513" s="316">
        <v>-1.7958227601015064E-2</v>
      </c>
      <c r="Y513" s="128">
        <v>6778</v>
      </c>
      <c r="Z513" s="316">
        <v>3.4019832189168486E-2</v>
      </c>
      <c r="AA513" s="128"/>
      <c r="AB513" s="316" t="s">
        <v>90</v>
      </c>
      <c r="AC513" s="128">
        <v>1266</v>
      </c>
      <c r="AD513" s="316">
        <v>0.14363143631436315</v>
      </c>
      <c r="AE513" s="128">
        <v>14525</v>
      </c>
      <c r="AF513" s="316">
        <v>-9.3320848938826417E-2</v>
      </c>
      <c r="AG513" s="128">
        <v>2764</v>
      </c>
      <c r="AH513" s="316">
        <v>-0.46267496111975115</v>
      </c>
      <c r="AI513" s="128">
        <v>7286</v>
      </c>
      <c r="AJ513" s="316">
        <v>0.19756738987508227</v>
      </c>
      <c r="AK513" s="128">
        <v>10253</v>
      </c>
      <c r="AL513" s="316">
        <v>0.30147245493780139</v>
      </c>
      <c r="AM513" s="128">
        <v>1121</v>
      </c>
      <c r="AN513" s="316">
        <v>-0.16218236173393119</v>
      </c>
      <c r="AO513" s="128">
        <v>1706</v>
      </c>
      <c r="AP513" s="316">
        <v>0.26090169992609025</v>
      </c>
      <c r="AQ513" s="128"/>
      <c r="AR513" s="316" t="s">
        <v>90</v>
      </c>
      <c r="AS513" s="128"/>
      <c r="AT513" s="316" t="s">
        <v>90</v>
      </c>
      <c r="AU513" s="128">
        <v>1855</v>
      </c>
      <c r="AV513" s="316">
        <v>0.75662878787878785</v>
      </c>
      <c r="AW513" s="128">
        <v>534</v>
      </c>
      <c r="AX513" s="316">
        <v>-0.61884368308351179</v>
      </c>
      <c r="AY513" s="128">
        <v>417</v>
      </c>
      <c r="AZ513" s="316">
        <v>0.52189781021897819</v>
      </c>
      <c r="BA513" s="128">
        <v>280</v>
      </c>
      <c r="BB513" s="316">
        <v>-5.084745762711862E-2</v>
      </c>
    </row>
    <row r="514" spans="1:54" s="4" customFormat="1" hidden="1" outlineLevel="1" x14ac:dyDescent="0.25">
      <c r="A514" s="1"/>
      <c r="B514" s="52" t="s">
        <v>79</v>
      </c>
      <c r="C514" s="128">
        <v>127579</v>
      </c>
      <c r="D514" s="316">
        <v>0.11994908484396261</v>
      </c>
      <c r="E514" s="128">
        <v>110587</v>
      </c>
      <c r="F514" s="316">
        <v>0.16469894364342963</v>
      </c>
      <c r="G514" s="128">
        <v>16992</v>
      </c>
      <c r="H514" s="316">
        <v>-0.10408098702942103</v>
      </c>
      <c r="I514" s="128"/>
      <c r="J514" s="136" t="s">
        <v>90</v>
      </c>
      <c r="K514" s="128"/>
      <c r="L514" s="136" t="s">
        <v>90</v>
      </c>
      <c r="M514" s="128"/>
      <c r="N514" s="136"/>
      <c r="O514" s="128"/>
      <c r="P514" s="136" t="s">
        <v>90</v>
      </c>
      <c r="Q514" s="128">
        <v>27913</v>
      </c>
      <c r="R514" s="316">
        <v>0.38787788385043753</v>
      </c>
      <c r="S514" s="128">
        <v>22890</v>
      </c>
      <c r="T514" s="316">
        <v>8.2781456953642474E-2</v>
      </c>
      <c r="U514" s="128">
        <v>5563</v>
      </c>
      <c r="V514" s="316">
        <v>0.30372627138504815</v>
      </c>
      <c r="W514" s="128">
        <v>4950</v>
      </c>
      <c r="X514" s="316">
        <v>0.13298237582970929</v>
      </c>
      <c r="Y514" s="128">
        <v>9777</v>
      </c>
      <c r="Z514" s="316">
        <v>-1.4216575922564978E-2</v>
      </c>
      <c r="AA514" s="128"/>
      <c r="AB514" s="316" t="s">
        <v>90</v>
      </c>
      <c r="AC514" s="128">
        <v>813</v>
      </c>
      <c r="AD514" s="316">
        <v>-0.26090909090909087</v>
      </c>
      <c r="AE514" s="128">
        <v>15188</v>
      </c>
      <c r="AF514" s="316">
        <v>0.19037542127125939</v>
      </c>
      <c r="AG514" s="128">
        <v>3020</v>
      </c>
      <c r="AH514" s="316">
        <v>-0.30876630807965211</v>
      </c>
      <c r="AI514" s="128">
        <v>5544</v>
      </c>
      <c r="AJ514" s="316">
        <v>9.5219280916633675E-2</v>
      </c>
      <c r="AK514" s="128">
        <v>9169</v>
      </c>
      <c r="AL514" s="316">
        <v>0.40134494880024452</v>
      </c>
      <c r="AM514" s="128">
        <v>1116</v>
      </c>
      <c r="AN514" s="316">
        <v>6.5902578796561695E-2</v>
      </c>
      <c r="AO514" s="128">
        <v>1596</v>
      </c>
      <c r="AP514" s="316">
        <v>9.841706813489326E-2</v>
      </c>
      <c r="AQ514" s="128"/>
      <c r="AR514" s="316" t="s">
        <v>90</v>
      </c>
      <c r="AS514" s="128"/>
      <c r="AT514" s="316" t="s">
        <v>90</v>
      </c>
      <c r="AU514" s="128">
        <v>1654</v>
      </c>
      <c r="AV514" s="316">
        <v>1.3100558659217878</v>
      </c>
      <c r="AW514" s="128">
        <v>785</v>
      </c>
      <c r="AX514" s="316">
        <v>-5.0785973397823425E-2</v>
      </c>
      <c r="AY514" s="128">
        <v>240</v>
      </c>
      <c r="AZ514" s="316">
        <v>-1.2345679012345734E-2</v>
      </c>
      <c r="BA514" s="128">
        <v>253</v>
      </c>
      <c r="BB514" s="316">
        <v>-0.10915492957746475</v>
      </c>
    </row>
    <row r="515" spans="1:54" s="4" customFormat="1" hidden="1" outlineLevel="1" x14ac:dyDescent="0.25">
      <c r="A515" s="1"/>
      <c r="B515" s="52" t="s">
        <v>80</v>
      </c>
      <c r="C515" s="128">
        <v>139465</v>
      </c>
      <c r="D515" s="316">
        <v>0.1061978489165265</v>
      </c>
      <c r="E515" s="128">
        <v>116215</v>
      </c>
      <c r="F515" s="316">
        <v>0.19506200769183302</v>
      </c>
      <c r="G515" s="128">
        <v>23250</v>
      </c>
      <c r="H515" s="316">
        <v>-0.19354838709677424</v>
      </c>
      <c r="I515" s="128"/>
      <c r="J515" s="136" t="s">
        <v>90</v>
      </c>
      <c r="K515" s="128"/>
      <c r="L515" s="136" t="s">
        <v>90</v>
      </c>
      <c r="M515" s="128"/>
      <c r="N515" s="136"/>
      <c r="O515" s="128"/>
      <c r="P515" s="136" t="s">
        <v>90</v>
      </c>
      <c r="Q515" s="128">
        <v>29408</v>
      </c>
      <c r="R515" s="316">
        <v>0.39539739027283516</v>
      </c>
      <c r="S515" s="128">
        <v>25332</v>
      </c>
      <c r="T515" s="316">
        <v>-7.7944459676472233E-3</v>
      </c>
      <c r="U515" s="128">
        <v>4479</v>
      </c>
      <c r="V515" s="316">
        <v>-6.8814968814968847E-2</v>
      </c>
      <c r="W515" s="128">
        <v>5295</v>
      </c>
      <c r="X515" s="316">
        <v>0.59200240529164172</v>
      </c>
      <c r="Y515" s="128">
        <v>9686</v>
      </c>
      <c r="Z515" s="316">
        <v>0.40072306579898775</v>
      </c>
      <c r="AA515" s="128"/>
      <c r="AB515" s="316" t="s">
        <v>90</v>
      </c>
      <c r="AC515" s="128">
        <v>874</v>
      </c>
      <c r="AD515" s="316">
        <v>-0.19521178637200731</v>
      </c>
      <c r="AE515" s="128">
        <v>17971</v>
      </c>
      <c r="AF515" s="316">
        <v>0.25935529081990194</v>
      </c>
      <c r="AG515" s="128">
        <v>3892</v>
      </c>
      <c r="AH515" s="316">
        <v>-5.1656920077972734E-2</v>
      </c>
      <c r="AI515" s="128">
        <v>5769</v>
      </c>
      <c r="AJ515" s="316">
        <v>0.24573526236234078</v>
      </c>
      <c r="AK515" s="128">
        <v>8271</v>
      </c>
      <c r="AL515" s="316">
        <v>0.28831775700934581</v>
      </c>
      <c r="AM515" s="128">
        <v>1074</v>
      </c>
      <c r="AN515" s="316">
        <v>0.31456548347613222</v>
      </c>
      <c r="AO515" s="128">
        <v>1196</v>
      </c>
      <c r="AP515" s="316">
        <v>7.5821398483570945E-3</v>
      </c>
      <c r="AQ515" s="128"/>
      <c r="AR515" s="316" t="s">
        <v>90</v>
      </c>
      <c r="AS515" s="128"/>
      <c r="AT515" s="316" t="s">
        <v>90</v>
      </c>
      <c r="AU515" s="128">
        <v>1511</v>
      </c>
      <c r="AV515" s="316">
        <v>1.2619760479041915</v>
      </c>
      <c r="AW515" s="128">
        <v>969</v>
      </c>
      <c r="AX515" s="316">
        <v>0.5</v>
      </c>
      <c r="AY515" s="128">
        <v>190</v>
      </c>
      <c r="AZ515" s="316">
        <v>-0.36454849498327757</v>
      </c>
      <c r="BA515" s="128">
        <v>203</v>
      </c>
      <c r="BB515" s="316">
        <v>-0.51781472684085506</v>
      </c>
    </row>
    <row r="516" spans="1:54" s="4" customFormat="1" hidden="1" outlineLevel="1" x14ac:dyDescent="0.25">
      <c r="A516" s="1"/>
      <c r="B516" s="52" t="s">
        <v>81</v>
      </c>
      <c r="C516" s="128">
        <v>114628</v>
      </c>
      <c r="D516" s="316">
        <v>0.23493605972786336</v>
      </c>
      <c r="E516" s="128">
        <v>85099</v>
      </c>
      <c r="F516" s="316">
        <v>0.2378936649938177</v>
      </c>
      <c r="G516" s="128">
        <v>29529</v>
      </c>
      <c r="H516" s="316">
        <v>0.22649111148031231</v>
      </c>
      <c r="I516" s="128"/>
      <c r="J516" s="136" t="s">
        <v>90</v>
      </c>
      <c r="K516" s="128"/>
      <c r="L516" s="136" t="s">
        <v>90</v>
      </c>
      <c r="M516" s="128"/>
      <c r="N516" s="136"/>
      <c r="O516" s="128"/>
      <c r="P516" s="136" t="s">
        <v>90</v>
      </c>
      <c r="Q516" s="128">
        <v>25818</v>
      </c>
      <c r="R516" s="316">
        <v>0.17157507827744256</v>
      </c>
      <c r="S516" s="128">
        <v>17038</v>
      </c>
      <c r="T516" s="316">
        <v>0.14695388757993944</v>
      </c>
      <c r="U516" s="128">
        <v>3343</v>
      </c>
      <c r="V516" s="316">
        <v>0.2446016381236038</v>
      </c>
      <c r="W516" s="128">
        <v>4813</v>
      </c>
      <c r="X516" s="316">
        <v>0.52939307276771519</v>
      </c>
      <c r="Y516" s="128">
        <v>13463</v>
      </c>
      <c r="Z516" s="316">
        <v>0.10506443404744314</v>
      </c>
      <c r="AA516" s="128"/>
      <c r="AB516" s="316" t="s">
        <v>90</v>
      </c>
      <c r="AC516" s="128">
        <v>1025</v>
      </c>
      <c r="AD516" s="316">
        <v>-4.3843283582089554E-2</v>
      </c>
      <c r="AE516" s="128">
        <v>5310</v>
      </c>
      <c r="AF516" s="316">
        <v>0.37457934247993796</v>
      </c>
      <c r="AG516" s="128">
        <v>3010</v>
      </c>
      <c r="AH516" s="316">
        <v>2.4918793503480279</v>
      </c>
      <c r="AI516" s="128">
        <v>2356</v>
      </c>
      <c r="AJ516" s="316">
        <v>0.6092896174863387</v>
      </c>
      <c r="AK516" s="128">
        <v>4840</v>
      </c>
      <c r="AL516" s="316">
        <v>0.70482564283198301</v>
      </c>
      <c r="AM516" s="128">
        <v>791</v>
      </c>
      <c r="AN516" s="316">
        <v>0.11723163841807915</v>
      </c>
      <c r="AO516" s="128">
        <v>740</v>
      </c>
      <c r="AP516" s="316">
        <v>-0.116945107398568</v>
      </c>
      <c r="AQ516" s="128"/>
      <c r="AR516" s="316" t="s">
        <v>90</v>
      </c>
      <c r="AS516" s="128"/>
      <c r="AT516" s="316" t="s">
        <v>90</v>
      </c>
      <c r="AU516" s="128">
        <v>1452</v>
      </c>
      <c r="AV516" s="316">
        <v>1.319488817891374</v>
      </c>
      <c r="AW516" s="128">
        <v>449</v>
      </c>
      <c r="AX516" s="316">
        <v>-0.1002004008016032</v>
      </c>
      <c r="AY516" s="128">
        <v>257</v>
      </c>
      <c r="AZ516" s="316">
        <v>-9.5070422535211252E-2</v>
      </c>
      <c r="BA516" s="128">
        <v>276</v>
      </c>
      <c r="BB516" s="316">
        <v>-0.20916905444126077</v>
      </c>
    </row>
    <row r="517" spans="1:54" s="4" customFormat="1" hidden="1" outlineLevel="1" x14ac:dyDescent="0.25">
      <c r="A517" s="1"/>
      <c r="B517" s="52" t="s">
        <v>82</v>
      </c>
      <c r="C517" s="128">
        <v>82101</v>
      </c>
      <c r="D517" s="316">
        <v>2.8306258689144714E-2</v>
      </c>
      <c r="E517" s="128">
        <v>55119</v>
      </c>
      <c r="F517" s="316">
        <v>-9.0075512405609626E-3</v>
      </c>
      <c r="G517" s="128">
        <v>26982</v>
      </c>
      <c r="H517" s="316">
        <v>0.11399199042153496</v>
      </c>
      <c r="I517" s="128"/>
      <c r="J517" s="136" t="s">
        <v>90</v>
      </c>
      <c r="K517" s="128"/>
      <c r="L517" s="136" t="s">
        <v>90</v>
      </c>
      <c r="M517" s="128"/>
      <c r="N517" s="136"/>
      <c r="O517" s="128"/>
      <c r="P517" s="136" t="s">
        <v>90</v>
      </c>
      <c r="Q517" s="128">
        <v>24450</v>
      </c>
      <c r="R517" s="316">
        <v>-8.7569934322548892E-3</v>
      </c>
      <c r="S517" s="128">
        <v>11757</v>
      </c>
      <c r="T517" s="316">
        <v>0.19712860197535886</v>
      </c>
      <c r="U517" s="128">
        <v>2354</v>
      </c>
      <c r="V517" s="316">
        <v>0.21779617175375066</v>
      </c>
      <c r="W517" s="128">
        <v>3229</v>
      </c>
      <c r="X517" s="316">
        <v>-2.417648836506503E-2</v>
      </c>
      <c r="Y517" s="128">
        <v>8773</v>
      </c>
      <c r="Z517" s="316">
        <v>-3.2318552834767256E-2</v>
      </c>
      <c r="AA517" s="128"/>
      <c r="AB517" s="316" t="s">
        <v>90</v>
      </c>
      <c r="AC517" s="128">
        <v>777</v>
      </c>
      <c r="AD517" s="316">
        <v>-0.23898139079333991</v>
      </c>
      <c r="AE517" s="128">
        <v>83</v>
      </c>
      <c r="AF517" s="316">
        <v>-0.88933333333333331</v>
      </c>
      <c r="AG517" s="128">
        <v>133</v>
      </c>
      <c r="AH517" s="316">
        <v>-0.35121951219512193</v>
      </c>
      <c r="AI517" s="128">
        <v>44</v>
      </c>
      <c r="AJ517" s="316">
        <v>-0.92184724689165187</v>
      </c>
      <c r="AK517" s="128">
        <v>878</v>
      </c>
      <c r="AL517" s="316">
        <v>-0.33735849056603773</v>
      </c>
      <c r="AM517" s="128">
        <v>402</v>
      </c>
      <c r="AN517" s="316">
        <v>-0.13918629550321204</v>
      </c>
      <c r="AO517" s="128">
        <v>340</v>
      </c>
      <c r="AP517" s="316">
        <v>-0.24276169265033409</v>
      </c>
      <c r="AQ517" s="128"/>
      <c r="AR517" s="316" t="s">
        <v>90</v>
      </c>
      <c r="AS517" s="128"/>
      <c r="AT517" s="316" t="s">
        <v>90</v>
      </c>
      <c r="AU517" s="128">
        <v>998</v>
      </c>
      <c r="AV517" s="316">
        <v>0.31315789473684208</v>
      </c>
      <c r="AW517" s="128">
        <v>223</v>
      </c>
      <c r="AX517" s="316">
        <v>-0.57685009487666039</v>
      </c>
      <c r="AY517" s="128">
        <v>320</v>
      </c>
      <c r="AZ517" s="316">
        <v>-8.0459770114942541E-2</v>
      </c>
      <c r="BA517" s="128">
        <v>306</v>
      </c>
      <c r="BB517" s="316">
        <v>-6.9908814589665691E-2</v>
      </c>
    </row>
    <row r="518" spans="1:54" s="4" customFormat="1" hidden="1" outlineLevel="1" x14ac:dyDescent="0.25">
      <c r="A518" s="1"/>
      <c r="B518" s="52" t="s">
        <v>83</v>
      </c>
      <c r="C518" s="128">
        <v>76392</v>
      </c>
      <c r="D518" s="316">
        <v>-1.143951550287281E-2</v>
      </c>
      <c r="E518" s="128">
        <v>45466</v>
      </c>
      <c r="F518" s="316">
        <v>-9.3508254246750133E-2</v>
      </c>
      <c r="G518" s="128">
        <v>30926</v>
      </c>
      <c r="H518" s="316">
        <v>0.14033923303834817</v>
      </c>
      <c r="I518" s="128"/>
      <c r="J518" s="136" t="s">
        <v>90</v>
      </c>
      <c r="K518" s="128"/>
      <c r="L518" s="136" t="s">
        <v>90</v>
      </c>
      <c r="M518" s="128"/>
      <c r="N518" s="136"/>
      <c r="O518" s="128"/>
      <c r="P518" s="136" t="s">
        <v>90</v>
      </c>
      <c r="Q518" s="128">
        <v>22492</v>
      </c>
      <c r="R518" s="316">
        <v>-0.12284533187738866</v>
      </c>
      <c r="S518" s="128">
        <v>9018</v>
      </c>
      <c r="T518" s="316">
        <v>0.10474090407938252</v>
      </c>
      <c r="U518" s="128">
        <v>2195</v>
      </c>
      <c r="V518" s="316">
        <v>0.1227621483375958</v>
      </c>
      <c r="W518" s="128">
        <v>2559</v>
      </c>
      <c r="X518" s="316">
        <v>-8.443649373881934E-2</v>
      </c>
      <c r="Y518" s="128">
        <v>4776</v>
      </c>
      <c r="Z518" s="316">
        <v>-0.11342119918321891</v>
      </c>
      <c r="AA518" s="128"/>
      <c r="AB518" s="316" t="s">
        <v>90</v>
      </c>
      <c r="AC518" s="128">
        <v>935</v>
      </c>
      <c r="AD518" s="316">
        <v>4.4692737430167551E-2</v>
      </c>
      <c r="AE518" s="128">
        <v>36</v>
      </c>
      <c r="AF518" s="316">
        <v>-0.95306388526727515</v>
      </c>
      <c r="AG518" s="128">
        <v>33</v>
      </c>
      <c r="AH518" s="316">
        <v>-0.86799999999999999</v>
      </c>
      <c r="AI518" s="128">
        <v>26</v>
      </c>
      <c r="AJ518" s="316">
        <v>-0.64383561643835618</v>
      </c>
      <c r="AK518" s="128">
        <v>1136</v>
      </c>
      <c r="AL518" s="316">
        <v>-7.866991078669916E-2</v>
      </c>
      <c r="AM518" s="128">
        <v>346</v>
      </c>
      <c r="AN518" s="316">
        <v>-0.23111111111111116</v>
      </c>
      <c r="AO518" s="128">
        <v>373</v>
      </c>
      <c r="AP518" s="316">
        <v>-0.17660044150110377</v>
      </c>
      <c r="AQ518" s="128"/>
      <c r="AR518" s="316" t="s">
        <v>90</v>
      </c>
      <c r="AS518" s="128"/>
      <c r="AT518" s="316" t="s">
        <v>90</v>
      </c>
      <c r="AU518" s="128">
        <v>804</v>
      </c>
      <c r="AV518" s="316">
        <v>-0.30689655172413788</v>
      </c>
      <c r="AW518" s="128">
        <v>183</v>
      </c>
      <c r="AX518" s="316">
        <v>-0.37542662116040959</v>
      </c>
      <c r="AY518" s="128">
        <v>267</v>
      </c>
      <c r="AZ518" s="316">
        <v>-0.12745098039215685</v>
      </c>
      <c r="BA518" s="128">
        <v>263</v>
      </c>
      <c r="BB518" s="316">
        <v>-8.0419580419580416E-2</v>
      </c>
    </row>
    <row r="519" spans="1:54" s="4" customFormat="1" hidden="1" outlineLevel="1" x14ac:dyDescent="0.25">
      <c r="A519" s="1"/>
      <c r="B519" s="52" t="s">
        <v>84</v>
      </c>
      <c r="C519" s="128">
        <v>106707</v>
      </c>
      <c r="D519" s="316">
        <v>-9.4498612560780071E-2</v>
      </c>
      <c r="E519" s="128">
        <v>59879</v>
      </c>
      <c r="F519" s="316">
        <v>-0.15806864357925221</v>
      </c>
      <c r="G519" s="128">
        <v>46828</v>
      </c>
      <c r="H519" s="316">
        <v>2.2687384957835732E-3</v>
      </c>
      <c r="I519" s="128"/>
      <c r="J519" s="136" t="s">
        <v>90</v>
      </c>
      <c r="K519" s="128"/>
      <c r="L519" s="136" t="s">
        <v>90</v>
      </c>
      <c r="M519" s="128"/>
      <c r="N519" s="136"/>
      <c r="O519" s="128"/>
      <c r="P519" s="136" t="s">
        <v>90</v>
      </c>
      <c r="Q519" s="128">
        <v>30045</v>
      </c>
      <c r="R519" s="316">
        <v>9.5426900977790829E-3</v>
      </c>
      <c r="S519" s="128">
        <v>10044</v>
      </c>
      <c r="T519" s="316">
        <v>-0.23445121951219516</v>
      </c>
      <c r="U519" s="128">
        <v>2441</v>
      </c>
      <c r="V519" s="316">
        <v>-0.55252062328139329</v>
      </c>
      <c r="W519" s="128">
        <v>6547</v>
      </c>
      <c r="X519" s="316">
        <v>7.0470896010464301E-2</v>
      </c>
      <c r="Y519" s="128">
        <v>5899</v>
      </c>
      <c r="Z519" s="316">
        <v>-0.26765983860955933</v>
      </c>
      <c r="AA519" s="128"/>
      <c r="AB519" s="316" t="s">
        <v>90</v>
      </c>
      <c r="AC519" s="128">
        <v>901</v>
      </c>
      <c r="AD519" s="316">
        <v>-0.18090909090909091</v>
      </c>
      <c r="AE519" s="128">
        <v>48</v>
      </c>
      <c r="AF519" s="316">
        <v>-0.30434782608695654</v>
      </c>
      <c r="AG519" s="128">
        <v>41</v>
      </c>
      <c r="AH519" s="316">
        <v>-0.98180204172214824</v>
      </c>
      <c r="AI519" s="128">
        <v>40</v>
      </c>
      <c r="AJ519" s="316">
        <v>-4.7619047619047672E-2</v>
      </c>
      <c r="AK519" s="128">
        <v>584</v>
      </c>
      <c r="AL519" s="316">
        <v>-8.0314960629921273E-2</v>
      </c>
      <c r="AM519" s="128">
        <v>347</v>
      </c>
      <c r="AN519" s="316">
        <v>-0.45440251572327039</v>
      </c>
      <c r="AO519" s="128">
        <v>578</v>
      </c>
      <c r="AP519" s="316">
        <v>-0.49164467897977138</v>
      </c>
      <c r="AQ519" s="128"/>
      <c r="AR519" s="316" t="s">
        <v>90</v>
      </c>
      <c r="AS519" s="128"/>
      <c r="AT519" s="316" t="s">
        <v>90</v>
      </c>
      <c r="AU519" s="128">
        <v>1412</v>
      </c>
      <c r="AV519" s="316">
        <v>-7.2273324572930342E-2</v>
      </c>
      <c r="AW519" s="128">
        <v>220</v>
      </c>
      <c r="AX519" s="316">
        <v>-0.4907407407407407</v>
      </c>
      <c r="AY519" s="128">
        <v>327</v>
      </c>
      <c r="AZ519" s="316">
        <v>-0.11382113821138207</v>
      </c>
      <c r="BA519" s="128">
        <v>382</v>
      </c>
      <c r="BB519" s="316">
        <v>-7.7922077922077948E-3</v>
      </c>
    </row>
    <row r="520" spans="1:54" s="4" customFormat="1" hidden="1" outlineLevel="1" x14ac:dyDescent="0.25">
      <c r="A520" s="1"/>
      <c r="B520" s="52" t="s">
        <v>85</v>
      </c>
      <c r="C520" s="128">
        <v>114772</v>
      </c>
      <c r="D520" s="316">
        <v>-0.11710450401938532</v>
      </c>
      <c r="E520" s="128">
        <v>61271</v>
      </c>
      <c r="F520" s="316">
        <v>-0.16692500135965627</v>
      </c>
      <c r="G520" s="128">
        <v>53501</v>
      </c>
      <c r="H520" s="316">
        <v>-5.2190550427834936E-2</v>
      </c>
      <c r="I520" s="128"/>
      <c r="J520" s="136" t="s">
        <v>90</v>
      </c>
      <c r="K520" s="128"/>
      <c r="L520" s="136" t="s">
        <v>90</v>
      </c>
      <c r="M520" s="128"/>
      <c r="N520" s="136"/>
      <c r="O520" s="128"/>
      <c r="P520" s="136" t="s">
        <v>90</v>
      </c>
      <c r="Q520" s="128">
        <v>31427</v>
      </c>
      <c r="R520" s="316">
        <v>-6.1740558292282421E-2</v>
      </c>
      <c r="S520" s="128">
        <v>10733</v>
      </c>
      <c r="T520" s="316">
        <v>-0.20058096231193212</v>
      </c>
      <c r="U520" s="128">
        <v>2359</v>
      </c>
      <c r="V520" s="316">
        <v>-0.60976013234077753</v>
      </c>
      <c r="W520" s="128">
        <v>4194</v>
      </c>
      <c r="X520" s="316">
        <v>-0.20957406709385606</v>
      </c>
      <c r="Y520" s="128">
        <v>7606</v>
      </c>
      <c r="Z520" s="316">
        <v>-6.9199634417025369E-3</v>
      </c>
      <c r="AA520" s="128"/>
      <c r="AB520" s="316" t="s">
        <v>90</v>
      </c>
      <c r="AC520" s="128">
        <v>1119</v>
      </c>
      <c r="AD520" s="316">
        <v>-0.40288153681963712</v>
      </c>
      <c r="AE520" s="128">
        <v>31</v>
      </c>
      <c r="AF520" s="316">
        <v>-0.48333333333333328</v>
      </c>
      <c r="AG520" s="128">
        <v>8</v>
      </c>
      <c r="AH520" s="316">
        <v>-0.97368421052631582</v>
      </c>
      <c r="AI520" s="128">
        <v>39</v>
      </c>
      <c r="AJ520" s="316">
        <v>1.4375</v>
      </c>
      <c r="AK520" s="128">
        <v>644</v>
      </c>
      <c r="AL520" s="316">
        <v>-8.5227272727272707E-2</v>
      </c>
      <c r="AM520" s="128">
        <v>340</v>
      </c>
      <c r="AN520" s="316">
        <v>-0.41480206540447506</v>
      </c>
      <c r="AO520" s="128">
        <v>393</v>
      </c>
      <c r="AP520" s="316">
        <v>-0.69200626959247646</v>
      </c>
      <c r="AQ520" s="128"/>
      <c r="AR520" s="316" t="s">
        <v>90</v>
      </c>
      <c r="AS520" s="128"/>
      <c r="AT520" s="316" t="s">
        <v>90</v>
      </c>
      <c r="AU520" s="128">
        <v>1398</v>
      </c>
      <c r="AV520" s="316">
        <v>-0.11686670878079597</v>
      </c>
      <c r="AW520" s="128">
        <v>171</v>
      </c>
      <c r="AX520" s="316">
        <v>-0.25</v>
      </c>
      <c r="AY520" s="128">
        <v>416</v>
      </c>
      <c r="AZ520" s="316">
        <v>-0.23948811700182815</v>
      </c>
      <c r="BA520" s="128">
        <v>365</v>
      </c>
      <c r="BB520" s="316">
        <v>-2.6666666666666616E-2</v>
      </c>
    </row>
    <row r="521" spans="1:54" s="4" customFormat="1" hidden="1" outlineLevel="1" x14ac:dyDescent="0.25">
      <c r="A521" s="1"/>
      <c r="B521" s="52" t="s">
        <v>86</v>
      </c>
      <c r="C521" s="128">
        <v>105990</v>
      </c>
      <c r="D521" s="316">
        <v>-3.843885799305069E-2</v>
      </c>
      <c r="E521" s="128">
        <v>62645</v>
      </c>
      <c r="F521" s="316">
        <v>-4.3485563342647304E-2</v>
      </c>
      <c r="G521" s="128">
        <v>43345</v>
      </c>
      <c r="H521" s="316">
        <v>-3.1050207895560455E-2</v>
      </c>
      <c r="I521" s="128"/>
      <c r="J521" s="136" t="s">
        <v>90</v>
      </c>
      <c r="K521" s="128"/>
      <c r="L521" s="136" t="s">
        <v>90</v>
      </c>
      <c r="M521" s="128"/>
      <c r="N521" s="136"/>
      <c r="O521" s="128"/>
      <c r="P521" s="136" t="s">
        <v>90</v>
      </c>
      <c r="Q521" s="128">
        <v>33202</v>
      </c>
      <c r="R521" s="316">
        <v>0.20136049498860231</v>
      </c>
      <c r="S521" s="128">
        <v>10378</v>
      </c>
      <c r="T521" s="316">
        <v>-0.19854815043632712</v>
      </c>
      <c r="U521" s="128">
        <v>3713</v>
      </c>
      <c r="V521" s="316">
        <v>-0.37312172885362149</v>
      </c>
      <c r="W521" s="128">
        <v>4302</v>
      </c>
      <c r="X521" s="316">
        <v>0.44459368703828073</v>
      </c>
      <c r="Y521" s="128">
        <v>6271</v>
      </c>
      <c r="Z521" s="316">
        <v>-4.1571144734831145E-2</v>
      </c>
      <c r="AA521" s="128"/>
      <c r="AB521" s="316" t="s">
        <v>90</v>
      </c>
      <c r="AC521" s="128">
        <v>775</v>
      </c>
      <c r="AD521" s="316">
        <v>-0.45306986591390264</v>
      </c>
      <c r="AE521" s="128">
        <v>78</v>
      </c>
      <c r="AF521" s="316">
        <v>-0.93133802816901412</v>
      </c>
      <c r="AG521" s="128">
        <v>141</v>
      </c>
      <c r="AH521" s="316">
        <v>-0.87609841827768009</v>
      </c>
      <c r="AI521" s="128">
        <v>5</v>
      </c>
      <c r="AJ521" s="316">
        <v>-0.79166666666666663</v>
      </c>
      <c r="AK521" s="128">
        <v>761</v>
      </c>
      <c r="AL521" s="316">
        <v>-0.50293925538863493</v>
      </c>
      <c r="AM521" s="128">
        <v>467</v>
      </c>
      <c r="AN521" s="316">
        <v>-8.7890625E-2</v>
      </c>
      <c r="AO521" s="128">
        <v>474</v>
      </c>
      <c r="AP521" s="316">
        <v>-0.62735849056603776</v>
      </c>
      <c r="AQ521" s="128"/>
      <c r="AR521" s="316" t="s">
        <v>90</v>
      </c>
      <c r="AS521" s="128"/>
      <c r="AT521" s="316" t="s">
        <v>90</v>
      </c>
      <c r="AU521" s="128">
        <v>1040</v>
      </c>
      <c r="AV521" s="316">
        <v>-0.11035072711719418</v>
      </c>
      <c r="AW521" s="128">
        <v>150</v>
      </c>
      <c r="AX521" s="316">
        <v>-0.52380952380952384</v>
      </c>
      <c r="AY521" s="128">
        <v>452</v>
      </c>
      <c r="AZ521" s="316">
        <v>-4.4397463002114113E-2</v>
      </c>
      <c r="BA521" s="128">
        <v>408</v>
      </c>
      <c r="BB521" s="316">
        <v>0.15909090909090917</v>
      </c>
    </row>
    <row r="522" spans="1:54" s="4" customFormat="1" hidden="1" outlineLevel="1" x14ac:dyDescent="0.25">
      <c r="A522" s="1"/>
      <c r="B522" s="52" t="s">
        <v>87</v>
      </c>
      <c r="C522" s="128">
        <v>109085</v>
      </c>
      <c r="D522" s="316">
        <v>-9.8426368249665219E-2</v>
      </c>
      <c r="E522" s="128">
        <v>73318</v>
      </c>
      <c r="F522" s="316">
        <v>-0.17213734855413665</v>
      </c>
      <c r="G522" s="128">
        <v>35767</v>
      </c>
      <c r="H522" s="316">
        <v>0.10286454318399052</v>
      </c>
      <c r="I522" s="128"/>
      <c r="J522" s="136" t="s">
        <v>90</v>
      </c>
      <c r="K522" s="128"/>
      <c r="L522" s="136" t="s">
        <v>90</v>
      </c>
      <c r="M522" s="128"/>
      <c r="N522" s="136"/>
      <c r="O522" s="128"/>
      <c r="P522" s="136" t="s">
        <v>90</v>
      </c>
      <c r="Q522" s="128">
        <v>32336</v>
      </c>
      <c r="R522" s="316">
        <v>1.1100340827366217E-2</v>
      </c>
      <c r="S522" s="128">
        <v>12187</v>
      </c>
      <c r="T522" s="316">
        <v>-0.22632046724225496</v>
      </c>
      <c r="U522" s="128">
        <v>1908</v>
      </c>
      <c r="V522" s="316">
        <v>-0.74223182923534181</v>
      </c>
      <c r="W522" s="128">
        <v>2824</v>
      </c>
      <c r="X522" s="316">
        <v>-8.3414475819539091E-2</v>
      </c>
      <c r="Y522" s="128">
        <v>6287</v>
      </c>
      <c r="Z522" s="316">
        <v>-0.11413273214034103</v>
      </c>
      <c r="AA522" s="128"/>
      <c r="AB522" s="316" t="s">
        <v>90</v>
      </c>
      <c r="AC522" s="128">
        <v>1209</v>
      </c>
      <c r="AD522" s="316">
        <v>-0.19986763732627399</v>
      </c>
      <c r="AE522" s="128">
        <v>7055</v>
      </c>
      <c r="AF522" s="316">
        <v>-9.131890777949514E-2</v>
      </c>
      <c r="AG522" s="128">
        <v>1215</v>
      </c>
      <c r="AH522" s="316">
        <v>-0.63871543264942021</v>
      </c>
      <c r="AI522" s="128">
        <v>1963</v>
      </c>
      <c r="AJ522" s="316">
        <v>0.74644128113878994</v>
      </c>
      <c r="AK522" s="128">
        <v>3307</v>
      </c>
      <c r="AL522" s="316">
        <v>-0.25568309700652714</v>
      </c>
      <c r="AM522" s="128">
        <v>523</v>
      </c>
      <c r="AN522" s="316">
        <v>-0.27762430939226523</v>
      </c>
      <c r="AO522" s="128">
        <v>638</v>
      </c>
      <c r="AP522" s="316">
        <v>-0.67465578786333502</v>
      </c>
      <c r="AQ522" s="128"/>
      <c r="AR522" s="316" t="s">
        <v>90</v>
      </c>
      <c r="AS522" s="128"/>
      <c r="AT522" s="316" t="s">
        <v>90</v>
      </c>
      <c r="AU522" s="128">
        <v>993</v>
      </c>
      <c r="AV522" s="316">
        <v>-0.14470284237726094</v>
      </c>
      <c r="AW522" s="128">
        <v>244</v>
      </c>
      <c r="AX522" s="316">
        <v>-0.30285714285714282</v>
      </c>
      <c r="AY522" s="128">
        <v>300</v>
      </c>
      <c r="AZ522" s="316">
        <v>-0.14040114613180521</v>
      </c>
      <c r="BA522" s="128">
        <v>278</v>
      </c>
      <c r="BB522" s="316">
        <v>-0.16012084592145015</v>
      </c>
    </row>
    <row r="523" spans="1:54" s="4" customFormat="1" hidden="1" outlineLevel="1" x14ac:dyDescent="0.25">
      <c r="A523" s="1"/>
      <c r="B523" s="52" t="s">
        <v>88</v>
      </c>
      <c r="C523" s="128">
        <v>103462</v>
      </c>
      <c r="D523" s="316">
        <v>-0.19571199800991934</v>
      </c>
      <c r="E523" s="128">
        <v>79696</v>
      </c>
      <c r="F523" s="316">
        <v>-0.24321757874445682</v>
      </c>
      <c r="G523" s="128">
        <v>23766</v>
      </c>
      <c r="H523" s="316">
        <v>1.8732050237901365E-2</v>
      </c>
      <c r="I523" s="128"/>
      <c r="J523" s="136" t="s">
        <v>90</v>
      </c>
      <c r="K523" s="128"/>
      <c r="L523" s="136" t="s">
        <v>90</v>
      </c>
      <c r="M523" s="128"/>
      <c r="N523" s="136"/>
      <c r="O523" s="128"/>
      <c r="P523" s="136" t="s">
        <v>90</v>
      </c>
      <c r="Q523" s="128">
        <v>23697</v>
      </c>
      <c r="R523" s="316">
        <v>-0.25782204265714559</v>
      </c>
      <c r="S523" s="128">
        <v>18143</v>
      </c>
      <c r="T523" s="316">
        <v>-0.26576284904896808</v>
      </c>
      <c r="U523" s="128">
        <v>2272</v>
      </c>
      <c r="V523" s="316">
        <v>-0.5238893545683152</v>
      </c>
      <c r="W523" s="128">
        <v>2767</v>
      </c>
      <c r="X523" s="316">
        <v>-0.21257825839499145</v>
      </c>
      <c r="Y523" s="128">
        <v>3981</v>
      </c>
      <c r="Z523" s="316">
        <v>-0.15099168266154828</v>
      </c>
      <c r="AA523" s="128"/>
      <c r="AB523" s="316" t="s">
        <v>90</v>
      </c>
      <c r="AC523" s="128">
        <v>979</v>
      </c>
      <c r="AD523" s="316">
        <v>-7.2037914691943095E-2</v>
      </c>
      <c r="AE523" s="128">
        <v>10661</v>
      </c>
      <c r="AF523" s="316">
        <v>-0.11217521652231843</v>
      </c>
      <c r="AG523" s="128">
        <v>2290</v>
      </c>
      <c r="AH523" s="316">
        <v>-0.24096784885647993</v>
      </c>
      <c r="AI523" s="128">
        <v>5628</v>
      </c>
      <c r="AJ523" s="316">
        <v>4.1836356904850103E-2</v>
      </c>
      <c r="AK523" s="128">
        <v>5824</v>
      </c>
      <c r="AL523" s="316">
        <v>-0.33485609867519417</v>
      </c>
      <c r="AM523" s="128">
        <v>515</v>
      </c>
      <c r="AN523" s="316">
        <v>-0.41410693970420931</v>
      </c>
      <c r="AO523" s="128">
        <v>1174</v>
      </c>
      <c r="AP523" s="316">
        <v>-0.52062066149448749</v>
      </c>
      <c r="AQ523" s="128"/>
      <c r="AR523" s="316" t="s">
        <v>90</v>
      </c>
      <c r="AS523" s="128"/>
      <c r="AT523" s="316" t="s">
        <v>90</v>
      </c>
      <c r="AU523" s="128">
        <v>893</v>
      </c>
      <c r="AV523" s="316">
        <v>-0.1591337099811676</v>
      </c>
      <c r="AW523" s="128">
        <v>269</v>
      </c>
      <c r="AX523" s="316">
        <v>-0.25895316804407709</v>
      </c>
      <c r="AY523" s="128">
        <v>273</v>
      </c>
      <c r="AZ523" s="316">
        <v>0.3787878787878789</v>
      </c>
      <c r="BA523" s="128">
        <v>246</v>
      </c>
      <c r="BB523" s="316">
        <v>-0.26567164179104474</v>
      </c>
    </row>
    <row r="524" spans="1:54" s="4" customFormat="1" hidden="1" outlineLevel="1" x14ac:dyDescent="0.25">
      <c r="A524" s="1"/>
      <c r="B524" s="52" t="s">
        <v>89</v>
      </c>
      <c r="C524" s="128">
        <v>106915</v>
      </c>
      <c r="D524" s="316">
        <v>-0.17369966767138112</v>
      </c>
      <c r="E524" s="128">
        <v>83126</v>
      </c>
      <c r="F524" s="316">
        <v>-0.20867802031471627</v>
      </c>
      <c r="G524" s="128">
        <v>23789</v>
      </c>
      <c r="H524" s="316">
        <v>-2.2758082405619717E-2</v>
      </c>
      <c r="I524" s="128"/>
      <c r="J524" s="136" t="s">
        <v>90</v>
      </c>
      <c r="K524" s="128"/>
      <c r="L524" s="136" t="s">
        <v>90</v>
      </c>
      <c r="M524" s="128"/>
      <c r="N524" s="136"/>
      <c r="O524" s="128"/>
      <c r="P524" s="136" t="s">
        <v>90</v>
      </c>
      <c r="Q524" s="128">
        <v>21385</v>
      </c>
      <c r="R524" s="316">
        <v>-0.24434628975265016</v>
      </c>
      <c r="S524" s="128">
        <v>17613</v>
      </c>
      <c r="T524" s="316">
        <v>-0.3226029768085843</v>
      </c>
      <c r="U524" s="128">
        <v>4697</v>
      </c>
      <c r="V524" s="316">
        <v>-1.7158401339192331E-2</v>
      </c>
      <c r="W524" s="128">
        <v>3330</v>
      </c>
      <c r="X524" s="316">
        <v>-0.10531972058033312</v>
      </c>
      <c r="Y524" s="128">
        <v>3220</v>
      </c>
      <c r="Z524" s="316">
        <v>-0.20237800346792167</v>
      </c>
      <c r="AA524" s="128"/>
      <c r="AB524" s="316" t="s">
        <v>90</v>
      </c>
      <c r="AC524" s="128">
        <v>1617</v>
      </c>
      <c r="AD524" s="316">
        <v>6.8737607402511669E-2</v>
      </c>
      <c r="AE524" s="128">
        <v>12413</v>
      </c>
      <c r="AF524" s="316">
        <v>-0.12510572314632085</v>
      </c>
      <c r="AG524" s="128">
        <v>2338</v>
      </c>
      <c r="AH524" s="316">
        <v>-0.28588882101405011</v>
      </c>
      <c r="AI524" s="128">
        <v>7259</v>
      </c>
      <c r="AJ524" s="316">
        <v>0.11814540973505849</v>
      </c>
      <c r="AK524" s="128">
        <v>5429</v>
      </c>
      <c r="AL524" s="316">
        <v>-0.33057953144266339</v>
      </c>
      <c r="AM524" s="128">
        <v>583</v>
      </c>
      <c r="AN524" s="316">
        <v>-0.33599088838268798</v>
      </c>
      <c r="AO524" s="128">
        <v>1109</v>
      </c>
      <c r="AP524" s="316">
        <v>-0.15408085430968721</v>
      </c>
      <c r="AQ524" s="128"/>
      <c r="AR524" s="316" t="s">
        <v>90</v>
      </c>
      <c r="AS524" s="128"/>
      <c r="AT524" s="316" t="s">
        <v>90</v>
      </c>
      <c r="AU524" s="128">
        <v>1142</v>
      </c>
      <c r="AV524" s="316">
        <v>-0.2481895984200132</v>
      </c>
      <c r="AW524" s="128">
        <v>318</v>
      </c>
      <c r="AX524" s="316">
        <v>-3.1347962382445305E-3</v>
      </c>
      <c r="AY524" s="128">
        <v>235</v>
      </c>
      <c r="AZ524" s="316">
        <v>3.0701754385964897E-2</v>
      </c>
      <c r="BA524" s="128">
        <v>337</v>
      </c>
      <c r="BB524" s="316">
        <v>0.17421602787456436</v>
      </c>
    </row>
    <row r="525" spans="1:54" s="4" customFormat="1" ht="15.75" collapsed="1" x14ac:dyDescent="0.25">
      <c r="A525" s="317"/>
      <c r="B525" s="64">
        <v>1979</v>
      </c>
      <c r="C525" s="65">
        <v>1322861</v>
      </c>
      <c r="D525" s="137">
        <v>-2.0382335408050345E-2</v>
      </c>
      <c r="E525" s="65">
        <v>948299</v>
      </c>
      <c r="F525" s="137">
        <v>-3.1210125361521568E-2</v>
      </c>
      <c r="G525" s="65">
        <v>374562</v>
      </c>
      <c r="H525" s="137">
        <v>8.1445674174238647E-3</v>
      </c>
      <c r="I525" s="65"/>
      <c r="J525" s="137" t="s">
        <v>90</v>
      </c>
      <c r="K525" s="65"/>
      <c r="L525" s="137" t="s">
        <v>90</v>
      </c>
      <c r="M525" s="65"/>
      <c r="N525" s="137"/>
      <c r="O525" s="65"/>
      <c r="P525" s="137" t="s">
        <v>90</v>
      </c>
      <c r="Q525" s="65">
        <v>333132</v>
      </c>
      <c r="R525" s="137">
        <v>5.2586345812966728E-2</v>
      </c>
      <c r="S525" s="65">
        <v>189743</v>
      </c>
      <c r="T525" s="137">
        <v>-9.4314135425914825E-2</v>
      </c>
      <c r="U525" s="65">
        <v>41680</v>
      </c>
      <c r="V525" s="137">
        <v>-0.2443662865534183</v>
      </c>
      <c r="W525" s="65">
        <v>49841</v>
      </c>
      <c r="X525" s="137">
        <v>6.5297311161458538E-2</v>
      </c>
      <c r="Y525" s="65">
        <v>86517</v>
      </c>
      <c r="Z525" s="137">
        <v>-1.8012803050939774E-2</v>
      </c>
      <c r="AA525" s="65"/>
      <c r="AB525" s="137" t="s">
        <v>90</v>
      </c>
      <c r="AC525" s="65">
        <v>12290</v>
      </c>
      <c r="AD525" s="137">
        <v>-0.16683614670191849</v>
      </c>
      <c r="AE525" s="65">
        <v>83399</v>
      </c>
      <c r="AF525" s="137">
        <v>-3.048270256054697E-3</v>
      </c>
      <c r="AG525" s="65">
        <v>18885</v>
      </c>
      <c r="AH525" s="137">
        <v>-0.332284411130361</v>
      </c>
      <c r="AI525" s="65">
        <v>35959</v>
      </c>
      <c r="AJ525" s="137">
        <v>0.16082900216289508</v>
      </c>
      <c r="AK525" s="65">
        <v>51096</v>
      </c>
      <c r="AL525" s="137">
        <v>1.3467679552531919E-2</v>
      </c>
      <c r="AM525" s="65">
        <v>7625</v>
      </c>
      <c r="AN525" s="137">
        <v>-0.15624654199402455</v>
      </c>
      <c r="AO525" s="65">
        <v>10317</v>
      </c>
      <c r="AP525" s="137">
        <v>-0.31851509346720386</v>
      </c>
      <c r="AQ525" s="65"/>
      <c r="AR525" s="137" t="s">
        <v>90</v>
      </c>
      <c r="AS525" s="65"/>
      <c r="AT525" s="137" t="s">
        <v>90</v>
      </c>
      <c r="AU525" s="65">
        <v>15152</v>
      </c>
      <c r="AV525" s="137">
        <v>0.16535917551145984</v>
      </c>
      <c r="AW525" s="65">
        <v>4515</v>
      </c>
      <c r="AX525" s="137">
        <v>-0.27177419354838706</v>
      </c>
      <c r="AY525" s="65">
        <v>3694</v>
      </c>
      <c r="AZ525" s="137">
        <v>-5.7172026544155208E-2</v>
      </c>
      <c r="BA525" s="65">
        <v>3597</v>
      </c>
      <c r="BB525" s="137">
        <v>-0.10722263588979897</v>
      </c>
    </row>
    <row r="526" spans="1:54" s="4" customFormat="1" hidden="1" outlineLevel="1" x14ac:dyDescent="0.25">
      <c r="A526" s="1"/>
      <c r="B526" s="52" t="s">
        <v>78</v>
      </c>
      <c r="C526" s="128">
        <v>123369</v>
      </c>
      <c r="D526" s="316" t="s">
        <v>90</v>
      </c>
      <c r="E526" s="128">
        <v>103052</v>
      </c>
      <c r="F526" s="316" t="s">
        <v>90</v>
      </c>
      <c r="G526" s="128">
        <v>20317</v>
      </c>
      <c r="H526" s="316" t="s">
        <v>90</v>
      </c>
      <c r="I526" s="128"/>
      <c r="J526" s="136" t="s">
        <v>90</v>
      </c>
      <c r="K526" s="128"/>
      <c r="L526" s="136" t="s">
        <v>90</v>
      </c>
      <c r="M526" s="128"/>
      <c r="N526" s="136"/>
      <c r="O526" s="128"/>
      <c r="P526" s="136" t="s">
        <v>90</v>
      </c>
      <c r="Q526" s="128">
        <v>19854</v>
      </c>
      <c r="R526" s="316" t="s">
        <v>90</v>
      </c>
      <c r="S526" s="128">
        <v>24034</v>
      </c>
      <c r="T526" s="316" t="s">
        <v>90</v>
      </c>
      <c r="U526" s="128">
        <v>5132</v>
      </c>
      <c r="V526" s="316" t="s">
        <v>90</v>
      </c>
      <c r="W526" s="128">
        <v>5123</v>
      </c>
      <c r="X526" s="316" t="s">
        <v>90</v>
      </c>
      <c r="Y526" s="128">
        <v>6555</v>
      </c>
      <c r="Z526" s="316" t="s">
        <v>90</v>
      </c>
      <c r="AA526" s="128"/>
      <c r="AB526" s="316" t="s">
        <v>90</v>
      </c>
      <c r="AC526" s="128">
        <v>1107</v>
      </c>
      <c r="AD526" s="316" t="s">
        <v>90</v>
      </c>
      <c r="AE526" s="128">
        <v>16020</v>
      </c>
      <c r="AF526" s="316" t="s">
        <v>90</v>
      </c>
      <c r="AG526" s="128">
        <v>5144</v>
      </c>
      <c r="AH526" s="316" t="s">
        <v>90</v>
      </c>
      <c r="AI526" s="128">
        <v>6084</v>
      </c>
      <c r="AJ526" s="316" t="s">
        <v>90</v>
      </c>
      <c r="AK526" s="128">
        <v>7878</v>
      </c>
      <c r="AL526" s="316" t="s">
        <v>90</v>
      </c>
      <c r="AM526" s="128">
        <v>1338</v>
      </c>
      <c r="AN526" s="316" t="s">
        <v>90</v>
      </c>
      <c r="AO526" s="128">
        <v>1353</v>
      </c>
      <c r="AP526" s="316" t="s">
        <v>90</v>
      </c>
      <c r="AQ526" s="128"/>
      <c r="AR526" s="316" t="s">
        <v>90</v>
      </c>
      <c r="AS526" s="128"/>
      <c r="AT526" s="316" t="s">
        <v>90</v>
      </c>
      <c r="AU526" s="128">
        <v>1056</v>
      </c>
      <c r="AV526" s="316" t="s">
        <v>90</v>
      </c>
      <c r="AW526" s="128">
        <v>1401</v>
      </c>
      <c r="AX526" s="316" t="s">
        <v>90</v>
      </c>
      <c r="AY526" s="128">
        <v>274</v>
      </c>
      <c r="AZ526" s="316" t="s">
        <v>90</v>
      </c>
      <c r="BA526" s="128">
        <v>295</v>
      </c>
      <c r="BB526" s="316" t="s">
        <v>90</v>
      </c>
    </row>
    <row r="527" spans="1:54" s="4" customFormat="1" hidden="1" outlineLevel="1" x14ac:dyDescent="0.25">
      <c r="A527" s="1"/>
      <c r="B527" s="52" t="s">
        <v>79</v>
      </c>
      <c r="C527" s="128">
        <v>113915</v>
      </c>
      <c r="D527" s="316" t="s">
        <v>90</v>
      </c>
      <c r="E527" s="128">
        <v>94949</v>
      </c>
      <c r="F527" s="316" t="s">
        <v>90</v>
      </c>
      <c r="G527" s="128">
        <v>18966</v>
      </c>
      <c r="H527" s="316" t="s">
        <v>90</v>
      </c>
      <c r="I527" s="128"/>
      <c r="J527" s="136" t="s">
        <v>90</v>
      </c>
      <c r="K527" s="128"/>
      <c r="L527" s="136" t="s">
        <v>90</v>
      </c>
      <c r="M527" s="128"/>
      <c r="N527" s="136"/>
      <c r="O527" s="128"/>
      <c r="P527" s="136" t="s">
        <v>90</v>
      </c>
      <c r="Q527" s="128">
        <v>20112</v>
      </c>
      <c r="R527" s="316" t="s">
        <v>90</v>
      </c>
      <c r="S527" s="128">
        <v>21140</v>
      </c>
      <c r="T527" s="316" t="s">
        <v>90</v>
      </c>
      <c r="U527" s="128">
        <v>4267</v>
      </c>
      <c r="V527" s="316" t="s">
        <v>90</v>
      </c>
      <c r="W527" s="128">
        <v>4369</v>
      </c>
      <c r="X527" s="316" t="s">
        <v>90</v>
      </c>
      <c r="Y527" s="128">
        <v>9918</v>
      </c>
      <c r="Z527" s="316" t="s">
        <v>90</v>
      </c>
      <c r="AA527" s="128"/>
      <c r="AB527" s="316" t="s">
        <v>90</v>
      </c>
      <c r="AC527" s="128">
        <v>1100</v>
      </c>
      <c r="AD527" s="316" t="s">
        <v>90</v>
      </c>
      <c r="AE527" s="128">
        <v>12759</v>
      </c>
      <c r="AF527" s="316" t="s">
        <v>90</v>
      </c>
      <c r="AG527" s="128">
        <v>4369</v>
      </c>
      <c r="AH527" s="316" t="s">
        <v>90</v>
      </c>
      <c r="AI527" s="128">
        <v>5062</v>
      </c>
      <c r="AJ527" s="316" t="s">
        <v>90</v>
      </c>
      <c r="AK527" s="128">
        <v>6543</v>
      </c>
      <c r="AL527" s="316" t="s">
        <v>90</v>
      </c>
      <c r="AM527" s="128">
        <v>1047</v>
      </c>
      <c r="AN527" s="316" t="s">
        <v>90</v>
      </c>
      <c r="AO527" s="128">
        <v>1453</v>
      </c>
      <c r="AP527" s="316" t="s">
        <v>90</v>
      </c>
      <c r="AQ527" s="128"/>
      <c r="AR527" s="316" t="s">
        <v>90</v>
      </c>
      <c r="AS527" s="128"/>
      <c r="AT527" s="316" t="s">
        <v>90</v>
      </c>
      <c r="AU527" s="128">
        <v>716</v>
      </c>
      <c r="AV527" s="316" t="s">
        <v>90</v>
      </c>
      <c r="AW527" s="128">
        <v>827</v>
      </c>
      <c r="AX527" s="316" t="s">
        <v>90</v>
      </c>
      <c r="AY527" s="128">
        <v>243</v>
      </c>
      <c r="AZ527" s="316" t="s">
        <v>90</v>
      </c>
      <c r="BA527" s="128">
        <v>284</v>
      </c>
      <c r="BB527" s="316" t="s">
        <v>90</v>
      </c>
    </row>
    <row r="528" spans="1:54" s="4" customFormat="1" hidden="1" outlineLevel="1" x14ac:dyDescent="0.25">
      <c r="A528" s="1"/>
      <c r="B528" s="52" t="s">
        <v>80</v>
      </c>
      <c r="C528" s="128">
        <v>126076</v>
      </c>
      <c r="D528" s="316" t="s">
        <v>90</v>
      </c>
      <c r="E528" s="128">
        <v>97246</v>
      </c>
      <c r="F528" s="316" t="s">
        <v>90</v>
      </c>
      <c r="G528" s="128">
        <v>28830</v>
      </c>
      <c r="H528" s="316" t="s">
        <v>90</v>
      </c>
      <c r="I528" s="128"/>
      <c r="J528" s="136" t="s">
        <v>90</v>
      </c>
      <c r="K528" s="128"/>
      <c r="L528" s="136" t="s">
        <v>90</v>
      </c>
      <c r="M528" s="128"/>
      <c r="N528" s="136"/>
      <c r="O528" s="128"/>
      <c r="P528" s="136" t="s">
        <v>90</v>
      </c>
      <c r="Q528" s="128">
        <v>21075</v>
      </c>
      <c r="R528" s="316" t="s">
        <v>90</v>
      </c>
      <c r="S528" s="128">
        <v>25531</v>
      </c>
      <c r="T528" s="316" t="s">
        <v>90</v>
      </c>
      <c r="U528" s="128">
        <v>4810</v>
      </c>
      <c r="V528" s="316" t="s">
        <v>90</v>
      </c>
      <c r="W528" s="128">
        <v>3326</v>
      </c>
      <c r="X528" s="316" t="s">
        <v>90</v>
      </c>
      <c r="Y528" s="128">
        <v>6915</v>
      </c>
      <c r="Z528" s="316" t="s">
        <v>90</v>
      </c>
      <c r="AA528" s="128"/>
      <c r="AB528" s="316" t="s">
        <v>90</v>
      </c>
      <c r="AC528" s="128">
        <v>1086</v>
      </c>
      <c r="AD528" s="316" t="s">
        <v>90</v>
      </c>
      <c r="AE528" s="128">
        <v>14270</v>
      </c>
      <c r="AF528" s="316" t="s">
        <v>90</v>
      </c>
      <c r="AG528" s="128">
        <v>4104</v>
      </c>
      <c r="AH528" s="316" t="s">
        <v>90</v>
      </c>
      <c r="AI528" s="128">
        <v>4631</v>
      </c>
      <c r="AJ528" s="316" t="s">
        <v>90</v>
      </c>
      <c r="AK528" s="128">
        <v>6420</v>
      </c>
      <c r="AL528" s="316" t="s">
        <v>90</v>
      </c>
      <c r="AM528" s="128">
        <v>817</v>
      </c>
      <c r="AN528" s="316" t="s">
        <v>90</v>
      </c>
      <c r="AO528" s="128">
        <v>1187</v>
      </c>
      <c r="AP528" s="316" t="s">
        <v>90</v>
      </c>
      <c r="AQ528" s="128"/>
      <c r="AR528" s="316" t="s">
        <v>90</v>
      </c>
      <c r="AS528" s="128"/>
      <c r="AT528" s="316" t="s">
        <v>90</v>
      </c>
      <c r="AU528" s="128">
        <v>668</v>
      </c>
      <c r="AV528" s="316" t="s">
        <v>90</v>
      </c>
      <c r="AW528" s="128">
        <v>646</v>
      </c>
      <c r="AX528" s="316" t="s">
        <v>90</v>
      </c>
      <c r="AY528" s="128">
        <v>299</v>
      </c>
      <c r="AZ528" s="316" t="s">
        <v>90</v>
      </c>
      <c r="BA528" s="128">
        <v>421</v>
      </c>
      <c r="BB528" s="316" t="s">
        <v>90</v>
      </c>
    </row>
    <row r="529" spans="1:54" s="4" customFormat="1" hidden="1" outlineLevel="1" x14ac:dyDescent="0.25">
      <c r="A529" s="1"/>
      <c r="B529" s="52" t="s">
        <v>81</v>
      </c>
      <c r="C529" s="128">
        <v>92821</v>
      </c>
      <c r="D529" s="316" t="s">
        <v>90</v>
      </c>
      <c r="E529" s="128">
        <v>68745</v>
      </c>
      <c r="F529" s="316" t="s">
        <v>90</v>
      </c>
      <c r="G529" s="128">
        <v>24076</v>
      </c>
      <c r="H529" s="316" t="s">
        <v>90</v>
      </c>
      <c r="I529" s="128"/>
      <c r="J529" s="136" t="s">
        <v>90</v>
      </c>
      <c r="K529" s="128"/>
      <c r="L529" s="136" t="s">
        <v>90</v>
      </c>
      <c r="M529" s="128"/>
      <c r="N529" s="136"/>
      <c r="O529" s="128"/>
      <c r="P529" s="136" t="s">
        <v>90</v>
      </c>
      <c r="Q529" s="128">
        <v>22037</v>
      </c>
      <c r="R529" s="316" t="s">
        <v>90</v>
      </c>
      <c r="S529" s="128">
        <v>14855</v>
      </c>
      <c r="T529" s="316" t="s">
        <v>90</v>
      </c>
      <c r="U529" s="128">
        <v>2686</v>
      </c>
      <c r="V529" s="316" t="s">
        <v>90</v>
      </c>
      <c r="W529" s="128">
        <v>3147</v>
      </c>
      <c r="X529" s="316" t="s">
        <v>90</v>
      </c>
      <c r="Y529" s="128">
        <v>12183</v>
      </c>
      <c r="Z529" s="316" t="s">
        <v>90</v>
      </c>
      <c r="AA529" s="128"/>
      <c r="AB529" s="316" t="s">
        <v>90</v>
      </c>
      <c r="AC529" s="128">
        <v>1072</v>
      </c>
      <c r="AD529" s="316" t="s">
        <v>90</v>
      </c>
      <c r="AE529" s="128">
        <v>3863</v>
      </c>
      <c r="AF529" s="316" t="s">
        <v>90</v>
      </c>
      <c r="AG529" s="128">
        <v>862</v>
      </c>
      <c r="AH529" s="316" t="s">
        <v>90</v>
      </c>
      <c r="AI529" s="128">
        <v>1464</v>
      </c>
      <c r="AJ529" s="316" t="s">
        <v>90</v>
      </c>
      <c r="AK529" s="128">
        <v>2839</v>
      </c>
      <c r="AL529" s="316" t="s">
        <v>90</v>
      </c>
      <c r="AM529" s="128">
        <v>708</v>
      </c>
      <c r="AN529" s="316" t="s">
        <v>90</v>
      </c>
      <c r="AO529" s="128">
        <v>838</v>
      </c>
      <c r="AP529" s="316" t="s">
        <v>90</v>
      </c>
      <c r="AQ529" s="128"/>
      <c r="AR529" s="316" t="s">
        <v>90</v>
      </c>
      <c r="AS529" s="128"/>
      <c r="AT529" s="316" t="s">
        <v>90</v>
      </c>
      <c r="AU529" s="128">
        <v>626</v>
      </c>
      <c r="AV529" s="316" t="s">
        <v>90</v>
      </c>
      <c r="AW529" s="128">
        <v>499</v>
      </c>
      <c r="AX529" s="316" t="s">
        <v>90</v>
      </c>
      <c r="AY529" s="128">
        <v>284</v>
      </c>
      <c r="AZ529" s="316" t="s">
        <v>90</v>
      </c>
      <c r="BA529" s="128">
        <v>349</v>
      </c>
      <c r="BB529" s="316" t="s">
        <v>90</v>
      </c>
    </row>
    <row r="530" spans="1:54" s="4" customFormat="1" hidden="1" outlineLevel="1" x14ac:dyDescent="0.25">
      <c r="A530" s="1"/>
      <c r="B530" s="52" t="s">
        <v>82</v>
      </c>
      <c r="C530" s="128">
        <v>79841</v>
      </c>
      <c r="D530" s="316" t="s">
        <v>90</v>
      </c>
      <c r="E530" s="128">
        <v>55620</v>
      </c>
      <c r="F530" s="316" t="s">
        <v>90</v>
      </c>
      <c r="G530" s="128">
        <v>24221</v>
      </c>
      <c r="H530" s="316" t="s">
        <v>90</v>
      </c>
      <c r="I530" s="128"/>
      <c r="J530" s="136" t="s">
        <v>90</v>
      </c>
      <c r="K530" s="128"/>
      <c r="L530" s="136" t="s">
        <v>90</v>
      </c>
      <c r="M530" s="128"/>
      <c r="N530" s="136"/>
      <c r="O530" s="128"/>
      <c r="P530" s="136" t="s">
        <v>90</v>
      </c>
      <c r="Q530" s="128">
        <v>24666</v>
      </c>
      <c r="R530" s="316" t="s">
        <v>90</v>
      </c>
      <c r="S530" s="128">
        <v>9821</v>
      </c>
      <c r="T530" s="316" t="s">
        <v>90</v>
      </c>
      <c r="U530" s="128">
        <v>1933</v>
      </c>
      <c r="V530" s="316" t="s">
        <v>90</v>
      </c>
      <c r="W530" s="128">
        <v>3309</v>
      </c>
      <c r="X530" s="316" t="s">
        <v>90</v>
      </c>
      <c r="Y530" s="128">
        <v>9066</v>
      </c>
      <c r="Z530" s="316" t="s">
        <v>90</v>
      </c>
      <c r="AA530" s="128"/>
      <c r="AB530" s="316" t="s">
        <v>90</v>
      </c>
      <c r="AC530" s="128">
        <v>1021</v>
      </c>
      <c r="AD530" s="316" t="s">
        <v>90</v>
      </c>
      <c r="AE530" s="128">
        <v>750</v>
      </c>
      <c r="AF530" s="316" t="s">
        <v>90</v>
      </c>
      <c r="AG530" s="128">
        <v>205</v>
      </c>
      <c r="AH530" s="316" t="s">
        <v>90</v>
      </c>
      <c r="AI530" s="128">
        <v>563</v>
      </c>
      <c r="AJ530" s="316" t="s">
        <v>90</v>
      </c>
      <c r="AK530" s="128">
        <v>1325</v>
      </c>
      <c r="AL530" s="316" t="s">
        <v>90</v>
      </c>
      <c r="AM530" s="128">
        <v>467</v>
      </c>
      <c r="AN530" s="316" t="s">
        <v>90</v>
      </c>
      <c r="AO530" s="128">
        <v>449</v>
      </c>
      <c r="AP530" s="316" t="s">
        <v>90</v>
      </c>
      <c r="AQ530" s="128"/>
      <c r="AR530" s="316" t="s">
        <v>90</v>
      </c>
      <c r="AS530" s="128"/>
      <c r="AT530" s="316" t="s">
        <v>90</v>
      </c>
      <c r="AU530" s="128">
        <v>760</v>
      </c>
      <c r="AV530" s="316" t="s">
        <v>90</v>
      </c>
      <c r="AW530" s="128">
        <v>527</v>
      </c>
      <c r="AX530" s="316" t="s">
        <v>90</v>
      </c>
      <c r="AY530" s="128">
        <v>348</v>
      </c>
      <c r="AZ530" s="316" t="s">
        <v>90</v>
      </c>
      <c r="BA530" s="128">
        <v>329</v>
      </c>
      <c r="BB530" s="316" t="s">
        <v>90</v>
      </c>
    </row>
    <row r="531" spans="1:54" s="4" customFormat="1" hidden="1" outlineLevel="1" x14ac:dyDescent="0.25">
      <c r="A531" s="1"/>
      <c r="B531" s="52" t="s">
        <v>83</v>
      </c>
      <c r="C531" s="128">
        <v>77276</v>
      </c>
      <c r="D531" s="316" t="s">
        <v>90</v>
      </c>
      <c r="E531" s="128">
        <v>50156</v>
      </c>
      <c r="F531" s="316" t="s">
        <v>90</v>
      </c>
      <c r="G531" s="128">
        <v>27120</v>
      </c>
      <c r="H531" s="316" t="s">
        <v>90</v>
      </c>
      <c r="I531" s="128"/>
      <c r="J531" s="136" t="s">
        <v>90</v>
      </c>
      <c r="K531" s="128"/>
      <c r="L531" s="136" t="s">
        <v>90</v>
      </c>
      <c r="M531" s="128"/>
      <c r="N531" s="136"/>
      <c r="O531" s="128"/>
      <c r="P531" s="136" t="s">
        <v>90</v>
      </c>
      <c r="Q531" s="128">
        <v>25642</v>
      </c>
      <c r="R531" s="316" t="s">
        <v>90</v>
      </c>
      <c r="S531" s="128">
        <v>8163</v>
      </c>
      <c r="T531" s="316" t="s">
        <v>90</v>
      </c>
      <c r="U531" s="128">
        <v>1955</v>
      </c>
      <c r="V531" s="316" t="s">
        <v>90</v>
      </c>
      <c r="W531" s="128">
        <v>2795</v>
      </c>
      <c r="X531" s="316" t="s">
        <v>90</v>
      </c>
      <c r="Y531" s="128">
        <v>5387</v>
      </c>
      <c r="Z531" s="316" t="s">
        <v>90</v>
      </c>
      <c r="AA531" s="128"/>
      <c r="AB531" s="316" t="s">
        <v>90</v>
      </c>
      <c r="AC531" s="128">
        <v>895</v>
      </c>
      <c r="AD531" s="316" t="s">
        <v>90</v>
      </c>
      <c r="AE531" s="128">
        <v>767</v>
      </c>
      <c r="AF531" s="316" t="s">
        <v>90</v>
      </c>
      <c r="AG531" s="128">
        <v>250</v>
      </c>
      <c r="AH531" s="316" t="s">
        <v>90</v>
      </c>
      <c r="AI531" s="128">
        <v>73</v>
      </c>
      <c r="AJ531" s="316" t="s">
        <v>90</v>
      </c>
      <c r="AK531" s="128">
        <v>1233</v>
      </c>
      <c r="AL531" s="316" t="s">
        <v>90</v>
      </c>
      <c r="AM531" s="128">
        <v>450</v>
      </c>
      <c r="AN531" s="316" t="s">
        <v>90</v>
      </c>
      <c r="AO531" s="128">
        <v>453</v>
      </c>
      <c r="AP531" s="316" t="s">
        <v>90</v>
      </c>
      <c r="AQ531" s="128"/>
      <c r="AR531" s="316" t="s">
        <v>90</v>
      </c>
      <c r="AS531" s="128"/>
      <c r="AT531" s="316" t="s">
        <v>90</v>
      </c>
      <c r="AU531" s="128">
        <v>1160</v>
      </c>
      <c r="AV531" s="316" t="s">
        <v>90</v>
      </c>
      <c r="AW531" s="128">
        <v>293</v>
      </c>
      <c r="AX531" s="316" t="s">
        <v>90</v>
      </c>
      <c r="AY531" s="128">
        <v>306</v>
      </c>
      <c r="AZ531" s="316" t="s">
        <v>90</v>
      </c>
      <c r="BA531" s="128">
        <v>286</v>
      </c>
      <c r="BB531" s="316" t="s">
        <v>90</v>
      </c>
    </row>
    <row r="532" spans="1:54" s="4" customFormat="1" hidden="1" outlineLevel="1" x14ac:dyDescent="0.25">
      <c r="A532" s="1"/>
      <c r="B532" s="52" t="s">
        <v>84</v>
      </c>
      <c r="C532" s="128">
        <v>117843</v>
      </c>
      <c r="D532" s="316" t="s">
        <v>90</v>
      </c>
      <c r="E532" s="128">
        <v>71121</v>
      </c>
      <c r="F532" s="316" t="s">
        <v>90</v>
      </c>
      <c r="G532" s="128">
        <v>46722</v>
      </c>
      <c r="H532" s="316" t="s">
        <v>90</v>
      </c>
      <c r="I532" s="128"/>
      <c r="J532" s="136" t="s">
        <v>90</v>
      </c>
      <c r="K532" s="128"/>
      <c r="L532" s="136" t="s">
        <v>90</v>
      </c>
      <c r="M532" s="128"/>
      <c r="N532" s="136"/>
      <c r="O532" s="128"/>
      <c r="P532" s="136" t="s">
        <v>90</v>
      </c>
      <c r="Q532" s="128">
        <v>29761</v>
      </c>
      <c r="R532" s="316" t="s">
        <v>90</v>
      </c>
      <c r="S532" s="128">
        <v>13120</v>
      </c>
      <c r="T532" s="316" t="s">
        <v>90</v>
      </c>
      <c r="U532" s="128">
        <v>5455</v>
      </c>
      <c r="V532" s="316" t="s">
        <v>90</v>
      </c>
      <c r="W532" s="128">
        <v>6116</v>
      </c>
      <c r="X532" s="316" t="s">
        <v>90</v>
      </c>
      <c r="Y532" s="128">
        <v>8055</v>
      </c>
      <c r="Z532" s="316" t="s">
        <v>90</v>
      </c>
      <c r="AA532" s="128"/>
      <c r="AB532" s="316" t="s">
        <v>90</v>
      </c>
      <c r="AC532" s="128">
        <v>1100</v>
      </c>
      <c r="AD532" s="316" t="s">
        <v>90</v>
      </c>
      <c r="AE532" s="128">
        <v>69</v>
      </c>
      <c r="AF532" s="316" t="s">
        <v>90</v>
      </c>
      <c r="AG532" s="128">
        <v>2253</v>
      </c>
      <c r="AH532" s="316" t="s">
        <v>90</v>
      </c>
      <c r="AI532" s="128">
        <v>42</v>
      </c>
      <c r="AJ532" s="316" t="s">
        <v>90</v>
      </c>
      <c r="AK532" s="128">
        <v>635</v>
      </c>
      <c r="AL532" s="316" t="s">
        <v>90</v>
      </c>
      <c r="AM532" s="128">
        <v>636</v>
      </c>
      <c r="AN532" s="316" t="s">
        <v>90</v>
      </c>
      <c r="AO532" s="128">
        <v>1137</v>
      </c>
      <c r="AP532" s="316" t="s">
        <v>90</v>
      </c>
      <c r="AQ532" s="128"/>
      <c r="AR532" s="316" t="s">
        <v>90</v>
      </c>
      <c r="AS532" s="128"/>
      <c r="AT532" s="316" t="s">
        <v>90</v>
      </c>
      <c r="AU532" s="128">
        <v>1522</v>
      </c>
      <c r="AV532" s="316" t="s">
        <v>90</v>
      </c>
      <c r="AW532" s="128">
        <v>432</v>
      </c>
      <c r="AX532" s="316" t="s">
        <v>90</v>
      </c>
      <c r="AY532" s="128">
        <v>369</v>
      </c>
      <c r="AZ532" s="316" t="s">
        <v>90</v>
      </c>
      <c r="BA532" s="128">
        <v>385</v>
      </c>
      <c r="BB532" s="316" t="s">
        <v>90</v>
      </c>
    </row>
    <row r="533" spans="1:54" s="4" customFormat="1" hidden="1" outlineLevel="1" x14ac:dyDescent="0.25">
      <c r="A533" s="1"/>
      <c r="B533" s="52" t="s">
        <v>85</v>
      </c>
      <c r="C533" s="128">
        <v>129995</v>
      </c>
      <c r="D533" s="316" t="s">
        <v>90</v>
      </c>
      <c r="E533" s="128">
        <v>73548</v>
      </c>
      <c r="F533" s="316" t="s">
        <v>90</v>
      </c>
      <c r="G533" s="128">
        <v>56447</v>
      </c>
      <c r="H533" s="316" t="s">
        <v>90</v>
      </c>
      <c r="I533" s="128"/>
      <c r="J533" s="136" t="s">
        <v>90</v>
      </c>
      <c r="K533" s="128"/>
      <c r="L533" s="136" t="s">
        <v>90</v>
      </c>
      <c r="M533" s="128"/>
      <c r="N533" s="136"/>
      <c r="O533" s="128"/>
      <c r="P533" s="136" t="s">
        <v>90</v>
      </c>
      <c r="Q533" s="128">
        <v>33495</v>
      </c>
      <c r="R533" s="316" t="s">
        <v>90</v>
      </c>
      <c r="S533" s="128">
        <v>13426</v>
      </c>
      <c r="T533" s="316" t="s">
        <v>90</v>
      </c>
      <c r="U533" s="128">
        <v>6045</v>
      </c>
      <c r="V533" s="316" t="s">
        <v>90</v>
      </c>
      <c r="W533" s="128">
        <v>5306</v>
      </c>
      <c r="X533" s="316" t="s">
        <v>90</v>
      </c>
      <c r="Y533" s="128">
        <v>7659</v>
      </c>
      <c r="Z533" s="316" t="s">
        <v>90</v>
      </c>
      <c r="AA533" s="128"/>
      <c r="AB533" s="316" t="s">
        <v>90</v>
      </c>
      <c r="AC533" s="128">
        <v>1874</v>
      </c>
      <c r="AD533" s="316" t="s">
        <v>90</v>
      </c>
      <c r="AE533" s="128">
        <v>60</v>
      </c>
      <c r="AF533" s="316" t="s">
        <v>90</v>
      </c>
      <c r="AG533" s="128">
        <v>304</v>
      </c>
      <c r="AH533" s="316" t="s">
        <v>90</v>
      </c>
      <c r="AI533" s="128">
        <v>16</v>
      </c>
      <c r="AJ533" s="316" t="s">
        <v>90</v>
      </c>
      <c r="AK533" s="128">
        <v>704</v>
      </c>
      <c r="AL533" s="316" t="s">
        <v>90</v>
      </c>
      <c r="AM533" s="128">
        <v>581</v>
      </c>
      <c r="AN533" s="316" t="s">
        <v>90</v>
      </c>
      <c r="AO533" s="128">
        <v>1276</v>
      </c>
      <c r="AP533" s="316" t="s">
        <v>90</v>
      </c>
      <c r="AQ533" s="128"/>
      <c r="AR533" s="316" t="s">
        <v>90</v>
      </c>
      <c r="AS533" s="128"/>
      <c r="AT533" s="316" t="s">
        <v>90</v>
      </c>
      <c r="AU533" s="128">
        <v>1583</v>
      </c>
      <c r="AV533" s="316" t="s">
        <v>90</v>
      </c>
      <c r="AW533" s="128">
        <v>228</v>
      </c>
      <c r="AX533" s="316" t="s">
        <v>90</v>
      </c>
      <c r="AY533" s="128">
        <v>547</v>
      </c>
      <c r="AZ533" s="316" t="s">
        <v>90</v>
      </c>
      <c r="BA533" s="128">
        <v>375</v>
      </c>
      <c r="BB533" s="316" t="s">
        <v>90</v>
      </c>
    </row>
    <row r="534" spans="1:54" s="4" customFormat="1" hidden="1" outlineLevel="1" x14ac:dyDescent="0.25">
      <c r="A534" s="1"/>
      <c r="B534" s="52" t="s">
        <v>86</v>
      </c>
      <c r="C534" s="128">
        <v>110227</v>
      </c>
      <c r="D534" s="316" t="s">
        <v>90</v>
      </c>
      <c r="E534" s="128">
        <v>65493</v>
      </c>
      <c r="F534" s="316" t="s">
        <v>90</v>
      </c>
      <c r="G534" s="128">
        <v>44734</v>
      </c>
      <c r="H534" s="316" t="s">
        <v>90</v>
      </c>
      <c r="I534" s="128"/>
      <c r="J534" s="136" t="s">
        <v>90</v>
      </c>
      <c r="K534" s="128"/>
      <c r="L534" s="136" t="s">
        <v>90</v>
      </c>
      <c r="M534" s="128"/>
      <c r="N534" s="136"/>
      <c r="O534" s="128"/>
      <c r="P534" s="136" t="s">
        <v>90</v>
      </c>
      <c r="Q534" s="128">
        <v>27637</v>
      </c>
      <c r="R534" s="316" t="s">
        <v>90</v>
      </c>
      <c r="S534" s="128">
        <v>12949</v>
      </c>
      <c r="T534" s="316" t="s">
        <v>90</v>
      </c>
      <c r="U534" s="128">
        <v>5923</v>
      </c>
      <c r="V534" s="316" t="s">
        <v>90</v>
      </c>
      <c r="W534" s="128">
        <v>2978</v>
      </c>
      <c r="X534" s="316" t="s">
        <v>90</v>
      </c>
      <c r="Y534" s="128">
        <v>6543</v>
      </c>
      <c r="Z534" s="316" t="s">
        <v>90</v>
      </c>
      <c r="AA534" s="128"/>
      <c r="AB534" s="316" t="s">
        <v>90</v>
      </c>
      <c r="AC534" s="128">
        <v>1417</v>
      </c>
      <c r="AD534" s="316" t="s">
        <v>90</v>
      </c>
      <c r="AE534" s="128">
        <v>1136</v>
      </c>
      <c r="AF534" s="316" t="s">
        <v>90</v>
      </c>
      <c r="AG534" s="128">
        <v>1138</v>
      </c>
      <c r="AH534" s="316" t="s">
        <v>90</v>
      </c>
      <c r="AI534" s="128">
        <v>24</v>
      </c>
      <c r="AJ534" s="316" t="s">
        <v>90</v>
      </c>
      <c r="AK534" s="128">
        <v>1531</v>
      </c>
      <c r="AL534" s="316" t="s">
        <v>90</v>
      </c>
      <c r="AM534" s="128">
        <v>512</v>
      </c>
      <c r="AN534" s="316" t="s">
        <v>90</v>
      </c>
      <c r="AO534" s="128">
        <v>1272</v>
      </c>
      <c r="AP534" s="316" t="s">
        <v>90</v>
      </c>
      <c r="AQ534" s="128"/>
      <c r="AR534" s="316" t="s">
        <v>90</v>
      </c>
      <c r="AS534" s="128"/>
      <c r="AT534" s="316" t="s">
        <v>90</v>
      </c>
      <c r="AU534" s="128">
        <v>1169</v>
      </c>
      <c r="AV534" s="316" t="s">
        <v>90</v>
      </c>
      <c r="AW534" s="128">
        <v>315</v>
      </c>
      <c r="AX534" s="316" t="s">
        <v>90</v>
      </c>
      <c r="AY534" s="128">
        <v>473</v>
      </c>
      <c r="AZ534" s="316" t="s">
        <v>90</v>
      </c>
      <c r="BA534" s="128">
        <v>352</v>
      </c>
      <c r="BB534" s="316" t="s">
        <v>90</v>
      </c>
    </row>
    <row r="535" spans="1:54" s="4" customFormat="1" hidden="1" outlineLevel="1" x14ac:dyDescent="0.25">
      <c r="A535" s="1"/>
      <c r="B535" s="52" t="s">
        <v>87</v>
      </c>
      <c r="C535" s="128">
        <v>120994</v>
      </c>
      <c r="D535" s="316" t="s">
        <v>90</v>
      </c>
      <c r="E535" s="128">
        <v>88563</v>
      </c>
      <c r="F535" s="316" t="s">
        <v>90</v>
      </c>
      <c r="G535" s="128">
        <v>32431</v>
      </c>
      <c r="H535" s="316" t="s">
        <v>90</v>
      </c>
      <c r="I535" s="128"/>
      <c r="J535" s="136" t="s">
        <v>90</v>
      </c>
      <c r="K535" s="128"/>
      <c r="L535" s="136" t="s">
        <v>90</v>
      </c>
      <c r="M535" s="128"/>
      <c r="N535" s="136"/>
      <c r="O535" s="128"/>
      <c r="P535" s="136" t="s">
        <v>90</v>
      </c>
      <c r="Q535" s="128">
        <v>31981</v>
      </c>
      <c r="R535" s="316" t="s">
        <v>90</v>
      </c>
      <c r="S535" s="128">
        <v>15752</v>
      </c>
      <c r="T535" s="316" t="s">
        <v>90</v>
      </c>
      <c r="U535" s="128">
        <v>7402</v>
      </c>
      <c r="V535" s="316" t="s">
        <v>90</v>
      </c>
      <c r="W535" s="128">
        <v>3081</v>
      </c>
      <c r="X535" s="316" t="s">
        <v>90</v>
      </c>
      <c r="Y535" s="128">
        <v>7097</v>
      </c>
      <c r="Z535" s="316" t="s">
        <v>90</v>
      </c>
      <c r="AA535" s="128"/>
      <c r="AB535" s="316" t="s">
        <v>90</v>
      </c>
      <c r="AC535" s="128">
        <v>1511</v>
      </c>
      <c r="AD535" s="316" t="s">
        <v>90</v>
      </c>
      <c r="AE535" s="128">
        <v>7764</v>
      </c>
      <c r="AF535" s="316" t="s">
        <v>90</v>
      </c>
      <c r="AG535" s="128">
        <v>3363</v>
      </c>
      <c r="AH535" s="316" t="s">
        <v>90</v>
      </c>
      <c r="AI535" s="128">
        <v>1124</v>
      </c>
      <c r="AJ535" s="316" t="s">
        <v>90</v>
      </c>
      <c r="AK535" s="128">
        <v>4443</v>
      </c>
      <c r="AL535" s="316" t="s">
        <v>90</v>
      </c>
      <c r="AM535" s="128">
        <v>724</v>
      </c>
      <c r="AN535" s="316" t="s">
        <v>90</v>
      </c>
      <c r="AO535" s="128">
        <v>1961</v>
      </c>
      <c r="AP535" s="316" t="s">
        <v>90</v>
      </c>
      <c r="AQ535" s="128"/>
      <c r="AR535" s="316" t="s">
        <v>90</v>
      </c>
      <c r="AS535" s="128"/>
      <c r="AT535" s="316" t="s">
        <v>90</v>
      </c>
      <c r="AU535" s="128">
        <v>1161</v>
      </c>
      <c r="AV535" s="316" t="s">
        <v>90</v>
      </c>
      <c r="AW535" s="128">
        <v>350</v>
      </c>
      <c r="AX535" s="316" t="s">
        <v>90</v>
      </c>
      <c r="AY535" s="128">
        <v>349</v>
      </c>
      <c r="AZ535" s="316" t="s">
        <v>90</v>
      </c>
      <c r="BA535" s="128">
        <v>331</v>
      </c>
      <c r="BB535" s="316" t="s">
        <v>90</v>
      </c>
    </row>
    <row r="536" spans="1:54" s="4" customFormat="1" hidden="1" outlineLevel="1" x14ac:dyDescent="0.25">
      <c r="A536" s="1"/>
      <c r="B536" s="52" t="s">
        <v>88</v>
      </c>
      <c r="C536" s="128">
        <v>128638</v>
      </c>
      <c r="D536" s="316" t="s">
        <v>90</v>
      </c>
      <c r="E536" s="128">
        <v>105309</v>
      </c>
      <c r="F536" s="316" t="s">
        <v>90</v>
      </c>
      <c r="G536" s="128">
        <v>23329</v>
      </c>
      <c r="H536" s="316" t="s">
        <v>90</v>
      </c>
      <c r="I536" s="128"/>
      <c r="J536" s="136" t="s">
        <v>90</v>
      </c>
      <c r="K536" s="128"/>
      <c r="L536" s="136" t="s">
        <v>90</v>
      </c>
      <c r="M536" s="128"/>
      <c r="N536" s="136"/>
      <c r="O536" s="128"/>
      <c r="P536" s="136" t="s">
        <v>90</v>
      </c>
      <c r="Q536" s="128">
        <v>31929</v>
      </c>
      <c r="R536" s="316" t="s">
        <v>90</v>
      </c>
      <c r="S536" s="128">
        <v>24710</v>
      </c>
      <c r="T536" s="316" t="s">
        <v>90</v>
      </c>
      <c r="U536" s="128">
        <v>4772</v>
      </c>
      <c r="V536" s="316" t="s">
        <v>90</v>
      </c>
      <c r="W536" s="128">
        <v>3514</v>
      </c>
      <c r="X536" s="316" t="s">
        <v>90</v>
      </c>
      <c r="Y536" s="128">
        <v>4689</v>
      </c>
      <c r="Z536" s="316" t="s">
        <v>90</v>
      </c>
      <c r="AA536" s="128"/>
      <c r="AB536" s="316" t="s">
        <v>90</v>
      </c>
      <c r="AC536" s="128">
        <v>1055</v>
      </c>
      <c r="AD536" s="316" t="s">
        <v>90</v>
      </c>
      <c r="AE536" s="128">
        <v>12008</v>
      </c>
      <c r="AF536" s="316" t="s">
        <v>90</v>
      </c>
      <c r="AG536" s="128">
        <v>3017</v>
      </c>
      <c r="AH536" s="316" t="s">
        <v>90</v>
      </c>
      <c r="AI536" s="128">
        <v>5402</v>
      </c>
      <c r="AJ536" s="316" t="s">
        <v>90</v>
      </c>
      <c r="AK536" s="128">
        <v>8756</v>
      </c>
      <c r="AL536" s="316" t="s">
        <v>90</v>
      </c>
      <c r="AM536" s="128">
        <v>879</v>
      </c>
      <c r="AN536" s="316" t="s">
        <v>90</v>
      </c>
      <c r="AO536" s="128">
        <v>2449</v>
      </c>
      <c r="AP536" s="316" t="s">
        <v>90</v>
      </c>
      <c r="AQ536" s="128"/>
      <c r="AR536" s="316" t="s">
        <v>90</v>
      </c>
      <c r="AS536" s="128"/>
      <c r="AT536" s="316" t="s">
        <v>90</v>
      </c>
      <c r="AU536" s="128">
        <v>1062</v>
      </c>
      <c r="AV536" s="316" t="s">
        <v>90</v>
      </c>
      <c r="AW536" s="128">
        <v>363</v>
      </c>
      <c r="AX536" s="316" t="s">
        <v>90</v>
      </c>
      <c r="AY536" s="128">
        <v>198</v>
      </c>
      <c r="AZ536" s="316" t="s">
        <v>90</v>
      </c>
      <c r="BA536" s="128">
        <v>335</v>
      </c>
      <c r="BB536" s="316" t="s">
        <v>90</v>
      </c>
    </row>
    <row r="537" spans="1:54" s="4" customFormat="1" hidden="1" outlineLevel="1" x14ac:dyDescent="0.25">
      <c r="A537" s="1"/>
      <c r="B537" s="52" t="s">
        <v>89</v>
      </c>
      <c r="C537" s="128">
        <v>129390</v>
      </c>
      <c r="D537" s="316" t="s">
        <v>90</v>
      </c>
      <c r="E537" s="128">
        <v>105047</v>
      </c>
      <c r="F537" s="316" t="s">
        <v>90</v>
      </c>
      <c r="G537" s="128">
        <v>24343</v>
      </c>
      <c r="H537" s="316" t="s">
        <v>90</v>
      </c>
      <c r="I537" s="128"/>
      <c r="J537" s="136" t="s">
        <v>90</v>
      </c>
      <c r="K537" s="128"/>
      <c r="L537" s="136" t="s">
        <v>90</v>
      </c>
      <c r="M537" s="128"/>
      <c r="N537" s="136"/>
      <c r="O537" s="128"/>
      <c r="P537" s="136" t="s">
        <v>90</v>
      </c>
      <c r="Q537" s="128">
        <v>28300</v>
      </c>
      <c r="R537" s="316" t="s">
        <v>90</v>
      </c>
      <c r="S537" s="128">
        <v>26001</v>
      </c>
      <c r="T537" s="316" t="s">
        <v>90</v>
      </c>
      <c r="U537" s="128">
        <v>4779</v>
      </c>
      <c r="V537" s="316" t="s">
        <v>90</v>
      </c>
      <c r="W537" s="128">
        <v>3722</v>
      </c>
      <c r="X537" s="316" t="s">
        <v>90</v>
      </c>
      <c r="Y537" s="128">
        <v>4037</v>
      </c>
      <c r="Z537" s="316" t="s">
        <v>90</v>
      </c>
      <c r="AA537" s="128"/>
      <c r="AB537" s="316" t="s">
        <v>90</v>
      </c>
      <c r="AC537" s="128">
        <v>1513</v>
      </c>
      <c r="AD537" s="316" t="s">
        <v>90</v>
      </c>
      <c r="AE537" s="128">
        <v>14188</v>
      </c>
      <c r="AF537" s="316" t="s">
        <v>90</v>
      </c>
      <c r="AG537" s="128">
        <v>3274</v>
      </c>
      <c r="AH537" s="316" t="s">
        <v>90</v>
      </c>
      <c r="AI537" s="128">
        <v>6492</v>
      </c>
      <c r="AJ537" s="316" t="s">
        <v>90</v>
      </c>
      <c r="AK537" s="128">
        <v>8110</v>
      </c>
      <c r="AL537" s="316" t="s">
        <v>90</v>
      </c>
      <c r="AM537" s="128">
        <v>878</v>
      </c>
      <c r="AN537" s="316" t="s">
        <v>90</v>
      </c>
      <c r="AO537" s="128">
        <v>1311</v>
      </c>
      <c r="AP537" s="316" t="s">
        <v>90</v>
      </c>
      <c r="AQ537" s="128"/>
      <c r="AR537" s="316" t="s">
        <v>90</v>
      </c>
      <c r="AS537" s="128"/>
      <c r="AT537" s="316" t="s">
        <v>90</v>
      </c>
      <c r="AU537" s="128">
        <v>1519</v>
      </c>
      <c r="AV537" s="316" t="s">
        <v>90</v>
      </c>
      <c r="AW537" s="128">
        <v>319</v>
      </c>
      <c r="AX537" s="316" t="s">
        <v>90</v>
      </c>
      <c r="AY537" s="128">
        <v>228</v>
      </c>
      <c r="AZ537" s="316" t="s">
        <v>90</v>
      </c>
      <c r="BA537" s="128">
        <v>287</v>
      </c>
      <c r="BB537" s="316" t="s">
        <v>90</v>
      </c>
    </row>
    <row r="538" spans="1:54" s="4" customFormat="1" ht="15.75" collapsed="1" x14ac:dyDescent="0.25">
      <c r="A538" s="317"/>
      <c r="B538" s="64">
        <v>1978</v>
      </c>
      <c r="C538" s="65">
        <v>1350385</v>
      </c>
      <c r="D538" s="137" t="s">
        <v>90</v>
      </c>
      <c r="E538" s="65">
        <v>978849</v>
      </c>
      <c r="F538" s="137" t="s">
        <v>90</v>
      </c>
      <c r="G538" s="65">
        <v>371536</v>
      </c>
      <c r="H538" s="137" t="s">
        <v>90</v>
      </c>
      <c r="I538" s="65"/>
      <c r="J538" s="137" t="s">
        <v>90</v>
      </c>
      <c r="K538" s="65"/>
      <c r="L538" s="137" t="s">
        <v>90</v>
      </c>
      <c r="M538" s="65"/>
      <c r="N538" s="137"/>
      <c r="O538" s="65"/>
      <c r="P538" s="137" t="s">
        <v>90</v>
      </c>
      <c r="Q538" s="65">
        <v>316489</v>
      </c>
      <c r="R538" s="137" t="s">
        <v>90</v>
      </c>
      <c r="S538" s="65">
        <v>209502</v>
      </c>
      <c r="T538" s="137" t="s">
        <v>90</v>
      </c>
      <c r="U538" s="65">
        <v>55159</v>
      </c>
      <c r="V538" s="137" t="s">
        <v>90</v>
      </c>
      <c r="W538" s="65">
        <v>46786</v>
      </c>
      <c r="X538" s="137" t="s">
        <v>90</v>
      </c>
      <c r="Y538" s="65">
        <v>88104</v>
      </c>
      <c r="Z538" s="137" t="s">
        <v>90</v>
      </c>
      <c r="AA538" s="65"/>
      <c r="AB538" s="137" t="s">
        <v>90</v>
      </c>
      <c r="AC538" s="65">
        <v>14751</v>
      </c>
      <c r="AD538" s="137" t="s">
        <v>90</v>
      </c>
      <c r="AE538" s="65">
        <v>83654</v>
      </c>
      <c r="AF538" s="137" t="s">
        <v>90</v>
      </c>
      <c r="AG538" s="65">
        <v>28283</v>
      </c>
      <c r="AH538" s="137" t="s">
        <v>90</v>
      </c>
      <c r="AI538" s="65">
        <v>30977</v>
      </c>
      <c r="AJ538" s="137" t="s">
        <v>90</v>
      </c>
      <c r="AK538" s="65">
        <v>50417</v>
      </c>
      <c r="AL538" s="137" t="s">
        <v>90</v>
      </c>
      <c r="AM538" s="65">
        <v>9037</v>
      </c>
      <c r="AN538" s="137" t="s">
        <v>90</v>
      </c>
      <c r="AO538" s="65">
        <v>15139</v>
      </c>
      <c r="AP538" s="137" t="s">
        <v>90</v>
      </c>
      <c r="AQ538" s="65"/>
      <c r="AR538" s="137" t="s">
        <v>90</v>
      </c>
      <c r="AS538" s="65"/>
      <c r="AT538" s="137" t="s">
        <v>90</v>
      </c>
      <c r="AU538" s="65">
        <v>13002</v>
      </c>
      <c r="AV538" s="137" t="s">
        <v>90</v>
      </c>
      <c r="AW538" s="65">
        <v>6200</v>
      </c>
      <c r="AX538" s="137" t="s">
        <v>90</v>
      </c>
      <c r="AY538" s="65">
        <v>3918</v>
      </c>
      <c r="AZ538" s="137" t="s">
        <v>90</v>
      </c>
      <c r="BA538" s="65">
        <v>4029</v>
      </c>
      <c r="BB538" s="137" t="s">
        <v>90</v>
      </c>
    </row>
    <row r="539" spans="1:54" s="4" customFormat="1" ht="6.75" customHeight="1" x14ac:dyDescent="0.25">
      <c r="A539" s="1"/>
      <c r="B539" s="138"/>
      <c r="C539" s="139"/>
      <c r="D539" s="140"/>
      <c r="E539" s="139"/>
      <c r="F539" s="140"/>
      <c r="G539" s="139"/>
      <c r="H539" s="140"/>
      <c r="I539" s="139"/>
      <c r="J539" s="140"/>
      <c r="K539" s="139"/>
      <c r="L539" s="140"/>
      <c r="M539" s="139"/>
      <c r="N539" s="140"/>
      <c r="O539" s="139"/>
      <c r="P539" s="140"/>
      <c r="Q539" s="139"/>
      <c r="R539" s="140"/>
      <c r="S539" s="139"/>
      <c r="T539" s="140"/>
      <c r="U539" s="139"/>
      <c r="V539" s="140"/>
      <c r="W539" s="139"/>
      <c r="X539" s="139"/>
      <c r="Y539" s="139"/>
      <c r="Z539" s="141"/>
      <c r="AA539" s="141"/>
      <c r="AB539" s="141"/>
      <c r="AC539" s="141"/>
      <c r="AD539" s="141"/>
      <c r="AE539" s="141"/>
      <c r="AF539" s="141"/>
      <c r="AG539" s="141"/>
      <c r="AH539" s="141"/>
      <c r="AI539" s="141"/>
      <c r="AJ539" s="141"/>
      <c r="AK539" s="141"/>
      <c r="AL539" s="141"/>
      <c r="AM539" s="141"/>
      <c r="AN539" s="141"/>
      <c r="AO539" s="141"/>
      <c r="AP539" s="141"/>
      <c r="AQ539" s="141"/>
      <c r="AR539" s="141"/>
      <c r="AS539" s="141"/>
      <c r="AT539" s="141"/>
      <c r="AU539" s="141"/>
      <c r="AV539" s="141"/>
      <c r="AW539" s="141"/>
      <c r="AX539" s="141"/>
      <c r="AY539" s="141"/>
      <c r="AZ539" s="141"/>
      <c r="BA539" s="141"/>
      <c r="BB539" s="141"/>
    </row>
    <row r="540" spans="1:54" s="4" customFormat="1" x14ac:dyDescent="0.25">
      <c r="A540" s="1"/>
      <c r="B540" s="203" t="s">
        <v>112</v>
      </c>
      <c r="C540" s="203"/>
      <c r="D540" s="203"/>
      <c r="E540" s="203"/>
      <c r="F540" s="203"/>
      <c r="G540" s="203"/>
      <c r="H540" s="203"/>
      <c r="I540" s="203"/>
      <c r="J540" s="203"/>
      <c r="K540" s="203"/>
      <c r="L540" s="203"/>
      <c r="M540" s="203"/>
      <c r="N540" s="203"/>
      <c r="O540" s="203"/>
      <c r="P540" s="203"/>
      <c r="Q540" s="203"/>
      <c r="R540" s="203"/>
      <c r="S540" s="203"/>
      <c r="T540" s="203"/>
      <c r="U540" s="203"/>
      <c r="V540" s="203"/>
      <c r="W540" s="203"/>
      <c r="X540" s="203"/>
      <c r="Y540" s="203"/>
      <c r="Z540" s="203"/>
      <c r="AA540" s="203"/>
      <c r="AB540" s="203"/>
      <c r="AC540" s="203"/>
      <c r="AD540" s="203"/>
      <c r="AE540" s="203"/>
      <c r="AF540" s="203"/>
      <c r="AG540" s="203"/>
      <c r="AH540" s="203"/>
      <c r="AI540" s="203"/>
      <c r="AJ540" s="203"/>
      <c r="AK540" s="203"/>
      <c r="AL540" s="203"/>
      <c r="AM540" s="203"/>
      <c r="AN540" s="203"/>
      <c r="AO540" s="203"/>
      <c r="AP540" s="203"/>
      <c r="AQ540" s="203"/>
      <c r="AR540" s="203"/>
      <c r="AS540" s="203"/>
      <c r="AT540" s="203"/>
      <c r="AU540" s="203"/>
      <c r="AV540" s="203"/>
      <c r="AW540" s="203"/>
      <c r="AX540" s="203"/>
      <c r="AY540" s="203"/>
      <c r="AZ540" s="203"/>
      <c r="BA540" s="203"/>
      <c r="BB540" s="203"/>
    </row>
    <row r="541" spans="1:54" s="4" customFormat="1" x14ac:dyDescent="0.25">
      <c r="A541" s="1"/>
      <c r="B541" s="138"/>
      <c r="C541" s="139"/>
      <c r="D541" s="140"/>
      <c r="E541" s="139"/>
      <c r="F541" s="140"/>
      <c r="G541" s="139"/>
      <c r="H541" s="140"/>
      <c r="I541" s="139"/>
      <c r="J541" s="140"/>
      <c r="K541" s="139"/>
      <c r="L541" s="140"/>
      <c r="M541" s="139"/>
      <c r="N541" s="140"/>
      <c r="O541" s="139"/>
      <c r="P541" s="140"/>
      <c r="Q541" s="139"/>
      <c r="R541" s="140"/>
      <c r="S541" s="139"/>
      <c r="T541" s="140"/>
      <c r="U541" s="139"/>
      <c r="V541" s="140"/>
      <c r="W541" s="139"/>
      <c r="X541" s="139"/>
      <c r="Y541" s="139"/>
      <c r="Z541" s="141"/>
      <c r="AA541" s="141"/>
      <c r="AB541" s="141"/>
      <c r="AC541" s="141"/>
      <c r="AD541" s="141"/>
      <c r="AE541" s="141"/>
      <c r="AF541" s="141"/>
      <c r="AG541" s="141"/>
      <c r="AH541" s="141"/>
      <c r="AI541" s="141"/>
      <c r="AJ541" s="141"/>
      <c r="AK541" s="141"/>
      <c r="AL541" s="141"/>
      <c r="AM541" s="141"/>
      <c r="AN541" s="141"/>
      <c r="AO541" s="141"/>
      <c r="AP541" s="141"/>
      <c r="AQ541" s="141"/>
      <c r="AR541" s="141"/>
      <c r="AS541" s="141"/>
      <c r="AT541" s="141"/>
      <c r="AU541" s="141"/>
      <c r="AV541" s="141"/>
      <c r="AW541" s="141"/>
      <c r="AX541" s="141"/>
      <c r="AY541" s="141"/>
      <c r="AZ541" s="141"/>
      <c r="BA541" s="141"/>
      <c r="BB541" s="141"/>
    </row>
    <row r="542" spans="1:54" s="4" customFormat="1" x14ac:dyDescent="0.25">
      <c r="A542" s="1"/>
      <c r="B542" s="138"/>
      <c r="C542" s="139"/>
      <c r="D542" s="140"/>
      <c r="E542" s="139"/>
      <c r="F542" s="140"/>
      <c r="G542" s="139"/>
      <c r="H542" s="140"/>
      <c r="I542" s="139"/>
      <c r="J542" s="140"/>
      <c r="K542" s="139"/>
      <c r="L542" s="140"/>
      <c r="M542" s="139"/>
      <c r="N542" s="140"/>
      <c r="O542" s="139"/>
      <c r="P542" s="140"/>
      <c r="Q542" s="139"/>
      <c r="R542" s="140"/>
      <c r="S542" s="139"/>
      <c r="T542" s="140"/>
      <c r="U542" s="139"/>
      <c r="V542" s="140"/>
      <c r="W542" s="139"/>
      <c r="X542" s="139"/>
      <c r="Y542" s="139"/>
      <c r="Z542" s="141"/>
      <c r="AA542" s="141"/>
      <c r="AB542" s="141"/>
      <c r="AC542" s="141"/>
      <c r="AD542" s="141"/>
      <c r="AE542" s="141"/>
      <c r="AF542" s="141"/>
      <c r="AG542" s="141"/>
      <c r="AH542" s="141"/>
      <c r="AI542" s="141"/>
      <c r="AJ542" s="141"/>
      <c r="AK542" s="141"/>
      <c r="AL542" s="141"/>
      <c r="AM542" s="141"/>
      <c r="AN542" s="141"/>
      <c r="AO542" s="141"/>
      <c r="AP542" s="141"/>
      <c r="AQ542" s="141"/>
      <c r="AR542" s="141"/>
      <c r="AS542" s="141"/>
      <c r="AT542" s="141"/>
      <c r="AU542" s="141"/>
      <c r="AV542" s="141"/>
      <c r="AW542" s="141"/>
      <c r="AX542" s="141"/>
      <c r="AY542" s="141"/>
      <c r="AZ542" s="141"/>
      <c r="BA542" s="141"/>
      <c r="BB542" s="141"/>
    </row>
    <row r="543" spans="1:54" s="4" customFormat="1" x14ac:dyDescent="0.25">
      <c r="A543" s="1"/>
      <c r="B543" s="74"/>
      <c r="C543" s="74"/>
      <c r="D543" s="74"/>
      <c r="E543" s="74"/>
      <c r="F543" s="74"/>
      <c r="G543" s="74"/>
      <c r="H543" s="74"/>
      <c r="I543" s="74"/>
      <c r="J543" s="74"/>
      <c r="K543" s="74"/>
      <c r="L543" s="74"/>
      <c r="M543" s="74"/>
      <c r="N543" s="74"/>
      <c r="O543" s="74"/>
      <c r="P543" s="74"/>
      <c r="Q543" s="74"/>
      <c r="R543" s="74"/>
      <c r="S543" s="74"/>
    </row>
  </sheetData>
  <mergeCells count="1">
    <mergeCell ref="W3:Y3"/>
  </mergeCells>
  <pageMargins left="0.11811023622047245" right="0.11811023622047245" top="0.55118110236220474" bottom="0.74803149606299213" header="0.23622047244094491" footer="0.31496062992125984"/>
  <pageSetup paperSize="9" scale="70" pageOrder="overThenDown" orientation="landscape" r:id="rId1"/>
  <headerFooter scaleWithDoc="0" alignWithMargins="0">
    <oddHeader>&amp;L&amp;"-,Negrita"&amp;16&amp;K00-049Evolución mensual del turismo alojado en Tenerife por nacionalidad</oddHeader>
    <oddFooter>&amp;L&amp;G&amp;R&amp;K00-023&amp;P</oddFooter>
  </headerFooter>
  <colBreaks count="3" manualBreakCount="3">
    <brk id="16" min="3" max="256" man="1"/>
    <brk id="28" min="3" max="256" man="1"/>
    <brk id="40" min="3" max="256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0" id="{6631BB8C-860F-41CF-B0C7-2CEE5CEB1B5A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C58:L538 O58:BB538 C5:L18 O5:BB18</xm:sqref>
        </x14:conditionalFormatting>
        <x14:conditionalFormatting xmlns:xm="http://schemas.microsoft.com/office/excel/2006/main">
          <x14:cfRule type="expression" priority="9" id="{5C294DDE-4CBF-459E-991C-CB1A5C5D2753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M5:N5 M58:N538 M6:M18</xm:sqref>
        </x14:conditionalFormatting>
        <x14:conditionalFormatting xmlns:xm="http://schemas.microsoft.com/office/excel/2006/main">
          <x14:cfRule type="expression" priority="8" id="{50E1258C-E0A0-4086-8F4C-667DAA63C8D6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C45:L57 O45:BB57</xm:sqref>
        </x14:conditionalFormatting>
        <x14:conditionalFormatting xmlns:xm="http://schemas.microsoft.com/office/excel/2006/main">
          <x14:cfRule type="expression" priority="7" id="{16C65A5D-E8B1-4363-978E-EC3A17D36F9A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M45:N57</xm:sqref>
        </x14:conditionalFormatting>
        <x14:conditionalFormatting xmlns:xm="http://schemas.microsoft.com/office/excel/2006/main">
          <x14:cfRule type="expression" priority="6" id="{57A28A03-2297-40A6-8E9B-F67775A3F648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C32:L44 O32:BB44</xm:sqref>
        </x14:conditionalFormatting>
        <x14:conditionalFormatting xmlns:xm="http://schemas.microsoft.com/office/excel/2006/main">
          <x14:cfRule type="expression" priority="5" id="{8E03FBF2-DBAE-41A6-9155-A75E07FAF30B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M32:N44</xm:sqref>
        </x14:conditionalFormatting>
        <x14:conditionalFormatting xmlns:xm="http://schemas.microsoft.com/office/excel/2006/main">
          <x14:cfRule type="expression" priority="4" id="{0CA349B0-2E1C-44A1-8060-0B0F1D67C84B}">
            <xm:f>N$5='Menú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N18</xm:sqref>
        </x14:conditionalFormatting>
        <x14:conditionalFormatting xmlns:xm="http://schemas.microsoft.com/office/excel/2006/main">
          <x14:cfRule type="expression" priority="3" id="{D9D8747C-E96D-4703-A9A4-E3D799F80382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C19:L31 O19:BB31</xm:sqref>
        </x14:conditionalFormatting>
        <x14:conditionalFormatting xmlns:xm="http://schemas.microsoft.com/office/excel/2006/main">
          <x14:cfRule type="expression" priority="2" id="{C3FB8735-8D08-49CA-9E56-4B229F2EC5F4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M19:N31</xm:sqref>
        </x14:conditionalFormatting>
        <x14:conditionalFormatting xmlns:xm="http://schemas.microsoft.com/office/excel/2006/main">
          <x14:cfRule type="expression" priority="1" id="{31445AA2-F469-431D-8978-EC797566E14D}">
            <xm:f>N$5='Menú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N6:N17</xm:sqref>
        </x14:conditionalFormatting>
      </x14:conditionalFormattings>
    </ext>
  </extLst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F6D249B-274A-4F98-BB04-6BBD35F6D514}">
  <dimension ref="A1:R236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9.5703125" style="38" customWidth="1"/>
    <col min="3" max="5" width="15.42578125" style="38" customWidth="1"/>
    <col min="6" max="7" width="11.7109375" style="38" customWidth="1"/>
  </cols>
  <sheetData>
    <row r="1" spans="1:18" ht="30" customHeight="1" x14ac:dyDescent="0.25"/>
    <row r="3" spans="1:18" s="4" customFormat="1" ht="41.25" customHeight="1" thickBot="1" x14ac:dyDescent="0.4">
      <c r="B3" s="665" t="s">
        <v>210</v>
      </c>
      <c r="C3" s="665"/>
      <c r="D3" s="665"/>
      <c r="E3" s="665"/>
      <c r="F3" s="665"/>
      <c r="G3" s="665"/>
    </row>
    <row r="4" spans="1:18" s="4" customFormat="1" ht="6" customHeight="1" thickBot="1" x14ac:dyDescent="0.3">
      <c r="B4" s="109"/>
      <c r="C4" s="109"/>
      <c r="D4" s="109"/>
      <c r="E4" s="109"/>
      <c r="F4" s="109"/>
      <c r="G4" s="109"/>
    </row>
    <row r="5" spans="1:18" s="4" customFormat="1" ht="36" customHeight="1" x14ac:dyDescent="0.25">
      <c r="B5" s="326" t="s">
        <v>155</v>
      </c>
      <c r="C5" s="327" t="s">
        <v>172</v>
      </c>
      <c r="D5" s="328" t="s">
        <v>169</v>
      </c>
      <c r="E5" s="327" t="s">
        <v>156</v>
      </c>
      <c r="F5" s="329" t="s">
        <v>52</v>
      </c>
      <c r="G5" s="330" t="s">
        <v>157</v>
      </c>
      <c r="R5" s="82"/>
    </row>
    <row r="6" spans="1:18" ht="15" customHeight="1" x14ac:dyDescent="0.25">
      <c r="A6" s="139"/>
      <c r="B6" s="331" t="s">
        <v>113</v>
      </c>
      <c r="C6" s="332">
        <v>4801238</v>
      </c>
      <c r="D6" s="333">
        <v>4859462</v>
      </c>
      <c r="E6" s="333">
        <v>58224</v>
      </c>
      <c r="F6" s="334">
        <v>1.212687227752518E-2</v>
      </c>
      <c r="G6" s="335">
        <v>1</v>
      </c>
    </row>
    <row r="7" spans="1:18" s="4" customFormat="1" ht="15" customHeight="1" collapsed="1" x14ac:dyDescent="0.25">
      <c r="A7" s="139"/>
      <c r="B7" s="336" t="s">
        <v>62</v>
      </c>
      <c r="C7" s="337">
        <v>1764469</v>
      </c>
      <c r="D7" s="338">
        <v>1704268</v>
      </c>
      <c r="E7" s="338">
        <v>-60201</v>
      </c>
      <c r="F7" s="339">
        <v>-3.4118479837276783E-2</v>
      </c>
      <c r="G7" s="340">
        <v>0.35071125157476279</v>
      </c>
    </row>
    <row r="8" spans="1:18" s="4" customFormat="1" x14ac:dyDescent="0.25">
      <c r="A8" s="139"/>
      <c r="B8" s="336" t="s">
        <v>53</v>
      </c>
      <c r="C8" s="337">
        <v>1063249</v>
      </c>
      <c r="D8" s="338">
        <v>1142360</v>
      </c>
      <c r="E8" s="338">
        <v>79111</v>
      </c>
      <c r="F8" s="339">
        <v>7.4404960644214091E-2</v>
      </c>
      <c r="G8" s="340">
        <v>0.23507952114863745</v>
      </c>
    </row>
    <row r="9" spans="1:18" s="4" customFormat="1" x14ac:dyDescent="0.25">
      <c r="A9" s="139"/>
      <c r="B9" s="336" t="s">
        <v>54</v>
      </c>
      <c r="C9" s="337">
        <v>648757.95147031033</v>
      </c>
      <c r="D9" s="338">
        <v>685026.63034838845</v>
      </c>
      <c r="E9" s="338">
        <v>36268.678878078121</v>
      </c>
      <c r="F9" s="339">
        <v>5.5904792836651618E-2</v>
      </c>
      <c r="G9" s="340">
        <v>0.14096758660699238</v>
      </c>
    </row>
    <row r="10" spans="1:18" s="4" customFormat="1" x14ac:dyDescent="0.25">
      <c r="A10" s="139"/>
      <c r="B10" s="336" t="s">
        <v>60</v>
      </c>
      <c r="C10" s="337">
        <v>511884</v>
      </c>
      <c r="D10" s="338">
        <v>526508</v>
      </c>
      <c r="E10" s="338">
        <v>14624</v>
      </c>
      <c r="F10" s="339">
        <v>2.8568972657867731E-2</v>
      </c>
      <c r="G10" s="340">
        <v>0.10834697338923527</v>
      </c>
    </row>
    <row r="11" spans="1:18" s="4" customFormat="1" x14ac:dyDescent="0.25">
      <c r="A11" s="139"/>
      <c r="B11" s="336" t="s">
        <v>61</v>
      </c>
      <c r="C11" s="337">
        <v>161028</v>
      </c>
      <c r="D11" s="338">
        <v>169190</v>
      </c>
      <c r="E11" s="338">
        <v>8162</v>
      </c>
      <c r="F11" s="339">
        <v>5.0686837071813651E-2</v>
      </c>
      <c r="G11" s="340">
        <v>3.4816611386198716E-2</v>
      </c>
    </row>
    <row r="12" spans="1:18" s="4" customFormat="1" ht="15" customHeight="1" x14ac:dyDescent="0.25">
      <c r="A12" s="139"/>
      <c r="B12" s="336" t="s">
        <v>58</v>
      </c>
      <c r="C12" s="337">
        <v>145960</v>
      </c>
      <c r="D12" s="338">
        <v>149508</v>
      </c>
      <c r="E12" s="338">
        <v>3548</v>
      </c>
      <c r="F12" s="339">
        <v>2.4308029597149838E-2</v>
      </c>
      <c r="G12" s="340">
        <v>3.0766368787326664E-2</v>
      </c>
    </row>
    <row r="13" spans="1:18" s="4" customFormat="1" ht="15" customHeight="1" x14ac:dyDescent="0.25">
      <c r="A13" s="139"/>
      <c r="B13" s="336" t="s">
        <v>150</v>
      </c>
      <c r="C13" s="337">
        <v>128685</v>
      </c>
      <c r="D13" s="338">
        <v>143791</v>
      </c>
      <c r="E13" s="338">
        <v>15106</v>
      </c>
      <c r="F13" s="339">
        <v>0.11738741889109061</v>
      </c>
      <c r="G13" s="340">
        <v>2.9589901104278622E-2</v>
      </c>
    </row>
    <row r="14" spans="1:18" s="4" customFormat="1" x14ac:dyDescent="0.25">
      <c r="A14" s="139"/>
      <c r="B14" s="336" t="s">
        <v>59</v>
      </c>
      <c r="C14" s="337">
        <v>129284</v>
      </c>
      <c r="D14" s="338">
        <v>131270</v>
      </c>
      <c r="E14" s="338">
        <v>1986</v>
      </c>
      <c r="F14" s="339">
        <v>1.5361529655641748E-2</v>
      </c>
      <c r="G14" s="340">
        <v>2.7013278424648655E-2</v>
      </c>
    </row>
    <row r="15" spans="1:18" s="4" customFormat="1" ht="15" customHeight="1" x14ac:dyDescent="0.25">
      <c r="A15" s="139"/>
      <c r="B15" s="336" t="s">
        <v>64</v>
      </c>
      <c r="C15" s="337">
        <v>126839</v>
      </c>
      <c r="D15" s="338">
        <v>122574</v>
      </c>
      <c r="E15" s="338">
        <v>-4265</v>
      </c>
      <c r="F15" s="339">
        <v>-3.3625304519903199E-2</v>
      </c>
      <c r="G15" s="340">
        <v>2.5223779916377573E-2</v>
      </c>
    </row>
    <row r="16" spans="1:18" s="4" customFormat="1" ht="15" customHeight="1" x14ac:dyDescent="0.25">
      <c r="A16" s="139"/>
      <c r="B16" s="336" t="s">
        <v>63</v>
      </c>
      <c r="C16" s="337">
        <v>91563</v>
      </c>
      <c r="D16" s="338">
        <v>103911</v>
      </c>
      <c r="E16" s="338">
        <v>12348</v>
      </c>
      <c r="F16" s="339">
        <v>0.13485796664591598</v>
      </c>
      <c r="G16" s="340">
        <v>2.1383231312437467E-2</v>
      </c>
    </row>
    <row r="17" spans="1:7" s="4" customFormat="1" ht="15" customHeight="1" x14ac:dyDescent="0.25">
      <c r="A17" s="139"/>
      <c r="B17" s="336" t="s">
        <v>66</v>
      </c>
      <c r="C17" s="337">
        <v>105694</v>
      </c>
      <c r="D17" s="338">
        <v>98594</v>
      </c>
      <c r="E17" s="338">
        <v>-7100</v>
      </c>
      <c r="F17" s="339">
        <v>-6.7175052510076272E-2</v>
      </c>
      <c r="G17" s="340">
        <v>2.0289077268224341E-2</v>
      </c>
    </row>
    <row r="18" spans="1:7" s="4" customFormat="1" ht="15" customHeight="1" x14ac:dyDescent="0.25">
      <c r="A18" s="139"/>
      <c r="B18" s="336" t="s">
        <v>69</v>
      </c>
      <c r="C18" s="337">
        <v>65173</v>
      </c>
      <c r="D18" s="338">
        <v>71652</v>
      </c>
      <c r="E18" s="338">
        <v>6479</v>
      </c>
      <c r="F18" s="339">
        <v>9.9412333328218638E-2</v>
      </c>
      <c r="G18" s="340">
        <v>1.4744842124498555E-2</v>
      </c>
    </row>
    <row r="19" spans="1:7" s="4" customFormat="1" ht="15" customHeight="1" x14ac:dyDescent="0.25">
      <c r="A19" s="139"/>
      <c r="B19" s="336" t="s">
        <v>72</v>
      </c>
      <c r="C19" s="337">
        <v>75111</v>
      </c>
      <c r="D19" s="338">
        <v>67093</v>
      </c>
      <c r="E19" s="338">
        <v>-8018</v>
      </c>
      <c r="F19" s="339">
        <v>-0.10674867862230564</v>
      </c>
      <c r="G19" s="340">
        <v>1.3806672425877598E-2</v>
      </c>
    </row>
    <row r="20" spans="1:7" s="4" customFormat="1" ht="15" customHeight="1" x14ac:dyDescent="0.25">
      <c r="A20" s="139"/>
      <c r="B20" s="336" t="s">
        <v>68</v>
      </c>
      <c r="C20" s="337">
        <v>69748</v>
      </c>
      <c r="D20" s="338">
        <v>62885</v>
      </c>
      <c r="E20" s="338">
        <v>-6863</v>
      </c>
      <c r="F20" s="339">
        <v>-9.8397086654814503E-2</v>
      </c>
      <c r="G20" s="340">
        <v>1.2940732945334278E-2</v>
      </c>
    </row>
    <row r="21" spans="1:7" s="4" customFormat="1" ht="15" customHeight="1" x14ac:dyDescent="0.25">
      <c r="A21" s="139"/>
      <c r="B21" s="336" t="s">
        <v>67</v>
      </c>
      <c r="C21" s="337">
        <v>54861</v>
      </c>
      <c r="D21" s="338">
        <v>51606</v>
      </c>
      <c r="E21" s="338">
        <v>-3255</v>
      </c>
      <c r="F21" s="339">
        <v>-5.9331765735221698E-2</v>
      </c>
      <c r="G21" s="340">
        <v>1.0619694114286725E-2</v>
      </c>
    </row>
    <row r="22" spans="1:7" s="4" customFormat="1" ht="15" customHeight="1" x14ac:dyDescent="0.25">
      <c r="A22" s="139"/>
      <c r="B22" s="336" t="s">
        <v>70</v>
      </c>
      <c r="C22" s="337">
        <v>47269</v>
      </c>
      <c r="D22" s="338">
        <v>46362</v>
      </c>
      <c r="E22" s="338">
        <v>-907</v>
      </c>
      <c r="F22" s="339">
        <v>-1.9188051365588432E-2</v>
      </c>
      <c r="G22" s="340">
        <v>9.5405623091609736E-3</v>
      </c>
    </row>
    <row r="23" spans="1:7" s="4" customFormat="1" ht="15" customHeight="1" x14ac:dyDescent="0.25">
      <c r="A23" s="139"/>
      <c r="B23" s="336" t="s">
        <v>71</v>
      </c>
      <c r="C23" s="337">
        <v>28930</v>
      </c>
      <c r="D23" s="338">
        <v>28214</v>
      </c>
      <c r="E23" s="338">
        <v>-716</v>
      </c>
      <c r="F23" s="339">
        <v>-2.4749395091600457E-2</v>
      </c>
      <c r="G23" s="340">
        <v>5.8059925152208211E-3</v>
      </c>
    </row>
    <row r="24" spans="1:7" s="4" customFormat="1" ht="15" customHeight="1" x14ac:dyDescent="0.25">
      <c r="A24" s="139"/>
      <c r="B24" s="336" t="s">
        <v>151</v>
      </c>
      <c r="C24" s="337">
        <v>142784</v>
      </c>
      <c r="D24" s="338">
        <v>133128</v>
      </c>
      <c r="E24" s="338">
        <v>-9656</v>
      </c>
      <c r="F24" s="339">
        <v>-6.7626624831913951E-2</v>
      </c>
      <c r="G24" s="340">
        <v>2.7395625277036841E-2</v>
      </c>
    </row>
    <row r="25" spans="1:7" s="4" customFormat="1" ht="15" customHeight="1" x14ac:dyDescent="0.25">
      <c r="A25" s="139"/>
      <c r="B25" s="336" t="s">
        <v>152</v>
      </c>
      <c r="C25" s="337">
        <v>17305</v>
      </c>
      <c r="D25" s="338">
        <v>18384</v>
      </c>
      <c r="E25" s="338">
        <v>1079</v>
      </c>
      <c r="F25" s="339">
        <v>6.2351921409997013E-2</v>
      </c>
      <c r="G25" s="340">
        <v>3.7831348408527529E-3</v>
      </c>
    </row>
    <row r="26" spans="1:7" s="4" customFormat="1" ht="15" customHeight="1" x14ac:dyDescent="0.25">
      <c r="A26" s="139"/>
      <c r="B26" s="336" t="s">
        <v>153</v>
      </c>
      <c r="C26" s="337">
        <v>16423</v>
      </c>
      <c r="D26" s="338">
        <v>18512</v>
      </c>
      <c r="E26" s="338">
        <v>2089</v>
      </c>
      <c r="F26" s="339">
        <v>0.12719965901479635</v>
      </c>
      <c r="G26" s="340">
        <v>3.809475205279926E-3</v>
      </c>
    </row>
    <row r="27" spans="1:7" s="4" customFormat="1" ht="15" customHeight="1" thickBot="1" x14ac:dyDescent="0.3">
      <c r="A27" s="139"/>
      <c r="B27" s="341" t="s">
        <v>154</v>
      </c>
      <c r="C27" s="342">
        <v>54979</v>
      </c>
      <c r="D27" s="343">
        <v>69652</v>
      </c>
      <c r="E27" s="343">
        <v>14673</v>
      </c>
      <c r="F27" s="344">
        <v>0.26688371923825471</v>
      </c>
      <c r="G27" s="345">
        <v>1.4333273930323975E-2</v>
      </c>
    </row>
    <row r="28" spans="1:7" s="141" customFormat="1" ht="15" customHeight="1" x14ac:dyDescent="0.25">
      <c r="A28" s="139"/>
      <c r="B28" s="346" t="s">
        <v>57</v>
      </c>
      <c r="C28" s="347">
        <v>3737989</v>
      </c>
      <c r="D28" s="348">
        <v>3717102</v>
      </c>
      <c r="E28" s="348">
        <v>-20887</v>
      </c>
      <c r="F28" s="349">
        <v>-5.5877639019269454E-3</v>
      </c>
      <c r="G28" s="350">
        <v>0.76492047885136261</v>
      </c>
    </row>
    <row r="29" spans="1:7" s="141" customFormat="1" ht="7.5" customHeight="1" x14ac:dyDescent="0.25">
      <c r="A29" s="139"/>
      <c r="B29" s="138"/>
      <c r="C29" s="139"/>
      <c r="D29" s="140"/>
      <c r="E29" s="140"/>
      <c r="F29" s="139"/>
      <c r="G29" s="139"/>
    </row>
    <row r="30" spans="1:7" s="141" customFormat="1" ht="25.5" customHeight="1" x14ac:dyDescent="0.25">
      <c r="B30" s="666" t="s">
        <v>112</v>
      </c>
      <c r="C30" s="666"/>
      <c r="D30" s="666"/>
      <c r="E30" s="666"/>
      <c r="F30" s="666"/>
      <c r="G30" s="666"/>
    </row>
    <row r="31" spans="1:7" s="141" customFormat="1" ht="25.5" customHeight="1" x14ac:dyDescent="0.25">
      <c r="B31" s="351"/>
      <c r="C31" s="351"/>
      <c r="D31" s="351"/>
      <c r="E31" s="351"/>
      <c r="F31" s="351"/>
      <c r="G31" s="351"/>
    </row>
    <row r="32" spans="1:7" s="145" customFormat="1" ht="25.5" customHeight="1" x14ac:dyDescent="0.25">
      <c r="B32" s="352"/>
      <c r="C32" s="352"/>
      <c r="D32" s="352"/>
      <c r="E32" s="352"/>
      <c r="F32" s="352"/>
      <c r="G32" s="352"/>
    </row>
    <row r="33" spans="2:7" s="145" customFormat="1" ht="25.5" customHeight="1" x14ac:dyDescent="0.25">
      <c r="B33" s="352"/>
      <c r="C33" s="352"/>
      <c r="D33" s="352"/>
      <c r="E33" s="352"/>
      <c r="F33" s="352"/>
      <c r="G33" s="352"/>
    </row>
    <row r="34" spans="2:7" s="145" customFormat="1" x14ac:dyDescent="0.25">
      <c r="B34" s="143"/>
      <c r="C34" s="144"/>
      <c r="D34" s="140"/>
      <c r="E34" s="140"/>
      <c r="F34" s="144"/>
      <c r="G34" s="144"/>
    </row>
    <row r="35" spans="2:7" s="145" customFormat="1" ht="29.25" customHeight="1" thickBot="1" x14ac:dyDescent="0.4">
      <c r="B35" s="667" t="s">
        <v>210</v>
      </c>
      <c r="C35" s="667"/>
      <c r="D35" s="667"/>
      <c r="E35" s="667"/>
      <c r="F35" s="667"/>
      <c r="G35" s="667"/>
    </row>
    <row r="36" spans="2:7" s="145" customFormat="1" ht="6" customHeight="1" thickBot="1" x14ac:dyDescent="0.3">
      <c r="B36" s="353"/>
      <c r="C36" s="353"/>
      <c r="D36" s="353"/>
      <c r="E36" s="353"/>
      <c r="F36" s="353"/>
      <c r="G36" s="353"/>
    </row>
    <row r="37" spans="2:7" s="145" customFormat="1" ht="30" x14ac:dyDescent="0.25">
      <c r="B37" s="326" t="s">
        <v>155</v>
      </c>
      <c r="C37" s="354">
        <v>2016</v>
      </c>
      <c r="D37" s="328">
        <v>2017</v>
      </c>
      <c r="E37" s="327" t="s">
        <v>156</v>
      </c>
      <c r="F37" s="329" t="s">
        <v>52</v>
      </c>
      <c r="G37" s="330" t="s">
        <v>157</v>
      </c>
    </row>
    <row r="38" spans="2:7" s="145" customFormat="1" ht="15.75" x14ac:dyDescent="0.25">
      <c r="B38" s="331" t="s">
        <v>113</v>
      </c>
      <c r="C38" s="332">
        <v>5596764</v>
      </c>
      <c r="D38" s="333">
        <v>5704047</v>
      </c>
      <c r="E38" s="333">
        <v>107283</v>
      </c>
      <c r="F38" s="334">
        <v>1.9168755373640822E-2</v>
      </c>
      <c r="G38" s="335">
        <v>1</v>
      </c>
    </row>
    <row r="39" spans="2:7" s="145" customFormat="1" x14ac:dyDescent="0.25">
      <c r="B39" s="336" t="s">
        <v>62</v>
      </c>
      <c r="C39" s="337">
        <v>2049093</v>
      </c>
      <c r="D39" s="338">
        <v>2064743</v>
      </c>
      <c r="E39" s="338">
        <v>15650</v>
      </c>
      <c r="F39" s="339">
        <v>7.6375254807858894E-3</v>
      </c>
      <c r="G39" s="340">
        <v>0.36197860922253972</v>
      </c>
    </row>
    <row r="40" spans="2:7" s="145" customFormat="1" x14ac:dyDescent="0.25">
      <c r="B40" s="336" t="s">
        <v>53</v>
      </c>
      <c r="C40" s="337">
        <v>1169226</v>
      </c>
      <c r="D40" s="338">
        <v>1213803</v>
      </c>
      <c r="E40" s="338">
        <v>44577</v>
      </c>
      <c r="F40" s="339">
        <v>3.812522130024476E-2</v>
      </c>
      <c r="G40" s="340">
        <v>0.21279680900245038</v>
      </c>
    </row>
    <row r="41" spans="2:7" s="145" customFormat="1" x14ac:dyDescent="0.25">
      <c r="B41" s="336" t="s">
        <v>54</v>
      </c>
      <c r="C41" s="337">
        <v>701207.72652040434</v>
      </c>
      <c r="D41" s="338">
        <v>743043.23333572771</v>
      </c>
      <c r="E41" s="338">
        <v>41835.506815323373</v>
      </c>
      <c r="F41" s="339">
        <v>5.966207335296092E-2</v>
      </c>
      <c r="G41" s="340">
        <v>0.13026597314778923</v>
      </c>
    </row>
    <row r="42" spans="2:7" s="145" customFormat="1" x14ac:dyDescent="0.25">
      <c r="B42" s="336" t="s">
        <v>60</v>
      </c>
      <c r="C42" s="337">
        <v>656289</v>
      </c>
      <c r="D42" s="338">
        <v>629583</v>
      </c>
      <c r="E42" s="338">
        <v>-26706</v>
      </c>
      <c r="F42" s="339">
        <v>-4.0692438849348367E-2</v>
      </c>
      <c r="G42" s="340">
        <v>0.11037479179256413</v>
      </c>
    </row>
    <row r="43" spans="2:7" s="145" customFormat="1" x14ac:dyDescent="0.25">
      <c r="B43" s="336" t="s">
        <v>61</v>
      </c>
      <c r="C43" s="337">
        <v>170132</v>
      </c>
      <c r="D43" s="338">
        <v>185548</v>
      </c>
      <c r="E43" s="338">
        <v>15416</v>
      </c>
      <c r="F43" s="339">
        <v>9.0611995391813416E-2</v>
      </c>
      <c r="G43" s="340">
        <v>3.2529184980418291E-2</v>
      </c>
    </row>
    <row r="44" spans="2:7" s="145" customFormat="1" x14ac:dyDescent="0.25">
      <c r="B44" s="336" t="s">
        <v>58</v>
      </c>
      <c r="C44" s="337">
        <v>166893</v>
      </c>
      <c r="D44" s="338">
        <v>169528</v>
      </c>
      <c r="E44" s="338">
        <v>2635</v>
      </c>
      <c r="F44" s="339">
        <v>1.5788559136692415E-2</v>
      </c>
      <c r="G44" s="340">
        <v>2.9720652722531913E-2</v>
      </c>
    </row>
    <row r="45" spans="2:7" s="145" customFormat="1" x14ac:dyDescent="0.25">
      <c r="B45" s="336" t="s">
        <v>59</v>
      </c>
      <c r="C45" s="337">
        <v>155028</v>
      </c>
      <c r="D45" s="338">
        <v>156160</v>
      </c>
      <c r="E45" s="338">
        <v>1132</v>
      </c>
      <c r="F45" s="339">
        <v>7.3019067523285575E-3</v>
      </c>
      <c r="G45" s="340">
        <v>2.7377053520070926E-2</v>
      </c>
    </row>
    <row r="46" spans="2:7" s="145" customFormat="1" x14ac:dyDescent="0.25">
      <c r="B46" s="336" t="s">
        <v>66</v>
      </c>
      <c r="C46" s="337">
        <v>146723</v>
      </c>
      <c r="D46" s="338">
        <v>155644</v>
      </c>
      <c r="E46" s="338">
        <v>8921</v>
      </c>
      <c r="F46" s="339">
        <v>6.0801646640267659E-2</v>
      </c>
      <c r="G46" s="340">
        <v>2.7286591432363724E-2</v>
      </c>
    </row>
    <row r="47" spans="2:7" s="145" customFormat="1" x14ac:dyDescent="0.25">
      <c r="B47" s="336" t="s">
        <v>150</v>
      </c>
      <c r="C47" s="337">
        <v>135996</v>
      </c>
      <c r="D47" s="338">
        <v>153689</v>
      </c>
      <c r="E47" s="338">
        <v>17693</v>
      </c>
      <c r="F47" s="339">
        <v>0.13009941468866737</v>
      </c>
      <c r="G47" s="340">
        <v>2.6943852320992445E-2</v>
      </c>
    </row>
    <row r="48" spans="2:7" s="145" customFormat="1" x14ac:dyDescent="0.25">
      <c r="B48" s="336" t="s">
        <v>64</v>
      </c>
      <c r="C48" s="337">
        <v>159395</v>
      </c>
      <c r="D48" s="338">
        <v>151411</v>
      </c>
      <c r="E48" s="338">
        <v>-7984</v>
      </c>
      <c r="F48" s="339">
        <v>-5.00894005458139E-2</v>
      </c>
      <c r="G48" s="340">
        <v>2.6544486747742436E-2</v>
      </c>
    </row>
    <row r="49" spans="2:7" s="145" customFormat="1" x14ac:dyDescent="0.25">
      <c r="B49" s="336" t="s">
        <v>63</v>
      </c>
      <c r="C49" s="337">
        <v>93501</v>
      </c>
      <c r="D49" s="338">
        <v>105431</v>
      </c>
      <c r="E49" s="338">
        <v>11930</v>
      </c>
      <c r="F49" s="339">
        <v>0.1275922182650453</v>
      </c>
      <c r="G49" s="340">
        <v>1.8483543350887536E-2</v>
      </c>
    </row>
    <row r="50" spans="2:7" s="145" customFormat="1" x14ac:dyDescent="0.25">
      <c r="B50" s="336" t="s">
        <v>69</v>
      </c>
      <c r="C50" s="337">
        <v>95844</v>
      </c>
      <c r="D50" s="338">
        <v>100261</v>
      </c>
      <c r="E50" s="338">
        <v>4417</v>
      </c>
      <c r="F50" s="339">
        <v>4.6085305287759226E-2</v>
      </c>
      <c r="G50" s="340">
        <v>1.7577169332580887E-2</v>
      </c>
    </row>
    <row r="51" spans="2:7" s="145" customFormat="1" x14ac:dyDescent="0.25">
      <c r="B51" s="336" t="s">
        <v>68</v>
      </c>
      <c r="C51" s="337">
        <v>88750</v>
      </c>
      <c r="D51" s="338">
        <v>89627</v>
      </c>
      <c r="E51" s="338">
        <v>877</v>
      </c>
      <c r="F51" s="339">
        <v>9.8816901408451674E-3</v>
      </c>
      <c r="G51" s="340">
        <v>1.5712878943669292E-2</v>
      </c>
    </row>
    <row r="52" spans="2:7" s="145" customFormat="1" x14ac:dyDescent="0.25">
      <c r="B52" s="336" t="s">
        <v>72</v>
      </c>
      <c r="C52" s="337">
        <v>94809</v>
      </c>
      <c r="D52" s="338">
        <v>88146</v>
      </c>
      <c r="E52" s="338">
        <v>-6663</v>
      </c>
      <c r="F52" s="339">
        <v>-7.0278138151441349E-2</v>
      </c>
      <c r="G52" s="340">
        <v>1.5453238726819748E-2</v>
      </c>
    </row>
    <row r="53" spans="2:7" s="145" customFormat="1" x14ac:dyDescent="0.25">
      <c r="B53" s="336" t="s">
        <v>67</v>
      </c>
      <c r="C53" s="337">
        <v>79135</v>
      </c>
      <c r="D53" s="338">
        <v>74525</v>
      </c>
      <c r="E53" s="338">
        <v>-4610</v>
      </c>
      <c r="F53" s="339">
        <v>-5.8254880899728301E-2</v>
      </c>
      <c r="G53" s="340">
        <v>1.3065285051122475E-2</v>
      </c>
    </row>
    <row r="54" spans="2:7" s="145" customFormat="1" x14ac:dyDescent="0.25">
      <c r="B54" s="336" t="s">
        <v>70</v>
      </c>
      <c r="C54" s="337">
        <v>56228</v>
      </c>
      <c r="D54" s="338">
        <v>56854</v>
      </c>
      <c r="E54" s="338">
        <v>626</v>
      </c>
      <c r="F54" s="339">
        <v>1.1133243224016542E-2</v>
      </c>
      <c r="G54" s="340">
        <v>9.967309175397749E-3</v>
      </c>
    </row>
    <row r="55" spans="2:7" s="145" customFormat="1" x14ac:dyDescent="0.25">
      <c r="B55" s="336" t="s">
        <v>71</v>
      </c>
      <c r="C55" s="337">
        <v>33899</v>
      </c>
      <c r="D55" s="338">
        <v>35939</v>
      </c>
      <c r="E55" s="338">
        <v>2040</v>
      </c>
      <c r="F55" s="339">
        <v>6.0178766335290179E-2</v>
      </c>
      <c r="G55" s="340">
        <v>6.3006142831572038E-3</v>
      </c>
    </row>
    <row r="56" spans="2:7" s="145" customFormat="1" x14ac:dyDescent="0.25">
      <c r="B56" s="336" t="s">
        <v>151</v>
      </c>
      <c r="C56" s="337">
        <v>152813</v>
      </c>
      <c r="D56" s="338">
        <v>165727</v>
      </c>
      <c r="E56" s="338">
        <v>12914</v>
      </c>
      <c r="F56" s="339">
        <v>8.4508516945547729E-2</v>
      </c>
      <c r="G56" s="340">
        <v>2.905428373924689E-2</v>
      </c>
    </row>
    <row r="57" spans="2:7" s="145" customFormat="1" x14ac:dyDescent="0.25">
      <c r="B57" s="336" t="s">
        <v>152</v>
      </c>
      <c r="C57" s="337">
        <v>17494</v>
      </c>
      <c r="D57" s="338">
        <v>21105</v>
      </c>
      <c r="E57" s="338">
        <v>3611</v>
      </c>
      <c r="F57" s="339">
        <v>0.20641362752943859</v>
      </c>
      <c r="G57" s="340">
        <v>3.7000045756986222E-3</v>
      </c>
    </row>
    <row r="58" spans="2:7" s="145" customFormat="1" x14ac:dyDescent="0.25">
      <c r="B58" s="336" t="s">
        <v>153</v>
      </c>
      <c r="C58" s="337">
        <v>19073</v>
      </c>
      <c r="D58" s="338">
        <v>19579</v>
      </c>
      <c r="E58" s="338">
        <v>506</v>
      </c>
      <c r="F58" s="339">
        <v>2.6529649242384545E-2</v>
      </c>
      <c r="G58" s="340">
        <v>3.4324752232932163E-3</v>
      </c>
    </row>
    <row r="59" spans="2:7" s="145" customFormat="1" x14ac:dyDescent="0.25">
      <c r="B59" s="336" t="s">
        <v>154</v>
      </c>
      <c r="C59" s="337">
        <v>56443</v>
      </c>
      <c r="D59" s="338">
        <v>66744</v>
      </c>
      <c r="E59" s="338">
        <v>10301</v>
      </c>
      <c r="F59" s="339">
        <v>0.1825027018407952</v>
      </c>
      <c r="G59" s="340">
        <v>1.1701165856452445E-2</v>
      </c>
    </row>
    <row r="60" spans="2:7" s="145" customFormat="1" ht="17.25" customHeight="1" x14ac:dyDescent="0.25">
      <c r="B60" s="346" t="s">
        <v>57</v>
      </c>
      <c r="C60" s="347">
        <v>4427538</v>
      </c>
      <c r="D60" s="348">
        <v>4490244</v>
      </c>
      <c r="E60" s="348">
        <v>62706</v>
      </c>
      <c r="F60" s="349">
        <v>1.4162724295082363E-2</v>
      </c>
      <c r="G60" s="350">
        <v>0.78720319099754965</v>
      </c>
    </row>
    <row r="61" spans="2:7" s="145" customFormat="1" ht="7.5" customHeight="1" x14ac:dyDescent="0.25">
      <c r="B61" s="143"/>
      <c r="C61" s="144"/>
      <c r="D61" s="140"/>
      <c r="E61" s="140"/>
      <c r="F61" s="144"/>
      <c r="G61" s="144"/>
    </row>
    <row r="62" spans="2:7" s="145" customFormat="1" ht="29.25" customHeight="1" x14ac:dyDescent="0.25">
      <c r="B62" s="668" t="s">
        <v>112</v>
      </c>
      <c r="C62" s="668"/>
      <c r="D62" s="668"/>
      <c r="E62" s="668"/>
      <c r="F62" s="668"/>
      <c r="G62" s="668"/>
    </row>
    <row r="63" spans="2:7" s="145" customFormat="1" x14ac:dyDescent="0.25">
      <c r="B63" s="143"/>
      <c r="C63" s="144"/>
      <c r="D63" s="140"/>
      <c r="E63" s="140"/>
      <c r="F63" s="144"/>
      <c r="G63" s="144"/>
    </row>
    <row r="64" spans="2:7" s="145" customFormat="1" x14ac:dyDescent="0.25">
      <c r="B64" s="143"/>
      <c r="C64" s="144"/>
      <c r="D64" s="140"/>
      <c r="E64" s="140"/>
      <c r="F64" s="144"/>
      <c r="G64" s="144"/>
    </row>
    <row r="65" spans="2:7" s="145" customFormat="1" x14ac:dyDescent="0.25">
      <c r="B65" s="143"/>
      <c r="C65" s="144"/>
      <c r="D65" s="140"/>
      <c r="E65" s="140"/>
      <c r="F65" s="144"/>
      <c r="G65" s="144"/>
    </row>
    <row r="66" spans="2:7" s="145" customFormat="1" x14ac:dyDescent="0.25">
      <c r="B66" s="143"/>
      <c r="C66" s="144"/>
      <c r="D66" s="140"/>
      <c r="E66" s="140"/>
      <c r="F66" s="144"/>
      <c r="G66" s="144"/>
    </row>
    <row r="67" spans="2:7" s="145" customFormat="1" ht="15.75" x14ac:dyDescent="0.25">
      <c r="B67" s="67"/>
      <c r="C67" s="68"/>
      <c r="D67" s="69"/>
      <c r="E67" s="69"/>
      <c r="F67" s="68"/>
      <c r="G67" s="68"/>
    </row>
    <row r="68" spans="2:7" s="145" customFormat="1" x14ac:dyDescent="0.25">
      <c r="B68" s="143"/>
      <c r="C68" s="144"/>
      <c r="D68" s="140"/>
      <c r="E68" s="140"/>
      <c r="F68" s="144"/>
      <c r="G68" s="144"/>
    </row>
    <row r="69" spans="2:7" s="145" customFormat="1" x14ac:dyDescent="0.25">
      <c r="B69" s="143"/>
      <c r="C69" s="144"/>
      <c r="D69" s="140"/>
      <c r="E69" s="140"/>
      <c r="F69" s="144"/>
      <c r="G69" s="144"/>
    </row>
    <row r="70" spans="2:7" s="145" customFormat="1" x14ac:dyDescent="0.25">
      <c r="B70" s="355"/>
      <c r="C70" s="356"/>
      <c r="D70" s="140"/>
      <c r="E70" s="140"/>
      <c r="F70" s="144"/>
      <c r="G70" s="144"/>
    </row>
    <row r="71" spans="2:7" s="145" customFormat="1" x14ac:dyDescent="0.25">
      <c r="B71" s="355"/>
      <c r="C71" s="356"/>
      <c r="D71" s="140"/>
      <c r="E71" s="140"/>
      <c r="F71" s="144"/>
      <c r="G71" s="144"/>
    </row>
    <row r="72" spans="2:7" s="145" customFormat="1" x14ac:dyDescent="0.25">
      <c r="B72" s="355"/>
      <c r="C72" s="356"/>
      <c r="D72" s="140"/>
      <c r="E72" s="140"/>
      <c r="F72" s="144"/>
      <c r="G72" s="144"/>
    </row>
    <row r="73" spans="2:7" s="145" customFormat="1" x14ac:dyDescent="0.25">
      <c r="B73" s="143"/>
      <c r="C73" s="356"/>
      <c r="D73" s="140"/>
      <c r="E73" s="140"/>
      <c r="F73" s="144"/>
      <c r="G73" s="144"/>
    </row>
    <row r="74" spans="2:7" s="145" customFormat="1" x14ac:dyDescent="0.25">
      <c r="B74" s="355"/>
      <c r="C74" s="356"/>
      <c r="D74" s="140"/>
      <c r="E74" s="140"/>
      <c r="F74" s="144"/>
      <c r="G74" s="144"/>
    </row>
    <row r="75" spans="2:7" s="145" customFormat="1" x14ac:dyDescent="0.25">
      <c r="B75" s="143"/>
      <c r="C75" s="356"/>
      <c r="D75" s="140"/>
      <c r="E75" s="140"/>
      <c r="F75" s="144"/>
      <c r="G75" s="144"/>
    </row>
    <row r="76" spans="2:7" s="145" customFormat="1" x14ac:dyDescent="0.25">
      <c r="B76" s="143"/>
      <c r="C76" s="356"/>
      <c r="D76" s="140"/>
      <c r="E76" s="140"/>
      <c r="F76" s="144"/>
      <c r="G76" s="144"/>
    </row>
    <row r="77" spans="2:7" s="145" customFormat="1" x14ac:dyDescent="0.25">
      <c r="B77" s="143"/>
      <c r="C77" s="356"/>
      <c r="D77" s="140"/>
      <c r="E77" s="140"/>
      <c r="F77" s="144"/>
      <c r="G77" s="144"/>
    </row>
    <row r="78" spans="2:7" s="145" customFormat="1" x14ac:dyDescent="0.25">
      <c r="B78" s="143"/>
      <c r="C78" s="144"/>
      <c r="D78" s="140"/>
      <c r="E78" s="140"/>
      <c r="F78" s="144"/>
      <c r="G78" s="144"/>
    </row>
    <row r="79" spans="2:7" s="145" customFormat="1" x14ac:dyDescent="0.25">
      <c r="B79" s="143"/>
      <c r="C79" s="144"/>
      <c r="D79" s="140"/>
      <c r="E79" s="140"/>
      <c r="F79" s="144"/>
      <c r="G79" s="144"/>
    </row>
    <row r="80" spans="2:7" s="145" customFormat="1" ht="15.75" x14ac:dyDescent="0.25">
      <c r="B80" s="67"/>
      <c r="C80" s="68"/>
      <c r="D80" s="69"/>
      <c r="E80" s="69"/>
      <c r="F80" s="68"/>
      <c r="G80" s="68"/>
    </row>
    <row r="81" spans="2:7" s="145" customFormat="1" x14ac:dyDescent="0.25">
      <c r="B81" s="143"/>
      <c r="C81" s="144"/>
      <c r="D81" s="140"/>
      <c r="E81" s="140"/>
      <c r="F81" s="144"/>
      <c r="G81" s="144"/>
    </row>
    <row r="82" spans="2:7" s="145" customFormat="1" x14ac:dyDescent="0.25">
      <c r="B82" s="143"/>
      <c r="C82" s="144"/>
      <c r="D82" s="140"/>
      <c r="E82" s="140"/>
      <c r="F82" s="144"/>
      <c r="G82" s="144"/>
    </row>
    <row r="83" spans="2:7" s="145" customFormat="1" x14ac:dyDescent="0.25">
      <c r="B83" s="143"/>
      <c r="C83" s="144"/>
      <c r="D83" s="140"/>
      <c r="E83" s="140"/>
      <c r="F83" s="144"/>
      <c r="G83" s="144"/>
    </row>
    <row r="84" spans="2:7" s="145" customFormat="1" x14ac:dyDescent="0.25">
      <c r="B84" s="143"/>
      <c r="C84" s="144"/>
      <c r="D84" s="140"/>
      <c r="E84" s="140"/>
      <c r="F84" s="144"/>
      <c r="G84" s="144"/>
    </row>
    <row r="85" spans="2:7" s="145" customFormat="1" x14ac:dyDescent="0.25">
      <c r="B85" s="143"/>
      <c r="C85" s="144"/>
      <c r="D85" s="140"/>
      <c r="E85" s="140"/>
      <c r="F85" s="144"/>
      <c r="G85" s="144"/>
    </row>
    <row r="86" spans="2:7" s="145" customFormat="1" x14ac:dyDescent="0.25">
      <c r="B86" s="143"/>
      <c r="C86" s="144"/>
      <c r="D86" s="140"/>
      <c r="E86" s="140"/>
      <c r="F86" s="144"/>
      <c r="G86" s="144"/>
    </row>
    <row r="87" spans="2:7" s="145" customFormat="1" x14ac:dyDescent="0.25">
      <c r="B87" s="143"/>
      <c r="C87" s="144"/>
      <c r="D87" s="140"/>
      <c r="E87" s="140"/>
      <c r="F87" s="144"/>
      <c r="G87" s="144"/>
    </row>
    <row r="88" spans="2:7" s="145" customFormat="1" x14ac:dyDescent="0.25">
      <c r="B88" s="143"/>
      <c r="C88" s="144"/>
      <c r="D88" s="140"/>
      <c r="E88" s="140"/>
      <c r="F88" s="144"/>
      <c r="G88" s="144"/>
    </row>
    <row r="89" spans="2:7" s="145" customFormat="1" x14ac:dyDescent="0.25">
      <c r="B89" s="143"/>
      <c r="C89" s="144"/>
      <c r="D89" s="140"/>
      <c r="E89" s="140"/>
      <c r="F89" s="144"/>
      <c r="G89" s="144"/>
    </row>
    <row r="90" spans="2:7" s="145" customFormat="1" x14ac:dyDescent="0.25">
      <c r="B90" s="143"/>
      <c r="C90" s="144"/>
      <c r="D90" s="140"/>
      <c r="E90" s="140"/>
      <c r="F90" s="144"/>
      <c r="G90" s="144"/>
    </row>
    <row r="91" spans="2:7" s="145" customFormat="1" x14ac:dyDescent="0.25">
      <c r="B91" s="143"/>
      <c r="C91" s="144"/>
      <c r="D91" s="140"/>
      <c r="E91" s="140"/>
      <c r="F91" s="144"/>
      <c r="G91" s="144"/>
    </row>
    <row r="92" spans="2:7" s="145" customFormat="1" x14ac:dyDescent="0.25">
      <c r="B92" s="143"/>
      <c r="C92" s="144"/>
      <c r="D92" s="140"/>
      <c r="E92" s="140"/>
      <c r="F92" s="144"/>
      <c r="G92" s="144"/>
    </row>
    <row r="93" spans="2:7" s="145" customFormat="1" ht="15.75" x14ac:dyDescent="0.25">
      <c r="B93" s="67"/>
      <c r="C93" s="68"/>
      <c r="D93" s="69"/>
      <c r="E93" s="69"/>
      <c r="F93" s="68"/>
      <c r="G93" s="68"/>
    </row>
    <row r="94" spans="2:7" s="145" customFormat="1" x14ac:dyDescent="0.25">
      <c r="B94" s="143"/>
      <c r="C94" s="144"/>
      <c r="D94" s="140"/>
      <c r="E94" s="140"/>
      <c r="F94" s="144"/>
      <c r="G94" s="144"/>
    </row>
    <row r="95" spans="2:7" s="145" customFormat="1" x14ac:dyDescent="0.25">
      <c r="B95" s="143"/>
      <c r="C95" s="144"/>
      <c r="D95" s="140"/>
      <c r="E95" s="140"/>
      <c r="F95" s="144"/>
      <c r="G95" s="144"/>
    </row>
    <row r="96" spans="2:7" s="145" customFormat="1" x14ac:dyDescent="0.25">
      <c r="B96" s="143"/>
      <c r="C96" s="144"/>
      <c r="D96" s="140"/>
      <c r="E96" s="140"/>
      <c r="F96" s="144"/>
      <c r="G96" s="144"/>
    </row>
    <row r="97" spans="2:7" s="145" customFormat="1" x14ac:dyDescent="0.25">
      <c r="B97" s="143"/>
      <c r="C97" s="144"/>
      <c r="D97" s="140"/>
      <c r="E97" s="140"/>
      <c r="F97" s="144"/>
      <c r="G97" s="144"/>
    </row>
    <row r="98" spans="2:7" s="145" customFormat="1" x14ac:dyDescent="0.25">
      <c r="B98" s="143"/>
      <c r="C98" s="144"/>
      <c r="D98" s="140"/>
      <c r="E98" s="140"/>
      <c r="F98" s="144"/>
      <c r="G98" s="144"/>
    </row>
    <row r="99" spans="2:7" s="145" customFormat="1" x14ac:dyDescent="0.25">
      <c r="B99" s="143"/>
      <c r="C99" s="144"/>
      <c r="D99" s="140"/>
      <c r="E99" s="140"/>
      <c r="F99" s="144"/>
      <c r="G99" s="144"/>
    </row>
    <row r="100" spans="2:7" s="145" customFormat="1" x14ac:dyDescent="0.25">
      <c r="B100" s="143"/>
      <c r="C100" s="144"/>
      <c r="D100" s="140"/>
      <c r="E100" s="140"/>
      <c r="F100" s="144"/>
      <c r="G100" s="144"/>
    </row>
    <row r="101" spans="2:7" s="145" customFormat="1" x14ac:dyDescent="0.25">
      <c r="B101" s="143"/>
      <c r="C101" s="144"/>
      <c r="D101" s="140"/>
      <c r="E101" s="140"/>
      <c r="F101" s="144"/>
      <c r="G101" s="144"/>
    </row>
    <row r="102" spans="2:7" s="145" customFormat="1" x14ac:dyDescent="0.25">
      <c r="B102" s="143"/>
      <c r="C102" s="144"/>
      <c r="D102" s="140"/>
      <c r="E102" s="140"/>
      <c r="F102" s="144"/>
      <c r="G102" s="144"/>
    </row>
    <row r="103" spans="2:7" s="145" customFormat="1" x14ac:dyDescent="0.25">
      <c r="B103" s="143"/>
      <c r="C103" s="144"/>
      <c r="D103" s="140"/>
      <c r="E103" s="140"/>
      <c r="F103" s="144"/>
      <c r="G103" s="144"/>
    </row>
    <row r="104" spans="2:7" s="145" customFormat="1" x14ac:dyDescent="0.25">
      <c r="B104" s="143"/>
      <c r="C104" s="144"/>
      <c r="D104" s="140"/>
      <c r="E104" s="140"/>
      <c r="F104" s="144"/>
      <c r="G104" s="144"/>
    </row>
    <row r="105" spans="2:7" s="145" customFormat="1" x14ac:dyDescent="0.25">
      <c r="B105" s="143"/>
      <c r="C105" s="144"/>
      <c r="D105" s="140"/>
      <c r="E105" s="140"/>
      <c r="F105" s="144"/>
      <c r="G105" s="144"/>
    </row>
    <row r="106" spans="2:7" s="145" customFormat="1" ht="15.75" x14ac:dyDescent="0.25">
      <c r="B106" s="67"/>
      <c r="C106" s="68"/>
      <c r="D106" s="69"/>
      <c r="E106" s="69"/>
      <c r="F106" s="68"/>
      <c r="G106" s="68"/>
    </row>
    <row r="107" spans="2:7" s="145" customFormat="1" x14ac:dyDescent="0.25">
      <c r="B107" s="143"/>
      <c r="C107" s="144"/>
      <c r="D107" s="140"/>
      <c r="E107" s="140"/>
      <c r="F107" s="144"/>
      <c r="G107" s="144"/>
    </row>
    <row r="108" spans="2:7" s="145" customFormat="1" x14ac:dyDescent="0.25">
      <c r="B108" s="143"/>
      <c r="C108" s="144"/>
      <c r="D108" s="140"/>
      <c r="E108" s="140"/>
      <c r="F108" s="144"/>
      <c r="G108" s="144"/>
    </row>
    <row r="109" spans="2:7" s="145" customFormat="1" x14ac:dyDescent="0.25">
      <c r="B109" s="143"/>
      <c r="C109" s="144"/>
      <c r="D109" s="140"/>
      <c r="E109" s="140"/>
      <c r="F109" s="144"/>
      <c r="G109" s="144"/>
    </row>
    <row r="110" spans="2:7" s="145" customFormat="1" x14ac:dyDescent="0.25">
      <c r="B110" s="143"/>
      <c r="C110" s="144"/>
      <c r="D110" s="140"/>
      <c r="E110" s="140"/>
      <c r="F110" s="144"/>
      <c r="G110" s="144"/>
    </row>
    <row r="111" spans="2:7" s="145" customFormat="1" x14ac:dyDescent="0.25">
      <c r="B111" s="143"/>
      <c r="C111" s="144"/>
      <c r="D111" s="140"/>
      <c r="E111" s="140"/>
      <c r="F111" s="144"/>
      <c r="G111" s="144"/>
    </row>
    <row r="112" spans="2:7" s="145" customFormat="1" x14ac:dyDescent="0.25">
      <c r="B112" s="143"/>
      <c r="C112" s="144"/>
      <c r="D112" s="140"/>
      <c r="E112" s="140"/>
      <c r="F112" s="144"/>
      <c r="G112" s="144"/>
    </row>
    <row r="113" spans="2:7" s="145" customFormat="1" x14ac:dyDescent="0.25">
      <c r="B113" s="143"/>
      <c r="C113" s="144"/>
      <c r="D113" s="140"/>
      <c r="E113" s="140"/>
      <c r="F113" s="144"/>
      <c r="G113" s="144"/>
    </row>
    <row r="114" spans="2:7" s="145" customFormat="1" x14ac:dyDescent="0.25">
      <c r="B114" s="143"/>
      <c r="C114" s="144"/>
      <c r="D114" s="140"/>
      <c r="E114" s="140"/>
      <c r="F114" s="144"/>
      <c r="G114" s="144"/>
    </row>
    <row r="115" spans="2:7" s="145" customFormat="1" x14ac:dyDescent="0.25">
      <c r="B115" s="143"/>
      <c r="C115" s="144"/>
      <c r="D115" s="140"/>
      <c r="E115" s="140"/>
      <c r="F115" s="144"/>
      <c r="G115" s="144"/>
    </row>
    <row r="116" spans="2:7" s="145" customFormat="1" x14ac:dyDescent="0.25">
      <c r="B116" s="143"/>
      <c r="C116" s="144"/>
      <c r="D116" s="140"/>
      <c r="E116" s="140"/>
      <c r="F116" s="144"/>
      <c r="G116" s="144"/>
    </row>
    <row r="117" spans="2:7" s="145" customFormat="1" x14ac:dyDescent="0.25">
      <c r="B117" s="143"/>
      <c r="C117" s="144"/>
      <c r="D117" s="140"/>
      <c r="E117" s="140"/>
      <c r="F117" s="144"/>
      <c r="G117" s="144"/>
    </row>
    <row r="118" spans="2:7" s="145" customFormat="1" x14ac:dyDescent="0.25">
      <c r="B118" s="143"/>
      <c r="C118" s="144"/>
      <c r="D118" s="140"/>
      <c r="E118" s="140"/>
      <c r="F118" s="144"/>
      <c r="G118" s="144"/>
    </row>
    <row r="119" spans="2:7" s="145" customFormat="1" ht="15.75" x14ac:dyDescent="0.25">
      <c r="B119" s="67"/>
      <c r="C119" s="68"/>
      <c r="D119" s="69"/>
      <c r="E119" s="69"/>
      <c r="F119" s="68"/>
      <c r="G119" s="68"/>
    </row>
    <row r="120" spans="2:7" s="145" customFormat="1" x14ac:dyDescent="0.25">
      <c r="B120" s="146"/>
      <c r="C120" s="146"/>
      <c r="D120" s="146"/>
      <c r="E120" s="146"/>
      <c r="F120" s="146"/>
      <c r="G120" s="146"/>
    </row>
    <row r="121" spans="2:7" s="145" customFormat="1" x14ac:dyDescent="0.25">
      <c r="B121" s="146"/>
      <c r="C121" s="146"/>
      <c r="D121" s="146"/>
      <c r="E121" s="146"/>
      <c r="F121" s="146"/>
      <c r="G121" s="146"/>
    </row>
    <row r="122" spans="2:7" s="145" customFormat="1" x14ac:dyDescent="0.25">
      <c r="B122" s="146"/>
      <c r="C122" s="146"/>
      <c r="D122" s="146"/>
      <c r="E122" s="146"/>
      <c r="F122" s="146"/>
      <c r="G122" s="146"/>
    </row>
    <row r="123" spans="2:7" s="145" customFormat="1" x14ac:dyDescent="0.25">
      <c r="B123" s="146"/>
      <c r="C123" s="146"/>
      <c r="D123" s="146"/>
      <c r="E123" s="146"/>
      <c r="F123" s="146"/>
      <c r="G123" s="146"/>
    </row>
    <row r="124" spans="2:7" s="145" customFormat="1" x14ac:dyDescent="0.25">
      <c r="B124" s="146"/>
      <c r="C124" s="146"/>
      <c r="D124" s="146"/>
      <c r="E124" s="146"/>
      <c r="F124" s="146"/>
      <c r="G124" s="146"/>
    </row>
    <row r="125" spans="2:7" s="145" customFormat="1" x14ac:dyDescent="0.25">
      <c r="B125" s="146"/>
      <c r="C125" s="146"/>
      <c r="D125" s="146"/>
      <c r="E125" s="146"/>
      <c r="F125" s="146"/>
      <c r="G125" s="146"/>
    </row>
    <row r="126" spans="2:7" s="145" customFormat="1" x14ac:dyDescent="0.25">
      <c r="B126" s="146"/>
      <c r="C126" s="146"/>
      <c r="D126" s="146"/>
      <c r="E126" s="146"/>
      <c r="F126" s="146"/>
      <c r="G126" s="146"/>
    </row>
    <row r="127" spans="2:7" s="145" customFormat="1" x14ac:dyDescent="0.25">
      <c r="B127" s="146"/>
      <c r="C127" s="146"/>
      <c r="D127" s="146"/>
      <c r="E127" s="146"/>
      <c r="F127" s="146"/>
      <c r="G127" s="146"/>
    </row>
    <row r="128" spans="2:7" s="145" customFormat="1" x14ac:dyDescent="0.25">
      <c r="B128" s="146"/>
      <c r="C128" s="146"/>
      <c r="D128" s="146"/>
      <c r="E128" s="146"/>
      <c r="F128" s="146"/>
      <c r="G128" s="146"/>
    </row>
    <row r="129" spans="2:7" s="145" customFormat="1" x14ac:dyDescent="0.25">
      <c r="B129" s="146"/>
      <c r="C129" s="146"/>
      <c r="D129" s="146"/>
      <c r="E129" s="146"/>
      <c r="F129" s="146"/>
      <c r="G129" s="146"/>
    </row>
    <row r="130" spans="2:7" s="145" customFormat="1" x14ac:dyDescent="0.25">
      <c r="B130" s="146"/>
      <c r="C130" s="146"/>
      <c r="D130" s="146"/>
      <c r="E130" s="146"/>
      <c r="F130" s="146"/>
      <c r="G130" s="146"/>
    </row>
    <row r="131" spans="2:7" s="145" customFormat="1" x14ac:dyDescent="0.25">
      <c r="B131" s="146"/>
      <c r="C131" s="146"/>
      <c r="D131" s="146"/>
      <c r="E131" s="146"/>
      <c r="F131" s="146"/>
      <c r="G131" s="146"/>
    </row>
    <row r="132" spans="2:7" s="145" customFormat="1" x14ac:dyDescent="0.25">
      <c r="B132" s="146"/>
      <c r="C132" s="146"/>
      <c r="D132" s="146"/>
      <c r="E132" s="146"/>
      <c r="F132" s="146"/>
      <c r="G132" s="146"/>
    </row>
    <row r="133" spans="2:7" s="145" customFormat="1" x14ac:dyDescent="0.25">
      <c r="B133" s="146"/>
      <c r="C133" s="146"/>
      <c r="D133" s="146"/>
      <c r="E133" s="146"/>
      <c r="F133" s="146"/>
      <c r="G133" s="146"/>
    </row>
    <row r="134" spans="2:7" s="145" customFormat="1" x14ac:dyDescent="0.25">
      <c r="B134" s="146"/>
      <c r="C134" s="146"/>
      <c r="D134" s="146"/>
      <c r="E134" s="146"/>
      <c r="F134" s="146"/>
      <c r="G134" s="146"/>
    </row>
    <row r="135" spans="2:7" s="145" customFormat="1" x14ac:dyDescent="0.25">
      <c r="B135" s="146"/>
      <c r="C135" s="146"/>
      <c r="D135" s="146"/>
      <c r="E135" s="146"/>
      <c r="F135" s="146"/>
      <c r="G135" s="146"/>
    </row>
    <row r="136" spans="2:7" s="145" customFormat="1" x14ac:dyDescent="0.25">
      <c r="B136" s="146"/>
      <c r="C136" s="146"/>
      <c r="D136" s="146"/>
      <c r="E136" s="146"/>
      <c r="F136" s="146"/>
      <c r="G136" s="146"/>
    </row>
    <row r="137" spans="2:7" s="145" customFormat="1" x14ac:dyDescent="0.25">
      <c r="B137" s="146"/>
      <c r="C137" s="146"/>
      <c r="D137" s="146"/>
      <c r="E137" s="146"/>
      <c r="F137" s="146"/>
      <c r="G137" s="146"/>
    </row>
    <row r="138" spans="2:7" s="145" customFormat="1" x14ac:dyDescent="0.25">
      <c r="B138" s="146"/>
      <c r="C138" s="146"/>
      <c r="D138" s="146"/>
      <c r="E138" s="146"/>
      <c r="F138" s="146"/>
      <c r="G138" s="146"/>
    </row>
    <row r="139" spans="2:7" s="145" customFormat="1" x14ac:dyDescent="0.25">
      <c r="B139" s="146"/>
      <c r="C139" s="146"/>
      <c r="D139" s="146"/>
      <c r="E139" s="146"/>
      <c r="F139" s="146"/>
      <c r="G139" s="146"/>
    </row>
    <row r="140" spans="2:7" s="145" customFormat="1" x14ac:dyDescent="0.25">
      <c r="B140" s="146"/>
      <c r="C140" s="146"/>
      <c r="D140" s="146"/>
      <c r="E140" s="146"/>
      <c r="F140" s="146"/>
      <c r="G140" s="146"/>
    </row>
    <row r="141" spans="2:7" s="145" customFormat="1" x14ac:dyDescent="0.25">
      <c r="B141" s="146"/>
      <c r="C141" s="146"/>
      <c r="D141" s="146"/>
      <c r="E141" s="146"/>
      <c r="F141" s="146"/>
      <c r="G141" s="146"/>
    </row>
    <row r="142" spans="2:7" s="145" customFormat="1" x14ac:dyDescent="0.25">
      <c r="B142" s="146"/>
      <c r="C142" s="146"/>
      <c r="D142" s="146"/>
      <c r="E142" s="146"/>
      <c r="F142" s="146"/>
      <c r="G142" s="146"/>
    </row>
    <row r="143" spans="2:7" s="145" customFormat="1" x14ac:dyDescent="0.25">
      <c r="B143" s="146"/>
      <c r="C143" s="146"/>
      <c r="D143" s="146"/>
      <c r="E143" s="146"/>
      <c r="F143" s="146"/>
      <c r="G143" s="146"/>
    </row>
    <row r="144" spans="2:7" s="145" customFormat="1" x14ac:dyDescent="0.25">
      <c r="B144" s="146"/>
      <c r="C144" s="146"/>
      <c r="D144" s="146"/>
      <c r="E144" s="146"/>
      <c r="F144" s="146"/>
      <c r="G144" s="146"/>
    </row>
    <row r="145" spans="2:7" s="145" customFormat="1" x14ac:dyDescent="0.25">
      <c r="B145" s="146"/>
      <c r="C145" s="146"/>
      <c r="D145" s="146"/>
      <c r="E145" s="146"/>
      <c r="F145" s="146"/>
      <c r="G145" s="146"/>
    </row>
    <row r="146" spans="2:7" s="145" customFormat="1" x14ac:dyDescent="0.25">
      <c r="B146" s="146"/>
      <c r="C146" s="146"/>
      <c r="D146" s="146"/>
      <c r="E146" s="146"/>
      <c r="F146" s="146"/>
      <c r="G146" s="146"/>
    </row>
    <row r="147" spans="2:7" s="145" customFormat="1" x14ac:dyDescent="0.25">
      <c r="B147" s="146"/>
      <c r="C147" s="146"/>
      <c r="D147" s="146"/>
      <c r="E147" s="146"/>
      <c r="F147" s="146"/>
      <c r="G147" s="146"/>
    </row>
    <row r="148" spans="2:7" s="145" customFormat="1" x14ac:dyDescent="0.25">
      <c r="B148" s="146"/>
      <c r="C148" s="146"/>
      <c r="D148" s="146"/>
      <c r="E148" s="146"/>
      <c r="F148" s="146"/>
      <c r="G148" s="146"/>
    </row>
    <row r="149" spans="2:7" s="145" customFormat="1" x14ac:dyDescent="0.25">
      <c r="B149" s="146"/>
      <c r="C149" s="146"/>
      <c r="D149" s="146"/>
      <c r="E149" s="146"/>
      <c r="F149" s="146"/>
      <c r="G149" s="146"/>
    </row>
    <row r="150" spans="2:7" s="145" customFormat="1" x14ac:dyDescent="0.25">
      <c r="B150" s="146"/>
      <c r="C150" s="146"/>
      <c r="D150" s="146"/>
      <c r="E150" s="146"/>
      <c r="F150" s="146"/>
      <c r="G150" s="146"/>
    </row>
    <row r="151" spans="2:7" s="145" customFormat="1" x14ac:dyDescent="0.25">
      <c r="B151" s="146"/>
      <c r="C151" s="146"/>
      <c r="D151" s="146"/>
      <c r="E151" s="146"/>
      <c r="F151" s="146"/>
      <c r="G151" s="146"/>
    </row>
    <row r="152" spans="2:7" s="145" customFormat="1" x14ac:dyDescent="0.25">
      <c r="B152" s="146"/>
      <c r="C152" s="146"/>
      <c r="D152" s="146"/>
      <c r="E152" s="146"/>
      <c r="F152" s="146"/>
      <c r="G152" s="146"/>
    </row>
    <row r="153" spans="2:7" s="145" customFormat="1" x14ac:dyDescent="0.25">
      <c r="B153" s="146"/>
      <c r="C153" s="146"/>
      <c r="D153" s="146"/>
      <c r="E153" s="146"/>
      <c r="F153" s="146"/>
      <c r="G153" s="146"/>
    </row>
    <row r="154" spans="2:7" s="145" customFormat="1" x14ac:dyDescent="0.25">
      <c r="B154" s="146"/>
      <c r="C154" s="146"/>
      <c r="D154" s="146"/>
      <c r="E154" s="146"/>
      <c r="F154" s="146"/>
      <c r="G154" s="146"/>
    </row>
    <row r="155" spans="2:7" s="145" customFormat="1" x14ac:dyDescent="0.25">
      <c r="B155" s="146"/>
      <c r="C155" s="146"/>
      <c r="D155" s="146"/>
      <c r="E155" s="146"/>
      <c r="F155" s="146"/>
      <c r="G155" s="146"/>
    </row>
    <row r="156" spans="2:7" s="145" customFormat="1" x14ac:dyDescent="0.25">
      <c r="B156" s="146"/>
      <c r="C156" s="146"/>
      <c r="D156" s="146"/>
      <c r="E156" s="146"/>
      <c r="F156" s="146"/>
      <c r="G156" s="146"/>
    </row>
    <row r="157" spans="2:7" s="145" customFormat="1" x14ac:dyDescent="0.25">
      <c r="B157" s="146"/>
      <c r="C157" s="146"/>
      <c r="D157" s="146"/>
      <c r="E157" s="146"/>
      <c r="F157" s="146"/>
      <c r="G157" s="146"/>
    </row>
    <row r="158" spans="2:7" s="145" customFormat="1" x14ac:dyDescent="0.25">
      <c r="B158" s="146"/>
      <c r="C158" s="146"/>
      <c r="D158" s="146"/>
      <c r="E158" s="146"/>
      <c r="F158" s="146"/>
      <c r="G158" s="146"/>
    </row>
    <row r="159" spans="2:7" s="145" customFormat="1" x14ac:dyDescent="0.25">
      <c r="B159" s="146"/>
      <c r="C159" s="146"/>
      <c r="D159" s="146"/>
      <c r="E159" s="146"/>
      <c r="F159" s="146"/>
      <c r="G159" s="146"/>
    </row>
    <row r="160" spans="2:7" s="145" customFormat="1" x14ac:dyDescent="0.25">
      <c r="B160" s="146"/>
      <c r="C160" s="146"/>
      <c r="D160" s="146"/>
      <c r="E160" s="146"/>
      <c r="F160" s="146"/>
      <c r="G160" s="146"/>
    </row>
    <row r="161" spans="2:7" s="145" customFormat="1" x14ac:dyDescent="0.25">
      <c r="B161" s="146"/>
      <c r="C161" s="146"/>
      <c r="D161" s="146"/>
      <c r="E161" s="146"/>
      <c r="F161" s="146"/>
      <c r="G161" s="146"/>
    </row>
    <row r="162" spans="2:7" s="145" customFormat="1" x14ac:dyDescent="0.25">
      <c r="B162" s="146"/>
      <c r="C162" s="146"/>
      <c r="D162" s="146"/>
      <c r="E162" s="146"/>
      <c r="F162" s="146"/>
      <c r="G162" s="146"/>
    </row>
    <row r="163" spans="2:7" s="145" customFormat="1" x14ac:dyDescent="0.25">
      <c r="B163" s="146"/>
      <c r="C163" s="146"/>
      <c r="D163" s="146"/>
      <c r="E163" s="146"/>
      <c r="F163" s="146"/>
      <c r="G163" s="146"/>
    </row>
    <row r="164" spans="2:7" s="145" customFormat="1" x14ac:dyDescent="0.25">
      <c r="B164" s="146"/>
      <c r="C164" s="146"/>
      <c r="D164" s="146"/>
      <c r="E164" s="146"/>
      <c r="F164" s="146"/>
      <c r="G164" s="146"/>
    </row>
    <row r="165" spans="2:7" s="145" customFormat="1" x14ac:dyDescent="0.25">
      <c r="B165" s="146"/>
      <c r="C165" s="146"/>
      <c r="D165" s="146"/>
      <c r="E165" s="146"/>
      <c r="F165" s="146"/>
      <c r="G165" s="146"/>
    </row>
    <row r="166" spans="2:7" s="145" customFormat="1" x14ac:dyDescent="0.25">
      <c r="B166" s="146"/>
      <c r="C166" s="146"/>
      <c r="D166" s="146"/>
      <c r="E166" s="146"/>
      <c r="F166" s="146"/>
      <c r="G166" s="146"/>
    </row>
    <row r="167" spans="2:7" s="145" customFormat="1" x14ac:dyDescent="0.25">
      <c r="B167" s="146"/>
      <c r="C167" s="146"/>
      <c r="D167" s="146"/>
      <c r="E167" s="146"/>
      <c r="F167" s="146"/>
      <c r="G167" s="146"/>
    </row>
    <row r="168" spans="2:7" s="145" customFormat="1" x14ac:dyDescent="0.25">
      <c r="B168" s="146"/>
      <c r="C168" s="146"/>
      <c r="D168" s="146"/>
      <c r="E168" s="146"/>
      <c r="F168" s="146"/>
      <c r="G168" s="146"/>
    </row>
    <row r="169" spans="2:7" s="145" customFormat="1" x14ac:dyDescent="0.25">
      <c r="B169" s="146"/>
      <c r="C169" s="146"/>
      <c r="D169" s="146"/>
      <c r="E169" s="146"/>
      <c r="F169" s="146"/>
      <c r="G169" s="146"/>
    </row>
    <row r="170" spans="2:7" s="145" customFormat="1" x14ac:dyDescent="0.25">
      <c r="B170" s="146"/>
      <c r="C170" s="146"/>
      <c r="D170" s="146"/>
      <c r="E170" s="146"/>
      <c r="F170" s="146"/>
      <c r="G170" s="146"/>
    </row>
    <row r="171" spans="2:7" s="145" customFormat="1" x14ac:dyDescent="0.25">
      <c r="B171" s="146"/>
      <c r="C171" s="146"/>
      <c r="D171" s="146"/>
      <c r="E171" s="146"/>
      <c r="F171" s="146"/>
      <c r="G171" s="146"/>
    </row>
    <row r="172" spans="2:7" s="145" customFormat="1" x14ac:dyDescent="0.25">
      <c r="B172" s="146"/>
      <c r="C172" s="146"/>
      <c r="D172" s="146"/>
      <c r="E172" s="146"/>
      <c r="F172" s="146"/>
      <c r="G172" s="146"/>
    </row>
    <row r="173" spans="2:7" s="145" customFormat="1" x14ac:dyDescent="0.25">
      <c r="B173" s="146"/>
      <c r="C173" s="146"/>
      <c r="D173" s="146"/>
      <c r="E173" s="146"/>
      <c r="F173" s="146"/>
      <c r="G173" s="146"/>
    </row>
    <row r="174" spans="2:7" s="145" customFormat="1" x14ac:dyDescent="0.25">
      <c r="B174" s="146"/>
      <c r="C174" s="146"/>
      <c r="D174" s="146"/>
      <c r="E174" s="146"/>
      <c r="F174" s="146"/>
      <c r="G174" s="146"/>
    </row>
    <row r="175" spans="2:7" s="145" customFormat="1" x14ac:dyDescent="0.25">
      <c r="B175" s="146"/>
      <c r="C175" s="146"/>
      <c r="D175" s="146"/>
      <c r="E175" s="146"/>
      <c r="F175" s="146"/>
      <c r="G175" s="146"/>
    </row>
    <row r="176" spans="2:7" s="145" customFormat="1" x14ac:dyDescent="0.25">
      <c r="B176" s="146"/>
      <c r="C176" s="146"/>
      <c r="D176" s="146"/>
      <c r="E176" s="146"/>
      <c r="F176" s="146"/>
      <c r="G176" s="146"/>
    </row>
    <row r="177" spans="2:7" s="145" customFormat="1" x14ac:dyDescent="0.25">
      <c r="B177" s="146"/>
      <c r="C177" s="146"/>
      <c r="D177" s="146"/>
      <c r="E177" s="146"/>
      <c r="F177" s="146"/>
      <c r="G177" s="146"/>
    </row>
    <row r="178" spans="2:7" s="145" customFormat="1" x14ac:dyDescent="0.25">
      <c r="B178" s="146"/>
      <c r="C178" s="146"/>
      <c r="D178" s="146"/>
      <c r="E178" s="146"/>
      <c r="F178" s="146"/>
      <c r="G178" s="146"/>
    </row>
    <row r="179" spans="2:7" s="145" customFormat="1" x14ac:dyDescent="0.25">
      <c r="B179" s="146"/>
      <c r="C179" s="146"/>
      <c r="D179" s="146"/>
      <c r="E179" s="146"/>
      <c r="F179" s="146"/>
      <c r="G179" s="146"/>
    </row>
    <row r="180" spans="2:7" s="145" customFormat="1" x14ac:dyDescent="0.25">
      <c r="B180" s="146"/>
      <c r="C180" s="146"/>
      <c r="D180" s="146"/>
      <c r="E180" s="146"/>
      <c r="F180" s="146"/>
      <c r="G180" s="146"/>
    </row>
    <row r="181" spans="2:7" s="145" customFormat="1" x14ac:dyDescent="0.25">
      <c r="B181" s="146"/>
      <c r="C181" s="146"/>
      <c r="D181" s="146"/>
      <c r="E181" s="146"/>
      <c r="F181" s="146"/>
      <c r="G181" s="146"/>
    </row>
    <row r="182" spans="2:7" s="145" customFormat="1" x14ac:dyDescent="0.25">
      <c r="B182" s="146"/>
      <c r="C182" s="146"/>
      <c r="D182" s="146"/>
      <c r="E182" s="146"/>
      <c r="F182" s="146"/>
      <c r="G182" s="146"/>
    </row>
    <row r="183" spans="2:7" s="145" customFormat="1" x14ac:dyDescent="0.25">
      <c r="B183" s="146"/>
      <c r="C183" s="146"/>
      <c r="D183" s="146"/>
      <c r="E183" s="146"/>
      <c r="F183" s="146"/>
      <c r="G183" s="146"/>
    </row>
    <row r="184" spans="2:7" s="145" customFormat="1" x14ac:dyDescent="0.25">
      <c r="B184" s="146"/>
      <c r="C184" s="146"/>
      <c r="D184" s="146"/>
      <c r="E184" s="146"/>
      <c r="F184" s="146"/>
      <c r="G184" s="146"/>
    </row>
    <row r="185" spans="2:7" s="145" customFormat="1" x14ac:dyDescent="0.25">
      <c r="B185" s="146"/>
      <c r="C185" s="146"/>
      <c r="D185" s="146"/>
      <c r="E185" s="146"/>
      <c r="F185" s="146"/>
      <c r="G185" s="146"/>
    </row>
    <row r="186" spans="2:7" s="145" customFormat="1" x14ac:dyDescent="0.25">
      <c r="B186" s="146"/>
      <c r="C186" s="146"/>
      <c r="D186" s="146"/>
      <c r="E186" s="146"/>
      <c r="F186" s="146"/>
      <c r="G186" s="146"/>
    </row>
    <row r="187" spans="2:7" s="145" customFormat="1" x14ac:dyDescent="0.25">
      <c r="B187" s="146"/>
      <c r="C187" s="146"/>
      <c r="D187" s="146"/>
      <c r="E187" s="146"/>
      <c r="F187" s="146"/>
      <c r="G187" s="146"/>
    </row>
    <row r="188" spans="2:7" s="145" customFormat="1" x14ac:dyDescent="0.25">
      <c r="B188" s="146"/>
      <c r="C188" s="146"/>
      <c r="D188" s="146"/>
      <c r="E188" s="146"/>
      <c r="F188" s="146"/>
      <c r="G188" s="146"/>
    </row>
    <row r="189" spans="2:7" s="145" customFormat="1" x14ac:dyDescent="0.25">
      <c r="B189" s="146"/>
      <c r="C189" s="146"/>
      <c r="D189" s="146"/>
      <c r="E189" s="146"/>
      <c r="F189" s="146"/>
      <c r="G189" s="146"/>
    </row>
    <row r="190" spans="2:7" s="145" customFormat="1" x14ac:dyDescent="0.25">
      <c r="B190" s="146"/>
      <c r="C190" s="146"/>
      <c r="D190" s="146"/>
      <c r="E190" s="146"/>
      <c r="F190" s="146"/>
      <c r="G190" s="146"/>
    </row>
    <row r="191" spans="2:7" s="145" customFormat="1" x14ac:dyDescent="0.25">
      <c r="B191" s="146"/>
      <c r="C191" s="146"/>
      <c r="D191" s="146"/>
      <c r="E191" s="146"/>
      <c r="F191" s="146"/>
      <c r="G191" s="146"/>
    </row>
    <row r="192" spans="2:7" s="145" customFormat="1" x14ac:dyDescent="0.25">
      <c r="B192" s="146"/>
      <c r="C192" s="146"/>
      <c r="D192" s="146"/>
      <c r="E192" s="146"/>
      <c r="F192" s="146"/>
      <c r="G192" s="146"/>
    </row>
    <row r="193" spans="2:7" s="145" customFormat="1" x14ac:dyDescent="0.25">
      <c r="B193" s="146"/>
      <c r="C193" s="146"/>
      <c r="D193" s="146"/>
      <c r="E193" s="146"/>
      <c r="F193" s="146"/>
      <c r="G193" s="146"/>
    </row>
    <row r="194" spans="2:7" s="145" customFormat="1" x14ac:dyDescent="0.25">
      <c r="B194" s="146"/>
      <c r="C194" s="146"/>
      <c r="D194" s="146"/>
      <c r="E194" s="146"/>
      <c r="F194" s="146"/>
      <c r="G194" s="146"/>
    </row>
    <row r="195" spans="2:7" s="145" customFormat="1" x14ac:dyDescent="0.25">
      <c r="B195" s="146"/>
      <c r="C195" s="146"/>
      <c r="D195" s="146"/>
      <c r="E195" s="146"/>
      <c r="F195" s="146"/>
      <c r="G195" s="146"/>
    </row>
    <row r="196" spans="2:7" s="145" customFormat="1" x14ac:dyDescent="0.25">
      <c r="B196" s="146"/>
      <c r="C196" s="146"/>
      <c r="D196" s="146"/>
      <c r="E196" s="146"/>
      <c r="F196" s="146"/>
      <c r="G196" s="146"/>
    </row>
    <row r="197" spans="2:7" s="145" customFormat="1" x14ac:dyDescent="0.25">
      <c r="B197" s="146"/>
      <c r="C197" s="146"/>
      <c r="D197" s="146"/>
      <c r="E197" s="146"/>
      <c r="F197" s="146"/>
      <c r="G197" s="146"/>
    </row>
    <row r="198" spans="2:7" s="145" customFormat="1" x14ac:dyDescent="0.25">
      <c r="B198" s="146"/>
      <c r="C198" s="146"/>
      <c r="D198" s="146"/>
      <c r="E198" s="146"/>
      <c r="F198" s="146"/>
      <c r="G198" s="146"/>
    </row>
    <row r="199" spans="2:7" s="145" customFormat="1" x14ac:dyDescent="0.25">
      <c r="B199" s="146"/>
      <c r="C199" s="146"/>
      <c r="D199" s="146"/>
      <c r="E199" s="146"/>
      <c r="F199" s="146"/>
      <c r="G199" s="146"/>
    </row>
    <row r="200" spans="2:7" s="145" customFormat="1" x14ac:dyDescent="0.25">
      <c r="B200" s="146"/>
      <c r="C200" s="146"/>
      <c r="D200" s="146"/>
      <c r="E200" s="146"/>
      <c r="F200" s="146"/>
      <c r="G200" s="146"/>
    </row>
    <row r="201" spans="2:7" s="145" customFormat="1" x14ac:dyDescent="0.25">
      <c r="B201" s="146"/>
      <c r="C201" s="146"/>
      <c r="D201" s="146"/>
      <c r="E201" s="146"/>
      <c r="F201" s="146"/>
      <c r="G201" s="146"/>
    </row>
    <row r="202" spans="2:7" s="145" customFormat="1" x14ac:dyDescent="0.25">
      <c r="B202" s="146"/>
      <c r="C202" s="146"/>
      <c r="D202" s="146"/>
      <c r="E202" s="146"/>
      <c r="F202" s="146"/>
      <c r="G202" s="146"/>
    </row>
    <row r="203" spans="2:7" s="145" customFormat="1" x14ac:dyDescent="0.25">
      <c r="B203" s="146"/>
      <c r="C203" s="146"/>
      <c r="D203" s="146"/>
      <c r="E203" s="146"/>
      <c r="F203" s="146"/>
      <c r="G203" s="146"/>
    </row>
    <row r="204" spans="2:7" s="145" customFormat="1" x14ac:dyDescent="0.25">
      <c r="B204" s="146"/>
      <c r="C204" s="146"/>
      <c r="D204" s="146"/>
      <c r="E204" s="146"/>
      <c r="F204" s="146"/>
      <c r="G204" s="146"/>
    </row>
    <row r="205" spans="2:7" s="145" customFormat="1" x14ac:dyDescent="0.25">
      <c r="B205" s="146"/>
      <c r="C205" s="146"/>
      <c r="D205" s="146"/>
      <c r="E205" s="146"/>
      <c r="F205" s="146"/>
      <c r="G205" s="146"/>
    </row>
    <row r="206" spans="2:7" s="145" customFormat="1" x14ac:dyDescent="0.25">
      <c r="B206" s="146"/>
      <c r="C206" s="146"/>
      <c r="D206" s="146"/>
      <c r="E206" s="146"/>
      <c r="F206" s="146"/>
      <c r="G206" s="146"/>
    </row>
    <row r="207" spans="2:7" s="145" customFormat="1" x14ac:dyDescent="0.25">
      <c r="B207" s="146"/>
      <c r="C207" s="146"/>
      <c r="D207" s="146"/>
      <c r="E207" s="146"/>
      <c r="F207" s="146"/>
      <c r="G207" s="146"/>
    </row>
    <row r="208" spans="2:7" s="145" customFormat="1" x14ac:dyDescent="0.25">
      <c r="B208" s="146"/>
      <c r="C208" s="146"/>
      <c r="D208" s="146"/>
      <c r="E208" s="146"/>
      <c r="F208" s="146"/>
      <c r="G208" s="146"/>
    </row>
    <row r="209" spans="2:7" s="145" customFormat="1" x14ac:dyDescent="0.25">
      <c r="B209" s="146"/>
      <c r="C209" s="146"/>
      <c r="D209" s="146"/>
      <c r="E209" s="146"/>
      <c r="F209" s="146"/>
      <c r="G209" s="146"/>
    </row>
    <row r="210" spans="2:7" s="145" customFormat="1" x14ac:dyDescent="0.25">
      <c r="B210" s="146"/>
      <c r="C210" s="146"/>
      <c r="D210" s="146"/>
      <c r="E210" s="146"/>
      <c r="F210" s="146"/>
      <c r="G210" s="146"/>
    </row>
    <row r="211" spans="2:7" s="145" customFormat="1" x14ac:dyDescent="0.25">
      <c r="B211" s="146"/>
      <c r="C211" s="146"/>
      <c r="D211" s="146"/>
      <c r="E211" s="146"/>
      <c r="F211" s="146"/>
      <c r="G211" s="146"/>
    </row>
    <row r="212" spans="2:7" s="145" customFormat="1" x14ac:dyDescent="0.25">
      <c r="B212" s="146"/>
      <c r="C212" s="146"/>
      <c r="D212" s="146"/>
      <c r="E212" s="146"/>
      <c r="F212" s="146"/>
      <c r="G212" s="146"/>
    </row>
    <row r="213" spans="2:7" s="145" customFormat="1" x14ac:dyDescent="0.25">
      <c r="B213" s="146"/>
      <c r="C213" s="146"/>
      <c r="D213" s="146"/>
      <c r="E213" s="146"/>
      <c r="F213" s="146"/>
      <c r="G213" s="146"/>
    </row>
    <row r="214" spans="2:7" s="145" customFormat="1" x14ac:dyDescent="0.25">
      <c r="B214" s="146"/>
      <c r="C214" s="146"/>
      <c r="D214" s="146"/>
      <c r="E214" s="146"/>
      <c r="F214" s="146"/>
      <c r="G214" s="146"/>
    </row>
    <row r="215" spans="2:7" s="145" customFormat="1" x14ac:dyDescent="0.25">
      <c r="B215" s="146"/>
      <c r="C215" s="146"/>
      <c r="D215" s="146"/>
      <c r="E215" s="146"/>
      <c r="F215" s="146"/>
      <c r="G215" s="146"/>
    </row>
    <row r="216" spans="2:7" s="145" customFormat="1" x14ac:dyDescent="0.25">
      <c r="B216" s="146"/>
      <c r="C216" s="146"/>
      <c r="D216" s="146"/>
      <c r="E216" s="146"/>
      <c r="F216" s="146"/>
      <c r="G216" s="146"/>
    </row>
    <row r="217" spans="2:7" s="145" customFormat="1" x14ac:dyDescent="0.25">
      <c r="B217" s="146"/>
      <c r="C217" s="146"/>
      <c r="D217" s="146"/>
      <c r="E217" s="146"/>
      <c r="F217" s="146"/>
      <c r="G217" s="146"/>
    </row>
    <row r="218" spans="2:7" s="145" customFormat="1" x14ac:dyDescent="0.25">
      <c r="B218" s="146"/>
      <c r="C218" s="146"/>
      <c r="D218" s="146"/>
      <c r="E218" s="146"/>
      <c r="F218" s="146"/>
      <c r="G218" s="146"/>
    </row>
    <row r="219" spans="2:7" s="145" customFormat="1" x14ac:dyDescent="0.25">
      <c r="B219" s="146"/>
      <c r="C219" s="146"/>
      <c r="D219" s="146"/>
      <c r="E219" s="146"/>
      <c r="F219" s="146"/>
      <c r="G219" s="146"/>
    </row>
    <row r="220" spans="2:7" s="145" customFormat="1" x14ac:dyDescent="0.25">
      <c r="B220" s="146"/>
      <c r="C220" s="146"/>
      <c r="D220" s="146"/>
      <c r="E220" s="146"/>
      <c r="F220" s="146"/>
      <c r="G220" s="146"/>
    </row>
    <row r="221" spans="2:7" s="145" customFormat="1" x14ac:dyDescent="0.25">
      <c r="B221" s="146"/>
      <c r="C221" s="146"/>
      <c r="D221" s="146"/>
      <c r="E221" s="146"/>
      <c r="F221" s="146"/>
      <c r="G221" s="146"/>
    </row>
    <row r="222" spans="2:7" s="145" customFormat="1" x14ac:dyDescent="0.25">
      <c r="B222" s="146"/>
      <c r="C222" s="146"/>
      <c r="D222" s="146"/>
      <c r="E222" s="146"/>
      <c r="F222" s="146"/>
      <c r="G222" s="146"/>
    </row>
    <row r="223" spans="2:7" s="145" customFormat="1" x14ac:dyDescent="0.25">
      <c r="B223" s="146"/>
      <c r="C223" s="146"/>
      <c r="D223" s="146"/>
      <c r="E223" s="146"/>
      <c r="F223" s="146"/>
      <c r="G223" s="146"/>
    </row>
    <row r="224" spans="2:7" s="145" customFormat="1" x14ac:dyDescent="0.25">
      <c r="B224" s="146"/>
      <c r="C224" s="146"/>
      <c r="D224" s="146"/>
      <c r="E224" s="146"/>
      <c r="F224" s="146"/>
      <c r="G224" s="146"/>
    </row>
    <row r="225" spans="2:7" s="145" customFormat="1" x14ac:dyDescent="0.25">
      <c r="B225" s="146"/>
      <c r="C225" s="146"/>
      <c r="D225" s="146"/>
      <c r="E225" s="146"/>
      <c r="F225" s="146"/>
      <c r="G225" s="146"/>
    </row>
    <row r="226" spans="2:7" s="145" customFormat="1" x14ac:dyDescent="0.25">
      <c r="B226" s="146"/>
      <c r="C226" s="146"/>
      <c r="D226" s="146"/>
      <c r="E226" s="146"/>
      <c r="F226" s="146"/>
      <c r="G226" s="146"/>
    </row>
    <row r="227" spans="2:7" s="145" customFormat="1" x14ac:dyDescent="0.25">
      <c r="B227" s="146"/>
      <c r="C227" s="146"/>
      <c r="D227" s="146"/>
      <c r="E227" s="146"/>
      <c r="F227" s="146"/>
      <c r="G227" s="146"/>
    </row>
    <row r="228" spans="2:7" s="145" customFormat="1" x14ac:dyDescent="0.25">
      <c r="B228" s="146"/>
      <c r="C228" s="146"/>
      <c r="D228" s="146"/>
      <c r="E228" s="146"/>
      <c r="F228" s="146"/>
      <c r="G228" s="146"/>
    </row>
    <row r="229" spans="2:7" s="145" customFormat="1" x14ac:dyDescent="0.25">
      <c r="B229" s="146"/>
      <c r="C229" s="146"/>
      <c r="D229" s="146"/>
      <c r="E229" s="146"/>
      <c r="F229" s="146"/>
      <c r="G229" s="146"/>
    </row>
    <row r="230" spans="2:7" s="145" customFormat="1" x14ac:dyDescent="0.25">
      <c r="B230" s="146"/>
      <c r="C230" s="146"/>
      <c r="D230" s="146"/>
      <c r="E230" s="146"/>
      <c r="F230" s="146"/>
      <c r="G230" s="146"/>
    </row>
    <row r="231" spans="2:7" s="145" customFormat="1" x14ac:dyDescent="0.25">
      <c r="B231" s="146"/>
      <c r="C231" s="146"/>
      <c r="D231" s="146"/>
      <c r="E231" s="146"/>
      <c r="F231" s="146"/>
      <c r="G231" s="146"/>
    </row>
    <row r="232" spans="2:7" s="145" customFormat="1" x14ac:dyDescent="0.25">
      <c r="B232" s="146"/>
      <c r="C232" s="146"/>
      <c r="D232" s="146"/>
      <c r="E232" s="146"/>
      <c r="F232" s="146"/>
      <c r="G232" s="146"/>
    </row>
    <row r="233" spans="2:7" s="145" customFormat="1" x14ac:dyDescent="0.25">
      <c r="B233" s="146"/>
      <c r="C233" s="146"/>
      <c r="D233" s="146"/>
      <c r="E233" s="146"/>
      <c r="F233" s="146"/>
      <c r="G233" s="146"/>
    </row>
    <row r="234" spans="2:7" s="145" customFormat="1" x14ac:dyDescent="0.25">
      <c r="B234" s="146"/>
      <c r="C234" s="146"/>
      <c r="D234" s="146"/>
      <c r="E234" s="146"/>
      <c r="F234" s="146"/>
      <c r="G234" s="146"/>
    </row>
    <row r="235" spans="2:7" s="145" customFormat="1" x14ac:dyDescent="0.25">
      <c r="B235" s="146"/>
      <c r="C235" s="146"/>
      <c r="D235" s="146"/>
      <c r="E235" s="146"/>
      <c r="F235" s="146"/>
      <c r="G235" s="146"/>
    </row>
    <row r="236" spans="2:7" s="145" customFormat="1" x14ac:dyDescent="0.25">
      <c r="B236" s="146"/>
      <c r="C236" s="146"/>
      <c r="D236" s="146"/>
      <c r="E236" s="146"/>
      <c r="F236" s="146"/>
      <c r="G236" s="146"/>
    </row>
  </sheetData>
  <sortState xmlns:xlrd2="http://schemas.microsoft.com/office/spreadsheetml/2017/richdata2" ref="B39:G55">
    <sortCondition descending="1" ref="D39:D55"/>
  </sortState>
  <mergeCells count="4">
    <mergeCell ref="B3:G3"/>
    <mergeCell ref="B30:G30"/>
    <mergeCell ref="B35:G35"/>
    <mergeCell ref="B62:G62"/>
  </mergeCells>
  <pageMargins left="0.23622047244094491" right="0.23622047244094491" top="0.74803149606299213" bottom="0.74803149606299213" header="0.31496062992125984" footer="0.31496062992125984"/>
  <pageSetup paperSize="9" scale="70" orientation="landscape" r:id="rId1"/>
  <headerFooter scaleWithDoc="0" alignWithMargins="0">
    <oddFooter>&amp;L&amp;G&amp;R&amp;K00-023&amp;P</oddFooter>
  </headerFooter>
  <rowBreaks count="1" manualBreakCount="1">
    <brk id="34" min="1" max="14" man="1"/>
  </row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7" id="{EAA92102-86EB-407D-9476-4B7C1452E921}">
            <xm:f>$B38='Menú principal'!$B$3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B38:G38</xm:sqref>
        </x14:conditionalFormatting>
        <x14:conditionalFormatting xmlns:xm="http://schemas.microsoft.com/office/excel/2006/main">
          <x14:cfRule type="expression" priority="6" id="{F59BC1A2-B7EE-4178-9807-C9C9927CB0C0}">
            <xm:f>$B7='Menú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B7:G23 C24:G27</xm:sqref>
        </x14:conditionalFormatting>
        <x14:conditionalFormatting xmlns:xm="http://schemas.microsoft.com/office/excel/2006/main">
          <x14:cfRule type="expression" priority="5" id="{C2BCC1B5-B961-4A49-8761-D3F0AE3B09FE}">
            <xm:f>$B39='Menú principal'!$B$3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B39:G59</xm:sqref>
        </x14:conditionalFormatting>
        <x14:conditionalFormatting xmlns:xm="http://schemas.microsoft.com/office/excel/2006/main">
          <x14:cfRule type="expression" priority="4" id="{57C1C2E7-13F4-4E6C-9BEB-9176D6593253}">
            <xm:f>$B24='Menú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B24</xm:sqref>
        </x14:conditionalFormatting>
        <x14:conditionalFormatting xmlns:xm="http://schemas.microsoft.com/office/excel/2006/main">
          <x14:cfRule type="expression" priority="3" id="{9E797020-C8F8-4F79-B03B-B15746345599}">
            <xm:f>$B25='Menú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B25</xm:sqref>
        </x14:conditionalFormatting>
        <x14:conditionalFormatting xmlns:xm="http://schemas.microsoft.com/office/excel/2006/main">
          <x14:cfRule type="expression" priority="2" id="{74252652-84C0-4F16-8B51-8447AD280E31}">
            <xm:f>$B27='Menú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B27</xm:sqref>
        </x14:conditionalFormatting>
        <x14:conditionalFormatting xmlns:xm="http://schemas.microsoft.com/office/excel/2006/main">
          <x14:cfRule type="expression" priority="1" id="{0C355E1D-8527-4348-9773-3B634E113C55}">
            <xm:f>$B26='Menú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B26</xm:sqref>
        </x14:conditionalFormatting>
      </x14:conditionalFormattings>
    </ext>
  </extLst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963EEF6-91DA-47CE-8958-93F0CDF2CF8C}">
  <sheetPr>
    <pageSetUpPr fitToPage="1"/>
  </sheetPr>
  <dimension ref="A1:T214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4" width="10.710937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7109375" style="38" customWidth="1"/>
  </cols>
  <sheetData>
    <row r="1" spans="1:20" ht="30" customHeight="1" x14ac:dyDescent="0.25">
      <c r="B1" s="55"/>
    </row>
    <row r="3" spans="1:20" s="4" customFormat="1" ht="24" customHeight="1" x14ac:dyDescent="0.25">
      <c r="B3" s="669" t="s">
        <v>211</v>
      </c>
      <c r="C3" s="669"/>
      <c r="D3" s="669"/>
      <c r="E3" s="669"/>
      <c r="F3" s="669"/>
      <c r="G3" s="669"/>
      <c r="H3" s="669"/>
      <c r="I3" s="669"/>
      <c r="J3" s="669"/>
      <c r="K3" s="669"/>
      <c r="L3" s="669"/>
      <c r="M3" s="669"/>
      <c r="N3" s="669"/>
      <c r="O3" s="669"/>
      <c r="P3" s="669"/>
      <c r="Q3" s="669"/>
      <c r="R3" s="669"/>
    </row>
    <row r="4" spans="1:20" s="4" customFormat="1" ht="20.25" customHeight="1" thickBot="1" x14ac:dyDescent="0.3">
      <c r="B4" s="670" t="s">
        <v>169</v>
      </c>
      <c r="C4" s="670" t="s">
        <v>212</v>
      </c>
      <c r="D4" s="670" t="s">
        <v>212</v>
      </c>
      <c r="E4" s="670" t="s">
        <v>212</v>
      </c>
      <c r="F4" s="670" t="s">
        <v>212</v>
      </c>
      <c r="G4" s="670" t="s">
        <v>212</v>
      </c>
      <c r="H4" s="670" t="s">
        <v>212</v>
      </c>
      <c r="I4" s="670" t="s">
        <v>212</v>
      </c>
      <c r="J4" s="670" t="s">
        <v>212</v>
      </c>
      <c r="K4" s="670" t="s">
        <v>212</v>
      </c>
      <c r="L4" s="670" t="s">
        <v>212</v>
      </c>
      <c r="M4" s="670" t="s">
        <v>212</v>
      </c>
      <c r="N4" s="670" t="s">
        <v>212</v>
      </c>
      <c r="O4" s="670" t="s">
        <v>212</v>
      </c>
      <c r="P4" s="670" t="s">
        <v>212</v>
      </c>
      <c r="Q4" s="670" t="s">
        <v>212</v>
      </c>
      <c r="R4" s="670" t="s">
        <v>212</v>
      </c>
    </row>
    <row r="5" spans="1:20" s="4" customFormat="1" ht="6" customHeight="1" thickBot="1" x14ac:dyDescent="0.3">
      <c r="B5" s="109"/>
      <c r="C5" s="74"/>
      <c r="D5" s="193"/>
      <c r="E5" s="193"/>
      <c r="F5" s="193"/>
      <c r="G5" s="193"/>
      <c r="H5" s="193"/>
      <c r="I5" s="193"/>
      <c r="J5" s="193"/>
      <c r="K5" s="193"/>
      <c r="L5" s="193"/>
      <c r="M5" s="193"/>
      <c r="N5" s="193"/>
      <c r="O5" s="193"/>
      <c r="P5" s="193"/>
      <c r="Q5" s="193"/>
      <c r="R5" s="193"/>
    </row>
    <row r="6" spans="1:20" s="4" customFormat="1" ht="30.75" thickBot="1" x14ac:dyDescent="0.3">
      <c r="B6" s="357" t="s">
        <v>155</v>
      </c>
      <c r="C6" s="358" t="s">
        <v>144</v>
      </c>
      <c r="D6" s="359" t="s">
        <v>52</v>
      </c>
      <c r="E6" s="360" t="s">
        <v>143</v>
      </c>
      <c r="F6" s="359" t="s">
        <v>52</v>
      </c>
      <c r="G6" s="360" t="s">
        <v>141</v>
      </c>
      <c r="H6" s="359" t="s">
        <v>52</v>
      </c>
      <c r="I6" s="360" t="s">
        <v>140</v>
      </c>
      <c r="J6" s="359" t="s">
        <v>52</v>
      </c>
      <c r="K6" s="360" t="s">
        <v>139</v>
      </c>
      <c r="L6" s="359" t="s">
        <v>52</v>
      </c>
      <c r="M6" s="360" t="s">
        <v>133</v>
      </c>
      <c r="N6" s="361" t="s">
        <v>52</v>
      </c>
      <c r="O6" s="362" t="s">
        <v>136</v>
      </c>
      <c r="P6" s="363" t="s">
        <v>52</v>
      </c>
      <c r="Q6" s="362" t="s">
        <v>51</v>
      </c>
      <c r="R6" s="363" t="s">
        <v>52</v>
      </c>
    </row>
    <row r="7" spans="1:20" ht="15.75" x14ac:dyDescent="0.25">
      <c r="A7" s="364"/>
      <c r="B7" s="365" t="s">
        <v>113</v>
      </c>
      <c r="C7" s="366">
        <v>45700</v>
      </c>
      <c r="D7" s="367">
        <v>-2.4442309744903357E-2</v>
      </c>
      <c r="E7" s="368">
        <v>138780</v>
      </c>
      <c r="F7" s="367">
        <v>-9.7125087015073941E-2</v>
      </c>
      <c r="G7" s="368">
        <v>565532</v>
      </c>
      <c r="H7" s="367">
        <v>-4.9554803384099344E-2</v>
      </c>
      <c r="I7" s="368">
        <v>1920508</v>
      </c>
      <c r="J7" s="367">
        <v>5.548484638513429E-4</v>
      </c>
      <c r="K7" s="368">
        <v>561121</v>
      </c>
      <c r="L7" s="367">
        <v>6.4501319431401916E-2</v>
      </c>
      <c r="M7" s="368">
        <v>3231641</v>
      </c>
      <c r="N7" s="369">
        <v>-3.2370634668008602E-3</v>
      </c>
      <c r="O7" s="366">
        <v>1627821</v>
      </c>
      <c r="P7" s="369">
        <v>4.4076012986963065E-2</v>
      </c>
      <c r="Q7" s="370">
        <v>4859462</v>
      </c>
      <c r="R7" s="371">
        <v>1.212687227752518E-2</v>
      </c>
      <c r="S7" s="372"/>
      <c r="T7" s="364"/>
    </row>
    <row r="8" spans="1:20" s="378" customFormat="1" x14ac:dyDescent="0.25">
      <c r="A8" s="364"/>
      <c r="B8" s="373" t="s">
        <v>53</v>
      </c>
      <c r="C8" s="374">
        <v>21346</v>
      </c>
      <c r="D8" s="375">
        <v>3.5158333737452141E-2</v>
      </c>
      <c r="E8" s="376">
        <v>60034</v>
      </c>
      <c r="F8" s="375">
        <v>-9.9940029985007506E-2</v>
      </c>
      <c r="G8" s="376">
        <v>165508</v>
      </c>
      <c r="H8" s="375">
        <v>4.6399736990181406E-2</v>
      </c>
      <c r="I8" s="376">
        <v>491271</v>
      </c>
      <c r="J8" s="375">
        <v>6.1113187048168705E-2</v>
      </c>
      <c r="K8" s="376">
        <v>130208</v>
      </c>
      <c r="L8" s="375">
        <v>0.23748336818095428</v>
      </c>
      <c r="M8" s="376">
        <v>868367</v>
      </c>
      <c r="N8" s="377">
        <v>6.720028708827841E-2</v>
      </c>
      <c r="O8" s="374">
        <v>273993</v>
      </c>
      <c r="P8" s="377">
        <v>9.7895512938668494E-2</v>
      </c>
      <c r="Q8" s="374">
        <v>1142360</v>
      </c>
      <c r="R8" s="377">
        <v>7.4404960644214091E-2</v>
      </c>
      <c r="S8" s="372"/>
      <c r="T8" s="364"/>
    </row>
    <row r="9" spans="1:20" s="141" customFormat="1" x14ac:dyDescent="0.25">
      <c r="A9" s="364"/>
      <c r="B9" s="336" t="s">
        <v>58</v>
      </c>
      <c r="C9" s="379">
        <v>319</v>
      </c>
      <c r="D9" s="380">
        <v>-0.39353612167300378</v>
      </c>
      <c r="E9" s="381">
        <v>2929</v>
      </c>
      <c r="F9" s="380">
        <v>-9.431045145330863E-2</v>
      </c>
      <c r="G9" s="381">
        <v>14165</v>
      </c>
      <c r="H9" s="380">
        <v>-0.10568849043500217</v>
      </c>
      <c r="I9" s="381">
        <v>61019</v>
      </c>
      <c r="J9" s="380">
        <v>-3.3592017738359181E-2</v>
      </c>
      <c r="K9" s="381">
        <v>13341</v>
      </c>
      <c r="L9" s="380">
        <v>0.17936704384724189</v>
      </c>
      <c r="M9" s="381">
        <v>91773</v>
      </c>
      <c r="N9" s="382">
        <v>-2.4220901425822117E-2</v>
      </c>
      <c r="O9" s="379">
        <v>57735</v>
      </c>
      <c r="P9" s="382">
        <v>0.11223487256545117</v>
      </c>
      <c r="Q9" s="379">
        <v>149508</v>
      </c>
      <c r="R9" s="382">
        <v>2.4308029597149838E-2</v>
      </c>
      <c r="S9" s="372"/>
      <c r="T9" s="364"/>
    </row>
    <row r="10" spans="1:20" s="141" customFormat="1" x14ac:dyDescent="0.25">
      <c r="A10" s="364"/>
      <c r="B10" s="336" t="s">
        <v>59</v>
      </c>
      <c r="C10" s="379">
        <v>383</v>
      </c>
      <c r="D10" s="380">
        <v>5.509641873278226E-2</v>
      </c>
      <c r="E10" s="381">
        <v>2132</v>
      </c>
      <c r="F10" s="380">
        <v>-0.21182994454713489</v>
      </c>
      <c r="G10" s="381">
        <v>9331</v>
      </c>
      <c r="H10" s="380">
        <v>0.12993460886413177</v>
      </c>
      <c r="I10" s="381">
        <v>72166</v>
      </c>
      <c r="J10" s="380">
        <v>-2.658591526498244E-2</v>
      </c>
      <c r="K10" s="381">
        <v>24880</v>
      </c>
      <c r="L10" s="380">
        <v>4.8771234666779018E-2</v>
      </c>
      <c r="M10" s="381">
        <v>108892</v>
      </c>
      <c r="N10" s="382">
        <v>-2.6926529042184955E-3</v>
      </c>
      <c r="O10" s="379">
        <v>22378</v>
      </c>
      <c r="P10" s="382">
        <v>0.11344412379341229</v>
      </c>
      <c r="Q10" s="379">
        <v>131270</v>
      </c>
      <c r="R10" s="382">
        <v>1.5361529655641748E-2</v>
      </c>
      <c r="S10" s="372"/>
      <c r="T10" s="364"/>
    </row>
    <row r="11" spans="1:20" s="141" customFormat="1" x14ac:dyDescent="0.25">
      <c r="A11" s="364"/>
      <c r="B11" s="336" t="s">
        <v>60</v>
      </c>
      <c r="C11" s="379">
        <v>3011</v>
      </c>
      <c r="D11" s="380">
        <v>-4.6850269072491346E-2</v>
      </c>
      <c r="E11" s="381">
        <v>9807</v>
      </c>
      <c r="F11" s="380">
        <v>-0.30897688838782411</v>
      </c>
      <c r="G11" s="381">
        <v>76563</v>
      </c>
      <c r="H11" s="380">
        <v>-2.9742744899252327E-2</v>
      </c>
      <c r="I11" s="381">
        <v>266788</v>
      </c>
      <c r="J11" s="380">
        <v>4.8245838064665758E-2</v>
      </c>
      <c r="K11" s="381">
        <v>56203</v>
      </c>
      <c r="L11" s="380">
        <v>2.9981490644528819E-2</v>
      </c>
      <c r="M11" s="381">
        <v>412372</v>
      </c>
      <c r="N11" s="382">
        <v>1.7355928523672848E-2</v>
      </c>
      <c r="O11" s="379">
        <v>114136</v>
      </c>
      <c r="P11" s="382">
        <v>7.1226782546669476E-2</v>
      </c>
      <c r="Q11" s="379">
        <v>526508</v>
      </c>
      <c r="R11" s="382">
        <v>2.8568972657867731E-2</v>
      </c>
      <c r="S11" s="372"/>
      <c r="T11" s="364"/>
    </row>
    <row r="12" spans="1:20" s="141" customFormat="1" x14ac:dyDescent="0.25">
      <c r="A12" s="364"/>
      <c r="B12" s="336" t="s">
        <v>61</v>
      </c>
      <c r="C12" s="379">
        <v>2583</v>
      </c>
      <c r="D12" s="380">
        <v>-9.5858895705521752E-3</v>
      </c>
      <c r="E12" s="381">
        <v>6602</v>
      </c>
      <c r="F12" s="380">
        <v>-0.13699346405228763</v>
      </c>
      <c r="G12" s="381">
        <v>18214</v>
      </c>
      <c r="H12" s="380">
        <v>-0.18796255015604102</v>
      </c>
      <c r="I12" s="381">
        <v>79416</v>
      </c>
      <c r="J12" s="380">
        <v>0.10070686070686063</v>
      </c>
      <c r="K12" s="381">
        <v>14802</v>
      </c>
      <c r="L12" s="380">
        <v>6.6733929086191912E-2</v>
      </c>
      <c r="M12" s="381">
        <v>121617</v>
      </c>
      <c r="N12" s="382">
        <v>2.4453729130515356E-2</v>
      </c>
      <c r="O12" s="379">
        <v>47573</v>
      </c>
      <c r="P12" s="382">
        <v>0.1242851065841093</v>
      </c>
      <c r="Q12" s="379">
        <v>169190</v>
      </c>
      <c r="R12" s="382">
        <v>5.0686837071813651E-2</v>
      </c>
      <c r="S12" s="372"/>
      <c r="T12" s="364"/>
    </row>
    <row r="13" spans="1:20" s="141" customFormat="1" x14ac:dyDescent="0.25">
      <c r="A13" s="364"/>
      <c r="B13" s="336" t="s">
        <v>62</v>
      </c>
      <c r="C13" s="379">
        <v>11842</v>
      </c>
      <c r="D13" s="380">
        <v>-3.4724486468862059E-2</v>
      </c>
      <c r="E13" s="381">
        <v>21830</v>
      </c>
      <c r="F13" s="380">
        <v>0.14858465747658633</v>
      </c>
      <c r="G13" s="381">
        <v>154269</v>
      </c>
      <c r="H13" s="380">
        <v>-0.12330721101115549</v>
      </c>
      <c r="I13" s="381">
        <v>582244</v>
      </c>
      <c r="J13" s="380">
        <v>-6.920338335467513E-2</v>
      </c>
      <c r="K13" s="381">
        <v>203776</v>
      </c>
      <c r="L13" s="380">
        <v>-2.1840768795061583E-2</v>
      </c>
      <c r="M13" s="381">
        <v>973961</v>
      </c>
      <c r="N13" s="382">
        <v>-6.4488521755835193E-2</v>
      </c>
      <c r="O13" s="379">
        <v>730307</v>
      </c>
      <c r="P13" s="382">
        <v>9.5912321374014287E-3</v>
      </c>
      <c r="Q13" s="379">
        <v>1704268</v>
      </c>
      <c r="R13" s="382">
        <v>-3.4118479837276783E-2</v>
      </c>
      <c r="S13" s="372"/>
      <c r="T13" s="364"/>
    </row>
    <row r="14" spans="1:20" s="141" customFormat="1" x14ac:dyDescent="0.25">
      <c r="A14" s="364"/>
      <c r="B14" s="336" t="s">
        <v>63</v>
      </c>
      <c r="C14" s="379">
        <v>164</v>
      </c>
      <c r="D14" s="380">
        <v>0.15492957746478875</v>
      </c>
      <c r="E14" s="381">
        <v>4340</v>
      </c>
      <c r="F14" s="380">
        <v>0.32802937576499391</v>
      </c>
      <c r="G14" s="381">
        <v>12034</v>
      </c>
      <c r="H14" s="380">
        <v>4.1273686942978172E-2</v>
      </c>
      <c r="I14" s="381">
        <v>30810</v>
      </c>
      <c r="J14" s="380">
        <v>0.21027615194249116</v>
      </c>
      <c r="K14" s="381">
        <v>11167</v>
      </c>
      <c r="L14" s="380">
        <v>0.16858518208455431</v>
      </c>
      <c r="M14" s="381">
        <v>58515</v>
      </c>
      <c r="N14" s="382">
        <v>0.17076830732292914</v>
      </c>
      <c r="O14" s="379">
        <v>45396</v>
      </c>
      <c r="P14" s="382">
        <v>9.16961258206479E-2</v>
      </c>
      <c r="Q14" s="379">
        <v>103911</v>
      </c>
      <c r="R14" s="382">
        <v>0.13485796664591598</v>
      </c>
      <c r="S14" s="372"/>
      <c r="T14" s="364"/>
    </row>
    <row r="15" spans="1:20" s="141" customFormat="1" x14ac:dyDescent="0.25">
      <c r="A15" s="364"/>
      <c r="B15" s="336" t="s">
        <v>64</v>
      </c>
      <c r="C15" s="379">
        <v>1652</v>
      </c>
      <c r="D15" s="380">
        <v>-9.4298245614035103E-2</v>
      </c>
      <c r="E15" s="381">
        <v>4387</v>
      </c>
      <c r="F15" s="380">
        <v>-0.25568374618255851</v>
      </c>
      <c r="G15" s="381">
        <v>21201</v>
      </c>
      <c r="H15" s="380">
        <v>-0.11813152531092719</v>
      </c>
      <c r="I15" s="381">
        <v>48702</v>
      </c>
      <c r="J15" s="380">
        <v>-4.1770782095425507E-2</v>
      </c>
      <c r="K15" s="381">
        <v>9470</v>
      </c>
      <c r="L15" s="380">
        <v>0.13236876718880786</v>
      </c>
      <c r="M15" s="381">
        <v>85412</v>
      </c>
      <c r="N15" s="382">
        <v>-6.0859621537818764E-2</v>
      </c>
      <c r="O15" s="379">
        <v>37162</v>
      </c>
      <c r="P15" s="382">
        <v>3.538392956647729E-2</v>
      </c>
      <c r="Q15" s="379">
        <v>122574</v>
      </c>
      <c r="R15" s="382">
        <v>-3.3625304519903199E-2</v>
      </c>
      <c r="S15" s="372"/>
      <c r="T15" s="364"/>
    </row>
    <row r="16" spans="1:20" s="141" customFormat="1" x14ac:dyDescent="0.25">
      <c r="A16" s="364"/>
      <c r="B16" s="336" t="s">
        <v>66</v>
      </c>
      <c r="C16" s="379">
        <v>179</v>
      </c>
      <c r="D16" s="380">
        <v>-0.15566037735849059</v>
      </c>
      <c r="E16" s="381">
        <v>2369</v>
      </c>
      <c r="F16" s="380">
        <v>-0.34720308624965557</v>
      </c>
      <c r="G16" s="381">
        <v>10829</v>
      </c>
      <c r="H16" s="380">
        <v>-0.11186746493889932</v>
      </c>
      <c r="I16" s="381">
        <v>31453</v>
      </c>
      <c r="J16" s="380">
        <v>-0.15237017274368714</v>
      </c>
      <c r="K16" s="381">
        <v>7697</v>
      </c>
      <c r="L16" s="380">
        <v>1.299376299377375E-4</v>
      </c>
      <c r="M16" s="381">
        <v>52527</v>
      </c>
      <c r="N16" s="382">
        <v>-0.13659450663247696</v>
      </c>
      <c r="O16" s="379">
        <v>46067</v>
      </c>
      <c r="P16" s="382">
        <v>2.6974608199389127E-2</v>
      </c>
      <c r="Q16" s="379">
        <v>98594</v>
      </c>
      <c r="R16" s="382">
        <v>-6.7175052510076272E-2</v>
      </c>
      <c r="S16" s="372"/>
      <c r="T16" s="364"/>
    </row>
    <row r="17" spans="1:20" s="141" customFormat="1" x14ac:dyDescent="0.25">
      <c r="A17" s="364"/>
      <c r="B17" s="336" t="s">
        <v>67</v>
      </c>
      <c r="C17" s="379">
        <v>106</v>
      </c>
      <c r="D17" s="380">
        <v>-0.24822695035460995</v>
      </c>
      <c r="E17" s="381">
        <v>1653</v>
      </c>
      <c r="F17" s="380">
        <v>-0.27879581151832455</v>
      </c>
      <c r="G17" s="381">
        <v>5003</v>
      </c>
      <c r="H17" s="380">
        <v>-2.96741660201707E-2</v>
      </c>
      <c r="I17" s="381">
        <v>11784</v>
      </c>
      <c r="J17" s="380">
        <v>-0.13828153564899448</v>
      </c>
      <c r="K17" s="381">
        <v>4322</v>
      </c>
      <c r="L17" s="380">
        <v>0.10339545570589737</v>
      </c>
      <c r="M17" s="381">
        <v>22868</v>
      </c>
      <c r="N17" s="382">
        <v>-9.1854970017076321E-2</v>
      </c>
      <c r="O17" s="379">
        <v>28738</v>
      </c>
      <c r="P17" s="382">
        <v>-3.1738544474393504E-2</v>
      </c>
      <c r="Q17" s="379">
        <v>51606</v>
      </c>
      <c r="R17" s="382">
        <v>-5.9331765735221698E-2</v>
      </c>
      <c r="S17" s="372"/>
      <c r="T17" s="364"/>
    </row>
    <row r="18" spans="1:20" s="141" customFormat="1" x14ac:dyDescent="0.25">
      <c r="A18" s="364"/>
      <c r="B18" s="336" t="s">
        <v>68</v>
      </c>
      <c r="C18" s="379">
        <v>139</v>
      </c>
      <c r="D18" s="380">
        <v>6.1068702290076438E-2</v>
      </c>
      <c r="E18" s="381">
        <v>4275</v>
      </c>
      <c r="F18" s="380">
        <v>-0.20568561872909696</v>
      </c>
      <c r="G18" s="381">
        <v>7317</v>
      </c>
      <c r="H18" s="380">
        <v>-0.13295414148595808</v>
      </c>
      <c r="I18" s="381">
        <v>18948</v>
      </c>
      <c r="J18" s="380">
        <v>-0.11959855032060218</v>
      </c>
      <c r="K18" s="381">
        <v>3607</v>
      </c>
      <c r="L18" s="380">
        <v>-4.1456284879085814E-2</v>
      </c>
      <c r="M18" s="381">
        <v>34286</v>
      </c>
      <c r="N18" s="382">
        <v>-0.12618192012641127</v>
      </c>
      <c r="O18" s="379">
        <v>28599</v>
      </c>
      <c r="P18" s="382">
        <v>-6.2665923765199416E-2</v>
      </c>
      <c r="Q18" s="379">
        <v>62885</v>
      </c>
      <c r="R18" s="382">
        <v>-9.8397086654814503E-2</v>
      </c>
      <c r="S18" s="372"/>
      <c r="T18" s="364"/>
    </row>
    <row r="19" spans="1:20" s="141" customFormat="1" x14ac:dyDescent="0.25">
      <c r="A19" s="364"/>
      <c r="B19" s="336" t="s">
        <v>69</v>
      </c>
      <c r="C19" s="379">
        <v>145</v>
      </c>
      <c r="D19" s="380">
        <v>-3.3333333333333326E-2</v>
      </c>
      <c r="E19" s="381">
        <v>1119</v>
      </c>
      <c r="F19" s="380">
        <v>0.29364161849710979</v>
      </c>
      <c r="G19" s="381">
        <v>6354</v>
      </c>
      <c r="H19" s="380">
        <v>-4.8944768747193557E-2</v>
      </c>
      <c r="I19" s="381">
        <v>17332</v>
      </c>
      <c r="J19" s="380">
        <v>4.8898571774388833E-2</v>
      </c>
      <c r="K19" s="381">
        <v>4016</v>
      </c>
      <c r="L19" s="380">
        <v>0.19133788193414425</v>
      </c>
      <c r="M19" s="381">
        <v>28966</v>
      </c>
      <c r="N19" s="382">
        <v>4.9835091152912181E-2</v>
      </c>
      <c r="O19" s="379">
        <v>42686</v>
      </c>
      <c r="P19" s="382">
        <v>0.13580969613112659</v>
      </c>
      <c r="Q19" s="379">
        <v>71652</v>
      </c>
      <c r="R19" s="382">
        <v>9.9412333328218638E-2</v>
      </c>
      <c r="S19" s="372"/>
      <c r="T19" s="364"/>
    </row>
    <row r="20" spans="1:20" s="141" customFormat="1" x14ac:dyDescent="0.25">
      <c r="A20" s="364"/>
      <c r="B20" s="336" t="s">
        <v>70</v>
      </c>
      <c r="C20" s="379">
        <v>306</v>
      </c>
      <c r="D20" s="380">
        <v>-1.2903225806451646E-2</v>
      </c>
      <c r="E20" s="381">
        <v>1776</v>
      </c>
      <c r="F20" s="380">
        <v>-0.1882998171846435</v>
      </c>
      <c r="G20" s="381">
        <v>4556</v>
      </c>
      <c r="H20" s="380">
        <v>1.0871976924783588E-2</v>
      </c>
      <c r="I20" s="381">
        <v>19003</v>
      </c>
      <c r="J20" s="380">
        <v>-2.1623848015239644E-2</v>
      </c>
      <c r="K20" s="381">
        <v>11818</v>
      </c>
      <c r="L20" s="380">
        <v>-0.11282936716462733</v>
      </c>
      <c r="M20" s="381">
        <v>37459</v>
      </c>
      <c r="N20" s="382">
        <v>-5.761151223930161E-2</v>
      </c>
      <c r="O20" s="379">
        <v>8903</v>
      </c>
      <c r="P20" s="382">
        <v>0.1839095744680852</v>
      </c>
      <c r="Q20" s="379">
        <v>46362</v>
      </c>
      <c r="R20" s="382">
        <v>-1.9188051365588432E-2</v>
      </c>
      <c r="S20" s="372"/>
      <c r="T20" s="364"/>
    </row>
    <row r="21" spans="1:20" s="141" customFormat="1" x14ac:dyDescent="0.25">
      <c r="A21" s="364"/>
      <c r="B21" s="336" t="s">
        <v>71</v>
      </c>
      <c r="C21" s="379">
        <v>103</v>
      </c>
      <c r="D21" s="380">
        <v>-0.39766081871345027</v>
      </c>
      <c r="E21" s="381">
        <v>705</v>
      </c>
      <c r="F21" s="380">
        <v>-0.39276485788113691</v>
      </c>
      <c r="G21" s="381">
        <v>2575</v>
      </c>
      <c r="H21" s="380">
        <v>-0.15739528795811519</v>
      </c>
      <c r="I21" s="381">
        <v>12329</v>
      </c>
      <c r="J21" s="380">
        <v>-0.11455041654696929</v>
      </c>
      <c r="K21" s="381">
        <v>7127</v>
      </c>
      <c r="L21" s="380">
        <v>0.43979797979797985</v>
      </c>
      <c r="M21" s="381">
        <v>22839</v>
      </c>
      <c r="N21" s="382">
        <v>-1.8184163012638588E-2</v>
      </c>
      <c r="O21" s="379">
        <v>5375</v>
      </c>
      <c r="P21" s="382">
        <v>-5.169371912491183E-2</v>
      </c>
      <c r="Q21" s="379">
        <v>28214</v>
      </c>
      <c r="R21" s="382">
        <v>-2.4749395091600457E-2</v>
      </c>
      <c r="S21" s="372"/>
      <c r="T21" s="364"/>
    </row>
    <row r="22" spans="1:20" s="141" customFormat="1" x14ac:dyDescent="0.25">
      <c r="A22" s="364"/>
      <c r="B22" s="336" t="s">
        <v>72</v>
      </c>
      <c r="C22" s="379">
        <v>559</v>
      </c>
      <c r="D22" s="380">
        <v>-0.12382445141065834</v>
      </c>
      <c r="E22" s="381">
        <v>2027</v>
      </c>
      <c r="F22" s="380">
        <v>8.5698982324584838E-2</v>
      </c>
      <c r="G22" s="381">
        <v>8224</v>
      </c>
      <c r="H22" s="380">
        <v>-0.18217979315831345</v>
      </c>
      <c r="I22" s="381">
        <v>18768</v>
      </c>
      <c r="J22" s="380">
        <v>-0.13038643313872667</v>
      </c>
      <c r="K22" s="381">
        <v>10096</v>
      </c>
      <c r="L22" s="380">
        <v>-0.12201060961822763</v>
      </c>
      <c r="M22" s="381">
        <v>39674</v>
      </c>
      <c r="N22" s="382">
        <v>-0.13075675912536699</v>
      </c>
      <c r="O22" s="379">
        <v>27419</v>
      </c>
      <c r="P22" s="382">
        <v>-6.9564627235399912E-2</v>
      </c>
      <c r="Q22" s="379">
        <v>67093</v>
      </c>
      <c r="R22" s="382">
        <v>-0.10674867862230564</v>
      </c>
      <c r="S22" s="372"/>
      <c r="T22" s="364"/>
    </row>
    <row r="23" spans="1:20" s="141" customFormat="1" x14ac:dyDescent="0.25">
      <c r="A23" s="364"/>
      <c r="B23" s="336" t="s">
        <v>150</v>
      </c>
      <c r="C23" s="379">
        <v>492</v>
      </c>
      <c r="D23" s="380">
        <v>-0.1813643926788685</v>
      </c>
      <c r="E23" s="381">
        <v>3984</v>
      </c>
      <c r="F23" s="380">
        <v>0.19174394256655702</v>
      </c>
      <c r="G23" s="381">
        <v>16530</v>
      </c>
      <c r="H23" s="380">
        <v>9.6081161726675912E-2</v>
      </c>
      <c r="I23" s="381">
        <v>68581</v>
      </c>
      <c r="J23" s="380">
        <v>7.7809209492377907E-2</v>
      </c>
      <c r="K23" s="381">
        <v>10274</v>
      </c>
      <c r="L23" s="380">
        <v>0.38538295577130532</v>
      </c>
      <c r="M23" s="381">
        <v>99861</v>
      </c>
      <c r="N23" s="382">
        <v>0.10869203184154719</v>
      </c>
      <c r="O23" s="379">
        <v>43930</v>
      </c>
      <c r="P23" s="382">
        <v>0.13767027502978202</v>
      </c>
      <c r="Q23" s="379">
        <v>143791</v>
      </c>
      <c r="R23" s="382">
        <v>0.11738741889109061</v>
      </c>
      <c r="S23" s="372"/>
      <c r="T23" s="364"/>
    </row>
    <row r="24" spans="1:20" s="141" customFormat="1" x14ac:dyDescent="0.25">
      <c r="A24" s="364"/>
      <c r="B24" s="336" t="s">
        <v>151</v>
      </c>
      <c r="C24" s="379">
        <v>697</v>
      </c>
      <c r="D24" s="380">
        <v>-0.37878787878787878</v>
      </c>
      <c r="E24" s="381">
        <v>4655</v>
      </c>
      <c r="F24" s="380">
        <v>-0.15147648559970839</v>
      </c>
      <c r="G24" s="381">
        <v>21843</v>
      </c>
      <c r="H24" s="380">
        <v>-0.11706212862282228</v>
      </c>
      <c r="I24" s="381">
        <v>48102</v>
      </c>
      <c r="J24" s="380">
        <v>-9.4755067090727785E-2</v>
      </c>
      <c r="K24" s="381">
        <v>13533</v>
      </c>
      <c r="L24" s="380">
        <v>-5.4892101403729354E-2</v>
      </c>
      <c r="M24" s="381">
        <v>88830</v>
      </c>
      <c r="N24" s="382">
        <v>-0.10093823062052776</v>
      </c>
      <c r="O24" s="379">
        <v>44298</v>
      </c>
      <c r="P24" s="382">
        <v>7.2076578522544121E-3</v>
      </c>
      <c r="Q24" s="379">
        <v>133128</v>
      </c>
      <c r="R24" s="382">
        <v>-6.7626624831913951E-2</v>
      </c>
      <c r="S24" s="372"/>
      <c r="T24" s="364"/>
    </row>
    <row r="25" spans="1:20" s="141" customFormat="1" x14ac:dyDescent="0.25">
      <c r="A25" s="364"/>
      <c r="B25" s="336" t="s">
        <v>152</v>
      </c>
      <c r="C25" s="379">
        <v>254</v>
      </c>
      <c r="D25" s="380">
        <v>-7.9710144927536253E-2</v>
      </c>
      <c r="E25" s="381">
        <v>853</v>
      </c>
      <c r="F25" s="380">
        <v>2.400960384153672E-2</v>
      </c>
      <c r="G25" s="381">
        <v>1698</v>
      </c>
      <c r="H25" s="380">
        <v>6.1250000000000027E-2</v>
      </c>
      <c r="I25" s="381">
        <v>4758</v>
      </c>
      <c r="J25" s="380">
        <v>3.5022840983250036E-2</v>
      </c>
      <c r="K25" s="381">
        <v>6428</v>
      </c>
      <c r="L25" s="380">
        <v>-5.723124516628042E-3</v>
      </c>
      <c r="M25" s="381">
        <v>13991</v>
      </c>
      <c r="N25" s="382">
        <v>1.5975600900443032E-2</v>
      </c>
      <c r="O25" s="379">
        <v>4393</v>
      </c>
      <c r="P25" s="382">
        <v>0.24306734578381439</v>
      </c>
      <c r="Q25" s="379">
        <v>18384</v>
      </c>
      <c r="R25" s="382">
        <v>6.2351921409997013E-2</v>
      </c>
      <c r="S25" s="372"/>
      <c r="T25" s="364"/>
    </row>
    <row r="26" spans="1:20" s="141" customFormat="1" x14ac:dyDescent="0.25">
      <c r="A26" s="364"/>
      <c r="B26" s="336" t="s">
        <v>153</v>
      </c>
      <c r="C26" s="379">
        <v>749</v>
      </c>
      <c r="D26" s="380">
        <v>5.1966292134831393E-2</v>
      </c>
      <c r="E26" s="381">
        <v>1310</v>
      </c>
      <c r="F26" s="380">
        <v>-0.16772554002541296</v>
      </c>
      <c r="G26" s="381">
        <v>3535</v>
      </c>
      <c r="H26" s="380">
        <v>5.9970014992503762E-2</v>
      </c>
      <c r="I26" s="381">
        <v>4723</v>
      </c>
      <c r="J26" s="380">
        <v>0.14831023583758807</v>
      </c>
      <c r="K26" s="381">
        <v>3384</v>
      </c>
      <c r="L26" s="380">
        <v>0.29258976317799856</v>
      </c>
      <c r="M26" s="381">
        <v>13701</v>
      </c>
      <c r="N26" s="382">
        <v>0.10921308290155451</v>
      </c>
      <c r="O26" s="379">
        <v>4811</v>
      </c>
      <c r="P26" s="382">
        <v>0.18177352001965108</v>
      </c>
      <c r="Q26" s="379">
        <v>18512</v>
      </c>
      <c r="R26" s="382">
        <v>0.12719965901479635</v>
      </c>
      <c r="S26" s="372"/>
      <c r="T26" s="364"/>
    </row>
    <row r="27" spans="1:20" s="141" customFormat="1" ht="15.75" thickBot="1" x14ac:dyDescent="0.3">
      <c r="A27" s="364"/>
      <c r="B27" s="336" t="s">
        <v>154</v>
      </c>
      <c r="C27" s="383">
        <v>671</v>
      </c>
      <c r="D27" s="384">
        <v>-0.22873563218390802</v>
      </c>
      <c r="E27" s="385">
        <v>1993</v>
      </c>
      <c r="F27" s="384">
        <v>-0.18319672131147546</v>
      </c>
      <c r="G27" s="385">
        <v>5783</v>
      </c>
      <c r="H27" s="384">
        <v>0.15567545963229423</v>
      </c>
      <c r="I27" s="385">
        <v>32311</v>
      </c>
      <c r="J27" s="384">
        <v>0.50416647269680182</v>
      </c>
      <c r="K27" s="385">
        <v>14972</v>
      </c>
      <c r="L27" s="384">
        <v>0.16577123724986365</v>
      </c>
      <c r="M27" s="385">
        <v>55730</v>
      </c>
      <c r="N27" s="386">
        <v>0.3070500492518411</v>
      </c>
      <c r="O27" s="383">
        <v>13922</v>
      </c>
      <c r="P27" s="386">
        <v>0.12810955352078435</v>
      </c>
      <c r="Q27" s="383">
        <v>69652</v>
      </c>
      <c r="R27" s="386">
        <v>0.26688371923825471</v>
      </c>
      <c r="S27" s="372"/>
      <c r="T27" s="364"/>
    </row>
    <row r="28" spans="1:20" s="141" customFormat="1" ht="15.75" thickBot="1" x14ac:dyDescent="0.3">
      <c r="A28" s="364"/>
      <c r="B28" s="387" t="s">
        <v>57</v>
      </c>
      <c r="C28" s="388">
        <v>671</v>
      </c>
      <c r="D28" s="389">
        <v>-7.1308724832214732E-2</v>
      </c>
      <c r="E28" s="388">
        <v>1993</v>
      </c>
      <c r="F28" s="389">
        <v>-9.4967187302463008E-2</v>
      </c>
      <c r="G28" s="388">
        <v>5783</v>
      </c>
      <c r="H28" s="389">
        <v>-8.4296862302534747E-2</v>
      </c>
      <c r="I28" s="388">
        <v>32311</v>
      </c>
      <c r="J28" s="389">
        <v>-1.8695252755642766E-2</v>
      </c>
      <c r="K28" s="388">
        <v>14972</v>
      </c>
      <c r="L28" s="389">
        <v>2.1360461340456549E-2</v>
      </c>
      <c r="M28" s="388">
        <v>55730</v>
      </c>
      <c r="N28" s="389">
        <v>-2.6838117662755123E-2</v>
      </c>
      <c r="O28" s="388">
        <v>13922</v>
      </c>
      <c r="P28" s="389">
        <v>3.3819509140614157E-2</v>
      </c>
      <c r="Q28" s="388">
        <v>69652</v>
      </c>
      <c r="R28" s="389">
        <v>-5.5877639019269454E-3</v>
      </c>
      <c r="S28" s="372"/>
      <c r="T28" s="364"/>
    </row>
    <row r="29" spans="1:20" s="141" customFormat="1" ht="6" customHeight="1" x14ac:dyDescent="0.25">
      <c r="B29" s="138"/>
      <c r="C29" s="139"/>
      <c r="D29" s="29"/>
      <c r="E29" s="139"/>
      <c r="F29" s="140"/>
      <c r="G29" s="139"/>
      <c r="H29" s="140"/>
      <c r="I29" s="139"/>
      <c r="J29" s="140"/>
      <c r="K29" s="139"/>
      <c r="L29" s="140"/>
      <c r="M29" s="139"/>
      <c r="N29" s="140"/>
      <c r="O29" s="139"/>
      <c r="P29" s="140"/>
      <c r="Q29" s="139"/>
      <c r="R29" s="140"/>
    </row>
    <row r="30" spans="1:20" s="141" customFormat="1" x14ac:dyDescent="0.25">
      <c r="B30" s="658" t="s">
        <v>112</v>
      </c>
      <c r="C30" s="658"/>
      <c r="D30" s="658"/>
      <c r="E30" s="658"/>
      <c r="F30" s="658"/>
      <c r="G30" s="658"/>
      <c r="H30" s="658"/>
      <c r="I30" s="658"/>
      <c r="J30" s="658"/>
      <c r="K30" s="658"/>
      <c r="L30" s="658"/>
      <c r="M30" s="658"/>
      <c r="N30" s="658"/>
      <c r="O30" s="658"/>
      <c r="P30" s="658"/>
      <c r="Q30" s="658"/>
      <c r="R30" s="658"/>
    </row>
    <row r="31" spans="1:20" s="141" customFormat="1" x14ac:dyDescent="0.25">
      <c r="B31" s="139"/>
      <c r="C31" s="139"/>
      <c r="D31" s="139"/>
      <c r="E31" s="139"/>
      <c r="F31" s="140"/>
      <c r="G31" s="139"/>
      <c r="H31" s="140"/>
      <c r="I31" s="139"/>
      <c r="J31" s="140"/>
      <c r="K31" s="139"/>
      <c r="L31" s="140"/>
      <c r="M31" s="139"/>
      <c r="N31" s="140"/>
      <c r="O31" s="139"/>
      <c r="P31" s="140"/>
      <c r="Q31" s="139"/>
      <c r="R31" s="140"/>
    </row>
    <row r="32" spans="1:20" s="141" customFormat="1" ht="15.75" x14ac:dyDescent="0.25">
      <c r="B32" s="74"/>
      <c r="C32" s="68"/>
      <c r="D32" s="69"/>
      <c r="E32" s="68"/>
      <c r="F32" s="69"/>
      <c r="G32" s="68"/>
      <c r="H32" s="69"/>
      <c r="I32" s="68"/>
      <c r="J32" s="69"/>
      <c r="K32" s="68"/>
      <c r="L32" s="69"/>
      <c r="M32" s="68"/>
      <c r="N32" s="69"/>
      <c r="O32" s="68"/>
      <c r="P32" s="69"/>
      <c r="Q32" s="68"/>
      <c r="R32" s="69"/>
    </row>
    <row r="33" spans="2:18" s="141" customFormat="1" x14ac:dyDescent="0.25">
      <c r="B33" s="74"/>
      <c r="C33" s="139"/>
      <c r="D33" s="140"/>
      <c r="E33" s="139"/>
      <c r="F33" s="140"/>
      <c r="G33" s="139"/>
      <c r="H33" s="140"/>
      <c r="I33" s="139"/>
      <c r="J33" s="140"/>
      <c r="K33" s="139"/>
      <c r="L33" s="140"/>
      <c r="M33" s="139"/>
      <c r="N33" s="140"/>
      <c r="O33" s="139"/>
      <c r="P33" s="140"/>
      <c r="Q33" s="139"/>
      <c r="R33" s="140"/>
    </row>
    <row r="34" spans="2:18" s="141" customFormat="1" x14ac:dyDescent="0.25">
      <c r="B34" s="74"/>
      <c r="C34" s="139"/>
      <c r="D34" s="140"/>
      <c r="E34" s="139"/>
      <c r="F34" s="140"/>
      <c r="G34" s="139"/>
      <c r="H34" s="140"/>
      <c r="I34" s="139"/>
      <c r="J34" s="140"/>
      <c r="K34" s="139"/>
      <c r="L34" s="140"/>
      <c r="M34" s="139"/>
      <c r="N34" s="140"/>
      <c r="O34" s="139"/>
      <c r="P34" s="140"/>
      <c r="Q34" s="139"/>
      <c r="R34" s="140"/>
    </row>
    <row r="35" spans="2:18" s="141" customFormat="1" x14ac:dyDescent="0.25">
      <c r="B35" s="74"/>
      <c r="C35" s="139"/>
      <c r="D35" s="140"/>
      <c r="E35" s="139"/>
      <c r="F35" s="140"/>
      <c r="G35" s="139"/>
      <c r="H35" s="140"/>
      <c r="I35" s="139"/>
      <c r="J35" s="140"/>
      <c r="K35" s="139"/>
      <c r="L35" s="140"/>
      <c r="M35" s="139"/>
      <c r="N35" s="140"/>
      <c r="O35" s="139"/>
      <c r="P35" s="140"/>
      <c r="Q35" s="139"/>
      <c r="R35" s="140"/>
    </row>
    <row r="36" spans="2:18" s="145" customFormat="1" x14ac:dyDescent="0.25">
      <c r="B36" s="38"/>
      <c r="C36" s="144"/>
      <c r="D36" s="140"/>
      <c r="E36" s="144"/>
      <c r="F36" s="140"/>
      <c r="G36" s="144"/>
      <c r="H36" s="140"/>
      <c r="I36" s="144"/>
      <c r="J36" s="140"/>
      <c r="K36" s="144"/>
      <c r="L36" s="140"/>
      <c r="M36" s="144"/>
      <c r="N36" s="140"/>
      <c r="O36" s="144"/>
      <c r="P36" s="140"/>
      <c r="Q36" s="144"/>
      <c r="R36" s="140"/>
    </row>
    <row r="37" spans="2:18" s="145" customFormat="1" x14ac:dyDescent="0.25">
      <c r="B37" s="38"/>
      <c r="C37" s="144"/>
      <c r="D37" s="140"/>
      <c r="E37" s="144"/>
      <c r="F37" s="140"/>
      <c r="G37" s="144"/>
      <c r="H37" s="140"/>
      <c r="I37" s="144"/>
      <c r="J37" s="140"/>
      <c r="K37" s="144"/>
      <c r="L37" s="140"/>
      <c r="M37" s="144"/>
      <c r="N37" s="140"/>
      <c r="O37" s="144"/>
      <c r="P37" s="140"/>
      <c r="Q37" s="144"/>
      <c r="R37" s="140"/>
    </row>
    <row r="38" spans="2:18" s="145" customFormat="1" x14ac:dyDescent="0.25">
      <c r="B38" s="38"/>
      <c r="C38" s="144"/>
      <c r="D38" s="140"/>
      <c r="E38" s="144"/>
      <c r="F38" s="140"/>
      <c r="G38" s="144"/>
      <c r="H38" s="140"/>
      <c r="I38" s="144"/>
      <c r="J38" s="140"/>
      <c r="K38" s="144"/>
      <c r="L38" s="140"/>
      <c r="M38" s="144"/>
      <c r="N38" s="140"/>
      <c r="O38" s="144"/>
      <c r="P38" s="140"/>
      <c r="Q38" s="144"/>
      <c r="R38" s="140"/>
    </row>
    <row r="39" spans="2:18" s="145" customFormat="1" x14ac:dyDescent="0.25">
      <c r="B39" s="38"/>
      <c r="C39" s="144"/>
      <c r="D39" s="140"/>
      <c r="E39" s="144"/>
      <c r="F39" s="140"/>
      <c r="G39" s="144"/>
      <c r="H39" s="140"/>
      <c r="I39" s="144"/>
      <c r="J39" s="140"/>
      <c r="K39" s="144"/>
      <c r="L39" s="140"/>
      <c r="M39" s="144"/>
      <c r="N39" s="140"/>
      <c r="O39" s="144"/>
      <c r="P39" s="140"/>
      <c r="Q39" s="144"/>
      <c r="R39" s="140"/>
    </row>
    <row r="40" spans="2:18" s="145" customFormat="1" x14ac:dyDescent="0.25">
      <c r="B40" s="38"/>
      <c r="C40" s="144"/>
      <c r="D40" s="140"/>
      <c r="E40" s="144"/>
      <c r="F40" s="140"/>
      <c r="G40" s="144"/>
      <c r="H40" s="140"/>
      <c r="I40" s="144"/>
      <c r="J40" s="140"/>
      <c r="K40" s="144"/>
      <c r="L40" s="140"/>
      <c r="M40" s="144"/>
      <c r="N40" s="140"/>
      <c r="O40" s="144"/>
      <c r="P40" s="140"/>
      <c r="Q40" s="144"/>
      <c r="R40" s="140"/>
    </row>
    <row r="41" spans="2:18" s="145" customFormat="1" x14ac:dyDescent="0.25">
      <c r="B41" s="38"/>
      <c r="C41" s="144"/>
      <c r="D41" s="140"/>
      <c r="E41" s="144"/>
      <c r="F41" s="140"/>
      <c r="G41" s="144"/>
      <c r="H41" s="140"/>
      <c r="I41" s="144"/>
      <c r="J41" s="140"/>
      <c r="K41" s="144"/>
      <c r="L41" s="140"/>
      <c r="M41" s="144"/>
      <c r="N41" s="140"/>
      <c r="O41" s="144"/>
      <c r="P41" s="140"/>
      <c r="Q41" s="144"/>
      <c r="R41" s="140"/>
    </row>
    <row r="42" spans="2:18" s="145" customFormat="1" x14ac:dyDescent="0.25">
      <c r="B42" s="38"/>
      <c r="C42" s="144"/>
      <c r="D42" s="140"/>
      <c r="E42" s="144"/>
      <c r="F42" s="140"/>
      <c r="G42" s="144"/>
      <c r="H42" s="140"/>
      <c r="I42" s="144"/>
      <c r="J42" s="140"/>
      <c r="K42" s="144"/>
      <c r="L42" s="140"/>
      <c r="M42" s="144"/>
      <c r="N42" s="140"/>
      <c r="O42" s="144"/>
      <c r="P42" s="140"/>
      <c r="Q42" s="144"/>
      <c r="R42" s="140"/>
    </row>
    <row r="43" spans="2:18" s="145" customFormat="1" x14ac:dyDescent="0.25">
      <c r="B43" s="38"/>
      <c r="C43" s="144"/>
      <c r="D43" s="140"/>
      <c r="E43" s="144"/>
      <c r="F43" s="140"/>
      <c r="G43" s="144"/>
      <c r="H43" s="140"/>
      <c r="I43" s="144"/>
      <c r="J43" s="140"/>
      <c r="K43" s="144"/>
      <c r="L43" s="140"/>
      <c r="M43" s="144"/>
      <c r="N43" s="140"/>
      <c r="O43" s="144"/>
      <c r="P43" s="140"/>
      <c r="Q43" s="144"/>
      <c r="R43" s="140"/>
    </row>
    <row r="44" spans="2:18" s="145" customFormat="1" x14ac:dyDescent="0.25">
      <c r="B44" s="38"/>
      <c r="C44" s="144"/>
      <c r="D44" s="140"/>
      <c r="E44" s="144"/>
      <c r="F44" s="140"/>
      <c r="G44" s="144"/>
      <c r="H44" s="140"/>
      <c r="I44" s="144"/>
      <c r="J44" s="140"/>
      <c r="K44" s="144"/>
      <c r="L44" s="140"/>
      <c r="M44" s="144"/>
      <c r="N44" s="140"/>
      <c r="O44" s="144"/>
      <c r="P44" s="140"/>
      <c r="Q44" s="144"/>
      <c r="R44" s="140"/>
    </row>
    <row r="45" spans="2:18" s="145" customFormat="1" ht="15.75" x14ac:dyDescent="0.25">
      <c r="B45" s="38"/>
      <c r="C45" s="68"/>
      <c r="D45" s="69"/>
      <c r="E45" s="68"/>
      <c r="F45" s="69"/>
      <c r="G45" s="68"/>
      <c r="H45" s="69"/>
      <c r="I45" s="68"/>
      <c r="J45" s="69"/>
      <c r="K45" s="68"/>
      <c r="L45" s="69"/>
      <c r="M45" s="68"/>
      <c r="N45" s="69"/>
      <c r="O45" s="68"/>
      <c r="P45" s="69"/>
      <c r="Q45" s="68"/>
      <c r="R45" s="69"/>
    </row>
    <row r="46" spans="2:18" s="145" customFormat="1" x14ac:dyDescent="0.25">
      <c r="B46" s="38"/>
      <c r="C46" s="144"/>
      <c r="D46" s="140"/>
      <c r="E46" s="144"/>
      <c r="F46" s="140"/>
      <c r="G46" s="144"/>
      <c r="H46" s="140"/>
      <c r="I46" s="144"/>
      <c r="J46" s="140"/>
      <c r="K46" s="144"/>
      <c r="L46" s="140"/>
      <c r="M46" s="144"/>
      <c r="N46" s="140"/>
      <c r="O46" s="144"/>
      <c r="P46" s="140"/>
      <c r="Q46" s="144"/>
      <c r="R46" s="140"/>
    </row>
    <row r="47" spans="2:18" s="145" customFormat="1" x14ac:dyDescent="0.25">
      <c r="B47" s="38"/>
      <c r="C47" s="144"/>
      <c r="D47" s="140"/>
      <c r="E47" s="144"/>
      <c r="F47" s="140"/>
      <c r="G47" s="144"/>
      <c r="H47" s="140"/>
      <c r="I47" s="144"/>
      <c r="J47" s="140"/>
      <c r="K47" s="144"/>
      <c r="L47" s="140"/>
      <c r="M47" s="144"/>
      <c r="N47" s="140"/>
      <c r="O47" s="144"/>
      <c r="P47" s="140"/>
      <c r="Q47" s="144"/>
      <c r="R47" s="140"/>
    </row>
    <row r="48" spans="2:18" s="145" customFormat="1" x14ac:dyDescent="0.25">
      <c r="B48" s="38"/>
      <c r="C48" s="144"/>
      <c r="D48" s="140"/>
      <c r="E48" s="144"/>
      <c r="F48" s="140"/>
      <c r="G48" s="144"/>
      <c r="H48" s="140"/>
      <c r="I48" s="144"/>
      <c r="J48" s="140"/>
      <c r="K48" s="144"/>
      <c r="L48" s="140"/>
      <c r="M48" s="144"/>
      <c r="N48" s="140"/>
      <c r="O48" s="144"/>
      <c r="P48" s="140"/>
      <c r="Q48" s="144"/>
      <c r="R48" s="140"/>
    </row>
    <row r="49" spans="2:18" s="145" customFormat="1" x14ac:dyDescent="0.25">
      <c r="B49" s="38"/>
      <c r="C49" s="144"/>
      <c r="D49" s="140"/>
      <c r="E49" s="144"/>
      <c r="F49" s="140"/>
      <c r="G49" s="144"/>
      <c r="H49" s="140"/>
      <c r="I49" s="144"/>
      <c r="J49" s="140"/>
      <c r="K49" s="144"/>
      <c r="L49" s="140"/>
      <c r="M49" s="144"/>
      <c r="N49" s="140"/>
      <c r="O49" s="144"/>
      <c r="P49" s="140"/>
      <c r="Q49" s="144"/>
      <c r="R49" s="140"/>
    </row>
    <row r="50" spans="2:18" s="145" customFormat="1" x14ac:dyDescent="0.25">
      <c r="B50" s="38"/>
      <c r="C50" s="144"/>
      <c r="D50" s="140"/>
      <c r="E50" s="144"/>
      <c r="F50" s="140"/>
      <c r="G50" s="144"/>
      <c r="H50" s="140"/>
      <c r="I50" s="144"/>
      <c r="J50" s="140"/>
      <c r="K50" s="144"/>
      <c r="L50" s="140"/>
      <c r="M50" s="144"/>
      <c r="N50" s="140"/>
      <c r="O50" s="144"/>
      <c r="P50" s="140"/>
      <c r="Q50" s="144"/>
      <c r="R50" s="140"/>
    </row>
    <row r="51" spans="2:18" s="145" customFormat="1" x14ac:dyDescent="0.25">
      <c r="B51" s="38"/>
      <c r="C51" s="144"/>
      <c r="D51" s="140"/>
      <c r="E51" s="144"/>
      <c r="F51" s="140"/>
      <c r="G51" s="144"/>
      <c r="H51" s="140"/>
      <c r="I51" s="144"/>
      <c r="J51" s="140"/>
      <c r="K51" s="144"/>
      <c r="L51" s="140"/>
      <c r="M51" s="144"/>
      <c r="N51" s="140"/>
      <c r="O51" s="144"/>
      <c r="P51" s="140"/>
      <c r="Q51" s="144"/>
      <c r="R51" s="140"/>
    </row>
    <row r="52" spans="2:18" s="145" customFormat="1" x14ac:dyDescent="0.25">
      <c r="B52" s="38"/>
      <c r="C52" s="144"/>
      <c r="D52" s="140"/>
      <c r="E52" s="144"/>
      <c r="F52" s="140"/>
      <c r="G52" s="144"/>
      <c r="H52" s="140"/>
      <c r="I52" s="144"/>
      <c r="J52" s="140"/>
      <c r="K52" s="144"/>
      <c r="L52" s="140"/>
      <c r="M52" s="144"/>
      <c r="N52" s="140"/>
      <c r="O52" s="144"/>
      <c r="P52" s="140"/>
      <c r="Q52" s="144"/>
      <c r="R52" s="140"/>
    </row>
    <row r="53" spans="2:18" s="145" customFormat="1" x14ac:dyDescent="0.25">
      <c r="B53" s="38"/>
      <c r="C53" s="144"/>
      <c r="D53" s="140"/>
      <c r="E53" s="144"/>
      <c r="F53" s="140"/>
      <c r="G53" s="144"/>
      <c r="H53" s="140"/>
      <c r="I53" s="144"/>
      <c r="J53" s="140"/>
      <c r="K53" s="144"/>
      <c r="L53" s="140"/>
      <c r="M53" s="144"/>
      <c r="N53" s="140"/>
      <c r="O53" s="144"/>
      <c r="P53" s="140"/>
      <c r="Q53" s="144"/>
      <c r="R53" s="140"/>
    </row>
    <row r="54" spans="2:18" s="145" customFormat="1" x14ac:dyDescent="0.25">
      <c r="B54" s="38"/>
      <c r="C54" s="144"/>
      <c r="D54" s="140"/>
      <c r="E54" s="144"/>
      <c r="F54" s="140"/>
      <c r="G54" s="144"/>
      <c r="H54" s="140"/>
      <c r="I54" s="144"/>
      <c r="J54" s="140"/>
      <c r="K54" s="144"/>
      <c r="L54" s="140"/>
      <c r="M54" s="144"/>
      <c r="N54" s="140"/>
      <c r="O54" s="144"/>
      <c r="P54" s="140"/>
      <c r="Q54" s="144"/>
      <c r="R54" s="140"/>
    </row>
    <row r="55" spans="2:18" s="145" customFormat="1" x14ac:dyDescent="0.25">
      <c r="B55" s="38"/>
      <c r="C55" s="144"/>
      <c r="D55" s="140"/>
      <c r="E55" s="144"/>
      <c r="F55" s="140"/>
      <c r="G55" s="144"/>
      <c r="H55" s="140"/>
      <c r="I55" s="144"/>
      <c r="J55" s="140"/>
      <c r="K55" s="144"/>
      <c r="L55" s="140"/>
      <c r="M55" s="144"/>
      <c r="N55" s="140"/>
      <c r="O55" s="144"/>
      <c r="P55" s="140"/>
      <c r="Q55" s="144"/>
      <c r="R55" s="140"/>
    </row>
    <row r="56" spans="2:18" s="145" customFormat="1" x14ac:dyDescent="0.25">
      <c r="B56" s="38"/>
      <c r="C56" s="144"/>
      <c r="D56" s="140"/>
      <c r="E56" s="144"/>
      <c r="F56" s="140"/>
      <c r="G56" s="144"/>
      <c r="H56" s="140"/>
      <c r="I56" s="144"/>
      <c r="J56" s="140"/>
      <c r="K56" s="144"/>
      <c r="L56" s="140"/>
      <c r="M56" s="144"/>
      <c r="N56" s="140"/>
      <c r="O56" s="144"/>
      <c r="P56" s="140"/>
      <c r="Q56" s="144"/>
      <c r="R56" s="140"/>
    </row>
    <row r="57" spans="2:18" s="145" customFormat="1" x14ac:dyDescent="0.25">
      <c r="B57" s="38"/>
      <c r="C57" s="144"/>
      <c r="D57" s="140"/>
      <c r="E57" s="144"/>
      <c r="F57" s="140"/>
      <c r="G57" s="144"/>
      <c r="H57" s="140"/>
      <c r="I57" s="144"/>
      <c r="J57" s="140"/>
      <c r="K57" s="144"/>
      <c r="L57" s="140"/>
      <c r="M57" s="144"/>
      <c r="N57" s="140"/>
      <c r="O57" s="144"/>
      <c r="P57" s="140"/>
      <c r="Q57" s="144"/>
      <c r="R57" s="140"/>
    </row>
    <row r="58" spans="2:18" s="145" customFormat="1" ht="15.75" x14ac:dyDescent="0.25">
      <c r="B58" s="38"/>
      <c r="C58" s="68"/>
      <c r="D58" s="69"/>
      <c r="E58" s="68"/>
      <c r="F58" s="69"/>
      <c r="G58" s="68"/>
      <c r="H58" s="69"/>
      <c r="I58" s="68"/>
      <c r="J58" s="69"/>
      <c r="K58" s="68"/>
      <c r="L58" s="69"/>
      <c r="M58" s="68"/>
      <c r="N58" s="69"/>
      <c r="O58" s="68"/>
      <c r="P58" s="69"/>
      <c r="Q58" s="68"/>
      <c r="R58" s="69"/>
    </row>
    <row r="59" spans="2:18" s="145" customFormat="1" x14ac:dyDescent="0.25">
      <c r="B59" s="38"/>
      <c r="C59" s="144"/>
      <c r="D59" s="140"/>
      <c r="E59" s="144"/>
      <c r="F59" s="140"/>
      <c r="G59" s="144"/>
      <c r="H59" s="140"/>
      <c r="I59" s="144"/>
      <c r="J59" s="140"/>
      <c r="K59" s="144"/>
      <c r="L59" s="140"/>
      <c r="M59" s="144"/>
      <c r="N59" s="140"/>
      <c r="O59" s="144"/>
      <c r="P59" s="140"/>
      <c r="Q59" s="144"/>
      <c r="R59" s="140"/>
    </row>
    <row r="60" spans="2:18" s="145" customFormat="1" x14ac:dyDescent="0.25">
      <c r="B60" s="38"/>
      <c r="C60" s="144"/>
      <c r="D60" s="140"/>
      <c r="E60" s="144"/>
      <c r="F60" s="140"/>
      <c r="G60" s="144"/>
      <c r="H60" s="140"/>
      <c r="I60" s="144"/>
      <c r="J60" s="140"/>
      <c r="K60" s="144"/>
      <c r="L60" s="140"/>
      <c r="M60" s="144"/>
      <c r="N60" s="140"/>
      <c r="O60" s="144"/>
      <c r="P60" s="140"/>
      <c r="Q60" s="144"/>
      <c r="R60" s="140"/>
    </row>
    <row r="61" spans="2:18" s="145" customFormat="1" x14ac:dyDescent="0.25">
      <c r="B61" s="38"/>
      <c r="C61" s="144"/>
      <c r="D61" s="140"/>
      <c r="E61" s="144"/>
      <c r="F61" s="140"/>
      <c r="G61" s="144"/>
      <c r="H61" s="140"/>
      <c r="I61" s="144"/>
      <c r="J61" s="140"/>
      <c r="K61" s="144"/>
      <c r="L61" s="140"/>
      <c r="M61" s="144"/>
      <c r="N61" s="140"/>
      <c r="O61" s="144"/>
      <c r="P61" s="140"/>
      <c r="Q61" s="144"/>
      <c r="R61" s="140"/>
    </row>
    <row r="62" spans="2:18" s="145" customFormat="1" x14ac:dyDescent="0.25">
      <c r="B62" s="38"/>
      <c r="C62" s="144"/>
      <c r="D62" s="140"/>
      <c r="E62" s="144"/>
      <c r="F62" s="140"/>
      <c r="G62" s="144"/>
      <c r="H62" s="140"/>
      <c r="I62" s="144"/>
      <c r="J62" s="140"/>
      <c r="K62" s="144"/>
      <c r="L62" s="140"/>
      <c r="M62" s="144"/>
      <c r="N62" s="140"/>
      <c r="O62" s="144"/>
      <c r="P62" s="140"/>
      <c r="Q62" s="144"/>
      <c r="R62" s="140"/>
    </row>
    <row r="63" spans="2:18" s="145" customFormat="1" x14ac:dyDescent="0.25">
      <c r="B63" s="38"/>
      <c r="C63" s="144"/>
      <c r="D63" s="140"/>
      <c r="E63" s="144"/>
      <c r="F63" s="140"/>
      <c r="G63" s="144"/>
      <c r="H63" s="140"/>
      <c r="I63" s="144"/>
      <c r="J63" s="140"/>
      <c r="K63" s="144"/>
      <c r="L63" s="140"/>
      <c r="M63" s="144"/>
      <c r="N63" s="140"/>
      <c r="O63" s="144"/>
      <c r="P63" s="140"/>
      <c r="Q63" s="144"/>
      <c r="R63" s="140"/>
    </row>
    <row r="64" spans="2:18" s="145" customFormat="1" x14ac:dyDescent="0.25">
      <c r="B64" s="38"/>
      <c r="C64" s="144"/>
      <c r="D64" s="140"/>
      <c r="E64" s="144"/>
      <c r="F64" s="140"/>
      <c r="G64" s="144"/>
      <c r="H64" s="140"/>
      <c r="I64" s="144"/>
      <c r="J64" s="140"/>
      <c r="K64" s="144"/>
      <c r="L64" s="140"/>
      <c r="M64" s="144"/>
      <c r="N64" s="140"/>
      <c r="O64" s="144"/>
      <c r="P64" s="140"/>
      <c r="Q64" s="144"/>
      <c r="R64" s="140"/>
    </row>
    <row r="65" spans="2:18" s="145" customFormat="1" x14ac:dyDescent="0.25">
      <c r="B65" s="38"/>
      <c r="C65" s="144"/>
      <c r="D65" s="140"/>
      <c r="E65" s="144"/>
      <c r="F65" s="140"/>
      <c r="G65" s="144"/>
      <c r="H65" s="140"/>
      <c r="I65" s="144"/>
      <c r="J65" s="140"/>
      <c r="K65" s="144"/>
      <c r="L65" s="140"/>
      <c r="M65" s="144"/>
      <c r="N65" s="140"/>
      <c r="O65" s="144"/>
      <c r="P65" s="140"/>
      <c r="Q65" s="144"/>
      <c r="R65" s="140"/>
    </row>
    <row r="66" spans="2:18" s="145" customFormat="1" x14ac:dyDescent="0.25">
      <c r="B66" s="38"/>
      <c r="C66" s="144"/>
      <c r="D66" s="140"/>
      <c r="E66" s="144"/>
      <c r="F66" s="140"/>
      <c r="G66" s="144"/>
      <c r="H66" s="140"/>
      <c r="I66" s="144"/>
      <c r="J66" s="140"/>
      <c r="K66" s="144"/>
      <c r="L66" s="140"/>
      <c r="M66" s="144"/>
      <c r="N66" s="140"/>
      <c r="O66" s="144"/>
      <c r="P66" s="140"/>
      <c r="Q66" s="144"/>
      <c r="R66" s="140"/>
    </row>
    <row r="67" spans="2:18" s="145" customFormat="1" x14ac:dyDescent="0.25">
      <c r="B67" s="38"/>
      <c r="C67" s="144"/>
      <c r="D67" s="140"/>
      <c r="E67" s="144"/>
      <c r="F67" s="140"/>
      <c r="G67" s="144"/>
      <c r="H67" s="140"/>
      <c r="I67" s="144"/>
      <c r="J67" s="140"/>
      <c r="K67" s="144"/>
      <c r="L67" s="140"/>
      <c r="M67" s="144"/>
      <c r="N67" s="140"/>
      <c r="O67" s="144"/>
      <c r="P67" s="140"/>
      <c r="Q67" s="144"/>
      <c r="R67" s="140"/>
    </row>
    <row r="68" spans="2:18" s="145" customFormat="1" x14ac:dyDescent="0.25">
      <c r="B68" s="38"/>
      <c r="C68" s="144"/>
      <c r="D68" s="140"/>
      <c r="E68" s="144"/>
      <c r="F68" s="140"/>
      <c r="G68" s="144"/>
      <c r="H68" s="140"/>
      <c r="I68" s="144"/>
      <c r="J68" s="140"/>
      <c r="K68" s="144"/>
      <c r="L68" s="140"/>
      <c r="M68" s="144"/>
      <c r="N68" s="140"/>
      <c r="O68" s="144"/>
      <c r="P68" s="140"/>
      <c r="Q68" s="144"/>
      <c r="R68" s="140"/>
    </row>
    <row r="69" spans="2:18" s="145" customFormat="1" x14ac:dyDescent="0.25">
      <c r="B69" s="38"/>
      <c r="C69" s="144"/>
      <c r="D69" s="140"/>
      <c r="E69" s="144"/>
      <c r="F69" s="140"/>
      <c r="G69" s="144"/>
      <c r="H69" s="140"/>
      <c r="I69" s="144"/>
      <c r="J69" s="140"/>
      <c r="K69" s="144"/>
      <c r="L69" s="140"/>
      <c r="M69" s="144"/>
      <c r="N69" s="140"/>
      <c r="O69" s="144"/>
      <c r="P69" s="140"/>
      <c r="Q69" s="144"/>
      <c r="R69" s="140"/>
    </row>
    <row r="70" spans="2:18" s="145" customFormat="1" x14ac:dyDescent="0.25">
      <c r="B70" s="38"/>
      <c r="C70" s="144"/>
      <c r="D70" s="140"/>
      <c r="E70" s="144"/>
      <c r="F70" s="140"/>
      <c r="G70" s="144"/>
      <c r="H70" s="140"/>
      <c r="I70" s="144"/>
      <c r="J70" s="140"/>
      <c r="K70" s="144"/>
      <c r="L70" s="140"/>
      <c r="M70" s="144"/>
      <c r="N70" s="140"/>
      <c r="O70" s="144"/>
      <c r="P70" s="140"/>
      <c r="Q70" s="144"/>
      <c r="R70" s="140"/>
    </row>
    <row r="71" spans="2:18" s="145" customFormat="1" ht="15.75" x14ac:dyDescent="0.25">
      <c r="B71" s="38"/>
      <c r="C71" s="68"/>
      <c r="D71" s="69"/>
      <c r="E71" s="68"/>
      <c r="F71" s="69"/>
      <c r="G71" s="68"/>
      <c r="H71" s="69"/>
      <c r="I71" s="68"/>
      <c r="J71" s="69"/>
      <c r="K71" s="68"/>
      <c r="L71" s="69"/>
      <c r="M71" s="68"/>
      <c r="N71" s="69"/>
      <c r="O71" s="68"/>
      <c r="P71" s="69"/>
      <c r="Q71" s="68"/>
      <c r="R71" s="69"/>
    </row>
    <row r="72" spans="2:18" s="145" customFormat="1" x14ac:dyDescent="0.25">
      <c r="B72" s="38"/>
      <c r="C72" s="144"/>
      <c r="D72" s="140"/>
      <c r="E72" s="144"/>
      <c r="F72" s="140"/>
      <c r="G72" s="144"/>
      <c r="H72" s="140"/>
      <c r="I72" s="144"/>
      <c r="J72" s="140"/>
      <c r="K72" s="144"/>
      <c r="L72" s="140"/>
      <c r="M72" s="144"/>
      <c r="N72" s="140"/>
      <c r="O72" s="144"/>
      <c r="P72" s="140"/>
      <c r="Q72" s="144"/>
      <c r="R72" s="140"/>
    </row>
    <row r="73" spans="2:18" s="145" customFormat="1" x14ac:dyDescent="0.25">
      <c r="B73" s="38"/>
      <c r="C73" s="144"/>
      <c r="D73" s="140"/>
      <c r="E73" s="144"/>
      <c r="F73" s="140"/>
      <c r="G73" s="144"/>
      <c r="H73" s="140"/>
      <c r="I73" s="144"/>
      <c r="J73" s="140"/>
      <c r="K73" s="144"/>
      <c r="L73" s="140"/>
      <c r="M73" s="144"/>
      <c r="N73" s="140"/>
      <c r="O73" s="144"/>
      <c r="P73" s="140"/>
      <c r="Q73" s="144"/>
      <c r="R73" s="140"/>
    </row>
    <row r="74" spans="2:18" s="145" customFormat="1" x14ac:dyDescent="0.25">
      <c r="B74" s="38"/>
      <c r="C74" s="144"/>
      <c r="D74" s="140"/>
      <c r="E74" s="144"/>
      <c r="F74" s="140"/>
      <c r="G74" s="144"/>
      <c r="H74" s="140"/>
      <c r="I74" s="144"/>
      <c r="J74" s="140"/>
      <c r="K74" s="144"/>
      <c r="L74" s="140"/>
      <c r="M74" s="144"/>
      <c r="N74" s="140"/>
      <c r="O74" s="144"/>
      <c r="P74" s="140"/>
      <c r="Q74" s="144"/>
      <c r="R74" s="140"/>
    </row>
    <row r="75" spans="2:18" s="145" customFormat="1" x14ac:dyDescent="0.25">
      <c r="B75" s="38"/>
      <c r="C75" s="144"/>
      <c r="D75" s="140"/>
      <c r="E75" s="144"/>
      <c r="F75" s="140"/>
      <c r="G75" s="144"/>
      <c r="H75" s="140"/>
      <c r="I75" s="144"/>
      <c r="J75" s="140"/>
      <c r="K75" s="144"/>
      <c r="L75" s="140"/>
      <c r="M75" s="144"/>
      <c r="N75" s="140"/>
      <c r="O75" s="144"/>
      <c r="P75" s="140"/>
      <c r="Q75" s="144"/>
      <c r="R75" s="140"/>
    </row>
    <row r="76" spans="2:18" s="145" customFormat="1" x14ac:dyDescent="0.25">
      <c r="B76" s="38"/>
      <c r="C76" s="144"/>
      <c r="D76" s="140"/>
      <c r="E76" s="144"/>
      <c r="F76" s="140"/>
      <c r="G76" s="144"/>
      <c r="H76" s="140"/>
      <c r="I76" s="144"/>
      <c r="J76" s="140"/>
      <c r="K76" s="144"/>
      <c r="L76" s="140"/>
      <c r="M76" s="144"/>
      <c r="N76" s="140"/>
      <c r="O76" s="144"/>
      <c r="P76" s="140"/>
      <c r="Q76" s="144"/>
      <c r="R76" s="140"/>
    </row>
    <row r="77" spans="2:18" s="145" customFormat="1" x14ac:dyDescent="0.25">
      <c r="B77" s="38"/>
      <c r="C77" s="144"/>
      <c r="D77" s="140"/>
      <c r="E77" s="144"/>
      <c r="F77" s="140"/>
      <c r="G77" s="144"/>
      <c r="H77" s="140"/>
      <c r="I77" s="144"/>
      <c r="J77" s="140"/>
      <c r="K77" s="144"/>
      <c r="L77" s="140"/>
      <c r="M77" s="144"/>
      <c r="N77" s="140"/>
      <c r="O77" s="144"/>
      <c r="P77" s="140"/>
      <c r="Q77" s="144"/>
      <c r="R77" s="140"/>
    </row>
    <row r="78" spans="2:18" s="145" customFormat="1" x14ac:dyDescent="0.25">
      <c r="B78" s="38"/>
      <c r="C78" s="144"/>
      <c r="D78" s="140"/>
      <c r="E78" s="144"/>
      <c r="F78" s="140"/>
      <c r="G78" s="144"/>
      <c r="H78" s="140"/>
      <c r="I78" s="144"/>
      <c r="J78" s="140"/>
      <c r="K78" s="144"/>
      <c r="L78" s="140"/>
      <c r="M78" s="144"/>
      <c r="N78" s="140"/>
      <c r="O78" s="144"/>
      <c r="P78" s="140"/>
      <c r="Q78" s="144"/>
      <c r="R78" s="140"/>
    </row>
    <row r="79" spans="2:18" s="145" customFormat="1" x14ac:dyDescent="0.25">
      <c r="B79" s="38"/>
      <c r="C79" s="144"/>
      <c r="D79" s="140"/>
      <c r="E79" s="144"/>
      <c r="F79" s="140"/>
      <c r="G79" s="144"/>
      <c r="H79" s="140"/>
      <c r="I79" s="144"/>
      <c r="J79" s="140"/>
      <c r="K79" s="144"/>
      <c r="L79" s="140"/>
      <c r="M79" s="144"/>
      <c r="N79" s="140"/>
      <c r="O79" s="144"/>
      <c r="P79" s="140"/>
      <c r="Q79" s="144"/>
      <c r="R79" s="140"/>
    </row>
    <row r="80" spans="2:18" s="145" customFormat="1" x14ac:dyDescent="0.25">
      <c r="B80" s="38"/>
      <c r="C80" s="144"/>
      <c r="D80" s="140"/>
      <c r="E80" s="144"/>
      <c r="F80" s="140"/>
      <c r="G80" s="144"/>
      <c r="H80" s="140"/>
      <c r="I80" s="144"/>
      <c r="J80" s="140"/>
      <c r="K80" s="144"/>
      <c r="L80" s="140"/>
      <c r="M80" s="144"/>
      <c r="N80" s="140"/>
      <c r="O80" s="144"/>
      <c r="P80" s="140"/>
      <c r="Q80" s="144"/>
      <c r="R80" s="140"/>
    </row>
    <row r="81" spans="2:18" s="145" customFormat="1" x14ac:dyDescent="0.25">
      <c r="B81" s="38"/>
      <c r="C81" s="144"/>
      <c r="D81" s="140"/>
      <c r="E81" s="144"/>
      <c r="F81" s="140"/>
      <c r="G81" s="144"/>
      <c r="H81" s="140"/>
      <c r="I81" s="144"/>
      <c r="J81" s="140"/>
      <c r="K81" s="144"/>
      <c r="L81" s="140"/>
      <c r="M81" s="144"/>
      <c r="N81" s="140"/>
      <c r="O81" s="144"/>
      <c r="P81" s="140"/>
      <c r="Q81" s="144"/>
      <c r="R81" s="140"/>
    </row>
    <row r="82" spans="2:18" s="145" customFormat="1" x14ac:dyDescent="0.25">
      <c r="B82" s="38"/>
      <c r="C82" s="144"/>
      <c r="D82" s="140"/>
      <c r="E82" s="144"/>
      <c r="F82" s="140"/>
      <c r="G82" s="144"/>
      <c r="H82" s="140"/>
      <c r="I82" s="144"/>
      <c r="J82" s="140"/>
      <c r="K82" s="144"/>
      <c r="L82" s="140"/>
      <c r="M82" s="144"/>
      <c r="N82" s="140"/>
      <c r="O82" s="144"/>
      <c r="P82" s="140"/>
      <c r="Q82" s="144"/>
      <c r="R82" s="140"/>
    </row>
    <row r="83" spans="2:18" s="145" customFormat="1" x14ac:dyDescent="0.25">
      <c r="B83" s="38"/>
      <c r="C83" s="144"/>
      <c r="D83" s="140"/>
      <c r="E83" s="144"/>
      <c r="F83" s="140"/>
      <c r="G83" s="144"/>
      <c r="H83" s="140"/>
      <c r="I83" s="144"/>
      <c r="J83" s="140"/>
      <c r="K83" s="144"/>
      <c r="L83" s="140"/>
      <c r="M83" s="144"/>
      <c r="N83" s="140"/>
      <c r="O83" s="144"/>
      <c r="P83" s="140"/>
      <c r="Q83" s="144"/>
      <c r="R83" s="140"/>
    </row>
    <row r="84" spans="2:18" s="145" customFormat="1" ht="15.75" x14ac:dyDescent="0.25">
      <c r="B84" s="38"/>
      <c r="C84" s="68"/>
      <c r="D84" s="69"/>
      <c r="E84" s="68"/>
      <c r="F84" s="69"/>
      <c r="G84" s="68"/>
      <c r="H84" s="69"/>
      <c r="I84" s="68"/>
      <c r="J84" s="69"/>
      <c r="K84" s="68"/>
      <c r="L84" s="69"/>
      <c r="M84" s="68"/>
      <c r="N84" s="69"/>
      <c r="O84" s="68"/>
      <c r="P84" s="69"/>
      <c r="Q84" s="68"/>
      <c r="R84" s="69"/>
    </row>
    <row r="85" spans="2:18" s="145" customFormat="1" x14ac:dyDescent="0.25">
      <c r="B85" s="38"/>
      <c r="C85" s="144"/>
      <c r="D85" s="140"/>
      <c r="E85" s="144"/>
      <c r="F85" s="140"/>
      <c r="G85" s="144"/>
      <c r="H85" s="140"/>
      <c r="I85" s="144"/>
      <c r="J85" s="140"/>
      <c r="K85" s="144"/>
      <c r="L85" s="140"/>
      <c r="M85" s="144"/>
      <c r="N85" s="140"/>
      <c r="O85" s="144"/>
      <c r="P85" s="140"/>
      <c r="Q85" s="144"/>
      <c r="R85" s="140"/>
    </row>
    <row r="86" spans="2:18" s="145" customFormat="1" x14ac:dyDescent="0.25">
      <c r="B86" s="38"/>
      <c r="C86" s="144"/>
      <c r="D86" s="140"/>
      <c r="E86" s="144"/>
      <c r="F86" s="140"/>
      <c r="G86" s="144"/>
      <c r="H86" s="140"/>
      <c r="I86" s="144"/>
      <c r="J86" s="140"/>
      <c r="K86" s="144"/>
      <c r="L86" s="140"/>
      <c r="M86" s="144"/>
      <c r="N86" s="140"/>
      <c r="O86" s="144"/>
      <c r="P86" s="140"/>
      <c r="Q86" s="144"/>
      <c r="R86" s="140"/>
    </row>
    <row r="87" spans="2:18" s="145" customFormat="1" x14ac:dyDescent="0.25">
      <c r="B87" s="38"/>
      <c r="C87" s="144"/>
      <c r="D87" s="140"/>
      <c r="E87" s="144"/>
      <c r="F87" s="140"/>
      <c r="G87" s="144"/>
      <c r="H87" s="140"/>
      <c r="I87" s="144"/>
      <c r="J87" s="140"/>
      <c r="K87" s="144"/>
      <c r="L87" s="140"/>
      <c r="M87" s="144"/>
      <c r="N87" s="140"/>
      <c r="O87" s="144"/>
      <c r="P87" s="140"/>
      <c r="Q87" s="144"/>
      <c r="R87" s="140"/>
    </row>
    <row r="88" spans="2:18" s="145" customFormat="1" x14ac:dyDescent="0.25">
      <c r="B88" s="38"/>
      <c r="C88" s="144"/>
      <c r="D88" s="140"/>
      <c r="E88" s="144"/>
      <c r="F88" s="140"/>
      <c r="G88" s="144"/>
      <c r="H88" s="140"/>
      <c r="I88" s="144"/>
      <c r="J88" s="140"/>
      <c r="K88" s="144"/>
      <c r="L88" s="140"/>
      <c r="M88" s="144"/>
      <c r="N88" s="140"/>
      <c r="O88" s="144"/>
      <c r="P88" s="140"/>
      <c r="Q88" s="144"/>
      <c r="R88" s="140"/>
    </row>
    <row r="89" spans="2:18" s="145" customFormat="1" x14ac:dyDescent="0.25">
      <c r="B89" s="38"/>
      <c r="C89" s="144"/>
      <c r="D89" s="140"/>
      <c r="E89" s="144"/>
      <c r="F89" s="140"/>
      <c r="G89" s="144"/>
      <c r="H89" s="140"/>
      <c r="I89" s="144"/>
      <c r="J89" s="140"/>
      <c r="K89" s="144"/>
      <c r="L89" s="140"/>
      <c r="M89" s="144"/>
      <c r="N89" s="140"/>
      <c r="O89" s="144"/>
      <c r="P89" s="140"/>
      <c r="Q89" s="144"/>
      <c r="R89" s="140"/>
    </row>
    <row r="90" spans="2:18" s="145" customFormat="1" x14ac:dyDescent="0.25">
      <c r="B90" s="38"/>
      <c r="C90" s="144"/>
      <c r="D90" s="140"/>
      <c r="E90" s="144"/>
      <c r="F90" s="140"/>
      <c r="G90" s="144"/>
      <c r="H90" s="140"/>
      <c r="I90" s="144"/>
      <c r="J90" s="140"/>
      <c r="K90" s="144"/>
      <c r="L90" s="140"/>
      <c r="M90" s="144"/>
      <c r="N90" s="140"/>
      <c r="O90" s="144"/>
      <c r="P90" s="140"/>
      <c r="Q90" s="144"/>
      <c r="R90" s="140"/>
    </row>
    <row r="91" spans="2:18" s="145" customFormat="1" x14ac:dyDescent="0.25">
      <c r="B91" s="38"/>
      <c r="C91" s="144"/>
      <c r="D91" s="140"/>
      <c r="E91" s="144"/>
      <c r="F91" s="140"/>
      <c r="G91" s="144"/>
      <c r="H91" s="140"/>
      <c r="I91" s="144"/>
      <c r="J91" s="140"/>
      <c r="K91" s="144"/>
      <c r="L91" s="140"/>
      <c r="M91" s="144"/>
      <c r="N91" s="140"/>
      <c r="O91" s="144"/>
      <c r="P91" s="140"/>
      <c r="Q91" s="144"/>
      <c r="R91" s="140"/>
    </row>
    <row r="92" spans="2:18" s="145" customFormat="1" x14ac:dyDescent="0.25">
      <c r="B92" s="38"/>
      <c r="C92" s="144"/>
      <c r="D92" s="140"/>
      <c r="E92" s="144"/>
      <c r="F92" s="140"/>
      <c r="G92" s="144"/>
      <c r="H92" s="140"/>
      <c r="I92" s="144"/>
      <c r="J92" s="140"/>
      <c r="K92" s="144"/>
      <c r="L92" s="140"/>
      <c r="M92" s="144"/>
      <c r="N92" s="140"/>
      <c r="O92" s="144"/>
      <c r="P92" s="140"/>
      <c r="Q92" s="144"/>
      <c r="R92" s="140"/>
    </row>
    <row r="93" spans="2:18" s="145" customFormat="1" x14ac:dyDescent="0.25">
      <c r="B93" s="38"/>
      <c r="C93" s="144"/>
      <c r="D93" s="140"/>
      <c r="E93" s="144"/>
      <c r="F93" s="140"/>
      <c r="G93" s="144"/>
      <c r="H93" s="140"/>
      <c r="I93" s="144"/>
      <c r="J93" s="140"/>
      <c r="K93" s="144"/>
      <c r="L93" s="140"/>
      <c r="M93" s="144"/>
      <c r="N93" s="140"/>
      <c r="O93" s="144"/>
      <c r="P93" s="140"/>
      <c r="Q93" s="144"/>
      <c r="R93" s="140"/>
    </row>
    <row r="94" spans="2:18" s="145" customFormat="1" x14ac:dyDescent="0.25">
      <c r="B94" s="38"/>
      <c r="C94" s="144"/>
      <c r="D94" s="140"/>
      <c r="E94" s="144"/>
      <c r="F94" s="140"/>
      <c r="G94" s="144"/>
      <c r="H94" s="140"/>
      <c r="I94" s="144"/>
      <c r="J94" s="140"/>
      <c r="K94" s="144"/>
      <c r="L94" s="140"/>
      <c r="M94" s="144"/>
      <c r="N94" s="140"/>
      <c r="O94" s="144"/>
      <c r="P94" s="140"/>
      <c r="Q94" s="144"/>
      <c r="R94" s="140"/>
    </row>
    <row r="95" spans="2:18" s="145" customFormat="1" x14ac:dyDescent="0.25">
      <c r="B95" s="38"/>
      <c r="C95" s="144"/>
      <c r="D95" s="140"/>
      <c r="E95" s="144"/>
      <c r="F95" s="140"/>
      <c r="G95" s="144"/>
      <c r="H95" s="140"/>
      <c r="I95" s="144"/>
      <c r="J95" s="140"/>
      <c r="K95" s="144"/>
      <c r="L95" s="140"/>
      <c r="M95" s="144"/>
      <c r="N95" s="140"/>
      <c r="O95" s="144"/>
      <c r="P95" s="140"/>
      <c r="Q95" s="144"/>
      <c r="R95" s="140"/>
    </row>
    <row r="96" spans="2:18" s="145" customFormat="1" x14ac:dyDescent="0.25">
      <c r="B96" s="38"/>
      <c r="C96" s="144"/>
      <c r="D96" s="140"/>
      <c r="E96" s="144"/>
      <c r="F96" s="140"/>
      <c r="G96" s="144"/>
      <c r="H96" s="140"/>
      <c r="I96" s="144"/>
      <c r="J96" s="140"/>
      <c r="K96" s="144"/>
      <c r="L96" s="140"/>
      <c r="M96" s="144"/>
      <c r="N96" s="140"/>
      <c r="O96" s="144"/>
      <c r="P96" s="140"/>
      <c r="Q96" s="144"/>
      <c r="R96" s="140"/>
    </row>
    <row r="97" spans="2:18" s="145" customFormat="1" ht="15.75" x14ac:dyDescent="0.25">
      <c r="B97" s="38"/>
      <c r="C97" s="68"/>
      <c r="D97" s="69"/>
      <c r="E97" s="68"/>
      <c r="F97" s="69"/>
      <c r="G97" s="68"/>
      <c r="H97" s="69"/>
      <c r="I97" s="68"/>
      <c r="J97" s="69"/>
      <c r="K97" s="68"/>
      <c r="L97" s="69"/>
      <c r="M97" s="68"/>
      <c r="N97" s="69"/>
      <c r="O97" s="68"/>
      <c r="P97" s="69"/>
      <c r="Q97" s="68"/>
      <c r="R97" s="69"/>
    </row>
    <row r="98" spans="2:18" s="145" customFormat="1" x14ac:dyDescent="0.25">
      <c r="B98" s="38"/>
      <c r="C98" s="146"/>
      <c r="D98" s="146"/>
      <c r="E98" s="146"/>
      <c r="F98" s="146"/>
      <c r="G98" s="146"/>
      <c r="H98" s="146"/>
      <c r="I98" s="146"/>
      <c r="J98" s="146"/>
      <c r="K98" s="146"/>
      <c r="L98" s="146"/>
      <c r="M98" s="146"/>
      <c r="N98" s="146"/>
      <c r="O98" s="146"/>
      <c r="P98" s="146"/>
      <c r="Q98" s="146"/>
      <c r="R98" s="146"/>
    </row>
    <row r="99" spans="2:18" s="145" customFormat="1" x14ac:dyDescent="0.25">
      <c r="B99" s="38"/>
      <c r="C99" s="146"/>
      <c r="D99" s="146"/>
      <c r="E99" s="146"/>
      <c r="F99" s="146"/>
      <c r="G99" s="146"/>
      <c r="H99" s="146"/>
      <c r="I99" s="146"/>
      <c r="J99" s="146"/>
      <c r="K99" s="146"/>
      <c r="L99" s="146"/>
      <c r="M99" s="146"/>
      <c r="N99" s="146"/>
      <c r="O99" s="146"/>
      <c r="P99" s="146"/>
      <c r="Q99" s="146"/>
      <c r="R99" s="146"/>
    </row>
    <row r="100" spans="2:18" s="145" customFormat="1" x14ac:dyDescent="0.25">
      <c r="B100" s="38"/>
      <c r="C100" s="146"/>
      <c r="D100" s="146"/>
      <c r="E100" s="146"/>
      <c r="F100" s="146"/>
      <c r="G100" s="146"/>
      <c r="H100" s="146"/>
      <c r="I100" s="146"/>
      <c r="J100" s="146"/>
      <c r="K100" s="146"/>
      <c r="L100" s="146"/>
      <c r="M100" s="146"/>
      <c r="N100" s="146"/>
      <c r="O100" s="146"/>
      <c r="P100" s="146"/>
      <c r="Q100" s="146"/>
      <c r="R100" s="146"/>
    </row>
    <row r="101" spans="2:18" s="145" customFormat="1" x14ac:dyDescent="0.25">
      <c r="B101" s="38"/>
      <c r="C101" s="146"/>
      <c r="D101" s="146"/>
      <c r="E101" s="146"/>
      <c r="F101" s="146"/>
      <c r="G101" s="146"/>
      <c r="H101" s="146"/>
      <c r="I101" s="146"/>
      <c r="J101" s="146"/>
      <c r="K101" s="146"/>
      <c r="L101" s="146"/>
      <c r="M101" s="146"/>
      <c r="N101" s="146"/>
      <c r="O101" s="146"/>
      <c r="P101" s="146"/>
      <c r="Q101" s="146"/>
      <c r="R101" s="146"/>
    </row>
    <row r="102" spans="2:18" s="145" customFormat="1" x14ac:dyDescent="0.25">
      <c r="B102" s="38"/>
      <c r="C102" s="146"/>
      <c r="D102" s="146"/>
      <c r="E102" s="146"/>
      <c r="F102" s="146"/>
      <c r="G102" s="146"/>
      <c r="H102" s="146"/>
      <c r="I102" s="146"/>
      <c r="J102" s="146"/>
      <c r="K102" s="146"/>
      <c r="L102" s="146"/>
      <c r="M102" s="146"/>
      <c r="N102" s="146"/>
      <c r="O102" s="146"/>
      <c r="P102" s="146"/>
      <c r="Q102" s="146"/>
      <c r="R102" s="146"/>
    </row>
    <row r="103" spans="2:18" s="145" customFormat="1" x14ac:dyDescent="0.25">
      <c r="B103" s="38"/>
      <c r="C103" s="146"/>
      <c r="D103" s="146"/>
      <c r="E103" s="146"/>
      <c r="F103" s="146"/>
      <c r="G103" s="146"/>
      <c r="H103" s="146"/>
      <c r="I103" s="146"/>
      <c r="J103" s="146"/>
      <c r="K103" s="146"/>
      <c r="L103" s="146"/>
      <c r="M103" s="146"/>
      <c r="N103" s="146"/>
      <c r="O103" s="146"/>
      <c r="P103" s="146"/>
      <c r="Q103" s="146"/>
      <c r="R103" s="146"/>
    </row>
    <row r="104" spans="2:18" s="145" customFormat="1" x14ac:dyDescent="0.25">
      <c r="B104" s="38"/>
      <c r="C104" s="146"/>
      <c r="D104" s="146"/>
      <c r="E104" s="146"/>
      <c r="F104" s="146"/>
      <c r="G104" s="146"/>
      <c r="H104" s="146"/>
      <c r="I104" s="146"/>
      <c r="J104" s="146"/>
      <c r="K104" s="146"/>
      <c r="L104" s="146"/>
      <c r="M104" s="146"/>
      <c r="N104" s="146"/>
      <c r="O104" s="146"/>
      <c r="P104" s="146"/>
      <c r="Q104" s="146"/>
      <c r="R104" s="146"/>
    </row>
    <row r="105" spans="2:18" s="145" customFormat="1" x14ac:dyDescent="0.25">
      <c r="B105" s="38"/>
      <c r="C105" s="146"/>
      <c r="D105" s="146"/>
      <c r="E105" s="146"/>
      <c r="F105" s="146"/>
      <c r="G105" s="146"/>
      <c r="H105" s="146"/>
      <c r="I105" s="146"/>
      <c r="J105" s="146"/>
      <c r="K105" s="146"/>
      <c r="L105" s="146"/>
      <c r="M105" s="146"/>
      <c r="N105" s="146"/>
      <c r="O105" s="146"/>
      <c r="P105" s="146"/>
      <c r="Q105" s="146"/>
      <c r="R105" s="146"/>
    </row>
    <row r="106" spans="2:18" s="145" customFormat="1" x14ac:dyDescent="0.25">
      <c r="B106" s="38"/>
      <c r="C106" s="146"/>
      <c r="D106" s="146"/>
      <c r="E106" s="146"/>
      <c r="F106" s="146"/>
      <c r="G106" s="146"/>
      <c r="H106" s="146"/>
      <c r="I106" s="146"/>
      <c r="J106" s="146"/>
      <c r="K106" s="146"/>
      <c r="L106" s="146"/>
      <c r="M106" s="146"/>
      <c r="N106" s="146"/>
      <c r="O106" s="146"/>
      <c r="P106" s="146"/>
      <c r="Q106" s="146"/>
      <c r="R106" s="146"/>
    </row>
    <row r="107" spans="2:18" s="145" customFormat="1" x14ac:dyDescent="0.25">
      <c r="B107" s="38"/>
      <c r="C107" s="146"/>
      <c r="D107" s="146"/>
      <c r="E107" s="146"/>
      <c r="F107" s="146"/>
      <c r="G107" s="146"/>
      <c r="H107" s="146"/>
      <c r="I107" s="146"/>
      <c r="J107" s="146"/>
      <c r="K107" s="146"/>
      <c r="L107" s="146"/>
      <c r="M107" s="146"/>
      <c r="N107" s="146"/>
      <c r="O107" s="146"/>
      <c r="P107" s="146"/>
      <c r="Q107" s="146"/>
      <c r="R107" s="146"/>
    </row>
    <row r="108" spans="2:18" s="145" customFormat="1" x14ac:dyDescent="0.25">
      <c r="B108" s="38"/>
      <c r="C108" s="146"/>
      <c r="D108" s="146"/>
      <c r="E108" s="146"/>
      <c r="F108" s="146"/>
      <c r="G108" s="146"/>
      <c r="H108" s="146"/>
      <c r="I108" s="146"/>
      <c r="J108" s="146"/>
      <c r="K108" s="146"/>
      <c r="L108" s="146"/>
      <c r="M108" s="146"/>
      <c r="N108" s="146"/>
      <c r="O108" s="146"/>
      <c r="P108" s="146"/>
      <c r="Q108" s="146"/>
      <c r="R108" s="146"/>
    </row>
    <row r="109" spans="2:18" s="145" customFormat="1" x14ac:dyDescent="0.25">
      <c r="B109" s="38"/>
      <c r="C109" s="146"/>
      <c r="D109" s="146"/>
      <c r="E109" s="146"/>
      <c r="F109" s="146"/>
      <c r="G109" s="146"/>
      <c r="H109" s="146"/>
      <c r="I109" s="146"/>
      <c r="J109" s="146"/>
      <c r="K109" s="146"/>
      <c r="L109" s="146"/>
      <c r="M109" s="146"/>
      <c r="N109" s="146"/>
      <c r="O109" s="146"/>
      <c r="P109" s="146"/>
      <c r="Q109" s="146"/>
      <c r="R109" s="146"/>
    </row>
    <row r="110" spans="2:18" s="145" customFormat="1" x14ac:dyDescent="0.25">
      <c r="B110" s="38"/>
      <c r="C110" s="146"/>
      <c r="D110" s="146"/>
      <c r="E110" s="146"/>
      <c r="F110" s="146"/>
      <c r="G110" s="146"/>
      <c r="H110" s="146"/>
      <c r="I110" s="146"/>
      <c r="J110" s="146"/>
      <c r="K110" s="146"/>
      <c r="L110" s="146"/>
      <c r="M110" s="146"/>
      <c r="N110" s="146"/>
      <c r="O110" s="146"/>
      <c r="P110" s="146"/>
      <c r="Q110" s="146"/>
      <c r="R110" s="146"/>
    </row>
    <row r="111" spans="2:18" s="145" customFormat="1" x14ac:dyDescent="0.25">
      <c r="B111" s="38"/>
      <c r="C111" s="146"/>
      <c r="D111" s="146"/>
      <c r="E111" s="146"/>
      <c r="F111" s="146"/>
      <c r="G111" s="146"/>
      <c r="H111" s="146"/>
      <c r="I111" s="146"/>
      <c r="J111" s="146"/>
      <c r="K111" s="146"/>
      <c r="L111" s="146"/>
      <c r="M111" s="146"/>
      <c r="N111" s="146"/>
      <c r="O111" s="146"/>
      <c r="P111" s="146"/>
      <c r="Q111" s="146"/>
      <c r="R111" s="146"/>
    </row>
    <row r="112" spans="2:18" s="145" customFormat="1" x14ac:dyDescent="0.25">
      <c r="B112" s="38"/>
      <c r="C112" s="146"/>
      <c r="D112" s="146"/>
      <c r="E112" s="146"/>
      <c r="F112" s="146"/>
      <c r="G112" s="146"/>
      <c r="H112" s="146"/>
      <c r="I112" s="146"/>
      <c r="J112" s="146"/>
      <c r="K112" s="146"/>
      <c r="L112" s="146"/>
      <c r="M112" s="146"/>
      <c r="N112" s="146"/>
      <c r="O112" s="146"/>
      <c r="P112" s="146"/>
      <c r="Q112" s="146"/>
      <c r="R112" s="146"/>
    </row>
    <row r="113" spans="2:18" s="145" customFormat="1" x14ac:dyDescent="0.25">
      <c r="B113" s="38"/>
      <c r="C113" s="146"/>
      <c r="D113" s="146"/>
      <c r="E113" s="146"/>
      <c r="F113" s="146"/>
      <c r="G113" s="146"/>
      <c r="H113" s="146"/>
      <c r="I113" s="146"/>
      <c r="J113" s="146"/>
      <c r="K113" s="146"/>
      <c r="L113" s="146"/>
      <c r="M113" s="146"/>
      <c r="N113" s="146"/>
      <c r="O113" s="146"/>
      <c r="P113" s="146"/>
      <c r="Q113" s="146"/>
      <c r="R113" s="146"/>
    </row>
    <row r="114" spans="2:18" s="145" customFormat="1" x14ac:dyDescent="0.25">
      <c r="B114" s="38"/>
      <c r="C114" s="146"/>
      <c r="D114" s="146"/>
      <c r="E114" s="146"/>
      <c r="F114" s="146"/>
      <c r="G114" s="146"/>
      <c r="H114" s="146"/>
      <c r="I114" s="146"/>
      <c r="J114" s="146"/>
      <c r="K114" s="146"/>
      <c r="L114" s="146"/>
      <c r="M114" s="146"/>
      <c r="N114" s="146"/>
      <c r="O114" s="146"/>
      <c r="P114" s="146"/>
      <c r="Q114" s="146"/>
      <c r="R114" s="146"/>
    </row>
    <row r="115" spans="2:18" s="145" customFormat="1" x14ac:dyDescent="0.25">
      <c r="B115" s="38"/>
      <c r="C115" s="146"/>
      <c r="D115" s="146"/>
      <c r="E115" s="146"/>
      <c r="F115" s="146"/>
      <c r="G115" s="146"/>
      <c r="H115" s="146"/>
      <c r="I115" s="146"/>
      <c r="J115" s="146"/>
      <c r="K115" s="146"/>
      <c r="L115" s="146"/>
      <c r="M115" s="146"/>
      <c r="N115" s="146"/>
      <c r="O115" s="146"/>
      <c r="P115" s="146"/>
      <c r="Q115" s="146"/>
      <c r="R115" s="146"/>
    </row>
    <row r="116" spans="2:18" s="145" customFormat="1" x14ac:dyDescent="0.25">
      <c r="B116" s="38"/>
      <c r="C116" s="146"/>
      <c r="D116" s="146"/>
      <c r="E116" s="146"/>
      <c r="F116" s="146"/>
      <c r="G116" s="146"/>
      <c r="H116" s="146"/>
      <c r="I116" s="146"/>
      <c r="J116" s="146"/>
      <c r="K116" s="146"/>
      <c r="L116" s="146"/>
      <c r="M116" s="146"/>
      <c r="N116" s="146"/>
      <c r="O116" s="146"/>
      <c r="P116" s="146"/>
      <c r="Q116" s="146"/>
      <c r="R116" s="146"/>
    </row>
    <row r="117" spans="2:18" s="145" customFormat="1" x14ac:dyDescent="0.25">
      <c r="B117" s="38"/>
      <c r="C117" s="146"/>
      <c r="D117" s="146"/>
      <c r="E117" s="146"/>
      <c r="F117" s="146"/>
      <c r="G117" s="146"/>
      <c r="H117" s="146"/>
      <c r="I117" s="146"/>
      <c r="J117" s="146"/>
      <c r="K117" s="146"/>
      <c r="L117" s="146"/>
      <c r="M117" s="146"/>
      <c r="N117" s="146"/>
      <c r="O117" s="146"/>
      <c r="P117" s="146"/>
      <c r="Q117" s="146"/>
      <c r="R117" s="146"/>
    </row>
    <row r="118" spans="2:18" s="145" customFormat="1" x14ac:dyDescent="0.25">
      <c r="B118" s="38"/>
      <c r="C118" s="146"/>
      <c r="D118" s="146"/>
      <c r="E118" s="146"/>
      <c r="F118" s="146"/>
      <c r="G118" s="146"/>
      <c r="H118" s="146"/>
      <c r="I118" s="146"/>
      <c r="J118" s="146"/>
      <c r="K118" s="146"/>
      <c r="L118" s="146"/>
      <c r="M118" s="146"/>
      <c r="N118" s="146"/>
      <c r="O118" s="146"/>
      <c r="P118" s="146"/>
      <c r="Q118" s="146"/>
      <c r="R118" s="146"/>
    </row>
    <row r="119" spans="2:18" s="145" customFormat="1" x14ac:dyDescent="0.25">
      <c r="B119" s="38"/>
      <c r="C119" s="146"/>
      <c r="D119" s="146"/>
      <c r="E119" s="146"/>
      <c r="F119" s="146"/>
      <c r="G119" s="146"/>
      <c r="H119" s="146"/>
      <c r="I119" s="146"/>
      <c r="J119" s="146"/>
      <c r="K119" s="146"/>
      <c r="L119" s="146"/>
      <c r="M119" s="146"/>
      <c r="N119" s="146"/>
      <c r="O119" s="146"/>
      <c r="P119" s="146"/>
      <c r="Q119" s="146"/>
      <c r="R119" s="146"/>
    </row>
    <row r="120" spans="2:18" s="145" customFormat="1" x14ac:dyDescent="0.25">
      <c r="B120" s="38"/>
      <c r="C120" s="146"/>
      <c r="D120" s="146"/>
      <c r="E120" s="146"/>
      <c r="F120" s="146"/>
      <c r="G120" s="146"/>
      <c r="H120" s="146"/>
      <c r="I120" s="146"/>
      <c r="J120" s="146"/>
      <c r="K120" s="146"/>
      <c r="L120" s="146"/>
      <c r="M120" s="146"/>
      <c r="N120" s="146"/>
      <c r="O120" s="146"/>
      <c r="P120" s="146"/>
      <c r="Q120" s="146"/>
      <c r="R120" s="146"/>
    </row>
    <row r="121" spans="2:18" s="145" customFormat="1" x14ac:dyDescent="0.25">
      <c r="B121" s="38"/>
      <c r="C121" s="146"/>
      <c r="D121" s="146"/>
      <c r="E121" s="146"/>
      <c r="F121" s="146"/>
      <c r="G121" s="146"/>
      <c r="H121" s="146"/>
      <c r="I121" s="146"/>
      <c r="J121" s="146"/>
      <c r="K121" s="146"/>
      <c r="L121" s="146"/>
      <c r="M121" s="146"/>
      <c r="N121" s="146"/>
      <c r="O121" s="146"/>
      <c r="P121" s="146"/>
      <c r="Q121" s="146"/>
      <c r="R121" s="146"/>
    </row>
    <row r="122" spans="2:18" s="145" customFormat="1" x14ac:dyDescent="0.25">
      <c r="B122" s="38"/>
      <c r="C122" s="146"/>
      <c r="D122" s="146"/>
      <c r="E122" s="146"/>
      <c r="F122" s="146"/>
      <c r="G122" s="146"/>
      <c r="H122" s="146"/>
      <c r="I122" s="146"/>
      <c r="J122" s="146"/>
      <c r="K122" s="146"/>
      <c r="L122" s="146"/>
      <c r="M122" s="146"/>
      <c r="N122" s="146"/>
      <c r="O122" s="146"/>
      <c r="P122" s="146"/>
      <c r="Q122" s="146"/>
      <c r="R122" s="146"/>
    </row>
    <row r="123" spans="2:18" s="145" customFormat="1" x14ac:dyDescent="0.25">
      <c r="B123" s="38"/>
      <c r="C123" s="146"/>
      <c r="D123" s="146"/>
      <c r="E123" s="146"/>
      <c r="F123" s="146"/>
      <c r="G123" s="146"/>
      <c r="H123" s="146"/>
      <c r="I123" s="146"/>
      <c r="J123" s="146"/>
      <c r="K123" s="146"/>
      <c r="L123" s="146"/>
      <c r="M123" s="146"/>
      <c r="N123" s="146"/>
      <c r="O123" s="146"/>
      <c r="P123" s="146"/>
      <c r="Q123" s="146"/>
      <c r="R123" s="146"/>
    </row>
    <row r="124" spans="2:18" s="145" customFormat="1" x14ac:dyDescent="0.25">
      <c r="B124" s="38"/>
      <c r="C124" s="146"/>
      <c r="D124" s="146"/>
      <c r="E124" s="146"/>
      <c r="F124" s="146"/>
      <c r="G124" s="146"/>
      <c r="H124" s="146"/>
      <c r="I124" s="146"/>
      <c r="J124" s="146"/>
      <c r="K124" s="146"/>
      <c r="L124" s="146"/>
      <c r="M124" s="146"/>
      <c r="N124" s="146"/>
      <c r="O124" s="146"/>
      <c r="P124" s="146"/>
      <c r="Q124" s="146"/>
      <c r="R124" s="146"/>
    </row>
    <row r="125" spans="2:18" s="145" customFormat="1" x14ac:dyDescent="0.25">
      <c r="B125" s="38"/>
      <c r="C125" s="146"/>
      <c r="D125" s="146"/>
      <c r="E125" s="146"/>
      <c r="F125" s="146"/>
      <c r="G125" s="146"/>
      <c r="H125" s="146"/>
      <c r="I125" s="146"/>
      <c r="J125" s="146"/>
      <c r="K125" s="146"/>
      <c r="L125" s="146"/>
      <c r="M125" s="146"/>
      <c r="N125" s="146"/>
      <c r="O125" s="146"/>
      <c r="P125" s="146"/>
      <c r="Q125" s="146"/>
      <c r="R125" s="146"/>
    </row>
    <row r="126" spans="2:18" s="145" customFormat="1" x14ac:dyDescent="0.25">
      <c r="B126" s="38"/>
      <c r="C126" s="146"/>
      <c r="D126" s="146"/>
      <c r="E126" s="146"/>
      <c r="F126" s="146"/>
      <c r="G126" s="146"/>
      <c r="H126" s="146"/>
      <c r="I126" s="146"/>
      <c r="J126" s="146"/>
      <c r="K126" s="146"/>
      <c r="L126" s="146"/>
      <c r="M126" s="146"/>
      <c r="N126" s="146"/>
      <c r="O126" s="146"/>
      <c r="P126" s="146"/>
      <c r="Q126" s="146"/>
      <c r="R126" s="146"/>
    </row>
    <row r="127" spans="2:18" s="145" customFormat="1" x14ac:dyDescent="0.25">
      <c r="B127" s="38"/>
      <c r="C127" s="146"/>
      <c r="D127" s="146"/>
      <c r="E127" s="146"/>
      <c r="F127" s="146"/>
      <c r="G127" s="146"/>
      <c r="H127" s="146"/>
      <c r="I127" s="146"/>
      <c r="J127" s="146"/>
      <c r="K127" s="146"/>
      <c r="L127" s="146"/>
      <c r="M127" s="146"/>
      <c r="N127" s="146"/>
      <c r="O127" s="146"/>
      <c r="P127" s="146"/>
      <c r="Q127" s="146"/>
      <c r="R127" s="146"/>
    </row>
    <row r="128" spans="2:18" s="145" customFormat="1" x14ac:dyDescent="0.25">
      <c r="B128" s="38"/>
      <c r="C128" s="146"/>
      <c r="D128" s="146"/>
      <c r="E128" s="146"/>
      <c r="F128" s="146"/>
      <c r="G128" s="146"/>
      <c r="H128" s="146"/>
      <c r="I128" s="146"/>
      <c r="J128" s="146"/>
      <c r="K128" s="146"/>
      <c r="L128" s="146"/>
      <c r="M128" s="146"/>
      <c r="N128" s="146"/>
      <c r="O128" s="146"/>
      <c r="P128" s="146"/>
      <c r="Q128" s="146"/>
      <c r="R128" s="146"/>
    </row>
    <row r="129" spans="2:18" s="145" customFormat="1" x14ac:dyDescent="0.25">
      <c r="B129" s="38"/>
      <c r="C129" s="146"/>
      <c r="D129" s="146"/>
      <c r="E129" s="146"/>
      <c r="F129" s="146"/>
      <c r="G129" s="146"/>
      <c r="H129" s="146"/>
      <c r="I129" s="146"/>
      <c r="J129" s="146"/>
      <c r="K129" s="146"/>
      <c r="L129" s="146"/>
      <c r="M129" s="146"/>
      <c r="N129" s="146"/>
      <c r="O129" s="146"/>
      <c r="P129" s="146"/>
      <c r="Q129" s="146"/>
      <c r="R129" s="146"/>
    </row>
    <row r="130" spans="2:18" s="145" customFormat="1" x14ac:dyDescent="0.25">
      <c r="B130" s="38"/>
      <c r="C130" s="146"/>
      <c r="D130" s="146"/>
      <c r="E130" s="146"/>
      <c r="F130" s="146"/>
      <c r="G130" s="146"/>
      <c r="H130" s="146"/>
      <c r="I130" s="146"/>
      <c r="J130" s="146"/>
      <c r="K130" s="146"/>
      <c r="L130" s="146"/>
      <c r="M130" s="146"/>
      <c r="N130" s="146"/>
      <c r="O130" s="146"/>
      <c r="P130" s="146"/>
      <c r="Q130" s="146"/>
      <c r="R130" s="146"/>
    </row>
    <row r="131" spans="2:18" s="145" customFormat="1" x14ac:dyDescent="0.25">
      <c r="B131" s="38"/>
      <c r="C131" s="146"/>
      <c r="D131" s="146"/>
      <c r="E131" s="146"/>
      <c r="F131" s="146"/>
      <c r="G131" s="146"/>
      <c r="H131" s="146"/>
      <c r="I131" s="146"/>
      <c r="J131" s="146"/>
      <c r="K131" s="146"/>
      <c r="L131" s="146"/>
      <c r="M131" s="146"/>
      <c r="N131" s="146"/>
      <c r="O131" s="146"/>
      <c r="P131" s="146"/>
      <c r="Q131" s="146"/>
      <c r="R131" s="146"/>
    </row>
    <row r="132" spans="2:18" s="145" customFormat="1" x14ac:dyDescent="0.25">
      <c r="B132" s="38"/>
      <c r="C132" s="146"/>
      <c r="D132" s="146"/>
      <c r="E132" s="146"/>
      <c r="F132" s="146"/>
      <c r="G132" s="146"/>
      <c r="H132" s="146"/>
      <c r="I132" s="146"/>
      <c r="J132" s="146"/>
      <c r="K132" s="146"/>
      <c r="L132" s="146"/>
      <c r="M132" s="146"/>
      <c r="N132" s="146"/>
      <c r="O132" s="146"/>
      <c r="P132" s="146"/>
      <c r="Q132" s="146"/>
      <c r="R132" s="146"/>
    </row>
    <row r="133" spans="2:18" s="145" customFormat="1" x14ac:dyDescent="0.25">
      <c r="B133" s="38"/>
      <c r="C133" s="146"/>
      <c r="D133" s="146"/>
      <c r="E133" s="146"/>
      <c r="F133" s="146"/>
      <c r="G133" s="146"/>
      <c r="H133" s="146"/>
      <c r="I133" s="146"/>
      <c r="J133" s="146"/>
      <c r="K133" s="146"/>
      <c r="L133" s="146"/>
      <c r="M133" s="146"/>
      <c r="N133" s="146"/>
      <c r="O133" s="146"/>
      <c r="P133" s="146"/>
      <c r="Q133" s="146"/>
      <c r="R133" s="146"/>
    </row>
    <row r="134" spans="2:18" s="145" customFormat="1" x14ac:dyDescent="0.25">
      <c r="B134" s="38"/>
      <c r="C134" s="146"/>
      <c r="D134" s="146"/>
      <c r="E134" s="146"/>
      <c r="F134" s="146"/>
      <c r="G134" s="146"/>
      <c r="H134" s="146"/>
      <c r="I134" s="146"/>
      <c r="J134" s="146"/>
      <c r="K134" s="146"/>
      <c r="L134" s="146"/>
      <c r="M134" s="146"/>
      <c r="N134" s="146"/>
      <c r="O134" s="146"/>
      <c r="P134" s="146"/>
      <c r="Q134" s="146"/>
      <c r="R134" s="146"/>
    </row>
    <row r="135" spans="2:18" s="145" customFormat="1" x14ac:dyDescent="0.25">
      <c r="B135" s="38"/>
      <c r="C135" s="146"/>
      <c r="D135" s="146"/>
      <c r="E135" s="146"/>
      <c r="F135" s="146"/>
      <c r="G135" s="146"/>
      <c r="H135" s="146"/>
      <c r="I135" s="146"/>
      <c r="J135" s="146"/>
      <c r="K135" s="146"/>
      <c r="L135" s="146"/>
      <c r="M135" s="146"/>
      <c r="N135" s="146"/>
      <c r="O135" s="146"/>
      <c r="P135" s="146"/>
      <c r="Q135" s="146"/>
      <c r="R135" s="146"/>
    </row>
    <row r="136" spans="2:18" s="145" customFormat="1" x14ac:dyDescent="0.25">
      <c r="B136" s="38"/>
      <c r="C136" s="146"/>
      <c r="D136" s="146"/>
      <c r="E136" s="146"/>
      <c r="F136" s="146"/>
      <c r="G136" s="146"/>
      <c r="H136" s="146"/>
      <c r="I136" s="146"/>
      <c r="J136" s="146"/>
      <c r="K136" s="146"/>
      <c r="L136" s="146"/>
      <c r="M136" s="146"/>
      <c r="N136" s="146"/>
      <c r="O136" s="146"/>
      <c r="P136" s="146"/>
      <c r="Q136" s="146"/>
      <c r="R136" s="146"/>
    </row>
    <row r="137" spans="2:18" s="145" customFormat="1" x14ac:dyDescent="0.25">
      <c r="B137" s="38"/>
      <c r="C137" s="146"/>
      <c r="D137" s="146"/>
      <c r="E137" s="146"/>
      <c r="F137" s="146"/>
      <c r="G137" s="146"/>
      <c r="H137" s="146"/>
      <c r="I137" s="146"/>
      <c r="J137" s="146"/>
      <c r="K137" s="146"/>
      <c r="L137" s="146"/>
      <c r="M137" s="146"/>
      <c r="N137" s="146"/>
      <c r="O137" s="146"/>
      <c r="P137" s="146"/>
      <c r="Q137" s="146"/>
      <c r="R137" s="146"/>
    </row>
    <row r="138" spans="2:18" s="145" customFormat="1" x14ac:dyDescent="0.25">
      <c r="B138" s="38"/>
      <c r="C138" s="146"/>
      <c r="D138" s="146"/>
      <c r="E138" s="146"/>
      <c r="F138" s="146"/>
      <c r="G138" s="146"/>
      <c r="H138" s="146"/>
      <c r="I138" s="146"/>
      <c r="J138" s="146"/>
      <c r="K138" s="146"/>
      <c r="L138" s="146"/>
      <c r="M138" s="146"/>
      <c r="N138" s="146"/>
      <c r="O138" s="146"/>
      <c r="P138" s="146"/>
      <c r="Q138" s="146"/>
      <c r="R138" s="146"/>
    </row>
    <row r="139" spans="2:18" s="145" customFormat="1" x14ac:dyDescent="0.25">
      <c r="B139" s="38"/>
      <c r="C139" s="146"/>
      <c r="D139" s="146"/>
      <c r="E139" s="146"/>
      <c r="F139" s="146"/>
      <c r="G139" s="146"/>
      <c r="H139" s="146"/>
      <c r="I139" s="146"/>
      <c r="J139" s="146"/>
      <c r="K139" s="146"/>
      <c r="L139" s="146"/>
      <c r="M139" s="146"/>
      <c r="N139" s="146"/>
      <c r="O139" s="146"/>
      <c r="P139" s="146"/>
      <c r="Q139" s="146"/>
      <c r="R139" s="146"/>
    </row>
    <row r="140" spans="2:18" s="145" customFormat="1" x14ac:dyDescent="0.25">
      <c r="B140" s="38"/>
      <c r="C140" s="146"/>
      <c r="D140" s="146"/>
      <c r="E140" s="146"/>
      <c r="F140" s="146"/>
      <c r="G140" s="146"/>
      <c r="H140" s="146"/>
      <c r="I140" s="146"/>
      <c r="J140" s="146"/>
      <c r="K140" s="146"/>
      <c r="L140" s="146"/>
      <c r="M140" s="146"/>
      <c r="N140" s="146"/>
      <c r="O140" s="146"/>
      <c r="P140" s="146"/>
      <c r="Q140" s="146"/>
      <c r="R140" s="146"/>
    </row>
    <row r="141" spans="2:18" s="145" customFormat="1" x14ac:dyDescent="0.25">
      <c r="B141" s="38"/>
      <c r="C141" s="146"/>
      <c r="D141" s="146"/>
      <c r="E141" s="146"/>
      <c r="F141" s="146"/>
      <c r="G141" s="146"/>
      <c r="H141" s="146"/>
      <c r="I141" s="146"/>
      <c r="J141" s="146"/>
      <c r="K141" s="146"/>
      <c r="L141" s="146"/>
      <c r="M141" s="146"/>
      <c r="N141" s="146"/>
      <c r="O141" s="146"/>
      <c r="P141" s="146"/>
      <c r="Q141" s="146"/>
      <c r="R141" s="146"/>
    </row>
    <row r="142" spans="2:18" s="145" customFormat="1" x14ac:dyDescent="0.25">
      <c r="B142" s="38"/>
      <c r="C142" s="146"/>
      <c r="D142" s="146"/>
      <c r="E142" s="146"/>
      <c r="F142" s="146"/>
      <c r="G142" s="146"/>
      <c r="H142" s="146"/>
      <c r="I142" s="146"/>
      <c r="J142" s="146"/>
      <c r="K142" s="146"/>
      <c r="L142" s="146"/>
      <c r="M142" s="146"/>
      <c r="N142" s="146"/>
      <c r="O142" s="146"/>
      <c r="P142" s="146"/>
      <c r="Q142" s="146"/>
      <c r="R142" s="146"/>
    </row>
    <row r="143" spans="2:18" s="145" customFormat="1" x14ac:dyDescent="0.25">
      <c r="B143" s="38"/>
      <c r="C143" s="146"/>
      <c r="D143" s="146"/>
      <c r="E143" s="146"/>
      <c r="F143" s="146"/>
      <c r="G143" s="146"/>
      <c r="H143" s="146"/>
      <c r="I143" s="146"/>
      <c r="J143" s="146"/>
      <c r="K143" s="146"/>
      <c r="L143" s="146"/>
      <c r="M143" s="146"/>
      <c r="N143" s="146"/>
      <c r="O143" s="146"/>
      <c r="P143" s="146"/>
      <c r="Q143" s="146"/>
      <c r="R143" s="146"/>
    </row>
    <row r="144" spans="2:18" s="145" customFormat="1" x14ac:dyDescent="0.25">
      <c r="B144" s="38"/>
      <c r="C144" s="146"/>
      <c r="D144" s="146"/>
      <c r="E144" s="146"/>
      <c r="F144" s="146"/>
      <c r="G144" s="146"/>
      <c r="H144" s="146"/>
      <c r="I144" s="146"/>
      <c r="J144" s="146"/>
      <c r="K144" s="146"/>
      <c r="L144" s="146"/>
      <c r="M144" s="146"/>
      <c r="N144" s="146"/>
      <c r="O144" s="146"/>
      <c r="P144" s="146"/>
      <c r="Q144" s="146"/>
      <c r="R144" s="146"/>
    </row>
    <row r="145" spans="2:18" s="145" customFormat="1" x14ac:dyDescent="0.25">
      <c r="B145" s="38"/>
      <c r="C145" s="146"/>
      <c r="D145" s="146"/>
      <c r="E145" s="146"/>
      <c r="F145" s="146"/>
      <c r="G145" s="146"/>
      <c r="H145" s="146"/>
      <c r="I145" s="146"/>
      <c r="J145" s="146"/>
      <c r="K145" s="146"/>
      <c r="L145" s="146"/>
      <c r="M145" s="146"/>
      <c r="N145" s="146"/>
      <c r="O145" s="146"/>
      <c r="P145" s="146"/>
      <c r="Q145" s="146"/>
      <c r="R145" s="146"/>
    </row>
    <row r="146" spans="2:18" s="145" customFormat="1" x14ac:dyDescent="0.25">
      <c r="B146" s="38"/>
      <c r="C146" s="146"/>
      <c r="D146" s="146"/>
      <c r="E146" s="146"/>
      <c r="F146" s="146"/>
      <c r="G146" s="146"/>
      <c r="H146" s="146"/>
      <c r="I146" s="146"/>
      <c r="J146" s="146"/>
      <c r="K146" s="146"/>
      <c r="L146" s="146"/>
      <c r="M146" s="146"/>
      <c r="N146" s="146"/>
      <c r="O146" s="146"/>
      <c r="P146" s="146"/>
      <c r="Q146" s="146"/>
      <c r="R146" s="146"/>
    </row>
    <row r="147" spans="2:18" s="145" customFormat="1" x14ac:dyDescent="0.25">
      <c r="B147" s="38"/>
      <c r="C147" s="146"/>
      <c r="D147" s="146"/>
      <c r="E147" s="146"/>
      <c r="F147" s="146"/>
      <c r="G147" s="146"/>
      <c r="H147" s="146"/>
      <c r="I147" s="146"/>
      <c r="J147" s="146"/>
      <c r="K147" s="146"/>
      <c r="L147" s="146"/>
      <c r="M147" s="146"/>
      <c r="N147" s="146"/>
      <c r="O147" s="146"/>
      <c r="P147" s="146"/>
      <c r="Q147" s="146"/>
      <c r="R147" s="146"/>
    </row>
    <row r="148" spans="2:18" s="145" customFormat="1" x14ac:dyDescent="0.25">
      <c r="B148" s="38"/>
      <c r="C148" s="146"/>
      <c r="D148" s="146"/>
      <c r="E148" s="146"/>
      <c r="F148" s="146"/>
      <c r="G148" s="146"/>
      <c r="H148" s="146"/>
      <c r="I148" s="146"/>
      <c r="J148" s="146"/>
      <c r="K148" s="146"/>
      <c r="L148" s="146"/>
      <c r="M148" s="146"/>
      <c r="N148" s="146"/>
      <c r="O148" s="146"/>
      <c r="P148" s="146"/>
      <c r="Q148" s="146"/>
      <c r="R148" s="146"/>
    </row>
    <row r="149" spans="2:18" s="145" customFormat="1" x14ac:dyDescent="0.25">
      <c r="B149" s="38"/>
      <c r="C149" s="146"/>
      <c r="D149" s="146"/>
      <c r="E149" s="146"/>
      <c r="F149" s="146"/>
      <c r="G149" s="146"/>
      <c r="H149" s="146"/>
      <c r="I149" s="146"/>
      <c r="J149" s="146"/>
      <c r="K149" s="146"/>
      <c r="L149" s="146"/>
      <c r="M149" s="146"/>
      <c r="N149" s="146"/>
      <c r="O149" s="146"/>
      <c r="P149" s="146"/>
      <c r="Q149" s="146"/>
      <c r="R149" s="146"/>
    </row>
    <row r="150" spans="2:18" s="145" customFormat="1" x14ac:dyDescent="0.25">
      <c r="B150" s="38"/>
      <c r="C150" s="146"/>
      <c r="D150" s="146"/>
      <c r="E150" s="146"/>
      <c r="F150" s="146"/>
      <c r="G150" s="146"/>
      <c r="H150" s="146"/>
      <c r="I150" s="146"/>
      <c r="J150" s="146"/>
      <c r="K150" s="146"/>
      <c r="L150" s="146"/>
      <c r="M150" s="146"/>
      <c r="N150" s="146"/>
      <c r="O150" s="146"/>
      <c r="P150" s="146"/>
      <c r="Q150" s="146"/>
      <c r="R150" s="146"/>
    </row>
    <row r="151" spans="2:18" s="145" customFormat="1" x14ac:dyDescent="0.25">
      <c r="B151" s="38"/>
      <c r="C151" s="146"/>
      <c r="D151" s="146"/>
      <c r="E151" s="146"/>
      <c r="F151" s="146"/>
      <c r="G151" s="146"/>
      <c r="H151" s="146"/>
      <c r="I151" s="146"/>
      <c r="J151" s="146"/>
      <c r="K151" s="146"/>
      <c r="L151" s="146"/>
      <c r="M151" s="146"/>
      <c r="N151" s="146"/>
      <c r="O151" s="146"/>
      <c r="P151" s="146"/>
      <c r="Q151" s="146"/>
      <c r="R151" s="146"/>
    </row>
    <row r="152" spans="2:18" s="145" customFormat="1" x14ac:dyDescent="0.25">
      <c r="B152" s="38"/>
      <c r="C152" s="146"/>
      <c r="D152" s="146"/>
      <c r="E152" s="146"/>
      <c r="F152" s="146"/>
      <c r="G152" s="146"/>
      <c r="H152" s="146"/>
      <c r="I152" s="146"/>
      <c r="J152" s="146"/>
      <c r="K152" s="146"/>
      <c r="L152" s="146"/>
      <c r="M152" s="146"/>
      <c r="N152" s="146"/>
      <c r="O152" s="146"/>
      <c r="P152" s="146"/>
      <c r="Q152" s="146"/>
      <c r="R152" s="146"/>
    </row>
    <row r="153" spans="2:18" s="145" customFormat="1" x14ac:dyDescent="0.25">
      <c r="B153" s="38"/>
      <c r="C153" s="146"/>
      <c r="D153" s="146"/>
      <c r="E153" s="146"/>
      <c r="F153" s="146"/>
      <c r="G153" s="146"/>
      <c r="H153" s="146"/>
      <c r="I153" s="146"/>
      <c r="J153" s="146"/>
      <c r="K153" s="146"/>
      <c r="L153" s="146"/>
      <c r="M153" s="146"/>
      <c r="N153" s="146"/>
      <c r="O153" s="146"/>
      <c r="P153" s="146"/>
      <c r="Q153" s="146"/>
      <c r="R153" s="146"/>
    </row>
    <row r="154" spans="2:18" s="145" customFormat="1" x14ac:dyDescent="0.25">
      <c r="B154" s="38"/>
      <c r="C154" s="146"/>
      <c r="D154" s="146"/>
      <c r="E154" s="146"/>
      <c r="F154" s="146"/>
      <c r="G154" s="146"/>
      <c r="H154" s="146"/>
      <c r="I154" s="146"/>
      <c r="J154" s="146"/>
      <c r="K154" s="146"/>
      <c r="L154" s="146"/>
      <c r="M154" s="146"/>
      <c r="N154" s="146"/>
      <c r="O154" s="146"/>
      <c r="P154" s="146"/>
      <c r="Q154" s="146"/>
      <c r="R154" s="146"/>
    </row>
    <row r="155" spans="2:18" s="145" customFormat="1" x14ac:dyDescent="0.25">
      <c r="B155" s="38"/>
      <c r="C155" s="146"/>
      <c r="D155" s="146"/>
      <c r="E155" s="146"/>
      <c r="F155" s="146"/>
      <c r="G155" s="146"/>
      <c r="H155" s="146"/>
      <c r="I155" s="146"/>
      <c r="J155" s="146"/>
      <c r="K155" s="146"/>
      <c r="L155" s="146"/>
      <c r="M155" s="146"/>
      <c r="N155" s="146"/>
      <c r="O155" s="146"/>
      <c r="P155" s="146"/>
      <c r="Q155" s="146"/>
      <c r="R155" s="146"/>
    </row>
    <row r="156" spans="2:18" s="145" customFormat="1" x14ac:dyDescent="0.25">
      <c r="B156" s="38"/>
      <c r="C156" s="146"/>
      <c r="D156" s="146"/>
      <c r="E156" s="146"/>
      <c r="F156" s="146"/>
      <c r="G156" s="146"/>
      <c r="H156" s="146"/>
      <c r="I156" s="146"/>
      <c r="J156" s="146"/>
      <c r="K156" s="146"/>
      <c r="L156" s="146"/>
      <c r="M156" s="146"/>
      <c r="N156" s="146"/>
      <c r="O156" s="146"/>
      <c r="P156" s="146"/>
      <c r="Q156" s="146"/>
      <c r="R156" s="146"/>
    </row>
    <row r="157" spans="2:18" s="145" customFormat="1" x14ac:dyDescent="0.25">
      <c r="B157" s="38"/>
      <c r="C157" s="146"/>
      <c r="D157" s="146"/>
      <c r="E157" s="146"/>
      <c r="F157" s="146"/>
      <c r="G157" s="146"/>
      <c r="H157" s="146"/>
      <c r="I157" s="146"/>
      <c r="J157" s="146"/>
      <c r="K157" s="146"/>
      <c r="L157" s="146"/>
      <c r="M157" s="146"/>
      <c r="N157" s="146"/>
      <c r="O157" s="146"/>
      <c r="P157" s="146"/>
      <c r="Q157" s="146"/>
      <c r="R157" s="146"/>
    </row>
    <row r="158" spans="2:18" s="145" customFormat="1" x14ac:dyDescent="0.25">
      <c r="B158" s="38"/>
      <c r="C158" s="146"/>
      <c r="D158" s="146"/>
      <c r="E158" s="146"/>
      <c r="F158" s="146"/>
      <c r="G158" s="146"/>
      <c r="H158" s="146"/>
      <c r="I158" s="146"/>
      <c r="J158" s="146"/>
      <c r="K158" s="146"/>
      <c r="L158" s="146"/>
      <c r="M158" s="146"/>
      <c r="N158" s="146"/>
      <c r="O158" s="146"/>
      <c r="P158" s="146"/>
      <c r="Q158" s="146"/>
      <c r="R158" s="146"/>
    </row>
    <row r="159" spans="2:18" s="145" customFormat="1" x14ac:dyDescent="0.25">
      <c r="B159" s="38"/>
      <c r="C159" s="146"/>
      <c r="D159" s="146"/>
      <c r="E159" s="146"/>
      <c r="F159" s="146"/>
      <c r="G159" s="146"/>
      <c r="H159" s="146"/>
      <c r="I159" s="146"/>
      <c r="J159" s="146"/>
      <c r="K159" s="146"/>
      <c r="L159" s="146"/>
      <c r="M159" s="146"/>
      <c r="N159" s="146"/>
      <c r="O159" s="146"/>
      <c r="P159" s="146"/>
      <c r="Q159" s="146"/>
      <c r="R159" s="146"/>
    </row>
    <row r="160" spans="2:18" s="145" customFormat="1" x14ac:dyDescent="0.25">
      <c r="B160" s="38"/>
      <c r="C160" s="146"/>
      <c r="D160" s="146"/>
      <c r="E160" s="146"/>
      <c r="F160" s="146"/>
      <c r="G160" s="146"/>
      <c r="H160" s="146"/>
      <c r="I160" s="146"/>
      <c r="J160" s="146"/>
      <c r="K160" s="146"/>
      <c r="L160" s="146"/>
      <c r="M160" s="146"/>
      <c r="N160" s="146"/>
      <c r="O160" s="146"/>
      <c r="P160" s="146"/>
      <c r="Q160" s="146"/>
      <c r="R160" s="146"/>
    </row>
    <row r="161" spans="2:18" s="145" customFormat="1" x14ac:dyDescent="0.25">
      <c r="B161" s="38"/>
      <c r="C161" s="146"/>
      <c r="D161" s="146"/>
      <c r="E161" s="146"/>
      <c r="F161" s="146"/>
      <c r="G161" s="146"/>
      <c r="H161" s="146"/>
      <c r="I161" s="146"/>
      <c r="J161" s="146"/>
      <c r="K161" s="146"/>
      <c r="L161" s="146"/>
      <c r="M161" s="146"/>
      <c r="N161" s="146"/>
      <c r="O161" s="146"/>
      <c r="P161" s="146"/>
      <c r="Q161" s="146"/>
      <c r="R161" s="146"/>
    </row>
    <row r="162" spans="2:18" s="145" customFormat="1" x14ac:dyDescent="0.25">
      <c r="B162" s="38"/>
      <c r="C162" s="146"/>
      <c r="D162" s="146"/>
      <c r="E162" s="146"/>
      <c r="F162" s="146"/>
      <c r="G162" s="146"/>
      <c r="H162" s="146"/>
      <c r="I162" s="146"/>
      <c r="J162" s="146"/>
      <c r="K162" s="146"/>
      <c r="L162" s="146"/>
      <c r="M162" s="146"/>
      <c r="N162" s="146"/>
      <c r="O162" s="146"/>
      <c r="P162" s="146"/>
      <c r="Q162" s="146"/>
      <c r="R162" s="146"/>
    </row>
    <row r="163" spans="2:18" s="145" customFormat="1" x14ac:dyDescent="0.25">
      <c r="B163" s="38"/>
      <c r="C163" s="146"/>
      <c r="D163" s="146"/>
      <c r="E163" s="146"/>
      <c r="F163" s="146"/>
      <c r="G163" s="146"/>
      <c r="H163" s="146"/>
      <c r="I163" s="146"/>
      <c r="J163" s="146"/>
      <c r="K163" s="146"/>
      <c r="L163" s="146"/>
      <c r="M163" s="146"/>
      <c r="N163" s="146"/>
      <c r="O163" s="146"/>
      <c r="P163" s="146"/>
      <c r="Q163" s="146"/>
      <c r="R163" s="146"/>
    </row>
    <row r="164" spans="2:18" s="145" customFormat="1" x14ac:dyDescent="0.25">
      <c r="B164" s="38"/>
      <c r="C164" s="146"/>
      <c r="D164" s="146"/>
      <c r="E164" s="146"/>
      <c r="F164" s="146"/>
      <c r="G164" s="146"/>
      <c r="H164" s="146"/>
      <c r="I164" s="146"/>
      <c r="J164" s="146"/>
      <c r="K164" s="146"/>
      <c r="L164" s="146"/>
      <c r="M164" s="146"/>
      <c r="N164" s="146"/>
      <c r="O164" s="146"/>
      <c r="P164" s="146"/>
      <c r="Q164" s="146"/>
      <c r="R164" s="146"/>
    </row>
    <row r="165" spans="2:18" s="145" customFormat="1" x14ac:dyDescent="0.25">
      <c r="B165" s="38"/>
      <c r="C165" s="146"/>
      <c r="D165" s="146"/>
      <c r="E165" s="146"/>
      <c r="F165" s="146"/>
      <c r="G165" s="146"/>
      <c r="H165" s="146"/>
      <c r="I165" s="146"/>
      <c r="J165" s="146"/>
      <c r="K165" s="146"/>
      <c r="L165" s="146"/>
      <c r="M165" s="146"/>
      <c r="N165" s="146"/>
      <c r="O165" s="146"/>
      <c r="P165" s="146"/>
      <c r="Q165" s="146"/>
      <c r="R165" s="146"/>
    </row>
    <row r="166" spans="2:18" s="145" customFormat="1" x14ac:dyDescent="0.25">
      <c r="B166" s="38"/>
      <c r="C166" s="146"/>
      <c r="D166" s="146"/>
      <c r="E166" s="146"/>
      <c r="F166" s="146"/>
      <c r="G166" s="146"/>
      <c r="H166" s="146"/>
      <c r="I166" s="146"/>
      <c r="J166" s="146"/>
      <c r="K166" s="146"/>
      <c r="L166" s="146"/>
      <c r="M166" s="146"/>
      <c r="N166" s="146"/>
      <c r="O166" s="146"/>
      <c r="P166" s="146"/>
      <c r="Q166" s="146"/>
      <c r="R166" s="146"/>
    </row>
    <row r="167" spans="2:18" s="145" customFormat="1" x14ac:dyDescent="0.25">
      <c r="B167" s="38"/>
      <c r="C167" s="146"/>
      <c r="D167" s="146"/>
      <c r="E167" s="146"/>
      <c r="F167" s="146"/>
      <c r="G167" s="146"/>
      <c r="H167" s="146"/>
      <c r="I167" s="146"/>
      <c r="J167" s="146"/>
      <c r="K167" s="146"/>
      <c r="L167" s="146"/>
      <c r="M167" s="146"/>
      <c r="N167" s="146"/>
      <c r="O167" s="146"/>
      <c r="P167" s="146"/>
      <c r="Q167" s="146"/>
      <c r="R167" s="146"/>
    </row>
    <row r="168" spans="2:18" s="145" customFormat="1" x14ac:dyDescent="0.25">
      <c r="B168" s="38"/>
      <c r="C168" s="146"/>
      <c r="D168" s="146"/>
      <c r="E168" s="146"/>
      <c r="F168" s="146"/>
      <c r="G168" s="146"/>
      <c r="H168" s="146"/>
      <c r="I168" s="146"/>
      <c r="J168" s="146"/>
      <c r="K168" s="146"/>
      <c r="L168" s="146"/>
      <c r="M168" s="146"/>
      <c r="N168" s="146"/>
      <c r="O168" s="146"/>
      <c r="P168" s="146"/>
      <c r="Q168" s="146"/>
      <c r="R168" s="146"/>
    </row>
    <row r="169" spans="2:18" s="145" customFormat="1" x14ac:dyDescent="0.25">
      <c r="B169" s="38"/>
      <c r="C169" s="146"/>
      <c r="D169" s="146"/>
      <c r="E169" s="146"/>
      <c r="F169" s="146"/>
      <c r="G169" s="146"/>
      <c r="H169" s="146"/>
      <c r="I169" s="146"/>
      <c r="J169" s="146"/>
      <c r="K169" s="146"/>
      <c r="L169" s="146"/>
      <c r="M169" s="146"/>
      <c r="N169" s="146"/>
      <c r="O169" s="146"/>
      <c r="P169" s="146"/>
      <c r="Q169" s="146"/>
      <c r="R169" s="146"/>
    </row>
    <row r="170" spans="2:18" s="145" customFormat="1" x14ac:dyDescent="0.25">
      <c r="B170" s="38"/>
      <c r="C170" s="146"/>
      <c r="D170" s="146"/>
      <c r="E170" s="146"/>
      <c r="F170" s="146"/>
      <c r="G170" s="146"/>
      <c r="H170" s="146"/>
      <c r="I170" s="146"/>
      <c r="J170" s="146"/>
      <c r="K170" s="146"/>
      <c r="L170" s="146"/>
      <c r="M170" s="146"/>
      <c r="N170" s="146"/>
      <c r="O170" s="146"/>
      <c r="P170" s="146"/>
      <c r="Q170" s="146"/>
      <c r="R170" s="146"/>
    </row>
    <row r="171" spans="2:18" s="145" customFormat="1" x14ac:dyDescent="0.25">
      <c r="B171" s="38"/>
      <c r="C171" s="146"/>
      <c r="D171" s="146"/>
      <c r="E171" s="146"/>
      <c r="F171" s="146"/>
      <c r="G171" s="146"/>
      <c r="H171" s="146"/>
      <c r="I171" s="146"/>
      <c r="J171" s="146"/>
      <c r="K171" s="146"/>
      <c r="L171" s="146"/>
      <c r="M171" s="146"/>
      <c r="N171" s="146"/>
      <c r="O171" s="146"/>
      <c r="P171" s="146"/>
      <c r="Q171" s="146"/>
      <c r="R171" s="146"/>
    </row>
    <row r="172" spans="2:18" s="145" customFormat="1" x14ac:dyDescent="0.25">
      <c r="B172" s="38"/>
      <c r="C172" s="146"/>
      <c r="D172" s="146"/>
      <c r="E172" s="146"/>
      <c r="F172" s="146"/>
      <c r="G172" s="146"/>
      <c r="H172" s="146"/>
      <c r="I172" s="146"/>
      <c r="J172" s="146"/>
      <c r="K172" s="146"/>
      <c r="L172" s="146"/>
      <c r="M172" s="146"/>
      <c r="N172" s="146"/>
      <c r="O172" s="146"/>
      <c r="P172" s="146"/>
      <c r="Q172" s="146"/>
      <c r="R172" s="146"/>
    </row>
    <row r="173" spans="2:18" s="145" customFormat="1" x14ac:dyDescent="0.25">
      <c r="B173" s="38"/>
      <c r="C173" s="146"/>
      <c r="D173" s="146"/>
      <c r="E173" s="146"/>
      <c r="F173" s="146"/>
      <c r="G173" s="146"/>
      <c r="H173" s="146"/>
      <c r="I173" s="146"/>
      <c r="J173" s="146"/>
      <c r="K173" s="146"/>
      <c r="L173" s="146"/>
      <c r="M173" s="146"/>
      <c r="N173" s="146"/>
      <c r="O173" s="146"/>
      <c r="P173" s="146"/>
      <c r="Q173" s="146"/>
      <c r="R173" s="146"/>
    </row>
    <row r="174" spans="2:18" s="145" customFormat="1" x14ac:dyDescent="0.25">
      <c r="B174" s="38"/>
      <c r="C174" s="146"/>
      <c r="D174" s="146"/>
      <c r="E174" s="146"/>
      <c r="F174" s="146"/>
      <c r="G174" s="146"/>
      <c r="H174" s="146"/>
      <c r="I174" s="146"/>
      <c r="J174" s="146"/>
      <c r="K174" s="146"/>
      <c r="L174" s="146"/>
      <c r="M174" s="146"/>
      <c r="N174" s="146"/>
      <c r="O174" s="146"/>
      <c r="P174" s="146"/>
      <c r="Q174" s="146"/>
      <c r="R174" s="146"/>
    </row>
    <row r="175" spans="2:18" s="145" customFormat="1" x14ac:dyDescent="0.25">
      <c r="B175" s="38"/>
      <c r="C175" s="146"/>
      <c r="D175" s="146"/>
      <c r="E175" s="146"/>
      <c r="F175" s="146"/>
      <c r="G175" s="146"/>
      <c r="H175" s="146"/>
      <c r="I175" s="146"/>
      <c r="J175" s="146"/>
      <c r="K175" s="146"/>
      <c r="L175" s="146"/>
      <c r="M175" s="146"/>
      <c r="N175" s="146"/>
      <c r="O175" s="146"/>
      <c r="P175" s="146"/>
      <c r="Q175" s="146"/>
      <c r="R175" s="146"/>
    </row>
    <row r="176" spans="2:18" s="145" customFormat="1" x14ac:dyDescent="0.25">
      <c r="B176" s="38"/>
      <c r="C176" s="146"/>
      <c r="D176" s="146"/>
      <c r="E176" s="146"/>
      <c r="F176" s="146"/>
      <c r="G176" s="146"/>
      <c r="H176" s="146"/>
      <c r="I176" s="146"/>
      <c r="J176" s="146"/>
      <c r="K176" s="146"/>
      <c r="L176" s="146"/>
      <c r="M176" s="146"/>
      <c r="N176" s="146"/>
      <c r="O176" s="146"/>
      <c r="P176" s="146"/>
      <c r="Q176" s="146"/>
      <c r="R176" s="146"/>
    </row>
    <row r="177" spans="2:18" s="145" customFormat="1" x14ac:dyDescent="0.25">
      <c r="B177" s="38"/>
      <c r="C177" s="146"/>
      <c r="D177" s="146"/>
      <c r="E177" s="146"/>
      <c r="F177" s="146"/>
      <c r="G177" s="146"/>
      <c r="H177" s="146"/>
      <c r="I177" s="146"/>
      <c r="J177" s="146"/>
      <c r="K177" s="146"/>
      <c r="L177" s="146"/>
      <c r="M177" s="146"/>
      <c r="N177" s="146"/>
      <c r="O177" s="146"/>
      <c r="P177" s="146"/>
      <c r="Q177" s="146"/>
      <c r="R177" s="146"/>
    </row>
    <row r="178" spans="2:18" s="145" customFormat="1" x14ac:dyDescent="0.25">
      <c r="B178" s="38"/>
      <c r="C178" s="146"/>
      <c r="D178" s="146"/>
      <c r="E178" s="146"/>
      <c r="F178" s="146"/>
      <c r="G178" s="146"/>
      <c r="H178" s="146"/>
      <c r="I178" s="146"/>
      <c r="J178" s="146"/>
      <c r="K178" s="146"/>
      <c r="L178" s="146"/>
      <c r="M178" s="146"/>
      <c r="N178" s="146"/>
      <c r="O178" s="146"/>
      <c r="P178" s="146"/>
      <c r="Q178" s="146"/>
      <c r="R178" s="146"/>
    </row>
    <row r="179" spans="2:18" s="145" customFormat="1" x14ac:dyDescent="0.25">
      <c r="B179" s="38"/>
      <c r="C179" s="146"/>
      <c r="D179" s="146"/>
      <c r="E179" s="146"/>
      <c r="F179" s="146"/>
      <c r="G179" s="146"/>
      <c r="H179" s="146"/>
      <c r="I179" s="146"/>
      <c r="J179" s="146"/>
      <c r="K179" s="146"/>
      <c r="L179" s="146"/>
      <c r="M179" s="146"/>
      <c r="N179" s="146"/>
      <c r="O179" s="146"/>
      <c r="P179" s="146"/>
      <c r="Q179" s="146"/>
      <c r="R179" s="146"/>
    </row>
    <row r="180" spans="2:18" s="145" customFormat="1" x14ac:dyDescent="0.25">
      <c r="B180" s="38"/>
      <c r="C180" s="146"/>
      <c r="D180" s="146"/>
      <c r="E180" s="146"/>
      <c r="F180" s="146"/>
      <c r="G180" s="146"/>
      <c r="H180" s="146"/>
      <c r="I180" s="146"/>
      <c r="J180" s="146"/>
      <c r="K180" s="146"/>
      <c r="L180" s="146"/>
      <c r="M180" s="146"/>
      <c r="N180" s="146"/>
      <c r="O180" s="146"/>
      <c r="P180" s="146"/>
      <c r="Q180" s="146"/>
      <c r="R180" s="146"/>
    </row>
    <row r="181" spans="2:18" s="145" customFormat="1" x14ac:dyDescent="0.25">
      <c r="B181" s="38"/>
      <c r="C181" s="146"/>
      <c r="D181" s="146"/>
      <c r="E181" s="146"/>
      <c r="F181" s="146"/>
      <c r="G181" s="146"/>
      <c r="H181" s="146"/>
      <c r="I181" s="146"/>
      <c r="J181" s="146"/>
      <c r="K181" s="146"/>
      <c r="L181" s="146"/>
      <c r="M181" s="146"/>
      <c r="N181" s="146"/>
      <c r="O181" s="146"/>
      <c r="P181" s="146"/>
      <c r="Q181" s="146"/>
      <c r="R181" s="146"/>
    </row>
    <row r="182" spans="2:18" s="145" customFormat="1" x14ac:dyDescent="0.25">
      <c r="B182" s="38"/>
      <c r="C182" s="146"/>
      <c r="D182" s="146"/>
      <c r="E182" s="146"/>
      <c r="F182" s="146"/>
      <c r="G182" s="146"/>
      <c r="H182" s="146"/>
      <c r="I182" s="146"/>
      <c r="J182" s="146"/>
      <c r="K182" s="146"/>
      <c r="L182" s="146"/>
      <c r="M182" s="146"/>
      <c r="N182" s="146"/>
      <c r="O182" s="146"/>
      <c r="P182" s="146"/>
      <c r="Q182" s="146"/>
      <c r="R182" s="146"/>
    </row>
    <row r="183" spans="2:18" s="145" customFormat="1" x14ac:dyDescent="0.25">
      <c r="B183" s="38"/>
      <c r="C183" s="146"/>
      <c r="D183" s="146"/>
      <c r="E183" s="146"/>
      <c r="F183" s="146"/>
      <c r="G183" s="146"/>
      <c r="H183" s="146"/>
      <c r="I183" s="146"/>
      <c r="J183" s="146"/>
      <c r="K183" s="146"/>
      <c r="L183" s="146"/>
      <c r="M183" s="146"/>
      <c r="N183" s="146"/>
      <c r="O183" s="146"/>
      <c r="P183" s="146"/>
      <c r="Q183" s="146"/>
      <c r="R183" s="146"/>
    </row>
    <row r="184" spans="2:18" s="145" customFormat="1" x14ac:dyDescent="0.25">
      <c r="B184" s="38"/>
      <c r="C184" s="146"/>
      <c r="D184" s="146"/>
      <c r="E184" s="146"/>
      <c r="F184" s="146"/>
      <c r="G184" s="146"/>
      <c r="H184" s="146"/>
      <c r="I184" s="146"/>
      <c r="J184" s="146"/>
      <c r="K184" s="146"/>
      <c r="L184" s="146"/>
      <c r="M184" s="146"/>
      <c r="N184" s="146"/>
      <c r="O184" s="146"/>
      <c r="P184" s="146"/>
      <c r="Q184" s="146"/>
      <c r="R184" s="146"/>
    </row>
    <row r="185" spans="2:18" s="145" customFormat="1" x14ac:dyDescent="0.25">
      <c r="B185" s="38"/>
      <c r="C185" s="146"/>
      <c r="D185" s="146"/>
      <c r="E185" s="146"/>
      <c r="F185" s="146"/>
      <c r="G185" s="146"/>
      <c r="H185" s="146"/>
      <c r="I185" s="146"/>
      <c r="J185" s="146"/>
      <c r="K185" s="146"/>
      <c r="L185" s="146"/>
      <c r="M185" s="146"/>
      <c r="N185" s="146"/>
      <c r="O185" s="146"/>
      <c r="P185" s="146"/>
      <c r="Q185" s="146"/>
      <c r="R185" s="146"/>
    </row>
    <row r="186" spans="2:18" s="145" customFormat="1" x14ac:dyDescent="0.25">
      <c r="B186" s="38"/>
      <c r="C186" s="146"/>
      <c r="D186" s="146"/>
      <c r="E186" s="146"/>
      <c r="F186" s="146"/>
      <c r="G186" s="146"/>
      <c r="H186" s="146"/>
      <c r="I186" s="146"/>
      <c r="J186" s="146"/>
      <c r="K186" s="146"/>
      <c r="L186" s="146"/>
      <c r="M186" s="146"/>
      <c r="N186" s="146"/>
      <c r="O186" s="146"/>
      <c r="P186" s="146"/>
      <c r="Q186" s="146"/>
      <c r="R186" s="146"/>
    </row>
    <row r="187" spans="2:18" s="145" customFormat="1" x14ac:dyDescent="0.25">
      <c r="B187" s="38"/>
      <c r="C187" s="146"/>
      <c r="D187" s="146"/>
      <c r="E187" s="146"/>
      <c r="F187" s="146"/>
      <c r="G187" s="146"/>
      <c r="H187" s="146"/>
      <c r="I187" s="146"/>
      <c r="J187" s="146"/>
      <c r="K187" s="146"/>
      <c r="L187" s="146"/>
      <c r="M187" s="146"/>
      <c r="N187" s="146"/>
      <c r="O187" s="146"/>
      <c r="P187" s="146"/>
      <c r="Q187" s="146"/>
      <c r="R187" s="146"/>
    </row>
    <row r="188" spans="2:18" s="145" customFormat="1" x14ac:dyDescent="0.25">
      <c r="B188" s="38"/>
      <c r="C188" s="146"/>
      <c r="D188" s="146"/>
      <c r="E188" s="146"/>
      <c r="F188" s="146"/>
      <c r="G188" s="146"/>
      <c r="H188" s="146"/>
      <c r="I188" s="146"/>
      <c r="J188" s="146"/>
      <c r="K188" s="146"/>
      <c r="L188" s="146"/>
      <c r="M188" s="146"/>
      <c r="N188" s="146"/>
      <c r="O188" s="146"/>
      <c r="P188" s="146"/>
      <c r="Q188" s="146"/>
      <c r="R188" s="146"/>
    </row>
    <row r="189" spans="2:18" s="145" customFormat="1" x14ac:dyDescent="0.25">
      <c r="B189" s="38"/>
      <c r="C189" s="146"/>
      <c r="D189" s="146"/>
      <c r="E189" s="146"/>
      <c r="F189" s="146"/>
      <c r="G189" s="146"/>
      <c r="H189" s="146"/>
      <c r="I189" s="146"/>
      <c r="J189" s="146"/>
      <c r="K189" s="146"/>
      <c r="L189" s="146"/>
      <c r="M189" s="146"/>
      <c r="N189" s="146"/>
      <c r="O189" s="146"/>
      <c r="P189" s="146"/>
      <c r="Q189" s="146"/>
      <c r="R189" s="146"/>
    </row>
    <row r="190" spans="2:18" s="145" customFormat="1" x14ac:dyDescent="0.25">
      <c r="B190" s="38"/>
      <c r="C190" s="146"/>
      <c r="D190" s="146"/>
      <c r="E190" s="146"/>
      <c r="F190" s="146"/>
      <c r="G190" s="146"/>
      <c r="H190" s="146"/>
      <c r="I190" s="146"/>
      <c r="J190" s="146"/>
      <c r="K190" s="146"/>
      <c r="L190" s="146"/>
      <c r="M190" s="146"/>
      <c r="N190" s="146"/>
      <c r="O190" s="146"/>
      <c r="P190" s="146"/>
      <c r="Q190" s="146"/>
      <c r="R190" s="146"/>
    </row>
    <row r="191" spans="2:18" s="145" customFormat="1" x14ac:dyDescent="0.25">
      <c r="B191" s="38"/>
      <c r="C191" s="146"/>
      <c r="D191" s="146"/>
      <c r="E191" s="146"/>
      <c r="F191" s="146"/>
      <c r="G191" s="146"/>
      <c r="H191" s="146"/>
      <c r="I191" s="146"/>
      <c r="J191" s="146"/>
      <c r="K191" s="146"/>
      <c r="L191" s="146"/>
      <c r="M191" s="146"/>
      <c r="N191" s="146"/>
      <c r="O191" s="146"/>
      <c r="P191" s="146"/>
      <c r="Q191" s="146"/>
      <c r="R191" s="146"/>
    </row>
    <row r="192" spans="2:18" s="145" customFormat="1" x14ac:dyDescent="0.25">
      <c r="B192" s="38"/>
      <c r="C192" s="146"/>
      <c r="D192" s="146"/>
      <c r="E192" s="146"/>
      <c r="F192" s="146"/>
      <c r="G192" s="146"/>
      <c r="H192" s="146"/>
      <c r="I192" s="146"/>
      <c r="J192" s="146"/>
      <c r="K192" s="146"/>
      <c r="L192" s="146"/>
      <c r="M192" s="146"/>
      <c r="N192" s="146"/>
      <c r="O192" s="146"/>
      <c r="P192" s="146"/>
      <c r="Q192" s="146"/>
      <c r="R192" s="146"/>
    </row>
    <row r="193" spans="2:18" s="145" customFormat="1" x14ac:dyDescent="0.25">
      <c r="B193" s="38"/>
      <c r="C193" s="146"/>
      <c r="D193" s="146"/>
      <c r="E193" s="146"/>
      <c r="F193" s="146"/>
      <c r="G193" s="146"/>
      <c r="H193" s="146"/>
      <c r="I193" s="146"/>
      <c r="J193" s="146"/>
      <c r="K193" s="146"/>
      <c r="L193" s="146"/>
      <c r="M193" s="146"/>
      <c r="N193" s="146"/>
      <c r="O193" s="146"/>
      <c r="P193" s="146"/>
      <c r="Q193" s="146"/>
      <c r="R193" s="146"/>
    </row>
    <row r="194" spans="2:18" s="145" customFormat="1" x14ac:dyDescent="0.25">
      <c r="B194" s="38"/>
      <c r="C194" s="146"/>
      <c r="D194" s="146"/>
      <c r="E194" s="146"/>
      <c r="F194" s="146"/>
      <c r="G194" s="146"/>
      <c r="H194" s="146"/>
      <c r="I194" s="146"/>
      <c r="J194" s="146"/>
      <c r="K194" s="146"/>
      <c r="L194" s="146"/>
      <c r="M194" s="146"/>
      <c r="N194" s="146"/>
      <c r="O194" s="146"/>
      <c r="P194" s="146"/>
      <c r="Q194" s="146"/>
      <c r="R194" s="146"/>
    </row>
    <row r="195" spans="2:18" s="145" customFormat="1" x14ac:dyDescent="0.25">
      <c r="B195" s="38"/>
      <c r="C195" s="146"/>
      <c r="D195" s="146"/>
      <c r="E195" s="146"/>
      <c r="F195" s="146"/>
      <c r="G195" s="146"/>
      <c r="H195" s="146"/>
      <c r="I195" s="146"/>
      <c r="J195" s="146"/>
      <c r="K195" s="146"/>
      <c r="L195" s="146"/>
      <c r="M195" s="146"/>
      <c r="N195" s="146"/>
      <c r="O195" s="146"/>
      <c r="P195" s="146"/>
      <c r="Q195" s="146"/>
      <c r="R195" s="146"/>
    </row>
    <row r="196" spans="2:18" s="145" customFormat="1" x14ac:dyDescent="0.25">
      <c r="B196" s="38"/>
      <c r="C196" s="146"/>
      <c r="D196" s="146"/>
      <c r="E196" s="146"/>
      <c r="F196" s="146"/>
      <c r="G196" s="146"/>
      <c r="H196" s="146"/>
      <c r="I196" s="146"/>
      <c r="J196" s="146"/>
      <c r="K196" s="146"/>
      <c r="L196" s="146"/>
      <c r="M196" s="146"/>
      <c r="N196" s="146"/>
      <c r="O196" s="146"/>
      <c r="P196" s="146"/>
      <c r="Q196" s="146"/>
      <c r="R196" s="146"/>
    </row>
    <row r="197" spans="2:18" s="145" customFormat="1" x14ac:dyDescent="0.25">
      <c r="B197" s="38"/>
      <c r="C197" s="146"/>
      <c r="D197" s="146"/>
      <c r="E197" s="146"/>
      <c r="F197" s="146"/>
      <c r="G197" s="146"/>
      <c r="H197" s="146"/>
      <c r="I197" s="146"/>
      <c r="J197" s="146"/>
      <c r="K197" s="146"/>
      <c r="L197" s="146"/>
      <c r="M197" s="146"/>
      <c r="N197" s="146"/>
      <c r="O197" s="146"/>
      <c r="P197" s="146"/>
      <c r="Q197" s="146"/>
      <c r="R197" s="146"/>
    </row>
    <row r="198" spans="2:18" s="145" customFormat="1" x14ac:dyDescent="0.25">
      <c r="B198" s="38"/>
      <c r="C198" s="146"/>
      <c r="D198" s="146"/>
      <c r="E198" s="146"/>
      <c r="F198" s="146"/>
      <c r="G198" s="146"/>
      <c r="H198" s="146"/>
      <c r="I198" s="146"/>
      <c r="J198" s="146"/>
      <c r="K198" s="146"/>
      <c r="L198" s="146"/>
      <c r="M198" s="146"/>
      <c r="N198" s="146"/>
      <c r="O198" s="146"/>
      <c r="P198" s="146"/>
      <c r="Q198" s="146"/>
      <c r="R198" s="146"/>
    </row>
    <row r="199" spans="2:18" s="145" customFormat="1" x14ac:dyDescent="0.25">
      <c r="B199" s="38"/>
      <c r="C199" s="146"/>
      <c r="D199" s="146"/>
      <c r="E199" s="146"/>
      <c r="F199" s="146"/>
      <c r="G199" s="146"/>
      <c r="H199" s="146"/>
      <c r="I199" s="146"/>
      <c r="J199" s="146"/>
      <c r="K199" s="146"/>
      <c r="L199" s="146"/>
      <c r="M199" s="146"/>
      <c r="N199" s="146"/>
      <c r="O199" s="146"/>
      <c r="P199" s="146"/>
      <c r="Q199" s="146"/>
      <c r="R199" s="146"/>
    </row>
    <row r="200" spans="2:18" s="145" customFormat="1" x14ac:dyDescent="0.25">
      <c r="B200" s="38"/>
      <c r="C200" s="146"/>
      <c r="D200" s="146"/>
      <c r="E200" s="146"/>
      <c r="F200" s="146"/>
      <c r="G200" s="146"/>
      <c r="H200" s="146"/>
      <c r="I200" s="146"/>
      <c r="J200" s="146"/>
      <c r="K200" s="146"/>
      <c r="L200" s="146"/>
      <c r="M200" s="146"/>
      <c r="N200" s="146"/>
      <c r="O200" s="146"/>
      <c r="P200" s="146"/>
      <c r="Q200" s="146"/>
      <c r="R200" s="146"/>
    </row>
    <row r="201" spans="2:18" s="145" customFormat="1" x14ac:dyDescent="0.25">
      <c r="B201" s="38"/>
      <c r="C201" s="146"/>
      <c r="D201" s="146"/>
      <c r="E201" s="146"/>
      <c r="F201" s="146"/>
      <c r="G201" s="146"/>
      <c r="H201" s="146"/>
      <c r="I201" s="146"/>
      <c r="J201" s="146"/>
      <c r="K201" s="146"/>
      <c r="L201" s="146"/>
      <c r="M201" s="146"/>
      <c r="N201" s="146"/>
      <c r="O201" s="146"/>
      <c r="P201" s="146"/>
      <c r="Q201" s="146"/>
      <c r="R201" s="146"/>
    </row>
    <row r="202" spans="2:18" s="145" customFormat="1" x14ac:dyDescent="0.25">
      <c r="B202" s="38"/>
      <c r="C202" s="146"/>
      <c r="D202" s="146"/>
      <c r="E202" s="146"/>
      <c r="F202" s="146"/>
      <c r="G202" s="146"/>
      <c r="H202" s="146"/>
      <c r="I202" s="146"/>
      <c r="J202" s="146"/>
      <c r="K202" s="146"/>
      <c r="L202" s="146"/>
      <c r="M202" s="146"/>
      <c r="N202" s="146"/>
      <c r="O202" s="146"/>
      <c r="P202" s="146"/>
      <c r="Q202" s="146"/>
      <c r="R202" s="146"/>
    </row>
    <row r="203" spans="2:18" s="145" customFormat="1" x14ac:dyDescent="0.25">
      <c r="B203" s="38"/>
      <c r="C203" s="146"/>
      <c r="D203" s="146"/>
      <c r="E203" s="146"/>
      <c r="F203" s="146"/>
      <c r="G203" s="146"/>
      <c r="H203" s="146"/>
      <c r="I203" s="146"/>
      <c r="J203" s="146"/>
      <c r="K203" s="146"/>
      <c r="L203" s="146"/>
      <c r="M203" s="146"/>
      <c r="N203" s="146"/>
      <c r="O203" s="146"/>
      <c r="P203" s="146"/>
      <c r="Q203" s="146"/>
      <c r="R203" s="146"/>
    </row>
    <row r="204" spans="2:18" s="145" customFormat="1" x14ac:dyDescent="0.25">
      <c r="B204" s="38"/>
      <c r="C204" s="146"/>
      <c r="D204" s="146"/>
      <c r="E204" s="146"/>
      <c r="F204" s="146"/>
      <c r="G204" s="146"/>
      <c r="H204" s="146"/>
      <c r="I204" s="146"/>
      <c r="J204" s="146"/>
      <c r="K204" s="146"/>
      <c r="L204" s="146"/>
      <c r="M204" s="146"/>
      <c r="N204" s="146"/>
      <c r="O204" s="146"/>
      <c r="P204" s="146"/>
      <c r="Q204" s="146"/>
      <c r="R204" s="146"/>
    </row>
    <row r="205" spans="2:18" s="145" customFormat="1" x14ac:dyDescent="0.25">
      <c r="B205" s="38"/>
      <c r="C205" s="146"/>
      <c r="D205" s="146"/>
      <c r="E205" s="146"/>
      <c r="F205" s="146"/>
      <c r="G205" s="146"/>
      <c r="H205" s="146"/>
      <c r="I205" s="146"/>
      <c r="J205" s="146"/>
      <c r="K205" s="146"/>
      <c r="L205" s="146"/>
      <c r="M205" s="146"/>
      <c r="N205" s="146"/>
      <c r="O205" s="146"/>
      <c r="P205" s="146"/>
      <c r="Q205" s="146"/>
      <c r="R205" s="146"/>
    </row>
    <row r="206" spans="2:18" s="145" customFormat="1" x14ac:dyDescent="0.25">
      <c r="B206" s="38"/>
      <c r="C206" s="146"/>
      <c r="D206" s="146"/>
      <c r="E206" s="146"/>
      <c r="F206" s="146"/>
      <c r="G206" s="146"/>
      <c r="H206" s="146"/>
      <c r="I206" s="146"/>
      <c r="J206" s="146"/>
      <c r="K206" s="146"/>
      <c r="L206" s="146"/>
      <c r="M206" s="146"/>
      <c r="N206" s="146"/>
      <c r="O206" s="146"/>
      <c r="P206" s="146"/>
      <c r="Q206" s="146"/>
      <c r="R206" s="146"/>
    </row>
    <row r="207" spans="2:18" s="145" customFormat="1" x14ac:dyDescent="0.25">
      <c r="B207" s="38"/>
      <c r="C207" s="146"/>
      <c r="D207" s="146"/>
      <c r="E207" s="146"/>
      <c r="F207" s="146"/>
      <c r="G207" s="146"/>
      <c r="H207" s="146"/>
      <c r="I207" s="146"/>
      <c r="J207" s="146"/>
      <c r="K207" s="146"/>
      <c r="L207" s="146"/>
      <c r="M207" s="146"/>
      <c r="N207" s="146"/>
      <c r="O207" s="146"/>
      <c r="P207" s="146"/>
      <c r="Q207" s="146"/>
      <c r="R207" s="146"/>
    </row>
    <row r="208" spans="2:18" s="145" customFormat="1" x14ac:dyDescent="0.25">
      <c r="B208" s="38"/>
      <c r="C208" s="146"/>
      <c r="D208" s="146"/>
      <c r="E208" s="146"/>
      <c r="F208" s="146"/>
      <c r="G208" s="146"/>
      <c r="H208" s="146"/>
      <c r="I208" s="146"/>
      <c r="J208" s="146"/>
      <c r="K208" s="146"/>
      <c r="L208" s="146"/>
      <c r="M208" s="146"/>
      <c r="N208" s="146"/>
      <c r="O208" s="146"/>
      <c r="P208" s="146"/>
      <c r="Q208" s="146"/>
      <c r="R208" s="146"/>
    </row>
    <row r="209" spans="2:18" s="145" customFormat="1" x14ac:dyDescent="0.25">
      <c r="B209" s="38"/>
      <c r="C209" s="146"/>
      <c r="D209" s="146"/>
      <c r="E209" s="146"/>
      <c r="F209" s="146"/>
      <c r="G209" s="146"/>
      <c r="H209" s="146"/>
      <c r="I209" s="146"/>
      <c r="J209" s="146"/>
      <c r="K209" s="146"/>
      <c r="L209" s="146"/>
      <c r="M209" s="146"/>
      <c r="N209" s="146"/>
      <c r="O209" s="146"/>
      <c r="P209" s="146"/>
      <c r="Q209" s="146"/>
      <c r="R209" s="146"/>
    </row>
    <row r="210" spans="2:18" s="145" customFormat="1" x14ac:dyDescent="0.25">
      <c r="B210" s="38"/>
      <c r="C210" s="146"/>
      <c r="D210" s="146"/>
      <c r="E210" s="146"/>
      <c r="F210" s="146"/>
      <c r="G210" s="146"/>
      <c r="H210" s="146"/>
      <c r="I210" s="146"/>
      <c r="J210" s="146"/>
      <c r="K210" s="146"/>
      <c r="L210" s="146"/>
      <c r="M210" s="146"/>
      <c r="N210" s="146"/>
      <c r="O210" s="146"/>
      <c r="P210" s="146"/>
      <c r="Q210" s="146"/>
      <c r="R210" s="146"/>
    </row>
    <row r="211" spans="2:18" s="145" customFormat="1" x14ac:dyDescent="0.25">
      <c r="B211" s="38"/>
      <c r="C211" s="146"/>
      <c r="D211" s="146"/>
      <c r="E211" s="146"/>
      <c r="F211" s="146"/>
      <c r="G211" s="146"/>
      <c r="H211" s="146"/>
      <c r="I211" s="146"/>
      <c r="J211" s="146"/>
      <c r="K211" s="146"/>
      <c r="L211" s="146"/>
      <c r="M211" s="146"/>
      <c r="N211" s="146"/>
      <c r="O211" s="146"/>
      <c r="P211" s="146"/>
      <c r="Q211" s="146"/>
      <c r="R211" s="146"/>
    </row>
    <row r="212" spans="2:18" s="145" customFormat="1" x14ac:dyDescent="0.25">
      <c r="B212" s="38"/>
      <c r="C212" s="146"/>
      <c r="D212" s="146"/>
      <c r="E212" s="146"/>
      <c r="F212" s="146"/>
      <c r="G212" s="146"/>
      <c r="H212" s="146"/>
      <c r="I212" s="146"/>
      <c r="J212" s="146"/>
      <c r="K212" s="146"/>
      <c r="L212" s="146"/>
      <c r="M212" s="146"/>
      <c r="N212" s="146"/>
      <c r="O212" s="146"/>
      <c r="P212" s="146"/>
      <c r="Q212" s="146"/>
      <c r="R212" s="146"/>
    </row>
    <row r="213" spans="2:18" s="145" customFormat="1" x14ac:dyDescent="0.25">
      <c r="B213" s="38"/>
      <c r="C213" s="146"/>
      <c r="D213" s="146"/>
      <c r="E213" s="146"/>
      <c r="F213" s="146"/>
      <c r="G213" s="146"/>
      <c r="H213" s="146"/>
      <c r="I213" s="146"/>
      <c r="J213" s="146"/>
      <c r="K213" s="146"/>
      <c r="L213" s="146"/>
      <c r="M213" s="146"/>
      <c r="N213" s="146"/>
      <c r="O213" s="146"/>
      <c r="P213" s="146"/>
      <c r="Q213" s="146"/>
      <c r="R213" s="146"/>
    </row>
    <row r="214" spans="2:18" s="145" customFormat="1" x14ac:dyDescent="0.25">
      <c r="B214" s="38"/>
      <c r="C214" s="146"/>
      <c r="D214" s="146"/>
      <c r="E214" s="146"/>
      <c r="F214" s="146"/>
      <c r="G214" s="146"/>
      <c r="H214" s="146"/>
      <c r="I214" s="146"/>
      <c r="J214" s="146"/>
      <c r="K214" s="146"/>
      <c r="L214" s="146"/>
      <c r="M214" s="146"/>
      <c r="N214" s="146"/>
      <c r="O214" s="146"/>
      <c r="P214" s="146"/>
      <c r="Q214" s="146"/>
      <c r="R214" s="146"/>
    </row>
  </sheetData>
  <mergeCells count="3">
    <mergeCell ref="B3:R3"/>
    <mergeCell ref="B4:R4"/>
    <mergeCell ref="B30:R30"/>
  </mergeCells>
  <pageMargins left="0.11811023622047245" right="0.11811023622047245" top="0.74803149606299213" bottom="0.74803149606299213" header="0.31496062992125984" footer="0.31496062992125984"/>
  <pageSetup paperSize="9" scale="74" orientation="landscape" r:id="rId1"/>
  <headerFooter scaleWithDoc="0" alignWithMargins="0">
    <oddFooter>&amp;L&amp;G&amp;R&amp;K00-023&amp;P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98D70862-3134-452B-9A02-DAB1B2E5AEB1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B8:R26</xm:sqref>
        </x14:conditionalFormatting>
      </x14:conditionalFormattings>
    </ext>
  </extLst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FFB2D4C-1BF7-4772-9490-33E7513970CA}">
  <sheetPr>
    <pageSetUpPr fitToPage="1"/>
  </sheetPr>
  <dimension ref="B1:J214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2:10" ht="30" customHeight="1" x14ac:dyDescent="0.25">
      <c r="B1" s="55"/>
    </row>
    <row r="3" spans="2:10" s="4" customFormat="1" ht="41.25" customHeight="1" x14ac:dyDescent="0.25">
      <c r="B3" s="671" t="s">
        <v>213</v>
      </c>
      <c r="C3" s="671"/>
      <c r="D3" s="671"/>
      <c r="E3" s="671"/>
      <c r="F3" s="671"/>
      <c r="G3" s="671"/>
      <c r="H3" s="671"/>
      <c r="I3" s="671"/>
      <c r="J3" s="671"/>
    </row>
    <row r="4" spans="2:10" s="4" customFormat="1" ht="20.25" customHeight="1" thickBot="1" x14ac:dyDescent="0.3">
      <c r="B4" s="670" t="s">
        <v>169</v>
      </c>
      <c r="C4" s="670"/>
      <c r="D4" s="670"/>
      <c r="E4" s="670"/>
      <c r="F4" s="670"/>
      <c r="G4" s="670"/>
      <c r="H4" s="670"/>
      <c r="I4" s="670"/>
      <c r="J4" s="670"/>
    </row>
    <row r="5" spans="2:10" s="4" customFormat="1" ht="6" customHeight="1" thickBot="1" x14ac:dyDescent="0.3">
      <c r="B5" s="109"/>
      <c r="C5" s="74"/>
      <c r="D5" s="193"/>
      <c r="E5" s="193"/>
      <c r="F5" s="193"/>
      <c r="G5" s="193"/>
      <c r="H5" s="193"/>
      <c r="I5" s="193"/>
      <c r="J5" s="193"/>
    </row>
    <row r="6" spans="2:10" s="4" customFormat="1" ht="30.75" thickBot="1" x14ac:dyDescent="0.3">
      <c r="B6" s="357" t="s">
        <v>155</v>
      </c>
      <c r="C6" s="358" t="s">
        <v>144</v>
      </c>
      <c r="D6" s="390" t="s">
        <v>143</v>
      </c>
      <c r="E6" s="390" t="s">
        <v>141</v>
      </c>
      <c r="F6" s="390" t="s">
        <v>140</v>
      </c>
      <c r="G6" s="390" t="s">
        <v>139</v>
      </c>
      <c r="H6" s="391" t="s">
        <v>133</v>
      </c>
      <c r="I6" s="392" t="s">
        <v>136</v>
      </c>
      <c r="J6" s="392" t="s">
        <v>51</v>
      </c>
    </row>
    <row r="7" spans="2:10" ht="15.75" x14ac:dyDescent="0.25">
      <c r="B7" s="365" t="s">
        <v>113</v>
      </c>
      <c r="C7" s="393">
        <v>9.4043332368891862E-3</v>
      </c>
      <c r="D7" s="394">
        <v>2.8558716993774207E-2</v>
      </c>
      <c r="E7" s="394">
        <v>0.1163774919939697</v>
      </c>
      <c r="F7" s="394">
        <v>0.39521000472891854</v>
      </c>
      <c r="G7" s="394">
        <v>0.11546977834171766</v>
      </c>
      <c r="H7" s="395">
        <v>0.66502032529526933</v>
      </c>
      <c r="I7" s="396">
        <v>0.33497967470473067</v>
      </c>
      <c r="J7" s="396">
        <v>1</v>
      </c>
    </row>
    <row r="8" spans="2:10" s="378" customFormat="1" x14ac:dyDescent="0.25">
      <c r="B8" s="373" t="s">
        <v>53</v>
      </c>
      <c r="C8" s="397">
        <v>1.8685878357085333E-2</v>
      </c>
      <c r="D8" s="398">
        <v>5.2552610385517701E-2</v>
      </c>
      <c r="E8" s="398">
        <v>0.14488252389789558</v>
      </c>
      <c r="F8" s="398">
        <v>0.43004919640043421</v>
      </c>
      <c r="G8" s="398">
        <v>0.11398158198816485</v>
      </c>
      <c r="H8" s="399">
        <v>0.76015179102909769</v>
      </c>
      <c r="I8" s="400">
        <v>0.23984820897090234</v>
      </c>
      <c r="J8" s="400">
        <v>1</v>
      </c>
    </row>
    <row r="9" spans="2:10" s="141" customFormat="1" x14ac:dyDescent="0.25">
      <c r="B9" s="336" t="s">
        <v>58</v>
      </c>
      <c r="C9" s="401">
        <v>2.1336650881558176E-3</v>
      </c>
      <c r="D9" s="402">
        <v>1.9590924900339781E-2</v>
      </c>
      <c r="E9" s="402">
        <v>9.4744093961527137E-2</v>
      </c>
      <c r="F9" s="402">
        <v>0.40813200631404339</v>
      </c>
      <c r="G9" s="402">
        <v>8.9232683200898943E-2</v>
      </c>
      <c r="H9" s="403">
        <v>0.61383337346496514</v>
      </c>
      <c r="I9" s="404">
        <v>0.38616662653503492</v>
      </c>
      <c r="J9" s="404">
        <v>1</v>
      </c>
    </row>
    <row r="10" spans="2:10" s="141" customFormat="1" x14ac:dyDescent="0.25">
      <c r="B10" s="336" t="s">
        <v>59</v>
      </c>
      <c r="C10" s="401">
        <v>2.9176506437114343E-3</v>
      </c>
      <c r="D10" s="402">
        <v>1.6241334653767044E-2</v>
      </c>
      <c r="E10" s="402">
        <v>7.1082501714024526E-2</v>
      </c>
      <c r="F10" s="402">
        <v>0.54975241867905844</v>
      </c>
      <c r="G10" s="402">
        <v>0.18953302353927021</v>
      </c>
      <c r="H10" s="403">
        <v>0.82952692922983162</v>
      </c>
      <c r="I10" s="404">
        <v>0.17047307077016835</v>
      </c>
      <c r="J10" s="404">
        <v>1</v>
      </c>
    </row>
    <row r="11" spans="2:10" s="141" customFormat="1" x14ac:dyDescent="0.25">
      <c r="B11" s="336" t="s">
        <v>60</v>
      </c>
      <c r="C11" s="401">
        <v>5.7188114900438361E-3</v>
      </c>
      <c r="D11" s="402">
        <v>1.8626497603075356E-2</v>
      </c>
      <c r="E11" s="402">
        <v>0.14541659385992237</v>
      </c>
      <c r="F11" s="402">
        <v>0.50671214872328629</v>
      </c>
      <c r="G11" s="402">
        <v>0.10674671609928055</v>
      </c>
      <c r="H11" s="403">
        <v>0.78322076777560834</v>
      </c>
      <c r="I11" s="404">
        <v>0.21677923222439166</v>
      </c>
      <c r="J11" s="404">
        <v>1</v>
      </c>
    </row>
    <row r="12" spans="2:10" s="141" customFormat="1" x14ac:dyDescent="0.25">
      <c r="B12" s="336" t="s">
        <v>61</v>
      </c>
      <c r="C12" s="401">
        <v>1.5266859743483657E-2</v>
      </c>
      <c r="D12" s="402">
        <v>3.9021218748152967E-2</v>
      </c>
      <c r="E12" s="402">
        <v>0.10765411667356227</v>
      </c>
      <c r="F12" s="402">
        <v>0.46938944382055675</v>
      </c>
      <c r="G12" s="402">
        <v>8.7487440156037585E-2</v>
      </c>
      <c r="H12" s="403">
        <v>0.71881907914179322</v>
      </c>
      <c r="I12" s="404">
        <v>0.28118092085820673</v>
      </c>
      <c r="J12" s="404">
        <v>1</v>
      </c>
    </row>
    <row r="13" spans="2:10" s="141" customFormat="1" x14ac:dyDescent="0.25">
      <c r="B13" s="336" t="s">
        <v>62</v>
      </c>
      <c r="C13" s="401">
        <v>6.9484376870304438E-3</v>
      </c>
      <c r="D13" s="402">
        <v>1.2809018299938742E-2</v>
      </c>
      <c r="E13" s="402">
        <v>9.0519214114212085E-2</v>
      </c>
      <c r="F13" s="402">
        <v>0.34163875634583291</v>
      </c>
      <c r="G13" s="402">
        <v>0.11956804915658804</v>
      </c>
      <c r="H13" s="403">
        <v>0.57148347560360224</v>
      </c>
      <c r="I13" s="404">
        <v>0.42851652439639776</v>
      </c>
      <c r="J13" s="404">
        <v>1</v>
      </c>
    </row>
    <row r="14" spans="2:10" s="141" customFormat="1" x14ac:dyDescent="0.25">
      <c r="B14" s="336" t="s">
        <v>63</v>
      </c>
      <c r="C14" s="401">
        <v>1.578273715006111E-3</v>
      </c>
      <c r="D14" s="402">
        <v>4.1766511726381232E-2</v>
      </c>
      <c r="E14" s="402">
        <v>0.11581064564868013</v>
      </c>
      <c r="F14" s="402">
        <v>0.29650373877645292</v>
      </c>
      <c r="G14" s="402">
        <v>0.10746696692361733</v>
      </c>
      <c r="H14" s="403">
        <v>0.56312613679013768</v>
      </c>
      <c r="I14" s="404">
        <v>0.43687386320986227</v>
      </c>
      <c r="J14" s="404">
        <v>1</v>
      </c>
    </row>
    <row r="15" spans="2:10" s="141" customFormat="1" x14ac:dyDescent="0.25">
      <c r="B15" s="336" t="s">
        <v>64</v>
      </c>
      <c r="C15" s="401">
        <v>1.3477572731574397E-2</v>
      </c>
      <c r="D15" s="402">
        <v>3.5790624439114328E-2</v>
      </c>
      <c r="E15" s="402">
        <v>0.17296490283420626</v>
      </c>
      <c r="F15" s="402">
        <v>0.39732732879729799</v>
      </c>
      <c r="G15" s="402">
        <v>7.7259451433419807E-2</v>
      </c>
      <c r="H15" s="403">
        <v>0.69681988023561281</v>
      </c>
      <c r="I15" s="404">
        <v>0.30318011976438725</v>
      </c>
      <c r="J15" s="404">
        <v>1</v>
      </c>
    </row>
    <row r="16" spans="2:10" s="141" customFormat="1" x14ac:dyDescent="0.25">
      <c r="B16" s="336" t="s">
        <v>66</v>
      </c>
      <c r="C16" s="401">
        <v>1.8155262997748341E-3</v>
      </c>
      <c r="D16" s="402">
        <v>2.4027831308193196E-2</v>
      </c>
      <c r="E16" s="402">
        <v>0.10983426983386413</v>
      </c>
      <c r="F16" s="402">
        <v>0.31901535590401037</v>
      </c>
      <c r="G16" s="402">
        <v>7.8067630890317874E-2</v>
      </c>
      <c r="H16" s="403">
        <v>0.53276061423616039</v>
      </c>
      <c r="I16" s="404">
        <v>0.46723938576383961</v>
      </c>
      <c r="J16" s="404">
        <v>1</v>
      </c>
    </row>
    <row r="17" spans="2:10" s="141" customFormat="1" x14ac:dyDescent="0.25">
      <c r="B17" s="336" t="s">
        <v>67</v>
      </c>
      <c r="C17" s="401">
        <v>2.0540247258070765E-3</v>
      </c>
      <c r="D17" s="402">
        <v>3.203115916753866E-2</v>
      </c>
      <c r="E17" s="402">
        <v>9.6946091539743443E-2</v>
      </c>
      <c r="F17" s="402">
        <v>0.22834554121613765</v>
      </c>
      <c r="G17" s="402">
        <v>8.3749951556020621E-2</v>
      </c>
      <c r="H17" s="403">
        <v>0.44312676820524743</v>
      </c>
      <c r="I17" s="404">
        <v>0.55687323179475257</v>
      </c>
      <c r="J17" s="404">
        <v>1</v>
      </c>
    </row>
    <row r="18" spans="2:10" s="141" customFormat="1" x14ac:dyDescent="0.25">
      <c r="B18" s="336" t="s">
        <v>68</v>
      </c>
      <c r="C18" s="401">
        <v>2.2103840343484136E-3</v>
      </c>
      <c r="D18" s="402">
        <v>6.7981235588773156E-2</v>
      </c>
      <c r="E18" s="402">
        <v>0.11635525164983701</v>
      </c>
      <c r="F18" s="402">
        <v>0.30131191858153772</v>
      </c>
      <c r="G18" s="402">
        <v>5.7358670589170706E-2</v>
      </c>
      <c r="H18" s="403">
        <v>0.54521746044366703</v>
      </c>
      <c r="I18" s="404">
        <v>0.45478253955633297</v>
      </c>
      <c r="J18" s="404">
        <v>1</v>
      </c>
    </row>
    <row r="19" spans="2:10" s="141" customFormat="1" x14ac:dyDescent="0.25">
      <c r="B19" s="336" t="s">
        <v>69</v>
      </c>
      <c r="C19" s="401">
        <v>2.0236699603639816E-3</v>
      </c>
      <c r="D19" s="402">
        <v>1.5617149556188243E-2</v>
      </c>
      <c r="E19" s="402">
        <v>8.8678613297605097E-2</v>
      </c>
      <c r="F19" s="402">
        <v>0.24189136381398985</v>
      </c>
      <c r="G19" s="402">
        <v>5.6048679729805172E-2</v>
      </c>
      <c r="H19" s="403">
        <v>0.40425947635795234</v>
      </c>
      <c r="I19" s="404">
        <v>0.59574052364204766</v>
      </c>
      <c r="J19" s="404">
        <v>1</v>
      </c>
    </row>
    <row r="20" spans="2:10" s="141" customFormat="1" x14ac:dyDescent="0.25">
      <c r="B20" s="336" t="s">
        <v>70</v>
      </c>
      <c r="C20" s="401">
        <v>6.6002329493982138E-3</v>
      </c>
      <c r="D20" s="402">
        <v>3.8307234372977866E-2</v>
      </c>
      <c r="E20" s="402">
        <v>9.8270135024373415E-2</v>
      </c>
      <c r="F20" s="402">
        <v>0.4098830939131185</v>
      </c>
      <c r="G20" s="402">
        <v>0.25490703593460162</v>
      </c>
      <c r="H20" s="403">
        <v>0.8079677321944696</v>
      </c>
      <c r="I20" s="404">
        <v>0.1920322678055304</v>
      </c>
      <c r="J20" s="404">
        <v>1</v>
      </c>
    </row>
    <row r="21" spans="2:10" s="141" customFormat="1" x14ac:dyDescent="0.25">
      <c r="B21" s="336" t="s">
        <v>71</v>
      </c>
      <c r="C21" s="401">
        <v>3.6506698802013186E-3</v>
      </c>
      <c r="D21" s="402">
        <v>2.4987594811086696E-2</v>
      </c>
      <c r="E21" s="402">
        <v>9.1266747005032955E-2</v>
      </c>
      <c r="F21" s="402">
        <v>0.43698164032040832</v>
      </c>
      <c r="G21" s="402">
        <v>0.25260508967179413</v>
      </c>
      <c r="H21" s="403">
        <v>0.80949174168852345</v>
      </c>
      <c r="I21" s="404">
        <v>0.19050825831147658</v>
      </c>
      <c r="J21" s="404">
        <v>1</v>
      </c>
    </row>
    <row r="22" spans="2:10" s="141" customFormat="1" x14ac:dyDescent="0.25">
      <c r="B22" s="336" t="s">
        <v>72</v>
      </c>
      <c r="C22" s="401">
        <v>8.3317186591745779E-3</v>
      </c>
      <c r="D22" s="402">
        <v>3.0211795567346818E-2</v>
      </c>
      <c r="E22" s="402">
        <v>0.12257612567630007</v>
      </c>
      <c r="F22" s="402">
        <v>0.279731119490856</v>
      </c>
      <c r="G22" s="402">
        <v>0.15047769513958237</v>
      </c>
      <c r="H22" s="403">
        <v>0.59132845453325977</v>
      </c>
      <c r="I22" s="404">
        <v>0.40867154546674017</v>
      </c>
      <c r="J22" s="404">
        <v>1</v>
      </c>
    </row>
    <row r="23" spans="2:10" s="141" customFormat="1" x14ac:dyDescent="0.25">
      <c r="B23" s="336" t="s">
        <v>150</v>
      </c>
      <c r="C23" s="401">
        <v>3.4216327864748141E-3</v>
      </c>
      <c r="D23" s="402">
        <v>2.7706880124625324E-2</v>
      </c>
      <c r="E23" s="402">
        <v>0.11495851617973309</v>
      </c>
      <c r="F23" s="402">
        <v>0.47694918318949031</v>
      </c>
      <c r="G23" s="402">
        <v>7.1450925301305368E-2</v>
      </c>
      <c r="H23" s="403">
        <v>0.69448713758162894</v>
      </c>
      <c r="I23" s="404">
        <v>0.30551286241837111</v>
      </c>
      <c r="J23" s="404">
        <v>1</v>
      </c>
    </row>
    <row r="24" spans="2:10" s="141" customFormat="1" x14ac:dyDescent="0.25">
      <c r="B24" s="336" t="s">
        <v>151</v>
      </c>
      <c r="C24" s="401">
        <v>5.2355627666606577E-3</v>
      </c>
      <c r="D24" s="402">
        <v>3.4966348176191334E-2</v>
      </c>
      <c r="E24" s="402">
        <v>0.16407517577068687</v>
      </c>
      <c r="F24" s="402">
        <v>0.36132143500991526</v>
      </c>
      <c r="G24" s="402">
        <v>0.10165404723273842</v>
      </c>
      <c r="H24" s="403">
        <v>0.66725256895619256</v>
      </c>
      <c r="I24" s="404">
        <v>0.33274743104380744</v>
      </c>
      <c r="J24" s="404">
        <v>1</v>
      </c>
    </row>
    <row r="25" spans="2:10" s="141" customFormat="1" x14ac:dyDescent="0.25">
      <c r="B25" s="336" t="s">
        <v>152</v>
      </c>
      <c r="C25" s="401">
        <v>1.3816362053959965E-2</v>
      </c>
      <c r="D25" s="402">
        <v>4.6399042645778939E-2</v>
      </c>
      <c r="E25" s="402">
        <v>9.2362924281984338E-2</v>
      </c>
      <c r="F25" s="402">
        <v>0.2588120104438642</v>
      </c>
      <c r="G25" s="402">
        <v>0.34965187119234115</v>
      </c>
      <c r="H25" s="403">
        <v>0.76104221061792865</v>
      </c>
      <c r="I25" s="404">
        <v>0.23895778938207138</v>
      </c>
      <c r="J25" s="404">
        <v>1</v>
      </c>
    </row>
    <row r="26" spans="2:10" s="141" customFormat="1" x14ac:dyDescent="0.25">
      <c r="B26" s="336" t="s">
        <v>153</v>
      </c>
      <c r="C26" s="401">
        <v>4.0460242005185824E-2</v>
      </c>
      <c r="D26" s="402">
        <v>7.0764909248055313E-2</v>
      </c>
      <c r="E26" s="402">
        <v>0.19095721694036299</v>
      </c>
      <c r="F26" s="402">
        <v>0.25513180639585131</v>
      </c>
      <c r="G26" s="402">
        <v>0.18280034572169404</v>
      </c>
      <c r="H26" s="403">
        <v>0.74011452031114955</v>
      </c>
      <c r="I26" s="404">
        <v>0.25988547968885045</v>
      </c>
      <c r="J26" s="404">
        <v>1</v>
      </c>
    </row>
    <row r="27" spans="2:10" s="141" customFormat="1" ht="15.75" thickBot="1" x14ac:dyDescent="0.3">
      <c r="B27" s="336" t="s">
        <v>154</v>
      </c>
      <c r="C27" s="401">
        <v>9.6336070751737203E-3</v>
      </c>
      <c r="D27" s="402">
        <v>2.8613679434904955E-2</v>
      </c>
      <c r="E27" s="402">
        <v>8.3027048756676047E-2</v>
      </c>
      <c r="F27" s="402">
        <v>0.46389191983001205</v>
      </c>
      <c r="G27" s="402">
        <v>0.21495434445529202</v>
      </c>
      <c r="H27" s="403">
        <v>0.80012059955205883</v>
      </c>
      <c r="I27" s="404">
        <v>0.1998794004479412</v>
      </c>
      <c r="J27" s="404">
        <v>1</v>
      </c>
    </row>
    <row r="28" spans="2:10" s="141" customFormat="1" ht="15.75" thickBot="1" x14ac:dyDescent="0.3">
      <c r="B28" s="405" t="s">
        <v>57</v>
      </c>
      <c r="C28" s="406">
        <v>6.5518783181091073E-3</v>
      </c>
      <c r="D28" s="407">
        <v>2.1184783199384896E-2</v>
      </c>
      <c r="E28" s="407">
        <v>0.10761717058073736</v>
      </c>
      <c r="F28" s="407">
        <v>0.38450303489115983</v>
      </c>
      <c r="G28" s="407">
        <v>0.11592713893780693</v>
      </c>
      <c r="H28" s="408">
        <v>0.63578400592719808</v>
      </c>
      <c r="I28" s="409">
        <v>0.36421599407280186</v>
      </c>
      <c r="J28" s="409">
        <v>1</v>
      </c>
    </row>
    <row r="29" spans="2:10" s="141" customFormat="1" ht="6" customHeight="1" x14ac:dyDescent="0.25">
      <c r="B29" s="138"/>
      <c r="C29" s="139"/>
      <c r="D29" s="139"/>
      <c r="E29" s="139"/>
      <c r="F29" s="139"/>
      <c r="G29" s="139"/>
      <c r="H29" s="139"/>
      <c r="I29" s="139"/>
      <c r="J29" s="139"/>
    </row>
    <row r="30" spans="2:10" s="141" customFormat="1" x14ac:dyDescent="0.25">
      <c r="B30" s="658" t="s">
        <v>112</v>
      </c>
      <c r="C30" s="658"/>
      <c r="D30" s="658"/>
      <c r="E30" s="658"/>
      <c r="F30" s="658"/>
      <c r="G30" s="658"/>
      <c r="H30" s="658"/>
      <c r="I30" s="658"/>
      <c r="J30" s="658"/>
    </row>
    <row r="31" spans="2:10" s="141" customFormat="1" x14ac:dyDescent="0.25">
      <c r="B31" s="139"/>
      <c r="C31" s="139"/>
      <c r="D31" s="139"/>
      <c r="E31" s="139"/>
      <c r="F31" s="139"/>
      <c r="G31" s="139"/>
      <c r="H31" s="139"/>
      <c r="I31" s="139"/>
      <c r="J31" s="139"/>
    </row>
    <row r="32" spans="2:10" s="141" customFormat="1" ht="15.75" x14ac:dyDescent="0.25">
      <c r="B32" s="74"/>
      <c r="C32" s="68"/>
      <c r="D32" s="68"/>
      <c r="E32" s="68"/>
      <c r="F32" s="68"/>
      <c r="G32" s="68"/>
      <c r="H32" s="68"/>
      <c r="I32" s="68"/>
      <c r="J32" s="68"/>
    </row>
    <row r="33" spans="2:10" s="141" customFormat="1" x14ac:dyDescent="0.25">
      <c r="B33" s="74"/>
      <c r="C33" s="139"/>
      <c r="D33" s="139"/>
      <c r="E33" s="139"/>
      <c r="F33" s="139"/>
      <c r="G33" s="139"/>
      <c r="H33" s="139"/>
      <c r="I33" s="139"/>
      <c r="J33" s="139"/>
    </row>
    <row r="34" spans="2:10" s="141" customFormat="1" x14ac:dyDescent="0.25">
      <c r="B34" s="74"/>
      <c r="C34" s="139"/>
      <c r="D34" s="139"/>
      <c r="E34" s="139"/>
      <c r="F34" s="139"/>
      <c r="G34" s="139"/>
      <c r="H34" s="139"/>
      <c r="I34" s="139"/>
      <c r="J34" s="139"/>
    </row>
    <row r="35" spans="2:10" s="141" customFormat="1" x14ac:dyDescent="0.25">
      <c r="B35" s="74"/>
      <c r="C35" s="139"/>
      <c r="D35" s="139"/>
      <c r="E35" s="139"/>
      <c r="F35" s="139"/>
      <c r="G35" s="139"/>
      <c r="H35" s="139"/>
      <c r="I35" s="139"/>
      <c r="J35" s="139"/>
    </row>
    <row r="36" spans="2:10" s="141" customFormat="1" x14ac:dyDescent="0.25">
      <c r="B36" s="74"/>
      <c r="C36" s="139"/>
      <c r="D36" s="139"/>
      <c r="E36" s="139"/>
      <c r="F36" s="139"/>
      <c r="G36" s="139"/>
      <c r="H36" s="139"/>
      <c r="I36" s="139"/>
      <c r="J36" s="139"/>
    </row>
    <row r="37" spans="2:10" s="141" customFormat="1" x14ac:dyDescent="0.25">
      <c r="B37" s="74"/>
      <c r="C37" s="139"/>
      <c r="D37" s="139"/>
      <c r="E37" s="139"/>
      <c r="F37" s="139"/>
      <c r="G37" s="139"/>
      <c r="H37" s="139"/>
      <c r="I37" s="139"/>
      <c r="J37" s="139"/>
    </row>
    <row r="38" spans="2:10" s="141" customFormat="1" x14ac:dyDescent="0.25">
      <c r="B38" s="74"/>
      <c r="C38" s="139"/>
      <c r="D38" s="139"/>
      <c r="E38" s="139"/>
      <c r="F38" s="139"/>
      <c r="G38" s="139"/>
      <c r="H38" s="139"/>
      <c r="I38" s="139"/>
      <c r="J38" s="139"/>
    </row>
    <row r="39" spans="2:10" s="141" customFormat="1" x14ac:dyDescent="0.25">
      <c r="B39" s="74"/>
      <c r="C39" s="139"/>
      <c r="D39" s="139"/>
      <c r="E39" s="139"/>
      <c r="F39" s="139"/>
      <c r="G39" s="139"/>
      <c r="H39" s="139"/>
      <c r="I39" s="139"/>
      <c r="J39" s="139"/>
    </row>
    <row r="40" spans="2:10" s="141" customFormat="1" x14ac:dyDescent="0.25">
      <c r="B40" s="74"/>
      <c r="C40" s="139"/>
      <c r="D40" s="139"/>
      <c r="E40" s="139"/>
      <c r="F40" s="139"/>
      <c r="G40" s="139"/>
      <c r="H40" s="139"/>
      <c r="I40" s="139"/>
      <c r="J40" s="139"/>
    </row>
    <row r="41" spans="2:10" s="141" customFormat="1" x14ac:dyDescent="0.25">
      <c r="B41" s="74"/>
      <c r="C41" s="139"/>
      <c r="D41" s="139"/>
      <c r="E41" s="139"/>
      <c r="F41" s="139"/>
      <c r="G41" s="139"/>
      <c r="H41" s="139"/>
      <c r="I41" s="139"/>
      <c r="J41" s="139"/>
    </row>
    <row r="42" spans="2:10" s="141" customFormat="1" x14ac:dyDescent="0.25">
      <c r="B42" s="74"/>
      <c r="C42" s="139"/>
      <c r="D42" s="139"/>
      <c r="E42" s="139"/>
      <c r="F42" s="139"/>
      <c r="G42" s="139"/>
      <c r="H42" s="139"/>
      <c r="I42" s="139"/>
      <c r="J42" s="139"/>
    </row>
    <row r="43" spans="2:10" s="141" customFormat="1" x14ac:dyDescent="0.25">
      <c r="B43" s="74"/>
      <c r="C43" s="139"/>
      <c r="D43" s="139"/>
      <c r="E43" s="139"/>
      <c r="F43" s="139"/>
      <c r="G43" s="139"/>
      <c r="H43" s="139"/>
      <c r="I43" s="139"/>
      <c r="J43" s="139"/>
    </row>
    <row r="44" spans="2:10" s="141" customFormat="1" x14ac:dyDescent="0.25">
      <c r="B44" s="74"/>
      <c r="C44" s="139"/>
      <c r="D44" s="139"/>
      <c r="E44" s="139"/>
      <c r="F44" s="139"/>
      <c r="G44" s="139"/>
      <c r="H44" s="139"/>
      <c r="I44" s="139"/>
      <c r="J44" s="139"/>
    </row>
    <row r="45" spans="2:10" s="141" customFormat="1" ht="15.75" x14ac:dyDescent="0.25">
      <c r="B45" s="74"/>
      <c r="C45" s="68"/>
      <c r="D45" s="68"/>
      <c r="E45" s="68"/>
      <c r="F45" s="68"/>
      <c r="G45" s="68"/>
      <c r="H45" s="68"/>
      <c r="I45" s="68"/>
      <c r="J45" s="68"/>
    </row>
    <row r="46" spans="2:10" s="141" customFormat="1" x14ac:dyDescent="0.25">
      <c r="B46" s="74"/>
      <c r="C46" s="139"/>
      <c r="D46" s="139"/>
      <c r="E46" s="139"/>
      <c r="F46" s="139"/>
      <c r="G46" s="139"/>
      <c r="H46" s="139"/>
      <c r="I46" s="139"/>
      <c r="J46" s="139"/>
    </row>
    <row r="47" spans="2:10" s="141" customFormat="1" x14ac:dyDescent="0.25">
      <c r="B47" s="74"/>
      <c r="C47" s="139"/>
      <c r="D47" s="139"/>
      <c r="E47" s="139"/>
      <c r="F47" s="139"/>
      <c r="G47" s="139"/>
      <c r="H47" s="139"/>
      <c r="I47" s="139"/>
      <c r="J47" s="139"/>
    </row>
    <row r="48" spans="2:10" s="141" customFormat="1" x14ac:dyDescent="0.25">
      <c r="B48" s="74"/>
      <c r="C48" s="139"/>
      <c r="D48" s="139"/>
      <c r="E48" s="139"/>
      <c r="F48" s="139"/>
      <c r="G48" s="139"/>
      <c r="H48" s="139"/>
      <c r="I48" s="139"/>
      <c r="J48" s="139"/>
    </row>
    <row r="49" spans="2:10" s="141" customFormat="1" x14ac:dyDescent="0.25">
      <c r="B49" s="74"/>
      <c r="C49" s="139"/>
      <c r="D49" s="139"/>
      <c r="E49" s="139"/>
      <c r="F49" s="139"/>
      <c r="G49" s="139"/>
      <c r="H49" s="139"/>
      <c r="I49" s="139"/>
      <c r="J49" s="139"/>
    </row>
    <row r="50" spans="2:10" s="141" customFormat="1" x14ac:dyDescent="0.25">
      <c r="B50" s="74"/>
      <c r="C50" s="139"/>
      <c r="D50" s="139"/>
      <c r="E50" s="139"/>
      <c r="F50" s="139"/>
      <c r="G50" s="139"/>
      <c r="H50" s="139"/>
      <c r="I50" s="139"/>
      <c r="J50" s="139"/>
    </row>
    <row r="51" spans="2:10" s="145" customFormat="1" x14ac:dyDescent="0.25">
      <c r="B51" s="38"/>
      <c r="C51" s="144"/>
      <c r="D51" s="144"/>
      <c r="E51" s="144"/>
      <c r="F51" s="144"/>
      <c r="G51" s="144"/>
      <c r="H51" s="144"/>
      <c r="I51" s="144"/>
      <c r="J51" s="144"/>
    </row>
    <row r="52" spans="2:10" s="145" customFormat="1" x14ac:dyDescent="0.25">
      <c r="B52" s="38"/>
      <c r="C52" s="144"/>
      <c r="D52" s="144"/>
      <c r="E52" s="144"/>
      <c r="F52" s="144"/>
      <c r="G52" s="144"/>
      <c r="H52" s="144"/>
      <c r="I52" s="144"/>
      <c r="J52" s="144"/>
    </row>
    <row r="53" spans="2:10" s="145" customFormat="1" x14ac:dyDescent="0.25">
      <c r="B53" s="38"/>
      <c r="C53" s="144"/>
      <c r="D53" s="144"/>
      <c r="E53" s="144"/>
      <c r="F53" s="144"/>
      <c r="G53" s="144"/>
      <c r="H53" s="144"/>
      <c r="I53" s="144"/>
      <c r="J53" s="144"/>
    </row>
    <row r="54" spans="2:10" s="145" customFormat="1" x14ac:dyDescent="0.25">
      <c r="B54" s="38"/>
      <c r="C54" s="144"/>
      <c r="D54" s="144"/>
      <c r="E54" s="144"/>
      <c r="F54" s="144"/>
      <c r="G54" s="144"/>
      <c r="H54" s="144"/>
      <c r="I54" s="144"/>
      <c r="J54" s="144"/>
    </row>
    <row r="55" spans="2:10" s="145" customFormat="1" x14ac:dyDescent="0.25">
      <c r="B55" s="38"/>
      <c r="C55" s="144"/>
      <c r="D55" s="144"/>
      <c r="E55" s="144"/>
      <c r="F55" s="144"/>
      <c r="G55" s="144"/>
      <c r="H55" s="144"/>
      <c r="I55" s="144"/>
      <c r="J55" s="144"/>
    </row>
    <row r="56" spans="2:10" s="145" customFormat="1" x14ac:dyDescent="0.25">
      <c r="B56" s="38"/>
      <c r="C56" s="144"/>
      <c r="D56" s="144"/>
      <c r="E56" s="144"/>
      <c r="F56" s="144"/>
      <c r="G56" s="144"/>
      <c r="H56" s="144"/>
      <c r="I56" s="144"/>
      <c r="J56" s="144"/>
    </row>
    <row r="57" spans="2:10" s="145" customFormat="1" x14ac:dyDescent="0.25">
      <c r="B57" s="38"/>
      <c r="C57" s="144"/>
      <c r="D57" s="144"/>
      <c r="E57" s="144"/>
      <c r="F57" s="144"/>
      <c r="G57" s="144"/>
      <c r="H57" s="144"/>
      <c r="I57" s="144"/>
      <c r="J57" s="144"/>
    </row>
    <row r="58" spans="2:10" s="145" customFormat="1" ht="15.75" x14ac:dyDescent="0.25">
      <c r="B58" s="38"/>
      <c r="C58" s="68"/>
      <c r="D58" s="68"/>
      <c r="E58" s="68"/>
      <c r="F58" s="68"/>
      <c r="G58" s="68"/>
      <c r="H58" s="68"/>
      <c r="I58" s="68"/>
      <c r="J58" s="68"/>
    </row>
    <row r="59" spans="2:10" s="145" customFormat="1" x14ac:dyDescent="0.25">
      <c r="B59" s="38"/>
      <c r="C59" s="144"/>
      <c r="D59" s="144"/>
      <c r="E59" s="144"/>
      <c r="F59" s="144"/>
      <c r="G59" s="144"/>
      <c r="H59" s="144"/>
      <c r="I59" s="144"/>
      <c r="J59" s="144"/>
    </row>
    <row r="60" spans="2:10" s="145" customFormat="1" x14ac:dyDescent="0.25">
      <c r="B60" s="38"/>
      <c r="C60" s="144"/>
      <c r="D60" s="144"/>
      <c r="E60" s="144"/>
      <c r="F60" s="144"/>
      <c r="G60" s="144"/>
      <c r="H60" s="144"/>
      <c r="I60" s="144"/>
      <c r="J60" s="144"/>
    </row>
    <row r="61" spans="2:10" s="145" customFormat="1" x14ac:dyDescent="0.25">
      <c r="B61" s="38"/>
      <c r="C61" s="144"/>
      <c r="D61" s="144"/>
      <c r="E61" s="144"/>
      <c r="F61" s="144"/>
      <c r="G61" s="144"/>
      <c r="H61" s="144"/>
      <c r="I61" s="144"/>
      <c r="J61" s="144"/>
    </row>
    <row r="62" spans="2:10" s="145" customFormat="1" x14ac:dyDescent="0.25">
      <c r="B62" s="38"/>
      <c r="C62" s="144"/>
      <c r="D62" s="144"/>
      <c r="E62" s="144"/>
      <c r="F62" s="144"/>
      <c r="G62" s="144"/>
      <c r="H62" s="144"/>
      <c r="I62" s="144"/>
      <c r="J62" s="144"/>
    </row>
    <row r="63" spans="2:10" s="145" customFormat="1" x14ac:dyDescent="0.25">
      <c r="B63" s="38"/>
      <c r="C63" s="144"/>
      <c r="D63" s="144"/>
      <c r="E63" s="144"/>
      <c r="F63" s="144"/>
      <c r="G63" s="144"/>
      <c r="H63" s="144"/>
      <c r="I63" s="144"/>
      <c r="J63" s="144"/>
    </row>
    <row r="64" spans="2:10" s="145" customFormat="1" x14ac:dyDescent="0.25">
      <c r="B64" s="38"/>
      <c r="C64" s="144"/>
      <c r="D64" s="144"/>
      <c r="E64" s="144"/>
      <c r="F64" s="144"/>
      <c r="G64" s="144"/>
      <c r="H64" s="144"/>
      <c r="I64" s="144"/>
      <c r="J64" s="144"/>
    </row>
    <row r="65" spans="2:10" s="145" customFormat="1" x14ac:dyDescent="0.25">
      <c r="B65" s="38"/>
      <c r="C65" s="144"/>
      <c r="D65" s="144"/>
      <c r="E65" s="144"/>
      <c r="F65" s="144"/>
      <c r="G65" s="144"/>
      <c r="H65" s="144"/>
      <c r="I65" s="144"/>
      <c r="J65" s="144"/>
    </row>
    <row r="66" spans="2:10" s="145" customFormat="1" x14ac:dyDescent="0.25">
      <c r="B66" s="38"/>
      <c r="C66" s="144"/>
      <c r="D66" s="144"/>
      <c r="E66" s="144"/>
      <c r="F66" s="144"/>
      <c r="G66" s="144"/>
      <c r="H66" s="144"/>
      <c r="I66" s="144"/>
      <c r="J66" s="144"/>
    </row>
    <row r="67" spans="2:10" s="145" customFormat="1" x14ac:dyDescent="0.25">
      <c r="B67" s="38"/>
      <c r="C67" s="144"/>
      <c r="D67" s="144"/>
      <c r="E67" s="144"/>
      <c r="F67" s="144"/>
      <c r="G67" s="144"/>
      <c r="H67" s="144"/>
      <c r="I67" s="144"/>
      <c r="J67" s="144"/>
    </row>
    <row r="68" spans="2:10" s="145" customFormat="1" x14ac:dyDescent="0.25">
      <c r="B68" s="38"/>
      <c r="C68" s="144"/>
      <c r="D68" s="144"/>
      <c r="E68" s="144"/>
      <c r="F68" s="144"/>
      <c r="G68" s="144"/>
      <c r="H68" s="144"/>
      <c r="I68" s="144"/>
      <c r="J68" s="144"/>
    </row>
    <row r="69" spans="2:10" s="145" customFormat="1" x14ac:dyDescent="0.25">
      <c r="B69" s="38"/>
      <c r="C69" s="144"/>
      <c r="D69" s="144"/>
      <c r="E69" s="144"/>
      <c r="F69" s="144"/>
      <c r="G69" s="144"/>
      <c r="H69" s="144"/>
      <c r="I69" s="144"/>
      <c r="J69" s="144"/>
    </row>
    <row r="70" spans="2:10" s="145" customFormat="1" x14ac:dyDescent="0.25">
      <c r="B70" s="38"/>
      <c r="C70" s="144"/>
      <c r="D70" s="144"/>
      <c r="E70" s="144"/>
      <c r="F70" s="144"/>
      <c r="G70" s="144"/>
      <c r="H70" s="144"/>
      <c r="I70" s="144"/>
      <c r="J70" s="144"/>
    </row>
    <row r="71" spans="2:10" s="145" customFormat="1" ht="15.75" x14ac:dyDescent="0.25">
      <c r="B71" s="38"/>
      <c r="C71" s="68"/>
      <c r="D71" s="68"/>
      <c r="E71" s="68"/>
      <c r="F71" s="68"/>
      <c r="G71" s="68"/>
      <c r="H71" s="68"/>
      <c r="I71" s="68"/>
      <c r="J71" s="68"/>
    </row>
    <row r="72" spans="2:10" s="145" customFormat="1" x14ac:dyDescent="0.25">
      <c r="B72" s="38"/>
      <c r="C72" s="144"/>
      <c r="D72" s="144"/>
      <c r="E72" s="144"/>
      <c r="F72" s="144"/>
      <c r="G72" s="144"/>
      <c r="H72" s="144"/>
      <c r="I72" s="144"/>
      <c r="J72" s="144"/>
    </row>
    <row r="73" spans="2:10" s="145" customFormat="1" x14ac:dyDescent="0.25">
      <c r="B73" s="38"/>
      <c r="C73" s="144"/>
      <c r="D73" s="144"/>
      <c r="E73" s="144"/>
      <c r="F73" s="144"/>
      <c r="G73" s="144"/>
      <c r="H73" s="144"/>
      <c r="I73" s="144"/>
      <c r="J73" s="144"/>
    </row>
    <row r="74" spans="2:10" s="145" customFormat="1" x14ac:dyDescent="0.25">
      <c r="B74" s="38"/>
      <c r="C74" s="144"/>
      <c r="D74" s="144"/>
      <c r="E74" s="144"/>
      <c r="F74" s="144"/>
      <c r="G74" s="144"/>
      <c r="H74" s="144"/>
      <c r="I74" s="144"/>
      <c r="J74" s="144"/>
    </row>
    <row r="75" spans="2:10" s="145" customFormat="1" x14ac:dyDescent="0.25">
      <c r="B75" s="38"/>
      <c r="C75" s="144"/>
      <c r="D75" s="144"/>
      <c r="E75" s="144"/>
      <c r="F75" s="144"/>
      <c r="G75" s="144"/>
      <c r="H75" s="144"/>
      <c r="I75" s="144"/>
      <c r="J75" s="144"/>
    </row>
    <row r="76" spans="2:10" s="145" customFormat="1" x14ac:dyDescent="0.25">
      <c r="B76" s="38"/>
      <c r="C76" s="144"/>
      <c r="D76" s="144"/>
      <c r="E76" s="144"/>
      <c r="F76" s="144"/>
      <c r="G76" s="144"/>
      <c r="H76" s="144"/>
      <c r="I76" s="144"/>
      <c r="J76" s="144"/>
    </row>
    <row r="77" spans="2:10" s="145" customFormat="1" x14ac:dyDescent="0.25">
      <c r="B77" s="38"/>
      <c r="C77" s="144"/>
      <c r="D77" s="144"/>
      <c r="E77" s="144"/>
      <c r="F77" s="144"/>
      <c r="G77" s="144"/>
      <c r="H77" s="144"/>
      <c r="I77" s="144"/>
      <c r="J77" s="144"/>
    </row>
    <row r="78" spans="2:10" s="145" customFormat="1" x14ac:dyDescent="0.25">
      <c r="B78" s="38"/>
      <c r="C78" s="144"/>
      <c r="D78" s="144"/>
      <c r="E78" s="144"/>
      <c r="F78" s="144"/>
      <c r="G78" s="144"/>
      <c r="H78" s="144"/>
      <c r="I78" s="144"/>
      <c r="J78" s="144"/>
    </row>
    <row r="79" spans="2:10" s="145" customFormat="1" x14ac:dyDescent="0.25">
      <c r="B79" s="38"/>
      <c r="C79" s="144"/>
      <c r="D79" s="144"/>
      <c r="E79" s="144"/>
      <c r="F79" s="144"/>
      <c r="G79" s="144"/>
      <c r="H79" s="144"/>
      <c r="I79" s="144"/>
      <c r="J79" s="144"/>
    </row>
    <row r="80" spans="2:10" s="145" customFormat="1" x14ac:dyDescent="0.25">
      <c r="B80" s="38"/>
      <c r="C80" s="144"/>
      <c r="D80" s="144"/>
      <c r="E80" s="144"/>
      <c r="F80" s="144"/>
      <c r="G80" s="144"/>
      <c r="H80" s="144"/>
      <c r="I80" s="144"/>
      <c r="J80" s="144"/>
    </row>
    <row r="81" spans="2:10" s="145" customFormat="1" x14ac:dyDescent="0.25">
      <c r="B81" s="38"/>
      <c r="C81" s="144"/>
      <c r="D81" s="144"/>
      <c r="E81" s="144"/>
      <c r="F81" s="144"/>
      <c r="G81" s="144"/>
      <c r="H81" s="144"/>
      <c r="I81" s="144"/>
      <c r="J81" s="144"/>
    </row>
    <row r="82" spans="2:10" s="145" customFormat="1" x14ac:dyDescent="0.25">
      <c r="B82" s="38"/>
      <c r="C82" s="144"/>
      <c r="D82" s="144"/>
      <c r="E82" s="144"/>
      <c r="F82" s="144"/>
      <c r="G82" s="144"/>
      <c r="H82" s="144"/>
      <c r="I82" s="144"/>
      <c r="J82" s="144"/>
    </row>
    <row r="83" spans="2:10" s="145" customFormat="1" x14ac:dyDescent="0.25">
      <c r="B83" s="38"/>
      <c r="C83" s="144"/>
      <c r="D83" s="144"/>
      <c r="E83" s="144"/>
      <c r="F83" s="144"/>
      <c r="G83" s="144"/>
      <c r="H83" s="144"/>
      <c r="I83" s="144"/>
      <c r="J83" s="144"/>
    </row>
    <row r="84" spans="2:10" s="145" customFormat="1" ht="15.75" x14ac:dyDescent="0.25">
      <c r="B84" s="38"/>
      <c r="C84" s="68"/>
      <c r="D84" s="68"/>
      <c r="E84" s="68"/>
      <c r="F84" s="68"/>
      <c r="G84" s="68"/>
      <c r="H84" s="68"/>
      <c r="I84" s="68"/>
      <c r="J84" s="68"/>
    </row>
    <row r="85" spans="2:10" s="145" customFormat="1" x14ac:dyDescent="0.25">
      <c r="B85" s="38"/>
      <c r="C85" s="144"/>
      <c r="D85" s="144"/>
      <c r="E85" s="144"/>
      <c r="F85" s="144"/>
      <c r="G85" s="144"/>
      <c r="H85" s="144"/>
      <c r="I85" s="144"/>
      <c r="J85" s="144"/>
    </row>
    <row r="86" spans="2:10" s="145" customFormat="1" x14ac:dyDescent="0.25">
      <c r="B86" s="38"/>
      <c r="C86" s="144"/>
      <c r="D86" s="144"/>
      <c r="E86" s="144"/>
      <c r="F86" s="144"/>
      <c r="G86" s="144"/>
      <c r="H86" s="144"/>
      <c r="I86" s="144"/>
      <c r="J86" s="144"/>
    </row>
    <row r="87" spans="2:10" s="145" customFormat="1" x14ac:dyDescent="0.25">
      <c r="B87" s="38"/>
      <c r="C87" s="144"/>
      <c r="D87" s="144"/>
      <c r="E87" s="144"/>
      <c r="F87" s="144"/>
      <c r="G87" s="144"/>
      <c r="H87" s="144"/>
      <c r="I87" s="144"/>
      <c r="J87" s="144"/>
    </row>
    <row r="88" spans="2:10" s="145" customFormat="1" x14ac:dyDescent="0.25">
      <c r="B88" s="38"/>
      <c r="C88" s="144"/>
      <c r="D88" s="144"/>
      <c r="E88" s="144"/>
      <c r="F88" s="144"/>
      <c r="G88" s="144"/>
      <c r="H88" s="144"/>
      <c r="I88" s="144"/>
      <c r="J88" s="144"/>
    </row>
    <row r="89" spans="2:10" s="145" customFormat="1" x14ac:dyDescent="0.25">
      <c r="B89" s="38"/>
      <c r="C89" s="144"/>
      <c r="D89" s="144"/>
      <c r="E89" s="144"/>
      <c r="F89" s="144"/>
      <c r="G89" s="144"/>
      <c r="H89" s="144"/>
      <c r="I89" s="144"/>
      <c r="J89" s="144"/>
    </row>
    <row r="90" spans="2:10" s="145" customFormat="1" x14ac:dyDescent="0.25">
      <c r="B90" s="38"/>
      <c r="C90" s="144"/>
      <c r="D90" s="144"/>
      <c r="E90" s="144"/>
      <c r="F90" s="144"/>
      <c r="G90" s="144"/>
      <c r="H90" s="144"/>
      <c r="I90" s="144"/>
      <c r="J90" s="144"/>
    </row>
    <row r="91" spans="2:10" s="145" customFormat="1" x14ac:dyDescent="0.25">
      <c r="B91" s="38"/>
      <c r="C91" s="144"/>
      <c r="D91" s="144"/>
      <c r="E91" s="144"/>
      <c r="F91" s="144"/>
      <c r="G91" s="144"/>
      <c r="H91" s="144"/>
      <c r="I91" s="144"/>
      <c r="J91" s="144"/>
    </row>
    <row r="92" spans="2:10" s="145" customFormat="1" x14ac:dyDescent="0.25">
      <c r="B92" s="38"/>
      <c r="C92" s="144"/>
      <c r="D92" s="144"/>
      <c r="E92" s="144"/>
      <c r="F92" s="144"/>
      <c r="G92" s="144"/>
      <c r="H92" s="144"/>
      <c r="I92" s="144"/>
      <c r="J92" s="144"/>
    </row>
    <row r="93" spans="2:10" s="145" customFormat="1" x14ac:dyDescent="0.25">
      <c r="B93" s="38"/>
      <c r="C93" s="144"/>
      <c r="D93" s="144"/>
      <c r="E93" s="144"/>
      <c r="F93" s="144"/>
      <c r="G93" s="144"/>
      <c r="H93" s="144"/>
      <c r="I93" s="144"/>
      <c r="J93" s="144"/>
    </row>
    <row r="94" spans="2:10" s="145" customFormat="1" x14ac:dyDescent="0.25">
      <c r="B94" s="38"/>
      <c r="C94" s="144"/>
      <c r="D94" s="144"/>
      <c r="E94" s="144"/>
      <c r="F94" s="144"/>
      <c r="G94" s="144"/>
      <c r="H94" s="144"/>
      <c r="I94" s="144"/>
      <c r="J94" s="144"/>
    </row>
    <row r="95" spans="2:10" s="145" customFormat="1" x14ac:dyDescent="0.25">
      <c r="B95" s="38"/>
      <c r="C95" s="144"/>
      <c r="D95" s="144"/>
      <c r="E95" s="144"/>
      <c r="F95" s="144"/>
      <c r="G95" s="144"/>
      <c r="H95" s="144"/>
      <c r="I95" s="144"/>
      <c r="J95" s="144"/>
    </row>
    <row r="96" spans="2:10" s="145" customFormat="1" x14ac:dyDescent="0.25">
      <c r="B96" s="38"/>
      <c r="C96" s="144"/>
      <c r="D96" s="144"/>
      <c r="E96" s="144"/>
      <c r="F96" s="144"/>
      <c r="G96" s="144"/>
      <c r="H96" s="144"/>
      <c r="I96" s="144"/>
      <c r="J96" s="144"/>
    </row>
    <row r="97" spans="2:10" s="145" customFormat="1" ht="15.75" x14ac:dyDescent="0.25">
      <c r="B97" s="38"/>
      <c r="C97" s="68"/>
      <c r="D97" s="68"/>
      <c r="E97" s="68"/>
      <c r="F97" s="68"/>
      <c r="G97" s="68"/>
      <c r="H97" s="68"/>
      <c r="I97" s="68"/>
      <c r="J97" s="68"/>
    </row>
    <row r="98" spans="2:10" s="145" customFormat="1" x14ac:dyDescent="0.25">
      <c r="B98" s="38"/>
      <c r="C98" s="146"/>
      <c r="D98" s="146"/>
      <c r="E98" s="146"/>
      <c r="F98" s="146"/>
      <c r="G98" s="146"/>
      <c r="H98" s="146"/>
      <c r="I98" s="146"/>
      <c r="J98" s="146"/>
    </row>
    <row r="99" spans="2:10" s="145" customFormat="1" x14ac:dyDescent="0.25">
      <c r="B99" s="38"/>
      <c r="C99" s="146"/>
      <c r="D99" s="146"/>
      <c r="E99" s="146"/>
      <c r="F99" s="146"/>
      <c r="G99" s="146"/>
      <c r="H99" s="146"/>
      <c r="I99" s="146"/>
      <c r="J99" s="146"/>
    </row>
    <row r="100" spans="2:10" s="145" customFormat="1" x14ac:dyDescent="0.25">
      <c r="B100" s="38"/>
      <c r="C100" s="146"/>
      <c r="D100" s="146"/>
      <c r="E100" s="146"/>
      <c r="F100" s="146"/>
      <c r="G100" s="146"/>
      <c r="H100" s="146"/>
      <c r="I100" s="146"/>
      <c r="J100" s="146"/>
    </row>
    <row r="101" spans="2:10" s="145" customFormat="1" x14ac:dyDescent="0.25">
      <c r="B101" s="38"/>
      <c r="C101" s="146"/>
      <c r="D101" s="146"/>
      <c r="E101" s="146"/>
      <c r="F101" s="146"/>
      <c r="G101" s="146"/>
      <c r="H101" s="146"/>
      <c r="I101" s="146"/>
      <c r="J101" s="146"/>
    </row>
    <row r="102" spans="2:10" s="145" customFormat="1" x14ac:dyDescent="0.25">
      <c r="B102" s="38"/>
      <c r="C102" s="146"/>
      <c r="D102" s="146"/>
      <c r="E102" s="146"/>
      <c r="F102" s="146"/>
      <c r="G102" s="146"/>
      <c r="H102" s="146"/>
      <c r="I102" s="146"/>
      <c r="J102" s="146"/>
    </row>
    <row r="103" spans="2:10" s="145" customFormat="1" x14ac:dyDescent="0.25">
      <c r="B103" s="38"/>
      <c r="C103" s="146"/>
      <c r="D103" s="146"/>
      <c r="E103" s="146"/>
      <c r="F103" s="146"/>
      <c r="G103" s="146"/>
      <c r="H103" s="146"/>
      <c r="I103" s="146"/>
      <c r="J103" s="146"/>
    </row>
    <row r="104" spans="2:10" s="145" customFormat="1" x14ac:dyDescent="0.25">
      <c r="B104" s="38"/>
      <c r="C104" s="146"/>
      <c r="D104" s="146"/>
      <c r="E104" s="146"/>
      <c r="F104" s="146"/>
      <c r="G104" s="146"/>
      <c r="H104" s="146"/>
      <c r="I104" s="146"/>
      <c r="J104" s="146"/>
    </row>
    <row r="105" spans="2:10" s="145" customFormat="1" x14ac:dyDescent="0.25">
      <c r="B105" s="38"/>
      <c r="C105" s="146"/>
      <c r="D105" s="146"/>
      <c r="E105" s="146"/>
      <c r="F105" s="146"/>
      <c r="G105" s="146"/>
      <c r="H105" s="146"/>
      <c r="I105" s="146"/>
      <c r="J105" s="146"/>
    </row>
    <row r="106" spans="2:10" s="145" customFormat="1" x14ac:dyDescent="0.25">
      <c r="B106" s="38"/>
      <c r="C106" s="146"/>
      <c r="D106" s="146"/>
      <c r="E106" s="146"/>
      <c r="F106" s="146"/>
      <c r="G106" s="146"/>
      <c r="H106" s="146"/>
      <c r="I106" s="146"/>
      <c r="J106" s="146"/>
    </row>
    <row r="107" spans="2:10" s="145" customFormat="1" x14ac:dyDescent="0.25">
      <c r="B107" s="38"/>
      <c r="C107" s="146"/>
      <c r="D107" s="146"/>
      <c r="E107" s="146"/>
      <c r="F107" s="146"/>
      <c r="G107" s="146"/>
      <c r="H107" s="146"/>
      <c r="I107" s="146"/>
      <c r="J107" s="146"/>
    </row>
    <row r="108" spans="2:10" s="145" customFormat="1" x14ac:dyDescent="0.25">
      <c r="B108" s="38"/>
      <c r="C108" s="146"/>
      <c r="D108" s="146"/>
      <c r="E108" s="146"/>
      <c r="F108" s="146"/>
      <c r="G108" s="146"/>
      <c r="H108" s="146"/>
      <c r="I108" s="146"/>
      <c r="J108" s="146"/>
    </row>
    <row r="109" spans="2:10" s="145" customFormat="1" x14ac:dyDescent="0.25">
      <c r="B109" s="38"/>
      <c r="C109" s="146"/>
      <c r="D109" s="146"/>
      <c r="E109" s="146"/>
      <c r="F109" s="146"/>
      <c r="G109" s="146"/>
      <c r="H109" s="146"/>
      <c r="I109" s="146"/>
      <c r="J109" s="146"/>
    </row>
    <row r="110" spans="2:10" s="145" customFormat="1" x14ac:dyDescent="0.25">
      <c r="B110" s="38"/>
      <c r="C110" s="146"/>
      <c r="D110" s="146"/>
      <c r="E110" s="146"/>
      <c r="F110" s="146"/>
      <c r="G110" s="146"/>
      <c r="H110" s="146"/>
      <c r="I110" s="146"/>
      <c r="J110" s="146"/>
    </row>
    <row r="111" spans="2:10" s="145" customFormat="1" x14ac:dyDescent="0.25">
      <c r="B111" s="38"/>
      <c r="C111" s="146"/>
      <c r="D111" s="146"/>
      <c r="E111" s="146"/>
      <c r="F111" s="146"/>
      <c r="G111" s="146"/>
      <c r="H111" s="146"/>
      <c r="I111" s="146"/>
      <c r="J111" s="146"/>
    </row>
    <row r="112" spans="2:10" s="145" customFormat="1" x14ac:dyDescent="0.25">
      <c r="B112" s="38"/>
      <c r="C112" s="146"/>
      <c r="D112" s="146"/>
      <c r="E112" s="146"/>
      <c r="F112" s="146"/>
      <c r="G112" s="146"/>
      <c r="H112" s="146"/>
      <c r="I112" s="146"/>
      <c r="J112" s="146"/>
    </row>
    <row r="113" spans="2:10" s="145" customFormat="1" x14ac:dyDescent="0.25">
      <c r="B113" s="38"/>
      <c r="C113" s="146"/>
      <c r="D113" s="146"/>
      <c r="E113" s="146"/>
      <c r="F113" s="146"/>
      <c r="G113" s="146"/>
      <c r="H113" s="146"/>
      <c r="I113" s="146"/>
      <c r="J113" s="146"/>
    </row>
    <row r="114" spans="2:10" s="145" customFormat="1" x14ac:dyDescent="0.25">
      <c r="B114" s="38"/>
      <c r="C114" s="146"/>
      <c r="D114" s="146"/>
      <c r="E114" s="146"/>
      <c r="F114" s="146"/>
      <c r="G114" s="146"/>
      <c r="H114" s="146"/>
      <c r="I114" s="146"/>
      <c r="J114" s="146"/>
    </row>
    <row r="115" spans="2:10" s="145" customFormat="1" x14ac:dyDescent="0.25">
      <c r="B115" s="38"/>
      <c r="C115" s="146"/>
      <c r="D115" s="146"/>
      <c r="E115" s="146"/>
      <c r="F115" s="146"/>
      <c r="G115" s="146"/>
      <c r="H115" s="146"/>
      <c r="I115" s="146"/>
      <c r="J115" s="146"/>
    </row>
    <row r="116" spans="2:10" s="145" customFormat="1" x14ac:dyDescent="0.25">
      <c r="B116" s="38"/>
      <c r="C116" s="146"/>
      <c r="D116" s="146"/>
      <c r="E116" s="146"/>
      <c r="F116" s="146"/>
      <c r="G116" s="146"/>
      <c r="H116" s="146"/>
      <c r="I116" s="146"/>
      <c r="J116" s="146"/>
    </row>
    <row r="117" spans="2:10" s="145" customFormat="1" x14ac:dyDescent="0.25">
      <c r="B117" s="38"/>
      <c r="C117" s="146"/>
      <c r="D117" s="146"/>
      <c r="E117" s="146"/>
      <c r="F117" s="146"/>
      <c r="G117" s="146"/>
      <c r="H117" s="146"/>
      <c r="I117" s="146"/>
      <c r="J117" s="146"/>
    </row>
    <row r="118" spans="2:10" s="145" customFormat="1" x14ac:dyDescent="0.25">
      <c r="B118" s="38"/>
      <c r="C118" s="146"/>
      <c r="D118" s="146"/>
      <c r="E118" s="146"/>
      <c r="F118" s="146"/>
      <c r="G118" s="146"/>
      <c r="H118" s="146"/>
      <c r="I118" s="146"/>
      <c r="J118" s="146"/>
    </row>
    <row r="119" spans="2:10" s="145" customFormat="1" x14ac:dyDescent="0.25">
      <c r="B119" s="38"/>
      <c r="C119" s="146"/>
      <c r="D119" s="146"/>
      <c r="E119" s="146"/>
      <c r="F119" s="146"/>
      <c r="G119" s="146"/>
      <c r="H119" s="146"/>
      <c r="I119" s="146"/>
      <c r="J119" s="146"/>
    </row>
    <row r="120" spans="2:10" s="145" customFormat="1" x14ac:dyDescent="0.25">
      <c r="B120" s="38"/>
      <c r="C120" s="146"/>
      <c r="D120" s="146"/>
      <c r="E120" s="146"/>
      <c r="F120" s="146"/>
      <c r="G120" s="146"/>
      <c r="H120" s="146"/>
      <c r="I120" s="146"/>
      <c r="J120" s="146"/>
    </row>
    <row r="121" spans="2:10" s="145" customFormat="1" x14ac:dyDescent="0.25">
      <c r="B121" s="38"/>
      <c r="C121" s="146"/>
      <c r="D121" s="146"/>
      <c r="E121" s="146"/>
      <c r="F121" s="146"/>
      <c r="G121" s="146"/>
      <c r="H121" s="146"/>
      <c r="I121" s="146"/>
      <c r="J121" s="146"/>
    </row>
    <row r="122" spans="2:10" s="145" customFormat="1" x14ac:dyDescent="0.25">
      <c r="B122" s="38"/>
      <c r="C122" s="146"/>
      <c r="D122" s="146"/>
      <c r="E122" s="146"/>
      <c r="F122" s="146"/>
      <c r="G122" s="146"/>
      <c r="H122" s="146"/>
      <c r="I122" s="146"/>
      <c r="J122" s="146"/>
    </row>
    <row r="123" spans="2:10" s="145" customFormat="1" x14ac:dyDescent="0.25">
      <c r="B123" s="38"/>
      <c r="C123" s="146"/>
      <c r="D123" s="146"/>
      <c r="E123" s="146"/>
      <c r="F123" s="146"/>
      <c r="G123" s="146"/>
      <c r="H123" s="146"/>
      <c r="I123" s="146"/>
      <c r="J123" s="146"/>
    </row>
    <row r="124" spans="2:10" s="145" customFormat="1" x14ac:dyDescent="0.25">
      <c r="B124" s="38"/>
      <c r="C124" s="146"/>
      <c r="D124" s="146"/>
      <c r="E124" s="146"/>
      <c r="F124" s="146"/>
      <c r="G124" s="146"/>
      <c r="H124" s="146"/>
      <c r="I124" s="146"/>
      <c r="J124" s="146"/>
    </row>
    <row r="125" spans="2:10" s="145" customFormat="1" x14ac:dyDescent="0.25">
      <c r="B125" s="38"/>
      <c r="C125" s="146"/>
      <c r="D125" s="146"/>
      <c r="E125" s="146"/>
      <c r="F125" s="146"/>
      <c r="G125" s="146"/>
      <c r="H125" s="146"/>
      <c r="I125" s="146"/>
      <c r="J125" s="146"/>
    </row>
    <row r="126" spans="2:10" s="145" customFormat="1" x14ac:dyDescent="0.25">
      <c r="B126" s="38"/>
      <c r="C126" s="146"/>
      <c r="D126" s="146"/>
      <c r="E126" s="146"/>
      <c r="F126" s="146"/>
      <c r="G126" s="146"/>
      <c r="H126" s="146"/>
      <c r="I126" s="146"/>
      <c r="J126" s="146"/>
    </row>
    <row r="127" spans="2:10" s="145" customFormat="1" x14ac:dyDescent="0.25">
      <c r="B127" s="38"/>
      <c r="C127" s="146"/>
      <c r="D127" s="146"/>
      <c r="E127" s="146"/>
      <c r="F127" s="146"/>
      <c r="G127" s="146"/>
      <c r="H127" s="146"/>
      <c r="I127" s="146"/>
      <c r="J127" s="146"/>
    </row>
    <row r="128" spans="2:10" s="145" customFormat="1" x14ac:dyDescent="0.25">
      <c r="B128" s="38"/>
      <c r="C128" s="146"/>
      <c r="D128" s="146"/>
      <c r="E128" s="146"/>
      <c r="F128" s="146"/>
      <c r="G128" s="146"/>
      <c r="H128" s="146"/>
      <c r="I128" s="146"/>
      <c r="J128" s="146"/>
    </row>
    <row r="129" spans="2:10" s="145" customFormat="1" x14ac:dyDescent="0.25">
      <c r="B129" s="38"/>
      <c r="C129" s="146"/>
      <c r="D129" s="146"/>
      <c r="E129" s="146"/>
      <c r="F129" s="146"/>
      <c r="G129" s="146"/>
      <c r="H129" s="146"/>
      <c r="I129" s="146"/>
      <c r="J129" s="146"/>
    </row>
    <row r="130" spans="2:10" s="145" customFormat="1" x14ac:dyDescent="0.25">
      <c r="B130" s="38"/>
      <c r="C130" s="146"/>
      <c r="D130" s="146"/>
      <c r="E130" s="146"/>
      <c r="F130" s="146"/>
      <c r="G130" s="146"/>
      <c r="H130" s="146"/>
      <c r="I130" s="146"/>
      <c r="J130" s="146"/>
    </row>
    <row r="131" spans="2:10" s="145" customFormat="1" x14ac:dyDescent="0.25">
      <c r="B131" s="38"/>
      <c r="C131" s="146"/>
      <c r="D131" s="146"/>
      <c r="E131" s="146"/>
      <c r="F131" s="146"/>
      <c r="G131" s="146"/>
      <c r="H131" s="146"/>
      <c r="I131" s="146"/>
      <c r="J131" s="146"/>
    </row>
    <row r="132" spans="2:10" s="145" customFormat="1" x14ac:dyDescent="0.25">
      <c r="B132" s="38"/>
      <c r="C132" s="146"/>
      <c r="D132" s="146"/>
      <c r="E132" s="146"/>
      <c r="F132" s="146"/>
      <c r="G132" s="146"/>
      <c r="H132" s="146"/>
      <c r="I132" s="146"/>
      <c r="J132" s="146"/>
    </row>
    <row r="133" spans="2:10" s="145" customFormat="1" x14ac:dyDescent="0.25">
      <c r="B133" s="38"/>
      <c r="C133" s="146"/>
      <c r="D133" s="146"/>
      <c r="E133" s="146"/>
      <c r="F133" s="146"/>
      <c r="G133" s="146"/>
      <c r="H133" s="146"/>
      <c r="I133" s="146"/>
      <c r="J133" s="146"/>
    </row>
    <row r="134" spans="2:10" s="145" customFormat="1" x14ac:dyDescent="0.25">
      <c r="B134" s="38"/>
      <c r="C134" s="146"/>
      <c r="D134" s="146"/>
      <c r="E134" s="146"/>
      <c r="F134" s="146"/>
      <c r="G134" s="146"/>
      <c r="H134" s="146"/>
      <c r="I134" s="146"/>
      <c r="J134" s="146"/>
    </row>
    <row r="135" spans="2:10" s="145" customFormat="1" x14ac:dyDescent="0.25">
      <c r="B135" s="38"/>
      <c r="C135" s="146"/>
      <c r="D135" s="146"/>
      <c r="E135" s="146"/>
      <c r="F135" s="146"/>
      <c r="G135" s="146"/>
      <c r="H135" s="146"/>
      <c r="I135" s="146"/>
      <c r="J135" s="146"/>
    </row>
    <row r="136" spans="2:10" s="145" customFormat="1" x14ac:dyDescent="0.25">
      <c r="B136" s="38"/>
      <c r="C136" s="146"/>
      <c r="D136" s="146"/>
      <c r="E136" s="146"/>
      <c r="F136" s="146"/>
      <c r="G136" s="146"/>
      <c r="H136" s="146"/>
      <c r="I136" s="146"/>
      <c r="J136" s="146"/>
    </row>
    <row r="137" spans="2:10" s="145" customFormat="1" x14ac:dyDescent="0.25">
      <c r="B137" s="38"/>
      <c r="C137" s="146"/>
      <c r="D137" s="146"/>
      <c r="E137" s="146"/>
      <c r="F137" s="146"/>
      <c r="G137" s="146"/>
      <c r="H137" s="146"/>
      <c r="I137" s="146"/>
      <c r="J137" s="146"/>
    </row>
    <row r="138" spans="2:10" s="145" customFormat="1" x14ac:dyDescent="0.25">
      <c r="B138" s="38"/>
      <c r="C138" s="146"/>
      <c r="D138" s="146"/>
      <c r="E138" s="146"/>
      <c r="F138" s="146"/>
      <c r="G138" s="146"/>
      <c r="H138" s="146"/>
      <c r="I138" s="146"/>
      <c r="J138" s="146"/>
    </row>
    <row r="139" spans="2:10" s="145" customFormat="1" x14ac:dyDescent="0.25">
      <c r="B139" s="38"/>
      <c r="C139" s="146"/>
      <c r="D139" s="146"/>
      <c r="E139" s="146"/>
      <c r="F139" s="146"/>
      <c r="G139" s="146"/>
      <c r="H139" s="146"/>
      <c r="I139" s="146"/>
      <c r="J139" s="146"/>
    </row>
    <row r="140" spans="2:10" s="145" customFormat="1" x14ac:dyDescent="0.25">
      <c r="B140" s="38"/>
      <c r="C140" s="146"/>
      <c r="D140" s="146"/>
      <c r="E140" s="146"/>
      <c r="F140" s="146"/>
      <c r="G140" s="146"/>
      <c r="H140" s="146"/>
      <c r="I140" s="146"/>
      <c r="J140" s="146"/>
    </row>
    <row r="141" spans="2:10" s="145" customFormat="1" x14ac:dyDescent="0.25">
      <c r="B141" s="38"/>
      <c r="C141" s="146"/>
      <c r="D141" s="146"/>
      <c r="E141" s="146"/>
      <c r="F141" s="146"/>
      <c r="G141" s="146"/>
      <c r="H141" s="146"/>
      <c r="I141" s="146"/>
      <c r="J141" s="146"/>
    </row>
    <row r="142" spans="2:10" s="145" customFormat="1" x14ac:dyDescent="0.25">
      <c r="B142" s="38"/>
      <c r="C142" s="146"/>
      <c r="D142" s="146"/>
      <c r="E142" s="146"/>
      <c r="F142" s="146"/>
      <c r="G142" s="146"/>
      <c r="H142" s="146"/>
      <c r="I142" s="146"/>
      <c r="J142" s="146"/>
    </row>
    <row r="143" spans="2:10" s="145" customFormat="1" x14ac:dyDescent="0.25">
      <c r="B143" s="38"/>
      <c r="C143" s="146"/>
      <c r="D143" s="146"/>
      <c r="E143" s="146"/>
      <c r="F143" s="146"/>
      <c r="G143" s="146"/>
      <c r="H143" s="146"/>
      <c r="I143" s="146"/>
      <c r="J143" s="146"/>
    </row>
    <row r="144" spans="2:10" s="145" customFormat="1" x14ac:dyDescent="0.25">
      <c r="B144" s="38"/>
      <c r="C144" s="146"/>
      <c r="D144" s="146"/>
      <c r="E144" s="146"/>
      <c r="F144" s="146"/>
      <c r="G144" s="146"/>
      <c r="H144" s="146"/>
      <c r="I144" s="146"/>
      <c r="J144" s="146"/>
    </row>
    <row r="145" spans="2:10" s="145" customFormat="1" x14ac:dyDescent="0.25">
      <c r="B145" s="38"/>
      <c r="C145" s="146"/>
      <c r="D145" s="146"/>
      <c r="E145" s="146"/>
      <c r="F145" s="146"/>
      <c r="G145" s="146"/>
      <c r="H145" s="146"/>
      <c r="I145" s="146"/>
      <c r="J145" s="146"/>
    </row>
    <row r="146" spans="2:10" s="145" customFormat="1" x14ac:dyDescent="0.25">
      <c r="B146" s="38"/>
      <c r="C146" s="146"/>
      <c r="D146" s="146"/>
      <c r="E146" s="146"/>
      <c r="F146" s="146"/>
      <c r="G146" s="146"/>
      <c r="H146" s="146"/>
      <c r="I146" s="146"/>
      <c r="J146" s="146"/>
    </row>
    <row r="147" spans="2:10" s="145" customFormat="1" x14ac:dyDescent="0.25">
      <c r="B147" s="38"/>
      <c r="C147" s="146"/>
      <c r="D147" s="146"/>
      <c r="E147" s="146"/>
      <c r="F147" s="146"/>
      <c r="G147" s="146"/>
      <c r="H147" s="146"/>
      <c r="I147" s="146"/>
      <c r="J147" s="146"/>
    </row>
    <row r="148" spans="2:10" s="145" customFormat="1" x14ac:dyDescent="0.25">
      <c r="B148" s="38"/>
      <c r="C148" s="146"/>
      <c r="D148" s="146"/>
      <c r="E148" s="146"/>
      <c r="F148" s="146"/>
      <c r="G148" s="146"/>
      <c r="H148" s="146"/>
      <c r="I148" s="146"/>
      <c r="J148" s="146"/>
    </row>
    <row r="149" spans="2:10" s="145" customFormat="1" x14ac:dyDescent="0.25">
      <c r="B149" s="38"/>
      <c r="C149" s="146"/>
      <c r="D149" s="146"/>
      <c r="E149" s="146"/>
      <c r="F149" s="146"/>
      <c r="G149" s="146"/>
      <c r="H149" s="146"/>
      <c r="I149" s="146"/>
      <c r="J149" s="146"/>
    </row>
    <row r="150" spans="2:10" s="145" customFormat="1" x14ac:dyDescent="0.25">
      <c r="B150" s="38"/>
      <c r="C150" s="146"/>
      <c r="D150" s="146"/>
      <c r="E150" s="146"/>
      <c r="F150" s="146"/>
      <c r="G150" s="146"/>
      <c r="H150" s="146"/>
      <c r="I150" s="146"/>
      <c r="J150" s="146"/>
    </row>
    <row r="151" spans="2:10" s="145" customFormat="1" x14ac:dyDescent="0.25">
      <c r="B151" s="38"/>
      <c r="C151" s="146"/>
      <c r="D151" s="146"/>
      <c r="E151" s="146"/>
      <c r="F151" s="146"/>
      <c r="G151" s="146"/>
      <c r="H151" s="146"/>
      <c r="I151" s="146"/>
      <c r="J151" s="146"/>
    </row>
    <row r="152" spans="2:10" s="145" customFormat="1" x14ac:dyDescent="0.25">
      <c r="B152" s="38"/>
      <c r="C152" s="146"/>
      <c r="D152" s="146"/>
      <c r="E152" s="146"/>
      <c r="F152" s="146"/>
      <c r="G152" s="146"/>
      <c r="H152" s="146"/>
      <c r="I152" s="146"/>
      <c r="J152" s="146"/>
    </row>
    <row r="153" spans="2:10" s="145" customFormat="1" x14ac:dyDescent="0.25">
      <c r="B153" s="38"/>
      <c r="C153" s="146"/>
      <c r="D153" s="146"/>
      <c r="E153" s="146"/>
      <c r="F153" s="146"/>
      <c r="G153" s="146"/>
      <c r="H153" s="146"/>
      <c r="I153" s="146"/>
      <c r="J153" s="146"/>
    </row>
    <row r="154" spans="2:10" s="145" customFormat="1" x14ac:dyDescent="0.25">
      <c r="B154" s="38"/>
      <c r="C154" s="146"/>
      <c r="D154" s="146"/>
      <c r="E154" s="146"/>
      <c r="F154" s="146"/>
      <c r="G154" s="146"/>
      <c r="H154" s="146"/>
      <c r="I154" s="146"/>
      <c r="J154" s="146"/>
    </row>
    <row r="155" spans="2:10" s="145" customFormat="1" x14ac:dyDescent="0.25">
      <c r="B155" s="38"/>
      <c r="C155" s="146"/>
      <c r="D155" s="146"/>
      <c r="E155" s="146"/>
      <c r="F155" s="146"/>
      <c r="G155" s="146"/>
      <c r="H155" s="146"/>
      <c r="I155" s="146"/>
      <c r="J155" s="146"/>
    </row>
    <row r="156" spans="2:10" s="145" customFormat="1" x14ac:dyDescent="0.25">
      <c r="B156" s="38"/>
      <c r="C156" s="146"/>
      <c r="D156" s="146"/>
      <c r="E156" s="146"/>
      <c r="F156" s="146"/>
      <c r="G156" s="146"/>
      <c r="H156" s="146"/>
      <c r="I156" s="146"/>
      <c r="J156" s="146"/>
    </row>
    <row r="157" spans="2:10" s="145" customFormat="1" x14ac:dyDescent="0.25">
      <c r="B157" s="38"/>
      <c r="C157" s="146"/>
      <c r="D157" s="146"/>
      <c r="E157" s="146"/>
      <c r="F157" s="146"/>
      <c r="G157" s="146"/>
      <c r="H157" s="146"/>
      <c r="I157" s="146"/>
      <c r="J157" s="146"/>
    </row>
    <row r="158" spans="2:10" s="145" customFormat="1" x14ac:dyDescent="0.25">
      <c r="B158" s="38"/>
      <c r="C158" s="146"/>
      <c r="D158" s="146"/>
      <c r="E158" s="146"/>
      <c r="F158" s="146"/>
      <c r="G158" s="146"/>
      <c r="H158" s="146"/>
      <c r="I158" s="146"/>
      <c r="J158" s="146"/>
    </row>
    <row r="159" spans="2:10" s="145" customFormat="1" x14ac:dyDescent="0.25">
      <c r="B159" s="38"/>
      <c r="C159" s="146"/>
      <c r="D159" s="146"/>
      <c r="E159" s="146"/>
      <c r="F159" s="146"/>
      <c r="G159" s="146"/>
      <c r="H159" s="146"/>
      <c r="I159" s="146"/>
      <c r="J159" s="146"/>
    </row>
    <row r="160" spans="2:10" s="145" customFormat="1" x14ac:dyDescent="0.25">
      <c r="B160" s="38"/>
      <c r="C160" s="146"/>
      <c r="D160" s="146"/>
      <c r="E160" s="146"/>
      <c r="F160" s="146"/>
      <c r="G160" s="146"/>
      <c r="H160" s="146"/>
      <c r="I160" s="146"/>
      <c r="J160" s="146"/>
    </row>
    <row r="161" spans="2:10" s="145" customFormat="1" x14ac:dyDescent="0.25">
      <c r="B161" s="38"/>
      <c r="C161" s="146"/>
      <c r="D161" s="146"/>
      <c r="E161" s="146"/>
      <c r="F161" s="146"/>
      <c r="G161" s="146"/>
      <c r="H161" s="146"/>
      <c r="I161" s="146"/>
      <c r="J161" s="146"/>
    </row>
    <row r="162" spans="2:10" s="145" customFormat="1" x14ac:dyDescent="0.25">
      <c r="B162" s="38"/>
      <c r="C162" s="146"/>
      <c r="D162" s="146"/>
      <c r="E162" s="146"/>
      <c r="F162" s="146"/>
      <c r="G162" s="146"/>
      <c r="H162" s="146"/>
      <c r="I162" s="146"/>
      <c r="J162" s="146"/>
    </row>
    <row r="163" spans="2:10" s="145" customFormat="1" x14ac:dyDescent="0.25">
      <c r="B163" s="38"/>
      <c r="C163" s="146"/>
      <c r="D163" s="146"/>
      <c r="E163" s="146"/>
      <c r="F163" s="146"/>
      <c r="G163" s="146"/>
      <c r="H163" s="146"/>
      <c r="I163" s="146"/>
      <c r="J163" s="146"/>
    </row>
    <row r="164" spans="2:10" s="145" customFormat="1" x14ac:dyDescent="0.25">
      <c r="B164" s="38"/>
      <c r="C164" s="146"/>
      <c r="D164" s="146"/>
      <c r="E164" s="146"/>
      <c r="F164" s="146"/>
      <c r="G164" s="146"/>
      <c r="H164" s="146"/>
      <c r="I164" s="146"/>
      <c r="J164" s="146"/>
    </row>
    <row r="165" spans="2:10" s="145" customFormat="1" x14ac:dyDescent="0.25">
      <c r="B165" s="38"/>
      <c r="C165" s="146"/>
      <c r="D165" s="146"/>
      <c r="E165" s="146"/>
      <c r="F165" s="146"/>
      <c r="G165" s="146"/>
      <c r="H165" s="146"/>
      <c r="I165" s="146"/>
      <c r="J165" s="146"/>
    </row>
    <row r="166" spans="2:10" s="145" customFormat="1" x14ac:dyDescent="0.25">
      <c r="B166" s="38"/>
      <c r="C166" s="146"/>
      <c r="D166" s="146"/>
      <c r="E166" s="146"/>
      <c r="F166" s="146"/>
      <c r="G166" s="146"/>
      <c r="H166" s="146"/>
      <c r="I166" s="146"/>
      <c r="J166" s="146"/>
    </row>
    <row r="167" spans="2:10" s="145" customFormat="1" x14ac:dyDescent="0.25">
      <c r="B167" s="38"/>
      <c r="C167" s="146"/>
      <c r="D167" s="146"/>
      <c r="E167" s="146"/>
      <c r="F167" s="146"/>
      <c r="G167" s="146"/>
      <c r="H167" s="146"/>
      <c r="I167" s="146"/>
      <c r="J167" s="146"/>
    </row>
    <row r="168" spans="2:10" s="145" customFormat="1" x14ac:dyDescent="0.25">
      <c r="B168" s="38"/>
      <c r="C168" s="146"/>
      <c r="D168" s="146"/>
      <c r="E168" s="146"/>
      <c r="F168" s="146"/>
      <c r="G168" s="146"/>
      <c r="H168" s="146"/>
      <c r="I168" s="146"/>
      <c r="J168" s="146"/>
    </row>
    <row r="169" spans="2:10" s="145" customFormat="1" x14ac:dyDescent="0.25">
      <c r="B169" s="38"/>
      <c r="C169" s="146"/>
      <c r="D169" s="146"/>
      <c r="E169" s="146"/>
      <c r="F169" s="146"/>
      <c r="G169" s="146"/>
      <c r="H169" s="146"/>
      <c r="I169" s="146"/>
      <c r="J169" s="146"/>
    </row>
    <row r="170" spans="2:10" s="145" customFormat="1" x14ac:dyDescent="0.25">
      <c r="B170" s="38"/>
      <c r="C170" s="146"/>
      <c r="D170" s="146"/>
      <c r="E170" s="146"/>
      <c r="F170" s="146"/>
      <c r="G170" s="146"/>
      <c r="H170" s="146"/>
      <c r="I170" s="146"/>
      <c r="J170" s="146"/>
    </row>
    <row r="171" spans="2:10" s="145" customFormat="1" x14ac:dyDescent="0.25">
      <c r="B171" s="38"/>
      <c r="C171" s="146"/>
      <c r="D171" s="146"/>
      <c r="E171" s="146"/>
      <c r="F171" s="146"/>
      <c r="G171" s="146"/>
      <c r="H171" s="146"/>
      <c r="I171" s="146"/>
      <c r="J171" s="146"/>
    </row>
    <row r="172" spans="2:10" s="145" customFormat="1" x14ac:dyDescent="0.25">
      <c r="B172" s="38"/>
      <c r="C172" s="146"/>
      <c r="D172" s="146"/>
      <c r="E172" s="146"/>
      <c r="F172" s="146"/>
      <c r="G172" s="146"/>
      <c r="H172" s="146"/>
      <c r="I172" s="146"/>
      <c r="J172" s="146"/>
    </row>
    <row r="173" spans="2:10" s="145" customFormat="1" x14ac:dyDescent="0.25">
      <c r="B173" s="38"/>
      <c r="C173" s="146"/>
      <c r="D173" s="146"/>
      <c r="E173" s="146"/>
      <c r="F173" s="146"/>
      <c r="G173" s="146"/>
      <c r="H173" s="146"/>
      <c r="I173" s="146"/>
      <c r="J173" s="146"/>
    </row>
    <row r="174" spans="2:10" s="145" customFormat="1" x14ac:dyDescent="0.25">
      <c r="B174" s="38"/>
      <c r="C174" s="146"/>
      <c r="D174" s="146"/>
      <c r="E174" s="146"/>
      <c r="F174" s="146"/>
      <c r="G174" s="146"/>
      <c r="H174" s="146"/>
      <c r="I174" s="146"/>
      <c r="J174" s="146"/>
    </row>
    <row r="175" spans="2:10" s="145" customFormat="1" x14ac:dyDescent="0.25">
      <c r="B175" s="38"/>
      <c r="C175" s="146"/>
      <c r="D175" s="146"/>
      <c r="E175" s="146"/>
      <c r="F175" s="146"/>
      <c r="G175" s="146"/>
      <c r="H175" s="146"/>
      <c r="I175" s="146"/>
      <c r="J175" s="146"/>
    </row>
    <row r="176" spans="2:10" s="145" customFormat="1" x14ac:dyDescent="0.25">
      <c r="B176" s="38"/>
      <c r="C176" s="146"/>
      <c r="D176" s="146"/>
      <c r="E176" s="146"/>
      <c r="F176" s="146"/>
      <c r="G176" s="146"/>
      <c r="H176" s="146"/>
      <c r="I176" s="146"/>
      <c r="J176" s="146"/>
    </row>
    <row r="177" spans="2:10" s="145" customFormat="1" x14ac:dyDescent="0.25">
      <c r="B177" s="38"/>
      <c r="C177" s="146"/>
      <c r="D177" s="146"/>
      <c r="E177" s="146"/>
      <c r="F177" s="146"/>
      <c r="G177" s="146"/>
      <c r="H177" s="146"/>
      <c r="I177" s="146"/>
      <c r="J177" s="146"/>
    </row>
    <row r="178" spans="2:10" s="145" customFormat="1" x14ac:dyDescent="0.25">
      <c r="B178" s="38"/>
      <c r="C178" s="146"/>
      <c r="D178" s="146"/>
      <c r="E178" s="146"/>
      <c r="F178" s="146"/>
      <c r="G178" s="146"/>
      <c r="H178" s="146"/>
      <c r="I178" s="146"/>
      <c r="J178" s="146"/>
    </row>
    <row r="179" spans="2:10" s="145" customFormat="1" x14ac:dyDescent="0.25">
      <c r="B179" s="38"/>
      <c r="C179" s="146"/>
      <c r="D179" s="146"/>
      <c r="E179" s="146"/>
      <c r="F179" s="146"/>
      <c r="G179" s="146"/>
      <c r="H179" s="146"/>
      <c r="I179" s="146"/>
      <c r="J179" s="146"/>
    </row>
    <row r="180" spans="2:10" s="145" customFormat="1" x14ac:dyDescent="0.25">
      <c r="B180" s="38"/>
      <c r="C180" s="146"/>
      <c r="D180" s="146"/>
      <c r="E180" s="146"/>
      <c r="F180" s="146"/>
      <c r="G180" s="146"/>
      <c r="H180" s="146"/>
      <c r="I180" s="146"/>
      <c r="J180" s="146"/>
    </row>
    <row r="181" spans="2:10" s="145" customFormat="1" x14ac:dyDescent="0.25">
      <c r="B181" s="38"/>
      <c r="C181" s="146"/>
      <c r="D181" s="146"/>
      <c r="E181" s="146"/>
      <c r="F181" s="146"/>
      <c r="G181" s="146"/>
      <c r="H181" s="146"/>
      <c r="I181" s="146"/>
      <c r="J181" s="146"/>
    </row>
    <row r="182" spans="2:10" s="145" customFormat="1" x14ac:dyDescent="0.25">
      <c r="B182" s="38"/>
      <c r="C182" s="146"/>
      <c r="D182" s="146"/>
      <c r="E182" s="146"/>
      <c r="F182" s="146"/>
      <c r="G182" s="146"/>
      <c r="H182" s="146"/>
      <c r="I182" s="146"/>
      <c r="J182" s="146"/>
    </row>
    <row r="183" spans="2:10" s="145" customFormat="1" x14ac:dyDescent="0.25">
      <c r="B183" s="38"/>
      <c r="C183" s="146"/>
      <c r="D183" s="146"/>
      <c r="E183" s="146"/>
      <c r="F183" s="146"/>
      <c r="G183" s="146"/>
      <c r="H183" s="146"/>
      <c r="I183" s="146"/>
      <c r="J183" s="146"/>
    </row>
    <row r="184" spans="2:10" s="145" customFormat="1" x14ac:dyDescent="0.25">
      <c r="B184" s="38"/>
      <c r="C184" s="146"/>
      <c r="D184" s="146"/>
      <c r="E184" s="146"/>
      <c r="F184" s="146"/>
      <c r="G184" s="146"/>
      <c r="H184" s="146"/>
      <c r="I184" s="146"/>
      <c r="J184" s="146"/>
    </row>
    <row r="185" spans="2:10" s="145" customFormat="1" x14ac:dyDescent="0.25">
      <c r="B185" s="38"/>
      <c r="C185" s="146"/>
      <c r="D185" s="146"/>
      <c r="E185" s="146"/>
      <c r="F185" s="146"/>
      <c r="G185" s="146"/>
      <c r="H185" s="146"/>
      <c r="I185" s="146"/>
      <c r="J185" s="146"/>
    </row>
    <row r="186" spans="2:10" s="145" customFormat="1" x14ac:dyDescent="0.25">
      <c r="B186" s="38"/>
      <c r="C186" s="146"/>
      <c r="D186" s="146"/>
      <c r="E186" s="146"/>
      <c r="F186" s="146"/>
      <c r="G186" s="146"/>
      <c r="H186" s="146"/>
      <c r="I186" s="146"/>
      <c r="J186" s="146"/>
    </row>
    <row r="187" spans="2:10" s="145" customFormat="1" x14ac:dyDescent="0.25">
      <c r="B187" s="38"/>
      <c r="C187" s="146"/>
      <c r="D187" s="146"/>
      <c r="E187" s="146"/>
      <c r="F187" s="146"/>
      <c r="G187" s="146"/>
      <c r="H187" s="146"/>
      <c r="I187" s="146"/>
      <c r="J187" s="146"/>
    </row>
    <row r="188" spans="2:10" s="145" customFormat="1" x14ac:dyDescent="0.25">
      <c r="B188" s="38"/>
      <c r="C188" s="146"/>
      <c r="D188" s="146"/>
      <c r="E188" s="146"/>
      <c r="F188" s="146"/>
      <c r="G188" s="146"/>
      <c r="H188" s="146"/>
      <c r="I188" s="146"/>
      <c r="J188" s="146"/>
    </row>
    <row r="189" spans="2:10" s="145" customFormat="1" x14ac:dyDescent="0.25">
      <c r="B189" s="38"/>
      <c r="C189" s="146"/>
      <c r="D189" s="146"/>
      <c r="E189" s="146"/>
      <c r="F189" s="146"/>
      <c r="G189" s="146"/>
      <c r="H189" s="146"/>
      <c r="I189" s="146"/>
      <c r="J189" s="146"/>
    </row>
    <row r="190" spans="2:10" s="145" customFormat="1" x14ac:dyDescent="0.25">
      <c r="B190" s="38"/>
      <c r="C190" s="146"/>
      <c r="D190" s="146"/>
      <c r="E190" s="146"/>
      <c r="F190" s="146"/>
      <c r="G190" s="146"/>
      <c r="H190" s="146"/>
      <c r="I190" s="146"/>
      <c r="J190" s="146"/>
    </row>
    <row r="191" spans="2:10" s="145" customFormat="1" x14ac:dyDescent="0.25">
      <c r="B191" s="38"/>
      <c r="C191" s="146"/>
      <c r="D191" s="146"/>
      <c r="E191" s="146"/>
      <c r="F191" s="146"/>
      <c r="G191" s="146"/>
      <c r="H191" s="146"/>
      <c r="I191" s="146"/>
      <c r="J191" s="146"/>
    </row>
    <row r="192" spans="2:10" s="145" customFormat="1" x14ac:dyDescent="0.25">
      <c r="B192" s="38"/>
      <c r="C192" s="146"/>
      <c r="D192" s="146"/>
      <c r="E192" s="146"/>
      <c r="F192" s="146"/>
      <c r="G192" s="146"/>
      <c r="H192" s="146"/>
      <c r="I192" s="146"/>
      <c r="J192" s="146"/>
    </row>
    <row r="193" spans="2:10" s="145" customFormat="1" x14ac:dyDescent="0.25">
      <c r="B193" s="38"/>
      <c r="C193" s="146"/>
      <c r="D193" s="146"/>
      <c r="E193" s="146"/>
      <c r="F193" s="146"/>
      <c r="G193" s="146"/>
      <c r="H193" s="146"/>
      <c r="I193" s="146"/>
      <c r="J193" s="146"/>
    </row>
    <row r="194" spans="2:10" s="145" customFormat="1" x14ac:dyDescent="0.25">
      <c r="B194" s="38"/>
      <c r="C194" s="146"/>
      <c r="D194" s="146"/>
      <c r="E194" s="146"/>
      <c r="F194" s="146"/>
      <c r="G194" s="146"/>
      <c r="H194" s="146"/>
      <c r="I194" s="146"/>
      <c r="J194" s="146"/>
    </row>
    <row r="195" spans="2:10" s="145" customFormat="1" x14ac:dyDescent="0.25">
      <c r="B195" s="38"/>
      <c r="C195" s="146"/>
      <c r="D195" s="146"/>
      <c r="E195" s="146"/>
      <c r="F195" s="146"/>
      <c r="G195" s="146"/>
      <c r="H195" s="146"/>
      <c r="I195" s="146"/>
      <c r="J195" s="146"/>
    </row>
    <row r="196" spans="2:10" s="145" customFormat="1" x14ac:dyDescent="0.25">
      <c r="B196" s="38"/>
      <c r="C196" s="146"/>
      <c r="D196" s="146"/>
      <c r="E196" s="146"/>
      <c r="F196" s="146"/>
      <c r="G196" s="146"/>
      <c r="H196" s="146"/>
      <c r="I196" s="146"/>
      <c r="J196" s="146"/>
    </row>
    <row r="197" spans="2:10" s="145" customFormat="1" x14ac:dyDescent="0.25">
      <c r="B197" s="38"/>
      <c r="C197" s="146"/>
      <c r="D197" s="146"/>
      <c r="E197" s="146"/>
      <c r="F197" s="146"/>
      <c r="G197" s="146"/>
      <c r="H197" s="146"/>
      <c r="I197" s="146"/>
      <c r="J197" s="146"/>
    </row>
    <row r="198" spans="2:10" s="145" customFormat="1" x14ac:dyDescent="0.25">
      <c r="B198" s="38"/>
      <c r="C198" s="146"/>
      <c r="D198" s="146"/>
      <c r="E198" s="146"/>
      <c r="F198" s="146"/>
      <c r="G198" s="146"/>
      <c r="H198" s="146"/>
      <c r="I198" s="146"/>
      <c r="J198" s="146"/>
    </row>
    <row r="199" spans="2:10" s="145" customFormat="1" x14ac:dyDescent="0.25">
      <c r="B199" s="38"/>
      <c r="C199" s="146"/>
      <c r="D199" s="146"/>
      <c r="E199" s="146"/>
      <c r="F199" s="146"/>
      <c r="G199" s="146"/>
      <c r="H199" s="146"/>
      <c r="I199" s="146"/>
      <c r="J199" s="146"/>
    </row>
    <row r="200" spans="2:10" s="145" customFormat="1" x14ac:dyDescent="0.25">
      <c r="B200" s="38"/>
      <c r="C200" s="146"/>
      <c r="D200" s="146"/>
      <c r="E200" s="146"/>
      <c r="F200" s="146"/>
      <c r="G200" s="146"/>
      <c r="H200" s="146"/>
      <c r="I200" s="146"/>
      <c r="J200" s="146"/>
    </row>
    <row r="201" spans="2:10" s="145" customFormat="1" x14ac:dyDescent="0.25">
      <c r="B201" s="38"/>
      <c r="C201" s="146"/>
      <c r="D201" s="146"/>
      <c r="E201" s="146"/>
      <c r="F201" s="146"/>
      <c r="G201" s="146"/>
      <c r="H201" s="146"/>
      <c r="I201" s="146"/>
      <c r="J201" s="146"/>
    </row>
    <row r="202" spans="2:10" s="145" customFormat="1" x14ac:dyDescent="0.25">
      <c r="B202" s="38"/>
      <c r="C202" s="146"/>
      <c r="D202" s="146"/>
      <c r="E202" s="146"/>
      <c r="F202" s="146"/>
      <c r="G202" s="146"/>
      <c r="H202" s="146"/>
      <c r="I202" s="146"/>
      <c r="J202" s="146"/>
    </row>
    <row r="203" spans="2:10" s="145" customFormat="1" x14ac:dyDescent="0.25">
      <c r="B203" s="38"/>
      <c r="C203" s="146"/>
      <c r="D203" s="146"/>
      <c r="E203" s="146"/>
      <c r="F203" s="146"/>
      <c r="G203" s="146"/>
      <c r="H203" s="146"/>
      <c r="I203" s="146"/>
      <c r="J203" s="146"/>
    </row>
    <row r="204" spans="2:10" s="145" customFormat="1" x14ac:dyDescent="0.25">
      <c r="B204" s="38"/>
      <c r="C204" s="146"/>
      <c r="D204" s="146"/>
      <c r="E204" s="146"/>
      <c r="F204" s="146"/>
      <c r="G204" s="146"/>
      <c r="H204" s="146"/>
      <c r="I204" s="146"/>
      <c r="J204" s="146"/>
    </row>
    <row r="205" spans="2:10" s="145" customFormat="1" x14ac:dyDescent="0.25">
      <c r="B205" s="38"/>
      <c r="C205" s="146"/>
      <c r="D205" s="146"/>
      <c r="E205" s="146"/>
      <c r="F205" s="146"/>
      <c r="G205" s="146"/>
      <c r="H205" s="146"/>
      <c r="I205" s="146"/>
      <c r="J205" s="146"/>
    </row>
    <row r="206" spans="2:10" s="145" customFormat="1" x14ac:dyDescent="0.25">
      <c r="B206" s="38"/>
      <c r="C206" s="146"/>
      <c r="D206" s="146"/>
      <c r="E206" s="146"/>
      <c r="F206" s="146"/>
      <c r="G206" s="146"/>
      <c r="H206" s="146"/>
      <c r="I206" s="146"/>
      <c r="J206" s="146"/>
    </row>
    <row r="207" spans="2:10" s="145" customFormat="1" x14ac:dyDescent="0.25">
      <c r="B207" s="38"/>
      <c r="C207" s="146"/>
      <c r="D207" s="146"/>
      <c r="E207" s="146"/>
      <c r="F207" s="146"/>
      <c r="G207" s="146"/>
      <c r="H207" s="146"/>
      <c r="I207" s="146"/>
      <c r="J207" s="146"/>
    </row>
    <row r="208" spans="2:10" s="145" customFormat="1" x14ac:dyDescent="0.25">
      <c r="B208" s="38"/>
      <c r="C208" s="146"/>
      <c r="D208" s="146"/>
      <c r="E208" s="146"/>
      <c r="F208" s="146"/>
      <c r="G208" s="146"/>
      <c r="H208" s="146"/>
      <c r="I208" s="146"/>
      <c r="J208" s="146"/>
    </row>
    <row r="209" spans="2:10" s="145" customFormat="1" x14ac:dyDescent="0.25">
      <c r="B209" s="38"/>
      <c r="C209" s="146"/>
      <c r="D209" s="146"/>
      <c r="E209" s="146"/>
      <c r="F209" s="146"/>
      <c r="G209" s="146"/>
      <c r="H209" s="146"/>
      <c r="I209" s="146"/>
      <c r="J209" s="146"/>
    </row>
    <row r="210" spans="2:10" s="145" customFormat="1" x14ac:dyDescent="0.25">
      <c r="B210" s="38"/>
      <c r="C210" s="146"/>
      <c r="D210" s="146"/>
      <c r="E210" s="146"/>
      <c r="F210" s="146"/>
      <c r="G210" s="146"/>
      <c r="H210" s="146"/>
      <c r="I210" s="146"/>
      <c r="J210" s="146"/>
    </row>
    <row r="211" spans="2:10" s="145" customFormat="1" x14ac:dyDescent="0.25">
      <c r="B211" s="38"/>
      <c r="C211" s="146"/>
      <c r="D211" s="146"/>
      <c r="E211" s="146"/>
      <c r="F211" s="146"/>
      <c r="G211" s="146"/>
      <c r="H211" s="146"/>
      <c r="I211" s="146"/>
      <c r="J211" s="146"/>
    </row>
    <row r="212" spans="2:10" s="145" customFormat="1" x14ac:dyDescent="0.25">
      <c r="B212" s="38"/>
      <c r="C212" s="146"/>
      <c r="D212" s="146"/>
      <c r="E212" s="146"/>
      <c r="F212" s="146"/>
      <c r="G212" s="146"/>
      <c r="H212" s="146"/>
      <c r="I212" s="146"/>
      <c r="J212" s="146"/>
    </row>
    <row r="213" spans="2:10" s="145" customFormat="1" x14ac:dyDescent="0.25">
      <c r="B213" s="38"/>
      <c r="C213" s="146"/>
      <c r="D213" s="146"/>
      <c r="E213" s="146"/>
      <c r="F213" s="146"/>
      <c r="G213" s="146"/>
      <c r="H213" s="146"/>
      <c r="I213" s="146"/>
      <c r="J213" s="146"/>
    </row>
    <row r="214" spans="2:10" s="145" customFormat="1" x14ac:dyDescent="0.25">
      <c r="B214" s="38"/>
      <c r="C214" s="146"/>
      <c r="D214" s="146"/>
      <c r="E214" s="146"/>
      <c r="F214" s="146"/>
      <c r="G214" s="146"/>
      <c r="H214" s="146"/>
      <c r="I214" s="146"/>
      <c r="J214" s="146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8AC642CE-F318-4DA8-A877-51294884C23B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B8:J26</xm:sqref>
        </x14:conditionalFormatting>
      </x14:conditionalFormattings>
    </ext>
  </extLst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CF10EA4-15FE-4E44-B726-E56CB93952A7}">
  <sheetPr>
    <pageSetUpPr fitToPage="1"/>
  </sheetPr>
  <dimension ref="A1:J214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1:10" ht="30" customHeight="1" x14ac:dyDescent="0.25">
      <c r="A1" s="410"/>
      <c r="B1" s="55"/>
    </row>
    <row r="3" spans="1:10" s="4" customFormat="1" ht="41.25" customHeight="1" x14ac:dyDescent="0.25">
      <c r="B3" s="671" t="s">
        <v>214</v>
      </c>
      <c r="C3" s="671"/>
      <c r="D3" s="671"/>
      <c r="E3" s="671"/>
      <c r="F3" s="671"/>
      <c r="G3" s="671"/>
      <c r="H3" s="671"/>
      <c r="I3" s="671"/>
      <c r="J3" s="671"/>
    </row>
    <row r="4" spans="1:10" s="4" customFormat="1" ht="20.25" customHeight="1" thickBot="1" x14ac:dyDescent="0.3">
      <c r="B4" s="670" t="s">
        <v>169</v>
      </c>
      <c r="C4" s="670"/>
      <c r="D4" s="670"/>
      <c r="E4" s="670"/>
      <c r="F4" s="670"/>
      <c r="G4" s="670"/>
      <c r="H4" s="670"/>
      <c r="I4" s="670"/>
      <c r="J4" s="670"/>
    </row>
    <row r="5" spans="1:10" s="4" customFormat="1" ht="6" customHeight="1" thickBot="1" x14ac:dyDescent="0.3">
      <c r="B5" s="109"/>
      <c r="C5" s="74"/>
      <c r="D5" s="193"/>
      <c r="E5" s="193"/>
      <c r="F5" s="193"/>
      <c r="G5" s="193"/>
      <c r="H5" s="193"/>
      <c r="I5" s="193"/>
      <c r="J5" s="193"/>
    </row>
    <row r="6" spans="1:10" s="4" customFormat="1" ht="30.75" thickBot="1" x14ac:dyDescent="0.3">
      <c r="B6" s="357" t="s">
        <v>155</v>
      </c>
      <c r="C6" s="358" t="s">
        <v>144</v>
      </c>
      <c r="D6" s="390" t="s">
        <v>143</v>
      </c>
      <c r="E6" s="390" t="s">
        <v>141</v>
      </c>
      <c r="F6" s="390" t="s">
        <v>140</v>
      </c>
      <c r="G6" s="390" t="s">
        <v>139</v>
      </c>
      <c r="H6" s="391" t="s">
        <v>133</v>
      </c>
      <c r="I6" s="392" t="s">
        <v>136</v>
      </c>
      <c r="J6" s="392" t="s">
        <v>51</v>
      </c>
    </row>
    <row r="7" spans="1:10" ht="15.75" x14ac:dyDescent="0.25">
      <c r="B7" s="365" t="s">
        <v>113</v>
      </c>
      <c r="C7" s="393">
        <v>1</v>
      </c>
      <c r="D7" s="394">
        <v>1</v>
      </c>
      <c r="E7" s="394">
        <v>1</v>
      </c>
      <c r="F7" s="394">
        <v>1</v>
      </c>
      <c r="G7" s="394">
        <v>1</v>
      </c>
      <c r="H7" s="395">
        <v>1</v>
      </c>
      <c r="I7" s="396">
        <v>1</v>
      </c>
      <c r="J7" s="396">
        <v>1</v>
      </c>
    </row>
    <row r="8" spans="1:10" s="141" customFormat="1" x14ac:dyDescent="0.25">
      <c r="B8" s="373" t="s">
        <v>53</v>
      </c>
      <c r="C8" s="401">
        <v>0.46708971553610501</v>
      </c>
      <c r="D8" s="402">
        <v>0.43258394581351778</v>
      </c>
      <c r="E8" s="402">
        <v>0.2926589476811215</v>
      </c>
      <c r="F8" s="402">
        <v>0.25580263138711218</v>
      </c>
      <c r="G8" s="402">
        <v>0.23204977179610101</v>
      </c>
      <c r="H8" s="403">
        <v>0.26870775559537707</v>
      </c>
      <c r="I8" s="404">
        <v>0.16831887535545983</v>
      </c>
      <c r="J8" s="404">
        <v>0.23507952114863745</v>
      </c>
    </row>
    <row r="9" spans="1:10" s="141" customFormat="1" x14ac:dyDescent="0.25">
      <c r="B9" s="336" t="s">
        <v>58</v>
      </c>
      <c r="C9" s="401">
        <v>6.9803063457330415E-3</v>
      </c>
      <c r="D9" s="402">
        <v>2.1105346591727914E-2</v>
      </c>
      <c r="E9" s="402">
        <v>2.5047212182511335E-2</v>
      </c>
      <c r="F9" s="402">
        <v>3.1772322739608477E-2</v>
      </c>
      <c r="G9" s="402">
        <v>2.3775620588072803E-2</v>
      </c>
      <c r="H9" s="403">
        <v>2.8398265772714235E-2</v>
      </c>
      <c r="I9" s="404">
        <v>3.5467658913357181E-2</v>
      </c>
      <c r="J9" s="404">
        <v>3.0766368787326664E-2</v>
      </c>
    </row>
    <row r="10" spans="1:10" s="141" customFormat="1" x14ac:dyDescent="0.25">
      <c r="B10" s="336" t="s">
        <v>59</v>
      </c>
      <c r="C10" s="401">
        <v>8.3807439824945297E-3</v>
      </c>
      <c r="D10" s="402">
        <v>1.5362444156218475E-2</v>
      </c>
      <c r="E10" s="402">
        <v>1.6499508427462992E-2</v>
      </c>
      <c r="F10" s="402">
        <v>3.757651621341853E-2</v>
      </c>
      <c r="G10" s="402">
        <v>4.4339812625084428E-2</v>
      </c>
      <c r="H10" s="403">
        <v>3.3695574477486827E-2</v>
      </c>
      <c r="I10" s="404">
        <v>1.3747211763455565E-2</v>
      </c>
      <c r="J10" s="404">
        <v>2.7013278424648655E-2</v>
      </c>
    </row>
    <row r="11" spans="1:10" s="141" customFormat="1" x14ac:dyDescent="0.25">
      <c r="B11" s="336" t="s">
        <v>60</v>
      </c>
      <c r="C11" s="401">
        <v>6.5886214442013133E-2</v>
      </c>
      <c r="D11" s="402">
        <v>7.0665801988759186E-2</v>
      </c>
      <c r="E11" s="402">
        <v>0.13538225953615357</v>
      </c>
      <c r="F11" s="402">
        <v>0.13891532865262732</v>
      </c>
      <c r="G11" s="402">
        <v>0.10016199714500081</v>
      </c>
      <c r="H11" s="403">
        <v>0.12760452042785694</v>
      </c>
      <c r="I11" s="404">
        <v>7.0115817402527675E-2</v>
      </c>
      <c r="J11" s="404">
        <v>0.10834697338923527</v>
      </c>
    </row>
    <row r="12" spans="1:10" s="141" customFormat="1" x14ac:dyDescent="0.25">
      <c r="B12" s="336" t="s">
        <v>61</v>
      </c>
      <c r="C12" s="401">
        <v>5.6520787746170677E-2</v>
      </c>
      <c r="D12" s="402">
        <v>4.7571696209828505E-2</v>
      </c>
      <c r="E12" s="402">
        <v>3.2206842406795728E-2</v>
      </c>
      <c r="F12" s="402">
        <v>4.1351559066663615E-2</v>
      </c>
      <c r="G12" s="402">
        <v>2.6379337077029733E-2</v>
      </c>
      <c r="H12" s="403">
        <v>3.7633202450395947E-2</v>
      </c>
      <c r="I12" s="404">
        <v>2.9224957780984519E-2</v>
      </c>
      <c r="J12" s="404">
        <v>3.4816611386198716E-2</v>
      </c>
    </row>
    <row r="13" spans="1:10" s="141" customFormat="1" x14ac:dyDescent="0.25">
      <c r="B13" s="336" t="s">
        <v>62</v>
      </c>
      <c r="C13" s="401">
        <v>0.25912472647702406</v>
      </c>
      <c r="D13" s="402">
        <v>0.15729932266897248</v>
      </c>
      <c r="E13" s="402">
        <v>0.27278562486296087</v>
      </c>
      <c r="F13" s="402">
        <v>0.3031718691096314</v>
      </c>
      <c r="G13" s="402">
        <v>0.36315874829136674</v>
      </c>
      <c r="H13" s="403">
        <v>0.30138279592318579</v>
      </c>
      <c r="I13" s="404">
        <v>0.44864085178898661</v>
      </c>
      <c r="J13" s="404">
        <v>0.35071125157476279</v>
      </c>
    </row>
    <row r="14" spans="1:10" s="141" customFormat="1" x14ac:dyDescent="0.25">
      <c r="B14" s="336" t="s">
        <v>63</v>
      </c>
      <c r="C14" s="401">
        <v>3.5886214442013131E-3</v>
      </c>
      <c r="D14" s="402">
        <v>3.1272517653840613E-2</v>
      </c>
      <c r="E14" s="402">
        <v>2.1279078814284601E-2</v>
      </c>
      <c r="F14" s="402">
        <v>1.6042630387376675E-2</v>
      </c>
      <c r="G14" s="402">
        <v>1.9901233423806987E-2</v>
      </c>
      <c r="H14" s="403">
        <v>1.8106899869137692E-2</v>
      </c>
      <c r="I14" s="404">
        <v>2.7887587148709838E-2</v>
      </c>
      <c r="J14" s="404">
        <v>2.1383231312437467E-2</v>
      </c>
    </row>
    <row r="15" spans="1:10" s="141" customFormat="1" x14ac:dyDescent="0.25">
      <c r="B15" s="336" t="s">
        <v>64</v>
      </c>
      <c r="C15" s="401">
        <v>3.6148796498905907E-2</v>
      </c>
      <c r="D15" s="402">
        <v>3.1611183167603404E-2</v>
      </c>
      <c r="E15" s="402">
        <v>3.7488594809842769E-2</v>
      </c>
      <c r="F15" s="402">
        <v>2.5358915453619565E-2</v>
      </c>
      <c r="G15" s="402">
        <v>1.6876930287763246E-2</v>
      </c>
      <c r="H15" s="403">
        <v>2.6429915946727993E-2</v>
      </c>
      <c r="I15" s="404">
        <v>2.2829291427005793E-2</v>
      </c>
      <c r="J15" s="404">
        <v>2.5223779916377573E-2</v>
      </c>
    </row>
    <row r="16" spans="1:10" s="141" customFormat="1" x14ac:dyDescent="0.25">
      <c r="B16" s="336" t="s">
        <v>66</v>
      </c>
      <c r="C16" s="401">
        <v>3.9168490153172865E-3</v>
      </c>
      <c r="D16" s="402">
        <v>1.7070183023490417E-2</v>
      </c>
      <c r="E16" s="402">
        <v>1.9148341738398536E-2</v>
      </c>
      <c r="F16" s="402">
        <v>1.6377437636292066E-2</v>
      </c>
      <c r="G16" s="402">
        <v>1.3717183994183074E-2</v>
      </c>
      <c r="H16" s="403">
        <v>1.6253971279606861E-2</v>
      </c>
      <c r="I16" s="404">
        <v>2.8299794633439426E-2</v>
      </c>
      <c r="J16" s="404">
        <v>2.0289077268224341E-2</v>
      </c>
    </row>
    <row r="17" spans="2:10" s="141" customFormat="1" x14ac:dyDescent="0.25">
      <c r="B17" s="336" t="s">
        <v>67</v>
      </c>
      <c r="C17" s="401">
        <v>2.3194748358862146E-3</v>
      </c>
      <c r="D17" s="402">
        <v>1.1910938175529615E-2</v>
      </c>
      <c r="E17" s="402">
        <v>8.8465374196331943E-3</v>
      </c>
      <c r="F17" s="402">
        <v>6.1358765493296566E-3</v>
      </c>
      <c r="G17" s="402">
        <v>7.7024385114796987E-3</v>
      </c>
      <c r="H17" s="403">
        <v>7.0762810596845379E-3</v>
      </c>
      <c r="I17" s="404">
        <v>1.7654275255080256E-2</v>
      </c>
      <c r="J17" s="404">
        <v>1.0619694114286725E-2</v>
      </c>
    </row>
    <row r="18" spans="2:10" s="141" customFormat="1" x14ac:dyDescent="0.25">
      <c r="B18" s="336" t="s">
        <v>68</v>
      </c>
      <c r="C18" s="401">
        <v>3.0415754923413568E-3</v>
      </c>
      <c r="D18" s="402">
        <v>3.0804150453955903E-2</v>
      </c>
      <c r="E18" s="402">
        <v>1.2938259903948849E-2</v>
      </c>
      <c r="F18" s="402">
        <v>9.8661395839017597E-3</v>
      </c>
      <c r="G18" s="402">
        <v>6.4282035425514287E-3</v>
      </c>
      <c r="H18" s="403">
        <v>1.06094705445314E-2</v>
      </c>
      <c r="I18" s="404">
        <v>1.756888503097085E-2</v>
      </c>
      <c r="J18" s="404">
        <v>1.2940732945334278E-2</v>
      </c>
    </row>
    <row r="19" spans="2:10" s="141" customFormat="1" x14ac:dyDescent="0.25">
      <c r="B19" s="336" t="s">
        <v>69</v>
      </c>
      <c r="C19" s="401">
        <v>3.1728665207877461E-3</v>
      </c>
      <c r="D19" s="402">
        <v>8.0631214872460017E-3</v>
      </c>
      <c r="E19" s="402">
        <v>1.1235438489775998E-2</v>
      </c>
      <c r="F19" s="402">
        <v>9.0246955493025801E-3</v>
      </c>
      <c r="G19" s="402">
        <v>7.1571015877145931E-3</v>
      </c>
      <c r="H19" s="403">
        <v>8.9632480835587867E-3</v>
      </c>
      <c r="I19" s="404">
        <v>2.6222784937655921E-2</v>
      </c>
      <c r="J19" s="404">
        <v>1.4744842124498555E-2</v>
      </c>
    </row>
    <row r="20" spans="2:10" s="141" customFormat="1" x14ac:dyDescent="0.25">
      <c r="B20" s="336" t="s">
        <v>70</v>
      </c>
      <c r="C20" s="401">
        <v>6.6958424507658643E-3</v>
      </c>
      <c r="D20" s="402">
        <v>1.2797233030696065E-2</v>
      </c>
      <c r="E20" s="402">
        <v>8.0561312180389439E-3</v>
      </c>
      <c r="F20" s="402">
        <v>9.8947778400298256E-3</v>
      </c>
      <c r="G20" s="402">
        <v>2.1061410996915105E-2</v>
      </c>
      <c r="H20" s="403">
        <v>1.1591324655182924E-2</v>
      </c>
      <c r="I20" s="404">
        <v>5.46927457011551E-3</v>
      </c>
      <c r="J20" s="404">
        <v>9.5405623091609736E-3</v>
      </c>
    </row>
    <row r="21" spans="2:10" s="141" customFormat="1" x14ac:dyDescent="0.25">
      <c r="B21" s="336" t="s">
        <v>71</v>
      </c>
      <c r="C21" s="401">
        <v>2.2538293216630197E-3</v>
      </c>
      <c r="D21" s="402">
        <v>5.0799827064418506E-3</v>
      </c>
      <c r="E21" s="402">
        <v>4.5532348302129676E-3</v>
      </c>
      <c r="F21" s="402">
        <v>6.4196556327804936E-3</v>
      </c>
      <c r="G21" s="402">
        <v>1.2701360312659836E-2</v>
      </c>
      <c r="H21" s="403">
        <v>7.0673072906303636E-3</v>
      </c>
      <c r="I21" s="404">
        <v>3.3019601049501142E-3</v>
      </c>
      <c r="J21" s="404">
        <v>5.8059925152208211E-3</v>
      </c>
    </row>
    <row r="22" spans="2:10" s="141" customFormat="1" x14ac:dyDescent="0.25">
      <c r="B22" s="336" t="s">
        <v>72</v>
      </c>
      <c r="C22" s="401">
        <v>1.2231947483588622E-2</v>
      </c>
      <c r="D22" s="402">
        <v>1.4605850987173945E-2</v>
      </c>
      <c r="E22" s="402">
        <v>1.4542059512105417E-2</v>
      </c>
      <c r="F22" s="402">
        <v>9.7724143820280881E-3</v>
      </c>
      <c r="G22" s="402">
        <v>1.7992554190629114E-2</v>
      </c>
      <c r="H22" s="403">
        <v>1.2276734946734492E-2</v>
      </c>
      <c r="I22" s="404">
        <v>1.6843989603279475E-2</v>
      </c>
      <c r="J22" s="404">
        <v>1.3806672425877598E-2</v>
      </c>
    </row>
    <row r="23" spans="2:10" s="141" customFormat="1" x14ac:dyDescent="0.25">
      <c r="B23" s="336" t="s">
        <v>150</v>
      </c>
      <c r="C23" s="401">
        <v>1.0765864332603939E-2</v>
      </c>
      <c r="D23" s="402">
        <v>2.87073065283182E-2</v>
      </c>
      <c r="E23" s="402">
        <v>2.9229115240163243E-2</v>
      </c>
      <c r="F23" s="402">
        <v>3.5709822609434588E-2</v>
      </c>
      <c r="G23" s="402">
        <v>1.8309776322753917E-2</v>
      </c>
      <c r="H23" s="403">
        <v>3.0901019017892148E-2</v>
      </c>
      <c r="I23" s="404">
        <v>2.6986996727527166E-2</v>
      </c>
      <c r="J23" s="404">
        <v>2.9589901104278622E-2</v>
      </c>
    </row>
    <row r="24" spans="2:10" s="141" customFormat="1" x14ac:dyDescent="0.25">
      <c r="B24" s="336" t="s">
        <v>151</v>
      </c>
      <c r="C24" s="401">
        <v>1.5251641137855579E-2</v>
      </c>
      <c r="D24" s="402">
        <v>3.3542297160974205E-2</v>
      </c>
      <c r="E24" s="402">
        <v>3.8623809085958E-2</v>
      </c>
      <c r="F24" s="402">
        <v>2.5046498114040659E-2</v>
      </c>
      <c r="G24" s="402">
        <v>2.4117792775533262E-2</v>
      </c>
      <c r="H24" s="403">
        <v>2.7487582933871678E-2</v>
      </c>
      <c r="I24" s="404">
        <v>2.7213065810061426E-2</v>
      </c>
      <c r="J24" s="404">
        <v>2.7395625277036841E-2</v>
      </c>
    </row>
    <row r="25" spans="2:10" s="141" customFormat="1" x14ac:dyDescent="0.25">
      <c r="B25" s="336" t="s">
        <v>152</v>
      </c>
      <c r="C25" s="401">
        <v>5.5579868708971556E-3</v>
      </c>
      <c r="D25" s="402">
        <v>6.1464187923331894E-3</v>
      </c>
      <c r="E25" s="402">
        <v>3.002482618136551E-3</v>
      </c>
      <c r="F25" s="402">
        <v>2.4774695028607014E-3</v>
      </c>
      <c r="G25" s="402">
        <v>1.1455639692686604E-2</v>
      </c>
      <c r="H25" s="403">
        <v>4.3293794081706478E-3</v>
      </c>
      <c r="I25" s="404">
        <v>2.6986996727527165E-3</v>
      </c>
      <c r="J25" s="404">
        <v>3.7831348408527529E-3</v>
      </c>
    </row>
    <row r="26" spans="2:10" s="141" customFormat="1" x14ac:dyDescent="0.25">
      <c r="B26" s="336" t="s">
        <v>153</v>
      </c>
      <c r="C26" s="401">
        <v>1.638949671772429E-2</v>
      </c>
      <c r="D26" s="402">
        <v>9.4394004899841476E-3</v>
      </c>
      <c r="E26" s="402">
        <v>6.2507515047778017E-3</v>
      </c>
      <c r="F26" s="402">
        <v>2.4592451580519319E-3</v>
      </c>
      <c r="G26" s="402">
        <v>6.0307848039905833E-3</v>
      </c>
      <c r="H26" s="403">
        <v>4.2396417176289074E-3</v>
      </c>
      <c r="I26" s="404">
        <v>2.9554846632399998E-3</v>
      </c>
      <c r="J26" s="404">
        <v>3.809475205279926E-3</v>
      </c>
    </row>
    <row r="27" spans="2:10" s="141" customFormat="1" ht="15.75" thickBot="1" x14ac:dyDescent="0.3">
      <c r="B27" s="336" t="s">
        <v>154</v>
      </c>
      <c r="C27" s="401">
        <v>1.4682713347921225E-2</v>
      </c>
      <c r="D27" s="402">
        <v>1.4360858913388097E-2</v>
      </c>
      <c r="E27" s="402">
        <v>1.0225769717717123E-2</v>
      </c>
      <c r="F27" s="402">
        <v>1.6824194431889896E-2</v>
      </c>
      <c r="G27" s="402">
        <v>2.6682302034677013E-2</v>
      </c>
      <c r="H27" s="403">
        <v>1.7245108599624772E-2</v>
      </c>
      <c r="I27" s="404">
        <v>8.5525374104400906E-3</v>
      </c>
      <c r="J27" s="404">
        <v>1.4333273930323975E-2</v>
      </c>
    </row>
    <row r="28" spans="2:10" s="141" customFormat="1" ht="15.75" thickBot="1" x14ac:dyDescent="0.3">
      <c r="B28" s="405" t="s">
        <v>57</v>
      </c>
      <c r="C28" s="406">
        <v>0.53291028446389499</v>
      </c>
      <c r="D28" s="407">
        <v>0.56741605418648222</v>
      </c>
      <c r="E28" s="407">
        <v>0.70734105231887856</v>
      </c>
      <c r="F28" s="407">
        <v>0.74419736861288788</v>
      </c>
      <c r="G28" s="407">
        <v>0.76795022820389902</v>
      </c>
      <c r="H28" s="408">
        <v>0.73129224440462293</v>
      </c>
      <c r="I28" s="409">
        <v>0.83168112464454014</v>
      </c>
      <c r="J28" s="409">
        <v>0.76492047885136261</v>
      </c>
    </row>
    <row r="29" spans="2:10" s="141" customFormat="1" ht="6" customHeight="1" x14ac:dyDescent="0.25">
      <c r="B29" s="138"/>
      <c r="C29" s="139"/>
      <c r="D29" s="139"/>
      <c r="E29" s="139"/>
      <c r="F29" s="139"/>
      <c r="G29" s="139"/>
      <c r="H29" s="139"/>
      <c r="I29" s="139"/>
      <c r="J29" s="139"/>
    </row>
    <row r="30" spans="2:10" s="141" customFormat="1" x14ac:dyDescent="0.25">
      <c r="B30" s="658" t="s">
        <v>112</v>
      </c>
      <c r="C30" s="658"/>
      <c r="D30" s="658"/>
      <c r="E30" s="658"/>
      <c r="F30" s="658"/>
      <c r="G30" s="658"/>
      <c r="H30" s="658"/>
      <c r="I30" s="658"/>
      <c r="J30" s="658"/>
    </row>
    <row r="31" spans="2:10" s="141" customFormat="1" x14ac:dyDescent="0.25">
      <c r="B31" s="139"/>
      <c r="C31" s="139"/>
      <c r="D31" s="139"/>
      <c r="E31" s="139"/>
      <c r="F31" s="139"/>
      <c r="G31" s="139"/>
      <c r="H31" s="139"/>
      <c r="I31" s="139"/>
      <c r="J31" s="139"/>
    </row>
    <row r="32" spans="2:10" s="141" customFormat="1" ht="15.75" x14ac:dyDescent="0.25">
      <c r="B32" s="74"/>
      <c r="C32" s="68"/>
      <c r="D32" s="68"/>
      <c r="E32" s="68"/>
      <c r="F32" s="68"/>
      <c r="G32" s="68"/>
      <c r="H32" s="68"/>
      <c r="I32" s="68"/>
      <c r="J32" s="68"/>
    </row>
    <row r="33" spans="2:10" s="145" customFormat="1" x14ac:dyDescent="0.25">
      <c r="B33" s="38"/>
      <c r="C33" s="144"/>
      <c r="D33" s="144"/>
      <c r="E33" s="144"/>
      <c r="F33" s="144"/>
      <c r="G33" s="144"/>
      <c r="H33" s="144"/>
      <c r="I33" s="144"/>
      <c r="J33" s="144"/>
    </row>
    <row r="34" spans="2:10" s="145" customFormat="1" x14ac:dyDescent="0.25">
      <c r="B34" s="38"/>
      <c r="C34" s="144"/>
      <c r="D34" s="144"/>
      <c r="E34" s="144"/>
      <c r="F34" s="144"/>
      <c r="G34" s="144"/>
      <c r="H34" s="144"/>
      <c r="I34" s="144"/>
      <c r="J34" s="144"/>
    </row>
    <row r="35" spans="2:10" s="145" customFormat="1" x14ac:dyDescent="0.25">
      <c r="B35" s="38"/>
      <c r="C35" s="144"/>
      <c r="D35" s="144"/>
      <c r="E35" s="144"/>
      <c r="F35" s="144"/>
      <c r="G35" s="144"/>
      <c r="H35" s="144"/>
      <c r="I35" s="144"/>
      <c r="J35" s="144"/>
    </row>
    <row r="36" spans="2:10" s="145" customFormat="1" x14ac:dyDescent="0.25">
      <c r="B36" s="38"/>
      <c r="C36" s="144"/>
      <c r="D36" s="144"/>
      <c r="E36" s="144"/>
      <c r="F36" s="144"/>
      <c r="G36" s="144"/>
      <c r="H36" s="144"/>
      <c r="I36" s="144"/>
      <c r="J36" s="144"/>
    </row>
    <row r="37" spans="2:10" s="145" customFormat="1" x14ac:dyDescent="0.25">
      <c r="B37" s="38"/>
      <c r="C37" s="144"/>
      <c r="D37" s="144"/>
      <c r="E37" s="144"/>
      <c r="F37" s="144"/>
      <c r="G37" s="144"/>
      <c r="H37" s="144"/>
      <c r="I37" s="144"/>
      <c r="J37" s="144"/>
    </row>
    <row r="38" spans="2:10" s="145" customFormat="1" x14ac:dyDescent="0.25">
      <c r="B38" s="38"/>
      <c r="C38" s="144"/>
      <c r="D38" s="144"/>
      <c r="E38" s="144"/>
      <c r="F38" s="144"/>
      <c r="G38" s="144"/>
      <c r="H38" s="144"/>
      <c r="I38" s="144"/>
      <c r="J38" s="144"/>
    </row>
    <row r="39" spans="2:10" s="145" customFormat="1" x14ac:dyDescent="0.25">
      <c r="B39" s="38"/>
      <c r="C39" s="144"/>
      <c r="D39" s="144"/>
      <c r="E39" s="144"/>
      <c r="F39" s="144"/>
      <c r="G39" s="144"/>
      <c r="H39" s="144"/>
      <c r="I39" s="144"/>
      <c r="J39" s="144"/>
    </row>
    <row r="40" spans="2:10" s="145" customFormat="1" x14ac:dyDescent="0.25">
      <c r="B40" s="38"/>
      <c r="C40" s="144"/>
      <c r="D40" s="144"/>
      <c r="E40" s="144"/>
      <c r="F40" s="144"/>
      <c r="G40" s="144"/>
      <c r="H40" s="144"/>
      <c r="I40" s="144"/>
      <c r="J40" s="144"/>
    </row>
    <row r="41" spans="2:10" s="145" customFormat="1" x14ac:dyDescent="0.25">
      <c r="B41" s="38"/>
      <c r="C41" s="144"/>
      <c r="D41" s="144"/>
      <c r="E41" s="144"/>
      <c r="F41" s="144"/>
      <c r="G41" s="144"/>
      <c r="H41" s="144"/>
      <c r="I41" s="144"/>
      <c r="J41" s="144"/>
    </row>
    <row r="42" spans="2:10" s="145" customFormat="1" x14ac:dyDescent="0.25">
      <c r="B42" s="38"/>
      <c r="C42" s="144"/>
      <c r="D42" s="144"/>
      <c r="E42" s="144"/>
      <c r="F42" s="144"/>
      <c r="G42" s="144"/>
      <c r="H42" s="144"/>
      <c r="I42" s="144"/>
      <c r="J42" s="144"/>
    </row>
    <row r="43" spans="2:10" s="145" customFormat="1" x14ac:dyDescent="0.25">
      <c r="B43" s="38"/>
      <c r="C43" s="144"/>
      <c r="D43" s="144"/>
      <c r="E43" s="144"/>
      <c r="F43" s="144"/>
      <c r="G43" s="144"/>
      <c r="H43" s="144"/>
      <c r="I43" s="144"/>
      <c r="J43" s="144"/>
    </row>
    <row r="44" spans="2:10" s="145" customFormat="1" x14ac:dyDescent="0.25">
      <c r="B44" s="38"/>
      <c r="C44" s="144"/>
      <c r="D44" s="144"/>
      <c r="E44" s="144"/>
      <c r="F44" s="144"/>
      <c r="G44" s="144"/>
      <c r="H44" s="144"/>
      <c r="I44" s="144"/>
      <c r="J44" s="144"/>
    </row>
    <row r="45" spans="2:10" s="145" customFormat="1" ht="15.75" x14ac:dyDescent="0.25">
      <c r="B45" s="38"/>
      <c r="C45" s="68"/>
      <c r="D45" s="68"/>
      <c r="E45" s="68"/>
      <c r="F45" s="68"/>
      <c r="G45" s="68"/>
      <c r="H45" s="68"/>
      <c r="I45" s="68"/>
      <c r="J45" s="68"/>
    </row>
    <row r="46" spans="2:10" s="145" customFormat="1" x14ac:dyDescent="0.25">
      <c r="B46" s="38"/>
      <c r="C46" s="144"/>
      <c r="D46" s="144"/>
      <c r="E46" s="144"/>
      <c r="F46" s="144"/>
      <c r="G46" s="144"/>
      <c r="H46" s="144"/>
      <c r="I46" s="144"/>
      <c r="J46" s="144"/>
    </row>
    <row r="47" spans="2:10" s="145" customFormat="1" x14ac:dyDescent="0.25">
      <c r="B47" s="38"/>
      <c r="C47" s="144"/>
      <c r="D47" s="144"/>
      <c r="E47" s="144"/>
      <c r="F47" s="144"/>
      <c r="G47" s="144"/>
      <c r="H47" s="144"/>
      <c r="I47" s="144"/>
      <c r="J47" s="144"/>
    </row>
    <row r="48" spans="2:10" s="145" customFormat="1" x14ac:dyDescent="0.25">
      <c r="B48" s="38"/>
      <c r="C48" s="144"/>
      <c r="D48" s="144"/>
      <c r="E48" s="144"/>
      <c r="F48" s="144"/>
      <c r="G48" s="144"/>
      <c r="H48" s="144"/>
      <c r="I48" s="144"/>
      <c r="J48" s="144"/>
    </row>
    <row r="49" spans="2:10" s="145" customFormat="1" x14ac:dyDescent="0.25">
      <c r="B49" s="38"/>
      <c r="C49" s="144"/>
      <c r="D49" s="144"/>
      <c r="E49" s="144"/>
      <c r="F49" s="144"/>
      <c r="G49" s="144"/>
      <c r="H49" s="144"/>
      <c r="I49" s="144"/>
      <c r="J49" s="144"/>
    </row>
    <row r="50" spans="2:10" s="145" customFormat="1" x14ac:dyDescent="0.25">
      <c r="B50" s="38"/>
      <c r="C50" s="144"/>
      <c r="D50" s="144"/>
      <c r="E50" s="144"/>
      <c r="F50" s="144"/>
      <c r="G50" s="144"/>
      <c r="H50" s="144"/>
      <c r="I50" s="144"/>
      <c r="J50" s="144"/>
    </row>
    <row r="51" spans="2:10" s="145" customFormat="1" x14ac:dyDescent="0.25">
      <c r="B51" s="38"/>
      <c r="C51" s="144"/>
      <c r="D51" s="144"/>
      <c r="E51" s="144"/>
      <c r="F51" s="144"/>
      <c r="G51" s="144"/>
      <c r="H51" s="144"/>
      <c r="I51" s="144"/>
      <c r="J51" s="144"/>
    </row>
    <row r="52" spans="2:10" s="145" customFormat="1" x14ac:dyDescent="0.25">
      <c r="B52" s="38"/>
      <c r="C52" s="144"/>
      <c r="D52" s="144"/>
      <c r="E52" s="144"/>
      <c r="F52" s="144"/>
      <c r="G52" s="144"/>
      <c r="H52" s="144"/>
      <c r="I52" s="144"/>
      <c r="J52" s="144"/>
    </row>
    <row r="53" spans="2:10" s="145" customFormat="1" x14ac:dyDescent="0.25">
      <c r="B53" s="38"/>
      <c r="C53" s="144"/>
      <c r="D53" s="144"/>
      <c r="E53" s="144"/>
      <c r="F53" s="144"/>
      <c r="G53" s="144"/>
      <c r="H53" s="144"/>
      <c r="I53" s="144"/>
      <c r="J53" s="144"/>
    </row>
    <row r="54" spans="2:10" s="145" customFormat="1" x14ac:dyDescent="0.25">
      <c r="B54" s="38"/>
      <c r="C54" s="144"/>
      <c r="D54" s="144"/>
      <c r="E54" s="144"/>
      <c r="F54" s="144"/>
      <c r="G54" s="144"/>
      <c r="H54" s="144"/>
      <c r="I54" s="144"/>
      <c r="J54" s="144"/>
    </row>
    <row r="55" spans="2:10" s="145" customFormat="1" x14ac:dyDescent="0.25">
      <c r="B55" s="38"/>
      <c r="C55" s="144"/>
      <c r="D55" s="144"/>
      <c r="E55" s="144"/>
      <c r="F55" s="144"/>
      <c r="G55" s="144"/>
      <c r="H55" s="144"/>
      <c r="I55" s="144"/>
      <c r="J55" s="144"/>
    </row>
    <row r="56" spans="2:10" s="145" customFormat="1" x14ac:dyDescent="0.25">
      <c r="B56" s="38"/>
      <c r="C56" s="144"/>
      <c r="D56" s="144"/>
      <c r="E56" s="144"/>
      <c r="F56" s="144"/>
      <c r="G56" s="144"/>
      <c r="H56" s="144"/>
      <c r="I56" s="144"/>
      <c r="J56" s="144"/>
    </row>
    <row r="57" spans="2:10" s="145" customFormat="1" x14ac:dyDescent="0.25">
      <c r="B57" s="38"/>
      <c r="C57" s="144"/>
      <c r="D57" s="144"/>
      <c r="E57" s="144"/>
      <c r="F57" s="144"/>
      <c r="G57" s="144"/>
      <c r="H57" s="144"/>
      <c r="I57" s="144"/>
      <c r="J57" s="144"/>
    </row>
    <row r="58" spans="2:10" s="145" customFormat="1" ht="15.75" x14ac:dyDescent="0.25">
      <c r="B58" s="38"/>
      <c r="C58" s="68"/>
      <c r="D58" s="68"/>
      <c r="E58" s="68"/>
      <c r="F58" s="68"/>
      <c r="G58" s="68"/>
      <c r="H58" s="68"/>
      <c r="I58" s="68"/>
      <c r="J58" s="68"/>
    </row>
    <row r="59" spans="2:10" s="145" customFormat="1" x14ac:dyDescent="0.25">
      <c r="B59" s="38"/>
      <c r="C59" s="144"/>
      <c r="D59" s="144"/>
      <c r="E59" s="144"/>
      <c r="F59" s="144"/>
      <c r="G59" s="144"/>
      <c r="H59" s="144"/>
      <c r="I59" s="144"/>
      <c r="J59" s="144"/>
    </row>
    <row r="60" spans="2:10" s="145" customFormat="1" x14ac:dyDescent="0.25">
      <c r="B60" s="38"/>
      <c r="C60" s="144"/>
      <c r="D60" s="144"/>
      <c r="E60" s="144"/>
      <c r="F60" s="144"/>
      <c r="G60" s="144"/>
      <c r="H60" s="144"/>
      <c r="I60" s="144"/>
      <c r="J60" s="144"/>
    </row>
    <row r="61" spans="2:10" s="145" customFormat="1" x14ac:dyDescent="0.25">
      <c r="B61" s="38"/>
      <c r="C61" s="144"/>
      <c r="D61" s="144"/>
      <c r="E61" s="144"/>
      <c r="F61" s="144"/>
      <c r="G61" s="144"/>
      <c r="H61" s="144"/>
      <c r="I61" s="144"/>
      <c r="J61" s="144"/>
    </row>
    <row r="62" spans="2:10" s="145" customFormat="1" x14ac:dyDescent="0.25">
      <c r="B62" s="38"/>
      <c r="C62" s="144"/>
      <c r="D62" s="144"/>
      <c r="E62" s="144"/>
      <c r="F62" s="144"/>
      <c r="G62" s="144"/>
      <c r="H62" s="144"/>
      <c r="I62" s="144"/>
      <c r="J62" s="144"/>
    </row>
    <row r="63" spans="2:10" s="145" customFormat="1" x14ac:dyDescent="0.25">
      <c r="B63" s="38"/>
      <c r="C63" s="144"/>
      <c r="D63" s="144"/>
      <c r="E63" s="144"/>
      <c r="F63" s="144"/>
      <c r="G63" s="144"/>
      <c r="H63" s="144"/>
      <c r="I63" s="144"/>
      <c r="J63" s="144"/>
    </row>
    <row r="64" spans="2:10" s="145" customFormat="1" x14ac:dyDescent="0.25">
      <c r="B64" s="38"/>
      <c r="C64" s="144"/>
      <c r="D64" s="144"/>
      <c r="E64" s="144"/>
      <c r="F64" s="144"/>
      <c r="G64" s="144"/>
      <c r="H64" s="144"/>
      <c r="I64" s="144"/>
      <c r="J64" s="144"/>
    </row>
    <row r="65" spans="2:10" s="145" customFormat="1" x14ac:dyDescent="0.25">
      <c r="B65" s="38"/>
      <c r="C65" s="144"/>
      <c r="D65" s="144"/>
      <c r="E65" s="144"/>
      <c r="F65" s="144"/>
      <c r="G65" s="144"/>
      <c r="H65" s="144"/>
      <c r="I65" s="144"/>
      <c r="J65" s="144"/>
    </row>
    <row r="66" spans="2:10" s="145" customFormat="1" x14ac:dyDescent="0.25">
      <c r="B66" s="38"/>
      <c r="C66" s="144"/>
      <c r="D66" s="144"/>
      <c r="E66" s="144"/>
      <c r="F66" s="144"/>
      <c r="G66" s="144"/>
      <c r="H66" s="144"/>
      <c r="I66" s="144"/>
      <c r="J66" s="144"/>
    </row>
    <row r="67" spans="2:10" s="145" customFormat="1" x14ac:dyDescent="0.25">
      <c r="B67" s="38"/>
      <c r="C67" s="144"/>
      <c r="D67" s="144"/>
      <c r="E67" s="144"/>
      <c r="F67" s="144"/>
      <c r="G67" s="144"/>
      <c r="H67" s="144"/>
      <c r="I67" s="144"/>
      <c r="J67" s="144"/>
    </row>
    <row r="68" spans="2:10" s="145" customFormat="1" x14ac:dyDescent="0.25">
      <c r="B68" s="38"/>
      <c r="C68" s="144"/>
      <c r="D68" s="144"/>
      <c r="E68" s="144"/>
      <c r="F68" s="144"/>
      <c r="G68" s="144"/>
      <c r="H68" s="144"/>
      <c r="I68" s="144"/>
      <c r="J68" s="144"/>
    </row>
    <row r="69" spans="2:10" s="145" customFormat="1" x14ac:dyDescent="0.25">
      <c r="B69" s="38"/>
      <c r="C69" s="144"/>
      <c r="D69" s="144"/>
      <c r="E69" s="144"/>
      <c r="F69" s="144"/>
      <c r="G69" s="144"/>
      <c r="H69" s="144"/>
      <c r="I69" s="144"/>
      <c r="J69" s="144"/>
    </row>
    <row r="70" spans="2:10" s="145" customFormat="1" x14ac:dyDescent="0.25">
      <c r="B70" s="38"/>
      <c r="C70" s="144"/>
      <c r="D70" s="144"/>
      <c r="E70" s="144"/>
      <c r="F70" s="144"/>
      <c r="G70" s="144"/>
      <c r="H70" s="144"/>
      <c r="I70" s="144"/>
      <c r="J70" s="144"/>
    </row>
    <row r="71" spans="2:10" s="145" customFormat="1" ht="15.75" x14ac:dyDescent="0.25">
      <c r="B71" s="38"/>
      <c r="C71" s="68"/>
      <c r="D71" s="68"/>
      <c r="E71" s="68"/>
      <c r="F71" s="68"/>
      <c r="G71" s="68"/>
      <c r="H71" s="68"/>
      <c r="I71" s="68"/>
      <c r="J71" s="68"/>
    </row>
    <row r="72" spans="2:10" s="145" customFormat="1" x14ac:dyDescent="0.25">
      <c r="B72" s="38"/>
      <c r="C72" s="144"/>
      <c r="D72" s="144"/>
      <c r="E72" s="144"/>
      <c r="F72" s="144"/>
      <c r="G72" s="144"/>
      <c r="H72" s="144"/>
      <c r="I72" s="144"/>
      <c r="J72" s="144"/>
    </row>
    <row r="73" spans="2:10" s="145" customFormat="1" x14ac:dyDescent="0.25">
      <c r="B73" s="38"/>
      <c r="C73" s="144"/>
      <c r="D73" s="144"/>
      <c r="E73" s="144"/>
      <c r="F73" s="144"/>
      <c r="G73" s="144"/>
      <c r="H73" s="144"/>
      <c r="I73" s="144"/>
      <c r="J73" s="144"/>
    </row>
    <row r="74" spans="2:10" s="145" customFormat="1" x14ac:dyDescent="0.25">
      <c r="B74" s="38"/>
      <c r="C74" s="144"/>
      <c r="D74" s="144"/>
      <c r="E74" s="144"/>
      <c r="F74" s="144"/>
      <c r="G74" s="144"/>
      <c r="H74" s="144"/>
      <c r="I74" s="144"/>
      <c r="J74" s="144"/>
    </row>
    <row r="75" spans="2:10" s="145" customFormat="1" x14ac:dyDescent="0.25">
      <c r="B75" s="38"/>
      <c r="C75" s="144"/>
      <c r="D75" s="144"/>
      <c r="E75" s="144"/>
      <c r="F75" s="144"/>
      <c r="G75" s="144"/>
      <c r="H75" s="144"/>
      <c r="I75" s="144"/>
      <c r="J75" s="144"/>
    </row>
    <row r="76" spans="2:10" s="145" customFormat="1" x14ac:dyDescent="0.25">
      <c r="B76" s="38"/>
      <c r="C76" s="144"/>
      <c r="D76" s="144"/>
      <c r="E76" s="144"/>
      <c r="F76" s="144"/>
      <c r="G76" s="144"/>
      <c r="H76" s="144"/>
      <c r="I76" s="144"/>
      <c r="J76" s="144"/>
    </row>
    <row r="77" spans="2:10" s="145" customFormat="1" x14ac:dyDescent="0.25">
      <c r="B77" s="38"/>
      <c r="C77" s="144"/>
      <c r="D77" s="144"/>
      <c r="E77" s="144"/>
      <c r="F77" s="144"/>
      <c r="G77" s="144"/>
      <c r="H77" s="144"/>
      <c r="I77" s="144"/>
      <c r="J77" s="144"/>
    </row>
    <row r="78" spans="2:10" s="145" customFormat="1" x14ac:dyDescent="0.25">
      <c r="B78" s="38"/>
      <c r="C78" s="144"/>
      <c r="D78" s="144"/>
      <c r="E78" s="144"/>
      <c r="F78" s="144"/>
      <c r="G78" s="144"/>
      <c r="H78" s="144"/>
      <c r="I78" s="144"/>
      <c r="J78" s="144"/>
    </row>
    <row r="79" spans="2:10" s="145" customFormat="1" x14ac:dyDescent="0.25">
      <c r="B79" s="38"/>
      <c r="C79" s="144"/>
      <c r="D79" s="144"/>
      <c r="E79" s="144"/>
      <c r="F79" s="144"/>
      <c r="G79" s="144"/>
      <c r="H79" s="144"/>
      <c r="I79" s="144"/>
      <c r="J79" s="144"/>
    </row>
    <row r="80" spans="2:10" s="145" customFormat="1" x14ac:dyDescent="0.25">
      <c r="B80" s="38"/>
      <c r="C80" s="144"/>
      <c r="D80" s="144"/>
      <c r="E80" s="144"/>
      <c r="F80" s="144"/>
      <c r="G80" s="144"/>
      <c r="H80" s="144"/>
      <c r="I80" s="144"/>
      <c r="J80" s="144"/>
    </row>
    <row r="81" spans="2:10" s="145" customFormat="1" x14ac:dyDescent="0.25">
      <c r="B81" s="38"/>
      <c r="C81" s="144"/>
      <c r="D81" s="144"/>
      <c r="E81" s="144"/>
      <c r="F81" s="144"/>
      <c r="G81" s="144"/>
      <c r="H81" s="144"/>
      <c r="I81" s="144"/>
      <c r="J81" s="144"/>
    </row>
    <row r="82" spans="2:10" s="145" customFormat="1" x14ac:dyDescent="0.25">
      <c r="B82" s="38"/>
      <c r="C82" s="144"/>
      <c r="D82" s="144"/>
      <c r="E82" s="144"/>
      <c r="F82" s="144"/>
      <c r="G82" s="144"/>
      <c r="H82" s="144"/>
      <c r="I82" s="144"/>
      <c r="J82" s="144"/>
    </row>
    <row r="83" spans="2:10" s="145" customFormat="1" x14ac:dyDescent="0.25">
      <c r="B83" s="38"/>
      <c r="C83" s="144"/>
      <c r="D83" s="144"/>
      <c r="E83" s="144"/>
      <c r="F83" s="144"/>
      <c r="G83" s="144"/>
      <c r="H83" s="144"/>
      <c r="I83" s="144"/>
      <c r="J83" s="144"/>
    </row>
    <row r="84" spans="2:10" s="145" customFormat="1" ht="15.75" x14ac:dyDescent="0.25">
      <c r="B84" s="38"/>
      <c r="C84" s="68"/>
      <c r="D84" s="68"/>
      <c r="E84" s="68"/>
      <c r="F84" s="68"/>
      <c r="G84" s="68"/>
      <c r="H84" s="68"/>
      <c r="I84" s="68"/>
      <c r="J84" s="68"/>
    </row>
    <row r="85" spans="2:10" s="145" customFormat="1" x14ac:dyDescent="0.25">
      <c r="B85" s="38"/>
      <c r="C85" s="144"/>
      <c r="D85" s="144"/>
      <c r="E85" s="144"/>
      <c r="F85" s="144"/>
      <c r="G85" s="144"/>
      <c r="H85" s="144"/>
      <c r="I85" s="144"/>
      <c r="J85" s="144"/>
    </row>
    <row r="86" spans="2:10" s="145" customFormat="1" x14ac:dyDescent="0.25">
      <c r="B86" s="38"/>
      <c r="C86" s="144"/>
      <c r="D86" s="144"/>
      <c r="E86" s="144"/>
      <c r="F86" s="144"/>
      <c r="G86" s="144"/>
      <c r="H86" s="144"/>
      <c r="I86" s="144"/>
      <c r="J86" s="144"/>
    </row>
    <row r="87" spans="2:10" s="145" customFormat="1" x14ac:dyDescent="0.25">
      <c r="B87" s="38"/>
      <c r="C87" s="144"/>
      <c r="D87" s="144"/>
      <c r="E87" s="144"/>
      <c r="F87" s="144"/>
      <c r="G87" s="144"/>
      <c r="H87" s="144"/>
      <c r="I87" s="144"/>
      <c r="J87" s="144"/>
    </row>
    <row r="88" spans="2:10" s="145" customFormat="1" x14ac:dyDescent="0.25">
      <c r="B88" s="38"/>
      <c r="C88" s="144"/>
      <c r="D88" s="144"/>
      <c r="E88" s="144"/>
      <c r="F88" s="144"/>
      <c r="G88" s="144"/>
      <c r="H88" s="144"/>
      <c r="I88" s="144"/>
      <c r="J88" s="144"/>
    </row>
    <row r="89" spans="2:10" s="145" customFormat="1" x14ac:dyDescent="0.25">
      <c r="B89" s="38"/>
      <c r="C89" s="144"/>
      <c r="D89" s="144"/>
      <c r="E89" s="144"/>
      <c r="F89" s="144"/>
      <c r="G89" s="144"/>
      <c r="H89" s="144"/>
      <c r="I89" s="144"/>
      <c r="J89" s="144"/>
    </row>
    <row r="90" spans="2:10" s="145" customFormat="1" x14ac:dyDescent="0.25">
      <c r="B90" s="38"/>
      <c r="C90" s="144"/>
      <c r="D90" s="144"/>
      <c r="E90" s="144"/>
      <c r="F90" s="144"/>
      <c r="G90" s="144"/>
      <c r="H90" s="144"/>
      <c r="I90" s="144"/>
      <c r="J90" s="144"/>
    </row>
    <row r="91" spans="2:10" s="145" customFormat="1" x14ac:dyDescent="0.25">
      <c r="B91" s="38"/>
      <c r="C91" s="144"/>
      <c r="D91" s="144"/>
      <c r="E91" s="144"/>
      <c r="F91" s="144"/>
      <c r="G91" s="144"/>
      <c r="H91" s="144"/>
      <c r="I91" s="144"/>
      <c r="J91" s="144"/>
    </row>
    <row r="92" spans="2:10" s="145" customFormat="1" x14ac:dyDescent="0.25">
      <c r="B92" s="38"/>
      <c r="C92" s="144"/>
      <c r="D92" s="144"/>
      <c r="E92" s="144"/>
      <c r="F92" s="144"/>
      <c r="G92" s="144"/>
      <c r="H92" s="144"/>
      <c r="I92" s="144"/>
      <c r="J92" s="144"/>
    </row>
    <row r="93" spans="2:10" s="145" customFormat="1" x14ac:dyDescent="0.25">
      <c r="B93" s="38"/>
      <c r="C93" s="144"/>
      <c r="D93" s="144"/>
      <c r="E93" s="144"/>
      <c r="F93" s="144"/>
      <c r="G93" s="144"/>
      <c r="H93" s="144"/>
      <c r="I93" s="144"/>
      <c r="J93" s="144"/>
    </row>
    <row r="94" spans="2:10" s="145" customFormat="1" x14ac:dyDescent="0.25">
      <c r="B94" s="38"/>
      <c r="C94" s="144"/>
      <c r="D94" s="144"/>
      <c r="E94" s="144"/>
      <c r="F94" s="144"/>
      <c r="G94" s="144"/>
      <c r="H94" s="144"/>
      <c r="I94" s="144"/>
      <c r="J94" s="144"/>
    </row>
    <row r="95" spans="2:10" s="145" customFormat="1" x14ac:dyDescent="0.25">
      <c r="B95" s="38"/>
      <c r="C95" s="144"/>
      <c r="D95" s="144"/>
      <c r="E95" s="144"/>
      <c r="F95" s="144"/>
      <c r="G95" s="144"/>
      <c r="H95" s="144"/>
      <c r="I95" s="144"/>
      <c r="J95" s="144"/>
    </row>
    <row r="96" spans="2:10" s="145" customFormat="1" x14ac:dyDescent="0.25">
      <c r="B96" s="38"/>
      <c r="C96" s="144"/>
      <c r="D96" s="144"/>
      <c r="E96" s="144"/>
      <c r="F96" s="144"/>
      <c r="G96" s="144"/>
      <c r="H96" s="144"/>
      <c r="I96" s="144"/>
      <c r="J96" s="144"/>
    </row>
    <row r="97" spans="2:10" s="145" customFormat="1" ht="15.75" x14ac:dyDescent="0.25">
      <c r="B97" s="38"/>
      <c r="C97" s="68"/>
      <c r="D97" s="68"/>
      <c r="E97" s="68"/>
      <c r="F97" s="68"/>
      <c r="G97" s="68"/>
      <c r="H97" s="68"/>
      <c r="I97" s="68"/>
      <c r="J97" s="68"/>
    </row>
    <row r="98" spans="2:10" s="145" customFormat="1" x14ac:dyDescent="0.25">
      <c r="B98" s="38"/>
      <c r="C98" s="146"/>
      <c r="D98" s="146"/>
      <c r="E98" s="146"/>
      <c r="F98" s="146"/>
      <c r="G98" s="146"/>
      <c r="H98" s="146"/>
      <c r="I98" s="146"/>
      <c r="J98" s="146"/>
    </row>
    <row r="99" spans="2:10" s="145" customFormat="1" x14ac:dyDescent="0.25">
      <c r="B99" s="38"/>
      <c r="C99" s="146"/>
      <c r="D99" s="146"/>
      <c r="E99" s="146"/>
      <c r="F99" s="146"/>
      <c r="G99" s="146"/>
      <c r="H99" s="146"/>
      <c r="I99" s="146"/>
      <c r="J99" s="146"/>
    </row>
    <row r="100" spans="2:10" s="145" customFormat="1" x14ac:dyDescent="0.25">
      <c r="B100" s="38"/>
      <c r="C100" s="146"/>
      <c r="D100" s="146"/>
      <c r="E100" s="146"/>
      <c r="F100" s="146"/>
      <c r="G100" s="146"/>
      <c r="H100" s="146"/>
      <c r="I100" s="146"/>
      <c r="J100" s="146"/>
    </row>
    <row r="101" spans="2:10" s="145" customFormat="1" x14ac:dyDescent="0.25">
      <c r="B101" s="38"/>
      <c r="C101" s="146"/>
      <c r="D101" s="146"/>
      <c r="E101" s="146"/>
      <c r="F101" s="146"/>
      <c r="G101" s="146"/>
      <c r="H101" s="146"/>
      <c r="I101" s="146"/>
      <c r="J101" s="146"/>
    </row>
    <row r="102" spans="2:10" s="145" customFormat="1" x14ac:dyDescent="0.25">
      <c r="B102" s="38"/>
      <c r="C102" s="146"/>
      <c r="D102" s="146"/>
      <c r="E102" s="146"/>
      <c r="F102" s="146"/>
      <c r="G102" s="146"/>
      <c r="H102" s="146"/>
      <c r="I102" s="146"/>
      <c r="J102" s="146"/>
    </row>
    <row r="103" spans="2:10" s="145" customFormat="1" x14ac:dyDescent="0.25">
      <c r="B103" s="38"/>
      <c r="C103" s="146"/>
      <c r="D103" s="146"/>
      <c r="E103" s="146"/>
      <c r="F103" s="146"/>
      <c r="G103" s="146"/>
      <c r="H103" s="146"/>
      <c r="I103" s="146"/>
      <c r="J103" s="146"/>
    </row>
    <row r="104" spans="2:10" s="145" customFormat="1" x14ac:dyDescent="0.25">
      <c r="B104" s="38"/>
      <c r="C104" s="146"/>
      <c r="D104" s="146"/>
      <c r="E104" s="146"/>
      <c r="F104" s="146"/>
      <c r="G104" s="146"/>
      <c r="H104" s="146"/>
      <c r="I104" s="146"/>
      <c r="J104" s="146"/>
    </row>
    <row r="105" spans="2:10" s="145" customFormat="1" x14ac:dyDescent="0.25">
      <c r="B105" s="38"/>
      <c r="C105" s="146"/>
      <c r="D105" s="146"/>
      <c r="E105" s="146"/>
      <c r="F105" s="146"/>
      <c r="G105" s="146"/>
      <c r="H105" s="146"/>
      <c r="I105" s="146"/>
      <c r="J105" s="146"/>
    </row>
    <row r="106" spans="2:10" s="145" customFormat="1" x14ac:dyDescent="0.25">
      <c r="B106" s="38"/>
      <c r="C106" s="146"/>
      <c r="D106" s="146"/>
      <c r="E106" s="146"/>
      <c r="F106" s="146"/>
      <c r="G106" s="146"/>
      <c r="H106" s="146"/>
      <c r="I106" s="146"/>
      <c r="J106" s="146"/>
    </row>
    <row r="107" spans="2:10" s="145" customFormat="1" x14ac:dyDescent="0.25">
      <c r="B107" s="38"/>
      <c r="C107" s="146"/>
      <c r="D107" s="146"/>
      <c r="E107" s="146"/>
      <c r="F107" s="146"/>
      <c r="G107" s="146"/>
      <c r="H107" s="146"/>
      <c r="I107" s="146"/>
      <c r="J107" s="146"/>
    </row>
    <row r="108" spans="2:10" s="145" customFormat="1" x14ac:dyDescent="0.25">
      <c r="B108" s="38"/>
      <c r="C108" s="146"/>
      <c r="D108" s="146"/>
      <c r="E108" s="146"/>
      <c r="F108" s="146"/>
      <c r="G108" s="146"/>
      <c r="H108" s="146"/>
      <c r="I108" s="146"/>
      <c r="J108" s="146"/>
    </row>
    <row r="109" spans="2:10" s="145" customFormat="1" x14ac:dyDescent="0.25">
      <c r="B109" s="38"/>
      <c r="C109" s="146"/>
      <c r="D109" s="146"/>
      <c r="E109" s="146"/>
      <c r="F109" s="146"/>
      <c r="G109" s="146"/>
      <c r="H109" s="146"/>
      <c r="I109" s="146"/>
      <c r="J109" s="146"/>
    </row>
    <row r="110" spans="2:10" s="145" customFormat="1" x14ac:dyDescent="0.25">
      <c r="B110" s="38"/>
      <c r="C110" s="146"/>
      <c r="D110" s="146"/>
      <c r="E110" s="146"/>
      <c r="F110" s="146"/>
      <c r="G110" s="146"/>
      <c r="H110" s="146"/>
      <c r="I110" s="146"/>
      <c r="J110" s="146"/>
    </row>
    <row r="111" spans="2:10" s="145" customFormat="1" x14ac:dyDescent="0.25">
      <c r="B111" s="38"/>
      <c r="C111" s="146"/>
      <c r="D111" s="146"/>
      <c r="E111" s="146"/>
      <c r="F111" s="146"/>
      <c r="G111" s="146"/>
      <c r="H111" s="146"/>
      <c r="I111" s="146"/>
      <c r="J111" s="146"/>
    </row>
    <row r="112" spans="2:10" s="145" customFormat="1" x14ac:dyDescent="0.25">
      <c r="B112" s="38"/>
      <c r="C112" s="146"/>
      <c r="D112" s="146"/>
      <c r="E112" s="146"/>
      <c r="F112" s="146"/>
      <c r="G112" s="146"/>
      <c r="H112" s="146"/>
      <c r="I112" s="146"/>
      <c r="J112" s="146"/>
    </row>
    <row r="113" spans="2:10" s="145" customFormat="1" x14ac:dyDescent="0.25">
      <c r="B113" s="38"/>
      <c r="C113" s="146"/>
      <c r="D113" s="146"/>
      <c r="E113" s="146"/>
      <c r="F113" s="146"/>
      <c r="G113" s="146"/>
      <c r="H113" s="146"/>
      <c r="I113" s="146"/>
      <c r="J113" s="146"/>
    </row>
    <row r="114" spans="2:10" s="145" customFormat="1" x14ac:dyDescent="0.25">
      <c r="B114" s="38"/>
      <c r="C114" s="146"/>
      <c r="D114" s="146"/>
      <c r="E114" s="146"/>
      <c r="F114" s="146"/>
      <c r="G114" s="146"/>
      <c r="H114" s="146"/>
      <c r="I114" s="146"/>
      <c r="J114" s="146"/>
    </row>
    <row r="115" spans="2:10" s="145" customFormat="1" x14ac:dyDescent="0.25">
      <c r="B115" s="38"/>
      <c r="C115" s="146"/>
      <c r="D115" s="146"/>
      <c r="E115" s="146"/>
      <c r="F115" s="146"/>
      <c r="G115" s="146"/>
      <c r="H115" s="146"/>
      <c r="I115" s="146"/>
      <c r="J115" s="146"/>
    </row>
    <row r="116" spans="2:10" s="145" customFormat="1" x14ac:dyDescent="0.25">
      <c r="B116" s="38"/>
      <c r="C116" s="146"/>
      <c r="D116" s="146"/>
      <c r="E116" s="146"/>
      <c r="F116" s="146"/>
      <c r="G116" s="146"/>
      <c r="H116" s="146"/>
      <c r="I116" s="146"/>
      <c r="J116" s="146"/>
    </row>
    <row r="117" spans="2:10" s="145" customFormat="1" x14ac:dyDescent="0.25">
      <c r="B117" s="38"/>
      <c r="C117" s="146"/>
      <c r="D117" s="146"/>
      <c r="E117" s="146"/>
      <c r="F117" s="146"/>
      <c r="G117" s="146"/>
      <c r="H117" s="146"/>
      <c r="I117" s="146"/>
      <c r="J117" s="146"/>
    </row>
    <row r="118" spans="2:10" s="145" customFormat="1" x14ac:dyDescent="0.25">
      <c r="B118" s="38"/>
      <c r="C118" s="146"/>
      <c r="D118" s="146"/>
      <c r="E118" s="146"/>
      <c r="F118" s="146"/>
      <c r="G118" s="146"/>
      <c r="H118" s="146"/>
      <c r="I118" s="146"/>
      <c r="J118" s="146"/>
    </row>
    <row r="119" spans="2:10" s="145" customFormat="1" x14ac:dyDescent="0.25">
      <c r="B119" s="38"/>
      <c r="C119" s="146"/>
      <c r="D119" s="146"/>
      <c r="E119" s="146"/>
      <c r="F119" s="146"/>
      <c r="G119" s="146"/>
      <c r="H119" s="146"/>
      <c r="I119" s="146"/>
      <c r="J119" s="146"/>
    </row>
    <row r="120" spans="2:10" s="145" customFormat="1" x14ac:dyDescent="0.25">
      <c r="B120" s="38"/>
      <c r="C120" s="146"/>
      <c r="D120" s="146"/>
      <c r="E120" s="146"/>
      <c r="F120" s="146"/>
      <c r="G120" s="146"/>
      <c r="H120" s="146"/>
      <c r="I120" s="146"/>
      <c r="J120" s="146"/>
    </row>
    <row r="121" spans="2:10" s="145" customFormat="1" x14ac:dyDescent="0.25">
      <c r="B121" s="38"/>
      <c r="C121" s="146"/>
      <c r="D121" s="146"/>
      <c r="E121" s="146"/>
      <c r="F121" s="146"/>
      <c r="G121" s="146"/>
      <c r="H121" s="146"/>
      <c r="I121" s="146"/>
      <c r="J121" s="146"/>
    </row>
    <row r="122" spans="2:10" s="145" customFormat="1" x14ac:dyDescent="0.25">
      <c r="B122" s="38"/>
      <c r="C122" s="146"/>
      <c r="D122" s="146"/>
      <c r="E122" s="146"/>
      <c r="F122" s="146"/>
      <c r="G122" s="146"/>
      <c r="H122" s="146"/>
      <c r="I122" s="146"/>
      <c r="J122" s="146"/>
    </row>
    <row r="123" spans="2:10" s="145" customFormat="1" x14ac:dyDescent="0.25">
      <c r="B123" s="38"/>
      <c r="C123" s="146"/>
      <c r="D123" s="146"/>
      <c r="E123" s="146"/>
      <c r="F123" s="146"/>
      <c r="G123" s="146"/>
      <c r="H123" s="146"/>
      <c r="I123" s="146"/>
      <c r="J123" s="146"/>
    </row>
    <row r="124" spans="2:10" s="145" customFormat="1" x14ac:dyDescent="0.25">
      <c r="B124" s="38"/>
      <c r="C124" s="146"/>
      <c r="D124" s="146"/>
      <c r="E124" s="146"/>
      <c r="F124" s="146"/>
      <c r="G124" s="146"/>
      <c r="H124" s="146"/>
      <c r="I124" s="146"/>
      <c r="J124" s="146"/>
    </row>
    <row r="125" spans="2:10" s="145" customFormat="1" x14ac:dyDescent="0.25">
      <c r="B125" s="38"/>
      <c r="C125" s="146"/>
      <c r="D125" s="146"/>
      <c r="E125" s="146"/>
      <c r="F125" s="146"/>
      <c r="G125" s="146"/>
      <c r="H125" s="146"/>
      <c r="I125" s="146"/>
      <c r="J125" s="146"/>
    </row>
    <row r="126" spans="2:10" s="145" customFormat="1" x14ac:dyDescent="0.25">
      <c r="B126" s="38"/>
      <c r="C126" s="146"/>
      <c r="D126" s="146"/>
      <c r="E126" s="146"/>
      <c r="F126" s="146"/>
      <c r="G126" s="146"/>
      <c r="H126" s="146"/>
      <c r="I126" s="146"/>
      <c r="J126" s="146"/>
    </row>
    <row r="127" spans="2:10" s="145" customFormat="1" x14ac:dyDescent="0.25">
      <c r="B127" s="38"/>
      <c r="C127" s="146"/>
      <c r="D127" s="146"/>
      <c r="E127" s="146"/>
      <c r="F127" s="146"/>
      <c r="G127" s="146"/>
      <c r="H127" s="146"/>
      <c r="I127" s="146"/>
      <c r="J127" s="146"/>
    </row>
    <row r="128" spans="2:10" s="145" customFormat="1" x14ac:dyDescent="0.25">
      <c r="B128" s="38"/>
      <c r="C128" s="146"/>
      <c r="D128" s="146"/>
      <c r="E128" s="146"/>
      <c r="F128" s="146"/>
      <c r="G128" s="146"/>
      <c r="H128" s="146"/>
      <c r="I128" s="146"/>
      <c r="J128" s="146"/>
    </row>
    <row r="129" spans="2:10" s="145" customFormat="1" x14ac:dyDescent="0.25">
      <c r="B129" s="38"/>
      <c r="C129" s="146"/>
      <c r="D129" s="146"/>
      <c r="E129" s="146"/>
      <c r="F129" s="146"/>
      <c r="G129" s="146"/>
      <c r="H129" s="146"/>
      <c r="I129" s="146"/>
      <c r="J129" s="146"/>
    </row>
    <row r="130" spans="2:10" s="145" customFormat="1" x14ac:dyDescent="0.25">
      <c r="B130" s="38"/>
      <c r="C130" s="146"/>
      <c r="D130" s="146"/>
      <c r="E130" s="146"/>
      <c r="F130" s="146"/>
      <c r="G130" s="146"/>
      <c r="H130" s="146"/>
      <c r="I130" s="146"/>
      <c r="J130" s="146"/>
    </row>
    <row r="131" spans="2:10" s="145" customFormat="1" x14ac:dyDescent="0.25">
      <c r="B131" s="38"/>
      <c r="C131" s="146"/>
      <c r="D131" s="146"/>
      <c r="E131" s="146"/>
      <c r="F131" s="146"/>
      <c r="G131" s="146"/>
      <c r="H131" s="146"/>
      <c r="I131" s="146"/>
      <c r="J131" s="146"/>
    </row>
    <row r="132" spans="2:10" s="145" customFormat="1" x14ac:dyDescent="0.25">
      <c r="B132" s="38"/>
      <c r="C132" s="146"/>
      <c r="D132" s="146"/>
      <c r="E132" s="146"/>
      <c r="F132" s="146"/>
      <c r="G132" s="146"/>
      <c r="H132" s="146"/>
      <c r="I132" s="146"/>
      <c r="J132" s="146"/>
    </row>
    <row r="133" spans="2:10" s="145" customFormat="1" x14ac:dyDescent="0.25">
      <c r="B133" s="38"/>
      <c r="C133" s="146"/>
      <c r="D133" s="146"/>
      <c r="E133" s="146"/>
      <c r="F133" s="146"/>
      <c r="G133" s="146"/>
      <c r="H133" s="146"/>
      <c r="I133" s="146"/>
      <c r="J133" s="146"/>
    </row>
    <row r="134" spans="2:10" s="145" customFormat="1" x14ac:dyDescent="0.25">
      <c r="B134" s="38"/>
      <c r="C134" s="146"/>
      <c r="D134" s="146"/>
      <c r="E134" s="146"/>
      <c r="F134" s="146"/>
      <c r="G134" s="146"/>
      <c r="H134" s="146"/>
      <c r="I134" s="146"/>
      <c r="J134" s="146"/>
    </row>
    <row r="135" spans="2:10" s="145" customFormat="1" x14ac:dyDescent="0.25">
      <c r="B135" s="38"/>
      <c r="C135" s="146"/>
      <c r="D135" s="146"/>
      <c r="E135" s="146"/>
      <c r="F135" s="146"/>
      <c r="G135" s="146"/>
      <c r="H135" s="146"/>
      <c r="I135" s="146"/>
      <c r="J135" s="146"/>
    </row>
    <row r="136" spans="2:10" s="145" customFormat="1" x14ac:dyDescent="0.25">
      <c r="B136" s="38"/>
      <c r="C136" s="146"/>
      <c r="D136" s="146"/>
      <c r="E136" s="146"/>
      <c r="F136" s="146"/>
      <c r="G136" s="146"/>
      <c r="H136" s="146"/>
      <c r="I136" s="146"/>
      <c r="J136" s="146"/>
    </row>
    <row r="137" spans="2:10" s="145" customFormat="1" x14ac:dyDescent="0.25">
      <c r="B137" s="38"/>
      <c r="C137" s="146"/>
      <c r="D137" s="146"/>
      <c r="E137" s="146"/>
      <c r="F137" s="146"/>
      <c r="G137" s="146"/>
      <c r="H137" s="146"/>
      <c r="I137" s="146"/>
      <c r="J137" s="146"/>
    </row>
    <row r="138" spans="2:10" s="145" customFormat="1" x14ac:dyDescent="0.25">
      <c r="B138" s="38"/>
      <c r="C138" s="146"/>
      <c r="D138" s="146"/>
      <c r="E138" s="146"/>
      <c r="F138" s="146"/>
      <c r="G138" s="146"/>
      <c r="H138" s="146"/>
      <c r="I138" s="146"/>
      <c r="J138" s="146"/>
    </row>
    <row r="139" spans="2:10" s="145" customFormat="1" x14ac:dyDescent="0.25">
      <c r="B139" s="38"/>
      <c r="C139" s="146"/>
      <c r="D139" s="146"/>
      <c r="E139" s="146"/>
      <c r="F139" s="146"/>
      <c r="G139" s="146"/>
      <c r="H139" s="146"/>
      <c r="I139" s="146"/>
      <c r="J139" s="146"/>
    </row>
    <row r="140" spans="2:10" s="145" customFormat="1" x14ac:dyDescent="0.25">
      <c r="B140" s="38"/>
      <c r="C140" s="146"/>
      <c r="D140" s="146"/>
      <c r="E140" s="146"/>
      <c r="F140" s="146"/>
      <c r="G140" s="146"/>
      <c r="H140" s="146"/>
      <c r="I140" s="146"/>
      <c r="J140" s="146"/>
    </row>
    <row r="141" spans="2:10" s="145" customFormat="1" x14ac:dyDescent="0.25">
      <c r="B141" s="38"/>
      <c r="C141" s="146"/>
      <c r="D141" s="146"/>
      <c r="E141" s="146"/>
      <c r="F141" s="146"/>
      <c r="G141" s="146"/>
      <c r="H141" s="146"/>
      <c r="I141" s="146"/>
      <c r="J141" s="146"/>
    </row>
    <row r="142" spans="2:10" s="145" customFormat="1" x14ac:dyDescent="0.25">
      <c r="B142" s="38"/>
      <c r="C142" s="146"/>
      <c r="D142" s="146"/>
      <c r="E142" s="146"/>
      <c r="F142" s="146"/>
      <c r="G142" s="146"/>
      <c r="H142" s="146"/>
      <c r="I142" s="146"/>
      <c r="J142" s="146"/>
    </row>
    <row r="143" spans="2:10" s="145" customFormat="1" x14ac:dyDescent="0.25">
      <c r="B143" s="38"/>
      <c r="C143" s="146"/>
      <c r="D143" s="146"/>
      <c r="E143" s="146"/>
      <c r="F143" s="146"/>
      <c r="G143" s="146"/>
      <c r="H143" s="146"/>
      <c r="I143" s="146"/>
      <c r="J143" s="146"/>
    </row>
    <row r="144" spans="2:10" s="145" customFormat="1" x14ac:dyDescent="0.25">
      <c r="B144" s="38"/>
      <c r="C144" s="146"/>
      <c r="D144" s="146"/>
      <c r="E144" s="146"/>
      <c r="F144" s="146"/>
      <c r="G144" s="146"/>
      <c r="H144" s="146"/>
      <c r="I144" s="146"/>
      <c r="J144" s="146"/>
    </row>
    <row r="145" spans="2:10" s="145" customFormat="1" x14ac:dyDescent="0.25">
      <c r="B145" s="38"/>
      <c r="C145" s="146"/>
      <c r="D145" s="146"/>
      <c r="E145" s="146"/>
      <c r="F145" s="146"/>
      <c r="G145" s="146"/>
      <c r="H145" s="146"/>
      <c r="I145" s="146"/>
      <c r="J145" s="146"/>
    </row>
    <row r="146" spans="2:10" s="145" customFormat="1" x14ac:dyDescent="0.25">
      <c r="B146" s="38"/>
      <c r="C146" s="146"/>
      <c r="D146" s="146"/>
      <c r="E146" s="146"/>
      <c r="F146" s="146"/>
      <c r="G146" s="146"/>
      <c r="H146" s="146"/>
      <c r="I146" s="146"/>
      <c r="J146" s="146"/>
    </row>
    <row r="147" spans="2:10" s="145" customFormat="1" x14ac:dyDescent="0.25">
      <c r="B147" s="38"/>
      <c r="C147" s="146"/>
      <c r="D147" s="146"/>
      <c r="E147" s="146"/>
      <c r="F147" s="146"/>
      <c r="G147" s="146"/>
      <c r="H147" s="146"/>
      <c r="I147" s="146"/>
      <c r="J147" s="146"/>
    </row>
    <row r="148" spans="2:10" s="145" customFormat="1" x14ac:dyDescent="0.25">
      <c r="B148" s="38"/>
      <c r="C148" s="146"/>
      <c r="D148" s="146"/>
      <c r="E148" s="146"/>
      <c r="F148" s="146"/>
      <c r="G148" s="146"/>
      <c r="H148" s="146"/>
      <c r="I148" s="146"/>
      <c r="J148" s="146"/>
    </row>
    <row r="149" spans="2:10" s="145" customFormat="1" x14ac:dyDescent="0.25">
      <c r="B149" s="38"/>
      <c r="C149" s="146"/>
      <c r="D149" s="146"/>
      <c r="E149" s="146"/>
      <c r="F149" s="146"/>
      <c r="G149" s="146"/>
      <c r="H149" s="146"/>
      <c r="I149" s="146"/>
      <c r="J149" s="146"/>
    </row>
    <row r="150" spans="2:10" s="145" customFormat="1" x14ac:dyDescent="0.25">
      <c r="B150" s="38"/>
      <c r="C150" s="146"/>
      <c r="D150" s="146"/>
      <c r="E150" s="146"/>
      <c r="F150" s="146"/>
      <c r="G150" s="146"/>
      <c r="H150" s="146"/>
      <c r="I150" s="146"/>
      <c r="J150" s="146"/>
    </row>
    <row r="151" spans="2:10" s="145" customFormat="1" x14ac:dyDescent="0.25">
      <c r="B151" s="38"/>
      <c r="C151" s="146"/>
      <c r="D151" s="146"/>
      <c r="E151" s="146"/>
      <c r="F151" s="146"/>
      <c r="G151" s="146"/>
      <c r="H151" s="146"/>
      <c r="I151" s="146"/>
      <c r="J151" s="146"/>
    </row>
    <row r="152" spans="2:10" s="145" customFormat="1" x14ac:dyDescent="0.25">
      <c r="B152" s="38"/>
      <c r="C152" s="146"/>
      <c r="D152" s="146"/>
      <c r="E152" s="146"/>
      <c r="F152" s="146"/>
      <c r="G152" s="146"/>
      <c r="H152" s="146"/>
      <c r="I152" s="146"/>
      <c r="J152" s="146"/>
    </row>
    <row r="153" spans="2:10" s="145" customFormat="1" x14ac:dyDescent="0.25">
      <c r="B153" s="38"/>
      <c r="C153" s="146"/>
      <c r="D153" s="146"/>
      <c r="E153" s="146"/>
      <c r="F153" s="146"/>
      <c r="G153" s="146"/>
      <c r="H153" s="146"/>
      <c r="I153" s="146"/>
      <c r="J153" s="146"/>
    </row>
    <row r="154" spans="2:10" s="145" customFormat="1" x14ac:dyDescent="0.25">
      <c r="B154" s="38"/>
      <c r="C154" s="146"/>
      <c r="D154" s="146"/>
      <c r="E154" s="146"/>
      <c r="F154" s="146"/>
      <c r="G154" s="146"/>
      <c r="H154" s="146"/>
      <c r="I154" s="146"/>
      <c r="J154" s="146"/>
    </row>
    <row r="155" spans="2:10" s="145" customFormat="1" x14ac:dyDescent="0.25">
      <c r="B155" s="38"/>
      <c r="C155" s="146"/>
      <c r="D155" s="146"/>
      <c r="E155" s="146"/>
      <c r="F155" s="146"/>
      <c r="G155" s="146"/>
      <c r="H155" s="146"/>
      <c r="I155" s="146"/>
      <c r="J155" s="146"/>
    </row>
    <row r="156" spans="2:10" s="145" customFormat="1" x14ac:dyDescent="0.25">
      <c r="B156" s="38"/>
      <c r="C156" s="146"/>
      <c r="D156" s="146"/>
      <c r="E156" s="146"/>
      <c r="F156" s="146"/>
      <c r="G156" s="146"/>
      <c r="H156" s="146"/>
      <c r="I156" s="146"/>
      <c r="J156" s="146"/>
    </row>
    <row r="157" spans="2:10" s="145" customFormat="1" x14ac:dyDescent="0.25">
      <c r="B157" s="38"/>
      <c r="C157" s="146"/>
      <c r="D157" s="146"/>
      <c r="E157" s="146"/>
      <c r="F157" s="146"/>
      <c r="G157" s="146"/>
      <c r="H157" s="146"/>
      <c r="I157" s="146"/>
      <c r="J157" s="146"/>
    </row>
    <row r="158" spans="2:10" s="145" customFormat="1" x14ac:dyDescent="0.25">
      <c r="B158" s="38"/>
      <c r="C158" s="146"/>
      <c r="D158" s="146"/>
      <c r="E158" s="146"/>
      <c r="F158" s="146"/>
      <c r="G158" s="146"/>
      <c r="H158" s="146"/>
      <c r="I158" s="146"/>
      <c r="J158" s="146"/>
    </row>
    <row r="159" spans="2:10" s="145" customFormat="1" x14ac:dyDescent="0.25">
      <c r="B159" s="38"/>
      <c r="C159" s="146"/>
      <c r="D159" s="146"/>
      <c r="E159" s="146"/>
      <c r="F159" s="146"/>
      <c r="G159" s="146"/>
      <c r="H159" s="146"/>
      <c r="I159" s="146"/>
      <c r="J159" s="146"/>
    </row>
    <row r="160" spans="2:10" s="145" customFormat="1" x14ac:dyDescent="0.25">
      <c r="B160" s="38"/>
      <c r="C160" s="146"/>
      <c r="D160" s="146"/>
      <c r="E160" s="146"/>
      <c r="F160" s="146"/>
      <c r="G160" s="146"/>
      <c r="H160" s="146"/>
      <c r="I160" s="146"/>
      <c r="J160" s="146"/>
    </row>
    <row r="161" spans="2:10" s="145" customFormat="1" x14ac:dyDescent="0.25">
      <c r="B161" s="38"/>
      <c r="C161" s="146"/>
      <c r="D161" s="146"/>
      <c r="E161" s="146"/>
      <c r="F161" s="146"/>
      <c r="G161" s="146"/>
      <c r="H161" s="146"/>
      <c r="I161" s="146"/>
      <c r="J161" s="146"/>
    </row>
    <row r="162" spans="2:10" s="145" customFormat="1" x14ac:dyDescent="0.25">
      <c r="B162" s="38"/>
      <c r="C162" s="146"/>
      <c r="D162" s="146"/>
      <c r="E162" s="146"/>
      <c r="F162" s="146"/>
      <c r="G162" s="146"/>
      <c r="H162" s="146"/>
      <c r="I162" s="146"/>
      <c r="J162" s="146"/>
    </row>
    <row r="163" spans="2:10" s="145" customFormat="1" x14ac:dyDescent="0.25">
      <c r="B163" s="38"/>
      <c r="C163" s="146"/>
      <c r="D163" s="146"/>
      <c r="E163" s="146"/>
      <c r="F163" s="146"/>
      <c r="G163" s="146"/>
      <c r="H163" s="146"/>
      <c r="I163" s="146"/>
      <c r="J163" s="146"/>
    </row>
    <row r="164" spans="2:10" s="145" customFormat="1" x14ac:dyDescent="0.25">
      <c r="B164" s="38"/>
      <c r="C164" s="146"/>
      <c r="D164" s="146"/>
      <c r="E164" s="146"/>
      <c r="F164" s="146"/>
      <c r="G164" s="146"/>
      <c r="H164" s="146"/>
      <c r="I164" s="146"/>
      <c r="J164" s="146"/>
    </row>
    <row r="165" spans="2:10" s="145" customFormat="1" x14ac:dyDescent="0.25">
      <c r="B165" s="38"/>
      <c r="C165" s="146"/>
      <c r="D165" s="146"/>
      <c r="E165" s="146"/>
      <c r="F165" s="146"/>
      <c r="G165" s="146"/>
      <c r="H165" s="146"/>
      <c r="I165" s="146"/>
      <c r="J165" s="146"/>
    </row>
    <row r="166" spans="2:10" s="145" customFormat="1" x14ac:dyDescent="0.25">
      <c r="B166" s="38"/>
      <c r="C166" s="146"/>
      <c r="D166" s="146"/>
      <c r="E166" s="146"/>
      <c r="F166" s="146"/>
      <c r="G166" s="146"/>
      <c r="H166" s="146"/>
      <c r="I166" s="146"/>
      <c r="J166" s="146"/>
    </row>
    <row r="167" spans="2:10" s="145" customFormat="1" x14ac:dyDescent="0.25">
      <c r="B167" s="38"/>
      <c r="C167" s="146"/>
      <c r="D167" s="146"/>
      <c r="E167" s="146"/>
      <c r="F167" s="146"/>
      <c r="G167" s="146"/>
      <c r="H167" s="146"/>
      <c r="I167" s="146"/>
      <c r="J167" s="146"/>
    </row>
    <row r="168" spans="2:10" s="145" customFormat="1" x14ac:dyDescent="0.25">
      <c r="B168" s="38"/>
      <c r="C168" s="146"/>
      <c r="D168" s="146"/>
      <c r="E168" s="146"/>
      <c r="F168" s="146"/>
      <c r="G168" s="146"/>
      <c r="H168" s="146"/>
      <c r="I168" s="146"/>
      <c r="J168" s="146"/>
    </row>
    <row r="169" spans="2:10" s="145" customFormat="1" x14ac:dyDescent="0.25">
      <c r="B169" s="38"/>
      <c r="C169" s="146"/>
      <c r="D169" s="146"/>
      <c r="E169" s="146"/>
      <c r="F169" s="146"/>
      <c r="G169" s="146"/>
      <c r="H169" s="146"/>
      <c r="I169" s="146"/>
      <c r="J169" s="146"/>
    </row>
    <row r="170" spans="2:10" s="145" customFormat="1" x14ac:dyDescent="0.25">
      <c r="B170" s="38"/>
      <c r="C170" s="146"/>
      <c r="D170" s="146"/>
      <c r="E170" s="146"/>
      <c r="F170" s="146"/>
      <c r="G170" s="146"/>
      <c r="H170" s="146"/>
      <c r="I170" s="146"/>
      <c r="J170" s="146"/>
    </row>
    <row r="171" spans="2:10" s="145" customFormat="1" x14ac:dyDescent="0.25">
      <c r="B171" s="38"/>
      <c r="C171" s="146"/>
      <c r="D171" s="146"/>
      <c r="E171" s="146"/>
      <c r="F171" s="146"/>
      <c r="G171" s="146"/>
      <c r="H171" s="146"/>
      <c r="I171" s="146"/>
      <c r="J171" s="146"/>
    </row>
    <row r="172" spans="2:10" s="145" customFormat="1" x14ac:dyDescent="0.25">
      <c r="B172" s="38"/>
      <c r="C172" s="146"/>
      <c r="D172" s="146"/>
      <c r="E172" s="146"/>
      <c r="F172" s="146"/>
      <c r="G172" s="146"/>
      <c r="H172" s="146"/>
      <c r="I172" s="146"/>
      <c r="J172" s="146"/>
    </row>
    <row r="173" spans="2:10" s="145" customFormat="1" x14ac:dyDescent="0.25">
      <c r="B173" s="38"/>
      <c r="C173" s="146"/>
      <c r="D173" s="146"/>
      <c r="E173" s="146"/>
      <c r="F173" s="146"/>
      <c r="G173" s="146"/>
      <c r="H173" s="146"/>
      <c r="I173" s="146"/>
      <c r="J173" s="146"/>
    </row>
    <row r="174" spans="2:10" s="145" customFormat="1" x14ac:dyDescent="0.25">
      <c r="B174" s="38"/>
      <c r="C174" s="146"/>
      <c r="D174" s="146"/>
      <c r="E174" s="146"/>
      <c r="F174" s="146"/>
      <c r="G174" s="146"/>
      <c r="H174" s="146"/>
      <c r="I174" s="146"/>
      <c r="J174" s="146"/>
    </row>
    <row r="175" spans="2:10" s="145" customFormat="1" x14ac:dyDescent="0.25">
      <c r="B175" s="38"/>
      <c r="C175" s="146"/>
      <c r="D175" s="146"/>
      <c r="E175" s="146"/>
      <c r="F175" s="146"/>
      <c r="G175" s="146"/>
      <c r="H175" s="146"/>
      <c r="I175" s="146"/>
      <c r="J175" s="146"/>
    </row>
    <row r="176" spans="2:10" s="145" customFormat="1" x14ac:dyDescent="0.25">
      <c r="B176" s="38"/>
      <c r="C176" s="146"/>
      <c r="D176" s="146"/>
      <c r="E176" s="146"/>
      <c r="F176" s="146"/>
      <c r="G176" s="146"/>
      <c r="H176" s="146"/>
      <c r="I176" s="146"/>
      <c r="J176" s="146"/>
    </row>
    <row r="177" spans="2:10" s="145" customFormat="1" x14ac:dyDescent="0.25">
      <c r="B177" s="38"/>
      <c r="C177" s="146"/>
      <c r="D177" s="146"/>
      <c r="E177" s="146"/>
      <c r="F177" s="146"/>
      <c r="G177" s="146"/>
      <c r="H177" s="146"/>
      <c r="I177" s="146"/>
      <c r="J177" s="146"/>
    </row>
    <row r="178" spans="2:10" s="145" customFormat="1" x14ac:dyDescent="0.25">
      <c r="B178" s="38"/>
      <c r="C178" s="146"/>
      <c r="D178" s="146"/>
      <c r="E178" s="146"/>
      <c r="F178" s="146"/>
      <c r="G178" s="146"/>
      <c r="H178" s="146"/>
      <c r="I178" s="146"/>
      <c r="J178" s="146"/>
    </row>
    <row r="179" spans="2:10" s="145" customFormat="1" x14ac:dyDescent="0.25">
      <c r="B179" s="38"/>
      <c r="C179" s="146"/>
      <c r="D179" s="146"/>
      <c r="E179" s="146"/>
      <c r="F179" s="146"/>
      <c r="G179" s="146"/>
      <c r="H179" s="146"/>
      <c r="I179" s="146"/>
      <c r="J179" s="146"/>
    </row>
    <row r="180" spans="2:10" s="145" customFormat="1" x14ac:dyDescent="0.25">
      <c r="B180" s="38"/>
      <c r="C180" s="146"/>
      <c r="D180" s="146"/>
      <c r="E180" s="146"/>
      <c r="F180" s="146"/>
      <c r="G180" s="146"/>
      <c r="H180" s="146"/>
      <c r="I180" s="146"/>
      <c r="J180" s="146"/>
    </row>
    <row r="181" spans="2:10" s="145" customFormat="1" x14ac:dyDescent="0.25">
      <c r="B181" s="38"/>
      <c r="C181" s="146"/>
      <c r="D181" s="146"/>
      <c r="E181" s="146"/>
      <c r="F181" s="146"/>
      <c r="G181" s="146"/>
      <c r="H181" s="146"/>
      <c r="I181" s="146"/>
      <c r="J181" s="146"/>
    </row>
    <row r="182" spans="2:10" s="145" customFormat="1" x14ac:dyDescent="0.25">
      <c r="B182" s="38"/>
      <c r="C182" s="146"/>
      <c r="D182" s="146"/>
      <c r="E182" s="146"/>
      <c r="F182" s="146"/>
      <c r="G182" s="146"/>
      <c r="H182" s="146"/>
      <c r="I182" s="146"/>
      <c r="J182" s="146"/>
    </row>
    <row r="183" spans="2:10" s="145" customFormat="1" x14ac:dyDescent="0.25">
      <c r="B183" s="38"/>
      <c r="C183" s="146"/>
      <c r="D183" s="146"/>
      <c r="E183" s="146"/>
      <c r="F183" s="146"/>
      <c r="G183" s="146"/>
      <c r="H183" s="146"/>
      <c r="I183" s="146"/>
      <c r="J183" s="146"/>
    </row>
    <row r="184" spans="2:10" s="145" customFormat="1" x14ac:dyDescent="0.25">
      <c r="B184" s="38"/>
      <c r="C184" s="146"/>
      <c r="D184" s="146"/>
      <c r="E184" s="146"/>
      <c r="F184" s="146"/>
      <c r="G184" s="146"/>
      <c r="H184" s="146"/>
      <c r="I184" s="146"/>
      <c r="J184" s="146"/>
    </row>
    <row r="185" spans="2:10" s="145" customFormat="1" x14ac:dyDescent="0.25">
      <c r="B185" s="38"/>
      <c r="C185" s="146"/>
      <c r="D185" s="146"/>
      <c r="E185" s="146"/>
      <c r="F185" s="146"/>
      <c r="G185" s="146"/>
      <c r="H185" s="146"/>
      <c r="I185" s="146"/>
      <c r="J185" s="146"/>
    </row>
    <row r="186" spans="2:10" s="145" customFormat="1" x14ac:dyDescent="0.25">
      <c r="B186" s="38"/>
      <c r="C186" s="146"/>
      <c r="D186" s="146"/>
      <c r="E186" s="146"/>
      <c r="F186" s="146"/>
      <c r="G186" s="146"/>
      <c r="H186" s="146"/>
      <c r="I186" s="146"/>
      <c r="J186" s="146"/>
    </row>
    <row r="187" spans="2:10" s="145" customFormat="1" x14ac:dyDescent="0.25">
      <c r="B187" s="38"/>
      <c r="C187" s="146"/>
      <c r="D187" s="146"/>
      <c r="E187" s="146"/>
      <c r="F187" s="146"/>
      <c r="G187" s="146"/>
      <c r="H187" s="146"/>
      <c r="I187" s="146"/>
      <c r="J187" s="146"/>
    </row>
    <row r="188" spans="2:10" s="145" customFormat="1" x14ac:dyDescent="0.25">
      <c r="B188" s="38"/>
      <c r="C188" s="146"/>
      <c r="D188" s="146"/>
      <c r="E188" s="146"/>
      <c r="F188" s="146"/>
      <c r="G188" s="146"/>
      <c r="H188" s="146"/>
      <c r="I188" s="146"/>
      <c r="J188" s="146"/>
    </row>
    <row r="189" spans="2:10" s="145" customFormat="1" x14ac:dyDescent="0.25">
      <c r="B189" s="38"/>
      <c r="C189" s="146"/>
      <c r="D189" s="146"/>
      <c r="E189" s="146"/>
      <c r="F189" s="146"/>
      <c r="G189" s="146"/>
      <c r="H189" s="146"/>
      <c r="I189" s="146"/>
      <c r="J189" s="146"/>
    </row>
    <row r="190" spans="2:10" s="145" customFormat="1" x14ac:dyDescent="0.25">
      <c r="B190" s="38"/>
      <c r="C190" s="146"/>
      <c r="D190" s="146"/>
      <c r="E190" s="146"/>
      <c r="F190" s="146"/>
      <c r="G190" s="146"/>
      <c r="H190" s="146"/>
      <c r="I190" s="146"/>
      <c r="J190" s="146"/>
    </row>
    <row r="191" spans="2:10" s="145" customFormat="1" x14ac:dyDescent="0.25">
      <c r="B191" s="38"/>
      <c r="C191" s="146"/>
      <c r="D191" s="146"/>
      <c r="E191" s="146"/>
      <c r="F191" s="146"/>
      <c r="G191" s="146"/>
      <c r="H191" s="146"/>
      <c r="I191" s="146"/>
      <c r="J191" s="146"/>
    </row>
    <row r="192" spans="2:10" s="145" customFormat="1" x14ac:dyDescent="0.25">
      <c r="B192" s="38"/>
      <c r="C192" s="146"/>
      <c r="D192" s="146"/>
      <c r="E192" s="146"/>
      <c r="F192" s="146"/>
      <c r="G192" s="146"/>
      <c r="H192" s="146"/>
      <c r="I192" s="146"/>
      <c r="J192" s="146"/>
    </row>
    <row r="193" spans="2:10" s="145" customFormat="1" x14ac:dyDescent="0.25">
      <c r="B193" s="38"/>
      <c r="C193" s="146"/>
      <c r="D193" s="146"/>
      <c r="E193" s="146"/>
      <c r="F193" s="146"/>
      <c r="G193" s="146"/>
      <c r="H193" s="146"/>
      <c r="I193" s="146"/>
      <c r="J193" s="146"/>
    </row>
    <row r="194" spans="2:10" s="145" customFormat="1" x14ac:dyDescent="0.25">
      <c r="B194" s="38"/>
      <c r="C194" s="146"/>
      <c r="D194" s="146"/>
      <c r="E194" s="146"/>
      <c r="F194" s="146"/>
      <c r="G194" s="146"/>
      <c r="H194" s="146"/>
      <c r="I194" s="146"/>
      <c r="J194" s="146"/>
    </row>
    <row r="195" spans="2:10" s="145" customFormat="1" x14ac:dyDescent="0.25">
      <c r="B195" s="38"/>
      <c r="C195" s="146"/>
      <c r="D195" s="146"/>
      <c r="E195" s="146"/>
      <c r="F195" s="146"/>
      <c r="G195" s="146"/>
      <c r="H195" s="146"/>
      <c r="I195" s="146"/>
      <c r="J195" s="146"/>
    </row>
    <row r="196" spans="2:10" s="145" customFormat="1" x14ac:dyDescent="0.25">
      <c r="B196" s="38"/>
      <c r="C196" s="146"/>
      <c r="D196" s="146"/>
      <c r="E196" s="146"/>
      <c r="F196" s="146"/>
      <c r="G196" s="146"/>
      <c r="H196" s="146"/>
      <c r="I196" s="146"/>
      <c r="J196" s="146"/>
    </row>
    <row r="197" spans="2:10" s="145" customFormat="1" x14ac:dyDescent="0.25">
      <c r="B197" s="38"/>
      <c r="C197" s="146"/>
      <c r="D197" s="146"/>
      <c r="E197" s="146"/>
      <c r="F197" s="146"/>
      <c r="G197" s="146"/>
      <c r="H197" s="146"/>
      <c r="I197" s="146"/>
      <c r="J197" s="146"/>
    </row>
    <row r="198" spans="2:10" s="145" customFormat="1" x14ac:dyDescent="0.25">
      <c r="B198" s="38"/>
      <c r="C198" s="146"/>
      <c r="D198" s="146"/>
      <c r="E198" s="146"/>
      <c r="F198" s="146"/>
      <c r="G198" s="146"/>
      <c r="H198" s="146"/>
      <c r="I198" s="146"/>
      <c r="J198" s="146"/>
    </row>
    <row r="199" spans="2:10" s="145" customFormat="1" x14ac:dyDescent="0.25">
      <c r="B199" s="38"/>
      <c r="C199" s="146"/>
      <c r="D199" s="146"/>
      <c r="E199" s="146"/>
      <c r="F199" s="146"/>
      <c r="G199" s="146"/>
      <c r="H199" s="146"/>
      <c r="I199" s="146"/>
      <c r="J199" s="146"/>
    </row>
    <row r="200" spans="2:10" s="145" customFormat="1" x14ac:dyDescent="0.25">
      <c r="B200" s="38"/>
      <c r="C200" s="146"/>
      <c r="D200" s="146"/>
      <c r="E200" s="146"/>
      <c r="F200" s="146"/>
      <c r="G200" s="146"/>
      <c r="H200" s="146"/>
      <c r="I200" s="146"/>
      <c r="J200" s="146"/>
    </row>
    <row r="201" spans="2:10" s="145" customFormat="1" x14ac:dyDescent="0.25">
      <c r="B201" s="38"/>
      <c r="C201" s="146"/>
      <c r="D201" s="146"/>
      <c r="E201" s="146"/>
      <c r="F201" s="146"/>
      <c r="G201" s="146"/>
      <c r="H201" s="146"/>
      <c r="I201" s="146"/>
      <c r="J201" s="146"/>
    </row>
    <row r="202" spans="2:10" s="145" customFormat="1" x14ac:dyDescent="0.25">
      <c r="B202" s="38"/>
      <c r="C202" s="146"/>
      <c r="D202" s="146"/>
      <c r="E202" s="146"/>
      <c r="F202" s="146"/>
      <c r="G202" s="146"/>
      <c r="H202" s="146"/>
      <c r="I202" s="146"/>
      <c r="J202" s="146"/>
    </row>
    <row r="203" spans="2:10" s="145" customFormat="1" x14ac:dyDescent="0.25">
      <c r="B203" s="38"/>
      <c r="C203" s="146"/>
      <c r="D203" s="146"/>
      <c r="E203" s="146"/>
      <c r="F203" s="146"/>
      <c r="G203" s="146"/>
      <c r="H203" s="146"/>
      <c r="I203" s="146"/>
      <c r="J203" s="146"/>
    </row>
    <row r="204" spans="2:10" s="145" customFormat="1" x14ac:dyDescent="0.25">
      <c r="B204" s="38"/>
      <c r="C204" s="146"/>
      <c r="D204" s="146"/>
      <c r="E204" s="146"/>
      <c r="F204" s="146"/>
      <c r="G204" s="146"/>
      <c r="H204" s="146"/>
      <c r="I204" s="146"/>
      <c r="J204" s="146"/>
    </row>
    <row r="205" spans="2:10" s="145" customFormat="1" x14ac:dyDescent="0.25">
      <c r="B205" s="38"/>
      <c r="C205" s="146"/>
      <c r="D205" s="146"/>
      <c r="E205" s="146"/>
      <c r="F205" s="146"/>
      <c r="G205" s="146"/>
      <c r="H205" s="146"/>
      <c r="I205" s="146"/>
      <c r="J205" s="146"/>
    </row>
    <row r="206" spans="2:10" s="145" customFormat="1" x14ac:dyDescent="0.25">
      <c r="B206" s="38"/>
      <c r="C206" s="146"/>
      <c r="D206" s="146"/>
      <c r="E206" s="146"/>
      <c r="F206" s="146"/>
      <c r="G206" s="146"/>
      <c r="H206" s="146"/>
      <c r="I206" s="146"/>
      <c r="J206" s="146"/>
    </row>
    <row r="207" spans="2:10" s="145" customFormat="1" x14ac:dyDescent="0.25">
      <c r="B207" s="38"/>
      <c r="C207" s="146"/>
      <c r="D207" s="146"/>
      <c r="E207" s="146"/>
      <c r="F207" s="146"/>
      <c r="G207" s="146"/>
      <c r="H207" s="146"/>
      <c r="I207" s="146"/>
      <c r="J207" s="146"/>
    </row>
    <row r="208" spans="2:10" s="145" customFormat="1" x14ac:dyDescent="0.25">
      <c r="B208" s="38"/>
      <c r="C208" s="146"/>
      <c r="D208" s="146"/>
      <c r="E208" s="146"/>
      <c r="F208" s="146"/>
      <c r="G208" s="146"/>
      <c r="H208" s="146"/>
      <c r="I208" s="146"/>
      <c r="J208" s="146"/>
    </row>
    <row r="209" spans="2:10" s="145" customFormat="1" x14ac:dyDescent="0.25">
      <c r="B209" s="38"/>
      <c r="C209" s="146"/>
      <c r="D209" s="146"/>
      <c r="E209" s="146"/>
      <c r="F209" s="146"/>
      <c r="G209" s="146"/>
      <c r="H209" s="146"/>
      <c r="I209" s="146"/>
      <c r="J209" s="146"/>
    </row>
    <row r="210" spans="2:10" s="145" customFormat="1" x14ac:dyDescent="0.25">
      <c r="B210" s="38"/>
      <c r="C210" s="146"/>
      <c r="D210" s="146"/>
      <c r="E210" s="146"/>
      <c r="F210" s="146"/>
      <c r="G210" s="146"/>
      <c r="H210" s="146"/>
      <c r="I210" s="146"/>
      <c r="J210" s="146"/>
    </row>
    <row r="211" spans="2:10" s="145" customFormat="1" x14ac:dyDescent="0.25">
      <c r="B211" s="38"/>
      <c r="C211" s="146"/>
      <c r="D211" s="146"/>
      <c r="E211" s="146"/>
      <c r="F211" s="146"/>
      <c r="G211" s="146"/>
      <c r="H211" s="146"/>
      <c r="I211" s="146"/>
      <c r="J211" s="146"/>
    </row>
    <row r="212" spans="2:10" s="145" customFormat="1" x14ac:dyDescent="0.25">
      <c r="B212" s="38"/>
      <c r="C212" s="146"/>
      <c r="D212" s="146"/>
      <c r="E212" s="146"/>
      <c r="F212" s="146"/>
      <c r="G212" s="146"/>
      <c r="H212" s="146"/>
      <c r="I212" s="146"/>
      <c r="J212" s="146"/>
    </row>
    <row r="213" spans="2:10" s="145" customFormat="1" x14ac:dyDescent="0.25">
      <c r="B213" s="38"/>
      <c r="C213" s="146"/>
      <c r="D213" s="146"/>
      <c r="E213" s="146"/>
      <c r="F213" s="146"/>
      <c r="G213" s="146"/>
      <c r="H213" s="146"/>
      <c r="I213" s="146"/>
      <c r="J213" s="146"/>
    </row>
    <row r="214" spans="2:10" s="145" customFormat="1" x14ac:dyDescent="0.25">
      <c r="B214" s="38"/>
      <c r="C214" s="146"/>
      <c r="D214" s="146"/>
      <c r="E214" s="146"/>
      <c r="F214" s="146"/>
      <c r="G214" s="146"/>
      <c r="H214" s="146"/>
      <c r="I214" s="146"/>
      <c r="J214" s="146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1EF10795-E427-48A6-8A8C-4CC4CBCCD692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B8:J27</xm:sqref>
        </x14:conditionalFormatting>
      </x14:conditionalFormattings>
    </ext>
  </extLst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C39C99B-60BE-4D96-9447-AB93535F882F}">
  <dimension ref="A1:AI237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 collapsed="1"/>
    <col min="4" max="4" width="10.7109375" style="38" customWidth="1"/>
    <col min="5" max="5" width="12.85546875" style="38" customWidth="1"/>
    <col min="6" max="6" width="10.7109375" style="38" customWidth="1"/>
    <col min="7" max="7" width="12.85546875" style="38" customWidth="1"/>
    <col min="8" max="8" width="10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7109375" style="38" customWidth="1"/>
    <col min="15" max="15" width="11.140625" style="38" customWidth="1"/>
    <col min="16" max="16" width="10.7109375" style="38" customWidth="1"/>
    <col min="17" max="17" width="12.85546875" style="38" customWidth="1"/>
    <col min="18" max="18" width="10.7109375" style="38" customWidth="1"/>
    <col min="19" max="19" width="12.85546875" style="38" customWidth="1"/>
    <col min="20" max="20" width="10.7109375" style="38" customWidth="1"/>
    <col min="21" max="21" width="11.140625" style="38" customWidth="1" outlineLevel="1"/>
    <col min="22" max="22" width="10.7109375" style="38" customWidth="1" outlineLevel="1"/>
    <col min="23" max="23" width="12.85546875" style="38" customWidth="1" outlineLevel="1"/>
    <col min="24" max="24" width="10.7109375" style="38" customWidth="1" outlineLevel="1"/>
    <col min="25" max="25" width="12.85546875" style="38" customWidth="1" outlineLevel="1"/>
    <col min="26" max="26" width="10.7109375" style="38" customWidth="1" outlineLevel="1"/>
    <col min="27" max="28" width="10.7109375" style="38" customWidth="1"/>
    <col min="29" max="29" width="11.140625" style="38" customWidth="1"/>
    <col min="30" max="30" width="10.7109375" style="38" customWidth="1"/>
    <col min="31" max="31" width="13.42578125" style="38" customWidth="1"/>
    <col min="32" max="34" width="10.7109375" style="38" customWidth="1"/>
  </cols>
  <sheetData>
    <row r="1" spans="1:34" ht="30" customHeight="1" x14ac:dyDescent="0.25"/>
    <row r="3" spans="1:34" s="4" customFormat="1" ht="21" x14ac:dyDescent="0.25">
      <c r="B3" s="109" t="s">
        <v>215</v>
      </c>
      <c r="C3" s="109"/>
      <c r="D3" s="109"/>
      <c r="E3" s="109"/>
      <c r="F3" s="109"/>
      <c r="G3" s="109"/>
      <c r="H3" s="109"/>
      <c r="I3" s="109"/>
      <c r="J3" s="109"/>
      <c r="K3" s="109"/>
      <c r="L3" s="109"/>
      <c r="M3" s="109"/>
      <c r="N3" s="109"/>
      <c r="O3" s="109"/>
      <c r="P3" s="109"/>
      <c r="Q3" s="109"/>
      <c r="R3" s="109"/>
      <c r="S3" s="109"/>
      <c r="T3" s="109"/>
      <c r="U3" s="109"/>
      <c r="V3" s="109"/>
      <c r="W3" s="109"/>
      <c r="X3" s="109"/>
      <c r="Y3" s="109"/>
      <c r="Z3" s="109"/>
      <c r="AA3" s="109"/>
      <c r="AB3" s="109"/>
      <c r="AC3" s="109"/>
      <c r="AD3" s="109"/>
      <c r="AE3" s="109"/>
      <c r="AF3" s="109"/>
      <c r="AG3" s="109"/>
      <c r="AH3" s="109"/>
    </row>
    <row r="4" spans="1:34" s="4" customFormat="1" ht="20.25" customHeight="1" thickBot="1" x14ac:dyDescent="0.3">
      <c r="B4" s="411" t="s">
        <v>169</v>
      </c>
      <c r="C4" s="411"/>
      <c r="D4" s="411"/>
      <c r="E4" s="411"/>
      <c r="F4" s="411"/>
      <c r="G4" s="411"/>
      <c r="H4" s="411"/>
      <c r="AA4" s="411"/>
    </row>
    <row r="5" spans="1:34" s="4" customFormat="1" ht="6" customHeight="1" thickBot="1" x14ac:dyDescent="0.3">
      <c r="B5" s="76"/>
      <c r="C5" s="260"/>
      <c r="D5" s="260"/>
      <c r="E5" s="260"/>
      <c r="F5" s="260"/>
      <c r="G5" s="260"/>
      <c r="H5" s="260"/>
      <c r="I5" s="260"/>
      <c r="J5" s="260"/>
      <c r="K5" s="260"/>
      <c r="L5" s="260"/>
      <c r="M5" s="260"/>
      <c r="N5" s="260"/>
      <c r="O5" s="260"/>
      <c r="P5" s="260"/>
      <c r="Q5" s="260"/>
      <c r="R5" s="260"/>
      <c r="S5" s="260"/>
      <c r="T5" s="260"/>
      <c r="U5" s="260"/>
      <c r="V5" s="260"/>
      <c r="W5" s="260"/>
      <c r="X5" s="260"/>
      <c r="Y5" s="260"/>
      <c r="Z5" s="260"/>
      <c r="AA5" s="259"/>
      <c r="AB5" s="260"/>
      <c r="AC5" s="260"/>
      <c r="AD5" s="260"/>
      <c r="AE5" s="260"/>
      <c r="AF5" s="260"/>
      <c r="AG5" s="260"/>
      <c r="AH5" s="260"/>
    </row>
    <row r="6" spans="1:34" s="4" customFormat="1" ht="21.75" thickBot="1" x14ac:dyDescent="0.3">
      <c r="B6" s="109"/>
      <c r="C6" s="672" t="s">
        <v>44</v>
      </c>
      <c r="D6" s="673"/>
      <c r="E6" s="673"/>
      <c r="F6" s="673"/>
      <c r="G6" s="673"/>
      <c r="H6" s="674"/>
      <c r="I6" s="675" t="s">
        <v>158</v>
      </c>
      <c r="J6" s="675"/>
      <c r="K6" s="675"/>
      <c r="L6" s="675"/>
      <c r="M6" s="675"/>
      <c r="N6" s="676"/>
      <c r="O6" s="672" t="s">
        <v>159</v>
      </c>
      <c r="P6" s="673"/>
      <c r="Q6" s="673"/>
      <c r="R6" s="673"/>
      <c r="S6" s="673"/>
      <c r="T6" s="677"/>
      <c r="U6" s="672" t="s">
        <v>125</v>
      </c>
      <c r="V6" s="673"/>
      <c r="W6" s="673"/>
      <c r="X6" s="673"/>
      <c r="Y6" s="673"/>
      <c r="Z6" s="677"/>
      <c r="AA6" s="653" t="s">
        <v>132</v>
      </c>
      <c r="AB6" s="678"/>
      <c r="AC6" s="675" t="s">
        <v>160</v>
      </c>
      <c r="AD6" s="675"/>
      <c r="AE6" s="675"/>
      <c r="AF6" s="675"/>
      <c r="AG6" s="675"/>
      <c r="AH6" s="676"/>
    </row>
    <row r="7" spans="1:34" s="4" customFormat="1" ht="30.75" thickBot="1" x14ac:dyDescent="0.3">
      <c r="B7" s="15"/>
      <c r="C7" s="358" t="s">
        <v>114</v>
      </c>
      <c r="D7" s="412" t="s">
        <v>52</v>
      </c>
      <c r="E7" s="358" t="s">
        <v>136</v>
      </c>
      <c r="F7" s="412" t="s">
        <v>52</v>
      </c>
      <c r="G7" s="358" t="s">
        <v>161</v>
      </c>
      <c r="H7" s="412" t="s">
        <v>52</v>
      </c>
      <c r="I7" s="413" t="s">
        <v>114</v>
      </c>
      <c r="J7" s="414" t="s">
        <v>52</v>
      </c>
      <c r="K7" s="413" t="s">
        <v>136</v>
      </c>
      <c r="L7" s="414" t="s">
        <v>52</v>
      </c>
      <c r="M7" s="413" t="s">
        <v>161</v>
      </c>
      <c r="N7" s="414" t="s">
        <v>52</v>
      </c>
      <c r="O7" s="358" t="s">
        <v>114</v>
      </c>
      <c r="P7" s="412" t="s">
        <v>52</v>
      </c>
      <c r="Q7" s="358" t="s">
        <v>136</v>
      </c>
      <c r="R7" s="412" t="s">
        <v>52</v>
      </c>
      <c r="S7" s="358" t="s">
        <v>161</v>
      </c>
      <c r="T7" s="412" t="s">
        <v>52</v>
      </c>
      <c r="U7" s="415" t="s">
        <v>114</v>
      </c>
      <c r="V7" s="416" t="s">
        <v>52</v>
      </c>
      <c r="W7" s="417" t="s">
        <v>136</v>
      </c>
      <c r="X7" s="416" t="s">
        <v>52</v>
      </c>
      <c r="Y7" s="417" t="s">
        <v>161</v>
      </c>
      <c r="Z7" s="418" t="s">
        <v>52</v>
      </c>
      <c r="AA7" s="358" t="s">
        <v>113</v>
      </c>
      <c r="AB7" s="412" t="s">
        <v>52</v>
      </c>
      <c r="AC7" s="413" t="s">
        <v>114</v>
      </c>
      <c r="AD7" s="414" t="s">
        <v>52</v>
      </c>
      <c r="AE7" s="413" t="s">
        <v>136</v>
      </c>
      <c r="AF7" s="414" t="s">
        <v>52</v>
      </c>
      <c r="AG7" s="413" t="s">
        <v>161</v>
      </c>
      <c r="AH7" s="414" t="s">
        <v>52</v>
      </c>
    </row>
    <row r="8" spans="1:34" ht="15.75" x14ac:dyDescent="0.25">
      <c r="A8" s="419"/>
      <c r="B8" s="365" t="s">
        <v>113</v>
      </c>
      <c r="C8" s="419">
        <v>3231641</v>
      </c>
      <c r="D8" s="420">
        <v>-3.2370634668008602E-3</v>
      </c>
      <c r="E8" s="421">
        <v>1627821</v>
      </c>
      <c r="F8" s="420">
        <v>4.4076012986963065E-2</v>
      </c>
      <c r="G8" s="421">
        <v>4859462</v>
      </c>
      <c r="H8" s="422">
        <v>1.212687227752518E-2</v>
      </c>
      <c r="I8" s="423">
        <v>2320983</v>
      </c>
      <c r="J8" s="424">
        <v>-5.9229608208284379E-3</v>
      </c>
      <c r="K8" s="425">
        <v>1350797</v>
      </c>
      <c r="L8" s="424">
        <v>3.7700061917982586E-2</v>
      </c>
      <c r="M8" s="425">
        <v>3671780</v>
      </c>
      <c r="N8" s="426">
        <v>9.6921959206210939E-3</v>
      </c>
      <c r="O8" s="419">
        <v>681562</v>
      </c>
      <c r="P8" s="420">
        <v>6.5021656656707449E-3</v>
      </c>
      <c r="Q8" s="421">
        <v>263608</v>
      </c>
      <c r="R8" s="420">
        <v>6.5018281720299775E-2</v>
      </c>
      <c r="S8" s="421">
        <v>945170</v>
      </c>
      <c r="T8" s="422">
        <v>2.216564973168933E-2</v>
      </c>
      <c r="U8" s="419">
        <v>587537</v>
      </c>
      <c r="V8" s="420">
        <v>8.048438180926043E-3</v>
      </c>
      <c r="W8" s="421">
        <v>201432</v>
      </c>
      <c r="X8" s="420">
        <v>-5.6529009231806926E-2</v>
      </c>
      <c r="Y8" s="421">
        <v>788969</v>
      </c>
      <c r="Z8" s="422">
        <v>-9.2648054177387751E-3</v>
      </c>
      <c r="AA8" s="419">
        <v>184731</v>
      </c>
      <c r="AB8" s="422">
        <v>-6.3296723356354057E-2</v>
      </c>
      <c r="AC8" s="423">
        <v>44365</v>
      </c>
      <c r="AD8" s="424">
        <v>0.3463931291918303</v>
      </c>
      <c r="AE8" s="425">
        <v>13416</v>
      </c>
      <c r="AF8" s="424">
        <v>0.35995945261023832</v>
      </c>
      <c r="AG8" s="425">
        <v>57781</v>
      </c>
      <c r="AH8" s="426">
        <v>0.34951887144992533</v>
      </c>
    </row>
    <row r="9" spans="1:34" s="141" customFormat="1" ht="15" customHeight="1" x14ac:dyDescent="0.25">
      <c r="B9" s="373" t="s">
        <v>53</v>
      </c>
      <c r="C9" s="268">
        <v>868367</v>
      </c>
      <c r="D9" s="427">
        <v>6.720028708827841E-2</v>
      </c>
      <c r="E9" s="139">
        <v>273993</v>
      </c>
      <c r="F9" s="427">
        <v>9.7895512938668494E-2</v>
      </c>
      <c r="G9" s="139">
        <v>1142360</v>
      </c>
      <c r="H9" s="428">
        <v>7.4404960644214091E-2</v>
      </c>
      <c r="I9" s="429">
        <v>383063</v>
      </c>
      <c r="J9" s="430">
        <v>0.12876401514593439</v>
      </c>
      <c r="K9" s="99">
        <v>142443</v>
      </c>
      <c r="L9" s="430">
        <v>7.7342550504095442E-2</v>
      </c>
      <c r="M9" s="99">
        <v>525506</v>
      </c>
      <c r="N9" s="431">
        <v>0.11434702766432991</v>
      </c>
      <c r="O9" s="268">
        <v>328582</v>
      </c>
      <c r="P9" s="427">
        <v>3.5912116043645526E-2</v>
      </c>
      <c r="Q9" s="139">
        <v>126473</v>
      </c>
      <c r="R9" s="427">
        <v>0.10979194636761691</v>
      </c>
      <c r="S9" s="139">
        <v>455055</v>
      </c>
      <c r="T9" s="428">
        <v>5.5439844880691647E-2</v>
      </c>
      <c r="U9" s="268">
        <v>283598</v>
      </c>
      <c r="V9" s="427">
        <v>2.8523970652769126E-2</v>
      </c>
      <c r="W9" s="139">
        <v>98637</v>
      </c>
      <c r="X9" s="427">
        <v>-1.4674445088206478E-2</v>
      </c>
      <c r="Y9" s="139">
        <v>382235</v>
      </c>
      <c r="Z9" s="428">
        <v>1.7017925228621777E-2</v>
      </c>
      <c r="AA9" s="268">
        <v>129922</v>
      </c>
      <c r="AB9" s="428">
        <v>-6.0558074289391639E-2</v>
      </c>
      <c r="AC9" s="429">
        <v>26800</v>
      </c>
      <c r="AD9" s="430">
        <v>0.42295847934586384</v>
      </c>
      <c r="AE9" s="99">
        <v>5077</v>
      </c>
      <c r="AF9" s="430">
        <v>0.50029550827423175</v>
      </c>
      <c r="AG9" s="99">
        <v>31877</v>
      </c>
      <c r="AH9" s="431">
        <v>0.43473760014402729</v>
      </c>
    </row>
    <row r="10" spans="1:34" s="141" customFormat="1" ht="15" customHeight="1" x14ac:dyDescent="0.25">
      <c r="B10" s="336" t="s">
        <v>58</v>
      </c>
      <c r="C10" s="268">
        <v>91773</v>
      </c>
      <c r="D10" s="427">
        <v>-2.4220901425822117E-2</v>
      </c>
      <c r="E10" s="139">
        <v>57735</v>
      </c>
      <c r="F10" s="427">
        <v>0.11223487256545117</v>
      </c>
      <c r="G10" s="139">
        <v>149508</v>
      </c>
      <c r="H10" s="428">
        <v>2.4308029597149838E-2</v>
      </c>
      <c r="I10" s="429">
        <v>82151</v>
      </c>
      <c r="J10" s="430">
        <v>-1.7872940726394559E-2</v>
      </c>
      <c r="K10" s="99">
        <v>51469</v>
      </c>
      <c r="L10" s="430">
        <v>7.446453175232759E-2</v>
      </c>
      <c r="M10" s="99">
        <v>133620</v>
      </c>
      <c r="N10" s="431">
        <v>1.5750904612764849E-2</v>
      </c>
      <c r="O10" s="268">
        <v>7810</v>
      </c>
      <c r="P10" s="427">
        <v>-7.4754176045492282E-2</v>
      </c>
      <c r="Q10" s="139">
        <v>6102</v>
      </c>
      <c r="R10" s="427">
        <v>0.5886487893777661</v>
      </c>
      <c r="S10" s="139">
        <v>13912</v>
      </c>
      <c r="T10" s="428">
        <v>0.1327145416056017</v>
      </c>
      <c r="U10" s="268">
        <v>6440</v>
      </c>
      <c r="V10" s="427">
        <v>2.0227166640733873E-3</v>
      </c>
      <c r="W10" s="139">
        <v>4396</v>
      </c>
      <c r="X10" s="427">
        <v>0.46192218157632192</v>
      </c>
      <c r="Y10" s="139">
        <v>10836</v>
      </c>
      <c r="Z10" s="428">
        <v>0.14861140555437768</v>
      </c>
      <c r="AA10" s="268">
        <v>1129</v>
      </c>
      <c r="AB10" s="428">
        <v>-0.15240240240240244</v>
      </c>
      <c r="AC10" s="429">
        <v>683</v>
      </c>
      <c r="AD10" s="430">
        <v>8.0696202531645556E-2</v>
      </c>
      <c r="AE10" s="99">
        <v>164</v>
      </c>
      <c r="AF10" s="430">
        <v>-1.2048192771084376E-2</v>
      </c>
      <c r="AG10" s="99">
        <v>847</v>
      </c>
      <c r="AH10" s="431">
        <v>6.1403508771929793E-2</v>
      </c>
    </row>
    <row r="11" spans="1:34" s="141" customFormat="1" ht="15" customHeight="1" x14ac:dyDescent="0.25">
      <c r="B11" s="336" t="s">
        <v>59</v>
      </c>
      <c r="C11" s="268">
        <v>108892</v>
      </c>
      <c r="D11" s="427">
        <v>-2.6926529042184955E-3</v>
      </c>
      <c r="E11" s="139">
        <v>22378</v>
      </c>
      <c r="F11" s="427">
        <v>0.11344412379341229</v>
      </c>
      <c r="G11" s="139">
        <v>131270</v>
      </c>
      <c r="H11" s="428">
        <v>1.5361529655641748E-2</v>
      </c>
      <c r="I11" s="429">
        <v>100604</v>
      </c>
      <c r="J11" s="430">
        <v>1.4204344977065464E-2</v>
      </c>
      <c r="K11" s="99">
        <v>20977</v>
      </c>
      <c r="L11" s="430">
        <v>0.13040901007705985</v>
      </c>
      <c r="M11" s="99">
        <v>121581</v>
      </c>
      <c r="N11" s="431">
        <v>3.2517494394999735E-2</v>
      </c>
      <c r="O11" s="268">
        <v>6466</v>
      </c>
      <c r="P11" s="427">
        <v>-0.19746804021347897</v>
      </c>
      <c r="Q11" s="139">
        <v>1241</v>
      </c>
      <c r="R11" s="427">
        <v>-0.12110481586402266</v>
      </c>
      <c r="S11" s="139">
        <v>7707</v>
      </c>
      <c r="T11" s="428">
        <v>-0.18608089555391272</v>
      </c>
      <c r="U11" s="268">
        <v>5289</v>
      </c>
      <c r="V11" s="427">
        <v>-0.21224307417336907</v>
      </c>
      <c r="W11" s="139">
        <v>809</v>
      </c>
      <c r="X11" s="427">
        <v>-0.24533582089552242</v>
      </c>
      <c r="Y11" s="139">
        <v>6098</v>
      </c>
      <c r="Z11" s="428">
        <v>-0.21679938350886208</v>
      </c>
      <c r="AA11" s="268">
        <v>1330</v>
      </c>
      <c r="AB11" s="428">
        <v>-0.12614980289093303</v>
      </c>
      <c r="AC11" s="429">
        <v>492</v>
      </c>
      <c r="AD11" s="430">
        <v>0.19417475728155331</v>
      </c>
      <c r="AE11" s="99">
        <v>160</v>
      </c>
      <c r="AF11" s="430">
        <v>0.24031007751937983</v>
      </c>
      <c r="AG11" s="99">
        <v>652</v>
      </c>
      <c r="AH11" s="431">
        <v>0.20517560073937147</v>
      </c>
    </row>
    <row r="12" spans="1:34" s="141" customFormat="1" ht="15" customHeight="1" x14ac:dyDescent="0.25">
      <c r="B12" s="336" t="s">
        <v>60</v>
      </c>
      <c r="C12" s="268">
        <v>412372</v>
      </c>
      <c r="D12" s="427">
        <v>1.7355928523672848E-2</v>
      </c>
      <c r="E12" s="139">
        <v>114136</v>
      </c>
      <c r="F12" s="427">
        <v>7.1226782546669476E-2</v>
      </c>
      <c r="G12" s="139">
        <v>526508</v>
      </c>
      <c r="H12" s="428">
        <v>2.8568972657867731E-2</v>
      </c>
      <c r="I12" s="429">
        <v>247328</v>
      </c>
      <c r="J12" s="430">
        <v>5.4065480207157179E-3</v>
      </c>
      <c r="K12" s="99">
        <v>68449</v>
      </c>
      <c r="L12" s="430">
        <v>4.4719852256597248E-2</v>
      </c>
      <c r="M12" s="99">
        <v>315777</v>
      </c>
      <c r="N12" s="431">
        <v>1.3675016130740847E-2</v>
      </c>
      <c r="O12" s="268">
        <v>153415</v>
      </c>
      <c r="P12" s="427">
        <v>3.0813887078459112E-2</v>
      </c>
      <c r="Q12" s="139">
        <v>40377</v>
      </c>
      <c r="R12" s="427">
        <v>0.10139116202945986</v>
      </c>
      <c r="S12" s="139">
        <v>193792</v>
      </c>
      <c r="T12" s="428">
        <v>4.4762762212314566E-2</v>
      </c>
      <c r="U12" s="268">
        <v>133963</v>
      </c>
      <c r="V12" s="427">
        <v>3.6921505035102609E-2</v>
      </c>
      <c r="W12" s="139">
        <v>28103</v>
      </c>
      <c r="X12" s="427">
        <v>-2.7140236092359937E-2</v>
      </c>
      <c r="Y12" s="139">
        <v>162066</v>
      </c>
      <c r="Z12" s="428">
        <v>2.5215080971659809E-2</v>
      </c>
      <c r="AA12" s="268">
        <v>7846</v>
      </c>
      <c r="AB12" s="428">
        <v>0.15060859363543044</v>
      </c>
      <c r="AC12" s="429">
        <v>3783</v>
      </c>
      <c r="AD12" s="430">
        <v>2.4925494445949603E-2</v>
      </c>
      <c r="AE12" s="99">
        <v>5310</v>
      </c>
      <c r="AF12" s="430">
        <v>0.21565934065934056</v>
      </c>
      <c r="AG12" s="99">
        <v>9093</v>
      </c>
      <c r="AH12" s="431">
        <v>0.12830375977168385</v>
      </c>
    </row>
    <row r="13" spans="1:34" s="141" customFormat="1" ht="15" customHeight="1" x14ac:dyDescent="0.25">
      <c r="B13" s="336" t="s">
        <v>61</v>
      </c>
      <c r="C13" s="268">
        <v>121617</v>
      </c>
      <c r="D13" s="427">
        <v>2.4453729130515356E-2</v>
      </c>
      <c r="E13" s="139">
        <v>47573</v>
      </c>
      <c r="F13" s="427">
        <v>0.1242851065841093</v>
      </c>
      <c r="G13" s="139">
        <v>169190</v>
      </c>
      <c r="H13" s="428">
        <v>5.0686837071813651E-2</v>
      </c>
      <c r="I13" s="429">
        <v>86287</v>
      </c>
      <c r="J13" s="430">
        <v>2.4047397769517698E-3</v>
      </c>
      <c r="K13" s="99">
        <v>37243</v>
      </c>
      <c r="L13" s="430">
        <v>7.1833539586151351E-2</v>
      </c>
      <c r="M13" s="99">
        <v>123530</v>
      </c>
      <c r="N13" s="431">
        <v>2.2370827712349106E-2</v>
      </c>
      <c r="O13" s="268">
        <v>26999</v>
      </c>
      <c r="P13" s="427">
        <v>8.6610053527588882E-2</v>
      </c>
      <c r="Q13" s="139">
        <v>9171</v>
      </c>
      <c r="R13" s="427">
        <v>0.31634850007176696</v>
      </c>
      <c r="S13" s="139">
        <v>36170</v>
      </c>
      <c r="T13" s="428">
        <v>0.13692085245489416</v>
      </c>
      <c r="U13" s="268">
        <v>18584</v>
      </c>
      <c r="V13" s="427">
        <v>9.5109015910430195E-2</v>
      </c>
      <c r="W13" s="139">
        <v>6432</v>
      </c>
      <c r="X13" s="427">
        <v>0.20743382767035845</v>
      </c>
      <c r="Y13" s="139">
        <v>25016</v>
      </c>
      <c r="Z13" s="428">
        <v>0.12194465623178008</v>
      </c>
      <c r="AA13" s="268">
        <v>4835</v>
      </c>
      <c r="AB13" s="428">
        <v>-9.2700319009194954E-2</v>
      </c>
      <c r="AC13" s="429">
        <v>3496</v>
      </c>
      <c r="AD13" s="430">
        <v>0.42229454841334424</v>
      </c>
      <c r="AE13" s="99">
        <v>1159</v>
      </c>
      <c r="AF13" s="430">
        <v>0.93166666666666664</v>
      </c>
      <c r="AG13" s="99">
        <v>4655</v>
      </c>
      <c r="AH13" s="431">
        <v>0.52223675604970565</v>
      </c>
    </row>
    <row r="14" spans="1:34" s="141" customFormat="1" ht="15" customHeight="1" x14ac:dyDescent="0.25">
      <c r="A14" s="268"/>
      <c r="B14" s="336" t="s">
        <v>62</v>
      </c>
      <c r="C14" s="268">
        <v>973961</v>
      </c>
      <c r="D14" s="427">
        <v>-6.4488521755835193E-2</v>
      </c>
      <c r="E14" s="139">
        <v>730307</v>
      </c>
      <c r="F14" s="427">
        <v>9.5912321374014287E-3</v>
      </c>
      <c r="G14" s="139">
        <v>1704268</v>
      </c>
      <c r="H14" s="428">
        <v>-3.4118479837276783E-2</v>
      </c>
      <c r="I14" s="429">
        <v>908583</v>
      </c>
      <c r="J14" s="430">
        <v>-5.68564476683594E-2</v>
      </c>
      <c r="K14" s="99">
        <v>709026</v>
      </c>
      <c r="L14" s="430">
        <v>1.6093528767720189E-2</v>
      </c>
      <c r="M14" s="99">
        <v>1617609</v>
      </c>
      <c r="N14" s="431">
        <v>-2.6212532025967517E-2</v>
      </c>
      <c r="O14" s="268">
        <v>54421</v>
      </c>
      <c r="P14" s="427">
        <v>-0.19200332576128754</v>
      </c>
      <c r="Q14" s="139">
        <v>20989</v>
      </c>
      <c r="R14" s="427">
        <v>-0.16960753283747432</v>
      </c>
      <c r="S14" s="139">
        <v>75410</v>
      </c>
      <c r="T14" s="428">
        <v>-0.18589210722343974</v>
      </c>
      <c r="U14" s="268">
        <v>49039</v>
      </c>
      <c r="V14" s="427">
        <v>-0.1832278481012658</v>
      </c>
      <c r="W14" s="139">
        <v>16568</v>
      </c>
      <c r="X14" s="427">
        <v>-0.26282536151279201</v>
      </c>
      <c r="Y14" s="139">
        <v>65607</v>
      </c>
      <c r="Z14" s="428">
        <v>-0.20490819850936193</v>
      </c>
      <c r="AA14" s="268">
        <v>8906</v>
      </c>
      <c r="AB14" s="428">
        <v>1.1126248864668398E-2</v>
      </c>
      <c r="AC14" s="429">
        <v>2051</v>
      </c>
      <c r="AD14" s="430">
        <v>0.29564118761844593</v>
      </c>
      <c r="AE14" s="99">
        <v>292</v>
      </c>
      <c r="AF14" s="430">
        <v>-1.6835016835016869E-2</v>
      </c>
      <c r="AG14" s="99">
        <v>2343</v>
      </c>
      <c r="AH14" s="431">
        <v>0.24627659574468086</v>
      </c>
    </row>
    <row r="15" spans="1:34" s="141" customFormat="1" ht="15" customHeight="1" x14ac:dyDescent="0.25">
      <c r="B15" s="336" t="s">
        <v>63</v>
      </c>
      <c r="C15" s="268">
        <v>58515</v>
      </c>
      <c r="D15" s="427">
        <v>0.17076830732292914</v>
      </c>
      <c r="E15" s="139">
        <v>45396</v>
      </c>
      <c r="F15" s="427">
        <v>9.16961258206479E-2</v>
      </c>
      <c r="G15" s="139">
        <v>103911</v>
      </c>
      <c r="H15" s="428">
        <v>0.13485796664591598</v>
      </c>
      <c r="I15" s="429">
        <v>53441</v>
      </c>
      <c r="J15" s="430">
        <v>0.17638901118253059</v>
      </c>
      <c r="K15" s="99">
        <v>42849</v>
      </c>
      <c r="L15" s="430">
        <v>0.12426206281321339</v>
      </c>
      <c r="M15" s="99">
        <v>96290</v>
      </c>
      <c r="N15" s="431">
        <v>0.15260770160759396</v>
      </c>
      <c r="O15" s="268">
        <v>4220</v>
      </c>
      <c r="P15" s="427">
        <v>0.21264367816091956</v>
      </c>
      <c r="Q15" s="139">
        <v>2527</v>
      </c>
      <c r="R15" s="427">
        <v>-0.25829175227472845</v>
      </c>
      <c r="S15" s="139">
        <v>6747</v>
      </c>
      <c r="T15" s="428">
        <v>-2.0328154493974182E-2</v>
      </c>
      <c r="U15" s="268">
        <v>3843</v>
      </c>
      <c r="V15" s="427">
        <v>0.2364864864864864</v>
      </c>
      <c r="W15" s="139">
        <v>1992</v>
      </c>
      <c r="X15" s="427">
        <v>-0.34279115803365223</v>
      </c>
      <c r="Y15" s="139">
        <v>5835</v>
      </c>
      <c r="Z15" s="428">
        <v>-4.9519465711027832E-2</v>
      </c>
      <c r="AA15" s="268">
        <v>652</v>
      </c>
      <c r="AB15" s="428">
        <v>-0.29741379310344829</v>
      </c>
      <c r="AC15" s="429">
        <v>202</v>
      </c>
      <c r="AD15" s="430">
        <v>0.40277777777777768</v>
      </c>
      <c r="AE15" s="99">
        <v>20</v>
      </c>
      <c r="AF15" s="430">
        <v>-0.68253968253968256</v>
      </c>
      <c r="AG15" s="99">
        <v>222</v>
      </c>
      <c r="AH15" s="431">
        <v>7.2463768115942129E-2</v>
      </c>
    </row>
    <row r="16" spans="1:34" s="141" customFormat="1" ht="15" customHeight="1" x14ac:dyDescent="0.25">
      <c r="B16" s="336" t="s">
        <v>64</v>
      </c>
      <c r="C16" s="268">
        <v>85412</v>
      </c>
      <c r="D16" s="427">
        <v>-6.0859621537818764E-2</v>
      </c>
      <c r="E16" s="139">
        <v>37162</v>
      </c>
      <c r="F16" s="427">
        <v>3.538392956647729E-2</v>
      </c>
      <c r="G16" s="139">
        <v>122574</v>
      </c>
      <c r="H16" s="428">
        <v>-3.3625304519903199E-2</v>
      </c>
      <c r="I16" s="429">
        <v>69811</v>
      </c>
      <c r="J16" s="430">
        <v>-5.3500006779017562E-2</v>
      </c>
      <c r="K16" s="99">
        <v>31603</v>
      </c>
      <c r="L16" s="430">
        <v>4.7601683959293206E-2</v>
      </c>
      <c r="M16" s="99">
        <v>101414</v>
      </c>
      <c r="N16" s="431">
        <v>-2.4152265116816118E-2</v>
      </c>
      <c r="O16" s="268">
        <v>9054</v>
      </c>
      <c r="P16" s="427">
        <v>-5.9422397672969085E-2</v>
      </c>
      <c r="Q16" s="139">
        <v>5322</v>
      </c>
      <c r="R16" s="427">
        <v>-3.5170413343002194E-2</v>
      </c>
      <c r="S16" s="139">
        <v>14376</v>
      </c>
      <c r="T16" s="428">
        <v>-5.0587769119006754E-2</v>
      </c>
      <c r="U16" s="268">
        <v>7345</v>
      </c>
      <c r="V16" s="427">
        <v>-3.5456336178594894E-2</v>
      </c>
      <c r="W16" s="139">
        <v>4149</v>
      </c>
      <c r="X16" s="427">
        <v>-0.13418196994991649</v>
      </c>
      <c r="Y16" s="139">
        <v>11494</v>
      </c>
      <c r="Z16" s="428">
        <v>-7.3587490932538135E-2</v>
      </c>
      <c r="AA16" s="268">
        <v>5262</v>
      </c>
      <c r="AB16" s="428">
        <v>-0.18746139592340949</v>
      </c>
      <c r="AC16" s="429">
        <v>1285</v>
      </c>
      <c r="AD16" s="430">
        <v>0.18106617647058831</v>
      </c>
      <c r="AE16" s="99">
        <v>237</v>
      </c>
      <c r="AF16" s="430">
        <v>0.13397129186602874</v>
      </c>
      <c r="AG16" s="99">
        <v>1522</v>
      </c>
      <c r="AH16" s="431">
        <v>0.17347725520431756</v>
      </c>
    </row>
    <row r="17" spans="1:35" s="141" customFormat="1" ht="15" customHeight="1" x14ac:dyDescent="0.25">
      <c r="B17" s="336" t="s">
        <v>66</v>
      </c>
      <c r="C17" s="268">
        <v>52527</v>
      </c>
      <c r="D17" s="427">
        <v>-0.13659450663247696</v>
      </c>
      <c r="E17" s="139">
        <v>46067</v>
      </c>
      <c r="F17" s="427">
        <v>2.6974608199389127E-2</v>
      </c>
      <c r="G17" s="139">
        <v>98594</v>
      </c>
      <c r="H17" s="428">
        <v>-6.7175052510076272E-2</v>
      </c>
      <c r="I17" s="429">
        <v>44804</v>
      </c>
      <c r="J17" s="430">
        <v>-0.12632112632112635</v>
      </c>
      <c r="K17" s="99">
        <v>40428</v>
      </c>
      <c r="L17" s="430">
        <v>1.9004889852296314E-2</v>
      </c>
      <c r="M17" s="99">
        <v>85232</v>
      </c>
      <c r="N17" s="431">
        <v>-6.2931527331896775E-2</v>
      </c>
      <c r="O17" s="268">
        <v>5402</v>
      </c>
      <c r="P17" s="427">
        <v>-0.23668220997597855</v>
      </c>
      <c r="Q17" s="139">
        <v>5533</v>
      </c>
      <c r="R17" s="427">
        <v>7.1248789932236267E-2</v>
      </c>
      <c r="S17" s="139">
        <v>10935</v>
      </c>
      <c r="T17" s="428">
        <v>-0.10676360071883684</v>
      </c>
      <c r="U17" s="268">
        <v>4876</v>
      </c>
      <c r="V17" s="427">
        <v>-0.24108949416342418</v>
      </c>
      <c r="W17" s="139">
        <v>4484</v>
      </c>
      <c r="X17" s="427">
        <v>-4.1675571703355452E-2</v>
      </c>
      <c r="Y17" s="139">
        <v>9360</v>
      </c>
      <c r="Z17" s="428">
        <v>-0.15706051873198845</v>
      </c>
      <c r="AA17" s="268">
        <v>2075</v>
      </c>
      <c r="AB17" s="428">
        <v>-0.1040587219343696</v>
      </c>
      <c r="AC17" s="429">
        <v>246</v>
      </c>
      <c r="AD17" s="430">
        <v>0.5185185185185186</v>
      </c>
      <c r="AE17" s="99">
        <v>106</v>
      </c>
      <c r="AF17" s="430">
        <v>4.8888888888888893</v>
      </c>
      <c r="AG17" s="99">
        <v>352</v>
      </c>
      <c r="AH17" s="431">
        <v>0.95555555555555549</v>
      </c>
    </row>
    <row r="18" spans="1:35" s="141" customFormat="1" ht="15" customHeight="1" x14ac:dyDescent="0.25">
      <c r="B18" s="336" t="s">
        <v>67</v>
      </c>
      <c r="C18" s="268">
        <v>22868</v>
      </c>
      <c r="D18" s="427">
        <v>-9.1854970017076321E-2</v>
      </c>
      <c r="E18" s="139">
        <v>28738</v>
      </c>
      <c r="F18" s="427">
        <v>-3.1738544474393504E-2</v>
      </c>
      <c r="G18" s="139">
        <v>51606</v>
      </c>
      <c r="H18" s="428">
        <v>-5.9331765735221698E-2</v>
      </c>
      <c r="I18" s="429">
        <v>19303</v>
      </c>
      <c r="J18" s="430">
        <v>-8.6810483489450307E-2</v>
      </c>
      <c r="K18" s="99">
        <v>25994</v>
      </c>
      <c r="L18" s="430">
        <v>-2.1310240963855476E-2</v>
      </c>
      <c r="M18" s="99">
        <v>45297</v>
      </c>
      <c r="N18" s="431">
        <v>-5.0337540358086241E-2</v>
      </c>
      <c r="O18" s="268">
        <v>2089</v>
      </c>
      <c r="P18" s="427">
        <v>-0.12958333333333338</v>
      </c>
      <c r="Q18" s="139">
        <v>2689</v>
      </c>
      <c r="R18" s="427">
        <v>-0.13202065848934796</v>
      </c>
      <c r="S18" s="139">
        <v>4778</v>
      </c>
      <c r="T18" s="428">
        <v>-0.13095671153146604</v>
      </c>
      <c r="U18" s="268">
        <v>1896</v>
      </c>
      <c r="V18" s="427">
        <v>-0.11318989710009353</v>
      </c>
      <c r="W18" s="139">
        <v>2166</v>
      </c>
      <c r="X18" s="427">
        <v>-0.22725651088119869</v>
      </c>
      <c r="Y18" s="139">
        <v>4062</v>
      </c>
      <c r="Z18" s="428">
        <v>-0.17789921068609593</v>
      </c>
      <c r="AA18" s="268">
        <v>1394</v>
      </c>
      <c r="AB18" s="428">
        <v>-0.11210191082802545</v>
      </c>
      <c r="AC18" s="429">
        <v>82</v>
      </c>
      <c r="AD18" s="430">
        <v>0.12328767123287676</v>
      </c>
      <c r="AE18" s="99">
        <v>55</v>
      </c>
      <c r="AF18" s="430">
        <v>1.5</v>
      </c>
      <c r="AG18" s="99">
        <v>137</v>
      </c>
      <c r="AH18" s="431">
        <v>0.44210526315789478</v>
      </c>
    </row>
    <row r="19" spans="1:35" s="141" customFormat="1" ht="15" customHeight="1" x14ac:dyDescent="0.25">
      <c r="B19" s="336" t="s">
        <v>68</v>
      </c>
      <c r="C19" s="268">
        <v>34286</v>
      </c>
      <c r="D19" s="427">
        <v>-0.12618192012641127</v>
      </c>
      <c r="E19" s="139">
        <v>28599</v>
      </c>
      <c r="F19" s="427">
        <v>-6.2665923765199416E-2</v>
      </c>
      <c r="G19" s="139">
        <v>62885</v>
      </c>
      <c r="H19" s="428">
        <v>-9.8397086654814503E-2</v>
      </c>
      <c r="I19" s="429">
        <v>30113</v>
      </c>
      <c r="J19" s="430">
        <v>-9.6736456896034606E-2</v>
      </c>
      <c r="K19" s="99">
        <v>24228</v>
      </c>
      <c r="L19" s="430">
        <v>-9.0267347551817312E-2</v>
      </c>
      <c r="M19" s="99">
        <v>54341</v>
      </c>
      <c r="N19" s="431">
        <v>-9.3863598465899645E-2</v>
      </c>
      <c r="O19" s="268">
        <v>2999</v>
      </c>
      <c r="P19" s="427">
        <v>-0.29765807962529278</v>
      </c>
      <c r="Q19" s="139">
        <v>4353</v>
      </c>
      <c r="R19" s="427">
        <v>0.1318252730109204</v>
      </c>
      <c r="S19" s="139">
        <v>7352</v>
      </c>
      <c r="T19" s="428">
        <v>-9.4135041892557947E-2</v>
      </c>
      <c r="U19" s="268">
        <v>2685</v>
      </c>
      <c r="V19" s="427">
        <v>-0.29693637077769053</v>
      </c>
      <c r="W19" s="139">
        <v>3510</v>
      </c>
      <c r="X19" s="427">
        <v>5.1546391752577136E-3</v>
      </c>
      <c r="Y19" s="139">
        <v>6195</v>
      </c>
      <c r="Z19" s="428">
        <v>-0.15264669675830944</v>
      </c>
      <c r="AA19" s="268">
        <v>1043</v>
      </c>
      <c r="AB19" s="428">
        <v>-0.30559254327563246</v>
      </c>
      <c r="AC19" s="429">
        <v>131</v>
      </c>
      <c r="AD19" s="430">
        <v>3.1496062992125928E-2</v>
      </c>
      <c r="AE19" s="99">
        <v>18</v>
      </c>
      <c r="AF19" s="430">
        <v>-0.45454545454545459</v>
      </c>
      <c r="AG19" s="99">
        <v>149</v>
      </c>
      <c r="AH19" s="431">
        <v>-6.8749999999999978E-2</v>
      </c>
    </row>
    <row r="20" spans="1:35" s="141" customFormat="1" ht="15" customHeight="1" x14ac:dyDescent="0.25">
      <c r="B20" s="336" t="s">
        <v>69</v>
      </c>
      <c r="C20" s="268">
        <v>28966</v>
      </c>
      <c r="D20" s="427">
        <v>4.9835091152912181E-2</v>
      </c>
      <c r="E20" s="139">
        <v>42686</v>
      </c>
      <c r="F20" s="427">
        <v>0.13580969613112659</v>
      </c>
      <c r="G20" s="139">
        <v>71652</v>
      </c>
      <c r="H20" s="428">
        <v>9.9412333328218638E-2</v>
      </c>
      <c r="I20" s="429">
        <v>21572</v>
      </c>
      <c r="J20" s="430">
        <v>8.4892375779521245E-2</v>
      </c>
      <c r="K20" s="99">
        <v>29755</v>
      </c>
      <c r="L20" s="430">
        <v>0.16796200345423151</v>
      </c>
      <c r="M20" s="99">
        <v>51327</v>
      </c>
      <c r="N20" s="431">
        <v>0.13154761904761902</v>
      </c>
      <c r="O20" s="268">
        <v>6115</v>
      </c>
      <c r="P20" s="427">
        <v>-3.8522012578616316E-2</v>
      </c>
      <c r="Q20" s="139">
        <v>12911</v>
      </c>
      <c r="R20" s="427">
        <v>6.7819038954594291E-2</v>
      </c>
      <c r="S20" s="139">
        <v>19026</v>
      </c>
      <c r="T20" s="428">
        <v>3.116362256788241E-2</v>
      </c>
      <c r="U20" s="268">
        <v>5495</v>
      </c>
      <c r="V20" s="427">
        <v>2.9411764705882248E-2</v>
      </c>
      <c r="W20" s="139">
        <v>10601</v>
      </c>
      <c r="X20" s="427">
        <v>-4.0025355428778386E-2</v>
      </c>
      <c r="Y20" s="139">
        <v>16096</v>
      </c>
      <c r="Z20" s="428">
        <v>-1.7398205237775466E-2</v>
      </c>
      <c r="AA20" s="268">
        <v>1188</v>
      </c>
      <c r="AB20" s="428">
        <v>-8.8957055214723968E-2</v>
      </c>
      <c r="AC20" s="429">
        <v>91</v>
      </c>
      <c r="AD20" s="430">
        <v>1.1162790697674421</v>
      </c>
      <c r="AE20" s="99">
        <v>20</v>
      </c>
      <c r="AF20" s="430">
        <v>0.33333333333333326</v>
      </c>
      <c r="AG20" s="99">
        <v>111</v>
      </c>
      <c r="AH20" s="431">
        <v>0.9137931034482758</v>
      </c>
    </row>
    <row r="21" spans="1:35" s="141" customFormat="1" ht="15" customHeight="1" x14ac:dyDescent="0.25">
      <c r="B21" s="336" t="s">
        <v>70</v>
      </c>
      <c r="C21" s="268">
        <v>37459</v>
      </c>
      <c r="D21" s="427">
        <v>-5.761151223930161E-2</v>
      </c>
      <c r="E21" s="139">
        <v>8903</v>
      </c>
      <c r="F21" s="427">
        <v>0.1839095744680852</v>
      </c>
      <c r="G21" s="139">
        <v>46362</v>
      </c>
      <c r="H21" s="428">
        <v>-1.9188051365588432E-2</v>
      </c>
      <c r="I21" s="429">
        <v>29705</v>
      </c>
      <c r="J21" s="430">
        <v>-5.4402495702552955E-2</v>
      </c>
      <c r="K21" s="99">
        <v>6999</v>
      </c>
      <c r="L21" s="430">
        <v>0.25836030204962235</v>
      </c>
      <c r="M21" s="99">
        <v>36704</v>
      </c>
      <c r="N21" s="431">
        <v>-7.3561228905235643E-3</v>
      </c>
      <c r="O21" s="268">
        <v>5917</v>
      </c>
      <c r="P21" s="427">
        <v>-9.6089214787656529E-2</v>
      </c>
      <c r="Q21" s="139">
        <v>1830</v>
      </c>
      <c r="R21" s="427">
        <v>-7.5921908893709089E-3</v>
      </c>
      <c r="S21" s="139">
        <v>7747</v>
      </c>
      <c r="T21" s="428">
        <v>-7.6638855780691295E-2</v>
      </c>
      <c r="U21" s="268">
        <v>4214</v>
      </c>
      <c r="V21" s="427">
        <v>-8.5900216919739703E-2</v>
      </c>
      <c r="W21" s="139">
        <v>1282</v>
      </c>
      <c r="X21" s="427">
        <v>-0.12071330589849105</v>
      </c>
      <c r="Y21" s="139">
        <v>5496</v>
      </c>
      <c r="Z21" s="428">
        <v>-9.4264996704021109E-2</v>
      </c>
      <c r="AA21" s="268">
        <v>1158</v>
      </c>
      <c r="AB21" s="428">
        <v>4.4183949504057685E-2</v>
      </c>
      <c r="AC21" s="429">
        <v>679</v>
      </c>
      <c r="AD21" s="430">
        <v>-1.4705882352941124E-3</v>
      </c>
      <c r="AE21" s="99">
        <v>74</v>
      </c>
      <c r="AF21" s="430">
        <v>-0.35087719298245612</v>
      </c>
      <c r="AG21" s="99">
        <v>753</v>
      </c>
      <c r="AH21" s="431">
        <v>-5.1637279596977281E-2</v>
      </c>
    </row>
    <row r="22" spans="1:35" s="141" customFormat="1" ht="15" customHeight="1" x14ac:dyDescent="0.25">
      <c r="B22" s="336" t="s">
        <v>71</v>
      </c>
      <c r="C22" s="268">
        <v>22839</v>
      </c>
      <c r="D22" s="427">
        <v>-1.8184163012638588E-2</v>
      </c>
      <c r="E22" s="139">
        <v>5375</v>
      </c>
      <c r="F22" s="427">
        <v>-5.169371912491183E-2</v>
      </c>
      <c r="G22" s="139">
        <v>28214</v>
      </c>
      <c r="H22" s="428">
        <v>-2.4749395091600457E-2</v>
      </c>
      <c r="I22" s="429">
        <v>14620</v>
      </c>
      <c r="J22" s="430">
        <v>-0.14940656271817543</v>
      </c>
      <c r="K22" s="99">
        <v>3873</v>
      </c>
      <c r="L22" s="430">
        <v>-6.3361547762998738E-2</v>
      </c>
      <c r="M22" s="99">
        <v>18493</v>
      </c>
      <c r="N22" s="431">
        <v>-0.13272053650987192</v>
      </c>
      <c r="O22" s="268">
        <v>7414</v>
      </c>
      <c r="P22" s="427">
        <v>0.43459752321981426</v>
      </c>
      <c r="Q22" s="139">
        <v>1373</v>
      </c>
      <c r="R22" s="427">
        <v>-7.6043068640646028E-2</v>
      </c>
      <c r="S22" s="139">
        <v>8787</v>
      </c>
      <c r="T22" s="428">
        <v>0.32055906221821462</v>
      </c>
      <c r="U22" s="268">
        <v>6832</v>
      </c>
      <c r="V22" s="427">
        <v>0.5763728657129672</v>
      </c>
      <c r="W22" s="139">
        <v>985</v>
      </c>
      <c r="X22" s="427">
        <v>-0.21073717948717952</v>
      </c>
      <c r="Y22" s="139">
        <v>7817</v>
      </c>
      <c r="Z22" s="428">
        <v>0.40039412396990337</v>
      </c>
      <c r="AA22" s="268">
        <v>505</v>
      </c>
      <c r="AB22" s="428">
        <v>-2.5096525096525046E-2</v>
      </c>
      <c r="AC22" s="429">
        <v>300</v>
      </c>
      <c r="AD22" s="430">
        <v>-0.22680412371134018</v>
      </c>
      <c r="AE22" s="99">
        <v>129</v>
      </c>
      <c r="AF22" s="430">
        <v>1.7446808510638299</v>
      </c>
      <c r="AG22" s="99">
        <v>429</v>
      </c>
      <c r="AH22" s="431">
        <v>-1.379310344827589E-2</v>
      </c>
    </row>
    <row r="23" spans="1:35" s="141" customFormat="1" ht="15" customHeight="1" x14ac:dyDescent="0.25">
      <c r="B23" s="336" t="s">
        <v>72</v>
      </c>
      <c r="C23" s="268">
        <v>39674</v>
      </c>
      <c r="D23" s="427">
        <v>-0.13075675912536699</v>
      </c>
      <c r="E23" s="139">
        <v>27419</v>
      </c>
      <c r="F23" s="427">
        <v>-6.9564627235399912E-2</v>
      </c>
      <c r="G23" s="139">
        <v>67093</v>
      </c>
      <c r="H23" s="428">
        <v>-0.10674867862230564</v>
      </c>
      <c r="I23" s="429">
        <v>32960</v>
      </c>
      <c r="J23" s="430">
        <v>-0.15722723669743532</v>
      </c>
      <c r="K23" s="99">
        <v>24116</v>
      </c>
      <c r="L23" s="430">
        <v>-8.9206133393760823E-2</v>
      </c>
      <c r="M23" s="99">
        <v>57076</v>
      </c>
      <c r="N23" s="431">
        <v>-0.12976656959458432</v>
      </c>
      <c r="O23" s="268">
        <v>4854</v>
      </c>
      <c r="P23" s="427">
        <v>-9.3877551020408179E-3</v>
      </c>
      <c r="Q23" s="139">
        <v>3135</v>
      </c>
      <c r="R23" s="427">
        <v>8.290155440414515E-2</v>
      </c>
      <c r="S23" s="139">
        <v>7989</v>
      </c>
      <c r="T23" s="428">
        <v>2.488774855676712E-2</v>
      </c>
      <c r="U23" s="268">
        <v>3946</v>
      </c>
      <c r="V23" s="427">
        <v>-2.1329365079365115E-2</v>
      </c>
      <c r="W23" s="139">
        <v>2386</v>
      </c>
      <c r="X23" s="427">
        <v>-4.712460063897761E-2</v>
      </c>
      <c r="Y23" s="139">
        <v>6332</v>
      </c>
      <c r="Z23" s="428">
        <v>-3.1211750305997543E-2</v>
      </c>
      <c r="AA23" s="268">
        <v>1637</v>
      </c>
      <c r="AB23" s="428">
        <v>9.1333333333333266E-2</v>
      </c>
      <c r="AC23" s="429">
        <v>223</v>
      </c>
      <c r="AD23" s="430">
        <v>0.67669172932330834</v>
      </c>
      <c r="AE23" s="99">
        <v>168</v>
      </c>
      <c r="AF23" s="430">
        <v>0.75</v>
      </c>
      <c r="AG23" s="99">
        <v>391</v>
      </c>
      <c r="AH23" s="431">
        <v>0.7074235807860263</v>
      </c>
    </row>
    <row r="24" spans="1:35" s="141" customFormat="1" ht="15" customHeight="1" x14ac:dyDescent="0.25">
      <c r="B24" s="336" t="s">
        <v>150</v>
      </c>
      <c r="C24" s="268">
        <v>99861</v>
      </c>
      <c r="D24" s="427">
        <v>0.10869203184154719</v>
      </c>
      <c r="E24" s="139">
        <v>43930</v>
      </c>
      <c r="F24" s="427">
        <v>0.13767027502978202</v>
      </c>
      <c r="G24" s="139">
        <v>143791</v>
      </c>
      <c r="H24" s="428">
        <v>0.11738741889109061</v>
      </c>
      <c r="I24" s="429">
        <v>83306</v>
      </c>
      <c r="J24" s="430">
        <v>0.13913388303181962</v>
      </c>
      <c r="K24" s="99">
        <v>39439</v>
      </c>
      <c r="L24" s="430">
        <v>0.16528290737184226</v>
      </c>
      <c r="M24" s="99">
        <v>122745</v>
      </c>
      <c r="N24" s="431">
        <v>0.14740689500448689</v>
      </c>
      <c r="O24" s="268">
        <v>14396</v>
      </c>
      <c r="P24" s="427">
        <v>-1.7740174672489117E-2</v>
      </c>
      <c r="Q24" s="139">
        <v>4332</v>
      </c>
      <c r="R24" s="427">
        <v>-7.4556718649861131E-2</v>
      </c>
      <c r="S24" s="139">
        <v>18728</v>
      </c>
      <c r="T24" s="428">
        <v>-3.1494026994880242E-2</v>
      </c>
      <c r="U24" s="268">
        <v>12272</v>
      </c>
      <c r="V24" s="427">
        <v>2.3687004819079593E-3</v>
      </c>
      <c r="W24" s="139">
        <v>3335</v>
      </c>
      <c r="X24" s="427">
        <v>-0.18777398928397471</v>
      </c>
      <c r="Y24" s="139">
        <v>15607</v>
      </c>
      <c r="Z24" s="428">
        <v>-4.5385038840295988E-2</v>
      </c>
      <c r="AA24" s="268">
        <v>1778</v>
      </c>
      <c r="AB24" s="428">
        <v>-0.1318359375</v>
      </c>
      <c r="AC24" s="429">
        <v>381</v>
      </c>
      <c r="AD24" s="430">
        <v>0.61440677966101687</v>
      </c>
      <c r="AE24" s="99">
        <v>159</v>
      </c>
      <c r="AF24" s="430">
        <v>0.80681818181818188</v>
      </c>
      <c r="AG24" s="99">
        <v>540</v>
      </c>
      <c r="AH24" s="431">
        <v>0.66666666666666674</v>
      </c>
    </row>
    <row r="25" spans="1:35" s="141" customFormat="1" ht="15" customHeight="1" x14ac:dyDescent="0.25">
      <c r="B25" s="336" t="s">
        <v>151</v>
      </c>
      <c r="C25" s="268">
        <v>88830</v>
      </c>
      <c r="D25" s="427">
        <v>-0.10093823062052776</v>
      </c>
      <c r="E25" s="139">
        <v>44298</v>
      </c>
      <c r="F25" s="427">
        <v>7.2076578522544121E-3</v>
      </c>
      <c r="G25" s="139">
        <v>133128</v>
      </c>
      <c r="H25" s="428">
        <v>-6.7626624831913951E-2</v>
      </c>
      <c r="I25" s="429">
        <v>59837</v>
      </c>
      <c r="J25" s="430">
        <v>-0.12535629193281983</v>
      </c>
      <c r="K25" s="99">
        <v>33962</v>
      </c>
      <c r="L25" s="430">
        <v>2.551559621946442E-2</v>
      </c>
      <c r="M25" s="99">
        <v>93799</v>
      </c>
      <c r="N25" s="431">
        <v>-7.6144981778784593E-2</v>
      </c>
      <c r="O25" s="268">
        <v>24122</v>
      </c>
      <c r="P25" s="427">
        <v>-2.2767784799870405E-2</v>
      </c>
      <c r="Q25" s="139">
        <v>10282</v>
      </c>
      <c r="R25" s="427">
        <v>-4.8491578752544839E-2</v>
      </c>
      <c r="S25" s="139">
        <v>34404</v>
      </c>
      <c r="T25" s="428">
        <v>-3.0600169061707483E-2</v>
      </c>
      <c r="U25" s="268">
        <v>22796</v>
      </c>
      <c r="V25" s="427">
        <v>-5.4969025390454451E-3</v>
      </c>
      <c r="W25" s="139">
        <v>7880</v>
      </c>
      <c r="X25" s="427">
        <v>-0.16551943238377631</v>
      </c>
      <c r="Y25" s="139">
        <v>30676</v>
      </c>
      <c r="Z25" s="428">
        <v>-5.2186003398733249E-2</v>
      </c>
      <c r="AA25" s="268">
        <v>4122</v>
      </c>
      <c r="AB25" s="428">
        <v>-0.21275783040488927</v>
      </c>
      <c r="AC25" s="429">
        <v>749</v>
      </c>
      <c r="AD25" s="430">
        <v>0.59361702127659566</v>
      </c>
      <c r="AE25" s="99">
        <v>54</v>
      </c>
      <c r="AF25" s="430">
        <v>-6.8965517241379337E-2</v>
      </c>
      <c r="AG25" s="99">
        <v>803</v>
      </c>
      <c r="AH25" s="431">
        <v>0.52083333333333326</v>
      </c>
    </row>
    <row r="26" spans="1:35" s="141" customFormat="1" ht="15" customHeight="1" x14ac:dyDescent="0.25">
      <c r="B26" s="336" t="s">
        <v>152</v>
      </c>
      <c r="C26" s="268">
        <v>13991</v>
      </c>
      <c r="D26" s="427">
        <v>1.5975600900443032E-2</v>
      </c>
      <c r="E26" s="139">
        <v>4393</v>
      </c>
      <c r="F26" s="427">
        <v>0.24306734578381439</v>
      </c>
      <c r="G26" s="139">
        <v>18384</v>
      </c>
      <c r="H26" s="428">
        <v>6.2351921409997013E-2</v>
      </c>
      <c r="I26" s="429">
        <v>9366</v>
      </c>
      <c r="J26" s="430">
        <v>3.732417764979501E-2</v>
      </c>
      <c r="K26" s="99">
        <v>3516</v>
      </c>
      <c r="L26" s="430">
        <v>0.21871750433275561</v>
      </c>
      <c r="M26" s="99">
        <v>12882</v>
      </c>
      <c r="N26" s="431">
        <v>8.1248950814168275E-2</v>
      </c>
      <c r="O26" s="268">
        <v>1874</v>
      </c>
      <c r="P26" s="427">
        <v>-9.3372036768263222E-2</v>
      </c>
      <c r="Q26" s="139">
        <v>803</v>
      </c>
      <c r="R26" s="427">
        <v>0.32072368421052633</v>
      </c>
      <c r="S26" s="139">
        <v>2677</v>
      </c>
      <c r="T26" s="428">
        <v>7.4766355140187812E-4</v>
      </c>
      <c r="U26" s="268">
        <v>1337</v>
      </c>
      <c r="V26" s="427">
        <v>-0.14184852374839541</v>
      </c>
      <c r="W26" s="139">
        <v>602</v>
      </c>
      <c r="X26" s="427">
        <v>0.18039215686274512</v>
      </c>
      <c r="Y26" s="139">
        <v>1939</v>
      </c>
      <c r="Z26" s="428">
        <v>-6.2379110251450709E-2</v>
      </c>
      <c r="AA26" s="268">
        <v>1920</v>
      </c>
      <c r="AB26" s="428">
        <v>-8.2217973231357599E-2</v>
      </c>
      <c r="AC26" s="429">
        <v>831</v>
      </c>
      <c r="AD26" s="430">
        <v>0.42538593481989717</v>
      </c>
      <c r="AE26" s="99">
        <v>74</v>
      </c>
      <c r="AF26" s="430">
        <v>0.80487804878048785</v>
      </c>
      <c r="AG26" s="99">
        <v>905</v>
      </c>
      <c r="AH26" s="431">
        <v>0.45032051282051277</v>
      </c>
    </row>
    <row r="27" spans="1:35" s="141" customFormat="1" ht="15" customHeight="1" x14ac:dyDescent="0.25">
      <c r="B27" s="336" t="s">
        <v>153</v>
      </c>
      <c r="C27" s="268">
        <v>13701</v>
      </c>
      <c r="D27" s="427">
        <v>0.10921308290155451</v>
      </c>
      <c r="E27" s="139">
        <v>4811</v>
      </c>
      <c r="F27" s="427">
        <v>0.18177352001965108</v>
      </c>
      <c r="G27" s="139">
        <v>18512</v>
      </c>
      <c r="H27" s="428">
        <v>0.12719965901479635</v>
      </c>
      <c r="I27" s="429">
        <v>6196</v>
      </c>
      <c r="J27" s="430">
        <v>4.2746549983170734E-2</v>
      </c>
      <c r="K27" s="99">
        <v>3029</v>
      </c>
      <c r="L27" s="430">
        <v>0.2393617021276595</v>
      </c>
      <c r="M27" s="99">
        <v>9225</v>
      </c>
      <c r="N27" s="431">
        <v>0.10004769854519435</v>
      </c>
      <c r="O27" s="268">
        <v>2919</v>
      </c>
      <c r="P27" s="427">
        <v>0.3268181818181819</v>
      </c>
      <c r="Q27" s="139">
        <v>1747</v>
      </c>
      <c r="R27" s="427">
        <v>9.3241551939925005E-2</v>
      </c>
      <c r="S27" s="139">
        <v>4666</v>
      </c>
      <c r="T27" s="428">
        <v>0.22854133754607697</v>
      </c>
      <c r="U27" s="268">
        <v>2394</v>
      </c>
      <c r="V27" s="427">
        <v>0.34268087492989352</v>
      </c>
      <c r="W27" s="139">
        <v>1382</v>
      </c>
      <c r="X27" s="427">
        <v>-3.9610840861709518E-2</v>
      </c>
      <c r="Y27" s="139">
        <v>3776</v>
      </c>
      <c r="Z27" s="428">
        <v>0.17194289261328377</v>
      </c>
      <c r="AA27" s="268">
        <v>3769</v>
      </c>
      <c r="AB27" s="428">
        <v>1.181208053691285E-2</v>
      </c>
      <c r="AC27" s="429">
        <v>817</v>
      </c>
      <c r="AD27" s="430">
        <v>0.68453608247422681</v>
      </c>
      <c r="AE27" s="99">
        <v>35</v>
      </c>
      <c r="AF27" s="430">
        <v>0.2068965517241379</v>
      </c>
      <c r="AG27" s="99">
        <v>852</v>
      </c>
      <c r="AH27" s="431">
        <v>0.6575875486381324</v>
      </c>
    </row>
    <row r="28" spans="1:35" s="141" customFormat="1" ht="15" customHeight="1" thickBot="1" x14ac:dyDescent="0.3">
      <c r="B28" s="336" t="s">
        <v>154</v>
      </c>
      <c r="C28" s="268">
        <v>55730</v>
      </c>
      <c r="D28" s="427">
        <v>0.3070500492518411</v>
      </c>
      <c r="E28" s="139">
        <v>13922</v>
      </c>
      <c r="F28" s="427">
        <v>0.12810955352078435</v>
      </c>
      <c r="G28" s="139">
        <v>69652</v>
      </c>
      <c r="H28" s="428">
        <v>0.26688371923825471</v>
      </c>
      <c r="I28" s="429">
        <v>37933</v>
      </c>
      <c r="J28" s="430">
        <v>0.34901667911376655</v>
      </c>
      <c r="K28" s="99">
        <v>11399</v>
      </c>
      <c r="L28" s="430">
        <v>0.15187954729183506</v>
      </c>
      <c r="M28" s="99">
        <v>49332</v>
      </c>
      <c r="N28" s="431">
        <v>0.29769827699592266</v>
      </c>
      <c r="O28" s="268">
        <v>12494</v>
      </c>
      <c r="P28" s="427">
        <v>0.38714333296325076</v>
      </c>
      <c r="Q28" s="139">
        <v>2418</v>
      </c>
      <c r="R28" s="427">
        <v>2.5880356385235448E-2</v>
      </c>
      <c r="S28" s="139">
        <v>14912</v>
      </c>
      <c r="T28" s="428">
        <v>0.31221400915170716</v>
      </c>
      <c r="U28" s="268">
        <v>10693</v>
      </c>
      <c r="V28" s="427">
        <v>0.3632075471698113</v>
      </c>
      <c r="W28" s="139">
        <v>1733</v>
      </c>
      <c r="X28" s="427">
        <v>-0.16642616642616648</v>
      </c>
      <c r="Y28" s="139">
        <v>12426</v>
      </c>
      <c r="Z28" s="428">
        <v>0.25224226544391826</v>
      </c>
      <c r="AA28" s="268">
        <v>4260</v>
      </c>
      <c r="AB28" s="428">
        <v>-0.10934559899644569</v>
      </c>
      <c r="AC28" s="429">
        <v>1043</v>
      </c>
      <c r="AD28" s="430">
        <v>0.43072702331961588</v>
      </c>
      <c r="AE28" s="99">
        <v>105</v>
      </c>
      <c r="AF28" s="430">
        <v>0.19318181818181812</v>
      </c>
      <c r="AG28" s="99">
        <v>1148</v>
      </c>
      <c r="AH28" s="431">
        <v>0.40514075887392909</v>
      </c>
    </row>
    <row r="29" spans="1:35" s="141" customFormat="1" ht="15" customHeight="1" thickBot="1" x14ac:dyDescent="0.3">
      <c r="A29" s="268"/>
      <c r="B29" s="405" t="s">
        <v>162</v>
      </c>
      <c r="C29" s="432">
        <v>2363274</v>
      </c>
      <c r="D29" s="433">
        <v>-2.6838117662755123E-2</v>
      </c>
      <c r="E29" s="432">
        <v>1353828</v>
      </c>
      <c r="F29" s="433">
        <v>3.3819509140614157E-2</v>
      </c>
      <c r="G29" s="432">
        <v>3717102</v>
      </c>
      <c r="H29" s="434">
        <v>-5.5877639019269454E-3</v>
      </c>
      <c r="I29" s="432">
        <v>1937920</v>
      </c>
      <c r="J29" s="435">
        <v>-2.8829129513337159E-2</v>
      </c>
      <c r="K29" s="432">
        <v>1208354</v>
      </c>
      <c r="L29" s="435">
        <v>3.3218327412024795E-2</v>
      </c>
      <c r="M29" s="432">
        <v>3146274</v>
      </c>
      <c r="N29" s="436">
        <v>-5.9015113025411292E-3</v>
      </c>
      <c r="O29" s="432">
        <v>352980</v>
      </c>
      <c r="P29" s="433">
        <v>-1.9412836696595215E-2</v>
      </c>
      <c r="Q29" s="432">
        <v>137135</v>
      </c>
      <c r="R29" s="433">
        <v>2.6813124279317702E-2</v>
      </c>
      <c r="S29" s="432">
        <v>490115</v>
      </c>
      <c r="T29" s="434">
        <v>-6.9034409813544251E-3</v>
      </c>
      <c r="U29" s="432">
        <v>303939</v>
      </c>
      <c r="V29" s="433">
        <v>-1.0334958142442674E-2</v>
      </c>
      <c r="W29" s="432">
        <v>102795</v>
      </c>
      <c r="X29" s="433">
        <v>-9.3478548436879971E-2</v>
      </c>
      <c r="Y29" s="432">
        <v>406734</v>
      </c>
      <c r="Z29" s="434">
        <v>-3.2755619393685764E-2</v>
      </c>
      <c r="AA29" s="432">
        <v>54809</v>
      </c>
      <c r="AB29" s="434">
        <v>-6.9725206646638505E-2</v>
      </c>
      <c r="AC29" s="432">
        <v>17565</v>
      </c>
      <c r="AD29" s="435">
        <v>0.24424452787419426</v>
      </c>
      <c r="AE29" s="432">
        <v>8339</v>
      </c>
      <c r="AF29" s="435">
        <v>0.28668415367998756</v>
      </c>
      <c r="AG29" s="432">
        <v>25904</v>
      </c>
      <c r="AH29" s="436">
        <v>0.25759782503155648</v>
      </c>
      <c r="AI29" s="437"/>
    </row>
    <row r="30" spans="1:35" s="141" customFormat="1" ht="6" customHeight="1" x14ac:dyDescent="0.25">
      <c r="B30" s="138"/>
      <c r="C30" s="139"/>
      <c r="D30" s="140"/>
      <c r="E30" s="139"/>
      <c r="F30" s="140"/>
      <c r="G30" s="139"/>
      <c r="H30" s="140"/>
      <c r="I30" s="139"/>
      <c r="J30" s="140"/>
      <c r="K30" s="139"/>
      <c r="L30" s="140"/>
      <c r="M30" s="139"/>
      <c r="N30" s="140"/>
      <c r="O30" s="139"/>
      <c r="P30" s="140"/>
      <c r="Q30" s="139"/>
      <c r="R30" s="140"/>
      <c r="S30" s="139"/>
      <c r="T30" s="140"/>
      <c r="U30" s="139"/>
      <c r="V30" s="140"/>
      <c r="W30" s="139"/>
      <c r="X30" s="140"/>
      <c r="Y30" s="139"/>
      <c r="Z30" s="140"/>
      <c r="AA30" s="139"/>
      <c r="AB30" s="140"/>
      <c r="AC30" s="139"/>
      <c r="AD30" s="140"/>
      <c r="AE30" s="139"/>
      <c r="AF30" s="140"/>
      <c r="AG30" s="139"/>
      <c r="AH30" s="140"/>
    </row>
    <row r="31" spans="1:35" s="141" customFormat="1" x14ac:dyDescent="0.25">
      <c r="B31" s="593" t="s">
        <v>128</v>
      </c>
      <c r="C31" s="593"/>
      <c r="D31" s="593"/>
      <c r="E31" s="593"/>
      <c r="F31" s="593"/>
      <c r="G31" s="593"/>
      <c r="H31" s="593"/>
      <c r="I31" s="438"/>
      <c r="J31" s="438"/>
      <c r="K31" s="438"/>
      <c r="L31" s="438"/>
      <c r="M31" s="438"/>
      <c r="N31" s="438"/>
      <c r="O31" s="438"/>
      <c r="P31" s="438"/>
      <c r="Q31" s="438"/>
      <c r="R31" s="438"/>
      <c r="S31" s="438"/>
      <c r="T31" s="438"/>
      <c r="U31" s="438"/>
      <c r="V31" s="438"/>
      <c r="W31" s="438"/>
      <c r="X31" s="438"/>
      <c r="Y31" s="438"/>
      <c r="Z31" s="438"/>
      <c r="AA31" s="203"/>
      <c r="AB31" s="203"/>
      <c r="AC31" s="438"/>
      <c r="AD31" s="438"/>
      <c r="AE31" s="438"/>
      <c r="AF31" s="438"/>
      <c r="AG31" s="438"/>
      <c r="AH31" s="438"/>
    </row>
    <row r="32" spans="1:35" s="141" customFormat="1" x14ac:dyDescent="0.25">
      <c r="B32" s="606" t="s">
        <v>112</v>
      </c>
      <c r="C32" s="606"/>
      <c r="D32" s="606"/>
      <c r="E32" s="606"/>
      <c r="F32" s="606"/>
      <c r="G32" s="606"/>
      <c r="H32" s="606"/>
      <c r="I32" s="139"/>
      <c r="J32" s="140"/>
      <c r="K32" s="139"/>
      <c r="L32" s="140"/>
      <c r="M32" s="139"/>
      <c r="N32" s="140"/>
      <c r="O32" s="139"/>
      <c r="P32" s="140"/>
      <c r="Q32" s="139"/>
      <c r="R32" s="140"/>
      <c r="S32" s="139"/>
      <c r="T32" s="140"/>
      <c r="U32" s="139"/>
      <c r="V32" s="140"/>
      <c r="W32" s="139"/>
      <c r="X32" s="140"/>
      <c r="Y32" s="139"/>
      <c r="Z32" s="140"/>
      <c r="AA32" s="139"/>
      <c r="AB32" s="140"/>
      <c r="AC32" s="139"/>
      <c r="AD32" s="140"/>
      <c r="AE32" s="139"/>
      <c r="AF32" s="140"/>
      <c r="AG32" s="139"/>
      <c r="AH32" s="140"/>
    </row>
    <row r="33" spans="2:34" s="141" customFormat="1" x14ac:dyDescent="0.25">
      <c r="B33" s="138"/>
      <c r="C33" s="139"/>
      <c r="D33" s="140"/>
      <c r="E33" s="139"/>
      <c r="F33" s="140"/>
      <c r="G33" s="139"/>
      <c r="H33" s="140"/>
      <c r="I33" s="139"/>
      <c r="J33" s="140"/>
      <c r="K33" s="139"/>
      <c r="L33" s="140"/>
      <c r="M33" s="139"/>
      <c r="N33" s="140"/>
      <c r="O33" s="139"/>
      <c r="P33" s="140"/>
      <c r="Q33" s="139"/>
      <c r="R33" s="140"/>
      <c r="S33" s="139"/>
      <c r="T33" s="140"/>
      <c r="U33" s="139"/>
      <c r="V33" s="140"/>
      <c r="W33" s="139"/>
      <c r="X33" s="140"/>
      <c r="Y33" s="139"/>
      <c r="Z33" s="140"/>
      <c r="AA33" s="139"/>
      <c r="AB33" s="140"/>
      <c r="AC33" s="139"/>
      <c r="AD33" s="140"/>
      <c r="AE33" s="139"/>
      <c r="AF33" s="140"/>
      <c r="AG33" s="139"/>
      <c r="AH33" s="140"/>
    </row>
    <row r="34" spans="2:34" s="141" customFormat="1" x14ac:dyDescent="0.25">
      <c r="B34" s="138"/>
      <c r="C34" s="139"/>
      <c r="D34" s="140"/>
      <c r="E34" s="139"/>
      <c r="F34" s="140"/>
      <c r="G34" s="139"/>
      <c r="H34" s="140"/>
      <c r="I34" s="139"/>
      <c r="J34" s="140"/>
      <c r="K34" s="139"/>
      <c r="L34" s="140"/>
      <c r="M34" s="139"/>
      <c r="N34" s="140"/>
      <c r="O34" s="139"/>
      <c r="P34" s="140"/>
      <c r="Q34" s="139"/>
      <c r="R34" s="140"/>
      <c r="S34" s="139"/>
      <c r="T34" s="140"/>
      <c r="U34" s="139"/>
      <c r="V34" s="140"/>
      <c r="W34" s="139"/>
      <c r="X34" s="140"/>
      <c r="Y34" s="139"/>
      <c r="Z34" s="140"/>
      <c r="AA34" s="139"/>
      <c r="AB34" s="140"/>
      <c r="AC34" s="139"/>
      <c r="AD34" s="140"/>
      <c r="AE34" s="139"/>
      <c r="AF34" s="140"/>
      <c r="AG34" s="139"/>
      <c r="AH34" s="140"/>
    </row>
    <row r="35" spans="2:34" s="145" customFormat="1" x14ac:dyDescent="0.25">
      <c r="B35" s="143"/>
      <c r="C35" s="144"/>
      <c r="D35" s="140"/>
      <c r="E35" s="144"/>
      <c r="F35" s="140"/>
      <c r="G35" s="144"/>
      <c r="H35" s="140"/>
      <c r="I35" s="144"/>
      <c r="J35" s="140"/>
      <c r="K35" s="144"/>
      <c r="L35" s="140"/>
      <c r="M35" s="144"/>
      <c r="N35" s="140"/>
      <c r="O35" s="144"/>
      <c r="P35" s="140"/>
      <c r="Q35" s="144"/>
      <c r="R35" s="140"/>
      <c r="S35" s="144"/>
      <c r="T35" s="140"/>
      <c r="U35" s="144"/>
      <c r="V35" s="140"/>
      <c r="W35" s="144"/>
      <c r="X35" s="140"/>
      <c r="Y35" s="144"/>
      <c r="Z35" s="140"/>
      <c r="AA35" s="144"/>
      <c r="AB35" s="140"/>
      <c r="AC35" s="144"/>
      <c r="AD35" s="140"/>
      <c r="AE35" s="144"/>
      <c r="AF35" s="140"/>
      <c r="AG35" s="144"/>
      <c r="AH35" s="140"/>
    </row>
    <row r="36" spans="2:34" s="145" customFormat="1" x14ac:dyDescent="0.25">
      <c r="B36" s="143"/>
      <c r="C36" s="144"/>
      <c r="D36" s="140"/>
      <c r="E36" s="144"/>
      <c r="F36" s="140"/>
      <c r="G36" s="144"/>
      <c r="H36" s="140"/>
      <c r="I36" s="144"/>
      <c r="J36" s="140"/>
      <c r="K36" s="144"/>
      <c r="L36" s="140"/>
      <c r="M36" s="144"/>
      <c r="N36" s="140"/>
      <c r="O36" s="144"/>
      <c r="P36" s="140"/>
      <c r="Q36" s="144"/>
      <c r="R36" s="140"/>
      <c r="S36" s="144"/>
      <c r="T36" s="140"/>
      <c r="U36" s="144"/>
      <c r="V36" s="140"/>
      <c r="W36" s="144"/>
      <c r="X36" s="140"/>
      <c r="Y36" s="144"/>
      <c r="Z36" s="140"/>
      <c r="AA36" s="144"/>
      <c r="AB36" s="140"/>
      <c r="AC36" s="144"/>
      <c r="AD36" s="140"/>
      <c r="AE36" s="144"/>
      <c r="AF36" s="140"/>
      <c r="AG36" s="144"/>
      <c r="AH36" s="140"/>
    </row>
    <row r="37" spans="2:34" s="145" customFormat="1" x14ac:dyDescent="0.25">
      <c r="B37" s="143"/>
      <c r="C37" s="144"/>
      <c r="D37" s="140"/>
      <c r="E37" s="144"/>
      <c r="F37" s="140"/>
      <c r="G37" s="144"/>
      <c r="H37" s="140"/>
      <c r="I37" s="144"/>
      <c r="J37" s="140"/>
      <c r="K37" s="144"/>
      <c r="L37" s="140"/>
      <c r="M37" s="144"/>
      <c r="N37" s="140"/>
      <c r="O37" s="144"/>
      <c r="P37" s="140"/>
      <c r="Q37" s="144"/>
      <c r="R37" s="140"/>
      <c r="S37" s="144"/>
      <c r="T37" s="140"/>
      <c r="U37" s="144"/>
      <c r="V37" s="140"/>
      <c r="W37" s="144"/>
      <c r="X37" s="140"/>
      <c r="Y37" s="144"/>
      <c r="Z37" s="140"/>
      <c r="AA37" s="144"/>
      <c r="AB37" s="140"/>
      <c r="AC37" s="144"/>
      <c r="AD37" s="140"/>
      <c r="AE37" s="144"/>
      <c r="AF37" s="140"/>
      <c r="AG37" s="144"/>
      <c r="AH37" s="140"/>
    </row>
    <row r="38" spans="2:34" s="145" customFormat="1" x14ac:dyDescent="0.25">
      <c r="B38" s="143"/>
      <c r="C38" s="144"/>
      <c r="D38" s="140"/>
      <c r="E38" s="144"/>
      <c r="F38" s="140"/>
      <c r="G38" s="144"/>
      <c r="H38" s="140"/>
      <c r="I38" s="144"/>
      <c r="J38" s="140"/>
      <c r="K38" s="144"/>
      <c r="L38" s="140"/>
      <c r="M38" s="144"/>
      <c r="N38" s="140"/>
      <c r="O38" s="144"/>
      <c r="P38" s="140"/>
      <c r="Q38" s="144"/>
      <c r="R38" s="140"/>
      <c r="S38" s="144"/>
      <c r="T38" s="140"/>
      <c r="U38" s="144"/>
      <c r="V38" s="140"/>
      <c r="W38" s="144"/>
      <c r="X38" s="140"/>
      <c r="Y38" s="144"/>
      <c r="Z38" s="140"/>
      <c r="AA38" s="144"/>
      <c r="AB38" s="140"/>
      <c r="AC38" s="144"/>
      <c r="AD38" s="140"/>
      <c r="AE38" s="144"/>
      <c r="AF38" s="140"/>
      <c r="AG38" s="144"/>
      <c r="AH38" s="140"/>
    </row>
    <row r="39" spans="2:34" s="145" customFormat="1" x14ac:dyDescent="0.25">
      <c r="B39" s="143"/>
      <c r="C39" s="144"/>
      <c r="D39" s="140"/>
      <c r="E39" s="144"/>
      <c r="F39" s="140"/>
      <c r="G39" s="144"/>
      <c r="H39" s="140"/>
      <c r="I39" s="144"/>
      <c r="J39" s="140"/>
      <c r="K39" s="144"/>
      <c r="L39" s="140"/>
      <c r="M39" s="144"/>
      <c r="N39" s="140"/>
      <c r="O39" s="144"/>
      <c r="P39" s="140"/>
      <c r="Q39" s="144"/>
      <c r="R39" s="140"/>
      <c r="S39" s="144"/>
      <c r="T39" s="140"/>
      <c r="U39" s="144"/>
      <c r="V39" s="140"/>
      <c r="W39" s="144"/>
      <c r="X39" s="140"/>
      <c r="Y39" s="144"/>
      <c r="Z39" s="140"/>
      <c r="AA39" s="144"/>
      <c r="AB39" s="140"/>
      <c r="AC39" s="144"/>
      <c r="AD39" s="140"/>
      <c r="AE39" s="144"/>
      <c r="AF39" s="140"/>
      <c r="AG39" s="144"/>
      <c r="AH39" s="140"/>
    </row>
    <row r="40" spans="2:34" s="145" customFormat="1" x14ac:dyDescent="0.25">
      <c r="B40" s="143"/>
      <c r="C40" s="144"/>
      <c r="D40" s="140"/>
      <c r="E40" s="144"/>
      <c r="F40" s="140"/>
      <c r="G40" s="144"/>
      <c r="H40" s="140"/>
      <c r="I40" s="144"/>
      <c r="J40" s="140"/>
      <c r="K40" s="144"/>
      <c r="L40" s="140"/>
      <c r="M40" s="144"/>
      <c r="N40" s="140"/>
      <c r="O40" s="144"/>
      <c r="P40" s="140"/>
      <c r="Q40" s="144"/>
      <c r="R40" s="140"/>
      <c r="S40" s="144"/>
      <c r="T40" s="140"/>
      <c r="U40" s="144"/>
      <c r="V40" s="140"/>
      <c r="W40" s="144"/>
      <c r="X40" s="140"/>
      <c r="Y40" s="144"/>
      <c r="Z40" s="140"/>
      <c r="AA40" s="144"/>
      <c r="AB40" s="140"/>
      <c r="AC40" s="144"/>
      <c r="AD40" s="140"/>
      <c r="AE40" s="144"/>
      <c r="AF40" s="140"/>
      <c r="AG40" s="144"/>
      <c r="AH40" s="140"/>
    </row>
    <row r="41" spans="2:34" s="145" customFormat="1" x14ac:dyDescent="0.25">
      <c r="B41" s="143"/>
      <c r="C41" s="144"/>
      <c r="D41" s="140"/>
      <c r="E41" s="144"/>
      <c r="F41" s="140"/>
      <c r="G41" s="144"/>
      <c r="H41" s="140"/>
      <c r="I41" s="144"/>
      <c r="J41" s="140"/>
      <c r="K41" s="144"/>
      <c r="L41" s="140"/>
      <c r="M41" s="144"/>
      <c r="N41" s="140"/>
      <c r="O41" s="144"/>
      <c r="P41" s="140"/>
      <c r="Q41" s="144"/>
      <c r="R41" s="140"/>
      <c r="S41" s="144"/>
      <c r="T41" s="140"/>
      <c r="U41" s="144"/>
      <c r="V41" s="140"/>
      <c r="W41" s="144"/>
      <c r="X41" s="140"/>
      <c r="Y41" s="144"/>
      <c r="Z41" s="140"/>
      <c r="AA41" s="144"/>
      <c r="AB41" s="140"/>
      <c r="AC41" s="144"/>
      <c r="AD41" s="140"/>
      <c r="AE41" s="144"/>
      <c r="AF41" s="140"/>
      <c r="AG41" s="144"/>
      <c r="AH41" s="140"/>
    </row>
    <row r="42" spans="2:34" s="145" customFormat="1" ht="15.75" x14ac:dyDescent="0.25">
      <c r="B42" s="67"/>
      <c r="C42" s="68"/>
      <c r="D42" s="69"/>
      <c r="E42" s="68"/>
      <c r="F42" s="69"/>
      <c r="G42" s="68"/>
      <c r="H42" s="69"/>
      <c r="I42" s="68"/>
      <c r="J42" s="69"/>
      <c r="K42" s="68"/>
      <c r="L42" s="69"/>
      <c r="M42" s="68"/>
      <c r="N42" s="69"/>
      <c r="O42" s="68"/>
      <c r="P42" s="69"/>
      <c r="Q42" s="68"/>
      <c r="R42" s="69"/>
      <c r="S42" s="68"/>
      <c r="T42" s="69"/>
      <c r="U42" s="68"/>
      <c r="V42" s="69"/>
      <c r="W42" s="68"/>
      <c r="X42" s="69"/>
      <c r="Y42" s="68"/>
      <c r="Z42" s="69"/>
      <c r="AA42" s="68"/>
      <c r="AB42" s="69"/>
      <c r="AC42" s="68"/>
      <c r="AD42" s="69"/>
      <c r="AE42" s="68"/>
      <c r="AF42" s="69"/>
      <c r="AG42" s="68"/>
      <c r="AH42" s="69"/>
    </row>
    <row r="43" spans="2:34" s="145" customFormat="1" x14ac:dyDescent="0.25">
      <c r="B43" s="143"/>
      <c r="C43" s="144"/>
      <c r="D43" s="140"/>
      <c r="E43" s="144"/>
      <c r="F43" s="140"/>
      <c r="G43" s="144"/>
      <c r="H43" s="140"/>
      <c r="I43" s="144"/>
      <c r="J43" s="140"/>
      <c r="K43" s="144"/>
      <c r="L43" s="140"/>
      <c r="M43" s="144"/>
      <c r="N43" s="140"/>
      <c r="O43" s="144"/>
      <c r="P43" s="140"/>
      <c r="Q43" s="144"/>
      <c r="R43" s="140"/>
      <c r="S43" s="144"/>
      <c r="T43" s="140"/>
      <c r="U43" s="144"/>
      <c r="V43" s="140"/>
      <c r="W43" s="144"/>
      <c r="X43" s="140"/>
      <c r="Y43" s="144"/>
      <c r="Z43" s="140"/>
      <c r="AA43" s="144"/>
      <c r="AB43" s="140"/>
      <c r="AC43" s="144"/>
      <c r="AD43" s="140"/>
      <c r="AE43" s="144"/>
      <c r="AF43" s="140"/>
      <c r="AG43" s="144"/>
      <c r="AH43" s="140"/>
    </row>
    <row r="44" spans="2:34" s="145" customFormat="1" x14ac:dyDescent="0.25">
      <c r="B44" s="143"/>
      <c r="C44" s="144"/>
      <c r="D44" s="140"/>
      <c r="E44" s="144"/>
      <c r="F44" s="140"/>
      <c r="G44" s="144"/>
      <c r="H44" s="140"/>
      <c r="I44" s="144"/>
      <c r="J44" s="140"/>
      <c r="K44" s="144"/>
      <c r="L44" s="140"/>
      <c r="M44" s="144"/>
      <c r="N44" s="140"/>
      <c r="O44" s="144"/>
      <c r="P44" s="140"/>
      <c r="Q44" s="144"/>
      <c r="R44" s="140"/>
      <c r="S44" s="144"/>
      <c r="T44" s="140"/>
      <c r="U44" s="144"/>
      <c r="V44" s="140"/>
      <c r="W44" s="144"/>
      <c r="X44" s="140"/>
      <c r="Y44" s="144"/>
      <c r="Z44" s="140"/>
      <c r="AA44" s="144"/>
      <c r="AB44" s="140"/>
      <c r="AC44" s="144"/>
      <c r="AD44" s="140"/>
      <c r="AE44" s="144"/>
      <c r="AF44" s="140"/>
      <c r="AG44" s="144"/>
      <c r="AH44" s="140"/>
    </row>
    <row r="45" spans="2:34" s="145" customFormat="1" x14ac:dyDescent="0.25">
      <c r="B45" s="143"/>
      <c r="C45" s="144"/>
      <c r="D45" s="140"/>
      <c r="E45" s="144"/>
      <c r="F45" s="140"/>
      <c r="G45" s="144"/>
      <c r="H45" s="140"/>
      <c r="I45" s="144"/>
      <c r="J45" s="140"/>
      <c r="K45" s="144"/>
      <c r="L45" s="140"/>
      <c r="M45" s="144"/>
      <c r="N45" s="140"/>
      <c r="O45" s="144"/>
      <c r="P45" s="140"/>
      <c r="Q45" s="144"/>
      <c r="R45" s="140"/>
      <c r="S45" s="144"/>
      <c r="T45" s="140"/>
      <c r="U45" s="144"/>
      <c r="V45" s="140"/>
      <c r="W45" s="144"/>
      <c r="X45" s="140"/>
      <c r="Y45" s="144"/>
      <c r="Z45" s="140"/>
      <c r="AA45" s="144"/>
      <c r="AB45" s="140"/>
      <c r="AC45" s="144"/>
      <c r="AD45" s="140"/>
      <c r="AE45" s="144"/>
      <c r="AF45" s="140"/>
      <c r="AG45" s="144"/>
      <c r="AH45" s="140"/>
    </row>
    <row r="46" spans="2:34" s="145" customFormat="1" x14ac:dyDescent="0.25">
      <c r="B46" s="143"/>
      <c r="C46" s="144"/>
      <c r="D46" s="140"/>
      <c r="E46" s="144"/>
      <c r="F46" s="140"/>
      <c r="G46" s="144"/>
      <c r="H46" s="140"/>
      <c r="I46" s="144"/>
      <c r="J46" s="140"/>
      <c r="K46" s="144"/>
      <c r="L46" s="140"/>
      <c r="M46" s="144"/>
      <c r="N46" s="140"/>
      <c r="O46" s="144"/>
      <c r="P46" s="140"/>
      <c r="Q46" s="144"/>
      <c r="R46" s="140"/>
      <c r="S46" s="144"/>
      <c r="T46" s="140"/>
      <c r="U46" s="144"/>
      <c r="V46" s="140"/>
      <c r="W46" s="144"/>
      <c r="X46" s="140"/>
      <c r="Y46" s="144"/>
      <c r="Z46" s="140"/>
      <c r="AA46" s="144"/>
      <c r="AB46" s="140"/>
      <c r="AC46" s="144"/>
      <c r="AD46" s="140"/>
      <c r="AE46" s="144"/>
      <c r="AF46" s="140"/>
      <c r="AG46" s="144"/>
      <c r="AH46" s="140"/>
    </row>
    <row r="47" spans="2:34" s="145" customFormat="1" x14ac:dyDescent="0.25">
      <c r="B47" s="143"/>
      <c r="C47" s="144"/>
      <c r="D47" s="140"/>
      <c r="E47" s="144"/>
      <c r="F47" s="140"/>
      <c r="G47" s="144"/>
      <c r="H47" s="140"/>
      <c r="I47" s="144"/>
      <c r="J47" s="140"/>
      <c r="K47" s="144"/>
      <c r="L47" s="140"/>
      <c r="M47" s="144"/>
      <c r="N47" s="140"/>
      <c r="O47" s="144"/>
      <c r="P47" s="140"/>
      <c r="Q47" s="144"/>
      <c r="R47" s="140"/>
      <c r="S47" s="144"/>
      <c r="T47" s="140"/>
      <c r="U47" s="144"/>
      <c r="V47" s="140"/>
      <c r="W47" s="144"/>
      <c r="X47" s="140"/>
      <c r="Y47" s="144"/>
      <c r="Z47" s="140"/>
      <c r="AA47" s="144"/>
      <c r="AB47" s="140"/>
      <c r="AC47" s="144"/>
      <c r="AD47" s="140"/>
      <c r="AE47" s="144"/>
      <c r="AF47" s="140"/>
      <c r="AG47" s="144"/>
      <c r="AH47" s="140"/>
    </row>
    <row r="48" spans="2:34" s="145" customFormat="1" x14ac:dyDescent="0.25">
      <c r="B48" s="143"/>
      <c r="C48" s="144"/>
      <c r="D48" s="140"/>
      <c r="E48" s="144"/>
      <c r="F48" s="140"/>
      <c r="G48" s="144"/>
      <c r="H48" s="140"/>
      <c r="I48" s="144"/>
      <c r="J48" s="140"/>
      <c r="K48" s="144"/>
      <c r="L48" s="140"/>
      <c r="M48" s="144"/>
      <c r="N48" s="140"/>
      <c r="O48" s="144"/>
      <c r="P48" s="140"/>
      <c r="Q48" s="144"/>
      <c r="R48" s="140"/>
      <c r="S48" s="144"/>
      <c r="T48" s="140"/>
      <c r="U48" s="144"/>
      <c r="V48" s="140"/>
      <c r="W48" s="144"/>
      <c r="X48" s="140"/>
      <c r="Y48" s="144"/>
      <c r="Z48" s="140"/>
      <c r="AA48" s="144"/>
      <c r="AB48" s="140"/>
      <c r="AC48" s="144"/>
      <c r="AD48" s="140"/>
      <c r="AE48" s="144"/>
      <c r="AF48" s="140"/>
      <c r="AG48" s="144"/>
      <c r="AH48" s="140"/>
    </row>
    <row r="49" spans="2:34" s="145" customFormat="1" x14ac:dyDescent="0.25">
      <c r="B49" s="143"/>
      <c r="C49" s="144"/>
      <c r="D49" s="140"/>
      <c r="E49" s="144"/>
      <c r="F49" s="140"/>
      <c r="G49" s="144"/>
      <c r="H49" s="140"/>
      <c r="I49" s="144"/>
      <c r="J49" s="140"/>
      <c r="K49" s="144"/>
      <c r="L49" s="140"/>
      <c r="M49" s="144"/>
      <c r="N49" s="140"/>
      <c r="O49" s="144"/>
      <c r="P49" s="140"/>
      <c r="Q49" s="144"/>
      <c r="R49" s="140"/>
      <c r="S49" s="144"/>
      <c r="T49" s="140"/>
      <c r="U49" s="144"/>
      <c r="V49" s="140"/>
      <c r="W49" s="144"/>
      <c r="X49" s="140"/>
      <c r="Y49" s="144"/>
      <c r="Z49" s="140"/>
      <c r="AA49" s="144"/>
      <c r="AB49" s="140"/>
      <c r="AC49" s="144"/>
      <c r="AD49" s="140"/>
      <c r="AE49" s="144"/>
      <c r="AF49" s="140"/>
      <c r="AG49" s="144"/>
      <c r="AH49" s="140"/>
    </row>
    <row r="50" spans="2:34" s="145" customFormat="1" x14ac:dyDescent="0.25">
      <c r="B50" s="143"/>
      <c r="C50" s="144"/>
      <c r="D50" s="140"/>
      <c r="E50" s="144"/>
      <c r="F50" s="140"/>
      <c r="G50" s="144"/>
      <c r="H50" s="140"/>
      <c r="I50" s="144"/>
      <c r="J50" s="140"/>
      <c r="K50" s="144"/>
      <c r="L50" s="140"/>
      <c r="M50" s="144"/>
      <c r="N50" s="140"/>
      <c r="O50" s="144"/>
      <c r="P50" s="140"/>
      <c r="Q50" s="144"/>
      <c r="R50" s="140"/>
      <c r="S50" s="144"/>
      <c r="T50" s="140"/>
      <c r="U50" s="144"/>
      <c r="V50" s="140"/>
      <c r="W50" s="144"/>
      <c r="X50" s="140"/>
      <c r="Y50" s="144"/>
      <c r="Z50" s="140"/>
      <c r="AA50" s="144"/>
      <c r="AB50" s="140"/>
      <c r="AC50" s="144"/>
      <c r="AD50" s="140"/>
      <c r="AE50" s="144"/>
      <c r="AF50" s="140"/>
      <c r="AG50" s="144"/>
      <c r="AH50" s="140"/>
    </row>
    <row r="51" spans="2:34" s="145" customFormat="1" x14ac:dyDescent="0.25">
      <c r="B51" s="143"/>
      <c r="C51" s="144"/>
      <c r="D51" s="140"/>
      <c r="E51" s="144"/>
      <c r="F51" s="140"/>
      <c r="G51" s="144"/>
      <c r="H51" s="140"/>
      <c r="I51" s="144"/>
      <c r="J51" s="140"/>
      <c r="K51" s="144"/>
      <c r="L51" s="140"/>
      <c r="M51" s="144"/>
      <c r="N51" s="140"/>
      <c r="O51" s="144"/>
      <c r="P51" s="140"/>
      <c r="Q51" s="144"/>
      <c r="R51" s="140"/>
      <c r="S51" s="144"/>
      <c r="T51" s="140"/>
      <c r="U51" s="144"/>
      <c r="V51" s="140"/>
      <c r="W51" s="144"/>
      <c r="X51" s="140"/>
      <c r="Y51" s="144"/>
      <c r="Z51" s="140"/>
      <c r="AA51" s="144"/>
      <c r="AB51" s="140"/>
      <c r="AC51" s="144"/>
      <c r="AD51" s="140"/>
      <c r="AE51" s="144"/>
      <c r="AF51" s="140"/>
      <c r="AG51" s="144"/>
      <c r="AH51" s="140"/>
    </row>
    <row r="52" spans="2:34" s="145" customFormat="1" x14ac:dyDescent="0.25">
      <c r="B52" s="143"/>
      <c r="C52" s="144"/>
      <c r="D52" s="140"/>
      <c r="E52" s="144"/>
      <c r="F52" s="140"/>
      <c r="G52" s="144"/>
      <c r="H52" s="140"/>
      <c r="I52" s="144"/>
      <c r="J52" s="140"/>
      <c r="K52" s="144"/>
      <c r="L52" s="140"/>
      <c r="M52" s="144"/>
      <c r="N52" s="140"/>
      <c r="O52" s="144"/>
      <c r="P52" s="140"/>
      <c r="Q52" s="144"/>
      <c r="R52" s="140"/>
      <c r="S52" s="144"/>
      <c r="T52" s="140"/>
      <c r="U52" s="144"/>
      <c r="V52" s="140"/>
      <c r="W52" s="144"/>
      <c r="X52" s="140"/>
      <c r="Y52" s="144"/>
      <c r="Z52" s="140"/>
      <c r="AA52" s="144"/>
      <c r="AB52" s="140"/>
      <c r="AC52" s="144"/>
      <c r="AD52" s="140"/>
      <c r="AE52" s="144"/>
      <c r="AF52" s="140"/>
      <c r="AG52" s="144"/>
      <c r="AH52" s="140"/>
    </row>
    <row r="53" spans="2:34" s="145" customFormat="1" x14ac:dyDescent="0.25">
      <c r="B53" s="143"/>
      <c r="C53" s="144"/>
      <c r="D53" s="140"/>
      <c r="E53" s="144"/>
      <c r="F53" s="140"/>
      <c r="G53" s="144"/>
      <c r="H53" s="140"/>
      <c r="I53" s="144"/>
      <c r="J53" s="140"/>
      <c r="K53" s="144"/>
      <c r="L53" s="140"/>
      <c r="M53" s="144"/>
      <c r="N53" s="140"/>
      <c r="O53" s="144"/>
      <c r="P53" s="140"/>
      <c r="Q53" s="144"/>
      <c r="R53" s="140"/>
      <c r="S53" s="144"/>
      <c r="T53" s="140"/>
      <c r="U53" s="144"/>
      <c r="V53" s="140"/>
      <c r="W53" s="144"/>
      <c r="X53" s="140"/>
      <c r="Y53" s="144"/>
      <c r="Z53" s="140"/>
      <c r="AA53" s="144"/>
      <c r="AB53" s="140"/>
      <c r="AC53" s="144"/>
      <c r="AD53" s="140"/>
      <c r="AE53" s="144"/>
      <c r="AF53" s="140"/>
      <c r="AG53" s="144"/>
      <c r="AH53" s="140"/>
    </row>
    <row r="54" spans="2:34" s="145" customFormat="1" x14ac:dyDescent="0.25">
      <c r="B54" s="143"/>
      <c r="C54" s="144"/>
      <c r="D54" s="140"/>
      <c r="E54" s="144"/>
      <c r="F54" s="140"/>
      <c r="G54" s="144"/>
      <c r="H54" s="140"/>
      <c r="I54" s="144"/>
      <c r="J54" s="140"/>
      <c r="K54" s="144"/>
      <c r="L54" s="140"/>
      <c r="M54" s="144"/>
      <c r="N54" s="140"/>
      <c r="O54" s="144"/>
      <c r="P54" s="140"/>
      <c r="Q54" s="144"/>
      <c r="R54" s="140"/>
      <c r="S54" s="144"/>
      <c r="T54" s="140"/>
      <c r="U54" s="144"/>
      <c r="V54" s="140"/>
      <c r="W54" s="144"/>
      <c r="X54" s="140"/>
      <c r="Y54" s="144"/>
      <c r="Z54" s="140"/>
      <c r="AA54" s="144"/>
      <c r="AB54" s="140"/>
      <c r="AC54" s="144"/>
      <c r="AD54" s="140"/>
      <c r="AE54" s="144"/>
      <c r="AF54" s="140"/>
      <c r="AG54" s="144"/>
      <c r="AH54" s="140"/>
    </row>
    <row r="55" spans="2:34" s="145" customFormat="1" ht="15.75" x14ac:dyDescent="0.25">
      <c r="B55" s="67"/>
      <c r="C55" s="68"/>
      <c r="D55" s="69"/>
      <c r="E55" s="68"/>
      <c r="F55" s="69"/>
      <c r="G55" s="68"/>
      <c r="H55" s="69"/>
      <c r="I55" s="68"/>
      <c r="J55" s="69"/>
      <c r="K55" s="68"/>
      <c r="L55" s="69"/>
      <c r="M55" s="68"/>
      <c r="N55" s="69"/>
      <c r="O55" s="68"/>
      <c r="P55" s="69"/>
      <c r="Q55" s="68"/>
      <c r="R55" s="69"/>
      <c r="S55" s="68"/>
      <c r="T55" s="69"/>
      <c r="U55" s="68"/>
      <c r="V55" s="69"/>
      <c r="W55" s="68"/>
      <c r="X55" s="69"/>
      <c r="Y55" s="68"/>
      <c r="Z55" s="69"/>
      <c r="AA55" s="68"/>
      <c r="AB55" s="69"/>
      <c r="AC55" s="68"/>
      <c r="AD55" s="69"/>
      <c r="AE55" s="68"/>
      <c r="AF55" s="69"/>
      <c r="AG55" s="68"/>
      <c r="AH55" s="69"/>
    </row>
    <row r="56" spans="2:34" s="145" customFormat="1" x14ac:dyDescent="0.25">
      <c r="B56" s="143"/>
      <c r="C56" s="144"/>
      <c r="D56" s="140"/>
      <c r="E56" s="144"/>
      <c r="F56" s="140"/>
      <c r="G56" s="144"/>
      <c r="H56" s="140"/>
      <c r="I56" s="144"/>
      <c r="J56" s="140"/>
      <c r="K56" s="144"/>
      <c r="L56" s="140"/>
      <c r="M56" s="144"/>
      <c r="N56" s="140"/>
      <c r="O56" s="144"/>
      <c r="P56" s="140"/>
      <c r="Q56" s="144"/>
      <c r="R56" s="140"/>
      <c r="S56" s="144"/>
      <c r="T56" s="140"/>
      <c r="U56" s="144"/>
      <c r="V56" s="140"/>
      <c r="W56" s="144"/>
      <c r="X56" s="140"/>
      <c r="Y56" s="144"/>
      <c r="Z56" s="140"/>
      <c r="AA56" s="144"/>
      <c r="AB56" s="140"/>
      <c r="AC56" s="144"/>
      <c r="AD56" s="140"/>
      <c r="AE56" s="144"/>
      <c r="AF56" s="140"/>
      <c r="AG56" s="144"/>
      <c r="AH56" s="140"/>
    </row>
    <row r="57" spans="2:34" s="145" customFormat="1" x14ac:dyDescent="0.25">
      <c r="B57" s="143"/>
      <c r="C57" s="144"/>
      <c r="D57" s="140"/>
      <c r="E57" s="144"/>
      <c r="F57" s="140"/>
      <c r="G57" s="144"/>
      <c r="H57" s="140"/>
      <c r="I57" s="144"/>
      <c r="J57" s="140"/>
      <c r="K57" s="144"/>
      <c r="L57" s="140"/>
      <c r="M57" s="144"/>
      <c r="N57" s="140"/>
      <c r="O57" s="144"/>
      <c r="P57" s="140"/>
      <c r="Q57" s="144"/>
      <c r="R57" s="140"/>
      <c r="S57" s="144"/>
      <c r="T57" s="140"/>
      <c r="U57" s="144"/>
      <c r="V57" s="140"/>
      <c r="W57" s="144"/>
      <c r="X57" s="140"/>
      <c r="Y57" s="144"/>
      <c r="Z57" s="140"/>
      <c r="AA57" s="144"/>
      <c r="AB57" s="140"/>
      <c r="AC57" s="144"/>
      <c r="AD57" s="140"/>
      <c r="AE57" s="144"/>
      <c r="AF57" s="140"/>
      <c r="AG57" s="144"/>
      <c r="AH57" s="140"/>
    </row>
    <row r="58" spans="2:34" s="145" customFormat="1" x14ac:dyDescent="0.25">
      <c r="B58" s="143"/>
      <c r="C58" s="144"/>
      <c r="D58" s="140"/>
      <c r="E58" s="144"/>
      <c r="F58" s="140"/>
      <c r="G58" s="144"/>
      <c r="H58" s="140"/>
      <c r="I58" s="144"/>
      <c r="J58" s="140"/>
      <c r="K58" s="144"/>
      <c r="L58" s="140"/>
      <c r="M58" s="144"/>
      <c r="N58" s="140"/>
      <c r="O58" s="144"/>
      <c r="P58" s="140"/>
      <c r="Q58" s="144"/>
      <c r="R58" s="140"/>
      <c r="S58" s="144"/>
      <c r="T58" s="140"/>
      <c r="U58" s="144"/>
      <c r="V58" s="140"/>
      <c r="W58" s="144"/>
      <c r="X58" s="140"/>
      <c r="Y58" s="144"/>
      <c r="Z58" s="140"/>
      <c r="AA58" s="144"/>
      <c r="AB58" s="140"/>
      <c r="AC58" s="144"/>
      <c r="AD58" s="140"/>
      <c r="AE58" s="144"/>
      <c r="AF58" s="140"/>
      <c r="AG58" s="144"/>
      <c r="AH58" s="140"/>
    </row>
    <row r="59" spans="2:34" s="145" customFormat="1" x14ac:dyDescent="0.25">
      <c r="B59" s="143"/>
      <c r="C59" s="144"/>
      <c r="D59" s="140"/>
      <c r="E59" s="144"/>
      <c r="F59" s="140"/>
      <c r="G59" s="144"/>
      <c r="H59" s="140"/>
      <c r="I59" s="144"/>
      <c r="J59" s="140"/>
      <c r="K59" s="144"/>
      <c r="L59" s="140"/>
      <c r="M59" s="144"/>
      <c r="N59" s="140"/>
      <c r="O59" s="144"/>
      <c r="P59" s="140"/>
      <c r="Q59" s="144"/>
      <c r="R59" s="140"/>
      <c r="S59" s="144"/>
      <c r="T59" s="140"/>
      <c r="U59" s="144"/>
      <c r="V59" s="140"/>
      <c r="W59" s="144"/>
      <c r="X59" s="140"/>
      <c r="Y59" s="144"/>
      <c r="Z59" s="140"/>
      <c r="AA59" s="144"/>
      <c r="AB59" s="140"/>
      <c r="AC59" s="144"/>
      <c r="AD59" s="140"/>
      <c r="AE59" s="144"/>
      <c r="AF59" s="140"/>
      <c r="AG59" s="144"/>
      <c r="AH59" s="140"/>
    </row>
    <row r="60" spans="2:34" s="145" customFormat="1" x14ac:dyDescent="0.25">
      <c r="B60" s="143"/>
      <c r="C60" s="144"/>
      <c r="D60" s="140"/>
      <c r="E60" s="144"/>
      <c r="F60" s="140"/>
      <c r="G60" s="144"/>
      <c r="H60" s="140"/>
      <c r="I60" s="144"/>
      <c r="J60" s="140"/>
      <c r="K60" s="144"/>
      <c r="L60" s="140"/>
      <c r="M60" s="144"/>
      <c r="N60" s="140"/>
      <c r="O60" s="144"/>
      <c r="P60" s="140"/>
      <c r="Q60" s="144"/>
      <c r="R60" s="140"/>
      <c r="S60" s="144"/>
      <c r="T60" s="140"/>
      <c r="U60" s="144"/>
      <c r="V60" s="140"/>
      <c r="W60" s="144"/>
      <c r="X60" s="140"/>
      <c r="Y60" s="144"/>
      <c r="Z60" s="140"/>
      <c r="AA60" s="144"/>
      <c r="AB60" s="140"/>
      <c r="AC60" s="144"/>
      <c r="AD60" s="140"/>
      <c r="AE60" s="144"/>
      <c r="AF60" s="140"/>
      <c r="AG60" s="144"/>
      <c r="AH60" s="140"/>
    </row>
    <row r="61" spans="2:34" s="145" customFormat="1" x14ac:dyDescent="0.25">
      <c r="B61" s="143"/>
      <c r="C61" s="144"/>
      <c r="D61" s="140"/>
      <c r="E61" s="144"/>
      <c r="F61" s="140"/>
      <c r="G61" s="144"/>
      <c r="H61" s="140"/>
      <c r="I61" s="144"/>
      <c r="J61" s="140"/>
      <c r="K61" s="144"/>
      <c r="L61" s="140"/>
      <c r="M61" s="144"/>
      <c r="N61" s="140"/>
      <c r="O61" s="144"/>
      <c r="P61" s="140"/>
      <c r="Q61" s="144"/>
      <c r="R61" s="140"/>
      <c r="S61" s="144"/>
      <c r="T61" s="140"/>
      <c r="U61" s="144"/>
      <c r="V61" s="140"/>
      <c r="W61" s="144"/>
      <c r="X61" s="140"/>
      <c r="Y61" s="144"/>
      <c r="Z61" s="140"/>
      <c r="AA61" s="144"/>
      <c r="AB61" s="140"/>
      <c r="AC61" s="144"/>
      <c r="AD61" s="140"/>
      <c r="AE61" s="144"/>
      <c r="AF61" s="140"/>
      <c r="AG61" s="144"/>
      <c r="AH61" s="140"/>
    </row>
    <row r="62" spans="2:34" s="145" customFormat="1" x14ac:dyDescent="0.25">
      <c r="B62" s="143"/>
      <c r="C62" s="144"/>
      <c r="D62" s="140"/>
      <c r="E62" s="144"/>
      <c r="F62" s="140"/>
      <c r="G62" s="144"/>
      <c r="H62" s="140"/>
      <c r="I62" s="144"/>
      <c r="J62" s="140"/>
      <c r="K62" s="144"/>
      <c r="L62" s="140"/>
      <c r="M62" s="144"/>
      <c r="N62" s="140"/>
      <c r="O62" s="144"/>
      <c r="P62" s="140"/>
      <c r="Q62" s="144"/>
      <c r="R62" s="140"/>
      <c r="S62" s="144"/>
      <c r="T62" s="140"/>
      <c r="U62" s="144"/>
      <c r="V62" s="140"/>
      <c r="W62" s="144"/>
      <c r="X62" s="140"/>
      <c r="Y62" s="144"/>
      <c r="Z62" s="140"/>
      <c r="AA62" s="144"/>
      <c r="AB62" s="140"/>
      <c r="AC62" s="144"/>
      <c r="AD62" s="140"/>
      <c r="AE62" s="144"/>
      <c r="AF62" s="140"/>
      <c r="AG62" s="144"/>
      <c r="AH62" s="140"/>
    </row>
    <row r="63" spans="2:34" s="145" customFormat="1" x14ac:dyDescent="0.25">
      <c r="B63" s="143"/>
      <c r="C63" s="144"/>
      <c r="D63" s="140"/>
      <c r="E63" s="144"/>
      <c r="F63" s="140"/>
      <c r="G63" s="144"/>
      <c r="H63" s="140"/>
      <c r="I63" s="144"/>
      <c r="J63" s="140"/>
      <c r="K63" s="144"/>
      <c r="L63" s="140"/>
      <c r="M63" s="144"/>
      <c r="N63" s="140"/>
      <c r="O63" s="144"/>
      <c r="P63" s="140"/>
      <c r="Q63" s="144"/>
      <c r="R63" s="140"/>
      <c r="S63" s="144"/>
      <c r="T63" s="140"/>
      <c r="U63" s="144"/>
      <c r="V63" s="140"/>
      <c r="W63" s="144"/>
      <c r="X63" s="140"/>
      <c r="Y63" s="144"/>
      <c r="Z63" s="140"/>
      <c r="AA63" s="144"/>
      <c r="AB63" s="140"/>
      <c r="AC63" s="144"/>
      <c r="AD63" s="140"/>
      <c r="AE63" s="144"/>
      <c r="AF63" s="140"/>
      <c r="AG63" s="144"/>
      <c r="AH63" s="140"/>
    </row>
    <row r="64" spans="2:34" s="145" customFormat="1" x14ac:dyDescent="0.25">
      <c r="B64" s="143"/>
      <c r="C64" s="144"/>
      <c r="D64" s="140"/>
      <c r="E64" s="144"/>
      <c r="F64" s="140"/>
      <c r="G64" s="144"/>
      <c r="H64" s="140"/>
      <c r="I64" s="144"/>
      <c r="J64" s="140"/>
      <c r="K64" s="144"/>
      <c r="L64" s="140"/>
      <c r="M64" s="144"/>
      <c r="N64" s="140"/>
      <c r="O64" s="144"/>
      <c r="P64" s="140"/>
      <c r="Q64" s="144"/>
      <c r="R64" s="140"/>
      <c r="S64" s="144"/>
      <c r="T64" s="140"/>
      <c r="U64" s="144"/>
      <c r="V64" s="140"/>
      <c r="W64" s="144"/>
      <c r="X64" s="140"/>
      <c r="Y64" s="144"/>
      <c r="Z64" s="140"/>
      <c r="AA64" s="144"/>
      <c r="AB64" s="140"/>
      <c r="AC64" s="144"/>
      <c r="AD64" s="140"/>
      <c r="AE64" s="144"/>
      <c r="AF64" s="140"/>
      <c r="AG64" s="144"/>
      <c r="AH64" s="140"/>
    </row>
    <row r="65" spans="2:34" s="145" customFormat="1" x14ac:dyDescent="0.25">
      <c r="B65" s="143"/>
      <c r="C65" s="144"/>
      <c r="D65" s="140"/>
      <c r="E65" s="144"/>
      <c r="F65" s="140"/>
      <c r="G65" s="144"/>
      <c r="H65" s="140"/>
      <c r="I65" s="144"/>
      <c r="J65" s="140"/>
      <c r="K65" s="144"/>
      <c r="L65" s="140"/>
      <c r="M65" s="144"/>
      <c r="N65" s="140"/>
      <c r="O65" s="144"/>
      <c r="P65" s="140"/>
      <c r="Q65" s="144"/>
      <c r="R65" s="140"/>
      <c r="S65" s="144"/>
      <c r="T65" s="140"/>
      <c r="U65" s="144"/>
      <c r="V65" s="140"/>
      <c r="W65" s="144"/>
      <c r="X65" s="140"/>
      <c r="Y65" s="144"/>
      <c r="Z65" s="140"/>
      <c r="AA65" s="144"/>
      <c r="AB65" s="140"/>
      <c r="AC65" s="144"/>
      <c r="AD65" s="140"/>
      <c r="AE65" s="144"/>
      <c r="AF65" s="140"/>
      <c r="AG65" s="144"/>
      <c r="AH65" s="140"/>
    </row>
    <row r="66" spans="2:34" s="145" customFormat="1" x14ac:dyDescent="0.25">
      <c r="B66" s="143"/>
      <c r="C66" s="144"/>
      <c r="D66" s="140"/>
      <c r="E66" s="144"/>
      <c r="F66" s="140"/>
      <c r="G66" s="144"/>
      <c r="H66" s="140"/>
      <c r="I66" s="144"/>
      <c r="J66" s="140"/>
      <c r="K66" s="144"/>
      <c r="L66" s="140"/>
      <c r="M66" s="144"/>
      <c r="N66" s="140"/>
      <c r="O66" s="144"/>
      <c r="P66" s="140"/>
      <c r="Q66" s="144"/>
      <c r="R66" s="140"/>
      <c r="S66" s="144"/>
      <c r="T66" s="140"/>
      <c r="U66" s="144"/>
      <c r="V66" s="140"/>
      <c r="W66" s="144"/>
      <c r="X66" s="140"/>
      <c r="Y66" s="144"/>
      <c r="Z66" s="140"/>
      <c r="AA66" s="144"/>
      <c r="AB66" s="140"/>
      <c r="AC66" s="144"/>
      <c r="AD66" s="140"/>
      <c r="AE66" s="144"/>
      <c r="AF66" s="140"/>
      <c r="AG66" s="144"/>
      <c r="AH66" s="140"/>
    </row>
    <row r="67" spans="2:34" s="145" customFormat="1" x14ac:dyDescent="0.25">
      <c r="B67" s="143"/>
      <c r="C67" s="144"/>
      <c r="D67" s="140"/>
      <c r="E67" s="144"/>
      <c r="F67" s="140"/>
      <c r="G67" s="144"/>
      <c r="H67" s="140"/>
      <c r="I67" s="144"/>
      <c r="J67" s="140"/>
      <c r="K67" s="144"/>
      <c r="L67" s="140"/>
      <c r="M67" s="144"/>
      <c r="N67" s="140"/>
      <c r="O67" s="144"/>
      <c r="P67" s="140"/>
      <c r="Q67" s="144"/>
      <c r="R67" s="140"/>
      <c r="S67" s="144"/>
      <c r="T67" s="140"/>
      <c r="U67" s="144"/>
      <c r="V67" s="140"/>
      <c r="W67" s="144"/>
      <c r="X67" s="140"/>
      <c r="Y67" s="144"/>
      <c r="Z67" s="140"/>
      <c r="AA67" s="144"/>
      <c r="AB67" s="140"/>
      <c r="AC67" s="144"/>
      <c r="AD67" s="140"/>
      <c r="AE67" s="144"/>
      <c r="AF67" s="140"/>
      <c r="AG67" s="144"/>
      <c r="AH67" s="140"/>
    </row>
    <row r="68" spans="2:34" s="145" customFormat="1" ht="15.75" x14ac:dyDescent="0.25">
      <c r="B68" s="67"/>
      <c r="C68" s="68"/>
      <c r="D68" s="69"/>
      <c r="E68" s="68"/>
      <c r="F68" s="69"/>
      <c r="G68" s="68"/>
      <c r="H68" s="69"/>
      <c r="I68" s="68"/>
      <c r="J68" s="69"/>
      <c r="K68" s="68"/>
      <c r="L68" s="69"/>
      <c r="M68" s="68"/>
      <c r="N68" s="69"/>
      <c r="O68" s="68"/>
      <c r="P68" s="69"/>
      <c r="Q68" s="68"/>
      <c r="R68" s="69"/>
      <c r="S68" s="68"/>
      <c r="T68" s="69"/>
      <c r="U68" s="68"/>
      <c r="V68" s="69"/>
      <c r="W68" s="68"/>
      <c r="X68" s="69"/>
      <c r="Y68" s="68"/>
      <c r="Z68" s="69"/>
      <c r="AA68" s="68"/>
      <c r="AB68" s="69"/>
      <c r="AC68" s="68"/>
      <c r="AD68" s="69"/>
      <c r="AE68" s="68"/>
      <c r="AF68" s="69"/>
      <c r="AG68" s="68"/>
      <c r="AH68" s="69"/>
    </row>
    <row r="69" spans="2:34" s="145" customFormat="1" x14ac:dyDescent="0.25">
      <c r="B69" s="143"/>
      <c r="C69" s="144"/>
      <c r="D69" s="140"/>
      <c r="E69" s="144"/>
      <c r="F69" s="140"/>
      <c r="G69" s="144"/>
      <c r="H69" s="140"/>
      <c r="I69" s="144"/>
      <c r="J69" s="140"/>
      <c r="K69" s="144"/>
      <c r="L69" s="140"/>
      <c r="M69" s="144"/>
      <c r="N69" s="140"/>
      <c r="O69" s="144"/>
      <c r="P69" s="140"/>
      <c r="Q69" s="144"/>
      <c r="R69" s="140"/>
      <c r="S69" s="144"/>
      <c r="T69" s="140"/>
      <c r="U69" s="144"/>
      <c r="V69" s="140"/>
      <c r="W69" s="144"/>
      <c r="X69" s="140"/>
      <c r="Y69" s="144"/>
      <c r="Z69" s="140"/>
      <c r="AA69" s="144"/>
      <c r="AB69" s="140"/>
      <c r="AC69" s="144"/>
      <c r="AD69" s="140"/>
      <c r="AE69" s="144"/>
      <c r="AF69" s="140"/>
      <c r="AG69" s="144"/>
      <c r="AH69" s="140"/>
    </row>
    <row r="70" spans="2:34" s="145" customFormat="1" x14ac:dyDescent="0.25">
      <c r="B70" s="143"/>
      <c r="C70" s="144"/>
      <c r="D70" s="140"/>
      <c r="E70" s="144"/>
      <c r="F70" s="140"/>
      <c r="G70" s="144"/>
      <c r="H70" s="140"/>
      <c r="I70" s="144"/>
      <c r="J70" s="140"/>
      <c r="K70" s="144"/>
      <c r="L70" s="140"/>
      <c r="M70" s="144"/>
      <c r="N70" s="140"/>
      <c r="O70" s="144"/>
      <c r="P70" s="140"/>
      <c r="Q70" s="144"/>
      <c r="R70" s="140"/>
      <c r="S70" s="144"/>
      <c r="T70" s="140"/>
      <c r="U70" s="144"/>
      <c r="V70" s="140"/>
      <c r="W70" s="144"/>
      <c r="X70" s="140"/>
      <c r="Y70" s="144"/>
      <c r="Z70" s="140"/>
      <c r="AA70" s="144"/>
      <c r="AB70" s="140"/>
      <c r="AC70" s="144"/>
      <c r="AD70" s="140"/>
      <c r="AE70" s="144"/>
      <c r="AF70" s="140"/>
      <c r="AG70" s="144"/>
      <c r="AH70" s="140"/>
    </row>
    <row r="71" spans="2:34" s="145" customFormat="1" x14ac:dyDescent="0.25">
      <c r="B71" s="143"/>
      <c r="C71" s="144"/>
      <c r="D71" s="140"/>
      <c r="E71" s="144"/>
      <c r="F71" s="140"/>
      <c r="G71" s="144"/>
      <c r="H71" s="140"/>
      <c r="I71" s="144"/>
      <c r="J71" s="140"/>
      <c r="K71" s="144"/>
      <c r="L71" s="140"/>
      <c r="M71" s="144"/>
      <c r="N71" s="140"/>
      <c r="O71" s="144"/>
      <c r="P71" s="140"/>
      <c r="Q71" s="144"/>
      <c r="R71" s="140"/>
      <c r="S71" s="144"/>
      <c r="T71" s="140"/>
      <c r="U71" s="144"/>
      <c r="V71" s="140"/>
      <c r="W71" s="144"/>
      <c r="X71" s="140"/>
      <c r="Y71" s="144"/>
      <c r="Z71" s="140"/>
      <c r="AA71" s="144"/>
      <c r="AB71" s="140"/>
      <c r="AC71" s="144"/>
      <c r="AD71" s="140"/>
      <c r="AE71" s="144"/>
      <c r="AF71" s="140"/>
      <c r="AG71" s="144"/>
      <c r="AH71" s="140"/>
    </row>
    <row r="72" spans="2:34" s="145" customFormat="1" x14ac:dyDescent="0.25">
      <c r="B72" s="143"/>
      <c r="C72" s="144"/>
      <c r="D72" s="140"/>
      <c r="E72" s="144"/>
      <c r="F72" s="140"/>
      <c r="G72" s="144"/>
      <c r="H72" s="140"/>
      <c r="I72" s="144"/>
      <c r="J72" s="140"/>
      <c r="K72" s="144"/>
      <c r="L72" s="140"/>
      <c r="M72" s="144"/>
      <c r="N72" s="140"/>
      <c r="O72" s="144"/>
      <c r="P72" s="140"/>
      <c r="Q72" s="144"/>
      <c r="R72" s="140"/>
      <c r="S72" s="144"/>
      <c r="T72" s="140"/>
      <c r="U72" s="144"/>
      <c r="V72" s="140"/>
      <c r="W72" s="144"/>
      <c r="X72" s="140"/>
      <c r="Y72" s="144"/>
      <c r="Z72" s="140"/>
      <c r="AA72" s="144"/>
      <c r="AB72" s="140"/>
      <c r="AC72" s="144"/>
      <c r="AD72" s="140"/>
      <c r="AE72" s="144"/>
      <c r="AF72" s="140"/>
      <c r="AG72" s="144"/>
      <c r="AH72" s="140"/>
    </row>
    <row r="73" spans="2:34" s="145" customFormat="1" x14ac:dyDescent="0.25">
      <c r="B73" s="143"/>
      <c r="C73" s="144"/>
      <c r="D73" s="140"/>
      <c r="E73" s="144"/>
      <c r="F73" s="140"/>
      <c r="G73" s="144"/>
      <c r="H73" s="140"/>
      <c r="I73" s="144"/>
      <c r="J73" s="140"/>
      <c r="K73" s="144"/>
      <c r="L73" s="140"/>
      <c r="M73" s="144"/>
      <c r="N73" s="140"/>
      <c r="O73" s="144"/>
      <c r="P73" s="140"/>
      <c r="Q73" s="144"/>
      <c r="R73" s="140"/>
      <c r="S73" s="144"/>
      <c r="T73" s="140"/>
      <c r="U73" s="144"/>
      <c r="V73" s="140"/>
      <c r="W73" s="144"/>
      <c r="X73" s="140"/>
      <c r="Y73" s="144"/>
      <c r="Z73" s="140"/>
      <c r="AA73" s="144"/>
      <c r="AB73" s="140"/>
      <c r="AC73" s="144"/>
      <c r="AD73" s="140"/>
      <c r="AE73" s="144"/>
      <c r="AF73" s="140"/>
      <c r="AG73" s="144"/>
      <c r="AH73" s="140"/>
    </row>
    <row r="74" spans="2:34" s="145" customFormat="1" x14ac:dyDescent="0.25">
      <c r="B74" s="143"/>
      <c r="C74" s="144"/>
      <c r="D74" s="140"/>
      <c r="E74" s="144"/>
      <c r="F74" s="140"/>
      <c r="G74" s="144"/>
      <c r="H74" s="140"/>
      <c r="I74" s="144"/>
      <c r="J74" s="140"/>
      <c r="K74" s="144"/>
      <c r="L74" s="140"/>
      <c r="M74" s="144"/>
      <c r="N74" s="140"/>
      <c r="O74" s="144"/>
      <c r="P74" s="140"/>
      <c r="Q74" s="144"/>
      <c r="R74" s="140"/>
      <c r="S74" s="144"/>
      <c r="T74" s="140"/>
      <c r="U74" s="144"/>
      <c r="V74" s="140"/>
      <c r="W74" s="144"/>
      <c r="X74" s="140"/>
      <c r="Y74" s="144"/>
      <c r="Z74" s="140"/>
      <c r="AA74" s="144"/>
      <c r="AB74" s="140"/>
      <c r="AC74" s="144"/>
      <c r="AD74" s="140"/>
      <c r="AE74" s="144"/>
      <c r="AF74" s="140"/>
      <c r="AG74" s="144"/>
      <c r="AH74" s="140"/>
    </row>
    <row r="75" spans="2:34" s="145" customFormat="1" x14ac:dyDescent="0.25">
      <c r="B75" s="143"/>
      <c r="C75" s="144"/>
      <c r="D75" s="140"/>
      <c r="E75" s="144"/>
      <c r="F75" s="140"/>
      <c r="G75" s="144"/>
      <c r="H75" s="140"/>
      <c r="I75" s="144"/>
      <c r="J75" s="140"/>
      <c r="K75" s="144"/>
      <c r="L75" s="140"/>
      <c r="M75" s="144"/>
      <c r="N75" s="140"/>
      <c r="O75" s="144"/>
      <c r="P75" s="140"/>
      <c r="Q75" s="144"/>
      <c r="R75" s="140"/>
      <c r="S75" s="144"/>
      <c r="T75" s="140"/>
      <c r="U75" s="144"/>
      <c r="V75" s="140"/>
      <c r="W75" s="144"/>
      <c r="X75" s="140"/>
      <c r="Y75" s="144"/>
      <c r="Z75" s="140"/>
      <c r="AA75" s="144"/>
      <c r="AB75" s="140"/>
      <c r="AC75" s="144"/>
      <c r="AD75" s="140"/>
      <c r="AE75" s="144"/>
      <c r="AF75" s="140"/>
      <c r="AG75" s="144"/>
      <c r="AH75" s="140"/>
    </row>
    <row r="76" spans="2:34" s="145" customFormat="1" x14ac:dyDescent="0.25">
      <c r="B76" s="143"/>
      <c r="C76" s="144"/>
      <c r="D76" s="140"/>
      <c r="E76" s="144"/>
      <c r="F76" s="140"/>
      <c r="G76" s="144"/>
      <c r="H76" s="140"/>
      <c r="I76" s="144"/>
      <c r="J76" s="140"/>
      <c r="K76" s="144"/>
      <c r="L76" s="140"/>
      <c r="M76" s="144"/>
      <c r="N76" s="140"/>
      <c r="O76" s="144"/>
      <c r="P76" s="140"/>
      <c r="Q76" s="144"/>
      <c r="R76" s="140"/>
      <c r="S76" s="144"/>
      <c r="T76" s="140"/>
      <c r="U76" s="144"/>
      <c r="V76" s="140"/>
      <c r="W76" s="144"/>
      <c r="X76" s="140"/>
      <c r="Y76" s="144"/>
      <c r="Z76" s="140"/>
      <c r="AA76" s="144"/>
      <c r="AB76" s="140"/>
      <c r="AC76" s="144"/>
      <c r="AD76" s="140"/>
      <c r="AE76" s="144"/>
      <c r="AF76" s="140"/>
      <c r="AG76" s="144"/>
      <c r="AH76" s="140"/>
    </row>
    <row r="77" spans="2:34" s="145" customFormat="1" x14ac:dyDescent="0.25">
      <c r="B77" s="143"/>
      <c r="C77" s="144"/>
      <c r="D77" s="140"/>
      <c r="E77" s="144"/>
      <c r="F77" s="140"/>
      <c r="G77" s="144"/>
      <c r="H77" s="140"/>
      <c r="I77" s="144"/>
      <c r="J77" s="140"/>
      <c r="K77" s="144"/>
      <c r="L77" s="140"/>
      <c r="M77" s="144"/>
      <c r="N77" s="140"/>
      <c r="O77" s="144"/>
      <c r="P77" s="140"/>
      <c r="Q77" s="144"/>
      <c r="R77" s="140"/>
      <c r="S77" s="144"/>
      <c r="T77" s="140"/>
      <c r="U77" s="144"/>
      <c r="V77" s="140"/>
      <c r="W77" s="144"/>
      <c r="X77" s="140"/>
      <c r="Y77" s="144"/>
      <c r="Z77" s="140"/>
      <c r="AA77" s="144"/>
      <c r="AB77" s="140"/>
      <c r="AC77" s="144"/>
      <c r="AD77" s="140"/>
      <c r="AE77" s="144"/>
      <c r="AF77" s="140"/>
      <c r="AG77" s="144"/>
      <c r="AH77" s="140"/>
    </row>
    <row r="78" spans="2:34" s="145" customFormat="1" x14ac:dyDescent="0.25">
      <c r="B78" s="143"/>
      <c r="C78" s="144"/>
      <c r="D78" s="140"/>
      <c r="E78" s="144"/>
      <c r="F78" s="140"/>
      <c r="G78" s="144"/>
      <c r="H78" s="140"/>
      <c r="I78" s="144"/>
      <c r="J78" s="140"/>
      <c r="K78" s="144"/>
      <c r="L78" s="140"/>
      <c r="M78" s="144"/>
      <c r="N78" s="140"/>
      <c r="O78" s="144"/>
      <c r="P78" s="140"/>
      <c r="Q78" s="144"/>
      <c r="R78" s="140"/>
      <c r="S78" s="144"/>
      <c r="T78" s="140"/>
      <c r="U78" s="144"/>
      <c r="V78" s="140"/>
      <c r="W78" s="144"/>
      <c r="X78" s="140"/>
      <c r="Y78" s="144"/>
      <c r="Z78" s="140"/>
      <c r="AA78" s="144"/>
      <c r="AB78" s="140"/>
      <c r="AC78" s="144"/>
      <c r="AD78" s="140"/>
      <c r="AE78" s="144"/>
      <c r="AF78" s="140"/>
      <c r="AG78" s="144"/>
      <c r="AH78" s="140"/>
    </row>
    <row r="79" spans="2:34" s="145" customFormat="1" x14ac:dyDescent="0.25">
      <c r="B79" s="143"/>
      <c r="C79" s="144"/>
      <c r="D79" s="140"/>
      <c r="E79" s="144"/>
      <c r="F79" s="140"/>
      <c r="G79" s="144"/>
      <c r="H79" s="140"/>
      <c r="I79" s="144"/>
      <c r="J79" s="140"/>
      <c r="K79" s="144"/>
      <c r="L79" s="140"/>
      <c r="M79" s="144"/>
      <c r="N79" s="140"/>
      <c r="O79" s="144"/>
      <c r="P79" s="140"/>
      <c r="Q79" s="144"/>
      <c r="R79" s="140"/>
      <c r="S79" s="144"/>
      <c r="T79" s="140"/>
      <c r="U79" s="144"/>
      <c r="V79" s="140"/>
      <c r="W79" s="144"/>
      <c r="X79" s="140"/>
      <c r="Y79" s="144"/>
      <c r="Z79" s="140"/>
      <c r="AA79" s="144"/>
      <c r="AB79" s="140"/>
      <c r="AC79" s="144"/>
      <c r="AD79" s="140"/>
      <c r="AE79" s="144"/>
      <c r="AF79" s="140"/>
      <c r="AG79" s="144"/>
      <c r="AH79" s="140"/>
    </row>
    <row r="80" spans="2:34" s="145" customFormat="1" x14ac:dyDescent="0.25">
      <c r="B80" s="143"/>
      <c r="C80" s="144"/>
      <c r="D80" s="140"/>
      <c r="E80" s="144"/>
      <c r="F80" s="140"/>
      <c r="G80" s="144"/>
      <c r="H80" s="140"/>
      <c r="I80" s="144"/>
      <c r="J80" s="140"/>
      <c r="K80" s="144"/>
      <c r="L80" s="140"/>
      <c r="M80" s="144"/>
      <c r="N80" s="140"/>
      <c r="O80" s="144"/>
      <c r="P80" s="140"/>
      <c r="Q80" s="144"/>
      <c r="R80" s="140"/>
      <c r="S80" s="144"/>
      <c r="T80" s="140"/>
      <c r="U80" s="144"/>
      <c r="V80" s="140"/>
      <c r="W80" s="144"/>
      <c r="X80" s="140"/>
      <c r="Y80" s="144"/>
      <c r="Z80" s="140"/>
      <c r="AA80" s="144"/>
      <c r="AB80" s="140"/>
      <c r="AC80" s="144"/>
      <c r="AD80" s="140"/>
      <c r="AE80" s="144"/>
      <c r="AF80" s="140"/>
      <c r="AG80" s="144"/>
      <c r="AH80" s="140"/>
    </row>
    <row r="81" spans="2:34" s="145" customFormat="1" ht="15.75" x14ac:dyDescent="0.25">
      <c r="B81" s="67"/>
      <c r="C81" s="68"/>
      <c r="D81" s="69"/>
      <c r="E81" s="68"/>
      <c r="F81" s="69"/>
      <c r="G81" s="68"/>
      <c r="H81" s="69"/>
      <c r="I81" s="68"/>
      <c r="J81" s="69"/>
      <c r="K81" s="68"/>
      <c r="L81" s="69"/>
      <c r="M81" s="68"/>
      <c r="N81" s="69"/>
      <c r="O81" s="68"/>
      <c r="P81" s="69"/>
      <c r="Q81" s="68"/>
      <c r="R81" s="69"/>
      <c r="S81" s="68"/>
      <c r="T81" s="69"/>
      <c r="U81" s="68"/>
      <c r="V81" s="69"/>
      <c r="W81" s="68"/>
      <c r="X81" s="69"/>
      <c r="Y81" s="68"/>
      <c r="Z81" s="69"/>
      <c r="AA81" s="68"/>
      <c r="AB81" s="69"/>
      <c r="AC81" s="68"/>
      <c r="AD81" s="69"/>
      <c r="AE81" s="68"/>
      <c r="AF81" s="69"/>
      <c r="AG81" s="68"/>
      <c r="AH81" s="69"/>
    </row>
    <row r="82" spans="2:34" s="145" customFormat="1" x14ac:dyDescent="0.25">
      <c r="B82" s="143"/>
      <c r="C82" s="144"/>
      <c r="D82" s="140"/>
      <c r="E82" s="144"/>
      <c r="F82" s="140"/>
      <c r="G82" s="144"/>
      <c r="H82" s="140"/>
      <c r="I82" s="144"/>
      <c r="J82" s="140"/>
      <c r="K82" s="144"/>
      <c r="L82" s="140"/>
      <c r="M82" s="144"/>
      <c r="N82" s="140"/>
      <c r="O82" s="144"/>
      <c r="P82" s="140"/>
      <c r="Q82" s="144"/>
      <c r="R82" s="140"/>
      <c r="S82" s="144"/>
      <c r="T82" s="140"/>
      <c r="U82" s="144"/>
      <c r="V82" s="140"/>
      <c r="W82" s="144"/>
      <c r="X82" s="140"/>
      <c r="Y82" s="144"/>
      <c r="Z82" s="140"/>
      <c r="AA82" s="144"/>
      <c r="AB82" s="140"/>
      <c r="AC82" s="144"/>
      <c r="AD82" s="140"/>
      <c r="AE82" s="144"/>
      <c r="AF82" s="140"/>
      <c r="AG82" s="144"/>
      <c r="AH82" s="140"/>
    </row>
    <row r="83" spans="2:34" s="145" customFormat="1" x14ac:dyDescent="0.25">
      <c r="B83" s="143"/>
      <c r="C83" s="144"/>
      <c r="D83" s="140"/>
      <c r="E83" s="144"/>
      <c r="F83" s="140"/>
      <c r="G83" s="144"/>
      <c r="H83" s="140"/>
      <c r="I83" s="144"/>
      <c r="J83" s="140"/>
      <c r="K83" s="144"/>
      <c r="L83" s="140"/>
      <c r="M83" s="144"/>
      <c r="N83" s="140"/>
      <c r="O83" s="144"/>
      <c r="P83" s="140"/>
      <c r="Q83" s="144"/>
      <c r="R83" s="140"/>
      <c r="S83" s="144"/>
      <c r="T83" s="140"/>
      <c r="U83" s="144"/>
      <c r="V83" s="140"/>
      <c r="W83" s="144"/>
      <c r="X83" s="140"/>
      <c r="Y83" s="144"/>
      <c r="Z83" s="140"/>
      <c r="AA83" s="144"/>
      <c r="AB83" s="140"/>
      <c r="AC83" s="144"/>
      <c r="AD83" s="140"/>
      <c r="AE83" s="144"/>
      <c r="AF83" s="140"/>
      <c r="AG83" s="144"/>
      <c r="AH83" s="140"/>
    </row>
    <row r="84" spans="2:34" s="145" customFormat="1" x14ac:dyDescent="0.25">
      <c r="B84" s="143"/>
      <c r="C84" s="144"/>
      <c r="D84" s="140"/>
      <c r="E84" s="144"/>
      <c r="F84" s="140"/>
      <c r="G84" s="144"/>
      <c r="H84" s="140"/>
      <c r="I84" s="144"/>
      <c r="J84" s="140"/>
      <c r="K84" s="144"/>
      <c r="L84" s="140"/>
      <c r="M84" s="144"/>
      <c r="N84" s="140"/>
      <c r="O84" s="144"/>
      <c r="P84" s="140"/>
      <c r="Q84" s="144"/>
      <c r="R84" s="140"/>
      <c r="S84" s="144"/>
      <c r="T84" s="140"/>
      <c r="U84" s="144"/>
      <c r="V84" s="140"/>
      <c r="W84" s="144"/>
      <c r="X84" s="140"/>
      <c r="Y84" s="144"/>
      <c r="Z84" s="140"/>
      <c r="AA84" s="144"/>
      <c r="AB84" s="140"/>
      <c r="AC84" s="144"/>
      <c r="AD84" s="140"/>
      <c r="AE84" s="144"/>
      <c r="AF84" s="140"/>
      <c r="AG84" s="144"/>
      <c r="AH84" s="140"/>
    </row>
    <row r="85" spans="2:34" s="145" customFormat="1" x14ac:dyDescent="0.25">
      <c r="B85" s="143"/>
      <c r="C85" s="144"/>
      <c r="D85" s="140"/>
      <c r="E85" s="144"/>
      <c r="F85" s="140"/>
      <c r="G85" s="144"/>
      <c r="H85" s="140"/>
      <c r="I85" s="144"/>
      <c r="J85" s="140"/>
      <c r="K85" s="144"/>
      <c r="L85" s="140"/>
      <c r="M85" s="144"/>
      <c r="N85" s="140"/>
      <c r="O85" s="144"/>
      <c r="P85" s="140"/>
      <c r="Q85" s="144"/>
      <c r="R85" s="140"/>
      <c r="S85" s="144"/>
      <c r="T85" s="140"/>
      <c r="U85" s="144"/>
      <c r="V85" s="140"/>
      <c r="W85" s="144"/>
      <c r="X85" s="140"/>
      <c r="Y85" s="144"/>
      <c r="Z85" s="140"/>
      <c r="AA85" s="144"/>
      <c r="AB85" s="140"/>
      <c r="AC85" s="144"/>
      <c r="AD85" s="140"/>
      <c r="AE85" s="144"/>
      <c r="AF85" s="140"/>
      <c r="AG85" s="144"/>
      <c r="AH85" s="140"/>
    </row>
    <row r="86" spans="2:34" s="145" customFormat="1" x14ac:dyDescent="0.25">
      <c r="B86" s="143"/>
      <c r="C86" s="144"/>
      <c r="D86" s="140"/>
      <c r="E86" s="144"/>
      <c r="F86" s="140"/>
      <c r="G86" s="144"/>
      <c r="H86" s="140"/>
      <c r="I86" s="144"/>
      <c r="J86" s="140"/>
      <c r="K86" s="144"/>
      <c r="L86" s="140"/>
      <c r="M86" s="144"/>
      <c r="N86" s="140"/>
      <c r="O86" s="144"/>
      <c r="P86" s="140"/>
      <c r="Q86" s="144"/>
      <c r="R86" s="140"/>
      <c r="S86" s="144"/>
      <c r="T86" s="140"/>
      <c r="U86" s="144"/>
      <c r="V86" s="140"/>
      <c r="W86" s="144"/>
      <c r="X86" s="140"/>
      <c r="Y86" s="144"/>
      <c r="Z86" s="140"/>
      <c r="AA86" s="144"/>
      <c r="AB86" s="140"/>
      <c r="AC86" s="144"/>
      <c r="AD86" s="140"/>
      <c r="AE86" s="144"/>
      <c r="AF86" s="140"/>
      <c r="AG86" s="144"/>
      <c r="AH86" s="140"/>
    </row>
    <row r="87" spans="2:34" s="145" customFormat="1" x14ac:dyDescent="0.25">
      <c r="B87" s="143"/>
      <c r="C87" s="144"/>
      <c r="D87" s="140"/>
      <c r="E87" s="144"/>
      <c r="F87" s="140"/>
      <c r="G87" s="144"/>
      <c r="H87" s="140"/>
      <c r="I87" s="144"/>
      <c r="J87" s="140"/>
      <c r="K87" s="144"/>
      <c r="L87" s="140"/>
      <c r="M87" s="144"/>
      <c r="N87" s="140"/>
      <c r="O87" s="144"/>
      <c r="P87" s="140"/>
      <c r="Q87" s="144"/>
      <c r="R87" s="140"/>
      <c r="S87" s="144"/>
      <c r="T87" s="140"/>
      <c r="U87" s="144"/>
      <c r="V87" s="140"/>
      <c r="W87" s="144"/>
      <c r="X87" s="140"/>
      <c r="Y87" s="144"/>
      <c r="Z87" s="140"/>
      <c r="AA87" s="144"/>
      <c r="AB87" s="140"/>
      <c r="AC87" s="144"/>
      <c r="AD87" s="140"/>
      <c r="AE87" s="144"/>
      <c r="AF87" s="140"/>
      <c r="AG87" s="144"/>
      <c r="AH87" s="140"/>
    </row>
    <row r="88" spans="2:34" s="145" customFormat="1" x14ac:dyDescent="0.25">
      <c r="B88" s="143"/>
      <c r="C88" s="144"/>
      <c r="D88" s="140"/>
      <c r="E88" s="144"/>
      <c r="F88" s="140"/>
      <c r="G88" s="144"/>
      <c r="H88" s="140"/>
      <c r="I88" s="144"/>
      <c r="J88" s="140"/>
      <c r="K88" s="144"/>
      <c r="L88" s="140"/>
      <c r="M88" s="144"/>
      <c r="N88" s="140"/>
      <c r="O88" s="144"/>
      <c r="P88" s="140"/>
      <c r="Q88" s="144"/>
      <c r="R88" s="140"/>
      <c r="S88" s="144"/>
      <c r="T88" s="140"/>
      <c r="U88" s="144"/>
      <c r="V88" s="140"/>
      <c r="W88" s="144"/>
      <c r="X88" s="140"/>
      <c r="Y88" s="144"/>
      <c r="Z88" s="140"/>
      <c r="AA88" s="144"/>
      <c r="AB88" s="140"/>
      <c r="AC88" s="144"/>
      <c r="AD88" s="140"/>
      <c r="AE88" s="144"/>
      <c r="AF88" s="140"/>
      <c r="AG88" s="144"/>
      <c r="AH88" s="140"/>
    </row>
    <row r="89" spans="2:34" s="145" customFormat="1" x14ac:dyDescent="0.25">
      <c r="B89" s="143"/>
      <c r="C89" s="144"/>
      <c r="D89" s="140"/>
      <c r="E89" s="144"/>
      <c r="F89" s="140"/>
      <c r="G89" s="144"/>
      <c r="H89" s="140"/>
      <c r="I89" s="144"/>
      <c r="J89" s="140"/>
      <c r="K89" s="144"/>
      <c r="L89" s="140"/>
      <c r="M89" s="144"/>
      <c r="N89" s="140"/>
      <c r="O89" s="144"/>
      <c r="P89" s="140"/>
      <c r="Q89" s="144"/>
      <c r="R89" s="140"/>
      <c r="S89" s="144"/>
      <c r="T89" s="140"/>
      <c r="U89" s="144"/>
      <c r="V89" s="140"/>
      <c r="W89" s="144"/>
      <c r="X89" s="140"/>
      <c r="Y89" s="144"/>
      <c r="Z89" s="140"/>
      <c r="AA89" s="144"/>
      <c r="AB89" s="140"/>
      <c r="AC89" s="144"/>
      <c r="AD89" s="140"/>
      <c r="AE89" s="144"/>
      <c r="AF89" s="140"/>
      <c r="AG89" s="144"/>
      <c r="AH89" s="140"/>
    </row>
    <row r="90" spans="2:34" s="145" customFormat="1" x14ac:dyDescent="0.25">
      <c r="B90" s="143"/>
      <c r="C90" s="144"/>
      <c r="D90" s="140"/>
      <c r="E90" s="144"/>
      <c r="F90" s="140"/>
      <c r="G90" s="144"/>
      <c r="H90" s="140"/>
      <c r="I90" s="144"/>
      <c r="J90" s="140"/>
      <c r="K90" s="144"/>
      <c r="L90" s="140"/>
      <c r="M90" s="144"/>
      <c r="N90" s="140"/>
      <c r="O90" s="144"/>
      <c r="P90" s="140"/>
      <c r="Q90" s="144"/>
      <c r="R90" s="140"/>
      <c r="S90" s="144"/>
      <c r="T90" s="140"/>
      <c r="U90" s="144"/>
      <c r="V90" s="140"/>
      <c r="W90" s="144"/>
      <c r="X90" s="140"/>
      <c r="Y90" s="144"/>
      <c r="Z90" s="140"/>
      <c r="AA90" s="144"/>
      <c r="AB90" s="140"/>
      <c r="AC90" s="144"/>
      <c r="AD90" s="140"/>
      <c r="AE90" s="144"/>
      <c r="AF90" s="140"/>
      <c r="AG90" s="144"/>
      <c r="AH90" s="140"/>
    </row>
    <row r="91" spans="2:34" s="145" customFormat="1" x14ac:dyDescent="0.25">
      <c r="B91" s="143"/>
      <c r="C91" s="144"/>
      <c r="D91" s="140"/>
      <c r="E91" s="144"/>
      <c r="F91" s="140"/>
      <c r="G91" s="144"/>
      <c r="H91" s="140"/>
      <c r="I91" s="144"/>
      <c r="J91" s="140"/>
      <c r="K91" s="144"/>
      <c r="L91" s="140"/>
      <c r="M91" s="144"/>
      <c r="N91" s="140"/>
      <c r="O91" s="144"/>
      <c r="P91" s="140"/>
      <c r="Q91" s="144"/>
      <c r="R91" s="140"/>
      <c r="S91" s="144"/>
      <c r="T91" s="140"/>
      <c r="U91" s="144"/>
      <c r="V91" s="140"/>
      <c r="W91" s="144"/>
      <c r="X91" s="140"/>
      <c r="Y91" s="144"/>
      <c r="Z91" s="140"/>
      <c r="AA91" s="144"/>
      <c r="AB91" s="140"/>
      <c r="AC91" s="144"/>
      <c r="AD91" s="140"/>
      <c r="AE91" s="144"/>
      <c r="AF91" s="140"/>
      <c r="AG91" s="144"/>
      <c r="AH91" s="140"/>
    </row>
    <row r="92" spans="2:34" s="145" customFormat="1" x14ac:dyDescent="0.25">
      <c r="B92" s="143"/>
      <c r="C92" s="144"/>
      <c r="D92" s="140"/>
      <c r="E92" s="144"/>
      <c r="F92" s="140"/>
      <c r="G92" s="144"/>
      <c r="H92" s="140"/>
      <c r="I92" s="144"/>
      <c r="J92" s="140"/>
      <c r="K92" s="144"/>
      <c r="L92" s="140"/>
      <c r="M92" s="144"/>
      <c r="N92" s="140"/>
      <c r="O92" s="144"/>
      <c r="P92" s="140"/>
      <c r="Q92" s="144"/>
      <c r="R92" s="140"/>
      <c r="S92" s="144"/>
      <c r="T92" s="140"/>
      <c r="U92" s="144"/>
      <c r="V92" s="140"/>
      <c r="W92" s="144"/>
      <c r="X92" s="140"/>
      <c r="Y92" s="144"/>
      <c r="Z92" s="140"/>
      <c r="AA92" s="144"/>
      <c r="AB92" s="140"/>
      <c r="AC92" s="144"/>
      <c r="AD92" s="140"/>
      <c r="AE92" s="144"/>
      <c r="AF92" s="140"/>
      <c r="AG92" s="144"/>
      <c r="AH92" s="140"/>
    </row>
    <row r="93" spans="2:34" s="145" customFormat="1" x14ac:dyDescent="0.25">
      <c r="B93" s="143"/>
      <c r="C93" s="144"/>
      <c r="D93" s="140"/>
      <c r="E93" s="144"/>
      <c r="F93" s="140"/>
      <c r="G93" s="144"/>
      <c r="H93" s="140"/>
      <c r="I93" s="144"/>
      <c r="J93" s="140"/>
      <c r="K93" s="144"/>
      <c r="L93" s="140"/>
      <c r="M93" s="144"/>
      <c r="N93" s="140"/>
      <c r="O93" s="144"/>
      <c r="P93" s="140"/>
      <c r="Q93" s="144"/>
      <c r="R93" s="140"/>
      <c r="S93" s="144"/>
      <c r="T93" s="140"/>
      <c r="U93" s="144"/>
      <c r="V93" s="140"/>
      <c r="W93" s="144"/>
      <c r="X93" s="140"/>
      <c r="Y93" s="144"/>
      <c r="Z93" s="140"/>
      <c r="AA93" s="144"/>
      <c r="AB93" s="140"/>
      <c r="AC93" s="144"/>
      <c r="AD93" s="140"/>
      <c r="AE93" s="144"/>
      <c r="AF93" s="140"/>
      <c r="AG93" s="144"/>
      <c r="AH93" s="140"/>
    </row>
    <row r="94" spans="2:34" s="145" customFormat="1" ht="15.75" x14ac:dyDescent="0.25">
      <c r="B94" s="67"/>
      <c r="C94" s="68"/>
      <c r="D94" s="69"/>
      <c r="E94" s="68"/>
      <c r="F94" s="69"/>
      <c r="G94" s="68"/>
      <c r="H94" s="69"/>
      <c r="I94" s="68"/>
      <c r="J94" s="69"/>
      <c r="K94" s="68"/>
      <c r="L94" s="69"/>
      <c r="M94" s="68"/>
      <c r="N94" s="69"/>
      <c r="O94" s="68"/>
      <c r="P94" s="69"/>
      <c r="Q94" s="68"/>
      <c r="R94" s="69"/>
      <c r="S94" s="68"/>
      <c r="T94" s="69"/>
      <c r="U94" s="68"/>
      <c r="V94" s="69"/>
      <c r="W94" s="68"/>
      <c r="X94" s="69"/>
      <c r="Y94" s="68"/>
      <c r="Z94" s="69"/>
      <c r="AA94" s="68"/>
      <c r="AB94" s="69"/>
      <c r="AC94" s="68"/>
      <c r="AD94" s="69"/>
      <c r="AE94" s="68"/>
      <c r="AF94" s="69"/>
      <c r="AG94" s="68"/>
      <c r="AH94" s="69"/>
    </row>
    <row r="95" spans="2:34" s="145" customFormat="1" x14ac:dyDescent="0.25">
      <c r="B95" s="143"/>
      <c r="C95" s="144"/>
      <c r="D95" s="140"/>
      <c r="E95" s="144"/>
      <c r="F95" s="140"/>
      <c r="G95" s="144"/>
      <c r="H95" s="140"/>
      <c r="I95" s="144"/>
      <c r="J95" s="140"/>
      <c r="K95" s="144"/>
      <c r="L95" s="140"/>
      <c r="M95" s="144"/>
      <c r="N95" s="140"/>
      <c r="O95" s="144"/>
      <c r="P95" s="140"/>
      <c r="Q95" s="144"/>
      <c r="R95" s="140"/>
      <c r="S95" s="144"/>
      <c r="T95" s="140"/>
      <c r="U95" s="144"/>
      <c r="V95" s="140"/>
      <c r="W95" s="144"/>
      <c r="X95" s="140"/>
      <c r="Y95" s="144"/>
      <c r="Z95" s="140"/>
      <c r="AA95" s="144"/>
      <c r="AB95" s="140"/>
      <c r="AC95" s="144"/>
      <c r="AD95" s="140"/>
      <c r="AE95" s="144"/>
      <c r="AF95" s="140"/>
      <c r="AG95" s="144"/>
      <c r="AH95" s="140"/>
    </row>
    <row r="96" spans="2:34" s="145" customFormat="1" x14ac:dyDescent="0.25">
      <c r="B96" s="143"/>
      <c r="C96" s="144"/>
      <c r="D96" s="140"/>
      <c r="E96" s="144"/>
      <c r="F96" s="140"/>
      <c r="G96" s="144"/>
      <c r="H96" s="140"/>
      <c r="I96" s="144"/>
      <c r="J96" s="140"/>
      <c r="K96" s="144"/>
      <c r="L96" s="140"/>
      <c r="M96" s="144"/>
      <c r="N96" s="140"/>
      <c r="O96" s="144"/>
      <c r="P96" s="140"/>
      <c r="Q96" s="144"/>
      <c r="R96" s="140"/>
      <c r="S96" s="144"/>
      <c r="T96" s="140"/>
      <c r="U96" s="144"/>
      <c r="V96" s="140"/>
      <c r="W96" s="144"/>
      <c r="X96" s="140"/>
      <c r="Y96" s="144"/>
      <c r="Z96" s="140"/>
      <c r="AA96" s="144"/>
      <c r="AB96" s="140"/>
      <c r="AC96" s="144"/>
      <c r="AD96" s="140"/>
      <c r="AE96" s="144"/>
      <c r="AF96" s="140"/>
      <c r="AG96" s="144"/>
      <c r="AH96" s="140"/>
    </row>
    <row r="97" spans="2:34" s="145" customFormat="1" x14ac:dyDescent="0.25">
      <c r="B97" s="143"/>
      <c r="C97" s="144"/>
      <c r="D97" s="140"/>
      <c r="E97" s="144"/>
      <c r="F97" s="140"/>
      <c r="G97" s="144"/>
      <c r="H97" s="140"/>
      <c r="I97" s="144"/>
      <c r="J97" s="140"/>
      <c r="K97" s="144"/>
      <c r="L97" s="140"/>
      <c r="M97" s="144"/>
      <c r="N97" s="140"/>
      <c r="O97" s="144"/>
      <c r="P97" s="140"/>
      <c r="Q97" s="144"/>
      <c r="R97" s="140"/>
      <c r="S97" s="144"/>
      <c r="T97" s="140"/>
      <c r="U97" s="144"/>
      <c r="V97" s="140"/>
      <c r="W97" s="144"/>
      <c r="X97" s="140"/>
      <c r="Y97" s="144"/>
      <c r="Z97" s="140"/>
      <c r="AA97" s="144"/>
      <c r="AB97" s="140"/>
      <c r="AC97" s="144"/>
      <c r="AD97" s="140"/>
      <c r="AE97" s="144"/>
      <c r="AF97" s="140"/>
      <c r="AG97" s="144"/>
      <c r="AH97" s="140"/>
    </row>
    <row r="98" spans="2:34" s="145" customFormat="1" x14ac:dyDescent="0.25">
      <c r="B98" s="143"/>
      <c r="C98" s="144"/>
      <c r="D98" s="140"/>
      <c r="E98" s="144"/>
      <c r="F98" s="140"/>
      <c r="G98" s="144"/>
      <c r="H98" s="140"/>
      <c r="I98" s="144"/>
      <c r="J98" s="140"/>
      <c r="K98" s="144"/>
      <c r="L98" s="140"/>
      <c r="M98" s="144"/>
      <c r="N98" s="140"/>
      <c r="O98" s="144"/>
      <c r="P98" s="140"/>
      <c r="Q98" s="144"/>
      <c r="R98" s="140"/>
      <c r="S98" s="144"/>
      <c r="T98" s="140"/>
      <c r="U98" s="144"/>
      <c r="V98" s="140"/>
      <c r="W98" s="144"/>
      <c r="X98" s="140"/>
      <c r="Y98" s="144"/>
      <c r="Z98" s="140"/>
      <c r="AA98" s="144"/>
      <c r="AB98" s="140"/>
      <c r="AC98" s="144"/>
      <c r="AD98" s="140"/>
      <c r="AE98" s="144"/>
      <c r="AF98" s="140"/>
      <c r="AG98" s="144"/>
      <c r="AH98" s="140"/>
    </row>
    <row r="99" spans="2:34" s="145" customFormat="1" x14ac:dyDescent="0.25">
      <c r="B99" s="143"/>
      <c r="C99" s="144"/>
      <c r="D99" s="140"/>
      <c r="E99" s="144"/>
      <c r="F99" s="140"/>
      <c r="G99" s="144"/>
      <c r="H99" s="140"/>
      <c r="I99" s="144"/>
      <c r="J99" s="140"/>
      <c r="K99" s="144"/>
      <c r="L99" s="140"/>
      <c r="M99" s="144"/>
      <c r="N99" s="140"/>
      <c r="O99" s="144"/>
      <c r="P99" s="140"/>
      <c r="Q99" s="144"/>
      <c r="R99" s="140"/>
      <c r="S99" s="144"/>
      <c r="T99" s="140"/>
      <c r="U99" s="144"/>
      <c r="V99" s="140"/>
      <c r="W99" s="144"/>
      <c r="X99" s="140"/>
      <c r="Y99" s="144"/>
      <c r="Z99" s="140"/>
      <c r="AA99" s="144"/>
      <c r="AB99" s="140"/>
      <c r="AC99" s="144"/>
      <c r="AD99" s="140"/>
      <c r="AE99" s="144"/>
      <c r="AF99" s="140"/>
      <c r="AG99" s="144"/>
      <c r="AH99" s="140"/>
    </row>
    <row r="100" spans="2:34" s="145" customFormat="1" x14ac:dyDescent="0.25">
      <c r="B100" s="143"/>
      <c r="C100" s="144"/>
      <c r="D100" s="140"/>
      <c r="E100" s="144"/>
      <c r="F100" s="140"/>
      <c r="G100" s="144"/>
      <c r="H100" s="140"/>
      <c r="I100" s="144"/>
      <c r="J100" s="140"/>
      <c r="K100" s="144"/>
      <c r="L100" s="140"/>
      <c r="M100" s="144"/>
      <c r="N100" s="140"/>
      <c r="O100" s="144"/>
      <c r="P100" s="140"/>
      <c r="Q100" s="144"/>
      <c r="R100" s="140"/>
      <c r="S100" s="144"/>
      <c r="T100" s="140"/>
      <c r="U100" s="144"/>
      <c r="V100" s="140"/>
      <c r="W100" s="144"/>
      <c r="X100" s="140"/>
      <c r="Y100" s="144"/>
      <c r="Z100" s="140"/>
      <c r="AA100" s="144"/>
      <c r="AB100" s="140"/>
      <c r="AC100" s="144"/>
      <c r="AD100" s="140"/>
      <c r="AE100" s="144"/>
      <c r="AF100" s="140"/>
      <c r="AG100" s="144"/>
      <c r="AH100" s="140"/>
    </row>
    <row r="101" spans="2:34" s="145" customFormat="1" x14ac:dyDescent="0.25">
      <c r="B101" s="143"/>
      <c r="C101" s="144"/>
      <c r="D101" s="140"/>
      <c r="E101" s="144"/>
      <c r="F101" s="140"/>
      <c r="G101" s="144"/>
      <c r="H101" s="140"/>
      <c r="I101" s="144"/>
      <c r="J101" s="140"/>
      <c r="K101" s="144"/>
      <c r="L101" s="140"/>
      <c r="M101" s="144"/>
      <c r="N101" s="140"/>
      <c r="O101" s="144"/>
      <c r="P101" s="140"/>
      <c r="Q101" s="144"/>
      <c r="R101" s="140"/>
      <c r="S101" s="144"/>
      <c r="T101" s="140"/>
      <c r="U101" s="144"/>
      <c r="V101" s="140"/>
      <c r="W101" s="144"/>
      <c r="X101" s="140"/>
      <c r="Y101" s="144"/>
      <c r="Z101" s="140"/>
      <c r="AA101" s="144"/>
      <c r="AB101" s="140"/>
      <c r="AC101" s="144"/>
      <c r="AD101" s="140"/>
      <c r="AE101" s="144"/>
      <c r="AF101" s="140"/>
      <c r="AG101" s="144"/>
      <c r="AH101" s="140"/>
    </row>
    <row r="102" spans="2:34" s="145" customFormat="1" x14ac:dyDescent="0.25">
      <c r="B102" s="143"/>
      <c r="C102" s="144"/>
      <c r="D102" s="140"/>
      <c r="E102" s="144"/>
      <c r="F102" s="140"/>
      <c r="G102" s="144"/>
      <c r="H102" s="140"/>
      <c r="I102" s="144"/>
      <c r="J102" s="140"/>
      <c r="K102" s="144"/>
      <c r="L102" s="140"/>
      <c r="M102" s="144"/>
      <c r="N102" s="140"/>
      <c r="O102" s="144"/>
      <c r="P102" s="140"/>
      <c r="Q102" s="144"/>
      <c r="R102" s="140"/>
      <c r="S102" s="144"/>
      <c r="T102" s="140"/>
      <c r="U102" s="144"/>
      <c r="V102" s="140"/>
      <c r="W102" s="144"/>
      <c r="X102" s="140"/>
      <c r="Y102" s="144"/>
      <c r="Z102" s="140"/>
      <c r="AA102" s="144"/>
      <c r="AB102" s="140"/>
      <c r="AC102" s="144"/>
      <c r="AD102" s="140"/>
      <c r="AE102" s="144"/>
      <c r="AF102" s="140"/>
      <c r="AG102" s="144"/>
      <c r="AH102" s="140"/>
    </row>
    <row r="103" spans="2:34" s="145" customFormat="1" x14ac:dyDescent="0.25">
      <c r="B103" s="143"/>
      <c r="C103" s="144"/>
      <c r="D103" s="140"/>
      <c r="E103" s="144"/>
      <c r="F103" s="140"/>
      <c r="G103" s="144"/>
      <c r="H103" s="140"/>
      <c r="I103" s="144"/>
      <c r="J103" s="140"/>
      <c r="K103" s="144"/>
      <c r="L103" s="140"/>
      <c r="M103" s="144"/>
      <c r="N103" s="140"/>
      <c r="O103" s="144"/>
      <c r="P103" s="140"/>
      <c r="Q103" s="144"/>
      <c r="R103" s="140"/>
      <c r="S103" s="144"/>
      <c r="T103" s="140"/>
      <c r="U103" s="144"/>
      <c r="V103" s="140"/>
      <c r="W103" s="144"/>
      <c r="X103" s="140"/>
      <c r="Y103" s="144"/>
      <c r="Z103" s="140"/>
      <c r="AA103" s="144"/>
      <c r="AB103" s="140"/>
      <c r="AC103" s="144"/>
      <c r="AD103" s="140"/>
      <c r="AE103" s="144"/>
      <c r="AF103" s="140"/>
      <c r="AG103" s="144"/>
      <c r="AH103" s="140"/>
    </row>
    <row r="104" spans="2:34" s="145" customFormat="1" x14ac:dyDescent="0.25">
      <c r="B104" s="143"/>
      <c r="C104" s="144"/>
      <c r="D104" s="140"/>
      <c r="E104" s="144"/>
      <c r="F104" s="140"/>
      <c r="G104" s="144"/>
      <c r="H104" s="140"/>
      <c r="I104" s="144"/>
      <c r="J104" s="140"/>
      <c r="K104" s="144"/>
      <c r="L104" s="140"/>
      <c r="M104" s="144"/>
      <c r="N104" s="140"/>
      <c r="O104" s="144"/>
      <c r="P104" s="140"/>
      <c r="Q104" s="144"/>
      <c r="R104" s="140"/>
      <c r="S104" s="144"/>
      <c r="T104" s="140"/>
      <c r="U104" s="144"/>
      <c r="V104" s="140"/>
      <c r="W104" s="144"/>
      <c r="X104" s="140"/>
      <c r="Y104" s="144"/>
      <c r="Z104" s="140"/>
      <c r="AA104" s="144"/>
      <c r="AB104" s="140"/>
      <c r="AC104" s="144"/>
      <c r="AD104" s="140"/>
      <c r="AE104" s="144"/>
      <c r="AF104" s="140"/>
      <c r="AG104" s="144"/>
      <c r="AH104" s="140"/>
    </row>
    <row r="105" spans="2:34" s="145" customFormat="1" x14ac:dyDescent="0.25">
      <c r="B105" s="143"/>
      <c r="C105" s="144"/>
      <c r="D105" s="140"/>
      <c r="E105" s="144"/>
      <c r="F105" s="140"/>
      <c r="G105" s="144"/>
      <c r="H105" s="140"/>
      <c r="I105" s="144"/>
      <c r="J105" s="140"/>
      <c r="K105" s="144"/>
      <c r="L105" s="140"/>
      <c r="M105" s="144"/>
      <c r="N105" s="140"/>
      <c r="O105" s="144"/>
      <c r="P105" s="140"/>
      <c r="Q105" s="144"/>
      <c r="R105" s="140"/>
      <c r="S105" s="144"/>
      <c r="T105" s="140"/>
      <c r="U105" s="144"/>
      <c r="V105" s="140"/>
      <c r="W105" s="144"/>
      <c r="X105" s="140"/>
      <c r="Y105" s="144"/>
      <c r="Z105" s="140"/>
      <c r="AA105" s="144"/>
      <c r="AB105" s="140"/>
      <c r="AC105" s="144"/>
      <c r="AD105" s="140"/>
      <c r="AE105" s="144"/>
      <c r="AF105" s="140"/>
      <c r="AG105" s="144"/>
      <c r="AH105" s="140"/>
    </row>
    <row r="106" spans="2:34" s="145" customFormat="1" x14ac:dyDescent="0.25">
      <c r="B106" s="143"/>
      <c r="C106" s="144"/>
      <c r="D106" s="140"/>
      <c r="E106" s="144"/>
      <c r="F106" s="140"/>
      <c r="G106" s="144"/>
      <c r="H106" s="140"/>
      <c r="I106" s="144"/>
      <c r="J106" s="140"/>
      <c r="K106" s="144"/>
      <c r="L106" s="140"/>
      <c r="M106" s="144"/>
      <c r="N106" s="140"/>
      <c r="O106" s="144"/>
      <c r="P106" s="140"/>
      <c r="Q106" s="144"/>
      <c r="R106" s="140"/>
      <c r="S106" s="144"/>
      <c r="T106" s="140"/>
      <c r="U106" s="144"/>
      <c r="V106" s="140"/>
      <c r="W106" s="144"/>
      <c r="X106" s="140"/>
      <c r="Y106" s="144"/>
      <c r="Z106" s="140"/>
      <c r="AA106" s="144"/>
      <c r="AB106" s="140"/>
      <c r="AC106" s="144"/>
      <c r="AD106" s="140"/>
      <c r="AE106" s="144"/>
      <c r="AF106" s="140"/>
      <c r="AG106" s="144"/>
      <c r="AH106" s="140"/>
    </row>
    <row r="107" spans="2:34" s="145" customFormat="1" ht="15.75" x14ac:dyDescent="0.25">
      <c r="B107" s="67"/>
      <c r="C107" s="68"/>
      <c r="D107" s="69"/>
      <c r="E107" s="68"/>
      <c r="F107" s="69"/>
      <c r="G107" s="68"/>
      <c r="H107" s="69"/>
      <c r="I107" s="68"/>
      <c r="J107" s="69"/>
      <c r="K107" s="68"/>
      <c r="L107" s="69"/>
      <c r="M107" s="68"/>
      <c r="N107" s="69"/>
      <c r="O107" s="68"/>
      <c r="P107" s="69"/>
      <c r="Q107" s="68"/>
      <c r="R107" s="69"/>
      <c r="S107" s="68"/>
      <c r="T107" s="69"/>
      <c r="U107" s="68"/>
      <c r="V107" s="69"/>
      <c r="W107" s="68"/>
      <c r="X107" s="69"/>
      <c r="Y107" s="68"/>
      <c r="Z107" s="69"/>
      <c r="AA107" s="68"/>
      <c r="AB107" s="69"/>
      <c r="AC107" s="68"/>
      <c r="AD107" s="69"/>
      <c r="AE107" s="68"/>
      <c r="AF107" s="69"/>
      <c r="AG107" s="68"/>
      <c r="AH107" s="69"/>
    </row>
    <row r="108" spans="2:34" s="145" customFormat="1" x14ac:dyDescent="0.25">
      <c r="B108" s="143"/>
      <c r="C108" s="144"/>
      <c r="D108" s="140"/>
      <c r="E108" s="144"/>
      <c r="F108" s="140"/>
      <c r="G108" s="144"/>
      <c r="H108" s="140"/>
      <c r="I108" s="144"/>
      <c r="J108" s="140"/>
      <c r="K108" s="144"/>
      <c r="L108" s="140"/>
      <c r="M108" s="144"/>
      <c r="N108" s="140"/>
      <c r="O108" s="144"/>
      <c r="P108" s="140"/>
      <c r="Q108" s="144"/>
      <c r="R108" s="140"/>
      <c r="S108" s="144"/>
      <c r="T108" s="140"/>
      <c r="U108" s="144"/>
      <c r="V108" s="140"/>
      <c r="W108" s="144"/>
      <c r="X108" s="140"/>
      <c r="Y108" s="144"/>
      <c r="Z108" s="140"/>
      <c r="AA108" s="144"/>
      <c r="AB108" s="140"/>
      <c r="AC108" s="144"/>
      <c r="AD108" s="140"/>
      <c r="AE108" s="144"/>
      <c r="AF108" s="140"/>
      <c r="AG108" s="144"/>
      <c r="AH108" s="140"/>
    </row>
    <row r="109" spans="2:34" s="145" customFormat="1" x14ac:dyDescent="0.25">
      <c r="B109" s="143"/>
      <c r="C109" s="144"/>
      <c r="D109" s="140"/>
      <c r="E109" s="144"/>
      <c r="F109" s="140"/>
      <c r="G109" s="144"/>
      <c r="H109" s="140"/>
      <c r="I109" s="144"/>
      <c r="J109" s="140"/>
      <c r="K109" s="144"/>
      <c r="L109" s="140"/>
      <c r="M109" s="144"/>
      <c r="N109" s="140"/>
      <c r="O109" s="144"/>
      <c r="P109" s="140"/>
      <c r="Q109" s="144"/>
      <c r="R109" s="140"/>
      <c r="S109" s="144"/>
      <c r="T109" s="140"/>
      <c r="U109" s="144"/>
      <c r="V109" s="140"/>
      <c r="W109" s="144"/>
      <c r="X109" s="140"/>
      <c r="Y109" s="144"/>
      <c r="Z109" s="140"/>
      <c r="AA109" s="144"/>
      <c r="AB109" s="140"/>
      <c r="AC109" s="144"/>
      <c r="AD109" s="140"/>
      <c r="AE109" s="144"/>
      <c r="AF109" s="140"/>
      <c r="AG109" s="144"/>
      <c r="AH109" s="140"/>
    </row>
    <row r="110" spans="2:34" s="145" customFormat="1" x14ac:dyDescent="0.25">
      <c r="B110" s="143"/>
      <c r="C110" s="144"/>
      <c r="D110" s="140"/>
      <c r="E110" s="144"/>
      <c r="F110" s="140"/>
      <c r="G110" s="144"/>
      <c r="H110" s="140"/>
      <c r="I110" s="144"/>
      <c r="J110" s="140"/>
      <c r="K110" s="144"/>
      <c r="L110" s="140"/>
      <c r="M110" s="144"/>
      <c r="N110" s="140"/>
      <c r="O110" s="144"/>
      <c r="P110" s="140"/>
      <c r="Q110" s="144"/>
      <c r="R110" s="140"/>
      <c r="S110" s="144"/>
      <c r="T110" s="140"/>
      <c r="U110" s="144"/>
      <c r="V110" s="140"/>
      <c r="W110" s="144"/>
      <c r="X110" s="140"/>
      <c r="Y110" s="144"/>
      <c r="Z110" s="140"/>
      <c r="AA110" s="144"/>
      <c r="AB110" s="140"/>
      <c r="AC110" s="144"/>
      <c r="AD110" s="140"/>
      <c r="AE110" s="144"/>
      <c r="AF110" s="140"/>
      <c r="AG110" s="144"/>
      <c r="AH110" s="140"/>
    </row>
    <row r="111" spans="2:34" s="145" customFormat="1" x14ac:dyDescent="0.25">
      <c r="B111" s="143"/>
      <c r="C111" s="144"/>
      <c r="D111" s="140"/>
      <c r="E111" s="144"/>
      <c r="F111" s="140"/>
      <c r="G111" s="144"/>
      <c r="H111" s="140"/>
      <c r="I111" s="144"/>
      <c r="J111" s="140"/>
      <c r="K111" s="144"/>
      <c r="L111" s="140"/>
      <c r="M111" s="144"/>
      <c r="N111" s="140"/>
      <c r="O111" s="144"/>
      <c r="P111" s="140"/>
      <c r="Q111" s="144"/>
      <c r="R111" s="140"/>
      <c r="S111" s="144"/>
      <c r="T111" s="140"/>
      <c r="U111" s="144"/>
      <c r="V111" s="140"/>
      <c r="W111" s="144"/>
      <c r="X111" s="140"/>
      <c r="Y111" s="144"/>
      <c r="Z111" s="140"/>
      <c r="AA111" s="144"/>
      <c r="AB111" s="140"/>
      <c r="AC111" s="144"/>
      <c r="AD111" s="140"/>
      <c r="AE111" s="144"/>
      <c r="AF111" s="140"/>
      <c r="AG111" s="144"/>
      <c r="AH111" s="140"/>
    </row>
    <row r="112" spans="2:34" s="145" customFormat="1" x14ac:dyDescent="0.25">
      <c r="B112" s="143"/>
      <c r="C112" s="144"/>
      <c r="D112" s="140"/>
      <c r="E112" s="144"/>
      <c r="F112" s="140"/>
      <c r="G112" s="144"/>
      <c r="H112" s="140"/>
      <c r="I112" s="144"/>
      <c r="J112" s="140"/>
      <c r="K112" s="144"/>
      <c r="L112" s="140"/>
      <c r="M112" s="144"/>
      <c r="N112" s="140"/>
      <c r="O112" s="144"/>
      <c r="P112" s="140"/>
      <c r="Q112" s="144"/>
      <c r="R112" s="140"/>
      <c r="S112" s="144"/>
      <c r="T112" s="140"/>
      <c r="U112" s="144"/>
      <c r="V112" s="140"/>
      <c r="W112" s="144"/>
      <c r="X112" s="140"/>
      <c r="Y112" s="144"/>
      <c r="Z112" s="140"/>
      <c r="AA112" s="144"/>
      <c r="AB112" s="140"/>
      <c r="AC112" s="144"/>
      <c r="AD112" s="140"/>
      <c r="AE112" s="144"/>
      <c r="AF112" s="140"/>
      <c r="AG112" s="144"/>
      <c r="AH112" s="140"/>
    </row>
    <row r="113" spans="2:34" s="145" customFormat="1" x14ac:dyDescent="0.25">
      <c r="B113" s="143"/>
      <c r="C113" s="144"/>
      <c r="D113" s="140"/>
      <c r="E113" s="144"/>
      <c r="F113" s="140"/>
      <c r="G113" s="144"/>
      <c r="H113" s="140"/>
      <c r="I113" s="144"/>
      <c r="J113" s="140"/>
      <c r="K113" s="144"/>
      <c r="L113" s="140"/>
      <c r="M113" s="144"/>
      <c r="N113" s="140"/>
      <c r="O113" s="144"/>
      <c r="P113" s="140"/>
      <c r="Q113" s="144"/>
      <c r="R113" s="140"/>
      <c r="S113" s="144"/>
      <c r="T113" s="140"/>
      <c r="U113" s="144"/>
      <c r="V113" s="140"/>
      <c r="W113" s="144"/>
      <c r="X113" s="140"/>
      <c r="Y113" s="144"/>
      <c r="Z113" s="140"/>
      <c r="AA113" s="144"/>
      <c r="AB113" s="140"/>
      <c r="AC113" s="144"/>
      <c r="AD113" s="140"/>
      <c r="AE113" s="144"/>
      <c r="AF113" s="140"/>
      <c r="AG113" s="144"/>
      <c r="AH113" s="140"/>
    </row>
    <row r="114" spans="2:34" s="145" customFormat="1" x14ac:dyDescent="0.25">
      <c r="B114" s="143"/>
      <c r="C114" s="144"/>
      <c r="D114" s="140"/>
      <c r="E114" s="144"/>
      <c r="F114" s="140"/>
      <c r="G114" s="144"/>
      <c r="H114" s="140"/>
      <c r="I114" s="144"/>
      <c r="J114" s="140"/>
      <c r="K114" s="144"/>
      <c r="L114" s="140"/>
      <c r="M114" s="144"/>
      <c r="N114" s="140"/>
      <c r="O114" s="144"/>
      <c r="P114" s="140"/>
      <c r="Q114" s="144"/>
      <c r="R114" s="140"/>
      <c r="S114" s="144"/>
      <c r="T114" s="140"/>
      <c r="U114" s="144"/>
      <c r="V114" s="140"/>
      <c r="W114" s="144"/>
      <c r="X114" s="140"/>
      <c r="Y114" s="144"/>
      <c r="Z114" s="140"/>
      <c r="AA114" s="144"/>
      <c r="AB114" s="140"/>
      <c r="AC114" s="144"/>
      <c r="AD114" s="140"/>
      <c r="AE114" s="144"/>
      <c r="AF114" s="140"/>
      <c r="AG114" s="144"/>
      <c r="AH114" s="140"/>
    </row>
    <row r="115" spans="2:34" s="145" customFormat="1" x14ac:dyDescent="0.25">
      <c r="B115" s="143"/>
      <c r="C115" s="144"/>
      <c r="D115" s="140"/>
      <c r="E115" s="144"/>
      <c r="F115" s="140"/>
      <c r="G115" s="144"/>
      <c r="H115" s="140"/>
      <c r="I115" s="144"/>
      <c r="J115" s="140"/>
      <c r="K115" s="144"/>
      <c r="L115" s="140"/>
      <c r="M115" s="144"/>
      <c r="N115" s="140"/>
      <c r="O115" s="144"/>
      <c r="P115" s="140"/>
      <c r="Q115" s="144"/>
      <c r="R115" s="140"/>
      <c r="S115" s="144"/>
      <c r="T115" s="140"/>
      <c r="U115" s="144"/>
      <c r="V115" s="140"/>
      <c r="W115" s="144"/>
      <c r="X115" s="140"/>
      <c r="Y115" s="144"/>
      <c r="Z115" s="140"/>
      <c r="AA115" s="144"/>
      <c r="AB115" s="140"/>
      <c r="AC115" s="144"/>
      <c r="AD115" s="140"/>
      <c r="AE115" s="144"/>
      <c r="AF115" s="140"/>
      <c r="AG115" s="144"/>
      <c r="AH115" s="140"/>
    </row>
    <row r="116" spans="2:34" s="145" customFormat="1" x14ac:dyDescent="0.25">
      <c r="B116" s="143"/>
      <c r="C116" s="144"/>
      <c r="D116" s="140"/>
      <c r="E116" s="144"/>
      <c r="F116" s="140"/>
      <c r="G116" s="144"/>
      <c r="H116" s="140"/>
      <c r="I116" s="144"/>
      <c r="J116" s="140"/>
      <c r="K116" s="144"/>
      <c r="L116" s="140"/>
      <c r="M116" s="144"/>
      <c r="N116" s="140"/>
      <c r="O116" s="144"/>
      <c r="P116" s="140"/>
      <c r="Q116" s="144"/>
      <c r="R116" s="140"/>
      <c r="S116" s="144"/>
      <c r="T116" s="140"/>
      <c r="U116" s="144"/>
      <c r="V116" s="140"/>
      <c r="W116" s="144"/>
      <c r="X116" s="140"/>
      <c r="Y116" s="144"/>
      <c r="Z116" s="140"/>
      <c r="AA116" s="144"/>
      <c r="AB116" s="140"/>
      <c r="AC116" s="144"/>
      <c r="AD116" s="140"/>
      <c r="AE116" s="144"/>
      <c r="AF116" s="140"/>
      <c r="AG116" s="144"/>
      <c r="AH116" s="140"/>
    </row>
    <row r="117" spans="2:34" s="145" customFormat="1" x14ac:dyDescent="0.25">
      <c r="B117" s="143"/>
      <c r="C117" s="144"/>
      <c r="D117" s="140"/>
      <c r="E117" s="144"/>
      <c r="F117" s="140"/>
      <c r="G117" s="144"/>
      <c r="H117" s="140"/>
      <c r="I117" s="144"/>
      <c r="J117" s="140"/>
      <c r="K117" s="144"/>
      <c r="L117" s="140"/>
      <c r="M117" s="144"/>
      <c r="N117" s="140"/>
      <c r="O117" s="144"/>
      <c r="P117" s="140"/>
      <c r="Q117" s="144"/>
      <c r="R117" s="140"/>
      <c r="S117" s="144"/>
      <c r="T117" s="140"/>
      <c r="U117" s="144"/>
      <c r="V117" s="140"/>
      <c r="W117" s="144"/>
      <c r="X117" s="140"/>
      <c r="Y117" s="144"/>
      <c r="Z117" s="140"/>
      <c r="AA117" s="144"/>
      <c r="AB117" s="140"/>
      <c r="AC117" s="144"/>
      <c r="AD117" s="140"/>
      <c r="AE117" s="144"/>
      <c r="AF117" s="140"/>
      <c r="AG117" s="144"/>
      <c r="AH117" s="140"/>
    </row>
    <row r="118" spans="2:34" s="145" customFormat="1" x14ac:dyDescent="0.25">
      <c r="B118" s="143"/>
      <c r="C118" s="144"/>
      <c r="D118" s="140"/>
      <c r="E118" s="144"/>
      <c r="F118" s="140"/>
      <c r="G118" s="144"/>
      <c r="H118" s="140"/>
      <c r="I118" s="144"/>
      <c r="J118" s="140"/>
      <c r="K118" s="144"/>
      <c r="L118" s="140"/>
      <c r="M118" s="144"/>
      <c r="N118" s="140"/>
      <c r="O118" s="144"/>
      <c r="P118" s="140"/>
      <c r="Q118" s="144"/>
      <c r="R118" s="140"/>
      <c r="S118" s="144"/>
      <c r="T118" s="140"/>
      <c r="U118" s="144"/>
      <c r="V118" s="140"/>
      <c r="W118" s="144"/>
      <c r="X118" s="140"/>
      <c r="Y118" s="144"/>
      <c r="Z118" s="140"/>
      <c r="AA118" s="144"/>
      <c r="AB118" s="140"/>
      <c r="AC118" s="144"/>
      <c r="AD118" s="140"/>
      <c r="AE118" s="144"/>
      <c r="AF118" s="140"/>
      <c r="AG118" s="144"/>
      <c r="AH118" s="140"/>
    </row>
    <row r="119" spans="2:34" s="145" customFormat="1" x14ac:dyDescent="0.25">
      <c r="B119" s="143"/>
      <c r="C119" s="144"/>
      <c r="D119" s="140"/>
      <c r="E119" s="144"/>
      <c r="F119" s="140"/>
      <c r="G119" s="144"/>
      <c r="H119" s="140"/>
      <c r="I119" s="144"/>
      <c r="J119" s="140"/>
      <c r="K119" s="144"/>
      <c r="L119" s="140"/>
      <c r="M119" s="144"/>
      <c r="N119" s="140"/>
      <c r="O119" s="144"/>
      <c r="P119" s="140"/>
      <c r="Q119" s="144"/>
      <c r="R119" s="140"/>
      <c r="S119" s="144"/>
      <c r="T119" s="140"/>
      <c r="U119" s="144"/>
      <c r="V119" s="140"/>
      <c r="W119" s="144"/>
      <c r="X119" s="140"/>
      <c r="Y119" s="144"/>
      <c r="Z119" s="140"/>
      <c r="AA119" s="144"/>
      <c r="AB119" s="140"/>
      <c r="AC119" s="144"/>
      <c r="AD119" s="140"/>
      <c r="AE119" s="144"/>
      <c r="AF119" s="140"/>
      <c r="AG119" s="144"/>
      <c r="AH119" s="140"/>
    </row>
    <row r="120" spans="2:34" s="145" customFormat="1" ht="15.75" x14ac:dyDescent="0.25">
      <c r="B120" s="67"/>
      <c r="C120" s="68"/>
      <c r="D120" s="69"/>
      <c r="E120" s="68"/>
      <c r="F120" s="69"/>
      <c r="G120" s="68"/>
      <c r="H120" s="69"/>
      <c r="I120" s="68"/>
      <c r="J120" s="69"/>
      <c r="K120" s="68"/>
      <c r="L120" s="69"/>
      <c r="M120" s="68"/>
      <c r="N120" s="69"/>
      <c r="O120" s="68"/>
      <c r="P120" s="69"/>
      <c r="Q120" s="68"/>
      <c r="R120" s="69"/>
      <c r="S120" s="68"/>
      <c r="T120" s="69"/>
      <c r="U120" s="68"/>
      <c r="V120" s="69"/>
      <c r="W120" s="68"/>
      <c r="X120" s="69"/>
      <c r="Y120" s="68"/>
      <c r="Z120" s="69"/>
      <c r="AA120" s="68"/>
      <c r="AB120" s="69"/>
      <c r="AC120" s="68"/>
      <c r="AD120" s="69"/>
      <c r="AE120" s="68"/>
      <c r="AF120" s="69"/>
      <c r="AG120" s="68"/>
      <c r="AH120" s="69"/>
    </row>
    <row r="121" spans="2:34" s="145" customFormat="1" x14ac:dyDescent="0.25">
      <c r="B121" s="146"/>
      <c r="C121" s="146"/>
      <c r="D121" s="146"/>
      <c r="E121" s="146"/>
      <c r="F121" s="146"/>
      <c r="G121" s="146"/>
      <c r="H121" s="146"/>
      <c r="I121" s="146"/>
      <c r="J121" s="146"/>
      <c r="K121" s="146"/>
      <c r="L121" s="146"/>
      <c r="M121" s="146"/>
      <c r="N121" s="146"/>
      <c r="O121" s="146"/>
      <c r="P121" s="146"/>
      <c r="Q121" s="146"/>
      <c r="R121" s="146"/>
      <c r="S121" s="146"/>
      <c r="T121" s="146"/>
      <c r="U121" s="146"/>
      <c r="V121" s="146"/>
      <c r="W121" s="146"/>
      <c r="X121" s="146"/>
      <c r="Y121" s="146"/>
      <c r="Z121" s="146"/>
      <c r="AA121" s="146"/>
      <c r="AB121" s="146"/>
      <c r="AC121" s="146"/>
      <c r="AD121" s="146"/>
      <c r="AE121" s="146"/>
      <c r="AF121" s="146"/>
      <c r="AG121" s="146"/>
      <c r="AH121" s="146"/>
    </row>
    <row r="122" spans="2:34" s="145" customFormat="1" x14ac:dyDescent="0.25">
      <c r="B122" s="146"/>
      <c r="C122" s="146"/>
      <c r="D122" s="146"/>
      <c r="E122" s="146"/>
      <c r="F122" s="146"/>
      <c r="G122" s="146"/>
      <c r="H122" s="146"/>
      <c r="I122" s="146"/>
      <c r="J122" s="146"/>
      <c r="K122" s="146"/>
      <c r="L122" s="146"/>
      <c r="M122" s="146"/>
      <c r="N122" s="146"/>
      <c r="O122" s="146"/>
      <c r="P122" s="146"/>
      <c r="Q122" s="146"/>
      <c r="R122" s="146"/>
      <c r="S122" s="146"/>
      <c r="T122" s="146"/>
      <c r="U122" s="146"/>
      <c r="V122" s="146"/>
      <c r="W122" s="146"/>
      <c r="X122" s="146"/>
      <c r="Y122" s="146"/>
      <c r="Z122" s="146"/>
      <c r="AA122" s="146"/>
      <c r="AB122" s="146"/>
      <c r="AC122" s="146"/>
      <c r="AD122" s="146"/>
      <c r="AE122" s="146"/>
      <c r="AF122" s="146"/>
      <c r="AG122" s="146"/>
      <c r="AH122" s="146"/>
    </row>
    <row r="123" spans="2:34" s="145" customFormat="1" x14ac:dyDescent="0.25">
      <c r="B123" s="146"/>
      <c r="C123" s="146"/>
      <c r="D123" s="146"/>
      <c r="E123" s="146"/>
      <c r="F123" s="146"/>
      <c r="G123" s="146"/>
      <c r="H123" s="146"/>
      <c r="I123" s="146"/>
      <c r="J123" s="146"/>
      <c r="K123" s="146"/>
      <c r="L123" s="146"/>
      <c r="M123" s="146"/>
      <c r="N123" s="146"/>
      <c r="O123" s="146"/>
      <c r="P123" s="146"/>
      <c r="Q123" s="146"/>
      <c r="R123" s="146"/>
      <c r="S123" s="146"/>
      <c r="T123" s="146"/>
      <c r="U123" s="146"/>
      <c r="V123" s="146"/>
      <c r="W123" s="146"/>
      <c r="X123" s="146"/>
      <c r="Y123" s="146"/>
      <c r="Z123" s="146"/>
      <c r="AA123" s="146"/>
      <c r="AB123" s="146"/>
      <c r="AC123" s="146"/>
      <c r="AD123" s="146"/>
      <c r="AE123" s="146"/>
      <c r="AF123" s="146"/>
      <c r="AG123" s="146"/>
      <c r="AH123" s="146"/>
    </row>
    <row r="124" spans="2:34" s="145" customFormat="1" x14ac:dyDescent="0.25">
      <c r="B124" s="146"/>
      <c r="C124" s="146"/>
      <c r="D124" s="146"/>
      <c r="E124" s="146"/>
      <c r="F124" s="146"/>
      <c r="G124" s="146"/>
      <c r="H124" s="146"/>
      <c r="I124" s="146"/>
      <c r="J124" s="146"/>
      <c r="K124" s="146"/>
      <c r="L124" s="146"/>
      <c r="M124" s="146"/>
      <c r="N124" s="146"/>
      <c r="O124" s="146"/>
      <c r="P124" s="146"/>
      <c r="Q124" s="146"/>
      <c r="R124" s="146"/>
      <c r="S124" s="146"/>
      <c r="T124" s="146"/>
      <c r="U124" s="146"/>
      <c r="V124" s="146"/>
      <c r="W124" s="146"/>
      <c r="X124" s="146"/>
      <c r="Y124" s="146"/>
      <c r="Z124" s="146"/>
      <c r="AA124" s="146"/>
      <c r="AB124" s="146"/>
      <c r="AC124" s="146"/>
      <c r="AD124" s="146"/>
      <c r="AE124" s="146"/>
      <c r="AF124" s="146"/>
      <c r="AG124" s="146"/>
      <c r="AH124" s="146"/>
    </row>
    <row r="125" spans="2:34" s="145" customFormat="1" x14ac:dyDescent="0.25">
      <c r="B125" s="146"/>
      <c r="C125" s="146"/>
      <c r="D125" s="146"/>
      <c r="E125" s="146"/>
      <c r="F125" s="146"/>
      <c r="G125" s="146"/>
      <c r="H125" s="146"/>
      <c r="I125" s="146"/>
      <c r="J125" s="146"/>
      <c r="K125" s="146"/>
      <c r="L125" s="146"/>
      <c r="M125" s="146"/>
      <c r="N125" s="146"/>
      <c r="O125" s="146"/>
      <c r="P125" s="146"/>
      <c r="Q125" s="146"/>
      <c r="R125" s="146"/>
      <c r="S125" s="146"/>
      <c r="T125" s="146"/>
      <c r="U125" s="146"/>
      <c r="V125" s="146"/>
      <c r="W125" s="146"/>
      <c r="X125" s="146"/>
      <c r="Y125" s="146"/>
      <c r="Z125" s="146"/>
      <c r="AA125" s="146"/>
      <c r="AB125" s="146"/>
      <c r="AC125" s="146"/>
      <c r="AD125" s="146"/>
      <c r="AE125" s="146"/>
      <c r="AF125" s="146"/>
      <c r="AG125" s="146"/>
      <c r="AH125" s="146"/>
    </row>
    <row r="126" spans="2:34" s="145" customFormat="1" x14ac:dyDescent="0.25">
      <c r="B126" s="146"/>
      <c r="C126" s="146"/>
      <c r="D126" s="146"/>
      <c r="E126" s="146"/>
      <c r="F126" s="146"/>
      <c r="G126" s="146"/>
      <c r="H126" s="146"/>
      <c r="I126" s="146"/>
      <c r="J126" s="146"/>
      <c r="K126" s="146"/>
      <c r="L126" s="146"/>
      <c r="M126" s="146"/>
      <c r="N126" s="146"/>
      <c r="O126" s="146"/>
      <c r="P126" s="146"/>
      <c r="Q126" s="146"/>
      <c r="R126" s="146"/>
      <c r="S126" s="146"/>
      <c r="T126" s="146"/>
      <c r="U126" s="146"/>
      <c r="V126" s="146"/>
      <c r="W126" s="146"/>
      <c r="X126" s="146"/>
      <c r="Y126" s="146"/>
      <c r="Z126" s="146"/>
      <c r="AA126" s="146"/>
      <c r="AB126" s="146"/>
      <c r="AC126" s="146"/>
      <c r="AD126" s="146"/>
      <c r="AE126" s="146"/>
      <c r="AF126" s="146"/>
      <c r="AG126" s="146"/>
      <c r="AH126" s="146"/>
    </row>
    <row r="127" spans="2:34" s="145" customFormat="1" x14ac:dyDescent="0.25">
      <c r="B127" s="146"/>
      <c r="C127" s="146"/>
      <c r="D127" s="146"/>
      <c r="E127" s="146"/>
      <c r="F127" s="146"/>
      <c r="G127" s="146"/>
      <c r="H127" s="146"/>
      <c r="I127" s="146"/>
      <c r="J127" s="146"/>
      <c r="K127" s="146"/>
      <c r="L127" s="146"/>
      <c r="M127" s="146"/>
      <c r="N127" s="146"/>
      <c r="O127" s="146"/>
      <c r="P127" s="146"/>
      <c r="Q127" s="146"/>
      <c r="R127" s="146"/>
      <c r="S127" s="146"/>
      <c r="T127" s="146"/>
      <c r="U127" s="146"/>
      <c r="V127" s="146"/>
      <c r="W127" s="146"/>
      <c r="X127" s="146"/>
      <c r="Y127" s="146"/>
      <c r="Z127" s="146"/>
      <c r="AA127" s="146"/>
      <c r="AB127" s="146"/>
      <c r="AC127" s="146"/>
      <c r="AD127" s="146"/>
      <c r="AE127" s="146"/>
      <c r="AF127" s="146"/>
      <c r="AG127" s="146"/>
      <c r="AH127" s="146"/>
    </row>
    <row r="128" spans="2:34" s="145" customFormat="1" x14ac:dyDescent="0.25">
      <c r="B128" s="146"/>
      <c r="C128" s="146"/>
      <c r="D128" s="146"/>
      <c r="E128" s="146"/>
      <c r="F128" s="146"/>
      <c r="G128" s="146"/>
      <c r="H128" s="146"/>
      <c r="I128" s="146"/>
      <c r="J128" s="146"/>
      <c r="K128" s="146"/>
      <c r="L128" s="146"/>
      <c r="M128" s="146"/>
      <c r="N128" s="146"/>
      <c r="O128" s="146"/>
      <c r="P128" s="146"/>
      <c r="Q128" s="146"/>
      <c r="R128" s="146"/>
      <c r="S128" s="146"/>
      <c r="T128" s="146"/>
      <c r="U128" s="146"/>
      <c r="V128" s="146"/>
      <c r="W128" s="146"/>
      <c r="X128" s="146"/>
      <c r="Y128" s="146"/>
      <c r="Z128" s="146"/>
      <c r="AA128" s="146"/>
      <c r="AB128" s="146"/>
      <c r="AC128" s="146"/>
      <c r="AD128" s="146"/>
      <c r="AE128" s="146"/>
      <c r="AF128" s="146"/>
      <c r="AG128" s="146"/>
      <c r="AH128" s="146"/>
    </row>
    <row r="129" spans="2:34" s="145" customFormat="1" x14ac:dyDescent="0.25">
      <c r="B129" s="146"/>
      <c r="C129" s="146"/>
      <c r="D129" s="146"/>
      <c r="E129" s="146"/>
      <c r="F129" s="146"/>
      <c r="G129" s="146"/>
      <c r="H129" s="146"/>
      <c r="I129" s="146"/>
      <c r="J129" s="146"/>
      <c r="K129" s="146"/>
      <c r="L129" s="146"/>
      <c r="M129" s="146"/>
      <c r="N129" s="146"/>
      <c r="O129" s="146"/>
      <c r="P129" s="146"/>
      <c r="Q129" s="146"/>
      <c r="R129" s="146"/>
      <c r="S129" s="146"/>
      <c r="T129" s="146"/>
      <c r="U129" s="146"/>
      <c r="V129" s="146"/>
      <c r="W129" s="146"/>
      <c r="X129" s="146"/>
      <c r="Y129" s="146"/>
      <c r="Z129" s="146"/>
      <c r="AA129" s="146"/>
      <c r="AB129" s="146"/>
      <c r="AC129" s="146"/>
      <c r="AD129" s="146"/>
      <c r="AE129" s="146"/>
      <c r="AF129" s="146"/>
      <c r="AG129" s="146"/>
      <c r="AH129" s="146"/>
    </row>
    <row r="130" spans="2:34" s="145" customFormat="1" x14ac:dyDescent="0.25">
      <c r="B130" s="146"/>
      <c r="C130" s="146"/>
      <c r="D130" s="146"/>
      <c r="E130" s="146"/>
      <c r="F130" s="146"/>
      <c r="G130" s="146"/>
      <c r="H130" s="146"/>
      <c r="I130" s="146"/>
      <c r="J130" s="146"/>
      <c r="K130" s="146"/>
      <c r="L130" s="146"/>
      <c r="M130" s="146"/>
      <c r="N130" s="146"/>
      <c r="O130" s="146"/>
      <c r="P130" s="146"/>
      <c r="Q130" s="146"/>
      <c r="R130" s="146"/>
      <c r="S130" s="146"/>
      <c r="T130" s="146"/>
      <c r="U130" s="146"/>
      <c r="V130" s="146"/>
      <c r="W130" s="146"/>
      <c r="X130" s="146"/>
      <c r="Y130" s="146"/>
      <c r="Z130" s="146"/>
      <c r="AA130" s="146"/>
      <c r="AB130" s="146"/>
      <c r="AC130" s="146"/>
      <c r="AD130" s="146"/>
      <c r="AE130" s="146"/>
      <c r="AF130" s="146"/>
      <c r="AG130" s="146"/>
      <c r="AH130" s="146"/>
    </row>
    <row r="131" spans="2:34" s="145" customFormat="1" x14ac:dyDescent="0.25">
      <c r="B131" s="146"/>
      <c r="C131" s="146"/>
      <c r="D131" s="146"/>
      <c r="E131" s="146"/>
      <c r="F131" s="146"/>
      <c r="G131" s="146"/>
      <c r="H131" s="146"/>
      <c r="I131" s="146"/>
      <c r="J131" s="146"/>
      <c r="K131" s="146"/>
      <c r="L131" s="146"/>
      <c r="M131" s="146"/>
      <c r="N131" s="146"/>
      <c r="O131" s="146"/>
      <c r="P131" s="146"/>
      <c r="Q131" s="146"/>
      <c r="R131" s="146"/>
      <c r="S131" s="146"/>
      <c r="T131" s="146"/>
      <c r="U131" s="146"/>
      <c r="V131" s="146"/>
      <c r="W131" s="146"/>
      <c r="X131" s="146"/>
      <c r="Y131" s="146"/>
      <c r="Z131" s="146"/>
      <c r="AA131" s="146"/>
      <c r="AB131" s="146"/>
      <c r="AC131" s="146"/>
      <c r="AD131" s="146"/>
      <c r="AE131" s="146"/>
      <c r="AF131" s="146"/>
      <c r="AG131" s="146"/>
      <c r="AH131" s="146"/>
    </row>
    <row r="132" spans="2:34" s="145" customFormat="1" x14ac:dyDescent="0.25">
      <c r="B132" s="146"/>
      <c r="C132" s="146"/>
      <c r="D132" s="146"/>
      <c r="E132" s="146"/>
      <c r="F132" s="146"/>
      <c r="G132" s="146"/>
      <c r="H132" s="146"/>
      <c r="I132" s="146"/>
      <c r="J132" s="146"/>
      <c r="K132" s="146"/>
      <c r="L132" s="146"/>
      <c r="M132" s="146"/>
      <c r="N132" s="146"/>
      <c r="O132" s="146"/>
      <c r="P132" s="146"/>
      <c r="Q132" s="146"/>
      <c r="R132" s="146"/>
      <c r="S132" s="146"/>
      <c r="T132" s="146"/>
      <c r="U132" s="146"/>
      <c r="V132" s="146"/>
      <c r="W132" s="146"/>
      <c r="X132" s="146"/>
      <c r="Y132" s="146"/>
      <c r="Z132" s="146"/>
      <c r="AA132" s="146"/>
      <c r="AB132" s="146"/>
      <c r="AC132" s="146"/>
      <c r="AD132" s="146"/>
      <c r="AE132" s="146"/>
      <c r="AF132" s="146"/>
      <c r="AG132" s="146"/>
      <c r="AH132" s="146"/>
    </row>
    <row r="133" spans="2:34" s="145" customFormat="1" x14ac:dyDescent="0.25">
      <c r="B133" s="146"/>
      <c r="C133" s="146"/>
      <c r="D133" s="146"/>
      <c r="E133" s="146"/>
      <c r="F133" s="146"/>
      <c r="G133" s="146"/>
      <c r="H133" s="146"/>
      <c r="I133" s="146"/>
      <c r="J133" s="146"/>
      <c r="K133" s="146"/>
      <c r="L133" s="146"/>
      <c r="M133" s="146"/>
      <c r="N133" s="146"/>
      <c r="O133" s="146"/>
      <c r="P133" s="146"/>
      <c r="Q133" s="146"/>
      <c r="R133" s="146"/>
      <c r="S133" s="146"/>
      <c r="T133" s="146"/>
      <c r="U133" s="146"/>
      <c r="V133" s="146"/>
      <c r="W133" s="146"/>
      <c r="X133" s="146"/>
      <c r="Y133" s="146"/>
      <c r="Z133" s="146"/>
      <c r="AA133" s="146"/>
      <c r="AB133" s="146"/>
      <c r="AC133" s="146"/>
      <c r="AD133" s="146"/>
      <c r="AE133" s="146"/>
      <c r="AF133" s="146"/>
      <c r="AG133" s="146"/>
      <c r="AH133" s="146"/>
    </row>
    <row r="134" spans="2:34" s="145" customFormat="1" x14ac:dyDescent="0.25">
      <c r="B134" s="146"/>
      <c r="C134" s="146"/>
      <c r="D134" s="146"/>
      <c r="E134" s="146"/>
      <c r="F134" s="146"/>
      <c r="G134" s="146"/>
      <c r="H134" s="146"/>
      <c r="I134" s="146"/>
      <c r="J134" s="146"/>
      <c r="K134" s="146"/>
      <c r="L134" s="146"/>
      <c r="M134" s="146"/>
      <c r="N134" s="146"/>
      <c r="O134" s="146"/>
      <c r="P134" s="146"/>
      <c r="Q134" s="146"/>
      <c r="R134" s="146"/>
      <c r="S134" s="146"/>
      <c r="T134" s="146"/>
      <c r="U134" s="146"/>
      <c r="V134" s="146"/>
      <c r="W134" s="146"/>
      <c r="X134" s="146"/>
      <c r="Y134" s="146"/>
      <c r="Z134" s="146"/>
      <c r="AA134" s="146"/>
      <c r="AB134" s="146"/>
      <c r="AC134" s="146"/>
      <c r="AD134" s="146"/>
      <c r="AE134" s="146"/>
      <c r="AF134" s="146"/>
      <c r="AG134" s="146"/>
      <c r="AH134" s="146"/>
    </row>
    <row r="135" spans="2:34" s="145" customFormat="1" x14ac:dyDescent="0.25">
      <c r="B135" s="146"/>
      <c r="C135" s="146"/>
      <c r="D135" s="146"/>
      <c r="E135" s="146"/>
      <c r="F135" s="146"/>
      <c r="G135" s="146"/>
      <c r="H135" s="146"/>
      <c r="I135" s="146"/>
      <c r="J135" s="146"/>
      <c r="K135" s="146"/>
      <c r="L135" s="146"/>
      <c r="M135" s="146"/>
      <c r="N135" s="146"/>
      <c r="O135" s="146"/>
      <c r="P135" s="146"/>
      <c r="Q135" s="146"/>
      <c r="R135" s="146"/>
      <c r="S135" s="146"/>
      <c r="T135" s="146"/>
      <c r="U135" s="146"/>
      <c r="V135" s="146"/>
      <c r="W135" s="146"/>
      <c r="X135" s="146"/>
      <c r="Y135" s="146"/>
      <c r="Z135" s="146"/>
      <c r="AA135" s="146"/>
      <c r="AB135" s="146"/>
      <c r="AC135" s="146"/>
      <c r="AD135" s="146"/>
      <c r="AE135" s="146"/>
      <c r="AF135" s="146"/>
      <c r="AG135" s="146"/>
      <c r="AH135" s="146"/>
    </row>
    <row r="136" spans="2:34" s="145" customFormat="1" x14ac:dyDescent="0.25">
      <c r="B136" s="146"/>
      <c r="C136" s="146"/>
      <c r="D136" s="146"/>
      <c r="E136" s="146"/>
      <c r="F136" s="146"/>
      <c r="G136" s="146"/>
      <c r="H136" s="146"/>
      <c r="I136" s="146"/>
      <c r="J136" s="146"/>
      <c r="K136" s="146"/>
      <c r="L136" s="146"/>
      <c r="M136" s="146"/>
      <c r="N136" s="146"/>
      <c r="O136" s="146"/>
      <c r="P136" s="146"/>
      <c r="Q136" s="146"/>
      <c r="R136" s="146"/>
      <c r="S136" s="146"/>
      <c r="T136" s="146"/>
      <c r="U136" s="146"/>
      <c r="V136" s="146"/>
      <c r="W136" s="146"/>
      <c r="X136" s="146"/>
      <c r="Y136" s="146"/>
      <c r="Z136" s="146"/>
      <c r="AA136" s="146"/>
      <c r="AB136" s="146"/>
      <c r="AC136" s="146"/>
      <c r="AD136" s="146"/>
      <c r="AE136" s="146"/>
      <c r="AF136" s="146"/>
      <c r="AG136" s="146"/>
      <c r="AH136" s="146"/>
    </row>
    <row r="137" spans="2:34" s="145" customFormat="1" x14ac:dyDescent="0.25">
      <c r="B137" s="146"/>
      <c r="C137" s="146"/>
      <c r="D137" s="146"/>
      <c r="E137" s="146"/>
      <c r="F137" s="146"/>
      <c r="G137" s="146"/>
      <c r="H137" s="146"/>
      <c r="I137" s="146"/>
      <c r="J137" s="146"/>
      <c r="K137" s="146"/>
      <c r="L137" s="146"/>
      <c r="M137" s="146"/>
      <c r="N137" s="146"/>
      <c r="O137" s="146"/>
      <c r="P137" s="146"/>
      <c r="Q137" s="146"/>
      <c r="R137" s="146"/>
      <c r="S137" s="146"/>
      <c r="T137" s="146"/>
      <c r="U137" s="146"/>
      <c r="V137" s="146"/>
      <c r="W137" s="146"/>
      <c r="X137" s="146"/>
      <c r="Y137" s="146"/>
      <c r="Z137" s="146"/>
      <c r="AA137" s="146"/>
      <c r="AB137" s="146"/>
      <c r="AC137" s="146"/>
      <c r="AD137" s="146"/>
      <c r="AE137" s="146"/>
      <c r="AF137" s="146"/>
      <c r="AG137" s="146"/>
      <c r="AH137" s="146"/>
    </row>
    <row r="138" spans="2:34" s="145" customFormat="1" x14ac:dyDescent="0.25">
      <c r="B138" s="146"/>
      <c r="C138" s="146"/>
      <c r="D138" s="146"/>
      <c r="E138" s="146"/>
      <c r="F138" s="146"/>
      <c r="G138" s="146"/>
      <c r="H138" s="146"/>
      <c r="I138" s="146"/>
      <c r="J138" s="146"/>
      <c r="K138" s="146"/>
      <c r="L138" s="146"/>
      <c r="M138" s="146"/>
      <c r="N138" s="146"/>
      <c r="O138" s="146"/>
      <c r="P138" s="146"/>
      <c r="Q138" s="146"/>
      <c r="R138" s="146"/>
      <c r="S138" s="146"/>
      <c r="T138" s="146"/>
      <c r="U138" s="146"/>
      <c r="V138" s="146"/>
      <c r="W138" s="146"/>
      <c r="X138" s="146"/>
      <c r="Y138" s="146"/>
      <c r="Z138" s="146"/>
      <c r="AA138" s="146"/>
      <c r="AB138" s="146"/>
      <c r="AC138" s="146"/>
      <c r="AD138" s="146"/>
      <c r="AE138" s="146"/>
      <c r="AF138" s="146"/>
      <c r="AG138" s="146"/>
      <c r="AH138" s="146"/>
    </row>
    <row r="139" spans="2:34" s="145" customFormat="1" x14ac:dyDescent="0.25">
      <c r="B139" s="146"/>
      <c r="C139" s="146"/>
      <c r="D139" s="146"/>
      <c r="E139" s="146"/>
      <c r="F139" s="146"/>
      <c r="G139" s="146"/>
      <c r="H139" s="146"/>
      <c r="I139" s="146"/>
      <c r="J139" s="146"/>
      <c r="K139" s="146"/>
      <c r="L139" s="146"/>
      <c r="M139" s="146"/>
      <c r="N139" s="146"/>
      <c r="O139" s="146"/>
      <c r="P139" s="146"/>
      <c r="Q139" s="146"/>
      <c r="R139" s="146"/>
      <c r="S139" s="146"/>
      <c r="T139" s="146"/>
      <c r="U139" s="146"/>
      <c r="V139" s="146"/>
      <c r="W139" s="146"/>
      <c r="X139" s="146"/>
      <c r="Y139" s="146"/>
      <c r="Z139" s="146"/>
      <c r="AA139" s="146"/>
      <c r="AB139" s="146"/>
      <c r="AC139" s="146"/>
      <c r="AD139" s="146"/>
      <c r="AE139" s="146"/>
      <c r="AF139" s="146"/>
      <c r="AG139" s="146"/>
      <c r="AH139" s="146"/>
    </row>
    <row r="140" spans="2:34" s="145" customFormat="1" x14ac:dyDescent="0.25">
      <c r="B140" s="146"/>
      <c r="C140" s="146"/>
      <c r="D140" s="146"/>
      <c r="E140" s="146"/>
      <c r="F140" s="146"/>
      <c r="G140" s="146"/>
      <c r="H140" s="146"/>
      <c r="I140" s="146"/>
      <c r="J140" s="146"/>
      <c r="K140" s="146"/>
      <c r="L140" s="146"/>
      <c r="M140" s="146"/>
      <c r="N140" s="146"/>
      <c r="O140" s="146"/>
      <c r="P140" s="146"/>
      <c r="Q140" s="146"/>
      <c r="R140" s="146"/>
      <c r="S140" s="146"/>
      <c r="T140" s="146"/>
      <c r="U140" s="146"/>
      <c r="V140" s="146"/>
      <c r="W140" s="146"/>
      <c r="X140" s="146"/>
      <c r="Y140" s="146"/>
      <c r="Z140" s="146"/>
      <c r="AA140" s="146"/>
      <c r="AB140" s="146"/>
      <c r="AC140" s="146"/>
      <c r="AD140" s="146"/>
      <c r="AE140" s="146"/>
      <c r="AF140" s="146"/>
      <c r="AG140" s="146"/>
      <c r="AH140" s="146"/>
    </row>
    <row r="141" spans="2:34" s="145" customFormat="1" x14ac:dyDescent="0.25">
      <c r="B141" s="146"/>
      <c r="C141" s="146"/>
      <c r="D141" s="146"/>
      <c r="E141" s="146"/>
      <c r="F141" s="146"/>
      <c r="G141" s="146"/>
      <c r="H141" s="146"/>
      <c r="I141" s="146"/>
      <c r="J141" s="146"/>
      <c r="K141" s="146"/>
      <c r="L141" s="146"/>
      <c r="M141" s="146"/>
      <c r="N141" s="146"/>
      <c r="O141" s="146"/>
      <c r="P141" s="146"/>
      <c r="Q141" s="146"/>
      <c r="R141" s="146"/>
      <c r="S141" s="146"/>
      <c r="T141" s="146"/>
      <c r="U141" s="146"/>
      <c r="V141" s="146"/>
      <c r="W141" s="146"/>
      <c r="X141" s="146"/>
      <c r="Y141" s="146"/>
      <c r="Z141" s="146"/>
      <c r="AA141" s="146"/>
      <c r="AB141" s="146"/>
      <c r="AC141" s="146"/>
      <c r="AD141" s="146"/>
      <c r="AE141" s="146"/>
      <c r="AF141" s="146"/>
      <c r="AG141" s="146"/>
      <c r="AH141" s="146"/>
    </row>
    <row r="142" spans="2:34" s="145" customFormat="1" x14ac:dyDescent="0.25">
      <c r="B142" s="146"/>
      <c r="C142" s="146"/>
      <c r="D142" s="146"/>
      <c r="E142" s="146"/>
      <c r="F142" s="146"/>
      <c r="G142" s="146"/>
      <c r="H142" s="146"/>
      <c r="I142" s="146"/>
      <c r="J142" s="146"/>
      <c r="K142" s="146"/>
      <c r="L142" s="146"/>
      <c r="M142" s="146"/>
      <c r="N142" s="146"/>
      <c r="O142" s="146"/>
      <c r="P142" s="146"/>
      <c r="Q142" s="146"/>
      <c r="R142" s="146"/>
      <c r="S142" s="146"/>
      <c r="T142" s="146"/>
      <c r="U142" s="146"/>
      <c r="V142" s="146"/>
      <c r="W142" s="146"/>
      <c r="X142" s="146"/>
      <c r="Y142" s="146"/>
      <c r="Z142" s="146"/>
      <c r="AA142" s="146"/>
      <c r="AB142" s="146"/>
      <c r="AC142" s="146"/>
      <c r="AD142" s="146"/>
      <c r="AE142" s="146"/>
      <c r="AF142" s="146"/>
      <c r="AG142" s="146"/>
      <c r="AH142" s="146"/>
    </row>
    <row r="143" spans="2:34" s="145" customFormat="1" x14ac:dyDescent="0.25">
      <c r="B143" s="146"/>
      <c r="C143" s="146"/>
      <c r="D143" s="146"/>
      <c r="E143" s="146"/>
      <c r="F143" s="146"/>
      <c r="G143" s="146"/>
      <c r="H143" s="146"/>
      <c r="I143" s="146"/>
      <c r="J143" s="146"/>
      <c r="K143" s="146"/>
      <c r="L143" s="146"/>
      <c r="M143" s="146"/>
      <c r="N143" s="146"/>
      <c r="O143" s="146"/>
      <c r="P143" s="146"/>
      <c r="Q143" s="146"/>
      <c r="R143" s="146"/>
      <c r="S143" s="146"/>
      <c r="T143" s="146"/>
      <c r="U143" s="146"/>
      <c r="V143" s="146"/>
      <c r="W143" s="146"/>
      <c r="X143" s="146"/>
      <c r="Y143" s="146"/>
      <c r="Z143" s="146"/>
      <c r="AA143" s="146"/>
      <c r="AB143" s="146"/>
      <c r="AC143" s="146"/>
      <c r="AD143" s="146"/>
      <c r="AE143" s="146"/>
      <c r="AF143" s="146"/>
      <c r="AG143" s="146"/>
      <c r="AH143" s="146"/>
    </row>
    <row r="144" spans="2:34" s="145" customFormat="1" x14ac:dyDescent="0.25">
      <c r="B144" s="146"/>
      <c r="C144" s="146"/>
      <c r="D144" s="146"/>
      <c r="E144" s="146"/>
      <c r="F144" s="146"/>
      <c r="G144" s="146"/>
      <c r="H144" s="146"/>
      <c r="I144" s="146"/>
      <c r="J144" s="146"/>
      <c r="K144" s="146"/>
      <c r="L144" s="146"/>
      <c r="M144" s="146"/>
      <c r="N144" s="146"/>
      <c r="O144" s="146"/>
      <c r="P144" s="146"/>
      <c r="Q144" s="146"/>
      <c r="R144" s="146"/>
      <c r="S144" s="146"/>
      <c r="T144" s="146"/>
      <c r="U144" s="146"/>
      <c r="V144" s="146"/>
      <c r="W144" s="146"/>
      <c r="X144" s="146"/>
      <c r="Y144" s="146"/>
      <c r="Z144" s="146"/>
      <c r="AA144" s="146"/>
      <c r="AB144" s="146"/>
      <c r="AC144" s="146"/>
      <c r="AD144" s="146"/>
      <c r="AE144" s="146"/>
      <c r="AF144" s="146"/>
      <c r="AG144" s="146"/>
      <c r="AH144" s="146"/>
    </row>
    <row r="145" spans="2:34" s="145" customFormat="1" x14ac:dyDescent="0.25">
      <c r="B145" s="146"/>
      <c r="C145" s="146"/>
      <c r="D145" s="146"/>
      <c r="E145" s="146"/>
      <c r="F145" s="146"/>
      <c r="G145" s="146"/>
      <c r="H145" s="146"/>
      <c r="I145" s="146"/>
      <c r="J145" s="146"/>
      <c r="K145" s="146"/>
      <c r="L145" s="146"/>
      <c r="M145" s="146"/>
      <c r="N145" s="146"/>
      <c r="O145" s="146"/>
      <c r="P145" s="146"/>
      <c r="Q145" s="146"/>
      <c r="R145" s="146"/>
      <c r="S145" s="146"/>
      <c r="T145" s="146"/>
      <c r="U145" s="146"/>
      <c r="V145" s="146"/>
      <c r="W145" s="146"/>
      <c r="X145" s="146"/>
      <c r="Y145" s="146"/>
      <c r="Z145" s="146"/>
      <c r="AA145" s="146"/>
      <c r="AB145" s="146"/>
      <c r="AC145" s="146"/>
      <c r="AD145" s="146"/>
      <c r="AE145" s="146"/>
      <c r="AF145" s="146"/>
      <c r="AG145" s="146"/>
      <c r="AH145" s="146"/>
    </row>
    <row r="146" spans="2:34" s="145" customFormat="1" x14ac:dyDescent="0.25">
      <c r="B146" s="146"/>
      <c r="C146" s="146"/>
      <c r="D146" s="146"/>
      <c r="E146" s="146"/>
      <c r="F146" s="146"/>
      <c r="G146" s="146"/>
      <c r="H146" s="146"/>
      <c r="I146" s="146"/>
      <c r="J146" s="146"/>
      <c r="K146" s="146"/>
      <c r="L146" s="146"/>
      <c r="M146" s="146"/>
      <c r="N146" s="146"/>
      <c r="O146" s="146"/>
      <c r="P146" s="146"/>
      <c r="Q146" s="146"/>
      <c r="R146" s="146"/>
      <c r="S146" s="146"/>
      <c r="T146" s="146"/>
      <c r="U146" s="146"/>
      <c r="V146" s="146"/>
      <c r="W146" s="146"/>
      <c r="X146" s="146"/>
      <c r="Y146" s="146"/>
      <c r="Z146" s="146"/>
      <c r="AA146" s="146"/>
      <c r="AB146" s="146"/>
      <c r="AC146" s="146"/>
      <c r="AD146" s="146"/>
      <c r="AE146" s="146"/>
      <c r="AF146" s="146"/>
      <c r="AG146" s="146"/>
      <c r="AH146" s="146"/>
    </row>
    <row r="147" spans="2:34" s="145" customFormat="1" x14ac:dyDescent="0.25">
      <c r="B147" s="146"/>
      <c r="C147" s="146"/>
      <c r="D147" s="146"/>
      <c r="E147" s="146"/>
      <c r="F147" s="146"/>
      <c r="G147" s="146"/>
      <c r="H147" s="146"/>
      <c r="I147" s="146"/>
      <c r="J147" s="146"/>
      <c r="K147" s="146"/>
      <c r="L147" s="146"/>
      <c r="M147" s="146"/>
      <c r="N147" s="146"/>
      <c r="O147" s="146"/>
      <c r="P147" s="146"/>
      <c r="Q147" s="146"/>
      <c r="R147" s="146"/>
      <c r="S147" s="146"/>
      <c r="T147" s="146"/>
      <c r="U147" s="146"/>
      <c r="V147" s="146"/>
      <c r="W147" s="146"/>
      <c r="X147" s="146"/>
      <c r="Y147" s="146"/>
      <c r="Z147" s="146"/>
      <c r="AA147" s="146"/>
      <c r="AB147" s="146"/>
      <c r="AC147" s="146"/>
      <c r="AD147" s="146"/>
      <c r="AE147" s="146"/>
      <c r="AF147" s="146"/>
      <c r="AG147" s="146"/>
      <c r="AH147" s="146"/>
    </row>
    <row r="148" spans="2:34" s="145" customFormat="1" x14ac:dyDescent="0.25">
      <c r="B148" s="146"/>
      <c r="C148" s="146"/>
      <c r="D148" s="146"/>
      <c r="E148" s="146"/>
      <c r="F148" s="146"/>
      <c r="G148" s="146"/>
      <c r="H148" s="146"/>
      <c r="I148" s="146"/>
      <c r="J148" s="146"/>
      <c r="K148" s="146"/>
      <c r="L148" s="146"/>
      <c r="M148" s="146"/>
      <c r="N148" s="146"/>
      <c r="O148" s="146"/>
      <c r="P148" s="146"/>
      <c r="Q148" s="146"/>
      <c r="R148" s="146"/>
      <c r="S148" s="146"/>
      <c r="T148" s="146"/>
      <c r="U148" s="146"/>
      <c r="V148" s="146"/>
      <c r="W148" s="146"/>
      <c r="X148" s="146"/>
      <c r="Y148" s="146"/>
      <c r="Z148" s="146"/>
      <c r="AA148" s="146"/>
      <c r="AB148" s="146"/>
      <c r="AC148" s="146"/>
      <c r="AD148" s="146"/>
      <c r="AE148" s="146"/>
      <c r="AF148" s="146"/>
      <c r="AG148" s="146"/>
      <c r="AH148" s="146"/>
    </row>
    <row r="149" spans="2:34" s="145" customFormat="1" x14ac:dyDescent="0.25">
      <c r="B149" s="146"/>
      <c r="C149" s="146"/>
      <c r="D149" s="146"/>
      <c r="E149" s="146"/>
      <c r="F149" s="146"/>
      <c r="G149" s="146"/>
      <c r="H149" s="146"/>
      <c r="I149" s="146"/>
      <c r="J149" s="146"/>
      <c r="K149" s="146"/>
      <c r="L149" s="146"/>
      <c r="M149" s="146"/>
      <c r="N149" s="146"/>
      <c r="O149" s="146"/>
      <c r="P149" s="146"/>
      <c r="Q149" s="146"/>
      <c r="R149" s="146"/>
      <c r="S149" s="146"/>
      <c r="T149" s="146"/>
      <c r="U149" s="146"/>
      <c r="V149" s="146"/>
      <c r="W149" s="146"/>
      <c r="X149" s="146"/>
      <c r="Y149" s="146"/>
      <c r="Z149" s="146"/>
      <c r="AA149" s="146"/>
      <c r="AB149" s="146"/>
      <c r="AC149" s="146"/>
      <c r="AD149" s="146"/>
      <c r="AE149" s="146"/>
      <c r="AF149" s="146"/>
      <c r="AG149" s="146"/>
      <c r="AH149" s="146"/>
    </row>
    <row r="150" spans="2:34" s="145" customFormat="1" x14ac:dyDescent="0.25">
      <c r="B150" s="146"/>
      <c r="C150" s="146"/>
      <c r="D150" s="146"/>
      <c r="E150" s="146"/>
      <c r="F150" s="146"/>
      <c r="G150" s="146"/>
      <c r="H150" s="146"/>
      <c r="I150" s="146"/>
      <c r="J150" s="146"/>
      <c r="K150" s="146"/>
      <c r="L150" s="146"/>
      <c r="M150" s="146"/>
      <c r="N150" s="146"/>
      <c r="O150" s="146"/>
      <c r="P150" s="146"/>
      <c r="Q150" s="146"/>
      <c r="R150" s="146"/>
      <c r="S150" s="146"/>
      <c r="T150" s="146"/>
      <c r="U150" s="146"/>
      <c r="V150" s="146"/>
      <c r="W150" s="146"/>
      <c r="X150" s="146"/>
      <c r="Y150" s="146"/>
      <c r="Z150" s="146"/>
      <c r="AA150" s="146"/>
      <c r="AB150" s="146"/>
      <c r="AC150" s="146"/>
      <c r="AD150" s="146"/>
      <c r="AE150" s="146"/>
      <c r="AF150" s="146"/>
      <c r="AG150" s="146"/>
      <c r="AH150" s="146"/>
    </row>
    <row r="151" spans="2:34" s="145" customFormat="1" x14ac:dyDescent="0.25">
      <c r="B151" s="146"/>
      <c r="C151" s="146"/>
      <c r="D151" s="146"/>
      <c r="E151" s="146"/>
      <c r="F151" s="146"/>
      <c r="G151" s="146"/>
      <c r="H151" s="146"/>
      <c r="I151" s="146"/>
      <c r="J151" s="146"/>
      <c r="K151" s="146"/>
      <c r="L151" s="146"/>
      <c r="M151" s="146"/>
      <c r="N151" s="146"/>
      <c r="O151" s="146"/>
      <c r="P151" s="146"/>
      <c r="Q151" s="146"/>
      <c r="R151" s="146"/>
      <c r="S151" s="146"/>
      <c r="T151" s="146"/>
      <c r="U151" s="146"/>
      <c r="V151" s="146"/>
      <c r="W151" s="146"/>
      <c r="X151" s="146"/>
      <c r="Y151" s="146"/>
      <c r="Z151" s="146"/>
      <c r="AA151" s="146"/>
      <c r="AB151" s="146"/>
      <c r="AC151" s="146"/>
      <c r="AD151" s="146"/>
      <c r="AE151" s="146"/>
      <c r="AF151" s="146"/>
      <c r="AG151" s="146"/>
      <c r="AH151" s="146"/>
    </row>
    <row r="152" spans="2:34" s="145" customFormat="1" x14ac:dyDescent="0.25">
      <c r="B152" s="146"/>
      <c r="C152" s="146"/>
      <c r="D152" s="146"/>
      <c r="E152" s="146"/>
      <c r="F152" s="146"/>
      <c r="G152" s="146"/>
      <c r="H152" s="146"/>
      <c r="I152" s="146"/>
      <c r="J152" s="146"/>
      <c r="K152" s="146"/>
      <c r="L152" s="146"/>
      <c r="M152" s="146"/>
      <c r="N152" s="146"/>
      <c r="O152" s="146"/>
      <c r="P152" s="146"/>
      <c r="Q152" s="146"/>
      <c r="R152" s="146"/>
      <c r="S152" s="146"/>
      <c r="T152" s="146"/>
      <c r="U152" s="146"/>
      <c r="V152" s="146"/>
      <c r="W152" s="146"/>
      <c r="X152" s="146"/>
      <c r="Y152" s="146"/>
      <c r="Z152" s="146"/>
      <c r="AA152" s="146"/>
      <c r="AB152" s="146"/>
      <c r="AC152" s="146"/>
      <c r="AD152" s="146"/>
      <c r="AE152" s="146"/>
      <c r="AF152" s="146"/>
      <c r="AG152" s="146"/>
      <c r="AH152" s="146"/>
    </row>
    <row r="153" spans="2:34" s="145" customFormat="1" x14ac:dyDescent="0.25">
      <c r="B153" s="146"/>
      <c r="C153" s="146"/>
      <c r="D153" s="146"/>
      <c r="E153" s="146"/>
      <c r="F153" s="146"/>
      <c r="G153" s="146"/>
      <c r="H153" s="146"/>
      <c r="I153" s="146"/>
      <c r="J153" s="146"/>
      <c r="K153" s="146"/>
      <c r="L153" s="146"/>
      <c r="M153" s="146"/>
      <c r="N153" s="146"/>
      <c r="O153" s="146"/>
      <c r="P153" s="146"/>
      <c r="Q153" s="146"/>
      <c r="R153" s="146"/>
      <c r="S153" s="146"/>
      <c r="T153" s="146"/>
      <c r="U153" s="146"/>
      <c r="V153" s="146"/>
      <c r="W153" s="146"/>
      <c r="X153" s="146"/>
      <c r="Y153" s="146"/>
      <c r="Z153" s="146"/>
      <c r="AA153" s="146"/>
      <c r="AB153" s="146"/>
      <c r="AC153" s="146"/>
      <c r="AD153" s="146"/>
      <c r="AE153" s="146"/>
      <c r="AF153" s="146"/>
      <c r="AG153" s="146"/>
      <c r="AH153" s="146"/>
    </row>
    <row r="154" spans="2:34" s="145" customFormat="1" x14ac:dyDescent="0.25">
      <c r="B154" s="146"/>
      <c r="C154" s="146"/>
      <c r="D154" s="146"/>
      <c r="E154" s="146"/>
      <c r="F154" s="146"/>
      <c r="G154" s="146"/>
      <c r="H154" s="146"/>
      <c r="I154" s="146"/>
      <c r="J154" s="146"/>
      <c r="K154" s="146"/>
      <c r="L154" s="146"/>
      <c r="M154" s="146"/>
      <c r="N154" s="146"/>
      <c r="O154" s="146"/>
      <c r="P154" s="146"/>
      <c r="Q154" s="146"/>
      <c r="R154" s="146"/>
      <c r="S154" s="146"/>
      <c r="T154" s="146"/>
      <c r="U154" s="146"/>
      <c r="V154" s="146"/>
      <c r="W154" s="146"/>
      <c r="X154" s="146"/>
      <c r="Y154" s="146"/>
      <c r="Z154" s="146"/>
      <c r="AA154" s="146"/>
      <c r="AB154" s="146"/>
      <c r="AC154" s="146"/>
      <c r="AD154" s="146"/>
      <c r="AE154" s="146"/>
      <c r="AF154" s="146"/>
      <c r="AG154" s="146"/>
      <c r="AH154" s="146"/>
    </row>
    <row r="155" spans="2:34" s="145" customFormat="1" x14ac:dyDescent="0.25">
      <c r="B155" s="146"/>
      <c r="C155" s="146"/>
      <c r="D155" s="146"/>
      <c r="E155" s="146"/>
      <c r="F155" s="146"/>
      <c r="G155" s="146"/>
      <c r="H155" s="146"/>
      <c r="I155" s="146"/>
      <c r="J155" s="146"/>
      <c r="K155" s="146"/>
      <c r="L155" s="146"/>
      <c r="M155" s="146"/>
      <c r="N155" s="146"/>
      <c r="O155" s="146"/>
      <c r="P155" s="146"/>
      <c r="Q155" s="146"/>
      <c r="R155" s="146"/>
      <c r="S155" s="146"/>
      <c r="T155" s="146"/>
      <c r="U155" s="146"/>
      <c r="V155" s="146"/>
      <c r="W155" s="146"/>
      <c r="X155" s="146"/>
      <c r="Y155" s="146"/>
      <c r="Z155" s="146"/>
      <c r="AA155" s="146"/>
      <c r="AB155" s="146"/>
      <c r="AC155" s="146"/>
      <c r="AD155" s="146"/>
      <c r="AE155" s="146"/>
      <c r="AF155" s="146"/>
      <c r="AG155" s="146"/>
      <c r="AH155" s="146"/>
    </row>
    <row r="156" spans="2:34" s="145" customFormat="1" x14ac:dyDescent="0.25">
      <c r="B156" s="146"/>
      <c r="C156" s="146"/>
      <c r="D156" s="146"/>
      <c r="E156" s="146"/>
      <c r="F156" s="146"/>
      <c r="G156" s="146"/>
      <c r="H156" s="146"/>
      <c r="I156" s="146"/>
      <c r="J156" s="146"/>
      <c r="K156" s="146"/>
      <c r="L156" s="146"/>
      <c r="M156" s="146"/>
      <c r="N156" s="146"/>
      <c r="O156" s="146"/>
      <c r="P156" s="146"/>
      <c r="Q156" s="146"/>
      <c r="R156" s="146"/>
      <c r="S156" s="146"/>
      <c r="T156" s="146"/>
      <c r="U156" s="146"/>
      <c r="V156" s="146"/>
      <c r="W156" s="146"/>
      <c r="X156" s="146"/>
      <c r="Y156" s="146"/>
      <c r="Z156" s="146"/>
      <c r="AA156" s="146"/>
      <c r="AB156" s="146"/>
      <c r="AC156" s="146"/>
      <c r="AD156" s="146"/>
      <c r="AE156" s="146"/>
      <c r="AF156" s="146"/>
      <c r="AG156" s="146"/>
      <c r="AH156" s="146"/>
    </row>
    <row r="157" spans="2:34" s="145" customFormat="1" x14ac:dyDescent="0.25">
      <c r="B157" s="146"/>
      <c r="C157" s="146"/>
      <c r="D157" s="146"/>
      <c r="E157" s="146"/>
      <c r="F157" s="146"/>
      <c r="G157" s="146"/>
      <c r="H157" s="146"/>
      <c r="I157" s="146"/>
      <c r="J157" s="146"/>
      <c r="K157" s="146"/>
      <c r="L157" s="146"/>
      <c r="M157" s="146"/>
      <c r="N157" s="146"/>
      <c r="O157" s="146"/>
      <c r="P157" s="146"/>
      <c r="Q157" s="146"/>
      <c r="R157" s="146"/>
      <c r="S157" s="146"/>
      <c r="T157" s="146"/>
      <c r="U157" s="146"/>
      <c r="V157" s="146"/>
      <c r="W157" s="146"/>
      <c r="X157" s="146"/>
      <c r="Y157" s="146"/>
      <c r="Z157" s="146"/>
      <c r="AA157" s="146"/>
      <c r="AB157" s="146"/>
      <c r="AC157" s="146"/>
      <c r="AD157" s="146"/>
      <c r="AE157" s="146"/>
      <c r="AF157" s="146"/>
      <c r="AG157" s="146"/>
      <c r="AH157" s="146"/>
    </row>
    <row r="158" spans="2:34" s="145" customFormat="1" x14ac:dyDescent="0.25">
      <c r="B158" s="146"/>
      <c r="C158" s="146"/>
      <c r="D158" s="146"/>
      <c r="E158" s="146"/>
      <c r="F158" s="146"/>
      <c r="G158" s="146"/>
      <c r="H158" s="146"/>
      <c r="I158" s="146"/>
      <c r="J158" s="146"/>
      <c r="K158" s="146"/>
      <c r="L158" s="146"/>
      <c r="M158" s="146"/>
      <c r="N158" s="146"/>
      <c r="O158" s="146"/>
      <c r="P158" s="146"/>
      <c r="Q158" s="146"/>
      <c r="R158" s="146"/>
      <c r="S158" s="146"/>
      <c r="T158" s="146"/>
      <c r="U158" s="146"/>
      <c r="V158" s="146"/>
      <c r="W158" s="146"/>
      <c r="X158" s="146"/>
      <c r="Y158" s="146"/>
      <c r="Z158" s="146"/>
      <c r="AA158" s="146"/>
      <c r="AB158" s="146"/>
      <c r="AC158" s="146"/>
      <c r="AD158" s="146"/>
      <c r="AE158" s="146"/>
      <c r="AF158" s="146"/>
      <c r="AG158" s="146"/>
      <c r="AH158" s="146"/>
    </row>
    <row r="159" spans="2:34" s="145" customFormat="1" x14ac:dyDescent="0.25">
      <c r="B159" s="146"/>
      <c r="C159" s="146"/>
      <c r="D159" s="146"/>
      <c r="E159" s="146"/>
      <c r="F159" s="146"/>
      <c r="G159" s="146"/>
      <c r="H159" s="146"/>
      <c r="I159" s="146"/>
      <c r="J159" s="146"/>
      <c r="K159" s="146"/>
      <c r="L159" s="146"/>
      <c r="M159" s="146"/>
      <c r="N159" s="146"/>
      <c r="O159" s="146"/>
      <c r="P159" s="146"/>
      <c r="Q159" s="146"/>
      <c r="R159" s="146"/>
      <c r="S159" s="146"/>
      <c r="T159" s="146"/>
      <c r="U159" s="146"/>
      <c r="V159" s="146"/>
      <c r="W159" s="146"/>
      <c r="X159" s="146"/>
      <c r="Y159" s="146"/>
      <c r="Z159" s="146"/>
      <c r="AA159" s="146"/>
      <c r="AB159" s="146"/>
      <c r="AC159" s="146"/>
      <c r="AD159" s="146"/>
      <c r="AE159" s="146"/>
      <c r="AF159" s="146"/>
      <c r="AG159" s="146"/>
      <c r="AH159" s="146"/>
    </row>
    <row r="160" spans="2:34" s="145" customFormat="1" x14ac:dyDescent="0.25">
      <c r="B160" s="146"/>
      <c r="C160" s="146"/>
      <c r="D160" s="146"/>
      <c r="E160" s="146"/>
      <c r="F160" s="146"/>
      <c r="G160" s="146"/>
      <c r="H160" s="146"/>
      <c r="I160" s="146"/>
      <c r="J160" s="146"/>
      <c r="K160" s="146"/>
      <c r="L160" s="146"/>
      <c r="M160" s="146"/>
      <c r="N160" s="146"/>
      <c r="O160" s="146"/>
      <c r="P160" s="146"/>
      <c r="Q160" s="146"/>
      <c r="R160" s="146"/>
      <c r="S160" s="146"/>
      <c r="T160" s="146"/>
      <c r="U160" s="146"/>
      <c r="V160" s="146"/>
      <c r="W160" s="146"/>
      <c r="X160" s="146"/>
      <c r="Y160" s="146"/>
      <c r="Z160" s="146"/>
      <c r="AA160" s="146"/>
      <c r="AB160" s="146"/>
      <c r="AC160" s="146"/>
      <c r="AD160" s="146"/>
      <c r="AE160" s="146"/>
      <c r="AF160" s="146"/>
      <c r="AG160" s="146"/>
      <c r="AH160" s="146"/>
    </row>
    <row r="161" spans="2:34" s="145" customFormat="1" x14ac:dyDescent="0.25">
      <c r="B161" s="146"/>
      <c r="C161" s="146"/>
      <c r="D161" s="146"/>
      <c r="E161" s="146"/>
      <c r="F161" s="146"/>
      <c r="G161" s="146"/>
      <c r="H161" s="146"/>
      <c r="I161" s="146"/>
      <c r="J161" s="146"/>
      <c r="K161" s="146"/>
      <c r="L161" s="146"/>
      <c r="M161" s="146"/>
      <c r="N161" s="146"/>
      <c r="O161" s="146"/>
      <c r="P161" s="146"/>
      <c r="Q161" s="146"/>
      <c r="R161" s="146"/>
      <c r="S161" s="146"/>
      <c r="T161" s="146"/>
      <c r="U161" s="146"/>
      <c r="V161" s="146"/>
      <c r="W161" s="146"/>
      <c r="X161" s="146"/>
      <c r="Y161" s="146"/>
      <c r="Z161" s="146"/>
      <c r="AA161" s="146"/>
      <c r="AB161" s="146"/>
      <c r="AC161" s="146"/>
      <c r="AD161" s="146"/>
      <c r="AE161" s="146"/>
      <c r="AF161" s="146"/>
      <c r="AG161" s="146"/>
      <c r="AH161" s="146"/>
    </row>
    <row r="162" spans="2:34" s="145" customFormat="1" x14ac:dyDescent="0.25">
      <c r="B162" s="146"/>
      <c r="C162" s="146"/>
      <c r="D162" s="146"/>
      <c r="E162" s="146"/>
      <c r="F162" s="146"/>
      <c r="G162" s="146"/>
      <c r="H162" s="146"/>
      <c r="I162" s="146"/>
      <c r="J162" s="146"/>
      <c r="K162" s="146"/>
      <c r="L162" s="146"/>
      <c r="M162" s="146"/>
      <c r="N162" s="146"/>
      <c r="O162" s="146"/>
      <c r="P162" s="146"/>
      <c r="Q162" s="146"/>
      <c r="R162" s="146"/>
      <c r="S162" s="146"/>
      <c r="T162" s="146"/>
      <c r="U162" s="146"/>
      <c r="V162" s="146"/>
      <c r="W162" s="146"/>
      <c r="X162" s="146"/>
      <c r="Y162" s="146"/>
      <c r="Z162" s="146"/>
      <c r="AA162" s="146"/>
      <c r="AB162" s="146"/>
      <c r="AC162" s="146"/>
      <c r="AD162" s="146"/>
      <c r="AE162" s="146"/>
      <c r="AF162" s="146"/>
      <c r="AG162" s="146"/>
      <c r="AH162" s="146"/>
    </row>
    <row r="163" spans="2:34" s="145" customFormat="1" x14ac:dyDescent="0.25">
      <c r="B163" s="146"/>
      <c r="C163" s="146"/>
      <c r="D163" s="146"/>
      <c r="E163" s="146"/>
      <c r="F163" s="146"/>
      <c r="G163" s="146"/>
      <c r="H163" s="146"/>
      <c r="I163" s="146"/>
      <c r="J163" s="146"/>
      <c r="K163" s="146"/>
      <c r="L163" s="146"/>
      <c r="M163" s="146"/>
      <c r="N163" s="146"/>
      <c r="O163" s="146"/>
      <c r="P163" s="146"/>
      <c r="Q163" s="146"/>
      <c r="R163" s="146"/>
      <c r="S163" s="146"/>
      <c r="T163" s="146"/>
      <c r="U163" s="146"/>
      <c r="V163" s="146"/>
      <c r="W163" s="146"/>
      <c r="X163" s="146"/>
      <c r="Y163" s="146"/>
      <c r="Z163" s="146"/>
      <c r="AA163" s="146"/>
      <c r="AB163" s="146"/>
      <c r="AC163" s="146"/>
      <c r="AD163" s="146"/>
      <c r="AE163" s="146"/>
      <c r="AF163" s="146"/>
      <c r="AG163" s="146"/>
      <c r="AH163" s="146"/>
    </row>
    <row r="164" spans="2:34" s="145" customFormat="1" x14ac:dyDescent="0.25">
      <c r="B164" s="146"/>
      <c r="C164" s="146"/>
      <c r="D164" s="146"/>
      <c r="E164" s="146"/>
      <c r="F164" s="146"/>
      <c r="G164" s="146"/>
      <c r="H164" s="146"/>
      <c r="I164" s="146"/>
      <c r="J164" s="146"/>
      <c r="K164" s="146"/>
      <c r="L164" s="146"/>
      <c r="M164" s="146"/>
      <c r="N164" s="146"/>
      <c r="O164" s="146"/>
      <c r="P164" s="146"/>
      <c r="Q164" s="146"/>
      <c r="R164" s="146"/>
      <c r="S164" s="146"/>
      <c r="T164" s="146"/>
      <c r="U164" s="146"/>
      <c r="V164" s="146"/>
      <c r="W164" s="146"/>
      <c r="X164" s="146"/>
      <c r="Y164" s="146"/>
      <c r="Z164" s="146"/>
      <c r="AA164" s="146"/>
      <c r="AB164" s="146"/>
      <c r="AC164" s="146"/>
      <c r="AD164" s="146"/>
      <c r="AE164" s="146"/>
      <c r="AF164" s="146"/>
      <c r="AG164" s="146"/>
      <c r="AH164" s="146"/>
    </row>
    <row r="165" spans="2:34" s="145" customFormat="1" x14ac:dyDescent="0.25">
      <c r="B165" s="146"/>
      <c r="C165" s="146"/>
      <c r="D165" s="146"/>
      <c r="E165" s="146"/>
      <c r="F165" s="146"/>
      <c r="G165" s="146"/>
      <c r="H165" s="146"/>
      <c r="I165" s="146"/>
      <c r="J165" s="146"/>
      <c r="K165" s="146"/>
      <c r="L165" s="146"/>
      <c r="M165" s="146"/>
      <c r="N165" s="146"/>
      <c r="O165" s="146"/>
      <c r="P165" s="146"/>
      <c r="Q165" s="146"/>
      <c r="R165" s="146"/>
      <c r="S165" s="146"/>
      <c r="T165" s="146"/>
      <c r="U165" s="146"/>
      <c r="V165" s="146"/>
      <c r="W165" s="146"/>
      <c r="X165" s="146"/>
      <c r="Y165" s="146"/>
      <c r="Z165" s="146"/>
      <c r="AA165" s="146"/>
      <c r="AB165" s="146"/>
      <c r="AC165" s="146"/>
      <c r="AD165" s="146"/>
      <c r="AE165" s="146"/>
      <c r="AF165" s="146"/>
      <c r="AG165" s="146"/>
      <c r="AH165" s="146"/>
    </row>
    <row r="166" spans="2:34" s="145" customFormat="1" x14ac:dyDescent="0.25">
      <c r="B166" s="146"/>
      <c r="C166" s="146"/>
      <c r="D166" s="146"/>
      <c r="E166" s="146"/>
      <c r="F166" s="146"/>
      <c r="G166" s="146"/>
      <c r="H166" s="146"/>
      <c r="I166" s="146"/>
      <c r="J166" s="146"/>
      <c r="K166" s="146"/>
      <c r="L166" s="146"/>
      <c r="M166" s="146"/>
      <c r="N166" s="146"/>
      <c r="O166" s="146"/>
      <c r="P166" s="146"/>
      <c r="Q166" s="146"/>
      <c r="R166" s="146"/>
      <c r="S166" s="146"/>
      <c r="T166" s="146"/>
      <c r="U166" s="146"/>
      <c r="V166" s="146"/>
      <c r="W166" s="146"/>
      <c r="X166" s="146"/>
      <c r="Y166" s="146"/>
      <c r="Z166" s="146"/>
      <c r="AA166" s="146"/>
      <c r="AB166" s="146"/>
      <c r="AC166" s="146"/>
      <c r="AD166" s="146"/>
      <c r="AE166" s="146"/>
      <c r="AF166" s="146"/>
      <c r="AG166" s="146"/>
      <c r="AH166" s="146"/>
    </row>
    <row r="167" spans="2:34" s="145" customFormat="1" x14ac:dyDescent="0.25">
      <c r="B167" s="146"/>
      <c r="C167" s="146"/>
      <c r="D167" s="146"/>
      <c r="E167" s="146"/>
      <c r="F167" s="146"/>
      <c r="G167" s="146"/>
      <c r="H167" s="146"/>
      <c r="I167" s="146"/>
      <c r="J167" s="146"/>
      <c r="K167" s="146"/>
      <c r="L167" s="146"/>
      <c r="M167" s="146"/>
      <c r="N167" s="146"/>
      <c r="O167" s="146"/>
      <c r="P167" s="146"/>
      <c r="Q167" s="146"/>
      <c r="R167" s="146"/>
      <c r="S167" s="146"/>
      <c r="T167" s="146"/>
      <c r="U167" s="146"/>
      <c r="V167" s="146"/>
      <c r="W167" s="146"/>
      <c r="X167" s="146"/>
      <c r="Y167" s="146"/>
      <c r="Z167" s="146"/>
      <c r="AA167" s="146"/>
      <c r="AB167" s="146"/>
      <c r="AC167" s="146"/>
      <c r="AD167" s="146"/>
      <c r="AE167" s="146"/>
      <c r="AF167" s="146"/>
      <c r="AG167" s="146"/>
      <c r="AH167" s="146"/>
    </row>
    <row r="168" spans="2:34" s="145" customFormat="1" x14ac:dyDescent="0.25">
      <c r="B168" s="146"/>
      <c r="C168" s="146"/>
      <c r="D168" s="146"/>
      <c r="E168" s="146"/>
      <c r="F168" s="146"/>
      <c r="G168" s="146"/>
      <c r="H168" s="146"/>
      <c r="I168" s="146"/>
      <c r="J168" s="146"/>
      <c r="K168" s="146"/>
      <c r="L168" s="146"/>
      <c r="M168" s="146"/>
      <c r="N168" s="146"/>
      <c r="O168" s="146"/>
      <c r="P168" s="146"/>
      <c r="Q168" s="146"/>
      <c r="R168" s="146"/>
      <c r="S168" s="146"/>
      <c r="T168" s="146"/>
      <c r="U168" s="146"/>
      <c r="V168" s="146"/>
      <c r="W168" s="146"/>
      <c r="X168" s="146"/>
      <c r="Y168" s="146"/>
      <c r="Z168" s="146"/>
      <c r="AA168" s="146"/>
      <c r="AB168" s="146"/>
      <c r="AC168" s="146"/>
      <c r="AD168" s="146"/>
      <c r="AE168" s="146"/>
      <c r="AF168" s="146"/>
      <c r="AG168" s="146"/>
      <c r="AH168" s="146"/>
    </row>
    <row r="169" spans="2:34" s="145" customFormat="1" x14ac:dyDescent="0.25">
      <c r="B169" s="146"/>
      <c r="C169" s="146"/>
      <c r="D169" s="146"/>
      <c r="E169" s="146"/>
      <c r="F169" s="146"/>
      <c r="G169" s="146"/>
      <c r="H169" s="146"/>
      <c r="I169" s="146"/>
      <c r="J169" s="146"/>
      <c r="K169" s="146"/>
      <c r="L169" s="146"/>
      <c r="M169" s="146"/>
      <c r="N169" s="146"/>
      <c r="O169" s="146"/>
      <c r="P169" s="146"/>
      <c r="Q169" s="146"/>
      <c r="R169" s="146"/>
      <c r="S169" s="146"/>
      <c r="T169" s="146"/>
      <c r="U169" s="146"/>
      <c r="V169" s="146"/>
      <c r="W169" s="146"/>
      <c r="X169" s="146"/>
      <c r="Y169" s="146"/>
      <c r="Z169" s="146"/>
      <c r="AA169" s="146"/>
      <c r="AB169" s="146"/>
      <c r="AC169" s="146"/>
      <c r="AD169" s="146"/>
      <c r="AE169" s="146"/>
      <c r="AF169" s="146"/>
      <c r="AG169" s="146"/>
      <c r="AH169" s="146"/>
    </row>
    <row r="170" spans="2:34" s="145" customFormat="1" x14ac:dyDescent="0.25">
      <c r="B170" s="146"/>
      <c r="C170" s="146"/>
      <c r="D170" s="146"/>
      <c r="E170" s="146"/>
      <c r="F170" s="146"/>
      <c r="G170" s="146"/>
      <c r="H170" s="146"/>
      <c r="I170" s="146"/>
      <c r="J170" s="146"/>
      <c r="K170" s="146"/>
      <c r="L170" s="146"/>
      <c r="M170" s="146"/>
      <c r="N170" s="146"/>
      <c r="O170" s="146"/>
      <c r="P170" s="146"/>
      <c r="Q170" s="146"/>
      <c r="R170" s="146"/>
      <c r="S170" s="146"/>
      <c r="T170" s="146"/>
      <c r="U170" s="146"/>
      <c r="V170" s="146"/>
      <c r="W170" s="146"/>
      <c r="X170" s="146"/>
      <c r="Y170" s="146"/>
      <c r="Z170" s="146"/>
      <c r="AA170" s="146"/>
      <c r="AB170" s="146"/>
      <c r="AC170" s="146"/>
      <c r="AD170" s="146"/>
      <c r="AE170" s="146"/>
      <c r="AF170" s="146"/>
      <c r="AG170" s="146"/>
      <c r="AH170" s="146"/>
    </row>
    <row r="171" spans="2:34" s="145" customFormat="1" x14ac:dyDescent="0.25">
      <c r="B171" s="146"/>
      <c r="C171" s="146"/>
      <c r="D171" s="146"/>
      <c r="E171" s="146"/>
      <c r="F171" s="146"/>
      <c r="G171" s="146"/>
      <c r="H171" s="146"/>
      <c r="I171" s="146"/>
      <c r="J171" s="146"/>
      <c r="K171" s="146"/>
      <c r="L171" s="146"/>
      <c r="M171" s="146"/>
      <c r="N171" s="146"/>
      <c r="O171" s="146"/>
      <c r="P171" s="146"/>
      <c r="Q171" s="146"/>
      <c r="R171" s="146"/>
      <c r="S171" s="146"/>
      <c r="T171" s="146"/>
      <c r="U171" s="146"/>
      <c r="V171" s="146"/>
      <c r="W171" s="146"/>
      <c r="X171" s="146"/>
      <c r="Y171" s="146"/>
      <c r="Z171" s="146"/>
      <c r="AA171" s="146"/>
      <c r="AB171" s="146"/>
      <c r="AC171" s="146"/>
      <c r="AD171" s="146"/>
      <c r="AE171" s="146"/>
      <c r="AF171" s="146"/>
      <c r="AG171" s="146"/>
      <c r="AH171" s="146"/>
    </row>
    <row r="172" spans="2:34" s="145" customFormat="1" x14ac:dyDescent="0.25">
      <c r="B172" s="146"/>
      <c r="C172" s="146"/>
      <c r="D172" s="146"/>
      <c r="E172" s="146"/>
      <c r="F172" s="146"/>
      <c r="G172" s="146"/>
      <c r="H172" s="146"/>
      <c r="I172" s="146"/>
      <c r="J172" s="146"/>
      <c r="K172" s="146"/>
      <c r="L172" s="146"/>
      <c r="M172" s="146"/>
      <c r="N172" s="146"/>
      <c r="O172" s="146"/>
      <c r="P172" s="146"/>
      <c r="Q172" s="146"/>
      <c r="R172" s="146"/>
      <c r="S172" s="146"/>
      <c r="T172" s="146"/>
      <c r="U172" s="146"/>
      <c r="V172" s="146"/>
      <c r="W172" s="146"/>
      <c r="X172" s="146"/>
      <c r="Y172" s="146"/>
      <c r="Z172" s="146"/>
      <c r="AA172" s="146"/>
      <c r="AB172" s="146"/>
      <c r="AC172" s="146"/>
      <c r="AD172" s="146"/>
      <c r="AE172" s="146"/>
      <c r="AF172" s="146"/>
      <c r="AG172" s="146"/>
      <c r="AH172" s="146"/>
    </row>
    <row r="173" spans="2:34" s="145" customFormat="1" x14ac:dyDescent="0.25">
      <c r="B173" s="146"/>
      <c r="C173" s="146"/>
      <c r="D173" s="146"/>
      <c r="E173" s="146"/>
      <c r="F173" s="146"/>
      <c r="G173" s="146"/>
      <c r="H173" s="146"/>
      <c r="I173" s="146"/>
      <c r="J173" s="146"/>
      <c r="K173" s="146"/>
      <c r="L173" s="146"/>
      <c r="M173" s="146"/>
      <c r="N173" s="146"/>
      <c r="O173" s="146"/>
      <c r="P173" s="146"/>
      <c r="Q173" s="146"/>
      <c r="R173" s="146"/>
      <c r="S173" s="146"/>
      <c r="T173" s="146"/>
      <c r="U173" s="146"/>
      <c r="V173" s="146"/>
      <c r="W173" s="146"/>
      <c r="X173" s="146"/>
      <c r="Y173" s="146"/>
      <c r="Z173" s="146"/>
      <c r="AA173" s="146"/>
      <c r="AB173" s="146"/>
      <c r="AC173" s="146"/>
      <c r="AD173" s="146"/>
      <c r="AE173" s="146"/>
      <c r="AF173" s="146"/>
      <c r="AG173" s="146"/>
      <c r="AH173" s="146"/>
    </row>
    <row r="174" spans="2:34" s="145" customFormat="1" x14ac:dyDescent="0.25">
      <c r="B174" s="146"/>
      <c r="C174" s="146"/>
      <c r="D174" s="146"/>
      <c r="E174" s="146"/>
      <c r="F174" s="146"/>
      <c r="G174" s="146"/>
      <c r="H174" s="146"/>
      <c r="I174" s="146"/>
      <c r="J174" s="146"/>
      <c r="K174" s="146"/>
      <c r="L174" s="146"/>
      <c r="M174" s="146"/>
      <c r="N174" s="146"/>
      <c r="O174" s="146"/>
      <c r="P174" s="146"/>
      <c r="Q174" s="146"/>
      <c r="R174" s="146"/>
      <c r="S174" s="146"/>
      <c r="T174" s="146"/>
      <c r="U174" s="146"/>
      <c r="V174" s="146"/>
      <c r="W174" s="146"/>
      <c r="X174" s="146"/>
      <c r="Y174" s="146"/>
      <c r="Z174" s="146"/>
      <c r="AA174" s="146"/>
      <c r="AB174" s="146"/>
      <c r="AC174" s="146"/>
      <c r="AD174" s="146"/>
      <c r="AE174" s="146"/>
      <c r="AF174" s="146"/>
      <c r="AG174" s="146"/>
      <c r="AH174" s="146"/>
    </row>
    <row r="175" spans="2:34" s="145" customFormat="1" x14ac:dyDescent="0.25">
      <c r="B175" s="146"/>
      <c r="C175" s="146"/>
      <c r="D175" s="146"/>
      <c r="E175" s="146"/>
      <c r="F175" s="146"/>
      <c r="G175" s="146"/>
      <c r="H175" s="146"/>
      <c r="I175" s="146"/>
      <c r="J175" s="146"/>
      <c r="K175" s="146"/>
      <c r="L175" s="146"/>
      <c r="M175" s="146"/>
      <c r="N175" s="146"/>
      <c r="O175" s="146"/>
      <c r="P175" s="146"/>
      <c r="Q175" s="146"/>
      <c r="R175" s="146"/>
      <c r="S175" s="146"/>
      <c r="T175" s="146"/>
      <c r="U175" s="146"/>
      <c r="V175" s="146"/>
      <c r="W175" s="146"/>
      <c r="X175" s="146"/>
      <c r="Y175" s="146"/>
      <c r="Z175" s="146"/>
      <c r="AA175" s="146"/>
      <c r="AB175" s="146"/>
      <c r="AC175" s="146"/>
      <c r="AD175" s="146"/>
      <c r="AE175" s="146"/>
      <c r="AF175" s="146"/>
      <c r="AG175" s="146"/>
      <c r="AH175" s="146"/>
    </row>
    <row r="176" spans="2:34" s="145" customFormat="1" x14ac:dyDescent="0.25">
      <c r="B176" s="146"/>
      <c r="C176" s="146"/>
      <c r="D176" s="146"/>
      <c r="E176" s="146"/>
      <c r="F176" s="146"/>
      <c r="G176" s="146"/>
      <c r="H176" s="146"/>
      <c r="I176" s="146"/>
      <c r="J176" s="146"/>
      <c r="K176" s="146"/>
      <c r="L176" s="146"/>
      <c r="M176" s="146"/>
      <c r="N176" s="146"/>
      <c r="O176" s="146"/>
      <c r="P176" s="146"/>
      <c r="Q176" s="146"/>
      <c r="R176" s="146"/>
      <c r="S176" s="146"/>
      <c r="T176" s="146"/>
      <c r="U176" s="146"/>
      <c r="V176" s="146"/>
      <c r="W176" s="146"/>
      <c r="X176" s="146"/>
      <c r="Y176" s="146"/>
      <c r="Z176" s="146"/>
      <c r="AA176" s="146"/>
      <c r="AB176" s="146"/>
      <c r="AC176" s="146"/>
      <c r="AD176" s="146"/>
      <c r="AE176" s="146"/>
      <c r="AF176" s="146"/>
      <c r="AG176" s="146"/>
      <c r="AH176" s="146"/>
    </row>
    <row r="177" spans="2:34" s="145" customFormat="1" x14ac:dyDescent="0.25">
      <c r="B177" s="146"/>
      <c r="C177" s="146"/>
      <c r="D177" s="146"/>
      <c r="E177" s="146"/>
      <c r="F177" s="146"/>
      <c r="G177" s="146"/>
      <c r="H177" s="146"/>
      <c r="I177" s="146"/>
      <c r="J177" s="146"/>
      <c r="K177" s="146"/>
      <c r="L177" s="146"/>
      <c r="M177" s="146"/>
      <c r="N177" s="146"/>
      <c r="O177" s="146"/>
      <c r="P177" s="146"/>
      <c r="Q177" s="146"/>
      <c r="R177" s="146"/>
      <c r="S177" s="146"/>
      <c r="T177" s="146"/>
      <c r="U177" s="146"/>
      <c r="V177" s="146"/>
      <c r="W177" s="146"/>
      <c r="X177" s="146"/>
      <c r="Y177" s="146"/>
      <c r="Z177" s="146"/>
      <c r="AA177" s="146"/>
      <c r="AB177" s="146"/>
      <c r="AC177" s="146"/>
      <c r="AD177" s="146"/>
      <c r="AE177" s="146"/>
      <c r="AF177" s="146"/>
      <c r="AG177" s="146"/>
      <c r="AH177" s="146"/>
    </row>
    <row r="178" spans="2:34" s="145" customFormat="1" x14ac:dyDescent="0.25">
      <c r="B178" s="146"/>
      <c r="C178" s="146"/>
      <c r="D178" s="146"/>
      <c r="E178" s="146"/>
      <c r="F178" s="146"/>
      <c r="G178" s="146"/>
      <c r="H178" s="146"/>
      <c r="I178" s="146"/>
      <c r="J178" s="146"/>
      <c r="K178" s="146"/>
      <c r="L178" s="146"/>
      <c r="M178" s="146"/>
      <c r="N178" s="146"/>
      <c r="O178" s="146"/>
      <c r="P178" s="146"/>
      <c r="Q178" s="146"/>
      <c r="R178" s="146"/>
      <c r="S178" s="146"/>
      <c r="T178" s="146"/>
      <c r="U178" s="146"/>
      <c r="V178" s="146"/>
      <c r="W178" s="146"/>
      <c r="X178" s="146"/>
      <c r="Y178" s="146"/>
      <c r="Z178" s="146"/>
      <c r="AA178" s="146"/>
      <c r="AB178" s="146"/>
      <c r="AC178" s="146"/>
      <c r="AD178" s="146"/>
      <c r="AE178" s="146"/>
      <c r="AF178" s="146"/>
      <c r="AG178" s="146"/>
      <c r="AH178" s="146"/>
    </row>
    <row r="179" spans="2:34" s="145" customFormat="1" x14ac:dyDescent="0.25">
      <c r="B179" s="146"/>
      <c r="C179" s="146"/>
      <c r="D179" s="146"/>
      <c r="E179" s="146"/>
      <c r="F179" s="146"/>
      <c r="G179" s="146"/>
      <c r="H179" s="146"/>
      <c r="I179" s="146"/>
      <c r="J179" s="146"/>
      <c r="K179" s="146"/>
      <c r="L179" s="146"/>
      <c r="M179" s="146"/>
      <c r="N179" s="146"/>
      <c r="O179" s="146"/>
      <c r="P179" s="146"/>
      <c r="Q179" s="146"/>
      <c r="R179" s="146"/>
      <c r="S179" s="146"/>
      <c r="T179" s="146"/>
      <c r="U179" s="146"/>
      <c r="V179" s="146"/>
      <c r="W179" s="146"/>
      <c r="X179" s="146"/>
      <c r="Y179" s="146"/>
      <c r="Z179" s="146"/>
      <c r="AA179" s="146"/>
      <c r="AB179" s="146"/>
      <c r="AC179" s="146"/>
      <c r="AD179" s="146"/>
      <c r="AE179" s="146"/>
      <c r="AF179" s="146"/>
      <c r="AG179" s="146"/>
      <c r="AH179" s="146"/>
    </row>
    <row r="180" spans="2:34" s="145" customFormat="1" x14ac:dyDescent="0.25">
      <c r="B180" s="146"/>
      <c r="C180" s="146"/>
      <c r="D180" s="146"/>
      <c r="E180" s="146"/>
      <c r="F180" s="146"/>
      <c r="G180" s="146"/>
      <c r="H180" s="146"/>
      <c r="I180" s="146"/>
      <c r="J180" s="146"/>
      <c r="K180" s="146"/>
      <c r="L180" s="146"/>
      <c r="M180" s="146"/>
      <c r="N180" s="146"/>
      <c r="O180" s="146"/>
      <c r="P180" s="146"/>
      <c r="Q180" s="146"/>
      <c r="R180" s="146"/>
      <c r="S180" s="146"/>
      <c r="T180" s="146"/>
      <c r="U180" s="146"/>
      <c r="V180" s="146"/>
      <c r="W180" s="146"/>
      <c r="X180" s="146"/>
      <c r="Y180" s="146"/>
      <c r="Z180" s="146"/>
      <c r="AA180" s="146"/>
      <c r="AB180" s="146"/>
      <c r="AC180" s="146"/>
      <c r="AD180" s="146"/>
      <c r="AE180" s="146"/>
      <c r="AF180" s="146"/>
      <c r="AG180" s="146"/>
      <c r="AH180" s="146"/>
    </row>
    <row r="181" spans="2:34" s="145" customFormat="1" x14ac:dyDescent="0.25">
      <c r="B181" s="146"/>
      <c r="C181" s="146"/>
      <c r="D181" s="146"/>
      <c r="E181" s="146"/>
      <c r="F181" s="146"/>
      <c r="G181" s="146"/>
      <c r="H181" s="146"/>
      <c r="I181" s="146"/>
      <c r="J181" s="146"/>
      <c r="K181" s="146"/>
      <c r="L181" s="146"/>
      <c r="M181" s="146"/>
      <c r="N181" s="146"/>
      <c r="O181" s="146"/>
      <c r="P181" s="146"/>
      <c r="Q181" s="146"/>
      <c r="R181" s="146"/>
      <c r="S181" s="146"/>
      <c r="T181" s="146"/>
      <c r="U181" s="146"/>
      <c r="V181" s="146"/>
      <c r="W181" s="146"/>
      <c r="X181" s="146"/>
      <c r="Y181" s="146"/>
      <c r="Z181" s="146"/>
      <c r="AA181" s="146"/>
      <c r="AB181" s="146"/>
      <c r="AC181" s="146"/>
      <c r="AD181" s="146"/>
      <c r="AE181" s="146"/>
      <c r="AF181" s="146"/>
      <c r="AG181" s="146"/>
      <c r="AH181" s="146"/>
    </row>
    <row r="182" spans="2:34" s="145" customFormat="1" x14ac:dyDescent="0.25">
      <c r="B182" s="146"/>
      <c r="C182" s="146"/>
      <c r="D182" s="146"/>
      <c r="E182" s="146"/>
      <c r="F182" s="146"/>
      <c r="G182" s="146"/>
      <c r="H182" s="146"/>
      <c r="I182" s="146"/>
      <c r="J182" s="146"/>
      <c r="K182" s="146"/>
      <c r="L182" s="146"/>
      <c r="M182" s="146"/>
      <c r="N182" s="146"/>
      <c r="O182" s="146"/>
      <c r="P182" s="146"/>
      <c r="Q182" s="146"/>
      <c r="R182" s="146"/>
      <c r="S182" s="146"/>
      <c r="T182" s="146"/>
      <c r="U182" s="146"/>
      <c r="V182" s="146"/>
      <c r="W182" s="146"/>
      <c r="X182" s="146"/>
      <c r="Y182" s="146"/>
      <c r="Z182" s="146"/>
      <c r="AA182" s="146"/>
      <c r="AB182" s="146"/>
      <c r="AC182" s="146"/>
      <c r="AD182" s="146"/>
      <c r="AE182" s="146"/>
      <c r="AF182" s="146"/>
      <c r="AG182" s="146"/>
      <c r="AH182" s="146"/>
    </row>
    <row r="183" spans="2:34" s="145" customFormat="1" x14ac:dyDescent="0.25">
      <c r="B183" s="146"/>
      <c r="C183" s="146"/>
      <c r="D183" s="146"/>
      <c r="E183" s="146"/>
      <c r="F183" s="146"/>
      <c r="G183" s="146"/>
      <c r="H183" s="146"/>
      <c r="I183" s="146"/>
      <c r="J183" s="146"/>
      <c r="K183" s="146"/>
      <c r="L183" s="146"/>
      <c r="M183" s="146"/>
      <c r="N183" s="146"/>
      <c r="O183" s="146"/>
      <c r="P183" s="146"/>
      <c r="Q183" s="146"/>
      <c r="R183" s="146"/>
      <c r="S183" s="146"/>
      <c r="T183" s="146"/>
      <c r="U183" s="146"/>
      <c r="V183" s="146"/>
      <c r="W183" s="146"/>
      <c r="X183" s="146"/>
      <c r="Y183" s="146"/>
      <c r="Z183" s="146"/>
      <c r="AA183" s="146"/>
      <c r="AB183" s="146"/>
      <c r="AC183" s="146"/>
      <c r="AD183" s="146"/>
      <c r="AE183" s="146"/>
      <c r="AF183" s="146"/>
      <c r="AG183" s="146"/>
      <c r="AH183" s="146"/>
    </row>
    <row r="184" spans="2:34" s="145" customFormat="1" x14ac:dyDescent="0.25">
      <c r="B184" s="146"/>
      <c r="C184" s="146"/>
      <c r="D184" s="146"/>
      <c r="E184" s="146"/>
      <c r="F184" s="146"/>
      <c r="G184" s="146"/>
      <c r="H184" s="146"/>
      <c r="I184" s="146"/>
      <c r="J184" s="146"/>
      <c r="K184" s="146"/>
      <c r="L184" s="146"/>
      <c r="M184" s="146"/>
      <c r="N184" s="146"/>
      <c r="O184" s="146"/>
      <c r="P184" s="146"/>
      <c r="Q184" s="146"/>
      <c r="R184" s="146"/>
      <c r="S184" s="146"/>
      <c r="T184" s="146"/>
      <c r="U184" s="146"/>
      <c r="V184" s="146"/>
      <c r="W184" s="146"/>
      <c r="X184" s="146"/>
      <c r="Y184" s="146"/>
      <c r="Z184" s="146"/>
      <c r="AA184" s="146"/>
      <c r="AB184" s="146"/>
      <c r="AC184" s="146"/>
      <c r="AD184" s="146"/>
      <c r="AE184" s="146"/>
      <c r="AF184" s="146"/>
      <c r="AG184" s="146"/>
      <c r="AH184" s="146"/>
    </row>
    <row r="185" spans="2:34" s="145" customFormat="1" x14ac:dyDescent="0.25">
      <c r="B185" s="146"/>
      <c r="C185" s="146"/>
      <c r="D185" s="146"/>
      <c r="E185" s="146"/>
      <c r="F185" s="146"/>
      <c r="G185" s="146"/>
      <c r="H185" s="146"/>
      <c r="I185" s="146"/>
      <c r="J185" s="146"/>
      <c r="K185" s="146"/>
      <c r="L185" s="146"/>
      <c r="M185" s="146"/>
      <c r="N185" s="146"/>
      <c r="O185" s="146"/>
      <c r="P185" s="146"/>
      <c r="Q185" s="146"/>
      <c r="R185" s="146"/>
      <c r="S185" s="146"/>
      <c r="T185" s="146"/>
      <c r="U185" s="146"/>
      <c r="V185" s="146"/>
      <c r="W185" s="146"/>
      <c r="X185" s="146"/>
      <c r="Y185" s="146"/>
      <c r="Z185" s="146"/>
      <c r="AA185" s="146"/>
      <c r="AB185" s="146"/>
      <c r="AC185" s="146"/>
      <c r="AD185" s="146"/>
      <c r="AE185" s="146"/>
      <c r="AF185" s="146"/>
      <c r="AG185" s="146"/>
      <c r="AH185" s="146"/>
    </row>
    <row r="186" spans="2:34" s="145" customFormat="1" x14ac:dyDescent="0.25">
      <c r="B186" s="146"/>
      <c r="C186" s="146"/>
      <c r="D186" s="146"/>
      <c r="E186" s="146"/>
      <c r="F186" s="146"/>
      <c r="G186" s="146"/>
      <c r="H186" s="146"/>
      <c r="I186" s="146"/>
      <c r="J186" s="146"/>
      <c r="K186" s="146"/>
      <c r="L186" s="146"/>
      <c r="M186" s="146"/>
      <c r="N186" s="146"/>
      <c r="O186" s="146"/>
      <c r="P186" s="146"/>
      <c r="Q186" s="146"/>
      <c r="R186" s="146"/>
      <c r="S186" s="146"/>
      <c r="T186" s="146"/>
      <c r="U186" s="146"/>
      <c r="V186" s="146"/>
      <c r="W186" s="146"/>
      <c r="X186" s="146"/>
      <c r="Y186" s="146"/>
      <c r="Z186" s="146"/>
      <c r="AA186" s="146"/>
      <c r="AB186" s="146"/>
      <c r="AC186" s="146"/>
      <c r="AD186" s="146"/>
      <c r="AE186" s="146"/>
      <c r="AF186" s="146"/>
      <c r="AG186" s="146"/>
      <c r="AH186" s="146"/>
    </row>
    <row r="187" spans="2:34" s="145" customFormat="1" x14ac:dyDescent="0.25">
      <c r="B187" s="146"/>
      <c r="C187" s="146"/>
      <c r="D187" s="146"/>
      <c r="E187" s="146"/>
      <c r="F187" s="146"/>
      <c r="G187" s="146"/>
      <c r="H187" s="146"/>
      <c r="I187" s="146"/>
      <c r="J187" s="146"/>
      <c r="K187" s="146"/>
      <c r="L187" s="146"/>
      <c r="M187" s="146"/>
      <c r="N187" s="146"/>
      <c r="O187" s="146"/>
      <c r="P187" s="146"/>
      <c r="Q187" s="146"/>
      <c r="R187" s="146"/>
      <c r="S187" s="146"/>
      <c r="T187" s="146"/>
      <c r="U187" s="146"/>
      <c r="V187" s="146"/>
      <c r="W187" s="146"/>
      <c r="X187" s="146"/>
      <c r="Y187" s="146"/>
      <c r="Z187" s="146"/>
      <c r="AA187" s="146"/>
      <c r="AB187" s="146"/>
      <c r="AC187" s="146"/>
      <c r="AD187" s="146"/>
      <c r="AE187" s="146"/>
      <c r="AF187" s="146"/>
      <c r="AG187" s="146"/>
      <c r="AH187" s="146"/>
    </row>
    <row r="188" spans="2:34" s="145" customFormat="1" x14ac:dyDescent="0.25">
      <c r="B188" s="146"/>
      <c r="C188" s="146"/>
      <c r="D188" s="146"/>
      <c r="E188" s="146"/>
      <c r="F188" s="146"/>
      <c r="G188" s="146"/>
      <c r="H188" s="146"/>
      <c r="I188" s="146"/>
      <c r="J188" s="146"/>
      <c r="K188" s="146"/>
      <c r="L188" s="146"/>
      <c r="M188" s="146"/>
      <c r="N188" s="146"/>
      <c r="O188" s="146"/>
      <c r="P188" s="146"/>
      <c r="Q188" s="146"/>
      <c r="R188" s="146"/>
      <c r="S188" s="146"/>
      <c r="T188" s="146"/>
      <c r="U188" s="146"/>
      <c r="V188" s="146"/>
      <c r="W188" s="146"/>
      <c r="X188" s="146"/>
      <c r="Y188" s="146"/>
      <c r="Z188" s="146"/>
      <c r="AA188" s="146"/>
      <c r="AB188" s="146"/>
      <c r="AC188" s="146"/>
      <c r="AD188" s="146"/>
      <c r="AE188" s="146"/>
      <c r="AF188" s="146"/>
      <c r="AG188" s="146"/>
      <c r="AH188" s="146"/>
    </row>
    <row r="189" spans="2:34" s="145" customFormat="1" x14ac:dyDescent="0.25">
      <c r="B189" s="146"/>
      <c r="C189" s="146"/>
      <c r="D189" s="146"/>
      <c r="E189" s="146"/>
      <c r="F189" s="146"/>
      <c r="G189" s="146"/>
      <c r="H189" s="146"/>
      <c r="I189" s="146"/>
      <c r="J189" s="146"/>
      <c r="K189" s="146"/>
      <c r="L189" s="146"/>
      <c r="M189" s="146"/>
      <c r="N189" s="146"/>
      <c r="O189" s="146"/>
      <c r="P189" s="146"/>
      <c r="Q189" s="146"/>
      <c r="R189" s="146"/>
      <c r="S189" s="146"/>
      <c r="T189" s="146"/>
      <c r="U189" s="146"/>
      <c r="V189" s="146"/>
      <c r="W189" s="146"/>
      <c r="X189" s="146"/>
      <c r="Y189" s="146"/>
      <c r="Z189" s="146"/>
      <c r="AA189" s="146"/>
      <c r="AB189" s="146"/>
      <c r="AC189" s="146"/>
      <c r="AD189" s="146"/>
      <c r="AE189" s="146"/>
      <c r="AF189" s="146"/>
      <c r="AG189" s="146"/>
      <c r="AH189" s="146"/>
    </row>
    <row r="190" spans="2:34" s="145" customFormat="1" x14ac:dyDescent="0.25">
      <c r="B190" s="146"/>
      <c r="C190" s="146"/>
      <c r="D190" s="146"/>
      <c r="E190" s="146"/>
      <c r="F190" s="146"/>
      <c r="G190" s="146"/>
      <c r="H190" s="146"/>
      <c r="I190" s="146"/>
      <c r="J190" s="146"/>
      <c r="K190" s="146"/>
      <c r="L190" s="146"/>
      <c r="M190" s="146"/>
      <c r="N190" s="146"/>
      <c r="O190" s="146"/>
      <c r="P190" s="146"/>
      <c r="Q190" s="146"/>
      <c r="R190" s="146"/>
      <c r="S190" s="146"/>
      <c r="T190" s="146"/>
      <c r="U190" s="146"/>
      <c r="V190" s="146"/>
      <c r="W190" s="146"/>
      <c r="X190" s="146"/>
      <c r="Y190" s="146"/>
      <c r="Z190" s="146"/>
      <c r="AA190" s="146"/>
      <c r="AB190" s="146"/>
      <c r="AC190" s="146"/>
      <c r="AD190" s="146"/>
      <c r="AE190" s="146"/>
      <c r="AF190" s="146"/>
      <c r="AG190" s="146"/>
      <c r="AH190" s="146"/>
    </row>
    <row r="191" spans="2:34" s="145" customFormat="1" x14ac:dyDescent="0.25">
      <c r="B191" s="146"/>
      <c r="C191" s="146"/>
      <c r="D191" s="146"/>
      <c r="E191" s="146"/>
      <c r="F191" s="146"/>
      <c r="G191" s="146"/>
      <c r="H191" s="146"/>
      <c r="I191" s="146"/>
      <c r="J191" s="146"/>
      <c r="K191" s="146"/>
      <c r="L191" s="146"/>
      <c r="M191" s="146"/>
      <c r="N191" s="146"/>
      <c r="O191" s="146"/>
      <c r="P191" s="146"/>
      <c r="Q191" s="146"/>
      <c r="R191" s="146"/>
      <c r="S191" s="146"/>
      <c r="T191" s="146"/>
      <c r="U191" s="146"/>
      <c r="V191" s="146"/>
      <c r="W191" s="146"/>
      <c r="X191" s="146"/>
      <c r="Y191" s="146"/>
      <c r="Z191" s="146"/>
      <c r="AA191" s="146"/>
      <c r="AB191" s="146"/>
      <c r="AC191" s="146"/>
      <c r="AD191" s="146"/>
      <c r="AE191" s="146"/>
      <c r="AF191" s="146"/>
      <c r="AG191" s="146"/>
      <c r="AH191" s="146"/>
    </row>
    <row r="192" spans="2:34" s="145" customFormat="1" x14ac:dyDescent="0.25">
      <c r="B192" s="146"/>
      <c r="C192" s="146"/>
      <c r="D192" s="146"/>
      <c r="E192" s="146"/>
      <c r="F192" s="146"/>
      <c r="G192" s="146"/>
      <c r="H192" s="146"/>
      <c r="I192" s="146"/>
      <c r="J192" s="146"/>
      <c r="K192" s="146"/>
      <c r="L192" s="146"/>
      <c r="M192" s="146"/>
      <c r="N192" s="146"/>
      <c r="O192" s="146"/>
      <c r="P192" s="146"/>
      <c r="Q192" s="146"/>
      <c r="R192" s="146"/>
      <c r="S192" s="146"/>
      <c r="T192" s="146"/>
      <c r="U192" s="146"/>
      <c r="V192" s="146"/>
      <c r="W192" s="146"/>
      <c r="X192" s="146"/>
      <c r="Y192" s="146"/>
      <c r="Z192" s="146"/>
      <c r="AA192" s="146"/>
      <c r="AB192" s="146"/>
      <c r="AC192" s="146"/>
      <c r="AD192" s="146"/>
      <c r="AE192" s="146"/>
      <c r="AF192" s="146"/>
      <c r="AG192" s="146"/>
      <c r="AH192" s="146"/>
    </row>
    <row r="193" spans="2:34" s="145" customFormat="1" x14ac:dyDescent="0.25">
      <c r="B193" s="146"/>
      <c r="C193" s="146"/>
      <c r="D193" s="146"/>
      <c r="E193" s="146"/>
      <c r="F193" s="146"/>
      <c r="G193" s="146"/>
      <c r="H193" s="146"/>
      <c r="I193" s="146"/>
      <c r="J193" s="146"/>
      <c r="K193" s="146"/>
      <c r="L193" s="146"/>
      <c r="M193" s="146"/>
      <c r="N193" s="146"/>
      <c r="O193" s="146"/>
      <c r="P193" s="146"/>
      <c r="Q193" s="146"/>
      <c r="R193" s="146"/>
      <c r="S193" s="146"/>
      <c r="T193" s="146"/>
      <c r="U193" s="146"/>
      <c r="V193" s="146"/>
      <c r="W193" s="146"/>
      <c r="X193" s="146"/>
      <c r="Y193" s="146"/>
      <c r="Z193" s="146"/>
      <c r="AA193" s="146"/>
      <c r="AB193" s="146"/>
      <c r="AC193" s="146"/>
      <c r="AD193" s="146"/>
      <c r="AE193" s="146"/>
      <c r="AF193" s="146"/>
      <c r="AG193" s="146"/>
      <c r="AH193" s="146"/>
    </row>
    <row r="194" spans="2:34" s="145" customFormat="1" x14ac:dyDescent="0.25">
      <c r="B194" s="146"/>
      <c r="C194" s="146"/>
      <c r="D194" s="146"/>
      <c r="E194" s="146"/>
      <c r="F194" s="146"/>
      <c r="G194" s="146"/>
      <c r="H194" s="146"/>
      <c r="I194" s="146"/>
      <c r="J194" s="146"/>
      <c r="K194" s="146"/>
      <c r="L194" s="146"/>
      <c r="M194" s="146"/>
      <c r="N194" s="146"/>
      <c r="O194" s="146"/>
      <c r="P194" s="146"/>
      <c r="Q194" s="146"/>
      <c r="R194" s="146"/>
      <c r="S194" s="146"/>
      <c r="T194" s="146"/>
      <c r="U194" s="146"/>
      <c r="V194" s="146"/>
      <c r="W194" s="146"/>
      <c r="X194" s="146"/>
      <c r="Y194" s="146"/>
      <c r="Z194" s="146"/>
      <c r="AA194" s="146"/>
      <c r="AB194" s="146"/>
      <c r="AC194" s="146"/>
      <c r="AD194" s="146"/>
      <c r="AE194" s="146"/>
      <c r="AF194" s="146"/>
      <c r="AG194" s="146"/>
      <c r="AH194" s="146"/>
    </row>
    <row r="195" spans="2:34" s="145" customFormat="1" x14ac:dyDescent="0.25">
      <c r="B195" s="146"/>
      <c r="C195" s="146"/>
      <c r="D195" s="146"/>
      <c r="E195" s="146"/>
      <c r="F195" s="146"/>
      <c r="G195" s="146"/>
      <c r="H195" s="146"/>
      <c r="I195" s="146"/>
      <c r="J195" s="146"/>
      <c r="K195" s="146"/>
      <c r="L195" s="146"/>
      <c r="M195" s="146"/>
      <c r="N195" s="146"/>
      <c r="O195" s="146"/>
      <c r="P195" s="146"/>
      <c r="Q195" s="146"/>
      <c r="R195" s="146"/>
      <c r="S195" s="146"/>
      <c r="T195" s="146"/>
      <c r="U195" s="146"/>
      <c r="V195" s="146"/>
      <c r="W195" s="146"/>
      <c r="X195" s="146"/>
      <c r="Y195" s="146"/>
      <c r="Z195" s="146"/>
      <c r="AA195" s="146"/>
      <c r="AB195" s="146"/>
      <c r="AC195" s="146"/>
      <c r="AD195" s="146"/>
      <c r="AE195" s="146"/>
      <c r="AF195" s="146"/>
      <c r="AG195" s="146"/>
      <c r="AH195" s="146"/>
    </row>
    <row r="196" spans="2:34" s="145" customFormat="1" x14ac:dyDescent="0.25">
      <c r="B196" s="146"/>
      <c r="C196" s="146"/>
      <c r="D196" s="146"/>
      <c r="E196" s="146"/>
      <c r="F196" s="146"/>
      <c r="G196" s="146"/>
      <c r="H196" s="146"/>
      <c r="I196" s="146"/>
      <c r="J196" s="146"/>
      <c r="K196" s="146"/>
      <c r="L196" s="146"/>
      <c r="M196" s="146"/>
      <c r="N196" s="146"/>
      <c r="O196" s="146"/>
      <c r="P196" s="146"/>
      <c r="Q196" s="146"/>
      <c r="R196" s="146"/>
      <c r="S196" s="146"/>
      <c r="T196" s="146"/>
      <c r="U196" s="146"/>
      <c r="V196" s="146"/>
      <c r="W196" s="146"/>
      <c r="X196" s="146"/>
      <c r="Y196" s="146"/>
      <c r="Z196" s="146"/>
      <c r="AA196" s="146"/>
      <c r="AB196" s="146"/>
      <c r="AC196" s="146"/>
      <c r="AD196" s="146"/>
      <c r="AE196" s="146"/>
      <c r="AF196" s="146"/>
      <c r="AG196" s="146"/>
      <c r="AH196" s="146"/>
    </row>
    <row r="197" spans="2:34" s="145" customFormat="1" x14ac:dyDescent="0.25">
      <c r="B197" s="146"/>
      <c r="C197" s="146"/>
      <c r="D197" s="146"/>
      <c r="E197" s="146"/>
      <c r="F197" s="146"/>
      <c r="G197" s="146"/>
      <c r="H197" s="146"/>
      <c r="I197" s="146"/>
      <c r="J197" s="146"/>
      <c r="K197" s="146"/>
      <c r="L197" s="146"/>
      <c r="M197" s="146"/>
      <c r="N197" s="146"/>
      <c r="O197" s="146"/>
      <c r="P197" s="146"/>
      <c r="Q197" s="146"/>
      <c r="R197" s="146"/>
      <c r="S197" s="146"/>
      <c r="T197" s="146"/>
      <c r="U197" s="146"/>
      <c r="V197" s="146"/>
      <c r="W197" s="146"/>
      <c r="X197" s="146"/>
      <c r="Y197" s="146"/>
      <c r="Z197" s="146"/>
      <c r="AA197" s="146"/>
      <c r="AB197" s="146"/>
      <c r="AC197" s="146"/>
      <c r="AD197" s="146"/>
      <c r="AE197" s="146"/>
      <c r="AF197" s="146"/>
      <c r="AG197" s="146"/>
      <c r="AH197" s="146"/>
    </row>
    <row r="198" spans="2:34" s="145" customFormat="1" x14ac:dyDescent="0.25">
      <c r="B198" s="146"/>
      <c r="C198" s="146"/>
      <c r="D198" s="146"/>
      <c r="E198" s="146"/>
      <c r="F198" s="146"/>
      <c r="G198" s="146"/>
      <c r="H198" s="146"/>
      <c r="I198" s="146"/>
      <c r="J198" s="146"/>
      <c r="K198" s="146"/>
      <c r="L198" s="146"/>
      <c r="M198" s="146"/>
      <c r="N198" s="146"/>
      <c r="O198" s="146"/>
      <c r="P198" s="146"/>
      <c r="Q198" s="146"/>
      <c r="R198" s="146"/>
      <c r="S198" s="146"/>
      <c r="T198" s="146"/>
      <c r="U198" s="146"/>
      <c r="V198" s="146"/>
      <c r="W198" s="146"/>
      <c r="X198" s="146"/>
      <c r="Y198" s="146"/>
      <c r="Z198" s="146"/>
      <c r="AA198" s="146"/>
      <c r="AB198" s="146"/>
      <c r="AC198" s="146"/>
      <c r="AD198" s="146"/>
      <c r="AE198" s="146"/>
      <c r="AF198" s="146"/>
      <c r="AG198" s="146"/>
      <c r="AH198" s="146"/>
    </row>
    <row r="199" spans="2:34" s="145" customFormat="1" x14ac:dyDescent="0.25">
      <c r="B199" s="146"/>
      <c r="C199" s="146"/>
      <c r="D199" s="146"/>
      <c r="E199" s="146"/>
      <c r="F199" s="146"/>
      <c r="G199" s="146"/>
      <c r="H199" s="146"/>
      <c r="I199" s="146"/>
      <c r="J199" s="146"/>
      <c r="K199" s="146"/>
      <c r="L199" s="146"/>
      <c r="M199" s="146"/>
      <c r="N199" s="146"/>
      <c r="O199" s="146"/>
      <c r="P199" s="146"/>
      <c r="Q199" s="146"/>
      <c r="R199" s="146"/>
      <c r="S199" s="146"/>
      <c r="T199" s="146"/>
      <c r="U199" s="146"/>
      <c r="V199" s="146"/>
      <c r="W199" s="146"/>
      <c r="X199" s="146"/>
      <c r="Y199" s="146"/>
      <c r="Z199" s="146"/>
      <c r="AA199" s="146"/>
      <c r="AB199" s="146"/>
      <c r="AC199" s="146"/>
      <c r="AD199" s="146"/>
      <c r="AE199" s="146"/>
      <c r="AF199" s="146"/>
      <c r="AG199" s="146"/>
      <c r="AH199" s="146"/>
    </row>
    <row r="200" spans="2:34" s="145" customFormat="1" x14ac:dyDescent="0.25">
      <c r="B200" s="146"/>
      <c r="C200" s="146"/>
      <c r="D200" s="146"/>
      <c r="E200" s="146"/>
      <c r="F200" s="146"/>
      <c r="G200" s="146"/>
      <c r="H200" s="146"/>
      <c r="I200" s="146"/>
      <c r="J200" s="146"/>
      <c r="K200" s="146"/>
      <c r="L200" s="146"/>
      <c r="M200" s="146"/>
      <c r="N200" s="146"/>
      <c r="O200" s="146"/>
      <c r="P200" s="146"/>
      <c r="Q200" s="146"/>
      <c r="R200" s="146"/>
      <c r="S200" s="146"/>
      <c r="T200" s="146"/>
      <c r="U200" s="146"/>
      <c r="V200" s="146"/>
      <c r="W200" s="146"/>
      <c r="X200" s="146"/>
      <c r="Y200" s="146"/>
      <c r="Z200" s="146"/>
      <c r="AA200" s="146"/>
      <c r="AB200" s="146"/>
      <c r="AC200" s="146"/>
      <c r="AD200" s="146"/>
      <c r="AE200" s="146"/>
      <c r="AF200" s="146"/>
      <c r="AG200" s="146"/>
      <c r="AH200" s="146"/>
    </row>
    <row r="201" spans="2:34" s="145" customFormat="1" x14ac:dyDescent="0.25">
      <c r="B201" s="146"/>
      <c r="C201" s="146"/>
      <c r="D201" s="146"/>
      <c r="E201" s="146"/>
      <c r="F201" s="146"/>
      <c r="G201" s="146"/>
      <c r="H201" s="146"/>
      <c r="I201" s="146"/>
      <c r="J201" s="146"/>
      <c r="K201" s="146"/>
      <c r="L201" s="146"/>
      <c r="M201" s="146"/>
      <c r="N201" s="146"/>
      <c r="O201" s="146"/>
      <c r="P201" s="146"/>
      <c r="Q201" s="146"/>
      <c r="R201" s="146"/>
      <c r="S201" s="146"/>
      <c r="T201" s="146"/>
      <c r="U201" s="146"/>
      <c r="V201" s="146"/>
      <c r="W201" s="146"/>
      <c r="X201" s="146"/>
      <c r="Y201" s="146"/>
      <c r="Z201" s="146"/>
      <c r="AA201" s="146"/>
      <c r="AB201" s="146"/>
      <c r="AC201" s="146"/>
      <c r="AD201" s="146"/>
      <c r="AE201" s="146"/>
      <c r="AF201" s="146"/>
      <c r="AG201" s="146"/>
      <c r="AH201" s="146"/>
    </row>
    <row r="202" spans="2:34" s="145" customFormat="1" x14ac:dyDescent="0.25">
      <c r="B202" s="146"/>
      <c r="C202" s="146"/>
      <c r="D202" s="146"/>
      <c r="E202" s="146"/>
      <c r="F202" s="146"/>
      <c r="G202" s="146"/>
      <c r="H202" s="146"/>
      <c r="I202" s="146"/>
      <c r="J202" s="146"/>
      <c r="K202" s="146"/>
      <c r="L202" s="146"/>
      <c r="M202" s="146"/>
      <c r="N202" s="146"/>
      <c r="O202" s="146"/>
      <c r="P202" s="146"/>
      <c r="Q202" s="146"/>
      <c r="R202" s="146"/>
      <c r="S202" s="146"/>
      <c r="T202" s="146"/>
      <c r="U202" s="146"/>
      <c r="V202" s="146"/>
      <c r="W202" s="146"/>
      <c r="X202" s="146"/>
      <c r="Y202" s="146"/>
      <c r="Z202" s="146"/>
      <c r="AA202" s="146"/>
      <c r="AB202" s="146"/>
      <c r="AC202" s="146"/>
      <c r="AD202" s="146"/>
      <c r="AE202" s="146"/>
      <c r="AF202" s="146"/>
      <c r="AG202" s="146"/>
      <c r="AH202" s="146"/>
    </row>
    <row r="203" spans="2:34" s="145" customFormat="1" x14ac:dyDescent="0.25">
      <c r="B203" s="146"/>
      <c r="C203" s="146"/>
      <c r="D203" s="146"/>
      <c r="E203" s="146"/>
      <c r="F203" s="146"/>
      <c r="G203" s="146"/>
      <c r="H203" s="146"/>
      <c r="I203" s="146"/>
      <c r="J203" s="146"/>
      <c r="K203" s="146"/>
      <c r="L203" s="146"/>
      <c r="M203" s="146"/>
      <c r="N203" s="146"/>
      <c r="O203" s="146"/>
      <c r="P203" s="146"/>
      <c r="Q203" s="146"/>
      <c r="R203" s="146"/>
      <c r="S203" s="146"/>
      <c r="T203" s="146"/>
      <c r="U203" s="146"/>
      <c r="V203" s="146"/>
      <c r="W203" s="146"/>
      <c r="X203" s="146"/>
      <c r="Y203" s="146"/>
      <c r="Z203" s="146"/>
      <c r="AA203" s="146"/>
      <c r="AB203" s="146"/>
      <c r="AC203" s="146"/>
      <c r="AD203" s="146"/>
      <c r="AE203" s="146"/>
      <c r="AF203" s="146"/>
      <c r="AG203" s="146"/>
      <c r="AH203" s="146"/>
    </row>
    <row r="204" spans="2:34" s="145" customFormat="1" x14ac:dyDescent="0.25">
      <c r="B204" s="146"/>
      <c r="C204" s="146"/>
      <c r="D204" s="146"/>
      <c r="E204" s="146"/>
      <c r="F204" s="146"/>
      <c r="G204" s="146"/>
      <c r="H204" s="146"/>
      <c r="I204" s="146"/>
      <c r="J204" s="146"/>
      <c r="K204" s="146"/>
      <c r="L204" s="146"/>
      <c r="M204" s="146"/>
      <c r="N204" s="146"/>
      <c r="O204" s="146"/>
      <c r="P204" s="146"/>
      <c r="Q204" s="146"/>
      <c r="R204" s="146"/>
      <c r="S204" s="146"/>
      <c r="T204" s="146"/>
      <c r="U204" s="146"/>
      <c r="V204" s="146"/>
      <c r="W204" s="146"/>
      <c r="X204" s="146"/>
      <c r="Y204" s="146"/>
      <c r="Z204" s="146"/>
      <c r="AA204" s="146"/>
      <c r="AB204" s="146"/>
      <c r="AC204" s="146"/>
      <c r="AD204" s="146"/>
      <c r="AE204" s="146"/>
      <c r="AF204" s="146"/>
      <c r="AG204" s="146"/>
      <c r="AH204" s="146"/>
    </row>
    <row r="205" spans="2:34" s="145" customFormat="1" x14ac:dyDescent="0.25">
      <c r="B205" s="146"/>
      <c r="C205" s="146"/>
      <c r="D205" s="146"/>
      <c r="E205" s="146"/>
      <c r="F205" s="146"/>
      <c r="G205" s="146"/>
      <c r="H205" s="146"/>
      <c r="I205" s="146"/>
      <c r="J205" s="146"/>
      <c r="K205" s="146"/>
      <c r="L205" s="146"/>
      <c r="M205" s="146"/>
      <c r="N205" s="146"/>
      <c r="O205" s="146"/>
      <c r="P205" s="146"/>
      <c r="Q205" s="146"/>
      <c r="R205" s="146"/>
      <c r="S205" s="146"/>
      <c r="T205" s="146"/>
      <c r="U205" s="146"/>
      <c r="V205" s="146"/>
      <c r="W205" s="146"/>
      <c r="X205" s="146"/>
      <c r="Y205" s="146"/>
      <c r="Z205" s="146"/>
      <c r="AA205" s="146"/>
      <c r="AB205" s="146"/>
      <c r="AC205" s="146"/>
      <c r="AD205" s="146"/>
      <c r="AE205" s="146"/>
      <c r="AF205" s="146"/>
      <c r="AG205" s="146"/>
      <c r="AH205" s="146"/>
    </row>
    <row r="206" spans="2:34" s="145" customFormat="1" x14ac:dyDescent="0.25">
      <c r="B206" s="146"/>
      <c r="C206" s="146"/>
      <c r="D206" s="146"/>
      <c r="E206" s="146"/>
      <c r="F206" s="146"/>
      <c r="G206" s="146"/>
      <c r="H206" s="146"/>
      <c r="I206" s="146"/>
      <c r="J206" s="146"/>
      <c r="K206" s="146"/>
      <c r="L206" s="146"/>
      <c r="M206" s="146"/>
      <c r="N206" s="146"/>
      <c r="O206" s="146"/>
      <c r="P206" s="146"/>
      <c r="Q206" s="146"/>
      <c r="R206" s="146"/>
      <c r="S206" s="146"/>
      <c r="T206" s="146"/>
      <c r="U206" s="146"/>
      <c r="V206" s="146"/>
      <c r="W206" s="146"/>
      <c r="X206" s="146"/>
      <c r="Y206" s="146"/>
      <c r="Z206" s="146"/>
      <c r="AA206" s="146"/>
      <c r="AB206" s="146"/>
      <c r="AC206" s="146"/>
      <c r="AD206" s="146"/>
      <c r="AE206" s="146"/>
      <c r="AF206" s="146"/>
      <c r="AG206" s="146"/>
      <c r="AH206" s="146"/>
    </row>
    <row r="207" spans="2:34" s="145" customFormat="1" x14ac:dyDescent="0.25">
      <c r="B207" s="146"/>
      <c r="C207" s="146"/>
      <c r="D207" s="146"/>
      <c r="E207" s="146"/>
      <c r="F207" s="146"/>
      <c r="G207" s="146"/>
      <c r="H207" s="146"/>
      <c r="I207" s="146"/>
      <c r="J207" s="146"/>
      <c r="K207" s="146"/>
      <c r="L207" s="146"/>
      <c r="M207" s="146"/>
      <c r="N207" s="146"/>
      <c r="O207" s="146"/>
      <c r="P207" s="146"/>
      <c r="Q207" s="146"/>
      <c r="R207" s="146"/>
      <c r="S207" s="146"/>
      <c r="T207" s="146"/>
      <c r="U207" s="146"/>
      <c r="V207" s="146"/>
      <c r="W207" s="146"/>
      <c r="X207" s="146"/>
      <c r="Y207" s="146"/>
      <c r="Z207" s="146"/>
      <c r="AA207" s="146"/>
      <c r="AB207" s="146"/>
      <c r="AC207" s="146"/>
      <c r="AD207" s="146"/>
      <c r="AE207" s="146"/>
      <c r="AF207" s="146"/>
      <c r="AG207" s="146"/>
      <c r="AH207" s="146"/>
    </row>
    <row r="208" spans="2:34" s="145" customFormat="1" x14ac:dyDescent="0.25">
      <c r="B208" s="146"/>
      <c r="C208" s="146"/>
      <c r="D208" s="146"/>
      <c r="E208" s="146"/>
      <c r="F208" s="146"/>
      <c r="G208" s="146"/>
      <c r="H208" s="146"/>
      <c r="I208" s="146"/>
      <c r="J208" s="146"/>
      <c r="K208" s="146"/>
      <c r="L208" s="146"/>
      <c r="M208" s="146"/>
      <c r="N208" s="146"/>
      <c r="O208" s="146"/>
      <c r="P208" s="146"/>
      <c r="Q208" s="146"/>
      <c r="R208" s="146"/>
      <c r="S208" s="146"/>
      <c r="T208" s="146"/>
      <c r="U208" s="146"/>
      <c r="V208" s="146"/>
      <c r="W208" s="146"/>
      <c r="X208" s="146"/>
      <c r="Y208" s="146"/>
      <c r="Z208" s="146"/>
      <c r="AA208" s="146"/>
      <c r="AB208" s="146"/>
      <c r="AC208" s="146"/>
      <c r="AD208" s="146"/>
      <c r="AE208" s="146"/>
      <c r="AF208" s="146"/>
      <c r="AG208" s="146"/>
      <c r="AH208" s="146"/>
    </row>
    <row r="209" spans="2:34" s="145" customFormat="1" x14ac:dyDescent="0.25">
      <c r="B209" s="146"/>
      <c r="C209" s="146"/>
      <c r="D209" s="146"/>
      <c r="E209" s="146"/>
      <c r="F209" s="146"/>
      <c r="G209" s="146"/>
      <c r="H209" s="146"/>
      <c r="I209" s="146"/>
      <c r="J209" s="146"/>
      <c r="K209" s="146"/>
      <c r="L209" s="146"/>
      <c r="M209" s="146"/>
      <c r="N209" s="146"/>
      <c r="O209" s="146"/>
      <c r="P209" s="146"/>
      <c r="Q209" s="146"/>
      <c r="R209" s="146"/>
      <c r="S209" s="146"/>
      <c r="T209" s="146"/>
      <c r="U209" s="146"/>
      <c r="V209" s="146"/>
      <c r="W209" s="146"/>
      <c r="X209" s="146"/>
      <c r="Y209" s="146"/>
      <c r="Z209" s="146"/>
      <c r="AA209" s="146"/>
      <c r="AB209" s="146"/>
      <c r="AC209" s="146"/>
      <c r="AD209" s="146"/>
      <c r="AE209" s="146"/>
      <c r="AF209" s="146"/>
      <c r="AG209" s="146"/>
      <c r="AH209" s="146"/>
    </row>
    <row r="210" spans="2:34" s="145" customFormat="1" x14ac:dyDescent="0.25">
      <c r="B210" s="146"/>
      <c r="C210" s="146"/>
      <c r="D210" s="146"/>
      <c r="E210" s="146"/>
      <c r="F210" s="146"/>
      <c r="G210" s="146"/>
      <c r="H210" s="146"/>
      <c r="I210" s="146"/>
      <c r="J210" s="146"/>
      <c r="K210" s="146"/>
      <c r="L210" s="146"/>
      <c r="M210" s="146"/>
      <c r="N210" s="146"/>
      <c r="O210" s="146"/>
      <c r="P210" s="146"/>
      <c r="Q210" s="146"/>
      <c r="R210" s="146"/>
      <c r="S210" s="146"/>
      <c r="T210" s="146"/>
      <c r="U210" s="146"/>
      <c r="V210" s="146"/>
      <c r="W210" s="146"/>
      <c r="X210" s="146"/>
      <c r="Y210" s="146"/>
      <c r="Z210" s="146"/>
      <c r="AA210" s="146"/>
      <c r="AB210" s="146"/>
      <c r="AC210" s="146"/>
      <c r="AD210" s="146"/>
      <c r="AE210" s="146"/>
      <c r="AF210" s="146"/>
      <c r="AG210" s="146"/>
      <c r="AH210" s="146"/>
    </row>
    <row r="211" spans="2:34" s="145" customFormat="1" x14ac:dyDescent="0.25">
      <c r="B211" s="146"/>
      <c r="C211" s="146"/>
      <c r="D211" s="146"/>
      <c r="E211" s="146"/>
      <c r="F211" s="146"/>
      <c r="G211" s="146"/>
      <c r="H211" s="146"/>
      <c r="I211" s="146"/>
      <c r="J211" s="146"/>
      <c r="K211" s="146"/>
      <c r="L211" s="146"/>
      <c r="M211" s="146"/>
      <c r="N211" s="146"/>
      <c r="O211" s="146"/>
      <c r="P211" s="146"/>
      <c r="Q211" s="146"/>
      <c r="R211" s="146"/>
      <c r="S211" s="146"/>
      <c r="T211" s="146"/>
      <c r="U211" s="146"/>
      <c r="V211" s="146"/>
      <c r="W211" s="146"/>
      <c r="X211" s="146"/>
      <c r="Y211" s="146"/>
      <c r="Z211" s="146"/>
      <c r="AA211" s="146"/>
      <c r="AB211" s="146"/>
      <c r="AC211" s="146"/>
      <c r="AD211" s="146"/>
      <c r="AE211" s="146"/>
      <c r="AF211" s="146"/>
      <c r="AG211" s="146"/>
      <c r="AH211" s="146"/>
    </row>
    <row r="212" spans="2:34" s="145" customFormat="1" x14ac:dyDescent="0.25">
      <c r="B212" s="146"/>
      <c r="C212" s="146"/>
      <c r="D212" s="146"/>
      <c r="E212" s="146"/>
      <c r="F212" s="146"/>
      <c r="G212" s="146"/>
      <c r="H212" s="146"/>
      <c r="I212" s="146"/>
      <c r="J212" s="146"/>
      <c r="K212" s="146"/>
      <c r="L212" s="146"/>
      <c r="M212" s="146"/>
      <c r="N212" s="146"/>
      <c r="O212" s="146"/>
      <c r="P212" s="146"/>
      <c r="Q212" s="146"/>
      <c r="R212" s="146"/>
      <c r="S212" s="146"/>
      <c r="T212" s="146"/>
      <c r="U212" s="146"/>
      <c r="V212" s="146"/>
      <c r="W212" s="146"/>
      <c r="X212" s="146"/>
      <c r="Y212" s="146"/>
      <c r="Z212" s="146"/>
      <c r="AA212" s="146"/>
      <c r="AB212" s="146"/>
      <c r="AC212" s="146"/>
      <c r="AD212" s="146"/>
      <c r="AE212" s="146"/>
      <c r="AF212" s="146"/>
      <c r="AG212" s="146"/>
      <c r="AH212" s="146"/>
    </row>
    <row r="213" spans="2:34" s="145" customFormat="1" x14ac:dyDescent="0.25">
      <c r="B213" s="146"/>
      <c r="C213" s="146"/>
      <c r="D213" s="146"/>
      <c r="E213" s="146"/>
      <c r="F213" s="146"/>
      <c r="G213" s="146"/>
      <c r="H213" s="146"/>
      <c r="I213" s="146"/>
      <c r="J213" s="146"/>
      <c r="K213" s="146"/>
      <c r="L213" s="146"/>
      <c r="M213" s="146"/>
      <c r="N213" s="146"/>
      <c r="O213" s="146"/>
      <c r="P213" s="146"/>
      <c r="Q213" s="146"/>
      <c r="R213" s="146"/>
      <c r="S213" s="146"/>
      <c r="T213" s="146"/>
      <c r="U213" s="146"/>
      <c r="V213" s="146"/>
      <c r="W213" s="146"/>
      <c r="X213" s="146"/>
      <c r="Y213" s="146"/>
      <c r="Z213" s="146"/>
      <c r="AA213" s="146"/>
      <c r="AB213" s="146"/>
      <c r="AC213" s="146"/>
      <c r="AD213" s="146"/>
      <c r="AE213" s="146"/>
      <c r="AF213" s="146"/>
      <c r="AG213" s="146"/>
      <c r="AH213" s="146"/>
    </row>
    <row r="214" spans="2:34" s="145" customFormat="1" x14ac:dyDescent="0.25">
      <c r="B214" s="146"/>
      <c r="C214" s="146"/>
      <c r="D214" s="146"/>
      <c r="E214" s="146"/>
      <c r="F214" s="146"/>
      <c r="G214" s="146"/>
      <c r="H214" s="146"/>
      <c r="I214" s="146"/>
      <c r="J214" s="146"/>
      <c r="K214" s="146"/>
      <c r="L214" s="146"/>
      <c r="M214" s="146"/>
      <c r="N214" s="146"/>
      <c r="O214" s="146"/>
      <c r="P214" s="146"/>
      <c r="Q214" s="146"/>
      <c r="R214" s="146"/>
      <c r="S214" s="146"/>
      <c r="T214" s="146"/>
      <c r="U214" s="146"/>
      <c r="V214" s="146"/>
      <c r="W214" s="146"/>
      <c r="X214" s="146"/>
      <c r="Y214" s="146"/>
      <c r="Z214" s="146"/>
      <c r="AA214" s="146"/>
      <c r="AB214" s="146"/>
      <c r="AC214" s="146"/>
      <c r="AD214" s="146"/>
      <c r="AE214" s="146"/>
      <c r="AF214" s="146"/>
      <c r="AG214" s="146"/>
      <c r="AH214" s="146"/>
    </row>
    <row r="215" spans="2:34" s="145" customFormat="1" x14ac:dyDescent="0.25">
      <c r="B215" s="146"/>
      <c r="C215" s="146"/>
      <c r="D215" s="146"/>
      <c r="E215" s="146"/>
      <c r="F215" s="146"/>
      <c r="G215" s="146"/>
      <c r="H215" s="146"/>
      <c r="I215" s="146"/>
      <c r="J215" s="146"/>
      <c r="K215" s="146"/>
      <c r="L215" s="146"/>
      <c r="M215" s="146"/>
      <c r="N215" s="146"/>
      <c r="O215" s="146"/>
      <c r="P215" s="146"/>
      <c r="Q215" s="146"/>
      <c r="R215" s="146"/>
      <c r="S215" s="146"/>
      <c r="T215" s="146"/>
      <c r="U215" s="146"/>
      <c r="V215" s="146"/>
      <c r="W215" s="146"/>
      <c r="X215" s="146"/>
      <c r="Y215" s="146"/>
      <c r="Z215" s="146"/>
      <c r="AA215" s="146"/>
      <c r="AB215" s="146"/>
      <c r="AC215" s="146"/>
      <c r="AD215" s="146"/>
      <c r="AE215" s="146"/>
      <c r="AF215" s="146"/>
      <c r="AG215" s="146"/>
      <c r="AH215" s="146"/>
    </row>
    <row r="216" spans="2:34" s="145" customFormat="1" x14ac:dyDescent="0.25">
      <c r="B216" s="146"/>
      <c r="C216" s="146"/>
      <c r="D216" s="146"/>
      <c r="E216" s="146"/>
      <c r="F216" s="146"/>
      <c r="G216" s="146"/>
      <c r="H216" s="146"/>
      <c r="I216" s="146"/>
      <c r="J216" s="146"/>
      <c r="K216" s="146"/>
      <c r="L216" s="146"/>
      <c r="M216" s="146"/>
      <c r="N216" s="146"/>
      <c r="O216" s="146"/>
      <c r="P216" s="146"/>
      <c r="Q216" s="146"/>
      <c r="R216" s="146"/>
      <c r="S216" s="146"/>
      <c r="T216" s="146"/>
      <c r="U216" s="146"/>
      <c r="V216" s="146"/>
      <c r="W216" s="146"/>
      <c r="X216" s="146"/>
      <c r="Y216" s="146"/>
      <c r="Z216" s="146"/>
      <c r="AA216" s="146"/>
      <c r="AB216" s="146"/>
      <c r="AC216" s="146"/>
      <c r="AD216" s="146"/>
      <c r="AE216" s="146"/>
      <c r="AF216" s="146"/>
      <c r="AG216" s="146"/>
      <c r="AH216" s="146"/>
    </row>
    <row r="217" spans="2:34" s="145" customFormat="1" x14ac:dyDescent="0.25">
      <c r="B217" s="146"/>
      <c r="C217" s="146"/>
      <c r="D217" s="146"/>
      <c r="E217" s="146"/>
      <c r="F217" s="146"/>
      <c r="G217" s="146"/>
      <c r="H217" s="146"/>
      <c r="I217" s="146"/>
      <c r="J217" s="146"/>
      <c r="K217" s="146"/>
      <c r="L217" s="146"/>
      <c r="M217" s="146"/>
      <c r="N217" s="146"/>
      <c r="O217" s="146"/>
      <c r="P217" s="146"/>
      <c r="Q217" s="146"/>
      <c r="R217" s="146"/>
      <c r="S217" s="146"/>
      <c r="T217" s="146"/>
      <c r="U217" s="146"/>
      <c r="V217" s="146"/>
      <c r="W217" s="146"/>
      <c r="X217" s="146"/>
      <c r="Y217" s="146"/>
      <c r="Z217" s="146"/>
      <c r="AA217" s="146"/>
      <c r="AB217" s="146"/>
      <c r="AC217" s="146"/>
      <c r="AD217" s="146"/>
      <c r="AE217" s="146"/>
      <c r="AF217" s="146"/>
      <c r="AG217" s="146"/>
      <c r="AH217" s="146"/>
    </row>
    <row r="218" spans="2:34" s="145" customFormat="1" x14ac:dyDescent="0.25">
      <c r="B218" s="146"/>
      <c r="C218" s="146"/>
      <c r="D218" s="146"/>
      <c r="E218" s="146"/>
      <c r="F218" s="146"/>
      <c r="G218" s="146"/>
      <c r="H218" s="146"/>
      <c r="I218" s="146"/>
      <c r="J218" s="146"/>
      <c r="K218" s="146"/>
      <c r="L218" s="146"/>
      <c r="M218" s="146"/>
      <c r="N218" s="146"/>
      <c r="O218" s="146"/>
      <c r="P218" s="146"/>
      <c r="Q218" s="146"/>
      <c r="R218" s="146"/>
      <c r="S218" s="146"/>
      <c r="T218" s="146"/>
      <c r="U218" s="146"/>
      <c r="V218" s="146"/>
      <c r="W218" s="146"/>
      <c r="X218" s="146"/>
      <c r="Y218" s="146"/>
      <c r="Z218" s="146"/>
      <c r="AA218" s="146"/>
      <c r="AB218" s="146"/>
      <c r="AC218" s="146"/>
      <c r="AD218" s="146"/>
      <c r="AE218" s="146"/>
      <c r="AF218" s="146"/>
      <c r="AG218" s="146"/>
      <c r="AH218" s="146"/>
    </row>
    <row r="219" spans="2:34" s="145" customFormat="1" x14ac:dyDescent="0.25">
      <c r="B219" s="146"/>
      <c r="C219" s="146"/>
      <c r="D219" s="146"/>
      <c r="E219" s="146"/>
      <c r="F219" s="146"/>
      <c r="G219" s="146"/>
      <c r="H219" s="146"/>
      <c r="I219" s="146"/>
      <c r="J219" s="146"/>
      <c r="K219" s="146"/>
      <c r="L219" s="146"/>
      <c r="M219" s="146"/>
      <c r="N219" s="146"/>
      <c r="O219" s="146"/>
      <c r="P219" s="146"/>
      <c r="Q219" s="146"/>
      <c r="R219" s="146"/>
      <c r="S219" s="146"/>
      <c r="T219" s="146"/>
      <c r="U219" s="146"/>
      <c r="V219" s="146"/>
      <c r="W219" s="146"/>
      <c r="X219" s="146"/>
      <c r="Y219" s="146"/>
      <c r="Z219" s="146"/>
      <c r="AA219" s="146"/>
      <c r="AB219" s="146"/>
      <c r="AC219" s="146"/>
      <c r="AD219" s="146"/>
      <c r="AE219" s="146"/>
      <c r="AF219" s="146"/>
      <c r="AG219" s="146"/>
      <c r="AH219" s="146"/>
    </row>
    <row r="220" spans="2:34" s="145" customFormat="1" x14ac:dyDescent="0.25">
      <c r="B220" s="146"/>
      <c r="C220" s="146"/>
      <c r="D220" s="146"/>
      <c r="E220" s="146"/>
      <c r="F220" s="146"/>
      <c r="G220" s="146"/>
      <c r="H220" s="146"/>
      <c r="I220" s="146"/>
      <c r="J220" s="146"/>
      <c r="K220" s="146"/>
      <c r="L220" s="146"/>
      <c r="M220" s="146"/>
      <c r="N220" s="146"/>
      <c r="O220" s="146"/>
      <c r="P220" s="146"/>
      <c r="Q220" s="146"/>
      <c r="R220" s="146"/>
      <c r="S220" s="146"/>
      <c r="T220" s="146"/>
      <c r="U220" s="146"/>
      <c r="V220" s="146"/>
      <c r="W220" s="146"/>
      <c r="X220" s="146"/>
      <c r="Y220" s="146"/>
      <c r="Z220" s="146"/>
      <c r="AA220" s="146"/>
      <c r="AB220" s="146"/>
      <c r="AC220" s="146"/>
      <c r="AD220" s="146"/>
      <c r="AE220" s="146"/>
      <c r="AF220" s="146"/>
      <c r="AG220" s="146"/>
      <c r="AH220" s="146"/>
    </row>
    <row r="221" spans="2:34" s="145" customFormat="1" x14ac:dyDescent="0.25">
      <c r="B221" s="146"/>
      <c r="C221" s="146"/>
      <c r="D221" s="146"/>
      <c r="E221" s="146"/>
      <c r="F221" s="146"/>
      <c r="G221" s="146"/>
      <c r="H221" s="146"/>
      <c r="I221" s="146"/>
      <c r="J221" s="146"/>
      <c r="K221" s="146"/>
      <c r="L221" s="146"/>
      <c r="M221" s="146"/>
      <c r="N221" s="146"/>
      <c r="O221" s="146"/>
      <c r="P221" s="146"/>
      <c r="Q221" s="146"/>
      <c r="R221" s="146"/>
      <c r="S221" s="146"/>
      <c r="T221" s="146"/>
      <c r="U221" s="146"/>
      <c r="V221" s="146"/>
      <c r="W221" s="146"/>
      <c r="X221" s="146"/>
      <c r="Y221" s="146"/>
      <c r="Z221" s="146"/>
      <c r="AA221" s="146"/>
      <c r="AB221" s="146"/>
      <c r="AC221" s="146"/>
      <c r="AD221" s="146"/>
      <c r="AE221" s="146"/>
      <c r="AF221" s="146"/>
      <c r="AG221" s="146"/>
      <c r="AH221" s="146"/>
    </row>
    <row r="222" spans="2:34" s="145" customFormat="1" x14ac:dyDescent="0.25">
      <c r="B222" s="146"/>
      <c r="C222" s="146"/>
      <c r="D222" s="146"/>
      <c r="E222" s="146"/>
      <c r="F222" s="146"/>
      <c r="G222" s="146"/>
      <c r="H222" s="146"/>
      <c r="I222" s="146"/>
      <c r="J222" s="146"/>
      <c r="K222" s="146"/>
      <c r="L222" s="146"/>
      <c r="M222" s="146"/>
      <c r="N222" s="146"/>
      <c r="O222" s="146"/>
      <c r="P222" s="146"/>
      <c r="Q222" s="146"/>
      <c r="R222" s="146"/>
      <c r="S222" s="146"/>
      <c r="T222" s="146"/>
      <c r="U222" s="146"/>
      <c r="V222" s="146"/>
      <c r="W222" s="146"/>
      <c r="X222" s="146"/>
      <c r="Y222" s="146"/>
      <c r="Z222" s="146"/>
      <c r="AA222" s="146"/>
      <c r="AB222" s="146"/>
      <c r="AC222" s="146"/>
      <c r="AD222" s="146"/>
      <c r="AE222" s="146"/>
      <c r="AF222" s="146"/>
      <c r="AG222" s="146"/>
      <c r="AH222" s="146"/>
    </row>
    <row r="223" spans="2:34" s="145" customFormat="1" x14ac:dyDescent="0.25">
      <c r="B223" s="146"/>
      <c r="C223" s="146"/>
      <c r="D223" s="146"/>
      <c r="E223" s="146"/>
      <c r="F223" s="146"/>
      <c r="G223" s="146"/>
      <c r="H223" s="146"/>
      <c r="I223" s="146"/>
      <c r="J223" s="146"/>
      <c r="K223" s="146"/>
      <c r="L223" s="146"/>
      <c r="M223" s="146"/>
      <c r="N223" s="146"/>
      <c r="O223" s="146"/>
      <c r="P223" s="146"/>
      <c r="Q223" s="146"/>
      <c r="R223" s="146"/>
      <c r="S223" s="146"/>
      <c r="T223" s="146"/>
      <c r="U223" s="146"/>
      <c r="V223" s="146"/>
      <c r="W223" s="146"/>
      <c r="X223" s="146"/>
      <c r="Y223" s="146"/>
      <c r="Z223" s="146"/>
      <c r="AA223" s="146"/>
      <c r="AB223" s="146"/>
      <c r="AC223" s="146"/>
      <c r="AD223" s="146"/>
      <c r="AE223" s="146"/>
      <c r="AF223" s="146"/>
      <c r="AG223" s="146"/>
      <c r="AH223" s="146"/>
    </row>
    <row r="224" spans="2:34" s="145" customFormat="1" x14ac:dyDescent="0.25">
      <c r="B224" s="146"/>
      <c r="C224" s="146"/>
      <c r="D224" s="146"/>
      <c r="E224" s="146"/>
      <c r="F224" s="146"/>
      <c r="G224" s="146"/>
      <c r="H224" s="146"/>
      <c r="I224" s="146"/>
      <c r="J224" s="146"/>
      <c r="K224" s="146"/>
      <c r="L224" s="146"/>
      <c r="M224" s="146"/>
      <c r="N224" s="146"/>
      <c r="O224" s="146"/>
      <c r="P224" s="146"/>
      <c r="Q224" s="146"/>
      <c r="R224" s="146"/>
      <c r="S224" s="146"/>
      <c r="T224" s="146"/>
      <c r="U224" s="146"/>
      <c r="V224" s="146"/>
      <c r="W224" s="146"/>
      <c r="X224" s="146"/>
      <c r="Y224" s="146"/>
      <c r="Z224" s="146"/>
      <c r="AA224" s="146"/>
      <c r="AB224" s="146"/>
      <c r="AC224" s="146"/>
      <c r="AD224" s="146"/>
      <c r="AE224" s="146"/>
      <c r="AF224" s="146"/>
      <c r="AG224" s="146"/>
      <c r="AH224" s="146"/>
    </row>
    <row r="225" spans="2:34" s="145" customFormat="1" x14ac:dyDescent="0.25">
      <c r="B225" s="146"/>
      <c r="C225" s="146"/>
      <c r="D225" s="146"/>
      <c r="E225" s="146"/>
      <c r="F225" s="146"/>
      <c r="G225" s="146"/>
      <c r="H225" s="146"/>
      <c r="I225" s="146"/>
      <c r="J225" s="146"/>
      <c r="K225" s="146"/>
      <c r="L225" s="146"/>
      <c r="M225" s="146"/>
      <c r="N225" s="146"/>
      <c r="O225" s="146"/>
      <c r="P225" s="146"/>
      <c r="Q225" s="146"/>
      <c r="R225" s="146"/>
      <c r="S225" s="146"/>
      <c r="T225" s="146"/>
      <c r="U225" s="146"/>
      <c r="V225" s="146"/>
      <c r="W225" s="146"/>
      <c r="X225" s="146"/>
      <c r="Y225" s="146"/>
      <c r="Z225" s="146"/>
      <c r="AA225" s="146"/>
      <c r="AB225" s="146"/>
      <c r="AC225" s="146"/>
      <c r="AD225" s="146"/>
      <c r="AE225" s="146"/>
      <c r="AF225" s="146"/>
      <c r="AG225" s="146"/>
      <c r="AH225" s="146"/>
    </row>
    <row r="226" spans="2:34" s="145" customFormat="1" x14ac:dyDescent="0.25">
      <c r="B226" s="146"/>
      <c r="C226" s="146"/>
      <c r="D226" s="146"/>
      <c r="E226" s="146"/>
      <c r="F226" s="146"/>
      <c r="G226" s="146"/>
      <c r="H226" s="146"/>
      <c r="I226" s="146"/>
      <c r="J226" s="146"/>
      <c r="K226" s="146"/>
      <c r="L226" s="146"/>
      <c r="M226" s="146"/>
      <c r="N226" s="146"/>
      <c r="O226" s="146"/>
      <c r="P226" s="146"/>
      <c r="Q226" s="146"/>
      <c r="R226" s="146"/>
      <c r="S226" s="146"/>
      <c r="T226" s="146"/>
      <c r="U226" s="146"/>
      <c r="V226" s="146"/>
      <c r="W226" s="146"/>
      <c r="X226" s="146"/>
      <c r="Y226" s="146"/>
      <c r="Z226" s="146"/>
      <c r="AA226" s="146"/>
      <c r="AB226" s="146"/>
      <c r="AC226" s="146"/>
      <c r="AD226" s="146"/>
      <c r="AE226" s="146"/>
      <c r="AF226" s="146"/>
      <c r="AG226" s="146"/>
      <c r="AH226" s="146"/>
    </row>
    <row r="227" spans="2:34" s="145" customFormat="1" x14ac:dyDescent="0.25">
      <c r="B227" s="146"/>
      <c r="C227" s="146"/>
      <c r="D227" s="146"/>
      <c r="E227" s="146"/>
      <c r="F227" s="146"/>
      <c r="G227" s="146"/>
      <c r="H227" s="146"/>
      <c r="I227" s="146"/>
      <c r="J227" s="146"/>
      <c r="K227" s="146"/>
      <c r="L227" s="146"/>
      <c r="M227" s="146"/>
      <c r="N227" s="146"/>
      <c r="O227" s="146"/>
      <c r="P227" s="146"/>
      <c r="Q227" s="146"/>
      <c r="R227" s="146"/>
      <c r="S227" s="146"/>
      <c r="T227" s="146"/>
      <c r="U227" s="146"/>
      <c r="V227" s="146"/>
      <c r="W227" s="146"/>
      <c r="X227" s="146"/>
      <c r="Y227" s="146"/>
      <c r="Z227" s="146"/>
      <c r="AA227" s="146"/>
      <c r="AB227" s="146"/>
      <c r="AC227" s="146"/>
      <c r="AD227" s="146"/>
      <c r="AE227" s="146"/>
      <c r="AF227" s="146"/>
      <c r="AG227" s="146"/>
      <c r="AH227" s="146"/>
    </row>
    <row r="228" spans="2:34" s="145" customFormat="1" x14ac:dyDescent="0.25">
      <c r="B228" s="146"/>
      <c r="C228" s="146"/>
      <c r="D228" s="146"/>
      <c r="E228" s="146"/>
      <c r="F228" s="146"/>
      <c r="G228" s="146"/>
      <c r="H228" s="146"/>
      <c r="I228" s="146"/>
      <c r="J228" s="146"/>
      <c r="K228" s="146"/>
      <c r="L228" s="146"/>
      <c r="M228" s="146"/>
      <c r="N228" s="146"/>
      <c r="O228" s="146"/>
      <c r="P228" s="146"/>
      <c r="Q228" s="146"/>
      <c r="R228" s="146"/>
      <c r="S228" s="146"/>
      <c r="T228" s="146"/>
      <c r="U228" s="146"/>
      <c r="V228" s="146"/>
      <c r="W228" s="146"/>
      <c r="X228" s="146"/>
      <c r="Y228" s="146"/>
      <c r="Z228" s="146"/>
      <c r="AA228" s="146"/>
      <c r="AB228" s="146"/>
      <c r="AC228" s="146"/>
      <c r="AD228" s="146"/>
      <c r="AE228" s="146"/>
      <c r="AF228" s="146"/>
      <c r="AG228" s="146"/>
      <c r="AH228" s="146"/>
    </row>
    <row r="229" spans="2:34" s="145" customFormat="1" x14ac:dyDescent="0.25">
      <c r="B229" s="146"/>
      <c r="C229" s="146"/>
      <c r="D229" s="146"/>
      <c r="E229" s="146"/>
      <c r="F229" s="146"/>
      <c r="G229" s="146"/>
      <c r="H229" s="146"/>
      <c r="I229" s="146"/>
      <c r="J229" s="146"/>
      <c r="K229" s="146"/>
      <c r="L229" s="146"/>
      <c r="M229" s="146"/>
      <c r="N229" s="146"/>
      <c r="O229" s="146"/>
      <c r="P229" s="146"/>
      <c r="Q229" s="146"/>
      <c r="R229" s="146"/>
      <c r="S229" s="146"/>
      <c r="T229" s="146"/>
      <c r="U229" s="146"/>
      <c r="V229" s="146"/>
      <c r="W229" s="146"/>
      <c r="X229" s="146"/>
      <c r="Y229" s="146"/>
      <c r="Z229" s="146"/>
      <c r="AA229" s="146"/>
      <c r="AB229" s="146"/>
      <c r="AC229" s="146"/>
      <c r="AD229" s="146"/>
      <c r="AE229" s="146"/>
      <c r="AF229" s="146"/>
      <c r="AG229" s="146"/>
      <c r="AH229" s="146"/>
    </row>
    <row r="230" spans="2:34" s="145" customFormat="1" x14ac:dyDescent="0.25">
      <c r="B230" s="146"/>
      <c r="C230" s="146"/>
      <c r="D230" s="146"/>
      <c r="E230" s="146"/>
      <c r="F230" s="146"/>
      <c r="G230" s="146"/>
      <c r="H230" s="146"/>
      <c r="I230" s="146"/>
      <c r="J230" s="146"/>
      <c r="K230" s="146"/>
      <c r="L230" s="146"/>
      <c r="M230" s="146"/>
      <c r="N230" s="146"/>
      <c r="O230" s="146"/>
      <c r="P230" s="146"/>
      <c r="Q230" s="146"/>
      <c r="R230" s="146"/>
      <c r="S230" s="146"/>
      <c r="T230" s="146"/>
      <c r="U230" s="146"/>
      <c r="V230" s="146"/>
      <c r="W230" s="146"/>
      <c r="X230" s="146"/>
      <c r="Y230" s="146"/>
      <c r="Z230" s="146"/>
      <c r="AA230" s="146"/>
      <c r="AB230" s="146"/>
      <c r="AC230" s="146"/>
      <c r="AD230" s="146"/>
      <c r="AE230" s="146"/>
      <c r="AF230" s="146"/>
      <c r="AG230" s="146"/>
      <c r="AH230" s="146"/>
    </row>
    <row r="231" spans="2:34" s="145" customFormat="1" x14ac:dyDescent="0.25">
      <c r="B231" s="146"/>
      <c r="C231" s="146"/>
      <c r="D231" s="146"/>
      <c r="E231" s="146"/>
      <c r="F231" s="146"/>
      <c r="G231" s="146"/>
      <c r="H231" s="146"/>
      <c r="I231" s="146"/>
      <c r="J231" s="146"/>
      <c r="K231" s="146"/>
      <c r="L231" s="146"/>
      <c r="M231" s="146"/>
      <c r="N231" s="146"/>
      <c r="O231" s="146"/>
      <c r="P231" s="146"/>
      <c r="Q231" s="146"/>
      <c r="R231" s="146"/>
      <c r="S231" s="146"/>
      <c r="T231" s="146"/>
      <c r="U231" s="146"/>
      <c r="V231" s="146"/>
      <c r="W231" s="146"/>
      <c r="X231" s="146"/>
      <c r="Y231" s="146"/>
      <c r="Z231" s="146"/>
      <c r="AA231" s="146"/>
      <c r="AB231" s="146"/>
      <c r="AC231" s="146"/>
      <c r="AD231" s="146"/>
      <c r="AE231" s="146"/>
      <c r="AF231" s="146"/>
      <c r="AG231" s="146"/>
      <c r="AH231" s="146"/>
    </row>
    <row r="232" spans="2:34" s="145" customFormat="1" x14ac:dyDescent="0.25">
      <c r="B232" s="146"/>
      <c r="C232" s="146"/>
      <c r="D232" s="146"/>
      <c r="E232" s="146"/>
      <c r="F232" s="146"/>
      <c r="G232" s="146"/>
      <c r="H232" s="146"/>
      <c r="I232" s="146"/>
      <c r="J232" s="146"/>
      <c r="K232" s="146"/>
      <c r="L232" s="146"/>
      <c r="M232" s="146"/>
      <c r="N232" s="146"/>
      <c r="O232" s="146"/>
      <c r="P232" s="146"/>
      <c r="Q232" s="146"/>
      <c r="R232" s="146"/>
      <c r="S232" s="146"/>
      <c r="T232" s="146"/>
      <c r="U232" s="146"/>
      <c r="V232" s="146"/>
      <c r="W232" s="146"/>
      <c r="X232" s="146"/>
      <c r="Y232" s="146"/>
      <c r="Z232" s="146"/>
      <c r="AA232" s="146"/>
      <c r="AB232" s="146"/>
      <c r="AC232" s="146"/>
      <c r="AD232" s="146"/>
      <c r="AE232" s="146"/>
      <c r="AF232" s="146"/>
      <c r="AG232" s="146"/>
      <c r="AH232" s="146"/>
    </row>
    <row r="233" spans="2:34" s="145" customFormat="1" x14ac:dyDescent="0.25">
      <c r="B233" s="146"/>
      <c r="C233" s="146"/>
      <c r="D233" s="146"/>
      <c r="E233" s="146"/>
      <c r="F233" s="146"/>
      <c r="G233" s="146"/>
      <c r="H233" s="146"/>
      <c r="I233" s="146"/>
      <c r="J233" s="146"/>
      <c r="K233" s="146"/>
      <c r="L233" s="146"/>
      <c r="M233" s="146"/>
      <c r="N233" s="146"/>
      <c r="O233" s="146"/>
      <c r="P233" s="146"/>
      <c r="Q233" s="146"/>
      <c r="R233" s="146"/>
      <c r="S233" s="146"/>
      <c r="T233" s="146"/>
      <c r="U233" s="146"/>
      <c r="V233" s="146"/>
      <c r="W233" s="146"/>
      <c r="X233" s="146"/>
      <c r="Y233" s="146"/>
      <c r="Z233" s="146"/>
      <c r="AA233" s="146"/>
      <c r="AB233" s="146"/>
      <c r="AC233" s="146"/>
      <c r="AD233" s="146"/>
      <c r="AE233" s="146"/>
      <c r="AF233" s="146"/>
      <c r="AG233" s="146"/>
      <c r="AH233" s="146"/>
    </row>
    <row r="234" spans="2:34" s="145" customFormat="1" x14ac:dyDescent="0.25">
      <c r="B234" s="146"/>
      <c r="C234" s="146"/>
      <c r="D234" s="146"/>
      <c r="E234" s="146"/>
      <c r="F234" s="146"/>
      <c r="G234" s="146"/>
      <c r="H234" s="146"/>
      <c r="I234" s="146"/>
      <c r="J234" s="146"/>
      <c r="K234" s="146"/>
      <c r="L234" s="146"/>
      <c r="M234" s="146"/>
      <c r="N234" s="146"/>
      <c r="O234" s="146"/>
      <c r="P234" s="146"/>
      <c r="Q234" s="146"/>
      <c r="R234" s="146"/>
      <c r="S234" s="146"/>
      <c r="T234" s="146"/>
      <c r="U234" s="146"/>
      <c r="V234" s="146"/>
      <c r="W234" s="146"/>
      <c r="X234" s="146"/>
      <c r="Y234" s="146"/>
      <c r="Z234" s="146"/>
      <c r="AA234" s="146"/>
      <c r="AB234" s="146"/>
      <c r="AC234" s="146"/>
      <c r="AD234" s="146"/>
      <c r="AE234" s="146"/>
      <c r="AF234" s="146"/>
      <c r="AG234" s="146"/>
      <c r="AH234" s="146"/>
    </row>
    <row r="235" spans="2:34" s="145" customFormat="1" x14ac:dyDescent="0.25">
      <c r="B235" s="146"/>
      <c r="C235" s="146"/>
      <c r="D235" s="146"/>
      <c r="E235" s="146"/>
      <c r="F235" s="146"/>
      <c r="G235" s="146"/>
      <c r="H235" s="146"/>
      <c r="I235" s="146"/>
      <c r="J235" s="146"/>
      <c r="K235" s="146"/>
      <c r="L235" s="146"/>
      <c r="M235" s="146"/>
      <c r="N235" s="146"/>
      <c r="O235" s="146"/>
      <c r="P235" s="146"/>
      <c r="Q235" s="146"/>
      <c r="R235" s="146"/>
      <c r="S235" s="146"/>
      <c r="T235" s="146"/>
      <c r="U235" s="146"/>
      <c r="V235" s="146"/>
      <c r="W235" s="146"/>
      <c r="X235" s="146"/>
      <c r="Y235" s="146"/>
      <c r="Z235" s="146"/>
      <c r="AA235" s="146"/>
      <c r="AB235" s="146"/>
      <c r="AC235" s="146"/>
      <c r="AD235" s="146"/>
      <c r="AE235" s="146"/>
      <c r="AF235" s="146"/>
      <c r="AG235" s="146"/>
      <c r="AH235" s="146"/>
    </row>
    <row r="236" spans="2:34" s="145" customFormat="1" x14ac:dyDescent="0.25">
      <c r="B236" s="146"/>
      <c r="C236" s="146"/>
      <c r="D236" s="146"/>
      <c r="E236" s="146"/>
      <c r="F236" s="146"/>
      <c r="G236" s="146"/>
      <c r="H236" s="146"/>
      <c r="I236" s="146"/>
      <c r="J236" s="146"/>
      <c r="K236" s="146"/>
      <c r="L236" s="146"/>
      <c r="M236" s="146"/>
      <c r="N236" s="146"/>
      <c r="O236" s="146"/>
      <c r="P236" s="146"/>
      <c r="Q236" s="146"/>
      <c r="R236" s="146"/>
      <c r="S236" s="146"/>
      <c r="T236" s="146"/>
      <c r="U236" s="146"/>
      <c r="V236" s="146"/>
      <c r="W236" s="146"/>
      <c r="X236" s="146"/>
      <c r="Y236" s="146"/>
      <c r="Z236" s="146"/>
      <c r="AA236" s="146"/>
      <c r="AB236" s="146"/>
      <c r="AC236" s="146"/>
      <c r="AD236" s="146"/>
      <c r="AE236" s="146"/>
      <c r="AF236" s="146"/>
      <c r="AG236" s="146"/>
      <c r="AH236" s="146"/>
    </row>
    <row r="237" spans="2:34" s="145" customFormat="1" x14ac:dyDescent="0.25">
      <c r="B237" s="146"/>
      <c r="C237" s="146"/>
      <c r="D237" s="146"/>
      <c r="E237" s="146"/>
      <c r="F237" s="146"/>
      <c r="G237" s="146"/>
      <c r="H237" s="146"/>
      <c r="I237" s="146"/>
      <c r="J237" s="146"/>
      <c r="K237" s="146"/>
      <c r="L237" s="146"/>
      <c r="M237" s="146"/>
      <c r="N237" s="146"/>
      <c r="O237" s="146"/>
      <c r="P237" s="146"/>
      <c r="Q237" s="146"/>
      <c r="R237" s="146"/>
      <c r="S237" s="146"/>
      <c r="T237" s="146"/>
      <c r="U237" s="146"/>
      <c r="V237" s="146"/>
      <c r="W237" s="146"/>
      <c r="X237" s="146"/>
      <c r="Y237" s="146"/>
      <c r="Z237" s="146"/>
      <c r="AA237" s="146"/>
      <c r="AB237" s="146"/>
      <c r="AC237" s="146"/>
      <c r="AD237" s="146"/>
      <c r="AE237" s="146"/>
      <c r="AF237" s="146"/>
      <c r="AG237" s="146"/>
      <c r="AH237" s="146"/>
    </row>
  </sheetData>
  <mergeCells count="8">
    <mergeCell ref="U6:Z6"/>
    <mergeCell ref="AA6:AB6"/>
    <mergeCell ref="AC6:AH6"/>
    <mergeCell ref="B31:H31"/>
    <mergeCell ref="B32:H32"/>
    <mergeCell ref="C6:H6"/>
    <mergeCell ref="I6:N6"/>
    <mergeCell ref="O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 por nacionalidad, zona y tipología de alojamiento</oddHeader>
    <oddFooter>&amp;L&amp;G&amp;R&amp;K00-021&amp;P</oddFooter>
  </headerFooter>
  <colBreaks count="3" manualBreakCount="3">
    <brk id="14" min="4" max="30" man="1"/>
    <brk id="8" min="4" max="30" man="1"/>
    <brk id="26" min="4" max="30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3" id="{E4F7F317-D627-4CC7-9F6A-89061142185B}">
            <xm:f>$B9='Menú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B9:AH28</xm:sqref>
        </x14:conditionalFormatting>
        <x14:conditionalFormatting xmlns:xm="http://schemas.microsoft.com/office/excel/2006/main">
          <x14:cfRule type="expression" priority="2" id="{C592077D-3D30-4AC6-AE5E-10E954D51913}">
            <xm:f>$B14='Menú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A14</xm:sqref>
        </x14:conditionalFormatting>
        <x14:conditionalFormatting xmlns:xm="http://schemas.microsoft.com/office/excel/2006/main">
          <x14:cfRule type="expression" priority="1" id="{F606ABFD-41D2-47E7-9FAC-EFEB2EAA7AC3}">
            <xm:f>$B29='Menú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A29</xm:sqref>
        </x14:conditionalFormatting>
      </x14:conditionalFormattings>
    </ext>
  </extLst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B650772-D22A-4C60-95EF-6041D19D337C}">
  <dimension ref="B1:X237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109" t="s">
        <v>163</v>
      </c>
      <c r="C3" s="109"/>
      <c r="D3" s="109"/>
      <c r="E3" s="109"/>
      <c r="F3" s="109"/>
      <c r="G3" s="109"/>
      <c r="H3" s="109"/>
      <c r="I3" s="109"/>
      <c r="J3" s="109"/>
      <c r="K3" s="109"/>
      <c r="L3" s="109"/>
      <c r="M3" s="109"/>
      <c r="N3" s="109"/>
      <c r="O3" s="109"/>
      <c r="P3" s="109"/>
      <c r="Q3" s="109"/>
      <c r="R3" s="109"/>
      <c r="S3" s="109"/>
      <c r="T3" s="109"/>
      <c r="U3" s="109"/>
      <c r="V3" s="109"/>
      <c r="W3" s="109"/>
      <c r="X3" s="109"/>
    </row>
    <row r="4" spans="2:24" s="4" customFormat="1" ht="20.25" customHeight="1" thickBot="1" x14ac:dyDescent="0.3">
      <c r="B4" s="439" t="s">
        <v>169</v>
      </c>
      <c r="C4" s="411"/>
      <c r="D4" s="411"/>
      <c r="E4" s="411"/>
      <c r="U4" s="411"/>
      <c r="V4" s="411"/>
      <c r="W4" s="411"/>
      <c r="X4" s="411"/>
    </row>
    <row r="5" spans="2:24" s="4" customFormat="1" ht="6" customHeight="1" thickBot="1" x14ac:dyDescent="0.3">
      <c r="B5" s="76"/>
      <c r="C5" s="260"/>
      <c r="D5" s="260"/>
      <c r="E5" s="260"/>
      <c r="F5" s="260"/>
      <c r="G5" s="260"/>
      <c r="H5" s="260"/>
      <c r="I5" s="260"/>
      <c r="J5" s="260"/>
      <c r="K5" s="260"/>
      <c r="L5" s="260"/>
      <c r="M5" s="260"/>
      <c r="N5" s="260"/>
      <c r="O5" s="260"/>
      <c r="P5" s="260"/>
      <c r="Q5" s="260"/>
      <c r="R5" s="260"/>
      <c r="S5" s="260"/>
      <c r="T5" s="260"/>
      <c r="U5" s="259"/>
      <c r="V5" s="260"/>
      <c r="W5" s="260"/>
      <c r="X5" s="260"/>
    </row>
    <row r="6" spans="2:24" s="4" customFormat="1" ht="21.75" thickBot="1" x14ac:dyDescent="0.3">
      <c r="B6" s="109"/>
      <c r="C6" s="672" t="s">
        <v>44</v>
      </c>
      <c r="D6" s="673"/>
      <c r="E6" s="673"/>
      <c r="F6" s="679" t="s">
        <v>158</v>
      </c>
      <c r="G6" s="675"/>
      <c r="H6" s="680"/>
      <c r="I6" s="673" t="s">
        <v>122</v>
      </c>
      <c r="J6" s="673"/>
      <c r="K6" s="673"/>
      <c r="L6" s="672" t="s">
        <v>123</v>
      </c>
      <c r="M6" s="673"/>
      <c r="N6" s="681"/>
      <c r="O6" s="672" t="s">
        <v>159</v>
      </c>
      <c r="P6" s="673"/>
      <c r="Q6" s="673"/>
      <c r="R6" s="672" t="s">
        <v>125</v>
      </c>
      <c r="S6" s="673"/>
      <c r="T6" s="673"/>
      <c r="U6" s="440" t="s">
        <v>132</v>
      </c>
      <c r="V6" s="675" t="s">
        <v>160</v>
      </c>
      <c r="W6" s="675"/>
      <c r="X6" s="675"/>
    </row>
    <row r="7" spans="2:24" s="4" customFormat="1" ht="30.75" thickBot="1" x14ac:dyDescent="0.3">
      <c r="B7" s="15"/>
      <c r="C7" s="441" t="s">
        <v>114</v>
      </c>
      <c r="D7" s="417" t="s">
        <v>136</v>
      </c>
      <c r="E7" s="417" t="s">
        <v>161</v>
      </c>
      <c r="F7" s="442" t="s">
        <v>114</v>
      </c>
      <c r="G7" s="443" t="s">
        <v>136</v>
      </c>
      <c r="H7" s="444" t="s">
        <v>161</v>
      </c>
      <c r="I7" s="417" t="s">
        <v>114</v>
      </c>
      <c r="J7" s="417" t="s">
        <v>136</v>
      </c>
      <c r="K7" s="417" t="s">
        <v>161</v>
      </c>
      <c r="L7" s="415" t="s">
        <v>114</v>
      </c>
      <c r="M7" s="417" t="s">
        <v>136</v>
      </c>
      <c r="N7" s="445" t="s">
        <v>161</v>
      </c>
      <c r="O7" s="358" t="s">
        <v>114</v>
      </c>
      <c r="P7" s="358" t="s">
        <v>136</v>
      </c>
      <c r="Q7" s="358" t="s">
        <v>161</v>
      </c>
      <c r="R7" s="415" t="s">
        <v>114</v>
      </c>
      <c r="S7" s="417" t="s">
        <v>136</v>
      </c>
      <c r="T7" s="417" t="s">
        <v>161</v>
      </c>
      <c r="U7" s="446" t="s">
        <v>113</v>
      </c>
      <c r="V7" s="447" t="s">
        <v>114</v>
      </c>
      <c r="W7" s="413" t="s">
        <v>136</v>
      </c>
      <c r="X7" s="413" t="s">
        <v>161</v>
      </c>
    </row>
    <row r="8" spans="2:24" ht="15.75" x14ac:dyDescent="0.25">
      <c r="B8" s="365" t="s">
        <v>113</v>
      </c>
      <c r="C8" s="393">
        <v>1</v>
      </c>
      <c r="D8" s="394">
        <v>1</v>
      </c>
      <c r="E8" s="394">
        <v>1</v>
      </c>
      <c r="F8" s="448">
        <v>1</v>
      </c>
      <c r="G8" s="449">
        <v>1</v>
      </c>
      <c r="H8" s="450">
        <v>1</v>
      </c>
      <c r="I8" s="394">
        <v>1</v>
      </c>
      <c r="J8" s="394">
        <v>1</v>
      </c>
      <c r="K8" s="394">
        <v>1</v>
      </c>
      <c r="L8" s="393">
        <v>1</v>
      </c>
      <c r="M8" s="394">
        <v>1</v>
      </c>
      <c r="N8" s="451">
        <v>1</v>
      </c>
      <c r="O8" s="393">
        <v>1</v>
      </c>
      <c r="P8" s="394">
        <v>1</v>
      </c>
      <c r="Q8" s="394">
        <v>1</v>
      </c>
      <c r="R8" s="393">
        <v>1</v>
      </c>
      <c r="S8" s="394">
        <v>1</v>
      </c>
      <c r="T8" s="394">
        <v>1</v>
      </c>
      <c r="U8" s="452">
        <v>1</v>
      </c>
      <c r="V8" s="449">
        <v>1</v>
      </c>
      <c r="W8" s="449">
        <v>1</v>
      </c>
      <c r="X8" s="449">
        <v>1</v>
      </c>
    </row>
    <row r="9" spans="2:24" s="141" customFormat="1" ht="15" customHeight="1" x14ac:dyDescent="0.25">
      <c r="B9" s="373" t="s">
        <v>53</v>
      </c>
      <c r="C9" s="401">
        <v>0.26870775559537707</v>
      </c>
      <c r="D9" s="402">
        <v>0.16831887535545983</v>
      </c>
      <c r="E9" s="402">
        <v>0.23507952114863745</v>
      </c>
      <c r="F9" s="453">
        <v>0.16504343202858443</v>
      </c>
      <c r="G9" s="98">
        <v>0.10545107814127512</v>
      </c>
      <c r="H9" s="454">
        <v>0.14312023051490014</v>
      </c>
      <c r="I9" s="402">
        <v>0.12107589471713835</v>
      </c>
      <c r="J9" s="402">
        <v>9.5960723394105454E-2</v>
      </c>
      <c r="K9" s="402">
        <v>0.10859858774056722</v>
      </c>
      <c r="L9" s="401">
        <v>0.14286157957822851</v>
      </c>
      <c r="M9" s="402">
        <v>7.973137681332601E-2</v>
      </c>
      <c r="N9" s="455">
        <v>0.12645221166043188</v>
      </c>
      <c r="O9" s="401">
        <v>0.48210140823578779</v>
      </c>
      <c r="P9" s="402">
        <v>0.47977678977876242</v>
      </c>
      <c r="Q9" s="402">
        <v>0.48145307193414943</v>
      </c>
      <c r="R9" s="401">
        <v>0.48268960082513951</v>
      </c>
      <c r="S9" s="402">
        <v>0.48967889908256879</v>
      </c>
      <c r="T9" s="402">
        <v>0.4844740414388905</v>
      </c>
      <c r="U9" s="456">
        <v>0.70330372271031938</v>
      </c>
      <c r="V9" s="98">
        <v>0.60407979262932487</v>
      </c>
      <c r="W9" s="98">
        <v>0.3784287418008348</v>
      </c>
      <c r="X9" s="98">
        <v>0.55168654055831501</v>
      </c>
    </row>
    <row r="10" spans="2:24" s="141" customFormat="1" ht="15" customHeight="1" x14ac:dyDescent="0.25">
      <c r="B10" s="336" t="s">
        <v>58</v>
      </c>
      <c r="C10" s="401">
        <v>2.8398265772714235E-2</v>
      </c>
      <c r="D10" s="402">
        <v>3.5467658913357181E-2</v>
      </c>
      <c r="E10" s="402">
        <v>3.0766368787326664E-2</v>
      </c>
      <c r="F10" s="453">
        <v>3.5394916722785129E-2</v>
      </c>
      <c r="G10" s="98">
        <v>3.8102690485691038E-2</v>
      </c>
      <c r="H10" s="454">
        <v>3.6391069181704788E-2</v>
      </c>
      <c r="I10" s="402">
        <v>4.1959773203470781E-2</v>
      </c>
      <c r="J10" s="402">
        <v>4.8190597344456201E-2</v>
      </c>
      <c r="K10" s="402">
        <v>4.5055268930900165E-2</v>
      </c>
      <c r="L10" s="401">
        <v>4.0014907382847784E-2</v>
      </c>
      <c r="M10" s="402">
        <v>3.5755084482470188E-2</v>
      </c>
      <c r="N10" s="455">
        <v>3.8907656048692188E-2</v>
      </c>
      <c r="O10" s="401">
        <v>1.1458972184482117E-2</v>
      </c>
      <c r="P10" s="402">
        <v>2.3148007647719342E-2</v>
      </c>
      <c r="Q10" s="402">
        <v>1.4719045251118846E-2</v>
      </c>
      <c r="R10" s="401">
        <v>1.0961011817128113E-2</v>
      </c>
      <c r="S10" s="402">
        <v>2.1823742007228246E-2</v>
      </c>
      <c r="T10" s="402">
        <v>1.3734379931277402E-2</v>
      </c>
      <c r="U10" s="456">
        <v>6.1115892838776381E-3</v>
      </c>
      <c r="V10" s="98">
        <v>1.5395018595739884E-2</v>
      </c>
      <c r="W10" s="98">
        <v>1.2224209898628503E-2</v>
      </c>
      <c r="X10" s="98">
        <v>1.465879787473391E-2</v>
      </c>
    </row>
    <row r="11" spans="2:24" s="141" customFormat="1" ht="15" customHeight="1" x14ac:dyDescent="0.25">
      <c r="B11" s="336" t="s">
        <v>59</v>
      </c>
      <c r="C11" s="401">
        <v>3.3695574477486827E-2</v>
      </c>
      <c r="D11" s="402">
        <v>1.3747211763455565E-2</v>
      </c>
      <c r="E11" s="402">
        <v>2.7013278424648655E-2</v>
      </c>
      <c r="F11" s="453">
        <v>4.3345427346947393E-2</v>
      </c>
      <c r="G11" s="98">
        <v>1.5529350450141657E-2</v>
      </c>
      <c r="H11" s="454">
        <v>3.3112277968723618E-2</v>
      </c>
      <c r="I11" s="402">
        <v>4.8801106206713324E-2</v>
      </c>
      <c r="J11" s="402">
        <v>1.648706171601216E-2</v>
      </c>
      <c r="K11" s="402">
        <v>3.2747373282530884E-2</v>
      </c>
      <c r="L11" s="401">
        <v>4.9751711495136637E-2</v>
      </c>
      <c r="M11" s="402">
        <v>1.4693019142986879E-2</v>
      </c>
      <c r="N11" s="455">
        <v>4.0638942070560929E-2</v>
      </c>
      <c r="O11" s="401">
        <v>9.4870312605456284E-3</v>
      </c>
      <c r="P11" s="402">
        <v>4.7077478680464932E-3</v>
      </c>
      <c r="Q11" s="402">
        <v>8.1540886824592405E-3</v>
      </c>
      <c r="R11" s="401">
        <v>9.001986257886738E-3</v>
      </c>
      <c r="S11" s="402">
        <v>4.0162436951427776E-3</v>
      </c>
      <c r="T11" s="402">
        <v>7.7290742728801766E-3</v>
      </c>
      <c r="U11" s="456">
        <v>7.1996578809187415E-3</v>
      </c>
      <c r="V11" s="98">
        <v>1.1089823058717457E-2</v>
      </c>
      <c r="W11" s="98">
        <v>1.1926058437686345E-2</v>
      </c>
      <c r="X11" s="98">
        <v>1.1283986085391391E-2</v>
      </c>
    </row>
    <row r="12" spans="2:24" s="141" customFormat="1" ht="15" customHeight="1" x14ac:dyDescent="0.25">
      <c r="B12" s="336" t="s">
        <v>60</v>
      </c>
      <c r="C12" s="401">
        <v>0.12760452042785694</v>
      </c>
      <c r="D12" s="402">
        <v>7.0115817402527675E-2</v>
      </c>
      <c r="E12" s="402">
        <v>0.10834697338923527</v>
      </c>
      <c r="F12" s="453">
        <v>0.10656174560520262</v>
      </c>
      <c r="G12" s="98">
        <v>5.067304709738029E-2</v>
      </c>
      <c r="H12" s="454">
        <v>8.6001067602089448E-2</v>
      </c>
      <c r="I12" s="402">
        <v>6.9829298778462778E-2</v>
      </c>
      <c r="J12" s="402">
        <v>3.0832013308298729E-2</v>
      </c>
      <c r="K12" s="402">
        <v>5.0455307822726198E-2</v>
      </c>
      <c r="L12" s="401">
        <v>0.13691961093073773</v>
      </c>
      <c r="M12" s="402">
        <v>8.8719738068494133E-2</v>
      </c>
      <c r="N12" s="455">
        <v>0.12439106812955263</v>
      </c>
      <c r="O12" s="401">
        <v>0.22509324170068168</v>
      </c>
      <c r="P12" s="402">
        <v>0.15317061697672302</v>
      </c>
      <c r="Q12" s="402">
        <v>0.20503401504491256</v>
      </c>
      <c r="R12" s="401">
        <v>0.22800776802141823</v>
      </c>
      <c r="S12" s="402">
        <v>0.13951606497478058</v>
      </c>
      <c r="T12" s="402">
        <v>0.20541491490793681</v>
      </c>
      <c r="U12" s="456">
        <v>4.247256822081838E-2</v>
      </c>
      <c r="V12" s="98">
        <v>8.5269919981967771E-2</v>
      </c>
      <c r="W12" s="98">
        <v>0.39579606440071557</v>
      </c>
      <c r="X12" s="98">
        <v>0.15737006974611031</v>
      </c>
    </row>
    <row r="13" spans="2:24" s="141" customFormat="1" ht="15" customHeight="1" x14ac:dyDescent="0.25">
      <c r="B13" s="336" t="s">
        <v>61</v>
      </c>
      <c r="C13" s="401">
        <v>3.7633202450395947E-2</v>
      </c>
      <c r="D13" s="402">
        <v>2.9224957780984519E-2</v>
      </c>
      <c r="E13" s="402">
        <v>3.4816611386198716E-2</v>
      </c>
      <c r="F13" s="453">
        <v>3.7176920296271017E-2</v>
      </c>
      <c r="G13" s="98">
        <v>2.7571130229042558E-2</v>
      </c>
      <c r="H13" s="454">
        <v>3.3643083191258735E-2</v>
      </c>
      <c r="I13" s="402">
        <v>1.7648284232327564E-2</v>
      </c>
      <c r="J13" s="402">
        <v>2.4275719082363447E-2</v>
      </c>
      <c r="K13" s="402">
        <v>2.0940817579105365E-2</v>
      </c>
      <c r="L13" s="401">
        <v>2.8866266674277042E-2</v>
      </c>
      <c r="M13" s="402">
        <v>2.8097889730659846E-2</v>
      </c>
      <c r="N13" s="455">
        <v>2.8666543254817722E-2</v>
      </c>
      <c r="O13" s="401">
        <v>3.9613417414703284E-2</v>
      </c>
      <c r="P13" s="402">
        <v>3.4790294679979364E-2</v>
      </c>
      <c r="Q13" s="402">
        <v>3.8268248040035126E-2</v>
      </c>
      <c r="R13" s="401">
        <v>3.1630348386569695E-2</v>
      </c>
      <c r="S13" s="402">
        <v>3.1931371380912663E-2</v>
      </c>
      <c r="T13" s="402">
        <v>3.1707202691107002E-2</v>
      </c>
      <c r="U13" s="456">
        <v>2.6173192371610612E-2</v>
      </c>
      <c r="V13" s="98">
        <v>7.8800856531049249E-2</v>
      </c>
      <c r="W13" s="98">
        <v>8.6389385807990465E-2</v>
      </c>
      <c r="X13" s="98">
        <v>8.0562814766099583E-2</v>
      </c>
    </row>
    <row r="14" spans="2:24" s="141" customFormat="1" ht="15" customHeight="1" x14ac:dyDescent="0.25">
      <c r="B14" s="336" t="s">
        <v>62</v>
      </c>
      <c r="C14" s="401">
        <v>0.30138279592318579</v>
      </c>
      <c r="D14" s="402">
        <v>0.44864085178898661</v>
      </c>
      <c r="E14" s="402">
        <v>0.35071125157476279</v>
      </c>
      <c r="F14" s="453">
        <v>0.39146473713939312</v>
      </c>
      <c r="G14" s="98">
        <v>0.52489456224732511</v>
      </c>
      <c r="H14" s="454">
        <v>0.44055172150836924</v>
      </c>
      <c r="I14" s="402">
        <v>0.44610412351836531</v>
      </c>
      <c r="J14" s="402">
        <v>0.50887270881368996</v>
      </c>
      <c r="K14" s="402">
        <v>0.47728778128209337</v>
      </c>
      <c r="L14" s="401">
        <v>0.38244655669673883</v>
      </c>
      <c r="M14" s="402">
        <v>0.54190665105274483</v>
      </c>
      <c r="N14" s="455">
        <v>0.42389485310469838</v>
      </c>
      <c r="O14" s="401">
        <v>7.9847468021984794E-2</v>
      </c>
      <c r="P14" s="402">
        <v>7.9622014506388269E-2</v>
      </c>
      <c r="Q14" s="402">
        <v>7.9784589015732613E-2</v>
      </c>
      <c r="R14" s="401">
        <v>8.3465381754680976E-2</v>
      </c>
      <c r="S14" s="402">
        <v>8.2251082251082255E-2</v>
      </c>
      <c r="T14" s="402">
        <v>8.3155358448811043E-2</v>
      </c>
      <c r="U14" s="456">
        <v>4.8210641419144593E-2</v>
      </c>
      <c r="V14" s="98">
        <v>4.623013636875916E-2</v>
      </c>
      <c r="W14" s="98">
        <v>2.1765056648777578E-2</v>
      </c>
      <c r="X14" s="98">
        <v>4.0549661653484712E-2</v>
      </c>
    </row>
    <row r="15" spans="2:24" s="141" customFormat="1" ht="15" customHeight="1" x14ac:dyDescent="0.25">
      <c r="B15" s="336" t="s">
        <v>63</v>
      </c>
      <c r="C15" s="401">
        <v>1.8106899869137692E-2</v>
      </c>
      <c r="D15" s="402">
        <v>2.7887587148709838E-2</v>
      </c>
      <c r="E15" s="402">
        <v>2.1383231312437467E-2</v>
      </c>
      <c r="F15" s="453">
        <v>2.3025157874917653E-2</v>
      </c>
      <c r="G15" s="98">
        <v>3.1721272700487191E-2</v>
      </c>
      <c r="H15" s="454">
        <v>2.6224338059469793E-2</v>
      </c>
      <c r="I15" s="402">
        <v>4.2261685516058717E-2</v>
      </c>
      <c r="J15" s="402">
        <v>4.0424874776003476E-2</v>
      </c>
      <c r="K15" s="402">
        <v>4.1349151368202289E-2</v>
      </c>
      <c r="L15" s="401">
        <v>1.8658570570005941E-2</v>
      </c>
      <c r="M15" s="402">
        <v>2.8026193150586718E-2</v>
      </c>
      <c r="N15" s="455">
        <v>2.1093486960378584E-2</v>
      </c>
      <c r="O15" s="401">
        <v>6.1916597462886719E-3</v>
      </c>
      <c r="P15" s="402">
        <v>9.5862037570938665E-3</v>
      </c>
      <c r="Q15" s="402">
        <v>7.1383983833596069E-3</v>
      </c>
      <c r="R15" s="401">
        <v>6.5408646604384066E-3</v>
      </c>
      <c r="S15" s="402">
        <v>9.889193375431907E-3</v>
      </c>
      <c r="T15" s="402">
        <v>7.3957278422853113E-3</v>
      </c>
      <c r="U15" s="456">
        <v>3.5294563446308415E-3</v>
      </c>
      <c r="V15" s="98">
        <v>4.5531387354896882E-3</v>
      </c>
      <c r="W15" s="98">
        <v>1.4907573047107932E-3</v>
      </c>
      <c r="X15" s="98">
        <v>3.84209342171302E-3</v>
      </c>
    </row>
    <row r="16" spans="2:24" s="141" customFormat="1" ht="15" customHeight="1" x14ac:dyDescent="0.25">
      <c r="B16" s="336" t="s">
        <v>64</v>
      </c>
      <c r="C16" s="401">
        <v>2.6429915946727993E-2</v>
      </c>
      <c r="D16" s="402">
        <v>2.2829291427005793E-2</v>
      </c>
      <c r="E16" s="402">
        <v>2.5223779916377573E-2</v>
      </c>
      <c r="F16" s="453">
        <v>3.0078203933419589E-2</v>
      </c>
      <c r="G16" s="98">
        <v>2.3395817432227049E-2</v>
      </c>
      <c r="H16" s="454">
        <v>2.7619846504964893E-2</v>
      </c>
      <c r="I16" s="402">
        <v>4.9344548369371598E-2</v>
      </c>
      <c r="J16" s="402">
        <v>2.5301669041692405E-2</v>
      </c>
      <c r="K16" s="402">
        <v>3.7399959892804403E-2</v>
      </c>
      <c r="L16" s="401">
        <v>2.7790181943936152E-2</v>
      </c>
      <c r="M16" s="402">
        <v>2.2507946370958105E-2</v>
      </c>
      <c r="N16" s="455">
        <v>2.6417175947610429E-2</v>
      </c>
      <c r="O16" s="401">
        <v>1.3284191313482853E-2</v>
      </c>
      <c r="P16" s="402">
        <v>2.0189068617037419E-2</v>
      </c>
      <c r="Q16" s="402">
        <v>1.5209962229017002E-2</v>
      </c>
      <c r="R16" s="401">
        <v>1.2501340341118942E-2</v>
      </c>
      <c r="S16" s="402">
        <v>2.0597521744310735E-2</v>
      </c>
      <c r="T16" s="402">
        <v>1.456837974622577E-2</v>
      </c>
      <c r="U16" s="456">
        <v>2.8484661480747683E-2</v>
      </c>
      <c r="V16" s="98">
        <v>2.8964273639129946E-2</v>
      </c>
      <c r="W16" s="98">
        <v>1.7665474060822899E-2</v>
      </c>
      <c r="X16" s="98">
        <v>2.6340838683996469E-2</v>
      </c>
    </row>
    <row r="17" spans="2:24" s="141" customFormat="1" ht="15" customHeight="1" x14ac:dyDescent="0.25">
      <c r="B17" s="336" t="s">
        <v>66</v>
      </c>
      <c r="C17" s="401">
        <v>1.6253971279606861E-2</v>
      </c>
      <c r="D17" s="402">
        <v>2.8299794633439426E-2</v>
      </c>
      <c r="E17" s="402">
        <v>2.0289077268224341E-2</v>
      </c>
      <c r="F17" s="453">
        <v>1.9303889774289599E-2</v>
      </c>
      <c r="G17" s="98">
        <v>2.9928997473343516E-2</v>
      </c>
      <c r="H17" s="454">
        <v>2.3212719716322872E-2</v>
      </c>
      <c r="I17" s="402">
        <v>1.6741037733000827E-2</v>
      </c>
      <c r="J17" s="402">
        <v>4.4355899135816813E-2</v>
      </c>
      <c r="K17" s="402">
        <v>3.0460199685219284E-2</v>
      </c>
      <c r="L17" s="401">
        <v>1.9560903709722365E-2</v>
      </c>
      <c r="M17" s="402">
        <v>1.6038524962359295E-2</v>
      </c>
      <c r="N17" s="455">
        <v>1.8645335466950266E-2</v>
      </c>
      <c r="O17" s="401">
        <v>7.9259113624292436E-3</v>
      </c>
      <c r="P17" s="402">
        <v>2.0989499559952655E-2</v>
      </c>
      <c r="Q17" s="402">
        <v>1.1569347313181755E-2</v>
      </c>
      <c r="R17" s="401">
        <v>8.2990518043970004E-3</v>
      </c>
      <c r="S17" s="402">
        <v>2.2260614003733269E-2</v>
      </c>
      <c r="T17" s="402">
        <v>1.1863583993794433E-2</v>
      </c>
      <c r="U17" s="456">
        <v>1.1232548949553675E-2</v>
      </c>
      <c r="V17" s="98">
        <v>5.5449115293587283E-3</v>
      </c>
      <c r="W17" s="98">
        <v>7.9010137149672036E-3</v>
      </c>
      <c r="X17" s="98">
        <v>6.0919679479413645E-3</v>
      </c>
    </row>
    <row r="18" spans="2:24" s="141" customFormat="1" ht="15" customHeight="1" x14ac:dyDescent="0.25">
      <c r="B18" s="336" t="s">
        <v>67</v>
      </c>
      <c r="C18" s="401">
        <v>7.0762810596845379E-3</v>
      </c>
      <c r="D18" s="402">
        <v>1.7654275255080256E-2</v>
      </c>
      <c r="E18" s="402">
        <v>1.0619694114286725E-2</v>
      </c>
      <c r="F18" s="453">
        <v>8.3167347628138599E-3</v>
      </c>
      <c r="G18" s="98">
        <v>1.9243454049720277E-2</v>
      </c>
      <c r="H18" s="454">
        <v>1.2336523430052999E-2</v>
      </c>
      <c r="I18" s="402">
        <v>1.2269716383573555E-2</v>
      </c>
      <c r="J18" s="402">
        <v>2.9729614022641234E-2</v>
      </c>
      <c r="K18" s="402">
        <v>2.0943856003014117E-2</v>
      </c>
      <c r="L18" s="401">
        <v>8.2267600952192297E-3</v>
      </c>
      <c r="M18" s="402">
        <v>9.9849437181846433E-3</v>
      </c>
      <c r="N18" s="455">
        <v>8.6837629349491175E-3</v>
      </c>
      <c r="O18" s="401">
        <v>3.0650182962078283E-3</v>
      </c>
      <c r="P18" s="402">
        <v>1.0200752632697036E-2</v>
      </c>
      <c r="Q18" s="402">
        <v>5.055175259477131E-3</v>
      </c>
      <c r="R18" s="401">
        <v>3.2270308082725002E-3</v>
      </c>
      <c r="S18" s="402">
        <v>1.0753008459430478E-2</v>
      </c>
      <c r="T18" s="402">
        <v>5.1484912588454041E-3</v>
      </c>
      <c r="U18" s="456">
        <v>7.5461075834591922E-3</v>
      </c>
      <c r="V18" s="98">
        <v>1.8483038431195763E-3</v>
      </c>
      <c r="W18" s="98">
        <v>4.0995825879546807E-3</v>
      </c>
      <c r="X18" s="98">
        <v>2.3710216161021789E-3</v>
      </c>
    </row>
    <row r="19" spans="2:24" s="141" customFormat="1" ht="15" customHeight="1" x14ac:dyDescent="0.25">
      <c r="B19" s="336" t="s">
        <v>68</v>
      </c>
      <c r="C19" s="401">
        <v>1.06094705445314E-2</v>
      </c>
      <c r="D19" s="402">
        <v>1.756888503097085E-2</v>
      </c>
      <c r="E19" s="402">
        <v>1.2940732945334278E-2</v>
      </c>
      <c r="F19" s="453">
        <v>1.2974244102606525E-2</v>
      </c>
      <c r="G19" s="98">
        <v>1.7936077737809603E-2</v>
      </c>
      <c r="H19" s="454">
        <v>1.4799633964997902E-2</v>
      </c>
      <c r="I19" s="402">
        <v>1.1702121235908242E-2</v>
      </c>
      <c r="J19" s="402">
        <v>2.421914658088033E-2</v>
      </c>
      <c r="K19" s="402">
        <v>1.7920624213807815E-2</v>
      </c>
      <c r="L19" s="401">
        <v>1.6487095377032558E-2</v>
      </c>
      <c r="M19" s="402">
        <v>1.2274454508519944E-2</v>
      </c>
      <c r="N19" s="455">
        <v>1.5392108019326792E-2</v>
      </c>
      <c r="O19" s="401">
        <v>4.400186630123158E-3</v>
      </c>
      <c r="P19" s="402">
        <v>1.6513155898151801E-2</v>
      </c>
      <c r="Q19" s="402">
        <v>7.7784948739380222E-3</v>
      </c>
      <c r="R19" s="401">
        <v>4.5699249579175443E-3</v>
      </c>
      <c r="S19" s="402">
        <v>1.7425235315143572E-2</v>
      </c>
      <c r="T19" s="402">
        <v>7.8520195343543282E-3</v>
      </c>
      <c r="U19" s="456">
        <v>5.6460474960889073E-3</v>
      </c>
      <c r="V19" s="98">
        <v>2.952778090837372E-3</v>
      </c>
      <c r="W19" s="98">
        <v>1.3416815742397137E-3</v>
      </c>
      <c r="X19" s="98">
        <v>2.57870234160018E-3</v>
      </c>
    </row>
    <row r="20" spans="2:24" s="141" customFormat="1" ht="15" customHeight="1" x14ac:dyDescent="0.25">
      <c r="B20" s="336" t="s">
        <v>69</v>
      </c>
      <c r="C20" s="401">
        <v>8.9632480835587867E-3</v>
      </c>
      <c r="D20" s="402">
        <v>2.6222784937655921E-2</v>
      </c>
      <c r="E20" s="402">
        <v>1.4744842124498555E-2</v>
      </c>
      <c r="F20" s="453">
        <v>9.2943377870497116E-3</v>
      </c>
      <c r="G20" s="98">
        <v>2.2027736217951326E-2</v>
      </c>
      <c r="H20" s="454">
        <v>1.3978778684997467E-2</v>
      </c>
      <c r="I20" s="402">
        <v>1.3376225009208325E-2</v>
      </c>
      <c r="J20" s="402">
        <v>3.0069049031539934E-2</v>
      </c>
      <c r="K20" s="402">
        <v>2.1669279711228191E-2</v>
      </c>
      <c r="L20" s="401">
        <v>9.2608758423174935E-3</v>
      </c>
      <c r="M20" s="402">
        <v>1.1574217909805702E-2</v>
      </c>
      <c r="N20" s="455">
        <v>9.8621804388906355E-3</v>
      </c>
      <c r="O20" s="401">
        <v>8.972037760321145E-3</v>
      </c>
      <c r="P20" s="402">
        <v>4.8978027980941398E-2</v>
      </c>
      <c r="Q20" s="402">
        <v>2.0129712115280848E-2</v>
      </c>
      <c r="R20" s="401">
        <v>9.3526024743973563E-3</v>
      </c>
      <c r="S20" s="402">
        <v>5.262818221533818E-2</v>
      </c>
      <c r="T20" s="402">
        <v>2.04013085431747E-2</v>
      </c>
      <c r="U20" s="456">
        <v>6.430972603407116E-3</v>
      </c>
      <c r="V20" s="98">
        <v>2.0511664600473345E-3</v>
      </c>
      <c r="W20" s="98">
        <v>1.4907573047107932E-3</v>
      </c>
      <c r="X20" s="98">
        <v>1.92104671085651E-3</v>
      </c>
    </row>
    <row r="21" spans="2:24" s="141" customFormat="1" ht="15" customHeight="1" x14ac:dyDescent="0.25">
      <c r="B21" s="336" t="s">
        <v>70</v>
      </c>
      <c r="C21" s="401">
        <v>1.1591324655182924E-2</v>
      </c>
      <c r="D21" s="402">
        <v>5.46927457011551E-3</v>
      </c>
      <c r="E21" s="402">
        <v>9.5405623091609736E-3</v>
      </c>
      <c r="F21" s="453">
        <v>1.2798456516053758E-2</v>
      </c>
      <c r="G21" s="98">
        <v>5.1813855079630763E-3</v>
      </c>
      <c r="H21" s="454">
        <v>9.9962416048891816E-3</v>
      </c>
      <c r="I21" s="402">
        <v>1.0034055708859919E-2</v>
      </c>
      <c r="J21" s="402">
        <v>5.3667427082632552E-3</v>
      </c>
      <c r="K21" s="402">
        <v>7.7153179102935725E-3</v>
      </c>
      <c r="L21" s="401">
        <v>1.5102118930025953E-2</v>
      </c>
      <c r="M21" s="402">
        <v>4.9303348230289416E-3</v>
      </c>
      <c r="N21" s="455">
        <v>1.2458177670820842E-2</v>
      </c>
      <c r="O21" s="401">
        <v>8.6815286063483578E-3</v>
      </c>
      <c r="P21" s="402">
        <v>6.9421261873691235E-3</v>
      </c>
      <c r="Q21" s="402">
        <v>8.1964091115883913E-3</v>
      </c>
      <c r="R21" s="401">
        <v>7.1723142542512216E-3</v>
      </c>
      <c r="S21" s="402">
        <v>6.3644306763572817E-3</v>
      </c>
      <c r="T21" s="402">
        <v>6.9660531655869875E-3</v>
      </c>
      <c r="U21" s="456">
        <v>6.2685743053412799E-3</v>
      </c>
      <c r="V21" s="98">
        <v>1.5304857432660881E-2</v>
      </c>
      <c r="W21" s="98">
        <v>5.5158020274299344E-3</v>
      </c>
      <c r="X21" s="98">
        <v>1.3031965524999568E-2</v>
      </c>
    </row>
    <row r="22" spans="2:24" s="141" customFormat="1" ht="15" customHeight="1" x14ac:dyDescent="0.25">
      <c r="B22" s="336" t="s">
        <v>71</v>
      </c>
      <c r="C22" s="401">
        <v>7.0673072906303636E-3</v>
      </c>
      <c r="D22" s="402">
        <v>3.3019601049501142E-3</v>
      </c>
      <c r="E22" s="402">
        <v>5.8059925152208211E-3</v>
      </c>
      <c r="F22" s="453">
        <v>6.2990551848074719E-3</v>
      </c>
      <c r="G22" s="98">
        <v>2.8671961812174588E-3</v>
      </c>
      <c r="H22" s="454">
        <v>5.0365217959681676E-3</v>
      </c>
      <c r="I22" s="402">
        <v>5.3468670559322752E-3</v>
      </c>
      <c r="J22" s="402">
        <v>2.6573785831799251E-3</v>
      </c>
      <c r="K22" s="402">
        <v>4.0107195595500706E-3</v>
      </c>
      <c r="L22" s="401">
        <v>7.9346559718505641E-3</v>
      </c>
      <c r="M22" s="402">
        <v>3.8190378318954184E-3</v>
      </c>
      <c r="N22" s="455">
        <v>6.8648876310267327E-3</v>
      </c>
      <c r="O22" s="401">
        <v>1.0877953876536544E-2</v>
      </c>
      <c r="P22" s="402">
        <v>5.2084913963157415E-3</v>
      </c>
      <c r="Q22" s="402">
        <v>9.2967402689463265E-3</v>
      </c>
      <c r="R22" s="401">
        <v>1.1628203840779389E-2</v>
      </c>
      <c r="S22" s="402">
        <v>4.8899876881528257E-3</v>
      </c>
      <c r="T22" s="402">
        <v>9.9078671025097306E-3</v>
      </c>
      <c r="U22" s="456">
        <v>2.733704684108244E-3</v>
      </c>
      <c r="V22" s="98">
        <v>6.7620872309252789E-3</v>
      </c>
      <c r="W22" s="98">
        <v>9.6153846153846159E-3</v>
      </c>
      <c r="X22" s="98">
        <v>7.4245859365535388E-3</v>
      </c>
    </row>
    <row r="23" spans="2:24" s="141" customFormat="1" ht="15" customHeight="1" x14ac:dyDescent="0.25">
      <c r="B23" s="336" t="s">
        <v>72</v>
      </c>
      <c r="C23" s="401">
        <v>1.2276734946734492E-2</v>
      </c>
      <c r="D23" s="402">
        <v>1.6843989603279475E-2</v>
      </c>
      <c r="E23" s="402">
        <v>1.3806672425877598E-2</v>
      </c>
      <c r="F23" s="453">
        <v>1.4200879541125463E-2</v>
      </c>
      <c r="G23" s="98">
        <v>1.7853163724823196E-2</v>
      </c>
      <c r="H23" s="454">
        <v>1.5544504300366579E-2</v>
      </c>
      <c r="I23" s="402">
        <v>1.6107021876566169E-2</v>
      </c>
      <c r="J23" s="402">
        <v>8.5118679934192421E-3</v>
      </c>
      <c r="K23" s="402">
        <v>1.2333722251593654E-2</v>
      </c>
      <c r="L23" s="401">
        <v>1.5194450693159728E-2</v>
      </c>
      <c r="M23" s="402">
        <v>2.9094472193676363E-2</v>
      </c>
      <c r="N23" s="455">
        <v>1.8807468818836791E-2</v>
      </c>
      <c r="O23" s="401">
        <v>7.1218759261813301E-3</v>
      </c>
      <c r="P23" s="402">
        <v>1.1892658796394647E-2</v>
      </c>
      <c r="Q23" s="402">
        <v>8.4524477078197578E-3</v>
      </c>
      <c r="R23" s="401">
        <v>6.7161727686937166E-3</v>
      </c>
      <c r="S23" s="402">
        <v>1.1845188450693038E-2</v>
      </c>
      <c r="T23" s="402">
        <v>8.0256638727250369E-3</v>
      </c>
      <c r="U23" s="456">
        <v>8.8615337977924653E-3</v>
      </c>
      <c r="V23" s="98">
        <v>5.0264848416544574E-3</v>
      </c>
      <c r="W23" s="98">
        <v>1.2522361359570662E-2</v>
      </c>
      <c r="X23" s="98">
        <v>6.7669303058098679E-3</v>
      </c>
    </row>
    <row r="24" spans="2:24" s="141" customFormat="1" ht="15" customHeight="1" x14ac:dyDescent="0.25">
      <c r="B24" s="336" t="s">
        <v>150</v>
      </c>
      <c r="C24" s="401">
        <v>3.0901019017892148E-2</v>
      </c>
      <c r="D24" s="402">
        <v>2.6986996727527166E-2</v>
      </c>
      <c r="E24" s="402">
        <v>2.9589901104278622E-2</v>
      </c>
      <c r="F24" s="453">
        <v>3.589255069942348E-2</v>
      </c>
      <c r="G24" s="98">
        <v>2.9196837126526043E-2</v>
      </c>
      <c r="H24" s="454">
        <v>3.3429290425896978E-2</v>
      </c>
      <c r="I24" s="402">
        <v>2.6655838078388512E-2</v>
      </c>
      <c r="J24" s="402">
        <v>3.4804320304329478E-2</v>
      </c>
      <c r="K24" s="402">
        <v>3.0704033203896475E-2</v>
      </c>
      <c r="L24" s="401">
        <v>3.3705290442151634E-2</v>
      </c>
      <c r="M24" s="402">
        <v>2.484525488134216E-2</v>
      </c>
      <c r="N24" s="455">
        <v>3.1402310617684587E-2</v>
      </c>
      <c r="O24" s="401">
        <v>2.1122069598950646E-2</v>
      </c>
      <c r="P24" s="402">
        <v>1.6433492155018058E-2</v>
      </c>
      <c r="Q24" s="402">
        <v>1.981442491826867E-2</v>
      </c>
      <c r="R24" s="401">
        <v>2.0887195189409347E-2</v>
      </c>
      <c r="S24" s="402">
        <v>1.6556455776639264E-2</v>
      </c>
      <c r="T24" s="402">
        <v>1.9781512328114287E-2</v>
      </c>
      <c r="U24" s="456">
        <v>9.6248057987018965E-3</v>
      </c>
      <c r="V24" s="98">
        <v>8.5878507832751038E-3</v>
      </c>
      <c r="W24" s="98">
        <v>1.1851520572450805E-2</v>
      </c>
      <c r="X24" s="98">
        <v>9.3456326474100487E-3</v>
      </c>
    </row>
    <row r="25" spans="2:24" s="141" customFormat="1" ht="15" customHeight="1" x14ac:dyDescent="0.25">
      <c r="B25" s="336" t="s">
        <v>151</v>
      </c>
      <c r="C25" s="401">
        <v>2.7487582933871678E-2</v>
      </c>
      <c r="D25" s="402">
        <v>2.7213065810061426E-2</v>
      </c>
      <c r="E25" s="402">
        <v>2.7395625277036841E-2</v>
      </c>
      <c r="F25" s="453">
        <v>2.5780886805288967E-2</v>
      </c>
      <c r="G25" s="98">
        <v>2.5142193830753251E-2</v>
      </c>
      <c r="H25" s="454">
        <v>2.5545920507219932E-2</v>
      </c>
      <c r="I25" s="402">
        <v>2.7754798896208584E-2</v>
      </c>
      <c r="J25" s="402">
        <v>2.1396637452830766E-2</v>
      </c>
      <c r="K25" s="402">
        <v>2.459604154133168E-2</v>
      </c>
      <c r="L25" s="401">
        <v>2.4821296069352905E-2</v>
      </c>
      <c r="M25" s="402">
        <v>3.0059986138661187E-2</v>
      </c>
      <c r="N25" s="455">
        <v>2.6182983328218782E-2</v>
      </c>
      <c r="O25" s="401">
        <v>3.5392231374401742E-2</v>
      </c>
      <c r="P25" s="402">
        <v>3.9004886042912204E-2</v>
      </c>
      <c r="Q25" s="402">
        <v>3.6399801093983095E-2</v>
      </c>
      <c r="R25" s="401">
        <v>3.8799258599883923E-2</v>
      </c>
      <c r="S25" s="402">
        <v>3.9119901505222605E-2</v>
      </c>
      <c r="T25" s="402">
        <v>3.8881122071969872E-2</v>
      </c>
      <c r="U25" s="456">
        <v>2.2313526154245904E-2</v>
      </c>
      <c r="V25" s="98">
        <v>1.6882677786543447E-2</v>
      </c>
      <c r="W25" s="98">
        <v>4.0250447227191417E-3</v>
      </c>
      <c r="X25" s="98">
        <v>1.3897301881241239E-2</v>
      </c>
    </row>
    <row r="26" spans="2:24" s="141" customFormat="1" ht="15" customHeight="1" x14ac:dyDescent="0.25">
      <c r="B26" s="336" t="s">
        <v>152</v>
      </c>
      <c r="C26" s="401">
        <v>4.3293794081706478E-3</v>
      </c>
      <c r="D26" s="402">
        <v>2.6986996727527165E-3</v>
      </c>
      <c r="E26" s="402">
        <v>3.7831348408527529E-3</v>
      </c>
      <c r="F26" s="453">
        <v>4.0353591560127753E-3</v>
      </c>
      <c r="G26" s="98">
        <v>2.6029077648232857E-3</v>
      </c>
      <c r="H26" s="454">
        <v>3.5083801317072373E-3</v>
      </c>
      <c r="I26" s="402">
        <v>2.9376068014805778E-3</v>
      </c>
      <c r="J26" s="402">
        <v>1.7950301821940346E-3</v>
      </c>
      <c r="K26" s="402">
        <v>2.3699706488250413E-3</v>
      </c>
      <c r="L26" s="401">
        <v>3.1342436685591881E-3</v>
      </c>
      <c r="M26" s="402">
        <v>2.5117701885620054E-3</v>
      </c>
      <c r="N26" s="455">
        <v>2.9724447845862743E-3</v>
      </c>
      <c r="O26" s="401">
        <v>2.7495664370959651E-3</v>
      </c>
      <c r="P26" s="402">
        <v>3.0461897969712602E-3</v>
      </c>
      <c r="Q26" s="402">
        <v>2.8322947194684553E-3</v>
      </c>
      <c r="R26" s="401">
        <v>2.2756013663820323E-3</v>
      </c>
      <c r="S26" s="402">
        <v>2.9886016124548234E-3</v>
      </c>
      <c r="T26" s="402">
        <v>2.4576377525606201E-3</v>
      </c>
      <c r="U26" s="456">
        <v>1.0393491076213521E-2</v>
      </c>
      <c r="V26" s="98">
        <v>1.8730981629663024E-2</v>
      </c>
      <c r="W26" s="98">
        <v>5.5158020274299344E-3</v>
      </c>
      <c r="X26" s="98">
        <v>1.5662588047974248E-2</v>
      </c>
    </row>
    <row r="27" spans="2:24" s="141" customFormat="1" ht="15" customHeight="1" x14ac:dyDescent="0.25">
      <c r="B27" s="336" t="s">
        <v>153</v>
      </c>
      <c r="C27" s="401">
        <v>4.2396417176289074E-3</v>
      </c>
      <c r="D27" s="402">
        <v>2.9554846632399998E-3</v>
      </c>
      <c r="E27" s="402">
        <v>3.809475205279926E-3</v>
      </c>
      <c r="F27" s="453">
        <v>2.6695585448062308E-3</v>
      </c>
      <c r="G27" s="98">
        <v>2.2423798690698899E-3</v>
      </c>
      <c r="H27" s="454">
        <v>2.5124054273404179E-3</v>
      </c>
      <c r="I27" s="402">
        <v>2.9421354861693971E-3</v>
      </c>
      <c r="J27" s="402">
        <v>2.291950803329521E-3</v>
      </c>
      <c r="K27" s="402">
        <v>2.6191214093425458E-3</v>
      </c>
      <c r="L27" s="401">
        <v>2.0354956872672822E-3</v>
      </c>
      <c r="M27" s="402">
        <v>2.1676266042109792E-3</v>
      </c>
      <c r="N27" s="455">
        <v>2.0698403390264296E-3</v>
      </c>
      <c r="O27" s="401">
        <v>4.2828091941745578E-3</v>
      </c>
      <c r="P27" s="402">
        <v>6.6272647264119453E-3</v>
      </c>
      <c r="Q27" s="402">
        <v>4.9366780579155074E-3</v>
      </c>
      <c r="R27" s="401">
        <v>4.0746370015845813E-3</v>
      </c>
      <c r="S27" s="402">
        <v>6.8608761269311732E-3</v>
      </c>
      <c r="T27" s="402">
        <v>4.7859928590350195E-3</v>
      </c>
      <c r="U27" s="456">
        <v>2.0402639513671231E-2</v>
      </c>
      <c r="V27" s="98">
        <v>1.841541755888651E-2</v>
      </c>
      <c r="W27" s="98">
        <v>2.6088252832438879E-3</v>
      </c>
      <c r="X27" s="98">
        <v>1.4745331510358076E-2</v>
      </c>
    </row>
    <row r="28" spans="2:24" s="141" customFormat="1" ht="15" customHeight="1" thickBot="1" x14ac:dyDescent="0.3">
      <c r="B28" s="336" t="s">
        <v>154</v>
      </c>
      <c r="C28" s="401">
        <v>1.7245108599624772E-2</v>
      </c>
      <c r="D28" s="402">
        <v>8.5525374104400906E-3</v>
      </c>
      <c r="E28" s="402">
        <v>1.4333273930323975E-2</v>
      </c>
      <c r="F28" s="453">
        <v>1.6343506178201218E-2</v>
      </c>
      <c r="G28" s="98">
        <v>8.4387217324290772E-3</v>
      </c>
      <c r="H28" s="454">
        <v>1.3435445478759621E-2</v>
      </c>
      <c r="I28" s="402">
        <v>1.7107861192795164E-2</v>
      </c>
      <c r="J28" s="402">
        <v>4.4569957249536718E-3</v>
      </c>
      <c r="K28" s="402">
        <v>1.0822865962967689E-2</v>
      </c>
      <c r="L28" s="401">
        <v>1.7227428241432453E-2</v>
      </c>
      <c r="M28" s="402">
        <v>1.3261477427526707E-2</v>
      </c>
      <c r="N28" s="455">
        <v>1.6196562772940005E-2</v>
      </c>
      <c r="O28" s="401">
        <v>1.8331421059272671E-2</v>
      </c>
      <c r="P28" s="402">
        <v>9.1727109951139571E-3</v>
      </c>
      <c r="Q28" s="402">
        <v>1.5777055979347629E-2</v>
      </c>
      <c r="R28" s="401">
        <v>1.8199704869650762E-2</v>
      </c>
      <c r="S28" s="402">
        <v>8.6033996584455302E-3</v>
      </c>
      <c r="T28" s="402">
        <v>1.5749668237915557E-2</v>
      </c>
      <c r="U28" s="456">
        <v>2.306055832534875E-2</v>
      </c>
      <c r="V28" s="98">
        <v>2.3509523272850219E-2</v>
      </c>
      <c r="W28" s="98">
        <v>7.8264758497316629E-3</v>
      </c>
      <c r="X28" s="98">
        <v>1.9868122739308769E-2</v>
      </c>
    </row>
    <row r="29" spans="2:24" s="141" customFormat="1" ht="15" customHeight="1" thickBot="1" x14ac:dyDescent="0.3">
      <c r="B29" s="457" t="s">
        <v>162</v>
      </c>
      <c r="C29" s="458">
        <v>1.7245108599624772E-2</v>
      </c>
      <c r="D29" s="459">
        <v>8.5525374104400906E-3</v>
      </c>
      <c r="E29" s="459">
        <v>1.4333273930323975E-2</v>
      </c>
      <c r="F29" s="460">
        <v>1.6343506178201218E-2</v>
      </c>
      <c r="G29" s="461">
        <v>8.4387217324290772E-3</v>
      </c>
      <c r="H29" s="462">
        <v>1.3435445478759621E-2</v>
      </c>
      <c r="I29" s="459">
        <v>1.7107861192795164E-2</v>
      </c>
      <c r="J29" s="459">
        <v>4.4569957249536718E-3</v>
      </c>
      <c r="K29" s="459">
        <v>1.0822865962967689E-2</v>
      </c>
      <c r="L29" s="458">
        <v>1.7227428241432453E-2</v>
      </c>
      <c r="M29" s="459">
        <v>1.3261477427526707E-2</v>
      </c>
      <c r="N29" s="463">
        <v>1.6196562772940005E-2</v>
      </c>
      <c r="O29" s="458">
        <v>1.8331421059272671E-2</v>
      </c>
      <c r="P29" s="459">
        <v>9.1727109951139571E-3</v>
      </c>
      <c r="Q29" s="459">
        <v>1.5777055979347629E-2</v>
      </c>
      <c r="R29" s="458">
        <v>1.8199704869650762E-2</v>
      </c>
      <c r="S29" s="459">
        <v>8.6033996584455302E-3</v>
      </c>
      <c r="T29" s="459">
        <v>1.5749668237915557E-2</v>
      </c>
      <c r="U29" s="464">
        <v>2.306055832534875E-2</v>
      </c>
      <c r="V29" s="461">
        <v>2.3509523272850219E-2</v>
      </c>
      <c r="W29" s="461">
        <v>7.8264758497316629E-3</v>
      </c>
      <c r="X29" s="461">
        <v>1.9868122739308769E-2</v>
      </c>
    </row>
    <row r="30" spans="2:24" s="141" customFormat="1" ht="6" customHeight="1" x14ac:dyDescent="0.25">
      <c r="B30" s="138"/>
      <c r="C30" s="139"/>
      <c r="D30" s="139"/>
      <c r="E30" s="139"/>
      <c r="F30" s="139"/>
      <c r="G30" s="139"/>
      <c r="H30" s="139"/>
      <c r="I30" s="139"/>
      <c r="J30" s="139"/>
      <c r="K30" s="139"/>
      <c r="L30" s="139"/>
      <c r="M30" s="139"/>
      <c r="N30" s="139"/>
      <c r="O30" s="139"/>
      <c r="P30" s="139"/>
      <c r="Q30" s="139"/>
      <c r="R30" s="139"/>
      <c r="S30" s="139"/>
      <c r="T30" s="139"/>
      <c r="U30" s="139"/>
      <c r="V30" s="139"/>
      <c r="W30" s="139"/>
      <c r="X30" s="139"/>
    </row>
    <row r="31" spans="2:24" s="141" customFormat="1" x14ac:dyDescent="0.25">
      <c r="B31" s="593" t="s">
        <v>128</v>
      </c>
      <c r="C31" s="593"/>
      <c r="D31" s="593"/>
      <c r="E31" s="593"/>
      <c r="F31" s="593"/>
      <c r="G31" s="593"/>
      <c r="H31" s="593"/>
      <c r="I31" s="438"/>
      <c r="J31" s="438"/>
      <c r="K31" s="438"/>
      <c r="L31" s="438"/>
      <c r="M31" s="438"/>
      <c r="N31" s="438"/>
      <c r="O31" s="438"/>
      <c r="P31" s="438"/>
      <c r="Q31" s="438"/>
      <c r="R31" s="438"/>
      <c r="S31" s="438"/>
      <c r="T31" s="438"/>
      <c r="U31" s="203"/>
      <c r="V31" s="438"/>
      <c r="W31" s="438"/>
      <c r="X31" s="438"/>
    </row>
    <row r="32" spans="2:24" s="145" customFormat="1" x14ac:dyDescent="0.25">
      <c r="B32" s="606" t="s">
        <v>112</v>
      </c>
      <c r="C32" s="606"/>
      <c r="D32" s="606"/>
      <c r="E32" s="606"/>
      <c r="F32" s="606"/>
      <c r="G32" s="606"/>
      <c r="H32" s="606"/>
      <c r="I32" s="144"/>
      <c r="J32" s="144"/>
      <c r="K32" s="144"/>
      <c r="L32" s="144"/>
      <c r="M32" s="144"/>
      <c r="N32" s="144"/>
      <c r="O32" s="144"/>
      <c r="P32" s="144"/>
      <c r="Q32" s="144"/>
      <c r="R32" s="144"/>
      <c r="S32" s="144"/>
      <c r="T32" s="144"/>
      <c r="U32" s="144"/>
      <c r="V32" s="144"/>
      <c r="W32" s="144"/>
      <c r="X32" s="144"/>
    </row>
    <row r="33" spans="2:24" s="145" customFormat="1" x14ac:dyDescent="0.25">
      <c r="B33" s="143"/>
      <c r="C33" s="144"/>
      <c r="D33" s="144"/>
      <c r="E33" s="144"/>
      <c r="F33" s="144"/>
      <c r="G33" s="144"/>
      <c r="H33" s="144"/>
      <c r="I33" s="144"/>
      <c r="J33" s="144"/>
      <c r="K33" s="144"/>
      <c r="L33" s="144"/>
      <c r="M33" s="144"/>
      <c r="N33" s="144"/>
      <c r="O33" s="144"/>
      <c r="P33" s="144"/>
      <c r="Q33" s="144"/>
      <c r="R33" s="144"/>
      <c r="S33" s="144"/>
      <c r="T33" s="144"/>
      <c r="U33" s="144"/>
      <c r="V33" s="144"/>
      <c r="W33" s="144"/>
      <c r="X33" s="144"/>
    </row>
    <row r="34" spans="2:24" s="145" customFormat="1" x14ac:dyDescent="0.25">
      <c r="B34" s="143"/>
      <c r="C34" s="144"/>
      <c r="D34" s="144"/>
      <c r="E34" s="144"/>
      <c r="F34" s="144"/>
      <c r="G34" s="144"/>
      <c r="H34" s="144"/>
      <c r="I34" s="144"/>
      <c r="J34" s="144"/>
      <c r="K34" s="144"/>
      <c r="L34" s="144"/>
      <c r="M34" s="144"/>
      <c r="N34" s="144"/>
      <c r="O34" s="144"/>
      <c r="P34" s="144"/>
      <c r="Q34" s="144"/>
      <c r="R34" s="144"/>
      <c r="S34" s="144"/>
      <c r="T34" s="144"/>
      <c r="U34" s="144"/>
      <c r="V34" s="144"/>
      <c r="W34" s="144"/>
      <c r="X34" s="144"/>
    </row>
    <row r="35" spans="2:24" s="145" customFormat="1" x14ac:dyDescent="0.25">
      <c r="B35" s="143"/>
      <c r="C35" s="144"/>
      <c r="D35" s="144"/>
      <c r="E35" s="144"/>
      <c r="F35" s="144"/>
      <c r="G35" s="144"/>
      <c r="H35" s="144"/>
      <c r="I35" s="144"/>
      <c r="J35" s="144"/>
      <c r="K35" s="144"/>
      <c r="L35" s="144"/>
      <c r="M35" s="144"/>
      <c r="N35" s="144"/>
      <c r="O35" s="144"/>
      <c r="P35" s="144"/>
      <c r="Q35" s="144"/>
      <c r="R35" s="144"/>
      <c r="S35" s="144"/>
      <c r="T35" s="144"/>
      <c r="U35" s="144"/>
      <c r="V35" s="144"/>
      <c r="W35" s="144"/>
      <c r="X35" s="144"/>
    </row>
    <row r="36" spans="2:24" s="145" customFormat="1" x14ac:dyDescent="0.25">
      <c r="B36" s="143"/>
      <c r="C36" s="144"/>
      <c r="D36" s="144"/>
      <c r="E36" s="144"/>
      <c r="F36" s="144"/>
      <c r="G36" s="144"/>
      <c r="H36" s="144"/>
      <c r="I36" s="144"/>
      <c r="J36" s="144"/>
      <c r="K36" s="144"/>
      <c r="L36" s="144"/>
      <c r="M36" s="144"/>
      <c r="N36" s="144"/>
      <c r="O36" s="144"/>
      <c r="P36" s="144"/>
      <c r="Q36" s="144"/>
      <c r="R36" s="144"/>
      <c r="S36" s="144"/>
      <c r="T36" s="144"/>
      <c r="U36" s="144"/>
      <c r="V36" s="144"/>
      <c r="W36" s="144"/>
      <c r="X36" s="144"/>
    </row>
    <row r="37" spans="2:24" s="145" customFormat="1" x14ac:dyDescent="0.25">
      <c r="B37" s="143"/>
      <c r="C37" s="144"/>
      <c r="D37" s="144"/>
      <c r="E37" s="144"/>
      <c r="F37" s="144"/>
      <c r="G37" s="144"/>
      <c r="H37" s="144"/>
      <c r="I37" s="144"/>
      <c r="J37" s="144"/>
      <c r="K37" s="144"/>
      <c r="L37" s="144"/>
      <c r="M37" s="144"/>
      <c r="N37" s="144"/>
      <c r="O37" s="144"/>
      <c r="P37" s="144"/>
      <c r="Q37" s="144"/>
      <c r="R37" s="144"/>
      <c r="S37" s="144"/>
      <c r="T37" s="144"/>
      <c r="U37" s="144"/>
      <c r="V37" s="144"/>
      <c r="W37" s="144"/>
      <c r="X37" s="144"/>
    </row>
    <row r="38" spans="2:24" s="145" customFormat="1" x14ac:dyDescent="0.25">
      <c r="B38" s="143"/>
      <c r="C38" s="144"/>
      <c r="D38" s="144"/>
      <c r="E38" s="144"/>
      <c r="F38" s="144"/>
      <c r="G38" s="144"/>
      <c r="H38" s="144"/>
      <c r="I38" s="144"/>
      <c r="J38" s="144"/>
      <c r="K38" s="144"/>
      <c r="L38" s="144"/>
      <c r="M38" s="144"/>
      <c r="N38" s="144"/>
      <c r="O38" s="144"/>
      <c r="P38" s="144"/>
      <c r="Q38" s="144"/>
      <c r="R38" s="144"/>
      <c r="S38" s="144"/>
      <c r="T38" s="144"/>
      <c r="U38" s="144"/>
      <c r="V38" s="144"/>
      <c r="W38" s="144"/>
      <c r="X38" s="144"/>
    </row>
    <row r="39" spans="2:24" s="145" customFormat="1" x14ac:dyDescent="0.25">
      <c r="B39" s="143"/>
      <c r="C39" s="144"/>
      <c r="D39" s="144"/>
      <c r="E39" s="144"/>
      <c r="F39" s="144"/>
      <c r="G39" s="144"/>
      <c r="H39" s="144"/>
      <c r="I39" s="144"/>
      <c r="J39" s="144"/>
      <c r="K39" s="144"/>
      <c r="L39" s="144"/>
      <c r="M39" s="144"/>
      <c r="N39" s="144"/>
      <c r="O39" s="144"/>
      <c r="P39" s="144"/>
      <c r="Q39" s="144"/>
      <c r="R39" s="144"/>
      <c r="S39" s="144"/>
      <c r="T39" s="144"/>
      <c r="U39" s="144"/>
      <c r="V39" s="144"/>
      <c r="W39" s="144"/>
      <c r="X39" s="144"/>
    </row>
    <row r="40" spans="2:24" s="145" customFormat="1" x14ac:dyDescent="0.25">
      <c r="B40" s="143"/>
      <c r="C40" s="144"/>
      <c r="D40" s="144"/>
      <c r="E40" s="144"/>
      <c r="F40" s="144"/>
      <c r="G40" s="144"/>
      <c r="H40" s="144"/>
      <c r="I40" s="144"/>
      <c r="J40" s="144"/>
      <c r="K40" s="144"/>
      <c r="L40" s="144"/>
      <c r="M40" s="144"/>
      <c r="N40" s="144"/>
      <c r="O40" s="144"/>
      <c r="P40" s="144"/>
      <c r="Q40" s="144"/>
      <c r="R40" s="144"/>
      <c r="S40" s="144"/>
      <c r="T40" s="144"/>
      <c r="U40" s="144"/>
      <c r="V40" s="144"/>
      <c r="W40" s="144"/>
      <c r="X40" s="144"/>
    </row>
    <row r="41" spans="2:24" s="145" customFormat="1" x14ac:dyDescent="0.25">
      <c r="B41" s="143"/>
      <c r="C41" s="144"/>
      <c r="D41" s="144"/>
      <c r="E41" s="144"/>
      <c r="F41" s="144"/>
      <c r="G41" s="144"/>
      <c r="H41" s="144"/>
      <c r="I41" s="144"/>
      <c r="J41" s="144"/>
      <c r="K41" s="144"/>
      <c r="L41" s="144"/>
      <c r="M41" s="144"/>
      <c r="N41" s="144"/>
      <c r="O41" s="144"/>
      <c r="P41" s="144"/>
      <c r="Q41" s="144"/>
      <c r="R41" s="144"/>
      <c r="S41" s="144"/>
      <c r="T41" s="144"/>
      <c r="U41" s="144"/>
      <c r="V41" s="144"/>
      <c r="W41" s="144"/>
      <c r="X41" s="144"/>
    </row>
    <row r="42" spans="2:24" s="145" customFormat="1" ht="15.75" x14ac:dyDescent="0.25">
      <c r="B42" s="67"/>
      <c r="C42" s="68"/>
      <c r="D42" s="68"/>
      <c r="E42" s="68"/>
      <c r="F42" s="68"/>
      <c r="G42" s="68"/>
      <c r="H42" s="68"/>
      <c r="I42" s="68"/>
      <c r="J42" s="68"/>
      <c r="K42" s="68"/>
      <c r="L42" s="68"/>
      <c r="M42" s="68"/>
      <c r="N42" s="68"/>
      <c r="O42" s="68"/>
      <c r="P42" s="68"/>
      <c r="Q42" s="68"/>
      <c r="R42" s="68"/>
      <c r="S42" s="68"/>
      <c r="T42" s="68"/>
      <c r="U42" s="68"/>
      <c r="V42" s="68"/>
      <c r="W42" s="68"/>
      <c r="X42" s="68"/>
    </row>
    <row r="43" spans="2:24" s="145" customFormat="1" x14ac:dyDescent="0.25">
      <c r="B43" s="143"/>
      <c r="C43" s="144"/>
      <c r="D43" s="144"/>
      <c r="E43" s="144"/>
      <c r="F43" s="144"/>
      <c r="G43" s="144"/>
      <c r="H43" s="144"/>
      <c r="I43" s="144"/>
      <c r="J43" s="144"/>
      <c r="K43" s="144"/>
      <c r="L43" s="144"/>
      <c r="M43" s="144"/>
      <c r="N43" s="144"/>
      <c r="O43" s="144"/>
      <c r="P43" s="144"/>
      <c r="Q43" s="144"/>
      <c r="R43" s="144"/>
      <c r="S43" s="144"/>
      <c r="T43" s="144"/>
      <c r="U43" s="144"/>
      <c r="V43" s="144"/>
      <c r="W43" s="144"/>
      <c r="X43" s="144"/>
    </row>
    <row r="44" spans="2:24" s="145" customFormat="1" x14ac:dyDescent="0.25">
      <c r="B44" s="143"/>
      <c r="C44" s="144"/>
      <c r="D44" s="144"/>
      <c r="E44" s="144"/>
      <c r="F44" s="144"/>
      <c r="G44" s="144"/>
      <c r="H44" s="144"/>
      <c r="I44" s="144"/>
      <c r="J44" s="144"/>
      <c r="K44" s="144"/>
      <c r="L44" s="144"/>
      <c r="M44" s="144"/>
      <c r="N44" s="144"/>
      <c r="O44" s="144"/>
      <c r="P44" s="144"/>
      <c r="Q44" s="144"/>
      <c r="R44" s="144"/>
      <c r="S44" s="144"/>
      <c r="T44" s="144"/>
      <c r="U44" s="144"/>
      <c r="V44" s="144"/>
      <c r="W44" s="144"/>
      <c r="X44" s="144"/>
    </row>
    <row r="45" spans="2:24" s="145" customFormat="1" x14ac:dyDescent="0.25">
      <c r="B45" s="143"/>
      <c r="C45" s="144"/>
      <c r="D45" s="144"/>
      <c r="E45" s="144"/>
      <c r="F45" s="144"/>
      <c r="G45" s="144"/>
      <c r="H45" s="144"/>
      <c r="I45" s="144"/>
      <c r="J45" s="144"/>
      <c r="K45" s="144"/>
      <c r="L45" s="144"/>
      <c r="M45" s="144"/>
      <c r="N45" s="144"/>
      <c r="O45" s="144"/>
      <c r="P45" s="144"/>
      <c r="Q45" s="144"/>
      <c r="R45" s="144"/>
      <c r="S45" s="144"/>
      <c r="T45" s="144"/>
      <c r="U45" s="144"/>
      <c r="V45" s="144"/>
      <c r="W45" s="144"/>
      <c r="X45" s="144"/>
    </row>
    <row r="46" spans="2:24" s="145" customFormat="1" x14ac:dyDescent="0.25">
      <c r="B46" s="143"/>
      <c r="C46" s="144"/>
      <c r="D46" s="144"/>
      <c r="E46" s="144"/>
      <c r="F46" s="144"/>
      <c r="G46" s="144"/>
      <c r="H46" s="144"/>
      <c r="I46" s="144"/>
      <c r="J46" s="144"/>
      <c r="K46" s="144"/>
      <c r="L46" s="144"/>
      <c r="M46" s="144"/>
      <c r="N46" s="144"/>
      <c r="O46" s="144"/>
      <c r="P46" s="144"/>
      <c r="Q46" s="144"/>
      <c r="R46" s="144"/>
      <c r="S46" s="144"/>
      <c r="T46" s="144"/>
      <c r="U46" s="144"/>
      <c r="V46" s="144"/>
      <c r="W46" s="144"/>
      <c r="X46" s="144"/>
    </row>
    <row r="47" spans="2:24" s="145" customFormat="1" x14ac:dyDescent="0.25">
      <c r="B47" s="143"/>
      <c r="C47" s="144"/>
      <c r="D47" s="144"/>
      <c r="E47" s="144"/>
      <c r="F47" s="144"/>
      <c r="G47" s="144"/>
      <c r="H47" s="144"/>
      <c r="I47" s="144"/>
      <c r="J47" s="144"/>
      <c r="K47" s="144"/>
      <c r="L47" s="144"/>
      <c r="M47" s="144"/>
      <c r="N47" s="144"/>
      <c r="O47" s="144"/>
      <c r="P47" s="144"/>
      <c r="Q47" s="144"/>
      <c r="R47" s="144"/>
      <c r="S47" s="144"/>
      <c r="T47" s="144"/>
      <c r="U47" s="144"/>
      <c r="V47" s="144"/>
      <c r="W47" s="144"/>
      <c r="X47" s="144"/>
    </row>
    <row r="48" spans="2:24" s="145" customFormat="1" x14ac:dyDescent="0.25">
      <c r="B48" s="143"/>
      <c r="C48" s="144"/>
      <c r="D48" s="144"/>
      <c r="E48" s="144"/>
      <c r="F48" s="144"/>
      <c r="G48" s="144"/>
      <c r="H48" s="144"/>
      <c r="I48" s="144"/>
      <c r="J48" s="144"/>
      <c r="K48" s="144"/>
      <c r="L48" s="144"/>
      <c r="M48" s="144"/>
      <c r="N48" s="144"/>
      <c r="O48" s="144"/>
      <c r="P48" s="144"/>
      <c r="Q48" s="144"/>
      <c r="R48" s="144"/>
      <c r="S48" s="144"/>
      <c r="T48" s="144"/>
      <c r="U48" s="144"/>
      <c r="V48" s="144"/>
      <c r="W48" s="144"/>
      <c r="X48" s="144"/>
    </row>
    <row r="49" spans="2:24" s="145" customFormat="1" x14ac:dyDescent="0.25">
      <c r="B49" s="143"/>
      <c r="C49" s="144"/>
      <c r="D49" s="144"/>
      <c r="E49" s="144"/>
      <c r="F49" s="144"/>
      <c r="G49" s="144"/>
      <c r="H49" s="144"/>
      <c r="I49" s="144"/>
      <c r="J49" s="144"/>
      <c r="K49" s="144"/>
      <c r="L49" s="144"/>
      <c r="M49" s="144"/>
      <c r="N49" s="144"/>
      <c r="O49" s="144"/>
      <c r="P49" s="144"/>
      <c r="Q49" s="144"/>
      <c r="R49" s="144"/>
      <c r="S49" s="144"/>
      <c r="T49" s="144"/>
      <c r="U49" s="144"/>
      <c r="V49" s="144"/>
      <c r="W49" s="144"/>
      <c r="X49" s="144"/>
    </row>
    <row r="50" spans="2:24" s="145" customFormat="1" x14ac:dyDescent="0.25">
      <c r="B50" s="143"/>
      <c r="C50" s="144"/>
      <c r="D50" s="144"/>
      <c r="E50" s="144"/>
      <c r="F50" s="144"/>
      <c r="G50" s="144"/>
      <c r="H50" s="144"/>
      <c r="I50" s="144"/>
      <c r="J50" s="144"/>
      <c r="K50" s="144"/>
      <c r="L50" s="144"/>
      <c r="M50" s="144"/>
      <c r="N50" s="144"/>
      <c r="O50" s="144"/>
      <c r="P50" s="144"/>
      <c r="Q50" s="144"/>
      <c r="R50" s="144"/>
      <c r="S50" s="144"/>
      <c r="T50" s="144"/>
      <c r="U50" s="144"/>
      <c r="V50" s="144"/>
      <c r="W50" s="144"/>
      <c r="X50" s="144"/>
    </row>
    <row r="51" spans="2:24" s="145" customFormat="1" x14ac:dyDescent="0.25">
      <c r="B51" s="143"/>
      <c r="C51" s="144"/>
      <c r="D51" s="144"/>
      <c r="E51" s="144"/>
      <c r="F51" s="144"/>
      <c r="G51" s="144"/>
      <c r="H51" s="144"/>
      <c r="I51" s="144"/>
      <c r="J51" s="144"/>
      <c r="K51" s="144"/>
      <c r="L51" s="144"/>
      <c r="M51" s="144"/>
      <c r="N51" s="144"/>
      <c r="O51" s="144"/>
      <c r="P51" s="144"/>
      <c r="Q51" s="144"/>
      <c r="R51" s="144"/>
      <c r="S51" s="144"/>
      <c r="T51" s="144"/>
      <c r="U51" s="144"/>
      <c r="V51" s="144"/>
      <c r="W51" s="144"/>
      <c r="X51" s="144"/>
    </row>
    <row r="52" spans="2:24" s="145" customFormat="1" x14ac:dyDescent="0.25">
      <c r="B52" s="143"/>
      <c r="C52" s="144"/>
      <c r="D52" s="144"/>
      <c r="E52" s="144"/>
      <c r="F52" s="144"/>
      <c r="G52" s="144"/>
      <c r="H52" s="144"/>
      <c r="I52" s="144"/>
      <c r="J52" s="144"/>
      <c r="K52" s="144"/>
      <c r="L52" s="144"/>
      <c r="M52" s="144"/>
      <c r="N52" s="144"/>
      <c r="O52" s="144"/>
      <c r="P52" s="144"/>
      <c r="Q52" s="144"/>
      <c r="R52" s="144"/>
      <c r="S52" s="144"/>
      <c r="T52" s="144"/>
      <c r="U52" s="144"/>
      <c r="V52" s="144"/>
      <c r="W52" s="144"/>
      <c r="X52" s="144"/>
    </row>
    <row r="53" spans="2:24" s="145" customFormat="1" x14ac:dyDescent="0.25">
      <c r="B53" s="143"/>
      <c r="C53" s="144"/>
      <c r="D53" s="144"/>
      <c r="E53" s="144"/>
      <c r="F53" s="144"/>
      <c r="G53" s="144"/>
      <c r="H53" s="144"/>
      <c r="I53" s="144"/>
      <c r="J53" s="144"/>
      <c r="K53" s="144"/>
      <c r="L53" s="144"/>
      <c r="M53" s="144"/>
      <c r="N53" s="144"/>
      <c r="O53" s="144"/>
      <c r="P53" s="144"/>
      <c r="Q53" s="144"/>
      <c r="R53" s="144"/>
      <c r="S53" s="144"/>
      <c r="T53" s="144"/>
      <c r="U53" s="144"/>
      <c r="V53" s="144"/>
      <c r="W53" s="144"/>
      <c r="X53" s="144"/>
    </row>
    <row r="54" spans="2:24" s="145" customFormat="1" x14ac:dyDescent="0.25">
      <c r="B54" s="143"/>
      <c r="C54" s="144"/>
      <c r="D54" s="144"/>
      <c r="E54" s="144"/>
      <c r="F54" s="144"/>
      <c r="G54" s="144"/>
      <c r="H54" s="144"/>
      <c r="I54" s="144"/>
      <c r="J54" s="144"/>
      <c r="K54" s="144"/>
      <c r="L54" s="144"/>
      <c r="M54" s="144"/>
      <c r="N54" s="144"/>
      <c r="O54" s="144"/>
      <c r="P54" s="144"/>
      <c r="Q54" s="144"/>
      <c r="R54" s="144"/>
      <c r="S54" s="144"/>
      <c r="T54" s="144"/>
      <c r="U54" s="144"/>
      <c r="V54" s="144"/>
      <c r="W54" s="144"/>
      <c r="X54" s="144"/>
    </row>
    <row r="55" spans="2:24" s="145" customFormat="1" ht="15.75" x14ac:dyDescent="0.25">
      <c r="B55" s="67"/>
      <c r="C55" s="68"/>
      <c r="D55" s="68"/>
      <c r="E55" s="68"/>
      <c r="F55" s="68"/>
      <c r="G55" s="68"/>
      <c r="H55" s="68"/>
      <c r="I55" s="68"/>
      <c r="J55" s="68"/>
      <c r="K55" s="68"/>
      <c r="L55" s="68"/>
      <c r="M55" s="68"/>
      <c r="N55" s="68"/>
      <c r="O55" s="68"/>
      <c r="P55" s="68"/>
      <c r="Q55" s="68"/>
      <c r="R55" s="68"/>
      <c r="S55" s="68"/>
      <c r="T55" s="68"/>
      <c r="U55" s="68"/>
      <c r="V55" s="68"/>
      <c r="W55" s="68"/>
      <c r="X55" s="68"/>
    </row>
    <row r="56" spans="2:24" s="145" customFormat="1" x14ac:dyDescent="0.25">
      <c r="B56" s="143"/>
      <c r="C56" s="144"/>
      <c r="D56" s="144"/>
      <c r="E56" s="144"/>
      <c r="F56" s="144"/>
      <c r="G56" s="144"/>
      <c r="H56" s="144"/>
      <c r="I56" s="144"/>
      <c r="J56" s="144"/>
      <c r="K56" s="144"/>
      <c r="L56" s="144"/>
      <c r="M56" s="144"/>
      <c r="N56" s="144"/>
      <c r="O56" s="144"/>
      <c r="P56" s="144"/>
      <c r="Q56" s="144"/>
      <c r="R56" s="144"/>
      <c r="S56" s="144"/>
      <c r="T56" s="144"/>
      <c r="U56" s="144"/>
      <c r="V56" s="144"/>
      <c r="W56" s="144"/>
      <c r="X56" s="144"/>
    </row>
    <row r="57" spans="2:24" s="145" customFormat="1" x14ac:dyDescent="0.25">
      <c r="B57" s="143"/>
      <c r="C57" s="144"/>
      <c r="D57" s="144"/>
      <c r="E57" s="144"/>
      <c r="F57" s="144"/>
      <c r="G57" s="144"/>
      <c r="H57" s="144"/>
      <c r="I57" s="144"/>
      <c r="J57" s="144"/>
      <c r="K57" s="144"/>
      <c r="L57" s="144"/>
      <c r="M57" s="144"/>
      <c r="N57" s="144"/>
      <c r="O57" s="144"/>
      <c r="P57" s="144"/>
      <c r="Q57" s="144"/>
      <c r="R57" s="144"/>
      <c r="S57" s="144"/>
      <c r="T57" s="144"/>
      <c r="U57" s="144"/>
      <c r="V57" s="144"/>
      <c r="W57" s="144"/>
      <c r="X57" s="144"/>
    </row>
    <row r="58" spans="2:24" s="145" customFormat="1" x14ac:dyDescent="0.25">
      <c r="B58" s="143"/>
      <c r="C58" s="144"/>
      <c r="D58" s="144"/>
      <c r="E58" s="144"/>
      <c r="F58" s="144"/>
      <c r="G58" s="144"/>
      <c r="H58" s="144"/>
      <c r="I58" s="144"/>
      <c r="J58" s="144"/>
      <c r="K58" s="144"/>
      <c r="L58" s="144"/>
      <c r="M58" s="144"/>
      <c r="N58" s="144"/>
      <c r="O58" s="144"/>
      <c r="P58" s="144"/>
      <c r="Q58" s="144"/>
      <c r="R58" s="144"/>
      <c r="S58" s="144"/>
      <c r="T58" s="144"/>
      <c r="U58" s="144"/>
      <c r="V58" s="144"/>
      <c r="W58" s="144"/>
      <c r="X58" s="144"/>
    </row>
    <row r="59" spans="2:24" s="145" customFormat="1" x14ac:dyDescent="0.25">
      <c r="B59" s="143"/>
      <c r="C59" s="144"/>
      <c r="D59" s="144"/>
      <c r="E59" s="144"/>
      <c r="F59" s="144"/>
      <c r="G59" s="144"/>
      <c r="H59" s="144"/>
      <c r="I59" s="144"/>
      <c r="J59" s="144"/>
      <c r="K59" s="144"/>
      <c r="L59" s="144"/>
      <c r="M59" s="144"/>
      <c r="N59" s="144"/>
      <c r="O59" s="144"/>
      <c r="P59" s="144"/>
      <c r="Q59" s="144"/>
      <c r="R59" s="144"/>
      <c r="S59" s="144"/>
      <c r="T59" s="144"/>
      <c r="U59" s="144"/>
      <c r="V59" s="144"/>
      <c r="W59" s="144"/>
      <c r="X59" s="144"/>
    </row>
    <row r="60" spans="2:24" s="145" customFormat="1" x14ac:dyDescent="0.25">
      <c r="B60" s="143"/>
      <c r="C60" s="144"/>
      <c r="D60" s="144"/>
      <c r="E60" s="144"/>
      <c r="F60" s="144"/>
      <c r="G60" s="144"/>
      <c r="H60" s="144"/>
      <c r="I60" s="144"/>
      <c r="J60" s="144"/>
      <c r="K60" s="144"/>
      <c r="L60" s="144"/>
      <c r="M60" s="144"/>
      <c r="N60" s="144"/>
      <c r="O60" s="144"/>
      <c r="P60" s="144"/>
      <c r="Q60" s="144"/>
      <c r="R60" s="144"/>
      <c r="S60" s="144"/>
      <c r="T60" s="144"/>
      <c r="U60" s="144"/>
      <c r="V60" s="144"/>
      <c r="W60" s="144"/>
      <c r="X60" s="144"/>
    </row>
    <row r="61" spans="2:24" s="145" customFormat="1" x14ac:dyDescent="0.25">
      <c r="B61" s="143"/>
      <c r="C61" s="144"/>
      <c r="D61" s="144"/>
      <c r="E61" s="144"/>
      <c r="F61" s="144"/>
      <c r="G61" s="144"/>
      <c r="H61" s="144"/>
      <c r="I61" s="144"/>
      <c r="J61" s="144"/>
      <c r="K61" s="144"/>
      <c r="L61" s="144"/>
      <c r="M61" s="144"/>
      <c r="N61" s="144"/>
      <c r="O61" s="144"/>
      <c r="P61" s="144"/>
      <c r="Q61" s="144"/>
      <c r="R61" s="144"/>
      <c r="S61" s="144"/>
      <c r="T61" s="144"/>
      <c r="U61" s="144"/>
      <c r="V61" s="144"/>
      <c r="W61" s="144"/>
      <c r="X61" s="144"/>
    </row>
    <row r="62" spans="2:24" s="145" customFormat="1" x14ac:dyDescent="0.25">
      <c r="B62" s="143"/>
      <c r="C62" s="144"/>
      <c r="D62" s="144"/>
      <c r="E62" s="144"/>
      <c r="F62" s="144"/>
      <c r="G62" s="144"/>
      <c r="H62" s="144"/>
      <c r="I62" s="144"/>
      <c r="J62" s="144"/>
      <c r="K62" s="144"/>
      <c r="L62" s="144"/>
      <c r="M62" s="144"/>
      <c r="N62" s="144"/>
      <c r="O62" s="144"/>
      <c r="P62" s="144"/>
      <c r="Q62" s="144"/>
      <c r="R62" s="144"/>
      <c r="S62" s="144"/>
      <c r="T62" s="144"/>
      <c r="U62" s="144"/>
      <c r="V62" s="144"/>
      <c r="W62" s="144"/>
      <c r="X62" s="144"/>
    </row>
    <row r="63" spans="2:24" s="145" customFormat="1" x14ac:dyDescent="0.25">
      <c r="B63" s="143"/>
      <c r="C63" s="144"/>
      <c r="D63" s="144"/>
      <c r="E63" s="144"/>
      <c r="F63" s="144"/>
      <c r="G63" s="144"/>
      <c r="H63" s="144"/>
      <c r="I63" s="144"/>
      <c r="J63" s="144"/>
      <c r="K63" s="144"/>
      <c r="L63" s="144"/>
      <c r="M63" s="144"/>
      <c r="N63" s="144"/>
      <c r="O63" s="144"/>
      <c r="P63" s="144"/>
      <c r="Q63" s="144"/>
      <c r="R63" s="144"/>
      <c r="S63" s="144"/>
      <c r="T63" s="144"/>
      <c r="U63" s="144"/>
      <c r="V63" s="144"/>
      <c r="W63" s="144"/>
      <c r="X63" s="144"/>
    </row>
    <row r="64" spans="2:24" s="145" customFormat="1" x14ac:dyDescent="0.25">
      <c r="B64" s="143"/>
      <c r="C64" s="144"/>
      <c r="D64" s="144"/>
      <c r="E64" s="144"/>
      <c r="F64" s="144"/>
      <c r="G64" s="144"/>
      <c r="H64" s="144"/>
      <c r="I64" s="144"/>
      <c r="J64" s="144"/>
      <c r="K64" s="144"/>
      <c r="L64" s="144"/>
      <c r="M64" s="144"/>
      <c r="N64" s="144"/>
      <c r="O64" s="144"/>
      <c r="P64" s="144"/>
      <c r="Q64" s="144"/>
      <c r="R64" s="144"/>
      <c r="S64" s="144"/>
      <c r="T64" s="144"/>
      <c r="U64" s="144"/>
      <c r="V64" s="144"/>
      <c r="W64" s="144"/>
      <c r="X64" s="144"/>
    </row>
    <row r="65" spans="2:24" s="145" customFormat="1" x14ac:dyDescent="0.25">
      <c r="B65" s="143"/>
      <c r="C65" s="144"/>
      <c r="D65" s="144"/>
      <c r="E65" s="144"/>
      <c r="F65" s="144"/>
      <c r="G65" s="144"/>
      <c r="H65" s="144"/>
      <c r="I65" s="144"/>
      <c r="J65" s="144"/>
      <c r="K65" s="144"/>
      <c r="L65" s="144"/>
      <c r="M65" s="144"/>
      <c r="N65" s="144"/>
      <c r="O65" s="144"/>
      <c r="P65" s="144"/>
      <c r="Q65" s="144"/>
      <c r="R65" s="144"/>
      <c r="S65" s="144"/>
      <c r="T65" s="144"/>
      <c r="U65" s="144"/>
      <c r="V65" s="144"/>
      <c r="W65" s="144"/>
      <c r="X65" s="144"/>
    </row>
    <row r="66" spans="2:24" s="145" customFormat="1" x14ac:dyDescent="0.25">
      <c r="B66" s="143"/>
      <c r="C66" s="144"/>
      <c r="D66" s="144"/>
      <c r="E66" s="144"/>
      <c r="F66" s="144"/>
      <c r="G66" s="144"/>
      <c r="H66" s="144"/>
      <c r="I66" s="144"/>
      <c r="J66" s="144"/>
      <c r="K66" s="144"/>
      <c r="L66" s="144"/>
      <c r="M66" s="144"/>
      <c r="N66" s="144"/>
      <c r="O66" s="144"/>
      <c r="P66" s="144"/>
      <c r="Q66" s="144"/>
      <c r="R66" s="144"/>
      <c r="S66" s="144"/>
      <c r="T66" s="144"/>
      <c r="U66" s="144"/>
      <c r="V66" s="144"/>
      <c r="W66" s="144"/>
      <c r="X66" s="144"/>
    </row>
    <row r="67" spans="2:24" s="145" customFormat="1" x14ac:dyDescent="0.25">
      <c r="B67" s="143"/>
      <c r="C67" s="144"/>
      <c r="D67" s="144"/>
      <c r="E67" s="144"/>
      <c r="F67" s="144"/>
      <c r="G67" s="144"/>
      <c r="H67" s="144"/>
      <c r="I67" s="144"/>
      <c r="J67" s="144"/>
      <c r="K67" s="144"/>
      <c r="L67" s="144"/>
      <c r="M67" s="144"/>
      <c r="N67" s="144"/>
      <c r="O67" s="144"/>
      <c r="P67" s="144"/>
      <c r="Q67" s="144"/>
      <c r="R67" s="144"/>
      <c r="S67" s="144"/>
      <c r="T67" s="144"/>
      <c r="U67" s="144"/>
      <c r="V67" s="144"/>
      <c r="W67" s="144"/>
      <c r="X67" s="144"/>
    </row>
    <row r="68" spans="2:24" s="145" customFormat="1" ht="15.75" x14ac:dyDescent="0.25">
      <c r="B68" s="67"/>
      <c r="C68" s="68"/>
      <c r="D68" s="68"/>
      <c r="E68" s="68"/>
      <c r="F68" s="68"/>
      <c r="G68" s="68"/>
      <c r="H68" s="68"/>
      <c r="I68" s="68"/>
      <c r="J68" s="68"/>
      <c r="K68" s="68"/>
      <c r="L68" s="68"/>
      <c r="M68" s="68"/>
      <c r="N68" s="68"/>
      <c r="O68" s="68"/>
      <c r="P68" s="68"/>
      <c r="Q68" s="68"/>
      <c r="R68" s="68"/>
      <c r="S68" s="68"/>
      <c r="T68" s="68"/>
      <c r="U68" s="68"/>
      <c r="V68" s="68"/>
      <c r="W68" s="68"/>
      <c r="X68" s="68"/>
    </row>
    <row r="69" spans="2:24" s="145" customFormat="1" x14ac:dyDescent="0.25">
      <c r="B69" s="143"/>
      <c r="C69" s="144"/>
      <c r="D69" s="144"/>
      <c r="E69" s="144"/>
      <c r="F69" s="144"/>
      <c r="G69" s="144"/>
      <c r="H69" s="144"/>
      <c r="I69" s="144"/>
      <c r="J69" s="144"/>
      <c r="K69" s="144"/>
      <c r="L69" s="144"/>
      <c r="M69" s="144"/>
      <c r="N69" s="144"/>
      <c r="O69" s="144"/>
      <c r="P69" s="144"/>
      <c r="Q69" s="144"/>
      <c r="R69" s="144"/>
      <c r="S69" s="144"/>
      <c r="T69" s="144"/>
      <c r="U69" s="144"/>
      <c r="V69" s="144"/>
      <c r="W69" s="144"/>
      <c r="X69" s="144"/>
    </row>
    <row r="70" spans="2:24" s="145" customFormat="1" x14ac:dyDescent="0.25">
      <c r="B70" s="143"/>
      <c r="C70" s="144"/>
      <c r="D70" s="144"/>
      <c r="E70" s="144"/>
      <c r="F70" s="144"/>
      <c r="G70" s="144"/>
      <c r="H70" s="144"/>
      <c r="I70" s="144"/>
      <c r="J70" s="144"/>
      <c r="K70" s="144"/>
      <c r="L70" s="144"/>
      <c r="M70" s="144"/>
      <c r="N70" s="144"/>
      <c r="O70" s="144"/>
      <c r="P70" s="144"/>
      <c r="Q70" s="144"/>
      <c r="R70" s="144"/>
      <c r="S70" s="144"/>
      <c r="T70" s="144"/>
      <c r="U70" s="144"/>
      <c r="V70" s="144"/>
      <c r="W70" s="144"/>
      <c r="X70" s="144"/>
    </row>
    <row r="71" spans="2:24" s="145" customFormat="1" x14ac:dyDescent="0.25">
      <c r="B71" s="143"/>
      <c r="C71" s="144"/>
      <c r="D71" s="144"/>
      <c r="E71" s="144"/>
      <c r="F71" s="144"/>
      <c r="G71" s="144"/>
      <c r="H71" s="144"/>
      <c r="I71" s="144"/>
      <c r="J71" s="144"/>
      <c r="K71" s="144"/>
      <c r="L71" s="144"/>
      <c r="M71" s="144"/>
      <c r="N71" s="144"/>
      <c r="O71" s="144"/>
      <c r="P71" s="144"/>
      <c r="Q71" s="144"/>
      <c r="R71" s="144"/>
      <c r="S71" s="144"/>
      <c r="T71" s="144"/>
      <c r="U71" s="144"/>
      <c r="V71" s="144"/>
      <c r="W71" s="144"/>
      <c r="X71" s="144"/>
    </row>
    <row r="72" spans="2:24" s="145" customFormat="1" x14ac:dyDescent="0.25">
      <c r="B72" s="143"/>
      <c r="C72" s="144"/>
      <c r="D72" s="144"/>
      <c r="E72" s="144"/>
      <c r="F72" s="144"/>
      <c r="G72" s="144"/>
      <c r="H72" s="144"/>
      <c r="I72" s="144"/>
      <c r="J72" s="144"/>
      <c r="K72" s="144"/>
      <c r="L72" s="144"/>
      <c r="M72" s="144"/>
      <c r="N72" s="144"/>
      <c r="O72" s="144"/>
      <c r="P72" s="144"/>
      <c r="Q72" s="144"/>
      <c r="R72" s="144"/>
      <c r="S72" s="144"/>
      <c r="T72" s="144"/>
      <c r="U72" s="144"/>
      <c r="V72" s="144"/>
      <c r="W72" s="144"/>
      <c r="X72" s="144"/>
    </row>
    <row r="73" spans="2:24" s="145" customFormat="1" x14ac:dyDescent="0.25">
      <c r="B73" s="143"/>
      <c r="C73" s="144"/>
      <c r="D73" s="144"/>
      <c r="E73" s="144"/>
      <c r="F73" s="144"/>
      <c r="G73" s="144"/>
      <c r="H73" s="144"/>
      <c r="I73" s="144"/>
      <c r="J73" s="144"/>
      <c r="K73" s="144"/>
      <c r="L73" s="144"/>
      <c r="M73" s="144"/>
      <c r="N73" s="144"/>
      <c r="O73" s="144"/>
      <c r="P73" s="144"/>
      <c r="Q73" s="144"/>
      <c r="R73" s="144"/>
      <c r="S73" s="144"/>
      <c r="T73" s="144"/>
      <c r="U73" s="144"/>
      <c r="V73" s="144"/>
      <c r="W73" s="144"/>
      <c r="X73" s="144"/>
    </row>
    <row r="74" spans="2:24" s="145" customFormat="1" x14ac:dyDescent="0.25">
      <c r="B74" s="143"/>
      <c r="C74" s="144"/>
      <c r="D74" s="144"/>
      <c r="E74" s="144"/>
      <c r="F74" s="144"/>
      <c r="G74" s="144"/>
      <c r="H74" s="144"/>
      <c r="I74" s="144"/>
      <c r="J74" s="144"/>
      <c r="K74" s="144"/>
      <c r="L74" s="144"/>
      <c r="M74" s="144"/>
      <c r="N74" s="144"/>
      <c r="O74" s="144"/>
      <c r="P74" s="144"/>
      <c r="Q74" s="144"/>
      <c r="R74" s="144"/>
      <c r="S74" s="144"/>
      <c r="T74" s="144"/>
      <c r="U74" s="144"/>
      <c r="V74" s="144"/>
      <c r="W74" s="144"/>
      <c r="X74" s="144"/>
    </row>
    <row r="75" spans="2:24" s="145" customFormat="1" x14ac:dyDescent="0.25">
      <c r="B75" s="143"/>
      <c r="C75" s="144"/>
      <c r="D75" s="144"/>
      <c r="E75" s="144"/>
      <c r="F75" s="144"/>
      <c r="G75" s="144"/>
      <c r="H75" s="144"/>
      <c r="I75" s="144"/>
      <c r="J75" s="144"/>
      <c r="K75" s="144"/>
      <c r="L75" s="144"/>
      <c r="M75" s="144"/>
      <c r="N75" s="144"/>
      <c r="O75" s="144"/>
      <c r="P75" s="144"/>
      <c r="Q75" s="144"/>
      <c r="R75" s="144"/>
      <c r="S75" s="144"/>
      <c r="T75" s="144"/>
      <c r="U75" s="144"/>
      <c r="V75" s="144"/>
      <c r="W75" s="144"/>
      <c r="X75" s="144"/>
    </row>
    <row r="76" spans="2:24" s="145" customFormat="1" x14ac:dyDescent="0.25">
      <c r="B76" s="143"/>
      <c r="C76" s="144"/>
      <c r="D76" s="144"/>
      <c r="E76" s="144"/>
      <c r="F76" s="144"/>
      <c r="G76" s="144"/>
      <c r="H76" s="144"/>
      <c r="I76" s="144"/>
      <c r="J76" s="144"/>
      <c r="K76" s="144"/>
      <c r="L76" s="144"/>
      <c r="M76" s="144"/>
      <c r="N76" s="144"/>
      <c r="O76" s="144"/>
      <c r="P76" s="144"/>
      <c r="Q76" s="144"/>
      <c r="R76" s="144"/>
      <c r="S76" s="144"/>
      <c r="T76" s="144"/>
      <c r="U76" s="144"/>
      <c r="V76" s="144"/>
      <c r="W76" s="144"/>
      <c r="X76" s="144"/>
    </row>
    <row r="77" spans="2:24" s="145" customFormat="1" x14ac:dyDescent="0.25">
      <c r="B77" s="143"/>
      <c r="C77" s="144"/>
      <c r="D77" s="144"/>
      <c r="E77" s="144"/>
      <c r="F77" s="144"/>
      <c r="G77" s="144"/>
      <c r="H77" s="144"/>
      <c r="I77" s="144"/>
      <c r="J77" s="144"/>
      <c r="K77" s="144"/>
      <c r="L77" s="144"/>
      <c r="M77" s="144"/>
      <c r="N77" s="144"/>
      <c r="O77" s="144"/>
      <c r="P77" s="144"/>
      <c r="Q77" s="144"/>
      <c r="R77" s="144"/>
      <c r="S77" s="144"/>
      <c r="T77" s="144"/>
      <c r="U77" s="144"/>
      <c r="V77" s="144"/>
      <c r="W77" s="144"/>
      <c r="X77" s="144"/>
    </row>
    <row r="78" spans="2:24" s="145" customFormat="1" x14ac:dyDescent="0.25">
      <c r="B78" s="143"/>
      <c r="C78" s="144"/>
      <c r="D78" s="144"/>
      <c r="E78" s="144"/>
      <c r="F78" s="144"/>
      <c r="G78" s="144"/>
      <c r="H78" s="144"/>
      <c r="I78" s="144"/>
      <c r="J78" s="144"/>
      <c r="K78" s="144"/>
      <c r="L78" s="144"/>
      <c r="M78" s="144"/>
      <c r="N78" s="144"/>
      <c r="O78" s="144"/>
      <c r="P78" s="144"/>
      <c r="Q78" s="144"/>
      <c r="R78" s="144"/>
      <c r="S78" s="144"/>
      <c r="T78" s="144"/>
      <c r="U78" s="144"/>
      <c r="V78" s="144"/>
      <c r="W78" s="144"/>
      <c r="X78" s="144"/>
    </row>
    <row r="79" spans="2:24" s="145" customFormat="1" x14ac:dyDescent="0.25">
      <c r="B79" s="143"/>
      <c r="C79" s="144"/>
      <c r="D79" s="144"/>
      <c r="E79" s="144"/>
      <c r="F79" s="144"/>
      <c r="G79" s="144"/>
      <c r="H79" s="144"/>
      <c r="I79" s="144"/>
      <c r="J79" s="144"/>
      <c r="K79" s="144"/>
      <c r="L79" s="144"/>
      <c r="M79" s="144"/>
      <c r="N79" s="144"/>
      <c r="O79" s="144"/>
      <c r="P79" s="144"/>
      <c r="Q79" s="144"/>
      <c r="R79" s="144"/>
      <c r="S79" s="144"/>
      <c r="T79" s="144"/>
      <c r="U79" s="144"/>
      <c r="V79" s="144"/>
      <c r="W79" s="144"/>
      <c r="X79" s="144"/>
    </row>
    <row r="80" spans="2:24" s="145" customFormat="1" x14ac:dyDescent="0.25">
      <c r="B80" s="143"/>
      <c r="C80" s="144"/>
      <c r="D80" s="144"/>
      <c r="E80" s="144"/>
      <c r="F80" s="144"/>
      <c r="G80" s="144"/>
      <c r="H80" s="144"/>
      <c r="I80" s="144"/>
      <c r="J80" s="144"/>
      <c r="K80" s="144"/>
      <c r="L80" s="144"/>
      <c r="M80" s="144"/>
      <c r="N80" s="144"/>
      <c r="O80" s="144"/>
      <c r="P80" s="144"/>
      <c r="Q80" s="144"/>
      <c r="R80" s="144"/>
      <c r="S80" s="144"/>
      <c r="T80" s="144"/>
      <c r="U80" s="144"/>
      <c r="V80" s="144"/>
      <c r="W80" s="144"/>
      <c r="X80" s="144"/>
    </row>
    <row r="81" spans="2:24" s="145" customFormat="1" ht="15.75" x14ac:dyDescent="0.25">
      <c r="B81" s="67"/>
      <c r="C81" s="68"/>
      <c r="D81" s="68"/>
      <c r="E81" s="68"/>
      <c r="F81" s="68"/>
      <c r="G81" s="68"/>
      <c r="H81" s="68"/>
      <c r="I81" s="68"/>
      <c r="J81" s="68"/>
      <c r="K81" s="68"/>
      <c r="L81" s="68"/>
      <c r="M81" s="68"/>
      <c r="N81" s="68"/>
      <c r="O81" s="68"/>
      <c r="P81" s="68"/>
      <c r="Q81" s="68"/>
      <c r="R81" s="68"/>
      <c r="S81" s="68"/>
      <c r="T81" s="68"/>
      <c r="U81" s="68"/>
      <c r="V81" s="68"/>
      <c r="W81" s="68"/>
      <c r="X81" s="68"/>
    </row>
    <row r="82" spans="2:24" s="145" customFormat="1" x14ac:dyDescent="0.25">
      <c r="B82" s="143"/>
      <c r="C82" s="144"/>
      <c r="D82" s="144"/>
      <c r="E82" s="144"/>
      <c r="F82" s="144"/>
      <c r="G82" s="144"/>
      <c r="H82" s="144"/>
      <c r="I82" s="144"/>
      <c r="J82" s="144"/>
      <c r="K82" s="144"/>
      <c r="L82" s="144"/>
      <c r="M82" s="144"/>
      <c r="N82" s="144"/>
      <c r="O82" s="144"/>
      <c r="P82" s="144"/>
      <c r="Q82" s="144"/>
      <c r="R82" s="144"/>
      <c r="S82" s="144"/>
      <c r="T82" s="144"/>
      <c r="U82" s="144"/>
      <c r="V82" s="144"/>
      <c r="W82" s="144"/>
      <c r="X82" s="144"/>
    </row>
    <row r="83" spans="2:24" s="145" customFormat="1" x14ac:dyDescent="0.25">
      <c r="B83" s="143"/>
      <c r="C83" s="144"/>
      <c r="D83" s="144"/>
      <c r="E83" s="144"/>
      <c r="F83" s="144"/>
      <c r="G83" s="144"/>
      <c r="H83" s="144"/>
      <c r="I83" s="144"/>
      <c r="J83" s="144"/>
      <c r="K83" s="144"/>
      <c r="L83" s="144"/>
      <c r="M83" s="144"/>
      <c r="N83" s="144"/>
      <c r="O83" s="144"/>
      <c r="P83" s="144"/>
      <c r="Q83" s="144"/>
      <c r="R83" s="144"/>
      <c r="S83" s="144"/>
      <c r="T83" s="144"/>
      <c r="U83" s="144"/>
      <c r="V83" s="144"/>
      <c r="W83" s="144"/>
      <c r="X83" s="144"/>
    </row>
    <row r="84" spans="2:24" s="145" customFormat="1" x14ac:dyDescent="0.25">
      <c r="B84" s="143"/>
      <c r="C84" s="144"/>
      <c r="D84" s="144"/>
      <c r="E84" s="144"/>
      <c r="F84" s="144"/>
      <c r="G84" s="144"/>
      <c r="H84" s="144"/>
      <c r="I84" s="144"/>
      <c r="J84" s="144"/>
      <c r="K84" s="144"/>
      <c r="L84" s="144"/>
      <c r="M84" s="144"/>
      <c r="N84" s="144"/>
      <c r="O84" s="144"/>
      <c r="P84" s="144"/>
      <c r="Q84" s="144"/>
      <c r="R84" s="144"/>
      <c r="S84" s="144"/>
      <c r="T84" s="144"/>
      <c r="U84" s="144"/>
      <c r="V84" s="144"/>
      <c r="W84" s="144"/>
      <c r="X84" s="144"/>
    </row>
    <row r="85" spans="2:24" s="145" customFormat="1" x14ac:dyDescent="0.25">
      <c r="B85" s="143"/>
      <c r="C85" s="144"/>
      <c r="D85" s="144"/>
      <c r="E85" s="144"/>
      <c r="F85" s="144"/>
      <c r="G85" s="144"/>
      <c r="H85" s="144"/>
      <c r="I85" s="144"/>
      <c r="J85" s="144"/>
      <c r="K85" s="144"/>
      <c r="L85" s="144"/>
      <c r="M85" s="144"/>
      <c r="N85" s="144"/>
      <c r="O85" s="144"/>
      <c r="P85" s="144"/>
      <c r="Q85" s="144"/>
      <c r="R85" s="144"/>
      <c r="S85" s="144"/>
      <c r="T85" s="144"/>
      <c r="U85" s="144"/>
      <c r="V85" s="144"/>
      <c r="W85" s="144"/>
      <c r="X85" s="144"/>
    </row>
    <row r="86" spans="2:24" s="145" customFormat="1" x14ac:dyDescent="0.25">
      <c r="B86" s="143"/>
      <c r="C86" s="144"/>
      <c r="D86" s="144"/>
      <c r="E86" s="144"/>
      <c r="F86" s="144"/>
      <c r="G86" s="144"/>
      <c r="H86" s="144"/>
      <c r="I86" s="144"/>
      <c r="J86" s="144"/>
      <c r="K86" s="144"/>
      <c r="L86" s="144"/>
      <c r="M86" s="144"/>
      <c r="N86" s="144"/>
      <c r="O86" s="144"/>
      <c r="P86" s="144"/>
      <c r="Q86" s="144"/>
      <c r="R86" s="144"/>
      <c r="S86" s="144"/>
      <c r="T86" s="144"/>
      <c r="U86" s="144"/>
      <c r="V86" s="144"/>
      <c r="W86" s="144"/>
      <c r="X86" s="144"/>
    </row>
    <row r="87" spans="2:24" s="145" customFormat="1" x14ac:dyDescent="0.25">
      <c r="B87" s="143"/>
      <c r="C87" s="144"/>
      <c r="D87" s="144"/>
      <c r="E87" s="144"/>
      <c r="F87" s="144"/>
      <c r="G87" s="144"/>
      <c r="H87" s="144"/>
      <c r="I87" s="144"/>
      <c r="J87" s="144"/>
      <c r="K87" s="144"/>
      <c r="L87" s="144"/>
      <c r="M87" s="144"/>
      <c r="N87" s="144"/>
      <c r="O87" s="144"/>
      <c r="P87" s="144"/>
      <c r="Q87" s="144"/>
      <c r="R87" s="144"/>
      <c r="S87" s="144"/>
      <c r="T87" s="144"/>
      <c r="U87" s="144"/>
      <c r="V87" s="144"/>
      <c r="W87" s="144"/>
      <c r="X87" s="144"/>
    </row>
    <row r="88" spans="2:24" s="145" customFormat="1" x14ac:dyDescent="0.25">
      <c r="B88" s="143"/>
      <c r="C88" s="144"/>
      <c r="D88" s="144"/>
      <c r="E88" s="144"/>
      <c r="F88" s="144"/>
      <c r="G88" s="144"/>
      <c r="H88" s="144"/>
      <c r="I88" s="144"/>
      <c r="J88" s="144"/>
      <c r="K88" s="144"/>
      <c r="L88" s="144"/>
      <c r="M88" s="144"/>
      <c r="N88" s="144"/>
      <c r="O88" s="144"/>
      <c r="P88" s="144"/>
      <c r="Q88" s="144"/>
      <c r="R88" s="144"/>
      <c r="S88" s="144"/>
      <c r="T88" s="144"/>
      <c r="U88" s="144"/>
      <c r="V88" s="144"/>
      <c r="W88" s="144"/>
      <c r="X88" s="144"/>
    </row>
    <row r="89" spans="2:24" s="145" customFormat="1" x14ac:dyDescent="0.25">
      <c r="B89" s="143"/>
      <c r="C89" s="144"/>
      <c r="D89" s="144"/>
      <c r="E89" s="144"/>
      <c r="F89" s="144"/>
      <c r="G89" s="144"/>
      <c r="H89" s="144"/>
      <c r="I89" s="144"/>
      <c r="J89" s="144"/>
      <c r="K89" s="144"/>
      <c r="L89" s="144"/>
      <c r="M89" s="144"/>
      <c r="N89" s="144"/>
      <c r="O89" s="144"/>
      <c r="P89" s="144"/>
      <c r="Q89" s="144"/>
      <c r="R89" s="144"/>
      <c r="S89" s="144"/>
      <c r="T89" s="144"/>
      <c r="U89" s="144"/>
      <c r="V89" s="144"/>
      <c r="W89" s="144"/>
      <c r="X89" s="144"/>
    </row>
    <row r="90" spans="2:24" s="145" customFormat="1" x14ac:dyDescent="0.25">
      <c r="B90" s="143"/>
      <c r="C90" s="144"/>
      <c r="D90" s="144"/>
      <c r="E90" s="144"/>
      <c r="F90" s="144"/>
      <c r="G90" s="144"/>
      <c r="H90" s="144"/>
      <c r="I90" s="144"/>
      <c r="J90" s="144"/>
      <c r="K90" s="144"/>
      <c r="L90" s="144"/>
      <c r="M90" s="144"/>
      <c r="N90" s="144"/>
      <c r="O90" s="144"/>
      <c r="P90" s="144"/>
      <c r="Q90" s="144"/>
      <c r="R90" s="144"/>
      <c r="S90" s="144"/>
      <c r="T90" s="144"/>
      <c r="U90" s="144"/>
      <c r="V90" s="144"/>
      <c r="W90" s="144"/>
      <c r="X90" s="144"/>
    </row>
    <row r="91" spans="2:24" s="145" customFormat="1" x14ac:dyDescent="0.25">
      <c r="B91" s="143"/>
      <c r="C91" s="144"/>
      <c r="D91" s="144"/>
      <c r="E91" s="144"/>
      <c r="F91" s="144"/>
      <c r="G91" s="144"/>
      <c r="H91" s="144"/>
      <c r="I91" s="144"/>
      <c r="J91" s="144"/>
      <c r="K91" s="144"/>
      <c r="L91" s="144"/>
      <c r="M91" s="144"/>
      <c r="N91" s="144"/>
      <c r="O91" s="144"/>
      <c r="P91" s="144"/>
      <c r="Q91" s="144"/>
      <c r="R91" s="144"/>
      <c r="S91" s="144"/>
      <c r="T91" s="144"/>
      <c r="U91" s="144"/>
      <c r="V91" s="144"/>
      <c r="W91" s="144"/>
      <c r="X91" s="144"/>
    </row>
    <row r="92" spans="2:24" s="145" customFormat="1" x14ac:dyDescent="0.25">
      <c r="B92" s="143"/>
      <c r="C92" s="144"/>
      <c r="D92" s="144"/>
      <c r="E92" s="144"/>
      <c r="F92" s="144"/>
      <c r="G92" s="144"/>
      <c r="H92" s="144"/>
      <c r="I92" s="144"/>
      <c r="J92" s="144"/>
      <c r="K92" s="144"/>
      <c r="L92" s="144"/>
      <c r="M92" s="144"/>
      <c r="N92" s="144"/>
      <c r="O92" s="144"/>
      <c r="P92" s="144"/>
      <c r="Q92" s="144"/>
      <c r="R92" s="144"/>
      <c r="S92" s="144"/>
      <c r="T92" s="144"/>
      <c r="U92" s="144"/>
      <c r="V92" s="144"/>
      <c r="W92" s="144"/>
      <c r="X92" s="144"/>
    </row>
    <row r="93" spans="2:24" s="145" customFormat="1" x14ac:dyDescent="0.25">
      <c r="B93" s="143"/>
      <c r="C93" s="144"/>
      <c r="D93" s="144"/>
      <c r="E93" s="144"/>
      <c r="F93" s="144"/>
      <c r="G93" s="144"/>
      <c r="H93" s="144"/>
      <c r="I93" s="144"/>
      <c r="J93" s="144"/>
      <c r="K93" s="144"/>
      <c r="L93" s="144"/>
      <c r="M93" s="144"/>
      <c r="N93" s="144"/>
      <c r="O93" s="144"/>
      <c r="P93" s="144"/>
      <c r="Q93" s="144"/>
      <c r="R93" s="144"/>
      <c r="S93" s="144"/>
      <c r="T93" s="144"/>
      <c r="U93" s="144"/>
      <c r="V93" s="144"/>
      <c r="W93" s="144"/>
      <c r="X93" s="144"/>
    </row>
    <row r="94" spans="2:24" s="145" customFormat="1" ht="15.75" x14ac:dyDescent="0.25">
      <c r="B94" s="67"/>
      <c r="C94" s="68"/>
      <c r="D94" s="68"/>
      <c r="E94" s="68"/>
      <c r="F94" s="68"/>
      <c r="G94" s="68"/>
      <c r="H94" s="68"/>
      <c r="I94" s="68"/>
      <c r="J94" s="68"/>
      <c r="K94" s="68"/>
      <c r="L94" s="68"/>
      <c r="M94" s="68"/>
      <c r="N94" s="68"/>
      <c r="O94" s="68"/>
      <c r="P94" s="68"/>
      <c r="Q94" s="68"/>
      <c r="R94" s="68"/>
      <c r="S94" s="68"/>
      <c r="T94" s="68"/>
      <c r="U94" s="68"/>
      <c r="V94" s="68"/>
      <c r="W94" s="68"/>
      <c r="X94" s="68"/>
    </row>
    <row r="95" spans="2:24" s="145" customFormat="1" x14ac:dyDescent="0.25">
      <c r="B95" s="143"/>
      <c r="C95" s="144"/>
      <c r="D95" s="144"/>
      <c r="E95" s="144"/>
      <c r="F95" s="144"/>
      <c r="G95" s="144"/>
      <c r="H95" s="144"/>
      <c r="I95" s="144"/>
      <c r="J95" s="144"/>
      <c r="K95" s="144"/>
      <c r="L95" s="144"/>
      <c r="M95" s="144"/>
      <c r="N95" s="144"/>
      <c r="O95" s="144"/>
      <c r="P95" s="144"/>
      <c r="Q95" s="144"/>
      <c r="R95" s="144"/>
      <c r="S95" s="144"/>
      <c r="T95" s="144"/>
      <c r="U95" s="144"/>
      <c r="V95" s="144"/>
      <c r="W95" s="144"/>
      <c r="X95" s="144"/>
    </row>
    <row r="96" spans="2:24" s="145" customFormat="1" x14ac:dyDescent="0.25">
      <c r="B96" s="143"/>
      <c r="C96" s="144"/>
      <c r="D96" s="144"/>
      <c r="E96" s="144"/>
      <c r="F96" s="144"/>
      <c r="G96" s="144"/>
      <c r="H96" s="144"/>
      <c r="I96" s="144"/>
      <c r="J96" s="144"/>
      <c r="K96" s="144"/>
      <c r="L96" s="144"/>
      <c r="M96" s="144"/>
      <c r="N96" s="144"/>
      <c r="O96" s="144"/>
      <c r="P96" s="144"/>
      <c r="Q96" s="144"/>
      <c r="R96" s="144"/>
      <c r="S96" s="144"/>
      <c r="T96" s="144"/>
      <c r="U96" s="144"/>
      <c r="V96" s="144"/>
      <c r="W96" s="144"/>
      <c r="X96" s="144"/>
    </row>
    <row r="97" spans="2:24" s="145" customFormat="1" x14ac:dyDescent="0.25">
      <c r="B97" s="143"/>
      <c r="C97" s="144"/>
      <c r="D97" s="144"/>
      <c r="E97" s="144"/>
      <c r="F97" s="144"/>
      <c r="G97" s="144"/>
      <c r="H97" s="144"/>
      <c r="I97" s="144"/>
      <c r="J97" s="144"/>
      <c r="K97" s="144"/>
      <c r="L97" s="144"/>
      <c r="M97" s="144"/>
      <c r="N97" s="144"/>
      <c r="O97" s="144"/>
      <c r="P97" s="144"/>
      <c r="Q97" s="144"/>
      <c r="R97" s="144"/>
      <c r="S97" s="144"/>
      <c r="T97" s="144"/>
      <c r="U97" s="144"/>
      <c r="V97" s="144"/>
      <c r="W97" s="144"/>
      <c r="X97" s="144"/>
    </row>
    <row r="98" spans="2:24" s="145" customFormat="1" x14ac:dyDescent="0.25">
      <c r="B98" s="143"/>
      <c r="C98" s="144"/>
      <c r="D98" s="144"/>
      <c r="E98" s="144"/>
      <c r="F98" s="144"/>
      <c r="G98" s="144"/>
      <c r="H98" s="144"/>
      <c r="I98" s="144"/>
      <c r="J98" s="144"/>
      <c r="K98" s="144"/>
      <c r="L98" s="144"/>
      <c r="M98" s="144"/>
      <c r="N98" s="144"/>
      <c r="O98" s="144"/>
      <c r="P98" s="144"/>
      <c r="Q98" s="144"/>
      <c r="R98" s="144"/>
      <c r="S98" s="144"/>
      <c r="T98" s="144"/>
      <c r="U98" s="144"/>
      <c r="V98" s="144"/>
      <c r="W98" s="144"/>
      <c r="X98" s="144"/>
    </row>
    <row r="99" spans="2:24" s="145" customFormat="1" x14ac:dyDescent="0.25">
      <c r="B99" s="143"/>
      <c r="C99" s="144"/>
      <c r="D99" s="144"/>
      <c r="E99" s="144"/>
      <c r="F99" s="144"/>
      <c r="G99" s="144"/>
      <c r="H99" s="144"/>
      <c r="I99" s="144"/>
      <c r="J99" s="144"/>
      <c r="K99" s="144"/>
      <c r="L99" s="144"/>
      <c r="M99" s="144"/>
      <c r="N99" s="144"/>
      <c r="O99" s="144"/>
      <c r="P99" s="144"/>
      <c r="Q99" s="144"/>
      <c r="R99" s="144"/>
      <c r="S99" s="144"/>
      <c r="T99" s="144"/>
      <c r="U99" s="144"/>
      <c r="V99" s="144"/>
      <c r="W99" s="144"/>
      <c r="X99" s="144"/>
    </row>
    <row r="100" spans="2:24" s="145" customFormat="1" x14ac:dyDescent="0.25">
      <c r="B100" s="143"/>
      <c r="C100" s="144"/>
      <c r="D100" s="144"/>
      <c r="E100" s="144"/>
      <c r="F100" s="144"/>
      <c r="G100" s="144"/>
      <c r="H100" s="144"/>
      <c r="I100" s="144"/>
      <c r="J100" s="144"/>
      <c r="K100" s="144"/>
      <c r="L100" s="144"/>
      <c r="M100" s="144"/>
      <c r="N100" s="144"/>
      <c r="O100" s="144"/>
      <c r="P100" s="144"/>
      <c r="Q100" s="144"/>
      <c r="R100" s="144"/>
      <c r="S100" s="144"/>
      <c r="T100" s="144"/>
      <c r="U100" s="144"/>
      <c r="V100" s="144"/>
      <c r="W100" s="144"/>
      <c r="X100" s="144"/>
    </row>
    <row r="101" spans="2:24" s="145" customFormat="1" x14ac:dyDescent="0.25">
      <c r="B101" s="143"/>
      <c r="C101" s="144"/>
      <c r="D101" s="144"/>
      <c r="E101" s="144"/>
      <c r="F101" s="144"/>
      <c r="G101" s="144"/>
      <c r="H101" s="144"/>
      <c r="I101" s="144"/>
      <c r="J101" s="144"/>
      <c r="K101" s="144"/>
      <c r="L101" s="144"/>
      <c r="M101" s="144"/>
      <c r="N101" s="144"/>
      <c r="O101" s="144"/>
      <c r="P101" s="144"/>
      <c r="Q101" s="144"/>
      <c r="R101" s="144"/>
      <c r="S101" s="144"/>
      <c r="T101" s="144"/>
      <c r="U101" s="144"/>
      <c r="V101" s="144"/>
      <c r="W101" s="144"/>
      <c r="X101" s="144"/>
    </row>
    <row r="102" spans="2:24" s="145" customFormat="1" x14ac:dyDescent="0.25">
      <c r="B102" s="143"/>
      <c r="C102" s="144"/>
      <c r="D102" s="144"/>
      <c r="E102" s="144"/>
      <c r="F102" s="144"/>
      <c r="G102" s="144"/>
      <c r="H102" s="144"/>
      <c r="I102" s="144"/>
      <c r="J102" s="144"/>
      <c r="K102" s="144"/>
      <c r="L102" s="144"/>
      <c r="M102" s="144"/>
      <c r="N102" s="144"/>
      <c r="O102" s="144"/>
      <c r="P102" s="144"/>
      <c r="Q102" s="144"/>
      <c r="R102" s="144"/>
      <c r="S102" s="144"/>
      <c r="T102" s="144"/>
      <c r="U102" s="144"/>
      <c r="V102" s="144"/>
      <c r="W102" s="144"/>
      <c r="X102" s="144"/>
    </row>
    <row r="103" spans="2:24" s="145" customFormat="1" x14ac:dyDescent="0.25">
      <c r="B103" s="143"/>
      <c r="C103" s="144"/>
      <c r="D103" s="144"/>
      <c r="E103" s="144"/>
      <c r="F103" s="144"/>
      <c r="G103" s="144"/>
      <c r="H103" s="144"/>
      <c r="I103" s="144"/>
      <c r="J103" s="144"/>
      <c r="K103" s="144"/>
      <c r="L103" s="144"/>
      <c r="M103" s="144"/>
      <c r="N103" s="144"/>
      <c r="O103" s="144"/>
      <c r="P103" s="144"/>
      <c r="Q103" s="144"/>
      <c r="R103" s="144"/>
      <c r="S103" s="144"/>
      <c r="T103" s="144"/>
      <c r="U103" s="144"/>
      <c r="V103" s="144"/>
      <c r="W103" s="144"/>
      <c r="X103" s="144"/>
    </row>
    <row r="104" spans="2:24" s="145" customFormat="1" x14ac:dyDescent="0.25">
      <c r="B104" s="143"/>
      <c r="C104" s="144"/>
      <c r="D104" s="144"/>
      <c r="E104" s="144"/>
      <c r="F104" s="144"/>
      <c r="G104" s="144"/>
      <c r="H104" s="144"/>
      <c r="I104" s="144"/>
      <c r="J104" s="144"/>
      <c r="K104" s="144"/>
      <c r="L104" s="144"/>
      <c r="M104" s="144"/>
      <c r="N104" s="144"/>
      <c r="O104" s="144"/>
      <c r="P104" s="144"/>
      <c r="Q104" s="144"/>
      <c r="R104" s="144"/>
      <c r="S104" s="144"/>
      <c r="T104" s="144"/>
      <c r="U104" s="144"/>
      <c r="V104" s="144"/>
      <c r="W104" s="144"/>
      <c r="X104" s="144"/>
    </row>
    <row r="105" spans="2:24" s="145" customFormat="1" x14ac:dyDescent="0.25">
      <c r="B105" s="143"/>
      <c r="C105" s="144"/>
      <c r="D105" s="144"/>
      <c r="E105" s="144"/>
      <c r="F105" s="144"/>
      <c r="G105" s="144"/>
      <c r="H105" s="144"/>
      <c r="I105" s="144"/>
      <c r="J105" s="144"/>
      <c r="K105" s="144"/>
      <c r="L105" s="144"/>
      <c r="M105" s="144"/>
      <c r="N105" s="144"/>
      <c r="O105" s="144"/>
      <c r="P105" s="144"/>
      <c r="Q105" s="144"/>
      <c r="R105" s="144"/>
      <c r="S105" s="144"/>
      <c r="T105" s="144"/>
      <c r="U105" s="144"/>
      <c r="V105" s="144"/>
      <c r="W105" s="144"/>
      <c r="X105" s="144"/>
    </row>
    <row r="106" spans="2:24" s="145" customFormat="1" x14ac:dyDescent="0.25">
      <c r="B106" s="143"/>
      <c r="C106" s="144"/>
      <c r="D106" s="144"/>
      <c r="E106" s="144"/>
      <c r="F106" s="144"/>
      <c r="G106" s="144"/>
      <c r="H106" s="144"/>
      <c r="I106" s="144"/>
      <c r="J106" s="144"/>
      <c r="K106" s="144"/>
      <c r="L106" s="144"/>
      <c r="M106" s="144"/>
      <c r="N106" s="144"/>
      <c r="O106" s="144"/>
      <c r="P106" s="144"/>
      <c r="Q106" s="144"/>
      <c r="R106" s="144"/>
      <c r="S106" s="144"/>
      <c r="T106" s="144"/>
      <c r="U106" s="144"/>
      <c r="V106" s="144"/>
      <c r="W106" s="144"/>
      <c r="X106" s="144"/>
    </row>
    <row r="107" spans="2:24" s="145" customFormat="1" ht="15.75" x14ac:dyDescent="0.25">
      <c r="B107" s="67"/>
      <c r="C107" s="68"/>
      <c r="D107" s="68"/>
      <c r="E107" s="68"/>
      <c r="F107" s="68"/>
      <c r="G107" s="68"/>
      <c r="H107" s="68"/>
      <c r="I107" s="68"/>
      <c r="J107" s="68"/>
      <c r="K107" s="68"/>
      <c r="L107" s="68"/>
      <c r="M107" s="68"/>
      <c r="N107" s="68"/>
      <c r="O107" s="68"/>
      <c r="P107" s="68"/>
      <c r="Q107" s="68"/>
      <c r="R107" s="68"/>
      <c r="S107" s="68"/>
      <c r="T107" s="68"/>
      <c r="U107" s="68"/>
      <c r="V107" s="68"/>
      <c r="W107" s="68"/>
      <c r="X107" s="68"/>
    </row>
    <row r="108" spans="2:24" s="145" customFormat="1" x14ac:dyDescent="0.25">
      <c r="B108" s="143"/>
      <c r="C108" s="144"/>
      <c r="D108" s="144"/>
      <c r="E108" s="144"/>
      <c r="F108" s="144"/>
      <c r="G108" s="144"/>
      <c r="H108" s="144"/>
      <c r="I108" s="144"/>
      <c r="J108" s="144"/>
      <c r="K108" s="144"/>
      <c r="L108" s="144"/>
      <c r="M108" s="144"/>
      <c r="N108" s="144"/>
      <c r="O108" s="144"/>
      <c r="P108" s="144"/>
      <c r="Q108" s="144"/>
      <c r="R108" s="144"/>
      <c r="S108" s="144"/>
      <c r="T108" s="144"/>
      <c r="U108" s="144"/>
      <c r="V108" s="144"/>
      <c r="W108" s="144"/>
      <c r="X108" s="144"/>
    </row>
    <row r="109" spans="2:24" s="145" customFormat="1" x14ac:dyDescent="0.25">
      <c r="B109" s="143"/>
      <c r="C109" s="144"/>
      <c r="D109" s="144"/>
      <c r="E109" s="144"/>
      <c r="F109" s="144"/>
      <c r="G109" s="144"/>
      <c r="H109" s="144"/>
      <c r="I109" s="144"/>
      <c r="J109" s="144"/>
      <c r="K109" s="144"/>
      <c r="L109" s="144"/>
      <c r="M109" s="144"/>
      <c r="N109" s="144"/>
      <c r="O109" s="144"/>
      <c r="P109" s="144"/>
      <c r="Q109" s="144"/>
      <c r="R109" s="144"/>
      <c r="S109" s="144"/>
      <c r="T109" s="144"/>
      <c r="U109" s="144"/>
      <c r="V109" s="144"/>
      <c r="W109" s="144"/>
      <c r="X109" s="144"/>
    </row>
    <row r="110" spans="2:24" s="145" customFormat="1" x14ac:dyDescent="0.25">
      <c r="B110" s="143"/>
      <c r="C110" s="144"/>
      <c r="D110" s="144"/>
      <c r="E110" s="144"/>
      <c r="F110" s="144"/>
      <c r="G110" s="144"/>
      <c r="H110" s="144"/>
      <c r="I110" s="144"/>
      <c r="J110" s="144"/>
      <c r="K110" s="144"/>
      <c r="L110" s="144"/>
      <c r="M110" s="144"/>
      <c r="N110" s="144"/>
      <c r="O110" s="144"/>
      <c r="P110" s="144"/>
      <c r="Q110" s="144"/>
      <c r="R110" s="144"/>
      <c r="S110" s="144"/>
      <c r="T110" s="144"/>
      <c r="U110" s="144"/>
      <c r="V110" s="144"/>
      <c r="W110" s="144"/>
      <c r="X110" s="144"/>
    </row>
    <row r="111" spans="2:24" s="145" customFormat="1" x14ac:dyDescent="0.25">
      <c r="B111" s="143"/>
      <c r="C111" s="144"/>
      <c r="D111" s="144"/>
      <c r="E111" s="144"/>
      <c r="F111" s="144"/>
      <c r="G111" s="144"/>
      <c r="H111" s="144"/>
      <c r="I111" s="144"/>
      <c r="J111" s="144"/>
      <c r="K111" s="144"/>
      <c r="L111" s="144"/>
      <c r="M111" s="144"/>
      <c r="N111" s="144"/>
      <c r="O111" s="144"/>
      <c r="P111" s="144"/>
      <c r="Q111" s="144"/>
      <c r="R111" s="144"/>
      <c r="S111" s="144"/>
      <c r="T111" s="144"/>
      <c r="U111" s="144"/>
      <c r="V111" s="144"/>
      <c r="W111" s="144"/>
      <c r="X111" s="144"/>
    </row>
    <row r="112" spans="2:24" s="145" customFormat="1" x14ac:dyDescent="0.25">
      <c r="B112" s="143"/>
      <c r="C112" s="144"/>
      <c r="D112" s="144"/>
      <c r="E112" s="144"/>
      <c r="F112" s="144"/>
      <c r="G112" s="144"/>
      <c r="H112" s="144"/>
      <c r="I112" s="144"/>
      <c r="J112" s="144"/>
      <c r="K112" s="144"/>
      <c r="L112" s="144"/>
      <c r="M112" s="144"/>
      <c r="N112" s="144"/>
      <c r="O112" s="144"/>
      <c r="P112" s="144"/>
      <c r="Q112" s="144"/>
      <c r="R112" s="144"/>
      <c r="S112" s="144"/>
      <c r="T112" s="144"/>
      <c r="U112" s="144"/>
      <c r="V112" s="144"/>
      <c r="W112" s="144"/>
      <c r="X112" s="144"/>
    </row>
    <row r="113" spans="2:24" s="145" customFormat="1" x14ac:dyDescent="0.25">
      <c r="B113" s="143"/>
      <c r="C113" s="144"/>
      <c r="D113" s="144"/>
      <c r="E113" s="144"/>
      <c r="F113" s="144"/>
      <c r="G113" s="144"/>
      <c r="H113" s="144"/>
      <c r="I113" s="144"/>
      <c r="J113" s="144"/>
      <c r="K113" s="144"/>
      <c r="L113" s="144"/>
      <c r="M113" s="144"/>
      <c r="N113" s="144"/>
      <c r="O113" s="144"/>
      <c r="P113" s="144"/>
      <c r="Q113" s="144"/>
      <c r="R113" s="144"/>
      <c r="S113" s="144"/>
      <c r="T113" s="144"/>
      <c r="U113" s="144"/>
      <c r="V113" s="144"/>
      <c r="W113" s="144"/>
      <c r="X113" s="144"/>
    </row>
    <row r="114" spans="2:24" s="145" customFormat="1" x14ac:dyDescent="0.25">
      <c r="B114" s="143"/>
      <c r="C114" s="144"/>
      <c r="D114" s="144"/>
      <c r="E114" s="144"/>
      <c r="F114" s="144"/>
      <c r="G114" s="144"/>
      <c r="H114" s="144"/>
      <c r="I114" s="144"/>
      <c r="J114" s="144"/>
      <c r="K114" s="144"/>
      <c r="L114" s="144"/>
      <c r="M114" s="144"/>
      <c r="N114" s="144"/>
      <c r="O114" s="144"/>
      <c r="P114" s="144"/>
      <c r="Q114" s="144"/>
      <c r="R114" s="144"/>
      <c r="S114" s="144"/>
      <c r="T114" s="144"/>
      <c r="U114" s="144"/>
      <c r="V114" s="144"/>
      <c r="W114" s="144"/>
      <c r="X114" s="144"/>
    </row>
    <row r="115" spans="2:24" s="145" customFormat="1" x14ac:dyDescent="0.25">
      <c r="B115" s="143"/>
      <c r="C115" s="144"/>
      <c r="D115" s="144"/>
      <c r="E115" s="144"/>
      <c r="F115" s="144"/>
      <c r="G115" s="144"/>
      <c r="H115" s="144"/>
      <c r="I115" s="144"/>
      <c r="J115" s="144"/>
      <c r="K115" s="144"/>
      <c r="L115" s="144"/>
      <c r="M115" s="144"/>
      <c r="N115" s="144"/>
      <c r="O115" s="144"/>
      <c r="P115" s="144"/>
      <c r="Q115" s="144"/>
      <c r="R115" s="144"/>
      <c r="S115" s="144"/>
      <c r="T115" s="144"/>
      <c r="U115" s="144"/>
      <c r="V115" s="144"/>
      <c r="W115" s="144"/>
      <c r="X115" s="144"/>
    </row>
    <row r="116" spans="2:24" s="145" customFormat="1" x14ac:dyDescent="0.25">
      <c r="B116" s="143"/>
      <c r="C116" s="144"/>
      <c r="D116" s="144"/>
      <c r="E116" s="144"/>
      <c r="F116" s="144"/>
      <c r="G116" s="144"/>
      <c r="H116" s="144"/>
      <c r="I116" s="144"/>
      <c r="J116" s="144"/>
      <c r="K116" s="144"/>
      <c r="L116" s="144"/>
      <c r="M116" s="144"/>
      <c r="N116" s="144"/>
      <c r="O116" s="144"/>
      <c r="P116" s="144"/>
      <c r="Q116" s="144"/>
      <c r="R116" s="144"/>
      <c r="S116" s="144"/>
      <c r="T116" s="144"/>
      <c r="U116" s="144"/>
      <c r="V116" s="144"/>
      <c r="W116" s="144"/>
      <c r="X116" s="144"/>
    </row>
    <row r="117" spans="2:24" s="145" customFormat="1" x14ac:dyDescent="0.25">
      <c r="B117" s="143"/>
      <c r="C117" s="144"/>
      <c r="D117" s="144"/>
      <c r="E117" s="144"/>
      <c r="F117" s="144"/>
      <c r="G117" s="144"/>
      <c r="H117" s="144"/>
      <c r="I117" s="144"/>
      <c r="J117" s="144"/>
      <c r="K117" s="144"/>
      <c r="L117" s="144"/>
      <c r="M117" s="144"/>
      <c r="N117" s="144"/>
      <c r="O117" s="144"/>
      <c r="P117" s="144"/>
      <c r="Q117" s="144"/>
      <c r="R117" s="144"/>
      <c r="S117" s="144"/>
      <c r="T117" s="144"/>
      <c r="U117" s="144"/>
      <c r="V117" s="144"/>
      <c r="W117" s="144"/>
      <c r="X117" s="144"/>
    </row>
    <row r="118" spans="2:24" s="145" customFormat="1" x14ac:dyDescent="0.25">
      <c r="B118" s="143"/>
      <c r="C118" s="144"/>
      <c r="D118" s="144"/>
      <c r="E118" s="144"/>
      <c r="F118" s="144"/>
      <c r="G118" s="144"/>
      <c r="H118" s="144"/>
      <c r="I118" s="144"/>
      <c r="J118" s="144"/>
      <c r="K118" s="144"/>
      <c r="L118" s="144"/>
      <c r="M118" s="144"/>
      <c r="N118" s="144"/>
      <c r="O118" s="144"/>
      <c r="P118" s="144"/>
      <c r="Q118" s="144"/>
      <c r="R118" s="144"/>
      <c r="S118" s="144"/>
      <c r="T118" s="144"/>
      <c r="U118" s="144"/>
      <c r="V118" s="144"/>
      <c r="W118" s="144"/>
      <c r="X118" s="144"/>
    </row>
    <row r="119" spans="2:24" s="145" customFormat="1" x14ac:dyDescent="0.25">
      <c r="B119" s="143"/>
      <c r="C119" s="144"/>
      <c r="D119" s="144"/>
      <c r="E119" s="144"/>
      <c r="F119" s="144"/>
      <c r="G119" s="144"/>
      <c r="H119" s="144"/>
      <c r="I119" s="144"/>
      <c r="J119" s="144"/>
      <c r="K119" s="144"/>
      <c r="L119" s="144"/>
      <c r="M119" s="144"/>
      <c r="N119" s="144"/>
      <c r="O119" s="144"/>
      <c r="P119" s="144"/>
      <c r="Q119" s="144"/>
      <c r="R119" s="144"/>
      <c r="S119" s="144"/>
      <c r="T119" s="144"/>
      <c r="U119" s="144"/>
      <c r="V119" s="144"/>
      <c r="W119" s="144"/>
      <c r="X119" s="144"/>
    </row>
    <row r="120" spans="2:24" s="145" customFormat="1" ht="15.75" x14ac:dyDescent="0.25">
      <c r="B120" s="67"/>
      <c r="C120" s="68"/>
      <c r="D120" s="68"/>
      <c r="E120" s="68"/>
      <c r="F120" s="68"/>
      <c r="G120" s="68"/>
      <c r="H120" s="68"/>
      <c r="I120" s="68"/>
      <c r="J120" s="68"/>
      <c r="K120" s="68"/>
      <c r="L120" s="68"/>
      <c r="M120" s="68"/>
      <c r="N120" s="68"/>
      <c r="O120" s="68"/>
      <c r="P120" s="68"/>
      <c r="Q120" s="68"/>
      <c r="R120" s="68"/>
      <c r="S120" s="68"/>
      <c r="T120" s="68"/>
      <c r="U120" s="68"/>
      <c r="V120" s="68"/>
      <c r="W120" s="68"/>
      <c r="X120" s="68"/>
    </row>
    <row r="121" spans="2:24" s="145" customFormat="1" x14ac:dyDescent="0.25">
      <c r="B121" s="146"/>
      <c r="C121" s="146"/>
      <c r="D121" s="146"/>
      <c r="E121" s="146"/>
      <c r="F121" s="146"/>
      <c r="G121" s="146"/>
      <c r="H121" s="146"/>
      <c r="I121" s="146"/>
      <c r="J121" s="146"/>
      <c r="K121" s="146"/>
      <c r="L121" s="146"/>
      <c r="M121" s="146"/>
      <c r="N121" s="146"/>
      <c r="O121" s="146"/>
      <c r="P121" s="146"/>
      <c r="Q121" s="146"/>
      <c r="R121" s="146"/>
      <c r="S121" s="146"/>
      <c r="T121" s="146"/>
      <c r="U121" s="146"/>
      <c r="V121" s="146"/>
      <c r="W121" s="146"/>
      <c r="X121" s="146"/>
    </row>
    <row r="122" spans="2:24" s="145" customFormat="1" x14ac:dyDescent="0.25">
      <c r="B122" s="146"/>
      <c r="C122" s="146"/>
      <c r="D122" s="146"/>
      <c r="E122" s="146"/>
      <c r="F122" s="146"/>
      <c r="G122" s="146"/>
      <c r="H122" s="146"/>
      <c r="I122" s="146"/>
      <c r="J122" s="146"/>
      <c r="K122" s="146"/>
      <c r="L122" s="146"/>
      <c r="M122" s="146"/>
      <c r="N122" s="146"/>
      <c r="O122" s="146"/>
      <c r="P122" s="146"/>
      <c r="Q122" s="146"/>
      <c r="R122" s="146"/>
      <c r="S122" s="146"/>
      <c r="T122" s="146"/>
      <c r="U122" s="146"/>
      <c r="V122" s="146"/>
      <c r="W122" s="146"/>
      <c r="X122" s="146"/>
    </row>
    <row r="123" spans="2:24" s="145" customFormat="1" x14ac:dyDescent="0.25">
      <c r="B123" s="146"/>
      <c r="C123" s="146"/>
      <c r="D123" s="146"/>
      <c r="E123" s="146"/>
      <c r="F123" s="146"/>
      <c r="G123" s="146"/>
      <c r="H123" s="146"/>
      <c r="I123" s="146"/>
      <c r="J123" s="146"/>
      <c r="K123" s="146"/>
      <c r="L123" s="146"/>
      <c r="M123" s="146"/>
      <c r="N123" s="146"/>
      <c r="O123" s="146"/>
      <c r="P123" s="146"/>
      <c r="Q123" s="146"/>
      <c r="R123" s="146"/>
      <c r="S123" s="146"/>
      <c r="T123" s="146"/>
      <c r="U123" s="146"/>
      <c r="V123" s="146"/>
      <c r="W123" s="146"/>
      <c r="X123" s="146"/>
    </row>
    <row r="124" spans="2:24" s="145" customFormat="1" x14ac:dyDescent="0.25">
      <c r="B124" s="146"/>
      <c r="C124" s="146"/>
      <c r="D124" s="146"/>
      <c r="E124" s="146"/>
      <c r="F124" s="146"/>
      <c r="G124" s="146"/>
      <c r="H124" s="146"/>
      <c r="I124" s="146"/>
      <c r="J124" s="146"/>
      <c r="K124" s="146"/>
      <c r="L124" s="146"/>
      <c r="M124" s="146"/>
      <c r="N124" s="146"/>
      <c r="O124" s="146"/>
      <c r="P124" s="146"/>
      <c r="Q124" s="146"/>
      <c r="R124" s="146"/>
      <c r="S124" s="146"/>
      <c r="T124" s="146"/>
      <c r="U124" s="146"/>
      <c r="V124" s="146"/>
      <c r="W124" s="146"/>
      <c r="X124" s="146"/>
    </row>
    <row r="125" spans="2:24" s="145" customFormat="1" x14ac:dyDescent="0.25">
      <c r="B125" s="146"/>
      <c r="C125" s="146"/>
      <c r="D125" s="146"/>
      <c r="E125" s="146"/>
      <c r="F125" s="146"/>
      <c r="G125" s="146"/>
      <c r="H125" s="146"/>
      <c r="I125" s="146"/>
      <c r="J125" s="146"/>
      <c r="K125" s="146"/>
      <c r="L125" s="146"/>
      <c r="M125" s="146"/>
      <c r="N125" s="146"/>
      <c r="O125" s="146"/>
      <c r="P125" s="146"/>
      <c r="Q125" s="146"/>
      <c r="R125" s="146"/>
      <c r="S125" s="146"/>
      <c r="T125" s="146"/>
      <c r="U125" s="146"/>
      <c r="V125" s="146"/>
      <c r="W125" s="146"/>
      <c r="X125" s="146"/>
    </row>
    <row r="126" spans="2:24" s="145" customFormat="1" x14ac:dyDescent="0.25">
      <c r="B126" s="146"/>
      <c r="C126" s="146"/>
      <c r="D126" s="146"/>
      <c r="E126" s="146"/>
      <c r="F126" s="146"/>
      <c r="G126" s="146"/>
      <c r="H126" s="146"/>
      <c r="I126" s="146"/>
      <c r="J126" s="146"/>
      <c r="K126" s="146"/>
      <c r="L126" s="146"/>
      <c r="M126" s="146"/>
      <c r="N126" s="146"/>
      <c r="O126" s="146"/>
      <c r="P126" s="146"/>
      <c r="Q126" s="146"/>
      <c r="R126" s="146"/>
      <c r="S126" s="146"/>
      <c r="T126" s="146"/>
      <c r="U126" s="146"/>
      <c r="V126" s="146"/>
      <c r="W126" s="146"/>
      <c r="X126" s="146"/>
    </row>
    <row r="127" spans="2:24" s="145" customFormat="1" x14ac:dyDescent="0.25">
      <c r="B127" s="146"/>
      <c r="C127" s="146"/>
      <c r="D127" s="146"/>
      <c r="E127" s="146"/>
      <c r="F127" s="146"/>
      <c r="G127" s="146"/>
      <c r="H127" s="146"/>
      <c r="I127" s="146"/>
      <c r="J127" s="146"/>
      <c r="K127" s="146"/>
      <c r="L127" s="146"/>
      <c r="M127" s="146"/>
      <c r="N127" s="146"/>
      <c r="O127" s="146"/>
      <c r="P127" s="146"/>
      <c r="Q127" s="146"/>
      <c r="R127" s="146"/>
      <c r="S127" s="146"/>
      <c r="T127" s="146"/>
      <c r="U127" s="146"/>
      <c r="V127" s="146"/>
      <c r="W127" s="146"/>
      <c r="X127" s="146"/>
    </row>
    <row r="128" spans="2:24" s="145" customFormat="1" x14ac:dyDescent="0.25">
      <c r="B128" s="146"/>
      <c r="C128" s="146"/>
      <c r="D128" s="146"/>
      <c r="E128" s="146"/>
      <c r="F128" s="146"/>
      <c r="G128" s="146"/>
      <c r="H128" s="146"/>
      <c r="I128" s="146"/>
      <c r="J128" s="146"/>
      <c r="K128" s="146"/>
      <c r="L128" s="146"/>
      <c r="M128" s="146"/>
      <c r="N128" s="146"/>
      <c r="O128" s="146"/>
      <c r="P128" s="146"/>
      <c r="Q128" s="146"/>
      <c r="R128" s="146"/>
      <c r="S128" s="146"/>
      <c r="T128" s="146"/>
      <c r="U128" s="146"/>
      <c r="V128" s="146"/>
      <c r="W128" s="146"/>
      <c r="X128" s="146"/>
    </row>
    <row r="129" spans="2:24" s="145" customFormat="1" x14ac:dyDescent="0.25">
      <c r="B129" s="146"/>
      <c r="C129" s="146"/>
      <c r="D129" s="146"/>
      <c r="E129" s="146"/>
      <c r="F129" s="146"/>
      <c r="G129" s="146"/>
      <c r="H129" s="146"/>
      <c r="I129" s="146"/>
      <c r="J129" s="146"/>
      <c r="K129" s="146"/>
      <c r="L129" s="146"/>
      <c r="M129" s="146"/>
      <c r="N129" s="146"/>
      <c r="O129" s="146"/>
      <c r="P129" s="146"/>
      <c r="Q129" s="146"/>
      <c r="R129" s="146"/>
      <c r="S129" s="146"/>
      <c r="T129" s="146"/>
      <c r="U129" s="146"/>
      <c r="V129" s="146"/>
      <c r="W129" s="146"/>
      <c r="X129" s="146"/>
    </row>
    <row r="130" spans="2:24" s="145" customFormat="1" x14ac:dyDescent="0.25">
      <c r="B130" s="146"/>
      <c r="C130" s="146"/>
      <c r="D130" s="146"/>
      <c r="E130" s="146"/>
      <c r="F130" s="146"/>
      <c r="G130" s="146"/>
      <c r="H130" s="146"/>
      <c r="I130" s="146"/>
      <c r="J130" s="146"/>
      <c r="K130" s="146"/>
      <c r="L130" s="146"/>
      <c r="M130" s="146"/>
      <c r="N130" s="146"/>
      <c r="O130" s="146"/>
      <c r="P130" s="146"/>
      <c r="Q130" s="146"/>
      <c r="R130" s="146"/>
      <c r="S130" s="146"/>
      <c r="T130" s="146"/>
      <c r="U130" s="146"/>
      <c r="V130" s="146"/>
      <c r="W130" s="146"/>
      <c r="X130" s="146"/>
    </row>
    <row r="131" spans="2:24" s="145" customFormat="1" x14ac:dyDescent="0.25">
      <c r="B131" s="146"/>
      <c r="C131" s="146"/>
      <c r="D131" s="146"/>
      <c r="E131" s="146"/>
      <c r="F131" s="146"/>
      <c r="G131" s="146"/>
      <c r="H131" s="146"/>
      <c r="I131" s="146"/>
      <c r="J131" s="146"/>
      <c r="K131" s="146"/>
      <c r="L131" s="146"/>
      <c r="M131" s="146"/>
      <c r="N131" s="146"/>
      <c r="O131" s="146"/>
      <c r="P131" s="146"/>
      <c r="Q131" s="146"/>
      <c r="R131" s="146"/>
      <c r="S131" s="146"/>
      <c r="T131" s="146"/>
      <c r="U131" s="146"/>
      <c r="V131" s="146"/>
      <c r="W131" s="146"/>
      <c r="X131" s="146"/>
    </row>
    <row r="132" spans="2:24" s="145" customFormat="1" x14ac:dyDescent="0.25">
      <c r="B132" s="146"/>
      <c r="C132" s="146"/>
      <c r="D132" s="146"/>
      <c r="E132" s="146"/>
      <c r="F132" s="146"/>
      <c r="G132" s="146"/>
      <c r="H132" s="146"/>
      <c r="I132" s="146"/>
      <c r="J132" s="146"/>
      <c r="K132" s="146"/>
      <c r="L132" s="146"/>
      <c r="M132" s="146"/>
      <c r="N132" s="146"/>
      <c r="O132" s="146"/>
      <c r="P132" s="146"/>
      <c r="Q132" s="146"/>
      <c r="R132" s="146"/>
      <c r="S132" s="146"/>
      <c r="T132" s="146"/>
      <c r="U132" s="146"/>
      <c r="V132" s="146"/>
      <c r="W132" s="146"/>
      <c r="X132" s="146"/>
    </row>
    <row r="133" spans="2:24" s="145" customFormat="1" x14ac:dyDescent="0.25">
      <c r="B133" s="146"/>
      <c r="C133" s="146"/>
      <c r="D133" s="146"/>
      <c r="E133" s="146"/>
      <c r="F133" s="146"/>
      <c r="G133" s="146"/>
      <c r="H133" s="146"/>
      <c r="I133" s="146"/>
      <c r="J133" s="146"/>
      <c r="K133" s="146"/>
      <c r="L133" s="146"/>
      <c r="M133" s="146"/>
      <c r="N133" s="146"/>
      <c r="O133" s="146"/>
      <c r="P133" s="146"/>
      <c r="Q133" s="146"/>
      <c r="R133" s="146"/>
      <c r="S133" s="146"/>
      <c r="T133" s="146"/>
      <c r="U133" s="146"/>
      <c r="V133" s="146"/>
      <c r="W133" s="146"/>
      <c r="X133" s="146"/>
    </row>
    <row r="134" spans="2:24" s="145" customFormat="1" x14ac:dyDescent="0.25">
      <c r="B134" s="146"/>
      <c r="C134" s="146"/>
      <c r="D134" s="146"/>
      <c r="E134" s="146"/>
      <c r="F134" s="146"/>
      <c r="G134" s="146"/>
      <c r="H134" s="146"/>
      <c r="I134" s="146"/>
      <c r="J134" s="146"/>
      <c r="K134" s="146"/>
      <c r="L134" s="146"/>
      <c r="M134" s="146"/>
      <c r="N134" s="146"/>
      <c r="O134" s="146"/>
      <c r="P134" s="146"/>
      <c r="Q134" s="146"/>
      <c r="R134" s="146"/>
      <c r="S134" s="146"/>
      <c r="T134" s="146"/>
      <c r="U134" s="146"/>
      <c r="V134" s="146"/>
      <c r="W134" s="146"/>
      <c r="X134" s="146"/>
    </row>
    <row r="135" spans="2:24" s="145" customFormat="1" x14ac:dyDescent="0.25">
      <c r="B135" s="146"/>
      <c r="C135" s="146"/>
      <c r="D135" s="146"/>
      <c r="E135" s="146"/>
      <c r="F135" s="146"/>
      <c r="G135" s="146"/>
      <c r="H135" s="146"/>
      <c r="I135" s="146"/>
      <c r="J135" s="146"/>
      <c r="K135" s="146"/>
      <c r="L135" s="146"/>
      <c r="M135" s="146"/>
      <c r="N135" s="146"/>
      <c r="O135" s="146"/>
      <c r="P135" s="146"/>
      <c r="Q135" s="146"/>
      <c r="R135" s="146"/>
      <c r="S135" s="146"/>
      <c r="T135" s="146"/>
      <c r="U135" s="146"/>
      <c r="V135" s="146"/>
      <c r="W135" s="146"/>
      <c r="X135" s="146"/>
    </row>
    <row r="136" spans="2:24" s="145" customFormat="1" x14ac:dyDescent="0.25">
      <c r="B136" s="146"/>
      <c r="C136" s="146"/>
      <c r="D136" s="146"/>
      <c r="E136" s="146"/>
      <c r="F136" s="146"/>
      <c r="G136" s="146"/>
      <c r="H136" s="146"/>
      <c r="I136" s="146"/>
      <c r="J136" s="146"/>
      <c r="K136" s="146"/>
      <c r="L136" s="146"/>
      <c r="M136" s="146"/>
      <c r="N136" s="146"/>
      <c r="O136" s="146"/>
      <c r="P136" s="146"/>
      <c r="Q136" s="146"/>
      <c r="R136" s="146"/>
      <c r="S136" s="146"/>
      <c r="T136" s="146"/>
      <c r="U136" s="146"/>
      <c r="V136" s="146"/>
      <c r="W136" s="146"/>
      <c r="X136" s="146"/>
    </row>
    <row r="137" spans="2:24" s="145" customFormat="1" x14ac:dyDescent="0.25">
      <c r="B137" s="146"/>
      <c r="C137" s="146"/>
      <c r="D137" s="146"/>
      <c r="E137" s="146"/>
      <c r="F137" s="146"/>
      <c r="G137" s="146"/>
      <c r="H137" s="146"/>
      <c r="I137" s="146"/>
      <c r="J137" s="146"/>
      <c r="K137" s="146"/>
      <c r="L137" s="146"/>
      <c r="M137" s="146"/>
      <c r="N137" s="146"/>
      <c r="O137" s="146"/>
      <c r="P137" s="146"/>
      <c r="Q137" s="146"/>
      <c r="R137" s="146"/>
      <c r="S137" s="146"/>
      <c r="T137" s="146"/>
      <c r="U137" s="146"/>
      <c r="V137" s="146"/>
      <c r="W137" s="146"/>
      <c r="X137" s="146"/>
    </row>
    <row r="138" spans="2:24" s="145" customFormat="1" x14ac:dyDescent="0.25">
      <c r="B138" s="146"/>
      <c r="C138" s="146"/>
      <c r="D138" s="146"/>
      <c r="E138" s="146"/>
      <c r="F138" s="146"/>
      <c r="G138" s="146"/>
      <c r="H138" s="146"/>
      <c r="I138" s="146"/>
      <c r="J138" s="146"/>
      <c r="K138" s="146"/>
      <c r="L138" s="146"/>
      <c r="M138" s="146"/>
      <c r="N138" s="146"/>
      <c r="O138" s="146"/>
      <c r="P138" s="146"/>
      <c r="Q138" s="146"/>
      <c r="R138" s="146"/>
      <c r="S138" s="146"/>
      <c r="T138" s="146"/>
      <c r="U138" s="146"/>
      <c r="V138" s="146"/>
      <c r="W138" s="146"/>
      <c r="X138" s="146"/>
    </row>
    <row r="139" spans="2:24" s="145" customFormat="1" x14ac:dyDescent="0.25">
      <c r="B139" s="146"/>
      <c r="C139" s="146"/>
      <c r="D139" s="146"/>
      <c r="E139" s="146"/>
      <c r="F139" s="146"/>
      <c r="G139" s="146"/>
      <c r="H139" s="146"/>
      <c r="I139" s="146"/>
      <c r="J139" s="146"/>
      <c r="K139" s="146"/>
      <c r="L139" s="146"/>
      <c r="M139" s="146"/>
      <c r="N139" s="146"/>
      <c r="O139" s="146"/>
      <c r="P139" s="146"/>
      <c r="Q139" s="146"/>
      <c r="R139" s="146"/>
      <c r="S139" s="146"/>
      <c r="T139" s="146"/>
      <c r="U139" s="146"/>
      <c r="V139" s="146"/>
      <c r="W139" s="146"/>
      <c r="X139" s="146"/>
    </row>
    <row r="140" spans="2:24" s="145" customFormat="1" x14ac:dyDescent="0.25">
      <c r="B140" s="146"/>
      <c r="C140" s="146"/>
      <c r="D140" s="146"/>
      <c r="E140" s="146"/>
      <c r="F140" s="146"/>
      <c r="G140" s="146"/>
      <c r="H140" s="146"/>
      <c r="I140" s="146"/>
      <c r="J140" s="146"/>
      <c r="K140" s="146"/>
      <c r="L140" s="146"/>
      <c r="M140" s="146"/>
      <c r="N140" s="146"/>
      <c r="O140" s="146"/>
      <c r="P140" s="146"/>
      <c r="Q140" s="146"/>
      <c r="R140" s="146"/>
      <c r="S140" s="146"/>
      <c r="T140" s="146"/>
      <c r="U140" s="146"/>
      <c r="V140" s="146"/>
      <c r="W140" s="146"/>
      <c r="X140" s="146"/>
    </row>
    <row r="141" spans="2:24" s="145" customFormat="1" x14ac:dyDescent="0.25">
      <c r="B141" s="146"/>
      <c r="C141" s="146"/>
      <c r="D141" s="146"/>
      <c r="E141" s="146"/>
      <c r="F141" s="146"/>
      <c r="G141" s="146"/>
      <c r="H141" s="146"/>
      <c r="I141" s="146"/>
      <c r="J141" s="146"/>
      <c r="K141" s="146"/>
      <c r="L141" s="146"/>
      <c r="M141" s="146"/>
      <c r="N141" s="146"/>
      <c r="O141" s="146"/>
      <c r="P141" s="146"/>
      <c r="Q141" s="146"/>
      <c r="R141" s="146"/>
      <c r="S141" s="146"/>
      <c r="T141" s="146"/>
      <c r="U141" s="146"/>
      <c r="V141" s="146"/>
      <c r="W141" s="146"/>
      <c r="X141" s="146"/>
    </row>
    <row r="142" spans="2:24" s="145" customFormat="1" x14ac:dyDescent="0.25">
      <c r="B142" s="146"/>
      <c r="C142" s="146"/>
      <c r="D142" s="146"/>
      <c r="E142" s="146"/>
      <c r="F142" s="146"/>
      <c r="G142" s="146"/>
      <c r="H142" s="146"/>
      <c r="I142" s="146"/>
      <c r="J142" s="146"/>
      <c r="K142" s="146"/>
      <c r="L142" s="146"/>
      <c r="M142" s="146"/>
      <c r="N142" s="146"/>
      <c r="O142" s="146"/>
      <c r="P142" s="146"/>
      <c r="Q142" s="146"/>
      <c r="R142" s="146"/>
      <c r="S142" s="146"/>
      <c r="T142" s="146"/>
      <c r="U142" s="146"/>
      <c r="V142" s="146"/>
      <c r="W142" s="146"/>
      <c r="X142" s="146"/>
    </row>
    <row r="143" spans="2:24" s="145" customFormat="1" x14ac:dyDescent="0.25">
      <c r="B143" s="146"/>
      <c r="C143" s="146"/>
      <c r="D143" s="146"/>
      <c r="E143" s="146"/>
      <c r="F143" s="146"/>
      <c r="G143" s="146"/>
      <c r="H143" s="146"/>
      <c r="I143" s="146"/>
      <c r="J143" s="146"/>
      <c r="K143" s="146"/>
      <c r="L143" s="146"/>
      <c r="M143" s="146"/>
      <c r="N143" s="146"/>
      <c r="O143" s="146"/>
      <c r="P143" s="146"/>
      <c r="Q143" s="146"/>
      <c r="R143" s="146"/>
      <c r="S143" s="146"/>
      <c r="T143" s="146"/>
      <c r="U143" s="146"/>
      <c r="V143" s="146"/>
      <c r="W143" s="146"/>
      <c r="X143" s="146"/>
    </row>
    <row r="144" spans="2:24" s="145" customFormat="1" x14ac:dyDescent="0.25">
      <c r="B144" s="146"/>
      <c r="C144" s="146"/>
      <c r="D144" s="146"/>
      <c r="E144" s="146"/>
      <c r="F144" s="146"/>
      <c r="G144" s="146"/>
      <c r="H144" s="146"/>
      <c r="I144" s="146"/>
      <c r="J144" s="146"/>
      <c r="K144" s="146"/>
      <c r="L144" s="146"/>
      <c r="M144" s="146"/>
      <c r="N144" s="146"/>
      <c r="O144" s="146"/>
      <c r="P144" s="146"/>
      <c r="Q144" s="146"/>
      <c r="R144" s="146"/>
      <c r="S144" s="146"/>
      <c r="T144" s="146"/>
      <c r="U144" s="146"/>
      <c r="V144" s="146"/>
      <c r="W144" s="146"/>
      <c r="X144" s="146"/>
    </row>
    <row r="145" spans="2:24" s="145" customFormat="1" x14ac:dyDescent="0.25">
      <c r="B145" s="146"/>
      <c r="C145" s="146"/>
      <c r="D145" s="146"/>
      <c r="E145" s="146"/>
      <c r="F145" s="146"/>
      <c r="G145" s="146"/>
      <c r="H145" s="146"/>
      <c r="I145" s="146"/>
      <c r="J145" s="146"/>
      <c r="K145" s="146"/>
      <c r="L145" s="146"/>
      <c r="M145" s="146"/>
      <c r="N145" s="146"/>
      <c r="O145" s="146"/>
      <c r="P145" s="146"/>
      <c r="Q145" s="146"/>
      <c r="R145" s="146"/>
      <c r="S145" s="146"/>
      <c r="T145" s="146"/>
      <c r="U145" s="146"/>
      <c r="V145" s="146"/>
      <c r="W145" s="146"/>
      <c r="X145" s="146"/>
    </row>
    <row r="146" spans="2:24" s="145" customFormat="1" x14ac:dyDescent="0.25">
      <c r="B146" s="146"/>
      <c r="C146" s="146"/>
      <c r="D146" s="146"/>
      <c r="E146" s="146"/>
      <c r="F146" s="146"/>
      <c r="G146" s="146"/>
      <c r="H146" s="146"/>
      <c r="I146" s="146"/>
      <c r="J146" s="146"/>
      <c r="K146" s="146"/>
      <c r="L146" s="146"/>
      <c r="M146" s="146"/>
      <c r="N146" s="146"/>
      <c r="O146" s="146"/>
      <c r="P146" s="146"/>
      <c r="Q146" s="146"/>
      <c r="R146" s="146"/>
      <c r="S146" s="146"/>
      <c r="T146" s="146"/>
      <c r="U146" s="146"/>
      <c r="V146" s="146"/>
      <c r="W146" s="146"/>
      <c r="X146" s="146"/>
    </row>
    <row r="147" spans="2:24" s="145" customFormat="1" x14ac:dyDescent="0.25">
      <c r="B147" s="146"/>
      <c r="C147" s="146"/>
      <c r="D147" s="146"/>
      <c r="E147" s="146"/>
      <c r="F147" s="146"/>
      <c r="G147" s="146"/>
      <c r="H147" s="146"/>
      <c r="I147" s="146"/>
      <c r="J147" s="146"/>
      <c r="K147" s="146"/>
      <c r="L147" s="146"/>
      <c r="M147" s="146"/>
      <c r="N147" s="146"/>
      <c r="O147" s="146"/>
      <c r="P147" s="146"/>
      <c r="Q147" s="146"/>
      <c r="R147" s="146"/>
      <c r="S147" s="146"/>
      <c r="T147" s="146"/>
      <c r="U147" s="146"/>
      <c r="V147" s="146"/>
      <c r="W147" s="146"/>
      <c r="X147" s="146"/>
    </row>
    <row r="148" spans="2:24" s="145" customFormat="1" x14ac:dyDescent="0.25">
      <c r="B148" s="146"/>
      <c r="C148" s="146"/>
      <c r="D148" s="146"/>
      <c r="E148" s="146"/>
      <c r="F148" s="146"/>
      <c r="G148" s="146"/>
      <c r="H148" s="146"/>
      <c r="I148" s="146"/>
      <c r="J148" s="146"/>
      <c r="K148" s="146"/>
      <c r="L148" s="146"/>
      <c r="M148" s="146"/>
      <c r="N148" s="146"/>
      <c r="O148" s="146"/>
      <c r="P148" s="146"/>
      <c r="Q148" s="146"/>
      <c r="R148" s="146"/>
      <c r="S148" s="146"/>
      <c r="T148" s="146"/>
      <c r="U148" s="146"/>
      <c r="V148" s="146"/>
      <c r="W148" s="146"/>
      <c r="X148" s="146"/>
    </row>
    <row r="149" spans="2:24" s="145" customFormat="1" x14ac:dyDescent="0.25">
      <c r="B149" s="146"/>
      <c r="C149" s="146"/>
      <c r="D149" s="146"/>
      <c r="E149" s="146"/>
      <c r="F149" s="146"/>
      <c r="G149" s="146"/>
      <c r="H149" s="146"/>
      <c r="I149" s="146"/>
      <c r="J149" s="146"/>
      <c r="K149" s="146"/>
      <c r="L149" s="146"/>
      <c r="M149" s="146"/>
      <c r="N149" s="146"/>
      <c r="O149" s="146"/>
      <c r="P149" s="146"/>
      <c r="Q149" s="146"/>
      <c r="R149" s="146"/>
      <c r="S149" s="146"/>
      <c r="T149" s="146"/>
      <c r="U149" s="146"/>
      <c r="V149" s="146"/>
      <c r="W149" s="146"/>
      <c r="X149" s="146"/>
    </row>
    <row r="150" spans="2:24" s="145" customFormat="1" x14ac:dyDescent="0.25">
      <c r="B150" s="146"/>
      <c r="C150" s="146"/>
      <c r="D150" s="146"/>
      <c r="E150" s="146"/>
      <c r="F150" s="146"/>
      <c r="G150" s="146"/>
      <c r="H150" s="146"/>
      <c r="I150" s="146"/>
      <c r="J150" s="146"/>
      <c r="K150" s="146"/>
      <c r="L150" s="146"/>
      <c r="M150" s="146"/>
      <c r="N150" s="146"/>
      <c r="O150" s="146"/>
      <c r="P150" s="146"/>
      <c r="Q150" s="146"/>
      <c r="R150" s="146"/>
      <c r="S150" s="146"/>
      <c r="T150" s="146"/>
      <c r="U150" s="146"/>
      <c r="V150" s="146"/>
      <c r="W150" s="146"/>
      <c r="X150" s="146"/>
    </row>
    <row r="151" spans="2:24" s="145" customFormat="1" x14ac:dyDescent="0.25">
      <c r="B151" s="146"/>
      <c r="C151" s="146"/>
      <c r="D151" s="146"/>
      <c r="E151" s="146"/>
      <c r="F151" s="146"/>
      <c r="G151" s="146"/>
      <c r="H151" s="146"/>
      <c r="I151" s="146"/>
      <c r="J151" s="146"/>
      <c r="K151" s="146"/>
      <c r="L151" s="146"/>
      <c r="M151" s="146"/>
      <c r="N151" s="146"/>
      <c r="O151" s="146"/>
      <c r="P151" s="146"/>
      <c r="Q151" s="146"/>
      <c r="R151" s="146"/>
      <c r="S151" s="146"/>
      <c r="T151" s="146"/>
      <c r="U151" s="146"/>
      <c r="V151" s="146"/>
      <c r="W151" s="146"/>
      <c r="X151" s="146"/>
    </row>
    <row r="152" spans="2:24" s="145" customFormat="1" x14ac:dyDescent="0.25">
      <c r="B152" s="146"/>
      <c r="C152" s="146"/>
      <c r="D152" s="146"/>
      <c r="E152" s="146"/>
      <c r="F152" s="146"/>
      <c r="G152" s="146"/>
      <c r="H152" s="146"/>
      <c r="I152" s="146"/>
      <c r="J152" s="146"/>
      <c r="K152" s="146"/>
      <c r="L152" s="146"/>
      <c r="M152" s="146"/>
      <c r="N152" s="146"/>
      <c r="O152" s="146"/>
      <c r="P152" s="146"/>
      <c r="Q152" s="146"/>
      <c r="R152" s="146"/>
      <c r="S152" s="146"/>
      <c r="T152" s="146"/>
      <c r="U152" s="146"/>
      <c r="V152" s="146"/>
      <c r="W152" s="146"/>
      <c r="X152" s="146"/>
    </row>
    <row r="153" spans="2:24" s="145" customFormat="1" x14ac:dyDescent="0.25">
      <c r="B153" s="146"/>
      <c r="C153" s="146"/>
      <c r="D153" s="146"/>
      <c r="E153" s="146"/>
      <c r="F153" s="146"/>
      <c r="G153" s="146"/>
      <c r="H153" s="146"/>
      <c r="I153" s="146"/>
      <c r="J153" s="146"/>
      <c r="K153" s="146"/>
      <c r="L153" s="146"/>
      <c r="M153" s="146"/>
      <c r="N153" s="146"/>
      <c r="O153" s="146"/>
      <c r="P153" s="146"/>
      <c r="Q153" s="146"/>
      <c r="R153" s="146"/>
      <c r="S153" s="146"/>
      <c r="T153" s="146"/>
      <c r="U153" s="146"/>
      <c r="V153" s="146"/>
      <c r="W153" s="146"/>
      <c r="X153" s="146"/>
    </row>
    <row r="154" spans="2:24" s="145" customFormat="1" x14ac:dyDescent="0.25">
      <c r="B154" s="146"/>
      <c r="C154" s="146"/>
      <c r="D154" s="146"/>
      <c r="E154" s="146"/>
      <c r="F154" s="146"/>
      <c r="G154" s="146"/>
      <c r="H154" s="146"/>
      <c r="I154" s="146"/>
      <c r="J154" s="146"/>
      <c r="K154" s="146"/>
      <c r="L154" s="146"/>
      <c r="M154" s="146"/>
      <c r="N154" s="146"/>
      <c r="O154" s="146"/>
      <c r="P154" s="146"/>
      <c r="Q154" s="146"/>
      <c r="R154" s="146"/>
      <c r="S154" s="146"/>
      <c r="T154" s="146"/>
      <c r="U154" s="146"/>
      <c r="V154" s="146"/>
      <c r="W154" s="146"/>
      <c r="X154" s="146"/>
    </row>
    <row r="155" spans="2:24" s="145" customFormat="1" x14ac:dyDescent="0.25">
      <c r="B155" s="146"/>
      <c r="C155" s="146"/>
      <c r="D155" s="146"/>
      <c r="E155" s="146"/>
      <c r="F155" s="146"/>
      <c r="G155" s="146"/>
      <c r="H155" s="146"/>
      <c r="I155" s="146"/>
      <c r="J155" s="146"/>
      <c r="K155" s="146"/>
      <c r="L155" s="146"/>
      <c r="M155" s="146"/>
      <c r="N155" s="146"/>
      <c r="O155" s="146"/>
      <c r="P155" s="146"/>
      <c r="Q155" s="146"/>
      <c r="R155" s="146"/>
      <c r="S155" s="146"/>
      <c r="T155" s="146"/>
      <c r="U155" s="146"/>
      <c r="V155" s="146"/>
      <c r="W155" s="146"/>
      <c r="X155" s="146"/>
    </row>
    <row r="156" spans="2:24" s="145" customFormat="1" x14ac:dyDescent="0.25">
      <c r="B156" s="146"/>
      <c r="C156" s="146"/>
      <c r="D156" s="146"/>
      <c r="E156" s="146"/>
      <c r="F156" s="146"/>
      <c r="G156" s="146"/>
      <c r="H156" s="146"/>
      <c r="I156" s="146"/>
      <c r="J156" s="146"/>
      <c r="K156" s="146"/>
      <c r="L156" s="146"/>
      <c r="M156" s="146"/>
      <c r="N156" s="146"/>
      <c r="O156" s="146"/>
      <c r="P156" s="146"/>
      <c r="Q156" s="146"/>
      <c r="R156" s="146"/>
      <c r="S156" s="146"/>
      <c r="T156" s="146"/>
      <c r="U156" s="146"/>
      <c r="V156" s="146"/>
      <c r="W156" s="146"/>
      <c r="X156" s="146"/>
    </row>
    <row r="157" spans="2:24" s="145" customFormat="1" x14ac:dyDescent="0.25">
      <c r="B157" s="146"/>
      <c r="C157" s="146"/>
      <c r="D157" s="146"/>
      <c r="E157" s="146"/>
      <c r="F157" s="146"/>
      <c r="G157" s="146"/>
      <c r="H157" s="146"/>
      <c r="I157" s="146"/>
      <c r="J157" s="146"/>
      <c r="K157" s="146"/>
      <c r="L157" s="146"/>
      <c r="M157" s="146"/>
      <c r="N157" s="146"/>
      <c r="O157" s="146"/>
      <c r="P157" s="146"/>
      <c r="Q157" s="146"/>
      <c r="R157" s="146"/>
      <c r="S157" s="146"/>
      <c r="T157" s="146"/>
      <c r="U157" s="146"/>
      <c r="V157" s="146"/>
      <c r="W157" s="146"/>
      <c r="X157" s="146"/>
    </row>
    <row r="158" spans="2:24" s="145" customFormat="1" x14ac:dyDescent="0.25">
      <c r="B158" s="146"/>
      <c r="C158" s="146"/>
      <c r="D158" s="146"/>
      <c r="E158" s="146"/>
      <c r="F158" s="146"/>
      <c r="G158" s="146"/>
      <c r="H158" s="146"/>
      <c r="I158" s="146"/>
      <c r="J158" s="146"/>
      <c r="K158" s="146"/>
      <c r="L158" s="146"/>
      <c r="M158" s="146"/>
      <c r="N158" s="146"/>
      <c r="O158" s="146"/>
      <c r="P158" s="146"/>
      <c r="Q158" s="146"/>
      <c r="R158" s="146"/>
      <c r="S158" s="146"/>
      <c r="T158" s="146"/>
      <c r="U158" s="146"/>
      <c r="V158" s="146"/>
      <c r="W158" s="146"/>
      <c r="X158" s="146"/>
    </row>
    <row r="159" spans="2:24" s="145" customFormat="1" x14ac:dyDescent="0.25">
      <c r="B159" s="146"/>
      <c r="C159" s="146"/>
      <c r="D159" s="146"/>
      <c r="E159" s="146"/>
      <c r="F159" s="146"/>
      <c r="G159" s="146"/>
      <c r="H159" s="146"/>
      <c r="I159" s="146"/>
      <c r="J159" s="146"/>
      <c r="K159" s="146"/>
      <c r="L159" s="146"/>
      <c r="M159" s="146"/>
      <c r="N159" s="146"/>
      <c r="O159" s="146"/>
      <c r="P159" s="146"/>
      <c r="Q159" s="146"/>
      <c r="R159" s="146"/>
      <c r="S159" s="146"/>
      <c r="T159" s="146"/>
      <c r="U159" s="146"/>
      <c r="V159" s="146"/>
      <c r="W159" s="146"/>
      <c r="X159" s="146"/>
    </row>
    <row r="160" spans="2:24" s="145" customFormat="1" x14ac:dyDescent="0.25">
      <c r="B160" s="146"/>
      <c r="C160" s="146"/>
      <c r="D160" s="146"/>
      <c r="E160" s="146"/>
      <c r="F160" s="146"/>
      <c r="G160" s="146"/>
      <c r="H160" s="146"/>
      <c r="I160" s="146"/>
      <c r="J160" s="146"/>
      <c r="K160" s="146"/>
      <c r="L160" s="146"/>
      <c r="M160" s="146"/>
      <c r="N160" s="146"/>
      <c r="O160" s="146"/>
      <c r="P160" s="146"/>
      <c r="Q160" s="146"/>
      <c r="R160" s="146"/>
      <c r="S160" s="146"/>
      <c r="T160" s="146"/>
      <c r="U160" s="146"/>
      <c r="V160" s="146"/>
      <c r="W160" s="146"/>
      <c r="X160" s="146"/>
    </row>
    <row r="161" spans="2:24" s="145" customFormat="1" x14ac:dyDescent="0.25">
      <c r="B161" s="146"/>
      <c r="C161" s="146"/>
      <c r="D161" s="146"/>
      <c r="E161" s="146"/>
      <c r="F161" s="146"/>
      <c r="G161" s="146"/>
      <c r="H161" s="146"/>
      <c r="I161" s="146"/>
      <c r="J161" s="146"/>
      <c r="K161" s="146"/>
      <c r="L161" s="146"/>
      <c r="M161" s="146"/>
      <c r="N161" s="146"/>
      <c r="O161" s="146"/>
      <c r="P161" s="146"/>
      <c r="Q161" s="146"/>
      <c r="R161" s="146"/>
      <c r="S161" s="146"/>
      <c r="T161" s="146"/>
      <c r="U161" s="146"/>
      <c r="V161" s="146"/>
      <c r="W161" s="146"/>
      <c r="X161" s="146"/>
    </row>
    <row r="162" spans="2:24" s="145" customFormat="1" x14ac:dyDescent="0.25">
      <c r="B162" s="146"/>
      <c r="C162" s="146"/>
      <c r="D162" s="146"/>
      <c r="E162" s="146"/>
      <c r="F162" s="146"/>
      <c r="G162" s="146"/>
      <c r="H162" s="146"/>
      <c r="I162" s="146"/>
      <c r="J162" s="146"/>
      <c r="K162" s="146"/>
      <c r="L162" s="146"/>
      <c r="M162" s="146"/>
      <c r="N162" s="146"/>
      <c r="O162" s="146"/>
      <c r="P162" s="146"/>
      <c r="Q162" s="146"/>
      <c r="R162" s="146"/>
      <c r="S162" s="146"/>
      <c r="T162" s="146"/>
      <c r="U162" s="146"/>
      <c r="V162" s="146"/>
      <c r="W162" s="146"/>
      <c r="X162" s="146"/>
    </row>
    <row r="163" spans="2:24" s="145" customFormat="1" x14ac:dyDescent="0.25">
      <c r="B163" s="146"/>
      <c r="C163" s="146"/>
      <c r="D163" s="146"/>
      <c r="E163" s="146"/>
      <c r="F163" s="146"/>
      <c r="G163" s="146"/>
      <c r="H163" s="146"/>
      <c r="I163" s="146"/>
      <c r="J163" s="146"/>
      <c r="K163" s="146"/>
      <c r="L163" s="146"/>
      <c r="M163" s="146"/>
      <c r="N163" s="146"/>
      <c r="O163" s="146"/>
      <c r="P163" s="146"/>
      <c r="Q163" s="146"/>
      <c r="R163" s="146"/>
      <c r="S163" s="146"/>
      <c r="T163" s="146"/>
      <c r="U163" s="146"/>
      <c r="V163" s="146"/>
      <c r="W163" s="146"/>
      <c r="X163" s="146"/>
    </row>
    <row r="164" spans="2:24" s="145" customFormat="1" x14ac:dyDescent="0.25">
      <c r="B164" s="146"/>
      <c r="C164" s="146"/>
      <c r="D164" s="146"/>
      <c r="E164" s="146"/>
      <c r="F164" s="146"/>
      <c r="G164" s="146"/>
      <c r="H164" s="146"/>
      <c r="I164" s="146"/>
      <c r="J164" s="146"/>
      <c r="K164" s="146"/>
      <c r="L164" s="146"/>
      <c r="M164" s="146"/>
      <c r="N164" s="146"/>
      <c r="O164" s="146"/>
      <c r="P164" s="146"/>
      <c r="Q164" s="146"/>
      <c r="R164" s="146"/>
      <c r="S164" s="146"/>
      <c r="T164" s="146"/>
      <c r="U164" s="146"/>
      <c r="V164" s="146"/>
      <c r="W164" s="146"/>
      <c r="X164" s="146"/>
    </row>
    <row r="165" spans="2:24" s="145" customFormat="1" x14ac:dyDescent="0.25">
      <c r="B165" s="146"/>
      <c r="C165" s="146"/>
      <c r="D165" s="146"/>
      <c r="E165" s="146"/>
      <c r="F165" s="146"/>
      <c r="G165" s="146"/>
      <c r="H165" s="146"/>
      <c r="I165" s="146"/>
      <c r="J165" s="146"/>
      <c r="K165" s="146"/>
      <c r="L165" s="146"/>
      <c r="M165" s="146"/>
      <c r="N165" s="146"/>
      <c r="O165" s="146"/>
      <c r="P165" s="146"/>
      <c r="Q165" s="146"/>
      <c r="R165" s="146"/>
      <c r="S165" s="146"/>
      <c r="T165" s="146"/>
      <c r="U165" s="146"/>
      <c r="V165" s="146"/>
      <c r="W165" s="146"/>
      <c r="X165" s="146"/>
    </row>
    <row r="166" spans="2:24" s="145" customFormat="1" x14ac:dyDescent="0.25">
      <c r="B166" s="146"/>
      <c r="C166" s="146"/>
      <c r="D166" s="146"/>
      <c r="E166" s="146"/>
      <c r="F166" s="146"/>
      <c r="G166" s="146"/>
      <c r="H166" s="146"/>
      <c r="I166" s="146"/>
      <c r="J166" s="146"/>
      <c r="K166" s="146"/>
      <c r="L166" s="146"/>
      <c r="M166" s="146"/>
      <c r="N166" s="146"/>
      <c r="O166" s="146"/>
      <c r="P166" s="146"/>
      <c r="Q166" s="146"/>
      <c r="R166" s="146"/>
      <c r="S166" s="146"/>
      <c r="T166" s="146"/>
      <c r="U166" s="146"/>
      <c r="V166" s="146"/>
      <c r="W166" s="146"/>
      <c r="X166" s="146"/>
    </row>
    <row r="167" spans="2:24" s="145" customFormat="1" x14ac:dyDescent="0.25">
      <c r="B167" s="146"/>
      <c r="C167" s="146"/>
      <c r="D167" s="146"/>
      <c r="E167" s="146"/>
      <c r="F167" s="146"/>
      <c r="G167" s="146"/>
      <c r="H167" s="146"/>
      <c r="I167" s="146"/>
      <c r="J167" s="146"/>
      <c r="K167" s="146"/>
      <c r="L167" s="146"/>
      <c r="M167" s="146"/>
      <c r="N167" s="146"/>
      <c r="O167" s="146"/>
      <c r="P167" s="146"/>
      <c r="Q167" s="146"/>
      <c r="R167" s="146"/>
      <c r="S167" s="146"/>
      <c r="T167" s="146"/>
      <c r="U167" s="146"/>
      <c r="V167" s="146"/>
      <c r="W167" s="146"/>
      <c r="X167" s="146"/>
    </row>
    <row r="168" spans="2:24" s="145" customFormat="1" x14ac:dyDescent="0.25">
      <c r="B168" s="146"/>
      <c r="C168" s="146"/>
      <c r="D168" s="146"/>
      <c r="E168" s="146"/>
      <c r="F168" s="146"/>
      <c r="G168" s="146"/>
      <c r="H168" s="146"/>
      <c r="I168" s="146"/>
      <c r="J168" s="146"/>
      <c r="K168" s="146"/>
      <c r="L168" s="146"/>
      <c r="M168" s="146"/>
      <c r="N168" s="146"/>
      <c r="O168" s="146"/>
      <c r="P168" s="146"/>
      <c r="Q168" s="146"/>
      <c r="R168" s="146"/>
      <c r="S168" s="146"/>
      <c r="T168" s="146"/>
      <c r="U168" s="146"/>
      <c r="V168" s="146"/>
      <c r="W168" s="146"/>
      <c r="X168" s="146"/>
    </row>
    <row r="169" spans="2:24" s="145" customFormat="1" x14ac:dyDescent="0.25">
      <c r="B169" s="146"/>
      <c r="C169" s="146"/>
      <c r="D169" s="146"/>
      <c r="E169" s="146"/>
      <c r="F169" s="146"/>
      <c r="G169" s="146"/>
      <c r="H169" s="146"/>
      <c r="I169" s="146"/>
      <c r="J169" s="146"/>
      <c r="K169" s="146"/>
      <c r="L169" s="146"/>
      <c r="M169" s="146"/>
      <c r="N169" s="146"/>
      <c r="O169" s="146"/>
      <c r="P169" s="146"/>
      <c r="Q169" s="146"/>
      <c r="R169" s="146"/>
      <c r="S169" s="146"/>
      <c r="T169" s="146"/>
      <c r="U169" s="146"/>
      <c r="V169" s="146"/>
      <c r="W169" s="146"/>
      <c r="X169" s="146"/>
    </row>
    <row r="170" spans="2:24" s="145" customFormat="1" x14ac:dyDescent="0.25">
      <c r="B170" s="146"/>
      <c r="C170" s="146"/>
      <c r="D170" s="146"/>
      <c r="E170" s="146"/>
      <c r="F170" s="146"/>
      <c r="G170" s="146"/>
      <c r="H170" s="146"/>
      <c r="I170" s="146"/>
      <c r="J170" s="146"/>
      <c r="K170" s="146"/>
      <c r="L170" s="146"/>
      <c r="M170" s="146"/>
      <c r="N170" s="146"/>
      <c r="O170" s="146"/>
      <c r="P170" s="146"/>
      <c r="Q170" s="146"/>
      <c r="R170" s="146"/>
      <c r="S170" s="146"/>
      <c r="T170" s="146"/>
      <c r="U170" s="146"/>
      <c r="V170" s="146"/>
      <c r="W170" s="146"/>
      <c r="X170" s="146"/>
    </row>
    <row r="171" spans="2:24" s="145" customFormat="1" x14ac:dyDescent="0.25">
      <c r="B171" s="146"/>
      <c r="C171" s="146"/>
      <c r="D171" s="146"/>
      <c r="E171" s="146"/>
      <c r="F171" s="146"/>
      <c r="G171" s="146"/>
      <c r="H171" s="146"/>
      <c r="I171" s="146"/>
      <c r="J171" s="146"/>
      <c r="K171" s="146"/>
      <c r="L171" s="146"/>
      <c r="M171" s="146"/>
      <c r="N171" s="146"/>
      <c r="O171" s="146"/>
      <c r="P171" s="146"/>
      <c r="Q171" s="146"/>
      <c r="R171" s="146"/>
      <c r="S171" s="146"/>
      <c r="T171" s="146"/>
      <c r="U171" s="146"/>
      <c r="V171" s="146"/>
      <c r="W171" s="146"/>
      <c r="X171" s="146"/>
    </row>
    <row r="172" spans="2:24" s="145" customFormat="1" x14ac:dyDescent="0.25">
      <c r="B172" s="146"/>
      <c r="C172" s="146"/>
      <c r="D172" s="146"/>
      <c r="E172" s="146"/>
      <c r="F172" s="146"/>
      <c r="G172" s="146"/>
      <c r="H172" s="146"/>
      <c r="I172" s="146"/>
      <c r="J172" s="146"/>
      <c r="K172" s="146"/>
      <c r="L172" s="146"/>
      <c r="M172" s="146"/>
      <c r="N172" s="146"/>
      <c r="O172" s="146"/>
      <c r="P172" s="146"/>
      <c r="Q172" s="146"/>
      <c r="R172" s="146"/>
      <c r="S172" s="146"/>
      <c r="T172" s="146"/>
      <c r="U172" s="146"/>
      <c r="V172" s="146"/>
      <c r="W172" s="146"/>
      <c r="X172" s="146"/>
    </row>
    <row r="173" spans="2:24" s="145" customFormat="1" x14ac:dyDescent="0.25">
      <c r="B173" s="146"/>
      <c r="C173" s="146"/>
      <c r="D173" s="146"/>
      <c r="E173" s="146"/>
      <c r="F173" s="146"/>
      <c r="G173" s="146"/>
      <c r="H173" s="146"/>
      <c r="I173" s="146"/>
      <c r="J173" s="146"/>
      <c r="K173" s="146"/>
      <c r="L173" s="146"/>
      <c r="M173" s="146"/>
      <c r="N173" s="146"/>
      <c r="O173" s="146"/>
      <c r="P173" s="146"/>
      <c r="Q173" s="146"/>
      <c r="R173" s="146"/>
      <c r="S173" s="146"/>
      <c r="T173" s="146"/>
      <c r="U173" s="146"/>
      <c r="V173" s="146"/>
      <c r="W173" s="146"/>
      <c r="X173" s="146"/>
    </row>
    <row r="174" spans="2:24" s="145" customFormat="1" x14ac:dyDescent="0.25">
      <c r="B174" s="146"/>
      <c r="C174" s="146"/>
      <c r="D174" s="146"/>
      <c r="E174" s="146"/>
      <c r="F174" s="146"/>
      <c r="G174" s="146"/>
      <c r="H174" s="146"/>
      <c r="I174" s="146"/>
      <c r="J174" s="146"/>
      <c r="K174" s="146"/>
      <c r="L174" s="146"/>
      <c r="M174" s="146"/>
      <c r="N174" s="146"/>
      <c r="O174" s="146"/>
      <c r="P174" s="146"/>
      <c r="Q174" s="146"/>
      <c r="R174" s="146"/>
      <c r="S174" s="146"/>
      <c r="T174" s="146"/>
      <c r="U174" s="146"/>
      <c r="V174" s="146"/>
      <c r="W174" s="146"/>
      <c r="X174" s="146"/>
    </row>
    <row r="175" spans="2:24" s="145" customFormat="1" x14ac:dyDescent="0.25">
      <c r="B175" s="146"/>
      <c r="C175" s="146"/>
      <c r="D175" s="146"/>
      <c r="E175" s="146"/>
      <c r="F175" s="146"/>
      <c r="G175" s="146"/>
      <c r="H175" s="146"/>
      <c r="I175" s="146"/>
      <c r="J175" s="146"/>
      <c r="K175" s="146"/>
      <c r="L175" s="146"/>
      <c r="M175" s="146"/>
      <c r="N175" s="146"/>
      <c r="O175" s="146"/>
      <c r="P175" s="146"/>
      <c r="Q175" s="146"/>
      <c r="R175" s="146"/>
      <c r="S175" s="146"/>
      <c r="T175" s="146"/>
      <c r="U175" s="146"/>
      <c r="V175" s="146"/>
      <c r="W175" s="146"/>
      <c r="X175" s="146"/>
    </row>
    <row r="176" spans="2:24" s="145" customFormat="1" x14ac:dyDescent="0.25">
      <c r="B176" s="146"/>
      <c r="C176" s="146"/>
      <c r="D176" s="146"/>
      <c r="E176" s="146"/>
      <c r="F176" s="146"/>
      <c r="G176" s="146"/>
      <c r="H176" s="146"/>
      <c r="I176" s="146"/>
      <c r="J176" s="146"/>
      <c r="K176" s="146"/>
      <c r="L176" s="146"/>
      <c r="M176" s="146"/>
      <c r="N176" s="146"/>
      <c r="O176" s="146"/>
      <c r="P176" s="146"/>
      <c r="Q176" s="146"/>
      <c r="R176" s="146"/>
      <c r="S176" s="146"/>
      <c r="T176" s="146"/>
      <c r="U176" s="146"/>
      <c r="V176" s="146"/>
      <c r="W176" s="146"/>
      <c r="X176" s="146"/>
    </row>
    <row r="177" spans="2:24" s="145" customFormat="1" x14ac:dyDescent="0.25">
      <c r="B177" s="146"/>
      <c r="C177" s="146"/>
      <c r="D177" s="146"/>
      <c r="E177" s="146"/>
      <c r="F177" s="146"/>
      <c r="G177" s="146"/>
      <c r="H177" s="146"/>
      <c r="I177" s="146"/>
      <c r="J177" s="146"/>
      <c r="K177" s="146"/>
      <c r="L177" s="146"/>
      <c r="M177" s="146"/>
      <c r="N177" s="146"/>
      <c r="O177" s="146"/>
      <c r="P177" s="146"/>
      <c r="Q177" s="146"/>
      <c r="R177" s="146"/>
      <c r="S177" s="146"/>
      <c r="T177" s="146"/>
      <c r="U177" s="146"/>
      <c r="V177" s="146"/>
      <c r="W177" s="146"/>
      <c r="X177" s="146"/>
    </row>
    <row r="178" spans="2:24" s="145" customFormat="1" x14ac:dyDescent="0.25">
      <c r="B178" s="146"/>
      <c r="C178" s="146"/>
      <c r="D178" s="146"/>
      <c r="E178" s="146"/>
      <c r="F178" s="146"/>
      <c r="G178" s="146"/>
      <c r="H178" s="146"/>
      <c r="I178" s="146"/>
      <c r="J178" s="146"/>
      <c r="K178" s="146"/>
      <c r="L178" s="146"/>
      <c r="M178" s="146"/>
      <c r="N178" s="146"/>
      <c r="O178" s="146"/>
      <c r="P178" s="146"/>
      <c r="Q178" s="146"/>
      <c r="R178" s="146"/>
      <c r="S178" s="146"/>
      <c r="T178" s="146"/>
      <c r="U178" s="146"/>
      <c r="V178" s="146"/>
      <c r="W178" s="146"/>
      <c r="X178" s="146"/>
    </row>
    <row r="179" spans="2:24" s="145" customFormat="1" x14ac:dyDescent="0.25">
      <c r="B179" s="146"/>
      <c r="C179" s="146"/>
      <c r="D179" s="146"/>
      <c r="E179" s="146"/>
      <c r="F179" s="146"/>
      <c r="G179" s="146"/>
      <c r="H179" s="146"/>
      <c r="I179" s="146"/>
      <c r="J179" s="146"/>
      <c r="K179" s="146"/>
      <c r="L179" s="146"/>
      <c r="M179" s="146"/>
      <c r="N179" s="146"/>
      <c r="O179" s="146"/>
      <c r="P179" s="146"/>
      <c r="Q179" s="146"/>
      <c r="R179" s="146"/>
      <c r="S179" s="146"/>
      <c r="T179" s="146"/>
      <c r="U179" s="146"/>
      <c r="V179" s="146"/>
      <c r="W179" s="146"/>
      <c r="X179" s="146"/>
    </row>
    <row r="180" spans="2:24" s="145" customFormat="1" x14ac:dyDescent="0.25">
      <c r="B180" s="146"/>
      <c r="C180" s="146"/>
      <c r="D180" s="146"/>
      <c r="E180" s="146"/>
      <c r="F180" s="146"/>
      <c r="G180" s="146"/>
      <c r="H180" s="146"/>
      <c r="I180" s="146"/>
      <c r="J180" s="146"/>
      <c r="K180" s="146"/>
      <c r="L180" s="146"/>
      <c r="M180" s="146"/>
      <c r="N180" s="146"/>
      <c r="O180" s="146"/>
      <c r="P180" s="146"/>
      <c r="Q180" s="146"/>
      <c r="R180" s="146"/>
      <c r="S180" s="146"/>
      <c r="T180" s="146"/>
      <c r="U180" s="146"/>
      <c r="V180" s="146"/>
      <c r="W180" s="146"/>
      <c r="X180" s="146"/>
    </row>
    <row r="181" spans="2:24" s="145" customFormat="1" x14ac:dyDescent="0.25">
      <c r="B181" s="146"/>
      <c r="C181" s="146"/>
      <c r="D181" s="146"/>
      <c r="E181" s="146"/>
      <c r="F181" s="146"/>
      <c r="G181" s="146"/>
      <c r="H181" s="146"/>
      <c r="I181" s="146"/>
      <c r="J181" s="146"/>
      <c r="K181" s="146"/>
      <c r="L181" s="146"/>
      <c r="M181" s="146"/>
      <c r="N181" s="146"/>
      <c r="O181" s="146"/>
      <c r="P181" s="146"/>
      <c r="Q181" s="146"/>
      <c r="R181" s="146"/>
      <c r="S181" s="146"/>
      <c r="T181" s="146"/>
      <c r="U181" s="146"/>
      <c r="V181" s="146"/>
      <c r="W181" s="146"/>
      <c r="X181" s="146"/>
    </row>
    <row r="182" spans="2:24" s="145" customFormat="1" x14ac:dyDescent="0.25">
      <c r="B182" s="146"/>
      <c r="C182" s="146"/>
      <c r="D182" s="146"/>
      <c r="E182" s="146"/>
      <c r="F182" s="146"/>
      <c r="G182" s="146"/>
      <c r="H182" s="146"/>
      <c r="I182" s="146"/>
      <c r="J182" s="146"/>
      <c r="K182" s="146"/>
      <c r="L182" s="146"/>
      <c r="M182" s="146"/>
      <c r="N182" s="146"/>
      <c r="O182" s="146"/>
      <c r="P182" s="146"/>
      <c r="Q182" s="146"/>
      <c r="R182" s="146"/>
      <c r="S182" s="146"/>
      <c r="T182" s="146"/>
      <c r="U182" s="146"/>
      <c r="V182" s="146"/>
      <c r="W182" s="146"/>
      <c r="X182" s="146"/>
    </row>
    <row r="183" spans="2:24" s="145" customFormat="1" x14ac:dyDescent="0.25">
      <c r="B183" s="146"/>
      <c r="C183" s="146"/>
      <c r="D183" s="146"/>
      <c r="E183" s="146"/>
      <c r="F183" s="146"/>
      <c r="G183" s="146"/>
      <c r="H183" s="146"/>
      <c r="I183" s="146"/>
      <c r="J183" s="146"/>
      <c r="K183" s="146"/>
      <c r="L183" s="146"/>
      <c r="M183" s="146"/>
      <c r="N183" s="146"/>
      <c r="O183" s="146"/>
      <c r="P183" s="146"/>
      <c r="Q183" s="146"/>
      <c r="R183" s="146"/>
      <c r="S183" s="146"/>
      <c r="T183" s="146"/>
      <c r="U183" s="146"/>
      <c r="V183" s="146"/>
      <c r="W183" s="146"/>
      <c r="X183" s="146"/>
    </row>
    <row r="184" spans="2:24" s="145" customFormat="1" x14ac:dyDescent="0.25">
      <c r="B184" s="146"/>
      <c r="C184" s="146"/>
      <c r="D184" s="146"/>
      <c r="E184" s="146"/>
      <c r="F184" s="146"/>
      <c r="G184" s="146"/>
      <c r="H184" s="146"/>
      <c r="I184" s="146"/>
      <c r="J184" s="146"/>
      <c r="K184" s="146"/>
      <c r="L184" s="146"/>
      <c r="M184" s="146"/>
      <c r="N184" s="146"/>
      <c r="O184" s="146"/>
      <c r="P184" s="146"/>
      <c r="Q184" s="146"/>
      <c r="R184" s="146"/>
      <c r="S184" s="146"/>
      <c r="T184" s="146"/>
      <c r="U184" s="146"/>
      <c r="V184" s="146"/>
      <c r="W184" s="146"/>
      <c r="X184" s="146"/>
    </row>
    <row r="185" spans="2:24" s="145" customFormat="1" x14ac:dyDescent="0.25">
      <c r="B185" s="146"/>
      <c r="C185" s="146"/>
      <c r="D185" s="146"/>
      <c r="E185" s="146"/>
      <c r="F185" s="146"/>
      <c r="G185" s="146"/>
      <c r="H185" s="146"/>
      <c r="I185" s="146"/>
      <c r="J185" s="146"/>
      <c r="K185" s="146"/>
      <c r="L185" s="146"/>
      <c r="M185" s="146"/>
      <c r="N185" s="146"/>
      <c r="O185" s="146"/>
      <c r="P185" s="146"/>
      <c r="Q185" s="146"/>
      <c r="R185" s="146"/>
      <c r="S185" s="146"/>
      <c r="T185" s="146"/>
      <c r="U185" s="146"/>
      <c r="V185" s="146"/>
      <c r="W185" s="146"/>
      <c r="X185" s="146"/>
    </row>
    <row r="186" spans="2:24" s="145" customFormat="1" x14ac:dyDescent="0.25">
      <c r="B186" s="146"/>
      <c r="C186" s="146"/>
      <c r="D186" s="146"/>
      <c r="E186" s="146"/>
      <c r="F186" s="146"/>
      <c r="G186" s="146"/>
      <c r="H186" s="146"/>
      <c r="I186" s="146"/>
      <c r="J186" s="146"/>
      <c r="K186" s="146"/>
      <c r="L186" s="146"/>
      <c r="M186" s="146"/>
      <c r="N186" s="146"/>
      <c r="O186" s="146"/>
      <c r="P186" s="146"/>
      <c r="Q186" s="146"/>
      <c r="R186" s="146"/>
      <c r="S186" s="146"/>
      <c r="T186" s="146"/>
      <c r="U186" s="146"/>
      <c r="V186" s="146"/>
      <c r="W186" s="146"/>
      <c r="X186" s="146"/>
    </row>
    <row r="187" spans="2:24" s="145" customFormat="1" x14ac:dyDescent="0.25">
      <c r="B187" s="146"/>
      <c r="C187" s="146"/>
      <c r="D187" s="146"/>
      <c r="E187" s="146"/>
      <c r="F187" s="146"/>
      <c r="G187" s="146"/>
      <c r="H187" s="146"/>
      <c r="I187" s="146"/>
      <c r="J187" s="146"/>
      <c r="K187" s="146"/>
      <c r="L187" s="146"/>
      <c r="M187" s="146"/>
      <c r="N187" s="146"/>
      <c r="O187" s="146"/>
      <c r="P187" s="146"/>
      <c r="Q187" s="146"/>
      <c r="R187" s="146"/>
      <c r="S187" s="146"/>
      <c r="T187" s="146"/>
      <c r="U187" s="146"/>
      <c r="V187" s="146"/>
      <c r="W187" s="146"/>
      <c r="X187" s="146"/>
    </row>
    <row r="188" spans="2:24" s="145" customFormat="1" x14ac:dyDescent="0.25">
      <c r="B188" s="146"/>
      <c r="C188" s="146"/>
      <c r="D188" s="146"/>
      <c r="E188" s="146"/>
      <c r="F188" s="146"/>
      <c r="G188" s="146"/>
      <c r="H188" s="146"/>
      <c r="I188" s="146"/>
      <c r="J188" s="146"/>
      <c r="K188" s="146"/>
      <c r="L188" s="146"/>
      <c r="M188" s="146"/>
      <c r="N188" s="146"/>
      <c r="O188" s="146"/>
      <c r="P188" s="146"/>
      <c r="Q188" s="146"/>
      <c r="R188" s="146"/>
      <c r="S188" s="146"/>
      <c r="T188" s="146"/>
      <c r="U188" s="146"/>
      <c r="V188" s="146"/>
      <c r="W188" s="146"/>
      <c r="X188" s="146"/>
    </row>
    <row r="189" spans="2:24" s="145" customFormat="1" x14ac:dyDescent="0.25">
      <c r="B189" s="146"/>
      <c r="C189" s="146"/>
      <c r="D189" s="146"/>
      <c r="E189" s="146"/>
      <c r="F189" s="146"/>
      <c r="G189" s="146"/>
      <c r="H189" s="146"/>
      <c r="I189" s="146"/>
      <c r="J189" s="146"/>
      <c r="K189" s="146"/>
      <c r="L189" s="146"/>
      <c r="M189" s="146"/>
      <c r="N189" s="146"/>
      <c r="O189" s="146"/>
      <c r="P189" s="146"/>
      <c r="Q189" s="146"/>
      <c r="R189" s="146"/>
      <c r="S189" s="146"/>
      <c r="T189" s="146"/>
      <c r="U189" s="146"/>
      <c r="V189" s="146"/>
      <c r="W189" s="146"/>
      <c r="X189" s="146"/>
    </row>
    <row r="190" spans="2:24" s="145" customFormat="1" x14ac:dyDescent="0.25">
      <c r="B190" s="146"/>
      <c r="C190" s="146"/>
      <c r="D190" s="146"/>
      <c r="E190" s="146"/>
      <c r="F190" s="146"/>
      <c r="G190" s="146"/>
      <c r="H190" s="146"/>
      <c r="I190" s="146"/>
      <c r="J190" s="146"/>
      <c r="K190" s="146"/>
      <c r="L190" s="146"/>
      <c r="M190" s="146"/>
      <c r="N190" s="146"/>
      <c r="O190" s="146"/>
      <c r="P190" s="146"/>
      <c r="Q190" s="146"/>
      <c r="R190" s="146"/>
      <c r="S190" s="146"/>
      <c r="T190" s="146"/>
      <c r="U190" s="146"/>
      <c r="V190" s="146"/>
      <c r="W190" s="146"/>
      <c r="X190" s="146"/>
    </row>
    <row r="191" spans="2:24" s="145" customFormat="1" x14ac:dyDescent="0.25">
      <c r="B191" s="146"/>
      <c r="C191" s="146"/>
      <c r="D191" s="146"/>
      <c r="E191" s="146"/>
      <c r="F191" s="146"/>
      <c r="G191" s="146"/>
      <c r="H191" s="146"/>
      <c r="I191" s="146"/>
      <c r="J191" s="146"/>
      <c r="K191" s="146"/>
      <c r="L191" s="146"/>
      <c r="M191" s="146"/>
      <c r="N191" s="146"/>
      <c r="O191" s="146"/>
      <c r="P191" s="146"/>
      <c r="Q191" s="146"/>
      <c r="R191" s="146"/>
      <c r="S191" s="146"/>
      <c r="T191" s="146"/>
      <c r="U191" s="146"/>
      <c r="V191" s="146"/>
      <c r="W191" s="146"/>
      <c r="X191" s="146"/>
    </row>
    <row r="192" spans="2:24" s="145" customFormat="1" x14ac:dyDescent="0.25">
      <c r="B192" s="146"/>
      <c r="C192" s="146"/>
      <c r="D192" s="146"/>
      <c r="E192" s="146"/>
      <c r="F192" s="146"/>
      <c r="G192" s="146"/>
      <c r="H192" s="146"/>
      <c r="I192" s="146"/>
      <c r="J192" s="146"/>
      <c r="K192" s="146"/>
      <c r="L192" s="146"/>
      <c r="M192" s="146"/>
      <c r="N192" s="146"/>
      <c r="O192" s="146"/>
      <c r="P192" s="146"/>
      <c r="Q192" s="146"/>
      <c r="R192" s="146"/>
      <c r="S192" s="146"/>
      <c r="T192" s="146"/>
      <c r="U192" s="146"/>
      <c r="V192" s="146"/>
      <c r="W192" s="146"/>
      <c r="X192" s="146"/>
    </row>
    <row r="193" spans="2:24" s="145" customFormat="1" x14ac:dyDescent="0.25">
      <c r="B193" s="146"/>
      <c r="C193" s="146"/>
      <c r="D193" s="146"/>
      <c r="E193" s="146"/>
      <c r="F193" s="146"/>
      <c r="G193" s="146"/>
      <c r="H193" s="146"/>
      <c r="I193" s="146"/>
      <c r="J193" s="146"/>
      <c r="K193" s="146"/>
      <c r="L193" s="146"/>
      <c r="M193" s="146"/>
      <c r="N193" s="146"/>
      <c r="O193" s="146"/>
      <c r="P193" s="146"/>
      <c r="Q193" s="146"/>
      <c r="R193" s="146"/>
      <c r="S193" s="146"/>
      <c r="T193" s="146"/>
      <c r="U193" s="146"/>
      <c r="V193" s="146"/>
      <c r="W193" s="146"/>
      <c r="X193" s="146"/>
    </row>
    <row r="194" spans="2:24" s="145" customFormat="1" x14ac:dyDescent="0.25">
      <c r="B194" s="146"/>
      <c r="C194" s="146"/>
      <c r="D194" s="146"/>
      <c r="E194" s="146"/>
      <c r="F194" s="146"/>
      <c r="G194" s="146"/>
      <c r="H194" s="146"/>
      <c r="I194" s="146"/>
      <c r="J194" s="146"/>
      <c r="K194" s="146"/>
      <c r="L194" s="146"/>
      <c r="M194" s="146"/>
      <c r="N194" s="146"/>
      <c r="O194" s="146"/>
      <c r="P194" s="146"/>
      <c r="Q194" s="146"/>
      <c r="R194" s="146"/>
      <c r="S194" s="146"/>
      <c r="T194" s="146"/>
      <c r="U194" s="146"/>
      <c r="V194" s="146"/>
      <c r="W194" s="146"/>
      <c r="X194" s="146"/>
    </row>
    <row r="195" spans="2:24" s="145" customFormat="1" x14ac:dyDescent="0.25">
      <c r="B195" s="146"/>
      <c r="C195" s="146"/>
      <c r="D195" s="146"/>
      <c r="E195" s="146"/>
      <c r="F195" s="146"/>
      <c r="G195" s="146"/>
      <c r="H195" s="146"/>
      <c r="I195" s="146"/>
      <c r="J195" s="146"/>
      <c r="K195" s="146"/>
      <c r="L195" s="146"/>
      <c r="M195" s="146"/>
      <c r="N195" s="146"/>
      <c r="O195" s="146"/>
      <c r="P195" s="146"/>
      <c r="Q195" s="146"/>
      <c r="R195" s="146"/>
      <c r="S195" s="146"/>
      <c r="T195" s="146"/>
      <c r="U195" s="146"/>
      <c r="V195" s="146"/>
      <c r="W195" s="146"/>
      <c r="X195" s="146"/>
    </row>
    <row r="196" spans="2:24" s="145" customFormat="1" x14ac:dyDescent="0.25">
      <c r="B196" s="146"/>
      <c r="C196" s="146"/>
      <c r="D196" s="146"/>
      <c r="E196" s="146"/>
      <c r="F196" s="146"/>
      <c r="G196" s="146"/>
      <c r="H196" s="146"/>
      <c r="I196" s="146"/>
      <c r="J196" s="146"/>
      <c r="K196" s="146"/>
      <c r="L196" s="146"/>
      <c r="M196" s="146"/>
      <c r="N196" s="146"/>
      <c r="O196" s="146"/>
      <c r="P196" s="146"/>
      <c r="Q196" s="146"/>
      <c r="R196" s="146"/>
      <c r="S196" s="146"/>
      <c r="T196" s="146"/>
      <c r="U196" s="146"/>
      <c r="V196" s="146"/>
      <c r="W196" s="146"/>
      <c r="X196" s="146"/>
    </row>
    <row r="197" spans="2:24" s="145" customFormat="1" x14ac:dyDescent="0.25">
      <c r="B197" s="146"/>
      <c r="C197" s="146"/>
      <c r="D197" s="146"/>
      <c r="E197" s="146"/>
      <c r="F197" s="146"/>
      <c r="G197" s="146"/>
      <c r="H197" s="146"/>
      <c r="I197" s="146"/>
      <c r="J197" s="146"/>
      <c r="K197" s="146"/>
      <c r="L197" s="146"/>
      <c r="M197" s="146"/>
      <c r="N197" s="146"/>
      <c r="O197" s="146"/>
      <c r="P197" s="146"/>
      <c r="Q197" s="146"/>
      <c r="R197" s="146"/>
      <c r="S197" s="146"/>
      <c r="T197" s="146"/>
      <c r="U197" s="146"/>
      <c r="V197" s="146"/>
      <c r="W197" s="146"/>
      <c r="X197" s="146"/>
    </row>
    <row r="198" spans="2:24" s="145" customFormat="1" x14ac:dyDescent="0.25">
      <c r="B198" s="146"/>
      <c r="C198" s="146"/>
      <c r="D198" s="146"/>
      <c r="E198" s="146"/>
      <c r="F198" s="146"/>
      <c r="G198" s="146"/>
      <c r="H198" s="146"/>
      <c r="I198" s="146"/>
      <c r="J198" s="146"/>
      <c r="K198" s="146"/>
      <c r="L198" s="146"/>
      <c r="M198" s="146"/>
      <c r="N198" s="146"/>
      <c r="O198" s="146"/>
      <c r="P198" s="146"/>
      <c r="Q198" s="146"/>
      <c r="R198" s="146"/>
      <c r="S198" s="146"/>
      <c r="T198" s="146"/>
      <c r="U198" s="146"/>
      <c r="V198" s="146"/>
      <c r="W198" s="146"/>
      <c r="X198" s="146"/>
    </row>
    <row r="199" spans="2:24" s="145" customFormat="1" x14ac:dyDescent="0.25">
      <c r="B199" s="146"/>
      <c r="C199" s="146"/>
      <c r="D199" s="146"/>
      <c r="E199" s="146"/>
      <c r="F199" s="146"/>
      <c r="G199" s="146"/>
      <c r="H199" s="146"/>
      <c r="I199" s="146"/>
      <c r="J199" s="146"/>
      <c r="K199" s="146"/>
      <c r="L199" s="146"/>
      <c r="M199" s="146"/>
      <c r="N199" s="146"/>
      <c r="O199" s="146"/>
      <c r="P199" s="146"/>
      <c r="Q199" s="146"/>
      <c r="R199" s="146"/>
      <c r="S199" s="146"/>
      <c r="T199" s="146"/>
      <c r="U199" s="146"/>
      <c r="V199" s="146"/>
      <c r="W199" s="146"/>
      <c r="X199" s="146"/>
    </row>
    <row r="200" spans="2:24" s="145" customFormat="1" x14ac:dyDescent="0.25">
      <c r="B200" s="146"/>
      <c r="C200" s="146"/>
      <c r="D200" s="146"/>
      <c r="E200" s="146"/>
      <c r="F200" s="146"/>
      <c r="G200" s="146"/>
      <c r="H200" s="146"/>
      <c r="I200" s="146"/>
      <c r="J200" s="146"/>
      <c r="K200" s="146"/>
      <c r="L200" s="146"/>
      <c r="M200" s="146"/>
      <c r="N200" s="146"/>
      <c r="O200" s="146"/>
      <c r="P200" s="146"/>
      <c r="Q200" s="146"/>
      <c r="R200" s="146"/>
      <c r="S200" s="146"/>
      <c r="T200" s="146"/>
      <c r="U200" s="146"/>
      <c r="V200" s="146"/>
      <c r="W200" s="146"/>
      <c r="X200" s="146"/>
    </row>
    <row r="201" spans="2:24" s="145" customFormat="1" x14ac:dyDescent="0.25">
      <c r="B201" s="146"/>
      <c r="C201" s="146"/>
      <c r="D201" s="146"/>
      <c r="E201" s="146"/>
      <c r="F201" s="146"/>
      <c r="G201" s="146"/>
      <c r="H201" s="146"/>
      <c r="I201" s="146"/>
      <c r="J201" s="146"/>
      <c r="K201" s="146"/>
      <c r="L201" s="146"/>
      <c r="M201" s="146"/>
      <c r="N201" s="146"/>
      <c r="O201" s="146"/>
      <c r="P201" s="146"/>
      <c r="Q201" s="146"/>
      <c r="R201" s="146"/>
      <c r="S201" s="146"/>
      <c r="T201" s="146"/>
      <c r="U201" s="146"/>
      <c r="V201" s="146"/>
      <c r="W201" s="146"/>
      <c r="X201" s="146"/>
    </row>
    <row r="202" spans="2:24" s="145" customFormat="1" x14ac:dyDescent="0.25">
      <c r="B202" s="146"/>
      <c r="C202" s="146"/>
      <c r="D202" s="146"/>
      <c r="E202" s="146"/>
      <c r="F202" s="146"/>
      <c r="G202" s="146"/>
      <c r="H202" s="146"/>
      <c r="I202" s="146"/>
      <c r="J202" s="146"/>
      <c r="K202" s="146"/>
      <c r="L202" s="146"/>
      <c r="M202" s="146"/>
      <c r="N202" s="146"/>
      <c r="O202" s="146"/>
      <c r="P202" s="146"/>
      <c r="Q202" s="146"/>
      <c r="R202" s="146"/>
      <c r="S202" s="146"/>
      <c r="T202" s="146"/>
      <c r="U202" s="146"/>
      <c r="V202" s="146"/>
      <c r="W202" s="146"/>
      <c r="X202" s="146"/>
    </row>
    <row r="203" spans="2:24" s="145" customFormat="1" x14ac:dyDescent="0.25">
      <c r="B203" s="146"/>
      <c r="C203" s="146"/>
      <c r="D203" s="146"/>
      <c r="E203" s="146"/>
      <c r="F203" s="146"/>
      <c r="G203" s="146"/>
      <c r="H203" s="146"/>
      <c r="I203" s="146"/>
      <c r="J203" s="146"/>
      <c r="K203" s="146"/>
      <c r="L203" s="146"/>
      <c r="M203" s="146"/>
      <c r="N203" s="146"/>
      <c r="O203" s="146"/>
      <c r="P203" s="146"/>
      <c r="Q203" s="146"/>
      <c r="R203" s="146"/>
      <c r="S203" s="146"/>
      <c r="T203" s="146"/>
      <c r="U203" s="146"/>
      <c r="V203" s="146"/>
      <c r="W203" s="146"/>
      <c r="X203" s="146"/>
    </row>
    <row r="204" spans="2:24" s="145" customFormat="1" x14ac:dyDescent="0.25">
      <c r="B204" s="146"/>
      <c r="C204" s="146"/>
      <c r="D204" s="146"/>
      <c r="E204" s="146"/>
      <c r="F204" s="146"/>
      <c r="G204" s="146"/>
      <c r="H204" s="146"/>
      <c r="I204" s="146"/>
      <c r="J204" s="146"/>
      <c r="K204" s="146"/>
      <c r="L204" s="146"/>
      <c r="M204" s="146"/>
      <c r="N204" s="146"/>
      <c r="O204" s="146"/>
      <c r="P204" s="146"/>
      <c r="Q204" s="146"/>
      <c r="R204" s="146"/>
      <c r="S204" s="146"/>
      <c r="T204" s="146"/>
      <c r="U204" s="146"/>
      <c r="V204" s="146"/>
      <c r="W204" s="146"/>
      <c r="X204" s="146"/>
    </row>
    <row r="205" spans="2:24" s="145" customFormat="1" x14ac:dyDescent="0.25">
      <c r="B205" s="146"/>
      <c r="C205" s="146"/>
      <c r="D205" s="146"/>
      <c r="E205" s="146"/>
      <c r="F205" s="146"/>
      <c r="G205" s="146"/>
      <c r="H205" s="146"/>
      <c r="I205" s="146"/>
      <c r="J205" s="146"/>
      <c r="K205" s="146"/>
      <c r="L205" s="146"/>
      <c r="M205" s="146"/>
      <c r="N205" s="146"/>
      <c r="O205" s="146"/>
      <c r="P205" s="146"/>
      <c r="Q205" s="146"/>
      <c r="R205" s="146"/>
      <c r="S205" s="146"/>
      <c r="T205" s="146"/>
      <c r="U205" s="146"/>
      <c r="V205" s="146"/>
      <c r="W205" s="146"/>
      <c r="X205" s="146"/>
    </row>
    <row r="206" spans="2:24" s="145" customFormat="1" x14ac:dyDescent="0.25">
      <c r="B206" s="146"/>
      <c r="C206" s="146"/>
      <c r="D206" s="146"/>
      <c r="E206" s="146"/>
      <c r="F206" s="146"/>
      <c r="G206" s="146"/>
      <c r="H206" s="146"/>
      <c r="I206" s="146"/>
      <c r="J206" s="146"/>
      <c r="K206" s="146"/>
      <c r="L206" s="146"/>
      <c r="M206" s="146"/>
      <c r="N206" s="146"/>
      <c r="O206" s="146"/>
      <c r="P206" s="146"/>
      <c r="Q206" s="146"/>
      <c r="R206" s="146"/>
      <c r="S206" s="146"/>
      <c r="T206" s="146"/>
      <c r="U206" s="146"/>
      <c r="V206" s="146"/>
      <c r="W206" s="146"/>
      <c r="X206" s="146"/>
    </row>
    <row r="207" spans="2:24" s="145" customFormat="1" x14ac:dyDescent="0.25">
      <c r="B207" s="146"/>
      <c r="C207" s="146"/>
      <c r="D207" s="146"/>
      <c r="E207" s="146"/>
      <c r="F207" s="146"/>
      <c r="G207" s="146"/>
      <c r="H207" s="146"/>
      <c r="I207" s="146"/>
      <c r="J207" s="146"/>
      <c r="K207" s="146"/>
      <c r="L207" s="146"/>
      <c r="M207" s="146"/>
      <c r="N207" s="146"/>
      <c r="O207" s="146"/>
      <c r="P207" s="146"/>
      <c r="Q207" s="146"/>
      <c r="R207" s="146"/>
      <c r="S207" s="146"/>
      <c r="T207" s="146"/>
      <c r="U207" s="146"/>
      <c r="V207" s="146"/>
      <c r="W207" s="146"/>
      <c r="X207" s="146"/>
    </row>
    <row r="208" spans="2:24" s="145" customFormat="1" x14ac:dyDescent="0.25">
      <c r="B208" s="146"/>
      <c r="C208" s="146"/>
      <c r="D208" s="146"/>
      <c r="E208" s="146"/>
      <c r="F208" s="146"/>
      <c r="G208" s="146"/>
      <c r="H208" s="146"/>
      <c r="I208" s="146"/>
      <c r="J208" s="146"/>
      <c r="K208" s="146"/>
      <c r="L208" s="146"/>
      <c r="M208" s="146"/>
      <c r="N208" s="146"/>
      <c r="O208" s="146"/>
      <c r="P208" s="146"/>
      <c r="Q208" s="146"/>
      <c r="R208" s="146"/>
      <c r="S208" s="146"/>
      <c r="T208" s="146"/>
      <c r="U208" s="146"/>
      <c r="V208" s="146"/>
      <c r="W208" s="146"/>
      <c r="X208" s="146"/>
    </row>
    <row r="209" spans="2:24" s="145" customFormat="1" x14ac:dyDescent="0.25">
      <c r="B209" s="146"/>
      <c r="C209" s="146"/>
      <c r="D209" s="146"/>
      <c r="E209" s="146"/>
      <c r="F209" s="146"/>
      <c r="G209" s="146"/>
      <c r="H209" s="146"/>
      <c r="I209" s="146"/>
      <c r="J209" s="146"/>
      <c r="K209" s="146"/>
      <c r="L209" s="146"/>
      <c r="M209" s="146"/>
      <c r="N209" s="146"/>
      <c r="O209" s="146"/>
      <c r="P209" s="146"/>
      <c r="Q209" s="146"/>
      <c r="R209" s="146"/>
      <c r="S209" s="146"/>
      <c r="T209" s="146"/>
      <c r="U209" s="146"/>
      <c r="V209" s="146"/>
      <c r="W209" s="146"/>
      <c r="X209" s="146"/>
    </row>
    <row r="210" spans="2:24" s="145" customFormat="1" x14ac:dyDescent="0.25">
      <c r="B210" s="146"/>
      <c r="C210" s="146"/>
      <c r="D210" s="146"/>
      <c r="E210" s="146"/>
      <c r="F210" s="146"/>
      <c r="G210" s="146"/>
      <c r="H210" s="146"/>
      <c r="I210" s="146"/>
      <c r="J210" s="146"/>
      <c r="K210" s="146"/>
      <c r="L210" s="146"/>
      <c r="M210" s="146"/>
      <c r="N210" s="146"/>
      <c r="O210" s="146"/>
      <c r="P210" s="146"/>
      <c r="Q210" s="146"/>
      <c r="R210" s="146"/>
      <c r="S210" s="146"/>
      <c r="T210" s="146"/>
      <c r="U210" s="146"/>
      <c r="V210" s="146"/>
      <c r="W210" s="146"/>
      <c r="X210" s="146"/>
    </row>
    <row r="211" spans="2:24" s="145" customFormat="1" x14ac:dyDescent="0.25">
      <c r="B211" s="146"/>
      <c r="C211" s="146"/>
      <c r="D211" s="146"/>
      <c r="E211" s="146"/>
      <c r="F211" s="146"/>
      <c r="G211" s="146"/>
      <c r="H211" s="146"/>
      <c r="I211" s="146"/>
      <c r="J211" s="146"/>
      <c r="K211" s="146"/>
      <c r="L211" s="146"/>
      <c r="M211" s="146"/>
      <c r="N211" s="146"/>
      <c r="O211" s="146"/>
      <c r="P211" s="146"/>
      <c r="Q211" s="146"/>
      <c r="R211" s="146"/>
      <c r="S211" s="146"/>
      <c r="T211" s="146"/>
      <c r="U211" s="146"/>
      <c r="V211" s="146"/>
      <c r="W211" s="146"/>
      <c r="X211" s="146"/>
    </row>
    <row r="212" spans="2:24" s="145" customFormat="1" x14ac:dyDescent="0.25">
      <c r="B212" s="146"/>
      <c r="C212" s="146"/>
      <c r="D212" s="146"/>
      <c r="E212" s="146"/>
      <c r="F212" s="146"/>
      <c r="G212" s="146"/>
      <c r="H212" s="146"/>
      <c r="I212" s="146"/>
      <c r="J212" s="146"/>
      <c r="K212" s="146"/>
      <c r="L212" s="146"/>
      <c r="M212" s="146"/>
      <c r="N212" s="146"/>
      <c r="O212" s="146"/>
      <c r="P212" s="146"/>
      <c r="Q212" s="146"/>
      <c r="R212" s="146"/>
      <c r="S212" s="146"/>
      <c r="T212" s="146"/>
      <c r="U212" s="146"/>
      <c r="V212" s="146"/>
      <c r="W212" s="146"/>
      <c r="X212" s="146"/>
    </row>
    <row r="213" spans="2:24" s="145" customFormat="1" x14ac:dyDescent="0.25">
      <c r="B213" s="146"/>
      <c r="C213" s="146"/>
      <c r="D213" s="146"/>
      <c r="E213" s="146"/>
      <c r="F213" s="146"/>
      <c r="G213" s="146"/>
      <c r="H213" s="146"/>
      <c r="I213" s="146"/>
      <c r="J213" s="146"/>
      <c r="K213" s="146"/>
      <c r="L213" s="146"/>
      <c r="M213" s="146"/>
      <c r="N213" s="146"/>
      <c r="O213" s="146"/>
      <c r="P213" s="146"/>
      <c r="Q213" s="146"/>
      <c r="R213" s="146"/>
      <c r="S213" s="146"/>
      <c r="T213" s="146"/>
      <c r="U213" s="146"/>
      <c r="V213" s="146"/>
      <c r="W213" s="146"/>
      <c r="X213" s="146"/>
    </row>
    <row r="214" spans="2:24" s="145" customFormat="1" x14ac:dyDescent="0.25">
      <c r="B214" s="146"/>
      <c r="C214" s="146"/>
      <c r="D214" s="146"/>
      <c r="E214" s="146"/>
      <c r="F214" s="146"/>
      <c r="G214" s="146"/>
      <c r="H214" s="146"/>
      <c r="I214" s="146"/>
      <c r="J214" s="146"/>
      <c r="K214" s="146"/>
      <c r="L214" s="146"/>
      <c r="M214" s="146"/>
      <c r="N214" s="146"/>
      <c r="O214" s="146"/>
      <c r="P214" s="146"/>
      <c r="Q214" s="146"/>
      <c r="R214" s="146"/>
      <c r="S214" s="146"/>
      <c r="T214" s="146"/>
      <c r="U214" s="146"/>
      <c r="V214" s="146"/>
      <c r="W214" s="146"/>
      <c r="X214" s="146"/>
    </row>
    <row r="215" spans="2:24" s="145" customFormat="1" x14ac:dyDescent="0.25">
      <c r="B215" s="146"/>
      <c r="C215" s="146"/>
      <c r="D215" s="146"/>
      <c r="E215" s="146"/>
      <c r="F215" s="146"/>
      <c r="G215" s="146"/>
      <c r="H215" s="146"/>
      <c r="I215" s="146"/>
      <c r="J215" s="146"/>
      <c r="K215" s="146"/>
      <c r="L215" s="146"/>
      <c r="M215" s="146"/>
      <c r="N215" s="146"/>
      <c r="O215" s="146"/>
      <c r="P215" s="146"/>
      <c r="Q215" s="146"/>
      <c r="R215" s="146"/>
      <c r="S215" s="146"/>
      <c r="T215" s="146"/>
      <c r="U215" s="146"/>
      <c r="V215" s="146"/>
      <c r="W215" s="146"/>
      <c r="X215" s="146"/>
    </row>
    <row r="216" spans="2:24" s="145" customFormat="1" x14ac:dyDescent="0.25">
      <c r="B216" s="146"/>
      <c r="C216" s="146"/>
      <c r="D216" s="146"/>
      <c r="E216" s="146"/>
      <c r="F216" s="146"/>
      <c r="G216" s="146"/>
      <c r="H216" s="146"/>
      <c r="I216" s="146"/>
      <c r="J216" s="146"/>
      <c r="K216" s="146"/>
      <c r="L216" s="146"/>
      <c r="M216" s="146"/>
      <c r="N216" s="146"/>
      <c r="O216" s="146"/>
      <c r="P216" s="146"/>
      <c r="Q216" s="146"/>
      <c r="R216" s="146"/>
      <c r="S216" s="146"/>
      <c r="T216" s="146"/>
      <c r="U216" s="146"/>
      <c r="V216" s="146"/>
      <c r="W216" s="146"/>
      <c r="X216" s="146"/>
    </row>
    <row r="217" spans="2:24" s="145" customFormat="1" x14ac:dyDescent="0.25">
      <c r="B217" s="146"/>
      <c r="C217" s="146"/>
      <c r="D217" s="146"/>
      <c r="E217" s="146"/>
      <c r="F217" s="146"/>
      <c r="G217" s="146"/>
      <c r="H217" s="146"/>
      <c r="I217" s="146"/>
      <c r="J217" s="146"/>
      <c r="K217" s="146"/>
      <c r="L217" s="146"/>
      <c r="M217" s="146"/>
      <c r="N217" s="146"/>
      <c r="O217" s="146"/>
      <c r="P217" s="146"/>
      <c r="Q217" s="146"/>
      <c r="R217" s="146"/>
      <c r="S217" s="146"/>
      <c r="T217" s="146"/>
      <c r="U217" s="146"/>
      <c r="V217" s="146"/>
      <c r="W217" s="146"/>
      <c r="X217" s="146"/>
    </row>
    <row r="218" spans="2:24" s="145" customFormat="1" x14ac:dyDescent="0.25">
      <c r="B218" s="146"/>
      <c r="C218" s="146"/>
      <c r="D218" s="146"/>
      <c r="E218" s="146"/>
      <c r="F218" s="146"/>
      <c r="G218" s="146"/>
      <c r="H218" s="146"/>
      <c r="I218" s="146"/>
      <c r="J218" s="146"/>
      <c r="K218" s="146"/>
      <c r="L218" s="146"/>
      <c r="M218" s="146"/>
      <c r="N218" s="146"/>
      <c r="O218" s="146"/>
      <c r="P218" s="146"/>
      <c r="Q218" s="146"/>
      <c r="R218" s="146"/>
      <c r="S218" s="146"/>
      <c r="T218" s="146"/>
      <c r="U218" s="146"/>
      <c r="V218" s="146"/>
      <c r="W218" s="146"/>
      <c r="X218" s="146"/>
    </row>
    <row r="219" spans="2:24" s="145" customFormat="1" x14ac:dyDescent="0.25">
      <c r="B219" s="146"/>
      <c r="C219" s="146"/>
      <c r="D219" s="146"/>
      <c r="E219" s="146"/>
      <c r="F219" s="146"/>
      <c r="G219" s="146"/>
      <c r="H219" s="146"/>
      <c r="I219" s="146"/>
      <c r="J219" s="146"/>
      <c r="K219" s="146"/>
      <c r="L219" s="146"/>
      <c r="M219" s="146"/>
      <c r="N219" s="146"/>
      <c r="O219" s="146"/>
      <c r="P219" s="146"/>
      <c r="Q219" s="146"/>
      <c r="R219" s="146"/>
      <c r="S219" s="146"/>
      <c r="T219" s="146"/>
      <c r="U219" s="146"/>
      <c r="V219" s="146"/>
      <c r="W219" s="146"/>
      <c r="X219" s="146"/>
    </row>
    <row r="220" spans="2:24" s="145" customFormat="1" x14ac:dyDescent="0.25">
      <c r="B220" s="146"/>
      <c r="C220" s="146"/>
      <c r="D220" s="146"/>
      <c r="E220" s="146"/>
      <c r="F220" s="146"/>
      <c r="G220" s="146"/>
      <c r="H220" s="146"/>
      <c r="I220" s="146"/>
      <c r="J220" s="146"/>
      <c r="K220" s="146"/>
      <c r="L220" s="146"/>
      <c r="M220" s="146"/>
      <c r="N220" s="146"/>
      <c r="O220" s="146"/>
      <c r="P220" s="146"/>
      <c r="Q220" s="146"/>
      <c r="R220" s="146"/>
      <c r="S220" s="146"/>
      <c r="T220" s="146"/>
      <c r="U220" s="146"/>
      <c r="V220" s="146"/>
      <c r="W220" s="146"/>
      <c r="X220" s="146"/>
    </row>
    <row r="221" spans="2:24" s="145" customFormat="1" x14ac:dyDescent="0.25">
      <c r="B221" s="146"/>
      <c r="C221" s="146"/>
      <c r="D221" s="146"/>
      <c r="E221" s="146"/>
      <c r="F221" s="146"/>
      <c r="G221" s="146"/>
      <c r="H221" s="146"/>
      <c r="I221" s="146"/>
      <c r="J221" s="146"/>
      <c r="K221" s="146"/>
      <c r="L221" s="146"/>
      <c r="M221" s="146"/>
      <c r="N221" s="146"/>
      <c r="O221" s="146"/>
      <c r="P221" s="146"/>
      <c r="Q221" s="146"/>
      <c r="R221" s="146"/>
      <c r="S221" s="146"/>
      <c r="T221" s="146"/>
      <c r="U221" s="146"/>
      <c r="V221" s="146"/>
      <c r="W221" s="146"/>
      <c r="X221" s="146"/>
    </row>
    <row r="222" spans="2:24" s="145" customFormat="1" x14ac:dyDescent="0.25">
      <c r="B222" s="146"/>
      <c r="C222" s="146"/>
      <c r="D222" s="146"/>
      <c r="E222" s="146"/>
      <c r="F222" s="146"/>
      <c r="G222" s="146"/>
      <c r="H222" s="146"/>
      <c r="I222" s="146"/>
      <c r="J222" s="146"/>
      <c r="K222" s="146"/>
      <c r="L222" s="146"/>
      <c r="M222" s="146"/>
      <c r="N222" s="146"/>
      <c r="O222" s="146"/>
      <c r="P222" s="146"/>
      <c r="Q222" s="146"/>
      <c r="R222" s="146"/>
      <c r="S222" s="146"/>
      <c r="T222" s="146"/>
      <c r="U222" s="146"/>
      <c r="V222" s="146"/>
      <c r="W222" s="146"/>
      <c r="X222" s="146"/>
    </row>
    <row r="223" spans="2:24" s="145" customFormat="1" x14ac:dyDescent="0.25">
      <c r="B223" s="146"/>
      <c r="C223" s="146"/>
      <c r="D223" s="146"/>
      <c r="E223" s="146"/>
      <c r="F223" s="146"/>
      <c r="G223" s="146"/>
      <c r="H223" s="146"/>
      <c r="I223" s="146"/>
      <c r="J223" s="146"/>
      <c r="K223" s="146"/>
      <c r="L223" s="146"/>
      <c r="M223" s="146"/>
      <c r="N223" s="146"/>
      <c r="O223" s="146"/>
      <c r="P223" s="146"/>
      <c r="Q223" s="146"/>
      <c r="R223" s="146"/>
      <c r="S223" s="146"/>
      <c r="T223" s="146"/>
      <c r="U223" s="146"/>
      <c r="V223" s="146"/>
      <c r="W223" s="146"/>
      <c r="X223" s="146"/>
    </row>
    <row r="224" spans="2:24" s="145" customFormat="1" x14ac:dyDescent="0.25">
      <c r="B224" s="146"/>
      <c r="C224" s="146"/>
      <c r="D224" s="146"/>
      <c r="E224" s="146"/>
      <c r="F224" s="146"/>
      <c r="G224" s="146"/>
      <c r="H224" s="146"/>
      <c r="I224" s="146"/>
      <c r="J224" s="146"/>
      <c r="K224" s="146"/>
      <c r="L224" s="146"/>
      <c r="M224" s="146"/>
      <c r="N224" s="146"/>
      <c r="O224" s="146"/>
      <c r="P224" s="146"/>
      <c r="Q224" s="146"/>
      <c r="R224" s="146"/>
      <c r="S224" s="146"/>
      <c r="T224" s="146"/>
      <c r="U224" s="146"/>
      <c r="V224" s="146"/>
      <c r="W224" s="146"/>
      <c r="X224" s="146"/>
    </row>
    <row r="225" spans="2:24" s="145" customFormat="1" x14ac:dyDescent="0.25">
      <c r="B225" s="146"/>
      <c r="C225" s="146"/>
      <c r="D225" s="146"/>
      <c r="E225" s="146"/>
      <c r="F225" s="146"/>
      <c r="G225" s="146"/>
      <c r="H225" s="146"/>
      <c r="I225" s="146"/>
      <c r="J225" s="146"/>
      <c r="K225" s="146"/>
      <c r="L225" s="146"/>
      <c r="M225" s="146"/>
      <c r="N225" s="146"/>
      <c r="O225" s="146"/>
      <c r="P225" s="146"/>
      <c r="Q225" s="146"/>
      <c r="R225" s="146"/>
      <c r="S225" s="146"/>
      <c r="T225" s="146"/>
      <c r="U225" s="146"/>
      <c r="V225" s="146"/>
      <c r="W225" s="146"/>
      <c r="X225" s="146"/>
    </row>
    <row r="226" spans="2:24" s="145" customFormat="1" x14ac:dyDescent="0.25">
      <c r="B226" s="146"/>
      <c r="C226" s="146"/>
      <c r="D226" s="146"/>
      <c r="E226" s="146"/>
      <c r="F226" s="146"/>
      <c r="G226" s="146"/>
      <c r="H226" s="146"/>
      <c r="I226" s="146"/>
      <c r="J226" s="146"/>
      <c r="K226" s="146"/>
      <c r="L226" s="146"/>
      <c r="M226" s="146"/>
      <c r="N226" s="146"/>
      <c r="O226" s="146"/>
      <c r="P226" s="146"/>
      <c r="Q226" s="146"/>
      <c r="R226" s="146"/>
      <c r="S226" s="146"/>
      <c r="T226" s="146"/>
      <c r="U226" s="146"/>
      <c r="V226" s="146"/>
      <c r="W226" s="146"/>
      <c r="X226" s="146"/>
    </row>
    <row r="227" spans="2:24" s="145" customFormat="1" x14ac:dyDescent="0.25">
      <c r="B227" s="146"/>
      <c r="C227" s="146"/>
      <c r="D227" s="146"/>
      <c r="E227" s="146"/>
      <c r="F227" s="146"/>
      <c r="G227" s="146"/>
      <c r="H227" s="146"/>
      <c r="I227" s="146"/>
      <c r="J227" s="146"/>
      <c r="K227" s="146"/>
      <c r="L227" s="146"/>
      <c r="M227" s="146"/>
      <c r="N227" s="146"/>
      <c r="O227" s="146"/>
      <c r="P227" s="146"/>
      <c r="Q227" s="146"/>
      <c r="R227" s="146"/>
      <c r="S227" s="146"/>
      <c r="T227" s="146"/>
      <c r="U227" s="146"/>
      <c r="V227" s="146"/>
      <c r="W227" s="146"/>
      <c r="X227" s="146"/>
    </row>
    <row r="228" spans="2:24" s="145" customFormat="1" x14ac:dyDescent="0.25">
      <c r="B228" s="146"/>
      <c r="C228" s="146"/>
      <c r="D228" s="146"/>
      <c r="E228" s="146"/>
      <c r="F228" s="146"/>
      <c r="G228" s="146"/>
      <c r="H228" s="146"/>
      <c r="I228" s="146"/>
      <c r="J228" s="146"/>
      <c r="K228" s="146"/>
      <c r="L228" s="146"/>
      <c r="M228" s="146"/>
      <c r="N228" s="146"/>
      <c r="O228" s="146"/>
      <c r="P228" s="146"/>
      <c r="Q228" s="146"/>
      <c r="R228" s="146"/>
      <c r="S228" s="146"/>
      <c r="T228" s="146"/>
      <c r="U228" s="146"/>
      <c r="V228" s="146"/>
      <c r="W228" s="146"/>
      <c r="X228" s="146"/>
    </row>
    <row r="229" spans="2:24" s="145" customFormat="1" x14ac:dyDescent="0.25">
      <c r="B229" s="146"/>
      <c r="C229" s="146"/>
      <c r="D229" s="146"/>
      <c r="E229" s="146"/>
      <c r="F229" s="146"/>
      <c r="G229" s="146"/>
      <c r="H229" s="146"/>
      <c r="I229" s="146"/>
      <c r="J229" s="146"/>
      <c r="K229" s="146"/>
      <c r="L229" s="146"/>
      <c r="M229" s="146"/>
      <c r="N229" s="146"/>
      <c r="O229" s="146"/>
      <c r="P229" s="146"/>
      <c r="Q229" s="146"/>
      <c r="R229" s="146"/>
      <c r="S229" s="146"/>
      <c r="T229" s="146"/>
      <c r="U229" s="146"/>
      <c r="V229" s="146"/>
      <c r="W229" s="146"/>
      <c r="X229" s="146"/>
    </row>
    <row r="230" spans="2:24" s="145" customFormat="1" x14ac:dyDescent="0.25">
      <c r="B230" s="146"/>
      <c r="C230" s="146"/>
      <c r="D230" s="146"/>
      <c r="E230" s="146"/>
      <c r="F230" s="146"/>
      <c r="G230" s="146"/>
      <c r="H230" s="146"/>
      <c r="I230" s="146"/>
      <c r="J230" s="146"/>
      <c r="K230" s="146"/>
      <c r="L230" s="146"/>
      <c r="M230" s="146"/>
      <c r="N230" s="146"/>
      <c r="O230" s="146"/>
      <c r="P230" s="146"/>
      <c r="Q230" s="146"/>
      <c r="R230" s="146"/>
      <c r="S230" s="146"/>
      <c r="T230" s="146"/>
      <c r="U230" s="146"/>
      <c r="V230" s="146"/>
      <c r="W230" s="146"/>
      <c r="X230" s="146"/>
    </row>
    <row r="231" spans="2:24" s="145" customFormat="1" x14ac:dyDescent="0.25">
      <c r="B231" s="146"/>
      <c r="C231" s="146"/>
      <c r="D231" s="146"/>
      <c r="E231" s="146"/>
      <c r="F231" s="146"/>
      <c r="G231" s="146"/>
      <c r="H231" s="146"/>
      <c r="I231" s="146"/>
      <c r="J231" s="146"/>
      <c r="K231" s="146"/>
      <c r="L231" s="146"/>
      <c r="M231" s="146"/>
      <c r="N231" s="146"/>
      <c r="O231" s="146"/>
      <c r="P231" s="146"/>
      <c r="Q231" s="146"/>
      <c r="R231" s="146"/>
      <c r="S231" s="146"/>
      <c r="T231" s="146"/>
      <c r="U231" s="146"/>
      <c r="V231" s="146"/>
      <c r="W231" s="146"/>
      <c r="X231" s="146"/>
    </row>
    <row r="232" spans="2:24" s="145" customFormat="1" x14ac:dyDescent="0.25">
      <c r="B232" s="146"/>
      <c r="C232" s="146"/>
      <c r="D232" s="146"/>
      <c r="E232" s="146"/>
      <c r="F232" s="146"/>
      <c r="G232" s="146"/>
      <c r="H232" s="146"/>
      <c r="I232" s="146"/>
      <c r="J232" s="146"/>
      <c r="K232" s="146"/>
      <c r="L232" s="146"/>
      <c r="M232" s="146"/>
      <c r="N232" s="146"/>
      <c r="O232" s="146"/>
      <c r="P232" s="146"/>
      <c r="Q232" s="146"/>
      <c r="R232" s="146"/>
      <c r="S232" s="146"/>
      <c r="T232" s="146"/>
      <c r="U232" s="146"/>
      <c r="V232" s="146"/>
      <c r="W232" s="146"/>
      <c r="X232" s="146"/>
    </row>
    <row r="233" spans="2:24" s="145" customFormat="1" x14ac:dyDescent="0.25">
      <c r="B233" s="146"/>
      <c r="C233" s="146"/>
      <c r="D233" s="146"/>
      <c r="E233" s="146"/>
      <c r="F233" s="146"/>
      <c r="G233" s="146"/>
      <c r="H233" s="146"/>
      <c r="I233" s="146"/>
      <c r="J233" s="146"/>
      <c r="K233" s="146"/>
      <c r="L233" s="146"/>
      <c r="M233" s="146"/>
      <c r="N233" s="146"/>
      <c r="O233" s="146"/>
      <c r="P233" s="146"/>
      <c r="Q233" s="146"/>
      <c r="R233" s="146"/>
      <c r="S233" s="146"/>
      <c r="T233" s="146"/>
      <c r="U233" s="146"/>
      <c r="V233" s="146"/>
      <c r="W233" s="146"/>
      <c r="X233" s="146"/>
    </row>
    <row r="234" spans="2:24" s="145" customFormat="1" x14ac:dyDescent="0.25">
      <c r="B234" s="146"/>
      <c r="C234" s="146"/>
      <c r="D234" s="146"/>
      <c r="E234" s="146"/>
      <c r="F234" s="146"/>
      <c r="G234" s="146"/>
      <c r="H234" s="146"/>
      <c r="I234" s="146"/>
      <c r="J234" s="146"/>
      <c r="K234" s="146"/>
      <c r="L234" s="146"/>
      <c r="M234" s="146"/>
      <c r="N234" s="146"/>
      <c r="O234" s="146"/>
      <c r="P234" s="146"/>
      <c r="Q234" s="146"/>
      <c r="R234" s="146"/>
      <c r="S234" s="146"/>
      <c r="T234" s="146"/>
      <c r="U234" s="146"/>
      <c r="V234" s="146"/>
      <c r="W234" s="146"/>
      <c r="X234" s="146"/>
    </row>
    <row r="235" spans="2:24" s="145" customFormat="1" x14ac:dyDescent="0.25">
      <c r="B235" s="146"/>
      <c r="C235" s="146"/>
      <c r="D235" s="146"/>
      <c r="E235" s="146"/>
      <c r="F235" s="146"/>
      <c r="G235" s="146"/>
      <c r="H235" s="146"/>
      <c r="I235" s="146"/>
      <c r="J235" s="146"/>
      <c r="K235" s="146"/>
      <c r="L235" s="146"/>
      <c r="M235" s="146"/>
      <c r="N235" s="146"/>
      <c r="O235" s="146"/>
      <c r="P235" s="146"/>
      <c r="Q235" s="146"/>
      <c r="R235" s="146"/>
      <c r="S235" s="146"/>
      <c r="T235" s="146"/>
      <c r="U235" s="146"/>
      <c r="V235" s="146"/>
      <c r="W235" s="146"/>
      <c r="X235" s="146"/>
    </row>
    <row r="236" spans="2:24" s="145" customFormat="1" x14ac:dyDescent="0.25">
      <c r="B236" s="146"/>
      <c r="C236" s="146"/>
      <c r="D236" s="146"/>
      <c r="E236" s="146"/>
      <c r="F236" s="146"/>
      <c r="G236" s="146"/>
      <c r="H236" s="146"/>
      <c r="I236" s="146"/>
      <c r="J236" s="146"/>
      <c r="K236" s="146"/>
      <c r="L236" s="146"/>
      <c r="M236" s="146"/>
      <c r="N236" s="146"/>
      <c r="O236" s="146"/>
      <c r="P236" s="146"/>
      <c r="Q236" s="146"/>
      <c r="R236" s="146"/>
      <c r="S236" s="146"/>
      <c r="T236" s="146"/>
      <c r="U236" s="146"/>
      <c r="V236" s="146"/>
      <c r="W236" s="146"/>
      <c r="X236" s="146"/>
    </row>
    <row r="237" spans="2:24" s="145" customFormat="1" x14ac:dyDescent="0.25">
      <c r="B237" s="146"/>
      <c r="C237" s="146"/>
      <c r="D237" s="146"/>
      <c r="E237" s="146"/>
      <c r="F237" s="146"/>
      <c r="G237" s="146"/>
      <c r="H237" s="146"/>
      <c r="I237" s="146"/>
      <c r="J237" s="146"/>
      <c r="K237" s="146"/>
      <c r="L237" s="146"/>
      <c r="M237" s="146"/>
      <c r="N237" s="146"/>
      <c r="O237" s="146"/>
      <c r="P237" s="146"/>
      <c r="Q237" s="146"/>
      <c r="R237" s="146"/>
      <c r="S237" s="146"/>
      <c r="T237" s="146"/>
      <c r="U237" s="146"/>
      <c r="V237" s="146"/>
      <c r="W237" s="146"/>
      <c r="X237" s="146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Tenerife: cuota nacionalidad por zona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A09E87AB-9B34-4B80-9EBD-B36F7D4CA6FC}">
            <xm:f>$B9='Menú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B9:X28</xm:sqref>
        </x14:conditionalFormatting>
      </x14:conditionalFormattings>
    </ext>
  </extLst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00F54E9-2213-4ADC-9DB7-107448827481}">
  <dimension ref="B1:X237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109" t="s">
        <v>164</v>
      </c>
      <c r="C3" s="74"/>
      <c r="D3" s="74"/>
      <c r="E3" s="74"/>
      <c r="F3" s="74"/>
      <c r="G3" s="74"/>
      <c r="H3" s="74"/>
      <c r="I3" s="74"/>
      <c r="J3" s="74"/>
      <c r="K3" s="74"/>
      <c r="L3" s="74"/>
      <c r="M3" s="74"/>
      <c r="N3" s="74"/>
      <c r="O3" s="74"/>
      <c r="P3" s="74"/>
      <c r="Q3" s="74"/>
      <c r="R3" s="74"/>
      <c r="S3" s="74"/>
      <c r="T3" s="74"/>
      <c r="U3" s="74"/>
      <c r="V3" s="74"/>
      <c r="W3" s="74"/>
      <c r="X3" s="74"/>
    </row>
    <row r="4" spans="2:24" s="4" customFormat="1" ht="20.25" customHeight="1" thickBot="1" x14ac:dyDescent="0.3">
      <c r="B4" s="439" t="s">
        <v>169</v>
      </c>
      <c r="C4" s="411"/>
      <c r="D4" s="411"/>
      <c r="E4" s="411"/>
      <c r="U4" s="411"/>
      <c r="V4" s="411"/>
      <c r="W4" s="411"/>
      <c r="X4" s="411"/>
    </row>
    <row r="5" spans="2:24" s="4" customFormat="1" ht="6" customHeight="1" thickBot="1" x14ac:dyDescent="0.3">
      <c r="B5" s="76"/>
      <c r="C5" s="260"/>
      <c r="D5" s="260"/>
      <c r="E5" s="260"/>
      <c r="F5" s="260"/>
      <c r="G5" s="260"/>
      <c r="H5" s="260"/>
      <c r="I5" s="260"/>
      <c r="J5" s="260"/>
      <c r="K5" s="260"/>
      <c r="L5" s="260"/>
      <c r="M5" s="260"/>
      <c r="N5" s="260"/>
      <c r="O5" s="260"/>
      <c r="P5" s="260"/>
      <c r="Q5" s="260"/>
      <c r="R5" s="260"/>
      <c r="S5" s="260"/>
      <c r="T5" s="260"/>
      <c r="U5" s="259"/>
      <c r="V5" s="260"/>
      <c r="W5" s="260"/>
      <c r="X5" s="260"/>
    </row>
    <row r="6" spans="2:24" s="4" customFormat="1" ht="21.75" thickBot="1" x14ac:dyDescent="0.3">
      <c r="B6" s="109"/>
      <c r="C6" s="672" t="s">
        <v>44</v>
      </c>
      <c r="D6" s="673"/>
      <c r="E6" s="673"/>
      <c r="F6" s="682" t="s">
        <v>158</v>
      </c>
      <c r="G6" s="675"/>
      <c r="H6" s="680"/>
      <c r="I6" s="673" t="s">
        <v>122</v>
      </c>
      <c r="J6" s="673"/>
      <c r="K6" s="673"/>
      <c r="L6" s="683" t="s">
        <v>123</v>
      </c>
      <c r="M6" s="673"/>
      <c r="N6" s="681"/>
      <c r="O6" s="673" t="s">
        <v>159</v>
      </c>
      <c r="P6" s="673"/>
      <c r="Q6" s="673"/>
      <c r="R6" s="672" t="s">
        <v>125</v>
      </c>
      <c r="S6" s="673"/>
      <c r="T6" s="673"/>
      <c r="U6" s="465" t="s">
        <v>132</v>
      </c>
      <c r="V6" s="682" t="s">
        <v>160</v>
      </c>
      <c r="W6" s="675"/>
      <c r="X6" s="680"/>
    </row>
    <row r="7" spans="2:24" s="4" customFormat="1" ht="30.75" thickBot="1" x14ac:dyDescent="0.3">
      <c r="B7" s="15"/>
      <c r="C7" s="358" t="s">
        <v>114</v>
      </c>
      <c r="D7" s="358" t="s">
        <v>136</v>
      </c>
      <c r="E7" s="358" t="s">
        <v>161</v>
      </c>
      <c r="F7" s="466" t="s">
        <v>114</v>
      </c>
      <c r="G7" s="413" t="s">
        <v>136</v>
      </c>
      <c r="H7" s="467" t="s">
        <v>161</v>
      </c>
      <c r="I7" s="417" t="s">
        <v>114</v>
      </c>
      <c r="J7" s="417" t="s">
        <v>136</v>
      </c>
      <c r="K7" s="417" t="s">
        <v>161</v>
      </c>
      <c r="L7" s="441" t="s">
        <v>114</v>
      </c>
      <c r="M7" s="417" t="s">
        <v>136</v>
      </c>
      <c r="N7" s="445" t="s">
        <v>161</v>
      </c>
      <c r="O7" s="360" t="s">
        <v>114</v>
      </c>
      <c r="P7" s="358" t="s">
        <v>136</v>
      </c>
      <c r="Q7" s="358" t="s">
        <v>161</v>
      </c>
      <c r="R7" s="415" t="s">
        <v>114</v>
      </c>
      <c r="S7" s="417" t="s">
        <v>136</v>
      </c>
      <c r="T7" s="417" t="s">
        <v>161</v>
      </c>
      <c r="U7" s="468" t="s">
        <v>113</v>
      </c>
      <c r="V7" s="466" t="s">
        <v>114</v>
      </c>
      <c r="W7" s="413" t="s">
        <v>136</v>
      </c>
      <c r="X7" s="467" t="s">
        <v>161</v>
      </c>
    </row>
    <row r="8" spans="2:24" ht="15.75" x14ac:dyDescent="0.25">
      <c r="B8" s="365" t="s">
        <v>113</v>
      </c>
      <c r="C8" s="393">
        <v>1</v>
      </c>
      <c r="D8" s="394">
        <v>1</v>
      </c>
      <c r="E8" s="394">
        <v>1</v>
      </c>
      <c r="F8" s="469">
        <v>0.7182057041608273</v>
      </c>
      <c r="G8" s="449">
        <v>0.82981912630442778</v>
      </c>
      <c r="H8" s="450">
        <v>0.75559393200317237</v>
      </c>
      <c r="I8" s="394">
        <v>0.20498687818356062</v>
      </c>
      <c r="J8" s="394">
        <v>0.40178127693401178</v>
      </c>
      <c r="K8" s="394">
        <v>0.27090900186069983</v>
      </c>
      <c r="L8" s="470">
        <v>0.36865357259670861</v>
      </c>
      <c r="M8" s="394">
        <v>0.25704914729567929</v>
      </c>
      <c r="N8" s="451">
        <v>0.33126835851376141</v>
      </c>
      <c r="O8" s="394">
        <v>0.21090275807244679</v>
      </c>
      <c r="P8" s="394">
        <v>0.1619391812736167</v>
      </c>
      <c r="Q8" s="394">
        <v>0.19450095504399459</v>
      </c>
      <c r="R8" s="393">
        <v>0.18180763271662911</v>
      </c>
      <c r="S8" s="394">
        <v>0.12374333541587189</v>
      </c>
      <c r="T8" s="394">
        <v>0.16235727329486269</v>
      </c>
      <c r="U8" s="393">
        <v>3.8014702039032303E-2</v>
      </c>
      <c r="V8" s="469">
        <v>1.3728319451325193E-2</v>
      </c>
      <c r="W8" s="449">
        <v>8.2416924219554846E-3</v>
      </c>
      <c r="X8" s="450">
        <v>1.1890410913800746E-2</v>
      </c>
    </row>
    <row r="9" spans="2:24" s="141" customFormat="1" ht="15" customHeight="1" x14ac:dyDescent="0.25">
      <c r="B9" s="373" t="s">
        <v>53</v>
      </c>
      <c r="C9" s="401">
        <v>1</v>
      </c>
      <c r="D9" s="402">
        <v>1</v>
      </c>
      <c r="E9" s="402">
        <v>1</v>
      </c>
      <c r="F9" s="471">
        <v>0.44113030550446991</v>
      </c>
      <c r="G9" s="98">
        <v>0.51987824506465496</v>
      </c>
      <c r="H9" s="454">
        <v>0.46001785776812915</v>
      </c>
      <c r="I9" s="402">
        <v>9.236417321247814E-2</v>
      </c>
      <c r="J9" s="402">
        <v>0.22906059643859514</v>
      </c>
      <c r="K9" s="402">
        <v>0.12515056549599077</v>
      </c>
      <c r="L9" s="472">
        <v>0.1959989267210753</v>
      </c>
      <c r="M9" s="402">
        <v>0.12176223480161902</v>
      </c>
      <c r="N9" s="455">
        <v>0.17819338912426905</v>
      </c>
      <c r="O9" s="402">
        <v>0.37839070346984627</v>
      </c>
      <c r="P9" s="402">
        <v>0.46159208446931127</v>
      </c>
      <c r="Q9" s="402">
        <v>0.39834640568647361</v>
      </c>
      <c r="R9" s="401">
        <v>0.32658772155091109</v>
      </c>
      <c r="S9" s="402">
        <v>0.35999824813042669</v>
      </c>
      <c r="T9" s="402">
        <v>0.33460117651178262</v>
      </c>
      <c r="U9" s="401">
        <v>0.11373122308204069</v>
      </c>
      <c r="V9" s="471">
        <v>3.0862527019105978E-2</v>
      </c>
      <c r="W9" s="98">
        <v>1.8529670466033803E-2</v>
      </c>
      <c r="X9" s="454">
        <v>2.790451346335656E-2</v>
      </c>
    </row>
    <row r="10" spans="2:24" s="141" customFormat="1" ht="15" customHeight="1" x14ac:dyDescent="0.25">
      <c r="B10" s="336" t="s">
        <v>58</v>
      </c>
      <c r="C10" s="401">
        <v>1</v>
      </c>
      <c r="D10" s="402">
        <v>1</v>
      </c>
      <c r="E10" s="402">
        <v>1</v>
      </c>
      <c r="F10" s="471">
        <v>0.89515434822878193</v>
      </c>
      <c r="G10" s="98">
        <v>0.89146964579544474</v>
      </c>
      <c r="H10" s="454">
        <v>0.89373143912031461</v>
      </c>
      <c r="I10" s="402">
        <v>0.30287775271594042</v>
      </c>
      <c r="J10" s="402">
        <v>0.54590802805923622</v>
      </c>
      <c r="K10" s="402">
        <v>0.39672793429114162</v>
      </c>
      <c r="L10" s="472">
        <v>0.51945561330674594</v>
      </c>
      <c r="M10" s="402">
        <v>0.25913224214081582</v>
      </c>
      <c r="N10" s="455">
        <v>0.41892741525537097</v>
      </c>
      <c r="O10" s="402">
        <v>8.5101282512285742E-2</v>
      </c>
      <c r="P10" s="402">
        <v>0.10568978955572876</v>
      </c>
      <c r="Q10" s="402">
        <v>9.3051876822644944E-2</v>
      </c>
      <c r="R10" s="401">
        <v>7.017314460680156E-2</v>
      </c>
      <c r="S10" s="402">
        <v>7.6140989001472245E-2</v>
      </c>
      <c r="T10" s="402">
        <v>7.2477726944377555E-2</v>
      </c>
      <c r="U10" s="401">
        <v>7.5514353746956682E-3</v>
      </c>
      <c r="V10" s="471">
        <v>7.4422760506902899E-3</v>
      </c>
      <c r="W10" s="98">
        <v>2.8405646488265349E-3</v>
      </c>
      <c r="X10" s="454">
        <v>5.6652486823447574E-3</v>
      </c>
    </row>
    <row r="11" spans="2:24" s="141" customFormat="1" ht="15" customHeight="1" x14ac:dyDescent="0.25">
      <c r="B11" s="336" t="s">
        <v>59</v>
      </c>
      <c r="C11" s="401">
        <v>1</v>
      </c>
      <c r="D11" s="402">
        <v>1</v>
      </c>
      <c r="E11" s="402">
        <v>1</v>
      </c>
      <c r="F11" s="471">
        <v>0.92388788891745954</v>
      </c>
      <c r="G11" s="98">
        <v>0.937393868978461</v>
      </c>
      <c r="H11" s="454">
        <v>0.92619029481221904</v>
      </c>
      <c r="I11" s="402">
        <v>0.29688131359512177</v>
      </c>
      <c r="J11" s="402">
        <v>0.48185718116006793</v>
      </c>
      <c r="K11" s="402">
        <v>0.32841471775729414</v>
      </c>
      <c r="L11" s="472">
        <v>0.54431914190206809</v>
      </c>
      <c r="M11" s="402">
        <v>0.27473411386182855</v>
      </c>
      <c r="N11" s="455">
        <v>0.49836215433838654</v>
      </c>
      <c r="O11" s="402">
        <v>5.9379936083458838E-2</v>
      </c>
      <c r="P11" s="402">
        <v>5.5456251675752972E-2</v>
      </c>
      <c r="Q11" s="402">
        <v>5.8711053553744189E-2</v>
      </c>
      <c r="R11" s="401">
        <v>4.857106123498512E-2</v>
      </c>
      <c r="S11" s="402">
        <v>3.6151577442130663E-2</v>
      </c>
      <c r="T11" s="402">
        <v>4.6453873695436888E-2</v>
      </c>
      <c r="U11" s="401">
        <v>1.0131789441608897E-2</v>
      </c>
      <c r="V11" s="471">
        <v>4.5182382544172207E-3</v>
      </c>
      <c r="W11" s="98">
        <v>7.14987934578604E-3</v>
      </c>
      <c r="X11" s="454">
        <v>4.9668621924278209E-3</v>
      </c>
    </row>
    <row r="12" spans="2:24" s="141" customFormat="1" ht="15" customHeight="1" x14ac:dyDescent="0.25">
      <c r="B12" s="336" t="s">
        <v>60</v>
      </c>
      <c r="C12" s="401">
        <v>1</v>
      </c>
      <c r="D12" s="402">
        <v>1</v>
      </c>
      <c r="E12" s="402">
        <v>1</v>
      </c>
      <c r="F12" s="471">
        <v>0.59976914048480501</v>
      </c>
      <c r="G12" s="98">
        <v>0.59971437583234033</v>
      </c>
      <c r="H12" s="454">
        <v>0.59975726864549062</v>
      </c>
      <c r="I12" s="402">
        <v>0.11217541443162969</v>
      </c>
      <c r="J12" s="402">
        <v>0.17667519450480129</v>
      </c>
      <c r="K12" s="402">
        <v>0.12615762723453394</v>
      </c>
      <c r="L12" s="472">
        <v>0.39556516931314445</v>
      </c>
      <c r="M12" s="402">
        <v>0.32525233055302444</v>
      </c>
      <c r="N12" s="455">
        <v>0.38032280611120817</v>
      </c>
      <c r="O12" s="402">
        <v>0.37203059373575315</v>
      </c>
      <c r="P12" s="402">
        <v>0.35376217845377445</v>
      </c>
      <c r="Q12" s="402">
        <v>0.36807038069696946</v>
      </c>
      <c r="R12" s="401">
        <v>0.32485959279485516</v>
      </c>
      <c r="S12" s="402">
        <v>0.24622380318216863</v>
      </c>
      <c r="T12" s="402">
        <v>0.30781298669725815</v>
      </c>
      <c r="U12" s="401">
        <v>1.490195780500961E-2</v>
      </c>
      <c r="V12" s="471">
        <v>9.1737557351129571E-3</v>
      </c>
      <c r="W12" s="98">
        <v>4.6523445713885191E-2</v>
      </c>
      <c r="X12" s="454">
        <v>1.7270392852530257E-2</v>
      </c>
    </row>
    <row r="13" spans="2:24" s="141" customFormat="1" ht="15" customHeight="1" x14ac:dyDescent="0.25">
      <c r="B13" s="336" t="s">
        <v>61</v>
      </c>
      <c r="C13" s="401">
        <v>1</v>
      </c>
      <c r="D13" s="402">
        <v>1</v>
      </c>
      <c r="E13" s="402">
        <v>1</v>
      </c>
      <c r="F13" s="471">
        <v>0.70949784980718156</v>
      </c>
      <c r="G13" s="98">
        <v>0.78286002564479851</v>
      </c>
      <c r="H13" s="454">
        <v>0.73012589396536443</v>
      </c>
      <c r="I13" s="402">
        <v>9.6129652926811221E-2</v>
      </c>
      <c r="J13" s="402">
        <v>0.33373972631534693</v>
      </c>
      <c r="K13" s="402">
        <v>0.16294107216738579</v>
      </c>
      <c r="L13" s="472">
        <v>0.28277296759499082</v>
      </c>
      <c r="M13" s="402">
        <v>0.24713598049313687</v>
      </c>
      <c r="N13" s="455">
        <v>0.27275252674507949</v>
      </c>
      <c r="O13" s="402">
        <v>0.22200021378590165</v>
      </c>
      <c r="P13" s="402">
        <v>0.19277741576104093</v>
      </c>
      <c r="Q13" s="402">
        <v>0.21378332052721791</v>
      </c>
      <c r="R13" s="401">
        <v>0.15280758446598749</v>
      </c>
      <c r="S13" s="402">
        <v>0.13520274105059593</v>
      </c>
      <c r="T13" s="402">
        <v>0.14785743838288315</v>
      </c>
      <c r="U13" s="401">
        <v>2.8577339086234412E-2</v>
      </c>
      <c r="V13" s="471">
        <v>2.8745981236175864E-2</v>
      </c>
      <c r="W13" s="98">
        <v>2.4362558594160554E-2</v>
      </c>
      <c r="X13" s="454">
        <v>2.7513446421183287E-2</v>
      </c>
    </row>
    <row r="14" spans="2:24" s="141" customFormat="1" ht="15" customHeight="1" x14ac:dyDescent="0.25">
      <c r="B14" s="336" t="s">
        <v>62</v>
      </c>
      <c r="C14" s="401">
        <v>1</v>
      </c>
      <c r="D14" s="402">
        <v>1</v>
      </c>
      <c r="E14" s="402">
        <v>1</v>
      </c>
      <c r="F14" s="471">
        <v>0.93287410892222589</v>
      </c>
      <c r="G14" s="98">
        <v>0.97086019988854</v>
      </c>
      <c r="H14" s="454">
        <v>0.94915177659851624</v>
      </c>
      <c r="I14" s="402">
        <v>0.30341974678657563</v>
      </c>
      <c r="J14" s="402">
        <v>0.45572204566024971</v>
      </c>
      <c r="K14" s="402">
        <v>0.36868379855750388</v>
      </c>
      <c r="L14" s="472">
        <v>0.46781133946841813</v>
      </c>
      <c r="M14" s="402">
        <v>0.31048586416397489</v>
      </c>
      <c r="N14" s="455">
        <v>0.40039477359194681</v>
      </c>
      <c r="O14" s="402">
        <v>5.5875953965302511E-2</v>
      </c>
      <c r="P14" s="402">
        <v>2.8739968259923566E-2</v>
      </c>
      <c r="Q14" s="402">
        <v>4.4247735684763194E-2</v>
      </c>
      <c r="R14" s="401">
        <v>5.035006535169273E-2</v>
      </c>
      <c r="S14" s="402">
        <v>2.2686349713202804E-2</v>
      </c>
      <c r="T14" s="402">
        <v>3.849570607439675E-2</v>
      </c>
      <c r="U14" s="401">
        <v>5.2257039385824296E-3</v>
      </c>
      <c r="V14" s="471">
        <v>2.1058338064871181E-3</v>
      </c>
      <c r="W14" s="98">
        <v>3.9983185153640867E-4</v>
      </c>
      <c r="X14" s="454">
        <v>1.3747837781381801E-3</v>
      </c>
    </row>
    <row r="15" spans="2:24" s="141" customFormat="1" ht="15" customHeight="1" x14ac:dyDescent="0.25">
      <c r="B15" s="336" t="s">
        <v>63</v>
      </c>
      <c r="C15" s="401">
        <v>1</v>
      </c>
      <c r="D15" s="402">
        <v>1</v>
      </c>
      <c r="E15" s="402">
        <v>1</v>
      </c>
      <c r="F15" s="471">
        <v>0.91328719131846536</v>
      </c>
      <c r="G15" s="98">
        <v>0.94389373513084851</v>
      </c>
      <c r="H15" s="454">
        <v>0.92665839035328312</v>
      </c>
      <c r="I15" s="402">
        <v>0.47844142527557038</v>
      </c>
      <c r="J15" s="402">
        <v>0.58240814168649224</v>
      </c>
      <c r="K15" s="402">
        <v>0.52386176631925396</v>
      </c>
      <c r="L15" s="472">
        <v>0.37988549944458688</v>
      </c>
      <c r="M15" s="402">
        <v>0.25832672482157021</v>
      </c>
      <c r="N15" s="455">
        <v>0.3267796479679726</v>
      </c>
      <c r="O15" s="402">
        <v>7.211826027514312E-2</v>
      </c>
      <c r="P15" s="402">
        <v>5.5665697418274741E-2</v>
      </c>
      <c r="Q15" s="402">
        <v>6.4930565580159944E-2</v>
      </c>
      <c r="R15" s="401">
        <v>6.5675467828761852E-2</v>
      </c>
      <c r="S15" s="402">
        <v>4.3880518107322228E-2</v>
      </c>
      <c r="T15" s="402">
        <v>5.6153823945491815E-2</v>
      </c>
      <c r="U15" s="401">
        <v>6.2746003791706367E-3</v>
      </c>
      <c r="V15" s="471">
        <v>3.4521062975305479E-3</v>
      </c>
      <c r="W15" s="98">
        <v>4.4056745087672923E-4</v>
      </c>
      <c r="X15" s="454">
        <v>2.1364436873863211E-3</v>
      </c>
    </row>
    <row r="16" spans="2:24" s="141" customFormat="1" ht="15" customHeight="1" x14ac:dyDescent="0.25">
      <c r="B16" s="336" t="s">
        <v>64</v>
      </c>
      <c r="C16" s="401">
        <v>1</v>
      </c>
      <c r="D16" s="402">
        <v>1</v>
      </c>
      <c r="E16" s="402">
        <v>1</v>
      </c>
      <c r="F16" s="471">
        <v>0.81734416709595836</v>
      </c>
      <c r="G16" s="98">
        <v>0.8504117108874657</v>
      </c>
      <c r="H16" s="454">
        <v>0.82736958898298174</v>
      </c>
      <c r="I16" s="402">
        <v>0.38270968950498757</v>
      </c>
      <c r="J16" s="402">
        <v>0.44529357946289222</v>
      </c>
      <c r="K16" s="402">
        <v>0.40168388075774636</v>
      </c>
      <c r="L16" s="472">
        <v>0.3876270313304922</v>
      </c>
      <c r="M16" s="402">
        <v>0.25343092406221407</v>
      </c>
      <c r="N16" s="455">
        <v>0.34694143945698108</v>
      </c>
      <c r="O16" s="402">
        <v>0.10600384020980659</v>
      </c>
      <c r="P16" s="402">
        <v>0.14321080673806577</v>
      </c>
      <c r="Q16" s="402">
        <v>0.11728425277791375</v>
      </c>
      <c r="R16" s="401">
        <v>8.5994942162693766E-2</v>
      </c>
      <c r="S16" s="402">
        <v>0.11164630536569614</v>
      </c>
      <c r="T16" s="402">
        <v>9.3771925530699823E-2</v>
      </c>
      <c r="U16" s="401">
        <v>4.2929169318126195E-2</v>
      </c>
      <c r="V16" s="471">
        <v>1.5044724394698637E-2</v>
      </c>
      <c r="W16" s="98">
        <v>6.3774823744685433E-3</v>
      </c>
      <c r="X16" s="454">
        <v>1.2416988920978348E-2</v>
      </c>
    </row>
    <row r="17" spans="2:24" s="141" customFormat="1" ht="15" customHeight="1" x14ac:dyDescent="0.25">
      <c r="B17" s="336" t="s">
        <v>66</v>
      </c>
      <c r="C17" s="401">
        <v>1</v>
      </c>
      <c r="D17" s="402">
        <v>1</v>
      </c>
      <c r="E17" s="402">
        <v>1</v>
      </c>
      <c r="F17" s="471">
        <v>0.85297085308508003</v>
      </c>
      <c r="G17" s="98">
        <v>0.87759133436082226</v>
      </c>
      <c r="H17" s="454">
        <v>0.86447451163356792</v>
      </c>
      <c r="I17" s="402">
        <v>0.21112951434500352</v>
      </c>
      <c r="J17" s="402">
        <v>0.62973495126663337</v>
      </c>
      <c r="K17" s="402">
        <v>0.40671846156966956</v>
      </c>
      <c r="L17" s="472">
        <v>0.44365754754697584</v>
      </c>
      <c r="M17" s="402">
        <v>0.14567911954327392</v>
      </c>
      <c r="N17" s="455">
        <v>0.30443028987565168</v>
      </c>
      <c r="O17" s="402">
        <v>0.10284234774496925</v>
      </c>
      <c r="P17" s="402">
        <v>0.12010766926433239</v>
      </c>
      <c r="Q17" s="402">
        <v>0.11090938596669168</v>
      </c>
      <c r="R17" s="401">
        <v>9.2828450130409121E-2</v>
      </c>
      <c r="S17" s="402">
        <v>9.7336488158551671E-2</v>
      </c>
      <c r="T17" s="402">
        <v>9.4934783049678478E-2</v>
      </c>
      <c r="U17" s="401">
        <v>2.1045905430350731E-2</v>
      </c>
      <c r="V17" s="471">
        <v>4.6833057284824944E-3</v>
      </c>
      <c r="W17" s="98">
        <v>2.3009963748453341E-3</v>
      </c>
      <c r="X17" s="454">
        <v>3.5701969693896179E-3</v>
      </c>
    </row>
    <row r="18" spans="2:24" s="141" customFormat="1" ht="15" customHeight="1" x14ac:dyDescent="0.25">
      <c r="B18" s="336" t="s">
        <v>67</v>
      </c>
      <c r="C18" s="401">
        <v>1</v>
      </c>
      <c r="D18" s="402">
        <v>1</v>
      </c>
      <c r="E18" s="402">
        <v>1</v>
      </c>
      <c r="F18" s="471">
        <v>0.84410529998250827</v>
      </c>
      <c r="G18" s="98">
        <v>0.90451666782657114</v>
      </c>
      <c r="H18" s="454">
        <v>0.87774677363097309</v>
      </c>
      <c r="I18" s="402">
        <v>0.35543117019415776</v>
      </c>
      <c r="J18" s="402">
        <v>0.67659544853504072</v>
      </c>
      <c r="K18" s="402">
        <v>0.5342789598108747</v>
      </c>
      <c r="L18" s="472">
        <v>0.42859016966940705</v>
      </c>
      <c r="M18" s="402">
        <v>0.14538242048855174</v>
      </c>
      <c r="N18" s="455">
        <v>0.27087935511374645</v>
      </c>
      <c r="O18" s="402">
        <v>9.1350358579674648E-2</v>
      </c>
      <c r="P18" s="402">
        <v>9.3569489874034378E-2</v>
      </c>
      <c r="Q18" s="402">
        <v>9.2586133395341622E-2</v>
      </c>
      <c r="R18" s="401">
        <v>8.2910617456708066E-2</v>
      </c>
      <c r="S18" s="402">
        <v>7.5370589463428214E-2</v>
      </c>
      <c r="T18" s="402">
        <v>7.871177770026741E-2</v>
      </c>
      <c r="U18" s="401">
        <v>2.701236290353835E-2</v>
      </c>
      <c r="V18" s="471">
        <v>3.5857967465453911E-3</v>
      </c>
      <c r="W18" s="98">
        <v>1.9138422993945298E-3</v>
      </c>
      <c r="X18" s="454">
        <v>2.6547300701468823E-3</v>
      </c>
    </row>
    <row r="19" spans="2:24" s="141" customFormat="1" ht="15" customHeight="1" x14ac:dyDescent="0.25">
      <c r="B19" s="336" t="s">
        <v>68</v>
      </c>
      <c r="C19" s="401">
        <v>1</v>
      </c>
      <c r="D19" s="402">
        <v>1</v>
      </c>
      <c r="E19" s="402">
        <v>1</v>
      </c>
      <c r="F19" s="471">
        <v>0.87828851426238119</v>
      </c>
      <c r="G19" s="98">
        <v>0.84716248819888806</v>
      </c>
      <c r="H19" s="454">
        <v>0.86413294108292915</v>
      </c>
      <c r="I19" s="402">
        <v>0.22609811584903458</v>
      </c>
      <c r="J19" s="402">
        <v>0.55386551977341869</v>
      </c>
      <c r="K19" s="402">
        <v>0.37516100818955234</v>
      </c>
      <c r="L19" s="472">
        <v>0.5728868926092282</v>
      </c>
      <c r="M19" s="402">
        <v>0.17958669883562361</v>
      </c>
      <c r="N19" s="455">
        <v>0.39402083167687046</v>
      </c>
      <c r="O19" s="402">
        <v>8.7470104415796529E-2</v>
      </c>
      <c r="P19" s="402">
        <v>0.15220811916500576</v>
      </c>
      <c r="Q19" s="402">
        <v>0.11691182316927726</v>
      </c>
      <c r="R19" s="401">
        <v>7.8311847401271659E-2</v>
      </c>
      <c r="S19" s="402">
        <v>0.12273156404070072</v>
      </c>
      <c r="T19" s="402">
        <v>9.8513158940923912E-2</v>
      </c>
      <c r="U19" s="401">
        <v>1.6585831279319393E-2</v>
      </c>
      <c r="V19" s="471">
        <v>3.8208014933208889E-3</v>
      </c>
      <c r="W19" s="98">
        <v>6.2939263610615754E-4</v>
      </c>
      <c r="X19" s="454">
        <v>2.369404468474199E-3</v>
      </c>
    </row>
    <row r="20" spans="2:24" s="141" customFormat="1" ht="15" customHeight="1" x14ac:dyDescent="0.25">
      <c r="B20" s="336" t="s">
        <v>69</v>
      </c>
      <c r="C20" s="401">
        <v>1</v>
      </c>
      <c r="D20" s="402">
        <v>1</v>
      </c>
      <c r="E20" s="402">
        <v>1</v>
      </c>
      <c r="F20" s="471">
        <v>0.74473520679417249</v>
      </c>
      <c r="G20" s="98">
        <v>0.69706695403645225</v>
      </c>
      <c r="H20" s="454">
        <v>0.71633729693518677</v>
      </c>
      <c r="I20" s="402">
        <v>0.30591037768418144</v>
      </c>
      <c r="J20" s="402">
        <v>0.46071311437005108</v>
      </c>
      <c r="K20" s="402">
        <v>0.39813264109864344</v>
      </c>
      <c r="L20" s="472">
        <v>0.38089484222881997</v>
      </c>
      <c r="M20" s="402">
        <v>0.11345640256758656</v>
      </c>
      <c r="N20" s="455">
        <v>0.22157092614302462</v>
      </c>
      <c r="O20" s="402">
        <v>0.21110957674514949</v>
      </c>
      <c r="P20" s="402">
        <v>0.30246450826969029</v>
      </c>
      <c r="Q20" s="402">
        <v>0.26553341148886284</v>
      </c>
      <c r="R20" s="401">
        <v>0.18970517158047365</v>
      </c>
      <c r="S20" s="402">
        <v>0.24834840462915242</v>
      </c>
      <c r="T20" s="402">
        <v>0.22464132194495617</v>
      </c>
      <c r="U20" s="401">
        <v>1.6580137330430414E-2</v>
      </c>
      <c r="V20" s="471">
        <v>3.1416143064282261E-3</v>
      </c>
      <c r="W20" s="98">
        <v>4.6853769385747082E-4</v>
      </c>
      <c r="X20" s="454">
        <v>1.5491542455200135E-3</v>
      </c>
    </row>
    <row r="21" spans="2:24" s="141" customFormat="1" ht="15" customHeight="1" x14ac:dyDescent="0.25">
      <c r="B21" s="336" t="s">
        <v>70</v>
      </c>
      <c r="C21" s="401">
        <v>1</v>
      </c>
      <c r="D21" s="402">
        <v>1</v>
      </c>
      <c r="E21" s="402">
        <v>1</v>
      </c>
      <c r="F21" s="471">
        <v>0.79300034704610378</v>
      </c>
      <c r="G21" s="98">
        <v>0.78613950353813322</v>
      </c>
      <c r="H21" s="454">
        <v>0.79168284370820929</v>
      </c>
      <c r="I21" s="402">
        <v>0.17744734242772098</v>
      </c>
      <c r="J21" s="402">
        <v>0.39424912950690777</v>
      </c>
      <c r="K21" s="402">
        <v>0.21908028126482895</v>
      </c>
      <c r="L21" s="472">
        <v>0.48031180757628339</v>
      </c>
      <c r="M21" s="402">
        <v>0.23171964506346177</v>
      </c>
      <c r="N21" s="455">
        <v>0.43257409085026532</v>
      </c>
      <c r="O21" s="402">
        <v>0.15795936891000828</v>
      </c>
      <c r="P21" s="402">
        <v>0.20554869145231944</v>
      </c>
      <c r="Q21" s="402">
        <v>0.16709805444113715</v>
      </c>
      <c r="R21" s="401">
        <v>0.1124963293200566</v>
      </c>
      <c r="S21" s="402">
        <v>0.14399640570594183</v>
      </c>
      <c r="T21" s="402">
        <v>0.11854536042448557</v>
      </c>
      <c r="U21" s="401">
        <v>2.4977352141840301E-2</v>
      </c>
      <c r="V21" s="471">
        <v>1.8126484956886197E-2</v>
      </c>
      <c r="W21" s="98">
        <v>8.3118050095473441E-3</v>
      </c>
      <c r="X21" s="454">
        <v>1.6241749708813251E-2</v>
      </c>
    </row>
    <row r="22" spans="2:24" s="141" customFormat="1" ht="15" customHeight="1" x14ac:dyDescent="0.25">
      <c r="B22" s="336" t="s">
        <v>71</v>
      </c>
      <c r="C22" s="401">
        <v>1</v>
      </c>
      <c r="D22" s="402">
        <v>1</v>
      </c>
      <c r="E22" s="402">
        <v>1</v>
      </c>
      <c r="F22" s="471">
        <v>0.64013310565261172</v>
      </c>
      <c r="G22" s="98">
        <v>0.72055813953488368</v>
      </c>
      <c r="H22" s="454">
        <v>0.65545473878216487</v>
      </c>
      <c r="I22" s="402">
        <v>0.15508559919436052</v>
      </c>
      <c r="J22" s="402">
        <v>0.32334883720930235</v>
      </c>
      <c r="K22" s="402">
        <v>0.18714113560643653</v>
      </c>
      <c r="L22" s="472">
        <v>0.41389728096676737</v>
      </c>
      <c r="M22" s="402">
        <v>0.29730232558139535</v>
      </c>
      <c r="N22" s="455">
        <v>0.39168497908839583</v>
      </c>
      <c r="O22" s="402">
        <v>0.32462016725776083</v>
      </c>
      <c r="P22" s="402">
        <v>0.2554418604651163</v>
      </c>
      <c r="Q22" s="402">
        <v>0.31144112851775713</v>
      </c>
      <c r="R22" s="401">
        <v>0.2991374403432725</v>
      </c>
      <c r="S22" s="402">
        <v>0.18325581395348836</v>
      </c>
      <c r="T22" s="402">
        <v>0.27706103352945344</v>
      </c>
      <c r="U22" s="401">
        <v>1.7898915432055008E-2</v>
      </c>
      <c r="V22" s="471">
        <v>1.3135426244581637E-2</v>
      </c>
      <c r="W22" s="98">
        <v>2.4E-2</v>
      </c>
      <c r="X22" s="454">
        <v>1.5205217268022967E-2</v>
      </c>
    </row>
    <row r="23" spans="2:24" s="141" customFormat="1" ht="15" customHeight="1" x14ac:dyDescent="0.25">
      <c r="B23" s="336" t="s">
        <v>72</v>
      </c>
      <c r="C23" s="401">
        <v>1</v>
      </c>
      <c r="D23" s="402">
        <v>1</v>
      </c>
      <c r="E23" s="402">
        <v>1</v>
      </c>
      <c r="F23" s="471">
        <v>0.83077078187225895</v>
      </c>
      <c r="G23" s="98">
        <v>0.87953608811408146</v>
      </c>
      <c r="H23" s="454">
        <v>0.85069977493926341</v>
      </c>
      <c r="I23" s="402">
        <v>0.26894187629177801</v>
      </c>
      <c r="J23" s="402">
        <v>0.20303439220978153</v>
      </c>
      <c r="K23" s="402">
        <v>0.24200736291416391</v>
      </c>
      <c r="L23" s="472">
        <v>0.45626858900035289</v>
      </c>
      <c r="M23" s="402">
        <v>0.44399868704183232</v>
      </c>
      <c r="N23" s="455">
        <v>0.45125422920423891</v>
      </c>
      <c r="O23" s="402">
        <v>0.12234712910218279</v>
      </c>
      <c r="P23" s="402">
        <v>0.1143367737700135</v>
      </c>
      <c r="Q23" s="402">
        <v>0.11907352480884742</v>
      </c>
      <c r="R23" s="401">
        <v>9.9460603921964E-2</v>
      </c>
      <c r="S23" s="402">
        <v>8.7019949669936911E-2</v>
      </c>
      <c r="T23" s="402">
        <v>9.4376462522170718E-2</v>
      </c>
      <c r="U23" s="401">
        <v>2.439896859582967E-2</v>
      </c>
      <c r="V23" s="471">
        <v>5.6208095982255377E-3</v>
      </c>
      <c r="W23" s="98">
        <v>6.1271381159050294E-3</v>
      </c>
      <c r="X23" s="454">
        <v>5.8277316560594993E-3</v>
      </c>
    </row>
    <row r="24" spans="2:24" s="141" customFormat="1" ht="15" customHeight="1" x14ac:dyDescent="0.25">
      <c r="B24" s="336" t="s">
        <v>150</v>
      </c>
      <c r="C24" s="401">
        <v>1</v>
      </c>
      <c r="D24" s="402">
        <v>1</v>
      </c>
      <c r="E24" s="402">
        <v>1</v>
      </c>
      <c r="F24" s="471">
        <v>0.8342195651956219</v>
      </c>
      <c r="G24" s="98">
        <v>0.89776917823810609</v>
      </c>
      <c r="H24" s="454">
        <v>0.85363478938181114</v>
      </c>
      <c r="I24" s="402">
        <v>0.17682578784510469</v>
      </c>
      <c r="J24" s="402">
        <v>0.51816526291827913</v>
      </c>
      <c r="K24" s="402">
        <v>0.28110938793109441</v>
      </c>
      <c r="L24" s="472">
        <v>0.40210893141466636</v>
      </c>
      <c r="M24" s="402">
        <v>0.23664921465968586</v>
      </c>
      <c r="N24" s="455">
        <v>0.35155885973391937</v>
      </c>
      <c r="O24" s="402">
        <v>0.14416038293227587</v>
      </c>
      <c r="P24" s="402">
        <v>9.8611427270657859E-2</v>
      </c>
      <c r="Q24" s="402">
        <v>0.13024459110792747</v>
      </c>
      <c r="R24" s="401">
        <v>0.12289081823734992</v>
      </c>
      <c r="S24" s="402">
        <v>7.5916230366492143E-2</v>
      </c>
      <c r="T24" s="402">
        <v>0.10853947743600086</v>
      </c>
      <c r="U24" s="401">
        <v>1.2365168890959797E-2</v>
      </c>
      <c r="V24" s="471">
        <v>3.8153032715474511E-3</v>
      </c>
      <c r="W24" s="98">
        <v>3.6193944912360572E-3</v>
      </c>
      <c r="X24" s="454">
        <v>3.7554506193016252E-3</v>
      </c>
    </row>
    <row r="25" spans="2:24" s="141" customFormat="1" ht="15" customHeight="1" x14ac:dyDescent="0.25">
      <c r="B25" s="336" t="s">
        <v>151</v>
      </c>
      <c r="C25" s="401">
        <v>1</v>
      </c>
      <c r="D25" s="402">
        <v>1</v>
      </c>
      <c r="E25" s="402">
        <v>1</v>
      </c>
      <c r="F25" s="471">
        <v>0.67361251829336932</v>
      </c>
      <c r="G25" s="98">
        <v>0.76667118154318481</v>
      </c>
      <c r="H25" s="454">
        <v>0.70457754942611617</v>
      </c>
      <c r="I25" s="402">
        <v>0.20697962400090059</v>
      </c>
      <c r="J25" s="402">
        <v>0.31590590997336221</v>
      </c>
      <c r="K25" s="402">
        <v>0.24322456583138033</v>
      </c>
      <c r="L25" s="472">
        <v>0.33289429246876057</v>
      </c>
      <c r="M25" s="402">
        <v>0.28394058422502144</v>
      </c>
      <c r="N25" s="455">
        <v>0.31660507181058828</v>
      </c>
      <c r="O25" s="402">
        <v>0.27155240346729709</v>
      </c>
      <c r="P25" s="402">
        <v>0.23210980179692087</v>
      </c>
      <c r="Q25" s="402">
        <v>0.25842797908779519</v>
      </c>
      <c r="R25" s="401">
        <v>0.25662501407182259</v>
      </c>
      <c r="S25" s="402">
        <v>0.17788613481421284</v>
      </c>
      <c r="T25" s="402">
        <v>0.2304248542755844</v>
      </c>
      <c r="U25" s="401">
        <v>3.096268253109789E-2</v>
      </c>
      <c r="V25" s="471">
        <v>8.4318360914105595E-3</v>
      </c>
      <c r="W25" s="98">
        <v>1.2190166598943519E-3</v>
      </c>
      <c r="X25" s="454">
        <v>6.0317889549906852E-3</v>
      </c>
    </row>
    <row r="26" spans="2:24" s="141" customFormat="1" ht="15" customHeight="1" x14ac:dyDescent="0.25">
      <c r="B26" s="336" t="s">
        <v>152</v>
      </c>
      <c r="C26" s="401">
        <v>1</v>
      </c>
      <c r="D26" s="402">
        <v>1</v>
      </c>
      <c r="E26" s="402">
        <v>1</v>
      </c>
      <c r="F26" s="471">
        <v>0.66943034808090918</v>
      </c>
      <c r="G26" s="98">
        <v>0.80036421579786021</v>
      </c>
      <c r="H26" s="454">
        <v>0.70071801566579639</v>
      </c>
      <c r="I26" s="402">
        <v>0.13908941462368665</v>
      </c>
      <c r="J26" s="402">
        <v>0.26724334167994535</v>
      </c>
      <c r="K26" s="402">
        <v>0.16971279373368145</v>
      </c>
      <c r="L26" s="472">
        <v>0.26688585519262381</v>
      </c>
      <c r="M26" s="402">
        <v>0.23924425221944001</v>
      </c>
      <c r="N26" s="455">
        <v>0.26028067885117495</v>
      </c>
      <c r="O26" s="402">
        <v>0.13394324923164891</v>
      </c>
      <c r="P26" s="402">
        <v>0.18279080355110403</v>
      </c>
      <c r="Q26" s="402">
        <v>0.14561575282854655</v>
      </c>
      <c r="R26" s="401">
        <v>9.5561432349367453E-2</v>
      </c>
      <c r="S26" s="402">
        <v>0.13703619394491237</v>
      </c>
      <c r="T26" s="402">
        <v>0.10547214969538729</v>
      </c>
      <c r="U26" s="401">
        <v>0.10443864229765012</v>
      </c>
      <c r="V26" s="471">
        <v>5.9395325566435564E-2</v>
      </c>
      <c r="W26" s="98">
        <v>1.6844980651035738E-2</v>
      </c>
      <c r="X26" s="454">
        <v>4.9227589208006961E-2</v>
      </c>
    </row>
    <row r="27" spans="2:24" s="141" customFormat="1" ht="15" customHeight="1" x14ac:dyDescent="0.25">
      <c r="B27" s="336" t="s">
        <v>153</v>
      </c>
      <c r="C27" s="401">
        <v>1</v>
      </c>
      <c r="D27" s="402">
        <v>1</v>
      </c>
      <c r="E27" s="402">
        <v>1</v>
      </c>
      <c r="F27" s="471">
        <v>0.45222976425078459</v>
      </c>
      <c r="G27" s="98">
        <v>0.62959883600083144</v>
      </c>
      <c r="H27" s="454">
        <v>0.49832541054451168</v>
      </c>
      <c r="I27" s="402">
        <v>0.1422523903364718</v>
      </c>
      <c r="J27" s="402">
        <v>0.31157763458740384</v>
      </c>
      <c r="K27" s="402">
        <v>0.18625756266205704</v>
      </c>
      <c r="L27" s="472">
        <v>0.1769943799722648</v>
      </c>
      <c r="M27" s="402">
        <v>0.18852629390979006</v>
      </c>
      <c r="N27" s="455">
        <v>0.17999135695764909</v>
      </c>
      <c r="O27" s="402">
        <v>0.21305014232537772</v>
      </c>
      <c r="P27" s="402">
        <v>0.36312616919559343</v>
      </c>
      <c r="Q27" s="402">
        <v>0.25205272255834055</v>
      </c>
      <c r="R27" s="401">
        <v>0.17473177140354718</v>
      </c>
      <c r="S27" s="402">
        <v>0.28725836624402412</v>
      </c>
      <c r="T27" s="402">
        <v>0.20397579948141745</v>
      </c>
      <c r="U27" s="401">
        <v>0.20359766637856525</v>
      </c>
      <c r="V27" s="471">
        <v>5.9630683891686735E-2</v>
      </c>
      <c r="W27" s="98">
        <v>7.2749948035751404E-3</v>
      </c>
      <c r="X27" s="454">
        <v>4.6024200518582539E-2</v>
      </c>
    </row>
    <row r="28" spans="2:24" s="141" customFormat="1" ht="15" customHeight="1" thickBot="1" x14ac:dyDescent="0.3">
      <c r="B28" s="336" t="s">
        <v>154</v>
      </c>
      <c r="C28" s="401">
        <v>1</v>
      </c>
      <c r="D28" s="402">
        <v>1</v>
      </c>
      <c r="E28" s="402">
        <v>1</v>
      </c>
      <c r="F28" s="471">
        <v>0.68065673784317249</v>
      </c>
      <c r="G28" s="98">
        <v>0.8187760379255854</v>
      </c>
      <c r="H28" s="454">
        <v>0.70826394073393439</v>
      </c>
      <c r="I28" s="402">
        <v>0.20335546384353131</v>
      </c>
      <c r="J28" s="402">
        <v>0.20938083608676913</v>
      </c>
      <c r="K28" s="402">
        <v>0.20455981163498535</v>
      </c>
      <c r="L28" s="472">
        <v>0.36827561457024943</v>
      </c>
      <c r="M28" s="402">
        <v>0.39857779054733516</v>
      </c>
      <c r="N28" s="455">
        <v>0.37433239533681734</v>
      </c>
      <c r="O28" s="402">
        <v>0.22418804952449309</v>
      </c>
      <c r="P28" s="402">
        <v>0.17368194224967676</v>
      </c>
      <c r="Q28" s="402">
        <v>0.21409291908344341</v>
      </c>
      <c r="R28" s="401">
        <v>0.19187152341647229</v>
      </c>
      <c r="S28" s="402">
        <v>0.12447924148829191</v>
      </c>
      <c r="T28" s="402">
        <v>0.17840119450984895</v>
      </c>
      <c r="U28" s="401">
        <v>6.116120140125194E-2</v>
      </c>
      <c r="V28" s="471">
        <v>1.8715234164722771E-2</v>
      </c>
      <c r="W28" s="98">
        <v>7.5420198247378254E-3</v>
      </c>
      <c r="X28" s="454">
        <v>1.6481938781370241E-2</v>
      </c>
    </row>
    <row r="29" spans="2:24" s="141" customFormat="1" ht="15" customHeight="1" thickBot="1" x14ac:dyDescent="0.3">
      <c r="B29" s="457" t="s">
        <v>162</v>
      </c>
      <c r="C29" s="458">
        <v>1</v>
      </c>
      <c r="D29" s="459">
        <v>1</v>
      </c>
      <c r="E29" s="459">
        <v>1</v>
      </c>
      <c r="F29" s="473">
        <v>0.820014945368163</v>
      </c>
      <c r="G29" s="461">
        <v>0.8925461727782259</v>
      </c>
      <c r="H29" s="462">
        <v>0.84643197846063944</v>
      </c>
      <c r="I29" s="459">
        <v>0.24636923183685006</v>
      </c>
      <c r="J29" s="459">
        <v>0.43673716306650473</v>
      </c>
      <c r="K29" s="459">
        <v>0.31570427714924154</v>
      </c>
      <c r="L29" s="474">
        <v>0.4320942049038749</v>
      </c>
      <c r="M29" s="459">
        <v>0.28442904120759799</v>
      </c>
      <c r="N29" s="463">
        <v>0.37831219051831239</v>
      </c>
      <c r="O29" s="459">
        <v>0.14936059043513364</v>
      </c>
      <c r="P29" s="459">
        <v>0.10129425599115988</v>
      </c>
      <c r="Q29" s="459">
        <v>0.13185406265418598</v>
      </c>
      <c r="R29" s="458">
        <v>0.12860929371710603</v>
      </c>
      <c r="S29" s="459">
        <v>7.5929143140783029E-2</v>
      </c>
      <c r="T29" s="459">
        <v>0.10942234030704565</v>
      </c>
      <c r="U29" s="458">
        <v>1.4745089050556052E-2</v>
      </c>
      <c r="V29" s="473">
        <v>7.4324856110632963E-3</v>
      </c>
      <c r="W29" s="461">
        <v>6.1595712306142291E-3</v>
      </c>
      <c r="X29" s="462">
        <v>6.9688698346184741E-3</v>
      </c>
    </row>
    <row r="30" spans="2:24" s="141" customFormat="1" ht="6" customHeight="1" x14ac:dyDescent="0.25">
      <c r="B30" s="138"/>
      <c r="C30" s="139"/>
      <c r="D30" s="139"/>
      <c r="E30" s="139"/>
      <c r="F30" s="139"/>
      <c r="G30" s="139"/>
      <c r="H30" s="139"/>
      <c r="I30" s="139"/>
      <c r="J30" s="139"/>
      <c r="K30" s="139"/>
      <c r="L30" s="139"/>
      <c r="M30" s="139"/>
      <c r="N30" s="139"/>
      <c r="O30" s="139"/>
      <c r="P30" s="139"/>
      <c r="Q30" s="139"/>
      <c r="R30" s="139"/>
      <c r="S30" s="139"/>
      <c r="T30" s="139"/>
      <c r="U30" s="139"/>
      <c r="V30" s="139"/>
      <c r="W30" s="139"/>
      <c r="X30" s="139"/>
    </row>
    <row r="31" spans="2:24" s="141" customFormat="1" x14ac:dyDescent="0.25">
      <c r="B31" s="593" t="s">
        <v>128</v>
      </c>
      <c r="C31" s="593"/>
      <c r="D31" s="593"/>
      <c r="E31" s="593"/>
      <c r="F31" s="593"/>
      <c r="G31" s="593"/>
      <c r="H31" s="593"/>
      <c r="I31" s="438"/>
      <c r="J31" s="438"/>
      <c r="K31" s="438"/>
      <c r="L31" s="438"/>
      <c r="M31" s="438"/>
      <c r="N31" s="438"/>
      <c r="O31" s="438"/>
      <c r="P31" s="438"/>
      <c r="Q31" s="438"/>
      <c r="R31" s="438"/>
      <c r="S31" s="438"/>
      <c r="T31" s="438"/>
      <c r="U31" s="203"/>
      <c r="V31" s="438"/>
      <c r="W31" s="438"/>
      <c r="X31" s="438"/>
    </row>
    <row r="32" spans="2:24" s="141" customFormat="1" x14ac:dyDescent="0.25">
      <c r="B32" s="606" t="s">
        <v>112</v>
      </c>
      <c r="C32" s="606"/>
      <c r="D32" s="606"/>
      <c r="E32" s="606"/>
      <c r="F32" s="606"/>
      <c r="G32" s="606"/>
      <c r="H32" s="606"/>
      <c r="I32" s="139"/>
      <c r="J32" s="139"/>
      <c r="K32" s="139"/>
      <c r="L32" s="139"/>
      <c r="M32" s="139"/>
      <c r="N32" s="139"/>
      <c r="O32" s="139"/>
      <c r="P32" s="139"/>
      <c r="Q32" s="139"/>
      <c r="R32" s="139"/>
      <c r="S32" s="139"/>
      <c r="T32" s="139"/>
      <c r="U32" s="139"/>
      <c r="V32" s="139"/>
      <c r="W32" s="139"/>
      <c r="X32" s="139"/>
    </row>
    <row r="33" spans="2:24" s="145" customFormat="1" x14ac:dyDescent="0.25">
      <c r="B33" s="143"/>
      <c r="C33" s="144"/>
      <c r="D33" s="144"/>
      <c r="E33" s="144"/>
      <c r="F33" s="144"/>
      <c r="G33" s="144"/>
      <c r="H33" s="144"/>
      <c r="I33" s="144"/>
      <c r="J33" s="144"/>
      <c r="K33" s="144"/>
      <c r="L33" s="144"/>
      <c r="M33" s="144"/>
      <c r="N33" s="144"/>
      <c r="O33" s="144"/>
      <c r="P33" s="144"/>
      <c r="Q33" s="144"/>
      <c r="R33" s="144"/>
      <c r="S33" s="144"/>
      <c r="T33" s="144"/>
      <c r="U33" s="144"/>
      <c r="V33" s="144"/>
      <c r="W33" s="144"/>
      <c r="X33" s="144"/>
    </row>
    <row r="34" spans="2:24" s="145" customFormat="1" x14ac:dyDescent="0.25">
      <c r="B34" s="143"/>
      <c r="C34" s="144"/>
      <c r="D34" s="144"/>
      <c r="E34" s="144"/>
      <c r="F34" s="144"/>
      <c r="G34" s="144"/>
      <c r="H34" s="144"/>
      <c r="I34" s="144"/>
      <c r="J34" s="144"/>
      <c r="K34" s="144"/>
      <c r="L34" s="144"/>
      <c r="M34" s="144"/>
      <c r="N34" s="144"/>
      <c r="O34" s="144"/>
      <c r="P34" s="144"/>
      <c r="Q34" s="144"/>
      <c r="R34" s="144"/>
      <c r="S34" s="144"/>
      <c r="T34" s="144"/>
      <c r="U34" s="144"/>
      <c r="V34" s="144"/>
      <c r="W34" s="144"/>
      <c r="X34" s="144"/>
    </row>
    <row r="35" spans="2:24" s="145" customFormat="1" x14ac:dyDescent="0.25">
      <c r="B35" s="143"/>
      <c r="C35" s="144"/>
      <c r="D35" s="144"/>
      <c r="E35" s="144"/>
      <c r="F35" s="144"/>
      <c r="G35" s="144"/>
      <c r="H35" s="144"/>
      <c r="I35" s="144"/>
      <c r="J35" s="144"/>
      <c r="K35" s="144"/>
      <c r="L35" s="144"/>
      <c r="M35" s="144"/>
      <c r="N35" s="144"/>
      <c r="O35" s="144"/>
      <c r="P35" s="144"/>
      <c r="Q35" s="144"/>
      <c r="R35" s="144"/>
      <c r="S35" s="144"/>
      <c r="T35" s="144"/>
      <c r="U35" s="144"/>
      <c r="V35" s="144"/>
      <c r="W35" s="144"/>
      <c r="X35" s="144"/>
    </row>
    <row r="36" spans="2:24" s="145" customFormat="1" x14ac:dyDescent="0.25">
      <c r="B36" s="143"/>
      <c r="C36" s="144"/>
      <c r="D36" s="144"/>
      <c r="E36" s="144"/>
      <c r="F36" s="144"/>
      <c r="G36" s="144"/>
      <c r="H36" s="144"/>
      <c r="I36" s="144"/>
      <c r="J36" s="144"/>
      <c r="K36" s="144"/>
      <c r="L36" s="144"/>
      <c r="M36" s="144"/>
      <c r="N36" s="144"/>
      <c r="O36" s="144"/>
      <c r="P36" s="144"/>
      <c r="Q36" s="144"/>
      <c r="R36" s="144"/>
      <c r="S36" s="144"/>
      <c r="T36" s="144"/>
      <c r="U36" s="144"/>
      <c r="V36" s="144"/>
      <c r="W36" s="144"/>
      <c r="X36" s="144"/>
    </row>
    <row r="37" spans="2:24" s="145" customFormat="1" x14ac:dyDescent="0.25">
      <c r="B37" s="143"/>
      <c r="C37" s="144"/>
      <c r="D37" s="144"/>
      <c r="E37" s="144"/>
      <c r="F37" s="144"/>
      <c r="G37" s="144"/>
      <c r="H37" s="144"/>
      <c r="I37" s="144"/>
      <c r="J37" s="144"/>
      <c r="K37" s="144"/>
      <c r="L37" s="144"/>
      <c r="M37" s="144"/>
      <c r="N37" s="144"/>
      <c r="O37" s="144"/>
      <c r="P37" s="144"/>
      <c r="Q37" s="144"/>
      <c r="R37" s="144"/>
      <c r="S37" s="144"/>
      <c r="T37" s="144"/>
      <c r="U37" s="144"/>
      <c r="V37" s="144"/>
      <c r="W37" s="144"/>
      <c r="X37" s="144"/>
    </row>
    <row r="38" spans="2:24" s="145" customFormat="1" x14ac:dyDescent="0.25">
      <c r="B38" s="143"/>
      <c r="C38" s="144"/>
      <c r="D38" s="144"/>
      <c r="E38" s="144"/>
      <c r="F38" s="144"/>
      <c r="G38" s="144"/>
      <c r="H38" s="144"/>
      <c r="I38" s="144"/>
      <c r="J38" s="144"/>
      <c r="K38" s="144"/>
      <c r="L38" s="144"/>
      <c r="M38" s="144"/>
      <c r="N38" s="144"/>
      <c r="O38" s="144"/>
      <c r="P38" s="144"/>
      <c r="Q38" s="144"/>
      <c r="R38" s="144"/>
      <c r="S38" s="144"/>
      <c r="T38" s="144"/>
      <c r="U38" s="144"/>
      <c r="V38" s="144"/>
      <c r="W38" s="144"/>
      <c r="X38" s="144"/>
    </row>
    <row r="39" spans="2:24" s="145" customFormat="1" x14ac:dyDescent="0.25">
      <c r="B39" s="143"/>
      <c r="C39" s="144"/>
      <c r="D39" s="144"/>
      <c r="E39" s="144"/>
      <c r="F39" s="144"/>
      <c r="G39" s="144"/>
      <c r="H39" s="144"/>
      <c r="I39" s="144"/>
      <c r="J39" s="144"/>
      <c r="K39" s="144"/>
      <c r="L39" s="144"/>
      <c r="M39" s="144"/>
      <c r="N39" s="144"/>
      <c r="O39" s="144"/>
      <c r="P39" s="144"/>
      <c r="Q39" s="144"/>
      <c r="R39" s="144"/>
      <c r="S39" s="144"/>
      <c r="T39" s="144"/>
      <c r="U39" s="144"/>
      <c r="V39" s="144"/>
      <c r="W39" s="144"/>
      <c r="X39" s="144"/>
    </row>
    <row r="40" spans="2:24" s="145" customFormat="1" x14ac:dyDescent="0.25">
      <c r="B40" s="143"/>
      <c r="C40" s="144"/>
      <c r="D40" s="144"/>
      <c r="E40" s="144"/>
      <c r="F40" s="144"/>
      <c r="G40" s="144"/>
      <c r="H40" s="144"/>
      <c r="I40" s="144"/>
      <c r="J40" s="144"/>
      <c r="K40" s="144"/>
      <c r="L40" s="144"/>
      <c r="M40" s="144"/>
      <c r="N40" s="144"/>
      <c r="O40" s="144"/>
      <c r="P40" s="144"/>
      <c r="Q40" s="144"/>
      <c r="R40" s="144"/>
      <c r="S40" s="144"/>
      <c r="T40" s="144"/>
      <c r="U40" s="144"/>
      <c r="V40" s="144"/>
      <c r="W40" s="144"/>
      <c r="X40" s="144"/>
    </row>
    <row r="41" spans="2:24" s="145" customFormat="1" x14ac:dyDescent="0.25">
      <c r="B41" s="143"/>
      <c r="C41" s="144"/>
      <c r="D41" s="144"/>
      <c r="E41" s="144"/>
      <c r="F41" s="144"/>
      <c r="G41" s="144"/>
      <c r="H41" s="144"/>
      <c r="I41" s="144"/>
      <c r="J41" s="144"/>
      <c r="K41" s="144"/>
      <c r="L41" s="144"/>
      <c r="M41" s="144"/>
      <c r="N41" s="144"/>
      <c r="O41" s="144"/>
      <c r="P41" s="144"/>
      <c r="Q41" s="144"/>
      <c r="R41" s="144"/>
      <c r="S41" s="144"/>
      <c r="T41" s="144"/>
      <c r="U41" s="144"/>
      <c r="V41" s="144"/>
      <c r="W41" s="144"/>
      <c r="X41" s="144"/>
    </row>
    <row r="42" spans="2:24" s="145" customFormat="1" ht="15.75" x14ac:dyDescent="0.25">
      <c r="B42" s="67"/>
      <c r="C42" s="68"/>
      <c r="D42" s="68"/>
      <c r="E42" s="68"/>
      <c r="F42" s="68"/>
      <c r="G42" s="68"/>
      <c r="H42" s="68"/>
      <c r="I42" s="68"/>
      <c r="J42" s="68"/>
      <c r="K42" s="68"/>
      <c r="L42" s="68"/>
      <c r="M42" s="68"/>
      <c r="N42" s="68"/>
      <c r="O42" s="68"/>
      <c r="P42" s="68"/>
      <c r="Q42" s="68"/>
      <c r="R42" s="68"/>
      <c r="S42" s="68"/>
      <c r="T42" s="68"/>
      <c r="U42" s="68"/>
      <c r="V42" s="68"/>
      <c r="W42" s="68"/>
      <c r="X42" s="68"/>
    </row>
    <row r="43" spans="2:24" s="145" customFormat="1" x14ac:dyDescent="0.25">
      <c r="B43" s="143"/>
      <c r="C43" s="144"/>
      <c r="D43" s="144"/>
      <c r="E43" s="144"/>
      <c r="F43" s="144"/>
      <c r="G43" s="144"/>
      <c r="H43" s="144"/>
      <c r="I43" s="144"/>
      <c r="J43" s="144"/>
      <c r="K43" s="144"/>
      <c r="L43" s="144"/>
      <c r="M43" s="144"/>
      <c r="N43" s="144"/>
      <c r="O43" s="144"/>
      <c r="P43" s="144"/>
      <c r="Q43" s="144"/>
      <c r="R43" s="144"/>
      <c r="S43" s="144"/>
      <c r="T43" s="144"/>
      <c r="U43" s="144"/>
      <c r="V43" s="144"/>
      <c r="W43" s="144"/>
      <c r="X43" s="144"/>
    </row>
    <row r="44" spans="2:24" s="145" customFormat="1" x14ac:dyDescent="0.25">
      <c r="B44" s="143"/>
      <c r="C44" s="144"/>
      <c r="D44" s="144"/>
      <c r="E44" s="144"/>
      <c r="F44" s="144"/>
      <c r="G44" s="144"/>
      <c r="H44" s="144"/>
      <c r="I44" s="144"/>
      <c r="J44" s="144"/>
      <c r="K44" s="144"/>
      <c r="L44" s="144"/>
      <c r="M44" s="144"/>
      <c r="N44" s="144"/>
      <c r="O44" s="144"/>
      <c r="P44" s="144"/>
      <c r="Q44" s="144"/>
      <c r="R44" s="144"/>
      <c r="S44" s="144"/>
      <c r="T44" s="144"/>
      <c r="U44" s="144"/>
      <c r="V44" s="144"/>
      <c r="W44" s="144"/>
      <c r="X44" s="144"/>
    </row>
    <row r="45" spans="2:24" s="145" customFormat="1" x14ac:dyDescent="0.25">
      <c r="B45" s="143"/>
      <c r="C45" s="144"/>
      <c r="D45" s="144"/>
      <c r="E45" s="144"/>
      <c r="F45" s="144"/>
      <c r="G45" s="144"/>
      <c r="H45" s="144"/>
      <c r="I45" s="144"/>
      <c r="J45" s="144"/>
      <c r="K45" s="144"/>
      <c r="L45" s="144"/>
      <c r="M45" s="144"/>
      <c r="N45" s="144"/>
      <c r="O45" s="144"/>
      <c r="P45" s="144"/>
      <c r="Q45" s="144"/>
      <c r="R45" s="144"/>
      <c r="S45" s="144"/>
      <c r="T45" s="144"/>
      <c r="U45" s="144"/>
      <c r="V45" s="144"/>
      <c r="W45" s="144"/>
      <c r="X45" s="144"/>
    </row>
    <row r="46" spans="2:24" s="145" customFormat="1" x14ac:dyDescent="0.25">
      <c r="B46" s="143"/>
      <c r="C46" s="144"/>
      <c r="D46" s="144"/>
      <c r="E46" s="144"/>
      <c r="F46" s="144"/>
      <c r="G46" s="144"/>
      <c r="H46" s="144"/>
      <c r="I46" s="144"/>
      <c r="J46" s="144"/>
      <c r="K46" s="144"/>
      <c r="L46" s="144"/>
      <c r="M46" s="144"/>
      <c r="N46" s="144"/>
      <c r="O46" s="144"/>
      <c r="P46" s="144"/>
      <c r="Q46" s="144"/>
      <c r="R46" s="144"/>
      <c r="S46" s="144"/>
      <c r="T46" s="144"/>
      <c r="U46" s="144"/>
      <c r="V46" s="144"/>
      <c r="W46" s="144"/>
      <c r="X46" s="144"/>
    </row>
    <row r="47" spans="2:24" s="145" customFormat="1" x14ac:dyDescent="0.25">
      <c r="B47" s="143"/>
      <c r="C47" s="144"/>
      <c r="D47" s="144"/>
      <c r="E47" s="144"/>
      <c r="F47" s="144"/>
      <c r="G47" s="144"/>
      <c r="H47" s="144"/>
      <c r="I47" s="144"/>
      <c r="J47" s="144"/>
      <c r="K47" s="144"/>
      <c r="L47" s="144"/>
      <c r="M47" s="144"/>
      <c r="N47" s="144"/>
      <c r="O47" s="144"/>
      <c r="P47" s="144"/>
      <c r="Q47" s="144"/>
      <c r="R47" s="144"/>
      <c r="S47" s="144"/>
      <c r="T47" s="144"/>
      <c r="U47" s="144"/>
      <c r="V47" s="144"/>
      <c r="W47" s="144"/>
      <c r="X47" s="144"/>
    </row>
    <row r="48" spans="2:24" s="145" customFormat="1" x14ac:dyDescent="0.25">
      <c r="B48" s="143"/>
      <c r="C48" s="144"/>
      <c r="D48" s="144"/>
      <c r="E48" s="144"/>
      <c r="F48" s="144"/>
      <c r="G48" s="144"/>
      <c r="H48" s="144"/>
      <c r="I48" s="144"/>
      <c r="J48" s="144"/>
      <c r="K48" s="144"/>
      <c r="L48" s="144"/>
      <c r="M48" s="144"/>
      <c r="N48" s="144"/>
      <c r="O48" s="144"/>
      <c r="P48" s="144"/>
      <c r="Q48" s="144"/>
      <c r="R48" s="144"/>
      <c r="S48" s="144"/>
      <c r="T48" s="144"/>
      <c r="U48" s="144"/>
      <c r="V48" s="144"/>
      <c r="W48" s="144"/>
      <c r="X48" s="144"/>
    </row>
    <row r="49" spans="2:24" s="145" customFormat="1" x14ac:dyDescent="0.25">
      <c r="B49" s="143"/>
      <c r="C49" s="144"/>
      <c r="D49" s="144"/>
      <c r="E49" s="144"/>
      <c r="F49" s="144"/>
      <c r="G49" s="144"/>
      <c r="H49" s="144"/>
      <c r="I49" s="144"/>
      <c r="J49" s="144"/>
      <c r="K49" s="144"/>
      <c r="L49" s="144"/>
      <c r="M49" s="144"/>
      <c r="N49" s="144"/>
      <c r="O49" s="144"/>
      <c r="P49" s="144"/>
      <c r="Q49" s="144"/>
      <c r="R49" s="144"/>
      <c r="S49" s="144"/>
      <c r="T49" s="144"/>
      <c r="U49" s="144"/>
      <c r="V49" s="144"/>
      <c r="W49" s="144"/>
      <c r="X49" s="144"/>
    </row>
    <row r="50" spans="2:24" s="145" customFormat="1" x14ac:dyDescent="0.25">
      <c r="B50" s="143"/>
      <c r="C50" s="144"/>
      <c r="D50" s="144"/>
      <c r="E50" s="144"/>
      <c r="F50" s="144"/>
      <c r="G50" s="144"/>
      <c r="H50" s="144"/>
      <c r="I50" s="144"/>
      <c r="J50" s="144"/>
      <c r="K50" s="144"/>
      <c r="L50" s="144"/>
      <c r="M50" s="144"/>
      <c r="N50" s="144"/>
      <c r="O50" s="144"/>
      <c r="P50" s="144"/>
      <c r="Q50" s="144"/>
      <c r="R50" s="144"/>
      <c r="S50" s="144"/>
      <c r="T50" s="144"/>
      <c r="U50" s="144"/>
      <c r="V50" s="144"/>
      <c r="W50" s="144"/>
      <c r="X50" s="144"/>
    </row>
    <row r="51" spans="2:24" s="145" customFormat="1" x14ac:dyDescent="0.25">
      <c r="B51" s="143"/>
      <c r="C51" s="144"/>
      <c r="D51" s="144"/>
      <c r="E51" s="144"/>
      <c r="F51" s="144"/>
      <c r="G51" s="144"/>
      <c r="H51" s="144"/>
      <c r="I51" s="144"/>
      <c r="J51" s="144"/>
      <c r="K51" s="144"/>
      <c r="L51" s="144"/>
      <c r="M51" s="144"/>
      <c r="N51" s="144"/>
      <c r="O51" s="144"/>
      <c r="P51" s="144"/>
      <c r="Q51" s="144"/>
      <c r="R51" s="144"/>
      <c r="S51" s="144"/>
      <c r="T51" s="144"/>
      <c r="U51" s="144"/>
      <c r="V51" s="144"/>
      <c r="W51" s="144"/>
      <c r="X51" s="144"/>
    </row>
    <row r="52" spans="2:24" s="145" customFormat="1" x14ac:dyDescent="0.25">
      <c r="B52" s="143"/>
      <c r="C52" s="144"/>
      <c r="D52" s="144"/>
      <c r="E52" s="144"/>
      <c r="F52" s="144"/>
      <c r="G52" s="144"/>
      <c r="H52" s="144"/>
      <c r="I52" s="144"/>
      <c r="J52" s="144"/>
      <c r="K52" s="144"/>
      <c r="L52" s="144"/>
      <c r="M52" s="144"/>
      <c r="N52" s="144"/>
      <c r="O52" s="144"/>
      <c r="P52" s="144"/>
      <c r="Q52" s="144"/>
      <c r="R52" s="144"/>
      <c r="S52" s="144"/>
      <c r="T52" s="144"/>
      <c r="U52" s="144"/>
      <c r="V52" s="144"/>
      <c r="W52" s="144"/>
      <c r="X52" s="144"/>
    </row>
    <row r="53" spans="2:24" s="145" customFormat="1" x14ac:dyDescent="0.25">
      <c r="B53" s="143"/>
      <c r="C53" s="144"/>
      <c r="D53" s="144"/>
      <c r="E53" s="144"/>
      <c r="F53" s="144"/>
      <c r="G53" s="144"/>
      <c r="H53" s="144"/>
      <c r="I53" s="144"/>
      <c r="J53" s="144"/>
      <c r="K53" s="144"/>
      <c r="L53" s="144"/>
      <c r="M53" s="144"/>
      <c r="N53" s="144"/>
      <c r="O53" s="144"/>
      <c r="P53" s="144"/>
      <c r="Q53" s="144"/>
      <c r="R53" s="144"/>
      <c r="S53" s="144"/>
      <c r="T53" s="144"/>
      <c r="U53" s="144"/>
      <c r="V53" s="144"/>
      <c r="W53" s="144"/>
      <c r="X53" s="144"/>
    </row>
    <row r="54" spans="2:24" s="145" customFormat="1" x14ac:dyDescent="0.25">
      <c r="B54" s="143"/>
      <c r="C54" s="144"/>
      <c r="D54" s="144"/>
      <c r="E54" s="144"/>
      <c r="F54" s="144"/>
      <c r="G54" s="144"/>
      <c r="H54" s="144"/>
      <c r="I54" s="144"/>
      <c r="J54" s="144"/>
      <c r="K54" s="144"/>
      <c r="L54" s="144"/>
      <c r="M54" s="144"/>
      <c r="N54" s="144"/>
      <c r="O54" s="144"/>
      <c r="P54" s="144"/>
      <c r="Q54" s="144"/>
      <c r="R54" s="144"/>
      <c r="S54" s="144"/>
      <c r="T54" s="144"/>
      <c r="U54" s="144"/>
      <c r="V54" s="144"/>
      <c r="W54" s="144"/>
      <c r="X54" s="144"/>
    </row>
    <row r="55" spans="2:24" s="145" customFormat="1" ht="15.75" x14ac:dyDescent="0.25">
      <c r="B55" s="67"/>
      <c r="C55" s="68"/>
      <c r="D55" s="68"/>
      <c r="E55" s="68"/>
      <c r="F55" s="68"/>
      <c r="G55" s="68"/>
      <c r="H55" s="68"/>
      <c r="I55" s="68"/>
      <c r="J55" s="68"/>
      <c r="K55" s="68"/>
      <c r="L55" s="68"/>
      <c r="M55" s="68"/>
      <c r="N55" s="68"/>
      <c r="O55" s="68"/>
      <c r="P55" s="68"/>
      <c r="Q55" s="68"/>
      <c r="R55" s="68"/>
      <c r="S55" s="68"/>
      <c r="T55" s="68"/>
      <c r="U55" s="68"/>
      <c r="V55" s="68"/>
      <c r="W55" s="68"/>
      <c r="X55" s="68"/>
    </row>
    <row r="56" spans="2:24" s="145" customFormat="1" x14ac:dyDescent="0.25">
      <c r="B56" s="143"/>
      <c r="C56" s="144"/>
      <c r="D56" s="144"/>
      <c r="E56" s="144"/>
      <c r="F56" s="144"/>
      <c r="G56" s="144"/>
      <c r="H56" s="144"/>
      <c r="I56" s="144"/>
      <c r="J56" s="144"/>
      <c r="K56" s="144"/>
      <c r="L56" s="144"/>
      <c r="M56" s="144"/>
      <c r="N56" s="144"/>
      <c r="O56" s="144"/>
      <c r="P56" s="144"/>
      <c r="Q56" s="144"/>
      <c r="R56" s="144"/>
      <c r="S56" s="144"/>
      <c r="T56" s="144"/>
      <c r="U56" s="144"/>
      <c r="V56" s="144"/>
      <c r="W56" s="144"/>
      <c r="X56" s="144"/>
    </row>
    <row r="57" spans="2:24" s="145" customFormat="1" x14ac:dyDescent="0.25">
      <c r="B57" s="143"/>
      <c r="C57" s="144"/>
      <c r="D57" s="144"/>
      <c r="E57" s="144"/>
      <c r="F57" s="144"/>
      <c r="G57" s="144"/>
      <c r="H57" s="144"/>
      <c r="I57" s="144"/>
      <c r="J57" s="144"/>
      <c r="K57" s="144"/>
      <c r="L57" s="144"/>
      <c r="M57" s="144"/>
      <c r="N57" s="144"/>
      <c r="O57" s="144"/>
      <c r="P57" s="144"/>
      <c r="Q57" s="144"/>
      <c r="R57" s="144"/>
      <c r="S57" s="144"/>
      <c r="T57" s="144"/>
      <c r="U57" s="144"/>
      <c r="V57" s="144"/>
      <c r="W57" s="144"/>
      <c r="X57" s="144"/>
    </row>
    <row r="58" spans="2:24" s="145" customFormat="1" x14ac:dyDescent="0.25">
      <c r="B58" s="143"/>
      <c r="C58" s="144"/>
      <c r="D58" s="144"/>
      <c r="E58" s="144"/>
      <c r="F58" s="144"/>
      <c r="G58" s="144"/>
      <c r="H58" s="144"/>
      <c r="I58" s="144"/>
      <c r="J58" s="144"/>
      <c r="K58" s="144"/>
      <c r="L58" s="144"/>
      <c r="M58" s="144"/>
      <c r="N58" s="144"/>
      <c r="O58" s="144"/>
      <c r="P58" s="144"/>
      <c r="Q58" s="144"/>
      <c r="R58" s="144"/>
      <c r="S58" s="144"/>
      <c r="T58" s="144"/>
      <c r="U58" s="144"/>
      <c r="V58" s="144"/>
      <c r="W58" s="144"/>
      <c r="X58" s="144"/>
    </row>
    <row r="59" spans="2:24" s="145" customFormat="1" x14ac:dyDescent="0.25">
      <c r="B59" s="143"/>
      <c r="C59" s="144"/>
      <c r="D59" s="144"/>
      <c r="E59" s="144"/>
      <c r="F59" s="144"/>
      <c r="G59" s="144"/>
      <c r="H59" s="144"/>
      <c r="I59" s="144"/>
      <c r="J59" s="144"/>
      <c r="K59" s="144"/>
      <c r="L59" s="144"/>
      <c r="M59" s="144"/>
      <c r="N59" s="144"/>
      <c r="O59" s="144"/>
      <c r="P59" s="144"/>
      <c r="Q59" s="144"/>
      <c r="R59" s="144"/>
      <c r="S59" s="144"/>
      <c r="T59" s="144"/>
      <c r="U59" s="144"/>
      <c r="V59" s="144"/>
      <c r="W59" s="144"/>
      <c r="X59" s="144"/>
    </row>
    <row r="60" spans="2:24" s="145" customFormat="1" x14ac:dyDescent="0.25">
      <c r="B60" s="143"/>
      <c r="C60" s="144"/>
      <c r="D60" s="144"/>
      <c r="E60" s="144"/>
      <c r="F60" s="144"/>
      <c r="G60" s="144"/>
      <c r="H60" s="144"/>
      <c r="I60" s="144"/>
      <c r="J60" s="144"/>
      <c r="K60" s="144"/>
      <c r="L60" s="144"/>
      <c r="M60" s="144"/>
      <c r="N60" s="144"/>
      <c r="O60" s="144"/>
      <c r="P60" s="144"/>
      <c r="Q60" s="144"/>
      <c r="R60" s="144"/>
      <c r="S60" s="144"/>
      <c r="T60" s="144"/>
      <c r="U60" s="144"/>
      <c r="V60" s="144"/>
      <c r="W60" s="144"/>
      <c r="X60" s="144"/>
    </row>
    <row r="61" spans="2:24" s="145" customFormat="1" x14ac:dyDescent="0.25">
      <c r="B61" s="143"/>
      <c r="C61" s="144"/>
      <c r="D61" s="144"/>
      <c r="E61" s="144"/>
      <c r="F61" s="144"/>
      <c r="G61" s="144"/>
      <c r="H61" s="144"/>
      <c r="I61" s="144"/>
      <c r="J61" s="144"/>
      <c r="K61" s="144"/>
      <c r="L61" s="144"/>
      <c r="M61" s="144"/>
      <c r="N61" s="144"/>
      <c r="O61" s="144"/>
      <c r="P61" s="144"/>
      <c r="Q61" s="144"/>
      <c r="R61" s="144"/>
      <c r="S61" s="144"/>
      <c r="T61" s="144"/>
      <c r="U61" s="144"/>
      <c r="V61" s="144"/>
      <c r="W61" s="144"/>
      <c r="X61" s="144"/>
    </row>
    <row r="62" spans="2:24" s="145" customFormat="1" x14ac:dyDescent="0.25">
      <c r="B62" s="143"/>
      <c r="C62" s="144"/>
      <c r="D62" s="144"/>
      <c r="E62" s="144"/>
      <c r="F62" s="144"/>
      <c r="G62" s="144"/>
      <c r="H62" s="144"/>
      <c r="I62" s="144"/>
      <c r="J62" s="144"/>
      <c r="K62" s="144"/>
      <c r="L62" s="144"/>
      <c r="M62" s="144"/>
      <c r="N62" s="144"/>
      <c r="O62" s="144"/>
      <c r="P62" s="144"/>
      <c r="Q62" s="144"/>
      <c r="R62" s="144"/>
      <c r="S62" s="144"/>
      <c r="T62" s="144"/>
      <c r="U62" s="144"/>
      <c r="V62" s="144"/>
      <c r="W62" s="144"/>
      <c r="X62" s="144"/>
    </row>
    <row r="63" spans="2:24" s="145" customFormat="1" x14ac:dyDescent="0.25">
      <c r="B63" s="143"/>
      <c r="C63" s="144"/>
      <c r="D63" s="144"/>
      <c r="E63" s="144"/>
      <c r="F63" s="144"/>
      <c r="G63" s="144"/>
      <c r="H63" s="144"/>
      <c r="I63" s="144"/>
      <c r="J63" s="144"/>
      <c r="K63" s="144"/>
      <c r="L63" s="144"/>
      <c r="M63" s="144"/>
      <c r="N63" s="144"/>
      <c r="O63" s="144"/>
      <c r="P63" s="144"/>
      <c r="Q63" s="144"/>
      <c r="R63" s="144"/>
      <c r="S63" s="144"/>
      <c r="T63" s="144"/>
      <c r="U63" s="144"/>
      <c r="V63" s="144"/>
      <c r="W63" s="144"/>
      <c r="X63" s="144"/>
    </row>
    <row r="64" spans="2:24" s="145" customFormat="1" x14ac:dyDescent="0.25">
      <c r="B64" s="143"/>
      <c r="C64" s="144"/>
      <c r="D64" s="144"/>
      <c r="E64" s="144"/>
      <c r="F64" s="144"/>
      <c r="G64" s="144"/>
      <c r="H64" s="144"/>
      <c r="I64" s="144"/>
      <c r="J64" s="144"/>
      <c r="K64" s="144"/>
      <c r="L64" s="144"/>
      <c r="M64" s="144"/>
      <c r="N64" s="144"/>
      <c r="O64" s="144"/>
      <c r="P64" s="144"/>
      <c r="Q64" s="144"/>
      <c r="R64" s="144"/>
      <c r="S64" s="144"/>
      <c r="T64" s="144"/>
      <c r="U64" s="144"/>
      <c r="V64" s="144"/>
      <c r="W64" s="144"/>
      <c r="X64" s="144"/>
    </row>
    <row r="65" spans="2:24" s="145" customFormat="1" x14ac:dyDescent="0.25">
      <c r="B65" s="143"/>
      <c r="C65" s="144"/>
      <c r="D65" s="144"/>
      <c r="E65" s="144"/>
      <c r="F65" s="144"/>
      <c r="G65" s="144"/>
      <c r="H65" s="144"/>
      <c r="I65" s="144"/>
      <c r="J65" s="144"/>
      <c r="K65" s="144"/>
      <c r="L65" s="144"/>
      <c r="M65" s="144"/>
      <c r="N65" s="144"/>
      <c r="O65" s="144"/>
      <c r="P65" s="144"/>
      <c r="Q65" s="144"/>
      <c r="R65" s="144"/>
      <c r="S65" s="144"/>
      <c r="T65" s="144"/>
      <c r="U65" s="144"/>
      <c r="V65" s="144"/>
      <c r="W65" s="144"/>
      <c r="X65" s="144"/>
    </row>
    <row r="66" spans="2:24" s="145" customFormat="1" x14ac:dyDescent="0.25">
      <c r="B66" s="143"/>
      <c r="C66" s="144"/>
      <c r="D66" s="144"/>
      <c r="E66" s="144"/>
      <c r="F66" s="144"/>
      <c r="G66" s="144"/>
      <c r="H66" s="144"/>
      <c r="I66" s="144"/>
      <c r="J66" s="144"/>
      <c r="K66" s="144"/>
      <c r="L66" s="144"/>
      <c r="M66" s="144"/>
      <c r="N66" s="144"/>
      <c r="O66" s="144"/>
      <c r="P66" s="144"/>
      <c r="Q66" s="144"/>
      <c r="R66" s="144"/>
      <c r="S66" s="144"/>
      <c r="T66" s="144"/>
      <c r="U66" s="144"/>
      <c r="V66" s="144"/>
      <c r="W66" s="144"/>
      <c r="X66" s="144"/>
    </row>
    <row r="67" spans="2:24" s="145" customFormat="1" x14ac:dyDescent="0.25">
      <c r="B67" s="143"/>
      <c r="C67" s="144"/>
      <c r="D67" s="144"/>
      <c r="E67" s="144"/>
      <c r="F67" s="144"/>
      <c r="G67" s="144"/>
      <c r="H67" s="144"/>
      <c r="I67" s="144"/>
      <c r="J67" s="144"/>
      <c r="K67" s="144"/>
      <c r="L67" s="144"/>
      <c r="M67" s="144"/>
      <c r="N67" s="144"/>
      <c r="O67" s="144"/>
      <c r="P67" s="144"/>
      <c r="Q67" s="144"/>
      <c r="R67" s="144"/>
      <c r="S67" s="144"/>
      <c r="T67" s="144"/>
      <c r="U67" s="144"/>
      <c r="V67" s="144"/>
      <c r="W67" s="144"/>
      <c r="X67" s="144"/>
    </row>
    <row r="68" spans="2:24" s="145" customFormat="1" ht="15.75" x14ac:dyDescent="0.25">
      <c r="B68" s="67"/>
      <c r="C68" s="68"/>
      <c r="D68" s="68"/>
      <c r="E68" s="68"/>
      <c r="F68" s="68"/>
      <c r="G68" s="68"/>
      <c r="H68" s="68"/>
      <c r="I68" s="68"/>
      <c r="J68" s="68"/>
      <c r="K68" s="68"/>
      <c r="L68" s="68"/>
      <c r="M68" s="68"/>
      <c r="N68" s="68"/>
      <c r="O68" s="68"/>
      <c r="P68" s="68"/>
      <c r="Q68" s="68"/>
      <c r="R68" s="68"/>
      <c r="S68" s="68"/>
      <c r="T68" s="68"/>
      <c r="U68" s="68"/>
      <c r="V68" s="68"/>
      <c r="W68" s="68"/>
      <c r="X68" s="68"/>
    </row>
    <row r="69" spans="2:24" s="145" customFormat="1" x14ac:dyDescent="0.25">
      <c r="B69" s="143"/>
      <c r="C69" s="144"/>
      <c r="D69" s="144"/>
      <c r="E69" s="144"/>
      <c r="F69" s="144"/>
      <c r="G69" s="144"/>
      <c r="H69" s="144"/>
      <c r="I69" s="144"/>
      <c r="J69" s="144"/>
      <c r="K69" s="144"/>
      <c r="L69" s="144"/>
      <c r="M69" s="144"/>
      <c r="N69" s="144"/>
      <c r="O69" s="144"/>
      <c r="P69" s="144"/>
      <c r="Q69" s="144"/>
      <c r="R69" s="144"/>
      <c r="S69" s="144"/>
      <c r="T69" s="144"/>
      <c r="U69" s="144"/>
      <c r="V69" s="144"/>
      <c r="W69" s="144"/>
      <c r="X69" s="144"/>
    </row>
    <row r="70" spans="2:24" s="145" customFormat="1" x14ac:dyDescent="0.25">
      <c r="B70" s="143"/>
      <c r="C70" s="144"/>
      <c r="D70" s="144"/>
      <c r="E70" s="144"/>
      <c r="F70" s="144"/>
      <c r="G70" s="144"/>
      <c r="H70" s="144"/>
      <c r="I70" s="144"/>
      <c r="J70" s="144"/>
      <c r="K70" s="144"/>
      <c r="L70" s="144"/>
      <c r="M70" s="144"/>
      <c r="N70" s="144"/>
      <c r="O70" s="144"/>
      <c r="P70" s="144"/>
      <c r="Q70" s="144"/>
      <c r="R70" s="144"/>
      <c r="S70" s="144"/>
      <c r="T70" s="144"/>
      <c r="U70" s="144"/>
      <c r="V70" s="144"/>
      <c r="W70" s="144"/>
      <c r="X70" s="144"/>
    </row>
    <row r="71" spans="2:24" s="145" customFormat="1" x14ac:dyDescent="0.25">
      <c r="B71" s="143"/>
      <c r="C71" s="144"/>
      <c r="D71" s="144"/>
      <c r="E71" s="144"/>
      <c r="F71" s="144"/>
      <c r="G71" s="144"/>
      <c r="H71" s="144"/>
      <c r="I71" s="144"/>
      <c r="J71" s="144"/>
      <c r="K71" s="144"/>
      <c r="L71" s="144"/>
      <c r="M71" s="144"/>
      <c r="N71" s="144"/>
      <c r="O71" s="144"/>
      <c r="P71" s="144"/>
      <c r="Q71" s="144"/>
      <c r="R71" s="144"/>
      <c r="S71" s="144"/>
      <c r="T71" s="144"/>
      <c r="U71" s="144"/>
      <c r="V71" s="144"/>
      <c r="W71" s="144"/>
      <c r="X71" s="144"/>
    </row>
    <row r="72" spans="2:24" s="145" customFormat="1" x14ac:dyDescent="0.25">
      <c r="B72" s="143"/>
      <c r="C72" s="144"/>
      <c r="D72" s="144"/>
      <c r="E72" s="144"/>
      <c r="F72" s="144"/>
      <c r="G72" s="144"/>
      <c r="H72" s="144"/>
      <c r="I72" s="144"/>
      <c r="J72" s="144"/>
      <c r="K72" s="144"/>
      <c r="L72" s="144"/>
      <c r="M72" s="144"/>
      <c r="N72" s="144"/>
      <c r="O72" s="144"/>
      <c r="P72" s="144"/>
      <c r="Q72" s="144"/>
      <c r="R72" s="144"/>
      <c r="S72" s="144"/>
      <c r="T72" s="144"/>
      <c r="U72" s="144"/>
      <c r="V72" s="144"/>
      <c r="W72" s="144"/>
      <c r="X72" s="144"/>
    </row>
    <row r="73" spans="2:24" s="145" customFormat="1" x14ac:dyDescent="0.25">
      <c r="B73" s="143"/>
      <c r="C73" s="144"/>
      <c r="D73" s="144"/>
      <c r="E73" s="144"/>
      <c r="F73" s="144"/>
      <c r="G73" s="144"/>
      <c r="H73" s="144"/>
      <c r="I73" s="144"/>
      <c r="J73" s="144"/>
      <c r="K73" s="144"/>
      <c r="L73" s="144"/>
      <c r="M73" s="144"/>
      <c r="N73" s="144"/>
      <c r="O73" s="144"/>
      <c r="P73" s="144"/>
      <c r="Q73" s="144"/>
      <c r="R73" s="144"/>
      <c r="S73" s="144"/>
      <c r="T73" s="144"/>
      <c r="U73" s="144"/>
      <c r="V73" s="144"/>
      <c r="W73" s="144"/>
      <c r="X73" s="144"/>
    </row>
    <row r="74" spans="2:24" s="145" customFormat="1" x14ac:dyDescent="0.25">
      <c r="B74" s="143"/>
      <c r="C74" s="144"/>
      <c r="D74" s="144"/>
      <c r="E74" s="144"/>
      <c r="F74" s="144"/>
      <c r="G74" s="144"/>
      <c r="H74" s="144"/>
      <c r="I74" s="144"/>
      <c r="J74" s="144"/>
      <c r="K74" s="144"/>
      <c r="L74" s="144"/>
      <c r="M74" s="144"/>
      <c r="N74" s="144"/>
      <c r="O74" s="144"/>
      <c r="P74" s="144"/>
      <c r="Q74" s="144"/>
      <c r="R74" s="144"/>
      <c r="S74" s="144"/>
      <c r="T74" s="144"/>
      <c r="U74" s="144"/>
      <c r="V74" s="144"/>
      <c r="W74" s="144"/>
      <c r="X74" s="144"/>
    </row>
    <row r="75" spans="2:24" s="145" customFormat="1" x14ac:dyDescent="0.25">
      <c r="B75" s="143"/>
      <c r="C75" s="144"/>
      <c r="D75" s="144"/>
      <c r="E75" s="144"/>
      <c r="F75" s="144"/>
      <c r="G75" s="144"/>
      <c r="H75" s="144"/>
      <c r="I75" s="144"/>
      <c r="J75" s="144"/>
      <c r="K75" s="144"/>
      <c r="L75" s="144"/>
      <c r="M75" s="144"/>
      <c r="N75" s="144"/>
      <c r="O75" s="144"/>
      <c r="P75" s="144"/>
      <c r="Q75" s="144"/>
      <c r="R75" s="144"/>
      <c r="S75" s="144"/>
      <c r="T75" s="144"/>
      <c r="U75" s="144"/>
      <c r="V75" s="144"/>
      <c r="W75" s="144"/>
      <c r="X75" s="144"/>
    </row>
    <row r="76" spans="2:24" s="145" customFormat="1" x14ac:dyDescent="0.25">
      <c r="B76" s="143"/>
      <c r="C76" s="144"/>
      <c r="D76" s="144"/>
      <c r="E76" s="144"/>
      <c r="F76" s="144"/>
      <c r="G76" s="144"/>
      <c r="H76" s="144"/>
      <c r="I76" s="144"/>
      <c r="J76" s="144"/>
      <c r="K76" s="144"/>
      <c r="L76" s="144"/>
      <c r="M76" s="144"/>
      <c r="N76" s="144"/>
      <c r="O76" s="144"/>
      <c r="P76" s="144"/>
      <c r="Q76" s="144"/>
      <c r="R76" s="144"/>
      <c r="S76" s="144"/>
      <c r="T76" s="144"/>
      <c r="U76" s="144"/>
      <c r="V76" s="144"/>
      <c r="W76" s="144"/>
      <c r="X76" s="144"/>
    </row>
    <row r="77" spans="2:24" s="145" customFormat="1" x14ac:dyDescent="0.25">
      <c r="B77" s="143"/>
      <c r="C77" s="144"/>
      <c r="D77" s="144"/>
      <c r="E77" s="144"/>
      <c r="F77" s="144"/>
      <c r="G77" s="144"/>
      <c r="H77" s="144"/>
      <c r="I77" s="144"/>
      <c r="J77" s="144"/>
      <c r="K77" s="144"/>
      <c r="L77" s="144"/>
      <c r="M77" s="144"/>
      <c r="N77" s="144"/>
      <c r="O77" s="144"/>
      <c r="P77" s="144"/>
      <c r="Q77" s="144"/>
      <c r="R77" s="144"/>
      <c r="S77" s="144"/>
      <c r="T77" s="144"/>
      <c r="U77" s="144"/>
      <c r="V77" s="144"/>
      <c r="W77" s="144"/>
      <c r="X77" s="144"/>
    </row>
    <row r="78" spans="2:24" s="145" customFormat="1" x14ac:dyDescent="0.25">
      <c r="B78" s="143"/>
      <c r="C78" s="144"/>
      <c r="D78" s="144"/>
      <c r="E78" s="144"/>
      <c r="F78" s="144"/>
      <c r="G78" s="144"/>
      <c r="H78" s="144"/>
      <c r="I78" s="144"/>
      <c r="J78" s="144"/>
      <c r="K78" s="144"/>
      <c r="L78" s="144"/>
      <c r="M78" s="144"/>
      <c r="N78" s="144"/>
      <c r="O78" s="144"/>
      <c r="P78" s="144"/>
      <c r="Q78" s="144"/>
      <c r="R78" s="144"/>
      <c r="S78" s="144"/>
      <c r="T78" s="144"/>
      <c r="U78" s="144"/>
      <c r="V78" s="144"/>
      <c r="W78" s="144"/>
      <c r="X78" s="144"/>
    </row>
    <row r="79" spans="2:24" s="145" customFormat="1" x14ac:dyDescent="0.25">
      <c r="B79" s="143"/>
      <c r="C79" s="144"/>
      <c r="D79" s="144"/>
      <c r="E79" s="144"/>
      <c r="F79" s="144"/>
      <c r="G79" s="144"/>
      <c r="H79" s="144"/>
      <c r="I79" s="144"/>
      <c r="J79" s="144"/>
      <c r="K79" s="144"/>
      <c r="L79" s="144"/>
      <c r="M79" s="144"/>
      <c r="N79" s="144"/>
      <c r="O79" s="144"/>
      <c r="P79" s="144"/>
      <c r="Q79" s="144"/>
      <c r="R79" s="144"/>
      <c r="S79" s="144"/>
      <c r="T79" s="144"/>
      <c r="U79" s="144"/>
      <c r="V79" s="144"/>
      <c r="W79" s="144"/>
      <c r="X79" s="144"/>
    </row>
    <row r="80" spans="2:24" s="145" customFormat="1" x14ac:dyDescent="0.25">
      <c r="B80" s="143"/>
      <c r="C80" s="144"/>
      <c r="D80" s="144"/>
      <c r="E80" s="144"/>
      <c r="F80" s="144"/>
      <c r="G80" s="144"/>
      <c r="H80" s="144"/>
      <c r="I80" s="144"/>
      <c r="J80" s="144"/>
      <c r="K80" s="144"/>
      <c r="L80" s="144"/>
      <c r="M80" s="144"/>
      <c r="N80" s="144"/>
      <c r="O80" s="144"/>
      <c r="P80" s="144"/>
      <c r="Q80" s="144"/>
      <c r="R80" s="144"/>
      <c r="S80" s="144"/>
      <c r="T80" s="144"/>
      <c r="U80" s="144"/>
      <c r="V80" s="144"/>
      <c r="W80" s="144"/>
      <c r="X80" s="144"/>
    </row>
    <row r="81" spans="2:24" s="145" customFormat="1" ht="15.75" x14ac:dyDescent="0.25">
      <c r="B81" s="67"/>
      <c r="C81" s="68"/>
      <c r="D81" s="68"/>
      <c r="E81" s="68"/>
      <c r="F81" s="68"/>
      <c r="G81" s="68"/>
      <c r="H81" s="68"/>
      <c r="I81" s="68"/>
      <c r="J81" s="68"/>
      <c r="K81" s="68"/>
      <c r="L81" s="68"/>
      <c r="M81" s="68"/>
      <c r="N81" s="68"/>
      <c r="O81" s="68"/>
      <c r="P81" s="68"/>
      <c r="Q81" s="68"/>
      <c r="R81" s="68"/>
      <c r="S81" s="68"/>
      <c r="T81" s="68"/>
      <c r="U81" s="68"/>
      <c r="V81" s="68"/>
      <c r="W81" s="68"/>
      <c r="X81" s="68"/>
    </row>
    <row r="82" spans="2:24" s="145" customFormat="1" x14ac:dyDescent="0.25">
      <c r="B82" s="143"/>
      <c r="C82" s="144"/>
      <c r="D82" s="144"/>
      <c r="E82" s="144"/>
      <c r="F82" s="144"/>
      <c r="G82" s="144"/>
      <c r="H82" s="144"/>
      <c r="I82" s="144"/>
      <c r="J82" s="144"/>
      <c r="K82" s="144"/>
      <c r="L82" s="144"/>
      <c r="M82" s="144"/>
      <c r="N82" s="144"/>
      <c r="O82" s="144"/>
      <c r="P82" s="144"/>
      <c r="Q82" s="144"/>
      <c r="R82" s="144"/>
      <c r="S82" s="144"/>
      <c r="T82" s="144"/>
      <c r="U82" s="144"/>
      <c r="V82" s="144"/>
      <c r="W82" s="144"/>
      <c r="X82" s="144"/>
    </row>
    <row r="83" spans="2:24" s="145" customFormat="1" x14ac:dyDescent="0.25">
      <c r="B83" s="143"/>
      <c r="C83" s="144"/>
      <c r="D83" s="144"/>
      <c r="E83" s="144"/>
      <c r="F83" s="144"/>
      <c r="G83" s="144"/>
      <c r="H83" s="144"/>
      <c r="I83" s="144"/>
      <c r="J83" s="144"/>
      <c r="K83" s="144"/>
      <c r="L83" s="144"/>
      <c r="M83" s="144"/>
      <c r="N83" s="144"/>
      <c r="O83" s="144"/>
      <c r="P83" s="144"/>
      <c r="Q83" s="144"/>
      <c r="R83" s="144"/>
      <c r="S83" s="144"/>
      <c r="T83" s="144"/>
      <c r="U83" s="144"/>
      <c r="V83" s="144"/>
      <c r="W83" s="144"/>
      <c r="X83" s="144"/>
    </row>
    <row r="84" spans="2:24" s="145" customFormat="1" x14ac:dyDescent="0.25">
      <c r="B84" s="143"/>
      <c r="C84" s="144"/>
      <c r="D84" s="144"/>
      <c r="E84" s="144"/>
      <c r="F84" s="144"/>
      <c r="G84" s="144"/>
      <c r="H84" s="144"/>
      <c r="I84" s="144"/>
      <c r="J84" s="144"/>
      <c r="K84" s="144"/>
      <c r="L84" s="144"/>
      <c r="M84" s="144"/>
      <c r="N84" s="144"/>
      <c r="O84" s="144"/>
      <c r="P84" s="144"/>
      <c r="Q84" s="144"/>
      <c r="R84" s="144"/>
      <c r="S84" s="144"/>
      <c r="T84" s="144"/>
      <c r="U84" s="144"/>
      <c r="V84" s="144"/>
      <c r="W84" s="144"/>
      <c r="X84" s="144"/>
    </row>
    <row r="85" spans="2:24" s="145" customFormat="1" x14ac:dyDescent="0.25">
      <c r="B85" s="143"/>
      <c r="C85" s="144"/>
      <c r="D85" s="144"/>
      <c r="E85" s="144"/>
      <c r="F85" s="144"/>
      <c r="G85" s="144"/>
      <c r="H85" s="144"/>
      <c r="I85" s="144"/>
      <c r="J85" s="144"/>
      <c r="K85" s="144"/>
      <c r="L85" s="144"/>
      <c r="M85" s="144"/>
      <c r="N85" s="144"/>
      <c r="O85" s="144"/>
      <c r="P85" s="144"/>
      <c r="Q85" s="144"/>
      <c r="R85" s="144"/>
      <c r="S85" s="144"/>
      <c r="T85" s="144"/>
      <c r="U85" s="144"/>
      <c r="V85" s="144"/>
      <c r="W85" s="144"/>
      <c r="X85" s="144"/>
    </row>
    <row r="86" spans="2:24" s="145" customFormat="1" x14ac:dyDescent="0.25">
      <c r="B86" s="143"/>
      <c r="C86" s="144"/>
      <c r="D86" s="144"/>
      <c r="E86" s="144"/>
      <c r="F86" s="144"/>
      <c r="G86" s="144"/>
      <c r="H86" s="144"/>
      <c r="I86" s="144"/>
      <c r="J86" s="144"/>
      <c r="K86" s="144"/>
      <c r="L86" s="144"/>
      <c r="M86" s="144"/>
      <c r="N86" s="144"/>
      <c r="O86" s="144"/>
      <c r="P86" s="144"/>
      <c r="Q86" s="144"/>
      <c r="R86" s="144"/>
      <c r="S86" s="144"/>
      <c r="T86" s="144"/>
      <c r="U86" s="144"/>
      <c r="V86" s="144"/>
      <c r="W86" s="144"/>
      <c r="X86" s="144"/>
    </row>
    <row r="87" spans="2:24" s="145" customFormat="1" x14ac:dyDescent="0.25">
      <c r="B87" s="143"/>
      <c r="C87" s="144"/>
      <c r="D87" s="144"/>
      <c r="E87" s="144"/>
      <c r="F87" s="144"/>
      <c r="G87" s="144"/>
      <c r="H87" s="144"/>
      <c r="I87" s="144"/>
      <c r="J87" s="144"/>
      <c r="K87" s="144"/>
      <c r="L87" s="144"/>
      <c r="M87" s="144"/>
      <c r="N87" s="144"/>
      <c r="O87" s="144"/>
      <c r="P87" s="144"/>
      <c r="Q87" s="144"/>
      <c r="R87" s="144"/>
      <c r="S87" s="144"/>
      <c r="T87" s="144"/>
      <c r="U87" s="144"/>
      <c r="V87" s="144"/>
      <c r="W87" s="144"/>
      <c r="X87" s="144"/>
    </row>
    <row r="88" spans="2:24" s="145" customFormat="1" x14ac:dyDescent="0.25">
      <c r="B88" s="143"/>
      <c r="C88" s="144"/>
      <c r="D88" s="144"/>
      <c r="E88" s="144"/>
      <c r="F88" s="144"/>
      <c r="G88" s="144"/>
      <c r="H88" s="144"/>
      <c r="I88" s="144"/>
      <c r="J88" s="144"/>
      <c r="K88" s="144"/>
      <c r="L88" s="144"/>
      <c r="M88" s="144"/>
      <c r="N88" s="144"/>
      <c r="O88" s="144"/>
      <c r="P88" s="144"/>
      <c r="Q88" s="144"/>
      <c r="R88" s="144"/>
      <c r="S88" s="144"/>
      <c r="T88" s="144"/>
      <c r="U88" s="144"/>
      <c r="V88" s="144"/>
      <c r="W88" s="144"/>
      <c r="X88" s="144"/>
    </row>
    <row r="89" spans="2:24" s="145" customFormat="1" x14ac:dyDescent="0.25">
      <c r="B89" s="143"/>
      <c r="C89" s="144"/>
      <c r="D89" s="144"/>
      <c r="E89" s="144"/>
      <c r="F89" s="144"/>
      <c r="G89" s="144"/>
      <c r="H89" s="144"/>
      <c r="I89" s="144"/>
      <c r="J89" s="144"/>
      <c r="K89" s="144"/>
      <c r="L89" s="144"/>
      <c r="M89" s="144"/>
      <c r="N89" s="144"/>
      <c r="O89" s="144"/>
      <c r="P89" s="144"/>
      <c r="Q89" s="144"/>
      <c r="R89" s="144"/>
      <c r="S89" s="144"/>
      <c r="T89" s="144"/>
      <c r="U89" s="144"/>
      <c r="V89" s="144"/>
      <c r="W89" s="144"/>
      <c r="X89" s="144"/>
    </row>
    <row r="90" spans="2:24" s="145" customFormat="1" x14ac:dyDescent="0.25">
      <c r="B90" s="143"/>
      <c r="C90" s="144"/>
      <c r="D90" s="144"/>
      <c r="E90" s="144"/>
      <c r="F90" s="144"/>
      <c r="G90" s="144"/>
      <c r="H90" s="144"/>
      <c r="I90" s="144"/>
      <c r="J90" s="144"/>
      <c r="K90" s="144"/>
      <c r="L90" s="144"/>
      <c r="M90" s="144"/>
      <c r="N90" s="144"/>
      <c r="O90" s="144"/>
      <c r="P90" s="144"/>
      <c r="Q90" s="144"/>
      <c r="R90" s="144"/>
      <c r="S90" s="144"/>
      <c r="T90" s="144"/>
      <c r="U90" s="144"/>
      <c r="V90" s="144"/>
      <c r="W90" s="144"/>
      <c r="X90" s="144"/>
    </row>
    <row r="91" spans="2:24" s="145" customFormat="1" x14ac:dyDescent="0.25">
      <c r="B91" s="143"/>
      <c r="C91" s="144"/>
      <c r="D91" s="144"/>
      <c r="E91" s="144"/>
      <c r="F91" s="144"/>
      <c r="G91" s="144"/>
      <c r="H91" s="144"/>
      <c r="I91" s="144"/>
      <c r="J91" s="144"/>
      <c r="K91" s="144"/>
      <c r="L91" s="144"/>
      <c r="M91" s="144"/>
      <c r="N91" s="144"/>
      <c r="O91" s="144"/>
      <c r="P91" s="144"/>
      <c r="Q91" s="144"/>
      <c r="R91" s="144"/>
      <c r="S91" s="144"/>
      <c r="T91" s="144"/>
      <c r="U91" s="144"/>
      <c r="V91" s="144"/>
      <c r="W91" s="144"/>
      <c r="X91" s="144"/>
    </row>
    <row r="92" spans="2:24" s="145" customFormat="1" x14ac:dyDescent="0.25">
      <c r="B92" s="143"/>
      <c r="C92" s="144"/>
      <c r="D92" s="144"/>
      <c r="E92" s="144"/>
      <c r="F92" s="144"/>
      <c r="G92" s="144"/>
      <c r="H92" s="144"/>
      <c r="I92" s="144"/>
      <c r="J92" s="144"/>
      <c r="K92" s="144"/>
      <c r="L92" s="144"/>
      <c r="M92" s="144"/>
      <c r="N92" s="144"/>
      <c r="O92" s="144"/>
      <c r="P92" s="144"/>
      <c r="Q92" s="144"/>
      <c r="R92" s="144"/>
      <c r="S92" s="144"/>
      <c r="T92" s="144"/>
      <c r="U92" s="144"/>
      <c r="V92" s="144"/>
      <c r="W92" s="144"/>
      <c r="X92" s="144"/>
    </row>
    <row r="93" spans="2:24" s="145" customFormat="1" x14ac:dyDescent="0.25">
      <c r="B93" s="143"/>
      <c r="C93" s="144"/>
      <c r="D93" s="144"/>
      <c r="E93" s="144"/>
      <c r="F93" s="144"/>
      <c r="G93" s="144"/>
      <c r="H93" s="144"/>
      <c r="I93" s="144"/>
      <c r="J93" s="144"/>
      <c r="K93" s="144"/>
      <c r="L93" s="144"/>
      <c r="M93" s="144"/>
      <c r="N93" s="144"/>
      <c r="O93" s="144"/>
      <c r="P93" s="144"/>
      <c r="Q93" s="144"/>
      <c r="R93" s="144"/>
      <c r="S93" s="144"/>
      <c r="T93" s="144"/>
      <c r="U93" s="144"/>
      <c r="V93" s="144"/>
      <c r="W93" s="144"/>
      <c r="X93" s="144"/>
    </row>
    <row r="94" spans="2:24" s="145" customFormat="1" ht="15.75" x14ac:dyDescent="0.25">
      <c r="B94" s="67"/>
      <c r="C94" s="68"/>
      <c r="D94" s="68"/>
      <c r="E94" s="68"/>
      <c r="F94" s="68"/>
      <c r="G94" s="68"/>
      <c r="H94" s="68"/>
      <c r="I94" s="68"/>
      <c r="J94" s="68"/>
      <c r="K94" s="68"/>
      <c r="L94" s="68"/>
      <c r="M94" s="68"/>
      <c r="N94" s="68"/>
      <c r="O94" s="68"/>
      <c r="P94" s="68"/>
      <c r="Q94" s="68"/>
      <c r="R94" s="68"/>
      <c r="S94" s="68"/>
      <c r="T94" s="68"/>
      <c r="U94" s="68"/>
      <c r="V94" s="68"/>
      <c r="W94" s="68"/>
      <c r="X94" s="68"/>
    </row>
    <row r="95" spans="2:24" s="145" customFormat="1" x14ac:dyDescent="0.25">
      <c r="B95" s="143"/>
      <c r="C95" s="144"/>
      <c r="D95" s="144"/>
      <c r="E95" s="144"/>
      <c r="F95" s="144"/>
      <c r="G95" s="144"/>
      <c r="H95" s="144"/>
      <c r="I95" s="144"/>
      <c r="J95" s="144"/>
      <c r="K95" s="144"/>
      <c r="L95" s="144"/>
      <c r="M95" s="144"/>
      <c r="N95" s="144"/>
      <c r="O95" s="144"/>
      <c r="P95" s="144"/>
      <c r="Q95" s="144"/>
      <c r="R95" s="144"/>
      <c r="S95" s="144"/>
      <c r="T95" s="144"/>
      <c r="U95" s="144"/>
      <c r="V95" s="144"/>
      <c r="W95" s="144"/>
      <c r="X95" s="144"/>
    </row>
    <row r="96" spans="2:24" s="145" customFormat="1" x14ac:dyDescent="0.25">
      <c r="B96" s="143"/>
      <c r="C96" s="144"/>
      <c r="D96" s="144"/>
      <c r="E96" s="144"/>
      <c r="F96" s="144"/>
      <c r="G96" s="144"/>
      <c r="H96" s="144"/>
      <c r="I96" s="144"/>
      <c r="J96" s="144"/>
      <c r="K96" s="144"/>
      <c r="L96" s="144"/>
      <c r="M96" s="144"/>
      <c r="N96" s="144"/>
      <c r="O96" s="144"/>
      <c r="P96" s="144"/>
      <c r="Q96" s="144"/>
      <c r="R96" s="144"/>
      <c r="S96" s="144"/>
      <c r="T96" s="144"/>
      <c r="U96" s="144"/>
      <c r="V96" s="144"/>
      <c r="W96" s="144"/>
      <c r="X96" s="144"/>
    </row>
    <row r="97" spans="2:24" s="145" customFormat="1" x14ac:dyDescent="0.25">
      <c r="B97" s="143"/>
      <c r="C97" s="144"/>
      <c r="D97" s="144"/>
      <c r="E97" s="144"/>
      <c r="F97" s="144"/>
      <c r="G97" s="144"/>
      <c r="H97" s="144"/>
      <c r="I97" s="144"/>
      <c r="J97" s="144"/>
      <c r="K97" s="144"/>
      <c r="L97" s="144"/>
      <c r="M97" s="144"/>
      <c r="N97" s="144"/>
      <c r="O97" s="144"/>
      <c r="P97" s="144"/>
      <c r="Q97" s="144"/>
      <c r="R97" s="144"/>
      <c r="S97" s="144"/>
      <c r="T97" s="144"/>
      <c r="U97" s="144"/>
      <c r="V97" s="144"/>
      <c r="W97" s="144"/>
      <c r="X97" s="144"/>
    </row>
    <row r="98" spans="2:24" s="145" customFormat="1" x14ac:dyDescent="0.25">
      <c r="B98" s="143"/>
      <c r="C98" s="144"/>
      <c r="D98" s="144"/>
      <c r="E98" s="144"/>
      <c r="F98" s="144"/>
      <c r="G98" s="144"/>
      <c r="H98" s="144"/>
      <c r="I98" s="144"/>
      <c r="J98" s="144"/>
      <c r="K98" s="144"/>
      <c r="L98" s="144"/>
      <c r="M98" s="144"/>
      <c r="N98" s="144"/>
      <c r="O98" s="144"/>
      <c r="P98" s="144"/>
      <c r="Q98" s="144"/>
      <c r="R98" s="144"/>
      <c r="S98" s="144"/>
      <c r="T98" s="144"/>
      <c r="U98" s="144"/>
      <c r="V98" s="144"/>
      <c r="W98" s="144"/>
      <c r="X98" s="144"/>
    </row>
    <row r="99" spans="2:24" s="145" customFormat="1" x14ac:dyDescent="0.25">
      <c r="B99" s="143"/>
      <c r="C99" s="144"/>
      <c r="D99" s="144"/>
      <c r="E99" s="144"/>
      <c r="F99" s="144"/>
      <c r="G99" s="144"/>
      <c r="H99" s="144"/>
      <c r="I99" s="144"/>
      <c r="J99" s="144"/>
      <c r="K99" s="144"/>
      <c r="L99" s="144"/>
      <c r="M99" s="144"/>
      <c r="N99" s="144"/>
      <c r="O99" s="144"/>
      <c r="P99" s="144"/>
      <c r="Q99" s="144"/>
      <c r="R99" s="144"/>
      <c r="S99" s="144"/>
      <c r="T99" s="144"/>
      <c r="U99" s="144"/>
      <c r="V99" s="144"/>
      <c r="W99" s="144"/>
      <c r="X99" s="144"/>
    </row>
    <row r="100" spans="2:24" s="145" customFormat="1" x14ac:dyDescent="0.25">
      <c r="B100" s="143"/>
      <c r="C100" s="144"/>
      <c r="D100" s="144"/>
      <c r="E100" s="144"/>
      <c r="F100" s="144"/>
      <c r="G100" s="144"/>
      <c r="H100" s="144"/>
      <c r="I100" s="144"/>
      <c r="J100" s="144"/>
      <c r="K100" s="144"/>
      <c r="L100" s="144"/>
      <c r="M100" s="144"/>
      <c r="N100" s="144"/>
      <c r="O100" s="144"/>
      <c r="P100" s="144"/>
      <c r="Q100" s="144"/>
      <c r="R100" s="144"/>
      <c r="S100" s="144"/>
      <c r="T100" s="144"/>
      <c r="U100" s="144"/>
      <c r="V100" s="144"/>
      <c r="W100" s="144"/>
      <c r="X100" s="144"/>
    </row>
    <row r="101" spans="2:24" s="145" customFormat="1" x14ac:dyDescent="0.25">
      <c r="B101" s="143"/>
      <c r="C101" s="144"/>
      <c r="D101" s="144"/>
      <c r="E101" s="144"/>
      <c r="F101" s="144"/>
      <c r="G101" s="144"/>
      <c r="H101" s="144"/>
      <c r="I101" s="144"/>
      <c r="J101" s="144"/>
      <c r="K101" s="144"/>
      <c r="L101" s="144"/>
      <c r="M101" s="144"/>
      <c r="N101" s="144"/>
      <c r="O101" s="144"/>
      <c r="P101" s="144"/>
      <c r="Q101" s="144"/>
      <c r="R101" s="144"/>
      <c r="S101" s="144"/>
      <c r="T101" s="144"/>
      <c r="U101" s="144"/>
      <c r="V101" s="144"/>
      <c r="W101" s="144"/>
      <c r="X101" s="144"/>
    </row>
    <row r="102" spans="2:24" s="145" customFormat="1" x14ac:dyDescent="0.25">
      <c r="B102" s="143"/>
      <c r="C102" s="144"/>
      <c r="D102" s="144"/>
      <c r="E102" s="144"/>
      <c r="F102" s="144"/>
      <c r="G102" s="144"/>
      <c r="H102" s="144"/>
      <c r="I102" s="144"/>
      <c r="J102" s="144"/>
      <c r="K102" s="144"/>
      <c r="L102" s="144"/>
      <c r="M102" s="144"/>
      <c r="N102" s="144"/>
      <c r="O102" s="144"/>
      <c r="P102" s="144"/>
      <c r="Q102" s="144"/>
      <c r="R102" s="144"/>
      <c r="S102" s="144"/>
      <c r="T102" s="144"/>
      <c r="U102" s="144"/>
      <c r="V102" s="144"/>
      <c r="W102" s="144"/>
      <c r="X102" s="144"/>
    </row>
    <row r="103" spans="2:24" s="145" customFormat="1" x14ac:dyDescent="0.25">
      <c r="B103" s="143"/>
      <c r="C103" s="144"/>
      <c r="D103" s="144"/>
      <c r="E103" s="144"/>
      <c r="F103" s="144"/>
      <c r="G103" s="144"/>
      <c r="H103" s="144"/>
      <c r="I103" s="144"/>
      <c r="J103" s="144"/>
      <c r="K103" s="144"/>
      <c r="L103" s="144"/>
      <c r="M103" s="144"/>
      <c r="N103" s="144"/>
      <c r="O103" s="144"/>
      <c r="P103" s="144"/>
      <c r="Q103" s="144"/>
      <c r="R103" s="144"/>
      <c r="S103" s="144"/>
      <c r="T103" s="144"/>
      <c r="U103" s="144"/>
      <c r="V103" s="144"/>
      <c r="W103" s="144"/>
      <c r="X103" s="144"/>
    </row>
    <row r="104" spans="2:24" s="145" customFormat="1" x14ac:dyDescent="0.25">
      <c r="B104" s="143"/>
      <c r="C104" s="144"/>
      <c r="D104" s="144"/>
      <c r="E104" s="144"/>
      <c r="F104" s="144"/>
      <c r="G104" s="144"/>
      <c r="H104" s="144"/>
      <c r="I104" s="144"/>
      <c r="J104" s="144"/>
      <c r="K104" s="144"/>
      <c r="L104" s="144"/>
      <c r="M104" s="144"/>
      <c r="N104" s="144"/>
      <c r="O104" s="144"/>
      <c r="P104" s="144"/>
      <c r="Q104" s="144"/>
      <c r="R104" s="144"/>
      <c r="S104" s="144"/>
      <c r="T104" s="144"/>
      <c r="U104" s="144"/>
      <c r="V104" s="144"/>
      <c r="W104" s="144"/>
      <c r="X104" s="144"/>
    </row>
    <row r="105" spans="2:24" s="145" customFormat="1" x14ac:dyDescent="0.25">
      <c r="B105" s="143"/>
      <c r="C105" s="144"/>
      <c r="D105" s="144"/>
      <c r="E105" s="144"/>
      <c r="F105" s="144"/>
      <c r="G105" s="144"/>
      <c r="H105" s="144"/>
      <c r="I105" s="144"/>
      <c r="J105" s="144"/>
      <c r="K105" s="144"/>
      <c r="L105" s="144"/>
      <c r="M105" s="144"/>
      <c r="N105" s="144"/>
      <c r="O105" s="144"/>
      <c r="P105" s="144"/>
      <c r="Q105" s="144"/>
      <c r="R105" s="144"/>
      <c r="S105" s="144"/>
      <c r="T105" s="144"/>
      <c r="U105" s="144"/>
      <c r="V105" s="144"/>
      <c r="W105" s="144"/>
      <c r="X105" s="144"/>
    </row>
    <row r="106" spans="2:24" s="145" customFormat="1" x14ac:dyDescent="0.25">
      <c r="B106" s="143"/>
      <c r="C106" s="144"/>
      <c r="D106" s="144"/>
      <c r="E106" s="144"/>
      <c r="F106" s="144"/>
      <c r="G106" s="144"/>
      <c r="H106" s="144"/>
      <c r="I106" s="144"/>
      <c r="J106" s="144"/>
      <c r="K106" s="144"/>
      <c r="L106" s="144"/>
      <c r="M106" s="144"/>
      <c r="N106" s="144"/>
      <c r="O106" s="144"/>
      <c r="P106" s="144"/>
      <c r="Q106" s="144"/>
      <c r="R106" s="144"/>
      <c r="S106" s="144"/>
      <c r="T106" s="144"/>
      <c r="U106" s="144"/>
      <c r="V106" s="144"/>
      <c r="W106" s="144"/>
      <c r="X106" s="144"/>
    </row>
    <row r="107" spans="2:24" s="145" customFormat="1" ht="15.75" x14ac:dyDescent="0.25">
      <c r="B107" s="67"/>
      <c r="C107" s="68"/>
      <c r="D107" s="68"/>
      <c r="E107" s="68"/>
      <c r="F107" s="68"/>
      <c r="G107" s="68"/>
      <c r="H107" s="68"/>
      <c r="I107" s="68"/>
      <c r="J107" s="68"/>
      <c r="K107" s="68"/>
      <c r="L107" s="68"/>
      <c r="M107" s="68"/>
      <c r="N107" s="68"/>
      <c r="O107" s="68"/>
      <c r="P107" s="68"/>
      <c r="Q107" s="68"/>
      <c r="R107" s="68"/>
      <c r="S107" s="68"/>
      <c r="T107" s="68"/>
      <c r="U107" s="68"/>
      <c r="V107" s="68"/>
      <c r="W107" s="68"/>
      <c r="X107" s="68"/>
    </row>
    <row r="108" spans="2:24" s="145" customFormat="1" x14ac:dyDescent="0.25">
      <c r="B108" s="143"/>
      <c r="C108" s="144"/>
      <c r="D108" s="144"/>
      <c r="E108" s="144"/>
      <c r="F108" s="144"/>
      <c r="G108" s="144"/>
      <c r="H108" s="144"/>
      <c r="I108" s="144"/>
      <c r="J108" s="144"/>
      <c r="K108" s="144"/>
      <c r="L108" s="144"/>
      <c r="M108" s="144"/>
      <c r="N108" s="144"/>
      <c r="O108" s="144"/>
      <c r="P108" s="144"/>
      <c r="Q108" s="144"/>
      <c r="R108" s="144"/>
      <c r="S108" s="144"/>
      <c r="T108" s="144"/>
      <c r="U108" s="144"/>
      <c r="V108" s="144"/>
      <c r="W108" s="144"/>
      <c r="X108" s="144"/>
    </row>
    <row r="109" spans="2:24" s="145" customFormat="1" x14ac:dyDescent="0.25">
      <c r="B109" s="143"/>
      <c r="C109" s="144"/>
      <c r="D109" s="144"/>
      <c r="E109" s="144"/>
      <c r="F109" s="144"/>
      <c r="G109" s="144"/>
      <c r="H109" s="144"/>
      <c r="I109" s="144"/>
      <c r="J109" s="144"/>
      <c r="K109" s="144"/>
      <c r="L109" s="144"/>
      <c r="M109" s="144"/>
      <c r="N109" s="144"/>
      <c r="O109" s="144"/>
      <c r="P109" s="144"/>
      <c r="Q109" s="144"/>
      <c r="R109" s="144"/>
      <c r="S109" s="144"/>
      <c r="T109" s="144"/>
      <c r="U109" s="144"/>
      <c r="V109" s="144"/>
      <c r="W109" s="144"/>
      <c r="X109" s="144"/>
    </row>
    <row r="110" spans="2:24" s="145" customFormat="1" x14ac:dyDescent="0.25">
      <c r="B110" s="143"/>
      <c r="C110" s="144"/>
      <c r="D110" s="144"/>
      <c r="E110" s="144"/>
      <c r="F110" s="144"/>
      <c r="G110" s="144"/>
      <c r="H110" s="144"/>
      <c r="I110" s="144"/>
      <c r="J110" s="144"/>
      <c r="K110" s="144"/>
      <c r="L110" s="144"/>
      <c r="M110" s="144"/>
      <c r="N110" s="144"/>
      <c r="O110" s="144"/>
      <c r="P110" s="144"/>
      <c r="Q110" s="144"/>
      <c r="R110" s="144"/>
      <c r="S110" s="144"/>
      <c r="T110" s="144"/>
      <c r="U110" s="144"/>
      <c r="V110" s="144"/>
      <c r="W110" s="144"/>
      <c r="X110" s="144"/>
    </row>
    <row r="111" spans="2:24" s="145" customFormat="1" x14ac:dyDescent="0.25">
      <c r="B111" s="143"/>
      <c r="C111" s="144"/>
      <c r="D111" s="144"/>
      <c r="E111" s="144"/>
      <c r="F111" s="144"/>
      <c r="G111" s="144"/>
      <c r="H111" s="144"/>
      <c r="I111" s="144"/>
      <c r="J111" s="144"/>
      <c r="K111" s="144"/>
      <c r="L111" s="144"/>
      <c r="M111" s="144"/>
      <c r="N111" s="144"/>
      <c r="O111" s="144"/>
      <c r="P111" s="144"/>
      <c r="Q111" s="144"/>
      <c r="R111" s="144"/>
      <c r="S111" s="144"/>
      <c r="T111" s="144"/>
      <c r="U111" s="144"/>
      <c r="V111" s="144"/>
      <c r="W111" s="144"/>
      <c r="X111" s="144"/>
    </row>
    <row r="112" spans="2:24" s="145" customFormat="1" x14ac:dyDescent="0.25">
      <c r="B112" s="143"/>
      <c r="C112" s="144"/>
      <c r="D112" s="144"/>
      <c r="E112" s="144"/>
      <c r="F112" s="144"/>
      <c r="G112" s="144"/>
      <c r="H112" s="144"/>
      <c r="I112" s="144"/>
      <c r="J112" s="144"/>
      <c r="K112" s="144"/>
      <c r="L112" s="144"/>
      <c r="M112" s="144"/>
      <c r="N112" s="144"/>
      <c r="O112" s="144"/>
      <c r="P112" s="144"/>
      <c r="Q112" s="144"/>
      <c r="R112" s="144"/>
      <c r="S112" s="144"/>
      <c r="T112" s="144"/>
      <c r="U112" s="144"/>
      <c r="V112" s="144"/>
      <c r="W112" s="144"/>
      <c r="X112" s="144"/>
    </row>
    <row r="113" spans="2:24" s="145" customFormat="1" x14ac:dyDescent="0.25">
      <c r="B113" s="143"/>
      <c r="C113" s="144"/>
      <c r="D113" s="144"/>
      <c r="E113" s="144"/>
      <c r="F113" s="144"/>
      <c r="G113" s="144"/>
      <c r="H113" s="144"/>
      <c r="I113" s="144"/>
      <c r="J113" s="144"/>
      <c r="K113" s="144"/>
      <c r="L113" s="144"/>
      <c r="M113" s="144"/>
      <c r="N113" s="144"/>
      <c r="O113" s="144"/>
      <c r="P113" s="144"/>
      <c r="Q113" s="144"/>
      <c r="R113" s="144"/>
      <c r="S113" s="144"/>
      <c r="T113" s="144"/>
      <c r="U113" s="144"/>
      <c r="V113" s="144"/>
      <c r="W113" s="144"/>
      <c r="X113" s="144"/>
    </row>
    <row r="114" spans="2:24" s="145" customFormat="1" x14ac:dyDescent="0.25">
      <c r="B114" s="143"/>
      <c r="C114" s="144"/>
      <c r="D114" s="144"/>
      <c r="E114" s="144"/>
      <c r="F114" s="144"/>
      <c r="G114" s="144"/>
      <c r="H114" s="144"/>
      <c r="I114" s="144"/>
      <c r="J114" s="144"/>
      <c r="K114" s="144"/>
      <c r="L114" s="144"/>
      <c r="M114" s="144"/>
      <c r="N114" s="144"/>
      <c r="O114" s="144"/>
      <c r="P114" s="144"/>
      <c r="Q114" s="144"/>
      <c r="R114" s="144"/>
      <c r="S114" s="144"/>
      <c r="T114" s="144"/>
      <c r="U114" s="144"/>
      <c r="V114" s="144"/>
      <c r="W114" s="144"/>
      <c r="X114" s="144"/>
    </row>
    <row r="115" spans="2:24" s="145" customFormat="1" x14ac:dyDescent="0.25">
      <c r="B115" s="143"/>
      <c r="C115" s="144"/>
      <c r="D115" s="144"/>
      <c r="E115" s="144"/>
      <c r="F115" s="144"/>
      <c r="G115" s="144"/>
      <c r="H115" s="144"/>
      <c r="I115" s="144"/>
      <c r="J115" s="144"/>
      <c r="K115" s="144"/>
      <c r="L115" s="144"/>
      <c r="M115" s="144"/>
      <c r="N115" s="144"/>
      <c r="O115" s="144"/>
      <c r="P115" s="144"/>
      <c r="Q115" s="144"/>
      <c r="R115" s="144"/>
      <c r="S115" s="144"/>
      <c r="T115" s="144"/>
      <c r="U115" s="144"/>
      <c r="V115" s="144"/>
      <c r="W115" s="144"/>
      <c r="X115" s="144"/>
    </row>
    <row r="116" spans="2:24" s="145" customFormat="1" x14ac:dyDescent="0.25">
      <c r="B116" s="143"/>
      <c r="C116" s="144"/>
      <c r="D116" s="144"/>
      <c r="E116" s="144"/>
      <c r="F116" s="144"/>
      <c r="G116" s="144"/>
      <c r="H116" s="144"/>
      <c r="I116" s="144"/>
      <c r="J116" s="144"/>
      <c r="K116" s="144"/>
      <c r="L116" s="144"/>
      <c r="M116" s="144"/>
      <c r="N116" s="144"/>
      <c r="O116" s="144"/>
      <c r="P116" s="144"/>
      <c r="Q116" s="144"/>
      <c r="R116" s="144"/>
      <c r="S116" s="144"/>
      <c r="T116" s="144"/>
      <c r="U116" s="144"/>
      <c r="V116" s="144"/>
      <c r="W116" s="144"/>
      <c r="X116" s="144"/>
    </row>
    <row r="117" spans="2:24" s="145" customFormat="1" x14ac:dyDescent="0.25">
      <c r="B117" s="143"/>
      <c r="C117" s="144"/>
      <c r="D117" s="144"/>
      <c r="E117" s="144"/>
      <c r="F117" s="144"/>
      <c r="G117" s="144"/>
      <c r="H117" s="144"/>
      <c r="I117" s="144"/>
      <c r="J117" s="144"/>
      <c r="K117" s="144"/>
      <c r="L117" s="144"/>
      <c r="M117" s="144"/>
      <c r="N117" s="144"/>
      <c r="O117" s="144"/>
      <c r="P117" s="144"/>
      <c r="Q117" s="144"/>
      <c r="R117" s="144"/>
      <c r="S117" s="144"/>
      <c r="T117" s="144"/>
      <c r="U117" s="144"/>
      <c r="V117" s="144"/>
      <c r="W117" s="144"/>
      <c r="X117" s="144"/>
    </row>
    <row r="118" spans="2:24" s="145" customFormat="1" x14ac:dyDescent="0.25">
      <c r="B118" s="143"/>
      <c r="C118" s="144"/>
      <c r="D118" s="144"/>
      <c r="E118" s="144"/>
      <c r="F118" s="144"/>
      <c r="G118" s="144"/>
      <c r="H118" s="144"/>
      <c r="I118" s="144"/>
      <c r="J118" s="144"/>
      <c r="K118" s="144"/>
      <c r="L118" s="144"/>
      <c r="M118" s="144"/>
      <c r="N118" s="144"/>
      <c r="O118" s="144"/>
      <c r="P118" s="144"/>
      <c r="Q118" s="144"/>
      <c r="R118" s="144"/>
      <c r="S118" s="144"/>
      <c r="T118" s="144"/>
      <c r="U118" s="144"/>
      <c r="V118" s="144"/>
      <c r="W118" s="144"/>
      <c r="X118" s="144"/>
    </row>
    <row r="119" spans="2:24" s="145" customFormat="1" x14ac:dyDescent="0.25">
      <c r="B119" s="143"/>
      <c r="C119" s="144"/>
      <c r="D119" s="144"/>
      <c r="E119" s="144"/>
      <c r="F119" s="144"/>
      <c r="G119" s="144"/>
      <c r="H119" s="144"/>
      <c r="I119" s="144"/>
      <c r="J119" s="144"/>
      <c r="K119" s="144"/>
      <c r="L119" s="144"/>
      <c r="M119" s="144"/>
      <c r="N119" s="144"/>
      <c r="O119" s="144"/>
      <c r="P119" s="144"/>
      <c r="Q119" s="144"/>
      <c r="R119" s="144"/>
      <c r="S119" s="144"/>
      <c r="T119" s="144"/>
      <c r="U119" s="144"/>
      <c r="V119" s="144"/>
      <c r="W119" s="144"/>
      <c r="X119" s="144"/>
    </row>
    <row r="120" spans="2:24" s="145" customFormat="1" ht="15.75" x14ac:dyDescent="0.25">
      <c r="B120" s="67"/>
      <c r="C120" s="68"/>
      <c r="D120" s="68"/>
      <c r="E120" s="68"/>
      <c r="F120" s="68"/>
      <c r="G120" s="68"/>
      <c r="H120" s="68"/>
      <c r="I120" s="68"/>
      <c r="J120" s="68"/>
      <c r="K120" s="68"/>
      <c r="L120" s="68"/>
      <c r="M120" s="68"/>
      <c r="N120" s="68"/>
      <c r="O120" s="68"/>
      <c r="P120" s="68"/>
      <c r="Q120" s="68"/>
      <c r="R120" s="68"/>
      <c r="S120" s="68"/>
      <c r="T120" s="68"/>
      <c r="U120" s="68"/>
      <c r="V120" s="68"/>
      <c r="W120" s="68"/>
      <c r="X120" s="68"/>
    </row>
    <row r="121" spans="2:24" s="145" customFormat="1" x14ac:dyDescent="0.25">
      <c r="B121" s="146"/>
      <c r="C121" s="146"/>
      <c r="D121" s="146"/>
      <c r="E121" s="146"/>
      <c r="F121" s="146"/>
      <c r="G121" s="146"/>
      <c r="H121" s="146"/>
      <c r="I121" s="146"/>
      <c r="J121" s="146"/>
      <c r="K121" s="146"/>
      <c r="L121" s="146"/>
      <c r="M121" s="146"/>
      <c r="N121" s="146"/>
      <c r="O121" s="146"/>
      <c r="P121" s="146"/>
      <c r="Q121" s="146"/>
      <c r="R121" s="146"/>
      <c r="S121" s="146"/>
      <c r="T121" s="146"/>
      <c r="U121" s="146"/>
      <c r="V121" s="146"/>
      <c r="W121" s="146"/>
      <c r="X121" s="146"/>
    </row>
    <row r="122" spans="2:24" s="145" customFormat="1" x14ac:dyDescent="0.25">
      <c r="B122" s="146"/>
      <c r="C122" s="146"/>
      <c r="D122" s="146"/>
      <c r="E122" s="146"/>
      <c r="F122" s="146"/>
      <c r="G122" s="146"/>
      <c r="H122" s="146"/>
      <c r="I122" s="146"/>
      <c r="J122" s="146"/>
      <c r="K122" s="146"/>
      <c r="L122" s="146"/>
      <c r="M122" s="146"/>
      <c r="N122" s="146"/>
      <c r="O122" s="146"/>
      <c r="P122" s="146"/>
      <c r="Q122" s="146"/>
      <c r="R122" s="146"/>
      <c r="S122" s="146"/>
      <c r="T122" s="146"/>
      <c r="U122" s="146"/>
      <c r="V122" s="146"/>
      <c r="W122" s="146"/>
      <c r="X122" s="146"/>
    </row>
    <row r="123" spans="2:24" s="145" customFormat="1" x14ac:dyDescent="0.25">
      <c r="B123" s="146"/>
      <c r="C123" s="146"/>
      <c r="D123" s="146"/>
      <c r="E123" s="146"/>
      <c r="F123" s="146"/>
      <c r="G123" s="146"/>
      <c r="H123" s="146"/>
      <c r="I123" s="146"/>
      <c r="J123" s="146"/>
      <c r="K123" s="146"/>
      <c r="L123" s="146"/>
      <c r="M123" s="146"/>
      <c r="N123" s="146"/>
      <c r="O123" s="146"/>
      <c r="P123" s="146"/>
      <c r="Q123" s="146"/>
      <c r="R123" s="146"/>
      <c r="S123" s="146"/>
      <c r="T123" s="146"/>
      <c r="U123" s="146"/>
      <c r="V123" s="146"/>
      <c r="W123" s="146"/>
      <c r="X123" s="146"/>
    </row>
    <row r="124" spans="2:24" s="145" customFormat="1" x14ac:dyDescent="0.25">
      <c r="B124" s="146"/>
      <c r="C124" s="146"/>
      <c r="D124" s="146"/>
      <c r="E124" s="146"/>
      <c r="F124" s="146"/>
      <c r="G124" s="146"/>
      <c r="H124" s="146"/>
      <c r="I124" s="146"/>
      <c r="J124" s="146"/>
      <c r="K124" s="146"/>
      <c r="L124" s="146"/>
      <c r="M124" s="146"/>
      <c r="N124" s="146"/>
      <c r="O124" s="146"/>
      <c r="P124" s="146"/>
      <c r="Q124" s="146"/>
      <c r="R124" s="146"/>
      <c r="S124" s="146"/>
      <c r="T124" s="146"/>
      <c r="U124" s="146"/>
      <c r="V124" s="146"/>
      <c r="W124" s="146"/>
      <c r="X124" s="146"/>
    </row>
    <row r="125" spans="2:24" s="145" customFormat="1" x14ac:dyDescent="0.25">
      <c r="B125" s="146"/>
      <c r="C125" s="146"/>
      <c r="D125" s="146"/>
      <c r="E125" s="146"/>
      <c r="F125" s="146"/>
      <c r="G125" s="146"/>
      <c r="H125" s="146"/>
      <c r="I125" s="146"/>
      <c r="J125" s="146"/>
      <c r="K125" s="146"/>
      <c r="L125" s="146"/>
      <c r="M125" s="146"/>
      <c r="N125" s="146"/>
      <c r="O125" s="146"/>
      <c r="P125" s="146"/>
      <c r="Q125" s="146"/>
      <c r="R125" s="146"/>
      <c r="S125" s="146"/>
      <c r="T125" s="146"/>
      <c r="U125" s="146"/>
      <c r="V125" s="146"/>
      <c r="W125" s="146"/>
      <c r="X125" s="146"/>
    </row>
    <row r="126" spans="2:24" s="145" customFormat="1" x14ac:dyDescent="0.25">
      <c r="B126" s="146"/>
      <c r="C126" s="146"/>
      <c r="D126" s="146"/>
      <c r="E126" s="146"/>
      <c r="F126" s="146"/>
      <c r="G126" s="146"/>
      <c r="H126" s="146"/>
      <c r="I126" s="146"/>
      <c r="J126" s="146"/>
      <c r="K126" s="146"/>
      <c r="L126" s="146"/>
      <c r="M126" s="146"/>
      <c r="N126" s="146"/>
      <c r="O126" s="146"/>
      <c r="P126" s="146"/>
      <c r="Q126" s="146"/>
      <c r="R126" s="146"/>
      <c r="S126" s="146"/>
      <c r="T126" s="146"/>
      <c r="U126" s="146"/>
      <c r="V126" s="146"/>
      <c r="W126" s="146"/>
      <c r="X126" s="146"/>
    </row>
    <row r="127" spans="2:24" s="145" customFormat="1" x14ac:dyDescent="0.25">
      <c r="B127" s="146"/>
      <c r="C127" s="146"/>
      <c r="D127" s="146"/>
      <c r="E127" s="146"/>
      <c r="F127" s="146"/>
      <c r="G127" s="146"/>
      <c r="H127" s="146"/>
      <c r="I127" s="146"/>
      <c r="J127" s="146"/>
      <c r="K127" s="146"/>
      <c r="L127" s="146"/>
      <c r="M127" s="146"/>
      <c r="N127" s="146"/>
      <c r="O127" s="146"/>
      <c r="P127" s="146"/>
      <c r="Q127" s="146"/>
      <c r="R127" s="146"/>
      <c r="S127" s="146"/>
      <c r="T127" s="146"/>
      <c r="U127" s="146"/>
      <c r="V127" s="146"/>
      <c r="W127" s="146"/>
      <c r="X127" s="146"/>
    </row>
    <row r="128" spans="2:24" s="145" customFormat="1" x14ac:dyDescent="0.25">
      <c r="B128" s="146"/>
      <c r="C128" s="146"/>
      <c r="D128" s="146"/>
      <c r="E128" s="146"/>
      <c r="F128" s="146"/>
      <c r="G128" s="146"/>
      <c r="H128" s="146"/>
      <c r="I128" s="146"/>
      <c r="J128" s="146"/>
      <c r="K128" s="146"/>
      <c r="L128" s="146"/>
      <c r="M128" s="146"/>
      <c r="N128" s="146"/>
      <c r="O128" s="146"/>
      <c r="P128" s="146"/>
      <c r="Q128" s="146"/>
      <c r="R128" s="146"/>
      <c r="S128" s="146"/>
      <c r="T128" s="146"/>
      <c r="U128" s="146"/>
      <c r="V128" s="146"/>
      <c r="W128" s="146"/>
      <c r="X128" s="146"/>
    </row>
    <row r="129" spans="2:24" s="145" customFormat="1" x14ac:dyDescent="0.25">
      <c r="B129" s="146"/>
      <c r="C129" s="146"/>
      <c r="D129" s="146"/>
      <c r="E129" s="146"/>
      <c r="F129" s="146"/>
      <c r="G129" s="146"/>
      <c r="H129" s="146"/>
      <c r="I129" s="146"/>
      <c r="J129" s="146"/>
      <c r="K129" s="146"/>
      <c r="L129" s="146"/>
      <c r="M129" s="146"/>
      <c r="N129" s="146"/>
      <c r="O129" s="146"/>
      <c r="P129" s="146"/>
      <c r="Q129" s="146"/>
      <c r="R129" s="146"/>
      <c r="S129" s="146"/>
      <c r="T129" s="146"/>
      <c r="U129" s="146"/>
      <c r="V129" s="146"/>
      <c r="W129" s="146"/>
      <c r="X129" s="146"/>
    </row>
    <row r="130" spans="2:24" s="145" customFormat="1" x14ac:dyDescent="0.25">
      <c r="B130" s="146"/>
      <c r="C130" s="146"/>
      <c r="D130" s="146"/>
      <c r="E130" s="146"/>
      <c r="F130" s="146"/>
      <c r="G130" s="146"/>
      <c r="H130" s="146"/>
      <c r="I130" s="146"/>
      <c r="J130" s="146"/>
      <c r="K130" s="146"/>
      <c r="L130" s="146"/>
      <c r="M130" s="146"/>
      <c r="N130" s="146"/>
      <c r="O130" s="146"/>
      <c r="P130" s="146"/>
      <c r="Q130" s="146"/>
      <c r="R130" s="146"/>
      <c r="S130" s="146"/>
      <c r="T130" s="146"/>
      <c r="U130" s="146"/>
      <c r="V130" s="146"/>
      <c r="W130" s="146"/>
      <c r="X130" s="146"/>
    </row>
    <row r="131" spans="2:24" s="145" customFormat="1" x14ac:dyDescent="0.25">
      <c r="B131" s="146"/>
      <c r="C131" s="146"/>
      <c r="D131" s="146"/>
      <c r="E131" s="146"/>
      <c r="F131" s="146"/>
      <c r="G131" s="146"/>
      <c r="H131" s="146"/>
      <c r="I131" s="146"/>
      <c r="J131" s="146"/>
      <c r="K131" s="146"/>
      <c r="L131" s="146"/>
      <c r="M131" s="146"/>
      <c r="N131" s="146"/>
      <c r="O131" s="146"/>
      <c r="P131" s="146"/>
      <c r="Q131" s="146"/>
      <c r="R131" s="146"/>
      <c r="S131" s="146"/>
      <c r="T131" s="146"/>
      <c r="U131" s="146"/>
      <c r="V131" s="146"/>
      <c r="W131" s="146"/>
      <c r="X131" s="146"/>
    </row>
    <row r="132" spans="2:24" s="145" customFormat="1" x14ac:dyDescent="0.25">
      <c r="B132" s="146"/>
      <c r="C132" s="146"/>
      <c r="D132" s="146"/>
      <c r="E132" s="146"/>
      <c r="F132" s="146"/>
      <c r="G132" s="146"/>
      <c r="H132" s="146"/>
      <c r="I132" s="146"/>
      <c r="J132" s="146"/>
      <c r="K132" s="146"/>
      <c r="L132" s="146"/>
      <c r="M132" s="146"/>
      <c r="N132" s="146"/>
      <c r="O132" s="146"/>
      <c r="P132" s="146"/>
      <c r="Q132" s="146"/>
      <c r="R132" s="146"/>
      <c r="S132" s="146"/>
      <c r="T132" s="146"/>
      <c r="U132" s="146"/>
      <c r="V132" s="146"/>
      <c r="W132" s="146"/>
      <c r="X132" s="146"/>
    </row>
    <row r="133" spans="2:24" s="145" customFormat="1" x14ac:dyDescent="0.25">
      <c r="B133" s="146"/>
      <c r="C133" s="146"/>
      <c r="D133" s="146"/>
      <c r="E133" s="146"/>
      <c r="F133" s="146"/>
      <c r="G133" s="146"/>
      <c r="H133" s="146"/>
      <c r="I133" s="146"/>
      <c r="J133" s="146"/>
      <c r="K133" s="146"/>
      <c r="L133" s="146"/>
      <c r="M133" s="146"/>
      <c r="N133" s="146"/>
      <c r="O133" s="146"/>
      <c r="P133" s="146"/>
      <c r="Q133" s="146"/>
      <c r="R133" s="146"/>
      <c r="S133" s="146"/>
      <c r="T133" s="146"/>
      <c r="U133" s="146"/>
      <c r="V133" s="146"/>
      <c r="W133" s="146"/>
      <c r="X133" s="146"/>
    </row>
    <row r="134" spans="2:24" s="145" customFormat="1" x14ac:dyDescent="0.25">
      <c r="B134" s="146"/>
      <c r="C134" s="146"/>
      <c r="D134" s="146"/>
      <c r="E134" s="146"/>
      <c r="F134" s="146"/>
      <c r="G134" s="146"/>
      <c r="H134" s="146"/>
      <c r="I134" s="146"/>
      <c r="J134" s="146"/>
      <c r="K134" s="146"/>
      <c r="L134" s="146"/>
      <c r="M134" s="146"/>
      <c r="N134" s="146"/>
      <c r="O134" s="146"/>
      <c r="P134" s="146"/>
      <c r="Q134" s="146"/>
      <c r="R134" s="146"/>
      <c r="S134" s="146"/>
      <c r="T134" s="146"/>
      <c r="U134" s="146"/>
      <c r="V134" s="146"/>
      <c r="W134" s="146"/>
      <c r="X134" s="146"/>
    </row>
    <row r="135" spans="2:24" s="145" customFormat="1" x14ac:dyDescent="0.25">
      <c r="B135" s="146"/>
      <c r="C135" s="146"/>
      <c r="D135" s="146"/>
      <c r="E135" s="146"/>
      <c r="F135" s="146"/>
      <c r="G135" s="146"/>
      <c r="H135" s="146"/>
      <c r="I135" s="146"/>
      <c r="J135" s="146"/>
      <c r="K135" s="146"/>
      <c r="L135" s="146"/>
      <c r="M135" s="146"/>
      <c r="N135" s="146"/>
      <c r="O135" s="146"/>
      <c r="P135" s="146"/>
      <c r="Q135" s="146"/>
      <c r="R135" s="146"/>
      <c r="S135" s="146"/>
      <c r="T135" s="146"/>
      <c r="U135" s="146"/>
      <c r="V135" s="146"/>
      <c r="W135" s="146"/>
      <c r="X135" s="146"/>
    </row>
    <row r="136" spans="2:24" s="145" customFormat="1" x14ac:dyDescent="0.25">
      <c r="B136" s="146"/>
      <c r="C136" s="146"/>
      <c r="D136" s="146"/>
      <c r="E136" s="146"/>
      <c r="F136" s="146"/>
      <c r="G136" s="146"/>
      <c r="H136" s="146"/>
      <c r="I136" s="146"/>
      <c r="J136" s="146"/>
      <c r="K136" s="146"/>
      <c r="L136" s="146"/>
      <c r="M136" s="146"/>
      <c r="N136" s="146"/>
      <c r="O136" s="146"/>
      <c r="P136" s="146"/>
      <c r="Q136" s="146"/>
      <c r="R136" s="146"/>
      <c r="S136" s="146"/>
      <c r="T136" s="146"/>
      <c r="U136" s="146"/>
      <c r="V136" s="146"/>
      <c r="W136" s="146"/>
      <c r="X136" s="146"/>
    </row>
    <row r="137" spans="2:24" s="145" customFormat="1" x14ac:dyDescent="0.25">
      <c r="B137" s="146"/>
      <c r="C137" s="146"/>
      <c r="D137" s="146"/>
      <c r="E137" s="146"/>
      <c r="F137" s="146"/>
      <c r="G137" s="146"/>
      <c r="H137" s="146"/>
      <c r="I137" s="146"/>
      <c r="J137" s="146"/>
      <c r="K137" s="146"/>
      <c r="L137" s="146"/>
      <c r="M137" s="146"/>
      <c r="N137" s="146"/>
      <c r="O137" s="146"/>
      <c r="P137" s="146"/>
      <c r="Q137" s="146"/>
      <c r="R137" s="146"/>
      <c r="S137" s="146"/>
      <c r="T137" s="146"/>
      <c r="U137" s="146"/>
      <c r="V137" s="146"/>
      <c r="W137" s="146"/>
      <c r="X137" s="146"/>
    </row>
    <row r="138" spans="2:24" s="145" customFormat="1" x14ac:dyDescent="0.25">
      <c r="B138" s="146"/>
      <c r="C138" s="146"/>
      <c r="D138" s="146"/>
      <c r="E138" s="146"/>
      <c r="F138" s="146"/>
      <c r="G138" s="146"/>
      <c r="H138" s="146"/>
      <c r="I138" s="146"/>
      <c r="J138" s="146"/>
      <c r="K138" s="146"/>
      <c r="L138" s="146"/>
      <c r="M138" s="146"/>
      <c r="N138" s="146"/>
      <c r="O138" s="146"/>
      <c r="P138" s="146"/>
      <c r="Q138" s="146"/>
      <c r="R138" s="146"/>
      <c r="S138" s="146"/>
      <c r="T138" s="146"/>
      <c r="U138" s="146"/>
      <c r="V138" s="146"/>
      <c r="W138" s="146"/>
      <c r="X138" s="146"/>
    </row>
    <row r="139" spans="2:24" s="145" customFormat="1" x14ac:dyDescent="0.25">
      <c r="B139" s="146"/>
      <c r="C139" s="146"/>
      <c r="D139" s="146"/>
      <c r="E139" s="146"/>
      <c r="F139" s="146"/>
      <c r="G139" s="146"/>
      <c r="H139" s="146"/>
      <c r="I139" s="146"/>
      <c r="J139" s="146"/>
      <c r="K139" s="146"/>
      <c r="L139" s="146"/>
      <c r="M139" s="146"/>
      <c r="N139" s="146"/>
      <c r="O139" s="146"/>
      <c r="P139" s="146"/>
      <c r="Q139" s="146"/>
      <c r="R139" s="146"/>
      <c r="S139" s="146"/>
      <c r="T139" s="146"/>
      <c r="U139" s="146"/>
      <c r="V139" s="146"/>
      <c r="W139" s="146"/>
      <c r="X139" s="146"/>
    </row>
    <row r="140" spans="2:24" s="145" customFormat="1" x14ac:dyDescent="0.25">
      <c r="B140" s="146"/>
      <c r="C140" s="146"/>
      <c r="D140" s="146"/>
      <c r="E140" s="146"/>
      <c r="F140" s="146"/>
      <c r="G140" s="146"/>
      <c r="H140" s="146"/>
      <c r="I140" s="146"/>
      <c r="J140" s="146"/>
      <c r="K140" s="146"/>
      <c r="L140" s="146"/>
      <c r="M140" s="146"/>
      <c r="N140" s="146"/>
      <c r="O140" s="146"/>
      <c r="P140" s="146"/>
      <c r="Q140" s="146"/>
      <c r="R140" s="146"/>
      <c r="S140" s="146"/>
      <c r="T140" s="146"/>
      <c r="U140" s="146"/>
      <c r="V140" s="146"/>
      <c r="W140" s="146"/>
      <c r="X140" s="146"/>
    </row>
    <row r="141" spans="2:24" s="145" customFormat="1" x14ac:dyDescent="0.25">
      <c r="B141" s="146"/>
      <c r="C141" s="146"/>
      <c r="D141" s="146"/>
      <c r="E141" s="146"/>
      <c r="F141" s="146"/>
      <c r="G141" s="146"/>
      <c r="H141" s="146"/>
      <c r="I141" s="146"/>
      <c r="J141" s="146"/>
      <c r="K141" s="146"/>
      <c r="L141" s="146"/>
      <c r="M141" s="146"/>
      <c r="N141" s="146"/>
      <c r="O141" s="146"/>
      <c r="P141" s="146"/>
      <c r="Q141" s="146"/>
      <c r="R141" s="146"/>
      <c r="S141" s="146"/>
      <c r="T141" s="146"/>
      <c r="U141" s="146"/>
      <c r="V141" s="146"/>
      <c r="W141" s="146"/>
      <c r="X141" s="146"/>
    </row>
    <row r="142" spans="2:24" s="145" customFormat="1" x14ac:dyDescent="0.25">
      <c r="B142" s="146"/>
      <c r="C142" s="146"/>
      <c r="D142" s="146"/>
      <c r="E142" s="146"/>
      <c r="F142" s="146"/>
      <c r="G142" s="146"/>
      <c r="H142" s="146"/>
      <c r="I142" s="146"/>
      <c r="J142" s="146"/>
      <c r="K142" s="146"/>
      <c r="L142" s="146"/>
      <c r="M142" s="146"/>
      <c r="N142" s="146"/>
      <c r="O142" s="146"/>
      <c r="P142" s="146"/>
      <c r="Q142" s="146"/>
      <c r="R142" s="146"/>
      <c r="S142" s="146"/>
      <c r="T142" s="146"/>
      <c r="U142" s="146"/>
      <c r="V142" s="146"/>
      <c r="W142" s="146"/>
      <c r="X142" s="146"/>
    </row>
    <row r="143" spans="2:24" s="145" customFormat="1" x14ac:dyDescent="0.25">
      <c r="B143" s="146"/>
      <c r="C143" s="146"/>
      <c r="D143" s="146"/>
      <c r="E143" s="146"/>
      <c r="F143" s="146"/>
      <c r="G143" s="146"/>
      <c r="H143" s="146"/>
      <c r="I143" s="146"/>
      <c r="J143" s="146"/>
      <c r="K143" s="146"/>
      <c r="L143" s="146"/>
      <c r="M143" s="146"/>
      <c r="N143" s="146"/>
      <c r="O143" s="146"/>
      <c r="P143" s="146"/>
      <c r="Q143" s="146"/>
      <c r="R143" s="146"/>
      <c r="S143" s="146"/>
      <c r="T143" s="146"/>
      <c r="U143" s="146"/>
      <c r="V143" s="146"/>
      <c r="W143" s="146"/>
      <c r="X143" s="146"/>
    </row>
    <row r="144" spans="2:24" s="145" customFormat="1" x14ac:dyDescent="0.25">
      <c r="B144" s="146"/>
      <c r="C144" s="146"/>
      <c r="D144" s="146"/>
      <c r="E144" s="146"/>
      <c r="F144" s="146"/>
      <c r="G144" s="146"/>
      <c r="H144" s="146"/>
      <c r="I144" s="146"/>
      <c r="J144" s="146"/>
      <c r="K144" s="146"/>
      <c r="L144" s="146"/>
      <c r="M144" s="146"/>
      <c r="N144" s="146"/>
      <c r="O144" s="146"/>
      <c r="P144" s="146"/>
      <c r="Q144" s="146"/>
      <c r="R144" s="146"/>
      <c r="S144" s="146"/>
      <c r="T144" s="146"/>
      <c r="U144" s="146"/>
      <c r="V144" s="146"/>
      <c r="W144" s="146"/>
      <c r="X144" s="146"/>
    </row>
    <row r="145" spans="2:24" s="145" customFormat="1" x14ac:dyDescent="0.25">
      <c r="B145" s="146"/>
      <c r="C145" s="146"/>
      <c r="D145" s="146"/>
      <c r="E145" s="146"/>
      <c r="F145" s="146"/>
      <c r="G145" s="146"/>
      <c r="H145" s="146"/>
      <c r="I145" s="146"/>
      <c r="J145" s="146"/>
      <c r="K145" s="146"/>
      <c r="L145" s="146"/>
      <c r="M145" s="146"/>
      <c r="N145" s="146"/>
      <c r="O145" s="146"/>
      <c r="P145" s="146"/>
      <c r="Q145" s="146"/>
      <c r="R145" s="146"/>
      <c r="S145" s="146"/>
      <c r="T145" s="146"/>
      <c r="U145" s="146"/>
      <c r="V145" s="146"/>
      <c r="W145" s="146"/>
      <c r="X145" s="146"/>
    </row>
    <row r="146" spans="2:24" s="145" customFormat="1" x14ac:dyDescent="0.25">
      <c r="B146" s="146"/>
      <c r="C146" s="146"/>
      <c r="D146" s="146"/>
      <c r="E146" s="146"/>
      <c r="F146" s="146"/>
      <c r="G146" s="146"/>
      <c r="H146" s="146"/>
      <c r="I146" s="146"/>
      <c r="J146" s="146"/>
      <c r="K146" s="146"/>
      <c r="L146" s="146"/>
      <c r="M146" s="146"/>
      <c r="N146" s="146"/>
      <c r="O146" s="146"/>
      <c r="P146" s="146"/>
      <c r="Q146" s="146"/>
      <c r="R146" s="146"/>
      <c r="S146" s="146"/>
      <c r="T146" s="146"/>
      <c r="U146" s="146"/>
      <c r="V146" s="146"/>
      <c r="W146" s="146"/>
      <c r="X146" s="146"/>
    </row>
    <row r="147" spans="2:24" s="145" customFormat="1" x14ac:dyDescent="0.25">
      <c r="B147" s="146"/>
      <c r="C147" s="146"/>
      <c r="D147" s="146"/>
      <c r="E147" s="146"/>
      <c r="F147" s="146"/>
      <c r="G147" s="146"/>
      <c r="H147" s="146"/>
      <c r="I147" s="146"/>
      <c r="J147" s="146"/>
      <c r="K147" s="146"/>
      <c r="L147" s="146"/>
      <c r="M147" s="146"/>
      <c r="N147" s="146"/>
      <c r="O147" s="146"/>
      <c r="P147" s="146"/>
      <c r="Q147" s="146"/>
      <c r="R147" s="146"/>
      <c r="S147" s="146"/>
      <c r="T147" s="146"/>
      <c r="U147" s="146"/>
      <c r="V147" s="146"/>
      <c r="W147" s="146"/>
      <c r="X147" s="146"/>
    </row>
    <row r="148" spans="2:24" s="145" customFormat="1" x14ac:dyDescent="0.25">
      <c r="B148" s="146"/>
      <c r="C148" s="146"/>
      <c r="D148" s="146"/>
      <c r="E148" s="146"/>
      <c r="F148" s="146"/>
      <c r="G148" s="146"/>
      <c r="H148" s="146"/>
      <c r="I148" s="146"/>
      <c r="J148" s="146"/>
      <c r="K148" s="146"/>
      <c r="L148" s="146"/>
      <c r="M148" s="146"/>
      <c r="N148" s="146"/>
      <c r="O148" s="146"/>
      <c r="P148" s="146"/>
      <c r="Q148" s="146"/>
      <c r="R148" s="146"/>
      <c r="S148" s="146"/>
      <c r="T148" s="146"/>
      <c r="U148" s="146"/>
      <c r="V148" s="146"/>
      <c r="W148" s="146"/>
      <c r="X148" s="146"/>
    </row>
    <row r="149" spans="2:24" s="145" customFormat="1" x14ac:dyDescent="0.25">
      <c r="B149" s="146"/>
      <c r="C149" s="146"/>
      <c r="D149" s="146"/>
      <c r="E149" s="146"/>
      <c r="F149" s="146"/>
      <c r="G149" s="146"/>
      <c r="H149" s="146"/>
      <c r="I149" s="146"/>
      <c r="J149" s="146"/>
      <c r="K149" s="146"/>
      <c r="L149" s="146"/>
      <c r="M149" s="146"/>
      <c r="N149" s="146"/>
      <c r="O149" s="146"/>
      <c r="P149" s="146"/>
      <c r="Q149" s="146"/>
      <c r="R149" s="146"/>
      <c r="S149" s="146"/>
      <c r="T149" s="146"/>
      <c r="U149" s="146"/>
      <c r="V149" s="146"/>
      <c r="W149" s="146"/>
      <c r="X149" s="146"/>
    </row>
    <row r="150" spans="2:24" s="145" customFormat="1" x14ac:dyDescent="0.25">
      <c r="B150" s="146"/>
      <c r="C150" s="146"/>
      <c r="D150" s="146"/>
      <c r="E150" s="146"/>
      <c r="F150" s="146"/>
      <c r="G150" s="146"/>
      <c r="H150" s="146"/>
      <c r="I150" s="146"/>
      <c r="J150" s="146"/>
      <c r="K150" s="146"/>
      <c r="L150" s="146"/>
      <c r="M150" s="146"/>
      <c r="N150" s="146"/>
      <c r="O150" s="146"/>
      <c r="P150" s="146"/>
      <c r="Q150" s="146"/>
      <c r="R150" s="146"/>
      <c r="S150" s="146"/>
      <c r="T150" s="146"/>
      <c r="U150" s="146"/>
      <c r="V150" s="146"/>
      <c r="W150" s="146"/>
      <c r="X150" s="146"/>
    </row>
    <row r="151" spans="2:24" s="145" customFormat="1" x14ac:dyDescent="0.25">
      <c r="B151" s="146"/>
      <c r="C151" s="146"/>
      <c r="D151" s="146"/>
      <c r="E151" s="146"/>
      <c r="F151" s="146"/>
      <c r="G151" s="146"/>
      <c r="H151" s="146"/>
      <c r="I151" s="146"/>
      <c r="J151" s="146"/>
      <c r="K151" s="146"/>
      <c r="L151" s="146"/>
      <c r="M151" s="146"/>
      <c r="N151" s="146"/>
      <c r="O151" s="146"/>
      <c r="P151" s="146"/>
      <c r="Q151" s="146"/>
      <c r="R151" s="146"/>
      <c r="S151" s="146"/>
      <c r="T151" s="146"/>
      <c r="U151" s="146"/>
      <c r="V151" s="146"/>
      <c r="W151" s="146"/>
      <c r="X151" s="146"/>
    </row>
    <row r="152" spans="2:24" s="145" customFormat="1" x14ac:dyDescent="0.25">
      <c r="B152" s="146"/>
      <c r="C152" s="146"/>
      <c r="D152" s="146"/>
      <c r="E152" s="146"/>
      <c r="F152" s="146"/>
      <c r="G152" s="146"/>
      <c r="H152" s="146"/>
      <c r="I152" s="146"/>
      <c r="J152" s="146"/>
      <c r="K152" s="146"/>
      <c r="L152" s="146"/>
      <c r="M152" s="146"/>
      <c r="N152" s="146"/>
      <c r="O152" s="146"/>
      <c r="P152" s="146"/>
      <c r="Q152" s="146"/>
      <c r="R152" s="146"/>
      <c r="S152" s="146"/>
      <c r="T152" s="146"/>
      <c r="U152" s="146"/>
      <c r="V152" s="146"/>
      <c r="W152" s="146"/>
      <c r="X152" s="146"/>
    </row>
    <row r="153" spans="2:24" s="145" customFormat="1" x14ac:dyDescent="0.25">
      <c r="B153" s="146"/>
      <c r="C153" s="146"/>
      <c r="D153" s="146"/>
      <c r="E153" s="146"/>
      <c r="F153" s="146"/>
      <c r="G153" s="146"/>
      <c r="H153" s="146"/>
      <c r="I153" s="146"/>
      <c r="J153" s="146"/>
      <c r="K153" s="146"/>
      <c r="L153" s="146"/>
      <c r="M153" s="146"/>
      <c r="N153" s="146"/>
      <c r="O153" s="146"/>
      <c r="P153" s="146"/>
      <c r="Q153" s="146"/>
      <c r="R153" s="146"/>
      <c r="S153" s="146"/>
      <c r="T153" s="146"/>
      <c r="U153" s="146"/>
      <c r="V153" s="146"/>
      <c r="W153" s="146"/>
      <c r="X153" s="146"/>
    </row>
    <row r="154" spans="2:24" s="145" customFormat="1" x14ac:dyDescent="0.25">
      <c r="B154" s="146"/>
      <c r="C154" s="146"/>
      <c r="D154" s="146"/>
      <c r="E154" s="146"/>
      <c r="F154" s="146"/>
      <c r="G154" s="146"/>
      <c r="H154" s="146"/>
      <c r="I154" s="146"/>
      <c r="J154" s="146"/>
      <c r="K154" s="146"/>
      <c r="L154" s="146"/>
      <c r="M154" s="146"/>
      <c r="N154" s="146"/>
      <c r="O154" s="146"/>
      <c r="P154" s="146"/>
      <c r="Q154" s="146"/>
      <c r="R154" s="146"/>
      <c r="S154" s="146"/>
      <c r="T154" s="146"/>
      <c r="U154" s="146"/>
      <c r="V154" s="146"/>
      <c r="W154" s="146"/>
      <c r="X154" s="146"/>
    </row>
    <row r="155" spans="2:24" s="145" customFormat="1" x14ac:dyDescent="0.25">
      <c r="B155" s="146"/>
      <c r="C155" s="146"/>
      <c r="D155" s="146"/>
      <c r="E155" s="146"/>
      <c r="F155" s="146"/>
      <c r="G155" s="146"/>
      <c r="H155" s="146"/>
      <c r="I155" s="146"/>
      <c r="J155" s="146"/>
      <c r="K155" s="146"/>
      <c r="L155" s="146"/>
      <c r="M155" s="146"/>
      <c r="N155" s="146"/>
      <c r="O155" s="146"/>
      <c r="P155" s="146"/>
      <c r="Q155" s="146"/>
      <c r="R155" s="146"/>
      <c r="S155" s="146"/>
      <c r="T155" s="146"/>
      <c r="U155" s="146"/>
      <c r="V155" s="146"/>
      <c r="W155" s="146"/>
      <c r="X155" s="146"/>
    </row>
    <row r="156" spans="2:24" s="145" customFormat="1" x14ac:dyDescent="0.25">
      <c r="B156" s="146"/>
      <c r="C156" s="146"/>
      <c r="D156" s="146"/>
      <c r="E156" s="146"/>
      <c r="F156" s="146"/>
      <c r="G156" s="146"/>
      <c r="H156" s="146"/>
      <c r="I156" s="146"/>
      <c r="J156" s="146"/>
      <c r="K156" s="146"/>
      <c r="L156" s="146"/>
      <c r="M156" s="146"/>
      <c r="N156" s="146"/>
      <c r="O156" s="146"/>
      <c r="P156" s="146"/>
      <c r="Q156" s="146"/>
      <c r="R156" s="146"/>
      <c r="S156" s="146"/>
      <c r="T156" s="146"/>
      <c r="U156" s="146"/>
      <c r="V156" s="146"/>
      <c r="W156" s="146"/>
      <c r="X156" s="146"/>
    </row>
    <row r="157" spans="2:24" s="145" customFormat="1" x14ac:dyDescent="0.25">
      <c r="B157" s="146"/>
      <c r="C157" s="146"/>
      <c r="D157" s="146"/>
      <c r="E157" s="146"/>
      <c r="F157" s="146"/>
      <c r="G157" s="146"/>
      <c r="H157" s="146"/>
      <c r="I157" s="146"/>
      <c r="J157" s="146"/>
      <c r="K157" s="146"/>
      <c r="L157" s="146"/>
      <c r="M157" s="146"/>
      <c r="N157" s="146"/>
      <c r="O157" s="146"/>
      <c r="P157" s="146"/>
      <c r="Q157" s="146"/>
      <c r="R157" s="146"/>
      <c r="S157" s="146"/>
      <c r="T157" s="146"/>
      <c r="U157" s="146"/>
      <c r="V157" s="146"/>
      <c r="W157" s="146"/>
      <c r="X157" s="146"/>
    </row>
    <row r="158" spans="2:24" s="145" customFormat="1" x14ac:dyDescent="0.25">
      <c r="B158" s="146"/>
      <c r="C158" s="146"/>
      <c r="D158" s="146"/>
      <c r="E158" s="146"/>
      <c r="F158" s="146"/>
      <c r="G158" s="146"/>
      <c r="H158" s="146"/>
      <c r="I158" s="146"/>
      <c r="J158" s="146"/>
      <c r="K158" s="146"/>
      <c r="L158" s="146"/>
      <c r="M158" s="146"/>
      <c r="N158" s="146"/>
      <c r="O158" s="146"/>
      <c r="P158" s="146"/>
      <c r="Q158" s="146"/>
      <c r="R158" s="146"/>
      <c r="S158" s="146"/>
      <c r="T158" s="146"/>
      <c r="U158" s="146"/>
      <c r="V158" s="146"/>
      <c r="W158" s="146"/>
      <c r="X158" s="146"/>
    </row>
    <row r="159" spans="2:24" s="145" customFormat="1" x14ac:dyDescent="0.25">
      <c r="B159" s="146"/>
      <c r="C159" s="146"/>
      <c r="D159" s="146"/>
      <c r="E159" s="146"/>
      <c r="F159" s="146"/>
      <c r="G159" s="146"/>
      <c r="H159" s="146"/>
      <c r="I159" s="146"/>
      <c r="J159" s="146"/>
      <c r="K159" s="146"/>
      <c r="L159" s="146"/>
      <c r="M159" s="146"/>
      <c r="N159" s="146"/>
      <c r="O159" s="146"/>
      <c r="P159" s="146"/>
      <c r="Q159" s="146"/>
      <c r="R159" s="146"/>
      <c r="S159" s="146"/>
      <c r="T159" s="146"/>
      <c r="U159" s="146"/>
      <c r="V159" s="146"/>
      <c r="W159" s="146"/>
      <c r="X159" s="146"/>
    </row>
    <row r="160" spans="2:24" s="145" customFormat="1" x14ac:dyDescent="0.25">
      <c r="B160" s="146"/>
      <c r="C160" s="146"/>
      <c r="D160" s="146"/>
      <c r="E160" s="146"/>
      <c r="F160" s="146"/>
      <c r="G160" s="146"/>
      <c r="H160" s="146"/>
      <c r="I160" s="146"/>
      <c r="J160" s="146"/>
      <c r="K160" s="146"/>
      <c r="L160" s="146"/>
      <c r="M160" s="146"/>
      <c r="N160" s="146"/>
      <c r="O160" s="146"/>
      <c r="P160" s="146"/>
      <c r="Q160" s="146"/>
      <c r="R160" s="146"/>
      <c r="S160" s="146"/>
      <c r="T160" s="146"/>
      <c r="U160" s="146"/>
      <c r="V160" s="146"/>
      <c r="W160" s="146"/>
      <c r="X160" s="146"/>
    </row>
    <row r="161" spans="2:24" s="145" customFormat="1" x14ac:dyDescent="0.25">
      <c r="B161" s="146"/>
      <c r="C161" s="146"/>
      <c r="D161" s="146"/>
      <c r="E161" s="146"/>
      <c r="F161" s="146"/>
      <c r="G161" s="146"/>
      <c r="H161" s="146"/>
      <c r="I161" s="146"/>
      <c r="J161" s="146"/>
      <c r="K161" s="146"/>
      <c r="L161" s="146"/>
      <c r="M161" s="146"/>
      <c r="N161" s="146"/>
      <c r="O161" s="146"/>
      <c r="P161" s="146"/>
      <c r="Q161" s="146"/>
      <c r="R161" s="146"/>
      <c r="S161" s="146"/>
      <c r="T161" s="146"/>
      <c r="U161" s="146"/>
      <c r="V161" s="146"/>
      <c r="W161" s="146"/>
      <c r="X161" s="146"/>
    </row>
    <row r="162" spans="2:24" s="145" customFormat="1" x14ac:dyDescent="0.25">
      <c r="B162" s="146"/>
      <c r="C162" s="146"/>
      <c r="D162" s="146"/>
      <c r="E162" s="146"/>
      <c r="F162" s="146"/>
      <c r="G162" s="146"/>
      <c r="H162" s="146"/>
      <c r="I162" s="146"/>
      <c r="J162" s="146"/>
      <c r="K162" s="146"/>
      <c r="L162" s="146"/>
      <c r="M162" s="146"/>
      <c r="N162" s="146"/>
      <c r="O162" s="146"/>
      <c r="P162" s="146"/>
      <c r="Q162" s="146"/>
      <c r="R162" s="146"/>
      <c r="S162" s="146"/>
      <c r="T162" s="146"/>
      <c r="U162" s="146"/>
      <c r="V162" s="146"/>
      <c r="W162" s="146"/>
      <c r="X162" s="146"/>
    </row>
    <row r="163" spans="2:24" s="145" customFormat="1" x14ac:dyDescent="0.25">
      <c r="B163" s="146"/>
      <c r="C163" s="146"/>
      <c r="D163" s="146"/>
      <c r="E163" s="146"/>
      <c r="F163" s="146"/>
      <c r="G163" s="146"/>
      <c r="H163" s="146"/>
      <c r="I163" s="146"/>
      <c r="J163" s="146"/>
      <c r="K163" s="146"/>
      <c r="L163" s="146"/>
      <c r="M163" s="146"/>
      <c r="N163" s="146"/>
      <c r="O163" s="146"/>
      <c r="P163" s="146"/>
      <c r="Q163" s="146"/>
      <c r="R163" s="146"/>
      <c r="S163" s="146"/>
      <c r="T163" s="146"/>
      <c r="U163" s="146"/>
      <c r="V163" s="146"/>
      <c r="W163" s="146"/>
      <c r="X163" s="146"/>
    </row>
    <row r="164" spans="2:24" s="145" customFormat="1" x14ac:dyDescent="0.25">
      <c r="B164" s="146"/>
      <c r="C164" s="146"/>
      <c r="D164" s="146"/>
      <c r="E164" s="146"/>
      <c r="F164" s="146"/>
      <c r="G164" s="146"/>
      <c r="H164" s="146"/>
      <c r="I164" s="146"/>
      <c r="J164" s="146"/>
      <c r="K164" s="146"/>
      <c r="L164" s="146"/>
      <c r="M164" s="146"/>
      <c r="N164" s="146"/>
      <c r="O164" s="146"/>
      <c r="P164" s="146"/>
      <c r="Q164" s="146"/>
      <c r="R164" s="146"/>
      <c r="S164" s="146"/>
      <c r="T164" s="146"/>
      <c r="U164" s="146"/>
      <c r="V164" s="146"/>
      <c r="W164" s="146"/>
      <c r="X164" s="146"/>
    </row>
    <row r="165" spans="2:24" s="145" customFormat="1" x14ac:dyDescent="0.25">
      <c r="B165" s="146"/>
      <c r="C165" s="146"/>
      <c r="D165" s="146"/>
      <c r="E165" s="146"/>
      <c r="F165" s="146"/>
      <c r="G165" s="146"/>
      <c r="H165" s="146"/>
      <c r="I165" s="146"/>
      <c r="J165" s="146"/>
      <c r="K165" s="146"/>
      <c r="L165" s="146"/>
      <c r="M165" s="146"/>
      <c r="N165" s="146"/>
      <c r="O165" s="146"/>
      <c r="P165" s="146"/>
      <c r="Q165" s="146"/>
      <c r="R165" s="146"/>
      <c r="S165" s="146"/>
      <c r="T165" s="146"/>
      <c r="U165" s="146"/>
      <c r="V165" s="146"/>
      <c r="W165" s="146"/>
      <c r="X165" s="146"/>
    </row>
    <row r="166" spans="2:24" s="145" customFormat="1" x14ac:dyDescent="0.25">
      <c r="B166" s="146"/>
      <c r="C166" s="146"/>
      <c r="D166" s="146"/>
      <c r="E166" s="146"/>
      <c r="F166" s="146"/>
      <c r="G166" s="146"/>
      <c r="H166" s="146"/>
      <c r="I166" s="146"/>
      <c r="J166" s="146"/>
      <c r="K166" s="146"/>
      <c r="L166" s="146"/>
      <c r="M166" s="146"/>
      <c r="N166" s="146"/>
      <c r="O166" s="146"/>
      <c r="P166" s="146"/>
      <c r="Q166" s="146"/>
      <c r="R166" s="146"/>
      <c r="S166" s="146"/>
      <c r="T166" s="146"/>
      <c r="U166" s="146"/>
      <c r="V166" s="146"/>
      <c r="W166" s="146"/>
      <c r="X166" s="146"/>
    </row>
    <row r="167" spans="2:24" s="145" customFormat="1" x14ac:dyDescent="0.25">
      <c r="B167" s="146"/>
      <c r="C167" s="146"/>
      <c r="D167" s="146"/>
      <c r="E167" s="146"/>
      <c r="F167" s="146"/>
      <c r="G167" s="146"/>
      <c r="H167" s="146"/>
      <c r="I167" s="146"/>
      <c r="J167" s="146"/>
      <c r="K167" s="146"/>
      <c r="L167" s="146"/>
      <c r="M167" s="146"/>
      <c r="N167" s="146"/>
      <c r="O167" s="146"/>
      <c r="P167" s="146"/>
      <c r="Q167" s="146"/>
      <c r="R167" s="146"/>
      <c r="S167" s="146"/>
      <c r="T167" s="146"/>
      <c r="U167" s="146"/>
      <c r="V167" s="146"/>
      <c r="W167" s="146"/>
      <c r="X167" s="146"/>
    </row>
    <row r="168" spans="2:24" s="145" customFormat="1" x14ac:dyDescent="0.25">
      <c r="B168" s="146"/>
      <c r="C168" s="146"/>
      <c r="D168" s="146"/>
      <c r="E168" s="146"/>
      <c r="F168" s="146"/>
      <c r="G168" s="146"/>
      <c r="H168" s="146"/>
      <c r="I168" s="146"/>
      <c r="J168" s="146"/>
      <c r="K168" s="146"/>
      <c r="L168" s="146"/>
      <c r="M168" s="146"/>
      <c r="N168" s="146"/>
      <c r="O168" s="146"/>
      <c r="P168" s="146"/>
      <c r="Q168" s="146"/>
      <c r="R168" s="146"/>
      <c r="S168" s="146"/>
      <c r="T168" s="146"/>
      <c r="U168" s="146"/>
      <c r="V168" s="146"/>
      <c r="W168" s="146"/>
      <c r="X168" s="146"/>
    </row>
    <row r="169" spans="2:24" s="145" customFormat="1" x14ac:dyDescent="0.25">
      <c r="B169" s="146"/>
      <c r="C169" s="146"/>
      <c r="D169" s="146"/>
      <c r="E169" s="146"/>
      <c r="F169" s="146"/>
      <c r="G169" s="146"/>
      <c r="H169" s="146"/>
      <c r="I169" s="146"/>
      <c r="J169" s="146"/>
      <c r="K169" s="146"/>
      <c r="L169" s="146"/>
      <c r="M169" s="146"/>
      <c r="N169" s="146"/>
      <c r="O169" s="146"/>
      <c r="P169" s="146"/>
      <c r="Q169" s="146"/>
      <c r="R169" s="146"/>
      <c r="S169" s="146"/>
      <c r="T169" s="146"/>
      <c r="U169" s="146"/>
      <c r="V169" s="146"/>
      <c r="W169" s="146"/>
      <c r="X169" s="146"/>
    </row>
    <row r="170" spans="2:24" s="145" customFormat="1" x14ac:dyDescent="0.25">
      <c r="B170" s="146"/>
      <c r="C170" s="146"/>
      <c r="D170" s="146"/>
      <c r="E170" s="146"/>
      <c r="F170" s="146"/>
      <c r="G170" s="146"/>
      <c r="H170" s="146"/>
      <c r="I170" s="146"/>
      <c r="J170" s="146"/>
      <c r="K170" s="146"/>
      <c r="L170" s="146"/>
      <c r="M170" s="146"/>
      <c r="N170" s="146"/>
      <c r="O170" s="146"/>
      <c r="P170" s="146"/>
      <c r="Q170" s="146"/>
      <c r="R170" s="146"/>
      <c r="S170" s="146"/>
      <c r="T170" s="146"/>
      <c r="U170" s="146"/>
      <c r="V170" s="146"/>
      <c r="W170" s="146"/>
      <c r="X170" s="146"/>
    </row>
    <row r="171" spans="2:24" s="145" customFormat="1" x14ac:dyDescent="0.25">
      <c r="B171" s="146"/>
      <c r="C171" s="146"/>
      <c r="D171" s="146"/>
      <c r="E171" s="146"/>
      <c r="F171" s="146"/>
      <c r="G171" s="146"/>
      <c r="H171" s="146"/>
      <c r="I171" s="146"/>
      <c r="J171" s="146"/>
      <c r="K171" s="146"/>
      <c r="L171" s="146"/>
      <c r="M171" s="146"/>
      <c r="N171" s="146"/>
      <c r="O171" s="146"/>
      <c r="P171" s="146"/>
      <c r="Q171" s="146"/>
      <c r="R171" s="146"/>
      <c r="S171" s="146"/>
      <c r="T171" s="146"/>
      <c r="U171" s="146"/>
      <c r="V171" s="146"/>
      <c r="W171" s="146"/>
      <c r="X171" s="146"/>
    </row>
    <row r="172" spans="2:24" s="145" customFormat="1" x14ac:dyDescent="0.25">
      <c r="B172" s="146"/>
      <c r="C172" s="146"/>
      <c r="D172" s="146"/>
      <c r="E172" s="146"/>
      <c r="F172" s="146"/>
      <c r="G172" s="146"/>
      <c r="H172" s="146"/>
      <c r="I172" s="146"/>
      <c r="J172" s="146"/>
      <c r="K172" s="146"/>
      <c r="L172" s="146"/>
      <c r="M172" s="146"/>
      <c r="N172" s="146"/>
      <c r="O172" s="146"/>
      <c r="P172" s="146"/>
      <c r="Q172" s="146"/>
      <c r="R172" s="146"/>
      <c r="S172" s="146"/>
      <c r="T172" s="146"/>
      <c r="U172" s="146"/>
      <c r="V172" s="146"/>
      <c r="W172" s="146"/>
      <c r="X172" s="146"/>
    </row>
    <row r="173" spans="2:24" s="145" customFormat="1" x14ac:dyDescent="0.25">
      <c r="B173" s="146"/>
      <c r="C173" s="146"/>
      <c r="D173" s="146"/>
      <c r="E173" s="146"/>
      <c r="F173" s="146"/>
      <c r="G173" s="146"/>
      <c r="H173" s="146"/>
      <c r="I173" s="146"/>
      <c r="J173" s="146"/>
      <c r="K173" s="146"/>
      <c r="L173" s="146"/>
      <c r="M173" s="146"/>
      <c r="N173" s="146"/>
      <c r="O173" s="146"/>
      <c r="P173" s="146"/>
      <c r="Q173" s="146"/>
      <c r="R173" s="146"/>
      <c r="S173" s="146"/>
      <c r="T173" s="146"/>
      <c r="U173" s="146"/>
      <c r="V173" s="146"/>
      <c r="W173" s="146"/>
      <c r="X173" s="146"/>
    </row>
    <row r="174" spans="2:24" s="145" customFormat="1" x14ac:dyDescent="0.25">
      <c r="B174" s="146"/>
      <c r="C174" s="146"/>
      <c r="D174" s="146"/>
      <c r="E174" s="146"/>
      <c r="F174" s="146"/>
      <c r="G174" s="146"/>
      <c r="H174" s="146"/>
      <c r="I174" s="146"/>
      <c r="J174" s="146"/>
      <c r="K174" s="146"/>
      <c r="L174" s="146"/>
      <c r="M174" s="146"/>
      <c r="N174" s="146"/>
      <c r="O174" s="146"/>
      <c r="P174" s="146"/>
      <c r="Q174" s="146"/>
      <c r="R174" s="146"/>
      <c r="S174" s="146"/>
      <c r="T174" s="146"/>
      <c r="U174" s="146"/>
      <c r="V174" s="146"/>
      <c r="W174" s="146"/>
      <c r="X174" s="146"/>
    </row>
    <row r="175" spans="2:24" s="145" customFormat="1" x14ac:dyDescent="0.25">
      <c r="B175" s="146"/>
      <c r="C175" s="146"/>
      <c r="D175" s="146"/>
      <c r="E175" s="146"/>
      <c r="F175" s="146"/>
      <c r="G175" s="146"/>
      <c r="H175" s="146"/>
      <c r="I175" s="146"/>
      <c r="J175" s="146"/>
      <c r="K175" s="146"/>
      <c r="L175" s="146"/>
      <c r="M175" s="146"/>
      <c r="N175" s="146"/>
      <c r="O175" s="146"/>
      <c r="P175" s="146"/>
      <c r="Q175" s="146"/>
      <c r="R175" s="146"/>
      <c r="S175" s="146"/>
      <c r="T175" s="146"/>
      <c r="U175" s="146"/>
      <c r="V175" s="146"/>
      <c r="W175" s="146"/>
      <c r="X175" s="146"/>
    </row>
    <row r="176" spans="2:24" s="145" customFormat="1" x14ac:dyDescent="0.25">
      <c r="B176" s="146"/>
      <c r="C176" s="146"/>
      <c r="D176" s="146"/>
      <c r="E176" s="146"/>
      <c r="F176" s="146"/>
      <c r="G176" s="146"/>
      <c r="H176" s="146"/>
      <c r="I176" s="146"/>
      <c r="J176" s="146"/>
      <c r="K176" s="146"/>
      <c r="L176" s="146"/>
      <c r="M176" s="146"/>
      <c r="N176" s="146"/>
      <c r="O176" s="146"/>
      <c r="P176" s="146"/>
      <c r="Q176" s="146"/>
      <c r="R176" s="146"/>
      <c r="S176" s="146"/>
      <c r="T176" s="146"/>
      <c r="U176" s="146"/>
      <c r="V176" s="146"/>
      <c r="W176" s="146"/>
      <c r="X176" s="146"/>
    </row>
    <row r="177" spans="2:24" s="145" customFormat="1" x14ac:dyDescent="0.25">
      <c r="B177" s="146"/>
      <c r="C177" s="146"/>
      <c r="D177" s="146"/>
      <c r="E177" s="146"/>
      <c r="F177" s="146"/>
      <c r="G177" s="146"/>
      <c r="H177" s="146"/>
      <c r="I177" s="146"/>
      <c r="J177" s="146"/>
      <c r="K177" s="146"/>
      <c r="L177" s="146"/>
      <c r="M177" s="146"/>
      <c r="N177" s="146"/>
      <c r="O177" s="146"/>
      <c r="P177" s="146"/>
      <c r="Q177" s="146"/>
      <c r="R177" s="146"/>
      <c r="S177" s="146"/>
      <c r="T177" s="146"/>
      <c r="U177" s="146"/>
      <c r="V177" s="146"/>
      <c r="W177" s="146"/>
      <c r="X177" s="146"/>
    </row>
    <row r="178" spans="2:24" s="145" customFormat="1" x14ac:dyDescent="0.25">
      <c r="B178" s="146"/>
      <c r="C178" s="146"/>
      <c r="D178" s="146"/>
      <c r="E178" s="146"/>
      <c r="F178" s="146"/>
      <c r="G178" s="146"/>
      <c r="H178" s="146"/>
      <c r="I178" s="146"/>
      <c r="J178" s="146"/>
      <c r="K178" s="146"/>
      <c r="L178" s="146"/>
      <c r="M178" s="146"/>
      <c r="N178" s="146"/>
      <c r="O178" s="146"/>
      <c r="P178" s="146"/>
      <c r="Q178" s="146"/>
      <c r="R178" s="146"/>
      <c r="S178" s="146"/>
      <c r="T178" s="146"/>
      <c r="U178" s="146"/>
      <c r="V178" s="146"/>
      <c r="W178" s="146"/>
      <c r="X178" s="146"/>
    </row>
    <row r="179" spans="2:24" s="145" customFormat="1" x14ac:dyDescent="0.25">
      <c r="B179" s="146"/>
      <c r="C179" s="146"/>
      <c r="D179" s="146"/>
      <c r="E179" s="146"/>
      <c r="F179" s="146"/>
      <c r="G179" s="146"/>
      <c r="H179" s="146"/>
      <c r="I179" s="146"/>
      <c r="J179" s="146"/>
      <c r="K179" s="146"/>
      <c r="L179" s="146"/>
      <c r="M179" s="146"/>
      <c r="N179" s="146"/>
      <c r="O179" s="146"/>
      <c r="P179" s="146"/>
      <c r="Q179" s="146"/>
      <c r="R179" s="146"/>
      <c r="S179" s="146"/>
      <c r="T179" s="146"/>
      <c r="U179" s="146"/>
      <c r="V179" s="146"/>
      <c r="W179" s="146"/>
      <c r="X179" s="146"/>
    </row>
    <row r="180" spans="2:24" s="145" customFormat="1" x14ac:dyDescent="0.25">
      <c r="B180" s="146"/>
      <c r="C180" s="146"/>
      <c r="D180" s="146"/>
      <c r="E180" s="146"/>
      <c r="F180" s="146"/>
      <c r="G180" s="146"/>
      <c r="H180" s="146"/>
      <c r="I180" s="146"/>
      <c r="J180" s="146"/>
      <c r="K180" s="146"/>
      <c r="L180" s="146"/>
      <c r="M180" s="146"/>
      <c r="N180" s="146"/>
      <c r="O180" s="146"/>
      <c r="P180" s="146"/>
      <c r="Q180" s="146"/>
      <c r="R180" s="146"/>
      <c r="S180" s="146"/>
      <c r="T180" s="146"/>
      <c r="U180" s="146"/>
      <c r="V180" s="146"/>
      <c r="W180" s="146"/>
      <c r="X180" s="146"/>
    </row>
    <row r="181" spans="2:24" s="145" customFormat="1" x14ac:dyDescent="0.25">
      <c r="B181" s="146"/>
      <c r="C181" s="146"/>
      <c r="D181" s="146"/>
      <c r="E181" s="146"/>
      <c r="F181" s="146"/>
      <c r="G181" s="146"/>
      <c r="H181" s="146"/>
      <c r="I181" s="146"/>
      <c r="J181" s="146"/>
      <c r="K181" s="146"/>
      <c r="L181" s="146"/>
      <c r="M181" s="146"/>
      <c r="N181" s="146"/>
      <c r="O181" s="146"/>
      <c r="P181" s="146"/>
      <c r="Q181" s="146"/>
      <c r="R181" s="146"/>
      <c r="S181" s="146"/>
      <c r="T181" s="146"/>
      <c r="U181" s="146"/>
      <c r="V181" s="146"/>
      <c r="W181" s="146"/>
      <c r="X181" s="146"/>
    </row>
    <row r="182" spans="2:24" s="145" customFormat="1" x14ac:dyDescent="0.25">
      <c r="B182" s="146"/>
      <c r="C182" s="146"/>
      <c r="D182" s="146"/>
      <c r="E182" s="146"/>
      <c r="F182" s="146"/>
      <c r="G182" s="146"/>
      <c r="H182" s="146"/>
      <c r="I182" s="146"/>
      <c r="J182" s="146"/>
      <c r="K182" s="146"/>
      <c r="L182" s="146"/>
      <c r="M182" s="146"/>
      <c r="N182" s="146"/>
      <c r="O182" s="146"/>
      <c r="P182" s="146"/>
      <c r="Q182" s="146"/>
      <c r="R182" s="146"/>
      <c r="S182" s="146"/>
      <c r="T182" s="146"/>
      <c r="U182" s="146"/>
      <c r="V182" s="146"/>
      <c r="W182" s="146"/>
      <c r="X182" s="146"/>
    </row>
    <row r="183" spans="2:24" s="145" customFormat="1" x14ac:dyDescent="0.25">
      <c r="B183" s="146"/>
      <c r="C183" s="146"/>
      <c r="D183" s="146"/>
      <c r="E183" s="146"/>
      <c r="F183" s="146"/>
      <c r="G183" s="146"/>
      <c r="H183" s="146"/>
      <c r="I183" s="146"/>
      <c r="J183" s="146"/>
      <c r="K183" s="146"/>
      <c r="L183" s="146"/>
      <c r="M183" s="146"/>
      <c r="N183" s="146"/>
      <c r="O183" s="146"/>
      <c r="P183" s="146"/>
      <c r="Q183" s="146"/>
      <c r="R183" s="146"/>
      <c r="S183" s="146"/>
      <c r="T183" s="146"/>
      <c r="U183" s="146"/>
      <c r="V183" s="146"/>
      <c r="W183" s="146"/>
      <c r="X183" s="146"/>
    </row>
    <row r="184" spans="2:24" s="145" customFormat="1" x14ac:dyDescent="0.25">
      <c r="B184" s="146"/>
      <c r="C184" s="146"/>
      <c r="D184" s="146"/>
      <c r="E184" s="146"/>
      <c r="F184" s="146"/>
      <c r="G184" s="146"/>
      <c r="H184" s="146"/>
      <c r="I184" s="146"/>
      <c r="J184" s="146"/>
      <c r="K184" s="146"/>
      <c r="L184" s="146"/>
      <c r="M184" s="146"/>
      <c r="N184" s="146"/>
      <c r="O184" s="146"/>
      <c r="P184" s="146"/>
      <c r="Q184" s="146"/>
      <c r="R184" s="146"/>
      <c r="S184" s="146"/>
      <c r="T184" s="146"/>
      <c r="U184" s="146"/>
      <c r="V184" s="146"/>
      <c r="W184" s="146"/>
      <c r="X184" s="146"/>
    </row>
    <row r="185" spans="2:24" s="145" customFormat="1" x14ac:dyDescent="0.25">
      <c r="B185" s="146"/>
      <c r="C185" s="146"/>
      <c r="D185" s="146"/>
      <c r="E185" s="146"/>
      <c r="F185" s="146"/>
      <c r="G185" s="146"/>
      <c r="H185" s="146"/>
      <c r="I185" s="146"/>
      <c r="J185" s="146"/>
      <c r="K185" s="146"/>
      <c r="L185" s="146"/>
      <c r="M185" s="146"/>
      <c r="N185" s="146"/>
      <c r="O185" s="146"/>
      <c r="P185" s="146"/>
      <c r="Q185" s="146"/>
      <c r="R185" s="146"/>
      <c r="S185" s="146"/>
      <c r="T185" s="146"/>
      <c r="U185" s="146"/>
      <c r="V185" s="146"/>
      <c r="W185" s="146"/>
      <c r="X185" s="146"/>
    </row>
    <row r="186" spans="2:24" s="145" customFormat="1" x14ac:dyDescent="0.25">
      <c r="B186" s="146"/>
      <c r="C186" s="146"/>
      <c r="D186" s="146"/>
      <c r="E186" s="146"/>
      <c r="F186" s="146"/>
      <c r="G186" s="146"/>
      <c r="H186" s="146"/>
      <c r="I186" s="146"/>
      <c r="J186" s="146"/>
      <c r="K186" s="146"/>
      <c r="L186" s="146"/>
      <c r="M186" s="146"/>
      <c r="N186" s="146"/>
      <c r="O186" s="146"/>
      <c r="P186" s="146"/>
      <c r="Q186" s="146"/>
      <c r="R186" s="146"/>
      <c r="S186" s="146"/>
      <c r="T186" s="146"/>
      <c r="U186" s="146"/>
      <c r="V186" s="146"/>
      <c r="W186" s="146"/>
      <c r="X186" s="146"/>
    </row>
    <row r="187" spans="2:24" s="145" customFormat="1" x14ac:dyDescent="0.25">
      <c r="B187" s="146"/>
      <c r="C187" s="146"/>
      <c r="D187" s="146"/>
      <c r="E187" s="146"/>
      <c r="F187" s="146"/>
      <c r="G187" s="146"/>
      <c r="H187" s="146"/>
      <c r="I187" s="146"/>
      <c r="J187" s="146"/>
      <c r="K187" s="146"/>
      <c r="L187" s="146"/>
      <c r="M187" s="146"/>
      <c r="N187" s="146"/>
      <c r="O187" s="146"/>
      <c r="P187" s="146"/>
      <c r="Q187" s="146"/>
      <c r="R187" s="146"/>
      <c r="S187" s="146"/>
      <c r="T187" s="146"/>
      <c r="U187" s="146"/>
      <c r="V187" s="146"/>
      <c r="W187" s="146"/>
      <c r="X187" s="146"/>
    </row>
    <row r="188" spans="2:24" s="145" customFormat="1" x14ac:dyDescent="0.25">
      <c r="B188" s="146"/>
      <c r="C188" s="146"/>
      <c r="D188" s="146"/>
      <c r="E188" s="146"/>
      <c r="F188" s="146"/>
      <c r="G188" s="146"/>
      <c r="H188" s="146"/>
      <c r="I188" s="146"/>
      <c r="J188" s="146"/>
      <c r="K188" s="146"/>
      <c r="L188" s="146"/>
      <c r="M188" s="146"/>
      <c r="N188" s="146"/>
      <c r="O188" s="146"/>
      <c r="P188" s="146"/>
      <c r="Q188" s="146"/>
      <c r="R188" s="146"/>
      <c r="S188" s="146"/>
      <c r="T188" s="146"/>
      <c r="U188" s="146"/>
      <c r="V188" s="146"/>
      <c r="W188" s="146"/>
      <c r="X188" s="146"/>
    </row>
    <row r="189" spans="2:24" s="145" customFormat="1" x14ac:dyDescent="0.25">
      <c r="B189" s="146"/>
      <c r="C189" s="146"/>
      <c r="D189" s="146"/>
      <c r="E189" s="146"/>
      <c r="F189" s="146"/>
      <c r="G189" s="146"/>
      <c r="H189" s="146"/>
      <c r="I189" s="146"/>
      <c r="J189" s="146"/>
      <c r="K189" s="146"/>
      <c r="L189" s="146"/>
      <c r="M189" s="146"/>
      <c r="N189" s="146"/>
      <c r="O189" s="146"/>
      <c r="P189" s="146"/>
      <c r="Q189" s="146"/>
      <c r="R189" s="146"/>
      <c r="S189" s="146"/>
      <c r="T189" s="146"/>
      <c r="U189" s="146"/>
      <c r="V189" s="146"/>
      <c r="W189" s="146"/>
      <c r="X189" s="146"/>
    </row>
    <row r="190" spans="2:24" s="145" customFormat="1" x14ac:dyDescent="0.25">
      <c r="B190" s="146"/>
      <c r="C190" s="146"/>
      <c r="D190" s="146"/>
      <c r="E190" s="146"/>
      <c r="F190" s="146"/>
      <c r="G190" s="146"/>
      <c r="H190" s="146"/>
      <c r="I190" s="146"/>
      <c r="J190" s="146"/>
      <c r="K190" s="146"/>
      <c r="L190" s="146"/>
      <c r="M190" s="146"/>
      <c r="N190" s="146"/>
      <c r="O190" s="146"/>
      <c r="P190" s="146"/>
      <c r="Q190" s="146"/>
      <c r="R190" s="146"/>
      <c r="S190" s="146"/>
      <c r="T190" s="146"/>
      <c r="U190" s="146"/>
      <c r="V190" s="146"/>
      <c r="W190" s="146"/>
      <c r="X190" s="146"/>
    </row>
    <row r="191" spans="2:24" s="145" customFormat="1" x14ac:dyDescent="0.25">
      <c r="B191" s="146"/>
      <c r="C191" s="146"/>
      <c r="D191" s="146"/>
      <c r="E191" s="146"/>
      <c r="F191" s="146"/>
      <c r="G191" s="146"/>
      <c r="H191" s="146"/>
      <c r="I191" s="146"/>
      <c r="J191" s="146"/>
      <c r="K191" s="146"/>
      <c r="L191" s="146"/>
      <c r="M191" s="146"/>
      <c r="N191" s="146"/>
      <c r="O191" s="146"/>
      <c r="P191" s="146"/>
      <c r="Q191" s="146"/>
      <c r="R191" s="146"/>
      <c r="S191" s="146"/>
      <c r="T191" s="146"/>
      <c r="U191" s="146"/>
      <c r="V191" s="146"/>
      <c r="W191" s="146"/>
      <c r="X191" s="146"/>
    </row>
    <row r="192" spans="2:24" s="145" customFormat="1" x14ac:dyDescent="0.25">
      <c r="B192" s="146"/>
      <c r="C192" s="146"/>
      <c r="D192" s="146"/>
      <c r="E192" s="146"/>
      <c r="F192" s="146"/>
      <c r="G192" s="146"/>
      <c r="H192" s="146"/>
      <c r="I192" s="146"/>
      <c r="J192" s="146"/>
      <c r="K192" s="146"/>
      <c r="L192" s="146"/>
      <c r="M192" s="146"/>
      <c r="N192" s="146"/>
      <c r="O192" s="146"/>
      <c r="P192" s="146"/>
      <c r="Q192" s="146"/>
      <c r="R192" s="146"/>
      <c r="S192" s="146"/>
      <c r="T192" s="146"/>
      <c r="U192" s="146"/>
      <c r="V192" s="146"/>
      <c r="W192" s="146"/>
      <c r="X192" s="146"/>
    </row>
    <row r="193" spans="2:24" s="145" customFormat="1" x14ac:dyDescent="0.25">
      <c r="B193" s="146"/>
      <c r="C193" s="146"/>
      <c r="D193" s="146"/>
      <c r="E193" s="146"/>
      <c r="F193" s="146"/>
      <c r="G193" s="146"/>
      <c r="H193" s="146"/>
      <c r="I193" s="146"/>
      <c r="J193" s="146"/>
      <c r="K193" s="146"/>
      <c r="L193" s="146"/>
      <c r="M193" s="146"/>
      <c r="N193" s="146"/>
      <c r="O193" s="146"/>
      <c r="P193" s="146"/>
      <c r="Q193" s="146"/>
      <c r="R193" s="146"/>
      <c r="S193" s="146"/>
      <c r="T193" s="146"/>
      <c r="U193" s="146"/>
      <c r="V193" s="146"/>
      <c r="W193" s="146"/>
      <c r="X193" s="146"/>
    </row>
    <row r="194" spans="2:24" s="145" customFormat="1" x14ac:dyDescent="0.25">
      <c r="B194" s="146"/>
      <c r="C194" s="146"/>
      <c r="D194" s="146"/>
      <c r="E194" s="146"/>
      <c r="F194" s="146"/>
      <c r="G194" s="146"/>
      <c r="H194" s="146"/>
      <c r="I194" s="146"/>
      <c r="J194" s="146"/>
      <c r="K194" s="146"/>
      <c r="L194" s="146"/>
      <c r="M194" s="146"/>
      <c r="N194" s="146"/>
      <c r="O194" s="146"/>
      <c r="P194" s="146"/>
      <c r="Q194" s="146"/>
      <c r="R194" s="146"/>
      <c r="S194" s="146"/>
      <c r="T194" s="146"/>
      <c r="U194" s="146"/>
      <c r="V194" s="146"/>
      <c r="W194" s="146"/>
      <c r="X194" s="146"/>
    </row>
    <row r="195" spans="2:24" s="145" customFormat="1" x14ac:dyDescent="0.25">
      <c r="B195" s="146"/>
      <c r="C195" s="146"/>
      <c r="D195" s="146"/>
      <c r="E195" s="146"/>
      <c r="F195" s="146"/>
      <c r="G195" s="146"/>
      <c r="H195" s="146"/>
      <c r="I195" s="146"/>
      <c r="J195" s="146"/>
      <c r="K195" s="146"/>
      <c r="L195" s="146"/>
      <c r="M195" s="146"/>
      <c r="N195" s="146"/>
      <c r="O195" s="146"/>
      <c r="P195" s="146"/>
      <c r="Q195" s="146"/>
      <c r="R195" s="146"/>
      <c r="S195" s="146"/>
      <c r="T195" s="146"/>
      <c r="U195" s="146"/>
      <c r="V195" s="146"/>
      <c r="W195" s="146"/>
      <c r="X195" s="146"/>
    </row>
    <row r="196" spans="2:24" s="145" customFormat="1" x14ac:dyDescent="0.25">
      <c r="B196" s="146"/>
      <c r="C196" s="146"/>
      <c r="D196" s="146"/>
      <c r="E196" s="146"/>
      <c r="F196" s="146"/>
      <c r="G196" s="146"/>
      <c r="H196" s="146"/>
      <c r="I196" s="146"/>
      <c r="J196" s="146"/>
      <c r="K196" s="146"/>
      <c r="L196" s="146"/>
      <c r="M196" s="146"/>
      <c r="N196" s="146"/>
      <c r="O196" s="146"/>
      <c r="P196" s="146"/>
      <c r="Q196" s="146"/>
      <c r="R196" s="146"/>
      <c r="S196" s="146"/>
      <c r="T196" s="146"/>
      <c r="U196" s="146"/>
      <c r="V196" s="146"/>
      <c r="W196" s="146"/>
      <c r="X196" s="146"/>
    </row>
    <row r="197" spans="2:24" s="145" customFormat="1" x14ac:dyDescent="0.25">
      <c r="B197" s="146"/>
      <c r="C197" s="146"/>
      <c r="D197" s="146"/>
      <c r="E197" s="146"/>
      <c r="F197" s="146"/>
      <c r="G197" s="146"/>
      <c r="H197" s="146"/>
      <c r="I197" s="146"/>
      <c r="J197" s="146"/>
      <c r="K197" s="146"/>
      <c r="L197" s="146"/>
      <c r="M197" s="146"/>
      <c r="N197" s="146"/>
      <c r="O197" s="146"/>
      <c r="P197" s="146"/>
      <c r="Q197" s="146"/>
      <c r="R197" s="146"/>
      <c r="S197" s="146"/>
      <c r="T197" s="146"/>
      <c r="U197" s="146"/>
      <c r="V197" s="146"/>
      <c r="W197" s="146"/>
      <c r="X197" s="146"/>
    </row>
    <row r="198" spans="2:24" s="145" customFormat="1" x14ac:dyDescent="0.25">
      <c r="B198" s="146"/>
      <c r="C198" s="146"/>
      <c r="D198" s="146"/>
      <c r="E198" s="146"/>
      <c r="F198" s="146"/>
      <c r="G198" s="146"/>
      <c r="H198" s="146"/>
      <c r="I198" s="146"/>
      <c r="J198" s="146"/>
      <c r="K198" s="146"/>
      <c r="L198" s="146"/>
      <c r="M198" s="146"/>
      <c r="N198" s="146"/>
      <c r="O198" s="146"/>
      <c r="P198" s="146"/>
      <c r="Q198" s="146"/>
      <c r="R198" s="146"/>
      <c r="S198" s="146"/>
      <c r="T198" s="146"/>
      <c r="U198" s="146"/>
      <c r="V198" s="146"/>
      <c r="W198" s="146"/>
      <c r="X198" s="146"/>
    </row>
    <row r="199" spans="2:24" s="145" customFormat="1" x14ac:dyDescent="0.25">
      <c r="B199" s="146"/>
      <c r="C199" s="146"/>
      <c r="D199" s="146"/>
      <c r="E199" s="146"/>
      <c r="F199" s="146"/>
      <c r="G199" s="146"/>
      <c r="H199" s="146"/>
      <c r="I199" s="146"/>
      <c r="J199" s="146"/>
      <c r="K199" s="146"/>
      <c r="L199" s="146"/>
      <c r="M199" s="146"/>
      <c r="N199" s="146"/>
      <c r="O199" s="146"/>
      <c r="P199" s="146"/>
      <c r="Q199" s="146"/>
      <c r="R199" s="146"/>
      <c r="S199" s="146"/>
      <c r="T199" s="146"/>
      <c r="U199" s="146"/>
      <c r="V199" s="146"/>
      <c r="W199" s="146"/>
      <c r="X199" s="146"/>
    </row>
    <row r="200" spans="2:24" s="145" customFormat="1" x14ac:dyDescent="0.25">
      <c r="B200" s="146"/>
      <c r="C200" s="146"/>
      <c r="D200" s="146"/>
      <c r="E200" s="146"/>
      <c r="F200" s="146"/>
      <c r="G200" s="146"/>
      <c r="H200" s="146"/>
      <c r="I200" s="146"/>
      <c r="J200" s="146"/>
      <c r="K200" s="146"/>
      <c r="L200" s="146"/>
      <c r="M200" s="146"/>
      <c r="N200" s="146"/>
      <c r="O200" s="146"/>
      <c r="P200" s="146"/>
      <c r="Q200" s="146"/>
      <c r="R200" s="146"/>
      <c r="S200" s="146"/>
      <c r="T200" s="146"/>
      <c r="U200" s="146"/>
      <c r="V200" s="146"/>
      <c r="W200" s="146"/>
      <c r="X200" s="146"/>
    </row>
    <row r="201" spans="2:24" s="145" customFormat="1" x14ac:dyDescent="0.25">
      <c r="B201" s="146"/>
      <c r="C201" s="146"/>
      <c r="D201" s="146"/>
      <c r="E201" s="146"/>
      <c r="F201" s="146"/>
      <c r="G201" s="146"/>
      <c r="H201" s="146"/>
      <c r="I201" s="146"/>
      <c r="J201" s="146"/>
      <c r="K201" s="146"/>
      <c r="L201" s="146"/>
      <c r="M201" s="146"/>
      <c r="N201" s="146"/>
      <c r="O201" s="146"/>
      <c r="P201" s="146"/>
      <c r="Q201" s="146"/>
      <c r="R201" s="146"/>
      <c r="S201" s="146"/>
      <c r="T201" s="146"/>
      <c r="U201" s="146"/>
      <c r="V201" s="146"/>
      <c r="W201" s="146"/>
      <c r="X201" s="146"/>
    </row>
    <row r="202" spans="2:24" s="145" customFormat="1" x14ac:dyDescent="0.25">
      <c r="B202" s="146"/>
      <c r="C202" s="146"/>
      <c r="D202" s="146"/>
      <c r="E202" s="146"/>
      <c r="F202" s="146"/>
      <c r="G202" s="146"/>
      <c r="H202" s="146"/>
      <c r="I202" s="146"/>
      <c r="J202" s="146"/>
      <c r="K202" s="146"/>
      <c r="L202" s="146"/>
      <c r="M202" s="146"/>
      <c r="N202" s="146"/>
      <c r="O202" s="146"/>
      <c r="P202" s="146"/>
      <c r="Q202" s="146"/>
      <c r="R202" s="146"/>
      <c r="S202" s="146"/>
      <c r="T202" s="146"/>
      <c r="U202" s="146"/>
      <c r="V202" s="146"/>
      <c r="W202" s="146"/>
      <c r="X202" s="146"/>
    </row>
    <row r="203" spans="2:24" s="145" customFormat="1" x14ac:dyDescent="0.25">
      <c r="B203" s="146"/>
      <c r="C203" s="146"/>
      <c r="D203" s="146"/>
      <c r="E203" s="146"/>
      <c r="F203" s="146"/>
      <c r="G203" s="146"/>
      <c r="H203" s="146"/>
      <c r="I203" s="146"/>
      <c r="J203" s="146"/>
      <c r="K203" s="146"/>
      <c r="L203" s="146"/>
      <c r="M203" s="146"/>
      <c r="N203" s="146"/>
      <c r="O203" s="146"/>
      <c r="P203" s="146"/>
      <c r="Q203" s="146"/>
      <c r="R203" s="146"/>
      <c r="S203" s="146"/>
      <c r="T203" s="146"/>
      <c r="U203" s="146"/>
      <c r="V203" s="146"/>
      <c r="W203" s="146"/>
      <c r="X203" s="146"/>
    </row>
    <row r="204" spans="2:24" s="145" customFormat="1" x14ac:dyDescent="0.25">
      <c r="B204" s="146"/>
      <c r="C204" s="146"/>
      <c r="D204" s="146"/>
      <c r="E204" s="146"/>
      <c r="F204" s="146"/>
      <c r="G204" s="146"/>
      <c r="H204" s="146"/>
      <c r="I204" s="146"/>
      <c r="J204" s="146"/>
      <c r="K204" s="146"/>
      <c r="L204" s="146"/>
      <c r="M204" s="146"/>
      <c r="N204" s="146"/>
      <c r="O204" s="146"/>
      <c r="P204" s="146"/>
      <c r="Q204" s="146"/>
      <c r="R204" s="146"/>
      <c r="S204" s="146"/>
      <c r="T204" s="146"/>
      <c r="U204" s="146"/>
      <c r="V204" s="146"/>
      <c r="W204" s="146"/>
      <c r="X204" s="146"/>
    </row>
    <row r="205" spans="2:24" s="145" customFormat="1" x14ac:dyDescent="0.25">
      <c r="B205" s="146"/>
      <c r="C205" s="146"/>
      <c r="D205" s="146"/>
      <c r="E205" s="146"/>
      <c r="F205" s="146"/>
      <c r="G205" s="146"/>
      <c r="H205" s="146"/>
      <c r="I205" s="146"/>
      <c r="J205" s="146"/>
      <c r="K205" s="146"/>
      <c r="L205" s="146"/>
      <c r="M205" s="146"/>
      <c r="N205" s="146"/>
      <c r="O205" s="146"/>
      <c r="P205" s="146"/>
      <c r="Q205" s="146"/>
      <c r="R205" s="146"/>
      <c r="S205" s="146"/>
      <c r="T205" s="146"/>
      <c r="U205" s="146"/>
      <c r="V205" s="146"/>
      <c r="W205" s="146"/>
      <c r="X205" s="146"/>
    </row>
    <row r="206" spans="2:24" s="145" customFormat="1" x14ac:dyDescent="0.25">
      <c r="B206" s="146"/>
      <c r="C206" s="146"/>
      <c r="D206" s="146"/>
      <c r="E206" s="146"/>
      <c r="F206" s="146"/>
      <c r="G206" s="146"/>
      <c r="H206" s="146"/>
      <c r="I206" s="146"/>
      <c r="J206" s="146"/>
      <c r="K206" s="146"/>
      <c r="L206" s="146"/>
      <c r="M206" s="146"/>
      <c r="N206" s="146"/>
      <c r="O206" s="146"/>
      <c r="P206" s="146"/>
      <c r="Q206" s="146"/>
      <c r="R206" s="146"/>
      <c r="S206" s="146"/>
      <c r="T206" s="146"/>
      <c r="U206" s="146"/>
      <c r="V206" s="146"/>
      <c r="W206" s="146"/>
      <c r="X206" s="146"/>
    </row>
    <row r="207" spans="2:24" s="145" customFormat="1" x14ac:dyDescent="0.25">
      <c r="B207" s="146"/>
      <c r="C207" s="146"/>
      <c r="D207" s="146"/>
      <c r="E207" s="146"/>
      <c r="F207" s="146"/>
      <c r="G207" s="146"/>
      <c r="H207" s="146"/>
      <c r="I207" s="146"/>
      <c r="J207" s="146"/>
      <c r="K207" s="146"/>
      <c r="L207" s="146"/>
      <c r="M207" s="146"/>
      <c r="N207" s="146"/>
      <c r="O207" s="146"/>
      <c r="P207" s="146"/>
      <c r="Q207" s="146"/>
      <c r="R207" s="146"/>
      <c r="S207" s="146"/>
      <c r="T207" s="146"/>
      <c r="U207" s="146"/>
      <c r="V207" s="146"/>
      <c r="W207" s="146"/>
      <c r="X207" s="146"/>
    </row>
    <row r="208" spans="2:24" s="145" customFormat="1" x14ac:dyDescent="0.25">
      <c r="B208" s="146"/>
      <c r="C208" s="146"/>
      <c r="D208" s="146"/>
      <c r="E208" s="146"/>
      <c r="F208" s="146"/>
      <c r="G208" s="146"/>
      <c r="H208" s="146"/>
      <c r="I208" s="146"/>
      <c r="J208" s="146"/>
      <c r="K208" s="146"/>
      <c r="L208" s="146"/>
      <c r="M208" s="146"/>
      <c r="N208" s="146"/>
      <c r="O208" s="146"/>
      <c r="P208" s="146"/>
      <c r="Q208" s="146"/>
      <c r="R208" s="146"/>
      <c r="S208" s="146"/>
      <c r="T208" s="146"/>
      <c r="U208" s="146"/>
      <c r="V208" s="146"/>
      <c r="W208" s="146"/>
      <c r="X208" s="146"/>
    </row>
    <row r="209" spans="2:24" s="145" customFormat="1" x14ac:dyDescent="0.25">
      <c r="B209" s="146"/>
      <c r="C209" s="146"/>
      <c r="D209" s="146"/>
      <c r="E209" s="146"/>
      <c r="F209" s="146"/>
      <c r="G209" s="146"/>
      <c r="H209" s="146"/>
      <c r="I209" s="146"/>
      <c r="J209" s="146"/>
      <c r="K209" s="146"/>
      <c r="L209" s="146"/>
      <c r="M209" s="146"/>
      <c r="N209" s="146"/>
      <c r="O209" s="146"/>
      <c r="P209" s="146"/>
      <c r="Q209" s="146"/>
      <c r="R209" s="146"/>
      <c r="S209" s="146"/>
      <c r="T209" s="146"/>
      <c r="U209" s="146"/>
      <c r="V209" s="146"/>
      <c r="W209" s="146"/>
      <c r="X209" s="146"/>
    </row>
    <row r="210" spans="2:24" s="145" customFormat="1" x14ac:dyDescent="0.25">
      <c r="B210" s="146"/>
      <c r="C210" s="146"/>
      <c r="D210" s="146"/>
      <c r="E210" s="146"/>
      <c r="F210" s="146"/>
      <c r="G210" s="146"/>
      <c r="H210" s="146"/>
      <c r="I210" s="146"/>
      <c r="J210" s="146"/>
      <c r="K210" s="146"/>
      <c r="L210" s="146"/>
      <c r="M210" s="146"/>
      <c r="N210" s="146"/>
      <c r="O210" s="146"/>
      <c r="P210" s="146"/>
      <c r="Q210" s="146"/>
      <c r="R210" s="146"/>
      <c r="S210" s="146"/>
      <c r="T210" s="146"/>
      <c r="U210" s="146"/>
      <c r="V210" s="146"/>
      <c r="W210" s="146"/>
      <c r="X210" s="146"/>
    </row>
    <row r="211" spans="2:24" s="145" customFormat="1" x14ac:dyDescent="0.25">
      <c r="B211" s="146"/>
      <c r="C211" s="146"/>
      <c r="D211" s="146"/>
      <c r="E211" s="146"/>
      <c r="F211" s="146"/>
      <c r="G211" s="146"/>
      <c r="H211" s="146"/>
      <c r="I211" s="146"/>
      <c r="J211" s="146"/>
      <c r="K211" s="146"/>
      <c r="L211" s="146"/>
      <c r="M211" s="146"/>
      <c r="N211" s="146"/>
      <c r="O211" s="146"/>
      <c r="P211" s="146"/>
      <c r="Q211" s="146"/>
      <c r="R211" s="146"/>
      <c r="S211" s="146"/>
      <c r="T211" s="146"/>
      <c r="U211" s="146"/>
      <c r="V211" s="146"/>
      <c r="W211" s="146"/>
      <c r="X211" s="146"/>
    </row>
    <row r="212" spans="2:24" s="145" customFormat="1" x14ac:dyDescent="0.25">
      <c r="B212" s="146"/>
      <c r="C212" s="146"/>
      <c r="D212" s="146"/>
      <c r="E212" s="146"/>
      <c r="F212" s="146"/>
      <c r="G212" s="146"/>
      <c r="H212" s="146"/>
      <c r="I212" s="146"/>
      <c r="J212" s="146"/>
      <c r="K212" s="146"/>
      <c r="L212" s="146"/>
      <c r="M212" s="146"/>
      <c r="N212" s="146"/>
      <c r="O212" s="146"/>
      <c r="P212" s="146"/>
      <c r="Q212" s="146"/>
      <c r="R212" s="146"/>
      <c r="S212" s="146"/>
      <c r="T212" s="146"/>
      <c r="U212" s="146"/>
      <c r="V212" s="146"/>
      <c r="W212" s="146"/>
      <c r="X212" s="146"/>
    </row>
    <row r="213" spans="2:24" s="145" customFormat="1" x14ac:dyDescent="0.25">
      <c r="B213" s="146"/>
      <c r="C213" s="146"/>
      <c r="D213" s="146"/>
      <c r="E213" s="146"/>
      <c r="F213" s="146"/>
      <c r="G213" s="146"/>
      <c r="H213" s="146"/>
      <c r="I213" s="146"/>
      <c r="J213" s="146"/>
      <c r="K213" s="146"/>
      <c r="L213" s="146"/>
      <c r="M213" s="146"/>
      <c r="N213" s="146"/>
      <c r="O213" s="146"/>
      <c r="P213" s="146"/>
      <c r="Q213" s="146"/>
      <c r="R213" s="146"/>
      <c r="S213" s="146"/>
      <c r="T213" s="146"/>
      <c r="U213" s="146"/>
      <c r="V213" s="146"/>
      <c r="W213" s="146"/>
      <c r="X213" s="146"/>
    </row>
    <row r="214" spans="2:24" s="145" customFormat="1" x14ac:dyDescent="0.25">
      <c r="B214" s="146"/>
      <c r="C214" s="146"/>
      <c r="D214" s="146"/>
      <c r="E214" s="146"/>
      <c r="F214" s="146"/>
      <c r="G214" s="146"/>
      <c r="H214" s="146"/>
      <c r="I214" s="146"/>
      <c r="J214" s="146"/>
      <c r="K214" s="146"/>
      <c r="L214" s="146"/>
      <c r="M214" s="146"/>
      <c r="N214" s="146"/>
      <c r="O214" s="146"/>
      <c r="P214" s="146"/>
      <c r="Q214" s="146"/>
      <c r="R214" s="146"/>
      <c r="S214" s="146"/>
      <c r="T214" s="146"/>
      <c r="U214" s="146"/>
      <c r="V214" s="146"/>
      <c r="W214" s="146"/>
      <c r="X214" s="146"/>
    </row>
    <row r="215" spans="2:24" s="145" customFormat="1" x14ac:dyDescent="0.25">
      <c r="B215" s="146"/>
      <c r="C215" s="146"/>
      <c r="D215" s="146"/>
      <c r="E215" s="146"/>
      <c r="F215" s="146"/>
      <c r="G215" s="146"/>
      <c r="H215" s="146"/>
      <c r="I215" s="146"/>
      <c r="J215" s="146"/>
      <c r="K215" s="146"/>
      <c r="L215" s="146"/>
      <c r="M215" s="146"/>
      <c r="N215" s="146"/>
      <c r="O215" s="146"/>
      <c r="P215" s="146"/>
      <c r="Q215" s="146"/>
      <c r="R215" s="146"/>
      <c r="S215" s="146"/>
      <c r="T215" s="146"/>
      <c r="U215" s="146"/>
      <c r="V215" s="146"/>
      <c r="W215" s="146"/>
      <c r="X215" s="146"/>
    </row>
    <row r="216" spans="2:24" s="145" customFormat="1" x14ac:dyDescent="0.25">
      <c r="B216" s="146"/>
      <c r="C216" s="146"/>
      <c r="D216" s="146"/>
      <c r="E216" s="146"/>
      <c r="F216" s="146"/>
      <c r="G216" s="146"/>
      <c r="H216" s="146"/>
      <c r="I216" s="146"/>
      <c r="J216" s="146"/>
      <c r="K216" s="146"/>
      <c r="L216" s="146"/>
      <c r="M216" s="146"/>
      <c r="N216" s="146"/>
      <c r="O216" s="146"/>
      <c r="P216" s="146"/>
      <c r="Q216" s="146"/>
      <c r="R216" s="146"/>
      <c r="S216" s="146"/>
      <c r="T216" s="146"/>
      <c r="U216" s="146"/>
      <c r="V216" s="146"/>
      <c r="W216" s="146"/>
      <c r="X216" s="146"/>
    </row>
    <row r="217" spans="2:24" s="145" customFormat="1" x14ac:dyDescent="0.25">
      <c r="B217" s="146"/>
      <c r="C217" s="146"/>
      <c r="D217" s="146"/>
      <c r="E217" s="146"/>
      <c r="F217" s="146"/>
      <c r="G217" s="146"/>
      <c r="H217" s="146"/>
      <c r="I217" s="146"/>
      <c r="J217" s="146"/>
      <c r="K217" s="146"/>
      <c r="L217" s="146"/>
      <c r="M217" s="146"/>
      <c r="N217" s="146"/>
      <c r="O217" s="146"/>
      <c r="P217" s="146"/>
      <c r="Q217" s="146"/>
      <c r="R217" s="146"/>
      <c r="S217" s="146"/>
      <c r="T217" s="146"/>
      <c r="U217" s="146"/>
      <c r="V217" s="146"/>
      <c r="W217" s="146"/>
      <c r="X217" s="146"/>
    </row>
    <row r="218" spans="2:24" s="145" customFormat="1" x14ac:dyDescent="0.25">
      <c r="B218" s="146"/>
      <c r="C218" s="146"/>
      <c r="D218" s="146"/>
      <c r="E218" s="146"/>
      <c r="F218" s="146"/>
      <c r="G218" s="146"/>
      <c r="H218" s="146"/>
      <c r="I218" s="146"/>
      <c r="J218" s="146"/>
      <c r="K218" s="146"/>
      <c r="L218" s="146"/>
      <c r="M218" s="146"/>
      <c r="N218" s="146"/>
      <c r="O218" s="146"/>
      <c r="P218" s="146"/>
      <c r="Q218" s="146"/>
      <c r="R218" s="146"/>
      <c r="S218" s="146"/>
      <c r="T218" s="146"/>
      <c r="U218" s="146"/>
      <c r="V218" s="146"/>
      <c r="W218" s="146"/>
      <c r="X218" s="146"/>
    </row>
    <row r="219" spans="2:24" s="145" customFormat="1" x14ac:dyDescent="0.25">
      <c r="B219" s="146"/>
      <c r="C219" s="146"/>
      <c r="D219" s="146"/>
      <c r="E219" s="146"/>
      <c r="F219" s="146"/>
      <c r="G219" s="146"/>
      <c r="H219" s="146"/>
      <c r="I219" s="146"/>
      <c r="J219" s="146"/>
      <c r="K219" s="146"/>
      <c r="L219" s="146"/>
      <c r="M219" s="146"/>
      <c r="N219" s="146"/>
      <c r="O219" s="146"/>
      <c r="P219" s="146"/>
      <c r="Q219" s="146"/>
      <c r="R219" s="146"/>
      <c r="S219" s="146"/>
      <c r="T219" s="146"/>
      <c r="U219" s="146"/>
      <c r="V219" s="146"/>
      <c r="W219" s="146"/>
      <c r="X219" s="146"/>
    </row>
    <row r="220" spans="2:24" s="145" customFormat="1" x14ac:dyDescent="0.25">
      <c r="B220" s="146"/>
      <c r="C220" s="146"/>
      <c r="D220" s="146"/>
      <c r="E220" s="146"/>
      <c r="F220" s="146"/>
      <c r="G220" s="146"/>
      <c r="H220" s="146"/>
      <c r="I220" s="146"/>
      <c r="J220" s="146"/>
      <c r="K220" s="146"/>
      <c r="L220" s="146"/>
      <c r="M220" s="146"/>
      <c r="N220" s="146"/>
      <c r="O220" s="146"/>
      <c r="P220" s="146"/>
      <c r="Q220" s="146"/>
      <c r="R220" s="146"/>
      <c r="S220" s="146"/>
      <c r="T220" s="146"/>
      <c r="U220" s="146"/>
      <c r="V220" s="146"/>
      <c r="W220" s="146"/>
      <c r="X220" s="146"/>
    </row>
    <row r="221" spans="2:24" s="145" customFormat="1" x14ac:dyDescent="0.25">
      <c r="B221" s="146"/>
      <c r="C221" s="146"/>
      <c r="D221" s="146"/>
      <c r="E221" s="146"/>
      <c r="F221" s="146"/>
      <c r="G221" s="146"/>
      <c r="H221" s="146"/>
      <c r="I221" s="146"/>
      <c r="J221" s="146"/>
      <c r="K221" s="146"/>
      <c r="L221" s="146"/>
      <c r="M221" s="146"/>
      <c r="N221" s="146"/>
      <c r="O221" s="146"/>
      <c r="P221" s="146"/>
      <c r="Q221" s="146"/>
      <c r="R221" s="146"/>
      <c r="S221" s="146"/>
      <c r="T221" s="146"/>
      <c r="U221" s="146"/>
      <c r="V221" s="146"/>
      <c r="W221" s="146"/>
      <c r="X221" s="146"/>
    </row>
    <row r="222" spans="2:24" s="145" customFormat="1" x14ac:dyDescent="0.25">
      <c r="B222" s="146"/>
      <c r="C222" s="146"/>
      <c r="D222" s="146"/>
      <c r="E222" s="146"/>
      <c r="F222" s="146"/>
      <c r="G222" s="146"/>
      <c r="H222" s="146"/>
      <c r="I222" s="146"/>
      <c r="J222" s="146"/>
      <c r="K222" s="146"/>
      <c r="L222" s="146"/>
      <c r="M222" s="146"/>
      <c r="N222" s="146"/>
      <c r="O222" s="146"/>
      <c r="P222" s="146"/>
      <c r="Q222" s="146"/>
      <c r="R222" s="146"/>
      <c r="S222" s="146"/>
      <c r="T222" s="146"/>
      <c r="U222" s="146"/>
      <c r="V222" s="146"/>
      <c r="W222" s="146"/>
      <c r="X222" s="146"/>
    </row>
    <row r="223" spans="2:24" s="145" customFormat="1" x14ac:dyDescent="0.25">
      <c r="B223" s="146"/>
      <c r="C223" s="146"/>
      <c r="D223" s="146"/>
      <c r="E223" s="146"/>
      <c r="F223" s="146"/>
      <c r="G223" s="146"/>
      <c r="H223" s="146"/>
      <c r="I223" s="146"/>
      <c r="J223" s="146"/>
      <c r="K223" s="146"/>
      <c r="L223" s="146"/>
      <c r="M223" s="146"/>
      <c r="N223" s="146"/>
      <c r="O223" s="146"/>
      <c r="P223" s="146"/>
      <c r="Q223" s="146"/>
      <c r="R223" s="146"/>
      <c r="S223" s="146"/>
      <c r="T223" s="146"/>
      <c r="U223" s="146"/>
      <c r="V223" s="146"/>
      <c r="W223" s="146"/>
      <c r="X223" s="146"/>
    </row>
    <row r="224" spans="2:24" s="145" customFormat="1" x14ac:dyDescent="0.25">
      <c r="B224" s="146"/>
      <c r="C224" s="146"/>
      <c r="D224" s="146"/>
      <c r="E224" s="146"/>
      <c r="F224" s="146"/>
      <c r="G224" s="146"/>
      <c r="H224" s="146"/>
      <c r="I224" s="146"/>
      <c r="J224" s="146"/>
      <c r="K224" s="146"/>
      <c r="L224" s="146"/>
      <c r="M224" s="146"/>
      <c r="N224" s="146"/>
      <c r="O224" s="146"/>
      <c r="P224" s="146"/>
      <c r="Q224" s="146"/>
      <c r="R224" s="146"/>
      <c r="S224" s="146"/>
      <c r="T224" s="146"/>
      <c r="U224" s="146"/>
      <c r="V224" s="146"/>
      <c r="W224" s="146"/>
      <c r="X224" s="146"/>
    </row>
    <row r="225" spans="2:24" s="145" customFormat="1" x14ac:dyDescent="0.25">
      <c r="B225" s="146"/>
      <c r="C225" s="146"/>
      <c r="D225" s="146"/>
      <c r="E225" s="146"/>
      <c r="F225" s="146"/>
      <c r="G225" s="146"/>
      <c r="H225" s="146"/>
      <c r="I225" s="146"/>
      <c r="J225" s="146"/>
      <c r="K225" s="146"/>
      <c r="L225" s="146"/>
      <c r="M225" s="146"/>
      <c r="N225" s="146"/>
      <c r="O225" s="146"/>
      <c r="P225" s="146"/>
      <c r="Q225" s="146"/>
      <c r="R225" s="146"/>
      <c r="S225" s="146"/>
      <c r="T225" s="146"/>
      <c r="U225" s="146"/>
      <c r="V225" s="146"/>
      <c r="W225" s="146"/>
      <c r="X225" s="146"/>
    </row>
    <row r="226" spans="2:24" s="145" customFormat="1" x14ac:dyDescent="0.25">
      <c r="B226" s="146"/>
      <c r="C226" s="146"/>
      <c r="D226" s="146"/>
      <c r="E226" s="146"/>
      <c r="F226" s="146"/>
      <c r="G226" s="146"/>
      <c r="H226" s="146"/>
      <c r="I226" s="146"/>
      <c r="J226" s="146"/>
      <c r="K226" s="146"/>
      <c r="L226" s="146"/>
      <c r="M226" s="146"/>
      <c r="N226" s="146"/>
      <c r="O226" s="146"/>
      <c r="P226" s="146"/>
      <c r="Q226" s="146"/>
      <c r="R226" s="146"/>
      <c r="S226" s="146"/>
      <c r="T226" s="146"/>
      <c r="U226" s="146"/>
      <c r="V226" s="146"/>
      <c r="W226" s="146"/>
      <c r="X226" s="146"/>
    </row>
    <row r="227" spans="2:24" s="145" customFormat="1" x14ac:dyDescent="0.25">
      <c r="B227" s="146"/>
      <c r="C227" s="146"/>
      <c r="D227" s="146"/>
      <c r="E227" s="146"/>
      <c r="F227" s="146"/>
      <c r="G227" s="146"/>
      <c r="H227" s="146"/>
      <c r="I227" s="146"/>
      <c r="J227" s="146"/>
      <c r="K227" s="146"/>
      <c r="L227" s="146"/>
      <c r="M227" s="146"/>
      <c r="N227" s="146"/>
      <c r="O227" s="146"/>
      <c r="P227" s="146"/>
      <c r="Q227" s="146"/>
      <c r="R227" s="146"/>
      <c r="S227" s="146"/>
      <c r="T227" s="146"/>
      <c r="U227" s="146"/>
      <c r="V227" s="146"/>
      <c r="W227" s="146"/>
      <c r="X227" s="146"/>
    </row>
    <row r="228" spans="2:24" s="145" customFormat="1" x14ac:dyDescent="0.25">
      <c r="B228" s="146"/>
      <c r="C228" s="146"/>
      <c r="D228" s="146"/>
      <c r="E228" s="146"/>
      <c r="F228" s="146"/>
      <c r="G228" s="146"/>
      <c r="H228" s="146"/>
      <c r="I228" s="146"/>
      <c r="J228" s="146"/>
      <c r="K228" s="146"/>
      <c r="L228" s="146"/>
      <c r="M228" s="146"/>
      <c r="N228" s="146"/>
      <c r="O228" s="146"/>
      <c r="P228" s="146"/>
      <c r="Q228" s="146"/>
      <c r="R228" s="146"/>
      <c r="S228" s="146"/>
      <c r="T228" s="146"/>
      <c r="U228" s="146"/>
      <c r="V228" s="146"/>
      <c r="W228" s="146"/>
      <c r="X228" s="146"/>
    </row>
    <row r="229" spans="2:24" s="145" customFormat="1" x14ac:dyDescent="0.25">
      <c r="B229" s="146"/>
      <c r="C229" s="146"/>
      <c r="D229" s="146"/>
      <c r="E229" s="146"/>
      <c r="F229" s="146"/>
      <c r="G229" s="146"/>
      <c r="H229" s="146"/>
      <c r="I229" s="146"/>
      <c r="J229" s="146"/>
      <c r="K229" s="146"/>
      <c r="L229" s="146"/>
      <c r="M229" s="146"/>
      <c r="N229" s="146"/>
      <c r="O229" s="146"/>
      <c r="P229" s="146"/>
      <c r="Q229" s="146"/>
      <c r="R229" s="146"/>
      <c r="S229" s="146"/>
      <c r="T229" s="146"/>
      <c r="U229" s="146"/>
      <c r="V229" s="146"/>
      <c r="W229" s="146"/>
      <c r="X229" s="146"/>
    </row>
    <row r="230" spans="2:24" s="145" customFormat="1" x14ac:dyDescent="0.25">
      <c r="B230" s="146"/>
      <c r="C230" s="146"/>
      <c r="D230" s="146"/>
      <c r="E230" s="146"/>
      <c r="F230" s="146"/>
      <c r="G230" s="146"/>
      <c r="H230" s="146"/>
      <c r="I230" s="146"/>
      <c r="J230" s="146"/>
      <c r="K230" s="146"/>
      <c r="L230" s="146"/>
      <c r="M230" s="146"/>
      <c r="N230" s="146"/>
      <c r="O230" s="146"/>
      <c r="P230" s="146"/>
      <c r="Q230" s="146"/>
      <c r="R230" s="146"/>
      <c r="S230" s="146"/>
      <c r="T230" s="146"/>
      <c r="U230" s="146"/>
      <c r="V230" s="146"/>
      <c r="W230" s="146"/>
      <c r="X230" s="146"/>
    </row>
    <row r="231" spans="2:24" s="145" customFormat="1" x14ac:dyDescent="0.25">
      <c r="B231" s="146"/>
      <c r="C231" s="146"/>
      <c r="D231" s="146"/>
      <c r="E231" s="146"/>
      <c r="F231" s="146"/>
      <c r="G231" s="146"/>
      <c r="H231" s="146"/>
      <c r="I231" s="146"/>
      <c r="J231" s="146"/>
      <c r="K231" s="146"/>
      <c r="L231" s="146"/>
      <c r="M231" s="146"/>
      <c r="N231" s="146"/>
      <c r="O231" s="146"/>
      <c r="P231" s="146"/>
      <c r="Q231" s="146"/>
      <c r="R231" s="146"/>
      <c r="S231" s="146"/>
      <c r="T231" s="146"/>
      <c r="U231" s="146"/>
      <c r="V231" s="146"/>
      <c r="W231" s="146"/>
      <c r="X231" s="146"/>
    </row>
    <row r="232" spans="2:24" s="145" customFormat="1" x14ac:dyDescent="0.25">
      <c r="B232" s="146"/>
      <c r="C232" s="146"/>
      <c r="D232" s="146"/>
      <c r="E232" s="146"/>
      <c r="F232" s="146"/>
      <c r="G232" s="146"/>
      <c r="H232" s="146"/>
      <c r="I232" s="146"/>
      <c r="J232" s="146"/>
      <c r="K232" s="146"/>
      <c r="L232" s="146"/>
      <c r="M232" s="146"/>
      <c r="N232" s="146"/>
      <c r="O232" s="146"/>
      <c r="P232" s="146"/>
      <c r="Q232" s="146"/>
      <c r="R232" s="146"/>
      <c r="S232" s="146"/>
      <c r="T232" s="146"/>
      <c r="U232" s="146"/>
      <c r="V232" s="146"/>
      <c r="W232" s="146"/>
      <c r="X232" s="146"/>
    </row>
    <row r="233" spans="2:24" s="145" customFormat="1" x14ac:dyDescent="0.25">
      <c r="B233" s="146"/>
      <c r="C233" s="146"/>
      <c r="D233" s="146"/>
      <c r="E233" s="146"/>
      <c r="F233" s="146"/>
      <c r="G233" s="146"/>
      <c r="H233" s="146"/>
      <c r="I233" s="146"/>
      <c r="J233" s="146"/>
      <c r="K233" s="146"/>
      <c r="L233" s="146"/>
      <c r="M233" s="146"/>
      <c r="N233" s="146"/>
      <c r="O233" s="146"/>
      <c r="P233" s="146"/>
      <c r="Q233" s="146"/>
      <c r="R233" s="146"/>
      <c r="S233" s="146"/>
      <c r="T233" s="146"/>
      <c r="U233" s="146"/>
      <c r="V233" s="146"/>
      <c r="W233" s="146"/>
      <c r="X233" s="146"/>
    </row>
    <row r="234" spans="2:24" s="145" customFormat="1" x14ac:dyDescent="0.25">
      <c r="B234" s="146"/>
      <c r="C234" s="146"/>
      <c r="D234" s="146"/>
      <c r="E234" s="146"/>
      <c r="F234" s="146"/>
      <c r="G234" s="146"/>
      <c r="H234" s="146"/>
      <c r="I234" s="146"/>
      <c r="J234" s="146"/>
      <c r="K234" s="146"/>
      <c r="L234" s="146"/>
      <c r="M234" s="146"/>
      <c r="N234" s="146"/>
      <c r="O234" s="146"/>
      <c r="P234" s="146"/>
      <c r="Q234" s="146"/>
      <c r="R234" s="146"/>
      <c r="S234" s="146"/>
      <c r="T234" s="146"/>
      <c r="U234" s="146"/>
      <c r="V234" s="146"/>
      <c r="W234" s="146"/>
      <c r="X234" s="146"/>
    </row>
    <row r="235" spans="2:24" s="145" customFormat="1" x14ac:dyDescent="0.25">
      <c r="B235" s="146"/>
      <c r="C235" s="146"/>
      <c r="D235" s="146"/>
      <c r="E235" s="146"/>
      <c r="F235" s="146"/>
      <c r="G235" s="146"/>
      <c r="H235" s="146"/>
      <c r="I235" s="146"/>
      <c r="J235" s="146"/>
      <c r="K235" s="146"/>
      <c r="L235" s="146"/>
      <c r="M235" s="146"/>
      <c r="N235" s="146"/>
      <c r="O235" s="146"/>
      <c r="P235" s="146"/>
      <c r="Q235" s="146"/>
      <c r="R235" s="146"/>
      <c r="S235" s="146"/>
      <c r="T235" s="146"/>
      <c r="U235" s="146"/>
      <c r="V235" s="146"/>
      <c r="W235" s="146"/>
      <c r="X235" s="146"/>
    </row>
    <row r="236" spans="2:24" s="145" customFormat="1" x14ac:dyDescent="0.25">
      <c r="B236" s="146"/>
      <c r="C236" s="146"/>
      <c r="D236" s="146"/>
      <c r="E236" s="146"/>
      <c r="F236" s="146"/>
      <c r="G236" s="146"/>
      <c r="H236" s="146"/>
      <c r="I236" s="146"/>
      <c r="J236" s="146"/>
      <c r="K236" s="146"/>
      <c r="L236" s="146"/>
      <c r="M236" s="146"/>
      <c r="N236" s="146"/>
      <c r="O236" s="146"/>
      <c r="P236" s="146"/>
      <c r="Q236" s="146"/>
      <c r="R236" s="146"/>
      <c r="S236" s="146"/>
      <c r="T236" s="146"/>
      <c r="U236" s="146"/>
      <c r="V236" s="146"/>
      <c r="W236" s="146"/>
      <c r="X236" s="146"/>
    </row>
    <row r="237" spans="2:24" s="145" customFormat="1" x14ac:dyDescent="0.25">
      <c r="B237" s="146"/>
      <c r="C237" s="146"/>
      <c r="D237" s="146"/>
      <c r="E237" s="146"/>
      <c r="F237" s="146"/>
      <c r="G237" s="146"/>
      <c r="H237" s="146"/>
      <c r="I237" s="146"/>
      <c r="J237" s="146"/>
      <c r="K237" s="146"/>
      <c r="L237" s="146"/>
      <c r="M237" s="146"/>
      <c r="N237" s="146"/>
      <c r="O237" s="146"/>
      <c r="P237" s="146"/>
      <c r="Q237" s="146"/>
      <c r="R237" s="146"/>
      <c r="S237" s="146"/>
      <c r="T237" s="146"/>
      <c r="U237" s="146"/>
      <c r="V237" s="146"/>
      <c r="W237" s="146"/>
      <c r="X237" s="146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 xml:space="preserve">&amp;L&amp;"-,Negrita"&amp;16&amp;K00-034Turistas alojados en Tenerife: cuota zona por nacionalidad 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71FF2482-607C-4EEA-A0EE-6E2B01A76032}">
            <xm:f>$B9='Menú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B9:X28</xm:sqref>
        </x14:conditionalFormatting>
      </x14:conditionalFormattings>
    </ext>
  </extLst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F9D7835-912E-4290-BDC0-523179B748C1}">
  <dimension ref="B1:S746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3" style="38" customWidth="1"/>
    <col min="4" max="4" width="12.28515625" style="38" customWidth="1"/>
    <col min="5" max="5" width="11.42578125" style="38" customWidth="1"/>
    <col min="6" max="6" width="12.28515625" style="38" customWidth="1"/>
    <col min="7" max="7" width="12.85546875" style="38" customWidth="1"/>
    <col min="8" max="8" width="12.28515625" style="38" customWidth="1"/>
    <col min="9" max="9" width="12.85546875" style="38" customWidth="1"/>
    <col min="10" max="10" width="12.28515625" style="38" customWidth="1"/>
    <col min="11" max="11" width="11.5703125" style="38" customWidth="1"/>
    <col min="12" max="12" width="12.28515625" style="38" customWidth="1"/>
    <col min="13" max="13" width="12" style="38" customWidth="1"/>
    <col min="14" max="14" width="12.28515625" style="38" customWidth="1"/>
    <col min="15" max="15" width="10.7109375" style="38" customWidth="1"/>
    <col min="16" max="16" width="12.28515625" style="38" customWidth="1"/>
    <col min="17" max="17" width="13.140625" style="38" customWidth="1"/>
    <col min="18" max="18" width="12.28515625" style="38" customWidth="1"/>
  </cols>
  <sheetData>
    <row r="1" spans="2:19" ht="30" customHeight="1" x14ac:dyDescent="0.25"/>
    <row r="3" spans="2:19" s="4" customFormat="1" ht="21.75" thickBot="1" x14ac:dyDescent="0.3">
      <c r="B3" s="42" t="s">
        <v>216</v>
      </c>
      <c r="C3" s="42"/>
      <c r="D3" s="42"/>
      <c r="E3" s="42"/>
      <c r="F3" s="42"/>
      <c r="G3" s="42"/>
      <c r="H3" s="42"/>
      <c r="I3" s="42"/>
      <c r="J3" s="42"/>
      <c r="K3" s="42"/>
      <c r="L3" s="42"/>
      <c r="M3" s="42"/>
      <c r="N3" s="42"/>
      <c r="O3" s="42"/>
      <c r="P3" s="42"/>
      <c r="Q3" s="42"/>
      <c r="R3" s="42"/>
    </row>
    <row r="4" spans="2:19" s="4" customFormat="1" ht="6" customHeight="1" thickBot="1" x14ac:dyDescent="0.3">
      <c r="B4" s="76"/>
      <c r="C4" s="76"/>
      <c r="D4" s="76"/>
      <c r="E4" s="260"/>
      <c r="F4" s="260"/>
      <c r="G4" s="260"/>
      <c r="H4" s="260"/>
      <c r="I4" s="260"/>
      <c r="J4" s="260"/>
      <c r="K4" s="260"/>
      <c r="L4" s="260"/>
      <c r="M4" s="260"/>
      <c r="N4" s="260"/>
      <c r="O4" s="259"/>
      <c r="P4" s="259"/>
      <c r="Q4" s="260"/>
      <c r="R4" s="260"/>
    </row>
    <row r="5" spans="2:19" s="483" customFormat="1" ht="60" customHeight="1" thickBot="1" x14ac:dyDescent="0.3">
      <c r="B5" s="475"/>
      <c r="C5" s="476" t="s">
        <v>44</v>
      </c>
      <c r="D5" s="477" t="s">
        <v>52</v>
      </c>
      <c r="E5" s="478" t="s">
        <v>158</v>
      </c>
      <c r="F5" s="477" t="s">
        <v>52</v>
      </c>
      <c r="G5" s="479" t="s">
        <v>122</v>
      </c>
      <c r="H5" s="477" t="s">
        <v>52</v>
      </c>
      <c r="I5" s="480" t="s">
        <v>123</v>
      </c>
      <c r="J5" s="481" t="s">
        <v>52</v>
      </c>
      <c r="K5" s="478" t="s">
        <v>159</v>
      </c>
      <c r="L5" s="477" t="s">
        <v>52</v>
      </c>
      <c r="M5" s="480" t="s">
        <v>125</v>
      </c>
      <c r="N5" s="477" t="s">
        <v>52</v>
      </c>
      <c r="O5" s="476" t="s">
        <v>132</v>
      </c>
      <c r="P5" s="477" t="s">
        <v>52</v>
      </c>
      <c r="Q5" s="476" t="s">
        <v>160</v>
      </c>
      <c r="R5" s="477" t="s">
        <v>52</v>
      </c>
      <c r="S5" s="482"/>
    </row>
    <row r="6" spans="2:19" s="4" customFormat="1" x14ac:dyDescent="0.25">
      <c r="B6" s="138" t="s">
        <v>78</v>
      </c>
      <c r="C6" s="484">
        <v>12883</v>
      </c>
      <c r="D6" s="485">
        <v>-0.12473673483252934</v>
      </c>
      <c r="E6" s="486">
        <v>11011</v>
      </c>
      <c r="F6" s="485">
        <v>-0.11208773486009194</v>
      </c>
      <c r="G6" s="487">
        <v>4656</v>
      </c>
      <c r="H6" s="485">
        <v>-0.18172231985940246</v>
      </c>
      <c r="I6" s="488">
        <v>4942</v>
      </c>
      <c r="J6" s="485">
        <v>-7.9359165424739198E-2</v>
      </c>
      <c r="K6" s="486">
        <v>1541</v>
      </c>
      <c r="L6" s="485">
        <v>-0.24163385826771655</v>
      </c>
      <c r="M6" s="488">
        <v>1310</v>
      </c>
      <c r="N6" s="485">
        <v>-0.29074174336762315</v>
      </c>
      <c r="O6" s="484">
        <v>288</v>
      </c>
      <c r="P6" s="485">
        <v>0.27433628318584069</v>
      </c>
      <c r="Q6" s="484">
        <v>43</v>
      </c>
      <c r="R6" s="485">
        <v>-0.28333333333333333</v>
      </c>
    </row>
    <row r="7" spans="2:19" s="4" customFormat="1" x14ac:dyDescent="0.25">
      <c r="B7" s="138" t="s">
        <v>79</v>
      </c>
      <c r="C7" s="484">
        <v>13804</v>
      </c>
      <c r="D7" s="485">
        <v>-0.14837435992349934</v>
      </c>
      <c r="E7" s="486">
        <v>12053</v>
      </c>
      <c r="F7" s="485">
        <v>-0.1515556806982965</v>
      </c>
      <c r="G7" s="487">
        <v>5130</v>
      </c>
      <c r="H7" s="485">
        <v>-0.11045604300329459</v>
      </c>
      <c r="I7" s="488">
        <v>5395</v>
      </c>
      <c r="J7" s="485">
        <v>-0.27222447052475385</v>
      </c>
      <c r="K7" s="486">
        <v>1520</v>
      </c>
      <c r="L7" s="485">
        <v>-0.16620954470652771</v>
      </c>
      <c r="M7" s="488">
        <v>1281</v>
      </c>
      <c r="N7" s="485">
        <v>-0.22222222222222221</v>
      </c>
      <c r="O7" s="484">
        <v>191</v>
      </c>
      <c r="P7" s="485">
        <v>9.1428571428571415E-2</v>
      </c>
      <c r="Q7" s="484">
        <v>40</v>
      </c>
      <c r="R7" s="485">
        <v>7</v>
      </c>
    </row>
    <row r="8" spans="2:19" s="4" customFormat="1" x14ac:dyDescent="0.25">
      <c r="B8" s="138" t="s">
        <v>80</v>
      </c>
      <c r="C8" s="484">
        <v>13018</v>
      </c>
      <c r="D8" s="485">
        <v>-3.4129692832764458E-2</v>
      </c>
      <c r="E8" s="486">
        <v>11409</v>
      </c>
      <c r="F8" s="485">
        <v>-3.5424416638484946E-2</v>
      </c>
      <c r="G8" s="487">
        <v>4980</v>
      </c>
      <c r="H8" s="485">
        <v>-1.2296707655692241E-2</v>
      </c>
      <c r="I8" s="488">
        <v>5164</v>
      </c>
      <c r="J8" s="485">
        <v>-0.1429045643153527</v>
      </c>
      <c r="K8" s="486">
        <v>1369</v>
      </c>
      <c r="L8" s="485">
        <v>-8.1824279007377654E-2</v>
      </c>
      <c r="M8" s="488">
        <v>1186</v>
      </c>
      <c r="N8" s="485">
        <v>-0.11426437640029874</v>
      </c>
      <c r="O8" s="484">
        <v>220</v>
      </c>
      <c r="P8" s="485">
        <v>0.70542635658914721</v>
      </c>
      <c r="Q8" s="484">
        <v>20</v>
      </c>
      <c r="R8" s="485">
        <v>-0.33333333333333337</v>
      </c>
    </row>
    <row r="9" spans="2:19" s="4" customFormat="1" x14ac:dyDescent="0.25">
      <c r="B9" s="138" t="s">
        <v>81</v>
      </c>
      <c r="C9" s="484">
        <v>6136</v>
      </c>
      <c r="D9" s="485">
        <v>-0.24822347463856897</v>
      </c>
      <c r="E9" s="486">
        <v>5348</v>
      </c>
      <c r="F9" s="485">
        <v>-0.27188563648740638</v>
      </c>
      <c r="G9" s="487">
        <v>2555</v>
      </c>
      <c r="H9" s="485">
        <v>-0.24564511366991437</v>
      </c>
      <c r="I9" s="488">
        <v>2230</v>
      </c>
      <c r="J9" s="485">
        <v>-0.37218468468468469</v>
      </c>
      <c r="K9" s="486">
        <v>663</v>
      </c>
      <c r="L9" s="485">
        <v>0.28239845261121865</v>
      </c>
      <c r="M9" s="488">
        <v>563</v>
      </c>
      <c r="N9" s="485">
        <v>0.20556745182012848</v>
      </c>
      <c r="O9" s="484">
        <v>102</v>
      </c>
      <c r="P9" s="485">
        <v>-0.63957597173144876</v>
      </c>
      <c r="Q9" s="484">
        <v>23</v>
      </c>
      <c r="R9" s="485">
        <v>0.35294117647058831</v>
      </c>
    </row>
    <row r="10" spans="2:19" s="4" customFormat="1" x14ac:dyDescent="0.25">
      <c r="B10" s="138" t="s">
        <v>82</v>
      </c>
      <c r="C10" s="484">
        <v>2337</v>
      </c>
      <c r="D10" s="485">
        <v>0.12680810028929601</v>
      </c>
      <c r="E10" s="486">
        <v>2125</v>
      </c>
      <c r="F10" s="485">
        <v>0.10446985446985457</v>
      </c>
      <c r="G10" s="487">
        <v>942</v>
      </c>
      <c r="H10" s="485">
        <v>-4.3654822335025378E-2</v>
      </c>
      <c r="I10" s="488">
        <v>1081</v>
      </c>
      <c r="J10" s="485">
        <v>0.42049934296977654</v>
      </c>
      <c r="K10" s="486">
        <v>184</v>
      </c>
      <c r="L10" s="485">
        <v>0.5862068965517242</v>
      </c>
      <c r="M10" s="488">
        <v>149</v>
      </c>
      <c r="N10" s="485">
        <v>0.37962962962962954</v>
      </c>
      <c r="O10" s="484">
        <v>23</v>
      </c>
      <c r="P10" s="485">
        <v>-0.11538461538461542</v>
      </c>
      <c r="Q10" s="484">
        <v>5</v>
      </c>
      <c r="R10" s="485">
        <v>-0.375</v>
      </c>
    </row>
    <row r="11" spans="2:19" s="4" customFormat="1" x14ac:dyDescent="0.25">
      <c r="B11" s="138" t="s">
        <v>83</v>
      </c>
      <c r="C11" s="484">
        <v>1548</v>
      </c>
      <c r="D11" s="485">
        <v>-0.12739571589627963</v>
      </c>
      <c r="E11" s="486">
        <v>1379</v>
      </c>
      <c r="F11" s="485">
        <v>-9.8103335513407441E-2</v>
      </c>
      <c r="G11" s="487">
        <v>427</v>
      </c>
      <c r="H11" s="485">
        <v>-0.27504244482173179</v>
      </c>
      <c r="I11" s="488">
        <v>860</v>
      </c>
      <c r="J11" s="485">
        <v>6.4356435643564414E-2</v>
      </c>
      <c r="K11" s="486">
        <v>154</v>
      </c>
      <c r="L11" s="485">
        <v>-0.33043478260869563</v>
      </c>
      <c r="M11" s="488">
        <v>130</v>
      </c>
      <c r="N11" s="485">
        <v>-0.38095238095238093</v>
      </c>
      <c r="O11" s="484">
        <v>10</v>
      </c>
      <c r="P11" s="485">
        <v>-0.16666666666666663</v>
      </c>
      <c r="Q11" s="484">
        <v>5</v>
      </c>
      <c r="R11" s="485">
        <v>0.66666666666666674</v>
      </c>
    </row>
    <row r="12" spans="2:19" s="4" customFormat="1" x14ac:dyDescent="0.25">
      <c r="B12" s="138" t="s">
        <v>84</v>
      </c>
      <c r="C12" s="484">
        <v>3459</v>
      </c>
      <c r="D12" s="485">
        <v>0.32325937260902826</v>
      </c>
      <c r="E12" s="486">
        <v>3027</v>
      </c>
      <c r="F12" s="485">
        <v>0.39686202122750336</v>
      </c>
      <c r="G12" s="487">
        <v>1164</v>
      </c>
      <c r="H12" s="485">
        <v>0.40072202166064974</v>
      </c>
      <c r="I12" s="488">
        <v>1464</v>
      </c>
      <c r="J12" s="485">
        <v>0.3707865168539326</v>
      </c>
      <c r="K12" s="486">
        <v>411</v>
      </c>
      <c r="L12" s="485">
        <v>-1.9093078758949833E-2</v>
      </c>
      <c r="M12" s="488">
        <v>338</v>
      </c>
      <c r="N12" s="485">
        <v>-5.3221288515406195E-2</v>
      </c>
      <c r="O12" s="484">
        <v>18</v>
      </c>
      <c r="P12" s="485">
        <v>-0.28000000000000003</v>
      </c>
      <c r="Q12" s="484">
        <v>3</v>
      </c>
      <c r="R12" s="485">
        <v>0</v>
      </c>
    </row>
    <row r="13" spans="2:19" s="4" customFormat="1" x14ac:dyDescent="0.25">
      <c r="B13" s="138" t="s">
        <v>85</v>
      </c>
      <c r="C13" s="484">
        <v>1481</v>
      </c>
      <c r="D13" s="485">
        <v>-8.5802469135802473E-2</v>
      </c>
      <c r="E13" s="486">
        <v>1212</v>
      </c>
      <c r="F13" s="485">
        <v>-9.888475836431232E-2</v>
      </c>
      <c r="G13" s="487">
        <v>561</v>
      </c>
      <c r="H13" s="485">
        <v>-0.11234177215189878</v>
      </c>
      <c r="I13" s="488">
        <v>560</v>
      </c>
      <c r="J13" s="485">
        <v>-0.11111111111111116</v>
      </c>
      <c r="K13" s="486">
        <v>231</v>
      </c>
      <c r="L13" s="485">
        <v>-3.3472803347280311E-2</v>
      </c>
      <c r="M13" s="488">
        <v>188</v>
      </c>
      <c r="N13" s="485">
        <v>-0.13364055299539168</v>
      </c>
      <c r="O13" s="484">
        <v>37</v>
      </c>
      <c r="P13" s="485">
        <v>0.42307692307692313</v>
      </c>
      <c r="Q13" s="484">
        <v>1</v>
      </c>
      <c r="R13" s="485">
        <v>-0.9</v>
      </c>
    </row>
    <row r="14" spans="2:19" s="4" customFormat="1" x14ac:dyDescent="0.25">
      <c r="B14" s="138" t="s">
        <v>86</v>
      </c>
      <c r="C14" s="484">
        <v>2001</v>
      </c>
      <c r="D14" s="485">
        <v>0.24906367041198507</v>
      </c>
      <c r="E14" s="486">
        <v>1508</v>
      </c>
      <c r="F14" s="485">
        <v>0.17996870109546159</v>
      </c>
      <c r="G14" s="487">
        <v>478</v>
      </c>
      <c r="H14" s="485">
        <v>-1.0351966873705987E-2</v>
      </c>
      <c r="I14" s="488">
        <v>933</v>
      </c>
      <c r="J14" s="485">
        <v>0.28867403314917128</v>
      </c>
      <c r="K14" s="486">
        <v>464</v>
      </c>
      <c r="L14" s="485">
        <v>0.60000000000000009</v>
      </c>
      <c r="M14" s="488">
        <v>376</v>
      </c>
      <c r="N14" s="485">
        <v>0.504</v>
      </c>
      <c r="O14" s="484">
        <v>28</v>
      </c>
      <c r="P14" s="485">
        <v>-6.6666666666666652E-2</v>
      </c>
      <c r="Q14" s="484">
        <v>1</v>
      </c>
      <c r="R14" s="485">
        <v>-0.75</v>
      </c>
    </row>
    <row r="15" spans="2:19" s="4" customFormat="1" x14ac:dyDescent="0.25">
      <c r="B15" s="138" t="s">
        <v>87</v>
      </c>
      <c r="C15" s="484">
        <v>6218</v>
      </c>
      <c r="D15" s="485">
        <v>-0.17049092849519742</v>
      </c>
      <c r="E15" s="486">
        <v>5269</v>
      </c>
      <c r="F15" s="485">
        <v>-0.11400706238439551</v>
      </c>
      <c r="G15" s="487">
        <v>2699</v>
      </c>
      <c r="H15" s="485">
        <v>-8.1660428717250766E-2</v>
      </c>
      <c r="I15" s="488">
        <v>2149</v>
      </c>
      <c r="J15" s="485">
        <v>-0.14654487688641782</v>
      </c>
      <c r="K15" s="486">
        <v>815</v>
      </c>
      <c r="L15" s="485">
        <v>-0.1501564129301356</v>
      </c>
      <c r="M15" s="488">
        <v>674</v>
      </c>
      <c r="N15" s="485">
        <v>-0.22439585730724976</v>
      </c>
      <c r="O15" s="484">
        <v>126</v>
      </c>
      <c r="P15" s="485">
        <v>-0.77894736842105261</v>
      </c>
      <c r="Q15" s="484">
        <v>8</v>
      </c>
      <c r="R15" s="485">
        <v>-0.6</v>
      </c>
    </row>
    <row r="16" spans="2:19" s="4" customFormat="1" x14ac:dyDescent="0.25">
      <c r="B16" s="138" t="s">
        <v>88</v>
      </c>
      <c r="C16" s="484" t="s">
        <v>90</v>
      </c>
      <c r="D16" s="485" t="s">
        <v>90</v>
      </c>
      <c r="E16" s="486" t="s">
        <v>90</v>
      </c>
      <c r="F16" s="485" t="s">
        <v>90</v>
      </c>
      <c r="G16" s="487" t="s">
        <v>90</v>
      </c>
      <c r="H16" s="485" t="s">
        <v>90</v>
      </c>
      <c r="I16" s="488" t="s">
        <v>90</v>
      </c>
      <c r="J16" s="485" t="s">
        <v>90</v>
      </c>
      <c r="K16" s="486" t="s">
        <v>90</v>
      </c>
      <c r="L16" s="485" t="s">
        <v>90</v>
      </c>
      <c r="M16" s="488" t="s">
        <v>90</v>
      </c>
      <c r="N16" s="485" t="s">
        <v>90</v>
      </c>
      <c r="O16" s="484" t="s">
        <v>90</v>
      </c>
      <c r="P16" s="485" t="s">
        <v>90</v>
      </c>
      <c r="Q16" s="484" t="s">
        <v>90</v>
      </c>
      <c r="R16" s="485" t="s">
        <v>90</v>
      </c>
    </row>
    <row r="17" spans="2:18" s="4" customFormat="1" x14ac:dyDescent="0.25">
      <c r="B17" s="138" t="s">
        <v>89</v>
      </c>
      <c r="C17" s="484" t="s">
        <v>90</v>
      </c>
      <c r="D17" s="485" t="s">
        <v>90</v>
      </c>
      <c r="E17" s="486" t="s">
        <v>90</v>
      </c>
      <c r="F17" s="485" t="s">
        <v>90</v>
      </c>
      <c r="G17" s="487" t="s">
        <v>90</v>
      </c>
      <c r="H17" s="485" t="s">
        <v>90</v>
      </c>
      <c r="I17" s="488" t="s">
        <v>90</v>
      </c>
      <c r="J17" s="485" t="s">
        <v>90</v>
      </c>
      <c r="K17" s="486" t="s">
        <v>90</v>
      </c>
      <c r="L17" s="485" t="s">
        <v>90</v>
      </c>
      <c r="M17" s="488" t="s">
        <v>90</v>
      </c>
      <c r="N17" s="485" t="s">
        <v>90</v>
      </c>
      <c r="O17" s="484" t="s">
        <v>90</v>
      </c>
      <c r="P17" s="485" t="s">
        <v>90</v>
      </c>
      <c r="Q17" s="484" t="s">
        <v>90</v>
      </c>
      <c r="R17" s="485" t="s">
        <v>90</v>
      </c>
    </row>
    <row r="18" spans="2:18" s="83" customFormat="1" ht="31.5" customHeight="1" x14ac:dyDescent="0.25">
      <c r="B18" s="57" t="s">
        <v>169</v>
      </c>
      <c r="C18" s="489">
        <v>62885</v>
      </c>
      <c r="D18" s="490">
        <v>-9.8397086654814503E-2</v>
      </c>
      <c r="E18" s="491">
        <v>54341</v>
      </c>
      <c r="F18" s="490">
        <v>-9.3863598465899645E-2</v>
      </c>
      <c r="G18" s="492">
        <v>23592</v>
      </c>
      <c r="H18" s="490">
        <v>-0.10449800721199465</v>
      </c>
      <c r="I18" s="493">
        <v>24778</v>
      </c>
      <c r="J18" s="490">
        <v>-0.14164963453077906</v>
      </c>
      <c r="K18" s="491">
        <v>7352</v>
      </c>
      <c r="L18" s="490">
        <v>-9.4135041892557947E-2</v>
      </c>
      <c r="M18" s="493">
        <v>6195</v>
      </c>
      <c r="N18" s="490">
        <v>-0.15264669675830944</v>
      </c>
      <c r="O18" s="489">
        <v>1043</v>
      </c>
      <c r="P18" s="490">
        <v>-0.30559254327563246</v>
      </c>
      <c r="Q18" s="489">
        <v>149</v>
      </c>
      <c r="R18" s="490">
        <v>-6.8749999999999978E-2</v>
      </c>
    </row>
    <row r="19" spans="2:18" s="4" customFormat="1" outlineLevel="1" x14ac:dyDescent="0.25">
      <c r="B19" s="138" t="s">
        <v>78</v>
      </c>
      <c r="C19" s="494">
        <v>14719</v>
      </c>
      <c r="D19" s="485">
        <v>-3.6336257692811347E-2</v>
      </c>
      <c r="E19" s="495">
        <v>12401</v>
      </c>
      <c r="F19" s="485">
        <v>-8.9901658593864675E-2</v>
      </c>
      <c r="G19" s="496">
        <v>5690</v>
      </c>
      <c r="H19" s="485">
        <v>-0.12596006144393246</v>
      </c>
      <c r="I19" s="497">
        <v>5368</v>
      </c>
      <c r="J19" s="498">
        <v>-6.7569914886225435E-2</v>
      </c>
      <c r="K19" s="495">
        <v>2032</v>
      </c>
      <c r="L19" s="485">
        <v>0.41209173036831137</v>
      </c>
      <c r="M19" s="497">
        <v>1847</v>
      </c>
      <c r="N19" s="485">
        <v>0.39606953892668173</v>
      </c>
      <c r="O19" s="494">
        <v>226</v>
      </c>
      <c r="P19" s="485">
        <v>0.44871794871794868</v>
      </c>
      <c r="Q19" s="494">
        <v>60</v>
      </c>
      <c r="R19" s="485">
        <v>0.13207547169811318</v>
      </c>
    </row>
    <row r="20" spans="2:18" s="4" customFormat="1" outlineLevel="1" x14ac:dyDescent="0.25">
      <c r="B20" s="138" t="s">
        <v>79</v>
      </c>
      <c r="C20" s="494">
        <v>16209</v>
      </c>
      <c r="D20" s="485">
        <v>4.5337288791435615E-2</v>
      </c>
      <c r="E20" s="495">
        <v>14206</v>
      </c>
      <c r="F20" s="485">
        <v>2.5926193399292252E-2</v>
      </c>
      <c r="G20" s="496">
        <v>5767</v>
      </c>
      <c r="H20" s="485">
        <v>-6.0136897001303757E-2</v>
      </c>
      <c r="I20" s="497">
        <v>7413</v>
      </c>
      <c r="J20" s="498">
        <v>0.21704153669348214</v>
      </c>
      <c r="K20" s="495">
        <v>1823</v>
      </c>
      <c r="L20" s="485">
        <v>0.26597222222222228</v>
      </c>
      <c r="M20" s="497">
        <v>1647</v>
      </c>
      <c r="N20" s="485">
        <v>0.25725190839694667</v>
      </c>
      <c r="O20" s="494">
        <v>175</v>
      </c>
      <c r="P20" s="485">
        <v>-9.3264248704663211E-2</v>
      </c>
      <c r="Q20" s="494">
        <v>5</v>
      </c>
      <c r="R20" s="485">
        <v>-0.80769230769230771</v>
      </c>
    </row>
    <row r="21" spans="2:18" s="4" customFormat="1" outlineLevel="1" x14ac:dyDescent="0.25">
      <c r="B21" s="138" t="s">
        <v>80</v>
      </c>
      <c r="C21" s="494">
        <v>13478</v>
      </c>
      <c r="D21" s="485">
        <v>-9.5436241610738271E-2</v>
      </c>
      <c r="E21" s="495">
        <v>11828</v>
      </c>
      <c r="F21" s="485">
        <v>-0.11566355140186912</v>
      </c>
      <c r="G21" s="496">
        <v>5042</v>
      </c>
      <c r="H21" s="485">
        <v>-0.22644983123657558</v>
      </c>
      <c r="I21" s="497">
        <v>6025</v>
      </c>
      <c r="J21" s="498">
        <v>7.3975044563279857E-2</v>
      </c>
      <c r="K21" s="495">
        <v>1491</v>
      </c>
      <c r="L21" s="485">
        <v>0.18427323272438434</v>
      </c>
      <c r="M21" s="497">
        <v>1339</v>
      </c>
      <c r="N21" s="485">
        <v>0.15730337078651679</v>
      </c>
      <c r="O21" s="494">
        <v>129</v>
      </c>
      <c r="P21" s="485">
        <v>-0.48399999999999999</v>
      </c>
      <c r="Q21" s="494">
        <v>30</v>
      </c>
      <c r="R21" s="485">
        <v>0.875</v>
      </c>
    </row>
    <row r="22" spans="2:18" s="4" customFormat="1" outlineLevel="1" x14ac:dyDescent="0.25">
      <c r="B22" s="138" t="s">
        <v>81</v>
      </c>
      <c r="C22" s="494">
        <v>8162</v>
      </c>
      <c r="D22" s="485">
        <v>0.24610687022900768</v>
      </c>
      <c r="E22" s="495">
        <v>7345</v>
      </c>
      <c r="F22" s="485">
        <v>0.21868259498921527</v>
      </c>
      <c r="G22" s="496">
        <v>3387</v>
      </c>
      <c r="H22" s="485">
        <v>0.12712146422628945</v>
      </c>
      <c r="I22" s="497">
        <v>3552</v>
      </c>
      <c r="J22" s="498">
        <v>0.35987748851454815</v>
      </c>
      <c r="K22" s="495">
        <v>517</v>
      </c>
      <c r="L22" s="485">
        <v>0.28927680798004984</v>
      </c>
      <c r="M22" s="497">
        <v>467</v>
      </c>
      <c r="N22" s="485">
        <v>0.2005141388174807</v>
      </c>
      <c r="O22" s="494">
        <v>283</v>
      </c>
      <c r="P22" s="485">
        <v>1.5044247787610621</v>
      </c>
      <c r="Q22" s="494">
        <v>17</v>
      </c>
      <c r="R22" s="485">
        <v>0.88888888888888884</v>
      </c>
    </row>
    <row r="23" spans="2:18" s="4" customFormat="1" outlineLevel="1" x14ac:dyDescent="0.25">
      <c r="B23" s="138" t="s">
        <v>82</v>
      </c>
      <c r="C23" s="494">
        <v>2074</v>
      </c>
      <c r="D23" s="485">
        <v>0.21999999999999997</v>
      </c>
      <c r="E23" s="495">
        <v>1924</v>
      </c>
      <c r="F23" s="485">
        <v>0.34076655052264804</v>
      </c>
      <c r="G23" s="496">
        <v>985</v>
      </c>
      <c r="H23" s="485">
        <v>0.43795620437956195</v>
      </c>
      <c r="I23" s="497">
        <v>761</v>
      </c>
      <c r="J23" s="498">
        <v>0.18535825545171347</v>
      </c>
      <c r="K23" s="495">
        <v>116</v>
      </c>
      <c r="L23" s="485">
        <v>-6.4516129032258118E-2</v>
      </c>
      <c r="M23" s="497">
        <v>108</v>
      </c>
      <c r="N23" s="485">
        <v>2.857142857142847E-2</v>
      </c>
      <c r="O23" s="494">
        <v>26</v>
      </c>
      <c r="P23" s="485">
        <v>-0.81021897810218979</v>
      </c>
      <c r="Q23" s="494">
        <v>8</v>
      </c>
      <c r="R23" s="485">
        <v>1</v>
      </c>
    </row>
    <row r="24" spans="2:18" s="4" customFormat="1" outlineLevel="1" x14ac:dyDescent="0.25">
      <c r="B24" s="138" t="s">
        <v>83</v>
      </c>
      <c r="C24" s="494">
        <v>1774</v>
      </c>
      <c r="D24" s="485">
        <v>0.1779548472775565</v>
      </c>
      <c r="E24" s="495">
        <v>1529</v>
      </c>
      <c r="F24" s="485">
        <v>8.2861189801699764E-2</v>
      </c>
      <c r="G24" s="496">
        <v>589</v>
      </c>
      <c r="H24" s="485">
        <v>0.2804347826086957</v>
      </c>
      <c r="I24" s="497">
        <v>808</v>
      </c>
      <c r="J24" s="498">
        <v>-5.71761960326721E-2</v>
      </c>
      <c r="K24" s="495">
        <v>230</v>
      </c>
      <c r="L24" s="485">
        <v>1.9870129870129869</v>
      </c>
      <c r="M24" s="497">
        <v>210</v>
      </c>
      <c r="N24" s="485">
        <v>1.9577464788732395</v>
      </c>
      <c r="O24" s="494">
        <v>12</v>
      </c>
      <c r="P24" s="485">
        <v>0.19999999999999996</v>
      </c>
      <c r="Q24" s="494">
        <v>3</v>
      </c>
      <c r="R24" s="485">
        <v>-0.5714285714285714</v>
      </c>
    </row>
    <row r="25" spans="2:18" s="4" customFormat="1" outlineLevel="1" x14ac:dyDescent="0.25">
      <c r="B25" s="138" t="s">
        <v>84</v>
      </c>
      <c r="C25" s="494">
        <v>2614</v>
      </c>
      <c r="D25" s="485">
        <v>-5.4953000723065748E-2</v>
      </c>
      <c r="E25" s="495">
        <v>2167</v>
      </c>
      <c r="F25" s="485">
        <v>-9.6706961233847477E-2</v>
      </c>
      <c r="G25" s="496">
        <v>831</v>
      </c>
      <c r="H25" s="485">
        <v>-0.19710144927536233</v>
      </c>
      <c r="I25" s="497">
        <v>1068</v>
      </c>
      <c r="J25" s="498">
        <v>-4.4722719141323752E-2</v>
      </c>
      <c r="K25" s="495">
        <v>419</v>
      </c>
      <c r="L25" s="485">
        <v>0.32176656151419558</v>
      </c>
      <c r="M25" s="497">
        <v>357</v>
      </c>
      <c r="N25" s="485">
        <v>0.31734317343173424</v>
      </c>
      <c r="O25" s="494">
        <v>25</v>
      </c>
      <c r="P25" s="485">
        <v>-0.46808510638297873</v>
      </c>
      <c r="Q25" s="494">
        <v>3</v>
      </c>
      <c r="R25" s="485">
        <v>0</v>
      </c>
    </row>
    <row r="26" spans="2:18" s="4" customFormat="1" outlineLevel="1" x14ac:dyDescent="0.25">
      <c r="B26" s="138" t="s">
        <v>85</v>
      </c>
      <c r="C26" s="494">
        <v>1620</v>
      </c>
      <c r="D26" s="485">
        <v>0.20356612184249623</v>
      </c>
      <c r="E26" s="495">
        <v>1345</v>
      </c>
      <c r="F26" s="485">
        <v>0.17569930069930062</v>
      </c>
      <c r="G26" s="496">
        <v>632</v>
      </c>
      <c r="H26" s="485">
        <v>0.19470699432892258</v>
      </c>
      <c r="I26" s="497">
        <v>630</v>
      </c>
      <c r="J26" s="498">
        <v>0.17537313432835822</v>
      </c>
      <c r="K26" s="495">
        <v>239</v>
      </c>
      <c r="L26" s="485">
        <v>0.32044198895027631</v>
      </c>
      <c r="M26" s="497">
        <v>217</v>
      </c>
      <c r="N26" s="485">
        <v>0.29166666666666674</v>
      </c>
      <c r="O26" s="494">
        <v>26</v>
      </c>
      <c r="P26" s="485">
        <v>1.1666666666666665</v>
      </c>
      <c r="Q26" s="494">
        <v>10</v>
      </c>
      <c r="R26" s="485">
        <v>0.11111111111111116</v>
      </c>
    </row>
    <row r="27" spans="2:18" s="4" customFormat="1" outlineLevel="1" x14ac:dyDescent="0.25">
      <c r="B27" s="138" t="s">
        <v>86</v>
      </c>
      <c r="C27" s="494">
        <v>1602</v>
      </c>
      <c r="D27" s="485">
        <v>0.28985507246376807</v>
      </c>
      <c r="E27" s="495">
        <v>1278</v>
      </c>
      <c r="F27" s="485">
        <v>0.30942622950819665</v>
      </c>
      <c r="G27" s="496">
        <v>483</v>
      </c>
      <c r="H27" s="485">
        <v>8.2959641255605288E-2</v>
      </c>
      <c r="I27" s="497">
        <v>724</v>
      </c>
      <c r="J27" s="498">
        <v>0.58771929824561409</v>
      </c>
      <c r="K27" s="495">
        <v>290</v>
      </c>
      <c r="L27" s="485">
        <v>0.54255319148936176</v>
      </c>
      <c r="M27" s="497">
        <v>250</v>
      </c>
      <c r="N27" s="485">
        <v>0.52439024390243905</v>
      </c>
      <c r="O27" s="494">
        <v>30</v>
      </c>
      <c r="P27" s="485">
        <v>-0.61038961038961037</v>
      </c>
      <c r="Q27" s="494">
        <v>4</v>
      </c>
      <c r="R27" s="485">
        <v>3</v>
      </c>
    </row>
    <row r="28" spans="2:18" s="4" customFormat="1" outlineLevel="1" x14ac:dyDescent="0.25">
      <c r="B28" s="138" t="s">
        <v>87</v>
      </c>
      <c r="C28" s="494">
        <v>7496</v>
      </c>
      <c r="D28" s="485">
        <v>1.7925040738729026E-2</v>
      </c>
      <c r="E28" s="495">
        <v>5947</v>
      </c>
      <c r="F28" s="485">
        <v>-8.3525967021112701E-2</v>
      </c>
      <c r="G28" s="496">
        <v>2939</v>
      </c>
      <c r="H28" s="485">
        <v>-9.0092879256965963E-2</v>
      </c>
      <c r="I28" s="497">
        <v>2518</v>
      </c>
      <c r="J28" s="498">
        <v>-1.4481409001956935E-2</v>
      </c>
      <c r="K28" s="495">
        <v>959</v>
      </c>
      <c r="L28" s="485">
        <v>0.31010928961748641</v>
      </c>
      <c r="M28" s="497">
        <v>869</v>
      </c>
      <c r="N28" s="485">
        <v>0.32671755725190832</v>
      </c>
      <c r="O28" s="494">
        <v>570</v>
      </c>
      <c r="P28" s="485">
        <v>3.1911764705882355</v>
      </c>
      <c r="Q28" s="494">
        <v>20</v>
      </c>
      <c r="R28" s="485">
        <v>1.8571428571428572</v>
      </c>
    </row>
    <row r="29" spans="2:18" s="4" customFormat="1" outlineLevel="1" x14ac:dyDescent="0.25">
      <c r="B29" s="138" t="s">
        <v>88</v>
      </c>
      <c r="C29" s="494">
        <v>9567</v>
      </c>
      <c r="D29" s="485">
        <v>-4.8059701492537354E-2</v>
      </c>
      <c r="E29" s="495">
        <v>7934</v>
      </c>
      <c r="F29" s="485">
        <v>-7.9368763054072922E-2</v>
      </c>
      <c r="G29" s="496">
        <v>3394</v>
      </c>
      <c r="H29" s="485">
        <v>-0.16362740266140952</v>
      </c>
      <c r="I29" s="497">
        <v>3668</v>
      </c>
      <c r="J29" s="498">
        <v>2.7450980392156765E-2</v>
      </c>
      <c r="K29" s="495">
        <v>1431</v>
      </c>
      <c r="L29" s="485">
        <v>9.3200916730328487E-2</v>
      </c>
      <c r="M29" s="497">
        <v>1293</v>
      </c>
      <c r="N29" s="485">
        <v>7.302904564315349E-2</v>
      </c>
      <c r="O29" s="494">
        <v>173</v>
      </c>
      <c r="P29" s="485">
        <v>0.58715596330275233</v>
      </c>
      <c r="Q29" s="494">
        <v>29</v>
      </c>
      <c r="R29" s="485">
        <v>1.0714285714285716</v>
      </c>
    </row>
    <row r="30" spans="2:18" s="4" customFormat="1" outlineLevel="1" x14ac:dyDescent="0.25">
      <c r="B30" s="138" t="s">
        <v>89</v>
      </c>
      <c r="C30" s="494">
        <v>10312</v>
      </c>
      <c r="D30" s="485">
        <v>-2.2188507490991882E-2</v>
      </c>
      <c r="E30" s="495">
        <v>8814</v>
      </c>
      <c r="F30" s="485">
        <v>-4.0496407576747218E-2</v>
      </c>
      <c r="G30" s="496">
        <v>4282</v>
      </c>
      <c r="H30" s="485">
        <v>-5.6828193832599072E-2</v>
      </c>
      <c r="I30" s="497">
        <v>3567</v>
      </c>
      <c r="J30" s="498">
        <v>-2.6208026208026203E-2</v>
      </c>
      <c r="K30" s="495">
        <v>1300</v>
      </c>
      <c r="L30" s="485">
        <v>0.10450297366185213</v>
      </c>
      <c r="M30" s="497">
        <v>1157</v>
      </c>
      <c r="N30" s="485">
        <v>9.357277882797721E-2</v>
      </c>
      <c r="O30" s="494">
        <v>185</v>
      </c>
      <c r="P30" s="485">
        <v>0.12804878048780477</v>
      </c>
      <c r="Q30" s="494">
        <v>13</v>
      </c>
      <c r="R30" s="485">
        <v>-0.31578947368421051</v>
      </c>
    </row>
    <row r="31" spans="2:18" s="4" customFormat="1" ht="15.75" x14ac:dyDescent="0.25">
      <c r="B31" s="64">
        <v>2017</v>
      </c>
      <c r="C31" s="499">
        <v>89627</v>
      </c>
      <c r="D31" s="500">
        <v>9.8816901408451674E-3</v>
      </c>
      <c r="E31" s="501">
        <v>76718</v>
      </c>
      <c r="F31" s="500">
        <v>-2.3123742582830342E-2</v>
      </c>
      <c r="G31" s="502">
        <v>34021</v>
      </c>
      <c r="H31" s="500">
        <v>-8.4275409130060264E-2</v>
      </c>
      <c r="I31" s="503">
        <v>36102</v>
      </c>
      <c r="J31" s="504">
        <v>7.8734275555024436E-2</v>
      </c>
      <c r="K31" s="501">
        <v>10847</v>
      </c>
      <c r="L31" s="500">
        <v>0.25485886163813043</v>
      </c>
      <c r="M31" s="503">
        <v>9761</v>
      </c>
      <c r="N31" s="500">
        <v>0.23933468765870991</v>
      </c>
      <c r="O31" s="499">
        <v>1860</v>
      </c>
      <c r="P31" s="500">
        <v>0.32478632478632474</v>
      </c>
      <c r="Q31" s="499">
        <v>202</v>
      </c>
      <c r="R31" s="500">
        <v>0.20238095238095233</v>
      </c>
    </row>
    <row r="32" spans="2:18" s="4" customFormat="1" hidden="1" outlineLevel="1" x14ac:dyDescent="0.25">
      <c r="B32" s="138" t="s">
        <v>78</v>
      </c>
      <c r="C32" s="494">
        <v>15274</v>
      </c>
      <c r="D32" s="485">
        <v>-2.1211150272348656E-2</v>
      </c>
      <c r="E32" s="495">
        <v>13626</v>
      </c>
      <c r="F32" s="485">
        <v>8.6516226776174099E-2</v>
      </c>
      <c r="G32" s="496">
        <v>6510</v>
      </c>
      <c r="H32" s="485">
        <v>0.21614048197272551</v>
      </c>
      <c r="I32" s="497">
        <v>5757</v>
      </c>
      <c r="J32" s="498">
        <v>7.8781512605041737E-3</v>
      </c>
      <c r="K32" s="495">
        <v>1439</v>
      </c>
      <c r="L32" s="485">
        <v>-0.49061946902654863</v>
      </c>
      <c r="M32" s="497">
        <v>1323</v>
      </c>
      <c r="N32" s="485">
        <v>-0.46437246963562751</v>
      </c>
      <c r="O32" s="494">
        <v>156</v>
      </c>
      <c r="P32" s="485">
        <v>-0.29090909090909089</v>
      </c>
      <c r="Q32" s="494">
        <v>53</v>
      </c>
      <c r="R32" s="485">
        <v>1.7894736842105261</v>
      </c>
    </row>
    <row r="33" spans="2:18" s="4" customFormat="1" hidden="1" outlineLevel="1" x14ac:dyDescent="0.25">
      <c r="B33" s="138" t="s">
        <v>79</v>
      </c>
      <c r="C33" s="494">
        <v>15506</v>
      </c>
      <c r="D33" s="485">
        <v>-9.326939945032453E-2</v>
      </c>
      <c r="E33" s="495">
        <v>13847</v>
      </c>
      <c r="F33" s="485">
        <v>-2.4996479369102986E-2</v>
      </c>
      <c r="G33" s="496">
        <v>6136</v>
      </c>
      <c r="H33" s="485">
        <v>-1.5246348900658013E-2</v>
      </c>
      <c r="I33" s="497">
        <v>6091</v>
      </c>
      <c r="J33" s="498">
        <v>4.2868920032976821E-3</v>
      </c>
      <c r="K33" s="495">
        <v>1440</v>
      </c>
      <c r="L33" s="485">
        <v>-0.45925647765677802</v>
      </c>
      <c r="M33" s="497">
        <v>1310</v>
      </c>
      <c r="N33" s="485">
        <v>-0.4683441558441559</v>
      </c>
      <c r="O33" s="494">
        <v>193</v>
      </c>
      <c r="P33" s="485">
        <v>-7.6555023923444931E-2</v>
      </c>
      <c r="Q33" s="494">
        <v>26</v>
      </c>
      <c r="R33" s="485">
        <v>-3.703703703703709E-2</v>
      </c>
    </row>
    <row r="34" spans="2:18" s="4" customFormat="1" hidden="1" outlineLevel="1" x14ac:dyDescent="0.25">
      <c r="B34" s="138" t="s">
        <v>80</v>
      </c>
      <c r="C34" s="494">
        <v>14900</v>
      </c>
      <c r="D34" s="485">
        <v>-4.1369105063372547E-2</v>
      </c>
      <c r="E34" s="495">
        <v>13375</v>
      </c>
      <c r="F34" s="485">
        <v>-5.6304240457207388E-2</v>
      </c>
      <c r="G34" s="496">
        <v>6518</v>
      </c>
      <c r="H34" s="485">
        <v>1.2740832815413272E-2</v>
      </c>
      <c r="I34" s="497">
        <v>5610</v>
      </c>
      <c r="J34" s="498">
        <v>-6.8725099601593675E-2</v>
      </c>
      <c r="K34" s="495">
        <v>1259</v>
      </c>
      <c r="L34" s="485">
        <v>8.3476764199655662E-2</v>
      </c>
      <c r="M34" s="497">
        <v>1157</v>
      </c>
      <c r="N34" s="485">
        <v>4.4223826714801406E-2</v>
      </c>
      <c r="O34" s="494">
        <v>250</v>
      </c>
      <c r="P34" s="485">
        <v>0.36612021857923494</v>
      </c>
      <c r="Q34" s="494">
        <v>16</v>
      </c>
      <c r="R34" s="485">
        <v>-0.36</v>
      </c>
    </row>
    <row r="35" spans="2:18" s="4" customFormat="1" hidden="1" outlineLevel="1" x14ac:dyDescent="0.25">
      <c r="B35" s="138" t="s">
        <v>81</v>
      </c>
      <c r="C35" s="494">
        <v>6550</v>
      </c>
      <c r="D35" s="485">
        <v>-2.8923732683817649E-3</v>
      </c>
      <c r="E35" s="495">
        <v>6027</v>
      </c>
      <c r="F35" s="485">
        <v>-1.3907068062827266E-2</v>
      </c>
      <c r="G35" s="496">
        <v>3005</v>
      </c>
      <c r="H35" s="485">
        <v>5.2539404553415103E-2</v>
      </c>
      <c r="I35" s="497">
        <v>2612</v>
      </c>
      <c r="J35" s="498">
        <v>7.0491803278688536E-2</v>
      </c>
      <c r="K35" s="495">
        <v>401</v>
      </c>
      <c r="L35" s="485">
        <v>0.24922118380062308</v>
      </c>
      <c r="M35" s="497">
        <v>389</v>
      </c>
      <c r="N35" s="485">
        <v>0.32764505119453924</v>
      </c>
      <c r="O35" s="494">
        <v>113</v>
      </c>
      <c r="P35" s="485">
        <v>-0.10317460317460314</v>
      </c>
      <c r="Q35" s="494">
        <v>9</v>
      </c>
      <c r="R35" s="485">
        <v>-9.9999999999999978E-2</v>
      </c>
    </row>
    <row r="36" spans="2:18" s="4" customFormat="1" hidden="1" outlineLevel="1" x14ac:dyDescent="0.25">
      <c r="B36" s="138" t="s">
        <v>82</v>
      </c>
      <c r="C36" s="494">
        <v>1700</v>
      </c>
      <c r="D36" s="485">
        <v>-0.20966992096699211</v>
      </c>
      <c r="E36" s="495">
        <v>1435</v>
      </c>
      <c r="F36" s="485">
        <v>-0.29135802469135808</v>
      </c>
      <c r="G36" s="496">
        <v>685</v>
      </c>
      <c r="H36" s="485">
        <v>-0.36808118081180807</v>
      </c>
      <c r="I36" s="497">
        <v>642</v>
      </c>
      <c r="J36" s="498">
        <v>-0.10584958217270191</v>
      </c>
      <c r="K36" s="495">
        <v>124</v>
      </c>
      <c r="L36" s="485">
        <v>0.27835051546391743</v>
      </c>
      <c r="M36" s="497">
        <v>105</v>
      </c>
      <c r="N36" s="485">
        <v>0.3125</v>
      </c>
      <c r="O36" s="494">
        <v>137</v>
      </c>
      <c r="P36" s="485">
        <v>5.5238095238095237</v>
      </c>
      <c r="Q36" s="494">
        <v>4</v>
      </c>
      <c r="R36" s="485">
        <v>-0.5</v>
      </c>
    </row>
    <row r="37" spans="2:18" s="4" customFormat="1" hidden="1" outlineLevel="1" x14ac:dyDescent="0.25">
      <c r="B37" s="138" t="s">
        <v>83</v>
      </c>
      <c r="C37" s="494">
        <v>1506</v>
      </c>
      <c r="D37" s="485">
        <v>-0.25666337611056267</v>
      </c>
      <c r="E37" s="495">
        <v>1412</v>
      </c>
      <c r="F37" s="485">
        <v>-0.23177366702937974</v>
      </c>
      <c r="G37" s="496">
        <v>460</v>
      </c>
      <c r="H37" s="485">
        <v>-0.36376210235131401</v>
      </c>
      <c r="I37" s="497">
        <v>857</v>
      </c>
      <c r="J37" s="498">
        <v>-7.351351351351354E-2</v>
      </c>
      <c r="K37" s="495">
        <v>77</v>
      </c>
      <c r="L37" s="485">
        <v>-0.53614457831325302</v>
      </c>
      <c r="M37" s="497">
        <v>71</v>
      </c>
      <c r="N37" s="485">
        <v>-0.53896103896103897</v>
      </c>
      <c r="O37" s="494">
        <v>10</v>
      </c>
      <c r="P37" s="485">
        <v>-0.44444444444444442</v>
      </c>
      <c r="Q37" s="494">
        <v>7</v>
      </c>
      <c r="R37" s="485">
        <v>0.75</v>
      </c>
    </row>
    <row r="38" spans="2:18" s="4" customFormat="1" hidden="1" outlineLevel="1" x14ac:dyDescent="0.25">
      <c r="B38" s="138" t="s">
        <v>84</v>
      </c>
      <c r="C38" s="494">
        <v>2766</v>
      </c>
      <c r="D38" s="485">
        <v>-9.8435462842242472E-2</v>
      </c>
      <c r="E38" s="495">
        <v>2399</v>
      </c>
      <c r="F38" s="485">
        <v>-8.9217919514047117E-2</v>
      </c>
      <c r="G38" s="496">
        <v>1035</v>
      </c>
      <c r="H38" s="485">
        <v>-0.20871559633027525</v>
      </c>
      <c r="I38" s="497">
        <v>1118</v>
      </c>
      <c r="J38" s="498">
        <v>5.9715639810426602E-2</v>
      </c>
      <c r="K38" s="495">
        <v>317</v>
      </c>
      <c r="L38" s="485">
        <v>-0.17875647668393779</v>
      </c>
      <c r="M38" s="497">
        <v>271</v>
      </c>
      <c r="N38" s="485">
        <v>-0.24722222222222223</v>
      </c>
      <c r="O38" s="494">
        <v>47</v>
      </c>
      <c r="P38" s="485">
        <v>0.17500000000000004</v>
      </c>
      <c r="Q38" s="494">
        <v>3</v>
      </c>
      <c r="R38" s="485">
        <v>-0.625</v>
      </c>
    </row>
    <row r="39" spans="2:18" s="4" customFormat="1" hidden="1" outlineLevel="1" x14ac:dyDescent="0.25">
      <c r="B39" s="138" t="s">
        <v>85</v>
      </c>
      <c r="C39" s="494">
        <v>1346</v>
      </c>
      <c r="D39" s="485">
        <v>-0.28669846316905145</v>
      </c>
      <c r="E39" s="495">
        <v>1144</v>
      </c>
      <c r="F39" s="485">
        <v>-0.32147093712930008</v>
      </c>
      <c r="G39" s="496">
        <v>529</v>
      </c>
      <c r="H39" s="485">
        <v>-0.16561514195583593</v>
      </c>
      <c r="I39" s="497">
        <v>536</v>
      </c>
      <c r="J39" s="498">
        <v>-0.41484716157205237</v>
      </c>
      <c r="K39" s="495">
        <v>181</v>
      </c>
      <c r="L39" s="485">
        <v>-2.1621621621621623E-2</v>
      </c>
      <c r="M39" s="497">
        <v>168</v>
      </c>
      <c r="N39" s="485">
        <v>-1.7543859649122862E-2</v>
      </c>
      <c r="O39" s="494">
        <v>12</v>
      </c>
      <c r="P39" s="485">
        <v>-0.1428571428571429</v>
      </c>
      <c r="Q39" s="494">
        <v>9</v>
      </c>
      <c r="R39" s="485">
        <v>3.5</v>
      </c>
    </row>
    <row r="40" spans="2:18" s="4" customFormat="1" hidden="1" outlineLevel="1" x14ac:dyDescent="0.25">
      <c r="B40" s="138" t="s">
        <v>86</v>
      </c>
      <c r="C40" s="494">
        <v>1242</v>
      </c>
      <c r="D40" s="485">
        <v>-0.41799437675726336</v>
      </c>
      <c r="E40" s="495">
        <v>976</v>
      </c>
      <c r="F40" s="485">
        <v>-0.46344145134689385</v>
      </c>
      <c r="G40" s="496">
        <v>446</v>
      </c>
      <c r="H40" s="485">
        <v>-0.39973082099596235</v>
      </c>
      <c r="I40" s="497">
        <v>456</v>
      </c>
      <c r="J40" s="498">
        <v>-0.53658536585365857</v>
      </c>
      <c r="K40" s="495">
        <v>188</v>
      </c>
      <c r="L40" s="485">
        <v>-0.33096085409252674</v>
      </c>
      <c r="M40" s="497">
        <v>164</v>
      </c>
      <c r="N40" s="485">
        <v>-0.35433070866141736</v>
      </c>
      <c r="O40" s="494">
        <v>77</v>
      </c>
      <c r="P40" s="485">
        <v>1.5666666666666669</v>
      </c>
      <c r="Q40" s="494">
        <v>1</v>
      </c>
      <c r="R40" s="485">
        <v>-0.75</v>
      </c>
    </row>
    <row r="41" spans="2:18" s="4" customFormat="1" hidden="1" outlineLevel="1" x14ac:dyDescent="0.25">
      <c r="B41" s="138" t="s">
        <v>87</v>
      </c>
      <c r="C41" s="494">
        <v>7364</v>
      </c>
      <c r="D41" s="485">
        <v>-7.00846066422528E-2</v>
      </c>
      <c r="E41" s="495">
        <v>6489</v>
      </c>
      <c r="F41" s="485">
        <v>-0.10397680198840098</v>
      </c>
      <c r="G41" s="496">
        <v>3230</v>
      </c>
      <c r="H41" s="485">
        <v>-1.494358035986576E-2</v>
      </c>
      <c r="I41" s="497">
        <v>2555</v>
      </c>
      <c r="J41" s="498">
        <v>-0.23822301729278472</v>
      </c>
      <c r="K41" s="495">
        <v>732</v>
      </c>
      <c r="L41" s="485">
        <v>0.42135922330097086</v>
      </c>
      <c r="M41" s="497">
        <v>655</v>
      </c>
      <c r="N41" s="485">
        <v>0.3789473684210527</v>
      </c>
      <c r="O41" s="494">
        <v>136</v>
      </c>
      <c r="P41" s="485">
        <v>-9.9337748344370813E-2</v>
      </c>
      <c r="Q41" s="494">
        <v>7</v>
      </c>
      <c r="R41" s="485">
        <v>-0.36363636363636365</v>
      </c>
    </row>
    <row r="42" spans="2:18" s="4" customFormat="1" hidden="1" outlineLevel="1" x14ac:dyDescent="0.25">
      <c r="B42" s="138" t="s">
        <v>88</v>
      </c>
      <c r="C42" s="494">
        <v>10050</v>
      </c>
      <c r="D42" s="485">
        <v>-7.8066232455737961E-2</v>
      </c>
      <c r="E42" s="495">
        <v>8618</v>
      </c>
      <c r="F42" s="485">
        <v>-0.13897492256968724</v>
      </c>
      <c r="G42" s="496">
        <v>4058</v>
      </c>
      <c r="H42" s="485">
        <v>-0.24106975874322045</v>
      </c>
      <c r="I42" s="497">
        <v>3570</v>
      </c>
      <c r="J42" s="498">
        <v>-6.2007356805044656E-2</v>
      </c>
      <c r="K42" s="495">
        <v>1309</v>
      </c>
      <c r="L42" s="485">
        <v>0.79807692307692313</v>
      </c>
      <c r="M42" s="497">
        <v>1205</v>
      </c>
      <c r="N42" s="485">
        <v>0.78254437869822491</v>
      </c>
      <c r="O42" s="494">
        <v>109</v>
      </c>
      <c r="P42" s="485">
        <v>-0.23776223776223782</v>
      </c>
      <c r="Q42" s="494">
        <v>14</v>
      </c>
      <c r="R42" s="485">
        <v>-0.33333333333333337</v>
      </c>
    </row>
    <row r="43" spans="2:18" s="4" customFormat="1" hidden="1" outlineLevel="1" x14ac:dyDescent="0.25">
      <c r="B43" s="138" t="s">
        <v>89</v>
      </c>
      <c r="C43" s="494">
        <v>10546</v>
      </c>
      <c r="D43" s="485">
        <v>-5.0508688214639386E-2</v>
      </c>
      <c r="E43" s="495">
        <v>9186</v>
      </c>
      <c r="F43" s="485">
        <v>-5.6394453004622536E-2</v>
      </c>
      <c r="G43" s="496">
        <v>4540</v>
      </c>
      <c r="H43" s="485">
        <v>-8.1157660392633058E-2</v>
      </c>
      <c r="I43" s="497">
        <v>3663</v>
      </c>
      <c r="J43" s="498">
        <v>-6.1491160645657184E-2</v>
      </c>
      <c r="K43" s="495">
        <v>1177</v>
      </c>
      <c r="L43" s="485">
        <v>-6.7510548523206371E-3</v>
      </c>
      <c r="M43" s="497">
        <v>1058</v>
      </c>
      <c r="N43" s="485">
        <v>-6.288751107174495E-2</v>
      </c>
      <c r="O43" s="494">
        <v>164</v>
      </c>
      <c r="P43" s="485">
        <v>-2.9585798816568087E-2</v>
      </c>
      <c r="Q43" s="494">
        <v>19</v>
      </c>
      <c r="R43" s="485">
        <v>5.555555555555558E-2</v>
      </c>
    </row>
    <row r="44" spans="2:18" s="4" customFormat="1" ht="15.75" collapsed="1" x14ac:dyDescent="0.25">
      <c r="B44" s="64">
        <v>2016</v>
      </c>
      <c r="C44" s="499">
        <v>88750</v>
      </c>
      <c r="D44" s="500">
        <v>-7.562675110143624E-2</v>
      </c>
      <c r="E44" s="501">
        <v>78534</v>
      </c>
      <c r="F44" s="500">
        <v>-6.5249476290230479E-2</v>
      </c>
      <c r="G44" s="502">
        <v>37152</v>
      </c>
      <c r="H44" s="500">
        <v>-4.5769764216366138E-2</v>
      </c>
      <c r="I44" s="503">
        <v>33467</v>
      </c>
      <c r="J44" s="504">
        <v>-6.7823519581081793E-2</v>
      </c>
      <c r="K44" s="501">
        <v>8644</v>
      </c>
      <c r="L44" s="500">
        <v>-0.17785809396994479</v>
      </c>
      <c r="M44" s="503">
        <v>7876</v>
      </c>
      <c r="N44" s="500">
        <v>-0.18247872119576503</v>
      </c>
      <c r="O44" s="499">
        <v>1404</v>
      </c>
      <c r="P44" s="500">
        <v>6.042296072507547E-2</v>
      </c>
      <c r="Q44" s="499">
        <v>168</v>
      </c>
      <c r="R44" s="500">
        <v>7.0063694267515908E-2</v>
      </c>
    </row>
    <row r="45" spans="2:18" s="4" customFormat="1" hidden="1" outlineLevel="1" x14ac:dyDescent="0.25">
      <c r="B45" s="138" t="s">
        <v>78</v>
      </c>
      <c r="C45" s="494">
        <v>15605</v>
      </c>
      <c r="D45" s="485">
        <v>0.20557787391841775</v>
      </c>
      <c r="E45" s="495">
        <v>12541</v>
      </c>
      <c r="F45" s="485">
        <v>0.11435933890172389</v>
      </c>
      <c r="G45" s="496">
        <v>5353</v>
      </c>
      <c r="H45" s="485">
        <v>4.8785266457680221E-2</v>
      </c>
      <c r="I45" s="497">
        <v>5712</v>
      </c>
      <c r="J45" s="498">
        <v>0.12751677852348986</v>
      </c>
      <c r="K45" s="495">
        <v>2825</v>
      </c>
      <c r="L45" s="485">
        <v>0.92438692098092634</v>
      </c>
      <c r="M45" s="497">
        <v>2470</v>
      </c>
      <c r="N45" s="485">
        <v>0.82019159911569628</v>
      </c>
      <c r="O45" s="494">
        <v>220</v>
      </c>
      <c r="P45" s="485">
        <v>9.4527363184079505E-2</v>
      </c>
      <c r="Q45" s="494">
        <v>19</v>
      </c>
      <c r="R45" s="485">
        <v>-9.5238095238095233E-2</v>
      </c>
    </row>
    <row r="46" spans="2:18" s="4" customFormat="1" hidden="1" outlineLevel="1" x14ac:dyDescent="0.25">
      <c r="B46" s="138" t="s">
        <v>79</v>
      </c>
      <c r="C46" s="494">
        <v>17101</v>
      </c>
      <c r="D46" s="485">
        <v>0.25668724279835398</v>
      </c>
      <c r="E46" s="495">
        <v>14202</v>
      </c>
      <c r="F46" s="485">
        <v>0.15126459143968862</v>
      </c>
      <c r="G46" s="496">
        <v>6231</v>
      </c>
      <c r="H46" s="485">
        <v>9.4117647058823639E-2</v>
      </c>
      <c r="I46" s="497">
        <v>6065</v>
      </c>
      <c r="J46" s="498">
        <v>0.12774265526217921</v>
      </c>
      <c r="K46" s="495">
        <v>2663</v>
      </c>
      <c r="L46" s="485">
        <v>1.5434574976122253</v>
      </c>
      <c r="M46" s="497">
        <v>2464</v>
      </c>
      <c r="N46" s="485">
        <v>1.5220061412487205</v>
      </c>
      <c r="O46" s="494">
        <v>209</v>
      </c>
      <c r="P46" s="485">
        <v>-3.686635944700456E-2</v>
      </c>
      <c r="Q46" s="494">
        <v>27</v>
      </c>
      <c r="R46" s="485">
        <v>2.375</v>
      </c>
    </row>
    <row r="47" spans="2:18" s="4" customFormat="1" hidden="1" outlineLevel="1" x14ac:dyDescent="0.25">
      <c r="B47" s="138" t="s">
        <v>80</v>
      </c>
      <c r="C47" s="494">
        <v>15543</v>
      </c>
      <c r="D47" s="485">
        <v>7.5416868470213894E-2</v>
      </c>
      <c r="E47" s="495">
        <v>14173</v>
      </c>
      <c r="F47" s="485">
        <v>8.1083142639206685E-2</v>
      </c>
      <c r="G47" s="496">
        <v>6436</v>
      </c>
      <c r="H47" s="485">
        <v>7.1595071595071502E-2</v>
      </c>
      <c r="I47" s="497">
        <v>6024</v>
      </c>
      <c r="J47" s="498">
        <v>3.1153714481342076E-2</v>
      </c>
      <c r="K47" s="495">
        <v>1162</v>
      </c>
      <c r="L47" s="485">
        <v>2.019315188762083E-2</v>
      </c>
      <c r="M47" s="497">
        <v>1108</v>
      </c>
      <c r="N47" s="485">
        <v>6.0287081339712945E-2</v>
      </c>
      <c r="O47" s="494">
        <v>183</v>
      </c>
      <c r="P47" s="485">
        <v>0.19607843137254899</v>
      </c>
      <c r="Q47" s="494">
        <v>25</v>
      </c>
      <c r="R47" s="485">
        <v>-0.50980392156862742</v>
      </c>
    </row>
    <row r="48" spans="2:18" s="4" customFormat="1" hidden="1" outlineLevel="1" x14ac:dyDescent="0.25">
      <c r="B48" s="138" t="s">
        <v>81</v>
      </c>
      <c r="C48" s="494">
        <v>6569</v>
      </c>
      <c r="D48" s="485">
        <v>-0.21130988113819182</v>
      </c>
      <c r="E48" s="495">
        <v>6112</v>
      </c>
      <c r="F48" s="485">
        <v>-0.20726329442282754</v>
      </c>
      <c r="G48" s="496">
        <v>2855</v>
      </c>
      <c r="H48" s="485">
        <v>-0.24008517434122967</v>
      </c>
      <c r="I48" s="497">
        <v>2440</v>
      </c>
      <c r="J48" s="498">
        <v>-0.27853341218214078</v>
      </c>
      <c r="K48" s="495">
        <v>321</v>
      </c>
      <c r="L48" s="485">
        <v>-0.40555555555555556</v>
      </c>
      <c r="M48" s="497">
        <v>293</v>
      </c>
      <c r="N48" s="485">
        <v>-0.41980198019801984</v>
      </c>
      <c r="O48" s="494">
        <v>126</v>
      </c>
      <c r="P48" s="485">
        <v>0.8</v>
      </c>
      <c r="Q48" s="494">
        <v>10</v>
      </c>
      <c r="R48" s="485">
        <v>0.11111111111111116</v>
      </c>
    </row>
    <row r="49" spans="2:18" s="4" customFormat="1" hidden="1" outlineLevel="1" x14ac:dyDescent="0.25">
      <c r="B49" s="138" t="s">
        <v>82</v>
      </c>
      <c r="C49" s="494">
        <v>2151</v>
      </c>
      <c r="D49" s="485">
        <v>-4.7387068201948601E-2</v>
      </c>
      <c r="E49" s="495">
        <v>2025</v>
      </c>
      <c r="F49" s="485">
        <v>-4.4811320754716943E-2</v>
      </c>
      <c r="G49" s="496">
        <v>1084</v>
      </c>
      <c r="H49" s="485">
        <v>0.48493150684931496</v>
      </c>
      <c r="I49" s="497">
        <v>718</v>
      </c>
      <c r="J49" s="498">
        <v>-0.2361702127659574</v>
      </c>
      <c r="K49" s="495">
        <v>97</v>
      </c>
      <c r="L49" s="485">
        <v>-4.9019607843137303E-2</v>
      </c>
      <c r="M49" s="497">
        <v>80</v>
      </c>
      <c r="N49" s="485">
        <v>-0.13043478260869568</v>
      </c>
      <c r="O49" s="494">
        <v>21</v>
      </c>
      <c r="P49" s="485">
        <v>-0.19230769230769229</v>
      </c>
      <c r="Q49" s="494">
        <v>8</v>
      </c>
      <c r="R49" s="485">
        <v>-0.19999999999999996</v>
      </c>
    </row>
    <row r="50" spans="2:18" s="4" customFormat="1" hidden="1" outlineLevel="1" x14ac:dyDescent="0.25">
      <c r="B50" s="138" t="s">
        <v>83</v>
      </c>
      <c r="C50" s="494">
        <v>2026</v>
      </c>
      <c r="D50" s="485">
        <v>-6.6359447004608274E-2</v>
      </c>
      <c r="E50" s="495">
        <v>1838</v>
      </c>
      <c r="F50" s="485">
        <v>-6.3200815494393492E-2</v>
      </c>
      <c r="G50" s="496">
        <v>723</v>
      </c>
      <c r="H50" s="485">
        <v>3.7302725968436201E-2</v>
      </c>
      <c r="I50" s="497">
        <v>925</v>
      </c>
      <c r="J50" s="498">
        <v>-0.12735849056603776</v>
      </c>
      <c r="K50" s="495">
        <v>166</v>
      </c>
      <c r="L50" s="485">
        <v>-7.7777777777777724E-2</v>
      </c>
      <c r="M50" s="497">
        <v>154</v>
      </c>
      <c r="N50" s="485">
        <v>-0.1348314606741573</v>
      </c>
      <c r="O50" s="494">
        <v>18</v>
      </c>
      <c r="P50" s="485">
        <v>-0.30769230769230771</v>
      </c>
      <c r="Q50" s="494">
        <v>4</v>
      </c>
      <c r="R50" s="485">
        <v>1</v>
      </c>
    </row>
    <row r="51" spans="2:18" s="4" customFormat="1" hidden="1" outlineLevel="1" x14ac:dyDescent="0.25">
      <c r="B51" s="138" t="s">
        <v>84</v>
      </c>
      <c r="C51" s="494">
        <v>3068</v>
      </c>
      <c r="D51" s="485">
        <v>-0.29729729729729726</v>
      </c>
      <c r="E51" s="495">
        <v>2634</v>
      </c>
      <c r="F51" s="485">
        <v>-0.29759999999999998</v>
      </c>
      <c r="G51" s="496">
        <v>1308</v>
      </c>
      <c r="H51" s="485">
        <v>-0.20341047503045062</v>
      </c>
      <c r="I51" s="497">
        <v>1055</v>
      </c>
      <c r="J51" s="498">
        <v>-0.36099333737129013</v>
      </c>
      <c r="K51" s="495">
        <v>386</v>
      </c>
      <c r="L51" s="485">
        <v>-0.31194295900178248</v>
      </c>
      <c r="M51" s="497">
        <v>360</v>
      </c>
      <c r="N51" s="485">
        <v>-0.32203389830508478</v>
      </c>
      <c r="O51" s="494">
        <v>40</v>
      </c>
      <c r="P51" s="485">
        <v>-0.11111111111111116</v>
      </c>
      <c r="Q51" s="494">
        <v>8</v>
      </c>
      <c r="R51" s="485">
        <v>-0.19999999999999996</v>
      </c>
    </row>
    <row r="52" spans="2:18" s="4" customFormat="1" hidden="1" outlineLevel="1" x14ac:dyDescent="0.25">
      <c r="B52" s="138" t="s">
        <v>85</v>
      </c>
      <c r="C52" s="494">
        <v>1887</v>
      </c>
      <c r="D52" s="485">
        <v>-0.13400642496558057</v>
      </c>
      <c r="E52" s="495">
        <v>1686</v>
      </c>
      <c r="F52" s="485">
        <v>-0.13935681470137828</v>
      </c>
      <c r="G52" s="496">
        <v>634</v>
      </c>
      <c r="H52" s="485">
        <v>0.10839160839160833</v>
      </c>
      <c r="I52" s="497">
        <v>916</v>
      </c>
      <c r="J52" s="498">
        <v>-9.3069306930693041E-2</v>
      </c>
      <c r="K52" s="495">
        <v>185</v>
      </c>
      <c r="L52" s="485">
        <v>2.2099447513812098E-2</v>
      </c>
      <c r="M52" s="497">
        <v>171</v>
      </c>
      <c r="N52" s="485">
        <v>4.2682926829268331E-2</v>
      </c>
      <c r="O52" s="494">
        <v>14</v>
      </c>
      <c r="P52" s="485">
        <v>-0.61111111111111116</v>
      </c>
      <c r="Q52" s="494">
        <v>2</v>
      </c>
      <c r="R52" s="485">
        <v>-0.33333333333333337</v>
      </c>
    </row>
    <row r="53" spans="2:18" s="4" customFormat="1" hidden="1" outlineLevel="1" x14ac:dyDescent="0.25">
      <c r="B53" s="138" t="s">
        <v>86</v>
      </c>
      <c r="C53" s="494">
        <v>2134</v>
      </c>
      <c r="D53" s="485">
        <v>-3.2638259292837701E-2</v>
      </c>
      <c r="E53" s="495">
        <v>1819</v>
      </c>
      <c r="F53" s="485">
        <v>-7.2884811416921491E-2</v>
      </c>
      <c r="G53" s="496">
        <v>743</v>
      </c>
      <c r="H53" s="485">
        <v>-1.5894039735099286E-2</v>
      </c>
      <c r="I53" s="497">
        <v>984</v>
      </c>
      <c r="J53" s="498">
        <v>-1.0152284263958977E-3</v>
      </c>
      <c r="K53" s="495">
        <v>281</v>
      </c>
      <c r="L53" s="485">
        <v>0.30092592592592582</v>
      </c>
      <c r="M53" s="497">
        <v>254</v>
      </c>
      <c r="N53" s="485">
        <v>0.26368159203980102</v>
      </c>
      <c r="O53" s="494">
        <v>30</v>
      </c>
      <c r="P53" s="485">
        <v>0.15384615384615374</v>
      </c>
      <c r="Q53" s="494">
        <v>4</v>
      </c>
      <c r="R53" s="485">
        <v>1</v>
      </c>
    </row>
    <row r="54" spans="2:18" s="4" customFormat="1" hidden="1" outlineLevel="1" x14ac:dyDescent="0.25">
      <c r="B54" s="138" t="s">
        <v>87</v>
      </c>
      <c r="C54" s="494">
        <v>7919</v>
      </c>
      <c r="D54" s="485">
        <v>9.4843080326282303E-2</v>
      </c>
      <c r="E54" s="495">
        <v>7242</v>
      </c>
      <c r="F54" s="485">
        <v>0.12348743406763885</v>
      </c>
      <c r="G54" s="496">
        <v>3279</v>
      </c>
      <c r="H54" s="485">
        <v>8.3250743310208097E-2</v>
      </c>
      <c r="I54" s="497">
        <v>3354</v>
      </c>
      <c r="J54" s="498">
        <v>0.25336322869955152</v>
      </c>
      <c r="K54" s="495">
        <v>515</v>
      </c>
      <c r="L54" s="485">
        <v>-9.6491228070175405E-2</v>
      </c>
      <c r="M54" s="497">
        <v>475</v>
      </c>
      <c r="N54" s="485">
        <v>-8.8291746641074864E-2</v>
      </c>
      <c r="O54" s="494">
        <v>151</v>
      </c>
      <c r="P54" s="485">
        <v>-0.28436018957345977</v>
      </c>
      <c r="Q54" s="494">
        <v>11</v>
      </c>
      <c r="R54" s="485">
        <v>0.83333333333333326</v>
      </c>
    </row>
    <row r="55" spans="2:18" s="4" customFormat="1" hidden="1" outlineLevel="1" x14ac:dyDescent="0.25">
      <c r="B55" s="138" t="s">
        <v>88</v>
      </c>
      <c r="C55" s="494">
        <v>10901</v>
      </c>
      <c r="D55" s="485">
        <v>-0.20949963741841915</v>
      </c>
      <c r="E55" s="495">
        <v>10009</v>
      </c>
      <c r="F55" s="485">
        <v>-0.10777322160812974</v>
      </c>
      <c r="G55" s="496">
        <v>5347</v>
      </c>
      <c r="H55" s="485">
        <v>-4.8576512455515974E-2</v>
      </c>
      <c r="I55" s="497">
        <v>3806</v>
      </c>
      <c r="J55" s="498">
        <v>-9.7034400948991739E-2</v>
      </c>
      <c r="K55" s="495">
        <v>728</v>
      </c>
      <c r="L55" s="485">
        <v>-0.69282700421940935</v>
      </c>
      <c r="M55" s="497">
        <v>676</v>
      </c>
      <c r="N55" s="485">
        <v>-0.68847926267281112</v>
      </c>
      <c r="O55" s="494">
        <v>143</v>
      </c>
      <c r="P55" s="485">
        <v>-0.21857923497267762</v>
      </c>
      <c r="Q55" s="494">
        <v>21</v>
      </c>
      <c r="R55" s="485">
        <v>0.10526315789473695</v>
      </c>
    </row>
    <row r="56" spans="2:18" s="4" customFormat="1" hidden="1" outlineLevel="1" x14ac:dyDescent="0.25">
      <c r="B56" s="138" t="s">
        <v>89</v>
      </c>
      <c r="C56" s="494">
        <v>11107</v>
      </c>
      <c r="D56" s="485">
        <v>-0.11476847055072925</v>
      </c>
      <c r="E56" s="495">
        <v>9735</v>
      </c>
      <c r="F56" s="485">
        <v>-4.2961069602831303E-2</v>
      </c>
      <c r="G56" s="496">
        <v>4941</v>
      </c>
      <c r="H56" s="485">
        <v>-3.9276686758701107E-2</v>
      </c>
      <c r="I56" s="497">
        <v>3903</v>
      </c>
      <c r="J56" s="498">
        <v>2.2262964903090543E-2</v>
      </c>
      <c r="K56" s="495">
        <v>1185</v>
      </c>
      <c r="L56" s="485">
        <v>-0.45265588914549648</v>
      </c>
      <c r="M56" s="497">
        <v>1129</v>
      </c>
      <c r="N56" s="485">
        <v>-0.42893272635306023</v>
      </c>
      <c r="O56" s="494">
        <v>169</v>
      </c>
      <c r="P56" s="485">
        <v>-0.15075376884422109</v>
      </c>
      <c r="Q56" s="494">
        <v>18</v>
      </c>
      <c r="R56" s="485">
        <v>0.63636363636363646</v>
      </c>
    </row>
    <row r="57" spans="2:18" s="4" customFormat="1" ht="15.75" collapsed="1" x14ac:dyDescent="0.25">
      <c r="B57" s="64">
        <v>2015</v>
      </c>
      <c r="C57" s="499">
        <v>96011</v>
      </c>
      <c r="D57" s="500">
        <v>-7.4935212264393147E-4</v>
      </c>
      <c r="E57" s="501">
        <v>84016</v>
      </c>
      <c r="F57" s="500">
        <v>2.0238336170663729E-4</v>
      </c>
      <c r="G57" s="502">
        <v>38934</v>
      </c>
      <c r="H57" s="500">
        <v>4.800247754722875E-3</v>
      </c>
      <c r="I57" s="503">
        <v>35902</v>
      </c>
      <c r="J57" s="504">
        <v>-3.3589651056269432E-3</v>
      </c>
      <c r="K57" s="501">
        <v>10514</v>
      </c>
      <c r="L57" s="500">
        <v>-2.3721415694089032E-3</v>
      </c>
      <c r="M57" s="503">
        <v>9634</v>
      </c>
      <c r="N57" s="500">
        <v>-8.6437538588186591E-3</v>
      </c>
      <c r="O57" s="499">
        <v>1324</v>
      </c>
      <c r="P57" s="500">
        <v>-4.953338119167261E-2</v>
      </c>
      <c r="Q57" s="499">
        <v>157</v>
      </c>
      <c r="R57" s="500">
        <v>3.289473684210531E-2</v>
      </c>
    </row>
    <row r="58" spans="2:18" s="4" customFormat="1" hidden="1" outlineLevel="1" x14ac:dyDescent="0.25">
      <c r="B58" s="138" t="s">
        <v>78</v>
      </c>
      <c r="C58" s="494">
        <v>12944</v>
      </c>
      <c r="D58" s="485">
        <v>9.0939738727349395E-2</v>
      </c>
      <c r="E58" s="495">
        <v>11254</v>
      </c>
      <c r="F58" s="485">
        <v>4.474563683624222E-2</v>
      </c>
      <c r="G58" s="496">
        <v>5104</v>
      </c>
      <c r="H58" s="485">
        <v>-2.6697177726926036E-2</v>
      </c>
      <c r="I58" s="497">
        <v>5066</v>
      </c>
      <c r="J58" s="498">
        <v>0.16272664677530413</v>
      </c>
      <c r="K58" s="495">
        <v>1468</v>
      </c>
      <c r="L58" s="485">
        <v>0.56170212765957439</v>
      </c>
      <c r="M58" s="497">
        <v>1357</v>
      </c>
      <c r="N58" s="485">
        <v>0.55085714285714293</v>
      </c>
      <c r="O58" s="494">
        <v>201</v>
      </c>
      <c r="P58" s="485">
        <v>0.47794117647058831</v>
      </c>
      <c r="Q58" s="494">
        <v>21</v>
      </c>
      <c r="R58" s="485">
        <v>0.23529411764705888</v>
      </c>
    </row>
    <row r="59" spans="2:18" s="4" customFormat="1" hidden="1" outlineLevel="1" x14ac:dyDescent="0.25">
      <c r="B59" s="138" t="s">
        <v>79</v>
      </c>
      <c r="C59" s="494">
        <v>13608</v>
      </c>
      <c r="D59" s="485">
        <v>0.10787266954327124</v>
      </c>
      <c r="E59" s="495">
        <v>12336</v>
      </c>
      <c r="F59" s="485">
        <v>0.10241286863270771</v>
      </c>
      <c r="G59" s="496">
        <v>5695</v>
      </c>
      <c r="H59" s="485">
        <v>0.137634838194167</v>
      </c>
      <c r="I59" s="497">
        <v>5378</v>
      </c>
      <c r="J59" s="498">
        <v>0.10047063638223852</v>
      </c>
      <c r="K59" s="495">
        <v>1047</v>
      </c>
      <c r="L59" s="485">
        <v>0.10326659641728142</v>
      </c>
      <c r="M59" s="497">
        <v>977</v>
      </c>
      <c r="N59" s="485">
        <v>7.1271929824561431E-2</v>
      </c>
      <c r="O59" s="494">
        <v>217</v>
      </c>
      <c r="P59" s="485">
        <v>0.6953125</v>
      </c>
      <c r="Q59" s="494">
        <v>8</v>
      </c>
      <c r="R59" s="485">
        <v>-0.5</v>
      </c>
    </row>
    <row r="60" spans="2:18" s="4" customFormat="1" hidden="1" outlineLevel="1" x14ac:dyDescent="0.25">
      <c r="B60" s="138" t="s">
        <v>80</v>
      </c>
      <c r="C60" s="494">
        <v>14453</v>
      </c>
      <c r="D60" s="485">
        <v>0.11057322883049014</v>
      </c>
      <c r="E60" s="495">
        <v>13110</v>
      </c>
      <c r="F60" s="485">
        <v>9.1590341382181473E-2</v>
      </c>
      <c r="G60" s="496">
        <v>6006</v>
      </c>
      <c r="H60" s="485">
        <v>0.12114989733059556</v>
      </c>
      <c r="I60" s="497">
        <v>5842</v>
      </c>
      <c r="J60" s="498">
        <v>0.15797819623389486</v>
      </c>
      <c r="K60" s="495">
        <v>1139</v>
      </c>
      <c r="L60" s="485">
        <v>0.34633569739952708</v>
      </c>
      <c r="M60" s="497">
        <v>1045</v>
      </c>
      <c r="N60" s="485">
        <v>0.34318766066838036</v>
      </c>
      <c r="O60" s="494">
        <v>153</v>
      </c>
      <c r="P60" s="485">
        <v>0.30769230769230771</v>
      </c>
      <c r="Q60" s="494">
        <v>51</v>
      </c>
      <c r="R60" s="485">
        <v>0.24390243902439024</v>
      </c>
    </row>
    <row r="61" spans="2:18" s="4" customFormat="1" hidden="1" outlineLevel="1" x14ac:dyDescent="0.25">
      <c r="B61" s="138" t="s">
        <v>81</v>
      </c>
      <c r="C61" s="494">
        <v>8329</v>
      </c>
      <c r="D61" s="485">
        <v>0.36272905759162311</v>
      </c>
      <c r="E61" s="495">
        <v>7710</v>
      </c>
      <c r="F61" s="485">
        <v>0.34578460464304417</v>
      </c>
      <c r="G61" s="496">
        <v>3757</v>
      </c>
      <c r="H61" s="485">
        <v>0.15422427035330255</v>
      </c>
      <c r="I61" s="497">
        <v>3382</v>
      </c>
      <c r="J61" s="498">
        <v>0.66437007874015741</v>
      </c>
      <c r="K61" s="495">
        <v>540</v>
      </c>
      <c r="L61" s="485">
        <v>0.61194029850746268</v>
      </c>
      <c r="M61" s="497">
        <v>505</v>
      </c>
      <c r="N61" s="485">
        <v>0.57320872274143309</v>
      </c>
      <c r="O61" s="494">
        <v>70</v>
      </c>
      <c r="P61" s="485">
        <v>0.84210526315789469</v>
      </c>
      <c r="Q61" s="494">
        <v>9</v>
      </c>
      <c r="R61" s="485">
        <v>-9.9999999999999978E-2</v>
      </c>
    </row>
    <row r="62" spans="2:18" s="4" customFormat="1" hidden="1" outlineLevel="1" x14ac:dyDescent="0.25">
      <c r="B62" s="138" t="s">
        <v>82</v>
      </c>
      <c r="C62" s="494">
        <v>2258</v>
      </c>
      <c r="D62" s="485">
        <v>0.15086646279306826</v>
      </c>
      <c r="E62" s="495">
        <v>2120</v>
      </c>
      <c r="F62" s="485">
        <v>0.13794954374664514</v>
      </c>
      <c r="G62" s="496">
        <v>730</v>
      </c>
      <c r="H62" s="485">
        <v>-0.23958333333333337</v>
      </c>
      <c r="I62" s="497">
        <v>940</v>
      </c>
      <c r="J62" s="498">
        <v>0.13801452784503643</v>
      </c>
      <c r="K62" s="495">
        <v>102</v>
      </c>
      <c r="L62" s="485">
        <v>0.17241379310344818</v>
      </c>
      <c r="M62" s="497">
        <v>92</v>
      </c>
      <c r="N62" s="485">
        <v>0.14999999999999991</v>
      </c>
      <c r="O62" s="494">
        <v>26</v>
      </c>
      <c r="P62" s="485">
        <v>1.1666666666666665</v>
      </c>
      <c r="Q62" s="494">
        <v>10</v>
      </c>
      <c r="R62" s="485" t="e">
        <v>#DIV/0!</v>
      </c>
    </row>
    <row r="63" spans="2:18" s="4" customFormat="1" hidden="1" outlineLevel="1" x14ac:dyDescent="0.25">
      <c r="B63" s="138" t="s">
        <v>83</v>
      </c>
      <c r="C63" s="494">
        <v>2170</v>
      </c>
      <c r="D63" s="485">
        <v>5.95703125E-2</v>
      </c>
      <c r="E63" s="495">
        <v>1962</v>
      </c>
      <c r="F63" s="485">
        <v>7.7429983525535429E-2</v>
      </c>
      <c r="G63" s="496">
        <v>697</v>
      </c>
      <c r="H63" s="485">
        <v>-0.29595959595959598</v>
      </c>
      <c r="I63" s="497">
        <v>1060</v>
      </c>
      <c r="J63" s="498">
        <v>0.53623188405797095</v>
      </c>
      <c r="K63" s="495">
        <v>180</v>
      </c>
      <c r="L63" s="485">
        <v>-0.16279069767441856</v>
      </c>
      <c r="M63" s="497">
        <v>178</v>
      </c>
      <c r="N63" s="485">
        <v>-0.12315270935960587</v>
      </c>
      <c r="O63" s="494">
        <v>26</v>
      </c>
      <c r="P63" s="485">
        <v>1.6</v>
      </c>
      <c r="Q63" s="494">
        <v>2</v>
      </c>
      <c r="R63" s="485">
        <v>0</v>
      </c>
    </row>
    <row r="64" spans="2:18" s="4" customFormat="1" hidden="1" outlineLevel="1" x14ac:dyDescent="0.25">
      <c r="B64" s="138" t="s">
        <v>84</v>
      </c>
      <c r="C64" s="494">
        <v>4366</v>
      </c>
      <c r="D64" s="485">
        <v>0.12641898864809087</v>
      </c>
      <c r="E64" s="495">
        <v>3750</v>
      </c>
      <c r="F64" s="485">
        <v>0.12107623318385641</v>
      </c>
      <c r="G64" s="496">
        <v>1642</v>
      </c>
      <c r="H64" s="485">
        <v>8.5261070720423104E-2</v>
      </c>
      <c r="I64" s="497">
        <v>1651</v>
      </c>
      <c r="J64" s="498">
        <v>8.2622950819672081E-2</v>
      </c>
      <c r="K64" s="495">
        <v>561</v>
      </c>
      <c r="L64" s="485">
        <v>0.52032520325203246</v>
      </c>
      <c r="M64" s="497">
        <v>531</v>
      </c>
      <c r="N64" s="485">
        <v>0.5</v>
      </c>
      <c r="O64" s="494">
        <v>45</v>
      </c>
      <c r="P64" s="485">
        <v>-0.71698113207547176</v>
      </c>
      <c r="Q64" s="494">
        <v>10</v>
      </c>
      <c r="R64" s="485">
        <v>2.3333333333333335</v>
      </c>
    </row>
    <row r="65" spans="2:18" s="4" customFormat="1" hidden="1" outlineLevel="1" x14ac:dyDescent="0.25">
      <c r="B65" s="138" t="s">
        <v>85</v>
      </c>
      <c r="C65" s="494">
        <v>2179</v>
      </c>
      <c r="D65" s="485">
        <v>4.2085126733620193E-2</v>
      </c>
      <c r="E65" s="495">
        <v>1959</v>
      </c>
      <c r="F65" s="485">
        <v>6.5252854812398065E-2</v>
      </c>
      <c r="G65" s="496">
        <v>572</v>
      </c>
      <c r="H65" s="485">
        <v>-0.43084577114427858</v>
      </c>
      <c r="I65" s="497">
        <v>1010</v>
      </c>
      <c r="J65" s="498">
        <v>0.2768647281921619</v>
      </c>
      <c r="K65" s="495">
        <v>181</v>
      </c>
      <c r="L65" s="485">
        <v>-0.1919642857142857</v>
      </c>
      <c r="M65" s="497">
        <v>164</v>
      </c>
      <c r="N65" s="485">
        <v>-0.23720930232558135</v>
      </c>
      <c r="O65" s="494">
        <v>36</v>
      </c>
      <c r="P65" s="485">
        <v>0.33333333333333326</v>
      </c>
      <c r="Q65" s="494">
        <v>3</v>
      </c>
      <c r="R65" s="485">
        <v>2</v>
      </c>
    </row>
    <row r="66" spans="2:18" s="4" customFormat="1" hidden="1" outlineLevel="1" x14ac:dyDescent="0.25">
      <c r="B66" s="138" t="s">
        <v>86</v>
      </c>
      <c r="C66" s="494">
        <v>2206</v>
      </c>
      <c r="D66" s="485">
        <v>6.518590053114437E-2</v>
      </c>
      <c r="E66" s="495">
        <v>1962</v>
      </c>
      <c r="F66" s="485">
        <v>7.0960698689956248E-2</v>
      </c>
      <c r="G66" s="496">
        <v>755</v>
      </c>
      <c r="H66" s="485">
        <v>-0.12615740740740744</v>
      </c>
      <c r="I66" s="497">
        <v>985</v>
      </c>
      <c r="J66" s="498">
        <v>0.17541766109785195</v>
      </c>
      <c r="K66" s="495">
        <v>216</v>
      </c>
      <c r="L66" s="485">
        <v>-1.3698630136986356E-2</v>
      </c>
      <c r="M66" s="497">
        <v>201</v>
      </c>
      <c r="N66" s="485">
        <v>-6.5116279069767469E-2</v>
      </c>
      <c r="O66" s="494">
        <v>26</v>
      </c>
      <c r="P66" s="485">
        <v>0.36842105263157898</v>
      </c>
      <c r="Q66" s="494">
        <v>2</v>
      </c>
      <c r="R66" s="485">
        <v>1</v>
      </c>
    </row>
    <row r="67" spans="2:18" s="4" customFormat="1" hidden="1" outlineLevel="1" x14ac:dyDescent="0.25">
      <c r="B67" s="138" t="s">
        <v>87</v>
      </c>
      <c r="C67" s="494">
        <v>7233</v>
      </c>
      <c r="D67" s="485">
        <v>-0.14895870102364983</v>
      </c>
      <c r="E67" s="495">
        <v>6446</v>
      </c>
      <c r="F67" s="485">
        <v>-0.14904290429042899</v>
      </c>
      <c r="G67" s="496">
        <v>3027</v>
      </c>
      <c r="H67" s="485">
        <v>-0.13316151202749138</v>
      </c>
      <c r="I67" s="497">
        <v>2676</v>
      </c>
      <c r="J67" s="498">
        <v>-0.20617027588252745</v>
      </c>
      <c r="K67" s="495">
        <v>570</v>
      </c>
      <c r="L67" s="485">
        <v>-0.33411214953271029</v>
      </c>
      <c r="M67" s="497">
        <v>521</v>
      </c>
      <c r="N67" s="485">
        <v>-0.35758323057953145</v>
      </c>
      <c r="O67" s="494">
        <v>211</v>
      </c>
      <c r="P67" s="485">
        <v>3.1372549019607847</v>
      </c>
      <c r="Q67" s="494">
        <v>6</v>
      </c>
      <c r="R67" s="485">
        <v>-0.64705882352941169</v>
      </c>
    </row>
    <row r="68" spans="2:18" s="4" customFormat="1" hidden="1" outlineLevel="1" x14ac:dyDescent="0.25">
      <c r="B68" s="138" t="s">
        <v>88</v>
      </c>
      <c r="C68" s="494">
        <v>13790</v>
      </c>
      <c r="D68" s="485">
        <v>0.16028607488430802</v>
      </c>
      <c r="E68" s="495">
        <v>11218</v>
      </c>
      <c r="F68" s="485">
        <v>9.4973157637872063E-2</v>
      </c>
      <c r="G68" s="496">
        <v>5620</v>
      </c>
      <c r="H68" s="485">
        <v>9.9159006454136556E-2</v>
      </c>
      <c r="I68" s="497">
        <v>4215</v>
      </c>
      <c r="J68" s="498">
        <v>-1.241799437675728E-2</v>
      </c>
      <c r="K68" s="495">
        <v>2370</v>
      </c>
      <c r="L68" s="485">
        <v>0.71614771904417096</v>
      </c>
      <c r="M68" s="497">
        <v>2170</v>
      </c>
      <c r="N68" s="485">
        <v>0.68347556245151275</v>
      </c>
      <c r="O68" s="494">
        <v>183</v>
      </c>
      <c r="P68" s="485">
        <v>0.12269938650306744</v>
      </c>
      <c r="Q68" s="494">
        <v>19</v>
      </c>
      <c r="R68" s="485">
        <v>-0.80208333333333337</v>
      </c>
    </row>
    <row r="69" spans="2:18" s="4" customFormat="1" hidden="1" outlineLevel="1" x14ac:dyDescent="0.25">
      <c r="B69" s="138" t="s">
        <v>89</v>
      </c>
      <c r="C69" s="494">
        <v>12547</v>
      </c>
      <c r="D69" s="485">
        <v>-3.7289956264866086E-2</v>
      </c>
      <c r="E69" s="495">
        <v>10172</v>
      </c>
      <c r="F69" s="485">
        <v>-0.11440013930001747</v>
      </c>
      <c r="G69" s="496">
        <v>5143</v>
      </c>
      <c r="H69" s="485">
        <v>-7.0654138055655902E-2</v>
      </c>
      <c r="I69" s="497">
        <v>3818</v>
      </c>
      <c r="J69" s="498">
        <v>-0.20771944386802244</v>
      </c>
      <c r="K69" s="495">
        <v>2165</v>
      </c>
      <c r="L69" s="485">
        <v>0.66155026861089783</v>
      </c>
      <c r="M69" s="497">
        <v>1977</v>
      </c>
      <c r="N69" s="485">
        <v>0.65855704697986583</v>
      </c>
      <c r="O69" s="494">
        <v>199</v>
      </c>
      <c r="P69" s="485">
        <v>-5.6872037914691975E-2</v>
      </c>
      <c r="Q69" s="494">
        <v>11</v>
      </c>
      <c r="R69" s="485">
        <v>-0.66666666666666674</v>
      </c>
    </row>
    <row r="70" spans="2:18" s="4" customFormat="1" ht="15.75" collapsed="1" x14ac:dyDescent="0.25">
      <c r="B70" s="64">
        <v>2014</v>
      </c>
      <c r="C70" s="499">
        <v>96083</v>
      </c>
      <c r="D70" s="500">
        <v>8.2759553296746668E-2</v>
      </c>
      <c r="E70" s="501">
        <v>83999</v>
      </c>
      <c r="F70" s="500">
        <v>5.3847215426499506E-2</v>
      </c>
      <c r="G70" s="502">
        <v>38748</v>
      </c>
      <c r="H70" s="500">
        <v>1.0826181097226995E-2</v>
      </c>
      <c r="I70" s="503">
        <v>36023</v>
      </c>
      <c r="J70" s="504">
        <v>7.6952973183054718E-2</v>
      </c>
      <c r="K70" s="501">
        <v>10539</v>
      </c>
      <c r="L70" s="500">
        <v>0.36444847229414812</v>
      </c>
      <c r="M70" s="503">
        <v>9718</v>
      </c>
      <c r="N70" s="500">
        <v>0.34133885438233258</v>
      </c>
      <c r="O70" s="499">
        <v>1393</v>
      </c>
      <c r="P70" s="500">
        <v>0.30065359477124187</v>
      </c>
      <c r="Q70" s="499">
        <v>152</v>
      </c>
      <c r="R70" s="500">
        <v>-0.35864978902953581</v>
      </c>
    </row>
    <row r="71" spans="2:18" s="4" customFormat="1" hidden="1" outlineLevel="1" x14ac:dyDescent="0.25">
      <c r="B71" s="138" t="s">
        <v>78</v>
      </c>
      <c r="C71" s="494">
        <v>11865</v>
      </c>
      <c r="D71" s="485">
        <v>-0.15328623421108967</v>
      </c>
      <c r="E71" s="495">
        <v>10772</v>
      </c>
      <c r="F71" s="485">
        <v>-0.14933270157150758</v>
      </c>
      <c r="G71" s="496">
        <v>5244</v>
      </c>
      <c r="H71" s="485">
        <v>4.3789808917197526E-2</v>
      </c>
      <c r="I71" s="497">
        <v>4357</v>
      </c>
      <c r="J71" s="498">
        <v>-0.17885412740294004</v>
      </c>
      <c r="K71" s="495">
        <v>940</v>
      </c>
      <c r="L71" s="485">
        <v>-0.25099601593625498</v>
      </c>
      <c r="M71" s="497">
        <v>875</v>
      </c>
      <c r="N71" s="485">
        <v>-0.23245614035087714</v>
      </c>
      <c r="O71" s="494">
        <v>136</v>
      </c>
      <c r="P71" s="485">
        <v>0.76623376623376616</v>
      </c>
      <c r="Q71" s="494">
        <v>17</v>
      </c>
      <c r="R71" s="485">
        <v>-5.555555555555558E-2</v>
      </c>
    </row>
    <row r="72" spans="2:18" s="4" customFormat="1" hidden="1" outlineLevel="1" x14ac:dyDescent="0.25">
      <c r="B72" s="138" t="s">
        <v>79</v>
      </c>
      <c r="C72" s="494">
        <v>12283</v>
      </c>
      <c r="D72" s="485">
        <v>-0.20938465499485071</v>
      </c>
      <c r="E72" s="495">
        <v>11190</v>
      </c>
      <c r="F72" s="485">
        <v>-0.21435090921856348</v>
      </c>
      <c r="G72" s="496">
        <v>5006</v>
      </c>
      <c r="H72" s="485">
        <v>-0.1558178752107926</v>
      </c>
      <c r="I72" s="497">
        <v>4887</v>
      </c>
      <c r="J72" s="498">
        <v>-0.17351598173515981</v>
      </c>
      <c r="K72" s="495">
        <v>949</v>
      </c>
      <c r="L72" s="485">
        <v>-0.21957236842105265</v>
      </c>
      <c r="M72" s="497">
        <v>912</v>
      </c>
      <c r="N72" s="485">
        <v>-0.14446529080675419</v>
      </c>
      <c r="O72" s="494">
        <v>128</v>
      </c>
      <c r="P72" s="485">
        <v>0.88235294117647056</v>
      </c>
      <c r="Q72" s="494">
        <v>16</v>
      </c>
      <c r="R72" s="485">
        <v>0.77777777777777768</v>
      </c>
    </row>
    <row r="73" spans="2:18" s="4" customFormat="1" hidden="1" outlineLevel="1" x14ac:dyDescent="0.25">
      <c r="B73" s="138" t="s">
        <v>80</v>
      </c>
      <c r="C73" s="494">
        <v>13014</v>
      </c>
      <c r="D73" s="485">
        <v>-8.9548062123968153E-2</v>
      </c>
      <c r="E73" s="495">
        <v>12010</v>
      </c>
      <c r="F73" s="485">
        <v>-8.8148204388429074E-2</v>
      </c>
      <c r="G73" s="496">
        <v>5357</v>
      </c>
      <c r="H73" s="485">
        <v>-3.5469931580842662E-2</v>
      </c>
      <c r="I73" s="497">
        <v>5045</v>
      </c>
      <c r="J73" s="498">
        <v>-0.11116983791402391</v>
      </c>
      <c r="K73" s="495">
        <v>846</v>
      </c>
      <c r="L73" s="485">
        <v>-0.18023255813953487</v>
      </c>
      <c r="M73" s="497">
        <v>778</v>
      </c>
      <c r="N73" s="485">
        <v>-0.11791383219954643</v>
      </c>
      <c r="O73" s="494">
        <v>117</v>
      </c>
      <c r="P73" s="485">
        <v>0.60273972602739723</v>
      </c>
      <c r="Q73" s="494">
        <v>41</v>
      </c>
      <c r="R73" s="485">
        <v>1.2777777777777777</v>
      </c>
    </row>
    <row r="74" spans="2:18" s="4" customFormat="1" hidden="1" outlineLevel="1" x14ac:dyDescent="0.25">
      <c r="B74" s="138" t="s">
        <v>81</v>
      </c>
      <c r="C74" s="494">
        <v>6112</v>
      </c>
      <c r="D74" s="485">
        <v>-4.1104486978349564E-2</v>
      </c>
      <c r="E74" s="495">
        <v>5729</v>
      </c>
      <c r="F74" s="485">
        <v>-3.5034529223513577E-2</v>
      </c>
      <c r="G74" s="496">
        <v>3255</v>
      </c>
      <c r="H74" s="485">
        <v>6.6513761467889898E-2</v>
      </c>
      <c r="I74" s="497">
        <v>2032</v>
      </c>
      <c r="J74" s="498">
        <v>-0.10445130013221682</v>
      </c>
      <c r="K74" s="495">
        <v>335</v>
      </c>
      <c r="L74" s="485">
        <v>-0.10427807486631013</v>
      </c>
      <c r="M74" s="497">
        <v>321</v>
      </c>
      <c r="N74" s="485">
        <v>9.4339622641510523E-3</v>
      </c>
      <c r="O74" s="494">
        <v>38</v>
      </c>
      <c r="P74" s="485">
        <v>1.5333333333333332</v>
      </c>
      <c r="Q74" s="494">
        <v>10</v>
      </c>
      <c r="R74" s="485">
        <v>-0.79166666666666663</v>
      </c>
    </row>
    <row r="75" spans="2:18" s="4" customFormat="1" hidden="1" outlineLevel="1" x14ac:dyDescent="0.25">
      <c r="B75" s="138" t="s">
        <v>82</v>
      </c>
      <c r="C75" s="494">
        <v>1962</v>
      </c>
      <c r="D75" s="485">
        <v>-0.21014492753623193</v>
      </c>
      <c r="E75" s="495">
        <v>1863</v>
      </c>
      <c r="F75" s="485">
        <v>-0.22277847309136423</v>
      </c>
      <c r="G75" s="496">
        <v>960</v>
      </c>
      <c r="H75" s="485">
        <v>-0.28035982008995497</v>
      </c>
      <c r="I75" s="497">
        <v>826</v>
      </c>
      <c r="J75" s="498">
        <v>-0.10702702702702704</v>
      </c>
      <c r="K75" s="495">
        <v>87</v>
      </c>
      <c r="L75" s="485">
        <v>0.31818181818181812</v>
      </c>
      <c r="M75" s="497">
        <v>80</v>
      </c>
      <c r="N75" s="485">
        <v>0.3793103448275863</v>
      </c>
      <c r="O75" s="494">
        <v>12</v>
      </c>
      <c r="P75" s="485">
        <v>-0.36842105263157898</v>
      </c>
      <c r="Q75" s="494">
        <v>0</v>
      </c>
      <c r="R75" s="485">
        <v>-1</v>
      </c>
    </row>
    <row r="76" spans="2:18" s="4" customFormat="1" hidden="1" outlineLevel="1" x14ac:dyDescent="0.25">
      <c r="B76" s="138" t="s">
        <v>83</v>
      </c>
      <c r="C76" s="494">
        <v>2048</v>
      </c>
      <c r="D76" s="485">
        <v>-4.7441860465116226E-2</v>
      </c>
      <c r="E76" s="495">
        <v>1821</v>
      </c>
      <c r="F76" s="485">
        <v>-8.5384229030637915E-2</v>
      </c>
      <c r="G76" s="496">
        <v>990</v>
      </c>
      <c r="H76" s="485">
        <v>1.538461538461533E-2</v>
      </c>
      <c r="I76" s="497">
        <v>690</v>
      </c>
      <c r="J76" s="498">
        <v>-8.9709762532981574E-2</v>
      </c>
      <c r="K76" s="495">
        <v>215</v>
      </c>
      <c r="L76" s="485">
        <v>0.6287878787878789</v>
      </c>
      <c r="M76" s="497">
        <v>203</v>
      </c>
      <c r="N76" s="485">
        <v>0.63709677419354849</v>
      </c>
      <c r="O76" s="494">
        <v>10</v>
      </c>
      <c r="P76" s="485">
        <v>-0.6</v>
      </c>
      <c r="Q76" s="494">
        <v>2</v>
      </c>
      <c r="R76" s="485">
        <v>0</v>
      </c>
    </row>
    <row r="77" spans="2:18" s="4" customFormat="1" hidden="1" outlineLevel="1" x14ac:dyDescent="0.25">
      <c r="B77" s="138" t="s">
        <v>84</v>
      </c>
      <c r="C77" s="494">
        <v>3876</v>
      </c>
      <c r="D77" s="485">
        <v>5.6418642681929754E-2</v>
      </c>
      <c r="E77" s="495">
        <v>3345</v>
      </c>
      <c r="F77" s="485">
        <v>-3.3236994219653204E-2</v>
      </c>
      <c r="G77" s="496">
        <v>1513</v>
      </c>
      <c r="H77" s="485">
        <v>-0.3075514874141877</v>
      </c>
      <c r="I77" s="497">
        <v>1525</v>
      </c>
      <c r="J77" s="498">
        <v>0.56570841889117052</v>
      </c>
      <c r="K77" s="495">
        <v>369</v>
      </c>
      <c r="L77" s="485">
        <v>0.83582089552238803</v>
      </c>
      <c r="M77" s="497">
        <v>354</v>
      </c>
      <c r="N77" s="485">
        <v>2.2477064220183487</v>
      </c>
      <c r="O77" s="494">
        <v>159</v>
      </c>
      <c r="P77" s="485">
        <v>18.875</v>
      </c>
      <c r="Q77" s="494">
        <v>3</v>
      </c>
      <c r="R77" s="485" t="e">
        <v>#DIV/0!</v>
      </c>
    </row>
    <row r="78" spans="2:18" s="4" customFormat="1" hidden="1" outlineLevel="1" x14ac:dyDescent="0.25">
      <c r="B78" s="138" t="s">
        <v>85</v>
      </c>
      <c r="C78" s="494">
        <v>2091</v>
      </c>
      <c r="D78" s="485">
        <v>0.24242424242424243</v>
      </c>
      <c r="E78" s="495">
        <v>1839</v>
      </c>
      <c r="F78" s="485">
        <v>0.23092369477911645</v>
      </c>
      <c r="G78" s="496">
        <v>1005</v>
      </c>
      <c r="H78" s="485">
        <v>1.5378787878787881</v>
      </c>
      <c r="I78" s="497">
        <v>791</v>
      </c>
      <c r="J78" s="498">
        <v>-2.1039603960396058E-2</v>
      </c>
      <c r="K78" s="495">
        <v>224</v>
      </c>
      <c r="L78" s="485">
        <v>0.34131736526946099</v>
      </c>
      <c r="M78" s="497">
        <v>215</v>
      </c>
      <c r="N78" s="485">
        <v>0.3354037267080745</v>
      </c>
      <c r="O78" s="494">
        <v>27</v>
      </c>
      <c r="P78" s="485">
        <v>0.22727272727272729</v>
      </c>
      <c r="Q78" s="494">
        <v>1</v>
      </c>
      <c r="R78" s="485" t="e">
        <v>#DIV/0!</v>
      </c>
    </row>
    <row r="79" spans="2:18" s="4" customFormat="1" hidden="1" outlineLevel="1" x14ac:dyDescent="0.25">
      <c r="B79" s="138" t="s">
        <v>86</v>
      </c>
      <c r="C79" s="494">
        <v>2071</v>
      </c>
      <c r="D79" s="485">
        <v>5.1269035532995E-2</v>
      </c>
      <c r="E79" s="495">
        <v>1832</v>
      </c>
      <c r="F79" s="485">
        <v>-5.4288816503800241E-3</v>
      </c>
      <c r="G79" s="496">
        <v>864</v>
      </c>
      <c r="H79" s="485">
        <v>0.18844566712517197</v>
      </c>
      <c r="I79" s="497">
        <v>838</v>
      </c>
      <c r="J79" s="498">
        <v>-1.4117647058823568E-2</v>
      </c>
      <c r="K79" s="495">
        <v>219</v>
      </c>
      <c r="L79" s="485">
        <v>0.84033613445378141</v>
      </c>
      <c r="M79" s="497">
        <v>215</v>
      </c>
      <c r="N79" s="485">
        <v>0.83760683760683752</v>
      </c>
      <c r="O79" s="494">
        <v>19</v>
      </c>
      <c r="P79" s="485">
        <v>1.7142857142857144</v>
      </c>
      <c r="Q79" s="494">
        <v>1</v>
      </c>
      <c r="R79" s="485">
        <v>-0.5</v>
      </c>
    </row>
    <row r="80" spans="2:18" s="4" customFormat="1" hidden="1" outlineLevel="1" x14ac:dyDescent="0.25">
      <c r="B80" s="138" t="s">
        <v>87</v>
      </c>
      <c r="C80" s="494">
        <v>8499</v>
      </c>
      <c r="D80" s="485">
        <v>0.15287574606619647</v>
      </c>
      <c r="E80" s="495">
        <v>7575</v>
      </c>
      <c r="F80" s="485">
        <v>0.13483146067415741</v>
      </c>
      <c r="G80" s="496">
        <v>3492</v>
      </c>
      <c r="H80" s="485">
        <v>0.18815923783599864</v>
      </c>
      <c r="I80" s="497">
        <v>3371</v>
      </c>
      <c r="J80" s="498">
        <v>4.5271317829457258E-2</v>
      </c>
      <c r="K80" s="495">
        <v>856</v>
      </c>
      <c r="L80" s="485">
        <v>0.32302936630602774</v>
      </c>
      <c r="M80" s="497">
        <v>811</v>
      </c>
      <c r="N80" s="485">
        <v>0.32733224222585933</v>
      </c>
      <c r="O80" s="494">
        <v>51</v>
      </c>
      <c r="P80" s="485">
        <v>0.59375</v>
      </c>
      <c r="Q80" s="494">
        <v>17</v>
      </c>
      <c r="R80" s="485">
        <v>-5.555555555555558E-2</v>
      </c>
    </row>
    <row r="81" spans="2:18" s="4" customFormat="1" hidden="1" outlineLevel="1" x14ac:dyDescent="0.25">
      <c r="B81" s="138" t="s">
        <v>88</v>
      </c>
      <c r="C81" s="494">
        <v>11885</v>
      </c>
      <c r="D81" s="485">
        <v>0.16622510057894213</v>
      </c>
      <c r="E81" s="495">
        <v>10245</v>
      </c>
      <c r="F81" s="485">
        <v>0.1281797158903204</v>
      </c>
      <c r="G81" s="496">
        <v>5113</v>
      </c>
      <c r="H81" s="485">
        <v>0.22761104441776703</v>
      </c>
      <c r="I81" s="497">
        <v>4268</v>
      </c>
      <c r="J81" s="498">
        <v>8.050632911392408E-2</v>
      </c>
      <c r="K81" s="495">
        <v>1381</v>
      </c>
      <c r="L81" s="485">
        <v>0.44607329842931942</v>
      </c>
      <c r="M81" s="497">
        <v>1289</v>
      </c>
      <c r="N81" s="485">
        <v>0.45814479638009042</v>
      </c>
      <c r="O81" s="494">
        <v>163</v>
      </c>
      <c r="P81" s="485">
        <v>0.46846846846846857</v>
      </c>
      <c r="Q81" s="494">
        <v>96</v>
      </c>
      <c r="R81" s="485">
        <v>1.1818181818181817</v>
      </c>
    </row>
    <row r="82" spans="2:18" s="4" customFormat="1" hidden="1" outlineLevel="1" x14ac:dyDescent="0.25">
      <c r="B82" s="138" t="s">
        <v>89</v>
      </c>
      <c r="C82" s="494">
        <v>13033</v>
      </c>
      <c r="D82" s="485">
        <v>0.20911030707857869</v>
      </c>
      <c r="E82" s="495">
        <v>11486</v>
      </c>
      <c r="F82" s="485">
        <v>0.18988915363099546</v>
      </c>
      <c r="G82" s="496">
        <v>5534</v>
      </c>
      <c r="H82" s="485">
        <v>0.18273135285317377</v>
      </c>
      <c r="I82" s="497">
        <v>4819</v>
      </c>
      <c r="J82" s="498">
        <v>0.34948193783254</v>
      </c>
      <c r="K82" s="495">
        <v>1303</v>
      </c>
      <c r="L82" s="485">
        <v>0.3268839103869654</v>
      </c>
      <c r="M82" s="497">
        <v>1192</v>
      </c>
      <c r="N82" s="485">
        <v>0.28586839266450914</v>
      </c>
      <c r="O82" s="494">
        <v>211</v>
      </c>
      <c r="P82" s="485">
        <v>0.74380165289256195</v>
      </c>
      <c r="Q82" s="494">
        <v>33</v>
      </c>
      <c r="R82" s="485">
        <v>0.43478260869565211</v>
      </c>
    </row>
    <row r="83" spans="2:18" s="4" customFormat="1" ht="15.75" collapsed="1" x14ac:dyDescent="0.25">
      <c r="B83" s="64">
        <v>2013</v>
      </c>
      <c r="C83" s="499">
        <v>88739</v>
      </c>
      <c r="D83" s="500">
        <v>-1.9621057283323196E-2</v>
      </c>
      <c r="E83" s="501">
        <v>79707</v>
      </c>
      <c r="F83" s="500">
        <v>-3.5105983754403325E-2</v>
      </c>
      <c r="G83" s="502">
        <v>38333</v>
      </c>
      <c r="H83" s="500">
        <v>3.7148268398268458E-2</v>
      </c>
      <c r="I83" s="503">
        <v>33449</v>
      </c>
      <c r="J83" s="504">
        <v>-2.2673484295105961E-2</v>
      </c>
      <c r="K83" s="501">
        <v>7724</v>
      </c>
      <c r="L83" s="500">
        <v>8.0884410859221934E-2</v>
      </c>
      <c r="M83" s="503">
        <v>7245</v>
      </c>
      <c r="N83" s="500">
        <v>0.13256213850242293</v>
      </c>
      <c r="O83" s="499">
        <v>1071</v>
      </c>
      <c r="P83" s="500">
        <v>0.85294117647058831</v>
      </c>
      <c r="Q83" s="499">
        <v>237</v>
      </c>
      <c r="R83" s="500">
        <v>0.28804347826086962</v>
      </c>
    </row>
    <row r="84" spans="2:18" s="4" customFormat="1" hidden="1" outlineLevel="1" x14ac:dyDescent="0.25">
      <c r="B84" s="138" t="s">
        <v>78</v>
      </c>
      <c r="C84" s="494">
        <v>14013</v>
      </c>
      <c r="D84" s="485">
        <v>0.16872393661384488</v>
      </c>
      <c r="E84" s="495">
        <v>12663</v>
      </c>
      <c r="F84" s="485">
        <v>0.1861183964031472</v>
      </c>
      <c r="G84" s="496">
        <v>5024</v>
      </c>
      <c r="H84" s="485">
        <v>-2.560124127230412E-2</v>
      </c>
      <c r="I84" s="497">
        <v>5306</v>
      </c>
      <c r="J84" s="498">
        <v>0.24058919803600665</v>
      </c>
      <c r="K84" s="495">
        <v>1255</v>
      </c>
      <c r="L84" s="485">
        <v>-7.9617834394907216E-4</v>
      </c>
      <c r="M84" s="497">
        <v>1140</v>
      </c>
      <c r="N84" s="485">
        <v>1.7574692442883233E-3</v>
      </c>
      <c r="O84" s="494">
        <v>77</v>
      </c>
      <c r="P84" s="485">
        <v>0.92500000000000004</v>
      </c>
      <c r="Q84" s="494">
        <v>18</v>
      </c>
      <c r="R84" s="485">
        <v>0</v>
      </c>
    </row>
    <row r="85" spans="2:18" s="4" customFormat="1" hidden="1" outlineLevel="1" x14ac:dyDescent="0.25">
      <c r="B85" s="138" t="s">
        <v>79</v>
      </c>
      <c r="C85" s="494">
        <v>15536</v>
      </c>
      <c r="D85" s="485">
        <v>-8.1742419764761487E-2</v>
      </c>
      <c r="E85" s="495">
        <v>14243</v>
      </c>
      <c r="F85" s="485">
        <v>-7.6748557723471889E-2</v>
      </c>
      <c r="G85" s="496">
        <v>5930</v>
      </c>
      <c r="H85" s="485">
        <v>-0.22239706268030424</v>
      </c>
      <c r="I85" s="497">
        <v>5913</v>
      </c>
      <c r="J85" s="498">
        <v>0.1589572716581733</v>
      </c>
      <c r="K85" s="495">
        <v>1216</v>
      </c>
      <c r="L85" s="485">
        <v>-0.13513513513513509</v>
      </c>
      <c r="M85" s="497">
        <v>1066</v>
      </c>
      <c r="N85" s="485">
        <v>-0.163921568627451</v>
      </c>
      <c r="O85" s="494">
        <v>68</v>
      </c>
      <c r="P85" s="485">
        <v>-9.3333333333333379E-2</v>
      </c>
      <c r="Q85" s="494">
        <v>9</v>
      </c>
      <c r="R85" s="485">
        <v>-0.18181818181818177</v>
      </c>
    </row>
    <row r="86" spans="2:18" s="4" customFormat="1" hidden="1" outlineLevel="1" x14ac:dyDescent="0.25">
      <c r="B86" s="138" t="s">
        <v>80</v>
      </c>
      <c r="C86" s="494">
        <v>14294</v>
      </c>
      <c r="D86" s="485">
        <v>-0.15917647058823525</v>
      </c>
      <c r="E86" s="495">
        <v>13171</v>
      </c>
      <c r="F86" s="485">
        <v>-0.14240135434301338</v>
      </c>
      <c r="G86" s="496">
        <v>5554</v>
      </c>
      <c r="H86" s="485">
        <v>-0.2283967768824674</v>
      </c>
      <c r="I86" s="497">
        <v>5676</v>
      </c>
      <c r="J86" s="498">
        <v>3.2939035486806212E-2</v>
      </c>
      <c r="K86" s="495">
        <v>1032</v>
      </c>
      <c r="L86" s="485">
        <v>-0.33203883495145636</v>
      </c>
      <c r="M86" s="497">
        <v>882</v>
      </c>
      <c r="N86" s="485">
        <v>-0.3806179775280899</v>
      </c>
      <c r="O86" s="494">
        <v>73</v>
      </c>
      <c r="P86" s="485">
        <v>-0.18888888888888888</v>
      </c>
      <c r="Q86" s="494">
        <v>18</v>
      </c>
      <c r="R86" s="485">
        <v>1.5714285714285716</v>
      </c>
    </row>
    <row r="87" spans="2:18" s="4" customFormat="1" hidden="1" outlineLevel="1" x14ac:dyDescent="0.25">
      <c r="B87" s="138" t="s">
        <v>81</v>
      </c>
      <c r="C87" s="494">
        <v>6374</v>
      </c>
      <c r="D87" s="485">
        <v>-0.45273460977075641</v>
      </c>
      <c r="E87" s="495">
        <v>5937</v>
      </c>
      <c r="F87" s="485">
        <v>-0.44269219938045623</v>
      </c>
      <c r="G87" s="496">
        <v>3052</v>
      </c>
      <c r="H87" s="485">
        <v>-0.45924875974486179</v>
      </c>
      <c r="I87" s="497">
        <v>2269</v>
      </c>
      <c r="J87" s="498">
        <v>-0.40555410007859571</v>
      </c>
      <c r="K87" s="495">
        <v>374</v>
      </c>
      <c r="L87" s="485">
        <v>-0.49391069012178623</v>
      </c>
      <c r="M87" s="497">
        <v>318</v>
      </c>
      <c r="N87" s="485">
        <v>-0.52748885586924221</v>
      </c>
      <c r="O87" s="494">
        <v>15</v>
      </c>
      <c r="P87" s="485">
        <v>-0.77941176470588236</v>
      </c>
      <c r="Q87" s="494">
        <v>48</v>
      </c>
      <c r="R87" s="485">
        <v>-0.74331550802139035</v>
      </c>
    </row>
    <row r="88" spans="2:18" s="4" customFormat="1" hidden="1" outlineLevel="1" x14ac:dyDescent="0.25">
      <c r="B88" s="138" t="s">
        <v>82</v>
      </c>
      <c r="C88" s="494">
        <v>2484</v>
      </c>
      <c r="D88" s="485">
        <v>-2.7788649706457891E-2</v>
      </c>
      <c r="E88" s="495">
        <v>2397</v>
      </c>
      <c r="F88" s="485">
        <v>-1.7220172201722006E-2</v>
      </c>
      <c r="G88" s="496">
        <v>1334</v>
      </c>
      <c r="H88" s="485">
        <v>-0.11538461538461542</v>
      </c>
      <c r="I88" s="497">
        <v>925</v>
      </c>
      <c r="J88" s="498">
        <v>0.17534942820838628</v>
      </c>
      <c r="K88" s="495">
        <v>66</v>
      </c>
      <c r="L88" s="485">
        <v>-0.27472527472527475</v>
      </c>
      <c r="M88" s="497">
        <v>58</v>
      </c>
      <c r="N88" s="485">
        <v>-0.3012048192771084</v>
      </c>
      <c r="O88" s="494">
        <v>19</v>
      </c>
      <c r="P88" s="485">
        <v>0.35714285714285721</v>
      </c>
      <c r="Q88" s="494">
        <v>2</v>
      </c>
      <c r="R88" s="485">
        <v>-0.81818181818181812</v>
      </c>
    </row>
    <row r="89" spans="2:18" s="4" customFormat="1" hidden="1" outlineLevel="1" x14ac:dyDescent="0.25">
      <c r="B89" s="138" t="s">
        <v>83</v>
      </c>
      <c r="C89" s="494">
        <v>2150</v>
      </c>
      <c r="D89" s="485">
        <v>0.28434886499402623</v>
      </c>
      <c r="E89" s="495">
        <v>1991</v>
      </c>
      <c r="F89" s="485">
        <v>0.28368794326241131</v>
      </c>
      <c r="G89" s="496">
        <v>975</v>
      </c>
      <c r="H89" s="485">
        <v>0.11047835990888388</v>
      </c>
      <c r="I89" s="497">
        <v>758</v>
      </c>
      <c r="J89" s="498">
        <v>0.54378818737270884</v>
      </c>
      <c r="K89" s="495">
        <v>132</v>
      </c>
      <c r="L89" s="485">
        <v>0.5</v>
      </c>
      <c r="M89" s="497">
        <v>124</v>
      </c>
      <c r="N89" s="485">
        <v>0.51219512195121952</v>
      </c>
      <c r="O89" s="494">
        <v>25</v>
      </c>
      <c r="P89" s="485">
        <v>-0.24242424242424243</v>
      </c>
      <c r="Q89" s="494">
        <v>2</v>
      </c>
      <c r="R89" s="485">
        <v>0</v>
      </c>
    </row>
    <row r="90" spans="2:18" s="4" customFormat="1" hidden="1" outlineLevel="1" x14ac:dyDescent="0.25">
      <c r="B90" s="138" t="s">
        <v>84</v>
      </c>
      <c r="C90" s="494">
        <v>3669</v>
      </c>
      <c r="D90" s="485">
        <v>0.2586620926243568</v>
      </c>
      <c r="E90" s="495">
        <v>3460</v>
      </c>
      <c r="F90" s="485">
        <v>0.32567049808429127</v>
      </c>
      <c r="G90" s="496">
        <v>2185</v>
      </c>
      <c r="H90" s="485">
        <v>0.74242424242424243</v>
      </c>
      <c r="I90" s="497">
        <v>974</v>
      </c>
      <c r="J90" s="498">
        <v>-0.10560146923783287</v>
      </c>
      <c r="K90" s="495">
        <v>201</v>
      </c>
      <c r="L90" s="485">
        <v>-0.30449826989619377</v>
      </c>
      <c r="M90" s="497">
        <v>109</v>
      </c>
      <c r="N90" s="485">
        <v>-0.55510204081632653</v>
      </c>
      <c r="O90" s="494">
        <v>8</v>
      </c>
      <c r="P90" s="485">
        <v>-0.4285714285714286</v>
      </c>
      <c r="Q90" s="494">
        <v>0</v>
      </c>
      <c r="R90" s="485">
        <v>-1</v>
      </c>
    </row>
    <row r="91" spans="2:18" s="4" customFormat="1" hidden="1" outlineLevel="1" x14ac:dyDescent="0.25">
      <c r="B91" s="138" t="s">
        <v>85</v>
      </c>
      <c r="C91" s="494">
        <v>1683</v>
      </c>
      <c r="D91" s="485">
        <v>-0.19164265129683</v>
      </c>
      <c r="E91" s="495">
        <v>1494</v>
      </c>
      <c r="F91" s="485">
        <v>-0.17458563535911598</v>
      </c>
      <c r="G91" s="496">
        <v>396</v>
      </c>
      <c r="H91" s="485">
        <v>-0.44999999999999996</v>
      </c>
      <c r="I91" s="497">
        <v>808</v>
      </c>
      <c r="J91" s="498">
        <v>-0.13024757804090414</v>
      </c>
      <c r="K91" s="495">
        <v>167</v>
      </c>
      <c r="L91" s="485">
        <v>-0.33466135458167334</v>
      </c>
      <c r="M91" s="497">
        <v>161</v>
      </c>
      <c r="N91" s="485">
        <v>-0.28125</v>
      </c>
      <c r="O91" s="494">
        <v>22</v>
      </c>
      <c r="P91" s="485">
        <v>4.7619047619047672E-2</v>
      </c>
      <c r="Q91" s="494">
        <v>0</v>
      </c>
      <c r="R91" s="485" t="e">
        <v>#DIV/0!</v>
      </c>
    </row>
    <row r="92" spans="2:18" s="4" customFormat="1" hidden="1" outlineLevel="1" x14ac:dyDescent="0.25">
      <c r="B92" s="138" t="s">
        <v>86</v>
      </c>
      <c r="C92" s="494">
        <v>1970</v>
      </c>
      <c r="D92" s="485">
        <v>4.2328042328042326E-2</v>
      </c>
      <c r="E92" s="495">
        <v>1842</v>
      </c>
      <c r="F92" s="485">
        <v>8.4805653710247286E-2</v>
      </c>
      <c r="G92" s="496">
        <v>727</v>
      </c>
      <c r="H92" s="485">
        <v>7.2271386430678541E-2</v>
      </c>
      <c r="I92" s="497">
        <v>850</v>
      </c>
      <c r="J92" s="498">
        <v>-4.8152295632698738E-2</v>
      </c>
      <c r="K92" s="495">
        <v>119</v>
      </c>
      <c r="L92" s="485">
        <v>-0.31213872832369938</v>
      </c>
      <c r="M92" s="497">
        <v>117</v>
      </c>
      <c r="N92" s="485">
        <v>-0.23529411764705888</v>
      </c>
      <c r="O92" s="494">
        <v>7</v>
      </c>
      <c r="P92" s="485">
        <v>-0.61111111111111116</v>
      </c>
      <c r="Q92" s="494">
        <v>2</v>
      </c>
      <c r="R92" s="485">
        <v>1</v>
      </c>
    </row>
    <row r="93" spans="2:18" s="4" customFormat="1" hidden="1" outlineLevel="1" x14ac:dyDescent="0.25">
      <c r="B93" s="138" t="s">
        <v>87</v>
      </c>
      <c r="C93" s="494">
        <v>7372</v>
      </c>
      <c r="D93" s="485">
        <v>9.085528262799647E-2</v>
      </c>
      <c r="E93" s="495">
        <v>6675</v>
      </c>
      <c r="F93" s="485">
        <v>6.2390577749482645E-2</v>
      </c>
      <c r="G93" s="496">
        <v>2939</v>
      </c>
      <c r="H93" s="485">
        <v>-0.12321002386634849</v>
      </c>
      <c r="I93" s="497">
        <v>3225</v>
      </c>
      <c r="J93" s="498">
        <v>0.23138602520045826</v>
      </c>
      <c r="K93" s="495">
        <v>647</v>
      </c>
      <c r="L93" s="485">
        <v>0.46049661399548536</v>
      </c>
      <c r="M93" s="497">
        <v>611</v>
      </c>
      <c r="N93" s="485">
        <v>0.49754901960784315</v>
      </c>
      <c r="O93" s="494">
        <v>32</v>
      </c>
      <c r="P93" s="485">
        <v>0.14285714285714279</v>
      </c>
      <c r="Q93" s="494">
        <v>18</v>
      </c>
      <c r="R93" s="485">
        <v>3.5</v>
      </c>
    </row>
    <row r="94" spans="2:18" s="4" customFormat="1" hidden="1" outlineLevel="1" x14ac:dyDescent="0.25">
      <c r="B94" s="138" t="s">
        <v>88</v>
      </c>
      <c r="C94" s="494">
        <v>10191</v>
      </c>
      <c r="D94" s="485">
        <v>6.92477179729305E-2</v>
      </c>
      <c r="E94" s="495">
        <v>9081</v>
      </c>
      <c r="F94" s="485">
        <v>4.3793103448275916E-2</v>
      </c>
      <c r="G94" s="496">
        <v>4165</v>
      </c>
      <c r="H94" s="485">
        <v>0.16081382385730203</v>
      </c>
      <c r="I94" s="497">
        <v>3950</v>
      </c>
      <c r="J94" s="498">
        <v>-1.6679113766492448E-2</v>
      </c>
      <c r="K94" s="495">
        <v>955</v>
      </c>
      <c r="L94" s="485">
        <v>0.30464480874316946</v>
      </c>
      <c r="M94" s="497">
        <v>884</v>
      </c>
      <c r="N94" s="485">
        <v>0.37909516380655228</v>
      </c>
      <c r="O94" s="494">
        <v>111</v>
      </c>
      <c r="P94" s="485">
        <v>1.5813953488372094</v>
      </c>
      <c r="Q94" s="494">
        <v>44</v>
      </c>
      <c r="R94" s="485">
        <v>-0.2142857142857143</v>
      </c>
    </row>
    <row r="95" spans="2:18" s="4" customFormat="1" hidden="1" outlineLevel="1" x14ac:dyDescent="0.25">
      <c r="B95" s="138" t="s">
        <v>89</v>
      </c>
      <c r="C95" s="494">
        <v>10779</v>
      </c>
      <c r="D95" s="485">
        <v>-4.1574279379157364E-3</v>
      </c>
      <c r="E95" s="495">
        <v>9653</v>
      </c>
      <c r="F95" s="485">
        <v>-4.2835894893406001E-2</v>
      </c>
      <c r="G95" s="496">
        <v>4679</v>
      </c>
      <c r="H95" s="485">
        <v>0.16508964143426286</v>
      </c>
      <c r="I95" s="497">
        <v>3571</v>
      </c>
      <c r="J95" s="498">
        <v>-0.13472255875938943</v>
      </c>
      <c r="K95" s="495">
        <v>982</v>
      </c>
      <c r="L95" s="485">
        <v>0.5038284839203675</v>
      </c>
      <c r="M95" s="497">
        <v>927</v>
      </c>
      <c r="N95" s="485">
        <v>0.60658578856152512</v>
      </c>
      <c r="O95" s="494">
        <v>121</v>
      </c>
      <c r="P95" s="485">
        <v>0.59210526315789469</v>
      </c>
      <c r="Q95" s="494">
        <v>23</v>
      </c>
      <c r="R95" s="485">
        <v>1.2999999999999998</v>
      </c>
    </row>
    <row r="96" spans="2:18" s="4" customFormat="1" ht="15.75" collapsed="1" x14ac:dyDescent="0.25">
      <c r="B96" s="64">
        <v>2012</v>
      </c>
      <c r="C96" s="499">
        <v>90515</v>
      </c>
      <c r="D96" s="500">
        <v>-5.501905308764421E-2</v>
      </c>
      <c r="E96" s="501">
        <v>82607</v>
      </c>
      <c r="F96" s="500">
        <v>-5.3648757016840465E-2</v>
      </c>
      <c r="G96" s="502">
        <v>36960</v>
      </c>
      <c r="H96" s="500">
        <v>-0.11192272574366857</v>
      </c>
      <c r="I96" s="503">
        <v>34225</v>
      </c>
      <c r="J96" s="504">
        <v>1.7299289599619572E-2</v>
      </c>
      <c r="K96" s="501">
        <v>7146</v>
      </c>
      <c r="L96" s="500">
        <v>-6.7831985390033878E-2</v>
      </c>
      <c r="M96" s="503">
        <v>6397</v>
      </c>
      <c r="N96" s="500">
        <v>-7.5978621984688743E-2</v>
      </c>
      <c r="O96" s="499">
        <v>578</v>
      </c>
      <c r="P96" s="500">
        <v>0.11153846153846159</v>
      </c>
      <c r="Q96" s="499">
        <v>184</v>
      </c>
      <c r="R96" s="500">
        <v>-0.40453074433656955</v>
      </c>
    </row>
    <row r="97" spans="2:18" s="4" customFormat="1" hidden="1" outlineLevel="1" x14ac:dyDescent="0.25">
      <c r="B97" s="138" t="s">
        <v>78</v>
      </c>
      <c r="C97" s="494">
        <v>11990</v>
      </c>
      <c r="D97" s="485">
        <v>-5.5608065532451123E-2</v>
      </c>
      <c r="E97" s="495">
        <v>10676</v>
      </c>
      <c r="F97" s="485">
        <v>-7.4870017331022498E-2</v>
      </c>
      <c r="G97" s="496">
        <v>5156</v>
      </c>
      <c r="H97" s="485">
        <v>-0.14959590961570179</v>
      </c>
      <c r="I97" s="497">
        <v>4277</v>
      </c>
      <c r="J97" s="498">
        <v>-8.2188841201716767E-2</v>
      </c>
      <c r="K97" s="495">
        <v>1256</v>
      </c>
      <c r="L97" s="485">
        <v>0.13255184851217305</v>
      </c>
      <c r="M97" s="497">
        <v>1138</v>
      </c>
      <c r="N97" s="485">
        <v>0.1379999999999999</v>
      </c>
      <c r="O97" s="494">
        <v>40</v>
      </c>
      <c r="P97" s="485">
        <v>5.2631578947368363E-2</v>
      </c>
      <c r="Q97" s="494">
        <v>18</v>
      </c>
      <c r="R97" s="485">
        <v>1</v>
      </c>
    </row>
    <row r="98" spans="2:18" s="4" customFormat="1" hidden="1" outlineLevel="1" x14ac:dyDescent="0.25">
      <c r="B98" s="138" t="s">
        <v>79</v>
      </c>
      <c r="C98" s="494">
        <v>16919</v>
      </c>
      <c r="D98" s="485">
        <v>0.28808526836695858</v>
      </c>
      <c r="E98" s="495">
        <v>15427</v>
      </c>
      <c r="F98" s="485">
        <v>0.29813194210703475</v>
      </c>
      <c r="G98" s="496">
        <v>7626</v>
      </c>
      <c r="H98" s="485">
        <v>0.21066836005715195</v>
      </c>
      <c r="I98" s="497">
        <v>5102</v>
      </c>
      <c r="J98" s="498">
        <v>0.10600476913071755</v>
      </c>
      <c r="K98" s="495">
        <v>1406</v>
      </c>
      <c r="L98" s="485">
        <v>0.20583190394511153</v>
      </c>
      <c r="M98" s="497">
        <v>1275</v>
      </c>
      <c r="N98" s="485">
        <v>0.22009569377990434</v>
      </c>
      <c r="O98" s="494">
        <v>75</v>
      </c>
      <c r="P98" s="485">
        <v>0</v>
      </c>
      <c r="Q98" s="494">
        <v>11</v>
      </c>
      <c r="R98" s="485">
        <v>0.10000000000000009</v>
      </c>
    </row>
    <row r="99" spans="2:18" s="4" customFormat="1" hidden="1" outlineLevel="1" x14ac:dyDescent="0.25">
      <c r="B99" s="138" t="s">
        <v>80</v>
      </c>
      <c r="C99" s="494">
        <v>17000</v>
      </c>
      <c r="D99" s="485">
        <v>0.38809504368416747</v>
      </c>
      <c r="E99" s="495">
        <v>15358</v>
      </c>
      <c r="F99" s="485">
        <v>0.34979785551063447</v>
      </c>
      <c r="G99" s="496">
        <v>7198</v>
      </c>
      <c r="H99" s="485">
        <v>0.20792079207920788</v>
      </c>
      <c r="I99" s="497">
        <v>5495</v>
      </c>
      <c r="J99" s="498">
        <v>0.21436464088397789</v>
      </c>
      <c r="K99" s="495">
        <v>1545</v>
      </c>
      <c r="L99" s="485">
        <v>0.85251798561151082</v>
      </c>
      <c r="M99" s="497">
        <v>1424</v>
      </c>
      <c r="N99" s="485">
        <v>0.97229916897506929</v>
      </c>
      <c r="O99" s="494">
        <v>90</v>
      </c>
      <c r="P99" s="485">
        <v>2.3333333333333335</v>
      </c>
      <c r="Q99" s="494">
        <v>7</v>
      </c>
      <c r="R99" s="485">
        <v>-0.125</v>
      </c>
    </row>
    <row r="100" spans="2:18" s="4" customFormat="1" hidden="1" outlineLevel="1" x14ac:dyDescent="0.25">
      <c r="B100" s="138" t="s">
        <v>81</v>
      </c>
      <c r="C100" s="494">
        <v>11647</v>
      </c>
      <c r="D100" s="485">
        <v>1.571081677704194</v>
      </c>
      <c r="E100" s="495">
        <v>10653</v>
      </c>
      <c r="F100" s="485">
        <v>1.5926016062302262</v>
      </c>
      <c r="G100" s="496">
        <v>5644</v>
      </c>
      <c r="H100" s="485">
        <v>2.0640608034744843</v>
      </c>
      <c r="I100" s="497">
        <v>3817</v>
      </c>
      <c r="J100" s="498">
        <v>0.87844488188976388</v>
      </c>
      <c r="K100" s="495">
        <v>739</v>
      </c>
      <c r="L100" s="485">
        <v>0.85678391959799005</v>
      </c>
      <c r="M100" s="497">
        <v>673</v>
      </c>
      <c r="N100" s="485">
        <v>0.85399449035812669</v>
      </c>
      <c r="O100" s="494">
        <v>68</v>
      </c>
      <c r="P100" s="485">
        <v>2.0909090909090908</v>
      </c>
      <c r="Q100" s="494">
        <v>187</v>
      </c>
      <c r="R100" s="485">
        <v>186</v>
      </c>
    </row>
    <row r="101" spans="2:18" s="4" customFormat="1" hidden="1" outlineLevel="1" x14ac:dyDescent="0.25">
      <c r="B101" s="138" t="s">
        <v>82</v>
      </c>
      <c r="C101" s="494">
        <v>2555</v>
      </c>
      <c r="D101" s="485">
        <v>0.52628434886499398</v>
      </c>
      <c r="E101" s="495">
        <v>2439</v>
      </c>
      <c r="F101" s="485">
        <v>0.49174311926605507</v>
      </c>
      <c r="G101" s="496">
        <v>1508</v>
      </c>
      <c r="H101" s="485">
        <v>0.51557788944723626</v>
      </c>
      <c r="I101" s="497">
        <v>787</v>
      </c>
      <c r="J101" s="498">
        <v>0.42314647377938508</v>
      </c>
      <c r="K101" s="495">
        <v>91</v>
      </c>
      <c r="L101" s="485">
        <v>3.1363636363636367</v>
      </c>
      <c r="M101" s="497">
        <v>83</v>
      </c>
      <c r="N101" s="485">
        <v>3.882352941176471</v>
      </c>
      <c r="O101" s="494">
        <v>14</v>
      </c>
      <c r="P101" s="485">
        <v>0.39999999999999991</v>
      </c>
      <c r="Q101" s="494">
        <v>11</v>
      </c>
      <c r="R101" s="485">
        <v>0.5714285714285714</v>
      </c>
    </row>
    <row r="102" spans="2:18" s="4" customFormat="1" hidden="1" outlineLevel="1" x14ac:dyDescent="0.25">
      <c r="B102" s="138" t="s">
        <v>83</v>
      </c>
      <c r="C102" s="494">
        <v>1674</v>
      </c>
      <c r="D102" s="485">
        <v>0.12273641851106643</v>
      </c>
      <c r="E102" s="495">
        <v>1551</v>
      </c>
      <c r="F102" s="485">
        <v>9.3794076163610685E-2</v>
      </c>
      <c r="G102" s="496">
        <v>878</v>
      </c>
      <c r="H102" s="485">
        <v>0.33841463414634143</v>
      </c>
      <c r="I102" s="497">
        <v>491</v>
      </c>
      <c r="J102" s="498">
        <v>-0.2985714285714286</v>
      </c>
      <c r="K102" s="495">
        <v>88</v>
      </c>
      <c r="L102" s="485">
        <v>0.62962962962962954</v>
      </c>
      <c r="M102" s="497">
        <v>82</v>
      </c>
      <c r="N102" s="485">
        <v>0.78260869565217384</v>
      </c>
      <c r="O102" s="494">
        <v>33</v>
      </c>
      <c r="P102" s="485">
        <v>1.3571428571428572</v>
      </c>
      <c r="Q102" s="494">
        <v>2</v>
      </c>
      <c r="R102" s="485">
        <v>-0.6</v>
      </c>
    </row>
    <row r="103" spans="2:18" s="4" customFormat="1" hidden="1" outlineLevel="1" x14ac:dyDescent="0.25">
      <c r="B103" s="138" t="s">
        <v>84</v>
      </c>
      <c r="C103" s="494">
        <v>2915</v>
      </c>
      <c r="D103" s="485">
        <v>0.73202614379084974</v>
      </c>
      <c r="E103" s="495">
        <v>2610</v>
      </c>
      <c r="F103" s="485">
        <v>0.78400546821599448</v>
      </c>
      <c r="G103" s="496">
        <v>1254</v>
      </c>
      <c r="H103" s="485">
        <v>1.0357142857142856</v>
      </c>
      <c r="I103" s="497">
        <v>1089</v>
      </c>
      <c r="J103" s="498">
        <v>0.51249999999999996</v>
      </c>
      <c r="K103" s="495">
        <v>289</v>
      </c>
      <c r="L103" s="485">
        <v>0.46700507614213205</v>
      </c>
      <c r="M103" s="497">
        <v>245</v>
      </c>
      <c r="N103" s="485">
        <v>0.45833333333333326</v>
      </c>
      <c r="O103" s="494">
        <v>14</v>
      </c>
      <c r="P103" s="485">
        <v>-0.39130434782608692</v>
      </c>
      <c r="Q103" s="494">
        <v>2</v>
      </c>
      <c r="R103" s="485" t="e">
        <v>#DIV/0!</v>
      </c>
    </row>
    <row r="104" spans="2:18" s="4" customFormat="1" hidden="1" outlineLevel="1" x14ac:dyDescent="0.25">
      <c r="B104" s="138" t="s">
        <v>85</v>
      </c>
      <c r="C104" s="494">
        <v>2082</v>
      </c>
      <c r="D104" s="485">
        <v>0.77796754910333044</v>
      </c>
      <c r="E104" s="495">
        <v>1810</v>
      </c>
      <c r="F104" s="485">
        <v>0.6837209302325582</v>
      </c>
      <c r="G104" s="496">
        <v>720</v>
      </c>
      <c r="H104" s="485">
        <v>0.43999999999999995</v>
      </c>
      <c r="I104" s="497">
        <v>929</v>
      </c>
      <c r="J104" s="498">
        <v>0.74624060150375948</v>
      </c>
      <c r="K104" s="495">
        <v>251</v>
      </c>
      <c r="L104" s="485">
        <v>2.63768115942029</v>
      </c>
      <c r="M104" s="497">
        <v>224</v>
      </c>
      <c r="N104" s="485">
        <v>2.5</v>
      </c>
      <c r="O104" s="494">
        <v>21</v>
      </c>
      <c r="P104" s="485">
        <v>-0.16000000000000003</v>
      </c>
      <c r="Q104" s="494">
        <v>0</v>
      </c>
      <c r="R104" s="485">
        <v>-1</v>
      </c>
    </row>
    <row r="105" spans="2:18" s="4" customFormat="1" hidden="1" outlineLevel="1" x14ac:dyDescent="0.25">
      <c r="B105" s="138" t="s">
        <v>86</v>
      </c>
      <c r="C105" s="494">
        <v>1890</v>
      </c>
      <c r="D105" s="485">
        <v>0.75813953488372099</v>
      </c>
      <c r="E105" s="495">
        <v>1698</v>
      </c>
      <c r="F105" s="485">
        <v>0.79492600422832971</v>
      </c>
      <c r="G105" s="496">
        <v>678</v>
      </c>
      <c r="H105" s="485">
        <v>0.66176470588235303</v>
      </c>
      <c r="I105" s="497">
        <v>893</v>
      </c>
      <c r="J105" s="498">
        <v>0.76831683168316833</v>
      </c>
      <c r="K105" s="495">
        <v>173</v>
      </c>
      <c r="L105" s="485">
        <v>0.55855855855855863</v>
      </c>
      <c r="M105" s="497">
        <v>153</v>
      </c>
      <c r="N105" s="485">
        <v>0.53</v>
      </c>
      <c r="O105" s="494">
        <v>18</v>
      </c>
      <c r="P105" s="485">
        <v>0.8</v>
      </c>
      <c r="Q105" s="494">
        <v>1</v>
      </c>
      <c r="R105" s="485">
        <v>-0.875</v>
      </c>
    </row>
    <row r="106" spans="2:18" s="4" customFormat="1" hidden="1" outlineLevel="1" x14ac:dyDescent="0.25">
      <c r="B106" s="138" t="s">
        <v>87</v>
      </c>
      <c r="C106" s="494">
        <v>6758</v>
      </c>
      <c r="D106" s="485">
        <v>-7.9542359030236987E-2</v>
      </c>
      <c r="E106" s="495">
        <v>6283</v>
      </c>
      <c r="F106" s="485">
        <v>-2.2405476894351906E-2</v>
      </c>
      <c r="G106" s="496">
        <v>3352</v>
      </c>
      <c r="H106" s="485">
        <v>6.8536818616512507E-2</v>
      </c>
      <c r="I106" s="497">
        <v>2619</v>
      </c>
      <c r="J106" s="498">
        <v>-9.7207859358841797E-2</v>
      </c>
      <c r="K106" s="495">
        <v>443</v>
      </c>
      <c r="L106" s="485">
        <v>-0.4919724770642202</v>
      </c>
      <c r="M106" s="497">
        <v>408</v>
      </c>
      <c r="N106" s="485">
        <v>-0.49691738594327994</v>
      </c>
      <c r="O106" s="494">
        <v>28</v>
      </c>
      <c r="P106" s="485">
        <v>-0.2432432432432432</v>
      </c>
      <c r="Q106" s="494">
        <v>4</v>
      </c>
      <c r="R106" s="485">
        <v>-0.33333333333333337</v>
      </c>
    </row>
    <row r="107" spans="2:18" s="4" customFormat="1" hidden="1" outlineLevel="1" x14ac:dyDescent="0.25">
      <c r="B107" s="138" t="s">
        <v>88</v>
      </c>
      <c r="C107" s="494">
        <v>9531</v>
      </c>
      <c r="D107" s="485">
        <v>-5.6243192395286634E-2</v>
      </c>
      <c r="E107" s="495">
        <v>8700</v>
      </c>
      <c r="F107" s="485">
        <v>-2.4116657319125046E-2</v>
      </c>
      <c r="G107" s="496">
        <v>3588</v>
      </c>
      <c r="H107" s="485">
        <v>-0.2003565856919991</v>
      </c>
      <c r="I107" s="497">
        <v>4017</v>
      </c>
      <c r="J107" s="498">
        <v>0.18042903320599479</v>
      </c>
      <c r="K107" s="495">
        <v>732</v>
      </c>
      <c r="L107" s="485">
        <v>-0.34759358288770048</v>
      </c>
      <c r="M107" s="497">
        <v>641</v>
      </c>
      <c r="N107" s="485">
        <v>-0.4124656278643446</v>
      </c>
      <c r="O107" s="494">
        <v>43</v>
      </c>
      <c r="P107" s="485">
        <v>-4.4444444444444398E-2</v>
      </c>
      <c r="Q107" s="494">
        <v>56</v>
      </c>
      <c r="R107" s="485">
        <v>2.2941176470588234</v>
      </c>
    </row>
    <row r="108" spans="2:18" s="4" customFormat="1" hidden="1" outlineLevel="1" x14ac:dyDescent="0.25">
      <c r="B108" s="138" t="s">
        <v>89</v>
      </c>
      <c r="C108" s="494">
        <v>10824</v>
      </c>
      <c r="D108" s="485">
        <v>-2.4249526728567616E-2</v>
      </c>
      <c r="E108" s="495">
        <v>10085</v>
      </c>
      <c r="F108" s="485">
        <v>2.8838504375496843E-3</v>
      </c>
      <c r="G108" s="496">
        <v>4016</v>
      </c>
      <c r="H108" s="485">
        <v>-0.31444178900648689</v>
      </c>
      <c r="I108" s="497">
        <v>4127</v>
      </c>
      <c r="J108" s="498">
        <v>0.43948378095570284</v>
      </c>
      <c r="K108" s="495">
        <v>653</v>
      </c>
      <c r="L108" s="485">
        <v>-0.32818930041152261</v>
      </c>
      <c r="M108" s="497">
        <v>577</v>
      </c>
      <c r="N108" s="485">
        <v>-0.36870897155361049</v>
      </c>
      <c r="O108" s="494">
        <v>76</v>
      </c>
      <c r="P108" s="485">
        <v>0.52</v>
      </c>
      <c r="Q108" s="494">
        <v>10</v>
      </c>
      <c r="R108" s="485">
        <v>-0.33333333333333337</v>
      </c>
    </row>
    <row r="109" spans="2:18" s="4" customFormat="1" ht="15.75" collapsed="1" x14ac:dyDescent="0.25">
      <c r="B109" s="64">
        <v>2011</v>
      </c>
      <c r="C109" s="499">
        <v>95785</v>
      </c>
      <c r="D109" s="500">
        <v>0.22430850247967693</v>
      </c>
      <c r="E109" s="501">
        <v>87290</v>
      </c>
      <c r="F109" s="500">
        <v>0.23210908167010125</v>
      </c>
      <c r="G109" s="502">
        <v>41618</v>
      </c>
      <c r="H109" s="500">
        <v>0.13030961434003263</v>
      </c>
      <c r="I109" s="503">
        <v>33643</v>
      </c>
      <c r="J109" s="504">
        <v>0.20106386776623464</v>
      </c>
      <c r="K109" s="501">
        <v>7666</v>
      </c>
      <c r="L109" s="500">
        <v>0.10684377707190307</v>
      </c>
      <c r="M109" s="503">
        <v>6923</v>
      </c>
      <c r="N109" s="500">
        <v>9.1783630342217259E-2</v>
      </c>
      <c r="O109" s="499">
        <v>520</v>
      </c>
      <c r="P109" s="500">
        <v>0.38297872340425543</v>
      </c>
      <c r="Q109" s="499">
        <v>309</v>
      </c>
      <c r="R109" s="500">
        <v>2.5113636363636362</v>
      </c>
    </row>
    <row r="110" spans="2:18" s="4" customFormat="1" hidden="1" outlineLevel="1" x14ac:dyDescent="0.25">
      <c r="B110" s="138" t="s">
        <v>78</v>
      </c>
      <c r="C110" s="494">
        <v>12696</v>
      </c>
      <c r="D110" s="485">
        <v>-0.21137958879433505</v>
      </c>
      <c r="E110" s="495">
        <v>11540</v>
      </c>
      <c r="F110" s="485">
        <v>-0.21475231355470881</v>
      </c>
      <c r="G110" s="496">
        <v>6063</v>
      </c>
      <c r="H110" s="485">
        <v>-0.16522098306484923</v>
      </c>
      <c r="I110" s="497">
        <v>4660</v>
      </c>
      <c r="J110" s="498">
        <v>-0.22745358090185674</v>
      </c>
      <c r="K110" s="495">
        <v>1109</v>
      </c>
      <c r="L110" s="485">
        <v>-0.17485119047619047</v>
      </c>
      <c r="M110" s="497">
        <v>1000</v>
      </c>
      <c r="N110" s="485">
        <v>-0.16387959866220736</v>
      </c>
      <c r="O110" s="494">
        <v>38</v>
      </c>
      <c r="P110" s="485">
        <v>-0.29629629629629628</v>
      </c>
      <c r="Q110" s="494">
        <v>9</v>
      </c>
      <c r="R110" s="485">
        <v>0.8</v>
      </c>
    </row>
    <row r="111" spans="2:18" s="4" customFormat="1" hidden="1" outlineLevel="1" x14ac:dyDescent="0.25">
      <c r="B111" s="138" t="s">
        <v>79</v>
      </c>
      <c r="C111" s="494">
        <v>13135</v>
      </c>
      <c r="D111" s="485">
        <v>-0.17566210618802558</v>
      </c>
      <c r="E111" s="495">
        <v>11884</v>
      </c>
      <c r="F111" s="485">
        <v>-0.19848924259796319</v>
      </c>
      <c r="G111" s="496">
        <v>6299</v>
      </c>
      <c r="H111" s="485">
        <v>-4.992458521870291E-2</v>
      </c>
      <c r="I111" s="497">
        <v>4613</v>
      </c>
      <c r="J111" s="498">
        <v>-0.25740502253702513</v>
      </c>
      <c r="K111" s="495">
        <v>1166</v>
      </c>
      <c r="L111" s="485">
        <v>0.12439729990356807</v>
      </c>
      <c r="M111" s="497">
        <v>1045</v>
      </c>
      <c r="N111" s="485">
        <v>0.1611111111111112</v>
      </c>
      <c r="O111" s="494">
        <v>75</v>
      </c>
      <c r="P111" s="485">
        <v>0.13636363636363646</v>
      </c>
      <c r="Q111" s="494">
        <v>10</v>
      </c>
      <c r="R111" s="485">
        <v>1.5</v>
      </c>
    </row>
    <row r="112" spans="2:18" s="4" customFormat="1" hidden="1" outlineLevel="1" x14ac:dyDescent="0.25">
      <c r="B112" s="138" t="s">
        <v>80</v>
      </c>
      <c r="C112" s="494">
        <v>12247</v>
      </c>
      <c r="D112" s="485">
        <v>-0.32202170062001767</v>
      </c>
      <c r="E112" s="495">
        <v>11378</v>
      </c>
      <c r="F112" s="485">
        <v>-0.31774299934040895</v>
      </c>
      <c r="G112" s="496">
        <v>5959</v>
      </c>
      <c r="H112" s="485">
        <v>-0.28005315935725505</v>
      </c>
      <c r="I112" s="497">
        <v>4525</v>
      </c>
      <c r="J112" s="498">
        <v>-0.29296875</v>
      </c>
      <c r="K112" s="495">
        <v>834</v>
      </c>
      <c r="L112" s="485">
        <v>-0.37528089887640448</v>
      </c>
      <c r="M112" s="497">
        <v>722</v>
      </c>
      <c r="N112" s="485">
        <v>-0.37919174548581258</v>
      </c>
      <c r="O112" s="494">
        <v>27</v>
      </c>
      <c r="P112" s="485">
        <v>-0.47058823529411764</v>
      </c>
      <c r="Q112" s="494">
        <v>8</v>
      </c>
      <c r="R112" s="485">
        <v>7</v>
      </c>
    </row>
    <row r="113" spans="2:18" s="4" customFormat="1" hidden="1" outlineLevel="1" x14ac:dyDescent="0.25">
      <c r="B113" s="138" t="s">
        <v>81</v>
      </c>
      <c r="C113" s="494">
        <v>4530</v>
      </c>
      <c r="D113" s="485">
        <v>-0.32599315578038979</v>
      </c>
      <c r="E113" s="495">
        <v>4109</v>
      </c>
      <c r="F113" s="485">
        <v>-0.34953300617381666</v>
      </c>
      <c r="G113" s="496">
        <v>1842</v>
      </c>
      <c r="H113" s="485">
        <v>-0.49270173505921233</v>
      </c>
      <c r="I113" s="497">
        <v>2032</v>
      </c>
      <c r="J113" s="498">
        <v>-0.11996535296665223</v>
      </c>
      <c r="K113" s="495">
        <v>398</v>
      </c>
      <c r="L113" s="485">
        <v>6.7024128686327122E-2</v>
      </c>
      <c r="M113" s="497">
        <v>363</v>
      </c>
      <c r="N113" s="485">
        <v>0.15605095541401282</v>
      </c>
      <c r="O113" s="494">
        <v>22</v>
      </c>
      <c r="P113" s="485">
        <v>-0.24137931034482762</v>
      </c>
      <c r="Q113" s="494">
        <v>1</v>
      </c>
      <c r="R113" s="485">
        <v>-0.5</v>
      </c>
    </row>
    <row r="114" spans="2:18" s="4" customFormat="1" hidden="1" outlineLevel="1" x14ac:dyDescent="0.25">
      <c r="B114" s="138" t="s">
        <v>82</v>
      </c>
      <c r="C114" s="494">
        <v>1674</v>
      </c>
      <c r="D114" s="485">
        <v>-0.15326251896813359</v>
      </c>
      <c r="E114" s="495">
        <v>1635</v>
      </c>
      <c r="F114" s="485">
        <v>-0.14932362122788767</v>
      </c>
      <c r="G114" s="496">
        <v>995</v>
      </c>
      <c r="H114" s="485">
        <v>2.789256198347112E-2</v>
      </c>
      <c r="I114" s="497">
        <v>553</v>
      </c>
      <c r="J114" s="498">
        <v>-0.34244946492271111</v>
      </c>
      <c r="K114" s="495">
        <v>22</v>
      </c>
      <c r="L114" s="485">
        <v>-0.3529411764705882</v>
      </c>
      <c r="M114" s="497">
        <v>17</v>
      </c>
      <c r="N114" s="485">
        <v>-0.41379310344827591</v>
      </c>
      <c r="O114" s="494">
        <v>10</v>
      </c>
      <c r="P114" s="485">
        <v>-0.23076923076923073</v>
      </c>
      <c r="Q114" s="494">
        <v>7</v>
      </c>
      <c r="R114" s="485">
        <v>-0.125</v>
      </c>
    </row>
    <row r="115" spans="2:18" s="4" customFormat="1" hidden="1" outlineLevel="1" x14ac:dyDescent="0.25">
      <c r="B115" s="138" t="s">
        <v>83</v>
      </c>
      <c r="C115" s="494">
        <v>1491</v>
      </c>
      <c r="D115" s="485">
        <v>-0.33733333333333337</v>
      </c>
      <c r="E115" s="495">
        <v>1418</v>
      </c>
      <c r="F115" s="485">
        <v>-0.33489681050656661</v>
      </c>
      <c r="G115" s="496">
        <v>656</v>
      </c>
      <c r="H115" s="485">
        <v>-0.3420260782347041</v>
      </c>
      <c r="I115" s="497">
        <v>700</v>
      </c>
      <c r="J115" s="498">
        <v>-0.291497975708502</v>
      </c>
      <c r="K115" s="495">
        <v>54</v>
      </c>
      <c r="L115" s="485">
        <v>-0.51351351351351349</v>
      </c>
      <c r="M115" s="497">
        <v>46</v>
      </c>
      <c r="N115" s="485">
        <v>-0.57798165137614677</v>
      </c>
      <c r="O115" s="494">
        <v>14</v>
      </c>
      <c r="P115" s="485">
        <v>1.3333333333333335</v>
      </c>
      <c r="Q115" s="494">
        <v>5</v>
      </c>
      <c r="R115" s="485">
        <v>4</v>
      </c>
    </row>
    <row r="116" spans="2:18" s="4" customFormat="1" hidden="1" outlineLevel="1" x14ac:dyDescent="0.25">
      <c r="B116" s="138" t="s">
        <v>84</v>
      </c>
      <c r="C116" s="494">
        <v>1683</v>
      </c>
      <c r="D116" s="485">
        <v>-0.11884816753926697</v>
      </c>
      <c r="E116" s="495">
        <v>1463</v>
      </c>
      <c r="F116" s="485">
        <v>-0.18992248062015504</v>
      </c>
      <c r="G116" s="496">
        <v>616</v>
      </c>
      <c r="H116" s="485">
        <v>-0.23950617283950615</v>
      </c>
      <c r="I116" s="497">
        <v>720</v>
      </c>
      <c r="J116" s="498">
        <v>-0.21311475409836067</v>
      </c>
      <c r="K116" s="495">
        <v>197</v>
      </c>
      <c r="L116" s="485">
        <v>1.3734939759036147</v>
      </c>
      <c r="M116" s="497">
        <v>168</v>
      </c>
      <c r="N116" s="485">
        <v>1.4</v>
      </c>
      <c r="O116" s="494">
        <v>23</v>
      </c>
      <c r="P116" s="485">
        <v>0.21052631578947367</v>
      </c>
      <c r="Q116" s="494">
        <v>0</v>
      </c>
      <c r="R116" s="485">
        <v>-1</v>
      </c>
    </row>
    <row r="117" spans="2:18" s="4" customFormat="1" hidden="1" outlineLevel="1" x14ac:dyDescent="0.25">
      <c r="B117" s="138" t="s">
        <v>85</v>
      </c>
      <c r="C117" s="494">
        <v>1171</v>
      </c>
      <c r="D117" s="485">
        <v>-0.20285908781484008</v>
      </c>
      <c r="E117" s="495">
        <v>1075</v>
      </c>
      <c r="F117" s="485">
        <v>-0.25139275766016711</v>
      </c>
      <c r="G117" s="496">
        <v>500</v>
      </c>
      <c r="H117" s="485">
        <v>-0.27536231884057971</v>
      </c>
      <c r="I117" s="497">
        <v>532</v>
      </c>
      <c r="J117" s="498">
        <v>-0.21764705882352942</v>
      </c>
      <c r="K117" s="495">
        <v>69</v>
      </c>
      <c r="L117" s="485">
        <v>1.6538461538461537</v>
      </c>
      <c r="M117" s="497">
        <v>64</v>
      </c>
      <c r="N117" s="485">
        <v>1.7826086956521738</v>
      </c>
      <c r="O117" s="494">
        <v>25</v>
      </c>
      <c r="P117" s="485">
        <v>2.5714285714285716</v>
      </c>
      <c r="Q117" s="494">
        <v>2</v>
      </c>
      <c r="R117" s="485" t="e">
        <v>#DIV/0!</v>
      </c>
    </row>
    <row r="118" spans="2:18" s="4" customFormat="1" hidden="1" outlineLevel="1" x14ac:dyDescent="0.25">
      <c r="B118" s="138" t="s">
        <v>86</v>
      </c>
      <c r="C118" s="494">
        <v>1075</v>
      </c>
      <c r="D118" s="485">
        <v>-0.50231481481481488</v>
      </c>
      <c r="E118" s="495">
        <v>946</v>
      </c>
      <c r="F118" s="485">
        <v>-0.5473684210526315</v>
      </c>
      <c r="G118" s="496">
        <v>408</v>
      </c>
      <c r="H118" s="485">
        <v>-0.57588357588357586</v>
      </c>
      <c r="I118" s="497">
        <v>505</v>
      </c>
      <c r="J118" s="498">
        <v>-0.5111326234269119</v>
      </c>
      <c r="K118" s="495">
        <v>111</v>
      </c>
      <c r="L118" s="485">
        <v>1.0943396226415096</v>
      </c>
      <c r="M118" s="497">
        <v>100</v>
      </c>
      <c r="N118" s="485">
        <v>0.96078431372549011</v>
      </c>
      <c r="O118" s="494">
        <v>10</v>
      </c>
      <c r="P118" s="485">
        <v>-0.33333333333333337</v>
      </c>
      <c r="Q118" s="494">
        <v>8</v>
      </c>
      <c r="R118" s="485">
        <v>3</v>
      </c>
    </row>
    <row r="119" spans="2:18" s="4" customFormat="1" hidden="1" outlineLevel="1" x14ac:dyDescent="0.25">
      <c r="B119" s="138" t="s">
        <v>87</v>
      </c>
      <c r="C119" s="494">
        <v>7342</v>
      </c>
      <c r="D119" s="485">
        <v>4.0090664400056708E-2</v>
      </c>
      <c r="E119" s="495">
        <v>6427</v>
      </c>
      <c r="F119" s="485">
        <v>9.8994343180389688E-3</v>
      </c>
      <c r="G119" s="496">
        <v>3137</v>
      </c>
      <c r="H119" s="485">
        <v>-0.1459297576912606</v>
      </c>
      <c r="I119" s="497">
        <v>2901</v>
      </c>
      <c r="J119" s="498">
        <v>0.28933333333333344</v>
      </c>
      <c r="K119" s="495">
        <v>872</v>
      </c>
      <c r="L119" s="485">
        <v>0.29569093610698371</v>
      </c>
      <c r="M119" s="497">
        <v>811</v>
      </c>
      <c r="N119" s="485">
        <v>0.33607907742998355</v>
      </c>
      <c r="O119" s="494">
        <v>37</v>
      </c>
      <c r="P119" s="485">
        <v>1.3125</v>
      </c>
      <c r="Q119" s="494">
        <v>6</v>
      </c>
      <c r="R119" s="485">
        <v>0</v>
      </c>
    </row>
    <row r="120" spans="2:18" s="4" customFormat="1" hidden="1" outlineLevel="1" x14ac:dyDescent="0.25">
      <c r="B120" s="138" t="s">
        <v>88</v>
      </c>
      <c r="C120" s="494">
        <v>10099</v>
      </c>
      <c r="D120" s="485">
        <v>-3.5618792971734203E-2</v>
      </c>
      <c r="E120" s="495">
        <v>8915</v>
      </c>
      <c r="F120" s="485">
        <v>-8.3478976046057363E-2</v>
      </c>
      <c r="G120" s="496">
        <v>4487</v>
      </c>
      <c r="H120" s="485">
        <v>-0.16412071535022354</v>
      </c>
      <c r="I120" s="497">
        <v>3403</v>
      </c>
      <c r="J120" s="498">
        <v>-6.3823933975240665E-2</v>
      </c>
      <c r="K120" s="495">
        <v>1122</v>
      </c>
      <c r="L120" s="485">
        <v>0.54120879120879128</v>
      </c>
      <c r="M120" s="497">
        <v>1091</v>
      </c>
      <c r="N120" s="485">
        <v>0.64803625377643503</v>
      </c>
      <c r="O120" s="494">
        <v>45</v>
      </c>
      <c r="P120" s="485">
        <v>1.8125</v>
      </c>
      <c r="Q120" s="494">
        <v>17</v>
      </c>
      <c r="R120" s="485">
        <v>16</v>
      </c>
    </row>
    <row r="121" spans="2:18" s="4" customFormat="1" hidden="1" outlineLevel="1" x14ac:dyDescent="0.25">
      <c r="B121" s="138" t="s">
        <v>89</v>
      </c>
      <c r="C121" s="494">
        <v>11093</v>
      </c>
      <c r="D121" s="485">
        <v>4.4047058823529328E-2</v>
      </c>
      <c r="E121" s="495">
        <v>10056</v>
      </c>
      <c r="F121" s="485">
        <v>4.2288557213930433E-2</v>
      </c>
      <c r="G121" s="496">
        <v>5858</v>
      </c>
      <c r="H121" s="485">
        <v>5.2461372619475366E-2</v>
      </c>
      <c r="I121" s="497">
        <v>2867</v>
      </c>
      <c r="J121" s="498">
        <v>-0.10462211118051223</v>
      </c>
      <c r="K121" s="495">
        <v>972</v>
      </c>
      <c r="L121" s="485">
        <v>3.8461538461538547E-2</v>
      </c>
      <c r="M121" s="497">
        <v>914</v>
      </c>
      <c r="N121" s="485">
        <v>8.8095238095238004E-2</v>
      </c>
      <c r="O121" s="494">
        <v>50</v>
      </c>
      <c r="P121" s="485">
        <v>0.61290322580645151</v>
      </c>
      <c r="Q121" s="494">
        <v>15</v>
      </c>
      <c r="R121" s="485">
        <v>0.5</v>
      </c>
    </row>
    <row r="122" spans="2:18" s="4" customFormat="1" ht="15.75" collapsed="1" x14ac:dyDescent="0.25">
      <c r="B122" s="64">
        <v>2010</v>
      </c>
      <c r="C122" s="499">
        <v>78236</v>
      </c>
      <c r="D122" s="500">
        <v>-0.17420308211948488</v>
      </c>
      <c r="E122" s="501">
        <v>70846</v>
      </c>
      <c r="F122" s="500">
        <v>-0.19164327605485953</v>
      </c>
      <c r="G122" s="502">
        <v>36820</v>
      </c>
      <c r="H122" s="500">
        <v>-0.17876658860265415</v>
      </c>
      <c r="I122" s="503">
        <v>28011</v>
      </c>
      <c r="J122" s="504">
        <v>-0.18801634924776067</v>
      </c>
      <c r="K122" s="501">
        <v>6926</v>
      </c>
      <c r="L122" s="500">
        <v>2.866478538541517E-2</v>
      </c>
      <c r="M122" s="503">
        <v>6341</v>
      </c>
      <c r="N122" s="500">
        <v>6.3212608987256891E-2</v>
      </c>
      <c r="O122" s="499">
        <v>376</v>
      </c>
      <c r="P122" s="500">
        <v>0.16408668730650144</v>
      </c>
      <c r="Q122" s="499">
        <v>88</v>
      </c>
      <c r="R122" s="500">
        <v>1.0952380952380953</v>
      </c>
    </row>
    <row r="123" spans="2:18" s="4" customFormat="1" hidden="1" outlineLevel="1" x14ac:dyDescent="0.25">
      <c r="B123" s="138" t="s">
        <v>78</v>
      </c>
      <c r="C123" s="494">
        <v>16099</v>
      </c>
      <c r="D123" s="505">
        <v>-8.0582524271844647E-2</v>
      </c>
      <c r="E123" s="495">
        <v>14696</v>
      </c>
      <c r="F123" s="505">
        <v>-5.9817030260379989E-2</v>
      </c>
      <c r="G123" s="496">
        <v>7263</v>
      </c>
      <c r="H123" s="505">
        <v>-0.11663828752128436</v>
      </c>
      <c r="I123" s="497">
        <v>6032</v>
      </c>
      <c r="J123" s="506">
        <v>-3.3023404937480016E-2</v>
      </c>
      <c r="K123" s="495">
        <v>1344</v>
      </c>
      <c r="L123" s="505">
        <v>-0.27114967462039041</v>
      </c>
      <c r="M123" s="497">
        <v>1196</v>
      </c>
      <c r="N123" s="505">
        <v>-0.24968632371392718</v>
      </c>
      <c r="O123" s="494">
        <v>54</v>
      </c>
      <c r="P123" s="505">
        <v>0.63636363636363646</v>
      </c>
      <c r="Q123" s="494">
        <v>5</v>
      </c>
      <c r="R123" s="505">
        <v>1.5</v>
      </c>
    </row>
    <row r="124" spans="2:18" s="4" customFormat="1" hidden="1" outlineLevel="1" x14ac:dyDescent="0.25">
      <c r="B124" s="138" t="s">
        <v>79</v>
      </c>
      <c r="C124" s="494">
        <v>15934</v>
      </c>
      <c r="D124" s="505">
        <v>-0.15866730027984577</v>
      </c>
      <c r="E124" s="495">
        <v>14827</v>
      </c>
      <c r="F124" s="505">
        <v>-0.13861616220298612</v>
      </c>
      <c r="G124" s="496">
        <v>6630</v>
      </c>
      <c r="H124" s="505">
        <v>-0.25639300134589504</v>
      </c>
      <c r="I124" s="497">
        <v>6212</v>
      </c>
      <c r="J124" s="506">
        <v>-7.915801956715085E-2</v>
      </c>
      <c r="K124" s="495">
        <v>1037</v>
      </c>
      <c r="L124" s="505">
        <v>-0.3598765432098765</v>
      </c>
      <c r="M124" s="497">
        <v>900</v>
      </c>
      <c r="N124" s="505">
        <v>-0.36664320900774106</v>
      </c>
      <c r="O124" s="494">
        <v>66</v>
      </c>
      <c r="P124" s="505">
        <v>-0.32653061224489799</v>
      </c>
      <c r="Q124" s="494">
        <v>4</v>
      </c>
      <c r="R124" s="505">
        <v>-0.5</v>
      </c>
    </row>
    <row r="125" spans="2:18" s="4" customFormat="1" hidden="1" outlineLevel="1" x14ac:dyDescent="0.25">
      <c r="B125" s="138" t="s">
        <v>80</v>
      </c>
      <c r="C125" s="494">
        <v>18064</v>
      </c>
      <c r="D125" s="505">
        <v>-0.11481354437202917</v>
      </c>
      <c r="E125" s="495">
        <v>16677</v>
      </c>
      <c r="F125" s="505">
        <v>-0.11687142554543528</v>
      </c>
      <c r="G125" s="496">
        <v>8277</v>
      </c>
      <c r="H125" s="505">
        <v>-8.3591674047829967E-2</v>
      </c>
      <c r="I125" s="497">
        <v>6400</v>
      </c>
      <c r="J125" s="506">
        <v>-0.21903599755948744</v>
      </c>
      <c r="K125" s="495">
        <v>1335</v>
      </c>
      <c r="L125" s="505">
        <v>-8.6242299794661137E-2</v>
      </c>
      <c r="M125" s="497">
        <v>1163</v>
      </c>
      <c r="N125" s="505">
        <v>-8.9271730618637468E-2</v>
      </c>
      <c r="O125" s="494">
        <v>51</v>
      </c>
      <c r="P125" s="505">
        <v>-8.9285714285714302E-2</v>
      </c>
      <c r="Q125" s="494">
        <v>1</v>
      </c>
      <c r="R125" s="505">
        <v>-0.83333333333333337</v>
      </c>
    </row>
    <row r="126" spans="2:18" s="4" customFormat="1" hidden="1" outlineLevel="1" x14ac:dyDescent="0.25">
      <c r="B126" s="138" t="s">
        <v>81</v>
      </c>
      <c r="C126" s="494">
        <v>6721</v>
      </c>
      <c r="D126" s="505">
        <v>4.3633540372670865E-2</v>
      </c>
      <c r="E126" s="495">
        <v>6317</v>
      </c>
      <c r="F126" s="505">
        <v>5.6531192507108141E-2</v>
      </c>
      <c r="G126" s="496">
        <v>3631</v>
      </c>
      <c r="H126" s="505">
        <v>0.18737737083060835</v>
      </c>
      <c r="I126" s="497">
        <v>2309</v>
      </c>
      <c r="J126" s="506">
        <v>-0.14828476576908889</v>
      </c>
      <c r="K126" s="495">
        <v>373</v>
      </c>
      <c r="L126" s="505">
        <v>-0.11401425178147273</v>
      </c>
      <c r="M126" s="497">
        <v>314</v>
      </c>
      <c r="N126" s="505">
        <v>-0.12777777777777777</v>
      </c>
      <c r="O126" s="494">
        <v>29</v>
      </c>
      <c r="P126" s="505">
        <v>3.5714285714285809E-2</v>
      </c>
      <c r="Q126" s="494">
        <v>2</v>
      </c>
      <c r="R126" s="505">
        <v>-0.83333333333333337</v>
      </c>
    </row>
    <row r="127" spans="2:18" s="4" customFormat="1" hidden="1" outlineLevel="1" x14ac:dyDescent="0.25">
      <c r="B127" s="138" t="s">
        <v>82</v>
      </c>
      <c r="C127" s="494">
        <v>1977</v>
      </c>
      <c r="D127" s="505">
        <v>-0.17966804979253115</v>
      </c>
      <c r="E127" s="495">
        <v>1922</v>
      </c>
      <c r="F127" s="505">
        <v>-0.17898334045279796</v>
      </c>
      <c r="G127" s="496">
        <v>968</v>
      </c>
      <c r="H127" s="505">
        <v>-0.38107416879795397</v>
      </c>
      <c r="I127" s="497">
        <v>841</v>
      </c>
      <c r="J127" s="506">
        <v>0.11538461538461542</v>
      </c>
      <c r="K127" s="495">
        <v>34</v>
      </c>
      <c r="L127" s="505">
        <v>-0.26086956521739135</v>
      </c>
      <c r="M127" s="497">
        <v>29</v>
      </c>
      <c r="N127" s="505">
        <v>-0.30952380952380953</v>
      </c>
      <c r="O127" s="494">
        <v>13</v>
      </c>
      <c r="P127" s="505">
        <v>-0.43478260869565222</v>
      </c>
      <c r="Q127" s="494">
        <v>8</v>
      </c>
      <c r="R127" s="505" t="e">
        <v>#DIV/0!</v>
      </c>
    </row>
    <row r="128" spans="2:18" s="4" customFormat="1" hidden="1" outlineLevel="1" x14ac:dyDescent="0.25">
      <c r="B128" s="138" t="s">
        <v>83</v>
      </c>
      <c r="C128" s="494">
        <v>2250</v>
      </c>
      <c r="D128" s="505">
        <v>-0.19499105545617168</v>
      </c>
      <c r="E128" s="495">
        <v>2132</v>
      </c>
      <c r="F128" s="505">
        <v>-0.21328413284132841</v>
      </c>
      <c r="G128" s="496">
        <v>997</v>
      </c>
      <c r="H128" s="505">
        <v>-0.15722738799661873</v>
      </c>
      <c r="I128" s="497">
        <v>988</v>
      </c>
      <c r="J128" s="506">
        <v>6.580366774541524E-2</v>
      </c>
      <c r="K128" s="495">
        <v>111</v>
      </c>
      <c r="L128" s="505">
        <v>0.58571428571428563</v>
      </c>
      <c r="M128" s="497">
        <v>109</v>
      </c>
      <c r="N128" s="505">
        <v>0.91228070175438591</v>
      </c>
      <c r="O128" s="494">
        <v>6</v>
      </c>
      <c r="P128" s="505">
        <v>-0.6</v>
      </c>
      <c r="Q128" s="494">
        <v>1</v>
      </c>
      <c r="R128" s="505" t="e">
        <v>#DIV/0!</v>
      </c>
    </row>
    <row r="129" spans="2:18" s="4" customFormat="1" hidden="1" outlineLevel="1" x14ac:dyDescent="0.25">
      <c r="B129" s="138" t="s">
        <v>84</v>
      </c>
      <c r="C129" s="494">
        <v>1910</v>
      </c>
      <c r="D129" s="505">
        <v>-0.48559116617290599</v>
      </c>
      <c r="E129" s="495">
        <v>1806</v>
      </c>
      <c r="F129" s="505">
        <v>-0.49397590361445787</v>
      </c>
      <c r="G129" s="496">
        <v>810</v>
      </c>
      <c r="H129" s="505">
        <v>-0.47538860103626945</v>
      </c>
      <c r="I129" s="497">
        <v>915</v>
      </c>
      <c r="J129" s="506">
        <v>-0.33887283236994215</v>
      </c>
      <c r="K129" s="495">
        <v>83</v>
      </c>
      <c r="L129" s="505">
        <v>-0.38518518518518519</v>
      </c>
      <c r="M129" s="497">
        <v>70</v>
      </c>
      <c r="N129" s="505">
        <v>-0.41176470588235292</v>
      </c>
      <c r="O129" s="494">
        <v>19</v>
      </c>
      <c r="P129" s="505">
        <v>1.7142857142857144</v>
      </c>
      <c r="Q129" s="494">
        <v>2</v>
      </c>
      <c r="R129" s="505">
        <v>0</v>
      </c>
    </row>
    <row r="130" spans="2:18" s="4" customFormat="1" hidden="1" outlineLevel="1" x14ac:dyDescent="0.25">
      <c r="B130" s="138" t="s">
        <v>85</v>
      </c>
      <c r="C130" s="494">
        <v>1469</v>
      </c>
      <c r="D130" s="505">
        <v>-0.39497528830313011</v>
      </c>
      <c r="E130" s="495">
        <v>1436</v>
      </c>
      <c r="F130" s="505">
        <v>-0.39991642290012541</v>
      </c>
      <c r="G130" s="496">
        <v>690</v>
      </c>
      <c r="H130" s="505">
        <v>-0.23925027563395806</v>
      </c>
      <c r="I130" s="497">
        <v>680</v>
      </c>
      <c r="J130" s="506">
        <v>-0.31104356636271535</v>
      </c>
      <c r="K130" s="495">
        <v>26</v>
      </c>
      <c r="L130" s="505">
        <v>4.0000000000000036E-2</v>
      </c>
      <c r="M130" s="497">
        <v>23</v>
      </c>
      <c r="N130" s="505">
        <v>-7.999999999999996E-2</v>
      </c>
      <c r="O130" s="494">
        <v>7</v>
      </c>
      <c r="P130" s="505">
        <v>-0.30000000000000004</v>
      </c>
      <c r="Q130" s="494">
        <v>0</v>
      </c>
      <c r="R130" s="505" t="e">
        <v>#DIV/0!</v>
      </c>
    </row>
    <row r="131" spans="2:18" s="4" customFormat="1" hidden="1" outlineLevel="1" x14ac:dyDescent="0.25">
      <c r="B131" s="138" t="s">
        <v>86</v>
      </c>
      <c r="C131" s="494">
        <v>2160</v>
      </c>
      <c r="D131" s="505">
        <v>-0.30255085566677431</v>
      </c>
      <c r="E131" s="495">
        <v>2090</v>
      </c>
      <c r="F131" s="505">
        <v>-0.31159420289855078</v>
      </c>
      <c r="G131" s="496">
        <v>962</v>
      </c>
      <c r="H131" s="505">
        <v>-0.30441070137382498</v>
      </c>
      <c r="I131" s="497">
        <v>1033</v>
      </c>
      <c r="J131" s="506">
        <v>-7.1043165467625902E-2</v>
      </c>
      <c r="K131" s="495">
        <v>53</v>
      </c>
      <c r="L131" s="505">
        <v>8.163265306122458E-2</v>
      </c>
      <c r="M131" s="497">
        <v>51</v>
      </c>
      <c r="N131" s="505">
        <v>0.10869565217391308</v>
      </c>
      <c r="O131" s="494">
        <v>15</v>
      </c>
      <c r="P131" s="505">
        <v>0.36363636363636354</v>
      </c>
      <c r="Q131" s="494">
        <v>2</v>
      </c>
      <c r="R131" s="505">
        <v>1</v>
      </c>
    </row>
    <row r="132" spans="2:18" s="4" customFormat="1" hidden="1" outlineLevel="1" x14ac:dyDescent="0.25">
      <c r="B132" s="138" t="s">
        <v>87</v>
      </c>
      <c r="C132" s="494">
        <v>7059</v>
      </c>
      <c r="D132" s="505">
        <v>-0.30439495467087108</v>
      </c>
      <c r="E132" s="495">
        <v>6364</v>
      </c>
      <c r="F132" s="505">
        <v>-0.29881004847950643</v>
      </c>
      <c r="G132" s="496">
        <v>3673</v>
      </c>
      <c r="H132" s="505">
        <v>-0.11536608863198461</v>
      </c>
      <c r="I132" s="497">
        <v>2250</v>
      </c>
      <c r="J132" s="506">
        <v>-0.34094903339191562</v>
      </c>
      <c r="K132" s="495">
        <v>673</v>
      </c>
      <c r="L132" s="505">
        <v>-0.33889980353634575</v>
      </c>
      <c r="M132" s="497">
        <v>607</v>
      </c>
      <c r="N132" s="505">
        <v>-0.34164859002169201</v>
      </c>
      <c r="O132" s="494">
        <v>16</v>
      </c>
      <c r="P132" s="505">
        <v>-0.67346938775510212</v>
      </c>
      <c r="Q132" s="494">
        <v>6</v>
      </c>
      <c r="R132" s="505">
        <v>0.19999999999999996</v>
      </c>
    </row>
    <row r="133" spans="2:18" s="4" customFormat="1" hidden="1" outlineLevel="1" x14ac:dyDescent="0.25">
      <c r="B133" s="138" t="s">
        <v>88</v>
      </c>
      <c r="C133" s="494">
        <v>10472</v>
      </c>
      <c r="D133" s="505">
        <v>-0.42229822916092019</v>
      </c>
      <c r="E133" s="495">
        <v>9727</v>
      </c>
      <c r="F133" s="505">
        <v>-0.42866372980910428</v>
      </c>
      <c r="G133" s="496">
        <v>5368</v>
      </c>
      <c r="H133" s="505">
        <v>-0.35004237801186588</v>
      </c>
      <c r="I133" s="497">
        <v>3635</v>
      </c>
      <c r="J133" s="506">
        <v>-0.45899687453490101</v>
      </c>
      <c r="K133" s="495">
        <v>728</v>
      </c>
      <c r="L133" s="505">
        <v>-0.31060606060606055</v>
      </c>
      <c r="M133" s="497">
        <v>662</v>
      </c>
      <c r="N133" s="505">
        <v>-0.31469979296066253</v>
      </c>
      <c r="O133" s="494">
        <v>16</v>
      </c>
      <c r="P133" s="505">
        <v>-0.65217391304347827</v>
      </c>
      <c r="Q133" s="494">
        <v>1</v>
      </c>
      <c r="R133" s="505" t="e">
        <v>#DIV/0!</v>
      </c>
    </row>
    <row r="134" spans="2:18" s="4" customFormat="1" hidden="1" outlineLevel="1" x14ac:dyDescent="0.25">
      <c r="B134" s="138" t="s">
        <v>89</v>
      </c>
      <c r="C134" s="494">
        <v>10625</v>
      </c>
      <c r="D134" s="505">
        <v>-0.26424762828059001</v>
      </c>
      <c r="E134" s="495">
        <v>9648</v>
      </c>
      <c r="F134" s="505">
        <v>-0.25005829770695687</v>
      </c>
      <c r="G134" s="496">
        <v>5566</v>
      </c>
      <c r="H134" s="505">
        <v>-0.120695102685624</v>
      </c>
      <c r="I134" s="497">
        <v>3202</v>
      </c>
      <c r="J134" s="506">
        <v>-0.38221107466718118</v>
      </c>
      <c r="K134" s="495">
        <v>936</v>
      </c>
      <c r="L134" s="505">
        <v>-0.39338950097213221</v>
      </c>
      <c r="M134" s="497">
        <v>840</v>
      </c>
      <c r="N134" s="505">
        <v>-0.39741750358680061</v>
      </c>
      <c r="O134" s="494">
        <v>31</v>
      </c>
      <c r="P134" s="505">
        <v>0</v>
      </c>
      <c r="Q134" s="494">
        <v>10</v>
      </c>
      <c r="R134" s="505">
        <v>4</v>
      </c>
    </row>
    <row r="135" spans="2:18" s="4" customFormat="1" ht="15.75" collapsed="1" x14ac:dyDescent="0.25">
      <c r="B135" s="64">
        <v>2009</v>
      </c>
      <c r="C135" s="499">
        <v>94740</v>
      </c>
      <c r="D135" s="500">
        <v>-0.21348221327466688</v>
      </c>
      <c r="E135" s="501">
        <v>87642</v>
      </c>
      <c r="F135" s="500">
        <v>-0.20844999187153412</v>
      </c>
      <c r="G135" s="502">
        <v>44835</v>
      </c>
      <c r="H135" s="500">
        <v>-0.17809349220898263</v>
      </c>
      <c r="I135" s="503">
        <v>34497</v>
      </c>
      <c r="J135" s="504">
        <v>-0.22251521298174437</v>
      </c>
      <c r="K135" s="501">
        <v>6733</v>
      </c>
      <c r="L135" s="500">
        <v>-0.27508613264427217</v>
      </c>
      <c r="M135" s="503">
        <v>5964</v>
      </c>
      <c r="N135" s="500">
        <v>-0.27471725647573875</v>
      </c>
      <c r="O135" s="499">
        <v>323</v>
      </c>
      <c r="P135" s="500">
        <v>-0.20638820638820643</v>
      </c>
      <c r="Q135" s="499">
        <v>42</v>
      </c>
      <c r="R135" s="500">
        <v>0.10526315789473695</v>
      </c>
    </row>
    <row r="136" spans="2:18" s="4" customFormat="1" hidden="1" outlineLevel="1" x14ac:dyDescent="0.25">
      <c r="B136" s="138" t="s">
        <v>78</v>
      </c>
      <c r="C136" s="494">
        <v>17510</v>
      </c>
      <c r="D136" s="505">
        <v>2.7340999765313345E-2</v>
      </c>
      <c r="E136" s="495">
        <v>15631</v>
      </c>
      <c r="F136" s="505">
        <v>3.3659568840100462E-2</v>
      </c>
      <c r="G136" s="496">
        <v>8222</v>
      </c>
      <c r="H136" s="505">
        <v>6.2823164426059952E-2</v>
      </c>
      <c r="I136" s="497">
        <v>6238</v>
      </c>
      <c r="J136" s="506">
        <v>-1.4378258808658506E-2</v>
      </c>
      <c r="K136" s="495">
        <v>1844</v>
      </c>
      <c r="L136" s="505">
        <v>-1.5483182060864964E-2</v>
      </c>
      <c r="M136" s="497">
        <v>1594</v>
      </c>
      <c r="N136" s="505">
        <v>-3.0413625304136271E-2</v>
      </c>
      <c r="O136" s="494">
        <v>33</v>
      </c>
      <c r="P136" s="505">
        <v>-0.17500000000000004</v>
      </c>
      <c r="Q136" s="494">
        <v>2</v>
      </c>
      <c r="R136" s="505">
        <v>-0.77777777777777779</v>
      </c>
    </row>
    <row r="137" spans="2:18" s="4" customFormat="1" hidden="1" outlineLevel="1" x14ac:dyDescent="0.25">
      <c r="B137" s="138" t="s">
        <v>79</v>
      </c>
      <c r="C137" s="494">
        <v>18939</v>
      </c>
      <c r="D137" s="505">
        <v>0.16133186166298752</v>
      </c>
      <c r="E137" s="495">
        <v>17213</v>
      </c>
      <c r="F137" s="505">
        <v>0.16469314567968052</v>
      </c>
      <c r="G137" s="496">
        <v>8916</v>
      </c>
      <c r="H137" s="505">
        <v>0.19277591973244146</v>
      </c>
      <c r="I137" s="497">
        <v>6746</v>
      </c>
      <c r="J137" s="506">
        <v>8.334671591456555E-2</v>
      </c>
      <c r="K137" s="495">
        <v>1620</v>
      </c>
      <c r="L137" s="505">
        <v>9.8305084745762716E-2</v>
      </c>
      <c r="M137" s="497">
        <v>1421</v>
      </c>
      <c r="N137" s="505">
        <v>6.4419475655430603E-2</v>
      </c>
      <c r="O137" s="494">
        <v>98</v>
      </c>
      <c r="P137" s="505">
        <v>1.0851063829787235</v>
      </c>
      <c r="Q137" s="494">
        <v>8</v>
      </c>
      <c r="R137" s="505">
        <v>0.14285714285714279</v>
      </c>
    </row>
    <row r="138" spans="2:18" s="4" customFormat="1" hidden="1" outlineLevel="1" x14ac:dyDescent="0.25">
      <c r="B138" s="138" t="s">
        <v>80</v>
      </c>
      <c r="C138" s="494">
        <v>20407</v>
      </c>
      <c r="D138" s="505">
        <v>0.3382516886353204</v>
      </c>
      <c r="E138" s="495">
        <v>18884</v>
      </c>
      <c r="F138" s="505">
        <v>0.37779074857726536</v>
      </c>
      <c r="G138" s="496">
        <v>9032</v>
      </c>
      <c r="H138" s="505">
        <v>0.38463896979917211</v>
      </c>
      <c r="I138" s="497">
        <v>8195</v>
      </c>
      <c r="J138" s="506">
        <v>0.33035714285714279</v>
      </c>
      <c r="K138" s="495">
        <v>1461</v>
      </c>
      <c r="L138" s="505">
        <v>-2.3395721925133728E-2</v>
      </c>
      <c r="M138" s="497">
        <v>1277</v>
      </c>
      <c r="N138" s="505">
        <v>-4.630321135175508E-2</v>
      </c>
      <c r="O138" s="494">
        <v>56</v>
      </c>
      <c r="P138" s="505">
        <v>0.4358974358974359</v>
      </c>
      <c r="Q138" s="494">
        <v>6</v>
      </c>
      <c r="R138" s="505">
        <v>-0.25</v>
      </c>
    </row>
    <row r="139" spans="2:18" s="4" customFormat="1" hidden="1" outlineLevel="1" x14ac:dyDescent="0.25">
      <c r="B139" s="138" t="s">
        <v>81</v>
      </c>
      <c r="C139" s="494">
        <v>6440</v>
      </c>
      <c r="D139" s="505">
        <v>-0.12523770714479765</v>
      </c>
      <c r="E139" s="495">
        <v>5979</v>
      </c>
      <c r="F139" s="505">
        <v>-0.14205768402927255</v>
      </c>
      <c r="G139" s="496">
        <v>3058</v>
      </c>
      <c r="H139" s="505">
        <v>-0.22875157629255993</v>
      </c>
      <c r="I139" s="497">
        <v>2711</v>
      </c>
      <c r="J139" s="506">
        <v>1.5355805243445708E-2</v>
      </c>
      <c r="K139" s="495">
        <v>421</v>
      </c>
      <c r="L139" s="505">
        <v>0.14092140921409224</v>
      </c>
      <c r="M139" s="497">
        <v>360</v>
      </c>
      <c r="N139" s="505">
        <v>6.8249258160237414E-2</v>
      </c>
      <c r="O139" s="494">
        <v>28</v>
      </c>
      <c r="P139" s="505">
        <v>1</v>
      </c>
      <c r="Q139" s="494">
        <v>12</v>
      </c>
      <c r="R139" s="505">
        <v>0.19999999999999996</v>
      </c>
    </row>
    <row r="140" spans="2:18" s="4" customFormat="1" hidden="1" outlineLevel="1" x14ac:dyDescent="0.25">
      <c r="B140" s="138" t="s">
        <v>82</v>
      </c>
      <c r="C140" s="494">
        <v>2410</v>
      </c>
      <c r="D140" s="505">
        <v>1.5164279696714411E-2</v>
      </c>
      <c r="E140" s="495">
        <v>2341</v>
      </c>
      <c r="F140" s="505">
        <v>-4.6768707482993666E-3</v>
      </c>
      <c r="G140" s="496">
        <v>1564</v>
      </c>
      <c r="H140" s="505">
        <v>-0.22612568035625924</v>
      </c>
      <c r="I140" s="497">
        <v>754</v>
      </c>
      <c r="J140" s="506">
        <v>1.4166666666666665</v>
      </c>
      <c r="K140" s="495">
        <v>46</v>
      </c>
      <c r="L140" s="505">
        <v>2.0666666666666669</v>
      </c>
      <c r="M140" s="497">
        <v>42</v>
      </c>
      <c r="N140" s="505">
        <v>2.8181818181818183</v>
      </c>
      <c r="O140" s="494">
        <v>23</v>
      </c>
      <c r="P140" s="505">
        <v>2.8333333333333335</v>
      </c>
      <c r="Q140" s="494">
        <v>0</v>
      </c>
      <c r="R140" s="505">
        <v>-1</v>
      </c>
    </row>
    <row r="141" spans="2:18" s="4" customFormat="1" hidden="1" outlineLevel="1" x14ac:dyDescent="0.25">
      <c r="B141" s="138" t="s">
        <v>83</v>
      </c>
      <c r="C141" s="494">
        <v>2795</v>
      </c>
      <c r="D141" s="505">
        <v>0.83760683760683752</v>
      </c>
      <c r="E141" s="495">
        <v>2710</v>
      </c>
      <c r="F141" s="505">
        <v>0.85998627316403575</v>
      </c>
      <c r="G141" s="496">
        <v>1183</v>
      </c>
      <c r="H141" s="505">
        <v>0.18655967903711135</v>
      </c>
      <c r="I141" s="497">
        <v>927</v>
      </c>
      <c r="J141" s="506">
        <v>1.3953488372093021</v>
      </c>
      <c r="K141" s="495">
        <v>70</v>
      </c>
      <c r="L141" s="505">
        <v>0.18644067796610164</v>
      </c>
      <c r="M141" s="497">
        <v>57</v>
      </c>
      <c r="N141" s="505">
        <v>3.6363636363636376E-2</v>
      </c>
      <c r="O141" s="494">
        <v>15</v>
      </c>
      <c r="P141" s="505">
        <v>2</v>
      </c>
      <c r="Q141" s="494">
        <v>0</v>
      </c>
      <c r="R141" s="505" t="e">
        <v>#DIV/0!</v>
      </c>
    </row>
    <row r="142" spans="2:18" s="4" customFormat="1" hidden="1" outlineLevel="1" x14ac:dyDescent="0.25">
      <c r="B142" s="138" t="s">
        <v>84</v>
      </c>
      <c r="C142" s="494">
        <v>3713</v>
      </c>
      <c r="D142" s="505">
        <v>0.57865646258503411</v>
      </c>
      <c r="E142" s="495">
        <v>3569</v>
      </c>
      <c r="F142" s="505">
        <v>0.61493212669683261</v>
      </c>
      <c r="G142" s="496">
        <v>1544</v>
      </c>
      <c r="H142" s="505">
        <v>4.5543266102796576E-3</v>
      </c>
      <c r="I142" s="497">
        <v>1384</v>
      </c>
      <c r="J142" s="506">
        <v>1.3378378378378377</v>
      </c>
      <c r="K142" s="495">
        <v>135</v>
      </c>
      <c r="L142" s="505">
        <v>-1.4598540145985384E-2</v>
      </c>
      <c r="M142" s="497">
        <v>119</v>
      </c>
      <c r="N142" s="505">
        <v>-4.0322580645161255E-2</v>
      </c>
      <c r="O142" s="494">
        <v>7</v>
      </c>
      <c r="P142" s="505">
        <v>0.39999999999999991</v>
      </c>
      <c r="Q142" s="494">
        <v>2</v>
      </c>
      <c r="R142" s="505" t="e">
        <v>#DIV/0!</v>
      </c>
    </row>
    <row r="143" spans="2:18" s="4" customFormat="1" hidden="1" outlineLevel="1" x14ac:dyDescent="0.25">
      <c r="B143" s="138" t="s">
        <v>85</v>
      </c>
      <c r="C143" s="494">
        <v>2428</v>
      </c>
      <c r="D143" s="505">
        <v>0.15674130538351605</v>
      </c>
      <c r="E143" s="495">
        <v>2393</v>
      </c>
      <c r="F143" s="505">
        <v>0.20675743822491177</v>
      </c>
      <c r="G143" s="496">
        <v>907</v>
      </c>
      <c r="H143" s="505">
        <v>-0.40132013201320127</v>
      </c>
      <c r="I143" s="497">
        <v>987</v>
      </c>
      <c r="J143" s="506">
        <v>1.5703125</v>
      </c>
      <c r="K143" s="495">
        <v>25</v>
      </c>
      <c r="L143" s="505">
        <v>-0.2857142857142857</v>
      </c>
      <c r="M143" s="497">
        <v>25</v>
      </c>
      <c r="N143" s="505">
        <v>0.13636363636363646</v>
      </c>
      <c r="O143" s="494">
        <v>10</v>
      </c>
      <c r="P143" s="505">
        <v>-0.8666666666666667</v>
      </c>
      <c r="Q143" s="494">
        <v>0</v>
      </c>
      <c r="R143" s="505">
        <v>-1</v>
      </c>
    </row>
    <row r="144" spans="2:18" s="4" customFormat="1" hidden="1" outlineLevel="1" x14ac:dyDescent="0.25">
      <c r="B144" s="138" t="s">
        <v>86</v>
      </c>
      <c r="C144" s="494">
        <v>3097</v>
      </c>
      <c r="D144" s="505">
        <v>0.17355058734369089</v>
      </c>
      <c r="E144" s="495">
        <v>3036</v>
      </c>
      <c r="F144" s="505">
        <v>0.17356010823347501</v>
      </c>
      <c r="G144" s="496">
        <v>1383</v>
      </c>
      <c r="H144" s="505">
        <v>0.1534612176814012</v>
      </c>
      <c r="I144" s="497">
        <v>1112</v>
      </c>
      <c r="J144" s="506">
        <v>-3.2201914708442136E-2</v>
      </c>
      <c r="K144" s="495">
        <v>49</v>
      </c>
      <c r="L144" s="505">
        <v>0.25641025641025639</v>
      </c>
      <c r="M144" s="497">
        <v>46</v>
      </c>
      <c r="N144" s="505">
        <v>0.31428571428571428</v>
      </c>
      <c r="O144" s="494">
        <v>11</v>
      </c>
      <c r="P144" s="505">
        <v>0.5714285714285714</v>
      </c>
      <c r="Q144" s="494">
        <v>1</v>
      </c>
      <c r="R144" s="505">
        <v>-0.83333333333333337</v>
      </c>
    </row>
    <row r="145" spans="2:18" s="4" customFormat="1" hidden="1" outlineLevel="1" x14ac:dyDescent="0.25">
      <c r="B145" s="138" t="s">
        <v>87</v>
      </c>
      <c r="C145" s="494">
        <v>10148</v>
      </c>
      <c r="D145" s="505">
        <v>0.16189603847034584</v>
      </c>
      <c r="E145" s="495">
        <v>9076</v>
      </c>
      <c r="F145" s="505">
        <v>0.14755342015425454</v>
      </c>
      <c r="G145" s="496">
        <v>4152</v>
      </c>
      <c r="H145" s="505">
        <v>6.7901234567901314E-2</v>
      </c>
      <c r="I145" s="497">
        <v>3414</v>
      </c>
      <c r="J145" s="506">
        <v>-2.2336769759450203E-2</v>
      </c>
      <c r="K145" s="495">
        <v>1018</v>
      </c>
      <c r="L145" s="505">
        <v>0.328981723237598</v>
      </c>
      <c r="M145" s="497">
        <v>922</v>
      </c>
      <c r="N145" s="505">
        <v>0.3209169054441261</v>
      </c>
      <c r="O145" s="494">
        <v>49</v>
      </c>
      <c r="P145" s="505">
        <v>0.11363636363636354</v>
      </c>
      <c r="Q145" s="494">
        <v>5</v>
      </c>
      <c r="R145" s="505">
        <v>-0.66666666666666674</v>
      </c>
    </row>
    <row r="146" spans="2:18" s="4" customFormat="1" hidden="1" outlineLevel="1" x14ac:dyDescent="0.25">
      <c r="B146" s="138" t="s">
        <v>88</v>
      </c>
      <c r="C146" s="494">
        <v>18127</v>
      </c>
      <c r="D146" s="505">
        <v>0.2192775946727652</v>
      </c>
      <c r="E146" s="495">
        <v>17025</v>
      </c>
      <c r="F146" s="505">
        <v>0.2457924776818381</v>
      </c>
      <c r="G146" s="496">
        <v>8259</v>
      </c>
      <c r="H146" s="505">
        <v>5.6813819577735014E-2</v>
      </c>
      <c r="I146" s="497">
        <v>6719</v>
      </c>
      <c r="J146" s="506">
        <v>0.2437985931136617</v>
      </c>
      <c r="K146" s="495">
        <v>1056</v>
      </c>
      <c r="L146" s="505">
        <v>-8.0139372822299659E-2</v>
      </c>
      <c r="M146" s="497">
        <v>966</v>
      </c>
      <c r="N146" s="505">
        <v>-5.2941176470588269E-2</v>
      </c>
      <c r="O146" s="494">
        <v>46</v>
      </c>
      <c r="P146" s="505">
        <v>4.5454545454545414E-2</v>
      </c>
      <c r="Q146" s="494">
        <v>0</v>
      </c>
      <c r="R146" s="505">
        <v>-1</v>
      </c>
    </row>
    <row r="147" spans="2:18" s="4" customFormat="1" hidden="1" outlineLevel="1" x14ac:dyDescent="0.25">
      <c r="B147" s="138" t="s">
        <v>89</v>
      </c>
      <c r="C147" s="494">
        <v>14441</v>
      </c>
      <c r="D147" s="505">
        <v>-0.25783739336005751</v>
      </c>
      <c r="E147" s="495">
        <v>12865</v>
      </c>
      <c r="F147" s="505">
        <v>-0.25125130950995223</v>
      </c>
      <c r="G147" s="496">
        <v>6330</v>
      </c>
      <c r="H147" s="505">
        <v>-0.30008845643520565</v>
      </c>
      <c r="I147" s="497">
        <v>5183</v>
      </c>
      <c r="J147" s="506">
        <v>-0.22883499479244163</v>
      </c>
      <c r="K147" s="495">
        <v>1543</v>
      </c>
      <c r="L147" s="505">
        <v>-0.30401443391971128</v>
      </c>
      <c r="M147" s="497">
        <v>1394</v>
      </c>
      <c r="N147" s="505">
        <v>-0.33365200764818359</v>
      </c>
      <c r="O147" s="494">
        <v>31</v>
      </c>
      <c r="P147" s="505">
        <v>-0.34042553191489366</v>
      </c>
      <c r="Q147" s="494">
        <v>2</v>
      </c>
      <c r="R147" s="505">
        <v>-0.83333333333333337</v>
      </c>
    </row>
    <row r="148" spans="2:18" s="4" customFormat="1" ht="15.75" collapsed="1" x14ac:dyDescent="0.25">
      <c r="B148" s="64">
        <v>2008</v>
      </c>
      <c r="C148" s="499">
        <v>120455</v>
      </c>
      <c r="D148" s="500">
        <v>9.4975774268910129E-2</v>
      </c>
      <c r="E148" s="501">
        <v>110722</v>
      </c>
      <c r="F148" s="500">
        <v>0.10808430575849171</v>
      </c>
      <c r="G148" s="502">
        <v>54550</v>
      </c>
      <c r="H148" s="500">
        <v>1.5545006050451393E-2</v>
      </c>
      <c r="I148" s="503">
        <v>44370</v>
      </c>
      <c r="J148" s="504">
        <v>0.11412429378531064</v>
      </c>
      <c r="K148" s="501">
        <v>9288</v>
      </c>
      <c r="L148" s="500">
        <v>-3.5413853982760424E-2</v>
      </c>
      <c r="M148" s="503">
        <v>8223</v>
      </c>
      <c r="N148" s="500">
        <v>-5.6129476584022009E-2</v>
      </c>
      <c r="O148" s="499">
        <v>407</v>
      </c>
      <c r="P148" s="500">
        <v>9.1152815013404886E-2</v>
      </c>
      <c r="Q148" s="499">
        <v>38</v>
      </c>
      <c r="R148" s="500">
        <v>-0.54216867469879526</v>
      </c>
    </row>
    <row r="149" spans="2:18" s="4" customFormat="1" hidden="1" outlineLevel="1" x14ac:dyDescent="0.25">
      <c r="B149" s="138" t="s">
        <v>78</v>
      </c>
      <c r="C149" s="494">
        <v>17044</v>
      </c>
      <c r="D149" s="505">
        <v>-7.3961912526935292E-3</v>
      </c>
      <c r="E149" s="495">
        <v>15122</v>
      </c>
      <c r="F149" s="505">
        <v>2.9181589070168545E-3</v>
      </c>
      <c r="G149" s="496">
        <v>7736</v>
      </c>
      <c r="H149" s="505">
        <v>-0.10473324846661269</v>
      </c>
      <c r="I149" s="497">
        <v>6329</v>
      </c>
      <c r="J149" s="506">
        <v>0.15492700729927011</v>
      </c>
      <c r="K149" s="495">
        <v>1873</v>
      </c>
      <c r="L149" s="505">
        <v>-8.6341463414634112E-2</v>
      </c>
      <c r="M149" s="497">
        <v>1644</v>
      </c>
      <c r="N149" s="505">
        <v>-9.3215664644236029E-2</v>
      </c>
      <c r="O149" s="494">
        <v>40</v>
      </c>
      <c r="P149" s="505">
        <v>0.17647058823529416</v>
      </c>
      <c r="Q149" s="494">
        <v>9</v>
      </c>
      <c r="R149" s="505">
        <v>0</v>
      </c>
    </row>
    <row r="150" spans="2:18" s="4" customFormat="1" hidden="1" outlineLevel="1" x14ac:dyDescent="0.25">
      <c r="B150" s="138" t="s">
        <v>79</v>
      </c>
      <c r="C150" s="494">
        <v>16308</v>
      </c>
      <c r="D150" s="505">
        <v>3.569230769230769E-3</v>
      </c>
      <c r="E150" s="495">
        <v>14779</v>
      </c>
      <c r="F150" s="505">
        <v>1.3579315547630477E-2</v>
      </c>
      <c r="G150" s="496">
        <v>7475</v>
      </c>
      <c r="H150" s="505">
        <v>-5.0914169629253436E-2</v>
      </c>
      <c r="I150" s="497">
        <v>6227</v>
      </c>
      <c r="J150" s="506">
        <v>0.11554998208527412</v>
      </c>
      <c r="K150" s="495">
        <v>1475</v>
      </c>
      <c r="L150" s="505">
        <v>-6.9987389659520782E-2</v>
      </c>
      <c r="M150" s="497">
        <v>1335</v>
      </c>
      <c r="N150" s="505">
        <v>-5.7203389830508433E-2</v>
      </c>
      <c r="O150" s="494">
        <v>47</v>
      </c>
      <c r="P150" s="505">
        <v>-0.3380281690140845</v>
      </c>
      <c r="Q150" s="494">
        <v>7</v>
      </c>
      <c r="R150" s="505">
        <v>-0.41666666666666663</v>
      </c>
    </row>
    <row r="151" spans="2:18" s="4" customFormat="1" hidden="1" outlineLevel="1" x14ac:dyDescent="0.25">
      <c r="B151" s="138" t="s">
        <v>80</v>
      </c>
      <c r="C151" s="494">
        <v>15249</v>
      </c>
      <c r="D151" s="505">
        <v>-1.4221992371840408E-2</v>
      </c>
      <c r="E151" s="495">
        <v>13706</v>
      </c>
      <c r="F151" s="505">
        <v>-3.3563672260612076E-2</v>
      </c>
      <c r="G151" s="496">
        <v>6523</v>
      </c>
      <c r="H151" s="505">
        <v>-0.15120364346128823</v>
      </c>
      <c r="I151" s="497">
        <v>6160</v>
      </c>
      <c r="J151" s="506">
        <v>9.8430813124108507E-2</v>
      </c>
      <c r="K151" s="495">
        <v>1496</v>
      </c>
      <c r="L151" s="505">
        <v>0.23127572016460896</v>
      </c>
      <c r="M151" s="497">
        <v>1339</v>
      </c>
      <c r="N151" s="505">
        <v>0.23410138248847923</v>
      </c>
      <c r="O151" s="494">
        <v>39</v>
      </c>
      <c r="P151" s="505">
        <v>-0.32758620689655171</v>
      </c>
      <c r="Q151" s="494">
        <v>8</v>
      </c>
      <c r="R151" s="505">
        <v>-0.4285714285714286</v>
      </c>
    </row>
    <row r="152" spans="2:18" s="4" customFormat="1" hidden="1" outlineLevel="1" x14ac:dyDescent="0.25">
      <c r="B152" s="138" t="s">
        <v>81</v>
      </c>
      <c r="C152" s="494">
        <v>7362</v>
      </c>
      <c r="D152" s="505">
        <v>-0.16879304504911374</v>
      </c>
      <c r="E152" s="495">
        <v>6969</v>
      </c>
      <c r="F152" s="505">
        <v>-0.16368654746189848</v>
      </c>
      <c r="G152" s="496">
        <v>3965</v>
      </c>
      <c r="H152" s="505">
        <v>-7.1428571428571397E-2</v>
      </c>
      <c r="I152" s="497">
        <v>2670</v>
      </c>
      <c r="J152" s="506">
        <v>-0.2325380856567979</v>
      </c>
      <c r="K152" s="495">
        <v>369</v>
      </c>
      <c r="L152" s="505">
        <v>-0.2678571428571429</v>
      </c>
      <c r="M152" s="497">
        <v>337</v>
      </c>
      <c r="N152" s="505">
        <v>-0.25770925110132159</v>
      </c>
      <c r="O152" s="494">
        <v>14</v>
      </c>
      <c r="P152" s="505">
        <v>-6.6666666666666652E-2</v>
      </c>
      <c r="Q152" s="494">
        <v>10</v>
      </c>
      <c r="R152" s="505">
        <v>1</v>
      </c>
    </row>
    <row r="153" spans="2:18" s="4" customFormat="1" hidden="1" outlineLevel="1" x14ac:dyDescent="0.25">
      <c r="B153" s="138" t="s">
        <v>82</v>
      </c>
      <c r="C153" s="494">
        <v>2374</v>
      </c>
      <c r="D153" s="505">
        <v>0.2044647387113141</v>
      </c>
      <c r="E153" s="495">
        <v>2352</v>
      </c>
      <c r="F153" s="505">
        <v>0.21487603305785119</v>
      </c>
      <c r="G153" s="496">
        <v>2021</v>
      </c>
      <c r="H153" s="505">
        <v>1.1614973262032087</v>
      </c>
      <c r="I153" s="497">
        <v>312</v>
      </c>
      <c r="J153" s="506">
        <v>-0.61811505507955933</v>
      </c>
      <c r="K153" s="495">
        <v>15</v>
      </c>
      <c r="L153" s="505">
        <v>-0.42307692307692313</v>
      </c>
      <c r="M153" s="497">
        <v>11</v>
      </c>
      <c r="N153" s="505">
        <v>-0.56000000000000005</v>
      </c>
      <c r="O153" s="494">
        <v>6</v>
      </c>
      <c r="P153" s="505">
        <v>-0.25</v>
      </c>
      <c r="Q153" s="494">
        <v>1</v>
      </c>
      <c r="R153" s="505">
        <v>0</v>
      </c>
    </row>
    <row r="154" spans="2:18" s="4" customFormat="1" hidden="1" outlineLevel="1" x14ac:dyDescent="0.25">
      <c r="B154" s="138" t="s">
        <v>83</v>
      </c>
      <c r="C154" s="494">
        <v>1521</v>
      </c>
      <c r="D154" s="505">
        <v>0.18273716951788499</v>
      </c>
      <c r="E154" s="495">
        <v>1457</v>
      </c>
      <c r="F154" s="505">
        <v>0.17594834543987092</v>
      </c>
      <c r="G154" s="496">
        <v>997</v>
      </c>
      <c r="H154" s="505">
        <v>1.3458823529411763</v>
      </c>
      <c r="I154" s="497">
        <v>387</v>
      </c>
      <c r="J154" s="506">
        <v>-0.41979010494752622</v>
      </c>
      <c r="K154" s="495">
        <v>59</v>
      </c>
      <c r="L154" s="505">
        <v>1.2692307692307692</v>
      </c>
      <c r="M154" s="497">
        <v>55</v>
      </c>
      <c r="N154" s="505">
        <v>1.2000000000000002</v>
      </c>
      <c r="O154" s="494">
        <v>5</v>
      </c>
      <c r="P154" s="505">
        <v>-0.73684210526315796</v>
      </c>
      <c r="Q154" s="494">
        <v>0</v>
      </c>
      <c r="R154" s="505">
        <v>-1</v>
      </c>
    </row>
    <row r="155" spans="2:18" s="4" customFormat="1" hidden="1" outlineLevel="1" x14ac:dyDescent="0.25">
      <c r="B155" s="138" t="s">
        <v>84</v>
      </c>
      <c r="C155" s="494">
        <v>2352</v>
      </c>
      <c r="D155" s="505">
        <v>0.3835294117647059</v>
      </c>
      <c r="E155" s="495">
        <v>2210</v>
      </c>
      <c r="F155" s="505">
        <v>0.42305215711526079</v>
      </c>
      <c r="G155" s="496">
        <v>1537</v>
      </c>
      <c r="H155" s="505">
        <v>2.2771855010660982</v>
      </c>
      <c r="I155" s="497">
        <v>592</v>
      </c>
      <c r="J155" s="506">
        <v>-0.3318284424379232</v>
      </c>
      <c r="K155" s="495">
        <v>137</v>
      </c>
      <c r="L155" s="505">
        <v>7.8740157480315043E-2</v>
      </c>
      <c r="M155" s="497">
        <v>124</v>
      </c>
      <c r="N155" s="505">
        <v>5.0847457627118731E-2</v>
      </c>
      <c r="O155" s="494">
        <v>5</v>
      </c>
      <c r="P155" s="505">
        <v>-0.75</v>
      </c>
      <c r="Q155" s="494">
        <v>0</v>
      </c>
      <c r="R155" s="505" t="e">
        <v>#DIV/0!</v>
      </c>
    </row>
    <row r="156" spans="2:18" s="4" customFormat="1" hidden="1" outlineLevel="1" x14ac:dyDescent="0.25">
      <c r="B156" s="138" t="s">
        <v>85</v>
      </c>
      <c r="C156" s="494">
        <v>2099</v>
      </c>
      <c r="D156" s="505">
        <v>0.17459429210968103</v>
      </c>
      <c r="E156" s="495">
        <v>1983</v>
      </c>
      <c r="F156" s="505">
        <v>0.15089959373186312</v>
      </c>
      <c r="G156" s="496">
        <v>1515</v>
      </c>
      <c r="H156" s="505">
        <v>2.0299999999999998</v>
      </c>
      <c r="I156" s="497">
        <v>384</v>
      </c>
      <c r="J156" s="506">
        <v>-0.60935910478128186</v>
      </c>
      <c r="K156" s="495">
        <v>35</v>
      </c>
      <c r="L156" s="505">
        <v>-0.30000000000000004</v>
      </c>
      <c r="M156" s="497">
        <v>22</v>
      </c>
      <c r="N156" s="505">
        <v>-0.53191489361702127</v>
      </c>
      <c r="O156" s="494">
        <v>75</v>
      </c>
      <c r="P156" s="505">
        <v>7.3333333333333339</v>
      </c>
      <c r="Q156" s="494">
        <v>6</v>
      </c>
      <c r="R156" s="505">
        <v>0.19999999999999996</v>
      </c>
    </row>
    <row r="157" spans="2:18" s="4" customFormat="1" hidden="1" outlineLevel="1" x14ac:dyDescent="0.25">
      <c r="B157" s="138" t="s">
        <v>86</v>
      </c>
      <c r="C157" s="494">
        <v>2639</v>
      </c>
      <c r="D157" s="505">
        <v>0.63709677419354849</v>
      </c>
      <c r="E157" s="495">
        <v>2587</v>
      </c>
      <c r="F157" s="505">
        <v>0.7622615803814714</v>
      </c>
      <c r="G157" s="496">
        <v>1199</v>
      </c>
      <c r="H157" s="505">
        <v>1.4173387096774195</v>
      </c>
      <c r="I157" s="497">
        <v>1149</v>
      </c>
      <c r="J157" s="506">
        <v>0.58046767537826693</v>
      </c>
      <c r="K157" s="495">
        <v>39</v>
      </c>
      <c r="L157" s="505">
        <v>-0.69767441860465118</v>
      </c>
      <c r="M157" s="497">
        <v>35</v>
      </c>
      <c r="N157" s="505">
        <v>-0.7265625</v>
      </c>
      <c r="O157" s="494">
        <v>7</v>
      </c>
      <c r="P157" s="505">
        <v>-0.53333333333333333</v>
      </c>
      <c r="Q157" s="494">
        <v>6</v>
      </c>
      <c r="R157" s="505" t="e">
        <v>#DIV/0!</v>
      </c>
    </row>
    <row r="158" spans="2:18" s="4" customFormat="1" hidden="1" outlineLevel="1" x14ac:dyDescent="0.25">
      <c r="B158" s="138" t="s">
        <v>87</v>
      </c>
      <c r="C158" s="494">
        <v>8734</v>
      </c>
      <c r="D158" s="505">
        <v>7.1494464944650282E-3</v>
      </c>
      <c r="E158" s="495">
        <v>7909</v>
      </c>
      <c r="F158" s="505">
        <v>1.5797585409709658E-2</v>
      </c>
      <c r="G158" s="496">
        <v>3888</v>
      </c>
      <c r="H158" s="505">
        <v>0.20297029702970293</v>
      </c>
      <c r="I158" s="497">
        <v>3492</v>
      </c>
      <c r="J158" s="506">
        <v>9.1591122225695543E-2</v>
      </c>
      <c r="K158" s="495">
        <v>766</v>
      </c>
      <c r="L158" s="505">
        <v>-0.12256586483390608</v>
      </c>
      <c r="M158" s="497">
        <v>698</v>
      </c>
      <c r="N158" s="505">
        <v>-5.5480378890392368E-2</v>
      </c>
      <c r="O158" s="494">
        <v>44</v>
      </c>
      <c r="P158" s="505">
        <v>2.3846153846153846</v>
      </c>
      <c r="Q158" s="494">
        <v>15</v>
      </c>
      <c r="R158" s="505" t="e">
        <v>#DIV/0!</v>
      </c>
    </row>
    <row r="159" spans="2:18" s="4" customFormat="1" hidden="1" outlineLevel="1" x14ac:dyDescent="0.25">
      <c r="B159" s="138" t="s">
        <v>88</v>
      </c>
      <c r="C159" s="494">
        <v>14867</v>
      </c>
      <c r="D159" s="505">
        <v>0.3143842277429052</v>
      </c>
      <c r="E159" s="495">
        <v>13666</v>
      </c>
      <c r="F159" s="505">
        <v>0.34125036804396891</v>
      </c>
      <c r="G159" s="496">
        <v>7815</v>
      </c>
      <c r="H159" s="505">
        <v>0.51014492753623197</v>
      </c>
      <c r="I159" s="497">
        <v>5402</v>
      </c>
      <c r="J159" s="506">
        <v>0.4455445544554455</v>
      </c>
      <c r="K159" s="495">
        <v>1148</v>
      </c>
      <c r="L159" s="505">
        <v>7.0895522388059629E-2</v>
      </c>
      <c r="M159" s="497">
        <v>1020</v>
      </c>
      <c r="N159" s="505">
        <v>6.25E-2</v>
      </c>
      <c r="O159" s="494">
        <v>44</v>
      </c>
      <c r="P159" s="505">
        <v>0.15789473684210531</v>
      </c>
      <c r="Q159" s="494">
        <v>9</v>
      </c>
      <c r="R159" s="505">
        <v>-0.25</v>
      </c>
    </row>
    <row r="160" spans="2:18" s="4" customFormat="1" hidden="1" outlineLevel="1" x14ac:dyDescent="0.25">
      <c r="B160" s="138" t="s">
        <v>89</v>
      </c>
      <c r="C160" s="494">
        <v>19458</v>
      </c>
      <c r="D160" s="505">
        <v>0.35312934631432547</v>
      </c>
      <c r="E160" s="495">
        <v>17182</v>
      </c>
      <c r="F160" s="505">
        <v>0.35944299390774592</v>
      </c>
      <c r="G160" s="496">
        <v>9044</v>
      </c>
      <c r="H160" s="505">
        <v>0.5271867612293144</v>
      </c>
      <c r="I160" s="497">
        <v>6721</v>
      </c>
      <c r="J160" s="506">
        <v>0.38434603501544795</v>
      </c>
      <c r="K160" s="495">
        <v>2217</v>
      </c>
      <c r="L160" s="505">
        <v>0.31494661921708178</v>
      </c>
      <c r="M160" s="497">
        <v>2092</v>
      </c>
      <c r="N160" s="505">
        <v>0.42023082145281743</v>
      </c>
      <c r="O160" s="494">
        <v>47</v>
      </c>
      <c r="P160" s="505">
        <v>9.3023255813953432E-2</v>
      </c>
      <c r="Q160" s="494">
        <v>12</v>
      </c>
      <c r="R160" s="505">
        <v>0</v>
      </c>
    </row>
    <row r="161" spans="2:18" s="4" customFormat="1" ht="15.75" collapsed="1" x14ac:dyDescent="0.25">
      <c r="B161" s="64">
        <v>2007</v>
      </c>
      <c r="C161" s="499">
        <v>110007</v>
      </c>
      <c r="D161" s="500">
        <v>9.4967451675193493E-2</v>
      </c>
      <c r="E161" s="501">
        <v>99922</v>
      </c>
      <c r="F161" s="500">
        <v>0.10159083642938249</v>
      </c>
      <c r="G161" s="502">
        <v>53715</v>
      </c>
      <c r="H161" s="500">
        <v>0.17728926489282437</v>
      </c>
      <c r="I161" s="503">
        <v>39825</v>
      </c>
      <c r="J161" s="504">
        <v>0.10563575791227087</v>
      </c>
      <c r="K161" s="501">
        <v>9629</v>
      </c>
      <c r="L161" s="500">
        <v>3.0500856164383583E-2</v>
      </c>
      <c r="M161" s="503">
        <v>8712</v>
      </c>
      <c r="N161" s="500">
        <v>5.1792828685258918E-2</v>
      </c>
      <c r="O161" s="499">
        <v>373</v>
      </c>
      <c r="P161" s="500">
        <v>8.7463556851312019E-2</v>
      </c>
      <c r="Q161" s="499">
        <v>83</v>
      </c>
      <c r="R161" s="500">
        <v>0.15277777777777768</v>
      </c>
    </row>
    <row r="162" spans="2:18" s="4" customFormat="1" hidden="1" outlineLevel="1" x14ac:dyDescent="0.25">
      <c r="B162" s="138" t="s">
        <v>78</v>
      </c>
      <c r="C162" s="494">
        <v>17171</v>
      </c>
      <c r="D162" s="505">
        <v>0.10923772609819116</v>
      </c>
      <c r="E162" s="495">
        <v>15078</v>
      </c>
      <c r="F162" s="505">
        <v>0.1040492055356228</v>
      </c>
      <c r="G162" s="496">
        <v>8641</v>
      </c>
      <c r="H162" s="507"/>
      <c r="I162" s="497">
        <v>5480</v>
      </c>
      <c r="J162" s="508"/>
      <c r="K162" s="495">
        <v>2050</v>
      </c>
      <c r="L162" s="505">
        <v>0.17883841288096614</v>
      </c>
      <c r="M162" s="497">
        <v>1813</v>
      </c>
      <c r="N162" s="509"/>
      <c r="O162" s="494">
        <v>34</v>
      </c>
      <c r="P162" s="505">
        <v>-0.17073170731707321</v>
      </c>
      <c r="Q162" s="494">
        <v>9</v>
      </c>
      <c r="R162" s="505">
        <v>-0.79069767441860461</v>
      </c>
    </row>
    <row r="163" spans="2:18" s="4" customFormat="1" hidden="1" outlineLevel="1" x14ac:dyDescent="0.25">
      <c r="B163" s="138" t="s">
        <v>79</v>
      </c>
      <c r="C163" s="494">
        <v>16250</v>
      </c>
      <c r="D163" s="505">
        <v>0.11385290287202676</v>
      </c>
      <c r="E163" s="495">
        <v>14581</v>
      </c>
      <c r="F163" s="505">
        <v>0.12716450216450226</v>
      </c>
      <c r="G163" s="496">
        <v>7876</v>
      </c>
      <c r="H163" s="507"/>
      <c r="I163" s="497">
        <v>5582</v>
      </c>
      <c r="J163" s="508"/>
      <c r="K163" s="495">
        <v>1586</v>
      </c>
      <c r="L163" s="505">
        <v>2.5284450063212116E-3</v>
      </c>
      <c r="M163" s="497">
        <v>1416</v>
      </c>
      <c r="N163" s="509"/>
      <c r="O163" s="494">
        <v>71</v>
      </c>
      <c r="P163" s="505">
        <v>0.33962264150943389</v>
      </c>
      <c r="Q163" s="494">
        <v>12</v>
      </c>
      <c r="R163" s="505">
        <v>-0.33333333333333337</v>
      </c>
    </row>
    <row r="164" spans="2:18" s="4" customFormat="1" hidden="1" outlineLevel="1" x14ac:dyDescent="0.25">
      <c r="B164" s="138" t="s">
        <v>80</v>
      </c>
      <c r="C164" s="494">
        <v>15469</v>
      </c>
      <c r="D164" s="505">
        <v>0.16667923674485263</v>
      </c>
      <c r="E164" s="495">
        <v>14182</v>
      </c>
      <c r="F164" s="505">
        <v>0.21964224286205702</v>
      </c>
      <c r="G164" s="496">
        <v>7685</v>
      </c>
      <c r="H164" s="507"/>
      <c r="I164" s="497">
        <v>5608</v>
      </c>
      <c r="J164" s="508"/>
      <c r="K164" s="495">
        <v>1215</v>
      </c>
      <c r="L164" s="505">
        <v>-0.23824451410658309</v>
      </c>
      <c r="M164" s="497">
        <v>1085</v>
      </c>
      <c r="N164" s="509"/>
      <c r="O164" s="494">
        <v>58</v>
      </c>
      <c r="P164" s="505">
        <v>1.3199999999999998</v>
      </c>
      <c r="Q164" s="494">
        <v>14</v>
      </c>
      <c r="R164" s="505">
        <v>0.27272727272727271</v>
      </c>
    </row>
    <row r="165" spans="2:18" s="4" customFormat="1" hidden="1" outlineLevel="1" x14ac:dyDescent="0.25">
      <c r="B165" s="138" t="s">
        <v>81</v>
      </c>
      <c r="C165" s="494">
        <v>8857</v>
      </c>
      <c r="D165" s="505">
        <v>0.42007375340708664</v>
      </c>
      <c r="E165" s="495">
        <v>8333</v>
      </c>
      <c r="F165" s="505">
        <v>0.42908592008231872</v>
      </c>
      <c r="G165" s="496">
        <v>4270</v>
      </c>
      <c r="H165" s="507"/>
      <c r="I165" s="497">
        <v>3479</v>
      </c>
      <c r="J165" s="508"/>
      <c r="K165" s="495">
        <v>504</v>
      </c>
      <c r="L165" s="505">
        <v>0.28571428571428581</v>
      </c>
      <c r="M165" s="497">
        <v>454</v>
      </c>
      <c r="N165" s="509"/>
      <c r="O165" s="494">
        <v>15</v>
      </c>
      <c r="P165" s="505">
        <v>0.36363636363636354</v>
      </c>
      <c r="Q165" s="494">
        <v>5</v>
      </c>
      <c r="R165" s="505">
        <v>0.66666666666666674</v>
      </c>
    </row>
    <row r="166" spans="2:18" s="4" customFormat="1" hidden="1" outlineLevel="1" x14ac:dyDescent="0.25">
      <c r="B166" s="138" t="s">
        <v>82</v>
      </c>
      <c r="C166" s="494">
        <v>1971</v>
      </c>
      <c r="D166" s="505">
        <v>-7.0528967254408492E-3</v>
      </c>
      <c r="E166" s="495">
        <v>1936</v>
      </c>
      <c r="F166" s="505">
        <v>2.0558777016341567E-2</v>
      </c>
      <c r="G166" s="496">
        <v>935</v>
      </c>
      <c r="H166" s="507"/>
      <c r="I166" s="497">
        <v>817</v>
      </c>
      <c r="J166" s="508"/>
      <c r="K166" s="495">
        <v>26</v>
      </c>
      <c r="L166" s="505">
        <v>-0.64864864864864868</v>
      </c>
      <c r="M166" s="497">
        <v>25</v>
      </c>
      <c r="N166" s="509"/>
      <c r="O166" s="494">
        <v>8</v>
      </c>
      <c r="P166" s="505">
        <v>-0.38461538461538458</v>
      </c>
      <c r="Q166" s="494">
        <v>1</v>
      </c>
      <c r="R166" s="505">
        <v>0</v>
      </c>
    </row>
    <row r="167" spans="2:18" s="4" customFormat="1" hidden="1" outlineLevel="1" x14ac:dyDescent="0.25">
      <c r="B167" s="138" t="s">
        <v>83</v>
      </c>
      <c r="C167" s="494">
        <v>1286</v>
      </c>
      <c r="D167" s="505">
        <v>-0.23588829471182415</v>
      </c>
      <c r="E167" s="495">
        <v>1239</v>
      </c>
      <c r="F167" s="505">
        <v>-0.2365988909426987</v>
      </c>
      <c r="G167" s="496">
        <v>425</v>
      </c>
      <c r="H167" s="507"/>
      <c r="I167" s="497">
        <v>667</v>
      </c>
      <c r="J167" s="508"/>
      <c r="K167" s="495">
        <v>26</v>
      </c>
      <c r="L167" s="505">
        <v>-0.46938775510204078</v>
      </c>
      <c r="M167" s="497">
        <v>25</v>
      </c>
      <c r="N167" s="509"/>
      <c r="O167" s="494">
        <v>19</v>
      </c>
      <c r="P167" s="505">
        <v>0.72727272727272729</v>
      </c>
      <c r="Q167" s="494">
        <v>2</v>
      </c>
      <c r="R167" s="505" t="e">
        <v>#DIV/0!</v>
      </c>
    </row>
    <row r="168" spans="2:18" s="4" customFormat="1" hidden="1" outlineLevel="1" x14ac:dyDescent="0.25">
      <c r="B168" s="138" t="s">
        <v>84</v>
      </c>
      <c r="C168" s="494">
        <v>1700</v>
      </c>
      <c r="D168" s="505">
        <v>-0.17794970986460346</v>
      </c>
      <c r="E168" s="495">
        <v>1553</v>
      </c>
      <c r="F168" s="505">
        <v>-0.19989696032972692</v>
      </c>
      <c r="G168" s="496">
        <v>469</v>
      </c>
      <c r="H168" s="507"/>
      <c r="I168" s="497">
        <v>886</v>
      </c>
      <c r="J168" s="508"/>
      <c r="K168" s="495">
        <v>127</v>
      </c>
      <c r="L168" s="505">
        <v>0.25742574257425743</v>
      </c>
      <c r="M168" s="497">
        <v>118</v>
      </c>
      <c r="N168" s="509"/>
      <c r="O168" s="494">
        <v>20</v>
      </c>
      <c r="P168" s="505">
        <v>-9.0909090909090939E-2</v>
      </c>
      <c r="Q168" s="494">
        <v>0</v>
      </c>
      <c r="R168" s="505">
        <v>-1</v>
      </c>
    </row>
    <row r="169" spans="2:18" s="4" customFormat="1" hidden="1" outlineLevel="1" x14ac:dyDescent="0.25">
      <c r="B169" s="138" t="s">
        <v>85</v>
      </c>
      <c r="C169" s="494">
        <v>1787</v>
      </c>
      <c r="D169" s="505">
        <v>0.15738341968911906</v>
      </c>
      <c r="E169" s="495">
        <v>1723</v>
      </c>
      <c r="F169" s="505">
        <v>0.1532797858099062</v>
      </c>
      <c r="G169" s="496">
        <v>500</v>
      </c>
      <c r="H169" s="507"/>
      <c r="I169" s="497">
        <v>983</v>
      </c>
      <c r="J169" s="508"/>
      <c r="K169" s="495">
        <v>50</v>
      </c>
      <c r="L169" s="505">
        <v>0.21951219512195119</v>
      </c>
      <c r="M169" s="497">
        <v>47</v>
      </c>
      <c r="N169" s="509"/>
      <c r="O169" s="494">
        <v>9</v>
      </c>
      <c r="P169" s="505">
        <v>1.25</v>
      </c>
      <c r="Q169" s="494">
        <v>5</v>
      </c>
      <c r="R169" s="505">
        <v>0</v>
      </c>
    </row>
    <row r="170" spans="2:18" s="4" customFormat="1" hidden="1" outlineLevel="1" x14ac:dyDescent="0.25">
      <c r="B170" s="138" t="s">
        <v>86</v>
      </c>
      <c r="C170" s="494">
        <v>1612</v>
      </c>
      <c r="D170" s="505">
        <v>-2.0060790273556228E-2</v>
      </c>
      <c r="E170" s="495">
        <v>1468</v>
      </c>
      <c r="F170" s="505">
        <v>-8.3645443196004976E-2</v>
      </c>
      <c r="G170" s="496">
        <v>496</v>
      </c>
      <c r="H170" s="507"/>
      <c r="I170" s="497">
        <v>727</v>
      </c>
      <c r="J170" s="508"/>
      <c r="K170" s="495">
        <v>129</v>
      </c>
      <c r="L170" s="505">
        <v>2.2250000000000001</v>
      </c>
      <c r="M170" s="497">
        <v>128</v>
      </c>
      <c r="N170" s="509"/>
      <c r="O170" s="494">
        <v>15</v>
      </c>
      <c r="P170" s="505">
        <v>14</v>
      </c>
      <c r="Q170" s="494">
        <v>0</v>
      </c>
      <c r="R170" s="505">
        <v>-1</v>
      </c>
    </row>
    <row r="171" spans="2:18" s="4" customFormat="1" hidden="1" outlineLevel="1" x14ac:dyDescent="0.25">
      <c r="B171" s="138" t="s">
        <v>87</v>
      </c>
      <c r="C171" s="494">
        <v>8672</v>
      </c>
      <c r="D171" s="505">
        <v>0.16857566365718912</v>
      </c>
      <c r="E171" s="495">
        <v>7786</v>
      </c>
      <c r="F171" s="505">
        <v>0.18238420652999232</v>
      </c>
      <c r="G171" s="496">
        <v>3232</v>
      </c>
      <c r="H171" s="507"/>
      <c r="I171" s="497">
        <v>3199</v>
      </c>
      <c r="J171" s="508"/>
      <c r="K171" s="495">
        <v>873</v>
      </c>
      <c r="L171" s="505">
        <v>6.5934065934065922E-2</v>
      </c>
      <c r="M171" s="497">
        <v>739</v>
      </c>
      <c r="N171" s="509"/>
      <c r="O171" s="494">
        <v>13</v>
      </c>
      <c r="P171" s="505">
        <v>-0.1333333333333333</v>
      </c>
      <c r="Q171" s="494">
        <v>0</v>
      </c>
      <c r="R171" s="505">
        <v>-1</v>
      </c>
    </row>
    <row r="172" spans="2:18" s="4" customFormat="1" hidden="1" outlineLevel="1" x14ac:dyDescent="0.25">
      <c r="B172" s="138" t="s">
        <v>88</v>
      </c>
      <c r="C172" s="494">
        <v>11311</v>
      </c>
      <c r="D172" s="505">
        <v>-0.13411926816198427</v>
      </c>
      <c r="E172" s="495">
        <v>10189</v>
      </c>
      <c r="F172" s="505">
        <v>-0.14700711594809546</v>
      </c>
      <c r="G172" s="496">
        <v>5175</v>
      </c>
      <c r="H172" s="507"/>
      <c r="I172" s="497">
        <v>3737</v>
      </c>
      <c r="J172" s="508"/>
      <c r="K172" s="495">
        <v>1072</v>
      </c>
      <c r="L172" s="505">
        <v>6.5727699530515604E-3</v>
      </c>
      <c r="M172" s="497">
        <v>960</v>
      </c>
      <c r="N172" s="509"/>
      <c r="O172" s="494">
        <v>38</v>
      </c>
      <c r="P172" s="505">
        <v>-0.22448979591836737</v>
      </c>
      <c r="Q172" s="494">
        <v>12</v>
      </c>
      <c r="R172" s="505">
        <v>2</v>
      </c>
    </row>
    <row r="173" spans="2:18" s="4" customFormat="1" hidden="1" outlineLevel="1" x14ac:dyDescent="0.25">
      <c r="B173" s="138" t="s">
        <v>89</v>
      </c>
      <c r="C173" s="494">
        <v>14380</v>
      </c>
      <c r="D173" s="505">
        <v>5.9222156747200883E-2</v>
      </c>
      <c r="E173" s="495">
        <v>12639</v>
      </c>
      <c r="F173" s="505">
        <v>4.8444628784736654E-2</v>
      </c>
      <c r="G173" s="496">
        <v>5922</v>
      </c>
      <c r="H173" s="507"/>
      <c r="I173" s="497">
        <v>4855</v>
      </c>
      <c r="J173" s="508"/>
      <c r="K173" s="495">
        <v>1686</v>
      </c>
      <c r="L173" s="505">
        <v>0.14150304671631675</v>
      </c>
      <c r="M173" s="497">
        <v>1473</v>
      </c>
      <c r="N173" s="509"/>
      <c r="O173" s="494">
        <v>43</v>
      </c>
      <c r="P173" s="505">
        <v>0.26470588235294112</v>
      </c>
      <c r="Q173" s="494">
        <v>12</v>
      </c>
      <c r="R173" s="505">
        <v>0.19999999999999996</v>
      </c>
    </row>
    <row r="174" spans="2:18" s="4" customFormat="1" ht="15.75" collapsed="1" x14ac:dyDescent="0.25">
      <c r="B174" s="64">
        <v>2006</v>
      </c>
      <c r="C174" s="499">
        <v>100466</v>
      </c>
      <c r="D174" s="500">
        <v>8.553214478660176E-2</v>
      </c>
      <c r="E174" s="501">
        <v>90707</v>
      </c>
      <c r="F174" s="500">
        <v>9.0306993292785576E-2</v>
      </c>
      <c r="G174" s="502">
        <v>45626</v>
      </c>
      <c r="H174" s="510"/>
      <c r="I174" s="503">
        <v>36020</v>
      </c>
      <c r="J174" s="511"/>
      <c r="K174" s="501">
        <v>9344</v>
      </c>
      <c r="L174" s="500">
        <v>4.1230220637396897E-2</v>
      </c>
      <c r="M174" s="503">
        <v>8283</v>
      </c>
      <c r="N174" s="512"/>
      <c r="O174" s="499">
        <v>343</v>
      </c>
      <c r="P174" s="500">
        <v>0.22939068100358417</v>
      </c>
      <c r="Q174" s="499">
        <v>72</v>
      </c>
      <c r="R174" s="500">
        <v>-0.30097087378640774</v>
      </c>
    </row>
    <row r="175" spans="2:18" s="4" customFormat="1" hidden="1" outlineLevel="1" x14ac:dyDescent="0.25">
      <c r="B175" s="138" t="s">
        <v>78</v>
      </c>
      <c r="C175" s="494">
        <v>15480</v>
      </c>
      <c r="D175" s="505">
        <v>0.38424394169721898</v>
      </c>
      <c r="E175" s="495">
        <v>13657</v>
      </c>
      <c r="F175" s="505">
        <v>0.4218636127017179</v>
      </c>
      <c r="G175" s="496"/>
      <c r="H175" s="507"/>
      <c r="I175" s="497"/>
      <c r="J175" s="508"/>
      <c r="K175" s="495">
        <v>1739</v>
      </c>
      <c r="L175" s="505">
        <v>0.12556634304207126</v>
      </c>
      <c r="M175" s="497"/>
      <c r="N175" s="509"/>
      <c r="O175" s="494">
        <v>41</v>
      </c>
      <c r="P175" s="505">
        <v>0.70833333333333326</v>
      </c>
      <c r="Q175" s="494">
        <v>43</v>
      </c>
      <c r="R175" s="505">
        <v>3.7777777777777777</v>
      </c>
    </row>
    <row r="176" spans="2:18" s="4" customFormat="1" hidden="1" outlineLevel="1" x14ac:dyDescent="0.25">
      <c r="B176" s="138" t="s">
        <v>79</v>
      </c>
      <c r="C176" s="494">
        <v>14589</v>
      </c>
      <c r="D176" s="505">
        <v>0.19191176470588234</v>
      </c>
      <c r="E176" s="495">
        <v>12936</v>
      </c>
      <c r="F176" s="505">
        <v>0.19999999999999996</v>
      </c>
      <c r="G176" s="496"/>
      <c r="H176" s="507"/>
      <c r="I176" s="497"/>
      <c r="J176" s="508"/>
      <c r="K176" s="495">
        <v>1582</v>
      </c>
      <c r="L176" s="505">
        <v>0.13812949640287764</v>
      </c>
      <c r="M176" s="497"/>
      <c r="N176" s="509"/>
      <c r="O176" s="494">
        <v>53</v>
      </c>
      <c r="P176" s="505">
        <v>0.35897435897435903</v>
      </c>
      <c r="Q176" s="494">
        <v>18</v>
      </c>
      <c r="R176" s="505">
        <v>-0.41935483870967738</v>
      </c>
    </row>
    <row r="177" spans="2:18" s="4" customFormat="1" hidden="1" outlineLevel="1" x14ac:dyDescent="0.25">
      <c r="B177" s="138" t="s">
        <v>80</v>
      </c>
      <c r="C177" s="494">
        <v>13259</v>
      </c>
      <c r="D177" s="505">
        <v>0.10889018984695165</v>
      </c>
      <c r="E177" s="495">
        <v>11628</v>
      </c>
      <c r="F177" s="505">
        <v>0.10155361879499814</v>
      </c>
      <c r="G177" s="496"/>
      <c r="H177" s="507"/>
      <c r="I177" s="497"/>
      <c r="J177" s="508"/>
      <c r="K177" s="495">
        <v>1595</v>
      </c>
      <c r="L177" s="505">
        <v>0.16168973051711588</v>
      </c>
      <c r="M177" s="497"/>
      <c r="N177" s="509"/>
      <c r="O177" s="494">
        <v>25</v>
      </c>
      <c r="P177" s="505">
        <v>-3.8461538461538436E-2</v>
      </c>
      <c r="Q177" s="494">
        <v>11</v>
      </c>
      <c r="R177" s="505">
        <v>4.5</v>
      </c>
    </row>
    <row r="178" spans="2:18" s="4" customFormat="1" hidden="1" outlineLevel="1" x14ac:dyDescent="0.25">
      <c r="B178" s="138" t="s">
        <v>81</v>
      </c>
      <c r="C178" s="494">
        <v>6237</v>
      </c>
      <c r="D178" s="505">
        <v>-9.6086956521739153E-2</v>
      </c>
      <c r="E178" s="495">
        <v>5831</v>
      </c>
      <c r="F178" s="505">
        <v>-9.5408004964319004E-2</v>
      </c>
      <c r="G178" s="496"/>
      <c r="H178" s="507"/>
      <c r="I178" s="497"/>
      <c r="J178" s="508"/>
      <c r="K178" s="495">
        <v>392</v>
      </c>
      <c r="L178" s="505">
        <v>-6.4439140811455853E-2</v>
      </c>
      <c r="M178" s="497"/>
      <c r="N178" s="509"/>
      <c r="O178" s="494">
        <v>11</v>
      </c>
      <c r="P178" s="505">
        <v>-0.52173913043478259</v>
      </c>
      <c r="Q178" s="494">
        <v>3</v>
      </c>
      <c r="R178" s="505">
        <v>-0.75</v>
      </c>
    </row>
    <row r="179" spans="2:18" s="4" customFormat="1" hidden="1" outlineLevel="1" x14ac:dyDescent="0.25">
      <c r="B179" s="138" t="s">
        <v>82</v>
      </c>
      <c r="C179" s="494">
        <v>1985</v>
      </c>
      <c r="D179" s="505">
        <v>6.5485775630703236E-2</v>
      </c>
      <c r="E179" s="495">
        <v>1897</v>
      </c>
      <c r="F179" s="505">
        <v>5.2719200887902273E-2</v>
      </c>
      <c r="G179" s="496"/>
      <c r="H179" s="507"/>
      <c r="I179" s="497"/>
      <c r="J179" s="508"/>
      <c r="K179" s="495">
        <v>74</v>
      </c>
      <c r="L179" s="505">
        <v>0.60869565217391308</v>
      </c>
      <c r="M179" s="497"/>
      <c r="N179" s="509"/>
      <c r="O179" s="494">
        <v>13</v>
      </c>
      <c r="P179" s="505">
        <v>0.44444444444444442</v>
      </c>
      <c r="Q179" s="494">
        <v>1</v>
      </c>
      <c r="R179" s="505">
        <v>-0.83333333333333337</v>
      </c>
    </row>
    <row r="180" spans="2:18" s="4" customFormat="1" hidden="1" outlineLevel="1" x14ac:dyDescent="0.25">
      <c r="B180" s="138" t="s">
        <v>83</v>
      </c>
      <c r="C180" s="494">
        <v>1683</v>
      </c>
      <c r="D180" s="505">
        <v>-0.2233502538071066</v>
      </c>
      <c r="E180" s="495">
        <v>1623</v>
      </c>
      <c r="F180" s="505">
        <v>-0.23515551366635246</v>
      </c>
      <c r="G180" s="496"/>
      <c r="H180" s="507"/>
      <c r="I180" s="497"/>
      <c r="J180" s="508"/>
      <c r="K180" s="495">
        <v>49</v>
      </c>
      <c r="L180" s="505">
        <v>0.25641025641025639</v>
      </c>
      <c r="M180" s="497"/>
      <c r="N180" s="509"/>
      <c r="O180" s="494">
        <v>11</v>
      </c>
      <c r="P180" s="505">
        <v>0.83333333333333326</v>
      </c>
      <c r="Q180" s="494">
        <v>0</v>
      </c>
      <c r="R180" s="505" t="e">
        <v>#DIV/0!</v>
      </c>
    </row>
    <row r="181" spans="2:18" s="4" customFormat="1" hidden="1" outlineLevel="1" x14ac:dyDescent="0.25">
      <c r="B181" s="138" t="s">
        <v>84</v>
      </c>
      <c r="C181" s="494">
        <v>2068</v>
      </c>
      <c r="D181" s="505">
        <v>0.16310461192350956</v>
      </c>
      <c r="E181" s="495">
        <v>1941</v>
      </c>
      <c r="F181" s="505">
        <v>0.14042303172737958</v>
      </c>
      <c r="G181" s="496"/>
      <c r="H181" s="507"/>
      <c r="I181" s="497"/>
      <c r="J181" s="508"/>
      <c r="K181" s="495">
        <v>101</v>
      </c>
      <c r="L181" s="505">
        <v>0.60317460317460325</v>
      </c>
      <c r="M181" s="497"/>
      <c r="N181" s="509"/>
      <c r="O181" s="494">
        <v>22</v>
      </c>
      <c r="P181" s="505">
        <v>0.69230769230769229</v>
      </c>
      <c r="Q181" s="494">
        <v>4</v>
      </c>
      <c r="R181" s="505" t="e">
        <v>#DIV/0!</v>
      </c>
    </row>
    <row r="182" spans="2:18" s="4" customFormat="1" hidden="1" outlineLevel="1" x14ac:dyDescent="0.25">
      <c r="B182" s="138" t="s">
        <v>85</v>
      </c>
      <c r="C182" s="494">
        <v>1544</v>
      </c>
      <c r="D182" s="505">
        <v>-6.5375302663438273E-2</v>
      </c>
      <c r="E182" s="495">
        <v>1494</v>
      </c>
      <c r="F182" s="505">
        <v>-7.9482439926062853E-2</v>
      </c>
      <c r="G182" s="496"/>
      <c r="H182" s="507"/>
      <c r="I182" s="497"/>
      <c r="J182" s="508"/>
      <c r="K182" s="495">
        <v>41</v>
      </c>
      <c r="L182" s="505">
        <v>5.833333333333333</v>
      </c>
      <c r="M182" s="497"/>
      <c r="N182" s="509"/>
      <c r="O182" s="494">
        <v>4</v>
      </c>
      <c r="P182" s="505">
        <v>-0.81818181818181812</v>
      </c>
      <c r="Q182" s="494">
        <v>5</v>
      </c>
      <c r="R182" s="505">
        <v>4</v>
      </c>
    </row>
    <row r="183" spans="2:18" s="4" customFormat="1" hidden="1" outlineLevel="1" x14ac:dyDescent="0.25">
      <c r="B183" s="138" t="s">
        <v>86</v>
      </c>
      <c r="C183" s="494">
        <v>1645</v>
      </c>
      <c r="D183" s="505">
        <v>0.13136176066024752</v>
      </c>
      <c r="E183" s="495">
        <v>1602</v>
      </c>
      <c r="F183" s="505">
        <v>0.12976022566995771</v>
      </c>
      <c r="G183" s="496"/>
      <c r="H183" s="507"/>
      <c r="I183" s="497"/>
      <c r="J183" s="508"/>
      <c r="K183" s="495">
        <v>40</v>
      </c>
      <c r="L183" s="505">
        <v>0.53846153846153855</v>
      </c>
      <c r="M183" s="497"/>
      <c r="N183" s="509"/>
      <c r="O183" s="494">
        <v>1</v>
      </c>
      <c r="P183" s="505">
        <v>-0.875</v>
      </c>
      <c r="Q183" s="494">
        <v>2</v>
      </c>
      <c r="R183" s="505">
        <v>0</v>
      </c>
    </row>
    <row r="184" spans="2:18" s="4" customFormat="1" hidden="1" outlineLevel="1" x14ac:dyDescent="0.25">
      <c r="B184" s="138" t="s">
        <v>87</v>
      </c>
      <c r="C184" s="494">
        <v>7421</v>
      </c>
      <c r="D184" s="505">
        <v>-9.2343444227005911E-2</v>
      </c>
      <c r="E184" s="495">
        <v>6585</v>
      </c>
      <c r="F184" s="505">
        <v>-4.3295074822025326E-2</v>
      </c>
      <c r="G184" s="496"/>
      <c r="H184" s="507"/>
      <c r="I184" s="497"/>
      <c r="J184" s="508"/>
      <c r="K184" s="495">
        <v>819</v>
      </c>
      <c r="L184" s="505">
        <v>-0.35511811023622042</v>
      </c>
      <c r="M184" s="497"/>
      <c r="N184" s="509"/>
      <c r="O184" s="494">
        <v>15</v>
      </c>
      <c r="P184" s="505">
        <v>-0.31818181818181823</v>
      </c>
      <c r="Q184" s="494">
        <v>2</v>
      </c>
      <c r="R184" s="505">
        <v>1</v>
      </c>
    </row>
    <row r="185" spans="2:18" s="4" customFormat="1" hidden="1" outlineLevel="1" x14ac:dyDescent="0.25">
      <c r="B185" s="138" t="s">
        <v>88</v>
      </c>
      <c r="C185" s="494">
        <v>13063</v>
      </c>
      <c r="D185" s="505">
        <v>6.4022155249653823E-2</v>
      </c>
      <c r="E185" s="495">
        <v>11945</v>
      </c>
      <c r="F185" s="505">
        <v>8.5909090909090935E-2</v>
      </c>
      <c r="G185" s="496"/>
      <c r="H185" s="507"/>
      <c r="I185" s="497"/>
      <c r="J185" s="508"/>
      <c r="K185" s="495">
        <v>1065</v>
      </c>
      <c r="L185" s="505">
        <v>-0.1473178542834267</v>
      </c>
      <c r="M185" s="497"/>
      <c r="N185" s="509"/>
      <c r="O185" s="494">
        <v>49</v>
      </c>
      <c r="P185" s="505">
        <v>3.083333333333333</v>
      </c>
      <c r="Q185" s="494">
        <v>4</v>
      </c>
      <c r="R185" s="505">
        <v>-0.75</v>
      </c>
    </row>
    <row r="186" spans="2:18" s="4" customFormat="1" hidden="1" outlineLevel="1" x14ac:dyDescent="0.25">
      <c r="B186" s="138" t="s">
        <v>89</v>
      </c>
      <c r="C186" s="494">
        <v>13576</v>
      </c>
      <c r="D186" s="505">
        <v>6.9313169502205341E-2</v>
      </c>
      <c r="E186" s="495">
        <v>12055</v>
      </c>
      <c r="F186" s="505">
        <v>8.7603753157704745E-2</v>
      </c>
      <c r="G186" s="496"/>
      <c r="H186" s="507"/>
      <c r="I186" s="497"/>
      <c r="J186" s="508"/>
      <c r="K186" s="495">
        <v>1477</v>
      </c>
      <c r="L186" s="505">
        <v>-5.5626598465473132E-2</v>
      </c>
      <c r="M186" s="497"/>
      <c r="N186" s="509"/>
      <c r="O186" s="494">
        <v>34</v>
      </c>
      <c r="P186" s="505">
        <v>-0.22727272727272729</v>
      </c>
      <c r="Q186" s="494">
        <v>10</v>
      </c>
      <c r="R186" s="505">
        <v>1.5</v>
      </c>
    </row>
    <row r="187" spans="2:18" s="4" customFormat="1" ht="15.75" collapsed="1" x14ac:dyDescent="0.25">
      <c r="B187" s="64">
        <v>2005</v>
      </c>
      <c r="C187" s="499">
        <v>92550</v>
      </c>
      <c r="D187" s="500">
        <v>9.7305051990087987E-2</v>
      </c>
      <c r="E187" s="501">
        <v>83194</v>
      </c>
      <c r="F187" s="500">
        <v>0.10894282934111787</v>
      </c>
      <c r="G187" s="502"/>
      <c r="H187" s="510"/>
      <c r="I187" s="503"/>
      <c r="J187" s="511"/>
      <c r="K187" s="501">
        <v>8974</v>
      </c>
      <c r="L187" s="500">
        <v>-1.7797552836484876E-3</v>
      </c>
      <c r="M187" s="503"/>
      <c r="N187" s="512"/>
      <c r="O187" s="499">
        <v>279</v>
      </c>
      <c r="P187" s="500">
        <v>0.125</v>
      </c>
      <c r="Q187" s="499">
        <v>103</v>
      </c>
      <c r="R187" s="500">
        <v>0.22619047619047628</v>
      </c>
    </row>
    <row r="188" spans="2:18" s="4" customFormat="1" hidden="1" outlineLevel="1" x14ac:dyDescent="0.25">
      <c r="B188" s="138" t="s">
        <v>78</v>
      </c>
      <c r="C188" s="494">
        <v>11183</v>
      </c>
      <c r="D188" s="505">
        <v>0.20286113800150596</v>
      </c>
      <c r="E188" s="495">
        <v>9605</v>
      </c>
      <c r="F188" s="505">
        <v>0.30965366784837745</v>
      </c>
      <c r="G188" s="496"/>
      <c r="H188" s="507"/>
      <c r="I188" s="497"/>
      <c r="J188" s="508"/>
      <c r="K188" s="495">
        <v>1545</v>
      </c>
      <c r="L188" s="505">
        <v>-0.19989642672190577</v>
      </c>
      <c r="M188" s="497"/>
      <c r="N188" s="509"/>
      <c r="O188" s="494">
        <v>24</v>
      </c>
      <c r="P188" s="505">
        <v>-4.0000000000000036E-2</v>
      </c>
      <c r="Q188" s="494">
        <v>9</v>
      </c>
      <c r="R188" s="505">
        <v>0.28571428571428581</v>
      </c>
    </row>
    <row r="189" spans="2:18" s="4" customFormat="1" hidden="1" outlineLevel="1" x14ac:dyDescent="0.25">
      <c r="B189" s="138" t="s">
        <v>79</v>
      </c>
      <c r="C189" s="494">
        <v>12240</v>
      </c>
      <c r="D189" s="505">
        <v>0.449721662916025</v>
      </c>
      <c r="E189" s="495">
        <v>10780</v>
      </c>
      <c r="F189" s="505">
        <v>0.56481347075047172</v>
      </c>
      <c r="G189" s="496"/>
      <c r="H189" s="507"/>
      <c r="I189" s="497"/>
      <c r="J189" s="508"/>
      <c r="K189" s="495">
        <v>1390</v>
      </c>
      <c r="L189" s="505">
        <v>-7.7025232403718502E-2</v>
      </c>
      <c r="M189" s="497"/>
      <c r="N189" s="509"/>
      <c r="O189" s="494">
        <v>39</v>
      </c>
      <c r="P189" s="505">
        <v>2.6315789473684292E-2</v>
      </c>
      <c r="Q189" s="494">
        <v>31</v>
      </c>
      <c r="R189" s="505">
        <v>2.1</v>
      </c>
    </row>
    <row r="190" spans="2:18" s="4" customFormat="1" hidden="1" outlineLevel="1" x14ac:dyDescent="0.25">
      <c r="B190" s="138" t="s">
        <v>80</v>
      </c>
      <c r="C190" s="494">
        <v>11957</v>
      </c>
      <c r="D190" s="505">
        <v>0.20631557707828896</v>
      </c>
      <c r="E190" s="495">
        <v>10556</v>
      </c>
      <c r="F190" s="505">
        <v>0.26859752433601725</v>
      </c>
      <c r="G190" s="496"/>
      <c r="H190" s="507"/>
      <c r="I190" s="497"/>
      <c r="J190" s="508"/>
      <c r="K190" s="495">
        <v>1373</v>
      </c>
      <c r="L190" s="505">
        <v>-0.12436224489795922</v>
      </c>
      <c r="M190" s="497"/>
      <c r="N190" s="509"/>
      <c r="O190" s="494">
        <v>26</v>
      </c>
      <c r="P190" s="505">
        <v>0.23809523809523814</v>
      </c>
      <c r="Q190" s="494">
        <v>2</v>
      </c>
      <c r="R190" s="505">
        <v>0</v>
      </c>
    </row>
    <row r="191" spans="2:18" s="4" customFormat="1" hidden="1" outlineLevel="1" x14ac:dyDescent="0.25">
      <c r="B191" s="138" t="s">
        <v>81</v>
      </c>
      <c r="C191" s="494">
        <v>6900</v>
      </c>
      <c r="D191" s="505">
        <v>0.50655021834061142</v>
      </c>
      <c r="E191" s="495">
        <v>6446</v>
      </c>
      <c r="F191" s="505">
        <v>0.57219512195121958</v>
      </c>
      <c r="G191" s="496"/>
      <c r="H191" s="507"/>
      <c r="I191" s="497"/>
      <c r="J191" s="508"/>
      <c r="K191" s="495">
        <v>419</v>
      </c>
      <c r="L191" s="505">
        <v>-7.9120879120879173E-2</v>
      </c>
      <c r="M191" s="497"/>
      <c r="N191" s="509"/>
      <c r="O191" s="494">
        <v>23</v>
      </c>
      <c r="P191" s="505">
        <v>0.21052631578947367</v>
      </c>
      <c r="Q191" s="494">
        <v>12</v>
      </c>
      <c r="R191" s="505">
        <v>1</v>
      </c>
    </row>
    <row r="192" spans="2:18" s="4" customFormat="1" hidden="1" outlineLevel="1" x14ac:dyDescent="0.25">
      <c r="B192" s="138" t="s">
        <v>82</v>
      </c>
      <c r="C192" s="494">
        <v>1863</v>
      </c>
      <c r="D192" s="505">
        <v>0.12909090909090915</v>
      </c>
      <c r="E192" s="495">
        <v>1802</v>
      </c>
      <c r="F192" s="505">
        <v>0.11995027967681793</v>
      </c>
      <c r="G192" s="496"/>
      <c r="H192" s="507"/>
      <c r="I192" s="497"/>
      <c r="J192" s="508"/>
      <c r="K192" s="495">
        <v>46</v>
      </c>
      <c r="L192" s="505">
        <v>0.5862068965517242</v>
      </c>
      <c r="M192" s="497"/>
      <c r="N192" s="509"/>
      <c r="O192" s="494">
        <v>9</v>
      </c>
      <c r="P192" s="505">
        <v>-0.18181818181818177</v>
      </c>
      <c r="Q192" s="494">
        <v>6</v>
      </c>
      <c r="R192" s="505">
        <v>5</v>
      </c>
    </row>
    <row r="193" spans="2:18" s="4" customFormat="1" hidden="1" outlineLevel="1" x14ac:dyDescent="0.25">
      <c r="B193" s="138" t="s">
        <v>83</v>
      </c>
      <c r="C193" s="494">
        <v>2167</v>
      </c>
      <c r="D193" s="505">
        <v>0.342627013630731</v>
      </c>
      <c r="E193" s="495">
        <v>2122</v>
      </c>
      <c r="F193" s="505">
        <v>0.35331632653061229</v>
      </c>
      <c r="G193" s="496"/>
      <c r="H193" s="507"/>
      <c r="I193" s="497"/>
      <c r="J193" s="508"/>
      <c r="K193" s="495">
        <v>39</v>
      </c>
      <c r="L193" s="505">
        <v>0.21875</v>
      </c>
      <c r="M193" s="497"/>
      <c r="N193" s="509"/>
      <c r="O193" s="494">
        <v>6</v>
      </c>
      <c r="P193" s="505">
        <v>-0.45454545454545459</v>
      </c>
      <c r="Q193" s="494">
        <v>0</v>
      </c>
      <c r="R193" s="505">
        <v>-1</v>
      </c>
    </row>
    <row r="194" spans="2:18" s="4" customFormat="1" hidden="1" outlineLevel="1" x14ac:dyDescent="0.25">
      <c r="B194" s="138" t="s">
        <v>84</v>
      </c>
      <c r="C194" s="494">
        <v>1778</v>
      </c>
      <c r="D194" s="505">
        <v>-0.14478114478114479</v>
      </c>
      <c r="E194" s="495">
        <v>1702</v>
      </c>
      <c r="F194" s="505">
        <v>-0.16445753559155618</v>
      </c>
      <c r="G194" s="496"/>
      <c r="H194" s="507"/>
      <c r="I194" s="497"/>
      <c r="J194" s="508"/>
      <c r="K194" s="495">
        <v>63</v>
      </c>
      <c r="L194" s="505">
        <v>1.4230769230769229</v>
      </c>
      <c r="M194" s="497"/>
      <c r="N194" s="509"/>
      <c r="O194" s="494">
        <v>13</v>
      </c>
      <c r="P194" s="505">
        <v>-0.1875</v>
      </c>
      <c r="Q194" s="494">
        <v>0</v>
      </c>
      <c r="R194" s="505" t="e">
        <v>#DIV/0!</v>
      </c>
    </row>
    <row r="195" spans="2:18" s="4" customFormat="1" hidden="1" outlineLevel="1" x14ac:dyDescent="0.25">
      <c r="B195" s="138" t="s">
        <v>85</v>
      </c>
      <c r="C195" s="494">
        <v>1652</v>
      </c>
      <c r="D195" s="505">
        <v>7.6221498371335406E-2</v>
      </c>
      <c r="E195" s="495">
        <v>1623</v>
      </c>
      <c r="F195" s="505">
        <v>9.2193808882907069E-2</v>
      </c>
      <c r="G195" s="496"/>
      <c r="H195" s="507"/>
      <c r="I195" s="497"/>
      <c r="J195" s="508"/>
      <c r="K195" s="495">
        <v>6</v>
      </c>
      <c r="L195" s="505">
        <v>-0.83333333333333337</v>
      </c>
      <c r="M195" s="497"/>
      <c r="N195" s="509"/>
      <c r="O195" s="494">
        <v>22</v>
      </c>
      <c r="P195" s="505">
        <v>0.69230769230769229</v>
      </c>
      <c r="Q195" s="494">
        <v>1</v>
      </c>
      <c r="R195" s="505" t="e">
        <v>#DIV/0!</v>
      </c>
    </row>
    <row r="196" spans="2:18" s="4" customFormat="1" hidden="1" outlineLevel="1" x14ac:dyDescent="0.25">
      <c r="B196" s="138" t="s">
        <v>86</v>
      </c>
      <c r="C196" s="494">
        <v>1454</v>
      </c>
      <c r="D196" s="505">
        <v>-0.32747456059204438</v>
      </c>
      <c r="E196" s="495">
        <v>1418</v>
      </c>
      <c r="F196" s="505">
        <v>-0.3298676748582231</v>
      </c>
      <c r="G196" s="496"/>
      <c r="H196" s="507"/>
      <c r="I196" s="497"/>
      <c r="J196" s="508"/>
      <c r="K196" s="495">
        <v>26</v>
      </c>
      <c r="L196" s="505">
        <v>-0.23529411764705888</v>
      </c>
      <c r="M196" s="497"/>
      <c r="N196" s="509"/>
      <c r="O196" s="494">
        <v>8</v>
      </c>
      <c r="P196" s="505">
        <v>-0.19999999999999996</v>
      </c>
      <c r="Q196" s="494">
        <v>2</v>
      </c>
      <c r="R196" s="505">
        <v>0</v>
      </c>
    </row>
    <row r="197" spans="2:18" s="4" customFormat="1" hidden="1" outlineLevel="1" x14ac:dyDescent="0.25">
      <c r="B197" s="138" t="s">
        <v>87</v>
      </c>
      <c r="C197" s="494">
        <v>8176</v>
      </c>
      <c r="D197" s="505">
        <v>0.19427402862985677</v>
      </c>
      <c r="E197" s="495">
        <v>6883</v>
      </c>
      <c r="F197" s="505">
        <v>0.17879773933892795</v>
      </c>
      <c r="G197" s="496"/>
      <c r="H197" s="507"/>
      <c r="I197" s="497"/>
      <c r="J197" s="508"/>
      <c r="K197" s="495">
        <v>1270</v>
      </c>
      <c r="L197" s="505">
        <v>0.28542510121457498</v>
      </c>
      <c r="M197" s="497"/>
      <c r="N197" s="509"/>
      <c r="O197" s="494">
        <v>22</v>
      </c>
      <c r="P197" s="505">
        <v>0.29411764705882359</v>
      </c>
      <c r="Q197" s="494">
        <v>1</v>
      </c>
      <c r="R197" s="505">
        <v>-0.5</v>
      </c>
    </row>
    <row r="198" spans="2:18" s="4" customFormat="1" hidden="1" outlineLevel="1" x14ac:dyDescent="0.25">
      <c r="B198" s="138" t="s">
        <v>88</v>
      </c>
      <c r="C198" s="494">
        <v>12277</v>
      </c>
      <c r="D198" s="505">
        <v>0.23660354552780016</v>
      </c>
      <c r="E198" s="495">
        <v>11000</v>
      </c>
      <c r="F198" s="505">
        <v>0.26407722362675257</v>
      </c>
      <c r="G198" s="496"/>
      <c r="H198" s="507"/>
      <c r="I198" s="497"/>
      <c r="J198" s="508"/>
      <c r="K198" s="495">
        <v>1249</v>
      </c>
      <c r="L198" s="505">
        <v>4.781879194630867E-2</v>
      </c>
      <c r="M198" s="497"/>
      <c r="N198" s="509"/>
      <c r="O198" s="494">
        <v>12</v>
      </c>
      <c r="P198" s="505">
        <v>-0.625</v>
      </c>
      <c r="Q198" s="494">
        <v>16</v>
      </c>
      <c r="R198" s="505">
        <v>7</v>
      </c>
    </row>
    <row r="199" spans="2:18" s="4" customFormat="1" hidden="1" outlineLevel="1" x14ac:dyDescent="0.25">
      <c r="B199" s="138" t="s">
        <v>89</v>
      </c>
      <c r="C199" s="494">
        <v>12696</v>
      </c>
      <c r="D199" s="505">
        <v>0.31510254816656302</v>
      </c>
      <c r="E199" s="495">
        <v>11084</v>
      </c>
      <c r="F199" s="505">
        <v>0.35949957071016803</v>
      </c>
      <c r="G199" s="496"/>
      <c r="H199" s="507"/>
      <c r="I199" s="497"/>
      <c r="J199" s="508"/>
      <c r="K199" s="495">
        <v>1564</v>
      </c>
      <c r="L199" s="505">
        <v>5.6043214044564582E-2</v>
      </c>
      <c r="M199" s="497"/>
      <c r="N199" s="509"/>
      <c r="O199" s="494">
        <v>44</v>
      </c>
      <c r="P199" s="505">
        <v>1.2000000000000002</v>
      </c>
      <c r="Q199" s="494">
        <v>4</v>
      </c>
      <c r="R199" s="505" t="e">
        <v>#DIV/0!</v>
      </c>
    </row>
    <row r="200" spans="2:18" s="4" customFormat="1" ht="15.75" collapsed="1" x14ac:dyDescent="0.25">
      <c r="B200" s="64">
        <v>2004</v>
      </c>
      <c r="C200" s="499">
        <v>84343</v>
      </c>
      <c r="D200" s="500">
        <v>0.24583456425406203</v>
      </c>
      <c r="E200" s="501">
        <v>75021</v>
      </c>
      <c r="F200" s="500">
        <v>0.29004023798878831</v>
      </c>
      <c r="G200" s="502"/>
      <c r="H200" s="510"/>
      <c r="I200" s="503"/>
      <c r="J200" s="511"/>
      <c r="K200" s="501">
        <v>8990</v>
      </c>
      <c r="L200" s="500">
        <v>-3.1041172666522954E-2</v>
      </c>
      <c r="M200" s="503"/>
      <c r="N200" s="512"/>
      <c r="O200" s="499">
        <v>248</v>
      </c>
      <c r="P200" s="500">
        <v>6.4377682403433445E-2</v>
      </c>
      <c r="Q200" s="499">
        <v>84</v>
      </c>
      <c r="R200" s="500">
        <v>1.4</v>
      </c>
    </row>
    <row r="201" spans="2:18" s="4" customFormat="1" hidden="1" outlineLevel="1" x14ac:dyDescent="0.25">
      <c r="B201" s="138" t="s">
        <v>78</v>
      </c>
      <c r="C201" s="494">
        <v>9297</v>
      </c>
      <c r="D201" s="505">
        <v>-9.2001171989452124E-2</v>
      </c>
      <c r="E201" s="495">
        <v>7334</v>
      </c>
      <c r="F201" s="505">
        <v>-0.10637260874862919</v>
      </c>
      <c r="G201" s="496"/>
      <c r="H201" s="507"/>
      <c r="I201" s="497"/>
      <c r="J201" s="508"/>
      <c r="K201" s="495">
        <v>1931</v>
      </c>
      <c r="L201" s="505">
        <v>-3.8346613545816699E-2</v>
      </c>
      <c r="M201" s="497"/>
      <c r="N201" s="509"/>
      <c r="O201" s="494">
        <v>25</v>
      </c>
      <c r="P201" s="505">
        <v>0.13636363636363646</v>
      </c>
      <c r="Q201" s="494">
        <v>7</v>
      </c>
      <c r="R201" s="505">
        <v>2.5</v>
      </c>
    </row>
    <row r="202" spans="2:18" s="4" customFormat="1" hidden="1" outlineLevel="1" x14ac:dyDescent="0.25">
      <c r="B202" s="138" t="s">
        <v>79</v>
      </c>
      <c r="C202" s="494">
        <v>8443</v>
      </c>
      <c r="D202" s="505">
        <v>-0.18942012288786481</v>
      </c>
      <c r="E202" s="495">
        <v>6889</v>
      </c>
      <c r="F202" s="505">
        <v>-0.20934236198783429</v>
      </c>
      <c r="G202" s="496"/>
      <c r="H202" s="507"/>
      <c r="I202" s="497"/>
      <c r="J202" s="508"/>
      <c r="K202" s="495">
        <v>1506</v>
      </c>
      <c r="L202" s="505">
        <v>-5.6390977443608992E-2</v>
      </c>
      <c r="M202" s="497"/>
      <c r="N202" s="509"/>
      <c r="O202" s="494">
        <v>38</v>
      </c>
      <c r="P202" s="505">
        <v>-0.59139784946236551</v>
      </c>
      <c r="Q202" s="494">
        <v>10</v>
      </c>
      <c r="R202" s="505">
        <v>-0.2857142857142857</v>
      </c>
    </row>
    <row r="203" spans="2:18" s="4" customFormat="1" hidden="1" outlineLevel="1" x14ac:dyDescent="0.25">
      <c r="B203" s="138" t="s">
        <v>80</v>
      </c>
      <c r="C203" s="494">
        <v>9912</v>
      </c>
      <c r="D203" s="505">
        <v>-8.6451612903225783E-2</v>
      </c>
      <c r="E203" s="495">
        <v>8321</v>
      </c>
      <c r="F203" s="505">
        <v>-9.6132956767325695E-2</v>
      </c>
      <c r="G203" s="496"/>
      <c r="H203" s="507"/>
      <c r="I203" s="497"/>
      <c r="J203" s="508"/>
      <c r="K203" s="495">
        <v>1568</v>
      </c>
      <c r="L203" s="505">
        <v>3.2258064516129004E-2</v>
      </c>
      <c r="M203" s="497"/>
      <c r="N203" s="509"/>
      <c r="O203" s="494">
        <v>21</v>
      </c>
      <c r="P203" s="505">
        <v>-0.80555555555555558</v>
      </c>
      <c r="Q203" s="494">
        <v>2</v>
      </c>
      <c r="R203" s="505">
        <v>-0.88235294117647056</v>
      </c>
    </row>
    <row r="204" spans="2:18" s="4" customFormat="1" hidden="1" outlineLevel="1" x14ac:dyDescent="0.25">
      <c r="B204" s="138" t="s">
        <v>81</v>
      </c>
      <c r="C204" s="494">
        <v>4580</v>
      </c>
      <c r="D204" s="505">
        <v>-4.9398090493980917E-2</v>
      </c>
      <c r="E204" s="495">
        <v>4100</v>
      </c>
      <c r="F204" s="505">
        <v>-6.4567647729865341E-2</v>
      </c>
      <c r="G204" s="496"/>
      <c r="H204" s="507"/>
      <c r="I204" s="497"/>
      <c r="J204" s="508"/>
      <c r="K204" s="495">
        <v>455</v>
      </c>
      <c r="L204" s="505">
        <v>0.24657534246575352</v>
      </c>
      <c r="M204" s="497"/>
      <c r="N204" s="509"/>
      <c r="O204" s="494">
        <v>19</v>
      </c>
      <c r="P204" s="505">
        <v>-0.70769230769230762</v>
      </c>
      <c r="Q204" s="494">
        <v>6</v>
      </c>
      <c r="R204" s="505">
        <v>0.19999999999999996</v>
      </c>
    </row>
    <row r="205" spans="2:18" s="4" customFormat="1" hidden="1" outlineLevel="1" x14ac:dyDescent="0.25">
      <c r="B205" s="138" t="s">
        <v>82</v>
      </c>
      <c r="C205" s="494">
        <v>1650</v>
      </c>
      <c r="D205" s="505">
        <v>-0.15079773546062791</v>
      </c>
      <c r="E205" s="495">
        <v>1609</v>
      </c>
      <c r="F205" s="505">
        <v>-0.16197916666666667</v>
      </c>
      <c r="G205" s="496"/>
      <c r="H205" s="507"/>
      <c r="I205" s="497"/>
      <c r="J205" s="508"/>
      <c r="K205" s="495">
        <v>29</v>
      </c>
      <c r="L205" s="505">
        <v>0.61111111111111116</v>
      </c>
      <c r="M205" s="497"/>
      <c r="N205" s="509"/>
      <c r="O205" s="494">
        <v>11</v>
      </c>
      <c r="P205" s="505">
        <v>1.2000000000000002</v>
      </c>
      <c r="Q205" s="494">
        <v>1</v>
      </c>
      <c r="R205" s="505" t="e">
        <v>#DIV/0!</v>
      </c>
    </row>
    <row r="206" spans="2:18" s="4" customFormat="1" hidden="1" outlineLevel="1" x14ac:dyDescent="0.25">
      <c r="B206" s="138" t="s">
        <v>83</v>
      </c>
      <c r="C206" s="494">
        <v>1614</v>
      </c>
      <c r="D206" s="505">
        <v>-0.20453425332676201</v>
      </c>
      <c r="E206" s="495">
        <v>1568</v>
      </c>
      <c r="F206" s="505">
        <v>-0.21678321678321677</v>
      </c>
      <c r="G206" s="496"/>
      <c r="H206" s="507"/>
      <c r="I206" s="497"/>
      <c r="J206" s="508"/>
      <c r="K206" s="495">
        <v>32</v>
      </c>
      <c r="L206" s="505">
        <v>0.68421052631578938</v>
      </c>
      <c r="M206" s="497"/>
      <c r="N206" s="509"/>
      <c r="O206" s="494">
        <v>11</v>
      </c>
      <c r="P206" s="505">
        <v>0.375</v>
      </c>
      <c r="Q206" s="494">
        <v>3</v>
      </c>
      <c r="R206" s="505" t="e">
        <v>#DIV/0!</v>
      </c>
    </row>
    <row r="207" spans="2:18" s="4" customFormat="1" hidden="1" outlineLevel="1" x14ac:dyDescent="0.25">
      <c r="B207" s="138" t="s">
        <v>84</v>
      </c>
      <c r="C207" s="494">
        <v>2079</v>
      </c>
      <c r="D207" s="505">
        <v>-6.1823104693140785E-2</v>
      </c>
      <c r="E207" s="495">
        <v>2037</v>
      </c>
      <c r="F207" s="505">
        <v>-5.9990770650669156E-2</v>
      </c>
      <c r="G207" s="496"/>
      <c r="H207" s="507"/>
      <c r="I207" s="497"/>
      <c r="J207" s="508"/>
      <c r="K207" s="495">
        <v>26</v>
      </c>
      <c r="L207" s="505">
        <v>-0.29729729729729726</v>
      </c>
      <c r="M207" s="497"/>
      <c r="N207" s="509"/>
      <c r="O207" s="494">
        <v>16</v>
      </c>
      <c r="P207" s="505">
        <v>0.60000000000000009</v>
      </c>
      <c r="Q207" s="494">
        <v>0</v>
      </c>
      <c r="R207" s="505">
        <v>-1</v>
      </c>
    </row>
    <row r="208" spans="2:18" s="4" customFormat="1" hidden="1" outlineLevel="1" x14ac:dyDescent="0.25">
      <c r="B208" s="138" t="s">
        <v>85</v>
      </c>
      <c r="C208" s="494">
        <v>1535</v>
      </c>
      <c r="D208" s="505">
        <v>4.2798913043478271E-2</v>
      </c>
      <c r="E208" s="495">
        <v>1486</v>
      </c>
      <c r="F208" s="505">
        <v>3.3379694019471495E-2</v>
      </c>
      <c r="G208" s="496"/>
      <c r="H208" s="507"/>
      <c r="I208" s="497"/>
      <c r="J208" s="508"/>
      <c r="K208" s="495">
        <v>36</v>
      </c>
      <c r="L208" s="505">
        <v>0.71428571428571419</v>
      </c>
      <c r="M208" s="497"/>
      <c r="N208" s="509"/>
      <c r="O208" s="494">
        <v>13</v>
      </c>
      <c r="P208" s="505">
        <v>0</v>
      </c>
      <c r="Q208" s="494">
        <v>0</v>
      </c>
      <c r="R208" s="505" t="e">
        <v>#DIV/0!</v>
      </c>
    </row>
    <row r="209" spans="2:18" s="4" customFormat="1" hidden="1" outlineLevel="1" x14ac:dyDescent="0.25">
      <c r="B209" s="138" t="s">
        <v>86</v>
      </c>
      <c r="C209" s="494">
        <v>2162</v>
      </c>
      <c r="D209" s="505">
        <v>0.64912280701754388</v>
      </c>
      <c r="E209" s="495">
        <v>2116</v>
      </c>
      <c r="F209" s="505">
        <v>0.71892770105605197</v>
      </c>
      <c r="G209" s="496"/>
      <c r="H209" s="507"/>
      <c r="I209" s="497"/>
      <c r="J209" s="508"/>
      <c r="K209" s="495">
        <v>34</v>
      </c>
      <c r="L209" s="505">
        <v>-0.50724637681159424</v>
      </c>
      <c r="M209" s="497"/>
      <c r="N209" s="509"/>
      <c r="O209" s="494">
        <v>10</v>
      </c>
      <c r="P209" s="505">
        <v>-9.0909090909090939E-2</v>
      </c>
      <c r="Q209" s="494">
        <v>2</v>
      </c>
      <c r="R209" s="505" t="e">
        <v>#DIV/0!</v>
      </c>
    </row>
    <row r="210" spans="2:18" s="4" customFormat="1" hidden="1" outlineLevel="1" x14ac:dyDescent="0.25">
      <c r="B210" s="138" t="s">
        <v>87</v>
      </c>
      <c r="C210" s="494">
        <v>6846</v>
      </c>
      <c r="D210" s="505">
        <v>9.1343854615016706E-2</v>
      </c>
      <c r="E210" s="495">
        <v>5839</v>
      </c>
      <c r="F210" s="505">
        <v>0.16106581825412603</v>
      </c>
      <c r="G210" s="496"/>
      <c r="H210" s="507"/>
      <c r="I210" s="497"/>
      <c r="J210" s="508"/>
      <c r="K210" s="495">
        <v>988</v>
      </c>
      <c r="L210" s="505">
        <v>-0.19215044971381845</v>
      </c>
      <c r="M210" s="497"/>
      <c r="N210" s="509"/>
      <c r="O210" s="494">
        <v>17</v>
      </c>
      <c r="P210" s="505">
        <v>-0.10526315789473684</v>
      </c>
      <c r="Q210" s="494">
        <v>2</v>
      </c>
      <c r="R210" s="505">
        <v>0</v>
      </c>
    </row>
    <row r="211" spans="2:18" s="4" customFormat="1" hidden="1" outlineLevel="1" x14ac:dyDescent="0.25">
      <c r="B211" s="138" t="s">
        <v>88</v>
      </c>
      <c r="C211" s="494">
        <v>9928</v>
      </c>
      <c r="D211" s="505">
        <v>9.7622996130458883E-2</v>
      </c>
      <c r="E211" s="495">
        <v>8702</v>
      </c>
      <c r="F211" s="505">
        <v>0.14923402007395659</v>
      </c>
      <c r="G211" s="496"/>
      <c r="H211" s="507"/>
      <c r="I211" s="497"/>
      <c r="J211" s="508"/>
      <c r="K211" s="495">
        <v>1192</v>
      </c>
      <c r="L211" s="505">
        <v>-0.17622667588113339</v>
      </c>
      <c r="M211" s="497"/>
      <c r="N211" s="509"/>
      <c r="O211" s="494">
        <v>32</v>
      </c>
      <c r="P211" s="505">
        <v>0.39130434782608692</v>
      </c>
      <c r="Q211" s="494">
        <v>2</v>
      </c>
      <c r="R211" s="505">
        <v>-0.33333333333333337</v>
      </c>
    </row>
    <row r="212" spans="2:18" s="4" customFormat="1" hidden="1" outlineLevel="1" x14ac:dyDescent="0.25">
      <c r="B212" s="138" t="s">
        <v>89</v>
      </c>
      <c r="C212" s="494">
        <v>9654</v>
      </c>
      <c r="D212" s="505">
        <v>-8.7005863438623043E-2</v>
      </c>
      <c r="E212" s="495">
        <v>8153</v>
      </c>
      <c r="F212" s="505">
        <v>2.0894788593903701E-3</v>
      </c>
      <c r="G212" s="496"/>
      <c r="H212" s="507"/>
      <c r="I212" s="497"/>
      <c r="J212" s="508"/>
      <c r="K212" s="495">
        <v>1481</v>
      </c>
      <c r="L212" s="505">
        <v>-0.38826931020239575</v>
      </c>
      <c r="M212" s="497"/>
      <c r="N212" s="509"/>
      <c r="O212" s="494">
        <v>20</v>
      </c>
      <c r="P212" s="505">
        <v>0.17647058823529416</v>
      </c>
      <c r="Q212" s="494">
        <v>0</v>
      </c>
      <c r="R212" s="505" t="e">
        <v>#DIV/0!</v>
      </c>
    </row>
    <row r="213" spans="2:18" s="4" customFormat="1" ht="15.75" collapsed="1" x14ac:dyDescent="0.25">
      <c r="B213" s="64">
        <v>2003</v>
      </c>
      <c r="C213" s="499">
        <v>67700</v>
      </c>
      <c r="D213" s="500">
        <v>-4.8970303149495686E-2</v>
      </c>
      <c r="E213" s="501">
        <v>58154</v>
      </c>
      <c r="F213" s="500">
        <v>-3.0831277914805666E-2</v>
      </c>
      <c r="G213" s="502"/>
      <c r="H213" s="510"/>
      <c r="I213" s="503"/>
      <c r="J213" s="511"/>
      <c r="K213" s="501">
        <v>9278</v>
      </c>
      <c r="L213" s="500">
        <v>-0.13636786744857121</v>
      </c>
      <c r="M213" s="503"/>
      <c r="N213" s="512"/>
      <c r="O213" s="499">
        <v>233</v>
      </c>
      <c r="P213" s="500">
        <v>-0.40862944162436543</v>
      </c>
      <c r="Q213" s="499">
        <v>35</v>
      </c>
      <c r="R213" s="500">
        <v>-0.22222222222222221</v>
      </c>
    </row>
    <row r="214" spans="2:18" s="4" customFormat="1" hidden="1" outlineLevel="1" x14ac:dyDescent="0.25">
      <c r="B214" s="138" t="s">
        <v>78</v>
      </c>
      <c r="C214" s="494">
        <v>10239</v>
      </c>
      <c r="D214" s="505">
        <v>-1.1584129742253091E-2</v>
      </c>
      <c r="E214" s="495">
        <v>8207</v>
      </c>
      <c r="F214" s="505">
        <v>4.4546264477535846E-2</v>
      </c>
      <c r="G214" s="496"/>
      <c r="H214" s="507"/>
      <c r="I214" s="497"/>
      <c r="J214" s="508"/>
      <c r="K214" s="495">
        <v>2008</v>
      </c>
      <c r="L214" s="505">
        <v>-0.18999596611536906</v>
      </c>
      <c r="M214" s="497"/>
      <c r="N214" s="509"/>
      <c r="O214" s="494">
        <v>22</v>
      </c>
      <c r="P214" s="505">
        <v>4.7619047619047672E-2</v>
      </c>
      <c r="Q214" s="494">
        <v>2</v>
      </c>
      <c r="R214" s="505">
        <v>0</v>
      </c>
    </row>
    <row r="215" spans="2:18" s="4" customFormat="1" hidden="1" outlineLevel="1" x14ac:dyDescent="0.25">
      <c r="B215" s="138" t="s">
        <v>79</v>
      </c>
      <c r="C215" s="494">
        <v>10416</v>
      </c>
      <c r="D215" s="505">
        <v>8.2181818181818134E-2</v>
      </c>
      <c r="E215" s="495">
        <v>8713</v>
      </c>
      <c r="F215" s="505">
        <v>0.12600155078831743</v>
      </c>
      <c r="G215" s="496"/>
      <c r="H215" s="507"/>
      <c r="I215" s="497"/>
      <c r="J215" s="508"/>
      <c r="K215" s="495">
        <v>1596</v>
      </c>
      <c r="L215" s="505">
        <v>-0.145610278372591</v>
      </c>
      <c r="M215" s="497"/>
      <c r="N215" s="509"/>
      <c r="O215" s="494">
        <v>93</v>
      </c>
      <c r="P215" s="505">
        <v>4.8125</v>
      </c>
      <c r="Q215" s="494">
        <v>14</v>
      </c>
      <c r="R215" s="505">
        <v>3.666666666666667</v>
      </c>
    </row>
    <row r="216" spans="2:18" s="4" customFormat="1" hidden="1" outlineLevel="1" x14ac:dyDescent="0.25">
      <c r="B216" s="138" t="s">
        <v>80</v>
      </c>
      <c r="C216" s="494">
        <v>10850</v>
      </c>
      <c r="D216" s="505">
        <v>0.1540097851520954</v>
      </c>
      <c r="E216" s="495">
        <v>9206</v>
      </c>
      <c r="F216" s="505">
        <v>0.38103810381038095</v>
      </c>
      <c r="G216" s="496"/>
      <c r="H216" s="507"/>
      <c r="I216" s="497"/>
      <c r="J216" s="508"/>
      <c r="K216" s="495">
        <v>1519</v>
      </c>
      <c r="L216" s="505">
        <v>-0.44030950626381726</v>
      </c>
      <c r="M216" s="497"/>
      <c r="N216" s="509"/>
      <c r="O216" s="494">
        <v>108</v>
      </c>
      <c r="P216" s="505">
        <v>6.7142857142857144</v>
      </c>
      <c r="Q216" s="494">
        <v>17</v>
      </c>
      <c r="R216" s="505">
        <v>1.125</v>
      </c>
    </row>
    <row r="217" spans="2:18" s="4" customFormat="1" hidden="1" outlineLevel="1" x14ac:dyDescent="0.25">
      <c r="B217" s="138" t="s">
        <v>81</v>
      </c>
      <c r="C217" s="494">
        <v>4818</v>
      </c>
      <c r="D217" s="505">
        <v>-0.15974886641088248</v>
      </c>
      <c r="E217" s="495">
        <v>4383</v>
      </c>
      <c r="F217" s="505">
        <v>-9.8148148148148096E-2</v>
      </c>
      <c r="G217" s="496"/>
      <c r="H217" s="507"/>
      <c r="I217" s="497"/>
      <c r="J217" s="508"/>
      <c r="K217" s="495">
        <v>365</v>
      </c>
      <c r="L217" s="505">
        <v>-0.57754629629629628</v>
      </c>
      <c r="M217" s="497"/>
      <c r="N217" s="509"/>
      <c r="O217" s="494">
        <v>65</v>
      </c>
      <c r="P217" s="505">
        <v>7.125</v>
      </c>
      <c r="Q217" s="494">
        <v>5</v>
      </c>
      <c r="R217" s="505">
        <v>1.5</v>
      </c>
    </row>
    <row r="218" spans="2:18" s="4" customFormat="1" hidden="1" outlineLevel="1" x14ac:dyDescent="0.25">
      <c r="B218" s="138" t="s">
        <v>82</v>
      </c>
      <c r="C218" s="494">
        <v>1943</v>
      </c>
      <c r="D218" s="505">
        <v>-0.21080422420796097</v>
      </c>
      <c r="E218" s="495">
        <v>1920</v>
      </c>
      <c r="F218" s="505">
        <v>-0.19293820933165196</v>
      </c>
      <c r="G218" s="496"/>
      <c r="H218" s="507"/>
      <c r="I218" s="497"/>
      <c r="J218" s="508"/>
      <c r="K218" s="495">
        <v>18</v>
      </c>
      <c r="L218" s="505">
        <v>-0.74285714285714288</v>
      </c>
      <c r="M218" s="497"/>
      <c r="N218" s="509"/>
      <c r="O218" s="494">
        <v>5</v>
      </c>
      <c r="P218" s="505">
        <v>-0.61538461538461542</v>
      </c>
      <c r="Q218" s="494">
        <v>0</v>
      </c>
      <c r="R218" s="505" t="e">
        <v>#DIV/0!</v>
      </c>
    </row>
    <row r="219" spans="2:18" s="4" customFormat="1" hidden="1" outlineLevel="1" x14ac:dyDescent="0.25">
      <c r="B219" s="138" t="s">
        <v>83</v>
      </c>
      <c r="C219" s="494">
        <v>2029</v>
      </c>
      <c r="D219" s="505">
        <v>0.14892412231030572</v>
      </c>
      <c r="E219" s="495">
        <v>2002</v>
      </c>
      <c r="F219" s="505">
        <v>0.16734693877551021</v>
      </c>
      <c r="G219" s="496"/>
      <c r="H219" s="507"/>
      <c r="I219" s="497"/>
      <c r="J219" s="508"/>
      <c r="K219" s="495">
        <v>19</v>
      </c>
      <c r="L219" s="505">
        <v>-0.53658536585365857</v>
      </c>
      <c r="M219" s="497"/>
      <c r="N219" s="509"/>
      <c r="O219" s="494">
        <v>8</v>
      </c>
      <c r="P219" s="505">
        <v>0.14285714285714279</v>
      </c>
      <c r="Q219" s="494">
        <v>0</v>
      </c>
      <c r="R219" s="505">
        <v>-1</v>
      </c>
    </row>
    <row r="220" spans="2:18" s="4" customFormat="1" hidden="1" outlineLevel="1" x14ac:dyDescent="0.25">
      <c r="B220" s="138" t="s">
        <v>84</v>
      </c>
      <c r="C220" s="494">
        <v>2216</v>
      </c>
      <c r="D220" s="505">
        <v>-0.13268101761252449</v>
      </c>
      <c r="E220" s="495">
        <v>2167</v>
      </c>
      <c r="F220" s="505">
        <v>-0.1219611021069692</v>
      </c>
      <c r="G220" s="496"/>
      <c r="H220" s="507"/>
      <c r="I220" s="497"/>
      <c r="J220" s="508"/>
      <c r="K220" s="495">
        <v>37</v>
      </c>
      <c r="L220" s="505">
        <v>-0.47142857142857142</v>
      </c>
      <c r="M220" s="497"/>
      <c r="N220" s="509"/>
      <c r="O220" s="494">
        <v>10</v>
      </c>
      <c r="P220" s="505">
        <v>-9.0909090909090939E-2</v>
      </c>
      <c r="Q220" s="494">
        <v>2</v>
      </c>
      <c r="R220" s="505">
        <v>-0.66666666666666674</v>
      </c>
    </row>
    <row r="221" spans="2:18" s="4" customFormat="1" hidden="1" outlineLevel="1" x14ac:dyDescent="0.25">
      <c r="B221" s="138" t="s">
        <v>85</v>
      </c>
      <c r="C221" s="494">
        <v>1472</v>
      </c>
      <c r="D221" s="505">
        <v>-0.21951219512195119</v>
      </c>
      <c r="E221" s="495">
        <v>1438</v>
      </c>
      <c r="F221" s="505">
        <v>-0.22059620596205964</v>
      </c>
      <c r="G221" s="496"/>
      <c r="H221" s="507"/>
      <c r="I221" s="497"/>
      <c r="J221" s="508"/>
      <c r="K221" s="495">
        <v>21</v>
      </c>
      <c r="L221" s="505">
        <v>-0.36363636363636365</v>
      </c>
      <c r="M221" s="497"/>
      <c r="N221" s="509"/>
      <c r="O221" s="494">
        <v>13</v>
      </c>
      <c r="P221" s="505">
        <v>5.5</v>
      </c>
      <c r="Q221" s="494">
        <v>0</v>
      </c>
      <c r="R221" s="505">
        <v>-1</v>
      </c>
    </row>
    <row r="222" spans="2:18" s="4" customFormat="1" hidden="1" outlineLevel="1" x14ac:dyDescent="0.25">
      <c r="B222" s="138" t="s">
        <v>86</v>
      </c>
      <c r="C222" s="494">
        <v>1311</v>
      </c>
      <c r="D222" s="505">
        <v>-0.22195845697329375</v>
      </c>
      <c r="E222" s="495">
        <v>1231</v>
      </c>
      <c r="F222" s="505">
        <v>-0.24709480122324157</v>
      </c>
      <c r="G222" s="496"/>
      <c r="H222" s="507"/>
      <c r="I222" s="497"/>
      <c r="J222" s="508"/>
      <c r="K222" s="495">
        <v>69</v>
      </c>
      <c r="L222" s="505">
        <v>1.15625</v>
      </c>
      <c r="M222" s="497"/>
      <c r="N222" s="509"/>
      <c r="O222" s="494">
        <v>11</v>
      </c>
      <c r="P222" s="505">
        <v>-0.38888888888888884</v>
      </c>
      <c r="Q222" s="494">
        <v>0</v>
      </c>
      <c r="R222" s="505" t="e">
        <v>#DIV/0!</v>
      </c>
    </row>
    <row r="223" spans="2:18" s="4" customFormat="1" hidden="1" outlineLevel="1" x14ac:dyDescent="0.25">
      <c r="B223" s="138" t="s">
        <v>87</v>
      </c>
      <c r="C223" s="494">
        <v>6273</v>
      </c>
      <c r="D223" s="505">
        <v>3.4977726447780855E-2</v>
      </c>
      <c r="E223" s="495">
        <v>5029</v>
      </c>
      <c r="F223" s="505">
        <v>2.4236252545824843E-2</v>
      </c>
      <c r="G223" s="496"/>
      <c r="H223" s="507"/>
      <c r="I223" s="497"/>
      <c r="J223" s="508"/>
      <c r="K223" s="495">
        <v>1223</v>
      </c>
      <c r="L223" s="505">
        <v>7.2807017543859542E-2</v>
      </c>
      <c r="M223" s="497"/>
      <c r="N223" s="509"/>
      <c r="O223" s="494">
        <v>19</v>
      </c>
      <c r="P223" s="505">
        <v>1.1111111111111112</v>
      </c>
      <c r="Q223" s="494">
        <v>2</v>
      </c>
      <c r="R223" s="505">
        <v>0</v>
      </c>
    </row>
    <row r="224" spans="2:18" s="4" customFormat="1" hidden="1" outlineLevel="1" x14ac:dyDescent="0.25">
      <c r="B224" s="138" t="s">
        <v>88</v>
      </c>
      <c r="C224" s="494">
        <v>9045</v>
      </c>
      <c r="D224" s="505">
        <v>9.5036319612590736E-2</v>
      </c>
      <c r="E224" s="495">
        <v>7572</v>
      </c>
      <c r="F224" s="505">
        <v>0.10782735918068753</v>
      </c>
      <c r="G224" s="496"/>
      <c r="H224" s="507"/>
      <c r="I224" s="497"/>
      <c r="J224" s="508"/>
      <c r="K224" s="495">
        <v>1447</v>
      </c>
      <c r="L224" s="505">
        <v>3.4310221586847822E-2</v>
      </c>
      <c r="M224" s="497"/>
      <c r="N224" s="509"/>
      <c r="O224" s="494">
        <v>23</v>
      </c>
      <c r="P224" s="505">
        <v>0</v>
      </c>
      <c r="Q224" s="494">
        <v>3</v>
      </c>
      <c r="R224" s="505">
        <v>0</v>
      </c>
    </row>
    <row r="225" spans="2:18" s="4" customFormat="1" hidden="1" outlineLevel="1" x14ac:dyDescent="0.25">
      <c r="B225" s="138" t="s">
        <v>89</v>
      </c>
      <c r="C225" s="494">
        <v>10574</v>
      </c>
      <c r="D225" s="505">
        <v>0.13870342451001516</v>
      </c>
      <c r="E225" s="495">
        <v>8136</v>
      </c>
      <c r="F225" s="505">
        <v>0.18393480791618155</v>
      </c>
      <c r="G225" s="496"/>
      <c r="H225" s="507"/>
      <c r="I225" s="497"/>
      <c r="J225" s="508"/>
      <c r="K225" s="495">
        <v>2421</v>
      </c>
      <c r="L225" s="505">
        <v>8.7500000000000355E-3</v>
      </c>
      <c r="M225" s="497"/>
      <c r="N225" s="509"/>
      <c r="O225" s="494">
        <v>17</v>
      </c>
      <c r="P225" s="505">
        <v>0.30769230769230771</v>
      </c>
      <c r="Q225" s="494">
        <v>0</v>
      </c>
      <c r="R225" s="505">
        <v>-1</v>
      </c>
    </row>
    <row r="226" spans="2:18" s="4" customFormat="1" ht="15.75" collapsed="1" x14ac:dyDescent="0.25">
      <c r="B226" s="64">
        <v>2002</v>
      </c>
      <c r="C226" s="499">
        <v>71186</v>
      </c>
      <c r="D226" s="500">
        <v>3.0471475514251445E-2</v>
      </c>
      <c r="E226" s="501">
        <v>60004</v>
      </c>
      <c r="F226" s="500">
        <v>7.5726066690570137E-2</v>
      </c>
      <c r="G226" s="502"/>
      <c r="H226" s="510"/>
      <c r="I226" s="503"/>
      <c r="J226" s="511"/>
      <c r="K226" s="501">
        <v>10743</v>
      </c>
      <c r="L226" s="500">
        <v>-0.18054919908466815</v>
      </c>
      <c r="M226" s="503"/>
      <c r="N226" s="512"/>
      <c r="O226" s="499">
        <v>394</v>
      </c>
      <c r="P226" s="500">
        <v>1.5419354838709678</v>
      </c>
      <c r="Q226" s="499">
        <v>45</v>
      </c>
      <c r="R226" s="500">
        <v>0.25</v>
      </c>
    </row>
    <row r="227" spans="2:18" s="4" customFormat="1" hidden="1" outlineLevel="1" x14ac:dyDescent="0.25">
      <c r="B227" s="138" t="s">
        <v>78</v>
      </c>
      <c r="C227" s="494">
        <v>10359</v>
      </c>
      <c r="D227" s="505">
        <v>-0.1747131931166348</v>
      </c>
      <c r="E227" s="495">
        <v>7857</v>
      </c>
      <c r="F227" s="505">
        <v>-0.13763582482713199</v>
      </c>
      <c r="G227" s="496"/>
      <c r="H227" s="507"/>
      <c r="I227" s="497"/>
      <c r="J227" s="508"/>
      <c r="K227" s="495">
        <v>2479</v>
      </c>
      <c r="L227" s="505">
        <v>-0.272593896713615</v>
      </c>
      <c r="M227" s="497"/>
      <c r="N227" s="509"/>
      <c r="O227" s="494">
        <v>21</v>
      </c>
      <c r="P227" s="505">
        <v>-0.16000000000000003</v>
      </c>
      <c r="Q227" s="494">
        <v>2</v>
      </c>
      <c r="R227" s="505">
        <v>-0.75</v>
      </c>
    </row>
    <row r="228" spans="2:18" s="4" customFormat="1" hidden="1" outlineLevel="1" x14ac:dyDescent="0.25">
      <c r="B228" s="138" t="s">
        <v>79</v>
      </c>
      <c r="C228" s="494">
        <v>9625</v>
      </c>
      <c r="D228" s="505">
        <v>-6.1250365746610802E-2</v>
      </c>
      <c r="E228" s="495">
        <v>7738</v>
      </c>
      <c r="F228" s="505">
        <v>3.6987402841061279E-2</v>
      </c>
      <c r="G228" s="496"/>
      <c r="H228" s="507"/>
      <c r="I228" s="497"/>
      <c r="J228" s="508"/>
      <c r="K228" s="495">
        <v>1868</v>
      </c>
      <c r="L228" s="505">
        <v>-0.32538822679667745</v>
      </c>
      <c r="M228" s="497"/>
      <c r="N228" s="509"/>
      <c r="O228" s="494">
        <v>16</v>
      </c>
      <c r="P228" s="505">
        <v>-5.8823529411764719E-2</v>
      </c>
      <c r="Q228" s="494">
        <v>3</v>
      </c>
      <c r="R228" s="505">
        <v>-0.4</v>
      </c>
    </row>
    <row r="229" spans="2:18" s="4" customFormat="1" hidden="1" outlineLevel="1" x14ac:dyDescent="0.25">
      <c r="B229" s="138" t="s">
        <v>80</v>
      </c>
      <c r="C229" s="494">
        <v>9402</v>
      </c>
      <c r="D229" s="505">
        <v>-2.7815117361182917E-2</v>
      </c>
      <c r="E229" s="495">
        <v>6666</v>
      </c>
      <c r="F229" s="505">
        <v>6.6445182724252927E-3</v>
      </c>
      <c r="G229" s="496"/>
      <c r="H229" s="507"/>
      <c r="I229" s="497"/>
      <c r="J229" s="508"/>
      <c r="K229" s="495">
        <v>2714</v>
      </c>
      <c r="L229" s="505">
        <v>-9.1700133868808598E-2</v>
      </c>
      <c r="M229" s="497"/>
      <c r="N229" s="509"/>
      <c r="O229" s="494">
        <v>14</v>
      </c>
      <c r="P229" s="505">
        <v>-0.58823529411764708</v>
      </c>
      <c r="Q229" s="494">
        <v>8</v>
      </c>
      <c r="R229" s="505">
        <v>-0.70370370370370372</v>
      </c>
    </row>
    <row r="230" spans="2:18" s="4" customFormat="1" hidden="1" outlineLevel="1" x14ac:dyDescent="0.25">
      <c r="B230" s="138" t="s">
        <v>81</v>
      </c>
      <c r="C230" s="494">
        <v>5734</v>
      </c>
      <c r="D230" s="505">
        <v>-2.2335890878090403E-2</v>
      </c>
      <c r="E230" s="495">
        <v>4860</v>
      </c>
      <c r="F230" s="505">
        <v>0.11775528978840843</v>
      </c>
      <c r="G230" s="496"/>
      <c r="H230" s="507"/>
      <c r="I230" s="497"/>
      <c r="J230" s="508"/>
      <c r="K230" s="495">
        <v>864</v>
      </c>
      <c r="L230" s="505">
        <v>-0.41661039837947333</v>
      </c>
      <c r="M230" s="497"/>
      <c r="N230" s="509"/>
      <c r="O230" s="494">
        <v>8</v>
      </c>
      <c r="P230" s="505">
        <v>-0.73333333333333339</v>
      </c>
      <c r="Q230" s="494">
        <v>2</v>
      </c>
      <c r="R230" s="505">
        <v>-0.66666666666666674</v>
      </c>
    </row>
    <row r="231" spans="2:18" s="4" customFormat="1" hidden="1" outlineLevel="1" x14ac:dyDescent="0.25">
      <c r="B231" s="138" t="s">
        <v>82</v>
      </c>
      <c r="C231" s="494">
        <v>2462</v>
      </c>
      <c r="D231" s="505">
        <v>-3.8281250000000044E-2</v>
      </c>
      <c r="E231" s="495">
        <v>2379</v>
      </c>
      <c r="F231" s="505">
        <v>-1.3272501036914131E-2</v>
      </c>
      <c r="G231" s="496"/>
      <c r="H231" s="507"/>
      <c r="I231" s="497"/>
      <c r="J231" s="508"/>
      <c r="K231" s="495">
        <v>70</v>
      </c>
      <c r="L231" s="505">
        <v>-0.51048951048951041</v>
      </c>
      <c r="M231" s="497"/>
      <c r="N231" s="509"/>
      <c r="O231" s="494">
        <v>13</v>
      </c>
      <c r="P231" s="505">
        <v>1.1666666666666665</v>
      </c>
      <c r="Q231" s="494">
        <v>0</v>
      </c>
      <c r="R231" s="505" t="e">
        <v>#DIV/0!</v>
      </c>
    </row>
    <row r="232" spans="2:18" s="4" customFormat="1" hidden="1" outlineLevel="1" x14ac:dyDescent="0.25">
      <c r="B232" s="138" t="s">
        <v>83</v>
      </c>
      <c r="C232" s="494">
        <v>1766</v>
      </c>
      <c r="D232" s="505">
        <v>-0.13090551181102361</v>
      </c>
      <c r="E232" s="495">
        <v>1715</v>
      </c>
      <c r="F232" s="505">
        <v>-0.13819095477386933</v>
      </c>
      <c r="G232" s="496"/>
      <c r="H232" s="507"/>
      <c r="I232" s="497"/>
      <c r="J232" s="508"/>
      <c r="K232" s="495">
        <v>41</v>
      </c>
      <c r="L232" s="505">
        <v>0.6399999999999999</v>
      </c>
      <c r="M232" s="497"/>
      <c r="N232" s="509"/>
      <c r="O232" s="494">
        <v>7</v>
      </c>
      <c r="P232" s="505">
        <v>-0.46153846153846156</v>
      </c>
      <c r="Q232" s="494">
        <v>3</v>
      </c>
      <c r="R232" s="505">
        <v>-0.25</v>
      </c>
    </row>
    <row r="233" spans="2:18" s="4" customFormat="1" hidden="1" outlineLevel="1" x14ac:dyDescent="0.25">
      <c r="B233" s="138" t="s">
        <v>84</v>
      </c>
      <c r="C233" s="494">
        <v>2555</v>
      </c>
      <c r="D233" s="505">
        <v>0.39465065502183405</v>
      </c>
      <c r="E233" s="495">
        <v>2468</v>
      </c>
      <c r="F233" s="505">
        <v>0.38031319910514538</v>
      </c>
      <c r="G233" s="496"/>
      <c r="H233" s="507"/>
      <c r="I233" s="497"/>
      <c r="J233" s="508"/>
      <c r="K233" s="495">
        <v>70</v>
      </c>
      <c r="L233" s="505">
        <v>1.1875</v>
      </c>
      <c r="M233" s="497"/>
      <c r="N233" s="509"/>
      <c r="O233" s="494">
        <v>11</v>
      </c>
      <c r="P233" s="505">
        <v>0.83333333333333326</v>
      </c>
      <c r="Q233" s="494">
        <v>6</v>
      </c>
      <c r="R233" s="505">
        <v>0</v>
      </c>
    </row>
    <row r="234" spans="2:18" s="4" customFormat="1" hidden="1" outlineLevel="1" x14ac:dyDescent="0.25">
      <c r="B234" s="138" t="s">
        <v>85</v>
      </c>
      <c r="C234" s="494">
        <v>1886</v>
      </c>
      <c r="D234" s="505">
        <v>-0.2431781701444623</v>
      </c>
      <c r="E234" s="495">
        <v>1845</v>
      </c>
      <c r="F234" s="505">
        <v>-0.25364077669902918</v>
      </c>
      <c r="G234" s="496"/>
      <c r="H234" s="507"/>
      <c r="I234" s="497"/>
      <c r="J234" s="508"/>
      <c r="K234" s="495">
        <v>33</v>
      </c>
      <c r="L234" s="505">
        <v>2.2999999999999998</v>
      </c>
      <c r="M234" s="497"/>
      <c r="N234" s="509"/>
      <c r="O234" s="494">
        <v>2</v>
      </c>
      <c r="P234" s="505">
        <v>0</v>
      </c>
      <c r="Q234" s="494">
        <v>6</v>
      </c>
      <c r="R234" s="505">
        <v>-0.25</v>
      </c>
    </row>
    <row r="235" spans="2:18" s="4" customFormat="1" hidden="1" outlineLevel="1" x14ac:dyDescent="0.25">
      <c r="B235" s="138" t="s">
        <v>86</v>
      </c>
      <c r="C235" s="494">
        <v>1685</v>
      </c>
      <c r="D235" s="505">
        <v>-9.4086021505376372E-2</v>
      </c>
      <c r="E235" s="495">
        <v>1635</v>
      </c>
      <c r="F235" s="505">
        <v>-0.10410958904109591</v>
      </c>
      <c r="G235" s="496"/>
      <c r="H235" s="507"/>
      <c r="I235" s="497"/>
      <c r="J235" s="508"/>
      <c r="K235" s="495">
        <v>32</v>
      </c>
      <c r="L235" s="505">
        <v>0.52380952380952372</v>
      </c>
      <c r="M235" s="497"/>
      <c r="N235" s="509"/>
      <c r="O235" s="494">
        <v>18</v>
      </c>
      <c r="P235" s="505">
        <v>2.6</v>
      </c>
      <c r="Q235" s="494">
        <v>0</v>
      </c>
      <c r="R235" s="505">
        <v>-1</v>
      </c>
    </row>
    <row r="236" spans="2:18" s="4" customFormat="1" hidden="1" outlineLevel="1" x14ac:dyDescent="0.25">
      <c r="B236" s="138" t="s">
        <v>87</v>
      </c>
      <c r="C236" s="494">
        <v>6061</v>
      </c>
      <c r="D236" s="505">
        <v>0.13650853178323641</v>
      </c>
      <c r="E236" s="495">
        <v>4910</v>
      </c>
      <c r="F236" s="505">
        <v>0.2972258916776751</v>
      </c>
      <c r="G236" s="496"/>
      <c r="H236" s="507"/>
      <c r="I236" s="497"/>
      <c r="J236" s="508"/>
      <c r="K236" s="495">
        <v>1140</v>
      </c>
      <c r="L236" s="505">
        <v>-0.25684485006518909</v>
      </c>
      <c r="M236" s="497"/>
      <c r="N236" s="509"/>
      <c r="O236" s="494">
        <v>9</v>
      </c>
      <c r="P236" s="505">
        <v>-9.9999999999999978E-2</v>
      </c>
      <c r="Q236" s="494">
        <v>2</v>
      </c>
      <c r="R236" s="505">
        <v>-0.5</v>
      </c>
    </row>
    <row r="237" spans="2:18" s="4" customFormat="1" hidden="1" outlineLevel="1" x14ac:dyDescent="0.25">
      <c r="B237" s="138" t="s">
        <v>88</v>
      </c>
      <c r="C237" s="494">
        <v>8260</v>
      </c>
      <c r="D237" s="505">
        <v>-8.5575113472821873E-2</v>
      </c>
      <c r="E237" s="495">
        <v>6835</v>
      </c>
      <c r="F237" s="505">
        <v>-9.7073312083454377E-3</v>
      </c>
      <c r="G237" s="496"/>
      <c r="H237" s="507"/>
      <c r="I237" s="497"/>
      <c r="J237" s="508"/>
      <c r="K237" s="495">
        <v>1399</v>
      </c>
      <c r="L237" s="505">
        <v>-0.33665244191559984</v>
      </c>
      <c r="M237" s="497"/>
      <c r="N237" s="509"/>
      <c r="O237" s="494">
        <v>23</v>
      </c>
      <c r="P237" s="505">
        <v>0.35294117647058831</v>
      </c>
      <c r="Q237" s="494">
        <v>3</v>
      </c>
      <c r="R237" s="505">
        <v>-0.4</v>
      </c>
    </row>
    <row r="238" spans="2:18" s="4" customFormat="1" hidden="1" outlineLevel="1" x14ac:dyDescent="0.25">
      <c r="B238" s="138" t="s">
        <v>89</v>
      </c>
      <c r="C238" s="494">
        <v>9286</v>
      </c>
      <c r="D238" s="505">
        <v>-0.12487041749128258</v>
      </c>
      <c r="E238" s="495">
        <v>6872</v>
      </c>
      <c r="F238" s="505">
        <v>-0.14164376717461902</v>
      </c>
      <c r="G238" s="496"/>
      <c r="H238" s="507"/>
      <c r="I238" s="497"/>
      <c r="J238" s="508"/>
      <c r="K238" s="495">
        <v>2400</v>
      </c>
      <c r="L238" s="505">
        <v>-6.9406746801085717E-2</v>
      </c>
      <c r="M238" s="497"/>
      <c r="N238" s="509"/>
      <c r="O238" s="494">
        <v>13</v>
      </c>
      <c r="P238" s="505">
        <v>0.30000000000000004</v>
      </c>
      <c r="Q238" s="494">
        <v>1</v>
      </c>
      <c r="R238" s="505">
        <v>-0.9375</v>
      </c>
    </row>
    <row r="239" spans="2:18" s="4" customFormat="1" ht="15.75" collapsed="1" x14ac:dyDescent="0.25">
      <c r="B239" s="64">
        <v>2001</v>
      </c>
      <c r="C239" s="499">
        <v>69081</v>
      </c>
      <c r="D239" s="500">
        <v>-6.7657300186249936E-2</v>
      </c>
      <c r="E239" s="501">
        <v>55780</v>
      </c>
      <c r="F239" s="500">
        <v>-1.6607312859208023E-2</v>
      </c>
      <c r="G239" s="502"/>
      <c r="H239" s="510"/>
      <c r="I239" s="503"/>
      <c r="J239" s="511"/>
      <c r="K239" s="501">
        <v>13110</v>
      </c>
      <c r="L239" s="500">
        <v>-0.23328849640329841</v>
      </c>
      <c r="M239" s="503"/>
      <c r="N239" s="512"/>
      <c r="O239" s="499">
        <v>155</v>
      </c>
      <c r="P239" s="500">
        <v>-0.11428571428571432</v>
      </c>
      <c r="Q239" s="499">
        <v>36</v>
      </c>
      <c r="R239" s="500">
        <v>-0.63265306122448983</v>
      </c>
    </row>
    <row r="240" spans="2:18" s="4" customFormat="1" hidden="1" outlineLevel="1" x14ac:dyDescent="0.25">
      <c r="B240" s="138" t="s">
        <v>78</v>
      </c>
      <c r="C240" s="494">
        <v>12552</v>
      </c>
      <c r="D240" s="505">
        <v>-8.5331195802667015E-2</v>
      </c>
      <c r="E240" s="495">
        <v>9111</v>
      </c>
      <c r="F240" s="505">
        <v>3.0826819332818722E-3</v>
      </c>
      <c r="G240" s="496"/>
      <c r="H240" s="507"/>
      <c r="I240" s="497"/>
      <c r="J240" s="508"/>
      <c r="K240" s="495">
        <v>3408</v>
      </c>
      <c r="L240" s="505">
        <v>-0.25832426550598475</v>
      </c>
      <c r="M240" s="497"/>
      <c r="N240" s="509"/>
      <c r="O240" s="494">
        <v>25</v>
      </c>
      <c r="P240" s="505">
        <v>-0.30555555555555558</v>
      </c>
      <c r="Q240" s="494">
        <v>8</v>
      </c>
      <c r="R240" s="505">
        <v>-0.11111111111111116</v>
      </c>
    </row>
    <row r="241" spans="2:18" s="4" customFormat="1" hidden="1" outlineLevel="1" x14ac:dyDescent="0.25">
      <c r="B241" s="138" t="s">
        <v>79</v>
      </c>
      <c r="C241" s="494">
        <v>10253</v>
      </c>
      <c r="D241" s="505">
        <v>-0.10563503140265174</v>
      </c>
      <c r="E241" s="495">
        <v>7462</v>
      </c>
      <c r="F241" s="505">
        <v>-5.5443037974683529E-2</v>
      </c>
      <c r="G241" s="496"/>
      <c r="H241" s="507"/>
      <c r="I241" s="497"/>
      <c r="J241" s="508"/>
      <c r="K241" s="495">
        <v>2769</v>
      </c>
      <c r="L241" s="505">
        <v>-0.21357568872479404</v>
      </c>
      <c r="M241" s="497"/>
      <c r="N241" s="509"/>
      <c r="O241" s="494">
        <v>17</v>
      </c>
      <c r="P241" s="505">
        <v>-0.26086956521739135</v>
      </c>
      <c r="Q241" s="494">
        <v>5</v>
      </c>
      <c r="R241" s="505">
        <v>-0.75</v>
      </c>
    </row>
    <row r="242" spans="2:18" s="4" customFormat="1" hidden="1" outlineLevel="1" x14ac:dyDescent="0.25">
      <c r="B242" s="138" t="s">
        <v>80</v>
      </c>
      <c r="C242" s="494">
        <v>9671</v>
      </c>
      <c r="D242" s="505">
        <v>-0.19676079734219265</v>
      </c>
      <c r="E242" s="495">
        <v>6622</v>
      </c>
      <c r="F242" s="505">
        <v>-0.20513743848277521</v>
      </c>
      <c r="G242" s="496"/>
      <c r="H242" s="507"/>
      <c r="I242" s="497"/>
      <c r="J242" s="508"/>
      <c r="K242" s="495">
        <v>2988</v>
      </c>
      <c r="L242" s="505">
        <v>-0.19133964817320703</v>
      </c>
      <c r="M242" s="497"/>
      <c r="N242" s="509"/>
      <c r="O242" s="494">
        <v>34</v>
      </c>
      <c r="P242" s="505">
        <v>1.6153846153846154</v>
      </c>
      <c r="Q242" s="494">
        <v>27</v>
      </c>
      <c r="R242" s="505">
        <v>26</v>
      </c>
    </row>
    <row r="243" spans="2:18" s="4" customFormat="1" hidden="1" outlineLevel="1" x14ac:dyDescent="0.25">
      <c r="B243" s="138" t="s">
        <v>81</v>
      </c>
      <c r="C243" s="494">
        <v>5865</v>
      </c>
      <c r="D243" s="505">
        <v>0.12162937464142276</v>
      </c>
      <c r="E243" s="495">
        <v>4348</v>
      </c>
      <c r="F243" s="505">
        <v>-1.7179023508137381E-2</v>
      </c>
      <c r="G243" s="496"/>
      <c r="H243" s="507"/>
      <c r="I243" s="497"/>
      <c r="J243" s="508"/>
      <c r="K243" s="495">
        <v>1481</v>
      </c>
      <c r="L243" s="505">
        <v>0.86289308176100632</v>
      </c>
      <c r="M243" s="497"/>
      <c r="N243" s="509"/>
      <c r="O243" s="494">
        <v>30</v>
      </c>
      <c r="P243" s="505">
        <v>2</v>
      </c>
      <c r="Q243" s="494">
        <v>6</v>
      </c>
      <c r="R243" s="505" t="e">
        <v>#DIV/0!</v>
      </c>
    </row>
    <row r="244" spans="2:18" s="4" customFormat="1" hidden="1" outlineLevel="1" x14ac:dyDescent="0.25">
      <c r="B244" s="138" t="s">
        <v>82</v>
      </c>
      <c r="C244" s="494">
        <v>2560</v>
      </c>
      <c r="D244" s="505">
        <v>0.25984251968503935</v>
      </c>
      <c r="E244" s="495">
        <v>2411</v>
      </c>
      <c r="F244" s="505">
        <v>0.2036944583125313</v>
      </c>
      <c r="G244" s="496"/>
      <c r="H244" s="507"/>
      <c r="I244" s="497"/>
      <c r="J244" s="508"/>
      <c r="K244" s="495">
        <v>143</v>
      </c>
      <c r="L244" s="505">
        <v>9.2142857142857135</v>
      </c>
      <c r="M244" s="497"/>
      <c r="N244" s="509"/>
      <c r="O244" s="494">
        <v>6</v>
      </c>
      <c r="P244" s="505">
        <v>-0.4</v>
      </c>
      <c r="Q244" s="494">
        <v>0</v>
      </c>
      <c r="R244" s="505">
        <v>-1</v>
      </c>
    </row>
    <row r="245" spans="2:18" s="4" customFormat="1" hidden="1" outlineLevel="1" x14ac:dyDescent="0.25">
      <c r="B245" s="138" t="s">
        <v>83</v>
      </c>
      <c r="C245" s="494">
        <v>2032</v>
      </c>
      <c r="D245" s="505">
        <v>-0.22294455066921604</v>
      </c>
      <c r="E245" s="495">
        <v>1990</v>
      </c>
      <c r="F245" s="505">
        <v>-0.22927962819519754</v>
      </c>
      <c r="G245" s="496"/>
      <c r="H245" s="507"/>
      <c r="I245" s="497"/>
      <c r="J245" s="508"/>
      <c r="K245" s="495">
        <v>25</v>
      </c>
      <c r="L245" s="505">
        <v>0.13636363636363646</v>
      </c>
      <c r="M245" s="497"/>
      <c r="N245" s="509"/>
      <c r="O245" s="494">
        <v>13</v>
      </c>
      <c r="P245" s="505">
        <v>0.625</v>
      </c>
      <c r="Q245" s="494">
        <v>4</v>
      </c>
      <c r="R245" s="505">
        <v>0.33333333333333326</v>
      </c>
    </row>
    <row r="246" spans="2:18" s="4" customFormat="1" hidden="1" outlineLevel="1" x14ac:dyDescent="0.25">
      <c r="B246" s="138" t="s">
        <v>84</v>
      </c>
      <c r="C246" s="494">
        <v>1832</v>
      </c>
      <c r="D246" s="505">
        <v>0.98914223669923995</v>
      </c>
      <c r="E246" s="495">
        <v>1788</v>
      </c>
      <c r="F246" s="505">
        <v>1.0814901047729917</v>
      </c>
      <c r="G246" s="496"/>
      <c r="H246" s="507"/>
      <c r="I246" s="497"/>
      <c r="J246" s="508"/>
      <c r="K246" s="495">
        <v>32</v>
      </c>
      <c r="L246" s="505">
        <v>-0.37254901960784315</v>
      </c>
      <c r="M246" s="497"/>
      <c r="N246" s="509"/>
      <c r="O246" s="494">
        <v>6</v>
      </c>
      <c r="P246" s="505">
        <v>-0.33333333333333337</v>
      </c>
      <c r="Q246" s="494">
        <v>6</v>
      </c>
      <c r="R246" s="505">
        <v>2</v>
      </c>
    </row>
    <row r="247" spans="2:18" s="4" customFormat="1" hidden="1" outlineLevel="1" x14ac:dyDescent="0.25">
      <c r="B247" s="138" t="s">
        <v>85</v>
      </c>
      <c r="C247" s="494">
        <v>2492</v>
      </c>
      <c r="D247" s="505">
        <v>2.9752066115702469E-2</v>
      </c>
      <c r="E247" s="495">
        <v>2472</v>
      </c>
      <c r="F247" s="505">
        <v>4.3918918918918859E-2</v>
      </c>
      <c r="G247" s="496"/>
      <c r="H247" s="507"/>
      <c r="I247" s="497"/>
      <c r="J247" s="508"/>
      <c r="K247" s="495">
        <v>10</v>
      </c>
      <c r="L247" s="505">
        <v>-0.73684210526315796</v>
      </c>
      <c r="M247" s="497"/>
      <c r="N247" s="509"/>
      <c r="O247" s="494">
        <v>2</v>
      </c>
      <c r="P247" s="505">
        <v>-0.85714285714285721</v>
      </c>
      <c r="Q247" s="494">
        <v>8</v>
      </c>
      <c r="R247" s="505" t="e">
        <v>#DIV/0!</v>
      </c>
    </row>
    <row r="248" spans="2:18" s="4" customFormat="1" hidden="1" outlineLevel="1" x14ac:dyDescent="0.25">
      <c r="B248" s="138" t="s">
        <v>86</v>
      </c>
      <c r="C248" s="494">
        <v>1860</v>
      </c>
      <c r="D248" s="505">
        <v>0.16687578419071514</v>
      </c>
      <c r="E248" s="495">
        <v>1825</v>
      </c>
      <c r="F248" s="505">
        <v>0.17438867438867445</v>
      </c>
      <c r="G248" s="496"/>
      <c r="H248" s="507"/>
      <c r="I248" s="497"/>
      <c r="J248" s="508"/>
      <c r="K248" s="495">
        <v>21</v>
      </c>
      <c r="L248" s="505">
        <v>0.23529411764705888</v>
      </c>
      <c r="M248" s="497"/>
      <c r="N248" s="509"/>
      <c r="O248" s="494">
        <v>5</v>
      </c>
      <c r="P248" s="505">
        <v>-0.54545454545454541</v>
      </c>
      <c r="Q248" s="494">
        <v>9</v>
      </c>
      <c r="R248" s="505">
        <v>-0.25</v>
      </c>
    </row>
    <row r="249" spans="2:18" s="4" customFormat="1" hidden="1" outlineLevel="1" x14ac:dyDescent="0.25">
      <c r="B249" s="138" t="s">
        <v>87</v>
      </c>
      <c r="C249" s="494">
        <v>5333</v>
      </c>
      <c r="D249" s="505">
        <v>-0.21619635508524393</v>
      </c>
      <c r="E249" s="495">
        <v>3785</v>
      </c>
      <c r="F249" s="505">
        <v>-0.28503966754816779</v>
      </c>
      <c r="G249" s="496"/>
      <c r="H249" s="507"/>
      <c r="I249" s="497"/>
      <c r="J249" s="508"/>
      <c r="K249" s="495">
        <v>1534</v>
      </c>
      <c r="L249" s="505">
        <v>3.0221625251846795E-2</v>
      </c>
      <c r="M249" s="497"/>
      <c r="N249" s="509"/>
      <c r="O249" s="494">
        <v>10</v>
      </c>
      <c r="P249" s="505">
        <v>-0.47368421052631582</v>
      </c>
      <c r="Q249" s="494">
        <v>4</v>
      </c>
      <c r="R249" s="505">
        <v>1</v>
      </c>
    </row>
    <row r="250" spans="2:18" s="4" customFormat="1" hidden="1" outlineLevel="1" x14ac:dyDescent="0.25">
      <c r="B250" s="138" t="s">
        <v>88</v>
      </c>
      <c r="C250" s="494">
        <v>9033</v>
      </c>
      <c r="D250" s="505">
        <v>-9.3709240493628942E-2</v>
      </c>
      <c r="E250" s="495">
        <v>6902</v>
      </c>
      <c r="F250" s="505">
        <v>-4.0055632823365772E-2</v>
      </c>
      <c r="G250" s="496"/>
      <c r="H250" s="507"/>
      <c r="I250" s="497"/>
      <c r="J250" s="508"/>
      <c r="K250" s="495">
        <v>2109</v>
      </c>
      <c r="L250" s="505">
        <v>-0.23225336730979251</v>
      </c>
      <c r="M250" s="497"/>
      <c r="N250" s="509"/>
      <c r="O250" s="494">
        <v>17</v>
      </c>
      <c r="P250" s="505">
        <v>-0.41379310344827591</v>
      </c>
      <c r="Q250" s="494">
        <v>5</v>
      </c>
      <c r="R250" s="505">
        <v>4</v>
      </c>
    </row>
    <row r="251" spans="2:18" s="4" customFormat="1" hidden="1" outlineLevel="1" x14ac:dyDescent="0.25">
      <c r="B251" s="138" t="s">
        <v>89</v>
      </c>
      <c r="C251" s="494">
        <v>10611</v>
      </c>
      <c r="D251" s="505">
        <v>0.13377497595896992</v>
      </c>
      <c r="E251" s="495">
        <v>8006</v>
      </c>
      <c r="F251" s="505">
        <v>0.19940074906367045</v>
      </c>
      <c r="G251" s="496"/>
      <c r="H251" s="507"/>
      <c r="I251" s="497"/>
      <c r="J251" s="508"/>
      <c r="K251" s="495">
        <v>2579</v>
      </c>
      <c r="L251" s="505">
        <v>-2.0880789673500377E-2</v>
      </c>
      <c r="M251" s="497"/>
      <c r="N251" s="509"/>
      <c r="O251" s="494">
        <v>10</v>
      </c>
      <c r="P251" s="505">
        <v>-0.75609756097560976</v>
      </c>
      <c r="Q251" s="494">
        <v>16</v>
      </c>
      <c r="R251" s="505">
        <v>0.77777777777777768</v>
      </c>
    </row>
    <row r="252" spans="2:18" s="4" customFormat="1" ht="15.75" collapsed="1" x14ac:dyDescent="0.25">
      <c r="B252" s="64">
        <v>2000</v>
      </c>
      <c r="C252" s="499">
        <v>74094</v>
      </c>
      <c r="D252" s="500">
        <v>-5.2118513969910962E-2</v>
      </c>
      <c r="E252" s="501">
        <v>56722</v>
      </c>
      <c r="F252" s="500">
        <v>-2.6449032833874009E-2</v>
      </c>
      <c r="G252" s="502"/>
      <c r="H252" s="510"/>
      <c r="I252" s="503"/>
      <c r="J252" s="511"/>
      <c r="K252" s="501">
        <v>17099</v>
      </c>
      <c r="L252" s="500">
        <v>-0.1284024875114691</v>
      </c>
      <c r="M252" s="503"/>
      <c r="N252" s="512"/>
      <c r="O252" s="499">
        <v>175</v>
      </c>
      <c r="P252" s="500">
        <v>-0.2152466367713004</v>
      </c>
      <c r="Q252" s="499">
        <v>98</v>
      </c>
      <c r="R252" s="500">
        <v>0.53125</v>
      </c>
    </row>
    <row r="253" spans="2:18" s="4" customFormat="1" hidden="1" outlineLevel="1" x14ac:dyDescent="0.25">
      <c r="B253" s="138" t="s">
        <v>78</v>
      </c>
      <c r="C253" s="494">
        <v>13723</v>
      </c>
      <c r="D253" s="505">
        <v>0.1978875698324023</v>
      </c>
      <c r="E253" s="495">
        <v>9083</v>
      </c>
      <c r="F253" s="505">
        <v>0.10083626227123976</v>
      </c>
      <c r="G253" s="496"/>
      <c r="H253" s="507"/>
      <c r="I253" s="497"/>
      <c r="J253" s="508"/>
      <c r="K253" s="495">
        <v>4595</v>
      </c>
      <c r="L253" s="505">
        <v>0.44406033940917666</v>
      </c>
      <c r="M253" s="497"/>
      <c r="N253" s="509"/>
      <c r="O253" s="494">
        <v>36</v>
      </c>
      <c r="P253" s="505">
        <v>1.25</v>
      </c>
      <c r="Q253" s="494">
        <v>9</v>
      </c>
      <c r="R253" s="505">
        <v>0.28571428571428581</v>
      </c>
    </row>
    <row r="254" spans="2:18" s="4" customFormat="1" hidden="1" outlineLevel="1" x14ac:dyDescent="0.25">
      <c r="B254" s="138" t="s">
        <v>79</v>
      </c>
      <c r="C254" s="494">
        <v>11464</v>
      </c>
      <c r="D254" s="505">
        <v>9.6718645364967104E-2</v>
      </c>
      <c r="E254" s="495">
        <v>7900</v>
      </c>
      <c r="F254" s="505">
        <v>2.5840799896117428E-2</v>
      </c>
      <c r="G254" s="496"/>
      <c r="H254" s="507"/>
      <c r="I254" s="497"/>
      <c r="J254" s="508"/>
      <c r="K254" s="495">
        <v>3521</v>
      </c>
      <c r="L254" s="505">
        <v>0.29496138286134599</v>
      </c>
      <c r="M254" s="497"/>
      <c r="N254" s="509"/>
      <c r="O254" s="494">
        <v>23</v>
      </c>
      <c r="P254" s="505">
        <v>-7.999999999999996E-2</v>
      </c>
      <c r="Q254" s="494">
        <v>20</v>
      </c>
      <c r="R254" s="505">
        <v>1.5</v>
      </c>
    </row>
    <row r="255" spans="2:18" s="4" customFormat="1" hidden="1" outlineLevel="1" x14ac:dyDescent="0.25">
      <c r="B255" s="138" t="s">
        <v>80</v>
      </c>
      <c r="C255" s="494">
        <v>12040</v>
      </c>
      <c r="D255" s="505">
        <v>-9.3919325707405132E-2</v>
      </c>
      <c r="E255" s="495">
        <v>8331</v>
      </c>
      <c r="F255" s="505">
        <v>-0.13811297330850403</v>
      </c>
      <c r="G255" s="496"/>
      <c r="H255" s="507"/>
      <c r="I255" s="497"/>
      <c r="J255" s="508"/>
      <c r="K255" s="495">
        <v>3695</v>
      </c>
      <c r="L255" s="505">
        <v>3.2122905027933024E-2</v>
      </c>
      <c r="M255" s="497"/>
      <c r="N255" s="509"/>
      <c r="O255" s="494">
        <v>13</v>
      </c>
      <c r="P255" s="505">
        <v>-0.27777777777777779</v>
      </c>
      <c r="Q255" s="494">
        <v>1</v>
      </c>
      <c r="R255" s="505">
        <v>-0.95833333333333337</v>
      </c>
    </row>
    <row r="256" spans="2:18" s="4" customFormat="1" hidden="1" outlineLevel="1" x14ac:dyDescent="0.25">
      <c r="B256" s="138" t="s">
        <v>81</v>
      </c>
      <c r="C256" s="494">
        <v>5229</v>
      </c>
      <c r="D256" s="505">
        <v>0.31151241534988716</v>
      </c>
      <c r="E256" s="495">
        <v>4424</v>
      </c>
      <c r="F256" s="505">
        <v>0.33413751507840761</v>
      </c>
      <c r="G256" s="496"/>
      <c r="H256" s="507"/>
      <c r="I256" s="497"/>
      <c r="J256" s="508"/>
      <c r="K256" s="495">
        <v>795</v>
      </c>
      <c r="L256" s="505">
        <v>0.2421875</v>
      </c>
      <c r="M256" s="497"/>
      <c r="N256" s="509"/>
      <c r="O256" s="494">
        <v>10</v>
      </c>
      <c r="P256" s="505">
        <v>-0.41176470588235292</v>
      </c>
      <c r="Q256" s="494">
        <v>0</v>
      </c>
      <c r="R256" s="505">
        <v>-1</v>
      </c>
    </row>
    <row r="257" spans="2:18" s="4" customFormat="1" hidden="1" outlineLevel="1" x14ac:dyDescent="0.25">
      <c r="B257" s="138" t="s">
        <v>82</v>
      </c>
      <c r="C257" s="494">
        <v>2032</v>
      </c>
      <c r="D257" s="505">
        <v>0.21168753726893264</v>
      </c>
      <c r="E257" s="495">
        <v>2003</v>
      </c>
      <c r="F257" s="505">
        <v>0.20444978953698145</v>
      </c>
      <c r="G257" s="496"/>
      <c r="H257" s="507"/>
      <c r="I257" s="497"/>
      <c r="J257" s="508"/>
      <c r="K257" s="495">
        <v>14</v>
      </c>
      <c r="L257" s="505">
        <v>1.3333333333333335</v>
      </c>
      <c r="M257" s="497"/>
      <c r="N257" s="509"/>
      <c r="O257" s="494">
        <v>10</v>
      </c>
      <c r="P257" s="505">
        <v>1</v>
      </c>
      <c r="Q257" s="494">
        <v>5</v>
      </c>
      <c r="R257" s="505">
        <v>0.66666666666666674</v>
      </c>
    </row>
    <row r="258" spans="2:18" s="4" customFormat="1" hidden="1" outlineLevel="1" x14ac:dyDescent="0.25">
      <c r="B258" s="138" t="s">
        <v>83</v>
      </c>
      <c r="C258" s="494">
        <v>2615</v>
      </c>
      <c r="D258" s="505">
        <v>0.25419664268585129</v>
      </c>
      <c r="E258" s="495">
        <v>2582</v>
      </c>
      <c r="F258" s="505">
        <v>0.25400679941719284</v>
      </c>
      <c r="G258" s="496"/>
      <c r="H258" s="507"/>
      <c r="I258" s="497"/>
      <c r="J258" s="508"/>
      <c r="K258" s="495">
        <v>22</v>
      </c>
      <c r="L258" s="505">
        <v>0.22222222222222232</v>
      </c>
      <c r="M258" s="497"/>
      <c r="N258" s="509"/>
      <c r="O258" s="494">
        <v>8</v>
      </c>
      <c r="P258" s="505">
        <v>0.60000000000000009</v>
      </c>
      <c r="Q258" s="494">
        <v>3</v>
      </c>
      <c r="R258" s="505">
        <v>0</v>
      </c>
    </row>
    <row r="259" spans="2:18" s="4" customFormat="1" hidden="1" outlineLevel="1" x14ac:dyDescent="0.25">
      <c r="B259" s="138" t="s">
        <v>84</v>
      </c>
      <c r="C259" s="494">
        <v>921</v>
      </c>
      <c r="D259" s="505">
        <v>-0.46359930110658121</v>
      </c>
      <c r="E259" s="495">
        <v>859</v>
      </c>
      <c r="F259" s="505">
        <v>-0.48532055122828044</v>
      </c>
      <c r="G259" s="496"/>
      <c r="H259" s="507"/>
      <c r="I259" s="497"/>
      <c r="J259" s="508"/>
      <c r="K259" s="495">
        <v>51</v>
      </c>
      <c r="L259" s="505">
        <v>0.64516129032258074</v>
      </c>
      <c r="M259" s="497"/>
      <c r="N259" s="509"/>
      <c r="O259" s="494">
        <v>9</v>
      </c>
      <c r="P259" s="505">
        <v>-0.30769230769230771</v>
      </c>
      <c r="Q259" s="494">
        <v>2</v>
      </c>
      <c r="R259" s="505">
        <v>-0.5</v>
      </c>
    </row>
    <row r="260" spans="2:18" s="4" customFormat="1" hidden="1" outlineLevel="1" x14ac:dyDescent="0.25">
      <c r="B260" s="138" t="s">
        <v>85</v>
      </c>
      <c r="C260" s="494">
        <v>2420</v>
      </c>
      <c r="D260" s="505">
        <v>2.5380116959064329</v>
      </c>
      <c r="E260" s="495">
        <v>2368</v>
      </c>
      <c r="F260" s="505">
        <v>2.5662650602409638</v>
      </c>
      <c r="G260" s="496"/>
      <c r="H260" s="507"/>
      <c r="I260" s="497"/>
      <c r="J260" s="508"/>
      <c r="K260" s="495">
        <v>38</v>
      </c>
      <c r="L260" s="505">
        <v>1.2352941176470589</v>
      </c>
      <c r="M260" s="497"/>
      <c r="N260" s="509"/>
      <c r="O260" s="494">
        <v>14</v>
      </c>
      <c r="P260" s="505">
        <v>3.666666666666667</v>
      </c>
      <c r="Q260" s="494">
        <v>0</v>
      </c>
      <c r="R260" s="505" t="e">
        <v>#DIV/0!</v>
      </c>
    </row>
    <row r="261" spans="2:18" s="4" customFormat="1" hidden="1" outlineLevel="1" x14ac:dyDescent="0.25">
      <c r="B261" s="138" t="s">
        <v>86</v>
      </c>
      <c r="C261" s="494">
        <v>1594</v>
      </c>
      <c r="D261" s="505">
        <v>-0.2637413394919168</v>
      </c>
      <c r="E261" s="495">
        <v>1554</v>
      </c>
      <c r="F261" s="505">
        <v>-0.25823389021479715</v>
      </c>
      <c r="G261" s="496"/>
      <c r="H261" s="507"/>
      <c r="I261" s="497"/>
      <c r="J261" s="508"/>
      <c r="K261" s="495">
        <v>17</v>
      </c>
      <c r="L261" s="505">
        <v>-0.71666666666666667</v>
      </c>
      <c r="M261" s="497"/>
      <c r="N261" s="509"/>
      <c r="O261" s="494">
        <v>11</v>
      </c>
      <c r="P261" s="505">
        <v>0.375</v>
      </c>
      <c r="Q261" s="494">
        <v>12</v>
      </c>
      <c r="R261" s="505">
        <v>5</v>
      </c>
    </row>
    <row r="262" spans="2:18" s="4" customFormat="1" hidden="1" outlineLevel="1" x14ac:dyDescent="0.25">
      <c r="B262" s="138" t="s">
        <v>87</v>
      </c>
      <c r="C262" s="494">
        <v>6804</v>
      </c>
      <c r="D262" s="505">
        <v>0.15576694411414982</v>
      </c>
      <c r="E262" s="495">
        <v>5294</v>
      </c>
      <c r="F262" s="505">
        <v>0.4151296444800856</v>
      </c>
      <c r="G262" s="496"/>
      <c r="H262" s="507"/>
      <c r="I262" s="497"/>
      <c r="J262" s="508"/>
      <c r="K262" s="495">
        <v>1489</v>
      </c>
      <c r="L262" s="505">
        <v>-0.30159474671669795</v>
      </c>
      <c r="M262" s="497"/>
      <c r="N262" s="509"/>
      <c r="O262" s="494">
        <v>19</v>
      </c>
      <c r="P262" s="505">
        <v>0.58333333333333326</v>
      </c>
      <c r="Q262" s="494">
        <v>2</v>
      </c>
      <c r="R262" s="505">
        <v>0</v>
      </c>
    </row>
    <row r="263" spans="2:18" s="4" customFormat="1" hidden="1" outlineLevel="1" x14ac:dyDescent="0.25">
      <c r="B263" s="138" t="s">
        <v>88</v>
      </c>
      <c r="C263" s="494">
        <v>9967</v>
      </c>
      <c r="D263" s="505">
        <v>-0.18934526230174864</v>
      </c>
      <c r="E263" s="495">
        <v>7190</v>
      </c>
      <c r="F263" s="505">
        <v>-0.12284982310601444</v>
      </c>
      <c r="G263" s="496"/>
      <c r="H263" s="507"/>
      <c r="I263" s="497"/>
      <c r="J263" s="508"/>
      <c r="K263" s="495">
        <v>2747</v>
      </c>
      <c r="L263" s="505">
        <v>-0.32605495583905786</v>
      </c>
      <c r="M263" s="497"/>
      <c r="N263" s="509"/>
      <c r="O263" s="494">
        <v>29</v>
      </c>
      <c r="P263" s="505">
        <v>1.4166666666666665</v>
      </c>
      <c r="Q263" s="494">
        <v>1</v>
      </c>
      <c r="R263" s="505">
        <v>-0.9</v>
      </c>
    </row>
    <row r="264" spans="2:18" s="4" customFormat="1" hidden="1" outlineLevel="1" x14ac:dyDescent="0.25">
      <c r="B264" s="138" t="s">
        <v>89</v>
      </c>
      <c r="C264" s="494">
        <v>9359</v>
      </c>
      <c r="D264" s="505">
        <v>-0.25187849720223821</v>
      </c>
      <c r="E264" s="495">
        <v>6675</v>
      </c>
      <c r="F264" s="505">
        <v>-0.22473867595818819</v>
      </c>
      <c r="G264" s="496"/>
      <c r="H264" s="507"/>
      <c r="I264" s="497"/>
      <c r="J264" s="508"/>
      <c r="K264" s="495">
        <v>2634</v>
      </c>
      <c r="L264" s="505">
        <v>-0.31973140495867769</v>
      </c>
      <c r="M264" s="497"/>
      <c r="N264" s="509"/>
      <c r="O264" s="494">
        <v>41</v>
      </c>
      <c r="P264" s="505">
        <v>2.7272727272727271</v>
      </c>
      <c r="Q264" s="494">
        <v>9</v>
      </c>
      <c r="R264" s="505">
        <v>-0.47058823529411764</v>
      </c>
    </row>
    <row r="265" spans="2:18" s="4" customFormat="1" ht="15.75" collapsed="1" x14ac:dyDescent="0.25">
      <c r="B265" s="64">
        <v>1999</v>
      </c>
      <c r="C265" s="499">
        <v>78168</v>
      </c>
      <c r="D265" s="505">
        <v>-4.6033450974369838E-4</v>
      </c>
      <c r="E265" s="501">
        <v>58263</v>
      </c>
      <c r="F265" s="505">
        <v>1.0948778456413066E-2</v>
      </c>
      <c r="G265" s="502"/>
      <c r="H265" s="510"/>
      <c r="I265" s="503"/>
      <c r="J265" s="511"/>
      <c r="K265" s="501">
        <v>19618</v>
      </c>
      <c r="L265" s="505">
        <v>-3.5164510893621159E-2</v>
      </c>
      <c r="M265" s="503"/>
      <c r="N265" s="512"/>
      <c r="O265" s="499">
        <v>223</v>
      </c>
      <c r="P265" s="505">
        <v>0.53793103448275859</v>
      </c>
      <c r="Q265" s="499">
        <v>64</v>
      </c>
      <c r="R265" s="505">
        <v>-0.31914893617021278</v>
      </c>
    </row>
    <row r="266" spans="2:18" s="4" customFormat="1" hidden="1" outlineLevel="1" x14ac:dyDescent="0.25">
      <c r="B266" s="138" t="s">
        <v>78</v>
      </c>
      <c r="C266" s="494">
        <v>11456</v>
      </c>
      <c r="D266" s="505">
        <v>0.22223407660300865</v>
      </c>
      <c r="E266" s="495">
        <v>8251</v>
      </c>
      <c r="F266" s="505">
        <v>0.31134774316592506</v>
      </c>
      <c r="G266" s="496"/>
      <c r="H266" s="507"/>
      <c r="I266" s="497"/>
      <c r="J266" s="508"/>
      <c r="K266" s="495">
        <v>3182</v>
      </c>
      <c r="L266" s="505">
        <v>6.1374249499666522E-2</v>
      </c>
      <c r="M266" s="497"/>
      <c r="N266" s="509"/>
      <c r="O266" s="494">
        <v>16</v>
      </c>
      <c r="P266" s="505">
        <v>-0.74193548387096775</v>
      </c>
      <c r="Q266" s="494">
        <v>7</v>
      </c>
      <c r="R266" s="505">
        <v>-0.66666666666666674</v>
      </c>
    </row>
    <row r="267" spans="2:18" s="4" customFormat="1" hidden="1" outlineLevel="1" x14ac:dyDescent="0.25">
      <c r="B267" s="138" t="s">
        <v>79</v>
      </c>
      <c r="C267" s="494">
        <v>10453</v>
      </c>
      <c r="D267" s="505">
        <v>-3.3918669131238421E-2</v>
      </c>
      <c r="E267" s="495">
        <v>7701</v>
      </c>
      <c r="F267" s="505">
        <v>2.7073886369698652E-2</v>
      </c>
      <c r="G267" s="496"/>
      <c r="H267" s="507"/>
      <c r="I267" s="497"/>
      <c r="J267" s="508"/>
      <c r="K267" s="495">
        <v>2719</v>
      </c>
      <c r="L267" s="505">
        <v>-0.15532774153463813</v>
      </c>
      <c r="M267" s="497"/>
      <c r="N267" s="509"/>
      <c r="O267" s="494">
        <v>25</v>
      </c>
      <c r="P267" s="505">
        <v>-0.67105263157894735</v>
      </c>
      <c r="Q267" s="494">
        <v>8</v>
      </c>
      <c r="R267" s="505">
        <v>-0.70370370370370372</v>
      </c>
    </row>
    <row r="268" spans="2:18" s="4" customFormat="1" hidden="1" outlineLevel="1" x14ac:dyDescent="0.25">
      <c r="B268" s="138" t="s">
        <v>80</v>
      </c>
      <c r="C268" s="494">
        <v>13288</v>
      </c>
      <c r="D268" s="505">
        <v>0.14216950318033361</v>
      </c>
      <c r="E268" s="495">
        <v>9666</v>
      </c>
      <c r="F268" s="505">
        <v>0.21477943948724398</v>
      </c>
      <c r="G268" s="496"/>
      <c r="H268" s="507"/>
      <c r="I268" s="497"/>
      <c r="J268" s="508"/>
      <c r="K268" s="495">
        <v>3580</v>
      </c>
      <c r="L268" s="505">
        <v>-2.2296544035674826E-3</v>
      </c>
      <c r="M268" s="497"/>
      <c r="N268" s="509"/>
      <c r="O268" s="494">
        <v>18</v>
      </c>
      <c r="P268" s="505">
        <v>-0.69491525423728806</v>
      </c>
      <c r="Q268" s="494">
        <v>24</v>
      </c>
      <c r="R268" s="505">
        <v>-0.19999999999999996</v>
      </c>
    </row>
    <row r="269" spans="2:18" s="4" customFormat="1" hidden="1" outlineLevel="1" x14ac:dyDescent="0.25">
      <c r="B269" s="138" t="s">
        <v>81</v>
      </c>
      <c r="C269" s="494">
        <v>3987</v>
      </c>
      <c r="D269" s="505">
        <v>0.29364049318624263</v>
      </c>
      <c r="E269" s="495">
        <v>3316</v>
      </c>
      <c r="F269" s="505">
        <v>0.33925686591276261</v>
      </c>
      <c r="G269" s="496"/>
      <c r="H269" s="507"/>
      <c r="I269" s="497"/>
      <c r="J269" s="508"/>
      <c r="K269" s="495">
        <v>640</v>
      </c>
      <c r="L269" s="505">
        <v>6.3122923588039948E-2</v>
      </c>
      <c r="M269" s="497"/>
      <c r="N269" s="509"/>
      <c r="O269" s="494">
        <v>17</v>
      </c>
      <c r="P269" s="505">
        <v>3.25</v>
      </c>
      <c r="Q269" s="494">
        <v>14</v>
      </c>
      <c r="R269" s="505" t="s">
        <v>196</v>
      </c>
    </row>
    <row r="270" spans="2:18" s="4" customFormat="1" hidden="1" outlineLevel="1" x14ac:dyDescent="0.25">
      <c r="B270" s="138" t="s">
        <v>82</v>
      </c>
      <c r="C270" s="494">
        <v>1677</v>
      </c>
      <c r="D270" s="505">
        <v>25.61904761904762</v>
      </c>
      <c r="E270" s="495">
        <v>1663</v>
      </c>
      <c r="F270" s="505">
        <v>50.96875</v>
      </c>
      <c r="G270" s="496"/>
      <c r="H270" s="507"/>
      <c r="I270" s="497"/>
      <c r="J270" s="508"/>
      <c r="K270" s="495">
        <v>6</v>
      </c>
      <c r="L270" s="505">
        <v>-0.76</v>
      </c>
      <c r="M270" s="497"/>
      <c r="N270" s="509"/>
      <c r="O270" s="494">
        <v>5</v>
      </c>
      <c r="P270" s="505">
        <v>0</v>
      </c>
      <c r="Q270" s="494">
        <v>3</v>
      </c>
      <c r="R270" s="505">
        <v>2</v>
      </c>
    </row>
    <row r="271" spans="2:18" s="4" customFormat="1" hidden="1" outlineLevel="1" x14ac:dyDescent="0.25">
      <c r="B271" s="138" t="s">
        <v>83</v>
      </c>
      <c r="C271" s="494">
        <v>2085</v>
      </c>
      <c r="D271" s="505">
        <v>1.0684523809523809</v>
      </c>
      <c r="E271" s="495">
        <v>2059</v>
      </c>
      <c r="F271" s="505">
        <v>1.0861195542046604</v>
      </c>
      <c r="G271" s="496"/>
      <c r="H271" s="507"/>
      <c r="I271" s="497"/>
      <c r="J271" s="508"/>
      <c r="K271" s="495">
        <v>18</v>
      </c>
      <c r="L271" s="505">
        <v>5.8823529411764719E-2</v>
      </c>
      <c r="M271" s="497"/>
      <c r="N271" s="509"/>
      <c r="O271" s="494">
        <v>5</v>
      </c>
      <c r="P271" s="505">
        <v>0.66666666666666674</v>
      </c>
      <c r="Q271" s="494">
        <v>3</v>
      </c>
      <c r="R271" s="505">
        <v>2</v>
      </c>
    </row>
    <row r="272" spans="2:18" s="4" customFormat="1" hidden="1" outlineLevel="1" x14ac:dyDescent="0.25">
      <c r="B272" s="138" t="s">
        <v>84</v>
      </c>
      <c r="C272" s="494">
        <v>1717</v>
      </c>
      <c r="D272" s="505">
        <v>0.29878971255673226</v>
      </c>
      <c r="E272" s="495">
        <v>1669</v>
      </c>
      <c r="F272" s="505">
        <v>0.32250396196513464</v>
      </c>
      <c r="G272" s="496"/>
      <c r="H272" s="507"/>
      <c r="I272" s="497"/>
      <c r="J272" s="508"/>
      <c r="K272" s="495">
        <v>31</v>
      </c>
      <c r="L272" s="505">
        <v>-0.16216216216216217</v>
      </c>
      <c r="M272" s="497"/>
      <c r="N272" s="509"/>
      <c r="O272" s="494">
        <v>13</v>
      </c>
      <c r="P272" s="505">
        <v>3.333333333333333</v>
      </c>
      <c r="Q272" s="494">
        <v>4</v>
      </c>
      <c r="R272" s="505">
        <v>-0.8</v>
      </c>
    </row>
    <row r="273" spans="2:18" s="4" customFormat="1" hidden="1" outlineLevel="1" x14ac:dyDescent="0.25">
      <c r="B273" s="138" t="s">
        <v>85</v>
      </c>
      <c r="C273" s="494">
        <v>684</v>
      </c>
      <c r="D273" s="505">
        <v>-0.32544378698224852</v>
      </c>
      <c r="E273" s="495">
        <v>664</v>
      </c>
      <c r="F273" s="505">
        <v>-0.3366633366633367</v>
      </c>
      <c r="G273" s="496"/>
      <c r="H273" s="507"/>
      <c r="I273" s="497"/>
      <c r="J273" s="508"/>
      <c r="K273" s="495">
        <v>17</v>
      </c>
      <c r="L273" s="505">
        <v>0.54545454545454541</v>
      </c>
      <c r="M273" s="497"/>
      <c r="N273" s="509"/>
      <c r="O273" s="494">
        <v>3</v>
      </c>
      <c r="P273" s="505">
        <v>0.5</v>
      </c>
      <c r="Q273" s="494">
        <v>0</v>
      </c>
      <c r="R273" s="505" t="s">
        <v>196</v>
      </c>
    </row>
    <row r="274" spans="2:18" s="4" customFormat="1" hidden="1" outlineLevel="1" x14ac:dyDescent="0.25">
      <c r="B274" s="138" t="s">
        <v>86</v>
      </c>
      <c r="C274" s="494">
        <v>2165</v>
      </c>
      <c r="D274" s="505">
        <v>0.73895582329317278</v>
      </c>
      <c r="E274" s="495">
        <v>2095</v>
      </c>
      <c r="F274" s="505">
        <v>0.72712283594394056</v>
      </c>
      <c r="G274" s="496"/>
      <c r="H274" s="507"/>
      <c r="I274" s="497"/>
      <c r="J274" s="508"/>
      <c r="K274" s="495">
        <v>60</v>
      </c>
      <c r="L274" s="505">
        <v>1.6086956521739131</v>
      </c>
      <c r="M274" s="497"/>
      <c r="N274" s="509"/>
      <c r="O274" s="494">
        <v>8</v>
      </c>
      <c r="P274" s="505">
        <v>1</v>
      </c>
      <c r="Q274" s="494">
        <v>2</v>
      </c>
      <c r="R274" s="505">
        <v>-0.6</v>
      </c>
    </row>
    <row r="275" spans="2:18" s="4" customFormat="1" hidden="1" outlineLevel="1" x14ac:dyDescent="0.25">
      <c r="B275" s="138" t="s">
        <v>87</v>
      </c>
      <c r="C275" s="494">
        <v>5887</v>
      </c>
      <c r="D275" s="505">
        <v>0.16389877421905896</v>
      </c>
      <c r="E275" s="495">
        <v>3741</v>
      </c>
      <c r="F275" s="505">
        <v>4.8780487804878092E-2</v>
      </c>
      <c r="G275" s="496"/>
      <c r="H275" s="507"/>
      <c r="I275" s="497"/>
      <c r="J275" s="508"/>
      <c r="K275" s="495">
        <v>2132</v>
      </c>
      <c r="L275" s="505">
        <v>0.46428571428571419</v>
      </c>
      <c r="M275" s="497"/>
      <c r="N275" s="509"/>
      <c r="O275" s="494">
        <v>12</v>
      </c>
      <c r="P275" s="505">
        <v>-0.33333333333333337</v>
      </c>
      <c r="Q275" s="494">
        <v>2</v>
      </c>
      <c r="R275" s="505">
        <v>-0.88235294117647056</v>
      </c>
    </row>
    <row r="276" spans="2:18" s="4" customFormat="1" hidden="1" outlineLevel="1" x14ac:dyDescent="0.25">
      <c r="B276" s="138" t="s">
        <v>88</v>
      </c>
      <c r="C276" s="494">
        <v>12295</v>
      </c>
      <c r="D276" s="505">
        <v>0.14799253034547144</v>
      </c>
      <c r="E276" s="495">
        <v>8197</v>
      </c>
      <c r="F276" s="505">
        <v>9.7322623828647981E-2</v>
      </c>
      <c r="G276" s="496"/>
      <c r="H276" s="507"/>
      <c r="I276" s="497"/>
      <c r="J276" s="508"/>
      <c r="K276" s="495">
        <v>4076</v>
      </c>
      <c r="L276" s="505">
        <v>0.27176287051482051</v>
      </c>
      <c r="M276" s="497"/>
      <c r="N276" s="509"/>
      <c r="O276" s="494">
        <v>12</v>
      </c>
      <c r="P276" s="505">
        <v>-0.4</v>
      </c>
      <c r="Q276" s="494">
        <v>10</v>
      </c>
      <c r="R276" s="505">
        <v>-0.33333333333333337</v>
      </c>
    </row>
    <row r="277" spans="2:18" s="4" customFormat="1" hidden="1" outlineLevel="1" x14ac:dyDescent="0.25">
      <c r="B277" s="138" t="s">
        <v>89</v>
      </c>
      <c r="C277" s="494">
        <v>12510</v>
      </c>
      <c r="D277" s="505">
        <v>0.21138762467318672</v>
      </c>
      <c r="E277" s="495">
        <v>8610</v>
      </c>
      <c r="F277" s="505">
        <v>0.20385906040268464</v>
      </c>
      <c r="G277" s="496"/>
      <c r="H277" s="507"/>
      <c r="I277" s="497"/>
      <c r="J277" s="508"/>
      <c r="K277" s="495">
        <v>3872</v>
      </c>
      <c r="L277" s="505">
        <v>0.22959669736424271</v>
      </c>
      <c r="M277" s="497"/>
      <c r="N277" s="509"/>
      <c r="O277" s="494">
        <v>11</v>
      </c>
      <c r="P277" s="505">
        <v>-0.3529411764705882</v>
      </c>
      <c r="Q277" s="494">
        <v>17</v>
      </c>
      <c r="R277" s="505">
        <v>0.88888888888888884</v>
      </c>
    </row>
    <row r="278" spans="2:18" s="4" customFormat="1" ht="15.75" collapsed="1" x14ac:dyDescent="0.25">
      <c r="B278" s="64">
        <v>1998</v>
      </c>
      <c r="C278" s="499">
        <v>78204</v>
      </c>
      <c r="D278" s="505">
        <v>0.19111733885707327</v>
      </c>
      <c r="E278" s="501">
        <v>57632</v>
      </c>
      <c r="F278" s="505">
        <v>0.22864391242245286</v>
      </c>
      <c r="G278" s="502"/>
      <c r="H278" s="510"/>
      <c r="I278" s="503"/>
      <c r="J278" s="511"/>
      <c r="K278" s="501">
        <v>20333</v>
      </c>
      <c r="L278" s="505">
        <v>0.10927441352973277</v>
      </c>
      <c r="M278" s="503"/>
      <c r="N278" s="512"/>
      <c r="O278" s="499">
        <v>145</v>
      </c>
      <c r="P278" s="505">
        <v>-0.46886446886446886</v>
      </c>
      <c r="Q278" s="499">
        <v>94</v>
      </c>
      <c r="R278" s="505">
        <v>-0.35616438356164382</v>
      </c>
    </row>
    <row r="279" spans="2:18" s="4" customFormat="1" hidden="1" outlineLevel="1" x14ac:dyDescent="0.25">
      <c r="B279" s="138" t="s">
        <v>78</v>
      </c>
      <c r="C279" s="494">
        <v>9373</v>
      </c>
      <c r="D279" s="505">
        <v>-0.12914614884325937</v>
      </c>
      <c r="E279" s="495">
        <v>6292</v>
      </c>
      <c r="F279" s="505">
        <v>-0.10127124696471934</v>
      </c>
      <c r="G279" s="496"/>
      <c r="H279" s="507"/>
      <c r="I279" s="497"/>
      <c r="J279" s="508"/>
      <c r="K279" s="495">
        <v>2998</v>
      </c>
      <c r="L279" s="505">
        <v>0.18357678641926567</v>
      </c>
      <c r="M279" s="497"/>
      <c r="N279" s="509"/>
      <c r="O279" s="494">
        <v>62</v>
      </c>
      <c r="P279" s="505">
        <v>-0.12676056338028174</v>
      </c>
      <c r="Q279" s="494">
        <v>21</v>
      </c>
      <c r="R279" s="505">
        <v>3.2</v>
      </c>
    </row>
    <row r="280" spans="2:18" s="4" customFormat="1" hidden="1" outlineLevel="1" x14ac:dyDescent="0.25">
      <c r="B280" s="138" t="s">
        <v>79</v>
      </c>
      <c r="C280" s="494">
        <v>10820</v>
      </c>
      <c r="D280" s="505">
        <v>0.12908275070437236</v>
      </c>
      <c r="E280" s="495">
        <v>7498</v>
      </c>
      <c r="F280" s="505">
        <v>7.8073328540618325E-2</v>
      </c>
      <c r="G280" s="496"/>
      <c r="H280" s="507"/>
      <c r="I280" s="497"/>
      <c r="J280" s="508"/>
      <c r="K280" s="495">
        <v>3219</v>
      </c>
      <c r="L280" s="505">
        <v>0.26235294117647068</v>
      </c>
      <c r="M280" s="497"/>
      <c r="N280" s="509"/>
      <c r="O280" s="494">
        <v>76</v>
      </c>
      <c r="P280" s="505">
        <v>-2.5641025641025661E-2</v>
      </c>
      <c r="Q280" s="494">
        <v>27</v>
      </c>
      <c r="R280" s="505" t="s">
        <v>196</v>
      </c>
    </row>
    <row r="281" spans="2:18" s="4" customFormat="1" hidden="1" outlineLevel="1" x14ac:dyDescent="0.25">
      <c r="B281" s="138" t="s">
        <v>80</v>
      </c>
      <c r="C281" s="494">
        <v>11634</v>
      </c>
      <c r="D281" s="505">
        <v>0.10264429911856698</v>
      </c>
      <c r="E281" s="495">
        <v>7957</v>
      </c>
      <c r="F281" s="505">
        <v>8.6873377953831543E-2</v>
      </c>
      <c r="G281" s="496"/>
      <c r="H281" s="507"/>
      <c r="I281" s="497"/>
      <c r="J281" s="508"/>
      <c r="K281" s="495">
        <v>3588</v>
      </c>
      <c r="L281" s="505">
        <v>0.1181053287628544</v>
      </c>
      <c r="M281" s="497"/>
      <c r="N281" s="509"/>
      <c r="O281" s="494">
        <v>59</v>
      </c>
      <c r="P281" s="505">
        <v>4.9000000000000004</v>
      </c>
      <c r="Q281" s="494">
        <v>30</v>
      </c>
      <c r="R281" s="505">
        <v>1.7272727272727271</v>
      </c>
    </row>
    <row r="282" spans="2:18" s="4" customFormat="1" hidden="1" outlineLevel="1" x14ac:dyDescent="0.25">
      <c r="B282" s="138" t="s">
        <v>81</v>
      </c>
      <c r="C282" s="494">
        <v>3082</v>
      </c>
      <c r="D282" s="505">
        <v>-0.14908890115958029</v>
      </c>
      <c r="E282" s="495">
        <v>2476</v>
      </c>
      <c r="F282" s="505">
        <v>-7.300636465743171E-2</v>
      </c>
      <c r="G282" s="496"/>
      <c r="H282" s="507"/>
      <c r="I282" s="497"/>
      <c r="J282" s="508"/>
      <c r="K282" s="495">
        <v>602</v>
      </c>
      <c r="L282" s="505">
        <v>-0.36430834213305174</v>
      </c>
      <c r="M282" s="497"/>
      <c r="N282" s="509"/>
      <c r="O282" s="494">
        <v>4</v>
      </c>
      <c r="P282" s="505">
        <v>1</v>
      </c>
      <c r="Q282" s="494">
        <v>0</v>
      </c>
      <c r="R282" s="505">
        <v>-1</v>
      </c>
    </row>
    <row r="283" spans="2:18" s="4" customFormat="1" hidden="1" outlineLevel="1" x14ac:dyDescent="0.25">
      <c r="B283" s="138" t="s">
        <v>82</v>
      </c>
      <c r="C283" s="494">
        <v>63</v>
      </c>
      <c r="D283" s="505">
        <v>8.6206896551724199E-2</v>
      </c>
      <c r="E283" s="495">
        <v>32</v>
      </c>
      <c r="F283" s="505">
        <v>-0.98801946836390864</v>
      </c>
      <c r="G283" s="496"/>
      <c r="H283" s="507"/>
      <c r="I283" s="497"/>
      <c r="J283" s="508"/>
      <c r="K283" s="495">
        <v>25</v>
      </c>
      <c r="L283" s="505">
        <v>-0.97360084477296727</v>
      </c>
      <c r="M283" s="497"/>
      <c r="N283" s="509"/>
      <c r="O283" s="494">
        <v>5</v>
      </c>
      <c r="P283" s="505">
        <v>1.5</v>
      </c>
      <c r="Q283" s="494">
        <v>1</v>
      </c>
      <c r="R283" s="505">
        <v>-0.5</v>
      </c>
    </row>
    <row r="284" spans="2:18" s="4" customFormat="1" hidden="1" outlineLevel="1" x14ac:dyDescent="0.25">
      <c r="B284" s="138" t="s">
        <v>83</v>
      </c>
      <c r="C284" s="494">
        <v>1008</v>
      </c>
      <c r="D284" s="505">
        <v>13.19718309859155</v>
      </c>
      <c r="E284" s="495">
        <v>987</v>
      </c>
      <c r="F284" s="505">
        <v>17.277777777777779</v>
      </c>
      <c r="G284" s="496"/>
      <c r="H284" s="507"/>
      <c r="I284" s="497"/>
      <c r="J284" s="508"/>
      <c r="K284" s="495">
        <v>17</v>
      </c>
      <c r="L284" s="505">
        <v>0.7</v>
      </c>
      <c r="M284" s="497"/>
      <c r="N284" s="509"/>
      <c r="O284" s="494">
        <v>3</v>
      </c>
      <c r="P284" s="505">
        <v>0</v>
      </c>
      <c r="Q284" s="494">
        <v>1</v>
      </c>
      <c r="R284" s="505">
        <v>-0.75</v>
      </c>
    </row>
    <row r="285" spans="2:18" s="4" customFormat="1" hidden="1" outlineLevel="1" x14ac:dyDescent="0.25">
      <c r="B285" s="138" t="s">
        <v>84</v>
      </c>
      <c r="C285" s="494">
        <v>1322</v>
      </c>
      <c r="D285" s="505">
        <v>8.0547945205479454</v>
      </c>
      <c r="E285" s="495">
        <v>1262</v>
      </c>
      <c r="F285" s="505">
        <v>10.070175438596491</v>
      </c>
      <c r="G285" s="496"/>
      <c r="H285" s="507"/>
      <c r="I285" s="497"/>
      <c r="J285" s="508"/>
      <c r="K285" s="495">
        <v>37</v>
      </c>
      <c r="L285" s="505">
        <v>0.48</v>
      </c>
      <c r="M285" s="497"/>
      <c r="N285" s="509"/>
      <c r="O285" s="494">
        <v>3</v>
      </c>
      <c r="P285" s="505">
        <v>-0.25</v>
      </c>
      <c r="Q285" s="494">
        <v>20</v>
      </c>
      <c r="R285" s="505">
        <v>5.666666666666667</v>
      </c>
    </row>
    <row r="286" spans="2:18" s="4" customFormat="1" hidden="1" outlineLevel="1" x14ac:dyDescent="0.25">
      <c r="B286" s="138" t="s">
        <v>85</v>
      </c>
      <c r="C286" s="494">
        <v>1014</v>
      </c>
      <c r="D286" s="505">
        <v>8.566037735849056</v>
      </c>
      <c r="E286" s="495">
        <v>1001</v>
      </c>
      <c r="F286" s="505">
        <v>11.670886075949367</v>
      </c>
      <c r="G286" s="496"/>
      <c r="H286" s="507"/>
      <c r="I286" s="497"/>
      <c r="J286" s="508"/>
      <c r="K286" s="495">
        <v>11</v>
      </c>
      <c r="L286" s="505">
        <v>-0.15384615384615385</v>
      </c>
      <c r="M286" s="497"/>
      <c r="N286" s="509"/>
      <c r="O286" s="494">
        <v>2</v>
      </c>
      <c r="P286" s="505">
        <v>-0.66666666666666674</v>
      </c>
      <c r="Q286" s="494">
        <v>0</v>
      </c>
      <c r="R286" s="505">
        <v>-1</v>
      </c>
    </row>
    <row r="287" spans="2:18" s="4" customFormat="1" hidden="1" outlineLevel="1" x14ac:dyDescent="0.25">
      <c r="B287" s="138" t="s">
        <v>86</v>
      </c>
      <c r="C287" s="494">
        <v>1245</v>
      </c>
      <c r="D287" s="505">
        <v>7.4121621621621614</v>
      </c>
      <c r="E287" s="495">
        <v>1213</v>
      </c>
      <c r="F287" s="505">
        <v>10.443396226415095</v>
      </c>
      <c r="G287" s="496"/>
      <c r="H287" s="507"/>
      <c r="I287" s="497"/>
      <c r="J287" s="508"/>
      <c r="K287" s="495">
        <v>23</v>
      </c>
      <c r="L287" s="505">
        <v>-0.28125</v>
      </c>
      <c r="M287" s="497"/>
      <c r="N287" s="509"/>
      <c r="O287" s="494">
        <v>4</v>
      </c>
      <c r="P287" s="505">
        <v>-0.6</v>
      </c>
      <c r="Q287" s="494">
        <v>5</v>
      </c>
      <c r="R287" s="505" t="s">
        <v>196</v>
      </c>
    </row>
    <row r="288" spans="2:18" s="4" customFormat="1" hidden="1" outlineLevel="1" x14ac:dyDescent="0.25">
      <c r="B288" s="138" t="s">
        <v>87</v>
      </c>
      <c r="C288" s="494">
        <v>5058</v>
      </c>
      <c r="D288" s="505">
        <v>6.0822147651006686E-2</v>
      </c>
      <c r="E288" s="495">
        <v>3567</v>
      </c>
      <c r="F288" s="505">
        <v>0.29898033503277488</v>
      </c>
      <c r="G288" s="496"/>
      <c r="H288" s="507"/>
      <c r="I288" s="497"/>
      <c r="J288" s="508"/>
      <c r="K288" s="495">
        <v>1456</v>
      </c>
      <c r="L288" s="505">
        <v>-0.27345309381237526</v>
      </c>
      <c r="M288" s="497"/>
      <c r="N288" s="509"/>
      <c r="O288" s="494">
        <v>18</v>
      </c>
      <c r="P288" s="505">
        <v>2.6</v>
      </c>
      <c r="Q288" s="494">
        <v>17</v>
      </c>
      <c r="R288" s="505">
        <v>0.30769230769230771</v>
      </c>
    </row>
    <row r="289" spans="2:18" s="4" customFormat="1" hidden="1" outlineLevel="1" x14ac:dyDescent="0.25">
      <c r="B289" s="138" t="s">
        <v>88</v>
      </c>
      <c r="C289" s="494">
        <v>10710</v>
      </c>
      <c r="D289" s="505">
        <v>0.18525896414342635</v>
      </c>
      <c r="E289" s="495">
        <v>7470</v>
      </c>
      <c r="F289" s="505">
        <v>0.25167560321715809</v>
      </c>
      <c r="G289" s="496"/>
      <c r="H289" s="507"/>
      <c r="I289" s="497"/>
      <c r="J289" s="508"/>
      <c r="K289" s="495">
        <v>3205</v>
      </c>
      <c r="L289" s="505">
        <v>5.1509186351706093E-2</v>
      </c>
      <c r="M289" s="497"/>
      <c r="N289" s="509"/>
      <c r="O289" s="494">
        <v>20</v>
      </c>
      <c r="P289" s="505">
        <v>0.66666666666666674</v>
      </c>
      <c r="Q289" s="494">
        <v>15</v>
      </c>
      <c r="R289" s="505">
        <v>0.875</v>
      </c>
    </row>
    <row r="290" spans="2:18" s="4" customFormat="1" hidden="1" outlineLevel="1" x14ac:dyDescent="0.25">
      <c r="B290" s="138" t="s">
        <v>89</v>
      </c>
      <c r="C290" s="494">
        <v>10327</v>
      </c>
      <c r="D290" s="505">
        <v>-8.4972532340953366E-2</v>
      </c>
      <c r="E290" s="495">
        <v>7152</v>
      </c>
      <c r="F290" s="505">
        <v>-7.068607068607069E-2</v>
      </c>
      <c r="G290" s="496"/>
      <c r="H290" s="507"/>
      <c r="I290" s="497"/>
      <c r="J290" s="508"/>
      <c r="K290" s="495">
        <v>3149</v>
      </c>
      <c r="L290" s="505">
        <v>-9.3552101324122061E-2</v>
      </c>
      <c r="M290" s="497"/>
      <c r="N290" s="509"/>
      <c r="O290" s="494">
        <v>17</v>
      </c>
      <c r="P290" s="505">
        <v>-0.84403669724770647</v>
      </c>
      <c r="Q290" s="494">
        <v>9</v>
      </c>
      <c r="R290" s="505">
        <v>0.28571428571428581</v>
      </c>
    </row>
    <row r="291" spans="2:18" s="4" customFormat="1" ht="15.75" collapsed="1" x14ac:dyDescent="0.25">
      <c r="B291" s="64">
        <v>1997</v>
      </c>
      <c r="C291" s="499">
        <v>65656</v>
      </c>
      <c r="D291" s="505">
        <v>9.1755628720609161E-2</v>
      </c>
      <c r="E291" s="501">
        <v>46907</v>
      </c>
      <c r="F291" s="505">
        <v>8.1254898344935711E-2</v>
      </c>
      <c r="G291" s="502"/>
      <c r="H291" s="510"/>
      <c r="I291" s="503"/>
      <c r="J291" s="511"/>
      <c r="K291" s="501">
        <v>18330</v>
      </c>
      <c r="L291" s="505">
        <v>-2.4584929757343499E-2</v>
      </c>
      <c r="M291" s="503"/>
      <c r="N291" s="512"/>
      <c r="O291" s="499">
        <v>273</v>
      </c>
      <c r="P291" s="505">
        <v>-0.125</v>
      </c>
      <c r="Q291" s="499">
        <v>146</v>
      </c>
      <c r="R291" s="505">
        <v>1.3174603174603177</v>
      </c>
    </row>
    <row r="292" spans="2:18" s="4" customFormat="1" hidden="1" outlineLevel="1" x14ac:dyDescent="0.25">
      <c r="B292" s="138" t="s">
        <v>78</v>
      </c>
      <c r="C292" s="494">
        <v>10763</v>
      </c>
      <c r="D292" s="505">
        <v>0.47196389496717717</v>
      </c>
      <c r="E292" s="495">
        <v>7001</v>
      </c>
      <c r="F292" s="505">
        <v>0.31895252449133382</v>
      </c>
      <c r="G292" s="496"/>
      <c r="H292" s="507"/>
      <c r="I292" s="497"/>
      <c r="J292" s="508"/>
      <c r="K292" s="495">
        <v>2533</v>
      </c>
      <c r="L292" s="505">
        <v>0.30499742400824315</v>
      </c>
      <c r="M292" s="497"/>
      <c r="N292" s="509"/>
      <c r="O292" s="494">
        <v>71</v>
      </c>
      <c r="P292" s="505">
        <v>0.18333333333333335</v>
      </c>
      <c r="Q292" s="494">
        <v>5</v>
      </c>
      <c r="R292" s="505">
        <v>0.66666666666666674</v>
      </c>
    </row>
    <row r="293" spans="2:18" s="4" customFormat="1" hidden="1" outlineLevel="1" x14ac:dyDescent="0.25">
      <c r="B293" s="138" t="s">
        <v>79</v>
      </c>
      <c r="C293" s="494">
        <v>9583</v>
      </c>
      <c r="D293" s="505">
        <v>0.58344348975545279</v>
      </c>
      <c r="E293" s="495">
        <v>6955</v>
      </c>
      <c r="F293" s="505">
        <v>0.55418994413407829</v>
      </c>
      <c r="G293" s="496"/>
      <c r="H293" s="507"/>
      <c r="I293" s="497"/>
      <c r="J293" s="508"/>
      <c r="K293" s="495">
        <v>2550</v>
      </c>
      <c r="L293" s="505">
        <v>0.68428005284015847</v>
      </c>
      <c r="M293" s="497"/>
      <c r="N293" s="509"/>
      <c r="O293" s="494">
        <v>78</v>
      </c>
      <c r="P293" s="505">
        <v>0.36842105263157898</v>
      </c>
      <c r="Q293" s="494">
        <v>0</v>
      </c>
      <c r="R293" s="505">
        <v>-1</v>
      </c>
    </row>
    <row r="294" spans="2:18" s="4" customFormat="1" hidden="1" outlineLevel="1" x14ac:dyDescent="0.25">
      <c r="B294" s="138" t="s">
        <v>80</v>
      </c>
      <c r="C294" s="494">
        <v>10551</v>
      </c>
      <c r="D294" s="505">
        <v>0.32616892911010553</v>
      </c>
      <c r="E294" s="495">
        <v>7321</v>
      </c>
      <c r="F294" s="505">
        <v>0.69939647168059427</v>
      </c>
      <c r="G294" s="496"/>
      <c r="H294" s="507"/>
      <c r="I294" s="497"/>
      <c r="J294" s="508"/>
      <c r="K294" s="495">
        <v>3209</v>
      </c>
      <c r="L294" s="505">
        <v>0.91925837320574155</v>
      </c>
      <c r="M294" s="497"/>
      <c r="N294" s="509"/>
      <c r="O294" s="494">
        <v>10</v>
      </c>
      <c r="P294" s="505">
        <v>-0.99488491048593353</v>
      </c>
      <c r="Q294" s="494">
        <v>11</v>
      </c>
      <c r="R294" s="505">
        <v>-0.47619047619047616</v>
      </c>
    </row>
    <row r="295" spans="2:18" s="4" customFormat="1" hidden="1" outlineLevel="1" x14ac:dyDescent="0.25">
      <c r="B295" s="138" t="s">
        <v>81</v>
      </c>
      <c r="C295" s="494">
        <v>3622</v>
      </c>
      <c r="D295" s="505">
        <v>0.29264810849393297</v>
      </c>
      <c r="E295" s="495">
        <v>2671</v>
      </c>
      <c r="F295" s="505">
        <v>0.29786200194363466</v>
      </c>
      <c r="G295" s="496"/>
      <c r="H295" s="507"/>
      <c r="I295" s="497"/>
      <c r="J295" s="508"/>
      <c r="K295" s="495">
        <v>947</v>
      </c>
      <c r="L295" s="505">
        <v>0.33757062146892647</v>
      </c>
      <c r="M295" s="497"/>
      <c r="N295" s="509"/>
      <c r="O295" s="494">
        <v>2</v>
      </c>
      <c r="P295" s="505">
        <v>-0.94117647058823528</v>
      </c>
      <c r="Q295" s="494">
        <v>2</v>
      </c>
      <c r="R295" s="505">
        <v>0</v>
      </c>
    </row>
    <row r="296" spans="2:18" s="4" customFormat="1" hidden="1" outlineLevel="1" x14ac:dyDescent="0.25">
      <c r="B296" s="138" t="s">
        <v>82</v>
      </c>
      <c r="C296" s="494">
        <v>58</v>
      </c>
      <c r="D296" s="505">
        <v>-0.50427350427350426</v>
      </c>
      <c r="E296" s="495">
        <v>2671</v>
      </c>
      <c r="F296" s="505">
        <v>28.032608695652176</v>
      </c>
      <c r="G296" s="496"/>
      <c r="H296" s="507"/>
      <c r="I296" s="497"/>
      <c r="J296" s="508"/>
      <c r="K296" s="495">
        <v>947</v>
      </c>
      <c r="L296" s="505">
        <v>54.705882352941174</v>
      </c>
      <c r="M296" s="497"/>
      <c r="N296" s="509"/>
      <c r="O296" s="494">
        <v>2</v>
      </c>
      <c r="P296" s="505">
        <v>-0.7142857142857143</v>
      </c>
      <c r="Q296" s="494">
        <v>2</v>
      </c>
      <c r="R296" s="505">
        <v>1</v>
      </c>
    </row>
    <row r="297" spans="2:18" s="4" customFormat="1" hidden="1" outlineLevel="1" x14ac:dyDescent="0.25">
      <c r="B297" s="138" t="s">
        <v>83</v>
      </c>
      <c r="C297" s="494">
        <v>71</v>
      </c>
      <c r="D297" s="505">
        <v>-0.28282828282828287</v>
      </c>
      <c r="E297" s="495">
        <v>54</v>
      </c>
      <c r="F297" s="505">
        <v>-0.15625</v>
      </c>
      <c r="G297" s="496"/>
      <c r="H297" s="507"/>
      <c r="I297" s="497"/>
      <c r="J297" s="508"/>
      <c r="K297" s="495">
        <v>10</v>
      </c>
      <c r="L297" s="505">
        <v>-0.47368421052631582</v>
      </c>
      <c r="M297" s="497"/>
      <c r="N297" s="509"/>
      <c r="O297" s="494">
        <v>3</v>
      </c>
      <c r="P297" s="505">
        <v>-0.75</v>
      </c>
      <c r="Q297" s="494">
        <v>4</v>
      </c>
      <c r="R297" s="505">
        <v>0</v>
      </c>
    </row>
    <row r="298" spans="2:18" s="4" customFormat="1" hidden="1" outlineLevel="1" x14ac:dyDescent="0.25">
      <c r="B298" s="138" t="s">
        <v>84</v>
      </c>
      <c r="C298" s="494">
        <v>146</v>
      </c>
      <c r="D298" s="505">
        <v>-0.30805687203791465</v>
      </c>
      <c r="E298" s="495">
        <v>114</v>
      </c>
      <c r="F298" s="505">
        <v>-0.29192546583850931</v>
      </c>
      <c r="G298" s="496"/>
      <c r="H298" s="507"/>
      <c r="I298" s="497"/>
      <c r="J298" s="508"/>
      <c r="K298" s="495">
        <v>25</v>
      </c>
      <c r="L298" s="505">
        <v>0.13636363636363646</v>
      </c>
      <c r="M298" s="497"/>
      <c r="N298" s="509"/>
      <c r="O298" s="494">
        <v>4</v>
      </c>
      <c r="P298" s="505">
        <v>-0.69230769230769229</v>
      </c>
      <c r="Q298" s="494">
        <v>3</v>
      </c>
      <c r="R298" s="505">
        <v>-0.8</v>
      </c>
    </row>
    <row r="299" spans="2:18" s="4" customFormat="1" hidden="1" outlineLevel="1" x14ac:dyDescent="0.25">
      <c r="B299" s="138" t="s">
        <v>85</v>
      </c>
      <c r="C299" s="494">
        <v>106</v>
      </c>
      <c r="D299" s="505">
        <v>-0.5267857142857143</v>
      </c>
      <c r="E299" s="495">
        <v>79</v>
      </c>
      <c r="F299" s="505">
        <v>-0.59067357512953367</v>
      </c>
      <c r="G299" s="496"/>
      <c r="H299" s="507"/>
      <c r="I299" s="497"/>
      <c r="J299" s="508"/>
      <c r="K299" s="495">
        <v>13</v>
      </c>
      <c r="L299" s="505">
        <v>-0.43478260869565222</v>
      </c>
      <c r="M299" s="497"/>
      <c r="N299" s="509"/>
      <c r="O299" s="494">
        <v>6</v>
      </c>
      <c r="P299" s="505">
        <v>0.19999999999999996</v>
      </c>
      <c r="Q299" s="494">
        <v>8</v>
      </c>
      <c r="R299" s="505">
        <v>1.6666666666666665</v>
      </c>
    </row>
    <row r="300" spans="2:18" s="4" customFormat="1" hidden="1" outlineLevel="1" x14ac:dyDescent="0.25">
      <c r="B300" s="138" t="s">
        <v>86</v>
      </c>
      <c r="C300" s="494">
        <v>148</v>
      </c>
      <c r="D300" s="505">
        <v>-0.55421686746987953</v>
      </c>
      <c r="E300" s="495">
        <v>106</v>
      </c>
      <c r="F300" s="505">
        <v>-0.62937062937062938</v>
      </c>
      <c r="G300" s="496"/>
      <c r="H300" s="507"/>
      <c r="I300" s="497"/>
      <c r="J300" s="508"/>
      <c r="K300" s="495">
        <v>32</v>
      </c>
      <c r="L300" s="505">
        <v>-0.23809523809523814</v>
      </c>
      <c r="M300" s="497"/>
      <c r="N300" s="509"/>
      <c r="O300" s="494">
        <v>10</v>
      </c>
      <c r="P300" s="505">
        <v>1.5</v>
      </c>
      <c r="Q300" s="494">
        <v>0</v>
      </c>
      <c r="R300" s="505" t="s">
        <v>196</v>
      </c>
    </row>
    <row r="301" spans="2:18" s="4" customFormat="1" hidden="1" outlineLevel="1" x14ac:dyDescent="0.25">
      <c r="B301" s="138" t="s">
        <v>87</v>
      </c>
      <c r="C301" s="494">
        <v>4768</v>
      </c>
      <c r="D301" s="505">
        <v>4.3097790417851778E-2</v>
      </c>
      <c r="E301" s="495">
        <v>2746</v>
      </c>
      <c r="F301" s="505">
        <v>-0.19401232756090403</v>
      </c>
      <c r="G301" s="496"/>
      <c r="H301" s="507"/>
      <c r="I301" s="497"/>
      <c r="J301" s="508"/>
      <c r="K301" s="495">
        <v>2004</v>
      </c>
      <c r="L301" s="505">
        <v>0.76875551632833194</v>
      </c>
      <c r="M301" s="497"/>
      <c r="N301" s="509"/>
      <c r="O301" s="494">
        <v>5</v>
      </c>
      <c r="P301" s="505">
        <v>-0.82758620689655171</v>
      </c>
      <c r="Q301" s="494">
        <v>13</v>
      </c>
      <c r="R301" s="505">
        <v>5.5</v>
      </c>
    </row>
    <row r="302" spans="2:18" s="4" customFormat="1" hidden="1" outlineLevel="1" x14ac:dyDescent="0.25">
      <c r="B302" s="138" t="s">
        <v>88</v>
      </c>
      <c r="C302" s="494">
        <v>9036</v>
      </c>
      <c r="D302" s="505">
        <v>0.27465086754126111</v>
      </c>
      <c r="E302" s="495">
        <v>5968</v>
      </c>
      <c r="F302" s="505">
        <v>0.21895424836601318</v>
      </c>
      <c r="G302" s="496"/>
      <c r="H302" s="507"/>
      <c r="I302" s="497"/>
      <c r="J302" s="508"/>
      <c r="K302" s="495">
        <v>3048</v>
      </c>
      <c r="L302" s="505">
        <v>0.42164179104477606</v>
      </c>
      <c r="M302" s="497"/>
      <c r="N302" s="509"/>
      <c r="O302" s="494">
        <v>12</v>
      </c>
      <c r="P302" s="505">
        <v>-0.25</v>
      </c>
      <c r="Q302" s="494">
        <v>8</v>
      </c>
      <c r="R302" s="505">
        <v>-0.75757575757575757</v>
      </c>
    </row>
    <row r="303" spans="2:18" s="4" customFormat="1" hidden="1" outlineLevel="1" x14ac:dyDescent="0.25">
      <c r="B303" s="138" t="s">
        <v>89</v>
      </c>
      <c r="C303" s="494">
        <v>11286</v>
      </c>
      <c r="D303" s="505">
        <v>0.19974487084086312</v>
      </c>
      <c r="E303" s="495">
        <v>7696</v>
      </c>
      <c r="F303" s="505">
        <v>0.16907185173932859</v>
      </c>
      <c r="G303" s="496"/>
      <c r="H303" s="507"/>
      <c r="I303" s="497"/>
      <c r="J303" s="508"/>
      <c r="K303" s="495">
        <v>3474</v>
      </c>
      <c r="L303" s="505">
        <v>0.24471515585811532</v>
      </c>
      <c r="M303" s="497"/>
      <c r="N303" s="509"/>
      <c r="O303" s="494">
        <v>109</v>
      </c>
      <c r="P303" s="505">
        <v>5.4117647058823533</v>
      </c>
      <c r="Q303" s="494">
        <v>7</v>
      </c>
      <c r="R303" s="505">
        <v>-0.63157894736842102</v>
      </c>
    </row>
    <row r="304" spans="2:18" s="4" customFormat="1" ht="15.75" collapsed="1" x14ac:dyDescent="0.25">
      <c r="B304" s="64">
        <v>1996</v>
      </c>
      <c r="C304" s="499">
        <v>60138</v>
      </c>
      <c r="D304" s="505">
        <v>0.30247769210777098</v>
      </c>
      <c r="E304" s="501">
        <v>43382</v>
      </c>
      <c r="F304" s="505">
        <v>0.36288523766139935</v>
      </c>
      <c r="G304" s="502"/>
      <c r="H304" s="510"/>
      <c r="I304" s="503"/>
      <c r="J304" s="511"/>
      <c r="K304" s="501">
        <v>18792</v>
      </c>
      <c r="L304" s="505">
        <v>0.56261433560618657</v>
      </c>
      <c r="M304" s="503"/>
      <c r="N304" s="512"/>
      <c r="O304" s="499">
        <v>312</v>
      </c>
      <c r="P304" s="505">
        <v>-0.85875961973743775</v>
      </c>
      <c r="Q304" s="499">
        <v>63</v>
      </c>
      <c r="R304" s="505">
        <v>-0.42201834862385323</v>
      </c>
    </row>
    <row r="305" spans="2:18" s="4" customFormat="1" hidden="1" outlineLevel="1" x14ac:dyDescent="0.25">
      <c r="B305" s="138" t="s">
        <v>78</v>
      </c>
      <c r="C305" s="494">
        <v>7312</v>
      </c>
      <c r="D305" s="505">
        <v>-0.19168693345124921</v>
      </c>
      <c r="E305" s="495">
        <v>5308</v>
      </c>
      <c r="F305" s="505">
        <v>-0.22725287523657012</v>
      </c>
      <c r="G305" s="496"/>
      <c r="H305" s="507"/>
      <c r="I305" s="497"/>
      <c r="J305" s="508"/>
      <c r="K305" s="495">
        <v>1941</v>
      </c>
      <c r="L305" s="505">
        <v>-0.10138888888888886</v>
      </c>
      <c r="M305" s="497"/>
      <c r="N305" s="509"/>
      <c r="O305" s="494">
        <v>60</v>
      </c>
      <c r="P305" s="505">
        <v>2.5294117647058822</v>
      </c>
      <c r="Q305" s="494">
        <v>3</v>
      </c>
      <c r="R305" s="505" t="s">
        <v>196</v>
      </c>
    </row>
    <row r="306" spans="2:18" s="4" customFormat="1" hidden="1" outlineLevel="1" x14ac:dyDescent="0.25">
      <c r="B306" s="138" t="s">
        <v>79</v>
      </c>
      <c r="C306" s="494">
        <v>6052</v>
      </c>
      <c r="D306" s="505">
        <v>-0.15956117205943621</v>
      </c>
      <c r="E306" s="495">
        <v>4475</v>
      </c>
      <c r="F306" s="505">
        <v>-0.23478112175102595</v>
      </c>
      <c r="G306" s="496"/>
      <c r="H306" s="507"/>
      <c r="I306" s="497"/>
      <c r="J306" s="508"/>
      <c r="K306" s="495">
        <v>1514</v>
      </c>
      <c r="L306" s="505">
        <v>0.14350453172205446</v>
      </c>
      <c r="M306" s="497"/>
      <c r="N306" s="509"/>
      <c r="O306" s="494">
        <v>57</v>
      </c>
      <c r="P306" s="505">
        <v>1.4782608695652173</v>
      </c>
      <c r="Q306" s="494">
        <v>6</v>
      </c>
      <c r="R306" s="505">
        <v>0</v>
      </c>
    </row>
    <row r="307" spans="2:18" s="4" customFormat="1" hidden="1" outlineLevel="1" x14ac:dyDescent="0.25">
      <c r="B307" s="138" t="s">
        <v>80</v>
      </c>
      <c r="C307" s="494">
        <v>7956</v>
      </c>
      <c r="D307" s="505">
        <v>0.18710832587287385</v>
      </c>
      <c r="E307" s="495">
        <v>4308</v>
      </c>
      <c r="F307" s="505">
        <v>-0.12758201701093563</v>
      </c>
      <c r="G307" s="496"/>
      <c r="H307" s="507"/>
      <c r="I307" s="497"/>
      <c r="J307" s="508"/>
      <c r="K307" s="495">
        <v>1672</v>
      </c>
      <c r="L307" s="505">
        <v>-4.6206503137478649E-2</v>
      </c>
      <c r="M307" s="497"/>
      <c r="N307" s="509"/>
      <c r="O307" s="494">
        <v>1955</v>
      </c>
      <c r="P307" s="505">
        <v>176.72727272727272</v>
      </c>
      <c r="Q307" s="494">
        <v>21</v>
      </c>
      <c r="R307" s="505" t="s">
        <v>196</v>
      </c>
    </row>
    <row r="308" spans="2:18" s="4" customFormat="1" hidden="1" outlineLevel="1" x14ac:dyDescent="0.25">
      <c r="B308" s="138" t="s">
        <v>81</v>
      </c>
      <c r="C308" s="494">
        <v>2802</v>
      </c>
      <c r="D308" s="505">
        <v>0.34517522803648593</v>
      </c>
      <c r="E308" s="495">
        <v>2058</v>
      </c>
      <c r="F308" s="505">
        <v>0.13953488372093026</v>
      </c>
      <c r="G308" s="496"/>
      <c r="H308" s="507"/>
      <c r="I308" s="497"/>
      <c r="J308" s="508"/>
      <c r="K308" s="495">
        <v>708</v>
      </c>
      <c r="L308" s="505">
        <v>1.6029411764705883</v>
      </c>
      <c r="M308" s="497"/>
      <c r="N308" s="509"/>
      <c r="O308" s="494">
        <v>34</v>
      </c>
      <c r="P308" s="505">
        <v>5.8</v>
      </c>
      <c r="Q308" s="494">
        <v>2</v>
      </c>
      <c r="R308" s="505" t="s">
        <v>196</v>
      </c>
    </row>
    <row r="309" spans="2:18" s="4" customFormat="1" hidden="1" outlineLevel="1" x14ac:dyDescent="0.25">
      <c r="B309" s="138" t="s">
        <v>82</v>
      </c>
      <c r="C309" s="494">
        <v>117</v>
      </c>
      <c r="D309" s="505">
        <v>1.3399999999999999</v>
      </c>
      <c r="E309" s="495">
        <v>92</v>
      </c>
      <c r="F309" s="505">
        <v>1.1904761904761907</v>
      </c>
      <c r="G309" s="496"/>
      <c r="H309" s="507"/>
      <c r="I309" s="497"/>
      <c r="J309" s="508"/>
      <c r="K309" s="495">
        <v>17</v>
      </c>
      <c r="L309" s="505">
        <v>7.5</v>
      </c>
      <c r="M309" s="497"/>
      <c r="N309" s="509"/>
      <c r="O309" s="494">
        <v>7</v>
      </c>
      <c r="P309" s="505">
        <v>0.16666666666666674</v>
      </c>
      <c r="Q309" s="494">
        <v>1</v>
      </c>
      <c r="R309" s="505" t="s">
        <v>196</v>
      </c>
    </row>
    <row r="310" spans="2:18" s="4" customFormat="1" hidden="1" outlineLevel="1" x14ac:dyDescent="0.25">
      <c r="B310" s="138" t="s">
        <v>83</v>
      </c>
      <c r="C310" s="494">
        <v>99</v>
      </c>
      <c r="D310" s="505">
        <v>-0.8918032786885246</v>
      </c>
      <c r="E310" s="495">
        <v>64</v>
      </c>
      <c r="F310" s="505">
        <v>-0.92880978865406005</v>
      </c>
      <c r="G310" s="496"/>
      <c r="H310" s="507"/>
      <c r="I310" s="497"/>
      <c r="J310" s="508"/>
      <c r="K310" s="495">
        <v>19</v>
      </c>
      <c r="L310" s="505">
        <v>0.58333333333333326</v>
      </c>
      <c r="M310" s="497"/>
      <c r="N310" s="509"/>
      <c r="O310" s="494">
        <v>12</v>
      </c>
      <c r="P310" s="505">
        <v>3</v>
      </c>
      <c r="Q310" s="494">
        <v>4</v>
      </c>
      <c r="R310" s="505">
        <v>3</v>
      </c>
    </row>
    <row r="311" spans="2:18" s="4" customFormat="1" hidden="1" outlineLevel="1" x14ac:dyDescent="0.25">
      <c r="B311" s="138" t="s">
        <v>84</v>
      </c>
      <c r="C311" s="494">
        <v>211</v>
      </c>
      <c r="D311" s="505">
        <v>-0.78066528066528063</v>
      </c>
      <c r="E311" s="495">
        <v>161</v>
      </c>
      <c r="F311" s="505">
        <v>-0.83176593521421105</v>
      </c>
      <c r="G311" s="496"/>
      <c r="H311" s="507"/>
      <c r="I311" s="497"/>
      <c r="J311" s="508"/>
      <c r="K311" s="495">
        <v>22</v>
      </c>
      <c r="L311" s="505" t="s">
        <v>196</v>
      </c>
      <c r="M311" s="497"/>
      <c r="N311" s="509"/>
      <c r="O311" s="494">
        <v>13</v>
      </c>
      <c r="P311" s="505">
        <v>1.6</v>
      </c>
      <c r="Q311" s="494">
        <v>15</v>
      </c>
      <c r="R311" s="505" t="s">
        <v>196</v>
      </c>
    </row>
    <row r="312" spans="2:18" s="4" customFormat="1" hidden="1" outlineLevel="1" x14ac:dyDescent="0.25">
      <c r="B312" s="138" t="s">
        <v>85</v>
      </c>
      <c r="C312" s="494">
        <v>224</v>
      </c>
      <c r="D312" s="505">
        <v>-0.79524680073126142</v>
      </c>
      <c r="E312" s="495">
        <v>193</v>
      </c>
      <c r="F312" s="505">
        <v>-0.82228360957642721</v>
      </c>
      <c r="G312" s="496"/>
      <c r="H312" s="507"/>
      <c r="I312" s="497"/>
      <c r="J312" s="508"/>
      <c r="K312" s="495">
        <v>23</v>
      </c>
      <c r="L312" s="505">
        <v>10.5</v>
      </c>
      <c r="M312" s="497"/>
      <c r="N312" s="509"/>
      <c r="O312" s="494">
        <v>5</v>
      </c>
      <c r="P312" s="505">
        <v>0.25</v>
      </c>
      <c r="Q312" s="494">
        <v>3</v>
      </c>
      <c r="R312" s="505">
        <v>0.5</v>
      </c>
    </row>
    <row r="313" spans="2:18" s="4" customFormat="1" hidden="1" outlineLevel="1" x14ac:dyDescent="0.25">
      <c r="B313" s="138" t="s">
        <v>86</v>
      </c>
      <c r="C313" s="494">
        <v>332</v>
      </c>
      <c r="D313" s="505">
        <v>1.1986754966887418</v>
      </c>
      <c r="E313" s="495">
        <v>286</v>
      </c>
      <c r="F313" s="505">
        <v>1.9484536082474229</v>
      </c>
      <c r="G313" s="496"/>
      <c r="H313" s="507"/>
      <c r="I313" s="497"/>
      <c r="J313" s="508"/>
      <c r="K313" s="495">
        <v>42</v>
      </c>
      <c r="L313" s="505">
        <v>2.4390243902439046E-2</v>
      </c>
      <c r="M313" s="497"/>
      <c r="N313" s="509"/>
      <c r="O313" s="494">
        <v>4</v>
      </c>
      <c r="P313" s="505">
        <v>-0.63636363636363635</v>
      </c>
      <c r="Q313" s="494">
        <v>0</v>
      </c>
      <c r="R313" s="505">
        <v>-1</v>
      </c>
    </row>
    <row r="314" spans="2:18" s="4" customFormat="1" hidden="1" outlineLevel="1" x14ac:dyDescent="0.25">
      <c r="B314" s="138" t="s">
        <v>87</v>
      </c>
      <c r="C314" s="494">
        <v>4571</v>
      </c>
      <c r="D314" s="505">
        <v>0.62669039145907468</v>
      </c>
      <c r="E314" s="495">
        <v>3407</v>
      </c>
      <c r="F314" s="505">
        <v>1.0711246200607905</v>
      </c>
      <c r="G314" s="496"/>
      <c r="H314" s="507"/>
      <c r="I314" s="497"/>
      <c r="J314" s="508"/>
      <c r="K314" s="495">
        <v>1133</v>
      </c>
      <c r="L314" s="505">
        <v>-2.6408450704225039E-3</v>
      </c>
      <c r="M314" s="497"/>
      <c r="N314" s="509"/>
      <c r="O314" s="494">
        <v>29</v>
      </c>
      <c r="P314" s="505">
        <v>0.38095238095238093</v>
      </c>
      <c r="Q314" s="494">
        <v>2</v>
      </c>
      <c r="R314" s="505">
        <v>-0.75</v>
      </c>
    </row>
    <row r="315" spans="2:18" s="4" customFormat="1" hidden="1" outlineLevel="1" x14ac:dyDescent="0.25">
      <c r="B315" s="138" t="s">
        <v>88</v>
      </c>
      <c r="C315" s="494">
        <v>7089</v>
      </c>
      <c r="D315" s="505">
        <v>7.8174904942965862E-2</v>
      </c>
      <c r="E315" s="495">
        <v>4896</v>
      </c>
      <c r="F315" s="505">
        <v>6.759703445268217E-2</v>
      </c>
      <c r="G315" s="496"/>
      <c r="H315" s="507"/>
      <c r="I315" s="497"/>
      <c r="J315" s="508"/>
      <c r="K315" s="495">
        <v>2144</v>
      </c>
      <c r="L315" s="505">
        <v>8.8877602844083192E-2</v>
      </c>
      <c r="M315" s="497"/>
      <c r="N315" s="509"/>
      <c r="O315" s="494">
        <v>16</v>
      </c>
      <c r="P315" s="505">
        <v>-0.15789473684210531</v>
      </c>
      <c r="Q315" s="494">
        <v>33</v>
      </c>
      <c r="R315" s="505">
        <v>32</v>
      </c>
    </row>
    <row r="316" spans="2:18" s="4" customFormat="1" hidden="1" outlineLevel="1" x14ac:dyDescent="0.25">
      <c r="B316" s="138" t="s">
        <v>89</v>
      </c>
      <c r="C316" s="494">
        <v>9407</v>
      </c>
      <c r="D316" s="505">
        <v>0.36313577742356173</v>
      </c>
      <c r="E316" s="495">
        <v>6583</v>
      </c>
      <c r="F316" s="505">
        <v>0.26207822085889565</v>
      </c>
      <c r="G316" s="496"/>
      <c r="H316" s="507"/>
      <c r="I316" s="497"/>
      <c r="J316" s="508"/>
      <c r="K316" s="495">
        <v>2791</v>
      </c>
      <c r="L316" s="505">
        <v>0.70286760219646127</v>
      </c>
      <c r="M316" s="497"/>
      <c r="N316" s="509"/>
      <c r="O316" s="494">
        <v>17</v>
      </c>
      <c r="P316" s="505">
        <v>-0.58536585365853666</v>
      </c>
      <c r="Q316" s="494">
        <v>19</v>
      </c>
      <c r="R316" s="505">
        <v>2.8</v>
      </c>
    </row>
    <row r="317" spans="2:18" s="4" customFormat="1" ht="15.75" collapsed="1" x14ac:dyDescent="0.25">
      <c r="B317" s="64">
        <v>1995</v>
      </c>
      <c r="C317" s="499">
        <v>46172</v>
      </c>
      <c r="D317" s="505">
        <v>3.7806248595189995E-2</v>
      </c>
      <c r="E317" s="501">
        <v>31831</v>
      </c>
      <c r="F317" s="505">
        <v>-6.349112948306801E-2</v>
      </c>
      <c r="G317" s="502"/>
      <c r="H317" s="510"/>
      <c r="I317" s="503"/>
      <c r="J317" s="511"/>
      <c r="K317" s="501">
        <v>12026</v>
      </c>
      <c r="L317" s="505">
        <v>0.16644034917555772</v>
      </c>
      <c r="M317" s="503"/>
      <c r="N317" s="512"/>
      <c r="O317" s="499">
        <v>2209</v>
      </c>
      <c r="P317" s="505">
        <v>12.30722891566265</v>
      </c>
      <c r="Q317" s="499">
        <v>109</v>
      </c>
      <c r="R317" s="505">
        <v>3.3600000000000003</v>
      </c>
    </row>
    <row r="318" spans="2:18" s="4" customFormat="1" hidden="1" outlineLevel="1" x14ac:dyDescent="0.25">
      <c r="B318" s="138" t="s">
        <v>78</v>
      </c>
      <c r="C318" s="494">
        <v>9046</v>
      </c>
      <c r="D318" s="505">
        <v>1.7433359577100349E-2</v>
      </c>
      <c r="E318" s="495">
        <v>6869</v>
      </c>
      <c r="F318" s="505">
        <v>-6.961939590952182E-2</v>
      </c>
      <c r="G318" s="496"/>
      <c r="H318" s="507"/>
      <c r="I318" s="497"/>
      <c r="J318" s="508"/>
      <c r="K318" s="495">
        <v>2160</v>
      </c>
      <c r="L318" s="505">
        <v>0.53300212916962386</v>
      </c>
      <c r="M318" s="497"/>
      <c r="N318" s="509"/>
      <c r="O318" s="494">
        <v>17</v>
      </c>
      <c r="P318" s="505">
        <v>-0.82474226804123707</v>
      </c>
      <c r="Q318" s="494">
        <v>0</v>
      </c>
      <c r="R318" s="505">
        <v>-1</v>
      </c>
    </row>
    <row r="319" spans="2:18" s="4" customFormat="1" hidden="1" outlineLevel="1" x14ac:dyDescent="0.25">
      <c r="B319" s="138" t="s">
        <v>79</v>
      </c>
      <c r="C319" s="494">
        <v>7201</v>
      </c>
      <c r="D319" s="505">
        <v>1.9105575997735658E-2</v>
      </c>
      <c r="E319" s="495">
        <v>5848</v>
      </c>
      <c r="F319" s="505">
        <v>7.4802426024627833E-2</v>
      </c>
      <c r="G319" s="496"/>
      <c r="H319" s="507"/>
      <c r="I319" s="497"/>
      <c r="J319" s="508"/>
      <c r="K319" s="495">
        <v>1324</v>
      </c>
      <c r="L319" s="505">
        <v>-0.17301686445971265</v>
      </c>
      <c r="M319" s="497"/>
      <c r="N319" s="509"/>
      <c r="O319" s="494">
        <v>23</v>
      </c>
      <c r="P319" s="505">
        <v>0.27777777777777768</v>
      </c>
      <c r="Q319" s="494">
        <v>6</v>
      </c>
      <c r="R319" s="505">
        <v>0</v>
      </c>
    </row>
    <row r="320" spans="2:18" s="4" customFormat="1" hidden="1" outlineLevel="1" x14ac:dyDescent="0.25">
      <c r="B320" s="138" t="s">
        <v>80</v>
      </c>
      <c r="C320" s="494">
        <v>6702</v>
      </c>
      <c r="D320" s="505">
        <v>3.7621922898281479E-2</v>
      </c>
      <c r="E320" s="495">
        <v>4938</v>
      </c>
      <c r="F320" s="505">
        <v>1.940545004128813E-2</v>
      </c>
      <c r="G320" s="496"/>
      <c r="H320" s="507"/>
      <c r="I320" s="497"/>
      <c r="J320" s="508"/>
      <c r="K320" s="495">
        <v>1753</v>
      </c>
      <c r="L320" s="505">
        <v>0.13683527885862512</v>
      </c>
      <c r="M320" s="497"/>
      <c r="N320" s="509"/>
      <c r="O320" s="494">
        <v>11</v>
      </c>
      <c r="P320" s="505">
        <v>-0.84931506849315075</v>
      </c>
      <c r="Q320" s="494">
        <v>0</v>
      </c>
      <c r="R320" s="505" t="s">
        <v>196</v>
      </c>
    </row>
    <row r="321" spans="2:18" s="4" customFormat="1" hidden="1" outlineLevel="1" x14ac:dyDescent="0.25">
      <c r="B321" s="138" t="s">
        <v>81</v>
      </c>
      <c r="C321" s="494">
        <v>2083</v>
      </c>
      <c r="D321" s="505">
        <v>-0.29173750425025502</v>
      </c>
      <c r="E321" s="495">
        <v>1806</v>
      </c>
      <c r="F321" s="505">
        <v>-0.3122619954303123</v>
      </c>
      <c r="G321" s="496"/>
      <c r="H321" s="507"/>
      <c r="I321" s="497"/>
      <c r="J321" s="508"/>
      <c r="K321" s="495">
        <v>272</v>
      </c>
      <c r="L321" s="505">
        <v>0</v>
      </c>
      <c r="M321" s="497"/>
      <c r="N321" s="509"/>
      <c r="O321" s="494">
        <v>5</v>
      </c>
      <c r="P321" s="505">
        <v>-0.88095238095238093</v>
      </c>
      <c r="Q321" s="494">
        <v>0</v>
      </c>
      <c r="R321" s="505">
        <v>-1</v>
      </c>
    </row>
    <row r="322" spans="2:18" s="4" customFormat="1" hidden="1" outlineLevel="1" x14ac:dyDescent="0.25">
      <c r="B322" s="138" t="s">
        <v>82</v>
      </c>
      <c r="C322" s="494">
        <v>50</v>
      </c>
      <c r="D322" s="505">
        <v>-0.93288590604026844</v>
      </c>
      <c r="E322" s="495">
        <v>42</v>
      </c>
      <c r="F322" s="505">
        <v>-0.94254445964432287</v>
      </c>
      <c r="G322" s="496"/>
      <c r="H322" s="507"/>
      <c r="I322" s="497"/>
      <c r="J322" s="508"/>
      <c r="K322" s="495">
        <v>2</v>
      </c>
      <c r="L322" s="505">
        <v>-0.7142857142857143</v>
      </c>
      <c r="M322" s="497"/>
      <c r="N322" s="509"/>
      <c r="O322" s="494">
        <v>6</v>
      </c>
      <c r="P322" s="505">
        <v>-0.1428571428571429</v>
      </c>
      <c r="Q322" s="494">
        <v>0</v>
      </c>
      <c r="R322" s="505" t="s">
        <v>196</v>
      </c>
    </row>
    <row r="323" spans="2:18" s="4" customFormat="1" hidden="1" outlineLevel="1" x14ac:dyDescent="0.25">
      <c r="B323" s="138" t="s">
        <v>83</v>
      </c>
      <c r="C323" s="494">
        <v>915</v>
      </c>
      <c r="D323" s="505">
        <v>-9.6742349457058285E-2</v>
      </c>
      <c r="E323" s="495">
        <v>899</v>
      </c>
      <c r="F323" s="505">
        <v>-0.10458167330677293</v>
      </c>
      <c r="G323" s="496"/>
      <c r="H323" s="507"/>
      <c r="I323" s="497"/>
      <c r="J323" s="508"/>
      <c r="K323" s="495">
        <v>12</v>
      </c>
      <c r="L323" s="505">
        <v>3</v>
      </c>
      <c r="M323" s="497"/>
      <c r="N323" s="509"/>
      <c r="O323" s="494">
        <v>3</v>
      </c>
      <c r="P323" s="505">
        <v>-0.5</v>
      </c>
      <c r="Q323" s="494">
        <v>1</v>
      </c>
      <c r="R323" s="505" t="s">
        <v>196</v>
      </c>
    </row>
    <row r="324" spans="2:18" s="4" customFormat="1" hidden="1" outlineLevel="1" x14ac:dyDescent="0.25">
      <c r="B324" s="138" t="s">
        <v>84</v>
      </c>
      <c r="C324" s="494">
        <v>962</v>
      </c>
      <c r="D324" s="505">
        <v>-0.10093457943925233</v>
      </c>
      <c r="E324" s="495">
        <v>957</v>
      </c>
      <c r="F324" s="505">
        <v>-9.7169811320754751E-2</v>
      </c>
      <c r="G324" s="496"/>
      <c r="H324" s="507"/>
      <c r="I324" s="497"/>
      <c r="J324" s="508"/>
      <c r="K324" s="495">
        <v>0</v>
      </c>
      <c r="L324" s="505">
        <v>-1</v>
      </c>
      <c r="M324" s="497"/>
      <c r="N324" s="509"/>
      <c r="O324" s="494">
        <v>5</v>
      </c>
      <c r="P324" s="505">
        <v>1.5</v>
      </c>
      <c r="Q324" s="494">
        <v>0</v>
      </c>
      <c r="R324" s="505" t="s">
        <v>196</v>
      </c>
    </row>
    <row r="325" spans="2:18" s="4" customFormat="1" hidden="1" outlineLevel="1" x14ac:dyDescent="0.25">
      <c r="B325" s="138" t="s">
        <v>85</v>
      </c>
      <c r="C325" s="494">
        <v>1094</v>
      </c>
      <c r="D325" s="505">
        <v>-0.23496503496503496</v>
      </c>
      <c r="E325" s="495">
        <v>1086</v>
      </c>
      <c r="F325" s="505">
        <v>-0.23250883392226152</v>
      </c>
      <c r="G325" s="496"/>
      <c r="H325" s="507"/>
      <c r="I325" s="497"/>
      <c r="J325" s="508"/>
      <c r="K325" s="495">
        <v>2</v>
      </c>
      <c r="L325" s="505">
        <v>-0.6</v>
      </c>
      <c r="M325" s="497"/>
      <c r="N325" s="509"/>
      <c r="O325" s="494">
        <v>4</v>
      </c>
      <c r="P325" s="505">
        <v>3</v>
      </c>
      <c r="Q325" s="494">
        <v>2</v>
      </c>
      <c r="R325" s="505">
        <v>-0.77777777777777779</v>
      </c>
    </row>
    <row r="326" spans="2:18" s="4" customFormat="1" hidden="1" outlineLevel="1" x14ac:dyDescent="0.25">
      <c r="B326" s="138" t="s">
        <v>86</v>
      </c>
      <c r="C326" s="494">
        <v>151</v>
      </c>
      <c r="D326" s="505">
        <v>-0.85794920037629352</v>
      </c>
      <c r="E326" s="495">
        <v>97</v>
      </c>
      <c r="F326" s="505">
        <v>-0.90796963946869069</v>
      </c>
      <c r="G326" s="496"/>
      <c r="H326" s="507"/>
      <c r="I326" s="497"/>
      <c r="J326" s="508"/>
      <c r="K326" s="495">
        <v>41</v>
      </c>
      <c r="L326" s="505">
        <v>19.5</v>
      </c>
      <c r="M326" s="497"/>
      <c r="N326" s="509"/>
      <c r="O326" s="494">
        <v>11</v>
      </c>
      <c r="P326" s="505">
        <v>0.5714285714285714</v>
      </c>
      <c r="Q326" s="494">
        <v>2</v>
      </c>
      <c r="R326" s="505" t="s">
        <v>196</v>
      </c>
    </row>
    <row r="327" spans="2:18" s="4" customFormat="1" hidden="1" outlineLevel="1" x14ac:dyDescent="0.25">
      <c r="B327" s="138" t="s">
        <v>87</v>
      </c>
      <c r="C327" s="494">
        <v>2810</v>
      </c>
      <c r="D327" s="505">
        <v>-0.31059862610402356</v>
      </c>
      <c r="E327" s="495">
        <v>1645</v>
      </c>
      <c r="F327" s="505">
        <v>-0.49984797810884762</v>
      </c>
      <c r="G327" s="496"/>
      <c r="H327" s="507"/>
      <c r="I327" s="497"/>
      <c r="J327" s="508"/>
      <c r="K327" s="495">
        <v>1136</v>
      </c>
      <c r="L327" s="505">
        <v>0.4582798459563544</v>
      </c>
      <c r="M327" s="497"/>
      <c r="N327" s="509"/>
      <c r="O327" s="494">
        <v>21</v>
      </c>
      <c r="P327" s="505">
        <v>1.625</v>
      </c>
      <c r="Q327" s="494">
        <v>8</v>
      </c>
      <c r="R327" s="505" t="s">
        <v>196</v>
      </c>
    </row>
    <row r="328" spans="2:18" s="4" customFormat="1" hidden="1" outlineLevel="1" x14ac:dyDescent="0.25">
      <c r="B328" s="138" t="s">
        <v>88</v>
      </c>
      <c r="C328" s="494">
        <v>6575</v>
      </c>
      <c r="D328" s="505">
        <v>6.0826072926750463E-2</v>
      </c>
      <c r="E328" s="495">
        <v>4586</v>
      </c>
      <c r="F328" s="505">
        <v>2.7329749103942591E-2</v>
      </c>
      <c r="G328" s="496"/>
      <c r="H328" s="507"/>
      <c r="I328" s="497"/>
      <c r="J328" s="508"/>
      <c r="K328" s="495">
        <v>1969</v>
      </c>
      <c r="L328" s="505">
        <v>0.14410226612434629</v>
      </c>
      <c r="M328" s="497"/>
      <c r="N328" s="509"/>
      <c r="O328" s="494">
        <v>19</v>
      </c>
      <c r="P328" s="505">
        <v>0.46153846153846145</v>
      </c>
      <c r="Q328" s="494">
        <v>1</v>
      </c>
      <c r="R328" s="505" t="s">
        <v>196</v>
      </c>
    </row>
    <row r="329" spans="2:18" s="4" customFormat="1" hidden="1" outlineLevel="1" x14ac:dyDescent="0.25">
      <c r="B329" s="138" t="s">
        <v>89</v>
      </c>
      <c r="C329" s="494">
        <v>6901</v>
      </c>
      <c r="D329" s="505">
        <v>0.24252790781418798</v>
      </c>
      <c r="E329" s="495">
        <v>5216</v>
      </c>
      <c r="F329" s="505">
        <v>0.27002678354029697</v>
      </c>
      <c r="G329" s="496"/>
      <c r="H329" s="507"/>
      <c r="I329" s="497"/>
      <c r="J329" s="508"/>
      <c r="K329" s="495">
        <v>1639</v>
      </c>
      <c r="L329" s="505">
        <v>0.14057063326374397</v>
      </c>
      <c r="M329" s="497"/>
      <c r="N329" s="509"/>
      <c r="O329" s="494">
        <v>41</v>
      </c>
      <c r="P329" s="505">
        <v>3.0999999999999996</v>
      </c>
      <c r="Q329" s="494">
        <v>5</v>
      </c>
      <c r="R329" s="505" t="s">
        <v>196</v>
      </c>
    </row>
    <row r="330" spans="2:18" s="4" customFormat="1" ht="15.75" collapsed="1" x14ac:dyDescent="0.25">
      <c r="B330" s="64">
        <v>1994</v>
      </c>
      <c r="C330" s="499">
        <v>44490</v>
      </c>
      <c r="D330" s="505">
        <v>-4.3349245258676339E-2</v>
      </c>
      <c r="E330" s="501">
        <v>33989</v>
      </c>
      <c r="F330" s="505">
        <v>-9.1640386979528587E-2</v>
      </c>
      <c r="G330" s="502"/>
      <c r="H330" s="510"/>
      <c r="I330" s="503"/>
      <c r="J330" s="511"/>
      <c r="K330" s="501">
        <v>10310</v>
      </c>
      <c r="L330" s="505">
        <v>0.17345777373093552</v>
      </c>
      <c r="M330" s="503"/>
      <c r="N330" s="512"/>
      <c r="O330" s="499">
        <v>166</v>
      </c>
      <c r="P330" s="505">
        <v>-0.41549295774647887</v>
      </c>
      <c r="Q330" s="499">
        <v>25</v>
      </c>
      <c r="R330" s="505">
        <v>0.38888888888888884</v>
      </c>
    </row>
    <row r="331" spans="2:18" s="4" customFormat="1" hidden="1" outlineLevel="1" x14ac:dyDescent="0.25">
      <c r="B331" s="138" t="s">
        <v>78</v>
      </c>
      <c r="C331" s="494">
        <v>8891</v>
      </c>
      <c r="D331" s="505">
        <v>9.1940976163451538E-3</v>
      </c>
      <c r="E331" s="495">
        <v>7383</v>
      </c>
      <c r="F331" s="505">
        <v>9.8333829217494895E-2</v>
      </c>
      <c r="G331" s="496"/>
      <c r="H331" s="507"/>
      <c r="I331" s="497"/>
      <c r="J331" s="508"/>
      <c r="K331" s="495">
        <v>1409</v>
      </c>
      <c r="L331" s="505">
        <v>-0.30591133004926108</v>
      </c>
      <c r="M331" s="497"/>
      <c r="N331" s="509"/>
      <c r="O331" s="494">
        <v>97</v>
      </c>
      <c r="P331" s="505">
        <v>0.70175438596491224</v>
      </c>
      <c r="Q331" s="494">
        <v>2</v>
      </c>
      <c r="R331" s="505">
        <v>1</v>
      </c>
    </row>
    <row r="332" spans="2:18" s="4" customFormat="1" hidden="1" outlineLevel="1" x14ac:dyDescent="0.25">
      <c r="B332" s="138" t="s">
        <v>79</v>
      </c>
      <c r="C332" s="494">
        <v>7066</v>
      </c>
      <c r="D332" s="505">
        <v>-0.21453979546465096</v>
      </c>
      <c r="E332" s="495">
        <v>5441</v>
      </c>
      <c r="F332" s="505">
        <v>-0.18960381292820971</v>
      </c>
      <c r="G332" s="496"/>
      <c r="H332" s="507"/>
      <c r="I332" s="497"/>
      <c r="J332" s="508"/>
      <c r="K332" s="495">
        <v>1601</v>
      </c>
      <c r="L332" s="505">
        <v>-0.2827060931899642</v>
      </c>
      <c r="M332" s="497"/>
      <c r="N332" s="509"/>
      <c r="O332" s="494">
        <v>18</v>
      </c>
      <c r="P332" s="505">
        <v>-0.64</v>
      </c>
      <c r="Q332" s="494">
        <v>6</v>
      </c>
      <c r="R332" s="505" t="s">
        <v>196</v>
      </c>
    </row>
    <row r="333" spans="2:18" s="4" customFormat="1" hidden="1" outlineLevel="1" x14ac:dyDescent="0.25">
      <c r="B333" s="138" t="s">
        <v>80</v>
      </c>
      <c r="C333" s="494">
        <v>6459</v>
      </c>
      <c r="D333" s="505">
        <v>-0.21813339789371744</v>
      </c>
      <c r="E333" s="495">
        <v>4844</v>
      </c>
      <c r="F333" s="505">
        <v>-0.21056062581486312</v>
      </c>
      <c r="G333" s="496"/>
      <c r="H333" s="507"/>
      <c r="I333" s="497"/>
      <c r="J333" s="508"/>
      <c r="K333" s="495">
        <v>1542</v>
      </c>
      <c r="L333" s="505">
        <v>-0.25579150579150578</v>
      </c>
      <c r="M333" s="497"/>
      <c r="N333" s="509"/>
      <c r="O333" s="494">
        <v>73</v>
      </c>
      <c r="P333" s="505">
        <v>0.43137254901960786</v>
      </c>
      <c r="Q333" s="494">
        <v>0</v>
      </c>
      <c r="R333" s="505">
        <v>-1</v>
      </c>
    </row>
    <row r="334" spans="2:18" s="4" customFormat="1" hidden="1" outlineLevel="1" x14ac:dyDescent="0.25">
      <c r="B334" s="138" t="s">
        <v>81</v>
      </c>
      <c r="C334" s="494">
        <v>2941</v>
      </c>
      <c r="D334" s="505">
        <v>-0.14131386861313866</v>
      </c>
      <c r="E334" s="495">
        <v>2626</v>
      </c>
      <c r="F334" s="505">
        <v>-6.9454287739192044E-2</v>
      </c>
      <c r="G334" s="496"/>
      <c r="H334" s="507"/>
      <c r="I334" s="497"/>
      <c r="J334" s="508"/>
      <c r="K334" s="495">
        <v>272</v>
      </c>
      <c r="L334" s="505">
        <v>-0.50091743119266052</v>
      </c>
      <c r="M334" s="497"/>
      <c r="N334" s="509"/>
      <c r="O334" s="494">
        <v>42</v>
      </c>
      <c r="P334" s="505">
        <v>-0.27586206896551724</v>
      </c>
      <c r="Q334" s="494">
        <v>1</v>
      </c>
      <c r="R334" s="505" t="s">
        <v>196</v>
      </c>
    </row>
    <row r="335" spans="2:18" s="4" customFormat="1" hidden="1" outlineLevel="1" x14ac:dyDescent="0.25">
      <c r="B335" s="138" t="s">
        <v>82</v>
      </c>
      <c r="C335" s="494">
        <v>745</v>
      </c>
      <c r="D335" s="505">
        <v>-0.44152923538230882</v>
      </c>
      <c r="E335" s="495">
        <v>731</v>
      </c>
      <c r="F335" s="505">
        <v>-0.43984674329501916</v>
      </c>
      <c r="G335" s="496"/>
      <c r="H335" s="507"/>
      <c r="I335" s="497"/>
      <c r="J335" s="508"/>
      <c r="K335" s="495">
        <v>7</v>
      </c>
      <c r="L335" s="505">
        <v>-0.69565217391304346</v>
      </c>
      <c r="M335" s="497"/>
      <c r="N335" s="509"/>
      <c r="O335" s="494">
        <v>7</v>
      </c>
      <c r="P335" s="505">
        <v>0.16666666666666674</v>
      </c>
      <c r="Q335" s="494">
        <v>0</v>
      </c>
      <c r="R335" s="505" t="s">
        <v>196</v>
      </c>
    </row>
    <row r="336" spans="2:18" s="4" customFormat="1" hidden="1" outlineLevel="1" x14ac:dyDescent="0.25">
      <c r="B336" s="138" t="s">
        <v>83</v>
      </c>
      <c r="C336" s="494">
        <v>1013</v>
      </c>
      <c r="D336" s="505">
        <v>-0.35064102564102562</v>
      </c>
      <c r="E336" s="495">
        <v>1004</v>
      </c>
      <c r="F336" s="505">
        <v>-0.34847501622323163</v>
      </c>
      <c r="G336" s="496"/>
      <c r="H336" s="507"/>
      <c r="I336" s="497"/>
      <c r="J336" s="508"/>
      <c r="K336" s="495">
        <v>3</v>
      </c>
      <c r="L336" s="505">
        <v>-0.7857142857142857</v>
      </c>
      <c r="M336" s="497"/>
      <c r="N336" s="509"/>
      <c r="O336" s="494">
        <v>6</v>
      </c>
      <c r="P336" s="505">
        <v>0.19999999999999996</v>
      </c>
      <c r="Q336" s="494">
        <v>0</v>
      </c>
      <c r="R336" s="505" t="s">
        <v>196</v>
      </c>
    </row>
    <row r="337" spans="2:18" s="4" customFormat="1" hidden="1" outlineLevel="1" x14ac:dyDescent="0.25">
      <c r="B337" s="138" t="s">
        <v>84</v>
      </c>
      <c r="C337" s="494">
        <v>1070</v>
      </c>
      <c r="D337" s="505">
        <v>-0.15281076801266824</v>
      </c>
      <c r="E337" s="495">
        <v>1060</v>
      </c>
      <c r="F337" s="505">
        <v>-0.14447134786117832</v>
      </c>
      <c r="G337" s="496"/>
      <c r="H337" s="507"/>
      <c r="I337" s="497"/>
      <c r="J337" s="508"/>
      <c r="K337" s="495">
        <v>8</v>
      </c>
      <c r="L337" s="505">
        <v>0.60000000000000009</v>
      </c>
      <c r="M337" s="497"/>
      <c r="N337" s="509"/>
      <c r="O337" s="494">
        <v>2</v>
      </c>
      <c r="P337" s="505">
        <v>-0.89473684210526316</v>
      </c>
      <c r="Q337" s="494">
        <v>0</v>
      </c>
      <c r="R337" s="505" t="s">
        <v>196</v>
      </c>
    </row>
    <row r="338" spans="2:18" s="4" customFormat="1" hidden="1" outlineLevel="1" x14ac:dyDescent="0.25">
      <c r="B338" s="138" t="s">
        <v>85</v>
      </c>
      <c r="C338" s="494">
        <v>1430</v>
      </c>
      <c r="D338" s="505">
        <v>4.0000000000000036E-2</v>
      </c>
      <c r="E338" s="495">
        <v>1415</v>
      </c>
      <c r="F338" s="505">
        <v>3.2846715328467058E-2</v>
      </c>
      <c r="G338" s="496"/>
      <c r="H338" s="507"/>
      <c r="I338" s="497"/>
      <c r="J338" s="508"/>
      <c r="K338" s="495">
        <v>5</v>
      </c>
      <c r="L338" s="505">
        <v>0.66666666666666674</v>
      </c>
      <c r="M338" s="497"/>
      <c r="N338" s="509"/>
      <c r="O338" s="494">
        <v>1</v>
      </c>
      <c r="P338" s="505">
        <v>-0.5</v>
      </c>
      <c r="Q338" s="494">
        <v>9</v>
      </c>
      <c r="R338" s="505" t="s">
        <v>196</v>
      </c>
    </row>
    <row r="339" spans="2:18" s="4" customFormat="1" hidden="1" outlineLevel="1" x14ac:dyDescent="0.25">
      <c r="B339" s="138" t="s">
        <v>86</v>
      </c>
      <c r="C339" s="494">
        <v>1063</v>
      </c>
      <c r="D339" s="505">
        <v>-1.4828544949026856E-2</v>
      </c>
      <c r="E339" s="495">
        <v>1054</v>
      </c>
      <c r="F339" s="505">
        <v>-9.3984962406015171E-3</v>
      </c>
      <c r="G339" s="496"/>
      <c r="H339" s="507"/>
      <c r="I339" s="497"/>
      <c r="J339" s="508"/>
      <c r="K339" s="495">
        <v>2</v>
      </c>
      <c r="L339" s="505">
        <v>-0.84615384615384615</v>
      </c>
      <c r="M339" s="497"/>
      <c r="N339" s="509"/>
      <c r="O339" s="494">
        <v>7</v>
      </c>
      <c r="P339" s="505">
        <v>2.5</v>
      </c>
      <c r="Q339" s="494">
        <v>0</v>
      </c>
      <c r="R339" s="505" t="s">
        <v>196</v>
      </c>
    </row>
    <row r="340" spans="2:18" s="4" customFormat="1" hidden="1" outlineLevel="1" x14ac:dyDescent="0.25">
      <c r="B340" s="138" t="s">
        <v>87</v>
      </c>
      <c r="C340" s="494">
        <v>4076</v>
      </c>
      <c r="D340" s="505">
        <v>-0.1564569536423841</v>
      </c>
      <c r="E340" s="495">
        <v>3289</v>
      </c>
      <c r="F340" s="505">
        <v>-0.13877978528410584</v>
      </c>
      <c r="G340" s="496"/>
      <c r="H340" s="507"/>
      <c r="I340" s="497"/>
      <c r="J340" s="508"/>
      <c r="K340" s="495">
        <v>779</v>
      </c>
      <c r="L340" s="505">
        <v>-0.21471774193548387</v>
      </c>
      <c r="M340" s="497"/>
      <c r="N340" s="509"/>
      <c r="O340" s="494">
        <v>8</v>
      </c>
      <c r="P340" s="505">
        <v>-0.52941176470588236</v>
      </c>
      <c r="Q340" s="494">
        <v>0</v>
      </c>
      <c r="R340" s="505">
        <v>-1</v>
      </c>
    </row>
    <row r="341" spans="2:18" s="4" customFormat="1" hidden="1" outlineLevel="1" x14ac:dyDescent="0.25">
      <c r="B341" s="138" t="s">
        <v>88</v>
      </c>
      <c r="C341" s="494">
        <v>6198</v>
      </c>
      <c r="D341" s="505">
        <v>-0.15993494171862288</v>
      </c>
      <c r="E341" s="495">
        <v>4464</v>
      </c>
      <c r="F341" s="505">
        <v>-0.29921507064364206</v>
      </c>
      <c r="G341" s="496"/>
      <c r="H341" s="507"/>
      <c r="I341" s="497"/>
      <c r="J341" s="508"/>
      <c r="K341" s="495">
        <v>1721</v>
      </c>
      <c r="L341" s="505">
        <v>0.91222222222222227</v>
      </c>
      <c r="M341" s="497"/>
      <c r="N341" s="509"/>
      <c r="O341" s="494">
        <v>13</v>
      </c>
      <c r="P341" s="505">
        <v>-0.86868686868686873</v>
      </c>
      <c r="Q341" s="494">
        <v>0</v>
      </c>
      <c r="R341" s="505">
        <v>-1</v>
      </c>
    </row>
    <row r="342" spans="2:18" s="4" customFormat="1" hidden="1" outlineLevel="1" x14ac:dyDescent="0.25">
      <c r="B342" s="138" t="s">
        <v>89</v>
      </c>
      <c r="C342" s="494">
        <v>5554</v>
      </c>
      <c r="D342" s="505">
        <v>-0.18094676301430468</v>
      </c>
      <c r="E342" s="495">
        <v>4107</v>
      </c>
      <c r="F342" s="505">
        <v>-0.22289498580889311</v>
      </c>
      <c r="G342" s="496"/>
      <c r="H342" s="507"/>
      <c r="I342" s="497"/>
      <c r="J342" s="508"/>
      <c r="K342" s="495">
        <v>1437</v>
      </c>
      <c r="L342" s="505">
        <v>3.4916201117318746E-3</v>
      </c>
      <c r="M342" s="497"/>
      <c r="N342" s="509"/>
      <c r="O342" s="494">
        <v>10</v>
      </c>
      <c r="P342" s="505">
        <v>-0.84375</v>
      </c>
      <c r="Q342" s="494">
        <v>0</v>
      </c>
      <c r="R342" s="505" t="s">
        <v>196</v>
      </c>
    </row>
    <row r="343" spans="2:18" s="4" customFormat="1" ht="15.75" collapsed="1" x14ac:dyDescent="0.25">
      <c r="B343" s="64">
        <v>1993</v>
      </c>
      <c r="C343" s="499">
        <v>46506</v>
      </c>
      <c r="D343" s="505">
        <v>-0.15587904308999168</v>
      </c>
      <c r="E343" s="501">
        <v>37418</v>
      </c>
      <c r="F343" s="505">
        <v>-0.15700542951765162</v>
      </c>
      <c r="G343" s="502"/>
      <c r="H343" s="510"/>
      <c r="I343" s="503"/>
      <c r="J343" s="511"/>
      <c r="K343" s="501">
        <v>8786</v>
      </c>
      <c r="L343" s="505">
        <v>-0.14374817269272</v>
      </c>
      <c r="M343" s="503"/>
      <c r="N343" s="512"/>
      <c r="O343" s="499">
        <v>284</v>
      </c>
      <c r="P343" s="505">
        <v>-0.33953488372093021</v>
      </c>
      <c r="Q343" s="499">
        <v>18</v>
      </c>
      <c r="R343" s="505">
        <v>0.125</v>
      </c>
    </row>
    <row r="344" spans="2:18" s="4" customFormat="1" hidden="1" outlineLevel="1" x14ac:dyDescent="0.25">
      <c r="B344" s="138" t="s">
        <v>78</v>
      </c>
      <c r="C344" s="494">
        <v>8810</v>
      </c>
      <c r="D344" s="505">
        <v>5.3827751196172224E-2</v>
      </c>
      <c r="E344" s="495">
        <v>6722</v>
      </c>
      <c r="F344" s="505">
        <v>5.426599749058969E-2</v>
      </c>
      <c r="G344" s="496"/>
      <c r="H344" s="507"/>
      <c r="I344" s="497"/>
      <c r="J344" s="508"/>
      <c r="K344" s="495">
        <v>2030</v>
      </c>
      <c r="L344" s="505">
        <v>2.577059120768066E-2</v>
      </c>
      <c r="M344" s="497"/>
      <c r="N344" s="509"/>
      <c r="O344" s="494">
        <v>57</v>
      </c>
      <c r="P344" s="505">
        <v>13.25</v>
      </c>
      <c r="Q344" s="494">
        <v>1</v>
      </c>
      <c r="R344" s="505">
        <v>0</v>
      </c>
    </row>
    <row r="345" spans="2:18" s="4" customFormat="1" hidden="1" outlineLevel="1" x14ac:dyDescent="0.25">
      <c r="B345" s="138" t="s">
        <v>79</v>
      </c>
      <c r="C345" s="494">
        <v>8996</v>
      </c>
      <c r="D345" s="505">
        <v>6.1224489795918435E-2</v>
      </c>
      <c r="E345" s="495">
        <v>6714</v>
      </c>
      <c r="F345" s="505">
        <v>-1.2937371361364303E-2</v>
      </c>
      <c r="G345" s="496"/>
      <c r="H345" s="507"/>
      <c r="I345" s="497"/>
      <c r="J345" s="508"/>
      <c r="K345" s="495">
        <v>2232</v>
      </c>
      <c r="L345" s="505">
        <v>0.46360655737704914</v>
      </c>
      <c r="M345" s="497"/>
      <c r="N345" s="509"/>
      <c r="O345" s="494">
        <v>50</v>
      </c>
      <c r="P345" s="505">
        <v>-0.66442953020134232</v>
      </c>
      <c r="Q345" s="494">
        <v>0</v>
      </c>
      <c r="R345" s="505">
        <v>-1</v>
      </c>
    </row>
    <row r="346" spans="2:18" s="4" customFormat="1" hidden="1" outlineLevel="1" x14ac:dyDescent="0.25">
      <c r="B346" s="138" t="s">
        <v>80</v>
      </c>
      <c r="C346" s="494">
        <v>8261</v>
      </c>
      <c r="D346" s="505">
        <v>2.6702269692924219E-3</v>
      </c>
      <c r="E346" s="495">
        <v>6136</v>
      </c>
      <c r="F346" s="505">
        <v>-1.0322580645161339E-2</v>
      </c>
      <c r="G346" s="496"/>
      <c r="H346" s="507"/>
      <c r="I346" s="497"/>
      <c r="J346" s="508"/>
      <c r="K346" s="495">
        <v>2072</v>
      </c>
      <c r="L346" s="505">
        <v>0.10861423220973787</v>
      </c>
      <c r="M346" s="497"/>
      <c r="N346" s="509"/>
      <c r="O346" s="494">
        <v>51</v>
      </c>
      <c r="P346" s="505">
        <v>-0.7</v>
      </c>
      <c r="Q346" s="494">
        <v>2</v>
      </c>
      <c r="R346" s="505" t="s">
        <v>196</v>
      </c>
    </row>
    <row r="347" spans="2:18" s="4" customFormat="1" hidden="1" outlineLevel="1" x14ac:dyDescent="0.25">
      <c r="B347" s="138" t="s">
        <v>81</v>
      </c>
      <c r="C347" s="494">
        <v>3425</v>
      </c>
      <c r="D347" s="505">
        <v>7.8740157480315043E-2</v>
      </c>
      <c r="E347" s="495">
        <v>2822</v>
      </c>
      <c r="F347" s="505">
        <v>9.1682785299806557E-2</v>
      </c>
      <c r="G347" s="496"/>
      <c r="H347" s="507"/>
      <c r="I347" s="497"/>
      <c r="J347" s="508"/>
      <c r="K347" s="495">
        <v>545</v>
      </c>
      <c r="L347" s="505">
        <v>9.2592592592593004E-3</v>
      </c>
      <c r="M347" s="497"/>
      <c r="N347" s="509"/>
      <c r="O347" s="494">
        <v>58</v>
      </c>
      <c r="P347" s="505">
        <v>0.15999999999999992</v>
      </c>
      <c r="Q347" s="494">
        <v>0</v>
      </c>
      <c r="R347" s="505" t="s">
        <v>196</v>
      </c>
    </row>
    <row r="348" spans="2:18" s="4" customFormat="1" hidden="1" outlineLevel="1" x14ac:dyDescent="0.25">
      <c r="B348" s="138" t="s">
        <v>82</v>
      </c>
      <c r="C348" s="494">
        <v>1334</v>
      </c>
      <c r="D348" s="505">
        <v>5.67</v>
      </c>
      <c r="E348" s="495">
        <v>1305</v>
      </c>
      <c r="F348" s="505">
        <v>6.0540540540540544</v>
      </c>
      <c r="G348" s="496"/>
      <c r="H348" s="507"/>
      <c r="I348" s="497"/>
      <c r="J348" s="508"/>
      <c r="K348" s="495">
        <v>23</v>
      </c>
      <c r="L348" s="505">
        <v>1.0909090909090908</v>
      </c>
      <c r="M348" s="497"/>
      <c r="N348" s="509"/>
      <c r="O348" s="494">
        <v>6</v>
      </c>
      <c r="P348" s="505">
        <v>5</v>
      </c>
      <c r="Q348" s="494">
        <v>0</v>
      </c>
      <c r="R348" s="505">
        <v>-1</v>
      </c>
    </row>
    <row r="349" spans="2:18" s="4" customFormat="1" hidden="1" outlineLevel="1" x14ac:dyDescent="0.25">
      <c r="B349" s="138" t="s">
        <v>83</v>
      </c>
      <c r="C349" s="494">
        <v>1560</v>
      </c>
      <c r="D349" s="505">
        <v>0.39659803043867492</v>
      </c>
      <c r="E349" s="495">
        <v>1541</v>
      </c>
      <c r="F349" s="505">
        <v>0.39330922242314648</v>
      </c>
      <c r="G349" s="496"/>
      <c r="H349" s="507"/>
      <c r="I349" s="497"/>
      <c r="J349" s="508"/>
      <c r="K349" s="495">
        <v>14</v>
      </c>
      <c r="L349" s="505">
        <v>13</v>
      </c>
      <c r="M349" s="497"/>
      <c r="N349" s="509"/>
      <c r="O349" s="494">
        <v>5</v>
      </c>
      <c r="P349" s="505">
        <v>-0.5</v>
      </c>
      <c r="Q349" s="494">
        <v>0</v>
      </c>
      <c r="R349" s="505" t="s">
        <v>196</v>
      </c>
    </row>
    <row r="350" spans="2:18" s="4" customFormat="1" hidden="1" outlineLevel="1" x14ac:dyDescent="0.25">
      <c r="B350" s="138" t="s">
        <v>84</v>
      </c>
      <c r="C350" s="494">
        <v>1263</v>
      </c>
      <c r="D350" s="505">
        <v>-0.16302186878727631</v>
      </c>
      <c r="E350" s="495">
        <v>1239</v>
      </c>
      <c r="F350" s="505">
        <v>-0.17400000000000004</v>
      </c>
      <c r="G350" s="496"/>
      <c r="H350" s="507"/>
      <c r="I350" s="497"/>
      <c r="J350" s="508"/>
      <c r="K350" s="495">
        <v>5</v>
      </c>
      <c r="L350" s="505">
        <v>0.66666666666666674</v>
      </c>
      <c r="M350" s="497"/>
      <c r="N350" s="509"/>
      <c r="O350" s="494">
        <v>19</v>
      </c>
      <c r="P350" s="505">
        <v>2.1666666666666665</v>
      </c>
      <c r="Q350" s="494">
        <v>0</v>
      </c>
      <c r="R350" s="505" t="s">
        <v>196</v>
      </c>
    </row>
    <row r="351" spans="2:18" s="4" customFormat="1" hidden="1" outlineLevel="1" x14ac:dyDescent="0.25">
      <c r="B351" s="138" t="s">
        <v>85</v>
      </c>
      <c r="C351" s="494">
        <v>1375</v>
      </c>
      <c r="D351" s="505">
        <v>-0.16311625076080338</v>
      </c>
      <c r="E351" s="495">
        <v>1370</v>
      </c>
      <c r="F351" s="505">
        <v>-0.16002452483139173</v>
      </c>
      <c r="G351" s="496"/>
      <c r="H351" s="507"/>
      <c r="I351" s="497"/>
      <c r="J351" s="508"/>
      <c r="K351" s="495">
        <v>3</v>
      </c>
      <c r="L351" s="505">
        <v>-0.7</v>
      </c>
      <c r="M351" s="497"/>
      <c r="N351" s="509"/>
      <c r="O351" s="494">
        <v>2</v>
      </c>
      <c r="P351" s="505">
        <v>0</v>
      </c>
      <c r="Q351" s="494">
        <v>0</v>
      </c>
      <c r="R351" s="505" t="s">
        <v>196</v>
      </c>
    </row>
    <row r="352" spans="2:18" s="4" customFormat="1" hidden="1" outlineLevel="1" x14ac:dyDescent="0.25">
      <c r="B352" s="138" t="s">
        <v>86</v>
      </c>
      <c r="C352" s="494">
        <v>1079</v>
      </c>
      <c r="D352" s="505">
        <v>-0.30744544287548137</v>
      </c>
      <c r="E352" s="495">
        <v>1064</v>
      </c>
      <c r="F352" s="505">
        <v>-0.30275229357798161</v>
      </c>
      <c r="G352" s="496"/>
      <c r="H352" s="507"/>
      <c r="I352" s="497"/>
      <c r="J352" s="508"/>
      <c r="K352" s="495">
        <v>13</v>
      </c>
      <c r="L352" s="505">
        <v>-0.43478260869565222</v>
      </c>
      <c r="M352" s="497"/>
      <c r="N352" s="509"/>
      <c r="O352" s="494">
        <v>2</v>
      </c>
      <c r="P352" s="505">
        <v>-0.77777777777777779</v>
      </c>
      <c r="Q352" s="494">
        <v>0</v>
      </c>
      <c r="R352" s="505" t="s">
        <v>196</v>
      </c>
    </row>
    <row r="353" spans="2:18" s="4" customFormat="1" hidden="1" outlineLevel="1" x14ac:dyDescent="0.25">
      <c r="B353" s="138" t="s">
        <v>87</v>
      </c>
      <c r="C353" s="494">
        <v>4832</v>
      </c>
      <c r="D353" s="505">
        <v>3.269929472109423E-2</v>
      </c>
      <c r="E353" s="495">
        <v>3819</v>
      </c>
      <c r="F353" s="505">
        <v>7.2752808988764128E-2</v>
      </c>
      <c r="G353" s="496"/>
      <c r="H353" s="507"/>
      <c r="I353" s="497"/>
      <c r="J353" s="508"/>
      <c r="K353" s="495">
        <v>992</v>
      </c>
      <c r="L353" s="505">
        <v>-0.10469314079422387</v>
      </c>
      <c r="M353" s="497"/>
      <c r="N353" s="509"/>
      <c r="O353" s="494">
        <v>17</v>
      </c>
      <c r="P353" s="505">
        <v>0.88888888888888884</v>
      </c>
      <c r="Q353" s="494">
        <v>4</v>
      </c>
      <c r="R353" s="505">
        <v>1</v>
      </c>
    </row>
    <row r="354" spans="2:18" s="4" customFormat="1" hidden="1" outlineLevel="1" x14ac:dyDescent="0.25">
      <c r="B354" s="138" t="s">
        <v>88</v>
      </c>
      <c r="C354" s="494">
        <v>7378</v>
      </c>
      <c r="D354" s="505">
        <v>-7.0663811563169143E-2</v>
      </c>
      <c r="E354" s="495">
        <v>6370</v>
      </c>
      <c r="F354" s="505">
        <v>0.15106613661004697</v>
      </c>
      <c r="G354" s="496"/>
      <c r="H354" s="507"/>
      <c r="I354" s="497"/>
      <c r="J354" s="508"/>
      <c r="K354" s="495">
        <v>900</v>
      </c>
      <c r="L354" s="505">
        <v>-0.52631578947368429</v>
      </c>
      <c r="M354" s="497"/>
      <c r="N354" s="509"/>
      <c r="O354" s="494">
        <v>99</v>
      </c>
      <c r="P354" s="505">
        <v>8.9</v>
      </c>
      <c r="Q354" s="494">
        <v>9</v>
      </c>
      <c r="R354" s="505">
        <v>8</v>
      </c>
    </row>
    <row r="355" spans="2:18" s="4" customFormat="1" hidden="1" outlineLevel="1" x14ac:dyDescent="0.25">
      <c r="B355" s="138" t="s">
        <v>89</v>
      </c>
      <c r="C355" s="494">
        <v>6781</v>
      </c>
      <c r="D355" s="505">
        <v>-8.918737407656141E-2</v>
      </c>
      <c r="E355" s="495">
        <v>5285</v>
      </c>
      <c r="F355" s="505">
        <v>-0.12136325852036578</v>
      </c>
      <c r="G355" s="496"/>
      <c r="H355" s="507"/>
      <c r="I355" s="497"/>
      <c r="J355" s="508"/>
      <c r="K355" s="495">
        <v>1432</v>
      </c>
      <c r="L355" s="505">
        <v>-0.23910733262486716</v>
      </c>
      <c r="M355" s="497"/>
      <c r="N355" s="509"/>
      <c r="O355" s="494">
        <v>64</v>
      </c>
      <c r="P355" s="505">
        <v>0.52380952380952372</v>
      </c>
      <c r="Q355" s="494">
        <v>0</v>
      </c>
      <c r="R355" s="505" t="s">
        <v>196</v>
      </c>
    </row>
    <row r="356" spans="2:18" s="4" customFormat="1" ht="15.75" collapsed="1" x14ac:dyDescent="0.25">
      <c r="B356" s="64">
        <v>1992</v>
      </c>
      <c r="C356" s="499">
        <v>55094</v>
      </c>
      <c r="D356" s="505">
        <v>1.3856940431718145E-2</v>
      </c>
      <c r="E356" s="501">
        <v>44387</v>
      </c>
      <c r="F356" s="505">
        <v>3.1775918177591844E-2</v>
      </c>
      <c r="G356" s="502"/>
      <c r="H356" s="510"/>
      <c r="I356" s="503"/>
      <c r="J356" s="511"/>
      <c r="K356" s="501">
        <v>10261</v>
      </c>
      <c r="L356" s="505">
        <v>-5.4372868860012913E-2</v>
      </c>
      <c r="M356" s="503"/>
      <c r="N356" s="512"/>
      <c r="O356" s="499">
        <v>430</v>
      </c>
      <c r="P356" s="505">
        <v>-6.926406926406925E-2</v>
      </c>
      <c r="Q356" s="499">
        <v>16</v>
      </c>
      <c r="R356" s="505">
        <v>1</v>
      </c>
    </row>
    <row r="357" spans="2:18" s="4" customFormat="1" hidden="1" outlineLevel="1" x14ac:dyDescent="0.25">
      <c r="B357" s="138" t="s">
        <v>78</v>
      </c>
      <c r="C357" s="494">
        <v>8360</v>
      </c>
      <c r="D357" s="505">
        <v>-0.31045859452325963</v>
      </c>
      <c r="E357" s="495">
        <v>6376</v>
      </c>
      <c r="F357" s="505">
        <v>-0.34524543027315668</v>
      </c>
      <c r="G357" s="496"/>
      <c r="H357" s="507"/>
      <c r="I357" s="497"/>
      <c r="J357" s="508"/>
      <c r="K357" s="495">
        <v>1979</v>
      </c>
      <c r="L357" s="505">
        <v>-0.13087395696091353</v>
      </c>
      <c r="M357" s="497"/>
      <c r="N357" s="509"/>
      <c r="O357" s="494">
        <v>4</v>
      </c>
      <c r="P357" s="505">
        <v>-0.96153846153846156</v>
      </c>
      <c r="Q357" s="494">
        <v>1</v>
      </c>
      <c r="R357" s="505">
        <v>-0.8</v>
      </c>
    </row>
    <row r="358" spans="2:18" s="4" customFormat="1" hidden="1" outlineLevel="1" x14ac:dyDescent="0.25">
      <c r="B358" s="138" t="s">
        <v>79</v>
      </c>
      <c r="C358" s="494">
        <v>8477</v>
      </c>
      <c r="D358" s="505">
        <v>-0.17930099719237103</v>
      </c>
      <c r="E358" s="495">
        <v>6802</v>
      </c>
      <c r="F358" s="505">
        <v>-0.17411364740165125</v>
      </c>
      <c r="G358" s="496"/>
      <c r="H358" s="507"/>
      <c r="I358" s="497"/>
      <c r="J358" s="508"/>
      <c r="K358" s="495">
        <v>1525</v>
      </c>
      <c r="L358" s="505">
        <v>-0.26858513189448441</v>
      </c>
      <c r="M358" s="497"/>
      <c r="N358" s="509"/>
      <c r="O358" s="494">
        <v>149</v>
      </c>
      <c r="P358" s="505">
        <v>17.625</v>
      </c>
      <c r="Q358" s="494">
        <v>1</v>
      </c>
      <c r="R358" s="505" t="s">
        <v>196</v>
      </c>
    </row>
    <row r="359" spans="2:18" s="4" customFormat="1" hidden="1" outlineLevel="1" x14ac:dyDescent="0.25">
      <c r="B359" s="138" t="s">
        <v>80</v>
      </c>
      <c r="C359" s="494">
        <v>8239</v>
      </c>
      <c r="D359" s="505">
        <v>-0.10891196192948305</v>
      </c>
      <c r="E359" s="495">
        <v>6200</v>
      </c>
      <c r="F359" s="505">
        <v>-0.11956830445896049</v>
      </c>
      <c r="G359" s="496"/>
      <c r="H359" s="507"/>
      <c r="I359" s="497"/>
      <c r="J359" s="508"/>
      <c r="K359" s="495">
        <v>1869</v>
      </c>
      <c r="L359" s="505">
        <v>-0.14501372369624888</v>
      </c>
      <c r="M359" s="497"/>
      <c r="N359" s="509"/>
      <c r="O359" s="494">
        <v>170</v>
      </c>
      <c r="P359" s="505">
        <v>14.454545454545455</v>
      </c>
      <c r="Q359" s="494">
        <v>0</v>
      </c>
      <c r="R359" s="505">
        <v>-1</v>
      </c>
    </row>
    <row r="360" spans="2:18" s="4" customFormat="1" hidden="1" outlineLevel="1" x14ac:dyDescent="0.25">
      <c r="B360" s="138" t="s">
        <v>81</v>
      </c>
      <c r="C360" s="494">
        <v>3175</v>
      </c>
      <c r="D360" s="505">
        <v>6.9383630852138722E-2</v>
      </c>
      <c r="E360" s="495">
        <v>2585</v>
      </c>
      <c r="F360" s="505">
        <v>8.0234015879649068E-2</v>
      </c>
      <c r="G360" s="496"/>
      <c r="H360" s="507"/>
      <c r="I360" s="497"/>
      <c r="J360" s="508"/>
      <c r="K360" s="495">
        <v>540</v>
      </c>
      <c r="L360" s="505">
        <v>6.5088757396449815E-2</v>
      </c>
      <c r="M360" s="497"/>
      <c r="N360" s="509"/>
      <c r="O360" s="494">
        <v>50</v>
      </c>
      <c r="P360" s="505">
        <v>-0.27536231884057971</v>
      </c>
      <c r="Q360" s="494">
        <v>0</v>
      </c>
      <c r="R360" s="505" t="s">
        <v>196</v>
      </c>
    </row>
    <row r="361" spans="2:18" s="4" customFormat="1" hidden="1" outlineLevel="1" x14ac:dyDescent="0.25">
      <c r="B361" s="138" t="s">
        <v>82</v>
      </c>
      <c r="C361" s="494">
        <v>200</v>
      </c>
      <c r="D361" s="505">
        <v>-0.83857949959644873</v>
      </c>
      <c r="E361" s="495">
        <v>185</v>
      </c>
      <c r="F361" s="505">
        <v>-0.84873262469337696</v>
      </c>
      <c r="G361" s="496"/>
      <c r="H361" s="507"/>
      <c r="I361" s="497"/>
      <c r="J361" s="508"/>
      <c r="K361" s="495">
        <v>11</v>
      </c>
      <c r="L361" s="505">
        <v>0.83333333333333326</v>
      </c>
      <c r="M361" s="497"/>
      <c r="N361" s="509"/>
      <c r="O361" s="494">
        <v>1</v>
      </c>
      <c r="P361" s="505">
        <v>-0.83333333333333337</v>
      </c>
      <c r="Q361" s="494">
        <v>3</v>
      </c>
      <c r="R361" s="505">
        <v>-0.25</v>
      </c>
    </row>
    <row r="362" spans="2:18" s="4" customFormat="1" hidden="1" outlineLevel="1" x14ac:dyDescent="0.25">
      <c r="B362" s="138" t="s">
        <v>83</v>
      </c>
      <c r="C362" s="494">
        <v>1117</v>
      </c>
      <c r="D362" s="505">
        <v>-4.0378006872852201E-2</v>
      </c>
      <c r="E362" s="495">
        <v>1106</v>
      </c>
      <c r="F362" s="505">
        <v>-2.9824561403508754E-2</v>
      </c>
      <c r="G362" s="496"/>
      <c r="H362" s="507"/>
      <c r="I362" s="497"/>
      <c r="J362" s="508"/>
      <c r="K362" s="495">
        <v>1</v>
      </c>
      <c r="L362" s="505">
        <v>-0.95652173913043481</v>
      </c>
      <c r="M362" s="497"/>
      <c r="N362" s="509"/>
      <c r="O362" s="494">
        <v>10</v>
      </c>
      <c r="P362" s="505">
        <v>9</v>
      </c>
      <c r="Q362" s="494">
        <v>0</v>
      </c>
      <c r="R362" s="505" t="s">
        <v>196</v>
      </c>
    </row>
    <row r="363" spans="2:18" s="4" customFormat="1" hidden="1" outlineLevel="1" x14ac:dyDescent="0.25">
      <c r="B363" s="138" t="s">
        <v>84</v>
      </c>
      <c r="C363" s="494">
        <v>1509</v>
      </c>
      <c r="D363" s="505">
        <v>-0.14793901750423488</v>
      </c>
      <c r="E363" s="495">
        <v>1500</v>
      </c>
      <c r="F363" s="505">
        <v>-0.14917753828701075</v>
      </c>
      <c r="G363" s="496"/>
      <c r="H363" s="507"/>
      <c r="I363" s="497"/>
      <c r="J363" s="508"/>
      <c r="K363" s="495">
        <v>3</v>
      </c>
      <c r="L363" s="505">
        <v>-0.5</v>
      </c>
      <c r="M363" s="497"/>
      <c r="N363" s="509"/>
      <c r="O363" s="494">
        <v>6</v>
      </c>
      <c r="P363" s="505" t="s">
        <v>196</v>
      </c>
      <c r="Q363" s="494">
        <v>0</v>
      </c>
      <c r="R363" s="505">
        <v>-1</v>
      </c>
    </row>
    <row r="364" spans="2:18" s="4" customFormat="1" hidden="1" outlineLevel="1" x14ac:dyDescent="0.25">
      <c r="B364" s="138" t="s">
        <v>85</v>
      </c>
      <c r="C364" s="494">
        <v>1643</v>
      </c>
      <c r="D364" s="505">
        <v>0.38067226890756301</v>
      </c>
      <c r="E364" s="495">
        <v>1631</v>
      </c>
      <c r="F364" s="505">
        <v>0.38455008488964348</v>
      </c>
      <c r="G364" s="496"/>
      <c r="H364" s="507"/>
      <c r="I364" s="497"/>
      <c r="J364" s="508"/>
      <c r="K364" s="495">
        <v>10</v>
      </c>
      <c r="L364" s="505">
        <v>-9.0909090909090939E-2</v>
      </c>
      <c r="M364" s="497"/>
      <c r="N364" s="509"/>
      <c r="O364" s="494">
        <v>2</v>
      </c>
      <c r="P364" s="505">
        <v>1</v>
      </c>
      <c r="Q364" s="494">
        <v>0</v>
      </c>
      <c r="R364" s="505" t="s">
        <v>196</v>
      </c>
    </row>
    <row r="365" spans="2:18" s="4" customFormat="1" hidden="1" outlineLevel="1" x14ac:dyDescent="0.25">
      <c r="B365" s="138" t="s">
        <v>86</v>
      </c>
      <c r="C365" s="494">
        <v>1558</v>
      </c>
      <c r="D365" s="505">
        <v>0.50676982591876207</v>
      </c>
      <c r="E365" s="495">
        <v>1526</v>
      </c>
      <c r="F365" s="505">
        <v>0.52905811623246501</v>
      </c>
      <c r="G365" s="496"/>
      <c r="H365" s="507"/>
      <c r="I365" s="497"/>
      <c r="J365" s="508"/>
      <c r="K365" s="495">
        <v>23</v>
      </c>
      <c r="L365" s="505">
        <v>-0.23333333333333328</v>
      </c>
      <c r="M365" s="497"/>
      <c r="N365" s="509"/>
      <c r="O365" s="494">
        <v>9</v>
      </c>
      <c r="P365" s="505">
        <v>2</v>
      </c>
      <c r="Q365" s="494">
        <v>0</v>
      </c>
      <c r="R365" s="505">
        <v>-1</v>
      </c>
    </row>
    <row r="366" spans="2:18" s="4" customFormat="1" hidden="1" outlineLevel="1" x14ac:dyDescent="0.25">
      <c r="B366" s="138" t="s">
        <v>87</v>
      </c>
      <c r="C366" s="494">
        <v>4679</v>
      </c>
      <c r="D366" s="505">
        <v>0.34376794945433664</v>
      </c>
      <c r="E366" s="495">
        <v>3560</v>
      </c>
      <c r="F366" s="505">
        <v>0.37028483448806782</v>
      </c>
      <c r="G366" s="496"/>
      <c r="H366" s="507"/>
      <c r="I366" s="497"/>
      <c r="J366" s="508"/>
      <c r="K366" s="495">
        <v>1108</v>
      </c>
      <c r="L366" s="505">
        <v>0.39546599496221657</v>
      </c>
      <c r="M366" s="497"/>
      <c r="N366" s="509"/>
      <c r="O366" s="494">
        <v>9</v>
      </c>
      <c r="P366" s="505">
        <v>-0.89655172413793105</v>
      </c>
      <c r="Q366" s="494">
        <v>2</v>
      </c>
      <c r="R366" s="505">
        <v>-0.33333333333333337</v>
      </c>
    </row>
    <row r="367" spans="2:18" s="4" customFormat="1" hidden="1" outlineLevel="1" x14ac:dyDescent="0.25">
      <c r="B367" s="138" t="s">
        <v>88</v>
      </c>
      <c r="C367" s="494">
        <v>7939</v>
      </c>
      <c r="D367" s="505">
        <v>0.17128946591915017</v>
      </c>
      <c r="E367" s="495">
        <v>5534</v>
      </c>
      <c r="F367" s="505">
        <v>0.1103531300160514</v>
      </c>
      <c r="G367" s="496"/>
      <c r="H367" s="507"/>
      <c r="I367" s="497"/>
      <c r="J367" s="508"/>
      <c r="K367" s="495">
        <v>1900</v>
      </c>
      <c r="L367" s="505">
        <v>0.12426035502958577</v>
      </c>
      <c r="M367" s="497"/>
      <c r="N367" s="509"/>
      <c r="O367" s="494">
        <v>10</v>
      </c>
      <c r="P367" s="505">
        <v>-0.90291262135922334</v>
      </c>
      <c r="Q367" s="494">
        <v>1</v>
      </c>
      <c r="R367" s="505">
        <v>0</v>
      </c>
    </row>
    <row r="368" spans="2:18" s="4" customFormat="1" hidden="1" outlineLevel="1" x14ac:dyDescent="0.25">
      <c r="B368" s="138" t="s">
        <v>89</v>
      </c>
      <c r="C368" s="494">
        <v>7445</v>
      </c>
      <c r="D368" s="505">
        <v>3.1163434903047182E-2</v>
      </c>
      <c r="E368" s="495">
        <v>6015</v>
      </c>
      <c r="F368" s="505">
        <v>0.130639097744361</v>
      </c>
      <c r="G368" s="496"/>
      <c r="H368" s="507"/>
      <c r="I368" s="497"/>
      <c r="J368" s="508"/>
      <c r="K368" s="495">
        <v>1882</v>
      </c>
      <c r="L368" s="505">
        <v>1.074113856068748E-2</v>
      </c>
      <c r="M368" s="497"/>
      <c r="N368" s="509"/>
      <c r="O368" s="494">
        <v>42</v>
      </c>
      <c r="P368" s="505">
        <v>0.19999999999999996</v>
      </c>
      <c r="Q368" s="494">
        <v>0</v>
      </c>
      <c r="R368" s="505">
        <v>-1</v>
      </c>
    </row>
    <row r="369" spans="2:18" s="4" customFormat="1" ht="15.75" collapsed="1" x14ac:dyDescent="0.25">
      <c r="B369" s="64">
        <v>1991</v>
      </c>
      <c r="C369" s="499">
        <v>54341</v>
      </c>
      <c r="D369" s="505">
        <v>-7.1823864995046671E-2</v>
      </c>
      <c r="E369" s="501">
        <v>43020</v>
      </c>
      <c r="F369" s="505">
        <v>-7.7081500868856345E-2</v>
      </c>
      <c r="G369" s="502"/>
      <c r="H369" s="510"/>
      <c r="I369" s="503"/>
      <c r="J369" s="511"/>
      <c r="K369" s="501">
        <v>10851</v>
      </c>
      <c r="L369" s="505">
        <v>-5.4543870349394452E-2</v>
      </c>
      <c r="M369" s="503"/>
      <c r="N369" s="512"/>
      <c r="O369" s="499">
        <v>462</v>
      </c>
      <c r="P369" s="505">
        <v>7.9439252336448662E-2</v>
      </c>
      <c r="Q369" s="499">
        <v>8</v>
      </c>
      <c r="R369" s="505">
        <v>-0.7142857142857143</v>
      </c>
    </row>
    <row r="370" spans="2:18" s="4" customFormat="1" hidden="1" outlineLevel="1" x14ac:dyDescent="0.25">
      <c r="B370" s="138" t="s">
        <v>78</v>
      </c>
      <c r="C370" s="494">
        <v>12124</v>
      </c>
      <c r="D370" s="505">
        <v>-0.124810510358767</v>
      </c>
      <c r="E370" s="495">
        <v>9738</v>
      </c>
      <c r="F370" s="505">
        <v>-0.14721078903581752</v>
      </c>
      <c r="G370" s="496"/>
      <c r="H370" s="507"/>
      <c r="I370" s="497"/>
      <c r="J370" s="508"/>
      <c r="K370" s="495">
        <v>2277</v>
      </c>
      <c r="L370" s="505">
        <v>-5.8312655086848686E-2</v>
      </c>
      <c r="M370" s="497"/>
      <c r="N370" s="509"/>
      <c r="O370" s="494">
        <v>104</v>
      </c>
      <c r="P370" s="505">
        <v>5.5</v>
      </c>
      <c r="Q370" s="494">
        <v>5</v>
      </c>
      <c r="R370" s="505" t="s">
        <v>196</v>
      </c>
    </row>
    <row r="371" spans="2:18" s="4" customFormat="1" hidden="1" outlineLevel="1" x14ac:dyDescent="0.25">
      <c r="B371" s="138" t="s">
        <v>79</v>
      </c>
      <c r="C371" s="494">
        <v>10329</v>
      </c>
      <c r="D371" s="505">
        <v>-7.5290957923008106E-2</v>
      </c>
      <c r="E371" s="495">
        <v>8236</v>
      </c>
      <c r="F371" s="505">
        <v>-6.8852459016393475E-2</v>
      </c>
      <c r="G371" s="496"/>
      <c r="H371" s="507"/>
      <c r="I371" s="497"/>
      <c r="J371" s="508"/>
      <c r="K371" s="495">
        <v>2085</v>
      </c>
      <c r="L371" s="505">
        <v>-0.10051768766177738</v>
      </c>
      <c r="M371" s="497"/>
      <c r="N371" s="509"/>
      <c r="O371" s="494">
        <v>8</v>
      </c>
      <c r="P371" s="505">
        <v>1</v>
      </c>
      <c r="Q371" s="494">
        <v>0</v>
      </c>
      <c r="R371" s="505">
        <v>-1</v>
      </c>
    </row>
    <row r="372" spans="2:18" s="4" customFormat="1" hidden="1" outlineLevel="1" x14ac:dyDescent="0.25">
      <c r="B372" s="138" t="s">
        <v>80</v>
      </c>
      <c r="C372" s="494">
        <v>9246</v>
      </c>
      <c r="D372" s="505">
        <v>-0.24262778505897775</v>
      </c>
      <c r="E372" s="495">
        <v>7042</v>
      </c>
      <c r="F372" s="505">
        <v>-0.26060478790424191</v>
      </c>
      <c r="G372" s="496"/>
      <c r="H372" s="507"/>
      <c r="I372" s="497"/>
      <c r="J372" s="508"/>
      <c r="K372" s="495">
        <v>2186</v>
      </c>
      <c r="L372" s="505">
        <v>-0.18219229330340436</v>
      </c>
      <c r="M372" s="497"/>
      <c r="N372" s="509"/>
      <c r="O372" s="494">
        <v>11</v>
      </c>
      <c r="P372" s="505">
        <v>0</v>
      </c>
      <c r="Q372" s="494">
        <v>7</v>
      </c>
      <c r="R372" s="505" t="s">
        <v>196</v>
      </c>
    </row>
    <row r="373" spans="2:18" s="4" customFormat="1" hidden="1" outlineLevel="1" x14ac:dyDescent="0.25">
      <c r="B373" s="138" t="s">
        <v>81</v>
      </c>
      <c r="C373" s="494">
        <v>2969</v>
      </c>
      <c r="D373" s="505">
        <v>-0.60825966486343841</v>
      </c>
      <c r="E373" s="495">
        <v>2393</v>
      </c>
      <c r="F373" s="505">
        <v>-0.59625442888476465</v>
      </c>
      <c r="G373" s="496"/>
      <c r="H373" s="507"/>
      <c r="I373" s="497"/>
      <c r="J373" s="508"/>
      <c r="K373" s="495">
        <v>507</v>
      </c>
      <c r="L373" s="505">
        <v>-0.69066503965832826</v>
      </c>
      <c r="M373" s="497"/>
      <c r="N373" s="509"/>
      <c r="O373" s="494">
        <v>69</v>
      </c>
      <c r="P373" s="505">
        <v>4.3076923076923075</v>
      </c>
      <c r="Q373" s="494">
        <v>0</v>
      </c>
      <c r="R373" s="505" t="s">
        <v>196</v>
      </c>
    </row>
    <row r="374" spans="2:18" s="4" customFormat="1" hidden="1" outlineLevel="1" x14ac:dyDescent="0.25">
      <c r="B374" s="138" t="s">
        <v>82</v>
      </c>
      <c r="C374" s="494">
        <v>1239</v>
      </c>
      <c r="D374" s="505">
        <v>-0.66082671776621948</v>
      </c>
      <c r="E374" s="495">
        <v>1223</v>
      </c>
      <c r="F374" s="505">
        <v>-0.66354883081155436</v>
      </c>
      <c r="G374" s="496"/>
      <c r="H374" s="507"/>
      <c r="I374" s="497"/>
      <c r="J374" s="508"/>
      <c r="K374" s="495">
        <v>6</v>
      </c>
      <c r="L374" s="505">
        <v>-0.66666666666666674</v>
      </c>
      <c r="M374" s="497"/>
      <c r="N374" s="509"/>
      <c r="O374" s="494">
        <v>6</v>
      </c>
      <c r="P374" s="505" t="s">
        <v>196</v>
      </c>
      <c r="Q374" s="494">
        <v>4</v>
      </c>
      <c r="R374" s="505" t="s">
        <v>196</v>
      </c>
    </row>
    <row r="375" spans="2:18" s="4" customFormat="1" hidden="1" outlineLevel="1" x14ac:dyDescent="0.25">
      <c r="B375" s="138" t="s">
        <v>83</v>
      </c>
      <c r="C375" s="494">
        <v>1164</v>
      </c>
      <c r="D375" s="505">
        <v>-0.58999647763296936</v>
      </c>
      <c r="E375" s="495">
        <v>1140</v>
      </c>
      <c r="F375" s="505">
        <v>-0.58948505581562838</v>
      </c>
      <c r="G375" s="496"/>
      <c r="H375" s="507"/>
      <c r="I375" s="497"/>
      <c r="J375" s="508"/>
      <c r="K375" s="495">
        <v>23</v>
      </c>
      <c r="L375" s="505">
        <v>-0.56603773584905659</v>
      </c>
      <c r="M375" s="497"/>
      <c r="N375" s="509"/>
      <c r="O375" s="494">
        <v>1</v>
      </c>
      <c r="P375" s="505">
        <v>-0.88888888888888884</v>
      </c>
      <c r="Q375" s="494">
        <v>0</v>
      </c>
      <c r="R375" s="505" t="s">
        <v>196</v>
      </c>
    </row>
    <row r="376" spans="2:18" s="4" customFormat="1" hidden="1" outlineLevel="1" x14ac:dyDescent="0.25">
      <c r="B376" s="138" t="s">
        <v>84</v>
      </c>
      <c r="C376" s="494">
        <v>1771</v>
      </c>
      <c r="D376" s="505">
        <v>-0.49601593625498008</v>
      </c>
      <c r="E376" s="495">
        <v>1763</v>
      </c>
      <c r="F376" s="505">
        <v>-0.49368179207352092</v>
      </c>
      <c r="G376" s="496"/>
      <c r="H376" s="507"/>
      <c r="I376" s="497"/>
      <c r="J376" s="508"/>
      <c r="K376" s="495">
        <v>6</v>
      </c>
      <c r="L376" s="505">
        <v>-0.72727272727272729</v>
      </c>
      <c r="M376" s="497"/>
      <c r="N376" s="509"/>
      <c r="O376" s="494">
        <v>0</v>
      </c>
      <c r="P376" s="505">
        <v>-1</v>
      </c>
      <c r="Q376" s="494">
        <v>2</v>
      </c>
      <c r="R376" s="505" t="s">
        <v>196</v>
      </c>
    </row>
    <row r="377" spans="2:18" s="4" customFormat="1" hidden="1" outlineLevel="1" x14ac:dyDescent="0.25">
      <c r="B377" s="138" t="s">
        <v>85</v>
      </c>
      <c r="C377" s="494">
        <v>1190</v>
      </c>
      <c r="D377" s="505">
        <v>-0.62365591397849462</v>
      </c>
      <c r="E377" s="495">
        <v>1178</v>
      </c>
      <c r="F377" s="505">
        <v>-0.62603174603174605</v>
      </c>
      <c r="G377" s="496"/>
      <c r="H377" s="507"/>
      <c r="I377" s="497"/>
      <c r="J377" s="508"/>
      <c r="K377" s="495">
        <v>11</v>
      </c>
      <c r="L377" s="505">
        <v>0.10000000000000009</v>
      </c>
      <c r="M377" s="497"/>
      <c r="N377" s="509"/>
      <c r="O377" s="494">
        <v>1</v>
      </c>
      <c r="P377" s="505">
        <v>-0.5</v>
      </c>
      <c r="Q377" s="494">
        <v>0</v>
      </c>
      <c r="R377" s="505" t="s">
        <v>196</v>
      </c>
    </row>
    <row r="378" spans="2:18" s="4" customFormat="1" hidden="1" outlineLevel="1" x14ac:dyDescent="0.25">
      <c r="B378" s="138" t="s">
        <v>86</v>
      </c>
      <c r="C378" s="494">
        <v>1034</v>
      </c>
      <c r="D378" s="505">
        <v>-0.58340048348106366</v>
      </c>
      <c r="E378" s="495">
        <v>998</v>
      </c>
      <c r="F378" s="505">
        <v>-0.59480308566788476</v>
      </c>
      <c r="G378" s="496"/>
      <c r="H378" s="507"/>
      <c r="I378" s="497"/>
      <c r="J378" s="508"/>
      <c r="K378" s="495">
        <v>30</v>
      </c>
      <c r="L378" s="505">
        <v>2</v>
      </c>
      <c r="M378" s="497"/>
      <c r="N378" s="509"/>
      <c r="O378" s="494">
        <v>3</v>
      </c>
      <c r="P378" s="505">
        <v>-0.625</v>
      </c>
      <c r="Q378" s="494">
        <v>3</v>
      </c>
      <c r="R378" s="505">
        <v>2</v>
      </c>
    </row>
    <row r="379" spans="2:18" s="4" customFormat="1" hidden="1" outlineLevel="1" x14ac:dyDescent="0.25">
      <c r="B379" s="138" t="s">
        <v>87</v>
      </c>
      <c r="C379" s="494">
        <v>3482</v>
      </c>
      <c r="D379" s="505">
        <v>-0.43382113821138213</v>
      </c>
      <c r="E379" s="495">
        <v>2598</v>
      </c>
      <c r="F379" s="505">
        <v>-0.42228152101400929</v>
      </c>
      <c r="G379" s="496"/>
      <c r="H379" s="507"/>
      <c r="I379" s="497"/>
      <c r="J379" s="508"/>
      <c r="K379" s="495">
        <v>794</v>
      </c>
      <c r="L379" s="505">
        <v>-0.5187878787878788</v>
      </c>
      <c r="M379" s="497"/>
      <c r="N379" s="509"/>
      <c r="O379" s="494">
        <v>87</v>
      </c>
      <c r="P379" s="505">
        <v>28</v>
      </c>
      <c r="Q379" s="494">
        <v>3</v>
      </c>
      <c r="R379" s="505" t="s">
        <v>196</v>
      </c>
    </row>
    <row r="380" spans="2:18" s="4" customFormat="1" hidden="1" outlineLevel="1" x14ac:dyDescent="0.25">
      <c r="B380" s="138" t="s">
        <v>88</v>
      </c>
      <c r="C380" s="494">
        <v>6778</v>
      </c>
      <c r="D380" s="505">
        <v>-0.31535353535353539</v>
      </c>
      <c r="E380" s="495">
        <v>4984</v>
      </c>
      <c r="F380" s="505">
        <v>-0.39352640545144801</v>
      </c>
      <c r="G380" s="496"/>
      <c r="H380" s="507"/>
      <c r="I380" s="497"/>
      <c r="J380" s="508"/>
      <c r="K380" s="495">
        <v>1690</v>
      </c>
      <c r="L380" s="505">
        <v>3.3007334963325086E-2</v>
      </c>
      <c r="M380" s="497"/>
      <c r="N380" s="509"/>
      <c r="O380" s="494">
        <v>103</v>
      </c>
      <c r="P380" s="505">
        <v>1.2391304347826089</v>
      </c>
      <c r="Q380" s="494">
        <v>1</v>
      </c>
      <c r="R380" s="505" t="s">
        <v>196</v>
      </c>
    </row>
    <row r="381" spans="2:18" s="4" customFormat="1" hidden="1" outlineLevel="1" x14ac:dyDescent="0.25">
      <c r="B381" s="138" t="s">
        <v>89</v>
      </c>
      <c r="C381" s="494">
        <v>7220</v>
      </c>
      <c r="D381" s="505">
        <v>-0.32937023964332157</v>
      </c>
      <c r="E381" s="495">
        <v>5320</v>
      </c>
      <c r="F381" s="505">
        <v>-0.35678878007496073</v>
      </c>
      <c r="G381" s="496"/>
      <c r="H381" s="507"/>
      <c r="I381" s="497"/>
      <c r="J381" s="508"/>
      <c r="K381" s="495">
        <v>1862</v>
      </c>
      <c r="L381" s="505">
        <v>-0.25040257648953301</v>
      </c>
      <c r="M381" s="497"/>
      <c r="N381" s="509"/>
      <c r="O381" s="494">
        <v>35</v>
      </c>
      <c r="P381" s="505">
        <v>2.1818181818181817</v>
      </c>
      <c r="Q381" s="494">
        <v>3</v>
      </c>
      <c r="R381" s="505" t="s">
        <v>196</v>
      </c>
    </row>
    <row r="382" spans="2:18" s="4" customFormat="1" ht="15.75" collapsed="1" x14ac:dyDescent="0.25">
      <c r="B382" s="64">
        <v>1990</v>
      </c>
      <c r="C382" s="499">
        <v>58546</v>
      </c>
      <c r="D382" s="505">
        <v>-0.32918557220770883</v>
      </c>
      <c r="E382" s="501">
        <v>46613</v>
      </c>
      <c r="F382" s="505">
        <v>-0.35446210946155554</v>
      </c>
      <c r="G382" s="502"/>
      <c r="H382" s="510"/>
      <c r="I382" s="503"/>
      <c r="J382" s="511"/>
      <c r="K382" s="501">
        <v>11477</v>
      </c>
      <c r="L382" s="505">
        <v>-0.23133078829281362</v>
      </c>
      <c r="M382" s="503"/>
      <c r="N382" s="512"/>
      <c r="O382" s="499">
        <v>428</v>
      </c>
      <c r="P382" s="505">
        <v>2.2180451127819549</v>
      </c>
      <c r="Q382" s="499">
        <v>28</v>
      </c>
      <c r="R382" s="505">
        <v>6</v>
      </c>
    </row>
    <row r="383" spans="2:18" s="4" customFormat="1" hidden="1" outlineLevel="1" x14ac:dyDescent="0.25">
      <c r="B383" s="138" t="s">
        <v>78</v>
      </c>
      <c r="C383" s="494">
        <v>13853</v>
      </c>
      <c r="D383" s="505">
        <v>-1.7866004962779125E-2</v>
      </c>
      <c r="E383" s="495">
        <v>11419</v>
      </c>
      <c r="F383" s="505">
        <v>7.9442139641627829E-3</v>
      </c>
      <c r="G383" s="496"/>
      <c r="H383" s="507"/>
      <c r="I383" s="497"/>
      <c r="J383" s="508"/>
      <c r="K383" s="495">
        <v>2418</v>
      </c>
      <c r="L383" s="505">
        <v>-0.12770562770562766</v>
      </c>
      <c r="M383" s="497"/>
      <c r="N383" s="509"/>
      <c r="O383" s="494">
        <v>16</v>
      </c>
      <c r="P383" s="505">
        <v>3</v>
      </c>
      <c r="Q383" s="494">
        <v>0</v>
      </c>
      <c r="R383" s="505" t="s">
        <v>196</v>
      </c>
    </row>
    <row r="384" spans="2:18" s="4" customFormat="1" hidden="1" outlineLevel="1" x14ac:dyDescent="0.25">
      <c r="B384" s="138" t="s">
        <v>79</v>
      </c>
      <c r="C384" s="494">
        <v>11170</v>
      </c>
      <c r="D384" s="505">
        <v>-0.10151222651222647</v>
      </c>
      <c r="E384" s="495">
        <v>8845</v>
      </c>
      <c r="F384" s="505">
        <v>-0.14458413926499036</v>
      </c>
      <c r="G384" s="496"/>
      <c r="H384" s="507"/>
      <c r="I384" s="497"/>
      <c r="J384" s="508"/>
      <c r="K384" s="495">
        <v>2318</v>
      </c>
      <c r="L384" s="505">
        <v>0.11603273952816573</v>
      </c>
      <c r="M384" s="497"/>
      <c r="N384" s="509"/>
      <c r="O384" s="494">
        <v>4</v>
      </c>
      <c r="P384" s="505">
        <v>-0.73333333333333339</v>
      </c>
      <c r="Q384" s="494">
        <v>3</v>
      </c>
      <c r="R384" s="505" t="s">
        <v>196</v>
      </c>
    </row>
    <row r="385" spans="2:18" s="4" customFormat="1" hidden="1" outlineLevel="1" x14ac:dyDescent="0.25">
      <c r="B385" s="138" t="s">
        <v>80</v>
      </c>
      <c r="C385" s="494">
        <v>12208</v>
      </c>
      <c r="D385" s="505">
        <v>-1.037613488975353E-2</v>
      </c>
      <c r="E385" s="495">
        <v>9524</v>
      </c>
      <c r="F385" s="505">
        <v>-4.7123561780890499E-2</v>
      </c>
      <c r="G385" s="496"/>
      <c r="H385" s="507"/>
      <c r="I385" s="497"/>
      <c r="J385" s="508"/>
      <c r="K385" s="495">
        <v>2673</v>
      </c>
      <c r="L385" s="505">
        <v>0.14279606669516887</v>
      </c>
      <c r="M385" s="497"/>
      <c r="N385" s="509"/>
      <c r="O385" s="494">
        <v>11</v>
      </c>
      <c r="P385" s="505">
        <v>4.5</v>
      </c>
      <c r="Q385" s="494">
        <v>0</v>
      </c>
      <c r="R385" s="505" t="s">
        <v>196</v>
      </c>
    </row>
    <row r="386" spans="2:18" s="4" customFormat="1" hidden="1" outlineLevel="1" x14ac:dyDescent="0.25">
      <c r="B386" s="138" t="s">
        <v>81</v>
      </c>
      <c r="C386" s="494">
        <v>7579</v>
      </c>
      <c r="D386" s="505">
        <v>-4.4864524259609295E-2</v>
      </c>
      <c r="E386" s="495">
        <v>5927</v>
      </c>
      <c r="F386" s="505">
        <v>-0.13449182242990654</v>
      </c>
      <c r="G386" s="496"/>
      <c r="H386" s="507"/>
      <c r="I386" s="497"/>
      <c r="J386" s="508"/>
      <c r="K386" s="495">
        <v>1639</v>
      </c>
      <c r="L386" s="505">
        <v>0.50920810313075515</v>
      </c>
      <c r="M386" s="497"/>
      <c r="N386" s="509"/>
      <c r="O386" s="494">
        <v>13</v>
      </c>
      <c r="P386" s="505" t="s">
        <v>196</v>
      </c>
      <c r="Q386" s="494">
        <v>0</v>
      </c>
      <c r="R386" s="505">
        <v>-1</v>
      </c>
    </row>
    <row r="387" spans="2:18" s="4" customFormat="1" hidden="1" outlineLevel="1" x14ac:dyDescent="0.25">
      <c r="B387" s="138" t="s">
        <v>82</v>
      </c>
      <c r="C387" s="494">
        <v>3653</v>
      </c>
      <c r="D387" s="505">
        <v>-6.8824878919194532E-2</v>
      </c>
      <c r="E387" s="495">
        <v>3635</v>
      </c>
      <c r="F387" s="505">
        <v>0.20125578321216131</v>
      </c>
      <c r="G387" s="496"/>
      <c r="H387" s="507"/>
      <c r="I387" s="497"/>
      <c r="J387" s="508"/>
      <c r="K387" s="495">
        <v>18</v>
      </c>
      <c r="L387" s="505">
        <v>-0.97972972972972971</v>
      </c>
      <c r="M387" s="497"/>
      <c r="N387" s="509"/>
      <c r="O387" s="494">
        <v>0</v>
      </c>
      <c r="P387" s="505">
        <v>-1</v>
      </c>
      <c r="Q387" s="494">
        <v>0</v>
      </c>
      <c r="R387" s="505" t="s">
        <v>196</v>
      </c>
    </row>
    <row r="388" spans="2:18" s="4" customFormat="1" hidden="1" outlineLevel="1" x14ac:dyDescent="0.25">
      <c r="B388" s="138" t="s">
        <v>83</v>
      </c>
      <c r="C388" s="494">
        <v>2839</v>
      </c>
      <c r="D388" s="505">
        <v>-0.3010832102412605</v>
      </c>
      <c r="E388" s="495">
        <v>2777</v>
      </c>
      <c r="F388" s="505">
        <v>-0.11079090617995513</v>
      </c>
      <c r="G388" s="496"/>
      <c r="H388" s="507"/>
      <c r="I388" s="497"/>
      <c r="J388" s="508"/>
      <c r="K388" s="495">
        <v>53</v>
      </c>
      <c r="L388" s="505">
        <v>-0.94313304721030045</v>
      </c>
      <c r="M388" s="497"/>
      <c r="N388" s="509"/>
      <c r="O388" s="494">
        <v>9</v>
      </c>
      <c r="P388" s="505">
        <v>0.28571428571428581</v>
      </c>
      <c r="Q388" s="494">
        <v>0</v>
      </c>
      <c r="R388" s="505" t="s">
        <v>196</v>
      </c>
    </row>
    <row r="389" spans="2:18" s="4" customFormat="1" hidden="1" outlineLevel="1" x14ac:dyDescent="0.25">
      <c r="B389" s="138" t="s">
        <v>84</v>
      </c>
      <c r="C389" s="494">
        <v>3514</v>
      </c>
      <c r="D389" s="505">
        <v>-0.19181232750689969</v>
      </c>
      <c r="E389" s="495">
        <v>3482</v>
      </c>
      <c r="F389" s="505">
        <v>-9.0861618798955601E-2</v>
      </c>
      <c r="G389" s="496"/>
      <c r="H389" s="507"/>
      <c r="I389" s="497"/>
      <c r="J389" s="508"/>
      <c r="K389" s="495">
        <v>22</v>
      </c>
      <c r="L389" s="505">
        <v>-0.95703125</v>
      </c>
      <c r="M389" s="497"/>
      <c r="N389" s="509"/>
      <c r="O389" s="494">
        <v>10</v>
      </c>
      <c r="P389" s="505">
        <v>1.5</v>
      </c>
      <c r="Q389" s="494">
        <v>0</v>
      </c>
      <c r="R389" s="505">
        <v>-1</v>
      </c>
    </row>
    <row r="390" spans="2:18" s="4" customFormat="1" hidden="1" outlineLevel="1" x14ac:dyDescent="0.25">
      <c r="B390" s="138" t="s">
        <v>85</v>
      </c>
      <c r="C390" s="494">
        <v>3162</v>
      </c>
      <c r="D390" s="505">
        <v>-0.31186071817192595</v>
      </c>
      <c r="E390" s="495">
        <v>3150</v>
      </c>
      <c r="F390" s="505">
        <v>-0.18730650154798767</v>
      </c>
      <c r="G390" s="496"/>
      <c r="H390" s="507"/>
      <c r="I390" s="497"/>
      <c r="J390" s="508"/>
      <c r="K390" s="495">
        <v>10</v>
      </c>
      <c r="L390" s="505">
        <v>-0.98589562764456984</v>
      </c>
      <c r="M390" s="497"/>
      <c r="N390" s="509"/>
      <c r="O390" s="494">
        <v>2</v>
      </c>
      <c r="P390" s="505">
        <v>-0.8</v>
      </c>
      <c r="Q390" s="494">
        <v>0</v>
      </c>
      <c r="R390" s="505" t="s">
        <v>196</v>
      </c>
    </row>
    <row r="391" spans="2:18" s="4" customFormat="1" hidden="1" outlineLevel="1" x14ac:dyDescent="0.25">
      <c r="B391" s="138" t="s">
        <v>86</v>
      </c>
      <c r="C391" s="494">
        <v>2482</v>
      </c>
      <c r="D391" s="505">
        <v>-0.43998194945848379</v>
      </c>
      <c r="E391" s="495">
        <v>2463</v>
      </c>
      <c r="F391" s="505">
        <v>-0.35167149249802576</v>
      </c>
      <c r="G391" s="496"/>
      <c r="H391" s="507"/>
      <c r="I391" s="497"/>
      <c r="J391" s="508"/>
      <c r="K391" s="495">
        <v>10</v>
      </c>
      <c r="L391" s="505">
        <v>-0.98415213946117275</v>
      </c>
      <c r="M391" s="497"/>
      <c r="N391" s="509"/>
      <c r="O391" s="494">
        <v>8</v>
      </c>
      <c r="P391" s="505">
        <v>3</v>
      </c>
      <c r="Q391" s="494">
        <v>1</v>
      </c>
      <c r="R391" s="505" t="s">
        <v>196</v>
      </c>
    </row>
    <row r="392" spans="2:18" s="4" customFormat="1" hidden="1" outlineLevel="1" x14ac:dyDescent="0.25">
      <c r="B392" s="138" t="s">
        <v>87</v>
      </c>
      <c r="C392" s="494">
        <v>6150</v>
      </c>
      <c r="D392" s="505">
        <v>-0.2606395768213513</v>
      </c>
      <c r="E392" s="495">
        <v>4497</v>
      </c>
      <c r="F392" s="505">
        <v>-0.32141240380262559</v>
      </c>
      <c r="G392" s="496"/>
      <c r="H392" s="507"/>
      <c r="I392" s="497"/>
      <c r="J392" s="508"/>
      <c r="K392" s="495">
        <v>1650</v>
      </c>
      <c r="L392" s="505">
        <v>-1.3747758517632991E-2</v>
      </c>
      <c r="M392" s="497"/>
      <c r="N392" s="509"/>
      <c r="O392" s="494">
        <v>3</v>
      </c>
      <c r="P392" s="505">
        <v>-0.83333333333333337</v>
      </c>
      <c r="Q392" s="494">
        <v>0</v>
      </c>
      <c r="R392" s="505" t="s">
        <v>196</v>
      </c>
    </row>
    <row r="393" spans="2:18" s="4" customFormat="1" hidden="1" outlineLevel="1" x14ac:dyDescent="0.25">
      <c r="B393" s="138" t="s">
        <v>88</v>
      </c>
      <c r="C393" s="494">
        <v>9900</v>
      </c>
      <c r="D393" s="505">
        <v>-0.24009824992324225</v>
      </c>
      <c r="E393" s="495">
        <v>8218</v>
      </c>
      <c r="F393" s="505">
        <v>-0.21926657799733995</v>
      </c>
      <c r="G393" s="496"/>
      <c r="H393" s="507"/>
      <c r="I393" s="497"/>
      <c r="J393" s="508"/>
      <c r="K393" s="495">
        <v>1636</v>
      </c>
      <c r="L393" s="505">
        <v>-0.34560000000000002</v>
      </c>
      <c r="M393" s="497"/>
      <c r="N393" s="509"/>
      <c r="O393" s="494">
        <v>46</v>
      </c>
      <c r="P393" s="505">
        <v>22</v>
      </c>
      <c r="Q393" s="494">
        <v>0</v>
      </c>
      <c r="R393" s="505" t="s">
        <v>196</v>
      </c>
    </row>
    <row r="394" spans="2:18" s="4" customFormat="1" hidden="1" outlineLevel="1" x14ac:dyDescent="0.25">
      <c r="B394" s="138" t="s">
        <v>89</v>
      </c>
      <c r="C394" s="494">
        <v>10766</v>
      </c>
      <c r="D394" s="505">
        <v>-0.25251683677011738</v>
      </c>
      <c r="E394" s="495">
        <v>8271</v>
      </c>
      <c r="F394" s="505">
        <v>-0.33233774620600576</v>
      </c>
      <c r="G394" s="496"/>
      <c r="H394" s="507"/>
      <c r="I394" s="497"/>
      <c r="J394" s="508"/>
      <c r="K394" s="495">
        <v>2484</v>
      </c>
      <c r="L394" s="505">
        <v>0.25835866261398177</v>
      </c>
      <c r="M394" s="497"/>
      <c r="N394" s="509"/>
      <c r="O394" s="494">
        <v>11</v>
      </c>
      <c r="P394" s="505">
        <v>-0.73170731707317072</v>
      </c>
      <c r="Q394" s="494">
        <v>0</v>
      </c>
      <c r="R394" s="505" t="s">
        <v>196</v>
      </c>
    </row>
    <row r="395" spans="2:18" s="4" customFormat="1" ht="15.75" collapsed="1" x14ac:dyDescent="0.25">
      <c r="B395" s="64">
        <v>1989</v>
      </c>
      <c r="C395" s="499">
        <v>87276</v>
      </c>
      <c r="D395" s="505">
        <v>-0.1601374173619331</v>
      </c>
      <c r="E395" s="501">
        <v>72208</v>
      </c>
      <c r="F395" s="505">
        <v>-0.15750172097961657</v>
      </c>
      <c r="G395" s="502"/>
      <c r="H395" s="510"/>
      <c r="I395" s="503"/>
      <c r="J395" s="511"/>
      <c r="K395" s="501">
        <v>14931</v>
      </c>
      <c r="L395" s="505">
        <v>-0.17476372077599067</v>
      </c>
      <c r="M395" s="503"/>
      <c r="N395" s="512"/>
      <c r="O395" s="499">
        <v>133</v>
      </c>
      <c r="P395" s="505">
        <v>0.16666666666666674</v>
      </c>
      <c r="Q395" s="499">
        <v>4</v>
      </c>
      <c r="R395" s="505">
        <v>0.33333333333333326</v>
      </c>
    </row>
    <row r="396" spans="2:18" s="4" customFormat="1" hidden="1" outlineLevel="1" x14ac:dyDescent="0.25">
      <c r="B396" s="138" t="s">
        <v>78</v>
      </c>
      <c r="C396" s="494">
        <v>14105</v>
      </c>
      <c r="D396" s="505">
        <v>0.22577561484313891</v>
      </c>
      <c r="E396" s="495">
        <v>11329</v>
      </c>
      <c r="F396" s="505">
        <v>0.32720243673851912</v>
      </c>
      <c r="G396" s="496"/>
      <c r="H396" s="507"/>
      <c r="I396" s="497"/>
      <c r="J396" s="508"/>
      <c r="K396" s="495">
        <v>2772</v>
      </c>
      <c r="L396" s="505">
        <v>-6.0975609756097615E-2</v>
      </c>
      <c r="M396" s="497"/>
      <c r="N396" s="509"/>
      <c r="O396" s="494">
        <v>4</v>
      </c>
      <c r="P396" s="505">
        <v>-0.78947368421052633</v>
      </c>
      <c r="Q396" s="494">
        <v>0</v>
      </c>
      <c r="R396" s="505" t="s">
        <v>196</v>
      </c>
    </row>
    <row r="397" spans="2:18" s="4" customFormat="1" hidden="1" outlineLevel="1" x14ac:dyDescent="0.25">
      <c r="B397" s="138" t="s">
        <v>79</v>
      </c>
      <c r="C397" s="494">
        <v>12432</v>
      </c>
      <c r="D397" s="505">
        <v>0.22700355309909193</v>
      </c>
      <c r="E397" s="495">
        <v>10340</v>
      </c>
      <c r="F397" s="505">
        <v>0.47083926031294454</v>
      </c>
      <c r="G397" s="496"/>
      <c r="H397" s="507"/>
      <c r="I397" s="497"/>
      <c r="J397" s="508"/>
      <c r="K397" s="495">
        <v>2077</v>
      </c>
      <c r="L397" s="505">
        <v>-0.32608695652173914</v>
      </c>
      <c r="M397" s="497"/>
      <c r="N397" s="509"/>
      <c r="O397" s="494">
        <v>15</v>
      </c>
      <c r="P397" s="505">
        <v>-0.25</v>
      </c>
      <c r="Q397" s="494">
        <v>0</v>
      </c>
      <c r="R397" s="505" t="s">
        <v>196</v>
      </c>
    </row>
    <row r="398" spans="2:18" s="4" customFormat="1" hidden="1" outlineLevel="1" x14ac:dyDescent="0.25">
      <c r="B398" s="138" t="s">
        <v>80</v>
      </c>
      <c r="C398" s="494">
        <v>12336</v>
      </c>
      <c r="D398" s="505">
        <v>0.19766990291262143</v>
      </c>
      <c r="E398" s="495">
        <v>9995</v>
      </c>
      <c r="F398" s="505">
        <v>0.38723108952116592</v>
      </c>
      <c r="G398" s="496"/>
      <c r="H398" s="507"/>
      <c r="I398" s="497"/>
      <c r="J398" s="508"/>
      <c r="K398" s="495">
        <v>2339</v>
      </c>
      <c r="L398" s="505">
        <v>-0.24009096816114361</v>
      </c>
      <c r="M398" s="497"/>
      <c r="N398" s="509"/>
      <c r="O398" s="494">
        <v>2</v>
      </c>
      <c r="P398" s="505">
        <v>-0.88235294117647056</v>
      </c>
      <c r="Q398" s="494">
        <v>0</v>
      </c>
      <c r="R398" s="505" t="s">
        <v>196</v>
      </c>
    </row>
    <row r="399" spans="2:18" s="4" customFormat="1" hidden="1" outlineLevel="1" x14ac:dyDescent="0.25">
      <c r="B399" s="138" t="s">
        <v>81</v>
      </c>
      <c r="C399" s="494">
        <v>7935</v>
      </c>
      <c r="D399" s="505">
        <v>0.28481217616580312</v>
      </c>
      <c r="E399" s="495">
        <v>6848</v>
      </c>
      <c r="F399" s="505">
        <v>0.48225108225108215</v>
      </c>
      <c r="G399" s="496"/>
      <c r="H399" s="507"/>
      <c r="I399" s="497"/>
      <c r="J399" s="508"/>
      <c r="K399" s="495">
        <v>1086</v>
      </c>
      <c r="L399" s="505">
        <v>-0.28973185088292996</v>
      </c>
      <c r="M399" s="497"/>
      <c r="N399" s="509"/>
      <c r="O399" s="494">
        <v>0</v>
      </c>
      <c r="P399" s="505">
        <v>-1</v>
      </c>
      <c r="Q399" s="494">
        <v>1</v>
      </c>
      <c r="R399" s="505" t="s">
        <v>196</v>
      </c>
    </row>
    <row r="400" spans="2:18" s="4" customFormat="1" hidden="1" outlineLevel="1" x14ac:dyDescent="0.25">
      <c r="B400" s="138" t="s">
        <v>82</v>
      </c>
      <c r="C400" s="494">
        <v>3923</v>
      </c>
      <c r="D400" s="505">
        <v>0.37939521800281284</v>
      </c>
      <c r="E400" s="495">
        <v>3026</v>
      </c>
      <c r="F400" s="505">
        <v>0.34668446817979537</v>
      </c>
      <c r="G400" s="496"/>
      <c r="H400" s="507"/>
      <c r="I400" s="497"/>
      <c r="J400" s="508"/>
      <c r="K400" s="495">
        <v>888</v>
      </c>
      <c r="L400" s="505">
        <v>0.49243697478991599</v>
      </c>
      <c r="M400" s="497"/>
      <c r="N400" s="509"/>
      <c r="O400" s="494">
        <v>9</v>
      </c>
      <c r="P400" s="505">
        <v>3.5</v>
      </c>
      <c r="Q400" s="494">
        <v>0</v>
      </c>
      <c r="R400" s="505" t="s">
        <v>196</v>
      </c>
    </row>
    <row r="401" spans="2:18" s="4" customFormat="1" hidden="1" outlineLevel="1" x14ac:dyDescent="0.25">
      <c r="B401" s="138" t="s">
        <v>83</v>
      </c>
      <c r="C401" s="494">
        <v>4062</v>
      </c>
      <c r="D401" s="505">
        <v>0.16925734024179628</v>
      </c>
      <c r="E401" s="495">
        <v>3123</v>
      </c>
      <c r="F401" s="505">
        <v>0.11735241502683369</v>
      </c>
      <c r="G401" s="496"/>
      <c r="H401" s="507"/>
      <c r="I401" s="497"/>
      <c r="J401" s="508"/>
      <c r="K401" s="495">
        <v>932</v>
      </c>
      <c r="L401" s="505">
        <v>0.39939939939939939</v>
      </c>
      <c r="M401" s="497"/>
      <c r="N401" s="509"/>
      <c r="O401" s="494">
        <v>7</v>
      </c>
      <c r="P401" s="505">
        <v>-0.46153846153846156</v>
      </c>
      <c r="Q401" s="494">
        <v>0</v>
      </c>
      <c r="R401" s="505" t="s">
        <v>196</v>
      </c>
    </row>
    <row r="402" spans="2:18" s="4" customFormat="1" hidden="1" outlineLevel="1" x14ac:dyDescent="0.25">
      <c r="B402" s="138" t="s">
        <v>84</v>
      </c>
      <c r="C402" s="494">
        <v>4348</v>
      </c>
      <c r="D402" s="505">
        <v>7.4142724745134281E-3</v>
      </c>
      <c r="E402" s="495">
        <v>3830</v>
      </c>
      <c r="F402" s="505">
        <v>8.4064534390036805E-2</v>
      </c>
      <c r="G402" s="496"/>
      <c r="H402" s="507"/>
      <c r="I402" s="497"/>
      <c r="J402" s="508"/>
      <c r="K402" s="495">
        <v>512</v>
      </c>
      <c r="L402" s="505">
        <v>-0.34274711168164318</v>
      </c>
      <c r="M402" s="497"/>
      <c r="N402" s="509"/>
      <c r="O402" s="494">
        <v>4</v>
      </c>
      <c r="P402" s="505">
        <v>0</v>
      </c>
      <c r="Q402" s="494">
        <v>2</v>
      </c>
      <c r="R402" s="505" t="s">
        <v>196</v>
      </c>
    </row>
    <row r="403" spans="2:18" s="4" customFormat="1" hidden="1" outlineLevel="1" x14ac:dyDescent="0.25">
      <c r="B403" s="138" t="s">
        <v>85</v>
      </c>
      <c r="C403" s="494">
        <v>4595</v>
      </c>
      <c r="D403" s="505">
        <v>0.66364952932657495</v>
      </c>
      <c r="E403" s="495">
        <v>3876</v>
      </c>
      <c r="F403" s="505">
        <v>0.79278445883441262</v>
      </c>
      <c r="G403" s="496"/>
      <c r="H403" s="507"/>
      <c r="I403" s="497"/>
      <c r="J403" s="508"/>
      <c r="K403" s="495">
        <v>709</v>
      </c>
      <c r="L403" s="505">
        <v>0.19763513513513509</v>
      </c>
      <c r="M403" s="497"/>
      <c r="N403" s="509"/>
      <c r="O403" s="494">
        <v>10</v>
      </c>
      <c r="P403" s="505">
        <v>0.25</v>
      </c>
      <c r="Q403" s="494">
        <v>0</v>
      </c>
      <c r="R403" s="505" t="s">
        <v>196</v>
      </c>
    </row>
    <row r="404" spans="2:18" s="4" customFormat="1" hidden="1" outlineLevel="1" x14ac:dyDescent="0.25">
      <c r="B404" s="138" t="s">
        <v>86</v>
      </c>
      <c r="C404" s="494">
        <v>4432</v>
      </c>
      <c r="D404" s="505">
        <v>0.36034376918354827</v>
      </c>
      <c r="E404" s="495">
        <v>3799</v>
      </c>
      <c r="F404" s="505">
        <v>0.54180194805194803</v>
      </c>
      <c r="G404" s="496"/>
      <c r="H404" s="507"/>
      <c r="I404" s="497"/>
      <c r="J404" s="508"/>
      <c r="K404" s="495">
        <v>631</v>
      </c>
      <c r="L404" s="505">
        <v>-0.20528967254408059</v>
      </c>
      <c r="M404" s="497"/>
      <c r="N404" s="509"/>
      <c r="O404" s="494">
        <v>2</v>
      </c>
      <c r="P404" s="505" t="s">
        <v>196</v>
      </c>
      <c r="Q404" s="494">
        <v>0</v>
      </c>
      <c r="R404" s="505" t="s">
        <v>196</v>
      </c>
    </row>
    <row r="405" spans="2:18" s="4" customFormat="1" hidden="1" outlineLevel="1" x14ac:dyDescent="0.25">
      <c r="B405" s="138" t="s">
        <v>87</v>
      </c>
      <c r="C405" s="494">
        <v>8318</v>
      </c>
      <c r="D405" s="505">
        <v>0.29584047359401766</v>
      </c>
      <c r="E405" s="495">
        <v>6627</v>
      </c>
      <c r="F405" s="505">
        <v>0.3641416220666942</v>
      </c>
      <c r="G405" s="496"/>
      <c r="H405" s="507"/>
      <c r="I405" s="497"/>
      <c r="J405" s="508"/>
      <c r="K405" s="495">
        <v>1673</v>
      </c>
      <c r="L405" s="505">
        <v>7.6576576576576683E-2</v>
      </c>
      <c r="M405" s="497"/>
      <c r="N405" s="509"/>
      <c r="O405" s="494">
        <v>18</v>
      </c>
      <c r="P405" s="505">
        <v>1.5714285714285716</v>
      </c>
      <c r="Q405" s="494">
        <v>0</v>
      </c>
      <c r="R405" s="505" t="s">
        <v>196</v>
      </c>
    </row>
    <row r="406" spans="2:18" s="4" customFormat="1" hidden="1" outlineLevel="1" x14ac:dyDescent="0.25">
      <c r="B406" s="138" t="s">
        <v>88</v>
      </c>
      <c r="C406" s="494">
        <v>13028</v>
      </c>
      <c r="D406" s="505">
        <v>0.30449584459797729</v>
      </c>
      <c r="E406" s="495">
        <v>10526</v>
      </c>
      <c r="F406" s="505">
        <v>0.51496833621185956</v>
      </c>
      <c r="G406" s="496"/>
      <c r="H406" s="507"/>
      <c r="I406" s="497"/>
      <c r="J406" s="508"/>
      <c r="K406" s="495">
        <v>2500</v>
      </c>
      <c r="L406" s="505">
        <v>-0.1751897063675355</v>
      </c>
      <c r="M406" s="497"/>
      <c r="N406" s="509"/>
      <c r="O406" s="494">
        <v>2</v>
      </c>
      <c r="P406" s="505">
        <v>-0.75</v>
      </c>
      <c r="Q406" s="494">
        <v>0</v>
      </c>
      <c r="R406" s="505" t="s">
        <v>196</v>
      </c>
    </row>
    <row r="407" spans="2:18" s="4" customFormat="1" hidden="1" outlineLevel="1" x14ac:dyDescent="0.25">
      <c r="B407" s="138" t="s">
        <v>89</v>
      </c>
      <c r="C407" s="494">
        <v>14403</v>
      </c>
      <c r="D407" s="505">
        <v>0.50109431995831155</v>
      </c>
      <c r="E407" s="495">
        <v>12388</v>
      </c>
      <c r="F407" s="505">
        <v>0.6955926635641938</v>
      </c>
      <c r="G407" s="496"/>
      <c r="H407" s="507"/>
      <c r="I407" s="497"/>
      <c r="J407" s="508"/>
      <c r="K407" s="495">
        <v>1974</v>
      </c>
      <c r="L407" s="505">
        <v>-0.13154421469423672</v>
      </c>
      <c r="M407" s="497"/>
      <c r="N407" s="509"/>
      <c r="O407" s="494">
        <v>41</v>
      </c>
      <c r="P407" s="505">
        <v>1.5625</v>
      </c>
      <c r="Q407" s="494">
        <v>0</v>
      </c>
      <c r="R407" s="505" t="s">
        <v>196</v>
      </c>
    </row>
    <row r="408" spans="2:18" s="4" customFormat="1" ht="15.75" collapsed="1" x14ac:dyDescent="0.25">
      <c r="B408" s="64">
        <v>1988</v>
      </c>
      <c r="C408" s="499">
        <v>103917</v>
      </c>
      <c r="D408" s="505">
        <v>0.28657917543642442</v>
      </c>
      <c r="E408" s="501">
        <v>85707</v>
      </c>
      <c r="F408" s="505">
        <v>0.4355319576577783</v>
      </c>
      <c r="G408" s="502"/>
      <c r="H408" s="510"/>
      <c r="I408" s="503"/>
      <c r="J408" s="511"/>
      <c r="K408" s="501">
        <v>18093</v>
      </c>
      <c r="L408" s="505">
        <v>-0.13534050179211465</v>
      </c>
      <c r="M408" s="503"/>
      <c r="N408" s="512"/>
      <c r="O408" s="499">
        <v>114</v>
      </c>
      <c r="P408" s="505">
        <v>-0.19148936170212771</v>
      </c>
      <c r="Q408" s="499">
        <v>3</v>
      </c>
      <c r="R408" s="505" t="s">
        <v>196</v>
      </c>
    </row>
    <row r="409" spans="2:18" s="4" customFormat="1" hidden="1" outlineLevel="1" x14ac:dyDescent="0.25">
      <c r="B409" s="138" t="s">
        <v>78</v>
      </c>
      <c r="C409" s="494">
        <v>11507</v>
      </c>
      <c r="D409" s="505">
        <v>0.46176321138211374</v>
      </c>
      <c r="E409" s="495">
        <v>8536</v>
      </c>
      <c r="F409" s="505">
        <v>0.754573484069887</v>
      </c>
      <c r="G409" s="496"/>
      <c r="H409" s="507"/>
      <c r="I409" s="497"/>
      <c r="J409" s="508"/>
      <c r="K409" s="495">
        <v>2952</v>
      </c>
      <c r="L409" s="505">
        <v>-7.7310924369747847E-3</v>
      </c>
      <c r="M409" s="497"/>
      <c r="N409" s="509"/>
      <c r="O409" s="494">
        <v>19</v>
      </c>
      <c r="P409" s="505">
        <v>-0.40625</v>
      </c>
      <c r="Q409" s="494">
        <v>0</v>
      </c>
      <c r="R409" s="505" t="s">
        <v>196</v>
      </c>
    </row>
    <row r="410" spans="2:18" s="4" customFormat="1" hidden="1" outlineLevel="1" x14ac:dyDescent="0.25">
      <c r="B410" s="138" t="s">
        <v>79</v>
      </c>
      <c r="C410" s="494">
        <v>10132</v>
      </c>
      <c r="D410" s="505">
        <v>0.30516552879041603</v>
      </c>
      <c r="E410" s="495">
        <v>7030</v>
      </c>
      <c r="F410" s="505">
        <v>0.24755989352262642</v>
      </c>
      <c r="G410" s="496"/>
      <c r="H410" s="507"/>
      <c r="I410" s="497"/>
      <c r="J410" s="508"/>
      <c r="K410" s="495">
        <v>3082</v>
      </c>
      <c r="L410" s="505">
        <v>0.45035294117647062</v>
      </c>
      <c r="M410" s="497"/>
      <c r="N410" s="509"/>
      <c r="O410" s="494">
        <v>20</v>
      </c>
      <c r="P410" s="505">
        <v>5.666666666666667</v>
      </c>
      <c r="Q410" s="494">
        <v>0</v>
      </c>
      <c r="R410" s="505" t="s">
        <v>196</v>
      </c>
    </row>
    <row r="411" spans="2:18" s="4" customFormat="1" hidden="1" outlineLevel="1" x14ac:dyDescent="0.25">
      <c r="B411" s="138" t="s">
        <v>80</v>
      </c>
      <c r="C411" s="494">
        <v>10300</v>
      </c>
      <c r="D411" s="505">
        <v>0.15470852017937209</v>
      </c>
      <c r="E411" s="495">
        <v>7205</v>
      </c>
      <c r="F411" s="505">
        <v>0.83100381194409145</v>
      </c>
      <c r="G411" s="496"/>
      <c r="H411" s="507"/>
      <c r="I411" s="497"/>
      <c r="J411" s="508"/>
      <c r="K411" s="495">
        <v>3078</v>
      </c>
      <c r="L411" s="505">
        <v>0.25530179445350742</v>
      </c>
      <c r="M411" s="497"/>
      <c r="N411" s="509"/>
      <c r="O411" s="494">
        <v>17</v>
      </c>
      <c r="P411" s="505" t="s">
        <v>196</v>
      </c>
      <c r="Q411" s="494">
        <v>0</v>
      </c>
      <c r="R411" s="505" t="s">
        <v>196</v>
      </c>
    </row>
    <row r="412" spans="2:18" s="4" customFormat="1" hidden="1" outlineLevel="1" x14ac:dyDescent="0.25">
      <c r="B412" s="138" t="s">
        <v>81</v>
      </c>
      <c r="C412" s="494">
        <v>6176</v>
      </c>
      <c r="D412" s="505">
        <v>0.61337513061650983</v>
      </c>
      <c r="E412" s="495">
        <v>4620</v>
      </c>
      <c r="F412" s="505">
        <v>0.6941694169416941</v>
      </c>
      <c r="G412" s="496"/>
      <c r="H412" s="507"/>
      <c r="I412" s="497"/>
      <c r="J412" s="508"/>
      <c r="K412" s="495">
        <v>1529</v>
      </c>
      <c r="L412" s="505">
        <v>0.4105166051660516</v>
      </c>
      <c r="M412" s="497"/>
      <c r="N412" s="509"/>
      <c r="O412" s="494">
        <v>27</v>
      </c>
      <c r="P412" s="505">
        <v>0.58823529411764697</v>
      </c>
      <c r="Q412" s="494">
        <v>0</v>
      </c>
      <c r="R412" s="505" t="s">
        <v>196</v>
      </c>
    </row>
    <row r="413" spans="2:18" s="4" customFormat="1" hidden="1" outlineLevel="1" x14ac:dyDescent="0.25">
      <c r="B413" s="138" t="s">
        <v>82</v>
      </c>
      <c r="C413" s="494">
        <v>2844</v>
      </c>
      <c r="D413" s="505">
        <v>1.0170212765957447</v>
      </c>
      <c r="E413" s="495">
        <v>2247</v>
      </c>
      <c r="F413" s="505">
        <v>2.0242261103633918</v>
      </c>
      <c r="G413" s="496"/>
      <c r="H413" s="507"/>
      <c r="I413" s="497"/>
      <c r="J413" s="508"/>
      <c r="K413" s="495">
        <v>595</v>
      </c>
      <c r="L413" s="505">
        <v>-5.555555555555558E-2</v>
      </c>
      <c r="M413" s="497"/>
      <c r="N413" s="509"/>
      <c r="O413" s="494">
        <v>2</v>
      </c>
      <c r="P413" s="505">
        <v>-0.94594594594594594</v>
      </c>
      <c r="Q413" s="494">
        <v>0</v>
      </c>
      <c r="R413" s="505" t="s">
        <v>196</v>
      </c>
    </row>
    <row r="414" spans="2:18" s="4" customFormat="1" hidden="1" outlineLevel="1" x14ac:dyDescent="0.25">
      <c r="B414" s="138" t="s">
        <v>83</v>
      </c>
      <c r="C414" s="494">
        <v>3474</v>
      </c>
      <c r="D414" s="505">
        <v>1.4708392603129443</v>
      </c>
      <c r="E414" s="495">
        <v>2795</v>
      </c>
      <c r="F414" s="505">
        <v>2.5787451984635084</v>
      </c>
      <c r="G414" s="496"/>
      <c r="H414" s="507"/>
      <c r="I414" s="497"/>
      <c r="J414" s="508"/>
      <c r="K414" s="495">
        <v>666</v>
      </c>
      <c r="L414" s="505">
        <v>8.6460032626427319E-2</v>
      </c>
      <c r="M414" s="497"/>
      <c r="N414" s="509"/>
      <c r="O414" s="494">
        <v>13</v>
      </c>
      <c r="P414" s="505">
        <v>0.44444444444444442</v>
      </c>
      <c r="Q414" s="494">
        <v>0</v>
      </c>
      <c r="R414" s="505">
        <v>-1</v>
      </c>
    </row>
    <row r="415" spans="2:18" s="4" customFormat="1" hidden="1" outlineLevel="1" x14ac:dyDescent="0.25">
      <c r="B415" s="138" t="s">
        <v>84</v>
      </c>
      <c r="C415" s="494">
        <v>4316</v>
      </c>
      <c r="D415" s="505">
        <v>1.2088024564994884</v>
      </c>
      <c r="E415" s="495">
        <v>3533</v>
      </c>
      <c r="F415" s="505">
        <v>1.9614417435037721</v>
      </c>
      <c r="G415" s="496"/>
      <c r="H415" s="507"/>
      <c r="I415" s="497"/>
      <c r="J415" s="508"/>
      <c r="K415" s="495">
        <v>779</v>
      </c>
      <c r="L415" s="505">
        <v>4.8452220726783235E-2</v>
      </c>
      <c r="M415" s="497"/>
      <c r="N415" s="509"/>
      <c r="O415" s="494">
        <v>4</v>
      </c>
      <c r="P415" s="505">
        <v>-0.77777777777777779</v>
      </c>
      <c r="Q415" s="494">
        <v>0</v>
      </c>
      <c r="R415" s="505" t="s">
        <v>196</v>
      </c>
    </row>
    <row r="416" spans="2:18" s="4" customFormat="1" hidden="1" outlineLevel="1" x14ac:dyDescent="0.25">
      <c r="B416" s="138" t="s">
        <v>85</v>
      </c>
      <c r="C416" s="494">
        <v>2762</v>
      </c>
      <c r="D416" s="505">
        <v>0.87381275440976935</v>
      </c>
      <c r="E416" s="495">
        <v>2162</v>
      </c>
      <c r="F416" s="505">
        <v>2.0579915134370581</v>
      </c>
      <c r="G416" s="496"/>
      <c r="H416" s="507"/>
      <c r="I416" s="497"/>
      <c r="J416" s="508"/>
      <c r="K416" s="495">
        <v>592</v>
      </c>
      <c r="L416" s="505">
        <v>-0.20855614973262027</v>
      </c>
      <c r="M416" s="497"/>
      <c r="N416" s="509"/>
      <c r="O416" s="494">
        <v>8</v>
      </c>
      <c r="P416" s="505">
        <v>-0.57894736842105265</v>
      </c>
      <c r="Q416" s="494">
        <v>0</v>
      </c>
      <c r="R416" s="505" t="s">
        <v>196</v>
      </c>
    </row>
    <row r="417" spans="2:18" s="4" customFormat="1" hidden="1" outlineLevel="1" x14ac:dyDescent="0.25">
      <c r="B417" s="138" t="s">
        <v>86</v>
      </c>
      <c r="C417" s="494">
        <v>3258</v>
      </c>
      <c r="D417" s="505">
        <v>0.75255513717052169</v>
      </c>
      <c r="E417" s="495">
        <v>2464</v>
      </c>
      <c r="F417" s="505">
        <v>1.437190900098912</v>
      </c>
      <c r="G417" s="496"/>
      <c r="H417" s="507"/>
      <c r="I417" s="497"/>
      <c r="J417" s="508"/>
      <c r="K417" s="495">
        <v>794</v>
      </c>
      <c r="L417" s="505">
        <v>-3.523693803159178E-2</v>
      </c>
      <c r="M417" s="497"/>
      <c r="N417" s="509"/>
      <c r="O417" s="494">
        <v>0</v>
      </c>
      <c r="P417" s="505">
        <v>-1</v>
      </c>
      <c r="Q417" s="494">
        <v>0</v>
      </c>
      <c r="R417" s="505" t="s">
        <v>196</v>
      </c>
    </row>
    <row r="418" spans="2:18" s="4" customFormat="1" hidden="1" outlineLevel="1" x14ac:dyDescent="0.25">
      <c r="B418" s="138" t="s">
        <v>87</v>
      </c>
      <c r="C418" s="494">
        <v>6419</v>
      </c>
      <c r="D418" s="505">
        <v>0.69456177402323127</v>
      </c>
      <c r="E418" s="495">
        <v>4858</v>
      </c>
      <c r="F418" s="505">
        <v>0.8380628074158154</v>
      </c>
      <c r="G418" s="496"/>
      <c r="H418" s="507"/>
      <c r="I418" s="497"/>
      <c r="J418" s="508"/>
      <c r="K418" s="495">
        <v>1554</v>
      </c>
      <c r="L418" s="505">
        <v>0.38010657193605679</v>
      </c>
      <c r="M418" s="497"/>
      <c r="N418" s="509"/>
      <c r="O418" s="494">
        <v>7</v>
      </c>
      <c r="P418" s="505">
        <v>-0.63157894736842102</v>
      </c>
      <c r="Q418" s="494">
        <v>0</v>
      </c>
      <c r="R418" s="505" t="s">
        <v>196</v>
      </c>
    </row>
    <row r="419" spans="2:18" s="4" customFormat="1" hidden="1" outlineLevel="1" x14ac:dyDescent="0.25">
      <c r="B419" s="138" t="s">
        <v>88</v>
      </c>
      <c r="C419" s="494">
        <v>9987</v>
      </c>
      <c r="D419" s="505">
        <v>9.7955145118733489E-2</v>
      </c>
      <c r="E419" s="495">
        <v>6948</v>
      </c>
      <c r="F419" s="505">
        <v>6.8265682656826643E-2</v>
      </c>
      <c r="G419" s="496"/>
      <c r="H419" s="507"/>
      <c r="I419" s="497"/>
      <c r="J419" s="508"/>
      <c r="K419" s="495">
        <v>3031</v>
      </c>
      <c r="L419" s="505">
        <v>0.17800233190827819</v>
      </c>
      <c r="M419" s="497"/>
      <c r="N419" s="509"/>
      <c r="O419" s="494">
        <v>8</v>
      </c>
      <c r="P419" s="505">
        <v>-0.46666666666666667</v>
      </c>
      <c r="Q419" s="494">
        <v>0</v>
      </c>
      <c r="R419" s="505">
        <v>-1</v>
      </c>
    </row>
    <row r="420" spans="2:18" s="4" customFormat="1" hidden="1" outlineLevel="1" x14ac:dyDescent="0.25">
      <c r="B420" s="138" t="s">
        <v>89</v>
      </c>
      <c r="C420" s="494">
        <v>9595</v>
      </c>
      <c r="D420" s="505">
        <v>0.10694508537148129</v>
      </c>
      <c r="E420" s="495">
        <v>7306</v>
      </c>
      <c r="F420" s="505">
        <v>0.20860215053763431</v>
      </c>
      <c r="G420" s="496"/>
      <c r="H420" s="507"/>
      <c r="I420" s="497"/>
      <c r="J420" s="508"/>
      <c r="K420" s="495">
        <v>2273</v>
      </c>
      <c r="L420" s="505">
        <v>-0.12677679600461011</v>
      </c>
      <c r="M420" s="497"/>
      <c r="N420" s="509"/>
      <c r="O420" s="494">
        <v>16</v>
      </c>
      <c r="P420" s="505">
        <v>-0.19999999999999996</v>
      </c>
      <c r="Q420" s="494">
        <v>0</v>
      </c>
      <c r="R420" s="505" t="s">
        <v>196</v>
      </c>
    </row>
    <row r="421" spans="2:18" s="4" customFormat="1" ht="15.75" collapsed="1" x14ac:dyDescent="0.25">
      <c r="B421" s="64">
        <v>1987</v>
      </c>
      <c r="C421" s="499">
        <v>80770</v>
      </c>
      <c r="D421" s="505">
        <v>0.39167442020745025</v>
      </c>
      <c r="E421" s="501">
        <v>59704</v>
      </c>
      <c r="F421" s="505">
        <v>0.62287640327271743</v>
      </c>
      <c r="G421" s="502"/>
      <c r="H421" s="510"/>
      <c r="I421" s="503"/>
      <c r="J421" s="511"/>
      <c r="K421" s="501">
        <v>20925</v>
      </c>
      <c r="L421" s="505">
        <v>0.13138686131386867</v>
      </c>
      <c r="M421" s="503"/>
      <c r="N421" s="512"/>
      <c r="O421" s="499">
        <v>141</v>
      </c>
      <c r="P421" s="505">
        <v>-0.34112149532710279</v>
      </c>
      <c r="Q421" s="499">
        <v>0</v>
      </c>
      <c r="R421" s="505">
        <v>-1</v>
      </c>
    </row>
    <row r="422" spans="2:18" s="4" customFormat="1" hidden="1" outlineLevel="1" x14ac:dyDescent="0.25">
      <c r="B422" s="138" t="s">
        <v>78</v>
      </c>
      <c r="C422" s="494">
        <v>7872</v>
      </c>
      <c r="D422" s="505">
        <v>0.20717681337218208</v>
      </c>
      <c r="E422" s="495">
        <v>4865</v>
      </c>
      <c r="F422" s="505">
        <v>0.49141630901287559</v>
      </c>
      <c r="G422" s="496"/>
      <c r="H422" s="507"/>
      <c r="I422" s="497"/>
      <c r="J422" s="508"/>
      <c r="K422" s="495">
        <v>2975</v>
      </c>
      <c r="L422" s="505">
        <v>-8.1790123456790154E-2</v>
      </c>
      <c r="M422" s="497"/>
      <c r="N422" s="509"/>
      <c r="O422" s="494">
        <v>32</v>
      </c>
      <c r="P422" s="505">
        <v>0.68421052631578938</v>
      </c>
      <c r="Q422" s="494">
        <v>0</v>
      </c>
      <c r="R422" s="505" t="s">
        <v>196</v>
      </c>
    </row>
    <row r="423" spans="2:18" s="4" customFormat="1" hidden="1" outlineLevel="1" x14ac:dyDescent="0.25">
      <c r="B423" s="138" t="s">
        <v>79</v>
      </c>
      <c r="C423" s="494">
        <v>7763</v>
      </c>
      <c r="D423" s="505">
        <v>0.17319026749282163</v>
      </c>
      <c r="E423" s="495">
        <v>5635</v>
      </c>
      <c r="F423" s="505">
        <v>0.65491923641703376</v>
      </c>
      <c r="G423" s="496"/>
      <c r="H423" s="507"/>
      <c r="I423" s="497"/>
      <c r="J423" s="508"/>
      <c r="K423" s="495">
        <v>2125</v>
      </c>
      <c r="L423" s="505">
        <v>-0.31495809155383625</v>
      </c>
      <c r="M423" s="497"/>
      <c r="N423" s="509"/>
      <c r="O423" s="494">
        <v>3</v>
      </c>
      <c r="P423" s="505">
        <v>-0.97272727272727277</v>
      </c>
      <c r="Q423" s="494">
        <v>0</v>
      </c>
      <c r="R423" s="505" t="s">
        <v>196</v>
      </c>
    </row>
    <row r="424" spans="2:18" s="4" customFormat="1" hidden="1" outlineLevel="1" x14ac:dyDescent="0.25">
      <c r="B424" s="138" t="s">
        <v>80</v>
      </c>
      <c r="C424" s="494">
        <v>8920</v>
      </c>
      <c r="D424" s="505">
        <v>0.13949923352069504</v>
      </c>
      <c r="E424" s="495">
        <v>3935</v>
      </c>
      <c r="F424" s="505">
        <v>-7.7157598499061897E-2</v>
      </c>
      <c r="G424" s="496"/>
      <c r="H424" s="507"/>
      <c r="I424" s="497"/>
      <c r="J424" s="508"/>
      <c r="K424" s="495">
        <v>2452</v>
      </c>
      <c r="L424" s="505">
        <v>-0.28471411901983668</v>
      </c>
      <c r="M424" s="497"/>
      <c r="N424" s="509"/>
      <c r="O424" s="494">
        <v>0</v>
      </c>
      <c r="P424" s="505">
        <v>-1</v>
      </c>
      <c r="Q424" s="494">
        <v>0</v>
      </c>
      <c r="R424" s="505" t="s">
        <v>196</v>
      </c>
    </row>
    <row r="425" spans="2:18" s="4" customFormat="1" hidden="1" outlineLevel="1" x14ac:dyDescent="0.25">
      <c r="B425" s="138" t="s">
        <v>81</v>
      </c>
      <c r="C425" s="494">
        <v>3828</v>
      </c>
      <c r="D425" s="505">
        <v>5.4255026163591236E-2</v>
      </c>
      <c r="E425" s="495">
        <v>2727</v>
      </c>
      <c r="F425" s="505">
        <v>0.50165198237885456</v>
      </c>
      <c r="G425" s="496"/>
      <c r="H425" s="507"/>
      <c r="I425" s="497"/>
      <c r="J425" s="508"/>
      <c r="K425" s="495">
        <v>1084</v>
      </c>
      <c r="L425" s="505">
        <v>-0.40077390823659476</v>
      </c>
      <c r="M425" s="497"/>
      <c r="N425" s="509"/>
      <c r="O425" s="494">
        <v>17</v>
      </c>
      <c r="P425" s="505">
        <v>1.8333333333333335</v>
      </c>
      <c r="Q425" s="494">
        <v>0</v>
      </c>
      <c r="R425" s="505" t="s">
        <v>196</v>
      </c>
    </row>
    <row r="426" spans="2:18" s="4" customFormat="1" hidden="1" outlineLevel="1" x14ac:dyDescent="0.25">
      <c r="B426" s="138" t="s">
        <v>82</v>
      </c>
      <c r="C426" s="494">
        <v>1410</v>
      </c>
      <c r="D426" s="505">
        <v>-0.34326967862133206</v>
      </c>
      <c r="E426" s="495">
        <v>743</v>
      </c>
      <c r="F426" s="505">
        <v>-0.42669753086419748</v>
      </c>
      <c r="G426" s="496"/>
      <c r="H426" s="507"/>
      <c r="I426" s="497"/>
      <c r="J426" s="508"/>
      <c r="K426" s="495">
        <v>630</v>
      </c>
      <c r="L426" s="505">
        <v>-0.24550898203592819</v>
      </c>
      <c r="M426" s="497"/>
      <c r="N426" s="509"/>
      <c r="O426" s="494">
        <v>37</v>
      </c>
      <c r="P426" s="505">
        <v>2.0833333333333335</v>
      </c>
      <c r="Q426" s="494">
        <v>0</v>
      </c>
      <c r="R426" s="505">
        <v>-1</v>
      </c>
    </row>
    <row r="427" spans="2:18" s="4" customFormat="1" hidden="1" outlineLevel="1" x14ac:dyDescent="0.25">
      <c r="B427" s="138" t="s">
        <v>83</v>
      </c>
      <c r="C427" s="494">
        <v>1406</v>
      </c>
      <c r="D427" s="505">
        <v>-2.2253129346314293E-2</v>
      </c>
      <c r="E427" s="495">
        <v>781</v>
      </c>
      <c r="F427" s="505">
        <v>0.54043392504930976</v>
      </c>
      <c r="G427" s="496"/>
      <c r="H427" s="507"/>
      <c r="I427" s="497"/>
      <c r="J427" s="508"/>
      <c r="K427" s="495">
        <v>613</v>
      </c>
      <c r="L427" s="505">
        <v>-0.33586132177681471</v>
      </c>
      <c r="M427" s="497"/>
      <c r="N427" s="509"/>
      <c r="O427" s="494">
        <v>9</v>
      </c>
      <c r="P427" s="505">
        <v>0.125</v>
      </c>
      <c r="Q427" s="494">
        <v>3</v>
      </c>
      <c r="R427" s="505" t="s">
        <v>196</v>
      </c>
    </row>
    <row r="428" spans="2:18" s="4" customFormat="1" hidden="1" outlineLevel="1" x14ac:dyDescent="0.25">
      <c r="B428" s="138" t="s">
        <v>84</v>
      </c>
      <c r="C428" s="494">
        <v>1954</v>
      </c>
      <c r="D428" s="505">
        <v>1.4486215538847116</v>
      </c>
      <c r="E428" s="495">
        <v>1193</v>
      </c>
      <c r="F428" s="505">
        <v>0.52168367346938771</v>
      </c>
      <c r="G428" s="496"/>
      <c r="H428" s="507"/>
      <c r="I428" s="497"/>
      <c r="J428" s="508"/>
      <c r="K428" s="495">
        <v>743</v>
      </c>
      <c r="L428" s="505">
        <v>60.916666666666664</v>
      </c>
      <c r="M428" s="497"/>
      <c r="N428" s="509"/>
      <c r="O428" s="494">
        <v>18</v>
      </c>
      <c r="P428" s="505">
        <v>8</v>
      </c>
      <c r="Q428" s="494">
        <v>0</v>
      </c>
      <c r="R428" s="505" t="s">
        <v>196</v>
      </c>
    </row>
    <row r="429" spans="2:18" s="4" customFormat="1" hidden="1" outlineLevel="1" x14ac:dyDescent="0.25">
      <c r="B429" s="138" t="s">
        <v>85</v>
      </c>
      <c r="C429" s="494">
        <v>1474</v>
      </c>
      <c r="D429" s="505">
        <v>0.51802265705458295</v>
      </c>
      <c r="E429" s="495">
        <v>707</v>
      </c>
      <c r="F429" s="505">
        <v>0.18624161073825496</v>
      </c>
      <c r="G429" s="496"/>
      <c r="H429" s="507"/>
      <c r="I429" s="497"/>
      <c r="J429" s="508"/>
      <c r="K429" s="495">
        <v>748</v>
      </c>
      <c r="L429" s="505">
        <v>1.0381471389645776</v>
      </c>
      <c r="M429" s="497"/>
      <c r="N429" s="509"/>
      <c r="O429" s="494">
        <v>19</v>
      </c>
      <c r="P429" s="505">
        <v>1.375</v>
      </c>
      <c r="Q429" s="494">
        <v>0</v>
      </c>
      <c r="R429" s="505" t="s">
        <v>196</v>
      </c>
    </row>
    <row r="430" spans="2:18" s="4" customFormat="1" hidden="1" outlineLevel="1" x14ac:dyDescent="0.25">
      <c r="B430" s="138" t="s">
        <v>86</v>
      </c>
      <c r="C430" s="494">
        <v>1859</v>
      </c>
      <c r="D430" s="505">
        <v>0.53890728476821192</v>
      </c>
      <c r="E430" s="495">
        <v>1011</v>
      </c>
      <c r="F430" s="505">
        <v>0.31469440832249673</v>
      </c>
      <c r="G430" s="496"/>
      <c r="H430" s="507"/>
      <c r="I430" s="497"/>
      <c r="J430" s="508"/>
      <c r="K430" s="495">
        <v>823</v>
      </c>
      <c r="L430" s="505">
        <v>0.88761467889908263</v>
      </c>
      <c r="M430" s="497"/>
      <c r="N430" s="509"/>
      <c r="O430" s="494">
        <v>25</v>
      </c>
      <c r="P430" s="505">
        <v>7.3333333333333339</v>
      </c>
      <c r="Q430" s="494">
        <v>0</v>
      </c>
      <c r="R430" s="505" t="s">
        <v>196</v>
      </c>
    </row>
    <row r="431" spans="2:18" s="4" customFormat="1" hidden="1" outlineLevel="1" x14ac:dyDescent="0.25">
      <c r="B431" s="138" t="s">
        <v>87</v>
      </c>
      <c r="C431" s="494">
        <v>3788</v>
      </c>
      <c r="D431" s="505">
        <v>-6.9516089412920645E-2</v>
      </c>
      <c r="E431" s="495">
        <v>2643</v>
      </c>
      <c r="F431" s="505">
        <v>-0.13824584284316921</v>
      </c>
      <c r="G431" s="496"/>
      <c r="H431" s="507"/>
      <c r="I431" s="497"/>
      <c r="J431" s="508"/>
      <c r="K431" s="495">
        <v>1126</v>
      </c>
      <c r="L431" s="505">
        <v>0.17413972888425433</v>
      </c>
      <c r="M431" s="497"/>
      <c r="N431" s="509"/>
      <c r="O431" s="494">
        <v>19</v>
      </c>
      <c r="P431" s="505">
        <v>-0.57777777777777772</v>
      </c>
      <c r="Q431" s="494">
        <v>0</v>
      </c>
      <c r="R431" s="505" t="s">
        <v>196</v>
      </c>
    </row>
    <row r="432" spans="2:18" s="4" customFormat="1" hidden="1" outlineLevel="1" x14ac:dyDescent="0.25">
      <c r="B432" s="138" t="s">
        <v>88</v>
      </c>
      <c r="C432" s="494">
        <v>9096</v>
      </c>
      <c r="D432" s="505">
        <v>0.36679188580015021</v>
      </c>
      <c r="E432" s="495">
        <v>6504</v>
      </c>
      <c r="F432" s="505">
        <v>0.50625289485873082</v>
      </c>
      <c r="G432" s="496"/>
      <c r="H432" s="507"/>
      <c r="I432" s="497"/>
      <c r="J432" s="508"/>
      <c r="K432" s="495">
        <v>2573</v>
      </c>
      <c r="L432" s="505">
        <v>0.12309035355739861</v>
      </c>
      <c r="M432" s="497"/>
      <c r="N432" s="509"/>
      <c r="O432" s="494">
        <v>15</v>
      </c>
      <c r="P432" s="505">
        <v>-0.65909090909090917</v>
      </c>
      <c r="Q432" s="494">
        <v>4</v>
      </c>
      <c r="R432" s="505">
        <v>1</v>
      </c>
    </row>
    <row r="433" spans="2:18" s="4" customFormat="1" hidden="1" outlineLevel="1" x14ac:dyDescent="0.25">
      <c r="B433" s="138" t="s">
        <v>89</v>
      </c>
      <c r="C433" s="494">
        <v>8668</v>
      </c>
      <c r="D433" s="505">
        <v>0.13992635455023672</v>
      </c>
      <c r="E433" s="495">
        <v>6045</v>
      </c>
      <c r="F433" s="505">
        <v>0.14099660249150614</v>
      </c>
      <c r="G433" s="496"/>
      <c r="H433" s="507"/>
      <c r="I433" s="497"/>
      <c r="J433" s="508"/>
      <c r="K433" s="495">
        <v>2603</v>
      </c>
      <c r="L433" s="505">
        <v>0.13469921534437668</v>
      </c>
      <c r="M433" s="497"/>
      <c r="N433" s="509"/>
      <c r="O433" s="494">
        <v>20</v>
      </c>
      <c r="P433" s="505">
        <v>0.66666666666666674</v>
      </c>
      <c r="Q433" s="494">
        <v>0</v>
      </c>
      <c r="R433" s="505" t="s">
        <v>196</v>
      </c>
    </row>
    <row r="434" spans="2:18" s="4" customFormat="1" ht="15.75" collapsed="1" x14ac:dyDescent="0.25">
      <c r="B434" s="64">
        <v>1986</v>
      </c>
      <c r="C434" s="499">
        <v>58038</v>
      </c>
      <c r="D434" s="505">
        <v>0.17274545858675672</v>
      </c>
      <c r="E434" s="501">
        <v>36789</v>
      </c>
      <c r="F434" s="505">
        <v>0.2520931182356545</v>
      </c>
      <c r="G434" s="502"/>
      <c r="H434" s="510"/>
      <c r="I434" s="503"/>
      <c r="J434" s="511"/>
      <c r="K434" s="501">
        <v>18495</v>
      </c>
      <c r="L434" s="505">
        <v>-6.0976848090982916E-2</v>
      </c>
      <c r="M434" s="503"/>
      <c r="N434" s="512"/>
      <c r="O434" s="499">
        <v>214</v>
      </c>
      <c r="P434" s="505">
        <v>-0.47160493827160499</v>
      </c>
      <c r="Q434" s="499">
        <v>7</v>
      </c>
      <c r="R434" s="505">
        <v>0.16666666666666674</v>
      </c>
    </row>
    <row r="435" spans="2:18" s="4" customFormat="1" hidden="1" outlineLevel="1" x14ac:dyDescent="0.25">
      <c r="B435" s="138" t="s">
        <v>78</v>
      </c>
      <c r="C435" s="494">
        <v>6521</v>
      </c>
      <c r="D435" s="505">
        <v>4.4362588084561283E-2</v>
      </c>
      <c r="E435" s="495">
        <v>3262</v>
      </c>
      <c r="F435" s="505">
        <v>-0.26031746031746028</v>
      </c>
      <c r="G435" s="496"/>
      <c r="H435" s="507"/>
      <c r="I435" s="497"/>
      <c r="J435" s="508"/>
      <c r="K435" s="495">
        <v>3240</v>
      </c>
      <c r="L435" s="505">
        <v>0.83465458663646652</v>
      </c>
      <c r="M435" s="497"/>
      <c r="N435" s="509"/>
      <c r="O435" s="494">
        <v>19</v>
      </c>
      <c r="P435" s="505">
        <v>-0.72058823529411764</v>
      </c>
      <c r="Q435" s="494">
        <v>0</v>
      </c>
      <c r="R435" s="505" t="s">
        <v>196</v>
      </c>
    </row>
    <row r="436" spans="2:18" s="4" customFormat="1" hidden="1" outlineLevel="1" x14ac:dyDescent="0.25">
      <c r="B436" s="138" t="s">
        <v>79</v>
      </c>
      <c r="C436" s="494">
        <v>6617</v>
      </c>
      <c r="D436" s="505">
        <v>0.36376751854905187</v>
      </c>
      <c r="E436" s="495">
        <v>3405</v>
      </c>
      <c r="F436" s="505">
        <v>-2.3795871559633031E-2</v>
      </c>
      <c r="G436" s="496"/>
      <c r="H436" s="507"/>
      <c r="I436" s="497"/>
      <c r="J436" s="508"/>
      <c r="K436" s="495">
        <v>3102</v>
      </c>
      <c r="L436" s="505">
        <v>1.3166542195668409</v>
      </c>
      <c r="M436" s="497"/>
      <c r="N436" s="509"/>
      <c r="O436" s="494">
        <v>110</v>
      </c>
      <c r="P436" s="505">
        <v>4</v>
      </c>
      <c r="Q436" s="494">
        <v>0</v>
      </c>
      <c r="R436" s="505">
        <v>-1</v>
      </c>
    </row>
    <row r="437" spans="2:18" s="4" customFormat="1" hidden="1" outlineLevel="1" x14ac:dyDescent="0.25">
      <c r="B437" s="138" t="s">
        <v>80</v>
      </c>
      <c r="C437" s="494">
        <v>7828</v>
      </c>
      <c r="D437" s="505">
        <v>0.7937671860678277</v>
      </c>
      <c r="E437" s="495">
        <v>4264</v>
      </c>
      <c r="F437" s="505">
        <v>0.42038640906062619</v>
      </c>
      <c r="G437" s="496"/>
      <c r="H437" s="507"/>
      <c r="I437" s="497"/>
      <c r="J437" s="508"/>
      <c r="K437" s="495">
        <v>3428</v>
      </c>
      <c r="L437" s="505">
        <v>1.6553059643687065</v>
      </c>
      <c r="M437" s="497"/>
      <c r="N437" s="509"/>
      <c r="O437" s="494">
        <v>136</v>
      </c>
      <c r="P437" s="505">
        <v>1.0298507462686568</v>
      </c>
      <c r="Q437" s="494">
        <v>0</v>
      </c>
      <c r="R437" s="505">
        <v>-1</v>
      </c>
    </row>
    <row r="438" spans="2:18" s="4" customFormat="1" hidden="1" outlineLevel="1" x14ac:dyDescent="0.25">
      <c r="B438" s="138" t="s">
        <v>81</v>
      </c>
      <c r="C438" s="494">
        <v>3631</v>
      </c>
      <c r="D438" s="505">
        <v>0.3538404175988068</v>
      </c>
      <c r="E438" s="495">
        <v>1816</v>
      </c>
      <c r="F438" s="505">
        <v>-0.15886984715145902</v>
      </c>
      <c r="G438" s="496"/>
      <c r="H438" s="507"/>
      <c r="I438" s="497"/>
      <c r="J438" s="508"/>
      <c r="K438" s="495">
        <v>1809</v>
      </c>
      <c r="L438" s="505">
        <v>2.7298969072164949</v>
      </c>
      <c r="M438" s="497"/>
      <c r="N438" s="509"/>
      <c r="O438" s="494">
        <v>6</v>
      </c>
      <c r="P438" s="505">
        <v>-0.84210526315789469</v>
      </c>
      <c r="Q438" s="494">
        <v>0</v>
      </c>
      <c r="R438" s="505" t="s">
        <v>196</v>
      </c>
    </row>
    <row r="439" spans="2:18" s="4" customFormat="1" hidden="1" outlineLevel="1" x14ac:dyDescent="0.25">
      <c r="B439" s="138" t="s">
        <v>82</v>
      </c>
      <c r="C439" s="494">
        <v>2147</v>
      </c>
      <c r="D439" s="505">
        <v>1.9573002754820936</v>
      </c>
      <c r="E439" s="495">
        <v>1296</v>
      </c>
      <c r="F439" s="505">
        <v>1.5019305019305018</v>
      </c>
      <c r="G439" s="496"/>
      <c r="H439" s="507"/>
      <c r="I439" s="497"/>
      <c r="J439" s="508"/>
      <c r="K439" s="495">
        <v>835</v>
      </c>
      <c r="L439" s="505">
        <v>3.489247311827957</v>
      </c>
      <c r="M439" s="497"/>
      <c r="N439" s="509"/>
      <c r="O439" s="494">
        <v>12</v>
      </c>
      <c r="P439" s="505">
        <v>-0.36842105263157898</v>
      </c>
      <c r="Q439" s="494">
        <v>4</v>
      </c>
      <c r="R439" s="505">
        <v>0.33333333333333326</v>
      </c>
    </row>
    <row r="440" spans="2:18" s="4" customFormat="1" hidden="1" outlineLevel="1" x14ac:dyDescent="0.25">
      <c r="B440" s="138" t="s">
        <v>83</v>
      </c>
      <c r="C440" s="494">
        <v>1438</v>
      </c>
      <c r="D440" s="505">
        <v>1.6928838951310863</v>
      </c>
      <c r="E440" s="495">
        <v>507</v>
      </c>
      <c r="F440" s="505">
        <v>0.29007633587786263</v>
      </c>
      <c r="G440" s="496"/>
      <c r="H440" s="507"/>
      <c r="I440" s="497"/>
      <c r="J440" s="508"/>
      <c r="K440" s="495">
        <v>923</v>
      </c>
      <c r="L440" s="505">
        <v>6.0458015267175576</v>
      </c>
      <c r="M440" s="497"/>
      <c r="N440" s="509"/>
      <c r="O440" s="494">
        <v>8</v>
      </c>
      <c r="P440" s="505">
        <v>-0.19999999999999996</v>
      </c>
      <c r="Q440" s="494">
        <v>0</v>
      </c>
      <c r="R440" s="505" t="s">
        <v>196</v>
      </c>
    </row>
    <row r="441" spans="2:18" s="4" customFormat="1" hidden="1" outlineLevel="1" x14ac:dyDescent="0.25">
      <c r="B441" s="138" t="s">
        <v>84</v>
      </c>
      <c r="C441" s="494">
        <v>798</v>
      </c>
      <c r="D441" s="505">
        <v>-0.41323529411764703</v>
      </c>
      <c r="E441" s="495">
        <v>784</v>
      </c>
      <c r="F441" s="505">
        <v>0.24642289348171698</v>
      </c>
      <c r="G441" s="496"/>
      <c r="H441" s="507"/>
      <c r="I441" s="497"/>
      <c r="J441" s="508"/>
      <c r="K441" s="495">
        <v>12</v>
      </c>
      <c r="L441" s="505">
        <v>-0.98319327731092432</v>
      </c>
      <c r="M441" s="497"/>
      <c r="N441" s="509"/>
      <c r="O441" s="494">
        <v>2</v>
      </c>
      <c r="P441" s="505">
        <v>-0.88235294117647056</v>
      </c>
      <c r="Q441" s="494">
        <v>0</v>
      </c>
      <c r="R441" s="505" t="s">
        <v>196</v>
      </c>
    </row>
    <row r="442" spans="2:18" s="4" customFormat="1" hidden="1" outlineLevel="1" x14ac:dyDescent="0.25">
      <c r="B442" s="138" t="s">
        <v>85</v>
      </c>
      <c r="C442" s="494">
        <v>971</v>
      </c>
      <c r="D442" s="505">
        <v>3.1880977683315548E-2</v>
      </c>
      <c r="E442" s="495">
        <v>596</v>
      </c>
      <c r="F442" s="505">
        <v>0.22886597938144337</v>
      </c>
      <c r="G442" s="496"/>
      <c r="H442" s="507"/>
      <c r="I442" s="497"/>
      <c r="J442" s="508"/>
      <c r="K442" s="495">
        <v>367</v>
      </c>
      <c r="L442" s="505">
        <v>-0.16968325791855199</v>
      </c>
      <c r="M442" s="497"/>
      <c r="N442" s="509"/>
      <c r="O442" s="494">
        <v>8</v>
      </c>
      <c r="P442" s="505">
        <v>-0.4285714285714286</v>
      </c>
      <c r="Q442" s="494">
        <v>0</v>
      </c>
      <c r="R442" s="505" t="s">
        <v>196</v>
      </c>
    </row>
    <row r="443" spans="2:18" s="4" customFormat="1" hidden="1" outlineLevel="1" x14ac:dyDescent="0.25">
      <c r="B443" s="138" t="s">
        <v>86</v>
      </c>
      <c r="C443" s="494">
        <v>1208</v>
      </c>
      <c r="D443" s="505">
        <v>-9.0361445783132543E-2</v>
      </c>
      <c r="E443" s="495">
        <v>769</v>
      </c>
      <c r="F443" s="505">
        <v>-0.10163551401869164</v>
      </c>
      <c r="G443" s="496"/>
      <c r="H443" s="507"/>
      <c r="I443" s="497"/>
      <c r="J443" s="508"/>
      <c r="K443" s="495">
        <v>436</v>
      </c>
      <c r="L443" s="505">
        <v>-4.8034934497816595E-2</v>
      </c>
      <c r="M443" s="497"/>
      <c r="N443" s="509"/>
      <c r="O443" s="494">
        <v>3</v>
      </c>
      <c r="P443" s="505">
        <v>-0.7857142857142857</v>
      </c>
      <c r="Q443" s="494">
        <v>0</v>
      </c>
      <c r="R443" s="505" t="s">
        <v>196</v>
      </c>
    </row>
    <row r="444" spans="2:18" s="4" customFormat="1" hidden="1" outlineLevel="1" x14ac:dyDescent="0.25">
      <c r="B444" s="138" t="s">
        <v>87</v>
      </c>
      <c r="C444" s="494">
        <v>4071</v>
      </c>
      <c r="D444" s="505">
        <v>0.42094240837696328</v>
      </c>
      <c r="E444" s="495">
        <v>3067</v>
      </c>
      <c r="F444" s="505">
        <v>1.04603068712475</v>
      </c>
      <c r="G444" s="496"/>
      <c r="H444" s="507"/>
      <c r="I444" s="497"/>
      <c r="J444" s="508"/>
      <c r="K444" s="495">
        <v>959</v>
      </c>
      <c r="L444" s="505">
        <v>-0.27182991647684129</v>
      </c>
      <c r="M444" s="497"/>
      <c r="N444" s="509"/>
      <c r="O444" s="494">
        <v>45</v>
      </c>
      <c r="P444" s="505">
        <v>-8.1632653061224469E-2</v>
      </c>
      <c r="Q444" s="494">
        <v>0</v>
      </c>
      <c r="R444" s="505" t="s">
        <v>196</v>
      </c>
    </row>
    <row r="445" spans="2:18" s="4" customFormat="1" hidden="1" outlineLevel="1" x14ac:dyDescent="0.25">
      <c r="B445" s="138" t="s">
        <v>88</v>
      </c>
      <c r="C445" s="494">
        <v>6655</v>
      </c>
      <c r="D445" s="505">
        <v>0.23538147391869324</v>
      </c>
      <c r="E445" s="495">
        <v>4318</v>
      </c>
      <c r="F445" s="505">
        <v>0.2294988610478359</v>
      </c>
      <c r="G445" s="496"/>
      <c r="H445" s="507"/>
      <c r="I445" s="497"/>
      <c r="J445" s="508"/>
      <c r="K445" s="495">
        <v>2291</v>
      </c>
      <c r="L445" s="505">
        <v>0.24240780911062898</v>
      </c>
      <c r="M445" s="497"/>
      <c r="N445" s="509"/>
      <c r="O445" s="494">
        <v>44</v>
      </c>
      <c r="P445" s="505">
        <v>0.41935483870967749</v>
      </c>
      <c r="Q445" s="494">
        <v>2</v>
      </c>
      <c r="R445" s="505" t="s">
        <v>196</v>
      </c>
    </row>
    <row r="446" spans="2:18" s="4" customFormat="1" hidden="1" outlineLevel="1" x14ac:dyDescent="0.25">
      <c r="B446" s="138" t="s">
        <v>89</v>
      </c>
      <c r="C446" s="494">
        <v>7604</v>
      </c>
      <c r="D446" s="505">
        <v>0.16286894020492437</v>
      </c>
      <c r="E446" s="495">
        <v>5298</v>
      </c>
      <c r="F446" s="505">
        <v>0.38437418343349883</v>
      </c>
      <c r="G446" s="496"/>
      <c r="H446" s="507"/>
      <c r="I446" s="497"/>
      <c r="J446" s="508"/>
      <c r="K446" s="495">
        <v>2294</v>
      </c>
      <c r="L446" s="505">
        <v>-0.14847809948032664</v>
      </c>
      <c r="M446" s="497"/>
      <c r="N446" s="509"/>
      <c r="O446" s="494">
        <v>12</v>
      </c>
      <c r="P446" s="505">
        <v>-0.33333333333333337</v>
      </c>
      <c r="Q446" s="494">
        <v>0</v>
      </c>
      <c r="R446" s="505" t="s">
        <v>196</v>
      </c>
    </row>
    <row r="447" spans="2:18" s="4" customFormat="1" ht="15.75" collapsed="1" x14ac:dyDescent="0.25">
      <c r="B447" s="64">
        <v>1985</v>
      </c>
      <c r="C447" s="499">
        <v>49489</v>
      </c>
      <c r="D447" s="500">
        <v>0.30847126011316162</v>
      </c>
      <c r="E447" s="501">
        <v>29382</v>
      </c>
      <c r="F447" s="500">
        <v>0.18580999273549126</v>
      </c>
      <c r="G447" s="502"/>
      <c r="H447" s="510"/>
      <c r="I447" s="503"/>
      <c r="J447" s="511"/>
      <c r="K447" s="501">
        <v>19696</v>
      </c>
      <c r="L447" s="500">
        <v>0.5549064498302676</v>
      </c>
      <c r="M447" s="503"/>
      <c r="N447" s="512"/>
      <c r="O447" s="499">
        <v>405</v>
      </c>
      <c r="P447" s="500">
        <v>0.10354223433242504</v>
      </c>
      <c r="Q447" s="499">
        <v>6</v>
      </c>
      <c r="R447" s="500">
        <v>-0.4</v>
      </c>
    </row>
    <row r="448" spans="2:18" s="4" customFormat="1" hidden="1" outlineLevel="1" x14ac:dyDescent="0.25">
      <c r="B448" s="138" t="s">
        <v>78</v>
      </c>
      <c r="C448" s="494">
        <v>6244</v>
      </c>
      <c r="D448" s="505">
        <v>3.2133676092545027E-3</v>
      </c>
      <c r="E448" s="495">
        <v>4410</v>
      </c>
      <c r="F448" s="505">
        <v>0.59898477157360408</v>
      </c>
      <c r="G448" s="496"/>
      <c r="H448" s="507"/>
      <c r="I448" s="497"/>
      <c r="J448" s="508"/>
      <c r="K448" s="495">
        <v>1766</v>
      </c>
      <c r="L448" s="505">
        <v>-0.47720544701006518</v>
      </c>
      <c r="M448" s="497"/>
      <c r="N448" s="509"/>
      <c r="O448" s="494">
        <v>68</v>
      </c>
      <c r="P448" s="505">
        <v>-0.19999999999999996</v>
      </c>
      <c r="Q448" s="494">
        <v>0</v>
      </c>
      <c r="R448" s="505">
        <v>-1</v>
      </c>
    </row>
    <row r="449" spans="2:18" s="4" customFormat="1" hidden="1" outlineLevel="1" x14ac:dyDescent="0.25">
      <c r="B449" s="138" t="s">
        <v>79</v>
      </c>
      <c r="C449" s="494">
        <v>4852</v>
      </c>
      <c r="D449" s="505">
        <v>-0.17286055233549269</v>
      </c>
      <c r="E449" s="495">
        <v>3488</v>
      </c>
      <c r="F449" s="505">
        <v>0.1183071497274768</v>
      </c>
      <c r="G449" s="496"/>
      <c r="H449" s="507"/>
      <c r="I449" s="497"/>
      <c r="J449" s="508"/>
      <c r="K449" s="495">
        <v>1339</v>
      </c>
      <c r="L449" s="505">
        <v>-0.49887724550898205</v>
      </c>
      <c r="M449" s="497"/>
      <c r="N449" s="509"/>
      <c r="O449" s="494">
        <v>22</v>
      </c>
      <c r="P449" s="505">
        <v>-0.69444444444444442</v>
      </c>
      <c r="Q449" s="494">
        <v>3</v>
      </c>
      <c r="R449" s="505">
        <v>0</v>
      </c>
    </row>
    <row r="450" spans="2:18" s="4" customFormat="1" hidden="1" outlineLevel="1" x14ac:dyDescent="0.25">
      <c r="B450" s="138" t="s">
        <v>80</v>
      </c>
      <c r="C450" s="494">
        <v>4364</v>
      </c>
      <c r="D450" s="505">
        <v>-0.21721973094170399</v>
      </c>
      <c r="E450" s="495">
        <v>3002</v>
      </c>
      <c r="F450" s="505">
        <v>0.15550423402617408</v>
      </c>
      <c r="G450" s="496"/>
      <c r="H450" s="507"/>
      <c r="I450" s="497"/>
      <c r="J450" s="508"/>
      <c r="K450" s="495">
        <v>1291</v>
      </c>
      <c r="L450" s="505">
        <v>-0.55111265646731566</v>
      </c>
      <c r="M450" s="497"/>
      <c r="N450" s="509"/>
      <c r="O450" s="494">
        <v>67</v>
      </c>
      <c r="P450" s="505">
        <v>-0.3232323232323232</v>
      </c>
      <c r="Q450" s="494">
        <v>4</v>
      </c>
      <c r="R450" s="505">
        <v>1</v>
      </c>
    </row>
    <row r="451" spans="2:18" s="4" customFormat="1" hidden="1" outlineLevel="1" x14ac:dyDescent="0.25">
      <c r="B451" s="138" t="s">
        <v>81</v>
      </c>
      <c r="C451" s="494">
        <v>2682</v>
      </c>
      <c r="D451" s="505">
        <v>0.24051803885291401</v>
      </c>
      <c r="E451" s="495">
        <v>2159</v>
      </c>
      <c r="F451" s="505">
        <v>0.50348189415041777</v>
      </c>
      <c r="G451" s="496"/>
      <c r="H451" s="507"/>
      <c r="I451" s="497"/>
      <c r="J451" s="508"/>
      <c r="K451" s="495">
        <v>485</v>
      </c>
      <c r="L451" s="505">
        <v>-0.27286356821589208</v>
      </c>
      <c r="M451" s="497"/>
      <c r="N451" s="509"/>
      <c r="O451" s="494">
        <v>38</v>
      </c>
      <c r="P451" s="505">
        <v>-0.35593220338983056</v>
      </c>
      <c r="Q451" s="494">
        <v>0</v>
      </c>
      <c r="R451" s="505" t="s">
        <v>196</v>
      </c>
    </row>
    <row r="452" spans="2:18" s="4" customFormat="1" hidden="1" outlineLevel="1" x14ac:dyDescent="0.25">
      <c r="B452" s="138" t="s">
        <v>82</v>
      </c>
      <c r="C452" s="494">
        <v>726</v>
      </c>
      <c r="D452" s="505">
        <v>35.299999999999997</v>
      </c>
      <c r="E452" s="495">
        <v>518</v>
      </c>
      <c r="F452" s="505">
        <v>171.66666666666666</v>
      </c>
      <c r="G452" s="496"/>
      <c r="H452" s="507"/>
      <c r="I452" s="497"/>
      <c r="J452" s="508"/>
      <c r="K452" s="495">
        <v>186</v>
      </c>
      <c r="L452" s="505">
        <v>61</v>
      </c>
      <c r="M452" s="497"/>
      <c r="N452" s="509"/>
      <c r="O452" s="494">
        <v>19</v>
      </c>
      <c r="P452" s="505">
        <v>0.35714285714285721</v>
      </c>
      <c r="Q452" s="494">
        <v>3</v>
      </c>
      <c r="R452" s="505" t="s">
        <v>196</v>
      </c>
    </row>
    <row r="453" spans="2:18" s="4" customFormat="1" hidden="1" outlineLevel="1" x14ac:dyDescent="0.25">
      <c r="B453" s="138" t="s">
        <v>83</v>
      </c>
      <c r="C453" s="494">
        <v>534</v>
      </c>
      <c r="D453" s="505">
        <v>17.413793103448278</v>
      </c>
      <c r="E453" s="495">
        <v>393</v>
      </c>
      <c r="F453" s="505">
        <v>48.125</v>
      </c>
      <c r="G453" s="496"/>
      <c r="H453" s="507"/>
      <c r="I453" s="497"/>
      <c r="J453" s="508"/>
      <c r="K453" s="495">
        <v>131</v>
      </c>
      <c r="L453" s="505">
        <v>12.1</v>
      </c>
      <c r="M453" s="497"/>
      <c r="N453" s="509"/>
      <c r="O453" s="494">
        <v>10</v>
      </c>
      <c r="P453" s="505">
        <v>0.66666666666666674</v>
      </c>
      <c r="Q453" s="494">
        <v>0</v>
      </c>
      <c r="R453" s="505">
        <v>-1</v>
      </c>
    </row>
    <row r="454" spans="2:18" s="4" customFormat="1" hidden="1" outlineLevel="1" x14ac:dyDescent="0.25">
      <c r="B454" s="138" t="s">
        <v>84</v>
      </c>
      <c r="C454" s="494">
        <v>1360</v>
      </c>
      <c r="D454" s="505">
        <v>74.555555555555557</v>
      </c>
      <c r="E454" s="495">
        <v>629</v>
      </c>
      <c r="F454" s="505">
        <v>313.5</v>
      </c>
      <c r="G454" s="496"/>
      <c r="H454" s="507"/>
      <c r="I454" s="497"/>
      <c r="J454" s="508"/>
      <c r="K454" s="495">
        <v>714</v>
      </c>
      <c r="L454" s="505">
        <v>141.80000000000001</v>
      </c>
      <c r="M454" s="497"/>
      <c r="N454" s="509"/>
      <c r="O454" s="494">
        <v>17</v>
      </c>
      <c r="P454" s="505">
        <v>0.54545454545454541</v>
      </c>
      <c r="Q454" s="494">
        <v>0</v>
      </c>
      <c r="R454" s="505" t="s">
        <v>196</v>
      </c>
    </row>
    <row r="455" spans="2:18" s="4" customFormat="1" hidden="1" outlineLevel="1" x14ac:dyDescent="0.25">
      <c r="B455" s="138" t="s">
        <v>85</v>
      </c>
      <c r="C455" s="494">
        <v>941</v>
      </c>
      <c r="D455" s="505">
        <v>51.277777777777779</v>
      </c>
      <c r="E455" s="495">
        <v>485</v>
      </c>
      <c r="F455" s="505">
        <v>79.833333333333329</v>
      </c>
      <c r="G455" s="496"/>
      <c r="H455" s="507"/>
      <c r="I455" s="497"/>
      <c r="J455" s="508"/>
      <c r="K455" s="495">
        <v>442</v>
      </c>
      <c r="L455" s="505">
        <v>43.2</v>
      </c>
      <c r="M455" s="497"/>
      <c r="N455" s="509"/>
      <c r="O455" s="494">
        <v>14</v>
      </c>
      <c r="P455" s="505">
        <v>6</v>
      </c>
      <c r="Q455" s="494">
        <v>0</v>
      </c>
      <c r="R455" s="505" t="s">
        <v>196</v>
      </c>
    </row>
    <row r="456" spans="2:18" s="4" customFormat="1" hidden="1" outlineLevel="1" x14ac:dyDescent="0.25">
      <c r="B456" s="138" t="s">
        <v>86</v>
      </c>
      <c r="C456" s="494">
        <v>1328</v>
      </c>
      <c r="D456" s="505">
        <v>1.9642857142857144</v>
      </c>
      <c r="E456" s="495">
        <v>856</v>
      </c>
      <c r="F456" s="505">
        <v>1.691823899371069</v>
      </c>
      <c r="G456" s="496"/>
      <c r="H456" s="507"/>
      <c r="I456" s="497"/>
      <c r="J456" s="508"/>
      <c r="K456" s="495">
        <v>458</v>
      </c>
      <c r="L456" s="505">
        <v>2.578125</v>
      </c>
      <c r="M456" s="497"/>
      <c r="N456" s="509"/>
      <c r="O456" s="494">
        <v>14</v>
      </c>
      <c r="P456" s="505">
        <v>6</v>
      </c>
      <c r="Q456" s="494">
        <v>0</v>
      </c>
      <c r="R456" s="505" t="s">
        <v>196</v>
      </c>
    </row>
    <row r="457" spans="2:18" s="4" customFormat="1" hidden="1" outlineLevel="1" x14ac:dyDescent="0.25">
      <c r="B457" s="138" t="s">
        <v>87</v>
      </c>
      <c r="C457" s="494">
        <v>2865</v>
      </c>
      <c r="D457" s="505">
        <v>6.7039106145251326E-2</v>
      </c>
      <c r="E457" s="495">
        <v>1499</v>
      </c>
      <c r="F457" s="505">
        <v>-1.6404199475065662E-2</v>
      </c>
      <c r="G457" s="496"/>
      <c r="H457" s="507"/>
      <c r="I457" s="497"/>
      <c r="J457" s="508"/>
      <c r="K457" s="495">
        <v>1317</v>
      </c>
      <c r="L457" s="505">
        <v>0.14322916666666674</v>
      </c>
      <c r="M457" s="497"/>
      <c r="N457" s="509"/>
      <c r="O457" s="494">
        <v>49</v>
      </c>
      <c r="P457" s="505">
        <v>4.4444444444444446</v>
      </c>
      <c r="Q457" s="494">
        <v>0</v>
      </c>
      <c r="R457" s="505" t="s">
        <v>196</v>
      </c>
    </row>
    <row r="458" spans="2:18" s="4" customFormat="1" hidden="1" outlineLevel="1" x14ac:dyDescent="0.25">
      <c r="B458" s="138" t="s">
        <v>88</v>
      </c>
      <c r="C458" s="494">
        <v>5387</v>
      </c>
      <c r="D458" s="505">
        <v>-3.5279369627507218E-2</v>
      </c>
      <c r="E458" s="495">
        <v>3512</v>
      </c>
      <c r="F458" s="505">
        <v>0.11139240506329107</v>
      </c>
      <c r="G458" s="496"/>
      <c r="H458" s="507"/>
      <c r="I458" s="497"/>
      <c r="J458" s="508"/>
      <c r="K458" s="495">
        <v>1844</v>
      </c>
      <c r="L458" s="505">
        <v>-0.23833126807104499</v>
      </c>
      <c r="M458" s="497"/>
      <c r="N458" s="509"/>
      <c r="O458" s="494">
        <v>31</v>
      </c>
      <c r="P458" s="505">
        <v>30</v>
      </c>
      <c r="Q458" s="494">
        <v>0</v>
      </c>
      <c r="R458" s="505">
        <v>-1</v>
      </c>
    </row>
    <row r="459" spans="2:18" s="4" customFormat="1" hidden="1" outlineLevel="1" x14ac:dyDescent="0.25">
      <c r="B459" s="138" t="s">
        <v>89</v>
      </c>
      <c r="C459" s="494">
        <v>6539</v>
      </c>
      <c r="D459" s="505">
        <v>0.20003670398238205</v>
      </c>
      <c r="E459" s="495">
        <v>3827</v>
      </c>
      <c r="F459" s="505">
        <v>3.2371189641219322E-2</v>
      </c>
      <c r="G459" s="496"/>
      <c r="H459" s="507"/>
      <c r="I459" s="497"/>
      <c r="J459" s="508"/>
      <c r="K459" s="495">
        <v>2694</v>
      </c>
      <c r="L459" s="505">
        <v>0.57636044470450565</v>
      </c>
      <c r="M459" s="497"/>
      <c r="N459" s="509"/>
      <c r="O459" s="494">
        <v>18</v>
      </c>
      <c r="P459" s="505">
        <v>-0.4</v>
      </c>
      <c r="Q459" s="494">
        <v>0</v>
      </c>
      <c r="R459" s="505">
        <v>-1</v>
      </c>
    </row>
    <row r="460" spans="2:18" s="4" customFormat="1" ht="15.75" collapsed="1" x14ac:dyDescent="0.25">
      <c r="B460" s="64">
        <v>1984</v>
      </c>
      <c r="C460" s="499">
        <v>37822</v>
      </c>
      <c r="D460" s="500">
        <v>0.10986560244145793</v>
      </c>
      <c r="E460" s="501">
        <v>24778</v>
      </c>
      <c r="F460" s="500">
        <v>0.3293631632598315</v>
      </c>
      <c r="G460" s="502"/>
      <c r="H460" s="510"/>
      <c r="I460" s="503"/>
      <c r="J460" s="511"/>
      <c r="K460" s="501">
        <v>12667</v>
      </c>
      <c r="L460" s="500">
        <v>-0.15727496507218419</v>
      </c>
      <c r="M460" s="503"/>
      <c r="N460" s="512"/>
      <c r="O460" s="499">
        <v>367</v>
      </c>
      <c r="P460" s="500">
        <v>-5.8974358974358987E-2</v>
      </c>
      <c r="Q460" s="499">
        <v>10</v>
      </c>
      <c r="R460" s="500">
        <v>-0.44444444444444442</v>
      </c>
    </row>
    <row r="461" spans="2:18" s="4" customFormat="1" hidden="1" outlineLevel="1" x14ac:dyDescent="0.25">
      <c r="B461" s="138" t="s">
        <v>78</v>
      </c>
      <c r="C461" s="494">
        <v>6224</v>
      </c>
      <c r="D461" s="505">
        <v>0.10295941874889247</v>
      </c>
      <c r="E461" s="495">
        <v>2758</v>
      </c>
      <c r="F461" s="505">
        <v>4.7872340425531901E-2</v>
      </c>
      <c r="G461" s="496"/>
      <c r="H461" s="507"/>
      <c r="I461" s="497"/>
      <c r="J461" s="508"/>
      <c r="K461" s="495">
        <v>3378</v>
      </c>
      <c r="L461" s="505">
        <v>0.21554516012954306</v>
      </c>
      <c r="M461" s="497"/>
      <c r="N461" s="509"/>
      <c r="O461" s="494">
        <v>85</v>
      </c>
      <c r="P461" s="505">
        <v>-0.63362068965517238</v>
      </c>
      <c r="Q461" s="494">
        <v>3</v>
      </c>
      <c r="R461" s="505" t="s">
        <v>196</v>
      </c>
    </row>
    <row r="462" spans="2:18" s="4" customFormat="1" hidden="1" outlineLevel="1" x14ac:dyDescent="0.25">
      <c r="B462" s="138" t="s">
        <v>79</v>
      </c>
      <c r="C462" s="494">
        <v>5866</v>
      </c>
      <c r="D462" s="505">
        <v>6.1335263253120997E-2</v>
      </c>
      <c r="E462" s="495">
        <v>3119</v>
      </c>
      <c r="F462" s="505">
        <v>0.46776470588235286</v>
      </c>
      <c r="G462" s="496"/>
      <c r="H462" s="507"/>
      <c r="I462" s="497"/>
      <c r="J462" s="508"/>
      <c r="K462" s="495">
        <v>2672</v>
      </c>
      <c r="L462" s="505">
        <v>-0.19226118500604594</v>
      </c>
      <c r="M462" s="497"/>
      <c r="N462" s="509"/>
      <c r="O462" s="494">
        <v>72</v>
      </c>
      <c r="P462" s="505">
        <v>-0.23404255319148937</v>
      </c>
      <c r="Q462" s="494">
        <v>3</v>
      </c>
      <c r="R462" s="505" t="s">
        <v>196</v>
      </c>
    </row>
    <row r="463" spans="2:18" s="4" customFormat="1" hidden="1" outlineLevel="1" x14ac:dyDescent="0.25">
      <c r="B463" s="138" t="s">
        <v>80</v>
      </c>
      <c r="C463" s="494">
        <v>5575</v>
      </c>
      <c r="D463" s="505">
        <v>-7.6681020205366046E-2</v>
      </c>
      <c r="E463" s="495">
        <v>2598</v>
      </c>
      <c r="F463" s="505">
        <v>-2.4774774774774744E-2</v>
      </c>
      <c r="G463" s="496"/>
      <c r="H463" s="507"/>
      <c r="I463" s="497"/>
      <c r="J463" s="508"/>
      <c r="K463" s="495">
        <v>2876</v>
      </c>
      <c r="L463" s="505">
        <v>-0.11261956186362232</v>
      </c>
      <c r="M463" s="497"/>
      <c r="N463" s="509"/>
      <c r="O463" s="494">
        <v>99</v>
      </c>
      <c r="P463" s="505">
        <v>-0.25</v>
      </c>
      <c r="Q463" s="494">
        <v>2</v>
      </c>
      <c r="R463" s="505">
        <v>1</v>
      </c>
    </row>
    <row r="464" spans="2:18" s="4" customFormat="1" hidden="1" outlineLevel="1" x14ac:dyDescent="0.25">
      <c r="B464" s="138" t="s">
        <v>81</v>
      </c>
      <c r="C464" s="494">
        <v>2162</v>
      </c>
      <c r="D464" s="505">
        <v>-0.14915387642660372</v>
      </c>
      <c r="E464" s="495">
        <v>1436</v>
      </c>
      <c r="F464" s="505">
        <v>0.23156089193825036</v>
      </c>
      <c r="G464" s="496"/>
      <c r="H464" s="507"/>
      <c r="I464" s="497"/>
      <c r="J464" s="508"/>
      <c r="K464" s="495">
        <v>667</v>
      </c>
      <c r="L464" s="505">
        <v>-0.43996641477749787</v>
      </c>
      <c r="M464" s="497"/>
      <c r="N464" s="509"/>
      <c r="O464" s="494">
        <v>59</v>
      </c>
      <c r="P464" s="505">
        <v>-0.67934782608695654</v>
      </c>
      <c r="Q464" s="494">
        <v>0</v>
      </c>
      <c r="R464" s="505" t="s">
        <v>196</v>
      </c>
    </row>
    <row r="465" spans="2:18" s="4" customFormat="1" hidden="1" outlineLevel="1" x14ac:dyDescent="0.25">
      <c r="B465" s="138" t="s">
        <v>82</v>
      </c>
      <c r="C465" s="494">
        <v>20</v>
      </c>
      <c r="D465" s="505">
        <v>-0.48717948717948723</v>
      </c>
      <c r="E465" s="495">
        <v>3</v>
      </c>
      <c r="F465" s="505">
        <v>-0.8125</v>
      </c>
      <c r="G465" s="496"/>
      <c r="H465" s="507"/>
      <c r="I465" s="497"/>
      <c r="J465" s="508"/>
      <c r="K465" s="495">
        <v>3</v>
      </c>
      <c r="L465" s="505">
        <v>-0.25</v>
      </c>
      <c r="M465" s="497"/>
      <c r="N465" s="509"/>
      <c r="O465" s="494">
        <v>14</v>
      </c>
      <c r="P465" s="505">
        <v>-0.22222222222222221</v>
      </c>
      <c r="Q465" s="494">
        <v>0</v>
      </c>
      <c r="R465" s="505">
        <v>-1</v>
      </c>
    </row>
    <row r="466" spans="2:18" s="4" customFormat="1" hidden="1" outlineLevel="1" x14ac:dyDescent="0.25">
      <c r="B466" s="138" t="s">
        <v>83</v>
      </c>
      <c r="C466" s="494">
        <v>29</v>
      </c>
      <c r="D466" s="505">
        <v>-0.23684210526315785</v>
      </c>
      <c r="E466" s="495">
        <v>8</v>
      </c>
      <c r="F466" s="505" t="s">
        <v>196</v>
      </c>
      <c r="G466" s="496"/>
      <c r="H466" s="507"/>
      <c r="I466" s="497"/>
      <c r="J466" s="508"/>
      <c r="K466" s="495">
        <v>10</v>
      </c>
      <c r="L466" s="505">
        <v>-0.56521739130434789</v>
      </c>
      <c r="M466" s="497"/>
      <c r="N466" s="509"/>
      <c r="O466" s="494">
        <v>6</v>
      </c>
      <c r="P466" s="505">
        <v>-0.6</v>
      </c>
      <c r="Q466" s="494">
        <v>5</v>
      </c>
      <c r="R466" s="505" t="s">
        <v>196</v>
      </c>
    </row>
    <row r="467" spans="2:18" s="4" customFormat="1" hidden="1" outlineLevel="1" x14ac:dyDescent="0.25">
      <c r="B467" s="138" t="s">
        <v>84</v>
      </c>
      <c r="C467" s="494">
        <v>18</v>
      </c>
      <c r="D467" s="505">
        <v>-0.55000000000000004</v>
      </c>
      <c r="E467" s="495">
        <v>2</v>
      </c>
      <c r="F467" s="505">
        <v>-0.77777777777777779</v>
      </c>
      <c r="G467" s="496"/>
      <c r="H467" s="507"/>
      <c r="I467" s="497"/>
      <c r="J467" s="508"/>
      <c r="K467" s="495">
        <v>5</v>
      </c>
      <c r="L467" s="505">
        <v>-0.73684210526315796</v>
      </c>
      <c r="M467" s="497"/>
      <c r="N467" s="509"/>
      <c r="O467" s="494">
        <v>11</v>
      </c>
      <c r="P467" s="505">
        <v>-8.333333333333337E-2</v>
      </c>
      <c r="Q467" s="494">
        <v>0</v>
      </c>
      <c r="R467" s="505" t="s">
        <v>196</v>
      </c>
    </row>
    <row r="468" spans="2:18" s="4" customFormat="1" hidden="1" outlineLevel="1" x14ac:dyDescent="0.25">
      <c r="B468" s="138" t="s">
        <v>85</v>
      </c>
      <c r="C468" s="494">
        <v>18</v>
      </c>
      <c r="D468" s="505">
        <v>-0.18181818181818177</v>
      </c>
      <c r="E468" s="495">
        <v>6</v>
      </c>
      <c r="F468" s="505">
        <v>1</v>
      </c>
      <c r="G468" s="496"/>
      <c r="H468" s="507"/>
      <c r="I468" s="497"/>
      <c r="J468" s="508"/>
      <c r="K468" s="495">
        <v>10</v>
      </c>
      <c r="L468" s="505">
        <v>0.4285714285714286</v>
      </c>
      <c r="M468" s="497"/>
      <c r="N468" s="509"/>
      <c r="O468" s="494">
        <v>2</v>
      </c>
      <c r="P468" s="505">
        <v>-0.83333333333333337</v>
      </c>
      <c r="Q468" s="494">
        <v>0</v>
      </c>
      <c r="R468" s="505" t="s">
        <v>196</v>
      </c>
    </row>
    <row r="469" spans="2:18" s="4" customFormat="1" hidden="1" outlineLevel="1" x14ac:dyDescent="0.25">
      <c r="B469" s="138" t="s">
        <v>86</v>
      </c>
      <c r="C469" s="494">
        <v>448</v>
      </c>
      <c r="D469" s="505">
        <v>-0.2432432432432432</v>
      </c>
      <c r="E469" s="495">
        <v>318</v>
      </c>
      <c r="F469" s="505">
        <v>1.1632653061224492</v>
      </c>
      <c r="G469" s="496"/>
      <c r="H469" s="507"/>
      <c r="I469" s="497"/>
      <c r="J469" s="508"/>
      <c r="K469" s="495">
        <v>128</v>
      </c>
      <c r="L469" s="505">
        <v>-0.69882352941176473</v>
      </c>
      <c r="M469" s="497"/>
      <c r="N469" s="509"/>
      <c r="O469" s="494">
        <v>2</v>
      </c>
      <c r="P469" s="505">
        <v>-0.9</v>
      </c>
      <c r="Q469" s="494">
        <v>0</v>
      </c>
      <c r="R469" s="505" t="s">
        <v>196</v>
      </c>
    </row>
    <row r="470" spans="2:18" s="4" customFormat="1" hidden="1" outlineLevel="1" x14ac:dyDescent="0.25">
      <c r="B470" s="138" t="s">
        <v>87</v>
      </c>
      <c r="C470" s="494">
        <v>2685</v>
      </c>
      <c r="D470" s="505">
        <v>1.8656716417910779E-3</v>
      </c>
      <c r="E470" s="495">
        <v>1524</v>
      </c>
      <c r="F470" s="505">
        <v>0.48828125</v>
      </c>
      <c r="G470" s="496"/>
      <c r="H470" s="507"/>
      <c r="I470" s="497"/>
      <c r="J470" s="508"/>
      <c r="K470" s="495">
        <v>1152</v>
      </c>
      <c r="L470" s="505">
        <v>-0.24210526315789471</v>
      </c>
      <c r="M470" s="497"/>
      <c r="N470" s="509"/>
      <c r="O470" s="494">
        <v>9</v>
      </c>
      <c r="P470" s="505">
        <v>-0.93382352941176472</v>
      </c>
      <c r="Q470" s="494">
        <v>0</v>
      </c>
      <c r="R470" s="505" t="s">
        <v>196</v>
      </c>
    </row>
    <row r="471" spans="2:18" s="4" customFormat="1" hidden="1" outlineLevel="1" x14ac:dyDescent="0.25">
      <c r="B471" s="138" t="s">
        <v>88</v>
      </c>
      <c r="C471" s="494">
        <v>5584</v>
      </c>
      <c r="D471" s="505">
        <v>0.32322274881516577</v>
      </c>
      <c r="E471" s="495">
        <v>3160</v>
      </c>
      <c r="F471" s="505">
        <v>0.70903190914007563</v>
      </c>
      <c r="G471" s="496"/>
      <c r="H471" s="507"/>
      <c r="I471" s="497"/>
      <c r="J471" s="508"/>
      <c r="K471" s="495">
        <v>2421</v>
      </c>
      <c r="L471" s="505">
        <v>5.4442508710801363E-2</v>
      </c>
      <c r="M471" s="497"/>
      <c r="N471" s="509"/>
      <c r="O471" s="494">
        <v>1</v>
      </c>
      <c r="P471" s="505">
        <v>-0.98666666666666669</v>
      </c>
      <c r="Q471" s="494">
        <v>2</v>
      </c>
      <c r="R471" s="505" t="s">
        <v>196</v>
      </c>
    </row>
    <row r="472" spans="2:18" s="4" customFormat="1" hidden="1" outlineLevel="1" x14ac:dyDescent="0.25">
      <c r="B472" s="138" t="s">
        <v>89</v>
      </c>
      <c r="C472" s="494">
        <v>5449</v>
      </c>
      <c r="D472" s="505">
        <v>-1.8905293482174956E-2</v>
      </c>
      <c r="E472" s="495">
        <v>3707</v>
      </c>
      <c r="F472" s="505">
        <v>0.34214337436640108</v>
      </c>
      <c r="G472" s="496"/>
      <c r="H472" s="507"/>
      <c r="I472" s="497"/>
      <c r="J472" s="508"/>
      <c r="K472" s="495">
        <v>1709</v>
      </c>
      <c r="L472" s="505">
        <v>-0.3548508871272178</v>
      </c>
      <c r="M472" s="497"/>
      <c r="N472" s="509"/>
      <c r="O472" s="494">
        <v>30</v>
      </c>
      <c r="P472" s="505">
        <v>-0.79020979020979021</v>
      </c>
      <c r="Q472" s="494">
        <v>3</v>
      </c>
      <c r="R472" s="505" t="s">
        <v>196</v>
      </c>
    </row>
    <row r="473" spans="2:18" s="4" customFormat="1" ht="15.75" collapsed="1" x14ac:dyDescent="0.25">
      <c r="B473" s="64">
        <v>1983</v>
      </c>
      <c r="C473" s="499">
        <v>34078</v>
      </c>
      <c r="D473" s="500">
        <v>3.4736138944555739E-2</v>
      </c>
      <c r="E473" s="501">
        <v>18639</v>
      </c>
      <c r="F473" s="500">
        <v>0.29464471764951039</v>
      </c>
      <c r="G473" s="502"/>
      <c r="H473" s="510"/>
      <c r="I473" s="503"/>
      <c r="J473" s="511"/>
      <c r="K473" s="501">
        <v>15031</v>
      </c>
      <c r="L473" s="500">
        <v>-0.13921658458366737</v>
      </c>
      <c r="M473" s="503"/>
      <c r="N473" s="512"/>
      <c r="O473" s="499">
        <v>390</v>
      </c>
      <c r="P473" s="500">
        <v>-0.63653308480894688</v>
      </c>
      <c r="Q473" s="499">
        <v>18</v>
      </c>
      <c r="R473" s="500">
        <v>8</v>
      </c>
    </row>
    <row r="474" spans="2:18" s="4" customFormat="1" hidden="1" outlineLevel="1" x14ac:dyDescent="0.25">
      <c r="B474" s="138" t="s">
        <v>78</v>
      </c>
      <c r="C474" s="494">
        <v>5643</v>
      </c>
      <c r="D474" s="505">
        <v>7.2405929304447003E-2</v>
      </c>
      <c r="E474" s="495">
        <v>2632</v>
      </c>
      <c r="F474" s="505">
        <v>0.29082883766552237</v>
      </c>
      <c r="G474" s="496"/>
      <c r="H474" s="507"/>
      <c r="I474" s="497"/>
      <c r="J474" s="508"/>
      <c r="K474" s="495">
        <v>2779</v>
      </c>
      <c r="L474" s="505">
        <v>-7.4283810792804772E-2</v>
      </c>
      <c r="M474" s="497"/>
      <c r="N474" s="509"/>
      <c r="O474" s="494">
        <v>232</v>
      </c>
      <c r="P474" s="505">
        <v>4.9773755656108642E-2</v>
      </c>
      <c r="Q474" s="494">
        <v>0</v>
      </c>
      <c r="R474" s="505" t="s">
        <v>196</v>
      </c>
    </row>
    <row r="475" spans="2:18" s="4" customFormat="1" hidden="1" outlineLevel="1" x14ac:dyDescent="0.25">
      <c r="B475" s="138" t="s">
        <v>79</v>
      </c>
      <c r="C475" s="494">
        <v>5527</v>
      </c>
      <c r="D475" s="505">
        <v>0.37316770186335413</v>
      </c>
      <c r="E475" s="495">
        <v>2125</v>
      </c>
      <c r="F475" s="505">
        <v>0.27245508982035926</v>
      </c>
      <c r="G475" s="496"/>
      <c r="H475" s="507"/>
      <c r="I475" s="497"/>
      <c r="J475" s="508"/>
      <c r="K475" s="495">
        <v>3308</v>
      </c>
      <c r="L475" s="505">
        <v>0.4221840068787619</v>
      </c>
      <c r="M475" s="497"/>
      <c r="N475" s="509"/>
      <c r="O475" s="494">
        <v>94</v>
      </c>
      <c r="P475" s="505">
        <v>2.2413793103448274</v>
      </c>
      <c r="Q475" s="494">
        <v>0</v>
      </c>
      <c r="R475" s="505" t="s">
        <v>196</v>
      </c>
    </row>
    <row r="476" spans="2:18" s="4" customFormat="1" hidden="1" outlineLevel="1" x14ac:dyDescent="0.25">
      <c r="B476" s="138" t="s">
        <v>80</v>
      </c>
      <c r="C476" s="494">
        <v>6038</v>
      </c>
      <c r="D476" s="505">
        <v>0.44622754491017957</v>
      </c>
      <c r="E476" s="495">
        <v>2664</v>
      </c>
      <c r="F476" s="505">
        <v>0.59808038392321539</v>
      </c>
      <c r="G476" s="496"/>
      <c r="H476" s="507"/>
      <c r="I476" s="497"/>
      <c r="J476" s="508"/>
      <c r="K476" s="495">
        <v>3241</v>
      </c>
      <c r="L476" s="505">
        <v>0.30475040257648955</v>
      </c>
      <c r="M476" s="497"/>
      <c r="N476" s="509"/>
      <c r="O476" s="494">
        <v>132</v>
      </c>
      <c r="P476" s="505">
        <v>4.5</v>
      </c>
      <c r="Q476" s="494">
        <v>1</v>
      </c>
      <c r="R476" s="505" t="s">
        <v>196</v>
      </c>
    </row>
    <row r="477" spans="2:18" s="4" customFormat="1" hidden="1" outlineLevel="1" x14ac:dyDescent="0.25">
      <c r="B477" s="138" t="s">
        <v>81</v>
      </c>
      <c r="C477" s="494">
        <v>2541</v>
      </c>
      <c r="D477" s="505">
        <v>-0.14931369266822903</v>
      </c>
      <c r="E477" s="495">
        <v>1166</v>
      </c>
      <c r="F477" s="505">
        <v>-0.16475644699140402</v>
      </c>
      <c r="G477" s="496"/>
      <c r="H477" s="507"/>
      <c r="I477" s="497"/>
      <c r="J477" s="508"/>
      <c r="K477" s="495">
        <v>1191</v>
      </c>
      <c r="L477" s="505">
        <v>-0.24091778202676861</v>
      </c>
      <c r="M477" s="497"/>
      <c r="N477" s="509"/>
      <c r="O477" s="494">
        <v>184</v>
      </c>
      <c r="P477" s="505">
        <v>7.3636363636363633</v>
      </c>
      <c r="Q477" s="494">
        <v>0</v>
      </c>
      <c r="R477" s="505" t="s">
        <v>196</v>
      </c>
    </row>
    <row r="478" spans="2:18" s="4" customFormat="1" hidden="1" outlineLevel="1" x14ac:dyDescent="0.25">
      <c r="B478" s="138" t="s">
        <v>82</v>
      </c>
      <c r="C478" s="494">
        <v>39</v>
      </c>
      <c r="D478" s="505">
        <v>-0.36065573770491799</v>
      </c>
      <c r="E478" s="495">
        <v>16</v>
      </c>
      <c r="F478" s="505">
        <v>-0.4285714285714286</v>
      </c>
      <c r="G478" s="496"/>
      <c r="H478" s="507"/>
      <c r="I478" s="497"/>
      <c r="J478" s="508"/>
      <c r="K478" s="495">
        <v>4</v>
      </c>
      <c r="L478" s="505">
        <v>-0.82608695652173914</v>
      </c>
      <c r="M478" s="497"/>
      <c r="N478" s="509"/>
      <c r="O478" s="494">
        <v>18</v>
      </c>
      <c r="P478" s="505">
        <v>0.8</v>
      </c>
      <c r="Q478" s="494">
        <v>1</v>
      </c>
      <c r="R478" s="505" t="s">
        <v>196</v>
      </c>
    </row>
    <row r="479" spans="2:18" s="4" customFormat="1" hidden="1" outlineLevel="1" x14ac:dyDescent="0.25">
      <c r="B479" s="138" t="s">
        <v>83</v>
      </c>
      <c r="C479" s="494">
        <v>38</v>
      </c>
      <c r="D479" s="505">
        <v>-2.5641025641025661E-2</v>
      </c>
      <c r="E479" s="495">
        <v>0</v>
      </c>
      <c r="F479" s="505">
        <v>-1</v>
      </c>
      <c r="G479" s="496"/>
      <c r="H479" s="507"/>
      <c r="I479" s="497"/>
      <c r="J479" s="508"/>
      <c r="K479" s="495">
        <v>23</v>
      </c>
      <c r="L479" s="505">
        <v>2.8333333333333335</v>
      </c>
      <c r="M479" s="497"/>
      <c r="N479" s="509"/>
      <c r="O479" s="494">
        <v>15</v>
      </c>
      <c r="P479" s="505">
        <v>0.36363636363636354</v>
      </c>
      <c r="Q479" s="494">
        <v>0</v>
      </c>
      <c r="R479" s="505" t="s">
        <v>196</v>
      </c>
    </row>
    <row r="480" spans="2:18" s="4" customFormat="1" hidden="1" outlineLevel="1" x14ac:dyDescent="0.25">
      <c r="B480" s="138" t="s">
        <v>84</v>
      </c>
      <c r="C480" s="494">
        <v>40</v>
      </c>
      <c r="D480" s="505">
        <v>-4.7619047619047672E-2</v>
      </c>
      <c r="E480" s="495">
        <v>9</v>
      </c>
      <c r="F480" s="505">
        <v>-0.55000000000000004</v>
      </c>
      <c r="G480" s="496"/>
      <c r="H480" s="507"/>
      <c r="I480" s="497"/>
      <c r="J480" s="508"/>
      <c r="K480" s="495">
        <v>19</v>
      </c>
      <c r="L480" s="505">
        <v>0.72727272727272729</v>
      </c>
      <c r="M480" s="497"/>
      <c r="N480" s="509"/>
      <c r="O480" s="494">
        <v>12</v>
      </c>
      <c r="P480" s="505">
        <v>9.0909090909090828E-2</v>
      </c>
      <c r="Q480" s="494">
        <v>0</v>
      </c>
      <c r="R480" s="505" t="s">
        <v>196</v>
      </c>
    </row>
    <row r="481" spans="2:18" s="4" customFormat="1" hidden="1" outlineLevel="1" x14ac:dyDescent="0.25">
      <c r="B481" s="138" t="s">
        <v>85</v>
      </c>
      <c r="C481" s="494">
        <v>22</v>
      </c>
      <c r="D481" s="505">
        <v>-0.37142857142857144</v>
      </c>
      <c r="E481" s="495">
        <v>3</v>
      </c>
      <c r="F481" s="505">
        <v>-0.83333333333333337</v>
      </c>
      <c r="G481" s="496"/>
      <c r="H481" s="507"/>
      <c r="I481" s="497"/>
      <c r="J481" s="508"/>
      <c r="K481" s="495">
        <v>7</v>
      </c>
      <c r="L481" s="505">
        <v>0</v>
      </c>
      <c r="M481" s="497"/>
      <c r="N481" s="509"/>
      <c r="O481" s="494">
        <v>12</v>
      </c>
      <c r="P481" s="505">
        <v>0.19999999999999996</v>
      </c>
      <c r="Q481" s="494">
        <v>0</v>
      </c>
      <c r="R481" s="505" t="s">
        <v>196</v>
      </c>
    </row>
    <row r="482" spans="2:18" s="4" customFormat="1" hidden="1" outlineLevel="1" x14ac:dyDescent="0.25">
      <c r="B482" s="138" t="s">
        <v>86</v>
      </c>
      <c r="C482" s="494">
        <v>592</v>
      </c>
      <c r="D482" s="505">
        <v>6.7894736842105265</v>
      </c>
      <c r="E482" s="495">
        <v>147</v>
      </c>
      <c r="F482" s="505">
        <v>4.25</v>
      </c>
      <c r="G482" s="496"/>
      <c r="H482" s="507"/>
      <c r="I482" s="497"/>
      <c r="J482" s="508"/>
      <c r="K482" s="495">
        <v>425</v>
      </c>
      <c r="L482" s="505">
        <v>9.3658536585365848</v>
      </c>
      <c r="M482" s="497"/>
      <c r="N482" s="509"/>
      <c r="O482" s="494">
        <v>20</v>
      </c>
      <c r="P482" s="505">
        <v>1.8571428571428572</v>
      </c>
      <c r="Q482" s="494">
        <v>0</v>
      </c>
      <c r="R482" s="505" t="s">
        <v>196</v>
      </c>
    </row>
    <row r="483" spans="2:18" s="4" customFormat="1" hidden="1" outlineLevel="1" x14ac:dyDescent="0.25">
      <c r="B483" s="138" t="s">
        <v>87</v>
      </c>
      <c r="C483" s="494">
        <v>2680</v>
      </c>
      <c r="D483" s="505">
        <v>0.99404761904761907</v>
      </c>
      <c r="E483" s="495">
        <v>1024</v>
      </c>
      <c r="F483" s="505">
        <v>1.048</v>
      </c>
      <c r="G483" s="496"/>
      <c r="H483" s="507"/>
      <c r="I483" s="497"/>
      <c r="J483" s="508"/>
      <c r="K483" s="495">
        <v>1520</v>
      </c>
      <c r="L483" s="505">
        <v>0.99737187910643899</v>
      </c>
      <c r="M483" s="497"/>
      <c r="N483" s="509"/>
      <c r="O483" s="494">
        <v>136</v>
      </c>
      <c r="P483" s="505">
        <v>0.63855421686746983</v>
      </c>
      <c r="Q483" s="494">
        <v>0</v>
      </c>
      <c r="R483" s="505" t="s">
        <v>196</v>
      </c>
    </row>
    <row r="484" spans="2:18" s="4" customFormat="1" hidden="1" outlineLevel="1" x14ac:dyDescent="0.25">
      <c r="B484" s="138" t="s">
        <v>88</v>
      </c>
      <c r="C484" s="494">
        <v>4220</v>
      </c>
      <c r="D484" s="505">
        <v>-0.17400665492268541</v>
      </c>
      <c r="E484" s="495">
        <v>1849</v>
      </c>
      <c r="F484" s="505">
        <v>-0.3386981402002861</v>
      </c>
      <c r="G484" s="496"/>
      <c r="H484" s="507"/>
      <c r="I484" s="497"/>
      <c r="J484" s="508"/>
      <c r="K484" s="495">
        <v>2296</v>
      </c>
      <c r="L484" s="505">
        <v>9.28129462160876E-2</v>
      </c>
      <c r="M484" s="497"/>
      <c r="N484" s="509"/>
      <c r="O484" s="494">
        <v>75</v>
      </c>
      <c r="P484" s="505">
        <v>-0.64622641509433965</v>
      </c>
      <c r="Q484" s="494">
        <v>0</v>
      </c>
      <c r="R484" s="505" t="s">
        <v>196</v>
      </c>
    </row>
    <row r="485" spans="2:18" s="4" customFormat="1" hidden="1" outlineLevel="1" x14ac:dyDescent="0.25">
      <c r="B485" s="138" t="s">
        <v>89</v>
      </c>
      <c r="C485" s="494">
        <v>5554</v>
      </c>
      <c r="D485" s="505">
        <v>0.1332381146704753</v>
      </c>
      <c r="E485" s="495">
        <v>2762</v>
      </c>
      <c r="F485" s="505">
        <v>0.3196368848542761</v>
      </c>
      <c r="G485" s="496"/>
      <c r="H485" s="507"/>
      <c r="I485" s="497"/>
      <c r="J485" s="508"/>
      <c r="K485" s="495">
        <v>2649</v>
      </c>
      <c r="L485" s="505">
        <v>-1.4508928571428603E-2</v>
      </c>
      <c r="M485" s="497"/>
      <c r="N485" s="509"/>
      <c r="O485" s="494">
        <v>143</v>
      </c>
      <c r="P485" s="505">
        <v>0.19166666666666665</v>
      </c>
      <c r="Q485" s="494">
        <v>0</v>
      </c>
      <c r="R485" s="505" t="s">
        <v>196</v>
      </c>
    </row>
    <row r="486" spans="2:18" s="4" customFormat="1" ht="15.75" collapsed="1" x14ac:dyDescent="0.25">
      <c r="B486" s="64">
        <v>1982</v>
      </c>
      <c r="C486" s="499">
        <v>32934</v>
      </c>
      <c r="D486" s="500">
        <v>0.17386655260906747</v>
      </c>
      <c r="E486" s="501">
        <v>14397</v>
      </c>
      <c r="F486" s="500">
        <v>0.17268062230186532</v>
      </c>
      <c r="G486" s="502"/>
      <c r="H486" s="510"/>
      <c r="I486" s="503"/>
      <c r="J486" s="511"/>
      <c r="K486" s="501">
        <v>17462</v>
      </c>
      <c r="L486" s="500">
        <v>0.1626606298688329</v>
      </c>
      <c r="M486" s="503"/>
      <c r="N486" s="512"/>
      <c r="O486" s="499">
        <v>1073</v>
      </c>
      <c r="P486" s="500">
        <v>0.41184210526315779</v>
      </c>
      <c r="Q486" s="499">
        <v>2</v>
      </c>
      <c r="R486" s="500" t="s">
        <v>196</v>
      </c>
    </row>
    <row r="487" spans="2:18" s="4" customFormat="1" hidden="1" outlineLevel="1" x14ac:dyDescent="0.25">
      <c r="B487" s="138" t="s">
        <v>78</v>
      </c>
      <c r="C487" s="494">
        <v>5262</v>
      </c>
      <c r="D487" s="505">
        <v>2.6676829268292845E-3</v>
      </c>
      <c r="E487" s="495">
        <v>2039</v>
      </c>
      <c r="F487" s="505">
        <v>-0.29250520471894514</v>
      </c>
      <c r="G487" s="496"/>
      <c r="H487" s="507"/>
      <c r="I487" s="497"/>
      <c r="J487" s="508"/>
      <c r="K487" s="495">
        <v>3002</v>
      </c>
      <c r="L487" s="505">
        <v>0.44605009633911363</v>
      </c>
      <c r="M487" s="497"/>
      <c r="N487" s="509"/>
      <c r="O487" s="494">
        <v>221</v>
      </c>
      <c r="P487" s="505">
        <v>-0.21631205673758869</v>
      </c>
      <c r="Q487" s="494">
        <v>0</v>
      </c>
      <c r="R487" s="505">
        <v>-1</v>
      </c>
    </row>
    <row r="488" spans="2:18" s="4" customFormat="1" hidden="1" outlineLevel="1" x14ac:dyDescent="0.25">
      <c r="B488" s="138" t="s">
        <v>79</v>
      </c>
      <c r="C488" s="494">
        <v>4025</v>
      </c>
      <c r="D488" s="505">
        <v>-0.20011923688394273</v>
      </c>
      <c r="E488" s="495">
        <v>1670</v>
      </c>
      <c r="F488" s="505">
        <v>-0.3676637637258614</v>
      </c>
      <c r="G488" s="496"/>
      <c r="H488" s="507"/>
      <c r="I488" s="497"/>
      <c r="J488" s="508"/>
      <c r="K488" s="495">
        <v>2326</v>
      </c>
      <c r="L488" s="505">
        <v>5.1061906913691724E-2</v>
      </c>
      <c r="M488" s="497"/>
      <c r="N488" s="509"/>
      <c r="O488" s="494">
        <v>29</v>
      </c>
      <c r="P488" s="505">
        <v>-0.83707865168539319</v>
      </c>
      <c r="Q488" s="494">
        <v>0</v>
      </c>
      <c r="R488" s="505" t="s">
        <v>196</v>
      </c>
    </row>
    <row r="489" spans="2:18" s="4" customFormat="1" hidden="1" outlineLevel="1" x14ac:dyDescent="0.25">
      <c r="B489" s="138" t="s">
        <v>80</v>
      </c>
      <c r="C489" s="494">
        <v>4175</v>
      </c>
      <c r="D489" s="505">
        <v>-0.19010669253152279</v>
      </c>
      <c r="E489" s="495">
        <v>1667</v>
      </c>
      <c r="F489" s="505">
        <v>-0.38213491475166794</v>
      </c>
      <c r="G489" s="496"/>
      <c r="H489" s="507"/>
      <c r="I489" s="497"/>
      <c r="J489" s="508"/>
      <c r="K489" s="495">
        <v>2484</v>
      </c>
      <c r="L489" s="505">
        <v>0.11690647482014382</v>
      </c>
      <c r="M489" s="497"/>
      <c r="N489" s="509"/>
      <c r="O489" s="494">
        <v>24</v>
      </c>
      <c r="P489" s="505">
        <v>-0.89699570815450647</v>
      </c>
      <c r="Q489" s="494">
        <v>0</v>
      </c>
      <c r="R489" s="505" t="s">
        <v>196</v>
      </c>
    </row>
    <row r="490" spans="2:18" s="4" customFormat="1" hidden="1" outlineLevel="1" x14ac:dyDescent="0.25">
      <c r="B490" s="138" t="s">
        <v>81</v>
      </c>
      <c r="C490" s="494">
        <v>2987</v>
      </c>
      <c r="D490" s="505">
        <v>0.21769262128006517</v>
      </c>
      <c r="E490" s="495">
        <v>1396</v>
      </c>
      <c r="F490" s="505">
        <v>-0.19119351100811122</v>
      </c>
      <c r="G490" s="496"/>
      <c r="H490" s="507"/>
      <c r="I490" s="497"/>
      <c r="J490" s="508"/>
      <c r="K490" s="495">
        <v>1569</v>
      </c>
      <c r="L490" s="505">
        <v>1.619365609348915</v>
      </c>
      <c r="M490" s="497"/>
      <c r="N490" s="509"/>
      <c r="O490" s="494">
        <v>22</v>
      </c>
      <c r="P490" s="505">
        <v>-0.828125</v>
      </c>
      <c r="Q490" s="494">
        <v>0</v>
      </c>
      <c r="R490" s="505" t="s">
        <v>196</v>
      </c>
    </row>
    <row r="491" spans="2:18" s="4" customFormat="1" hidden="1" outlineLevel="1" x14ac:dyDescent="0.25">
      <c r="B491" s="138" t="s">
        <v>82</v>
      </c>
      <c r="C491" s="494">
        <v>61</v>
      </c>
      <c r="D491" s="505">
        <v>-0.90557275541795668</v>
      </c>
      <c r="E491" s="495">
        <v>28</v>
      </c>
      <c r="F491" s="505">
        <v>-0.95512820512820518</v>
      </c>
      <c r="G491" s="496"/>
      <c r="H491" s="507"/>
      <c r="I491" s="497"/>
      <c r="J491" s="508"/>
      <c r="K491" s="495">
        <v>23</v>
      </c>
      <c r="L491" s="505">
        <v>0.53333333333333344</v>
      </c>
      <c r="M491" s="497"/>
      <c r="N491" s="509"/>
      <c r="O491" s="494">
        <v>10</v>
      </c>
      <c r="P491" s="505">
        <v>0.4285714285714286</v>
      </c>
      <c r="Q491" s="494">
        <v>0</v>
      </c>
      <c r="R491" s="505" t="s">
        <v>196</v>
      </c>
    </row>
    <row r="492" spans="2:18" s="4" customFormat="1" hidden="1" outlineLevel="1" x14ac:dyDescent="0.25">
      <c r="B492" s="138" t="s">
        <v>83</v>
      </c>
      <c r="C492" s="494">
        <v>39</v>
      </c>
      <c r="D492" s="505">
        <v>-0.92121212121212126</v>
      </c>
      <c r="E492" s="495">
        <v>22</v>
      </c>
      <c r="F492" s="505">
        <v>-0.95510204081632655</v>
      </c>
      <c r="G492" s="496"/>
      <c r="H492" s="507"/>
      <c r="I492" s="497"/>
      <c r="J492" s="508"/>
      <c r="K492" s="495">
        <v>6</v>
      </c>
      <c r="L492" s="505">
        <v>1</v>
      </c>
      <c r="M492" s="497"/>
      <c r="N492" s="509"/>
      <c r="O492" s="494">
        <v>11</v>
      </c>
      <c r="P492" s="505">
        <v>4.5</v>
      </c>
      <c r="Q492" s="494">
        <v>0</v>
      </c>
      <c r="R492" s="505" t="s">
        <v>196</v>
      </c>
    </row>
    <row r="493" spans="2:18" s="4" customFormat="1" hidden="1" outlineLevel="1" x14ac:dyDescent="0.25">
      <c r="B493" s="138" t="s">
        <v>84</v>
      </c>
      <c r="C493" s="494">
        <v>42</v>
      </c>
      <c r="D493" s="505">
        <v>-0.95280898876404496</v>
      </c>
      <c r="E493" s="495">
        <v>20</v>
      </c>
      <c r="F493" s="505">
        <v>-0.97716894977168955</v>
      </c>
      <c r="G493" s="496"/>
      <c r="H493" s="507"/>
      <c r="I493" s="497"/>
      <c r="J493" s="508"/>
      <c r="K493" s="495">
        <v>11</v>
      </c>
      <c r="L493" s="505">
        <v>0.5714285714285714</v>
      </c>
      <c r="M493" s="497"/>
      <c r="N493" s="509"/>
      <c r="O493" s="494">
        <v>11</v>
      </c>
      <c r="P493" s="505">
        <v>0.5714285714285714</v>
      </c>
      <c r="Q493" s="494">
        <v>0</v>
      </c>
      <c r="R493" s="505" t="s">
        <v>196</v>
      </c>
    </row>
    <row r="494" spans="2:18" s="4" customFormat="1" hidden="1" outlineLevel="1" x14ac:dyDescent="0.25">
      <c r="B494" s="138" t="s">
        <v>85</v>
      </c>
      <c r="C494" s="494">
        <v>35</v>
      </c>
      <c r="D494" s="505">
        <v>-0.93705035971223016</v>
      </c>
      <c r="E494" s="495">
        <v>18</v>
      </c>
      <c r="F494" s="505">
        <v>-0.95813953488372094</v>
      </c>
      <c r="G494" s="496"/>
      <c r="H494" s="507"/>
      <c r="I494" s="497"/>
      <c r="J494" s="508"/>
      <c r="K494" s="495">
        <v>7</v>
      </c>
      <c r="L494" s="505">
        <v>-0.94354838709677424</v>
      </c>
      <c r="M494" s="497"/>
      <c r="N494" s="509"/>
      <c r="O494" s="494">
        <v>10</v>
      </c>
      <c r="P494" s="505">
        <v>4</v>
      </c>
      <c r="Q494" s="494">
        <v>0</v>
      </c>
      <c r="R494" s="505" t="s">
        <v>196</v>
      </c>
    </row>
    <row r="495" spans="2:18" s="4" customFormat="1" hidden="1" outlineLevel="1" x14ac:dyDescent="0.25">
      <c r="B495" s="138" t="s">
        <v>86</v>
      </c>
      <c r="C495" s="494">
        <v>76</v>
      </c>
      <c r="D495" s="505">
        <v>-0.89546079779917465</v>
      </c>
      <c r="E495" s="495">
        <v>28</v>
      </c>
      <c r="F495" s="505">
        <v>-0.9606741573033708</v>
      </c>
      <c r="G495" s="496"/>
      <c r="H495" s="507"/>
      <c r="I495" s="497"/>
      <c r="J495" s="508"/>
      <c r="K495" s="495">
        <v>41</v>
      </c>
      <c r="L495" s="505">
        <v>4.125</v>
      </c>
      <c r="M495" s="497"/>
      <c r="N495" s="509"/>
      <c r="O495" s="494">
        <v>7</v>
      </c>
      <c r="P495" s="505">
        <v>0</v>
      </c>
      <c r="Q495" s="494">
        <v>0</v>
      </c>
      <c r="R495" s="505" t="s">
        <v>196</v>
      </c>
    </row>
    <row r="496" spans="2:18" s="4" customFormat="1" hidden="1" outlineLevel="1" x14ac:dyDescent="0.25">
      <c r="B496" s="138" t="s">
        <v>87</v>
      </c>
      <c r="C496" s="494">
        <v>1344</v>
      </c>
      <c r="D496" s="505">
        <v>-0.29707112970711302</v>
      </c>
      <c r="E496" s="495">
        <v>500</v>
      </c>
      <c r="F496" s="505">
        <v>-0.65421853388658369</v>
      </c>
      <c r="G496" s="496"/>
      <c r="H496" s="507"/>
      <c r="I496" s="497"/>
      <c r="J496" s="508"/>
      <c r="K496" s="495">
        <v>761</v>
      </c>
      <c r="L496" s="505">
        <v>0.7295454545454545</v>
      </c>
      <c r="M496" s="497"/>
      <c r="N496" s="509"/>
      <c r="O496" s="494">
        <v>83</v>
      </c>
      <c r="P496" s="505">
        <v>2.1923076923076925</v>
      </c>
      <c r="Q496" s="494">
        <v>0</v>
      </c>
      <c r="R496" s="505" t="s">
        <v>196</v>
      </c>
    </row>
    <row r="497" spans="2:18" s="4" customFormat="1" hidden="1" outlineLevel="1" x14ac:dyDescent="0.25">
      <c r="B497" s="138" t="s">
        <v>88</v>
      </c>
      <c r="C497" s="494">
        <v>5109</v>
      </c>
      <c r="D497" s="505">
        <v>0.71327967806841053</v>
      </c>
      <c r="E497" s="495">
        <v>2796</v>
      </c>
      <c r="F497" s="505">
        <v>0.93628808864265922</v>
      </c>
      <c r="G497" s="496"/>
      <c r="H497" s="507"/>
      <c r="I497" s="497"/>
      <c r="J497" s="508"/>
      <c r="K497" s="495">
        <v>2101</v>
      </c>
      <c r="L497" s="505">
        <v>0.39973351099267163</v>
      </c>
      <c r="M497" s="497"/>
      <c r="N497" s="509"/>
      <c r="O497" s="494">
        <v>212</v>
      </c>
      <c r="P497" s="505">
        <v>4.7297297297297298</v>
      </c>
      <c r="Q497" s="494">
        <v>0</v>
      </c>
      <c r="R497" s="505" t="s">
        <v>196</v>
      </c>
    </row>
    <row r="498" spans="2:18" s="4" customFormat="1" hidden="1" outlineLevel="1" x14ac:dyDescent="0.25">
      <c r="B498" s="138" t="s">
        <v>89</v>
      </c>
      <c r="C498" s="494">
        <v>4901</v>
      </c>
      <c r="D498" s="505">
        <v>0.22801302931596101</v>
      </c>
      <c r="E498" s="495">
        <v>2093</v>
      </c>
      <c r="F498" s="505">
        <v>0.49180327868852469</v>
      </c>
      <c r="G498" s="496"/>
      <c r="H498" s="507"/>
      <c r="I498" s="497"/>
      <c r="J498" s="508"/>
      <c r="K498" s="495">
        <v>2688</v>
      </c>
      <c r="L498" s="505">
        <v>5.8684521465143691E-2</v>
      </c>
      <c r="M498" s="497"/>
      <c r="N498" s="509"/>
      <c r="O498" s="494">
        <v>120</v>
      </c>
      <c r="P498" s="505">
        <v>1.5531914893617023</v>
      </c>
      <c r="Q498" s="494">
        <v>0</v>
      </c>
      <c r="R498" s="505">
        <v>-1</v>
      </c>
    </row>
    <row r="499" spans="2:18" s="4" customFormat="1" ht="15.75" collapsed="1" x14ac:dyDescent="0.25">
      <c r="B499" s="64">
        <v>1981</v>
      </c>
      <c r="C499" s="499">
        <v>28056</v>
      </c>
      <c r="D499" s="500">
        <v>-6.7504237710639181E-2</v>
      </c>
      <c r="E499" s="501">
        <v>12277</v>
      </c>
      <c r="F499" s="500">
        <v>-0.29328804973520606</v>
      </c>
      <c r="G499" s="502"/>
      <c r="H499" s="510"/>
      <c r="I499" s="503"/>
      <c r="J499" s="511"/>
      <c r="K499" s="501">
        <v>15019</v>
      </c>
      <c r="L499" s="500">
        <v>0.27832155928164104</v>
      </c>
      <c r="M499" s="503"/>
      <c r="N499" s="512"/>
      <c r="O499" s="499">
        <v>760</v>
      </c>
      <c r="P499" s="500">
        <v>-0.20502092050209209</v>
      </c>
      <c r="Q499" s="499">
        <v>0</v>
      </c>
      <c r="R499" s="500">
        <v>-1</v>
      </c>
    </row>
    <row r="500" spans="2:18" s="4" customFormat="1" hidden="1" outlineLevel="1" x14ac:dyDescent="0.25">
      <c r="B500" s="138" t="s">
        <v>78</v>
      </c>
      <c r="C500" s="494">
        <v>5248</v>
      </c>
      <c r="D500" s="505">
        <v>-0.48814980981176237</v>
      </c>
      <c r="E500" s="495">
        <v>2882</v>
      </c>
      <c r="F500" s="505">
        <v>-0.50591462369278251</v>
      </c>
      <c r="G500" s="496"/>
      <c r="H500" s="507"/>
      <c r="I500" s="497"/>
      <c r="J500" s="508"/>
      <c r="K500" s="495">
        <v>2076</v>
      </c>
      <c r="L500" s="505">
        <v>-0.49709302325581395</v>
      </c>
      <c r="M500" s="497"/>
      <c r="N500" s="509"/>
      <c r="O500" s="494">
        <v>282</v>
      </c>
      <c r="P500" s="505">
        <v>-3.4246575342465779E-2</v>
      </c>
      <c r="Q500" s="494">
        <v>8</v>
      </c>
      <c r="R500" s="505" t="s">
        <v>196</v>
      </c>
    </row>
    <row r="501" spans="2:18" s="4" customFormat="1" hidden="1" outlineLevel="1" x14ac:dyDescent="0.25">
      <c r="B501" s="138" t="s">
        <v>79</v>
      </c>
      <c r="C501" s="494">
        <v>5032</v>
      </c>
      <c r="D501" s="505">
        <v>-0.45119424146580867</v>
      </c>
      <c r="E501" s="495">
        <v>2641</v>
      </c>
      <c r="F501" s="505">
        <v>-0.42273224043715851</v>
      </c>
      <c r="G501" s="496"/>
      <c r="H501" s="507"/>
      <c r="I501" s="497"/>
      <c r="J501" s="508"/>
      <c r="K501" s="495">
        <v>2213</v>
      </c>
      <c r="L501" s="505">
        <v>-0.46597490347490345</v>
      </c>
      <c r="M501" s="497"/>
      <c r="N501" s="509"/>
      <c r="O501" s="494">
        <v>178</v>
      </c>
      <c r="P501" s="505">
        <v>-0.6</v>
      </c>
      <c r="Q501" s="494">
        <v>0</v>
      </c>
      <c r="R501" s="505">
        <v>-1</v>
      </c>
    </row>
    <row r="502" spans="2:18" s="4" customFormat="1" hidden="1" outlineLevel="1" x14ac:dyDescent="0.25">
      <c r="B502" s="138" t="s">
        <v>80</v>
      </c>
      <c r="C502" s="494">
        <v>5155</v>
      </c>
      <c r="D502" s="505">
        <v>-0.3767380002418087</v>
      </c>
      <c r="E502" s="495">
        <v>2698</v>
      </c>
      <c r="F502" s="505">
        <v>-0.28168264110756125</v>
      </c>
      <c r="G502" s="496"/>
      <c r="H502" s="507"/>
      <c r="I502" s="497"/>
      <c r="J502" s="508"/>
      <c r="K502" s="495">
        <v>2224</v>
      </c>
      <c r="L502" s="505">
        <v>-0.49037580201649866</v>
      </c>
      <c r="M502" s="497"/>
      <c r="N502" s="509"/>
      <c r="O502" s="494">
        <v>233</v>
      </c>
      <c r="P502" s="505">
        <v>0.58503401360544216</v>
      </c>
      <c r="Q502" s="494">
        <v>0</v>
      </c>
      <c r="R502" s="505">
        <v>-1</v>
      </c>
    </row>
    <row r="503" spans="2:18" s="4" customFormat="1" hidden="1" outlineLevel="1" x14ac:dyDescent="0.25">
      <c r="B503" s="138" t="s">
        <v>81</v>
      </c>
      <c r="C503" s="494">
        <v>2453</v>
      </c>
      <c r="D503" s="505">
        <v>-0.49318181818181817</v>
      </c>
      <c r="E503" s="495">
        <v>1726</v>
      </c>
      <c r="F503" s="505">
        <v>-0.26302305721605468</v>
      </c>
      <c r="G503" s="496"/>
      <c r="H503" s="507"/>
      <c r="I503" s="497"/>
      <c r="J503" s="508"/>
      <c r="K503" s="495">
        <v>599</v>
      </c>
      <c r="L503" s="505">
        <v>-0.72242817423540318</v>
      </c>
      <c r="M503" s="497"/>
      <c r="N503" s="509"/>
      <c r="O503" s="494">
        <v>128</v>
      </c>
      <c r="P503" s="505">
        <v>-0.62352941176470589</v>
      </c>
      <c r="Q503" s="494">
        <v>0</v>
      </c>
      <c r="R503" s="505" t="s">
        <v>196</v>
      </c>
    </row>
    <row r="504" spans="2:18" s="4" customFormat="1" hidden="1" outlineLevel="1" x14ac:dyDescent="0.25">
      <c r="B504" s="138" t="s">
        <v>82</v>
      </c>
      <c r="C504" s="494">
        <v>646</v>
      </c>
      <c r="D504" s="505">
        <v>-0.26423690205011385</v>
      </c>
      <c r="E504" s="495">
        <v>624</v>
      </c>
      <c r="F504" s="505">
        <v>-1.4218009478673022E-2</v>
      </c>
      <c r="G504" s="496"/>
      <c r="H504" s="507"/>
      <c r="I504" s="497"/>
      <c r="J504" s="508"/>
      <c r="K504" s="495">
        <v>15</v>
      </c>
      <c r="L504" s="505">
        <v>-0.93478260869565222</v>
      </c>
      <c r="M504" s="497"/>
      <c r="N504" s="509"/>
      <c r="O504" s="494">
        <v>7</v>
      </c>
      <c r="P504" s="505">
        <v>-0.53333333333333333</v>
      </c>
      <c r="Q504" s="494">
        <v>0</v>
      </c>
      <c r="R504" s="505" t="s">
        <v>196</v>
      </c>
    </row>
    <row r="505" spans="2:18" s="4" customFormat="1" hidden="1" outlineLevel="1" x14ac:dyDescent="0.25">
      <c r="B505" s="138" t="s">
        <v>83</v>
      </c>
      <c r="C505" s="494">
        <v>495</v>
      </c>
      <c r="D505" s="505">
        <v>-0.56426056338028174</v>
      </c>
      <c r="E505" s="495">
        <v>490</v>
      </c>
      <c r="F505" s="505">
        <v>-5.0387596899224785E-2</v>
      </c>
      <c r="G505" s="496"/>
      <c r="H505" s="507"/>
      <c r="I505" s="497"/>
      <c r="J505" s="508"/>
      <c r="K505" s="495">
        <v>3</v>
      </c>
      <c r="L505" s="505">
        <v>-0.99505766062602963</v>
      </c>
      <c r="M505" s="497"/>
      <c r="N505" s="509"/>
      <c r="O505" s="494">
        <v>2</v>
      </c>
      <c r="P505" s="505">
        <v>-0.81818181818181812</v>
      </c>
      <c r="Q505" s="494">
        <v>0</v>
      </c>
      <c r="R505" s="505">
        <v>-1</v>
      </c>
    </row>
    <row r="506" spans="2:18" s="4" customFormat="1" hidden="1" outlineLevel="1" x14ac:dyDescent="0.25">
      <c r="B506" s="138" t="s">
        <v>84</v>
      </c>
      <c r="C506" s="494">
        <v>890</v>
      </c>
      <c r="D506" s="505">
        <v>0.52397260273972601</v>
      </c>
      <c r="E506" s="495">
        <v>876</v>
      </c>
      <c r="F506" s="505">
        <v>1.0956937799043063</v>
      </c>
      <c r="G506" s="496"/>
      <c r="H506" s="507"/>
      <c r="I506" s="497"/>
      <c r="J506" s="508"/>
      <c r="K506" s="495">
        <v>7</v>
      </c>
      <c r="L506" s="505">
        <v>-0.95205479452054798</v>
      </c>
      <c r="M506" s="497"/>
      <c r="N506" s="509"/>
      <c r="O506" s="494">
        <v>7</v>
      </c>
      <c r="P506" s="505">
        <v>-0.65</v>
      </c>
      <c r="Q506" s="494">
        <v>0</v>
      </c>
      <c r="R506" s="505" t="s">
        <v>196</v>
      </c>
    </row>
    <row r="507" spans="2:18" s="4" customFormat="1" hidden="1" outlineLevel="1" x14ac:dyDescent="0.25">
      <c r="B507" s="138" t="s">
        <v>85</v>
      </c>
      <c r="C507" s="494">
        <v>556</v>
      </c>
      <c r="D507" s="505">
        <v>-0.13664596273291929</v>
      </c>
      <c r="E507" s="495">
        <v>430</v>
      </c>
      <c r="F507" s="505">
        <v>-0.10416666666666663</v>
      </c>
      <c r="G507" s="496"/>
      <c r="H507" s="507"/>
      <c r="I507" s="497"/>
      <c r="J507" s="508"/>
      <c r="K507" s="495">
        <v>124</v>
      </c>
      <c r="L507" s="505">
        <v>-0.22012578616352196</v>
      </c>
      <c r="M507" s="497"/>
      <c r="N507" s="509"/>
      <c r="O507" s="494">
        <v>2</v>
      </c>
      <c r="P507" s="505">
        <v>-0.6</v>
      </c>
      <c r="Q507" s="494">
        <v>0</v>
      </c>
      <c r="R507" s="505" t="s">
        <v>196</v>
      </c>
    </row>
    <row r="508" spans="2:18" s="4" customFormat="1" hidden="1" outlineLevel="1" x14ac:dyDescent="0.25">
      <c r="B508" s="138" t="s">
        <v>86</v>
      </c>
      <c r="C508" s="494">
        <v>727</v>
      </c>
      <c r="D508" s="505">
        <v>-4.4678055190538801E-2</v>
      </c>
      <c r="E508" s="495">
        <v>712</v>
      </c>
      <c r="F508" s="505">
        <v>0.3771760154738879</v>
      </c>
      <c r="G508" s="496"/>
      <c r="H508" s="507"/>
      <c r="I508" s="497"/>
      <c r="J508" s="508"/>
      <c r="K508" s="495">
        <v>8</v>
      </c>
      <c r="L508" s="505">
        <v>-0.9642857142857143</v>
      </c>
      <c r="M508" s="497"/>
      <c r="N508" s="509"/>
      <c r="O508" s="494">
        <v>7</v>
      </c>
      <c r="P508" s="505">
        <v>-0.65</v>
      </c>
      <c r="Q508" s="494">
        <v>0</v>
      </c>
      <c r="R508" s="505" t="s">
        <v>196</v>
      </c>
    </row>
    <row r="509" spans="2:18" s="4" customFormat="1" hidden="1" outlineLevel="1" x14ac:dyDescent="0.25">
      <c r="B509" s="138" t="s">
        <v>87</v>
      </c>
      <c r="C509" s="494">
        <v>1912</v>
      </c>
      <c r="D509" s="505">
        <v>-0.42183247656486245</v>
      </c>
      <c r="E509" s="495">
        <v>1446</v>
      </c>
      <c r="F509" s="505">
        <v>0.39710144927536239</v>
      </c>
      <c r="G509" s="496"/>
      <c r="H509" s="507"/>
      <c r="I509" s="497"/>
      <c r="J509" s="508"/>
      <c r="K509" s="495">
        <v>440</v>
      </c>
      <c r="L509" s="505">
        <v>-0.79525360632852493</v>
      </c>
      <c r="M509" s="497"/>
      <c r="N509" s="509"/>
      <c r="O509" s="494">
        <v>26</v>
      </c>
      <c r="P509" s="505">
        <v>-0.78861788617886175</v>
      </c>
      <c r="Q509" s="494">
        <v>0</v>
      </c>
      <c r="R509" s="505" t="s">
        <v>196</v>
      </c>
    </row>
    <row r="510" spans="2:18" s="4" customFormat="1" hidden="1" outlineLevel="1" x14ac:dyDescent="0.25">
      <c r="B510" s="138" t="s">
        <v>88</v>
      </c>
      <c r="C510" s="494">
        <v>2982</v>
      </c>
      <c r="D510" s="505">
        <v>-0.48798076923076927</v>
      </c>
      <c r="E510" s="495">
        <v>1444</v>
      </c>
      <c r="F510" s="505">
        <v>-0.39327731092436979</v>
      </c>
      <c r="G510" s="496"/>
      <c r="H510" s="507"/>
      <c r="I510" s="497"/>
      <c r="J510" s="508"/>
      <c r="K510" s="495">
        <v>1501</v>
      </c>
      <c r="L510" s="505">
        <v>-0.53672839506172831</v>
      </c>
      <c r="M510" s="497"/>
      <c r="N510" s="509"/>
      <c r="O510" s="494">
        <v>37</v>
      </c>
      <c r="P510" s="505">
        <v>-0.81862745098039214</v>
      </c>
      <c r="Q510" s="494">
        <v>0</v>
      </c>
      <c r="R510" s="505" t="s">
        <v>196</v>
      </c>
    </row>
    <row r="511" spans="2:18" s="4" customFormat="1" hidden="1" outlineLevel="1" x14ac:dyDescent="0.25">
      <c r="B511" s="138" t="s">
        <v>89</v>
      </c>
      <c r="C511" s="494">
        <v>3991</v>
      </c>
      <c r="D511" s="505">
        <v>-0.26487382575059859</v>
      </c>
      <c r="E511" s="495">
        <v>1403</v>
      </c>
      <c r="F511" s="505">
        <v>-0.38946910356832032</v>
      </c>
      <c r="G511" s="496"/>
      <c r="H511" s="507"/>
      <c r="I511" s="497"/>
      <c r="J511" s="508"/>
      <c r="K511" s="495">
        <v>2539</v>
      </c>
      <c r="L511" s="505">
        <v>-0.13315124615909868</v>
      </c>
      <c r="M511" s="497"/>
      <c r="N511" s="509"/>
      <c r="O511" s="494">
        <v>47</v>
      </c>
      <c r="P511" s="505">
        <v>-0.76732673267326734</v>
      </c>
      <c r="Q511" s="494">
        <v>2</v>
      </c>
      <c r="R511" s="505" t="s">
        <v>196</v>
      </c>
    </row>
    <row r="512" spans="2:18" s="4" customFormat="1" ht="15.75" collapsed="1" x14ac:dyDescent="0.25">
      <c r="B512" s="64">
        <v>1980</v>
      </c>
      <c r="C512" s="499">
        <v>30087</v>
      </c>
      <c r="D512" s="500">
        <v>-0.41116721465476747</v>
      </c>
      <c r="E512" s="501">
        <v>17372</v>
      </c>
      <c r="F512" s="500">
        <v>-0.29903562926199412</v>
      </c>
      <c r="G512" s="502"/>
      <c r="H512" s="510"/>
      <c r="I512" s="503"/>
      <c r="J512" s="511"/>
      <c r="K512" s="501">
        <v>11749</v>
      </c>
      <c r="L512" s="500">
        <v>-0.52001797532478145</v>
      </c>
      <c r="M512" s="503"/>
      <c r="N512" s="512"/>
      <c r="O512" s="499">
        <v>956</v>
      </c>
      <c r="P512" s="500">
        <v>-0.47587719298245612</v>
      </c>
      <c r="Q512" s="499">
        <v>10</v>
      </c>
      <c r="R512" s="500">
        <v>-9.0909090909090939E-2</v>
      </c>
    </row>
    <row r="513" spans="2:18" s="4" customFormat="1" hidden="1" outlineLevel="1" x14ac:dyDescent="0.25">
      <c r="B513" s="138" t="s">
        <v>78</v>
      </c>
      <c r="C513" s="494">
        <v>10253</v>
      </c>
      <c r="D513" s="505">
        <v>0.30147245493780139</v>
      </c>
      <c r="E513" s="495">
        <v>5833</v>
      </c>
      <c r="F513" s="505">
        <v>0.68535105460849466</v>
      </c>
      <c r="G513" s="496"/>
      <c r="H513" s="507"/>
      <c r="I513" s="497"/>
      <c r="J513" s="508"/>
      <c r="K513" s="495">
        <v>4128</v>
      </c>
      <c r="L513" s="505">
        <v>1.9417475728156219E-3</v>
      </c>
      <c r="M513" s="497"/>
      <c r="N513" s="509"/>
      <c r="O513" s="494">
        <v>292</v>
      </c>
      <c r="P513" s="505">
        <v>0.12741312741312738</v>
      </c>
      <c r="Q513" s="494">
        <v>0</v>
      </c>
      <c r="R513" s="505">
        <v>-1</v>
      </c>
    </row>
    <row r="514" spans="2:18" s="4" customFormat="1" hidden="1" outlineLevel="1" x14ac:dyDescent="0.25">
      <c r="B514" s="138" t="s">
        <v>79</v>
      </c>
      <c r="C514" s="494">
        <v>9169</v>
      </c>
      <c r="D514" s="505">
        <v>0.40134494880024452</v>
      </c>
      <c r="E514" s="495">
        <v>4575</v>
      </c>
      <c r="F514" s="505">
        <v>1.2570300937345831</v>
      </c>
      <c r="G514" s="496"/>
      <c r="H514" s="507"/>
      <c r="I514" s="497"/>
      <c r="J514" s="508"/>
      <c r="K514" s="495">
        <v>4144</v>
      </c>
      <c r="L514" s="505">
        <v>-3.3356659668765998E-2</v>
      </c>
      <c r="M514" s="497"/>
      <c r="N514" s="509"/>
      <c r="O514" s="494">
        <v>445</v>
      </c>
      <c r="P514" s="505">
        <v>0.9603524229074889</v>
      </c>
      <c r="Q514" s="494">
        <v>5</v>
      </c>
      <c r="R514" s="505">
        <v>1.5</v>
      </c>
    </row>
    <row r="515" spans="2:18" s="4" customFormat="1" hidden="1" outlineLevel="1" x14ac:dyDescent="0.25">
      <c r="B515" s="138" t="s">
        <v>80</v>
      </c>
      <c r="C515" s="494">
        <v>8271</v>
      </c>
      <c r="D515" s="505">
        <v>0.28831775700934581</v>
      </c>
      <c r="E515" s="495">
        <v>3756</v>
      </c>
      <c r="F515" s="505">
        <v>0.56109725685785539</v>
      </c>
      <c r="G515" s="496"/>
      <c r="H515" s="507"/>
      <c r="I515" s="497"/>
      <c r="J515" s="508"/>
      <c r="K515" s="495">
        <v>4364</v>
      </c>
      <c r="L515" s="505">
        <v>0.1581740976645436</v>
      </c>
      <c r="M515" s="497"/>
      <c r="N515" s="509"/>
      <c r="O515" s="494">
        <v>147</v>
      </c>
      <c r="P515" s="505">
        <v>-0.38749999999999996</v>
      </c>
      <c r="Q515" s="494">
        <v>4</v>
      </c>
      <c r="R515" s="505">
        <v>-0.33333333333333337</v>
      </c>
    </row>
    <row r="516" spans="2:18" s="4" customFormat="1" hidden="1" outlineLevel="1" x14ac:dyDescent="0.25">
      <c r="B516" s="138" t="s">
        <v>81</v>
      </c>
      <c r="C516" s="494">
        <v>4840</v>
      </c>
      <c r="D516" s="505">
        <v>0.70482564283198301</v>
      </c>
      <c r="E516" s="495">
        <v>2342</v>
      </c>
      <c r="F516" s="505">
        <v>0.22617801047120412</v>
      </c>
      <c r="G516" s="496"/>
      <c r="H516" s="507"/>
      <c r="I516" s="497"/>
      <c r="J516" s="508"/>
      <c r="K516" s="495">
        <v>2158</v>
      </c>
      <c r="L516" s="505">
        <v>1.4522727272727272</v>
      </c>
      <c r="M516" s="497"/>
      <c r="N516" s="509"/>
      <c r="O516" s="494">
        <v>340</v>
      </c>
      <c r="P516" s="505">
        <v>6.3913043478260869</v>
      </c>
      <c r="Q516" s="494">
        <v>0</v>
      </c>
      <c r="R516" s="505">
        <v>-1</v>
      </c>
    </row>
    <row r="517" spans="2:18" s="4" customFormat="1" hidden="1" outlineLevel="1" x14ac:dyDescent="0.25">
      <c r="B517" s="138" t="s">
        <v>82</v>
      </c>
      <c r="C517" s="494">
        <v>878</v>
      </c>
      <c r="D517" s="505">
        <v>-0.33735849056603773</v>
      </c>
      <c r="E517" s="495">
        <v>633</v>
      </c>
      <c r="F517" s="505">
        <v>-0.39425837320574164</v>
      </c>
      <c r="G517" s="496"/>
      <c r="H517" s="507"/>
      <c r="I517" s="497"/>
      <c r="J517" s="508"/>
      <c r="K517" s="495">
        <v>230</v>
      </c>
      <c r="L517" s="505">
        <v>-0.14814814814814814</v>
      </c>
      <c r="M517" s="497"/>
      <c r="N517" s="509"/>
      <c r="O517" s="494">
        <v>15</v>
      </c>
      <c r="P517" s="505">
        <v>0.5</v>
      </c>
      <c r="Q517" s="494">
        <v>0</v>
      </c>
      <c r="R517" s="505" t="s">
        <v>196</v>
      </c>
    </row>
    <row r="518" spans="2:18" s="4" customFormat="1" hidden="1" outlineLevel="1" x14ac:dyDescent="0.25">
      <c r="B518" s="138" t="s">
        <v>83</v>
      </c>
      <c r="C518" s="494">
        <v>1136</v>
      </c>
      <c r="D518" s="505">
        <v>-7.866991078669916E-2</v>
      </c>
      <c r="E518" s="495">
        <v>516</v>
      </c>
      <c r="F518" s="505">
        <v>-0.46583850931677018</v>
      </c>
      <c r="G518" s="496"/>
      <c r="H518" s="507"/>
      <c r="I518" s="497"/>
      <c r="J518" s="508"/>
      <c r="K518" s="495">
        <v>607</v>
      </c>
      <c r="L518" s="505">
        <v>1.4979423868312756</v>
      </c>
      <c r="M518" s="497"/>
      <c r="N518" s="509"/>
      <c r="O518" s="494">
        <v>11</v>
      </c>
      <c r="P518" s="505">
        <v>-0.44999999999999996</v>
      </c>
      <c r="Q518" s="494">
        <v>2</v>
      </c>
      <c r="R518" s="505">
        <v>-0.5</v>
      </c>
    </row>
    <row r="519" spans="2:18" s="4" customFormat="1" hidden="1" outlineLevel="1" x14ac:dyDescent="0.25">
      <c r="B519" s="138" t="s">
        <v>84</v>
      </c>
      <c r="C519" s="494">
        <v>584</v>
      </c>
      <c r="D519" s="505">
        <v>-8.0314960629921273E-2</v>
      </c>
      <c r="E519" s="495">
        <v>418</v>
      </c>
      <c r="F519" s="505">
        <v>0.1515151515151516</v>
      </c>
      <c r="G519" s="496"/>
      <c r="H519" s="507"/>
      <c r="I519" s="497"/>
      <c r="J519" s="508"/>
      <c r="K519" s="495">
        <v>146</v>
      </c>
      <c r="L519" s="505">
        <v>-0.45522388059701491</v>
      </c>
      <c r="M519" s="497"/>
      <c r="N519" s="509"/>
      <c r="O519" s="494">
        <v>20</v>
      </c>
      <c r="P519" s="505">
        <v>4</v>
      </c>
      <c r="Q519" s="494">
        <v>0</v>
      </c>
      <c r="R519" s="505" t="s">
        <v>196</v>
      </c>
    </row>
    <row r="520" spans="2:18" s="4" customFormat="1" hidden="1" outlineLevel="1" x14ac:dyDescent="0.25">
      <c r="B520" s="138" t="s">
        <v>85</v>
      </c>
      <c r="C520" s="494">
        <v>644</v>
      </c>
      <c r="D520" s="505">
        <v>-8.5227272727272707E-2</v>
      </c>
      <c r="E520" s="495">
        <v>480</v>
      </c>
      <c r="F520" s="505">
        <v>-2.0790020790020236E-3</v>
      </c>
      <c r="G520" s="496"/>
      <c r="H520" s="507"/>
      <c r="I520" s="497"/>
      <c r="J520" s="508"/>
      <c r="K520" s="495">
        <v>159</v>
      </c>
      <c r="L520" s="505">
        <v>-0.25</v>
      </c>
      <c r="M520" s="497"/>
      <c r="N520" s="509"/>
      <c r="O520" s="494">
        <v>5</v>
      </c>
      <c r="P520" s="505">
        <v>-0.54545454545454541</v>
      </c>
      <c r="Q520" s="494">
        <v>0</v>
      </c>
      <c r="R520" s="505" t="s">
        <v>196</v>
      </c>
    </row>
    <row r="521" spans="2:18" s="4" customFormat="1" hidden="1" outlineLevel="1" x14ac:dyDescent="0.25">
      <c r="B521" s="138" t="s">
        <v>86</v>
      </c>
      <c r="C521" s="494">
        <v>761</v>
      </c>
      <c r="D521" s="505">
        <v>-0.50293925538863493</v>
      </c>
      <c r="E521" s="495">
        <v>517</v>
      </c>
      <c r="F521" s="505">
        <v>-0.60322333077513424</v>
      </c>
      <c r="G521" s="496"/>
      <c r="H521" s="507"/>
      <c r="I521" s="497"/>
      <c r="J521" s="508"/>
      <c r="K521" s="495">
        <v>224</v>
      </c>
      <c r="L521" s="505">
        <v>3.2258064516129004E-2</v>
      </c>
      <c r="M521" s="497"/>
      <c r="N521" s="509"/>
      <c r="O521" s="494">
        <v>20</v>
      </c>
      <c r="P521" s="505">
        <v>0.81818181818181812</v>
      </c>
      <c r="Q521" s="494">
        <v>0</v>
      </c>
      <c r="R521" s="505" t="s">
        <v>196</v>
      </c>
    </row>
    <row r="522" spans="2:18" s="4" customFormat="1" hidden="1" outlineLevel="1" x14ac:dyDescent="0.25">
      <c r="B522" s="138" t="s">
        <v>87</v>
      </c>
      <c r="C522" s="494">
        <v>3307</v>
      </c>
      <c r="D522" s="505">
        <v>-0.25568309700652714</v>
      </c>
      <c r="E522" s="495">
        <v>1035</v>
      </c>
      <c r="F522" s="505">
        <v>-0.49413489736070382</v>
      </c>
      <c r="G522" s="496"/>
      <c r="H522" s="507"/>
      <c r="I522" s="497"/>
      <c r="J522" s="508"/>
      <c r="K522" s="495">
        <v>2149</v>
      </c>
      <c r="L522" s="505">
        <v>-3.2467532467532756E-3</v>
      </c>
      <c r="M522" s="497"/>
      <c r="N522" s="509"/>
      <c r="O522" s="494">
        <v>123</v>
      </c>
      <c r="P522" s="505">
        <v>-0.46982758620689657</v>
      </c>
      <c r="Q522" s="494">
        <v>0</v>
      </c>
      <c r="R522" s="505">
        <v>-1</v>
      </c>
    </row>
    <row r="523" spans="2:18" s="4" customFormat="1" hidden="1" outlineLevel="1" x14ac:dyDescent="0.25">
      <c r="B523" s="138" t="s">
        <v>88</v>
      </c>
      <c r="C523" s="494">
        <v>5824</v>
      </c>
      <c r="D523" s="505">
        <v>-0.33485609867519417</v>
      </c>
      <c r="E523" s="495">
        <v>2380</v>
      </c>
      <c r="F523" s="505">
        <v>-0.46815642458100559</v>
      </c>
      <c r="G523" s="496"/>
      <c r="H523" s="507"/>
      <c r="I523" s="497"/>
      <c r="J523" s="508"/>
      <c r="K523" s="495">
        <v>3240</v>
      </c>
      <c r="L523" s="505">
        <v>-0.18878317476214324</v>
      </c>
      <c r="M523" s="497"/>
      <c r="N523" s="509"/>
      <c r="O523" s="494">
        <v>204</v>
      </c>
      <c r="P523" s="505">
        <v>-0.28169014084507038</v>
      </c>
      <c r="Q523" s="494">
        <v>0</v>
      </c>
      <c r="R523" s="505">
        <v>-1</v>
      </c>
    </row>
    <row r="524" spans="2:18" s="4" customFormat="1" hidden="1" outlineLevel="1" x14ac:dyDescent="0.25">
      <c r="B524" s="138" t="s">
        <v>89</v>
      </c>
      <c r="C524" s="494">
        <v>5429</v>
      </c>
      <c r="D524" s="505">
        <v>-0.33057953144266339</v>
      </c>
      <c r="E524" s="495">
        <v>2298</v>
      </c>
      <c r="F524" s="505">
        <v>-0.44398741834018873</v>
      </c>
      <c r="G524" s="496"/>
      <c r="H524" s="507"/>
      <c r="I524" s="497"/>
      <c r="J524" s="508"/>
      <c r="K524" s="495">
        <v>2929</v>
      </c>
      <c r="L524" s="505">
        <v>-0.17306606437041216</v>
      </c>
      <c r="M524" s="497"/>
      <c r="N524" s="509"/>
      <c r="O524" s="494">
        <v>202</v>
      </c>
      <c r="P524" s="505">
        <v>-0.50123456790123455</v>
      </c>
      <c r="Q524" s="494">
        <v>0</v>
      </c>
      <c r="R524" s="505">
        <v>-1</v>
      </c>
    </row>
    <row r="525" spans="2:18" s="4" customFormat="1" ht="15.75" collapsed="1" x14ac:dyDescent="0.25">
      <c r="B525" s="64">
        <v>1979</v>
      </c>
      <c r="C525" s="499">
        <v>51096</v>
      </c>
      <c r="D525" s="500">
        <v>1.3467679552531919E-2</v>
      </c>
      <c r="E525" s="501">
        <v>24783</v>
      </c>
      <c r="F525" s="500">
        <v>6.7842053948652392E-3</v>
      </c>
      <c r="G525" s="502"/>
      <c r="H525" s="510"/>
      <c r="I525" s="503"/>
      <c r="J525" s="511"/>
      <c r="K525" s="501">
        <v>24478</v>
      </c>
      <c r="L525" s="500">
        <v>2.1747297240889862E-2</v>
      </c>
      <c r="M525" s="503"/>
      <c r="N525" s="512"/>
      <c r="O525" s="499">
        <v>1824</v>
      </c>
      <c r="P525" s="500">
        <v>4.2881646655231531E-2</v>
      </c>
      <c r="Q525" s="499">
        <v>11</v>
      </c>
      <c r="R525" s="500">
        <v>-0.88421052631578945</v>
      </c>
    </row>
    <row r="526" spans="2:18" s="4" customFormat="1" hidden="1" outlineLevel="1" x14ac:dyDescent="0.25">
      <c r="B526" s="138" t="s">
        <v>78</v>
      </c>
      <c r="C526" s="494">
        <v>7878</v>
      </c>
      <c r="D526" s="513" t="s">
        <v>196</v>
      </c>
      <c r="E526" s="495">
        <v>3461</v>
      </c>
      <c r="F526" s="513" t="s">
        <v>196</v>
      </c>
      <c r="G526" s="496"/>
      <c r="H526" s="507"/>
      <c r="I526" s="497"/>
      <c r="J526" s="508"/>
      <c r="K526" s="495">
        <v>4120</v>
      </c>
      <c r="L526" s="513" t="s">
        <v>196</v>
      </c>
      <c r="M526" s="497"/>
      <c r="N526" s="509"/>
      <c r="O526" s="494">
        <v>259</v>
      </c>
      <c r="P526" s="513" t="s">
        <v>196</v>
      </c>
      <c r="Q526" s="494">
        <v>38</v>
      </c>
      <c r="R526" s="513" t="s">
        <v>196</v>
      </c>
    </row>
    <row r="527" spans="2:18" s="4" customFormat="1" hidden="1" outlineLevel="1" x14ac:dyDescent="0.25">
      <c r="B527" s="138" t="s">
        <v>79</v>
      </c>
      <c r="C527" s="494">
        <v>6543</v>
      </c>
      <c r="D527" s="513" t="s">
        <v>196</v>
      </c>
      <c r="E527" s="495">
        <v>2027</v>
      </c>
      <c r="F527" s="513" t="s">
        <v>196</v>
      </c>
      <c r="G527" s="496"/>
      <c r="H527" s="507"/>
      <c r="I527" s="497"/>
      <c r="J527" s="508"/>
      <c r="K527" s="495">
        <v>4287</v>
      </c>
      <c r="L527" s="513" t="s">
        <v>196</v>
      </c>
      <c r="M527" s="497"/>
      <c r="N527" s="509"/>
      <c r="O527" s="494">
        <v>227</v>
      </c>
      <c r="P527" s="513" t="s">
        <v>196</v>
      </c>
      <c r="Q527" s="494">
        <v>2</v>
      </c>
      <c r="R527" s="513" t="s">
        <v>196</v>
      </c>
    </row>
    <row r="528" spans="2:18" s="4" customFormat="1" hidden="1" outlineLevel="1" x14ac:dyDescent="0.25">
      <c r="B528" s="138" t="s">
        <v>80</v>
      </c>
      <c r="C528" s="494">
        <v>6420</v>
      </c>
      <c r="D528" s="513" t="s">
        <v>196</v>
      </c>
      <c r="E528" s="495">
        <v>2406</v>
      </c>
      <c r="F528" s="513" t="s">
        <v>196</v>
      </c>
      <c r="G528" s="496"/>
      <c r="H528" s="507"/>
      <c r="I528" s="497"/>
      <c r="J528" s="508"/>
      <c r="K528" s="495">
        <v>3768</v>
      </c>
      <c r="L528" s="513" t="s">
        <v>196</v>
      </c>
      <c r="M528" s="497"/>
      <c r="N528" s="509"/>
      <c r="O528" s="494">
        <v>240</v>
      </c>
      <c r="P528" s="513" t="s">
        <v>196</v>
      </c>
      <c r="Q528" s="494">
        <v>6</v>
      </c>
      <c r="R528" s="513" t="s">
        <v>196</v>
      </c>
    </row>
    <row r="529" spans="2:18" s="4" customFormat="1" hidden="1" outlineLevel="1" x14ac:dyDescent="0.25">
      <c r="B529" s="138" t="s">
        <v>81</v>
      </c>
      <c r="C529" s="494">
        <v>2839</v>
      </c>
      <c r="D529" s="513" t="s">
        <v>196</v>
      </c>
      <c r="E529" s="495">
        <v>1910</v>
      </c>
      <c r="F529" s="513" t="s">
        <v>196</v>
      </c>
      <c r="G529" s="496"/>
      <c r="H529" s="507"/>
      <c r="I529" s="497"/>
      <c r="J529" s="508"/>
      <c r="K529" s="495">
        <v>880</v>
      </c>
      <c r="L529" s="513" t="s">
        <v>196</v>
      </c>
      <c r="M529" s="497"/>
      <c r="N529" s="509"/>
      <c r="O529" s="494">
        <v>46</v>
      </c>
      <c r="P529" s="513" t="s">
        <v>196</v>
      </c>
      <c r="Q529" s="494">
        <v>3</v>
      </c>
      <c r="R529" s="513" t="s">
        <v>196</v>
      </c>
    </row>
    <row r="530" spans="2:18" s="4" customFormat="1" hidden="1" outlineLevel="1" x14ac:dyDescent="0.25">
      <c r="B530" s="138" t="s">
        <v>82</v>
      </c>
      <c r="C530" s="494">
        <v>1325</v>
      </c>
      <c r="D530" s="513" t="s">
        <v>196</v>
      </c>
      <c r="E530" s="495">
        <v>1045</v>
      </c>
      <c r="F530" s="513" t="s">
        <v>196</v>
      </c>
      <c r="G530" s="496"/>
      <c r="H530" s="507"/>
      <c r="I530" s="497"/>
      <c r="J530" s="508"/>
      <c r="K530" s="495">
        <v>270</v>
      </c>
      <c r="L530" s="513" t="s">
        <v>196</v>
      </c>
      <c r="M530" s="497"/>
      <c r="N530" s="509"/>
      <c r="O530" s="494">
        <v>10</v>
      </c>
      <c r="P530" s="513" t="s">
        <v>196</v>
      </c>
      <c r="Q530" s="494">
        <v>0</v>
      </c>
      <c r="R530" s="513" t="s">
        <v>196</v>
      </c>
    </row>
    <row r="531" spans="2:18" s="4" customFormat="1" hidden="1" outlineLevel="1" x14ac:dyDescent="0.25">
      <c r="B531" s="138" t="s">
        <v>83</v>
      </c>
      <c r="C531" s="494">
        <v>1233</v>
      </c>
      <c r="D531" s="513" t="s">
        <v>196</v>
      </c>
      <c r="E531" s="495">
        <v>966</v>
      </c>
      <c r="F531" s="513" t="s">
        <v>196</v>
      </c>
      <c r="G531" s="496"/>
      <c r="H531" s="507"/>
      <c r="I531" s="497"/>
      <c r="J531" s="508"/>
      <c r="K531" s="495">
        <v>243</v>
      </c>
      <c r="L531" s="513" t="s">
        <v>196</v>
      </c>
      <c r="M531" s="497"/>
      <c r="N531" s="509"/>
      <c r="O531" s="494">
        <v>20</v>
      </c>
      <c r="P531" s="513" t="s">
        <v>196</v>
      </c>
      <c r="Q531" s="494">
        <v>4</v>
      </c>
      <c r="R531" s="513" t="s">
        <v>196</v>
      </c>
    </row>
    <row r="532" spans="2:18" s="4" customFormat="1" hidden="1" outlineLevel="1" x14ac:dyDescent="0.25">
      <c r="B532" s="138" t="s">
        <v>84</v>
      </c>
      <c r="C532" s="494">
        <v>635</v>
      </c>
      <c r="D532" s="513" t="s">
        <v>196</v>
      </c>
      <c r="E532" s="495">
        <v>363</v>
      </c>
      <c r="F532" s="513" t="s">
        <v>196</v>
      </c>
      <c r="G532" s="496"/>
      <c r="H532" s="507"/>
      <c r="I532" s="497"/>
      <c r="J532" s="508"/>
      <c r="K532" s="495">
        <v>268</v>
      </c>
      <c r="L532" s="513" t="s">
        <v>196</v>
      </c>
      <c r="M532" s="497"/>
      <c r="N532" s="509"/>
      <c r="O532" s="494">
        <v>4</v>
      </c>
      <c r="P532" s="513" t="s">
        <v>196</v>
      </c>
      <c r="Q532" s="494">
        <v>0</v>
      </c>
      <c r="R532" s="513" t="s">
        <v>196</v>
      </c>
    </row>
    <row r="533" spans="2:18" s="4" customFormat="1" hidden="1" outlineLevel="1" x14ac:dyDescent="0.25">
      <c r="B533" s="138" t="s">
        <v>85</v>
      </c>
      <c r="C533" s="494">
        <v>704</v>
      </c>
      <c r="D533" s="513" t="s">
        <v>196</v>
      </c>
      <c r="E533" s="495">
        <v>481</v>
      </c>
      <c r="F533" s="513" t="s">
        <v>196</v>
      </c>
      <c r="G533" s="496"/>
      <c r="H533" s="507"/>
      <c r="I533" s="497"/>
      <c r="J533" s="508"/>
      <c r="K533" s="495">
        <v>212</v>
      </c>
      <c r="L533" s="513" t="s">
        <v>196</v>
      </c>
      <c r="M533" s="497"/>
      <c r="N533" s="509"/>
      <c r="O533" s="494">
        <v>11</v>
      </c>
      <c r="P533" s="513" t="s">
        <v>196</v>
      </c>
      <c r="Q533" s="494">
        <v>0</v>
      </c>
      <c r="R533" s="513" t="s">
        <v>196</v>
      </c>
    </row>
    <row r="534" spans="2:18" s="4" customFormat="1" hidden="1" outlineLevel="1" x14ac:dyDescent="0.25">
      <c r="B534" s="138" t="s">
        <v>86</v>
      </c>
      <c r="C534" s="494">
        <v>1531</v>
      </c>
      <c r="D534" s="513" t="s">
        <v>196</v>
      </c>
      <c r="E534" s="495">
        <v>1303</v>
      </c>
      <c r="F534" s="513" t="s">
        <v>196</v>
      </c>
      <c r="G534" s="496"/>
      <c r="H534" s="507"/>
      <c r="I534" s="497"/>
      <c r="J534" s="508"/>
      <c r="K534" s="495">
        <v>217</v>
      </c>
      <c r="L534" s="513" t="s">
        <v>196</v>
      </c>
      <c r="M534" s="497"/>
      <c r="N534" s="509"/>
      <c r="O534" s="494">
        <v>11</v>
      </c>
      <c r="P534" s="513" t="s">
        <v>196</v>
      </c>
      <c r="Q534" s="494">
        <v>0</v>
      </c>
      <c r="R534" s="513" t="s">
        <v>196</v>
      </c>
    </row>
    <row r="535" spans="2:18" s="4" customFormat="1" hidden="1" outlineLevel="1" x14ac:dyDescent="0.25">
      <c r="B535" s="138" t="s">
        <v>87</v>
      </c>
      <c r="C535" s="494">
        <v>4443</v>
      </c>
      <c r="D535" s="513" t="s">
        <v>196</v>
      </c>
      <c r="E535" s="495">
        <v>2046</v>
      </c>
      <c r="F535" s="513" t="s">
        <v>196</v>
      </c>
      <c r="G535" s="496"/>
      <c r="H535" s="507"/>
      <c r="I535" s="497"/>
      <c r="J535" s="508"/>
      <c r="K535" s="495">
        <v>2156</v>
      </c>
      <c r="L535" s="513" t="s">
        <v>196</v>
      </c>
      <c r="M535" s="497"/>
      <c r="N535" s="509"/>
      <c r="O535" s="494">
        <v>232</v>
      </c>
      <c r="P535" s="513" t="s">
        <v>196</v>
      </c>
      <c r="Q535" s="494">
        <v>9</v>
      </c>
      <c r="R535" s="513" t="s">
        <v>196</v>
      </c>
    </row>
    <row r="536" spans="2:18" s="4" customFormat="1" hidden="1" outlineLevel="1" x14ac:dyDescent="0.25">
      <c r="B536" s="138" t="s">
        <v>88</v>
      </c>
      <c r="C536" s="494">
        <v>8756</v>
      </c>
      <c r="D536" s="513" t="s">
        <v>196</v>
      </c>
      <c r="E536" s="495">
        <v>4475</v>
      </c>
      <c r="F536" s="513" t="s">
        <v>196</v>
      </c>
      <c r="G536" s="496"/>
      <c r="H536" s="507"/>
      <c r="I536" s="497"/>
      <c r="J536" s="508"/>
      <c r="K536" s="495">
        <v>3994</v>
      </c>
      <c r="L536" s="513" t="s">
        <v>196</v>
      </c>
      <c r="M536" s="497"/>
      <c r="N536" s="509"/>
      <c r="O536" s="494">
        <v>284</v>
      </c>
      <c r="P536" s="513" t="s">
        <v>196</v>
      </c>
      <c r="Q536" s="494">
        <v>3</v>
      </c>
      <c r="R536" s="513" t="s">
        <v>196</v>
      </c>
    </row>
    <row r="537" spans="2:18" s="4" customFormat="1" hidden="1" outlineLevel="1" x14ac:dyDescent="0.25">
      <c r="B537" s="138" t="s">
        <v>89</v>
      </c>
      <c r="C537" s="494">
        <v>8110</v>
      </c>
      <c r="D537" s="513" t="s">
        <v>196</v>
      </c>
      <c r="E537" s="495">
        <v>4133</v>
      </c>
      <c r="F537" s="513" t="s">
        <v>196</v>
      </c>
      <c r="G537" s="496"/>
      <c r="H537" s="507"/>
      <c r="I537" s="497"/>
      <c r="J537" s="508"/>
      <c r="K537" s="495">
        <v>3542</v>
      </c>
      <c r="L537" s="513" t="s">
        <v>196</v>
      </c>
      <c r="M537" s="497"/>
      <c r="N537" s="509"/>
      <c r="O537" s="494">
        <v>405</v>
      </c>
      <c r="P537" s="513" t="s">
        <v>196</v>
      </c>
      <c r="Q537" s="494">
        <v>30</v>
      </c>
      <c r="R537" s="513" t="s">
        <v>196</v>
      </c>
    </row>
    <row r="538" spans="2:18" s="4" customFormat="1" ht="16.5" collapsed="1" thickBot="1" x14ac:dyDescent="0.3">
      <c r="B538" s="64">
        <v>1978</v>
      </c>
      <c r="C538" s="514">
        <v>50417</v>
      </c>
      <c r="D538" s="515" t="s">
        <v>196</v>
      </c>
      <c r="E538" s="516">
        <v>24616</v>
      </c>
      <c r="F538" s="515" t="s">
        <v>196</v>
      </c>
      <c r="G538" s="517"/>
      <c r="H538" s="518"/>
      <c r="I538" s="519"/>
      <c r="J538" s="520"/>
      <c r="K538" s="516">
        <v>23957</v>
      </c>
      <c r="L538" s="515" t="s">
        <v>196</v>
      </c>
      <c r="M538" s="519"/>
      <c r="N538" s="521"/>
      <c r="O538" s="514">
        <v>1749</v>
      </c>
      <c r="P538" s="515" t="s">
        <v>196</v>
      </c>
      <c r="Q538" s="514">
        <v>95</v>
      </c>
      <c r="R538" s="515" t="s">
        <v>196</v>
      </c>
    </row>
    <row r="539" spans="2:18" s="4" customFormat="1" ht="6" customHeight="1" x14ac:dyDescent="0.25">
      <c r="B539" s="138"/>
      <c r="C539" s="138"/>
      <c r="D539" s="138"/>
      <c r="E539" s="139"/>
      <c r="F539" s="139"/>
      <c r="G539" s="139"/>
      <c r="H539" s="139"/>
      <c r="I539" s="139"/>
      <c r="J539" s="139"/>
      <c r="K539" s="139"/>
      <c r="L539" s="139"/>
      <c r="M539" s="139"/>
      <c r="N539" s="139"/>
      <c r="O539" s="139"/>
      <c r="P539" s="139"/>
      <c r="Q539" s="139"/>
      <c r="R539" s="139"/>
    </row>
    <row r="540" spans="2:18" s="4" customFormat="1" x14ac:dyDescent="0.25">
      <c r="B540" s="593" t="s">
        <v>128</v>
      </c>
      <c r="C540" s="593"/>
      <c r="D540" s="593"/>
      <c r="E540" s="593"/>
      <c r="F540" s="593"/>
      <c r="G540" s="593"/>
      <c r="H540" s="593"/>
      <c r="I540" s="438"/>
      <c r="J540" s="438"/>
      <c r="K540" s="438"/>
      <c r="L540" s="438"/>
      <c r="M540" s="438"/>
      <c r="N540" s="438"/>
      <c r="O540" s="203"/>
      <c r="P540" s="203"/>
      <c r="Q540" s="438"/>
      <c r="R540" s="438"/>
    </row>
    <row r="541" spans="2:18" x14ac:dyDescent="0.25">
      <c r="B541" s="606" t="s">
        <v>112</v>
      </c>
      <c r="C541" s="606"/>
      <c r="D541" s="606"/>
      <c r="E541" s="606"/>
      <c r="F541" s="606"/>
      <c r="G541" s="606"/>
      <c r="H541" s="606"/>
      <c r="I541" s="144"/>
      <c r="J541" s="144"/>
      <c r="K541" s="144"/>
      <c r="L541" s="144"/>
      <c r="M541" s="144"/>
      <c r="N541" s="144"/>
      <c r="O541" s="144"/>
      <c r="P541" s="144"/>
      <c r="Q541" s="144"/>
      <c r="R541" s="144"/>
    </row>
    <row r="542" spans="2:18" x14ac:dyDescent="0.25">
      <c r="B542" s="143"/>
      <c r="C542" s="143"/>
      <c r="D542" s="143"/>
      <c r="E542" s="144"/>
      <c r="F542" s="144"/>
      <c r="G542" s="144"/>
      <c r="H542" s="144"/>
      <c r="I542" s="144"/>
      <c r="J542" s="144"/>
      <c r="K542" s="144"/>
      <c r="L542" s="144"/>
      <c r="M542" s="144"/>
      <c r="N542" s="144"/>
      <c r="O542" s="144"/>
      <c r="P542" s="144"/>
      <c r="Q542" s="144"/>
      <c r="R542" s="144"/>
    </row>
    <row r="543" spans="2:18" x14ac:dyDescent="0.25">
      <c r="B543" s="143"/>
      <c r="C543" s="143"/>
      <c r="D543" s="143"/>
      <c r="E543" s="144"/>
      <c r="F543" s="144"/>
      <c r="G543" s="144"/>
      <c r="H543" s="144"/>
      <c r="I543" s="144"/>
      <c r="J543" s="144"/>
      <c r="K543" s="144"/>
      <c r="L543" s="144"/>
      <c r="M543" s="144"/>
      <c r="N543" s="144"/>
      <c r="O543" s="144"/>
      <c r="P543" s="144"/>
      <c r="Q543" s="144"/>
      <c r="R543" s="144"/>
    </row>
    <row r="544" spans="2:18" x14ac:dyDescent="0.25">
      <c r="B544" s="143"/>
      <c r="C544" s="143"/>
      <c r="D544" s="143"/>
      <c r="E544" s="144"/>
      <c r="F544" s="144"/>
      <c r="G544" s="144"/>
      <c r="H544" s="144"/>
      <c r="I544" s="144"/>
      <c r="J544" s="144"/>
      <c r="K544" s="144"/>
      <c r="L544" s="144"/>
      <c r="M544" s="144"/>
      <c r="N544" s="144"/>
      <c r="O544" s="144"/>
      <c r="P544" s="144"/>
      <c r="Q544" s="144"/>
      <c r="R544" s="144"/>
    </row>
    <row r="545" spans="2:18" x14ac:dyDescent="0.25">
      <c r="B545" s="143"/>
      <c r="C545" s="143"/>
      <c r="D545" s="143"/>
      <c r="E545" s="144"/>
      <c r="F545" s="144"/>
      <c r="G545" s="144"/>
      <c r="H545" s="144"/>
      <c r="I545" s="144"/>
      <c r="J545" s="144"/>
      <c r="K545" s="144"/>
      <c r="L545" s="144"/>
      <c r="M545" s="144"/>
      <c r="N545" s="144"/>
      <c r="O545" s="144"/>
      <c r="P545" s="144"/>
      <c r="Q545" s="144"/>
      <c r="R545" s="144"/>
    </row>
    <row r="546" spans="2:18" x14ac:dyDescent="0.25">
      <c r="B546" s="143"/>
      <c r="C546" s="143"/>
      <c r="D546" s="143"/>
      <c r="E546" s="144"/>
      <c r="F546" s="144"/>
      <c r="G546" s="144"/>
      <c r="H546" s="144"/>
      <c r="I546" s="144"/>
      <c r="J546" s="144"/>
      <c r="K546" s="144"/>
      <c r="L546" s="144"/>
      <c r="M546" s="144"/>
      <c r="N546" s="144"/>
      <c r="O546" s="144"/>
      <c r="P546" s="144"/>
      <c r="Q546" s="144"/>
      <c r="R546" s="144"/>
    </row>
    <row r="547" spans="2:18" x14ac:dyDescent="0.25">
      <c r="B547" s="143"/>
      <c r="C547" s="143"/>
      <c r="D547" s="143"/>
      <c r="E547" s="144"/>
      <c r="F547" s="144"/>
      <c r="G547" s="144"/>
      <c r="H547" s="144"/>
      <c r="I547" s="144"/>
      <c r="J547" s="144"/>
      <c r="K547" s="144"/>
      <c r="L547" s="144"/>
      <c r="M547" s="144"/>
      <c r="N547" s="144"/>
      <c r="O547" s="144"/>
      <c r="P547" s="144"/>
      <c r="Q547" s="144"/>
      <c r="R547" s="144"/>
    </row>
    <row r="548" spans="2:18" x14ac:dyDescent="0.25">
      <c r="B548" s="143"/>
      <c r="C548" s="143"/>
      <c r="D548" s="143"/>
      <c r="E548" s="144"/>
      <c r="F548" s="144"/>
      <c r="G548" s="144"/>
      <c r="H548" s="144"/>
      <c r="I548" s="144"/>
      <c r="J548" s="144"/>
      <c r="K548" s="144"/>
      <c r="L548" s="144"/>
      <c r="M548" s="144"/>
      <c r="N548" s="144"/>
      <c r="O548" s="144"/>
      <c r="P548" s="144"/>
      <c r="Q548" s="144"/>
      <c r="R548" s="144"/>
    </row>
    <row r="549" spans="2:18" x14ac:dyDescent="0.25">
      <c r="B549" s="143"/>
      <c r="C549" s="143"/>
      <c r="D549" s="143"/>
      <c r="E549" s="144"/>
      <c r="F549" s="144"/>
      <c r="G549" s="144"/>
      <c r="H549" s="144"/>
      <c r="I549" s="144"/>
      <c r="J549" s="144"/>
      <c r="K549" s="144"/>
      <c r="L549" s="144"/>
      <c r="M549" s="144"/>
      <c r="N549" s="144"/>
      <c r="O549" s="144"/>
      <c r="P549" s="144"/>
      <c r="Q549" s="144"/>
      <c r="R549" s="144"/>
    </row>
    <row r="550" spans="2:18" x14ac:dyDescent="0.25">
      <c r="B550" s="143"/>
      <c r="C550" s="143"/>
      <c r="D550" s="143"/>
      <c r="E550" s="144"/>
      <c r="F550" s="144"/>
      <c r="G550" s="144"/>
      <c r="H550" s="144"/>
      <c r="I550" s="144"/>
      <c r="J550" s="144"/>
      <c r="K550" s="144"/>
      <c r="L550" s="144"/>
      <c r="M550" s="144"/>
      <c r="N550" s="144"/>
      <c r="O550" s="144"/>
      <c r="P550" s="144"/>
      <c r="Q550" s="144"/>
      <c r="R550" s="144"/>
    </row>
    <row r="551" spans="2:18" ht="15.75" x14ac:dyDescent="0.25">
      <c r="B551" s="67"/>
      <c r="C551" s="67"/>
      <c r="D551" s="67"/>
      <c r="E551" s="68"/>
      <c r="F551" s="68"/>
      <c r="G551" s="68"/>
      <c r="H551" s="68"/>
      <c r="I551" s="68"/>
      <c r="J551" s="68"/>
      <c r="K551" s="68"/>
      <c r="L551" s="68"/>
      <c r="M551" s="68"/>
      <c r="N551" s="68"/>
      <c r="O551" s="68"/>
      <c r="P551" s="68"/>
      <c r="Q551" s="68"/>
      <c r="R551" s="68"/>
    </row>
    <row r="552" spans="2:18" x14ac:dyDescent="0.25">
      <c r="B552" s="143"/>
      <c r="C552" s="143"/>
      <c r="D552" s="143"/>
      <c r="E552" s="144"/>
      <c r="F552" s="144"/>
      <c r="G552" s="144"/>
      <c r="H552" s="144"/>
      <c r="I552" s="144"/>
      <c r="J552" s="144"/>
      <c r="K552" s="144"/>
      <c r="L552" s="144"/>
      <c r="M552" s="144"/>
      <c r="N552" s="144"/>
      <c r="O552" s="144"/>
      <c r="P552" s="144"/>
      <c r="Q552" s="144"/>
      <c r="R552" s="144"/>
    </row>
    <row r="553" spans="2:18" x14ac:dyDescent="0.25">
      <c r="B553" s="143"/>
      <c r="C553" s="143"/>
      <c r="D553" s="143"/>
      <c r="E553" s="144"/>
      <c r="F553" s="144"/>
      <c r="G553" s="144"/>
      <c r="H553" s="144"/>
      <c r="I553" s="144"/>
      <c r="J553" s="144"/>
      <c r="K553" s="144"/>
      <c r="L553" s="144"/>
      <c r="M553" s="144"/>
      <c r="N553" s="144"/>
      <c r="O553" s="144"/>
      <c r="P553" s="144"/>
      <c r="Q553" s="144"/>
      <c r="R553" s="144"/>
    </row>
    <row r="554" spans="2:18" x14ac:dyDescent="0.25">
      <c r="B554" s="143"/>
      <c r="C554" s="143"/>
      <c r="D554" s="143"/>
      <c r="E554" s="144"/>
      <c r="F554" s="144"/>
      <c r="G554" s="144"/>
      <c r="H554" s="144"/>
      <c r="I554" s="144"/>
      <c r="J554" s="144"/>
      <c r="K554" s="144"/>
      <c r="L554" s="144"/>
      <c r="M554" s="144"/>
      <c r="N554" s="144"/>
      <c r="O554" s="144"/>
      <c r="P554" s="144"/>
      <c r="Q554" s="144"/>
      <c r="R554" s="144"/>
    </row>
    <row r="555" spans="2:18" x14ac:dyDescent="0.25">
      <c r="B555" s="143"/>
      <c r="C555" s="143"/>
      <c r="D555" s="143"/>
      <c r="E555" s="144"/>
      <c r="F555" s="144"/>
      <c r="G555" s="144"/>
      <c r="H555" s="144"/>
      <c r="I555" s="144"/>
      <c r="J555" s="144"/>
      <c r="K555" s="144"/>
      <c r="L555" s="144"/>
      <c r="M555" s="144"/>
      <c r="N555" s="144"/>
      <c r="O555" s="144"/>
      <c r="P555" s="144"/>
      <c r="Q555" s="144"/>
      <c r="R555" s="144"/>
    </row>
    <row r="556" spans="2:18" x14ac:dyDescent="0.25">
      <c r="B556" s="143"/>
      <c r="C556" s="143"/>
      <c r="D556" s="143"/>
      <c r="E556" s="144"/>
      <c r="F556" s="144"/>
      <c r="G556" s="144"/>
      <c r="H556" s="144"/>
      <c r="I556" s="144"/>
      <c r="J556" s="144"/>
      <c r="K556" s="144"/>
      <c r="L556" s="144"/>
      <c r="M556" s="144"/>
      <c r="N556" s="144"/>
      <c r="O556" s="144"/>
      <c r="P556" s="144"/>
      <c r="Q556" s="144"/>
      <c r="R556" s="144"/>
    </row>
    <row r="557" spans="2:18" x14ac:dyDescent="0.25">
      <c r="B557" s="143"/>
      <c r="C557" s="143"/>
      <c r="D557" s="143"/>
      <c r="E557" s="144"/>
      <c r="F557" s="144"/>
      <c r="G557" s="144"/>
      <c r="H557" s="144"/>
      <c r="I557" s="144"/>
      <c r="J557" s="144"/>
      <c r="K557" s="144"/>
      <c r="L557" s="144"/>
      <c r="M557" s="144"/>
      <c r="N557" s="144"/>
      <c r="O557" s="144"/>
      <c r="P557" s="144"/>
      <c r="Q557" s="144"/>
      <c r="R557" s="144"/>
    </row>
    <row r="558" spans="2:18" x14ac:dyDescent="0.25">
      <c r="B558" s="143"/>
      <c r="C558" s="143"/>
      <c r="D558" s="143"/>
      <c r="E558" s="144"/>
      <c r="F558" s="144"/>
      <c r="G558" s="144"/>
      <c r="H558" s="144"/>
      <c r="I558" s="144"/>
      <c r="J558" s="144"/>
      <c r="K558" s="144"/>
      <c r="L558" s="144"/>
      <c r="M558" s="144"/>
      <c r="N558" s="144"/>
      <c r="O558" s="144"/>
      <c r="P558" s="144"/>
      <c r="Q558" s="144"/>
      <c r="R558" s="144"/>
    </row>
    <row r="559" spans="2:18" x14ac:dyDescent="0.25">
      <c r="B559" s="143"/>
      <c r="C559" s="143"/>
      <c r="D559" s="143"/>
      <c r="E559" s="144"/>
      <c r="F559" s="144"/>
      <c r="G559" s="144"/>
      <c r="H559" s="144"/>
      <c r="I559" s="144"/>
      <c r="J559" s="144"/>
      <c r="K559" s="144"/>
      <c r="L559" s="144"/>
      <c r="M559" s="144"/>
      <c r="N559" s="144"/>
      <c r="O559" s="144"/>
      <c r="P559" s="144"/>
      <c r="Q559" s="144"/>
      <c r="R559" s="144"/>
    </row>
    <row r="560" spans="2:18" x14ac:dyDescent="0.25">
      <c r="B560" s="143"/>
      <c r="C560" s="143"/>
      <c r="D560" s="143"/>
      <c r="E560" s="144"/>
      <c r="F560" s="144"/>
      <c r="G560" s="144"/>
      <c r="H560" s="144"/>
      <c r="I560" s="144"/>
      <c r="J560" s="144"/>
      <c r="K560" s="144"/>
      <c r="L560" s="144"/>
      <c r="M560" s="144"/>
      <c r="N560" s="144"/>
      <c r="O560" s="144"/>
      <c r="P560" s="144"/>
      <c r="Q560" s="144"/>
      <c r="R560" s="144"/>
    </row>
    <row r="561" spans="2:18" x14ac:dyDescent="0.25">
      <c r="B561" s="143"/>
      <c r="C561" s="143"/>
      <c r="D561" s="143"/>
      <c r="E561" s="144"/>
      <c r="F561" s="144"/>
      <c r="G561" s="144"/>
      <c r="H561" s="144"/>
      <c r="I561" s="144"/>
      <c r="J561" s="144"/>
      <c r="K561" s="144"/>
      <c r="L561" s="144"/>
      <c r="M561" s="144"/>
      <c r="N561" s="144"/>
      <c r="O561" s="144"/>
      <c r="P561" s="144"/>
      <c r="Q561" s="144"/>
      <c r="R561" s="144"/>
    </row>
    <row r="562" spans="2:18" x14ac:dyDescent="0.25">
      <c r="B562" s="143"/>
      <c r="C562" s="143"/>
      <c r="D562" s="143"/>
      <c r="E562" s="144"/>
      <c r="F562" s="144"/>
      <c r="G562" s="144"/>
      <c r="H562" s="144"/>
      <c r="I562" s="144"/>
      <c r="J562" s="144"/>
      <c r="K562" s="144"/>
      <c r="L562" s="144"/>
      <c r="M562" s="144"/>
      <c r="N562" s="144"/>
      <c r="O562" s="144"/>
      <c r="P562" s="144"/>
      <c r="Q562" s="144"/>
      <c r="R562" s="144"/>
    </row>
    <row r="563" spans="2:18" x14ac:dyDescent="0.25">
      <c r="B563" s="143"/>
      <c r="C563" s="143"/>
      <c r="D563" s="143"/>
      <c r="E563" s="144"/>
      <c r="F563" s="144"/>
      <c r="G563" s="144"/>
      <c r="H563" s="144"/>
      <c r="I563" s="144"/>
      <c r="J563" s="144"/>
      <c r="K563" s="144"/>
      <c r="L563" s="144"/>
      <c r="M563" s="144"/>
      <c r="N563" s="144"/>
      <c r="O563" s="144"/>
      <c r="P563" s="144"/>
      <c r="Q563" s="144"/>
      <c r="R563" s="144"/>
    </row>
    <row r="564" spans="2:18" ht="15.75" x14ac:dyDescent="0.25">
      <c r="B564" s="67"/>
      <c r="C564" s="67"/>
      <c r="D564" s="67"/>
      <c r="E564" s="68"/>
      <c r="F564" s="68"/>
      <c r="G564" s="68"/>
      <c r="H564" s="68"/>
      <c r="I564" s="68"/>
      <c r="J564" s="68"/>
      <c r="K564" s="68"/>
      <c r="L564" s="68"/>
      <c r="M564" s="68"/>
      <c r="N564" s="68"/>
      <c r="O564" s="68"/>
      <c r="P564" s="68"/>
      <c r="Q564" s="68"/>
      <c r="R564" s="68"/>
    </row>
    <row r="565" spans="2:18" x14ac:dyDescent="0.25">
      <c r="B565" s="143"/>
      <c r="C565" s="143"/>
      <c r="D565" s="143"/>
      <c r="E565" s="144"/>
      <c r="F565" s="144"/>
      <c r="G565" s="144"/>
      <c r="H565" s="144"/>
      <c r="I565" s="144"/>
      <c r="J565" s="144"/>
      <c r="K565" s="144"/>
      <c r="L565" s="144"/>
      <c r="M565" s="144"/>
      <c r="N565" s="144"/>
      <c r="O565" s="144"/>
      <c r="P565" s="144"/>
      <c r="Q565" s="144"/>
      <c r="R565" s="144"/>
    </row>
    <row r="566" spans="2:18" x14ac:dyDescent="0.25">
      <c r="B566" s="143"/>
      <c r="C566" s="143"/>
      <c r="D566" s="143"/>
      <c r="E566" s="144"/>
      <c r="F566" s="144"/>
      <c r="G566" s="144"/>
      <c r="H566" s="144"/>
      <c r="I566" s="144"/>
      <c r="J566" s="144"/>
      <c r="K566" s="144"/>
      <c r="L566" s="144"/>
      <c r="M566" s="144"/>
      <c r="N566" s="144"/>
      <c r="O566" s="144"/>
      <c r="P566" s="144"/>
      <c r="Q566" s="144"/>
      <c r="R566" s="144"/>
    </row>
    <row r="567" spans="2:18" x14ac:dyDescent="0.25">
      <c r="B567" s="143"/>
      <c r="C567" s="143"/>
      <c r="D567" s="143"/>
      <c r="E567" s="144"/>
      <c r="F567" s="144"/>
      <c r="G567" s="144"/>
      <c r="H567" s="144"/>
      <c r="I567" s="144"/>
      <c r="J567" s="144"/>
      <c r="K567" s="144"/>
      <c r="L567" s="144"/>
      <c r="M567" s="144"/>
      <c r="N567" s="144"/>
      <c r="O567" s="144"/>
      <c r="P567" s="144"/>
      <c r="Q567" s="144"/>
      <c r="R567" s="144"/>
    </row>
    <row r="568" spans="2:18" x14ac:dyDescent="0.25">
      <c r="B568" s="143"/>
      <c r="C568" s="143"/>
      <c r="D568" s="143"/>
      <c r="E568" s="144"/>
      <c r="F568" s="144"/>
      <c r="G568" s="144"/>
      <c r="H568" s="144"/>
      <c r="I568" s="144"/>
      <c r="J568" s="144"/>
      <c r="K568" s="144"/>
      <c r="L568" s="144"/>
      <c r="M568" s="144"/>
      <c r="N568" s="144"/>
      <c r="O568" s="144"/>
      <c r="P568" s="144"/>
      <c r="Q568" s="144"/>
      <c r="R568" s="144"/>
    </row>
    <row r="569" spans="2:18" x14ac:dyDescent="0.25">
      <c r="B569" s="143"/>
      <c r="C569" s="143"/>
      <c r="D569" s="143"/>
      <c r="E569" s="144"/>
      <c r="F569" s="144"/>
      <c r="G569" s="144"/>
      <c r="H569" s="144"/>
      <c r="I569" s="144"/>
      <c r="J569" s="144"/>
      <c r="K569" s="144"/>
      <c r="L569" s="144"/>
      <c r="M569" s="144"/>
      <c r="N569" s="144"/>
      <c r="O569" s="144"/>
      <c r="P569" s="144"/>
      <c r="Q569" s="144"/>
      <c r="R569" s="144"/>
    </row>
    <row r="570" spans="2:18" x14ac:dyDescent="0.25">
      <c r="B570" s="143"/>
      <c r="C570" s="143"/>
      <c r="D570" s="143"/>
      <c r="E570" s="144"/>
      <c r="F570" s="144"/>
      <c r="G570" s="144"/>
      <c r="H570" s="144"/>
      <c r="I570" s="144"/>
      <c r="J570" s="144"/>
      <c r="K570" s="144"/>
      <c r="L570" s="144"/>
      <c r="M570" s="144"/>
      <c r="N570" s="144"/>
      <c r="O570" s="144"/>
      <c r="P570" s="144"/>
      <c r="Q570" s="144"/>
      <c r="R570" s="144"/>
    </row>
    <row r="571" spans="2:18" x14ac:dyDescent="0.25">
      <c r="B571" s="143"/>
      <c r="C571" s="143"/>
      <c r="D571" s="143"/>
      <c r="E571" s="144"/>
      <c r="F571" s="144"/>
      <c r="G571" s="144"/>
      <c r="H571" s="144"/>
      <c r="I571" s="144"/>
      <c r="J571" s="144"/>
      <c r="K571" s="144"/>
      <c r="L571" s="144"/>
      <c r="M571" s="144"/>
      <c r="N571" s="144"/>
      <c r="O571" s="144"/>
      <c r="P571" s="144"/>
      <c r="Q571" s="144"/>
      <c r="R571" s="144"/>
    </row>
    <row r="572" spans="2:18" x14ac:dyDescent="0.25">
      <c r="B572" s="143"/>
      <c r="C572" s="143"/>
      <c r="D572" s="143"/>
      <c r="E572" s="144"/>
      <c r="F572" s="144"/>
      <c r="G572" s="144"/>
      <c r="H572" s="144"/>
      <c r="I572" s="144"/>
      <c r="J572" s="144"/>
      <c r="K572" s="144"/>
      <c r="L572" s="144"/>
      <c r="M572" s="144"/>
      <c r="N572" s="144"/>
      <c r="O572" s="144"/>
      <c r="P572" s="144"/>
      <c r="Q572" s="144"/>
      <c r="R572" s="144"/>
    </row>
    <row r="573" spans="2:18" x14ac:dyDescent="0.25">
      <c r="B573" s="143"/>
      <c r="C573" s="143"/>
      <c r="D573" s="143"/>
      <c r="E573" s="144"/>
      <c r="F573" s="144"/>
      <c r="G573" s="144"/>
      <c r="H573" s="144"/>
      <c r="I573" s="144"/>
      <c r="J573" s="144"/>
      <c r="K573" s="144"/>
      <c r="L573" s="144"/>
      <c r="M573" s="144"/>
      <c r="N573" s="144"/>
      <c r="O573" s="144"/>
      <c r="P573" s="144"/>
      <c r="Q573" s="144"/>
      <c r="R573" s="144"/>
    </row>
    <row r="574" spans="2:18" x14ac:dyDescent="0.25">
      <c r="B574" s="143"/>
      <c r="C574" s="143"/>
      <c r="D574" s="143"/>
      <c r="E574" s="144"/>
      <c r="F574" s="144"/>
      <c r="G574" s="144"/>
      <c r="H574" s="144"/>
      <c r="I574" s="144"/>
      <c r="J574" s="144"/>
      <c r="K574" s="144"/>
      <c r="L574" s="144"/>
      <c r="M574" s="144"/>
      <c r="N574" s="144"/>
      <c r="O574" s="144"/>
      <c r="P574" s="144"/>
      <c r="Q574" s="144"/>
      <c r="R574" s="144"/>
    </row>
    <row r="575" spans="2:18" x14ac:dyDescent="0.25">
      <c r="B575" s="143"/>
      <c r="C575" s="143"/>
      <c r="D575" s="143"/>
      <c r="E575" s="144"/>
      <c r="F575" s="144"/>
      <c r="G575" s="144"/>
      <c r="H575" s="144"/>
      <c r="I575" s="144"/>
      <c r="J575" s="144"/>
      <c r="K575" s="144"/>
      <c r="L575" s="144"/>
      <c r="M575" s="144"/>
      <c r="N575" s="144"/>
      <c r="O575" s="144"/>
      <c r="P575" s="144"/>
      <c r="Q575" s="144"/>
      <c r="R575" s="144"/>
    </row>
    <row r="576" spans="2:18" x14ac:dyDescent="0.25">
      <c r="B576" s="143"/>
      <c r="C576" s="143"/>
      <c r="D576" s="143"/>
      <c r="E576" s="144"/>
      <c r="F576" s="144"/>
      <c r="G576" s="144"/>
      <c r="H576" s="144"/>
      <c r="I576" s="144"/>
      <c r="J576" s="144"/>
      <c r="K576" s="144"/>
      <c r="L576" s="144"/>
      <c r="M576" s="144"/>
      <c r="N576" s="144"/>
      <c r="O576" s="144"/>
      <c r="P576" s="144"/>
      <c r="Q576" s="144"/>
      <c r="R576" s="144"/>
    </row>
    <row r="577" spans="2:18" ht="15.75" x14ac:dyDescent="0.25">
      <c r="B577" s="67"/>
      <c r="C577" s="67"/>
      <c r="D577" s="67"/>
      <c r="E577" s="68"/>
      <c r="F577" s="68"/>
      <c r="G577" s="68"/>
      <c r="H577" s="68"/>
      <c r="I577" s="68"/>
      <c r="J577" s="68"/>
      <c r="K577" s="68"/>
      <c r="L577" s="68"/>
      <c r="M577" s="68"/>
      <c r="N577" s="68"/>
      <c r="O577" s="68"/>
      <c r="P577" s="68"/>
      <c r="Q577" s="68"/>
      <c r="R577" s="68"/>
    </row>
    <row r="578" spans="2:18" x14ac:dyDescent="0.25">
      <c r="B578" s="143"/>
      <c r="C578" s="143"/>
      <c r="D578" s="143"/>
      <c r="E578" s="144"/>
      <c r="F578" s="144"/>
      <c r="G578" s="144"/>
      <c r="H578" s="144"/>
      <c r="I578" s="144"/>
      <c r="J578" s="144"/>
      <c r="K578" s="144"/>
      <c r="L578" s="144"/>
      <c r="M578" s="144"/>
      <c r="N578" s="144"/>
      <c r="O578" s="144"/>
      <c r="P578" s="144"/>
      <c r="Q578" s="144"/>
      <c r="R578" s="144"/>
    </row>
    <row r="579" spans="2:18" x14ac:dyDescent="0.25">
      <c r="B579" s="143"/>
      <c r="C579" s="143"/>
      <c r="D579" s="143"/>
      <c r="E579" s="144"/>
      <c r="F579" s="144"/>
      <c r="G579" s="144"/>
      <c r="H579" s="144"/>
      <c r="I579" s="144"/>
      <c r="J579" s="144"/>
      <c r="K579" s="144"/>
      <c r="L579" s="144"/>
      <c r="M579" s="144"/>
      <c r="N579" s="144"/>
      <c r="O579" s="144"/>
      <c r="P579" s="144"/>
      <c r="Q579" s="144"/>
      <c r="R579" s="144"/>
    </row>
    <row r="580" spans="2:18" x14ac:dyDescent="0.25">
      <c r="B580" s="143"/>
      <c r="C580" s="143"/>
      <c r="D580" s="143"/>
      <c r="E580" s="144"/>
      <c r="F580" s="144"/>
      <c r="G580" s="144"/>
      <c r="H580" s="144"/>
      <c r="I580" s="144"/>
      <c r="J580" s="144"/>
      <c r="K580" s="144"/>
      <c r="L580" s="144"/>
      <c r="M580" s="144"/>
      <c r="N580" s="144"/>
      <c r="O580" s="144"/>
      <c r="P580" s="144"/>
      <c r="Q580" s="144"/>
      <c r="R580" s="144"/>
    </row>
    <row r="581" spans="2:18" x14ac:dyDescent="0.25">
      <c r="B581" s="143"/>
      <c r="C581" s="143"/>
      <c r="D581" s="143"/>
      <c r="E581" s="144"/>
      <c r="F581" s="144"/>
      <c r="G581" s="144"/>
      <c r="H581" s="144"/>
      <c r="I581" s="144"/>
      <c r="J581" s="144"/>
      <c r="K581" s="144"/>
      <c r="L581" s="144"/>
      <c r="M581" s="144"/>
      <c r="N581" s="144"/>
      <c r="O581" s="144"/>
      <c r="P581" s="144"/>
      <c r="Q581" s="144"/>
      <c r="R581" s="144"/>
    </row>
    <row r="582" spans="2:18" x14ac:dyDescent="0.25">
      <c r="B582" s="143"/>
      <c r="C582" s="143"/>
      <c r="D582" s="143"/>
      <c r="E582" s="144"/>
      <c r="F582" s="144"/>
      <c r="G582" s="144"/>
      <c r="H582" s="144"/>
      <c r="I582" s="144"/>
      <c r="J582" s="144"/>
      <c r="K582" s="144"/>
      <c r="L582" s="144"/>
      <c r="M582" s="144"/>
      <c r="N582" s="144"/>
      <c r="O582" s="144"/>
      <c r="P582" s="144"/>
      <c r="Q582" s="144"/>
      <c r="R582" s="144"/>
    </row>
    <row r="583" spans="2:18" x14ac:dyDescent="0.25">
      <c r="B583" s="143"/>
      <c r="C583" s="143"/>
      <c r="D583" s="143"/>
      <c r="E583" s="144"/>
      <c r="F583" s="144"/>
      <c r="G583" s="144"/>
      <c r="H583" s="144"/>
      <c r="I583" s="144"/>
      <c r="J583" s="144"/>
      <c r="K583" s="144"/>
      <c r="L583" s="144"/>
      <c r="M583" s="144"/>
      <c r="N583" s="144"/>
      <c r="O583" s="144"/>
      <c r="P583" s="144"/>
      <c r="Q583" s="144"/>
      <c r="R583" s="144"/>
    </row>
    <row r="584" spans="2:18" x14ac:dyDescent="0.25">
      <c r="B584" s="143"/>
      <c r="C584" s="143"/>
      <c r="D584" s="143"/>
      <c r="E584" s="144"/>
      <c r="F584" s="144"/>
      <c r="G584" s="144"/>
      <c r="H584" s="144"/>
      <c r="I584" s="144"/>
      <c r="J584" s="144"/>
      <c r="K584" s="144"/>
      <c r="L584" s="144"/>
      <c r="M584" s="144"/>
      <c r="N584" s="144"/>
      <c r="O584" s="144"/>
      <c r="P584" s="144"/>
      <c r="Q584" s="144"/>
      <c r="R584" s="144"/>
    </row>
    <row r="585" spans="2:18" x14ac:dyDescent="0.25">
      <c r="B585" s="143"/>
      <c r="C585" s="143"/>
      <c r="D585" s="143"/>
      <c r="E585" s="144"/>
      <c r="F585" s="144"/>
      <c r="G585" s="144"/>
      <c r="H585" s="144"/>
      <c r="I585" s="144"/>
      <c r="J585" s="144"/>
      <c r="K585" s="144"/>
      <c r="L585" s="144"/>
      <c r="M585" s="144"/>
      <c r="N585" s="144"/>
      <c r="O585" s="144"/>
      <c r="P585" s="144"/>
      <c r="Q585" s="144"/>
      <c r="R585" s="144"/>
    </row>
    <row r="586" spans="2:18" x14ac:dyDescent="0.25">
      <c r="B586" s="143"/>
      <c r="C586" s="143"/>
      <c r="D586" s="143"/>
      <c r="E586" s="144"/>
      <c r="F586" s="144"/>
      <c r="G586" s="144"/>
      <c r="H586" s="144"/>
      <c r="I586" s="144"/>
      <c r="J586" s="144"/>
      <c r="K586" s="144"/>
      <c r="L586" s="144"/>
      <c r="M586" s="144"/>
      <c r="N586" s="144"/>
      <c r="O586" s="144"/>
      <c r="P586" s="144"/>
      <c r="Q586" s="144"/>
      <c r="R586" s="144"/>
    </row>
    <row r="587" spans="2:18" x14ac:dyDescent="0.25">
      <c r="B587" s="143"/>
      <c r="C587" s="143"/>
      <c r="D587" s="143"/>
      <c r="E587" s="144"/>
      <c r="F587" s="144"/>
      <c r="G587" s="144"/>
      <c r="H587" s="144"/>
      <c r="I587" s="144"/>
      <c r="J587" s="144"/>
      <c r="K587" s="144"/>
      <c r="L587" s="144"/>
      <c r="M587" s="144"/>
      <c r="N587" s="144"/>
      <c r="O587" s="144"/>
      <c r="P587" s="144"/>
      <c r="Q587" s="144"/>
      <c r="R587" s="144"/>
    </row>
    <row r="588" spans="2:18" x14ac:dyDescent="0.25">
      <c r="B588" s="143"/>
      <c r="C588" s="143"/>
      <c r="D588" s="143"/>
      <c r="E588" s="144"/>
      <c r="F588" s="144"/>
      <c r="G588" s="144"/>
      <c r="H588" s="144"/>
      <c r="I588" s="144"/>
      <c r="J588" s="144"/>
      <c r="K588" s="144"/>
      <c r="L588" s="144"/>
      <c r="M588" s="144"/>
      <c r="N588" s="144"/>
      <c r="O588" s="144"/>
      <c r="P588" s="144"/>
      <c r="Q588" s="144"/>
      <c r="R588" s="144"/>
    </row>
    <row r="589" spans="2:18" x14ac:dyDescent="0.25">
      <c r="B589" s="143"/>
      <c r="C589" s="143"/>
      <c r="D589" s="143"/>
      <c r="E589" s="144"/>
      <c r="F589" s="144"/>
      <c r="G589" s="144"/>
      <c r="H589" s="144"/>
      <c r="I589" s="144"/>
      <c r="J589" s="144"/>
      <c r="K589" s="144"/>
      <c r="L589" s="144"/>
      <c r="M589" s="144"/>
      <c r="N589" s="144"/>
      <c r="O589" s="144"/>
      <c r="P589" s="144"/>
      <c r="Q589" s="144"/>
      <c r="R589" s="144"/>
    </row>
    <row r="590" spans="2:18" ht="15.75" x14ac:dyDescent="0.25">
      <c r="B590" s="67"/>
      <c r="C590" s="67"/>
      <c r="D590" s="67"/>
      <c r="E590" s="68"/>
      <c r="F590" s="68"/>
      <c r="G590" s="68"/>
      <c r="H590" s="68"/>
      <c r="I590" s="68"/>
      <c r="J590" s="68"/>
      <c r="K590" s="68"/>
      <c r="L590" s="68"/>
      <c r="M590" s="68"/>
      <c r="N590" s="68"/>
      <c r="O590" s="68"/>
      <c r="P590" s="68"/>
      <c r="Q590" s="68"/>
      <c r="R590" s="68"/>
    </row>
    <row r="591" spans="2:18" x14ac:dyDescent="0.25">
      <c r="B591" s="143"/>
      <c r="C591" s="143"/>
      <c r="D591" s="143"/>
      <c r="E591" s="144"/>
      <c r="F591" s="144"/>
      <c r="G591" s="144"/>
      <c r="H591" s="144"/>
      <c r="I591" s="144"/>
      <c r="J591" s="144"/>
      <c r="K591" s="144"/>
      <c r="L591" s="144"/>
      <c r="M591" s="144"/>
      <c r="N591" s="144"/>
      <c r="O591" s="144"/>
      <c r="P591" s="144"/>
      <c r="Q591" s="144"/>
      <c r="R591" s="144"/>
    </row>
    <row r="592" spans="2:18" x14ac:dyDescent="0.25">
      <c r="B592" s="143"/>
      <c r="C592" s="143"/>
      <c r="D592" s="143"/>
      <c r="E592" s="144"/>
      <c r="F592" s="144"/>
      <c r="G592" s="144"/>
      <c r="H592" s="144"/>
      <c r="I592" s="144"/>
      <c r="J592" s="144"/>
      <c r="K592" s="144"/>
      <c r="L592" s="144"/>
      <c r="M592" s="144"/>
      <c r="N592" s="144"/>
      <c r="O592" s="144"/>
      <c r="P592" s="144"/>
      <c r="Q592" s="144"/>
      <c r="R592" s="144"/>
    </row>
    <row r="593" spans="2:18" x14ac:dyDescent="0.25">
      <c r="B593" s="143"/>
      <c r="C593" s="143"/>
      <c r="D593" s="143"/>
      <c r="E593" s="144"/>
      <c r="F593" s="144"/>
      <c r="G593" s="144"/>
      <c r="H593" s="144"/>
      <c r="I593" s="144"/>
      <c r="J593" s="144"/>
      <c r="K593" s="144"/>
      <c r="L593" s="144"/>
      <c r="M593" s="144"/>
      <c r="N593" s="144"/>
      <c r="O593" s="144"/>
      <c r="P593" s="144"/>
      <c r="Q593" s="144"/>
      <c r="R593" s="144"/>
    </row>
    <row r="594" spans="2:18" x14ac:dyDescent="0.25">
      <c r="B594" s="143"/>
      <c r="C594" s="143"/>
      <c r="D594" s="143"/>
      <c r="E594" s="144"/>
      <c r="F594" s="144"/>
      <c r="G594" s="144"/>
      <c r="H594" s="144"/>
      <c r="I594" s="144"/>
      <c r="J594" s="144"/>
      <c r="K594" s="144"/>
      <c r="L594" s="144"/>
      <c r="M594" s="144"/>
      <c r="N594" s="144"/>
      <c r="O594" s="144"/>
      <c r="P594" s="144"/>
      <c r="Q594" s="144"/>
      <c r="R594" s="144"/>
    </row>
    <row r="595" spans="2:18" x14ac:dyDescent="0.25">
      <c r="B595" s="143"/>
      <c r="C595" s="143"/>
      <c r="D595" s="143"/>
      <c r="E595" s="144"/>
      <c r="F595" s="144"/>
      <c r="G595" s="144"/>
      <c r="H595" s="144"/>
      <c r="I595" s="144"/>
      <c r="J595" s="144"/>
      <c r="K595" s="144"/>
      <c r="L595" s="144"/>
      <c r="M595" s="144"/>
      <c r="N595" s="144"/>
      <c r="O595" s="144"/>
      <c r="P595" s="144"/>
      <c r="Q595" s="144"/>
      <c r="R595" s="144"/>
    </row>
    <row r="596" spans="2:18" x14ac:dyDescent="0.25">
      <c r="B596" s="143"/>
      <c r="C596" s="143"/>
      <c r="D596" s="143"/>
      <c r="E596" s="144"/>
      <c r="F596" s="144"/>
      <c r="G596" s="144"/>
      <c r="H596" s="144"/>
      <c r="I596" s="144"/>
      <c r="J596" s="144"/>
      <c r="K596" s="144"/>
      <c r="L596" s="144"/>
      <c r="M596" s="144"/>
      <c r="N596" s="144"/>
      <c r="O596" s="144"/>
      <c r="P596" s="144"/>
      <c r="Q596" s="144"/>
      <c r="R596" s="144"/>
    </row>
    <row r="597" spans="2:18" x14ac:dyDescent="0.25">
      <c r="B597" s="143"/>
      <c r="C597" s="143"/>
      <c r="D597" s="143"/>
      <c r="E597" s="144"/>
      <c r="F597" s="144"/>
      <c r="G597" s="144"/>
      <c r="H597" s="144"/>
      <c r="I597" s="144"/>
      <c r="J597" s="144"/>
      <c r="K597" s="144"/>
      <c r="L597" s="144"/>
      <c r="M597" s="144"/>
      <c r="N597" s="144"/>
      <c r="O597" s="144"/>
      <c r="P597" s="144"/>
      <c r="Q597" s="144"/>
      <c r="R597" s="144"/>
    </row>
    <row r="598" spans="2:18" x14ac:dyDescent="0.25">
      <c r="B598" s="143"/>
      <c r="C598" s="143"/>
      <c r="D598" s="143"/>
      <c r="E598" s="144"/>
      <c r="F598" s="144"/>
      <c r="G598" s="144"/>
      <c r="H598" s="144"/>
      <c r="I598" s="144"/>
      <c r="J598" s="144"/>
      <c r="K598" s="144"/>
      <c r="L598" s="144"/>
      <c r="M598" s="144"/>
      <c r="N598" s="144"/>
      <c r="O598" s="144"/>
      <c r="P598" s="144"/>
      <c r="Q598" s="144"/>
      <c r="R598" s="144"/>
    </row>
    <row r="599" spans="2:18" x14ac:dyDescent="0.25">
      <c r="B599" s="143"/>
      <c r="C599" s="143"/>
      <c r="D599" s="143"/>
      <c r="E599" s="144"/>
      <c r="F599" s="144"/>
      <c r="G599" s="144"/>
      <c r="H599" s="144"/>
      <c r="I599" s="144"/>
      <c r="J599" s="144"/>
      <c r="K599" s="144"/>
      <c r="L599" s="144"/>
      <c r="M599" s="144"/>
      <c r="N599" s="144"/>
      <c r="O599" s="144"/>
      <c r="P599" s="144"/>
      <c r="Q599" s="144"/>
      <c r="R599" s="144"/>
    </row>
    <row r="600" spans="2:18" x14ac:dyDescent="0.25">
      <c r="B600" s="143"/>
      <c r="C600" s="143"/>
      <c r="D600" s="143"/>
      <c r="E600" s="144"/>
      <c r="F600" s="144"/>
      <c r="G600" s="144"/>
      <c r="H600" s="144"/>
      <c r="I600" s="144"/>
      <c r="J600" s="144"/>
      <c r="K600" s="144"/>
      <c r="L600" s="144"/>
      <c r="M600" s="144"/>
      <c r="N600" s="144"/>
      <c r="O600" s="144"/>
      <c r="P600" s="144"/>
      <c r="Q600" s="144"/>
      <c r="R600" s="144"/>
    </row>
    <row r="601" spans="2:18" x14ac:dyDescent="0.25">
      <c r="B601" s="143"/>
      <c r="C601" s="143"/>
      <c r="D601" s="143"/>
      <c r="E601" s="144"/>
      <c r="F601" s="144"/>
      <c r="G601" s="144"/>
      <c r="H601" s="144"/>
      <c r="I601" s="144"/>
      <c r="J601" s="144"/>
      <c r="K601" s="144"/>
      <c r="L601" s="144"/>
      <c r="M601" s="144"/>
      <c r="N601" s="144"/>
      <c r="O601" s="144"/>
      <c r="P601" s="144"/>
      <c r="Q601" s="144"/>
      <c r="R601" s="144"/>
    </row>
    <row r="602" spans="2:18" x14ac:dyDescent="0.25">
      <c r="B602" s="143"/>
      <c r="C602" s="143"/>
      <c r="D602" s="143"/>
      <c r="E602" s="144"/>
      <c r="F602" s="144"/>
      <c r="G602" s="144"/>
      <c r="H602" s="144"/>
      <c r="I602" s="144"/>
      <c r="J602" s="144"/>
      <c r="K602" s="144"/>
      <c r="L602" s="144"/>
      <c r="M602" s="144"/>
      <c r="N602" s="144"/>
      <c r="O602" s="144"/>
      <c r="P602" s="144"/>
      <c r="Q602" s="144"/>
      <c r="R602" s="144"/>
    </row>
    <row r="603" spans="2:18" ht="15.75" x14ac:dyDescent="0.25">
      <c r="B603" s="67"/>
      <c r="C603" s="67"/>
      <c r="D603" s="67"/>
      <c r="E603" s="68"/>
      <c r="F603" s="68"/>
      <c r="G603" s="68"/>
      <c r="H603" s="68"/>
      <c r="I603" s="68"/>
      <c r="J603" s="68"/>
      <c r="K603" s="68"/>
      <c r="L603" s="68"/>
      <c r="M603" s="68"/>
      <c r="N603" s="68"/>
      <c r="O603" s="68"/>
      <c r="P603" s="68"/>
      <c r="Q603" s="68"/>
      <c r="R603" s="68"/>
    </row>
    <row r="604" spans="2:18" x14ac:dyDescent="0.25">
      <c r="B604" s="143"/>
      <c r="C604" s="143"/>
      <c r="D604" s="143"/>
      <c r="E604" s="144"/>
      <c r="F604" s="144"/>
      <c r="G604" s="144"/>
      <c r="H604" s="144"/>
      <c r="I604" s="144"/>
      <c r="J604" s="144"/>
      <c r="K604" s="144"/>
      <c r="L604" s="144"/>
      <c r="M604" s="144"/>
      <c r="N604" s="144"/>
      <c r="O604" s="144"/>
      <c r="P604" s="144"/>
      <c r="Q604" s="144"/>
      <c r="R604" s="144"/>
    </row>
    <row r="605" spans="2:18" x14ac:dyDescent="0.25">
      <c r="B605" s="143"/>
      <c r="C605" s="143"/>
      <c r="D605" s="143"/>
      <c r="E605" s="144"/>
      <c r="F605" s="144"/>
      <c r="G605" s="144"/>
      <c r="H605" s="144"/>
      <c r="I605" s="144"/>
      <c r="J605" s="144"/>
      <c r="K605" s="144"/>
      <c r="L605" s="144"/>
      <c r="M605" s="144"/>
      <c r="N605" s="144"/>
      <c r="O605" s="144"/>
      <c r="P605" s="144"/>
      <c r="Q605" s="144"/>
      <c r="R605" s="144"/>
    </row>
    <row r="606" spans="2:18" x14ac:dyDescent="0.25">
      <c r="B606" s="143"/>
      <c r="C606" s="143"/>
      <c r="D606" s="143"/>
      <c r="E606" s="144"/>
      <c r="F606" s="144"/>
      <c r="G606" s="144"/>
      <c r="H606" s="144"/>
      <c r="I606" s="144"/>
      <c r="J606" s="144"/>
      <c r="K606" s="144"/>
      <c r="L606" s="144"/>
      <c r="M606" s="144"/>
      <c r="N606" s="144"/>
      <c r="O606" s="144"/>
      <c r="P606" s="144"/>
      <c r="Q606" s="144"/>
      <c r="R606" s="144"/>
    </row>
    <row r="607" spans="2:18" x14ac:dyDescent="0.25">
      <c r="B607" s="143"/>
      <c r="C607" s="143"/>
      <c r="D607" s="143"/>
      <c r="E607" s="144"/>
      <c r="F607" s="144"/>
      <c r="G607" s="144"/>
      <c r="H607" s="144"/>
      <c r="I607" s="144"/>
      <c r="J607" s="144"/>
      <c r="K607" s="144"/>
      <c r="L607" s="144"/>
      <c r="M607" s="144"/>
      <c r="N607" s="144"/>
      <c r="O607" s="144"/>
      <c r="P607" s="144"/>
      <c r="Q607" s="144"/>
      <c r="R607" s="144"/>
    </row>
    <row r="608" spans="2:18" x14ac:dyDescent="0.25">
      <c r="B608" s="143"/>
      <c r="C608" s="143"/>
      <c r="D608" s="143"/>
      <c r="E608" s="144"/>
      <c r="F608" s="144"/>
      <c r="G608" s="144"/>
      <c r="H608" s="144"/>
      <c r="I608" s="144"/>
      <c r="J608" s="144"/>
      <c r="K608" s="144"/>
      <c r="L608" s="144"/>
      <c r="M608" s="144"/>
      <c r="N608" s="144"/>
      <c r="O608" s="144"/>
      <c r="P608" s="144"/>
      <c r="Q608" s="144"/>
      <c r="R608" s="144"/>
    </row>
    <row r="609" spans="2:18" x14ac:dyDescent="0.25">
      <c r="B609" s="143"/>
      <c r="C609" s="143"/>
      <c r="D609" s="143"/>
      <c r="E609" s="144"/>
      <c r="F609" s="144"/>
      <c r="G609" s="144"/>
      <c r="H609" s="144"/>
      <c r="I609" s="144"/>
      <c r="J609" s="144"/>
      <c r="K609" s="144"/>
      <c r="L609" s="144"/>
      <c r="M609" s="144"/>
      <c r="N609" s="144"/>
      <c r="O609" s="144"/>
      <c r="P609" s="144"/>
      <c r="Q609" s="144"/>
      <c r="R609" s="144"/>
    </row>
    <row r="610" spans="2:18" x14ac:dyDescent="0.25">
      <c r="B610" s="143"/>
      <c r="C610" s="143"/>
      <c r="D610" s="143"/>
      <c r="E610" s="144"/>
      <c r="F610" s="144"/>
      <c r="G610" s="144"/>
      <c r="H610" s="144"/>
      <c r="I610" s="144"/>
      <c r="J610" s="144"/>
      <c r="K610" s="144"/>
      <c r="L610" s="144"/>
      <c r="M610" s="144"/>
      <c r="N610" s="144"/>
      <c r="O610" s="144"/>
      <c r="P610" s="144"/>
      <c r="Q610" s="144"/>
      <c r="R610" s="144"/>
    </row>
    <row r="611" spans="2:18" x14ac:dyDescent="0.25">
      <c r="B611" s="143"/>
      <c r="C611" s="143"/>
      <c r="D611" s="143"/>
      <c r="E611" s="144"/>
      <c r="F611" s="144"/>
      <c r="G611" s="144"/>
      <c r="H611" s="144"/>
      <c r="I611" s="144"/>
      <c r="J611" s="144"/>
      <c r="K611" s="144"/>
      <c r="L611" s="144"/>
      <c r="M611" s="144"/>
      <c r="N611" s="144"/>
      <c r="O611" s="144"/>
      <c r="P611" s="144"/>
      <c r="Q611" s="144"/>
      <c r="R611" s="144"/>
    </row>
    <row r="612" spans="2:18" x14ac:dyDescent="0.25">
      <c r="B612" s="143"/>
      <c r="C612" s="143"/>
      <c r="D612" s="143"/>
      <c r="E612" s="144"/>
      <c r="F612" s="144"/>
      <c r="G612" s="144"/>
      <c r="H612" s="144"/>
      <c r="I612" s="144"/>
      <c r="J612" s="144"/>
      <c r="K612" s="144"/>
      <c r="L612" s="144"/>
      <c r="M612" s="144"/>
      <c r="N612" s="144"/>
      <c r="O612" s="144"/>
      <c r="P612" s="144"/>
      <c r="Q612" s="144"/>
      <c r="R612" s="144"/>
    </row>
    <row r="613" spans="2:18" x14ac:dyDescent="0.25">
      <c r="B613" s="143"/>
      <c r="C613" s="143"/>
      <c r="D613" s="143"/>
      <c r="E613" s="144"/>
      <c r="F613" s="144"/>
      <c r="G613" s="144"/>
      <c r="H613" s="144"/>
      <c r="I613" s="144"/>
      <c r="J613" s="144"/>
      <c r="K613" s="144"/>
      <c r="L613" s="144"/>
      <c r="M613" s="144"/>
      <c r="N613" s="144"/>
      <c r="O613" s="144"/>
      <c r="P613" s="144"/>
      <c r="Q613" s="144"/>
      <c r="R613" s="144"/>
    </row>
    <row r="614" spans="2:18" x14ac:dyDescent="0.25">
      <c r="B614" s="143"/>
      <c r="C614" s="143"/>
      <c r="D614" s="143"/>
      <c r="E614" s="144"/>
      <c r="F614" s="144"/>
      <c r="G614" s="144"/>
      <c r="H614" s="144"/>
      <c r="I614" s="144"/>
      <c r="J614" s="144"/>
      <c r="K614" s="144"/>
      <c r="L614" s="144"/>
      <c r="M614" s="144"/>
      <c r="N614" s="144"/>
      <c r="O614" s="144"/>
      <c r="P614" s="144"/>
      <c r="Q614" s="144"/>
      <c r="R614" s="144"/>
    </row>
    <row r="615" spans="2:18" x14ac:dyDescent="0.25">
      <c r="B615" s="143"/>
      <c r="C615" s="143"/>
      <c r="D615" s="143"/>
      <c r="E615" s="144"/>
      <c r="F615" s="144"/>
      <c r="G615" s="144"/>
      <c r="H615" s="144"/>
      <c r="I615" s="144"/>
      <c r="J615" s="144"/>
      <c r="K615" s="144"/>
      <c r="L615" s="144"/>
      <c r="M615" s="144"/>
      <c r="N615" s="144"/>
      <c r="O615" s="144"/>
      <c r="P615" s="144"/>
      <c r="Q615" s="144"/>
      <c r="R615" s="144"/>
    </row>
    <row r="616" spans="2:18" ht="15.75" x14ac:dyDescent="0.25">
      <c r="B616" s="67"/>
      <c r="C616" s="67"/>
      <c r="D616" s="67"/>
      <c r="E616" s="68"/>
      <c r="F616" s="68"/>
      <c r="G616" s="68"/>
      <c r="H616" s="68"/>
      <c r="I616" s="68"/>
      <c r="J616" s="68"/>
      <c r="K616" s="68"/>
      <c r="L616" s="68"/>
      <c r="M616" s="68"/>
      <c r="N616" s="68"/>
      <c r="O616" s="68"/>
      <c r="P616" s="68"/>
      <c r="Q616" s="68"/>
      <c r="R616" s="68"/>
    </row>
    <row r="617" spans="2:18" x14ac:dyDescent="0.25">
      <c r="B617" s="143"/>
      <c r="C617" s="143"/>
      <c r="D617" s="143"/>
      <c r="E617" s="144"/>
      <c r="F617" s="144"/>
      <c r="G617" s="144"/>
      <c r="H617" s="144"/>
      <c r="I617" s="144"/>
      <c r="J617" s="144"/>
      <c r="K617" s="144"/>
      <c r="L617" s="144"/>
      <c r="M617" s="144"/>
      <c r="N617" s="144"/>
      <c r="O617" s="144"/>
      <c r="P617" s="144"/>
      <c r="Q617" s="144"/>
      <c r="R617" s="144"/>
    </row>
    <row r="618" spans="2:18" x14ac:dyDescent="0.25">
      <c r="B618" s="143"/>
      <c r="C618" s="143"/>
      <c r="D618" s="143"/>
      <c r="E618" s="144"/>
      <c r="F618" s="144"/>
      <c r="G618" s="144"/>
      <c r="H618" s="144"/>
      <c r="I618" s="144"/>
      <c r="J618" s="144"/>
      <c r="K618" s="144"/>
      <c r="L618" s="144"/>
      <c r="M618" s="144"/>
      <c r="N618" s="144"/>
      <c r="O618" s="144"/>
      <c r="P618" s="144"/>
      <c r="Q618" s="144"/>
      <c r="R618" s="144"/>
    </row>
    <row r="619" spans="2:18" x14ac:dyDescent="0.25">
      <c r="B619" s="143"/>
      <c r="C619" s="143"/>
      <c r="D619" s="143"/>
      <c r="E619" s="144"/>
      <c r="F619" s="144"/>
      <c r="G619" s="144"/>
      <c r="H619" s="144"/>
      <c r="I619" s="144"/>
      <c r="J619" s="144"/>
      <c r="K619" s="144"/>
      <c r="L619" s="144"/>
      <c r="M619" s="144"/>
      <c r="N619" s="144"/>
      <c r="O619" s="144"/>
      <c r="P619" s="144"/>
      <c r="Q619" s="144"/>
      <c r="R619" s="144"/>
    </row>
    <row r="620" spans="2:18" x14ac:dyDescent="0.25">
      <c r="B620" s="143"/>
      <c r="C620" s="143"/>
      <c r="D620" s="143"/>
      <c r="E620" s="144"/>
      <c r="F620" s="144"/>
      <c r="G620" s="144"/>
      <c r="H620" s="144"/>
      <c r="I620" s="144"/>
      <c r="J620" s="144"/>
      <c r="K620" s="144"/>
      <c r="L620" s="144"/>
      <c r="M620" s="144"/>
      <c r="N620" s="144"/>
      <c r="O620" s="144"/>
      <c r="P620" s="144"/>
      <c r="Q620" s="144"/>
      <c r="R620" s="144"/>
    </row>
    <row r="621" spans="2:18" x14ac:dyDescent="0.25">
      <c r="B621" s="143"/>
      <c r="C621" s="143"/>
      <c r="D621" s="143"/>
      <c r="E621" s="144"/>
      <c r="F621" s="144"/>
      <c r="G621" s="144"/>
      <c r="H621" s="144"/>
      <c r="I621" s="144"/>
      <c r="J621" s="144"/>
      <c r="K621" s="144"/>
      <c r="L621" s="144"/>
      <c r="M621" s="144"/>
      <c r="N621" s="144"/>
      <c r="O621" s="144"/>
      <c r="P621" s="144"/>
      <c r="Q621" s="144"/>
      <c r="R621" s="144"/>
    </row>
    <row r="622" spans="2:18" x14ac:dyDescent="0.25">
      <c r="B622" s="143"/>
      <c r="C622" s="143"/>
      <c r="D622" s="143"/>
      <c r="E622" s="144"/>
      <c r="F622" s="144"/>
      <c r="G622" s="144"/>
      <c r="H622" s="144"/>
      <c r="I622" s="144"/>
      <c r="J622" s="144"/>
      <c r="K622" s="144"/>
      <c r="L622" s="144"/>
      <c r="M622" s="144"/>
      <c r="N622" s="144"/>
      <c r="O622" s="144"/>
      <c r="P622" s="144"/>
      <c r="Q622" s="144"/>
      <c r="R622" s="144"/>
    </row>
    <row r="623" spans="2:18" x14ac:dyDescent="0.25">
      <c r="B623" s="143"/>
      <c r="C623" s="143"/>
      <c r="D623" s="143"/>
      <c r="E623" s="144"/>
      <c r="F623" s="144"/>
      <c r="G623" s="144"/>
      <c r="H623" s="144"/>
      <c r="I623" s="144"/>
      <c r="J623" s="144"/>
      <c r="K623" s="144"/>
      <c r="L623" s="144"/>
      <c r="M623" s="144"/>
      <c r="N623" s="144"/>
      <c r="O623" s="144"/>
      <c r="P623" s="144"/>
      <c r="Q623" s="144"/>
      <c r="R623" s="144"/>
    </row>
    <row r="624" spans="2:18" x14ac:dyDescent="0.25">
      <c r="B624" s="143"/>
      <c r="C624" s="143"/>
      <c r="D624" s="143"/>
      <c r="E624" s="144"/>
      <c r="F624" s="144"/>
      <c r="G624" s="144"/>
      <c r="H624" s="144"/>
      <c r="I624" s="144"/>
      <c r="J624" s="144"/>
      <c r="K624" s="144"/>
      <c r="L624" s="144"/>
      <c r="M624" s="144"/>
      <c r="N624" s="144"/>
      <c r="O624" s="144"/>
      <c r="P624" s="144"/>
      <c r="Q624" s="144"/>
      <c r="R624" s="144"/>
    </row>
    <row r="625" spans="2:18" x14ac:dyDescent="0.25">
      <c r="B625" s="143"/>
      <c r="C625" s="143"/>
      <c r="D625" s="143"/>
      <c r="E625" s="144"/>
      <c r="F625" s="144"/>
      <c r="G625" s="144"/>
      <c r="H625" s="144"/>
      <c r="I625" s="144"/>
      <c r="J625" s="144"/>
      <c r="K625" s="144"/>
      <c r="L625" s="144"/>
      <c r="M625" s="144"/>
      <c r="N625" s="144"/>
      <c r="O625" s="144"/>
      <c r="P625" s="144"/>
      <c r="Q625" s="144"/>
      <c r="R625" s="144"/>
    </row>
    <row r="626" spans="2:18" x14ac:dyDescent="0.25">
      <c r="B626" s="143"/>
      <c r="C626" s="143"/>
      <c r="D626" s="143"/>
      <c r="E626" s="144"/>
      <c r="F626" s="144"/>
      <c r="G626" s="144"/>
      <c r="H626" s="144"/>
      <c r="I626" s="144"/>
      <c r="J626" s="144"/>
      <c r="K626" s="144"/>
      <c r="L626" s="144"/>
      <c r="M626" s="144"/>
      <c r="N626" s="144"/>
      <c r="O626" s="144"/>
      <c r="P626" s="144"/>
      <c r="Q626" s="144"/>
      <c r="R626" s="144"/>
    </row>
    <row r="627" spans="2:18" x14ac:dyDescent="0.25">
      <c r="B627" s="143"/>
      <c r="C627" s="143"/>
      <c r="D627" s="143"/>
      <c r="E627" s="144"/>
      <c r="F627" s="144"/>
      <c r="G627" s="144"/>
      <c r="H627" s="144"/>
      <c r="I627" s="144"/>
      <c r="J627" s="144"/>
      <c r="K627" s="144"/>
      <c r="L627" s="144"/>
      <c r="M627" s="144"/>
      <c r="N627" s="144"/>
      <c r="O627" s="144"/>
      <c r="P627" s="144"/>
      <c r="Q627" s="144"/>
      <c r="R627" s="144"/>
    </row>
    <row r="628" spans="2:18" x14ac:dyDescent="0.25">
      <c r="B628" s="143"/>
      <c r="C628" s="143"/>
      <c r="D628" s="143"/>
      <c r="E628" s="144"/>
      <c r="F628" s="144"/>
      <c r="G628" s="144"/>
      <c r="H628" s="144"/>
      <c r="I628" s="144"/>
      <c r="J628" s="144"/>
      <c r="K628" s="144"/>
      <c r="L628" s="144"/>
      <c r="M628" s="144"/>
      <c r="N628" s="144"/>
      <c r="O628" s="144"/>
      <c r="P628" s="144"/>
      <c r="Q628" s="144"/>
      <c r="R628" s="144"/>
    </row>
    <row r="629" spans="2:18" ht="15.75" x14ac:dyDescent="0.25">
      <c r="B629" s="67"/>
      <c r="C629" s="67"/>
      <c r="D629" s="67"/>
      <c r="E629" s="68"/>
      <c r="F629" s="68"/>
      <c r="G629" s="68"/>
      <c r="H629" s="68"/>
      <c r="I629" s="68"/>
      <c r="J629" s="68"/>
      <c r="K629" s="68"/>
      <c r="L629" s="68"/>
      <c r="M629" s="68"/>
      <c r="N629" s="68"/>
      <c r="O629" s="68"/>
      <c r="P629" s="68"/>
      <c r="Q629" s="68"/>
      <c r="R629" s="68"/>
    </row>
    <row r="630" spans="2:18" x14ac:dyDescent="0.25">
      <c r="B630" s="146"/>
      <c r="C630" s="146"/>
      <c r="D630" s="146"/>
      <c r="E630" s="146"/>
      <c r="F630" s="146"/>
      <c r="G630" s="146"/>
      <c r="H630" s="146"/>
      <c r="I630" s="146"/>
      <c r="J630" s="146"/>
      <c r="K630" s="146"/>
      <c r="L630" s="146"/>
      <c r="M630" s="146"/>
      <c r="N630" s="146"/>
      <c r="O630" s="146"/>
      <c r="P630" s="146"/>
      <c r="Q630" s="146"/>
      <c r="R630" s="146"/>
    </row>
    <row r="631" spans="2:18" x14ac:dyDescent="0.25">
      <c r="B631" s="146"/>
      <c r="C631" s="146"/>
      <c r="D631" s="146"/>
      <c r="E631" s="146"/>
      <c r="F631" s="146"/>
      <c r="G631" s="146"/>
      <c r="H631" s="146"/>
      <c r="I631" s="146"/>
      <c r="J631" s="146"/>
      <c r="K631" s="146"/>
      <c r="L631" s="146"/>
      <c r="M631" s="146"/>
      <c r="N631" s="146"/>
      <c r="O631" s="146"/>
      <c r="P631" s="146"/>
      <c r="Q631" s="146"/>
      <c r="R631" s="146"/>
    </row>
    <row r="632" spans="2:18" x14ac:dyDescent="0.25">
      <c r="B632" s="146"/>
      <c r="C632" s="146"/>
      <c r="D632" s="146"/>
      <c r="E632" s="146"/>
      <c r="F632" s="146"/>
      <c r="G632" s="146"/>
      <c r="H632" s="146"/>
      <c r="I632" s="146"/>
      <c r="J632" s="146"/>
      <c r="K632" s="146"/>
      <c r="L632" s="146"/>
      <c r="M632" s="146"/>
      <c r="N632" s="146"/>
      <c r="O632" s="146"/>
      <c r="P632" s="146"/>
      <c r="Q632" s="146"/>
      <c r="R632" s="146"/>
    </row>
    <row r="633" spans="2:18" x14ac:dyDescent="0.25">
      <c r="B633" s="146"/>
      <c r="C633" s="146"/>
      <c r="D633" s="146"/>
      <c r="E633" s="146"/>
      <c r="F633" s="146"/>
      <c r="G633" s="146"/>
      <c r="H633" s="146"/>
      <c r="I633" s="146"/>
      <c r="J633" s="146"/>
      <c r="K633" s="146"/>
      <c r="L633" s="146"/>
      <c r="M633" s="146"/>
      <c r="N633" s="146"/>
      <c r="O633" s="146"/>
      <c r="P633" s="146"/>
      <c r="Q633" s="146"/>
      <c r="R633" s="146"/>
    </row>
    <row r="634" spans="2:18" x14ac:dyDescent="0.25">
      <c r="B634" s="146"/>
      <c r="C634" s="146"/>
      <c r="D634" s="146"/>
      <c r="E634" s="146"/>
      <c r="F634" s="146"/>
      <c r="G634" s="146"/>
      <c r="H634" s="146"/>
      <c r="I634" s="146"/>
      <c r="J634" s="146"/>
      <c r="K634" s="146"/>
      <c r="L634" s="146"/>
      <c r="M634" s="146"/>
      <c r="N634" s="146"/>
      <c r="O634" s="146"/>
      <c r="P634" s="146"/>
      <c r="Q634" s="146"/>
      <c r="R634" s="146"/>
    </row>
    <row r="635" spans="2:18" x14ac:dyDescent="0.25">
      <c r="B635" s="146"/>
      <c r="C635" s="146"/>
      <c r="D635" s="146"/>
      <c r="E635" s="146"/>
      <c r="F635" s="146"/>
      <c r="G635" s="146"/>
      <c r="H635" s="146"/>
      <c r="I635" s="146"/>
      <c r="J635" s="146"/>
      <c r="K635" s="146"/>
      <c r="L635" s="146"/>
      <c r="M635" s="146"/>
      <c r="N635" s="146"/>
      <c r="O635" s="146"/>
      <c r="P635" s="146"/>
      <c r="Q635" s="146"/>
      <c r="R635" s="146"/>
    </row>
    <row r="636" spans="2:18" x14ac:dyDescent="0.25">
      <c r="B636" s="146"/>
      <c r="C636" s="146"/>
      <c r="D636" s="146"/>
      <c r="E636" s="146"/>
      <c r="F636" s="146"/>
      <c r="G636" s="146"/>
      <c r="H636" s="146"/>
      <c r="I636" s="146"/>
      <c r="J636" s="146"/>
      <c r="K636" s="146"/>
      <c r="L636" s="146"/>
      <c r="M636" s="146"/>
      <c r="N636" s="146"/>
      <c r="O636" s="146"/>
      <c r="P636" s="146"/>
      <c r="Q636" s="146"/>
      <c r="R636" s="146"/>
    </row>
    <row r="637" spans="2:18" x14ac:dyDescent="0.25">
      <c r="B637" s="146"/>
      <c r="C637" s="146"/>
      <c r="D637" s="146"/>
      <c r="E637" s="146"/>
      <c r="F637" s="146"/>
      <c r="G637" s="146"/>
      <c r="H637" s="146"/>
      <c r="I637" s="146"/>
      <c r="J637" s="146"/>
      <c r="K637" s="146"/>
      <c r="L637" s="146"/>
      <c r="M637" s="146"/>
      <c r="N637" s="146"/>
      <c r="O637" s="146"/>
      <c r="P637" s="146"/>
      <c r="Q637" s="146"/>
      <c r="R637" s="146"/>
    </row>
    <row r="638" spans="2:18" x14ac:dyDescent="0.25">
      <c r="B638" s="146"/>
      <c r="C638" s="146"/>
      <c r="D638" s="146"/>
      <c r="E638" s="146"/>
      <c r="F638" s="146"/>
      <c r="G638" s="146"/>
      <c r="H638" s="146"/>
      <c r="I638" s="146"/>
      <c r="J638" s="146"/>
      <c r="K638" s="146"/>
      <c r="L638" s="146"/>
      <c r="M638" s="146"/>
      <c r="N638" s="146"/>
      <c r="O638" s="146"/>
      <c r="P638" s="146"/>
      <c r="Q638" s="146"/>
      <c r="R638" s="146"/>
    </row>
    <row r="639" spans="2:18" x14ac:dyDescent="0.25">
      <c r="B639" s="146"/>
      <c r="C639" s="146"/>
      <c r="D639" s="146"/>
      <c r="E639" s="146"/>
      <c r="F639" s="146"/>
      <c r="G639" s="146"/>
      <c r="H639" s="146"/>
      <c r="I639" s="146"/>
      <c r="J639" s="146"/>
      <c r="K639" s="146"/>
      <c r="L639" s="146"/>
      <c r="M639" s="146"/>
      <c r="N639" s="146"/>
      <c r="O639" s="146"/>
      <c r="P639" s="146"/>
      <c r="Q639" s="146"/>
      <c r="R639" s="146"/>
    </row>
    <row r="640" spans="2:18" x14ac:dyDescent="0.25">
      <c r="B640" s="146"/>
      <c r="C640" s="146"/>
      <c r="D640" s="146"/>
      <c r="E640" s="146"/>
      <c r="F640" s="146"/>
      <c r="G640" s="146"/>
      <c r="H640" s="146"/>
      <c r="I640" s="146"/>
      <c r="J640" s="146"/>
      <c r="K640" s="146"/>
      <c r="L640" s="146"/>
      <c r="M640" s="146"/>
      <c r="N640" s="146"/>
      <c r="O640" s="146"/>
      <c r="P640" s="146"/>
      <c r="Q640" s="146"/>
      <c r="R640" s="146"/>
    </row>
    <row r="641" spans="2:18" x14ac:dyDescent="0.25">
      <c r="B641" s="146"/>
      <c r="C641" s="146"/>
      <c r="D641" s="146"/>
      <c r="E641" s="146"/>
      <c r="F641" s="146"/>
      <c r="G641" s="146"/>
      <c r="H641" s="146"/>
      <c r="I641" s="146"/>
      <c r="J641" s="146"/>
      <c r="K641" s="146"/>
      <c r="L641" s="146"/>
      <c r="M641" s="146"/>
      <c r="N641" s="146"/>
      <c r="O641" s="146"/>
      <c r="P641" s="146"/>
      <c r="Q641" s="146"/>
      <c r="R641" s="146"/>
    </row>
    <row r="642" spans="2:18" x14ac:dyDescent="0.25">
      <c r="B642" s="146"/>
      <c r="C642" s="146"/>
      <c r="D642" s="146"/>
      <c r="E642" s="146"/>
      <c r="F642" s="146"/>
      <c r="G642" s="146"/>
      <c r="H642" s="146"/>
      <c r="I642" s="146"/>
      <c r="J642" s="146"/>
      <c r="K642" s="146"/>
      <c r="L642" s="146"/>
      <c r="M642" s="146"/>
      <c r="N642" s="146"/>
      <c r="O642" s="146"/>
      <c r="P642" s="146"/>
      <c r="Q642" s="146"/>
      <c r="R642" s="146"/>
    </row>
    <row r="643" spans="2:18" x14ac:dyDescent="0.25">
      <c r="B643" s="146"/>
      <c r="C643" s="146"/>
      <c r="D643" s="146"/>
      <c r="E643" s="146"/>
      <c r="F643" s="146"/>
      <c r="G643" s="146"/>
      <c r="H643" s="146"/>
      <c r="I643" s="146"/>
      <c r="J643" s="146"/>
      <c r="K643" s="146"/>
      <c r="L643" s="146"/>
      <c r="M643" s="146"/>
      <c r="N643" s="146"/>
      <c r="O643" s="146"/>
      <c r="P643" s="146"/>
      <c r="Q643" s="146"/>
      <c r="R643" s="146"/>
    </row>
    <row r="644" spans="2:18" x14ac:dyDescent="0.25">
      <c r="B644" s="146"/>
      <c r="C644" s="146"/>
      <c r="D644" s="146"/>
      <c r="E644" s="146"/>
      <c r="F644" s="146"/>
      <c r="G644" s="146"/>
      <c r="H644" s="146"/>
      <c r="I644" s="146"/>
      <c r="J644" s="146"/>
      <c r="K644" s="146"/>
      <c r="L644" s="146"/>
      <c r="M644" s="146"/>
      <c r="N644" s="146"/>
      <c r="O644" s="146"/>
      <c r="P644" s="146"/>
      <c r="Q644" s="146"/>
      <c r="R644" s="146"/>
    </row>
    <row r="645" spans="2:18" x14ac:dyDescent="0.25">
      <c r="B645" s="146"/>
      <c r="C645" s="146"/>
      <c r="D645" s="146"/>
      <c r="E645" s="146"/>
      <c r="F645" s="146"/>
      <c r="G645" s="146"/>
      <c r="H645" s="146"/>
      <c r="I645" s="146"/>
      <c r="J645" s="146"/>
      <c r="K645" s="146"/>
      <c r="L645" s="146"/>
      <c r="M645" s="146"/>
      <c r="N645" s="146"/>
      <c r="O645" s="146"/>
      <c r="P645" s="146"/>
      <c r="Q645" s="146"/>
      <c r="R645" s="146"/>
    </row>
    <row r="646" spans="2:18" x14ac:dyDescent="0.25">
      <c r="B646" s="146"/>
      <c r="C646" s="146"/>
      <c r="D646" s="146"/>
      <c r="E646" s="146"/>
      <c r="F646" s="146"/>
      <c r="G646" s="146"/>
      <c r="H646" s="146"/>
      <c r="I646" s="146"/>
      <c r="J646" s="146"/>
      <c r="K646" s="146"/>
      <c r="L646" s="146"/>
      <c r="M646" s="146"/>
      <c r="N646" s="146"/>
      <c r="O646" s="146"/>
      <c r="P646" s="146"/>
      <c r="Q646" s="146"/>
      <c r="R646" s="146"/>
    </row>
    <row r="647" spans="2:18" x14ac:dyDescent="0.25">
      <c r="B647" s="146"/>
      <c r="C647" s="146"/>
      <c r="D647" s="146"/>
      <c r="E647" s="146"/>
      <c r="F647" s="146"/>
      <c r="G647" s="146"/>
      <c r="H647" s="146"/>
      <c r="I647" s="146"/>
      <c r="J647" s="146"/>
      <c r="K647" s="146"/>
      <c r="L647" s="146"/>
      <c r="M647" s="146"/>
      <c r="N647" s="146"/>
      <c r="O647" s="146"/>
      <c r="P647" s="146"/>
      <c r="Q647" s="146"/>
      <c r="R647" s="146"/>
    </row>
    <row r="648" spans="2:18" x14ac:dyDescent="0.25">
      <c r="B648" s="146"/>
      <c r="C648" s="146"/>
      <c r="D648" s="146"/>
      <c r="E648" s="146"/>
      <c r="F648" s="146"/>
      <c r="G648" s="146"/>
      <c r="H648" s="146"/>
      <c r="I648" s="146"/>
      <c r="J648" s="146"/>
      <c r="K648" s="146"/>
      <c r="L648" s="146"/>
      <c r="M648" s="146"/>
      <c r="N648" s="146"/>
      <c r="O648" s="146"/>
      <c r="P648" s="146"/>
      <c r="Q648" s="146"/>
      <c r="R648" s="146"/>
    </row>
    <row r="649" spans="2:18" x14ac:dyDescent="0.25">
      <c r="B649" s="146"/>
      <c r="C649" s="146"/>
      <c r="D649" s="146"/>
      <c r="E649" s="146"/>
      <c r="F649" s="146"/>
      <c r="G649" s="146"/>
      <c r="H649" s="146"/>
      <c r="I649" s="146"/>
      <c r="J649" s="146"/>
      <c r="K649" s="146"/>
      <c r="L649" s="146"/>
      <c r="M649" s="146"/>
      <c r="N649" s="146"/>
      <c r="O649" s="146"/>
      <c r="P649" s="146"/>
      <c r="Q649" s="146"/>
      <c r="R649" s="146"/>
    </row>
    <row r="650" spans="2:18" x14ac:dyDescent="0.25">
      <c r="B650" s="146"/>
      <c r="C650" s="146"/>
      <c r="D650" s="146"/>
      <c r="E650" s="146"/>
      <c r="F650" s="146"/>
      <c r="G650" s="146"/>
      <c r="H650" s="146"/>
      <c r="I650" s="146"/>
      <c r="J650" s="146"/>
      <c r="K650" s="146"/>
      <c r="L650" s="146"/>
      <c r="M650" s="146"/>
      <c r="N650" s="146"/>
      <c r="O650" s="146"/>
      <c r="P650" s="146"/>
      <c r="Q650" s="146"/>
      <c r="R650" s="146"/>
    </row>
    <row r="651" spans="2:18" x14ac:dyDescent="0.25">
      <c r="B651" s="146"/>
      <c r="C651" s="146"/>
      <c r="D651" s="146"/>
      <c r="E651" s="146"/>
      <c r="F651" s="146"/>
      <c r="G651" s="146"/>
      <c r="H651" s="146"/>
      <c r="I651" s="146"/>
      <c r="J651" s="146"/>
      <c r="K651" s="146"/>
      <c r="L651" s="146"/>
      <c r="M651" s="146"/>
      <c r="N651" s="146"/>
      <c r="O651" s="146"/>
      <c r="P651" s="146"/>
      <c r="Q651" s="146"/>
      <c r="R651" s="146"/>
    </row>
    <row r="652" spans="2:18" x14ac:dyDescent="0.25">
      <c r="B652" s="146"/>
      <c r="C652" s="146"/>
      <c r="D652" s="146"/>
      <c r="E652" s="146"/>
      <c r="F652" s="146"/>
      <c r="G652" s="146"/>
      <c r="H652" s="146"/>
      <c r="I652" s="146"/>
      <c r="J652" s="146"/>
      <c r="K652" s="146"/>
      <c r="L652" s="146"/>
      <c r="M652" s="146"/>
      <c r="N652" s="146"/>
      <c r="O652" s="146"/>
      <c r="P652" s="146"/>
      <c r="Q652" s="146"/>
      <c r="R652" s="146"/>
    </row>
    <row r="653" spans="2:18" x14ac:dyDescent="0.25">
      <c r="B653" s="146"/>
      <c r="C653" s="146"/>
      <c r="D653" s="146"/>
      <c r="E653" s="146"/>
      <c r="F653" s="146"/>
      <c r="G653" s="146"/>
      <c r="H653" s="146"/>
      <c r="I653" s="146"/>
      <c r="J653" s="146"/>
      <c r="K653" s="146"/>
      <c r="L653" s="146"/>
      <c r="M653" s="146"/>
      <c r="N653" s="146"/>
      <c r="O653" s="146"/>
      <c r="P653" s="146"/>
      <c r="Q653" s="146"/>
      <c r="R653" s="146"/>
    </row>
    <row r="654" spans="2:18" x14ac:dyDescent="0.25">
      <c r="B654" s="146"/>
      <c r="C654" s="146"/>
      <c r="D654" s="146"/>
      <c r="E654" s="146"/>
      <c r="F654" s="146"/>
      <c r="G654" s="146"/>
      <c r="H654" s="146"/>
      <c r="I654" s="146"/>
      <c r="J654" s="146"/>
      <c r="K654" s="146"/>
      <c r="L654" s="146"/>
      <c r="M654" s="146"/>
      <c r="N654" s="146"/>
      <c r="O654" s="146"/>
      <c r="P654" s="146"/>
      <c r="Q654" s="146"/>
      <c r="R654" s="146"/>
    </row>
    <row r="655" spans="2:18" x14ac:dyDescent="0.25">
      <c r="B655" s="146"/>
      <c r="C655" s="146"/>
      <c r="D655" s="146"/>
      <c r="E655" s="146"/>
      <c r="F655" s="146"/>
      <c r="G655" s="146"/>
      <c r="H655" s="146"/>
      <c r="I655" s="146"/>
      <c r="J655" s="146"/>
      <c r="K655" s="146"/>
      <c r="L655" s="146"/>
      <c r="M655" s="146"/>
      <c r="N655" s="146"/>
      <c r="O655" s="146"/>
      <c r="P655" s="146"/>
      <c r="Q655" s="146"/>
      <c r="R655" s="146"/>
    </row>
    <row r="656" spans="2:18" x14ac:dyDescent="0.25">
      <c r="B656" s="146"/>
      <c r="C656" s="146"/>
      <c r="D656" s="146"/>
      <c r="E656" s="146"/>
      <c r="F656" s="146"/>
      <c r="G656" s="146"/>
      <c r="H656" s="146"/>
      <c r="I656" s="146"/>
      <c r="J656" s="146"/>
      <c r="K656" s="146"/>
      <c r="L656" s="146"/>
      <c r="M656" s="146"/>
      <c r="N656" s="146"/>
      <c r="O656" s="146"/>
      <c r="P656" s="146"/>
      <c r="Q656" s="146"/>
      <c r="R656" s="146"/>
    </row>
    <row r="657" spans="2:18" x14ac:dyDescent="0.25">
      <c r="B657" s="146"/>
      <c r="C657" s="146"/>
      <c r="D657" s="146"/>
      <c r="E657" s="146"/>
      <c r="F657" s="146"/>
      <c r="G657" s="146"/>
      <c r="H657" s="146"/>
      <c r="I657" s="146"/>
      <c r="J657" s="146"/>
      <c r="K657" s="146"/>
      <c r="L657" s="146"/>
      <c r="M657" s="146"/>
      <c r="N657" s="146"/>
      <c r="O657" s="146"/>
      <c r="P657" s="146"/>
      <c r="Q657" s="146"/>
      <c r="R657" s="146"/>
    </row>
    <row r="658" spans="2:18" x14ac:dyDescent="0.25">
      <c r="B658" s="146"/>
      <c r="C658" s="146"/>
      <c r="D658" s="146"/>
      <c r="E658" s="146"/>
      <c r="F658" s="146"/>
      <c r="G658" s="146"/>
      <c r="H658" s="146"/>
      <c r="I658" s="146"/>
      <c r="J658" s="146"/>
      <c r="K658" s="146"/>
      <c r="L658" s="146"/>
      <c r="M658" s="146"/>
      <c r="N658" s="146"/>
      <c r="O658" s="146"/>
      <c r="P658" s="146"/>
      <c r="Q658" s="146"/>
      <c r="R658" s="146"/>
    </row>
    <row r="659" spans="2:18" x14ac:dyDescent="0.25">
      <c r="B659" s="146"/>
      <c r="C659" s="146"/>
      <c r="D659" s="146"/>
      <c r="E659" s="146"/>
      <c r="F659" s="146"/>
      <c r="G659" s="146"/>
      <c r="H659" s="146"/>
      <c r="I659" s="146"/>
      <c r="J659" s="146"/>
      <c r="K659" s="146"/>
      <c r="L659" s="146"/>
      <c r="M659" s="146"/>
      <c r="N659" s="146"/>
      <c r="O659" s="146"/>
      <c r="P659" s="146"/>
      <c r="Q659" s="146"/>
      <c r="R659" s="146"/>
    </row>
    <row r="660" spans="2:18" x14ac:dyDescent="0.25">
      <c r="B660" s="146"/>
      <c r="C660" s="146"/>
      <c r="D660" s="146"/>
      <c r="E660" s="146"/>
      <c r="F660" s="146"/>
      <c r="G660" s="146"/>
      <c r="H660" s="146"/>
      <c r="I660" s="146"/>
      <c r="J660" s="146"/>
      <c r="K660" s="146"/>
      <c r="L660" s="146"/>
      <c r="M660" s="146"/>
      <c r="N660" s="146"/>
      <c r="O660" s="146"/>
      <c r="P660" s="146"/>
      <c r="Q660" s="146"/>
      <c r="R660" s="146"/>
    </row>
    <row r="661" spans="2:18" x14ac:dyDescent="0.25">
      <c r="B661" s="146"/>
      <c r="C661" s="146"/>
      <c r="D661" s="146"/>
      <c r="E661" s="146"/>
      <c r="F661" s="146"/>
      <c r="G661" s="146"/>
      <c r="H661" s="146"/>
      <c r="I661" s="146"/>
      <c r="J661" s="146"/>
      <c r="K661" s="146"/>
      <c r="L661" s="146"/>
      <c r="M661" s="146"/>
      <c r="N661" s="146"/>
      <c r="O661" s="146"/>
      <c r="P661" s="146"/>
      <c r="Q661" s="146"/>
      <c r="R661" s="146"/>
    </row>
    <row r="662" spans="2:18" x14ac:dyDescent="0.25">
      <c r="B662" s="146"/>
      <c r="C662" s="146"/>
      <c r="D662" s="146"/>
      <c r="E662" s="146"/>
      <c r="F662" s="146"/>
      <c r="G662" s="146"/>
      <c r="H662" s="146"/>
      <c r="I662" s="146"/>
      <c r="J662" s="146"/>
      <c r="K662" s="146"/>
      <c r="L662" s="146"/>
      <c r="M662" s="146"/>
      <c r="N662" s="146"/>
      <c r="O662" s="146"/>
      <c r="P662" s="146"/>
      <c r="Q662" s="146"/>
      <c r="R662" s="146"/>
    </row>
    <row r="663" spans="2:18" x14ac:dyDescent="0.25">
      <c r="B663" s="146"/>
      <c r="C663" s="146"/>
      <c r="D663" s="146"/>
      <c r="E663" s="146"/>
      <c r="F663" s="146"/>
      <c r="G663" s="146"/>
      <c r="H663" s="146"/>
      <c r="I663" s="146"/>
      <c r="J663" s="146"/>
      <c r="K663" s="146"/>
      <c r="L663" s="146"/>
      <c r="M663" s="146"/>
      <c r="N663" s="146"/>
      <c r="O663" s="146"/>
      <c r="P663" s="146"/>
      <c r="Q663" s="146"/>
      <c r="R663" s="146"/>
    </row>
    <row r="664" spans="2:18" x14ac:dyDescent="0.25">
      <c r="B664" s="146"/>
      <c r="C664" s="146"/>
      <c r="D664" s="146"/>
      <c r="E664" s="146"/>
      <c r="F664" s="146"/>
      <c r="G664" s="146"/>
      <c r="H664" s="146"/>
      <c r="I664" s="146"/>
      <c r="J664" s="146"/>
      <c r="K664" s="146"/>
      <c r="L664" s="146"/>
      <c r="M664" s="146"/>
      <c r="N664" s="146"/>
      <c r="O664" s="146"/>
      <c r="P664" s="146"/>
      <c r="Q664" s="146"/>
      <c r="R664" s="146"/>
    </row>
    <row r="665" spans="2:18" x14ac:dyDescent="0.25">
      <c r="B665" s="146"/>
      <c r="C665" s="146"/>
      <c r="D665" s="146"/>
      <c r="E665" s="146"/>
      <c r="F665" s="146"/>
      <c r="G665" s="146"/>
      <c r="H665" s="146"/>
      <c r="I665" s="146"/>
      <c r="J665" s="146"/>
      <c r="K665" s="146"/>
      <c r="L665" s="146"/>
      <c r="M665" s="146"/>
      <c r="N665" s="146"/>
      <c r="O665" s="146"/>
      <c r="P665" s="146"/>
      <c r="Q665" s="146"/>
      <c r="R665" s="146"/>
    </row>
    <row r="666" spans="2:18" x14ac:dyDescent="0.25">
      <c r="B666" s="146"/>
      <c r="C666" s="146"/>
      <c r="D666" s="146"/>
      <c r="E666" s="146"/>
      <c r="F666" s="146"/>
      <c r="G666" s="146"/>
      <c r="H666" s="146"/>
      <c r="I666" s="146"/>
      <c r="J666" s="146"/>
      <c r="K666" s="146"/>
      <c r="L666" s="146"/>
      <c r="M666" s="146"/>
      <c r="N666" s="146"/>
      <c r="O666" s="146"/>
      <c r="P666" s="146"/>
      <c r="Q666" s="146"/>
      <c r="R666" s="146"/>
    </row>
    <row r="667" spans="2:18" x14ac:dyDescent="0.25">
      <c r="B667" s="146"/>
      <c r="C667" s="146"/>
      <c r="D667" s="146"/>
      <c r="E667" s="146"/>
      <c r="F667" s="146"/>
      <c r="G667" s="146"/>
      <c r="H667" s="146"/>
      <c r="I667" s="146"/>
      <c r="J667" s="146"/>
      <c r="K667" s="146"/>
      <c r="L667" s="146"/>
      <c r="M667" s="146"/>
      <c r="N667" s="146"/>
      <c r="O667" s="146"/>
      <c r="P667" s="146"/>
      <c r="Q667" s="146"/>
      <c r="R667" s="146"/>
    </row>
    <row r="668" spans="2:18" x14ac:dyDescent="0.25">
      <c r="B668" s="146"/>
      <c r="C668" s="146"/>
      <c r="D668" s="146"/>
      <c r="E668" s="146"/>
      <c r="F668" s="146"/>
      <c r="G668" s="146"/>
      <c r="H668" s="146"/>
      <c r="I668" s="146"/>
      <c r="J668" s="146"/>
      <c r="K668" s="146"/>
      <c r="L668" s="146"/>
      <c r="M668" s="146"/>
      <c r="N668" s="146"/>
      <c r="O668" s="146"/>
      <c r="P668" s="146"/>
      <c r="Q668" s="146"/>
      <c r="R668" s="146"/>
    </row>
    <row r="669" spans="2:18" x14ac:dyDescent="0.25">
      <c r="B669" s="146"/>
      <c r="C669" s="146"/>
      <c r="D669" s="146"/>
      <c r="E669" s="146"/>
      <c r="F669" s="146"/>
      <c r="G669" s="146"/>
      <c r="H669" s="146"/>
      <c r="I669" s="146"/>
      <c r="J669" s="146"/>
      <c r="K669" s="146"/>
      <c r="L669" s="146"/>
      <c r="M669" s="146"/>
      <c r="N669" s="146"/>
      <c r="O669" s="146"/>
      <c r="P669" s="146"/>
      <c r="Q669" s="146"/>
      <c r="R669" s="146"/>
    </row>
    <row r="670" spans="2:18" x14ac:dyDescent="0.25">
      <c r="B670" s="146"/>
      <c r="C670" s="146"/>
      <c r="D670" s="146"/>
      <c r="E670" s="146"/>
      <c r="F670" s="146"/>
      <c r="G670" s="146"/>
      <c r="H670" s="146"/>
      <c r="I670" s="146"/>
      <c r="J670" s="146"/>
      <c r="K670" s="146"/>
      <c r="L670" s="146"/>
      <c r="M670" s="146"/>
      <c r="N670" s="146"/>
      <c r="O670" s="146"/>
      <c r="P670" s="146"/>
      <c r="Q670" s="146"/>
      <c r="R670" s="146"/>
    </row>
    <row r="671" spans="2:18" x14ac:dyDescent="0.25">
      <c r="B671" s="146"/>
      <c r="C671" s="146"/>
      <c r="D671" s="146"/>
      <c r="E671" s="146"/>
      <c r="F671" s="146"/>
      <c r="G671" s="146"/>
      <c r="H671" s="146"/>
      <c r="I671" s="146"/>
      <c r="J671" s="146"/>
      <c r="K671" s="146"/>
      <c r="L671" s="146"/>
      <c r="M671" s="146"/>
      <c r="N671" s="146"/>
      <c r="O671" s="146"/>
      <c r="P671" s="146"/>
      <c r="Q671" s="146"/>
      <c r="R671" s="146"/>
    </row>
    <row r="672" spans="2:18" x14ac:dyDescent="0.25">
      <c r="B672" s="146"/>
      <c r="C672" s="146"/>
      <c r="D672" s="146"/>
      <c r="E672" s="146"/>
      <c r="F672" s="146"/>
      <c r="G672" s="146"/>
      <c r="H672" s="146"/>
      <c r="I672" s="146"/>
      <c r="J672" s="146"/>
      <c r="K672" s="146"/>
      <c r="L672" s="146"/>
      <c r="M672" s="146"/>
      <c r="N672" s="146"/>
      <c r="O672" s="146"/>
      <c r="P672" s="146"/>
      <c r="Q672" s="146"/>
      <c r="R672" s="146"/>
    </row>
    <row r="673" spans="2:18" x14ac:dyDescent="0.25">
      <c r="B673" s="146"/>
      <c r="C673" s="146"/>
      <c r="D673" s="146"/>
      <c r="E673" s="146"/>
      <c r="F673" s="146"/>
      <c r="G673" s="146"/>
      <c r="H673" s="146"/>
      <c r="I673" s="146"/>
      <c r="J673" s="146"/>
      <c r="K673" s="146"/>
      <c r="L673" s="146"/>
      <c r="M673" s="146"/>
      <c r="N673" s="146"/>
      <c r="O673" s="146"/>
      <c r="P673" s="146"/>
      <c r="Q673" s="146"/>
      <c r="R673" s="146"/>
    </row>
    <row r="674" spans="2:18" x14ac:dyDescent="0.25">
      <c r="B674" s="146"/>
      <c r="C674" s="146"/>
      <c r="D674" s="146"/>
      <c r="E674" s="146"/>
      <c r="F674" s="146"/>
      <c r="G674" s="146"/>
      <c r="H674" s="146"/>
      <c r="I674" s="146"/>
      <c r="J674" s="146"/>
      <c r="K674" s="146"/>
      <c r="L674" s="146"/>
      <c r="M674" s="146"/>
      <c r="N674" s="146"/>
      <c r="O674" s="146"/>
      <c r="P674" s="146"/>
      <c r="Q674" s="146"/>
      <c r="R674" s="146"/>
    </row>
    <row r="675" spans="2:18" x14ac:dyDescent="0.25">
      <c r="B675" s="146"/>
      <c r="C675" s="146"/>
      <c r="D675" s="146"/>
      <c r="E675" s="146"/>
      <c r="F675" s="146"/>
      <c r="G675" s="146"/>
      <c r="H675" s="146"/>
      <c r="I675" s="146"/>
      <c r="J675" s="146"/>
      <c r="K675" s="146"/>
      <c r="L675" s="146"/>
      <c r="M675" s="146"/>
      <c r="N675" s="146"/>
      <c r="O675" s="146"/>
      <c r="P675" s="146"/>
      <c r="Q675" s="146"/>
      <c r="R675" s="146"/>
    </row>
    <row r="676" spans="2:18" x14ac:dyDescent="0.25">
      <c r="B676" s="146"/>
      <c r="C676" s="146"/>
      <c r="D676" s="146"/>
      <c r="E676" s="146"/>
      <c r="F676" s="146"/>
      <c r="G676" s="146"/>
      <c r="H676" s="146"/>
      <c r="I676" s="146"/>
      <c r="J676" s="146"/>
      <c r="K676" s="146"/>
      <c r="L676" s="146"/>
      <c r="M676" s="146"/>
      <c r="N676" s="146"/>
      <c r="O676" s="146"/>
      <c r="P676" s="146"/>
      <c r="Q676" s="146"/>
      <c r="R676" s="146"/>
    </row>
    <row r="677" spans="2:18" x14ac:dyDescent="0.25">
      <c r="B677" s="146"/>
      <c r="C677" s="146"/>
      <c r="D677" s="146"/>
      <c r="E677" s="146"/>
      <c r="F677" s="146"/>
      <c r="G677" s="146"/>
      <c r="H677" s="146"/>
      <c r="I677" s="146"/>
      <c r="J677" s="146"/>
      <c r="K677" s="146"/>
      <c r="L677" s="146"/>
      <c r="M677" s="146"/>
      <c r="N677" s="146"/>
      <c r="O677" s="146"/>
      <c r="P677" s="146"/>
      <c r="Q677" s="146"/>
      <c r="R677" s="146"/>
    </row>
    <row r="678" spans="2:18" x14ac:dyDescent="0.25">
      <c r="B678" s="146"/>
      <c r="C678" s="146"/>
      <c r="D678" s="146"/>
      <c r="E678" s="146"/>
      <c r="F678" s="146"/>
      <c r="G678" s="146"/>
      <c r="H678" s="146"/>
      <c r="I678" s="146"/>
      <c r="J678" s="146"/>
      <c r="K678" s="146"/>
      <c r="L678" s="146"/>
      <c r="M678" s="146"/>
      <c r="N678" s="146"/>
      <c r="O678" s="146"/>
      <c r="P678" s="146"/>
      <c r="Q678" s="146"/>
      <c r="R678" s="146"/>
    </row>
    <row r="679" spans="2:18" x14ac:dyDescent="0.25">
      <c r="B679" s="146"/>
      <c r="C679" s="146"/>
      <c r="D679" s="146"/>
      <c r="E679" s="146"/>
      <c r="F679" s="146"/>
      <c r="G679" s="146"/>
      <c r="H679" s="146"/>
      <c r="I679" s="146"/>
      <c r="J679" s="146"/>
      <c r="K679" s="146"/>
      <c r="L679" s="146"/>
      <c r="M679" s="146"/>
      <c r="N679" s="146"/>
      <c r="O679" s="146"/>
      <c r="P679" s="146"/>
      <c r="Q679" s="146"/>
      <c r="R679" s="146"/>
    </row>
    <row r="680" spans="2:18" x14ac:dyDescent="0.25">
      <c r="B680" s="146"/>
      <c r="C680" s="146"/>
      <c r="D680" s="146"/>
      <c r="E680" s="146"/>
      <c r="F680" s="146"/>
      <c r="G680" s="146"/>
      <c r="H680" s="146"/>
      <c r="I680" s="146"/>
      <c r="J680" s="146"/>
      <c r="K680" s="146"/>
      <c r="L680" s="146"/>
      <c r="M680" s="146"/>
      <c r="N680" s="146"/>
      <c r="O680" s="146"/>
      <c r="P680" s="146"/>
      <c r="Q680" s="146"/>
      <c r="R680" s="146"/>
    </row>
    <row r="681" spans="2:18" x14ac:dyDescent="0.25">
      <c r="B681" s="146"/>
      <c r="C681" s="146"/>
      <c r="D681" s="146"/>
      <c r="E681" s="146"/>
      <c r="F681" s="146"/>
      <c r="G681" s="146"/>
      <c r="H681" s="146"/>
      <c r="I681" s="146"/>
      <c r="J681" s="146"/>
      <c r="K681" s="146"/>
      <c r="L681" s="146"/>
      <c r="M681" s="146"/>
      <c r="N681" s="146"/>
      <c r="O681" s="146"/>
      <c r="P681" s="146"/>
      <c r="Q681" s="146"/>
      <c r="R681" s="146"/>
    </row>
    <row r="682" spans="2:18" x14ac:dyDescent="0.25">
      <c r="B682" s="146"/>
      <c r="C682" s="146"/>
      <c r="D682" s="146"/>
      <c r="E682" s="146"/>
      <c r="F682" s="146"/>
      <c r="G682" s="146"/>
      <c r="H682" s="146"/>
      <c r="I682" s="146"/>
      <c r="J682" s="146"/>
      <c r="K682" s="146"/>
      <c r="L682" s="146"/>
      <c r="M682" s="146"/>
      <c r="N682" s="146"/>
      <c r="O682" s="146"/>
      <c r="P682" s="146"/>
      <c r="Q682" s="146"/>
      <c r="R682" s="146"/>
    </row>
    <row r="683" spans="2:18" x14ac:dyDescent="0.25">
      <c r="B683" s="146"/>
      <c r="C683" s="146"/>
      <c r="D683" s="146"/>
      <c r="E683" s="146"/>
      <c r="F683" s="146"/>
      <c r="G683" s="146"/>
      <c r="H683" s="146"/>
      <c r="I683" s="146"/>
      <c r="J683" s="146"/>
      <c r="K683" s="146"/>
      <c r="L683" s="146"/>
      <c r="M683" s="146"/>
      <c r="N683" s="146"/>
      <c r="O683" s="146"/>
      <c r="P683" s="146"/>
      <c r="Q683" s="146"/>
      <c r="R683" s="146"/>
    </row>
    <row r="684" spans="2:18" x14ac:dyDescent="0.25">
      <c r="B684" s="146"/>
      <c r="C684" s="146"/>
      <c r="D684" s="146"/>
      <c r="E684" s="146"/>
      <c r="F684" s="146"/>
      <c r="G684" s="146"/>
      <c r="H684" s="146"/>
      <c r="I684" s="146"/>
      <c r="J684" s="146"/>
      <c r="K684" s="146"/>
      <c r="L684" s="146"/>
      <c r="M684" s="146"/>
      <c r="N684" s="146"/>
      <c r="O684" s="146"/>
      <c r="P684" s="146"/>
      <c r="Q684" s="146"/>
      <c r="R684" s="146"/>
    </row>
    <row r="685" spans="2:18" x14ac:dyDescent="0.25">
      <c r="B685" s="146"/>
      <c r="C685" s="146"/>
      <c r="D685" s="146"/>
      <c r="E685" s="146"/>
      <c r="F685" s="146"/>
      <c r="G685" s="146"/>
      <c r="H685" s="146"/>
      <c r="I685" s="146"/>
      <c r="J685" s="146"/>
      <c r="K685" s="146"/>
      <c r="L685" s="146"/>
      <c r="M685" s="146"/>
      <c r="N685" s="146"/>
      <c r="O685" s="146"/>
      <c r="P685" s="146"/>
      <c r="Q685" s="146"/>
      <c r="R685" s="146"/>
    </row>
    <row r="686" spans="2:18" x14ac:dyDescent="0.25">
      <c r="B686" s="146"/>
      <c r="C686" s="146"/>
      <c r="D686" s="146"/>
      <c r="E686" s="146"/>
      <c r="F686" s="146"/>
      <c r="G686" s="146"/>
      <c r="H686" s="146"/>
      <c r="I686" s="146"/>
      <c r="J686" s="146"/>
      <c r="K686" s="146"/>
      <c r="L686" s="146"/>
      <c r="M686" s="146"/>
      <c r="N686" s="146"/>
      <c r="O686" s="146"/>
      <c r="P686" s="146"/>
      <c r="Q686" s="146"/>
      <c r="R686" s="146"/>
    </row>
    <row r="687" spans="2:18" x14ac:dyDescent="0.25">
      <c r="B687" s="146"/>
      <c r="C687" s="146"/>
      <c r="D687" s="146"/>
      <c r="E687" s="146"/>
      <c r="F687" s="146"/>
      <c r="G687" s="146"/>
      <c r="H687" s="146"/>
      <c r="I687" s="146"/>
      <c r="J687" s="146"/>
      <c r="K687" s="146"/>
      <c r="L687" s="146"/>
      <c r="M687" s="146"/>
      <c r="N687" s="146"/>
      <c r="O687" s="146"/>
      <c r="P687" s="146"/>
      <c r="Q687" s="146"/>
      <c r="R687" s="146"/>
    </row>
    <row r="688" spans="2:18" x14ac:dyDescent="0.25">
      <c r="B688" s="146"/>
      <c r="C688" s="146"/>
      <c r="D688" s="146"/>
      <c r="E688" s="146"/>
      <c r="F688" s="146"/>
      <c r="G688" s="146"/>
      <c r="H688" s="146"/>
      <c r="I688" s="146"/>
      <c r="J688" s="146"/>
      <c r="K688" s="146"/>
      <c r="L688" s="146"/>
      <c r="M688" s="146"/>
      <c r="N688" s="146"/>
      <c r="O688" s="146"/>
      <c r="P688" s="146"/>
      <c r="Q688" s="146"/>
      <c r="R688" s="146"/>
    </row>
    <row r="689" spans="2:18" x14ac:dyDescent="0.25">
      <c r="B689" s="146"/>
      <c r="C689" s="146"/>
      <c r="D689" s="146"/>
      <c r="E689" s="146"/>
      <c r="F689" s="146"/>
      <c r="G689" s="146"/>
      <c r="H689" s="146"/>
      <c r="I689" s="146"/>
      <c r="J689" s="146"/>
      <c r="K689" s="146"/>
      <c r="L689" s="146"/>
      <c r="M689" s="146"/>
      <c r="N689" s="146"/>
      <c r="O689" s="146"/>
      <c r="P689" s="146"/>
      <c r="Q689" s="146"/>
      <c r="R689" s="146"/>
    </row>
    <row r="690" spans="2:18" x14ac:dyDescent="0.25">
      <c r="B690" s="146"/>
      <c r="C690" s="146"/>
      <c r="D690" s="146"/>
      <c r="E690" s="146"/>
      <c r="F690" s="146"/>
      <c r="G690" s="146"/>
      <c r="H690" s="146"/>
      <c r="I690" s="146"/>
      <c r="J690" s="146"/>
      <c r="K690" s="146"/>
      <c r="L690" s="146"/>
      <c r="M690" s="146"/>
      <c r="N690" s="146"/>
      <c r="O690" s="146"/>
      <c r="P690" s="146"/>
      <c r="Q690" s="146"/>
      <c r="R690" s="146"/>
    </row>
    <row r="691" spans="2:18" x14ac:dyDescent="0.25">
      <c r="B691" s="146"/>
      <c r="C691" s="146"/>
      <c r="D691" s="146"/>
      <c r="E691" s="146"/>
      <c r="F691" s="146"/>
      <c r="G691" s="146"/>
      <c r="H691" s="146"/>
      <c r="I691" s="146"/>
      <c r="J691" s="146"/>
      <c r="K691" s="146"/>
      <c r="L691" s="146"/>
      <c r="M691" s="146"/>
      <c r="N691" s="146"/>
      <c r="O691" s="146"/>
      <c r="P691" s="146"/>
      <c r="Q691" s="146"/>
      <c r="R691" s="146"/>
    </row>
    <row r="692" spans="2:18" x14ac:dyDescent="0.25">
      <c r="B692" s="146"/>
      <c r="C692" s="146"/>
      <c r="D692" s="146"/>
      <c r="E692" s="146"/>
      <c r="F692" s="146"/>
      <c r="G692" s="146"/>
      <c r="H692" s="146"/>
      <c r="I692" s="146"/>
      <c r="J692" s="146"/>
      <c r="K692" s="146"/>
      <c r="L692" s="146"/>
      <c r="M692" s="146"/>
      <c r="N692" s="146"/>
      <c r="O692" s="146"/>
      <c r="P692" s="146"/>
      <c r="Q692" s="146"/>
      <c r="R692" s="146"/>
    </row>
    <row r="693" spans="2:18" x14ac:dyDescent="0.25">
      <c r="B693" s="146"/>
      <c r="C693" s="146"/>
      <c r="D693" s="146"/>
      <c r="E693" s="146"/>
      <c r="F693" s="146"/>
      <c r="G693" s="146"/>
      <c r="H693" s="146"/>
      <c r="I693" s="146"/>
      <c r="J693" s="146"/>
      <c r="K693" s="146"/>
      <c r="L693" s="146"/>
      <c r="M693" s="146"/>
      <c r="N693" s="146"/>
      <c r="O693" s="146"/>
      <c r="P693" s="146"/>
      <c r="Q693" s="146"/>
      <c r="R693" s="146"/>
    </row>
    <row r="694" spans="2:18" x14ac:dyDescent="0.25">
      <c r="B694" s="146"/>
      <c r="C694" s="146"/>
      <c r="D694" s="146"/>
      <c r="E694" s="146"/>
      <c r="F694" s="146"/>
      <c r="G694" s="146"/>
      <c r="H694" s="146"/>
      <c r="I694" s="146"/>
      <c r="J694" s="146"/>
      <c r="K694" s="146"/>
      <c r="L694" s="146"/>
      <c r="M694" s="146"/>
      <c r="N694" s="146"/>
      <c r="O694" s="146"/>
      <c r="P694" s="146"/>
      <c r="Q694" s="146"/>
      <c r="R694" s="146"/>
    </row>
    <row r="695" spans="2:18" x14ac:dyDescent="0.25">
      <c r="B695" s="146"/>
      <c r="C695" s="146"/>
      <c r="D695" s="146"/>
      <c r="E695" s="146"/>
      <c r="F695" s="146"/>
      <c r="G695" s="146"/>
      <c r="H695" s="146"/>
      <c r="I695" s="146"/>
      <c r="J695" s="146"/>
      <c r="K695" s="146"/>
      <c r="L695" s="146"/>
      <c r="M695" s="146"/>
      <c r="N695" s="146"/>
      <c r="O695" s="146"/>
      <c r="P695" s="146"/>
      <c r="Q695" s="146"/>
      <c r="R695" s="146"/>
    </row>
    <row r="696" spans="2:18" x14ac:dyDescent="0.25">
      <c r="B696" s="146"/>
      <c r="C696" s="146"/>
      <c r="D696" s="146"/>
      <c r="E696" s="146"/>
      <c r="F696" s="146"/>
      <c r="G696" s="146"/>
      <c r="H696" s="146"/>
      <c r="I696" s="146"/>
      <c r="J696" s="146"/>
      <c r="K696" s="146"/>
      <c r="L696" s="146"/>
      <c r="M696" s="146"/>
      <c r="N696" s="146"/>
      <c r="O696" s="146"/>
      <c r="P696" s="146"/>
      <c r="Q696" s="146"/>
      <c r="R696" s="146"/>
    </row>
    <row r="697" spans="2:18" x14ac:dyDescent="0.25">
      <c r="B697" s="146"/>
      <c r="C697" s="146"/>
      <c r="D697" s="146"/>
      <c r="E697" s="146"/>
      <c r="F697" s="146"/>
      <c r="G697" s="146"/>
      <c r="H697" s="146"/>
      <c r="I697" s="146"/>
      <c r="J697" s="146"/>
      <c r="K697" s="146"/>
      <c r="L697" s="146"/>
      <c r="M697" s="146"/>
      <c r="N697" s="146"/>
      <c r="O697" s="146"/>
      <c r="P697" s="146"/>
      <c r="Q697" s="146"/>
      <c r="R697" s="146"/>
    </row>
    <row r="698" spans="2:18" x14ac:dyDescent="0.25">
      <c r="B698" s="146"/>
      <c r="C698" s="146"/>
      <c r="D698" s="146"/>
      <c r="E698" s="146"/>
      <c r="F698" s="146"/>
      <c r="G698" s="146"/>
      <c r="H698" s="146"/>
      <c r="I698" s="146"/>
      <c r="J698" s="146"/>
      <c r="K698" s="146"/>
      <c r="L698" s="146"/>
      <c r="M698" s="146"/>
      <c r="N698" s="146"/>
      <c r="O698" s="146"/>
      <c r="P698" s="146"/>
      <c r="Q698" s="146"/>
      <c r="R698" s="146"/>
    </row>
    <row r="699" spans="2:18" x14ac:dyDescent="0.25">
      <c r="B699" s="146"/>
      <c r="C699" s="146"/>
      <c r="D699" s="146"/>
      <c r="E699" s="146"/>
      <c r="F699" s="146"/>
      <c r="G699" s="146"/>
      <c r="H699" s="146"/>
      <c r="I699" s="146"/>
      <c r="J699" s="146"/>
      <c r="K699" s="146"/>
      <c r="L699" s="146"/>
      <c r="M699" s="146"/>
      <c r="N699" s="146"/>
      <c r="O699" s="146"/>
      <c r="P699" s="146"/>
      <c r="Q699" s="146"/>
      <c r="R699" s="146"/>
    </row>
    <row r="700" spans="2:18" x14ac:dyDescent="0.25">
      <c r="B700" s="146"/>
      <c r="C700" s="146"/>
      <c r="D700" s="146"/>
      <c r="E700" s="146"/>
      <c r="F700" s="146"/>
      <c r="G700" s="146"/>
      <c r="H700" s="146"/>
      <c r="I700" s="146"/>
      <c r="J700" s="146"/>
      <c r="K700" s="146"/>
      <c r="L700" s="146"/>
      <c r="M700" s="146"/>
      <c r="N700" s="146"/>
      <c r="O700" s="146"/>
      <c r="P700" s="146"/>
      <c r="Q700" s="146"/>
      <c r="R700" s="146"/>
    </row>
    <row r="701" spans="2:18" x14ac:dyDescent="0.25">
      <c r="B701" s="146"/>
      <c r="C701" s="146"/>
      <c r="D701" s="146"/>
      <c r="E701" s="146"/>
      <c r="F701" s="146"/>
      <c r="G701" s="146"/>
      <c r="H701" s="146"/>
      <c r="I701" s="146"/>
      <c r="J701" s="146"/>
      <c r="K701" s="146"/>
      <c r="L701" s="146"/>
      <c r="M701" s="146"/>
      <c r="N701" s="146"/>
      <c r="O701" s="146"/>
      <c r="P701" s="146"/>
      <c r="Q701" s="146"/>
      <c r="R701" s="146"/>
    </row>
    <row r="702" spans="2:18" x14ac:dyDescent="0.25">
      <c r="B702" s="146"/>
      <c r="C702" s="146"/>
      <c r="D702" s="146"/>
      <c r="E702" s="146"/>
      <c r="F702" s="146"/>
      <c r="G702" s="146"/>
      <c r="H702" s="146"/>
      <c r="I702" s="146"/>
      <c r="J702" s="146"/>
      <c r="K702" s="146"/>
      <c r="L702" s="146"/>
      <c r="M702" s="146"/>
      <c r="N702" s="146"/>
      <c r="O702" s="146"/>
      <c r="P702" s="146"/>
      <c r="Q702" s="146"/>
      <c r="R702" s="146"/>
    </row>
    <row r="703" spans="2:18" x14ac:dyDescent="0.25">
      <c r="B703" s="146"/>
      <c r="C703" s="146"/>
      <c r="D703" s="146"/>
      <c r="E703" s="146"/>
      <c r="F703" s="146"/>
      <c r="G703" s="146"/>
      <c r="H703" s="146"/>
      <c r="I703" s="146"/>
      <c r="J703" s="146"/>
      <c r="K703" s="146"/>
      <c r="L703" s="146"/>
      <c r="M703" s="146"/>
      <c r="N703" s="146"/>
      <c r="O703" s="146"/>
      <c r="P703" s="146"/>
      <c r="Q703" s="146"/>
      <c r="R703" s="146"/>
    </row>
    <row r="704" spans="2:18" x14ac:dyDescent="0.25">
      <c r="B704" s="146"/>
      <c r="C704" s="146"/>
      <c r="D704" s="146"/>
      <c r="E704" s="146"/>
      <c r="F704" s="146"/>
      <c r="G704" s="146"/>
      <c r="H704" s="146"/>
      <c r="I704" s="146"/>
      <c r="J704" s="146"/>
      <c r="K704" s="146"/>
      <c r="L704" s="146"/>
      <c r="M704" s="146"/>
      <c r="N704" s="146"/>
      <c r="O704" s="146"/>
      <c r="P704" s="146"/>
      <c r="Q704" s="146"/>
      <c r="R704" s="146"/>
    </row>
    <row r="705" spans="2:18" x14ac:dyDescent="0.25">
      <c r="B705" s="146"/>
      <c r="C705" s="146"/>
      <c r="D705" s="146"/>
      <c r="E705" s="146"/>
      <c r="F705" s="146"/>
      <c r="G705" s="146"/>
      <c r="H705" s="146"/>
      <c r="I705" s="146"/>
      <c r="J705" s="146"/>
      <c r="K705" s="146"/>
      <c r="L705" s="146"/>
      <c r="M705" s="146"/>
      <c r="N705" s="146"/>
      <c r="O705" s="146"/>
      <c r="P705" s="146"/>
      <c r="Q705" s="146"/>
      <c r="R705" s="146"/>
    </row>
    <row r="706" spans="2:18" x14ac:dyDescent="0.25">
      <c r="B706" s="146"/>
      <c r="C706" s="146"/>
      <c r="D706" s="146"/>
      <c r="E706" s="146"/>
      <c r="F706" s="146"/>
      <c r="G706" s="146"/>
      <c r="H706" s="146"/>
      <c r="I706" s="146"/>
      <c r="J706" s="146"/>
      <c r="K706" s="146"/>
      <c r="L706" s="146"/>
      <c r="M706" s="146"/>
      <c r="N706" s="146"/>
      <c r="O706" s="146"/>
      <c r="P706" s="146"/>
      <c r="Q706" s="146"/>
      <c r="R706" s="146"/>
    </row>
    <row r="707" spans="2:18" x14ac:dyDescent="0.25">
      <c r="B707" s="146"/>
      <c r="C707" s="146"/>
      <c r="D707" s="146"/>
      <c r="E707" s="146"/>
      <c r="F707" s="146"/>
      <c r="G707" s="146"/>
      <c r="H707" s="146"/>
      <c r="I707" s="146"/>
      <c r="J707" s="146"/>
      <c r="K707" s="146"/>
      <c r="L707" s="146"/>
      <c r="M707" s="146"/>
      <c r="N707" s="146"/>
      <c r="O707" s="146"/>
      <c r="P707" s="146"/>
      <c r="Q707" s="146"/>
      <c r="R707" s="146"/>
    </row>
    <row r="708" spans="2:18" x14ac:dyDescent="0.25">
      <c r="B708" s="146"/>
      <c r="C708" s="146"/>
      <c r="D708" s="146"/>
      <c r="E708" s="146"/>
      <c r="F708" s="146"/>
      <c r="G708" s="146"/>
      <c r="H708" s="146"/>
      <c r="I708" s="146"/>
      <c r="J708" s="146"/>
      <c r="K708" s="146"/>
      <c r="L708" s="146"/>
      <c r="M708" s="146"/>
      <c r="N708" s="146"/>
      <c r="O708" s="146"/>
      <c r="P708" s="146"/>
      <c r="Q708" s="146"/>
      <c r="R708" s="146"/>
    </row>
    <row r="709" spans="2:18" x14ac:dyDescent="0.25">
      <c r="B709" s="146"/>
      <c r="C709" s="146"/>
      <c r="D709" s="146"/>
      <c r="E709" s="146"/>
      <c r="F709" s="146"/>
      <c r="G709" s="146"/>
      <c r="H709" s="146"/>
      <c r="I709" s="146"/>
      <c r="J709" s="146"/>
      <c r="K709" s="146"/>
      <c r="L709" s="146"/>
      <c r="M709" s="146"/>
      <c r="N709" s="146"/>
      <c r="O709" s="146"/>
      <c r="P709" s="146"/>
      <c r="Q709" s="146"/>
      <c r="R709" s="146"/>
    </row>
    <row r="710" spans="2:18" x14ac:dyDescent="0.25">
      <c r="B710" s="146"/>
      <c r="C710" s="146"/>
      <c r="D710" s="146"/>
      <c r="E710" s="146"/>
      <c r="F710" s="146"/>
      <c r="G710" s="146"/>
      <c r="H710" s="146"/>
      <c r="I710" s="146"/>
      <c r="J710" s="146"/>
      <c r="K710" s="146"/>
      <c r="L710" s="146"/>
      <c r="M710" s="146"/>
      <c r="N710" s="146"/>
      <c r="O710" s="146"/>
      <c r="P710" s="146"/>
      <c r="Q710" s="146"/>
      <c r="R710" s="146"/>
    </row>
    <row r="711" spans="2:18" x14ac:dyDescent="0.25">
      <c r="B711" s="146"/>
      <c r="C711" s="146"/>
      <c r="D711" s="146"/>
      <c r="E711" s="146"/>
      <c r="F711" s="146"/>
      <c r="G711" s="146"/>
      <c r="H711" s="146"/>
      <c r="I711" s="146"/>
      <c r="J711" s="146"/>
      <c r="K711" s="146"/>
      <c r="L711" s="146"/>
      <c r="M711" s="146"/>
      <c r="N711" s="146"/>
      <c r="O711" s="146"/>
      <c r="P711" s="146"/>
      <c r="Q711" s="146"/>
      <c r="R711" s="146"/>
    </row>
    <row r="712" spans="2:18" x14ac:dyDescent="0.25">
      <c r="B712" s="146"/>
      <c r="C712" s="146"/>
      <c r="D712" s="146"/>
      <c r="E712" s="146"/>
      <c r="F712" s="146"/>
      <c r="G712" s="146"/>
      <c r="H712" s="146"/>
      <c r="I712" s="146"/>
      <c r="J712" s="146"/>
      <c r="K712" s="146"/>
      <c r="L712" s="146"/>
      <c r="M712" s="146"/>
      <c r="N712" s="146"/>
      <c r="O712" s="146"/>
      <c r="P712" s="146"/>
      <c r="Q712" s="146"/>
      <c r="R712" s="146"/>
    </row>
    <row r="713" spans="2:18" x14ac:dyDescent="0.25">
      <c r="B713" s="146"/>
      <c r="C713" s="146"/>
      <c r="D713" s="146"/>
      <c r="E713" s="146"/>
      <c r="F713" s="146"/>
      <c r="G713" s="146"/>
      <c r="H713" s="146"/>
      <c r="I713" s="146"/>
      <c r="J713" s="146"/>
      <c r="K713" s="146"/>
      <c r="L713" s="146"/>
      <c r="M713" s="146"/>
      <c r="N713" s="146"/>
      <c r="O713" s="146"/>
      <c r="P713" s="146"/>
      <c r="Q713" s="146"/>
      <c r="R713" s="146"/>
    </row>
    <row r="714" spans="2:18" x14ac:dyDescent="0.25">
      <c r="B714" s="146"/>
      <c r="C714" s="146"/>
      <c r="D714" s="146"/>
      <c r="E714" s="146"/>
      <c r="F714" s="146"/>
      <c r="G714" s="146"/>
      <c r="H714" s="146"/>
      <c r="I714" s="146"/>
      <c r="J714" s="146"/>
      <c r="K714" s="146"/>
      <c r="L714" s="146"/>
      <c r="M714" s="146"/>
      <c r="N714" s="146"/>
      <c r="O714" s="146"/>
      <c r="P714" s="146"/>
      <c r="Q714" s="146"/>
      <c r="R714" s="146"/>
    </row>
    <row r="715" spans="2:18" x14ac:dyDescent="0.25">
      <c r="B715" s="146"/>
      <c r="C715" s="146"/>
      <c r="D715" s="146"/>
      <c r="E715" s="146"/>
      <c r="F715" s="146"/>
      <c r="G715" s="146"/>
      <c r="H715" s="146"/>
      <c r="I715" s="146"/>
      <c r="J715" s="146"/>
      <c r="K715" s="146"/>
      <c r="L715" s="146"/>
      <c r="M715" s="146"/>
      <c r="N715" s="146"/>
      <c r="O715" s="146"/>
      <c r="P715" s="146"/>
      <c r="Q715" s="146"/>
      <c r="R715" s="146"/>
    </row>
    <row r="716" spans="2:18" x14ac:dyDescent="0.25">
      <c r="B716" s="146"/>
      <c r="C716" s="146"/>
      <c r="D716" s="146"/>
      <c r="E716" s="146"/>
      <c r="F716" s="146"/>
      <c r="G716" s="146"/>
      <c r="H716" s="146"/>
      <c r="I716" s="146"/>
      <c r="J716" s="146"/>
      <c r="K716" s="146"/>
      <c r="L716" s="146"/>
      <c r="M716" s="146"/>
      <c r="N716" s="146"/>
      <c r="O716" s="146"/>
      <c r="P716" s="146"/>
      <c r="Q716" s="146"/>
      <c r="R716" s="146"/>
    </row>
    <row r="717" spans="2:18" x14ac:dyDescent="0.25">
      <c r="B717" s="146"/>
      <c r="C717" s="146"/>
      <c r="D717" s="146"/>
      <c r="E717" s="146"/>
      <c r="F717" s="146"/>
      <c r="G717" s="146"/>
      <c r="H717" s="146"/>
      <c r="I717" s="146"/>
      <c r="J717" s="146"/>
      <c r="K717" s="146"/>
      <c r="L717" s="146"/>
      <c r="M717" s="146"/>
      <c r="N717" s="146"/>
      <c r="O717" s="146"/>
      <c r="P717" s="146"/>
      <c r="Q717" s="146"/>
      <c r="R717" s="146"/>
    </row>
    <row r="718" spans="2:18" x14ac:dyDescent="0.25">
      <c r="B718" s="146"/>
      <c r="C718" s="146"/>
      <c r="D718" s="146"/>
      <c r="E718" s="146"/>
      <c r="F718" s="146"/>
      <c r="G718" s="146"/>
      <c r="H718" s="146"/>
      <c r="I718" s="146"/>
      <c r="J718" s="146"/>
      <c r="K718" s="146"/>
      <c r="L718" s="146"/>
      <c r="M718" s="146"/>
      <c r="N718" s="146"/>
      <c r="O718" s="146"/>
      <c r="P718" s="146"/>
      <c r="Q718" s="146"/>
      <c r="R718" s="146"/>
    </row>
    <row r="719" spans="2:18" x14ac:dyDescent="0.25">
      <c r="B719" s="146"/>
      <c r="C719" s="146"/>
      <c r="D719" s="146"/>
      <c r="E719" s="146"/>
      <c r="F719" s="146"/>
      <c r="G719" s="146"/>
      <c r="H719" s="146"/>
      <c r="I719" s="146"/>
      <c r="J719" s="146"/>
      <c r="K719" s="146"/>
      <c r="L719" s="146"/>
      <c r="M719" s="146"/>
      <c r="N719" s="146"/>
      <c r="O719" s="146"/>
      <c r="P719" s="146"/>
      <c r="Q719" s="146"/>
      <c r="R719" s="146"/>
    </row>
    <row r="720" spans="2:18" x14ac:dyDescent="0.25">
      <c r="B720" s="146"/>
      <c r="C720" s="146"/>
      <c r="D720" s="146"/>
      <c r="E720" s="146"/>
      <c r="F720" s="146"/>
      <c r="G720" s="146"/>
      <c r="H720" s="146"/>
      <c r="I720" s="146"/>
      <c r="J720" s="146"/>
      <c r="K720" s="146"/>
      <c r="L720" s="146"/>
      <c r="M720" s="146"/>
      <c r="N720" s="146"/>
      <c r="O720" s="146"/>
      <c r="P720" s="146"/>
      <c r="Q720" s="146"/>
      <c r="R720" s="146"/>
    </row>
    <row r="721" spans="2:18" x14ac:dyDescent="0.25">
      <c r="B721" s="146"/>
      <c r="C721" s="146"/>
      <c r="D721" s="146"/>
      <c r="E721" s="146"/>
      <c r="F721" s="146"/>
      <c r="G721" s="146"/>
      <c r="H721" s="146"/>
      <c r="I721" s="146"/>
      <c r="J721" s="146"/>
      <c r="K721" s="146"/>
      <c r="L721" s="146"/>
      <c r="M721" s="146"/>
      <c r="N721" s="146"/>
      <c r="O721" s="146"/>
      <c r="P721" s="146"/>
      <c r="Q721" s="146"/>
      <c r="R721" s="146"/>
    </row>
    <row r="722" spans="2:18" x14ac:dyDescent="0.25">
      <c r="B722" s="146"/>
      <c r="C722" s="146"/>
      <c r="D722" s="146"/>
      <c r="E722" s="146"/>
      <c r="F722" s="146"/>
      <c r="G722" s="146"/>
      <c r="H722" s="146"/>
      <c r="I722" s="146"/>
      <c r="J722" s="146"/>
      <c r="K722" s="146"/>
      <c r="L722" s="146"/>
      <c r="M722" s="146"/>
      <c r="N722" s="146"/>
      <c r="O722" s="146"/>
      <c r="P722" s="146"/>
      <c r="Q722" s="146"/>
      <c r="R722" s="146"/>
    </row>
    <row r="723" spans="2:18" x14ac:dyDescent="0.25">
      <c r="B723" s="146"/>
      <c r="C723" s="146"/>
      <c r="D723" s="146"/>
      <c r="E723" s="146"/>
      <c r="F723" s="146"/>
      <c r="G723" s="146"/>
      <c r="H723" s="146"/>
      <c r="I723" s="146"/>
      <c r="J723" s="146"/>
      <c r="K723" s="146"/>
      <c r="L723" s="146"/>
      <c r="M723" s="146"/>
      <c r="N723" s="146"/>
      <c r="O723" s="146"/>
      <c r="P723" s="146"/>
      <c r="Q723" s="146"/>
      <c r="R723" s="146"/>
    </row>
    <row r="724" spans="2:18" x14ac:dyDescent="0.25">
      <c r="B724" s="146"/>
      <c r="C724" s="146"/>
      <c r="D724" s="146"/>
      <c r="E724" s="146"/>
      <c r="F724" s="146"/>
      <c r="G724" s="146"/>
      <c r="H724" s="146"/>
      <c r="I724" s="146"/>
      <c r="J724" s="146"/>
      <c r="K724" s="146"/>
      <c r="L724" s="146"/>
      <c r="M724" s="146"/>
      <c r="N724" s="146"/>
      <c r="O724" s="146"/>
      <c r="P724" s="146"/>
      <c r="Q724" s="146"/>
      <c r="R724" s="146"/>
    </row>
    <row r="725" spans="2:18" x14ac:dyDescent="0.25">
      <c r="B725" s="146"/>
      <c r="C725" s="146"/>
      <c r="D725" s="146"/>
      <c r="E725" s="146"/>
      <c r="F725" s="146"/>
      <c r="G725" s="146"/>
      <c r="H725" s="146"/>
      <c r="I725" s="146"/>
      <c r="J725" s="146"/>
      <c r="K725" s="146"/>
      <c r="L725" s="146"/>
      <c r="M725" s="146"/>
      <c r="N725" s="146"/>
      <c r="O725" s="146"/>
      <c r="P725" s="146"/>
      <c r="Q725" s="146"/>
      <c r="R725" s="146"/>
    </row>
    <row r="726" spans="2:18" x14ac:dyDescent="0.25">
      <c r="B726" s="146"/>
      <c r="C726" s="146"/>
      <c r="D726" s="146"/>
      <c r="E726" s="146"/>
      <c r="F726" s="146"/>
      <c r="G726" s="146"/>
      <c r="H726" s="146"/>
      <c r="I726" s="146"/>
      <c r="J726" s="146"/>
      <c r="K726" s="146"/>
      <c r="L726" s="146"/>
      <c r="M726" s="146"/>
      <c r="N726" s="146"/>
      <c r="O726" s="146"/>
      <c r="P726" s="146"/>
      <c r="Q726" s="146"/>
      <c r="R726" s="146"/>
    </row>
    <row r="727" spans="2:18" x14ac:dyDescent="0.25">
      <c r="B727" s="146"/>
      <c r="C727" s="146"/>
      <c r="D727" s="146"/>
      <c r="E727" s="146"/>
      <c r="F727" s="146"/>
      <c r="G727" s="146"/>
      <c r="H727" s="146"/>
      <c r="I727" s="146"/>
      <c r="J727" s="146"/>
      <c r="K727" s="146"/>
      <c r="L727" s="146"/>
      <c r="M727" s="146"/>
      <c r="N727" s="146"/>
      <c r="O727" s="146"/>
      <c r="P727" s="146"/>
      <c r="Q727" s="146"/>
      <c r="R727" s="146"/>
    </row>
    <row r="728" spans="2:18" x14ac:dyDescent="0.25">
      <c r="B728" s="146"/>
      <c r="C728" s="146"/>
      <c r="D728" s="146"/>
      <c r="E728" s="146"/>
      <c r="F728" s="146"/>
      <c r="G728" s="146"/>
      <c r="H728" s="146"/>
      <c r="I728" s="146"/>
      <c r="J728" s="146"/>
      <c r="K728" s="146"/>
      <c r="L728" s="146"/>
      <c r="M728" s="146"/>
      <c r="N728" s="146"/>
      <c r="O728" s="146"/>
      <c r="P728" s="146"/>
      <c r="Q728" s="146"/>
      <c r="R728" s="146"/>
    </row>
    <row r="729" spans="2:18" x14ac:dyDescent="0.25">
      <c r="B729" s="146"/>
      <c r="C729" s="146"/>
      <c r="D729" s="146"/>
      <c r="E729" s="146"/>
      <c r="F729" s="146"/>
      <c r="G729" s="146"/>
      <c r="H729" s="146"/>
      <c r="I729" s="146"/>
      <c r="J729" s="146"/>
      <c r="K729" s="146"/>
      <c r="L729" s="146"/>
      <c r="M729" s="146"/>
      <c r="N729" s="146"/>
      <c r="O729" s="146"/>
      <c r="P729" s="146"/>
      <c r="Q729" s="146"/>
      <c r="R729" s="146"/>
    </row>
    <row r="730" spans="2:18" x14ac:dyDescent="0.25">
      <c r="B730" s="146"/>
      <c r="C730" s="146"/>
      <c r="D730" s="146"/>
      <c r="E730" s="146"/>
      <c r="F730" s="146"/>
      <c r="G730" s="146"/>
      <c r="H730" s="146"/>
      <c r="I730" s="146"/>
      <c r="J730" s="146"/>
      <c r="K730" s="146"/>
      <c r="L730" s="146"/>
      <c r="M730" s="146"/>
      <c r="N730" s="146"/>
      <c r="O730" s="146"/>
      <c r="P730" s="146"/>
      <c r="Q730" s="146"/>
      <c r="R730" s="146"/>
    </row>
    <row r="731" spans="2:18" x14ac:dyDescent="0.25">
      <c r="B731" s="146"/>
      <c r="C731" s="146"/>
      <c r="D731" s="146"/>
      <c r="E731" s="146"/>
      <c r="F731" s="146"/>
      <c r="G731" s="146"/>
      <c r="H731" s="146"/>
      <c r="I731" s="146"/>
      <c r="J731" s="146"/>
      <c r="K731" s="146"/>
      <c r="L731" s="146"/>
      <c r="M731" s="146"/>
      <c r="N731" s="146"/>
      <c r="O731" s="146"/>
      <c r="P731" s="146"/>
      <c r="Q731" s="146"/>
      <c r="R731" s="146"/>
    </row>
    <row r="732" spans="2:18" x14ac:dyDescent="0.25">
      <c r="B732" s="146"/>
      <c r="C732" s="146"/>
      <c r="D732" s="146"/>
      <c r="E732" s="146"/>
      <c r="F732" s="146"/>
      <c r="G732" s="146"/>
      <c r="H732" s="146"/>
      <c r="I732" s="146"/>
      <c r="J732" s="146"/>
      <c r="K732" s="146"/>
      <c r="L732" s="146"/>
      <c r="M732" s="146"/>
      <c r="N732" s="146"/>
      <c r="O732" s="146"/>
      <c r="P732" s="146"/>
      <c r="Q732" s="146"/>
      <c r="R732" s="146"/>
    </row>
    <row r="733" spans="2:18" x14ac:dyDescent="0.25">
      <c r="B733" s="146"/>
      <c r="C733" s="146"/>
      <c r="D733" s="146"/>
      <c r="E733" s="146"/>
      <c r="F733" s="146"/>
      <c r="G733" s="146"/>
      <c r="H733" s="146"/>
      <c r="I733" s="146"/>
      <c r="J733" s="146"/>
      <c r="K733" s="146"/>
      <c r="L733" s="146"/>
      <c r="M733" s="146"/>
      <c r="N733" s="146"/>
      <c r="O733" s="146"/>
      <c r="P733" s="146"/>
      <c r="Q733" s="146"/>
      <c r="R733" s="146"/>
    </row>
    <row r="734" spans="2:18" x14ac:dyDescent="0.25">
      <c r="B734" s="146"/>
      <c r="C734" s="146"/>
      <c r="D734" s="146"/>
      <c r="E734" s="146"/>
      <c r="F734" s="146"/>
      <c r="G734" s="146"/>
      <c r="H734" s="146"/>
      <c r="I734" s="146"/>
      <c r="J734" s="146"/>
      <c r="K734" s="146"/>
      <c r="L734" s="146"/>
      <c r="M734" s="146"/>
      <c r="N734" s="146"/>
      <c r="O734" s="146"/>
      <c r="P734" s="146"/>
      <c r="Q734" s="146"/>
      <c r="R734" s="146"/>
    </row>
    <row r="735" spans="2:18" x14ac:dyDescent="0.25">
      <c r="B735" s="146"/>
      <c r="C735" s="146"/>
      <c r="D735" s="146"/>
      <c r="E735" s="146"/>
      <c r="F735" s="146"/>
      <c r="G735" s="146"/>
      <c r="H735" s="146"/>
      <c r="I735" s="146"/>
      <c r="J735" s="146"/>
      <c r="K735" s="146"/>
      <c r="L735" s="146"/>
      <c r="M735" s="146"/>
      <c r="N735" s="146"/>
      <c r="O735" s="146"/>
      <c r="P735" s="146"/>
      <c r="Q735" s="146"/>
      <c r="R735" s="146"/>
    </row>
    <row r="736" spans="2:18" x14ac:dyDescent="0.25">
      <c r="B736" s="146"/>
      <c r="C736" s="146"/>
      <c r="D736" s="146"/>
      <c r="E736" s="146"/>
      <c r="F736" s="146"/>
      <c r="G736" s="146"/>
      <c r="H736" s="146"/>
      <c r="I736" s="146"/>
      <c r="J736" s="146"/>
      <c r="K736" s="146"/>
      <c r="L736" s="146"/>
      <c r="M736" s="146"/>
      <c r="N736" s="146"/>
      <c r="O736" s="146"/>
      <c r="P736" s="146"/>
      <c r="Q736" s="146"/>
      <c r="R736" s="146"/>
    </row>
    <row r="737" spans="2:18" x14ac:dyDescent="0.25">
      <c r="B737" s="146"/>
      <c r="C737" s="146"/>
      <c r="D737" s="146"/>
      <c r="E737" s="146"/>
      <c r="F737" s="146"/>
      <c r="G737" s="146"/>
      <c r="H737" s="146"/>
      <c r="I737" s="146"/>
      <c r="J737" s="146"/>
      <c r="K737" s="146"/>
      <c r="L737" s="146"/>
      <c r="M737" s="146"/>
      <c r="N737" s="146"/>
      <c r="O737" s="146"/>
      <c r="P737" s="146"/>
      <c r="Q737" s="146"/>
      <c r="R737" s="146"/>
    </row>
    <row r="738" spans="2:18" x14ac:dyDescent="0.25">
      <c r="B738" s="146"/>
      <c r="C738" s="146"/>
      <c r="D738" s="146"/>
      <c r="E738" s="146"/>
      <c r="F738" s="146"/>
      <c r="G738" s="146"/>
      <c r="H738" s="146"/>
      <c r="I738" s="146"/>
      <c r="J738" s="146"/>
      <c r="K738" s="146"/>
      <c r="L738" s="146"/>
      <c r="M738" s="146"/>
      <c r="N738" s="146"/>
      <c r="O738" s="146"/>
      <c r="P738" s="146"/>
      <c r="Q738" s="146"/>
      <c r="R738" s="146"/>
    </row>
    <row r="739" spans="2:18" x14ac:dyDescent="0.25">
      <c r="B739" s="146"/>
      <c r="C739" s="146"/>
      <c r="D739" s="146"/>
      <c r="E739" s="146"/>
      <c r="F739" s="146"/>
      <c r="G739" s="146"/>
      <c r="H739" s="146"/>
      <c r="I739" s="146"/>
      <c r="J739" s="146"/>
      <c r="K739" s="146"/>
      <c r="L739" s="146"/>
      <c r="M739" s="146"/>
      <c r="N739" s="146"/>
      <c r="O739" s="146"/>
      <c r="P739" s="146"/>
      <c r="Q739" s="146"/>
      <c r="R739" s="146"/>
    </row>
    <row r="740" spans="2:18" x14ac:dyDescent="0.25">
      <c r="B740" s="146"/>
      <c r="C740" s="146"/>
      <c r="D740" s="146"/>
      <c r="E740" s="146"/>
      <c r="F740" s="146"/>
      <c r="G740" s="146"/>
      <c r="H740" s="146"/>
      <c r="I740" s="146"/>
      <c r="J740" s="146"/>
      <c r="K740" s="146"/>
      <c r="L740" s="146"/>
      <c r="M740" s="146"/>
      <c r="N740" s="146"/>
      <c r="O740" s="146"/>
      <c r="P740" s="146"/>
      <c r="Q740" s="146"/>
      <c r="R740" s="146"/>
    </row>
    <row r="741" spans="2:18" x14ac:dyDescent="0.25">
      <c r="B741" s="146"/>
      <c r="C741" s="146"/>
      <c r="D741" s="146"/>
      <c r="E741" s="146"/>
      <c r="F741" s="146"/>
      <c r="G741" s="146"/>
      <c r="H741" s="146"/>
      <c r="I741" s="146"/>
      <c r="J741" s="146"/>
      <c r="K741" s="146"/>
      <c r="L741" s="146"/>
      <c r="M741" s="146"/>
      <c r="N741" s="146"/>
      <c r="O741" s="146"/>
      <c r="P741" s="146"/>
      <c r="Q741" s="146"/>
      <c r="R741" s="146"/>
    </row>
    <row r="742" spans="2:18" x14ac:dyDescent="0.25">
      <c r="B742" s="146"/>
      <c r="C742" s="146"/>
      <c r="D742" s="146"/>
      <c r="E742" s="146"/>
      <c r="F742" s="146"/>
      <c r="G742" s="146"/>
      <c r="H742" s="146"/>
      <c r="I742" s="146"/>
      <c r="J742" s="146"/>
      <c r="K742" s="146"/>
      <c r="L742" s="146"/>
      <c r="M742" s="146"/>
      <c r="N742" s="146"/>
      <c r="O742" s="146"/>
      <c r="P742" s="146"/>
      <c r="Q742" s="146"/>
      <c r="R742" s="146"/>
    </row>
    <row r="743" spans="2:18" x14ac:dyDescent="0.25">
      <c r="B743" s="146"/>
      <c r="C743" s="146"/>
      <c r="D743" s="146"/>
      <c r="E743" s="146"/>
      <c r="F743" s="146"/>
      <c r="G743" s="146"/>
      <c r="H743" s="146"/>
      <c r="I743" s="146"/>
      <c r="J743" s="146"/>
      <c r="K743" s="146"/>
      <c r="L743" s="146"/>
      <c r="M743" s="146"/>
      <c r="N743" s="146"/>
      <c r="O743" s="146"/>
      <c r="P743" s="146"/>
      <c r="Q743" s="146"/>
      <c r="R743" s="146"/>
    </row>
    <row r="744" spans="2:18" x14ac:dyDescent="0.25">
      <c r="B744" s="146"/>
      <c r="C744" s="146"/>
      <c r="D744" s="146"/>
      <c r="E744" s="146"/>
      <c r="F744" s="146"/>
      <c r="G744" s="146"/>
      <c r="H744" s="146"/>
      <c r="I744" s="146"/>
      <c r="J744" s="146"/>
      <c r="K744" s="146"/>
      <c r="L744" s="146"/>
      <c r="M744" s="146"/>
      <c r="N744" s="146"/>
      <c r="O744" s="146"/>
      <c r="P744" s="146"/>
      <c r="Q744" s="146"/>
      <c r="R744" s="146"/>
    </row>
    <row r="745" spans="2:18" x14ac:dyDescent="0.25">
      <c r="B745" s="146"/>
      <c r="C745" s="146"/>
      <c r="D745" s="146"/>
      <c r="E745" s="146"/>
      <c r="F745" s="146"/>
      <c r="G745" s="146"/>
      <c r="H745" s="146"/>
      <c r="I745" s="146"/>
      <c r="J745" s="146"/>
      <c r="K745" s="146"/>
      <c r="L745" s="146"/>
      <c r="M745" s="146"/>
      <c r="N745" s="146"/>
      <c r="O745" s="146"/>
      <c r="P745" s="146"/>
      <c r="Q745" s="146"/>
      <c r="R745" s="146"/>
    </row>
    <row r="746" spans="2:18" x14ac:dyDescent="0.25">
      <c r="B746" s="146"/>
      <c r="C746" s="146"/>
      <c r="D746" s="146"/>
      <c r="E746" s="146"/>
      <c r="F746" s="146"/>
      <c r="G746" s="146"/>
      <c r="H746" s="146"/>
      <c r="I746" s="146"/>
      <c r="J746" s="146"/>
      <c r="K746" s="146"/>
      <c r="L746" s="146"/>
      <c r="M746" s="146"/>
      <c r="N746" s="146"/>
      <c r="O746" s="146"/>
      <c r="P746" s="146"/>
      <c r="Q746" s="146"/>
      <c r="R746" s="146"/>
    </row>
  </sheetData>
  <mergeCells count="2">
    <mergeCell ref="B540:H540"/>
    <mergeCell ref="B541:H541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daneses alojados en Tenerife por zona de alojamiento</oddHeader>
    <oddFooter>&amp;L&amp;G&amp;R&amp;K00-021&amp;P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448968C-5461-48E1-8BFF-137D1FB6A00E}">
  <dimension ref="B1:K746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7109375" style="38" customWidth="1"/>
    <col min="4" max="8" width="12.85546875" style="38" customWidth="1"/>
    <col min="9" max="9" width="10.7109375" style="38" customWidth="1"/>
    <col min="10" max="10" width="13.140625" style="38" customWidth="1"/>
  </cols>
  <sheetData>
    <row r="1" spans="2:11" ht="30" customHeight="1" x14ac:dyDescent="0.25"/>
    <row r="3" spans="2:11" s="4" customFormat="1" ht="21.75" thickBot="1" x14ac:dyDescent="0.3">
      <c r="B3" s="42" t="s">
        <v>217</v>
      </c>
      <c r="C3" s="42"/>
      <c r="D3" s="42"/>
      <c r="E3" s="42"/>
      <c r="F3" s="42"/>
      <c r="G3" s="42"/>
      <c r="H3" s="42"/>
      <c r="I3" s="42"/>
      <c r="J3" s="42"/>
    </row>
    <row r="4" spans="2:11" s="4" customFormat="1" ht="6" customHeight="1" thickBot="1" x14ac:dyDescent="0.3">
      <c r="B4" s="76"/>
      <c r="C4" s="76"/>
      <c r="D4" s="260"/>
      <c r="E4" s="260"/>
      <c r="F4" s="260"/>
      <c r="G4" s="260"/>
      <c r="H4" s="260"/>
      <c r="I4" s="259"/>
      <c r="J4" s="260"/>
    </row>
    <row r="5" spans="2:11" s="483" customFormat="1" ht="60" customHeight="1" thickBot="1" x14ac:dyDescent="0.3">
      <c r="B5" s="475"/>
      <c r="C5" s="522" t="s">
        <v>44</v>
      </c>
      <c r="D5" s="478" t="s">
        <v>158</v>
      </c>
      <c r="E5" s="479" t="s">
        <v>122</v>
      </c>
      <c r="F5" s="480" t="s">
        <v>123</v>
      </c>
      <c r="G5" s="478" t="s">
        <v>159</v>
      </c>
      <c r="H5" s="480" t="s">
        <v>125</v>
      </c>
      <c r="I5" s="476" t="s">
        <v>132</v>
      </c>
      <c r="J5" s="476" t="s">
        <v>160</v>
      </c>
      <c r="K5" s="482"/>
    </row>
    <row r="6" spans="2:11" s="4" customFormat="1" x14ac:dyDescent="0.25">
      <c r="B6" s="138" t="s">
        <v>78</v>
      </c>
      <c r="C6" s="523">
        <v>1</v>
      </c>
      <c r="D6" s="524">
        <v>0.85469223007063577</v>
      </c>
      <c r="E6" s="525">
        <v>0.36140650469611113</v>
      </c>
      <c r="F6" s="526">
        <v>0.38360630287976405</v>
      </c>
      <c r="G6" s="524">
        <v>0.11961499650702476</v>
      </c>
      <c r="H6" s="526">
        <v>0.10168439028176667</v>
      </c>
      <c r="I6" s="234">
        <v>2.2355041527594505E-2</v>
      </c>
      <c r="J6" s="234">
        <v>3.3377318947450129E-3</v>
      </c>
    </row>
    <row r="7" spans="2:11" s="4" customFormat="1" x14ac:dyDescent="0.25">
      <c r="B7" s="138" t="s">
        <v>79</v>
      </c>
      <c r="C7" s="523">
        <v>1</v>
      </c>
      <c r="D7" s="524">
        <v>0.87315270935960587</v>
      </c>
      <c r="E7" s="525">
        <v>0.37163141118516374</v>
      </c>
      <c r="F7" s="526">
        <v>0.39082874529121991</v>
      </c>
      <c r="G7" s="524">
        <v>0.11011301072152999</v>
      </c>
      <c r="H7" s="526">
        <v>9.2799188640973626E-2</v>
      </c>
      <c r="I7" s="234">
        <v>1.3836569110402782E-2</v>
      </c>
      <c r="J7" s="234">
        <v>2.8977108084613156E-3</v>
      </c>
    </row>
    <row r="8" spans="2:11" s="4" customFormat="1" x14ac:dyDescent="0.25">
      <c r="B8" s="138" t="s">
        <v>80</v>
      </c>
      <c r="C8" s="523">
        <v>1</v>
      </c>
      <c r="D8" s="524">
        <v>0.87640190505453985</v>
      </c>
      <c r="E8" s="525">
        <v>0.3825472422799201</v>
      </c>
      <c r="F8" s="526">
        <v>0.39668151789829464</v>
      </c>
      <c r="G8" s="524">
        <v>0.1051620832693194</v>
      </c>
      <c r="H8" s="526">
        <v>9.1104624366262099E-2</v>
      </c>
      <c r="I8" s="234">
        <v>1.6899677369795668E-2</v>
      </c>
      <c r="J8" s="234">
        <v>1.5363343063450607E-3</v>
      </c>
    </row>
    <row r="9" spans="2:11" s="4" customFormat="1" x14ac:dyDescent="0.25">
      <c r="B9" s="138" t="s">
        <v>81</v>
      </c>
      <c r="C9" s="523">
        <v>1</v>
      </c>
      <c r="D9" s="524">
        <v>0.87157757496740551</v>
      </c>
      <c r="E9" s="525">
        <v>0.41639504563233376</v>
      </c>
      <c r="F9" s="526">
        <v>0.36342894393741854</v>
      </c>
      <c r="G9" s="524">
        <v>0.10805084745762712</v>
      </c>
      <c r="H9" s="526">
        <v>9.1753585397653201E-2</v>
      </c>
      <c r="I9" s="234">
        <v>1.6623207301173403E-2</v>
      </c>
      <c r="J9" s="234">
        <v>3.7483702737940027E-3</v>
      </c>
    </row>
    <row r="10" spans="2:11" s="4" customFormat="1" x14ac:dyDescent="0.25">
      <c r="B10" s="138" t="s">
        <v>82</v>
      </c>
      <c r="C10" s="523">
        <v>1</v>
      </c>
      <c r="D10" s="524">
        <v>0.90928540864356011</v>
      </c>
      <c r="E10" s="525">
        <v>0.40308087291399231</v>
      </c>
      <c r="F10" s="526">
        <v>0.46255883611467696</v>
      </c>
      <c r="G10" s="524">
        <v>7.8733418913136496E-2</v>
      </c>
      <c r="H10" s="526">
        <v>6.3756953359007273E-2</v>
      </c>
      <c r="I10" s="234">
        <v>9.8416773641420621E-3</v>
      </c>
      <c r="J10" s="234">
        <v>2.1394950791613181E-3</v>
      </c>
    </row>
    <row r="11" spans="2:11" s="4" customFormat="1" x14ac:dyDescent="0.25">
      <c r="B11" s="138" t="s">
        <v>83</v>
      </c>
      <c r="C11" s="523">
        <v>1</v>
      </c>
      <c r="D11" s="524">
        <v>0.89082687338501287</v>
      </c>
      <c r="E11" s="525">
        <v>0.27583979328165376</v>
      </c>
      <c r="F11" s="526">
        <v>0.55555555555555558</v>
      </c>
      <c r="G11" s="524">
        <v>9.9483204134366926E-2</v>
      </c>
      <c r="H11" s="526">
        <v>8.3979328165374678E-2</v>
      </c>
      <c r="I11" s="234">
        <v>6.4599483204134363E-3</v>
      </c>
      <c r="J11" s="234">
        <v>3.2299741602067182E-3</v>
      </c>
    </row>
    <row r="12" spans="2:11" s="4" customFormat="1" x14ac:dyDescent="0.25">
      <c r="B12" s="138" t="s">
        <v>84</v>
      </c>
      <c r="C12" s="523">
        <v>1</v>
      </c>
      <c r="D12" s="524">
        <v>0.87510841283607976</v>
      </c>
      <c r="E12" s="525">
        <v>0.33651344319167387</v>
      </c>
      <c r="F12" s="526">
        <v>0.42324371205550737</v>
      </c>
      <c r="G12" s="524">
        <v>0.11882046834345186</v>
      </c>
      <c r="H12" s="526">
        <v>9.7716102919919057E-2</v>
      </c>
      <c r="I12" s="234">
        <v>5.2038161318300087E-3</v>
      </c>
      <c r="J12" s="234">
        <v>8.6730268863833475E-4</v>
      </c>
    </row>
    <row r="13" spans="2:11" s="4" customFormat="1" x14ac:dyDescent="0.25">
      <c r="B13" s="138" t="s">
        <v>85</v>
      </c>
      <c r="C13" s="523">
        <v>1</v>
      </c>
      <c r="D13" s="524">
        <v>0.81836596893990543</v>
      </c>
      <c r="E13" s="525">
        <v>0.37879810938555031</v>
      </c>
      <c r="F13" s="526">
        <v>0.37812288993923027</v>
      </c>
      <c r="G13" s="524">
        <v>0.15597569209993248</v>
      </c>
      <c r="H13" s="526">
        <v>0.12694125590817015</v>
      </c>
      <c r="I13" s="234">
        <v>2.4983119513841998E-2</v>
      </c>
      <c r="J13" s="234">
        <v>6.7521944632005406E-4</v>
      </c>
    </row>
    <row r="14" spans="2:11" s="4" customFormat="1" x14ac:dyDescent="0.25">
      <c r="B14" s="138" t="s">
        <v>86</v>
      </c>
      <c r="C14" s="523">
        <v>1</v>
      </c>
      <c r="D14" s="524">
        <v>0.75362318840579712</v>
      </c>
      <c r="E14" s="525">
        <v>0.23888055972013994</v>
      </c>
      <c r="F14" s="526">
        <v>0.46626686656671662</v>
      </c>
      <c r="G14" s="524">
        <v>0.2318840579710145</v>
      </c>
      <c r="H14" s="526">
        <v>0.18790604697651175</v>
      </c>
      <c r="I14" s="234">
        <v>1.3993003498250875E-2</v>
      </c>
      <c r="J14" s="234">
        <v>4.9975012493753122E-4</v>
      </c>
    </row>
    <row r="15" spans="2:11" s="4" customFormat="1" x14ac:dyDescent="0.25">
      <c r="B15" s="138" t="s">
        <v>87</v>
      </c>
      <c r="C15" s="523">
        <v>1</v>
      </c>
      <c r="D15" s="524">
        <v>0.84737857832100349</v>
      </c>
      <c r="E15" s="525">
        <v>0.43406239948536507</v>
      </c>
      <c r="F15" s="526">
        <v>0.34560952074622064</v>
      </c>
      <c r="G15" s="524">
        <v>0.13107108394982309</v>
      </c>
      <c r="H15" s="526">
        <v>0.10839498230942425</v>
      </c>
      <c r="I15" s="234">
        <v>2.026375040205854E-2</v>
      </c>
      <c r="J15" s="234">
        <v>1.2865873271148279E-3</v>
      </c>
    </row>
    <row r="16" spans="2:11" s="4" customFormat="1" x14ac:dyDescent="0.25">
      <c r="B16" s="138" t="s">
        <v>88</v>
      </c>
      <c r="C16" s="523" t="s">
        <v>90</v>
      </c>
      <c r="D16" s="524" t="s">
        <v>90</v>
      </c>
      <c r="E16" s="525" t="s">
        <v>90</v>
      </c>
      <c r="F16" s="526" t="s">
        <v>90</v>
      </c>
      <c r="G16" s="524" t="s">
        <v>90</v>
      </c>
      <c r="H16" s="526" t="s">
        <v>90</v>
      </c>
      <c r="I16" s="234" t="s">
        <v>90</v>
      </c>
      <c r="J16" s="234" t="s">
        <v>90</v>
      </c>
    </row>
    <row r="17" spans="2:10" s="4" customFormat="1" x14ac:dyDescent="0.25">
      <c r="B17" s="138" t="s">
        <v>89</v>
      </c>
      <c r="C17" s="523" t="s">
        <v>90</v>
      </c>
      <c r="D17" s="524" t="s">
        <v>90</v>
      </c>
      <c r="E17" s="525" t="s">
        <v>90</v>
      </c>
      <c r="F17" s="526" t="s">
        <v>90</v>
      </c>
      <c r="G17" s="524" t="s">
        <v>90</v>
      </c>
      <c r="H17" s="526" t="s">
        <v>90</v>
      </c>
      <c r="I17" s="234" t="s">
        <v>90</v>
      </c>
      <c r="J17" s="234" t="s">
        <v>90</v>
      </c>
    </row>
    <row r="18" spans="2:10" s="83" customFormat="1" ht="33.75" customHeight="1" x14ac:dyDescent="0.25">
      <c r="B18" s="57" t="s">
        <v>169</v>
      </c>
      <c r="C18" s="527">
        <v>1</v>
      </c>
      <c r="D18" s="528">
        <v>0.86413294108292915</v>
      </c>
      <c r="E18" s="529">
        <v>0.37516100818955234</v>
      </c>
      <c r="F18" s="530">
        <v>0.39402083167687046</v>
      </c>
      <c r="G18" s="528">
        <v>0.11691182316927726</v>
      </c>
      <c r="H18" s="530">
        <v>9.8513158940923912E-2</v>
      </c>
      <c r="I18" s="237">
        <v>1.6585831279319393E-2</v>
      </c>
      <c r="J18" s="237">
        <v>2.369404468474199E-3</v>
      </c>
    </row>
    <row r="19" spans="2:10" s="4" customFormat="1" ht="15" customHeight="1" outlineLevel="1" x14ac:dyDescent="0.25">
      <c r="B19" s="138" t="s">
        <v>78</v>
      </c>
      <c r="C19" s="531">
        <v>1</v>
      </c>
      <c r="D19" s="532">
        <v>0.84251647530402884</v>
      </c>
      <c r="E19" s="533">
        <v>0.38657517494395</v>
      </c>
      <c r="F19" s="534">
        <v>0.36469868876961747</v>
      </c>
      <c r="G19" s="532">
        <v>0.1380528568516883</v>
      </c>
      <c r="H19" s="534">
        <v>0.12548406821115565</v>
      </c>
      <c r="I19" s="240">
        <v>1.5354303960866907E-2</v>
      </c>
      <c r="J19" s="240">
        <v>4.0763638834159927E-3</v>
      </c>
    </row>
    <row r="20" spans="2:10" s="4" customFormat="1" ht="15" customHeight="1" outlineLevel="1" x14ac:dyDescent="0.25">
      <c r="B20" s="138" t="s">
        <v>79</v>
      </c>
      <c r="C20" s="531">
        <v>1</v>
      </c>
      <c r="D20" s="532">
        <v>0.87642667653772599</v>
      </c>
      <c r="E20" s="533">
        <v>0.35578999321364674</v>
      </c>
      <c r="F20" s="534">
        <v>0.45733851563945954</v>
      </c>
      <c r="G20" s="532">
        <v>0.11246838176321797</v>
      </c>
      <c r="H20" s="534">
        <v>0.10161021654636314</v>
      </c>
      <c r="I20" s="240">
        <v>1.0796471096304522E-2</v>
      </c>
      <c r="J20" s="240">
        <v>3.0847060275155779E-4</v>
      </c>
    </row>
    <row r="21" spans="2:10" s="4" customFormat="1" ht="15" customHeight="1" outlineLevel="1" x14ac:dyDescent="0.25">
      <c r="B21" s="138" t="s">
        <v>80</v>
      </c>
      <c r="C21" s="531">
        <v>1</v>
      </c>
      <c r="D21" s="532">
        <v>0.87757827570856206</v>
      </c>
      <c r="E21" s="533">
        <v>0.3740911114408666</v>
      </c>
      <c r="F21" s="534">
        <v>0.44702478112479599</v>
      </c>
      <c r="G21" s="532">
        <v>0.11062472176880843</v>
      </c>
      <c r="H21" s="534">
        <v>9.9347084137112338E-2</v>
      </c>
      <c r="I21" s="240">
        <v>9.5711529900578719E-3</v>
      </c>
      <c r="J21" s="240">
        <v>2.2258495325715982E-3</v>
      </c>
    </row>
    <row r="22" spans="2:10" s="4" customFormat="1" ht="15" customHeight="1" outlineLevel="1" x14ac:dyDescent="0.25">
      <c r="B22" s="138" t="s">
        <v>81</v>
      </c>
      <c r="C22" s="531">
        <v>1</v>
      </c>
      <c r="D22" s="532">
        <v>0.89990198480764516</v>
      </c>
      <c r="E22" s="533">
        <v>0.41497182063219801</v>
      </c>
      <c r="F22" s="534">
        <v>0.43518745405537856</v>
      </c>
      <c r="G22" s="532">
        <v>6.3342318059299185E-2</v>
      </c>
      <c r="H22" s="534">
        <v>5.7216368537123252E-2</v>
      </c>
      <c r="I22" s="240">
        <v>3.4672874295515806E-2</v>
      </c>
      <c r="J22" s="240">
        <v>2.0828228375398185E-3</v>
      </c>
    </row>
    <row r="23" spans="2:10" s="4" customFormat="1" ht="15" customHeight="1" outlineLevel="1" x14ac:dyDescent="0.25">
      <c r="B23" s="138" t="s">
        <v>82</v>
      </c>
      <c r="C23" s="531">
        <v>1</v>
      </c>
      <c r="D23" s="532">
        <v>0.92767598842815813</v>
      </c>
      <c r="E23" s="533">
        <v>0.47492767598842817</v>
      </c>
      <c r="F23" s="534">
        <v>0.36692381870781099</v>
      </c>
      <c r="G23" s="532">
        <v>5.5930568948891035E-2</v>
      </c>
      <c r="H23" s="534">
        <v>5.2073288331726135E-2</v>
      </c>
      <c r="I23" s="240">
        <v>1.253616200578592E-2</v>
      </c>
      <c r="J23" s="240">
        <v>3.8572806171648989E-3</v>
      </c>
    </row>
    <row r="24" spans="2:10" s="4" customFormat="1" ht="15" customHeight="1" outlineLevel="1" x14ac:dyDescent="0.25">
      <c r="B24" s="138" t="s">
        <v>83</v>
      </c>
      <c r="C24" s="531">
        <v>1</v>
      </c>
      <c r="D24" s="532">
        <v>0.86189402480270572</v>
      </c>
      <c r="E24" s="533">
        <v>0.33201803833145432</v>
      </c>
      <c r="F24" s="534">
        <v>0.45546786922209698</v>
      </c>
      <c r="G24" s="532">
        <v>0.12965050732807215</v>
      </c>
      <c r="H24" s="534">
        <v>0.11837655016910936</v>
      </c>
      <c r="I24" s="240">
        <v>6.7643742953776773E-3</v>
      </c>
      <c r="J24" s="240">
        <v>1.6910935738444193E-3</v>
      </c>
    </row>
    <row r="25" spans="2:10" s="4" customFormat="1" ht="15" customHeight="1" outlineLevel="1" x14ac:dyDescent="0.25">
      <c r="B25" s="138" t="s">
        <v>84</v>
      </c>
      <c r="C25" s="531">
        <v>1</v>
      </c>
      <c r="D25" s="532">
        <v>0.8289977046671767</v>
      </c>
      <c r="E25" s="533">
        <v>0.3179035960214231</v>
      </c>
      <c r="F25" s="534">
        <v>0.4085692425401683</v>
      </c>
      <c r="G25" s="532">
        <v>0.16029074215761285</v>
      </c>
      <c r="H25" s="534">
        <v>0.13657230298393266</v>
      </c>
      <c r="I25" s="240">
        <v>9.5638867635807184E-3</v>
      </c>
      <c r="J25" s="240">
        <v>1.1476664116296864E-3</v>
      </c>
    </row>
    <row r="26" spans="2:10" s="4" customFormat="1" ht="15" customHeight="1" outlineLevel="1" x14ac:dyDescent="0.25">
      <c r="B26" s="138" t="s">
        <v>85</v>
      </c>
      <c r="C26" s="531">
        <v>1</v>
      </c>
      <c r="D26" s="532">
        <v>0.83024691358024694</v>
      </c>
      <c r="E26" s="533">
        <v>0.39012345679012345</v>
      </c>
      <c r="F26" s="534">
        <v>0.3888888888888889</v>
      </c>
      <c r="G26" s="532">
        <v>0.14753086419753086</v>
      </c>
      <c r="H26" s="534">
        <v>0.13395061728395061</v>
      </c>
      <c r="I26" s="240">
        <v>1.6049382716049384E-2</v>
      </c>
      <c r="J26" s="240">
        <v>6.1728395061728392E-3</v>
      </c>
    </row>
    <row r="27" spans="2:10" s="4" customFormat="1" ht="15" customHeight="1" outlineLevel="1" x14ac:dyDescent="0.25">
      <c r="B27" s="138" t="s">
        <v>86</v>
      </c>
      <c r="C27" s="531">
        <v>1</v>
      </c>
      <c r="D27" s="532">
        <v>0.797752808988764</v>
      </c>
      <c r="E27" s="533">
        <v>0.30149812734082398</v>
      </c>
      <c r="F27" s="534">
        <v>0.45193508114856429</v>
      </c>
      <c r="G27" s="532">
        <v>0.18102372034956304</v>
      </c>
      <c r="H27" s="534">
        <v>0.1560549313358302</v>
      </c>
      <c r="I27" s="240">
        <v>1.8726591760299626E-2</v>
      </c>
      <c r="J27" s="240">
        <v>2.4968789013732834E-3</v>
      </c>
    </row>
    <row r="28" spans="2:10" s="4" customFormat="1" ht="15" customHeight="1" outlineLevel="1" x14ac:dyDescent="0.25">
      <c r="B28" s="138" t="s">
        <v>87</v>
      </c>
      <c r="C28" s="531">
        <v>1</v>
      </c>
      <c r="D28" s="532">
        <v>0.79335645677694766</v>
      </c>
      <c r="E28" s="533">
        <v>0.39207577374599789</v>
      </c>
      <c r="F28" s="534">
        <v>0.33591248665955176</v>
      </c>
      <c r="G28" s="532">
        <v>0.12793489861259338</v>
      </c>
      <c r="H28" s="534">
        <v>0.11592849519743863</v>
      </c>
      <c r="I28" s="240">
        <v>7.604055496264675E-2</v>
      </c>
      <c r="J28" s="240">
        <v>2.6680896478121665E-3</v>
      </c>
    </row>
    <row r="29" spans="2:10" s="4" customFormat="1" ht="15" customHeight="1" outlineLevel="1" x14ac:dyDescent="0.25">
      <c r="B29" s="138" t="s">
        <v>88</v>
      </c>
      <c r="C29" s="531">
        <v>1</v>
      </c>
      <c r="D29" s="532">
        <v>0.82930908330720188</v>
      </c>
      <c r="E29" s="533">
        <v>0.35476115814779974</v>
      </c>
      <c r="F29" s="534">
        <v>0.38340127521689138</v>
      </c>
      <c r="G29" s="532">
        <v>0.14957666980244591</v>
      </c>
      <c r="H29" s="534">
        <v>0.13515208529319536</v>
      </c>
      <c r="I29" s="240">
        <v>1.8082993623915543E-2</v>
      </c>
      <c r="J29" s="240">
        <v>3.0312532664367093E-3</v>
      </c>
    </row>
    <row r="30" spans="2:10" s="4" customFormat="1" ht="15" customHeight="1" outlineLevel="1" x14ac:dyDescent="0.25">
      <c r="B30" s="138" t="s">
        <v>89</v>
      </c>
      <c r="C30" s="531">
        <v>1</v>
      </c>
      <c r="D30" s="532">
        <v>0.85473235065942588</v>
      </c>
      <c r="E30" s="533">
        <v>0.41524437548487197</v>
      </c>
      <c r="F30" s="534">
        <v>0.34590768037238168</v>
      </c>
      <c r="G30" s="532">
        <v>0.12606671838634601</v>
      </c>
      <c r="H30" s="534">
        <v>0.11219937936384794</v>
      </c>
      <c r="I30" s="240">
        <v>1.7940263770364624E-2</v>
      </c>
      <c r="J30" s="240">
        <v>1.2606671838634601E-3</v>
      </c>
    </row>
    <row r="31" spans="2:10" s="4" customFormat="1" ht="15.75" x14ac:dyDescent="0.25">
      <c r="B31" s="64">
        <v>2017</v>
      </c>
      <c r="C31" s="535">
        <v>1</v>
      </c>
      <c r="D31" s="536">
        <v>0.85596974126100389</v>
      </c>
      <c r="E31" s="537">
        <v>0.37958427705936826</v>
      </c>
      <c r="F31" s="538">
        <v>0.4028027268568623</v>
      </c>
      <c r="G31" s="536">
        <v>0.12102379863210863</v>
      </c>
      <c r="H31" s="538">
        <v>0.10890691421111942</v>
      </c>
      <c r="I31" s="243">
        <v>2.0752674975174891E-2</v>
      </c>
      <c r="J31" s="243">
        <v>2.2537851317125418E-3</v>
      </c>
    </row>
    <row r="32" spans="2:10" s="4" customFormat="1" ht="15" hidden="1" customHeight="1" outlineLevel="1" x14ac:dyDescent="0.25">
      <c r="B32" s="138" t="s">
        <v>78</v>
      </c>
      <c r="C32" s="531">
        <v>1</v>
      </c>
      <c r="D32" s="532">
        <v>0.892104229409454</v>
      </c>
      <c r="E32" s="533">
        <v>0.42621448212648944</v>
      </c>
      <c r="F32" s="534">
        <v>0.37691501898651303</v>
      </c>
      <c r="G32" s="532">
        <v>9.421238706298285E-2</v>
      </c>
      <c r="H32" s="534">
        <v>8.6617781851512379E-2</v>
      </c>
      <c r="I32" s="240">
        <v>1.0213434594736153E-2</v>
      </c>
      <c r="J32" s="240">
        <v>3.4699489328270262E-3</v>
      </c>
    </row>
    <row r="33" spans="2:10" s="4" customFormat="1" ht="15" hidden="1" customHeight="1" outlineLevel="1" x14ac:dyDescent="0.25">
      <c r="B33" s="138" t="s">
        <v>79</v>
      </c>
      <c r="C33" s="531">
        <v>1</v>
      </c>
      <c r="D33" s="532">
        <v>0.89300915774538892</v>
      </c>
      <c r="E33" s="533">
        <v>0.39571778666322716</v>
      </c>
      <c r="F33" s="534">
        <v>0.39281568425125757</v>
      </c>
      <c r="G33" s="532">
        <v>9.2867277183025926E-2</v>
      </c>
      <c r="H33" s="534">
        <v>8.4483425770669418E-2</v>
      </c>
      <c r="I33" s="240">
        <v>1.2446794789113891E-2</v>
      </c>
      <c r="J33" s="240">
        <v>1.6767702824713015E-3</v>
      </c>
    </row>
    <row r="34" spans="2:10" s="4" customFormat="1" ht="15" hidden="1" customHeight="1" outlineLevel="1" x14ac:dyDescent="0.25">
      <c r="B34" s="138" t="s">
        <v>80</v>
      </c>
      <c r="C34" s="531">
        <v>1</v>
      </c>
      <c r="D34" s="532">
        <v>0.8976510067114094</v>
      </c>
      <c r="E34" s="533">
        <v>0.43744966442953021</v>
      </c>
      <c r="F34" s="534">
        <v>0.37651006711409396</v>
      </c>
      <c r="G34" s="532">
        <v>8.4496644295302015E-2</v>
      </c>
      <c r="H34" s="534">
        <v>7.7651006711409398E-2</v>
      </c>
      <c r="I34" s="240">
        <v>1.6778523489932886E-2</v>
      </c>
      <c r="J34" s="240">
        <v>1.0738255033557046E-3</v>
      </c>
    </row>
    <row r="35" spans="2:10" s="4" customFormat="1" ht="15" hidden="1" customHeight="1" outlineLevel="1" x14ac:dyDescent="0.25">
      <c r="B35" s="138" t="s">
        <v>81</v>
      </c>
      <c r="C35" s="531">
        <v>1</v>
      </c>
      <c r="D35" s="532">
        <v>0.92015267175572524</v>
      </c>
      <c r="E35" s="533">
        <v>0.45877862595419849</v>
      </c>
      <c r="F35" s="534">
        <v>0.3987786259541985</v>
      </c>
      <c r="G35" s="532">
        <v>6.1221374045801524E-2</v>
      </c>
      <c r="H35" s="534">
        <v>5.9389312977099235E-2</v>
      </c>
      <c r="I35" s="240">
        <v>1.7251908396946566E-2</v>
      </c>
      <c r="J35" s="240">
        <v>1.3740458015267176E-3</v>
      </c>
    </row>
    <row r="36" spans="2:10" s="4" customFormat="1" ht="15" hidden="1" customHeight="1" outlineLevel="1" x14ac:dyDescent="0.25">
      <c r="B36" s="138" t="s">
        <v>82</v>
      </c>
      <c r="C36" s="531">
        <v>1</v>
      </c>
      <c r="D36" s="532">
        <v>0.84411764705882353</v>
      </c>
      <c r="E36" s="533">
        <v>0.40294117647058825</v>
      </c>
      <c r="F36" s="534">
        <v>0.37764705882352939</v>
      </c>
      <c r="G36" s="532">
        <v>7.2941176470588232E-2</v>
      </c>
      <c r="H36" s="534">
        <v>6.1764705882352944E-2</v>
      </c>
      <c r="I36" s="240">
        <v>8.0588235294117641E-2</v>
      </c>
      <c r="J36" s="240">
        <v>2.352941176470588E-3</v>
      </c>
    </row>
    <row r="37" spans="2:10" s="4" customFormat="1" ht="15" hidden="1" customHeight="1" outlineLevel="1" x14ac:dyDescent="0.25">
      <c r="B37" s="138" t="s">
        <v>83</v>
      </c>
      <c r="C37" s="531">
        <v>1</v>
      </c>
      <c r="D37" s="532">
        <v>0.9375830013280213</v>
      </c>
      <c r="E37" s="533">
        <v>0.3054448871181939</v>
      </c>
      <c r="F37" s="534">
        <v>0.56905710491367867</v>
      </c>
      <c r="G37" s="532">
        <v>5.1128818061088981E-2</v>
      </c>
      <c r="H37" s="534">
        <v>4.7144754316069057E-2</v>
      </c>
      <c r="I37" s="240">
        <v>6.6401062416998674E-3</v>
      </c>
      <c r="J37" s="240">
        <v>4.6480743691899072E-3</v>
      </c>
    </row>
    <row r="38" spans="2:10" s="4" customFormat="1" ht="15" hidden="1" customHeight="1" outlineLevel="1" x14ac:dyDescent="0.25">
      <c r="B38" s="138" t="s">
        <v>84</v>
      </c>
      <c r="C38" s="531">
        <v>1</v>
      </c>
      <c r="D38" s="532">
        <v>0.86731742588575556</v>
      </c>
      <c r="E38" s="533">
        <v>0.37418655097613884</v>
      </c>
      <c r="F38" s="534">
        <v>0.40419378163412872</v>
      </c>
      <c r="G38" s="532">
        <v>0.1146059291395517</v>
      </c>
      <c r="H38" s="534">
        <v>9.7975415762834417E-2</v>
      </c>
      <c r="I38" s="240">
        <v>1.6992046276211134E-2</v>
      </c>
      <c r="J38" s="240">
        <v>1.0845986984815619E-3</v>
      </c>
    </row>
    <row r="39" spans="2:10" s="4" customFormat="1" ht="15" hidden="1" customHeight="1" outlineLevel="1" x14ac:dyDescent="0.25">
      <c r="B39" s="138" t="s">
        <v>85</v>
      </c>
      <c r="C39" s="531">
        <v>1</v>
      </c>
      <c r="D39" s="532">
        <v>0.84992570579494797</v>
      </c>
      <c r="E39" s="533">
        <v>0.39301634472511143</v>
      </c>
      <c r="F39" s="534">
        <v>0.39821693907875183</v>
      </c>
      <c r="G39" s="532">
        <v>0.13447251114413075</v>
      </c>
      <c r="H39" s="534">
        <v>0.12481426448736999</v>
      </c>
      <c r="I39" s="240">
        <v>8.9153046062407128E-3</v>
      </c>
      <c r="J39" s="240">
        <v>6.6864784546805346E-3</v>
      </c>
    </row>
    <row r="40" spans="2:10" s="4" customFormat="1" ht="15" hidden="1" customHeight="1" outlineLevel="1" x14ac:dyDescent="0.25">
      <c r="B40" s="138" t="s">
        <v>86</v>
      </c>
      <c r="C40" s="531">
        <v>1</v>
      </c>
      <c r="D40" s="532">
        <v>0.78582930756843805</v>
      </c>
      <c r="E40" s="533">
        <v>0.35909822866344604</v>
      </c>
      <c r="F40" s="534">
        <v>0.3671497584541063</v>
      </c>
      <c r="G40" s="532">
        <v>0.15136876006441224</v>
      </c>
      <c r="H40" s="534">
        <v>0.1320450885668277</v>
      </c>
      <c r="I40" s="240">
        <v>6.1996779388083734E-2</v>
      </c>
      <c r="J40" s="240">
        <v>8.0515297906602254E-4</v>
      </c>
    </row>
    <row r="41" spans="2:10" s="4" customFormat="1" ht="15" hidden="1" customHeight="1" outlineLevel="1" x14ac:dyDescent="0.25">
      <c r="B41" s="138" t="s">
        <v>87</v>
      </c>
      <c r="C41" s="531">
        <v>1</v>
      </c>
      <c r="D41" s="532">
        <v>0.88117870722433456</v>
      </c>
      <c r="E41" s="533">
        <v>0.43862031504617055</v>
      </c>
      <c r="F41" s="534">
        <v>0.34695817490494296</v>
      </c>
      <c r="G41" s="532">
        <v>9.940249864204237E-2</v>
      </c>
      <c r="H41" s="534">
        <v>8.8946224877783808E-2</v>
      </c>
      <c r="I41" s="240">
        <v>1.8468223791417708E-2</v>
      </c>
      <c r="J41" s="240">
        <v>9.5057034220532319E-4</v>
      </c>
    </row>
    <row r="42" spans="2:10" s="4" customFormat="1" ht="15" hidden="1" customHeight="1" outlineLevel="1" x14ac:dyDescent="0.25">
      <c r="B42" s="138" t="s">
        <v>88</v>
      </c>
      <c r="C42" s="531">
        <v>1</v>
      </c>
      <c r="D42" s="532">
        <v>0.85751243781094533</v>
      </c>
      <c r="E42" s="533">
        <v>0.40378109452736316</v>
      </c>
      <c r="F42" s="534">
        <v>0.35522388059701493</v>
      </c>
      <c r="G42" s="532">
        <v>0.13024875621890547</v>
      </c>
      <c r="H42" s="534">
        <v>0.11990049751243781</v>
      </c>
      <c r="I42" s="240">
        <v>1.0845771144278607E-2</v>
      </c>
      <c r="J42" s="240">
        <v>1.3930348258706469E-3</v>
      </c>
    </row>
    <row r="43" spans="2:10" s="4" customFormat="1" ht="15" hidden="1" customHeight="1" outlineLevel="1" x14ac:dyDescent="0.25">
      <c r="B43" s="138" t="s">
        <v>89</v>
      </c>
      <c r="C43" s="531">
        <v>1</v>
      </c>
      <c r="D43" s="532">
        <v>0.87104115304380803</v>
      </c>
      <c r="E43" s="533">
        <v>0.43049497439787598</v>
      </c>
      <c r="F43" s="534">
        <v>0.34733548264744929</v>
      </c>
      <c r="G43" s="532">
        <v>0.11160629622605728</v>
      </c>
      <c r="H43" s="534">
        <v>0.10032239711739048</v>
      </c>
      <c r="I43" s="240">
        <v>1.5550919780011378E-2</v>
      </c>
      <c r="J43" s="240">
        <v>1.8016309501232696E-3</v>
      </c>
    </row>
    <row r="44" spans="2:10" s="4" customFormat="1" ht="15.75" collapsed="1" x14ac:dyDescent="0.25">
      <c r="B44" s="64">
        <v>2016</v>
      </c>
      <c r="C44" s="535">
        <v>1</v>
      </c>
      <c r="D44" s="536">
        <v>0.88489014084507045</v>
      </c>
      <c r="E44" s="537">
        <v>0.41861408450704224</v>
      </c>
      <c r="F44" s="538">
        <v>0.37709295774647889</v>
      </c>
      <c r="G44" s="536">
        <v>9.739718309859155E-2</v>
      </c>
      <c r="H44" s="538">
        <v>8.8743661971830992E-2</v>
      </c>
      <c r="I44" s="243">
        <v>1.5819718309859156E-2</v>
      </c>
      <c r="J44" s="243">
        <v>1.8929577464788733E-3</v>
      </c>
    </row>
    <row r="45" spans="2:10" s="4" customFormat="1" hidden="1" outlineLevel="1" x14ac:dyDescent="0.25">
      <c r="B45" s="138" t="s">
        <v>78</v>
      </c>
      <c r="C45" s="531">
        <v>1</v>
      </c>
      <c r="D45" s="532">
        <v>0.80365267542454344</v>
      </c>
      <c r="E45" s="533">
        <v>0.34303107978212111</v>
      </c>
      <c r="F45" s="534">
        <v>0.36603652675424542</v>
      </c>
      <c r="G45" s="532">
        <v>0.18103172060237102</v>
      </c>
      <c r="H45" s="534">
        <v>0.15828260173021466</v>
      </c>
      <c r="I45" s="240">
        <v>1.4098045498237744E-2</v>
      </c>
      <c r="J45" s="240">
        <v>1.2175584748478053E-3</v>
      </c>
    </row>
    <row r="46" spans="2:10" s="4" customFormat="1" hidden="1" outlineLevel="1" x14ac:dyDescent="0.25">
      <c r="B46" s="138" t="s">
        <v>79</v>
      </c>
      <c r="C46" s="531">
        <v>1</v>
      </c>
      <c r="D46" s="532">
        <v>0.83047774983919065</v>
      </c>
      <c r="E46" s="533">
        <v>0.36436465703760013</v>
      </c>
      <c r="F46" s="534">
        <v>0.35465762236126541</v>
      </c>
      <c r="G46" s="532">
        <v>0.15572188760891176</v>
      </c>
      <c r="H46" s="534">
        <v>0.1440851412198117</v>
      </c>
      <c r="I46" s="240">
        <v>1.2221507514180458E-2</v>
      </c>
      <c r="J46" s="240">
        <v>1.5788550377170926E-3</v>
      </c>
    </row>
    <row r="47" spans="2:10" s="4" customFormat="1" hidden="1" outlineLevel="1" x14ac:dyDescent="0.25">
      <c r="B47" s="138" t="s">
        <v>80</v>
      </c>
      <c r="C47" s="531">
        <v>1</v>
      </c>
      <c r="D47" s="532">
        <v>0.91185742778099466</v>
      </c>
      <c r="E47" s="533">
        <v>0.41407707649745867</v>
      </c>
      <c r="F47" s="534">
        <v>0.38756996718780157</v>
      </c>
      <c r="G47" s="532">
        <v>7.4760342276265837E-2</v>
      </c>
      <c r="H47" s="534">
        <v>7.1286109502670017E-2</v>
      </c>
      <c r="I47" s="240">
        <v>1.1773788843852539E-2</v>
      </c>
      <c r="J47" s="240">
        <v>1.6084410988869587E-3</v>
      </c>
    </row>
    <row r="48" spans="2:10" s="4" customFormat="1" hidden="1" outlineLevel="1" x14ac:dyDescent="0.25">
      <c r="B48" s="138" t="s">
        <v>81</v>
      </c>
      <c r="C48" s="531">
        <v>1</v>
      </c>
      <c r="D48" s="532">
        <v>0.93043081138681683</v>
      </c>
      <c r="E48" s="533">
        <v>0.43461714111736949</v>
      </c>
      <c r="F48" s="534">
        <v>0.37144161972903028</v>
      </c>
      <c r="G48" s="532">
        <v>4.8865885218450297E-2</v>
      </c>
      <c r="H48" s="534">
        <v>4.4603440401887656E-2</v>
      </c>
      <c r="I48" s="240">
        <v>1.9181001674531892E-2</v>
      </c>
      <c r="J48" s="240">
        <v>1.5223017202009438E-3</v>
      </c>
    </row>
    <row r="49" spans="2:10" s="4" customFormat="1" hidden="1" outlineLevel="1" x14ac:dyDescent="0.25">
      <c r="B49" s="138" t="s">
        <v>82</v>
      </c>
      <c r="C49" s="531">
        <v>1</v>
      </c>
      <c r="D49" s="532">
        <v>0.94142259414225937</v>
      </c>
      <c r="E49" s="533">
        <v>0.50395165039516499</v>
      </c>
      <c r="F49" s="534">
        <v>0.33379823337982334</v>
      </c>
      <c r="G49" s="532">
        <v>4.5095304509530448E-2</v>
      </c>
      <c r="H49" s="534">
        <v>3.7192003719200374E-2</v>
      </c>
      <c r="I49" s="240">
        <v>9.7629009762900971E-3</v>
      </c>
      <c r="J49" s="240">
        <v>3.7192003719200371E-3</v>
      </c>
    </row>
    <row r="50" spans="2:10" s="4" customFormat="1" hidden="1" outlineLevel="1" x14ac:dyDescent="0.25">
      <c r="B50" s="138" t="s">
        <v>83</v>
      </c>
      <c r="C50" s="531">
        <v>1</v>
      </c>
      <c r="D50" s="532">
        <v>0.90720631786771966</v>
      </c>
      <c r="E50" s="533">
        <v>0.3568608094768016</v>
      </c>
      <c r="F50" s="534">
        <v>0.45656465942744323</v>
      </c>
      <c r="G50" s="532">
        <v>8.1934846989141163E-2</v>
      </c>
      <c r="H50" s="534">
        <v>7.6011846001974331E-2</v>
      </c>
      <c r="I50" s="240">
        <v>8.8845014807502464E-3</v>
      </c>
      <c r="J50" s="240">
        <v>1.9743336623889436E-3</v>
      </c>
    </row>
    <row r="51" spans="2:10" s="4" customFormat="1" hidden="1" outlineLevel="1" x14ac:dyDescent="0.25">
      <c r="B51" s="138" t="s">
        <v>84</v>
      </c>
      <c r="C51" s="531">
        <v>1</v>
      </c>
      <c r="D51" s="532">
        <v>0.85853976531942633</v>
      </c>
      <c r="E51" s="533">
        <v>0.42633637548891784</v>
      </c>
      <c r="F51" s="534">
        <v>0.34387222946544982</v>
      </c>
      <c r="G51" s="532">
        <v>0.12581486310299869</v>
      </c>
      <c r="H51" s="534">
        <v>0.11734028683181226</v>
      </c>
      <c r="I51" s="240">
        <v>1.303780964797914E-2</v>
      </c>
      <c r="J51" s="240">
        <v>2.6075619295958278E-3</v>
      </c>
    </row>
    <row r="52" spans="2:10" s="4" customFormat="1" hidden="1" outlineLevel="1" x14ac:dyDescent="0.25">
      <c r="B52" s="138" t="s">
        <v>85</v>
      </c>
      <c r="C52" s="531">
        <v>1</v>
      </c>
      <c r="D52" s="532">
        <v>0.89348171701112877</v>
      </c>
      <c r="E52" s="533">
        <v>0.33598304186539479</v>
      </c>
      <c r="F52" s="534">
        <v>0.48542660307366192</v>
      </c>
      <c r="G52" s="532">
        <v>9.8039215686274508E-2</v>
      </c>
      <c r="H52" s="534">
        <v>9.0620031796502382E-2</v>
      </c>
      <c r="I52" s="240">
        <v>7.4191838897721251E-3</v>
      </c>
      <c r="J52" s="240">
        <v>1.0598834128245894E-3</v>
      </c>
    </row>
    <row r="53" spans="2:10" s="4" customFormat="1" hidden="1" outlineLevel="1" x14ac:dyDescent="0.25">
      <c r="B53" s="138" t="s">
        <v>86</v>
      </c>
      <c r="C53" s="531">
        <v>1</v>
      </c>
      <c r="D53" s="532">
        <v>0.85238987816307399</v>
      </c>
      <c r="E53" s="533">
        <v>0.34817244611059045</v>
      </c>
      <c r="F53" s="534">
        <v>0.46110590440487348</v>
      </c>
      <c r="G53" s="532">
        <v>0.1316776007497657</v>
      </c>
      <c r="H53" s="534">
        <v>0.1190253045923149</v>
      </c>
      <c r="I53" s="240">
        <v>1.4058106841611996E-2</v>
      </c>
      <c r="J53" s="240">
        <v>1.8744142455482662E-3</v>
      </c>
    </row>
    <row r="54" spans="2:10" s="4" customFormat="1" hidden="1" outlineLevel="1" x14ac:dyDescent="0.25">
      <c r="B54" s="138" t="s">
        <v>87</v>
      </c>
      <c r="C54" s="531">
        <v>1</v>
      </c>
      <c r="D54" s="532">
        <v>0.9145094077535042</v>
      </c>
      <c r="E54" s="533">
        <v>0.41406743275666119</v>
      </c>
      <c r="F54" s="534">
        <v>0.42353832554615484</v>
      </c>
      <c r="G54" s="532">
        <v>6.5033463821189547E-2</v>
      </c>
      <c r="H54" s="534">
        <v>5.9982321000126279E-2</v>
      </c>
      <c r="I54" s="240">
        <v>1.9068064149513828E-2</v>
      </c>
      <c r="J54" s="240">
        <v>1.389064275792398E-3</v>
      </c>
    </row>
    <row r="55" spans="2:10" s="4" customFormat="1" hidden="1" outlineLevel="1" x14ac:dyDescent="0.25">
      <c r="B55" s="138" t="s">
        <v>88</v>
      </c>
      <c r="C55" s="531">
        <v>1</v>
      </c>
      <c r="D55" s="532">
        <v>0.9181726447114944</v>
      </c>
      <c r="E55" s="533">
        <v>0.49050545821484265</v>
      </c>
      <c r="F55" s="534">
        <v>0.34914228052472251</v>
      </c>
      <c r="G55" s="532">
        <v>6.6782863957435101E-2</v>
      </c>
      <c r="H55" s="534">
        <v>6.2012659389046876E-2</v>
      </c>
      <c r="I55" s="240">
        <v>1.3118062563067608E-2</v>
      </c>
      <c r="J55" s="240">
        <v>1.9264287680029355E-3</v>
      </c>
    </row>
    <row r="56" spans="2:10" s="4" customFormat="1" hidden="1" outlineLevel="1" x14ac:dyDescent="0.25">
      <c r="B56" s="138" t="s">
        <v>89</v>
      </c>
      <c r="C56" s="531">
        <v>1</v>
      </c>
      <c r="D56" s="532">
        <v>0.87647429548933109</v>
      </c>
      <c r="E56" s="533">
        <v>0.4448545962005942</v>
      </c>
      <c r="F56" s="534">
        <v>0.35140001800666248</v>
      </c>
      <c r="G56" s="532">
        <v>0.10668947510578915</v>
      </c>
      <c r="H56" s="534">
        <v>0.10164760961555776</v>
      </c>
      <c r="I56" s="240">
        <v>1.5215629783019718E-2</v>
      </c>
      <c r="J56" s="240">
        <v>1.6205996218600883E-3</v>
      </c>
    </row>
    <row r="57" spans="2:10" s="4" customFormat="1" ht="15.75" collapsed="1" x14ac:dyDescent="0.25">
      <c r="B57" s="64">
        <v>2015</v>
      </c>
      <c r="C57" s="535">
        <v>1</v>
      </c>
      <c r="D57" s="536">
        <v>0.87506639864182234</v>
      </c>
      <c r="E57" s="537">
        <v>0.40551603462103303</v>
      </c>
      <c r="F57" s="538">
        <v>0.37393631979668995</v>
      </c>
      <c r="G57" s="536">
        <v>0.1095082855089521</v>
      </c>
      <c r="H57" s="538">
        <v>0.10034266906916915</v>
      </c>
      <c r="I57" s="243">
        <v>1.3790086552582516E-2</v>
      </c>
      <c r="J57" s="243">
        <v>1.6352292966430929E-3</v>
      </c>
    </row>
    <row r="58" spans="2:10" s="4" customFormat="1" hidden="1" outlineLevel="1" x14ac:dyDescent="0.25">
      <c r="B58" s="138" t="s">
        <v>78</v>
      </c>
      <c r="C58" s="531">
        <v>1</v>
      </c>
      <c r="D58" s="532">
        <v>0.86943757725587145</v>
      </c>
      <c r="E58" s="533">
        <v>0.39431396786155748</v>
      </c>
      <c r="F58" s="534">
        <v>0.39137824474660077</v>
      </c>
      <c r="G58" s="532">
        <v>0.11341161928306551</v>
      </c>
      <c r="H58" s="534">
        <v>0.10483621755253399</v>
      </c>
      <c r="I58" s="240">
        <v>1.5528430160692212E-2</v>
      </c>
      <c r="J58" s="240">
        <v>1.6223733003708281E-3</v>
      </c>
    </row>
    <row r="59" spans="2:10" s="4" customFormat="1" hidden="1" outlineLevel="1" x14ac:dyDescent="0.25">
      <c r="B59" s="138" t="s">
        <v>79</v>
      </c>
      <c r="C59" s="531">
        <v>1</v>
      </c>
      <c r="D59" s="532">
        <v>0.90652557319223981</v>
      </c>
      <c r="E59" s="533">
        <v>0.41850382128159908</v>
      </c>
      <c r="F59" s="534">
        <v>0.39520870076425629</v>
      </c>
      <c r="G59" s="532">
        <v>7.6940035273368609E-2</v>
      </c>
      <c r="H59" s="534">
        <v>7.1796002351557905E-2</v>
      </c>
      <c r="I59" s="240">
        <v>1.5946502057613169E-2</v>
      </c>
      <c r="J59" s="240">
        <v>5.8788947677836567E-4</v>
      </c>
    </row>
    <row r="60" spans="2:10" s="4" customFormat="1" hidden="1" outlineLevel="1" x14ac:dyDescent="0.25">
      <c r="B60" s="138" t="s">
        <v>80</v>
      </c>
      <c r="C60" s="531">
        <v>1</v>
      </c>
      <c r="D60" s="532">
        <v>0.90707811527018611</v>
      </c>
      <c r="E60" s="533">
        <v>0.41555386424963675</v>
      </c>
      <c r="F60" s="534">
        <v>0.40420673908531102</v>
      </c>
      <c r="G60" s="532">
        <v>7.8807168061994046E-2</v>
      </c>
      <c r="H60" s="534">
        <v>7.2303328028782948E-2</v>
      </c>
      <c r="I60" s="240">
        <v>1.0586037500864872E-2</v>
      </c>
      <c r="J60" s="240">
        <v>3.5286791669549575E-3</v>
      </c>
    </row>
    <row r="61" spans="2:10" s="4" customFormat="1" hidden="1" outlineLevel="1" x14ac:dyDescent="0.25">
      <c r="B61" s="138" t="s">
        <v>81</v>
      </c>
      <c r="C61" s="531">
        <v>1</v>
      </c>
      <c r="D61" s="532">
        <v>0.92568135430423826</v>
      </c>
      <c r="E61" s="533">
        <v>0.45107455877056069</v>
      </c>
      <c r="F61" s="534">
        <v>0.40605114659623004</v>
      </c>
      <c r="G61" s="532">
        <v>6.4833713531036133E-2</v>
      </c>
      <c r="H61" s="534">
        <v>6.063152839476528E-2</v>
      </c>
      <c r="I61" s="240">
        <v>8.4043702725417214E-3</v>
      </c>
      <c r="J61" s="240">
        <v>1.0805618921839357E-3</v>
      </c>
    </row>
    <row r="62" spans="2:10" s="4" customFormat="1" hidden="1" outlineLevel="1" x14ac:dyDescent="0.25">
      <c r="B62" s="138" t="s">
        <v>82</v>
      </c>
      <c r="C62" s="531">
        <v>1</v>
      </c>
      <c r="D62" s="532">
        <v>0.93888396811337471</v>
      </c>
      <c r="E62" s="533">
        <v>0.3232949512843224</v>
      </c>
      <c r="F62" s="534">
        <v>0.4162976085031001</v>
      </c>
      <c r="G62" s="532">
        <v>4.5172719220549155E-2</v>
      </c>
      <c r="H62" s="534">
        <v>4.0744021257750222E-2</v>
      </c>
      <c r="I62" s="240">
        <v>1.1514614703277236E-2</v>
      </c>
      <c r="J62" s="240">
        <v>4.4286979627989375E-3</v>
      </c>
    </row>
    <row r="63" spans="2:10" s="4" customFormat="1" hidden="1" outlineLevel="1" x14ac:dyDescent="0.25">
      <c r="B63" s="138" t="s">
        <v>83</v>
      </c>
      <c r="C63" s="531">
        <v>1</v>
      </c>
      <c r="D63" s="532">
        <v>0.90414746543778801</v>
      </c>
      <c r="E63" s="533">
        <v>0.32119815668202767</v>
      </c>
      <c r="F63" s="534">
        <v>0.48847926267281105</v>
      </c>
      <c r="G63" s="532">
        <v>8.294930875576037E-2</v>
      </c>
      <c r="H63" s="534">
        <v>8.2027649769585251E-2</v>
      </c>
      <c r="I63" s="240">
        <v>1.1981566820276499E-2</v>
      </c>
      <c r="J63" s="240">
        <v>9.2165898617511521E-4</v>
      </c>
    </row>
    <row r="64" spans="2:10" s="4" customFormat="1" hidden="1" outlineLevel="1" x14ac:dyDescent="0.25">
      <c r="B64" s="138" t="s">
        <v>84</v>
      </c>
      <c r="C64" s="531">
        <v>1</v>
      </c>
      <c r="D64" s="532">
        <v>0.85890975721484197</v>
      </c>
      <c r="E64" s="533">
        <v>0.37608795235913878</v>
      </c>
      <c r="F64" s="534">
        <v>0.37814933577645443</v>
      </c>
      <c r="G64" s="532">
        <v>0.12849289967934036</v>
      </c>
      <c r="H64" s="534">
        <v>0.12162162162162163</v>
      </c>
      <c r="I64" s="240">
        <v>1.0306917086578103E-2</v>
      </c>
      <c r="J64" s="240">
        <v>2.2904260192395786E-3</v>
      </c>
    </row>
    <row r="65" spans="2:10" s="4" customFormat="1" hidden="1" outlineLevel="1" x14ac:dyDescent="0.25">
      <c r="B65" s="138" t="s">
        <v>85</v>
      </c>
      <c r="C65" s="531">
        <v>1</v>
      </c>
      <c r="D65" s="532">
        <v>0.89903625516291874</v>
      </c>
      <c r="E65" s="533">
        <v>0.26250573657641119</v>
      </c>
      <c r="F65" s="534">
        <v>0.46351537402478199</v>
      </c>
      <c r="G65" s="532">
        <v>8.3065626434144099E-2</v>
      </c>
      <c r="H65" s="534">
        <v>7.5263882514915101E-2</v>
      </c>
      <c r="I65" s="240">
        <v>1.6521340064249657E-2</v>
      </c>
      <c r="J65" s="240">
        <v>1.3767783386874712E-3</v>
      </c>
    </row>
    <row r="66" spans="2:10" s="4" customFormat="1" hidden="1" outlineLevel="1" x14ac:dyDescent="0.25">
      <c r="B66" s="138" t="s">
        <v>86</v>
      </c>
      <c r="C66" s="531">
        <v>1</v>
      </c>
      <c r="D66" s="532">
        <v>0.88939256572982772</v>
      </c>
      <c r="E66" s="533">
        <v>0.34224841341795104</v>
      </c>
      <c r="F66" s="534">
        <v>0.44650951949229373</v>
      </c>
      <c r="G66" s="532">
        <v>9.7914777878513146E-2</v>
      </c>
      <c r="H66" s="534">
        <v>9.111514052583862E-2</v>
      </c>
      <c r="I66" s="240">
        <v>1.1786038077969175E-2</v>
      </c>
      <c r="J66" s="240">
        <v>9.0661831368993653E-4</v>
      </c>
    </row>
    <row r="67" spans="2:10" s="4" customFormat="1" hidden="1" outlineLevel="1" x14ac:dyDescent="0.25">
      <c r="B67" s="138" t="s">
        <v>87</v>
      </c>
      <c r="C67" s="531">
        <v>1</v>
      </c>
      <c r="D67" s="532">
        <v>0.89119314254113091</v>
      </c>
      <c r="E67" s="533">
        <v>0.41849854832019912</v>
      </c>
      <c r="F67" s="534">
        <v>0.36997096640398175</v>
      </c>
      <c r="G67" s="532">
        <v>7.8805474906677733E-2</v>
      </c>
      <c r="H67" s="534">
        <v>7.2030969169086134E-2</v>
      </c>
      <c r="I67" s="240">
        <v>2.9171851237384212E-2</v>
      </c>
      <c r="J67" s="240">
        <v>8.2953131480713392E-4</v>
      </c>
    </row>
    <row r="68" spans="2:10" s="4" customFormat="1" hidden="1" outlineLevel="1" x14ac:dyDescent="0.25">
      <c r="B68" s="138" t="s">
        <v>88</v>
      </c>
      <c r="C68" s="531">
        <v>1</v>
      </c>
      <c r="D68" s="532">
        <v>0.81348803480783172</v>
      </c>
      <c r="E68" s="533">
        <v>0.40754169688179842</v>
      </c>
      <c r="F68" s="534">
        <v>0.30565627266134882</v>
      </c>
      <c r="G68" s="532">
        <v>0.17186366932559827</v>
      </c>
      <c r="H68" s="534">
        <v>0.15736040609137056</v>
      </c>
      <c r="I68" s="240">
        <v>1.3270485859318346E-2</v>
      </c>
      <c r="J68" s="240">
        <v>1.3778100072516315E-3</v>
      </c>
    </row>
    <row r="69" spans="2:10" s="4" customFormat="1" hidden="1" outlineLevel="1" x14ac:dyDescent="0.25">
      <c r="B69" s="138" t="s">
        <v>89</v>
      </c>
      <c r="C69" s="531">
        <v>1</v>
      </c>
      <c r="D69" s="532">
        <v>0.81071172391806812</v>
      </c>
      <c r="E69" s="533">
        <v>0.4098987805850004</v>
      </c>
      <c r="F69" s="534">
        <v>0.30429584761297523</v>
      </c>
      <c r="G69" s="532">
        <v>0.17255120745995059</v>
      </c>
      <c r="H69" s="534">
        <v>0.1575675460269387</v>
      </c>
      <c r="I69" s="240">
        <v>1.5860365027496614E-2</v>
      </c>
      <c r="J69" s="240">
        <v>8.7670359448473742E-4</v>
      </c>
    </row>
    <row r="70" spans="2:10" s="4" customFormat="1" ht="15.75" collapsed="1" x14ac:dyDescent="0.25">
      <c r="B70" s="64">
        <v>2014</v>
      </c>
      <c r="C70" s="535">
        <v>1</v>
      </c>
      <c r="D70" s="536">
        <v>0.87423373541625471</v>
      </c>
      <c r="E70" s="537">
        <v>0.40327633400289331</v>
      </c>
      <c r="F70" s="538">
        <v>0.37491543769449331</v>
      </c>
      <c r="G70" s="536">
        <v>0.10968641695201024</v>
      </c>
      <c r="H70" s="538">
        <v>0.10114172122019505</v>
      </c>
      <c r="I70" s="243">
        <v>1.4497882039486694E-2</v>
      </c>
      <c r="J70" s="243">
        <v>1.5819655922483687E-3</v>
      </c>
    </row>
    <row r="71" spans="2:10" s="4" customFormat="1" hidden="1" outlineLevel="1" x14ac:dyDescent="0.25">
      <c r="B71" s="138" t="s">
        <v>78</v>
      </c>
      <c r="C71" s="531">
        <v>1</v>
      </c>
      <c r="D71" s="532">
        <v>0.90788032026970078</v>
      </c>
      <c r="E71" s="533">
        <v>0.44197218710493047</v>
      </c>
      <c r="F71" s="534">
        <v>0.36721449641803622</v>
      </c>
      <c r="G71" s="532">
        <v>7.9224610198061526E-2</v>
      </c>
      <c r="H71" s="534">
        <v>7.3746312684365781E-2</v>
      </c>
      <c r="I71" s="240">
        <v>1.1462284028655709E-2</v>
      </c>
      <c r="J71" s="240">
        <v>1.4327855035819637E-3</v>
      </c>
    </row>
    <row r="72" spans="2:10" s="4" customFormat="1" hidden="1" outlineLevel="1" x14ac:dyDescent="0.25">
      <c r="B72" s="138" t="s">
        <v>79</v>
      </c>
      <c r="C72" s="531">
        <v>1</v>
      </c>
      <c r="D72" s="532">
        <v>0.91101522429373927</v>
      </c>
      <c r="E72" s="533">
        <v>0.4075551575348042</v>
      </c>
      <c r="F72" s="534">
        <v>0.39786697060978587</v>
      </c>
      <c r="G72" s="532">
        <v>7.7261255393633474E-2</v>
      </c>
      <c r="H72" s="534">
        <v>7.4248961979972314E-2</v>
      </c>
      <c r="I72" s="240">
        <v>1.0420906944557518E-2</v>
      </c>
      <c r="J72" s="240">
        <v>1.3026133680696897E-3</v>
      </c>
    </row>
    <row r="73" spans="2:10" s="4" customFormat="1" hidden="1" outlineLevel="1" x14ac:dyDescent="0.25">
      <c r="B73" s="138" t="s">
        <v>80</v>
      </c>
      <c r="C73" s="531">
        <v>1</v>
      </c>
      <c r="D73" s="532">
        <v>0.92285231289380665</v>
      </c>
      <c r="E73" s="533">
        <v>0.41163362532657138</v>
      </c>
      <c r="F73" s="534">
        <v>0.38765944367604116</v>
      </c>
      <c r="G73" s="532">
        <v>6.5006915629322273E-2</v>
      </c>
      <c r="H73" s="534">
        <v>5.9781773474719531E-2</v>
      </c>
      <c r="I73" s="240">
        <v>8.9903181189488236E-3</v>
      </c>
      <c r="J73" s="240">
        <v>3.1504533579222375E-3</v>
      </c>
    </row>
    <row r="74" spans="2:10" s="4" customFormat="1" hidden="1" outlineLevel="1" x14ac:dyDescent="0.25">
      <c r="B74" s="138" t="s">
        <v>81</v>
      </c>
      <c r="C74" s="531">
        <v>1</v>
      </c>
      <c r="D74" s="532">
        <v>0.93733638743455494</v>
      </c>
      <c r="E74" s="533">
        <v>0.53255890052356025</v>
      </c>
      <c r="F74" s="534">
        <v>0.33246073298429318</v>
      </c>
      <c r="G74" s="532">
        <v>5.4810209424083767E-2</v>
      </c>
      <c r="H74" s="534">
        <v>5.2519633507853401E-2</v>
      </c>
      <c r="I74" s="240">
        <v>6.2172774869109944E-3</v>
      </c>
      <c r="J74" s="240">
        <v>1.6361256544502618E-3</v>
      </c>
    </row>
    <row r="75" spans="2:10" s="4" customFormat="1" hidden="1" outlineLevel="1" x14ac:dyDescent="0.25">
      <c r="B75" s="138" t="s">
        <v>82</v>
      </c>
      <c r="C75" s="531">
        <v>1</v>
      </c>
      <c r="D75" s="532">
        <v>0.94954128440366969</v>
      </c>
      <c r="E75" s="533">
        <v>0.4892966360856269</v>
      </c>
      <c r="F75" s="534">
        <v>0.42099898063200814</v>
      </c>
      <c r="G75" s="532">
        <v>4.4342507645259939E-2</v>
      </c>
      <c r="H75" s="534">
        <v>4.0774719673802244E-2</v>
      </c>
      <c r="I75" s="240">
        <v>6.1162079510703364E-3</v>
      </c>
      <c r="J75" s="240">
        <v>0</v>
      </c>
    </row>
    <row r="76" spans="2:10" s="4" customFormat="1" hidden="1" outlineLevel="1" x14ac:dyDescent="0.25">
      <c r="B76" s="138" t="s">
        <v>83</v>
      </c>
      <c r="C76" s="531">
        <v>1</v>
      </c>
      <c r="D76" s="532">
        <v>0.88916015625</v>
      </c>
      <c r="E76" s="533">
        <v>0.4833984375</v>
      </c>
      <c r="F76" s="534">
        <v>0.3369140625</v>
      </c>
      <c r="G76" s="532">
        <v>0.10498046875</v>
      </c>
      <c r="H76" s="534">
        <v>9.912109375E-2</v>
      </c>
      <c r="I76" s="240">
        <v>4.8828125E-3</v>
      </c>
      <c r="J76" s="240">
        <v>9.765625E-4</v>
      </c>
    </row>
    <row r="77" spans="2:10" s="4" customFormat="1" hidden="1" outlineLevel="1" x14ac:dyDescent="0.25">
      <c r="B77" s="138" t="s">
        <v>84</v>
      </c>
      <c r="C77" s="531">
        <v>1</v>
      </c>
      <c r="D77" s="532">
        <v>0.86300309597523217</v>
      </c>
      <c r="E77" s="533">
        <v>0.39035087719298245</v>
      </c>
      <c r="F77" s="534">
        <v>0.39344685242518057</v>
      </c>
      <c r="G77" s="532">
        <v>9.5201238390092882E-2</v>
      </c>
      <c r="H77" s="534">
        <v>9.1331269349845201E-2</v>
      </c>
      <c r="I77" s="240">
        <v>4.1021671826625389E-2</v>
      </c>
      <c r="J77" s="240">
        <v>7.7399380804953565E-4</v>
      </c>
    </row>
    <row r="78" spans="2:10" s="4" customFormat="1" hidden="1" outlineLevel="1" x14ac:dyDescent="0.25">
      <c r="B78" s="138" t="s">
        <v>85</v>
      </c>
      <c r="C78" s="531">
        <v>1</v>
      </c>
      <c r="D78" s="532">
        <v>0.87948350071736014</v>
      </c>
      <c r="E78" s="533">
        <v>0.48063127690100432</v>
      </c>
      <c r="F78" s="534">
        <v>0.37828790052606409</v>
      </c>
      <c r="G78" s="532">
        <v>0.10712577714012435</v>
      </c>
      <c r="H78" s="534">
        <v>0.10282161645145864</v>
      </c>
      <c r="I78" s="240">
        <v>1.2912482065997131E-2</v>
      </c>
      <c r="J78" s="240">
        <v>4.7824007651841227E-4</v>
      </c>
    </row>
    <row r="79" spans="2:10" s="4" customFormat="1" hidden="1" outlineLevel="1" x14ac:dyDescent="0.25">
      <c r="B79" s="138" t="s">
        <v>86</v>
      </c>
      <c r="C79" s="531">
        <v>1</v>
      </c>
      <c r="D79" s="532">
        <v>0.88459681313375182</v>
      </c>
      <c r="E79" s="533">
        <v>0.41718976339932401</v>
      </c>
      <c r="F79" s="534">
        <v>0.40463544181554806</v>
      </c>
      <c r="G79" s="532">
        <v>0.10574601641718977</v>
      </c>
      <c r="H79" s="534">
        <v>0.10381458232737807</v>
      </c>
      <c r="I79" s="240">
        <v>9.1743119266055051E-3</v>
      </c>
      <c r="J79" s="240">
        <v>4.8285852245292128E-4</v>
      </c>
    </row>
    <row r="80" spans="2:10" s="4" customFormat="1" hidden="1" outlineLevel="1" x14ac:dyDescent="0.25">
      <c r="B80" s="138" t="s">
        <v>87</v>
      </c>
      <c r="C80" s="531">
        <v>1</v>
      </c>
      <c r="D80" s="532">
        <v>0.89128132721496645</v>
      </c>
      <c r="E80" s="533">
        <v>0.41087186727850333</v>
      </c>
      <c r="F80" s="534">
        <v>0.39663489822332038</v>
      </c>
      <c r="G80" s="532">
        <v>0.10071773149782327</v>
      </c>
      <c r="H80" s="534">
        <v>9.54229909401106E-2</v>
      </c>
      <c r="I80" s="240">
        <v>6.000705965407695E-3</v>
      </c>
      <c r="J80" s="240">
        <v>2.000235321802565E-3</v>
      </c>
    </row>
    <row r="81" spans="2:10" s="4" customFormat="1" hidden="1" outlineLevel="1" x14ac:dyDescent="0.25">
      <c r="B81" s="138" t="s">
        <v>88</v>
      </c>
      <c r="C81" s="531">
        <v>1</v>
      </c>
      <c r="D81" s="532">
        <v>0.8620109381573412</v>
      </c>
      <c r="E81" s="533">
        <v>0.43020614219604542</v>
      </c>
      <c r="F81" s="534">
        <v>0.35910811947833404</v>
      </c>
      <c r="G81" s="532">
        <v>0.11619688683214136</v>
      </c>
      <c r="H81" s="534">
        <v>0.10845603702145562</v>
      </c>
      <c r="I81" s="240">
        <v>1.3714766512410602E-2</v>
      </c>
      <c r="J81" s="240">
        <v>8.0774084981068573E-3</v>
      </c>
    </row>
    <row r="82" spans="2:10" s="4" customFormat="1" hidden="1" outlineLevel="1" x14ac:dyDescent="0.25">
      <c r="B82" s="138" t="s">
        <v>89</v>
      </c>
      <c r="C82" s="531">
        <v>1</v>
      </c>
      <c r="D82" s="532">
        <v>0.88130131205401674</v>
      </c>
      <c r="E82" s="533">
        <v>0.4246144402670145</v>
      </c>
      <c r="F82" s="534">
        <v>0.36975370214071973</v>
      </c>
      <c r="G82" s="532">
        <v>9.9976981508478474E-2</v>
      </c>
      <c r="H82" s="534">
        <v>9.1460139645515234E-2</v>
      </c>
      <c r="I82" s="240">
        <v>1.6189672370137343E-2</v>
      </c>
      <c r="J82" s="240">
        <v>2.5320340673674517E-3</v>
      </c>
    </row>
    <row r="83" spans="2:10" s="4" customFormat="1" ht="15.75" collapsed="1" x14ac:dyDescent="0.25">
      <c r="B83" s="64">
        <v>2013</v>
      </c>
      <c r="C83" s="535">
        <v>1</v>
      </c>
      <c r="D83" s="536">
        <v>0.89821837072763944</v>
      </c>
      <c r="E83" s="537">
        <v>0.43197466728270545</v>
      </c>
      <c r="F83" s="538">
        <v>0.37693685977980368</v>
      </c>
      <c r="G83" s="536">
        <v>8.70417741917308E-2</v>
      </c>
      <c r="H83" s="538">
        <v>8.1643922063579705E-2</v>
      </c>
      <c r="I83" s="243">
        <v>1.2069101522442218E-2</v>
      </c>
      <c r="J83" s="243">
        <v>2.6707535581874937E-3</v>
      </c>
    </row>
    <row r="84" spans="2:10" s="4" customFormat="1" hidden="1" outlineLevel="1" x14ac:dyDescent="0.25">
      <c r="B84" s="138" t="s">
        <v>78</v>
      </c>
      <c r="C84" s="531">
        <v>1</v>
      </c>
      <c r="D84" s="532">
        <v>0.90366088631984587</v>
      </c>
      <c r="E84" s="533">
        <v>0.35852422750303292</v>
      </c>
      <c r="F84" s="534">
        <v>0.37864839791622062</v>
      </c>
      <c r="G84" s="532">
        <v>8.9559694569328482E-2</v>
      </c>
      <c r="H84" s="534">
        <v>8.1353029329907942E-2</v>
      </c>
      <c r="I84" s="240">
        <v>5.4948975950902734E-3</v>
      </c>
      <c r="J84" s="240">
        <v>1.2845215157353885E-3</v>
      </c>
    </row>
    <row r="85" spans="2:10" s="4" customFormat="1" hidden="1" outlineLevel="1" x14ac:dyDescent="0.25">
      <c r="B85" s="138" t="s">
        <v>79</v>
      </c>
      <c r="C85" s="531">
        <v>1</v>
      </c>
      <c r="D85" s="532">
        <v>0.9167739443872297</v>
      </c>
      <c r="E85" s="533">
        <v>0.38169412976313077</v>
      </c>
      <c r="F85" s="534">
        <v>0.38059989701338826</v>
      </c>
      <c r="G85" s="532">
        <v>7.8269824922760037E-2</v>
      </c>
      <c r="H85" s="534">
        <v>6.8614830072090627E-2</v>
      </c>
      <c r="I85" s="240">
        <v>4.3769309989701343E-3</v>
      </c>
      <c r="J85" s="240">
        <v>5.7929969104016479E-4</v>
      </c>
    </row>
    <row r="86" spans="2:10" s="4" customFormat="1" hidden="1" outlineLevel="1" x14ac:dyDescent="0.25">
      <c r="B86" s="138" t="s">
        <v>80</v>
      </c>
      <c r="C86" s="531">
        <v>1</v>
      </c>
      <c r="D86" s="532">
        <v>0.92143556737092491</v>
      </c>
      <c r="E86" s="533">
        <v>0.38855463830978032</v>
      </c>
      <c r="F86" s="534">
        <v>0.39708968798097105</v>
      </c>
      <c r="G86" s="532">
        <v>7.2198125087449286E-2</v>
      </c>
      <c r="H86" s="534">
        <v>6.1704211557296766E-2</v>
      </c>
      <c r="I86" s="240">
        <v>5.1070379180075554E-3</v>
      </c>
      <c r="J86" s="240">
        <v>1.2592696236183015E-3</v>
      </c>
    </row>
    <row r="87" spans="2:10" s="4" customFormat="1" hidden="1" outlineLevel="1" x14ac:dyDescent="0.25">
      <c r="B87" s="138" t="s">
        <v>81</v>
      </c>
      <c r="C87" s="531">
        <v>1</v>
      </c>
      <c r="D87" s="532">
        <v>0.93144022591779108</v>
      </c>
      <c r="E87" s="533">
        <v>0.47882020709130846</v>
      </c>
      <c r="F87" s="534">
        <v>0.35597740822089741</v>
      </c>
      <c r="G87" s="532">
        <v>5.8675870724819577E-2</v>
      </c>
      <c r="H87" s="534">
        <v>4.989017885158456E-2</v>
      </c>
      <c r="I87" s="240">
        <v>2.3533103231879512E-3</v>
      </c>
      <c r="J87" s="240">
        <v>7.5305930342014432E-3</v>
      </c>
    </row>
    <row r="88" spans="2:10" s="4" customFormat="1" hidden="1" outlineLevel="1" x14ac:dyDescent="0.25">
      <c r="B88" s="138" t="s">
        <v>82</v>
      </c>
      <c r="C88" s="531">
        <v>1</v>
      </c>
      <c r="D88" s="532">
        <v>0.96497584541062797</v>
      </c>
      <c r="E88" s="533">
        <v>0.53703703703703709</v>
      </c>
      <c r="F88" s="534">
        <v>0.37238325281803542</v>
      </c>
      <c r="G88" s="532">
        <v>2.6570048309178744E-2</v>
      </c>
      <c r="H88" s="534">
        <v>2.3349436392914653E-2</v>
      </c>
      <c r="I88" s="240">
        <v>7.6489533011272143E-3</v>
      </c>
      <c r="J88" s="240">
        <v>8.0515297906602254E-4</v>
      </c>
    </row>
    <row r="89" spans="2:10" s="4" customFormat="1" hidden="1" outlineLevel="1" x14ac:dyDescent="0.25">
      <c r="B89" s="138" t="s">
        <v>83</v>
      </c>
      <c r="C89" s="531">
        <v>1</v>
      </c>
      <c r="D89" s="532">
        <v>0.92604651162790697</v>
      </c>
      <c r="E89" s="533">
        <v>0.45348837209302323</v>
      </c>
      <c r="F89" s="534">
        <v>0.35255813953488374</v>
      </c>
      <c r="G89" s="532">
        <v>6.1395348837209304E-2</v>
      </c>
      <c r="H89" s="534">
        <v>5.7674418604651161E-2</v>
      </c>
      <c r="I89" s="240">
        <v>1.1627906976744186E-2</v>
      </c>
      <c r="J89" s="240">
        <v>9.3023255813953494E-4</v>
      </c>
    </row>
    <row r="90" spans="2:10" s="4" customFormat="1" hidden="1" outlineLevel="1" x14ac:dyDescent="0.25">
      <c r="B90" s="138" t="s">
        <v>84</v>
      </c>
      <c r="C90" s="531">
        <v>1</v>
      </c>
      <c r="D90" s="532">
        <v>0.94303624965930777</v>
      </c>
      <c r="E90" s="533">
        <v>0.59553011719814664</v>
      </c>
      <c r="F90" s="534">
        <v>0.26546742981738891</v>
      </c>
      <c r="G90" s="532">
        <v>5.4783319705641861E-2</v>
      </c>
      <c r="H90" s="534">
        <v>2.9708367402562007E-2</v>
      </c>
      <c r="I90" s="240">
        <v>2.1804306350504225E-3</v>
      </c>
      <c r="J90" s="240">
        <v>0</v>
      </c>
    </row>
    <row r="91" spans="2:10" s="4" customFormat="1" hidden="1" outlineLevel="1" x14ac:dyDescent="0.25">
      <c r="B91" s="138" t="s">
        <v>85</v>
      </c>
      <c r="C91" s="531">
        <v>1</v>
      </c>
      <c r="D91" s="532">
        <v>0.88770053475935828</v>
      </c>
      <c r="E91" s="533">
        <v>0.23529411764705882</v>
      </c>
      <c r="F91" s="534">
        <v>0.48009506833036247</v>
      </c>
      <c r="G91" s="532">
        <v>9.9227569815805106E-2</v>
      </c>
      <c r="H91" s="534">
        <v>9.5662507427213314E-2</v>
      </c>
      <c r="I91" s="240">
        <v>1.3071895424836602E-2</v>
      </c>
      <c r="J91" s="240">
        <v>0</v>
      </c>
    </row>
    <row r="92" spans="2:10" s="4" customFormat="1" hidden="1" outlineLevel="1" x14ac:dyDescent="0.25">
      <c r="B92" s="138" t="s">
        <v>86</v>
      </c>
      <c r="C92" s="531">
        <v>1</v>
      </c>
      <c r="D92" s="532">
        <v>0.93502538071065988</v>
      </c>
      <c r="E92" s="533">
        <v>0.36903553299492386</v>
      </c>
      <c r="F92" s="534">
        <v>0.43147208121827413</v>
      </c>
      <c r="G92" s="532">
        <v>6.0406091370558378E-2</v>
      </c>
      <c r="H92" s="534">
        <v>5.9390862944162438E-2</v>
      </c>
      <c r="I92" s="240">
        <v>3.5532994923857869E-3</v>
      </c>
      <c r="J92" s="240">
        <v>1.0152284263959391E-3</v>
      </c>
    </row>
    <row r="93" spans="2:10" s="4" customFormat="1" hidden="1" outlineLevel="1" x14ac:dyDescent="0.25">
      <c r="B93" s="138" t="s">
        <v>87</v>
      </c>
      <c r="C93" s="531">
        <v>1</v>
      </c>
      <c r="D93" s="532">
        <v>0.90545306565382533</v>
      </c>
      <c r="E93" s="533">
        <v>0.39867064568638089</v>
      </c>
      <c r="F93" s="534">
        <v>0.43746608790016278</v>
      </c>
      <c r="G93" s="532">
        <v>8.7764514378730327E-2</v>
      </c>
      <c r="H93" s="534">
        <v>8.2881172002170378E-2</v>
      </c>
      <c r="I93" s="240">
        <v>4.3407487791644059E-3</v>
      </c>
      <c r="J93" s="240">
        <v>2.4416711882799783E-3</v>
      </c>
    </row>
    <row r="94" spans="2:10" s="4" customFormat="1" hidden="1" outlineLevel="1" x14ac:dyDescent="0.25">
      <c r="B94" s="138" t="s">
        <v>88</v>
      </c>
      <c r="C94" s="531">
        <v>1</v>
      </c>
      <c r="D94" s="532">
        <v>0.89108036502796584</v>
      </c>
      <c r="E94" s="533">
        <v>0.4086939456383083</v>
      </c>
      <c r="F94" s="534">
        <v>0.38759689922480622</v>
      </c>
      <c r="G94" s="532">
        <v>9.3710136394858215E-2</v>
      </c>
      <c r="H94" s="534">
        <v>8.6743204788538905E-2</v>
      </c>
      <c r="I94" s="240">
        <v>1.0891963497203415E-2</v>
      </c>
      <c r="J94" s="240">
        <v>4.3175350799725251E-3</v>
      </c>
    </row>
    <row r="95" spans="2:10" s="4" customFormat="1" hidden="1" outlineLevel="1" x14ac:dyDescent="0.25">
      <c r="B95" s="138" t="s">
        <v>89</v>
      </c>
      <c r="C95" s="531">
        <v>1</v>
      </c>
      <c r="D95" s="532">
        <v>0.89553761944521759</v>
      </c>
      <c r="E95" s="533">
        <v>0.43408479450783932</v>
      </c>
      <c r="F95" s="534">
        <v>0.33129232767418126</v>
      </c>
      <c r="G95" s="532">
        <v>9.110307078578718E-2</v>
      </c>
      <c r="H95" s="534">
        <v>8.6000556637907039E-2</v>
      </c>
      <c r="I95" s="240">
        <v>1.1225531125336302E-2</v>
      </c>
      <c r="J95" s="240">
        <v>2.1337786436589666E-3</v>
      </c>
    </row>
    <row r="96" spans="2:10" s="4" customFormat="1" ht="15.75" collapsed="1" x14ac:dyDescent="0.25">
      <c r="B96" s="64">
        <v>2012</v>
      </c>
      <c r="C96" s="535">
        <v>1</v>
      </c>
      <c r="D96" s="536">
        <v>0.91263326520466226</v>
      </c>
      <c r="E96" s="537">
        <v>0.40833011103132077</v>
      </c>
      <c r="F96" s="538">
        <v>0.3781141247307076</v>
      </c>
      <c r="G96" s="536">
        <v>7.8948240623101143E-2</v>
      </c>
      <c r="H96" s="538">
        <v>7.0673369054852789E-2</v>
      </c>
      <c r="I96" s="243">
        <v>6.3856819311716292E-3</v>
      </c>
      <c r="J96" s="243">
        <v>2.0328122410650166E-3</v>
      </c>
    </row>
    <row r="97" spans="2:10" s="4" customFormat="1" hidden="1" outlineLevel="1" x14ac:dyDescent="0.25">
      <c r="B97" s="138" t="s">
        <v>78</v>
      </c>
      <c r="C97" s="531">
        <v>1</v>
      </c>
      <c r="D97" s="532">
        <v>0.89040867389491241</v>
      </c>
      <c r="E97" s="533">
        <v>0.43002502085070893</v>
      </c>
      <c r="F97" s="534">
        <v>0.3567139282735613</v>
      </c>
      <c r="G97" s="532">
        <v>0.10475396163469558</v>
      </c>
      <c r="H97" s="534">
        <v>9.4912427022518772E-2</v>
      </c>
      <c r="I97" s="240">
        <v>3.336113427856547E-3</v>
      </c>
      <c r="J97" s="240">
        <v>1.5012510425354462E-3</v>
      </c>
    </row>
    <row r="98" spans="2:10" s="4" customFormat="1" hidden="1" outlineLevel="1" x14ac:dyDescent="0.25">
      <c r="B98" s="138" t="s">
        <v>79</v>
      </c>
      <c r="C98" s="531">
        <v>1</v>
      </c>
      <c r="D98" s="532">
        <v>0.91181511909687329</v>
      </c>
      <c r="E98" s="533">
        <v>0.45073585909332703</v>
      </c>
      <c r="F98" s="534">
        <v>0.30155446539393582</v>
      </c>
      <c r="G98" s="532">
        <v>8.3101838170104622E-2</v>
      </c>
      <c r="H98" s="534">
        <v>7.5359063774454754E-2</v>
      </c>
      <c r="I98" s="240">
        <v>4.4328861043796911E-3</v>
      </c>
      <c r="J98" s="240">
        <v>6.5015662864235479E-4</v>
      </c>
    </row>
    <row r="99" spans="2:10" s="4" customFormat="1" hidden="1" outlineLevel="1" x14ac:dyDescent="0.25">
      <c r="B99" s="138" t="s">
        <v>80</v>
      </c>
      <c r="C99" s="531">
        <v>1</v>
      </c>
      <c r="D99" s="532">
        <v>0.90341176470588236</v>
      </c>
      <c r="E99" s="533">
        <v>0.42341176470588238</v>
      </c>
      <c r="F99" s="534">
        <v>0.32323529411764707</v>
      </c>
      <c r="G99" s="532">
        <v>9.088235294117647E-2</v>
      </c>
      <c r="H99" s="534">
        <v>8.3764705882352936E-2</v>
      </c>
      <c r="I99" s="240">
        <v>5.2941176470588233E-3</v>
      </c>
      <c r="J99" s="240">
        <v>4.1176470588235296E-4</v>
      </c>
    </row>
    <row r="100" spans="2:10" s="4" customFormat="1" hidden="1" outlineLevel="1" x14ac:dyDescent="0.25">
      <c r="B100" s="138" t="s">
        <v>81</v>
      </c>
      <c r="C100" s="531">
        <v>1</v>
      </c>
      <c r="D100" s="532">
        <v>0.91465613462694251</v>
      </c>
      <c r="E100" s="533">
        <v>0.48458830600154545</v>
      </c>
      <c r="F100" s="534">
        <v>0.32772387739332015</v>
      </c>
      <c r="G100" s="532">
        <v>6.3449815403108095E-2</v>
      </c>
      <c r="H100" s="534">
        <v>5.7783120116768269E-2</v>
      </c>
      <c r="I100" s="240">
        <v>5.8384133253198247E-3</v>
      </c>
      <c r="J100" s="240">
        <v>1.6055636644629518E-2</v>
      </c>
    </row>
    <row r="101" spans="2:10" s="4" customFormat="1" hidden="1" outlineLevel="1" x14ac:dyDescent="0.25">
      <c r="B101" s="138" t="s">
        <v>82</v>
      </c>
      <c r="C101" s="531">
        <v>1</v>
      </c>
      <c r="D101" s="532">
        <v>0.95459882583170252</v>
      </c>
      <c r="E101" s="533">
        <v>0.59021526418786696</v>
      </c>
      <c r="F101" s="534">
        <v>0.30802348336594915</v>
      </c>
      <c r="G101" s="532">
        <v>3.5616438356164383E-2</v>
      </c>
      <c r="H101" s="534">
        <v>3.2485322896281803E-2</v>
      </c>
      <c r="I101" s="240">
        <v>5.4794520547945206E-3</v>
      </c>
      <c r="J101" s="240">
        <v>4.3052837573385521E-3</v>
      </c>
    </row>
    <row r="102" spans="2:10" s="4" customFormat="1" hidden="1" outlineLevel="1" x14ac:dyDescent="0.25">
      <c r="B102" s="138" t="s">
        <v>83</v>
      </c>
      <c r="C102" s="531">
        <v>1</v>
      </c>
      <c r="D102" s="532">
        <v>0.92652329749103945</v>
      </c>
      <c r="E102" s="533">
        <v>0.52449223416965352</v>
      </c>
      <c r="F102" s="534">
        <v>0.29330943847072877</v>
      </c>
      <c r="G102" s="532">
        <v>5.2568697729988054E-2</v>
      </c>
      <c r="H102" s="534">
        <v>4.8984468339307051E-2</v>
      </c>
      <c r="I102" s="240">
        <v>1.9713261648745518E-2</v>
      </c>
      <c r="J102" s="240">
        <v>1.1947431302270011E-3</v>
      </c>
    </row>
    <row r="103" spans="2:10" s="4" customFormat="1" hidden="1" outlineLevel="1" x14ac:dyDescent="0.25">
      <c r="B103" s="138" t="s">
        <v>84</v>
      </c>
      <c r="C103" s="531">
        <v>1</v>
      </c>
      <c r="D103" s="532">
        <v>0.89536878216123494</v>
      </c>
      <c r="E103" s="533">
        <v>0.43018867924528303</v>
      </c>
      <c r="F103" s="534">
        <v>0.37358490566037733</v>
      </c>
      <c r="G103" s="532">
        <v>9.9142367066895373E-2</v>
      </c>
      <c r="H103" s="534">
        <v>8.4048027444253853E-2</v>
      </c>
      <c r="I103" s="240">
        <v>4.8027444253859351E-3</v>
      </c>
      <c r="J103" s="240">
        <v>6.8610634648370492E-4</v>
      </c>
    </row>
    <row r="104" spans="2:10" s="4" customFormat="1" hidden="1" outlineLevel="1" x14ac:dyDescent="0.25">
      <c r="B104" s="138" t="s">
        <v>85</v>
      </c>
      <c r="C104" s="531">
        <v>1</v>
      </c>
      <c r="D104" s="532">
        <v>0.86935638808837656</v>
      </c>
      <c r="E104" s="533">
        <v>0.345821325648415</v>
      </c>
      <c r="F104" s="534">
        <v>0.44620557156580209</v>
      </c>
      <c r="G104" s="532">
        <v>0.12055715658021134</v>
      </c>
      <c r="H104" s="534">
        <v>0.10758885686839577</v>
      </c>
      <c r="I104" s="240">
        <v>1.0086455331412104E-2</v>
      </c>
      <c r="J104" s="240">
        <v>0</v>
      </c>
    </row>
    <row r="105" spans="2:10" s="4" customFormat="1" hidden="1" outlineLevel="1" x14ac:dyDescent="0.25">
      <c r="B105" s="138" t="s">
        <v>86</v>
      </c>
      <c r="C105" s="531">
        <v>1</v>
      </c>
      <c r="D105" s="532">
        <v>0.89841269841269844</v>
      </c>
      <c r="E105" s="533">
        <v>0.35873015873015873</v>
      </c>
      <c r="F105" s="534">
        <v>0.47248677248677251</v>
      </c>
      <c r="G105" s="532">
        <v>9.1534391534391538E-2</v>
      </c>
      <c r="H105" s="534">
        <v>8.0952380952380956E-2</v>
      </c>
      <c r="I105" s="240">
        <v>9.5238095238095247E-3</v>
      </c>
      <c r="J105" s="240">
        <v>5.2910052910052914E-4</v>
      </c>
    </row>
    <row r="106" spans="2:10" s="4" customFormat="1" hidden="1" outlineLevel="1" x14ac:dyDescent="0.25">
      <c r="B106" s="138" t="s">
        <v>87</v>
      </c>
      <c r="C106" s="531">
        <v>1</v>
      </c>
      <c r="D106" s="532">
        <v>0.92971293282036105</v>
      </c>
      <c r="E106" s="533">
        <v>0.49600473512873633</v>
      </c>
      <c r="F106" s="534">
        <v>0.38754069251257767</v>
      </c>
      <c r="G106" s="532">
        <v>6.5551938443326421E-2</v>
      </c>
      <c r="H106" s="534">
        <v>6.0372891387984608E-2</v>
      </c>
      <c r="I106" s="240">
        <v>4.1432376442734533E-3</v>
      </c>
      <c r="J106" s="240">
        <v>5.9189109203906483E-4</v>
      </c>
    </row>
    <row r="107" spans="2:10" s="4" customFormat="1" hidden="1" outlineLevel="1" x14ac:dyDescent="0.25">
      <c r="B107" s="138" t="s">
        <v>88</v>
      </c>
      <c r="C107" s="531">
        <v>1</v>
      </c>
      <c r="D107" s="532">
        <v>0.91281082782499212</v>
      </c>
      <c r="E107" s="533">
        <v>0.37645577588920365</v>
      </c>
      <c r="F107" s="534">
        <v>0.42146679257160846</v>
      </c>
      <c r="G107" s="532">
        <v>7.6802014479068301E-2</v>
      </c>
      <c r="H107" s="534">
        <v>6.72542230615885E-2</v>
      </c>
      <c r="I107" s="240">
        <v>4.5115937467212252E-3</v>
      </c>
      <c r="J107" s="240">
        <v>5.8755639492183405E-3</v>
      </c>
    </row>
    <row r="108" spans="2:10" s="4" customFormat="1" hidden="1" outlineLevel="1" x14ac:dyDescent="0.25">
      <c r="B108" s="138" t="s">
        <v>89</v>
      </c>
      <c r="C108" s="531">
        <v>1</v>
      </c>
      <c r="D108" s="532">
        <v>0.93172579453067261</v>
      </c>
      <c r="E108" s="533">
        <v>0.37102734663710274</v>
      </c>
      <c r="F108" s="534">
        <v>0.38128233555062824</v>
      </c>
      <c r="G108" s="532">
        <v>6.0328898743532887E-2</v>
      </c>
      <c r="H108" s="534">
        <v>5.3307464892830746E-2</v>
      </c>
      <c r="I108" s="240">
        <v>7.0214338507021438E-3</v>
      </c>
      <c r="J108" s="240">
        <v>9.2387287509238729E-4</v>
      </c>
    </row>
    <row r="109" spans="2:10" s="4" customFormat="1" ht="15.75" collapsed="1" x14ac:dyDescent="0.25">
      <c r="B109" s="64">
        <v>2011</v>
      </c>
      <c r="C109" s="535">
        <v>1</v>
      </c>
      <c r="D109" s="536">
        <v>0.9113117920342434</v>
      </c>
      <c r="E109" s="537">
        <v>0.43449391867202591</v>
      </c>
      <c r="F109" s="538">
        <v>0.35123453567886415</v>
      </c>
      <c r="G109" s="536">
        <v>8.0033408153677502E-2</v>
      </c>
      <c r="H109" s="538">
        <v>7.2276452471681366E-2</v>
      </c>
      <c r="I109" s="243">
        <v>5.4288249725948741E-3</v>
      </c>
      <c r="J109" s="243">
        <v>3.2259748394842616E-3</v>
      </c>
    </row>
    <row r="110" spans="2:10" s="4" customFormat="1" hidden="1" outlineLevel="1" x14ac:dyDescent="0.25">
      <c r="B110" s="138" t="s">
        <v>78</v>
      </c>
      <c r="C110" s="531">
        <v>1</v>
      </c>
      <c r="D110" s="532">
        <v>0.90894770006301195</v>
      </c>
      <c r="E110" s="533">
        <v>0.47755198487712663</v>
      </c>
      <c r="F110" s="534">
        <v>0.36704473850031505</v>
      </c>
      <c r="G110" s="532">
        <v>8.7350346565847517E-2</v>
      </c>
      <c r="H110" s="534">
        <v>7.8764965343415247E-2</v>
      </c>
      <c r="I110" s="240">
        <v>2.9930686830497793E-3</v>
      </c>
      <c r="J110" s="240">
        <v>7.0888468809073729E-4</v>
      </c>
    </row>
    <row r="111" spans="2:10" s="4" customFormat="1" hidden="1" outlineLevel="1" x14ac:dyDescent="0.25">
      <c r="B111" s="138" t="s">
        <v>79</v>
      </c>
      <c r="C111" s="531">
        <v>1</v>
      </c>
      <c r="D111" s="532">
        <v>0.90475827940616671</v>
      </c>
      <c r="E111" s="533">
        <v>0.47955843167110773</v>
      </c>
      <c r="F111" s="534">
        <v>0.35119908641035402</v>
      </c>
      <c r="G111" s="532">
        <v>8.8770460601446513E-2</v>
      </c>
      <c r="H111" s="534">
        <v>7.9558431671107724E-2</v>
      </c>
      <c r="I111" s="240">
        <v>5.7099352874000761E-3</v>
      </c>
      <c r="J111" s="240">
        <v>7.6132470498667686E-4</v>
      </c>
    </row>
    <row r="112" spans="2:10" s="4" customFormat="1" hidden="1" outlineLevel="1" x14ac:dyDescent="0.25">
      <c r="B112" s="138" t="s">
        <v>80</v>
      </c>
      <c r="C112" s="531">
        <v>1</v>
      </c>
      <c r="D112" s="532">
        <v>0.92904384747285051</v>
      </c>
      <c r="E112" s="533">
        <v>0.48656813913611496</v>
      </c>
      <c r="F112" s="534">
        <v>0.36947823956887399</v>
      </c>
      <c r="G112" s="532">
        <v>6.8098309790152689E-2</v>
      </c>
      <c r="H112" s="534">
        <v>5.8953213031762881E-2</v>
      </c>
      <c r="I112" s="240">
        <v>2.2046215399689718E-3</v>
      </c>
      <c r="J112" s="240">
        <v>6.5322119702784353E-4</v>
      </c>
    </row>
    <row r="113" spans="2:10" s="4" customFormat="1" hidden="1" outlineLevel="1" x14ac:dyDescent="0.25">
      <c r="B113" s="138" t="s">
        <v>81</v>
      </c>
      <c r="C113" s="531">
        <v>1</v>
      </c>
      <c r="D113" s="532">
        <v>0.90706401766004419</v>
      </c>
      <c r="E113" s="533">
        <v>0.40662251655629139</v>
      </c>
      <c r="F113" s="534">
        <v>0.44856512141280352</v>
      </c>
      <c r="G113" s="532">
        <v>8.7858719646799116E-2</v>
      </c>
      <c r="H113" s="534">
        <v>8.0132450331125829E-2</v>
      </c>
      <c r="I113" s="240">
        <v>4.8565121412803532E-3</v>
      </c>
      <c r="J113" s="240">
        <v>2.2075055187637969E-4</v>
      </c>
    </row>
    <row r="114" spans="2:10" s="4" customFormat="1" hidden="1" outlineLevel="1" x14ac:dyDescent="0.25">
      <c r="B114" s="138" t="s">
        <v>82</v>
      </c>
      <c r="C114" s="531">
        <v>1</v>
      </c>
      <c r="D114" s="532">
        <v>0.97670250896057342</v>
      </c>
      <c r="E114" s="533">
        <v>0.59438470728793313</v>
      </c>
      <c r="F114" s="534">
        <v>0.33034647550776586</v>
      </c>
      <c r="G114" s="532">
        <v>1.3142174432497013E-2</v>
      </c>
      <c r="H114" s="534">
        <v>1.0155316606929509E-2</v>
      </c>
      <c r="I114" s="240">
        <v>5.9737156511350063E-3</v>
      </c>
      <c r="J114" s="240">
        <v>4.181600955794504E-3</v>
      </c>
    </row>
    <row r="115" spans="2:10" s="4" customFormat="1" hidden="1" outlineLevel="1" x14ac:dyDescent="0.25">
      <c r="B115" s="138" t="s">
        <v>83</v>
      </c>
      <c r="C115" s="531">
        <v>1</v>
      </c>
      <c r="D115" s="532">
        <v>0.95103957075788059</v>
      </c>
      <c r="E115" s="533">
        <v>0.43997317236753858</v>
      </c>
      <c r="F115" s="534">
        <v>0.46948356807511737</v>
      </c>
      <c r="G115" s="532">
        <v>3.6217303822937627E-2</v>
      </c>
      <c r="H115" s="534">
        <v>3.085177733065057E-2</v>
      </c>
      <c r="I115" s="240">
        <v>9.3896713615023476E-3</v>
      </c>
      <c r="J115" s="240">
        <v>3.3534540576794099E-3</v>
      </c>
    </row>
    <row r="116" spans="2:10" s="4" customFormat="1" hidden="1" outlineLevel="1" x14ac:dyDescent="0.25">
      <c r="B116" s="138" t="s">
        <v>84</v>
      </c>
      <c r="C116" s="531">
        <v>1</v>
      </c>
      <c r="D116" s="532">
        <v>0.86928104575163401</v>
      </c>
      <c r="E116" s="533">
        <v>0.36601307189542481</v>
      </c>
      <c r="F116" s="534">
        <v>0.42780748663101603</v>
      </c>
      <c r="G116" s="532">
        <v>0.11705288175876412</v>
      </c>
      <c r="H116" s="534">
        <v>9.9821746880570411E-2</v>
      </c>
      <c r="I116" s="240">
        <v>1.3666072489601902E-2</v>
      </c>
      <c r="J116" s="240">
        <v>0</v>
      </c>
    </row>
    <row r="117" spans="2:10" s="4" customFormat="1" hidden="1" outlineLevel="1" x14ac:dyDescent="0.25">
      <c r="B117" s="138" t="s">
        <v>85</v>
      </c>
      <c r="C117" s="531">
        <v>1</v>
      </c>
      <c r="D117" s="532">
        <v>0.91801878736122977</v>
      </c>
      <c r="E117" s="533">
        <v>0.42698548249359519</v>
      </c>
      <c r="F117" s="534">
        <v>0.45431255337318532</v>
      </c>
      <c r="G117" s="532">
        <v>5.8923996584116137E-2</v>
      </c>
      <c r="H117" s="534">
        <v>5.4654141759180187E-2</v>
      </c>
      <c r="I117" s="240">
        <v>2.1349274124679761E-2</v>
      </c>
      <c r="J117" s="240">
        <v>1.7079419299743809E-3</v>
      </c>
    </row>
    <row r="118" spans="2:10" s="4" customFormat="1" hidden="1" outlineLevel="1" x14ac:dyDescent="0.25">
      <c r="B118" s="138" t="s">
        <v>86</v>
      </c>
      <c r="C118" s="531">
        <v>1</v>
      </c>
      <c r="D118" s="532">
        <v>0.88</v>
      </c>
      <c r="E118" s="533">
        <v>0.37953488372093025</v>
      </c>
      <c r="F118" s="534">
        <v>0.4697674418604651</v>
      </c>
      <c r="G118" s="532">
        <v>0.10325581395348837</v>
      </c>
      <c r="H118" s="534">
        <v>9.3023255813953487E-2</v>
      </c>
      <c r="I118" s="240">
        <v>9.3023255813953487E-3</v>
      </c>
      <c r="J118" s="240">
        <v>7.4418604651162795E-3</v>
      </c>
    </row>
    <row r="119" spans="2:10" s="4" customFormat="1" hidden="1" outlineLevel="1" x14ac:dyDescent="0.25">
      <c r="B119" s="138" t="s">
        <v>87</v>
      </c>
      <c r="C119" s="531">
        <v>1</v>
      </c>
      <c r="D119" s="532">
        <v>0.87537455734132386</v>
      </c>
      <c r="E119" s="533">
        <v>0.42726777444837921</v>
      </c>
      <c r="F119" s="534">
        <v>0.39512394442931081</v>
      </c>
      <c r="G119" s="532">
        <v>0.1187687278670662</v>
      </c>
      <c r="H119" s="534">
        <v>0.11046036502315446</v>
      </c>
      <c r="I119" s="240">
        <v>5.0394987741759741E-3</v>
      </c>
      <c r="J119" s="240">
        <v>8.1721601743394172E-4</v>
      </c>
    </row>
    <row r="120" spans="2:10" s="4" customFormat="1" hidden="1" outlineLevel="1" x14ac:dyDescent="0.25">
      <c r="B120" s="138" t="s">
        <v>88</v>
      </c>
      <c r="C120" s="531">
        <v>1</v>
      </c>
      <c r="D120" s="532">
        <v>0.8827606693732053</v>
      </c>
      <c r="E120" s="533">
        <v>0.44430141598178036</v>
      </c>
      <c r="F120" s="534">
        <v>0.33696405584711359</v>
      </c>
      <c r="G120" s="532">
        <v>0.11110010892167542</v>
      </c>
      <c r="H120" s="534">
        <v>0.10803049806911576</v>
      </c>
      <c r="I120" s="240">
        <v>4.4558867214575699E-3</v>
      </c>
      <c r="J120" s="240">
        <v>1.6833349836617487E-3</v>
      </c>
    </row>
    <row r="121" spans="2:10" s="4" customFormat="1" hidden="1" outlineLevel="1" x14ac:dyDescent="0.25">
      <c r="B121" s="138" t="s">
        <v>89</v>
      </c>
      <c r="C121" s="531">
        <v>1</v>
      </c>
      <c r="D121" s="532">
        <v>0.90651762372667444</v>
      </c>
      <c r="E121" s="533">
        <v>0.52808077165780221</v>
      </c>
      <c r="F121" s="534">
        <v>0.25845127557919406</v>
      </c>
      <c r="G121" s="532">
        <v>8.7622825205084284E-2</v>
      </c>
      <c r="H121" s="534">
        <v>8.2394302713422879E-2</v>
      </c>
      <c r="I121" s="240">
        <v>4.5073469755701791E-3</v>
      </c>
      <c r="J121" s="240">
        <v>1.3522040926710539E-3</v>
      </c>
    </row>
    <row r="122" spans="2:10" s="4" customFormat="1" ht="15.75" collapsed="1" x14ac:dyDescent="0.25">
      <c r="B122" s="64">
        <v>2010</v>
      </c>
      <c r="C122" s="535">
        <v>1</v>
      </c>
      <c r="D122" s="536">
        <v>0.90554220563423493</v>
      </c>
      <c r="E122" s="537">
        <v>0.4706273326857201</v>
      </c>
      <c r="F122" s="538">
        <v>0.35803210798098062</v>
      </c>
      <c r="G122" s="536">
        <v>8.8527020808834803E-2</v>
      </c>
      <c r="H122" s="538">
        <v>8.1049644664860171E-2</v>
      </c>
      <c r="I122" s="243">
        <v>4.8059716754435301E-3</v>
      </c>
      <c r="J122" s="243">
        <v>1.1248018814867837E-3</v>
      </c>
    </row>
    <row r="123" spans="2:10" s="4" customFormat="1" hidden="1" outlineLevel="1" x14ac:dyDescent="0.25">
      <c r="B123" s="138" t="s">
        <v>78</v>
      </c>
      <c r="C123" s="531">
        <v>1</v>
      </c>
      <c r="D123" s="532">
        <v>0.91285172992111308</v>
      </c>
      <c r="E123" s="533">
        <v>0.45114603391515001</v>
      </c>
      <c r="F123" s="534">
        <v>0.37468165724579167</v>
      </c>
      <c r="G123" s="532">
        <v>8.3483446176781162E-2</v>
      </c>
      <c r="H123" s="534">
        <v>7.4290328591837998E-2</v>
      </c>
      <c r="I123" s="240">
        <v>3.3542456053171003E-3</v>
      </c>
      <c r="J123" s="240">
        <v>3.1057829678862042E-4</v>
      </c>
    </row>
    <row r="124" spans="2:10" s="4" customFormat="1" hidden="1" outlineLevel="1" x14ac:dyDescent="0.25">
      <c r="B124" s="138" t="s">
        <v>79</v>
      </c>
      <c r="C124" s="531">
        <v>1</v>
      </c>
      <c r="D124" s="532">
        <v>0.93052591941759755</v>
      </c>
      <c r="E124" s="533">
        <v>0.41609137692983555</v>
      </c>
      <c r="F124" s="534">
        <v>0.38985816493033765</v>
      </c>
      <c r="G124" s="532">
        <v>6.5080958955692228E-2</v>
      </c>
      <c r="H124" s="534">
        <v>5.6482992343416596E-2</v>
      </c>
      <c r="I124" s="240">
        <v>4.1420861051838839E-3</v>
      </c>
      <c r="J124" s="240">
        <v>2.5103552152629598E-4</v>
      </c>
    </row>
    <row r="125" spans="2:10" s="4" customFormat="1" hidden="1" outlineLevel="1" x14ac:dyDescent="0.25">
      <c r="B125" s="138" t="s">
        <v>80</v>
      </c>
      <c r="C125" s="531">
        <v>1</v>
      </c>
      <c r="D125" s="532">
        <v>0.92321744906997338</v>
      </c>
      <c r="E125" s="533">
        <v>0.45820416297608502</v>
      </c>
      <c r="F125" s="534">
        <v>0.35429583702391498</v>
      </c>
      <c r="G125" s="532">
        <v>7.3903897254207263E-2</v>
      </c>
      <c r="H125" s="534">
        <v>6.4382196634189551E-2</v>
      </c>
      <c r="I125" s="240">
        <v>2.8232949512843222E-3</v>
      </c>
      <c r="J125" s="240">
        <v>5.5358724534986716E-5</v>
      </c>
    </row>
    <row r="126" spans="2:10" s="4" customFormat="1" hidden="1" outlineLevel="1" x14ac:dyDescent="0.25">
      <c r="B126" s="138" t="s">
        <v>81</v>
      </c>
      <c r="C126" s="531">
        <v>1</v>
      </c>
      <c r="D126" s="532">
        <v>0.9398898973367058</v>
      </c>
      <c r="E126" s="533">
        <v>0.54024698705549767</v>
      </c>
      <c r="F126" s="534">
        <v>0.34355006695432228</v>
      </c>
      <c r="G126" s="532">
        <v>5.5497693795566135E-2</v>
      </c>
      <c r="H126" s="534">
        <v>4.6719238208599911E-2</v>
      </c>
      <c r="I126" s="240">
        <v>4.3148341020681448E-3</v>
      </c>
      <c r="J126" s="240">
        <v>2.9757476565987203E-4</v>
      </c>
    </row>
    <row r="127" spans="2:10" s="4" customFormat="1" hidden="1" outlineLevel="1" x14ac:dyDescent="0.25">
      <c r="B127" s="138" t="s">
        <v>82</v>
      </c>
      <c r="C127" s="531">
        <v>1</v>
      </c>
      <c r="D127" s="532">
        <v>0.97218007081436519</v>
      </c>
      <c r="E127" s="533">
        <v>0.48963075366717246</v>
      </c>
      <c r="F127" s="534">
        <v>0.42539200809307032</v>
      </c>
      <c r="G127" s="532">
        <v>1.719777440566515E-2</v>
      </c>
      <c r="H127" s="534">
        <v>1.4668689934243804E-2</v>
      </c>
      <c r="I127" s="240">
        <v>6.5756196256954984E-3</v>
      </c>
      <c r="J127" s="240">
        <v>4.0465351542741529E-3</v>
      </c>
    </row>
    <row r="128" spans="2:10" s="4" customFormat="1" hidden="1" outlineLevel="1" x14ac:dyDescent="0.25">
      <c r="B128" s="138" t="s">
        <v>83</v>
      </c>
      <c r="C128" s="531">
        <v>1</v>
      </c>
      <c r="D128" s="532">
        <v>0.9475555555555556</v>
      </c>
      <c r="E128" s="533">
        <v>0.44311111111111112</v>
      </c>
      <c r="F128" s="534">
        <v>0.43911111111111112</v>
      </c>
      <c r="G128" s="532">
        <v>4.9333333333333333E-2</v>
      </c>
      <c r="H128" s="534">
        <v>4.8444444444444443E-2</v>
      </c>
      <c r="I128" s="240">
        <v>2.6666666666666666E-3</v>
      </c>
      <c r="J128" s="240">
        <v>4.4444444444444447E-4</v>
      </c>
    </row>
    <row r="129" spans="2:10" s="4" customFormat="1" hidden="1" outlineLevel="1" x14ac:dyDescent="0.25">
      <c r="B129" s="138" t="s">
        <v>84</v>
      </c>
      <c r="C129" s="531">
        <v>1</v>
      </c>
      <c r="D129" s="532">
        <v>0.9455497382198953</v>
      </c>
      <c r="E129" s="533">
        <v>0.42408376963350786</v>
      </c>
      <c r="F129" s="534">
        <v>0.47905759162303663</v>
      </c>
      <c r="G129" s="532">
        <v>4.3455497382198956E-2</v>
      </c>
      <c r="H129" s="534">
        <v>3.6649214659685861E-2</v>
      </c>
      <c r="I129" s="240">
        <v>9.947643979057591E-3</v>
      </c>
      <c r="J129" s="240">
        <v>1.0471204188481676E-3</v>
      </c>
    </row>
    <row r="130" spans="2:10" s="4" customFormat="1" hidden="1" outlineLevel="1" x14ac:dyDescent="0.25">
      <c r="B130" s="138" t="s">
        <v>85</v>
      </c>
      <c r="C130" s="531">
        <v>1</v>
      </c>
      <c r="D130" s="532">
        <v>0.9775357385976855</v>
      </c>
      <c r="E130" s="533">
        <v>0.4697072838665759</v>
      </c>
      <c r="F130" s="534">
        <v>0.4628999319264806</v>
      </c>
      <c r="G130" s="532">
        <v>1.7699115044247787E-2</v>
      </c>
      <c r="H130" s="534">
        <v>1.5656909462219197E-2</v>
      </c>
      <c r="I130" s="240">
        <v>4.7651463580667122E-3</v>
      </c>
      <c r="J130" s="240">
        <v>0</v>
      </c>
    </row>
    <row r="131" spans="2:10" s="4" customFormat="1" hidden="1" outlineLevel="1" x14ac:dyDescent="0.25">
      <c r="B131" s="138" t="s">
        <v>86</v>
      </c>
      <c r="C131" s="531">
        <v>1</v>
      </c>
      <c r="D131" s="532">
        <v>0.96759259259259256</v>
      </c>
      <c r="E131" s="533">
        <v>0.44537037037037036</v>
      </c>
      <c r="F131" s="534">
        <v>0.47824074074074074</v>
      </c>
      <c r="G131" s="532">
        <v>2.4537037037037038E-2</v>
      </c>
      <c r="H131" s="534">
        <v>2.361111111111111E-2</v>
      </c>
      <c r="I131" s="240">
        <v>6.9444444444444441E-3</v>
      </c>
      <c r="J131" s="240">
        <v>9.2592592592592596E-4</v>
      </c>
    </row>
    <row r="132" spans="2:10" s="4" customFormat="1" hidden="1" outlineLevel="1" x14ac:dyDescent="0.25">
      <c r="B132" s="138" t="s">
        <v>87</v>
      </c>
      <c r="C132" s="531">
        <v>1</v>
      </c>
      <c r="D132" s="532">
        <v>0.90154412806346507</v>
      </c>
      <c r="E132" s="533">
        <v>0.52032865845020537</v>
      </c>
      <c r="F132" s="534">
        <v>0.31874203144921376</v>
      </c>
      <c r="G132" s="532">
        <v>9.5339283184587051E-2</v>
      </c>
      <c r="H132" s="534">
        <v>8.5989516928743445E-2</v>
      </c>
      <c r="I132" s="240">
        <v>2.2666100014166312E-3</v>
      </c>
      <c r="J132" s="240">
        <v>8.499787505312367E-4</v>
      </c>
    </row>
    <row r="133" spans="2:10" s="4" customFormat="1" hidden="1" outlineLevel="1" x14ac:dyDescent="0.25">
      <c r="B133" s="138" t="s">
        <v>88</v>
      </c>
      <c r="C133" s="531">
        <v>1</v>
      </c>
      <c r="D133" s="532">
        <v>0.92885790679908331</v>
      </c>
      <c r="E133" s="533">
        <v>0.51260504201680668</v>
      </c>
      <c r="F133" s="534">
        <v>0.34711611917494273</v>
      </c>
      <c r="G133" s="532">
        <v>6.9518716577540107E-2</v>
      </c>
      <c r="H133" s="534">
        <v>6.3216195569136741E-2</v>
      </c>
      <c r="I133" s="240">
        <v>1.5278838808250573E-3</v>
      </c>
      <c r="J133" s="240">
        <v>9.5492742551566079E-5</v>
      </c>
    </row>
    <row r="134" spans="2:10" s="4" customFormat="1" hidden="1" outlineLevel="1" x14ac:dyDescent="0.25">
      <c r="B134" s="138" t="s">
        <v>89</v>
      </c>
      <c r="C134" s="531">
        <v>1</v>
      </c>
      <c r="D134" s="532">
        <v>0.90804705882352943</v>
      </c>
      <c r="E134" s="533">
        <v>0.52385882352941171</v>
      </c>
      <c r="F134" s="534">
        <v>0.30136470588235292</v>
      </c>
      <c r="G134" s="532">
        <v>8.8094117647058823E-2</v>
      </c>
      <c r="H134" s="534">
        <v>7.9058823529411765E-2</v>
      </c>
      <c r="I134" s="240">
        <v>2.9176470588235296E-3</v>
      </c>
      <c r="J134" s="240">
        <v>9.4117647058823532E-4</v>
      </c>
    </row>
    <row r="135" spans="2:10" s="4" customFormat="1" ht="15.75" collapsed="1" x14ac:dyDescent="0.25">
      <c r="B135" s="64">
        <v>2009</v>
      </c>
      <c r="C135" s="535">
        <v>1</v>
      </c>
      <c r="D135" s="536">
        <v>0.92507916402786572</v>
      </c>
      <c r="E135" s="537">
        <v>0.47324255858138065</v>
      </c>
      <c r="F135" s="538">
        <v>0.36412286257124765</v>
      </c>
      <c r="G135" s="536">
        <v>7.1068186616001686E-2</v>
      </c>
      <c r="H135" s="538">
        <v>6.2951234958834701E-2</v>
      </c>
      <c r="I135" s="243">
        <v>3.4093308000844418E-3</v>
      </c>
      <c r="J135" s="243">
        <v>4.4331855604813175E-4</v>
      </c>
    </row>
    <row r="136" spans="2:10" s="4" customFormat="1" hidden="1" outlineLevel="1" x14ac:dyDescent="0.25">
      <c r="B136" s="138" t="s">
        <v>78</v>
      </c>
      <c r="C136" s="531">
        <v>1</v>
      </c>
      <c r="D136" s="532">
        <v>0.89268989149057676</v>
      </c>
      <c r="E136" s="533">
        <v>0.46956025128498002</v>
      </c>
      <c r="F136" s="534">
        <v>0.35625356938892061</v>
      </c>
      <c r="G136" s="532">
        <v>0.10531125071387779</v>
      </c>
      <c r="H136" s="534">
        <v>9.1033695031410622E-2</v>
      </c>
      <c r="I136" s="240">
        <v>1.8846373500856653E-3</v>
      </c>
      <c r="J136" s="240">
        <v>1.1422044545973729E-4</v>
      </c>
    </row>
    <row r="137" spans="2:10" s="4" customFormat="1" hidden="1" outlineLevel="1" x14ac:dyDescent="0.25">
      <c r="B137" s="138" t="s">
        <v>79</v>
      </c>
      <c r="C137" s="531">
        <v>1</v>
      </c>
      <c r="D137" s="532">
        <v>0.90886530439833146</v>
      </c>
      <c r="E137" s="533">
        <v>0.4707745921115159</v>
      </c>
      <c r="F137" s="534">
        <v>0.35619620888114473</v>
      </c>
      <c r="G137" s="532">
        <v>8.5537779185807059E-2</v>
      </c>
      <c r="H137" s="534">
        <v>7.5030360631501133E-2</v>
      </c>
      <c r="I137" s="240">
        <v>5.1745076297586992E-3</v>
      </c>
      <c r="J137" s="240">
        <v>4.2240878610275091E-4</v>
      </c>
    </row>
    <row r="138" spans="2:10" s="4" customFormat="1" hidden="1" outlineLevel="1" x14ac:dyDescent="0.25">
      <c r="B138" s="138" t="s">
        <v>80</v>
      </c>
      <c r="C138" s="531">
        <v>1</v>
      </c>
      <c r="D138" s="532">
        <v>0.92536874601852304</v>
      </c>
      <c r="E138" s="533">
        <v>0.44259322781398541</v>
      </c>
      <c r="F138" s="534">
        <v>0.40157788993972654</v>
      </c>
      <c r="G138" s="532">
        <v>7.1593080805605919E-2</v>
      </c>
      <c r="H138" s="534">
        <v>6.2576566864311262E-2</v>
      </c>
      <c r="I138" s="240">
        <v>2.7441564169157643E-3</v>
      </c>
      <c r="J138" s="240">
        <v>2.9401675895526043E-4</v>
      </c>
    </row>
    <row r="139" spans="2:10" s="4" customFormat="1" hidden="1" outlineLevel="1" x14ac:dyDescent="0.25">
      <c r="B139" s="138" t="s">
        <v>81</v>
      </c>
      <c r="C139" s="531">
        <v>1</v>
      </c>
      <c r="D139" s="532">
        <v>0.92841614906832293</v>
      </c>
      <c r="E139" s="533">
        <v>0.47484472049689441</v>
      </c>
      <c r="F139" s="534">
        <v>0.42096273291925468</v>
      </c>
      <c r="G139" s="532">
        <v>6.5372670807453417E-2</v>
      </c>
      <c r="H139" s="534">
        <v>5.5900621118012424E-2</v>
      </c>
      <c r="I139" s="240">
        <v>4.3478260869565218E-3</v>
      </c>
      <c r="J139" s="240">
        <v>1.8633540372670807E-3</v>
      </c>
    </row>
    <row r="140" spans="2:10" s="4" customFormat="1" hidden="1" outlineLevel="1" x14ac:dyDescent="0.25">
      <c r="B140" s="138" t="s">
        <v>82</v>
      </c>
      <c r="C140" s="531">
        <v>1</v>
      </c>
      <c r="D140" s="532">
        <v>0.97136929460580912</v>
      </c>
      <c r="E140" s="533">
        <v>0.64896265560165978</v>
      </c>
      <c r="F140" s="534">
        <v>0.31286307053941909</v>
      </c>
      <c r="G140" s="532">
        <v>1.9087136929460582E-2</v>
      </c>
      <c r="H140" s="534">
        <v>1.7427385892116183E-2</v>
      </c>
      <c r="I140" s="240">
        <v>9.5435684647302912E-3</v>
      </c>
      <c r="J140" s="240">
        <v>0</v>
      </c>
    </row>
    <row r="141" spans="2:10" s="4" customFormat="1" hidden="1" outlineLevel="1" x14ac:dyDescent="0.25">
      <c r="B141" s="138" t="s">
        <v>83</v>
      </c>
      <c r="C141" s="531">
        <v>1</v>
      </c>
      <c r="D141" s="532">
        <v>0.96958855098389984</v>
      </c>
      <c r="E141" s="533">
        <v>0.42325581395348838</v>
      </c>
      <c r="F141" s="534">
        <v>0.33166368515205724</v>
      </c>
      <c r="G141" s="532">
        <v>2.5044722719141325E-2</v>
      </c>
      <c r="H141" s="534">
        <v>2.039355992844365E-2</v>
      </c>
      <c r="I141" s="240">
        <v>5.3667262969588547E-3</v>
      </c>
      <c r="J141" s="240">
        <v>0</v>
      </c>
    </row>
    <row r="142" spans="2:10" s="4" customFormat="1" hidden="1" outlineLevel="1" x14ac:dyDescent="0.25">
      <c r="B142" s="138" t="s">
        <v>84</v>
      </c>
      <c r="C142" s="531">
        <v>1</v>
      </c>
      <c r="D142" s="532">
        <v>0.96121734446539187</v>
      </c>
      <c r="E142" s="533">
        <v>0.41583625100996496</v>
      </c>
      <c r="F142" s="534">
        <v>0.37274441152706705</v>
      </c>
      <c r="G142" s="532">
        <v>3.6358739563695126E-2</v>
      </c>
      <c r="H142" s="534">
        <v>3.2049555615405331E-2</v>
      </c>
      <c r="I142" s="240">
        <v>1.8852679773767843E-3</v>
      </c>
      <c r="J142" s="240">
        <v>5.3864799353622406E-4</v>
      </c>
    </row>
    <row r="143" spans="2:10" s="4" customFormat="1" hidden="1" outlineLevel="1" x14ac:dyDescent="0.25">
      <c r="B143" s="138" t="s">
        <v>85</v>
      </c>
      <c r="C143" s="531">
        <v>1</v>
      </c>
      <c r="D143" s="532">
        <v>0.98558484349258646</v>
      </c>
      <c r="E143" s="533">
        <v>0.37355848434925865</v>
      </c>
      <c r="F143" s="534">
        <v>0.40650741350906094</v>
      </c>
      <c r="G143" s="532">
        <v>1.029654036243822E-2</v>
      </c>
      <c r="H143" s="534">
        <v>1.029654036243822E-2</v>
      </c>
      <c r="I143" s="240">
        <v>4.1186161449752881E-3</v>
      </c>
      <c r="J143" s="240">
        <v>0</v>
      </c>
    </row>
    <row r="144" spans="2:10" s="4" customFormat="1" hidden="1" outlineLevel="1" x14ac:dyDescent="0.25">
      <c r="B144" s="138" t="s">
        <v>86</v>
      </c>
      <c r="C144" s="531">
        <v>1</v>
      </c>
      <c r="D144" s="532">
        <v>0.98030351953503392</v>
      </c>
      <c r="E144" s="533">
        <v>0.44656118824669033</v>
      </c>
      <c r="F144" s="534">
        <v>0.35905715208266065</v>
      </c>
      <c r="G144" s="532">
        <v>1.5821762996448177E-2</v>
      </c>
      <c r="H144" s="534">
        <v>1.4853083629318696E-2</v>
      </c>
      <c r="I144" s="240">
        <v>3.551824346141427E-3</v>
      </c>
      <c r="J144" s="240">
        <v>3.2289312237649337E-4</v>
      </c>
    </row>
    <row r="145" spans="2:10" s="4" customFormat="1" hidden="1" outlineLevel="1" x14ac:dyDescent="0.25">
      <c r="B145" s="138" t="s">
        <v>87</v>
      </c>
      <c r="C145" s="531">
        <v>1</v>
      </c>
      <c r="D145" s="532">
        <v>0.89436342136381553</v>
      </c>
      <c r="E145" s="533">
        <v>0.40914465904611746</v>
      </c>
      <c r="F145" s="534">
        <v>0.33642096964919194</v>
      </c>
      <c r="G145" s="532">
        <v>0.10031533307055578</v>
      </c>
      <c r="H145" s="534">
        <v>9.0855340953882535E-2</v>
      </c>
      <c r="I145" s="240">
        <v>4.8285376428852979E-3</v>
      </c>
      <c r="J145" s="240">
        <v>4.9270792274339775E-4</v>
      </c>
    </row>
    <row r="146" spans="2:10" s="4" customFormat="1" hidden="1" outlineLevel="1" x14ac:dyDescent="0.25">
      <c r="B146" s="138" t="s">
        <v>88</v>
      </c>
      <c r="C146" s="531">
        <v>1</v>
      </c>
      <c r="D146" s="532">
        <v>0.93920670822529928</v>
      </c>
      <c r="E146" s="533">
        <v>0.45561869035140951</v>
      </c>
      <c r="F146" s="534">
        <v>0.37066254758095657</v>
      </c>
      <c r="G146" s="532">
        <v>5.8255640756881999E-2</v>
      </c>
      <c r="H146" s="534">
        <v>5.3290671374193195E-2</v>
      </c>
      <c r="I146" s="240">
        <v>2.5376510178187236E-3</v>
      </c>
      <c r="J146" s="240">
        <v>0</v>
      </c>
    </row>
    <row r="147" spans="2:10" s="4" customFormat="1" hidden="1" outlineLevel="1" x14ac:dyDescent="0.25">
      <c r="B147" s="138" t="s">
        <v>89</v>
      </c>
      <c r="C147" s="531">
        <v>1</v>
      </c>
      <c r="D147" s="532">
        <v>0.89086628349837271</v>
      </c>
      <c r="E147" s="533">
        <v>0.43833529533965793</v>
      </c>
      <c r="F147" s="534">
        <v>0.35890866283498374</v>
      </c>
      <c r="G147" s="532">
        <v>0.10684855619416937</v>
      </c>
      <c r="H147" s="534">
        <v>9.65307111695866E-2</v>
      </c>
      <c r="I147" s="240">
        <v>2.1466657433695728E-3</v>
      </c>
      <c r="J147" s="240">
        <v>1.3849456408835954E-4</v>
      </c>
    </row>
    <row r="148" spans="2:10" s="4" customFormat="1" ht="15.75" collapsed="1" x14ac:dyDescent="0.25">
      <c r="B148" s="64">
        <v>2008</v>
      </c>
      <c r="C148" s="535">
        <v>1</v>
      </c>
      <c r="D148" s="536">
        <v>0.91919804076211031</v>
      </c>
      <c r="E148" s="537">
        <v>0.45286621559918644</v>
      </c>
      <c r="F148" s="538">
        <v>0.36835332696857748</v>
      </c>
      <c r="G148" s="536">
        <v>7.7107633556099786E-2</v>
      </c>
      <c r="H148" s="538">
        <v>6.8266157486198159E-2</v>
      </c>
      <c r="I148" s="243">
        <v>3.3788551741314185E-3</v>
      </c>
      <c r="J148" s="243">
        <v>3.1547050765846164E-4</v>
      </c>
    </row>
    <row r="149" spans="2:10" s="4" customFormat="1" hidden="1" outlineLevel="1" x14ac:dyDescent="0.25">
      <c r="B149" s="138" t="s">
        <v>78</v>
      </c>
      <c r="C149" s="531">
        <v>1</v>
      </c>
      <c r="D149" s="532">
        <v>0.88723304388641167</v>
      </c>
      <c r="E149" s="533">
        <v>0.45388406477352733</v>
      </c>
      <c r="F149" s="534">
        <v>0.3713330204177423</v>
      </c>
      <c r="G149" s="532">
        <v>0.10989204412109833</v>
      </c>
      <c r="H149" s="534">
        <v>9.6456230931706174E-2</v>
      </c>
      <c r="I149" s="240">
        <v>2.3468669326449192E-3</v>
      </c>
      <c r="J149" s="240">
        <v>5.2804505984510683E-4</v>
      </c>
    </row>
    <row r="150" spans="2:10" s="4" customFormat="1" hidden="1" outlineLevel="1" x14ac:dyDescent="0.25">
      <c r="B150" s="138" t="s">
        <v>79</v>
      </c>
      <c r="C150" s="531">
        <v>1</v>
      </c>
      <c r="D150" s="532">
        <v>0.90624233505028207</v>
      </c>
      <c r="E150" s="533">
        <v>0.45836399313220505</v>
      </c>
      <c r="F150" s="534">
        <v>0.3818371351483934</v>
      </c>
      <c r="G150" s="532">
        <v>9.0446406671572235E-2</v>
      </c>
      <c r="H150" s="534">
        <v>8.1861662987490799E-2</v>
      </c>
      <c r="I150" s="240">
        <v>2.8820210939416238E-3</v>
      </c>
      <c r="J150" s="240">
        <v>4.292371842040716E-4</v>
      </c>
    </row>
    <row r="151" spans="2:10" s="4" customFormat="1" hidden="1" outlineLevel="1" x14ac:dyDescent="0.25">
      <c r="B151" s="138" t="s">
        <v>80</v>
      </c>
      <c r="C151" s="531">
        <v>1</v>
      </c>
      <c r="D151" s="532">
        <v>0.89881303692045378</v>
      </c>
      <c r="E151" s="533">
        <v>0.42776575513148402</v>
      </c>
      <c r="F151" s="534">
        <v>0.4039609154698669</v>
      </c>
      <c r="G151" s="532">
        <v>9.8104793756967665E-2</v>
      </c>
      <c r="H151" s="534">
        <v>8.780903665814152E-2</v>
      </c>
      <c r="I151" s="240">
        <v>2.5575447570332483E-3</v>
      </c>
      <c r="J151" s="240">
        <v>5.2462456554528162E-4</v>
      </c>
    </row>
    <row r="152" spans="2:10" s="4" customFormat="1" hidden="1" outlineLevel="1" x14ac:dyDescent="0.25">
      <c r="B152" s="138" t="s">
        <v>81</v>
      </c>
      <c r="C152" s="531">
        <v>1</v>
      </c>
      <c r="D152" s="532">
        <v>0.94661776691116539</v>
      </c>
      <c r="E152" s="533">
        <v>0.53857647378429774</v>
      </c>
      <c r="F152" s="534">
        <v>0.36267318663406684</v>
      </c>
      <c r="G152" s="532">
        <v>5.0122249388753058E-2</v>
      </c>
      <c r="H152" s="534">
        <v>4.5775604455311057E-2</v>
      </c>
      <c r="I152" s="240">
        <v>1.9016571583808748E-3</v>
      </c>
      <c r="J152" s="240">
        <v>1.3583265417006249E-3</v>
      </c>
    </row>
    <row r="153" spans="2:10" s="4" customFormat="1" hidden="1" outlineLevel="1" x14ac:dyDescent="0.25">
      <c r="B153" s="138" t="s">
        <v>82</v>
      </c>
      <c r="C153" s="531">
        <v>1</v>
      </c>
      <c r="D153" s="532">
        <v>0.99073294018534119</v>
      </c>
      <c r="E153" s="533">
        <v>0.85130581297388375</v>
      </c>
      <c r="F153" s="534">
        <v>0.13142375737152484</v>
      </c>
      <c r="G153" s="532">
        <v>6.3184498736310029E-3</v>
      </c>
      <c r="H153" s="534">
        <v>4.6335299073294017E-3</v>
      </c>
      <c r="I153" s="240">
        <v>2.527379949452401E-3</v>
      </c>
      <c r="J153" s="240">
        <v>4.2122999157540015E-4</v>
      </c>
    </row>
    <row r="154" spans="2:10" s="4" customFormat="1" hidden="1" outlineLevel="1" x14ac:dyDescent="0.25">
      <c r="B154" s="138" t="s">
        <v>83</v>
      </c>
      <c r="C154" s="531">
        <v>1</v>
      </c>
      <c r="D154" s="532">
        <v>0.95792241946088097</v>
      </c>
      <c r="E154" s="533">
        <v>0.65548980933596324</v>
      </c>
      <c r="F154" s="534">
        <v>0.25443786982248523</v>
      </c>
      <c r="G154" s="532">
        <v>3.879026955950033E-2</v>
      </c>
      <c r="H154" s="534">
        <v>3.6160420775805391E-2</v>
      </c>
      <c r="I154" s="240">
        <v>3.2873109796186721E-3</v>
      </c>
      <c r="J154" s="240">
        <v>0</v>
      </c>
    </row>
    <row r="155" spans="2:10" s="4" customFormat="1" hidden="1" outlineLevel="1" x14ac:dyDescent="0.25">
      <c r="B155" s="138" t="s">
        <v>84</v>
      </c>
      <c r="C155" s="531">
        <v>1</v>
      </c>
      <c r="D155" s="532">
        <v>0.93962585034013602</v>
      </c>
      <c r="E155" s="533">
        <v>0.65348639455782309</v>
      </c>
      <c r="F155" s="534">
        <v>0.25170068027210885</v>
      </c>
      <c r="G155" s="532">
        <v>5.8248299319727893E-2</v>
      </c>
      <c r="H155" s="534">
        <v>5.2721088435374153E-2</v>
      </c>
      <c r="I155" s="240">
        <v>2.1258503401360546E-3</v>
      </c>
      <c r="J155" s="240">
        <v>0</v>
      </c>
    </row>
    <row r="156" spans="2:10" s="4" customFormat="1" hidden="1" outlineLevel="1" x14ac:dyDescent="0.25">
      <c r="B156" s="138" t="s">
        <v>85</v>
      </c>
      <c r="C156" s="531">
        <v>1</v>
      </c>
      <c r="D156" s="532">
        <v>0.94473558837541682</v>
      </c>
      <c r="E156" s="533">
        <v>0.7217722725107194</v>
      </c>
      <c r="F156" s="534">
        <v>0.18294425917103382</v>
      </c>
      <c r="G156" s="532">
        <v>1.6674606955693186E-2</v>
      </c>
      <c r="H156" s="534">
        <v>1.0481181515007145E-2</v>
      </c>
      <c r="I156" s="240">
        <v>3.5731300619342543E-2</v>
      </c>
      <c r="J156" s="240">
        <v>2.8585040495474035E-3</v>
      </c>
    </row>
    <row r="157" spans="2:10" s="4" customFormat="1" hidden="1" outlineLevel="1" x14ac:dyDescent="0.25">
      <c r="B157" s="138" t="s">
        <v>86</v>
      </c>
      <c r="C157" s="531">
        <v>1</v>
      </c>
      <c r="D157" s="532">
        <v>0.98029556650246308</v>
      </c>
      <c r="E157" s="533">
        <v>0.45433876468359224</v>
      </c>
      <c r="F157" s="534">
        <v>0.43539219401288365</v>
      </c>
      <c r="G157" s="532">
        <v>1.4778325123152709E-2</v>
      </c>
      <c r="H157" s="534">
        <v>1.3262599469496022E-2</v>
      </c>
      <c r="I157" s="240">
        <v>2.6525198938992041E-3</v>
      </c>
      <c r="J157" s="240">
        <v>2.2735884804850324E-3</v>
      </c>
    </row>
    <row r="158" spans="2:10" s="4" customFormat="1" hidden="1" outlineLevel="1" x14ac:dyDescent="0.25">
      <c r="B158" s="138" t="s">
        <v>87</v>
      </c>
      <c r="C158" s="531">
        <v>1</v>
      </c>
      <c r="D158" s="532">
        <v>0.90554156171284639</v>
      </c>
      <c r="E158" s="533">
        <v>0.44515685825509504</v>
      </c>
      <c r="F158" s="534">
        <v>0.39981680787726126</v>
      </c>
      <c r="G158" s="532">
        <v>8.7703228761163265E-2</v>
      </c>
      <c r="H158" s="534">
        <v>7.9917563544767575E-2</v>
      </c>
      <c r="I158" s="240">
        <v>5.0377833753148613E-3</v>
      </c>
      <c r="J158" s="240">
        <v>1.7174261506755209E-3</v>
      </c>
    </row>
    <row r="159" spans="2:10" s="4" customFormat="1" hidden="1" outlineLevel="1" x14ac:dyDescent="0.25">
      <c r="B159" s="138" t="s">
        <v>88</v>
      </c>
      <c r="C159" s="531">
        <v>1</v>
      </c>
      <c r="D159" s="532">
        <v>0.91921705791349972</v>
      </c>
      <c r="E159" s="533">
        <v>0.52566085962198161</v>
      </c>
      <c r="F159" s="534">
        <v>0.363355081724625</v>
      </c>
      <c r="G159" s="532">
        <v>7.7217999596421602E-2</v>
      </c>
      <c r="H159" s="534">
        <v>6.8608327167552302E-2</v>
      </c>
      <c r="I159" s="240">
        <v>2.9595748974238245E-3</v>
      </c>
      <c r="J159" s="240">
        <v>6.053675926548732E-4</v>
      </c>
    </row>
    <row r="160" spans="2:10" s="4" customFormat="1" hidden="1" outlineLevel="1" x14ac:dyDescent="0.25">
      <c r="B160" s="138" t="s">
        <v>89</v>
      </c>
      <c r="C160" s="531">
        <v>1</v>
      </c>
      <c r="D160" s="532">
        <v>0.88303011614759996</v>
      </c>
      <c r="E160" s="533">
        <v>0.46479597080892177</v>
      </c>
      <c r="F160" s="534">
        <v>0.34541062801932365</v>
      </c>
      <c r="G160" s="532">
        <v>0.11393771199506629</v>
      </c>
      <c r="H160" s="534">
        <v>0.10751361907698632</v>
      </c>
      <c r="I160" s="240">
        <v>2.4154589371980675E-3</v>
      </c>
      <c r="J160" s="240">
        <v>6.167129201356768E-4</v>
      </c>
    </row>
    <row r="161" spans="2:10" s="4" customFormat="1" ht="15.75" collapsed="1" x14ac:dyDescent="0.25">
      <c r="B161" s="64">
        <v>2007</v>
      </c>
      <c r="C161" s="535">
        <v>1</v>
      </c>
      <c r="D161" s="536">
        <v>0.90832401574445265</v>
      </c>
      <c r="E161" s="537">
        <v>0.48828710900215438</v>
      </c>
      <c r="F161" s="538">
        <v>0.36202241675529739</v>
      </c>
      <c r="G161" s="536">
        <v>8.7530793494959416E-2</v>
      </c>
      <c r="H161" s="538">
        <v>7.9194960320706859E-2</v>
      </c>
      <c r="I161" s="243">
        <v>3.390693319516031E-3</v>
      </c>
      <c r="J161" s="243">
        <v>7.5449744107193182E-4</v>
      </c>
    </row>
    <row r="162" spans="2:10" s="4" customFormat="1" hidden="1" outlineLevel="1" x14ac:dyDescent="0.25">
      <c r="B162" s="138" t="s">
        <v>78</v>
      </c>
      <c r="C162" s="531">
        <v>1</v>
      </c>
      <c r="D162" s="532">
        <v>0.87810843864655519</v>
      </c>
      <c r="E162" s="533">
        <v>0.50323219381515349</v>
      </c>
      <c r="F162" s="534">
        <v>0.31914274066740433</v>
      </c>
      <c r="G162" s="532">
        <v>0.11938733911828082</v>
      </c>
      <c r="H162" s="534">
        <v>0.10558499796167957</v>
      </c>
      <c r="I162" s="240">
        <v>1.9800826975714869E-3</v>
      </c>
      <c r="J162" s="240">
        <v>5.241395375924524E-4</v>
      </c>
    </row>
    <row r="163" spans="2:10" s="4" customFormat="1" hidden="1" outlineLevel="1" x14ac:dyDescent="0.25">
      <c r="B163" s="138" t="s">
        <v>79</v>
      </c>
      <c r="C163" s="531">
        <v>1</v>
      </c>
      <c r="D163" s="532">
        <v>0.89729230769230772</v>
      </c>
      <c r="E163" s="533">
        <v>0.48467692307692306</v>
      </c>
      <c r="F163" s="534">
        <v>0.34350769230769229</v>
      </c>
      <c r="G163" s="532">
        <v>9.7600000000000006E-2</v>
      </c>
      <c r="H163" s="534">
        <v>8.713846153846154E-2</v>
      </c>
      <c r="I163" s="240">
        <v>4.3692307692307693E-3</v>
      </c>
      <c r="J163" s="240">
        <v>7.3846153846153842E-4</v>
      </c>
    </row>
    <row r="164" spans="2:10" s="4" customFormat="1" hidden="1" outlineLevel="1" x14ac:dyDescent="0.25">
      <c r="B164" s="138" t="s">
        <v>80</v>
      </c>
      <c r="C164" s="531">
        <v>1</v>
      </c>
      <c r="D164" s="532">
        <v>0.91680134462473328</v>
      </c>
      <c r="E164" s="533">
        <v>0.4968000517163359</v>
      </c>
      <c r="F164" s="534">
        <v>0.36253151464218758</v>
      </c>
      <c r="G164" s="532">
        <v>7.8544185144482512E-2</v>
      </c>
      <c r="H164" s="534">
        <v>7.0140280561122245E-2</v>
      </c>
      <c r="I164" s="240">
        <v>3.74943435257612E-3</v>
      </c>
      <c r="J164" s="240">
        <v>9.0503587820802897E-4</v>
      </c>
    </row>
    <row r="165" spans="2:10" s="4" customFormat="1" hidden="1" outlineLevel="1" x14ac:dyDescent="0.25">
      <c r="B165" s="138" t="s">
        <v>81</v>
      </c>
      <c r="C165" s="531">
        <v>1</v>
      </c>
      <c r="D165" s="532">
        <v>0.94083775544766846</v>
      </c>
      <c r="E165" s="533">
        <v>0.48210455007338826</v>
      </c>
      <c r="F165" s="534">
        <v>0.39279665801061309</v>
      </c>
      <c r="G165" s="532">
        <v>5.6904143615219602E-2</v>
      </c>
      <c r="H165" s="534">
        <v>5.1258891272439877E-2</v>
      </c>
      <c r="I165" s="240">
        <v>1.6935757028339166E-3</v>
      </c>
      <c r="J165" s="240">
        <v>5.6452523427797221E-4</v>
      </c>
    </row>
    <row r="166" spans="2:10" s="4" customFormat="1" hidden="1" outlineLevel="1" x14ac:dyDescent="0.25">
      <c r="B166" s="138" t="s">
        <v>82</v>
      </c>
      <c r="C166" s="531">
        <v>1</v>
      </c>
      <c r="D166" s="532">
        <v>0.98224251648909178</v>
      </c>
      <c r="E166" s="533">
        <v>0.47437848807711819</v>
      </c>
      <c r="F166" s="534">
        <v>0.41451040081177065</v>
      </c>
      <c r="G166" s="532">
        <v>1.3191273465246067E-2</v>
      </c>
      <c r="H166" s="534">
        <v>1.2683916793505834E-2</v>
      </c>
      <c r="I166" s="240">
        <v>4.0588533739218668E-3</v>
      </c>
      <c r="J166" s="240">
        <v>5.0735667174023336E-4</v>
      </c>
    </row>
    <row r="167" spans="2:10" s="4" customFormat="1" hidden="1" outlineLevel="1" x14ac:dyDescent="0.25">
      <c r="B167" s="138" t="s">
        <v>83</v>
      </c>
      <c r="C167" s="531">
        <v>1</v>
      </c>
      <c r="D167" s="532">
        <v>0.96345256609642305</v>
      </c>
      <c r="E167" s="533">
        <v>0.33048211508553654</v>
      </c>
      <c r="F167" s="534">
        <v>0.51866251944012443</v>
      </c>
      <c r="G167" s="532">
        <v>2.0217729393468119E-2</v>
      </c>
      <c r="H167" s="534">
        <v>1.9440124416796267E-2</v>
      </c>
      <c r="I167" s="240">
        <v>1.4774494556765163E-2</v>
      </c>
      <c r="J167" s="240">
        <v>1.5552099533437014E-3</v>
      </c>
    </row>
    <row r="168" spans="2:10" s="4" customFormat="1" hidden="1" outlineLevel="1" x14ac:dyDescent="0.25">
      <c r="B168" s="138" t="s">
        <v>84</v>
      </c>
      <c r="C168" s="531">
        <v>1</v>
      </c>
      <c r="D168" s="532">
        <v>0.91352941176470592</v>
      </c>
      <c r="E168" s="533">
        <v>0.27588235294117647</v>
      </c>
      <c r="F168" s="534">
        <v>0.52117647058823524</v>
      </c>
      <c r="G168" s="532">
        <v>7.4705882352941178E-2</v>
      </c>
      <c r="H168" s="534">
        <v>6.9411764705882353E-2</v>
      </c>
      <c r="I168" s="240">
        <v>1.1764705882352941E-2</v>
      </c>
      <c r="J168" s="240">
        <v>0</v>
      </c>
    </row>
    <row r="169" spans="2:10" s="4" customFormat="1" hidden="1" outlineLevel="1" x14ac:dyDescent="0.25">
      <c r="B169" s="138" t="s">
        <v>85</v>
      </c>
      <c r="C169" s="531">
        <v>1</v>
      </c>
      <c r="D169" s="532">
        <v>0.9641857862339116</v>
      </c>
      <c r="E169" s="533">
        <v>0.27979854504756574</v>
      </c>
      <c r="F169" s="534">
        <v>0.55008393956351431</v>
      </c>
      <c r="G169" s="532">
        <v>2.7979854504756575E-2</v>
      </c>
      <c r="H169" s="534">
        <v>2.6301063234471182E-2</v>
      </c>
      <c r="I169" s="240">
        <v>5.0363738108561837E-3</v>
      </c>
      <c r="J169" s="240">
        <v>2.7979854504756574E-3</v>
      </c>
    </row>
    <row r="170" spans="2:10" s="4" customFormat="1" hidden="1" outlineLevel="1" x14ac:dyDescent="0.25">
      <c r="B170" s="138" t="s">
        <v>86</v>
      </c>
      <c r="C170" s="531">
        <v>1</v>
      </c>
      <c r="D170" s="532">
        <v>0.91066997518610426</v>
      </c>
      <c r="E170" s="533">
        <v>0.30769230769230771</v>
      </c>
      <c r="F170" s="534">
        <v>0.45099255583126552</v>
      </c>
      <c r="G170" s="532">
        <v>8.0024813895781644E-2</v>
      </c>
      <c r="H170" s="534">
        <v>7.9404466501240695E-2</v>
      </c>
      <c r="I170" s="240">
        <v>9.3052109181141433E-3</v>
      </c>
      <c r="J170" s="240">
        <v>0</v>
      </c>
    </row>
    <row r="171" spans="2:10" s="4" customFormat="1" hidden="1" outlineLevel="1" x14ac:dyDescent="0.25">
      <c r="B171" s="138" t="s">
        <v>87</v>
      </c>
      <c r="C171" s="531">
        <v>1</v>
      </c>
      <c r="D171" s="532">
        <v>0.89783210332103325</v>
      </c>
      <c r="E171" s="533">
        <v>0.37269372693726938</v>
      </c>
      <c r="F171" s="534">
        <v>0.36888837638376382</v>
      </c>
      <c r="G171" s="532">
        <v>0.10066881918819189</v>
      </c>
      <c r="H171" s="534">
        <v>8.5216789667896684E-2</v>
      </c>
      <c r="I171" s="240">
        <v>1.4990774907749078E-3</v>
      </c>
      <c r="J171" s="240">
        <v>0</v>
      </c>
    </row>
    <row r="172" spans="2:10" s="4" customFormat="1" hidden="1" outlineLevel="1" x14ac:dyDescent="0.25">
      <c r="B172" s="138" t="s">
        <v>88</v>
      </c>
      <c r="C172" s="531">
        <v>1</v>
      </c>
      <c r="D172" s="532">
        <v>0.90080452656705856</v>
      </c>
      <c r="E172" s="533">
        <v>0.45751922906904785</v>
      </c>
      <c r="F172" s="534">
        <v>0.33038634957121388</v>
      </c>
      <c r="G172" s="532">
        <v>9.4774997789762172E-2</v>
      </c>
      <c r="H172" s="534">
        <v>8.4873132349040759E-2</v>
      </c>
      <c r="I172" s="240">
        <v>3.3595614888161968E-3</v>
      </c>
      <c r="J172" s="240">
        <v>1.0609141543630094E-3</v>
      </c>
    </row>
    <row r="173" spans="2:10" s="4" customFormat="1" hidden="1" outlineLevel="1" x14ac:dyDescent="0.25">
      <c r="B173" s="138" t="s">
        <v>89</v>
      </c>
      <c r="C173" s="531">
        <v>1</v>
      </c>
      <c r="D173" s="532">
        <v>0.87892906815020866</v>
      </c>
      <c r="E173" s="533">
        <v>0.41182197496522949</v>
      </c>
      <c r="F173" s="534">
        <v>0.33762169680111265</v>
      </c>
      <c r="G173" s="532">
        <v>0.1172461752433936</v>
      </c>
      <c r="H173" s="534">
        <v>0.10243393602225313</v>
      </c>
      <c r="I173" s="240">
        <v>2.9902642559109876E-3</v>
      </c>
      <c r="J173" s="240">
        <v>8.3449235048678721E-4</v>
      </c>
    </row>
    <row r="174" spans="2:10" s="4" customFormat="1" ht="15.75" collapsed="1" x14ac:dyDescent="0.25">
      <c r="B174" s="64">
        <v>2006</v>
      </c>
      <c r="C174" s="535">
        <v>1</v>
      </c>
      <c r="D174" s="536">
        <v>0.90286266000437954</v>
      </c>
      <c r="E174" s="537">
        <v>0.45414369040272329</v>
      </c>
      <c r="F174" s="538">
        <v>0.35852925367786115</v>
      </c>
      <c r="G174" s="536">
        <v>9.3006589293890468E-2</v>
      </c>
      <c r="H174" s="538">
        <v>8.2445802560070072E-2</v>
      </c>
      <c r="I174" s="243">
        <v>3.4140903390201659E-3</v>
      </c>
      <c r="J174" s="243">
        <v>7.1666036270977241E-4</v>
      </c>
    </row>
    <row r="175" spans="2:10" s="4" customFormat="1" hidden="1" outlineLevel="1" x14ac:dyDescent="0.25">
      <c r="B175" s="138" t="s">
        <v>78</v>
      </c>
      <c r="C175" s="531">
        <v>1</v>
      </c>
      <c r="D175" s="532">
        <v>0.882235142118863</v>
      </c>
      <c r="E175" s="533"/>
      <c r="F175" s="534"/>
      <c r="G175" s="532">
        <v>0.11233850129198966</v>
      </c>
      <c r="H175" s="534"/>
      <c r="I175" s="240">
        <v>2.6485788113695089E-3</v>
      </c>
      <c r="J175" s="240">
        <v>2.7777777777777779E-3</v>
      </c>
    </row>
    <row r="176" spans="2:10" s="4" customFormat="1" hidden="1" outlineLevel="1" x14ac:dyDescent="0.25">
      <c r="B176" s="138" t="s">
        <v>79</v>
      </c>
      <c r="C176" s="531">
        <v>1</v>
      </c>
      <c r="D176" s="532">
        <v>0.88669545548015627</v>
      </c>
      <c r="E176" s="533"/>
      <c r="F176" s="534"/>
      <c r="G176" s="532">
        <v>0.10843786414421824</v>
      </c>
      <c r="H176" s="534"/>
      <c r="I176" s="240">
        <v>3.6328740832133801E-3</v>
      </c>
      <c r="J176" s="240">
        <v>1.2338062924120913E-3</v>
      </c>
    </row>
    <row r="177" spans="2:10" s="4" customFormat="1" hidden="1" outlineLevel="1" x14ac:dyDescent="0.25">
      <c r="B177" s="138" t="s">
        <v>80</v>
      </c>
      <c r="C177" s="531">
        <v>1</v>
      </c>
      <c r="D177" s="532">
        <v>0.87698921487291648</v>
      </c>
      <c r="E177" s="533"/>
      <c r="F177" s="534"/>
      <c r="G177" s="532">
        <v>0.12029564823893205</v>
      </c>
      <c r="H177" s="534"/>
      <c r="I177" s="240">
        <v>1.8855117278829474E-3</v>
      </c>
      <c r="J177" s="240">
        <v>8.2962516026849689E-4</v>
      </c>
    </row>
    <row r="178" spans="2:10" s="4" customFormat="1" hidden="1" outlineLevel="1" x14ac:dyDescent="0.25">
      <c r="B178" s="138" t="s">
        <v>81</v>
      </c>
      <c r="C178" s="531">
        <v>1</v>
      </c>
      <c r="D178" s="532">
        <v>0.9349046015712682</v>
      </c>
      <c r="E178" s="533"/>
      <c r="F178" s="534"/>
      <c r="G178" s="532">
        <v>6.2850729517396189E-2</v>
      </c>
      <c r="H178" s="534"/>
      <c r="I178" s="240">
        <v>1.7636684303350969E-3</v>
      </c>
      <c r="J178" s="240">
        <v>4.8100048100048102E-4</v>
      </c>
    </row>
    <row r="179" spans="2:10" s="4" customFormat="1" hidden="1" outlineLevel="1" x14ac:dyDescent="0.25">
      <c r="B179" s="138" t="s">
        <v>82</v>
      </c>
      <c r="C179" s="531">
        <v>1</v>
      </c>
      <c r="D179" s="532">
        <v>0.95566750629722919</v>
      </c>
      <c r="E179" s="533"/>
      <c r="F179" s="534"/>
      <c r="G179" s="532">
        <v>3.7279596977329972E-2</v>
      </c>
      <c r="H179" s="534"/>
      <c r="I179" s="240">
        <v>6.5491183879093197E-3</v>
      </c>
      <c r="J179" s="240">
        <v>5.0377833753148613E-4</v>
      </c>
    </row>
    <row r="180" spans="2:10" s="4" customFormat="1" hidden="1" outlineLevel="1" x14ac:dyDescent="0.25">
      <c r="B180" s="138" t="s">
        <v>83</v>
      </c>
      <c r="C180" s="531">
        <v>1</v>
      </c>
      <c r="D180" s="532">
        <v>0.964349376114082</v>
      </c>
      <c r="E180" s="533"/>
      <c r="F180" s="534"/>
      <c r="G180" s="532">
        <v>2.9114676173499703E-2</v>
      </c>
      <c r="H180" s="534"/>
      <c r="I180" s="240">
        <v>6.5359477124183009E-3</v>
      </c>
      <c r="J180" s="240">
        <v>0</v>
      </c>
    </row>
    <row r="181" spans="2:10" s="4" customFormat="1" hidden="1" outlineLevel="1" x14ac:dyDescent="0.25">
      <c r="B181" s="138" t="s">
        <v>84</v>
      </c>
      <c r="C181" s="531">
        <v>1</v>
      </c>
      <c r="D181" s="532">
        <v>0.93858800773694395</v>
      </c>
      <c r="E181" s="533"/>
      <c r="F181" s="534"/>
      <c r="G181" s="532">
        <v>4.88394584139265E-2</v>
      </c>
      <c r="H181" s="534"/>
      <c r="I181" s="240">
        <v>1.0638297872340425E-2</v>
      </c>
      <c r="J181" s="240">
        <v>1.9342359767891683E-3</v>
      </c>
    </row>
    <row r="182" spans="2:10" s="4" customFormat="1" hidden="1" outlineLevel="1" x14ac:dyDescent="0.25">
      <c r="B182" s="138" t="s">
        <v>85</v>
      </c>
      <c r="C182" s="531">
        <v>1</v>
      </c>
      <c r="D182" s="532">
        <v>0.96761658031088082</v>
      </c>
      <c r="E182" s="533"/>
      <c r="F182" s="534"/>
      <c r="G182" s="532">
        <v>2.6554404145077721E-2</v>
      </c>
      <c r="H182" s="534"/>
      <c r="I182" s="240">
        <v>2.5906735751295338E-3</v>
      </c>
      <c r="J182" s="240">
        <v>3.2383419689119169E-3</v>
      </c>
    </row>
    <row r="183" spans="2:10" s="4" customFormat="1" hidden="1" outlineLevel="1" x14ac:dyDescent="0.25">
      <c r="B183" s="138" t="s">
        <v>86</v>
      </c>
      <c r="C183" s="531">
        <v>1</v>
      </c>
      <c r="D183" s="532">
        <v>0.97386018237082062</v>
      </c>
      <c r="E183" s="533"/>
      <c r="F183" s="534"/>
      <c r="G183" s="532">
        <v>2.4316109422492401E-2</v>
      </c>
      <c r="H183" s="534"/>
      <c r="I183" s="240">
        <v>6.0790273556231007E-4</v>
      </c>
      <c r="J183" s="240">
        <v>1.2158054711246201E-3</v>
      </c>
    </row>
    <row r="184" spans="2:10" s="4" customFormat="1" hidden="1" outlineLevel="1" x14ac:dyDescent="0.25">
      <c r="B184" s="138" t="s">
        <v>87</v>
      </c>
      <c r="C184" s="531">
        <v>1</v>
      </c>
      <c r="D184" s="532">
        <v>0.88734671877105509</v>
      </c>
      <c r="E184" s="533"/>
      <c r="F184" s="534"/>
      <c r="G184" s="532">
        <v>0.11036248484031802</v>
      </c>
      <c r="H184" s="534"/>
      <c r="I184" s="240">
        <v>2.0212909311413557E-3</v>
      </c>
      <c r="J184" s="240">
        <v>2.6950545748551406E-4</v>
      </c>
    </row>
    <row r="185" spans="2:10" s="4" customFormat="1" hidden="1" outlineLevel="1" x14ac:dyDescent="0.25">
      <c r="B185" s="138" t="s">
        <v>88</v>
      </c>
      <c r="C185" s="531">
        <v>1</v>
      </c>
      <c r="D185" s="532">
        <v>0.91441475924366533</v>
      </c>
      <c r="E185" s="533"/>
      <c r="F185" s="534"/>
      <c r="G185" s="532">
        <v>8.1527979790247257E-2</v>
      </c>
      <c r="H185" s="534"/>
      <c r="I185" s="240">
        <v>3.7510525912883719E-3</v>
      </c>
      <c r="J185" s="240">
        <v>3.0620837479905077E-4</v>
      </c>
    </row>
    <row r="186" spans="2:10" s="4" customFormat="1" hidden="1" outlineLevel="1" x14ac:dyDescent="0.25">
      <c r="B186" s="138" t="s">
        <v>89</v>
      </c>
      <c r="C186" s="531">
        <v>1</v>
      </c>
      <c r="D186" s="532">
        <v>0.88796405421331759</v>
      </c>
      <c r="E186" s="533"/>
      <c r="F186" s="534"/>
      <c r="G186" s="532">
        <v>0.10879493223335297</v>
      </c>
      <c r="H186" s="534"/>
      <c r="I186" s="240">
        <v>2.5044195639363585E-3</v>
      </c>
      <c r="J186" s="240">
        <v>7.3659398939304656E-4</v>
      </c>
    </row>
    <row r="187" spans="2:10" s="4" customFormat="1" ht="15.75" collapsed="1" x14ac:dyDescent="0.25">
      <c r="B187" s="64">
        <v>2005</v>
      </c>
      <c r="C187" s="535">
        <v>1</v>
      </c>
      <c r="D187" s="536">
        <v>0.89890869800108053</v>
      </c>
      <c r="E187" s="537"/>
      <c r="F187" s="538"/>
      <c r="G187" s="536">
        <v>9.6963803349540786E-2</v>
      </c>
      <c r="H187" s="538"/>
      <c r="I187" s="243">
        <v>3.0145867098865476E-3</v>
      </c>
      <c r="J187" s="243">
        <v>1.1129119394921664E-3</v>
      </c>
    </row>
    <row r="188" spans="2:10" s="4" customFormat="1" hidden="1" outlineLevel="1" x14ac:dyDescent="0.25">
      <c r="B188" s="138" t="s">
        <v>78</v>
      </c>
      <c r="C188" s="531">
        <v>1</v>
      </c>
      <c r="D188" s="532">
        <v>0.85889296253241532</v>
      </c>
      <c r="E188" s="533"/>
      <c r="F188" s="534"/>
      <c r="G188" s="532">
        <v>0.13815612983993561</v>
      </c>
      <c r="H188" s="534"/>
      <c r="I188" s="240">
        <v>2.146114638290262E-3</v>
      </c>
      <c r="J188" s="240">
        <v>8.0479298935884824E-4</v>
      </c>
    </row>
    <row r="189" spans="2:10" s="4" customFormat="1" hidden="1" outlineLevel="1" x14ac:dyDescent="0.25">
      <c r="B189" s="138" t="s">
        <v>79</v>
      </c>
      <c r="C189" s="531">
        <v>1</v>
      </c>
      <c r="D189" s="532">
        <v>0.88071895424836599</v>
      </c>
      <c r="E189" s="533"/>
      <c r="F189" s="534"/>
      <c r="G189" s="532">
        <v>0.11356209150326797</v>
      </c>
      <c r="H189" s="534"/>
      <c r="I189" s="240">
        <v>3.1862745098039215E-3</v>
      </c>
      <c r="J189" s="240">
        <v>2.5326797385620916E-3</v>
      </c>
    </row>
    <row r="190" spans="2:10" s="4" customFormat="1" hidden="1" outlineLevel="1" x14ac:dyDescent="0.25">
      <c r="B190" s="138" t="s">
        <v>80</v>
      </c>
      <c r="C190" s="531">
        <v>1</v>
      </c>
      <c r="D190" s="532">
        <v>0.88283014133980098</v>
      </c>
      <c r="E190" s="533"/>
      <c r="F190" s="534"/>
      <c r="G190" s="532">
        <v>0.11482813414736137</v>
      </c>
      <c r="H190" s="534"/>
      <c r="I190" s="240">
        <v>2.1744584762064061E-3</v>
      </c>
      <c r="J190" s="240">
        <v>1.6726603663126202E-4</v>
      </c>
    </row>
    <row r="191" spans="2:10" s="4" customFormat="1" hidden="1" outlineLevel="1" x14ac:dyDescent="0.25">
      <c r="B191" s="138" t="s">
        <v>81</v>
      </c>
      <c r="C191" s="531">
        <v>1</v>
      </c>
      <c r="D191" s="532">
        <v>0.93420289855072469</v>
      </c>
      <c r="E191" s="533"/>
      <c r="F191" s="534"/>
      <c r="G191" s="532">
        <v>6.0724637681159419E-2</v>
      </c>
      <c r="H191" s="534"/>
      <c r="I191" s="240">
        <v>3.3333333333333335E-3</v>
      </c>
      <c r="J191" s="240">
        <v>1.7391304347826088E-3</v>
      </c>
    </row>
    <row r="192" spans="2:10" s="4" customFormat="1" hidden="1" outlineLevel="1" x14ac:dyDescent="0.25">
      <c r="B192" s="138" t="s">
        <v>82</v>
      </c>
      <c r="C192" s="531">
        <v>1</v>
      </c>
      <c r="D192" s="532">
        <v>0.96725711218464838</v>
      </c>
      <c r="E192" s="533"/>
      <c r="F192" s="534"/>
      <c r="G192" s="532">
        <v>2.4691358024691357E-2</v>
      </c>
      <c r="H192" s="534"/>
      <c r="I192" s="240">
        <v>4.830917874396135E-3</v>
      </c>
      <c r="J192" s="240">
        <v>3.2206119162640902E-3</v>
      </c>
    </row>
    <row r="193" spans="2:10" s="4" customFormat="1" hidden="1" outlineLevel="1" x14ac:dyDescent="0.25">
      <c r="B193" s="138" t="s">
        <v>83</v>
      </c>
      <c r="C193" s="531">
        <v>1</v>
      </c>
      <c r="D193" s="532">
        <v>0.97923396400553764</v>
      </c>
      <c r="E193" s="533"/>
      <c r="F193" s="534"/>
      <c r="G193" s="532">
        <v>1.799723119520074E-2</v>
      </c>
      <c r="H193" s="534"/>
      <c r="I193" s="240">
        <v>2.7688047992616522E-3</v>
      </c>
      <c r="J193" s="240">
        <v>0</v>
      </c>
    </row>
    <row r="194" spans="2:10" s="4" customFormat="1" hidden="1" outlineLevel="1" x14ac:dyDescent="0.25">
      <c r="B194" s="138" t="s">
        <v>84</v>
      </c>
      <c r="C194" s="531">
        <v>1</v>
      </c>
      <c r="D194" s="532">
        <v>0.95725534308211468</v>
      </c>
      <c r="E194" s="533"/>
      <c r="F194" s="534"/>
      <c r="G194" s="532">
        <v>3.5433070866141732E-2</v>
      </c>
      <c r="H194" s="534"/>
      <c r="I194" s="240">
        <v>7.3115860517435323E-3</v>
      </c>
      <c r="J194" s="240">
        <v>0</v>
      </c>
    </row>
    <row r="195" spans="2:10" s="4" customFormat="1" hidden="1" outlineLevel="1" x14ac:dyDescent="0.25">
      <c r="B195" s="138" t="s">
        <v>85</v>
      </c>
      <c r="C195" s="531">
        <v>1</v>
      </c>
      <c r="D195" s="532">
        <v>0.98244552058111378</v>
      </c>
      <c r="E195" s="533"/>
      <c r="F195" s="534"/>
      <c r="G195" s="532">
        <v>3.6319612590799033E-3</v>
      </c>
      <c r="H195" s="534"/>
      <c r="I195" s="240">
        <v>1.3317191283292978E-2</v>
      </c>
      <c r="J195" s="240">
        <v>6.0532687651331722E-4</v>
      </c>
    </row>
    <row r="196" spans="2:10" s="4" customFormat="1" hidden="1" outlineLevel="1" x14ac:dyDescent="0.25">
      <c r="B196" s="138" t="s">
        <v>86</v>
      </c>
      <c r="C196" s="531">
        <v>1</v>
      </c>
      <c r="D196" s="532">
        <v>0.97524071526822553</v>
      </c>
      <c r="E196" s="533"/>
      <c r="F196" s="534"/>
      <c r="G196" s="532">
        <v>1.7881705639614855E-2</v>
      </c>
      <c r="H196" s="534"/>
      <c r="I196" s="240">
        <v>5.5020632737276479E-3</v>
      </c>
      <c r="J196" s="240">
        <v>1.375515818431912E-3</v>
      </c>
    </row>
    <row r="197" spans="2:10" s="4" customFormat="1" hidden="1" outlineLevel="1" x14ac:dyDescent="0.25">
      <c r="B197" s="138" t="s">
        <v>87</v>
      </c>
      <c r="C197" s="531">
        <v>1</v>
      </c>
      <c r="D197" s="532">
        <v>0.84185420743639927</v>
      </c>
      <c r="E197" s="533"/>
      <c r="F197" s="534"/>
      <c r="G197" s="532">
        <v>0.15533268101761252</v>
      </c>
      <c r="H197" s="534"/>
      <c r="I197" s="240">
        <v>2.6908023483365948E-3</v>
      </c>
      <c r="J197" s="240">
        <v>1.223091976516634E-4</v>
      </c>
    </row>
    <row r="198" spans="2:10" s="4" customFormat="1" hidden="1" outlineLevel="1" x14ac:dyDescent="0.25">
      <c r="B198" s="138" t="s">
        <v>88</v>
      </c>
      <c r="C198" s="531">
        <v>1</v>
      </c>
      <c r="D198" s="532">
        <v>0.89598436100024437</v>
      </c>
      <c r="E198" s="533"/>
      <c r="F198" s="534"/>
      <c r="G198" s="532">
        <v>0.10173495153539139</v>
      </c>
      <c r="H198" s="534"/>
      <c r="I198" s="240">
        <v>9.7743748472753919E-4</v>
      </c>
      <c r="J198" s="240">
        <v>1.303249979636719E-3</v>
      </c>
    </row>
    <row r="199" spans="2:10" s="4" customFormat="1" hidden="1" outlineLevel="1" x14ac:dyDescent="0.25">
      <c r="B199" s="138" t="s">
        <v>89</v>
      </c>
      <c r="C199" s="531">
        <v>1</v>
      </c>
      <c r="D199" s="532">
        <v>0.87303087586641459</v>
      </c>
      <c r="E199" s="533"/>
      <c r="F199" s="534"/>
      <c r="G199" s="532">
        <v>0.12318840579710146</v>
      </c>
      <c r="H199" s="534"/>
      <c r="I199" s="240">
        <v>3.4656584751102709E-3</v>
      </c>
      <c r="J199" s="240">
        <v>3.15059861373661E-4</v>
      </c>
    </row>
    <row r="200" spans="2:10" s="4" customFormat="1" ht="15.75" collapsed="1" x14ac:dyDescent="0.25">
      <c r="B200" s="64">
        <v>2004</v>
      </c>
      <c r="C200" s="535">
        <v>1</v>
      </c>
      <c r="D200" s="536">
        <v>0.88947511945271096</v>
      </c>
      <c r="E200" s="537"/>
      <c r="F200" s="538"/>
      <c r="G200" s="536">
        <v>0.10658857285133325</v>
      </c>
      <c r="H200" s="538"/>
      <c r="I200" s="243">
        <v>2.9403744234850551E-3</v>
      </c>
      <c r="J200" s="243">
        <v>9.9593327247074438E-4</v>
      </c>
    </row>
    <row r="201" spans="2:10" s="4" customFormat="1" hidden="1" outlineLevel="1" x14ac:dyDescent="0.25">
      <c r="B201" s="138" t="s">
        <v>78</v>
      </c>
      <c r="C201" s="531">
        <v>1</v>
      </c>
      <c r="D201" s="532">
        <v>0.78885662041518767</v>
      </c>
      <c r="E201" s="533"/>
      <c r="F201" s="534"/>
      <c r="G201" s="532">
        <v>0.20770140905668497</v>
      </c>
      <c r="H201" s="534"/>
      <c r="I201" s="240">
        <v>2.6890394750994943E-3</v>
      </c>
      <c r="J201" s="240">
        <v>7.5293105302785845E-4</v>
      </c>
    </row>
    <row r="202" spans="2:10" s="4" customFormat="1" hidden="1" outlineLevel="1" x14ac:dyDescent="0.25">
      <c r="B202" s="138" t="s">
        <v>79</v>
      </c>
      <c r="C202" s="531">
        <v>1</v>
      </c>
      <c r="D202" s="532">
        <v>0.81594220063958312</v>
      </c>
      <c r="E202" s="533"/>
      <c r="F202" s="534"/>
      <c r="G202" s="532">
        <v>0.17837261636858937</v>
      </c>
      <c r="H202" s="534"/>
      <c r="I202" s="240">
        <v>4.5007698685301436E-3</v>
      </c>
      <c r="J202" s="240">
        <v>1.1844131232974062E-3</v>
      </c>
    </row>
    <row r="203" spans="2:10" s="4" customFormat="1" hidden="1" outlineLevel="1" x14ac:dyDescent="0.25">
      <c r="B203" s="138" t="s">
        <v>80</v>
      </c>
      <c r="C203" s="531">
        <v>1</v>
      </c>
      <c r="D203" s="532">
        <v>0.83948748991121869</v>
      </c>
      <c r="E203" s="533"/>
      <c r="F203" s="534"/>
      <c r="G203" s="532">
        <v>0.15819209039548024</v>
      </c>
      <c r="H203" s="534"/>
      <c r="I203" s="240">
        <v>2.1186440677966102E-3</v>
      </c>
      <c r="J203" s="240">
        <v>2.0177562550443906E-4</v>
      </c>
    </row>
    <row r="204" spans="2:10" s="4" customFormat="1" hidden="1" outlineLevel="1" x14ac:dyDescent="0.25">
      <c r="B204" s="138" t="s">
        <v>81</v>
      </c>
      <c r="C204" s="531">
        <v>1</v>
      </c>
      <c r="D204" s="532">
        <v>0.89519650655021832</v>
      </c>
      <c r="E204" s="533"/>
      <c r="F204" s="534"/>
      <c r="G204" s="532">
        <v>9.934497816593886E-2</v>
      </c>
      <c r="H204" s="534"/>
      <c r="I204" s="240">
        <v>4.148471615720524E-3</v>
      </c>
      <c r="J204" s="240">
        <v>1.3100436681222707E-3</v>
      </c>
    </row>
    <row r="205" spans="2:10" s="4" customFormat="1" hidden="1" outlineLevel="1" x14ac:dyDescent="0.25">
      <c r="B205" s="138" t="s">
        <v>82</v>
      </c>
      <c r="C205" s="531">
        <v>1</v>
      </c>
      <c r="D205" s="532">
        <v>0.9751515151515151</v>
      </c>
      <c r="E205" s="533"/>
      <c r="F205" s="534"/>
      <c r="G205" s="532">
        <v>1.7575757575757574E-2</v>
      </c>
      <c r="H205" s="534"/>
      <c r="I205" s="240">
        <v>6.6666666666666671E-3</v>
      </c>
      <c r="J205" s="240">
        <v>6.0606060606060606E-4</v>
      </c>
    </row>
    <row r="206" spans="2:10" s="4" customFormat="1" hidden="1" outlineLevel="1" x14ac:dyDescent="0.25">
      <c r="B206" s="138" t="s">
        <v>83</v>
      </c>
      <c r="C206" s="531">
        <v>1</v>
      </c>
      <c r="D206" s="532">
        <v>0.97149938042131345</v>
      </c>
      <c r="E206" s="533"/>
      <c r="F206" s="534"/>
      <c r="G206" s="532">
        <v>1.9826517967781909E-2</v>
      </c>
      <c r="H206" s="534"/>
      <c r="I206" s="240">
        <v>6.8153655514250309E-3</v>
      </c>
      <c r="J206" s="240">
        <v>1.8587360594795538E-3</v>
      </c>
    </row>
    <row r="207" spans="2:10" s="4" customFormat="1" hidden="1" outlineLevel="1" x14ac:dyDescent="0.25">
      <c r="B207" s="138" t="s">
        <v>84</v>
      </c>
      <c r="C207" s="531">
        <v>1</v>
      </c>
      <c r="D207" s="532">
        <v>0.97979797979797978</v>
      </c>
      <c r="E207" s="533"/>
      <c r="F207" s="534"/>
      <c r="G207" s="532">
        <v>1.2506012506012507E-2</v>
      </c>
      <c r="H207" s="534"/>
      <c r="I207" s="240">
        <v>7.6960076960076963E-3</v>
      </c>
      <c r="J207" s="240">
        <v>0</v>
      </c>
    </row>
    <row r="208" spans="2:10" s="4" customFormat="1" hidden="1" outlineLevel="1" x14ac:dyDescent="0.25">
      <c r="B208" s="138" t="s">
        <v>85</v>
      </c>
      <c r="C208" s="531">
        <v>1</v>
      </c>
      <c r="D208" s="532">
        <v>0.9680781758957655</v>
      </c>
      <c r="E208" s="533"/>
      <c r="F208" s="534"/>
      <c r="G208" s="532">
        <v>2.3452768729641693E-2</v>
      </c>
      <c r="H208" s="534"/>
      <c r="I208" s="240">
        <v>8.4690553745928338E-3</v>
      </c>
      <c r="J208" s="240">
        <v>0</v>
      </c>
    </row>
    <row r="209" spans="2:10" s="4" customFormat="1" hidden="1" outlineLevel="1" x14ac:dyDescent="0.25">
      <c r="B209" s="138" t="s">
        <v>86</v>
      </c>
      <c r="C209" s="531">
        <v>1</v>
      </c>
      <c r="D209" s="532">
        <v>0.97872340425531912</v>
      </c>
      <c r="E209" s="533"/>
      <c r="F209" s="534"/>
      <c r="G209" s="532">
        <v>1.572617946345976E-2</v>
      </c>
      <c r="H209" s="534"/>
      <c r="I209" s="240">
        <v>4.6253469010175763E-3</v>
      </c>
      <c r="J209" s="240">
        <v>9.2506938020351531E-4</v>
      </c>
    </row>
    <row r="210" spans="2:10" s="4" customFormat="1" hidden="1" outlineLevel="1" x14ac:dyDescent="0.25">
      <c r="B210" s="138" t="s">
        <v>87</v>
      </c>
      <c r="C210" s="531">
        <v>1</v>
      </c>
      <c r="D210" s="532">
        <v>0.85290680689453691</v>
      </c>
      <c r="E210" s="533"/>
      <c r="F210" s="534"/>
      <c r="G210" s="532">
        <v>0.14431784983932222</v>
      </c>
      <c r="H210" s="534"/>
      <c r="I210" s="240">
        <v>2.4832018697049374E-3</v>
      </c>
      <c r="J210" s="240">
        <v>2.9214139643587495E-4</v>
      </c>
    </row>
    <row r="211" spans="2:10" s="4" customFormat="1" hidden="1" outlineLevel="1" x14ac:dyDescent="0.25">
      <c r="B211" s="138" t="s">
        <v>88</v>
      </c>
      <c r="C211" s="531">
        <v>1</v>
      </c>
      <c r="D211" s="532">
        <v>0.87651087832393226</v>
      </c>
      <c r="E211" s="533"/>
      <c r="F211" s="534"/>
      <c r="G211" s="532">
        <v>0.12006446414182111</v>
      </c>
      <c r="H211" s="534"/>
      <c r="I211" s="240">
        <v>3.2232070910556002E-3</v>
      </c>
      <c r="J211" s="240">
        <v>2.0145044319097501E-4</v>
      </c>
    </row>
    <row r="212" spans="2:10" s="4" customFormat="1" hidden="1" outlineLevel="1" x14ac:dyDescent="0.25">
      <c r="B212" s="138" t="s">
        <v>89</v>
      </c>
      <c r="C212" s="531">
        <v>1</v>
      </c>
      <c r="D212" s="532">
        <v>0.844520406049306</v>
      </c>
      <c r="E212" s="533"/>
      <c r="F212" s="534"/>
      <c r="G212" s="532">
        <v>0.15340791381810648</v>
      </c>
      <c r="H212" s="534"/>
      <c r="I212" s="240">
        <v>2.0716801325875284E-3</v>
      </c>
      <c r="J212" s="240">
        <v>0</v>
      </c>
    </row>
    <row r="213" spans="2:10" s="4" customFormat="1" ht="15.75" collapsed="1" x14ac:dyDescent="0.25">
      <c r="B213" s="64">
        <v>2003</v>
      </c>
      <c r="C213" s="535">
        <v>1</v>
      </c>
      <c r="D213" s="536">
        <v>0.85899556868537663</v>
      </c>
      <c r="E213" s="537"/>
      <c r="F213" s="538"/>
      <c r="G213" s="536">
        <v>0.13704579025110783</v>
      </c>
      <c r="H213" s="538"/>
      <c r="I213" s="243">
        <v>3.4416543574593795E-3</v>
      </c>
      <c r="J213" s="243">
        <v>5.1698670605613E-4</v>
      </c>
    </row>
    <row r="214" spans="2:10" s="4" customFormat="1" hidden="1" outlineLevel="1" x14ac:dyDescent="0.25">
      <c r="B214" s="138" t="s">
        <v>78</v>
      </c>
      <c r="C214" s="531">
        <v>1</v>
      </c>
      <c r="D214" s="532">
        <v>0.80154311944525836</v>
      </c>
      <c r="E214" s="533"/>
      <c r="F214" s="534"/>
      <c r="G214" s="532">
        <v>0.19611290165055181</v>
      </c>
      <c r="H214" s="534"/>
      <c r="I214" s="240">
        <v>2.1486473288407069E-3</v>
      </c>
      <c r="J214" s="240">
        <v>1.953315753491552E-4</v>
      </c>
    </row>
    <row r="215" spans="2:10" s="4" customFormat="1" hidden="1" outlineLevel="1" x14ac:dyDescent="0.25">
      <c r="B215" s="138" t="s">
        <v>79</v>
      </c>
      <c r="C215" s="531">
        <v>1</v>
      </c>
      <c r="D215" s="532">
        <v>0.83650153609831024</v>
      </c>
      <c r="E215" s="533"/>
      <c r="F215" s="534"/>
      <c r="G215" s="532">
        <v>0.15322580645161291</v>
      </c>
      <c r="H215" s="534"/>
      <c r="I215" s="240">
        <v>8.9285714285714281E-3</v>
      </c>
      <c r="J215" s="240">
        <v>1.3440860215053765E-3</v>
      </c>
    </row>
    <row r="216" spans="2:10" s="4" customFormat="1" hidden="1" outlineLevel="1" x14ac:dyDescent="0.25">
      <c r="B216" s="138" t="s">
        <v>80</v>
      </c>
      <c r="C216" s="531">
        <v>1</v>
      </c>
      <c r="D216" s="532">
        <v>0.84847926267281104</v>
      </c>
      <c r="E216" s="533"/>
      <c r="F216" s="534"/>
      <c r="G216" s="532">
        <v>0.14000000000000001</v>
      </c>
      <c r="H216" s="534"/>
      <c r="I216" s="240">
        <v>9.9539170506912442E-3</v>
      </c>
      <c r="J216" s="240">
        <v>1.5668202764976959E-3</v>
      </c>
    </row>
    <row r="217" spans="2:10" s="4" customFormat="1" hidden="1" outlineLevel="1" x14ac:dyDescent="0.25">
      <c r="B217" s="138" t="s">
        <v>81</v>
      </c>
      <c r="C217" s="531">
        <v>1</v>
      </c>
      <c r="D217" s="532">
        <v>0.90971357409713571</v>
      </c>
      <c r="E217" s="533"/>
      <c r="F217" s="534"/>
      <c r="G217" s="532">
        <v>7.575757575757576E-2</v>
      </c>
      <c r="H217" s="534"/>
      <c r="I217" s="240">
        <v>1.3491075134910751E-2</v>
      </c>
      <c r="J217" s="240">
        <v>1.0377750103777502E-3</v>
      </c>
    </row>
    <row r="218" spans="2:10" s="4" customFormat="1" hidden="1" outlineLevel="1" x14ac:dyDescent="0.25">
      <c r="B218" s="138" t="s">
        <v>82</v>
      </c>
      <c r="C218" s="531">
        <v>1</v>
      </c>
      <c r="D218" s="532">
        <v>0.98816263510036029</v>
      </c>
      <c r="E218" s="533"/>
      <c r="F218" s="534"/>
      <c r="G218" s="532">
        <v>9.2640247040658777E-3</v>
      </c>
      <c r="H218" s="534"/>
      <c r="I218" s="240">
        <v>2.5733401955738548E-3</v>
      </c>
      <c r="J218" s="240">
        <v>0</v>
      </c>
    </row>
    <row r="219" spans="2:10" s="4" customFormat="1" hidden="1" outlineLevel="1" x14ac:dyDescent="0.25">
      <c r="B219" s="138" t="s">
        <v>83</v>
      </c>
      <c r="C219" s="531">
        <v>1</v>
      </c>
      <c r="D219" s="532">
        <v>0.98669295219319864</v>
      </c>
      <c r="E219" s="533"/>
      <c r="F219" s="534"/>
      <c r="G219" s="532">
        <v>9.364218827008379E-3</v>
      </c>
      <c r="H219" s="534"/>
      <c r="I219" s="240">
        <v>3.9428289797930017E-3</v>
      </c>
      <c r="J219" s="240">
        <v>0</v>
      </c>
    </row>
    <row r="220" spans="2:10" s="4" customFormat="1" hidden="1" outlineLevel="1" x14ac:dyDescent="0.25">
      <c r="B220" s="138" t="s">
        <v>84</v>
      </c>
      <c r="C220" s="531">
        <v>1</v>
      </c>
      <c r="D220" s="532">
        <v>0.9778880866425993</v>
      </c>
      <c r="E220" s="533"/>
      <c r="F220" s="534"/>
      <c r="G220" s="532">
        <v>1.6696750902527077E-2</v>
      </c>
      <c r="H220" s="534"/>
      <c r="I220" s="240">
        <v>4.5126353790613718E-3</v>
      </c>
      <c r="J220" s="240">
        <v>9.025270758122744E-4</v>
      </c>
    </row>
    <row r="221" spans="2:10" s="4" customFormat="1" hidden="1" outlineLevel="1" x14ac:dyDescent="0.25">
      <c r="B221" s="138" t="s">
        <v>85</v>
      </c>
      <c r="C221" s="531">
        <v>1</v>
      </c>
      <c r="D221" s="532">
        <v>0.97690217391304346</v>
      </c>
      <c r="E221" s="533"/>
      <c r="F221" s="534"/>
      <c r="G221" s="532">
        <v>1.4266304347826086E-2</v>
      </c>
      <c r="H221" s="534"/>
      <c r="I221" s="240">
        <v>8.8315217391304341E-3</v>
      </c>
      <c r="J221" s="240">
        <v>0</v>
      </c>
    </row>
    <row r="222" spans="2:10" s="4" customFormat="1" hidden="1" outlineLevel="1" x14ac:dyDescent="0.25">
      <c r="B222" s="138" t="s">
        <v>86</v>
      </c>
      <c r="C222" s="531">
        <v>1</v>
      </c>
      <c r="D222" s="532">
        <v>0.93897787948131195</v>
      </c>
      <c r="E222" s="533"/>
      <c r="F222" s="534"/>
      <c r="G222" s="532">
        <v>5.2631578947368418E-2</v>
      </c>
      <c r="H222" s="534"/>
      <c r="I222" s="240">
        <v>8.3905415713196041E-3</v>
      </c>
      <c r="J222" s="240">
        <v>0</v>
      </c>
    </row>
    <row r="223" spans="2:10" s="4" customFormat="1" hidden="1" outlineLevel="1" x14ac:dyDescent="0.25">
      <c r="B223" s="138" t="s">
        <v>87</v>
      </c>
      <c r="C223" s="531">
        <v>1</v>
      </c>
      <c r="D223" s="532">
        <v>0.80168978160369841</v>
      </c>
      <c r="E223" s="533"/>
      <c r="F223" s="534"/>
      <c r="G223" s="532">
        <v>0.19496253786067272</v>
      </c>
      <c r="H223" s="534"/>
      <c r="I223" s="240">
        <v>3.0288538179499441E-3</v>
      </c>
      <c r="J223" s="240">
        <v>3.1882671767894148E-4</v>
      </c>
    </row>
    <row r="224" spans="2:10" s="4" customFormat="1" hidden="1" outlineLevel="1" x14ac:dyDescent="0.25">
      <c r="B224" s="138" t="s">
        <v>88</v>
      </c>
      <c r="C224" s="531">
        <v>1</v>
      </c>
      <c r="D224" s="532">
        <v>0.83714759535655059</v>
      </c>
      <c r="E224" s="533"/>
      <c r="F224" s="534"/>
      <c r="G224" s="532">
        <v>0.1599778883360973</v>
      </c>
      <c r="H224" s="534"/>
      <c r="I224" s="240">
        <v>2.542841348811498E-3</v>
      </c>
      <c r="J224" s="240">
        <v>3.3167495854063018E-4</v>
      </c>
    </row>
    <row r="225" spans="2:10" s="4" customFormat="1" hidden="1" outlineLevel="1" x14ac:dyDescent="0.25">
      <c r="B225" s="138" t="s">
        <v>89</v>
      </c>
      <c r="C225" s="531">
        <v>1</v>
      </c>
      <c r="D225" s="532">
        <v>0.76943446188764897</v>
      </c>
      <c r="E225" s="533"/>
      <c r="F225" s="534"/>
      <c r="G225" s="532">
        <v>0.2289578210705504</v>
      </c>
      <c r="H225" s="534"/>
      <c r="I225" s="240">
        <v>1.6077170418006431E-3</v>
      </c>
      <c r="J225" s="240">
        <v>0</v>
      </c>
    </row>
    <row r="226" spans="2:10" s="4" customFormat="1" ht="15.75" collapsed="1" x14ac:dyDescent="0.25">
      <c r="B226" s="64">
        <v>2002</v>
      </c>
      <c r="C226" s="535">
        <v>1</v>
      </c>
      <c r="D226" s="536">
        <v>0.84291855140055627</v>
      </c>
      <c r="E226" s="537"/>
      <c r="F226" s="538"/>
      <c r="G226" s="536">
        <v>0.15091450566122552</v>
      </c>
      <c r="H226" s="538"/>
      <c r="I226" s="243">
        <v>5.5347961677858007E-3</v>
      </c>
      <c r="J226" s="243">
        <v>6.3214677043238834E-4</v>
      </c>
    </row>
    <row r="227" spans="2:10" s="4" customFormat="1" hidden="1" outlineLevel="1" x14ac:dyDescent="0.25">
      <c r="B227" s="138" t="s">
        <v>78</v>
      </c>
      <c r="C227" s="531">
        <v>1</v>
      </c>
      <c r="D227" s="532">
        <v>0.75847089487402264</v>
      </c>
      <c r="E227" s="533"/>
      <c r="F227" s="534"/>
      <c r="G227" s="532">
        <v>0.23930881359204556</v>
      </c>
      <c r="H227" s="534"/>
      <c r="I227" s="240">
        <v>2.0272227048942948E-3</v>
      </c>
      <c r="J227" s="240">
        <v>1.9306882903755189E-4</v>
      </c>
    </row>
    <row r="228" spans="2:10" s="4" customFormat="1" hidden="1" outlineLevel="1" x14ac:dyDescent="0.25">
      <c r="B228" s="138" t="s">
        <v>79</v>
      </c>
      <c r="C228" s="531">
        <v>1</v>
      </c>
      <c r="D228" s="532">
        <v>0.80394805194805197</v>
      </c>
      <c r="E228" s="533"/>
      <c r="F228" s="534"/>
      <c r="G228" s="532">
        <v>0.19407792207792207</v>
      </c>
      <c r="H228" s="534"/>
      <c r="I228" s="240">
        <v>1.6623376623376624E-3</v>
      </c>
      <c r="J228" s="240">
        <v>3.1168831168831168E-4</v>
      </c>
    </row>
    <row r="229" spans="2:10" s="4" customFormat="1" hidden="1" outlineLevel="1" x14ac:dyDescent="0.25">
      <c r="B229" s="138" t="s">
        <v>80</v>
      </c>
      <c r="C229" s="531">
        <v>1</v>
      </c>
      <c r="D229" s="532">
        <v>0.70899808551372046</v>
      </c>
      <c r="E229" s="533"/>
      <c r="F229" s="534"/>
      <c r="G229" s="532">
        <v>0.28866198681131672</v>
      </c>
      <c r="H229" s="534"/>
      <c r="I229" s="240">
        <v>1.4890448840672197E-3</v>
      </c>
      <c r="J229" s="240">
        <v>8.5088279089555409E-4</v>
      </c>
    </row>
    <row r="230" spans="2:10" s="4" customFormat="1" hidden="1" outlineLevel="1" x14ac:dyDescent="0.25">
      <c r="B230" s="138" t="s">
        <v>81</v>
      </c>
      <c r="C230" s="531">
        <v>1</v>
      </c>
      <c r="D230" s="532">
        <v>0.84757586327171264</v>
      </c>
      <c r="E230" s="533"/>
      <c r="F230" s="534"/>
      <c r="G230" s="532">
        <v>0.15068015347052668</v>
      </c>
      <c r="H230" s="534"/>
      <c r="I230" s="240">
        <v>1.3951866062085804E-3</v>
      </c>
      <c r="J230" s="240">
        <v>3.4879665155214509E-4</v>
      </c>
    </row>
    <row r="231" spans="2:10" s="4" customFormat="1" hidden="1" outlineLevel="1" x14ac:dyDescent="0.25">
      <c r="B231" s="138" t="s">
        <v>82</v>
      </c>
      <c r="C231" s="531">
        <v>1</v>
      </c>
      <c r="D231" s="532">
        <v>0.9662875710804224</v>
      </c>
      <c r="E231" s="533"/>
      <c r="F231" s="534"/>
      <c r="G231" s="532">
        <v>2.843216896831844E-2</v>
      </c>
      <c r="H231" s="534"/>
      <c r="I231" s="240">
        <v>5.280259951259139E-3</v>
      </c>
      <c r="J231" s="240">
        <v>0</v>
      </c>
    </row>
    <row r="232" spans="2:10" s="4" customFormat="1" hidden="1" outlineLevel="1" x14ac:dyDescent="0.25">
      <c r="B232" s="138" t="s">
        <v>83</v>
      </c>
      <c r="C232" s="531">
        <v>1</v>
      </c>
      <c r="D232" s="532">
        <v>0.97112117780294449</v>
      </c>
      <c r="E232" s="533"/>
      <c r="F232" s="534"/>
      <c r="G232" s="532">
        <v>2.3216308040770101E-2</v>
      </c>
      <c r="H232" s="534"/>
      <c r="I232" s="240">
        <v>3.9637599093997732E-3</v>
      </c>
      <c r="J232" s="240">
        <v>1.6987542468856172E-3</v>
      </c>
    </row>
    <row r="233" spans="2:10" s="4" customFormat="1" hidden="1" outlineLevel="1" x14ac:dyDescent="0.25">
      <c r="B233" s="138" t="s">
        <v>84</v>
      </c>
      <c r="C233" s="531">
        <v>1</v>
      </c>
      <c r="D233" s="532">
        <v>0.96594911937377692</v>
      </c>
      <c r="E233" s="533"/>
      <c r="F233" s="534"/>
      <c r="G233" s="532">
        <v>2.7397260273972601E-2</v>
      </c>
      <c r="H233" s="534"/>
      <c r="I233" s="240">
        <v>4.3052837573385521E-3</v>
      </c>
      <c r="J233" s="240">
        <v>2.3483365949119373E-3</v>
      </c>
    </row>
    <row r="234" spans="2:10" s="4" customFormat="1" hidden="1" outlineLevel="1" x14ac:dyDescent="0.25">
      <c r="B234" s="138" t="s">
        <v>85</v>
      </c>
      <c r="C234" s="531">
        <v>1</v>
      </c>
      <c r="D234" s="532">
        <v>0.97826086956521741</v>
      </c>
      <c r="E234" s="533"/>
      <c r="F234" s="534"/>
      <c r="G234" s="532">
        <v>1.7497348886532343E-2</v>
      </c>
      <c r="H234" s="534"/>
      <c r="I234" s="240">
        <v>1.0604453870625664E-3</v>
      </c>
      <c r="J234" s="240">
        <v>3.1813361611876989E-3</v>
      </c>
    </row>
    <row r="235" spans="2:10" s="4" customFormat="1" hidden="1" outlineLevel="1" x14ac:dyDescent="0.25">
      <c r="B235" s="138" t="s">
        <v>86</v>
      </c>
      <c r="C235" s="531">
        <v>1</v>
      </c>
      <c r="D235" s="532">
        <v>0.97032640949554894</v>
      </c>
      <c r="E235" s="533"/>
      <c r="F235" s="534"/>
      <c r="G235" s="532">
        <v>1.8991097922848664E-2</v>
      </c>
      <c r="H235" s="534"/>
      <c r="I235" s="240">
        <v>1.0682492581602374E-2</v>
      </c>
      <c r="J235" s="240">
        <v>0</v>
      </c>
    </row>
    <row r="236" spans="2:10" s="4" customFormat="1" hidden="1" outlineLevel="1" x14ac:dyDescent="0.25">
      <c r="B236" s="138" t="s">
        <v>87</v>
      </c>
      <c r="C236" s="531">
        <v>1</v>
      </c>
      <c r="D236" s="532">
        <v>0.81009734367266129</v>
      </c>
      <c r="E236" s="533"/>
      <c r="F236" s="534"/>
      <c r="G236" s="532">
        <v>0.18808777429467086</v>
      </c>
      <c r="H236" s="534"/>
      <c r="I236" s="240">
        <v>1.4849034812737172E-3</v>
      </c>
      <c r="J236" s="240">
        <v>3.2997855139415937E-4</v>
      </c>
    </row>
    <row r="237" spans="2:10" s="4" customFormat="1" hidden="1" outlineLevel="1" x14ac:dyDescent="0.25">
      <c r="B237" s="138" t="s">
        <v>88</v>
      </c>
      <c r="C237" s="531">
        <v>1</v>
      </c>
      <c r="D237" s="532">
        <v>0.82748184019370463</v>
      </c>
      <c r="E237" s="533"/>
      <c r="F237" s="534"/>
      <c r="G237" s="532">
        <v>0.16937046004842615</v>
      </c>
      <c r="H237" s="534"/>
      <c r="I237" s="240">
        <v>2.7845036319612592E-3</v>
      </c>
      <c r="J237" s="240">
        <v>3.6319612590799029E-4</v>
      </c>
    </row>
    <row r="238" spans="2:10" s="4" customFormat="1" hidden="1" outlineLevel="1" x14ac:dyDescent="0.25">
      <c r="B238" s="138" t="s">
        <v>89</v>
      </c>
      <c r="C238" s="531">
        <v>1</v>
      </c>
      <c r="D238" s="532">
        <v>0.74003876803790658</v>
      </c>
      <c r="E238" s="533"/>
      <c r="F238" s="534"/>
      <c r="G238" s="532">
        <v>0.25845358604350638</v>
      </c>
      <c r="H238" s="534"/>
      <c r="I238" s="240">
        <v>1.3999569244023261E-3</v>
      </c>
      <c r="J238" s="240">
        <v>1.0768899418479432E-4</v>
      </c>
    </row>
    <row r="239" spans="2:10" s="4" customFormat="1" ht="15.75" collapsed="1" x14ac:dyDescent="0.25">
      <c r="B239" s="64">
        <v>2001</v>
      </c>
      <c r="C239" s="535">
        <v>1</v>
      </c>
      <c r="D239" s="536">
        <v>0.80745791172681347</v>
      </c>
      <c r="E239" s="537"/>
      <c r="F239" s="538"/>
      <c r="G239" s="536">
        <v>0.18977721804837799</v>
      </c>
      <c r="H239" s="538"/>
      <c r="I239" s="243">
        <v>2.2437428525933323E-3</v>
      </c>
      <c r="J239" s="243">
        <v>5.2112737221522557E-4</v>
      </c>
    </row>
    <row r="240" spans="2:10" s="4" customFormat="1" hidden="1" outlineLevel="1" x14ac:dyDescent="0.25">
      <c r="B240" s="138" t="s">
        <v>78</v>
      </c>
      <c r="C240" s="531">
        <v>1</v>
      </c>
      <c r="D240" s="532">
        <v>0.72586042065009559</v>
      </c>
      <c r="E240" s="533"/>
      <c r="F240" s="534"/>
      <c r="G240" s="532">
        <v>0.27151051625239003</v>
      </c>
      <c r="H240" s="534"/>
      <c r="I240" s="240">
        <v>1.9917144678138943E-3</v>
      </c>
      <c r="J240" s="240">
        <v>6.3734862970044612E-4</v>
      </c>
    </row>
    <row r="241" spans="2:10" s="4" customFormat="1" hidden="1" outlineLevel="1" x14ac:dyDescent="0.25">
      <c r="B241" s="138" t="s">
        <v>79</v>
      </c>
      <c r="C241" s="531">
        <v>1</v>
      </c>
      <c r="D241" s="532">
        <v>0.72778698917390028</v>
      </c>
      <c r="E241" s="533"/>
      <c r="F241" s="534"/>
      <c r="G241" s="532">
        <v>0.27006729737637764</v>
      </c>
      <c r="H241" s="534"/>
      <c r="I241" s="240">
        <v>1.6580513020579342E-3</v>
      </c>
      <c r="J241" s="240">
        <v>4.8766214766409832E-4</v>
      </c>
    </row>
    <row r="242" spans="2:10" s="4" customFormat="1" hidden="1" outlineLevel="1" x14ac:dyDescent="0.25">
      <c r="B242" s="138" t="s">
        <v>80</v>
      </c>
      <c r="C242" s="531">
        <v>1</v>
      </c>
      <c r="D242" s="532">
        <v>0.68472753593216829</v>
      </c>
      <c r="E242" s="533"/>
      <c r="F242" s="534"/>
      <c r="G242" s="532">
        <v>0.30896494674800951</v>
      </c>
      <c r="H242" s="534"/>
      <c r="I242" s="240">
        <v>3.5156653913762798E-3</v>
      </c>
      <c r="J242" s="240">
        <v>2.7918519284458689E-3</v>
      </c>
    </row>
    <row r="243" spans="2:10" s="4" customFormat="1" hidden="1" outlineLevel="1" x14ac:dyDescent="0.25">
      <c r="B243" s="138" t="s">
        <v>81</v>
      </c>
      <c r="C243" s="531">
        <v>1</v>
      </c>
      <c r="D243" s="532">
        <v>0.74134697357203749</v>
      </c>
      <c r="E243" s="533"/>
      <c r="F243" s="534"/>
      <c r="G243" s="532">
        <v>0.25251491901108269</v>
      </c>
      <c r="H243" s="534"/>
      <c r="I243" s="240">
        <v>5.1150895140664966E-3</v>
      </c>
      <c r="J243" s="240">
        <v>1.0230179028132991E-3</v>
      </c>
    </row>
    <row r="244" spans="2:10" s="4" customFormat="1" hidden="1" outlineLevel="1" x14ac:dyDescent="0.25">
      <c r="B244" s="138" t="s">
        <v>82</v>
      </c>
      <c r="C244" s="531">
        <v>1</v>
      </c>
      <c r="D244" s="532">
        <v>0.94179687499999998</v>
      </c>
      <c r="E244" s="533"/>
      <c r="F244" s="534"/>
      <c r="G244" s="532">
        <v>5.5859375000000003E-2</v>
      </c>
      <c r="H244" s="534"/>
      <c r="I244" s="240">
        <v>2.3437499999999999E-3</v>
      </c>
      <c r="J244" s="240">
        <v>0</v>
      </c>
    </row>
    <row r="245" spans="2:10" s="4" customFormat="1" hidden="1" outlineLevel="1" x14ac:dyDescent="0.25">
      <c r="B245" s="138" t="s">
        <v>83</v>
      </c>
      <c r="C245" s="531">
        <v>1</v>
      </c>
      <c r="D245" s="532">
        <v>0.97933070866141736</v>
      </c>
      <c r="E245" s="533"/>
      <c r="F245" s="534"/>
      <c r="G245" s="532">
        <v>1.2303149606299213E-2</v>
      </c>
      <c r="H245" s="534"/>
      <c r="I245" s="240">
        <v>6.3976377952755905E-3</v>
      </c>
      <c r="J245" s="240">
        <v>1.968503937007874E-3</v>
      </c>
    </row>
    <row r="246" spans="2:10" s="4" customFormat="1" hidden="1" outlineLevel="1" x14ac:dyDescent="0.25">
      <c r="B246" s="138" t="s">
        <v>84</v>
      </c>
      <c r="C246" s="531">
        <v>1</v>
      </c>
      <c r="D246" s="532">
        <v>0.9759825327510917</v>
      </c>
      <c r="E246" s="533"/>
      <c r="F246" s="534"/>
      <c r="G246" s="532">
        <v>1.7467248908296942E-2</v>
      </c>
      <c r="H246" s="534"/>
      <c r="I246" s="240">
        <v>3.2751091703056767E-3</v>
      </c>
      <c r="J246" s="240">
        <v>3.2751091703056767E-3</v>
      </c>
    </row>
    <row r="247" spans="2:10" s="4" customFormat="1" hidden="1" outlineLevel="1" x14ac:dyDescent="0.25">
      <c r="B247" s="138" t="s">
        <v>85</v>
      </c>
      <c r="C247" s="531">
        <v>1</v>
      </c>
      <c r="D247" s="532">
        <v>0.99197431781701439</v>
      </c>
      <c r="E247" s="533"/>
      <c r="F247" s="534"/>
      <c r="G247" s="532">
        <v>4.0128410914927765E-3</v>
      </c>
      <c r="H247" s="534"/>
      <c r="I247" s="240">
        <v>8.0256821829855537E-4</v>
      </c>
      <c r="J247" s="240">
        <v>3.2102728731942215E-3</v>
      </c>
    </row>
    <row r="248" spans="2:10" s="4" customFormat="1" hidden="1" outlineLevel="1" x14ac:dyDescent="0.25">
      <c r="B248" s="138" t="s">
        <v>86</v>
      </c>
      <c r="C248" s="531">
        <v>1</v>
      </c>
      <c r="D248" s="532">
        <v>0.98118279569892475</v>
      </c>
      <c r="E248" s="533"/>
      <c r="F248" s="534"/>
      <c r="G248" s="532">
        <v>1.1290322580645161E-2</v>
      </c>
      <c r="H248" s="534"/>
      <c r="I248" s="240">
        <v>2.6881720430107529E-3</v>
      </c>
      <c r="J248" s="240">
        <v>4.8387096774193551E-3</v>
      </c>
    </row>
    <row r="249" spans="2:10" s="4" customFormat="1" hidden="1" outlineLevel="1" x14ac:dyDescent="0.25">
      <c r="B249" s="138" t="s">
        <v>87</v>
      </c>
      <c r="C249" s="531">
        <v>1</v>
      </c>
      <c r="D249" s="532">
        <v>0.70973185824114005</v>
      </c>
      <c r="E249" s="533"/>
      <c r="F249" s="534"/>
      <c r="G249" s="532">
        <v>0.28764297768610536</v>
      </c>
      <c r="H249" s="534"/>
      <c r="I249" s="240">
        <v>1.8751171948246765E-3</v>
      </c>
      <c r="J249" s="240">
        <v>7.500468779298706E-4</v>
      </c>
    </row>
    <row r="250" spans="2:10" s="4" customFormat="1" hidden="1" outlineLevel="1" x14ac:dyDescent="0.25">
      <c r="B250" s="138" t="s">
        <v>88</v>
      </c>
      <c r="C250" s="531">
        <v>1</v>
      </c>
      <c r="D250" s="532">
        <v>0.76408723569135395</v>
      </c>
      <c r="E250" s="533"/>
      <c r="F250" s="534"/>
      <c r="G250" s="532">
        <v>0.23347725008302889</v>
      </c>
      <c r="H250" s="534"/>
      <c r="I250" s="240">
        <v>1.8819882652496402E-3</v>
      </c>
      <c r="J250" s="240">
        <v>5.5352596036754127E-4</v>
      </c>
    </row>
    <row r="251" spans="2:10" s="4" customFormat="1" hidden="1" outlineLevel="1" x14ac:dyDescent="0.25">
      <c r="B251" s="138" t="s">
        <v>89</v>
      </c>
      <c r="C251" s="531">
        <v>1</v>
      </c>
      <c r="D251" s="532">
        <v>0.75450004712091223</v>
      </c>
      <c r="E251" s="533"/>
      <c r="F251" s="534"/>
      <c r="G251" s="532">
        <v>0.24304966544152296</v>
      </c>
      <c r="H251" s="534"/>
      <c r="I251" s="240">
        <v>9.4241824521722737E-4</v>
      </c>
      <c r="J251" s="240">
        <v>1.5078691923475639E-3</v>
      </c>
    </row>
    <row r="252" spans="2:10" s="4" customFormat="1" ht="15.75" collapsed="1" x14ac:dyDescent="0.25">
      <c r="B252" s="64">
        <v>2000</v>
      </c>
      <c r="C252" s="535">
        <v>1</v>
      </c>
      <c r="D252" s="536">
        <v>0.76554106945231737</v>
      </c>
      <c r="E252" s="537"/>
      <c r="F252" s="538"/>
      <c r="G252" s="536">
        <v>0.23077442168056791</v>
      </c>
      <c r="H252" s="538"/>
      <c r="I252" s="243">
        <v>2.3618646584068884E-3</v>
      </c>
      <c r="J252" s="243">
        <v>1.3226442087078576E-3</v>
      </c>
    </row>
    <row r="253" spans="2:10" s="4" customFormat="1" hidden="1" outlineLevel="1" x14ac:dyDescent="0.25">
      <c r="B253" s="138" t="s">
        <v>78</v>
      </c>
      <c r="C253" s="531">
        <v>1</v>
      </c>
      <c r="D253" s="532">
        <v>0.66188151278874885</v>
      </c>
      <c r="E253" s="533"/>
      <c r="F253" s="534"/>
      <c r="G253" s="532">
        <v>0.33483932084821105</v>
      </c>
      <c r="H253" s="534"/>
      <c r="I253" s="240">
        <v>2.6233330904321213E-3</v>
      </c>
      <c r="J253" s="240">
        <v>6.5583327260803031E-4</v>
      </c>
    </row>
    <row r="254" spans="2:10" s="4" customFormat="1" hidden="1" outlineLevel="1" x14ac:dyDescent="0.25">
      <c r="B254" s="138" t="s">
        <v>79</v>
      </c>
      <c r="C254" s="531">
        <v>1</v>
      </c>
      <c r="D254" s="532">
        <v>0.68911374738311237</v>
      </c>
      <c r="E254" s="533"/>
      <c r="F254" s="534"/>
      <c r="G254" s="532">
        <v>0.3071353803210049</v>
      </c>
      <c r="H254" s="534"/>
      <c r="I254" s="240">
        <v>2.0062805303558968E-3</v>
      </c>
      <c r="J254" s="240">
        <v>1.7445917655268667E-3</v>
      </c>
    </row>
    <row r="255" spans="2:10" s="4" customFormat="1" hidden="1" outlineLevel="1" x14ac:dyDescent="0.25">
      <c r="B255" s="138" t="s">
        <v>80</v>
      </c>
      <c r="C255" s="531">
        <v>1</v>
      </c>
      <c r="D255" s="532">
        <v>0.69194352159468442</v>
      </c>
      <c r="E255" s="533"/>
      <c r="F255" s="534"/>
      <c r="G255" s="532">
        <v>0.30689368770764119</v>
      </c>
      <c r="H255" s="534"/>
      <c r="I255" s="240">
        <v>1.079734219269103E-3</v>
      </c>
      <c r="J255" s="240">
        <v>8.3056478405315619E-5</v>
      </c>
    </row>
    <row r="256" spans="2:10" s="4" customFormat="1" hidden="1" outlineLevel="1" x14ac:dyDescent="0.25">
      <c r="B256" s="138" t="s">
        <v>81</v>
      </c>
      <c r="C256" s="531">
        <v>1</v>
      </c>
      <c r="D256" s="532">
        <v>0.84605087014725566</v>
      </c>
      <c r="E256" s="533"/>
      <c r="F256" s="534"/>
      <c r="G256" s="532">
        <v>0.15203671830177853</v>
      </c>
      <c r="H256" s="534"/>
      <c r="I256" s="240">
        <v>1.9124115509657677E-3</v>
      </c>
      <c r="J256" s="240">
        <v>0</v>
      </c>
    </row>
    <row r="257" spans="2:10" s="4" customFormat="1" hidden="1" outlineLevel="1" x14ac:dyDescent="0.25">
      <c r="B257" s="138" t="s">
        <v>82</v>
      </c>
      <c r="C257" s="531">
        <v>1</v>
      </c>
      <c r="D257" s="532">
        <v>0.98572834645669294</v>
      </c>
      <c r="E257" s="533"/>
      <c r="F257" s="534"/>
      <c r="G257" s="532">
        <v>6.889763779527559E-3</v>
      </c>
      <c r="H257" s="534"/>
      <c r="I257" s="240">
        <v>4.921259842519685E-3</v>
      </c>
      <c r="J257" s="240">
        <v>2.4606299212598425E-3</v>
      </c>
    </row>
    <row r="258" spans="2:10" s="4" customFormat="1" hidden="1" outlineLevel="1" x14ac:dyDescent="0.25">
      <c r="B258" s="138" t="s">
        <v>83</v>
      </c>
      <c r="C258" s="531">
        <v>1</v>
      </c>
      <c r="D258" s="532">
        <v>0.98738049713193121</v>
      </c>
      <c r="E258" s="533"/>
      <c r="F258" s="534"/>
      <c r="G258" s="532">
        <v>8.4130019120458883E-3</v>
      </c>
      <c r="H258" s="534"/>
      <c r="I258" s="240">
        <v>3.0592734225621415E-3</v>
      </c>
      <c r="J258" s="240">
        <v>1.1472275334608031E-3</v>
      </c>
    </row>
    <row r="259" spans="2:10" s="4" customFormat="1" hidden="1" outlineLevel="1" x14ac:dyDescent="0.25">
      <c r="B259" s="138" t="s">
        <v>84</v>
      </c>
      <c r="C259" s="531">
        <v>1</v>
      </c>
      <c r="D259" s="532">
        <v>0.9326818675352877</v>
      </c>
      <c r="E259" s="533"/>
      <c r="F259" s="534"/>
      <c r="G259" s="532">
        <v>5.5374592833876218E-2</v>
      </c>
      <c r="H259" s="534"/>
      <c r="I259" s="240">
        <v>9.7719869706840382E-3</v>
      </c>
      <c r="J259" s="240">
        <v>2.1715526601520088E-3</v>
      </c>
    </row>
    <row r="260" spans="2:10" s="4" customFormat="1" hidden="1" outlineLevel="1" x14ac:dyDescent="0.25">
      <c r="B260" s="138" t="s">
        <v>85</v>
      </c>
      <c r="C260" s="531">
        <v>1</v>
      </c>
      <c r="D260" s="532">
        <v>0.97851239669421486</v>
      </c>
      <c r="E260" s="533"/>
      <c r="F260" s="534"/>
      <c r="G260" s="532">
        <v>1.5702479338842976E-2</v>
      </c>
      <c r="H260" s="534"/>
      <c r="I260" s="240">
        <v>5.7851239669421484E-3</v>
      </c>
      <c r="J260" s="240">
        <v>0</v>
      </c>
    </row>
    <row r="261" spans="2:10" s="4" customFormat="1" hidden="1" outlineLevel="1" x14ac:dyDescent="0.25">
      <c r="B261" s="138" t="s">
        <v>86</v>
      </c>
      <c r="C261" s="531">
        <v>1</v>
      </c>
      <c r="D261" s="532">
        <v>0.97490589711417819</v>
      </c>
      <c r="E261" s="533"/>
      <c r="F261" s="534"/>
      <c r="G261" s="532">
        <v>1.0664993726474279E-2</v>
      </c>
      <c r="H261" s="534"/>
      <c r="I261" s="240">
        <v>6.9008782936010038E-3</v>
      </c>
      <c r="J261" s="240">
        <v>7.5282308657465494E-3</v>
      </c>
    </row>
    <row r="262" spans="2:10" s="4" customFormat="1" hidden="1" outlineLevel="1" x14ac:dyDescent="0.25">
      <c r="B262" s="138" t="s">
        <v>87</v>
      </c>
      <c r="C262" s="531">
        <v>1</v>
      </c>
      <c r="D262" s="532">
        <v>0.77807172251616696</v>
      </c>
      <c r="E262" s="533"/>
      <c r="F262" s="534"/>
      <c r="G262" s="532">
        <v>0.21884185773074663</v>
      </c>
      <c r="H262" s="534"/>
      <c r="I262" s="240">
        <v>2.7924750146972369E-3</v>
      </c>
      <c r="J262" s="240">
        <v>2.9394473838918284E-4</v>
      </c>
    </row>
    <row r="263" spans="2:10" s="4" customFormat="1" hidden="1" outlineLevel="1" x14ac:dyDescent="0.25">
      <c r="B263" s="138" t="s">
        <v>88</v>
      </c>
      <c r="C263" s="531">
        <v>1</v>
      </c>
      <c r="D263" s="532">
        <v>0.72138055583425309</v>
      </c>
      <c r="E263" s="533"/>
      <c r="F263" s="534"/>
      <c r="G263" s="532">
        <v>0.275609511387579</v>
      </c>
      <c r="H263" s="534"/>
      <c r="I263" s="240">
        <v>2.909601685562356E-3</v>
      </c>
      <c r="J263" s="240">
        <v>1.0033109260559848E-4</v>
      </c>
    </row>
    <row r="264" spans="2:10" s="4" customFormat="1" hidden="1" outlineLevel="1" x14ac:dyDescent="0.25">
      <c r="B264" s="138" t="s">
        <v>89</v>
      </c>
      <c r="C264" s="531">
        <v>1</v>
      </c>
      <c r="D264" s="532">
        <v>0.71321722406239985</v>
      </c>
      <c r="E264" s="533"/>
      <c r="F264" s="534"/>
      <c r="G264" s="532">
        <v>0.28144032482102788</v>
      </c>
      <c r="H264" s="534"/>
      <c r="I264" s="240">
        <v>4.3808099155892722E-3</v>
      </c>
      <c r="J264" s="240">
        <v>9.61641200983011E-4</v>
      </c>
    </row>
    <row r="265" spans="2:10" s="4" customFormat="1" ht="15.75" collapsed="1" x14ac:dyDescent="0.25">
      <c r="B265" s="64">
        <v>1999</v>
      </c>
      <c r="C265" s="535">
        <v>1</v>
      </c>
      <c r="D265" s="536">
        <v>0.7453561559717532</v>
      </c>
      <c r="E265" s="537"/>
      <c r="F265" s="538"/>
      <c r="G265" s="536">
        <v>0.25097226486541807</v>
      </c>
      <c r="H265" s="538"/>
      <c r="I265" s="243">
        <v>2.8528298024767169E-3</v>
      </c>
      <c r="J265" s="243">
        <v>8.1874936035206223E-4</v>
      </c>
    </row>
    <row r="266" spans="2:10" s="4" customFormat="1" hidden="1" outlineLevel="1" x14ac:dyDescent="0.25">
      <c r="B266" s="138" t="s">
        <v>78</v>
      </c>
      <c r="C266" s="531">
        <v>1</v>
      </c>
      <c r="D266" s="532">
        <v>0.72023393854748607</v>
      </c>
      <c r="E266" s="533"/>
      <c r="F266" s="534"/>
      <c r="G266" s="532">
        <v>0.27775837988826818</v>
      </c>
      <c r="H266" s="534"/>
      <c r="I266" s="240">
        <v>1.3966480446927375E-3</v>
      </c>
      <c r="J266" s="240">
        <v>6.1103351955307263E-4</v>
      </c>
    </row>
    <row r="267" spans="2:10" s="4" customFormat="1" hidden="1" outlineLevel="1" x14ac:dyDescent="0.25">
      <c r="B267" s="138" t="s">
        <v>79</v>
      </c>
      <c r="C267" s="531">
        <v>1</v>
      </c>
      <c r="D267" s="532">
        <v>0.7367262986702382</v>
      </c>
      <c r="E267" s="533"/>
      <c r="F267" s="534"/>
      <c r="G267" s="532">
        <v>0.26011671290538602</v>
      </c>
      <c r="H267" s="534"/>
      <c r="I267" s="240">
        <v>2.3916578972543769E-3</v>
      </c>
      <c r="J267" s="240">
        <v>7.653305271214005E-4</v>
      </c>
    </row>
    <row r="268" spans="2:10" s="4" customFormat="1" hidden="1" outlineLevel="1" x14ac:dyDescent="0.25">
      <c r="B268" s="138" t="s">
        <v>80</v>
      </c>
      <c r="C268" s="531">
        <v>1</v>
      </c>
      <c r="D268" s="532">
        <v>0.72742323901264294</v>
      </c>
      <c r="E268" s="533"/>
      <c r="F268" s="534"/>
      <c r="G268" s="532">
        <v>0.26941601444912705</v>
      </c>
      <c r="H268" s="534"/>
      <c r="I268" s="240">
        <v>1.3546056592414208E-3</v>
      </c>
      <c r="J268" s="240">
        <v>1.8061408789885611E-3</v>
      </c>
    </row>
    <row r="269" spans="2:10" s="4" customFormat="1" hidden="1" outlineLevel="1" x14ac:dyDescent="0.25">
      <c r="B269" s="138" t="s">
        <v>81</v>
      </c>
      <c r="C269" s="531">
        <v>1</v>
      </c>
      <c r="D269" s="532">
        <v>0.83170303486330577</v>
      </c>
      <c r="E269" s="533"/>
      <c r="F269" s="534"/>
      <c r="G269" s="532">
        <v>0.16052169551040882</v>
      </c>
      <c r="H269" s="534"/>
      <c r="I269" s="240">
        <v>4.2638575369952341E-3</v>
      </c>
      <c r="J269" s="240">
        <v>3.5114120892901931E-3</v>
      </c>
    </row>
    <row r="270" spans="2:10" s="4" customFormat="1" hidden="1" outlineLevel="1" x14ac:dyDescent="0.25">
      <c r="B270" s="138" t="s">
        <v>82</v>
      </c>
      <c r="C270" s="531">
        <v>1</v>
      </c>
      <c r="D270" s="532">
        <v>0.99165175909361958</v>
      </c>
      <c r="E270" s="533"/>
      <c r="F270" s="534"/>
      <c r="G270" s="532">
        <v>3.5778175313059034E-3</v>
      </c>
      <c r="H270" s="534"/>
      <c r="I270" s="240">
        <v>2.9815146094215863E-3</v>
      </c>
      <c r="J270" s="240">
        <v>1.7889087656529517E-3</v>
      </c>
    </row>
    <row r="271" spans="2:10" s="4" customFormat="1" hidden="1" outlineLevel="1" x14ac:dyDescent="0.25">
      <c r="B271" s="138" t="s">
        <v>83</v>
      </c>
      <c r="C271" s="531">
        <v>1</v>
      </c>
      <c r="D271" s="532">
        <v>0.98752997601918469</v>
      </c>
      <c r="E271" s="533"/>
      <c r="F271" s="534"/>
      <c r="G271" s="532">
        <v>8.6330935251798559E-3</v>
      </c>
      <c r="H271" s="534"/>
      <c r="I271" s="240">
        <v>2.3980815347721821E-3</v>
      </c>
      <c r="J271" s="240">
        <v>1.4388489208633094E-3</v>
      </c>
    </row>
    <row r="272" spans="2:10" s="4" customFormat="1" hidden="1" outlineLevel="1" x14ac:dyDescent="0.25">
      <c r="B272" s="138" t="s">
        <v>84</v>
      </c>
      <c r="C272" s="531">
        <v>1</v>
      </c>
      <c r="D272" s="532">
        <v>0.97204426324985438</v>
      </c>
      <c r="E272" s="533"/>
      <c r="F272" s="534"/>
      <c r="G272" s="532">
        <v>1.8054746651135701E-2</v>
      </c>
      <c r="H272" s="534"/>
      <c r="I272" s="240">
        <v>7.5713453698311008E-3</v>
      </c>
      <c r="J272" s="240">
        <v>2.3296447291788003E-3</v>
      </c>
    </row>
    <row r="273" spans="2:10" s="4" customFormat="1" hidden="1" outlineLevel="1" x14ac:dyDescent="0.25">
      <c r="B273" s="138" t="s">
        <v>85</v>
      </c>
      <c r="C273" s="531">
        <v>1</v>
      </c>
      <c r="D273" s="532">
        <v>0.9707602339181286</v>
      </c>
      <c r="E273" s="533"/>
      <c r="F273" s="534"/>
      <c r="G273" s="532">
        <v>2.4853801169590642E-2</v>
      </c>
      <c r="H273" s="534"/>
      <c r="I273" s="240">
        <v>4.3859649122807015E-3</v>
      </c>
      <c r="J273" s="240">
        <v>0</v>
      </c>
    </row>
    <row r="274" spans="2:10" s="4" customFormat="1" hidden="1" outlineLevel="1" x14ac:dyDescent="0.25">
      <c r="B274" s="138" t="s">
        <v>86</v>
      </c>
      <c r="C274" s="531">
        <v>1</v>
      </c>
      <c r="D274" s="532">
        <v>0.9676674364896074</v>
      </c>
      <c r="E274" s="533"/>
      <c r="F274" s="534"/>
      <c r="G274" s="532">
        <v>2.771362586605081E-2</v>
      </c>
      <c r="H274" s="534"/>
      <c r="I274" s="240">
        <v>3.695150115473441E-3</v>
      </c>
      <c r="J274" s="240">
        <v>9.2378752886836026E-4</v>
      </c>
    </row>
    <row r="275" spans="2:10" s="4" customFormat="1" hidden="1" outlineLevel="1" x14ac:dyDescent="0.25">
      <c r="B275" s="138" t="s">
        <v>87</v>
      </c>
      <c r="C275" s="531">
        <v>1</v>
      </c>
      <c r="D275" s="532">
        <v>0.6354679802955665</v>
      </c>
      <c r="E275" s="533"/>
      <c r="F275" s="534"/>
      <c r="G275" s="532">
        <v>0.36215389842024798</v>
      </c>
      <c r="H275" s="534"/>
      <c r="I275" s="240">
        <v>2.0383896721589945E-3</v>
      </c>
      <c r="J275" s="240">
        <v>3.3973161202649905E-4</v>
      </c>
    </row>
    <row r="276" spans="2:10" s="4" customFormat="1" hidden="1" outlineLevel="1" x14ac:dyDescent="0.25">
      <c r="B276" s="138" t="s">
        <v>88</v>
      </c>
      <c r="C276" s="531">
        <v>1</v>
      </c>
      <c r="D276" s="532">
        <v>0.6666937779585197</v>
      </c>
      <c r="E276" s="533"/>
      <c r="F276" s="534"/>
      <c r="G276" s="532">
        <v>0.33151687677917852</v>
      </c>
      <c r="H276" s="534"/>
      <c r="I276" s="240">
        <v>9.7600650671004477E-4</v>
      </c>
      <c r="J276" s="240">
        <v>8.1333875559170394E-4</v>
      </c>
    </row>
    <row r="277" spans="2:10" s="4" customFormat="1" hidden="1" outlineLevel="1" x14ac:dyDescent="0.25">
      <c r="B277" s="138" t="s">
        <v>89</v>
      </c>
      <c r="C277" s="531">
        <v>1</v>
      </c>
      <c r="D277" s="532">
        <v>0.68824940047961636</v>
      </c>
      <c r="E277" s="533"/>
      <c r="F277" s="534"/>
      <c r="G277" s="532">
        <v>0.30951239008792963</v>
      </c>
      <c r="H277" s="534"/>
      <c r="I277" s="240">
        <v>8.7929656274980011E-4</v>
      </c>
      <c r="J277" s="240">
        <v>1.3589128697042367E-3</v>
      </c>
    </row>
    <row r="278" spans="2:10" s="4" customFormat="1" ht="15.75" collapsed="1" x14ac:dyDescent="0.25">
      <c r="B278" s="64">
        <v>1998</v>
      </c>
      <c r="C278" s="535">
        <v>1</v>
      </c>
      <c r="D278" s="536">
        <v>0.73694440182087873</v>
      </c>
      <c r="E278" s="537"/>
      <c r="F278" s="538"/>
      <c r="G278" s="536">
        <v>0.25999948851721139</v>
      </c>
      <c r="H278" s="538"/>
      <c r="I278" s="243">
        <v>1.8541251086900926E-3</v>
      </c>
      <c r="J278" s="243">
        <v>1.2019845532197841E-3</v>
      </c>
    </row>
    <row r="279" spans="2:10" s="4" customFormat="1" hidden="1" outlineLevel="1" x14ac:dyDescent="0.25">
      <c r="B279" s="138" t="s">
        <v>78</v>
      </c>
      <c r="C279" s="531">
        <v>1</v>
      </c>
      <c r="D279" s="532">
        <v>0.67128987517337035</v>
      </c>
      <c r="E279" s="533"/>
      <c r="F279" s="534"/>
      <c r="G279" s="532">
        <v>0.31985490237917424</v>
      </c>
      <c r="H279" s="534"/>
      <c r="I279" s="240">
        <v>6.6147444788221491E-3</v>
      </c>
      <c r="J279" s="240">
        <v>2.2404779686333084E-3</v>
      </c>
    </row>
    <row r="280" spans="2:10" s="4" customFormat="1" hidden="1" outlineLevel="1" x14ac:dyDescent="0.25">
      <c r="B280" s="138" t="s">
        <v>79</v>
      </c>
      <c r="C280" s="531">
        <v>1</v>
      </c>
      <c r="D280" s="532">
        <v>0.69297597042513859</v>
      </c>
      <c r="E280" s="533"/>
      <c r="F280" s="534"/>
      <c r="G280" s="532">
        <v>0.29750462107208875</v>
      </c>
      <c r="H280" s="534"/>
      <c r="I280" s="240">
        <v>7.0240295748613679E-3</v>
      </c>
      <c r="J280" s="240">
        <v>2.4953789279112755E-3</v>
      </c>
    </row>
    <row r="281" spans="2:10" s="4" customFormat="1" hidden="1" outlineLevel="1" x14ac:dyDescent="0.25">
      <c r="B281" s="138" t="s">
        <v>80</v>
      </c>
      <c r="C281" s="531">
        <v>1</v>
      </c>
      <c r="D281" s="532">
        <v>0.68394361354650168</v>
      </c>
      <c r="E281" s="533"/>
      <c r="F281" s="534"/>
      <c r="G281" s="532">
        <v>0.30840639504899431</v>
      </c>
      <c r="H281" s="534"/>
      <c r="I281" s="240">
        <v>5.07134261646897E-3</v>
      </c>
      <c r="J281" s="240">
        <v>2.5786487880350697E-3</v>
      </c>
    </row>
    <row r="282" spans="2:10" s="4" customFormat="1" hidden="1" outlineLevel="1" x14ac:dyDescent="0.25">
      <c r="B282" s="138" t="s">
        <v>81</v>
      </c>
      <c r="C282" s="531">
        <v>1</v>
      </c>
      <c r="D282" s="532">
        <v>0.80337443218689164</v>
      </c>
      <c r="E282" s="533"/>
      <c r="F282" s="534"/>
      <c r="G282" s="532">
        <v>0.19532770927968851</v>
      </c>
      <c r="H282" s="534"/>
      <c r="I282" s="240">
        <v>1.2978585334198572E-3</v>
      </c>
      <c r="J282" s="240">
        <v>0</v>
      </c>
    </row>
    <row r="283" spans="2:10" s="4" customFormat="1" hidden="1" outlineLevel="1" x14ac:dyDescent="0.25">
      <c r="B283" s="138" t="s">
        <v>82</v>
      </c>
      <c r="C283" s="531">
        <v>1</v>
      </c>
      <c r="D283" s="532">
        <v>0.50793650793650791</v>
      </c>
      <c r="E283" s="533"/>
      <c r="F283" s="534"/>
      <c r="G283" s="532">
        <v>0.3968253968253968</v>
      </c>
      <c r="H283" s="534"/>
      <c r="I283" s="240">
        <v>7.9365079365079361E-2</v>
      </c>
      <c r="J283" s="240">
        <v>1.5873015873015872E-2</v>
      </c>
    </row>
    <row r="284" spans="2:10" s="4" customFormat="1" hidden="1" outlineLevel="1" x14ac:dyDescent="0.25">
      <c r="B284" s="138" t="s">
        <v>83</v>
      </c>
      <c r="C284" s="531">
        <v>1</v>
      </c>
      <c r="D284" s="532">
        <v>0.97916666666666663</v>
      </c>
      <c r="E284" s="533"/>
      <c r="F284" s="534"/>
      <c r="G284" s="532">
        <v>1.6865079365079364E-2</v>
      </c>
      <c r="H284" s="534"/>
      <c r="I284" s="240">
        <v>2.976190476190476E-3</v>
      </c>
      <c r="J284" s="240">
        <v>9.9206349206349201E-4</v>
      </c>
    </row>
    <row r="285" spans="2:10" s="4" customFormat="1" hidden="1" outlineLevel="1" x14ac:dyDescent="0.25">
      <c r="B285" s="138" t="s">
        <v>84</v>
      </c>
      <c r="C285" s="531">
        <v>1</v>
      </c>
      <c r="D285" s="532">
        <v>0.9546142208774584</v>
      </c>
      <c r="E285" s="533"/>
      <c r="F285" s="534"/>
      <c r="G285" s="532">
        <v>2.7987897125567322E-2</v>
      </c>
      <c r="H285" s="534"/>
      <c r="I285" s="240">
        <v>2.2692889561270802E-3</v>
      </c>
      <c r="J285" s="240">
        <v>1.5128593040847202E-2</v>
      </c>
    </row>
    <row r="286" spans="2:10" s="4" customFormat="1" hidden="1" outlineLevel="1" x14ac:dyDescent="0.25">
      <c r="B286" s="138" t="s">
        <v>85</v>
      </c>
      <c r="C286" s="531">
        <v>1</v>
      </c>
      <c r="D286" s="532">
        <v>0.98717948717948723</v>
      </c>
      <c r="E286" s="533"/>
      <c r="F286" s="534"/>
      <c r="G286" s="532">
        <v>1.0848126232741617E-2</v>
      </c>
      <c r="H286" s="534"/>
      <c r="I286" s="240">
        <v>1.9723865877712033E-3</v>
      </c>
      <c r="J286" s="240">
        <v>0</v>
      </c>
    </row>
    <row r="287" spans="2:10" s="4" customFormat="1" hidden="1" outlineLevel="1" x14ac:dyDescent="0.25">
      <c r="B287" s="138" t="s">
        <v>86</v>
      </c>
      <c r="C287" s="531">
        <v>1</v>
      </c>
      <c r="D287" s="532">
        <v>0.97429718875502003</v>
      </c>
      <c r="E287" s="533"/>
      <c r="F287" s="534"/>
      <c r="G287" s="532">
        <v>1.8473895582329317E-2</v>
      </c>
      <c r="H287" s="534"/>
      <c r="I287" s="240">
        <v>3.2128514056224901E-3</v>
      </c>
      <c r="J287" s="240">
        <v>4.0160642570281121E-3</v>
      </c>
    </row>
    <row r="288" spans="2:10" s="4" customFormat="1" hidden="1" outlineLevel="1" x14ac:dyDescent="0.25">
      <c r="B288" s="138" t="s">
        <v>87</v>
      </c>
      <c r="C288" s="531">
        <v>1</v>
      </c>
      <c r="D288" s="532">
        <v>0.70521945432977462</v>
      </c>
      <c r="E288" s="533"/>
      <c r="F288" s="534"/>
      <c r="G288" s="532">
        <v>0.28786081455120599</v>
      </c>
      <c r="H288" s="534"/>
      <c r="I288" s="240">
        <v>3.5587188612099642E-3</v>
      </c>
      <c r="J288" s="240">
        <v>3.361012257809411E-3</v>
      </c>
    </row>
    <row r="289" spans="2:10" s="4" customFormat="1" hidden="1" outlineLevel="1" x14ac:dyDescent="0.25">
      <c r="B289" s="138" t="s">
        <v>88</v>
      </c>
      <c r="C289" s="531">
        <v>1</v>
      </c>
      <c r="D289" s="532">
        <v>0.69747899159663862</v>
      </c>
      <c r="E289" s="533"/>
      <c r="F289" s="534"/>
      <c r="G289" s="532">
        <v>0.29925303454715219</v>
      </c>
      <c r="H289" s="534"/>
      <c r="I289" s="240">
        <v>1.8674136321195146E-3</v>
      </c>
      <c r="J289" s="240">
        <v>1.4005602240896359E-3</v>
      </c>
    </row>
    <row r="290" spans="2:10" s="4" customFormat="1" hidden="1" outlineLevel="1" x14ac:dyDescent="0.25">
      <c r="B290" s="138" t="s">
        <v>89</v>
      </c>
      <c r="C290" s="531">
        <v>1</v>
      </c>
      <c r="D290" s="532">
        <v>0.69255350053258447</v>
      </c>
      <c r="E290" s="533"/>
      <c r="F290" s="534"/>
      <c r="G290" s="532">
        <v>0.30492882734579257</v>
      </c>
      <c r="H290" s="534"/>
      <c r="I290" s="240">
        <v>1.646170233368839E-3</v>
      </c>
      <c r="J290" s="240">
        <v>8.7150188825409127E-4</v>
      </c>
    </row>
    <row r="291" spans="2:10" s="4" customFormat="1" ht="15.75" collapsed="1" x14ac:dyDescent="0.25">
      <c r="B291" s="64">
        <v>1997</v>
      </c>
      <c r="C291" s="535">
        <v>1</v>
      </c>
      <c r="D291" s="536">
        <v>0.71443584744730104</v>
      </c>
      <c r="E291" s="537"/>
      <c r="F291" s="538"/>
      <c r="G291" s="536">
        <v>0.27918240526379917</v>
      </c>
      <c r="H291" s="538"/>
      <c r="I291" s="243">
        <v>4.1580358230778602E-3</v>
      </c>
      <c r="J291" s="243">
        <v>2.2237114658218596E-3</v>
      </c>
    </row>
    <row r="292" spans="2:10" s="4" customFormat="1" hidden="1" outlineLevel="1" x14ac:dyDescent="0.25">
      <c r="B292" s="138" t="s">
        <v>78</v>
      </c>
      <c r="C292" s="531">
        <v>1</v>
      </c>
      <c r="D292" s="532">
        <v>0.65046920003716435</v>
      </c>
      <c r="E292" s="533"/>
      <c r="F292" s="534"/>
      <c r="G292" s="532">
        <v>0.23534330576976678</v>
      </c>
      <c r="H292" s="534"/>
      <c r="I292" s="240">
        <v>6.5966737898355476E-3</v>
      </c>
      <c r="J292" s="240">
        <v>4.6455449224193997E-4</v>
      </c>
    </row>
    <row r="293" spans="2:10" s="4" customFormat="1" hidden="1" outlineLevel="1" x14ac:dyDescent="0.25">
      <c r="B293" s="138" t="s">
        <v>79</v>
      </c>
      <c r="C293" s="531">
        <v>1</v>
      </c>
      <c r="D293" s="532">
        <v>0.72576437441302311</v>
      </c>
      <c r="E293" s="533"/>
      <c r="F293" s="534"/>
      <c r="G293" s="532">
        <v>0.266096212042158</v>
      </c>
      <c r="H293" s="534"/>
      <c r="I293" s="240">
        <v>8.1394135448189502E-3</v>
      </c>
      <c r="J293" s="240">
        <v>0</v>
      </c>
    </row>
    <row r="294" spans="2:10" s="4" customFormat="1" hidden="1" outlineLevel="1" x14ac:dyDescent="0.25">
      <c r="B294" s="138" t="s">
        <v>80</v>
      </c>
      <c r="C294" s="531">
        <v>1</v>
      </c>
      <c r="D294" s="532">
        <v>0.69386787982181786</v>
      </c>
      <c r="E294" s="533"/>
      <c r="F294" s="534"/>
      <c r="G294" s="532">
        <v>0.30414178750829307</v>
      </c>
      <c r="H294" s="534"/>
      <c r="I294" s="240">
        <v>9.4777746185195719E-4</v>
      </c>
      <c r="J294" s="240">
        <v>1.042555208037153E-3</v>
      </c>
    </row>
    <row r="295" spans="2:10" s="4" customFormat="1" hidden="1" outlineLevel="1" x14ac:dyDescent="0.25">
      <c r="B295" s="138" t="s">
        <v>81</v>
      </c>
      <c r="C295" s="531">
        <v>1</v>
      </c>
      <c r="D295" s="532">
        <v>0.73743787962451679</v>
      </c>
      <c r="E295" s="533"/>
      <c r="F295" s="534"/>
      <c r="G295" s="532">
        <v>0.26145775814467143</v>
      </c>
      <c r="H295" s="534"/>
      <c r="I295" s="240">
        <v>5.5218111540585317E-4</v>
      </c>
      <c r="J295" s="240">
        <v>5.5218111540585317E-4</v>
      </c>
    </row>
    <row r="296" spans="2:10" s="4" customFormat="1" hidden="1" outlineLevel="1" x14ac:dyDescent="0.25">
      <c r="B296" s="138" t="s">
        <v>82</v>
      </c>
      <c r="C296" s="531">
        <v>1</v>
      </c>
      <c r="D296" s="532">
        <v>46.051724137931032</v>
      </c>
      <c r="E296" s="533"/>
      <c r="F296" s="534"/>
      <c r="G296" s="532">
        <v>16.327586206896552</v>
      </c>
      <c r="H296" s="534"/>
      <c r="I296" s="240">
        <v>3.4482758620689655E-2</v>
      </c>
      <c r="J296" s="240">
        <v>3.4482758620689655E-2</v>
      </c>
    </row>
    <row r="297" spans="2:10" s="4" customFormat="1" hidden="1" outlineLevel="1" x14ac:dyDescent="0.25">
      <c r="B297" s="138" t="s">
        <v>83</v>
      </c>
      <c r="C297" s="531">
        <v>1</v>
      </c>
      <c r="D297" s="532">
        <v>0.76056338028169013</v>
      </c>
      <c r="E297" s="533"/>
      <c r="F297" s="534"/>
      <c r="G297" s="532">
        <v>0.14084507042253522</v>
      </c>
      <c r="H297" s="534"/>
      <c r="I297" s="240">
        <v>4.2253521126760563E-2</v>
      </c>
      <c r="J297" s="240">
        <v>5.6338028169014086E-2</v>
      </c>
    </row>
    <row r="298" spans="2:10" s="4" customFormat="1" hidden="1" outlineLevel="1" x14ac:dyDescent="0.25">
      <c r="B298" s="138" t="s">
        <v>84</v>
      </c>
      <c r="C298" s="531">
        <v>1</v>
      </c>
      <c r="D298" s="532">
        <v>0.78082191780821919</v>
      </c>
      <c r="E298" s="533"/>
      <c r="F298" s="534"/>
      <c r="G298" s="532">
        <v>0.17123287671232876</v>
      </c>
      <c r="H298" s="534"/>
      <c r="I298" s="240">
        <v>2.7397260273972601E-2</v>
      </c>
      <c r="J298" s="240">
        <v>2.0547945205479451E-2</v>
      </c>
    </row>
    <row r="299" spans="2:10" s="4" customFormat="1" hidden="1" outlineLevel="1" x14ac:dyDescent="0.25">
      <c r="B299" s="138" t="s">
        <v>85</v>
      </c>
      <c r="C299" s="531">
        <v>1</v>
      </c>
      <c r="D299" s="532">
        <v>0.74528301886792447</v>
      </c>
      <c r="E299" s="533"/>
      <c r="F299" s="534"/>
      <c r="G299" s="532">
        <v>0.12264150943396226</v>
      </c>
      <c r="H299" s="534"/>
      <c r="I299" s="240">
        <v>5.6603773584905662E-2</v>
      </c>
      <c r="J299" s="240">
        <v>7.5471698113207544E-2</v>
      </c>
    </row>
    <row r="300" spans="2:10" s="4" customFormat="1" hidden="1" outlineLevel="1" x14ac:dyDescent="0.25">
      <c r="B300" s="138" t="s">
        <v>86</v>
      </c>
      <c r="C300" s="531">
        <v>1</v>
      </c>
      <c r="D300" s="532">
        <v>0.71621621621621623</v>
      </c>
      <c r="E300" s="533"/>
      <c r="F300" s="534"/>
      <c r="G300" s="532">
        <v>0.21621621621621623</v>
      </c>
      <c r="H300" s="534"/>
      <c r="I300" s="240">
        <v>6.7567567567567571E-2</v>
      </c>
      <c r="J300" s="240">
        <v>0</v>
      </c>
    </row>
    <row r="301" spans="2:10" s="4" customFormat="1" hidden="1" outlineLevel="1" x14ac:dyDescent="0.25">
      <c r="B301" s="138" t="s">
        <v>87</v>
      </c>
      <c r="C301" s="531">
        <v>1</v>
      </c>
      <c r="D301" s="532">
        <v>0.57592281879194629</v>
      </c>
      <c r="E301" s="533"/>
      <c r="F301" s="534"/>
      <c r="G301" s="532">
        <v>0.42030201342281881</v>
      </c>
      <c r="H301" s="534"/>
      <c r="I301" s="240">
        <v>1.0486577181208054E-3</v>
      </c>
      <c r="J301" s="240">
        <v>2.7265100671140939E-3</v>
      </c>
    </row>
    <row r="302" spans="2:10" s="4" customFormat="1" hidden="1" outlineLevel="1" x14ac:dyDescent="0.25">
      <c r="B302" s="138" t="s">
        <v>88</v>
      </c>
      <c r="C302" s="531">
        <v>1</v>
      </c>
      <c r="D302" s="532">
        <v>0.6604692341744135</v>
      </c>
      <c r="E302" s="533"/>
      <c r="F302" s="534"/>
      <c r="G302" s="532">
        <v>0.33731739707835323</v>
      </c>
      <c r="H302" s="534"/>
      <c r="I302" s="240">
        <v>1.3280212483399733E-3</v>
      </c>
      <c r="J302" s="240">
        <v>8.8534749889331564E-4</v>
      </c>
    </row>
    <row r="303" spans="2:10" s="4" customFormat="1" hidden="1" outlineLevel="1" x14ac:dyDescent="0.25">
      <c r="B303" s="138" t="s">
        <v>89</v>
      </c>
      <c r="C303" s="531">
        <v>1</v>
      </c>
      <c r="D303" s="532">
        <v>0.68190678716994502</v>
      </c>
      <c r="E303" s="533"/>
      <c r="F303" s="534"/>
      <c r="G303" s="532">
        <v>0.30781499202551832</v>
      </c>
      <c r="H303" s="534"/>
      <c r="I303" s="240">
        <v>9.6579833421938689E-3</v>
      </c>
      <c r="J303" s="240">
        <v>6.2023746234272546E-4</v>
      </c>
    </row>
    <row r="304" spans="2:10" s="4" customFormat="1" ht="15.75" collapsed="1" x14ac:dyDescent="0.25">
      <c r="B304" s="64">
        <v>1996</v>
      </c>
      <c r="C304" s="535">
        <v>1</v>
      </c>
      <c r="D304" s="536">
        <v>0.72137417273604043</v>
      </c>
      <c r="E304" s="537"/>
      <c r="F304" s="538"/>
      <c r="G304" s="536">
        <v>0.31248129302604011</v>
      </c>
      <c r="H304" s="538"/>
      <c r="I304" s="243">
        <v>5.1880674448767832E-3</v>
      </c>
      <c r="J304" s="243">
        <v>1.0475905417539658E-3</v>
      </c>
    </row>
    <row r="305" spans="2:10" s="4" customFormat="1" hidden="1" outlineLevel="1" x14ac:dyDescent="0.25">
      <c r="B305" s="138" t="s">
        <v>78</v>
      </c>
      <c r="C305" s="531">
        <v>1</v>
      </c>
      <c r="D305" s="532">
        <v>0.72592997811816196</v>
      </c>
      <c r="E305" s="533"/>
      <c r="F305" s="534"/>
      <c r="G305" s="532">
        <v>0.26545404814004375</v>
      </c>
      <c r="H305" s="534"/>
      <c r="I305" s="240">
        <v>8.2056892778993428E-3</v>
      </c>
      <c r="J305" s="240">
        <v>4.1028446389496716E-4</v>
      </c>
    </row>
    <row r="306" spans="2:10" s="4" customFormat="1" hidden="1" outlineLevel="1" x14ac:dyDescent="0.25">
      <c r="B306" s="138" t="s">
        <v>79</v>
      </c>
      <c r="C306" s="531">
        <v>1</v>
      </c>
      <c r="D306" s="532">
        <v>0.73942498347653673</v>
      </c>
      <c r="E306" s="533"/>
      <c r="F306" s="534"/>
      <c r="G306" s="532">
        <v>0.25016523463317913</v>
      </c>
      <c r="H306" s="534"/>
      <c r="I306" s="240">
        <v>9.4183740912095176E-3</v>
      </c>
      <c r="J306" s="240">
        <v>9.9140779907468612E-4</v>
      </c>
    </row>
    <row r="307" spans="2:10" s="4" customFormat="1" hidden="1" outlineLevel="1" x14ac:dyDescent="0.25">
      <c r="B307" s="138" t="s">
        <v>80</v>
      </c>
      <c r="C307" s="531">
        <v>1</v>
      </c>
      <c r="D307" s="532">
        <v>0.54147812971342379</v>
      </c>
      <c r="E307" s="533"/>
      <c r="F307" s="534"/>
      <c r="G307" s="532">
        <v>0.21015585721468075</v>
      </c>
      <c r="H307" s="534"/>
      <c r="I307" s="240">
        <v>0.24572649572649571</v>
      </c>
      <c r="J307" s="240">
        <v>2.6395173453996985E-3</v>
      </c>
    </row>
    <row r="308" spans="2:10" s="4" customFormat="1" hidden="1" outlineLevel="1" x14ac:dyDescent="0.25">
      <c r="B308" s="138" t="s">
        <v>81</v>
      </c>
      <c r="C308" s="531">
        <v>1</v>
      </c>
      <c r="D308" s="532">
        <v>0.73447537473233404</v>
      </c>
      <c r="E308" s="533"/>
      <c r="F308" s="534"/>
      <c r="G308" s="532">
        <v>0.25267665952890794</v>
      </c>
      <c r="H308" s="534"/>
      <c r="I308" s="240">
        <v>1.2134189864382585E-2</v>
      </c>
      <c r="J308" s="240">
        <v>7.1377587437544611E-4</v>
      </c>
    </row>
    <row r="309" spans="2:10" s="4" customFormat="1" hidden="1" outlineLevel="1" x14ac:dyDescent="0.25">
      <c r="B309" s="138" t="s">
        <v>82</v>
      </c>
      <c r="C309" s="531">
        <v>1</v>
      </c>
      <c r="D309" s="532">
        <v>0.78632478632478631</v>
      </c>
      <c r="E309" s="533"/>
      <c r="F309" s="534"/>
      <c r="G309" s="532">
        <v>0.14529914529914531</v>
      </c>
      <c r="H309" s="534"/>
      <c r="I309" s="240">
        <v>5.9829059829059832E-2</v>
      </c>
      <c r="J309" s="240">
        <v>8.5470085470085479E-3</v>
      </c>
    </row>
    <row r="310" spans="2:10" s="4" customFormat="1" hidden="1" outlineLevel="1" x14ac:dyDescent="0.25">
      <c r="B310" s="138" t="s">
        <v>83</v>
      </c>
      <c r="C310" s="531">
        <v>1</v>
      </c>
      <c r="D310" s="532">
        <v>0.64646464646464652</v>
      </c>
      <c r="E310" s="533"/>
      <c r="F310" s="534"/>
      <c r="G310" s="532">
        <v>0.19191919191919191</v>
      </c>
      <c r="H310" s="534"/>
      <c r="I310" s="240">
        <v>0.12121212121212122</v>
      </c>
      <c r="J310" s="240">
        <v>4.0404040404040407E-2</v>
      </c>
    </row>
    <row r="311" spans="2:10" s="4" customFormat="1" hidden="1" outlineLevel="1" x14ac:dyDescent="0.25">
      <c r="B311" s="138" t="s">
        <v>84</v>
      </c>
      <c r="C311" s="531">
        <v>1</v>
      </c>
      <c r="D311" s="532">
        <v>0.76303317535545023</v>
      </c>
      <c r="E311" s="533"/>
      <c r="F311" s="534"/>
      <c r="G311" s="532">
        <v>0.10426540284360189</v>
      </c>
      <c r="H311" s="534"/>
      <c r="I311" s="240">
        <v>6.1611374407582936E-2</v>
      </c>
      <c r="J311" s="240">
        <v>7.1090047393364927E-2</v>
      </c>
    </row>
    <row r="312" spans="2:10" s="4" customFormat="1" hidden="1" outlineLevel="1" x14ac:dyDescent="0.25">
      <c r="B312" s="138" t="s">
        <v>85</v>
      </c>
      <c r="C312" s="531">
        <v>1</v>
      </c>
      <c r="D312" s="532">
        <v>0.8616071428571429</v>
      </c>
      <c r="E312" s="533"/>
      <c r="F312" s="534"/>
      <c r="G312" s="532">
        <v>0.10267857142857142</v>
      </c>
      <c r="H312" s="534"/>
      <c r="I312" s="240">
        <v>2.2321428571428572E-2</v>
      </c>
      <c r="J312" s="240">
        <v>1.3392857142857142E-2</v>
      </c>
    </row>
    <row r="313" spans="2:10" s="4" customFormat="1" hidden="1" outlineLevel="1" x14ac:dyDescent="0.25">
      <c r="B313" s="138" t="s">
        <v>86</v>
      </c>
      <c r="C313" s="531">
        <v>1</v>
      </c>
      <c r="D313" s="532">
        <v>0.86144578313253017</v>
      </c>
      <c r="E313" s="533"/>
      <c r="F313" s="534"/>
      <c r="G313" s="532">
        <v>0.12650602409638553</v>
      </c>
      <c r="H313" s="534"/>
      <c r="I313" s="240">
        <v>1.2048192771084338E-2</v>
      </c>
      <c r="J313" s="240">
        <v>0</v>
      </c>
    </row>
    <row r="314" spans="2:10" s="4" customFormat="1" hidden="1" outlineLevel="1" x14ac:dyDescent="0.25">
      <c r="B314" s="138" t="s">
        <v>87</v>
      </c>
      <c r="C314" s="531">
        <v>1</v>
      </c>
      <c r="D314" s="532">
        <v>0.74535112666812509</v>
      </c>
      <c r="E314" s="533"/>
      <c r="F314" s="534"/>
      <c r="G314" s="532">
        <v>0.24786698753008093</v>
      </c>
      <c r="H314" s="534"/>
      <c r="I314" s="240">
        <v>6.3443447823233424E-3</v>
      </c>
      <c r="J314" s="240">
        <v>4.3754101947057538E-4</v>
      </c>
    </row>
    <row r="315" spans="2:10" s="4" customFormat="1" hidden="1" outlineLevel="1" x14ac:dyDescent="0.25">
      <c r="B315" s="138" t="s">
        <v>88</v>
      </c>
      <c r="C315" s="531">
        <v>1</v>
      </c>
      <c r="D315" s="532">
        <v>0.69064748201438853</v>
      </c>
      <c r="E315" s="533"/>
      <c r="F315" s="534"/>
      <c r="G315" s="532">
        <v>0.30244040062067995</v>
      </c>
      <c r="H315" s="534"/>
      <c r="I315" s="240">
        <v>2.2570179150797009E-3</v>
      </c>
      <c r="J315" s="240">
        <v>4.6550994498518834E-3</v>
      </c>
    </row>
    <row r="316" spans="2:10" s="4" customFormat="1" hidden="1" outlineLevel="1" x14ac:dyDescent="0.25">
      <c r="B316" s="138" t="s">
        <v>89</v>
      </c>
      <c r="C316" s="531">
        <v>1</v>
      </c>
      <c r="D316" s="532">
        <v>0.6997980227490167</v>
      </c>
      <c r="E316" s="533"/>
      <c r="F316" s="534"/>
      <c r="G316" s="532">
        <v>0.29669395131285214</v>
      </c>
      <c r="H316" s="534"/>
      <c r="I316" s="240">
        <v>1.8071648772190921E-3</v>
      </c>
      <c r="J316" s="240">
        <v>2.0197725098331028E-3</v>
      </c>
    </row>
    <row r="317" spans="2:10" s="4" customFormat="1" ht="15.75" collapsed="1" x14ac:dyDescent="0.25">
      <c r="B317" s="64">
        <v>1995</v>
      </c>
      <c r="C317" s="535">
        <v>1</v>
      </c>
      <c r="D317" s="536">
        <v>0.68940050246902884</v>
      </c>
      <c r="E317" s="537"/>
      <c r="F317" s="538"/>
      <c r="G317" s="536">
        <v>0.26046088538508189</v>
      </c>
      <c r="H317" s="538"/>
      <c r="I317" s="243">
        <v>4.7842848479598021E-2</v>
      </c>
      <c r="J317" s="243">
        <v>2.3607381096768603E-3</v>
      </c>
    </row>
    <row r="318" spans="2:10" s="4" customFormat="1" hidden="1" outlineLevel="1" x14ac:dyDescent="0.25">
      <c r="B318" s="138" t="s">
        <v>78</v>
      </c>
      <c r="C318" s="531">
        <v>1</v>
      </c>
      <c r="D318" s="532">
        <v>0.75934114525757246</v>
      </c>
      <c r="E318" s="533"/>
      <c r="F318" s="534"/>
      <c r="G318" s="532">
        <v>0.23877957108114084</v>
      </c>
      <c r="H318" s="534"/>
      <c r="I318" s="240">
        <v>1.8792836612867565E-3</v>
      </c>
      <c r="J318" s="240">
        <v>0</v>
      </c>
    </row>
    <row r="319" spans="2:10" s="4" customFormat="1" hidden="1" outlineLevel="1" x14ac:dyDescent="0.25">
      <c r="B319" s="138" t="s">
        <v>79</v>
      </c>
      <c r="C319" s="531">
        <v>1</v>
      </c>
      <c r="D319" s="532">
        <v>0.8121094292459381</v>
      </c>
      <c r="E319" s="533"/>
      <c r="F319" s="534"/>
      <c r="G319" s="532">
        <v>0.18386335231217887</v>
      </c>
      <c r="H319" s="534"/>
      <c r="I319" s="240">
        <v>3.1940008332176088E-3</v>
      </c>
      <c r="J319" s="240">
        <v>8.3321760866546311E-4</v>
      </c>
    </row>
    <row r="320" spans="2:10" s="4" customFormat="1" hidden="1" outlineLevel="1" x14ac:dyDescent="0.25">
      <c r="B320" s="138" t="s">
        <v>80</v>
      </c>
      <c r="C320" s="531">
        <v>1</v>
      </c>
      <c r="D320" s="532">
        <v>0.73679498657117282</v>
      </c>
      <c r="E320" s="533"/>
      <c r="F320" s="534"/>
      <c r="G320" s="532">
        <v>0.26156371232467918</v>
      </c>
      <c r="H320" s="534"/>
      <c r="I320" s="240">
        <v>1.6413011041480155E-3</v>
      </c>
      <c r="J320" s="240">
        <v>0</v>
      </c>
    </row>
    <row r="321" spans="2:10" s="4" customFormat="1" hidden="1" outlineLevel="1" x14ac:dyDescent="0.25">
      <c r="B321" s="138" t="s">
        <v>81</v>
      </c>
      <c r="C321" s="531">
        <v>1</v>
      </c>
      <c r="D321" s="532">
        <v>0.86701872299567928</v>
      </c>
      <c r="E321" s="533"/>
      <c r="F321" s="534"/>
      <c r="G321" s="532">
        <v>0.13058089294287087</v>
      </c>
      <c r="H321" s="534"/>
      <c r="I321" s="240">
        <v>2.400384061449832E-3</v>
      </c>
      <c r="J321" s="240">
        <v>0</v>
      </c>
    </row>
    <row r="322" spans="2:10" s="4" customFormat="1" hidden="1" outlineLevel="1" x14ac:dyDescent="0.25">
      <c r="B322" s="138" t="s">
        <v>82</v>
      </c>
      <c r="C322" s="531">
        <v>1</v>
      </c>
      <c r="D322" s="532">
        <v>0.84</v>
      </c>
      <c r="E322" s="533"/>
      <c r="F322" s="534"/>
      <c r="G322" s="532">
        <v>0.04</v>
      </c>
      <c r="H322" s="534"/>
      <c r="I322" s="240">
        <v>0.12</v>
      </c>
      <c r="J322" s="240">
        <v>0</v>
      </c>
    </row>
    <row r="323" spans="2:10" s="4" customFormat="1" hidden="1" outlineLevel="1" x14ac:dyDescent="0.25">
      <c r="B323" s="138" t="s">
        <v>83</v>
      </c>
      <c r="C323" s="531">
        <v>1</v>
      </c>
      <c r="D323" s="532">
        <v>0.98251366120218575</v>
      </c>
      <c r="E323" s="533"/>
      <c r="F323" s="534"/>
      <c r="G323" s="532">
        <v>1.3114754098360656E-2</v>
      </c>
      <c r="H323" s="534"/>
      <c r="I323" s="240">
        <v>3.2786885245901639E-3</v>
      </c>
      <c r="J323" s="240">
        <v>1.092896174863388E-3</v>
      </c>
    </row>
    <row r="324" spans="2:10" s="4" customFormat="1" hidden="1" outlineLevel="1" x14ac:dyDescent="0.25">
      <c r="B324" s="138" t="s">
        <v>84</v>
      </c>
      <c r="C324" s="531">
        <v>1</v>
      </c>
      <c r="D324" s="532">
        <v>0.99480249480249483</v>
      </c>
      <c r="E324" s="533"/>
      <c r="F324" s="534"/>
      <c r="G324" s="532">
        <v>0</v>
      </c>
      <c r="H324" s="534"/>
      <c r="I324" s="240">
        <v>5.1975051975051978E-3</v>
      </c>
      <c r="J324" s="240">
        <v>0</v>
      </c>
    </row>
    <row r="325" spans="2:10" s="4" customFormat="1" hidden="1" outlineLevel="1" x14ac:dyDescent="0.25">
      <c r="B325" s="138" t="s">
        <v>85</v>
      </c>
      <c r="C325" s="531">
        <v>1</v>
      </c>
      <c r="D325" s="532">
        <v>0.99268738574040216</v>
      </c>
      <c r="E325" s="533"/>
      <c r="F325" s="534"/>
      <c r="G325" s="532">
        <v>1.8281535648994515E-3</v>
      </c>
      <c r="H325" s="534"/>
      <c r="I325" s="240">
        <v>3.6563071297989031E-3</v>
      </c>
      <c r="J325" s="240">
        <v>1.8281535648994515E-3</v>
      </c>
    </row>
    <row r="326" spans="2:10" s="4" customFormat="1" hidden="1" outlineLevel="1" x14ac:dyDescent="0.25">
      <c r="B326" s="138" t="s">
        <v>86</v>
      </c>
      <c r="C326" s="531">
        <v>1</v>
      </c>
      <c r="D326" s="532">
        <v>0.64238410596026485</v>
      </c>
      <c r="E326" s="533"/>
      <c r="F326" s="534"/>
      <c r="G326" s="532">
        <v>0.27152317880794702</v>
      </c>
      <c r="H326" s="534"/>
      <c r="I326" s="240">
        <v>7.2847682119205295E-2</v>
      </c>
      <c r="J326" s="240">
        <v>1.3245033112582781E-2</v>
      </c>
    </row>
    <row r="327" spans="2:10" s="4" customFormat="1" hidden="1" outlineLevel="1" x14ac:dyDescent="0.25">
      <c r="B327" s="138" t="s">
        <v>87</v>
      </c>
      <c r="C327" s="531">
        <v>1</v>
      </c>
      <c r="D327" s="532">
        <v>0.58540925266903909</v>
      </c>
      <c r="E327" s="533"/>
      <c r="F327" s="534"/>
      <c r="G327" s="532">
        <v>0.40427046263345195</v>
      </c>
      <c r="H327" s="534"/>
      <c r="I327" s="240">
        <v>7.4733096085409251E-3</v>
      </c>
      <c r="J327" s="240">
        <v>2.8469750889679717E-3</v>
      </c>
    </row>
    <row r="328" spans="2:10" s="4" customFormat="1" hidden="1" outlineLevel="1" x14ac:dyDescent="0.25">
      <c r="B328" s="138" t="s">
        <v>88</v>
      </c>
      <c r="C328" s="531">
        <v>1</v>
      </c>
      <c r="D328" s="532">
        <v>0.69749049429657795</v>
      </c>
      <c r="E328" s="533"/>
      <c r="F328" s="534"/>
      <c r="G328" s="532">
        <v>0.29946768060836504</v>
      </c>
      <c r="H328" s="534"/>
      <c r="I328" s="240">
        <v>2.8897338403041824E-3</v>
      </c>
      <c r="J328" s="240">
        <v>1.5209125475285171E-4</v>
      </c>
    </row>
    <row r="329" spans="2:10" s="4" customFormat="1" hidden="1" outlineLevel="1" x14ac:dyDescent="0.25">
      <c r="B329" s="138" t="s">
        <v>89</v>
      </c>
      <c r="C329" s="531">
        <v>1</v>
      </c>
      <c r="D329" s="532">
        <v>0.75583248804521086</v>
      </c>
      <c r="E329" s="533"/>
      <c r="F329" s="534"/>
      <c r="G329" s="532">
        <v>0.23750181133169107</v>
      </c>
      <c r="H329" s="534"/>
      <c r="I329" s="240">
        <v>5.9411679466743949E-3</v>
      </c>
      <c r="J329" s="240">
        <v>7.2453267642370671E-4</v>
      </c>
    </row>
    <row r="330" spans="2:10" s="4" customFormat="1" ht="15.75" collapsed="1" x14ac:dyDescent="0.25">
      <c r="B330" s="64">
        <v>1994</v>
      </c>
      <c r="C330" s="535">
        <v>1</v>
      </c>
      <c r="D330" s="536">
        <v>0.76396943133288375</v>
      </c>
      <c r="E330" s="537"/>
      <c r="F330" s="538"/>
      <c r="G330" s="536">
        <v>0.23173746909417847</v>
      </c>
      <c r="H330" s="538"/>
      <c r="I330" s="243">
        <v>3.731175545066307E-3</v>
      </c>
      <c r="J330" s="243">
        <v>5.6192402787143183E-4</v>
      </c>
    </row>
    <row r="331" spans="2:10" s="4" customFormat="1" hidden="1" outlineLevel="1" x14ac:dyDescent="0.25">
      <c r="B331" s="138" t="s">
        <v>78</v>
      </c>
      <c r="C331" s="531">
        <v>1</v>
      </c>
      <c r="D331" s="532">
        <v>0.83039028230795187</v>
      </c>
      <c r="E331" s="533"/>
      <c r="F331" s="534"/>
      <c r="G331" s="532">
        <v>0.1584748622202227</v>
      </c>
      <c r="H331" s="534"/>
      <c r="I331" s="240">
        <v>1.0909908896637049E-2</v>
      </c>
      <c r="J331" s="240">
        <v>2.2494657518839275E-4</v>
      </c>
    </row>
    <row r="332" spans="2:10" s="4" customFormat="1" hidden="1" outlineLevel="1" x14ac:dyDescent="0.25">
      <c r="B332" s="138" t="s">
        <v>79</v>
      </c>
      <c r="C332" s="531">
        <v>1</v>
      </c>
      <c r="D332" s="532">
        <v>0.77002547410133027</v>
      </c>
      <c r="E332" s="533"/>
      <c r="F332" s="534"/>
      <c r="G332" s="532">
        <v>0.22657797905462779</v>
      </c>
      <c r="H332" s="534"/>
      <c r="I332" s="240">
        <v>2.5474101330314179E-3</v>
      </c>
      <c r="J332" s="240">
        <v>8.4913671101047273E-4</v>
      </c>
    </row>
    <row r="333" spans="2:10" s="4" customFormat="1" hidden="1" outlineLevel="1" x14ac:dyDescent="0.25">
      <c r="B333" s="138" t="s">
        <v>80</v>
      </c>
      <c r="C333" s="531">
        <v>1</v>
      </c>
      <c r="D333" s="532">
        <v>0.74996129431800584</v>
      </c>
      <c r="E333" s="533"/>
      <c r="F333" s="534"/>
      <c r="G333" s="532">
        <v>0.23873664653971202</v>
      </c>
      <c r="H333" s="534"/>
      <c r="I333" s="240">
        <v>1.1302059142282087E-2</v>
      </c>
      <c r="J333" s="240">
        <v>0</v>
      </c>
    </row>
    <row r="334" spans="2:10" s="4" customFormat="1" hidden="1" outlineLevel="1" x14ac:dyDescent="0.25">
      <c r="B334" s="138" t="s">
        <v>81</v>
      </c>
      <c r="C334" s="531">
        <v>1</v>
      </c>
      <c r="D334" s="532">
        <v>0.8928935736144169</v>
      </c>
      <c r="E334" s="533"/>
      <c r="F334" s="534"/>
      <c r="G334" s="532">
        <v>9.2485549132947972E-2</v>
      </c>
      <c r="H334" s="534"/>
      <c r="I334" s="240">
        <v>1.4280856851411085E-2</v>
      </c>
      <c r="J334" s="240">
        <v>3.4002040122407346E-4</v>
      </c>
    </row>
    <row r="335" spans="2:10" s="4" customFormat="1" hidden="1" outlineLevel="1" x14ac:dyDescent="0.25">
      <c r="B335" s="138" t="s">
        <v>82</v>
      </c>
      <c r="C335" s="531">
        <v>1</v>
      </c>
      <c r="D335" s="532">
        <v>0.98120805369127517</v>
      </c>
      <c r="E335" s="533"/>
      <c r="F335" s="534"/>
      <c r="G335" s="532">
        <v>9.3959731543624154E-3</v>
      </c>
      <c r="H335" s="534"/>
      <c r="I335" s="240">
        <v>9.3959731543624154E-3</v>
      </c>
      <c r="J335" s="240">
        <v>0</v>
      </c>
    </row>
    <row r="336" spans="2:10" s="4" customFormat="1" hidden="1" outlineLevel="1" x14ac:dyDescent="0.25">
      <c r="B336" s="138" t="s">
        <v>83</v>
      </c>
      <c r="C336" s="531">
        <v>1</v>
      </c>
      <c r="D336" s="532">
        <v>0.99111549851924974</v>
      </c>
      <c r="E336" s="533"/>
      <c r="F336" s="534"/>
      <c r="G336" s="532">
        <v>2.9615004935834156E-3</v>
      </c>
      <c r="H336" s="534"/>
      <c r="I336" s="240">
        <v>5.9230009871668312E-3</v>
      </c>
      <c r="J336" s="240">
        <v>0</v>
      </c>
    </row>
    <row r="337" spans="2:10" s="4" customFormat="1" hidden="1" outlineLevel="1" x14ac:dyDescent="0.25">
      <c r="B337" s="138" t="s">
        <v>84</v>
      </c>
      <c r="C337" s="531">
        <v>1</v>
      </c>
      <c r="D337" s="532">
        <v>0.99065420560747663</v>
      </c>
      <c r="E337" s="533"/>
      <c r="F337" s="534"/>
      <c r="G337" s="532">
        <v>7.4766355140186919E-3</v>
      </c>
      <c r="H337" s="534"/>
      <c r="I337" s="240">
        <v>1.869158878504673E-3</v>
      </c>
      <c r="J337" s="240">
        <v>0</v>
      </c>
    </row>
    <row r="338" spans="2:10" s="4" customFormat="1" hidden="1" outlineLevel="1" x14ac:dyDescent="0.25">
      <c r="B338" s="138" t="s">
        <v>85</v>
      </c>
      <c r="C338" s="531">
        <v>1</v>
      </c>
      <c r="D338" s="532">
        <v>0.98951048951048948</v>
      </c>
      <c r="E338" s="533"/>
      <c r="F338" s="534"/>
      <c r="G338" s="532">
        <v>3.4965034965034965E-3</v>
      </c>
      <c r="H338" s="534"/>
      <c r="I338" s="240">
        <v>6.993006993006993E-4</v>
      </c>
      <c r="J338" s="240">
        <v>6.2937062937062941E-3</v>
      </c>
    </row>
    <row r="339" spans="2:10" s="4" customFormat="1" hidden="1" outlineLevel="1" x14ac:dyDescent="0.25">
      <c r="B339" s="138" t="s">
        <v>86</v>
      </c>
      <c r="C339" s="531">
        <v>1</v>
      </c>
      <c r="D339" s="532">
        <v>0.9915333960489181</v>
      </c>
      <c r="E339" s="533"/>
      <c r="F339" s="534"/>
      <c r="G339" s="532">
        <v>1.8814675446848542E-3</v>
      </c>
      <c r="H339" s="534"/>
      <c r="I339" s="240">
        <v>6.58513640639699E-3</v>
      </c>
      <c r="J339" s="240">
        <v>0</v>
      </c>
    </row>
    <row r="340" spans="2:10" s="4" customFormat="1" hidden="1" outlineLevel="1" x14ac:dyDescent="0.25">
      <c r="B340" s="138" t="s">
        <v>87</v>
      </c>
      <c r="C340" s="531">
        <v>1</v>
      </c>
      <c r="D340" s="532">
        <v>0.80691854759568205</v>
      </c>
      <c r="E340" s="533"/>
      <c r="F340" s="534"/>
      <c r="G340" s="532">
        <v>0.19111874386653582</v>
      </c>
      <c r="H340" s="534"/>
      <c r="I340" s="240">
        <v>1.9627085377821392E-3</v>
      </c>
      <c r="J340" s="240">
        <v>0</v>
      </c>
    </row>
    <row r="341" spans="2:10" s="4" customFormat="1" hidden="1" outlineLevel="1" x14ac:dyDescent="0.25">
      <c r="B341" s="138" t="s">
        <v>88</v>
      </c>
      <c r="C341" s="531">
        <v>1</v>
      </c>
      <c r="D341" s="532">
        <v>0.7202323330106486</v>
      </c>
      <c r="E341" s="533"/>
      <c r="F341" s="534"/>
      <c r="G341" s="532">
        <v>0.2776702161987738</v>
      </c>
      <c r="H341" s="534"/>
      <c r="I341" s="240">
        <v>2.0974507905776058E-3</v>
      </c>
      <c r="J341" s="240">
        <v>0</v>
      </c>
    </row>
    <row r="342" spans="2:10" s="4" customFormat="1" hidden="1" outlineLevel="1" x14ac:dyDescent="0.25">
      <c r="B342" s="138" t="s">
        <v>89</v>
      </c>
      <c r="C342" s="531">
        <v>1</v>
      </c>
      <c r="D342" s="532">
        <v>0.73946705077421682</v>
      </c>
      <c r="E342" s="533"/>
      <c r="F342" s="534"/>
      <c r="G342" s="532">
        <v>0.25873244508462367</v>
      </c>
      <c r="H342" s="534"/>
      <c r="I342" s="240">
        <v>1.8005041411595247E-3</v>
      </c>
      <c r="J342" s="240">
        <v>0</v>
      </c>
    </row>
    <row r="343" spans="2:10" s="4" customFormat="1" ht="15.75" collapsed="1" x14ac:dyDescent="0.25">
      <c r="B343" s="64">
        <v>1993</v>
      </c>
      <c r="C343" s="535">
        <v>1</v>
      </c>
      <c r="D343" s="536">
        <v>0.80458435470691958</v>
      </c>
      <c r="E343" s="537"/>
      <c r="F343" s="538"/>
      <c r="G343" s="536">
        <v>0.18892185954500496</v>
      </c>
      <c r="H343" s="538"/>
      <c r="I343" s="243">
        <v>6.1067389154087649E-3</v>
      </c>
      <c r="J343" s="243">
        <v>3.8704683266675265E-4</v>
      </c>
    </row>
    <row r="344" spans="2:10" s="4" customFormat="1" hidden="1" outlineLevel="1" x14ac:dyDescent="0.25">
      <c r="B344" s="138" t="s">
        <v>78</v>
      </c>
      <c r="C344" s="531">
        <v>1</v>
      </c>
      <c r="D344" s="532">
        <v>0.76299659477866066</v>
      </c>
      <c r="E344" s="533"/>
      <c r="F344" s="534"/>
      <c r="G344" s="532">
        <v>0.2304199772985244</v>
      </c>
      <c r="H344" s="534"/>
      <c r="I344" s="240">
        <v>6.4699205448354143E-3</v>
      </c>
      <c r="J344" s="240">
        <v>1.1350737797956867E-4</v>
      </c>
    </row>
    <row r="345" spans="2:10" s="4" customFormat="1" hidden="1" outlineLevel="1" x14ac:dyDescent="0.25">
      <c r="B345" s="138" t="s">
        <v>79</v>
      </c>
      <c r="C345" s="531">
        <v>1</v>
      </c>
      <c r="D345" s="532">
        <v>0.74633170297910179</v>
      </c>
      <c r="E345" s="533"/>
      <c r="F345" s="534"/>
      <c r="G345" s="532">
        <v>0.24811027123165852</v>
      </c>
      <c r="H345" s="534"/>
      <c r="I345" s="240">
        <v>5.5580257892396618E-3</v>
      </c>
      <c r="J345" s="240">
        <v>0</v>
      </c>
    </row>
    <row r="346" spans="2:10" s="4" customFormat="1" hidden="1" outlineLevel="1" x14ac:dyDescent="0.25">
      <c r="B346" s="138" t="s">
        <v>80</v>
      </c>
      <c r="C346" s="531">
        <v>1</v>
      </c>
      <c r="D346" s="532">
        <v>0.74276721946495583</v>
      </c>
      <c r="E346" s="533"/>
      <c r="F346" s="534"/>
      <c r="G346" s="532">
        <v>0.25081709236169958</v>
      </c>
      <c r="H346" s="534"/>
      <c r="I346" s="240">
        <v>6.1735867328410604E-3</v>
      </c>
      <c r="J346" s="240">
        <v>2.42101440503571E-4</v>
      </c>
    </row>
    <row r="347" spans="2:10" s="4" customFormat="1" hidden="1" outlineLevel="1" x14ac:dyDescent="0.25">
      <c r="B347" s="138" t="s">
        <v>81</v>
      </c>
      <c r="C347" s="531">
        <v>1</v>
      </c>
      <c r="D347" s="532">
        <v>0.82394160583941611</v>
      </c>
      <c r="E347" s="533"/>
      <c r="F347" s="534"/>
      <c r="G347" s="532">
        <v>0.15912408759124089</v>
      </c>
      <c r="H347" s="534"/>
      <c r="I347" s="240">
        <v>1.6934306569343065E-2</v>
      </c>
      <c r="J347" s="240">
        <v>0</v>
      </c>
    </row>
    <row r="348" spans="2:10" s="4" customFormat="1" hidden="1" outlineLevel="1" x14ac:dyDescent="0.25">
      <c r="B348" s="138" t="s">
        <v>82</v>
      </c>
      <c r="C348" s="531">
        <v>1</v>
      </c>
      <c r="D348" s="532">
        <v>0.97826086956521741</v>
      </c>
      <c r="E348" s="533"/>
      <c r="F348" s="534"/>
      <c r="G348" s="532">
        <v>1.7241379310344827E-2</v>
      </c>
      <c r="H348" s="534"/>
      <c r="I348" s="240">
        <v>4.4977511244377807E-3</v>
      </c>
      <c r="J348" s="240">
        <v>0</v>
      </c>
    </row>
    <row r="349" spans="2:10" s="4" customFormat="1" hidden="1" outlineLevel="1" x14ac:dyDescent="0.25">
      <c r="B349" s="138" t="s">
        <v>83</v>
      </c>
      <c r="C349" s="531">
        <v>1</v>
      </c>
      <c r="D349" s="532">
        <v>0.98782051282051286</v>
      </c>
      <c r="E349" s="533"/>
      <c r="F349" s="534"/>
      <c r="G349" s="532">
        <v>8.9743589743589737E-3</v>
      </c>
      <c r="H349" s="534"/>
      <c r="I349" s="240">
        <v>3.205128205128205E-3</v>
      </c>
      <c r="J349" s="240">
        <v>0</v>
      </c>
    </row>
    <row r="350" spans="2:10" s="4" customFormat="1" hidden="1" outlineLevel="1" x14ac:dyDescent="0.25">
      <c r="B350" s="138" t="s">
        <v>84</v>
      </c>
      <c r="C350" s="531">
        <v>1</v>
      </c>
      <c r="D350" s="532">
        <v>0.98099762470308793</v>
      </c>
      <c r="E350" s="533"/>
      <c r="F350" s="534"/>
      <c r="G350" s="532">
        <v>3.95882818685669E-3</v>
      </c>
      <c r="H350" s="534"/>
      <c r="I350" s="240">
        <v>1.5043547110055424E-2</v>
      </c>
      <c r="J350" s="240">
        <v>0</v>
      </c>
    </row>
    <row r="351" spans="2:10" s="4" customFormat="1" hidden="1" outlineLevel="1" x14ac:dyDescent="0.25">
      <c r="B351" s="138" t="s">
        <v>85</v>
      </c>
      <c r="C351" s="531">
        <v>1</v>
      </c>
      <c r="D351" s="532">
        <v>0.99636363636363634</v>
      </c>
      <c r="E351" s="533"/>
      <c r="F351" s="534"/>
      <c r="G351" s="532">
        <v>2.1818181818181819E-3</v>
      </c>
      <c r="H351" s="534"/>
      <c r="I351" s="240">
        <v>1.4545454545454545E-3</v>
      </c>
      <c r="J351" s="240">
        <v>0</v>
      </c>
    </row>
    <row r="352" spans="2:10" s="4" customFormat="1" hidden="1" outlineLevel="1" x14ac:dyDescent="0.25">
      <c r="B352" s="138" t="s">
        <v>86</v>
      </c>
      <c r="C352" s="531">
        <v>1</v>
      </c>
      <c r="D352" s="532">
        <v>0.98609823911028727</v>
      </c>
      <c r="E352" s="533"/>
      <c r="F352" s="534"/>
      <c r="G352" s="532">
        <v>1.2048192771084338E-2</v>
      </c>
      <c r="H352" s="534"/>
      <c r="I352" s="240">
        <v>1.8535681186283596E-3</v>
      </c>
      <c r="J352" s="240">
        <v>0</v>
      </c>
    </row>
    <row r="353" spans="2:10" s="4" customFormat="1" hidden="1" outlineLevel="1" x14ac:dyDescent="0.25">
      <c r="B353" s="138" t="s">
        <v>87</v>
      </c>
      <c r="C353" s="531">
        <v>1</v>
      </c>
      <c r="D353" s="532">
        <v>0.79035596026490063</v>
      </c>
      <c r="E353" s="533"/>
      <c r="F353" s="534"/>
      <c r="G353" s="532">
        <v>0.20529801324503311</v>
      </c>
      <c r="H353" s="534"/>
      <c r="I353" s="240">
        <v>3.5182119205298015E-3</v>
      </c>
      <c r="J353" s="240">
        <v>8.2781456953642384E-4</v>
      </c>
    </row>
    <row r="354" spans="2:10" s="4" customFormat="1" hidden="1" outlineLevel="1" x14ac:dyDescent="0.25">
      <c r="B354" s="138" t="s">
        <v>88</v>
      </c>
      <c r="C354" s="531">
        <v>1</v>
      </c>
      <c r="D354" s="532">
        <v>0.86337760910815942</v>
      </c>
      <c r="E354" s="533"/>
      <c r="F354" s="534"/>
      <c r="G354" s="532">
        <v>0.12198427758200055</v>
      </c>
      <c r="H354" s="534"/>
      <c r="I354" s="240">
        <v>1.341827053402006E-2</v>
      </c>
      <c r="J354" s="240">
        <v>1.2198427758200055E-3</v>
      </c>
    </row>
    <row r="355" spans="2:10" s="4" customFormat="1" hidden="1" outlineLevel="1" x14ac:dyDescent="0.25">
      <c r="B355" s="138" t="s">
        <v>89</v>
      </c>
      <c r="C355" s="531">
        <v>1</v>
      </c>
      <c r="D355" s="532">
        <v>0.77938357174458039</v>
      </c>
      <c r="E355" s="533"/>
      <c r="F355" s="534"/>
      <c r="G355" s="532">
        <v>0.21117829228727325</v>
      </c>
      <c r="H355" s="534"/>
      <c r="I355" s="240">
        <v>9.4381359681462908E-3</v>
      </c>
      <c r="J355" s="240">
        <v>0</v>
      </c>
    </row>
    <row r="356" spans="2:10" s="4" customFormat="1" ht="15.75" collapsed="1" x14ac:dyDescent="0.25">
      <c r="B356" s="64">
        <v>1992</v>
      </c>
      <c r="C356" s="535">
        <v>1</v>
      </c>
      <c r="D356" s="536">
        <v>0.80565941844846989</v>
      </c>
      <c r="E356" s="537"/>
      <c r="F356" s="538"/>
      <c r="G356" s="536">
        <v>0.18624532616981884</v>
      </c>
      <c r="H356" s="538"/>
      <c r="I356" s="243">
        <v>7.8048426325915705E-3</v>
      </c>
      <c r="J356" s="243">
        <v>2.9041274911968635E-4</v>
      </c>
    </row>
    <row r="357" spans="2:10" s="4" customFormat="1" hidden="1" outlineLevel="1" x14ac:dyDescent="0.25">
      <c r="B357" s="138" t="s">
        <v>78</v>
      </c>
      <c r="C357" s="531">
        <v>1</v>
      </c>
      <c r="D357" s="532">
        <v>0.76267942583732062</v>
      </c>
      <c r="E357" s="533"/>
      <c r="F357" s="534"/>
      <c r="G357" s="532">
        <v>0.2367224880382775</v>
      </c>
      <c r="H357" s="534"/>
      <c r="I357" s="240">
        <v>4.7846889952153111E-4</v>
      </c>
      <c r="J357" s="240">
        <v>1.1961722488038278E-4</v>
      </c>
    </row>
    <row r="358" spans="2:10" s="4" customFormat="1" hidden="1" outlineLevel="1" x14ac:dyDescent="0.25">
      <c r="B358" s="138" t="s">
        <v>79</v>
      </c>
      <c r="C358" s="531">
        <v>1</v>
      </c>
      <c r="D358" s="532">
        <v>0.80240651173764299</v>
      </c>
      <c r="E358" s="533"/>
      <c r="F358" s="534"/>
      <c r="G358" s="532">
        <v>0.17989854901498173</v>
      </c>
      <c r="H358" s="534"/>
      <c r="I358" s="240">
        <v>1.7576972985726084E-2</v>
      </c>
      <c r="J358" s="240">
        <v>1.1796626164916834E-4</v>
      </c>
    </row>
    <row r="359" spans="2:10" s="4" customFormat="1" hidden="1" outlineLevel="1" x14ac:dyDescent="0.25">
      <c r="B359" s="138" t="s">
        <v>80</v>
      </c>
      <c r="C359" s="531">
        <v>1</v>
      </c>
      <c r="D359" s="532">
        <v>0.75251850952785537</v>
      </c>
      <c r="E359" s="533"/>
      <c r="F359" s="534"/>
      <c r="G359" s="532">
        <v>0.22684791843670349</v>
      </c>
      <c r="H359" s="534"/>
      <c r="I359" s="240">
        <v>2.0633572035441194E-2</v>
      </c>
      <c r="J359" s="240">
        <v>0</v>
      </c>
    </row>
    <row r="360" spans="2:10" s="4" customFormat="1" hidden="1" outlineLevel="1" x14ac:dyDescent="0.25">
      <c r="B360" s="138" t="s">
        <v>81</v>
      </c>
      <c r="C360" s="531">
        <v>1</v>
      </c>
      <c r="D360" s="532">
        <v>0.81417322834645667</v>
      </c>
      <c r="E360" s="533"/>
      <c r="F360" s="534"/>
      <c r="G360" s="532">
        <v>0.17007874015748031</v>
      </c>
      <c r="H360" s="534"/>
      <c r="I360" s="240">
        <v>1.5748031496062992E-2</v>
      </c>
      <c r="J360" s="240">
        <v>0</v>
      </c>
    </row>
    <row r="361" spans="2:10" s="4" customFormat="1" hidden="1" outlineLevel="1" x14ac:dyDescent="0.25">
      <c r="B361" s="138" t="s">
        <v>82</v>
      </c>
      <c r="C361" s="531">
        <v>1</v>
      </c>
      <c r="D361" s="532">
        <v>0.92500000000000004</v>
      </c>
      <c r="E361" s="533"/>
      <c r="F361" s="534"/>
      <c r="G361" s="532">
        <v>5.5E-2</v>
      </c>
      <c r="H361" s="534"/>
      <c r="I361" s="240">
        <v>5.0000000000000001E-3</v>
      </c>
      <c r="J361" s="240">
        <v>1.4999999999999999E-2</v>
      </c>
    </row>
    <row r="362" spans="2:10" s="4" customFormat="1" hidden="1" outlineLevel="1" x14ac:dyDescent="0.25">
      <c r="B362" s="138" t="s">
        <v>83</v>
      </c>
      <c r="C362" s="531">
        <v>1</v>
      </c>
      <c r="D362" s="532">
        <v>0.99015219337511196</v>
      </c>
      <c r="E362" s="533"/>
      <c r="F362" s="534"/>
      <c r="G362" s="532">
        <v>8.9525514771709937E-4</v>
      </c>
      <c r="H362" s="534"/>
      <c r="I362" s="240">
        <v>8.9525514771709933E-3</v>
      </c>
      <c r="J362" s="240">
        <v>0</v>
      </c>
    </row>
    <row r="363" spans="2:10" s="4" customFormat="1" hidden="1" outlineLevel="1" x14ac:dyDescent="0.25">
      <c r="B363" s="138" t="s">
        <v>84</v>
      </c>
      <c r="C363" s="531">
        <v>1</v>
      </c>
      <c r="D363" s="532">
        <v>0.99403578528827041</v>
      </c>
      <c r="E363" s="533"/>
      <c r="F363" s="534"/>
      <c r="G363" s="532">
        <v>1.9880715705765406E-3</v>
      </c>
      <c r="H363" s="534"/>
      <c r="I363" s="240">
        <v>3.9761431411530811E-3</v>
      </c>
      <c r="J363" s="240">
        <v>0</v>
      </c>
    </row>
    <row r="364" spans="2:10" s="4" customFormat="1" hidden="1" outlineLevel="1" x14ac:dyDescent="0.25">
      <c r="B364" s="138" t="s">
        <v>85</v>
      </c>
      <c r="C364" s="531">
        <v>1</v>
      </c>
      <c r="D364" s="532">
        <v>0.99269628727936698</v>
      </c>
      <c r="E364" s="533"/>
      <c r="F364" s="534"/>
      <c r="G364" s="532">
        <v>6.0864272671941567E-3</v>
      </c>
      <c r="H364" s="534"/>
      <c r="I364" s="240">
        <v>1.2172854534388314E-3</v>
      </c>
      <c r="J364" s="240">
        <v>0</v>
      </c>
    </row>
    <row r="365" spans="2:10" s="4" customFormat="1" hidden="1" outlineLevel="1" x14ac:dyDescent="0.25">
      <c r="B365" s="138" t="s">
        <v>86</v>
      </c>
      <c r="C365" s="531">
        <v>1</v>
      </c>
      <c r="D365" s="532">
        <v>0.97946084724005134</v>
      </c>
      <c r="E365" s="533"/>
      <c r="F365" s="534"/>
      <c r="G365" s="532">
        <v>1.4762516046213094E-2</v>
      </c>
      <c r="H365" s="534"/>
      <c r="I365" s="240">
        <v>5.7766367137355584E-3</v>
      </c>
      <c r="J365" s="240">
        <v>0</v>
      </c>
    </row>
    <row r="366" spans="2:10" s="4" customFormat="1" hidden="1" outlineLevel="1" x14ac:dyDescent="0.25">
      <c r="B366" s="138" t="s">
        <v>87</v>
      </c>
      <c r="C366" s="531">
        <v>1</v>
      </c>
      <c r="D366" s="532">
        <v>0.76084633468689888</v>
      </c>
      <c r="E366" s="533"/>
      <c r="F366" s="534"/>
      <c r="G366" s="532">
        <v>0.23680273562727078</v>
      </c>
      <c r="H366" s="534"/>
      <c r="I366" s="240">
        <v>1.9234879247702502E-3</v>
      </c>
      <c r="J366" s="240">
        <v>4.2744176106005556E-4</v>
      </c>
    </row>
    <row r="367" spans="2:10" s="4" customFormat="1" hidden="1" outlineLevel="1" x14ac:dyDescent="0.25">
      <c r="B367" s="138" t="s">
        <v>88</v>
      </c>
      <c r="C367" s="531">
        <v>1</v>
      </c>
      <c r="D367" s="532">
        <v>0.69706512155183276</v>
      </c>
      <c r="E367" s="533"/>
      <c r="F367" s="534"/>
      <c r="G367" s="532">
        <v>0.2393248519964731</v>
      </c>
      <c r="H367" s="534"/>
      <c r="I367" s="240">
        <v>1.2596044841919638E-3</v>
      </c>
      <c r="J367" s="240">
        <v>1.2596044841919638E-4</v>
      </c>
    </row>
    <row r="368" spans="2:10" s="4" customFormat="1" hidden="1" outlineLevel="1" x14ac:dyDescent="0.25">
      <c r="B368" s="138" t="s">
        <v>89</v>
      </c>
      <c r="C368" s="531">
        <v>1</v>
      </c>
      <c r="D368" s="532">
        <v>0.80792478173270654</v>
      </c>
      <c r="E368" s="533"/>
      <c r="F368" s="534"/>
      <c r="G368" s="532">
        <v>0.25278710543989252</v>
      </c>
      <c r="H368" s="534"/>
      <c r="I368" s="240">
        <v>5.641370047011417E-3</v>
      </c>
      <c r="J368" s="240">
        <v>0</v>
      </c>
    </row>
    <row r="369" spans="2:10" s="4" customFormat="1" ht="15.75" collapsed="1" x14ac:dyDescent="0.25">
      <c r="B369" s="64">
        <v>1991</v>
      </c>
      <c r="C369" s="535">
        <v>1</v>
      </c>
      <c r="D369" s="536">
        <v>0.79166743342963874</v>
      </c>
      <c r="E369" s="537"/>
      <c r="F369" s="538"/>
      <c r="G369" s="536">
        <v>0.19968348024511878</v>
      </c>
      <c r="H369" s="538"/>
      <c r="I369" s="243">
        <v>8.501867834600026E-3</v>
      </c>
      <c r="J369" s="243">
        <v>1.4721849064242468E-4</v>
      </c>
    </row>
    <row r="370" spans="2:10" s="4" customFormat="1" hidden="1" outlineLevel="1" x14ac:dyDescent="0.25">
      <c r="B370" s="138" t="s">
        <v>78</v>
      </c>
      <c r="C370" s="531">
        <v>1</v>
      </c>
      <c r="D370" s="532">
        <v>0.803200263939294</v>
      </c>
      <c r="E370" s="533"/>
      <c r="F370" s="534"/>
      <c r="G370" s="532">
        <v>0.18780930386011219</v>
      </c>
      <c r="H370" s="534"/>
      <c r="I370" s="240">
        <v>8.5780270537776319E-3</v>
      </c>
      <c r="J370" s="240">
        <v>4.1240514681623226E-4</v>
      </c>
    </row>
    <row r="371" spans="2:10" s="4" customFormat="1" hidden="1" outlineLevel="1" x14ac:dyDescent="0.25">
      <c r="B371" s="138" t="s">
        <v>79</v>
      </c>
      <c r="C371" s="531">
        <v>1</v>
      </c>
      <c r="D371" s="532">
        <v>0.7973666376222287</v>
      </c>
      <c r="E371" s="533"/>
      <c r="F371" s="534"/>
      <c r="G371" s="532">
        <v>0.201858844031368</v>
      </c>
      <c r="H371" s="534"/>
      <c r="I371" s="240">
        <v>7.7451834640333047E-4</v>
      </c>
      <c r="J371" s="240">
        <v>0</v>
      </c>
    </row>
    <row r="372" spans="2:10" s="4" customFormat="1" hidden="1" outlineLevel="1" x14ac:dyDescent="0.25">
      <c r="B372" s="138" t="s">
        <v>80</v>
      </c>
      <c r="C372" s="531">
        <v>1</v>
      </c>
      <c r="D372" s="532">
        <v>0.76162664936188618</v>
      </c>
      <c r="E372" s="533"/>
      <c r="F372" s="534"/>
      <c r="G372" s="532">
        <v>0.23642656283798399</v>
      </c>
      <c r="H372" s="534"/>
      <c r="I372" s="240">
        <v>1.1897036556348692E-3</v>
      </c>
      <c r="J372" s="240">
        <v>7.5708414449491667E-4</v>
      </c>
    </row>
    <row r="373" spans="2:10" s="4" customFormat="1" hidden="1" outlineLevel="1" x14ac:dyDescent="0.25">
      <c r="B373" s="138" t="s">
        <v>81</v>
      </c>
      <c r="C373" s="531">
        <v>1</v>
      </c>
      <c r="D373" s="532">
        <v>0.80599528460761194</v>
      </c>
      <c r="E373" s="533"/>
      <c r="F373" s="534"/>
      <c r="G373" s="532">
        <v>0.17076456719434152</v>
      </c>
      <c r="H373" s="534"/>
      <c r="I373" s="240">
        <v>2.3240148198046481E-2</v>
      </c>
      <c r="J373" s="240">
        <v>0</v>
      </c>
    </row>
    <row r="374" spans="2:10" s="4" customFormat="1" hidden="1" outlineLevel="1" x14ac:dyDescent="0.25">
      <c r="B374" s="138" t="s">
        <v>82</v>
      </c>
      <c r="C374" s="531">
        <v>1</v>
      </c>
      <c r="D374" s="532">
        <v>0.98708635996771588</v>
      </c>
      <c r="E374" s="533"/>
      <c r="F374" s="534"/>
      <c r="G374" s="532">
        <v>4.8426150121065378E-3</v>
      </c>
      <c r="H374" s="534"/>
      <c r="I374" s="240">
        <v>4.8426150121065378E-3</v>
      </c>
      <c r="J374" s="240">
        <v>3.2284100080710249E-3</v>
      </c>
    </row>
    <row r="375" spans="2:10" s="4" customFormat="1" hidden="1" outlineLevel="1" x14ac:dyDescent="0.25">
      <c r="B375" s="138" t="s">
        <v>83</v>
      </c>
      <c r="C375" s="531">
        <v>1</v>
      </c>
      <c r="D375" s="532">
        <v>0.97938144329896903</v>
      </c>
      <c r="E375" s="533"/>
      <c r="F375" s="534"/>
      <c r="G375" s="532">
        <v>1.9759450171821305E-2</v>
      </c>
      <c r="H375" s="534"/>
      <c r="I375" s="240">
        <v>8.5910652920962198E-4</v>
      </c>
      <c r="J375" s="240">
        <v>0</v>
      </c>
    </row>
    <row r="376" spans="2:10" s="4" customFormat="1" hidden="1" outlineLevel="1" x14ac:dyDescent="0.25">
      <c r="B376" s="138" t="s">
        <v>84</v>
      </c>
      <c r="C376" s="531">
        <v>1</v>
      </c>
      <c r="D376" s="532">
        <v>0.99548277809147379</v>
      </c>
      <c r="E376" s="533"/>
      <c r="F376" s="534"/>
      <c r="G376" s="532">
        <v>3.3879164313946925E-3</v>
      </c>
      <c r="H376" s="534"/>
      <c r="I376" s="240">
        <v>0</v>
      </c>
      <c r="J376" s="240">
        <v>1.129305477131564E-3</v>
      </c>
    </row>
    <row r="377" spans="2:10" s="4" customFormat="1" hidden="1" outlineLevel="1" x14ac:dyDescent="0.25">
      <c r="B377" s="138" t="s">
        <v>85</v>
      </c>
      <c r="C377" s="531">
        <v>1</v>
      </c>
      <c r="D377" s="532">
        <v>0.98991596638655466</v>
      </c>
      <c r="E377" s="533"/>
      <c r="F377" s="534"/>
      <c r="G377" s="532">
        <v>9.2436974789915968E-3</v>
      </c>
      <c r="H377" s="534"/>
      <c r="I377" s="240">
        <v>8.4033613445378156E-4</v>
      </c>
      <c r="J377" s="240">
        <v>0</v>
      </c>
    </row>
    <row r="378" spans="2:10" s="4" customFormat="1" hidden="1" outlineLevel="1" x14ac:dyDescent="0.25">
      <c r="B378" s="138" t="s">
        <v>86</v>
      </c>
      <c r="C378" s="531">
        <v>1</v>
      </c>
      <c r="D378" s="532">
        <v>0.96518375241779497</v>
      </c>
      <c r="E378" s="533"/>
      <c r="F378" s="534"/>
      <c r="G378" s="532">
        <v>2.9013539651837523E-2</v>
      </c>
      <c r="H378" s="534"/>
      <c r="I378" s="240">
        <v>2.9013539651837525E-3</v>
      </c>
      <c r="J378" s="240">
        <v>2.9013539651837525E-3</v>
      </c>
    </row>
    <row r="379" spans="2:10" s="4" customFormat="1" hidden="1" outlineLevel="1" x14ac:dyDescent="0.25">
      <c r="B379" s="138" t="s">
        <v>87</v>
      </c>
      <c r="C379" s="531">
        <v>1</v>
      </c>
      <c r="D379" s="532">
        <v>0.74612291786329699</v>
      </c>
      <c r="E379" s="533"/>
      <c r="F379" s="534"/>
      <c r="G379" s="532">
        <v>0.22802986789201607</v>
      </c>
      <c r="H379" s="534"/>
      <c r="I379" s="240">
        <v>2.4985640436530728E-2</v>
      </c>
      <c r="J379" s="240">
        <v>8.6157380815623207E-4</v>
      </c>
    </row>
    <row r="380" spans="2:10" s="4" customFormat="1" hidden="1" outlineLevel="1" x14ac:dyDescent="0.25">
      <c r="B380" s="138" t="s">
        <v>88</v>
      </c>
      <c r="C380" s="531">
        <v>1</v>
      </c>
      <c r="D380" s="532">
        <v>0.73532015343759216</v>
      </c>
      <c r="E380" s="533"/>
      <c r="F380" s="534"/>
      <c r="G380" s="532">
        <v>0.24933608734139864</v>
      </c>
      <c r="H380" s="534"/>
      <c r="I380" s="240">
        <v>1.5196223074653291E-2</v>
      </c>
      <c r="J380" s="240">
        <v>1.4753614635585718E-4</v>
      </c>
    </row>
    <row r="381" spans="2:10" s="4" customFormat="1" hidden="1" outlineLevel="1" x14ac:dyDescent="0.25">
      <c r="B381" s="138" t="s">
        <v>89</v>
      </c>
      <c r="C381" s="531">
        <v>1</v>
      </c>
      <c r="D381" s="532">
        <v>0.73684210526315785</v>
      </c>
      <c r="E381" s="533"/>
      <c r="F381" s="534"/>
      <c r="G381" s="532">
        <v>0.25789473684210529</v>
      </c>
      <c r="H381" s="534"/>
      <c r="I381" s="240">
        <v>4.8476454293628806E-3</v>
      </c>
      <c r="J381" s="240">
        <v>4.155124653739612E-4</v>
      </c>
    </row>
    <row r="382" spans="2:10" s="4" customFormat="1" ht="15.75" collapsed="1" x14ac:dyDescent="0.25">
      <c r="B382" s="64">
        <v>1990</v>
      </c>
      <c r="C382" s="535">
        <v>1</v>
      </c>
      <c r="D382" s="536">
        <v>0.79617736480716017</v>
      </c>
      <c r="E382" s="537"/>
      <c r="F382" s="538"/>
      <c r="G382" s="536">
        <v>0.19603388788303214</v>
      </c>
      <c r="H382" s="538"/>
      <c r="I382" s="243">
        <v>7.3104908960475523E-3</v>
      </c>
      <c r="J382" s="243">
        <v>4.7825641376012022E-4</v>
      </c>
    </row>
    <row r="383" spans="2:10" s="4" customFormat="1" hidden="1" outlineLevel="1" x14ac:dyDescent="0.25">
      <c r="B383" s="138" t="s">
        <v>78</v>
      </c>
      <c r="C383" s="531">
        <v>1</v>
      </c>
      <c r="D383" s="532">
        <v>0.82429798599581316</v>
      </c>
      <c r="E383" s="533"/>
      <c r="F383" s="534"/>
      <c r="G383" s="532">
        <v>0.17454702952429077</v>
      </c>
      <c r="H383" s="534"/>
      <c r="I383" s="240">
        <v>1.1549844798960515E-3</v>
      </c>
      <c r="J383" s="240">
        <v>0</v>
      </c>
    </row>
    <row r="384" spans="2:10" s="4" customFormat="1" hidden="1" outlineLevel="1" x14ac:dyDescent="0.25">
      <c r="B384" s="138" t="s">
        <v>79</v>
      </c>
      <c r="C384" s="531">
        <v>1</v>
      </c>
      <c r="D384" s="532">
        <v>0.79185317815577438</v>
      </c>
      <c r="E384" s="533"/>
      <c r="F384" s="534"/>
      <c r="G384" s="532">
        <v>0.20752014324082363</v>
      </c>
      <c r="H384" s="534"/>
      <c r="I384" s="240">
        <v>3.5810205908683976E-4</v>
      </c>
      <c r="J384" s="240">
        <v>2.6857654431512983E-4</v>
      </c>
    </row>
    <row r="385" spans="2:10" s="4" customFormat="1" hidden="1" outlineLevel="1" x14ac:dyDescent="0.25">
      <c r="B385" s="138" t="s">
        <v>80</v>
      </c>
      <c r="C385" s="531">
        <v>1</v>
      </c>
      <c r="D385" s="532">
        <v>0.78014416775884665</v>
      </c>
      <c r="E385" s="533"/>
      <c r="F385" s="534"/>
      <c r="G385" s="532">
        <v>0.21895478374836172</v>
      </c>
      <c r="H385" s="534"/>
      <c r="I385" s="240">
        <v>9.0104849279161209E-4</v>
      </c>
      <c r="J385" s="240">
        <v>0</v>
      </c>
    </row>
    <row r="386" spans="2:10" s="4" customFormat="1" hidden="1" outlineLevel="1" x14ac:dyDescent="0.25">
      <c r="B386" s="138" t="s">
        <v>81</v>
      </c>
      <c r="C386" s="531">
        <v>1</v>
      </c>
      <c r="D386" s="532">
        <v>0.78202929146325373</v>
      </c>
      <c r="E386" s="533"/>
      <c r="F386" s="534"/>
      <c r="G386" s="532">
        <v>0.21625544267053701</v>
      </c>
      <c r="H386" s="534"/>
      <c r="I386" s="240">
        <v>1.7152658662092624E-3</v>
      </c>
      <c r="J386" s="240">
        <v>0</v>
      </c>
    </row>
    <row r="387" spans="2:10" s="4" customFormat="1" hidden="1" outlineLevel="1" x14ac:dyDescent="0.25">
      <c r="B387" s="138" t="s">
        <v>82</v>
      </c>
      <c r="C387" s="531">
        <v>1</v>
      </c>
      <c r="D387" s="532">
        <v>0.99507254311524773</v>
      </c>
      <c r="E387" s="533"/>
      <c r="F387" s="534"/>
      <c r="G387" s="532">
        <v>4.9274568847522586E-3</v>
      </c>
      <c r="H387" s="534"/>
      <c r="I387" s="240">
        <v>0</v>
      </c>
      <c r="J387" s="240">
        <v>0</v>
      </c>
    </row>
    <row r="388" spans="2:10" s="4" customFormat="1" hidden="1" outlineLevel="1" x14ac:dyDescent="0.25">
      <c r="B388" s="138" t="s">
        <v>83</v>
      </c>
      <c r="C388" s="531">
        <v>1</v>
      </c>
      <c r="D388" s="532">
        <v>0.97816132441000347</v>
      </c>
      <c r="E388" s="533"/>
      <c r="F388" s="534"/>
      <c r="G388" s="532">
        <v>1.8668545262416344E-2</v>
      </c>
      <c r="H388" s="534"/>
      <c r="I388" s="240">
        <v>3.1701303275801338E-3</v>
      </c>
      <c r="J388" s="240">
        <v>0</v>
      </c>
    </row>
    <row r="389" spans="2:10" s="4" customFormat="1" hidden="1" outlineLevel="1" x14ac:dyDescent="0.25">
      <c r="B389" s="138" t="s">
        <v>84</v>
      </c>
      <c r="C389" s="531">
        <v>1</v>
      </c>
      <c r="D389" s="532">
        <v>0.99089356858281163</v>
      </c>
      <c r="E389" s="533"/>
      <c r="F389" s="534"/>
      <c r="G389" s="532">
        <v>6.2606715993170177E-3</v>
      </c>
      <c r="H389" s="534"/>
      <c r="I389" s="240">
        <v>2.8457598178713715E-3</v>
      </c>
      <c r="J389" s="240">
        <v>0</v>
      </c>
    </row>
    <row r="390" spans="2:10" s="4" customFormat="1" hidden="1" outlineLevel="1" x14ac:dyDescent="0.25">
      <c r="B390" s="138" t="s">
        <v>85</v>
      </c>
      <c r="C390" s="531">
        <v>1</v>
      </c>
      <c r="D390" s="532">
        <v>0.99620493358633777</v>
      </c>
      <c r="E390" s="533"/>
      <c r="F390" s="534"/>
      <c r="G390" s="532">
        <v>3.1625553447185324E-3</v>
      </c>
      <c r="H390" s="534"/>
      <c r="I390" s="240">
        <v>6.3251106894370653E-4</v>
      </c>
      <c r="J390" s="240">
        <v>0</v>
      </c>
    </row>
    <row r="391" spans="2:10" s="4" customFormat="1" hidden="1" outlineLevel="1" x14ac:dyDescent="0.25">
      <c r="B391" s="138" t="s">
        <v>86</v>
      </c>
      <c r="C391" s="531">
        <v>1</v>
      </c>
      <c r="D391" s="532">
        <v>0.99234488315874292</v>
      </c>
      <c r="E391" s="533"/>
      <c r="F391" s="534"/>
      <c r="G391" s="532">
        <v>4.0290088638195E-3</v>
      </c>
      <c r="H391" s="534"/>
      <c r="I391" s="240">
        <v>3.2232070910556002E-3</v>
      </c>
      <c r="J391" s="240">
        <v>4.0290088638195002E-4</v>
      </c>
    </row>
    <row r="392" spans="2:10" s="4" customFormat="1" hidden="1" outlineLevel="1" x14ac:dyDescent="0.25">
      <c r="B392" s="138" t="s">
        <v>87</v>
      </c>
      <c r="C392" s="531">
        <v>1</v>
      </c>
      <c r="D392" s="532">
        <v>0.73121951219512193</v>
      </c>
      <c r="E392" s="533"/>
      <c r="F392" s="534"/>
      <c r="G392" s="532">
        <v>0.26829268292682928</v>
      </c>
      <c r="H392" s="534"/>
      <c r="I392" s="240">
        <v>4.8780487804878049E-4</v>
      </c>
      <c r="J392" s="240">
        <v>0</v>
      </c>
    </row>
    <row r="393" spans="2:10" s="4" customFormat="1" hidden="1" outlineLevel="1" x14ac:dyDescent="0.25">
      <c r="B393" s="138" t="s">
        <v>88</v>
      </c>
      <c r="C393" s="531">
        <v>1</v>
      </c>
      <c r="D393" s="532">
        <v>0.83010101010101012</v>
      </c>
      <c r="E393" s="533"/>
      <c r="F393" s="534"/>
      <c r="G393" s="532">
        <v>0.16525252525252526</v>
      </c>
      <c r="H393" s="534"/>
      <c r="I393" s="240">
        <v>4.6464646464646469E-3</v>
      </c>
      <c r="J393" s="240">
        <v>0</v>
      </c>
    </row>
    <row r="394" spans="2:10" s="4" customFormat="1" hidden="1" outlineLevel="1" x14ac:dyDescent="0.25">
      <c r="B394" s="138" t="s">
        <v>89</v>
      </c>
      <c r="C394" s="531">
        <v>1</v>
      </c>
      <c r="D394" s="532">
        <v>0.76825190414267142</v>
      </c>
      <c r="E394" s="533"/>
      <c r="F394" s="534"/>
      <c r="G394" s="532">
        <v>0.23072636076537248</v>
      </c>
      <c r="H394" s="534"/>
      <c r="I394" s="240">
        <v>1.0217350919561584E-3</v>
      </c>
      <c r="J394" s="240">
        <v>0</v>
      </c>
    </row>
    <row r="395" spans="2:10" s="4" customFormat="1" ht="15.75" collapsed="1" x14ac:dyDescent="0.25">
      <c r="B395" s="64">
        <v>1989</v>
      </c>
      <c r="C395" s="535">
        <v>1</v>
      </c>
      <c r="D395" s="536">
        <v>0.82735230762179757</v>
      </c>
      <c r="E395" s="537"/>
      <c r="F395" s="538"/>
      <c r="G395" s="536">
        <v>0.17107795957651589</v>
      </c>
      <c r="H395" s="538"/>
      <c r="I395" s="243">
        <v>1.5239011870388194E-3</v>
      </c>
      <c r="J395" s="243">
        <v>4.583161464778404E-5</v>
      </c>
    </row>
    <row r="396" spans="2:10" s="4" customFormat="1" hidden="1" outlineLevel="1" x14ac:dyDescent="0.25">
      <c r="B396" s="138" t="s">
        <v>78</v>
      </c>
      <c r="C396" s="531">
        <v>1</v>
      </c>
      <c r="D396" s="532">
        <v>0.80319035802906769</v>
      </c>
      <c r="E396" s="533"/>
      <c r="F396" s="534"/>
      <c r="G396" s="532">
        <v>0.19652605459057071</v>
      </c>
      <c r="H396" s="534"/>
      <c r="I396" s="240">
        <v>2.8358738036157391E-4</v>
      </c>
      <c r="J396" s="240">
        <v>0</v>
      </c>
    </row>
    <row r="397" spans="2:10" s="4" customFormat="1" hidden="1" outlineLevel="1" x14ac:dyDescent="0.25">
      <c r="B397" s="138" t="s">
        <v>79</v>
      </c>
      <c r="C397" s="531">
        <v>1</v>
      </c>
      <c r="D397" s="532">
        <v>0.83172458172458175</v>
      </c>
      <c r="E397" s="533"/>
      <c r="F397" s="534"/>
      <c r="G397" s="532">
        <v>0.16706885456885456</v>
      </c>
      <c r="H397" s="534"/>
      <c r="I397" s="240">
        <v>1.2065637065637065E-3</v>
      </c>
      <c r="J397" s="240">
        <v>0</v>
      </c>
    </row>
    <row r="398" spans="2:10" s="4" customFormat="1" hidden="1" outlineLevel="1" x14ac:dyDescent="0.25">
      <c r="B398" s="138" t="s">
        <v>80</v>
      </c>
      <c r="C398" s="531">
        <v>1</v>
      </c>
      <c r="D398" s="532">
        <v>0.81023022049286642</v>
      </c>
      <c r="E398" s="533"/>
      <c r="F398" s="534"/>
      <c r="G398" s="532">
        <v>0.18960765239948119</v>
      </c>
      <c r="H398" s="534"/>
      <c r="I398" s="240">
        <v>1.6212710765239947E-4</v>
      </c>
      <c r="J398" s="240">
        <v>0</v>
      </c>
    </row>
    <row r="399" spans="2:10" s="4" customFormat="1" hidden="1" outlineLevel="1" x14ac:dyDescent="0.25">
      <c r="B399" s="138" t="s">
        <v>81</v>
      </c>
      <c r="C399" s="531">
        <v>1</v>
      </c>
      <c r="D399" s="532">
        <v>0.86301197227473225</v>
      </c>
      <c r="E399" s="533"/>
      <c r="F399" s="534"/>
      <c r="G399" s="532">
        <v>0.13686200378071833</v>
      </c>
      <c r="H399" s="534"/>
      <c r="I399" s="240">
        <v>0</v>
      </c>
      <c r="J399" s="240">
        <v>1.260239445494644E-4</v>
      </c>
    </row>
    <row r="400" spans="2:10" s="4" customFormat="1" hidden="1" outlineLevel="1" x14ac:dyDescent="0.25">
      <c r="B400" s="138" t="s">
        <v>82</v>
      </c>
      <c r="C400" s="531">
        <v>1</v>
      </c>
      <c r="D400" s="532">
        <v>0.77134845781289829</v>
      </c>
      <c r="E400" s="533"/>
      <c r="F400" s="534"/>
      <c r="G400" s="532">
        <v>0.2263573795564619</v>
      </c>
      <c r="H400" s="534"/>
      <c r="I400" s="240">
        <v>2.2941626306398166E-3</v>
      </c>
      <c r="J400" s="240">
        <v>0</v>
      </c>
    </row>
    <row r="401" spans="2:10" s="4" customFormat="1" hidden="1" outlineLevel="1" x14ac:dyDescent="0.25">
      <c r="B401" s="138" t="s">
        <v>83</v>
      </c>
      <c r="C401" s="531">
        <v>1</v>
      </c>
      <c r="D401" s="532">
        <v>0.76883308714918763</v>
      </c>
      <c r="E401" s="533"/>
      <c r="F401" s="534"/>
      <c r="G401" s="532">
        <v>0.2294436238306253</v>
      </c>
      <c r="H401" s="534"/>
      <c r="I401" s="240">
        <v>1.7232890201870998E-3</v>
      </c>
      <c r="J401" s="240">
        <v>0</v>
      </c>
    </row>
    <row r="402" spans="2:10" s="4" customFormat="1" hidden="1" outlineLevel="1" x14ac:dyDescent="0.25">
      <c r="B402" s="138" t="s">
        <v>84</v>
      </c>
      <c r="C402" s="531">
        <v>1</v>
      </c>
      <c r="D402" s="532">
        <v>0.88086476540938363</v>
      </c>
      <c r="E402" s="533"/>
      <c r="F402" s="534"/>
      <c r="G402" s="532">
        <v>0.11775528978840846</v>
      </c>
      <c r="H402" s="534"/>
      <c r="I402" s="240">
        <v>9.1996320147194111E-4</v>
      </c>
      <c r="J402" s="240">
        <v>4.5998160073597056E-4</v>
      </c>
    </row>
    <row r="403" spans="2:10" s="4" customFormat="1" hidden="1" outlineLevel="1" x14ac:dyDescent="0.25">
      <c r="B403" s="138" t="s">
        <v>85</v>
      </c>
      <c r="C403" s="531">
        <v>1</v>
      </c>
      <c r="D403" s="532">
        <v>0.843525571273123</v>
      </c>
      <c r="E403" s="533"/>
      <c r="F403" s="534"/>
      <c r="G403" s="532">
        <v>0.1542981501632209</v>
      </c>
      <c r="H403" s="534"/>
      <c r="I403" s="240">
        <v>2.176278563656148E-3</v>
      </c>
      <c r="J403" s="240">
        <v>0</v>
      </c>
    </row>
    <row r="404" spans="2:10" s="4" customFormat="1" hidden="1" outlineLevel="1" x14ac:dyDescent="0.25">
      <c r="B404" s="138" t="s">
        <v>86</v>
      </c>
      <c r="C404" s="531">
        <v>1</v>
      </c>
      <c r="D404" s="532">
        <v>0.85717509025270755</v>
      </c>
      <c r="E404" s="533"/>
      <c r="F404" s="534"/>
      <c r="G404" s="532">
        <v>0.14237364620938628</v>
      </c>
      <c r="H404" s="534"/>
      <c r="I404" s="240">
        <v>4.512635379061372E-4</v>
      </c>
      <c r="J404" s="240">
        <v>0</v>
      </c>
    </row>
    <row r="405" spans="2:10" s="4" customFormat="1" hidden="1" outlineLevel="1" x14ac:dyDescent="0.25">
      <c r="B405" s="138" t="s">
        <v>87</v>
      </c>
      <c r="C405" s="531">
        <v>1</v>
      </c>
      <c r="D405" s="532">
        <v>0.79670593892762687</v>
      </c>
      <c r="E405" s="533"/>
      <c r="F405" s="534"/>
      <c r="G405" s="532">
        <v>0.20113007934599664</v>
      </c>
      <c r="H405" s="534"/>
      <c r="I405" s="240">
        <v>2.1639817263765329E-3</v>
      </c>
      <c r="J405" s="240">
        <v>0</v>
      </c>
    </row>
    <row r="406" spans="2:10" s="4" customFormat="1" hidden="1" outlineLevel="1" x14ac:dyDescent="0.25">
      <c r="B406" s="138" t="s">
        <v>88</v>
      </c>
      <c r="C406" s="531">
        <v>1</v>
      </c>
      <c r="D406" s="532">
        <v>0.80795210316241939</v>
      </c>
      <c r="E406" s="533"/>
      <c r="F406" s="534"/>
      <c r="G406" s="532">
        <v>0.19189438133251457</v>
      </c>
      <c r="H406" s="534"/>
      <c r="I406" s="240">
        <v>1.5351550506601167E-4</v>
      </c>
      <c r="J406" s="240">
        <v>0</v>
      </c>
    </row>
    <row r="407" spans="2:10" s="4" customFormat="1" hidden="1" outlineLevel="1" x14ac:dyDescent="0.25">
      <c r="B407" s="138" t="s">
        <v>89</v>
      </c>
      <c r="C407" s="531">
        <v>1</v>
      </c>
      <c r="D407" s="532">
        <v>0.86009859057140869</v>
      </c>
      <c r="E407" s="533"/>
      <c r="F407" s="534"/>
      <c r="G407" s="532">
        <v>0.13705478025411372</v>
      </c>
      <c r="H407" s="534"/>
      <c r="I407" s="240">
        <v>2.8466291744775394E-3</v>
      </c>
      <c r="J407" s="240">
        <v>0</v>
      </c>
    </row>
    <row r="408" spans="2:10" s="4" customFormat="1" ht="15.75" collapsed="1" x14ac:dyDescent="0.25">
      <c r="B408" s="64">
        <v>1988</v>
      </c>
      <c r="C408" s="535">
        <v>1</v>
      </c>
      <c r="D408" s="536">
        <v>0.82476399434163805</v>
      </c>
      <c r="E408" s="537"/>
      <c r="F408" s="538"/>
      <c r="G408" s="536">
        <v>0.17411010710470856</v>
      </c>
      <c r="H408" s="538"/>
      <c r="I408" s="243">
        <v>1.0970293599699759E-3</v>
      </c>
      <c r="J408" s="243">
        <v>2.8869193683420421E-5</v>
      </c>
    </row>
    <row r="409" spans="2:10" s="4" customFormat="1" hidden="1" outlineLevel="1" x14ac:dyDescent="0.25">
      <c r="B409" s="138" t="s">
        <v>78</v>
      </c>
      <c r="C409" s="531">
        <v>1</v>
      </c>
      <c r="D409" s="532">
        <v>0.74180933344920486</v>
      </c>
      <c r="E409" s="533"/>
      <c r="F409" s="534"/>
      <c r="G409" s="532">
        <v>0.25653949769705398</v>
      </c>
      <c r="H409" s="534"/>
      <c r="I409" s="240">
        <v>1.6511688537412009E-3</v>
      </c>
      <c r="J409" s="240">
        <v>0</v>
      </c>
    </row>
    <row r="410" spans="2:10" s="4" customFormat="1" hidden="1" outlineLevel="1" x14ac:dyDescent="0.25">
      <c r="B410" s="138" t="s">
        <v>79</v>
      </c>
      <c r="C410" s="531">
        <v>1</v>
      </c>
      <c r="D410" s="532">
        <v>0.69384129490722468</v>
      </c>
      <c r="E410" s="533"/>
      <c r="F410" s="534"/>
      <c r="G410" s="532">
        <v>0.30418476115278326</v>
      </c>
      <c r="H410" s="534"/>
      <c r="I410" s="240">
        <v>1.9739439399921043E-3</v>
      </c>
      <c r="J410" s="240">
        <v>0</v>
      </c>
    </row>
    <row r="411" spans="2:10" s="4" customFormat="1" hidden="1" outlineLevel="1" x14ac:dyDescent="0.25">
      <c r="B411" s="138" t="s">
        <v>80</v>
      </c>
      <c r="C411" s="531">
        <v>1</v>
      </c>
      <c r="D411" s="532">
        <v>0.69951456310679616</v>
      </c>
      <c r="E411" s="533"/>
      <c r="F411" s="534"/>
      <c r="G411" s="532">
        <v>0.29883495145631067</v>
      </c>
      <c r="H411" s="534"/>
      <c r="I411" s="240">
        <v>1.6504854368932038E-3</v>
      </c>
      <c r="J411" s="240">
        <v>0</v>
      </c>
    </row>
    <row r="412" spans="2:10" s="4" customFormat="1" hidden="1" outlineLevel="1" x14ac:dyDescent="0.25">
      <c r="B412" s="138" t="s">
        <v>81</v>
      </c>
      <c r="C412" s="531">
        <v>1</v>
      </c>
      <c r="D412" s="532">
        <v>0.74805699481865284</v>
      </c>
      <c r="E412" s="533"/>
      <c r="F412" s="534"/>
      <c r="G412" s="532">
        <v>0.24757124352331605</v>
      </c>
      <c r="H412" s="534"/>
      <c r="I412" s="240">
        <v>4.371761658031088E-3</v>
      </c>
      <c r="J412" s="240">
        <v>0</v>
      </c>
    </row>
    <row r="413" spans="2:10" s="4" customFormat="1" hidden="1" outlineLevel="1" x14ac:dyDescent="0.25">
      <c r="B413" s="138" t="s">
        <v>82</v>
      </c>
      <c r="C413" s="531">
        <v>1</v>
      </c>
      <c r="D413" s="532">
        <v>0.79008438818565396</v>
      </c>
      <c r="E413" s="533"/>
      <c r="F413" s="534"/>
      <c r="G413" s="532">
        <v>0.20921237693389591</v>
      </c>
      <c r="H413" s="534"/>
      <c r="I413" s="240">
        <v>7.0323488045007034E-4</v>
      </c>
      <c r="J413" s="240">
        <v>0</v>
      </c>
    </row>
    <row r="414" spans="2:10" s="4" customFormat="1" hidden="1" outlineLevel="1" x14ac:dyDescent="0.25">
      <c r="B414" s="138" t="s">
        <v>83</v>
      </c>
      <c r="C414" s="531">
        <v>1</v>
      </c>
      <c r="D414" s="532">
        <v>0.80454807138744966</v>
      </c>
      <c r="E414" s="533"/>
      <c r="F414" s="534"/>
      <c r="G414" s="532">
        <v>0.19170984455958548</v>
      </c>
      <c r="H414" s="534"/>
      <c r="I414" s="240">
        <v>3.7420840529648822E-3</v>
      </c>
      <c r="J414" s="240">
        <v>0</v>
      </c>
    </row>
    <row r="415" spans="2:10" s="4" customFormat="1" hidden="1" outlineLevel="1" x14ac:dyDescent="0.25">
      <c r="B415" s="138" t="s">
        <v>84</v>
      </c>
      <c r="C415" s="531">
        <v>1</v>
      </c>
      <c r="D415" s="532">
        <v>0.81858202038924932</v>
      </c>
      <c r="E415" s="533"/>
      <c r="F415" s="534"/>
      <c r="G415" s="532">
        <v>0.18049119555143653</v>
      </c>
      <c r="H415" s="534"/>
      <c r="I415" s="240">
        <v>9.2678405931417981E-4</v>
      </c>
      <c r="J415" s="240">
        <v>0</v>
      </c>
    </row>
    <row r="416" spans="2:10" s="4" customFormat="1" hidden="1" outlineLevel="1" x14ac:dyDescent="0.25">
      <c r="B416" s="138" t="s">
        <v>85</v>
      </c>
      <c r="C416" s="531">
        <v>1</v>
      </c>
      <c r="D416" s="532">
        <v>0.78276611151339603</v>
      </c>
      <c r="E416" s="533"/>
      <c r="F416" s="534"/>
      <c r="G416" s="532">
        <v>0.21433743664011587</v>
      </c>
      <c r="H416" s="534"/>
      <c r="I416" s="240">
        <v>2.8964518464880519E-3</v>
      </c>
      <c r="J416" s="240">
        <v>0</v>
      </c>
    </row>
    <row r="417" spans="2:10" s="4" customFormat="1" hidden="1" outlineLevel="1" x14ac:dyDescent="0.25">
      <c r="B417" s="138" t="s">
        <v>86</v>
      </c>
      <c r="C417" s="531">
        <v>1</v>
      </c>
      <c r="D417" s="532">
        <v>0.75629220380601592</v>
      </c>
      <c r="E417" s="533"/>
      <c r="F417" s="534"/>
      <c r="G417" s="532">
        <v>0.24370779619398403</v>
      </c>
      <c r="H417" s="534"/>
      <c r="I417" s="240">
        <v>0</v>
      </c>
      <c r="J417" s="240">
        <v>0</v>
      </c>
    </row>
    <row r="418" spans="2:10" s="4" customFormat="1" hidden="1" outlineLevel="1" x14ac:dyDescent="0.25">
      <c r="B418" s="138" t="s">
        <v>87</v>
      </c>
      <c r="C418" s="531">
        <v>1</v>
      </c>
      <c r="D418" s="532">
        <v>0.7568157033805889</v>
      </c>
      <c r="E418" s="533"/>
      <c r="F418" s="534"/>
      <c r="G418" s="532">
        <v>0.24209378407851689</v>
      </c>
      <c r="H418" s="534"/>
      <c r="I418" s="240">
        <v>1.0905125408942203E-3</v>
      </c>
      <c r="J418" s="240">
        <v>0</v>
      </c>
    </row>
    <row r="419" spans="2:10" s="4" customFormat="1" hidden="1" outlineLevel="1" x14ac:dyDescent="0.25">
      <c r="B419" s="138" t="s">
        <v>88</v>
      </c>
      <c r="C419" s="531">
        <v>1</v>
      </c>
      <c r="D419" s="532">
        <v>0.6957044157404626</v>
      </c>
      <c r="E419" s="533"/>
      <c r="F419" s="534"/>
      <c r="G419" s="532">
        <v>0.30349454290577749</v>
      </c>
      <c r="H419" s="534"/>
      <c r="I419" s="240">
        <v>8.0104135375988787E-4</v>
      </c>
      <c r="J419" s="240">
        <v>0</v>
      </c>
    </row>
    <row r="420" spans="2:10" s="4" customFormat="1" hidden="1" outlineLevel="1" x14ac:dyDescent="0.25">
      <c r="B420" s="138" t="s">
        <v>89</v>
      </c>
      <c r="C420" s="531">
        <v>1</v>
      </c>
      <c r="D420" s="532">
        <v>0.76143824908806668</v>
      </c>
      <c r="E420" s="533"/>
      <c r="F420" s="534"/>
      <c r="G420" s="532">
        <v>0.23689421573736322</v>
      </c>
      <c r="H420" s="534"/>
      <c r="I420" s="240">
        <v>1.6675351745700886E-3</v>
      </c>
      <c r="J420" s="240">
        <v>0</v>
      </c>
    </row>
    <row r="421" spans="2:10" s="4" customFormat="1" ht="15.75" collapsed="1" x14ac:dyDescent="0.25">
      <c r="B421" s="64">
        <v>1987</v>
      </c>
      <c r="C421" s="535">
        <v>1</v>
      </c>
      <c r="D421" s="536">
        <v>0.73918534109198963</v>
      </c>
      <c r="E421" s="537"/>
      <c r="F421" s="538"/>
      <c r="G421" s="536">
        <v>0.25906896124798812</v>
      </c>
      <c r="H421" s="538"/>
      <c r="I421" s="243">
        <v>1.7456976600222856E-3</v>
      </c>
      <c r="J421" s="243">
        <v>0</v>
      </c>
    </row>
    <row r="422" spans="2:10" s="4" customFormat="1" hidden="1" outlineLevel="1" x14ac:dyDescent="0.25">
      <c r="B422" s="138" t="s">
        <v>78</v>
      </c>
      <c r="C422" s="531">
        <v>1</v>
      </c>
      <c r="D422" s="532">
        <v>0.61801321138211385</v>
      </c>
      <c r="E422" s="533"/>
      <c r="F422" s="534"/>
      <c r="G422" s="532">
        <v>0.37792174796747968</v>
      </c>
      <c r="H422" s="534"/>
      <c r="I422" s="240">
        <v>4.0650406504065045E-3</v>
      </c>
      <c r="J422" s="240">
        <v>0</v>
      </c>
    </row>
    <row r="423" spans="2:10" s="4" customFormat="1" hidden="1" outlineLevel="1" x14ac:dyDescent="0.25">
      <c r="B423" s="138" t="s">
        <v>79</v>
      </c>
      <c r="C423" s="531">
        <v>1</v>
      </c>
      <c r="D423" s="532">
        <v>0.72587917042380523</v>
      </c>
      <c r="E423" s="533"/>
      <c r="F423" s="534"/>
      <c r="G423" s="532">
        <v>0.27373438103825842</v>
      </c>
      <c r="H423" s="534"/>
      <c r="I423" s="240">
        <v>3.8644853793636479E-4</v>
      </c>
      <c r="J423" s="240">
        <v>0</v>
      </c>
    </row>
    <row r="424" spans="2:10" s="4" customFormat="1" hidden="1" outlineLevel="1" x14ac:dyDescent="0.25">
      <c r="B424" s="138" t="s">
        <v>80</v>
      </c>
      <c r="C424" s="531">
        <v>1</v>
      </c>
      <c r="D424" s="532">
        <v>0.44114349775784756</v>
      </c>
      <c r="E424" s="533"/>
      <c r="F424" s="534"/>
      <c r="G424" s="532">
        <v>0.2748878923766816</v>
      </c>
      <c r="H424" s="534"/>
      <c r="I424" s="240">
        <v>0</v>
      </c>
      <c r="J424" s="240">
        <v>0</v>
      </c>
    </row>
    <row r="425" spans="2:10" s="4" customFormat="1" hidden="1" outlineLevel="1" x14ac:dyDescent="0.25">
      <c r="B425" s="138" t="s">
        <v>81</v>
      </c>
      <c r="C425" s="531">
        <v>1</v>
      </c>
      <c r="D425" s="532">
        <v>0.71238244514106586</v>
      </c>
      <c r="E425" s="533"/>
      <c r="F425" s="534"/>
      <c r="G425" s="532">
        <v>0.2831765935214211</v>
      </c>
      <c r="H425" s="534"/>
      <c r="I425" s="240">
        <v>4.440961337513062E-3</v>
      </c>
      <c r="J425" s="240">
        <v>0</v>
      </c>
    </row>
    <row r="426" spans="2:10" s="4" customFormat="1" hidden="1" outlineLevel="1" x14ac:dyDescent="0.25">
      <c r="B426" s="138" t="s">
        <v>82</v>
      </c>
      <c r="C426" s="531">
        <v>1</v>
      </c>
      <c r="D426" s="532">
        <v>0.52695035460992912</v>
      </c>
      <c r="E426" s="533"/>
      <c r="F426" s="534"/>
      <c r="G426" s="532">
        <v>0.44680851063829785</v>
      </c>
      <c r="H426" s="534"/>
      <c r="I426" s="240">
        <v>2.6241134751773049E-2</v>
      </c>
      <c r="J426" s="240">
        <v>0</v>
      </c>
    </row>
    <row r="427" spans="2:10" s="4" customFormat="1" hidden="1" outlineLevel="1" x14ac:dyDescent="0.25">
      <c r="B427" s="138" t="s">
        <v>83</v>
      </c>
      <c r="C427" s="531">
        <v>1</v>
      </c>
      <c r="D427" s="532">
        <v>0.55547652916073964</v>
      </c>
      <c r="E427" s="533"/>
      <c r="F427" s="534"/>
      <c r="G427" s="532">
        <v>0.43598862019914653</v>
      </c>
      <c r="H427" s="534"/>
      <c r="I427" s="240">
        <v>6.4011379800853483E-3</v>
      </c>
      <c r="J427" s="240">
        <v>2.1337126600284497E-3</v>
      </c>
    </row>
    <row r="428" spans="2:10" s="4" customFormat="1" hidden="1" outlineLevel="1" x14ac:dyDescent="0.25">
      <c r="B428" s="138" t="s">
        <v>84</v>
      </c>
      <c r="C428" s="531">
        <v>1</v>
      </c>
      <c r="D428" s="532">
        <v>0.61054247697031727</v>
      </c>
      <c r="E428" s="533"/>
      <c r="F428" s="534"/>
      <c r="G428" s="532">
        <v>0.38024564994882293</v>
      </c>
      <c r="H428" s="534"/>
      <c r="I428" s="240">
        <v>9.2118730808597744E-3</v>
      </c>
      <c r="J428" s="240">
        <v>0</v>
      </c>
    </row>
    <row r="429" spans="2:10" s="4" customFormat="1" hidden="1" outlineLevel="1" x14ac:dyDescent="0.25">
      <c r="B429" s="138" t="s">
        <v>85</v>
      </c>
      <c r="C429" s="531">
        <v>1</v>
      </c>
      <c r="D429" s="532">
        <v>0.47964721845318858</v>
      </c>
      <c r="E429" s="533"/>
      <c r="F429" s="534"/>
      <c r="G429" s="532">
        <v>0.5074626865671642</v>
      </c>
      <c r="H429" s="534"/>
      <c r="I429" s="240">
        <v>1.2890094979647219E-2</v>
      </c>
      <c r="J429" s="240">
        <v>0</v>
      </c>
    </row>
    <row r="430" spans="2:10" s="4" customFormat="1" hidden="1" outlineLevel="1" x14ac:dyDescent="0.25">
      <c r="B430" s="138" t="s">
        <v>86</v>
      </c>
      <c r="C430" s="531">
        <v>1</v>
      </c>
      <c r="D430" s="532">
        <v>0.54384077461000535</v>
      </c>
      <c r="E430" s="533"/>
      <c r="F430" s="534"/>
      <c r="G430" s="532">
        <v>0.44271113501882731</v>
      </c>
      <c r="H430" s="534"/>
      <c r="I430" s="240">
        <v>1.3448090371167294E-2</v>
      </c>
      <c r="J430" s="240">
        <v>0</v>
      </c>
    </row>
    <row r="431" spans="2:10" s="4" customFormat="1" hidden="1" outlineLevel="1" x14ac:dyDescent="0.25">
      <c r="B431" s="138" t="s">
        <v>87</v>
      </c>
      <c r="C431" s="531">
        <v>1</v>
      </c>
      <c r="D431" s="532">
        <v>0.69772967265047514</v>
      </c>
      <c r="E431" s="533"/>
      <c r="F431" s="534"/>
      <c r="G431" s="532">
        <v>0.29725448785638858</v>
      </c>
      <c r="H431" s="534"/>
      <c r="I431" s="240">
        <v>5.0158394931362196E-3</v>
      </c>
      <c r="J431" s="240">
        <v>0</v>
      </c>
    </row>
    <row r="432" spans="2:10" s="4" customFormat="1" hidden="1" outlineLevel="1" x14ac:dyDescent="0.25">
      <c r="B432" s="138" t="s">
        <v>88</v>
      </c>
      <c r="C432" s="531">
        <v>1</v>
      </c>
      <c r="D432" s="532">
        <v>0.71503957783641159</v>
      </c>
      <c r="E432" s="533"/>
      <c r="F432" s="534"/>
      <c r="G432" s="532">
        <v>0.28287159190853123</v>
      </c>
      <c r="H432" s="534"/>
      <c r="I432" s="240">
        <v>1.6490765171503958E-3</v>
      </c>
      <c r="J432" s="240">
        <v>4.3975373790677223E-4</v>
      </c>
    </row>
    <row r="433" spans="2:10" s="4" customFormat="1" hidden="1" outlineLevel="1" x14ac:dyDescent="0.25">
      <c r="B433" s="138" t="s">
        <v>89</v>
      </c>
      <c r="C433" s="531">
        <v>1</v>
      </c>
      <c r="D433" s="532">
        <v>0.69739270881402859</v>
      </c>
      <c r="E433" s="533"/>
      <c r="F433" s="534"/>
      <c r="G433" s="532">
        <v>0.30029995385325337</v>
      </c>
      <c r="H433" s="534"/>
      <c r="I433" s="240">
        <v>2.3073373327180432E-3</v>
      </c>
      <c r="J433" s="240">
        <v>0</v>
      </c>
    </row>
    <row r="434" spans="2:10" s="4" customFormat="1" ht="15.75" collapsed="1" x14ac:dyDescent="0.25">
      <c r="B434" s="64">
        <v>1986</v>
      </c>
      <c r="C434" s="535">
        <v>1</v>
      </c>
      <c r="D434" s="536">
        <v>0.63387780419725004</v>
      </c>
      <c r="E434" s="537"/>
      <c r="F434" s="538"/>
      <c r="G434" s="536">
        <v>0.31867052620696784</v>
      </c>
      <c r="H434" s="538"/>
      <c r="I434" s="243">
        <v>3.6872393948792171E-3</v>
      </c>
      <c r="J434" s="243">
        <v>1.20610634411937E-4</v>
      </c>
    </row>
    <row r="435" spans="2:10" s="4" customFormat="1" hidden="1" outlineLevel="1" x14ac:dyDescent="0.25">
      <c r="B435" s="138" t="s">
        <v>78</v>
      </c>
      <c r="C435" s="531">
        <v>1</v>
      </c>
      <c r="D435" s="532">
        <v>0.50023002606962119</v>
      </c>
      <c r="E435" s="533"/>
      <c r="F435" s="534"/>
      <c r="G435" s="532">
        <v>0.4968563103818433</v>
      </c>
      <c r="H435" s="534"/>
      <c r="I435" s="240">
        <v>2.9136635485355008E-3</v>
      </c>
      <c r="J435" s="240">
        <v>0</v>
      </c>
    </row>
    <row r="436" spans="2:10" s="4" customFormat="1" hidden="1" outlineLevel="1" x14ac:dyDescent="0.25">
      <c r="B436" s="138" t="s">
        <v>79</v>
      </c>
      <c r="C436" s="531">
        <v>1</v>
      </c>
      <c r="D436" s="532">
        <v>0.5145836481789331</v>
      </c>
      <c r="E436" s="533"/>
      <c r="F436" s="534"/>
      <c r="G436" s="532">
        <v>0.46879250415596191</v>
      </c>
      <c r="H436" s="534"/>
      <c r="I436" s="240">
        <v>1.6623847665105034E-2</v>
      </c>
      <c r="J436" s="240">
        <v>0</v>
      </c>
    </row>
    <row r="437" spans="2:10" s="4" customFormat="1" hidden="1" outlineLevel="1" x14ac:dyDescent="0.25">
      <c r="B437" s="138" t="s">
        <v>80</v>
      </c>
      <c r="C437" s="531">
        <v>1</v>
      </c>
      <c r="D437" s="532">
        <v>0.54471129279509456</v>
      </c>
      <c r="E437" s="533"/>
      <c r="F437" s="534"/>
      <c r="G437" s="532">
        <v>0.43791517629024018</v>
      </c>
      <c r="H437" s="534"/>
      <c r="I437" s="240">
        <v>1.7373530914665303E-2</v>
      </c>
      <c r="J437" s="240">
        <v>0</v>
      </c>
    </row>
    <row r="438" spans="2:10" s="4" customFormat="1" hidden="1" outlineLevel="1" x14ac:dyDescent="0.25">
      <c r="B438" s="138" t="s">
        <v>81</v>
      </c>
      <c r="C438" s="531">
        <v>1</v>
      </c>
      <c r="D438" s="532">
        <v>0.50013770311209038</v>
      </c>
      <c r="E438" s="533"/>
      <c r="F438" s="534"/>
      <c r="G438" s="532">
        <v>0.49820985954282565</v>
      </c>
      <c r="H438" s="534"/>
      <c r="I438" s="240">
        <v>1.6524373450839988E-3</v>
      </c>
      <c r="J438" s="240">
        <v>0</v>
      </c>
    </row>
    <row r="439" spans="2:10" s="4" customFormat="1" hidden="1" outlineLevel="1" x14ac:dyDescent="0.25">
      <c r="B439" s="138" t="s">
        <v>82</v>
      </c>
      <c r="C439" s="531">
        <v>1</v>
      </c>
      <c r="D439" s="532">
        <v>0.60363297624592449</v>
      </c>
      <c r="E439" s="533"/>
      <c r="F439" s="534"/>
      <c r="G439" s="532">
        <v>0.38891476478807641</v>
      </c>
      <c r="H439" s="534"/>
      <c r="I439" s="240">
        <v>5.5891942244993015E-3</v>
      </c>
      <c r="J439" s="240">
        <v>1.8630647414997672E-3</v>
      </c>
    </row>
    <row r="440" spans="2:10" s="4" customFormat="1" hidden="1" outlineLevel="1" x14ac:dyDescent="0.25">
      <c r="B440" s="138" t="s">
        <v>83</v>
      </c>
      <c r="C440" s="531">
        <v>1</v>
      </c>
      <c r="D440" s="532">
        <v>0.3525730180806676</v>
      </c>
      <c r="E440" s="533"/>
      <c r="F440" s="534"/>
      <c r="G440" s="532">
        <v>0.6418636995827538</v>
      </c>
      <c r="H440" s="534"/>
      <c r="I440" s="240">
        <v>5.5632823365785811E-3</v>
      </c>
      <c r="J440" s="240">
        <v>0</v>
      </c>
    </row>
    <row r="441" spans="2:10" s="4" customFormat="1" hidden="1" outlineLevel="1" x14ac:dyDescent="0.25">
      <c r="B441" s="138" t="s">
        <v>84</v>
      </c>
      <c r="C441" s="531">
        <v>1</v>
      </c>
      <c r="D441" s="532">
        <v>0.98245614035087714</v>
      </c>
      <c r="E441" s="533"/>
      <c r="F441" s="534"/>
      <c r="G441" s="532">
        <v>1.5037593984962405E-2</v>
      </c>
      <c r="H441" s="534"/>
      <c r="I441" s="240">
        <v>2.5062656641604009E-3</v>
      </c>
      <c r="J441" s="240">
        <v>0</v>
      </c>
    </row>
    <row r="442" spans="2:10" s="4" customFormat="1" hidden="1" outlineLevel="1" x14ac:dyDescent="0.25">
      <c r="B442" s="138" t="s">
        <v>85</v>
      </c>
      <c r="C442" s="531">
        <v>1</v>
      </c>
      <c r="D442" s="532">
        <v>0.61380020597322349</v>
      </c>
      <c r="E442" s="533"/>
      <c r="F442" s="534"/>
      <c r="G442" s="532">
        <v>0.37796086508753862</v>
      </c>
      <c r="H442" s="534"/>
      <c r="I442" s="240">
        <v>8.2389289392378988E-3</v>
      </c>
      <c r="J442" s="240">
        <v>0</v>
      </c>
    </row>
    <row r="443" spans="2:10" s="4" customFormat="1" hidden="1" outlineLevel="1" x14ac:dyDescent="0.25">
      <c r="B443" s="138" t="s">
        <v>86</v>
      </c>
      <c r="C443" s="531">
        <v>1</v>
      </c>
      <c r="D443" s="532">
        <v>0.63658940397350994</v>
      </c>
      <c r="E443" s="533"/>
      <c r="F443" s="534"/>
      <c r="G443" s="532">
        <v>0.36092715231788081</v>
      </c>
      <c r="H443" s="534"/>
      <c r="I443" s="240">
        <v>2.4834437086092716E-3</v>
      </c>
      <c r="J443" s="240">
        <v>0</v>
      </c>
    </row>
    <row r="444" spans="2:10" s="4" customFormat="1" hidden="1" outlineLevel="1" x14ac:dyDescent="0.25">
      <c r="B444" s="138" t="s">
        <v>87</v>
      </c>
      <c r="C444" s="531">
        <v>1</v>
      </c>
      <c r="D444" s="532">
        <v>0.75337754851387861</v>
      </c>
      <c r="E444" s="533"/>
      <c r="F444" s="534"/>
      <c r="G444" s="532">
        <v>0.23556865634979121</v>
      </c>
      <c r="H444" s="534"/>
      <c r="I444" s="240">
        <v>1.105379513633014E-2</v>
      </c>
      <c r="J444" s="240">
        <v>0</v>
      </c>
    </row>
    <row r="445" spans="2:10" s="4" customFormat="1" hidden="1" outlineLevel="1" x14ac:dyDescent="0.25">
      <c r="B445" s="138" t="s">
        <v>88</v>
      </c>
      <c r="C445" s="531">
        <v>1</v>
      </c>
      <c r="D445" s="532">
        <v>0.64883546205860254</v>
      </c>
      <c r="E445" s="533"/>
      <c r="F445" s="534"/>
      <c r="G445" s="532">
        <v>0.34425244177310294</v>
      </c>
      <c r="H445" s="534"/>
      <c r="I445" s="240">
        <v>6.6115702479338841E-3</v>
      </c>
      <c r="J445" s="240">
        <v>3.0052592036063113E-4</v>
      </c>
    </row>
    <row r="446" spans="2:10" s="4" customFormat="1" hidden="1" outlineLevel="1" x14ac:dyDescent="0.25">
      <c r="B446" s="138" t="s">
        <v>89</v>
      </c>
      <c r="C446" s="531">
        <v>1</v>
      </c>
      <c r="D446" s="532">
        <v>0.69673855865334033</v>
      </c>
      <c r="E446" s="533"/>
      <c r="F446" s="534"/>
      <c r="G446" s="532">
        <v>0.30168332456601787</v>
      </c>
      <c r="H446" s="534"/>
      <c r="I446" s="240">
        <v>1.5781167806417674E-3</v>
      </c>
      <c r="J446" s="240">
        <v>0</v>
      </c>
    </row>
    <row r="447" spans="2:10" s="4" customFormat="1" ht="15.75" collapsed="1" x14ac:dyDescent="0.25">
      <c r="B447" s="64">
        <v>1985</v>
      </c>
      <c r="C447" s="535">
        <v>1</v>
      </c>
      <c r="D447" s="536">
        <v>0.59370769261856171</v>
      </c>
      <c r="E447" s="537"/>
      <c r="F447" s="538"/>
      <c r="G447" s="536">
        <v>0.39798743155044558</v>
      </c>
      <c r="H447" s="538"/>
      <c r="I447" s="243">
        <v>8.1836367677665736E-3</v>
      </c>
      <c r="J447" s="243">
        <v>1.2123906322617147E-4</v>
      </c>
    </row>
    <row r="448" spans="2:10" s="4" customFormat="1" hidden="1" outlineLevel="1" x14ac:dyDescent="0.25">
      <c r="B448" s="138" t="s">
        <v>78</v>
      </c>
      <c r="C448" s="531">
        <v>1</v>
      </c>
      <c r="D448" s="532">
        <v>0.70627802690582964</v>
      </c>
      <c r="E448" s="533"/>
      <c r="F448" s="534"/>
      <c r="G448" s="532">
        <v>0.28283151825752723</v>
      </c>
      <c r="H448" s="534"/>
      <c r="I448" s="240">
        <v>1.0890454836643177E-2</v>
      </c>
      <c r="J448" s="240">
        <v>0</v>
      </c>
    </row>
    <row r="449" spans="2:10" s="4" customFormat="1" hidden="1" outlineLevel="1" x14ac:dyDescent="0.25">
      <c r="B449" s="138" t="s">
        <v>79</v>
      </c>
      <c r="C449" s="531">
        <v>1</v>
      </c>
      <c r="D449" s="532">
        <v>0.71887881286067601</v>
      </c>
      <c r="E449" s="533"/>
      <c r="F449" s="534"/>
      <c r="G449" s="532">
        <v>0.27596867271228359</v>
      </c>
      <c r="H449" s="534"/>
      <c r="I449" s="240">
        <v>4.5342126957955481E-3</v>
      </c>
      <c r="J449" s="240">
        <v>6.1830173124484747E-4</v>
      </c>
    </row>
    <row r="450" spans="2:10" s="4" customFormat="1" hidden="1" outlineLevel="1" x14ac:dyDescent="0.25">
      <c r="B450" s="138" t="s">
        <v>80</v>
      </c>
      <c r="C450" s="531">
        <v>1</v>
      </c>
      <c r="D450" s="532">
        <v>0.68790100824931255</v>
      </c>
      <c r="E450" s="533"/>
      <c r="F450" s="534"/>
      <c r="G450" s="532">
        <v>0.29582951420714942</v>
      </c>
      <c r="H450" s="534"/>
      <c r="I450" s="240">
        <v>1.535288725939505E-2</v>
      </c>
      <c r="J450" s="240">
        <v>9.1659028414298811E-4</v>
      </c>
    </row>
    <row r="451" spans="2:10" s="4" customFormat="1" hidden="1" outlineLevel="1" x14ac:dyDescent="0.25">
      <c r="B451" s="138" t="s">
        <v>81</v>
      </c>
      <c r="C451" s="531">
        <v>1</v>
      </c>
      <c r="D451" s="532">
        <v>0.80499627143922448</v>
      </c>
      <c r="E451" s="533"/>
      <c r="F451" s="534"/>
      <c r="G451" s="532">
        <v>0.1808351976137211</v>
      </c>
      <c r="H451" s="534"/>
      <c r="I451" s="240">
        <v>1.4168530947054437E-2</v>
      </c>
      <c r="J451" s="240">
        <v>0</v>
      </c>
    </row>
    <row r="452" spans="2:10" s="4" customFormat="1" hidden="1" outlineLevel="1" x14ac:dyDescent="0.25">
      <c r="B452" s="138" t="s">
        <v>82</v>
      </c>
      <c r="C452" s="531">
        <v>1</v>
      </c>
      <c r="D452" s="532">
        <v>0.71349862258953167</v>
      </c>
      <c r="E452" s="533"/>
      <c r="F452" s="534"/>
      <c r="G452" s="532">
        <v>0.256198347107438</v>
      </c>
      <c r="H452" s="534"/>
      <c r="I452" s="240">
        <v>2.6170798898071626E-2</v>
      </c>
      <c r="J452" s="240">
        <v>4.1322314049586778E-3</v>
      </c>
    </row>
    <row r="453" spans="2:10" s="4" customFormat="1" hidden="1" outlineLevel="1" x14ac:dyDescent="0.25">
      <c r="B453" s="138" t="s">
        <v>83</v>
      </c>
      <c r="C453" s="531">
        <v>1</v>
      </c>
      <c r="D453" s="532">
        <v>0.7359550561797753</v>
      </c>
      <c r="E453" s="533"/>
      <c r="F453" s="534"/>
      <c r="G453" s="532">
        <v>0.24531835205992508</v>
      </c>
      <c r="H453" s="534"/>
      <c r="I453" s="240">
        <v>1.8726591760299626E-2</v>
      </c>
      <c r="J453" s="240">
        <v>0</v>
      </c>
    </row>
    <row r="454" spans="2:10" s="4" customFormat="1" hidden="1" outlineLevel="1" x14ac:dyDescent="0.25">
      <c r="B454" s="138" t="s">
        <v>84</v>
      </c>
      <c r="C454" s="531">
        <v>1</v>
      </c>
      <c r="D454" s="532">
        <v>0.46250000000000002</v>
      </c>
      <c r="E454" s="533"/>
      <c r="F454" s="534"/>
      <c r="G454" s="532">
        <v>0.52500000000000002</v>
      </c>
      <c r="H454" s="534"/>
      <c r="I454" s="240">
        <v>1.2500000000000001E-2</v>
      </c>
      <c r="J454" s="240">
        <v>0</v>
      </c>
    </row>
    <row r="455" spans="2:10" s="4" customFormat="1" hidden="1" outlineLevel="1" x14ac:dyDescent="0.25">
      <c r="B455" s="138" t="s">
        <v>85</v>
      </c>
      <c r="C455" s="531">
        <v>1</v>
      </c>
      <c r="D455" s="532">
        <v>0.51540913921360254</v>
      </c>
      <c r="E455" s="533"/>
      <c r="F455" s="534"/>
      <c r="G455" s="532">
        <v>0.46971307120085015</v>
      </c>
      <c r="H455" s="534"/>
      <c r="I455" s="240">
        <v>1.487778958554729E-2</v>
      </c>
      <c r="J455" s="240">
        <v>0</v>
      </c>
    </row>
    <row r="456" spans="2:10" s="4" customFormat="1" hidden="1" outlineLevel="1" x14ac:dyDescent="0.25">
      <c r="B456" s="138" t="s">
        <v>86</v>
      </c>
      <c r="C456" s="531">
        <v>1</v>
      </c>
      <c r="D456" s="532">
        <v>0.64457831325301207</v>
      </c>
      <c r="E456" s="533"/>
      <c r="F456" s="534"/>
      <c r="G456" s="532">
        <v>0.34487951807228917</v>
      </c>
      <c r="H456" s="534"/>
      <c r="I456" s="240">
        <v>1.0542168674698794E-2</v>
      </c>
      <c r="J456" s="240">
        <v>0</v>
      </c>
    </row>
    <row r="457" spans="2:10" s="4" customFormat="1" hidden="1" outlineLevel="1" x14ac:dyDescent="0.25">
      <c r="B457" s="138" t="s">
        <v>87</v>
      </c>
      <c r="C457" s="531">
        <v>1</v>
      </c>
      <c r="D457" s="532">
        <v>0.52321116928446776</v>
      </c>
      <c r="E457" s="533"/>
      <c r="F457" s="534"/>
      <c r="G457" s="532">
        <v>0.45968586387434557</v>
      </c>
      <c r="H457" s="534"/>
      <c r="I457" s="240">
        <v>1.7102966841186736E-2</v>
      </c>
      <c r="J457" s="240">
        <v>0</v>
      </c>
    </row>
    <row r="458" spans="2:10" s="4" customFormat="1" hidden="1" outlineLevel="1" x14ac:dyDescent="0.25">
      <c r="B458" s="138" t="s">
        <v>88</v>
      </c>
      <c r="C458" s="531">
        <v>1</v>
      </c>
      <c r="D458" s="532">
        <v>0.65193985520697972</v>
      </c>
      <c r="E458" s="533"/>
      <c r="F458" s="534"/>
      <c r="G458" s="532">
        <v>0.34230555039910898</v>
      </c>
      <c r="H458" s="534"/>
      <c r="I458" s="240">
        <v>5.7545943939112682E-3</v>
      </c>
      <c r="J458" s="240">
        <v>0</v>
      </c>
    </row>
    <row r="459" spans="2:10" s="4" customFormat="1" hidden="1" outlineLevel="1" x14ac:dyDescent="0.25">
      <c r="B459" s="138" t="s">
        <v>89</v>
      </c>
      <c r="C459" s="531">
        <v>1</v>
      </c>
      <c r="D459" s="532">
        <v>0.58525768466126316</v>
      </c>
      <c r="E459" s="533"/>
      <c r="F459" s="534"/>
      <c r="G459" s="532">
        <v>0.41198960085640007</v>
      </c>
      <c r="H459" s="534"/>
      <c r="I459" s="240">
        <v>2.7527144823367485E-3</v>
      </c>
      <c r="J459" s="240">
        <v>0</v>
      </c>
    </row>
    <row r="460" spans="2:10" s="4" customFormat="1" ht="15.75" collapsed="1" x14ac:dyDescent="0.25">
      <c r="B460" s="64">
        <v>1984</v>
      </c>
      <c r="C460" s="535">
        <v>1</v>
      </c>
      <c r="D460" s="536">
        <v>0.6551213579398234</v>
      </c>
      <c r="E460" s="537"/>
      <c r="F460" s="538"/>
      <c r="G460" s="536">
        <v>0.33491089841890964</v>
      </c>
      <c r="H460" s="538"/>
      <c r="I460" s="243">
        <v>9.7033472582095069E-3</v>
      </c>
      <c r="J460" s="243">
        <v>2.643963830574798E-4</v>
      </c>
    </row>
    <row r="461" spans="2:10" s="4" customFormat="1" hidden="1" outlineLevel="1" x14ac:dyDescent="0.25">
      <c r="B461" s="138" t="s">
        <v>78</v>
      </c>
      <c r="C461" s="531">
        <v>1</v>
      </c>
      <c r="D461" s="532">
        <v>0.44312339331619538</v>
      </c>
      <c r="E461" s="533"/>
      <c r="F461" s="534"/>
      <c r="G461" s="532">
        <v>0.5427377892030848</v>
      </c>
      <c r="H461" s="534"/>
      <c r="I461" s="240">
        <v>1.3656812339331619E-2</v>
      </c>
      <c r="J461" s="240">
        <v>4.820051413881748E-4</v>
      </c>
    </row>
    <row r="462" spans="2:10" s="4" customFormat="1" hidden="1" outlineLevel="1" x14ac:dyDescent="0.25">
      <c r="B462" s="138" t="s">
        <v>79</v>
      </c>
      <c r="C462" s="531">
        <v>1</v>
      </c>
      <c r="D462" s="532">
        <v>0.531708148653256</v>
      </c>
      <c r="E462" s="533"/>
      <c r="F462" s="534"/>
      <c r="G462" s="532">
        <v>0.45550630753494714</v>
      </c>
      <c r="H462" s="534"/>
      <c r="I462" s="240">
        <v>1.2274122059324924E-2</v>
      </c>
      <c r="J462" s="240">
        <v>5.1142175247187178E-4</v>
      </c>
    </row>
    <row r="463" spans="2:10" s="4" customFormat="1" hidden="1" outlineLevel="1" x14ac:dyDescent="0.25">
      <c r="B463" s="138" t="s">
        <v>80</v>
      </c>
      <c r="C463" s="531">
        <v>1</v>
      </c>
      <c r="D463" s="532">
        <v>0.46600896860986546</v>
      </c>
      <c r="E463" s="533"/>
      <c r="F463" s="534"/>
      <c r="G463" s="532">
        <v>0.51587443946188338</v>
      </c>
      <c r="H463" s="534"/>
      <c r="I463" s="240">
        <v>1.7757847533632288E-2</v>
      </c>
      <c r="J463" s="240">
        <v>3.5874439461883406E-4</v>
      </c>
    </row>
    <row r="464" spans="2:10" s="4" customFormat="1" hidden="1" outlineLevel="1" x14ac:dyDescent="0.25">
      <c r="B464" s="138" t="s">
        <v>81</v>
      </c>
      <c r="C464" s="531">
        <v>1</v>
      </c>
      <c r="D464" s="532">
        <v>0.6641998149861239</v>
      </c>
      <c r="E464" s="533"/>
      <c r="F464" s="534"/>
      <c r="G464" s="532">
        <v>0.30851063829787234</v>
      </c>
      <c r="H464" s="534"/>
      <c r="I464" s="240">
        <v>2.7289546716003699E-2</v>
      </c>
      <c r="J464" s="240">
        <v>0</v>
      </c>
    </row>
    <row r="465" spans="2:10" s="4" customFormat="1" hidden="1" outlineLevel="1" x14ac:dyDescent="0.25">
      <c r="B465" s="138" t="s">
        <v>82</v>
      </c>
      <c r="C465" s="531">
        <v>1</v>
      </c>
      <c r="D465" s="532">
        <v>0.15</v>
      </c>
      <c r="E465" s="533"/>
      <c r="F465" s="534"/>
      <c r="G465" s="532">
        <v>0.15</v>
      </c>
      <c r="H465" s="534"/>
      <c r="I465" s="240">
        <v>0.7</v>
      </c>
      <c r="J465" s="240">
        <v>0</v>
      </c>
    </row>
    <row r="466" spans="2:10" s="4" customFormat="1" hidden="1" outlineLevel="1" x14ac:dyDescent="0.25">
      <c r="B466" s="138" t="s">
        <v>83</v>
      </c>
      <c r="C466" s="531">
        <v>1</v>
      </c>
      <c r="D466" s="532">
        <v>0.27586206896551724</v>
      </c>
      <c r="E466" s="533"/>
      <c r="F466" s="534"/>
      <c r="G466" s="532">
        <v>0.34482758620689657</v>
      </c>
      <c r="H466" s="534"/>
      <c r="I466" s="240">
        <v>0.20689655172413793</v>
      </c>
      <c r="J466" s="240">
        <v>0.17241379310344829</v>
      </c>
    </row>
    <row r="467" spans="2:10" s="4" customFormat="1" hidden="1" outlineLevel="1" x14ac:dyDescent="0.25">
      <c r="B467" s="138" t="s">
        <v>84</v>
      </c>
      <c r="C467" s="531">
        <v>1</v>
      </c>
      <c r="D467" s="532">
        <v>0.1111111111111111</v>
      </c>
      <c r="E467" s="533"/>
      <c r="F467" s="534"/>
      <c r="G467" s="532">
        <v>0.27777777777777779</v>
      </c>
      <c r="H467" s="534"/>
      <c r="I467" s="240">
        <v>0.61111111111111116</v>
      </c>
      <c r="J467" s="240">
        <v>0</v>
      </c>
    </row>
    <row r="468" spans="2:10" s="4" customFormat="1" hidden="1" outlineLevel="1" x14ac:dyDescent="0.25">
      <c r="B468" s="138" t="s">
        <v>85</v>
      </c>
      <c r="C468" s="531">
        <v>1</v>
      </c>
      <c r="D468" s="532">
        <v>0.33333333333333331</v>
      </c>
      <c r="E468" s="533"/>
      <c r="F468" s="534"/>
      <c r="G468" s="532">
        <v>0.55555555555555558</v>
      </c>
      <c r="H468" s="534"/>
      <c r="I468" s="240">
        <v>0.1111111111111111</v>
      </c>
      <c r="J468" s="240">
        <v>0</v>
      </c>
    </row>
    <row r="469" spans="2:10" s="4" customFormat="1" hidden="1" outlineLevel="1" x14ac:dyDescent="0.25">
      <c r="B469" s="138" t="s">
        <v>86</v>
      </c>
      <c r="C469" s="531">
        <v>1</v>
      </c>
      <c r="D469" s="532">
        <v>0.7098214285714286</v>
      </c>
      <c r="E469" s="533"/>
      <c r="F469" s="534"/>
      <c r="G469" s="532">
        <v>0.2857142857142857</v>
      </c>
      <c r="H469" s="534"/>
      <c r="I469" s="240">
        <v>4.464285714285714E-3</v>
      </c>
      <c r="J469" s="240">
        <v>0</v>
      </c>
    </row>
    <row r="470" spans="2:10" s="4" customFormat="1" hidden="1" outlineLevel="1" x14ac:dyDescent="0.25">
      <c r="B470" s="138" t="s">
        <v>87</v>
      </c>
      <c r="C470" s="531">
        <v>1</v>
      </c>
      <c r="D470" s="532">
        <v>0.56759776536312845</v>
      </c>
      <c r="E470" s="533"/>
      <c r="F470" s="534"/>
      <c r="G470" s="532">
        <v>0.42905027932960893</v>
      </c>
      <c r="H470" s="534"/>
      <c r="I470" s="240">
        <v>3.3519553072625698E-3</v>
      </c>
      <c r="J470" s="240">
        <v>0</v>
      </c>
    </row>
    <row r="471" spans="2:10" s="4" customFormat="1" hidden="1" outlineLevel="1" x14ac:dyDescent="0.25">
      <c r="B471" s="138" t="s">
        <v>88</v>
      </c>
      <c r="C471" s="531">
        <v>1</v>
      </c>
      <c r="D471" s="532">
        <v>0.56590257879656158</v>
      </c>
      <c r="E471" s="533"/>
      <c r="F471" s="534"/>
      <c r="G471" s="532">
        <v>0.43356017191977075</v>
      </c>
      <c r="H471" s="534"/>
      <c r="I471" s="240">
        <v>1.7908309455587392E-4</v>
      </c>
      <c r="J471" s="240">
        <v>3.5816618911174784E-4</v>
      </c>
    </row>
    <row r="472" spans="2:10" s="4" customFormat="1" hidden="1" outlineLevel="1" x14ac:dyDescent="0.25">
      <c r="B472" s="138" t="s">
        <v>89</v>
      </c>
      <c r="C472" s="531">
        <v>1</v>
      </c>
      <c r="D472" s="532">
        <v>0.68030831345200959</v>
      </c>
      <c r="E472" s="533"/>
      <c r="F472" s="534"/>
      <c r="G472" s="532">
        <v>0.31363552945494588</v>
      </c>
      <c r="H472" s="534"/>
      <c r="I472" s="240">
        <v>5.5055973573132685E-3</v>
      </c>
      <c r="J472" s="240">
        <v>5.5055973573132683E-4</v>
      </c>
    </row>
    <row r="473" spans="2:10" s="4" customFormat="1" ht="15.75" collapsed="1" x14ac:dyDescent="0.25">
      <c r="B473" s="64">
        <v>1983</v>
      </c>
      <c r="C473" s="535">
        <v>1</v>
      </c>
      <c r="D473" s="536">
        <v>0.54695111215446912</v>
      </c>
      <c r="E473" s="537"/>
      <c r="F473" s="538"/>
      <c r="G473" s="536">
        <v>0.44107635424614122</v>
      </c>
      <c r="H473" s="538"/>
      <c r="I473" s="243">
        <v>1.1444333587651857E-2</v>
      </c>
      <c r="J473" s="243">
        <v>5.28200011737778E-4</v>
      </c>
    </row>
    <row r="474" spans="2:10" s="4" customFormat="1" hidden="1" outlineLevel="1" x14ac:dyDescent="0.25">
      <c r="B474" s="138" t="s">
        <v>78</v>
      </c>
      <c r="C474" s="531">
        <v>1</v>
      </c>
      <c r="D474" s="532">
        <v>0.46641857168172957</v>
      </c>
      <c r="E474" s="533"/>
      <c r="F474" s="534"/>
      <c r="G474" s="532">
        <v>0.49246854510012406</v>
      </c>
      <c r="H474" s="534"/>
      <c r="I474" s="240">
        <v>4.1112883218146379E-2</v>
      </c>
      <c r="J474" s="240">
        <v>0</v>
      </c>
    </row>
    <row r="475" spans="2:10" s="4" customFormat="1" hidden="1" outlineLevel="1" x14ac:dyDescent="0.25">
      <c r="B475" s="138" t="s">
        <v>79</v>
      </c>
      <c r="C475" s="531">
        <v>1</v>
      </c>
      <c r="D475" s="532">
        <v>0.38447620770761715</v>
      </c>
      <c r="E475" s="533"/>
      <c r="F475" s="534"/>
      <c r="G475" s="532">
        <v>0.59851637416319881</v>
      </c>
      <c r="H475" s="534"/>
      <c r="I475" s="240">
        <v>1.7007418129184007E-2</v>
      </c>
      <c r="J475" s="240">
        <v>0</v>
      </c>
    </row>
    <row r="476" spans="2:10" s="4" customFormat="1" hidden="1" outlineLevel="1" x14ac:dyDescent="0.25">
      <c r="B476" s="138" t="s">
        <v>80</v>
      </c>
      <c r="C476" s="531">
        <v>1</v>
      </c>
      <c r="D476" s="532">
        <v>0.44120569725074527</v>
      </c>
      <c r="E476" s="533"/>
      <c r="F476" s="534"/>
      <c r="G476" s="532">
        <v>0.5367671414375621</v>
      </c>
      <c r="H476" s="534"/>
      <c r="I476" s="240">
        <v>2.186154355746936E-2</v>
      </c>
      <c r="J476" s="240">
        <v>1.6561775422325274E-4</v>
      </c>
    </row>
    <row r="477" spans="2:10" s="4" customFormat="1" hidden="1" outlineLevel="1" x14ac:dyDescent="0.25">
      <c r="B477" s="138" t="s">
        <v>81</v>
      </c>
      <c r="C477" s="531">
        <v>1</v>
      </c>
      <c r="D477" s="532">
        <v>0.45887445887445888</v>
      </c>
      <c r="E477" s="533"/>
      <c r="F477" s="534"/>
      <c r="G477" s="532">
        <v>0.46871310507674147</v>
      </c>
      <c r="H477" s="534"/>
      <c r="I477" s="240">
        <v>7.2412436048799683E-2</v>
      </c>
      <c r="J477" s="240">
        <v>0</v>
      </c>
    </row>
    <row r="478" spans="2:10" s="4" customFormat="1" hidden="1" outlineLevel="1" x14ac:dyDescent="0.25">
      <c r="B478" s="138" t="s">
        <v>82</v>
      </c>
      <c r="C478" s="531">
        <v>1</v>
      </c>
      <c r="D478" s="532">
        <v>0.41025641025641024</v>
      </c>
      <c r="E478" s="533"/>
      <c r="F478" s="534"/>
      <c r="G478" s="532">
        <v>0.10256410256410256</v>
      </c>
      <c r="H478" s="534"/>
      <c r="I478" s="240">
        <v>0.46153846153846156</v>
      </c>
      <c r="J478" s="240">
        <v>2.564102564102564E-2</v>
      </c>
    </row>
    <row r="479" spans="2:10" s="4" customFormat="1" hidden="1" outlineLevel="1" x14ac:dyDescent="0.25">
      <c r="B479" s="138" t="s">
        <v>83</v>
      </c>
      <c r="C479" s="531">
        <v>1</v>
      </c>
      <c r="D479" s="532">
        <v>0</v>
      </c>
      <c r="E479" s="533"/>
      <c r="F479" s="534"/>
      <c r="G479" s="532">
        <v>0.60526315789473684</v>
      </c>
      <c r="H479" s="534"/>
      <c r="I479" s="240">
        <v>0.39473684210526316</v>
      </c>
      <c r="J479" s="240">
        <v>0</v>
      </c>
    </row>
    <row r="480" spans="2:10" s="4" customFormat="1" hidden="1" outlineLevel="1" x14ac:dyDescent="0.25">
      <c r="B480" s="138" t="s">
        <v>84</v>
      </c>
      <c r="C480" s="531">
        <v>1</v>
      </c>
      <c r="D480" s="532">
        <v>0.22500000000000001</v>
      </c>
      <c r="E480" s="533"/>
      <c r="F480" s="534"/>
      <c r="G480" s="532">
        <v>0.47499999999999998</v>
      </c>
      <c r="H480" s="534"/>
      <c r="I480" s="240">
        <v>0.3</v>
      </c>
      <c r="J480" s="240">
        <v>0</v>
      </c>
    </row>
    <row r="481" spans="2:10" s="4" customFormat="1" hidden="1" outlineLevel="1" x14ac:dyDescent="0.25">
      <c r="B481" s="138" t="s">
        <v>85</v>
      </c>
      <c r="C481" s="531">
        <v>1</v>
      </c>
      <c r="D481" s="532">
        <v>0.13636363636363635</v>
      </c>
      <c r="E481" s="533"/>
      <c r="F481" s="534"/>
      <c r="G481" s="532">
        <v>0.31818181818181818</v>
      </c>
      <c r="H481" s="534"/>
      <c r="I481" s="240">
        <v>0.54545454545454541</v>
      </c>
      <c r="J481" s="240">
        <v>0</v>
      </c>
    </row>
    <row r="482" spans="2:10" s="4" customFormat="1" hidden="1" outlineLevel="1" x14ac:dyDescent="0.25">
      <c r="B482" s="138" t="s">
        <v>86</v>
      </c>
      <c r="C482" s="531">
        <v>1</v>
      </c>
      <c r="D482" s="532">
        <v>0.2483108108108108</v>
      </c>
      <c r="E482" s="533"/>
      <c r="F482" s="534"/>
      <c r="G482" s="532">
        <v>0.71790540540540537</v>
      </c>
      <c r="H482" s="534"/>
      <c r="I482" s="240">
        <v>3.3783783783783786E-2</v>
      </c>
      <c r="J482" s="240">
        <v>0</v>
      </c>
    </row>
    <row r="483" spans="2:10" s="4" customFormat="1" hidden="1" outlineLevel="1" x14ac:dyDescent="0.25">
      <c r="B483" s="138" t="s">
        <v>87</v>
      </c>
      <c r="C483" s="531">
        <v>1</v>
      </c>
      <c r="D483" s="532">
        <v>0.38208955223880597</v>
      </c>
      <c r="E483" s="533"/>
      <c r="F483" s="534"/>
      <c r="G483" s="532">
        <v>0.56716417910447758</v>
      </c>
      <c r="H483" s="534"/>
      <c r="I483" s="240">
        <v>5.0746268656716415E-2</v>
      </c>
      <c r="J483" s="240">
        <v>0</v>
      </c>
    </row>
    <row r="484" spans="2:10" s="4" customFormat="1" hidden="1" outlineLevel="1" x14ac:dyDescent="0.25">
      <c r="B484" s="138" t="s">
        <v>88</v>
      </c>
      <c r="C484" s="531">
        <v>1</v>
      </c>
      <c r="D484" s="532">
        <v>0.43815165876777251</v>
      </c>
      <c r="E484" s="533"/>
      <c r="F484" s="534"/>
      <c r="G484" s="532">
        <v>0.54407582938388621</v>
      </c>
      <c r="H484" s="534"/>
      <c r="I484" s="240">
        <v>1.7772511848341232E-2</v>
      </c>
      <c r="J484" s="240">
        <v>0</v>
      </c>
    </row>
    <row r="485" spans="2:10" s="4" customFormat="1" hidden="1" outlineLevel="1" x14ac:dyDescent="0.25">
      <c r="B485" s="138" t="s">
        <v>89</v>
      </c>
      <c r="C485" s="531">
        <v>1</v>
      </c>
      <c r="D485" s="532">
        <v>0.49729924378826074</v>
      </c>
      <c r="E485" s="533"/>
      <c r="F485" s="534"/>
      <c r="G485" s="532">
        <v>0.47695354699315806</v>
      </c>
      <c r="H485" s="534"/>
      <c r="I485" s="240">
        <v>2.5747209218581202E-2</v>
      </c>
      <c r="J485" s="240">
        <v>0</v>
      </c>
    </row>
    <row r="486" spans="2:10" s="4" customFormat="1" ht="15.75" collapsed="1" x14ac:dyDescent="0.25">
      <c r="B486" s="64">
        <v>1982</v>
      </c>
      <c r="C486" s="535">
        <v>1</v>
      </c>
      <c r="D486" s="536">
        <v>0.43714702131535799</v>
      </c>
      <c r="E486" s="537"/>
      <c r="F486" s="538"/>
      <c r="G486" s="536">
        <v>0.53021193902957431</v>
      </c>
      <c r="H486" s="538"/>
      <c r="I486" s="243">
        <v>3.2580312139430377E-2</v>
      </c>
      <c r="J486" s="243">
        <v>6.0727515637335276E-5</v>
      </c>
    </row>
    <row r="487" spans="2:10" s="4" customFormat="1" hidden="1" outlineLevel="1" x14ac:dyDescent="0.25">
      <c r="B487" s="138" t="s">
        <v>78</v>
      </c>
      <c r="C487" s="531">
        <v>1</v>
      </c>
      <c r="D487" s="532">
        <v>0.38749524895477006</v>
      </c>
      <c r="E487" s="533"/>
      <c r="F487" s="534"/>
      <c r="G487" s="532">
        <v>0.57050551121246673</v>
      </c>
      <c r="H487" s="534"/>
      <c r="I487" s="240">
        <v>4.1999239832763206E-2</v>
      </c>
      <c r="J487" s="240">
        <v>0</v>
      </c>
    </row>
    <row r="488" spans="2:10" s="4" customFormat="1" hidden="1" outlineLevel="1" x14ac:dyDescent="0.25">
      <c r="B488" s="138" t="s">
        <v>79</v>
      </c>
      <c r="C488" s="531">
        <v>1</v>
      </c>
      <c r="D488" s="532">
        <v>0.41490683229813663</v>
      </c>
      <c r="E488" s="533"/>
      <c r="F488" s="534"/>
      <c r="G488" s="532">
        <v>0.57788819875776398</v>
      </c>
      <c r="H488" s="534"/>
      <c r="I488" s="240">
        <v>7.2049689440993785E-3</v>
      </c>
      <c r="J488" s="240">
        <v>0</v>
      </c>
    </row>
    <row r="489" spans="2:10" s="4" customFormat="1" hidden="1" outlineLevel="1" x14ac:dyDescent="0.25">
      <c r="B489" s="138" t="s">
        <v>80</v>
      </c>
      <c r="C489" s="531">
        <v>1</v>
      </c>
      <c r="D489" s="532">
        <v>0.39928143712574848</v>
      </c>
      <c r="E489" s="533"/>
      <c r="F489" s="534"/>
      <c r="G489" s="532">
        <v>0.59497005988023954</v>
      </c>
      <c r="H489" s="534"/>
      <c r="I489" s="240">
        <v>5.748502994011976E-3</v>
      </c>
      <c r="J489" s="240">
        <v>0</v>
      </c>
    </row>
    <row r="490" spans="2:10" s="4" customFormat="1" hidden="1" outlineLevel="1" x14ac:dyDescent="0.25">
      <c r="B490" s="138" t="s">
        <v>81</v>
      </c>
      <c r="C490" s="531">
        <v>1</v>
      </c>
      <c r="D490" s="532">
        <v>0.4673585537328423</v>
      </c>
      <c r="E490" s="533"/>
      <c r="F490" s="534"/>
      <c r="G490" s="532">
        <v>0.52527619685302984</v>
      </c>
      <c r="H490" s="534"/>
      <c r="I490" s="240">
        <v>7.3652494141278873E-3</v>
      </c>
      <c r="J490" s="240">
        <v>0</v>
      </c>
    </row>
    <row r="491" spans="2:10" s="4" customFormat="1" hidden="1" outlineLevel="1" x14ac:dyDescent="0.25">
      <c r="B491" s="138" t="s">
        <v>82</v>
      </c>
      <c r="C491" s="531">
        <v>1</v>
      </c>
      <c r="D491" s="532">
        <v>0.45901639344262296</v>
      </c>
      <c r="E491" s="533"/>
      <c r="F491" s="534"/>
      <c r="G491" s="532">
        <v>0.37704918032786883</v>
      </c>
      <c r="H491" s="534"/>
      <c r="I491" s="240">
        <v>0.16393442622950818</v>
      </c>
      <c r="J491" s="240">
        <v>0</v>
      </c>
    </row>
    <row r="492" spans="2:10" s="4" customFormat="1" hidden="1" outlineLevel="1" x14ac:dyDescent="0.25">
      <c r="B492" s="138" t="s">
        <v>83</v>
      </c>
      <c r="C492" s="531">
        <v>1</v>
      </c>
      <c r="D492" s="532">
        <v>0.5641025641025641</v>
      </c>
      <c r="E492" s="533"/>
      <c r="F492" s="534"/>
      <c r="G492" s="532">
        <v>0.15384615384615385</v>
      </c>
      <c r="H492" s="534"/>
      <c r="I492" s="240">
        <v>0.28205128205128205</v>
      </c>
      <c r="J492" s="240">
        <v>0</v>
      </c>
    </row>
    <row r="493" spans="2:10" s="4" customFormat="1" hidden="1" outlineLevel="1" x14ac:dyDescent="0.25">
      <c r="B493" s="138" t="s">
        <v>84</v>
      </c>
      <c r="C493" s="531">
        <v>1</v>
      </c>
      <c r="D493" s="532">
        <v>0.47619047619047616</v>
      </c>
      <c r="E493" s="533"/>
      <c r="F493" s="534"/>
      <c r="G493" s="532">
        <v>0.26190476190476192</v>
      </c>
      <c r="H493" s="534"/>
      <c r="I493" s="240">
        <v>0.26190476190476192</v>
      </c>
      <c r="J493" s="240">
        <v>0</v>
      </c>
    </row>
    <row r="494" spans="2:10" s="4" customFormat="1" hidden="1" outlineLevel="1" x14ac:dyDescent="0.25">
      <c r="B494" s="138" t="s">
        <v>85</v>
      </c>
      <c r="C494" s="531">
        <v>1</v>
      </c>
      <c r="D494" s="532">
        <v>0.51428571428571423</v>
      </c>
      <c r="E494" s="533"/>
      <c r="F494" s="534"/>
      <c r="G494" s="532">
        <v>0.2</v>
      </c>
      <c r="H494" s="534"/>
      <c r="I494" s="240">
        <v>0.2857142857142857</v>
      </c>
      <c r="J494" s="240">
        <v>0</v>
      </c>
    </row>
    <row r="495" spans="2:10" s="4" customFormat="1" hidden="1" outlineLevel="1" x14ac:dyDescent="0.25">
      <c r="B495" s="138" t="s">
        <v>86</v>
      </c>
      <c r="C495" s="531">
        <v>1</v>
      </c>
      <c r="D495" s="532">
        <v>0.36842105263157893</v>
      </c>
      <c r="E495" s="533"/>
      <c r="F495" s="534"/>
      <c r="G495" s="532">
        <v>0.53947368421052633</v>
      </c>
      <c r="H495" s="534"/>
      <c r="I495" s="240">
        <v>9.2105263157894732E-2</v>
      </c>
      <c r="J495" s="240">
        <v>0</v>
      </c>
    </row>
    <row r="496" spans="2:10" s="4" customFormat="1" hidden="1" outlineLevel="1" x14ac:dyDescent="0.25">
      <c r="B496" s="138" t="s">
        <v>87</v>
      </c>
      <c r="C496" s="531">
        <v>1</v>
      </c>
      <c r="D496" s="532">
        <v>0.37202380952380953</v>
      </c>
      <c r="E496" s="533"/>
      <c r="F496" s="534"/>
      <c r="G496" s="532">
        <v>0.56622023809523814</v>
      </c>
      <c r="H496" s="534"/>
      <c r="I496" s="240">
        <v>6.1755952380952384E-2</v>
      </c>
      <c r="J496" s="240">
        <v>0</v>
      </c>
    </row>
    <row r="497" spans="2:10" s="4" customFormat="1" hidden="1" outlineLevel="1" x14ac:dyDescent="0.25">
      <c r="B497" s="138" t="s">
        <v>88</v>
      </c>
      <c r="C497" s="531">
        <v>1</v>
      </c>
      <c r="D497" s="532">
        <v>0.54726952436876097</v>
      </c>
      <c r="E497" s="533"/>
      <c r="F497" s="534"/>
      <c r="G497" s="532">
        <v>0.41123507535721276</v>
      </c>
      <c r="H497" s="534"/>
      <c r="I497" s="240">
        <v>4.1495400274026227E-2</v>
      </c>
      <c r="J497" s="240">
        <v>0</v>
      </c>
    </row>
    <row r="498" spans="2:10" s="4" customFormat="1" hidden="1" outlineLevel="1" x14ac:dyDescent="0.25">
      <c r="B498" s="138" t="s">
        <v>89</v>
      </c>
      <c r="C498" s="531">
        <v>1</v>
      </c>
      <c r="D498" s="532">
        <v>0.4270557029177719</v>
      </c>
      <c r="E498" s="533"/>
      <c r="F498" s="534"/>
      <c r="G498" s="532">
        <v>0.54845949806162009</v>
      </c>
      <c r="H498" s="534"/>
      <c r="I498" s="240">
        <v>2.4484799020608038E-2</v>
      </c>
      <c r="J498" s="240">
        <v>0</v>
      </c>
    </row>
    <row r="499" spans="2:10" s="4" customFormat="1" ht="15.75" collapsed="1" x14ac:dyDescent="0.25">
      <c r="B499" s="64">
        <v>1981</v>
      </c>
      <c r="C499" s="535">
        <v>1</v>
      </c>
      <c r="D499" s="536">
        <v>0.43758910749928714</v>
      </c>
      <c r="E499" s="537"/>
      <c r="F499" s="538"/>
      <c r="G499" s="536">
        <v>0.53532221271742231</v>
      </c>
      <c r="H499" s="538"/>
      <c r="I499" s="243">
        <v>2.7088679783290562E-2</v>
      </c>
      <c r="J499" s="243">
        <v>0</v>
      </c>
    </row>
    <row r="500" spans="2:10" s="4" customFormat="1" hidden="1" outlineLevel="1" x14ac:dyDescent="0.25">
      <c r="B500" s="138" t="s">
        <v>78</v>
      </c>
      <c r="C500" s="531">
        <v>1</v>
      </c>
      <c r="D500" s="532">
        <v>0.54916158536585369</v>
      </c>
      <c r="E500" s="533"/>
      <c r="F500" s="534"/>
      <c r="G500" s="532">
        <v>0.39557926829268292</v>
      </c>
      <c r="H500" s="534"/>
      <c r="I500" s="240">
        <v>5.3734756097560975E-2</v>
      </c>
      <c r="J500" s="240">
        <v>1.5243902439024391E-3</v>
      </c>
    </row>
    <row r="501" spans="2:10" s="4" customFormat="1" hidden="1" outlineLevel="1" x14ac:dyDescent="0.25">
      <c r="B501" s="138" t="s">
        <v>79</v>
      </c>
      <c r="C501" s="531">
        <v>1</v>
      </c>
      <c r="D501" s="532">
        <v>0.52484101748807632</v>
      </c>
      <c r="E501" s="533"/>
      <c r="F501" s="534"/>
      <c r="G501" s="532">
        <v>0.43978537360890302</v>
      </c>
      <c r="H501" s="534"/>
      <c r="I501" s="240">
        <v>3.5373608903020666E-2</v>
      </c>
      <c r="J501" s="240">
        <v>0</v>
      </c>
    </row>
    <row r="502" spans="2:10" s="4" customFormat="1" hidden="1" outlineLevel="1" x14ac:dyDescent="0.25">
      <c r="B502" s="138" t="s">
        <v>80</v>
      </c>
      <c r="C502" s="531">
        <v>1</v>
      </c>
      <c r="D502" s="532">
        <v>0.5233753637245393</v>
      </c>
      <c r="E502" s="533"/>
      <c r="F502" s="534"/>
      <c r="G502" s="532">
        <v>0.43142580019398641</v>
      </c>
      <c r="H502" s="534"/>
      <c r="I502" s="240">
        <v>4.5198836081474299E-2</v>
      </c>
      <c r="J502" s="240">
        <v>0</v>
      </c>
    </row>
    <row r="503" spans="2:10" s="4" customFormat="1" hidden="1" outlineLevel="1" x14ac:dyDescent="0.25">
      <c r="B503" s="138" t="s">
        <v>81</v>
      </c>
      <c r="C503" s="531">
        <v>1</v>
      </c>
      <c r="D503" s="532">
        <v>0.70362821035466772</v>
      </c>
      <c r="E503" s="533"/>
      <c r="F503" s="534"/>
      <c r="G503" s="532">
        <v>0.24419078679168366</v>
      </c>
      <c r="H503" s="534"/>
      <c r="I503" s="240">
        <v>5.2181002853648593E-2</v>
      </c>
      <c r="J503" s="240">
        <v>0</v>
      </c>
    </row>
    <row r="504" spans="2:10" s="4" customFormat="1" hidden="1" outlineLevel="1" x14ac:dyDescent="0.25">
      <c r="B504" s="138" t="s">
        <v>82</v>
      </c>
      <c r="C504" s="531">
        <v>1</v>
      </c>
      <c r="D504" s="532">
        <v>0.96594427244582048</v>
      </c>
      <c r="E504" s="533"/>
      <c r="F504" s="534"/>
      <c r="G504" s="532">
        <v>2.3219814241486069E-2</v>
      </c>
      <c r="H504" s="534"/>
      <c r="I504" s="240">
        <v>1.0835913312693499E-2</v>
      </c>
      <c r="J504" s="240">
        <v>0</v>
      </c>
    </row>
    <row r="505" spans="2:10" s="4" customFormat="1" hidden="1" outlineLevel="1" x14ac:dyDescent="0.25">
      <c r="B505" s="138" t="s">
        <v>83</v>
      </c>
      <c r="C505" s="531">
        <v>1</v>
      </c>
      <c r="D505" s="532">
        <v>0.98989898989898994</v>
      </c>
      <c r="E505" s="533"/>
      <c r="F505" s="534"/>
      <c r="G505" s="532">
        <v>6.0606060606060606E-3</v>
      </c>
      <c r="H505" s="534"/>
      <c r="I505" s="240">
        <v>4.0404040404040404E-3</v>
      </c>
      <c r="J505" s="240">
        <v>0</v>
      </c>
    </row>
    <row r="506" spans="2:10" s="4" customFormat="1" hidden="1" outlineLevel="1" x14ac:dyDescent="0.25">
      <c r="B506" s="138" t="s">
        <v>84</v>
      </c>
      <c r="C506" s="531">
        <v>1</v>
      </c>
      <c r="D506" s="532">
        <v>0.98426966292134832</v>
      </c>
      <c r="E506" s="533"/>
      <c r="F506" s="534"/>
      <c r="G506" s="532">
        <v>7.8651685393258432E-3</v>
      </c>
      <c r="H506" s="534"/>
      <c r="I506" s="240">
        <v>7.8651685393258432E-3</v>
      </c>
      <c r="J506" s="240">
        <v>0</v>
      </c>
    </row>
    <row r="507" spans="2:10" s="4" customFormat="1" hidden="1" outlineLevel="1" x14ac:dyDescent="0.25">
      <c r="B507" s="138" t="s">
        <v>85</v>
      </c>
      <c r="C507" s="531">
        <v>1</v>
      </c>
      <c r="D507" s="532">
        <v>0.77338129496402874</v>
      </c>
      <c r="E507" s="533"/>
      <c r="F507" s="534"/>
      <c r="G507" s="532">
        <v>0.22302158273381295</v>
      </c>
      <c r="H507" s="534"/>
      <c r="I507" s="240">
        <v>3.5971223021582736E-3</v>
      </c>
      <c r="J507" s="240">
        <v>0</v>
      </c>
    </row>
    <row r="508" spans="2:10" s="4" customFormat="1" hidden="1" outlineLevel="1" x14ac:dyDescent="0.25">
      <c r="B508" s="138" t="s">
        <v>86</v>
      </c>
      <c r="C508" s="531">
        <v>1</v>
      </c>
      <c r="D508" s="532">
        <v>0.97936726272352137</v>
      </c>
      <c r="E508" s="533"/>
      <c r="F508" s="534"/>
      <c r="G508" s="532">
        <v>1.1004126547455296E-2</v>
      </c>
      <c r="H508" s="534"/>
      <c r="I508" s="240">
        <v>9.6286107290233843E-3</v>
      </c>
      <c r="J508" s="240">
        <v>0</v>
      </c>
    </row>
    <row r="509" spans="2:10" s="4" customFormat="1" hidden="1" outlineLevel="1" x14ac:dyDescent="0.25">
      <c r="B509" s="138" t="s">
        <v>87</v>
      </c>
      <c r="C509" s="531">
        <v>1</v>
      </c>
      <c r="D509" s="532">
        <v>0.75627615062761511</v>
      </c>
      <c r="E509" s="533"/>
      <c r="F509" s="534"/>
      <c r="G509" s="532">
        <v>0.23012552301255229</v>
      </c>
      <c r="H509" s="534"/>
      <c r="I509" s="240">
        <v>1.3598326359832637E-2</v>
      </c>
      <c r="J509" s="240">
        <v>0</v>
      </c>
    </row>
    <row r="510" spans="2:10" s="4" customFormat="1" hidden="1" outlineLevel="1" x14ac:dyDescent="0.25">
      <c r="B510" s="138" t="s">
        <v>88</v>
      </c>
      <c r="C510" s="531">
        <v>1</v>
      </c>
      <c r="D510" s="532">
        <v>0.4842387659289068</v>
      </c>
      <c r="E510" s="533"/>
      <c r="F510" s="534"/>
      <c r="G510" s="532">
        <v>0.50335345405767939</v>
      </c>
      <c r="H510" s="534"/>
      <c r="I510" s="240">
        <v>1.2407780013413815E-2</v>
      </c>
      <c r="J510" s="240">
        <v>0</v>
      </c>
    </row>
    <row r="511" spans="2:10" s="4" customFormat="1" hidden="1" outlineLevel="1" x14ac:dyDescent="0.25">
      <c r="B511" s="138" t="s">
        <v>89</v>
      </c>
      <c r="C511" s="531">
        <v>1</v>
      </c>
      <c r="D511" s="532">
        <v>0.3515409671761463</v>
      </c>
      <c r="E511" s="533"/>
      <c r="F511" s="534"/>
      <c r="G511" s="532">
        <v>0.63618140816837887</v>
      </c>
      <c r="H511" s="534"/>
      <c r="I511" s="240">
        <v>1.1776497118516662E-2</v>
      </c>
      <c r="J511" s="240">
        <v>5.0112753695815586E-4</v>
      </c>
    </row>
    <row r="512" spans="2:10" s="4" customFormat="1" ht="15.75" collapsed="1" x14ac:dyDescent="0.25">
      <c r="B512" s="64">
        <v>1980</v>
      </c>
      <c r="C512" s="535">
        <v>1</v>
      </c>
      <c r="D512" s="536">
        <v>0.57739222920198097</v>
      </c>
      <c r="E512" s="537"/>
      <c r="F512" s="538"/>
      <c r="G512" s="536">
        <v>0.39050088077907402</v>
      </c>
      <c r="H512" s="538"/>
      <c r="I512" s="243">
        <v>3.1774520557051218E-2</v>
      </c>
      <c r="J512" s="243">
        <v>3.3236946189384121E-4</v>
      </c>
    </row>
    <row r="513" spans="2:10" s="4" customFormat="1" hidden="1" outlineLevel="1" x14ac:dyDescent="0.25">
      <c r="B513" s="138" t="s">
        <v>78</v>
      </c>
      <c r="C513" s="531">
        <v>1</v>
      </c>
      <c r="D513" s="532">
        <v>0.56890666146493707</v>
      </c>
      <c r="E513" s="533"/>
      <c r="F513" s="534"/>
      <c r="G513" s="532">
        <v>0.40261386911147956</v>
      </c>
      <c r="H513" s="534"/>
      <c r="I513" s="240">
        <v>2.8479469423583342E-2</v>
      </c>
      <c r="J513" s="240">
        <v>0</v>
      </c>
    </row>
    <row r="514" spans="2:10" s="4" customFormat="1" hidden="1" outlineLevel="1" x14ac:dyDescent="0.25">
      <c r="B514" s="138" t="s">
        <v>79</v>
      </c>
      <c r="C514" s="531">
        <v>1</v>
      </c>
      <c r="D514" s="532">
        <v>0.49896390009815683</v>
      </c>
      <c r="E514" s="533"/>
      <c r="F514" s="534"/>
      <c r="G514" s="532">
        <v>0.45195768349874577</v>
      </c>
      <c r="H514" s="534"/>
      <c r="I514" s="240">
        <v>4.8533100665285198E-2</v>
      </c>
      <c r="J514" s="240">
        <v>5.4531573781219328E-4</v>
      </c>
    </row>
    <row r="515" spans="2:10" s="4" customFormat="1" hidden="1" outlineLevel="1" x14ac:dyDescent="0.25">
      <c r="B515" s="138" t="s">
        <v>80</v>
      </c>
      <c r="C515" s="531">
        <v>1</v>
      </c>
      <c r="D515" s="532">
        <v>0.45411679361624957</v>
      </c>
      <c r="E515" s="533"/>
      <c r="F515" s="534"/>
      <c r="G515" s="532">
        <v>0.52762664732196829</v>
      </c>
      <c r="H515" s="534"/>
      <c r="I515" s="240">
        <v>1.7772941603191875E-2</v>
      </c>
      <c r="J515" s="240">
        <v>4.8361745859025511E-4</v>
      </c>
    </row>
    <row r="516" spans="2:10" s="4" customFormat="1" hidden="1" outlineLevel="1" x14ac:dyDescent="0.25">
      <c r="B516" s="138" t="s">
        <v>81</v>
      </c>
      <c r="C516" s="531">
        <v>1</v>
      </c>
      <c r="D516" s="532">
        <v>0.48388429752066114</v>
      </c>
      <c r="E516" s="533"/>
      <c r="F516" s="534"/>
      <c r="G516" s="532">
        <v>0.44586776859504135</v>
      </c>
      <c r="H516" s="534"/>
      <c r="I516" s="240">
        <v>7.0247933884297523E-2</v>
      </c>
      <c r="J516" s="240">
        <v>0</v>
      </c>
    </row>
    <row r="517" spans="2:10" s="4" customFormat="1" hidden="1" outlineLevel="1" x14ac:dyDescent="0.25">
      <c r="B517" s="138" t="s">
        <v>82</v>
      </c>
      <c r="C517" s="531">
        <v>1</v>
      </c>
      <c r="D517" s="532">
        <v>0.72095671981776766</v>
      </c>
      <c r="E517" s="533"/>
      <c r="F517" s="534"/>
      <c r="G517" s="532">
        <v>0.26195899772209569</v>
      </c>
      <c r="H517" s="534"/>
      <c r="I517" s="240">
        <v>1.7084282460136675E-2</v>
      </c>
      <c r="J517" s="240">
        <v>0</v>
      </c>
    </row>
    <row r="518" spans="2:10" s="4" customFormat="1" hidden="1" outlineLevel="1" x14ac:dyDescent="0.25">
      <c r="B518" s="138" t="s">
        <v>83</v>
      </c>
      <c r="C518" s="531">
        <v>1</v>
      </c>
      <c r="D518" s="532">
        <v>0.45422535211267606</v>
      </c>
      <c r="E518" s="533"/>
      <c r="F518" s="534"/>
      <c r="G518" s="532">
        <v>0.534330985915493</v>
      </c>
      <c r="H518" s="534"/>
      <c r="I518" s="240">
        <v>9.683098591549295E-3</v>
      </c>
      <c r="J518" s="240">
        <v>1.7605633802816902E-3</v>
      </c>
    </row>
    <row r="519" spans="2:10" s="4" customFormat="1" hidden="1" outlineLevel="1" x14ac:dyDescent="0.25">
      <c r="B519" s="138" t="s">
        <v>84</v>
      </c>
      <c r="C519" s="531">
        <v>1</v>
      </c>
      <c r="D519" s="532">
        <v>0.71575342465753422</v>
      </c>
      <c r="E519" s="533"/>
      <c r="F519" s="534"/>
      <c r="G519" s="532">
        <v>0.25</v>
      </c>
      <c r="H519" s="534"/>
      <c r="I519" s="240">
        <v>3.4246575342465752E-2</v>
      </c>
      <c r="J519" s="240">
        <v>0</v>
      </c>
    </row>
    <row r="520" spans="2:10" s="4" customFormat="1" hidden="1" outlineLevel="1" x14ac:dyDescent="0.25">
      <c r="B520" s="138" t="s">
        <v>85</v>
      </c>
      <c r="C520" s="531">
        <v>1</v>
      </c>
      <c r="D520" s="532">
        <v>0.74534161490683226</v>
      </c>
      <c r="E520" s="533"/>
      <c r="F520" s="534"/>
      <c r="G520" s="532">
        <v>0.24689440993788819</v>
      </c>
      <c r="H520" s="534"/>
      <c r="I520" s="240">
        <v>7.763975155279503E-3</v>
      </c>
      <c r="J520" s="240">
        <v>0</v>
      </c>
    </row>
    <row r="521" spans="2:10" s="4" customFormat="1" hidden="1" outlineLevel="1" x14ac:dyDescent="0.25">
      <c r="B521" s="138" t="s">
        <v>86</v>
      </c>
      <c r="C521" s="531">
        <v>1</v>
      </c>
      <c r="D521" s="532">
        <v>0.67936925098554535</v>
      </c>
      <c r="E521" s="533"/>
      <c r="F521" s="534"/>
      <c r="G521" s="532">
        <v>0.29434954007884362</v>
      </c>
      <c r="H521" s="534"/>
      <c r="I521" s="240">
        <v>2.6281208935611037E-2</v>
      </c>
      <c r="J521" s="240">
        <v>0</v>
      </c>
    </row>
    <row r="522" spans="2:10" s="4" customFormat="1" hidden="1" outlineLevel="1" x14ac:dyDescent="0.25">
      <c r="B522" s="138" t="s">
        <v>87</v>
      </c>
      <c r="C522" s="531">
        <v>1</v>
      </c>
      <c r="D522" s="532">
        <v>0.31297248261263988</v>
      </c>
      <c r="E522" s="533"/>
      <c r="F522" s="534"/>
      <c r="G522" s="532">
        <v>0.64983368612035075</v>
      </c>
      <c r="H522" s="534"/>
      <c r="I522" s="240">
        <v>3.7193831267009377E-2</v>
      </c>
      <c r="J522" s="240">
        <v>0</v>
      </c>
    </row>
    <row r="523" spans="2:10" s="4" customFormat="1" hidden="1" outlineLevel="1" x14ac:dyDescent="0.25">
      <c r="B523" s="138" t="s">
        <v>88</v>
      </c>
      <c r="C523" s="531">
        <v>1</v>
      </c>
      <c r="D523" s="532">
        <v>0.40865384615384615</v>
      </c>
      <c r="E523" s="533"/>
      <c r="F523" s="534"/>
      <c r="G523" s="532">
        <v>0.55631868131868134</v>
      </c>
      <c r="H523" s="534"/>
      <c r="I523" s="240">
        <v>3.5027472527472528E-2</v>
      </c>
      <c r="J523" s="240">
        <v>0</v>
      </c>
    </row>
    <row r="524" spans="2:10" s="4" customFormat="1" hidden="1" outlineLevel="1" x14ac:dyDescent="0.25">
      <c r="B524" s="138" t="s">
        <v>89</v>
      </c>
      <c r="C524" s="531">
        <v>1</v>
      </c>
      <c r="D524" s="532">
        <v>0.42328237244428074</v>
      </c>
      <c r="E524" s="533"/>
      <c r="F524" s="534"/>
      <c r="G524" s="532">
        <v>0.53951003868115677</v>
      </c>
      <c r="H524" s="534"/>
      <c r="I524" s="240">
        <v>3.7207588874562533E-2</v>
      </c>
      <c r="J524" s="240">
        <v>0</v>
      </c>
    </row>
    <row r="525" spans="2:10" s="4" customFormat="1" ht="15.75" collapsed="1" x14ac:dyDescent="0.25">
      <c r="B525" s="64">
        <v>1979</v>
      </c>
      <c r="C525" s="535">
        <v>1</v>
      </c>
      <c r="D525" s="536">
        <v>0.48502818224518551</v>
      </c>
      <c r="E525" s="537"/>
      <c r="F525" s="538"/>
      <c r="G525" s="536">
        <v>0.4790590261468608</v>
      </c>
      <c r="H525" s="538"/>
      <c r="I525" s="243">
        <v>3.5697510568341945E-2</v>
      </c>
      <c r="J525" s="243">
        <v>2.1528103961171129E-4</v>
      </c>
    </row>
    <row r="526" spans="2:10" s="4" customFormat="1" hidden="1" outlineLevel="1" x14ac:dyDescent="0.25">
      <c r="B526" s="138" t="s">
        <v>78</v>
      </c>
      <c r="C526" s="531">
        <v>1</v>
      </c>
      <c r="D526" s="532">
        <v>0.43932470170093935</v>
      </c>
      <c r="E526" s="533"/>
      <c r="F526" s="534"/>
      <c r="G526" s="532">
        <v>0.522975374460523</v>
      </c>
      <c r="H526" s="534"/>
      <c r="I526" s="240">
        <v>3.2876364559532877E-2</v>
      </c>
      <c r="J526" s="240">
        <v>4.8235592790048234E-3</v>
      </c>
    </row>
    <row r="527" spans="2:10" s="4" customFormat="1" hidden="1" outlineLevel="1" x14ac:dyDescent="0.25">
      <c r="B527" s="138" t="s">
        <v>79</v>
      </c>
      <c r="C527" s="531">
        <v>1</v>
      </c>
      <c r="D527" s="532">
        <v>0.30979672932905394</v>
      </c>
      <c r="E527" s="533"/>
      <c r="F527" s="534"/>
      <c r="G527" s="532">
        <v>0.65520403484640077</v>
      </c>
      <c r="H527" s="534"/>
      <c r="I527" s="240">
        <v>3.4693565642671557E-2</v>
      </c>
      <c r="J527" s="240">
        <v>3.0567018187375821E-4</v>
      </c>
    </row>
    <row r="528" spans="2:10" s="4" customFormat="1" hidden="1" outlineLevel="1" x14ac:dyDescent="0.25">
      <c r="B528" s="138" t="s">
        <v>80</v>
      </c>
      <c r="C528" s="531">
        <v>1</v>
      </c>
      <c r="D528" s="532">
        <v>0.37476635514018691</v>
      </c>
      <c r="E528" s="533"/>
      <c r="F528" s="534"/>
      <c r="G528" s="532">
        <v>0.58691588785046733</v>
      </c>
      <c r="H528" s="534"/>
      <c r="I528" s="240">
        <v>3.7383177570093455E-2</v>
      </c>
      <c r="J528" s="240">
        <v>9.3457943925233649E-4</v>
      </c>
    </row>
    <row r="529" spans="2:10" s="4" customFormat="1" hidden="1" outlineLevel="1" x14ac:dyDescent="0.25">
      <c r="B529" s="138" t="s">
        <v>81</v>
      </c>
      <c r="C529" s="531">
        <v>1</v>
      </c>
      <c r="D529" s="532">
        <v>0.67277210285311728</v>
      </c>
      <c r="E529" s="533"/>
      <c r="F529" s="534"/>
      <c r="G529" s="532">
        <v>0.30996829869672421</v>
      </c>
      <c r="H529" s="534"/>
      <c r="I529" s="240">
        <v>1.620288834096513E-2</v>
      </c>
      <c r="J529" s="240">
        <v>1.0567101091933778E-3</v>
      </c>
    </row>
    <row r="530" spans="2:10" s="4" customFormat="1" hidden="1" outlineLevel="1" x14ac:dyDescent="0.25">
      <c r="B530" s="138" t="s">
        <v>82</v>
      </c>
      <c r="C530" s="531">
        <v>1</v>
      </c>
      <c r="D530" s="532">
        <v>0.78867924528301891</v>
      </c>
      <c r="E530" s="533"/>
      <c r="F530" s="534"/>
      <c r="G530" s="532">
        <v>0.20377358490566039</v>
      </c>
      <c r="H530" s="534"/>
      <c r="I530" s="240">
        <v>7.5471698113207548E-3</v>
      </c>
      <c r="J530" s="240">
        <v>0</v>
      </c>
    </row>
    <row r="531" spans="2:10" s="4" customFormat="1" hidden="1" outlineLevel="1" x14ac:dyDescent="0.25">
      <c r="B531" s="138" t="s">
        <v>83</v>
      </c>
      <c r="C531" s="531">
        <v>1</v>
      </c>
      <c r="D531" s="532">
        <v>0.78345498783454992</v>
      </c>
      <c r="E531" s="533"/>
      <c r="F531" s="534"/>
      <c r="G531" s="532">
        <v>0.19708029197080293</v>
      </c>
      <c r="H531" s="534"/>
      <c r="I531" s="240">
        <v>1.6220600162206E-2</v>
      </c>
      <c r="J531" s="240">
        <v>3.2441200324412004E-3</v>
      </c>
    </row>
    <row r="532" spans="2:10" s="4" customFormat="1" hidden="1" outlineLevel="1" x14ac:dyDescent="0.25">
      <c r="B532" s="138" t="s">
        <v>84</v>
      </c>
      <c r="C532" s="531">
        <v>1</v>
      </c>
      <c r="D532" s="532">
        <v>0.57165354330708662</v>
      </c>
      <c r="E532" s="533"/>
      <c r="F532" s="534"/>
      <c r="G532" s="532">
        <v>0.42204724409448818</v>
      </c>
      <c r="H532" s="534"/>
      <c r="I532" s="240">
        <v>6.2992125984251968E-3</v>
      </c>
      <c r="J532" s="240">
        <v>0</v>
      </c>
    </row>
    <row r="533" spans="2:10" s="4" customFormat="1" hidden="1" outlineLevel="1" x14ac:dyDescent="0.25">
      <c r="B533" s="138" t="s">
        <v>85</v>
      </c>
      <c r="C533" s="531">
        <v>1</v>
      </c>
      <c r="D533" s="532">
        <v>0.68323863636363635</v>
      </c>
      <c r="E533" s="533"/>
      <c r="F533" s="534"/>
      <c r="G533" s="532">
        <v>0.30113636363636365</v>
      </c>
      <c r="H533" s="534"/>
      <c r="I533" s="240">
        <v>1.5625E-2</v>
      </c>
      <c r="J533" s="240">
        <v>0</v>
      </c>
    </row>
    <row r="534" spans="2:10" s="4" customFormat="1" hidden="1" outlineLevel="1" x14ac:dyDescent="0.25">
      <c r="B534" s="138" t="s">
        <v>86</v>
      </c>
      <c r="C534" s="531">
        <v>1</v>
      </c>
      <c r="D534" s="532">
        <v>0.85107772697583284</v>
      </c>
      <c r="E534" s="533"/>
      <c r="F534" s="534"/>
      <c r="G534" s="532">
        <v>0.14173742651861529</v>
      </c>
      <c r="H534" s="534"/>
      <c r="I534" s="240">
        <v>7.1848465055519267E-3</v>
      </c>
      <c r="J534" s="240">
        <v>0</v>
      </c>
    </row>
    <row r="535" spans="2:10" s="4" customFormat="1" hidden="1" outlineLevel="1" x14ac:dyDescent="0.25">
      <c r="B535" s="138" t="s">
        <v>87</v>
      </c>
      <c r="C535" s="531">
        <v>1</v>
      </c>
      <c r="D535" s="532">
        <v>0.46049966239027684</v>
      </c>
      <c r="E535" s="533"/>
      <c r="F535" s="534"/>
      <c r="G535" s="532">
        <v>0.48525770875534546</v>
      </c>
      <c r="H535" s="534"/>
      <c r="I535" s="240">
        <v>5.2216970515417509E-2</v>
      </c>
      <c r="J535" s="240">
        <v>2.0256583389601621E-3</v>
      </c>
    </row>
    <row r="536" spans="2:10" s="4" customFormat="1" hidden="1" outlineLevel="1" x14ac:dyDescent="0.25">
      <c r="B536" s="138" t="s">
        <v>88</v>
      </c>
      <c r="C536" s="531">
        <v>1</v>
      </c>
      <c r="D536" s="532">
        <v>0.5110781178620375</v>
      </c>
      <c r="E536" s="533"/>
      <c r="F536" s="534"/>
      <c r="G536" s="532">
        <v>0.4561443581544084</v>
      </c>
      <c r="H536" s="534"/>
      <c r="I536" s="240">
        <v>3.2434901781635453E-2</v>
      </c>
      <c r="J536" s="240">
        <v>3.4262220191868436E-4</v>
      </c>
    </row>
    <row r="537" spans="2:10" s="4" customFormat="1" hidden="1" outlineLevel="1" x14ac:dyDescent="0.25">
      <c r="B537" s="138" t="s">
        <v>89</v>
      </c>
      <c r="C537" s="531">
        <v>1</v>
      </c>
      <c r="D537" s="532">
        <v>0.50961775585696667</v>
      </c>
      <c r="E537" s="533"/>
      <c r="F537" s="534"/>
      <c r="G537" s="532">
        <v>0.43674475955610359</v>
      </c>
      <c r="H537" s="534"/>
      <c r="I537" s="240">
        <v>4.99383477188656E-2</v>
      </c>
      <c r="J537" s="240">
        <v>3.6991368680641184E-3</v>
      </c>
    </row>
    <row r="538" spans="2:10" s="4" customFormat="1" ht="15.75" collapsed="1" x14ac:dyDescent="0.25">
      <c r="B538" s="64">
        <v>1978</v>
      </c>
      <c r="C538" s="535">
        <v>1</v>
      </c>
      <c r="D538" s="536">
        <v>0.48824801158339448</v>
      </c>
      <c r="E538" s="537"/>
      <c r="F538" s="538"/>
      <c r="G538" s="536">
        <v>0.47517702362298431</v>
      </c>
      <c r="H538" s="538"/>
      <c r="I538" s="243">
        <v>3.4690679731043103E-2</v>
      </c>
      <c r="J538" s="243">
        <v>1.8842850625780986E-3</v>
      </c>
    </row>
    <row r="539" spans="2:10" s="4" customFormat="1" ht="6" customHeight="1" x14ac:dyDescent="0.25">
      <c r="B539" s="138"/>
      <c r="C539" s="138"/>
      <c r="D539" s="139"/>
      <c r="E539" s="139"/>
      <c r="F539" s="139"/>
      <c r="G539" s="139"/>
      <c r="H539" s="139"/>
      <c r="I539" s="139"/>
      <c r="J539" s="139"/>
    </row>
    <row r="540" spans="2:10" s="4" customFormat="1" x14ac:dyDescent="0.25">
      <c r="B540" s="593" t="s">
        <v>128</v>
      </c>
      <c r="C540" s="593"/>
      <c r="D540" s="593"/>
      <c r="E540" s="593"/>
      <c r="F540" s="593"/>
      <c r="G540" s="593"/>
      <c r="H540" s="593"/>
      <c r="I540" s="203"/>
      <c r="J540" s="438"/>
    </row>
    <row r="541" spans="2:10" s="4" customFormat="1" x14ac:dyDescent="0.25">
      <c r="B541" s="606" t="s">
        <v>112</v>
      </c>
      <c r="C541" s="606"/>
      <c r="D541" s="606"/>
      <c r="E541" s="606"/>
      <c r="F541" s="606"/>
      <c r="G541" s="606"/>
      <c r="H541" s="606"/>
      <c r="I541" s="139"/>
      <c r="J541" s="139"/>
    </row>
    <row r="542" spans="2:10" s="4" customFormat="1" x14ac:dyDescent="0.25">
      <c r="B542" s="138"/>
      <c r="C542" s="138"/>
      <c r="D542" s="139"/>
      <c r="E542" s="139"/>
      <c r="F542" s="139"/>
      <c r="G542" s="139"/>
      <c r="H542" s="139"/>
      <c r="I542" s="139"/>
      <c r="J542" s="139"/>
    </row>
    <row r="543" spans="2:10" x14ac:dyDescent="0.25">
      <c r="B543" s="143"/>
      <c r="C543" s="143"/>
      <c r="D543" s="144"/>
      <c r="E543" s="144"/>
      <c r="F543" s="144"/>
      <c r="G543" s="144"/>
      <c r="H543" s="144"/>
      <c r="I543" s="144"/>
      <c r="J543" s="144"/>
    </row>
    <row r="544" spans="2:10" x14ac:dyDescent="0.25">
      <c r="B544" s="143"/>
      <c r="C544" s="143"/>
      <c r="D544" s="144"/>
      <c r="E544" s="144"/>
      <c r="F544" s="144"/>
      <c r="G544" s="144"/>
      <c r="H544" s="144"/>
      <c r="I544" s="144"/>
      <c r="J544" s="144"/>
    </row>
    <row r="545" spans="2:10" x14ac:dyDescent="0.25">
      <c r="B545" s="143"/>
      <c r="C545" s="143"/>
      <c r="D545" s="144"/>
      <c r="E545" s="144"/>
      <c r="F545" s="144"/>
      <c r="G545" s="144"/>
      <c r="H545" s="144"/>
      <c r="I545" s="144"/>
      <c r="J545" s="144"/>
    </row>
    <row r="546" spans="2:10" x14ac:dyDescent="0.25">
      <c r="B546" s="143"/>
      <c r="C546" s="143"/>
      <c r="D546" s="144"/>
      <c r="E546" s="144"/>
      <c r="F546" s="144"/>
      <c r="G546" s="144"/>
      <c r="H546" s="144"/>
      <c r="I546" s="144"/>
      <c r="J546" s="144"/>
    </row>
    <row r="547" spans="2:10" x14ac:dyDescent="0.25">
      <c r="B547" s="143"/>
      <c r="C547" s="143"/>
      <c r="D547" s="144"/>
      <c r="E547" s="144"/>
      <c r="F547" s="144"/>
      <c r="G547" s="144"/>
      <c r="H547" s="144"/>
      <c r="I547" s="144"/>
      <c r="J547" s="144"/>
    </row>
    <row r="548" spans="2:10" x14ac:dyDescent="0.25">
      <c r="B548" s="143"/>
      <c r="C548" s="143"/>
      <c r="D548" s="144"/>
      <c r="E548" s="144"/>
      <c r="F548" s="144"/>
      <c r="G548" s="144"/>
      <c r="H548" s="144"/>
      <c r="I548" s="144"/>
      <c r="J548" s="144"/>
    </row>
    <row r="549" spans="2:10" x14ac:dyDescent="0.25">
      <c r="B549" s="143"/>
      <c r="C549" s="143"/>
      <c r="D549" s="144"/>
      <c r="E549" s="144"/>
      <c r="F549" s="144"/>
      <c r="G549" s="144"/>
      <c r="H549" s="144"/>
      <c r="I549" s="144"/>
      <c r="J549" s="144"/>
    </row>
    <row r="550" spans="2:10" x14ac:dyDescent="0.25">
      <c r="B550" s="143"/>
      <c r="C550" s="143"/>
      <c r="D550" s="144"/>
      <c r="E550" s="144"/>
      <c r="F550" s="144"/>
      <c r="G550" s="144"/>
      <c r="H550" s="144"/>
      <c r="I550" s="144"/>
      <c r="J550" s="144"/>
    </row>
    <row r="551" spans="2:10" ht="15.75" x14ac:dyDescent="0.25">
      <c r="B551" s="67"/>
      <c r="C551" s="67"/>
      <c r="D551" s="68"/>
      <c r="E551" s="68"/>
      <c r="F551" s="68"/>
      <c r="G551" s="68"/>
      <c r="H551" s="68"/>
      <c r="I551" s="68"/>
      <c r="J551" s="68"/>
    </row>
    <row r="552" spans="2:10" x14ac:dyDescent="0.25">
      <c r="B552" s="143"/>
      <c r="C552" s="143"/>
      <c r="D552" s="144"/>
      <c r="E552" s="144"/>
      <c r="F552" s="144"/>
      <c r="G552" s="144"/>
      <c r="H552" s="144"/>
      <c r="I552" s="144"/>
      <c r="J552" s="144"/>
    </row>
    <row r="553" spans="2:10" x14ac:dyDescent="0.25">
      <c r="B553" s="143"/>
      <c r="C553" s="143"/>
      <c r="D553" s="144"/>
      <c r="E553" s="144"/>
      <c r="F553" s="144"/>
      <c r="G553" s="144"/>
      <c r="H553" s="144"/>
      <c r="I553" s="144"/>
      <c r="J553" s="144"/>
    </row>
    <row r="554" spans="2:10" x14ac:dyDescent="0.25">
      <c r="B554" s="143"/>
      <c r="C554" s="143"/>
      <c r="D554" s="144"/>
      <c r="E554" s="144"/>
      <c r="F554" s="144"/>
      <c r="G554" s="144"/>
      <c r="H554" s="144"/>
      <c r="I554" s="144"/>
      <c r="J554" s="144"/>
    </row>
    <row r="555" spans="2:10" x14ac:dyDescent="0.25">
      <c r="B555" s="143"/>
      <c r="C555" s="143"/>
      <c r="D555" s="144"/>
      <c r="E555" s="144"/>
      <c r="F555" s="144"/>
      <c r="G555" s="144"/>
      <c r="H555" s="144"/>
      <c r="I555" s="144"/>
      <c r="J555" s="144"/>
    </row>
    <row r="556" spans="2:10" x14ac:dyDescent="0.25">
      <c r="B556" s="143"/>
      <c r="C556" s="143"/>
      <c r="D556" s="144"/>
      <c r="E556" s="144"/>
      <c r="F556" s="144"/>
      <c r="G556" s="144"/>
      <c r="H556" s="144"/>
      <c r="I556" s="144"/>
      <c r="J556" s="144"/>
    </row>
    <row r="557" spans="2:10" x14ac:dyDescent="0.25">
      <c r="B557" s="143"/>
      <c r="C557" s="143"/>
      <c r="D557" s="144"/>
      <c r="E557" s="144"/>
      <c r="F557" s="144"/>
      <c r="G557" s="144"/>
      <c r="H557" s="144"/>
      <c r="I557" s="144"/>
      <c r="J557" s="144"/>
    </row>
    <row r="558" spans="2:10" x14ac:dyDescent="0.25">
      <c r="B558" s="143"/>
      <c r="C558" s="143"/>
      <c r="D558" s="144"/>
      <c r="E558" s="144"/>
      <c r="F558" s="144"/>
      <c r="G558" s="144"/>
      <c r="H558" s="144"/>
      <c r="I558" s="144"/>
      <c r="J558" s="144"/>
    </row>
    <row r="559" spans="2:10" x14ac:dyDescent="0.25">
      <c r="B559" s="143"/>
      <c r="C559" s="143"/>
      <c r="D559" s="144"/>
      <c r="E559" s="144"/>
      <c r="F559" s="144"/>
      <c r="G559" s="144"/>
      <c r="H559" s="144"/>
      <c r="I559" s="144"/>
      <c r="J559" s="144"/>
    </row>
    <row r="560" spans="2:10" x14ac:dyDescent="0.25">
      <c r="B560" s="143"/>
      <c r="C560" s="143"/>
      <c r="D560" s="144"/>
      <c r="E560" s="144"/>
      <c r="F560" s="144"/>
      <c r="G560" s="144"/>
      <c r="H560" s="144"/>
      <c r="I560" s="144"/>
      <c r="J560" s="144"/>
    </row>
    <row r="561" spans="2:10" x14ac:dyDescent="0.25">
      <c r="B561" s="143"/>
      <c r="C561" s="143"/>
      <c r="D561" s="144"/>
      <c r="E561" s="144"/>
      <c r="F561" s="144"/>
      <c r="G561" s="144"/>
      <c r="H561" s="144"/>
      <c r="I561" s="144"/>
      <c r="J561" s="144"/>
    </row>
    <row r="562" spans="2:10" x14ac:dyDescent="0.25">
      <c r="B562" s="143"/>
      <c r="C562" s="143"/>
      <c r="D562" s="144"/>
      <c r="E562" s="144"/>
      <c r="F562" s="144"/>
      <c r="G562" s="144"/>
      <c r="H562" s="144"/>
      <c r="I562" s="144"/>
      <c r="J562" s="144"/>
    </row>
    <row r="563" spans="2:10" x14ac:dyDescent="0.25">
      <c r="B563" s="143"/>
      <c r="C563" s="143"/>
      <c r="D563" s="144"/>
      <c r="E563" s="144"/>
      <c r="F563" s="144"/>
      <c r="G563" s="144"/>
      <c r="H563" s="144"/>
      <c r="I563" s="144"/>
      <c r="J563" s="144"/>
    </row>
    <row r="564" spans="2:10" ht="15.75" x14ac:dyDescent="0.25">
      <c r="B564" s="67"/>
      <c r="C564" s="67"/>
      <c r="D564" s="68"/>
      <c r="E564" s="68"/>
      <c r="F564" s="68"/>
      <c r="G564" s="68"/>
      <c r="H564" s="68"/>
      <c r="I564" s="68"/>
      <c r="J564" s="68"/>
    </row>
    <row r="565" spans="2:10" x14ac:dyDescent="0.25">
      <c r="B565" s="143"/>
      <c r="C565" s="143"/>
      <c r="D565" s="144"/>
      <c r="E565" s="144"/>
      <c r="F565" s="144"/>
      <c r="G565" s="144"/>
      <c r="H565" s="144"/>
      <c r="I565" s="144"/>
      <c r="J565" s="144"/>
    </row>
    <row r="566" spans="2:10" x14ac:dyDescent="0.25">
      <c r="B566" s="143"/>
      <c r="C566" s="143"/>
      <c r="D566" s="144"/>
      <c r="E566" s="144"/>
      <c r="F566" s="144"/>
      <c r="G566" s="144"/>
      <c r="H566" s="144"/>
      <c r="I566" s="144"/>
      <c r="J566" s="144"/>
    </row>
    <row r="567" spans="2:10" x14ac:dyDescent="0.25">
      <c r="B567" s="143"/>
      <c r="C567" s="143"/>
      <c r="D567" s="144"/>
      <c r="E567" s="144"/>
      <c r="F567" s="144"/>
      <c r="G567" s="144"/>
      <c r="H567" s="144"/>
      <c r="I567" s="144"/>
      <c r="J567" s="144"/>
    </row>
    <row r="568" spans="2:10" x14ac:dyDescent="0.25">
      <c r="B568" s="143"/>
      <c r="C568" s="143"/>
      <c r="D568" s="144"/>
      <c r="E568" s="144"/>
      <c r="F568" s="144"/>
      <c r="G568" s="144"/>
      <c r="H568" s="144"/>
      <c r="I568" s="144"/>
      <c r="J568" s="144"/>
    </row>
    <row r="569" spans="2:10" x14ac:dyDescent="0.25">
      <c r="B569" s="143"/>
      <c r="C569" s="143"/>
      <c r="D569" s="144"/>
      <c r="E569" s="144"/>
      <c r="F569" s="144"/>
      <c r="G569" s="144"/>
      <c r="H569" s="144"/>
      <c r="I569" s="144"/>
      <c r="J569" s="144"/>
    </row>
    <row r="570" spans="2:10" x14ac:dyDescent="0.25">
      <c r="B570" s="143"/>
      <c r="C570" s="143"/>
      <c r="D570" s="144"/>
      <c r="E570" s="144"/>
      <c r="F570" s="144"/>
      <c r="G570" s="144"/>
      <c r="H570" s="144"/>
      <c r="I570" s="144"/>
      <c r="J570" s="144"/>
    </row>
    <row r="571" spans="2:10" x14ac:dyDescent="0.25">
      <c r="B571" s="143"/>
      <c r="C571" s="143"/>
      <c r="D571" s="144"/>
      <c r="E571" s="144"/>
      <c r="F571" s="144"/>
      <c r="G571" s="144"/>
      <c r="H571" s="144"/>
      <c r="I571" s="144"/>
      <c r="J571" s="144"/>
    </row>
    <row r="572" spans="2:10" x14ac:dyDescent="0.25">
      <c r="B572" s="143"/>
      <c r="C572" s="143"/>
      <c r="D572" s="144"/>
      <c r="E572" s="144"/>
      <c r="F572" s="144"/>
      <c r="G572" s="144"/>
      <c r="H572" s="144"/>
      <c r="I572" s="144"/>
      <c r="J572" s="144"/>
    </row>
    <row r="573" spans="2:10" x14ac:dyDescent="0.25">
      <c r="B573" s="143"/>
      <c r="C573" s="143"/>
      <c r="D573" s="144"/>
      <c r="E573" s="144"/>
      <c r="F573" s="144"/>
      <c r="G573" s="144"/>
      <c r="H573" s="144"/>
      <c r="I573" s="144"/>
      <c r="J573" s="144"/>
    </row>
    <row r="574" spans="2:10" x14ac:dyDescent="0.25">
      <c r="B574" s="143"/>
      <c r="C574" s="143"/>
      <c r="D574" s="144"/>
      <c r="E574" s="144"/>
      <c r="F574" s="144"/>
      <c r="G574" s="144"/>
      <c r="H574" s="144"/>
      <c r="I574" s="144"/>
      <c r="J574" s="144"/>
    </row>
    <row r="575" spans="2:10" x14ac:dyDescent="0.25">
      <c r="B575" s="143"/>
      <c r="C575" s="143"/>
      <c r="D575" s="144"/>
      <c r="E575" s="144"/>
      <c r="F575" s="144"/>
      <c r="G575" s="144"/>
      <c r="H575" s="144"/>
      <c r="I575" s="144"/>
      <c r="J575" s="144"/>
    </row>
    <row r="576" spans="2:10" x14ac:dyDescent="0.25">
      <c r="B576" s="143"/>
      <c r="C576" s="143"/>
      <c r="D576" s="144"/>
      <c r="E576" s="144"/>
      <c r="F576" s="144"/>
      <c r="G576" s="144"/>
      <c r="H576" s="144"/>
      <c r="I576" s="144"/>
      <c r="J576" s="144"/>
    </row>
    <row r="577" spans="2:10" ht="15.75" x14ac:dyDescent="0.25">
      <c r="B577" s="67"/>
      <c r="C577" s="67"/>
      <c r="D577" s="68"/>
      <c r="E577" s="68"/>
      <c r="F577" s="68"/>
      <c r="G577" s="68"/>
      <c r="H577" s="68"/>
      <c r="I577" s="68"/>
      <c r="J577" s="68"/>
    </row>
    <row r="578" spans="2:10" x14ac:dyDescent="0.25">
      <c r="B578" s="143"/>
      <c r="C578" s="143"/>
      <c r="D578" s="144"/>
      <c r="E578" s="144"/>
      <c r="F578" s="144"/>
      <c r="G578" s="144"/>
      <c r="H578" s="144"/>
      <c r="I578" s="144"/>
      <c r="J578" s="144"/>
    </row>
    <row r="579" spans="2:10" x14ac:dyDescent="0.25">
      <c r="B579" s="143"/>
      <c r="C579" s="143"/>
      <c r="D579" s="144"/>
      <c r="E579" s="144"/>
      <c r="F579" s="144"/>
      <c r="G579" s="144"/>
      <c r="H579" s="144"/>
      <c r="I579" s="144"/>
      <c r="J579" s="144"/>
    </row>
    <row r="580" spans="2:10" x14ac:dyDescent="0.25">
      <c r="B580" s="143"/>
      <c r="C580" s="143"/>
      <c r="D580" s="144"/>
      <c r="E580" s="144"/>
      <c r="F580" s="144"/>
      <c r="G580" s="144"/>
      <c r="H580" s="144"/>
      <c r="I580" s="144"/>
      <c r="J580" s="144"/>
    </row>
    <row r="581" spans="2:10" x14ac:dyDescent="0.25">
      <c r="B581" s="143"/>
      <c r="C581" s="143"/>
      <c r="D581" s="144"/>
      <c r="E581" s="144"/>
      <c r="F581" s="144"/>
      <c r="G581" s="144"/>
      <c r="H581" s="144"/>
      <c r="I581" s="144"/>
      <c r="J581" s="144"/>
    </row>
    <row r="582" spans="2:10" x14ac:dyDescent="0.25">
      <c r="B582" s="143"/>
      <c r="C582" s="143"/>
      <c r="D582" s="144"/>
      <c r="E582" s="144"/>
      <c r="F582" s="144"/>
      <c r="G582" s="144"/>
      <c r="H582" s="144"/>
      <c r="I582" s="144"/>
      <c r="J582" s="144"/>
    </row>
    <row r="583" spans="2:10" x14ac:dyDescent="0.25">
      <c r="B583" s="143"/>
      <c r="C583" s="143"/>
      <c r="D583" s="144"/>
      <c r="E583" s="144"/>
      <c r="F583" s="144"/>
      <c r="G583" s="144"/>
      <c r="H583" s="144"/>
      <c r="I583" s="144"/>
      <c r="J583" s="144"/>
    </row>
    <row r="584" spans="2:10" x14ac:dyDescent="0.25">
      <c r="B584" s="143"/>
      <c r="C584" s="143"/>
      <c r="D584" s="144"/>
      <c r="E584" s="144"/>
      <c r="F584" s="144"/>
      <c r="G584" s="144"/>
      <c r="H584" s="144"/>
      <c r="I584" s="144"/>
      <c r="J584" s="144"/>
    </row>
    <row r="585" spans="2:10" x14ac:dyDescent="0.25">
      <c r="B585" s="143"/>
      <c r="C585" s="143"/>
      <c r="D585" s="144"/>
      <c r="E585" s="144"/>
      <c r="F585" s="144"/>
      <c r="G585" s="144"/>
      <c r="H585" s="144"/>
      <c r="I585" s="144"/>
      <c r="J585" s="144"/>
    </row>
    <row r="586" spans="2:10" x14ac:dyDescent="0.25">
      <c r="B586" s="143"/>
      <c r="C586" s="143"/>
      <c r="D586" s="144"/>
      <c r="E586" s="144"/>
      <c r="F586" s="144"/>
      <c r="G586" s="144"/>
      <c r="H586" s="144"/>
      <c r="I586" s="144"/>
      <c r="J586" s="144"/>
    </row>
    <row r="587" spans="2:10" x14ac:dyDescent="0.25">
      <c r="B587" s="143"/>
      <c r="C587" s="143"/>
      <c r="D587" s="144"/>
      <c r="E587" s="144"/>
      <c r="F587" s="144"/>
      <c r="G587" s="144"/>
      <c r="H587" s="144"/>
      <c r="I587" s="144"/>
      <c r="J587" s="144"/>
    </row>
    <row r="588" spans="2:10" x14ac:dyDescent="0.25">
      <c r="B588" s="143"/>
      <c r="C588" s="143"/>
      <c r="D588" s="144"/>
      <c r="E588" s="144"/>
      <c r="F588" s="144"/>
      <c r="G588" s="144"/>
      <c r="H588" s="144"/>
      <c r="I588" s="144"/>
      <c r="J588" s="144"/>
    </row>
    <row r="589" spans="2:10" x14ac:dyDescent="0.25">
      <c r="B589" s="143"/>
      <c r="C589" s="143"/>
      <c r="D589" s="144"/>
      <c r="E589" s="144"/>
      <c r="F589" s="144"/>
      <c r="G589" s="144"/>
      <c r="H589" s="144"/>
      <c r="I589" s="144"/>
      <c r="J589" s="144"/>
    </row>
    <row r="590" spans="2:10" ht="15.75" x14ac:dyDescent="0.25">
      <c r="B590" s="67"/>
      <c r="C590" s="67"/>
      <c r="D590" s="68"/>
      <c r="E590" s="68"/>
      <c r="F590" s="68"/>
      <c r="G590" s="68"/>
      <c r="H590" s="68"/>
      <c r="I590" s="68"/>
      <c r="J590" s="68"/>
    </row>
    <row r="591" spans="2:10" x14ac:dyDescent="0.25">
      <c r="B591" s="143"/>
      <c r="C591" s="143"/>
      <c r="D591" s="144"/>
      <c r="E591" s="144"/>
      <c r="F591" s="144"/>
      <c r="G591" s="144"/>
      <c r="H591" s="144"/>
      <c r="I591" s="144"/>
      <c r="J591" s="144"/>
    </row>
    <row r="592" spans="2:10" x14ac:dyDescent="0.25">
      <c r="B592" s="143"/>
      <c r="C592" s="143"/>
      <c r="D592" s="144"/>
      <c r="E592" s="144"/>
      <c r="F592" s="144"/>
      <c r="G592" s="144"/>
      <c r="H592" s="144"/>
      <c r="I592" s="144"/>
      <c r="J592" s="144"/>
    </row>
    <row r="593" spans="2:10" x14ac:dyDescent="0.25">
      <c r="B593" s="143"/>
      <c r="C593" s="143"/>
      <c r="D593" s="144"/>
      <c r="E593" s="144"/>
      <c r="F593" s="144"/>
      <c r="G593" s="144"/>
      <c r="H593" s="144"/>
      <c r="I593" s="144"/>
      <c r="J593" s="144"/>
    </row>
    <row r="594" spans="2:10" x14ac:dyDescent="0.25">
      <c r="B594" s="143"/>
      <c r="C594" s="143"/>
      <c r="D594" s="144"/>
      <c r="E594" s="144"/>
      <c r="F594" s="144"/>
      <c r="G594" s="144"/>
      <c r="H594" s="144"/>
      <c r="I594" s="144"/>
      <c r="J594" s="144"/>
    </row>
    <row r="595" spans="2:10" x14ac:dyDescent="0.25">
      <c r="B595" s="143"/>
      <c r="C595" s="143"/>
      <c r="D595" s="144"/>
      <c r="E595" s="144"/>
      <c r="F595" s="144"/>
      <c r="G595" s="144"/>
      <c r="H595" s="144"/>
      <c r="I595" s="144"/>
      <c r="J595" s="144"/>
    </row>
    <row r="596" spans="2:10" x14ac:dyDescent="0.25">
      <c r="B596" s="143"/>
      <c r="C596" s="143"/>
      <c r="D596" s="144"/>
      <c r="E596" s="144"/>
      <c r="F596" s="144"/>
      <c r="G596" s="144"/>
      <c r="H596" s="144"/>
      <c r="I596" s="144"/>
      <c r="J596" s="144"/>
    </row>
    <row r="597" spans="2:10" x14ac:dyDescent="0.25">
      <c r="B597" s="143"/>
      <c r="C597" s="143"/>
      <c r="D597" s="144"/>
      <c r="E597" s="144"/>
      <c r="F597" s="144"/>
      <c r="G597" s="144"/>
      <c r="H597" s="144"/>
      <c r="I597" s="144"/>
      <c r="J597" s="144"/>
    </row>
    <row r="598" spans="2:10" x14ac:dyDescent="0.25">
      <c r="B598" s="143"/>
      <c r="C598" s="143"/>
      <c r="D598" s="144"/>
      <c r="E598" s="144"/>
      <c r="F598" s="144"/>
      <c r="G598" s="144"/>
      <c r="H598" s="144"/>
      <c r="I598" s="144"/>
      <c r="J598" s="144"/>
    </row>
    <row r="599" spans="2:10" x14ac:dyDescent="0.25">
      <c r="B599" s="143"/>
      <c r="C599" s="143"/>
      <c r="D599" s="144"/>
      <c r="E599" s="144"/>
      <c r="F599" s="144"/>
      <c r="G599" s="144"/>
      <c r="H599" s="144"/>
      <c r="I599" s="144"/>
      <c r="J599" s="144"/>
    </row>
    <row r="600" spans="2:10" x14ac:dyDescent="0.25">
      <c r="B600" s="143"/>
      <c r="C600" s="143"/>
      <c r="D600" s="144"/>
      <c r="E600" s="144"/>
      <c r="F600" s="144"/>
      <c r="G600" s="144"/>
      <c r="H600" s="144"/>
      <c r="I600" s="144"/>
      <c r="J600" s="144"/>
    </row>
    <row r="601" spans="2:10" x14ac:dyDescent="0.25">
      <c r="B601" s="143"/>
      <c r="C601" s="143"/>
      <c r="D601" s="144"/>
      <c r="E601" s="144"/>
      <c r="F601" s="144"/>
      <c r="G601" s="144"/>
      <c r="H601" s="144"/>
      <c r="I601" s="144"/>
      <c r="J601" s="144"/>
    </row>
    <row r="602" spans="2:10" x14ac:dyDescent="0.25">
      <c r="B602" s="143"/>
      <c r="C602" s="143"/>
      <c r="D602" s="144"/>
      <c r="E602" s="144"/>
      <c r="F602" s="144"/>
      <c r="G602" s="144"/>
      <c r="H602" s="144"/>
      <c r="I602" s="144"/>
      <c r="J602" s="144"/>
    </row>
    <row r="603" spans="2:10" ht="15.75" x14ac:dyDescent="0.25">
      <c r="B603" s="67"/>
      <c r="C603" s="67"/>
      <c r="D603" s="68"/>
      <c r="E603" s="68"/>
      <c r="F603" s="68"/>
      <c r="G603" s="68"/>
      <c r="H603" s="68"/>
      <c r="I603" s="68"/>
      <c r="J603" s="68"/>
    </row>
    <row r="604" spans="2:10" x14ac:dyDescent="0.25">
      <c r="B604" s="143"/>
      <c r="C604" s="143"/>
      <c r="D604" s="144"/>
      <c r="E604" s="144"/>
      <c r="F604" s="144"/>
      <c r="G604" s="144"/>
      <c r="H604" s="144"/>
      <c r="I604" s="144"/>
      <c r="J604" s="144"/>
    </row>
    <row r="605" spans="2:10" x14ac:dyDescent="0.25">
      <c r="B605" s="143"/>
      <c r="C605" s="143"/>
      <c r="D605" s="144"/>
      <c r="E605" s="144"/>
      <c r="F605" s="144"/>
      <c r="G605" s="144"/>
      <c r="H605" s="144"/>
      <c r="I605" s="144"/>
      <c r="J605" s="144"/>
    </row>
    <row r="606" spans="2:10" x14ac:dyDescent="0.25">
      <c r="B606" s="143"/>
      <c r="C606" s="143"/>
      <c r="D606" s="144"/>
      <c r="E606" s="144"/>
      <c r="F606" s="144"/>
      <c r="G606" s="144"/>
      <c r="H606" s="144"/>
      <c r="I606" s="144"/>
      <c r="J606" s="144"/>
    </row>
    <row r="607" spans="2:10" x14ac:dyDescent="0.25">
      <c r="B607" s="143"/>
      <c r="C607" s="143"/>
      <c r="D607" s="144"/>
      <c r="E607" s="144"/>
      <c r="F607" s="144"/>
      <c r="G607" s="144"/>
      <c r="H607" s="144"/>
      <c r="I607" s="144"/>
      <c r="J607" s="144"/>
    </row>
    <row r="608" spans="2:10" x14ac:dyDescent="0.25">
      <c r="B608" s="143"/>
      <c r="C608" s="143"/>
      <c r="D608" s="144"/>
      <c r="E608" s="144"/>
      <c r="F608" s="144"/>
      <c r="G608" s="144"/>
      <c r="H608" s="144"/>
      <c r="I608" s="144"/>
      <c r="J608" s="144"/>
    </row>
    <row r="609" spans="2:10" x14ac:dyDescent="0.25">
      <c r="B609" s="143"/>
      <c r="C609" s="143"/>
      <c r="D609" s="144"/>
      <c r="E609" s="144"/>
      <c r="F609" s="144"/>
      <c r="G609" s="144"/>
      <c r="H609" s="144"/>
      <c r="I609" s="144"/>
      <c r="J609" s="144"/>
    </row>
    <row r="610" spans="2:10" x14ac:dyDescent="0.25">
      <c r="B610" s="143"/>
      <c r="C610" s="143"/>
      <c r="D610" s="144"/>
      <c r="E610" s="144"/>
      <c r="F610" s="144"/>
      <c r="G610" s="144"/>
      <c r="H610" s="144"/>
      <c r="I610" s="144"/>
      <c r="J610" s="144"/>
    </row>
    <row r="611" spans="2:10" x14ac:dyDescent="0.25">
      <c r="B611" s="143"/>
      <c r="C611" s="143"/>
      <c r="D611" s="144"/>
      <c r="E611" s="144"/>
      <c r="F611" s="144"/>
      <c r="G611" s="144"/>
      <c r="H611" s="144"/>
      <c r="I611" s="144"/>
      <c r="J611" s="144"/>
    </row>
    <row r="612" spans="2:10" x14ac:dyDescent="0.25">
      <c r="B612" s="143"/>
      <c r="C612" s="143"/>
      <c r="D612" s="144"/>
      <c r="E612" s="144"/>
      <c r="F612" s="144"/>
      <c r="G612" s="144"/>
      <c r="H612" s="144"/>
      <c r="I612" s="144"/>
      <c r="J612" s="144"/>
    </row>
    <row r="613" spans="2:10" x14ac:dyDescent="0.25">
      <c r="B613" s="143"/>
      <c r="C613" s="143"/>
      <c r="D613" s="144"/>
      <c r="E613" s="144"/>
      <c r="F613" s="144"/>
      <c r="G613" s="144"/>
      <c r="H613" s="144"/>
      <c r="I613" s="144"/>
      <c r="J613" s="144"/>
    </row>
    <row r="614" spans="2:10" x14ac:dyDescent="0.25">
      <c r="B614" s="143"/>
      <c r="C614" s="143"/>
      <c r="D614" s="144"/>
      <c r="E614" s="144"/>
      <c r="F614" s="144"/>
      <c r="G614" s="144"/>
      <c r="H614" s="144"/>
      <c r="I614" s="144"/>
      <c r="J614" s="144"/>
    </row>
    <row r="615" spans="2:10" x14ac:dyDescent="0.25">
      <c r="B615" s="143"/>
      <c r="C615" s="143"/>
      <c r="D615" s="144"/>
      <c r="E615" s="144"/>
      <c r="F615" s="144"/>
      <c r="G615" s="144"/>
      <c r="H615" s="144"/>
      <c r="I615" s="144"/>
      <c r="J615" s="144"/>
    </row>
    <row r="616" spans="2:10" ht="15.75" x14ac:dyDescent="0.25">
      <c r="B616" s="67"/>
      <c r="C616" s="67"/>
      <c r="D616" s="68"/>
      <c r="E616" s="68"/>
      <c r="F616" s="68"/>
      <c r="G616" s="68"/>
      <c r="H616" s="68"/>
      <c r="I616" s="68"/>
      <c r="J616" s="68"/>
    </row>
    <row r="617" spans="2:10" x14ac:dyDescent="0.25">
      <c r="B617" s="143"/>
      <c r="C617" s="143"/>
      <c r="D617" s="144"/>
      <c r="E617" s="144"/>
      <c r="F617" s="144"/>
      <c r="G617" s="144"/>
      <c r="H617" s="144"/>
      <c r="I617" s="144"/>
      <c r="J617" s="144"/>
    </row>
    <row r="618" spans="2:10" x14ac:dyDescent="0.25">
      <c r="B618" s="143"/>
      <c r="C618" s="143"/>
      <c r="D618" s="144"/>
      <c r="E618" s="144"/>
      <c r="F618" s="144"/>
      <c r="G618" s="144"/>
      <c r="H618" s="144"/>
      <c r="I618" s="144"/>
      <c r="J618" s="144"/>
    </row>
    <row r="619" spans="2:10" x14ac:dyDescent="0.25">
      <c r="B619" s="143"/>
      <c r="C619" s="143"/>
      <c r="D619" s="144"/>
      <c r="E619" s="144"/>
      <c r="F619" s="144"/>
      <c r="G619" s="144"/>
      <c r="H619" s="144"/>
      <c r="I619" s="144"/>
      <c r="J619" s="144"/>
    </row>
    <row r="620" spans="2:10" x14ac:dyDescent="0.25">
      <c r="B620" s="143"/>
      <c r="C620" s="143"/>
      <c r="D620" s="144"/>
      <c r="E620" s="144"/>
      <c r="F620" s="144"/>
      <c r="G620" s="144"/>
      <c r="H620" s="144"/>
      <c r="I620" s="144"/>
      <c r="J620" s="144"/>
    </row>
    <row r="621" spans="2:10" x14ac:dyDescent="0.25">
      <c r="B621" s="143"/>
      <c r="C621" s="143"/>
      <c r="D621" s="144"/>
      <c r="E621" s="144"/>
      <c r="F621" s="144"/>
      <c r="G621" s="144"/>
      <c r="H621" s="144"/>
      <c r="I621" s="144"/>
      <c r="J621" s="144"/>
    </row>
    <row r="622" spans="2:10" x14ac:dyDescent="0.25">
      <c r="B622" s="143"/>
      <c r="C622" s="143"/>
      <c r="D622" s="144"/>
      <c r="E622" s="144"/>
      <c r="F622" s="144"/>
      <c r="G622" s="144"/>
      <c r="H622" s="144"/>
      <c r="I622" s="144"/>
      <c r="J622" s="144"/>
    </row>
    <row r="623" spans="2:10" x14ac:dyDescent="0.25">
      <c r="B623" s="143"/>
      <c r="C623" s="143"/>
      <c r="D623" s="144"/>
      <c r="E623" s="144"/>
      <c r="F623" s="144"/>
      <c r="G623" s="144"/>
      <c r="H623" s="144"/>
      <c r="I623" s="144"/>
      <c r="J623" s="144"/>
    </row>
    <row r="624" spans="2:10" x14ac:dyDescent="0.25">
      <c r="B624" s="143"/>
      <c r="C624" s="143"/>
      <c r="D624" s="144"/>
      <c r="E624" s="144"/>
      <c r="F624" s="144"/>
      <c r="G624" s="144"/>
      <c r="H624" s="144"/>
      <c r="I624" s="144"/>
      <c r="J624" s="144"/>
    </row>
    <row r="625" spans="2:10" x14ac:dyDescent="0.25">
      <c r="B625" s="143"/>
      <c r="C625" s="143"/>
      <c r="D625" s="144"/>
      <c r="E625" s="144"/>
      <c r="F625" s="144"/>
      <c r="G625" s="144"/>
      <c r="H625" s="144"/>
      <c r="I625" s="144"/>
      <c r="J625" s="144"/>
    </row>
    <row r="626" spans="2:10" x14ac:dyDescent="0.25">
      <c r="B626" s="143"/>
      <c r="C626" s="143"/>
      <c r="D626" s="144"/>
      <c r="E626" s="144"/>
      <c r="F626" s="144"/>
      <c r="G626" s="144"/>
      <c r="H626" s="144"/>
      <c r="I626" s="144"/>
      <c r="J626" s="144"/>
    </row>
    <row r="627" spans="2:10" x14ac:dyDescent="0.25">
      <c r="B627" s="143"/>
      <c r="C627" s="143"/>
      <c r="D627" s="144"/>
      <c r="E627" s="144"/>
      <c r="F627" s="144"/>
      <c r="G627" s="144"/>
      <c r="H627" s="144"/>
      <c r="I627" s="144"/>
      <c r="J627" s="144"/>
    </row>
    <row r="628" spans="2:10" x14ac:dyDescent="0.25">
      <c r="B628" s="143"/>
      <c r="C628" s="143"/>
      <c r="D628" s="144"/>
      <c r="E628" s="144"/>
      <c r="F628" s="144"/>
      <c r="G628" s="144"/>
      <c r="H628" s="144"/>
      <c r="I628" s="144"/>
      <c r="J628" s="144"/>
    </row>
    <row r="629" spans="2:10" ht="15.75" x14ac:dyDescent="0.25">
      <c r="B629" s="67"/>
      <c r="C629" s="67"/>
      <c r="D629" s="68"/>
      <c r="E629" s="68"/>
      <c r="F629" s="68"/>
      <c r="G629" s="68"/>
      <c r="H629" s="68"/>
      <c r="I629" s="68"/>
      <c r="J629" s="68"/>
    </row>
    <row r="630" spans="2:10" x14ac:dyDescent="0.25">
      <c r="B630" s="146"/>
      <c r="C630" s="146"/>
      <c r="D630" s="146"/>
      <c r="E630" s="146"/>
      <c r="F630" s="146"/>
      <c r="G630" s="146"/>
      <c r="H630" s="146"/>
      <c r="I630" s="146"/>
      <c r="J630" s="146"/>
    </row>
    <row r="631" spans="2:10" x14ac:dyDescent="0.25">
      <c r="B631" s="146"/>
      <c r="C631" s="146"/>
      <c r="D631" s="146"/>
      <c r="E631" s="146"/>
      <c r="F631" s="146"/>
      <c r="G631" s="146"/>
      <c r="H631" s="146"/>
      <c r="I631" s="146"/>
      <c r="J631" s="146"/>
    </row>
    <row r="632" spans="2:10" x14ac:dyDescent="0.25">
      <c r="B632" s="146"/>
      <c r="C632" s="146"/>
      <c r="D632" s="146"/>
      <c r="E632" s="146"/>
      <c r="F632" s="146"/>
      <c r="G632" s="146"/>
      <c r="H632" s="146"/>
      <c r="I632" s="146"/>
      <c r="J632" s="146"/>
    </row>
    <row r="633" spans="2:10" x14ac:dyDescent="0.25">
      <c r="B633" s="146"/>
      <c r="C633" s="146"/>
      <c r="D633" s="146"/>
      <c r="E633" s="146"/>
      <c r="F633" s="146"/>
      <c r="G633" s="146"/>
      <c r="H633" s="146"/>
      <c r="I633" s="146"/>
      <c r="J633" s="146"/>
    </row>
    <row r="634" spans="2:10" x14ac:dyDescent="0.25">
      <c r="B634" s="146"/>
      <c r="C634" s="146"/>
      <c r="D634" s="146"/>
      <c r="E634" s="146"/>
      <c r="F634" s="146"/>
      <c r="G634" s="146"/>
      <c r="H634" s="146"/>
      <c r="I634" s="146"/>
      <c r="J634" s="146"/>
    </row>
    <row r="635" spans="2:10" x14ac:dyDescent="0.25">
      <c r="B635" s="146"/>
      <c r="C635" s="146"/>
      <c r="D635" s="146"/>
      <c r="E635" s="146"/>
      <c r="F635" s="146"/>
      <c r="G635" s="146"/>
      <c r="H635" s="146"/>
      <c r="I635" s="146"/>
      <c r="J635" s="146"/>
    </row>
    <row r="636" spans="2:10" x14ac:dyDescent="0.25">
      <c r="B636" s="146"/>
      <c r="C636" s="146"/>
      <c r="D636" s="146"/>
      <c r="E636" s="146"/>
      <c r="F636" s="146"/>
      <c r="G636" s="146"/>
      <c r="H636" s="146"/>
      <c r="I636" s="146"/>
      <c r="J636" s="146"/>
    </row>
    <row r="637" spans="2:10" x14ac:dyDescent="0.25">
      <c r="B637" s="146"/>
      <c r="C637" s="146"/>
      <c r="D637" s="146"/>
      <c r="E637" s="146"/>
      <c r="F637" s="146"/>
      <c r="G637" s="146"/>
      <c r="H637" s="146"/>
      <c r="I637" s="146"/>
      <c r="J637" s="146"/>
    </row>
    <row r="638" spans="2:10" x14ac:dyDescent="0.25">
      <c r="B638" s="146"/>
      <c r="C638" s="146"/>
      <c r="D638" s="146"/>
      <c r="E638" s="146"/>
      <c r="F638" s="146"/>
      <c r="G638" s="146"/>
      <c r="H638" s="146"/>
      <c r="I638" s="146"/>
      <c r="J638" s="146"/>
    </row>
    <row r="639" spans="2:10" x14ac:dyDescent="0.25">
      <c r="B639" s="146"/>
      <c r="C639" s="146"/>
      <c r="D639" s="146"/>
      <c r="E639" s="146"/>
      <c r="F639" s="146"/>
      <c r="G639" s="146"/>
      <c r="H639" s="146"/>
      <c r="I639" s="146"/>
      <c r="J639" s="146"/>
    </row>
    <row r="640" spans="2:10" x14ac:dyDescent="0.25">
      <c r="B640" s="146"/>
      <c r="C640" s="146"/>
      <c r="D640" s="146"/>
      <c r="E640" s="146"/>
      <c r="F640" s="146"/>
      <c r="G640" s="146"/>
      <c r="H640" s="146"/>
      <c r="I640" s="146"/>
      <c r="J640" s="146"/>
    </row>
    <row r="641" spans="2:10" x14ac:dyDescent="0.25">
      <c r="B641" s="146"/>
      <c r="C641" s="146"/>
      <c r="D641" s="146"/>
      <c r="E641" s="146"/>
      <c r="F641" s="146"/>
      <c r="G641" s="146"/>
      <c r="H641" s="146"/>
      <c r="I641" s="146"/>
      <c r="J641" s="146"/>
    </row>
    <row r="642" spans="2:10" x14ac:dyDescent="0.25">
      <c r="B642" s="146"/>
      <c r="C642" s="146"/>
      <c r="D642" s="146"/>
      <c r="E642" s="146"/>
      <c r="F642" s="146"/>
      <c r="G642" s="146"/>
      <c r="H642" s="146"/>
      <c r="I642" s="146"/>
      <c r="J642" s="146"/>
    </row>
    <row r="643" spans="2:10" x14ac:dyDescent="0.25">
      <c r="B643" s="146"/>
      <c r="C643" s="146"/>
      <c r="D643" s="146"/>
      <c r="E643" s="146"/>
      <c r="F643" s="146"/>
      <c r="G643" s="146"/>
      <c r="H643" s="146"/>
      <c r="I643" s="146"/>
      <c r="J643" s="146"/>
    </row>
    <row r="644" spans="2:10" x14ac:dyDescent="0.25">
      <c r="B644" s="146"/>
      <c r="C644" s="146"/>
      <c r="D644" s="146"/>
      <c r="E644" s="146"/>
      <c r="F644" s="146"/>
      <c r="G644" s="146"/>
      <c r="H644" s="146"/>
      <c r="I644" s="146"/>
      <c r="J644" s="146"/>
    </row>
    <row r="645" spans="2:10" x14ac:dyDescent="0.25">
      <c r="B645" s="146"/>
      <c r="C645" s="146"/>
      <c r="D645" s="146"/>
      <c r="E645" s="146"/>
      <c r="F645" s="146"/>
      <c r="G645" s="146"/>
      <c r="H645" s="146"/>
      <c r="I645" s="146"/>
      <c r="J645" s="146"/>
    </row>
    <row r="646" spans="2:10" x14ac:dyDescent="0.25">
      <c r="B646" s="146"/>
      <c r="C646" s="146"/>
      <c r="D646" s="146"/>
      <c r="E646" s="146"/>
      <c r="F646" s="146"/>
      <c r="G646" s="146"/>
      <c r="H646" s="146"/>
      <c r="I646" s="146"/>
      <c r="J646" s="146"/>
    </row>
    <row r="647" spans="2:10" x14ac:dyDescent="0.25">
      <c r="B647" s="146"/>
      <c r="C647" s="146"/>
      <c r="D647" s="146"/>
      <c r="E647" s="146"/>
      <c r="F647" s="146"/>
      <c r="G647" s="146"/>
      <c r="H647" s="146"/>
      <c r="I647" s="146"/>
      <c r="J647" s="146"/>
    </row>
    <row r="648" spans="2:10" x14ac:dyDescent="0.25">
      <c r="B648" s="146"/>
      <c r="C648" s="146"/>
      <c r="D648" s="146"/>
      <c r="E648" s="146"/>
      <c r="F648" s="146"/>
      <c r="G648" s="146"/>
      <c r="H648" s="146"/>
      <c r="I648" s="146"/>
      <c r="J648" s="146"/>
    </row>
    <row r="649" spans="2:10" x14ac:dyDescent="0.25">
      <c r="B649" s="146"/>
      <c r="C649" s="146"/>
      <c r="D649" s="146"/>
      <c r="E649" s="146"/>
      <c r="F649" s="146"/>
      <c r="G649" s="146"/>
      <c r="H649" s="146"/>
      <c r="I649" s="146"/>
      <c r="J649" s="146"/>
    </row>
    <row r="650" spans="2:10" x14ac:dyDescent="0.25">
      <c r="B650" s="146"/>
      <c r="C650" s="146"/>
      <c r="D650" s="146"/>
      <c r="E650" s="146"/>
      <c r="F650" s="146"/>
      <c r="G650" s="146"/>
      <c r="H650" s="146"/>
      <c r="I650" s="146"/>
      <c r="J650" s="146"/>
    </row>
    <row r="651" spans="2:10" x14ac:dyDescent="0.25">
      <c r="B651" s="146"/>
      <c r="C651" s="146"/>
      <c r="D651" s="146"/>
      <c r="E651" s="146"/>
      <c r="F651" s="146"/>
      <c r="G651" s="146"/>
      <c r="H651" s="146"/>
      <c r="I651" s="146"/>
      <c r="J651" s="146"/>
    </row>
    <row r="652" spans="2:10" x14ac:dyDescent="0.25">
      <c r="B652" s="146"/>
      <c r="C652" s="146"/>
      <c r="D652" s="146"/>
      <c r="E652" s="146"/>
      <c r="F652" s="146"/>
      <c r="G652" s="146"/>
      <c r="H652" s="146"/>
      <c r="I652" s="146"/>
      <c r="J652" s="146"/>
    </row>
    <row r="653" spans="2:10" x14ac:dyDescent="0.25">
      <c r="B653" s="146"/>
      <c r="C653" s="146"/>
      <c r="D653" s="146"/>
      <c r="E653" s="146"/>
      <c r="F653" s="146"/>
      <c r="G653" s="146"/>
      <c r="H653" s="146"/>
      <c r="I653" s="146"/>
      <c r="J653" s="146"/>
    </row>
    <row r="654" spans="2:10" x14ac:dyDescent="0.25">
      <c r="B654" s="146"/>
      <c r="C654" s="146"/>
      <c r="D654" s="146"/>
      <c r="E654" s="146"/>
      <c r="F654" s="146"/>
      <c r="G654" s="146"/>
      <c r="H654" s="146"/>
      <c r="I654" s="146"/>
      <c r="J654" s="146"/>
    </row>
    <row r="655" spans="2:10" x14ac:dyDescent="0.25">
      <c r="B655" s="146"/>
      <c r="C655" s="146"/>
      <c r="D655" s="146"/>
      <c r="E655" s="146"/>
      <c r="F655" s="146"/>
      <c r="G655" s="146"/>
      <c r="H655" s="146"/>
      <c r="I655" s="146"/>
      <c r="J655" s="146"/>
    </row>
    <row r="656" spans="2:10" x14ac:dyDescent="0.25">
      <c r="B656" s="146"/>
      <c r="C656" s="146"/>
      <c r="D656" s="146"/>
      <c r="E656" s="146"/>
      <c r="F656" s="146"/>
      <c r="G656" s="146"/>
      <c r="H656" s="146"/>
      <c r="I656" s="146"/>
      <c r="J656" s="146"/>
    </row>
    <row r="657" spans="2:10" x14ac:dyDescent="0.25">
      <c r="B657" s="146"/>
      <c r="C657" s="146"/>
      <c r="D657" s="146"/>
      <c r="E657" s="146"/>
      <c r="F657" s="146"/>
      <c r="G657" s="146"/>
      <c r="H657" s="146"/>
      <c r="I657" s="146"/>
      <c r="J657" s="146"/>
    </row>
    <row r="658" spans="2:10" x14ac:dyDescent="0.25">
      <c r="B658" s="146"/>
      <c r="C658" s="146"/>
      <c r="D658" s="146"/>
      <c r="E658" s="146"/>
      <c r="F658" s="146"/>
      <c r="G658" s="146"/>
      <c r="H658" s="146"/>
      <c r="I658" s="146"/>
      <c r="J658" s="146"/>
    </row>
    <row r="659" spans="2:10" x14ac:dyDescent="0.25">
      <c r="B659" s="146"/>
      <c r="C659" s="146"/>
      <c r="D659" s="146"/>
      <c r="E659" s="146"/>
      <c r="F659" s="146"/>
      <c r="G659" s="146"/>
      <c r="H659" s="146"/>
      <c r="I659" s="146"/>
      <c r="J659" s="146"/>
    </row>
    <row r="660" spans="2:10" x14ac:dyDescent="0.25">
      <c r="B660" s="146"/>
      <c r="C660" s="146"/>
      <c r="D660" s="146"/>
      <c r="E660" s="146"/>
      <c r="F660" s="146"/>
      <c r="G660" s="146"/>
      <c r="H660" s="146"/>
      <c r="I660" s="146"/>
      <c r="J660" s="146"/>
    </row>
    <row r="661" spans="2:10" x14ac:dyDescent="0.25">
      <c r="B661" s="146"/>
      <c r="C661" s="146"/>
      <c r="D661" s="146"/>
      <c r="E661" s="146"/>
      <c r="F661" s="146"/>
      <c r="G661" s="146"/>
      <c r="H661" s="146"/>
      <c r="I661" s="146"/>
      <c r="J661" s="146"/>
    </row>
    <row r="662" spans="2:10" x14ac:dyDescent="0.25">
      <c r="B662" s="146"/>
      <c r="C662" s="146"/>
      <c r="D662" s="146"/>
      <c r="E662" s="146"/>
      <c r="F662" s="146"/>
      <c r="G662" s="146"/>
      <c r="H662" s="146"/>
      <c r="I662" s="146"/>
      <c r="J662" s="146"/>
    </row>
    <row r="663" spans="2:10" x14ac:dyDescent="0.25">
      <c r="B663" s="146"/>
      <c r="C663" s="146"/>
      <c r="D663" s="146"/>
      <c r="E663" s="146"/>
      <c r="F663" s="146"/>
      <c r="G663" s="146"/>
      <c r="H663" s="146"/>
      <c r="I663" s="146"/>
      <c r="J663" s="146"/>
    </row>
    <row r="664" spans="2:10" x14ac:dyDescent="0.25">
      <c r="B664" s="146"/>
      <c r="C664" s="146"/>
      <c r="D664" s="146"/>
      <c r="E664" s="146"/>
      <c r="F664" s="146"/>
      <c r="G664" s="146"/>
      <c r="H664" s="146"/>
      <c r="I664" s="146"/>
      <c r="J664" s="146"/>
    </row>
    <row r="665" spans="2:10" x14ac:dyDescent="0.25">
      <c r="B665" s="146"/>
      <c r="C665" s="146"/>
      <c r="D665" s="146"/>
      <c r="E665" s="146"/>
      <c r="F665" s="146"/>
      <c r="G665" s="146"/>
      <c r="H665" s="146"/>
      <c r="I665" s="146"/>
      <c r="J665" s="146"/>
    </row>
    <row r="666" spans="2:10" x14ac:dyDescent="0.25">
      <c r="B666" s="146"/>
      <c r="C666" s="146"/>
      <c r="D666" s="146"/>
      <c r="E666" s="146"/>
      <c r="F666" s="146"/>
      <c r="G666" s="146"/>
      <c r="H666" s="146"/>
      <c r="I666" s="146"/>
      <c r="J666" s="146"/>
    </row>
    <row r="667" spans="2:10" x14ac:dyDescent="0.25">
      <c r="B667" s="146"/>
      <c r="C667" s="146"/>
      <c r="D667" s="146"/>
      <c r="E667" s="146"/>
      <c r="F667" s="146"/>
      <c r="G667" s="146"/>
      <c r="H667" s="146"/>
      <c r="I667" s="146"/>
      <c r="J667" s="146"/>
    </row>
    <row r="668" spans="2:10" x14ac:dyDescent="0.25">
      <c r="B668" s="146"/>
      <c r="C668" s="146"/>
      <c r="D668" s="146"/>
      <c r="E668" s="146"/>
      <c r="F668" s="146"/>
      <c r="G668" s="146"/>
      <c r="H668" s="146"/>
      <c r="I668" s="146"/>
      <c r="J668" s="146"/>
    </row>
    <row r="669" spans="2:10" x14ac:dyDescent="0.25">
      <c r="B669" s="146"/>
      <c r="C669" s="146"/>
      <c r="D669" s="146"/>
      <c r="E669" s="146"/>
      <c r="F669" s="146"/>
      <c r="G669" s="146"/>
      <c r="H669" s="146"/>
      <c r="I669" s="146"/>
      <c r="J669" s="146"/>
    </row>
    <row r="670" spans="2:10" x14ac:dyDescent="0.25">
      <c r="B670" s="146"/>
      <c r="C670" s="146"/>
      <c r="D670" s="146"/>
      <c r="E670" s="146"/>
      <c r="F670" s="146"/>
      <c r="G670" s="146"/>
      <c r="H670" s="146"/>
      <c r="I670" s="146"/>
      <c r="J670" s="146"/>
    </row>
    <row r="671" spans="2:10" x14ac:dyDescent="0.25">
      <c r="B671" s="146"/>
      <c r="C671" s="146"/>
      <c r="D671" s="146"/>
      <c r="E671" s="146"/>
      <c r="F671" s="146"/>
      <c r="G671" s="146"/>
      <c r="H671" s="146"/>
      <c r="I671" s="146"/>
      <c r="J671" s="146"/>
    </row>
    <row r="672" spans="2:10" x14ac:dyDescent="0.25">
      <c r="B672" s="146"/>
      <c r="C672" s="146"/>
      <c r="D672" s="146"/>
      <c r="E672" s="146"/>
      <c r="F672" s="146"/>
      <c r="G672" s="146"/>
      <c r="H672" s="146"/>
      <c r="I672" s="146"/>
      <c r="J672" s="146"/>
    </row>
    <row r="673" spans="2:10" x14ac:dyDescent="0.25">
      <c r="B673" s="146"/>
      <c r="C673" s="146"/>
      <c r="D673" s="146"/>
      <c r="E673" s="146"/>
      <c r="F673" s="146"/>
      <c r="G673" s="146"/>
      <c r="H673" s="146"/>
      <c r="I673" s="146"/>
      <c r="J673" s="146"/>
    </row>
    <row r="674" spans="2:10" x14ac:dyDescent="0.25">
      <c r="B674" s="146"/>
      <c r="C674" s="146"/>
      <c r="D674" s="146"/>
      <c r="E674" s="146"/>
      <c r="F674" s="146"/>
      <c r="G674" s="146"/>
      <c r="H674" s="146"/>
      <c r="I674" s="146"/>
      <c r="J674" s="146"/>
    </row>
    <row r="675" spans="2:10" x14ac:dyDescent="0.25">
      <c r="B675" s="146"/>
      <c r="C675" s="146"/>
      <c r="D675" s="146"/>
      <c r="E675" s="146"/>
      <c r="F675" s="146"/>
      <c r="G675" s="146"/>
      <c r="H675" s="146"/>
      <c r="I675" s="146"/>
      <c r="J675" s="146"/>
    </row>
    <row r="676" spans="2:10" x14ac:dyDescent="0.25">
      <c r="B676" s="146"/>
      <c r="C676" s="146"/>
      <c r="D676" s="146"/>
      <c r="E676" s="146"/>
      <c r="F676" s="146"/>
      <c r="G676" s="146"/>
      <c r="H676" s="146"/>
      <c r="I676" s="146"/>
      <c r="J676" s="146"/>
    </row>
    <row r="677" spans="2:10" x14ac:dyDescent="0.25">
      <c r="B677" s="146"/>
      <c r="C677" s="146"/>
      <c r="D677" s="146"/>
      <c r="E677" s="146"/>
      <c r="F677" s="146"/>
      <c r="G677" s="146"/>
      <c r="H677" s="146"/>
      <c r="I677" s="146"/>
      <c r="J677" s="146"/>
    </row>
    <row r="678" spans="2:10" x14ac:dyDescent="0.25">
      <c r="B678" s="146"/>
      <c r="C678" s="146"/>
      <c r="D678" s="146"/>
      <c r="E678" s="146"/>
      <c r="F678" s="146"/>
      <c r="G678" s="146"/>
      <c r="H678" s="146"/>
      <c r="I678" s="146"/>
      <c r="J678" s="146"/>
    </row>
    <row r="679" spans="2:10" x14ac:dyDescent="0.25">
      <c r="B679" s="146"/>
      <c r="C679" s="146"/>
      <c r="D679" s="146"/>
      <c r="E679" s="146"/>
      <c r="F679" s="146"/>
      <c r="G679" s="146"/>
      <c r="H679" s="146"/>
      <c r="I679" s="146"/>
      <c r="J679" s="146"/>
    </row>
    <row r="680" spans="2:10" x14ac:dyDescent="0.25">
      <c r="B680" s="146"/>
      <c r="C680" s="146"/>
      <c r="D680" s="146"/>
      <c r="E680" s="146"/>
      <c r="F680" s="146"/>
      <c r="G680" s="146"/>
      <c r="H680" s="146"/>
      <c r="I680" s="146"/>
      <c r="J680" s="146"/>
    </row>
    <row r="681" spans="2:10" x14ac:dyDescent="0.25">
      <c r="B681" s="146"/>
      <c r="C681" s="146"/>
      <c r="D681" s="146"/>
      <c r="E681" s="146"/>
      <c r="F681" s="146"/>
      <c r="G681" s="146"/>
      <c r="H681" s="146"/>
      <c r="I681" s="146"/>
      <c r="J681" s="146"/>
    </row>
    <row r="682" spans="2:10" x14ac:dyDescent="0.25">
      <c r="B682" s="146"/>
      <c r="C682" s="146"/>
      <c r="D682" s="146"/>
      <c r="E682" s="146"/>
      <c r="F682" s="146"/>
      <c r="G682" s="146"/>
      <c r="H682" s="146"/>
      <c r="I682" s="146"/>
      <c r="J682" s="146"/>
    </row>
    <row r="683" spans="2:10" x14ac:dyDescent="0.25">
      <c r="B683" s="146"/>
      <c r="C683" s="146"/>
      <c r="D683" s="146"/>
      <c r="E683" s="146"/>
      <c r="F683" s="146"/>
      <c r="G683" s="146"/>
      <c r="H683" s="146"/>
      <c r="I683" s="146"/>
      <c r="J683" s="146"/>
    </row>
    <row r="684" spans="2:10" x14ac:dyDescent="0.25">
      <c r="B684" s="146"/>
      <c r="C684" s="146"/>
      <c r="D684" s="146"/>
      <c r="E684" s="146"/>
      <c r="F684" s="146"/>
      <c r="G684" s="146"/>
      <c r="H684" s="146"/>
      <c r="I684" s="146"/>
      <c r="J684" s="146"/>
    </row>
    <row r="685" spans="2:10" x14ac:dyDescent="0.25">
      <c r="B685" s="146"/>
      <c r="C685" s="146"/>
      <c r="D685" s="146"/>
      <c r="E685" s="146"/>
      <c r="F685" s="146"/>
      <c r="G685" s="146"/>
      <c r="H685" s="146"/>
      <c r="I685" s="146"/>
      <c r="J685" s="146"/>
    </row>
    <row r="686" spans="2:10" x14ac:dyDescent="0.25">
      <c r="B686" s="146"/>
      <c r="C686" s="146"/>
      <c r="D686" s="146"/>
      <c r="E686" s="146"/>
      <c r="F686" s="146"/>
      <c r="G686" s="146"/>
      <c r="H686" s="146"/>
      <c r="I686" s="146"/>
      <c r="J686" s="146"/>
    </row>
    <row r="687" spans="2:10" x14ac:dyDescent="0.25">
      <c r="B687" s="146"/>
      <c r="C687" s="146"/>
      <c r="D687" s="146"/>
      <c r="E687" s="146"/>
      <c r="F687" s="146"/>
      <c r="G687" s="146"/>
      <c r="H687" s="146"/>
      <c r="I687" s="146"/>
      <c r="J687" s="146"/>
    </row>
    <row r="688" spans="2:10" x14ac:dyDescent="0.25">
      <c r="B688" s="146"/>
      <c r="C688" s="146"/>
      <c r="D688" s="146"/>
      <c r="E688" s="146"/>
      <c r="F688" s="146"/>
      <c r="G688" s="146"/>
      <c r="H688" s="146"/>
      <c r="I688" s="146"/>
      <c r="J688" s="146"/>
    </row>
    <row r="689" spans="2:10" x14ac:dyDescent="0.25">
      <c r="B689" s="146"/>
      <c r="C689" s="146"/>
      <c r="D689" s="146"/>
      <c r="E689" s="146"/>
      <c r="F689" s="146"/>
      <c r="G689" s="146"/>
      <c r="H689" s="146"/>
      <c r="I689" s="146"/>
      <c r="J689" s="146"/>
    </row>
    <row r="690" spans="2:10" x14ac:dyDescent="0.25">
      <c r="B690" s="146"/>
      <c r="C690" s="146"/>
      <c r="D690" s="146"/>
      <c r="E690" s="146"/>
      <c r="F690" s="146"/>
      <c r="G690" s="146"/>
      <c r="H690" s="146"/>
      <c r="I690" s="146"/>
      <c r="J690" s="146"/>
    </row>
    <row r="691" spans="2:10" x14ac:dyDescent="0.25">
      <c r="B691" s="146"/>
      <c r="C691" s="146"/>
      <c r="D691" s="146"/>
      <c r="E691" s="146"/>
      <c r="F691" s="146"/>
      <c r="G691" s="146"/>
      <c r="H691" s="146"/>
      <c r="I691" s="146"/>
      <c r="J691" s="146"/>
    </row>
    <row r="692" spans="2:10" x14ac:dyDescent="0.25">
      <c r="B692" s="146"/>
      <c r="C692" s="146"/>
      <c r="D692" s="146"/>
      <c r="E692" s="146"/>
      <c r="F692" s="146"/>
      <c r="G692" s="146"/>
      <c r="H692" s="146"/>
      <c r="I692" s="146"/>
      <c r="J692" s="146"/>
    </row>
    <row r="693" spans="2:10" x14ac:dyDescent="0.25">
      <c r="B693" s="146"/>
      <c r="C693" s="146"/>
      <c r="D693" s="146"/>
      <c r="E693" s="146"/>
      <c r="F693" s="146"/>
      <c r="G693" s="146"/>
      <c r="H693" s="146"/>
      <c r="I693" s="146"/>
      <c r="J693" s="146"/>
    </row>
    <row r="694" spans="2:10" x14ac:dyDescent="0.25">
      <c r="B694" s="146"/>
      <c r="C694" s="146"/>
      <c r="D694" s="146"/>
      <c r="E694" s="146"/>
      <c r="F694" s="146"/>
      <c r="G694" s="146"/>
      <c r="H694" s="146"/>
      <c r="I694" s="146"/>
      <c r="J694" s="146"/>
    </row>
    <row r="695" spans="2:10" x14ac:dyDescent="0.25">
      <c r="B695" s="146"/>
      <c r="C695" s="146"/>
      <c r="D695" s="146"/>
      <c r="E695" s="146"/>
      <c r="F695" s="146"/>
      <c r="G695" s="146"/>
      <c r="H695" s="146"/>
      <c r="I695" s="146"/>
      <c r="J695" s="146"/>
    </row>
    <row r="696" spans="2:10" x14ac:dyDescent="0.25">
      <c r="B696" s="146"/>
      <c r="C696" s="146"/>
      <c r="D696" s="146"/>
      <c r="E696" s="146"/>
      <c r="F696" s="146"/>
      <c r="G696" s="146"/>
      <c r="H696" s="146"/>
      <c r="I696" s="146"/>
      <c r="J696" s="146"/>
    </row>
    <row r="697" spans="2:10" x14ac:dyDescent="0.25">
      <c r="B697" s="146"/>
      <c r="C697" s="146"/>
      <c r="D697" s="146"/>
      <c r="E697" s="146"/>
      <c r="F697" s="146"/>
      <c r="G697" s="146"/>
      <c r="H697" s="146"/>
      <c r="I697" s="146"/>
      <c r="J697" s="146"/>
    </row>
    <row r="698" spans="2:10" x14ac:dyDescent="0.25">
      <c r="B698" s="146"/>
      <c r="C698" s="146"/>
      <c r="D698" s="146"/>
      <c r="E698" s="146"/>
      <c r="F698" s="146"/>
      <c r="G698" s="146"/>
      <c r="H698" s="146"/>
      <c r="I698" s="146"/>
      <c r="J698" s="146"/>
    </row>
    <row r="699" spans="2:10" x14ac:dyDescent="0.25">
      <c r="B699" s="146"/>
      <c r="C699" s="146"/>
      <c r="D699" s="146"/>
      <c r="E699" s="146"/>
      <c r="F699" s="146"/>
      <c r="G699" s="146"/>
      <c r="H699" s="146"/>
      <c r="I699" s="146"/>
      <c r="J699" s="146"/>
    </row>
    <row r="700" spans="2:10" x14ac:dyDescent="0.25">
      <c r="B700" s="146"/>
      <c r="C700" s="146"/>
      <c r="D700" s="146"/>
      <c r="E700" s="146"/>
      <c r="F700" s="146"/>
      <c r="G700" s="146"/>
      <c r="H700" s="146"/>
      <c r="I700" s="146"/>
      <c r="J700" s="146"/>
    </row>
    <row r="701" spans="2:10" x14ac:dyDescent="0.25">
      <c r="B701" s="146"/>
      <c r="C701" s="146"/>
      <c r="D701" s="146"/>
      <c r="E701" s="146"/>
      <c r="F701" s="146"/>
      <c r="G701" s="146"/>
      <c r="H701" s="146"/>
      <c r="I701" s="146"/>
      <c r="J701" s="146"/>
    </row>
    <row r="702" spans="2:10" x14ac:dyDescent="0.25">
      <c r="B702" s="146"/>
      <c r="C702" s="146"/>
      <c r="D702" s="146"/>
      <c r="E702" s="146"/>
      <c r="F702" s="146"/>
      <c r="G702" s="146"/>
      <c r="H702" s="146"/>
      <c r="I702" s="146"/>
      <c r="J702" s="146"/>
    </row>
    <row r="703" spans="2:10" x14ac:dyDescent="0.25">
      <c r="B703" s="146"/>
      <c r="C703" s="146"/>
      <c r="D703" s="146"/>
      <c r="E703" s="146"/>
      <c r="F703" s="146"/>
      <c r="G703" s="146"/>
      <c r="H703" s="146"/>
      <c r="I703" s="146"/>
      <c r="J703" s="146"/>
    </row>
    <row r="704" spans="2:10" x14ac:dyDescent="0.25">
      <c r="B704" s="146"/>
      <c r="C704" s="146"/>
      <c r="D704" s="146"/>
      <c r="E704" s="146"/>
      <c r="F704" s="146"/>
      <c r="G704" s="146"/>
      <c r="H704" s="146"/>
      <c r="I704" s="146"/>
      <c r="J704" s="146"/>
    </row>
    <row r="705" spans="2:10" x14ac:dyDescent="0.25">
      <c r="B705" s="146"/>
      <c r="C705" s="146"/>
      <c r="D705" s="146"/>
      <c r="E705" s="146"/>
      <c r="F705" s="146"/>
      <c r="G705" s="146"/>
      <c r="H705" s="146"/>
      <c r="I705" s="146"/>
      <c r="J705" s="146"/>
    </row>
    <row r="706" spans="2:10" x14ac:dyDescent="0.25">
      <c r="B706" s="146"/>
      <c r="C706" s="146"/>
      <c r="D706" s="146"/>
      <c r="E706" s="146"/>
      <c r="F706" s="146"/>
      <c r="G706" s="146"/>
      <c r="H706" s="146"/>
      <c r="I706" s="146"/>
      <c r="J706" s="146"/>
    </row>
    <row r="707" spans="2:10" x14ac:dyDescent="0.25">
      <c r="B707" s="146"/>
      <c r="C707" s="146"/>
      <c r="D707" s="146"/>
      <c r="E707" s="146"/>
      <c r="F707" s="146"/>
      <c r="G707" s="146"/>
      <c r="H707" s="146"/>
      <c r="I707" s="146"/>
      <c r="J707" s="146"/>
    </row>
    <row r="708" spans="2:10" x14ac:dyDescent="0.25">
      <c r="B708" s="146"/>
      <c r="C708" s="146"/>
      <c r="D708" s="146"/>
      <c r="E708" s="146"/>
      <c r="F708" s="146"/>
      <c r="G708" s="146"/>
      <c r="H708" s="146"/>
      <c r="I708" s="146"/>
      <c r="J708" s="146"/>
    </row>
    <row r="709" spans="2:10" x14ac:dyDescent="0.25">
      <c r="B709" s="146"/>
      <c r="C709" s="146"/>
      <c r="D709" s="146"/>
      <c r="E709" s="146"/>
      <c r="F709" s="146"/>
      <c r="G709" s="146"/>
      <c r="H709" s="146"/>
      <c r="I709" s="146"/>
      <c r="J709" s="146"/>
    </row>
    <row r="710" spans="2:10" x14ac:dyDescent="0.25">
      <c r="B710" s="146"/>
      <c r="C710" s="146"/>
      <c r="D710" s="146"/>
      <c r="E710" s="146"/>
      <c r="F710" s="146"/>
      <c r="G710" s="146"/>
      <c r="H710" s="146"/>
      <c r="I710" s="146"/>
      <c r="J710" s="146"/>
    </row>
    <row r="711" spans="2:10" x14ac:dyDescent="0.25">
      <c r="B711" s="146"/>
      <c r="C711" s="146"/>
      <c r="D711" s="146"/>
      <c r="E711" s="146"/>
      <c r="F711" s="146"/>
      <c r="G711" s="146"/>
      <c r="H711" s="146"/>
      <c r="I711" s="146"/>
      <c r="J711" s="146"/>
    </row>
    <row r="712" spans="2:10" x14ac:dyDescent="0.25">
      <c r="B712" s="146"/>
      <c r="C712" s="146"/>
      <c r="D712" s="146"/>
      <c r="E712" s="146"/>
      <c r="F712" s="146"/>
      <c r="G712" s="146"/>
      <c r="H712" s="146"/>
      <c r="I712" s="146"/>
      <c r="J712" s="146"/>
    </row>
    <row r="713" spans="2:10" x14ac:dyDescent="0.25">
      <c r="B713" s="146"/>
      <c r="C713" s="146"/>
      <c r="D713" s="146"/>
      <c r="E713" s="146"/>
      <c r="F713" s="146"/>
      <c r="G713" s="146"/>
      <c r="H713" s="146"/>
      <c r="I713" s="146"/>
      <c r="J713" s="146"/>
    </row>
    <row r="714" spans="2:10" x14ac:dyDescent="0.25">
      <c r="B714" s="146"/>
      <c r="C714" s="146"/>
      <c r="D714" s="146"/>
      <c r="E714" s="146"/>
      <c r="F714" s="146"/>
      <c r="G714" s="146"/>
      <c r="H714" s="146"/>
      <c r="I714" s="146"/>
      <c r="J714" s="146"/>
    </row>
    <row r="715" spans="2:10" x14ac:dyDescent="0.25">
      <c r="B715" s="146"/>
      <c r="C715" s="146"/>
      <c r="D715" s="146"/>
      <c r="E715" s="146"/>
      <c r="F715" s="146"/>
      <c r="G715" s="146"/>
      <c r="H715" s="146"/>
      <c r="I715" s="146"/>
      <c r="J715" s="146"/>
    </row>
    <row r="716" spans="2:10" x14ac:dyDescent="0.25">
      <c r="B716" s="146"/>
      <c r="C716" s="146"/>
      <c r="D716" s="146"/>
      <c r="E716" s="146"/>
      <c r="F716" s="146"/>
      <c r="G716" s="146"/>
      <c r="H716" s="146"/>
      <c r="I716" s="146"/>
      <c r="J716" s="146"/>
    </row>
    <row r="717" spans="2:10" x14ac:dyDescent="0.25">
      <c r="B717" s="146"/>
      <c r="C717" s="146"/>
      <c r="D717" s="146"/>
      <c r="E717" s="146"/>
      <c r="F717" s="146"/>
      <c r="G717" s="146"/>
      <c r="H717" s="146"/>
      <c r="I717" s="146"/>
      <c r="J717" s="146"/>
    </row>
    <row r="718" spans="2:10" x14ac:dyDescent="0.25">
      <c r="B718" s="146"/>
      <c r="C718" s="146"/>
      <c r="D718" s="146"/>
      <c r="E718" s="146"/>
      <c r="F718" s="146"/>
      <c r="G718" s="146"/>
      <c r="H718" s="146"/>
      <c r="I718" s="146"/>
      <c r="J718" s="146"/>
    </row>
    <row r="719" spans="2:10" x14ac:dyDescent="0.25">
      <c r="B719" s="146"/>
      <c r="C719" s="146"/>
      <c r="D719" s="146"/>
      <c r="E719" s="146"/>
      <c r="F719" s="146"/>
      <c r="G719" s="146"/>
      <c r="H719" s="146"/>
      <c r="I719" s="146"/>
      <c r="J719" s="146"/>
    </row>
    <row r="720" spans="2:10" x14ac:dyDescent="0.25">
      <c r="B720" s="146"/>
      <c r="C720" s="146"/>
      <c r="D720" s="146"/>
      <c r="E720" s="146"/>
      <c r="F720" s="146"/>
      <c r="G720" s="146"/>
      <c r="H720" s="146"/>
      <c r="I720" s="146"/>
      <c r="J720" s="146"/>
    </row>
    <row r="721" spans="2:10" x14ac:dyDescent="0.25">
      <c r="B721" s="146"/>
      <c r="C721" s="146"/>
      <c r="D721" s="146"/>
      <c r="E721" s="146"/>
      <c r="F721" s="146"/>
      <c r="G721" s="146"/>
      <c r="H721" s="146"/>
      <c r="I721" s="146"/>
      <c r="J721" s="146"/>
    </row>
    <row r="722" spans="2:10" x14ac:dyDescent="0.25">
      <c r="B722" s="146"/>
      <c r="C722" s="146"/>
      <c r="D722" s="146"/>
      <c r="E722" s="146"/>
      <c r="F722" s="146"/>
      <c r="G722" s="146"/>
      <c r="H722" s="146"/>
      <c r="I722" s="146"/>
      <c r="J722" s="146"/>
    </row>
    <row r="723" spans="2:10" x14ac:dyDescent="0.25">
      <c r="B723" s="146"/>
      <c r="C723" s="146"/>
      <c r="D723" s="146"/>
      <c r="E723" s="146"/>
      <c r="F723" s="146"/>
      <c r="G723" s="146"/>
      <c r="H723" s="146"/>
      <c r="I723" s="146"/>
      <c r="J723" s="146"/>
    </row>
    <row r="724" spans="2:10" x14ac:dyDescent="0.25">
      <c r="B724" s="146"/>
      <c r="C724" s="146"/>
      <c r="D724" s="146"/>
      <c r="E724" s="146"/>
      <c r="F724" s="146"/>
      <c r="G724" s="146"/>
      <c r="H724" s="146"/>
      <c r="I724" s="146"/>
      <c r="J724" s="146"/>
    </row>
    <row r="725" spans="2:10" x14ac:dyDescent="0.25">
      <c r="B725" s="146"/>
      <c r="C725" s="146"/>
      <c r="D725" s="146"/>
      <c r="E725" s="146"/>
      <c r="F725" s="146"/>
      <c r="G725" s="146"/>
      <c r="H725" s="146"/>
      <c r="I725" s="146"/>
      <c r="J725" s="146"/>
    </row>
    <row r="726" spans="2:10" x14ac:dyDescent="0.25">
      <c r="B726" s="146"/>
      <c r="C726" s="146"/>
      <c r="D726" s="146"/>
      <c r="E726" s="146"/>
      <c r="F726" s="146"/>
      <c r="G726" s="146"/>
      <c r="H726" s="146"/>
      <c r="I726" s="146"/>
      <c r="J726" s="146"/>
    </row>
    <row r="727" spans="2:10" x14ac:dyDescent="0.25">
      <c r="B727" s="146"/>
      <c r="C727" s="146"/>
      <c r="D727" s="146"/>
      <c r="E727" s="146"/>
      <c r="F727" s="146"/>
      <c r="G727" s="146"/>
      <c r="H727" s="146"/>
      <c r="I727" s="146"/>
      <c r="J727" s="146"/>
    </row>
    <row r="728" spans="2:10" x14ac:dyDescent="0.25">
      <c r="B728" s="146"/>
      <c r="C728" s="146"/>
      <c r="D728" s="146"/>
      <c r="E728" s="146"/>
      <c r="F728" s="146"/>
      <c r="G728" s="146"/>
      <c r="H728" s="146"/>
      <c r="I728" s="146"/>
      <c r="J728" s="146"/>
    </row>
    <row r="729" spans="2:10" x14ac:dyDescent="0.25">
      <c r="B729" s="146"/>
      <c r="C729" s="146"/>
      <c r="D729" s="146"/>
      <c r="E729" s="146"/>
      <c r="F729" s="146"/>
      <c r="G729" s="146"/>
      <c r="H729" s="146"/>
      <c r="I729" s="146"/>
      <c r="J729" s="146"/>
    </row>
    <row r="730" spans="2:10" x14ac:dyDescent="0.25">
      <c r="B730" s="146"/>
      <c r="C730" s="146"/>
      <c r="D730" s="146"/>
      <c r="E730" s="146"/>
      <c r="F730" s="146"/>
      <c r="G730" s="146"/>
      <c r="H730" s="146"/>
      <c r="I730" s="146"/>
      <c r="J730" s="146"/>
    </row>
    <row r="731" spans="2:10" x14ac:dyDescent="0.25">
      <c r="B731" s="146"/>
      <c r="C731" s="146"/>
      <c r="D731" s="146"/>
      <c r="E731" s="146"/>
      <c r="F731" s="146"/>
      <c r="G731" s="146"/>
      <c r="H731" s="146"/>
      <c r="I731" s="146"/>
      <c r="J731" s="146"/>
    </row>
    <row r="732" spans="2:10" x14ac:dyDescent="0.25">
      <c r="B732" s="146"/>
      <c r="C732" s="146"/>
      <c r="D732" s="146"/>
      <c r="E732" s="146"/>
      <c r="F732" s="146"/>
      <c r="G732" s="146"/>
      <c r="H732" s="146"/>
      <c r="I732" s="146"/>
      <c r="J732" s="146"/>
    </row>
    <row r="733" spans="2:10" x14ac:dyDescent="0.25">
      <c r="B733" s="146"/>
      <c r="C733" s="146"/>
      <c r="D733" s="146"/>
      <c r="E733" s="146"/>
      <c r="F733" s="146"/>
      <c r="G733" s="146"/>
      <c r="H733" s="146"/>
      <c r="I733" s="146"/>
      <c r="J733" s="146"/>
    </row>
    <row r="734" spans="2:10" x14ac:dyDescent="0.25">
      <c r="B734" s="146"/>
      <c r="C734" s="146"/>
      <c r="D734" s="146"/>
      <c r="E734" s="146"/>
      <c r="F734" s="146"/>
      <c r="G734" s="146"/>
      <c r="H734" s="146"/>
      <c r="I734" s="146"/>
      <c r="J734" s="146"/>
    </row>
    <row r="735" spans="2:10" x14ac:dyDescent="0.25">
      <c r="B735" s="146"/>
      <c r="C735" s="146"/>
      <c r="D735" s="146"/>
      <c r="E735" s="146"/>
      <c r="F735" s="146"/>
      <c r="G735" s="146"/>
      <c r="H735" s="146"/>
      <c r="I735" s="146"/>
      <c r="J735" s="146"/>
    </row>
    <row r="736" spans="2:10" x14ac:dyDescent="0.25">
      <c r="B736" s="146"/>
      <c r="C736" s="146"/>
      <c r="D736" s="146"/>
      <c r="E736" s="146"/>
      <c r="F736" s="146"/>
      <c r="G736" s="146"/>
      <c r="H736" s="146"/>
      <c r="I736" s="146"/>
      <c r="J736" s="146"/>
    </row>
    <row r="737" spans="2:10" x14ac:dyDescent="0.25">
      <c r="B737" s="146"/>
      <c r="C737" s="146"/>
      <c r="D737" s="146"/>
      <c r="E737" s="146"/>
      <c r="F737" s="146"/>
      <c r="G737" s="146"/>
      <c r="H737" s="146"/>
      <c r="I737" s="146"/>
      <c r="J737" s="146"/>
    </row>
    <row r="738" spans="2:10" x14ac:dyDescent="0.25">
      <c r="B738" s="146"/>
      <c r="C738" s="146"/>
      <c r="D738" s="146"/>
      <c r="E738" s="146"/>
      <c r="F738" s="146"/>
      <c r="G738" s="146"/>
      <c r="H738" s="146"/>
      <c r="I738" s="146"/>
      <c r="J738" s="146"/>
    </row>
    <row r="739" spans="2:10" x14ac:dyDescent="0.25">
      <c r="B739" s="146"/>
      <c r="C739" s="146"/>
      <c r="D739" s="146"/>
      <c r="E739" s="146"/>
      <c r="F739" s="146"/>
      <c r="G739" s="146"/>
      <c r="H739" s="146"/>
      <c r="I739" s="146"/>
      <c r="J739" s="146"/>
    </row>
    <row r="740" spans="2:10" x14ac:dyDescent="0.25">
      <c r="B740" s="146"/>
      <c r="C740" s="146"/>
      <c r="D740" s="146"/>
      <c r="E740" s="146"/>
      <c r="F740" s="146"/>
      <c r="G740" s="146"/>
      <c r="H740" s="146"/>
      <c r="I740" s="146"/>
      <c r="J740" s="146"/>
    </row>
    <row r="741" spans="2:10" x14ac:dyDescent="0.25">
      <c r="B741" s="146"/>
      <c r="C741" s="146"/>
      <c r="D741" s="146"/>
      <c r="E741" s="146"/>
      <c r="F741" s="146"/>
      <c r="G741" s="146"/>
      <c r="H741" s="146"/>
      <c r="I741" s="146"/>
      <c r="J741" s="146"/>
    </row>
    <row r="742" spans="2:10" x14ac:dyDescent="0.25">
      <c r="B742" s="146"/>
      <c r="C742" s="146"/>
      <c r="D742" s="146"/>
      <c r="E742" s="146"/>
      <c r="F742" s="146"/>
      <c r="G742" s="146"/>
      <c r="H742" s="146"/>
      <c r="I742" s="146"/>
      <c r="J742" s="146"/>
    </row>
    <row r="743" spans="2:10" x14ac:dyDescent="0.25">
      <c r="B743" s="146"/>
      <c r="C743" s="146"/>
      <c r="D743" s="146"/>
      <c r="E743" s="146"/>
      <c r="F743" s="146"/>
      <c r="G743" s="146"/>
      <c r="H743" s="146"/>
      <c r="I743" s="146"/>
      <c r="J743" s="146"/>
    </row>
    <row r="744" spans="2:10" x14ac:dyDescent="0.25">
      <c r="B744" s="146"/>
      <c r="C744" s="146"/>
      <c r="D744" s="146"/>
      <c r="E744" s="146"/>
      <c r="F744" s="146"/>
      <c r="G744" s="146"/>
      <c r="H744" s="146"/>
      <c r="I744" s="146"/>
      <c r="J744" s="146"/>
    </row>
    <row r="745" spans="2:10" x14ac:dyDescent="0.25">
      <c r="B745" s="146"/>
      <c r="C745" s="146"/>
      <c r="D745" s="146"/>
      <c r="E745" s="146"/>
      <c r="F745" s="146"/>
      <c r="G745" s="146"/>
      <c r="H745" s="146"/>
      <c r="I745" s="146"/>
      <c r="J745" s="146"/>
    </row>
    <row r="746" spans="2:10" x14ac:dyDescent="0.25">
      <c r="B746" s="146"/>
      <c r="C746" s="146"/>
      <c r="D746" s="146"/>
      <c r="E746" s="146"/>
      <c r="F746" s="146"/>
      <c r="G746" s="146"/>
      <c r="H746" s="146"/>
      <c r="I746" s="146"/>
      <c r="J746" s="146"/>
    </row>
  </sheetData>
  <mergeCells count="2">
    <mergeCell ref="B540:H540"/>
    <mergeCell ref="B541:H541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daneses alojados en Tenerife: cuota por zona de alojamiento</oddHeader>
    <oddFooter>&amp;L&amp;G&amp;R&amp;K00-021&amp;P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D30ADCA-C847-4CC7-A922-C81BD057FAA4}">
  <dimension ref="B1:AZ74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4" width="11.7109375" style="38" customWidth="1"/>
    <col min="5" max="5" width="12.85546875" style="38" customWidth="1"/>
    <col min="6" max="8" width="11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140625" style="38" bestFit="1" customWidth="1"/>
    <col min="15" max="15" width="8.85546875" style="38" bestFit="1" customWidth="1"/>
    <col min="16" max="16" width="10.140625" style="38" bestFit="1" customWidth="1"/>
    <col min="17" max="17" width="12" style="38" bestFit="1" customWidth="1"/>
    <col min="18" max="18" width="10.140625" style="38" bestFit="1" customWidth="1"/>
    <col min="19" max="19" width="12.140625" style="38" bestFit="1" customWidth="1"/>
    <col min="20" max="22" width="10.140625" style="38" bestFit="1" customWidth="1"/>
    <col min="23" max="23" width="12" style="38" bestFit="1" customWidth="1"/>
    <col min="24" max="24" width="10.140625" style="38" bestFit="1" customWidth="1"/>
    <col min="25" max="25" width="12.140625" style="38" bestFit="1" customWidth="1"/>
    <col min="26" max="26" width="10.140625" style="38" bestFit="1" customWidth="1"/>
    <col min="27" max="27" width="11.140625" style="38" customWidth="1"/>
    <col min="28" max="28" width="10.7109375" style="38" customWidth="1"/>
    <col min="29" max="29" width="12.85546875" style="38" customWidth="1"/>
    <col min="30" max="30" width="10.7109375" style="38" customWidth="1"/>
    <col min="31" max="31" width="12.85546875" style="38" customWidth="1"/>
    <col min="32" max="32" width="10.140625" style="38" bestFit="1" customWidth="1"/>
    <col min="33" max="33" width="8.85546875" style="38" bestFit="1" customWidth="1"/>
    <col min="34" max="34" width="10.140625" style="38" bestFit="1" customWidth="1"/>
    <col min="35" max="35" width="12" style="38" bestFit="1" customWidth="1"/>
    <col min="36" max="36" width="10.140625" style="38" bestFit="1" customWidth="1"/>
    <col min="37" max="37" width="12.140625" style="38" bestFit="1" customWidth="1"/>
    <col min="38" max="38" width="10.140625" style="38" bestFit="1" customWidth="1"/>
    <col min="39" max="39" width="8.42578125" style="38" bestFit="1" customWidth="1"/>
    <col min="40" max="40" width="10.7109375" style="38" customWidth="1"/>
    <col min="41" max="41" width="11.140625" style="38" customWidth="1"/>
    <col min="42" max="42" width="10.7109375" style="38" customWidth="1"/>
    <col min="43" max="43" width="12.85546875" style="38" customWidth="1"/>
    <col min="44" max="46" width="10.7109375" style="38" customWidth="1"/>
    <col min="47" max="47" width="11.140625" style="38" customWidth="1"/>
    <col min="48" max="48" width="10.7109375" style="38" customWidth="1"/>
    <col min="49" max="49" width="12.85546875" style="38" customWidth="1"/>
    <col min="50" max="50" width="10.7109375" style="38" customWidth="1"/>
    <col min="51" max="51" width="12.85546875" style="38" customWidth="1"/>
    <col min="52" max="52" width="10.7109375" style="38" customWidth="1"/>
  </cols>
  <sheetData>
    <row r="1" spans="2:52" ht="30" customHeight="1" x14ac:dyDescent="0.25">
      <c r="C1" s="539"/>
      <c r="D1" s="539"/>
      <c r="E1" s="539"/>
      <c r="F1" s="539"/>
      <c r="G1" s="539"/>
      <c r="H1" s="539"/>
      <c r="I1" s="539"/>
      <c r="J1" s="539"/>
      <c r="K1" s="539"/>
      <c r="L1" s="539"/>
      <c r="M1" s="539"/>
      <c r="N1" s="539"/>
      <c r="O1" s="539"/>
      <c r="P1" s="539"/>
      <c r="Q1" s="539"/>
      <c r="R1" s="539"/>
      <c r="S1" s="539"/>
      <c r="T1" s="539"/>
      <c r="U1" s="539"/>
      <c r="V1" s="539"/>
      <c r="W1" s="539"/>
      <c r="X1" s="539"/>
      <c r="Y1" s="539"/>
      <c r="Z1" s="539"/>
      <c r="AA1" s="539"/>
      <c r="AB1" s="539"/>
      <c r="AC1" s="539"/>
      <c r="AD1" s="539"/>
      <c r="AE1" s="539"/>
      <c r="AF1" s="539"/>
      <c r="AG1" s="539"/>
      <c r="AH1" s="539"/>
      <c r="AI1" s="539"/>
      <c r="AJ1" s="539"/>
      <c r="AK1" s="539"/>
      <c r="AL1" s="539"/>
      <c r="AM1" s="539"/>
      <c r="AN1" s="539"/>
      <c r="AO1" s="539"/>
      <c r="AP1" s="539"/>
      <c r="AQ1" s="539"/>
      <c r="AR1" s="539"/>
      <c r="AS1" s="539"/>
      <c r="AT1" s="539"/>
      <c r="AU1"/>
      <c r="AV1"/>
      <c r="AW1"/>
      <c r="AX1"/>
      <c r="AY1"/>
      <c r="AZ1"/>
    </row>
    <row r="3" spans="2:52" s="4" customFormat="1" ht="21.75" thickBot="1" x14ac:dyDescent="0.3">
      <c r="B3" s="42" t="s">
        <v>218</v>
      </c>
      <c r="C3" s="42"/>
      <c r="D3" s="42"/>
      <c r="E3" s="42"/>
      <c r="F3" s="42"/>
      <c r="G3" s="42"/>
      <c r="H3" s="42"/>
      <c r="I3" s="42"/>
      <c r="J3" s="42"/>
      <c r="K3" s="42"/>
      <c r="L3" s="42"/>
      <c r="M3" s="42"/>
      <c r="N3" s="42"/>
      <c r="O3" s="42"/>
      <c r="P3" s="42"/>
      <c r="Q3" s="42"/>
      <c r="R3" s="42"/>
      <c r="S3" s="42"/>
      <c r="T3" s="42"/>
      <c r="U3" s="42"/>
      <c r="V3" s="42"/>
      <c r="W3" s="42"/>
      <c r="X3" s="42"/>
      <c r="Y3" s="42"/>
      <c r="Z3" s="42"/>
      <c r="AA3" s="42"/>
      <c r="AB3" s="42"/>
      <c r="AC3" s="42"/>
      <c r="AD3" s="42"/>
      <c r="AE3" s="42"/>
      <c r="AF3" s="42"/>
      <c r="AG3" s="42"/>
      <c r="AH3" s="42"/>
      <c r="AI3" s="42"/>
      <c r="AJ3" s="42"/>
      <c r="AK3" s="42"/>
      <c r="AL3" s="42"/>
      <c r="AM3" s="42"/>
      <c r="AN3" s="42"/>
      <c r="AO3" s="42"/>
      <c r="AP3" s="42"/>
      <c r="AQ3" s="42"/>
      <c r="AR3" s="42"/>
      <c r="AS3" s="42"/>
      <c r="AT3" s="42"/>
    </row>
    <row r="4" spans="2:52" s="4" customFormat="1" ht="6" customHeight="1" thickBot="1" x14ac:dyDescent="0.3">
      <c r="B4" s="76"/>
      <c r="C4" s="76"/>
      <c r="D4" s="76"/>
      <c r="E4" s="76"/>
      <c r="F4" s="76"/>
      <c r="G4" s="76"/>
      <c r="H4" s="76"/>
      <c r="I4" s="260"/>
      <c r="J4" s="260"/>
      <c r="K4" s="260"/>
      <c r="L4" s="260"/>
      <c r="M4" s="260"/>
      <c r="N4" s="260"/>
      <c r="O4" s="260"/>
      <c r="P4" s="260"/>
      <c r="Q4" s="260"/>
      <c r="R4" s="260"/>
      <c r="S4" s="260"/>
      <c r="T4" s="260"/>
      <c r="U4" s="260"/>
      <c r="V4" s="260"/>
      <c r="W4" s="260"/>
      <c r="X4" s="260"/>
      <c r="Y4" s="260"/>
      <c r="Z4" s="260"/>
      <c r="AA4" s="260"/>
      <c r="AB4" s="260"/>
      <c r="AC4" s="260"/>
      <c r="AD4" s="260"/>
      <c r="AE4" s="260"/>
      <c r="AF4" s="260"/>
      <c r="AG4" s="260"/>
      <c r="AH4" s="260"/>
      <c r="AI4" s="260"/>
      <c r="AJ4" s="260"/>
      <c r="AK4" s="260"/>
      <c r="AL4" s="260"/>
      <c r="AM4" s="259"/>
      <c r="AN4" s="260"/>
      <c r="AO4" s="260"/>
      <c r="AP4" s="260"/>
      <c r="AQ4" s="260"/>
      <c r="AR4" s="260"/>
      <c r="AS4" s="260"/>
      <c r="AT4" s="260"/>
    </row>
    <row r="5" spans="2:52" s="4" customFormat="1" ht="21.75" thickBot="1" x14ac:dyDescent="0.3">
      <c r="B5" s="109"/>
      <c r="C5" s="684" t="s">
        <v>44</v>
      </c>
      <c r="D5" s="654"/>
      <c r="E5" s="654"/>
      <c r="F5" s="654"/>
      <c r="G5" s="654"/>
      <c r="H5" s="654"/>
      <c r="I5" s="684" t="s">
        <v>158</v>
      </c>
      <c r="J5" s="654"/>
      <c r="K5" s="654"/>
      <c r="L5" s="654"/>
      <c r="M5" s="654"/>
      <c r="N5" s="654"/>
      <c r="O5" s="684" t="s">
        <v>122</v>
      </c>
      <c r="P5" s="654"/>
      <c r="Q5" s="654"/>
      <c r="R5" s="654"/>
      <c r="S5" s="654"/>
      <c r="T5" s="654"/>
      <c r="U5" s="684" t="s">
        <v>123</v>
      </c>
      <c r="V5" s="654"/>
      <c r="W5" s="654"/>
      <c r="X5" s="654"/>
      <c r="Y5" s="654"/>
      <c r="Z5" s="685"/>
      <c r="AA5" s="684" t="s">
        <v>159</v>
      </c>
      <c r="AB5" s="654"/>
      <c r="AC5" s="654"/>
      <c r="AD5" s="654"/>
      <c r="AE5" s="654"/>
      <c r="AF5" s="654"/>
      <c r="AG5" s="684" t="s">
        <v>125</v>
      </c>
      <c r="AH5" s="654"/>
      <c r="AI5" s="654"/>
      <c r="AJ5" s="654"/>
      <c r="AK5" s="654"/>
      <c r="AL5" s="654"/>
      <c r="AM5" s="684" t="s">
        <v>132</v>
      </c>
      <c r="AN5" s="654"/>
      <c r="AO5" s="684" t="s">
        <v>160</v>
      </c>
      <c r="AP5" s="654"/>
      <c r="AQ5" s="654"/>
      <c r="AR5" s="654"/>
      <c r="AS5" s="654"/>
      <c r="AT5" s="654"/>
    </row>
    <row r="6" spans="2:52" s="4" customFormat="1" ht="30.75" thickBot="1" x14ac:dyDescent="0.3">
      <c r="B6" s="15"/>
      <c r="C6" s="266" t="s">
        <v>114</v>
      </c>
      <c r="D6" s="195" t="s">
        <v>52</v>
      </c>
      <c r="E6" s="263" t="s">
        <v>136</v>
      </c>
      <c r="F6" s="195" t="s">
        <v>52</v>
      </c>
      <c r="G6" s="263" t="s">
        <v>161</v>
      </c>
      <c r="H6" s="264" t="s">
        <v>52</v>
      </c>
      <c r="I6" s="266" t="s">
        <v>114</v>
      </c>
      <c r="J6" s="195" t="s">
        <v>52</v>
      </c>
      <c r="K6" s="263" t="s">
        <v>136</v>
      </c>
      <c r="L6" s="195" t="s">
        <v>52</v>
      </c>
      <c r="M6" s="263" t="s">
        <v>161</v>
      </c>
      <c r="N6" s="264" t="s">
        <v>52</v>
      </c>
      <c r="O6" s="266" t="s">
        <v>114</v>
      </c>
      <c r="P6" s="195" t="s">
        <v>52</v>
      </c>
      <c r="Q6" s="263" t="s">
        <v>136</v>
      </c>
      <c r="R6" s="195" t="s">
        <v>52</v>
      </c>
      <c r="S6" s="263" t="s">
        <v>161</v>
      </c>
      <c r="T6" s="264" t="s">
        <v>52</v>
      </c>
      <c r="U6" s="266" t="s">
        <v>114</v>
      </c>
      <c r="V6" s="195" t="s">
        <v>52</v>
      </c>
      <c r="W6" s="263" t="s">
        <v>136</v>
      </c>
      <c r="X6" s="195" t="s">
        <v>52</v>
      </c>
      <c r="Y6" s="263" t="s">
        <v>161</v>
      </c>
      <c r="Z6" s="540" t="s">
        <v>52</v>
      </c>
      <c r="AA6" s="266" t="s">
        <v>114</v>
      </c>
      <c r="AB6" s="195" t="s">
        <v>52</v>
      </c>
      <c r="AC6" s="263" t="s">
        <v>136</v>
      </c>
      <c r="AD6" s="195" t="s">
        <v>52</v>
      </c>
      <c r="AE6" s="263" t="s">
        <v>161</v>
      </c>
      <c r="AF6" s="264" t="s">
        <v>52</v>
      </c>
      <c r="AG6" s="266" t="s">
        <v>114</v>
      </c>
      <c r="AH6" s="195" t="s">
        <v>52</v>
      </c>
      <c r="AI6" s="263" t="s">
        <v>136</v>
      </c>
      <c r="AJ6" s="195" t="s">
        <v>52</v>
      </c>
      <c r="AK6" s="263" t="s">
        <v>161</v>
      </c>
      <c r="AL6" s="264" t="s">
        <v>52</v>
      </c>
      <c r="AM6" s="266" t="s">
        <v>113</v>
      </c>
      <c r="AN6" s="264" t="s">
        <v>52</v>
      </c>
      <c r="AO6" s="266" t="s">
        <v>114</v>
      </c>
      <c r="AP6" s="195" t="s">
        <v>52</v>
      </c>
      <c r="AQ6" s="263" t="s">
        <v>136</v>
      </c>
      <c r="AR6" s="195" t="s">
        <v>52</v>
      </c>
      <c r="AS6" s="263" t="s">
        <v>161</v>
      </c>
      <c r="AT6" s="264" t="s">
        <v>52</v>
      </c>
    </row>
    <row r="7" spans="2:52" s="4" customFormat="1" x14ac:dyDescent="0.25">
      <c r="B7" s="138" t="s">
        <v>78</v>
      </c>
      <c r="C7" s="272">
        <v>7224</v>
      </c>
      <c r="D7" s="127">
        <v>-7.5860304464628325E-2</v>
      </c>
      <c r="E7" s="117">
        <v>5659</v>
      </c>
      <c r="F7" s="127">
        <v>-0.18009272674587073</v>
      </c>
      <c r="G7" s="117">
        <v>12883</v>
      </c>
      <c r="H7" s="127">
        <v>-0.12473673483252934</v>
      </c>
      <c r="I7" s="272">
        <v>6245</v>
      </c>
      <c r="J7" s="127">
        <v>-2.66521197007481E-2</v>
      </c>
      <c r="K7" s="117">
        <v>4766</v>
      </c>
      <c r="L7" s="127">
        <v>-0.20367585630743523</v>
      </c>
      <c r="M7" s="117">
        <v>11011</v>
      </c>
      <c r="N7" s="127">
        <v>-0.11208773486009194</v>
      </c>
      <c r="O7" s="272">
        <v>1823</v>
      </c>
      <c r="P7" s="127">
        <v>3.2276330690826693E-2</v>
      </c>
      <c r="Q7" s="117">
        <v>2833</v>
      </c>
      <c r="R7" s="127">
        <v>-0.27803261977573901</v>
      </c>
      <c r="S7" s="117">
        <v>4656</v>
      </c>
      <c r="T7" s="127">
        <v>-0.18172231985940246</v>
      </c>
      <c r="U7" s="272">
        <v>3777</v>
      </c>
      <c r="V7" s="127">
        <v>-5.267118133935289E-2</v>
      </c>
      <c r="W7" s="117">
        <v>1165</v>
      </c>
      <c r="X7" s="127">
        <v>-0.15640839971035481</v>
      </c>
      <c r="Y7" s="117">
        <v>4942</v>
      </c>
      <c r="Z7" s="127">
        <v>-7.9359165424739198E-2</v>
      </c>
      <c r="AA7" s="272">
        <v>659</v>
      </c>
      <c r="AB7" s="127">
        <v>-0.42344706911636043</v>
      </c>
      <c r="AC7" s="117">
        <v>882</v>
      </c>
      <c r="AD7" s="127">
        <v>-7.8740157480314821E-3</v>
      </c>
      <c r="AE7" s="117">
        <v>1541</v>
      </c>
      <c r="AF7" s="127">
        <v>-0.24163385826771655</v>
      </c>
      <c r="AG7" s="272">
        <v>587</v>
      </c>
      <c r="AH7" s="127">
        <v>-0.43666026871401153</v>
      </c>
      <c r="AI7" s="117">
        <v>723</v>
      </c>
      <c r="AJ7" s="127">
        <v>-0.1018633540372671</v>
      </c>
      <c r="AK7" s="117">
        <v>1310</v>
      </c>
      <c r="AL7" s="127">
        <v>-0.29074174336762315</v>
      </c>
      <c r="AM7" s="272">
        <v>288</v>
      </c>
      <c r="AN7" s="127">
        <v>0.27433628318584069</v>
      </c>
      <c r="AO7" s="272">
        <v>32</v>
      </c>
      <c r="AP7" s="127">
        <v>0</v>
      </c>
      <c r="AQ7" s="117">
        <v>11</v>
      </c>
      <c r="AR7" s="127">
        <v>-0.60714285714285721</v>
      </c>
      <c r="AS7" s="117">
        <v>43</v>
      </c>
      <c r="AT7" s="127">
        <v>-0.28333333333333333</v>
      </c>
    </row>
    <row r="8" spans="2:52" s="4" customFormat="1" x14ac:dyDescent="0.25">
      <c r="B8" s="138" t="s">
        <v>79</v>
      </c>
      <c r="C8" s="272">
        <v>7297</v>
      </c>
      <c r="D8" s="127">
        <v>-0.20899728997289968</v>
      </c>
      <c r="E8" s="117">
        <v>6507</v>
      </c>
      <c r="F8" s="127">
        <v>-6.8298969072164928E-2</v>
      </c>
      <c r="G8" s="117">
        <v>13804</v>
      </c>
      <c r="H8" s="127">
        <v>-0.14837435992349934</v>
      </c>
      <c r="I8" s="272">
        <v>6341</v>
      </c>
      <c r="J8" s="127">
        <v>-0.20508963269399527</v>
      </c>
      <c r="K8" s="117">
        <v>5712</v>
      </c>
      <c r="L8" s="127">
        <v>-8.2998876224113061E-2</v>
      </c>
      <c r="M8" s="117">
        <v>12053</v>
      </c>
      <c r="N8" s="127">
        <v>-0.1515556806982965</v>
      </c>
      <c r="O8" s="272">
        <v>1449</v>
      </c>
      <c r="P8" s="127">
        <v>-0.13903743315508021</v>
      </c>
      <c r="Q8" s="117">
        <v>3681</v>
      </c>
      <c r="R8" s="127">
        <v>-9.8677766895200802E-2</v>
      </c>
      <c r="S8" s="117">
        <v>5130</v>
      </c>
      <c r="T8" s="127">
        <v>-0.11045604300329459</v>
      </c>
      <c r="U8" s="272">
        <v>4199</v>
      </c>
      <c r="V8" s="127">
        <v>-0.2923828783282777</v>
      </c>
      <c r="W8" s="117">
        <v>1196</v>
      </c>
      <c r="X8" s="127">
        <v>-0.19134550371872883</v>
      </c>
      <c r="Y8" s="117">
        <v>5395</v>
      </c>
      <c r="Z8" s="127">
        <v>-0.27222447052475385</v>
      </c>
      <c r="AA8" s="272">
        <v>732</v>
      </c>
      <c r="AB8" s="127">
        <v>-0.3146067415730337</v>
      </c>
      <c r="AC8" s="117">
        <v>788</v>
      </c>
      <c r="AD8" s="127">
        <v>4.3708609271523091E-2</v>
      </c>
      <c r="AE8" s="117">
        <v>1520</v>
      </c>
      <c r="AF8" s="127">
        <v>-0.16620954470652771</v>
      </c>
      <c r="AG8" s="272">
        <v>639</v>
      </c>
      <c r="AH8" s="127">
        <v>-0.33987603305785119</v>
      </c>
      <c r="AI8" s="117">
        <v>642</v>
      </c>
      <c r="AJ8" s="127">
        <v>-5.4491899852724623E-2</v>
      </c>
      <c r="AK8" s="117">
        <v>1281</v>
      </c>
      <c r="AL8" s="127">
        <v>-0.22222222222222221</v>
      </c>
      <c r="AM8" s="272">
        <v>191</v>
      </c>
      <c r="AN8" s="127">
        <v>9.1428571428571415E-2</v>
      </c>
      <c r="AO8" s="272">
        <v>33</v>
      </c>
      <c r="AP8" s="127">
        <v>5.6</v>
      </c>
      <c r="AQ8" s="117">
        <v>7</v>
      </c>
      <c r="AR8" s="127" t="s">
        <v>90</v>
      </c>
      <c r="AS8" s="117">
        <v>40</v>
      </c>
      <c r="AT8" s="127">
        <v>7</v>
      </c>
    </row>
    <row r="9" spans="2:52" s="4" customFormat="1" x14ac:dyDescent="0.25">
      <c r="B9" s="138" t="s">
        <v>80</v>
      </c>
      <c r="C9" s="272">
        <v>7216</v>
      </c>
      <c r="D9" s="127">
        <v>-5.4383435984798889E-2</v>
      </c>
      <c r="E9" s="117">
        <v>5802</v>
      </c>
      <c r="F9" s="127">
        <v>-7.6962544894817464E-3</v>
      </c>
      <c r="G9" s="117">
        <v>13018</v>
      </c>
      <c r="H9" s="127">
        <v>-3.4129692832764458E-2</v>
      </c>
      <c r="I9" s="272">
        <v>6302</v>
      </c>
      <c r="J9" s="127">
        <v>-5.3895811439723773E-2</v>
      </c>
      <c r="K9" s="117">
        <v>5107</v>
      </c>
      <c r="L9" s="127">
        <v>-1.1612154054577162E-2</v>
      </c>
      <c r="M9" s="117">
        <v>11409</v>
      </c>
      <c r="N9" s="127">
        <v>-3.5424416638484946E-2</v>
      </c>
      <c r="O9" s="272">
        <v>1623</v>
      </c>
      <c r="P9" s="127">
        <v>0.1033310673011556</v>
      </c>
      <c r="Q9" s="117">
        <v>3357</v>
      </c>
      <c r="R9" s="127">
        <v>-5.992719126295154E-2</v>
      </c>
      <c r="S9" s="117">
        <v>4980</v>
      </c>
      <c r="T9" s="127">
        <v>-1.2296707655692241E-2</v>
      </c>
      <c r="U9" s="272">
        <v>3996</v>
      </c>
      <c r="V9" s="127">
        <v>-0.21600941730429668</v>
      </c>
      <c r="W9" s="117">
        <v>1168</v>
      </c>
      <c r="X9" s="127">
        <v>0.25862068965517238</v>
      </c>
      <c r="Y9" s="117">
        <v>5164</v>
      </c>
      <c r="Z9" s="127">
        <v>-0.1429045643153527</v>
      </c>
      <c r="AA9" s="272">
        <v>674</v>
      </c>
      <c r="AB9" s="127">
        <v>-0.1740196078431373</v>
      </c>
      <c r="AC9" s="117">
        <v>695</v>
      </c>
      <c r="AD9" s="127">
        <v>2.9629629629629672E-2</v>
      </c>
      <c r="AE9" s="117">
        <v>1369</v>
      </c>
      <c r="AF9" s="127">
        <v>-8.1824279007377654E-2</v>
      </c>
      <c r="AG9" s="272">
        <v>620</v>
      </c>
      <c r="AH9" s="127">
        <v>-0.13769123783031989</v>
      </c>
      <c r="AI9" s="117">
        <v>566</v>
      </c>
      <c r="AJ9" s="127">
        <v>-8.7096774193548332E-2</v>
      </c>
      <c r="AK9" s="117">
        <v>1186</v>
      </c>
      <c r="AL9" s="127">
        <v>-0.11426437640029874</v>
      </c>
      <c r="AM9" s="272">
        <v>220</v>
      </c>
      <c r="AN9" s="127">
        <v>0.70542635658914721</v>
      </c>
      <c r="AO9" s="272">
        <v>20</v>
      </c>
      <c r="AP9" s="127">
        <v>-0.19999999999999996</v>
      </c>
      <c r="AQ9" s="117">
        <v>0</v>
      </c>
      <c r="AR9" s="127">
        <v>-1</v>
      </c>
      <c r="AS9" s="117">
        <v>20</v>
      </c>
      <c r="AT9" s="127">
        <v>-0.33333333333333337</v>
      </c>
    </row>
    <row r="10" spans="2:52" s="4" customFormat="1" x14ac:dyDescent="0.25">
      <c r="B10" s="138" t="s">
        <v>81</v>
      </c>
      <c r="C10" s="272">
        <v>3267</v>
      </c>
      <c r="D10" s="127">
        <v>-0.3066638370118846</v>
      </c>
      <c r="E10" s="117">
        <v>2869</v>
      </c>
      <c r="F10" s="127">
        <v>-0.16840579710144932</v>
      </c>
      <c r="G10" s="117">
        <v>6136</v>
      </c>
      <c r="H10" s="127">
        <v>-0.24822347463856897</v>
      </c>
      <c r="I10" s="272">
        <v>2951</v>
      </c>
      <c r="J10" s="127">
        <v>-0.29988137603795961</v>
      </c>
      <c r="K10" s="117">
        <v>2397</v>
      </c>
      <c r="L10" s="127">
        <v>-0.23418530351437705</v>
      </c>
      <c r="M10" s="117">
        <v>5348</v>
      </c>
      <c r="N10" s="127">
        <v>-0.27188563648740638</v>
      </c>
      <c r="O10" s="272">
        <v>832</v>
      </c>
      <c r="P10" s="127">
        <v>-0.28337639965546946</v>
      </c>
      <c r="Q10" s="117">
        <v>1723</v>
      </c>
      <c r="R10" s="127">
        <v>-0.22596585804132974</v>
      </c>
      <c r="S10" s="117">
        <v>2555</v>
      </c>
      <c r="T10" s="127">
        <v>-0.24564511366991437</v>
      </c>
      <c r="U10" s="272">
        <v>1854</v>
      </c>
      <c r="V10" s="127">
        <v>-0.36831345826235096</v>
      </c>
      <c r="W10" s="117">
        <v>376</v>
      </c>
      <c r="X10" s="127">
        <v>-0.39059967585089139</v>
      </c>
      <c r="Y10" s="117">
        <v>2230</v>
      </c>
      <c r="Z10" s="127">
        <v>-0.37218468468468469</v>
      </c>
      <c r="AA10" s="272">
        <v>191</v>
      </c>
      <c r="AB10" s="127">
        <v>-3.0456852791878153E-2</v>
      </c>
      <c r="AC10" s="117">
        <v>472</v>
      </c>
      <c r="AD10" s="127">
        <v>0.47500000000000009</v>
      </c>
      <c r="AE10" s="117">
        <v>663</v>
      </c>
      <c r="AF10" s="127">
        <v>0.28239845261121865</v>
      </c>
      <c r="AG10" s="272">
        <v>168</v>
      </c>
      <c r="AH10" s="127">
        <v>-2.3255813953488413E-2</v>
      </c>
      <c r="AI10" s="117">
        <v>395</v>
      </c>
      <c r="AJ10" s="127">
        <v>0.33898305084745761</v>
      </c>
      <c r="AK10" s="117">
        <v>563</v>
      </c>
      <c r="AL10" s="127">
        <v>0.20556745182012848</v>
      </c>
      <c r="AM10" s="272">
        <v>102</v>
      </c>
      <c r="AN10" s="127">
        <v>-0.63957597173144876</v>
      </c>
      <c r="AO10" s="272">
        <v>23</v>
      </c>
      <c r="AP10" s="127">
        <v>0.35294117647058831</v>
      </c>
      <c r="AQ10" s="117">
        <v>0</v>
      </c>
      <c r="AR10" s="127" t="s">
        <v>90</v>
      </c>
      <c r="AS10" s="117">
        <v>23</v>
      </c>
      <c r="AT10" s="127">
        <v>0.35294117647058831</v>
      </c>
    </row>
    <row r="11" spans="2:52" s="4" customFormat="1" x14ac:dyDescent="0.25">
      <c r="B11" s="138" t="s">
        <v>82</v>
      </c>
      <c r="C11" s="272">
        <v>1418</v>
      </c>
      <c r="D11" s="127">
        <v>0.29616087751371123</v>
      </c>
      <c r="E11" s="117">
        <v>919</v>
      </c>
      <c r="F11" s="127">
        <v>-6.2244897959183643E-2</v>
      </c>
      <c r="G11" s="117">
        <v>2337</v>
      </c>
      <c r="H11" s="127">
        <v>0.12680810028929601</v>
      </c>
      <c r="I11" s="272">
        <v>1330</v>
      </c>
      <c r="J11" s="127">
        <v>0.36270491803278682</v>
      </c>
      <c r="K11" s="117">
        <v>795</v>
      </c>
      <c r="L11" s="127">
        <v>-0.16139240506329111</v>
      </c>
      <c r="M11" s="117">
        <v>2125</v>
      </c>
      <c r="N11" s="127">
        <v>0.10446985446985457</v>
      </c>
      <c r="O11" s="272">
        <v>283</v>
      </c>
      <c r="P11" s="127">
        <v>-7.5163398692810413E-2</v>
      </c>
      <c r="Q11" s="117">
        <v>659</v>
      </c>
      <c r="R11" s="127">
        <v>-2.945508100147276E-2</v>
      </c>
      <c r="S11" s="117">
        <v>942</v>
      </c>
      <c r="T11" s="127">
        <v>-4.3654822335025378E-2</v>
      </c>
      <c r="U11" s="272">
        <v>1007</v>
      </c>
      <c r="V11" s="127">
        <v>0.68676716917922942</v>
      </c>
      <c r="W11" s="117">
        <v>74</v>
      </c>
      <c r="X11" s="127">
        <v>-0.54878048780487809</v>
      </c>
      <c r="Y11" s="117">
        <v>1081</v>
      </c>
      <c r="Z11" s="127">
        <v>0.42049934296977654</v>
      </c>
      <c r="AA11" s="272">
        <v>60</v>
      </c>
      <c r="AB11" s="127">
        <v>-0.2857142857142857</v>
      </c>
      <c r="AC11" s="117">
        <v>124</v>
      </c>
      <c r="AD11" s="127">
        <v>2.875</v>
      </c>
      <c r="AE11" s="117">
        <v>184</v>
      </c>
      <c r="AF11" s="127">
        <v>0.5862068965517242</v>
      </c>
      <c r="AG11" s="272">
        <v>45</v>
      </c>
      <c r="AH11" s="127">
        <v>-0.42307692307692313</v>
      </c>
      <c r="AI11" s="117">
        <v>104</v>
      </c>
      <c r="AJ11" s="127">
        <v>2.4666666666666668</v>
      </c>
      <c r="AK11" s="117">
        <v>149</v>
      </c>
      <c r="AL11" s="127">
        <v>0.37962962962962954</v>
      </c>
      <c r="AM11" s="272">
        <v>23</v>
      </c>
      <c r="AN11" s="127">
        <v>-0.11538461538461542</v>
      </c>
      <c r="AO11" s="272">
        <v>5</v>
      </c>
      <c r="AP11" s="127">
        <v>-0.375</v>
      </c>
      <c r="AQ11" s="117">
        <v>0</v>
      </c>
      <c r="AR11" s="127" t="s">
        <v>90</v>
      </c>
      <c r="AS11" s="117">
        <v>5</v>
      </c>
      <c r="AT11" s="127">
        <v>-0.375</v>
      </c>
    </row>
    <row r="12" spans="2:52" s="4" customFormat="1" x14ac:dyDescent="0.25">
      <c r="B12" s="138" t="s">
        <v>83</v>
      </c>
      <c r="C12" s="272">
        <v>994</v>
      </c>
      <c r="D12" s="127">
        <v>-0.1077199281867145</v>
      </c>
      <c r="E12" s="117">
        <v>554</v>
      </c>
      <c r="F12" s="127">
        <v>-0.16060606060606064</v>
      </c>
      <c r="G12" s="117">
        <v>1548</v>
      </c>
      <c r="H12" s="127">
        <v>-0.12739571589627963</v>
      </c>
      <c r="I12" s="272">
        <v>942</v>
      </c>
      <c r="J12" s="127">
        <v>-7.8277886497064575E-2</v>
      </c>
      <c r="K12" s="117">
        <v>437</v>
      </c>
      <c r="L12" s="127">
        <v>-0.13806706114398426</v>
      </c>
      <c r="M12" s="117">
        <v>1379</v>
      </c>
      <c r="N12" s="127">
        <v>-9.8103335513407441E-2</v>
      </c>
      <c r="O12" s="272">
        <v>146</v>
      </c>
      <c r="P12" s="127">
        <v>-0.36521739130434783</v>
      </c>
      <c r="Q12" s="117">
        <v>281</v>
      </c>
      <c r="R12" s="127">
        <v>-0.21727019498607247</v>
      </c>
      <c r="S12" s="117">
        <v>427</v>
      </c>
      <c r="T12" s="127">
        <v>-0.27504244482173179</v>
      </c>
      <c r="U12" s="272">
        <v>753</v>
      </c>
      <c r="V12" s="127">
        <v>6.6572237960339953E-2</v>
      </c>
      <c r="W12" s="117">
        <v>107</v>
      </c>
      <c r="X12" s="127">
        <v>4.9019607843137303E-2</v>
      </c>
      <c r="Y12" s="117">
        <v>860</v>
      </c>
      <c r="Z12" s="127">
        <v>6.4356435643564414E-2</v>
      </c>
      <c r="AA12" s="272">
        <v>37</v>
      </c>
      <c r="AB12" s="127">
        <v>-0.51948051948051943</v>
      </c>
      <c r="AC12" s="117">
        <v>117</v>
      </c>
      <c r="AD12" s="127">
        <v>-0.23529411764705888</v>
      </c>
      <c r="AE12" s="117">
        <v>154</v>
      </c>
      <c r="AF12" s="127">
        <v>-0.33043478260869563</v>
      </c>
      <c r="AG12" s="272">
        <v>34</v>
      </c>
      <c r="AH12" s="127">
        <v>-0.48484848484848486</v>
      </c>
      <c r="AI12" s="117">
        <v>96</v>
      </c>
      <c r="AJ12" s="127">
        <v>-0.33333333333333337</v>
      </c>
      <c r="AK12" s="117">
        <v>130</v>
      </c>
      <c r="AL12" s="127">
        <v>-0.38095238095238093</v>
      </c>
      <c r="AM12" s="272">
        <v>10</v>
      </c>
      <c r="AN12" s="127">
        <v>-0.16666666666666663</v>
      </c>
      <c r="AO12" s="272">
        <v>5</v>
      </c>
      <c r="AP12" s="127">
        <v>0.66666666666666674</v>
      </c>
      <c r="AQ12" s="117">
        <v>0</v>
      </c>
      <c r="AR12" s="127" t="s">
        <v>90</v>
      </c>
      <c r="AS12" s="117">
        <v>5</v>
      </c>
      <c r="AT12" s="127">
        <v>0.66666666666666674</v>
      </c>
    </row>
    <row r="13" spans="2:52" s="4" customFormat="1" x14ac:dyDescent="0.25">
      <c r="B13" s="138" t="s">
        <v>84</v>
      </c>
      <c r="C13" s="272">
        <v>1864</v>
      </c>
      <c r="D13" s="127">
        <v>0.28640441683919948</v>
      </c>
      <c r="E13" s="117">
        <v>1595</v>
      </c>
      <c r="F13" s="127">
        <v>0.36909871244635184</v>
      </c>
      <c r="G13" s="117">
        <v>3459</v>
      </c>
      <c r="H13" s="127">
        <v>0.32325937260902826</v>
      </c>
      <c r="I13" s="272">
        <v>1670</v>
      </c>
      <c r="J13" s="127">
        <v>0.41886151231945634</v>
      </c>
      <c r="K13" s="117">
        <v>1357</v>
      </c>
      <c r="L13" s="127">
        <v>0.37070707070707076</v>
      </c>
      <c r="M13" s="117">
        <v>3027</v>
      </c>
      <c r="N13" s="127">
        <v>0.39686202122750336</v>
      </c>
      <c r="O13" s="272">
        <v>333</v>
      </c>
      <c r="P13" s="127">
        <v>-0.11904761904761907</v>
      </c>
      <c r="Q13" s="117">
        <v>831</v>
      </c>
      <c r="R13" s="127">
        <v>0.83443708609271527</v>
      </c>
      <c r="S13" s="117">
        <v>1164</v>
      </c>
      <c r="T13" s="127">
        <v>0.40072202166064974</v>
      </c>
      <c r="U13" s="272">
        <v>1220</v>
      </c>
      <c r="V13" s="127">
        <v>0.65760869565217384</v>
      </c>
      <c r="W13" s="117">
        <v>244</v>
      </c>
      <c r="X13" s="127">
        <v>-0.26506024096385539</v>
      </c>
      <c r="Y13" s="117">
        <v>1464</v>
      </c>
      <c r="Z13" s="127">
        <v>0.3707865168539326</v>
      </c>
      <c r="AA13" s="272">
        <v>173</v>
      </c>
      <c r="AB13" s="127">
        <v>-0.29098360655737709</v>
      </c>
      <c r="AC13" s="117">
        <v>238</v>
      </c>
      <c r="AD13" s="127">
        <v>0.3600000000000001</v>
      </c>
      <c r="AE13" s="117">
        <v>411</v>
      </c>
      <c r="AF13" s="127">
        <v>-1.9093078758949833E-2</v>
      </c>
      <c r="AG13" s="272">
        <v>154</v>
      </c>
      <c r="AH13" s="127">
        <v>-0.24509803921568629</v>
      </c>
      <c r="AI13" s="117">
        <v>184</v>
      </c>
      <c r="AJ13" s="127">
        <v>0.20261437908496727</v>
      </c>
      <c r="AK13" s="117">
        <v>338</v>
      </c>
      <c r="AL13" s="127">
        <v>-5.3221288515406195E-2</v>
      </c>
      <c r="AM13" s="272">
        <v>18</v>
      </c>
      <c r="AN13" s="127">
        <v>-0.28000000000000003</v>
      </c>
      <c r="AO13" s="272">
        <v>3</v>
      </c>
      <c r="AP13" s="127">
        <v>0</v>
      </c>
      <c r="AQ13" s="117">
        <v>0</v>
      </c>
      <c r="AR13" s="127" t="s">
        <v>90</v>
      </c>
      <c r="AS13" s="117">
        <v>3</v>
      </c>
      <c r="AT13" s="127">
        <v>0</v>
      </c>
    </row>
    <row r="14" spans="2:52" s="4" customFormat="1" x14ac:dyDescent="0.25">
      <c r="B14" s="138" t="s">
        <v>85</v>
      </c>
      <c r="C14" s="272">
        <v>975</v>
      </c>
      <c r="D14" s="127">
        <v>-5.7971014492753659E-2</v>
      </c>
      <c r="E14" s="117">
        <v>506</v>
      </c>
      <c r="F14" s="127">
        <v>-0.13504273504273501</v>
      </c>
      <c r="G14" s="117">
        <v>1481</v>
      </c>
      <c r="H14" s="127">
        <v>-8.5802469135802473E-2</v>
      </c>
      <c r="I14" s="272">
        <v>835</v>
      </c>
      <c r="J14" s="127">
        <v>-2.4532710280373848E-2</v>
      </c>
      <c r="K14" s="117">
        <v>377</v>
      </c>
      <c r="L14" s="127">
        <v>-0.22903885480572594</v>
      </c>
      <c r="M14" s="117">
        <v>1212</v>
      </c>
      <c r="N14" s="127">
        <v>-9.888475836431232E-2</v>
      </c>
      <c r="O14" s="272">
        <v>297</v>
      </c>
      <c r="P14" s="127">
        <v>1.0204081632652962E-2</v>
      </c>
      <c r="Q14" s="117">
        <v>264</v>
      </c>
      <c r="R14" s="127">
        <v>-0.21893491124260356</v>
      </c>
      <c r="S14" s="117">
        <v>561</v>
      </c>
      <c r="T14" s="127">
        <v>-0.11234177215189878</v>
      </c>
      <c r="U14" s="272">
        <v>490</v>
      </c>
      <c r="V14" s="127">
        <v>-9.259259259259256E-2</v>
      </c>
      <c r="W14" s="117">
        <v>70</v>
      </c>
      <c r="X14" s="127">
        <v>-0.22222222222222221</v>
      </c>
      <c r="Y14" s="117">
        <v>560</v>
      </c>
      <c r="Z14" s="127">
        <v>-0.11111111111111116</v>
      </c>
      <c r="AA14" s="272">
        <v>102</v>
      </c>
      <c r="AB14" s="127">
        <v>-0.28671328671328666</v>
      </c>
      <c r="AC14" s="117">
        <v>129</v>
      </c>
      <c r="AD14" s="127">
        <v>0.34375</v>
      </c>
      <c r="AE14" s="117">
        <v>231</v>
      </c>
      <c r="AF14" s="127">
        <v>-3.3472803347280311E-2</v>
      </c>
      <c r="AG14" s="272">
        <v>88</v>
      </c>
      <c r="AH14" s="127">
        <v>-0.32307692307692304</v>
      </c>
      <c r="AI14" s="117">
        <v>100</v>
      </c>
      <c r="AJ14" s="127">
        <v>0.14942528735632177</v>
      </c>
      <c r="AK14" s="117">
        <v>188</v>
      </c>
      <c r="AL14" s="127">
        <v>-0.13364055299539168</v>
      </c>
      <c r="AM14" s="272">
        <v>37</v>
      </c>
      <c r="AN14" s="127">
        <v>0.42307692307692313</v>
      </c>
      <c r="AO14" s="272">
        <v>1</v>
      </c>
      <c r="AP14" s="127">
        <v>-0.9</v>
      </c>
      <c r="AQ14" s="117">
        <v>0</v>
      </c>
      <c r="AR14" s="127" t="s">
        <v>90</v>
      </c>
      <c r="AS14" s="117">
        <v>1</v>
      </c>
      <c r="AT14" s="127">
        <v>-0.9</v>
      </c>
    </row>
    <row r="15" spans="2:52" s="4" customFormat="1" x14ac:dyDescent="0.25">
      <c r="B15" s="138" t="s">
        <v>86</v>
      </c>
      <c r="C15" s="272">
        <v>1201</v>
      </c>
      <c r="D15" s="127">
        <v>0.2070351758793969</v>
      </c>
      <c r="E15" s="117">
        <v>800</v>
      </c>
      <c r="F15" s="127">
        <v>0.31795716639209215</v>
      </c>
      <c r="G15" s="117">
        <v>2001</v>
      </c>
      <c r="H15" s="127">
        <v>0.24906367041198507</v>
      </c>
      <c r="I15" s="272">
        <v>1070</v>
      </c>
      <c r="J15" s="127">
        <v>0.35101010101010099</v>
      </c>
      <c r="K15" s="117">
        <v>438</v>
      </c>
      <c r="L15" s="127">
        <v>-9.8765432098765427E-2</v>
      </c>
      <c r="M15" s="117">
        <v>1508</v>
      </c>
      <c r="N15" s="127">
        <v>0.17996870109546159</v>
      </c>
      <c r="O15" s="272">
        <v>229</v>
      </c>
      <c r="P15" s="127">
        <v>0.21164021164021163</v>
      </c>
      <c r="Q15" s="117">
        <v>249</v>
      </c>
      <c r="R15" s="127">
        <v>-0.15306122448979587</v>
      </c>
      <c r="S15" s="117">
        <v>478</v>
      </c>
      <c r="T15" s="127">
        <v>-1.0351966873705987E-2</v>
      </c>
      <c r="U15" s="272">
        <v>808</v>
      </c>
      <c r="V15" s="127">
        <v>0.40521739130434775</v>
      </c>
      <c r="W15" s="117">
        <v>125</v>
      </c>
      <c r="X15" s="127">
        <v>-0.16107382550335569</v>
      </c>
      <c r="Y15" s="117">
        <v>933</v>
      </c>
      <c r="Z15" s="127">
        <v>0.28867403314917128</v>
      </c>
      <c r="AA15" s="272">
        <v>102</v>
      </c>
      <c r="AB15" s="127">
        <v>-0.39644970414201186</v>
      </c>
      <c r="AC15" s="117">
        <v>362</v>
      </c>
      <c r="AD15" s="127">
        <v>1.9917355371900825</v>
      </c>
      <c r="AE15" s="117">
        <v>464</v>
      </c>
      <c r="AF15" s="127">
        <v>0.60000000000000009</v>
      </c>
      <c r="AG15" s="272">
        <v>96</v>
      </c>
      <c r="AH15" s="127">
        <v>-0.323943661971831</v>
      </c>
      <c r="AI15" s="117">
        <v>280</v>
      </c>
      <c r="AJ15" s="127">
        <v>1.5925925925925926</v>
      </c>
      <c r="AK15" s="117">
        <v>376</v>
      </c>
      <c r="AL15" s="127">
        <v>0.504</v>
      </c>
      <c r="AM15" s="272">
        <v>28</v>
      </c>
      <c r="AN15" s="127">
        <v>-6.6666666666666652E-2</v>
      </c>
      <c r="AO15" s="272">
        <v>1</v>
      </c>
      <c r="AP15" s="127">
        <v>-0.75</v>
      </c>
      <c r="AQ15" s="117">
        <v>0</v>
      </c>
      <c r="AR15" s="127" t="s">
        <v>90</v>
      </c>
      <c r="AS15" s="117">
        <v>1</v>
      </c>
      <c r="AT15" s="127">
        <v>-0.75</v>
      </c>
    </row>
    <row r="16" spans="2:52" s="4" customFormat="1" x14ac:dyDescent="0.25">
      <c r="B16" s="138" t="s">
        <v>87</v>
      </c>
      <c r="C16" s="272">
        <v>2830</v>
      </c>
      <c r="D16" s="127">
        <v>-0.32052821128451381</v>
      </c>
      <c r="E16" s="117">
        <v>3388</v>
      </c>
      <c r="F16" s="127">
        <v>1.7111978384869442E-2</v>
      </c>
      <c r="G16" s="117">
        <v>6218</v>
      </c>
      <c r="H16" s="127">
        <v>-0.17049092849519742</v>
      </c>
      <c r="I16" s="272">
        <v>2427</v>
      </c>
      <c r="J16" s="127">
        <v>-0.25231053604436227</v>
      </c>
      <c r="K16" s="117">
        <v>2842</v>
      </c>
      <c r="L16" s="127">
        <v>5.2202887819326138E-2</v>
      </c>
      <c r="M16" s="117">
        <v>5269</v>
      </c>
      <c r="N16" s="127">
        <v>-0.11400706238439551</v>
      </c>
      <c r="O16" s="272">
        <v>737</v>
      </c>
      <c r="P16" s="127">
        <v>-0.27173913043478259</v>
      </c>
      <c r="Q16" s="117">
        <v>1962</v>
      </c>
      <c r="R16" s="127">
        <v>1.8162947586922717E-2</v>
      </c>
      <c r="S16" s="117">
        <v>2699</v>
      </c>
      <c r="T16" s="127">
        <v>-8.1660428717250766E-2</v>
      </c>
      <c r="U16" s="272">
        <v>1538</v>
      </c>
      <c r="V16" s="127">
        <v>-0.23061530765382687</v>
      </c>
      <c r="W16" s="117">
        <v>611</v>
      </c>
      <c r="X16" s="127">
        <v>0.17726396917148368</v>
      </c>
      <c r="Y16" s="117">
        <v>2149</v>
      </c>
      <c r="Z16" s="127">
        <v>-0.14654487688641782</v>
      </c>
      <c r="AA16" s="272">
        <v>269</v>
      </c>
      <c r="AB16" s="127">
        <v>-0.18237082066869303</v>
      </c>
      <c r="AC16" s="117">
        <v>546</v>
      </c>
      <c r="AD16" s="127">
        <v>-0.1333333333333333</v>
      </c>
      <c r="AE16" s="117">
        <v>815</v>
      </c>
      <c r="AF16" s="127">
        <v>-0.1501564129301356</v>
      </c>
      <c r="AG16" s="272">
        <v>254</v>
      </c>
      <c r="AH16" s="127">
        <v>-0.1476510067114094</v>
      </c>
      <c r="AI16" s="117">
        <v>420</v>
      </c>
      <c r="AJ16" s="127">
        <v>-0.26444833625218911</v>
      </c>
      <c r="AK16" s="117">
        <v>674</v>
      </c>
      <c r="AL16" s="127">
        <v>-0.22439585730724976</v>
      </c>
      <c r="AM16" s="272">
        <v>126</v>
      </c>
      <c r="AN16" s="127">
        <v>-0.77894736842105261</v>
      </c>
      <c r="AO16" s="272">
        <v>8</v>
      </c>
      <c r="AP16" s="127">
        <v>-0.6</v>
      </c>
      <c r="AQ16" s="117">
        <v>0</v>
      </c>
      <c r="AR16" s="127" t="s">
        <v>90</v>
      </c>
      <c r="AS16" s="117">
        <v>8</v>
      </c>
      <c r="AT16" s="127">
        <v>-0.6</v>
      </c>
    </row>
    <row r="17" spans="2:46" s="4" customFormat="1" x14ac:dyDescent="0.25">
      <c r="B17" s="138" t="s">
        <v>88</v>
      </c>
      <c r="C17" s="272" t="s">
        <v>90</v>
      </c>
      <c r="D17" s="127" t="s">
        <v>90</v>
      </c>
      <c r="E17" s="117" t="s">
        <v>90</v>
      </c>
      <c r="F17" s="127" t="s">
        <v>90</v>
      </c>
      <c r="G17" s="117" t="s">
        <v>90</v>
      </c>
      <c r="H17" s="127" t="s">
        <v>90</v>
      </c>
      <c r="I17" s="272" t="s">
        <v>90</v>
      </c>
      <c r="J17" s="127" t="s">
        <v>90</v>
      </c>
      <c r="K17" s="117" t="s">
        <v>90</v>
      </c>
      <c r="L17" s="127" t="s">
        <v>90</v>
      </c>
      <c r="M17" s="117" t="s">
        <v>90</v>
      </c>
      <c r="N17" s="127" t="s">
        <v>90</v>
      </c>
      <c r="O17" s="272" t="s">
        <v>90</v>
      </c>
      <c r="P17" s="127" t="s">
        <v>90</v>
      </c>
      <c r="Q17" s="117" t="s">
        <v>90</v>
      </c>
      <c r="R17" s="127" t="s">
        <v>90</v>
      </c>
      <c r="S17" s="117" t="s">
        <v>90</v>
      </c>
      <c r="T17" s="127" t="s">
        <v>90</v>
      </c>
      <c r="U17" s="272" t="s">
        <v>90</v>
      </c>
      <c r="V17" s="127" t="s">
        <v>90</v>
      </c>
      <c r="W17" s="117" t="s">
        <v>90</v>
      </c>
      <c r="X17" s="127" t="s">
        <v>90</v>
      </c>
      <c r="Y17" s="117" t="s">
        <v>90</v>
      </c>
      <c r="Z17" s="127" t="s">
        <v>90</v>
      </c>
      <c r="AA17" s="272" t="s">
        <v>90</v>
      </c>
      <c r="AB17" s="127" t="s">
        <v>90</v>
      </c>
      <c r="AC17" s="117" t="s">
        <v>90</v>
      </c>
      <c r="AD17" s="127" t="s">
        <v>90</v>
      </c>
      <c r="AE17" s="117" t="s">
        <v>90</v>
      </c>
      <c r="AF17" s="127" t="s">
        <v>90</v>
      </c>
      <c r="AG17" s="272" t="s">
        <v>90</v>
      </c>
      <c r="AH17" s="127" t="s">
        <v>90</v>
      </c>
      <c r="AI17" s="117" t="s">
        <v>90</v>
      </c>
      <c r="AJ17" s="127" t="s">
        <v>90</v>
      </c>
      <c r="AK17" s="117" t="s">
        <v>90</v>
      </c>
      <c r="AL17" s="127" t="s">
        <v>90</v>
      </c>
      <c r="AM17" s="272" t="s">
        <v>90</v>
      </c>
      <c r="AN17" s="127" t="s">
        <v>90</v>
      </c>
      <c r="AO17" s="272" t="s">
        <v>90</v>
      </c>
      <c r="AP17" s="127" t="s">
        <v>90</v>
      </c>
      <c r="AQ17" s="117" t="s">
        <v>90</v>
      </c>
      <c r="AR17" s="127" t="s">
        <v>90</v>
      </c>
      <c r="AS17" s="117" t="s">
        <v>90</v>
      </c>
      <c r="AT17" s="127" t="s">
        <v>90</v>
      </c>
    </row>
    <row r="18" spans="2:46" s="4" customFormat="1" x14ac:dyDescent="0.25">
      <c r="B18" s="138" t="s">
        <v>89</v>
      </c>
      <c r="C18" s="272" t="s">
        <v>90</v>
      </c>
      <c r="D18" s="127" t="s">
        <v>90</v>
      </c>
      <c r="E18" s="117" t="s">
        <v>90</v>
      </c>
      <c r="F18" s="127" t="s">
        <v>90</v>
      </c>
      <c r="G18" s="117" t="s">
        <v>90</v>
      </c>
      <c r="H18" s="127" t="s">
        <v>90</v>
      </c>
      <c r="I18" s="272" t="s">
        <v>90</v>
      </c>
      <c r="J18" s="127" t="s">
        <v>90</v>
      </c>
      <c r="K18" s="117" t="s">
        <v>90</v>
      </c>
      <c r="L18" s="127" t="s">
        <v>90</v>
      </c>
      <c r="M18" s="117" t="s">
        <v>90</v>
      </c>
      <c r="N18" s="127" t="s">
        <v>90</v>
      </c>
      <c r="O18" s="272" t="s">
        <v>90</v>
      </c>
      <c r="P18" s="127" t="s">
        <v>90</v>
      </c>
      <c r="Q18" s="117" t="s">
        <v>90</v>
      </c>
      <c r="R18" s="127" t="s">
        <v>90</v>
      </c>
      <c r="S18" s="117" t="s">
        <v>90</v>
      </c>
      <c r="T18" s="127" t="s">
        <v>90</v>
      </c>
      <c r="U18" s="272" t="s">
        <v>90</v>
      </c>
      <c r="V18" s="127" t="s">
        <v>90</v>
      </c>
      <c r="W18" s="117" t="s">
        <v>90</v>
      </c>
      <c r="X18" s="127" t="s">
        <v>90</v>
      </c>
      <c r="Y18" s="117" t="s">
        <v>90</v>
      </c>
      <c r="Z18" s="127" t="s">
        <v>90</v>
      </c>
      <c r="AA18" s="272" t="s">
        <v>90</v>
      </c>
      <c r="AB18" s="127" t="s">
        <v>90</v>
      </c>
      <c r="AC18" s="117" t="s">
        <v>90</v>
      </c>
      <c r="AD18" s="127" t="s">
        <v>90</v>
      </c>
      <c r="AE18" s="117" t="s">
        <v>90</v>
      </c>
      <c r="AF18" s="127" t="s">
        <v>90</v>
      </c>
      <c r="AG18" s="272" t="s">
        <v>90</v>
      </c>
      <c r="AH18" s="127" t="s">
        <v>90</v>
      </c>
      <c r="AI18" s="117" t="s">
        <v>90</v>
      </c>
      <c r="AJ18" s="127" t="s">
        <v>90</v>
      </c>
      <c r="AK18" s="117" t="s">
        <v>90</v>
      </c>
      <c r="AL18" s="127" t="s">
        <v>90</v>
      </c>
      <c r="AM18" s="272" t="s">
        <v>90</v>
      </c>
      <c r="AN18" s="127" t="s">
        <v>90</v>
      </c>
      <c r="AO18" s="272" t="s">
        <v>90</v>
      </c>
      <c r="AP18" s="127" t="s">
        <v>90</v>
      </c>
      <c r="AQ18" s="117" t="s">
        <v>90</v>
      </c>
      <c r="AR18" s="127" t="s">
        <v>90</v>
      </c>
      <c r="AS18" s="117" t="s">
        <v>90</v>
      </c>
      <c r="AT18" s="127" t="s">
        <v>90</v>
      </c>
    </row>
    <row r="19" spans="2:46" s="83" customFormat="1" ht="34.5" customHeight="1" x14ac:dyDescent="0.25">
      <c r="B19" s="57" t="s">
        <v>169</v>
      </c>
      <c r="C19" s="276">
        <v>34286</v>
      </c>
      <c r="D19" s="273">
        <v>-0.12618192012641127</v>
      </c>
      <c r="E19" s="122">
        <v>28599</v>
      </c>
      <c r="F19" s="273">
        <v>-6.2665923765199416E-2</v>
      </c>
      <c r="G19" s="122">
        <v>62885</v>
      </c>
      <c r="H19" s="273">
        <v>-9.8397086654814503E-2</v>
      </c>
      <c r="I19" s="276">
        <v>30113</v>
      </c>
      <c r="J19" s="273">
        <v>-9.6736456896034606E-2</v>
      </c>
      <c r="K19" s="122">
        <v>24228</v>
      </c>
      <c r="L19" s="273">
        <v>-9.0267347551817312E-2</v>
      </c>
      <c r="M19" s="122">
        <v>54341</v>
      </c>
      <c r="N19" s="273">
        <v>-9.3863598465899645E-2</v>
      </c>
      <c r="O19" s="276">
        <v>7752</v>
      </c>
      <c r="P19" s="273">
        <v>-8.6925795053003574E-2</v>
      </c>
      <c r="Q19" s="122">
        <v>15840</v>
      </c>
      <c r="R19" s="273">
        <v>-0.11285354242509105</v>
      </c>
      <c r="S19" s="122">
        <v>23592</v>
      </c>
      <c r="T19" s="541">
        <v>-0.10449800721199465</v>
      </c>
      <c r="U19" s="276">
        <v>19642</v>
      </c>
      <c r="V19" s="273">
        <v>-0.14991777027611874</v>
      </c>
      <c r="W19" s="122">
        <v>5136</v>
      </c>
      <c r="X19" s="273">
        <v>-0.10848810970317657</v>
      </c>
      <c r="Y19" s="122">
        <v>24778</v>
      </c>
      <c r="Z19" s="542">
        <v>-0.14164963453077906</v>
      </c>
      <c r="AA19" s="276">
        <v>2999</v>
      </c>
      <c r="AB19" s="273">
        <v>-0.29765807962529278</v>
      </c>
      <c r="AC19" s="122">
        <v>4353</v>
      </c>
      <c r="AD19" s="273">
        <v>0.1318252730109204</v>
      </c>
      <c r="AE19" s="122">
        <v>7352</v>
      </c>
      <c r="AF19" s="273">
        <v>-9.4135041892557947E-2</v>
      </c>
      <c r="AG19" s="276">
        <v>2685</v>
      </c>
      <c r="AH19" s="273">
        <v>-0.29693637077769053</v>
      </c>
      <c r="AI19" s="122">
        <v>3510</v>
      </c>
      <c r="AJ19" s="273">
        <v>5.1546391752577136E-3</v>
      </c>
      <c r="AK19" s="122">
        <v>6195</v>
      </c>
      <c r="AL19" s="541">
        <v>-0.15264669675830944</v>
      </c>
      <c r="AM19" s="276">
        <v>1043</v>
      </c>
      <c r="AN19" s="273">
        <v>-0.30559254327563246</v>
      </c>
      <c r="AO19" s="276">
        <v>131</v>
      </c>
      <c r="AP19" s="273">
        <v>3.1496062992125928E-2</v>
      </c>
      <c r="AQ19" s="122">
        <v>18</v>
      </c>
      <c r="AR19" s="273">
        <v>-0.45454545454545459</v>
      </c>
      <c r="AS19" s="122">
        <v>149</v>
      </c>
      <c r="AT19" s="273">
        <v>-6.8749999999999978E-2</v>
      </c>
    </row>
    <row r="20" spans="2:46" s="4" customFormat="1" ht="15" customHeight="1" outlineLevel="1" x14ac:dyDescent="0.25">
      <c r="B20" s="138" t="s">
        <v>78</v>
      </c>
      <c r="C20" s="269">
        <v>7817</v>
      </c>
      <c r="D20" s="127">
        <v>8.7753258484966068E-3</v>
      </c>
      <c r="E20" s="128">
        <v>6902</v>
      </c>
      <c r="F20" s="127">
        <v>-8.2790697674418601E-2</v>
      </c>
      <c r="G20" s="128">
        <v>14719</v>
      </c>
      <c r="H20" s="127">
        <v>-3.6336257692811347E-2</v>
      </c>
      <c r="I20" s="269">
        <v>6416</v>
      </c>
      <c r="J20" s="127">
        <v>-5.6886667646626532E-2</v>
      </c>
      <c r="K20" s="128">
        <v>5985</v>
      </c>
      <c r="L20" s="127">
        <v>-0.1228198739557379</v>
      </c>
      <c r="M20" s="128">
        <v>12401</v>
      </c>
      <c r="N20" s="127">
        <v>-8.9901658593864675E-2</v>
      </c>
      <c r="O20" s="269">
        <v>1766</v>
      </c>
      <c r="P20" s="127">
        <v>-8.3073727933541064E-2</v>
      </c>
      <c r="Q20" s="128">
        <v>3924</v>
      </c>
      <c r="R20" s="127">
        <v>-0.14397905759162299</v>
      </c>
      <c r="S20" s="128">
        <v>5690</v>
      </c>
      <c r="T20" s="127">
        <v>-0.12596006144393246</v>
      </c>
      <c r="U20" s="269">
        <v>3987</v>
      </c>
      <c r="V20" s="127">
        <v>-6.7368421052631633E-2</v>
      </c>
      <c r="W20" s="128">
        <v>1381</v>
      </c>
      <c r="X20" s="127">
        <v>-6.8151147098515552E-2</v>
      </c>
      <c r="Y20" s="128">
        <v>5368</v>
      </c>
      <c r="Z20" s="127">
        <v>-6.7569914886225435E-2</v>
      </c>
      <c r="AA20" s="269">
        <v>1143</v>
      </c>
      <c r="AB20" s="127">
        <v>0.55088195386702843</v>
      </c>
      <c r="AC20" s="128">
        <v>889</v>
      </c>
      <c r="AD20" s="127">
        <v>0.26638176638176647</v>
      </c>
      <c r="AE20" s="128">
        <v>2032</v>
      </c>
      <c r="AF20" s="127">
        <v>0.41209173036831137</v>
      </c>
      <c r="AG20" s="269">
        <v>1042</v>
      </c>
      <c r="AH20" s="127">
        <v>0.5645645645645645</v>
      </c>
      <c r="AI20" s="128">
        <v>805</v>
      </c>
      <c r="AJ20" s="127">
        <v>0.22526636225266361</v>
      </c>
      <c r="AK20" s="128">
        <v>1847</v>
      </c>
      <c r="AL20" s="127">
        <v>0.39606953892668173</v>
      </c>
      <c r="AM20" s="269">
        <v>226</v>
      </c>
      <c r="AN20" s="127">
        <v>0.44871794871794868</v>
      </c>
      <c r="AO20" s="269">
        <v>32</v>
      </c>
      <c r="AP20" s="127">
        <v>-0.39622641509433965</v>
      </c>
      <c r="AQ20" s="128">
        <v>28</v>
      </c>
      <c r="AR20" s="127" t="s">
        <v>90</v>
      </c>
      <c r="AS20" s="128">
        <v>60</v>
      </c>
      <c r="AT20" s="127">
        <v>0.13207547169811318</v>
      </c>
    </row>
    <row r="21" spans="2:46" s="4" customFormat="1" ht="15" customHeight="1" outlineLevel="1" x14ac:dyDescent="0.25">
      <c r="B21" s="138" t="s">
        <v>79</v>
      </c>
      <c r="C21" s="269">
        <v>9225</v>
      </c>
      <c r="D21" s="127">
        <v>0.15761074162379218</v>
      </c>
      <c r="E21" s="128">
        <v>6984</v>
      </c>
      <c r="F21" s="127">
        <v>-7.3371367918269814E-2</v>
      </c>
      <c r="G21" s="128">
        <v>16209</v>
      </c>
      <c r="H21" s="127">
        <v>4.5337288791435615E-2</v>
      </c>
      <c r="I21" s="269">
        <v>7977</v>
      </c>
      <c r="J21" s="127">
        <v>0.14612068965517233</v>
      </c>
      <c r="K21" s="128">
        <v>6229</v>
      </c>
      <c r="L21" s="127">
        <v>-9.5542326121678567E-2</v>
      </c>
      <c r="M21" s="128">
        <v>14206</v>
      </c>
      <c r="N21" s="127">
        <v>2.5926193399292252E-2</v>
      </c>
      <c r="O21" s="269">
        <v>1683</v>
      </c>
      <c r="P21" s="127">
        <v>-7.8313253012048167E-2</v>
      </c>
      <c r="Q21" s="128">
        <v>4084</v>
      </c>
      <c r="R21" s="127">
        <v>-5.2436194895591592E-2</v>
      </c>
      <c r="S21" s="128">
        <v>5767</v>
      </c>
      <c r="T21" s="127">
        <v>-6.0136897001303757E-2</v>
      </c>
      <c r="U21" s="269">
        <v>5934</v>
      </c>
      <c r="V21" s="127">
        <v>0.33889891696750896</v>
      </c>
      <c r="W21" s="128">
        <v>1479</v>
      </c>
      <c r="X21" s="127">
        <v>-0.10849909584086803</v>
      </c>
      <c r="Y21" s="128">
        <v>7413</v>
      </c>
      <c r="Z21" s="127">
        <v>0.21704153669348214</v>
      </c>
      <c r="AA21" s="269">
        <v>1068</v>
      </c>
      <c r="AB21" s="127">
        <v>0.35189873417721529</v>
      </c>
      <c r="AC21" s="128">
        <v>755</v>
      </c>
      <c r="AD21" s="127">
        <v>0.16153846153846163</v>
      </c>
      <c r="AE21" s="128">
        <v>1823</v>
      </c>
      <c r="AF21" s="127">
        <v>0.26597222222222228</v>
      </c>
      <c r="AG21" s="269">
        <v>968</v>
      </c>
      <c r="AH21" s="127">
        <v>0.36723163841807915</v>
      </c>
      <c r="AI21" s="128">
        <v>679</v>
      </c>
      <c r="AJ21" s="127">
        <v>0.12790697674418605</v>
      </c>
      <c r="AK21" s="128">
        <v>1647</v>
      </c>
      <c r="AL21" s="127">
        <v>0.25725190839694667</v>
      </c>
      <c r="AM21" s="269">
        <v>175</v>
      </c>
      <c r="AN21" s="127">
        <v>-9.3264248704663211E-2</v>
      </c>
      <c r="AO21" s="269">
        <v>5</v>
      </c>
      <c r="AP21" s="127">
        <v>-0.80769230769230771</v>
      </c>
      <c r="AQ21" s="128">
        <v>0</v>
      </c>
      <c r="AR21" s="127" t="s">
        <v>90</v>
      </c>
      <c r="AS21" s="128">
        <v>5</v>
      </c>
      <c r="AT21" s="127">
        <v>-0.80769230769230771</v>
      </c>
    </row>
    <row r="22" spans="2:46" s="4" customFormat="1" ht="15" customHeight="1" outlineLevel="1" x14ac:dyDescent="0.25">
      <c r="B22" s="138" t="s">
        <v>80</v>
      </c>
      <c r="C22" s="269">
        <v>7631</v>
      </c>
      <c r="D22" s="127">
        <v>-1.2296142894123729E-2</v>
      </c>
      <c r="E22" s="128">
        <v>5847</v>
      </c>
      <c r="F22" s="127">
        <v>-0.18497351547253971</v>
      </c>
      <c r="G22" s="128">
        <v>13478</v>
      </c>
      <c r="H22" s="127">
        <v>-9.5436241610738271E-2</v>
      </c>
      <c r="I22" s="269">
        <v>6661</v>
      </c>
      <c r="J22" s="127">
        <v>-1.4936409346347213E-2</v>
      </c>
      <c r="K22" s="128">
        <v>5167</v>
      </c>
      <c r="L22" s="127">
        <v>-0.21866021472856489</v>
      </c>
      <c r="M22" s="128">
        <v>11828</v>
      </c>
      <c r="N22" s="127">
        <v>-0.11566355140186912</v>
      </c>
      <c r="O22" s="269">
        <v>1471</v>
      </c>
      <c r="P22" s="127">
        <v>-0.21838469713071196</v>
      </c>
      <c r="Q22" s="128">
        <v>3571</v>
      </c>
      <c r="R22" s="127">
        <v>-0.22972389991371878</v>
      </c>
      <c r="S22" s="128">
        <v>5042</v>
      </c>
      <c r="T22" s="127">
        <v>-0.22644983123657558</v>
      </c>
      <c r="U22" s="269">
        <v>5097</v>
      </c>
      <c r="V22" s="127">
        <v>0.18838890184192114</v>
      </c>
      <c r="W22" s="128">
        <v>928</v>
      </c>
      <c r="X22" s="127">
        <v>-0.29750189250567749</v>
      </c>
      <c r="Y22" s="128">
        <v>6025</v>
      </c>
      <c r="Z22" s="127">
        <v>7.3975044563279857E-2</v>
      </c>
      <c r="AA22" s="269">
        <v>816</v>
      </c>
      <c r="AB22" s="127">
        <v>0.16905444126074509</v>
      </c>
      <c r="AC22" s="128">
        <v>675</v>
      </c>
      <c r="AD22" s="127">
        <v>0.20320855614973254</v>
      </c>
      <c r="AE22" s="128">
        <v>1491</v>
      </c>
      <c r="AF22" s="127">
        <v>0.18427323272438434</v>
      </c>
      <c r="AG22" s="269">
        <v>719</v>
      </c>
      <c r="AH22" s="127">
        <v>0.14308426073131963</v>
      </c>
      <c r="AI22" s="128">
        <v>620</v>
      </c>
      <c r="AJ22" s="127">
        <v>0.17424242424242431</v>
      </c>
      <c r="AK22" s="128">
        <v>1339</v>
      </c>
      <c r="AL22" s="127">
        <v>0.15730337078651679</v>
      </c>
      <c r="AM22" s="269">
        <v>129</v>
      </c>
      <c r="AN22" s="127">
        <v>-0.48399999999999999</v>
      </c>
      <c r="AO22" s="269">
        <v>25</v>
      </c>
      <c r="AP22" s="127">
        <v>0.5625</v>
      </c>
      <c r="AQ22" s="128">
        <v>5</v>
      </c>
      <c r="AR22" s="127" t="s">
        <v>90</v>
      </c>
      <c r="AS22" s="128">
        <v>30</v>
      </c>
      <c r="AT22" s="127">
        <v>0.875</v>
      </c>
    </row>
    <row r="23" spans="2:46" s="4" customFormat="1" ht="15" customHeight="1" outlineLevel="1" x14ac:dyDescent="0.25">
      <c r="B23" s="138" t="s">
        <v>81</v>
      </c>
      <c r="C23" s="269">
        <v>4712</v>
      </c>
      <c r="D23" s="127">
        <v>0.3344661568960634</v>
      </c>
      <c r="E23" s="128">
        <v>3450</v>
      </c>
      <c r="F23" s="127">
        <v>0.14276250414044389</v>
      </c>
      <c r="G23" s="128">
        <v>8162</v>
      </c>
      <c r="H23" s="127">
        <v>0.24610687022900768</v>
      </c>
      <c r="I23" s="269">
        <v>4215</v>
      </c>
      <c r="J23" s="127">
        <v>0.30012338062924115</v>
      </c>
      <c r="K23" s="128">
        <v>3130</v>
      </c>
      <c r="L23" s="127">
        <v>0.12387791741472176</v>
      </c>
      <c r="M23" s="128">
        <v>7345</v>
      </c>
      <c r="N23" s="127">
        <v>0.21868259498921527</v>
      </c>
      <c r="O23" s="269">
        <v>1161</v>
      </c>
      <c r="P23" s="127">
        <v>0.12173913043478257</v>
      </c>
      <c r="Q23" s="128">
        <v>2226</v>
      </c>
      <c r="R23" s="127">
        <v>0.12994923857868024</v>
      </c>
      <c r="S23" s="128">
        <v>3387</v>
      </c>
      <c r="T23" s="127">
        <v>0.12712146422628945</v>
      </c>
      <c r="U23" s="269">
        <v>2935</v>
      </c>
      <c r="V23" s="127">
        <v>0.45009881422924902</v>
      </c>
      <c r="W23" s="128">
        <v>617</v>
      </c>
      <c r="X23" s="127">
        <v>4.9319727891156573E-2</v>
      </c>
      <c r="Y23" s="128">
        <v>3552</v>
      </c>
      <c r="Z23" s="127">
        <v>0.35987748851454815</v>
      </c>
      <c r="AA23" s="269">
        <v>197</v>
      </c>
      <c r="AB23" s="127">
        <v>0.17964071856287434</v>
      </c>
      <c r="AC23" s="128">
        <v>320</v>
      </c>
      <c r="AD23" s="127">
        <v>0.36752136752136755</v>
      </c>
      <c r="AE23" s="128">
        <v>517</v>
      </c>
      <c r="AF23" s="127">
        <v>0.28927680798004984</v>
      </c>
      <c r="AG23" s="269">
        <v>172</v>
      </c>
      <c r="AH23" s="127">
        <v>1.7751479289940919E-2</v>
      </c>
      <c r="AI23" s="128">
        <v>295</v>
      </c>
      <c r="AJ23" s="127">
        <v>0.34090909090909083</v>
      </c>
      <c r="AK23" s="128">
        <v>467</v>
      </c>
      <c r="AL23" s="127">
        <v>0.2005141388174807</v>
      </c>
      <c r="AM23" s="269">
        <v>283</v>
      </c>
      <c r="AN23" s="127">
        <v>1.5044247787610621</v>
      </c>
      <c r="AO23" s="269">
        <v>17</v>
      </c>
      <c r="AP23" s="127">
        <v>0.88888888888888884</v>
      </c>
      <c r="AQ23" s="128">
        <v>0</v>
      </c>
      <c r="AR23" s="127" t="s">
        <v>90</v>
      </c>
      <c r="AS23" s="128">
        <v>17</v>
      </c>
      <c r="AT23" s="127">
        <v>0.88888888888888884</v>
      </c>
    </row>
    <row r="24" spans="2:46" s="4" customFormat="1" ht="15" customHeight="1" outlineLevel="1" x14ac:dyDescent="0.25">
      <c r="B24" s="138" t="s">
        <v>82</v>
      </c>
      <c r="C24" s="269">
        <v>1094</v>
      </c>
      <c r="D24" s="127">
        <v>8.6395233366435065E-2</v>
      </c>
      <c r="E24" s="128">
        <v>980</v>
      </c>
      <c r="F24" s="127">
        <v>0.41414141414141414</v>
      </c>
      <c r="G24" s="128">
        <v>2074</v>
      </c>
      <c r="H24" s="127">
        <v>0.21999999999999997</v>
      </c>
      <c r="I24" s="269">
        <v>976</v>
      </c>
      <c r="J24" s="127">
        <v>0.20197044334975378</v>
      </c>
      <c r="K24" s="128">
        <v>948</v>
      </c>
      <c r="L24" s="127">
        <v>0.521669341894061</v>
      </c>
      <c r="M24" s="128">
        <v>1924</v>
      </c>
      <c r="N24" s="127">
        <v>0.34076655052264804</v>
      </c>
      <c r="O24" s="269">
        <v>306</v>
      </c>
      <c r="P24" s="127">
        <v>0.74857142857142867</v>
      </c>
      <c r="Q24" s="128">
        <v>679</v>
      </c>
      <c r="R24" s="127">
        <v>0.33137254901960778</v>
      </c>
      <c r="S24" s="128">
        <v>985</v>
      </c>
      <c r="T24" s="127">
        <v>0.43795620437956195</v>
      </c>
      <c r="U24" s="269">
        <v>597</v>
      </c>
      <c r="V24" s="127">
        <v>2.4013722126929649E-2</v>
      </c>
      <c r="W24" s="128">
        <v>164</v>
      </c>
      <c r="X24" s="127">
        <v>1.7796610169491527</v>
      </c>
      <c r="Y24" s="128">
        <v>761</v>
      </c>
      <c r="Z24" s="127">
        <v>0.18535825545171347</v>
      </c>
      <c r="AA24" s="269">
        <v>84</v>
      </c>
      <c r="AB24" s="127">
        <v>0.55555555555555558</v>
      </c>
      <c r="AC24" s="128">
        <v>32</v>
      </c>
      <c r="AD24" s="127">
        <v>-0.54285714285714293</v>
      </c>
      <c r="AE24" s="128">
        <v>116</v>
      </c>
      <c r="AF24" s="127">
        <v>-6.4516129032258118E-2</v>
      </c>
      <c r="AG24" s="269">
        <v>78</v>
      </c>
      <c r="AH24" s="127">
        <v>1</v>
      </c>
      <c r="AI24" s="128">
        <v>30</v>
      </c>
      <c r="AJ24" s="127">
        <v>-0.54545454545454541</v>
      </c>
      <c r="AK24" s="128">
        <v>108</v>
      </c>
      <c r="AL24" s="127">
        <v>2.857142857142847E-2</v>
      </c>
      <c r="AM24" s="269">
        <v>26</v>
      </c>
      <c r="AN24" s="127">
        <v>-0.81021897810218979</v>
      </c>
      <c r="AO24" s="269">
        <v>8</v>
      </c>
      <c r="AP24" s="127">
        <v>1</v>
      </c>
      <c r="AQ24" s="128">
        <v>0</v>
      </c>
      <c r="AR24" s="127" t="s">
        <v>90</v>
      </c>
      <c r="AS24" s="128">
        <v>8</v>
      </c>
      <c r="AT24" s="127">
        <v>1</v>
      </c>
    </row>
    <row r="25" spans="2:46" s="4" customFormat="1" ht="15" customHeight="1" outlineLevel="1" x14ac:dyDescent="0.25">
      <c r="B25" s="138" t="s">
        <v>83</v>
      </c>
      <c r="C25" s="269">
        <v>1114</v>
      </c>
      <c r="D25" s="127">
        <v>0.19144385026737964</v>
      </c>
      <c r="E25" s="128">
        <v>660</v>
      </c>
      <c r="F25" s="127">
        <v>0.15586690017513138</v>
      </c>
      <c r="G25" s="128">
        <v>1774</v>
      </c>
      <c r="H25" s="127">
        <v>0.1779548472775565</v>
      </c>
      <c r="I25" s="269">
        <v>1022</v>
      </c>
      <c r="J25" s="127">
        <v>0.1509009009009008</v>
      </c>
      <c r="K25" s="128">
        <v>507</v>
      </c>
      <c r="L25" s="127">
        <v>-3.244274809160308E-2</v>
      </c>
      <c r="M25" s="128">
        <v>1529</v>
      </c>
      <c r="N25" s="127">
        <v>8.2861189801699764E-2</v>
      </c>
      <c r="O25" s="269">
        <v>230</v>
      </c>
      <c r="P25" s="127">
        <v>0.65467625899280568</v>
      </c>
      <c r="Q25" s="128">
        <v>359</v>
      </c>
      <c r="R25" s="127">
        <v>0.11838006230529596</v>
      </c>
      <c r="S25" s="128">
        <v>589</v>
      </c>
      <c r="T25" s="127">
        <v>0.2804347826086957</v>
      </c>
      <c r="U25" s="269">
        <v>706</v>
      </c>
      <c r="V25" s="127">
        <v>1.4184397163119478E-3</v>
      </c>
      <c r="W25" s="128">
        <v>102</v>
      </c>
      <c r="X25" s="127">
        <v>-0.32894736842105265</v>
      </c>
      <c r="Y25" s="128">
        <v>808</v>
      </c>
      <c r="Z25" s="127">
        <v>-5.71761960326721E-2</v>
      </c>
      <c r="AA25" s="269">
        <v>77</v>
      </c>
      <c r="AB25" s="127">
        <v>1.5666666666666669</v>
      </c>
      <c r="AC25" s="128">
        <v>153</v>
      </c>
      <c r="AD25" s="127">
        <v>2.2553191489361701</v>
      </c>
      <c r="AE25" s="128">
        <v>230</v>
      </c>
      <c r="AF25" s="127">
        <v>1.9870129870129869</v>
      </c>
      <c r="AG25" s="269">
        <v>66</v>
      </c>
      <c r="AH25" s="127">
        <v>1.3571428571428572</v>
      </c>
      <c r="AI25" s="128">
        <v>144</v>
      </c>
      <c r="AJ25" s="127">
        <v>2.3488372093023258</v>
      </c>
      <c r="AK25" s="128">
        <v>210</v>
      </c>
      <c r="AL25" s="127">
        <v>1.9577464788732395</v>
      </c>
      <c r="AM25" s="269">
        <v>12</v>
      </c>
      <c r="AN25" s="127">
        <v>0.19999999999999996</v>
      </c>
      <c r="AO25" s="269">
        <v>3</v>
      </c>
      <c r="AP25" s="127">
        <v>-0.5714285714285714</v>
      </c>
      <c r="AQ25" s="128">
        <v>0</v>
      </c>
      <c r="AR25" s="127" t="s">
        <v>90</v>
      </c>
      <c r="AS25" s="128">
        <v>3</v>
      </c>
      <c r="AT25" s="127">
        <v>-0.5714285714285714</v>
      </c>
    </row>
    <row r="26" spans="2:46" s="4" customFormat="1" ht="15" customHeight="1" outlineLevel="1" x14ac:dyDescent="0.25">
      <c r="B26" s="138" t="s">
        <v>84</v>
      </c>
      <c r="C26" s="269">
        <v>1449</v>
      </c>
      <c r="D26" s="127">
        <v>2.4752475247524774E-2</v>
      </c>
      <c r="E26" s="128">
        <v>1165</v>
      </c>
      <c r="F26" s="127">
        <v>-0.13831360946745563</v>
      </c>
      <c r="G26" s="128">
        <v>2614</v>
      </c>
      <c r="H26" s="127">
        <v>-5.4953000723065748E-2</v>
      </c>
      <c r="I26" s="269">
        <v>1177</v>
      </c>
      <c r="J26" s="127">
        <v>-1.2583892617449632E-2</v>
      </c>
      <c r="K26" s="128">
        <v>990</v>
      </c>
      <c r="L26" s="127">
        <v>-0.17978458989229495</v>
      </c>
      <c r="M26" s="128">
        <v>2167</v>
      </c>
      <c r="N26" s="127">
        <v>-9.6706961233847477E-2</v>
      </c>
      <c r="O26" s="269">
        <v>378</v>
      </c>
      <c r="P26" s="127">
        <v>0.34042553191489366</v>
      </c>
      <c r="Q26" s="128">
        <v>453</v>
      </c>
      <c r="R26" s="127">
        <v>-0.39840637450199201</v>
      </c>
      <c r="S26" s="128">
        <v>831</v>
      </c>
      <c r="T26" s="127">
        <v>-0.19710144927536233</v>
      </c>
      <c r="U26" s="269">
        <v>736</v>
      </c>
      <c r="V26" s="127">
        <v>-0.112183353437877</v>
      </c>
      <c r="W26" s="128">
        <v>332</v>
      </c>
      <c r="X26" s="127">
        <v>0.1487889273356402</v>
      </c>
      <c r="Y26" s="128">
        <v>1068</v>
      </c>
      <c r="Z26" s="127">
        <v>-4.4722719141323752E-2</v>
      </c>
      <c r="AA26" s="269">
        <v>244</v>
      </c>
      <c r="AB26" s="127">
        <v>0.41860465116279078</v>
      </c>
      <c r="AC26" s="128">
        <v>175</v>
      </c>
      <c r="AD26" s="127">
        <v>0.2068965517241379</v>
      </c>
      <c r="AE26" s="128">
        <v>419</v>
      </c>
      <c r="AF26" s="127">
        <v>0.32176656151419558</v>
      </c>
      <c r="AG26" s="269">
        <v>204</v>
      </c>
      <c r="AH26" s="127">
        <v>0.42657342657342667</v>
      </c>
      <c r="AI26" s="128">
        <v>153</v>
      </c>
      <c r="AJ26" s="127">
        <v>0.1953125</v>
      </c>
      <c r="AK26" s="128">
        <v>357</v>
      </c>
      <c r="AL26" s="127">
        <v>0.31734317343173424</v>
      </c>
      <c r="AM26" s="269">
        <v>25</v>
      </c>
      <c r="AN26" s="127">
        <v>-0.46808510638297873</v>
      </c>
      <c r="AO26" s="269">
        <v>3</v>
      </c>
      <c r="AP26" s="127">
        <v>0</v>
      </c>
      <c r="AQ26" s="128">
        <v>0</v>
      </c>
      <c r="AR26" s="127" t="s">
        <v>90</v>
      </c>
      <c r="AS26" s="128">
        <v>3</v>
      </c>
      <c r="AT26" s="127">
        <v>0</v>
      </c>
    </row>
    <row r="27" spans="2:46" s="4" customFormat="1" ht="15" customHeight="1" outlineLevel="1" x14ac:dyDescent="0.25">
      <c r="B27" s="138" t="s">
        <v>85</v>
      </c>
      <c r="C27" s="269">
        <v>1035</v>
      </c>
      <c r="D27" s="127">
        <v>9.7560975609756184E-2</v>
      </c>
      <c r="E27" s="128">
        <v>585</v>
      </c>
      <c r="F27" s="127">
        <v>0.45161290322580649</v>
      </c>
      <c r="G27" s="128">
        <v>1620</v>
      </c>
      <c r="H27" s="127">
        <v>0.20356612184249623</v>
      </c>
      <c r="I27" s="269">
        <v>856</v>
      </c>
      <c r="J27" s="127">
        <v>4.0097205346294018E-2</v>
      </c>
      <c r="K27" s="128">
        <v>489</v>
      </c>
      <c r="L27" s="127">
        <v>0.52336448598130847</v>
      </c>
      <c r="M27" s="128">
        <v>1345</v>
      </c>
      <c r="N27" s="127">
        <v>0.17569930069930062</v>
      </c>
      <c r="O27" s="269">
        <v>294</v>
      </c>
      <c r="P27" s="127">
        <v>0.17131474103585664</v>
      </c>
      <c r="Q27" s="128">
        <v>338</v>
      </c>
      <c r="R27" s="127">
        <v>0.21582733812949639</v>
      </c>
      <c r="S27" s="128">
        <v>632</v>
      </c>
      <c r="T27" s="127">
        <v>0.19470699432892258</v>
      </c>
      <c r="U27" s="269">
        <v>540</v>
      </c>
      <c r="V27" s="127">
        <v>3.0534351145038219E-2</v>
      </c>
      <c r="W27" s="128">
        <v>90</v>
      </c>
      <c r="X27" s="127">
        <v>6.5</v>
      </c>
      <c r="Y27" s="128">
        <v>630</v>
      </c>
      <c r="Z27" s="127">
        <v>0.17537313432835822</v>
      </c>
      <c r="AA27" s="269">
        <v>143</v>
      </c>
      <c r="AB27" s="127">
        <v>0.44444444444444442</v>
      </c>
      <c r="AC27" s="128">
        <v>96</v>
      </c>
      <c r="AD27" s="127">
        <v>0.1707317073170731</v>
      </c>
      <c r="AE27" s="128">
        <v>239</v>
      </c>
      <c r="AF27" s="127">
        <v>0.32044198895027631</v>
      </c>
      <c r="AG27" s="269">
        <v>130</v>
      </c>
      <c r="AH27" s="127">
        <v>0.32653061224489788</v>
      </c>
      <c r="AI27" s="128">
        <v>87</v>
      </c>
      <c r="AJ27" s="127">
        <v>0.24285714285714288</v>
      </c>
      <c r="AK27" s="128">
        <v>217</v>
      </c>
      <c r="AL27" s="127">
        <v>0.29166666666666674</v>
      </c>
      <c r="AM27" s="269">
        <v>26</v>
      </c>
      <c r="AN27" s="127">
        <v>1.1666666666666665</v>
      </c>
      <c r="AO27" s="269">
        <v>10</v>
      </c>
      <c r="AP27" s="127">
        <v>0.11111111111111116</v>
      </c>
      <c r="AQ27" s="128">
        <v>0</v>
      </c>
      <c r="AR27" s="127" t="s">
        <v>90</v>
      </c>
      <c r="AS27" s="128">
        <v>10</v>
      </c>
      <c r="AT27" s="127">
        <v>0.11111111111111116</v>
      </c>
    </row>
    <row r="28" spans="2:46" s="4" customFormat="1" ht="15" customHeight="1" outlineLevel="1" x14ac:dyDescent="0.25">
      <c r="B28" s="138" t="s">
        <v>86</v>
      </c>
      <c r="C28" s="269">
        <v>995</v>
      </c>
      <c r="D28" s="127">
        <v>0.21193666260657729</v>
      </c>
      <c r="E28" s="128">
        <v>607</v>
      </c>
      <c r="F28" s="127">
        <v>0.44180522565320657</v>
      </c>
      <c r="G28" s="128">
        <v>1602</v>
      </c>
      <c r="H28" s="127">
        <v>0.28985507246376807</v>
      </c>
      <c r="I28" s="269">
        <v>792</v>
      </c>
      <c r="J28" s="127">
        <v>0.21100917431192667</v>
      </c>
      <c r="K28" s="128">
        <v>486</v>
      </c>
      <c r="L28" s="127">
        <v>0.50931677018633548</v>
      </c>
      <c r="M28" s="128">
        <v>1278</v>
      </c>
      <c r="N28" s="127">
        <v>0.30942622950819665</v>
      </c>
      <c r="O28" s="269">
        <v>189</v>
      </c>
      <c r="P28" s="127">
        <v>-0.15625</v>
      </c>
      <c r="Q28" s="128">
        <v>294</v>
      </c>
      <c r="R28" s="127">
        <v>0.32432432432432434</v>
      </c>
      <c r="S28" s="128">
        <v>483</v>
      </c>
      <c r="T28" s="127">
        <v>8.2959641255605288E-2</v>
      </c>
      <c r="U28" s="269">
        <v>575</v>
      </c>
      <c r="V28" s="127">
        <v>0.48963730569948183</v>
      </c>
      <c r="W28" s="128">
        <v>149</v>
      </c>
      <c r="X28" s="127">
        <v>1.1285714285714286</v>
      </c>
      <c r="Y28" s="128">
        <v>724</v>
      </c>
      <c r="Z28" s="127">
        <v>0.58771929824561409</v>
      </c>
      <c r="AA28" s="269">
        <v>169</v>
      </c>
      <c r="AB28" s="127">
        <v>0.898876404494382</v>
      </c>
      <c r="AC28" s="128">
        <v>121</v>
      </c>
      <c r="AD28" s="127">
        <v>0.22222222222222232</v>
      </c>
      <c r="AE28" s="128">
        <v>290</v>
      </c>
      <c r="AF28" s="127">
        <v>0.54255319148936176</v>
      </c>
      <c r="AG28" s="269">
        <v>142</v>
      </c>
      <c r="AH28" s="127">
        <v>0.91891891891891886</v>
      </c>
      <c r="AI28" s="128">
        <v>108</v>
      </c>
      <c r="AJ28" s="127">
        <v>0.19999999999999996</v>
      </c>
      <c r="AK28" s="128">
        <v>250</v>
      </c>
      <c r="AL28" s="127">
        <v>0.52439024390243905</v>
      </c>
      <c r="AM28" s="269">
        <v>30</v>
      </c>
      <c r="AN28" s="127">
        <v>-0.61038961038961037</v>
      </c>
      <c r="AO28" s="269">
        <v>4</v>
      </c>
      <c r="AP28" s="127">
        <v>3</v>
      </c>
      <c r="AQ28" s="128">
        <v>0</v>
      </c>
      <c r="AR28" s="127" t="s">
        <v>90</v>
      </c>
      <c r="AS28" s="128">
        <v>4</v>
      </c>
      <c r="AT28" s="127">
        <v>3</v>
      </c>
    </row>
    <row r="29" spans="2:46" s="4" customFormat="1" ht="15" customHeight="1" outlineLevel="1" x14ac:dyDescent="0.25">
      <c r="B29" s="138" t="s">
        <v>87</v>
      </c>
      <c r="C29" s="269">
        <v>4165</v>
      </c>
      <c r="D29" s="127">
        <v>0.11244658119658113</v>
      </c>
      <c r="E29" s="128">
        <v>3331</v>
      </c>
      <c r="F29" s="127">
        <v>-7.9834254143646421E-2</v>
      </c>
      <c r="G29" s="128">
        <v>7496</v>
      </c>
      <c r="H29" s="127">
        <v>1.7925040738729026E-2</v>
      </c>
      <c r="I29" s="269">
        <v>3246</v>
      </c>
      <c r="J29" s="127">
        <v>-2.9015854023332288E-2</v>
      </c>
      <c r="K29" s="128">
        <v>2701</v>
      </c>
      <c r="L29" s="127">
        <v>-0.14144945963127786</v>
      </c>
      <c r="M29" s="128">
        <v>5947</v>
      </c>
      <c r="N29" s="127">
        <v>-8.3525967021112701E-2</v>
      </c>
      <c r="O29" s="269">
        <v>1012</v>
      </c>
      <c r="P29" s="127">
        <v>4.8704663212435273E-2</v>
      </c>
      <c r="Q29" s="128">
        <v>1927</v>
      </c>
      <c r="R29" s="127">
        <v>-0.1492273730684327</v>
      </c>
      <c r="S29" s="128">
        <v>2939</v>
      </c>
      <c r="T29" s="127">
        <v>-9.0092879256965963E-2</v>
      </c>
      <c r="U29" s="269">
        <v>1999</v>
      </c>
      <c r="V29" s="127">
        <v>-5.9671805072103457E-3</v>
      </c>
      <c r="W29" s="128">
        <v>519</v>
      </c>
      <c r="X29" s="127">
        <v>-4.5955882352941124E-2</v>
      </c>
      <c r="Y29" s="128">
        <v>2518</v>
      </c>
      <c r="Z29" s="127">
        <v>-1.4481409001956935E-2</v>
      </c>
      <c r="AA29" s="269">
        <v>329</v>
      </c>
      <c r="AB29" s="127">
        <v>0.27519379844961245</v>
      </c>
      <c r="AC29" s="128">
        <v>630</v>
      </c>
      <c r="AD29" s="127">
        <v>0.32911392405063289</v>
      </c>
      <c r="AE29" s="128">
        <v>959</v>
      </c>
      <c r="AF29" s="127">
        <v>0.31010928961748641</v>
      </c>
      <c r="AG29" s="269">
        <v>298</v>
      </c>
      <c r="AH29" s="127">
        <v>0.33035714285714279</v>
      </c>
      <c r="AI29" s="128">
        <v>571</v>
      </c>
      <c r="AJ29" s="127">
        <v>0.32482598607888624</v>
      </c>
      <c r="AK29" s="128">
        <v>869</v>
      </c>
      <c r="AL29" s="127">
        <v>0.32671755725190832</v>
      </c>
      <c r="AM29" s="269">
        <v>570</v>
      </c>
      <c r="AN29" s="127">
        <v>3.1911764705882355</v>
      </c>
      <c r="AO29" s="269">
        <v>20</v>
      </c>
      <c r="AP29" s="127">
        <v>1.8571428571428572</v>
      </c>
      <c r="AQ29" s="128">
        <v>0</v>
      </c>
      <c r="AR29" s="127" t="s">
        <v>90</v>
      </c>
      <c r="AS29" s="128">
        <v>20</v>
      </c>
      <c r="AT29" s="127">
        <v>1.8571428571428572</v>
      </c>
    </row>
    <row r="30" spans="2:46" s="4" customFormat="1" ht="15" customHeight="1" outlineLevel="1" x14ac:dyDescent="0.25">
      <c r="B30" s="138" t="s">
        <v>88</v>
      </c>
      <c r="C30" s="269">
        <v>4745</v>
      </c>
      <c r="D30" s="127">
        <v>1.1727078891258014E-2</v>
      </c>
      <c r="E30" s="128">
        <v>4822</v>
      </c>
      <c r="F30" s="127">
        <v>-0.10037313432835826</v>
      </c>
      <c r="G30" s="128">
        <v>9567</v>
      </c>
      <c r="H30" s="127">
        <v>-4.8059701492537354E-2</v>
      </c>
      <c r="I30" s="269">
        <v>4022</v>
      </c>
      <c r="J30" s="127">
        <v>-7.6486553170490579E-3</v>
      </c>
      <c r="K30" s="128">
        <v>3912</v>
      </c>
      <c r="L30" s="127">
        <v>-0.14304490690032856</v>
      </c>
      <c r="M30" s="128">
        <v>7934</v>
      </c>
      <c r="N30" s="127">
        <v>-7.9368763054072922E-2</v>
      </c>
      <c r="O30" s="269">
        <v>1052</v>
      </c>
      <c r="P30" s="127">
        <v>2.3346303501945442E-2</v>
      </c>
      <c r="Q30" s="128">
        <v>2342</v>
      </c>
      <c r="R30" s="127">
        <v>-0.22706270627062708</v>
      </c>
      <c r="S30" s="128">
        <v>3394</v>
      </c>
      <c r="T30" s="127">
        <v>-0.16362740266140952</v>
      </c>
      <c r="U30" s="269">
        <v>2541</v>
      </c>
      <c r="V30" s="127">
        <v>2.0481927710843451E-2</v>
      </c>
      <c r="W30" s="128">
        <v>1127</v>
      </c>
      <c r="X30" s="127">
        <v>4.3518518518518512E-2</v>
      </c>
      <c r="Y30" s="128">
        <v>3668</v>
      </c>
      <c r="Z30" s="127">
        <v>2.7450980392156765E-2</v>
      </c>
      <c r="AA30" s="269">
        <v>521</v>
      </c>
      <c r="AB30" s="127">
        <v>1.3618677042801508E-2</v>
      </c>
      <c r="AC30" s="128">
        <v>910</v>
      </c>
      <c r="AD30" s="127">
        <v>0.14465408805031443</v>
      </c>
      <c r="AE30" s="128">
        <v>1431</v>
      </c>
      <c r="AF30" s="127">
        <v>9.3200916730328487E-2</v>
      </c>
      <c r="AG30" s="269">
        <v>472</v>
      </c>
      <c r="AH30" s="127">
        <v>0</v>
      </c>
      <c r="AI30" s="128">
        <v>821</v>
      </c>
      <c r="AJ30" s="127">
        <v>0.12005457025920863</v>
      </c>
      <c r="AK30" s="128">
        <v>1293</v>
      </c>
      <c r="AL30" s="127">
        <v>7.302904564315349E-2</v>
      </c>
      <c r="AM30" s="269">
        <v>173</v>
      </c>
      <c r="AN30" s="127">
        <v>0.58715596330275233</v>
      </c>
      <c r="AO30" s="269">
        <v>29</v>
      </c>
      <c r="AP30" s="127">
        <v>1.0714285714285716</v>
      </c>
      <c r="AQ30" s="128">
        <v>0</v>
      </c>
      <c r="AR30" s="127" t="s">
        <v>90</v>
      </c>
      <c r="AS30" s="128">
        <v>29</v>
      </c>
      <c r="AT30" s="127">
        <v>1.0714285714285716</v>
      </c>
    </row>
    <row r="31" spans="2:46" s="4" customFormat="1" ht="15" customHeight="1" outlineLevel="1" x14ac:dyDescent="0.25">
      <c r="B31" s="138" t="s">
        <v>89</v>
      </c>
      <c r="C31" s="269">
        <v>5274</v>
      </c>
      <c r="D31" s="127">
        <v>6.5454545454545432E-2</v>
      </c>
      <c r="E31" s="128">
        <v>5038</v>
      </c>
      <c r="F31" s="127">
        <v>-9.9714081486776296E-2</v>
      </c>
      <c r="G31" s="128">
        <v>10312</v>
      </c>
      <c r="H31" s="127">
        <v>-2.2188507490991882E-2</v>
      </c>
      <c r="I31" s="269">
        <v>4500</v>
      </c>
      <c r="J31" s="127">
        <v>7.6555023923444931E-2</v>
      </c>
      <c r="K31" s="128">
        <v>4314</v>
      </c>
      <c r="L31" s="127">
        <v>-0.13823411905713145</v>
      </c>
      <c r="M31" s="128">
        <v>8814</v>
      </c>
      <c r="N31" s="127">
        <v>-4.0496407576747218E-2</v>
      </c>
      <c r="O31" s="269">
        <v>1310</v>
      </c>
      <c r="P31" s="127">
        <v>9.1666666666666563E-2</v>
      </c>
      <c r="Q31" s="128">
        <v>2972</v>
      </c>
      <c r="R31" s="127">
        <v>-0.1101796407185629</v>
      </c>
      <c r="S31" s="128">
        <v>4282</v>
      </c>
      <c r="T31" s="127">
        <v>-5.6828193832599072E-2</v>
      </c>
      <c r="U31" s="269">
        <v>2754</v>
      </c>
      <c r="V31" s="127">
        <v>6.9514563106796157E-2</v>
      </c>
      <c r="W31" s="128">
        <v>813</v>
      </c>
      <c r="X31" s="127">
        <v>-0.25275735294117652</v>
      </c>
      <c r="Y31" s="128">
        <v>3567</v>
      </c>
      <c r="Z31" s="127">
        <v>-2.6208026208026203E-2</v>
      </c>
      <c r="AA31" s="269">
        <v>582</v>
      </c>
      <c r="AB31" s="127">
        <v>-1.5228426395939132E-2</v>
      </c>
      <c r="AC31" s="128">
        <v>718</v>
      </c>
      <c r="AD31" s="127">
        <v>0.22525597269624575</v>
      </c>
      <c r="AE31" s="128">
        <v>1300</v>
      </c>
      <c r="AF31" s="127">
        <v>0.10450297366185213</v>
      </c>
      <c r="AG31" s="269">
        <v>512</v>
      </c>
      <c r="AH31" s="127">
        <v>-2.1032504780114758E-2</v>
      </c>
      <c r="AI31" s="128">
        <v>645</v>
      </c>
      <c r="AJ31" s="127">
        <v>0.20560747663551404</v>
      </c>
      <c r="AK31" s="128">
        <v>1157</v>
      </c>
      <c r="AL31" s="127">
        <v>9.357277882797721E-2</v>
      </c>
      <c r="AM31" s="269">
        <v>185</v>
      </c>
      <c r="AN31" s="127">
        <v>0.12804878048780477</v>
      </c>
      <c r="AO31" s="269">
        <v>7</v>
      </c>
      <c r="AP31" s="127">
        <v>-0.53333333333333333</v>
      </c>
      <c r="AQ31" s="128">
        <v>6</v>
      </c>
      <c r="AR31" s="127">
        <v>0.5</v>
      </c>
      <c r="AS31" s="128">
        <v>13</v>
      </c>
      <c r="AT31" s="127">
        <v>-0.31578947368421051</v>
      </c>
    </row>
    <row r="32" spans="2:46" s="4" customFormat="1" ht="15.75" x14ac:dyDescent="0.25">
      <c r="B32" s="64">
        <v>2017</v>
      </c>
      <c r="C32" s="279">
        <v>49256</v>
      </c>
      <c r="D32" s="66">
        <v>8.3049319466127258E-2</v>
      </c>
      <c r="E32" s="65">
        <v>40371</v>
      </c>
      <c r="F32" s="66">
        <v>-6.7019481870074671E-2</v>
      </c>
      <c r="G32" s="65">
        <v>89627</v>
      </c>
      <c r="H32" s="66">
        <v>9.8816901408451674E-3</v>
      </c>
      <c r="I32" s="279">
        <v>41860</v>
      </c>
      <c r="J32" s="66">
        <v>5.4089443996776732E-2</v>
      </c>
      <c r="K32" s="65">
        <v>34858</v>
      </c>
      <c r="L32" s="66">
        <v>-0.1021070527020761</v>
      </c>
      <c r="M32" s="65">
        <v>76718</v>
      </c>
      <c r="N32" s="66">
        <v>-2.3123742582830342E-2</v>
      </c>
      <c r="O32" s="279">
        <v>10852</v>
      </c>
      <c r="P32" s="66">
        <v>-7.4087624622701798E-3</v>
      </c>
      <c r="Q32" s="65">
        <v>23169</v>
      </c>
      <c r="R32" s="66">
        <v>-0.11632785384644728</v>
      </c>
      <c r="S32" s="65">
        <v>34021</v>
      </c>
      <c r="T32" s="66">
        <v>-8.4275409130060264E-2</v>
      </c>
      <c r="U32" s="279">
        <v>28401</v>
      </c>
      <c r="V32" s="66">
        <v>0.13047804800382123</v>
      </c>
      <c r="W32" s="65">
        <v>7701</v>
      </c>
      <c r="X32" s="66">
        <v>-7.7061361457334665E-2</v>
      </c>
      <c r="Y32" s="65">
        <v>36102</v>
      </c>
      <c r="Z32" s="66">
        <v>7.8734275555024436E-2</v>
      </c>
      <c r="AA32" s="279">
        <v>5373</v>
      </c>
      <c r="AB32" s="66">
        <v>0.27959037866158609</v>
      </c>
      <c r="AC32" s="65">
        <v>5474</v>
      </c>
      <c r="AD32" s="66">
        <v>0.23149606299212588</v>
      </c>
      <c r="AE32" s="65">
        <v>10847</v>
      </c>
      <c r="AF32" s="66">
        <v>0.25485886163813043</v>
      </c>
      <c r="AG32" s="279">
        <v>4803</v>
      </c>
      <c r="AH32" s="66">
        <v>0.27299231380864031</v>
      </c>
      <c r="AI32" s="65">
        <v>4958</v>
      </c>
      <c r="AJ32" s="66">
        <v>0.20838410918839867</v>
      </c>
      <c r="AK32" s="65">
        <v>9761</v>
      </c>
      <c r="AL32" s="66">
        <v>0.23933468765870991</v>
      </c>
      <c r="AM32" s="279">
        <v>1860</v>
      </c>
      <c r="AN32" s="66">
        <v>0.32478632478632474</v>
      </c>
      <c r="AO32" s="279">
        <v>163</v>
      </c>
      <c r="AP32" s="66">
        <v>-6.0975609756097615E-3</v>
      </c>
      <c r="AQ32" s="65">
        <v>39</v>
      </c>
      <c r="AR32" s="66">
        <v>8.75</v>
      </c>
      <c r="AS32" s="65">
        <v>202</v>
      </c>
      <c r="AT32" s="66">
        <v>0.20238095238095233</v>
      </c>
    </row>
    <row r="33" spans="2:46" s="4" customFormat="1" ht="15" hidden="1" customHeight="1" outlineLevel="1" x14ac:dyDescent="0.25">
      <c r="B33" s="138" t="s">
        <v>78</v>
      </c>
      <c r="C33" s="269">
        <v>7749</v>
      </c>
      <c r="D33" s="127">
        <v>-4.0846639435573762E-2</v>
      </c>
      <c r="E33" s="128">
        <v>7525</v>
      </c>
      <c r="F33" s="127">
        <v>-1.3287270794581918E-4</v>
      </c>
      <c r="G33" s="128">
        <v>15274</v>
      </c>
      <c r="H33" s="127">
        <v>-2.1211150272348656E-2</v>
      </c>
      <c r="I33" s="269">
        <v>6803</v>
      </c>
      <c r="J33" s="127">
        <v>0.19434691011235961</v>
      </c>
      <c r="K33" s="128">
        <v>6823</v>
      </c>
      <c r="L33" s="127">
        <v>-3.2140248356464785E-3</v>
      </c>
      <c r="M33" s="128">
        <v>13626</v>
      </c>
      <c r="N33" s="127">
        <v>8.6516226776174099E-2</v>
      </c>
      <c r="O33" s="269">
        <v>1926</v>
      </c>
      <c r="P33" s="127">
        <v>0.37081850533807836</v>
      </c>
      <c r="Q33" s="128">
        <v>4584</v>
      </c>
      <c r="R33" s="127">
        <v>0.16109422492401215</v>
      </c>
      <c r="S33" s="128">
        <v>6510</v>
      </c>
      <c r="T33" s="127">
        <v>0.21614048197272551</v>
      </c>
      <c r="U33" s="269">
        <v>4275</v>
      </c>
      <c r="V33" s="127">
        <v>0.21656232214001148</v>
      </c>
      <c r="W33" s="128">
        <v>1482</v>
      </c>
      <c r="X33" s="127">
        <v>-0.32575068243858052</v>
      </c>
      <c r="Y33" s="128">
        <v>5757</v>
      </c>
      <c r="Z33" s="127">
        <v>7.8781512605041737E-3</v>
      </c>
      <c r="AA33" s="269">
        <v>737</v>
      </c>
      <c r="AB33" s="127">
        <v>-0.65625</v>
      </c>
      <c r="AC33" s="128">
        <v>702</v>
      </c>
      <c r="AD33" s="127">
        <v>3.0837004405286361E-2</v>
      </c>
      <c r="AE33" s="128">
        <v>1439</v>
      </c>
      <c r="AF33" s="127">
        <v>-0.49061946902654863</v>
      </c>
      <c r="AG33" s="269">
        <v>666</v>
      </c>
      <c r="AH33" s="127">
        <v>-0.63346175013758943</v>
      </c>
      <c r="AI33" s="128">
        <v>657</v>
      </c>
      <c r="AJ33" s="127">
        <v>6.1255742725880857E-3</v>
      </c>
      <c r="AK33" s="128">
        <v>1323</v>
      </c>
      <c r="AL33" s="127">
        <v>-0.46437246963562751</v>
      </c>
      <c r="AM33" s="269">
        <v>156</v>
      </c>
      <c r="AN33" s="127">
        <v>-0.29090909090909089</v>
      </c>
      <c r="AO33" s="269">
        <v>53</v>
      </c>
      <c r="AP33" s="127">
        <v>1.7894736842105261</v>
      </c>
      <c r="AQ33" s="128">
        <v>0</v>
      </c>
      <c r="AR33" s="127" t="s">
        <v>90</v>
      </c>
      <c r="AS33" s="128">
        <v>53</v>
      </c>
      <c r="AT33" s="127">
        <v>1.7894736842105261</v>
      </c>
    </row>
    <row r="34" spans="2:46" s="4" customFormat="1" ht="15" hidden="1" customHeight="1" outlineLevel="1" x14ac:dyDescent="0.25">
      <c r="B34" s="138" t="s">
        <v>79</v>
      </c>
      <c r="C34" s="269">
        <v>7969</v>
      </c>
      <c r="D34" s="127">
        <v>-9.3401592718998838E-2</v>
      </c>
      <c r="E34" s="128">
        <v>7537</v>
      </c>
      <c r="F34" s="127">
        <v>-9.3129587293947824E-2</v>
      </c>
      <c r="G34" s="128">
        <v>15506</v>
      </c>
      <c r="H34" s="127">
        <v>-9.326939945032453E-2</v>
      </c>
      <c r="I34" s="269">
        <v>6960</v>
      </c>
      <c r="J34" s="127">
        <v>6.568672485071203E-2</v>
      </c>
      <c r="K34" s="128">
        <v>6887</v>
      </c>
      <c r="L34" s="127">
        <v>-0.10220310259418586</v>
      </c>
      <c r="M34" s="128">
        <v>13847</v>
      </c>
      <c r="N34" s="127">
        <v>-2.4996479369102986E-2</v>
      </c>
      <c r="O34" s="269">
        <v>1826</v>
      </c>
      <c r="P34" s="127">
        <v>3.8482682792744249E-3</v>
      </c>
      <c r="Q34" s="128">
        <v>4310</v>
      </c>
      <c r="R34" s="127">
        <v>-2.3118766999093432E-2</v>
      </c>
      <c r="S34" s="128">
        <v>6136</v>
      </c>
      <c r="T34" s="127">
        <v>-1.5246348900658013E-2</v>
      </c>
      <c r="U34" s="269">
        <v>4432</v>
      </c>
      <c r="V34" s="127">
        <v>0.21026761332605126</v>
      </c>
      <c r="W34" s="128">
        <v>1659</v>
      </c>
      <c r="X34" s="127">
        <v>-0.30961298377028712</v>
      </c>
      <c r="Y34" s="128">
        <v>6091</v>
      </c>
      <c r="Z34" s="127">
        <v>4.2868920032976821E-3</v>
      </c>
      <c r="AA34" s="269">
        <v>790</v>
      </c>
      <c r="AB34" s="127">
        <v>-0.60949085516559565</v>
      </c>
      <c r="AC34" s="128">
        <v>650</v>
      </c>
      <c r="AD34" s="127">
        <v>1.5625E-2</v>
      </c>
      <c r="AE34" s="128">
        <v>1440</v>
      </c>
      <c r="AF34" s="127">
        <v>-0.45925647765677802</v>
      </c>
      <c r="AG34" s="269">
        <v>708</v>
      </c>
      <c r="AH34" s="127">
        <v>-0.61915008068854216</v>
      </c>
      <c r="AI34" s="128">
        <v>602</v>
      </c>
      <c r="AJ34" s="127">
        <v>-4.9586776859503745E-3</v>
      </c>
      <c r="AK34" s="128">
        <v>1310</v>
      </c>
      <c r="AL34" s="127">
        <v>-0.4683441558441559</v>
      </c>
      <c r="AM34" s="269">
        <v>193</v>
      </c>
      <c r="AN34" s="127">
        <v>-7.6555023923444931E-2</v>
      </c>
      <c r="AO34" s="269">
        <v>26</v>
      </c>
      <c r="AP34" s="127">
        <v>-3.703703703703709E-2</v>
      </c>
      <c r="AQ34" s="128">
        <v>0</v>
      </c>
      <c r="AR34" s="127" t="s">
        <v>90</v>
      </c>
      <c r="AS34" s="128">
        <v>26</v>
      </c>
      <c r="AT34" s="127">
        <v>-3.703703703703709E-2</v>
      </c>
    </row>
    <row r="35" spans="2:46" s="4" customFormat="1" ht="15" hidden="1" customHeight="1" outlineLevel="1" x14ac:dyDescent="0.25">
      <c r="B35" s="138" t="s">
        <v>80</v>
      </c>
      <c r="C35" s="269">
        <v>7726</v>
      </c>
      <c r="D35" s="127">
        <v>9.0113621522789344E-3</v>
      </c>
      <c r="E35" s="128">
        <v>7174</v>
      </c>
      <c r="F35" s="127">
        <v>-9.028658381942678E-2</v>
      </c>
      <c r="G35" s="128">
        <v>14900</v>
      </c>
      <c r="H35" s="127">
        <v>-4.1369105063372547E-2</v>
      </c>
      <c r="I35" s="269">
        <v>6762</v>
      </c>
      <c r="J35" s="127">
        <v>-2.0425901781834011E-2</v>
      </c>
      <c r="K35" s="128">
        <v>6613</v>
      </c>
      <c r="L35" s="127">
        <v>-9.0371389270976654E-2</v>
      </c>
      <c r="M35" s="128">
        <v>13375</v>
      </c>
      <c r="N35" s="127">
        <v>-5.6304240457207388E-2</v>
      </c>
      <c r="O35" s="269">
        <v>1882</v>
      </c>
      <c r="P35" s="127">
        <v>-4.1263372389200192E-2</v>
      </c>
      <c r="Q35" s="128">
        <v>4636</v>
      </c>
      <c r="R35" s="127">
        <v>3.6440867426782875E-2</v>
      </c>
      <c r="S35" s="128">
        <v>6518</v>
      </c>
      <c r="T35" s="127">
        <v>1.2740832815413272E-2</v>
      </c>
      <c r="U35" s="269">
        <v>4289</v>
      </c>
      <c r="V35" s="127">
        <v>7.5746175068974075E-2</v>
      </c>
      <c r="W35" s="128">
        <v>1321</v>
      </c>
      <c r="X35" s="127">
        <v>-0.35149729995090817</v>
      </c>
      <c r="Y35" s="128">
        <v>5610</v>
      </c>
      <c r="Z35" s="127">
        <v>-6.8725099601593675E-2</v>
      </c>
      <c r="AA35" s="269">
        <v>698</v>
      </c>
      <c r="AB35" s="127">
        <v>0.23758865248226946</v>
      </c>
      <c r="AC35" s="128">
        <v>561</v>
      </c>
      <c r="AD35" s="127">
        <v>-6.1872909698996614E-2</v>
      </c>
      <c r="AE35" s="128">
        <v>1259</v>
      </c>
      <c r="AF35" s="127">
        <v>8.3476764199655662E-2</v>
      </c>
      <c r="AG35" s="269">
        <v>629</v>
      </c>
      <c r="AH35" s="127">
        <v>0.18679245283018875</v>
      </c>
      <c r="AI35" s="128">
        <v>528</v>
      </c>
      <c r="AJ35" s="127">
        <v>-8.6505190311418678E-2</v>
      </c>
      <c r="AK35" s="128">
        <v>1157</v>
      </c>
      <c r="AL35" s="127">
        <v>4.4223826714801406E-2</v>
      </c>
      <c r="AM35" s="269">
        <v>250</v>
      </c>
      <c r="AN35" s="127">
        <v>0.36612021857923494</v>
      </c>
      <c r="AO35" s="269">
        <v>16</v>
      </c>
      <c r="AP35" s="127">
        <v>1.2857142857142856</v>
      </c>
      <c r="AQ35" s="128">
        <v>0</v>
      </c>
      <c r="AR35" s="127">
        <v>-1</v>
      </c>
      <c r="AS35" s="128">
        <v>16</v>
      </c>
      <c r="AT35" s="127">
        <v>-0.36</v>
      </c>
    </row>
    <row r="36" spans="2:46" s="4" customFormat="1" ht="15" hidden="1" customHeight="1" outlineLevel="1" x14ac:dyDescent="0.25">
      <c r="B36" s="138" t="s">
        <v>81</v>
      </c>
      <c r="C36" s="269">
        <v>3531</v>
      </c>
      <c r="D36" s="127">
        <v>0.10898241206030157</v>
      </c>
      <c r="E36" s="128">
        <v>3019</v>
      </c>
      <c r="F36" s="127">
        <v>-0.10812407680945346</v>
      </c>
      <c r="G36" s="128">
        <v>6550</v>
      </c>
      <c r="H36" s="127">
        <v>-2.8923732683817649E-3</v>
      </c>
      <c r="I36" s="269">
        <v>3242</v>
      </c>
      <c r="J36" s="127">
        <v>0.11179698216735257</v>
      </c>
      <c r="K36" s="128">
        <v>2785</v>
      </c>
      <c r="L36" s="127">
        <v>-0.12859824780976226</v>
      </c>
      <c r="M36" s="128">
        <v>6027</v>
      </c>
      <c r="N36" s="127">
        <v>-1.3907068062827266E-2</v>
      </c>
      <c r="O36" s="269">
        <v>1035</v>
      </c>
      <c r="P36" s="127">
        <v>0.3441558441558441</v>
      </c>
      <c r="Q36" s="128">
        <v>1970</v>
      </c>
      <c r="R36" s="127">
        <v>-5.5155875299760182E-2</v>
      </c>
      <c r="S36" s="128">
        <v>3005</v>
      </c>
      <c r="T36" s="127">
        <v>5.2539404553415103E-2</v>
      </c>
      <c r="U36" s="269">
        <v>2024</v>
      </c>
      <c r="V36" s="127">
        <v>0.27375707992448084</v>
      </c>
      <c r="W36" s="128">
        <v>588</v>
      </c>
      <c r="X36" s="127">
        <v>-0.30904817861339595</v>
      </c>
      <c r="Y36" s="128">
        <v>2612</v>
      </c>
      <c r="Z36" s="127">
        <v>7.0491803278688536E-2</v>
      </c>
      <c r="AA36" s="269">
        <v>167</v>
      </c>
      <c r="AB36" s="127">
        <v>0.26515151515151514</v>
      </c>
      <c r="AC36" s="128">
        <v>234</v>
      </c>
      <c r="AD36" s="127">
        <v>0.23809523809523814</v>
      </c>
      <c r="AE36" s="128">
        <v>401</v>
      </c>
      <c r="AF36" s="127">
        <v>0.24922118380062308</v>
      </c>
      <c r="AG36" s="269">
        <v>169</v>
      </c>
      <c r="AH36" s="127">
        <v>0.4695652173913043</v>
      </c>
      <c r="AI36" s="128">
        <v>220</v>
      </c>
      <c r="AJ36" s="127">
        <v>0.23595505617977519</v>
      </c>
      <c r="AK36" s="128">
        <v>389</v>
      </c>
      <c r="AL36" s="127">
        <v>0.32764505119453924</v>
      </c>
      <c r="AM36" s="269">
        <v>113</v>
      </c>
      <c r="AN36" s="127">
        <v>-0.10317460317460314</v>
      </c>
      <c r="AO36" s="269">
        <v>9</v>
      </c>
      <c r="AP36" s="127">
        <v>-9.9999999999999978E-2</v>
      </c>
      <c r="AQ36" s="128">
        <v>0</v>
      </c>
      <c r="AR36" s="127" t="s">
        <v>90</v>
      </c>
      <c r="AS36" s="128">
        <v>9</v>
      </c>
      <c r="AT36" s="127">
        <v>-9.9999999999999978E-2</v>
      </c>
    </row>
    <row r="37" spans="2:46" s="4" customFormat="1" ht="15" hidden="1" customHeight="1" outlineLevel="1" x14ac:dyDescent="0.25">
      <c r="B37" s="138" t="s">
        <v>82</v>
      </c>
      <c r="C37" s="269">
        <v>1007</v>
      </c>
      <c r="D37" s="127">
        <v>-0.15235690235690236</v>
      </c>
      <c r="E37" s="128">
        <v>693</v>
      </c>
      <c r="F37" s="127">
        <v>-0.28037383177570097</v>
      </c>
      <c r="G37" s="128">
        <v>1700</v>
      </c>
      <c r="H37" s="127">
        <v>-0.20966992096699211</v>
      </c>
      <c r="I37" s="269">
        <v>812</v>
      </c>
      <c r="J37" s="127">
        <v>-0.28331862312444833</v>
      </c>
      <c r="K37" s="128">
        <v>623</v>
      </c>
      <c r="L37" s="127">
        <v>-0.30156950672645744</v>
      </c>
      <c r="M37" s="128">
        <v>1435</v>
      </c>
      <c r="N37" s="127">
        <v>-0.29135802469135808</v>
      </c>
      <c r="O37" s="269">
        <v>175</v>
      </c>
      <c r="P37" s="127">
        <v>-0.57317073170731714</v>
      </c>
      <c r="Q37" s="128">
        <v>510</v>
      </c>
      <c r="R37" s="127">
        <v>-0.24332344213649848</v>
      </c>
      <c r="S37" s="128">
        <v>685</v>
      </c>
      <c r="T37" s="127">
        <v>-0.36808118081180807</v>
      </c>
      <c r="U37" s="269">
        <v>583</v>
      </c>
      <c r="V37" s="127">
        <v>7.9629629629629717E-2</v>
      </c>
      <c r="W37" s="128">
        <v>59</v>
      </c>
      <c r="X37" s="127">
        <v>-0.6685393258426966</v>
      </c>
      <c r="Y37" s="128">
        <v>642</v>
      </c>
      <c r="Z37" s="127">
        <v>-0.10584958217270191</v>
      </c>
      <c r="AA37" s="269">
        <v>54</v>
      </c>
      <c r="AB37" s="127">
        <v>1.0769230769230771</v>
      </c>
      <c r="AC37" s="128">
        <v>70</v>
      </c>
      <c r="AD37" s="127">
        <v>-1.4084507042253502E-2</v>
      </c>
      <c r="AE37" s="128">
        <v>124</v>
      </c>
      <c r="AF37" s="127">
        <v>0.27835051546391743</v>
      </c>
      <c r="AG37" s="269">
        <v>39</v>
      </c>
      <c r="AH37" s="127">
        <v>2.5454545454545454</v>
      </c>
      <c r="AI37" s="128">
        <v>66</v>
      </c>
      <c r="AJ37" s="127">
        <v>-4.3478260869565188E-2</v>
      </c>
      <c r="AK37" s="128">
        <v>105</v>
      </c>
      <c r="AL37" s="127">
        <v>0.3125</v>
      </c>
      <c r="AM37" s="269">
        <v>137</v>
      </c>
      <c r="AN37" s="127">
        <v>5.5238095238095237</v>
      </c>
      <c r="AO37" s="269">
        <v>4</v>
      </c>
      <c r="AP37" s="127">
        <v>-0.5</v>
      </c>
      <c r="AQ37" s="128">
        <v>0</v>
      </c>
      <c r="AR37" s="127" t="s">
        <v>90</v>
      </c>
      <c r="AS37" s="128">
        <v>4</v>
      </c>
      <c r="AT37" s="127">
        <v>-0.5</v>
      </c>
    </row>
    <row r="38" spans="2:46" s="4" customFormat="1" ht="15" hidden="1" customHeight="1" outlineLevel="1" x14ac:dyDescent="0.25">
      <c r="B38" s="138" t="s">
        <v>83</v>
      </c>
      <c r="C38" s="269">
        <v>935</v>
      </c>
      <c r="D38" s="127">
        <v>-0.30119581464872947</v>
      </c>
      <c r="E38" s="128">
        <v>571</v>
      </c>
      <c r="F38" s="127">
        <v>-0.17005813953488369</v>
      </c>
      <c r="G38" s="128">
        <v>1506</v>
      </c>
      <c r="H38" s="127">
        <v>-0.25666337611056267</v>
      </c>
      <c r="I38" s="269">
        <v>888</v>
      </c>
      <c r="J38" s="127">
        <v>-0.28903122497998401</v>
      </c>
      <c r="K38" s="128">
        <v>524</v>
      </c>
      <c r="L38" s="127">
        <v>-0.11035653650254673</v>
      </c>
      <c r="M38" s="128">
        <v>1412</v>
      </c>
      <c r="N38" s="127">
        <v>-0.23177366702937974</v>
      </c>
      <c r="O38" s="269">
        <v>139</v>
      </c>
      <c r="P38" s="127">
        <v>-0.46332046332046328</v>
      </c>
      <c r="Q38" s="128">
        <v>321</v>
      </c>
      <c r="R38" s="127">
        <v>-0.30818965517241381</v>
      </c>
      <c r="S38" s="128">
        <v>460</v>
      </c>
      <c r="T38" s="127">
        <v>-0.36376210235131401</v>
      </c>
      <c r="U38" s="269">
        <v>705</v>
      </c>
      <c r="V38" s="127">
        <v>-0.16863207547169812</v>
      </c>
      <c r="W38" s="128">
        <v>152</v>
      </c>
      <c r="X38" s="127">
        <v>0.97402597402597402</v>
      </c>
      <c r="Y38" s="128">
        <v>857</v>
      </c>
      <c r="Z38" s="127">
        <v>-7.351351351351354E-2</v>
      </c>
      <c r="AA38" s="269">
        <v>30</v>
      </c>
      <c r="AB38" s="127">
        <v>-0.55223880597014929</v>
      </c>
      <c r="AC38" s="128">
        <v>47</v>
      </c>
      <c r="AD38" s="127">
        <v>-0.5252525252525253</v>
      </c>
      <c r="AE38" s="128">
        <v>77</v>
      </c>
      <c r="AF38" s="127">
        <v>-0.53614457831325302</v>
      </c>
      <c r="AG38" s="269">
        <v>28</v>
      </c>
      <c r="AH38" s="127">
        <v>-0.51724137931034475</v>
      </c>
      <c r="AI38" s="128">
        <v>43</v>
      </c>
      <c r="AJ38" s="127">
        <v>-0.55208333333333326</v>
      </c>
      <c r="AK38" s="128">
        <v>71</v>
      </c>
      <c r="AL38" s="127">
        <v>-0.53896103896103897</v>
      </c>
      <c r="AM38" s="269">
        <v>10</v>
      </c>
      <c r="AN38" s="127">
        <v>-0.44444444444444442</v>
      </c>
      <c r="AO38" s="269">
        <v>7</v>
      </c>
      <c r="AP38" s="127">
        <v>0.75</v>
      </c>
      <c r="AQ38" s="128">
        <v>0</v>
      </c>
      <c r="AR38" s="127" t="s">
        <v>90</v>
      </c>
      <c r="AS38" s="128">
        <v>7</v>
      </c>
      <c r="AT38" s="127">
        <v>0.75</v>
      </c>
    </row>
    <row r="39" spans="2:46" s="4" customFormat="1" ht="15" hidden="1" customHeight="1" outlineLevel="1" x14ac:dyDescent="0.25">
      <c r="B39" s="138" t="s">
        <v>84</v>
      </c>
      <c r="C39" s="269">
        <v>1414</v>
      </c>
      <c r="D39" s="127">
        <v>-0.22264980758658603</v>
      </c>
      <c r="E39" s="128">
        <v>1352</v>
      </c>
      <c r="F39" s="127">
        <v>8.2465972778222651E-2</v>
      </c>
      <c r="G39" s="128">
        <v>2766</v>
      </c>
      <c r="H39" s="127">
        <v>-9.8435462842242472E-2</v>
      </c>
      <c r="I39" s="269">
        <v>1192</v>
      </c>
      <c r="J39" s="127">
        <v>-0.22040549378678875</v>
      </c>
      <c r="K39" s="128">
        <v>1207</v>
      </c>
      <c r="L39" s="127">
        <v>9.2307692307692202E-2</v>
      </c>
      <c r="M39" s="128">
        <v>2399</v>
      </c>
      <c r="N39" s="127">
        <v>-8.9217919514047117E-2</v>
      </c>
      <c r="O39" s="269">
        <v>282</v>
      </c>
      <c r="P39" s="127">
        <v>-0.37748344370860931</v>
      </c>
      <c r="Q39" s="128">
        <v>753</v>
      </c>
      <c r="R39" s="127">
        <v>-0.11929824561403513</v>
      </c>
      <c r="S39" s="128">
        <v>1035</v>
      </c>
      <c r="T39" s="127">
        <v>-0.20871559633027525</v>
      </c>
      <c r="U39" s="269">
        <v>829</v>
      </c>
      <c r="V39" s="127">
        <v>-0.11241970021413272</v>
      </c>
      <c r="W39" s="128">
        <v>289</v>
      </c>
      <c r="X39" s="127">
        <v>1.3884297520661155</v>
      </c>
      <c r="Y39" s="128">
        <v>1118</v>
      </c>
      <c r="Z39" s="127">
        <v>5.9715639810426602E-2</v>
      </c>
      <c r="AA39" s="269">
        <v>172</v>
      </c>
      <c r="AB39" s="127">
        <v>-0.28925619834710747</v>
      </c>
      <c r="AC39" s="128">
        <v>145</v>
      </c>
      <c r="AD39" s="127">
        <v>6.9444444444444198E-3</v>
      </c>
      <c r="AE39" s="128">
        <v>317</v>
      </c>
      <c r="AF39" s="127">
        <v>-0.17875647668393779</v>
      </c>
      <c r="AG39" s="269">
        <v>143</v>
      </c>
      <c r="AH39" s="127">
        <v>-0.38095238095238093</v>
      </c>
      <c r="AI39" s="128">
        <v>128</v>
      </c>
      <c r="AJ39" s="127">
        <v>-7.7519379844961378E-3</v>
      </c>
      <c r="AK39" s="128">
        <v>271</v>
      </c>
      <c r="AL39" s="127">
        <v>-0.24722222222222223</v>
      </c>
      <c r="AM39" s="269">
        <v>47</v>
      </c>
      <c r="AN39" s="127">
        <v>0.17500000000000004</v>
      </c>
      <c r="AO39" s="269">
        <v>3</v>
      </c>
      <c r="AP39" s="127">
        <v>-0.625</v>
      </c>
      <c r="AQ39" s="128">
        <v>0</v>
      </c>
      <c r="AR39" s="127" t="s">
        <v>90</v>
      </c>
      <c r="AS39" s="128">
        <v>3</v>
      </c>
      <c r="AT39" s="127">
        <v>-0.625</v>
      </c>
    </row>
    <row r="40" spans="2:46" s="4" customFormat="1" ht="15" hidden="1" customHeight="1" outlineLevel="1" x14ac:dyDescent="0.25">
      <c r="B40" s="138" t="s">
        <v>85</v>
      </c>
      <c r="C40" s="269">
        <v>943</v>
      </c>
      <c r="D40" s="127">
        <v>-0.28015267175572522</v>
      </c>
      <c r="E40" s="128">
        <v>403</v>
      </c>
      <c r="F40" s="127">
        <v>-0.30155979202772965</v>
      </c>
      <c r="G40" s="128">
        <v>1346</v>
      </c>
      <c r="H40" s="127">
        <v>-0.28669846316905145</v>
      </c>
      <c r="I40" s="269">
        <v>823</v>
      </c>
      <c r="J40" s="127">
        <v>-0.31473771856786015</v>
      </c>
      <c r="K40" s="128">
        <v>321</v>
      </c>
      <c r="L40" s="127">
        <v>-0.33814432989690724</v>
      </c>
      <c r="M40" s="128">
        <v>1144</v>
      </c>
      <c r="N40" s="127">
        <v>-0.32147093712930008</v>
      </c>
      <c r="O40" s="269">
        <v>251</v>
      </c>
      <c r="P40" s="127">
        <v>-0.16333333333333333</v>
      </c>
      <c r="Q40" s="128">
        <v>278</v>
      </c>
      <c r="R40" s="127">
        <v>-0.16766467065868262</v>
      </c>
      <c r="S40" s="128">
        <v>529</v>
      </c>
      <c r="T40" s="127">
        <v>-0.16561514195583593</v>
      </c>
      <c r="U40" s="269">
        <v>524</v>
      </c>
      <c r="V40" s="127">
        <v>-0.34663341645885282</v>
      </c>
      <c r="W40" s="128">
        <v>12</v>
      </c>
      <c r="X40" s="127">
        <v>-0.89473684210526316</v>
      </c>
      <c r="Y40" s="128">
        <v>536</v>
      </c>
      <c r="Z40" s="127">
        <v>-0.41484716157205237</v>
      </c>
      <c r="AA40" s="269">
        <v>99</v>
      </c>
      <c r="AB40" s="127">
        <v>6.4516129032258007E-2</v>
      </c>
      <c r="AC40" s="128">
        <v>82</v>
      </c>
      <c r="AD40" s="127">
        <v>-0.10869565217391308</v>
      </c>
      <c r="AE40" s="128">
        <v>181</v>
      </c>
      <c r="AF40" s="127">
        <v>-2.1621621621621623E-2</v>
      </c>
      <c r="AG40" s="269">
        <v>98</v>
      </c>
      <c r="AH40" s="127">
        <v>0.18072289156626509</v>
      </c>
      <c r="AI40" s="128">
        <v>70</v>
      </c>
      <c r="AJ40" s="127">
        <v>-0.20454545454545459</v>
      </c>
      <c r="AK40" s="128">
        <v>168</v>
      </c>
      <c r="AL40" s="127">
        <v>-1.7543859649122862E-2</v>
      </c>
      <c r="AM40" s="269">
        <v>12</v>
      </c>
      <c r="AN40" s="127">
        <v>-0.1428571428571429</v>
      </c>
      <c r="AO40" s="269">
        <v>9</v>
      </c>
      <c r="AP40" s="127">
        <v>3.5</v>
      </c>
      <c r="AQ40" s="128">
        <v>0</v>
      </c>
      <c r="AR40" s="127" t="s">
        <v>90</v>
      </c>
      <c r="AS40" s="128">
        <v>9</v>
      </c>
      <c r="AT40" s="127">
        <v>3.5</v>
      </c>
    </row>
    <row r="41" spans="2:46" s="4" customFormat="1" ht="15" hidden="1" customHeight="1" outlineLevel="1" x14ac:dyDescent="0.25">
      <c r="B41" s="138" t="s">
        <v>86</v>
      </c>
      <c r="C41" s="269">
        <v>821</v>
      </c>
      <c r="D41" s="127">
        <v>-0.25499092558983671</v>
      </c>
      <c r="E41" s="128">
        <v>421</v>
      </c>
      <c r="F41" s="127">
        <v>-0.59205426356589141</v>
      </c>
      <c r="G41" s="128">
        <v>1242</v>
      </c>
      <c r="H41" s="127">
        <v>-0.41799437675726336</v>
      </c>
      <c r="I41" s="269">
        <v>654</v>
      </c>
      <c r="J41" s="127">
        <v>-0.3360406091370558</v>
      </c>
      <c r="K41" s="128">
        <v>322</v>
      </c>
      <c r="L41" s="127">
        <v>-0.61390887290167862</v>
      </c>
      <c r="M41" s="128">
        <v>976</v>
      </c>
      <c r="N41" s="127">
        <v>-0.46344145134689385</v>
      </c>
      <c r="O41" s="269">
        <v>224</v>
      </c>
      <c r="P41" s="127">
        <v>4.1860465116279055E-2</v>
      </c>
      <c r="Q41" s="128">
        <v>222</v>
      </c>
      <c r="R41" s="127">
        <v>-0.57954545454545459</v>
      </c>
      <c r="S41" s="128">
        <v>446</v>
      </c>
      <c r="T41" s="127">
        <v>-0.39973082099596235</v>
      </c>
      <c r="U41" s="269">
        <v>386</v>
      </c>
      <c r="V41" s="127">
        <v>-0.46537396121883656</v>
      </c>
      <c r="W41" s="128">
        <v>70</v>
      </c>
      <c r="X41" s="127">
        <v>-0.73282442748091603</v>
      </c>
      <c r="Y41" s="128">
        <v>456</v>
      </c>
      <c r="Z41" s="127">
        <v>-0.53658536585365857</v>
      </c>
      <c r="AA41" s="269">
        <v>89</v>
      </c>
      <c r="AB41" s="127">
        <v>7.2289156626506035E-2</v>
      </c>
      <c r="AC41" s="128">
        <v>99</v>
      </c>
      <c r="AD41" s="127">
        <v>-0.5</v>
      </c>
      <c r="AE41" s="128">
        <v>188</v>
      </c>
      <c r="AF41" s="127">
        <v>-0.33096085409252674</v>
      </c>
      <c r="AG41" s="269">
        <v>74</v>
      </c>
      <c r="AH41" s="127">
        <v>0.15625</v>
      </c>
      <c r="AI41" s="128">
        <v>90</v>
      </c>
      <c r="AJ41" s="127">
        <v>-0.52631578947368429</v>
      </c>
      <c r="AK41" s="128">
        <v>164</v>
      </c>
      <c r="AL41" s="127">
        <v>-0.35433070866141736</v>
      </c>
      <c r="AM41" s="269">
        <v>77</v>
      </c>
      <c r="AN41" s="127">
        <v>1.5666666666666669</v>
      </c>
      <c r="AO41" s="269">
        <v>1</v>
      </c>
      <c r="AP41" s="127">
        <v>-0.75</v>
      </c>
      <c r="AQ41" s="128">
        <v>0</v>
      </c>
      <c r="AR41" s="127" t="s">
        <v>90</v>
      </c>
      <c r="AS41" s="128">
        <v>1</v>
      </c>
      <c r="AT41" s="127">
        <v>-0.75</v>
      </c>
    </row>
    <row r="42" spans="2:46" s="4" customFormat="1" ht="15" hidden="1" customHeight="1" outlineLevel="1" x14ac:dyDescent="0.25">
      <c r="B42" s="138" t="s">
        <v>87</v>
      </c>
      <c r="C42" s="269">
        <v>3744</v>
      </c>
      <c r="D42" s="127">
        <v>-0.12990936555891242</v>
      </c>
      <c r="E42" s="128">
        <v>3620</v>
      </c>
      <c r="F42" s="127">
        <v>1.1061946902655162E-3</v>
      </c>
      <c r="G42" s="128">
        <v>7364</v>
      </c>
      <c r="H42" s="127">
        <v>-7.00846066422528E-2</v>
      </c>
      <c r="I42" s="269">
        <v>3343</v>
      </c>
      <c r="J42" s="127">
        <v>-0.13461040641988087</v>
      </c>
      <c r="K42" s="128">
        <v>3146</v>
      </c>
      <c r="L42" s="127">
        <v>-6.8955312222551024E-2</v>
      </c>
      <c r="M42" s="128">
        <v>6489</v>
      </c>
      <c r="N42" s="127">
        <v>-0.10397680198840098</v>
      </c>
      <c r="O42" s="269">
        <v>965</v>
      </c>
      <c r="P42" s="127">
        <v>1.4721345951629772E-2</v>
      </c>
      <c r="Q42" s="128">
        <v>2265</v>
      </c>
      <c r="R42" s="127">
        <v>-2.7061855670103108E-2</v>
      </c>
      <c r="S42" s="128">
        <v>3230</v>
      </c>
      <c r="T42" s="127">
        <v>-1.494358035986576E-2</v>
      </c>
      <c r="U42" s="269">
        <v>2011</v>
      </c>
      <c r="V42" s="127">
        <v>-0.22054263565891474</v>
      </c>
      <c r="W42" s="128">
        <v>544</v>
      </c>
      <c r="X42" s="127">
        <v>-0.29715762273901813</v>
      </c>
      <c r="Y42" s="128">
        <v>2555</v>
      </c>
      <c r="Z42" s="127">
        <v>-0.23822301729278472</v>
      </c>
      <c r="AA42" s="269">
        <v>258</v>
      </c>
      <c r="AB42" s="127">
        <v>-7.1942446043165464E-2</v>
      </c>
      <c r="AC42" s="128">
        <v>474</v>
      </c>
      <c r="AD42" s="127">
        <v>1</v>
      </c>
      <c r="AE42" s="128">
        <v>732</v>
      </c>
      <c r="AF42" s="127">
        <v>0.42135922330097086</v>
      </c>
      <c r="AG42" s="269">
        <v>224</v>
      </c>
      <c r="AH42" s="127">
        <v>-9.6774193548387122E-2</v>
      </c>
      <c r="AI42" s="128">
        <v>431</v>
      </c>
      <c r="AJ42" s="127">
        <v>0.8986784140969164</v>
      </c>
      <c r="AK42" s="128">
        <v>655</v>
      </c>
      <c r="AL42" s="127">
        <v>0.3789473684210527</v>
      </c>
      <c r="AM42" s="269">
        <v>136</v>
      </c>
      <c r="AN42" s="127">
        <v>-9.9337748344370813E-2</v>
      </c>
      <c r="AO42" s="269">
        <v>7</v>
      </c>
      <c r="AP42" s="127">
        <v>-0.36363636363636365</v>
      </c>
      <c r="AQ42" s="128">
        <v>0</v>
      </c>
      <c r="AR42" s="127" t="s">
        <v>90</v>
      </c>
      <c r="AS42" s="128">
        <v>7</v>
      </c>
      <c r="AT42" s="127">
        <v>-0.36363636363636365</v>
      </c>
    </row>
    <row r="43" spans="2:46" s="4" customFormat="1" ht="15" hidden="1" customHeight="1" outlineLevel="1" x14ac:dyDescent="0.25">
      <c r="B43" s="138" t="s">
        <v>88</v>
      </c>
      <c r="C43" s="269">
        <v>4690</v>
      </c>
      <c r="D43" s="127">
        <v>-9.4769349546419579E-2</v>
      </c>
      <c r="E43" s="128">
        <v>5360</v>
      </c>
      <c r="F43" s="127">
        <v>-6.2937062937062915E-2</v>
      </c>
      <c r="G43" s="128">
        <v>10050</v>
      </c>
      <c r="H43" s="127">
        <v>-7.8066232455737961E-2</v>
      </c>
      <c r="I43" s="269">
        <v>4053</v>
      </c>
      <c r="J43" s="127">
        <v>-0.12857450010750371</v>
      </c>
      <c r="K43" s="128">
        <v>4565</v>
      </c>
      <c r="L43" s="127">
        <v>-0.14800298618887642</v>
      </c>
      <c r="M43" s="128">
        <v>8618</v>
      </c>
      <c r="N43" s="127">
        <v>-0.13897492256968724</v>
      </c>
      <c r="O43" s="269">
        <v>1028</v>
      </c>
      <c r="P43" s="127">
        <v>-0.26202440775305091</v>
      </c>
      <c r="Q43" s="128">
        <v>3030</v>
      </c>
      <c r="R43" s="127">
        <v>-0.23368740515933228</v>
      </c>
      <c r="S43" s="128">
        <v>4058</v>
      </c>
      <c r="T43" s="127">
        <v>-0.24106975874322045</v>
      </c>
      <c r="U43" s="269">
        <v>2490</v>
      </c>
      <c r="V43" s="127">
        <v>-0.10848549946294306</v>
      </c>
      <c r="W43" s="128">
        <v>1080</v>
      </c>
      <c r="X43" s="127">
        <v>6.6140177690029667E-2</v>
      </c>
      <c r="Y43" s="128">
        <v>3570</v>
      </c>
      <c r="Z43" s="127">
        <v>-6.2007356805044656E-2</v>
      </c>
      <c r="AA43" s="269">
        <v>514</v>
      </c>
      <c r="AB43" s="127">
        <v>0.40437158469945356</v>
      </c>
      <c r="AC43" s="128">
        <v>795</v>
      </c>
      <c r="AD43" s="127">
        <v>1.1961325966850831</v>
      </c>
      <c r="AE43" s="128">
        <v>1309</v>
      </c>
      <c r="AF43" s="127">
        <v>0.79807692307692313</v>
      </c>
      <c r="AG43" s="269">
        <v>472</v>
      </c>
      <c r="AH43" s="127">
        <v>0.42598187311178237</v>
      </c>
      <c r="AI43" s="128">
        <v>733</v>
      </c>
      <c r="AJ43" s="127">
        <v>1.1246376811594203</v>
      </c>
      <c r="AK43" s="128">
        <v>1205</v>
      </c>
      <c r="AL43" s="127">
        <v>0.78254437869822491</v>
      </c>
      <c r="AM43" s="269">
        <v>109</v>
      </c>
      <c r="AN43" s="127">
        <v>-0.23776223776223782</v>
      </c>
      <c r="AO43" s="269">
        <v>14</v>
      </c>
      <c r="AP43" s="127">
        <v>-0.33333333333333337</v>
      </c>
      <c r="AQ43" s="128">
        <v>0</v>
      </c>
      <c r="AR43" s="127" t="s">
        <v>90</v>
      </c>
      <c r="AS43" s="128">
        <v>14</v>
      </c>
      <c r="AT43" s="127">
        <v>-0.33333333333333337</v>
      </c>
    </row>
    <row r="44" spans="2:46" s="4" customFormat="1" ht="15" hidden="1" customHeight="1" outlineLevel="1" x14ac:dyDescent="0.25">
      <c r="B44" s="138" t="s">
        <v>89</v>
      </c>
      <c r="C44" s="269">
        <v>4950</v>
      </c>
      <c r="D44" s="127">
        <v>-6.6213921901527972E-2</v>
      </c>
      <c r="E44" s="128">
        <v>5596</v>
      </c>
      <c r="F44" s="127">
        <v>-3.6169479848432662E-2</v>
      </c>
      <c r="G44" s="128">
        <v>10546</v>
      </c>
      <c r="H44" s="127">
        <v>-5.0508688214639386E-2</v>
      </c>
      <c r="I44" s="269">
        <v>4180</v>
      </c>
      <c r="J44" s="127">
        <v>-6.675597231524899E-2</v>
      </c>
      <c r="K44" s="128">
        <v>5006</v>
      </c>
      <c r="L44" s="127">
        <v>-4.7564687975646835E-2</v>
      </c>
      <c r="M44" s="128">
        <v>9186</v>
      </c>
      <c r="N44" s="127">
        <v>-5.6394453004622536E-2</v>
      </c>
      <c r="O44" s="269">
        <v>1200</v>
      </c>
      <c r="P44" s="127">
        <v>-8.6062452399086053E-2</v>
      </c>
      <c r="Q44" s="128">
        <v>3340</v>
      </c>
      <c r="R44" s="127">
        <v>-7.9382579933847897E-2</v>
      </c>
      <c r="S44" s="128">
        <v>4540</v>
      </c>
      <c r="T44" s="127">
        <v>-8.1157660392633058E-2</v>
      </c>
      <c r="U44" s="269">
        <v>2575</v>
      </c>
      <c r="V44" s="127">
        <v>-9.3947923997185101E-2</v>
      </c>
      <c r="W44" s="128">
        <v>1088</v>
      </c>
      <c r="X44" s="127">
        <v>2.5447690857681504E-2</v>
      </c>
      <c r="Y44" s="128">
        <v>3663</v>
      </c>
      <c r="Z44" s="127">
        <v>-6.1491160645657184E-2</v>
      </c>
      <c r="AA44" s="269">
        <v>591</v>
      </c>
      <c r="AB44" s="127">
        <v>-6.929133858267722E-2</v>
      </c>
      <c r="AC44" s="128">
        <v>586</v>
      </c>
      <c r="AD44" s="127">
        <v>6.5454545454545432E-2</v>
      </c>
      <c r="AE44" s="128">
        <v>1177</v>
      </c>
      <c r="AF44" s="127">
        <v>-6.7510548523206371E-3</v>
      </c>
      <c r="AG44" s="269">
        <v>523</v>
      </c>
      <c r="AH44" s="127">
        <v>-0.1312292358803987</v>
      </c>
      <c r="AI44" s="128">
        <v>535</v>
      </c>
      <c r="AJ44" s="127">
        <v>1.5180265654648917E-2</v>
      </c>
      <c r="AK44" s="128">
        <v>1058</v>
      </c>
      <c r="AL44" s="127">
        <v>-6.288751107174495E-2</v>
      </c>
      <c r="AM44" s="269">
        <v>164</v>
      </c>
      <c r="AN44" s="127">
        <v>-2.9585798816568087E-2</v>
      </c>
      <c r="AO44" s="269">
        <v>15</v>
      </c>
      <c r="AP44" s="127">
        <v>-0.16666666666666663</v>
      </c>
      <c r="AQ44" s="128">
        <v>4</v>
      </c>
      <c r="AR44" s="127" t="s">
        <v>90</v>
      </c>
      <c r="AS44" s="128">
        <v>19</v>
      </c>
      <c r="AT44" s="127">
        <v>5.555555555555558E-2</v>
      </c>
    </row>
    <row r="45" spans="2:46" s="4" customFormat="1" ht="15.75" collapsed="1" x14ac:dyDescent="0.25">
      <c r="B45" s="64">
        <v>2016</v>
      </c>
      <c r="C45" s="279">
        <v>45479</v>
      </c>
      <c r="D45" s="66">
        <v>-7.6606026151222251E-2</v>
      </c>
      <c r="E45" s="65">
        <v>43271</v>
      </c>
      <c r="F45" s="66">
        <v>-7.4595265082657902E-2</v>
      </c>
      <c r="G45" s="65">
        <v>88750</v>
      </c>
      <c r="H45" s="66">
        <v>-7.562675110143624E-2</v>
      </c>
      <c r="I45" s="279">
        <v>39712</v>
      </c>
      <c r="J45" s="66">
        <v>-3.4616880591209598E-2</v>
      </c>
      <c r="K45" s="65">
        <v>38822</v>
      </c>
      <c r="L45" s="66">
        <v>-9.4636194029850795E-2</v>
      </c>
      <c r="M45" s="65">
        <v>78534</v>
      </c>
      <c r="N45" s="66">
        <v>-6.5249476290230479E-2</v>
      </c>
      <c r="O45" s="279">
        <v>10933</v>
      </c>
      <c r="P45" s="66">
        <v>-2.8264154297395816E-2</v>
      </c>
      <c r="Q45" s="65">
        <v>26219</v>
      </c>
      <c r="R45" s="66">
        <v>-5.2884441715132069E-2</v>
      </c>
      <c r="S45" s="65">
        <v>37152</v>
      </c>
      <c r="T45" s="66">
        <v>-4.5769764216366138E-2</v>
      </c>
      <c r="U45" s="279">
        <v>25123</v>
      </c>
      <c r="V45" s="66">
        <v>1.249345101358168E-2</v>
      </c>
      <c r="W45" s="65">
        <v>8344</v>
      </c>
      <c r="X45" s="66">
        <v>-0.24754260979348908</v>
      </c>
      <c r="Y45" s="65">
        <v>33467</v>
      </c>
      <c r="Z45" s="66">
        <v>-6.7823519581081793E-2</v>
      </c>
      <c r="AA45" s="279">
        <v>4199</v>
      </c>
      <c r="AB45" s="66">
        <v>-0.36885615511799186</v>
      </c>
      <c r="AC45" s="65">
        <v>4445</v>
      </c>
      <c r="AD45" s="66">
        <v>0.15125615125615122</v>
      </c>
      <c r="AE45" s="65">
        <v>8644</v>
      </c>
      <c r="AF45" s="66">
        <v>-0.17785809396994479</v>
      </c>
      <c r="AG45" s="279">
        <v>3773</v>
      </c>
      <c r="AH45" s="66">
        <v>-0.36577576063203898</v>
      </c>
      <c r="AI45" s="65">
        <v>4103</v>
      </c>
      <c r="AJ45" s="66">
        <v>0.11343283582089558</v>
      </c>
      <c r="AK45" s="65">
        <v>7876</v>
      </c>
      <c r="AL45" s="66">
        <v>-0.18247872119576503</v>
      </c>
      <c r="AM45" s="279">
        <v>1404</v>
      </c>
      <c r="AN45" s="66">
        <v>6.042296072507547E-2</v>
      </c>
      <c r="AO45" s="279">
        <v>164</v>
      </c>
      <c r="AP45" s="66">
        <v>0.17985611510791366</v>
      </c>
      <c r="AQ45" s="65">
        <v>4</v>
      </c>
      <c r="AR45" s="66">
        <v>-0.77777777777777779</v>
      </c>
      <c r="AS45" s="65">
        <v>168</v>
      </c>
      <c r="AT45" s="66">
        <v>7.0063694267515908E-2</v>
      </c>
    </row>
    <row r="46" spans="2:46" s="4" customFormat="1" ht="15" hidden="1" customHeight="1" outlineLevel="1" x14ac:dyDescent="0.25">
      <c r="B46" s="138" t="s">
        <v>78</v>
      </c>
      <c r="C46" s="269">
        <v>8079</v>
      </c>
      <c r="D46" s="127">
        <v>0.42763739176532956</v>
      </c>
      <c r="E46" s="128">
        <v>7526</v>
      </c>
      <c r="F46" s="127">
        <v>3.3081674673987704E-2</v>
      </c>
      <c r="G46" s="128">
        <v>15605</v>
      </c>
      <c r="H46" s="127">
        <v>0.20557787391841775</v>
      </c>
      <c r="I46" s="269">
        <v>5696</v>
      </c>
      <c r="J46" s="127">
        <v>0.21294718909710397</v>
      </c>
      <c r="K46" s="128">
        <v>6845</v>
      </c>
      <c r="L46" s="127">
        <v>4.3763342482464163E-2</v>
      </c>
      <c r="M46" s="128">
        <v>12541</v>
      </c>
      <c r="N46" s="127">
        <v>0.11435933890172389</v>
      </c>
      <c r="O46" s="269">
        <v>1405</v>
      </c>
      <c r="P46" s="127">
        <v>4.5386904761904656E-2</v>
      </c>
      <c r="Q46" s="128">
        <v>3948</v>
      </c>
      <c r="R46" s="127">
        <v>5.0000000000000044E-2</v>
      </c>
      <c r="S46" s="128">
        <v>5353</v>
      </c>
      <c r="T46" s="127">
        <v>4.8785266457680221E-2</v>
      </c>
      <c r="U46" s="269">
        <v>3514</v>
      </c>
      <c r="V46" s="127">
        <v>0.22311172989906014</v>
      </c>
      <c r="W46" s="128">
        <v>2198</v>
      </c>
      <c r="X46" s="127">
        <v>2.2799817601459882E-3</v>
      </c>
      <c r="Y46" s="128">
        <v>5712</v>
      </c>
      <c r="Z46" s="127">
        <v>0.12751677852348986</v>
      </c>
      <c r="AA46" s="269">
        <v>2144</v>
      </c>
      <c r="AB46" s="127">
        <v>1.8933873144399462</v>
      </c>
      <c r="AC46" s="128">
        <v>681</v>
      </c>
      <c r="AD46" s="127">
        <v>-6.3273727647867983E-2</v>
      </c>
      <c r="AE46" s="128">
        <v>2825</v>
      </c>
      <c r="AF46" s="127">
        <v>0.92438692098092634</v>
      </c>
      <c r="AG46" s="269">
        <v>1817</v>
      </c>
      <c r="AH46" s="127">
        <v>1.7282282282282284</v>
      </c>
      <c r="AI46" s="128">
        <v>653</v>
      </c>
      <c r="AJ46" s="127">
        <v>-5.4992764109985548E-2</v>
      </c>
      <c r="AK46" s="128">
        <v>2470</v>
      </c>
      <c r="AL46" s="127">
        <v>0.82019159911569628</v>
      </c>
      <c r="AM46" s="269">
        <v>220</v>
      </c>
      <c r="AN46" s="127">
        <v>9.4527363184079505E-2</v>
      </c>
      <c r="AO46" s="269">
        <v>19</v>
      </c>
      <c r="AP46" s="127">
        <v>-9.5238095238095233E-2</v>
      </c>
      <c r="AQ46" s="128">
        <v>0</v>
      </c>
      <c r="AR46" s="127" t="s">
        <v>90</v>
      </c>
      <c r="AS46" s="128">
        <v>19</v>
      </c>
      <c r="AT46" s="127">
        <v>-9.5238095238095233E-2</v>
      </c>
    </row>
    <row r="47" spans="2:46" s="4" customFormat="1" ht="15" hidden="1" customHeight="1" outlineLevel="1" x14ac:dyDescent="0.25">
      <c r="B47" s="138" t="s">
        <v>79</v>
      </c>
      <c r="C47" s="269">
        <v>8790</v>
      </c>
      <c r="D47" s="127">
        <v>0.37817497648165577</v>
      </c>
      <c r="E47" s="128">
        <v>8311</v>
      </c>
      <c r="F47" s="127">
        <v>0.14951590594744113</v>
      </c>
      <c r="G47" s="128">
        <v>17101</v>
      </c>
      <c r="H47" s="127">
        <v>0.25668724279835398</v>
      </c>
      <c r="I47" s="269">
        <v>6531</v>
      </c>
      <c r="J47" s="127">
        <v>0.14518674381904262</v>
      </c>
      <c r="K47" s="128">
        <v>7671</v>
      </c>
      <c r="L47" s="127">
        <v>0.15649027589326092</v>
      </c>
      <c r="M47" s="128">
        <v>14202</v>
      </c>
      <c r="N47" s="127">
        <v>0.15126459143968862</v>
      </c>
      <c r="O47" s="269">
        <v>1819</v>
      </c>
      <c r="P47" s="127">
        <v>0.13829787234042556</v>
      </c>
      <c r="Q47" s="128">
        <v>4412</v>
      </c>
      <c r="R47" s="127">
        <v>7.6885525994630166E-2</v>
      </c>
      <c r="S47" s="128">
        <v>6231</v>
      </c>
      <c r="T47" s="127">
        <v>9.4117647058823639E-2</v>
      </c>
      <c r="U47" s="269">
        <v>3662</v>
      </c>
      <c r="V47" s="127">
        <v>7.5161479741632453E-2</v>
      </c>
      <c r="W47" s="128">
        <v>2403</v>
      </c>
      <c r="X47" s="127">
        <v>0.21855983772819476</v>
      </c>
      <c r="Y47" s="128">
        <v>6065</v>
      </c>
      <c r="Z47" s="127">
        <v>0.12774265526217921</v>
      </c>
      <c r="AA47" s="269">
        <v>2023</v>
      </c>
      <c r="AB47" s="127">
        <v>3.4955555555555557</v>
      </c>
      <c r="AC47" s="128">
        <v>640</v>
      </c>
      <c r="AD47" s="127">
        <v>7.2026800670016655E-2</v>
      </c>
      <c r="AE47" s="128">
        <v>2663</v>
      </c>
      <c r="AF47" s="127">
        <v>1.5434574976122253</v>
      </c>
      <c r="AG47" s="269">
        <v>1859</v>
      </c>
      <c r="AH47" s="127">
        <v>3.612903225806452</v>
      </c>
      <c r="AI47" s="128">
        <v>605</v>
      </c>
      <c r="AJ47" s="127">
        <v>5.4006968641114872E-2</v>
      </c>
      <c r="AK47" s="128">
        <v>2464</v>
      </c>
      <c r="AL47" s="127">
        <v>1.5220061412487205</v>
      </c>
      <c r="AM47" s="269">
        <v>209</v>
      </c>
      <c r="AN47" s="127">
        <v>-3.686635944700456E-2</v>
      </c>
      <c r="AO47" s="269">
        <v>27</v>
      </c>
      <c r="AP47" s="127">
        <v>2.375</v>
      </c>
      <c r="AQ47" s="128">
        <v>0</v>
      </c>
      <c r="AR47" s="127" t="s">
        <v>90</v>
      </c>
      <c r="AS47" s="128">
        <v>27</v>
      </c>
      <c r="AT47" s="127">
        <v>2.375</v>
      </c>
    </row>
    <row r="48" spans="2:46" s="4" customFormat="1" ht="15" hidden="1" customHeight="1" outlineLevel="1" x14ac:dyDescent="0.25">
      <c r="B48" s="138" t="s">
        <v>80</v>
      </c>
      <c r="C48" s="269">
        <v>7657</v>
      </c>
      <c r="D48" s="127">
        <v>0.14677250262093744</v>
      </c>
      <c r="E48" s="128">
        <v>7886</v>
      </c>
      <c r="F48" s="127">
        <v>1.4146090534979505E-2</v>
      </c>
      <c r="G48" s="128">
        <v>15543</v>
      </c>
      <c r="H48" s="127">
        <v>7.5416868470213894E-2</v>
      </c>
      <c r="I48" s="269">
        <v>6903</v>
      </c>
      <c r="J48" s="127">
        <v>0.1562814070351759</v>
      </c>
      <c r="K48" s="128">
        <v>7270</v>
      </c>
      <c r="L48" s="127">
        <v>1.8207282913165201E-2</v>
      </c>
      <c r="M48" s="128">
        <v>14173</v>
      </c>
      <c r="N48" s="127">
        <v>8.1083142639206685E-2</v>
      </c>
      <c r="O48" s="269">
        <v>1963</v>
      </c>
      <c r="P48" s="127">
        <v>0.19476567255021293</v>
      </c>
      <c r="Q48" s="128">
        <v>4473</v>
      </c>
      <c r="R48" s="127">
        <v>2.5212010084804115E-2</v>
      </c>
      <c r="S48" s="128">
        <v>6436</v>
      </c>
      <c r="T48" s="127">
        <v>7.1595071595071502E-2</v>
      </c>
      <c r="U48" s="269">
        <v>3987</v>
      </c>
      <c r="V48" s="127">
        <v>8.9641978682700296E-2</v>
      </c>
      <c r="W48" s="128">
        <v>2037</v>
      </c>
      <c r="X48" s="127">
        <v>-6.6880439761795696E-2</v>
      </c>
      <c r="Y48" s="128">
        <v>6024</v>
      </c>
      <c r="Z48" s="127">
        <v>3.1153714481342076E-2</v>
      </c>
      <c r="AA48" s="269">
        <v>564</v>
      </c>
      <c r="AB48" s="127">
        <v>0.12127236580516909</v>
      </c>
      <c r="AC48" s="128">
        <v>598</v>
      </c>
      <c r="AD48" s="127">
        <v>-5.9748427672955962E-2</v>
      </c>
      <c r="AE48" s="128">
        <v>1162</v>
      </c>
      <c r="AF48" s="127">
        <v>2.019315188762083E-2</v>
      </c>
      <c r="AG48" s="269">
        <v>530</v>
      </c>
      <c r="AH48" s="127">
        <v>0.22119815668202758</v>
      </c>
      <c r="AI48" s="128">
        <v>578</v>
      </c>
      <c r="AJ48" s="127">
        <v>-5.4009819967266726E-2</v>
      </c>
      <c r="AK48" s="128">
        <v>1108</v>
      </c>
      <c r="AL48" s="127">
        <v>6.0287081339712945E-2</v>
      </c>
      <c r="AM48" s="269">
        <v>183</v>
      </c>
      <c r="AN48" s="127">
        <v>0.19607843137254899</v>
      </c>
      <c r="AO48" s="269">
        <v>7</v>
      </c>
      <c r="AP48" s="127">
        <v>-0.86274509803921573</v>
      </c>
      <c r="AQ48" s="128">
        <v>18</v>
      </c>
      <c r="AR48" s="127" t="s">
        <v>90</v>
      </c>
      <c r="AS48" s="128">
        <v>25</v>
      </c>
      <c r="AT48" s="127">
        <v>-0.50980392156862742</v>
      </c>
    </row>
    <row r="49" spans="2:46" s="4" customFormat="1" ht="15" hidden="1" customHeight="1" outlineLevel="1" x14ac:dyDescent="0.25">
      <c r="B49" s="138" t="s">
        <v>81</v>
      </c>
      <c r="C49" s="269">
        <v>3184</v>
      </c>
      <c r="D49" s="127">
        <v>-0.22942884801548891</v>
      </c>
      <c r="E49" s="128">
        <v>3385</v>
      </c>
      <c r="F49" s="127">
        <v>-0.1934715272813915</v>
      </c>
      <c r="G49" s="128">
        <v>6569</v>
      </c>
      <c r="H49" s="127">
        <v>-0.21130988113819182</v>
      </c>
      <c r="I49" s="269">
        <v>2916</v>
      </c>
      <c r="J49" s="127">
        <v>-0.23404255319148937</v>
      </c>
      <c r="K49" s="128">
        <v>3196</v>
      </c>
      <c r="L49" s="127">
        <v>-0.18114271073533184</v>
      </c>
      <c r="M49" s="128">
        <v>6112</v>
      </c>
      <c r="N49" s="127">
        <v>-0.20726329442282754</v>
      </c>
      <c r="O49" s="269">
        <v>770</v>
      </c>
      <c r="P49" s="127">
        <v>-0.22613065326633164</v>
      </c>
      <c r="Q49" s="128">
        <v>2085</v>
      </c>
      <c r="R49" s="127">
        <v>-0.24511223750905142</v>
      </c>
      <c r="S49" s="128">
        <v>2855</v>
      </c>
      <c r="T49" s="127">
        <v>-0.24008517434122967</v>
      </c>
      <c r="U49" s="269">
        <v>1589</v>
      </c>
      <c r="V49" s="127">
        <v>-0.32811839323467229</v>
      </c>
      <c r="W49" s="128">
        <v>851</v>
      </c>
      <c r="X49" s="127">
        <v>-0.16322517207472964</v>
      </c>
      <c r="Y49" s="128">
        <v>2440</v>
      </c>
      <c r="Z49" s="127">
        <v>-0.27853341218214078</v>
      </c>
      <c r="AA49" s="269">
        <v>132</v>
      </c>
      <c r="AB49" s="127">
        <v>-0.46341463414634143</v>
      </c>
      <c r="AC49" s="128">
        <v>189</v>
      </c>
      <c r="AD49" s="127">
        <v>-0.3571428571428571</v>
      </c>
      <c r="AE49" s="128">
        <v>321</v>
      </c>
      <c r="AF49" s="127">
        <v>-0.40555555555555556</v>
      </c>
      <c r="AG49" s="269">
        <v>115</v>
      </c>
      <c r="AH49" s="127">
        <v>-0.49339207048458145</v>
      </c>
      <c r="AI49" s="128">
        <v>178</v>
      </c>
      <c r="AJ49" s="127">
        <v>-0.35971223021582732</v>
      </c>
      <c r="AK49" s="128">
        <v>293</v>
      </c>
      <c r="AL49" s="127">
        <v>-0.41980198019801984</v>
      </c>
      <c r="AM49" s="269">
        <v>126</v>
      </c>
      <c r="AN49" s="127">
        <v>0.8</v>
      </c>
      <c r="AO49" s="269">
        <v>10</v>
      </c>
      <c r="AP49" s="127">
        <v>0.11111111111111116</v>
      </c>
      <c r="AQ49" s="128">
        <v>0</v>
      </c>
      <c r="AR49" s="127" t="s">
        <v>90</v>
      </c>
      <c r="AS49" s="128">
        <v>10</v>
      </c>
      <c r="AT49" s="127">
        <v>0.11111111111111116</v>
      </c>
    </row>
    <row r="50" spans="2:46" s="4" customFormat="1" ht="15" hidden="1" customHeight="1" outlineLevel="1" x14ac:dyDescent="0.25">
      <c r="B50" s="138" t="s">
        <v>82</v>
      </c>
      <c r="C50" s="269">
        <v>1188</v>
      </c>
      <c r="D50" s="127">
        <v>-0.1657303370786517</v>
      </c>
      <c r="E50" s="128">
        <v>963</v>
      </c>
      <c r="F50" s="127">
        <v>0.15467625899280568</v>
      </c>
      <c r="G50" s="128">
        <v>2151</v>
      </c>
      <c r="H50" s="127">
        <v>-4.7387068201948601E-2</v>
      </c>
      <c r="I50" s="269">
        <v>1133</v>
      </c>
      <c r="J50" s="127">
        <v>-0.16198224852071008</v>
      </c>
      <c r="K50" s="128">
        <v>892</v>
      </c>
      <c r="L50" s="127">
        <v>0.16145833333333326</v>
      </c>
      <c r="M50" s="128">
        <v>2025</v>
      </c>
      <c r="N50" s="127">
        <v>-4.4811320754716943E-2</v>
      </c>
      <c r="O50" s="269">
        <v>410</v>
      </c>
      <c r="P50" s="127">
        <v>0.90697674418604657</v>
      </c>
      <c r="Q50" s="128">
        <v>674</v>
      </c>
      <c r="R50" s="127">
        <v>0.3087378640776699</v>
      </c>
      <c r="S50" s="128">
        <v>1084</v>
      </c>
      <c r="T50" s="127">
        <v>0.48493150684931496</v>
      </c>
      <c r="U50" s="269">
        <v>540</v>
      </c>
      <c r="V50" s="127">
        <v>-0.27807486631016043</v>
      </c>
      <c r="W50" s="128">
        <v>178</v>
      </c>
      <c r="X50" s="127">
        <v>-7.291666666666663E-2</v>
      </c>
      <c r="Y50" s="128">
        <v>718</v>
      </c>
      <c r="Z50" s="127">
        <v>-0.2361702127659574</v>
      </c>
      <c r="AA50" s="269">
        <v>26</v>
      </c>
      <c r="AB50" s="127">
        <v>-0.27777777777777779</v>
      </c>
      <c r="AC50" s="128">
        <v>71</v>
      </c>
      <c r="AD50" s="127">
        <v>7.575757575757569E-2</v>
      </c>
      <c r="AE50" s="128">
        <v>97</v>
      </c>
      <c r="AF50" s="127">
        <v>-4.9019607843137303E-2</v>
      </c>
      <c r="AG50" s="269">
        <v>11</v>
      </c>
      <c r="AH50" s="127">
        <v>-0.60714285714285721</v>
      </c>
      <c r="AI50" s="128">
        <v>69</v>
      </c>
      <c r="AJ50" s="127">
        <v>7.8125E-2</v>
      </c>
      <c r="AK50" s="128">
        <v>80</v>
      </c>
      <c r="AL50" s="127">
        <v>-0.13043478260869568</v>
      </c>
      <c r="AM50" s="269">
        <v>21</v>
      </c>
      <c r="AN50" s="127">
        <v>-0.19230769230769229</v>
      </c>
      <c r="AO50" s="269">
        <v>8</v>
      </c>
      <c r="AP50" s="127">
        <v>-0.19999999999999996</v>
      </c>
      <c r="AQ50" s="128">
        <v>0</v>
      </c>
      <c r="AR50" s="127" t="s">
        <v>90</v>
      </c>
      <c r="AS50" s="128">
        <v>8</v>
      </c>
      <c r="AT50" s="127">
        <v>-0.19999999999999996</v>
      </c>
    </row>
    <row r="51" spans="2:46" s="4" customFormat="1" ht="15" hidden="1" customHeight="1" outlineLevel="1" x14ac:dyDescent="0.25">
      <c r="B51" s="138" t="s">
        <v>83</v>
      </c>
      <c r="C51" s="269">
        <v>1338</v>
      </c>
      <c r="D51" s="127">
        <v>3.0816640986132571E-2</v>
      </c>
      <c r="E51" s="128">
        <v>688</v>
      </c>
      <c r="F51" s="127">
        <v>-0.21100917431192656</v>
      </c>
      <c r="G51" s="128">
        <v>2026</v>
      </c>
      <c r="H51" s="127">
        <v>-6.6359447004608274E-2</v>
      </c>
      <c r="I51" s="269">
        <v>1249</v>
      </c>
      <c r="J51" s="127">
        <v>7.7653149266609045E-2</v>
      </c>
      <c r="K51" s="128">
        <v>589</v>
      </c>
      <c r="L51" s="127">
        <v>-0.26650062266500618</v>
      </c>
      <c r="M51" s="128">
        <v>1838</v>
      </c>
      <c r="N51" s="127">
        <v>-6.3200815494393492E-2</v>
      </c>
      <c r="O51" s="269">
        <v>259</v>
      </c>
      <c r="P51" s="127">
        <v>0.27586206896551735</v>
      </c>
      <c r="Q51" s="128">
        <v>464</v>
      </c>
      <c r="R51" s="127">
        <v>-6.0728744939271273E-2</v>
      </c>
      <c r="S51" s="128">
        <v>723</v>
      </c>
      <c r="T51" s="127">
        <v>3.7302725968436201E-2</v>
      </c>
      <c r="U51" s="269">
        <v>848</v>
      </c>
      <c r="V51" s="127">
        <v>2.6634382566586012E-2</v>
      </c>
      <c r="W51" s="128">
        <v>77</v>
      </c>
      <c r="X51" s="127">
        <v>-0.670940170940171</v>
      </c>
      <c r="Y51" s="128">
        <v>925</v>
      </c>
      <c r="Z51" s="127">
        <v>-0.12735849056603776</v>
      </c>
      <c r="AA51" s="269">
        <v>67</v>
      </c>
      <c r="AB51" s="127">
        <v>-0.39639639639639634</v>
      </c>
      <c r="AC51" s="128">
        <v>99</v>
      </c>
      <c r="AD51" s="127">
        <v>0.43478260869565211</v>
      </c>
      <c r="AE51" s="128">
        <v>166</v>
      </c>
      <c r="AF51" s="127">
        <v>-7.7777777777777724E-2</v>
      </c>
      <c r="AG51" s="269">
        <v>58</v>
      </c>
      <c r="AH51" s="127">
        <v>-0.47747747747747749</v>
      </c>
      <c r="AI51" s="128">
        <v>96</v>
      </c>
      <c r="AJ51" s="127">
        <v>0.43283582089552231</v>
      </c>
      <c r="AK51" s="128">
        <v>154</v>
      </c>
      <c r="AL51" s="127">
        <v>-0.1348314606741573</v>
      </c>
      <c r="AM51" s="269">
        <v>18</v>
      </c>
      <c r="AN51" s="127">
        <v>-0.30769230769230771</v>
      </c>
      <c r="AO51" s="269">
        <v>4</v>
      </c>
      <c r="AP51" s="127">
        <v>1</v>
      </c>
      <c r="AQ51" s="128">
        <v>0</v>
      </c>
      <c r="AR51" s="127" t="s">
        <v>90</v>
      </c>
      <c r="AS51" s="128">
        <v>4</v>
      </c>
      <c r="AT51" s="127">
        <v>1</v>
      </c>
    </row>
    <row r="52" spans="2:46" s="4" customFormat="1" ht="15" hidden="1" customHeight="1" outlineLevel="1" x14ac:dyDescent="0.25">
      <c r="B52" s="138" t="s">
        <v>84</v>
      </c>
      <c r="C52" s="269">
        <v>1819</v>
      </c>
      <c r="D52" s="127">
        <v>-0.24522821576763487</v>
      </c>
      <c r="E52" s="128">
        <v>1249</v>
      </c>
      <c r="F52" s="127">
        <v>-0.36145194274028625</v>
      </c>
      <c r="G52" s="128">
        <v>3068</v>
      </c>
      <c r="H52" s="127">
        <v>-0.29729729729729726</v>
      </c>
      <c r="I52" s="269">
        <v>1529</v>
      </c>
      <c r="J52" s="127">
        <v>-0.24081429990069514</v>
      </c>
      <c r="K52" s="128">
        <v>1105</v>
      </c>
      <c r="L52" s="127">
        <v>-0.36347926267281105</v>
      </c>
      <c r="M52" s="128">
        <v>2634</v>
      </c>
      <c r="N52" s="127">
        <v>-0.29759999999999998</v>
      </c>
      <c r="O52" s="269">
        <v>453</v>
      </c>
      <c r="P52" s="127">
        <v>-8.484848484848484E-2</v>
      </c>
      <c r="Q52" s="128">
        <v>855</v>
      </c>
      <c r="R52" s="127">
        <v>-0.2545771578029643</v>
      </c>
      <c r="S52" s="128">
        <v>1308</v>
      </c>
      <c r="T52" s="127">
        <v>-0.20341047503045062</v>
      </c>
      <c r="U52" s="269">
        <v>934</v>
      </c>
      <c r="V52" s="127">
        <v>-0.25458898643256189</v>
      </c>
      <c r="W52" s="128">
        <v>121</v>
      </c>
      <c r="X52" s="127">
        <v>-0.69597989949748751</v>
      </c>
      <c r="Y52" s="128">
        <v>1055</v>
      </c>
      <c r="Z52" s="127">
        <v>-0.36099333737129013</v>
      </c>
      <c r="AA52" s="269">
        <v>242</v>
      </c>
      <c r="AB52" s="127">
        <v>-0.29032258064516125</v>
      </c>
      <c r="AC52" s="128">
        <v>144</v>
      </c>
      <c r="AD52" s="127">
        <v>-0.34545454545454546</v>
      </c>
      <c r="AE52" s="128">
        <v>386</v>
      </c>
      <c r="AF52" s="127">
        <v>-0.31194295900178248</v>
      </c>
      <c r="AG52" s="269">
        <v>231</v>
      </c>
      <c r="AH52" s="127">
        <v>-0.28037383177570097</v>
      </c>
      <c r="AI52" s="128">
        <v>129</v>
      </c>
      <c r="AJ52" s="127">
        <v>-0.38571428571428568</v>
      </c>
      <c r="AK52" s="128">
        <v>360</v>
      </c>
      <c r="AL52" s="127">
        <v>-0.32203389830508478</v>
      </c>
      <c r="AM52" s="269">
        <v>40</v>
      </c>
      <c r="AN52" s="127">
        <v>-0.11111111111111116</v>
      </c>
      <c r="AO52" s="269">
        <v>8</v>
      </c>
      <c r="AP52" s="127">
        <v>-0.19999999999999996</v>
      </c>
      <c r="AQ52" s="128">
        <v>0</v>
      </c>
      <c r="AR52" s="127" t="s">
        <v>90</v>
      </c>
      <c r="AS52" s="128">
        <v>8</v>
      </c>
      <c r="AT52" s="127">
        <v>-0.19999999999999996</v>
      </c>
    </row>
    <row r="53" spans="2:46" s="4" customFormat="1" ht="15" hidden="1" customHeight="1" outlineLevel="1" x14ac:dyDescent="0.25">
      <c r="B53" s="138" t="s">
        <v>85</v>
      </c>
      <c r="C53" s="269">
        <v>1310</v>
      </c>
      <c r="D53" s="127">
        <v>-0.16666666666666663</v>
      </c>
      <c r="E53" s="128">
        <v>577</v>
      </c>
      <c r="F53" s="127">
        <v>-4.9423393739703503E-2</v>
      </c>
      <c r="G53" s="128">
        <v>1887</v>
      </c>
      <c r="H53" s="127">
        <v>-0.13400642496558057</v>
      </c>
      <c r="I53" s="269">
        <v>1201</v>
      </c>
      <c r="J53" s="127">
        <v>-0.15303244005641747</v>
      </c>
      <c r="K53" s="128">
        <v>485</v>
      </c>
      <c r="L53" s="127">
        <v>-0.10351201478743066</v>
      </c>
      <c r="M53" s="128">
        <v>1686</v>
      </c>
      <c r="N53" s="127">
        <v>-0.13935681470137828</v>
      </c>
      <c r="O53" s="269">
        <v>300</v>
      </c>
      <c r="P53" s="127">
        <v>0.12359550561797761</v>
      </c>
      <c r="Q53" s="128">
        <v>334</v>
      </c>
      <c r="R53" s="127">
        <v>9.5081967213114682E-2</v>
      </c>
      <c r="S53" s="128">
        <v>634</v>
      </c>
      <c r="T53" s="127">
        <v>0.10839160839160833</v>
      </c>
      <c r="U53" s="269">
        <v>802</v>
      </c>
      <c r="V53" s="127">
        <v>-3.1400966183574908E-2</v>
      </c>
      <c r="W53" s="128">
        <v>114</v>
      </c>
      <c r="X53" s="127">
        <v>-0.37362637362637363</v>
      </c>
      <c r="Y53" s="128">
        <v>916</v>
      </c>
      <c r="Z53" s="127">
        <v>-9.3069306930693041E-2</v>
      </c>
      <c r="AA53" s="269">
        <v>93</v>
      </c>
      <c r="AB53" s="127">
        <v>-0.19130434782608696</v>
      </c>
      <c r="AC53" s="128">
        <v>92</v>
      </c>
      <c r="AD53" s="127">
        <v>0.39393939393939403</v>
      </c>
      <c r="AE53" s="128">
        <v>185</v>
      </c>
      <c r="AF53" s="127">
        <v>2.2099447513812098E-2</v>
      </c>
      <c r="AG53" s="269">
        <v>83</v>
      </c>
      <c r="AH53" s="127">
        <v>-0.17000000000000004</v>
      </c>
      <c r="AI53" s="128">
        <v>88</v>
      </c>
      <c r="AJ53" s="127">
        <v>0.375</v>
      </c>
      <c r="AK53" s="128">
        <v>171</v>
      </c>
      <c r="AL53" s="127">
        <v>4.2682926829268331E-2</v>
      </c>
      <c r="AM53" s="269">
        <v>14</v>
      </c>
      <c r="AN53" s="127">
        <v>-0.61111111111111116</v>
      </c>
      <c r="AO53" s="269">
        <v>2</v>
      </c>
      <c r="AP53" s="127">
        <v>-0.33333333333333337</v>
      </c>
      <c r="AQ53" s="128">
        <v>0</v>
      </c>
      <c r="AR53" s="127" t="s">
        <v>90</v>
      </c>
      <c r="AS53" s="128">
        <v>2</v>
      </c>
      <c r="AT53" s="127">
        <v>-0.33333333333333337</v>
      </c>
    </row>
    <row r="54" spans="2:46" s="4" customFormat="1" ht="15" hidden="1" customHeight="1" outlineLevel="1" x14ac:dyDescent="0.25">
      <c r="B54" s="138" t="s">
        <v>86</v>
      </c>
      <c r="C54" s="269">
        <v>1102</v>
      </c>
      <c r="D54" s="127">
        <v>-0.14639814097598758</v>
      </c>
      <c r="E54" s="128">
        <v>1032</v>
      </c>
      <c r="F54" s="127">
        <v>0.12786885245901636</v>
      </c>
      <c r="G54" s="128">
        <v>2134</v>
      </c>
      <c r="H54" s="127">
        <v>-3.2638259292837701E-2</v>
      </c>
      <c r="I54" s="269">
        <v>985</v>
      </c>
      <c r="J54" s="127">
        <v>-0.18121363258520362</v>
      </c>
      <c r="K54" s="128">
        <v>834</v>
      </c>
      <c r="L54" s="127">
        <v>9.8814229249011953E-2</v>
      </c>
      <c r="M54" s="128">
        <v>1819</v>
      </c>
      <c r="N54" s="127">
        <v>-7.2884811416921491E-2</v>
      </c>
      <c r="O54" s="269">
        <v>215</v>
      </c>
      <c r="P54" s="127">
        <v>2.8708133971291794E-2</v>
      </c>
      <c r="Q54" s="128">
        <v>528</v>
      </c>
      <c r="R54" s="127">
        <v>-3.2967032967032961E-2</v>
      </c>
      <c r="S54" s="128">
        <v>743</v>
      </c>
      <c r="T54" s="127">
        <v>-1.5894039735099286E-2</v>
      </c>
      <c r="U54" s="269">
        <v>722</v>
      </c>
      <c r="V54" s="127">
        <v>-8.6075949367088622E-2</v>
      </c>
      <c r="W54" s="128">
        <v>262</v>
      </c>
      <c r="X54" s="127">
        <v>0.34358974358974348</v>
      </c>
      <c r="Y54" s="128">
        <v>984</v>
      </c>
      <c r="Z54" s="127">
        <v>-1.0152284263958977E-3</v>
      </c>
      <c r="AA54" s="269">
        <v>83</v>
      </c>
      <c r="AB54" s="127">
        <v>0.3833333333333333</v>
      </c>
      <c r="AC54" s="128">
        <v>198</v>
      </c>
      <c r="AD54" s="127">
        <v>0.26923076923076916</v>
      </c>
      <c r="AE54" s="128">
        <v>281</v>
      </c>
      <c r="AF54" s="127">
        <v>0.30092592592592582</v>
      </c>
      <c r="AG54" s="269">
        <v>64</v>
      </c>
      <c r="AH54" s="127">
        <v>0.20754716981132071</v>
      </c>
      <c r="AI54" s="128">
        <v>190</v>
      </c>
      <c r="AJ54" s="127">
        <v>0.28378378378378377</v>
      </c>
      <c r="AK54" s="128">
        <v>254</v>
      </c>
      <c r="AL54" s="127">
        <v>0.26368159203980102</v>
      </c>
      <c r="AM54" s="269">
        <v>30</v>
      </c>
      <c r="AN54" s="127">
        <v>0.15384615384615374</v>
      </c>
      <c r="AO54" s="269">
        <v>4</v>
      </c>
      <c r="AP54" s="127">
        <v>1</v>
      </c>
      <c r="AQ54" s="128">
        <v>0</v>
      </c>
      <c r="AR54" s="127" t="s">
        <v>90</v>
      </c>
      <c r="AS54" s="128">
        <v>4</v>
      </c>
      <c r="AT54" s="127">
        <v>1</v>
      </c>
    </row>
    <row r="55" spans="2:46" s="4" customFormat="1" ht="15" hidden="1" customHeight="1" outlineLevel="1" x14ac:dyDescent="0.25">
      <c r="B55" s="138" t="s">
        <v>87</v>
      </c>
      <c r="C55" s="269">
        <v>4303</v>
      </c>
      <c r="D55" s="127">
        <v>0.13926396611066982</v>
      </c>
      <c r="E55" s="128">
        <v>3616</v>
      </c>
      <c r="F55" s="127">
        <v>4.629629629629628E-2</v>
      </c>
      <c r="G55" s="128">
        <v>7919</v>
      </c>
      <c r="H55" s="127">
        <v>9.4843080326282303E-2</v>
      </c>
      <c r="I55" s="269">
        <v>3863</v>
      </c>
      <c r="J55" s="127">
        <v>0.16040853109041753</v>
      </c>
      <c r="K55" s="128">
        <v>3379</v>
      </c>
      <c r="L55" s="127">
        <v>8.4055181264035994E-2</v>
      </c>
      <c r="M55" s="128">
        <v>7242</v>
      </c>
      <c r="N55" s="127">
        <v>0.12348743406763885</v>
      </c>
      <c r="O55" s="269">
        <v>951</v>
      </c>
      <c r="P55" s="127">
        <v>9.3103448275862144E-2</v>
      </c>
      <c r="Q55" s="128">
        <v>2328</v>
      </c>
      <c r="R55" s="127">
        <v>7.9276773296244718E-2</v>
      </c>
      <c r="S55" s="128">
        <v>3279</v>
      </c>
      <c r="T55" s="127">
        <v>8.3250743310208097E-2</v>
      </c>
      <c r="U55" s="269">
        <v>2580</v>
      </c>
      <c r="V55" s="127">
        <v>0.378941742383752</v>
      </c>
      <c r="W55" s="128">
        <v>774</v>
      </c>
      <c r="X55" s="127">
        <v>-3.8509316770186319E-2</v>
      </c>
      <c r="Y55" s="128">
        <v>3354</v>
      </c>
      <c r="Z55" s="127">
        <v>0.25336322869955152</v>
      </c>
      <c r="AA55" s="269">
        <v>278</v>
      </c>
      <c r="AB55" s="127">
        <v>0.20346320346320357</v>
      </c>
      <c r="AC55" s="128">
        <v>237</v>
      </c>
      <c r="AD55" s="127">
        <v>-0.30088495575221241</v>
      </c>
      <c r="AE55" s="128">
        <v>515</v>
      </c>
      <c r="AF55" s="127">
        <v>-9.6491228070175405E-2</v>
      </c>
      <c r="AG55" s="269">
        <v>248</v>
      </c>
      <c r="AH55" s="127">
        <v>0.27179487179487172</v>
      </c>
      <c r="AI55" s="128">
        <v>227</v>
      </c>
      <c r="AJ55" s="127">
        <v>-0.30368098159509205</v>
      </c>
      <c r="AK55" s="128">
        <v>475</v>
      </c>
      <c r="AL55" s="127">
        <v>-8.8291746641074864E-2</v>
      </c>
      <c r="AM55" s="269">
        <v>151</v>
      </c>
      <c r="AN55" s="127">
        <v>-0.28436018957345977</v>
      </c>
      <c r="AO55" s="269">
        <v>11</v>
      </c>
      <c r="AP55" s="127">
        <v>0.83333333333333326</v>
      </c>
      <c r="AQ55" s="128">
        <v>0</v>
      </c>
      <c r="AR55" s="127" t="s">
        <v>90</v>
      </c>
      <c r="AS55" s="128">
        <v>11</v>
      </c>
      <c r="AT55" s="127">
        <v>0.83333333333333326</v>
      </c>
    </row>
    <row r="56" spans="2:46" s="4" customFormat="1" ht="15" hidden="1" customHeight="1" outlineLevel="1" x14ac:dyDescent="0.25">
      <c r="B56" s="138" t="s">
        <v>88</v>
      </c>
      <c r="C56" s="269">
        <v>5181</v>
      </c>
      <c r="D56" s="127">
        <v>-0.29240644632614043</v>
      </c>
      <c r="E56" s="128">
        <v>5720</v>
      </c>
      <c r="F56" s="127">
        <v>-0.11564625850340138</v>
      </c>
      <c r="G56" s="128">
        <v>10901</v>
      </c>
      <c r="H56" s="127">
        <v>-0.20949963741841915</v>
      </c>
      <c r="I56" s="269">
        <v>4651</v>
      </c>
      <c r="J56" s="127">
        <v>-9.9864524869363258E-2</v>
      </c>
      <c r="K56" s="128">
        <v>5358</v>
      </c>
      <c r="L56" s="127">
        <v>-0.11452652454139811</v>
      </c>
      <c r="M56" s="128">
        <v>10009</v>
      </c>
      <c r="N56" s="127">
        <v>-0.10777322160812974</v>
      </c>
      <c r="O56" s="269">
        <v>1393</v>
      </c>
      <c r="P56" s="127">
        <v>-5.6233062330623307E-2</v>
      </c>
      <c r="Q56" s="128">
        <v>3954</v>
      </c>
      <c r="R56" s="127">
        <v>-4.5849420849420897E-2</v>
      </c>
      <c r="S56" s="128">
        <v>5347</v>
      </c>
      <c r="T56" s="127">
        <v>-4.8576512455515974E-2</v>
      </c>
      <c r="U56" s="269">
        <v>2793</v>
      </c>
      <c r="V56" s="127">
        <v>-2.1716287215411523E-2</v>
      </c>
      <c r="W56" s="128">
        <v>1013</v>
      </c>
      <c r="X56" s="127">
        <v>-0.25514705882352939</v>
      </c>
      <c r="Y56" s="128">
        <v>3806</v>
      </c>
      <c r="Z56" s="127">
        <v>-9.7034400948991739E-2</v>
      </c>
      <c r="AA56" s="269">
        <v>366</v>
      </c>
      <c r="AB56" s="127">
        <v>-0.8125960061443932</v>
      </c>
      <c r="AC56" s="128">
        <v>362</v>
      </c>
      <c r="AD56" s="127">
        <v>-0.13189448441246998</v>
      </c>
      <c r="AE56" s="128">
        <v>728</v>
      </c>
      <c r="AF56" s="127">
        <v>-0.69282700421940935</v>
      </c>
      <c r="AG56" s="269">
        <v>331</v>
      </c>
      <c r="AH56" s="127">
        <v>-0.8129943502824859</v>
      </c>
      <c r="AI56" s="128">
        <v>345</v>
      </c>
      <c r="AJ56" s="127">
        <v>-0.13749999999999996</v>
      </c>
      <c r="AK56" s="128">
        <v>676</v>
      </c>
      <c r="AL56" s="127">
        <v>-0.68847926267281112</v>
      </c>
      <c r="AM56" s="269">
        <v>143</v>
      </c>
      <c r="AN56" s="127">
        <v>-0.21857923497267762</v>
      </c>
      <c r="AO56" s="269">
        <v>21</v>
      </c>
      <c r="AP56" s="127">
        <v>0.10526315789473695</v>
      </c>
      <c r="AQ56" s="128">
        <v>0</v>
      </c>
      <c r="AR56" s="127" t="s">
        <v>90</v>
      </c>
      <c r="AS56" s="128">
        <v>21</v>
      </c>
      <c r="AT56" s="127">
        <v>0.10526315789473695</v>
      </c>
    </row>
    <row r="57" spans="2:46" s="4" customFormat="1" ht="15" hidden="1" customHeight="1" outlineLevel="1" x14ac:dyDescent="0.25">
      <c r="B57" s="138" t="s">
        <v>89</v>
      </c>
      <c r="C57" s="269">
        <v>5301</v>
      </c>
      <c r="D57" s="127">
        <v>-0.17788461538461542</v>
      </c>
      <c r="E57" s="128">
        <v>5806</v>
      </c>
      <c r="F57" s="127">
        <v>-4.8040662403672774E-2</v>
      </c>
      <c r="G57" s="128">
        <v>11107</v>
      </c>
      <c r="H57" s="127">
        <v>-0.11476847055072925</v>
      </c>
      <c r="I57" s="269">
        <v>4479</v>
      </c>
      <c r="J57" s="127">
        <v>-3.0099610220874817E-2</v>
      </c>
      <c r="K57" s="128">
        <v>5256</v>
      </c>
      <c r="L57" s="127">
        <v>-5.3655023406553815E-2</v>
      </c>
      <c r="M57" s="128">
        <v>9735</v>
      </c>
      <c r="N57" s="127">
        <v>-4.2961069602831303E-2</v>
      </c>
      <c r="O57" s="269">
        <v>1313</v>
      </c>
      <c r="P57" s="127">
        <v>-6.481481481481477E-2</v>
      </c>
      <c r="Q57" s="128">
        <v>3628</v>
      </c>
      <c r="R57" s="127">
        <v>-2.9687082107515361E-2</v>
      </c>
      <c r="S57" s="128">
        <v>4941</v>
      </c>
      <c r="T57" s="127">
        <v>-3.9276686758701107E-2</v>
      </c>
      <c r="U57" s="269">
        <v>2842</v>
      </c>
      <c r="V57" s="127">
        <v>0.10669781931464173</v>
      </c>
      <c r="W57" s="128">
        <v>1061</v>
      </c>
      <c r="X57" s="127">
        <v>-0.1512</v>
      </c>
      <c r="Y57" s="128">
        <v>3903</v>
      </c>
      <c r="Z57" s="127">
        <v>2.2262964903090543E-2</v>
      </c>
      <c r="AA57" s="269">
        <v>635</v>
      </c>
      <c r="AB57" s="127">
        <v>-0.60802469135802473</v>
      </c>
      <c r="AC57" s="128">
        <v>550</v>
      </c>
      <c r="AD57" s="127">
        <v>9.1743119266054496E-3</v>
      </c>
      <c r="AE57" s="128">
        <v>1185</v>
      </c>
      <c r="AF57" s="127">
        <v>-0.45265588914549648</v>
      </c>
      <c r="AG57" s="269">
        <v>602</v>
      </c>
      <c r="AH57" s="127">
        <v>-0.5873886223440713</v>
      </c>
      <c r="AI57" s="128">
        <v>527</v>
      </c>
      <c r="AJ57" s="127">
        <v>1.7374517374517451E-2</v>
      </c>
      <c r="AK57" s="128">
        <v>1129</v>
      </c>
      <c r="AL57" s="127">
        <v>-0.42893272635306023</v>
      </c>
      <c r="AM57" s="269">
        <v>169</v>
      </c>
      <c r="AN57" s="127">
        <v>-0.15075376884422109</v>
      </c>
      <c r="AO57" s="269">
        <v>18</v>
      </c>
      <c r="AP57" s="127">
        <v>0.63636363636363646</v>
      </c>
      <c r="AQ57" s="128">
        <v>0</v>
      </c>
      <c r="AR57" s="127" t="s">
        <v>90</v>
      </c>
      <c r="AS57" s="128">
        <v>18</v>
      </c>
      <c r="AT57" s="127">
        <v>0.63636363636363646</v>
      </c>
    </row>
    <row r="58" spans="2:46" s="4" customFormat="1" ht="15.75" collapsed="1" x14ac:dyDescent="0.25">
      <c r="B58" s="64">
        <v>2015</v>
      </c>
      <c r="C58" s="279">
        <v>49252</v>
      </c>
      <c r="D58" s="66">
        <v>1.7855666694221783E-2</v>
      </c>
      <c r="E58" s="65">
        <v>46759</v>
      </c>
      <c r="F58" s="66">
        <v>-1.9624698605723911E-2</v>
      </c>
      <c r="G58" s="65">
        <v>96011</v>
      </c>
      <c r="H58" s="66">
        <v>-7.4935212264393147E-4</v>
      </c>
      <c r="I58" s="279">
        <v>41136</v>
      </c>
      <c r="J58" s="66">
        <v>1.7311306756355727E-2</v>
      </c>
      <c r="K58" s="65">
        <v>42880</v>
      </c>
      <c r="L58" s="66">
        <v>-1.5678442715148178E-2</v>
      </c>
      <c r="M58" s="65">
        <v>84016</v>
      </c>
      <c r="N58" s="66">
        <v>2.0238336170663729E-4</v>
      </c>
      <c r="O58" s="279">
        <v>11251</v>
      </c>
      <c r="P58" s="66">
        <v>4.9631495475324083E-2</v>
      </c>
      <c r="Q58" s="65">
        <v>27683</v>
      </c>
      <c r="R58" s="66">
        <v>-1.2344357629597957E-2</v>
      </c>
      <c r="S58" s="65">
        <v>38934</v>
      </c>
      <c r="T58" s="66">
        <v>4.800247754722875E-3</v>
      </c>
      <c r="U58" s="279">
        <v>24813</v>
      </c>
      <c r="V58" s="66">
        <v>3.2068879460943389E-2</v>
      </c>
      <c r="W58" s="65">
        <v>11089</v>
      </c>
      <c r="X58" s="66">
        <v>-7.4451214422836198E-2</v>
      </c>
      <c r="Y58" s="65">
        <v>35902</v>
      </c>
      <c r="Z58" s="66">
        <v>-3.3589651056269432E-3</v>
      </c>
      <c r="AA58" s="279">
        <v>6653</v>
      </c>
      <c r="AB58" s="66">
        <v>3.839550491649768E-2</v>
      </c>
      <c r="AC58" s="65">
        <v>3861</v>
      </c>
      <c r="AD58" s="66">
        <v>-6.5585672797676686E-2</v>
      </c>
      <c r="AE58" s="65">
        <v>10514</v>
      </c>
      <c r="AF58" s="66">
        <v>-2.3721415694089032E-3</v>
      </c>
      <c r="AG58" s="279">
        <v>5949</v>
      </c>
      <c r="AH58" s="66">
        <v>3.1558869429512804E-2</v>
      </c>
      <c r="AI58" s="65">
        <v>3685</v>
      </c>
      <c r="AJ58" s="66">
        <v>-6.7324727916983074E-2</v>
      </c>
      <c r="AK58" s="65">
        <v>9634</v>
      </c>
      <c r="AL58" s="66">
        <v>-8.6437538588186591E-3</v>
      </c>
      <c r="AM58" s="279">
        <v>1324</v>
      </c>
      <c r="AN58" s="66">
        <v>-4.953338119167261E-2</v>
      </c>
      <c r="AO58" s="279">
        <v>139</v>
      </c>
      <c r="AP58" s="66">
        <v>-8.5526315789473673E-2</v>
      </c>
      <c r="AQ58" s="65">
        <v>18</v>
      </c>
      <c r="AR58" s="66" t="s">
        <v>90</v>
      </c>
      <c r="AS58" s="65">
        <v>157</v>
      </c>
      <c r="AT58" s="66">
        <v>3.289473684210531E-2</v>
      </c>
    </row>
    <row r="59" spans="2:46" s="4" customFormat="1" ht="15" hidden="1" customHeight="1" outlineLevel="1" x14ac:dyDescent="0.25">
      <c r="B59" s="138" t="s">
        <v>78</v>
      </c>
      <c r="C59" s="269">
        <v>5659</v>
      </c>
      <c r="D59" s="127">
        <v>6.2523469770934925E-2</v>
      </c>
      <c r="E59" s="128">
        <v>7285</v>
      </c>
      <c r="F59" s="127">
        <v>0.11408472243462309</v>
      </c>
      <c r="G59" s="128">
        <v>12944</v>
      </c>
      <c r="H59" s="127">
        <v>9.0939738727349395E-2</v>
      </c>
      <c r="I59" s="269">
        <v>4696</v>
      </c>
      <c r="J59" s="127">
        <v>-4.8739139648230623E-3</v>
      </c>
      <c r="K59" s="128">
        <v>6558</v>
      </c>
      <c r="L59" s="127">
        <v>8.3429704278870087E-2</v>
      </c>
      <c r="M59" s="128">
        <v>11254</v>
      </c>
      <c r="N59" s="127">
        <v>4.474563683624222E-2</v>
      </c>
      <c r="O59" s="269">
        <v>1344</v>
      </c>
      <c r="P59" s="127">
        <v>-8.1180811808118092E-3</v>
      </c>
      <c r="Q59" s="128">
        <v>3760</v>
      </c>
      <c r="R59" s="127">
        <v>-3.317048084340446E-2</v>
      </c>
      <c r="S59" s="128">
        <v>5104</v>
      </c>
      <c r="T59" s="127">
        <v>-2.6697177726926036E-2</v>
      </c>
      <c r="U59" s="269">
        <v>2873</v>
      </c>
      <c r="V59" s="127">
        <v>4.930606281957628E-2</v>
      </c>
      <c r="W59" s="128">
        <v>2193</v>
      </c>
      <c r="X59" s="127">
        <v>0.35453983940704137</v>
      </c>
      <c r="Y59" s="128">
        <v>5066</v>
      </c>
      <c r="Z59" s="127">
        <v>0.16272664677530413</v>
      </c>
      <c r="AA59" s="269">
        <v>741</v>
      </c>
      <c r="AB59" s="127">
        <v>0.63215859030836996</v>
      </c>
      <c r="AC59" s="128">
        <v>727</v>
      </c>
      <c r="AD59" s="127">
        <v>0.49588477366255135</v>
      </c>
      <c r="AE59" s="128">
        <v>1468</v>
      </c>
      <c r="AF59" s="127">
        <v>0.56170212765957439</v>
      </c>
      <c r="AG59" s="269">
        <v>666</v>
      </c>
      <c r="AH59" s="127">
        <v>0.6608478802992519</v>
      </c>
      <c r="AI59" s="128">
        <v>691</v>
      </c>
      <c r="AJ59" s="127">
        <v>0.45780590717299585</v>
      </c>
      <c r="AK59" s="128">
        <v>1357</v>
      </c>
      <c r="AL59" s="127">
        <v>0.55085714285714293</v>
      </c>
      <c r="AM59" s="269">
        <v>201</v>
      </c>
      <c r="AN59" s="127">
        <v>0.47794117647058831</v>
      </c>
      <c r="AO59" s="269">
        <v>21</v>
      </c>
      <c r="AP59" s="127">
        <v>0.23529411764705888</v>
      </c>
      <c r="AQ59" s="128">
        <v>0</v>
      </c>
      <c r="AR59" s="127" t="s">
        <v>90</v>
      </c>
      <c r="AS59" s="128">
        <v>21</v>
      </c>
      <c r="AT59" s="127">
        <v>0.23529411764705888</v>
      </c>
    </row>
    <row r="60" spans="2:46" s="4" customFormat="1" ht="15" hidden="1" customHeight="1" outlineLevel="1" x14ac:dyDescent="0.25">
      <c r="B60" s="138" t="s">
        <v>79</v>
      </c>
      <c r="C60" s="269">
        <v>6378</v>
      </c>
      <c r="D60" s="127">
        <v>5.2301600395974202E-2</v>
      </c>
      <c r="E60" s="128">
        <v>7230</v>
      </c>
      <c r="F60" s="127">
        <v>0.16200578592092585</v>
      </c>
      <c r="G60" s="128">
        <v>13608</v>
      </c>
      <c r="H60" s="127">
        <v>0.10787266954327124</v>
      </c>
      <c r="I60" s="269">
        <v>5703</v>
      </c>
      <c r="J60" s="127">
        <v>1.9485162674293788E-2</v>
      </c>
      <c r="K60" s="128">
        <v>6633</v>
      </c>
      <c r="L60" s="127">
        <v>0.1853109363831309</v>
      </c>
      <c r="M60" s="128">
        <v>12336</v>
      </c>
      <c r="N60" s="127">
        <v>0.10241286863270771</v>
      </c>
      <c r="O60" s="269">
        <v>1598</v>
      </c>
      <c r="P60" s="127">
        <v>-7.0389761489237923E-2</v>
      </c>
      <c r="Q60" s="128">
        <v>4097</v>
      </c>
      <c r="R60" s="127">
        <v>0.24642531183449945</v>
      </c>
      <c r="S60" s="128">
        <v>5695</v>
      </c>
      <c r="T60" s="127">
        <v>0.137634838194167</v>
      </c>
      <c r="U60" s="269">
        <v>3406</v>
      </c>
      <c r="V60" s="127">
        <v>9.2366901860166717E-2</v>
      </c>
      <c r="W60" s="128">
        <v>1972</v>
      </c>
      <c r="X60" s="127">
        <v>0.11475409836065564</v>
      </c>
      <c r="Y60" s="128">
        <v>5378</v>
      </c>
      <c r="Z60" s="127">
        <v>0.10047063638223852</v>
      </c>
      <c r="AA60" s="269">
        <v>450</v>
      </c>
      <c r="AB60" s="127">
        <v>0.39318885448916419</v>
      </c>
      <c r="AC60" s="128">
        <v>597</v>
      </c>
      <c r="AD60" s="127">
        <v>-4.6325878594249192E-2</v>
      </c>
      <c r="AE60" s="128">
        <v>1047</v>
      </c>
      <c r="AF60" s="127">
        <v>0.10326659641728142</v>
      </c>
      <c r="AG60" s="269">
        <v>403</v>
      </c>
      <c r="AH60" s="127">
        <v>0.33003300330033003</v>
      </c>
      <c r="AI60" s="128">
        <v>574</v>
      </c>
      <c r="AJ60" s="127">
        <v>-5.7471264367816133E-2</v>
      </c>
      <c r="AK60" s="128">
        <v>977</v>
      </c>
      <c r="AL60" s="127">
        <v>7.1271929824561431E-2</v>
      </c>
      <c r="AM60" s="269">
        <v>217</v>
      </c>
      <c r="AN60" s="127">
        <v>0.6953125</v>
      </c>
      <c r="AO60" s="269">
        <v>8</v>
      </c>
      <c r="AP60" s="127">
        <v>-0.5</v>
      </c>
      <c r="AQ60" s="128">
        <v>0</v>
      </c>
      <c r="AR60" s="127" t="s">
        <v>90</v>
      </c>
      <c r="AS60" s="128">
        <v>8</v>
      </c>
      <c r="AT60" s="127">
        <v>-0.5</v>
      </c>
    </row>
    <row r="61" spans="2:46" s="4" customFormat="1" ht="15" hidden="1" customHeight="1" outlineLevel="1" x14ac:dyDescent="0.25">
      <c r="B61" s="138" t="s">
        <v>80</v>
      </c>
      <c r="C61" s="269">
        <v>6677</v>
      </c>
      <c r="D61" s="127">
        <v>2.2515761032722015E-3</v>
      </c>
      <c r="E61" s="128">
        <v>7776</v>
      </c>
      <c r="F61" s="127">
        <v>0.22418136020151125</v>
      </c>
      <c r="G61" s="128">
        <v>14453</v>
      </c>
      <c r="H61" s="127">
        <v>0.11057322883049014</v>
      </c>
      <c r="I61" s="269">
        <v>5970</v>
      </c>
      <c r="J61" s="127">
        <v>-2.6736224323443136E-2</v>
      </c>
      <c r="K61" s="128">
        <v>7140</v>
      </c>
      <c r="L61" s="127">
        <v>0.21511232130701163</v>
      </c>
      <c r="M61" s="128">
        <v>13110</v>
      </c>
      <c r="N61" s="127">
        <v>9.1590341382181473E-2</v>
      </c>
      <c r="O61" s="269">
        <v>1643</v>
      </c>
      <c r="P61" s="127">
        <v>-7.9551820728291367E-2</v>
      </c>
      <c r="Q61" s="128">
        <v>4363</v>
      </c>
      <c r="R61" s="127">
        <v>0.22144456886898101</v>
      </c>
      <c r="S61" s="128">
        <v>6006</v>
      </c>
      <c r="T61" s="127">
        <v>0.12114989733059556</v>
      </c>
      <c r="U61" s="269">
        <v>3659</v>
      </c>
      <c r="V61" s="127">
        <v>0.1128345498783454</v>
      </c>
      <c r="W61" s="128">
        <v>2183</v>
      </c>
      <c r="X61" s="127">
        <v>0.24245873648264094</v>
      </c>
      <c r="Y61" s="128">
        <v>5842</v>
      </c>
      <c r="Z61" s="127">
        <v>0.15797819623389486</v>
      </c>
      <c r="AA61" s="269">
        <v>503</v>
      </c>
      <c r="AB61" s="127">
        <v>0.35945945945945956</v>
      </c>
      <c r="AC61" s="128">
        <v>636</v>
      </c>
      <c r="AD61" s="127">
        <v>0.33613445378151252</v>
      </c>
      <c r="AE61" s="128">
        <v>1139</v>
      </c>
      <c r="AF61" s="127">
        <v>0.34633569739952708</v>
      </c>
      <c r="AG61" s="269">
        <v>434</v>
      </c>
      <c r="AH61" s="127">
        <v>0.37341772151898733</v>
      </c>
      <c r="AI61" s="128">
        <v>611</v>
      </c>
      <c r="AJ61" s="127">
        <v>0.32251082251082241</v>
      </c>
      <c r="AK61" s="128">
        <v>1045</v>
      </c>
      <c r="AL61" s="127">
        <v>0.34318766066838036</v>
      </c>
      <c r="AM61" s="269">
        <v>153</v>
      </c>
      <c r="AN61" s="127">
        <v>0.30769230769230771</v>
      </c>
      <c r="AO61" s="269">
        <v>51</v>
      </c>
      <c r="AP61" s="127">
        <v>0.24390243902439024</v>
      </c>
      <c r="AQ61" s="128">
        <v>0</v>
      </c>
      <c r="AR61" s="127" t="s">
        <v>90</v>
      </c>
      <c r="AS61" s="128">
        <v>51</v>
      </c>
      <c r="AT61" s="127">
        <v>0.24390243902439024</v>
      </c>
    </row>
    <row r="62" spans="2:46" s="4" customFormat="1" ht="15" hidden="1" customHeight="1" outlineLevel="1" x14ac:dyDescent="0.25">
      <c r="B62" s="138" t="s">
        <v>81</v>
      </c>
      <c r="C62" s="269">
        <v>4132</v>
      </c>
      <c r="D62" s="127">
        <v>0.3907775159878828</v>
      </c>
      <c r="E62" s="128">
        <v>4197</v>
      </c>
      <c r="F62" s="127">
        <v>0.33619866284622724</v>
      </c>
      <c r="G62" s="128">
        <v>8329</v>
      </c>
      <c r="H62" s="127">
        <v>0.36272905759162311</v>
      </c>
      <c r="I62" s="269">
        <v>3807</v>
      </c>
      <c r="J62" s="127">
        <v>0.34143763213530653</v>
      </c>
      <c r="K62" s="128">
        <v>3903</v>
      </c>
      <c r="L62" s="127">
        <v>0.35005188516084407</v>
      </c>
      <c r="M62" s="128">
        <v>7710</v>
      </c>
      <c r="N62" s="127">
        <v>0.34578460464304417</v>
      </c>
      <c r="O62" s="269">
        <v>995</v>
      </c>
      <c r="P62" s="127">
        <v>2.6831785345717174E-2</v>
      </c>
      <c r="Q62" s="128">
        <v>2762</v>
      </c>
      <c r="R62" s="127">
        <v>0.20822397200349951</v>
      </c>
      <c r="S62" s="128">
        <v>3757</v>
      </c>
      <c r="T62" s="127">
        <v>0.15422427035330255</v>
      </c>
      <c r="U62" s="269">
        <v>2365</v>
      </c>
      <c r="V62" s="127">
        <v>0.58405894172806438</v>
      </c>
      <c r="W62" s="128">
        <v>1017</v>
      </c>
      <c r="X62" s="127">
        <v>0.8868274582560296</v>
      </c>
      <c r="Y62" s="128">
        <v>3382</v>
      </c>
      <c r="Z62" s="127">
        <v>0.66437007874015741</v>
      </c>
      <c r="AA62" s="269">
        <v>246</v>
      </c>
      <c r="AB62" s="127">
        <v>1.7640449438202248</v>
      </c>
      <c r="AC62" s="128">
        <v>294</v>
      </c>
      <c r="AD62" s="127">
        <v>0.19512195121951215</v>
      </c>
      <c r="AE62" s="128">
        <v>540</v>
      </c>
      <c r="AF62" s="127">
        <v>0.61194029850746268</v>
      </c>
      <c r="AG62" s="269">
        <v>227</v>
      </c>
      <c r="AH62" s="127">
        <v>1.7682926829268291</v>
      </c>
      <c r="AI62" s="128">
        <v>278</v>
      </c>
      <c r="AJ62" s="127">
        <v>0.16317991631799167</v>
      </c>
      <c r="AK62" s="128">
        <v>505</v>
      </c>
      <c r="AL62" s="127">
        <v>0.57320872274143309</v>
      </c>
      <c r="AM62" s="269">
        <v>70</v>
      </c>
      <c r="AN62" s="127">
        <v>0.84210526315789469</v>
      </c>
      <c r="AO62" s="269">
        <v>9</v>
      </c>
      <c r="AP62" s="127">
        <v>0.5</v>
      </c>
      <c r="AQ62" s="128">
        <v>0</v>
      </c>
      <c r="AR62" s="127">
        <v>-1</v>
      </c>
      <c r="AS62" s="128">
        <v>9</v>
      </c>
      <c r="AT62" s="127">
        <v>-9.9999999999999978E-2</v>
      </c>
    </row>
    <row r="63" spans="2:46" s="4" customFormat="1" ht="15" hidden="1" customHeight="1" outlineLevel="1" x14ac:dyDescent="0.25">
      <c r="B63" s="138" t="s">
        <v>82</v>
      </c>
      <c r="C63" s="269">
        <v>1424</v>
      </c>
      <c r="D63" s="127">
        <v>0.38926829268292673</v>
      </c>
      <c r="E63" s="128">
        <v>834</v>
      </c>
      <c r="F63" s="127">
        <v>-0.10992529348986124</v>
      </c>
      <c r="G63" s="128">
        <v>2258</v>
      </c>
      <c r="H63" s="127">
        <v>0.15086646279306826</v>
      </c>
      <c r="I63" s="269">
        <v>1352</v>
      </c>
      <c r="J63" s="127">
        <v>0.39381443298969065</v>
      </c>
      <c r="K63" s="128">
        <v>768</v>
      </c>
      <c r="L63" s="127">
        <v>-0.1399776035834267</v>
      </c>
      <c r="M63" s="128">
        <v>2120</v>
      </c>
      <c r="N63" s="127">
        <v>0.13794954374664514</v>
      </c>
      <c r="O63" s="269">
        <v>215</v>
      </c>
      <c r="P63" s="127">
        <v>4.3689320388349495E-2</v>
      </c>
      <c r="Q63" s="128">
        <v>515</v>
      </c>
      <c r="R63" s="127">
        <v>-0.31697612732095493</v>
      </c>
      <c r="S63" s="128">
        <v>730</v>
      </c>
      <c r="T63" s="127">
        <v>-0.23958333333333337</v>
      </c>
      <c r="U63" s="269">
        <v>748</v>
      </c>
      <c r="V63" s="127">
        <v>4.323570432357049E-2</v>
      </c>
      <c r="W63" s="128">
        <v>192</v>
      </c>
      <c r="X63" s="127">
        <v>0.76146788990825698</v>
      </c>
      <c r="Y63" s="128">
        <v>940</v>
      </c>
      <c r="Z63" s="127">
        <v>0.13801452784503643</v>
      </c>
      <c r="AA63" s="269">
        <v>36</v>
      </c>
      <c r="AB63" s="127">
        <v>-0.16279069767441856</v>
      </c>
      <c r="AC63" s="128">
        <v>66</v>
      </c>
      <c r="AD63" s="127">
        <v>0.5</v>
      </c>
      <c r="AE63" s="128">
        <v>102</v>
      </c>
      <c r="AF63" s="127">
        <v>0.17241379310344818</v>
      </c>
      <c r="AG63" s="269">
        <v>28</v>
      </c>
      <c r="AH63" s="127">
        <v>-0.2432432432432432</v>
      </c>
      <c r="AI63" s="128">
        <v>64</v>
      </c>
      <c r="AJ63" s="127">
        <v>0.48837209302325579</v>
      </c>
      <c r="AK63" s="128">
        <v>92</v>
      </c>
      <c r="AL63" s="127">
        <v>0.14999999999999991</v>
      </c>
      <c r="AM63" s="269">
        <v>26</v>
      </c>
      <c r="AN63" s="127">
        <v>1.1666666666666665</v>
      </c>
      <c r="AO63" s="269">
        <v>10</v>
      </c>
      <c r="AP63" s="127" t="s">
        <v>90</v>
      </c>
      <c r="AQ63" s="128">
        <v>0</v>
      </c>
      <c r="AR63" s="127" t="s">
        <v>90</v>
      </c>
      <c r="AS63" s="128">
        <v>10</v>
      </c>
      <c r="AT63" s="127" t="s">
        <v>90</v>
      </c>
    </row>
    <row r="64" spans="2:46" s="4" customFormat="1" ht="15" hidden="1" customHeight="1" outlineLevel="1" x14ac:dyDescent="0.25">
      <c r="B64" s="138" t="s">
        <v>83</v>
      </c>
      <c r="C64" s="269">
        <v>1298</v>
      </c>
      <c r="D64" s="127">
        <v>0.3006012024048097</v>
      </c>
      <c r="E64" s="128">
        <v>872</v>
      </c>
      <c r="F64" s="127">
        <v>-0.16952380952380952</v>
      </c>
      <c r="G64" s="128">
        <v>2170</v>
      </c>
      <c r="H64" s="127">
        <v>5.95703125E-2</v>
      </c>
      <c r="I64" s="269">
        <v>1159</v>
      </c>
      <c r="J64" s="127">
        <v>0.37976190476190474</v>
      </c>
      <c r="K64" s="128">
        <v>803</v>
      </c>
      <c r="L64" s="127">
        <v>-0.18144750254842001</v>
      </c>
      <c r="M64" s="128">
        <v>1962</v>
      </c>
      <c r="N64" s="127">
        <v>7.7429983525535429E-2</v>
      </c>
      <c r="O64" s="269">
        <v>203</v>
      </c>
      <c r="P64" s="127">
        <v>6.8421052631578938E-2</v>
      </c>
      <c r="Q64" s="128">
        <v>494</v>
      </c>
      <c r="R64" s="127">
        <v>-0.38249999999999995</v>
      </c>
      <c r="S64" s="128">
        <v>697</v>
      </c>
      <c r="T64" s="127">
        <v>-0.29595959595959598</v>
      </c>
      <c r="U64" s="269">
        <v>826</v>
      </c>
      <c r="V64" s="127">
        <v>0.43154246100519922</v>
      </c>
      <c r="W64" s="128">
        <v>234</v>
      </c>
      <c r="X64" s="127">
        <v>1.0707964601769913</v>
      </c>
      <c r="Y64" s="128">
        <v>1060</v>
      </c>
      <c r="Z64" s="127">
        <v>0.53623188405797095</v>
      </c>
      <c r="AA64" s="269">
        <v>111</v>
      </c>
      <c r="AB64" s="127">
        <v>-0.23972602739726023</v>
      </c>
      <c r="AC64" s="128">
        <v>69</v>
      </c>
      <c r="AD64" s="127">
        <v>0</v>
      </c>
      <c r="AE64" s="128">
        <v>180</v>
      </c>
      <c r="AF64" s="127">
        <v>-0.16279069767441856</v>
      </c>
      <c r="AG64" s="269">
        <v>111</v>
      </c>
      <c r="AH64" s="127">
        <v>-0.17777777777777781</v>
      </c>
      <c r="AI64" s="128">
        <v>67</v>
      </c>
      <c r="AJ64" s="127">
        <v>-1.4705882352941124E-2</v>
      </c>
      <c r="AK64" s="128">
        <v>178</v>
      </c>
      <c r="AL64" s="127">
        <v>-0.12315270935960587</v>
      </c>
      <c r="AM64" s="269">
        <v>26</v>
      </c>
      <c r="AN64" s="127">
        <v>1.6</v>
      </c>
      <c r="AO64" s="269">
        <v>2</v>
      </c>
      <c r="AP64" s="127">
        <v>0</v>
      </c>
      <c r="AQ64" s="128">
        <v>0</v>
      </c>
      <c r="AR64" s="127" t="s">
        <v>90</v>
      </c>
      <c r="AS64" s="128">
        <v>2</v>
      </c>
      <c r="AT64" s="127">
        <v>0</v>
      </c>
    </row>
    <row r="65" spans="2:46" s="4" customFormat="1" ht="15" hidden="1" customHeight="1" outlineLevel="1" x14ac:dyDescent="0.25">
      <c r="B65" s="138" t="s">
        <v>84</v>
      </c>
      <c r="C65" s="269">
        <v>2410</v>
      </c>
      <c r="D65" s="127">
        <v>0.17446393762183243</v>
      </c>
      <c r="E65" s="128">
        <v>1956</v>
      </c>
      <c r="F65" s="127">
        <v>7.2368421052631637E-2</v>
      </c>
      <c r="G65" s="128">
        <v>4366</v>
      </c>
      <c r="H65" s="127">
        <v>0.12641898864809087</v>
      </c>
      <c r="I65" s="269">
        <v>2014</v>
      </c>
      <c r="J65" s="127">
        <v>0.15481651376146788</v>
      </c>
      <c r="K65" s="128">
        <v>1736</v>
      </c>
      <c r="L65" s="127">
        <v>8.4322298563397791E-2</v>
      </c>
      <c r="M65" s="128">
        <v>3750</v>
      </c>
      <c r="N65" s="127">
        <v>0.12107623318385641</v>
      </c>
      <c r="O65" s="269">
        <v>495</v>
      </c>
      <c r="P65" s="127">
        <v>0.35245901639344268</v>
      </c>
      <c r="Q65" s="128">
        <v>1147</v>
      </c>
      <c r="R65" s="127">
        <v>0</v>
      </c>
      <c r="S65" s="128">
        <v>1642</v>
      </c>
      <c r="T65" s="127">
        <v>8.5261070720423104E-2</v>
      </c>
      <c r="U65" s="269">
        <v>1253</v>
      </c>
      <c r="V65" s="127">
        <v>-1.2608353033884967E-2</v>
      </c>
      <c r="W65" s="128">
        <v>398</v>
      </c>
      <c r="X65" s="127">
        <v>0.5546875</v>
      </c>
      <c r="Y65" s="128">
        <v>1651</v>
      </c>
      <c r="Z65" s="127">
        <v>8.2622950819672081E-2</v>
      </c>
      <c r="AA65" s="269">
        <v>341</v>
      </c>
      <c r="AB65" s="127">
        <v>1.3356164383561642</v>
      </c>
      <c r="AC65" s="128">
        <v>220</v>
      </c>
      <c r="AD65" s="127">
        <v>-1.3452914798206317E-2</v>
      </c>
      <c r="AE65" s="128">
        <v>561</v>
      </c>
      <c r="AF65" s="127">
        <v>0.52032520325203246</v>
      </c>
      <c r="AG65" s="269">
        <v>321</v>
      </c>
      <c r="AH65" s="127">
        <v>1.3430656934306571</v>
      </c>
      <c r="AI65" s="128">
        <v>210</v>
      </c>
      <c r="AJ65" s="127">
        <v>-3.2258064516129004E-2</v>
      </c>
      <c r="AK65" s="128">
        <v>531</v>
      </c>
      <c r="AL65" s="127">
        <v>0.5</v>
      </c>
      <c r="AM65" s="269">
        <v>45</v>
      </c>
      <c r="AN65" s="127">
        <v>-0.71698113207547176</v>
      </c>
      <c r="AO65" s="269">
        <v>10</v>
      </c>
      <c r="AP65" s="127">
        <v>2.3333333333333335</v>
      </c>
      <c r="AQ65" s="128">
        <v>0</v>
      </c>
      <c r="AR65" s="127" t="s">
        <v>90</v>
      </c>
      <c r="AS65" s="128">
        <v>10</v>
      </c>
      <c r="AT65" s="127">
        <v>2.3333333333333335</v>
      </c>
    </row>
    <row r="66" spans="2:46" s="4" customFormat="1" ht="15" hidden="1" customHeight="1" outlineLevel="1" x14ac:dyDescent="0.25">
      <c r="B66" s="138" t="s">
        <v>85</v>
      </c>
      <c r="C66" s="269">
        <v>1572</v>
      </c>
      <c r="D66" s="127">
        <v>0.35986159169550169</v>
      </c>
      <c r="E66" s="128">
        <v>607</v>
      </c>
      <c r="F66" s="127">
        <v>-0.35080213903743318</v>
      </c>
      <c r="G66" s="128">
        <v>2179</v>
      </c>
      <c r="H66" s="127">
        <v>4.2085126733620193E-2</v>
      </c>
      <c r="I66" s="269">
        <v>1418</v>
      </c>
      <c r="J66" s="127">
        <v>0.34919124643196953</v>
      </c>
      <c r="K66" s="128">
        <v>541</v>
      </c>
      <c r="L66" s="127">
        <v>-0.31345177664974622</v>
      </c>
      <c r="M66" s="128">
        <v>1959</v>
      </c>
      <c r="N66" s="127">
        <v>6.5252854812398065E-2</v>
      </c>
      <c r="O66" s="269">
        <v>267</v>
      </c>
      <c r="P66" s="127">
        <v>-0.34398034398034394</v>
      </c>
      <c r="Q66" s="128">
        <v>305</v>
      </c>
      <c r="R66" s="127">
        <v>-0.48996655518394649</v>
      </c>
      <c r="S66" s="128">
        <v>572</v>
      </c>
      <c r="T66" s="127">
        <v>-0.43084577114427858</v>
      </c>
      <c r="U66" s="269">
        <v>828</v>
      </c>
      <c r="V66" s="127">
        <v>0.32905296950240781</v>
      </c>
      <c r="W66" s="128">
        <v>182</v>
      </c>
      <c r="X66" s="127">
        <v>8.3333333333333259E-2</v>
      </c>
      <c r="Y66" s="128">
        <v>1010</v>
      </c>
      <c r="Z66" s="127">
        <v>0.2768647281921619</v>
      </c>
      <c r="AA66" s="269">
        <v>115</v>
      </c>
      <c r="AB66" s="127">
        <v>0.49350649350649345</v>
      </c>
      <c r="AC66" s="128">
        <v>66</v>
      </c>
      <c r="AD66" s="127">
        <v>-0.55102040816326525</v>
      </c>
      <c r="AE66" s="128">
        <v>181</v>
      </c>
      <c r="AF66" s="127">
        <v>-0.1919642857142857</v>
      </c>
      <c r="AG66" s="269">
        <v>100</v>
      </c>
      <c r="AH66" s="127">
        <v>0.38888888888888884</v>
      </c>
      <c r="AI66" s="128">
        <v>64</v>
      </c>
      <c r="AJ66" s="127">
        <v>-0.5524475524475525</v>
      </c>
      <c r="AK66" s="128">
        <v>164</v>
      </c>
      <c r="AL66" s="127">
        <v>-0.23720930232558135</v>
      </c>
      <c r="AM66" s="269">
        <v>36</v>
      </c>
      <c r="AN66" s="127">
        <v>0.33333333333333326</v>
      </c>
      <c r="AO66" s="269">
        <v>3</v>
      </c>
      <c r="AP66" s="127">
        <v>2</v>
      </c>
      <c r="AQ66" s="128">
        <v>0</v>
      </c>
      <c r="AR66" s="127" t="s">
        <v>90</v>
      </c>
      <c r="AS66" s="128">
        <v>3</v>
      </c>
      <c r="AT66" s="127">
        <v>2</v>
      </c>
    </row>
    <row r="67" spans="2:46" s="4" customFormat="1" ht="15" hidden="1" customHeight="1" outlineLevel="1" x14ac:dyDescent="0.25">
      <c r="B67" s="138" t="s">
        <v>86</v>
      </c>
      <c r="C67" s="269">
        <v>1291</v>
      </c>
      <c r="D67" s="127">
        <v>0.13146362839614367</v>
      </c>
      <c r="E67" s="128">
        <v>915</v>
      </c>
      <c r="F67" s="127">
        <v>-1.6129032258064502E-2</v>
      </c>
      <c r="G67" s="128">
        <v>2206</v>
      </c>
      <c r="H67" s="127">
        <v>6.518590053114437E-2</v>
      </c>
      <c r="I67" s="269">
        <v>1203</v>
      </c>
      <c r="J67" s="127">
        <v>0.19463753723932475</v>
      </c>
      <c r="K67" s="128">
        <v>759</v>
      </c>
      <c r="L67" s="127">
        <v>-7.999999999999996E-2</v>
      </c>
      <c r="M67" s="128">
        <v>1962</v>
      </c>
      <c r="N67" s="127">
        <v>7.0960698689956248E-2</v>
      </c>
      <c r="O67" s="269">
        <v>209</v>
      </c>
      <c r="P67" s="127">
        <v>-9.9137931034482762E-2</v>
      </c>
      <c r="Q67" s="128">
        <v>546</v>
      </c>
      <c r="R67" s="127">
        <v>-0.13607594936708856</v>
      </c>
      <c r="S67" s="128">
        <v>755</v>
      </c>
      <c r="T67" s="127">
        <v>-0.12615740740740744</v>
      </c>
      <c r="U67" s="269">
        <v>790</v>
      </c>
      <c r="V67" s="127">
        <v>0.13832853025936598</v>
      </c>
      <c r="W67" s="128">
        <v>195</v>
      </c>
      <c r="X67" s="127">
        <v>0.35416666666666674</v>
      </c>
      <c r="Y67" s="128">
        <v>985</v>
      </c>
      <c r="Z67" s="127">
        <v>0.17541766109785195</v>
      </c>
      <c r="AA67" s="269">
        <v>60</v>
      </c>
      <c r="AB67" s="127">
        <v>-0.47368421052631582</v>
      </c>
      <c r="AC67" s="128">
        <v>156</v>
      </c>
      <c r="AD67" s="127">
        <v>0.48571428571428577</v>
      </c>
      <c r="AE67" s="128">
        <v>216</v>
      </c>
      <c r="AF67" s="127">
        <v>-1.3698630136986356E-2</v>
      </c>
      <c r="AG67" s="269">
        <v>53</v>
      </c>
      <c r="AH67" s="127">
        <v>-0.53508771929824561</v>
      </c>
      <c r="AI67" s="128">
        <v>148</v>
      </c>
      <c r="AJ67" s="127">
        <v>0.46534653465346532</v>
      </c>
      <c r="AK67" s="128">
        <v>201</v>
      </c>
      <c r="AL67" s="127">
        <v>-6.5116279069767469E-2</v>
      </c>
      <c r="AM67" s="269">
        <v>26</v>
      </c>
      <c r="AN67" s="127">
        <v>0.36842105263157898</v>
      </c>
      <c r="AO67" s="269">
        <v>2</v>
      </c>
      <c r="AP67" s="127">
        <v>1</v>
      </c>
      <c r="AQ67" s="128">
        <v>0</v>
      </c>
      <c r="AR67" s="127" t="s">
        <v>90</v>
      </c>
      <c r="AS67" s="128">
        <v>2</v>
      </c>
      <c r="AT67" s="127">
        <v>1</v>
      </c>
    </row>
    <row r="68" spans="2:46" s="4" customFormat="1" ht="15" hidden="1" customHeight="1" outlineLevel="1" x14ac:dyDescent="0.25">
      <c r="B68" s="138" t="s">
        <v>87</v>
      </c>
      <c r="C68" s="269">
        <v>3777</v>
      </c>
      <c r="D68" s="127">
        <v>-0.10050011907597045</v>
      </c>
      <c r="E68" s="128">
        <v>3456</v>
      </c>
      <c r="F68" s="127">
        <v>-0.19627906976744181</v>
      </c>
      <c r="G68" s="128">
        <v>7233</v>
      </c>
      <c r="H68" s="127">
        <v>-0.14895870102364983</v>
      </c>
      <c r="I68" s="269">
        <v>3329</v>
      </c>
      <c r="J68" s="127">
        <v>-0.12647599055366043</v>
      </c>
      <c r="K68" s="128">
        <v>3117</v>
      </c>
      <c r="L68" s="127">
        <v>-0.17189160467587672</v>
      </c>
      <c r="M68" s="128">
        <v>6446</v>
      </c>
      <c r="N68" s="127">
        <v>-0.14904290429042899</v>
      </c>
      <c r="O68" s="269">
        <v>870</v>
      </c>
      <c r="P68" s="127">
        <v>-0.16826003824091773</v>
      </c>
      <c r="Q68" s="128">
        <v>2157</v>
      </c>
      <c r="R68" s="127">
        <v>-0.11815208503679475</v>
      </c>
      <c r="S68" s="128">
        <v>3027</v>
      </c>
      <c r="T68" s="127">
        <v>-0.13316151202749138</v>
      </c>
      <c r="U68" s="269">
        <v>1871</v>
      </c>
      <c r="V68" s="127">
        <v>-0.22203742203742205</v>
      </c>
      <c r="W68" s="128">
        <v>805</v>
      </c>
      <c r="X68" s="127">
        <v>-0.16666666666666663</v>
      </c>
      <c r="Y68" s="128">
        <v>2676</v>
      </c>
      <c r="Z68" s="127">
        <v>-0.20617027588252745</v>
      </c>
      <c r="AA68" s="269">
        <v>231</v>
      </c>
      <c r="AB68" s="127">
        <v>-0.27812499999999996</v>
      </c>
      <c r="AC68" s="128">
        <v>339</v>
      </c>
      <c r="AD68" s="127">
        <v>-0.3675373134328358</v>
      </c>
      <c r="AE68" s="128">
        <v>570</v>
      </c>
      <c r="AF68" s="127">
        <v>-0.33411214953271029</v>
      </c>
      <c r="AG68" s="269">
        <v>195</v>
      </c>
      <c r="AH68" s="127">
        <v>-0.33898305084745761</v>
      </c>
      <c r="AI68" s="128">
        <v>326</v>
      </c>
      <c r="AJ68" s="127">
        <v>-0.36821705426356588</v>
      </c>
      <c r="AK68" s="128">
        <v>521</v>
      </c>
      <c r="AL68" s="127">
        <v>-0.35758323057953145</v>
      </c>
      <c r="AM68" s="269">
        <v>211</v>
      </c>
      <c r="AN68" s="127">
        <v>3.1372549019607847</v>
      </c>
      <c r="AO68" s="269">
        <v>6</v>
      </c>
      <c r="AP68" s="127">
        <v>-0.64705882352941169</v>
      </c>
      <c r="AQ68" s="128">
        <v>0</v>
      </c>
      <c r="AR68" s="127" t="s">
        <v>90</v>
      </c>
      <c r="AS68" s="128">
        <v>6</v>
      </c>
      <c r="AT68" s="127">
        <v>-0.64705882352941169</v>
      </c>
    </row>
    <row r="69" spans="2:46" s="4" customFormat="1" ht="15" hidden="1" customHeight="1" outlineLevel="1" x14ac:dyDescent="0.25">
      <c r="B69" s="138" t="s">
        <v>88</v>
      </c>
      <c r="C69" s="269">
        <v>7322</v>
      </c>
      <c r="D69" s="127">
        <v>0.43063696756545533</v>
      </c>
      <c r="E69" s="128">
        <v>6468</v>
      </c>
      <c r="F69" s="127">
        <v>-4.4185015516477022E-2</v>
      </c>
      <c r="G69" s="128">
        <v>13790</v>
      </c>
      <c r="H69" s="127">
        <v>0.16028607488430802</v>
      </c>
      <c r="I69" s="269">
        <v>5167</v>
      </c>
      <c r="J69" s="127">
        <v>0.1880892159117038</v>
      </c>
      <c r="K69" s="128">
        <v>6051</v>
      </c>
      <c r="L69" s="127">
        <v>2.6289009497964644E-2</v>
      </c>
      <c r="M69" s="128">
        <v>11218</v>
      </c>
      <c r="N69" s="127">
        <v>9.4973157637872063E-2</v>
      </c>
      <c r="O69" s="269">
        <v>1476</v>
      </c>
      <c r="P69" s="127">
        <v>0.20489795918367348</v>
      </c>
      <c r="Q69" s="128">
        <v>4144</v>
      </c>
      <c r="R69" s="127">
        <v>6.5843621399176877E-2</v>
      </c>
      <c r="S69" s="128">
        <v>5620</v>
      </c>
      <c r="T69" s="127">
        <v>9.9159006454136556E-2</v>
      </c>
      <c r="U69" s="269">
        <v>2855</v>
      </c>
      <c r="V69" s="127">
        <v>8.7204874333587146E-2</v>
      </c>
      <c r="W69" s="128">
        <v>1360</v>
      </c>
      <c r="X69" s="127">
        <v>-0.17174177831912307</v>
      </c>
      <c r="Y69" s="128">
        <v>4215</v>
      </c>
      <c r="Z69" s="127">
        <v>-1.241799437675728E-2</v>
      </c>
      <c r="AA69" s="269">
        <v>1953</v>
      </c>
      <c r="AB69" s="127">
        <v>2.7630057803468207</v>
      </c>
      <c r="AC69" s="128">
        <v>417</v>
      </c>
      <c r="AD69" s="127">
        <v>-0.51624129930394425</v>
      </c>
      <c r="AE69" s="128">
        <v>2370</v>
      </c>
      <c r="AF69" s="127">
        <v>0.71614771904417096</v>
      </c>
      <c r="AG69" s="269">
        <v>1770</v>
      </c>
      <c r="AH69" s="127">
        <v>2.9686098654708521</v>
      </c>
      <c r="AI69" s="128">
        <v>400</v>
      </c>
      <c r="AJ69" s="127">
        <v>-0.52550415183867139</v>
      </c>
      <c r="AK69" s="128">
        <v>2170</v>
      </c>
      <c r="AL69" s="127">
        <v>0.68347556245151275</v>
      </c>
      <c r="AM69" s="269">
        <v>183</v>
      </c>
      <c r="AN69" s="127">
        <v>0.12269938650306744</v>
      </c>
      <c r="AO69" s="269">
        <v>19</v>
      </c>
      <c r="AP69" s="127">
        <v>-0.78160919540229878</v>
      </c>
      <c r="AQ69" s="128">
        <v>0</v>
      </c>
      <c r="AR69" s="127">
        <v>-1</v>
      </c>
      <c r="AS69" s="128">
        <v>19</v>
      </c>
      <c r="AT69" s="127">
        <v>-0.80208333333333337</v>
      </c>
    </row>
    <row r="70" spans="2:46" s="4" customFormat="1" ht="15" hidden="1" customHeight="1" outlineLevel="1" x14ac:dyDescent="0.25">
      <c r="B70" s="138" t="s">
        <v>89</v>
      </c>
      <c r="C70" s="269">
        <v>6448</v>
      </c>
      <c r="D70" s="127">
        <v>0.14896650035637915</v>
      </c>
      <c r="E70" s="128">
        <v>6099</v>
      </c>
      <c r="F70" s="127">
        <v>-0.17814310739792483</v>
      </c>
      <c r="G70" s="128">
        <v>12547</v>
      </c>
      <c r="H70" s="127">
        <v>-3.7289956264866086E-2</v>
      </c>
      <c r="I70" s="269">
        <v>4618</v>
      </c>
      <c r="J70" s="127">
        <v>-7.2876932342903045E-2</v>
      </c>
      <c r="K70" s="128">
        <v>5554</v>
      </c>
      <c r="L70" s="127">
        <v>-0.14619523443505</v>
      </c>
      <c r="M70" s="128">
        <v>10172</v>
      </c>
      <c r="N70" s="127">
        <v>-0.11440013930001747</v>
      </c>
      <c r="O70" s="269">
        <v>1404</v>
      </c>
      <c r="P70" s="127">
        <v>0.10464201416207719</v>
      </c>
      <c r="Q70" s="128">
        <v>3739</v>
      </c>
      <c r="R70" s="127">
        <v>-0.12291813277034946</v>
      </c>
      <c r="S70" s="128">
        <v>5143</v>
      </c>
      <c r="T70" s="127">
        <v>-7.0654138055655902E-2</v>
      </c>
      <c r="U70" s="269">
        <v>2568</v>
      </c>
      <c r="V70" s="127">
        <v>-0.18086124401913872</v>
      </c>
      <c r="W70" s="128">
        <v>1250</v>
      </c>
      <c r="X70" s="127">
        <v>-0.25771971496437052</v>
      </c>
      <c r="Y70" s="128">
        <v>3818</v>
      </c>
      <c r="Z70" s="127">
        <v>-0.20771944386802244</v>
      </c>
      <c r="AA70" s="269">
        <v>1620</v>
      </c>
      <c r="AB70" s="127">
        <v>3.1012658227848098</v>
      </c>
      <c r="AC70" s="128">
        <v>545</v>
      </c>
      <c r="AD70" s="127">
        <v>-0.39977973568281944</v>
      </c>
      <c r="AE70" s="128">
        <v>2165</v>
      </c>
      <c r="AF70" s="127">
        <v>0.66155026861089783</v>
      </c>
      <c r="AG70" s="269">
        <v>1459</v>
      </c>
      <c r="AH70" s="127">
        <v>3.5736677115987465</v>
      </c>
      <c r="AI70" s="128">
        <v>518</v>
      </c>
      <c r="AJ70" s="127">
        <v>-0.40664375715922108</v>
      </c>
      <c r="AK70" s="128">
        <v>1977</v>
      </c>
      <c r="AL70" s="127">
        <v>0.65855704697986583</v>
      </c>
      <c r="AM70" s="269">
        <v>199</v>
      </c>
      <c r="AN70" s="127">
        <v>-5.6872037914691975E-2</v>
      </c>
      <c r="AO70" s="269">
        <v>11</v>
      </c>
      <c r="AP70" s="127">
        <v>-0.56000000000000005</v>
      </c>
      <c r="AQ70" s="128">
        <v>0</v>
      </c>
      <c r="AR70" s="127">
        <v>-1</v>
      </c>
      <c r="AS70" s="128">
        <v>11</v>
      </c>
      <c r="AT70" s="127">
        <v>-0.66666666666666674</v>
      </c>
    </row>
    <row r="71" spans="2:46" s="4" customFormat="1" ht="15.75" collapsed="1" x14ac:dyDescent="0.25">
      <c r="B71" s="64">
        <v>2014</v>
      </c>
      <c r="C71" s="279">
        <v>48388</v>
      </c>
      <c r="D71" s="66">
        <v>0.14335672597528415</v>
      </c>
      <c r="E71" s="65">
        <v>47695</v>
      </c>
      <c r="F71" s="66">
        <v>2.7510879400232557E-2</v>
      </c>
      <c r="G71" s="65">
        <v>96083</v>
      </c>
      <c r="H71" s="66">
        <v>8.2759553296746668E-2</v>
      </c>
      <c r="I71" s="279">
        <v>40436</v>
      </c>
      <c r="J71" s="66">
        <v>6.3042220936957882E-2</v>
      </c>
      <c r="K71" s="65">
        <v>43563</v>
      </c>
      <c r="L71" s="66">
        <v>4.5453454606541932E-2</v>
      </c>
      <c r="M71" s="65">
        <v>83999</v>
      </c>
      <c r="N71" s="66">
        <v>5.3847215426499506E-2</v>
      </c>
      <c r="O71" s="279">
        <v>10719</v>
      </c>
      <c r="P71" s="66">
        <v>-4.8277782935660651E-3</v>
      </c>
      <c r="Q71" s="65">
        <v>28029</v>
      </c>
      <c r="R71" s="66">
        <v>1.6943618024816809E-2</v>
      </c>
      <c r="S71" s="65">
        <v>38748</v>
      </c>
      <c r="T71" s="66">
        <v>1.0826181097226995E-2</v>
      </c>
      <c r="U71" s="279">
        <v>24042</v>
      </c>
      <c r="V71" s="66">
        <v>5.9912709959000221E-2</v>
      </c>
      <c r="W71" s="65">
        <v>11981</v>
      </c>
      <c r="X71" s="66">
        <v>0.11285528515697574</v>
      </c>
      <c r="Y71" s="65">
        <v>36023</v>
      </c>
      <c r="Z71" s="66">
        <v>7.6952973183054718E-2</v>
      </c>
      <c r="AA71" s="279">
        <v>6407</v>
      </c>
      <c r="AB71" s="66">
        <v>1.1385180240320429</v>
      </c>
      <c r="AC71" s="65">
        <v>4132</v>
      </c>
      <c r="AD71" s="66">
        <v>-0.12605752961082906</v>
      </c>
      <c r="AE71" s="65">
        <v>10539</v>
      </c>
      <c r="AF71" s="66">
        <v>0.36444847229414812</v>
      </c>
      <c r="AG71" s="279">
        <v>5767</v>
      </c>
      <c r="AH71" s="66">
        <v>1.1704930372600679</v>
      </c>
      <c r="AI71" s="65">
        <v>3951</v>
      </c>
      <c r="AJ71" s="66">
        <v>-0.13884045335658235</v>
      </c>
      <c r="AK71" s="65">
        <v>9718</v>
      </c>
      <c r="AL71" s="66">
        <v>0.34133885438233258</v>
      </c>
      <c r="AM71" s="279">
        <v>1393</v>
      </c>
      <c r="AN71" s="66">
        <v>0.30065359477124187</v>
      </c>
      <c r="AO71" s="279">
        <v>152</v>
      </c>
      <c r="AP71" s="66">
        <v>-0.29629629629629628</v>
      </c>
      <c r="AQ71" s="65">
        <v>0</v>
      </c>
      <c r="AR71" s="66">
        <v>-1</v>
      </c>
      <c r="AS71" s="65">
        <v>152</v>
      </c>
      <c r="AT71" s="66">
        <v>-0.35864978902953581</v>
      </c>
    </row>
    <row r="72" spans="2:46" s="4" customFormat="1" ht="15" hidden="1" customHeight="1" outlineLevel="1" x14ac:dyDescent="0.25">
      <c r="B72" s="138" t="s">
        <v>78</v>
      </c>
      <c r="C72" s="269">
        <v>5326</v>
      </c>
      <c r="D72" s="127">
        <v>-8.7388622344071298E-2</v>
      </c>
      <c r="E72" s="128">
        <v>6539</v>
      </c>
      <c r="F72" s="127">
        <v>-0.20031796502384736</v>
      </c>
      <c r="G72" s="128">
        <v>11865</v>
      </c>
      <c r="H72" s="127">
        <v>-0.15328623421108967</v>
      </c>
      <c r="I72" s="269">
        <v>4719</v>
      </c>
      <c r="J72" s="127">
        <v>-0.11380281690140848</v>
      </c>
      <c r="K72" s="128">
        <v>6053</v>
      </c>
      <c r="L72" s="127">
        <v>-0.17511583537748709</v>
      </c>
      <c r="M72" s="128">
        <v>10772</v>
      </c>
      <c r="N72" s="127">
        <v>-0.14933270157150758</v>
      </c>
      <c r="O72" s="269">
        <v>1355</v>
      </c>
      <c r="P72" s="127">
        <v>0.35364635364635366</v>
      </c>
      <c r="Q72" s="128">
        <v>3889</v>
      </c>
      <c r="R72" s="127">
        <v>-3.3308476261496356E-2</v>
      </c>
      <c r="S72" s="128">
        <v>5244</v>
      </c>
      <c r="T72" s="127">
        <v>4.3789808917197526E-2</v>
      </c>
      <c r="U72" s="269">
        <v>2738</v>
      </c>
      <c r="V72" s="127">
        <v>-0.22392290249433111</v>
      </c>
      <c r="W72" s="128">
        <v>1619</v>
      </c>
      <c r="X72" s="127">
        <v>-8.9426321709786261E-2</v>
      </c>
      <c r="Y72" s="128">
        <v>4357</v>
      </c>
      <c r="Z72" s="127">
        <v>-0.17885412740294004</v>
      </c>
      <c r="AA72" s="269">
        <v>454</v>
      </c>
      <c r="AB72" s="127">
        <v>8.6124401913875603E-2</v>
      </c>
      <c r="AC72" s="128">
        <v>486</v>
      </c>
      <c r="AD72" s="127">
        <v>-0.41935483870967738</v>
      </c>
      <c r="AE72" s="128">
        <v>940</v>
      </c>
      <c r="AF72" s="127">
        <v>-0.25099601593625498</v>
      </c>
      <c r="AG72" s="269">
        <v>401</v>
      </c>
      <c r="AH72" s="127">
        <v>8.0862533692722449E-2</v>
      </c>
      <c r="AI72" s="128">
        <v>474</v>
      </c>
      <c r="AJ72" s="127">
        <v>-0.38361508452535764</v>
      </c>
      <c r="AK72" s="128">
        <v>875</v>
      </c>
      <c r="AL72" s="127">
        <v>-0.23245614035087714</v>
      </c>
      <c r="AM72" s="269">
        <v>136</v>
      </c>
      <c r="AN72" s="127">
        <v>0.76623376623376616</v>
      </c>
      <c r="AO72" s="269">
        <v>17</v>
      </c>
      <c r="AP72" s="127">
        <v>6.25E-2</v>
      </c>
      <c r="AQ72" s="128">
        <v>0</v>
      </c>
      <c r="AR72" s="127">
        <v>-1</v>
      </c>
      <c r="AS72" s="128">
        <v>17</v>
      </c>
      <c r="AT72" s="127">
        <v>-5.555555555555558E-2</v>
      </c>
    </row>
    <row r="73" spans="2:46" s="4" customFormat="1" ht="15" hidden="1" customHeight="1" outlineLevel="1" x14ac:dyDescent="0.25">
      <c r="B73" s="138" t="s">
        <v>79</v>
      </c>
      <c r="C73" s="269">
        <v>6061</v>
      </c>
      <c r="D73" s="127">
        <v>-9.9940599940599895E-2</v>
      </c>
      <c r="E73" s="128">
        <v>6222</v>
      </c>
      <c r="F73" s="127">
        <v>-0.29311520109066125</v>
      </c>
      <c r="G73" s="128">
        <v>12283</v>
      </c>
      <c r="H73" s="127">
        <v>-0.20938465499485071</v>
      </c>
      <c r="I73" s="269">
        <v>5594</v>
      </c>
      <c r="J73" s="127">
        <v>-9.9484867997424287E-2</v>
      </c>
      <c r="K73" s="128">
        <v>5596</v>
      </c>
      <c r="L73" s="127">
        <v>-0.30320009961399574</v>
      </c>
      <c r="M73" s="128">
        <v>11190</v>
      </c>
      <c r="N73" s="127">
        <v>-0.21435090921856348</v>
      </c>
      <c r="O73" s="269">
        <v>1719</v>
      </c>
      <c r="P73" s="127">
        <v>8.2111436950147443E-3</v>
      </c>
      <c r="Q73" s="128">
        <v>3287</v>
      </c>
      <c r="R73" s="127">
        <v>-0.22201183431952665</v>
      </c>
      <c r="S73" s="128">
        <v>5006</v>
      </c>
      <c r="T73" s="127">
        <v>-0.1558178752107926</v>
      </c>
      <c r="U73" s="269">
        <v>3118</v>
      </c>
      <c r="V73" s="127">
        <v>-0.13412940849763955</v>
      </c>
      <c r="W73" s="128">
        <v>1769</v>
      </c>
      <c r="X73" s="127">
        <v>-0.23486159169550169</v>
      </c>
      <c r="Y73" s="128">
        <v>4887</v>
      </c>
      <c r="Z73" s="127">
        <v>-0.17351598173515981</v>
      </c>
      <c r="AA73" s="269">
        <v>323</v>
      </c>
      <c r="AB73" s="127">
        <v>-0.27415730337078648</v>
      </c>
      <c r="AC73" s="128">
        <v>626</v>
      </c>
      <c r="AD73" s="127">
        <v>-0.1880674448767834</v>
      </c>
      <c r="AE73" s="128">
        <v>949</v>
      </c>
      <c r="AF73" s="127">
        <v>-0.21957236842105265</v>
      </c>
      <c r="AG73" s="269">
        <v>303</v>
      </c>
      <c r="AH73" s="127">
        <v>-0.15126050420168069</v>
      </c>
      <c r="AI73" s="128">
        <v>609</v>
      </c>
      <c r="AJ73" s="127">
        <v>-0.14104372355430184</v>
      </c>
      <c r="AK73" s="128">
        <v>912</v>
      </c>
      <c r="AL73" s="127">
        <v>-0.14446529080675419</v>
      </c>
      <c r="AM73" s="269">
        <v>128</v>
      </c>
      <c r="AN73" s="127">
        <v>0.88235294117647056</v>
      </c>
      <c r="AO73" s="269">
        <v>16</v>
      </c>
      <c r="AP73" s="127">
        <v>0.77777777777777768</v>
      </c>
      <c r="AQ73" s="128">
        <v>0</v>
      </c>
      <c r="AR73" s="127" t="s">
        <v>90</v>
      </c>
      <c r="AS73" s="128">
        <v>16</v>
      </c>
      <c r="AT73" s="127">
        <v>0.77777777777777768</v>
      </c>
    </row>
    <row r="74" spans="2:46" s="4" customFormat="1" ht="15" hidden="1" customHeight="1" outlineLevel="1" x14ac:dyDescent="0.25">
      <c r="B74" s="138" t="s">
        <v>80</v>
      </c>
      <c r="C74" s="269">
        <v>6662</v>
      </c>
      <c r="D74" s="127">
        <v>8.8028744079699406E-2</v>
      </c>
      <c r="E74" s="128">
        <v>6352</v>
      </c>
      <c r="F74" s="127">
        <v>-0.22261657079916775</v>
      </c>
      <c r="G74" s="128">
        <v>13014</v>
      </c>
      <c r="H74" s="127">
        <v>-8.9548062123968153E-2</v>
      </c>
      <c r="I74" s="269">
        <v>6134</v>
      </c>
      <c r="J74" s="127">
        <v>9.6140100071479662E-2</v>
      </c>
      <c r="K74" s="128">
        <v>5876</v>
      </c>
      <c r="L74" s="127">
        <v>-0.2242904290429043</v>
      </c>
      <c r="M74" s="128">
        <v>12010</v>
      </c>
      <c r="N74" s="127">
        <v>-8.8148204388429074E-2</v>
      </c>
      <c r="O74" s="269">
        <v>1785</v>
      </c>
      <c r="P74" s="127">
        <v>8.6427267194157054E-2</v>
      </c>
      <c r="Q74" s="128">
        <v>3572</v>
      </c>
      <c r="R74" s="127">
        <v>-8.6678598823830222E-2</v>
      </c>
      <c r="S74" s="128">
        <v>5357</v>
      </c>
      <c r="T74" s="127">
        <v>-3.5469931580842662E-2</v>
      </c>
      <c r="U74" s="269">
        <v>3288</v>
      </c>
      <c r="V74" s="127">
        <v>-1.3797240551889578E-2</v>
      </c>
      <c r="W74" s="128">
        <v>1757</v>
      </c>
      <c r="X74" s="127">
        <v>-0.24978650725875318</v>
      </c>
      <c r="Y74" s="128">
        <v>5045</v>
      </c>
      <c r="Z74" s="127">
        <v>-0.11116983791402391</v>
      </c>
      <c r="AA74" s="269">
        <v>370</v>
      </c>
      <c r="AB74" s="127">
        <v>-0.16289592760180993</v>
      </c>
      <c r="AC74" s="128">
        <v>476</v>
      </c>
      <c r="AD74" s="127">
        <v>-0.1932203389830508</v>
      </c>
      <c r="AE74" s="128">
        <v>846</v>
      </c>
      <c r="AF74" s="127">
        <v>-0.18023255813953487</v>
      </c>
      <c r="AG74" s="269">
        <v>316</v>
      </c>
      <c r="AH74" s="127">
        <v>-7.6023391812865548E-2</v>
      </c>
      <c r="AI74" s="128">
        <v>462</v>
      </c>
      <c r="AJ74" s="127">
        <v>-0.14444444444444449</v>
      </c>
      <c r="AK74" s="128">
        <v>778</v>
      </c>
      <c r="AL74" s="127">
        <v>-0.11791383219954643</v>
      </c>
      <c r="AM74" s="269">
        <v>117</v>
      </c>
      <c r="AN74" s="127">
        <v>0.60273972602739723</v>
      </c>
      <c r="AO74" s="269">
        <v>41</v>
      </c>
      <c r="AP74" s="127">
        <v>2.4166666666666665</v>
      </c>
      <c r="AQ74" s="128">
        <v>0</v>
      </c>
      <c r="AR74" s="127">
        <v>-1</v>
      </c>
      <c r="AS74" s="128">
        <v>41</v>
      </c>
      <c r="AT74" s="127">
        <v>1.2777777777777777</v>
      </c>
    </row>
    <row r="75" spans="2:46" s="4" customFormat="1" ht="15" hidden="1" customHeight="1" outlineLevel="1" x14ac:dyDescent="0.25">
      <c r="B75" s="138" t="s">
        <v>81</v>
      </c>
      <c r="C75" s="269">
        <v>2971</v>
      </c>
      <c r="D75" s="127">
        <v>-7.4166406980367694E-2</v>
      </c>
      <c r="E75" s="128">
        <v>3141</v>
      </c>
      <c r="F75" s="127">
        <v>-7.5829383886255597E-3</v>
      </c>
      <c r="G75" s="128">
        <v>6112</v>
      </c>
      <c r="H75" s="127">
        <v>-4.1104486978349564E-2</v>
      </c>
      <c r="I75" s="269">
        <v>2838</v>
      </c>
      <c r="J75" s="127">
        <v>-6.1197485941118068E-2</v>
      </c>
      <c r="K75" s="128">
        <v>2891</v>
      </c>
      <c r="L75" s="127">
        <v>-7.8929306794783827E-3</v>
      </c>
      <c r="M75" s="128">
        <v>5729</v>
      </c>
      <c r="N75" s="127">
        <v>-3.5034529223513577E-2</v>
      </c>
      <c r="O75" s="269">
        <v>969</v>
      </c>
      <c r="P75" s="127">
        <v>-8.6710650329877459E-2</v>
      </c>
      <c r="Q75" s="128">
        <v>2286</v>
      </c>
      <c r="R75" s="127">
        <v>0.14816675037669502</v>
      </c>
      <c r="S75" s="128">
        <v>3255</v>
      </c>
      <c r="T75" s="127">
        <v>6.6513761467889898E-2</v>
      </c>
      <c r="U75" s="269">
        <v>1493</v>
      </c>
      <c r="V75" s="127">
        <v>-9.2401215805471115E-2</v>
      </c>
      <c r="W75" s="128">
        <v>539</v>
      </c>
      <c r="X75" s="127">
        <v>-0.13621794871794868</v>
      </c>
      <c r="Y75" s="128">
        <v>2032</v>
      </c>
      <c r="Z75" s="127">
        <v>-0.10445130013221682</v>
      </c>
      <c r="AA75" s="269">
        <v>89</v>
      </c>
      <c r="AB75" s="127">
        <v>-0.27642276422764223</v>
      </c>
      <c r="AC75" s="128">
        <v>246</v>
      </c>
      <c r="AD75" s="127">
        <v>-1.9920318725099584E-2</v>
      </c>
      <c r="AE75" s="128">
        <v>335</v>
      </c>
      <c r="AF75" s="127">
        <v>-0.10427807486631013</v>
      </c>
      <c r="AG75" s="269">
        <v>82</v>
      </c>
      <c r="AH75" s="127">
        <v>-7.8651685393258397E-2</v>
      </c>
      <c r="AI75" s="128">
        <v>239</v>
      </c>
      <c r="AJ75" s="127">
        <v>4.366812227074246E-2</v>
      </c>
      <c r="AK75" s="128">
        <v>321</v>
      </c>
      <c r="AL75" s="127">
        <v>9.4339622641510523E-3</v>
      </c>
      <c r="AM75" s="269">
        <v>38</v>
      </c>
      <c r="AN75" s="127">
        <v>1.5333333333333332</v>
      </c>
      <c r="AO75" s="269">
        <v>6</v>
      </c>
      <c r="AP75" s="127">
        <v>-0.875</v>
      </c>
      <c r="AQ75" s="128">
        <v>4</v>
      </c>
      <c r="AR75" s="127" t="s">
        <v>90</v>
      </c>
      <c r="AS75" s="128">
        <v>10</v>
      </c>
      <c r="AT75" s="127">
        <v>-0.79166666666666663</v>
      </c>
    </row>
    <row r="76" spans="2:46" s="4" customFormat="1" ht="15" hidden="1" customHeight="1" outlineLevel="1" x14ac:dyDescent="0.25">
      <c r="B76" s="138" t="s">
        <v>82</v>
      </c>
      <c r="C76" s="269">
        <v>1025</v>
      </c>
      <c r="D76" s="127">
        <v>-0.1773675762439807</v>
      </c>
      <c r="E76" s="128">
        <v>937</v>
      </c>
      <c r="F76" s="127">
        <v>-0.24313408723747976</v>
      </c>
      <c r="G76" s="128">
        <v>1962</v>
      </c>
      <c r="H76" s="127">
        <v>-0.21014492753623193</v>
      </c>
      <c r="I76" s="269">
        <v>970</v>
      </c>
      <c r="J76" s="127">
        <v>-0.18828451882845187</v>
      </c>
      <c r="K76" s="128">
        <v>893</v>
      </c>
      <c r="L76" s="127">
        <v>-0.25707154742096505</v>
      </c>
      <c r="M76" s="128">
        <v>1863</v>
      </c>
      <c r="N76" s="127">
        <v>-0.22277847309136423</v>
      </c>
      <c r="O76" s="269">
        <v>206</v>
      </c>
      <c r="P76" s="127">
        <v>-0.53181818181818175</v>
      </c>
      <c r="Q76" s="128">
        <v>754</v>
      </c>
      <c r="R76" s="127">
        <v>-0.15659955257270697</v>
      </c>
      <c r="S76" s="128">
        <v>960</v>
      </c>
      <c r="T76" s="127">
        <v>-0.28035982008995497</v>
      </c>
      <c r="U76" s="269">
        <v>717</v>
      </c>
      <c r="V76" s="127">
        <v>7.1748878923766801E-2</v>
      </c>
      <c r="W76" s="128">
        <v>109</v>
      </c>
      <c r="X76" s="127">
        <v>-0.57421875</v>
      </c>
      <c r="Y76" s="128">
        <v>826</v>
      </c>
      <c r="Z76" s="127">
        <v>-0.10702702702702704</v>
      </c>
      <c r="AA76" s="269">
        <v>43</v>
      </c>
      <c r="AB76" s="127">
        <v>0.43333333333333335</v>
      </c>
      <c r="AC76" s="128">
        <v>44</v>
      </c>
      <c r="AD76" s="127">
        <v>0.22222222222222232</v>
      </c>
      <c r="AE76" s="128">
        <v>87</v>
      </c>
      <c r="AF76" s="127">
        <v>0.31818181818181812</v>
      </c>
      <c r="AG76" s="269">
        <v>37</v>
      </c>
      <c r="AH76" s="127">
        <v>0.48</v>
      </c>
      <c r="AI76" s="128">
        <v>43</v>
      </c>
      <c r="AJ76" s="127">
        <v>0.30303030303030298</v>
      </c>
      <c r="AK76" s="128">
        <v>80</v>
      </c>
      <c r="AL76" s="127">
        <v>0.3793103448275863</v>
      </c>
      <c r="AM76" s="269">
        <v>12</v>
      </c>
      <c r="AN76" s="127">
        <v>-0.36842105263157898</v>
      </c>
      <c r="AO76" s="269">
        <v>0</v>
      </c>
      <c r="AP76" s="127">
        <v>-1</v>
      </c>
      <c r="AQ76" s="128">
        <v>0</v>
      </c>
      <c r="AR76" s="127" t="s">
        <v>90</v>
      </c>
      <c r="AS76" s="128">
        <v>0</v>
      </c>
      <c r="AT76" s="127">
        <v>-1</v>
      </c>
    </row>
    <row r="77" spans="2:46" s="4" customFormat="1" ht="15" hidden="1" customHeight="1" outlineLevel="1" x14ac:dyDescent="0.25">
      <c r="B77" s="138" t="s">
        <v>83</v>
      </c>
      <c r="C77" s="269">
        <v>998</v>
      </c>
      <c r="D77" s="127">
        <v>-0.11051693404634577</v>
      </c>
      <c r="E77" s="128">
        <v>1050</v>
      </c>
      <c r="F77" s="127">
        <v>2.1400778210116655E-2</v>
      </c>
      <c r="G77" s="128">
        <v>2048</v>
      </c>
      <c r="H77" s="127">
        <v>-4.7441860465116226E-2</v>
      </c>
      <c r="I77" s="269">
        <v>840</v>
      </c>
      <c r="J77" s="127">
        <v>-0.18840579710144922</v>
      </c>
      <c r="K77" s="128">
        <v>981</v>
      </c>
      <c r="L77" s="127">
        <v>2.6150627615062705E-2</v>
      </c>
      <c r="M77" s="128">
        <v>1821</v>
      </c>
      <c r="N77" s="127">
        <v>-8.5384229030637915E-2</v>
      </c>
      <c r="O77" s="269">
        <v>190</v>
      </c>
      <c r="P77" s="127">
        <v>-0.2578125</v>
      </c>
      <c r="Q77" s="128">
        <v>800</v>
      </c>
      <c r="R77" s="127">
        <v>0.11265646731571621</v>
      </c>
      <c r="S77" s="128">
        <v>990</v>
      </c>
      <c r="T77" s="127">
        <v>1.538461538461533E-2</v>
      </c>
      <c r="U77" s="269">
        <v>577</v>
      </c>
      <c r="V77" s="127">
        <v>-7.0853462157809965E-2</v>
      </c>
      <c r="W77" s="128">
        <v>113</v>
      </c>
      <c r="X77" s="127">
        <v>-0.17518248175182483</v>
      </c>
      <c r="Y77" s="128">
        <v>690</v>
      </c>
      <c r="Z77" s="127">
        <v>-8.9709762532981574E-2</v>
      </c>
      <c r="AA77" s="269">
        <v>146</v>
      </c>
      <c r="AB77" s="127">
        <v>1.4333333333333331</v>
      </c>
      <c r="AC77" s="128">
        <v>69</v>
      </c>
      <c r="AD77" s="127">
        <v>-4.166666666666663E-2</v>
      </c>
      <c r="AE77" s="128">
        <v>215</v>
      </c>
      <c r="AF77" s="127">
        <v>0.6287878787878789</v>
      </c>
      <c r="AG77" s="269">
        <v>135</v>
      </c>
      <c r="AH77" s="127">
        <v>1.4107142857142856</v>
      </c>
      <c r="AI77" s="128">
        <v>68</v>
      </c>
      <c r="AJ77" s="127">
        <v>0</v>
      </c>
      <c r="AK77" s="128">
        <v>203</v>
      </c>
      <c r="AL77" s="127">
        <v>0.63709677419354849</v>
      </c>
      <c r="AM77" s="269">
        <v>10</v>
      </c>
      <c r="AN77" s="127">
        <v>-0.6</v>
      </c>
      <c r="AO77" s="269">
        <v>2</v>
      </c>
      <c r="AP77" s="127">
        <v>0</v>
      </c>
      <c r="AQ77" s="128">
        <v>0</v>
      </c>
      <c r="AR77" s="127" t="s">
        <v>90</v>
      </c>
      <c r="AS77" s="128">
        <v>2</v>
      </c>
      <c r="AT77" s="127">
        <v>0</v>
      </c>
    </row>
    <row r="78" spans="2:46" s="4" customFormat="1" ht="15" hidden="1" customHeight="1" outlineLevel="1" x14ac:dyDescent="0.25">
      <c r="B78" s="138" t="s">
        <v>84</v>
      </c>
      <c r="C78" s="269">
        <v>2052</v>
      </c>
      <c r="D78" s="127">
        <v>0.70008285004142512</v>
      </c>
      <c r="E78" s="128">
        <v>1824</v>
      </c>
      <c r="F78" s="127">
        <v>-0.25913891145410239</v>
      </c>
      <c r="G78" s="128">
        <v>3876</v>
      </c>
      <c r="H78" s="127">
        <v>5.6418642681929754E-2</v>
      </c>
      <c r="I78" s="269">
        <v>1744</v>
      </c>
      <c r="J78" s="127">
        <v>0.5311676909569798</v>
      </c>
      <c r="K78" s="128">
        <v>1601</v>
      </c>
      <c r="L78" s="127">
        <v>-0.31021111589831973</v>
      </c>
      <c r="M78" s="128">
        <v>3345</v>
      </c>
      <c r="N78" s="127">
        <v>-3.3236994219653204E-2</v>
      </c>
      <c r="O78" s="269">
        <v>366</v>
      </c>
      <c r="P78" s="127">
        <v>-0.10948905109489049</v>
      </c>
      <c r="Q78" s="128">
        <v>1147</v>
      </c>
      <c r="R78" s="127">
        <v>-0.35343855693348369</v>
      </c>
      <c r="S78" s="128">
        <v>1513</v>
      </c>
      <c r="T78" s="127">
        <v>-0.3075514874141877</v>
      </c>
      <c r="U78" s="269">
        <v>1269</v>
      </c>
      <c r="V78" s="127">
        <v>1.1363636363636362</v>
      </c>
      <c r="W78" s="128">
        <v>256</v>
      </c>
      <c r="X78" s="127">
        <v>-0.32631578947368423</v>
      </c>
      <c r="Y78" s="128">
        <v>1525</v>
      </c>
      <c r="Z78" s="127">
        <v>0.56570841889117052</v>
      </c>
      <c r="AA78" s="269">
        <v>146</v>
      </c>
      <c r="AB78" s="127">
        <v>1.4333333333333331</v>
      </c>
      <c r="AC78" s="128">
        <v>223</v>
      </c>
      <c r="AD78" s="127">
        <v>0.58156028368794321</v>
      </c>
      <c r="AE78" s="128">
        <v>369</v>
      </c>
      <c r="AF78" s="127">
        <v>0.83582089552238803</v>
      </c>
      <c r="AG78" s="269">
        <v>137</v>
      </c>
      <c r="AH78" s="127">
        <v>2.8055555555555554</v>
      </c>
      <c r="AI78" s="128">
        <v>217</v>
      </c>
      <c r="AJ78" s="127">
        <v>1.9726027397260273</v>
      </c>
      <c r="AK78" s="128">
        <v>354</v>
      </c>
      <c r="AL78" s="127">
        <v>2.2477064220183487</v>
      </c>
      <c r="AM78" s="269">
        <v>159</v>
      </c>
      <c r="AN78" s="127">
        <v>18.875</v>
      </c>
      <c r="AO78" s="269">
        <v>3</v>
      </c>
      <c r="AP78" s="127" t="s">
        <v>90</v>
      </c>
      <c r="AQ78" s="128">
        <v>0</v>
      </c>
      <c r="AR78" s="127" t="s">
        <v>90</v>
      </c>
      <c r="AS78" s="128">
        <v>3</v>
      </c>
      <c r="AT78" s="127" t="s">
        <v>90</v>
      </c>
    </row>
    <row r="79" spans="2:46" s="4" customFormat="1" ht="15" hidden="1" customHeight="1" outlineLevel="1" x14ac:dyDescent="0.25">
      <c r="B79" s="138" t="s">
        <v>85</v>
      </c>
      <c r="C79" s="269">
        <v>1156</v>
      </c>
      <c r="D79" s="127">
        <v>0.12124151309408338</v>
      </c>
      <c r="E79" s="128">
        <v>935</v>
      </c>
      <c r="F79" s="127">
        <v>0.43404907975460127</v>
      </c>
      <c r="G79" s="128">
        <v>2091</v>
      </c>
      <c r="H79" s="127">
        <v>0.24242424242424243</v>
      </c>
      <c r="I79" s="269">
        <v>1051</v>
      </c>
      <c r="J79" s="127">
        <v>7.354443309499481E-2</v>
      </c>
      <c r="K79" s="128">
        <v>788</v>
      </c>
      <c r="L79" s="127">
        <v>0.53009708737864081</v>
      </c>
      <c r="M79" s="128">
        <v>1839</v>
      </c>
      <c r="N79" s="127">
        <v>0.23092369477911645</v>
      </c>
      <c r="O79" s="269">
        <v>407</v>
      </c>
      <c r="P79" s="127">
        <v>2.5391304347826087</v>
      </c>
      <c r="Q79" s="128">
        <v>598</v>
      </c>
      <c r="R79" s="127">
        <v>1.1281138790035588</v>
      </c>
      <c r="S79" s="128">
        <v>1005</v>
      </c>
      <c r="T79" s="127">
        <v>1.5378787878787881</v>
      </c>
      <c r="U79" s="269">
        <v>623</v>
      </c>
      <c r="V79" s="127">
        <v>-4.7923322683706138E-3</v>
      </c>
      <c r="W79" s="128">
        <v>168</v>
      </c>
      <c r="X79" s="127">
        <v>-7.6923076923076872E-2</v>
      </c>
      <c r="Y79" s="128">
        <v>791</v>
      </c>
      <c r="Z79" s="127">
        <v>-2.1039603960396058E-2</v>
      </c>
      <c r="AA79" s="269">
        <v>77</v>
      </c>
      <c r="AB79" s="127">
        <v>1.5666666666666669</v>
      </c>
      <c r="AC79" s="128">
        <v>147</v>
      </c>
      <c r="AD79" s="127">
        <v>7.2992700729926918E-2</v>
      </c>
      <c r="AE79" s="128">
        <v>224</v>
      </c>
      <c r="AF79" s="127">
        <v>0.34131736526946099</v>
      </c>
      <c r="AG79" s="269">
        <v>72</v>
      </c>
      <c r="AH79" s="127">
        <v>1.4</v>
      </c>
      <c r="AI79" s="128">
        <v>143</v>
      </c>
      <c r="AJ79" s="127">
        <v>9.1603053435114434E-2</v>
      </c>
      <c r="AK79" s="128">
        <v>215</v>
      </c>
      <c r="AL79" s="127">
        <v>0.3354037267080745</v>
      </c>
      <c r="AM79" s="269">
        <v>27</v>
      </c>
      <c r="AN79" s="127">
        <v>0.22727272727272729</v>
      </c>
      <c r="AO79" s="269">
        <v>1</v>
      </c>
      <c r="AP79" s="127" t="s">
        <v>90</v>
      </c>
      <c r="AQ79" s="128">
        <v>0</v>
      </c>
      <c r="AR79" s="127" t="s">
        <v>90</v>
      </c>
      <c r="AS79" s="128">
        <v>1</v>
      </c>
      <c r="AT79" s="127" t="s">
        <v>90</v>
      </c>
    </row>
    <row r="80" spans="2:46" s="4" customFormat="1" ht="15" hidden="1" customHeight="1" outlineLevel="1" x14ac:dyDescent="0.25">
      <c r="B80" s="138" t="s">
        <v>86</v>
      </c>
      <c r="C80" s="269">
        <v>1141</v>
      </c>
      <c r="D80" s="127">
        <v>-1.0407632263660038E-2</v>
      </c>
      <c r="E80" s="128">
        <v>930</v>
      </c>
      <c r="F80" s="127">
        <v>0.13831089351285186</v>
      </c>
      <c r="G80" s="128">
        <v>2071</v>
      </c>
      <c r="H80" s="127">
        <v>5.1269035532995E-2</v>
      </c>
      <c r="I80" s="269">
        <v>1007</v>
      </c>
      <c r="J80" s="127">
        <v>-5.6232427366447957E-2</v>
      </c>
      <c r="K80" s="128">
        <v>825</v>
      </c>
      <c r="L80" s="127">
        <v>6.4516129032258007E-2</v>
      </c>
      <c r="M80" s="128">
        <v>1832</v>
      </c>
      <c r="N80" s="127">
        <v>-5.4288816503800241E-3</v>
      </c>
      <c r="O80" s="269">
        <v>232</v>
      </c>
      <c r="P80" s="127">
        <v>4.5045045045045029E-2</v>
      </c>
      <c r="Q80" s="128">
        <v>632</v>
      </c>
      <c r="R80" s="127">
        <v>0.25148514851485149</v>
      </c>
      <c r="S80" s="128">
        <v>864</v>
      </c>
      <c r="T80" s="127">
        <v>0.18844566712517197</v>
      </c>
      <c r="U80" s="269">
        <v>694</v>
      </c>
      <c r="V80" s="127">
        <v>0.10862619808306717</v>
      </c>
      <c r="W80" s="128">
        <v>144</v>
      </c>
      <c r="X80" s="127">
        <v>-0.3571428571428571</v>
      </c>
      <c r="Y80" s="128">
        <v>838</v>
      </c>
      <c r="Z80" s="127">
        <v>-1.4117647058823568E-2</v>
      </c>
      <c r="AA80" s="269">
        <v>114</v>
      </c>
      <c r="AB80" s="127">
        <v>0.48051948051948057</v>
      </c>
      <c r="AC80" s="128">
        <v>105</v>
      </c>
      <c r="AD80" s="127">
        <v>1.5</v>
      </c>
      <c r="AE80" s="128">
        <v>219</v>
      </c>
      <c r="AF80" s="127">
        <v>0.84033613445378141</v>
      </c>
      <c r="AG80" s="269">
        <v>114</v>
      </c>
      <c r="AH80" s="127">
        <v>0.48051948051948057</v>
      </c>
      <c r="AI80" s="128">
        <v>101</v>
      </c>
      <c r="AJ80" s="127">
        <v>1.5249999999999999</v>
      </c>
      <c r="AK80" s="128">
        <v>215</v>
      </c>
      <c r="AL80" s="127">
        <v>0.83760683760683752</v>
      </c>
      <c r="AM80" s="269">
        <v>19</v>
      </c>
      <c r="AN80" s="127">
        <v>1.7142857142857144</v>
      </c>
      <c r="AO80" s="269">
        <v>1</v>
      </c>
      <c r="AP80" s="127">
        <v>-0.5</v>
      </c>
      <c r="AQ80" s="128">
        <v>0</v>
      </c>
      <c r="AR80" s="127" t="s">
        <v>90</v>
      </c>
      <c r="AS80" s="128">
        <v>1</v>
      </c>
      <c r="AT80" s="127">
        <v>-0.5</v>
      </c>
    </row>
    <row r="81" spans="2:46" s="4" customFormat="1" ht="15" hidden="1" customHeight="1" outlineLevel="1" x14ac:dyDescent="0.25">
      <c r="B81" s="138" t="s">
        <v>87</v>
      </c>
      <c r="C81" s="269">
        <v>4199</v>
      </c>
      <c r="D81" s="127">
        <v>0.23137829912023467</v>
      </c>
      <c r="E81" s="128">
        <v>4300</v>
      </c>
      <c r="F81" s="127">
        <v>8.531044926804654E-2</v>
      </c>
      <c r="G81" s="128">
        <v>8499</v>
      </c>
      <c r="H81" s="127">
        <v>0.15287574606619647</v>
      </c>
      <c r="I81" s="269">
        <v>3811</v>
      </c>
      <c r="J81" s="127">
        <v>0.20107154112826975</v>
      </c>
      <c r="K81" s="128">
        <v>3764</v>
      </c>
      <c r="L81" s="127">
        <v>7.481439177612792E-2</v>
      </c>
      <c r="M81" s="128">
        <v>7575</v>
      </c>
      <c r="N81" s="127">
        <v>0.13483146067415741</v>
      </c>
      <c r="O81" s="269">
        <v>1046</v>
      </c>
      <c r="P81" s="127">
        <v>0.32070707070707072</v>
      </c>
      <c r="Q81" s="128">
        <v>2446</v>
      </c>
      <c r="R81" s="127">
        <v>0.13926408942710755</v>
      </c>
      <c r="S81" s="128">
        <v>3492</v>
      </c>
      <c r="T81" s="127">
        <v>0.18815923783599864</v>
      </c>
      <c r="U81" s="269">
        <v>2405</v>
      </c>
      <c r="V81" s="127">
        <v>0.21587462082912023</v>
      </c>
      <c r="W81" s="128">
        <v>966</v>
      </c>
      <c r="X81" s="127">
        <v>-0.22534081796311145</v>
      </c>
      <c r="Y81" s="128">
        <v>3371</v>
      </c>
      <c r="Z81" s="127">
        <v>4.5271317829457258E-2</v>
      </c>
      <c r="AA81" s="269">
        <v>320</v>
      </c>
      <c r="AB81" s="127">
        <v>0.64102564102564097</v>
      </c>
      <c r="AC81" s="128">
        <v>536</v>
      </c>
      <c r="AD81" s="127">
        <v>0.18584070796460184</v>
      </c>
      <c r="AE81" s="128">
        <v>856</v>
      </c>
      <c r="AF81" s="127">
        <v>0.32302936630602774</v>
      </c>
      <c r="AG81" s="269">
        <v>295</v>
      </c>
      <c r="AH81" s="127">
        <v>0.65730337078651679</v>
      </c>
      <c r="AI81" s="128">
        <v>516</v>
      </c>
      <c r="AJ81" s="127">
        <v>0.19168591224018483</v>
      </c>
      <c r="AK81" s="128">
        <v>811</v>
      </c>
      <c r="AL81" s="127">
        <v>0.32733224222585933</v>
      </c>
      <c r="AM81" s="269">
        <v>51</v>
      </c>
      <c r="AN81" s="127">
        <v>0.59375</v>
      </c>
      <c r="AO81" s="269">
        <v>17</v>
      </c>
      <c r="AP81" s="127">
        <v>0.7</v>
      </c>
      <c r="AQ81" s="128">
        <v>0</v>
      </c>
      <c r="AR81" s="127">
        <v>-1</v>
      </c>
      <c r="AS81" s="128">
        <v>17</v>
      </c>
      <c r="AT81" s="127">
        <v>-5.555555555555558E-2</v>
      </c>
    </row>
    <row r="82" spans="2:46" s="4" customFormat="1" ht="15" hidden="1" customHeight="1" outlineLevel="1" x14ac:dyDescent="0.25">
      <c r="B82" s="138" t="s">
        <v>88</v>
      </c>
      <c r="C82" s="269">
        <v>5118</v>
      </c>
      <c r="D82" s="127">
        <v>8.501165995336013E-2</v>
      </c>
      <c r="E82" s="128">
        <v>6767</v>
      </c>
      <c r="F82" s="127">
        <v>0.23620752648885635</v>
      </c>
      <c r="G82" s="128">
        <v>11885</v>
      </c>
      <c r="H82" s="127">
        <v>0.16622510057894213</v>
      </c>
      <c r="I82" s="269">
        <v>4349</v>
      </c>
      <c r="J82" s="127">
        <v>3.3753268362253452E-2</v>
      </c>
      <c r="K82" s="128">
        <v>5896</v>
      </c>
      <c r="L82" s="127">
        <v>0.2096840377513336</v>
      </c>
      <c r="M82" s="128">
        <v>10245</v>
      </c>
      <c r="N82" s="127">
        <v>0.1281797158903204</v>
      </c>
      <c r="O82" s="269">
        <v>1225</v>
      </c>
      <c r="P82" s="127">
        <v>6.5735414954806171E-3</v>
      </c>
      <c r="Q82" s="128">
        <v>3888</v>
      </c>
      <c r="R82" s="127">
        <v>0.31886024423337855</v>
      </c>
      <c r="S82" s="128">
        <v>5113</v>
      </c>
      <c r="T82" s="127">
        <v>0.22761104441776703</v>
      </c>
      <c r="U82" s="269">
        <v>2626</v>
      </c>
      <c r="V82" s="127">
        <v>0.16763005780346818</v>
      </c>
      <c r="W82" s="128">
        <v>1642</v>
      </c>
      <c r="X82" s="127">
        <v>-3.4685479129923591E-2</v>
      </c>
      <c r="Y82" s="128">
        <v>4268</v>
      </c>
      <c r="Z82" s="127">
        <v>8.050632911392408E-2</v>
      </c>
      <c r="AA82" s="269">
        <v>519</v>
      </c>
      <c r="AB82" s="127">
        <v>0.46197183098591554</v>
      </c>
      <c r="AC82" s="128">
        <v>862</v>
      </c>
      <c r="AD82" s="127">
        <v>0.43666666666666676</v>
      </c>
      <c r="AE82" s="128">
        <v>1381</v>
      </c>
      <c r="AF82" s="127">
        <v>0.44607329842931942</v>
      </c>
      <c r="AG82" s="269">
        <v>446</v>
      </c>
      <c r="AH82" s="127">
        <v>0.41587301587301595</v>
      </c>
      <c r="AI82" s="128">
        <v>843</v>
      </c>
      <c r="AJ82" s="127">
        <v>0.48154657293497372</v>
      </c>
      <c r="AK82" s="128">
        <v>1289</v>
      </c>
      <c r="AL82" s="127">
        <v>0.45814479638009042</v>
      </c>
      <c r="AM82" s="269">
        <v>163</v>
      </c>
      <c r="AN82" s="127">
        <v>0.46846846846846857</v>
      </c>
      <c r="AO82" s="269">
        <v>87</v>
      </c>
      <c r="AP82" s="127">
        <v>0.97727272727272729</v>
      </c>
      <c r="AQ82" s="128">
        <v>9</v>
      </c>
      <c r="AR82" s="127" t="s">
        <v>90</v>
      </c>
      <c r="AS82" s="128">
        <v>96</v>
      </c>
      <c r="AT82" s="127">
        <v>1.1818181818181817</v>
      </c>
    </row>
    <row r="83" spans="2:46" s="4" customFormat="1" ht="15" hidden="1" customHeight="1" outlineLevel="1" x14ac:dyDescent="0.25">
      <c r="B83" s="138" t="s">
        <v>89</v>
      </c>
      <c r="C83" s="269">
        <v>5612</v>
      </c>
      <c r="D83" s="127">
        <v>0.29100529100529093</v>
      </c>
      <c r="E83" s="128">
        <v>7421</v>
      </c>
      <c r="F83" s="127">
        <v>0.15376243781094523</v>
      </c>
      <c r="G83" s="128">
        <v>13033</v>
      </c>
      <c r="H83" s="127">
        <v>0.20911030707857869</v>
      </c>
      <c r="I83" s="269">
        <v>4981</v>
      </c>
      <c r="J83" s="127">
        <v>0.27261113949923343</v>
      </c>
      <c r="K83" s="128">
        <v>6505</v>
      </c>
      <c r="L83" s="127">
        <v>0.1334727304408434</v>
      </c>
      <c r="M83" s="128">
        <v>11486</v>
      </c>
      <c r="N83" s="127">
        <v>0.18988915363099546</v>
      </c>
      <c r="O83" s="269">
        <v>1271</v>
      </c>
      <c r="P83" s="127">
        <v>0.38604143947655389</v>
      </c>
      <c r="Q83" s="128">
        <v>4263</v>
      </c>
      <c r="R83" s="127">
        <v>0.1331738437001595</v>
      </c>
      <c r="S83" s="128">
        <v>5534</v>
      </c>
      <c r="T83" s="127">
        <v>0.18273135285317377</v>
      </c>
      <c r="U83" s="269">
        <v>3135</v>
      </c>
      <c r="V83" s="127">
        <v>0.54891304347826098</v>
      </c>
      <c r="W83" s="128">
        <v>1684</v>
      </c>
      <c r="X83" s="127">
        <v>8.8558500323206113E-2</v>
      </c>
      <c r="Y83" s="128">
        <v>4819</v>
      </c>
      <c r="Z83" s="127">
        <v>0.34948193783254</v>
      </c>
      <c r="AA83" s="269">
        <v>395</v>
      </c>
      <c r="AB83" s="127">
        <v>0.36678200692041529</v>
      </c>
      <c r="AC83" s="128">
        <v>908</v>
      </c>
      <c r="AD83" s="127">
        <v>0.31024531024531021</v>
      </c>
      <c r="AE83" s="128">
        <v>1303</v>
      </c>
      <c r="AF83" s="127">
        <v>0.3268839103869654</v>
      </c>
      <c r="AG83" s="269">
        <v>319</v>
      </c>
      <c r="AH83" s="127">
        <v>0.16849816849816857</v>
      </c>
      <c r="AI83" s="128">
        <v>873</v>
      </c>
      <c r="AJ83" s="127">
        <v>0.33486238532110102</v>
      </c>
      <c r="AK83" s="128">
        <v>1192</v>
      </c>
      <c r="AL83" s="127">
        <v>0.28586839266450914</v>
      </c>
      <c r="AM83" s="269">
        <v>211</v>
      </c>
      <c r="AN83" s="127">
        <v>0.74380165289256195</v>
      </c>
      <c r="AO83" s="269">
        <v>25</v>
      </c>
      <c r="AP83" s="127">
        <v>8.6956521739130377E-2</v>
      </c>
      <c r="AQ83" s="128">
        <v>8</v>
      </c>
      <c r="AR83" s="127" t="s">
        <v>90</v>
      </c>
      <c r="AS83" s="128">
        <v>33</v>
      </c>
      <c r="AT83" s="127">
        <v>0.43478260869565211</v>
      </c>
    </row>
    <row r="84" spans="2:46" s="4" customFormat="1" ht="15.75" collapsed="1" x14ac:dyDescent="0.25">
      <c r="B84" s="64">
        <v>2013</v>
      </c>
      <c r="C84" s="279">
        <v>42321</v>
      </c>
      <c r="D84" s="66">
        <v>5.4466176653793497E-2</v>
      </c>
      <c r="E84" s="65">
        <v>46418</v>
      </c>
      <c r="F84" s="66">
        <v>-7.8642318380309661E-2</v>
      </c>
      <c r="G84" s="65">
        <v>88739</v>
      </c>
      <c r="H84" s="66">
        <v>-1.9621057283323196E-2</v>
      </c>
      <c r="I84" s="279">
        <v>38038</v>
      </c>
      <c r="J84" s="66">
        <v>3.1818798318187902E-2</v>
      </c>
      <c r="K84" s="65">
        <v>41669</v>
      </c>
      <c r="L84" s="66">
        <v>-8.9042892746272528E-2</v>
      </c>
      <c r="M84" s="65">
        <v>79707</v>
      </c>
      <c r="N84" s="66">
        <v>-3.5105983754403325E-2</v>
      </c>
      <c r="O84" s="279">
        <v>10771</v>
      </c>
      <c r="P84" s="66">
        <v>0.10132924335378313</v>
      </c>
      <c r="Q84" s="65">
        <v>27562</v>
      </c>
      <c r="R84" s="66">
        <v>1.4054451802796075E-2</v>
      </c>
      <c r="S84" s="65">
        <v>38333</v>
      </c>
      <c r="T84" s="66">
        <v>3.7148268398268458E-2</v>
      </c>
      <c r="U84" s="279">
        <v>22683</v>
      </c>
      <c r="V84" s="66">
        <v>5.5268667131891158E-2</v>
      </c>
      <c r="W84" s="65">
        <v>10766</v>
      </c>
      <c r="X84" s="66">
        <v>-0.15428122545168887</v>
      </c>
      <c r="Y84" s="65">
        <v>33449</v>
      </c>
      <c r="Z84" s="66">
        <v>-2.2673484295105961E-2</v>
      </c>
      <c r="AA84" s="279">
        <v>2996</v>
      </c>
      <c r="AB84" s="66">
        <v>0.18700475435816166</v>
      </c>
      <c r="AC84" s="65">
        <v>4728</v>
      </c>
      <c r="AD84" s="66">
        <v>2.2933794893985393E-2</v>
      </c>
      <c r="AE84" s="65">
        <v>7724</v>
      </c>
      <c r="AF84" s="66">
        <v>8.0884410859221934E-2</v>
      </c>
      <c r="AG84" s="279">
        <v>2657</v>
      </c>
      <c r="AH84" s="66">
        <v>0.23638901814797575</v>
      </c>
      <c r="AI84" s="65">
        <v>4588</v>
      </c>
      <c r="AJ84" s="66">
        <v>8.0037664783427553E-2</v>
      </c>
      <c r="AK84" s="65">
        <v>7245</v>
      </c>
      <c r="AL84" s="66">
        <v>0.13256213850242293</v>
      </c>
      <c r="AM84" s="279">
        <v>1071</v>
      </c>
      <c r="AN84" s="66">
        <v>0.85294117647058831</v>
      </c>
      <c r="AO84" s="279">
        <v>216</v>
      </c>
      <c r="AP84" s="66">
        <v>0.28571428571428581</v>
      </c>
      <c r="AQ84" s="65">
        <v>21</v>
      </c>
      <c r="AR84" s="66">
        <v>0.3125</v>
      </c>
      <c r="AS84" s="65">
        <v>237</v>
      </c>
      <c r="AT84" s="66">
        <v>0.28804347826086962</v>
      </c>
    </row>
    <row r="85" spans="2:46" s="4" customFormat="1" ht="15" hidden="1" customHeight="1" outlineLevel="1" x14ac:dyDescent="0.25">
      <c r="B85" s="138" t="s">
        <v>78</v>
      </c>
      <c r="C85" s="269">
        <v>5836</v>
      </c>
      <c r="D85" s="127">
        <v>0.17047733654231845</v>
      </c>
      <c r="E85" s="128">
        <v>8177</v>
      </c>
      <c r="F85" s="127">
        <v>0.16747572815533984</v>
      </c>
      <c r="G85" s="128">
        <v>14013</v>
      </c>
      <c r="H85" s="127">
        <v>0.16872393661384488</v>
      </c>
      <c r="I85" s="269">
        <v>5325</v>
      </c>
      <c r="J85" s="127">
        <v>0.22780724002766894</v>
      </c>
      <c r="K85" s="128">
        <v>7338</v>
      </c>
      <c r="L85" s="127">
        <v>0.15759583530525312</v>
      </c>
      <c r="M85" s="128">
        <v>12663</v>
      </c>
      <c r="N85" s="127">
        <v>0.1861183964031472</v>
      </c>
      <c r="O85" s="269">
        <v>1001</v>
      </c>
      <c r="P85" s="127">
        <v>-0.26288659793814428</v>
      </c>
      <c r="Q85" s="128">
        <v>4023</v>
      </c>
      <c r="R85" s="127">
        <v>5.9241706161137442E-2</v>
      </c>
      <c r="S85" s="128">
        <v>5024</v>
      </c>
      <c r="T85" s="127">
        <v>-2.560124127230412E-2</v>
      </c>
      <c r="U85" s="269">
        <v>3528</v>
      </c>
      <c r="V85" s="127">
        <v>0.28712148850784391</v>
      </c>
      <c r="W85" s="128">
        <v>1778</v>
      </c>
      <c r="X85" s="127">
        <v>0.15755208333333326</v>
      </c>
      <c r="Y85" s="128">
        <v>5306</v>
      </c>
      <c r="Z85" s="127">
        <v>0.24058919803600665</v>
      </c>
      <c r="AA85" s="269">
        <v>418</v>
      </c>
      <c r="AB85" s="127">
        <v>-0.29983249581239535</v>
      </c>
      <c r="AC85" s="128">
        <v>837</v>
      </c>
      <c r="AD85" s="127">
        <v>0.27010622154779962</v>
      </c>
      <c r="AE85" s="128">
        <v>1255</v>
      </c>
      <c r="AF85" s="127">
        <v>-7.9617834394907216E-4</v>
      </c>
      <c r="AG85" s="269">
        <v>371</v>
      </c>
      <c r="AH85" s="127">
        <v>-0.33273381294964033</v>
      </c>
      <c r="AI85" s="128">
        <v>769</v>
      </c>
      <c r="AJ85" s="127">
        <v>0.32130584192439859</v>
      </c>
      <c r="AK85" s="128">
        <v>1140</v>
      </c>
      <c r="AL85" s="127">
        <v>1.7574692442883233E-3</v>
      </c>
      <c r="AM85" s="269">
        <v>77</v>
      </c>
      <c r="AN85" s="127">
        <v>0.92500000000000004</v>
      </c>
      <c r="AO85" s="269">
        <v>16</v>
      </c>
      <c r="AP85" s="127">
        <v>0.33333333333333326</v>
      </c>
      <c r="AQ85" s="128">
        <v>2</v>
      </c>
      <c r="AR85" s="127">
        <v>-0.66666666666666674</v>
      </c>
      <c r="AS85" s="128">
        <v>18</v>
      </c>
      <c r="AT85" s="127">
        <v>0</v>
      </c>
    </row>
    <row r="86" spans="2:46" s="4" customFormat="1" ht="15" hidden="1" customHeight="1" outlineLevel="1" x14ac:dyDescent="0.25">
      <c r="B86" s="138" t="s">
        <v>79</v>
      </c>
      <c r="C86" s="269">
        <v>6734</v>
      </c>
      <c r="D86" s="127">
        <v>2.1541262135922334E-2</v>
      </c>
      <c r="E86" s="128">
        <v>8802</v>
      </c>
      <c r="F86" s="127">
        <v>-0.1476711532874988</v>
      </c>
      <c r="G86" s="128">
        <v>15536</v>
      </c>
      <c r="H86" s="127">
        <v>-8.1742419764761487E-2</v>
      </c>
      <c r="I86" s="269">
        <v>6212</v>
      </c>
      <c r="J86" s="127">
        <v>6.1154765971984881E-2</v>
      </c>
      <c r="K86" s="128">
        <v>8031</v>
      </c>
      <c r="L86" s="127">
        <v>-0.16107803196490134</v>
      </c>
      <c r="M86" s="128">
        <v>14243</v>
      </c>
      <c r="N86" s="127">
        <v>-7.6748557723471889E-2</v>
      </c>
      <c r="O86" s="269">
        <v>1705</v>
      </c>
      <c r="P86" s="127">
        <v>-0.24989001319841619</v>
      </c>
      <c r="Q86" s="128">
        <v>4225</v>
      </c>
      <c r="R86" s="127">
        <v>-0.21072295908836169</v>
      </c>
      <c r="S86" s="128">
        <v>5930</v>
      </c>
      <c r="T86" s="127">
        <v>-0.22239706268030424</v>
      </c>
      <c r="U86" s="269">
        <v>3601</v>
      </c>
      <c r="V86" s="127">
        <v>0.14645017510347014</v>
      </c>
      <c r="W86" s="128">
        <v>2312</v>
      </c>
      <c r="X86" s="127">
        <v>0.17899031106578267</v>
      </c>
      <c r="Y86" s="128">
        <v>5913</v>
      </c>
      <c r="Z86" s="127">
        <v>0.1589572716581733</v>
      </c>
      <c r="AA86" s="269">
        <v>445</v>
      </c>
      <c r="AB86" s="127">
        <v>-0.31748466257668717</v>
      </c>
      <c r="AC86" s="128">
        <v>771</v>
      </c>
      <c r="AD86" s="127">
        <v>2.2546419098143256E-2</v>
      </c>
      <c r="AE86" s="128">
        <v>1216</v>
      </c>
      <c r="AF86" s="127">
        <v>-0.13513513513513509</v>
      </c>
      <c r="AG86" s="269">
        <v>357</v>
      </c>
      <c r="AH86" s="127">
        <v>-0.36476868327402134</v>
      </c>
      <c r="AI86" s="128">
        <v>709</v>
      </c>
      <c r="AJ86" s="127">
        <v>-5.6100981767180924E-3</v>
      </c>
      <c r="AK86" s="128">
        <v>1066</v>
      </c>
      <c r="AL86" s="127">
        <v>-0.163921568627451</v>
      </c>
      <c r="AM86" s="269">
        <v>68</v>
      </c>
      <c r="AN86" s="127">
        <v>-9.3333333333333379E-2</v>
      </c>
      <c r="AO86" s="269">
        <v>9</v>
      </c>
      <c r="AP86" s="127">
        <v>-0.18181818181818177</v>
      </c>
      <c r="AQ86" s="128">
        <v>0</v>
      </c>
      <c r="AR86" s="127" t="s">
        <v>90</v>
      </c>
      <c r="AS86" s="128">
        <v>9</v>
      </c>
      <c r="AT86" s="127">
        <v>-0.18181818181818177</v>
      </c>
    </row>
    <row r="87" spans="2:46" s="4" customFormat="1" ht="15" hidden="1" customHeight="1" outlineLevel="1" x14ac:dyDescent="0.25">
      <c r="B87" s="138" t="s">
        <v>80</v>
      </c>
      <c r="C87" s="269">
        <v>6123</v>
      </c>
      <c r="D87" s="127">
        <v>2.4941412788751283E-2</v>
      </c>
      <c r="E87" s="128">
        <v>8171</v>
      </c>
      <c r="F87" s="127">
        <v>-0.25893343007436964</v>
      </c>
      <c r="G87" s="128">
        <v>14294</v>
      </c>
      <c r="H87" s="127">
        <v>-0.15917647058823525</v>
      </c>
      <c r="I87" s="269">
        <v>5596</v>
      </c>
      <c r="J87" s="127">
        <v>8.0308880308880282E-2</v>
      </c>
      <c r="K87" s="128">
        <v>7575</v>
      </c>
      <c r="L87" s="127">
        <v>-0.25574769109844764</v>
      </c>
      <c r="M87" s="128">
        <v>13171</v>
      </c>
      <c r="N87" s="127">
        <v>-0.14240135434301338</v>
      </c>
      <c r="O87" s="269">
        <v>1643</v>
      </c>
      <c r="P87" s="127">
        <v>3.6652412950519686E-3</v>
      </c>
      <c r="Q87" s="128">
        <v>3911</v>
      </c>
      <c r="R87" s="127">
        <v>-0.29670922495953966</v>
      </c>
      <c r="S87" s="128">
        <v>5554</v>
      </c>
      <c r="T87" s="127">
        <v>-0.2283967768824674</v>
      </c>
      <c r="U87" s="269">
        <v>3334</v>
      </c>
      <c r="V87" s="127">
        <v>2.490009222256373E-2</v>
      </c>
      <c r="W87" s="128">
        <v>2342</v>
      </c>
      <c r="X87" s="127">
        <v>4.4603033006244353E-2</v>
      </c>
      <c r="Y87" s="128">
        <v>5676</v>
      </c>
      <c r="Z87" s="127">
        <v>3.2939035486806212E-2</v>
      </c>
      <c r="AA87" s="269">
        <v>442</v>
      </c>
      <c r="AB87" s="127">
        <v>-0.36585365853658536</v>
      </c>
      <c r="AC87" s="128">
        <v>590</v>
      </c>
      <c r="AD87" s="127">
        <v>-0.30424528301886788</v>
      </c>
      <c r="AE87" s="128">
        <v>1032</v>
      </c>
      <c r="AF87" s="127">
        <v>-0.33203883495145636</v>
      </c>
      <c r="AG87" s="269">
        <v>342</v>
      </c>
      <c r="AH87" s="127">
        <v>-0.48024316109422494</v>
      </c>
      <c r="AI87" s="128">
        <v>540</v>
      </c>
      <c r="AJ87" s="127">
        <v>-0.29503916449086165</v>
      </c>
      <c r="AK87" s="128">
        <v>882</v>
      </c>
      <c r="AL87" s="127">
        <v>-0.3806179775280899</v>
      </c>
      <c r="AM87" s="269">
        <v>73</v>
      </c>
      <c r="AN87" s="127">
        <v>-0.18888888888888888</v>
      </c>
      <c r="AO87" s="269">
        <v>12</v>
      </c>
      <c r="AP87" s="127">
        <v>0.71428571428571419</v>
      </c>
      <c r="AQ87" s="128">
        <v>6</v>
      </c>
      <c r="AR87" s="127" t="s">
        <v>90</v>
      </c>
      <c r="AS87" s="128">
        <v>18</v>
      </c>
      <c r="AT87" s="127">
        <v>1.5714285714285716</v>
      </c>
    </row>
    <row r="88" spans="2:46" s="4" customFormat="1" ht="15" hidden="1" customHeight="1" outlineLevel="1" x14ac:dyDescent="0.25">
      <c r="B88" s="138" t="s">
        <v>81</v>
      </c>
      <c r="C88" s="269">
        <v>3209</v>
      </c>
      <c r="D88" s="127">
        <v>-0.27806524184476944</v>
      </c>
      <c r="E88" s="128">
        <v>3165</v>
      </c>
      <c r="F88" s="127">
        <v>-0.56053873923910025</v>
      </c>
      <c r="G88" s="128">
        <v>6374</v>
      </c>
      <c r="H88" s="127">
        <v>-0.45273460977075641</v>
      </c>
      <c r="I88" s="269">
        <v>3023</v>
      </c>
      <c r="J88" s="127">
        <v>-0.24613466334164591</v>
      </c>
      <c r="K88" s="128">
        <v>2914</v>
      </c>
      <c r="L88" s="127">
        <v>-0.56134276682221884</v>
      </c>
      <c r="M88" s="128">
        <v>5937</v>
      </c>
      <c r="N88" s="127">
        <v>-0.44269219938045623</v>
      </c>
      <c r="O88" s="269">
        <v>1061</v>
      </c>
      <c r="P88" s="127">
        <v>-0.18634969325153372</v>
      </c>
      <c r="Q88" s="128">
        <v>1991</v>
      </c>
      <c r="R88" s="127">
        <v>-0.54124423963133639</v>
      </c>
      <c r="S88" s="128">
        <v>3052</v>
      </c>
      <c r="T88" s="127">
        <v>-0.45924875974486179</v>
      </c>
      <c r="U88" s="269">
        <v>1645</v>
      </c>
      <c r="V88" s="127">
        <v>-0.32136963696369636</v>
      </c>
      <c r="W88" s="128">
        <v>624</v>
      </c>
      <c r="X88" s="127">
        <v>-0.55204594400574303</v>
      </c>
      <c r="Y88" s="128">
        <v>2269</v>
      </c>
      <c r="Z88" s="127">
        <v>-0.40555410007859571</v>
      </c>
      <c r="AA88" s="269">
        <v>123</v>
      </c>
      <c r="AB88" s="127">
        <v>-0.65927977839335172</v>
      </c>
      <c r="AC88" s="128">
        <v>251</v>
      </c>
      <c r="AD88" s="127">
        <v>-0.33597883597883593</v>
      </c>
      <c r="AE88" s="128">
        <v>374</v>
      </c>
      <c r="AF88" s="127">
        <v>-0.49391069012178623</v>
      </c>
      <c r="AG88" s="269">
        <v>89</v>
      </c>
      <c r="AH88" s="127">
        <v>-0.73192771084337349</v>
      </c>
      <c r="AI88" s="128">
        <v>229</v>
      </c>
      <c r="AJ88" s="127">
        <v>-0.32844574780058655</v>
      </c>
      <c r="AK88" s="128">
        <v>318</v>
      </c>
      <c r="AL88" s="127">
        <v>-0.52748885586924221</v>
      </c>
      <c r="AM88" s="269">
        <v>15</v>
      </c>
      <c r="AN88" s="127">
        <v>-0.77941176470588236</v>
      </c>
      <c r="AO88" s="269">
        <v>48</v>
      </c>
      <c r="AP88" s="127">
        <v>7</v>
      </c>
      <c r="AQ88" s="128">
        <v>0</v>
      </c>
      <c r="AR88" s="127">
        <v>-1</v>
      </c>
      <c r="AS88" s="128">
        <v>48</v>
      </c>
      <c r="AT88" s="127">
        <v>-0.74331550802139035</v>
      </c>
    </row>
    <row r="89" spans="2:46" s="4" customFormat="1" ht="15" hidden="1" customHeight="1" outlineLevel="1" x14ac:dyDescent="0.25">
      <c r="B89" s="138" t="s">
        <v>82</v>
      </c>
      <c r="C89" s="269">
        <v>1246</v>
      </c>
      <c r="D89" s="127">
        <v>0.43383199079401602</v>
      </c>
      <c r="E89" s="128">
        <v>1238</v>
      </c>
      <c r="F89" s="127">
        <v>-0.26571767497034404</v>
      </c>
      <c r="G89" s="128">
        <v>2484</v>
      </c>
      <c r="H89" s="127">
        <v>-2.7788649706457891E-2</v>
      </c>
      <c r="I89" s="269">
        <v>1195</v>
      </c>
      <c r="J89" s="127">
        <v>0.43975903614457823</v>
      </c>
      <c r="K89" s="128">
        <v>1202</v>
      </c>
      <c r="L89" s="127">
        <v>-0.25295214418893719</v>
      </c>
      <c r="M89" s="128">
        <v>2397</v>
      </c>
      <c r="N89" s="127">
        <v>-1.7220172201722006E-2</v>
      </c>
      <c r="O89" s="269">
        <v>440</v>
      </c>
      <c r="P89" s="127">
        <v>0.85654008438818563</v>
      </c>
      <c r="Q89" s="128">
        <v>894</v>
      </c>
      <c r="R89" s="127">
        <v>-0.29661683713611331</v>
      </c>
      <c r="S89" s="128">
        <v>1334</v>
      </c>
      <c r="T89" s="127">
        <v>-0.11538461538461542</v>
      </c>
      <c r="U89" s="269">
        <v>669</v>
      </c>
      <c r="V89" s="127">
        <v>0.26465028355387532</v>
      </c>
      <c r="W89" s="128">
        <v>256</v>
      </c>
      <c r="X89" s="127">
        <v>-7.7519379844961378E-3</v>
      </c>
      <c r="Y89" s="128">
        <v>925</v>
      </c>
      <c r="Z89" s="127">
        <v>0.17534942820838628</v>
      </c>
      <c r="AA89" s="269">
        <v>30</v>
      </c>
      <c r="AB89" s="127">
        <v>0.57894736842105265</v>
      </c>
      <c r="AC89" s="128">
        <v>36</v>
      </c>
      <c r="AD89" s="127">
        <v>-0.5</v>
      </c>
      <c r="AE89" s="128">
        <v>66</v>
      </c>
      <c r="AF89" s="127">
        <v>-0.27472527472527475</v>
      </c>
      <c r="AG89" s="269">
        <v>25</v>
      </c>
      <c r="AH89" s="127">
        <v>0.38888888888888884</v>
      </c>
      <c r="AI89" s="128">
        <v>33</v>
      </c>
      <c r="AJ89" s="127">
        <v>-0.49230769230769234</v>
      </c>
      <c r="AK89" s="128">
        <v>58</v>
      </c>
      <c r="AL89" s="127">
        <v>-0.3012048192771084</v>
      </c>
      <c r="AM89" s="269">
        <v>19</v>
      </c>
      <c r="AN89" s="127">
        <v>0.35714285714285721</v>
      </c>
      <c r="AO89" s="269">
        <v>2</v>
      </c>
      <c r="AP89" s="127">
        <v>-0.66666666666666674</v>
      </c>
      <c r="AQ89" s="128">
        <v>0</v>
      </c>
      <c r="AR89" s="127">
        <v>-1</v>
      </c>
      <c r="AS89" s="128">
        <v>2</v>
      </c>
      <c r="AT89" s="127">
        <v>-0.81818181818181812</v>
      </c>
    </row>
    <row r="90" spans="2:46" s="4" customFormat="1" ht="15" hidden="1" customHeight="1" outlineLevel="1" x14ac:dyDescent="0.25">
      <c r="B90" s="138" t="s">
        <v>83</v>
      </c>
      <c r="C90" s="269">
        <v>1122</v>
      </c>
      <c r="D90" s="127">
        <v>0.53698630136986303</v>
      </c>
      <c r="E90" s="128">
        <v>1028</v>
      </c>
      <c r="F90" s="127">
        <v>8.8983050847457612E-2</v>
      </c>
      <c r="G90" s="128">
        <v>2150</v>
      </c>
      <c r="H90" s="127">
        <v>0.28434886499402623</v>
      </c>
      <c r="I90" s="269">
        <v>1035</v>
      </c>
      <c r="J90" s="127">
        <v>0.52654867256637172</v>
      </c>
      <c r="K90" s="128">
        <v>956</v>
      </c>
      <c r="L90" s="127">
        <v>9.5074455899198274E-2</v>
      </c>
      <c r="M90" s="128">
        <v>1991</v>
      </c>
      <c r="N90" s="127">
        <v>0.28368794326241131</v>
      </c>
      <c r="O90" s="269">
        <v>256</v>
      </c>
      <c r="P90" s="127">
        <v>-3.8910505836575737E-3</v>
      </c>
      <c r="Q90" s="128">
        <v>719</v>
      </c>
      <c r="R90" s="127">
        <v>0.15780998389694045</v>
      </c>
      <c r="S90" s="128">
        <v>975</v>
      </c>
      <c r="T90" s="127">
        <v>0.11047835990888388</v>
      </c>
      <c r="U90" s="269">
        <v>621</v>
      </c>
      <c r="V90" s="127">
        <v>1.134020618556701</v>
      </c>
      <c r="W90" s="128">
        <v>137</v>
      </c>
      <c r="X90" s="127">
        <v>-0.31499999999999995</v>
      </c>
      <c r="Y90" s="128">
        <v>758</v>
      </c>
      <c r="Z90" s="127">
        <v>0.54378818737270884</v>
      </c>
      <c r="AA90" s="269">
        <v>60</v>
      </c>
      <c r="AB90" s="127">
        <v>2.5294117647058822</v>
      </c>
      <c r="AC90" s="128">
        <v>72</v>
      </c>
      <c r="AD90" s="127">
        <v>1.4084507042253502E-2</v>
      </c>
      <c r="AE90" s="128">
        <v>132</v>
      </c>
      <c r="AF90" s="127">
        <v>0.5</v>
      </c>
      <c r="AG90" s="269">
        <v>56</v>
      </c>
      <c r="AH90" s="127">
        <v>2.1111111111111112</v>
      </c>
      <c r="AI90" s="128">
        <v>68</v>
      </c>
      <c r="AJ90" s="127">
        <v>6.25E-2</v>
      </c>
      <c r="AK90" s="128">
        <v>124</v>
      </c>
      <c r="AL90" s="127">
        <v>0.51219512195121952</v>
      </c>
      <c r="AM90" s="269">
        <v>25</v>
      </c>
      <c r="AN90" s="127">
        <v>-0.24242424242424243</v>
      </c>
      <c r="AO90" s="269">
        <v>2</v>
      </c>
      <c r="AP90" s="127">
        <v>0</v>
      </c>
      <c r="AQ90" s="128">
        <v>0</v>
      </c>
      <c r="AR90" s="127" t="s">
        <v>90</v>
      </c>
      <c r="AS90" s="128">
        <v>2</v>
      </c>
      <c r="AT90" s="127">
        <v>0</v>
      </c>
    </row>
    <row r="91" spans="2:46" s="4" customFormat="1" ht="15" hidden="1" customHeight="1" outlineLevel="1" x14ac:dyDescent="0.25">
      <c r="B91" s="138" t="s">
        <v>84</v>
      </c>
      <c r="C91" s="269">
        <v>1207</v>
      </c>
      <c r="D91" s="127">
        <v>-0.10658771280532942</v>
      </c>
      <c r="E91" s="128">
        <v>2462</v>
      </c>
      <c r="F91" s="127">
        <v>0.57416879795396425</v>
      </c>
      <c r="G91" s="128">
        <v>3669</v>
      </c>
      <c r="H91" s="127">
        <v>0.2586620926243568</v>
      </c>
      <c r="I91" s="269">
        <v>1139</v>
      </c>
      <c r="J91" s="127">
        <v>-0.10736677115987459</v>
      </c>
      <c r="K91" s="128">
        <v>2321</v>
      </c>
      <c r="L91" s="127">
        <v>0.73988005997001505</v>
      </c>
      <c r="M91" s="128">
        <v>3460</v>
      </c>
      <c r="N91" s="127">
        <v>0.32567049808429127</v>
      </c>
      <c r="O91" s="269">
        <v>411</v>
      </c>
      <c r="P91" s="127">
        <v>0.69135802469135799</v>
      </c>
      <c r="Q91" s="128">
        <v>1774</v>
      </c>
      <c r="R91" s="127">
        <v>0.75469831849653812</v>
      </c>
      <c r="S91" s="128">
        <v>2185</v>
      </c>
      <c r="T91" s="127">
        <v>0.74242424242424243</v>
      </c>
      <c r="U91" s="269">
        <v>594</v>
      </c>
      <c r="V91" s="127">
        <v>-0.28260869565217395</v>
      </c>
      <c r="W91" s="128">
        <v>380</v>
      </c>
      <c r="X91" s="127">
        <v>0.45593869731800774</v>
      </c>
      <c r="Y91" s="128">
        <v>974</v>
      </c>
      <c r="Z91" s="127">
        <v>-0.10560146923783287</v>
      </c>
      <c r="AA91" s="269">
        <v>60</v>
      </c>
      <c r="AB91" s="127">
        <v>-1.6393442622950838E-2</v>
      </c>
      <c r="AC91" s="128">
        <v>141</v>
      </c>
      <c r="AD91" s="127">
        <v>-0.38157894736842102</v>
      </c>
      <c r="AE91" s="128">
        <v>201</v>
      </c>
      <c r="AF91" s="127">
        <v>-0.30449826989619377</v>
      </c>
      <c r="AG91" s="269">
        <v>36</v>
      </c>
      <c r="AH91" s="127">
        <v>-9.9999999999999978E-2</v>
      </c>
      <c r="AI91" s="128">
        <v>73</v>
      </c>
      <c r="AJ91" s="127">
        <v>-0.64390243902439026</v>
      </c>
      <c r="AK91" s="128">
        <v>109</v>
      </c>
      <c r="AL91" s="127">
        <v>-0.55510204081632653</v>
      </c>
      <c r="AM91" s="269">
        <v>8</v>
      </c>
      <c r="AN91" s="127">
        <v>-0.4285714285714286</v>
      </c>
      <c r="AO91" s="269">
        <v>0</v>
      </c>
      <c r="AP91" s="127" t="s">
        <v>90</v>
      </c>
      <c r="AQ91" s="128">
        <v>0</v>
      </c>
      <c r="AR91" s="127">
        <v>-1</v>
      </c>
      <c r="AS91" s="128">
        <v>0</v>
      </c>
      <c r="AT91" s="127">
        <v>-1</v>
      </c>
    </row>
    <row r="92" spans="2:46" s="4" customFormat="1" ht="15" hidden="1" customHeight="1" outlineLevel="1" x14ac:dyDescent="0.25">
      <c r="B92" s="138" t="s">
        <v>85</v>
      </c>
      <c r="C92" s="269">
        <v>1031</v>
      </c>
      <c r="D92" s="127">
        <v>1.9436345966958868E-3</v>
      </c>
      <c r="E92" s="128">
        <v>652</v>
      </c>
      <c r="F92" s="127">
        <v>-0.38081671415004748</v>
      </c>
      <c r="G92" s="128">
        <v>1683</v>
      </c>
      <c r="H92" s="127">
        <v>-0.19164265129683</v>
      </c>
      <c r="I92" s="269">
        <v>979</v>
      </c>
      <c r="J92" s="127">
        <v>1.1363636363636465E-2</v>
      </c>
      <c r="K92" s="128">
        <v>515</v>
      </c>
      <c r="L92" s="127">
        <v>-0.38836104513064129</v>
      </c>
      <c r="M92" s="128">
        <v>1494</v>
      </c>
      <c r="N92" s="127">
        <v>-0.17458563535911598</v>
      </c>
      <c r="O92" s="269">
        <v>115</v>
      </c>
      <c r="P92" s="127">
        <v>-0.30722891566265065</v>
      </c>
      <c r="Q92" s="128">
        <v>281</v>
      </c>
      <c r="R92" s="127">
        <v>-0.49277978339350181</v>
      </c>
      <c r="S92" s="128">
        <v>396</v>
      </c>
      <c r="T92" s="127">
        <v>-0.44999999999999996</v>
      </c>
      <c r="U92" s="269">
        <v>626</v>
      </c>
      <c r="V92" s="127">
        <v>-0.10057471264367812</v>
      </c>
      <c r="W92" s="128">
        <v>182</v>
      </c>
      <c r="X92" s="127">
        <v>-0.2188841201716738</v>
      </c>
      <c r="Y92" s="128">
        <v>808</v>
      </c>
      <c r="Z92" s="127">
        <v>-0.13024757804090414</v>
      </c>
      <c r="AA92" s="269">
        <v>30</v>
      </c>
      <c r="AB92" s="127">
        <v>-0.25</v>
      </c>
      <c r="AC92" s="128">
        <v>137</v>
      </c>
      <c r="AD92" s="127">
        <v>-0.35071090047393361</v>
      </c>
      <c r="AE92" s="128">
        <v>167</v>
      </c>
      <c r="AF92" s="127">
        <v>-0.33466135458167334</v>
      </c>
      <c r="AG92" s="269">
        <v>30</v>
      </c>
      <c r="AH92" s="127">
        <v>-0.16666666666666663</v>
      </c>
      <c r="AI92" s="128">
        <v>131</v>
      </c>
      <c r="AJ92" s="127">
        <v>-0.30319148936170215</v>
      </c>
      <c r="AK92" s="128">
        <v>161</v>
      </c>
      <c r="AL92" s="127">
        <v>-0.28125</v>
      </c>
      <c r="AM92" s="269">
        <v>22</v>
      </c>
      <c r="AN92" s="127">
        <v>4.7619047619047672E-2</v>
      </c>
      <c r="AO92" s="269">
        <v>0</v>
      </c>
      <c r="AP92" s="127" t="s">
        <v>90</v>
      </c>
      <c r="AQ92" s="128">
        <v>0</v>
      </c>
      <c r="AR92" s="127" t="s">
        <v>90</v>
      </c>
      <c r="AS92" s="128">
        <v>0</v>
      </c>
      <c r="AT92" s="127" t="s">
        <v>90</v>
      </c>
    </row>
    <row r="93" spans="2:46" s="4" customFormat="1" ht="15" hidden="1" customHeight="1" outlineLevel="1" x14ac:dyDescent="0.25">
      <c r="B93" s="138" t="s">
        <v>86</v>
      </c>
      <c r="C93" s="269">
        <v>1153</v>
      </c>
      <c r="D93" s="127">
        <v>0.16818642350557234</v>
      </c>
      <c r="E93" s="128">
        <v>817</v>
      </c>
      <c r="F93" s="127">
        <v>-9.5238095238095233E-2</v>
      </c>
      <c r="G93" s="128">
        <v>1970</v>
      </c>
      <c r="H93" s="127">
        <v>4.2328042328042326E-2</v>
      </c>
      <c r="I93" s="269">
        <v>1067</v>
      </c>
      <c r="J93" s="127">
        <v>0.15476190476190466</v>
      </c>
      <c r="K93" s="128">
        <v>775</v>
      </c>
      <c r="L93" s="127">
        <v>1.2919896640826156E-3</v>
      </c>
      <c r="M93" s="128">
        <v>1842</v>
      </c>
      <c r="N93" s="127">
        <v>8.4805653710247286E-2</v>
      </c>
      <c r="O93" s="269">
        <v>222</v>
      </c>
      <c r="P93" s="127">
        <v>0.15025906735751304</v>
      </c>
      <c r="Q93" s="128">
        <v>505</v>
      </c>
      <c r="R93" s="127">
        <v>4.1237113402061931E-2</v>
      </c>
      <c r="S93" s="128">
        <v>727</v>
      </c>
      <c r="T93" s="127">
        <v>7.2271386430678541E-2</v>
      </c>
      <c r="U93" s="269">
        <v>626</v>
      </c>
      <c r="V93" s="127">
        <v>4.8154093097914075E-3</v>
      </c>
      <c r="W93" s="128">
        <v>224</v>
      </c>
      <c r="X93" s="127">
        <v>-0.17037037037037039</v>
      </c>
      <c r="Y93" s="128">
        <v>850</v>
      </c>
      <c r="Z93" s="127">
        <v>-4.8152295632698738E-2</v>
      </c>
      <c r="AA93" s="269">
        <v>77</v>
      </c>
      <c r="AB93" s="127">
        <v>0.75</v>
      </c>
      <c r="AC93" s="128">
        <v>42</v>
      </c>
      <c r="AD93" s="127">
        <v>-0.67441860465116277</v>
      </c>
      <c r="AE93" s="128">
        <v>119</v>
      </c>
      <c r="AF93" s="127">
        <v>-0.31213872832369938</v>
      </c>
      <c r="AG93" s="269">
        <v>77</v>
      </c>
      <c r="AH93" s="127">
        <v>1.0810810810810811</v>
      </c>
      <c r="AI93" s="128">
        <v>40</v>
      </c>
      <c r="AJ93" s="127">
        <v>-0.65517241379310343</v>
      </c>
      <c r="AK93" s="128">
        <v>117</v>
      </c>
      <c r="AL93" s="127">
        <v>-0.23529411764705888</v>
      </c>
      <c r="AM93" s="269">
        <v>7</v>
      </c>
      <c r="AN93" s="127">
        <v>-0.61111111111111116</v>
      </c>
      <c r="AO93" s="269">
        <v>2</v>
      </c>
      <c r="AP93" s="127">
        <v>1</v>
      </c>
      <c r="AQ93" s="128">
        <v>0</v>
      </c>
      <c r="AR93" s="127" t="s">
        <v>90</v>
      </c>
      <c r="AS93" s="128">
        <v>2</v>
      </c>
      <c r="AT93" s="127">
        <v>1</v>
      </c>
    </row>
    <row r="94" spans="2:46" s="4" customFormat="1" ht="15" hidden="1" customHeight="1" outlineLevel="1" x14ac:dyDescent="0.25">
      <c r="B94" s="138" t="s">
        <v>87</v>
      </c>
      <c r="C94" s="269">
        <v>3410</v>
      </c>
      <c r="D94" s="127">
        <v>0.14123159303882193</v>
      </c>
      <c r="E94" s="128">
        <v>3962</v>
      </c>
      <c r="F94" s="127">
        <v>5.0928381962864755E-2</v>
      </c>
      <c r="G94" s="128">
        <v>7372</v>
      </c>
      <c r="H94" s="127">
        <v>9.085528262799647E-2</v>
      </c>
      <c r="I94" s="269">
        <v>3173</v>
      </c>
      <c r="J94" s="127">
        <v>0.11568213783403647</v>
      </c>
      <c r="K94" s="128">
        <v>3502</v>
      </c>
      <c r="L94" s="127">
        <v>1.8319278860133847E-2</v>
      </c>
      <c r="M94" s="128">
        <v>6675</v>
      </c>
      <c r="N94" s="127">
        <v>6.2390577749482645E-2</v>
      </c>
      <c r="O94" s="269">
        <v>792</v>
      </c>
      <c r="P94" s="127">
        <v>3.6649214659685958E-2</v>
      </c>
      <c r="Q94" s="128">
        <v>2147</v>
      </c>
      <c r="R94" s="127">
        <v>-0.17040185471406488</v>
      </c>
      <c r="S94" s="128">
        <v>2939</v>
      </c>
      <c r="T94" s="127">
        <v>-0.12321002386634849</v>
      </c>
      <c r="U94" s="269">
        <v>1978</v>
      </c>
      <c r="V94" s="127">
        <v>6.5732758620689724E-2</v>
      </c>
      <c r="W94" s="128">
        <v>1247</v>
      </c>
      <c r="X94" s="127">
        <v>0.63433813892529489</v>
      </c>
      <c r="Y94" s="128">
        <v>3225</v>
      </c>
      <c r="Z94" s="127">
        <v>0.23138602520045826</v>
      </c>
      <c r="AA94" s="269">
        <v>195</v>
      </c>
      <c r="AB94" s="127">
        <v>0.71052631578947367</v>
      </c>
      <c r="AC94" s="128">
        <v>452</v>
      </c>
      <c r="AD94" s="127">
        <v>0.37386018237082075</v>
      </c>
      <c r="AE94" s="128">
        <v>647</v>
      </c>
      <c r="AF94" s="127">
        <v>0.46049661399548536</v>
      </c>
      <c r="AG94" s="269">
        <v>178</v>
      </c>
      <c r="AH94" s="127">
        <v>0.5752212389380531</v>
      </c>
      <c r="AI94" s="128">
        <v>433</v>
      </c>
      <c r="AJ94" s="127">
        <v>0.46779661016949148</v>
      </c>
      <c r="AK94" s="128">
        <v>611</v>
      </c>
      <c r="AL94" s="127">
        <v>0.49754901960784315</v>
      </c>
      <c r="AM94" s="269">
        <v>32</v>
      </c>
      <c r="AN94" s="127">
        <v>0.14285714285714279</v>
      </c>
      <c r="AO94" s="269">
        <v>10</v>
      </c>
      <c r="AP94" s="127">
        <v>4</v>
      </c>
      <c r="AQ94" s="128">
        <v>8</v>
      </c>
      <c r="AR94" s="127">
        <v>3</v>
      </c>
      <c r="AS94" s="128">
        <v>18</v>
      </c>
      <c r="AT94" s="127">
        <v>3.5</v>
      </c>
    </row>
    <row r="95" spans="2:46" s="4" customFormat="1" ht="15" hidden="1" customHeight="1" outlineLevel="1" x14ac:dyDescent="0.25">
      <c r="B95" s="138" t="s">
        <v>88</v>
      </c>
      <c r="C95" s="269">
        <v>4717</v>
      </c>
      <c r="D95" s="127">
        <v>0.2429512516469039</v>
      </c>
      <c r="E95" s="128">
        <v>5474</v>
      </c>
      <c r="F95" s="127">
        <v>-4.5676429567642951E-2</v>
      </c>
      <c r="G95" s="128">
        <v>10191</v>
      </c>
      <c r="H95" s="127">
        <v>6.92477179729305E-2</v>
      </c>
      <c r="I95" s="269">
        <v>4207</v>
      </c>
      <c r="J95" s="127">
        <v>0.2301169590643275</v>
      </c>
      <c r="K95" s="128">
        <v>4874</v>
      </c>
      <c r="L95" s="127">
        <v>-7.6893939393939403E-2</v>
      </c>
      <c r="M95" s="128">
        <v>9081</v>
      </c>
      <c r="N95" s="127">
        <v>4.3793103448275916E-2</v>
      </c>
      <c r="O95" s="269">
        <v>1217</v>
      </c>
      <c r="P95" s="127">
        <v>0.48053527980535282</v>
      </c>
      <c r="Q95" s="128">
        <v>2948</v>
      </c>
      <c r="R95" s="127">
        <v>6.5798987707881507E-2</v>
      </c>
      <c r="S95" s="128">
        <v>4165</v>
      </c>
      <c r="T95" s="127">
        <v>0.16081382385730203</v>
      </c>
      <c r="U95" s="269">
        <v>2249</v>
      </c>
      <c r="V95" s="127">
        <v>5.8139534883721034E-3</v>
      </c>
      <c r="W95" s="128">
        <v>1701</v>
      </c>
      <c r="X95" s="127">
        <v>-4.4918585064570471E-2</v>
      </c>
      <c r="Y95" s="128">
        <v>3950</v>
      </c>
      <c r="Z95" s="127">
        <v>-1.6679113766492448E-2</v>
      </c>
      <c r="AA95" s="269">
        <v>355</v>
      </c>
      <c r="AB95" s="127">
        <v>0.26785714285714279</v>
      </c>
      <c r="AC95" s="128">
        <v>600</v>
      </c>
      <c r="AD95" s="127">
        <v>0.32743362831858414</v>
      </c>
      <c r="AE95" s="128">
        <v>955</v>
      </c>
      <c r="AF95" s="127">
        <v>0.30464480874316946</v>
      </c>
      <c r="AG95" s="269">
        <v>315</v>
      </c>
      <c r="AH95" s="127">
        <v>0.34615384615384626</v>
      </c>
      <c r="AI95" s="128">
        <v>569</v>
      </c>
      <c r="AJ95" s="127">
        <v>0.39803439803439811</v>
      </c>
      <c r="AK95" s="128">
        <v>884</v>
      </c>
      <c r="AL95" s="127">
        <v>0.37909516380655228</v>
      </c>
      <c r="AM95" s="269">
        <v>111</v>
      </c>
      <c r="AN95" s="127">
        <v>1.5813953488372094</v>
      </c>
      <c r="AO95" s="269">
        <v>44</v>
      </c>
      <c r="AP95" s="127">
        <v>-0.15384615384615385</v>
      </c>
      <c r="AQ95" s="128">
        <v>0</v>
      </c>
      <c r="AR95" s="127">
        <v>-1</v>
      </c>
      <c r="AS95" s="128">
        <v>44</v>
      </c>
      <c r="AT95" s="127">
        <v>-0.2142857142857143</v>
      </c>
    </row>
    <row r="96" spans="2:46" s="4" customFormat="1" ht="15" hidden="1" customHeight="1" outlineLevel="1" x14ac:dyDescent="0.25">
      <c r="B96" s="138" t="s">
        <v>89</v>
      </c>
      <c r="C96" s="269">
        <v>4347</v>
      </c>
      <c r="D96" s="127">
        <v>7.5457694210786741E-2</v>
      </c>
      <c r="E96" s="128">
        <v>6432</v>
      </c>
      <c r="F96" s="127">
        <v>-5.1607195517546445E-2</v>
      </c>
      <c r="G96" s="128">
        <v>10779</v>
      </c>
      <c r="H96" s="127">
        <v>-4.1574279379157364E-3</v>
      </c>
      <c r="I96" s="269">
        <v>3914</v>
      </c>
      <c r="J96" s="127">
        <v>4.3176972281449899E-2</v>
      </c>
      <c r="K96" s="128">
        <v>5739</v>
      </c>
      <c r="L96" s="127">
        <v>-9.3794410232117431E-2</v>
      </c>
      <c r="M96" s="128">
        <v>9653</v>
      </c>
      <c r="N96" s="127">
        <v>-4.2835894893406001E-2</v>
      </c>
      <c r="O96" s="269">
        <v>917</v>
      </c>
      <c r="P96" s="127">
        <v>8.00942285041224E-2</v>
      </c>
      <c r="Q96" s="128">
        <v>3762</v>
      </c>
      <c r="R96" s="127">
        <v>0.18787496053047037</v>
      </c>
      <c r="S96" s="128">
        <v>4679</v>
      </c>
      <c r="T96" s="127">
        <v>0.16508964143426286</v>
      </c>
      <c r="U96" s="269">
        <v>2024</v>
      </c>
      <c r="V96" s="127">
        <v>-0.14055201698513797</v>
      </c>
      <c r="W96" s="128">
        <v>1547</v>
      </c>
      <c r="X96" s="127">
        <v>-0.12697516930022579</v>
      </c>
      <c r="Y96" s="128">
        <v>3571</v>
      </c>
      <c r="Z96" s="127">
        <v>-0.13472255875938943</v>
      </c>
      <c r="AA96" s="269">
        <v>289</v>
      </c>
      <c r="AB96" s="127">
        <v>0.38277511961722488</v>
      </c>
      <c r="AC96" s="128">
        <v>693</v>
      </c>
      <c r="AD96" s="127">
        <v>0.56081081081081074</v>
      </c>
      <c r="AE96" s="128">
        <v>982</v>
      </c>
      <c r="AF96" s="127">
        <v>0.5038284839203675</v>
      </c>
      <c r="AG96" s="269">
        <v>273</v>
      </c>
      <c r="AH96" s="127">
        <v>0.54237288135593231</v>
      </c>
      <c r="AI96" s="128">
        <v>654</v>
      </c>
      <c r="AJ96" s="127">
        <v>0.63500000000000001</v>
      </c>
      <c r="AK96" s="128">
        <v>927</v>
      </c>
      <c r="AL96" s="127">
        <v>0.60658578856152512</v>
      </c>
      <c r="AM96" s="269">
        <v>121</v>
      </c>
      <c r="AN96" s="127">
        <v>0.59210526315789469</v>
      </c>
      <c r="AO96" s="269">
        <v>23</v>
      </c>
      <c r="AP96" s="127">
        <v>3.5999999999999996</v>
      </c>
      <c r="AQ96" s="128">
        <v>0</v>
      </c>
      <c r="AR96" s="127">
        <v>-1</v>
      </c>
      <c r="AS96" s="128">
        <v>23</v>
      </c>
      <c r="AT96" s="127">
        <v>1.2999999999999998</v>
      </c>
    </row>
    <row r="97" spans="2:46" s="4" customFormat="1" ht="15.75" collapsed="1" x14ac:dyDescent="0.25">
      <c r="B97" s="64">
        <v>2012</v>
      </c>
      <c r="C97" s="279">
        <v>40135</v>
      </c>
      <c r="D97" s="66">
        <v>6.2109664443738666E-2</v>
      </c>
      <c r="E97" s="65">
        <v>50380</v>
      </c>
      <c r="F97" s="66">
        <v>-0.13133437936444992</v>
      </c>
      <c r="G97" s="65">
        <v>90515</v>
      </c>
      <c r="H97" s="66">
        <v>-5.501905308764421E-2</v>
      </c>
      <c r="I97" s="279">
        <v>36865</v>
      </c>
      <c r="J97" s="66">
        <v>8.1941713380095704E-2</v>
      </c>
      <c r="K97" s="65">
        <v>45742</v>
      </c>
      <c r="L97" s="66">
        <v>-0.14046263412067572</v>
      </c>
      <c r="M97" s="65">
        <v>82607</v>
      </c>
      <c r="N97" s="66">
        <v>-5.3648757016840465E-2</v>
      </c>
      <c r="O97" s="279">
        <v>9780</v>
      </c>
      <c r="P97" s="66">
        <v>-3.1970701771750987E-2</v>
      </c>
      <c r="Q97" s="65">
        <v>27180</v>
      </c>
      <c r="R97" s="66">
        <v>-0.13755354593050928</v>
      </c>
      <c r="S97" s="65">
        <v>36960</v>
      </c>
      <c r="T97" s="66">
        <v>-0.11192272574366857</v>
      </c>
      <c r="U97" s="279">
        <v>21495</v>
      </c>
      <c r="V97" s="66">
        <v>2.4889143184093854E-2</v>
      </c>
      <c r="W97" s="65">
        <v>12730</v>
      </c>
      <c r="X97" s="66">
        <v>4.7355958958168465E-3</v>
      </c>
      <c r="Y97" s="65">
        <v>34225</v>
      </c>
      <c r="Z97" s="66">
        <v>1.7299289599619572E-2</v>
      </c>
      <c r="AA97" s="279">
        <v>2524</v>
      </c>
      <c r="AB97" s="66">
        <v>-0.18343578130054994</v>
      </c>
      <c r="AC97" s="65">
        <v>4622</v>
      </c>
      <c r="AD97" s="66">
        <v>1.0273224043715778E-2</v>
      </c>
      <c r="AE97" s="65">
        <v>7146</v>
      </c>
      <c r="AF97" s="66">
        <v>-6.7831985390033878E-2</v>
      </c>
      <c r="AG97" s="279">
        <v>2149</v>
      </c>
      <c r="AH97" s="66">
        <v>-0.22725638259618841</v>
      </c>
      <c r="AI97" s="65">
        <v>4248</v>
      </c>
      <c r="AJ97" s="66">
        <v>2.5591501690004792E-2</v>
      </c>
      <c r="AK97" s="65">
        <v>6397</v>
      </c>
      <c r="AL97" s="66">
        <v>-7.5978621984688743E-2</v>
      </c>
      <c r="AM97" s="279">
        <v>578</v>
      </c>
      <c r="AN97" s="66">
        <v>0.11153846153846159</v>
      </c>
      <c r="AO97" s="279">
        <v>168</v>
      </c>
      <c r="AP97" s="66">
        <v>0.61538461538461542</v>
      </c>
      <c r="AQ97" s="65">
        <v>16</v>
      </c>
      <c r="AR97" s="66">
        <v>-0.92195121951219516</v>
      </c>
      <c r="AS97" s="65">
        <v>184</v>
      </c>
      <c r="AT97" s="66">
        <v>-0.40453074433656955</v>
      </c>
    </row>
    <row r="98" spans="2:46" s="4" customFormat="1" ht="15" hidden="1" customHeight="1" outlineLevel="1" x14ac:dyDescent="0.25">
      <c r="B98" s="138" t="s">
        <v>78</v>
      </c>
      <c r="C98" s="269">
        <v>4986</v>
      </c>
      <c r="D98" s="127">
        <v>0.16631578947368419</v>
      </c>
      <c r="E98" s="128">
        <v>7004</v>
      </c>
      <c r="F98" s="127">
        <v>-0.16826980168626049</v>
      </c>
      <c r="G98" s="128">
        <v>11990</v>
      </c>
      <c r="H98" s="127">
        <v>-5.5608065532451123E-2</v>
      </c>
      <c r="I98" s="269">
        <v>4337</v>
      </c>
      <c r="J98" s="127">
        <v>5.9096459096459109E-2</v>
      </c>
      <c r="K98" s="128">
        <v>6339</v>
      </c>
      <c r="L98" s="127">
        <v>-0.14855607790463399</v>
      </c>
      <c r="M98" s="128">
        <v>10676</v>
      </c>
      <c r="N98" s="127">
        <v>-7.4870017331022498E-2</v>
      </c>
      <c r="O98" s="269">
        <v>1358</v>
      </c>
      <c r="P98" s="127">
        <v>0.59952885747938756</v>
      </c>
      <c r="Q98" s="128">
        <v>3798</v>
      </c>
      <c r="R98" s="127">
        <v>-0.27157652474108174</v>
      </c>
      <c r="S98" s="128">
        <v>5156</v>
      </c>
      <c r="T98" s="127">
        <v>-0.14959590961570179</v>
      </c>
      <c r="U98" s="269">
        <v>2741</v>
      </c>
      <c r="V98" s="127">
        <v>-5.2868002764340005E-2</v>
      </c>
      <c r="W98" s="128">
        <v>1536</v>
      </c>
      <c r="X98" s="127">
        <v>-0.13023782559456398</v>
      </c>
      <c r="Y98" s="128">
        <v>4277</v>
      </c>
      <c r="Z98" s="127">
        <v>-8.2188841201716767E-2</v>
      </c>
      <c r="AA98" s="269">
        <v>597</v>
      </c>
      <c r="AB98" s="127">
        <v>3.488721804511278</v>
      </c>
      <c r="AC98" s="128">
        <v>659</v>
      </c>
      <c r="AD98" s="127">
        <v>-0.32479508196721307</v>
      </c>
      <c r="AE98" s="128">
        <v>1256</v>
      </c>
      <c r="AF98" s="127">
        <v>0.13255184851217305</v>
      </c>
      <c r="AG98" s="269">
        <v>556</v>
      </c>
      <c r="AH98" s="127">
        <v>5.177777777777778</v>
      </c>
      <c r="AI98" s="128">
        <v>582</v>
      </c>
      <c r="AJ98" s="127">
        <v>-0.36043956043956049</v>
      </c>
      <c r="AK98" s="128">
        <v>1138</v>
      </c>
      <c r="AL98" s="127">
        <v>0.1379999999999999</v>
      </c>
      <c r="AM98" s="269">
        <v>40</v>
      </c>
      <c r="AN98" s="127">
        <v>5.2631578947368363E-2</v>
      </c>
      <c r="AO98" s="269">
        <v>12</v>
      </c>
      <c r="AP98" s="127">
        <v>0.33333333333333326</v>
      </c>
      <c r="AQ98" s="128">
        <v>6</v>
      </c>
      <c r="AR98" s="127" t="s">
        <v>90</v>
      </c>
      <c r="AS98" s="128">
        <v>18</v>
      </c>
      <c r="AT98" s="127">
        <v>1</v>
      </c>
    </row>
    <row r="99" spans="2:46" s="4" customFormat="1" ht="15" hidden="1" customHeight="1" outlineLevel="1" x14ac:dyDescent="0.25">
      <c r="B99" s="138" t="s">
        <v>79</v>
      </c>
      <c r="C99" s="269">
        <v>6592</v>
      </c>
      <c r="D99" s="127">
        <v>0.45711759504862948</v>
      </c>
      <c r="E99" s="128">
        <v>10327</v>
      </c>
      <c r="F99" s="127">
        <v>0.19927999070955749</v>
      </c>
      <c r="G99" s="128">
        <v>16919</v>
      </c>
      <c r="H99" s="127">
        <v>0.28808526836695858</v>
      </c>
      <c r="I99" s="269">
        <v>5854</v>
      </c>
      <c r="J99" s="127">
        <v>0.40249161475802597</v>
      </c>
      <c r="K99" s="128">
        <v>9573</v>
      </c>
      <c r="L99" s="127">
        <v>0.24163424124513622</v>
      </c>
      <c r="M99" s="128">
        <v>15427</v>
      </c>
      <c r="N99" s="127">
        <v>0.29813194210703475</v>
      </c>
      <c r="O99" s="269">
        <v>2273</v>
      </c>
      <c r="P99" s="127">
        <v>1.2798395185556668</v>
      </c>
      <c r="Q99" s="128">
        <v>5353</v>
      </c>
      <c r="R99" s="127">
        <v>9.6190116937004966E-3</v>
      </c>
      <c r="S99" s="128">
        <v>7626</v>
      </c>
      <c r="T99" s="127">
        <v>0.21066836005715195</v>
      </c>
      <c r="U99" s="269">
        <v>3141</v>
      </c>
      <c r="V99" s="127">
        <v>0.17332835263354496</v>
      </c>
      <c r="W99" s="128">
        <v>1961</v>
      </c>
      <c r="X99" s="127">
        <v>1.2913223140495811E-2</v>
      </c>
      <c r="Y99" s="128">
        <v>5102</v>
      </c>
      <c r="Z99" s="127">
        <v>0.10600476913071755</v>
      </c>
      <c r="AA99" s="269">
        <v>652</v>
      </c>
      <c r="AB99" s="127">
        <v>1.4603773584905659</v>
      </c>
      <c r="AC99" s="128">
        <v>754</v>
      </c>
      <c r="AD99" s="127">
        <v>-0.16315205327413984</v>
      </c>
      <c r="AE99" s="128">
        <v>1406</v>
      </c>
      <c r="AF99" s="127">
        <v>0.20583190394511153</v>
      </c>
      <c r="AG99" s="269">
        <v>562</v>
      </c>
      <c r="AH99" s="127">
        <v>1.7414634146341466</v>
      </c>
      <c r="AI99" s="128">
        <v>713</v>
      </c>
      <c r="AJ99" s="127">
        <v>-0.15119047619047621</v>
      </c>
      <c r="AK99" s="128">
        <v>1275</v>
      </c>
      <c r="AL99" s="127">
        <v>0.22009569377990434</v>
      </c>
      <c r="AM99" s="269">
        <v>75</v>
      </c>
      <c r="AN99" s="127">
        <v>0</v>
      </c>
      <c r="AO99" s="269">
        <v>11</v>
      </c>
      <c r="AP99" s="127">
        <v>0.10000000000000009</v>
      </c>
      <c r="AQ99" s="128">
        <v>0</v>
      </c>
      <c r="AR99" s="127" t="s">
        <v>90</v>
      </c>
      <c r="AS99" s="128">
        <v>11</v>
      </c>
      <c r="AT99" s="127">
        <v>0.10000000000000009</v>
      </c>
    </row>
    <row r="100" spans="2:46" s="4" customFormat="1" ht="15" hidden="1" customHeight="1" outlineLevel="1" x14ac:dyDescent="0.25">
      <c r="B100" s="138" t="s">
        <v>80</v>
      </c>
      <c r="C100" s="269">
        <v>5974</v>
      </c>
      <c r="D100" s="127">
        <v>0.25874420564686051</v>
      </c>
      <c r="E100" s="128">
        <v>11026</v>
      </c>
      <c r="F100" s="127">
        <v>0.46993734168777501</v>
      </c>
      <c r="G100" s="128">
        <v>17000</v>
      </c>
      <c r="H100" s="127">
        <v>0.38809504368416747</v>
      </c>
      <c r="I100" s="269">
        <v>5180</v>
      </c>
      <c r="J100" s="127">
        <v>0.14576421145764207</v>
      </c>
      <c r="K100" s="128">
        <v>10178</v>
      </c>
      <c r="L100" s="127">
        <v>0.48432259005395939</v>
      </c>
      <c r="M100" s="128">
        <v>15358</v>
      </c>
      <c r="N100" s="127">
        <v>0.34979785551063447</v>
      </c>
      <c r="O100" s="269">
        <v>1637</v>
      </c>
      <c r="P100" s="127">
        <v>0.38494077834179352</v>
      </c>
      <c r="Q100" s="128">
        <v>5561</v>
      </c>
      <c r="R100" s="127">
        <v>0.16411974042285959</v>
      </c>
      <c r="S100" s="128">
        <v>7198</v>
      </c>
      <c r="T100" s="127">
        <v>0.20792079207920788</v>
      </c>
      <c r="U100" s="269">
        <v>3253</v>
      </c>
      <c r="V100" s="127">
        <v>0.1442138586000703</v>
      </c>
      <c r="W100" s="128">
        <v>2242</v>
      </c>
      <c r="X100" s="127">
        <v>0.33293697978596914</v>
      </c>
      <c r="Y100" s="128">
        <v>5495</v>
      </c>
      <c r="Z100" s="127">
        <v>0.21436464088397789</v>
      </c>
      <c r="AA100" s="269">
        <v>697</v>
      </c>
      <c r="AB100" s="127">
        <v>2.668421052631579</v>
      </c>
      <c r="AC100" s="128">
        <v>848</v>
      </c>
      <c r="AD100" s="127">
        <v>0.31677018633540377</v>
      </c>
      <c r="AE100" s="128">
        <v>1545</v>
      </c>
      <c r="AF100" s="127">
        <v>0.85251798561151082</v>
      </c>
      <c r="AG100" s="269">
        <v>658</v>
      </c>
      <c r="AH100" s="127">
        <v>4.306451612903226</v>
      </c>
      <c r="AI100" s="128">
        <v>766</v>
      </c>
      <c r="AJ100" s="127">
        <v>0.28093645484949836</v>
      </c>
      <c r="AK100" s="128">
        <v>1424</v>
      </c>
      <c r="AL100" s="127">
        <v>0.97229916897506929</v>
      </c>
      <c r="AM100" s="269">
        <v>90</v>
      </c>
      <c r="AN100" s="127">
        <v>2.3333333333333335</v>
      </c>
      <c r="AO100" s="269">
        <v>7</v>
      </c>
      <c r="AP100" s="127">
        <v>-0.125</v>
      </c>
      <c r="AQ100" s="128">
        <v>0</v>
      </c>
      <c r="AR100" s="127" t="s">
        <v>90</v>
      </c>
      <c r="AS100" s="128">
        <v>7</v>
      </c>
      <c r="AT100" s="127">
        <v>-0.125</v>
      </c>
    </row>
    <row r="101" spans="2:46" s="4" customFormat="1" ht="15" hidden="1" customHeight="1" outlineLevel="1" x14ac:dyDescent="0.25">
      <c r="B101" s="138" t="s">
        <v>81</v>
      </c>
      <c r="C101" s="269">
        <v>4445</v>
      </c>
      <c r="D101" s="127">
        <v>1.2678571428571428</v>
      </c>
      <c r="E101" s="128">
        <v>7202</v>
      </c>
      <c r="F101" s="127">
        <v>1.8023346303501944</v>
      </c>
      <c r="G101" s="128">
        <v>11647</v>
      </c>
      <c r="H101" s="127">
        <v>1.571081677704194</v>
      </c>
      <c r="I101" s="269">
        <v>4010</v>
      </c>
      <c r="J101" s="127">
        <v>1.1183306920232434</v>
      </c>
      <c r="K101" s="128">
        <v>6643</v>
      </c>
      <c r="L101" s="127">
        <v>1.9977436823104693</v>
      </c>
      <c r="M101" s="128">
        <v>10653</v>
      </c>
      <c r="N101" s="127">
        <v>1.5926016062302262</v>
      </c>
      <c r="O101" s="269">
        <v>1304</v>
      </c>
      <c r="P101" s="127">
        <v>3.591549295774648</v>
      </c>
      <c r="Q101" s="128">
        <v>4340</v>
      </c>
      <c r="R101" s="127">
        <v>1.7856225930680361</v>
      </c>
      <c r="S101" s="128">
        <v>5644</v>
      </c>
      <c r="T101" s="127">
        <v>2.0640608034744843</v>
      </c>
      <c r="U101" s="269">
        <v>2424</v>
      </c>
      <c r="V101" s="127">
        <v>0.68450312717164707</v>
      </c>
      <c r="W101" s="128">
        <v>1393</v>
      </c>
      <c r="X101" s="127">
        <v>1.3490725126475547</v>
      </c>
      <c r="Y101" s="128">
        <v>3817</v>
      </c>
      <c r="Z101" s="127">
        <v>0.87844488188976388</v>
      </c>
      <c r="AA101" s="269">
        <v>361</v>
      </c>
      <c r="AB101" s="127">
        <v>7.204545454545455</v>
      </c>
      <c r="AC101" s="128">
        <v>378</v>
      </c>
      <c r="AD101" s="127">
        <v>6.7796610169491567E-2</v>
      </c>
      <c r="AE101" s="128">
        <v>739</v>
      </c>
      <c r="AF101" s="127">
        <v>0.85678391959799005</v>
      </c>
      <c r="AG101" s="269">
        <v>332</v>
      </c>
      <c r="AH101" s="127">
        <v>9.0606060606060606</v>
      </c>
      <c r="AI101" s="128">
        <v>341</v>
      </c>
      <c r="AJ101" s="127">
        <v>3.3333333333333437E-2</v>
      </c>
      <c r="AK101" s="128">
        <v>673</v>
      </c>
      <c r="AL101" s="127">
        <v>0.85399449035812669</v>
      </c>
      <c r="AM101" s="269">
        <v>68</v>
      </c>
      <c r="AN101" s="127">
        <v>2.0909090909090908</v>
      </c>
      <c r="AO101" s="269">
        <v>6</v>
      </c>
      <c r="AP101" s="127">
        <v>5</v>
      </c>
      <c r="AQ101" s="128">
        <v>181</v>
      </c>
      <c r="AR101" s="127" t="s">
        <v>90</v>
      </c>
      <c r="AS101" s="128">
        <v>187</v>
      </c>
      <c r="AT101" s="127">
        <v>186</v>
      </c>
    </row>
    <row r="102" spans="2:46" s="4" customFormat="1" ht="15" hidden="1" customHeight="1" outlineLevel="1" x14ac:dyDescent="0.25">
      <c r="B102" s="138" t="s">
        <v>82</v>
      </c>
      <c r="C102" s="269">
        <v>869</v>
      </c>
      <c r="D102" s="127">
        <v>0.25759768451519527</v>
      </c>
      <c r="E102" s="128">
        <v>1686</v>
      </c>
      <c r="F102" s="127">
        <v>0.71515768056968465</v>
      </c>
      <c r="G102" s="128">
        <v>2555</v>
      </c>
      <c r="H102" s="127">
        <v>0.52628434886499398</v>
      </c>
      <c r="I102" s="269">
        <v>830</v>
      </c>
      <c r="J102" s="127">
        <v>0.2613981762917934</v>
      </c>
      <c r="K102" s="128">
        <v>1609</v>
      </c>
      <c r="L102" s="127">
        <v>0.64687819856704198</v>
      </c>
      <c r="M102" s="128">
        <v>2439</v>
      </c>
      <c r="N102" s="127">
        <v>0.49174311926605507</v>
      </c>
      <c r="O102" s="269">
        <v>237</v>
      </c>
      <c r="P102" s="127">
        <v>2.5909090909090908</v>
      </c>
      <c r="Q102" s="128">
        <v>1271</v>
      </c>
      <c r="R102" s="127">
        <v>0.36813778256189456</v>
      </c>
      <c r="S102" s="128">
        <v>1508</v>
      </c>
      <c r="T102" s="127">
        <v>0.51557788944723626</v>
      </c>
      <c r="U102" s="269">
        <v>529</v>
      </c>
      <c r="V102" s="127">
        <v>4.1338582677165281E-2</v>
      </c>
      <c r="W102" s="128">
        <v>258</v>
      </c>
      <c r="X102" s="127">
        <v>4.7333333333333334</v>
      </c>
      <c r="Y102" s="128">
        <v>787</v>
      </c>
      <c r="Z102" s="127">
        <v>0.42314647377938508</v>
      </c>
      <c r="AA102" s="269">
        <v>19</v>
      </c>
      <c r="AB102" s="127">
        <v>0.1875</v>
      </c>
      <c r="AC102" s="128">
        <v>72</v>
      </c>
      <c r="AD102" s="127">
        <v>11</v>
      </c>
      <c r="AE102" s="128">
        <v>91</v>
      </c>
      <c r="AF102" s="127">
        <v>3.1363636363636367</v>
      </c>
      <c r="AG102" s="269">
        <v>18</v>
      </c>
      <c r="AH102" s="127">
        <v>0.5</v>
      </c>
      <c r="AI102" s="128">
        <v>65</v>
      </c>
      <c r="AJ102" s="127">
        <v>12</v>
      </c>
      <c r="AK102" s="128">
        <v>83</v>
      </c>
      <c r="AL102" s="127">
        <v>3.882352941176471</v>
      </c>
      <c r="AM102" s="269">
        <v>14</v>
      </c>
      <c r="AN102" s="127">
        <v>0.39999999999999991</v>
      </c>
      <c r="AO102" s="269">
        <v>6</v>
      </c>
      <c r="AP102" s="127">
        <v>-0.1428571428571429</v>
      </c>
      <c r="AQ102" s="128">
        <v>5</v>
      </c>
      <c r="AR102" s="127" t="s">
        <v>90</v>
      </c>
      <c r="AS102" s="128">
        <v>11</v>
      </c>
      <c r="AT102" s="127">
        <v>0.5714285714285714</v>
      </c>
    </row>
    <row r="103" spans="2:46" s="4" customFormat="1" ht="15" hidden="1" customHeight="1" outlineLevel="1" x14ac:dyDescent="0.25">
      <c r="B103" s="138" t="s">
        <v>83</v>
      </c>
      <c r="C103" s="269">
        <v>730</v>
      </c>
      <c r="D103" s="127">
        <v>-8.9775561097256817E-2</v>
      </c>
      <c r="E103" s="128">
        <v>944</v>
      </c>
      <c r="F103" s="127">
        <v>0.37010159651669094</v>
      </c>
      <c r="G103" s="128">
        <v>1674</v>
      </c>
      <c r="H103" s="127">
        <v>0.12273641851106643</v>
      </c>
      <c r="I103" s="269">
        <v>678</v>
      </c>
      <c r="J103" s="127">
        <v>-0.11372549019607847</v>
      </c>
      <c r="K103" s="128">
        <v>873</v>
      </c>
      <c r="L103" s="127">
        <v>0.33690658499234294</v>
      </c>
      <c r="M103" s="128">
        <v>1551</v>
      </c>
      <c r="N103" s="127">
        <v>9.3794076163610685E-2</v>
      </c>
      <c r="O103" s="269">
        <v>257</v>
      </c>
      <c r="P103" s="127">
        <v>2.2124999999999999</v>
      </c>
      <c r="Q103" s="128">
        <v>621</v>
      </c>
      <c r="R103" s="127">
        <v>7.8125E-2</v>
      </c>
      <c r="S103" s="128">
        <v>878</v>
      </c>
      <c r="T103" s="127">
        <v>0.33841463414634143</v>
      </c>
      <c r="U103" s="269">
        <v>291</v>
      </c>
      <c r="V103" s="127">
        <v>-0.55092592592592593</v>
      </c>
      <c r="W103" s="128">
        <v>200</v>
      </c>
      <c r="X103" s="127">
        <v>2.8461538461538463</v>
      </c>
      <c r="Y103" s="128">
        <v>491</v>
      </c>
      <c r="Z103" s="127">
        <v>-0.2985714285714286</v>
      </c>
      <c r="AA103" s="269">
        <v>17</v>
      </c>
      <c r="AB103" s="127">
        <v>-0.19047619047619047</v>
      </c>
      <c r="AC103" s="128">
        <v>71</v>
      </c>
      <c r="AD103" s="127">
        <v>1.1515151515151514</v>
      </c>
      <c r="AE103" s="128">
        <v>88</v>
      </c>
      <c r="AF103" s="127">
        <v>0.62962962962962954</v>
      </c>
      <c r="AG103" s="269">
        <v>18</v>
      </c>
      <c r="AH103" s="127">
        <v>0.19999999999999996</v>
      </c>
      <c r="AI103" s="128">
        <v>64</v>
      </c>
      <c r="AJ103" s="127">
        <v>1.064516129032258</v>
      </c>
      <c r="AK103" s="128">
        <v>82</v>
      </c>
      <c r="AL103" s="127">
        <v>0.78260869565217384</v>
      </c>
      <c r="AM103" s="269">
        <v>33</v>
      </c>
      <c r="AN103" s="127">
        <v>1.3571428571428572</v>
      </c>
      <c r="AO103" s="269">
        <v>2</v>
      </c>
      <c r="AP103" s="127">
        <v>0</v>
      </c>
      <c r="AQ103" s="128">
        <v>0</v>
      </c>
      <c r="AR103" s="127">
        <v>-1</v>
      </c>
      <c r="AS103" s="128">
        <v>2</v>
      </c>
      <c r="AT103" s="127">
        <v>-0.6</v>
      </c>
    </row>
    <row r="104" spans="2:46" s="4" customFormat="1" ht="15" hidden="1" customHeight="1" outlineLevel="1" x14ac:dyDescent="0.25">
      <c r="B104" s="138" t="s">
        <v>84</v>
      </c>
      <c r="C104" s="269">
        <v>1351</v>
      </c>
      <c r="D104" s="127">
        <v>0.69086357947434296</v>
      </c>
      <c r="E104" s="128">
        <v>1564</v>
      </c>
      <c r="F104" s="127">
        <v>0.76923076923076916</v>
      </c>
      <c r="G104" s="128">
        <v>2915</v>
      </c>
      <c r="H104" s="127">
        <v>0.73202614379084974</v>
      </c>
      <c r="I104" s="269">
        <v>1276</v>
      </c>
      <c r="J104" s="127">
        <v>0.86277372262773722</v>
      </c>
      <c r="K104" s="128">
        <v>1334</v>
      </c>
      <c r="L104" s="127">
        <v>0.71465295629820047</v>
      </c>
      <c r="M104" s="128">
        <v>2610</v>
      </c>
      <c r="N104" s="127">
        <v>0.78400546821599448</v>
      </c>
      <c r="O104" s="269">
        <v>243</v>
      </c>
      <c r="P104" s="127">
        <v>2.4714285714285715</v>
      </c>
      <c r="Q104" s="128">
        <v>1011</v>
      </c>
      <c r="R104" s="127">
        <v>0.85164835164835173</v>
      </c>
      <c r="S104" s="128">
        <v>1254</v>
      </c>
      <c r="T104" s="127">
        <v>1.0357142857142856</v>
      </c>
      <c r="U104" s="269">
        <v>828</v>
      </c>
      <c r="V104" s="127">
        <v>0.51648351648351642</v>
      </c>
      <c r="W104" s="128">
        <v>261</v>
      </c>
      <c r="X104" s="127">
        <v>0.5</v>
      </c>
      <c r="Y104" s="128">
        <v>1089</v>
      </c>
      <c r="Z104" s="127">
        <v>0.51249999999999996</v>
      </c>
      <c r="AA104" s="269">
        <v>61</v>
      </c>
      <c r="AB104" s="127">
        <v>-0.32967032967032972</v>
      </c>
      <c r="AC104" s="128">
        <v>228</v>
      </c>
      <c r="AD104" s="127">
        <v>1.1509433962264151</v>
      </c>
      <c r="AE104" s="128">
        <v>289</v>
      </c>
      <c r="AF104" s="127">
        <v>0.46700507614213205</v>
      </c>
      <c r="AG104" s="269">
        <v>40</v>
      </c>
      <c r="AH104" s="127">
        <v>-0.4285714285714286</v>
      </c>
      <c r="AI104" s="128">
        <v>205</v>
      </c>
      <c r="AJ104" s="127">
        <v>1.0918367346938775</v>
      </c>
      <c r="AK104" s="128">
        <v>245</v>
      </c>
      <c r="AL104" s="127">
        <v>0.45833333333333326</v>
      </c>
      <c r="AM104" s="269">
        <v>14</v>
      </c>
      <c r="AN104" s="127">
        <v>-0.39130434782608692</v>
      </c>
      <c r="AO104" s="269">
        <v>0</v>
      </c>
      <c r="AP104" s="127" t="s">
        <v>90</v>
      </c>
      <c r="AQ104" s="128">
        <v>2</v>
      </c>
      <c r="AR104" s="127" t="s">
        <v>90</v>
      </c>
      <c r="AS104" s="128">
        <v>2</v>
      </c>
      <c r="AT104" s="127" t="s">
        <v>90</v>
      </c>
    </row>
    <row r="105" spans="2:46" s="4" customFormat="1" ht="15" hidden="1" customHeight="1" outlineLevel="1" x14ac:dyDescent="0.25">
      <c r="B105" s="138" t="s">
        <v>85</v>
      </c>
      <c r="C105" s="269">
        <v>1029</v>
      </c>
      <c r="D105" s="127">
        <v>0.673170731707317</v>
      </c>
      <c r="E105" s="128">
        <v>1053</v>
      </c>
      <c r="F105" s="127">
        <v>0.89388489208633093</v>
      </c>
      <c r="G105" s="128">
        <v>2082</v>
      </c>
      <c r="H105" s="127">
        <v>0.77796754910333044</v>
      </c>
      <c r="I105" s="269">
        <v>968</v>
      </c>
      <c r="J105" s="127">
        <v>0.75045207956600368</v>
      </c>
      <c r="K105" s="128">
        <v>842</v>
      </c>
      <c r="L105" s="127">
        <v>0.61302681992337171</v>
      </c>
      <c r="M105" s="128">
        <v>1810</v>
      </c>
      <c r="N105" s="127">
        <v>0.6837209302325582</v>
      </c>
      <c r="O105" s="269">
        <v>166</v>
      </c>
      <c r="P105" s="127">
        <v>3.882352941176471</v>
      </c>
      <c r="Q105" s="128">
        <v>554</v>
      </c>
      <c r="R105" s="127">
        <v>0.18884120171673824</v>
      </c>
      <c r="S105" s="128">
        <v>720</v>
      </c>
      <c r="T105" s="127">
        <v>0.43999999999999995</v>
      </c>
      <c r="U105" s="269">
        <v>696</v>
      </c>
      <c r="V105" s="127">
        <v>0.48085106382978715</v>
      </c>
      <c r="W105" s="128">
        <v>233</v>
      </c>
      <c r="X105" s="127">
        <v>2.7580645161290325</v>
      </c>
      <c r="Y105" s="128">
        <v>929</v>
      </c>
      <c r="Z105" s="127">
        <v>0.74624060150375948</v>
      </c>
      <c r="AA105" s="269">
        <v>40</v>
      </c>
      <c r="AB105" s="127">
        <v>0.14285714285714279</v>
      </c>
      <c r="AC105" s="128">
        <v>211</v>
      </c>
      <c r="AD105" s="127">
        <v>5.2058823529411766</v>
      </c>
      <c r="AE105" s="128">
        <v>251</v>
      </c>
      <c r="AF105" s="127">
        <v>2.63768115942029</v>
      </c>
      <c r="AG105" s="269">
        <v>36</v>
      </c>
      <c r="AH105" s="127">
        <v>9.0909090909090828E-2</v>
      </c>
      <c r="AI105" s="128">
        <v>188</v>
      </c>
      <c r="AJ105" s="127">
        <v>5.064516129032258</v>
      </c>
      <c r="AK105" s="128">
        <v>224</v>
      </c>
      <c r="AL105" s="127">
        <v>2.5</v>
      </c>
      <c r="AM105" s="269">
        <v>21</v>
      </c>
      <c r="AN105" s="127">
        <v>-0.16000000000000003</v>
      </c>
      <c r="AO105" s="269">
        <v>0</v>
      </c>
      <c r="AP105" s="127">
        <v>-1</v>
      </c>
      <c r="AQ105" s="128">
        <v>0</v>
      </c>
      <c r="AR105" s="127" t="s">
        <v>90</v>
      </c>
      <c r="AS105" s="128">
        <v>0</v>
      </c>
      <c r="AT105" s="127">
        <v>-1</v>
      </c>
    </row>
    <row r="106" spans="2:46" s="4" customFormat="1" ht="15" hidden="1" customHeight="1" outlineLevel="1" x14ac:dyDescent="0.25">
      <c r="B106" s="138" t="s">
        <v>86</v>
      </c>
      <c r="C106" s="269">
        <v>987</v>
      </c>
      <c r="D106" s="127">
        <v>0.71057192374350087</v>
      </c>
      <c r="E106" s="128">
        <v>903</v>
      </c>
      <c r="F106" s="127">
        <v>0.81325301204819267</v>
      </c>
      <c r="G106" s="128">
        <v>1890</v>
      </c>
      <c r="H106" s="127">
        <v>0.75813953488372099</v>
      </c>
      <c r="I106" s="269">
        <v>924</v>
      </c>
      <c r="J106" s="127">
        <v>0.73358348968105069</v>
      </c>
      <c r="K106" s="128">
        <v>774</v>
      </c>
      <c r="L106" s="127">
        <v>0.87409200968523004</v>
      </c>
      <c r="M106" s="128">
        <v>1698</v>
      </c>
      <c r="N106" s="127">
        <v>0.79492600422832971</v>
      </c>
      <c r="O106" s="269">
        <v>193</v>
      </c>
      <c r="P106" s="127">
        <v>1.0104166666666665</v>
      </c>
      <c r="Q106" s="128">
        <v>485</v>
      </c>
      <c r="R106" s="127">
        <v>0.55448717948717952</v>
      </c>
      <c r="S106" s="128">
        <v>678</v>
      </c>
      <c r="T106" s="127">
        <v>0.66176470588235303</v>
      </c>
      <c r="U106" s="269">
        <v>623</v>
      </c>
      <c r="V106" s="127">
        <v>0.55750000000000011</v>
      </c>
      <c r="W106" s="128">
        <v>270</v>
      </c>
      <c r="X106" s="127">
        <v>1.5714285714285716</v>
      </c>
      <c r="Y106" s="128">
        <v>893</v>
      </c>
      <c r="Z106" s="127">
        <v>0.76831683168316833</v>
      </c>
      <c r="AA106" s="269">
        <v>44</v>
      </c>
      <c r="AB106" s="127">
        <v>0.69230769230769229</v>
      </c>
      <c r="AC106" s="128">
        <v>129</v>
      </c>
      <c r="AD106" s="127">
        <v>0.51764705882352935</v>
      </c>
      <c r="AE106" s="128">
        <v>173</v>
      </c>
      <c r="AF106" s="127">
        <v>0.55855855855855863</v>
      </c>
      <c r="AG106" s="269">
        <v>37</v>
      </c>
      <c r="AH106" s="127">
        <v>0.68181818181818188</v>
      </c>
      <c r="AI106" s="128">
        <v>116</v>
      </c>
      <c r="AJ106" s="127">
        <v>0.48717948717948723</v>
      </c>
      <c r="AK106" s="128">
        <v>153</v>
      </c>
      <c r="AL106" s="127">
        <v>0.53</v>
      </c>
      <c r="AM106" s="269">
        <v>18</v>
      </c>
      <c r="AN106" s="127">
        <v>0.8</v>
      </c>
      <c r="AO106" s="269">
        <v>1</v>
      </c>
      <c r="AP106" s="127">
        <v>-0.875</v>
      </c>
      <c r="AQ106" s="128">
        <v>0</v>
      </c>
      <c r="AR106" s="127" t="s">
        <v>90</v>
      </c>
      <c r="AS106" s="128">
        <v>1</v>
      </c>
      <c r="AT106" s="127">
        <v>-0.875</v>
      </c>
    </row>
    <row r="107" spans="2:46" s="4" customFormat="1" ht="15" hidden="1" customHeight="1" outlineLevel="1" x14ac:dyDescent="0.25">
      <c r="B107" s="138" t="s">
        <v>87</v>
      </c>
      <c r="C107" s="269">
        <v>2988</v>
      </c>
      <c r="D107" s="127">
        <v>4.4390073400908836E-2</v>
      </c>
      <c r="E107" s="128">
        <v>3770</v>
      </c>
      <c r="F107" s="127">
        <v>-0.15866993974559251</v>
      </c>
      <c r="G107" s="128">
        <v>6758</v>
      </c>
      <c r="H107" s="127">
        <v>-7.9542359030236987E-2</v>
      </c>
      <c r="I107" s="269">
        <v>2844</v>
      </c>
      <c r="J107" s="127">
        <v>0.16081632653061217</v>
      </c>
      <c r="K107" s="128">
        <v>3439</v>
      </c>
      <c r="L107" s="127">
        <v>-0.1352778476238371</v>
      </c>
      <c r="M107" s="128">
        <v>6283</v>
      </c>
      <c r="N107" s="127">
        <v>-2.2405476894351906E-2</v>
      </c>
      <c r="O107" s="269">
        <v>764</v>
      </c>
      <c r="P107" s="127">
        <v>0.37163375224416506</v>
      </c>
      <c r="Q107" s="128">
        <v>2588</v>
      </c>
      <c r="R107" s="127">
        <v>3.1007751937983663E-3</v>
      </c>
      <c r="S107" s="128">
        <v>3352</v>
      </c>
      <c r="T107" s="127">
        <v>6.8536818616512507E-2</v>
      </c>
      <c r="U107" s="269">
        <v>1856</v>
      </c>
      <c r="V107" s="127">
        <v>0.14356130622304364</v>
      </c>
      <c r="W107" s="128">
        <v>763</v>
      </c>
      <c r="X107" s="127">
        <v>-0.40297339593114245</v>
      </c>
      <c r="Y107" s="128">
        <v>2619</v>
      </c>
      <c r="Z107" s="127">
        <v>-9.7207859358841797E-2</v>
      </c>
      <c r="AA107" s="269">
        <v>114</v>
      </c>
      <c r="AB107" s="127">
        <v>-0.69021739130434789</v>
      </c>
      <c r="AC107" s="128">
        <v>329</v>
      </c>
      <c r="AD107" s="127">
        <v>-0.34722222222222221</v>
      </c>
      <c r="AE107" s="128">
        <v>443</v>
      </c>
      <c r="AF107" s="127">
        <v>-0.4919724770642202</v>
      </c>
      <c r="AG107" s="269">
        <v>113</v>
      </c>
      <c r="AH107" s="127">
        <v>-0.67528735632183912</v>
      </c>
      <c r="AI107" s="128">
        <v>295</v>
      </c>
      <c r="AJ107" s="127">
        <v>-0.36285097192224625</v>
      </c>
      <c r="AK107" s="128">
        <v>408</v>
      </c>
      <c r="AL107" s="127">
        <v>-0.49691738594327994</v>
      </c>
      <c r="AM107" s="269">
        <v>28</v>
      </c>
      <c r="AN107" s="127">
        <v>-0.2432432432432432</v>
      </c>
      <c r="AO107" s="269">
        <v>2</v>
      </c>
      <c r="AP107" s="127">
        <v>-0.66666666666666674</v>
      </c>
      <c r="AQ107" s="128">
        <v>2</v>
      </c>
      <c r="AR107" s="127" t="s">
        <v>90</v>
      </c>
      <c r="AS107" s="128">
        <v>4</v>
      </c>
      <c r="AT107" s="127">
        <v>-0.33333333333333337</v>
      </c>
    </row>
    <row r="108" spans="2:46" s="4" customFormat="1" ht="15" hidden="1" customHeight="1" outlineLevel="1" x14ac:dyDescent="0.25">
      <c r="B108" s="138" t="s">
        <v>88</v>
      </c>
      <c r="C108" s="269">
        <v>3795</v>
      </c>
      <c r="D108" s="127">
        <v>0.18556701030927836</v>
      </c>
      <c r="E108" s="128">
        <v>5736</v>
      </c>
      <c r="F108" s="127">
        <v>-0.16845462452884896</v>
      </c>
      <c r="G108" s="128">
        <v>9531</v>
      </c>
      <c r="H108" s="127">
        <v>-5.6243192395286634E-2</v>
      </c>
      <c r="I108" s="269">
        <v>3420</v>
      </c>
      <c r="J108" s="127">
        <v>0.2915407854984895</v>
      </c>
      <c r="K108" s="128">
        <v>5280</v>
      </c>
      <c r="L108" s="127">
        <v>-0.15749162278602202</v>
      </c>
      <c r="M108" s="128">
        <v>8700</v>
      </c>
      <c r="N108" s="127">
        <v>-2.4116657319125046E-2</v>
      </c>
      <c r="O108" s="269">
        <v>822</v>
      </c>
      <c r="P108" s="127">
        <v>-9.6385542168674343E-3</v>
      </c>
      <c r="Q108" s="128">
        <v>2766</v>
      </c>
      <c r="R108" s="127">
        <v>-0.24364232977850697</v>
      </c>
      <c r="S108" s="128">
        <v>3588</v>
      </c>
      <c r="T108" s="127">
        <v>-0.2003565856919991</v>
      </c>
      <c r="U108" s="269">
        <v>2236</v>
      </c>
      <c r="V108" s="127">
        <v>0.33412887828162297</v>
      </c>
      <c r="W108" s="128">
        <v>1781</v>
      </c>
      <c r="X108" s="127">
        <v>3.1268094962362492E-2</v>
      </c>
      <c r="Y108" s="128">
        <v>4017</v>
      </c>
      <c r="Z108" s="127">
        <v>0.18042903320599479</v>
      </c>
      <c r="AA108" s="269">
        <v>280</v>
      </c>
      <c r="AB108" s="127">
        <v>-0.429735234215886</v>
      </c>
      <c r="AC108" s="128">
        <v>452</v>
      </c>
      <c r="AD108" s="127">
        <v>-0.28367670364500797</v>
      </c>
      <c r="AE108" s="128">
        <v>732</v>
      </c>
      <c r="AF108" s="127">
        <v>-0.34759358288770048</v>
      </c>
      <c r="AG108" s="269">
        <v>234</v>
      </c>
      <c r="AH108" s="127">
        <v>-0.51552795031055898</v>
      </c>
      <c r="AI108" s="128">
        <v>407</v>
      </c>
      <c r="AJ108" s="127">
        <v>-0.33059210526315785</v>
      </c>
      <c r="AK108" s="128">
        <v>641</v>
      </c>
      <c r="AL108" s="127">
        <v>-0.4124656278643446</v>
      </c>
      <c r="AM108" s="269">
        <v>43</v>
      </c>
      <c r="AN108" s="127">
        <v>-4.4444444444444398E-2</v>
      </c>
      <c r="AO108" s="269">
        <v>52</v>
      </c>
      <c r="AP108" s="127">
        <v>2.0588235294117645</v>
      </c>
      <c r="AQ108" s="128">
        <v>4</v>
      </c>
      <c r="AR108" s="127" t="s">
        <v>90</v>
      </c>
      <c r="AS108" s="128">
        <v>56</v>
      </c>
      <c r="AT108" s="127">
        <v>2.2941176470588234</v>
      </c>
    </row>
    <row r="109" spans="2:46" s="4" customFormat="1" ht="15" hidden="1" customHeight="1" outlineLevel="1" x14ac:dyDescent="0.25">
      <c r="B109" s="138" t="s">
        <v>89</v>
      </c>
      <c r="C109" s="269">
        <v>4042</v>
      </c>
      <c r="D109" s="127">
        <v>0.31919060052219317</v>
      </c>
      <c r="E109" s="128">
        <v>6782</v>
      </c>
      <c r="F109" s="127">
        <v>-0.1553119940216714</v>
      </c>
      <c r="G109" s="128">
        <v>10824</v>
      </c>
      <c r="H109" s="127">
        <v>-2.4249526728567616E-2</v>
      </c>
      <c r="I109" s="269">
        <v>3752</v>
      </c>
      <c r="J109" s="127">
        <v>0.46964355660007828</v>
      </c>
      <c r="K109" s="128">
        <v>6333</v>
      </c>
      <c r="L109" s="127">
        <v>-0.15593762495001995</v>
      </c>
      <c r="M109" s="128">
        <v>10085</v>
      </c>
      <c r="N109" s="127">
        <v>2.8838504375496843E-3</v>
      </c>
      <c r="O109" s="269">
        <v>849</v>
      </c>
      <c r="P109" s="127">
        <v>-2.3501762632197609E-3</v>
      </c>
      <c r="Q109" s="128">
        <v>3167</v>
      </c>
      <c r="R109" s="127">
        <v>-0.36748552027161974</v>
      </c>
      <c r="S109" s="128">
        <v>4016</v>
      </c>
      <c r="T109" s="127">
        <v>-0.31444178900648689</v>
      </c>
      <c r="U109" s="269">
        <v>2355</v>
      </c>
      <c r="V109" s="127">
        <v>0.63997214484679676</v>
      </c>
      <c r="W109" s="128">
        <v>1772</v>
      </c>
      <c r="X109" s="127">
        <v>0.23829489867225706</v>
      </c>
      <c r="Y109" s="128">
        <v>4127</v>
      </c>
      <c r="Z109" s="127">
        <v>0.43948378095570284</v>
      </c>
      <c r="AA109" s="269">
        <v>209</v>
      </c>
      <c r="AB109" s="127">
        <v>-0.54166666666666674</v>
      </c>
      <c r="AC109" s="128">
        <v>444</v>
      </c>
      <c r="AD109" s="127">
        <v>-0.13953488372093026</v>
      </c>
      <c r="AE109" s="128">
        <v>653</v>
      </c>
      <c r="AF109" s="127">
        <v>-0.32818930041152261</v>
      </c>
      <c r="AG109" s="269">
        <v>177</v>
      </c>
      <c r="AH109" s="127">
        <v>-0.58254716981132071</v>
      </c>
      <c r="AI109" s="128">
        <v>400</v>
      </c>
      <c r="AJ109" s="127">
        <v>-0.18367346938775508</v>
      </c>
      <c r="AK109" s="128">
        <v>577</v>
      </c>
      <c r="AL109" s="127">
        <v>-0.36870897155361049</v>
      </c>
      <c r="AM109" s="269">
        <v>76</v>
      </c>
      <c r="AN109" s="127">
        <v>0.52</v>
      </c>
      <c r="AO109" s="269">
        <v>5</v>
      </c>
      <c r="AP109" s="127">
        <v>0</v>
      </c>
      <c r="AQ109" s="128">
        <v>5</v>
      </c>
      <c r="AR109" s="127">
        <v>-0.5</v>
      </c>
      <c r="AS109" s="128">
        <v>10</v>
      </c>
      <c r="AT109" s="127">
        <v>-0.33333333333333337</v>
      </c>
    </row>
    <row r="110" spans="2:46" s="4" customFormat="1" ht="15.75" collapsed="1" x14ac:dyDescent="0.25">
      <c r="B110" s="64">
        <v>2011</v>
      </c>
      <c r="C110" s="279">
        <v>37788</v>
      </c>
      <c r="D110" s="66">
        <v>0.34405121821091944</v>
      </c>
      <c r="E110" s="65">
        <v>57997</v>
      </c>
      <c r="F110" s="66">
        <v>0.15713972187306724</v>
      </c>
      <c r="G110" s="65">
        <v>95785</v>
      </c>
      <c r="H110" s="66">
        <v>0.22430850247967693</v>
      </c>
      <c r="I110" s="279">
        <v>34073</v>
      </c>
      <c r="J110" s="66">
        <v>0.33473049200877458</v>
      </c>
      <c r="K110" s="65">
        <v>53217</v>
      </c>
      <c r="L110" s="66">
        <v>0.17430160201244549</v>
      </c>
      <c r="M110" s="65">
        <v>87290</v>
      </c>
      <c r="N110" s="66">
        <v>0.23210908167010125</v>
      </c>
      <c r="O110" s="279">
        <v>10103</v>
      </c>
      <c r="P110" s="66">
        <v>0.71353459972862954</v>
      </c>
      <c r="Q110" s="65">
        <v>31515</v>
      </c>
      <c r="R110" s="66">
        <v>1.9111369809856393E-2</v>
      </c>
      <c r="S110" s="65">
        <v>41618</v>
      </c>
      <c r="T110" s="66">
        <v>0.13030961434003263</v>
      </c>
      <c r="U110" s="279">
        <v>20973</v>
      </c>
      <c r="V110" s="66">
        <v>0.22220279720279712</v>
      </c>
      <c r="W110" s="65">
        <v>12670</v>
      </c>
      <c r="X110" s="66">
        <v>0.16763431941756513</v>
      </c>
      <c r="Y110" s="65">
        <v>33643</v>
      </c>
      <c r="Z110" s="66">
        <v>0.20106386776623464</v>
      </c>
      <c r="AA110" s="279">
        <v>3091</v>
      </c>
      <c r="AB110" s="66">
        <v>0.44709737827715346</v>
      </c>
      <c r="AC110" s="65">
        <v>4575</v>
      </c>
      <c r="AD110" s="66">
        <v>-4.4885177453027114E-2</v>
      </c>
      <c r="AE110" s="65">
        <v>7666</v>
      </c>
      <c r="AF110" s="66">
        <v>0.10684377707190307</v>
      </c>
      <c r="AG110" s="279">
        <v>2781</v>
      </c>
      <c r="AH110" s="66">
        <v>0.49596557288864984</v>
      </c>
      <c r="AI110" s="65">
        <v>4142</v>
      </c>
      <c r="AJ110" s="66">
        <v>-7.5858991521642105E-2</v>
      </c>
      <c r="AK110" s="65">
        <v>6923</v>
      </c>
      <c r="AL110" s="66">
        <v>9.1783630342217259E-2</v>
      </c>
      <c r="AM110" s="279">
        <v>520</v>
      </c>
      <c r="AN110" s="66">
        <v>0.38297872340425543</v>
      </c>
      <c r="AO110" s="279">
        <v>104</v>
      </c>
      <c r="AP110" s="66">
        <v>0.38666666666666671</v>
      </c>
      <c r="AQ110" s="65">
        <v>205</v>
      </c>
      <c r="AR110" s="66">
        <v>14.76923076923077</v>
      </c>
      <c r="AS110" s="65">
        <v>309</v>
      </c>
      <c r="AT110" s="66">
        <v>2.5113636363636362</v>
      </c>
    </row>
    <row r="111" spans="2:46" s="4" customFormat="1" ht="15" hidden="1" customHeight="1" outlineLevel="1" x14ac:dyDescent="0.25">
      <c r="B111" s="138" t="s">
        <v>78</v>
      </c>
      <c r="C111" s="269">
        <v>4275</v>
      </c>
      <c r="D111" s="127">
        <v>-0.21285214509298467</v>
      </c>
      <c r="E111" s="128">
        <v>8421</v>
      </c>
      <c r="F111" s="127">
        <v>-0.21062992125984248</v>
      </c>
      <c r="G111" s="128">
        <v>12696</v>
      </c>
      <c r="H111" s="127">
        <v>-0.21137958879433505</v>
      </c>
      <c r="I111" s="269">
        <v>4095</v>
      </c>
      <c r="J111" s="127">
        <v>-0.20516304347826086</v>
      </c>
      <c r="K111" s="128">
        <v>7445</v>
      </c>
      <c r="L111" s="127">
        <v>-0.21992875104777876</v>
      </c>
      <c r="M111" s="128">
        <v>11540</v>
      </c>
      <c r="N111" s="127">
        <v>-0.21475231355470881</v>
      </c>
      <c r="O111" s="269">
        <v>849</v>
      </c>
      <c r="P111" s="127">
        <v>-0.3918338108882522</v>
      </c>
      <c r="Q111" s="128">
        <v>5214</v>
      </c>
      <c r="R111" s="127">
        <v>-0.11130049429009714</v>
      </c>
      <c r="S111" s="128">
        <v>6063</v>
      </c>
      <c r="T111" s="127">
        <v>-0.16522098306484923</v>
      </c>
      <c r="U111" s="269">
        <v>2894</v>
      </c>
      <c r="V111" s="127">
        <v>-7.6579451180599833E-2</v>
      </c>
      <c r="W111" s="128">
        <v>1766</v>
      </c>
      <c r="X111" s="127">
        <v>-0.39061421670117324</v>
      </c>
      <c r="Y111" s="128">
        <v>4660</v>
      </c>
      <c r="Z111" s="127">
        <v>-0.22745358090185674</v>
      </c>
      <c r="AA111" s="269">
        <v>133</v>
      </c>
      <c r="AB111" s="127">
        <v>-0.3954545454545455</v>
      </c>
      <c r="AC111" s="128">
        <v>976</v>
      </c>
      <c r="AD111" s="127">
        <v>-0.1316725978647687</v>
      </c>
      <c r="AE111" s="128">
        <v>1109</v>
      </c>
      <c r="AF111" s="127">
        <v>-0.17485119047619047</v>
      </c>
      <c r="AG111" s="269">
        <v>90</v>
      </c>
      <c r="AH111" s="127">
        <v>-0.39597315436241609</v>
      </c>
      <c r="AI111" s="128">
        <v>910</v>
      </c>
      <c r="AJ111" s="127">
        <v>-0.13085004775549192</v>
      </c>
      <c r="AK111" s="128">
        <v>1000</v>
      </c>
      <c r="AL111" s="127">
        <v>-0.16387959866220736</v>
      </c>
      <c r="AM111" s="269">
        <v>38</v>
      </c>
      <c r="AN111" s="127">
        <v>-0.29629629629629628</v>
      </c>
      <c r="AO111" s="269">
        <v>9</v>
      </c>
      <c r="AP111" s="127">
        <v>0.8</v>
      </c>
      <c r="AQ111" s="128">
        <v>0</v>
      </c>
      <c r="AR111" s="127" t="s">
        <v>90</v>
      </c>
      <c r="AS111" s="128">
        <v>9</v>
      </c>
      <c r="AT111" s="127">
        <v>0.8</v>
      </c>
    </row>
    <row r="112" spans="2:46" s="4" customFormat="1" ht="15" hidden="1" customHeight="1" outlineLevel="1" x14ac:dyDescent="0.25">
      <c r="B112" s="138" t="s">
        <v>79</v>
      </c>
      <c r="C112" s="269">
        <v>4524</v>
      </c>
      <c r="D112" s="127">
        <v>-0.17760407198691142</v>
      </c>
      <c r="E112" s="128">
        <v>8611</v>
      </c>
      <c r="F112" s="127">
        <v>-0.17463816735358961</v>
      </c>
      <c r="G112" s="128">
        <v>13135</v>
      </c>
      <c r="H112" s="127">
        <v>-0.17566210618802558</v>
      </c>
      <c r="I112" s="269">
        <v>4174</v>
      </c>
      <c r="J112" s="127">
        <v>-0.19854070660522272</v>
      </c>
      <c r="K112" s="128">
        <v>7710</v>
      </c>
      <c r="L112" s="127">
        <v>-0.19846137852167589</v>
      </c>
      <c r="M112" s="128">
        <v>11884</v>
      </c>
      <c r="N112" s="127">
        <v>-0.19848924259796319</v>
      </c>
      <c r="O112" s="269">
        <v>997</v>
      </c>
      <c r="P112" s="127">
        <v>-0.31898907103825136</v>
      </c>
      <c r="Q112" s="128">
        <v>5302</v>
      </c>
      <c r="R112" s="127">
        <v>2.632597754548982E-2</v>
      </c>
      <c r="S112" s="128">
        <v>6299</v>
      </c>
      <c r="T112" s="127">
        <v>-4.992458521870291E-2</v>
      </c>
      <c r="U112" s="269">
        <v>2677</v>
      </c>
      <c r="V112" s="127">
        <v>-9.1001697792869263E-2</v>
      </c>
      <c r="W112" s="128">
        <v>1936</v>
      </c>
      <c r="X112" s="127">
        <v>-0.40740740740740744</v>
      </c>
      <c r="Y112" s="128">
        <v>4613</v>
      </c>
      <c r="Z112" s="127">
        <v>-0.25740502253702513</v>
      </c>
      <c r="AA112" s="269">
        <v>265</v>
      </c>
      <c r="AB112" s="127">
        <v>0.18834080717488799</v>
      </c>
      <c r="AC112" s="128">
        <v>901</v>
      </c>
      <c r="AD112" s="127">
        <v>0.10687960687960696</v>
      </c>
      <c r="AE112" s="128">
        <v>1166</v>
      </c>
      <c r="AF112" s="127">
        <v>0.12439729990356807</v>
      </c>
      <c r="AG112" s="269">
        <v>205</v>
      </c>
      <c r="AH112" s="127">
        <v>0.37583892617449655</v>
      </c>
      <c r="AI112" s="128">
        <v>840</v>
      </c>
      <c r="AJ112" s="127">
        <v>0.118508655126498</v>
      </c>
      <c r="AK112" s="128">
        <v>1045</v>
      </c>
      <c r="AL112" s="127">
        <v>0.1611111111111112</v>
      </c>
      <c r="AM112" s="269">
        <v>75</v>
      </c>
      <c r="AN112" s="127">
        <v>0.13636363636363646</v>
      </c>
      <c r="AO112" s="269">
        <v>10</v>
      </c>
      <c r="AP112" s="127">
        <v>1.5</v>
      </c>
      <c r="AQ112" s="128">
        <v>0</v>
      </c>
      <c r="AR112" s="127" t="s">
        <v>90</v>
      </c>
      <c r="AS112" s="128">
        <v>10</v>
      </c>
      <c r="AT112" s="127">
        <v>1.5</v>
      </c>
    </row>
    <row r="113" spans="2:46" s="4" customFormat="1" ht="15" hidden="1" customHeight="1" outlineLevel="1" x14ac:dyDescent="0.25">
      <c r="B113" s="138" t="s">
        <v>80</v>
      </c>
      <c r="C113" s="269">
        <v>4746</v>
      </c>
      <c r="D113" s="127">
        <v>-0.24976288333860264</v>
      </c>
      <c r="E113" s="128">
        <v>7501</v>
      </c>
      <c r="F113" s="127">
        <v>-0.3609643891634009</v>
      </c>
      <c r="G113" s="128">
        <v>12247</v>
      </c>
      <c r="H113" s="127">
        <v>-0.32202170062001767</v>
      </c>
      <c r="I113" s="269">
        <v>4521</v>
      </c>
      <c r="J113" s="127">
        <v>-0.25432953983176643</v>
      </c>
      <c r="K113" s="128">
        <v>6857</v>
      </c>
      <c r="L113" s="127">
        <v>-0.35396645939325422</v>
      </c>
      <c r="M113" s="128">
        <v>11378</v>
      </c>
      <c r="N113" s="127">
        <v>-0.31774299934040895</v>
      </c>
      <c r="O113" s="269">
        <v>1182</v>
      </c>
      <c r="P113" s="127">
        <v>-0.30017761989342806</v>
      </c>
      <c r="Q113" s="128">
        <v>4777</v>
      </c>
      <c r="R113" s="127">
        <v>-0.27489374620522167</v>
      </c>
      <c r="S113" s="128">
        <v>5959</v>
      </c>
      <c r="T113" s="127">
        <v>-0.28005315935725505</v>
      </c>
      <c r="U113" s="269">
        <v>2843</v>
      </c>
      <c r="V113" s="127">
        <v>-0.24206878165822443</v>
      </c>
      <c r="W113" s="128">
        <v>1682</v>
      </c>
      <c r="X113" s="127">
        <v>-0.36504341260853157</v>
      </c>
      <c r="Y113" s="128">
        <v>4525</v>
      </c>
      <c r="Z113" s="127">
        <v>-0.29296875</v>
      </c>
      <c r="AA113" s="269">
        <v>190</v>
      </c>
      <c r="AB113" s="127">
        <v>-9.9526066350710929E-2</v>
      </c>
      <c r="AC113" s="128">
        <v>644</v>
      </c>
      <c r="AD113" s="127">
        <v>-0.42704626334519569</v>
      </c>
      <c r="AE113" s="128">
        <v>834</v>
      </c>
      <c r="AF113" s="127">
        <v>-0.37528089887640448</v>
      </c>
      <c r="AG113" s="269">
        <v>124</v>
      </c>
      <c r="AH113" s="127">
        <v>-0.14482758620689651</v>
      </c>
      <c r="AI113" s="128">
        <v>598</v>
      </c>
      <c r="AJ113" s="127">
        <v>-0.41257367387033395</v>
      </c>
      <c r="AK113" s="128">
        <v>722</v>
      </c>
      <c r="AL113" s="127">
        <v>-0.37919174548581258</v>
      </c>
      <c r="AM113" s="269">
        <v>27</v>
      </c>
      <c r="AN113" s="127">
        <v>-0.47058823529411764</v>
      </c>
      <c r="AO113" s="269">
        <v>8</v>
      </c>
      <c r="AP113" s="127">
        <v>7</v>
      </c>
      <c r="AQ113" s="128">
        <v>0</v>
      </c>
      <c r="AR113" s="127" t="s">
        <v>90</v>
      </c>
      <c r="AS113" s="128">
        <v>8</v>
      </c>
      <c r="AT113" s="127">
        <v>7</v>
      </c>
    </row>
    <row r="114" spans="2:46" s="4" customFormat="1" ht="15" hidden="1" customHeight="1" outlineLevel="1" x14ac:dyDescent="0.25">
      <c r="B114" s="138" t="s">
        <v>81</v>
      </c>
      <c r="C114" s="269">
        <v>1960</v>
      </c>
      <c r="D114" s="127">
        <v>-0.20711974110032361</v>
      </c>
      <c r="E114" s="128">
        <v>2570</v>
      </c>
      <c r="F114" s="127">
        <v>-0.39515180042362907</v>
      </c>
      <c r="G114" s="128">
        <v>4530</v>
      </c>
      <c r="H114" s="127">
        <v>-0.32599315578038979</v>
      </c>
      <c r="I114" s="269">
        <v>1893</v>
      </c>
      <c r="J114" s="127">
        <v>-0.18545611015490537</v>
      </c>
      <c r="K114" s="128">
        <v>2216</v>
      </c>
      <c r="L114" s="127">
        <v>-0.44502880040070125</v>
      </c>
      <c r="M114" s="128">
        <v>4109</v>
      </c>
      <c r="N114" s="127">
        <v>-0.34953300617381666</v>
      </c>
      <c r="O114" s="269">
        <v>284</v>
      </c>
      <c r="P114" s="127">
        <v>-0.56105100463678514</v>
      </c>
      <c r="Q114" s="128">
        <v>1558</v>
      </c>
      <c r="R114" s="127">
        <v>-0.47788203753351211</v>
      </c>
      <c r="S114" s="128">
        <v>1842</v>
      </c>
      <c r="T114" s="127">
        <v>-0.49270173505921233</v>
      </c>
      <c r="U114" s="269">
        <v>1439</v>
      </c>
      <c r="V114" s="127">
        <v>-3.9385847797062778E-2</v>
      </c>
      <c r="W114" s="128">
        <v>593</v>
      </c>
      <c r="X114" s="127">
        <v>-0.26880394574599265</v>
      </c>
      <c r="Y114" s="128">
        <v>2032</v>
      </c>
      <c r="Z114" s="127">
        <v>-0.11996535296665223</v>
      </c>
      <c r="AA114" s="269">
        <v>44</v>
      </c>
      <c r="AB114" s="127">
        <v>-0.62393162393162394</v>
      </c>
      <c r="AC114" s="128">
        <v>354</v>
      </c>
      <c r="AD114" s="127">
        <v>0.3828125</v>
      </c>
      <c r="AE114" s="128">
        <v>398</v>
      </c>
      <c r="AF114" s="127">
        <v>6.7024128686327122E-2</v>
      </c>
      <c r="AG114" s="269">
        <v>33</v>
      </c>
      <c r="AH114" s="127">
        <v>-0.57692307692307687</v>
      </c>
      <c r="AI114" s="128">
        <v>330</v>
      </c>
      <c r="AJ114" s="127">
        <v>0.39830508474576276</v>
      </c>
      <c r="AK114" s="128">
        <v>363</v>
      </c>
      <c r="AL114" s="127">
        <v>0.15605095541401282</v>
      </c>
      <c r="AM114" s="269">
        <v>22</v>
      </c>
      <c r="AN114" s="127">
        <v>-0.24137931034482762</v>
      </c>
      <c r="AO114" s="269">
        <v>1</v>
      </c>
      <c r="AP114" s="127">
        <v>-0.5</v>
      </c>
      <c r="AQ114" s="128">
        <v>0</v>
      </c>
      <c r="AR114" s="127" t="s">
        <v>90</v>
      </c>
      <c r="AS114" s="128">
        <v>1</v>
      </c>
      <c r="AT114" s="127">
        <v>-0.5</v>
      </c>
    </row>
    <row r="115" spans="2:46" s="4" customFormat="1" ht="15" hidden="1" customHeight="1" outlineLevel="1" x14ac:dyDescent="0.25">
      <c r="B115" s="138" t="s">
        <v>82</v>
      </c>
      <c r="C115" s="269">
        <v>691</v>
      </c>
      <c r="D115" s="127">
        <v>-0.249728555917481</v>
      </c>
      <c r="E115" s="128">
        <v>983</v>
      </c>
      <c r="F115" s="127">
        <v>-6.9128787878787845E-2</v>
      </c>
      <c r="G115" s="128">
        <v>1674</v>
      </c>
      <c r="H115" s="127">
        <v>-0.15326251896813359</v>
      </c>
      <c r="I115" s="269">
        <v>658</v>
      </c>
      <c r="J115" s="127">
        <v>-0.25817361894024804</v>
      </c>
      <c r="K115" s="128">
        <v>977</v>
      </c>
      <c r="L115" s="127">
        <v>-5.6038647342995129E-2</v>
      </c>
      <c r="M115" s="128">
        <v>1635</v>
      </c>
      <c r="N115" s="127">
        <v>-0.14932362122788767</v>
      </c>
      <c r="O115" s="269">
        <v>66</v>
      </c>
      <c r="P115" s="127">
        <v>0.34693877551020402</v>
      </c>
      <c r="Q115" s="128">
        <v>929</v>
      </c>
      <c r="R115" s="127">
        <v>1.0881392818280711E-2</v>
      </c>
      <c r="S115" s="128">
        <v>995</v>
      </c>
      <c r="T115" s="127">
        <v>2.789256198347112E-2</v>
      </c>
      <c r="U115" s="269">
        <v>508</v>
      </c>
      <c r="V115" s="127">
        <v>-0.29931034482758623</v>
      </c>
      <c r="W115" s="128">
        <v>45</v>
      </c>
      <c r="X115" s="127">
        <v>-0.61206896551724133</v>
      </c>
      <c r="Y115" s="128">
        <v>553</v>
      </c>
      <c r="Z115" s="127">
        <v>-0.34244946492271111</v>
      </c>
      <c r="AA115" s="269">
        <v>16</v>
      </c>
      <c r="AB115" s="127">
        <v>-0.23809523809523814</v>
      </c>
      <c r="AC115" s="128">
        <v>6</v>
      </c>
      <c r="AD115" s="127">
        <v>-0.53846153846153844</v>
      </c>
      <c r="AE115" s="128">
        <v>22</v>
      </c>
      <c r="AF115" s="127">
        <v>-0.3529411764705882</v>
      </c>
      <c r="AG115" s="269">
        <v>12</v>
      </c>
      <c r="AH115" s="127">
        <v>-0.29411764705882348</v>
      </c>
      <c r="AI115" s="128">
        <v>5</v>
      </c>
      <c r="AJ115" s="127">
        <v>-0.58333333333333326</v>
      </c>
      <c r="AK115" s="128">
        <v>17</v>
      </c>
      <c r="AL115" s="127">
        <v>-0.41379310344827591</v>
      </c>
      <c r="AM115" s="269">
        <v>10</v>
      </c>
      <c r="AN115" s="127">
        <v>-0.23076923076923073</v>
      </c>
      <c r="AO115" s="269">
        <v>7</v>
      </c>
      <c r="AP115" s="127" t="s">
        <v>90</v>
      </c>
      <c r="AQ115" s="128">
        <v>0</v>
      </c>
      <c r="AR115" s="127">
        <v>-1</v>
      </c>
      <c r="AS115" s="128">
        <v>7</v>
      </c>
      <c r="AT115" s="127">
        <v>-0.125</v>
      </c>
    </row>
    <row r="116" spans="2:46" s="4" customFormat="1" ht="15" hidden="1" customHeight="1" outlineLevel="1" x14ac:dyDescent="0.25">
      <c r="B116" s="138" t="s">
        <v>83</v>
      </c>
      <c r="C116" s="269">
        <v>802</v>
      </c>
      <c r="D116" s="127">
        <v>-0.30742659758203794</v>
      </c>
      <c r="E116" s="128">
        <v>689</v>
      </c>
      <c r="F116" s="127">
        <v>-0.36904761904761907</v>
      </c>
      <c r="G116" s="128">
        <v>1491</v>
      </c>
      <c r="H116" s="127">
        <v>-0.33733333333333337</v>
      </c>
      <c r="I116" s="269">
        <v>765</v>
      </c>
      <c r="J116" s="127">
        <v>-0.2857142857142857</v>
      </c>
      <c r="K116" s="128">
        <v>653</v>
      </c>
      <c r="L116" s="127">
        <v>-0.38454288407163051</v>
      </c>
      <c r="M116" s="128">
        <v>1418</v>
      </c>
      <c r="N116" s="127">
        <v>-0.33489681050656661</v>
      </c>
      <c r="O116" s="269">
        <v>80</v>
      </c>
      <c r="P116" s="127">
        <v>0.29032258064516125</v>
      </c>
      <c r="Q116" s="128">
        <v>576</v>
      </c>
      <c r="R116" s="127">
        <v>-0.38395721925133686</v>
      </c>
      <c r="S116" s="128">
        <v>656</v>
      </c>
      <c r="T116" s="127">
        <v>-0.3420260782347041</v>
      </c>
      <c r="U116" s="269">
        <v>648</v>
      </c>
      <c r="V116" s="127">
        <v>-0.26027397260273977</v>
      </c>
      <c r="W116" s="128">
        <v>52</v>
      </c>
      <c r="X116" s="127">
        <v>-0.5357142857142857</v>
      </c>
      <c r="Y116" s="128">
        <v>700</v>
      </c>
      <c r="Z116" s="127">
        <v>-0.291497975708502</v>
      </c>
      <c r="AA116" s="269">
        <v>21</v>
      </c>
      <c r="AB116" s="127">
        <v>-0.73750000000000004</v>
      </c>
      <c r="AC116" s="128">
        <v>33</v>
      </c>
      <c r="AD116" s="127">
        <v>6.4516129032258007E-2</v>
      </c>
      <c r="AE116" s="128">
        <v>54</v>
      </c>
      <c r="AF116" s="127">
        <v>-0.51351351351351349</v>
      </c>
      <c r="AG116" s="269">
        <v>15</v>
      </c>
      <c r="AH116" s="127">
        <v>-0.8125</v>
      </c>
      <c r="AI116" s="128">
        <v>31</v>
      </c>
      <c r="AJ116" s="127">
        <v>6.8965517241379226E-2</v>
      </c>
      <c r="AK116" s="128">
        <v>46</v>
      </c>
      <c r="AL116" s="127">
        <v>-0.57798165137614677</v>
      </c>
      <c r="AM116" s="269">
        <v>14</v>
      </c>
      <c r="AN116" s="127">
        <v>1.3333333333333335</v>
      </c>
      <c r="AO116" s="269">
        <v>2</v>
      </c>
      <c r="AP116" s="127">
        <v>1</v>
      </c>
      <c r="AQ116" s="128">
        <v>3</v>
      </c>
      <c r="AR116" s="127" t="s">
        <v>90</v>
      </c>
      <c r="AS116" s="128">
        <v>5</v>
      </c>
      <c r="AT116" s="127">
        <v>4</v>
      </c>
    </row>
    <row r="117" spans="2:46" s="4" customFormat="1" ht="15" hidden="1" customHeight="1" outlineLevel="1" x14ac:dyDescent="0.25">
      <c r="B117" s="138" t="s">
        <v>84</v>
      </c>
      <c r="C117" s="269">
        <v>799</v>
      </c>
      <c r="D117" s="127">
        <v>-0.16943866943866948</v>
      </c>
      <c r="E117" s="128">
        <v>884</v>
      </c>
      <c r="F117" s="127">
        <v>-6.7510548523206704E-2</v>
      </c>
      <c r="G117" s="128">
        <v>1683</v>
      </c>
      <c r="H117" s="127">
        <v>-0.11884816753926697</v>
      </c>
      <c r="I117" s="269">
        <v>685</v>
      </c>
      <c r="J117" s="127">
        <v>-0.24890350877192979</v>
      </c>
      <c r="K117" s="128">
        <v>778</v>
      </c>
      <c r="L117" s="127">
        <v>-0.12975391498881428</v>
      </c>
      <c r="M117" s="128">
        <v>1463</v>
      </c>
      <c r="N117" s="127">
        <v>-0.18992248062015504</v>
      </c>
      <c r="O117" s="269">
        <v>70</v>
      </c>
      <c r="P117" s="127">
        <v>-2.777777777777779E-2</v>
      </c>
      <c r="Q117" s="128">
        <v>546</v>
      </c>
      <c r="R117" s="127">
        <v>-0.26016260162601623</v>
      </c>
      <c r="S117" s="128">
        <v>616</v>
      </c>
      <c r="T117" s="127">
        <v>-0.23950617283950615</v>
      </c>
      <c r="U117" s="269">
        <v>546</v>
      </c>
      <c r="V117" s="127">
        <v>-0.27005347593582885</v>
      </c>
      <c r="W117" s="128">
        <v>174</v>
      </c>
      <c r="X117" s="127">
        <v>4.1916167664670656E-2</v>
      </c>
      <c r="Y117" s="128">
        <v>720</v>
      </c>
      <c r="Z117" s="127">
        <v>-0.21311475409836067</v>
      </c>
      <c r="AA117" s="269">
        <v>91</v>
      </c>
      <c r="AB117" s="127">
        <v>2.1379310344827585</v>
      </c>
      <c r="AC117" s="128">
        <v>106</v>
      </c>
      <c r="AD117" s="127">
        <v>0.96296296296296302</v>
      </c>
      <c r="AE117" s="128">
        <v>197</v>
      </c>
      <c r="AF117" s="127">
        <v>1.3734939759036147</v>
      </c>
      <c r="AG117" s="269">
        <v>70</v>
      </c>
      <c r="AH117" s="127">
        <v>2.5</v>
      </c>
      <c r="AI117" s="128">
        <v>98</v>
      </c>
      <c r="AJ117" s="127">
        <v>0.96</v>
      </c>
      <c r="AK117" s="128">
        <v>168</v>
      </c>
      <c r="AL117" s="127">
        <v>1.4</v>
      </c>
      <c r="AM117" s="269">
        <v>23</v>
      </c>
      <c r="AN117" s="127">
        <v>0.21052631578947367</v>
      </c>
      <c r="AO117" s="269">
        <v>0</v>
      </c>
      <c r="AP117" s="127">
        <v>-1</v>
      </c>
      <c r="AQ117" s="128">
        <v>0</v>
      </c>
      <c r="AR117" s="127" t="s">
        <v>90</v>
      </c>
      <c r="AS117" s="128">
        <v>0</v>
      </c>
      <c r="AT117" s="127">
        <v>-1</v>
      </c>
    </row>
    <row r="118" spans="2:46" s="4" customFormat="1" ht="15" hidden="1" customHeight="1" outlineLevel="1" x14ac:dyDescent="0.25">
      <c r="B118" s="138" t="s">
        <v>85</v>
      </c>
      <c r="C118" s="269">
        <v>615</v>
      </c>
      <c r="D118" s="127">
        <v>-0.14106145251396651</v>
      </c>
      <c r="E118" s="128">
        <v>556</v>
      </c>
      <c r="F118" s="127">
        <v>-0.26162018592297476</v>
      </c>
      <c r="G118" s="128">
        <v>1171</v>
      </c>
      <c r="H118" s="127">
        <v>-0.20285908781484008</v>
      </c>
      <c r="I118" s="269">
        <v>553</v>
      </c>
      <c r="J118" s="127">
        <v>-0.20999999999999996</v>
      </c>
      <c r="K118" s="128">
        <v>522</v>
      </c>
      <c r="L118" s="127">
        <v>-0.29076086956521741</v>
      </c>
      <c r="M118" s="128">
        <v>1075</v>
      </c>
      <c r="N118" s="127">
        <v>-0.25139275766016711</v>
      </c>
      <c r="O118" s="269">
        <v>34</v>
      </c>
      <c r="P118" s="127">
        <v>-0.20930232558139539</v>
      </c>
      <c r="Q118" s="128">
        <v>466</v>
      </c>
      <c r="R118" s="127">
        <v>-0.27975270479134462</v>
      </c>
      <c r="S118" s="128">
        <v>500</v>
      </c>
      <c r="T118" s="127">
        <v>-0.27536231884057971</v>
      </c>
      <c r="U118" s="269">
        <v>470</v>
      </c>
      <c r="V118" s="127">
        <v>-0.20741989881956158</v>
      </c>
      <c r="W118" s="128">
        <v>62</v>
      </c>
      <c r="X118" s="127">
        <v>-0.28735632183908044</v>
      </c>
      <c r="Y118" s="128">
        <v>532</v>
      </c>
      <c r="Z118" s="127">
        <v>-0.21764705882352942</v>
      </c>
      <c r="AA118" s="269">
        <v>35</v>
      </c>
      <c r="AB118" s="127">
        <v>2.8888888888888888</v>
      </c>
      <c r="AC118" s="128">
        <v>34</v>
      </c>
      <c r="AD118" s="127">
        <v>1</v>
      </c>
      <c r="AE118" s="128">
        <v>69</v>
      </c>
      <c r="AF118" s="127">
        <v>1.6538461538461537</v>
      </c>
      <c r="AG118" s="269">
        <v>33</v>
      </c>
      <c r="AH118" s="127">
        <v>3.7142857142857144</v>
      </c>
      <c r="AI118" s="128">
        <v>31</v>
      </c>
      <c r="AJ118" s="127">
        <v>0.9375</v>
      </c>
      <c r="AK118" s="128">
        <v>64</v>
      </c>
      <c r="AL118" s="127">
        <v>1.7826086956521738</v>
      </c>
      <c r="AM118" s="269">
        <v>25</v>
      </c>
      <c r="AN118" s="127">
        <v>2.5714285714285716</v>
      </c>
      <c r="AO118" s="269">
        <v>2</v>
      </c>
      <c r="AP118" s="127" t="s">
        <v>90</v>
      </c>
      <c r="AQ118" s="128">
        <v>0</v>
      </c>
      <c r="AR118" s="127" t="s">
        <v>90</v>
      </c>
      <c r="AS118" s="128">
        <v>2</v>
      </c>
      <c r="AT118" s="127" t="s">
        <v>90</v>
      </c>
    </row>
    <row r="119" spans="2:46" s="4" customFormat="1" ht="15" hidden="1" customHeight="1" outlineLevel="1" x14ac:dyDescent="0.25">
      <c r="B119" s="138" t="s">
        <v>86</v>
      </c>
      <c r="C119" s="269">
        <v>577</v>
      </c>
      <c r="D119" s="127">
        <v>-0.48983200707338637</v>
      </c>
      <c r="E119" s="128">
        <v>498</v>
      </c>
      <c r="F119" s="127">
        <v>-0.51603498542274051</v>
      </c>
      <c r="G119" s="128">
        <v>1075</v>
      </c>
      <c r="H119" s="127">
        <v>-0.50231481481481488</v>
      </c>
      <c r="I119" s="269">
        <v>533</v>
      </c>
      <c r="J119" s="127">
        <v>-0.51589464123524076</v>
      </c>
      <c r="K119" s="128">
        <v>413</v>
      </c>
      <c r="L119" s="127">
        <v>-0.58240647118301314</v>
      </c>
      <c r="M119" s="128">
        <v>946</v>
      </c>
      <c r="N119" s="127">
        <v>-0.5473684210526315</v>
      </c>
      <c r="O119" s="269">
        <v>96</v>
      </c>
      <c r="P119" s="127">
        <v>-0.23809523809523814</v>
      </c>
      <c r="Q119" s="128">
        <v>312</v>
      </c>
      <c r="R119" s="127">
        <v>-0.62679425837320579</v>
      </c>
      <c r="S119" s="128">
        <v>408</v>
      </c>
      <c r="T119" s="127">
        <v>-0.57588357588357586</v>
      </c>
      <c r="U119" s="269">
        <v>400</v>
      </c>
      <c r="V119" s="127">
        <v>-0.54493742889647323</v>
      </c>
      <c r="W119" s="128">
        <v>105</v>
      </c>
      <c r="X119" s="127">
        <v>-0.31818181818181823</v>
      </c>
      <c r="Y119" s="128">
        <v>505</v>
      </c>
      <c r="Z119" s="127">
        <v>-0.5111326234269119</v>
      </c>
      <c r="AA119" s="269">
        <v>26</v>
      </c>
      <c r="AB119" s="127">
        <v>1</v>
      </c>
      <c r="AC119" s="128">
        <v>85</v>
      </c>
      <c r="AD119" s="127">
        <v>1.125</v>
      </c>
      <c r="AE119" s="128">
        <v>111</v>
      </c>
      <c r="AF119" s="127">
        <v>1.0943396226415096</v>
      </c>
      <c r="AG119" s="269">
        <v>22</v>
      </c>
      <c r="AH119" s="127">
        <v>0.69230769230769229</v>
      </c>
      <c r="AI119" s="128">
        <v>78</v>
      </c>
      <c r="AJ119" s="127">
        <v>1.0526315789473686</v>
      </c>
      <c r="AK119" s="128">
        <v>100</v>
      </c>
      <c r="AL119" s="127">
        <v>0.96078431372549011</v>
      </c>
      <c r="AM119" s="269">
        <v>10</v>
      </c>
      <c r="AN119" s="127">
        <v>-0.33333333333333337</v>
      </c>
      <c r="AO119" s="269">
        <v>8</v>
      </c>
      <c r="AP119" s="127">
        <v>3</v>
      </c>
      <c r="AQ119" s="128">
        <v>0</v>
      </c>
      <c r="AR119" s="127" t="s">
        <v>90</v>
      </c>
      <c r="AS119" s="128">
        <v>8</v>
      </c>
      <c r="AT119" s="127">
        <v>3</v>
      </c>
    </row>
    <row r="120" spans="2:46" s="4" customFormat="1" ht="15" hidden="1" customHeight="1" outlineLevel="1" x14ac:dyDescent="0.25">
      <c r="B120" s="138" t="s">
        <v>87</v>
      </c>
      <c r="C120" s="269">
        <v>2861</v>
      </c>
      <c r="D120" s="127">
        <v>1.0240112994350348E-2</v>
      </c>
      <c r="E120" s="128">
        <v>4481</v>
      </c>
      <c r="F120" s="127">
        <v>6.0089898273006925E-2</v>
      </c>
      <c r="G120" s="128">
        <v>7342</v>
      </c>
      <c r="H120" s="127">
        <v>4.0090664400056708E-2</v>
      </c>
      <c r="I120" s="269">
        <v>2450</v>
      </c>
      <c r="J120" s="127">
        <v>-9.3264248704663211E-2</v>
      </c>
      <c r="K120" s="128">
        <v>3977</v>
      </c>
      <c r="L120" s="127">
        <v>8.6018569087930041E-2</v>
      </c>
      <c r="M120" s="128">
        <v>6427</v>
      </c>
      <c r="N120" s="127">
        <v>9.8994343180389688E-3</v>
      </c>
      <c r="O120" s="269">
        <v>557</v>
      </c>
      <c r="P120" s="127">
        <v>-9.5779220779220742E-2</v>
      </c>
      <c r="Q120" s="128">
        <v>2580</v>
      </c>
      <c r="R120" s="127">
        <v>-0.15603532875368009</v>
      </c>
      <c r="S120" s="128">
        <v>3137</v>
      </c>
      <c r="T120" s="127">
        <v>-0.1459297576912606</v>
      </c>
      <c r="U120" s="269">
        <v>1623</v>
      </c>
      <c r="V120" s="127">
        <v>-0.11697497279651792</v>
      </c>
      <c r="W120" s="128">
        <v>1278</v>
      </c>
      <c r="X120" s="127">
        <v>2.1019417475728157</v>
      </c>
      <c r="Y120" s="128">
        <v>2901</v>
      </c>
      <c r="Z120" s="127">
        <v>0.28933333333333344</v>
      </c>
      <c r="AA120" s="269">
        <v>368</v>
      </c>
      <c r="AB120" s="127">
        <v>2.2280701754385963</v>
      </c>
      <c r="AC120" s="128">
        <v>504</v>
      </c>
      <c r="AD120" s="127">
        <v>-9.8389982110912322E-2</v>
      </c>
      <c r="AE120" s="128">
        <v>872</v>
      </c>
      <c r="AF120" s="127">
        <v>0.29569093610698371</v>
      </c>
      <c r="AG120" s="269">
        <v>348</v>
      </c>
      <c r="AH120" s="127">
        <v>3</v>
      </c>
      <c r="AI120" s="128">
        <v>463</v>
      </c>
      <c r="AJ120" s="127">
        <v>-0.10961538461538467</v>
      </c>
      <c r="AK120" s="128">
        <v>811</v>
      </c>
      <c r="AL120" s="127">
        <v>0.33607907742998355</v>
      </c>
      <c r="AM120" s="269">
        <v>37</v>
      </c>
      <c r="AN120" s="127">
        <v>1.3125</v>
      </c>
      <c r="AO120" s="269">
        <v>6</v>
      </c>
      <c r="AP120" s="127" t="s">
        <v>90</v>
      </c>
      <c r="AQ120" s="128">
        <v>0</v>
      </c>
      <c r="AR120" s="127">
        <v>-1</v>
      </c>
      <c r="AS120" s="128">
        <v>6</v>
      </c>
      <c r="AT120" s="127">
        <v>0</v>
      </c>
    </row>
    <row r="121" spans="2:46" s="4" customFormat="1" ht="15" hidden="1" customHeight="1" outlineLevel="1" x14ac:dyDescent="0.25">
      <c r="B121" s="138" t="s">
        <v>88</v>
      </c>
      <c r="C121" s="269">
        <v>3201</v>
      </c>
      <c r="D121" s="127">
        <v>-1.4166923313828184E-2</v>
      </c>
      <c r="E121" s="128">
        <v>6898</v>
      </c>
      <c r="F121" s="127">
        <v>-4.5259515570934217E-2</v>
      </c>
      <c r="G121" s="128">
        <v>10099</v>
      </c>
      <c r="H121" s="127">
        <v>-3.5618792971734203E-2</v>
      </c>
      <c r="I121" s="269">
        <v>2648</v>
      </c>
      <c r="J121" s="127">
        <v>-0.14827918944998397</v>
      </c>
      <c r="K121" s="128">
        <v>6267</v>
      </c>
      <c r="L121" s="127">
        <v>-5.3037171350861279E-2</v>
      </c>
      <c r="M121" s="128">
        <v>8915</v>
      </c>
      <c r="N121" s="127">
        <v>-8.3478976046057363E-2</v>
      </c>
      <c r="O121" s="269">
        <v>830</v>
      </c>
      <c r="P121" s="127">
        <v>0.2116788321167884</v>
      </c>
      <c r="Q121" s="128">
        <v>3657</v>
      </c>
      <c r="R121" s="127">
        <v>-0.21909032671364514</v>
      </c>
      <c r="S121" s="128">
        <v>4487</v>
      </c>
      <c r="T121" s="127">
        <v>-0.16412071535022354</v>
      </c>
      <c r="U121" s="269">
        <v>1676</v>
      </c>
      <c r="V121" s="127">
        <v>-0.2222737819025522</v>
      </c>
      <c r="W121" s="128">
        <v>1727</v>
      </c>
      <c r="X121" s="127">
        <v>0.1668918918918918</v>
      </c>
      <c r="Y121" s="128">
        <v>3403</v>
      </c>
      <c r="Z121" s="127">
        <v>-6.3823933975240665E-2</v>
      </c>
      <c r="AA121" s="269">
        <v>491</v>
      </c>
      <c r="AB121" s="127">
        <v>3.0578512396694215</v>
      </c>
      <c r="AC121" s="128">
        <v>631</v>
      </c>
      <c r="AD121" s="127">
        <v>3.9538714991762758E-2</v>
      </c>
      <c r="AE121" s="128">
        <v>1122</v>
      </c>
      <c r="AF121" s="127">
        <v>0.54120879120879128</v>
      </c>
      <c r="AG121" s="269">
        <v>483</v>
      </c>
      <c r="AH121" s="127">
        <v>4.0842105263157897</v>
      </c>
      <c r="AI121" s="128">
        <v>608</v>
      </c>
      <c r="AJ121" s="127">
        <v>7.2310405643738918E-2</v>
      </c>
      <c r="AK121" s="128">
        <v>1091</v>
      </c>
      <c r="AL121" s="127">
        <v>0.64803625377643503</v>
      </c>
      <c r="AM121" s="269">
        <v>45</v>
      </c>
      <c r="AN121" s="127">
        <v>1.8125</v>
      </c>
      <c r="AO121" s="269">
        <v>17</v>
      </c>
      <c r="AP121" s="127">
        <v>16</v>
      </c>
      <c r="AQ121" s="128">
        <v>0</v>
      </c>
      <c r="AR121" s="127" t="s">
        <v>90</v>
      </c>
      <c r="AS121" s="128">
        <v>17</v>
      </c>
      <c r="AT121" s="127">
        <v>16</v>
      </c>
    </row>
    <row r="122" spans="2:46" s="4" customFormat="1" ht="15" hidden="1" customHeight="1" outlineLevel="1" x14ac:dyDescent="0.25">
      <c r="B122" s="138" t="s">
        <v>89</v>
      </c>
      <c r="C122" s="269">
        <v>3064</v>
      </c>
      <c r="D122" s="127">
        <v>-0.1630701993990713</v>
      </c>
      <c r="E122" s="128">
        <v>8029</v>
      </c>
      <c r="F122" s="127">
        <v>0.15292935094773119</v>
      </c>
      <c r="G122" s="128">
        <v>11093</v>
      </c>
      <c r="H122" s="127">
        <v>4.4047058823529328E-2</v>
      </c>
      <c r="I122" s="269">
        <v>2553</v>
      </c>
      <c r="J122" s="127">
        <v>-0.27015437392795882</v>
      </c>
      <c r="K122" s="128">
        <v>7503</v>
      </c>
      <c r="L122" s="127">
        <v>0.21999999999999997</v>
      </c>
      <c r="M122" s="128">
        <v>10056</v>
      </c>
      <c r="N122" s="127">
        <v>4.2288557213930433E-2</v>
      </c>
      <c r="O122" s="269">
        <v>851</v>
      </c>
      <c r="P122" s="127">
        <v>-1.1614401858304313E-2</v>
      </c>
      <c r="Q122" s="128">
        <v>5007</v>
      </c>
      <c r="R122" s="127">
        <v>6.4187035069075415E-2</v>
      </c>
      <c r="S122" s="128">
        <v>5858</v>
      </c>
      <c r="T122" s="127">
        <v>5.2461372619475366E-2</v>
      </c>
      <c r="U122" s="269">
        <v>1436</v>
      </c>
      <c r="V122" s="127">
        <v>-0.34667879890809827</v>
      </c>
      <c r="W122" s="128">
        <v>1431</v>
      </c>
      <c r="X122" s="127">
        <v>0.42529880478087656</v>
      </c>
      <c r="Y122" s="128">
        <v>2867</v>
      </c>
      <c r="Z122" s="127">
        <v>-0.10462211118051223</v>
      </c>
      <c r="AA122" s="269">
        <v>456</v>
      </c>
      <c r="AB122" s="127">
        <v>2.5625</v>
      </c>
      <c r="AC122" s="128">
        <v>516</v>
      </c>
      <c r="AD122" s="127">
        <v>-0.36138613861386137</v>
      </c>
      <c r="AE122" s="128">
        <v>972</v>
      </c>
      <c r="AF122" s="127">
        <v>3.8461538461538547E-2</v>
      </c>
      <c r="AG122" s="269">
        <v>424</v>
      </c>
      <c r="AH122" s="127">
        <v>3.9882352941176471</v>
      </c>
      <c r="AI122" s="128">
        <v>490</v>
      </c>
      <c r="AJ122" s="127">
        <v>-0.35099337748344372</v>
      </c>
      <c r="AK122" s="128">
        <v>914</v>
      </c>
      <c r="AL122" s="127">
        <v>8.8095238095238004E-2</v>
      </c>
      <c r="AM122" s="269">
        <v>50</v>
      </c>
      <c r="AN122" s="127">
        <v>0.61290322580645151</v>
      </c>
      <c r="AO122" s="269">
        <v>5</v>
      </c>
      <c r="AP122" s="127">
        <v>0.25</v>
      </c>
      <c r="AQ122" s="128">
        <v>10</v>
      </c>
      <c r="AR122" s="127">
        <v>0.66666666666666674</v>
      </c>
      <c r="AS122" s="128">
        <v>15</v>
      </c>
      <c r="AT122" s="127">
        <v>0.5</v>
      </c>
    </row>
    <row r="123" spans="2:46" s="4" customFormat="1" ht="15.75" collapsed="1" x14ac:dyDescent="0.25">
      <c r="B123" s="64">
        <v>2010</v>
      </c>
      <c r="C123" s="279">
        <v>28115</v>
      </c>
      <c r="D123" s="66">
        <v>-0.18170440654287212</v>
      </c>
      <c r="E123" s="65">
        <v>50121</v>
      </c>
      <c r="F123" s="66">
        <v>-0.16993474876618864</v>
      </c>
      <c r="G123" s="65">
        <v>78236</v>
      </c>
      <c r="H123" s="66">
        <v>-0.17420308211948488</v>
      </c>
      <c r="I123" s="279">
        <v>25528</v>
      </c>
      <c r="J123" s="66">
        <v>-0.21997127753842394</v>
      </c>
      <c r="K123" s="65">
        <v>45318</v>
      </c>
      <c r="L123" s="66">
        <v>-0.17476099426386238</v>
      </c>
      <c r="M123" s="65">
        <v>70846</v>
      </c>
      <c r="N123" s="66">
        <v>-0.19164327605485953</v>
      </c>
      <c r="O123" s="279">
        <v>5896</v>
      </c>
      <c r="P123" s="66">
        <v>-0.23527885862516218</v>
      </c>
      <c r="Q123" s="65">
        <v>30924</v>
      </c>
      <c r="R123" s="66">
        <v>-0.16703030303030308</v>
      </c>
      <c r="S123" s="65">
        <v>36820</v>
      </c>
      <c r="T123" s="66">
        <v>-0.17876658860265415</v>
      </c>
      <c r="U123" s="279">
        <v>17160</v>
      </c>
      <c r="V123" s="66">
        <v>-0.19587628865979378</v>
      </c>
      <c r="W123" s="65">
        <v>10851</v>
      </c>
      <c r="X123" s="66">
        <v>-0.1752679182184389</v>
      </c>
      <c r="Y123" s="65">
        <v>28011</v>
      </c>
      <c r="Z123" s="66">
        <v>-0.18801634924776067</v>
      </c>
      <c r="AA123" s="279">
        <v>2136</v>
      </c>
      <c r="AB123" s="66">
        <v>0.6609642301710732</v>
      </c>
      <c r="AC123" s="65">
        <v>4790</v>
      </c>
      <c r="AD123" s="66">
        <v>-0.12061685331375072</v>
      </c>
      <c r="AE123" s="65">
        <v>6926</v>
      </c>
      <c r="AF123" s="66">
        <v>2.866478538541517E-2</v>
      </c>
      <c r="AG123" s="279">
        <v>1859</v>
      </c>
      <c r="AH123" s="66">
        <v>1.0097297297297296</v>
      </c>
      <c r="AI123" s="65">
        <v>4482</v>
      </c>
      <c r="AJ123" s="66">
        <v>-0.1105378051200635</v>
      </c>
      <c r="AK123" s="65">
        <v>6341</v>
      </c>
      <c r="AL123" s="66">
        <v>6.3212608987256891E-2</v>
      </c>
      <c r="AM123" s="279">
        <v>376</v>
      </c>
      <c r="AN123" s="66">
        <v>0.16408668730650144</v>
      </c>
      <c r="AO123" s="279">
        <v>75</v>
      </c>
      <c r="AP123" s="66">
        <v>2.4090909090909092</v>
      </c>
      <c r="AQ123" s="65">
        <v>13</v>
      </c>
      <c r="AR123" s="66">
        <v>-0.35</v>
      </c>
      <c r="AS123" s="65">
        <v>88</v>
      </c>
      <c r="AT123" s="66">
        <v>1.0952380952380953</v>
      </c>
    </row>
    <row r="124" spans="2:46" s="4" customFormat="1" ht="15" hidden="1" customHeight="1" outlineLevel="1" x14ac:dyDescent="0.25">
      <c r="B124" s="138" t="s">
        <v>78</v>
      </c>
      <c r="C124" s="269">
        <v>5431</v>
      </c>
      <c r="D124" s="127">
        <v>8.5114885114885075E-2</v>
      </c>
      <c r="E124" s="128">
        <v>10668</v>
      </c>
      <c r="F124" s="127">
        <v>-0.14690123950419831</v>
      </c>
      <c r="G124" s="128">
        <v>16099</v>
      </c>
      <c r="H124" s="127">
        <v>-8.0582524271844647E-2</v>
      </c>
      <c r="I124" s="269">
        <v>5152</v>
      </c>
      <c r="J124" s="127">
        <v>0.10297580817812024</v>
      </c>
      <c r="K124" s="128">
        <v>9544</v>
      </c>
      <c r="L124" s="127">
        <v>-0.12919708029197086</v>
      </c>
      <c r="M124" s="128">
        <v>14696</v>
      </c>
      <c r="N124" s="127">
        <v>-5.9817030260379989E-2</v>
      </c>
      <c r="O124" s="269">
        <v>1396</v>
      </c>
      <c r="P124" s="127">
        <v>0.52902519167579398</v>
      </c>
      <c r="Q124" s="128">
        <v>5867</v>
      </c>
      <c r="R124" s="127">
        <v>-0.19729101108222735</v>
      </c>
      <c r="S124" s="128">
        <v>7263</v>
      </c>
      <c r="T124" s="127">
        <v>-0.11663828752128436</v>
      </c>
      <c r="U124" s="269">
        <v>3134</v>
      </c>
      <c r="V124" s="127">
        <v>-5.9141398979285498E-2</v>
      </c>
      <c r="W124" s="128">
        <v>2898</v>
      </c>
      <c r="X124" s="127">
        <v>-3.0959752321981782E-3</v>
      </c>
      <c r="Y124" s="128">
        <v>6032</v>
      </c>
      <c r="Z124" s="127">
        <v>-3.3023404937480016E-2</v>
      </c>
      <c r="AA124" s="269">
        <v>220</v>
      </c>
      <c r="AB124" s="127">
        <v>-0.26421404682274252</v>
      </c>
      <c r="AC124" s="128">
        <v>1124</v>
      </c>
      <c r="AD124" s="127">
        <v>-0.27249190938511325</v>
      </c>
      <c r="AE124" s="128">
        <v>1344</v>
      </c>
      <c r="AF124" s="127">
        <v>-0.27114967462039041</v>
      </c>
      <c r="AG124" s="269">
        <v>149</v>
      </c>
      <c r="AH124" s="127">
        <v>-0.11309523809523814</v>
      </c>
      <c r="AI124" s="128">
        <v>1047</v>
      </c>
      <c r="AJ124" s="127">
        <v>-0.26577840112201967</v>
      </c>
      <c r="AK124" s="128">
        <v>1196</v>
      </c>
      <c r="AL124" s="127">
        <v>-0.24968632371392718</v>
      </c>
      <c r="AM124" s="269">
        <v>54</v>
      </c>
      <c r="AN124" s="127">
        <v>0.63636363636363646</v>
      </c>
      <c r="AO124" s="269">
        <v>5</v>
      </c>
      <c r="AP124" s="127">
        <v>1.5</v>
      </c>
      <c r="AQ124" s="128">
        <v>0</v>
      </c>
      <c r="AR124" s="127" t="s">
        <v>90</v>
      </c>
      <c r="AS124" s="128">
        <v>5</v>
      </c>
      <c r="AT124" s="127">
        <v>1.5</v>
      </c>
    </row>
    <row r="125" spans="2:46" s="4" customFormat="1" ht="15" hidden="1" customHeight="1" outlineLevel="1" x14ac:dyDescent="0.25">
      <c r="B125" s="138" t="s">
        <v>79</v>
      </c>
      <c r="C125" s="269">
        <v>5501</v>
      </c>
      <c r="D125" s="127">
        <v>-4.3803233095776162E-2</v>
      </c>
      <c r="E125" s="128">
        <v>10433</v>
      </c>
      <c r="F125" s="127">
        <v>-0.20878204155922953</v>
      </c>
      <c r="G125" s="128">
        <v>15934</v>
      </c>
      <c r="H125" s="127">
        <v>-0.15866730027984577</v>
      </c>
      <c r="I125" s="269">
        <v>5208</v>
      </c>
      <c r="J125" s="127">
        <v>-2.7632561613144091E-2</v>
      </c>
      <c r="K125" s="128">
        <v>9619</v>
      </c>
      <c r="L125" s="127">
        <v>-0.18874926203930165</v>
      </c>
      <c r="M125" s="128">
        <v>14827</v>
      </c>
      <c r="N125" s="127">
        <v>-0.13861616220298612</v>
      </c>
      <c r="O125" s="269">
        <v>1464</v>
      </c>
      <c r="P125" s="127">
        <v>0.62847608453837589</v>
      </c>
      <c r="Q125" s="128">
        <v>5166</v>
      </c>
      <c r="R125" s="127">
        <v>-0.35561930896844207</v>
      </c>
      <c r="S125" s="128">
        <v>6630</v>
      </c>
      <c r="T125" s="127">
        <v>-0.25639300134589504</v>
      </c>
      <c r="U125" s="269">
        <v>2945</v>
      </c>
      <c r="V125" s="127">
        <v>-0.1875862068965517</v>
      </c>
      <c r="W125" s="128">
        <v>3267</v>
      </c>
      <c r="X125" s="127">
        <v>4.6779878244152417E-2</v>
      </c>
      <c r="Y125" s="128">
        <v>6212</v>
      </c>
      <c r="Z125" s="127">
        <v>-7.915801956715085E-2</v>
      </c>
      <c r="AA125" s="269">
        <v>223</v>
      </c>
      <c r="AB125" s="127">
        <v>-0.23367697594501713</v>
      </c>
      <c r="AC125" s="128">
        <v>814</v>
      </c>
      <c r="AD125" s="127">
        <v>-0.38750940556809632</v>
      </c>
      <c r="AE125" s="128">
        <v>1037</v>
      </c>
      <c r="AF125" s="127">
        <v>-0.3598765432098765</v>
      </c>
      <c r="AG125" s="269">
        <v>149</v>
      </c>
      <c r="AH125" s="127">
        <v>-0.23195876288659789</v>
      </c>
      <c r="AI125" s="128">
        <v>751</v>
      </c>
      <c r="AJ125" s="127">
        <v>-0.38793806030969846</v>
      </c>
      <c r="AK125" s="128">
        <v>900</v>
      </c>
      <c r="AL125" s="127">
        <v>-0.36664320900774106</v>
      </c>
      <c r="AM125" s="269">
        <v>66</v>
      </c>
      <c r="AN125" s="127">
        <v>-0.32653061224489799</v>
      </c>
      <c r="AO125" s="269">
        <v>4</v>
      </c>
      <c r="AP125" s="127">
        <v>-0.5</v>
      </c>
      <c r="AQ125" s="128">
        <v>0</v>
      </c>
      <c r="AR125" s="127" t="s">
        <v>90</v>
      </c>
      <c r="AS125" s="128">
        <v>4</v>
      </c>
      <c r="AT125" s="127">
        <v>-0.5</v>
      </c>
    </row>
    <row r="126" spans="2:46" s="4" customFormat="1" ht="15" hidden="1" customHeight="1" outlineLevel="1" x14ac:dyDescent="0.25">
      <c r="B126" s="138" t="s">
        <v>80</v>
      </c>
      <c r="C126" s="269">
        <v>6326</v>
      </c>
      <c r="D126" s="127">
        <v>2.6945633222381637E-3</v>
      </c>
      <c r="E126" s="128">
        <v>11738</v>
      </c>
      <c r="F126" s="127">
        <v>-0.1673996311533551</v>
      </c>
      <c r="G126" s="128">
        <v>18064</v>
      </c>
      <c r="H126" s="127">
        <v>-0.11481354437202917</v>
      </c>
      <c r="I126" s="269">
        <v>6063</v>
      </c>
      <c r="J126" s="127">
        <v>1.1005502751375795E-2</v>
      </c>
      <c r="K126" s="128">
        <v>10614</v>
      </c>
      <c r="L126" s="127">
        <v>-0.17637929696593468</v>
      </c>
      <c r="M126" s="128">
        <v>16677</v>
      </c>
      <c r="N126" s="127">
        <v>-0.11687142554543528</v>
      </c>
      <c r="O126" s="269">
        <v>1689</v>
      </c>
      <c r="P126" s="127">
        <v>0.74844720496894412</v>
      </c>
      <c r="Q126" s="128">
        <v>6588</v>
      </c>
      <c r="R126" s="127">
        <v>-0.1832382841557153</v>
      </c>
      <c r="S126" s="128">
        <v>8277</v>
      </c>
      <c r="T126" s="127">
        <v>-8.3591674047829967E-2</v>
      </c>
      <c r="U126" s="269">
        <v>3751</v>
      </c>
      <c r="V126" s="127">
        <v>-0.17360652126018949</v>
      </c>
      <c r="W126" s="128">
        <v>2649</v>
      </c>
      <c r="X126" s="127">
        <v>-0.27543763676148791</v>
      </c>
      <c r="Y126" s="128">
        <v>6400</v>
      </c>
      <c r="Z126" s="127">
        <v>-0.21903599755948744</v>
      </c>
      <c r="AA126" s="269">
        <v>211</v>
      </c>
      <c r="AB126" s="127">
        <v>-0.15600000000000003</v>
      </c>
      <c r="AC126" s="128">
        <v>1124</v>
      </c>
      <c r="AD126" s="127">
        <v>-7.1841453344343553E-2</v>
      </c>
      <c r="AE126" s="128">
        <v>1335</v>
      </c>
      <c r="AF126" s="127">
        <v>-8.6242299794661137E-2</v>
      </c>
      <c r="AG126" s="269">
        <v>145</v>
      </c>
      <c r="AH126" s="127">
        <v>-5.8441558441558406E-2</v>
      </c>
      <c r="AI126" s="128">
        <v>1018</v>
      </c>
      <c r="AJ126" s="127">
        <v>-9.3499554764024939E-2</v>
      </c>
      <c r="AK126" s="128">
        <v>1163</v>
      </c>
      <c r="AL126" s="127">
        <v>-8.9271730618637468E-2</v>
      </c>
      <c r="AM126" s="269">
        <v>51</v>
      </c>
      <c r="AN126" s="127">
        <v>-8.9285714285714302E-2</v>
      </c>
      <c r="AO126" s="269">
        <v>1</v>
      </c>
      <c r="AP126" s="127">
        <v>-0.83333333333333337</v>
      </c>
      <c r="AQ126" s="128">
        <v>0</v>
      </c>
      <c r="AR126" s="127" t="s">
        <v>90</v>
      </c>
      <c r="AS126" s="128">
        <v>1</v>
      </c>
      <c r="AT126" s="127">
        <v>-0.83333333333333337</v>
      </c>
    </row>
    <row r="127" spans="2:46" s="4" customFormat="1" ht="15" hidden="1" customHeight="1" outlineLevel="1" x14ac:dyDescent="0.25">
      <c r="B127" s="138" t="s">
        <v>81</v>
      </c>
      <c r="C127" s="269">
        <v>2472</v>
      </c>
      <c r="D127" s="127">
        <v>5.6410256410256432E-2</v>
      </c>
      <c r="E127" s="128">
        <v>4249</v>
      </c>
      <c r="F127" s="127">
        <v>3.6341463414634179E-2</v>
      </c>
      <c r="G127" s="128">
        <v>6721</v>
      </c>
      <c r="H127" s="127">
        <v>4.3633540372670865E-2</v>
      </c>
      <c r="I127" s="269">
        <v>2324</v>
      </c>
      <c r="J127" s="127">
        <v>3.7500000000000089E-2</v>
      </c>
      <c r="K127" s="128">
        <v>3993</v>
      </c>
      <c r="L127" s="127">
        <v>6.7932602300080136E-2</v>
      </c>
      <c r="M127" s="128">
        <v>6317</v>
      </c>
      <c r="N127" s="127">
        <v>5.6531192507108141E-2</v>
      </c>
      <c r="O127" s="269">
        <v>647</v>
      </c>
      <c r="P127" s="127">
        <v>0.65473145780051145</v>
      </c>
      <c r="Q127" s="128">
        <v>2984</v>
      </c>
      <c r="R127" s="127">
        <v>0.11886014248218979</v>
      </c>
      <c r="S127" s="128">
        <v>3631</v>
      </c>
      <c r="T127" s="127">
        <v>0.18737737083060835</v>
      </c>
      <c r="U127" s="269">
        <v>1498</v>
      </c>
      <c r="V127" s="127">
        <v>-0.11097922848664687</v>
      </c>
      <c r="W127" s="128">
        <v>811</v>
      </c>
      <c r="X127" s="127">
        <v>-0.20955165692007793</v>
      </c>
      <c r="Y127" s="128">
        <v>2309</v>
      </c>
      <c r="Z127" s="127">
        <v>-0.14828476576908889</v>
      </c>
      <c r="AA127" s="269">
        <v>117</v>
      </c>
      <c r="AB127" s="127">
        <v>0.8</v>
      </c>
      <c r="AC127" s="128">
        <v>256</v>
      </c>
      <c r="AD127" s="127">
        <v>-0.2808988764044944</v>
      </c>
      <c r="AE127" s="128">
        <v>373</v>
      </c>
      <c r="AF127" s="127">
        <v>-0.11401425178147273</v>
      </c>
      <c r="AG127" s="269">
        <v>78</v>
      </c>
      <c r="AH127" s="127">
        <v>1.5161290322580645</v>
      </c>
      <c r="AI127" s="128">
        <v>236</v>
      </c>
      <c r="AJ127" s="127">
        <v>-0.28267477203647418</v>
      </c>
      <c r="AK127" s="128">
        <v>314</v>
      </c>
      <c r="AL127" s="127">
        <v>-0.12777777777777777</v>
      </c>
      <c r="AM127" s="269">
        <v>29</v>
      </c>
      <c r="AN127" s="127">
        <v>3.5714285714285809E-2</v>
      </c>
      <c r="AO127" s="269">
        <v>2</v>
      </c>
      <c r="AP127" s="127">
        <v>-0.7142857142857143</v>
      </c>
      <c r="AQ127" s="128">
        <v>0</v>
      </c>
      <c r="AR127" s="127">
        <v>-1</v>
      </c>
      <c r="AS127" s="128">
        <v>2</v>
      </c>
      <c r="AT127" s="127">
        <v>-0.83333333333333337</v>
      </c>
    </row>
    <row r="128" spans="2:46" s="4" customFormat="1" ht="15" hidden="1" customHeight="1" outlineLevel="1" x14ac:dyDescent="0.25">
      <c r="B128" s="138" t="s">
        <v>82</v>
      </c>
      <c r="C128" s="269">
        <v>921</v>
      </c>
      <c r="D128" s="127">
        <v>0.61013986013986021</v>
      </c>
      <c r="E128" s="128">
        <v>1056</v>
      </c>
      <c r="F128" s="127">
        <v>-0.42546245919477688</v>
      </c>
      <c r="G128" s="128">
        <v>1977</v>
      </c>
      <c r="H128" s="127">
        <v>-0.17966804979253115</v>
      </c>
      <c r="I128" s="269">
        <v>887</v>
      </c>
      <c r="J128" s="127">
        <v>0.69274809160305351</v>
      </c>
      <c r="K128" s="128">
        <v>1035</v>
      </c>
      <c r="L128" s="127">
        <v>-0.430379746835443</v>
      </c>
      <c r="M128" s="128">
        <v>1922</v>
      </c>
      <c r="N128" s="127">
        <v>-0.17898334045279796</v>
      </c>
      <c r="O128" s="269">
        <v>49</v>
      </c>
      <c r="P128" s="127">
        <v>-0.14035087719298245</v>
      </c>
      <c r="Q128" s="128">
        <v>919</v>
      </c>
      <c r="R128" s="127">
        <v>-0.39017916390179164</v>
      </c>
      <c r="S128" s="128">
        <v>968</v>
      </c>
      <c r="T128" s="127">
        <v>-0.38107416879795397</v>
      </c>
      <c r="U128" s="269">
        <v>725</v>
      </c>
      <c r="V128" s="127">
        <v>0.80348258706467668</v>
      </c>
      <c r="W128" s="128">
        <v>116</v>
      </c>
      <c r="X128" s="127">
        <v>-0.67045454545454541</v>
      </c>
      <c r="Y128" s="128">
        <v>841</v>
      </c>
      <c r="Z128" s="127">
        <v>0.11538461538461542</v>
      </c>
      <c r="AA128" s="269">
        <v>21</v>
      </c>
      <c r="AB128" s="127">
        <v>-0.16000000000000003</v>
      </c>
      <c r="AC128" s="128">
        <v>13</v>
      </c>
      <c r="AD128" s="127">
        <v>-0.38095238095238093</v>
      </c>
      <c r="AE128" s="128">
        <v>34</v>
      </c>
      <c r="AF128" s="127">
        <v>-0.26086956521739135</v>
      </c>
      <c r="AG128" s="269">
        <v>17</v>
      </c>
      <c r="AH128" s="127">
        <v>-0.22727272727272729</v>
      </c>
      <c r="AI128" s="128">
        <v>12</v>
      </c>
      <c r="AJ128" s="127">
        <v>-0.4</v>
      </c>
      <c r="AK128" s="128">
        <v>29</v>
      </c>
      <c r="AL128" s="127">
        <v>-0.30952380952380953</v>
      </c>
      <c r="AM128" s="269">
        <v>13</v>
      </c>
      <c r="AN128" s="127">
        <v>-0.43478260869565222</v>
      </c>
      <c r="AO128" s="269">
        <v>0</v>
      </c>
      <c r="AP128" s="127" t="s">
        <v>90</v>
      </c>
      <c r="AQ128" s="128">
        <v>8</v>
      </c>
      <c r="AR128" s="127" t="s">
        <v>90</v>
      </c>
      <c r="AS128" s="128">
        <v>8</v>
      </c>
      <c r="AT128" s="127" t="s">
        <v>90</v>
      </c>
    </row>
    <row r="129" spans="2:46" s="4" customFormat="1" ht="15" hidden="1" customHeight="1" outlineLevel="1" x14ac:dyDescent="0.25">
      <c r="B129" s="138" t="s">
        <v>83</v>
      </c>
      <c r="C129" s="269">
        <v>1158</v>
      </c>
      <c r="D129" s="127">
        <v>-9.7427903351519851E-2</v>
      </c>
      <c r="E129" s="128">
        <v>1092</v>
      </c>
      <c r="F129" s="127">
        <v>-0.27777777777777779</v>
      </c>
      <c r="G129" s="128">
        <v>2250</v>
      </c>
      <c r="H129" s="127">
        <v>-0.19499105545617168</v>
      </c>
      <c r="I129" s="269">
        <v>1071</v>
      </c>
      <c r="J129" s="127">
        <v>-0.14456869009584661</v>
      </c>
      <c r="K129" s="128">
        <v>1061</v>
      </c>
      <c r="L129" s="127">
        <v>-0.27229080932784633</v>
      </c>
      <c r="M129" s="128">
        <v>2132</v>
      </c>
      <c r="N129" s="127">
        <v>-0.21328413284132841</v>
      </c>
      <c r="O129" s="269">
        <v>62</v>
      </c>
      <c r="P129" s="127">
        <v>2.4444444444444446</v>
      </c>
      <c r="Q129" s="128">
        <v>935</v>
      </c>
      <c r="R129" s="127">
        <v>-0.19742489270386265</v>
      </c>
      <c r="S129" s="128">
        <v>997</v>
      </c>
      <c r="T129" s="127">
        <v>-0.15722738799661873</v>
      </c>
      <c r="U129" s="269">
        <v>876</v>
      </c>
      <c r="V129" s="127">
        <v>0.54225352112676051</v>
      </c>
      <c r="W129" s="128">
        <v>112</v>
      </c>
      <c r="X129" s="127">
        <v>-0.68802228412256272</v>
      </c>
      <c r="Y129" s="128">
        <v>988</v>
      </c>
      <c r="Z129" s="127">
        <v>6.580366774541524E-2</v>
      </c>
      <c r="AA129" s="269">
        <v>80</v>
      </c>
      <c r="AB129" s="127">
        <v>4</v>
      </c>
      <c r="AC129" s="128">
        <v>31</v>
      </c>
      <c r="AD129" s="127">
        <v>-0.42592592592592593</v>
      </c>
      <c r="AE129" s="128">
        <v>111</v>
      </c>
      <c r="AF129" s="127">
        <v>0.58571428571428563</v>
      </c>
      <c r="AG129" s="269">
        <v>80</v>
      </c>
      <c r="AH129" s="127">
        <v>9</v>
      </c>
      <c r="AI129" s="128">
        <v>29</v>
      </c>
      <c r="AJ129" s="127">
        <v>-0.40816326530612246</v>
      </c>
      <c r="AK129" s="128">
        <v>109</v>
      </c>
      <c r="AL129" s="127">
        <v>0.91228070175438591</v>
      </c>
      <c r="AM129" s="269">
        <v>6</v>
      </c>
      <c r="AN129" s="127">
        <v>-0.6</v>
      </c>
      <c r="AO129" s="269">
        <v>1</v>
      </c>
      <c r="AP129" s="127" t="s">
        <v>90</v>
      </c>
      <c r="AQ129" s="128">
        <v>0</v>
      </c>
      <c r="AR129" s="127" t="s">
        <v>90</v>
      </c>
      <c r="AS129" s="128">
        <v>1</v>
      </c>
      <c r="AT129" s="127" t="s">
        <v>90</v>
      </c>
    </row>
    <row r="130" spans="2:46" s="4" customFormat="1" ht="15" hidden="1" customHeight="1" outlineLevel="1" x14ac:dyDescent="0.25">
      <c r="B130" s="138" t="s">
        <v>84</v>
      </c>
      <c r="C130" s="269">
        <v>962</v>
      </c>
      <c r="D130" s="127">
        <v>-0.44360902255639101</v>
      </c>
      <c r="E130" s="128">
        <v>948</v>
      </c>
      <c r="F130" s="127">
        <v>-0.52217741935483875</v>
      </c>
      <c r="G130" s="128">
        <v>1910</v>
      </c>
      <c r="H130" s="127">
        <v>-0.48559116617290599</v>
      </c>
      <c r="I130" s="269">
        <v>912</v>
      </c>
      <c r="J130" s="127">
        <v>-0.4548714883442917</v>
      </c>
      <c r="K130" s="128">
        <v>894</v>
      </c>
      <c r="L130" s="127">
        <v>-0.52848101265822778</v>
      </c>
      <c r="M130" s="128">
        <v>1806</v>
      </c>
      <c r="N130" s="127">
        <v>-0.49397590361445787</v>
      </c>
      <c r="O130" s="269">
        <v>72</v>
      </c>
      <c r="P130" s="127">
        <v>0.89473684210526305</v>
      </c>
      <c r="Q130" s="128">
        <v>738</v>
      </c>
      <c r="R130" s="127">
        <v>-0.50996015936254979</v>
      </c>
      <c r="S130" s="128">
        <v>810</v>
      </c>
      <c r="T130" s="127">
        <v>-0.47538860103626945</v>
      </c>
      <c r="U130" s="269">
        <v>748</v>
      </c>
      <c r="V130" s="127">
        <v>-0.24060913705583753</v>
      </c>
      <c r="W130" s="128">
        <v>167</v>
      </c>
      <c r="X130" s="127">
        <v>-0.581453634085213</v>
      </c>
      <c r="Y130" s="128">
        <v>915</v>
      </c>
      <c r="Z130" s="127">
        <v>-0.33887283236994215</v>
      </c>
      <c r="AA130" s="269">
        <v>29</v>
      </c>
      <c r="AB130" s="127">
        <v>-0.38297872340425532</v>
      </c>
      <c r="AC130" s="128">
        <v>54</v>
      </c>
      <c r="AD130" s="127">
        <v>-0.38636363636363635</v>
      </c>
      <c r="AE130" s="128">
        <v>83</v>
      </c>
      <c r="AF130" s="127">
        <v>-0.38518518518518519</v>
      </c>
      <c r="AG130" s="269">
        <v>20</v>
      </c>
      <c r="AH130" s="127">
        <v>-0.47368421052631582</v>
      </c>
      <c r="AI130" s="128">
        <v>50</v>
      </c>
      <c r="AJ130" s="127">
        <v>-0.38271604938271608</v>
      </c>
      <c r="AK130" s="128">
        <v>70</v>
      </c>
      <c r="AL130" s="127">
        <v>-0.41176470588235292</v>
      </c>
      <c r="AM130" s="269">
        <v>19</v>
      </c>
      <c r="AN130" s="127">
        <v>1.7142857142857144</v>
      </c>
      <c r="AO130" s="269">
        <v>2</v>
      </c>
      <c r="AP130" s="127">
        <v>0</v>
      </c>
      <c r="AQ130" s="128">
        <v>0</v>
      </c>
      <c r="AR130" s="127" t="s">
        <v>90</v>
      </c>
      <c r="AS130" s="128">
        <v>2</v>
      </c>
      <c r="AT130" s="127">
        <v>0</v>
      </c>
    </row>
    <row r="131" spans="2:46" s="4" customFormat="1" ht="15" hidden="1" customHeight="1" outlineLevel="1" x14ac:dyDescent="0.25">
      <c r="B131" s="138" t="s">
        <v>85</v>
      </c>
      <c r="C131" s="269">
        <v>716</v>
      </c>
      <c r="D131" s="127">
        <v>-0.43038981702466195</v>
      </c>
      <c r="E131" s="128">
        <v>753</v>
      </c>
      <c r="F131" s="127">
        <v>-0.35695986336464558</v>
      </c>
      <c r="G131" s="128">
        <v>1469</v>
      </c>
      <c r="H131" s="127">
        <v>-0.39497528830313011</v>
      </c>
      <c r="I131" s="269">
        <v>700</v>
      </c>
      <c r="J131" s="127">
        <v>-0.43502824858757061</v>
      </c>
      <c r="K131" s="128">
        <v>736</v>
      </c>
      <c r="L131" s="127">
        <v>-0.3622183708838822</v>
      </c>
      <c r="M131" s="128">
        <v>1436</v>
      </c>
      <c r="N131" s="127">
        <v>-0.39991642290012541</v>
      </c>
      <c r="O131" s="269">
        <v>43</v>
      </c>
      <c r="P131" s="127">
        <v>-0.39436619718309862</v>
      </c>
      <c r="Q131" s="128">
        <v>647</v>
      </c>
      <c r="R131" s="127">
        <v>-0.22607655502392343</v>
      </c>
      <c r="S131" s="128">
        <v>690</v>
      </c>
      <c r="T131" s="127">
        <v>-0.23925027563395806</v>
      </c>
      <c r="U131" s="269">
        <v>593</v>
      </c>
      <c r="V131" s="127">
        <v>-0.16124469589816126</v>
      </c>
      <c r="W131" s="128">
        <v>87</v>
      </c>
      <c r="X131" s="127">
        <v>-0.68928571428571428</v>
      </c>
      <c r="Y131" s="128">
        <v>680</v>
      </c>
      <c r="Z131" s="127">
        <v>-0.31104356636271535</v>
      </c>
      <c r="AA131" s="269">
        <v>9</v>
      </c>
      <c r="AB131" s="127">
        <v>0.125</v>
      </c>
      <c r="AC131" s="128">
        <v>17</v>
      </c>
      <c r="AD131" s="127">
        <v>0</v>
      </c>
      <c r="AE131" s="128">
        <v>26</v>
      </c>
      <c r="AF131" s="127">
        <v>4.0000000000000036E-2</v>
      </c>
      <c r="AG131" s="269">
        <v>7</v>
      </c>
      <c r="AH131" s="127">
        <v>-0.22222222222222221</v>
      </c>
      <c r="AI131" s="128">
        <v>16</v>
      </c>
      <c r="AJ131" s="127">
        <v>0</v>
      </c>
      <c r="AK131" s="128">
        <v>23</v>
      </c>
      <c r="AL131" s="127">
        <v>-7.999999999999996E-2</v>
      </c>
      <c r="AM131" s="269">
        <v>7</v>
      </c>
      <c r="AN131" s="127">
        <v>-0.30000000000000004</v>
      </c>
      <c r="AO131" s="269">
        <v>0</v>
      </c>
      <c r="AP131" s="127" t="s">
        <v>90</v>
      </c>
      <c r="AQ131" s="128">
        <v>0</v>
      </c>
      <c r="AR131" s="127" t="s">
        <v>90</v>
      </c>
      <c r="AS131" s="128">
        <v>0</v>
      </c>
      <c r="AT131" s="127" t="s">
        <v>90</v>
      </c>
    </row>
    <row r="132" spans="2:46" s="4" customFormat="1" ht="15" hidden="1" customHeight="1" outlineLevel="1" x14ac:dyDescent="0.25">
      <c r="B132" s="138" t="s">
        <v>86</v>
      </c>
      <c r="C132" s="269">
        <v>1131</v>
      </c>
      <c r="D132" s="127">
        <v>-0.30098887515451178</v>
      </c>
      <c r="E132" s="128">
        <v>1029</v>
      </c>
      <c r="F132" s="127">
        <v>-0.3042596348884381</v>
      </c>
      <c r="G132" s="128">
        <v>2160</v>
      </c>
      <c r="H132" s="127">
        <v>-0.30255085566677431</v>
      </c>
      <c r="I132" s="269">
        <v>1101</v>
      </c>
      <c r="J132" s="127">
        <v>-0.30050825921219826</v>
      </c>
      <c r="K132" s="128">
        <v>989</v>
      </c>
      <c r="L132" s="127">
        <v>-0.32352941176470584</v>
      </c>
      <c r="M132" s="128">
        <v>2090</v>
      </c>
      <c r="N132" s="127">
        <v>-0.31159420289855078</v>
      </c>
      <c r="O132" s="269">
        <v>126</v>
      </c>
      <c r="P132" s="127">
        <v>-0.45217391304347831</v>
      </c>
      <c r="Q132" s="128">
        <v>836</v>
      </c>
      <c r="R132" s="127">
        <v>-0.27493495229835208</v>
      </c>
      <c r="S132" s="128">
        <v>962</v>
      </c>
      <c r="T132" s="127">
        <v>-0.30441070137382498</v>
      </c>
      <c r="U132" s="269">
        <v>879</v>
      </c>
      <c r="V132" s="127">
        <v>8.1180811808118092E-2</v>
      </c>
      <c r="W132" s="128">
        <v>154</v>
      </c>
      <c r="X132" s="127">
        <v>-0.48494983277591974</v>
      </c>
      <c r="Y132" s="128">
        <v>1033</v>
      </c>
      <c r="Z132" s="127">
        <v>-7.1043165467625902E-2</v>
      </c>
      <c r="AA132" s="269">
        <v>13</v>
      </c>
      <c r="AB132" s="127">
        <v>-0.59375</v>
      </c>
      <c r="AC132" s="128">
        <v>40</v>
      </c>
      <c r="AD132" s="127">
        <v>1.3529411764705883</v>
      </c>
      <c r="AE132" s="128">
        <v>53</v>
      </c>
      <c r="AF132" s="127">
        <v>8.163265306122458E-2</v>
      </c>
      <c r="AG132" s="269">
        <v>13</v>
      </c>
      <c r="AH132" s="127">
        <v>-0.58064516129032251</v>
      </c>
      <c r="AI132" s="128">
        <v>38</v>
      </c>
      <c r="AJ132" s="127">
        <v>1.5333333333333332</v>
      </c>
      <c r="AK132" s="128">
        <v>51</v>
      </c>
      <c r="AL132" s="127">
        <v>0.10869565217391308</v>
      </c>
      <c r="AM132" s="269">
        <v>15</v>
      </c>
      <c r="AN132" s="127">
        <v>0.36363636363636354</v>
      </c>
      <c r="AO132" s="269">
        <v>2</v>
      </c>
      <c r="AP132" s="127">
        <v>1</v>
      </c>
      <c r="AQ132" s="128">
        <v>0</v>
      </c>
      <c r="AR132" s="127" t="s">
        <v>90</v>
      </c>
      <c r="AS132" s="128">
        <v>2</v>
      </c>
      <c r="AT132" s="127">
        <v>1</v>
      </c>
    </row>
    <row r="133" spans="2:46" s="4" customFormat="1" ht="15" hidden="1" customHeight="1" outlineLevel="1" x14ac:dyDescent="0.25">
      <c r="B133" s="138" t="s">
        <v>87</v>
      </c>
      <c r="C133" s="269">
        <v>2832</v>
      </c>
      <c r="D133" s="127">
        <v>-0.37935568704799472</v>
      </c>
      <c r="E133" s="128">
        <v>4227</v>
      </c>
      <c r="F133" s="127">
        <v>-0.24315129811996417</v>
      </c>
      <c r="G133" s="128">
        <v>7059</v>
      </c>
      <c r="H133" s="127">
        <v>-0.30439495467087108</v>
      </c>
      <c r="I133" s="269">
        <v>2702</v>
      </c>
      <c r="J133" s="127">
        <v>-0.38338658146964855</v>
      </c>
      <c r="K133" s="128">
        <v>3662</v>
      </c>
      <c r="L133" s="127">
        <v>-0.21985513421389002</v>
      </c>
      <c r="M133" s="128">
        <v>6364</v>
      </c>
      <c r="N133" s="127">
        <v>-0.29881004847950643</v>
      </c>
      <c r="O133" s="269">
        <v>616</v>
      </c>
      <c r="P133" s="127">
        <v>-0.54098360655737698</v>
      </c>
      <c r="Q133" s="128">
        <v>3057</v>
      </c>
      <c r="R133" s="127">
        <v>8.7900355871886049E-2</v>
      </c>
      <c r="S133" s="128">
        <v>3673</v>
      </c>
      <c r="T133" s="127">
        <v>-0.11536608863198461</v>
      </c>
      <c r="U133" s="269">
        <v>1838</v>
      </c>
      <c r="V133" s="127">
        <v>-8.7841191066997504E-2</v>
      </c>
      <c r="W133" s="128">
        <v>412</v>
      </c>
      <c r="X133" s="127">
        <v>-0.7055039313795568</v>
      </c>
      <c r="Y133" s="128">
        <v>2250</v>
      </c>
      <c r="Z133" s="127">
        <v>-0.34094903339191562</v>
      </c>
      <c r="AA133" s="269">
        <v>114</v>
      </c>
      <c r="AB133" s="127">
        <v>-0.10236220472440949</v>
      </c>
      <c r="AC133" s="128">
        <v>559</v>
      </c>
      <c r="AD133" s="127">
        <v>-0.37261503928170592</v>
      </c>
      <c r="AE133" s="128">
        <v>673</v>
      </c>
      <c r="AF133" s="127">
        <v>-0.33889980353634575</v>
      </c>
      <c r="AG133" s="269">
        <v>87</v>
      </c>
      <c r="AH133" s="127">
        <v>-8.4210526315789513E-2</v>
      </c>
      <c r="AI133" s="128">
        <v>520</v>
      </c>
      <c r="AJ133" s="127">
        <v>-0.37122128174123337</v>
      </c>
      <c r="AK133" s="128">
        <v>607</v>
      </c>
      <c r="AL133" s="127">
        <v>-0.34164859002169201</v>
      </c>
      <c r="AM133" s="269">
        <v>16</v>
      </c>
      <c r="AN133" s="127">
        <v>-0.67346938775510212</v>
      </c>
      <c r="AO133" s="269">
        <v>0</v>
      </c>
      <c r="AP133" s="127">
        <v>-1</v>
      </c>
      <c r="AQ133" s="128">
        <v>6</v>
      </c>
      <c r="AR133" s="127" t="s">
        <v>90</v>
      </c>
      <c r="AS133" s="128">
        <v>6</v>
      </c>
      <c r="AT133" s="127">
        <v>0.19999999999999996</v>
      </c>
    </row>
    <row r="134" spans="2:46" s="4" customFormat="1" ht="15" hidden="1" customHeight="1" outlineLevel="1" x14ac:dyDescent="0.25">
      <c r="B134" s="138" t="s">
        <v>88</v>
      </c>
      <c r="C134" s="269">
        <v>3247</v>
      </c>
      <c r="D134" s="127">
        <v>-0.43441909075074026</v>
      </c>
      <c r="E134" s="128">
        <v>7225</v>
      </c>
      <c r="F134" s="127">
        <v>-0.41668012271919908</v>
      </c>
      <c r="G134" s="128">
        <v>10472</v>
      </c>
      <c r="H134" s="127">
        <v>-0.42229822916092019</v>
      </c>
      <c r="I134" s="269">
        <v>3109</v>
      </c>
      <c r="J134" s="127">
        <v>-0.43850460538197578</v>
      </c>
      <c r="K134" s="128">
        <v>6618</v>
      </c>
      <c r="L134" s="127">
        <v>-0.42392061281337046</v>
      </c>
      <c r="M134" s="128">
        <v>9727</v>
      </c>
      <c r="N134" s="127">
        <v>-0.42866372980910428</v>
      </c>
      <c r="O134" s="269">
        <v>685</v>
      </c>
      <c r="P134" s="127">
        <v>-0.46062992125984248</v>
      </c>
      <c r="Q134" s="128">
        <v>4683</v>
      </c>
      <c r="R134" s="127">
        <v>-0.32994705966518811</v>
      </c>
      <c r="S134" s="128">
        <v>5368</v>
      </c>
      <c r="T134" s="127">
        <v>-0.35004237801186588</v>
      </c>
      <c r="U134" s="269">
        <v>2155</v>
      </c>
      <c r="V134" s="127">
        <v>-0.30885182809493261</v>
      </c>
      <c r="W134" s="128">
        <v>1480</v>
      </c>
      <c r="X134" s="127">
        <v>-0.58900305470702585</v>
      </c>
      <c r="Y134" s="128">
        <v>3635</v>
      </c>
      <c r="Z134" s="127">
        <v>-0.45899687453490101</v>
      </c>
      <c r="AA134" s="269">
        <v>121</v>
      </c>
      <c r="AB134" s="127">
        <v>-0.23417721518987344</v>
      </c>
      <c r="AC134" s="128">
        <v>607</v>
      </c>
      <c r="AD134" s="127">
        <v>-0.32405345211581293</v>
      </c>
      <c r="AE134" s="128">
        <v>728</v>
      </c>
      <c r="AF134" s="127">
        <v>-0.31060606060606055</v>
      </c>
      <c r="AG134" s="269">
        <v>95</v>
      </c>
      <c r="AH134" s="127">
        <v>-0.29629629629629628</v>
      </c>
      <c r="AI134" s="128">
        <v>567</v>
      </c>
      <c r="AJ134" s="127">
        <v>-0.31768953068592054</v>
      </c>
      <c r="AK134" s="128">
        <v>662</v>
      </c>
      <c r="AL134" s="127">
        <v>-0.31469979296066253</v>
      </c>
      <c r="AM134" s="269">
        <v>16</v>
      </c>
      <c r="AN134" s="127">
        <v>-0.65217391304347827</v>
      </c>
      <c r="AO134" s="269">
        <v>1</v>
      </c>
      <c r="AP134" s="127" t="s">
        <v>90</v>
      </c>
      <c r="AQ134" s="128">
        <v>0</v>
      </c>
      <c r="AR134" s="127" t="s">
        <v>90</v>
      </c>
      <c r="AS134" s="128">
        <v>1</v>
      </c>
      <c r="AT134" s="127" t="s">
        <v>90</v>
      </c>
    </row>
    <row r="135" spans="2:46" s="4" customFormat="1" ht="15" hidden="1" customHeight="1" outlineLevel="1" x14ac:dyDescent="0.25">
      <c r="B135" s="138" t="s">
        <v>89</v>
      </c>
      <c r="C135" s="269">
        <v>3661</v>
      </c>
      <c r="D135" s="127">
        <v>-0.23569937369519833</v>
      </c>
      <c r="E135" s="128">
        <v>6964</v>
      </c>
      <c r="F135" s="127">
        <v>-0.2784167443788208</v>
      </c>
      <c r="G135" s="128">
        <v>10625</v>
      </c>
      <c r="H135" s="127">
        <v>-0.26424762828059001</v>
      </c>
      <c r="I135" s="269">
        <v>3498</v>
      </c>
      <c r="J135" s="127">
        <v>-0.21375590020229263</v>
      </c>
      <c r="K135" s="128">
        <v>6150</v>
      </c>
      <c r="L135" s="127">
        <v>-0.26924904942965777</v>
      </c>
      <c r="M135" s="128">
        <v>9648</v>
      </c>
      <c r="N135" s="127">
        <v>-0.25005829770695687</v>
      </c>
      <c r="O135" s="269">
        <v>861</v>
      </c>
      <c r="P135" s="127">
        <v>-0.15505397448478897</v>
      </c>
      <c r="Q135" s="128">
        <v>4705</v>
      </c>
      <c r="R135" s="127">
        <v>-0.11410280549802299</v>
      </c>
      <c r="S135" s="128">
        <v>5566</v>
      </c>
      <c r="T135" s="127">
        <v>-0.120695102685624</v>
      </c>
      <c r="U135" s="269">
        <v>2198</v>
      </c>
      <c r="V135" s="127">
        <v>-0.236275191104934</v>
      </c>
      <c r="W135" s="128">
        <v>1004</v>
      </c>
      <c r="X135" s="127">
        <v>-0.56442516268980469</v>
      </c>
      <c r="Y135" s="128">
        <v>3202</v>
      </c>
      <c r="Z135" s="127">
        <v>-0.38221107466718118</v>
      </c>
      <c r="AA135" s="269">
        <v>128</v>
      </c>
      <c r="AB135" s="127">
        <v>-0.58441558441558439</v>
      </c>
      <c r="AC135" s="128">
        <v>808</v>
      </c>
      <c r="AD135" s="127">
        <v>-0.34574898785425101</v>
      </c>
      <c r="AE135" s="128">
        <v>936</v>
      </c>
      <c r="AF135" s="127">
        <v>-0.39338950097213221</v>
      </c>
      <c r="AG135" s="269">
        <v>85</v>
      </c>
      <c r="AH135" s="127">
        <v>-0.65447154471544722</v>
      </c>
      <c r="AI135" s="128">
        <v>755</v>
      </c>
      <c r="AJ135" s="127">
        <v>-0.34233449477351918</v>
      </c>
      <c r="AK135" s="128">
        <v>840</v>
      </c>
      <c r="AL135" s="127">
        <v>-0.39741750358680061</v>
      </c>
      <c r="AM135" s="269">
        <v>31</v>
      </c>
      <c r="AN135" s="127">
        <v>0</v>
      </c>
      <c r="AO135" s="269">
        <v>4</v>
      </c>
      <c r="AP135" s="127">
        <v>1</v>
      </c>
      <c r="AQ135" s="128">
        <v>6</v>
      </c>
      <c r="AR135" s="127" t="s">
        <v>90</v>
      </c>
      <c r="AS135" s="128">
        <v>10</v>
      </c>
      <c r="AT135" s="127">
        <v>4</v>
      </c>
    </row>
    <row r="136" spans="2:46" s="4" customFormat="1" ht="15.75" collapsed="1" x14ac:dyDescent="0.25">
      <c r="B136" s="64">
        <v>2009</v>
      </c>
      <c r="C136" s="279">
        <v>34358</v>
      </c>
      <c r="D136" s="66">
        <v>-0.16118164062499996</v>
      </c>
      <c r="E136" s="65">
        <v>60382</v>
      </c>
      <c r="F136" s="66">
        <v>-0.24043021573683876</v>
      </c>
      <c r="G136" s="65">
        <v>94740</v>
      </c>
      <c r="H136" s="66">
        <v>-0.21348221327466688</v>
      </c>
      <c r="I136" s="279">
        <v>32727</v>
      </c>
      <c r="J136" s="66">
        <v>-0.15855916079600962</v>
      </c>
      <c r="K136" s="65">
        <v>54915</v>
      </c>
      <c r="L136" s="66">
        <v>-0.23546527816450413</v>
      </c>
      <c r="M136" s="65">
        <v>87642</v>
      </c>
      <c r="N136" s="66">
        <v>-0.20844999187153412</v>
      </c>
      <c r="O136" s="279">
        <v>7710</v>
      </c>
      <c r="P136" s="66">
        <v>6.8755198225672221E-2</v>
      </c>
      <c r="Q136" s="65">
        <v>37125</v>
      </c>
      <c r="R136" s="66">
        <v>-0.21571319925637988</v>
      </c>
      <c r="S136" s="65">
        <v>44835</v>
      </c>
      <c r="T136" s="66">
        <v>-0.17809349220898263</v>
      </c>
      <c r="U136" s="279">
        <v>21340</v>
      </c>
      <c r="V136" s="66">
        <v>-0.1348414822022217</v>
      </c>
      <c r="W136" s="65">
        <v>13157</v>
      </c>
      <c r="X136" s="66">
        <v>-0.33226755988631751</v>
      </c>
      <c r="Y136" s="65">
        <v>34497</v>
      </c>
      <c r="Z136" s="66">
        <v>-0.22251521298174437</v>
      </c>
      <c r="AA136" s="279">
        <v>1286</v>
      </c>
      <c r="AB136" s="66">
        <v>-0.20910209102091026</v>
      </c>
      <c r="AC136" s="65">
        <v>5447</v>
      </c>
      <c r="AD136" s="66">
        <v>-0.28908901070216653</v>
      </c>
      <c r="AE136" s="65">
        <v>6733</v>
      </c>
      <c r="AF136" s="66">
        <v>-0.27508613264427217</v>
      </c>
      <c r="AG136" s="279">
        <v>925</v>
      </c>
      <c r="AH136" s="66">
        <v>-0.18213969938107866</v>
      </c>
      <c r="AI136" s="65">
        <v>5039</v>
      </c>
      <c r="AJ136" s="66">
        <v>-0.28948110547095318</v>
      </c>
      <c r="AK136" s="65">
        <v>5964</v>
      </c>
      <c r="AL136" s="66">
        <v>-0.27471725647573875</v>
      </c>
      <c r="AM136" s="279">
        <v>323</v>
      </c>
      <c r="AN136" s="66">
        <v>-0.20638820638820643</v>
      </c>
      <c r="AO136" s="279">
        <v>22</v>
      </c>
      <c r="AP136" s="66">
        <v>-0.33333333333333337</v>
      </c>
      <c r="AQ136" s="65">
        <v>20</v>
      </c>
      <c r="AR136" s="66">
        <v>3</v>
      </c>
      <c r="AS136" s="65">
        <v>42</v>
      </c>
      <c r="AT136" s="66">
        <v>0.10526315789473695</v>
      </c>
    </row>
    <row r="137" spans="2:46" s="4" customFormat="1" ht="15" hidden="1" customHeight="1" outlineLevel="1" x14ac:dyDescent="0.25">
      <c r="B137" s="138" t="s">
        <v>78</v>
      </c>
      <c r="C137" s="269">
        <v>5005</v>
      </c>
      <c r="D137" s="127">
        <v>8.6658605401048749E-3</v>
      </c>
      <c r="E137" s="128">
        <v>12505</v>
      </c>
      <c r="F137" s="127">
        <v>3.5010759807978742E-2</v>
      </c>
      <c r="G137" s="128">
        <v>17510</v>
      </c>
      <c r="H137" s="127">
        <v>2.7340999765313345E-2</v>
      </c>
      <c r="I137" s="269">
        <v>4671</v>
      </c>
      <c r="J137" s="127">
        <v>6.6810344827585855E-3</v>
      </c>
      <c r="K137" s="128">
        <v>10960</v>
      </c>
      <c r="L137" s="127">
        <v>4.5601984354130876E-2</v>
      </c>
      <c r="M137" s="128">
        <v>15631</v>
      </c>
      <c r="N137" s="127">
        <v>3.3659568840100462E-2</v>
      </c>
      <c r="O137" s="269">
        <v>913</v>
      </c>
      <c r="P137" s="127">
        <v>-0.16697080291970801</v>
      </c>
      <c r="Q137" s="128">
        <v>7309</v>
      </c>
      <c r="R137" s="127">
        <v>0.10075301204819276</v>
      </c>
      <c r="S137" s="128">
        <v>8222</v>
      </c>
      <c r="T137" s="127">
        <v>6.2823164426059952E-2</v>
      </c>
      <c r="U137" s="269">
        <v>3331</v>
      </c>
      <c r="V137" s="127">
        <v>7.0716811314689876E-2</v>
      </c>
      <c r="W137" s="128">
        <v>2907</v>
      </c>
      <c r="X137" s="127">
        <v>-9.6643878185208254E-2</v>
      </c>
      <c r="Y137" s="128">
        <v>6238</v>
      </c>
      <c r="Z137" s="127">
        <v>-1.4378258808658506E-2</v>
      </c>
      <c r="AA137" s="269">
        <v>299</v>
      </c>
      <c r="AB137" s="127">
        <v>9.5238095238095344E-2</v>
      </c>
      <c r="AC137" s="128">
        <v>1545</v>
      </c>
      <c r="AD137" s="127">
        <v>-3.4375000000000044E-2</v>
      </c>
      <c r="AE137" s="128">
        <v>1844</v>
      </c>
      <c r="AF137" s="127">
        <v>-1.5483182060864964E-2</v>
      </c>
      <c r="AG137" s="269">
        <v>168</v>
      </c>
      <c r="AH137" s="127">
        <v>0.1914893617021276</v>
      </c>
      <c r="AI137" s="128">
        <v>1426</v>
      </c>
      <c r="AJ137" s="127">
        <v>-5.1230871590153049E-2</v>
      </c>
      <c r="AK137" s="128">
        <v>1594</v>
      </c>
      <c r="AL137" s="127">
        <v>-3.0413625304136271E-2</v>
      </c>
      <c r="AM137" s="269">
        <v>33</v>
      </c>
      <c r="AN137" s="127">
        <v>-0.17500000000000004</v>
      </c>
      <c r="AO137" s="269">
        <v>2</v>
      </c>
      <c r="AP137" s="127">
        <v>-0.77777777777777779</v>
      </c>
      <c r="AQ137" s="128">
        <v>0</v>
      </c>
      <c r="AR137" s="127" t="s">
        <v>90</v>
      </c>
      <c r="AS137" s="128">
        <v>2</v>
      </c>
      <c r="AT137" s="127">
        <v>-0.77777777777777779</v>
      </c>
    </row>
    <row r="138" spans="2:46" s="4" customFormat="1" ht="15" hidden="1" customHeight="1" outlineLevel="1" x14ac:dyDescent="0.25">
      <c r="B138" s="138" t="s">
        <v>79</v>
      </c>
      <c r="C138" s="269">
        <v>5753</v>
      </c>
      <c r="D138" s="127">
        <v>-8.7549563838223654E-2</v>
      </c>
      <c r="E138" s="128">
        <v>13186</v>
      </c>
      <c r="F138" s="127">
        <v>0.31820453863840847</v>
      </c>
      <c r="G138" s="128">
        <v>18939</v>
      </c>
      <c r="H138" s="127">
        <v>0.16133186166298752</v>
      </c>
      <c r="I138" s="269">
        <v>5356</v>
      </c>
      <c r="J138" s="127">
        <v>-0.10867032784157094</v>
      </c>
      <c r="K138" s="128">
        <v>11857</v>
      </c>
      <c r="L138" s="127">
        <v>0.35199543899657915</v>
      </c>
      <c r="M138" s="128">
        <v>17213</v>
      </c>
      <c r="N138" s="127">
        <v>0.16469314567968052</v>
      </c>
      <c r="O138" s="269">
        <v>899</v>
      </c>
      <c r="P138" s="127">
        <v>-0.36014234875444839</v>
      </c>
      <c r="Q138" s="128">
        <v>8017</v>
      </c>
      <c r="R138" s="127">
        <v>0.32075782537067554</v>
      </c>
      <c r="S138" s="128">
        <v>8916</v>
      </c>
      <c r="T138" s="127">
        <v>0.19277591973244146</v>
      </c>
      <c r="U138" s="269">
        <v>3625</v>
      </c>
      <c r="V138" s="127">
        <v>-8.2974955729825495E-2</v>
      </c>
      <c r="W138" s="128">
        <v>3121</v>
      </c>
      <c r="X138" s="127">
        <v>0.37247141600703615</v>
      </c>
      <c r="Y138" s="128">
        <v>6746</v>
      </c>
      <c r="Z138" s="127">
        <v>8.334671591456555E-2</v>
      </c>
      <c r="AA138" s="269">
        <v>291</v>
      </c>
      <c r="AB138" s="127">
        <v>0.20247933884297531</v>
      </c>
      <c r="AC138" s="128">
        <v>1329</v>
      </c>
      <c r="AD138" s="127">
        <v>7.7858880778588713E-2</v>
      </c>
      <c r="AE138" s="128">
        <v>1620</v>
      </c>
      <c r="AF138" s="127">
        <v>9.8305084745762716E-2</v>
      </c>
      <c r="AG138" s="269">
        <v>194</v>
      </c>
      <c r="AH138" s="127">
        <v>8.98876404494382E-2</v>
      </c>
      <c r="AI138" s="128">
        <v>1227</v>
      </c>
      <c r="AJ138" s="127">
        <v>6.0501296456352716E-2</v>
      </c>
      <c r="AK138" s="128">
        <v>1421</v>
      </c>
      <c r="AL138" s="127">
        <v>6.4419475655430603E-2</v>
      </c>
      <c r="AM138" s="269">
        <v>98</v>
      </c>
      <c r="AN138" s="127">
        <v>1.0851063829787235</v>
      </c>
      <c r="AO138" s="269">
        <v>8</v>
      </c>
      <c r="AP138" s="127">
        <v>0.14285714285714279</v>
      </c>
      <c r="AQ138" s="128">
        <v>0</v>
      </c>
      <c r="AR138" s="127" t="s">
        <v>90</v>
      </c>
      <c r="AS138" s="128">
        <v>8</v>
      </c>
      <c r="AT138" s="127">
        <v>0.14285714285714279</v>
      </c>
    </row>
    <row r="139" spans="2:46" s="4" customFormat="1" ht="15" hidden="1" customHeight="1" outlineLevel="1" x14ac:dyDescent="0.25">
      <c r="B139" s="138" t="s">
        <v>80</v>
      </c>
      <c r="C139" s="269">
        <v>6309</v>
      </c>
      <c r="D139" s="127">
        <v>0.13552915766738671</v>
      </c>
      <c r="E139" s="128">
        <v>14098</v>
      </c>
      <c r="F139" s="127">
        <v>0.45445166615083044</v>
      </c>
      <c r="G139" s="128">
        <v>20407</v>
      </c>
      <c r="H139" s="127">
        <v>0.3382516886353204</v>
      </c>
      <c r="I139" s="269">
        <v>5997</v>
      </c>
      <c r="J139" s="127">
        <v>0.12156349354778384</v>
      </c>
      <c r="K139" s="128">
        <v>12887</v>
      </c>
      <c r="L139" s="127">
        <v>0.54169158990309851</v>
      </c>
      <c r="M139" s="128">
        <v>18884</v>
      </c>
      <c r="N139" s="127">
        <v>0.37779074857726536</v>
      </c>
      <c r="O139" s="269">
        <v>966</v>
      </c>
      <c r="P139" s="127">
        <v>-8.2135523613963146E-3</v>
      </c>
      <c r="Q139" s="128">
        <v>8066</v>
      </c>
      <c r="R139" s="127">
        <v>0.45359524238601545</v>
      </c>
      <c r="S139" s="128">
        <v>9032</v>
      </c>
      <c r="T139" s="127">
        <v>0.38463896979917211</v>
      </c>
      <c r="U139" s="269">
        <v>4539</v>
      </c>
      <c r="V139" s="127">
        <v>0.17317136210907202</v>
      </c>
      <c r="W139" s="128">
        <v>3656</v>
      </c>
      <c r="X139" s="127">
        <v>0.59580969009166296</v>
      </c>
      <c r="Y139" s="128">
        <v>8195</v>
      </c>
      <c r="Z139" s="127">
        <v>0.33035714285714279</v>
      </c>
      <c r="AA139" s="269">
        <v>250</v>
      </c>
      <c r="AB139" s="127">
        <v>0.51515151515151514</v>
      </c>
      <c r="AC139" s="128">
        <v>1211</v>
      </c>
      <c r="AD139" s="127">
        <v>-9.0157776108189314E-2</v>
      </c>
      <c r="AE139" s="128">
        <v>1461</v>
      </c>
      <c r="AF139" s="127">
        <v>-2.3395721925133728E-2</v>
      </c>
      <c r="AG139" s="269">
        <v>154</v>
      </c>
      <c r="AH139" s="127">
        <v>0.67391304347826098</v>
      </c>
      <c r="AI139" s="128">
        <v>1123</v>
      </c>
      <c r="AJ139" s="127">
        <v>-9.943865276663999E-2</v>
      </c>
      <c r="AK139" s="128">
        <v>1277</v>
      </c>
      <c r="AL139" s="127">
        <v>-4.630321135175508E-2</v>
      </c>
      <c r="AM139" s="269">
        <v>56</v>
      </c>
      <c r="AN139" s="127">
        <v>0.4358974358974359</v>
      </c>
      <c r="AO139" s="269">
        <v>6</v>
      </c>
      <c r="AP139" s="127">
        <v>0.19999999999999996</v>
      </c>
      <c r="AQ139" s="128">
        <v>0</v>
      </c>
      <c r="AR139" s="127">
        <v>-1</v>
      </c>
      <c r="AS139" s="128">
        <v>6</v>
      </c>
      <c r="AT139" s="127">
        <v>-0.25</v>
      </c>
    </row>
    <row r="140" spans="2:46" s="4" customFormat="1" ht="15" hidden="1" customHeight="1" outlineLevel="1" x14ac:dyDescent="0.25">
      <c r="B140" s="138" t="s">
        <v>81</v>
      </c>
      <c r="C140" s="269">
        <v>2340</v>
      </c>
      <c r="D140" s="127">
        <v>-5.1479529793271195E-2</v>
      </c>
      <c r="E140" s="128">
        <v>4100</v>
      </c>
      <c r="F140" s="127">
        <v>-0.16241062308478038</v>
      </c>
      <c r="G140" s="128">
        <v>6440</v>
      </c>
      <c r="H140" s="127">
        <v>-0.12523770714479765</v>
      </c>
      <c r="I140" s="269">
        <v>2240</v>
      </c>
      <c r="J140" s="127">
        <v>-5.9613769941225914E-2</v>
      </c>
      <c r="K140" s="128">
        <v>3739</v>
      </c>
      <c r="L140" s="127">
        <v>-0.18487028558971008</v>
      </c>
      <c r="M140" s="128">
        <v>5979</v>
      </c>
      <c r="N140" s="127">
        <v>-0.14205768402927255</v>
      </c>
      <c r="O140" s="269">
        <v>391</v>
      </c>
      <c r="P140" s="127">
        <v>-0.37037037037037035</v>
      </c>
      <c r="Q140" s="128">
        <v>2667</v>
      </c>
      <c r="R140" s="127">
        <v>-0.20245215311004783</v>
      </c>
      <c r="S140" s="128">
        <v>3058</v>
      </c>
      <c r="T140" s="127">
        <v>-0.22875157629255993</v>
      </c>
      <c r="U140" s="269">
        <v>1685</v>
      </c>
      <c r="V140" s="127">
        <v>1.1883541295305555E-3</v>
      </c>
      <c r="W140" s="128">
        <v>1026</v>
      </c>
      <c r="X140" s="127">
        <v>3.951367781155013E-2</v>
      </c>
      <c r="Y140" s="128">
        <v>2711</v>
      </c>
      <c r="Z140" s="127">
        <v>1.5355805243445708E-2</v>
      </c>
      <c r="AA140" s="269">
        <v>65</v>
      </c>
      <c r="AB140" s="127">
        <v>-2.9850746268656692E-2</v>
      </c>
      <c r="AC140" s="128">
        <v>356</v>
      </c>
      <c r="AD140" s="127">
        <v>0.17880794701986757</v>
      </c>
      <c r="AE140" s="128">
        <v>421</v>
      </c>
      <c r="AF140" s="127">
        <v>0.14092140921409224</v>
      </c>
      <c r="AG140" s="269">
        <v>31</v>
      </c>
      <c r="AH140" s="127">
        <v>-0.42592592592592593</v>
      </c>
      <c r="AI140" s="128">
        <v>329</v>
      </c>
      <c r="AJ140" s="127">
        <v>0.16254416961130747</v>
      </c>
      <c r="AK140" s="128">
        <v>360</v>
      </c>
      <c r="AL140" s="127">
        <v>6.8249258160237414E-2</v>
      </c>
      <c r="AM140" s="269">
        <v>28</v>
      </c>
      <c r="AN140" s="127">
        <v>1</v>
      </c>
      <c r="AO140" s="269">
        <v>7</v>
      </c>
      <c r="AP140" s="127">
        <v>0.75</v>
      </c>
      <c r="AQ140" s="128">
        <v>5</v>
      </c>
      <c r="AR140" s="127">
        <v>-0.16666666666666663</v>
      </c>
      <c r="AS140" s="128">
        <v>12</v>
      </c>
      <c r="AT140" s="127">
        <v>0.19999999999999996</v>
      </c>
    </row>
    <row r="141" spans="2:46" s="4" customFormat="1" ht="15" hidden="1" customHeight="1" outlineLevel="1" x14ac:dyDescent="0.25">
      <c r="B141" s="138" t="s">
        <v>82</v>
      </c>
      <c r="C141" s="269">
        <v>572</v>
      </c>
      <c r="D141" s="127">
        <v>0.64841498559077815</v>
      </c>
      <c r="E141" s="128">
        <v>1838</v>
      </c>
      <c r="F141" s="127">
        <v>-9.3241243216576231E-2</v>
      </c>
      <c r="G141" s="128">
        <v>2410</v>
      </c>
      <c r="H141" s="127">
        <v>1.5164279696714411E-2</v>
      </c>
      <c r="I141" s="269">
        <v>524</v>
      </c>
      <c r="J141" s="127">
        <v>0.55952380952380953</v>
      </c>
      <c r="K141" s="128">
        <v>1817</v>
      </c>
      <c r="L141" s="127">
        <v>-9.8710317460317443E-2</v>
      </c>
      <c r="M141" s="128">
        <v>2341</v>
      </c>
      <c r="N141" s="127">
        <v>-4.6768707482993666E-3</v>
      </c>
      <c r="O141" s="269">
        <v>57</v>
      </c>
      <c r="P141" s="127">
        <v>-0.64150943396226423</v>
      </c>
      <c r="Q141" s="128">
        <v>1507</v>
      </c>
      <c r="R141" s="127">
        <v>-0.19065520945220193</v>
      </c>
      <c r="S141" s="128">
        <v>1564</v>
      </c>
      <c r="T141" s="127">
        <v>-0.22612568035625924</v>
      </c>
      <c r="U141" s="269">
        <v>402</v>
      </c>
      <c r="V141" s="127">
        <v>2.6545454545454548</v>
      </c>
      <c r="W141" s="128">
        <v>352</v>
      </c>
      <c r="X141" s="127">
        <v>0.74257425742574257</v>
      </c>
      <c r="Y141" s="128">
        <v>754</v>
      </c>
      <c r="Z141" s="127">
        <v>1.4166666666666665</v>
      </c>
      <c r="AA141" s="269">
        <v>25</v>
      </c>
      <c r="AB141" s="127">
        <v>5.25</v>
      </c>
      <c r="AC141" s="128">
        <v>21</v>
      </c>
      <c r="AD141" s="127">
        <v>0.90909090909090917</v>
      </c>
      <c r="AE141" s="128">
        <v>46</v>
      </c>
      <c r="AF141" s="127">
        <v>2.0666666666666669</v>
      </c>
      <c r="AG141" s="269">
        <v>22</v>
      </c>
      <c r="AH141" s="127">
        <v>21</v>
      </c>
      <c r="AI141" s="128">
        <v>20</v>
      </c>
      <c r="AJ141" s="127">
        <v>1</v>
      </c>
      <c r="AK141" s="128">
        <v>42</v>
      </c>
      <c r="AL141" s="127">
        <v>2.8181818181818183</v>
      </c>
      <c r="AM141" s="269">
        <v>23</v>
      </c>
      <c r="AN141" s="127">
        <v>2.8333333333333335</v>
      </c>
      <c r="AO141" s="269">
        <v>0</v>
      </c>
      <c r="AP141" s="127">
        <v>-1</v>
      </c>
      <c r="AQ141" s="128">
        <v>0</v>
      </c>
      <c r="AR141" s="127" t="s">
        <v>90</v>
      </c>
      <c r="AS141" s="128">
        <v>0</v>
      </c>
      <c r="AT141" s="127">
        <v>-1</v>
      </c>
    </row>
    <row r="142" spans="2:46" s="4" customFormat="1" ht="15" hidden="1" customHeight="1" outlineLevel="1" x14ac:dyDescent="0.25">
      <c r="B142" s="138" t="s">
        <v>83</v>
      </c>
      <c r="C142" s="269">
        <v>1283</v>
      </c>
      <c r="D142" s="127">
        <v>3.7518518518518515</v>
      </c>
      <c r="E142" s="128">
        <v>1512</v>
      </c>
      <c r="F142" s="127">
        <v>0.20863309352517989</v>
      </c>
      <c r="G142" s="128">
        <v>2795</v>
      </c>
      <c r="H142" s="127">
        <v>0.83760683760683752</v>
      </c>
      <c r="I142" s="269">
        <v>1252</v>
      </c>
      <c r="J142" s="127">
        <v>4.4434782608695649</v>
      </c>
      <c r="K142" s="128">
        <v>1458</v>
      </c>
      <c r="L142" s="127">
        <v>0.18826405867970664</v>
      </c>
      <c r="M142" s="128">
        <v>2710</v>
      </c>
      <c r="N142" s="127">
        <v>0.85998627316403575</v>
      </c>
      <c r="O142" s="269">
        <v>18</v>
      </c>
      <c r="P142" s="127">
        <v>-0.85365853658536583</v>
      </c>
      <c r="Q142" s="128">
        <v>1165</v>
      </c>
      <c r="R142" s="127">
        <v>0.33295194508009152</v>
      </c>
      <c r="S142" s="128">
        <v>1183</v>
      </c>
      <c r="T142" s="127">
        <v>0.18655967903711135</v>
      </c>
      <c r="U142" s="269">
        <v>568</v>
      </c>
      <c r="V142" s="127">
        <v>6.3766233766233764</v>
      </c>
      <c r="W142" s="128">
        <v>359</v>
      </c>
      <c r="X142" s="127">
        <v>0.15806451612903216</v>
      </c>
      <c r="Y142" s="128">
        <v>927</v>
      </c>
      <c r="Z142" s="127">
        <v>1.3953488372093021</v>
      </c>
      <c r="AA142" s="269">
        <v>16</v>
      </c>
      <c r="AB142" s="127">
        <v>-0.54285714285714293</v>
      </c>
      <c r="AC142" s="128">
        <v>54</v>
      </c>
      <c r="AD142" s="127">
        <v>1.25</v>
      </c>
      <c r="AE142" s="128">
        <v>70</v>
      </c>
      <c r="AF142" s="127">
        <v>0.18644067796610164</v>
      </c>
      <c r="AG142" s="269">
        <v>8</v>
      </c>
      <c r="AH142" s="127">
        <v>-0.75757575757575757</v>
      </c>
      <c r="AI142" s="128">
        <v>49</v>
      </c>
      <c r="AJ142" s="127">
        <v>1.2272727272727271</v>
      </c>
      <c r="AK142" s="128">
        <v>57</v>
      </c>
      <c r="AL142" s="127">
        <v>3.6363636363636376E-2</v>
      </c>
      <c r="AM142" s="269">
        <v>15</v>
      </c>
      <c r="AN142" s="127">
        <v>2</v>
      </c>
      <c r="AO142" s="269">
        <v>0</v>
      </c>
      <c r="AP142" s="127" t="s">
        <v>90</v>
      </c>
      <c r="AQ142" s="128">
        <v>0</v>
      </c>
      <c r="AR142" s="127" t="s">
        <v>90</v>
      </c>
      <c r="AS142" s="128">
        <v>0</v>
      </c>
      <c r="AT142" s="127" t="s">
        <v>90</v>
      </c>
    </row>
    <row r="143" spans="2:46" s="4" customFormat="1" ht="15" hidden="1" customHeight="1" outlineLevel="1" x14ac:dyDescent="0.25">
      <c r="B143" s="138" t="s">
        <v>84</v>
      </c>
      <c r="C143" s="269">
        <v>1729</v>
      </c>
      <c r="D143" s="127">
        <v>1.6356707317073171</v>
      </c>
      <c r="E143" s="128">
        <v>1984</v>
      </c>
      <c r="F143" s="127">
        <v>0.16981132075471694</v>
      </c>
      <c r="G143" s="128">
        <v>3713</v>
      </c>
      <c r="H143" s="127">
        <v>0.57865646258503411</v>
      </c>
      <c r="I143" s="269">
        <v>1673</v>
      </c>
      <c r="J143" s="127">
        <v>1.7027463651050079</v>
      </c>
      <c r="K143" s="128">
        <v>1896</v>
      </c>
      <c r="L143" s="127">
        <v>0.19170333123821504</v>
      </c>
      <c r="M143" s="128">
        <v>3569</v>
      </c>
      <c r="N143" s="127">
        <v>0.61493212669683261</v>
      </c>
      <c r="O143" s="269">
        <v>38</v>
      </c>
      <c r="P143" s="127">
        <v>-0.7483443708609272</v>
      </c>
      <c r="Q143" s="128">
        <v>1506</v>
      </c>
      <c r="R143" s="127">
        <v>8.6580086580086535E-2</v>
      </c>
      <c r="S143" s="128">
        <v>1544</v>
      </c>
      <c r="T143" s="127">
        <v>4.5543266102796576E-3</v>
      </c>
      <c r="U143" s="269">
        <v>985</v>
      </c>
      <c r="V143" s="127">
        <v>1.2437357630979498</v>
      </c>
      <c r="W143" s="128">
        <v>399</v>
      </c>
      <c r="X143" s="127">
        <v>1.607843137254902</v>
      </c>
      <c r="Y143" s="128">
        <v>1384</v>
      </c>
      <c r="Z143" s="127">
        <v>1.3378378378378377</v>
      </c>
      <c r="AA143" s="269">
        <v>47</v>
      </c>
      <c r="AB143" s="127">
        <v>0.46875</v>
      </c>
      <c r="AC143" s="128">
        <v>88</v>
      </c>
      <c r="AD143" s="127">
        <v>-0.16190476190476188</v>
      </c>
      <c r="AE143" s="128">
        <v>135</v>
      </c>
      <c r="AF143" s="127">
        <v>-1.4598540145985384E-2</v>
      </c>
      <c r="AG143" s="269">
        <v>38</v>
      </c>
      <c r="AH143" s="127">
        <v>0.46153846153846145</v>
      </c>
      <c r="AI143" s="128">
        <v>81</v>
      </c>
      <c r="AJ143" s="127">
        <v>-0.17346938775510201</v>
      </c>
      <c r="AK143" s="128">
        <v>119</v>
      </c>
      <c r="AL143" s="127">
        <v>-4.0322580645161255E-2</v>
      </c>
      <c r="AM143" s="269">
        <v>7</v>
      </c>
      <c r="AN143" s="127">
        <v>0.39999999999999991</v>
      </c>
      <c r="AO143" s="269">
        <v>2</v>
      </c>
      <c r="AP143" s="127" t="s">
        <v>90</v>
      </c>
      <c r="AQ143" s="128">
        <v>0</v>
      </c>
      <c r="AR143" s="127" t="s">
        <v>90</v>
      </c>
      <c r="AS143" s="128">
        <v>2</v>
      </c>
      <c r="AT143" s="127" t="s">
        <v>90</v>
      </c>
    </row>
    <row r="144" spans="2:46" s="4" customFormat="1" ht="15" hidden="1" customHeight="1" outlineLevel="1" x14ac:dyDescent="0.25">
      <c r="B144" s="138" t="s">
        <v>85</v>
      </c>
      <c r="C144" s="269">
        <v>1257</v>
      </c>
      <c r="D144" s="127">
        <v>1.2366548042704628</v>
      </c>
      <c r="E144" s="128">
        <v>1171</v>
      </c>
      <c r="F144" s="127">
        <v>-0.23812621990891347</v>
      </c>
      <c r="G144" s="128">
        <v>2428</v>
      </c>
      <c r="H144" s="127">
        <v>0.15674130538351605</v>
      </c>
      <c r="I144" s="269">
        <v>1239</v>
      </c>
      <c r="J144" s="127">
        <v>1.6531049250535332</v>
      </c>
      <c r="K144" s="128">
        <v>1154</v>
      </c>
      <c r="L144" s="127">
        <v>-0.23878627968337729</v>
      </c>
      <c r="M144" s="128">
        <v>2393</v>
      </c>
      <c r="N144" s="127">
        <v>0.20675743822491177</v>
      </c>
      <c r="O144" s="269">
        <v>71</v>
      </c>
      <c r="P144" s="127">
        <v>-0.4580152671755725</v>
      </c>
      <c r="Q144" s="128">
        <v>836</v>
      </c>
      <c r="R144" s="127">
        <v>-0.39595375722543358</v>
      </c>
      <c r="S144" s="128">
        <v>907</v>
      </c>
      <c r="T144" s="127">
        <v>-0.40132013201320127</v>
      </c>
      <c r="U144" s="269">
        <v>707</v>
      </c>
      <c r="V144" s="127">
        <v>1.2024922118380061</v>
      </c>
      <c r="W144" s="128">
        <v>280</v>
      </c>
      <c r="X144" s="127">
        <v>3.4444444444444446</v>
      </c>
      <c r="Y144" s="128">
        <v>987</v>
      </c>
      <c r="Z144" s="127">
        <v>1.5703125</v>
      </c>
      <c r="AA144" s="269">
        <v>8</v>
      </c>
      <c r="AB144" s="127">
        <v>-0.6</v>
      </c>
      <c r="AC144" s="128">
        <v>17</v>
      </c>
      <c r="AD144" s="127">
        <v>0.1333333333333333</v>
      </c>
      <c r="AE144" s="128">
        <v>25</v>
      </c>
      <c r="AF144" s="127">
        <v>-0.2857142857142857</v>
      </c>
      <c r="AG144" s="269">
        <v>9</v>
      </c>
      <c r="AH144" s="127">
        <v>0.125</v>
      </c>
      <c r="AI144" s="128">
        <v>16</v>
      </c>
      <c r="AJ144" s="127">
        <v>0.14285714285714279</v>
      </c>
      <c r="AK144" s="128">
        <v>25</v>
      </c>
      <c r="AL144" s="127">
        <v>0.13636363636363646</v>
      </c>
      <c r="AM144" s="269">
        <v>10</v>
      </c>
      <c r="AN144" s="127">
        <v>-0.8666666666666667</v>
      </c>
      <c r="AO144" s="269">
        <v>0</v>
      </c>
      <c r="AP144" s="127" t="s">
        <v>90</v>
      </c>
      <c r="AQ144" s="128">
        <v>0</v>
      </c>
      <c r="AR144" s="127">
        <v>-1</v>
      </c>
      <c r="AS144" s="128">
        <v>0</v>
      </c>
      <c r="AT144" s="127">
        <v>-1</v>
      </c>
    </row>
    <row r="145" spans="2:46" s="4" customFormat="1" ht="15" hidden="1" customHeight="1" outlineLevel="1" x14ac:dyDescent="0.25">
      <c r="B145" s="138" t="s">
        <v>86</v>
      </c>
      <c r="C145" s="269">
        <v>1618</v>
      </c>
      <c r="D145" s="127">
        <v>0.27201257861635231</v>
      </c>
      <c r="E145" s="128">
        <v>1479</v>
      </c>
      <c r="F145" s="127">
        <v>8.1931236283833142E-2</v>
      </c>
      <c r="G145" s="128">
        <v>3097</v>
      </c>
      <c r="H145" s="127">
        <v>0.17355058734369089</v>
      </c>
      <c r="I145" s="269">
        <v>1574</v>
      </c>
      <c r="J145" s="127">
        <v>0.2592000000000001</v>
      </c>
      <c r="K145" s="128">
        <v>1462</v>
      </c>
      <c r="L145" s="127">
        <v>9.3492894540014859E-2</v>
      </c>
      <c r="M145" s="128">
        <v>3036</v>
      </c>
      <c r="N145" s="127">
        <v>0.17356010823347501</v>
      </c>
      <c r="O145" s="269">
        <v>230</v>
      </c>
      <c r="P145" s="127">
        <v>-0.26751592356687903</v>
      </c>
      <c r="Q145" s="128">
        <v>1153</v>
      </c>
      <c r="R145" s="127">
        <v>0.30282485875706211</v>
      </c>
      <c r="S145" s="128">
        <v>1383</v>
      </c>
      <c r="T145" s="127">
        <v>0.1534612176814012</v>
      </c>
      <c r="U145" s="269">
        <v>813</v>
      </c>
      <c r="V145" s="127">
        <v>9.9378881987577383E-3</v>
      </c>
      <c r="W145" s="128">
        <v>299</v>
      </c>
      <c r="X145" s="127">
        <v>-0.1308139534883721</v>
      </c>
      <c r="Y145" s="128">
        <v>1112</v>
      </c>
      <c r="Z145" s="127">
        <v>-3.2201914708442136E-2</v>
      </c>
      <c r="AA145" s="269">
        <v>32</v>
      </c>
      <c r="AB145" s="127">
        <v>2.5555555555555554</v>
      </c>
      <c r="AC145" s="128">
        <v>17</v>
      </c>
      <c r="AD145" s="127">
        <v>-0.43333333333333335</v>
      </c>
      <c r="AE145" s="128">
        <v>49</v>
      </c>
      <c r="AF145" s="127">
        <v>0.25641025641025639</v>
      </c>
      <c r="AG145" s="269">
        <v>31</v>
      </c>
      <c r="AH145" s="127">
        <v>3.4285714285714288</v>
      </c>
      <c r="AI145" s="128">
        <v>15</v>
      </c>
      <c r="AJ145" s="127">
        <v>-0.4642857142857143</v>
      </c>
      <c r="AK145" s="128">
        <v>46</v>
      </c>
      <c r="AL145" s="127">
        <v>0.31428571428571428</v>
      </c>
      <c r="AM145" s="269">
        <v>11</v>
      </c>
      <c r="AN145" s="127">
        <v>0.5714285714285714</v>
      </c>
      <c r="AO145" s="269">
        <v>1</v>
      </c>
      <c r="AP145" s="127">
        <v>-0.83333333333333337</v>
      </c>
      <c r="AQ145" s="128">
        <v>0</v>
      </c>
      <c r="AR145" s="127" t="s">
        <v>90</v>
      </c>
      <c r="AS145" s="128">
        <v>1</v>
      </c>
      <c r="AT145" s="127">
        <v>-0.83333333333333337</v>
      </c>
    </row>
    <row r="146" spans="2:46" s="4" customFormat="1" ht="15" hidden="1" customHeight="1" outlineLevel="1" x14ac:dyDescent="0.25">
      <c r="B146" s="138" t="s">
        <v>87</v>
      </c>
      <c r="C146" s="269">
        <v>4563</v>
      </c>
      <c r="D146" s="127">
        <v>0.73366261398176302</v>
      </c>
      <c r="E146" s="128">
        <v>5585</v>
      </c>
      <c r="F146" s="127">
        <v>-8.4726319239593617E-2</v>
      </c>
      <c r="G146" s="128">
        <v>10148</v>
      </c>
      <c r="H146" s="127">
        <v>0.16189603847034584</v>
      </c>
      <c r="I146" s="269">
        <v>4382</v>
      </c>
      <c r="J146" s="127">
        <v>0.75209916033586555</v>
      </c>
      <c r="K146" s="128">
        <v>4694</v>
      </c>
      <c r="L146" s="127">
        <v>-0.13202662721893488</v>
      </c>
      <c r="M146" s="128">
        <v>9076</v>
      </c>
      <c r="N146" s="127">
        <v>0.14755342015425454</v>
      </c>
      <c r="O146" s="269">
        <v>1342</v>
      </c>
      <c r="P146" s="127">
        <v>1.3420593368237346</v>
      </c>
      <c r="Q146" s="128">
        <v>2810</v>
      </c>
      <c r="R146" s="127">
        <v>-0.15233785822021118</v>
      </c>
      <c r="S146" s="128">
        <v>4152</v>
      </c>
      <c r="T146" s="127">
        <v>6.7901234567901314E-2</v>
      </c>
      <c r="U146" s="269">
        <v>2015</v>
      </c>
      <c r="V146" s="127">
        <v>0.12821948488241874</v>
      </c>
      <c r="W146" s="128">
        <v>1399</v>
      </c>
      <c r="X146" s="127">
        <v>-0.1799531066822978</v>
      </c>
      <c r="Y146" s="128">
        <v>3414</v>
      </c>
      <c r="Z146" s="127">
        <v>-2.2336769759450203E-2</v>
      </c>
      <c r="AA146" s="269">
        <v>127</v>
      </c>
      <c r="AB146" s="127">
        <v>0.62820512820512819</v>
      </c>
      <c r="AC146" s="128">
        <v>891</v>
      </c>
      <c r="AD146" s="127">
        <v>0.29505813953488369</v>
      </c>
      <c r="AE146" s="128">
        <v>1018</v>
      </c>
      <c r="AF146" s="127">
        <v>0.328981723237598</v>
      </c>
      <c r="AG146" s="269">
        <v>95</v>
      </c>
      <c r="AH146" s="127">
        <v>0.79245283018867929</v>
      </c>
      <c r="AI146" s="128">
        <v>827</v>
      </c>
      <c r="AJ146" s="127">
        <v>0.28217054263565888</v>
      </c>
      <c r="AK146" s="128">
        <v>922</v>
      </c>
      <c r="AL146" s="127">
        <v>0.3209169054441261</v>
      </c>
      <c r="AM146" s="269">
        <v>49</v>
      </c>
      <c r="AN146" s="127">
        <v>0.11363636363636354</v>
      </c>
      <c r="AO146" s="269">
        <v>5</v>
      </c>
      <c r="AP146" s="127">
        <v>-0.44444444444444442</v>
      </c>
      <c r="AQ146" s="128">
        <v>0</v>
      </c>
      <c r="AR146" s="127">
        <v>-1</v>
      </c>
      <c r="AS146" s="128">
        <v>5</v>
      </c>
      <c r="AT146" s="127">
        <v>-0.66666666666666674</v>
      </c>
    </row>
    <row r="147" spans="2:46" s="4" customFormat="1" ht="15" hidden="1" customHeight="1" outlineLevel="1" x14ac:dyDescent="0.25">
      <c r="B147" s="138" t="s">
        <v>88</v>
      </c>
      <c r="C147" s="269">
        <v>5741</v>
      </c>
      <c r="D147" s="127">
        <v>0.54577275175013473</v>
      </c>
      <c r="E147" s="128">
        <v>12386</v>
      </c>
      <c r="F147" s="127">
        <v>0.11055321438178067</v>
      </c>
      <c r="G147" s="128">
        <v>18127</v>
      </c>
      <c r="H147" s="127">
        <v>0.2192775946727652</v>
      </c>
      <c r="I147" s="269">
        <v>5537</v>
      </c>
      <c r="J147" s="127">
        <v>0.57794243374180687</v>
      </c>
      <c r="K147" s="128">
        <v>11488</v>
      </c>
      <c r="L147" s="127">
        <v>0.13104263069804079</v>
      </c>
      <c r="M147" s="128">
        <v>17025</v>
      </c>
      <c r="N147" s="127">
        <v>0.2457924776818381</v>
      </c>
      <c r="O147" s="269">
        <v>1270</v>
      </c>
      <c r="P147" s="127">
        <v>0.47331786542923426</v>
      </c>
      <c r="Q147" s="128">
        <v>6989</v>
      </c>
      <c r="R147" s="127">
        <v>5.1776211707177389E-3</v>
      </c>
      <c r="S147" s="128">
        <v>8259</v>
      </c>
      <c r="T147" s="127">
        <v>5.6813819577735014E-2</v>
      </c>
      <c r="U147" s="269">
        <v>3118</v>
      </c>
      <c r="V147" s="127">
        <v>0.32455395072217508</v>
      </c>
      <c r="W147" s="128">
        <v>3601</v>
      </c>
      <c r="X147" s="127">
        <v>0.18143044619422577</v>
      </c>
      <c r="Y147" s="128">
        <v>6719</v>
      </c>
      <c r="Z147" s="127">
        <v>0.2437985931136617</v>
      </c>
      <c r="AA147" s="269">
        <v>158</v>
      </c>
      <c r="AB147" s="127">
        <v>1.9354838709677358E-2</v>
      </c>
      <c r="AC147" s="128">
        <v>898</v>
      </c>
      <c r="AD147" s="127">
        <v>-9.5669687814702975E-2</v>
      </c>
      <c r="AE147" s="128">
        <v>1056</v>
      </c>
      <c r="AF147" s="127">
        <v>-8.0139372822299659E-2</v>
      </c>
      <c r="AG147" s="269">
        <v>135</v>
      </c>
      <c r="AH147" s="127">
        <v>0.66666666666666674</v>
      </c>
      <c r="AI147" s="128">
        <v>831</v>
      </c>
      <c r="AJ147" s="127">
        <v>-0.11501597444089462</v>
      </c>
      <c r="AK147" s="128">
        <v>966</v>
      </c>
      <c r="AL147" s="127">
        <v>-5.2941176470588269E-2</v>
      </c>
      <c r="AM147" s="269">
        <v>46</v>
      </c>
      <c r="AN147" s="127">
        <v>4.5454545454545414E-2</v>
      </c>
      <c r="AO147" s="269">
        <v>0</v>
      </c>
      <c r="AP147" s="127">
        <v>-1</v>
      </c>
      <c r="AQ147" s="128">
        <v>0</v>
      </c>
      <c r="AR147" s="127">
        <v>-1</v>
      </c>
      <c r="AS147" s="128">
        <v>0</v>
      </c>
      <c r="AT147" s="127">
        <v>-1</v>
      </c>
    </row>
    <row r="148" spans="2:46" s="4" customFormat="1" ht="15" hidden="1" customHeight="1" outlineLevel="1" x14ac:dyDescent="0.25">
      <c r="B148" s="138" t="s">
        <v>89</v>
      </c>
      <c r="C148" s="269">
        <v>4790</v>
      </c>
      <c r="D148" s="127">
        <v>-8.5354210425816257E-2</v>
      </c>
      <c r="E148" s="128">
        <v>9651</v>
      </c>
      <c r="F148" s="127">
        <v>-0.3213557415090359</v>
      </c>
      <c r="G148" s="128">
        <v>14441</v>
      </c>
      <c r="H148" s="127">
        <v>-0.25783739336005751</v>
      </c>
      <c r="I148" s="269">
        <v>4449</v>
      </c>
      <c r="J148" s="127">
        <v>-9.5731707317073145E-2</v>
      </c>
      <c r="K148" s="128">
        <v>8416</v>
      </c>
      <c r="L148" s="127">
        <v>-0.31365193280052195</v>
      </c>
      <c r="M148" s="128">
        <v>12865</v>
      </c>
      <c r="N148" s="127">
        <v>-0.25125130950995223</v>
      </c>
      <c r="O148" s="269">
        <v>1019</v>
      </c>
      <c r="P148" s="127">
        <v>0.66775777414075277</v>
      </c>
      <c r="Q148" s="128">
        <v>5311</v>
      </c>
      <c r="R148" s="127">
        <v>-0.37021226135420371</v>
      </c>
      <c r="S148" s="128">
        <v>6330</v>
      </c>
      <c r="T148" s="127">
        <v>-0.30008845643520565</v>
      </c>
      <c r="U148" s="269">
        <v>2878</v>
      </c>
      <c r="V148" s="127">
        <v>-0.2288317256162915</v>
      </c>
      <c r="W148" s="128">
        <v>2305</v>
      </c>
      <c r="X148" s="127">
        <v>-0.22883907661425229</v>
      </c>
      <c r="Y148" s="128">
        <v>5183</v>
      </c>
      <c r="Z148" s="127">
        <v>-0.22883499479244163</v>
      </c>
      <c r="AA148" s="269">
        <v>308</v>
      </c>
      <c r="AB148" s="127">
        <v>0.193798449612403</v>
      </c>
      <c r="AC148" s="128">
        <v>1235</v>
      </c>
      <c r="AD148" s="127">
        <v>-0.36957631444614603</v>
      </c>
      <c r="AE148" s="128">
        <v>1543</v>
      </c>
      <c r="AF148" s="127">
        <v>-0.30401443391971128</v>
      </c>
      <c r="AG148" s="269">
        <v>246</v>
      </c>
      <c r="AH148" s="127">
        <v>2.0746887966804906E-2</v>
      </c>
      <c r="AI148" s="128">
        <v>1148</v>
      </c>
      <c r="AJ148" s="127">
        <v>-0.37979470556455974</v>
      </c>
      <c r="AK148" s="128">
        <v>1394</v>
      </c>
      <c r="AL148" s="127">
        <v>-0.33365200764818359</v>
      </c>
      <c r="AM148" s="269">
        <v>31</v>
      </c>
      <c r="AN148" s="127">
        <v>-0.34042553191489366</v>
      </c>
      <c r="AO148" s="269">
        <v>2</v>
      </c>
      <c r="AP148" s="127">
        <v>-0.83333333333333337</v>
      </c>
      <c r="AQ148" s="128">
        <v>0</v>
      </c>
      <c r="AR148" s="127" t="s">
        <v>90</v>
      </c>
      <c r="AS148" s="128">
        <v>2</v>
      </c>
      <c r="AT148" s="127">
        <v>-0.83333333333333337</v>
      </c>
    </row>
    <row r="149" spans="2:46" s="4" customFormat="1" ht="15.75" collapsed="1" x14ac:dyDescent="0.25">
      <c r="B149" s="64">
        <v>2008</v>
      </c>
      <c r="C149" s="279">
        <v>40960</v>
      </c>
      <c r="D149" s="66">
        <v>0.20541494997057086</v>
      </c>
      <c r="E149" s="65">
        <v>79495</v>
      </c>
      <c r="F149" s="66">
        <v>4.5615373485735411E-2</v>
      </c>
      <c r="G149" s="65">
        <v>120455</v>
      </c>
      <c r="H149" s="66">
        <v>9.4975774268910129E-2</v>
      </c>
      <c r="I149" s="279">
        <v>38894</v>
      </c>
      <c r="J149" s="66">
        <v>0.20751319466004348</v>
      </c>
      <c r="K149" s="65">
        <v>71828</v>
      </c>
      <c r="L149" s="66">
        <v>6.0786862003780806E-2</v>
      </c>
      <c r="M149" s="65">
        <v>110722</v>
      </c>
      <c r="N149" s="66">
        <v>0.10808430575849171</v>
      </c>
      <c r="O149" s="279">
        <v>7214</v>
      </c>
      <c r="P149" s="66">
        <v>2.7635327635327611E-2</v>
      </c>
      <c r="Q149" s="65">
        <v>47336</v>
      </c>
      <c r="R149" s="66">
        <v>1.3727379805118289E-2</v>
      </c>
      <c r="S149" s="65">
        <v>54550</v>
      </c>
      <c r="T149" s="66">
        <v>1.5545006050451393E-2</v>
      </c>
      <c r="U149" s="279">
        <v>24666</v>
      </c>
      <c r="V149" s="66">
        <v>0.10908273381294964</v>
      </c>
      <c r="W149" s="65">
        <v>19704</v>
      </c>
      <c r="X149" s="66">
        <v>0.12050042649985793</v>
      </c>
      <c r="Y149" s="65">
        <v>44370</v>
      </c>
      <c r="Z149" s="66">
        <v>0.11412429378531064</v>
      </c>
      <c r="AA149" s="279">
        <v>1626</v>
      </c>
      <c r="AB149" s="66">
        <v>0.2152466367713004</v>
      </c>
      <c r="AC149" s="65">
        <v>7662</v>
      </c>
      <c r="AD149" s="66">
        <v>-7.5865396212760783E-2</v>
      </c>
      <c r="AE149" s="65">
        <v>9288</v>
      </c>
      <c r="AF149" s="66">
        <v>-3.5413853982760424E-2</v>
      </c>
      <c r="AG149" s="279">
        <v>1131</v>
      </c>
      <c r="AH149" s="66">
        <v>0.23606557377049175</v>
      </c>
      <c r="AI149" s="65">
        <v>7092</v>
      </c>
      <c r="AJ149" s="66">
        <v>-9.0419392073874616E-2</v>
      </c>
      <c r="AK149" s="65">
        <v>8223</v>
      </c>
      <c r="AL149" s="66">
        <v>-5.6129476584022009E-2</v>
      </c>
      <c r="AM149" s="279">
        <v>407</v>
      </c>
      <c r="AN149" s="66">
        <v>9.1152815013404886E-2</v>
      </c>
      <c r="AO149" s="279">
        <v>33</v>
      </c>
      <c r="AP149" s="66">
        <v>-0.44067796610169496</v>
      </c>
      <c r="AQ149" s="65">
        <v>5</v>
      </c>
      <c r="AR149" s="66">
        <v>-0.79166666666666663</v>
      </c>
      <c r="AS149" s="65">
        <v>38</v>
      </c>
      <c r="AT149" s="66">
        <v>-0.54216867469879526</v>
      </c>
    </row>
    <row r="150" spans="2:46" s="4" customFormat="1" ht="15" hidden="1" customHeight="1" outlineLevel="1" x14ac:dyDescent="0.25">
      <c r="B150" s="138" t="s">
        <v>78</v>
      </c>
      <c r="C150" s="269">
        <v>4962</v>
      </c>
      <c r="D150" s="127">
        <v>-0.12471335332510147</v>
      </c>
      <c r="E150" s="128">
        <v>12082</v>
      </c>
      <c r="F150" s="127">
        <v>5.0426012867327508E-2</v>
      </c>
      <c r="G150" s="128">
        <v>17044</v>
      </c>
      <c r="H150" s="127">
        <v>-7.3961912526935292E-3</v>
      </c>
      <c r="I150" s="269">
        <v>4640</v>
      </c>
      <c r="J150" s="127">
        <v>-0.13206135428357646</v>
      </c>
      <c r="K150" s="128">
        <v>10482</v>
      </c>
      <c r="L150" s="127">
        <v>7.7065351418002415E-2</v>
      </c>
      <c r="M150" s="128">
        <v>15122</v>
      </c>
      <c r="N150" s="127">
        <v>2.9181589070168545E-3</v>
      </c>
      <c r="O150" s="269">
        <v>1096</v>
      </c>
      <c r="P150" s="127">
        <v>-0.36279069767441863</v>
      </c>
      <c r="Q150" s="128">
        <v>6640</v>
      </c>
      <c r="R150" s="127">
        <v>-4.0601069209651786E-2</v>
      </c>
      <c r="S150" s="128">
        <v>7736</v>
      </c>
      <c r="T150" s="127">
        <v>-0.10473324846661269</v>
      </c>
      <c r="U150" s="269">
        <v>3111</v>
      </c>
      <c r="V150" s="127">
        <v>5.6008146639511258E-2</v>
      </c>
      <c r="W150" s="128">
        <v>3218</v>
      </c>
      <c r="X150" s="127">
        <v>0.26992896606156269</v>
      </c>
      <c r="Y150" s="128">
        <v>6329</v>
      </c>
      <c r="Z150" s="127">
        <v>0.15492700729927011</v>
      </c>
      <c r="AA150" s="269">
        <v>273</v>
      </c>
      <c r="AB150" s="127">
        <v>-4.5454545454545414E-2</v>
      </c>
      <c r="AC150" s="128">
        <v>1600</v>
      </c>
      <c r="AD150" s="127">
        <v>-9.2970521541950069E-2</v>
      </c>
      <c r="AE150" s="128">
        <v>1873</v>
      </c>
      <c r="AF150" s="127">
        <v>-8.6341463414634112E-2</v>
      </c>
      <c r="AG150" s="269">
        <v>141</v>
      </c>
      <c r="AH150" s="127">
        <v>-0.1132075471698113</v>
      </c>
      <c r="AI150" s="128">
        <v>1503</v>
      </c>
      <c r="AJ150" s="127">
        <v>-9.1293833131801727E-2</v>
      </c>
      <c r="AK150" s="128">
        <v>1644</v>
      </c>
      <c r="AL150" s="127">
        <v>-9.3215664644236029E-2</v>
      </c>
      <c r="AM150" s="269">
        <v>40</v>
      </c>
      <c r="AN150" s="127">
        <v>0.17647058823529416</v>
      </c>
      <c r="AO150" s="269">
        <v>9</v>
      </c>
      <c r="AP150" s="127">
        <v>2</v>
      </c>
      <c r="AQ150" s="128">
        <v>0</v>
      </c>
      <c r="AR150" s="127">
        <v>-1</v>
      </c>
      <c r="AS150" s="128">
        <v>9</v>
      </c>
      <c r="AT150" s="127">
        <v>0</v>
      </c>
    </row>
    <row r="151" spans="2:46" s="4" customFormat="1" ht="15" hidden="1" customHeight="1" outlineLevel="1" x14ac:dyDescent="0.25">
      <c r="B151" s="138" t="s">
        <v>79</v>
      </c>
      <c r="C151" s="269">
        <v>6305</v>
      </c>
      <c r="D151" s="127">
        <v>0.11140490040542916</v>
      </c>
      <c r="E151" s="128">
        <v>10003</v>
      </c>
      <c r="F151" s="127">
        <v>-5.4268696227663837E-2</v>
      </c>
      <c r="G151" s="128">
        <v>16308</v>
      </c>
      <c r="H151" s="127">
        <v>3.569230769230769E-3</v>
      </c>
      <c r="I151" s="269">
        <v>6009</v>
      </c>
      <c r="J151" s="127">
        <v>0.13206480783722685</v>
      </c>
      <c r="K151" s="128">
        <v>8770</v>
      </c>
      <c r="L151" s="127">
        <v>-5.4243502642079111E-2</v>
      </c>
      <c r="M151" s="128">
        <v>14779</v>
      </c>
      <c r="N151" s="127">
        <v>1.3579315547630477E-2</v>
      </c>
      <c r="O151" s="269">
        <v>1405</v>
      </c>
      <c r="P151" s="127">
        <v>-1.5416958654519974E-2</v>
      </c>
      <c r="Q151" s="128">
        <v>6070</v>
      </c>
      <c r="R151" s="127">
        <v>-5.8768801364552647E-2</v>
      </c>
      <c r="S151" s="128">
        <v>7475</v>
      </c>
      <c r="T151" s="127">
        <v>-5.0914169629253436E-2</v>
      </c>
      <c r="U151" s="269">
        <v>3953</v>
      </c>
      <c r="V151" s="127">
        <v>0.19715324046032712</v>
      </c>
      <c r="W151" s="128">
        <v>2274</v>
      </c>
      <c r="X151" s="127">
        <v>-2.6315789473684292E-3</v>
      </c>
      <c r="Y151" s="128">
        <v>6227</v>
      </c>
      <c r="Z151" s="127">
        <v>0.11554998208527412</v>
      </c>
      <c r="AA151" s="269">
        <v>242</v>
      </c>
      <c r="AB151" s="127">
        <v>-0.15087719298245617</v>
      </c>
      <c r="AC151" s="128">
        <v>1233</v>
      </c>
      <c r="AD151" s="127">
        <v>-5.2267486548808639E-2</v>
      </c>
      <c r="AE151" s="128">
        <v>1475</v>
      </c>
      <c r="AF151" s="127">
        <v>-6.9987389659520782E-2</v>
      </c>
      <c r="AG151" s="269">
        <v>178</v>
      </c>
      <c r="AH151" s="127">
        <v>-6.8062827225130906E-2</v>
      </c>
      <c r="AI151" s="128">
        <v>1157</v>
      </c>
      <c r="AJ151" s="127">
        <v>-5.5510204081632653E-2</v>
      </c>
      <c r="AK151" s="128">
        <v>1335</v>
      </c>
      <c r="AL151" s="127">
        <v>-5.7203389830508433E-2</v>
      </c>
      <c r="AM151" s="269">
        <v>47</v>
      </c>
      <c r="AN151" s="127">
        <v>-0.3380281690140845</v>
      </c>
      <c r="AO151" s="269">
        <v>7</v>
      </c>
      <c r="AP151" s="127">
        <v>-0.22222222222222221</v>
      </c>
      <c r="AQ151" s="128">
        <v>0</v>
      </c>
      <c r="AR151" s="127">
        <v>-1</v>
      </c>
      <c r="AS151" s="128">
        <v>7</v>
      </c>
      <c r="AT151" s="127">
        <v>-0.41666666666666663</v>
      </c>
    </row>
    <row r="152" spans="2:46" s="4" customFormat="1" ht="15" hidden="1" customHeight="1" outlineLevel="1" x14ac:dyDescent="0.25">
      <c r="B152" s="138" t="s">
        <v>80</v>
      </c>
      <c r="C152" s="269">
        <v>5556</v>
      </c>
      <c r="D152" s="127">
        <v>5.0879515793455621E-2</v>
      </c>
      <c r="E152" s="128">
        <v>9693</v>
      </c>
      <c r="F152" s="127">
        <v>-4.8025928108426652E-2</v>
      </c>
      <c r="G152" s="128">
        <v>15249</v>
      </c>
      <c r="H152" s="127">
        <v>-1.4221992371840408E-2</v>
      </c>
      <c r="I152" s="269">
        <v>5347</v>
      </c>
      <c r="J152" s="127">
        <v>6.2177195073500169E-2</v>
      </c>
      <c r="K152" s="128">
        <v>8359</v>
      </c>
      <c r="L152" s="127">
        <v>-8.6248360297332738E-2</v>
      </c>
      <c r="M152" s="128">
        <v>13706</v>
      </c>
      <c r="N152" s="127">
        <v>-3.3563672260612076E-2</v>
      </c>
      <c r="O152" s="269">
        <v>974</v>
      </c>
      <c r="P152" s="127">
        <v>-0.29112081513828236</v>
      </c>
      <c r="Q152" s="128">
        <v>5549</v>
      </c>
      <c r="R152" s="127">
        <v>-0.12074156235144984</v>
      </c>
      <c r="S152" s="128">
        <v>6523</v>
      </c>
      <c r="T152" s="127">
        <v>-0.15120364346128823</v>
      </c>
      <c r="U152" s="269">
        <v>3869</v>
      </c>
      <c r="V152" s="127">
        <v>0.25494648070061632</v>
      </c>
      <c r="W152" s="128">
        <v>2291</v>
      </c>
      <c r="X152" s="127">
        <v>-9.2673267326732645E-2</v>
      </c>
      <c r="Y152" s="128">
        <v>6160</v>
      </c>
      <c r="Z152" s="127">
        <v>9.8430813124108507E-2</v>
      </c>
      <c r="AA152" s="269">
        <v>165</v>
      </c>
      <c r="AB152" s="127">
        <v>-0.10326086956521741</v>
      </c>
      <c r="AC152" s="128">
        <v>1331</v>
      </c>
      <c r="AD152" s="127">
        <v>0.29097963142580019</v>
      </c>
      <c r="AE152" s="128">
        <v>1496</v>
      </c>
      <c r="AF152" s="127">
        <v>0.23127572016460896</v>
      </c>
      <c r="AG152" s="269">
        <v>92</v>
      </c>
      <c r="AH152" s="127">
        <v>-0.19999999999999996</v>
      </c>
      <c r="AI152" s="128">
        <v>1247</v>
      </c>
      <c r="AJ152" s="127">
        <v>0.28556701030927845</v>
      </c>
      <c r="AK152" s="128">
        <v>1339</v>
      </c>
      <c r="AL152" s="127">
        <v>0.23410138248847923</v>
      </c>
      <c r="AM152" s="269">
        <v>39</v>
      </c>
      <c r="AN152" s="127">
        <v>-0.32758620689655171</v>
      </c>
      <c r="AO152" s="269">
        <v>5</v>
      </c>
      <c r="AP152" s="127">
        <v>-0.54545454545454541</v>
      </c>
      <c r="AQ152" s="128">
        <v>3</v>
      </c>
      <c r="AR152" s="127">
        <v>0</v>
      </c>
      <c r="AS152" s="128">
        <v>8</v>
      </c>
      <c r="AT152" s="127">
        <v>-0.4285714285714286</v>
      </c>
    </row>
    <row r="153" spans="2:46" s="4" customFormat="1" ht="15" hidden="1" customHeight="1" outlineLevel="1" x14ac:dyDescent="0.25">
      <c r="B153" s="138" t="s">
        <v>81</v>
      </c>
      <c r="C153" s="269">
        <v>2467</v>
      </c>
      <c r="D153" s="127">
        <v>-0.39415520628683698</v>
      </c>
      <c r="E153" s="128">
        <v>4895</v>
      </c>
      <c r="F153" s="127">
        <v>2.2988505747126409E-2</v>
      </c>
      <c r="G153" s="128">
        <v>7362</v>
      </c>
      <c r="H153" s="127">
        <v>-0.16879304504911374</v>
      </c>
      <c r="I153" s="269">
        <v>2382</v>
      </c>
      <c r="J153" s="127">
        <v>-0.40240842950326139</v>
      </c>
      <c r="K153" s="128">
        <v>4587</v>
      </c>
      <c r="L153" s="127">
        <v>5.5210489993098744E-2</v>
      </c>
      <c r="M153" s="128">
        <v>6969</v>
      </c>
      <c r="N153" s="127">
        <v>-0.16368654746189848</v>
      </c>
      <c r="O153" s="269">
        <v>621</v>
      </c>
      <c r="P153" s="127">
        <v>-0.44799999999999995</v>
      </c>
      <c r="Q153" s="128">
        <v>3344</v>
      </c>
      <c r="R153" s="127">
        <v>6.327503974562787E-2</v>
      </c>
      <c r="S153" s="128">
        <v>3965</v>
      </c>
      <c r="T153" s="127">
        <v>-7.1428571428571397E-2</v>
      </c>
      <c r="U153" s="269">
        <v>1683</v>
      </c>
      <c r="V153" s="127">
        <v>-0.30826140567200988</v>
      </c>
      <c r="W153" s="128">
        <v>987</v>
      </c>
      <c r="X153" s="127">
        <v>-5.6405353728489538E-2</v>
      </c>
      <c r="Y153" s="128">
        <v>2670</v>
      </c>
      <c r="Z153" s="127">
        <v>-0.2325380856567979</v>
      </c>
      <c r="AA153" s="269">
        <v>67</v>
      </c>
      <c r="AB153" s="127">
        <v>-2.8985507246376829E-2</v>
      </c>
      <c r="AC153" s="128">
        <v>302</v>
      </c>
      <c r="AD153" s="127">
        <v>-0.30574712643678159</v>
      </c>
      <c r="AE153" s="128">
        <v>369</v>
      </c>
      <c r="AF153" s="127">
        <v>-0.2678571428571429</v>
      </c>
      <c r="AG153" s="269">
        <v>54</v>
      </c>
      <c r="AH153" s="127">
        <v>0.17391304347826098</v>
      </c>
      <c r="AI153" s="128">
        <v>283</v>
      </c>
      <c r="AJ153" s="127">
        <v>-0.30637254901960786</v>
      </c>
      <c r="AK153" s="128">
        <v>337</v>
      </c>
      <c r="AL153" s="127">
        <v>-0.25770925110132159</v>
      </c>
      <c r="AM153" s="269">
        <v>14</v>
      </c>
      <c r="AN153" s="127">
        <v>-6.6666666666666652E-2</v>
      </c>
      <c r="AO153" s="269">
        <v>4</v>
      </c>
      <c r="AP153" s="127">
        <v>1</v>
      </c>
      <c r="AQ153" s="128">
        <v>6</v>
      </c>
      <c r="AR153" s="127">
        <v>1</v>
      </c>
      <c r="AS153" s="128">
        <v>10</v>
      </c>
      <c r="AT153" s="127">
        <v>1</v>
      </c>
    </row>
    <row r="154" spans="2:46" s="4" customFormat="1" ht="15" hidden="1" customHeight="1" outlineLevel="1" x14ac:dyDescent="0.25">
      <c r="B154" s="138" t="s">
        <v>82</v>
      </c>
      <c r="C154" s="269">
        <v>347</v>
      </c>
      <c r="D154" s="127">
        <v>-0.63816475495307612</v>
      </c>
      <c r="E154" s="128">
        <v>2027</v>
      </c>
      <c r="F154" s="127">
        <v>1.0029644268774702</v>
      </c>
      <c r="G154" s="128">
        <v>2374</v>
      </c>
      <c r="H154" s="127">
        <v>0.2044647387113141</v>
      </c>
      <c r="I154" s="269">
        <v>336</v>
      </c>
      <c r="J154" s="127">
        <v>-0.64519535374868009</v>
      </c>
      <c r="K154" s="128">
        <v>2016</v>
      </c>
      <c r="L154" s="127">
        <v>1.0384226491405459</v>
      </c>
      <c r="M154" s="128">
        <v>2352</v>
      </c>
      <c r="N154" s="127">
        <v>0.21487603305785119</v>
      </c>
      <c r="O154" s="269">
        <v>159</v>
      </c>
      <c r="P154" s="127">
        <v>3.416666666666667</v>
      </c>
      <c r="Q154" s="128">
        <v>1862</v>
      </c>
      <c r="R154" s="127">
        <v>1.0711902113459399</v>
      </c>
      <c r="S154" s="128">
        <v>2021</v>
      </c>
      <c r="T154" s="127">
        <v>1.1614973262032087</v>
      </c>
      <c r="U154" s="269">
        <v>110</v>
      </c>
      <c r="V154" s="127">
        <v>-0.85155195681511464</v>
      </c>
      <c r="W154" s="128">
        <v>202</v>
      </c>
      <c r="X154" s="127">
        <v>1.6578947368421053</v>
      </c>
      <c r="Y154" s="128">
        <v>312</v>
      </c>
      <c r="Z154" s="127">
        <v>-0.61811505507955933</v>
      </c>
      <c r="AA154" s="269">
        <v>4</v>
      </c>
      <c r="AB154" s="127">
        <v>0.33333333333333326</v>
      </c>
      <c r="AC154" s="128">
        <v>11</v>
      </c>
      <c r="AD154" s="127">
        <v>-0.52173913043478259</v>
      </c>
      <c r="AE154" s="128">
        <v>15</v>
      </c>
      <c r="AF154" s="127">
        <v>-0.42307692307692313</v>
      </c>
      <c r="AG154" s="269">
        <v>1</v>
      </c>
      <c r="AH154" s="127">
        <v>-0.66666666666666674</v>
      </c>
      <c r="AI154" s="128">
        <v>10</v>
      </c>
      <c r="AJ154" s="127">
        <v>-0.54545454545454541</v>
      </c>
      <c r="AK154" s="128">
        <v>11</v>
      </c>
      <c r="AL154" s="127">
        <v>-0.56000000000000005</v>
      </c>
      <c r="AM154" s="269">
        <v>6</v>
      </c>
      <c r="AN154" s="127">
        <v>-0.25</v>
      </c>
      <c r="AO154" s="269">
        <v>1</v>
      </c>
      <c r="AP154" s="127">
        <v>0</v>
      </c>
      <c r="AQ154" s="128">
        <v>0</v>
      </c>
      <c r="AR154" s="127" t="s">
        <v>90</v>
      </c>
      <c r="AS154" s="128">
        <v>1</v>
      </c>
      <c r="AT154" s="127">
        <v>0</v>
      </c>
    </row>
    <row r="155" spans="2:46" s="4" customFormat="1" ht="15" hidden="1" customHeight="1" outlineLevel="1" x14ac:dyDescent="0.25">
      <c r="B155" s="138" t="s">
        <v>83</v>
      </c>
      <c r="C155" s="269">
        <v>270</v>
      </c>
      <c r="D155" s="127">
        <v>-0.66376089663760895</v>
      </c>
      <c r="E155" s="128">
        <v>1251</v>
      </c>
      <c r="F155" s="127">
        <v>1.5900621118012421</v>
      </c>
      <c r="G155" s="128">
        <v>1521</v>
      </c>
      <c r="H155" s="127">
        <v>0.18273716951788499</v>
      </c>
      <c r="I155" s="269">
        <v>230</v>
      </c>
      <c r="J155" s="127">
        <v>-0.70129870129870131</v>
      </c>
      <c r="K155" s="128">
        <v>1227</v>
      </c>
      <c r="L155" s="127">
        <v>1.6162046908315566</v>
      </c>
      <c r="M155" s="128">
        <v>1457</v>
      </c>
      <c r="N155" s="127">
        <v>0.17594834543987092</v>
      </c>
      <c r="O155" s="269">
        <v>123</v>
      </c>
      <c r="P155" s="127">
        <v>1.0163934426229506</v>
      </c>
      <c r="Q155" s="128">
        <v>874</v>
      </c>
      <c r="R155" s="127">
        <v>1.401098901098901</v>
      </c>
      <c r="S155" s="128">
        <v>997</v>
      </c>
      <c r="T155" s="127">
        <v>1.3458823529411763</v>
      </c>
      <c r="U155" s="269">
        <v>77</v>
      </c>
      <c r="V155" s="127">
        <v>-0.86724137931034484</v>
      </c>
      <c r="W155" s="128">
        <v>310</v>
      </c>
      <c r="X155" s="127">
        <v>2.5632183908045976</v>
      </c>
      <c r="Y155" s="128">
        <v>387</v>
      </c>
      <c r="Z155" s="127">
        <v>-0.41979010494752622</v>
      </c>
      <c r="AA155" s="269">
        <v>35</v>
      </c>
      <c r="AB155" s="127">
        <v>1.9166666666666665</v>
      </c>
      <c r="AC155" s="128">
        <v>24</v>
      </c>
      <c r="AD155" s="127">
        <v>0.71428571428571419</v>
      </c>
      <c r="AE155" s="128">
        <v>59</v>
      </c>
      <c r="AF155" s="127">
        <v>1.2692307692307692</v>
      </c>
      <c r="AG155" s="269">
        <v>33</v>
      </c>
      <c r="AH155" s="127">
        <v>1.75</v>
      </c>
      <c r="AI155" s="128">
        <v>22</v>
      </c>
      <c r="AJ155" s="127">
        <v>0.69230769230769229</v>
      </c>
      <c r="AK155" s="128">
        <v>55</v>
      </c>
      <c r="AL155" s="127">
        <v>1.2000000000000002</v>
      </c>
      <c r="AM155" s="269">
        <v>5</v>
      </c>
      <c r="AN155" s="127">
        <v>-0.73684210526315796</v>
      </c>
      <c r="AO155" s="269">
        <v>0</v>
      </c>
      <c r="AP155" s="127">
        <v>-1</v>
      </c>
      <c r="AQ155" s="128">
        <v>0</v>
      </c>
      <c r="AR155" s="127" t="s">
        <v>90</v>
      </c>
      <c r="AS155" s="128">
        <v>0</v>
      </c>
      <c r="AT155" s="127">
        <v>-1</v>
      </c>
    </row>
    <row r="156" spans="2:46" s="4" customFormat="1" ht="15" hidden="1" customHeight="1" outlineLevel="1" x14ac:dyDescent="0.25">
      <c r="B156" s="138" t="s">
        <v>84</v>
      </c>
      <c r="C156" s="269">
        <v>656</v>
      </c>
      <c r="D156" s="127">
        <v>-0.33804238143289611</v>
      </c>
      <c r="E156" s="128">
        <v>1696</v>
      </c>
      <c r="F156" s="127">
        <v>1.3921015514809589</v>
      </c>
      <c r="G156" s="128">
        <v>2352</v>
      </c>
      <c r="H156" s="127">
        <v>0.3835294117647059</v>
      </c>
      <c r="I156" s="269">
        <v>619</v>
      </c>
      <c r="J156" s="127">
        <v>-0.35115303983228507</v>
      </c>
      <c r="K156" s="128">
        <v>1591</v>
      </c>
      <c r="L156" s="127">
        <v>1.656093489148581</v>
      </c>
      <c r="M156" s="128">
        <v>2210</v>
      </c>
      <c r="N156" s="127">
        <v>0.42305215711526079</v>
      </c>
      <c r="O156" s="269">
        <v>151</v>
      </c>
      <c r="P156" s="127">
        <v>3.4411764705882355</v>
      </c>
      <c r="Q156" s="128">
        <v>1386</v>
      </c>
      <c r="R156" s="127">
        <v>2.1862068965517243</v>
      </c>
      <c r="S156" s="128">
        <v>1537</v>
      </c>
      <c r="T156" s="127">
        <v>2.2771855010660982</v>
      </c>
      <c r="U156" s="269">
        <v>439</v>
      </c>
      <c r="V156" s="127">
        <v>-0.42388451443569553</v>
      </c>
      <c r="W156" s="128">
        <v>153</v>
      </c>
      <c r="X156" s="127">
        <v>0.2338709677419355</v>
      </c>
      <c r="Y156" s="128">
        <v>592</v>
      </c>
      <c r="Z156" s="127">
        <v>-0.3318284424379232</v>
      </c>
      <c r="AA156" s="269">
        <v>32</v>
      </c>
      <c r="AB156" s="127">
        <v>0.88235294117647056</v>
      </c>
      <c r="AC156" s="128">
        <v>105</v>
      </c>
      <c r="AD156" s="127">
        <v>-4.5454545454545414E-2</v>
      </c>
      <c r="AE156" s="128">
        <v>137</v>
      </c>
      <c r="AF156" s="127">
        <v>7.8740157480315043E-2</v>
      </c>
      <c r="AG156" s="269">
        <v>26</v>
      </c>
      <c r="AH156" s="127">
        <v>0.73333333333333339</v>
      </c>
      <c r="AI156" s="128">
        <v>98</v>
      </c>
      <c r="AJ156" s="127">
        <v>-4.8543689320388328E-2</v>
      </c>
      <c r="AK156" s="128">
        <v>124</v>
      </c>
      <c r="AL156" s="127">
        <v>5.0847457627118731E-2</v>
      </c>
      <c r="AM156" s="269">
        <v>5</v>
      </c>
      <c r="AN156" s="127">
        <v>-0.75</v>
      </c>
      <c r="AO156" s="269">
        <v>0</v>
      </c>
      <c r="AP156" s="127" t="s">
        <v>90</v>
      </c>
      <c r="AQ156" s="128">
        <v>0</v>
      </c>
      <c r="AR156" s="127" t="s">
        <v>90</v>
      </c>
      <c r="AS156" s="128">
        <v>0</v>
      </c>
      <c r="AT156" s="127" t="s">
        <v>90</v>
      </c>
    </row>
    <row r="157" spans="2:46" s="4" customFormat="1" ht="15" hidden="1" customHeight="1" outlineLevel="1" x14ac:dyDescent="0.25">
      <c r="B157" s="138" t="s">
        <v>85</v>
      </c>
      <c r="C157" s="269">
        <v>562</v>
      </c>
      <c r="D157" s="127">
        <v>-0.52453468697123518</v>
      </c>
      <c r="E157" s="128">
        <v>1537</v>
      </c>
      <c r="F157" s="127">
        <v>1.5404958677685952</v>
      </c>
      <c r="G157" s="128">
        <v>2099</v>
      </c>
      <c r="H157" s="127">
        <v>0.17459429210968103</v>
      </c>
      <c r="I157" s="269">
        <v>467</v>
      </c>
      <c r="J157" s="127">
        <v>-0.59741379310344822</v>
      </c>
      <c r="K157" s="128">
        <v>1516</v>
      </c>
      <c r="L157" s="127">
        <v>1.6927175843694493</v>
      </c>
      <c r="M157" s="128">
        <v>1983</v>
      </c>
      <c r="N157" s="127">
        <v>0.15089959373186312</v>
      </c>
      <c r="O157" s="269">
        <v>131</v>
      </c>
      <c r="P157" s="127">
        <v>3.3666666666666663</v>
      </c>
      <c r="Q157" s="128">
        <v>1384</v>
      </c>
      <c r="R157" s="127">
        <v>1.9446808510638296</v>
      </c>
      <c r="S157" s="128">
        <v>1515</v>
      </c>
      <c r="T157" s="127">
        <v>2.0299999999999998</v>
      </c>
      <c r="U157" s="269">
        <v>321</v>
      </c>
      <c r="V157" s="127">
        <v>-0.6510869565217392</v>
      </c>
      <c r="W157" s="128">
        <v>63</v>
      </c>
      <c r="X157" s="127">
        <v>0</v>
      </c>
      <c r="Y157" s="128">
        <v>384</v>
      </c>
      <c r="Z157" s="127">
        <v>-0.60935910478128186</v>
      </c>
      <c r="AA157" s="269">
        <v>20</v>
      </c>
      <c r="AB157" s="127">
        <v>1.5</v>
      </c>
      <c r="AC157" s="128">
        <v>15</v>
      </c>
      <c r="AD157" s="127">
        <v>-0.64285714285714279</v>
      </c>
      <c r="AE157" s="128">
        <v>35</v>
      </c>
      <c r="AF157" s="127">
        <v>-0.30000000000000004</v>
      </c>
      <c r="AG157" s="269">
        <v>8</v>
      </c>
      <c r="AH157" s="127">
        <v>0</v>
      </c>
      <c r="AI157" s="128">
        <v>14</v>
      </c>
      <c r="AJ157" s="127">
        <v>-0.64102564102564097</v>
      </c>
      <c r="AK157" s="128">
        <v>22</v>
      </c>
      <c r="AL157" s="127">
        <v>-0.53191489361702127</v>
      </c>
      <c r="AM157" s="269">
        <v>75</v>
      </c>
      <c r="AN157" s="127">
        <v>7.3333333333333339</v>
      </c>
      <c r="AO157" s="269">
        <v>0</v>
      </c>
      <c r="AP157" s="127">
        <v>-1</v>
      </c>
      <c r="AQ157" s="128">
        <v>6</v>
      </c>
      <c r="AR157" s="127" t="s">
        <v>90</v>
      </c>
      <c r="AS157" s="128">
        <v>6</v>
      </c>
      <c r="AT157" s="127">
        <v>0.19999999999999996</v>
      </c>
    </row>
    <row r="158" spans="2:46" s="4" customFormat="1" ht="15" hidden="1" customHeight="1" outlineLevel="1" x14ac:dyDescent="0.25">
      <c r="B158" s="138" t="s">
        <v>86</v>
      </c>
      <c r="C158" s="269">
        <v>1272</v>
      </c>
      <c r="D158" s="127">
        <v>0.15009041591320083</v>
      </c>
      <c r="E158" s="128">
        <v>1367</v>
      </c>
      <c r="F158" s="127">
        <v>1.7015810276679844</v>
      </c>
      <c r="G158" s="128">
        <v>2639</v>
      </c>
      <c r="H158" s="127">
        <v>0.63709677419354849</v>
      </c>
      <c r="I158" s="269">
        <v>1250</v>
      </c>
      <c r="J158" s="127">
        <v>0.26135216952573148</v>
      </c>
      <c r="K158" s="128">
        <v>1337</v>
      </c>
      <c r="L158" s="127">
        <v>1.8029350104821802</v>
      </c>
      <c r="M158" s="128">
        <v>2587</v>
      </c>
      <c r="N158" s="127">
        <v>0.7622615803814714</v>
      </c>
      <c r="O158" s="269">
        <v>314</v>
      </c>
      <c r="P158" s="127">
        <v>2.2371134020618557</v>
      </c>
      <c r="Q158" s="128">
        <v>885</v>
      </c>
      <c r="R158" s="127">
        <v>1.2180451127819549</v>
      </c>
      <c r="S158" s="128">
        <v>1199</v>
      </c>
      <c r="T158" s="127">
        <v>1.4173387096774195</v>
      </c>
      <c r="U158" s="269">
        <v>805</v>
      </c>
      <c r="V158" s="127">
        <v>0.19791666666666674</v>
      </c>
      <c r="W158" s="128">
        <v>344</v>
      </c>
      <c r="X158" s="127">
        <v>5.2545454545454549</v>
      </c>
      <c r="Y158" s="128">
        <v>1149</v>
      </c>
      <c r="Z158" s="127">
        <v>0.58046767537826693</v>
      </c>
      <c r="AA158" s="269">
        <v>9</v>
      </c>
      <c r="AB158" s="127">
        <v>-0.91</v>
      </c>
      <c r="AC158" s="128">
        <v>30</v>
      </c>
      <c r="AD158" s="127">
        <v>3.4482758620689724E-2</v>
      </c>
      <c r="AE158" s="128">
        <v>39</v>
      </c>
      <c r="AF158" s="127">
        <v>-0.69767441860465118</v>
      </c>
      <c r="AG158" s="269">
        <v>7</v>
      </c>
      <c r="AH158" s="127">
        <v>-0.93069306930693063</v>
      </c>
      <c r="AI158" s="128">
        <v>28</v>
      </c>
      <c r="AJ158" s="127">
        <v>3.7037037037036979E-2</v>
      </c>
      <c r="AK158" s="128">
        <v>35</v>
      </c>
      <c r="AL158" s="127">
        <v>-0.7265625</v>
      </c>
      <c r="AM158" s="269">
        <v>7</v>
      </c>
      <c r="AN158" s="127">
        <v>-0.53333333333333333</v>
      </c>
      <c r="AO158" s="269">
        <v>6</v>
      </c>
      <c r="AP158" s="127" t="s">
        <v>90</v>
      </c>
      <c r="AQ158" s="128">
        <v>0</v>
      </c>
      <c r="AR158" s="127" t="s">
        <v>90</v>
      </c>
      <c r="AS158" s="128">
        <v>6</v>
      </c>
      <c r="AT158" s="127" t="s">
        <v>90</v>
      </c>
    </row>
    <row r="159" spans="2:46" s="4" customFormat="1" ht="15" hidden="1" customHeight="1" outlineLevel="1" x14ac:dyDescent="0.25">
      <c r="B159" s="138" t="s">
        <v>87</v>
      </c>
      <c r="C159" s="269">
        <v>2632</v>
      </c>
      <c r="D159" s="127">
        <v>-0.34413157238973335</v>
      </c>
      <c r="E159" s="128">
        <v>6102</v>
      </c>
      <c r="F159" s="127">
        <v>0.30972311654861562</v>
      </c>
      <c r="G159" s="128">
        <v>8734</v>
      </c>
      <c r="H159" s="127">
        <v>7.1494464944650282E-3</v>
      </c>
      <c r="I159" s="269">
        <v>2501</v>
      </c>
      <c r="J159" s="127">
        <v>-0.34869791666666672</v>
      </c>
      <c r="K159" s="128">
        <v>5408</v>
      </c>
      <c r="L159" s="127">
        <v>0.37050177394830208</v>
      </c>
      <c r="M159" s="128">
        <v>7909</v>
      </c>
      <c r="N159" s="127">
        <v>1.5797585409709658E-2</v>
      </c>
      <c r="O159" s="269">
        <v>573</v>
      </c>
      <c r="P159" s="127">
        <v>-0.19635343618513323</v>
      </c>
      <c r="Q159" s="128">
        <v>3315</v>
      </c>
      <c r="R159" s="127">
        <v>0.31599841206828105</v>
      </c>
      <c r="S159" s="128">
        <v>3888</v>
      </c>
      <c r="T159" s="127">
        <v>0.20297029702970293</v>
      </c>
      <c r="U159" s="269">
        <v>1786</v>
      </c>
      <c r="V159" s="127">
        <v>-0.14093314093314091</v>
      </c>
      <c r="W159" s="128">
        <v>1706</v>
      </c>
      <c r="X159" s="127">
        <v>0.52321428571428563</v>
      </c>
      <c r="Y159" s="128">
        <v>3492</v>
      </c>
      <c r="Z159" s="127">
        <v>9.1591122225695543E-2</v>
      </c>
      <c r="AA159" s="269">
        <v>78</v>
      </c>
      <c r="AB159" s="127">
        <v>-0.51249999999999996</v>
      </c>
      <c r="AC159" s="128">
        <v>688</v>
      </c>
      <c r="AD159" s="127">
        <v>-3.5063113604488105E-2</v>
      </c>
      <c r="AE159" s="128">
        <v>766</v>
      </c>
      <c r="AF159" s="127">
        <v>-0.12256586483390608</v>
      </c>
      <c r="AG159" s="269">
        <v>53</v>
      </c>
      <c r="AH159" s="127">
        <v>-0.29333333333333333</v>
      </c>
      <c r="AI159" s="128">
        <v>645</v>
      </c>
      <c r="AJ159" s="127">
        <v>-2.8614457831325324E-2</v>
      </c>
      <c r="AK159" s="128">
        <v>698</v>
      </c>
      <c r="AL159" s="127">
        <v>-5.5480378890392368E-2</v>
      </c>
      <c r="AM159" s="269">
        <v>44</v>
      </c>
      <c r="AN159" s="127">
        <v>2.3846153846153846</v>
      </c>
      <c r="AO159" s="269">
        <v>9</v>
      </c>
      <c r="AP159" s="127" t="s">
        <v>90</v>
      </c>
      <c r="AQ159" s="128">
        <v>6</v>
      </c>
      <c r="AR159" s="127" t="s">
        <v>90</v>
      </c>
      <c r="AS159" s="128">
        <v>15</v>
      </c>
      <c r="AT159" s="127" t="s">
        <v>90</v>
      </c>
    </row>
    <row r="160" spans="2:46" s="4" customFormat="1" ht="15" hidden="1" customHeight="1" outlineLevel="1" x14ac:dyDescent="0.25">
      <c r="B160" s="138" t="s">
        <v>88</v>
      </c>
      <c r="C160" s="269">
        <v>3714</v>
      </c>
      <c r="D160" s="127">
        <v>-0.15686719636776392</v>
      </c>
      <c r="E160" s="128">
        <v>11153</v>
      </c>
      <c r="F160" s="127">
        <v>0.61497248769186208</v>
      </c>
      <c r="G160" s="128">
        <v>14867</v>
      </c>
      <c r="H160" s="127">
        <v>0.3143842277429052</v>
      </c>
      <c r="I160" s="269">
        <v>3509</v>
      </c>
      <c r="J160" s="127">
        <v>-0.16372735938989513</v>
      </c>
      <c r="K160" s="128">
        <v>10157</v>
      </c>
      <c r="L160" s="127">
        <v>0.6948106123811113</v>
      </c>
      <c r="M160" s="128">
        <v>13666</v>
      </c>
      <c r="N160" s="127">
        <v>0.34125036804396891</v>
      </c>
      <c r="O160" s="269">
        <v>862</v>
      </c>
      <c r="P160" s="127">
        <v>-8.4925690021231404E-2</v>
      </c>
      <c r="Q160" s="128">
        <v>6953</v>
      </c>
      <c r="R160" s="127">
        <v>0.64257028112449799</v>
      </c>
      <c r="S160" s="128">
        <v>7815</v>
      </c>
      <c r="T160" s="127">
        <v>0.51014492753623197</v>
      </c>
      <c r="U160" s="269">
        <v>2354</v>
      </c>
      <c r="V160" s="127">
        <v>3.5635723713154377E-2</v>
      </c>
      <c r="W160" s="128">
        <v>3048</v>
      </c>
      <c r="X160" s="127">
        <v>1.081967213114754</v>
      </c>
      <c r="Y160" s="128">
        <v>5402</v>
      </c>
      <c r="Z160" s="127">
        <v>0.4455445544554455</v>
      </c>
      <c r="AA160" s="269">
        <v>155</v>
      </c>
      <c r="AB160" s="127">
        <v>-7.7380952380952328E-2</v>
      </c>
      <c r="AC160" s="128">
        <v>993</v>
      </c>
      <c r="AD160" s="127">
        <v>9.8451327433628277E-2</v>
      </c>
      <c r="AE160" s="128">
        <v>1148</v>
      </c>
      <c r="AF160" s="127">
        <v>7.0895522388059629E-2</v>
      </c>
      <c r="AG160" s="269">
        <v>81</v>
      </c>
      <c r="AH160" s="127">
        <v>-0.30172413793103448</v>
      </c>
      <c r="AI160" s="128">
        <v>939</v>
      </c>
      <c r="AJ160" s="127">
        <v>0.11255924170616116</v>
      </c>
      <c r="AK160" s="128">
        <v>1020</v>
      </c>
      <c r="AL160" s="127">
        <v>6.25E-2</v>
      </c>
      <c r="AM160" s="269">
        <v>44</v>
      </c>
      <c r="AN160" s="127">
        <v>0.15789473684210531</v>
      </c>
      <c r="AO160" s="269">
        <v>6</v>
      </c>
      <c r="AP160" s="127">
        <v>1</v>
      </c>
      <c r="AQ160" s="128">
        <v>3</v>
      </c>
      <c r="AR160" s="127">
        <v>-0.66666666666666674</v>
      </c>
      <c r="AS160" s="128">
        <v>9</v>
      </c>
      <c r="AT160" s="127">
        <v>-0.25</v>
      </c>
    </row>
    <row r="161" spans="2:46" s="4" customFormat="1" ht="15" hidden="1" customHeight="1" outlineLevel="1" x14ac:dyDescent="0.25">
      <c r="B161" s="138" t="s">
        <v>89</v>
      </c>
      <c r="C161" s="269">
        <v>5237</v>
      </c>
      <c r="D161" s="127">
        <v>-5.7075981274756882E-2</v>
      </c>
      <c r="E161" s="128">
        <v>14221</v>
      </c>
      <c r="F161" s="127">
        <v>0.61126217992295495</v>
      </c>
      <c r="G161" s="128">
        <v>19458</v>
      </c>
      <c r="H161" s="127">
        <v>0.35312934631432547</v>
      </c>
      <c r="I161" s="269">
        <v>4920</v>
      </c>
      <c r="J161" s="127">
        <v>-6.1605950791531527E-2</v>
      </c>
      <c r="K161" s="128">
        <v>12262</v>
      </c>
      <c r="L161" s="127">
        <v>0.65792320173066532</v>
      </c>
      <c r="M161" s="128">
        <v>17182</v>
      </c>
      <c r="N161" s="127">
        <v>0.35944299390774592</v>
      </c>
      <c r="O161" s="269">
        <v>611</v>
      </c>
      <c r="P161" s="127">
        <v>-0.24193548387096775</v>
      </c>
      <c r="Q161" s="128">
        <v>8433</v>
      </c>
      <c r="R161" s="127">
        <v>0.64835809225957775</v>
      </c>
      <c r="S161" s="128">
        <v>9044</v>
      </c>
      <c r="T161" s="127">
        <v>0.5271867612293144</v>
      </c>
      <c r="U161" s="269">
        <v>3732</v>
      </c>
      <c r="V161" s="127">
        <v>0.22521339461588963</v>
      </c>
      <c r="W161" s="128">
        <v>2989</v>
      </c>
      <c r="X161" s="127">
        <v>0.65229408512990594</v>
      </c>
      <c r="Y161" s="128">
        <v>6721</v>
      </c>
      <c r="Z161" s="127">
        <v>0.38434603501544795</v>
      </c>
      <c r="AA161" s="269">
        <v>258</v>
      </c>
      <c r="AB161" s="127">
        <v>7.8125E-3</v>
      </c>
      <c r="AC161" s="128">
        <v>1959</v>
      </c>
      <c r="AD161" s="127">
        <v>0.36993006993006983</v>
      </c>
      <c r="AE161" s="128">
        <v>2217</v>
      </c>
      <c r="AF161" s="127">
        <v>0.31494661921708178</v>
      </c>
      <c r="AG161" s="269">
        <v>241</v>
      </c>
      <c r="AH161" s="127">
        <v>0.75912408759124084</v>
      </c>
      <c r="AI161" s="128">
        <v>1851</v>
      </c>
      <c r="AJ161" s="127">
        <v>0.38547904191616778</v>
      </c>
      <c r="AK161" s="128">
        <v>2092</v>
      </c>
      <c r="AL161" s="127">
        <v>0.42023082145281743</v>
      </c>
      <c r="AM161" s="269">
        <v>47</v>
      </c>
      <c r="AN161" s="127">
        <v>9.3023255813953432E-2</v>
      </c>
      <c r="AO161" s="269">
        <v>12</v>
      </c>
      <c r="AP161" s="127">
        <v>0</v>
      </c>
      <c r="AQ161" s="128">
        <v>0</v>
      </c>
      <c r="AR161" s="127" t="s">
        <v>90</v>
      </c>
      <c r="AS161" s="128">
        <v>12</v>
      </c>
      <c r="AT161" s="127">
        <v>0</v>
      </c>
    </row>
    <row r="162" spans="2:46" s="4" customFormat="1" ht="15.75" collapsed="1" x14ac:dyDescent="0.25">
      <c r="B162" s="64">
        <v>2007</v>
      </c>
      <c r="C162" s="279">
        <v>33980</v>
      </c>
      <c r="D162" s="66">
        <v>-0.14438233368585385</v>
      </c>
      <c r="E162" s="65">
        <v>76027</v>
      </c>
      <c r="F162" s="66">
        <v>0.25143205161969973</v>
      </c>
      <c r="G162" s="65">
        <v>110007</v>
      </c>
      <c r="H162" s="66">
        <v>9.4967451675193493E-2</v>
      </c>
      <c r="I162" s="279">
        <v>32210</v>
      </c>
      <c r="J162" s="66">
        <v>-0.14731965585704832</v>
      </c>
      <c r="K162" s="65">
        <v>67712</v>
      </c>
      <c r="L162" s="66">
        <v>0.27922617698178787</v>
      </c>
      <c r="M162" s="65">
        <v>99922</v>
      </c>
      <c r="N162" s="66">
        <v>0.10159083642938249</v>
      </c>
      <c r="O162" s="279">
        <v>7020</v>
      </c>
      <c r="P162" s="66">
        <v>-0.16078900179318589</v>
      </c>
      <c r="Q162" s="65">
        <v>46695</v>
      </c>
      <c r="R162" s="66">
        <v>0.25318697834196624</v>
      </c>
      <c r="S162" s="65">
        <v>53715</v>
      </c>
      <c r="T162" s="66">
        <v>0.17728926489282437</v>
      </c>
      <c r="U162" s="279">
        <v>22240</v>
      </c>
      <c r="V162" s="66">
        <v>-2.6141787450190468E-2</v>
      </c>
      <c r="W162" s="65">
        <v>17585</v>
      </c>
      <c r="X162" s="66">
        <v>0.33391489038913758</v>
      </c>
      <c r="Y162" s="65">
        <v>39825</v>
      </c>
      <c r="Z162" s="66">
        <v>0.10563575791227087</v>
      </c>
      <c r="AA162" s="279">
        <v>1338</v>
      </c>
      <c r="AB162" s="66">
        <v>-0.13565891472868219</v>
      </c>
      <c r="AC162" s="65">
        <v>8291</v>
      </c>
      <c r="AD162" s="66">
        <v>6.3494099538224713E-2</v>
      </c>
      <c r="AE162" s="65">
        <v>9629</v>
      </c>
      <c r="AF162" s="66">
        <v>3.0500856164383583E-2</v>
      </c>
      <c r="AG162" s="279">
        <v>915</v>
      </c>
      <c r="AH162" s="66">
        <v>-6.4417177914110391E-2</v>
      </c>
      <c r="AI162" s="65">
        <v>7797</v>
      </c>
      <c r="AJ162" s="66">
        <v>6.7351129363449669E-2</v>
      </c>
      <c r="AK162" s="65">
        <v>8712</v>
      </c>
      <c r="AL162" s="66">
        <v>5.1792828685258918E-2</v>
      </c>
      <c r="AM162" s="279">
        <v>373</v>
      </c>
      <c r="AN162" s="66">
        <v>8.7463556851312019E-2</v>
      </c>
      <c r="AO162" s="279">
        <v>59</v>
      </c>
      <c r="AP162" s="66">
        <v>0.22916666666666674</v>
      </c>
      <c r="AQ162" s="65">
        <v>24</v>
      </c>
      <c r="AR162" s="66">
        <v>0</v>
      </c>
      <c r="AS162" s="65">
        <v>83</v>
      </c>
      <c r="AT162" s="66">
        <v>0.15277777777777768</v>
      </c>
    </row>
    <row r="163" spans="2:46" s="4" customFormat="1" ht="15" hidden="1" customHeight="1" outlineLevel="1" x14ac:dyDescent="0.25">
      <c r="B163" s="138" t="s">
        <v>78</v>
      </c>
      <c r="C163" s="269">
        <v>5669</v>
      </c>
      <c r="D163" s="127">
        <v>5.2947405577130624E-4</v>
      </c>
      <c r="E163" s="128">
        <v>11502</v>
      </c>
      <c r="F163" s="127">
        <v>0.17199918483798649</v>
      </c>
      <c r="G163" s="128">
        <v>17171</v>
      </c>
      <c r="H163" s="127">
        <v>0.10923772609819116</v>
      </c>
      <c r="I163" s="269">
        <v>5346</v>
      </c>
      <c r="J163" s="127">
        <v>-3.5414725069897734E-3</v>
      </c>
      <c r="K163" s="128">
        <v>9732</v>
      </c>
      <c r="L163" s="127">
        <v>0.17366136034732271</v>
      </c>
      <c r="M163" s="128">
        <v>15078</v>
      </c>
      <c r="N163" s="127">
        <v>0.1040492055356228</v>
      </c>
      <c r="O163" s="269">
        <v>1720</v>
      </c>
      <c r="P163" s="127" t="s">
        <v>90</v>
      </c>
      <c r="Q163" s="128">
        <v>6921</v>
      </c>
      <c r="R163" s="127" t="s">
        <v>90</v>
      </c>
      <c r="S163" s="128">
        <v>8641</v>
      </c>
      <c r="T163" s="127" t="s">
        <v>90</v>
      </c>
      <c r="U163" s="269">
        <v>2946</v>
      </c>
      <c r="V163" s="127" t="s">
        <v>90</v>
      </c>
      <c r="W163" s="128">
        <v>2534</v>
      </c>
      <c r="X163" s="127" t="s">
        <v>90</v>
      </c>
      <c r="Y163" s="128">
        <v>5480</v>
      </c>
      <c r="Z163" s="127" t="s">
        <v>90</v>
      </c>
      <c r="AA163" s="269">
        <v>286</v>
      </c>
      <c r="AB163" s="127">
        <v>0.31797235023041481</v>
      </c>
      <c r="AC163" s="128">
        <v>1764</v>
      </c>
      <c r="AD163" s="127">
        <v>0.15900131406044671</v>
      </c>
      <c r="AE163" s="128">
        <v>2050</v>
      </c>
      <c r="AF163" s="127">
        <v>0.17883841288096614</v>
      </c>
      <c r="AG163" s="269">
        <v>159</v>
      </c>
      <c r="AH163" s="127" t="s">
        <v>90</v>
      </c>
      <c r="AI163" s="128">
        <v>1654</v>
      </c>
      <c r="AJ163" s="127" t="s">
        <v>90</v>
      </c>
      <c r="AK163" s="128">
        <v>1813</v>
      </c>
      <c r="AL163" s="127" t="s">
        <v>90</v>
      </c>
      <c r="AM163" s="269">
        <v>34</v>
      </c>
      <c r="AN163" s="127">
        <v>-0.17073170731707321</v>
      </c>
      <c r="AO163" s="269">
        <v>3</v>
      </c>
      <c r="AP163" s="127">
        <v>-0.93023255813953487</v>
      </c>
      <c r="AQ163" s="128">
        <v>6</v>
      </c>
      <c r="AR163" s="127" t="s">
        <v>90</v>
      </c>
      <c r="AS163" s="128">
        <v>9</v>
      </c>
      <c r="AT163" s="127">
        <v>-0.79069767441860461</v>
      </c>
    </row>
    <row r="164" spans="2:46" s="4" customFormat="1" ht="15" hidden="1" customHeight="1" outlineLevel="1" x14ac:dyDescent="0.25">
      <c r="B164" s="138" t="s">
        <v>79</v>
      </c>
      <c r="C164" s="269">
        <v>5673</v>
      </c>
      <c r="D164" s="127">
        <v>0.11849369085173511</v>
      </c>
      <c r="E164" s="128">
        <v>10577</v>
      </c>
      <c r="F164" s="127">
        <v>0.11137963644005455</v>
      </c>
      <c r="G164" s="128">
        <v>16250</v>
      </c>
      <c r="H164" s="127">
        <v>0.11385290287202676</v>
      </c>
      <c r="I164" s="269">
        <v>5308</v>
      </c>
      <c r="J164" s="127">
        <v>0.11794439764111209</v>
      </c>
      <c r="K164" s="128">
        <v>9273</v>
      </c>
      <c r="L164" s="127">
        <v>0.13251099169516367</v>
      </c>
      <c r="M164" s="128">
        <v>14581</v>
      </c>
      <c r="N164" s="127">
        <v>0.12716450216450226</v>
      </c>
      <c r="O164" s="269">
        <v>1427</v>
      </c>
      <c r="P164" s="127" t="s">
        <v>90</v>
      </c>
      <c r="Q164" s="128">
        <v>6449</v>
      </c>
      <c r="R164" s="127" t="s">
        <v>90</v>
      </c>
      <c r="S164" s="128">
        <v>7876</v>
      </c>
      <c r="T164" s="127" t="s">
        <v>90</v>
      </c>
      <c r="U164" s="269">
        <v>3302</v>
      </c>
      <c r="V164" s="127" t="s">
        <v>90</v>
      </c>
      <c r="W164" s="128">
        <v>2280</v>
      </c>
      <c r="X164" s="127" t="s">
        <v>90</v>
      </c>
      <c r="Y164" s="128">
        <v>5582</v>
      </c>
      <c r="Z164" s="127" t="s">
        <v>90</v>
      </c>
      <c r="AA164" s="269">
        <v>285</v>
      </c>
      <c r="AB164" s="127">
        <v>8.7786259541984712E-2</v>
      </c>
      <c r="AC164" s="128">
        <v>1301</v>
      </c>
      <c r="AD164" s="127">
        <v>-1.4393939393939403E-2</v>
      </c>
      <c r="AE164" s="128">
        <v>1586</v>
      </c>
      <c r="AF164" s="127">
        <v>2.5284450063212116E-3</v>
      </c>
      <c r="AG164" s="269">
        <v>191</v>
      </c>
      <c r="AH164" s="127" t="s">
        <v>90</v>
      </c>
      <c r="AI164" s="128">
        <v>1225</v>
      </c>
      <c r="AJ164" s="127" t="s">
        <v>90</v>
      </c>
      <c r="AK164" s="128">
        <v>1416</v>
      </c>
      <c r="AL164" s="127" t="s">
        <v>90</v>
      </c>
      <c r="AM164" s="269">
        <v>71</v>
      </c>
      <c r="AN164" s="127">
        <v>0.33962264150943389</v>
      </c>
      <c r="AO164" s="269">
        <v>9</v>
      </c>
      <c r="AP164" s="127">
        <v>0</v>
      </c>
      <c r="AQ164" s="128">
        <v>3</v>
      </c>
      <c r="AR164" s="127">
        <v>-0.66666666666666674</v>
      </c>
      <c r="AS164" s="128">
        <v>12</v>
      </c>
      <c r="AT164" s="127">
        <v>-0.33333333333333337</v>
      </c>
    </row>
    <row r="165" spans="2:46" s="4" customFormat="1" ht="15" hidden="1" customHeight="1" outlineLevel="1" x14ac:dyDescent="0.25">
      <c r="B165" s="138" t="s">
        <v>80</v>
      </c>
      <c r="C165" s="269">
        <v>5287</v>
      </c>
      <c r="D165" s="127">
        <v>0.3086633663366336</v>
      </c>
      <c r="E165" s="128">
        <v>10182</v>
      </c>
      <c r="F165" s="127">
        <v>0.10445818418483577</v>
      </c>
      <c r="G165" s="128">
        <v>15469</v>
      </c>
      <c r="H165" s="127">
        <v>0.16667923674485263</v>
      </c>
      <c r="I165" s="269">
        <v>5034</v>
      </c>
      <c r="J165" s="127">
        <v>0.30991412958626063</v>
      </c>
      <c r="K165" s="128">
        <v>9148</v>
      </c>
      <c r="L165" s="127">
        <v>0.17508028259473352</v>
      </c>
      <c r="M165" s="128">
        <v>14182</v>
      </c>
      <c r="N165" s="127">
        <v>0.21964224286205702</v>
      </c>
      <c r="O165" s="269">
        <v>1374</v>
      </c>
      <c r="P165" s="127" t="s">
        <v>90</v>
      </c>
      <c r="Q165" s="128">
        <v>6311</v>
      </c>
      <c r="R165" s="127" t="s">
        <v>90</v>
      </c>
      <c r="S165" s="128">
        <v>7685</v>
      </c>
      <c r="T165" s="127" t="s">
        <v>90</v>
      </c>
      <c r="U165" s="269">
        <v>3083</v>
      </c>
      <c r="V165" s="127" t="s">
        <v>90</v>
      </c>
      <c r="W165" s="128">
        <v>2525</v>
      </c>
      <c r="X165" s="127" t="s">
        <v>90</v>
      </c>
      <c r="Y165" s="128">
        <v>5608</v>
      </c>
      <c r="Z165" s="127" t="s">
        <v>90</v>
      </c>
      <c r="AA165" s="269">
        <v>184</v>
      </c>
      <c r="AB165" s="127">
        <v>0.14285714285714279</v>
      </c>
      <c r="AC165" s="128">
        <v>1031</v>
      </c>
      <c r="AD165" s="127">
        <v>-0.28103207810320785</v>
      </c>
      <c r="AE165" s="128">
        <v>1215</v>
      </c>
      <c r="AF165" s="127">
        <v>-0.23824451410658309</v>
      </c>
      <c r="AG165" s="269">
        <v>115</v>
      </c>
      <c r="AH165" s="127" t="s">
        <v>90</v>
      </c>
      <c r="AI165" s="128">
        <v>970</v>
      </c>
      <c r="AJ165" s="127" t="s">
        <v>90</v>
      </c>
      <c r="AK165" s="128">
        <v>1085</v>
      </c>
      <c r="AL165" s="127" t="s">
        <v>90</v>
      </c>
      <c r="AM165" s="269">
        <v>58</v>
      </c>
      <c r="AN165" s="127">
        <v>1.3199999999999998</v>
      </c>
      <c r="AO165" s="269">
        <v>11</v>
      </c>
      <c r="AP165" s="127">
        <v>0</v>
      </c>
      <c r="AQ165" s="128">
        <v>3</v>
      </c>
      <c r="AR165" s="127" t="s">
        <v>90</v>
      </c>
      <c r="AS165" s="128">
        <v>14</v>
      </c>
      <c r="AT165" s="127">
        <v>0.27272727272727271</v>
      </c>
    </row>
    <row r="166" spans="2:46" s="4" customFormat="1" ht="15" hidden="1" customHeight="1" outlineLevel="1" x14ac:dyDescent="0.25">
      <c r="B166" s="138" t="s">
        <v>81</v>
      </c>
      <c r="C166" s="269">
        <v>4072</v>
      </c>
      <c r="D166" s="127">
        <v>0.59311424100156485</v>
      </c>
      <c r="E166" s="128">
        <v>4785</v>
      </c>
      <c r="F166" s="127">
        <v>0.29991850040749801</v>
      </c>
      <c r="G166" s="128">
        <v>8857</v>
      </c>
      <c r="H166" s="127">
        <v>0.42007375340708664</v>
      </c>
      <c r="I166" s="269">
        <v>3986</v>
      </c>
      <c r="J166" s="127">
        <v>0.61311210036422503</v>
      </c>
      <c r="K166" s="128">
        <v>4347</v>
      </c>
      <c r="L166" s="127">
        <v>0.29374999999999996</v>
      </c>
      <c r="M166" s="128">
        <v>8333</v>
      </c>
      <c r="N166" s="127">
        <v>0.42908592008231872</v>
      </c>
      <c r="O166" s="269">
        <v>1125</v>
      </c>
      <c r="P166" s="127" t="s">
        <v>90</v>
      </c>
      <c r="Q166" s="128">
        <v>3145</v>
      </c>
      <c r="R166" s="127" t="s">
        <v>90</v>
      </c>
      <c r="S166" s="128">
        <v>4270</v>
      </c>
      <c r="T166" s="127" t="s">
        <v>90</v>
      </c>
      <c r="U166" s="269">
        <v>2433</v>
      </c>
      <c r="V166" s="127" t="s">
        <v>90</v>
      </c>
      <c r="W166" s="128">
        <v>1046</v>
      </c>
      <c r="X166" s="127" t="s">
        <v>90</v>
      </c>
      <c r="Y166" s="128">
        <v>3479</v>
      </c>
      <c r="Z166" s="127" t="s">
        <v>90</v>
      </c>
      <c r="AA166" s="269">
        <v>69</v>
      </c>
      <c r="AB166" s="127">
        <v>-2.8169014084507005E-2</v>
      </c>
      <c r="AC166" s="128">
        <v>435</v>
      </c>
      <c r="AD166" s="127">
        <v>0.35514018691588789</v>
      </c>
      <c r="AE166" s="128">
        <v>504</v>
      </c>
      <c r="AF166" s="127">
        <v>0.28571428571428581</v>
      </c>
      <c r="AG166" s="269">
        <v>46</v>
      </c>
      <c r="AH166" s="127" t="s">
        <v>90</v>
      </c>
      <c r="AI166" s="128">
        <v>408</v>
      </c>
      <c r="AJ166" s="127" t="s">
        <v>90</v>
      </c>
      <c r="AK166" s="128">
        <v>454</v>
      </c>
      <c r="AL166" s="127" t="s">
        <v>90</v>
      </c>
      <c r="AM166" s="269">
        <v>15</v>
      </c>
      <c r="AN166" s="127">
        <v>0.36363636363636354</v>
      </c>
      <c r="AO166" s="269">
        <v>2</v>
      </c>
      <c r="AP166" s="127">
        <v>-0.33333333333333337</v>
      </c>
      <c r="AQ166" s="128">
        <v>3</v>
      </c>
      <c r="AR166" s="127" t="s">
        <v>90</v>
      </c>
      <c r="AS166" s="128">
        <v>5</v>
      </c>
      <c r="AT166" s="127">
        <v>0.66666666666666674</v>
      </c>
    </row>
    <row r="167" spans="2:46" s="4" customFormat="1" ht="15" hidden="1" customHeight="1" outlineLevel="1" x14ac:dyDescent="0.25">
      <c r="B167" s="138" t="s">
        <v>82</v>
      </c>
      <c r="C167" s="269">
        <v>959</v>
      </c>
      <c r="D167" s="127">
        <v>-0.42643540669856461</v>
      </c>
      <c r="E167" s="128">
        <v>1012</v>
      </c>
      <c r="F167" s="127">
        <v>2.2332268370607027</v>
      </c>
      <c r="G167" s="128">
        <v>1971</v>
      </c>
      <c r="H167" s="127">
        <v>-7.0528967254408492E-3</v>
      </c>
      <c r="I167" s="269">
        <v>947</v>
      </c>
      <c r="J167" s="127">
        <v>-0.41289522628642283</v>
      </c>
      <c r="K167" s="128">
        <v>989</v>
      </c>
      <c r="L167" s="127">
        <v>2.482394366197183</v>
      </c>
      <c r="M167" s="128">
        <v>1936</v>
      </c>
      <c r="N167" s="127">
        <v>2.0558777016341567E-2</v>
      </c>
      <c r="O167" s="269">
        <v>36</v>
      </c>
      <c r="P167" s="127" t="s">
        <v>90</v>
      </c>
      <c r="Q167" s="128">
        <v>899</v>
      </c>
      <c r="R167" s="127" t="s">
        <v>90</v>
      </c>
      <c r="S167" s="128">
        <v>935</v>
      </c>
      <c r="T167" s="127" t="s">
        <v>90</v>
      </c>
      <c r="U167" s="269">
        <v>741</v>
      </c>
      <c r="V167" s="127" t="s">
        <v>90</v>
      </c>
      <c r="W167" s="128">
        <v>76</v>
      </c>
      <c r="X167" s="127" t="s">
        <v>90</v>
      </c>
      <c r="Y167" s="128">
        <v>817</v>
      </c>
      <c r="Z167" s="127" t="s">
        <v>90</v>
      </c>
      <c r="AA167" s="269">
        <v>3</v>
      </c>
      <c r="AB167" s="127">
        <v>-0.93333333333333335</v>
      </c>
      <c r="AC167" s="128">
        <v>23</v>
      </c>
      <c r="AD167" s="127">
        <v>-0.2068965517241379</v>
      </c>
      <c r="AE167" s="128">
        <v>26</v>
      </c>
      <c r="AF167" s="127">
        <v>-0.64864864864864868</v>
      </c>
      <c r="AG167" s="269">
        <v>3</v>
      </c>
      <c r="AH167" s="127" t="s">
        <v>90</v>
      </c>
      <c r="AI167" s="128">
        <v>22</v>
      </c>
      <c r="AJ167" s="127" t="s">
        <v>90</v>
      </c>
      <c r="AK167" s="128">
        <v>25</v>
      </c>
      <c r="AL167" s="127" t="s">
        <v>90</v>
      </c>
      <c r="AM167" s="269">
        <v>8</v>
      </c>
      <c r="AN167" s="127">
        <v>-0.38461538461538458</v>
      </c>
      <c r="AO167" s="269">
        <v>1</v>
      </c>
      <c r="AP167" s="127">
        <v>0</v>
      </c>
      <c r="AQ167" s="128">
        <v>0</v>
      </c>
      <c r="AR167" s="127" t="s">
        <v>90</v>
      </c>
      <c r="AS167" s="128">
        <v>1</v>
      </c>
      <c r="AT167" s="127">
        <v>0</v>
      </c>
    </row>
    <row r="168" spans="2:46" s="4" customFormat="1" ht="15" hidden="1" customHeight="1" outlineLevel="1" x14ac:dyDescent="0.25">
      <c r="B168" s="138" t="s">
        <v>83</v>
      </c>
      <c r="C168" s="269">
        <v>803</v>
      </c>
      <c r="D168" s="127">
        <v>-0.39487565938206481</v>
      </c>
      <c r="E168" s="128">
        <v>483</v>
      </c>
      <c r="F168" s="127">
        <v>0.35674157303370779</v>
      </c>
      <c r="G168" s="128">
        <v>1286</v>
      </c>
      <c r="H168" s="127">
        <v>-0.23588829471182415</v>
      </c>
      <c r="I168" s="269">
        <v>770</v>
      </c>
      <c r="J168" s="127">
        <v>-0.41400304414003042</v>
      </c>
      <c r="K168" s="128">
        <v>469</v>
      </c>
      <c r="L168" s="127">
        <v>0.51779935275080913</v>
      </c>
      <c r="M168" s="128">
        <v>1239</v>
      </c>
      <c r="N168" s="127">
        <v>-0.2365988909426987</v>
      </c>
      <c r="O168" s="269">
        <v>61</v>
      </c>
      <c r="P168" s="127" t="s">
        <v>90</v>
      </c>
      <c r="Q168" s="128">
        <v>364</v>
      </c>
      <c r="R168" s="127" t="s">
        <v>90</v>
      </c>
      <c r="S168" s="128">
        <v>425</v>
      </c>
      <c r="T168" s="127" t="s">
        <v>90</v>
      </c>
      <c r="U168" s="269">
        <v>580</v>
      </c>
      <c r="V168" s="127" t="s">
        <v>90</v>
      </c>
      <c r="W168" s="128">
        <v>87</v>
      </c>
      <c r="X168" s="127" t="s">
        <v>90</v>
      </c>
      <c r="Y168" s="128">
        <v>667</v>
      </c>
      <c r="Z168" s="127" t="s">
        <v>90</v>
      </c>
      <c r="AA168" s="269">
        <v>12</v>
      </c>
      <c r="AB168" s="127">
        <v>5</v>
      </c>
      <c r="AC168" s="128">
        <v>14</v>
      </c>
      <c r="AD168" s="127">
        <v>-0.7021276595744681</v>
      </c>
      <c r="AE168" s="128">
        <v>26</v>
      </c>
      <c r="AF168" s="127">
        <v>-0.46938775510204078</v>
      </c>
      <c r="AG168" s="269">
        <v>12</v>
      </c>
      <c r="AH168" s="127" t="s">
        <v>90</v>
      </c>
      <c r="AI168" s="128">
        <v>13</v>
      </c>
      <c r="AJ168" s="127" t="s">
        <v>90</v>
      </c>
      <c r="AK168" s="128">
        <v>25</v>
      </c>
      <c r="AL168" s="127" t="s">
        <v>90</v>
      </c>
      <c r="AM168" s="269">
        <v>19</v>
      </c>
      <c r="AN168" s="127">
        <v>0.72727272727272729</v>
      </c>
      <c r="AO168" s="269">
        <v>2</v>
      </c>
      <c r="AP168" s="127" t="s">
        <v>90</v>
      </c>
      <c r="AQ168" s="128">
        <v>0</v>
      </c>
      <c r="AR168" s="127" t="s">
        <v>90</v>
      </c>
      <c r="AS168" s="128">
        <v>2</v>
      </c>
      <c r="AT168" s="127" t="s">
        <v>90</v>
      </c>
    </row>
    <row r="169" spans="2:46" s="4" customFormat="1" ht="15" hidden="1" customHeight="1" outlineLevel="1" x14ac:dyDescent="0.25">
      <c r="B169" s="138" t="s">
        <v>84</v>
      </c>
      <c r="C169" s="269">
        <v>991</v>
      </c>
      <c r="D169" s="127">
        <v>-0.36105738233397811</v>
      </c>
      <c r="E169" s="128">
        <v>709</v>
      </c>
      <c r="F169" s="127">
        <v>0.37137330754352038</v>
      </c>
      <c r="G169" s="128">
        <v>1700</v>
      </c>
      <c r="H169" s="127">
        <v>-0.17794970986460346</v>
      </c>
      <c r="I169" s="269">
        <v>954</v>
      </c>
      <c r="J169" s="127">
        <v>-0.36229946524064172</v>
      </c>
      <c r="K169" s="128">
        <v>599</v>
      </c>
      <c r="L169" s="127">
        <v>0.34606741573033717</v>
      </c>
      <c r="M169" s="128">
        <v>1553</v>
      </c>
      <c r="N169" s="127">
        <v>-0.19989696032972692</v>
      </c>
      <c r="O169" s="269">
        <v>34</v>
      </c>
      <c r="P169" s="127" t="s">
        <v>90</v>
      </c>
      <c r="Q169" s="128">
        <v>435</v>
      </c>
      <c r="R169" s="127" t="s">
        <v>90</v>
      </c>
      <c r="S169" s="128">
        <v>469</v>
      </c>
      <c r="T169" s="127" t="s">
        <v>90</v>
      </c>
      <c r="U169" s="269">
        <v>762</v>
      </c>
      <c r="V169" s="127" t="s">
        <v>90</v>
      </c>
      <c r="W169" s="128">
        <v>124</v>
      </c>
      <c r="X169" s="127" t="s">
        <v>90</v>
      </c>
      <c r="Y169" s="128">
        <v>886</v>
      </c>
      <c r="Z169" s="127" t="s">
        <v>90</v>
      </c>
      <c r="AA169" s="269">
        <v>17</v>
      </c>
      <c r="AB169" s="127">
        <v>-0.41379310344827591</v>
      </c>
      <c r="AC169" s="128">
        <v>110</v>
      </c>
      <c r="AD169" s="127">
        <v>0.52777777777777768</v>
      </c>
      <c r="AE169" s="128">
        <v>127</v>
      </c>
      <c r="AF169" s="127">
        <v>0.25742574257425743</v>
      </c>
      <c r="AG169" s="269">
        <v>15</v>
      </c>
      <c r="AH169" s="127" t="s">
        <v>90</v>
      </c>
      <c r="AI169" s="128">
        <v>103</v>
      </c>
      <c r="AJ169" s="127" t="s">
        <v>90</v>
      </c>
      <c r="AK169" s="128">
        <v>118</v>
      </c>
      <c r="AL169" s="127" t="s">
        <v>90</v>
      </c>
      <c r="AM169" s="269">
        <v>20</v>
      </c>
      <c r="AN169" s="127">
        <v>-9.0909090909090939E-2</v>
      </c>
      <c r="AO169" s="269">
        <v>0</v>
      </c>
      <c r="AP169" s="127">
        <v>-1</v>
      </c>
      <c r="AQ169" s="128">
        <v>0</v>
      </c>
      <c r="AR169" s="127" t="s">
        <v>90</v>
      </c>
      <c r="AS169" s="128">
        <v>0</v>
      </c>
      <c r="AT169" s="127">
        <v>-1</v>
      </c>
    </row>
    <row r="170" spans="2:46" s="4" customFormat="1" ht="15" hidden="1" customHeight="1" outlineLevel="1" x14ac:dyDescent="0.25">
      <c r="B170" s="138" t="s">
        <v>85</v>
      </c>
      <c r="C170" s="269">
        <v>1182</v>
      </c>
      <c r="D170" s="127">
        <v>7.6726342710997653E-3</v>
      </c>
      <c r="E170" s="128">
        <v>605</v>
      </c>
      <c r="F170" s="127">
        <v>0.63072776280323439</v>
      </c>
      <c r="G170" s="128">
        <v>1787</v>
      </c>
      <c r="H170" s="127">
        <v>0.15738341968911906</v>
      </c>
      <c r="I170" s="269">
        <v>1160</v>
      </c>
      <c r="J170" s="127">
        <v>1.3986013986013957E-2</v>
      </c>
      <c r="K170" s="128">
        <v>563</v>
      </c>
      <c r="L170" s="127">
        <v>0.60857142857142854</v>
      </c>
      <c r="M170" s="128">
        <v>1723</v>
      </c>
      <c r="N170" s="127">
        <v>0.1532797858099062</v>
      </c>
      <c r="O170" s="269">
        <v>30</v>
      </c>
      <c r="P170" s="127" t="s">
        <v>90</v>
      </c>
      <c r="Q170" s="128">
        <v>470</v>
      </c>
      <c r="R170" s="127" t="s">
        <v>90</v>
      </c>
      <c r="S170" s="128">
        <v>500</v>
      </c>
      <c r="T170" s="127" t="s">
        <v>90</v>
      </c>
      <c r="U170" s="269">
        <v>920</v>
      </c>
      <c r="V170" s="127" t="s">
        <v>90</v>
      </c>
      <c r="W170" s="128">
        <v>63</v>
      </c>
      <c r="X170" s="127" t="s">
        <v>90</v>
      </c>
      <c r="Y170" s="128">
        <v>983</v>
      </c>
      <c r="Z170" s="127" t="s">
        <v>90</v>
      </c>
      <c r="AA170" s="269">
        <v>8</v>
      </c>
      <c r="AB170" s="127">
        <v>-0.6</v>
      </c>
      <c r="AC170" s="128">
        <v>42</v>
      </c>
      <c r="AD170" s="127">
        <v>1</v>
      </c>
      <c r="AE170" s="128">
        <v>50</v>
      </c>
      <c r="AF170" s="127">
        <v>0.21951219512195119</v>
      </c>
      <c r="AG170" s="269">
        <v>8</v>
      </c>
      <c r="AH170" s="127" t="s">
        <v>90</v>
      </c>
      <c r="AI170" s="128">
        <v>39</v>
      </c>
      <c r="AJ170" s="127" t="s">
        <v>90</v>
      </c>
      <c r="AK170" s="128">
        <v>47</v>
      </c>
      <c r="AL170" s="127" t="s">
        <v>90</v>
      </c>
      <c r="AM170" s="269">
        <v>9</v>
      </c>
      <c r="AN170" s="127">
        <v>1.25</v>
      </c>
      <c r="AO170" s="269">
        <v>5</v>
      </c>
      <c r="AP170" s="127">
        <v>0</v>
      </c>
      <c r="AQ170" s="128">
        <v>0</v>
      </c>
      <c r="AR170" s="127" t="s">
        <v>90</v>
      </c>
      <c r="AS170" s="128">
        <v>5</v>
      </c>
      <c r="AT170" s="127">
        <v>0</v>
      </c>
    </row>
    <row r="171" spans="2:46" s="4" customFormat="1" ht="15" hidden="1" customHeight="1" outlineLevel="1" x14ac:dyDescent="0.25">
      <c r="B171" s="138" t="s">
        <v>86</v>
      </c>
      <c r="C171" s="269">
        <v>1106</v>
      </c>
      <c r="D171" s="127">
        <v>-0.20943531093638312</v>
      </c>
      <c r="E171" s="128">
        <v>506</v>
      </c>
      <c r="F171" s="127">
        <v>1.0569105691056913</v>
      </c>
      <c r="G171" s="128">
        <v>1612</v>
      </c>
      <c r="H171" s="127">
        <v>-2.0060790273556228E-2</v>
      </c>
      <c r="I171" s="269">
        <v>991</v>
      </c>
      <c r="J171" s="127">
        <v>-0.27558479532163738</v>
      </c>
      <c r="K171" s="128">
        <v>477</v>
      </c>
      <c r="L171" s="127">
        <v>1.0384615384615383</v>
      </c>
      <c r="M171" s="128">
        <v>1468</v>
      </c>
      <c r="N171" s="127">
        <v>-8.3645443196004976E-2</v>
      </c>
      <c r="O171" s="269">
        <v>97</v>
      </c>
      <c r="P171" s="127" t="s">
        <v>90</v>
      </c>
      <c r="Q171" s="128">
        <v>399</v>
      </c>
      <c r="R171" s="127" t="s">
        <v>90</v>
      </c>
      <c r="S171" s="128">
        <v>496</v>
      </c>
      <c r="T171" s="127" t="s">
        <v>90</v>
      </c>
      <c r="U171" s="269">
        <v>672</v>
      </c>
      <c r="V171" s="127" t="s">
        <v>90</v>
      </c>
      <c r="W171" s="128">
        <v>55</v>
      </c>
      <c r="X171" s="127" t="s">
        <v>90</v>
      </c>
      <c r="Y171" s="128">
        <v>727</v>
      </c>
      <c r="Z171" s="127" t="s">
        <v>90</v>
      </c>
      <c r="AA171" s="269">
        <v>100</v>
      </c>
      <c r="AB171" s="127">
        <v>2.5714285714285716</v>
      </c>
      <c r="AC171" s="128">
        <v>29</v>
      </c>
      <c r="AD171" s="127">
        <v>1.4166666666666665</v>
      </c>
      <c r="AE171" s="128">
        <v>129</v>
      </c>
      <c r="AF171" s="127">
        <v>2.2250000000000001</v>
      </c>
      <c r="AG171" s="269">
        <v>101</v>
      </c>
      <c r="AH171" s="127" t="s">
        <v>90</v>
      </c>
      <c r="AI171" s="128">
        <v>27</v>
      </c>
      <c r="AJ171" s="127" t="s">
        <v>90</v>
      </c>
      <c r="AK171" s="128">
        <v>128</v>
      </c>
      <c r="AL171" s="127" t="s">
        <v>90</v>
      </c>
      <c r="AM171" s="269">
        <v>15</v>
      </c>
      <c r="AN171" s="127">
        <v>14</v>
      </c>
      <c r="AO171" s="269">
        <v>0</v>
      </c>
      <c r="AP171" s="127">
        <v>-1</v>
      </c>
      <c r="AQ171" s="128">
        <v>0</v>
      </c>
      <c r="AR171" s="127" t="s">
        <v>90</v>
      </c>
      <c r="AS171" s="128">
        <v>0</v>
      </c>
      <c r="AT171" s="127">
        <v>-1</v>
      </c>
    </row>
    <row r="172" spans="2:46" s="4" customFormat="1" ht="15" hidden="1" customHeight="1" outlineLevel="1" x14ac:dyDescent="0.25">
      <c r="B172" s="138" t="s">
        <v>87</v>
      </c>
      <c r="C172" s="269">
        <v>4013</v>
      </c>
      <c r="D172" s="127">
        <v>0.17752347417840375</v>
      </c>
      <c r="E172" s="128">
        <v>4659</v>
      </c>
      <c r="F172" s="127">
        <v>0.16097682531771751</v>
      </c>
      <c r="G172" s="128">
        <v>8672</v>
      </c>
      <c r="H172" s="127">
        <v>0.16857566365718912</v>
      </c>
      <c r="I172" s="269">
        <v>3840</v>
      </c>
      <c r="J172" s="127">
        <v>0.16469517743403084</v>
      </c>
      <c r="K172" s="128">
        <v>3946</v>
      </c>
      <c r="L172" s="127">
        <v>0.20012165450121655</v>
      </c>
      <c r="M172" s="128">
        <v>7786</v>
      </c>
      <c r="N172" s="127">
        <v>0.18238420652999232</v>
      </c>
      <c r="O172" s="269">
        <v>713</v>
      </c>
      <c r="P172" s="127" t="s">
        <v>90</v>
      </c>
      <c r="Q172" s="128">
        <v>2519</v>
      </c>
      <c r="R172" s="127" t="s">
        <v>90</v>
      </c>
      <c r="S172" s="128">
        <v>3232</v>
      </c>
      <c r="T172" s="127" t="s">
        <v>90</v>
      </c>
      <c r="U172" s="269">
        <v>2079</v>
      </c>
      <c r="V172" s="127" t="s">
        <v>90</v>
      </c>
      <c r="W172" s="128">
        <v>1120</v>
      </c>
      <c r="X172" s="127" t="s">
        <v>90</v>
      </c>
      <c r="Y172" s="128">
        <v>3199</v>
      </c>
      <c r="Z172" s="127" t="s">
        <v>90</v>
      </c>
      <c r="AA172" s="269">
        <v>160</v>
      </c>
      <c r="AB172" s="127">
        <v>0.7021276595744681</v>
      </c>
      <c r="AC172" s="128">
        <v>713</v>
      </c>
      <c r="AD172" s="127">
        <v>-1.6551724137931045E-2</v>
      </c>
      <c r="AE172" s="128">
        <v>873</v>
      </c>
      <c r="AF172" s="127">
        <v>6.5934065934065922E-2</v>
      </c>
      <c r="AG172" s="269">
        <v>75</v>
      </c>
      <c r="AH172" s="127" t="s">
        <v>90</v>
      </c>
      <c r="AI172" s="128">
        <v>664</v>
      </c>
      <c r="AJ172" s="127" t="s">
        <v>90</v>
      </c>
      <c r="AK172" s="128">
        <v>739</v>
      </c>
      <c r="AL172" s="127" t="s">
        <v>90</v>
      </c>
      <c r="AM172" s="269">
        <v>13</v>
      </c>
      <c r="AN172" s="127">
        <v>-0.1333333333333333</v>
      </c>
      <c r="AO172" s="269">
        <v>0</v>
      </c>
      <c r="AP172" s="127">
        <v>-1</v>
      </c>
      <c r="AQ172" s="128">
        <v>0</v>
      </c>
      <c r="AR172" s="127" t="s">
        <v>90</v>
      </c>
      <c r="AS172" s="128">
        <v>0</v>
      </c>
      <c r="AT172" s="127">
        <v>-1</v>
      </c>
    </row>
    <row r="173" spans="2:46" s="4" customFormat="1" ht="15" hidden="1" customHeight="1" outlineLevel="1" x14ac:dyDescent="0.25">
      <c r="B173" s="138" t="s">
        <v>88</v>
      </c>
      <c r="C173" s="269">
        <v>4405</v>
      </c>
      <c r="D173" s="127">
        <v>-3.8419559048242791E-2</v>
      </c>
      <c r="E173" s="128">
        <v>6906</v>
      </c>
      <c r="F173" s="127">
        <v>-0.18580523461447773</v>
      </c>
      <c r="G173" s="128">
        <v>11311</v>
      </c>
      <c r="H173" s="127">
        <v>-0.13411926816198427</v>
      </c>
      <c r="I173" s="269">
        <v>4196</v>
      </c>
      <c r="J173" s="127">
        <v>-4.4844070111541123E-2</v>
      </c>
      <c r="K173" s="128">
        <v>5993</v>
      </c>
      <c r="L173" s="127">
        <v>-0.2064353813559322</v>
      </c>
      <c r="M173" s="128">
        <v>10189</v>
      </c>
      <c r="N173" s="127">
        <v>-0.14700711594809546</v>
      </c>
      <c r="O173" s="269">
        <v>942</v>
      </c>
      <c r="P173" s="127" t="s">
        <v>90</v>
      </c>
      <c r="Q173" s="128">
        <v>4233</v>
      </c>
      <c r="R173" s="127" t="s">
        <v>90</v>
      </c>
      <c r="S173" s="128">
        <v>5175</v>
      </c>
      <c r="T173" s="127" t="s">
        <v>90</v>
      </c>
      <c r="U173" s="269">
        <v>2273</v>
      </c>
      <c r="V173" s="127" t="s">
        <v>90</v>
      </c>
      <c r="W173" s="128">
        <v>1464</v>
      </c>
      <c r="X173" s="127" t="s">
        <v>90</v>
      </c>
      <c r="Y173" s="128">
        <v>3737</v>
      </c>
      <c r="Z173" s="127" t="s">
        <v>90</v>
      </c>
      <c r="AA173" s="269">
        <v>168</v>
      </c>
      <c r="AB173" s="127">
        <v>0.21739130434782616</v>
      </c>
      <c r="AC173" s="128">
        <v>904</v>
      </c>
      <c r="AD173" s="127">
        <v>-2.4811218985976269E-2</v>
      </c>
      <c r="AE173" s="128">
        <v>1072</v>
      </c>
      <c r="AF173" s="127">
        <v>6.5727699530515604E-3</v>
      </c>
      <c r="AG173" s="269">
        <v>116</v>
      </c>
      <c r="AH173" s="127" t="s">
        <v>90</v>
      </c>
      <c r="AI173" s="128">
        <v>844</v>
      </c>
      <c r="AJ173" s="127" t="s">
        <v>90</v>
      </c>
      <c r="AK173" s="128">
        <v>960</v>
      </c>
      <c r="AL173" s="127" t="s">
        <v>90</v>
      </c>
      <c r="AM173" s="269">
        <v>38</v>
      </c>
      <c r="AN173" s="127">
        <v>-0.22448979591836737</v>
      </c>
      <c r="AO173" s="269">
        <v>3</v>
      </c>
      <c r="AP173" s="127">
        <v>2</v>
      </c>
      <c r="AQ173" s="128">
        <v>9</v>
      </c>
      <c r="AR173" s="127">
        <v>2</v>
      </c>
      <c r="AS173" s="128">
        <v>12</v>
      </c>
      <c r="AT173" s="127">
        <v>2</v>
      </c>
    </row>
    <row r="174" spans="2:46" s="4" customFormat="1" ht="15" hidden="1" customHeight="1" outlineLevel="1" x14ac:dyDescent="0.25">
      <c r="B174" s="138" t="s">
        <v>89</v>
      </c>
      <c r="C174" s="269">
        <v>5554</v>
      </c>
      <c r="D174" s="127">
        <v>0.17694426785335882</v>
      </c>
      <c r="E174" s="128">
        <v>8826</v>
      </c>
      <c r="F174" s="127">
        <v>-3.5000564525233813E-3</v>
      </c>
      <c r="G174" s="128">
        <v>14380</v>
      </c>
      <c r="H174" s="127">
        <v>5.9222156747200883E-2</v>
      </c>
      <c r="I174" s="269">
        <v>5243</v>
      </c>
      <c r="J174" s="127">
        <v>0.17214397496087641</v>
      </c>
      <c r="K174" s="128">
        <v>7396</v>
      </c>
      <c r="L174" s="127">
        <v>-2.45317858084938E-2</v>
      </c>
      <c r="M174" s="128">
        <v>12639</v>
      </c>
      <c r="N174" s="127">
        <v>4.8444628784736654E-2</v>
      </c>
      <c r="O174" s="269">
        <v>806</v>
      </c>
      <c r="P174" s="127" t="s">
        <v>90</v>
      </c>
      <c r="Q174" s="128">
        <v>5116</v>
      </c>
      <c r="R174" s="127" t="s">
        <v>90</v>
      </c>
      <c r="S174" s="128">
        <v>5922</v>
      </c>
      <c r="T174" s="127" t="s">
        <v>90</v>
      </c>
      <c r="U174" s="269">
        <v>3046</v>
      </c>
      <c r="V174" s="127" t="s">
        <v>90</v>
      </c>
      <c r="W174" s="128">
        <v>1809</v>
      </c>
      <c r="X174" s="127" t="s">
        <v>90</v>
      </c>
      <c r="Y174" s="128">
        <v>4855</v>
      </c>
      <c r="Z174" s="127" t="s">
        <v>90</v>
      </c>
      <c r="AA174" s="269">
        <v>256</v>
      </c>
      <c r="AB174" s="127">
        <v>0.21327014218009488</v>
      </c>
      <c r="AC174" s="128">
        <v>1430</v>
      </c>
      <c r="AD174" s="127">
        <v>0.12954186413902047</v>
      </c>
      <c r="AE174" s="128">
        <v>1686</v>
      </c>
      <c r="AF174" s="127">
        <v>0.14150304671631675</v>
      </c>
      <c r="AG174" s="269">
        <v>137</v>
      </c>
      <c r="AH174" s="127" t="s">
        <v>90</v>
      </c>
      <c r="AI174" s="128">
        <v>1336</v>
      </c>
      <c r="AJ174" s="127" t="s">
        <v>90</v>
      </c>
      <c r="AK174" s="128">
        <v>1473</v>
      </c>
      <c r="AL174" s="127" t="s">
        <v>90</v>
      </c>
      <c r="AM174" s="269">
        <v>43</v>
      </c>
      <c r="AN174" s="127">
        <v>0.26470588235294112</v>
      </c>
      <c r="AO174" s="269">
        <v>12</v>
      </c>
      <c r="AP174" s="127">
        <v>11</v>
      </c>
      <c r="AQ174" s="128">
        <v>0</v>
      </c>
      <c r="AR174" s="127">
        <v>-1</v>
      </c>
      <c r="AS174" s="128">
        <v>12</v>
      </c>
      <c r="AT174" s="127">
        <v>0.19999999999999996</v>
      </c>
    </row>
    <row r="175" spans="2:46" s="4" customFormat="1" ht="15.75" collapsed="1" x14ac:dyDescent="0.25">
      <c r="B175" s="64">
        <v>2006</v>
      </c>
      <c r="C175" s="279">
        <v>39714</v>
      </c>
      <c r="D175" s="66">
        <v>6.8614788505004798E-2</v>
      </c>
      <c r="E175" s="65">
        <v>60752</v>
      </c>
      <c r="F175" s="66">
        <v>9.6883689018885555E-2</v>
      </c>
      <c r="G175" s="65">
        <v>100466</v>
      </c>
      <c r="H175" s="66">
        <v>8.553214478660176E-2</v>
      </c>
      <c r="I175" s="279">
        <v>37775</v>
      </c>
      <c r="J175" s="66">
        <v>6.3335679099225883E-2</v>
      </c>
      <c r="K175" s="65">
        <v>52932</v>
      </c>
      <c r="L175" s="66">
        <v>0.11040718286517448</v>
      </c>
      <c r="M175" s="65">
        <v>90707</v>
      </c>
      <c r="N175" s="66">
        <v>9.0306993292785576E-2</v>
      </c>
      <c r="O175" s="279">
        <v>8365</v>
      </c>
      <c r="P175" s="66" t="s">
        <v>90</v>
      </c>
      <c r="Q175" s="65">
        <v>37261</v>
      </c>
      <c r="R175" s="66" t="s">
        <v>90</v>
      </c>
      <c r="S175" s="65">
        <v>45626</v>
      </c>
      <c r="T175" s="66" t="s">
        <v>90</v>
      </c>
      <c r="U175" s="279">
        <v>22837</v>
      </c>
      <c r="V175" s="66" t="s">
        <v>90</v>
      </c>
      <c r="W175" s="65">
        <v>13183</v>
      </c>
      <c r="X175" s="66" t="s">
        <v>90</v>
      </c>
      <c r="Y175" s="65">
        <v>36020</v>
      </c>
      <c r="Z175" s="66" t="s">
        <v>90</v>
      </c>
      <c r="AA175" s="279">
        <v>1548</v>
      </c>
      <c r="AB175" s="66">
        <v>0.21126760563380276</v>
      </c>
      <c r="AC175" s="65">
        <v>7796</v>
      </c>
      <c r="AD175" s="66">
        <v>1.2993762993763092E-2</v>
      </c>
      <c r="AE175" s="65">
        <v>9344</v>
      </c>
      <c r="AF175" s="66">
        <v>4.1230220637396897E-2</v>
      </c>
      <c r="AG175" s="279">
        <v>978</v>
      </c>
      <c r="AH175" s="66" t="s">
        <v>90</v>
      </c>
      <c r="AI175" s="65">
        <v>7305</v>
      </c>
      <c r="AJ175" s="66" t="s">
        <v>90</v>
      </c>
      <c r="AK175" s="65">
        <v>8283</v>
      </c>
      <c r="AL175" s="66" t="s">
        <v>90</v>
      </c>
      <c r="AM175" s="279">
        <v>343</v>
      </c>
      <c r="AN175" s="66">
        <v>0.22939068100358417</v>
      </c>
      <c r="AO175" s="279">
        <v>48</v>
      </c>
      <c r="AP175" s="66">
        <v>-0.41463414634146345</v>
      </c>
      <c r="AQ175" s="65">
        <v>24</v>
      </c>
      <c r="AR175" s="66">
        <v>0.14285714285714279</v>
      </c>
      <c r="AS175" s="65">
        <v>72</v>
      </c>
      <c r="AT175" s="66">
        <v>-0.30097087378640774</v>
      </c>
    </row>
    <row r="176" spans="2:46" s="4" customFormat="1" ht="15" hidden="1" customHeight="1" outlineLevel="1" x14ac:dyDescent="0.25">
      <c r="B176" s="138" t="s">
        <v>78</v>
      </c>
      <c r="C176" s="269">
        <v>5666</v>
      </c>
      <c r="D176" s="127">
        <v>1.4401378122308355</v>
      </c>
      <c r="E176" s="128">
        <v>9814</v>
      </c>
      <c r="F176" s="127">
        <v>0.10754993793025625</v>
      </c>
      <c r="G176" s="128">
        <v>15480</v>
      </c>
      <c r="H176" s="127">
        <v>0.38424394169721898</v>
      </c>
      <c r="I176" s="269">
        <v>5365</v>
      </c>
      <c r="J176" s="127">
        <v>1.5223319228960976</v>
      </c>
      <c r="K176" s="128">
        <v>8292</v>
      </c>
      <c r="L176" s="127">
        <v>0.1088526343942231</v>
      </c>
      <c r="M176" s="128">
        <v>13657</v>
      </c>
      <c r="N176" s="127">
        <v>0.4218636127017179</v>
      </c>
      <c r="O176" s="269"/>
      <c r="P176" s="135"/>
      <c r="Q176" s="128"/>
      <c r="R176" s="135"/>
      <c r="S176" s="128"/>
      <c r="T176" s="140"/>
      <c r="U176" s="269"/>
      <c r="V176" s="135"/>
      <c r="W176" s="128"/>
      <c r="X176" s="135"/>
      <c r="Y176" s="128"/>
      <c r="Z176" s="543"/>
      <c r="AA176" s="269">
        <v>217</v>
      </c>
      <c r="AB176" s="127">
        <v>0.33950617283950613</v>
      </c>
      <c r="AC176" s="128">
        <v>1522</v>
      </c>
      <c r="AD176" s="127">
        <v>0.10050614605929131</v>
      </c>
      <c r="AE176" s="128">
        <v>1739</v>
      </c>
      <c r="AF176" s="127">
        <v>0.12556634304207126</v>
      </c>
      <c r="AG176" s="269"/>
      <c r="AH176" s="135"/>
      <c r="AI176" s="128"/>
      <c r="AJ176" s="135"/>
      <c r="AK176" s="128"/>
      <c r="AL176" s="140"/>
      <c r="AM176" s="269">
        <v>41</v>
      </c>
      <c r="AN176" s="127">
        <v>0.70833333333333326</v>
      </c>
      <c r="AO176" s="269">
        <v>43</v>
      </c>
      <c r="AP176" s="127">
        <v>3.7777777777777777</v>
      </c>
      <c r="AQ176" s="128">
        <v>0</v>
      </c>
      <c r="AR176" s="127" t="s">
        <v>90</v>
      </c>
      <c r="AS176" s="128">
        <v>43</v>
      </c>
      <c r="AT176" s="127">
        <v>3.7777777777777777</v>
      </c>
    </row>
    <row r="177" spans="2:46" s="4" customFormat="1" ht="15" hidden="1" customHeight="1" outlineLevel="1" x14ac:dyDescent="0.25">
      <c r="B177" s="138" t="s">
        <v>79</v>
      </c>
      <c r="C177" s="269">
        <v>5072</v>
      </c>
      <c r="D177" s="127">
        <v>0.95528141865844263</v>
      </c>
      <c r="E177" s="128">
        <v>9517</v>
      </c>
      <c r="F177" s="127">
        <v>-1.3373419033796408E-2</v>
      </c>
      <c r="G177" s="128">
        <v>14589</v>
      </c>
      <c r="H177" s="127">
        <v>0.19191176470588234</v>
      </c>
      <c r="I177" s="269">
        <v>4748</v>
      </c>
      <c r="J177" s="127">
        <v>1.0598698481561821</v>
      </c>
      <c r="K177" s="128">
        <v>8188</v>
      </c>
      <c r="L177" s="127">
        <v>-3.3864306784660791E-2</v>
      </c>
      <c r="M177" s="128">
        <v>12936</v>
      </c>
      <c r="N177" s="127">
        <v>0.19999999999999996</v>
      </c>
      <c r="O177" s="269"/>
      <c r="P177" s="135"/>
      <c r="Q177" s="128"/>
      <c r="R177" s="135"/>
      <c r="S177" s="128"/>
      <c r="T177" s="140"/>
      <c r="U177" s="269"/>
      <c r="V177" s="135"/>
      <c r="W177" s="128"/>
      <c r="X177" s="135"/>
      <c r="Y177" s="128"/>
      <c r="Z177" s="543"/>
      <c r="AA177" s="269">
        <v>262</v>
      </c>
      <c r="AB177" s="127">
        <v>6.5040650406503975E-2</v>
      </c>
      <c r="AC177" s="128">
        <v>1320</v>
      </c>
      <c r="AD177" s="127">
        <v>0.15384615384615374</v>
      </c>
      <c r="AE177" s="128">
        <v>1582</v>
      </c>
      <c r="AF177" s="127">
        <v>0.13812949640287764</v>
      </c>
      <c r="AG177" s="269"/>
      <c r="AH177" s="135"/>
      <c r="AI177" s="128"/>
      <c r="AJ177" s="135"/>
      <c r="AK177" s="128"/>
      <c r="AL177" s="140"/>
      <c r="AM177" s="269">
        <v>53</v>
      </c>
      <c r="AN177" s="127">
        <v>0.35897435897435903</v>
      </c>
      <c r="AO177" s="269">
        <v>9</v>
      </c>
      <c r="AP177" s="127">
        <v>1.25</v>
      </c>
      <c r="AQ177" s="128">
        <v>9</v>
      </c>
      <c r="AR177" s="127">
        <v>-0.66666666666666674</v>
      </c>
      <c r="AS177" s="128">
        <v>18</v>
      </c>
      <c r="AT177" s="127">
        <v>-0.41935483870967738</v>
      </c>
    </row>
    <row r="178" spans="2:46" s="4" customFormat="1" ht="15" hidden="1" customHeight="1" outlineLevel="1" x14ac:dyDescent="0.25">
      <c r="B178" s="138" t="s">
        <v>80</v>
      </c>
      <c r="C178" s="269">
        <v>4040</v>
      </c>
      <c r="D178" s="127">
        <v>0.86777623670827553</v>
      </c>
      <c r="E178" s="128">
        <v>9219</v>
      </c>
      <c r="F178" s="127">
        <v>-5.8709413926893994E-2</v>
      </c>
      <c r="G178" s="128">
        <v>13259</v>
      </c>
      <c r="H178" s="127">
        <v>0.10889018984695165</v>
      </c>
      <c r="I178" s="269">
        <v>3843</v>
      </c>
      <c r="J178" s="127">
        <v>0.90814299900695139</v>
      </c>
      <c r="K178" s="128">
        <v>7785</v>
      </c>
      <c r="L178" s="127">
        <v>-8.862093186607356E-2</v>
      </c>
      <c r="M178" s="128">
        <v>11628</v>
      </c>
      <c r="N178" s="127">
        <v>0.10155361879499814</v>
      </c>
      <c r="O178" s="269"/>
      <c r="P178" s="135"/>
      <c r="Q178" s="128"/>
      <c r="R178" s="135"/>
      <c r="S178" s="128"/>
      <c r="T178" s="140"/>
      <c r="U178" s="269"/>
      <c r="V178" s="135"/>
      <c r="W178" s="128"/>
      <c r="X178" s="135"/>
      <c r="Y178" s="128"/>
      <c r="Z178" s="543"/>
      <c r="AA178" s="269">
        <v>161</v>
      </c>
      <c r="AB178" s="127">
        <v>0.33057851239669422</v>
      </c>
      <c r="AC178" s="128">
        <v>1434</v>
      </c>
      <c r="AD178" s="127">
        <v>0.14536741214057503</v>
      </c>
      <c r="AE178" s="128">
        <v>1595</v>
      </c>
      <c r="AF178" s="127">
        <v>0.16168973051711588</v>
      </c>
      <c r="AG178" s="269"/>
      <c r="AH178" s="135"/>
      <c r="AI178" s="128"/>
      <c r="AJ178" s="135"/>
      <c r="AK178" s="128"/>
      <c r="AL178" s="140"/>
      <c r="AM178" s="269">
        <v>25</v>
      </c>
      <c r="AN178" s="127">
        <v>-3.8461538461538436E-2</v>
      </c>
      <c r="AO178" s="269">
        <v>11</v>
      </c>
      <c r="AP178" s="127">
        <v>4.5</v>
      </c>
      <c r="AQ178" s="128">
        <v>0</v>
      </c>
      <c r="AR178" s="127" t="s">
        <v>90</v>
      </c>
      <c r="AS178" s="128">
        <v>11</v>
      </c>
      <c r="AT178" s="127">
        <v>4.5</v>
      </c>
    </row>
    <row r="179" spans="2:46" s="4" customFormat="1" ht="15" hidden="1" customHeight="1" outlineLevel="1" x14ac:dyDescent="0.25">
      <c r="B179" s="138" t="s">
        <v>81</v>
      </c>
      <c r="C179" s="269">
        <v>2556</v>
      </c>
      <c r="D179" s="127">
        <v>0.39672131147540979</v>
      </c>
      <c r="E179" s="128">
        <v>3681</v>
      </c>
      <c r="F179" s="127">
        <v>-0.27396449704142012</v>
      </c>
      <c r="G179" s="128">
        <v>6237</v>
      </c>
      <c r="H179" s="127">
        <v>-9.6086956521739153E-2</v>
      </c>
      <c r="I179" s="269">
        <v>2471</v>
      </c>
      <c r="J179" s="127">
        <v>0.4612655233589591</v>
      </c>
      <c r="K179" s="128">
        <v>3360</v>
      </c>
      <c r="L179" s="127">
        <v>-0.29337539432176651</v>
      </c>
      <c r="M179" s="128">
        <v>5831</v>
      </c>
      <c r="N179" s="127">
        <v>-9.5408004964319004E-2</v>
      </c>
      <c r="O179" s="269"/>
      <c r="P179" s="135"/>
      <c r="Q179" s="128"/>
      <c r="R179" s="135"/>
      <c r="S179" s="128"/>
      <c r="T179" s="140"/>
      <c r="U179" s="269"/>
      <c r="V179" s="135"/>
      <c r="W179" s="128"/>
      <c r="X179" s="135"/>
      <c r="Y179" s="128"/>
      <c r="Z179" s="543"/>
      <c r="AA179" s="269">
        <v>71</v>
      </c>
      <c r="AB179" s="127">
        <v>-0.36036036036036034</v>
      </c>
      <c r="AC179" s="128">
        <v>321</v>
      </c>
      <c r="AD179" s="127">
        <v>4.2207792207792139E-2</v>
      </c>
      <c r="AE179" s="128">
        <v>392</v>
      </c>
      <c r="AF179" s="127">
        <v>-6.4439140811455853E-2</v>
      </c>
      <c r="AG179" s="269"/>
      <c r="AH179" s="135"/>
      <c r="AI179" s="128"/>
      <c r="AJ179" s="135"/>
      <c r="AK179" s="128"/>
      <c r="AL179" s="140"/>
      <c r="AM179" s="269">
        <v>11</v>
      </c>
      <c r="AN179" s="127">
        <v>-0.52173913043478259</v>
      </c>
      <c r="AO179" s="269">
        <v>3</v>
      </c>
      <c r="AP179" s="127">
        <v>-0.4</v>
      </c>
      <c r="AQ179" s="128">
        <v>0</v>
      </c>
      <c r="AR179" s="127">
        <v>-1</v>
      </c>
      <c r="AS179" s="128">
        <v>3</v>
      </c>
      <c r="AT179" s="127">
        <v>-0.75</v>
      </c>
    </row>
    <row r="180" spans="2:46" s="4" customFormat="1" ht="15" hidden="1" customHeight="1" outlineLevel="1" x14ac:dyDescent="0.25">
      <c r="B180" s="138" t="s">
        <v>82</v>
      </c>
      <c r="C180" s="269">
        <v>1672</v>
      </c>
      <c r="D180" s="127">
        <v>3.2544529262086517</v>
      </c>
      <c r="E180" s="128">
        <v>313</v>
      </c>
      <c r="F180" s="127">
        <v>-0.78707482993197275</v>
      </c>
      <c r="G180" s="128">
        <v>1985</v>
      </c>
      <c r="H180" s="127">
        <v>6.5485775630703236E-2</v>
      </c>
      <c r="I180" s="269">
        <v>1613</v>
      </c>
      <c r="J180" s="127">
        <v>3.5436619718309856</v>
      </c>
      <c r="K180" s="128">
        <v>284</v>
      </c>
      <c r="L180" s="127">
        <v>-0.80373185901865929</v>
      </c>
      <c r="M180" s="128">
        <v>1897</v>
      </c>
      <c r="N180" s="127">
        <v>5.2719200887902273E-2</v>
      </c>
      <c r="O180" s="269"/>
      <c r="P180" s="135"/>
      <c r="Q180" s="128"/>
      <c r="R180" s="135"/>
      <c r="S180" s="128"/>
      <c r="T180" s="140"/>
      <c r="U180" s="269"/>
      <c r="V180" s="135"/>
      <c r="W180" s="128"/>
      <c r="X180" s="135"/>
      <c r="Y180" s="128"/>
      <c r="Z180" s="543"/>
      <c r="AA180" s="269">
        <v>45</v>
      </c>
      <c r="AB180" s="127">
        <v>0.95652173913043481</v>
      </c>
      <c r="AC180" s="128">
        <v>29</v>
      </c>
      <c r="AD180" s="127">
        <v>0.26086956521739135</v>
      </c>
      <c r="AE180" s="128">
        <v>74</v>
      </c>
      <c r="AF180" s="127">
        <v>0.60869565217391308</v>
      </c>
      <c r="AG180" s="269"/>
      <c r="AH180" s="135"/>
      <c r="AI180" s="128"/>
      <c r="AJ180" s="135"/>
      <c r="AK180" s="128"/>
      <c r="AL180" s="140"/>
      <c r="AM180" s="269">
        <v>13</v>
      </c>
      <c r="AN180" s="127">
        <v>0.44444444444444442</v>
      </c>
      <c r="AO180" s="269">
        <v>1</v>
      </c>
      <c r="AP180" s="127">
        <v>-0.83333333333333337</v>
      </c>
      <c r="AQ180" s="128">
        <v>0</v>
      </c>
      <c r="AR180" s="127" t="s">
        <v>90</v>
      </c>
      <c r="AS180" s="128">
        <v>1</v>
      </c>
      <c r="AT180" s="127">
        <v>-0.83333333333333337</v>
      </c>
    </row>
    <row r="181" spans="2:46" s="4" customFormat="1" ht="15" hidden="1" customHeight="1" outlineLevel="1" x14ac:dyDescent="0.25">
      <c r="B181" s="138" t="s">
        <v>83</v>
      </c>
      <c r="C181" s="269">
        <v>1327</v>
      </c>
      <c r="D181" s="127">
        <v>4.9774774774774775</v>
      </c>
      <c r="E181" s="128">
        <v>356</v>
      </c>
      <c r="F181" s="127">
        <v>-0.81696658097686381</v>
      </c>
      <c r="G181" s="128">
        <v>1683</v>
      </c>
      <c r="H181" s="127">
        <v>-0.2233502538071066</v>
      </c>
      <c r="I181" s="269">
        <v>1314</v>
      </c>
      <c r="J181" s="127">
        <v>5.2870813397129188</v>
      </c>
      <c r="K181" s="128">
        <v>309</v>
      </c>
      <c r="L181" s="127">
        <v>-0.8384736016727653</v>
      </c>
      <c r="M181" s="128">
        <v>1623</v>
      </c>
      <c r="N181" s="127">
        <v>-0.23515551366635246</v>
      </c>
      <c r="O181" s="269"/>
      <c r="P181" s="135"/>
      <c r="Q181" s="128"/>
      <c r="R181" s="135"/>
      <c r="S181" s="128"/>
      <c r="T181" s="140"/>
      <c r="U181" s="269"/>
      <c r="V181" s="135"/>
      <c r="W181" s="128"/>
      <c r="X181" s="135"/>
      <c r="Y181" s="128"/>
      <c r="Z181" s="543"/>
      <c r="AA181" s="269">
        <v>2</v>
      </c>
      <c r="AB181" s="127">
        <v>-0.7142857142857143</v>
      </c>
      <c r="AC181" s="128">
        <v>47</v>
      </c>
      <c r="AD181" s="127">
        <v>0.46875</v>
      </c>
      <c r="AE181" s="128">
        <v>49</v>
      </c>
      <c r="AF181" s="127">
        <v>0.25641025641025639</v>
      </c>
      <c r="AG181" s="269"/>
      <c r="AH181" s="135"/>
      <c r="AI181" s="128"/>
      <c r="AJ181" s="135"/>
      <c r="AK181" s="128"/>
      <c r="AL181" s="140"/>
      <c r="AM181" s="269">
        <v>11</v>
      </c>
      <c r="AN181" s="127">
        <v>0.83333333333333326</v>
      </c>
      <c r="AO181" s="269">
        <v>0</v>
      </c>
      <c r="AP181" s="127" t="s">
        <v>90</v>
      </c>
      <c r="AQ181" s="128">
        <v>0</v>
      </c>
      <c r="AR181" s="127" t="s">
        <v>90</v>
      </c>
      <c r="AS181" s="128">
        <v>0</v>
      </c>
      <c r="AT181" s="127" t="s">
        <v>90</v>
      </c>
    </row>
    <row r="182" spans="2:46" s="4" customFormat="1" ht="15" hidden="1" customHeight="1" outlineLevel="1" x14ac:dyDescent="0.25">
      <c r="B182" s="138" t="s">
        <v>84</v>
      </c>
      <c r="C182" s="269">
        <v>1551</v>
      </c>
      <c r="D182" s="127">
        <v>2.7921760391198043</v>
      </c>
      <c r="E182" s="128">
        <v>517</v>
      </c>
      <c r="F182" s="127">
        <v>-0.62235208181154134</v>
      </c>
      <c r="G182" s="128">
        <v>2068</v>
      </c>
      <c r="H182" s="127">
        <v>0.16310461192350956</v>
      </c>
      <c r="I182" s="269">
        <v>1496</v>
      </c>
      <c r="J182" s="127">
        <v>2.8066157760814248</v>
      </c>
      <c r="K182" s="128">
        <v>445</v>
      </c>
      <c r="L182" s="127">
        <v>-0.66004583651642479</v>
      </c>
      <c r="M182" s="128">
        <v>1941</v>
      </c>
      <c r="N182" s="127">
        <v>0.14042303172737958</v>
      </c>
      <c r="O182" s="269"/>
      <c r="P182" s="135"/>
      <c r="Q182" s="128"/>
      <c r="R182" s="135"/>
      <c r="S182" s="128"/>
      <c r="T182" s="140"/>
      <c r="U182" s="269"/>
      <c r="V182" s="135"/>
      <c r="W182" s="128"/>
      <c r="X182" s="135"/>
      <c r="Y182" s="128"/>
      <c r="Z182" s="543"/>
      <c r="AA182" s="269">
        <v>29</v>
      </c>
      <c r="AB182" s="127">
        <v>8.6666666666666661</v>
      </c>
      <c r="AC182" s="128">
        <v>72</v>
      </c>
      <c r="AD182" s="127">
        <v>0.19999999999999996</v>
      </c>
      <c r="AE182" s="128">
        <v>101</v>
      </c>
      <c r="AF182" s="127">
        <v>0.60317460317460325</v>
      </c>
      <c r="AG182" s="269"/>
      <c r="AH182" s="135"/>
      <c r="AI182" s="128"/>
      <c r="AJ182" s="135"/>
      <c r="AK182" s="128"/>
      <c r="AL182" s="140"/>
      <c r="AM182" s="269">
        <v>22</v>
      </c>
      <c r="AN182" s="127">
        <v>0.69230769230769229</v>
      </c>
      <c r="AO182" s="269">
        <v>4</v>
      </c>
      <c r="AP182" s="127" t="s">
        <v>90</v>
      </c>
      <c r="AQ182" s="128">
        <v>0</v>
      </c>
      <c r="AR182" s="127" t="s">
        <v>90</v>
      </c>
      <c r="AS182" s="128">
        <v>4</v>
      </c>
      <c r="AT182" s="127" t="s">
        <v>90</v>
      </c>
    </row>
    <row r="183" spans="2:46" s="4" customFormat="1" ht="15" hidden="1" customHeight="1" outlineLevel="1" x14ac:dyDescent="0.25">
      <c r="B183" s="138" t="s">
        <v>85</v>
      </c>
      <c r="C183" s="269">
        <v>1173</v>
      </c>
      <c r="D183" s="127">
        <v>-0.20149761742682093</v>
      </c>
      <c r="E183" s="128">
        <v>371</v>
      </c>
      <c r="F183" s="127">
        <v>1.0273224043715845</v>
      </c>
      <c r="G183" s="128">
        <v>1544</v>
      </c>
      <c r="H183" s="127">
        <v>-6.5375302663438273E-2</v>
      </c>
      <c r="I183" s="269">
        <v>1144</v>
      </c>
      <c r="J183" s="127">
        <v>-0.2072072072072072</v>
      </c>
      <c r="K183" s="128">
        <v>350</v>
      </c>
      <c r="L183" s="127">
        <v>0.94444444444444442</v>
      </c>
      <c r="M183" s="128">
        <v>1494</v>
      </c>
      <c r="N183" s="127">
        <v>-7.9482439926062853E-2</v>
      </c>
      <c r="O183" s="269"/>
      <c r="P183" s="135"/>
      <c r="Q183" s="128"/>
      <c r="R183" s="135"/>
      <c r="S183" s="128"/>
      <c r="T183" s="140"/>
      <c r="U183" s="269"/>
      <c r="V183" s="135"/>
      <c r="W183" s="128"/>
      <c r="X183" s="135"/>
      <c r="Y183" s="128"/>
      <c r="Z183" s="543"/>
      <c r="AA183" s="269">
        <v>20</v>
      </c>
      <c r="AB183" s="127">
        <v>5.666666666666667</v>
      </c>
      <c r="AC183" s="128">
        <v>21</v>
      </c>
      <c r="AD183" s="127">
        <v>6</v>
      </c>
      <c r="AE183" s="128">
        <v>41</v>
      </c>
      <c r="AF183" s="127">
        <v>5.833333333333333</v>
      </c>
      <c r="AG183" s="269"/>
      <c r="AH183" s="135"/>
      <c r="AI183" s="128"/>
      <c r="AJ183" s="135"/>
      <c r="AK183" s="128"/>
      <c r="AL183" s="140"/>
      <c r="AM183" s="269">
        <v>4</v>
      </c>
      <c r="AN183" s="127">
        <v>-0.81818181818181812</v>
      </c>
      <c r="AO183" s="269">
        <v>5</v>
      </c>
      <c r="AP183" s="127">
        <v>4</v>
      </c>
      <c r="AQ183" s="128">
        <v>0</v>
      </c>
      <c r="AR183" s="127" t="s">
        <v>90</v>
      </c>
      <c r="AS183" s="128">
        <v>5</v>
      </c>
      <c r="AT183" s="127">
        <v>4</v>
      </c>
    </row>
    <row r="184" spans="2:46" s="4" customFormat="1" ht="15" hidden="1" customHeight="1" outlineLevel="1" x14ac:dyDescent="0.25">
      <c r="B184" s="138" t="s">
        <v>86</v>
      </c>
      <c r="C184" s="269">
        <v>1399</v>
      </c>
      <c r="D184" s="127">
        <v>0.17267393126571662</v>
      </c>
      <c r="E184" s="128">
        <v>246</v>
      </c>
      <c r="F184" s="127">
        <v>-5.7471264367816133E-2</v>
      </c>
      <c r="G184" s="128">
        <v>1645</v>
      </c>
      <c r="H184" s="127">
        <v>0.13136176066024752</v>
      </c>
      <c r="I184" s="269">
        <v>1368</v>
      </c>
      <c r="J184" s="127">
        <v>0.16823228010247648</v>
      </c>
      <c r="K184" s="128">
        <v>234</v>
      </c>
      <c r="L184" s="127">
        <v>-5.2631578947368474E-2</v>
      </c>
      <c r="M184" s="128">
        <v>1602</v>
      </c>
      <c r="N184" s="127">
        <v>0.12976022566995771</v>
      </c>
      <c r="O184" s="269"/>
      <c r="P184" s="135"/>
      <c r="Q184" s="128"/>
      <c r="R184" s="135"/>
      <c r="S184" s="128"/>
      <c r="T184" s="140"/>
      <c r="U184" s="269"/>
      <c r="V184" s="135"/>
      <c r="W184" s="128"/>
      <c r="X184" s="135"/>
      <c r="Y184" s="128"/>
      <c r="Z184" s="543"/>
      <c r="AA184" s="269">
        <v>28</v>
      </c>
      <c r="AB184" s="127">
        <v>1.3333333333333335</v>
      </c>
      <c r="AC184" s="128">
        <v>12</v>
      </c>
      <c r="AD184" s="127">
        <v>-0.1428571428571429</v>
      </c>
      <c r="AE184" s="128">
        <v>40</v>
      </c>
      <c r="AF184" s="127">
        <v>0.53846153846153855</v>
      </c>
      <c r="AG184" s="269"/>
      <c r="AH184" s="135"/>
      <c r="AI184" s="128"/>
      <c r="AJ184" s="135"/>
      <c r="AK184" s="128"/>
      <c r="AL184" s="140"/>
      <c r="AM184" s="269">
        <v>1</v>
      </c>
      <c r="AN184" s="127">
        <v>-0.875</v>
      </c>
      <c r="AO184" s="269">
        <v>2</v>
      </c>
      <c r="AP184" s="127">
        <v>0</v>
      </c>
      <c r="AQ184" s="128">
        <v>0</v>
      </c>
      <c r="AR184" s="127" t="s">
        <v>90</v>
      </c>
      <c r="AS184" s="128">
        <v>2</v>
      </c>
      <c r="AT184" s="127">
        <v>0</v>
      </c>
    </row>
    <row r="185" spans="2:46" s="4" customFormat="1" ht="15" hidden="1" customHeight="1" outlineLevel="1" x14ac:dyDescent="0.25">
      <c r="B185" s="138" t="s">
        <v>87</v>
      </c>
      <c r="C185" s="269">
        <v>3408</v>
      </c>
      <c r="D185" s="127">
        <v>0.27164179104477615</v>
      </c>
      <c r="E185" s="128">
        <v>4013</v>
      </c>
      <c r="F185" s="127">
        <v>-0.26983260553129551</v>
      </c>
      <c r="G185" s="128">
        <v>7421</v>
      </c>
      <c r="H185" s="127">
        <v>-9.2343444227005911E-2</v>
      </c>
      <c r="I185" s="269">
        <v>3297</v>
      </c>
      <c r="J185" s="127">
        <v>0.3047091412742382</v>
      </c>
      <c r="K185" s="128">
        <v>3288</v>
      </c>
      <c r="L185" s="127">
        <v>-0.24517906336088158</v>
      </c>
      <c r="M185" s="128">
        <v>6585</v>
      </c>
      <c r="N185" s="127">
        <v>-4.3295074822025326E-2</v>
      </c>
      <c r="O185" s="269"/>
      <c r="P185" s="135"/>
      <c r="Q185" s="128"/>
      <c r="R185" s="135"/>
      <c r="S185" s="128"/>
      <c r="T185" s="140"/>
      <c r="U185" s="269"/>
      <c r="V185" s="135"/>
      <c r="W185" s="128"/>
      <c r="X185" s="135"/>
      <c r="Y185" s="128"/>
      <c r="Z185" s="543"/>
      <c r="AA185" s="269">
        <v>94</v>
      </c>
      <c r="AB185" s="127">
        <v>-0.27692307692307694</v>
      </c>
      <c r="AC185" s="128">
        <v>725</v>
      </c>
      <c r="AD185" s="127">
        <v>-0.36403508771929827</v>
      </c>
      <c r="AE185" s="128">
        <v>819</v>
      </c>
      <c r="AF185" s="127">
        <v>-0.35511811023622042</v>
      </c>
      <c r="AG185" s="269"/>
      <c r="AH185" s="135"/>
      <c r="AI185" s="128"/>
      <c r="AJ185" s="135"/>
      <c r="AK185" s="128"/>
      <c r="AL185" s="140"/>
      <c r="AM185" s="269">
        <v>15</v>
      </c>
      <c r="AN185" s="127">
        <v>-0.31818181818181823</v>
      </c>
      <c r="AO185" s="269">
        <v>2</v>
      </c>
      <c r="AP185" s="127">
        <v>1</v>
      </c>
      <c r="AQ185" s="128">
        <v>0</v>
      </c>
      <c r="AR185" s="127" t="s">
        <v>90</v>
      </c>
      <c r="AS185" s="128">
        <v>2</v>
      </c>
      <c r="AT185" s="127">
        <v>1</v>
      </c>
    </row>
    <row r="186" spans="2:46" s="4" customFormat="1" ht="15" hidden="1" customHeight="1" outlineLevel="1" x14ac:dyDescent="0.25">
      <c r="B186" s="138" t="s">
        <v>88</v>
      </c>
      <c r="C186" s="269">
        <v>4581</v>
      </c>
      <c r="D186" s="127">
        <v>2.0721925133689867E-2</v>
      </c>
      <c r="E186" s="128">
        <v>8482</v>
      </c>
      <c r="F186" s="127">
        <v>8.8971626652972091E-2</v>
      </c>
      <c r="G186" s="128">
        <v>13063</v>
      </c>
      <c r="H186" s="127">
        <v>6.4022155249653823E-2</v>
      </c>
      <c r="I186" s="269">
        <v>4393</v>
      </c>
      <c r="J186" s="127">
        <v>1.5959872321020807E-3</v>
      </c>
      <c r="K186" s="128">
        <v>7552</v>
      </c>
      <c r="L186" s="127">
        <v>0.14182038100997874</v>
      </c>
      <c r="M186" s="128">
        <v>11945</v>
      </c>
      <c r="N186" s="127">
        <v>8.5909090909090935E-2</v>
      </c>
      <c r="O186" s="269"/>
      <c r="P186" s="135"/>
      <c r="Q186" s="128"/>
      <c r="R186" s="135"/>
      <c r="S186" s="128"/>
      <c r="T186" s="140"/>
      <c r="U186" s="269"/>
      <c r="V186" s="135"/>
      <c r="W186" s="128"/>
      <c r="X186" s="135"/>
      <c r="Y186" s="128"/>
      <c r="Z186" s="543"/>
      <c r="AA186" s="269">
        <v>138</v>
      </c>
      <c r="AB186" s="127">
        <v>0.86486486486486491</v>
      </c>
      <c r="AC186" s="128">
        <v>927</v>
      </c>
      <c r="AD186" s="127">
        <v>-0.21106382978723404</v>
      </c>
      <c r="AE186" s="128">
        <v>1065</v>
      </c>
      <c r="AF186" s="127">
        <v>-0.1473178542834267</v>
      </c>
      <c r="AG186" s="269"/>
      <c r="AH186" s="135"/>
      <c r="AI186" s="128"/>
      <c r="AJ186" s="135"/>
      <c r="AK186" s="128"/>
      <c r="AL186" s="140"/>
      <c r="AM186" s="269">
        <v>49</v>
      </c>
      <c r="AN186" s="127">
        <v>3.083333333333333</v>
      </c>
      <c r="AO186" s="269">
        <v>1</v>
      </c>
      <c r="AP186" s="127">
        <v>-0.9375</v>
      </c>
      <c r="AQ186" s="128">
        <v>3</v>
      </c>
      <c r="AR186" s="127" t="s">
        <v>90</v>
      </c>
      <c r="AS186" s="128">
        <v>4</v>
      </c>
      <c r="AT186" s="127">
        <v>-0.75</v>
      </c>
    </row>
    <row r="187" spans="2:46" s="4" customFormat="1" ht="15" hidden="1" customHeight="1" outlineLevel="1" x14ac:dyDescent="0.25">
      <c r="B187" s="138" t="s">
        <v>89</v>
      </c>
      <c r="C187" s="269">
        <v>4719</v>
      </c>
      <c r="D187" s="127">
        <v>3.874092009685226E-2</v>
      </c>
      <c r="E187" s="128">
        <v>8857</v>
      </c>
      <c r="F187" s="127">
        <v>8.6348583343554441E-2</v>
      </c>
      <c r="G187" s="128">
        <v>13576</v>
      </c>
      <c r="H187" s="127">
        <v>6.9313169502205341E-2</v>
      </c>
      <c r="I187" s="269">
        <v>4473</v>
      </c>
      <c r="J187" s="127">
        <v>2.8039531142266094E-2</v>
      </c>
      <c r="K187" s="128">
        <v>7582</v>
      </c>
      <c r="L187" s="127">
        <v>0.1260953512550127</v>
      </c>
      <c r="M187" s="128">
        <v>12055</v>
      </c>
      <c r="N187" s="127">
        <v>8.7603753157704745E-2</v>
      </c>
      <c r="O187" s="269"/>
      <c r="P187" s="135"/>
      <c r="Q187" s="128"/>
      <c r="R187" s="135"/>
      <c r="S187" s="128"/>
      <c r="T187" s="140"/>
      <c r="U187" s="269"/>
      <c r="V187" s="135"/>
      <c r="W187" s="128"/>
      <c r="X187" s="135"/>
      <c r="Y187" s="128"/>
      <c r="Z187" s="543"/>
      <c r="AA187" s="269">
        <v>211</v>
      </c>
      <c r="AB187" s="127">
        <v>0.46527777777777768</v>
      </c>
      <c r="AC187" s="128">
        <v>1266</v>
      </c>
      <c r="AD187" s="127">
        <v>-0.10845070422535208</v>
      </c>
      <c r="AE187" s="128">
        <v>1477</v>
      </c>
      <c r="AF187" s="127">
        <v>-5.5626598465473132E-2</v>
      </c>
      <c r="AG187" s="269"/>
      <c r="AH187" s="135"/>
      <c r="AI187" s="128"/>
      <c r="AJ187" s="135"/>
      <c r="AK187" s="128"/>
      <c r="AL187" s="140"/>
      <c r="AM187" s="269">
        <v>34</v>
      </c>
      <c r="AN187" s="127">
        <v>-0.22727272727272729</v>
      </c>
      <c r="AO187" s="269">
        <v>1</v>
      </c>
      <c r="AP187" s="127">
        <v>-0.75</v>
      </c>
      <c r="AQ187" s="128">
        <v>9</v>
      </c>
      <c r="AR187" s="127" t="s">
        <v>90</v>
      </c>
      <c r="AS187" s="128">
        <v>10</v>
      </c>
      <c r="AT187" s="127">
        <v>1.5</v>
      </c>
    </row>
    <row r="188" spans="2:46" s="4" customFormat="1" ht="15.75" collapsed="1" x14ac:dyDescent="0.25">
      <c r="B188" s="64">
        <v>2005</v>
      </c>
      <c r="C188" s="279">
        <v>37164</v>
      </c>
      <c r="D188" s="66">
        <v>0.52900518390520856</v>
      </c>
      <c r="E188" s="65">
        <v>55386</v>
      </c>
      <c r="F188" s="66">
        <v>-7.7468894181921155E-2</v>
      </c>
      <c r="G188" s="65">
        <v>92550</v>
      </c>
      <c r="H188" s="66">
        <v>9.7305051990087987E-2</v>
      </c>
      <c r="I188" s="279">
        <v>35525</v>
      </c>
      <c r="J188" s="66">
        <v>0.54644784955598125</v>
      </c>
      <c r="K188" s="65">
        <v>47669</v>
      </c>
      <c r="L188" s="66">
        <v>-8.4151472650771386E-2</v>
      </c>
      <c r="M188" s="65">
        <v>83194</v>
      </c>
      <c r="N188" s="66">
        <v>0.10894282934111787</v>
      </c>
      <c r="O188" s="279"/>
      <c r="P188" s="66"/>
      <c r="Q188" s="65"/>
      <c r="R188" s="66"/>
      <c r="S188" s="65"/>
      <c r="T188" s="281"/>
      <c r="U188" s="279"/>
      <c r="V188" s="66"/>
      <c r="W188" s="65"/>
      <c r="X188" s="66"/>
      <c r="Y188" s="65"/>
      <c r="Z188" s="544"/>
      <c r="AA188" s="279">
        <v>1278</v>
      </c>
      <c r="AB188" s="66">
        <v>0.23359073359073368</v>
      </c>
      <c r="AC188" s="65">
        <v>7696</v>
      </c>
      <c r="AD188" s="66">
        <v>-3.2436509932109669E-2</v>
      </c>
      <c r="AE188" s="65">
        <v>8974</v>
      </c>
      <c r="AF188" s="66">
        <v>-1.7797552836484876E-3</v>
      </c>
      <c r="AG188" s="279"/>
      <c r="AH188" s="66"/>
      <c r="AI188" s="65"/>
      <c r="AJ188" s="66"/>
      <c r="AK188" s="65"/>
      <c r="AL188" s="281"/>
      <c r="AM188" s="279">
        <v>279</v>
      </c>
      <c r="AN188" s="66">
        <v>0.125</v>
      </c>
      <c r="AO188" s="279">
        <v>82</v>
      </c>
      <c r="AP188" s="66">
        <v>0.6399999999999999</v>
      </c>
      <c r="AQ188" s="65">
        <v>21</v>
      </c>
      <c r="AR188" s="66">
        <v>-0.38235294117647056</v>
      </c>
      <c r="AS188" s="65">
        <v>103</v>
      </c>
      <c r="AT188" s="66">
        <v>0.22619047619047628</v>
      </c>
    </row>
    <row r="189" spans="2:46" s="4" customFormat="1" ht="15" hidden="1" customHeight="1" outlineLevel="1" x14ac:dyDescent="0.25">
      <c r="B189" s="138" t="s">
        <v>78</v>
      </c>
      <c r="C189" s="269">
        <v>2322</v>
      </c>
      <c r="D189" s="127">
        <v>0.22210526315789481</v>
      </c>
      <c r="E189" s="128">
        <v>8861</v>
      </c>
      <c r="F189" s="127">
        <v>0.19791807489522784</v>
      </c>
      <c r="G189" s="128">
        <v>11183</v>
      </c>
      <c r="H189" s="127">
        <v>0.20286113800150596</v>
      </c>
      <c r="I189" s="269">
        <v>2127</v>
      </c>
      <c r="J189" s="127">
        <v>0.40860927152317883</v>
      </c>
      <c r="K189" s="128">
        <v>7478</v>
      </c>
      <c r="L189" s="127">
        <v>0.28399725274725274</v>
      </c>
      <c r="M189" s="128">
        <v>9605</v>
      </c>
      <c r="N189" s="127">
        <v>0.30965366784837745</v>
      </c>
      <c r="O189" s="269"/>
      <c r="P189" s="135"/>
      <c r="Q189" s="128"/>
      <c r="R189" s="135"/>
      <c r="S189" s="128"/>
      <c r="T189" s="140"/>
      <c r="U189" s="269"/>
      <c r="V189" s="135"/>
      <c r="W189" s="128"/>
      <c r="X189" s="135"/>
      <c r="Y189" s="128"/>
      <c r="Z189" s="543"/>
      <c r="AA189" s="269">
        <v>162</v>
      </c>
      <c r="AB189" s="127">
        <v>-0.54748603351955305</v>
      </c>
      <c r="AC189" s="128">
        <v>1383</v>
      </c>
      <c r="AD189" s="127">
        <v>-0.12078830260648443</v>
      </c>
      <c r="AE189" s="128">
        <v>1545</v>
      </c>
      <c r="AF189" s="127">
        <v>-0.19989642672190577</v>
      </c>
      <c r="AG189" s="269"/>
      <c r="AH189" s="135"/>
      <c r="AI189" s="128"/>
      <c r="AJ189" s="135"/>
      <c r="AK189" s="128"/>
      <c r="AL189" s="140"/>
      <c r="AM189" s="269">
        <v>24</v>
      </c>
      <c r="AN189" s="127">
        <v>-4.0000000000000036E-2</v>
      </c>
      <c r="AO189" s="269">
        <v>9</v>
      </c>
      <c r="AP189" s="127">
        <v>0.28571428571428581</v>
      </c>
      <c r="AQ189" s="128">
        <v>0</v>
      </c>
      <c r="AR189" s="127" t="s">
        <v>90</v>
      </c>
      <c r="AS189" s="128">
        <v>9</v>
      </c>
      <c r="AT189" s="127">
        <v>0.28571428571428581</v>
      </c>
    </row>
    <row r="190" spans="2:46" s="4" customFormat="1" ht="15" hidden="1" customHeight="1" outlineLevel="1" x14ac:dyDescent="0.25">
      <c r="B190" s="138" t="s">
        <v>79</v>
      </c>
      <c r="C190" s="269">
        <v>2594</v>
      </c>
      <c r="D190" s="127">
        <v>0.38939475093733256</v>
      </c>
      <c r="E190" s="128">
        <v>9646</v>
      </c>
      <c r="F190" s="127">
        <v>0.46684914841849157</v>
      </c>
      <c r="G190" s="128">
        <v>12240</v>
      </c>
      <c r="H190" s="127">
        <v>0.449721662916025</v>
      </c>
      <c r="I190" s="269">
        <v>2305</v>
      </c>
      <c r="J190" s="127">
        <v>0.59626038781163437</v>
      </c>
      <c r="K190" s="128">
        <v>8475</v>
      </c>
      <c r="L190" s="127">
        <v>0.556473829201102</v>
      </c>
      <c r="M190" s="128">
        <v>10780</v>
      </c>
      <c r="N190" s="127">
        <v>0.56481347075047172</v>
      </c>
      <c r="O190" s="269"/>
      <c r="P190" s="135"/>
      <c r="Q190" s="128"/>
      <c r="R190" s="135"/>
      <c r="S190" s="128"/>
      <c r="T190" s="140"/>
      <c r="U190" s="269"/>
      <c r="V190" s="135"/>
      <c r="W190" s="128"/>
      <c r="X190" s="135"/>
      <c r="Y190" s="128"/>
      <c r="Z190" s="543"/>
      <c r="AA190" s="269">
        <v>246</v>
      </c>
      <c r="AB190" s="127">
        <v>-0.34399999999999997</v>
      </c>
      <c r="AC190" s="128">
        <v>1144</v>
      </c>
      <c r="AD190" s="127">
        <v>1.1494252873563315E-2</v>
      </c>
      <c r="AE190" s="128">
        <v>1390</v>
      </c>
      <c r="AF190" s="127">
        <v>-7.7025232403718502E-2</v>
      </c>
      <c r="AG190" s="269"/>
      <c r="AH190" s="135"/>
      <c r="AI190" s="128"/>
      <c r="AJ190" s="135"/>
      <c r="AK190" s="128"/>
      <c r="AL190" s="140"/>
      <c r="AM190" s="269">
        <v>39</v>
      </c>
      <c r="AN190" s="127">
        <v>2.6315789473684292E-2</v>
      </c>
      <c r="AO190" s="269">
        <v>4</v>
      </c>
      <c r="AP190" s="127">
        <v>-0.6</v>
      </c>
      <c r="AQ190" s="128">
        <v>27</v>
      </c>
      <c r="AR190" s="127" t="s">
        <v>90</v>
      </c>
      <c r="AS190" s="128">
        <v>31</v>
      </c>
      <c r="AT190" s="127">
        <v>2.1</v>
      </c>
    </row>
    <row r="191" spans="2:46" s="4" customFormat="1" ht="15" hidden="1" customHeight="1" outlineLevel="1" x14ac:dyDescent="0.25">
      <c r="B191" s="138" t="s">
        <v>80</v>
      </c>
      <c r="C191" s="269">
        <v>2163</v>
      </c>
      <c r="D191" s="127">
        <v>1.9321394910461809E-2</v>
      </c>
      <c r="E191" s="128">
        <v>9794</v>
      </c>
      <c r="F191" s="127">
        <v>0.25725288831835691</v>
      </c>
      <c r="G191" s="128">
        <v>11957</v>
      </c>
      <c r="H191" s="127">
        <v>0.20631557707828896</v>
      </c>
      <c r="I191" s="269">
        <v>2014</v>
      </c>
      <c r="J191" s="127">
        <v>0.1462720546385885</v>
      </c>
      <c r="K191" s="128">
        <v>8542</v>
      </c>
      <c r="L191" s="127">
        <v>0.30134064594759291</v>
      </c>
      <c r="M191" s="128">
        <v>10556</v>
      </c>
      <c r="N191" s="127">
        <v>0.26859752433601725</v>
      </c>
      <c r="O191" s="269"/>
      <c r="P191" s="135"/>
      <c r="Q191" s="128"/>
      <c r="R191" s="135"/>
      <c r="S191" s="128"/>
      <c r="T191" s="140"/>
      <c r="U191" s="269"/>
      <c r="V191" s="135"/>
      <c r="W191" s="128"/>
      <c r="X191" s="135"/>
      <c r="Y191" s="128"/>
      <c r="Z191" s="543"/>
      <c r="AA191" s="269">
        <v>121</v>
      </c>
      <c r="AB191" s="127">
        <v>-0.64619883040935666</v>
      </c>
      <c r="AC191" s="128">
        <v>1252</v>
      </c>
      <c r="AD191" s="127">
        <v>2.1207177814029254E-2</v>
      </c>
      <c r="AE191" s="128">
        <v>1373</v>
      </c>
      <c r="AF191" s="127">
        <v>-0.12436224489795922</v>
      </c>
      <c r="AG191" s="269"/>
      <c r="AH191" s="135"/>
      <c r="AI191" s="128"/>
      <c r="AJ191" s="135"/>
      <c r="AK191" s="128"/>
      <c r="AL191" s="140"/>
      <c r="AM191" s="269">
        <v>26</v>
      </c>
      <c r="AN191" s="127">
        <v>0.23809523809523814</v>
      </c>
      <c r="AO191" s="269">
        <v>2</v>
      </c>
      <c r="AP191" s="127">
        <v>0</v>
      </c>
      <c r="AQ191" s="128">
        <v>0</v>
      </c>
      <c r="AR191" s="127" t="s">
        <v>90</v>
      </c>
      <c r="AS191" s="128">
        <v>2</v>
      </c>
      <c r="AT191" s="127">
        <v>0</v>
      </c>
    </row>
    <row r="192" spans="2:46" s="4" customFormat="1" ht="15" hidden="1" customHeight="1" outlineLevel="1" x14ac:dyDescent="0.25">
      <c r="B192" s="138" t="s">
        <v>81</v>
      </c>
      <c r="C192" s="269">
        <v>1830</v>
      </c>
      <c r="D192" s="127">
        <v>0.57487091222030973</v>
      </c>
      <c r="E192" s="128">
        <v>5070</v>
      </c>
      <c r="F192" s="127">
        <v>0.48332358104154483</v>
      </c>
      <c r="G192" s="128">
        <v>6900</v>
      </c>
      <c r="H192" s="127">
        <v>0.50655021834061142</v>
      </c>
      <c r="I192" s="269">
        <v>1691</v>
      </c>
      <c r="J192" s="127">
        <v>0.66437007874015741</v>
      </c>
      <c r="K192" s="128">
        <v>4755</v>
      </c>
      <c r="L192" s="127">
        <v>0.54182879377431914</v>
      </c>
      <c r="M192" s="128">
        <v>6446</v>
      </c>
      <c r="N192" s="127">
        <v>0.57219512195121958</v>
      </c>
      <c r="O192" s="269"/>
      <c r="P192" s="135"/>
      <c r="Q192" s="128"/>
      <c r="R192" s="135"/>
      <c r="S192" s="128"/>
      <c r="T192" s="140"/>
      <c r="U192" s="269"/>
      <c r="V192" s="135"/>
      <c r="W192" s="128"/>
      <c r="X192" s="135"/>
      <c r="Y192" s="128"/>
      <c r="Z192" s="543"/>
      <c r="AA192" s="269">
        <v>111</v>
      </c>
      <c r="AB192" s="127">
        <v>-8.2644628099173501E-2</v>
      </c>
      <c r="AC192" s="128">
        <v>308</v>
      </c>
      <c r="AD192" s="127">
        <v>-7.7844311377245456E-2</v>
      </c>
      <c r="AE192" s="128">
        <v>419</v>
      </c>
      <c r="AF192" s="127">
        <v>-7.9120879120879173E-2</v>
      </c>
      <c r="AG192" s="269"/>
      <c r="AH192" s="135"/>
      <c r="AI192" s="128"/>
      <c r="AJ192" s="135"/>
      <c r="AK192" s="128"/>
      <c r="AL192" s="140"/>
      <c r="AM192" s="269">
        <v>23</v>
      </c>
      <c r="AN192" s="127">
        <v>0.21052631578947367</v>
      </c>
      <c r="AO192" s="269">
        <v>5</v>
      </c>
      <c r="AP192" s="127">
        <v>-0.16666666666666663</v>
      </c>
      <c r="AQ192" s="128">
        <v>7</v>
      </c>
      <c r="AR192" s="127" t="s">
        <v>90</v>
      </c>
      <c r="AS192" s="128">
        <v>12</v>
      </c>
      <c r="AT192" s="127">
        <v>1</v>
      </c>
    </row>
    <row r="193" spans="2:46" s="4" customFormat="1" ht="15" hidden="1" customHeight="1" outlineLevel="1" x14ac:dyDescent="0.25">
      <c r="B193" s="138" t="s">
        <v>82</v>
      </c>
      <c r="C193" s="269">
        <v>393</v>
      </c>
      <c r="D193" s="127">
        <v>2.0779220779220786E-2</v>
      </c>
      <c r="E193" s="128">
        <v>1470</v>
      </c>
      <c r="F193" s="127">
        <v>0.1620553359683794</v>
      </c>
      <c r="G193" s="128">
        <v>1863</v>
      </c>
      <c r="H193" s="127">
        <v>0.12909090909090915</v>
      </c>
      <c r="I193" s="269">
        <v>355</v>
      </c>
      <c r="J193" s="127">
        <v>-5.6022408963585235E-3</v>
      </c>
      <c r="K193" s="128">
        <v>1447</v>
      </c>
      <c r="L193" s="127">
        <v>0.15575079872204478</v>
      </c>
      <c r="M193" s="128">
        <v>1802</v>
      </c>
      <c r="N193" s="127">
        <v>0.11995027967681793</v>
      </c>
      <c r="O193" s="269"/>
      <c r="P193" s="135"/>
      <c r="Q193" s="128"/>
      <c r="R193" s="135"/>
      <c r="S193" s="128"/>
      <c r="T193" s="140"/>
      <c r="U193" s="269"/>
      <c r="V193" s="135"/>
      <c r="W193" s="128"/>
      <c r="X193" s="135"/>
      <c r="Y193" s="128"/>
      <c r="Z193" s="543"/>
      <c r="AA193" s="269">
        <v>23</v>
      </c>
      <c r="AB193" s="127">
        <v>0.4375</v>
      </c>
      <c r="AC193" s="128">
        <v>23</v>
      </c>
      <c r="AD193" s="127">
        <v>0.76923076923076916</v>
      </c>
      <c r="AE193" s="128">
        <v>46</v>
      </c>
      <c r="AF193" s="127">
        <v>0.5862068965517242</v>
      </c>
      <c r="AG193" s="269"/>
      <c r="AH193" s="135"/>
      <c r="AI193" s="128"/>
      <c r="AJ193" s="135"/>
      <c r="AK193" s="128"/>
      <c r="AL193" s="140"/>
      <c r="AM193" s="269">
        <v>9</v>
      </c>
      <c r="AN193" s="127">
        <v>-0.18181818181818177</v>
      </c>
      <c r="AO193" s="269">
        <v>6</v>
      </c>
      <c r="AP193" s="127">
        <v>5</v>
      </c>
      <c r="AQ193" s="128">
        <v>0</v>
      </c>
      <c r="AR193" s="127" t="s">
        <v>90</v>
      </c>
      <c r="AS193" s="128">
        <v>6</v>
      </c>
      <c r="AT193" s="127">
        <v>5</v>
      </c>
    </row>
    <row r="194" spans="2:46" s="4" customFormat="1" ht="15" hidden="1" customHeight="1" outlineLevel="1" x14ac:dyDescent="0.25">
      <c r="B194" s="138" t="s">
        <v>83</v>
      </c>
      <c r="C194" s="269">
        <v>222</v>
      </c>
      <c r="D194" s="127">
        <v>-0.47641509433962259</v>
      </c>
      <c r="E194" s="128">
        <v>1945</v>
      </c>
      <c r="F194" s="127">
        <v>0.63445378151260501</v>
      </c>
      <c r="G194" s="128">
        <v>2167</v>
      </c>
      <c r="H194" s="127">
        <v>0.342627013630731</v>
      </c>
      <c r="I194" s="269">
        <v>209</v>
      </c>
      <c r="J194" s="127">
        <v>-0.45572916666666663</v>
      </c>
      <c r="K194" s="128">
        <v>1913</v>
      </c>
      <c r="L194" s="127">
        <v>0.61570945945945943</v>
      </c>
      <c r="M194" s="128">
        <v>2122</v>
      </c>
      <c r="N194" s="127">
        <v>0.35331632653061229</v>
      </c>
      <c r="O194" s="269"/>
      <c r="P194" s="135"/>
      <c r="Q194" s="128"/>
      <c r="R194" s="135"/>
      <c r="S194" s="128"/>
      <c r="T194" s="140"/>
      <c r="U194" s="269"/>
      <c r="V194" s="135"/>
      <c r="W194" s="128"/>
      <c r="X194" s="135"/>
      <c r="Y194" s="128"/>
      <c r="Z194" s="543"/>
      <c r="AA194" s="269">
        <v>7</v>
      </c>
      <c r="AB194" s="127">
        <v>-0.73076923076923084</v>
      </c>
      <c r="AC194" s="128">
        <v>32</v>
      </c>
      <c r="AD194" s="127">
        <v>4.333333333333333</v>
      </c>
      <c r="AE194" s="128">
        <v>39</v>
      </c>
      <c r="AF194" s="127">
        <v>0.21875</v>
      </c>
      <c r="AG194" s="269"/>
      <c r="AH194" s="135"/>
      <c r="AI194" s="128"/>
      <c r="AJ194" s="135"/>
      <c r="AK194" s="128"/>
      <c r="AL194" s="140"/>
      <c r="AM194" s="269">
        <v>6</v>
      </c>
      <c r="AN194" s="127">
        <v>-0.45454545454545459</v>
      </c>
      <c r="AO194" s="269">
        <v>0</v>
      </c>
      <c r="AP194" s="127">
        <v>-1</v>
      </c>
      <c r="AQ194" s="128">
        <v>0</v>
      </c>
      <c r="AR194" s="127" t="s">
        <v>90</v>
      </c>
      <c r="AS194" s="128">
        <v>0</v>
      </c>
      <c r="AT194" s="127">
        <v>-1</v>
      </c>
    </row>
    <row r="195" spans="2:46" s="4" customFormat="1" ht="15" hidden="1" customHeight="1" outlineLevel="1" x14ac:dyDescent="0.25">
      <c r="B195" s="138" t="s">
        <v>84</v>
      </c>
      <c r="C195" s="269">
        <v>409</v>
      </c>
      <c r="D195" s="127">
        <v>-0.17206477732793524</v>
      </c>
      <c r="E195" s="128">
        <v>1369</v>
      </c>
      <c r="F195" s="127">
        <v>-0.13627760252365928</v>
      </c>
      <c r="G195" s="128">
        <v>1778</v>
      </c>
      <c r="H195" s="127">
        <v>-0.14478114478114479</v>
      </c>
      <c r="I195" s="269">
        <v>393</v>
      </c>
      <c r="J195" s="127">
        <v>-0.17088607594936711</v>
      </c>
      <c r="K195" s="128">
        <v>1309</v>
      </c>
      <c r="L195" s="127">
        <v>-0.1625079974408189</v>
      </c>
      <c r="M195" s="128">
        <v>1702</v>
      </c>
      <c r="N195" s="127">
        <v>-0.16445753559155618</v>
      </c>
      <c r="O195" s="269"/>
      <c r="P195" s="135"/>
      <c r="Q195" s="128"/>
      <c r="R195" s="135"/>
      <c r="S195" s="128"/>
      <c r="T195" s="140"/>
      <c r="U195" s="269"/>
      <c r="V195" s="135"/>
      <c r="W195" s="128"/>
      <c r="X195" s="135"/>
      <c r="Y195" s="128"/>
      <c r="Z195" s="543"/>
      <c r="AA195" s="269">
        <v>3</v>
      </c>
      <c r="AB195" s="127">
        <v>-0.25</v>
      </c>
      <c r="AC195" s="128">
        <v>60</v>
      </c>
      <c r="AD195" s="127">
        <v>1.7272727272727271</v>
      </c>
      <c r="AE195" s="128">
        <v>63</v>
      </c>
      <c r="AF195" s="127">
        <v>1.4230769230769229</v>
      </c>
      <c r="AG195" s="269"/>
      <c r="AH195" s="135"/>
      <c r="AI195" s="128"/>
      <c r="AJ195" s="135"/>
      <c r="AK195" s="128"/>
      <c r="AL195" s="140"/>
      <c r="AM195" s="269">
        <v>13</v>
      </c>
      <c r="AN195" s="127">
        <v>-0.1875</v>
      </c>
      <c r="AO195" s="269">
        <v>0</v>
      </c>
      <c r="AP195" s="127" t="s">
        <v>90</v>
      </c>
      <c r="AQ195" s="128">
        <v>0</v>
      </c>
      <c r="AR195" s="127" t="s">
        <v>90</v>
      </c>
      <c r="AS195" s="128">
        <v>0</v>
      </c>
      <c r="AT195" s="127" t="s">
        <v>90</v>
      </c>
    </row>
    <row r="196" spans="2:46" s="4" customFormat="1" ht="15" hidden="1" customHeight="1" outlineLevel="1" x14ac:dyDescent="0.25">
      <c r="B196" s="138" t="s">
        <v>85</v>
      </c>
      <c r="C196" s="269">
        <v>1469</v>
      </c>
      <c r="D196" s="127">
        <v>4.1006944444444446</v>
      </c>
      <c r="E196" s="128">
        <v>183</v>
      </c>
      <c r="F196" s="127">
        <v>-0.8532477947072975</v>
      </c>
      <c r="G196" s="128">
        <v>1652</v>
      </c>
      <c r="H196" s="127">
        <v>7.6221498371335406E-2</v>
      </c>
      <c r="I196" s="269">
        <v>1443</v>
      </c>
      <c r="J196" s="127">
        <v>4.4248120300751879</v>
      </c>
      <c r="K196" s="128">
        <v>180</v>
      </c>
      <c r="L196" s="127">
        <v>-0.85245901639344268</v>
      </c>
      <c r="M196" s="128">
        <v>1623</v>
      </c>
      <c r="N196" s="127">
        <v>9.2193808882907069E-2</v>
      </c>
      <c r="O196" s="269"/>
      <c r="P196" s="135"/>
      <c r="Q196" s="128"/>
      <c r="R196" s="135"/>
      <c r="S196" s="128"/>
      <c r="T196" s="140"/>
      <c r="U196" s="269"/>
      <c r="V196" s="135"/>
      <c r="W196" s="128"/>
      <c r="X196" s="135"/>
      <c r="Y196" s="128"/>
      <c r="Z196" s="543"/>
      <c r="AA196" s="269">
        <v>3</v>
      </c>
      <c r="AB196" s="127">
        <v>-0.66666666666666674</v>
      </c>
      <c r="AC196" s="128">
        <v>3</v>
      </c>
      <c r="AD196" s="127">
        <v>-0.88888888888888884</v>
      </c>
      <c r="AE196" s="128">
        <v>6</v>
      </c>
      <c r="AF196" s="127">
        <v>-0.83333333333333337</v>
      </c>
      <c r="AG196" s="269"/>
      <c r="AH196" s="135"/>
      <c r="AI196" s="128"/>
      <c r="AJ196" s="135"/>
      <c r="AK196" s="128"/>
      <c r="AL196" s="140"/>
      <c r="AM196" s="269">
        <v>22</v>
      </c>
      <c r="AN196" s="127">
        <v>0.69230769230769229</v>
      </c>
      <c r="AO196" s="269">
        <v>1</v>
      </c>
      <c r="AP196" s="127" t="s">
        <v>90</v>
      </c>
      <c r="AQ196" s="128">
        <v>0</v>
      </c>
      <c r="AR196" s="127" t="s">
        <v>90</v>
      </c>
      <c r="AS196" s="128">
        <v>1</v>
      </c>
      <c r="AT196" s="127" t="s">
        <v>90</v>
      </c>
    </row>
    <row r="197" spans="2:46" s="4" customFormat="1" ht="15" hidden="1" customHeight="1" outlineLevel="1" x14ac:dyDescent="0.25">
      <c r="B197" s="138" t="s">
        <v>86</v>
      </c>
      <c r="C197" s="269">
        <v>1193</v>
      </c>
      <c r="D197" s="127">
        <v>2.2865013774104681</v>
      </c>
      <c r="E197" s="128">
        <v>261</v>
      </c>
      <c r="F197" s="127">
        <v>-0.85491939966648134</v>
      </c>
      <c r="G197" s="128">
        <v>1454</v>
      </c>
      <c r="H197" s="127">
        <v>-0.32747456059204438</v>
      </c>
      <c r="I197" s="269">
        <v>1171</v>
      </c>
      <c r="J197" s="127">
        <v>2.4747774480712166</v>
      </c>
      <c r="K197" s="128">
        <v>247</v>
      </c>
      <c r="L197" s="127">
        <v>-0.86115795390668914</v>
      </c>
      <c r="M197" s="128">
        <v>1418</v>
      </c>
      <c r="N197" s="127">
        <v>-0.3298676748582231</v>
      </c>
      <c r="O197" s="269"/>
      <c r="P197" s="135"/>
      <c r="Q197" s="128"/>
      <c r="R197" s="135"/>
      <c r="S197" s="128"/>
      <c r="T197" s="140"/>
      <c r="U197" s="269"/>
      <c r="V197" s="135"/>
      <c r="W197" s="128"/>
      <c r="X197" s="135"/>
      <c r="Y197" s="128"/>
      <c r="Z197" s="543"/>
      <c r="AA197" s="269">
        <v>12</v>
      </c>
      <c r="AB197" s="127">
        <v>-0.1428571428571429</v>
      </c>
      <c r="AC197" s="128">
        <v>14</v>
      </c>
      <c r="AD197" s="127">
        <v>-0.30000000000000004</v>
      </c>
      <c r="AE197" s="128">
        <v>26</v>
      </c>
      <c r="AF197" s="127">
        <v>-0.23529411764705888</v>
      </c>
      <c r="AG197" s="269"/>
      <c r="AH197" s="135"/>
      <c r="AI197" s="128"/>
      <c r="AJ197" s="135"/>
      <c r="AK197" s="128"/>
      <c r="AL197" s="140"/>
      <c r="AM197" s="269">
        <v>8</v>
      </c>
      <c r="AN197" s="127">
        <v>-0.19999999999999996</v>
      </c>
      <c r="AO197" s="269">
        <v>2</v>
      </c>
      <c r="AP197" s="127">
        <v>0</v>
      </c>
      <c r="AQ197" s="128">
        <v>0</v>
      </c>
      <c r="AR197" s="127" t="s">
        <v>90</v>
      </c>
      <c r="AS197" s="128">
        <v>2</v>
      </c>
      <c r="AT197" s="127">
        <v>0</v>
      </c>
    </row>
    <row r="198" spans="2:46" s="4" customFormat="1" ht="15" hidden="1" customHeight="1" outlineLevel="1" x14ac:dyDescent="0.25">
      <c r="B198" s="138" t="s">
        <v>87</v>
      </c>
      <c r="C198" s="269">
        <v>2680</v>
      </c>
      <c r="D198" s="127">
        <v>0.72569220862846096</v>
      </c>
      <c r="E198" s="128">
        <v>5496</v>
      </c>
      <c r="F198" s="127">
        <v>3.8352541092008252E-2</v>
      </c>
      <c r="G198" s="128">
        <v>8176</v>
      </c>
      <c r="H198" s="127">
        <v>0.19427402862985677</v>
      </c>
      <c r="I198" s="269">
        <v>2527</v>
      </c>
      <c r="J198" s="127">
        <v>0.77333333333333343</v>
      </c>
      <c r="K198" s="128">
        <v>4356</v>
      </c>
      <c r="L198" s="127">
        <v>-1.3140009062075242E-2</v>
      </c>
      <c r="M198" s="128">
        <v>6883</v>
      </c>
      <c r="N198" s="127">
        <v>0.17879773933892795</v>
      </c>
      <c r="O198" s="269"/>
      <c r="P198" s="135"/>
      <c r="Q198" s="128"/>
      <c r="R198" s="135"/>
      <c r="S198" s="128"/>
      <c r="T198" s="140"/>
      <c r="U198" s="269"/>
      <c r="V198" s="135"/>
      <c r="W198" s="128"/>
      <c r="X198" s="135"/>
      <c r="Y198" s="128"/>
      <c r="Z198" s="543"/>
      <c r="AA198" s="269">
        <v>130</v>
      </c>
      <c r="AB198" s="127">
        <v>0.19266055045871555</v>
      </c>
      <c r="AC198" s="128">
        <v>1140</v>
      </c>
      <c r="AD198" s="127">
        <v>0.29692832764505117</v>
      </c>
      <c r="AE198" s="128">
        <v>1270</v>
      </c>
      <c r="AF198" s="127">
        <v>0.28542510121457498</v>
      </c>
      <c r="AG198" s="269"/>
      <c r="AH198" s="135"/>
      <c r="AI198" s="128"/>
      <c r="AJ198" s="135"/>
      <c r="AK198" s="128"/>
      <c r="AL198" s="140"/>
      <c r="AM198" s="269">
        <v>22</v>
      </c>
      <c r="AN198" s="127">
        <v>0.29411764705882359</v>
      </c>
      <c r="AO198" s="269">
        <v>1</v>
      </c>
      <c r="AP198" s="127">
        <v>-0.5</v>
      </c>
      <c r="AQ198" s="128">
        <v>0</v>
      </c>
      <c r="AR198" s="127" t="s">
        <v>90</v>
      </c>
      <c r="AS198" s="128">
        <v>1</v>
      </c>
      <c r="AT198" s="127">
        <v>-0.5</v>
      </c>
    </row>
    <row r="199" spans="2:46" s="4" customFormat="1" ht="15" hidden="1" customHeight="1" outlineLevel="1" x14ac:dyDescent="0.25">
      <c r="B199" s="138" t="s">
        <v>88</v>
      </c>
      <c r="C199" s="269">
        <v>4488</v>
      </c>
      <c r="D199" s="127">
        <v>1.3374999999999999</v>
      </c>
      <c r="E199" s="128">
        <v>7789</v>
      </c>
      <c r="F199" s="127">
        <v>-2.7347652347652351E-2</v>
      </c>
      <c r="G199" s="128">
        <v>12277</v>
      </c>
      <c r="H199" s="127">
        <v>0.23660354552780016</v>
      </c>
      <c r="I199" s="269">
        <v>4386</v>
      </c>
      <c r="J199" s="127">
        <v>1.4668166479190101</v>
      </c>
      <c r="K199" s="128">
        <v>6614</v>
      </c>
      <c r="L199" s="127">
        <v>-4.4771808203350694E-2</v>
      </c>
      <c r="M199" s="128">
        <v>11000</v>
      </c>
      <c r="N199" s="127">
        <v>0.26407722362675257</v>
      </c>
      <c r="O199" s="269"/>
      <c r="P199" s="135"/>
      <c r="Q199" s="128"/>
      <c r="R199" s="135"/>
      <c r="S199" s="128"/>
      <c r="T199" s="140"/>
      <c r="U199" s="269"/>
      <c r="V199" s="135"/>
      <c r="W199" s="128"/>
      <c r="X199" s="135"/>
      <c r="Y199" s="128"/>
      <c r="Z199" s="543"/>
      <c r="AA199" s="269">
        <v>74</v>
      </c>
      <c r="AB199" s="127">
        <v>-0.31481481481481477</v>
      </c>
      <c r="AC199" s="128">
        <v>1175</v>
      </c>
      <c r="AD199" s="127">
        <v>8.3948339483394863E-2</v>
      </c>
      <c r="AE199" s="128">
        <v>1249</v>
      </c>
      <c r="AF199" s="127">
        <v>4.781879194630867E-2</v>
      </c>
      <c r="AG199" s="269"/>
      <c r="AH199" s="135"/>
      <c r="AI199" s="128"/>
      <c r="AJ199" s="135"/>
      <c r="AK199" s="128"/>
      <c r="AL199" s="140"/>
      <c r="AM199" s="269">
        <v>12</v>
      </c>
      <c r="AN199" s="127">
        <v>-0.625</v>
      </c>
      <c r="AO199" s="269">
        <v>16</v>
      </c>
      <c r="AP199" s="127">
        <v>7</v>
      </c>
      <c r="AQ199" s="128">
        <v>0</v>
      </c>
      <c r="AR199" s="127" t="s">
        <v>90</v>
      </c>
      <c r="AS199" s="128">
        <v>16</v>
      </c>
      <c r="AT199" s="127">
        <v>7</v>
      </c>
    </row>
    <row r="200" spans="2:46" s="4" customFormat="1" ht="15" hidden="1" customHeight="1" outlineLevel="1" x14ac:dyDescent="0.25">
      <c r="B200" s="138" t="s">
        <v>89</v>
      </c>
      <c r="C200" s="269">
        <v>4543</v>
      </c>
      <c r="D200" s="127">
        <v>1.2042697719553614</v>
      </c>
      <c r="E200" s="128">
        <v>8153</v>
      </c>
      <c r="F200" s="127">
        <v>7.3752140129066168E-2</v>
      </c>
      <c r="G200" s="128">
        <v>12696</v>
      </c>
      <c r="H200" s="127">
        <v>0.31510254816656302</v>
      </c>
      <c r="I200" s="269">
        <v>4351</v>
      </c>
      <c r="J200" s="127">
        <v>1.332975871313673</v>
      </c>
      <c r="K200" s="128">
        <v>6733</v>
      </c>
      <c r="L200" s="127">
        <v>7.0769720101781175E-2</v>
      </c>
      <c r="M200" s="128">
        <v>11084</v>
      </c>
      <c r="N200" s="127">
        <v>0.35949957071016803</v>
      </c>
      <c r="O200" s="269"/>
      <c r="P200" s="135"/>
      <c r="Q200" s="128"/>
      <c r="R200" s="135"/>
      <c r="S200" s="128"/>
      <c r="T200" s="140"/>
      <c r="U200" s="269"/>
      <c r="V200" s="135"/>
      <c r="W200" s="128"/>
      <c r="X200" s="135"/>
      <c r="Y200" s="128"/>
      <c r="Z200" s="543"/>
      <c r="AA200" s="269">
        <v>144</v>
      </c>
      <c r="AB200" s="127">
        <v>-0.18181818181818177</v>
      </c>
      <c r="AC200" s="128">
        <v>1420</v>
      </c>
      <c r="AD200" s="127">
        <v>8.8122605363984752E-2</v>
      </c>
      <c r="AE200" s="128">
        <v>1564</v>
      </c>
      <c r="AF200" s="127">
        <v>5.6043214044564582E-2</v>
      </c>
      <c r="AG200" s="269"/>
      <c r="AH200" s="135"/>
      <c r="AI200" s="128"/>
      <c r="AJ200" s="135"/>
      <c r="AK200" s="128"/>
      <c r="AL200" s="140"/>
      <c r="AM200" s="269">
        <v>44</v>
      </c>
      <c r="AN200" s="127">
        <v>1.2000000000000002</v>
      </c>
      <c r="AO200" s="269">
        <v>4</v>
      </c>
      <c r="AP200" s="127" t="s">
        <v>90</v>
      </c>
      <c r="AQ200" s="128">
        <v>0</v>
      </c>
      <c r="AR200" s="127" t="s">
        <v>90</v>
      </c>
      <c r="AS200" s="128">
        <v>4</v>
      </c>
      <c r="AT200" s="127" t="s">
        <v>90</v>
      </c>
    </row>
    <row r="201" spans="2:46" s="4" customFormat="1" ht="15.75" collapsed="1" x14ac:dyDescent="0.25">
      <c r="B201" s="64">
        <v>2004</v>
      </c>
      <c r="C201" s="279">
        <v>24306</v>
      </c>
      <c r="D201" s="66">
        <v>0.67177935208748885</v>
      </c>
      <c r="E201" s="65">
        <v>60037</v>
      </c>
      <c r="F201" s="66">
        <v>0.12934293937284846</v>
      </c>
      <c r="G201" s="65">
        <v>84343</v>
      </c>
      <c r="H201" s="66">
        <v>0.24583456425406203</v>
      </c>
      <c r="I201" s="279">
        <v>22972</v>
      </c>
      <c r="J201" s="66">
        <v>0.82129548878141589</v>
      </c>
      <c r="K201" s="65">
        <v>52049</v>
      </c>
      <c r="L201" s="66">
        <v>0.1429041962187918</v>
      </c>
      <c r="M201" s="65">
        <v>75021</v>
      </c>
      <c r="N201" s="66">
        <v>0.29004023798878831</v>
      </c>
      <c r="O201" s="279"/>
      <c r="P201" s="66"/>
      <c r="Q201" s="65"/>
      <c r="R201" s="66"/>
      <c r="S201" s="65"/>
      <c r="T201" s="281"/>
      <c r="U201" s="279"/>
      <c r="V201" s="66"/>
      <c r="W201" s="65"/>
      <c r="X201" s="66"/>
      <c r="Y201" s="65"/>
      <c r="Z201" s="544"/>
      <c r="AA201" s="279">
        <v>1036</v>
      </c>
      <c r="AB201" s="66">
        <v>-0.37515078407720148</v>
      </c>
      <c r="AC201" s="65">
        <v>7954</v>
      </c>
      <c r="AD201" s="66">
        <v>4.3832020997375265E-2</v>
      </c>
      <c r="AE201" s="65">
        <v>8990</v>
      </c>
      <c r="AF201" s="66">
        <v>-3.1041172666522954E-2</v>
      </c>
      <c r="AG201" s="279"/>
      <c r="AH201" s="66"/>
      <c r="AI201" s="65"/>
      <c r="AJ201" s="66"/>
      <c r="AK201" s="65"/>
      <c r="AL201" s="281"/>
      <c r="AM201" s="279">
        <v>248</v>
      </c>
      <c r="AN201" s="66">
        <v>6.4377682403433445E-2</v>
      </c>
      <c r="AO201" s="279">
        <v>50</v>
      </c>
      <c r="AP201" s="66">
        <v>0.4285714285714286</v>
      </c>
      <c r="AQ201" s="65">
        <v>34</v>
      </c>
      <c r="AR201" s="66" t="s">
        <v>90</v>
      </c>
      <c r="AS201" s="65">
        <v>84</v>
      </c>
      <c r="AT201" s="66">
        <v>1.4</v>
      </c>
    </row>
    <row r="202" spans="2:46" s="4" customFormat="1" ht="15" hidden="1" customHeight="1" outlineLevel="1" x14ac:dyDescent="0.25">
      <c r="B202" s="138" t="s">
        <v>78</v>
      </c>
      <c r="C202" s="269">
        <v>1900</v>
      </c>
      <c r="D202" s="127">
        <v>9.8265895953757232E-2</v>
      </c>
      <c r="E202" s="128">
        <v>7397</v>
      </c>
      <c r="F202" s="127">
        <v>-0.13068515689270188</v>
      </c>
      <c r="G202" s="128">
        <v>9297</v>
      </c>
      <c r="H202" s="127">
        <v>-9.2001171989452124E-2</v>
      </c>
      <c r="I202" s="269">
        <v>1510</v>
      </c>
      <c r="J202" s="127">
        <v>-5.031446540880502E-2</v>
      </c>
      <c r="K202" s="128">
        <v>5824</v>
      </c>
      <c r="L202" s="127">
        <v>-0.1198428290766208</v>
      </c>
      <c r="M202" s="128">
        <v>7334</v>
      </c>
      <c r="N202" s="127">
        <v>-0.10637260874862919</v>
      </c>
      <c r="O202" s="269"/>
      <c r="P202" s="135"/>
      <c r="Q202" s="128"/>
      <c r="R202" s="135"/>
      <c r="S202" s="128"/>
      <c r="T202" s="140"/>
      <c r="U202" s="269"/>
      <c r="V202" s="135"/>
      <c r="W202" s="128"/>
      <c r="X202" s="135"/>
      <c r="Y202" s="128"/>
      <c r="Z202" s="543"/>
      <c r="AA202" s="269">
        <v>358</v>
      </c>
      <c r="AB202" s="127">
        <v>2.0862068965517242</v>
      </c>
      <c r="AC202" s="128">
        <v>1573</v>
      </c>
      <c r="AD202" s="127">
        <v>-0.16860465116279066</v>
      </c>
      <c r="AE202" s="128">
        <v>1931</v>
      </c>
      <c r="AF202" s="127">
        <v>-3.8346613545816699E-2</v>
      </c>
      <c r="AG202" s="269"/>
      <c r="AH202" s="135"/>
      <c r="AI202" s="128"/>
      <c r="AJ202" s="135"/>
      <c r="AK202" s="128"/>
      <c r="AL202" s="140"/>
      <c r="AM202" s="269">
        <v>25</v>
      </c>
      <c r="AN202" s="127">
        <v>0.13636363636363646</v>
      </c>
      <c r="AO202" s="269">
        <v>7</v>
      </c>
      <c r="AP202" s="127">
        <v>2.5</v>
      </c>
      <c r="AQ202" s="128">
        <v>0</v>
      </c>
      <c r="AR202" s="127" t="s">
        <v>90</v>
      </c>
      <c r="AS202" s="128">
        <v>7</v>
      </c>
      <c r="AT202" s="127">
        <v>2.5</v>
      </c>
    </row>
    <row r="203" spans="2:46" s="4" customFormat="1" ht="15" hidden="1" customHeight="1" outlineLevel="1" x14ac:dyDescent="0.25">
      <c r="B203" s="138" t="s">
        <v>79</v>
      </c>
      <c r="C203" s="269">
        <v>1867</v>
      </c>
      <c r="D203" s="127">
        <v>-1.8917498686284784E-2</v>
      </c>
      <c r="E203" s="128">
        <v>6576</v>
      </c>
      <c r="F203" s="127">
        <v>-0.22753435921531773</v>
      </c>
      <c r="G203" s="128">
        <v>8443</v>
      </c>
      <c r="H203" s="127">
        <v>-0.18942012288786481</v>
      </c>
      <c r="I203" s="269">
        <v>1444</v>
      </c>
      <c r="J203" s="127">
        <v>-0.13221153846153844</v>
      </c>
      <c r="K203" s="128">
        <v>5445</v>
      </c>
      <c r="L203" s="127">
        <v>-0.22755000709320472</v>
      </c>
      <c r="M203" s="128">
        <v>6889</v>
      </c>
      <c r="N203" s="127">
        <v>-0.20934236198783429</v>
      </c>
      <c r="O203" s="269"/>
      <c r="P203" s="135"/>
      <c r="Q203" s="128"/>
      <c r="R203" s="135"/>
      <c r="S203" s="128"/>
      <c r="T203" s="140"/>
      <c r="U203" s="269"/>
      <c r="V203" s="135"/>
      <c r="W203" s="128"/>
      <c r="X203" s="135"/>
      <c r="Y203" s="128"/>
      <c r="Z203" s="543"/>
      <c r="AA203" s="269">
        <v>375</v>
      </c>
      <c r="AB203" s="127">
        <v>1.5684931506849313</v>
      </c>
      <c r="AC203" s="128">
        <v>1131</v>
      </c>
      <c r="AD203" s="127">
        <v>-0.21999999999999997</v>
      </c>
      <c r="AE203" s="128">
        <v>1506</v>
      </c>
      <c r="AF203" s="127">
        <v>-5.6390977443608992E-2</v>
      </c>
      <c r="AG203" s="269"/>
      <c r="AH203" s="135"/>
      <c r="AI203" s="128"/>
      <c r="AJ203" s="135"/>
      <c r="AK203" s="128"/>
      <c r="AL203" s="140"/>
      <c r="AM203" s="269">
        <v>38</v>
      </c>
      <c r="AN203" s="127">
        <v>-0.59139784946236551</v>
      </c>
      <c r="AO203" s="269">
        <v>10</v>
      </c>
      <c r="AP203" s="127" t="s">
        <v>90</v>
      </c>
      <c r="AQ203" s="128">
        <v>0</v>
      </c>
      <c r="AR203" s="127">
        <v>-1</v>
      </c>
      <c r="AS203" s="128">
        <v>10</v>
      </c>
      <c r="AT203" s="127">
        <v>-0.2857142857142857</v>
      </c>
    </row>
    <row r="204" spans="2:46" s="4" customFormat="1" ht="15" hidden="1" customHeight="1" outlineLevel="1" x14ac:dyDescent="0.25">
      <c r="B204" s="138" t="s">
        <v>80</v>
      </c>
      <c r="C204" s="269">
        <v>2122</v>
      </c>
      <c r="D204" s="127">
        <v>0.66562009419152268</v>
      </c>
      <c r="E204" s="128">
        <v>7790</v>
      </c>
      <c r="F204" s="127">
        <v>-0.18650793650793651</v>
      </c>
      <c r="G204" s="128">
        <v>9912</v>
      </c>
      <c r="H204" s="127">
        <v>-8.6451612903225783E-2</v>
      </c>
      <c r="I204" s="269">
        <v>1757</v>
      </c>
      <c r="J204" s="127">
        <v>0.79285714285714293</v>
      </c>
      <c r="K204" s="128">
        <v>6564</v>
      </c>
      <c r="L204" s="127">
        <v>-0.20204230488694386</v>
      </c>
      <c r="M204" s="128">
        <v>8321</v>
      </c>
      <c r="N204" s="127">
        <v>-9.6132956767325695E-2</v>
      </c>
      <c r="O204" s="269"/>
      <c r="P204" s="135"/>
      <c r="Q204" s="128"/>
      <c r="R204" s="135"/>
      <c r="S204" s="128"/>
      <c r="T204" s="140"/>
      <c r="U204" s="269"/>
      <c r="V204" s="135"/>
      <c r="W204" s="128"/>
      <c r="X204" s="135"/>
      <c r="Y204" s="128"/>
      <c r="Z204" s="543"/>
      <c r="AA204" s="269">
        <v>342</v>
      </c>
      <c r="AB204" s="127">
        <v>0.86885245901639352</v>
      </c>
      <c r="AC204" s="128">
        <v>1226</v>
      </c>
      <c r="AD204" s="127">
        <v>-8.2335329341317376E-2</v>
      </c>
      <c r="AE204" s="128">
        <v>1568</v>
      </c>
      <c r="AF204" s="127">
        <v>3.2258064516129004E-2</v>
      </c>
      <c r="AG204" s="269"/>
      <c r="AH204" s="135"/>
      <c r="AI204" s="128"/>
      <c r="AJ204" s="135"/>
      <c r="AK204" s="128"/>
      <c r="AL204" s="140"/>
      <c r="AM204" s="269">
        <v>21</v>
      </c>
      <c r="AN204" s="127">
        <v>-0.80555555555555558</v>
      </c>
      <c r="AO204" s="269">
        <v>2</v>
      </c>
      <c r="AP204" s="127">
        <v>-0.33333333333333337</v>
      </c>
      <c r="AQ204" s="128">
        <v>0</v>
      </c>
      <c r="AR204" s="127">
        <v>-1</v>
      </c>
      <c r="AS204" s="128">
        <v>2</v>
      </c>
      <c r="AT204" s="127">
        <v>-0.88235294117647056</v>
      </c>
    </row>
    <row r="205" spans="2:46" s="4" customFormat="1" ht="15" hidden="1" customHeight="1" outlineLevel="1" x14ac:dyDescent="0.25">
      <c r="B205" s="138" t="s">
        <v>81</v>
      </c>
      <c r="C205" s="269">
        <v>1162</v>
      </c>
      <c r="D205" s="127">
        <v>9.5569070373588971E-3</v>
      </c>
      <c r="E205" s="128">
        <v>3418</v>
      </c>
      <c r="F205" s="127">
        <v>-6.7902917916553007E-2</v>
      </c>
      <c r="G205" s="128">
        <v>4580</v>
      </c>
      <c r="H205" s="127">
        <v>-4.9398090493980917E-2</v>
      </c>
      <c r="I205" s="269">
        <v>1016</v>
      </c>
      <c r="J205" s="127">
        <v>-2.4015369836695499E-2</v>
      </c>
      <c r="K205" s="128">
        <v>3084</v>
      </c>
      <c r="L205" s="127">
        <v>-7.719928186714542E-2</v>
      </c>
      <c r="M205" s="128">
        <v>4100</v>
      </c>
      <c r="N205" s="127">
        <v>-6.4567647729865341E-2</v>
      </c>
      <c r="O205" s="269"/>
      <c r="P205" s="135"/>
      <c r="Q205" s="128"/>
      <c r="R205" s="135"/>
      <c r="S205" s="128"/>
      <c r="T205" s="140"/>
      <c r="U205" s="269"/>
      <c r="V205" s="135"/>
      <c r="W205" s="128"/>
      <c r="X205" s="135"/>
      <c r="Y205" s="128"/>
      <c r="Z205" s="543"/>
      <c r="AA205" s="269">
        <v>121</v>
      </c>
      <c r="AB205" s="127">
        <v>2.0249999999999999</v>
      </c>
      <c r="AC205" s="128">
        <v>334</v>
      </c>
      <c r="AD205" s="127">
        <v>2.7692307692307683E-2</v>
      </c>
      <c r="AE205" s="128">
        <v>455</v>
      </c>
      <c r="AF205" s="127">
        <v>0.24657534246575352</v>
      </c>
      <c r="AG205" s="269"/>
      <c r="AH205" s="135"/>
      <c r="AI205" s="128"/>
      <c r="AJ205" s="135"/>
      <c r="AK205" s="128"/>
      <c r="AL205" s="140"/>
      <c r="AM205" s="269">
        <v>19</v>
      </c>
      <c r="AN205" s="127">
        <v>-0.70769230769230762</v>
      </c>
      <c r="AO205" s="269">
        <v>6</v>
      </c>
      <c r="AP205" s="127">
        <v>0.19999999999999996</v>
      </c>
      <c r="AQ205" s="128">
        <v>0</v>
      </c>
      <c r="AR205" s="127" t="s">
        <v>90</v>
      </c>
      <c r="AS205" s="128">
        <v>6</v>
      </c>
      <c r="AT205" s="127">
        <v>0.19999999999999996</v>
      </c>
    </row>
    <row r="206" spans="2:46" s="4" customFormat="1" ht="15" hidden="1" customHeight="1" outlineLevel="1" x14ac:dyDescent="0.25">
      <c r="B206" s="138" t="s">
        <v>82</v>
      </c>
      <c r="C206" s="269">
        <v>385</v>
      </c>
      <c r="D206" s="127">
        <v>0.9346733668341709</v>
      </c>
      <c r="E206" s="128">
        <v>1265</v>
      </c>
      <c r="F206" s="127">
        <v>-0.27465596330275233</v>
      </c>
      <c r="G206" s="128">
        <v>1650</v>
      </c>
      <c r="H206" s="127">
        <v>-0.15079773546062791</v>
      </c>
      <c r="I206" s="269">
        <v>357</v>
      </c>
      <c r="J206" s="127">
        <v>0.96153846153846145</v>
      </c>
      <c r="K206" s="128">
        <v>1252</v>
      </c>
      <c r="L206" s="127">
        <v>-0.27963176064441886</v>
      </c>
      <c r="M206" s="128">
        <v>1609</v>
      </c>
      <c r="N206" s="127">
        <v>-0.16197916666666667</v>
      </c>
      <c r="O206" s="269"/>
      <c r="P206" s="135"/>
      <c r="Q206" s="128"/>
      <c r="R206" s="135"/>
      <c r="S206" s="128"/>
      <c r="T206" s="140"/>
      <c r="U206" s="269"/>
      <c r="V206" s="135"/>
      <c r="W206" s="128"/>
      <c r="X206" s="135"/>
      <c r="Y206" s="128"/>
      <c r="Z206" s="543"/>
      <c r="AA206" s="269">
        <v>16</v>
      </c>
      <c r="AB206" s="127">
        <v>0.33333333333333326</v>
      </c>
      <c r="AC206" s="128">
        <v>13</v>
      </c>
      <c r="AD206" s="127">
        <v>1.1666666666666665</v>
      </c>
      <c r="AE206" s="128">
        <v>29</v>
      </c>
      <c r="AF206" s="127">
        <v>0.61111111111111116</v>
      </c>
      <c r="AG206" s="269"/>
      <c r="AH206" s="135"/>
      <c r="AI206" s="128"/>
      <c r="AJ206" s="135"/>
      <c r="AK206" s="128"/>
      <c r="AL206" s="140"/>
      <c r="AM206" s="269">
        <v>11</v>
      </c>
      <c r="AN206" s="127">
        <v>1.2000000000000002</v>
      </c>
      <c r="AO206" s="269">
        <v>1</v>
      </c>
      <c r="AP206" s="127" t="s">
        <v>90</v>
      </c>
      <c r="AQ206" s="128">
        <v>0</v>
      </c>
      <c r="AR206" s="127" t="s">
        <v>90</v>
      </c>
      <c r="AS206" s="128">
        <v>1</v>
      </c>
      <c r="AT206" s="127" t="s">
        <v>90</v>
      </c>
    </row>
    <row r="207" spans="2:46" s="4" customFormat="1" ht="15" hidden="1" customHeight="1" outlineLevel="1" x14ac:dyDescent="0.25">
      <c r="B207" s="138" t="s">
        <v>83</v>
      </c>
      <c r="C207" s="269">
        <v>424</v>
      </c>
      <c r="D207" s="127">
        <v>-0.3216</v>
      </c>
      <c r="E207" s="128">
        <v>1190</v>
      </c>
      <c r="F207" s="127">
        <v>-0.1524216524216524</v>
      </c>
      <c r="G207" s="128">
        <v>1614</v>
      </c>
      <c r="H207" s="127">
        <v>-0.20453425332676201</v>
      </c>
      <c r="I207" s="269">
        <v>384</v>
      </c>
      <c r="J207" s="127">
        <v>-0.37662337662337664</v>
      </c>
      <c r="K207" s="128">
        <v>1184</v>
      </c>
      <c r="L207" s="127">
        <v>-0.14574314574314573</v>
      </c>
      <c r="M207" s="128">
        <v>1568</v>
      </c>
      <c r="N207" s="127">
        <v>-0.21678321678321677</v>
      </c>
      <c r="O207" s="269"/>
      <c r="P207" s="135"/>
      <c r="Q207" s="128"/>
      <c r="R207" s="135"/>
      <c r="S207" s="128"/>
      <c r="T207" s="140"/>
      <c r="U207" s="269"/>
      <c r="V207" s="135"/>
      <c r="W207" s="128"/>
      <c r="X207" s="135"/>
      <c r="Y207" s="128"/>
      <c r="Z207" s="543"/>
      <c r="AA207" s="269">
        <v>26</v>
      </c>
      <c r="AB207" s="127">
        <v>25</v>
      </c>
      <c r="AC207" s="128">
        <v>6</v>
      </c>
      <c r="AD207" s="127">
        <v>-0.66666666666666674</v>
      </c>
      <c r="AE207" s="128">
        <v>32</v>
      </c>
      <c r="AF207" s="127">
        <v>0.68421052631578938</v>
      </c>
      <c r="AG207" s="269"/>
      <c r="AH207" s="135"/>
      <c r="AI207" s="128"/>
      <c r="AJ207" s="135"/>
      <c r="AK207" s="128"/>
      <c r="AL207" s="140"/>
      <c r="AM207" s="269">
        <v>11</v>
      </c>
      <c r="AN207" s="127">
        <v>0.375</v>
      </c>
      <c r="AO207" s="269">
        <v>3</v>
      </c>
      <c r="AP207" s="127" t="s">
        <v>90</v>
      </c>
      <c r="AQ207" s="128">
        <v>0</v>
      </c>
      <c r="AR207" s="127" t="s">
        <v>90</v>
      </c>
      <c r="AS207" s="128">
        <v>3</v>
      </c>
      <c r="AT207" s="127" t="s">
        <v>90</v>
      </c>
    </row>
    <row r="208" spans="2:46" s="4" customFormat="1" ht="15" hidden="1" customHeight="1" outlineLevel="1" x14ac:dyDescent="0.25">
      <c r="B208" s="138" t="s">
        <v>84</v>
      </c>
      <c r="C208" s="269">
        <v>494</v>
      </c>
      <c r="D208" s="127">
        <v>1.1293103448275863</v>
      </c>
      <c r="E208" s="128">
        <v>1585</v>
      </c>
      <c r="F208" s="127">
        <v>-0.20110887096774188</v>
      </c>
      <c r="G208" s="128">
        <v>2079</v>
      </c>
      <c r="H208" s="127">
        <v>-6.1823104693140785E-2</v>
      </c>
      <c r="I208" s="269">
        <v>474</v>
      </c>
      <c r="J208" s="127">
        <v>1.2046511627906975</v>
      </c>
      <c r="K208" s="128">
        <v>1563</v>
      </c>
      <c r="L208" s="127">
        <v>-0.19928278688524592</v>
      </c>
      <c r="M208" s="128">
        <v>2037</v>
      </c>
      <c r="N208" s="127">
        <v>-5.9990770650669156E-2</v>
      </c>
      <c r="O208" s="269"/>
      <c r="P208" s="135"/>
      <c r="Q208" s="128"/>
      <c r="R208" s="135"/>
      <c r="S208" s="128"/>
      <c r="T208" s="140"/>
      <c r="U208" s="269"/>
      <c r="V208" s="135"/>
      <c r="W208" s="128"/>
      <c r="X208" s="135"/>
      <c r="Y208" s="128"/>
      <c r="Z208" s="543"/>
      <c r="AA208" s="269">
        <v>4</v>
      </c>
      <c r="AB208" s="127">
        <v>-0.19999999999999996</v>
      </c>
      <c r="AC208" s="128">
        <v>22</v>
      </c>
      <c r="AD208" s="127">
        <v>-0.3125</v>
      </c>
      <c r="AE208" s="128">
        <v>26</v>
      </c>
      <c r="AF208" s="127">
        <v>-0.29729729729729726</v>
      </c>
      <c r="AG208" s="269"/>
      <c r="AH208" s="135"/>
      <c r="AI208" s="128"/>
      <c r="AJ208" s="135"/>
      <c r="AK208" s="128"/>
      <c r="AL208" s="140"/>
      <c r="AM208" s="269">
        <v>16</v>
      </c>
      <c r="AN208" s="127">
        <v>0.60000000000000009</v>
      </c>
      <c r="AO208" s="269">
        <v>0</v>
      </c>
      <c r="AP208" s="127">
        <v>-1</v>
      </c>
      <c r="AQ208" s="128">
        <v>0</v>
      </c>
      <c r="AR208" s="127" t="s">
        <v>90</v>
      </c>
      <c r="AS208" s="128">
        <v>0</v>
      </c>
      <c r="AT208" s="127">
        <v>-1</v>
      </c>
    </row>
    <row r="209" spans="2:46" s="4" customFormat="1" ht="15" hidden="1" customHeight="1" outlineLevel="1" x14ac:dyDescent="0.25">
      <c r="B209" s="138" t="s">
        <v>85</v>
      </c>
      <c r="C209" s="269">
        <v>288</v>
      </c>
      <c r="D209" s="127">
        <v>-0.23607427055702923</v>
      </c>
      <c r="E209" s="128">
        <v>1247</v>
      </c>
      <c r="F209" s="127">
        <v>0.1388127853881278</v>
      </c>
      <c r="G209" s="128">
        <v>1535</v>
      </c>
      <c r="H209" s="127">
        <v>4.2798913043478271E-2</v>
      </c>
      <c r="I209" s="269">
        <v>266</v>
      </c>
      <c r="J209" s="127">
        <v>-0.26111111111111107</v>
      </c>
      <c r="K209" s="128">
        <v>1220</v>
      </c>
      <c r="L209" s="127">
        <v>0.13172541743970312</v>
      </c>
      <c r="M209" s="128">
        <v>1486</v>
      </c>
      <c r="N209" s="127">
        <v>3.3379694019471495E-2</v>
      </c>
      <c r="O209" s="269"/>
      <c r="P209" s="135"/>
      <c r="Q209" s="128"/>
      <c r="R209" s="135"/>
      <c r="S209" s="128"/>
      <c r="T209" s="140"/>
      <c r="U209" s="269"/>
      <c r="V209" s="135"/>
      <c r="W209" s="128"/>
      <c r="X209" s="135"/>
      <c r="Y209" s="128"/>
      <c r="Z209" s="543"/>
      <c r="AA209" s="269">
        <v>9</v>
      </c>
      <c r="AB209" s="127">
        <v>1.25</v>
      </c>
      <c r="AC209" s="128">
        <v>27</v>
      </c>
      <c r="AD209" s="127">
        <v>0.58823529411764697</v>
      </c>
      <c r="AE209" s="128">
        <v>36</v>
      </c>
      <c r="AF209" s="127">
        <v>0.71428571428571419</v>
      </c>
      <c r="AG209" s="269"/>
      <c r="AH209" s="135"/>
      <c r="AI209" s="128"/>
      <c r="AJ209" s="135"/>
      <c r="AK209" s="128"/>
      <c r="AL209" s="140"/>
      <c r="AM209" s="269">
        <v>13</v>
      </c>
      <c r="AN209" s="127">
        <v>0</v>
      </c>
      <c r="AO209" s="269">
        <v>0</v>
      </c>
      <c r="AP209" s="127" t="s">
        <v>90</v>
      </c>
      <c r="AQ209" s="128">
        <v>0</v>
      </c>
      <c r="AR209" s="127" t="s">
        <v>90</v>
      </c>
      <c r="AS209" s="128">
        <v>0</v>
      </c>
      <c r="AT209" s="127" t="s">
        <v>90</v>
      </c>
    </row>
    <row r="210" spans="2:46" s="4" customFormat="1" ht="15" hidden="1" customHeight="1" outlineLevel="1" x14ac:dyDescent="0.25">
      <c r="B210" s="138" t="s">
        <v>86</v>
      </c>
      <c r="C210" s="269">
        <v>363</v>
      </c>
      <c r="D210" s="127">
        <v>0.77073170731707319</v>
      </c>
      <c r="E210" s="128">
        <v>1799</v>
      </c>
      <c r="F210" s="127">
        <v>0.62658227848101267</v>
      </c>
      <c r="G210" s="128">
        <v>2162</v>
      </c>
      <c r="H210" s="127">
        <v>0.64912280701754388</v>
      </c>
      <c r="I210" s="269">
        <v>337</v>
      </c>
      <c r="J210" s="127">
        <v>1.5149253731343282</v>
      </c>
      <c r="K210" s="128">
        <v>1779</v>
      </c>
      <c r="L210" s="127">
        <v>0.62169553327256155</v>
      </c>
      <c r="M210" s="128">
        <v>2116</v>
      </c>
      <c r="N210" s="127">
        <v>0.71892770105605197</v>
      </c>
      <c r="O210" s="269"/>
      <c r="P210" s="135"/>
      <c r="Q210" s="128"/>
      <c r="R210" s="135"/>
      <c r="S210" s="128"/>
      <c r="T210" s="140"/>
      <c r="U210" s="269"/>
      <c r="V210" s="135"/>
      <c r="W210" s="128"/>
      <c r="X210" s="135"/>
      <c r="Y210" s="128"/>
      <c r="Z210" s="543"/>
      <c r="AA210" s="269">
        <v>14</v>
      </c>
      <c r="AB210" s="127">
        <v>-0.76666666666666661</v>
      </c>
      <c r="AC210" s="128">
        <v>20</v>
      </c>
      <c r="AD210" s="127">
        <v>1.2222222222222223</v>
      </c>
      <c r="AE210" s="128">
        <v>34</v>
      </c>
      <c r="AF210" s="127">
        <v>-0.50724637681159424</v>
      </c>
      <c r="AG210" s="269"/>
      <c r="AH210" s="135"/>
      <c r="AI210" s="128"/>
      <c r="AJ210" s="135"/>
      <c r="AK210" s="128"/>
      <c r="AL210" s="140"/>
      <c r="AM210" s="269">
        <v>10</v>
      </c>
      <c r="AN210" s="127">
        <v>-9.0909090909090939E-2</v>
      </c>
      <c r="AO210" s="269">
        <v>2</v>
      </c>
      <c r="AP210" s="127" t="s">
        <v>90</v>
      </c>
      <c r="AQ210" s="128">
        <v>0</v>
      </c>
      <c r="AR210" s="127" t="s">
        <v>90</v>
      </c>
      <c r="AS210" s="128">
        <v>2</v>
      </c>
      <c r="AT210" s="127" t="s">
        <v>90</v>
      </c>
    </row>
    <row r="211" spans="2:46" s="4" customFormat="1" ht="15" hidden="1" customHeight="1" outlineLevel="1" x14ac:dyDescent="0.25">
      <c r="B211" s="138" t="s">
        <v>87</v>
      </c>
      <c r="C211" s="269">
        <v>1553</v>
      </c>
      <c r="D211" s="127">
        <v>5.2168021680216725E-2</v>
      </c>
      <c r="E211" s="128">
        <v>5293</v>
      </c>
      <c r="F211" s="127">
        <v>0.10339795705649357</v>
      </c>
      <c r="G211" s="128">
        <v>6846</v>
      </c>
      <c r="H211" s="127">
        <v>9.1343854615016706E-2</v>
      </c>
      <c r="I211" s="269">
        <v>1425</v>
      </c>
      <c r="J211" s="127">
        <v>9.8689282960678471E-2</v>
      </c>
      <c r="K211" s="128">
        <v>4414</v>
      </c>
      <c r="L211" s="127">
        <v>0.18274383708467301</v>
      </c>
      <c r="M211" s="128">
        <v>5839</v>
      </c>
      <c r="N211" s="127">
        <v>0.16106581825412603</v>
      </c>
      <c r="O211" s="269"/>
      <c r="P211" s="135"/>
      <c r="Q211" s="128"/>
      <c r="R211" s="135"/>
      <c r="S211" s="128"/>
      <c r="T211" s="140"/>
      <c r="U211" s="269"/>
      <c r="V211" s="135"/>
      <c r="W211" s="128"/>
      <c r="X211" s="135"/>
      <c r="Y211" s="128"/>
      <c r="Z211" s="543"/>
      <c r="AA211" s="269">
        <v>109</v>
      </c>
      <c r="AB211" s="127">
        <v>-0.310126582278481</v>
      </c>
      <c r="AC211" s="128">
        <v>879</v>
      </c>
      <c r="AD211" s="127">
        <v>-0.17464788732394365</v>
      </c>
      <c r="AE211" s="128">
        <v>988</v>
      </c>
      <c r="AF211" s="127">
        <v>-0.19215044971381845</v>
      </c>
      <c r="AG211" s="269"/>
      <c r="AH211" s="135"/>
      <c r="AI211" s="128"/>
      <c r="AJ211" s="135"/>
      <c r="AK211" s="128"/>
      <c r="AL211" s="140"/>
      <c r="AM211" s="269">
        <v>17</v>
      </c>
      <c r="AN211" s="127">
        <v>-0.10526315789473684</v>
      </c>
      <c r="AO211" s="269">
        <v>2</v>
      </c>
      <c r="AP211" s="127">
        <v>0</v>
      </c>
      <c r="AQ211" s="128">
        <v>0</v>
      </c>
      <c r="AR211" s="127" t="s">
        <v>90</v>
      </c>
      <c r="AS211" s="128">
        <v>2</v>
      </c>
      <c r="AT211" s="127">
        <v>0</v>
      </c>
    </row>
    <row r="212" spans="2:46" s="4" customFormat="1" ht="15" hidden="1" customHeight="1" outlineLevel="1" x14ac:dyDescent="0.25">
      <c r="B212" s="138" t="s">
        <v>88</v>
      </c>
      <c r="C212" s="269">
        <v>1920</v>
      </c>
      <c r="D212" s="127">
        <v>5.3208996160175603E-2</v>
      </c>
      <c r="E212" s="128">
        <v>8008</v>
      </c>
      <c r="F212" s="127">
        <v>0.10883411797286069</v>
      </c>
      <c r="G212" s="128">
        <v>9928</v>
      </c>
      <c r="H212" s="127">
        <v>9.7622996130458883E-2</v>
      </c>
      <c r="I212" s="269">
        <v>1778</v>
      </c>
      <c r="J212" s="127">
        <v>7.7575757575757631E-2</v>
      </c>
      <c r="K212" s="128">
        <v>6924</v>
      </c>
      <c r="L212" s="127">
        <v>0.16919959473150969</v>
      </c>
      <c r="M212" s="128">
        <v>8702</v>
      </c>
      <c r="N212" s="127">
        <v>0.14923402007395659</v>
      </c>
      <c r="O212" s="269"/>
      <c r="P212" s="135"/>
      <c r="Q212" s="128"/>
      <c r="R212" s="135"/>
      <c r="S212" s="128"/>
      <c r="T212" s="140"/>
      <c r="U212" s="269"/>
      <c r="V212" s="135"/>
      <c r="W212" s="128"/>
      <c r="X212" s="135"/>
      <c r="Y212" s="128"/>
      <c r="Z212" s="543"/>
      <c r="AA212" s="269">
        <v>108</v>
      </c>
      <c r="AB212" s="127">
        <v>-0.26530612244897955</v>
      </c>
      <c r="AC212" s="128">
        <v>1084</v>
      </c>
      <c r="AD212" s="127">
        <v>-0.16615384615384621</v>
      </c>
      <c r="AE212" s="128">
        <v>1192</v>
      </c>
      <c r="AF212" s="127">
        <v>-0.17622667588113339</v>
      </c>
      <c r="AG212" s="269"/>
      <c r="AH212" s="135"/>
      <c r="AI212" s="128"/>
      <c r="AJ212" s="135"/>
      <c r="AK212" s="128"/>
      <c r="AL212" s="140"/>
      <c r="AM212" s="269">
        <v>32</v>
      </c>
      <c r="AN212" s="127">
        <v>0.39130434782608692</v>
      </c>
      <c r="AO212" s="269">
        <v>2</v>
      </c>
      <c r="AP212" s="127">
        <v>-0.33333333333333337</v>
      </c>
      <c r="AQ212" s="128">
        <v>0</v>
      </c>
      <c r="AR212" s="127" t="s">
        <v>90</v>
      </c>
      <c r="AS212" s="128">
        <v>2</v>
      </c>
      <c r="AT212" s="127">
        <v>-0.33333333333333337</v>
      </c>
    </row>
    <row r="213" spans="2:46" s="4" customFormat="1" ht="15" hidden="1" customHeight="1" outlineLevel="1" x14ac:dyDescent="0.25">
      <c r="B213" s="138" t="s">
        <v>89</v>
      </c>
      <c r="C213" s="269">
        <v>2061</v>
      </c>
      <c r="D213" s="127">
        <v>-0.10508033000434214</v>
      </c>
      <c r="E213" s="128">
        <v>7593</v>
      </c>
      <c r="F213" s="127">
        <v>-8.1973159231048198E-2</v>
      </c>
      <c r="G213" s="128">
        <v>9654</v>
      </c>
      <c r="H213" s="127">
        <v>-8.7005863438623043E-2</v>
      </c>
      <c r="I213" s="269">
        <v>1865</v>
      </c>
      <c r="J213" s="127">
        <v>0.18865519439133216</v>
      </c>
      <c r="K213" s="128">
        <v>6288</v>
      </c>
      <c r="L213" s="127">
        <v>-4.248515303791689E-2</v>
      </c>
      <c r="M213" s="128">
        <v>8153</v>
      </c>
      <c r="N213" s="127">
        <v>2.0894788593903701E-3</v>
      </c>
      <c r="O213" s="269"/>
      <c r="P213" s="135"/>
      <c r="Q213" s="128"/>
      <c r="R213" s="135"/>
      <c r="S213" s="128"/>
      <c r="T213" s="140"/>
      <c r="U213" s="269"/>
      <c r="V213" s="135"/>
      <c r="W213" s="128"/>
      <c r="X213" s="135"/>
      <c r="Y213" s="128"/>
      <c r="Z213" s="543"/>
      <c r="AA213" s="269">
        <v>176</v>
      </c>
      <c r="AB213" s="127">
        <v>-0.75453277545327757</v>
      </c>
      <c r="AC213" s="128">
        <v>1305</v>
      </c>
      <c r="AD213" s="127">
        <v>-0.23415492957746475</v>
      </c>
      <c r="AE213" s="128">
        <v>1481</v>
      </c>
      <c r="AF213" s="127">
        <v>-0.38826931020239575</v>
      </c>
      <c r="AG213" s="269"/>
      <c r="AH213" s="135"/>
      <c r="AI213" s="128"/>
      <c r="AJ213" s="135"/>
      <c r="AK213" s="128"/>
      <c r="AL213" s="140"/>
      <c r="AM213" s="269">
        <v>20</v>
      </c>
      <c r="AN213" s="127">
        <v>0.17647058823529416</v>
      </c>
      <c r="AO213" s="269">
        <v>0</v>
      </c>
      <c r="AP213" s="127" t="s">
        <v>90</v>
      </c>
      <c r="AQ213" s="128">
        <v>0</v>
      </c>
      <c r="AR213" s="127" t="s">
        <v>90</v>
      </c>
      <c r="AS213" s="128">
        <v>0</v>
      </c>
      <c r="AT213" s="127" t="s">
        <v>90</v>
      </c>
    </row>
    <row r="214" spans="2:46" s="4" customFormat="1" ht="15.75" collapsed="1" x14ac:dyDescent="0.25">
      <c r="B214" s="64">
        <v>2003</v>
      </c>
      <c r="C214" s="279">
        <v>14539</v>
      </c>
      <c r="D214" s="66">
        <v>9.3322304105880605E-2</v>
      </c>
      <c r="E214" s="65">
        <v>53161</v>
      </c>
      <c r="F214" s="66">
        <v>-8.1657683803206149E-2</v>
      </c>
      <c r="G214" s="65">
        <v>67700</v>
      </c>
      <c r="H214" s="66">
        <v>-4.8970303149495686E-2</v>
      </c>
      <c r="I214" s="279">
        <v>12613</v>
      </c>
      <c r="J214" s="66">
        <v>0.11639228181979111</v>
      </c>
      <c r="K214" s="65">
        <v>45541</v>
      </c>
      <c r="L214" s="66">
        <v>-6.4981727097277564E-2</v>
      </c>
      <c r="M214" s="65">
        <v>58154</v>
      </c>
      <c r="N214" s="66">
        <v>-3.0831277914805666E-2</v>
      </c>
      <c r="O214" s="279"/>
      <c r="P214" s="66"/>
      <c r="Q214" s="65"/>
      <c r="R214" s="66"/>
      <c r="S214" s="65"/>
      <c r="T214" s="281"/>
      <c r="U214" s="279"/>
      <c r="V214" s="66"/>
      <c r="W214" s="65"/>
      <c r="X214" s="66"/>
      <c r="Y214" s="65"/>
      <c r="Z214" s="544"/>
      <c r="AA214" s="279">
        <v>1658</v>
      </c>
      <c r="AB214" s="66">
        <v>4.3423536815607289E-2</v>
      </c>
      <c r="AC214" s="65">
        <v>7620</v>
      </c>
      <c r="AD214" s="66">
        <v>-0.16757701551234438</v>
      </c>
      <c r="AE214" s="65">
        <v>9278</v>
      </c>
      <c r="AF214" s="66">
        <v>-0.13636786744857121</v>
      </c>
      <c r="AG214" s="279"/>
      <c r="AH214" s="66"/>
      <c r="AI214" s="65"/>
      <c r="AJ214" s="66"/>
      <c r="AK214" s="65"/>
      <c r="AL214" s="281"/>
      <c r="AM214" s="279">
        <v>233</v>
      </c>
      <c r="AN214" s="66">
        <v>-0.40862944162436543</v>
      </c>
      <c r="AO214" s="279">
        <v>35</v>
      </c>
      <c r="AP214" s="66">
        <v>1.0588235294117645</v>
      </c>
      <c r="AQ214" s="65">
        <v>0</v>
      </c>
      <c r="AR214" s="66">
        <v>-1</v>
      </c>
      <c r="AS214" s="65">
        <v>35</v>
      </c>
      <c r="AT214" s="66">
        <v>-0.22222222222222221</v>
      </c>
    </row>
    <row r="215" spans="2:46" s="4" customFormat="1" ht="15" hidden="1" customHeight="1" outlineLevel="1" x14ac:dyDescent="0.25">
      <c r="B215" s="138" t="s">
        <v>78</v>
      </c>
      <c r="C215" s="269">
        <v>1730</v>
      </c>
      <c r="D215" s="127">
        <v>-3.0269058295964157E-2</v>
      </c>
      <c r="E215" s="128">
        <v>8509</v>
      </c>
      <c r="F215" s="127">
        <v>-7.6967930029154807E-3</v>
      </c>
      <c r="G215" s="128">
        <v>10239</v>
      </c>
      <c r="H215" s="127">
        <v>-1.1584129742253091E-2</v>
      </c>
      <c r="I215" s="269">
        <v>1590</v>
      </c>
      <c r="J215" s="127">
        <v>8.8295687885010299E-2</v>
      </c>
      <c r="K215" s="128">
        <v>6617</v>
      </c>
      <c r="L215" s="127">
        <v>3.4552845528455389E-2</v>
      </c>
      <c r="M215" s="128">
        <v>8207</v>
      </c>
      <c r="N215" s="127">
        <v>4.4546264477535846E-2</v>
      </c>
      <c r="O215" s="269"/>
      <c r="P215" s="135"/>
      <c r="Q215" s="128"/>
      <c r="R215" s="135"/>
      <c r="S215" s="128"/>
      <c r="T215" s="140"/>
      <c r="U215" s="269"/>
      <c r="V215" s="135"/>
      <c r="W215" s="128"/>
      <c r="X215" s="135"/>
      <c r="Y215" s="128"/>
      <c r="Z215" s="543"/>
      <c r="AA215" s="269">
        <v>116</v>
      </c>
      <c r="AB215" s="127">
        <v>-0.61333333333333329</v>
      </c>
      <c r="AC215" s="128">
        <v>1892</v>
      </c>
      <c r="AD215" s="127">
        <v>-0.13171179440110137</v>
      </c>
      <c r="AE215" s="128">
        <v>2008</v>
      </c>
      <c r="AF215" s="127">
        <v>-0.18999596611536906</v>
      </c>
      <c r="AG215" s="269"/>
      <c r="AH215" s="135"/>
      <c r="AI215" s="128"/>
      <c r="AJ215" s="135"/>
      <c r="AK215" s="128"/>
      <c r="AL215" s="140"/>
      <c r="AM215" s="269">
        <v>22</v>
      </c>
      <c r="AN215" s="127">
        <v>4.7619047619047672E-2</v>
      </c>
      <c r="AO215" s="269">
        <v>2</v>
      </c>
      <c r="AP215" s="127">
        <v>0</v>
      </c>
      <c r="AQ215" s="128">
        <v>0</v>
      </c>
      <c r="AR215" s="127" t="s">
        <v>90</v>
      </c>
      <c r="AS215" s="128">
        <v>2</v>
      </c>
      <c r="AT215" s="127">
        <v>0</v>
      </c>
    </row>
    <row r="216" spans="2:46" s="4" customFormat="1" ht="15" hidden="1" customHeight="1" outlineLevel="1" x14ac:dyDescent="0.25">
      <c r="B216" s="138" t="s">
        <v>79</v>
      </c>
      <c r="C216" s="269">
        <v>1903</v>
      </c>
      <c r="D216" s="127">
        <v>8.002270147559587E-2</v>
      </c>
      <c r="E216" s="128">
        <v>8513</v>
      </c>
      <c r="F216" s="127">
        <v>8.2665649243291339E-2</v>
      </c>
      <c r="G216" s="128">
        <v>10416</v>
      </c>
      <c r="H216" s="127">
        <v>8.2181818181818134E-2</v>
      </c>
      <c r="I216" s="269">
        <v>1664</v>
      </c>
      <c r="J216" s="127">
        <v>0.11602951039570764</v>
      </c>
      <c r="K216" s="128">
        <v>7049</v>
      </c>
      <c r="L216" s="127">
        <v>0.12838162317912594</v>
      </c>
      <c r="M216" s="128">
        <v>8713</v>
      </c>
      <c r="N216" s="127">
        <v>0.12600155078831743</v>
      </c>
      <c r="O216" s="269"/>
      <c r="P216" s="135"/>
      <c r="Q216" s="128"/>
      <c r="R216" s="135"/>
      <c r="S216" s="128"/>
      <c r="T216" s="140"/>
      <c r="U216" s="269"/>
      <c r="V216" s="135"/>
      <c r="W216" s="128"/>
      <c r="X216" s="135"/>
      <c r="Y216" s="128"/>
      <c r="Z216" s="543"/>
      <c r="AA216" s="269">
        <v>146</v>
      </c>
      <c r="AB216" s="127">
        <v>-0.42063492063492058</v>
      </c>
      <c r="AC216" s="128">
        <v>1450</v>
      </c>
      <c r="AD216" s="127">
        <v>-0.1027227722772277</v>
      </c>
      <c r="AE216" s="128">
        <v>1596</v>
      </c>
      <c r="AF216" s="127">
        <v>-0.145610278372591</v>
      </c>
      <c r="AG216" s="269"/>
      <c r="AH216" s="135"/>
      <c r="AI216" s="128"/>
      <c r="AJ216" s="135"/>
      <c r="AK216" s="128"/>
      <c r="AL216" s="140"/>
      <c r="AM216" s="269">
        <v>93</v>
      </c>
      <c r="AN216" s="127">
        <v>4.8125</v>
      </c>
      <c r="AO216" s="269">
        <v>0</v>
      </c>
      <c r="AP216" s="127">
        <v>-1</v>
      </c>
      <c r="AQ216" s="128">
        <v>14</v>
      </c>
      <c r="AR216" s="127" t="s">
        <v>90</v>
      </c>
      <c r="AS216" s="128">
        <v>14</v>
      </c>
      <c r="AT216" s="127">
        <v>3.666666666666667</v>
      </c>
    </row>
    <row r="217" spans="2:46" s="4" customFormat="1" ht="15" hidden="1" customHeight="1" outlineLevel="1" x14ac:dyDescent="0.25">
      <c r="B217" s="138" t="s">
        <v>80</v>
      </c>
      <c r="C217" s="269">
        <v>1274</v>
      </c>
      <c r="D217" s="127">
        <v>-0.28467153284671531</v>
      </c>
      <c r="E217" s="128">
        <v>9576</v>
      </c>
      <c r="F217" s="127">
        <v>0.2565280146962341</v>
      </c>
      <c r="G217" s="128">
        <v>10850</v>
      </c>
      <c r="H217" s="127">
        <v>0.1540097851520954</v>
      </c>
      <c r="I217" s="269">
        <v>980</v>
      </c>
      <c r="J217" s="127">
        <v>-0.29698708751793401</v>
      </c>
      <c r="K217" s="128">
        <v>8226</v>
      </c>
      <c r="L217" s="127">
        <v>0.56031866464339908</v>
      </c>
      <c r="M217" s="128">
        <v>9206</v>
      </c>
      <c r="N217" s="127">
        <v>0.38103810381038095</v>
      </c>
      <c r="O217" s="269"/>
      <c r="P217" s="135"/>
      <c r="Q217" s="128"/>
      <c r="R217" s="135"/>
      <c r="S217" s="128"/>
      <c r="T217" s="140"/>
      <c r="U217" s="269"/>
      <c r="V217" s="135"/>
      <c r="W217" s="128"/>
      <c r="X217" s="135"/>
      <c r="Y217" s="128"/>
      <c r="Z217" s="543"/>
      <c r="AA217" s="269">
        <v>183</v>
      </c>
      <c r="AB217" s="127">
        <v>-0.50406504065040658</v>
      </c>
      <c r="AC217" s="128">
        <v>1336</v>
      </c>
      <c r="AD217" s="127">
        <v>-0.43027718550106608</v>
      </c>
      <c r="AE217" s="128">
        <v>1519</v>
      </c>
      <c r="AF217" s="127">
        <v>-0.44030950626381726</v>
      </c>
      <c r="AG217" s="269"/>
      <c r="AH217" s="135"/>
      <c r="AI217" s="128"/>
      <c r="AJ217" s="135"/>
      <c r="AK217" s="128"/>
      <c r="AL217" s="140"/>
      <c r="AM217" s="269">
        <v>108</v>
      </c>
      <c r="AN217" s="127">
        <v>6.7142857142857144</v>
      </c>
      <c r="AO217" s="269">
        <v>3</v>
      </c>
      <c r="AP217" s="127">
        <v>-0.25</v>
      </c>
      <c r="AQ217" s="128">
        <v>14</v>
      </c>
      <c r="AR217" s="127">
        <v>2.5</v>
      </c>
      <c r="AS217" s="128">
        <v>17</v>
      </c>
      <c r="AT217" s="127">
        <v>1.125</v>
      </c>
    </row>
    <row r="218" spans="2:46" s="4" customFormat="1" ht="15" hidden="1" customHeight="1" outlineLevel="1" x14ac:dyDescent="0.25">
      <c r="B218" s="138" t="s">
        <v>81</v>
      </c>
      <c r="C218" s="269">
        <v>1151</v>
      </c>
      <c r="D218" s="127">
        <v>6.7717996289424764E-2</v>
      </c>
      <c r="E218" s="128">
        <v>3667</v>
      </c>
      <c r="F218" s="127">
        <v>-0.21241408934707906</v>
      </c>
      <c r="G218" s="128">
        <v>4818</v>
      </c>
      <c r="H218" s="127">
        <v>-0.15974886641088248</v>
      </c>
      <c r="I218" s="269">
        <v>1041</v>
      </c>
      <c r="J218" s="127">
        <v>3.376365441906648E-2</v>
      </c>
      <c r="K218" s="128">
        <v>3342</v>
      </c>
      <c r="L218" s="127">
        <v>-0.13262392940565793</v>
      </c>
      <c r="M218" s="128">
        <v>4383</v>
      </c>
      <c r="N218" s="127">
        <v>-9.8148148148148096E-2</v>
      </c>
      <c r="O218" s="269"/>
      <c r="P218" s="135"/>
      <c r="Q218" s="128"/>
      <c r="R218" s="135"/>
      <c r="S218" s="128"/>
      <c r="T218" s="140"/>
      <c r="U218" s="269"/>
      <c r="V218" s="135"/>
      <c r="W218" s="128"/>
      <c r="X218" s="135"/>
      <c r="Y218" s="128"/>
      <c r="Z218" s="543"/>
      <c r="AA218" s="269">
        <v>40</v>
      </c>
      <c r="AB218" s="127">
        <v>-0.34426229508196726</v>
      </c>
      <c r="AC218" s="128">
        <v>325</v>
      </c>
      <c r="AD218" s="127">
        <v>-0.5952677459526774</v>
      </c>
      <c r="AE218" s="128">
        <v>365</v>
      </c>
      <c r="AF218" s="127">
        <v>-0.57754629629629628</v>
      </c>
      <c r="AG218" s="269"/>
      <c r="AH218" s="135"/>
      <c r="AI218" s="128"/>
      <c r="AJ218" s="135"/>
      <c r="AK218" s="128"/>
      <c r="AL218" s="140"/>
      <c r="AM218" s="269">
        <v>65</v>
      </c>
      <c r="AN218" s="127">
        <v>7.125</v>
      </c>
      <c r="AO218" s="269">
        <v>5</v>
      </c>
      <c r="AP218" s="127">
        <v>1.5</v>
      </c>
      <c r="AQ218" s="128">
        <v>0</v>
      </c>
      <c r="AR218" s="127" t="s">
        <v>90</v>
      </c>
      <c r="AS218" s="128">
        <v>5</v>
      </c>
      <c r="AT218" s="127">
        <v>1.5</v>
      </c>
    </row>
    <row r="219" spans="2:46" s="4" customFormat="1" ht="15" hidden="1" customHeight="1" outlineLevel="1" x14ac:dyDescent="0.25">
      <c r="B219" s="138" t="s">
        <v>82</v>
      </c>
      <c r="C219" s="269">
        <v>199</v>
      </c>
      <c r="D219" s="127">
        <v>-2.9268292682926855E-2</v>
      </c>
      <c r="E219" s="128">
        <v>1744</v>
      </c>
      <c r="F219" s="127">
        <v>-0.22729286663712889</v>
      </c>
      <c r="G219" s="128">
        <v>1943</v>
      </c>
      <c r="H219" s="127">
        <v>-0.21080422420796097</v>
      </c>
      <c r="I219" s="269">
        <v>182</v>
      </c>
      <c r="J219" s="127">
        <v>-2.6737967914438499E-2</v>
      </c>
      <c r="K219" s="128">
        <v>1738</v>
      </c>
      <c r="L219" s="127">
        <v>-0.20711678832116787</v>
      </c>
      <c r="M219" s="128">
        <v>1920</v>
      </c>
      <c r="N219" s="127">
        <v>-0.19293820933165196</v>
      </c>
      <c r="O219" s="269"/>
      <c r="P219" s="135"/>
      <c r="Q219" s="128"/>
      <c r="R219" s="135"/>
      <c r="S219" s="128"/>
      <c r="T219" s="140"/>
      <c r="U219" s="269"/>
      <c r="V219" s="135"/>
      <c r="W219" s="128"/>
      <c r="X219" s="135"/>
      <c r="Y219" s="128"/>
      <c r="Z219" s="543"/>
      <c r="AA219" s="269">
        <v>12</v>
      </c>
      <c r="AB219" s="127">
        <v>1.4</v>
      </c>
      <c r="AC219" s="128">
        <v>6</v>
      </c>
      <c r="AD219" s="127">
        <v>-0.90769230769230769</v>
      </c>
      <c r="AE219" s="128">
        <v>18</v>
      </c>
      <c r="AF219" s="127">
        <v>-0.74285714285714288</v>
      </c>
      <c r="AG219" s="269"/>
      <c r="AH219" s="135"/>
      <c r="AI219" s="128"/>
      <c r="AJ219" s="135"/>
      <c r="AK219" s="128"/>
      <c r="AL219" s="140"/>
      <c r="AM219" s="269">
        <v>5</v>
      </c>
      <c r="AN219" s="127">
        <v>-0.61538461538461542</v>
      </c>
      <c r="AO219" s="269">
        <v>0</v>
      </c>
      <c r="AP219" s="127" t="s">
        <v>90</v>
      </c>
      <c r="AQ219" s="128">
        <v>0</v>
      </c>
      <c r="AR219" s="127" t="s">
        <v>90</v>
      </c>
      <c r="AS219" s="128">
        <v>0</v>
      </c>
      <c r="AT219" s="127" t="s">
        <v>90</v>
      </c>
    </row>
    <row r="220" spans="2:46" s="4" customFormat="1" ht="15" hidden="1" customHeight="1" outlineLevel="1" x14ac:dyDescent="0.25">
      <c r="B220" s="138" t="s">
        <v>83</v>
      </c>
      <c r="C220" s="269">
        <v>625</v>
      </c>
      <c r="D220" s="127">
        <v>2.5511363636363638</v>
      </c>
      <c r="E220" s="128">
        <v>1404</v>
      </c>
      <c r="F220" s="127">
        <v>-0.11698113207547167</v>
      </c>
      <c r="G220" s="128">
        <v>2029</v>
      </c>
      <c r="H220" s="127">
        <v>0.14892412231030572</v>
      </c>
      <c r="I220" s="269">
        <v>616</v>
      </c>
      <c r="J220" s="127">
        <v>2.8987341772151898</v>
      </c>
      <c r="K220" s="128">
        <v>1386</v>
      </c>
      <c r="L220" s="127">
        <v>-0.10982658959537572</v>
      </c>
      <c r="M220" s="128">
        <v>2002</v>
      </c>
      <c r="N220" s="127">
        <v>0.16734693877551021</v>
      </c>
      <c r="O220" s="269"/>
      <c r="P220" s="135"/>
      <c r="Q220" s="128"/>
      <c r="R220" s="135"/>
      <c r="S220" s="128"/>
      <c r="T220" s="140"/>
      <c r="U220" s="269"/>
      <c r="V220" s="135"/>
      <c r="W220" s="128"/>
      <c r="X220" s="135"/>
      <c r="Y220" s="128"/>
      <c r="Z220" s="543"/>
      <c r="AA220" s="269">
        <v>1</v>
      </c>
      <c r="AB220" s="127">
        <v>-0.875</v>
      </c>
      <c r="AC220" s="128">
        <v>18</v>
      </c>
      <c r="AD220" s="127">
        <v>-0.45454545454545459</v>
      </c>
      <c r="AE220" s="128">
        <v>19</v>
      </c>
      <c r="AF220" s="127">
        <v>-0.53658536585365857</v>
      </c>
      <c r="AG220" s="269"/>
      <c r="AH220" s="135"/>
      <c r="AI220" s="128"/>
      <c r="AJ220" s="135"/>
      <c r="AK220" s="128"/>
      <c r="AL220" s="140"/>
      <c r="AM220" s="269">
        <v>8</v>
      </c>
      <c r="AN220" s="127">
        <v>0.14285714285714279</v>
      </c>
      <c r="AO220" s="269">
        <v>0</v>
      </c>
      <c r="AP220" s="127">
        <v>-1</v>
      </c>
      <c r="AQ220" s="128">
        <v>0</v>
      </c>
      <c r="AR220" s="127" t="s">
        <v>90</v>
      </c>
      <c r="AS220" s="128">
        <v>0</v>
      </c>
      <c r="AT220" s="127">
        <v>-1</v>
      </c>
    </row>
    <row r="221" spans="2:46" s="4" customFormat="1" ht="15" hidden="1" customHeight="1" outlineLevel="1" x14ac:dyDescent="0.25">
      <c r="B221" s="138" t="s">
        <v>84</v>
      </c>
      <c r="C221" s="269">
        <v>232</v>
      </c>
      <c r="D221" s="127">
        <v>-9.7276264591439676E-2</v>
      </c>
      <c r="E221" s="128">
        <v>1984</v>
      </c>
      <c r="F221" s="127">
        <v>-0.13664055700609223</v>
      </c>
      <c r="G221" s="128">
        <v>2216</v>
      </c>
      <c r="H221" s="127">
        <v>-0.13268101761252449</v>
      </c>
      <c r="I221" s="269">
        <v>215</v>
      </c>
      <c r="J221" s="127">
        <v>-7.3275862068965525E-2</v>
      </c>
      <c r="K221" s="128">
        <v>1952</v>
      </c>
      <c r="L221" s="127">
        <v>-0.12701252236135963</v>
      </c>
      <c r="M221" s="128">
        <v>2167</v>
      </c>
      <c r="N221" s="127">
        <v>-0.1219611021069692</v>
      </c>
      <c r="O221" s="269"/>
      <c r="P221" s="135"/>
      <c r="Q221" s="128"/>
      <c r="R221" s="135"/>
      <c r="S221" s="128"/>
      <c r="T221" s="140"/>
      <c r="U221" s="269"/>
      <c r="V221" s="135"/>
      <c r="W221" s="128"/>
      <c r="X221" s="135"/>
      <c r="Y221" s="128"/>
      <c r="Z221" s="543"/>
      <c r="AA221" s="269">
        <v>5</v>
      </c>
      <c r="AB221" s="127">
        <v>-0.375</v>
      </c>
      <c r="AC221" s="128">
        <v>32</v>
      </c>
      <c r="AD221" s="127">
        <v>-0.4838709677419355</v>
      </c>
      <c r="AE221" s="128">
        <v>37</v>
      </c>
      <c r="AF221" s="127">
        <v>-0.47142857142857142</v>
      </c>
      <c r="AG221" s="269"/>
      <c r="AH221" s="135"/>
      <c r="AI221" s="128"/>
      <c r="AJ221" s="135"/>
      <c r="AK221" s="128"/>
      <c r="AL221" s="140"/>
      <c r="AM221" s="269">
        <v>10</v>
      </c>
      <c r="AN221" s="127">
        <v>-9.0909090909090939E-2</v>
      </c>
      <c r="AO221" s="269">
        <v>2</v>
      </c>
      <c r="AP221" s="127">
        <v>-0.66666666666666674</v>
      </c>
      <c r="AQ221" s="128">
        <v>0</v>
      </c>
      <c r="AR221" s="127" t="s">
        <v>90</v>
      </c>
      <c r="AS221" s="128">
        <v>2</v>
      </c>
      <c r="AT221" s="127">
        <v>-0.66666666666666674</v>
      </c>
    </row>
    <row r="222" spans="2:46" s="4" customFormat="1" ht="15" hidden="1" customHeight="1" outlineLevel="1" x14ac:dyDescent="0.25">
      <c r="B222" s="138" t="s">
        <v>85</v>
      </c>
      <c r="C222" s="269">
        <v>377</v>
      </c>
      <c r="D222" s="127">
        <v>1.0828729281767955</v>
      </c>
      <c r="E222" s="128">
        <v>1095</v>
      </c>
      <c r="F222" s="127">
        <v>-0.35777126099706746</v>
      </c>
      <c r="G222" s="128">
        <v>1472</v>
      </c>
      <c r="H222" s="127">
        <v>-0.21951219512195119</v>
      </c>
      <c r="I222" s="269">
        <v>360</v>
      </c>
      <c r="J222" s="127">
        <v>1.1428571428571428</v>
      </c>
      <c r="K222" s="128">
        <v>1078</v>
      </c>
      <c r="L222" s="127">
        <v>-0.35718545020870607</v>
      </c>
      <c r="M222" s="128">
        <v>1438</v>
      </c>
      <c r="N222" s="127">
        <v>-0.22059620596205964</v>
      </c>
      <c r="O222" s="269"/>
      <c r="P222" s="135"/>
      <c r="Q222" s="128"/>
      <c r="R222" s="135"/>
      <c r="S222" s="128"/>
      <c r="T222" s="140"/>
      <c r="U222" s="269"/>
      <c r="V222" s="135"/>
      <c r="W222" s="128"/>
      <c r="X222" s="135"/>
      <c r="Y222" s="128"/>
      <c r="Z222" s="543"/>
      <c r="AA222" s="269">
        <v>4</v>
      </c>
      <c r="AB222" s="127">
        <v>-0.19999999999999996</v>
      </c>
      <c r="AC222" s="128">
        <v>17</v>
      </c>
      <c r="AD222" s="127">
        <v>-0.3928571428571429</v>
      </c>
      <c r="AE222" s="128">
        <v>21</v>
      </c>
      <c r="AF222" s="127">
        <v>-0.36363636363636365</v>
      </c>
      <c r="AG222" s="269"/>
      <c r="AH222" s="135"/>
      <c r="AI222" s="128"/>
      <c r="AJ222" s="135"/>
      <c r="AK222" s="128"/>
      <c r="AL222" s="140"/>
      <c r="AM222" s="269">
        <v>13</v>
      </c>
      <c r="AN222" s="127">
        <v>5.5</v>
      </c>
      <c r="AO222" s="269">
        <v>0</v>
      </c>
      <c r="AP222" s="127">
        <v>-1</v>
      </c>
      <c r="AQ222" s="128">
        <v>0</v>
      </c>
      <c r="AR222" s="127" t="s">
        <v>90</v>
      </c>
      <c r="AS222" s="128">
        <v>0</v>
      </c>
      <c r="AT222" s="127">
        <v>-1</v>
      </c>
    </row>
    <row r="223" spans="2:46" s="4" customFormat="1" ht="15" hidden="1" customHeight="1" outlineLevel="1" x14ac:dyDescent="0.25">
      <c r="B223" s="138" t="s">
        <v>86</v>
      </c>
      <c r="C223" s="269">
        <v>205</v>
      </c>
      <c r="D223" s="127">
        <v>0.70833333333333326</v>
      </c>
      <c r="E223" s="128">
        <v>1106</v>
      </c>
      <c r="F223" s="127">
        <v>-0.29329073482428114</v>
      </c>
      <c r="G223" s="128">
        <v>1311</v>
      </c>
      <c r="H223" s="127">
        <v>-0.22195845697329375</v>
      </c>
      <c r="I223" s="269">
        <v>134</v>
      </c>
      <c r="J223" s="127">
        <v>0.38144329896907214</v>
      </c>
      <c r="K223" s="128">
        <v>1097</v>
      </c>
      <c r="L223" s="127">
        <v>-0.28673602080624183</v>
      </c>
      <c r="M223" s="128">
        <v>1231</v>
      </c>
      <c r="N223" s="127">
        <v>-0.24709480122324157</v>
      </c>
      <c r="O223" s="269"/>
      <c r="P223" s="135"/>
      <c r="Q223" s="128"/>
      <c r="R223" s="135"/>
      <c r="S223" s="128"/>
      <c r="T223" s="140"/>
      <c r="U223" s="269"/>
      <c r="V223" s="135"/>
      <c r="W223" s="128"/>
      <c r="X223" s="135"/>
      <c r="Y223" s="128"/>
      <c r="Z223" s="543"/>
      <c r="AA223" s="269">
        <v>60</v>
      </c>
      <c r="AB223" s="127">
        <v>11</v>
      </c>
      <c r="AC223" s="128">
        <v>9</v>
      </c>
      <c r="AD223" s="127">
        <v>-0.66666666666666674</v>
      </c>
      <c r="AE223" s="128">
        <v>69</v>
      </c>
      <c r="AF223" s="127">
        <v>1.15625</v>
      </c>
      <c r="AG223" s="269"/>
      <c r="AH223" s="135"/>
      <c r="AI223" s="128"/>
      <c r="AJ223" s="135"/>
      <c r="AK223" s="128"/>
      <c r="AL223" s="140"/>
      <c r="AM223" s="269">
        <v>11</v>
      </c>
      <c r="AN223" s="127">
        <v>-0.38888888888888884</v>
      </c>
      <c r="AO223" s="269">
        <v>0</v>
      </c>
      <c r="AP223" s="127" t="s">
        <v>90</v>
      </c>
      <c r="AQ223" s="128">
        <v>0</v>
      </c>
      <c r="AR223" s="127" t="s">
        <v>90</v>
      </c>
      <c r="AS223" s="128">
        <v>0</v>
      </c>
      <c r="AT223" s="127" t="s">
        <v>90</v>
      </c>
    </row>
    <row r="224" spans="2:46" s="4" customFormat="1" ht="15" hidden="1" customHeight="1" outlineLevel="1" x14ac:dyDescent="0.25">
      <c r="B224" s="138" t="s">
        <v>87</v>
      </c>
      <c r="C224" s="269">
        <v>1476</v>
      </c>
      <c r="D224" s="127">
        <v>0.44422700587084152</v>
      </c>
      <c r="E224" s="128">
        <v>4797</v>
      </c>
      <c r="F224" s="127">
        <v>-4.8025401865449457E-2</v>
      </c>
      <c r="G224" s="128">
        <v>6273</v>
      </c>
      <c r="H224" s="127">
        <v>3.4977726447780855E-2</v>
      </c>
      <c r="I224" s="269">
        <v>1297</v>
      </c>
      <c r="J224" s="127">
        <v>0.34963579604578565</v>
      </c>
      <c r="K224" s="128">
        <v>3732</v>
      </c>
      <c r="L224" s="127">
        <v>-5.4950620410230466E-2</v>
      </c>
      <c r="M224" s="128">
        <v>5029</v>
      </c>
      <c r="N224" s="127">
        <v>2.4236252545824843E-2</v>
      </c>
      <c r="O224" s="269"/>
      <c r="P224" s="135"/>
      <c r="Q224" s="128"/>
      <c r="R224" s="135"/>
      <c r="S224" s="128"/>
      <c r="T224" s="140"/>
      <c r="U224" s="269"/>
      <c r="V224" s="135"/>
      <c r="W224" s="128"/>
      <c r="X224" s="135"/>
      <c r="Y224" s="128"/>
      <c r="Z224" s="543"/>
      <c r="AA224" s="269">
        <v>158</v>
      </c>
      <c r="AB224" s="127">
        <v>2.16</v>
      </c>
      <c r="AC224" s="128">
        <v>1065</v>
      </c>
      <c r="AD224" s="127">
        <v>-2.2935779816513735E-2</v>
      </c>
      <c r="AE224" s="128">
        <v>1223</v>
      </c>
      <c r="AF224" s="127">
        <v>7.2807017543859542E-2</v>
      </c>
      <c r="AG224" s="269"/>
      <c r="AH224" s="135"/>
      <c r="AI224" s="128"/>
      <c r="AJ224" s="135"/>
      <c r="AK224" s="128"/>
      <c r="AL224" s="140"/>
      <c r="AM224" s="269">
        <v>19</v>
      </c>
      <c r="AN224" s="127">
        <v>1.1111111111111112</v>
      </c>
      <c r="AO224" s="269">
        <v>2</v>
      </c>
      <c r="AP224" s="127">
        <v>0</v>
      </c>
      <c r="AQ224" s="128">
        <v>0</v>
      </c>
      <c r="AR224" s="127" t="s">
        <v>90</v>
      </c>
      <c r="AS224" s="128">
        <v>2</v>
      </c>
      <c r="AT224" s="127">
        <v>0</v>
      </c>
    </row>
    <row r="225" spans="2:46" s="4" customFormat="1" ht="15" hidden="1" customHeight="1" outlineLevel="1" x14ac:dyDescent="0.25">
      <c r="B225" s="138" t="s">
        <v>88</v>
      </c>
      <c r="C225" s="269">
        <v>1823</v>
      </c>
      <c r="D225" s="127">
        <v>0.25810904071773644</v>
      </c>
      <c r="E225" s="128">
        <v>7222</v>
      </c>
      <c r="F225" s="127">
        <v>6.0343561885185748E-2</v>
      </c>
      <c r="G225" s="128">
        <v>9045</v>
      </c>
      <c r="H225" s="127">
        <v>9.5036319612590736E-2</v>
      </c>
      <c r="I225" s="269">
        <v>1650</v>
      </c>
      <c r="J225" s="127">
        <v>0.23042505592841156</v>
      </c>
      <c r="K225" s="128">
        <v>5922</v>
      </c>
      <c r="L225" s="127">
        <v>7.790316709137235E-2</v>
      </c>
      <c r="M225" s="128">
        <v>7572</v>
      </c>
      <c r="N225" s="127">
        <v>0.10782735918068753</v>
      </c>
      <c r="O225" s="269"/>
      <c r="P225" s="135"/>
      <c r="Q225" s="128"/>
      <c r="R225" s="135"/>
      <c r="S225" s="128"/>
      <c r="T225" s="140"/>
      <c r="U225" s="269"/>
      <c r="V225" s="135"/>
      <c r="W225" s="128"/>
      <c r="X225" s="135"/>
      <c r="Y225" s="128"/>
      <c r="Z225" s="543"/>
      <c r="AA225" s="269">
        <v>147</v>
      </c>
      <c r="AB225" s="127">
        <v>0.79268292682926833</v>
      </c>
      <c r="AC225" s="128">
        <v>1300</v>
      </c>
      <c r="AD225" s="127">
        <v>-1.2908124525436548E-2</v>
      </c>
      <c r="AE225" s="128">
        <v>1447</v>
      </c>
      <c r="AF225" s="127">
        <v>3.4310221586847822E-2</v>
      </c>
      <c r="AG225" s="269"/>
      <c r="AH225" s="135"/>
      <c r="AI225" s="128"/>
      <c r="AJ225" s="135"/>
      <c r="AK225" s="128"/>
      <c r="AL225" s="140"/>
      <c r="AM225" s="269">
        <v>23</v>
      </c>
      <c r="AN225" s="127">
        <v>0</v>
      </c>
      <c r="AO225" s="269">
        <v>3</v>
      </c>
      <c r="AP225" s="127">
        <v>0</v>
      </c>
      <c r="AQ225" s="128">
        <v>0</v>
      </c>
      <c r="AR225" s="127" t="s">
        <v>90</v>
      </c>
      <c r="AS225" s="128">
        <v>3</v>
      </c>
      <c r="AT225" s="127">
        <v>0</v>
      </c>
    </row>
    <row r="226" spans="2:46" s="4" customFormat="1" ht="15" hidden="1" customHeight="1" outlineLevel="1" x14ac:dyDescent="0.25">
      <c r="B226" s="138" t="s">
        <v>89</v>
      </c>
      <c r="C226" s="269">
        <v>2303</v>
      </c>
      <c r="D226" s="127">
        <v>2.0223097112860891</v>
      </c>
      <c r="E226" s="128">
        <v>8271</v>
      </c>
      <c r="F226" s="127">
        <v>-2.9680900985452841E-2</v>
      </c>
      <c r="G226" s="128">
        <v>10574</v>
      </c>
      <c r="H226" s="127">
        <v>0.13870342451001516</v>
      </c>
      <c r="I226" s="269">
        <v>1569</v>
      </c>
      <c r="J226" s="127">
        <v>1.4708661417322832</v>
      </c>
      <c r="K226" s="128">
        <v>6567</v>
      </c>
      <c r="L226" s="127">
        <v>5.2910052910053018E-2</v>
      </c>
      <c r="M226" s="128">
        <v>8136</v>
      </c>
      <c r="N226" s="127">
        <v>0.18393480791618155</v>
      </c>
      <c r="O226" s="269"/>
      <c r="P226" s="135"/>
      <c r="Q226" s="128"/>
      <c r="R226" s="135"/>
      <c r="S226" s="128"/>
      <c r="T226" s="140"/>
      <c r="U226" s="269"/>
      <c r="V226" s="135"/>
      <c r="W226" s="128"/>
      <c r="X226" s="135"/>
      <c r="Y226" s="128"/>
      <c r="Z226" s="543"/>
      <c r="AA226" s="269">
        <v>717</v>
      </c>
      <c r="AB226" s="127">
        <v>5.3451327433628322</v>
      </c>
      <c r="AC226" s="128">
        <v>1704</v>
      </c>
      <c r="AD226" s="127">
        <v>-0.254919108001749</v>
      </c>
      <c r="AE226" s="128">
        <v>2421</v>
      </c>
      <c r="AF226" s="127">
        <v>8.7500000000000355E-3</v>
      </c>
      <c r="AG226" s="269"/>
      <c r="AH226" s="135"/>
      <c r="AI226" s="128"/>
      <c r="AJ226" s="135"/>
      <c r="AK226" s="128"/>
      <c r="AL226" s="140"/>
      <c r="AM226" s="269">
        <v>17</v>
      </c>
      <c r="AN226" s="127">
        <v>0.30769230769230771</v>
      </c>
      <c r="AO226" s="269">
        <v>0</v>
      </c>
      <c r="AP226" s="127">
        <v>-1</v>
      </c>
      <c r="AQ226" s="128">
        <v>0</v>
      </c>
      <c r="AR226" s="127" t="s">
        <v>90</v>
      </c>
      <c r="AS226" s="128">
        <v>0</v>
      </c>
      <c r="AT226" s="127">
        <v>-1</v>
      </c>
    </row>
    <row r="227" spans="2:46" s="4" customFormat="1" ht="15.75" collapsed="1" x14ac:dyDescent="0.25">
      <c r="B227" s="64">
        <v>2002</v>
      </c>
      <c r="C227" s="279">
        <v>13298</v>
      </c>
      <c r="D227" s="66">
        <v>0.25725631086319378</v>
      </c>
      <c r="E227" s="65">
        <v>57888</v>
      </c>
      <c r="F227" s="66">
        <v>-1.052919458498569E-2</v>
      </c>
      <c r="G227" s="65">
        <v>71186</v>
      </c>
      <c r="H227" s="66">
        <v>3.0471475514251445E-2</v>
      </c>
      <c r="I227" s="279">
        <v>11298</v>
      </c>
      <c r="J227" s="66">
        <v>0.23718791064388967</v>
      </c>
      <c r="K227" s="65">
        <v>48706</v>
      </c>
      <c r="L227" s="66">
        <v>4.4117647058823595E-2</v>
      </c>
      <c r="M227" s="65">
        <v>60004</v>
      </c>
      <c r="N227" s="66">
        <v>7.5726066690570137E-2</v>
      </c>
      <c r="O227" s="279"/>
      <c r="P227" s="66"/>
      <c r="Q227" s="65"/>
      <c r="R227" s="66"/>
      <c r="S227" s="65"/>
      <c r="T227" s="281"/>
      <c r="U227" s="279"/>
      <c r="V227" s="66"/>
      <c r="W227" s="65"/>
      <c r="X227" s="66"/>
      <c r="Y227" s="65"/>
      <c r="Z227" s="544"/>
      <c r="AA227" s="279">
        <v>1589</v>
      </c>
      <c r="AB227" s="66">
        <v>0.26311605723370435</v>
      </c>
      <c r="AC227" s="65">
        <v>9154</v>
      </c>
      <c r="AD227" s="66">
        <v>-0.2276409044886939</v>
      </c>
      <c r="AE227" s="65">
        <v>10743</v>
      </c>
      <c r="AF227" s="66">
        <v>-0.18054919908466815</v>
      </c>
      <c r="AG227" s="279"/>
      <c r="AH227" s="66"/>
      <c r="AI227" s="65"/>
      <c r="AJ227" s="66"/>
      <c r="AK227" s="65"/>
      <c r="AL227" s="281"/>
      <c r="AM227" s="279">
        <v>394</v>
      </c>
      <c r="AN227" s="66">
        <v>1.5419354838709678</v>
      </c>
      <c r="AO227" s="279">
        <v>17</v>
      </c>
      <c r="AP227" s="66">
        <v>-0.46875</v>
      </c>
      <c r="AQ227" s="65">
        <v>28</v>
      </c>
      <c r="AR227" s="66">
        <v>6</v>
      </c>
      <c r="AS227" s="65">
        <v>45</v>
      </c>
      <c r="AT227" s="66">
        <v>0.25</v>
      </c>
    </row>
    <row r="228" spans="2:46" s="4" customFormat="1" ht="15" hidden="1" customHeight="1" outlineLevel="1" x14ac:dyDescent="0.25">
      <c r="B228" s="138" t="s">
        <v>78</v>
      </c>
      <c r="C228" s="269">
        <v>1784</v>
      </c>
      <c r="D228" s="127">
        <v>-0.25010508617065996</v>
      </c>
      <c r="E228" s="128">
        <v>8575</v>
      </c>
      <c r="F228" s="127">
        <v>-0.15708247321340807</v>
      </c>
      <c r="G228" s="128">
        <v>10359</v>
      </c>
      <c r="H228" s="127">
        <v>-0.1747131931166348</v>
      </c>
      <c r="I228" s="269">
        <v>1461</v>
      </c>
      <c r="J228" s="127">
        <v>-0.24418003103983443</v>
      </c>
      <c r="K228" s="128">
        <v>6396</v>
      </c>
      <c r="L228" s="127">
        <v>-0.10894399554193368</v>
      </c>
      <c r="M228" s="128">
        <v>7857</v>
      </c>
      <c r="N228" s="127">
        <v>-0.13763582482713199</v>
      </c>
      <c r="O228" s="269"/>
      <c r="P228" s="135"/>
      <c r="Q228" s="128"/>
      <c r="R228" s="135"/>
      <c r="S228" s="128"/>
      <c r="T228" s="140"/>
      <c r="U228" s="269"/>
      <c r="V228" s="135"/>
      <c r="W228" s="128"/>
      <c r="X228" s="135"/>
      <c r="Y228" s="128"/>
      <c r="Z228" s="543"/>
      <c r="AA228" s="269">
        <v>300</v>
      </c>
      <c r="AB228" s="127">
        <v>-0.27360774818401934</v>
      </c>
      <c r="AC228" s="128">
        <v>2179</v>
      </c>
      <c r="AD228" s="127">
        <v>-0.27245409015025046</v>
      </c>
      <c r="AE228" s="128">
        <v>2479</v>
      </c>
      <c r="AF228" s="127">
        <v>-0.272593896713615</v>
      </c>
      <c r="AG228" s="269"/>
      <c r="AH228" s="135"/>
      <c r="AI228" s="128"/>
      <c r="AJ228" s="135"/>
      <c r="AK228" s="128"/>
      <c r="AL228" s="140"/>
      <c r="AM228" s="269">
        <v>21</v>
      </c>
      <c r="AN228" s="127">
        <v>-0.16000000000000003</v>
      </c>
      <c r="AO228" s="269">
        <v>2</v>
      </c>
      <c r="AP228" s="127">
        <v>-0.75</v>
      </c>
      <c r="AQ228" s="128">
        <v>0</v>
      </c>
      <c r="AR228" s="127" t="s">
        <v>90</v>
      </c>
      <c r="AS228" s="128">
        <v>2</v>
      </c>
      <c r="AT228" s="127">
        <v>-0.75</v>
      </c>
    </row>
    <row r="229" spans="2:46" s="4" customFormat="1" ht="15" hidden="1" customHeight="1" outlineLevel="1" x14ac:dyDescent="0.25">
      <c r="B229" s="138" t="s">
        <v>79</v>
      </c>
      <c r="C229" s="269">
        <v>1762</v>
      </c>
      <c r="D229" s="127">
        <v>-0.23623753792804503</v>
      </c>
      <c r="E229" s="128">
        <v>7863</v>
      </c>
      <c r="F229" s="127">
        <v>-1.0445507173420632E-2</v>
      </c>
      <c r="G229" s="128">
        <v>9625</v>
      </c>
      <c r="H229" s="127">
        <v>-6.1250365746610802E-2</v>
      </c>
      <c r="I229" s="269">
        <v>1491</v>
      </c>
      <c r="J229" s="127">
        <v>-0.23420647149460705</v>
      </c>
      <c r="K229" s="128">
        <v>6247</v>
      </c>
      <c r="L229" s="127">
        <v>0.13272892112420664</v>
      </c>
      <c r="M229" s="128">
        <v>7738</v>
      </c>
      <c r="N229" s="127">
        <v>3.6987402841061279E-2</v>
      </c>
      <c r="O229" s="269"/>
      <c r="P229" s="135"/>
      <c r="Q229" s="128"/>
      <c r="R229" s="135"/>
      <c r="S229" s="128"/>
      <c r="T229" s="140"/>
      <c r="U229" s="269"/>
      <c r="V229" s="135"/>
      <c r="W229" s="128"/>
      <c r="X229" s="135"/>
      <c r="Y229" s="128"/>
      <c r="Z229" s="543"/>
      <c r="AA229" s="269">
        <v>252</v>
      </c>
      <c r="AB229" s="127">
        <v>-0.25443786982248517</v>
      </c>
      <c r="AC229" s="128">
        <v>1616</v>
      </c>
      <c r="AD229" s="127">
        <v>-0.33525298231180589</v>
      </c>
      <c r="AE229" s="128">
        <v>1868</v>
      </c>
      <c r="AF229" s="127">
        <v>-0.32538822679667745</v>
      </c>
      <c r="AG229" s="269"/>
      <c r="AH229" s="135"/>
      <c r="AI229" s="128"/>
      <c r="AJ229" s="135"/>
      <c r="AK229" s="128"/>
      <c r="AL229" s="140"/>
      <c r="AM229" s="269">
        <v>16</v>
      </c>
      <c r="AN229" s="127">
        <v>-5.8823529411764719E-2</v>
      </c>
      <c r="AO229" s="269">
        <v>3</v>
      </c>
      <c r="AP229" s="127">
        <v>-0.4</v>
      </c>
      <c r="AQ229" s="128">
        <v>0</v>
      </c>
      <c r="AR229" s="127" t="s">
        <v>90</v>
      </c>
      <c r="AS229" s="128">
        <v>3</v>
      </c>
      <c r="AT229" s="127">
        <v>-0.4</v>
      </c>
    </row>
    <row r="230" spans="2:46" s="4" customFormat="1" ht="15" hidden="1" customHeight="1" outlineLevel="1" x14ac:dyDescent="0.25">
      <c r="B230" s="138" t="s">
        <v>80</v>
      </c>
      <c r="C230" s="269">
        <v>1781</v>
      </c>
      <c r="D230" s="127">
        <v>-0.30047132757266304</v>
      </c>
      <c r="E230" s="128">
        <v>7621</v>
      </c>
      <c r="F230" s="127">
        <v>6.9614035087719239E-2</v>
      </c>
      <c r="G230" s="128">
        <v>9402</v>
      </c>
      <c r="H230" s="127">
        <v>-2.7815117361182917E-2</v>
      </c>
      <c r="I230" s="269">
        <v>1394</v>
      </c>
      <c r="J230" s="127">
        <v>-0.32493946731234868</v>
      </c>
      <c r="K230" s="128">
        <v>5272</v>
      </c>
      <c r="L230" s="127">
        <v>0.15690147026552559</v>
      </c>
      <c r="M230" s="128">
        <v>6666</v>
      </c>
      <c r="N230" s="127">
        <v>6.6445182724252927E-3</v>
      </c>
      <c r="O230" s="269"/>
      <c r="P230" s="135"/>
      <c r="Q230" s="128"/>
      <c r="R230" s="135"/>
      <c r="S230" s="128"/>
      <c r="T230" s="140"/>
      <c r="U230" s="269"/>
      <c r="V230" s="135"/>
      <c r="W230" s="128"/>
      <c r="X230" s="135"/>
      <c r="Y230" s="128"/>
      <c r="Z230" s="543"/>
      <c r="AA230" s="269">
        <v>369</v>
      </c>
      <c r="AB230" s="127">
        <v>-0.15945330296127558</v>
      </c>
      <c r="AC230" s="128">
        <v>2345</v>
      </c>
      <c r="AD230" s="127">
        <v>-8.0031384856806609E-2</v>
      </c>
      <c r="AE230" s="128">
        <v>2714</v>
      </c>
      <c r="AF230" s="127">
        <v>-9.1700133868808598E-2</v>
      </c>
      <c r="AG230" s="269"/>
      <c r="AH230" s="135"/>
      <c r="AI230" s="128"/>
      <c r="AJ230" s="135"/>
      <c r="AK230" s="128"/>
      <c r="AL230" s="140"/>
      <c r="AM230" s="269">
        <v>14</v>
      </c>
      <c r="AN230" s="127">
        <v>-0.58823529411764708</v>
      </c>
      <c r="AO230" s="269">
        <v>4</v>
      </c>
      <c r="AP230" s="127">
        <v>-0.5</v>
      </c>
      <c r="AQ230" s="128">
        <v>4</v>
      </c>
      <c r="AR230" s="127">
        <v>-0.78947368421052633</v>
      </c>
      <c r="AS230" s="128">
        <v>8</v>
      </c>
      <c r="AT230" s="127">
        <v>-0.70370370370370372</v>
      </c>
    </row>
    <row r="231" spans="2:46" s="4" customFormat="1" ht="15" hidden="1" customHeight="1" outlineLevel="1" x14ac:dyDescent="0.25">
      <c r="B231" s="138" t="s">
        <v>81</v>
      </c>
      <c r="C231" s="269">
        <v>1078</v>
      </c>
      <c r="D231" s="127">
        <v>-0.21940622737146998</v>
      </c>
      <c r="E231" s="128">
        <v>4656</v>
      </c>
      <c r="F231" s="127">
        <v>3.8358608385370196E-2</v>
      </c>
      <c r="G231" s="128">
        <v>5734</v>
      </c>
      <c r="H231" s="127">
        <v>-2.2335890878090403E-2</v>
      </c>
      <c r="I231" s="269">
        <v>1007</v>
      </c>
      <c r="J231" s="127">
        <v>-0.12813852813852811</v>
      </c>
      <c r="K231" s="128">
        <v>3853</v>
      </c>
      <c r="L231" s="127">
        <v>0.20670216097713756</v>
      </c>
      <c r="M231" s="128">
        <v>4860</v>
      </c>
      <c r="N231" s="127">
        <v>0.11775528978840843</v>
      </c>
      <c r="O231" s="269"/>
      <c r="P231" s="135"/>
      <c r="Q231" s="128"/>
      <c r="R231" s="135"/>
      <c r="S231" s="128"/>
      <c r="T231" s="140"/>
      <c r="U231" s="269"/>
      <c r="V231" s="135"/>
      <c r="W231" s="128"/>
      <c r="X231" s="135"/>
      <c r="Y231" s="128"/>
      <c r="Z231" s="543"/>
      <c r="AA231" s="269">
        <v>61</v>
      </c>
      <c r="AB231" s="127">
        <v>-0.67894736842105263</v>
      </c>
      <c r="AC231" s="128">
        <v>803</v>
      </c>
      <c r="AD231" s="127">
        <v>-0.37800154918667694</v>
      </c>
      <c r="AE231" s="128">
        <v>864</v>
      </c>
      <c r="AF231" s="127">
        <v>-0.41661039837947333</v>
      </c>
      <c r="AG231" s="269"/>
      <c r="AH231" s="135"/>
      <c r="AI231" s="128"/>
      <c r="AJ231" s="135"/>
      <c r="AK231" s="128"/>
      <c r="AL231" s="140"/>
      <c r="AM231" s="269">
        <v>8</v>
      </c>
      <c r="AN231" s="127">
        <v>-0.73333333333333339</v>
      </c>
      <c r="AO231" s="269">
        <v>2</v>
      </c>
      <c r="AP231" s="127">
        <v>-0.66666666666666674</v>
      </c>
      <c r="AQ231" s="128">
        <v>0</v>
      </c>
      <c r="AR231" s="127" t="s">
        <v>90</v>
      </c>
      <c r="AS231" s="128">
        <v>2</v>
      </c>
      <c r="AT231" s="127">
        <v>-0.66666666666666674</v>
      </c>
    </row>
    <row r="232" spans="2:46" s="4" customFormat="1" ht="15" hidden="1" customHeight="1" outlineLevel="1" x14ac:dyDescent="0.25">
      <c r="B232" s="138" t="s">
        <v>82</v>
      </c>
      <c r="C232" s="269">
        <v>205</v>
      </c>
      <c r="D232" s="127">
        <v>2.106060606060606</v>
      </c>
      <c r="E232" s="128">
        <v>2257</v>
      </c>
      <c r="F232" s="127">
        <v>-9.5028067361668023E-2</v>
      </c>
      <c r="G232" s="128">
        <v>2462</v>
      </c>
      <c r="H232" s="127">
        <v>-3.8281250000000044E-2</v>
      </c>
      <c r="I232" s="269">
        <v>187</v>
      </c>
      <c r="J232" s="127">
        <v>2.74</v>
      </c>
      <c r="K232" s="128">
        <v>2192</v>
      </c>
      <c r="L232" s="127">
        <v>-7.1579839051249428E-2</v>
      </c>
      <c r="M232" s="128">
        <v>2379</v>
      </c>
      <c r="N232" s="127">
        <v>-1.3272501036914131E-2</v>
      </c>
      <c r="O232" s="269"/>
      <c r="P232" s="135"/>
      <c r="Q232" s="128"/>
      <c r="R232" s="135"/>
      <c r="S232" s="128"/>
      <c r="T232" s="140"/>
      <c r="U232" s="269"/>
      <c r="V232" s="135"/>
      <c r="W232" s="128"/>
      <c r="X232" s="135"/>
      <c r="Y232" s="128"/>
      <c r="Z232" s="543"/>
      <c r="AA232" s="269">
        <v>5</v>
      </c>
      <c r="AB232" s="127">
        <v>-0.5</v>
      </c>
      <c r="AC232" s="128">
        <v>65</v>
      </c>
      <c r="AD232" s="127">
        <v>-0.51127819548872178</v>
      </c>
      <c r="AE232" s="128">
        <v>70</v>
      </c>
      <c r="AF232" s="127">
        <v>-0.51048951048951041</v>
      </c>
      <c r="AG232" s="269"/>
      <c r="AH232" s="135"/>
      <c r="AI232" s="128"/>
      <c r="AJ232" s="135"/>
      <c r="AK232" s="128"/>
      <c r="AL232" s="140"/>
      <c r="AM232" s="269">
        <v>13</v>
      </c>
      <c r="AN232" s="127">
        <v>1.1666666666666665</v>
      </c>
      <c r="AO232" s="269">
        <v>0</v>
      </c>
      <c r="AP232" s="127" t="s">
        <v>90</v>
      </c>
      <c r="AQ232" s="128">
        <v>0</v>
      </c>
      <c r="AR232" s="127" t="s">
        <v>90</v>
      </c>
      <c r="AS232" s="128">
        <v>0</v>
      </c>
      <c r="AT232" s="127" t="s">
        <v>90</v>
      </c>
    </row>
    <row r="233" spans="2:46" s="4" customFormat="1" ht="15" hidden="1" customHeight="1" outlineLevel="1" x14ac:dyDescent="0.25">
      <c r="B233" s="138" t="s">
        <v>83</v>
      </c>
      <c r="C233" s="269">
        <v>176</v>
      </c>
      <c r="D233" s="127">
        <v>1.838709677419355</v>
      </c>
      <c r="E233" s="128">
        <v>1590</v>
      </c>
      <c r="F233" s="127">
        <v>-0.19289340101522845</v>
      </c>
      <c r="G233" s="128">
        <v>1766</v>
      </c>
      <c r="H233" s="127">
        <v>-0.13090551181102361</v>
      </c>
      <c r="I233" s="269">
        <v>158</v>
      </c>
      <c r="J233" s="127">
        <v>2.6744186046511627</v>
      </c>
      <c r="K233" s="128">
        <v>1557</v>
      </c>
      <c r="L233" s="127">
        <v>-0.20030816640986138</v>
      </c>
      <c r="M233" s="128">
        <v>1715</v>
      </c>
      <c r="N233" s="127">
        <v>-0.13819095477386933</v>
      </c>
      <c r="O233" s="269"/>
      <c r="P233" s="135"/>
      <c r="Q233" s="128"/>
      <c r="R233" s="135"/>
      <c r="S233" s="128"/>
      <c r="T233" s="140"/>
      <c r="U233" s="269"/>
      <c r="V233" s="135"/>
      <c r="W233" s="128"/>
      <c r="X233" s="135"/>
      <c r="Y233" s="128"/>
      <c r="Z233" s="543"/>
      <c r="AA233" s="269">
        <v>8</v>
      </c>
      <c r="AB233" s="127">
        <v>3</v>
      </c>
      <c r="AC233" s="128">
        <v>33</v>
      </c>
      <c r="AD233" s="127">
        <v>0.43478260869565211</v>
      </c>
      <c r="AE233" s="128">
        <v>41</v>
      </c>
      <c r="AF233" s="127">
        <v>0.6399999999999999</v>
      </c>
      <c r="AG233" s="269"/>
      <c r="AH233" s="135"/>
      <c r="AI233" s="128"/>
      <c r="AJ233" s="135"/>
      <c r="AK233" s="128"/>
      <c r="AL233" s="140"/>
      <c r="AM233" s="269">
        <v>7</v>
      </c>
      <c r="AN233" s="127">
        <v>-0.46153846153846156</v>
      </c>
      <c r="AO233" s="269">
        <v>3</v>
      </c>
      <c r="AP233" s="127">
        <v>-0.25</v>
      </c>
      <c r="AQ233" s="128">
        <v>0</v>
      </c>
      <c r="AR233" s="127" t="s">
        <v>90</v>
      </c>
      <c r="AS233" s="128">
        <v>3</v>
      </c>
      <c r="AT233" s="127">
        <v>-0.25</v>
      </c>
    </row>
    <row r="234" spans="2:46" s="4" customFormat="1" ht="15" hidden="1" customHeight="1" outlineLevel="1" x14ac:dyDescent="0.25">
      <c r="B234" s="138" t="s">
        <v>84</v>
      </c>
      <c r="C234" s="269">
        <v>257</v>
      </c>
      <c r="D234" s="127">
        <v>0.58641975308641969</v>
      </c>
      <c r="E234" s="128">
        <v>2298</v>
      </c>
      <c r="F234" s="127">
        <v>0.37604790419161671</v>
      </c>
      <c r="G234" s="128">
        <v>2555</v>
      </c>
      <c r="H234" s="127">
        <v>0.39465065502183405</v>
      </c>
      <c r="I234" s="269">
        <v>232</v>
      </c>
      <c r="J234" s="127">
        <v>0.56756756756756754</v>
      </c>
      <c r="K234" s="128">
        <v>2236</v>
      </c>
      <c r="L234" s="127">
        <v>0.36341463414634156</v>
      </c>
      <c r="M234" s="128">
        <v>2468</v>
      </c>
      <c r="N234" s="127">
        <v>0.38031319910514538</v>
      </c>
      <c r="O234" s="269"/>
      <c r="P234" s="135"/>
      <c r="Q234" s="128"/>
      <c r="R234" s="135"/>
      <c r="S234" s="128"/>
      <c r="T234" s="140"/>
      <c r="U234" s="269"/>
      <c r="V234" s="135"/>
      <c r="W234" s="128"/>
      <c r="X234" s="135"/>
      <c r="Y234" s="128"/>
      <c r="Z234" s="543"/>
      <c r="AA234" s="269">
        <v>8</v>
      </c>
      <c r="AB234" s="127">
        <v>3</v>
      </c>
      <c r="AC234" s="128">
        <v>62</v>
      </c>
      <c r="AD234" s="127">
        <v>1.0666666666666669</v>
      </c>
      <c r="AE234" s="128">
        <v>70</v>
      </c>
      <c r="AF234" s="127">
        <v>1.1875</v>
      </c>
      <c r="AG234" s="269"/>
      <c r="AH234" s="135"/>
      <c r="AI234" s="128"/>
      <c r="AJ234" s="135"/>
      <c r="AK234" s="128"/>
      <c r="AL234" s="140"/>
      <c r="AM234" s="269">
        <v>11</v>
      </c>
      <c r="AN234" s="127">
        <v>0.83333333333333326</v>
      </c>
      <c r="AO234" s="269">
        <v>6</v>
      </c>
      <c r="AP234" s="127">
        <v>0</v>
      </c>
      <c r="AQ234" s="128">
        <v>0</v>
      </c>
      <c r="AR234" s="127" t="s">
        <v>90</v>
      </c>
      <c r="AS234" s="128">
        <v>6</v>
      </c>
      <c r="AT234" s="127">
        <v>0</v>
      </c>
    </row>
    <row r="235" spans="2:46" s="4" customFormat="1" ht="15" hidden="1" customHeight="1" outlineLevel="1" x14ac:dyDescent="0.25">
      <c r="B235" s="138" t="s">
        <v>85</v>
      </c>
      <c r="C235" s="269">
        <v>181</v>
      </c>
      <c r="D235" s="127">
        <v>-0.21645021645021645</v>
      </c>
      <c r="E235" s="128">
        <v>1705</v>
      </c>
      <c r="F235" s="127">
        <v>-0.2459088898717382</v>
      </c>
      <c r="G235" s="128">
        <v>1886</v>
      </c>
      <c r="H235" s="127">
        <v>-0.2431781701444623</v>
      </c>
      <c r="I235" s="269">
        <v>168</v>
      </c>
      <c r="J235" s="127">
        <v>-0.25991189427312777</v>
      </c>
      <c r="K235" s="128">
        <v>1677</v>
      </c>
      <c r="L235" s="127">
        <v>-0.25300668151447658</v>
      </c>
      <c r="M235" s="128">
        <v>1845</v>
      </c>
      <c r="N235" s="127">
        <v>-0.25364077669902918</v>
      </c>
      <c r="O235" s="269"/>
      <c r="P235" s="135"/>
      <c r="Q235" s="128"/>
      <c r="R235" s="135"/>
      <c r="S235" s="128"/>
      <c r="T235" s="140"/>
      <c r="U235" s="269"/>
      <c r="V235" s="135"/>
      <c r="W235" s="128"/>
      <c r="X235" s="135"/>
      <c r="Y235" s="128"/>
      <c r="Z235" s="543"/>
      <c r="AA235" s="269">
        <v>5</v>
      </c>
      <c r="AB235" s="127">
        <v>1.5</v>
      </c>
      <c r="AC235" s="128">
        <v>28</v>
      </c>
      <c r="AD235" s="127">
        <v>2.5</v>
      </c>
      <c r="AE235" s="128">
        <v>33</v>
      </c>
      <c r="AF235" s="127">
        <v>2.2999999999999998</v>
      </c>
      <c r="AG235" s="269"/>
      <c r="AH235" s="135"/>
      <c r="AI235" s="128"/>
      <c r="AJ235" s="135"/>
      <c r="AK235" s="128"/>
      <c r="AL235" s="140"/>
      <c r="AM235" s="269">
        <v>2</v>
      </c>
      <c r="AN235" s="127">
        <v>0</v>
      </c>
      <c r="AO235" s="269">
        <v>6</v>
      </c>
      <c r="AP235" s="127" t="s">
        <v>90</v>
      </c>
      <c r="AQ235" s="128">
        <v>0</v>
      </c>
      <c r="AR235" s="127">
        <v>-1</v>
      </c>
      <c r="AS235" s="128">
        <v>6</v>
      </c>
      <c r="AT235" s="127">
        <v>-0.25</v>
      </c>
    </row>
    <row r="236" spans="2:46" s="4" customFormat="1" ht="15" hidden="1" customHeight="1" outlineLevel="1" x14ac:dyDescent="0.25">
      <c r="B236" s="138" t="s">
        <v>86</v>
      </c>
      <c r="C236" s="269">
        <v>120</v>
      </c>
      <c r="D236" s="127">
        <v>-0.30232558139534882</v>
      </c>
      <c r="E236" s="128">
        <v>1565</v>
      </c>
      <c r="F236" s="127">
        <v>-7.2867298578199069E-2</v>
      </c>
      <c r="G236" s="128">
        <v>1685</v>
      </c>
      <c r="H236" s="127">
        <v>-9.4086021505376372E-2</v>
      </c>
      <c r="I236" s="269">
        <v>97</v>
      </c>
      <c r="J236" s="127">
        <v>-0.36601307189542487</v>
      </c>
      <c r="K236" s="128">
        <v>1538</v>
      </c>
      <c r="L236" s="127">
        <v>-8.0143540669856406E-2</v>
      </c>
      <c r="M236" s="128">
        <v>1635</v>
      </c>
      <c r="N236" s="127">
        <v>-0.10410958904109591</v>
      </c>
      <c r="O236" s="269"/>
      <c r="P236" s="135"/>
      <c r="Q236" s="128"/>
      <c r="R236" s="135"/>
      <c r="S236" s="128"/>
      <c r="T236" s="140"/>
      <c r="U236" s="269"/>
      <c r="V236" s="135"/>
      <c r="W236" s="128"/>
      <c r="X236" s="135"/>
      <c r="Y236" s="128"/>
      <c r="Z236" s="543"/>
      <c r="AA236" s="269">
        <v>5</v>
      </c>
      <c r="AB236" s="127">
        <v>-0.44444444444444442</v>
      </c>
      <c r="AC236" s="128">
        <v>27</v>
      </c>
      <c r="AD236" s="127">
        <v>1.25</v>
      </c>
      <c r="AE236" s="128">
        <v>32</v>
      </c>
      <c r="AF236" s="127">
        <v>0.52380952380952372</v>
      </c>
      <c r="AG236" s="269"/>
      <c r="AH236" s="135"/>
      <c r="AI236" s="128"/>
      <c r="AJ236" s="135"/>
      <c r="AK236" s="128"/>
      <c r="AL236" s="140"/>
      <c r="AM236" s="269">
        <v>18</v>
      </c>
      <c r="AN236" s="127">
        <v>2.6</v>
      </c>
      <c r="AO236" s="269">
        <v>0</v>
      </c>
      <c r="AP236" s="127">
        <v>-1</v>
      </c>
      <c r="AQ236" s="128">
        <v>0</v>
      </c>
      <c r="AR236" s="127">
        <v>-1</v>
      </c>
      <c r="AS236" s="128">
        <v>0</v>
      </c>
      <c r="AT236" s="127">
        <v>-1</v>
      </c>
    </row>
    <row r="237" spans="2:46" s="4" customFormat="1" ht="15" hidden="1" customHeight="1" outlineLevel="1" x14ac:dyDescent="0.25">
      <c r="B237" s="138" t="s">
        <v>87</v>
      </c>
      <c r="C237" s="269">
        <v>1022</v>
      </c>
      <c r="D237" s="127">
        <v>-0.29371112646855568</v>
      </c>
      <c r="E237" s="128">
        <v>5039</v>
      </c>
      <c r="F237" s="127">
        <v>0.29670612454966538</v>
      </c>
      <c r="G237" s="128">
        <v>6061</v>
      </c>
      <c r="H237" s="127">
        <v>0.13650853178323641</v>
      </c>
      <c r="I237" s="269">
        <v>961</v>
      </c>
      <c r="J237" s="127">
        <v>-0.2268704746580853</v>
      </c>
      <c r="K237" s="128">
        <v>3949</v>
      </c>
      <c r="L237" s="127">
        <v>0.55350118017309202</v>
      </c>
      <c r="M237" s="128">
        <v>4910</v>
      </c>
      <c r="N237" s="127">
        <v>0.2972258916776751</v>
      </c>
      <c r="O237" s="269"/>
      <c r="P237" s="135"/>
      <c r="Q237" s="128"/>
      <c r="R237" s="135"/>
      <c r="S237" s="128"/>
      <c r="T237" s="140"/>
      <c r="U237" s="269"/>
      <c r="V237" s="135"/>
      <c r="W237" s="128"/>
      <c r="X237" s="135"/>
      <c r="Y237" s="128"/>
      <c r="Z237" s="543"/>
      <c r="AA237" s="269">
        <v>50</v>
      </c>
      <c r="AB237" s="127">
        <v>-0.73684210526315796</v>
      </c>
      <c r="AC237" s="128">
        <v>1090</v>
      </c>
      <c r="AD237" s="127">
        <v>-0.18898809523809523</v>
      </c>
      <c r="AE237" s="128">
        <v>1140</v>
      </c>
      <c r="AF237" s="127">
        <v>-0.25684485006518909</v>
      </c>
      <c r="AG237" s="269"/>
      <c r="AH237" s="135"/>
      <c r="AI237" s="128"/>
      <c r="AJ237" s="135"/>
      <c r="AK237" s="128"/>
      <c r="AL237" s="140"/>
      <c r="AM237" s="269">
        <v>9</v>
      </c>
      <c r="AN237" s="127">
        <v>-9.9999999999999978E-2</v>
      </c>
      <c r="AO237" s="269">
        <v>2</v>
      </c>
      <c r="AP237" s="127">
        <v>-0.5</v>
      </c>
      <c r="AQ237" s="128">
        <v>0</v>
      </c>
      <c r="AR237" s="127" t="s">
        <v>90</v>
      </c>
      <c r="AS237" s="128">
        <v>2</v>
      </c>
      <c r="AT237" s="127">
        <v>-0.5</v>
      </c>
    </row>
    <row r="238" spans="2:46" s="4" customFormat="1" ht="15" hidden="1" customHeight="1" outlineLevel="1" x14ac:dyDescent="0.25">
      <c r="B238" s="138" t="s">
        <v>88</v>
      </c>
      <c r="C238" s="269">
        <v>1449</v>
      </c>
      <c r="D238" s="127">
        <v>-0.15853658536585369</v>
      </c>
      <c r="E238" s="128">
        <v>6811</v>
      </c>
      <c r="F238" s="127">
        <v>-6.8390097113937953E-2</v>
      </c>
      <c r="G238" s="128">
        <v>8260</v>
      </c>
      <c r="H238" s="127">
        <v>-8.5575113472821873E-2</v>
      </c>
      <c r="I238" s="269">
        <v>1341</v>
      </c>
      <c r="J238" s="127">
        <v>-0.1119205298013245</v>
      </c>
      <c r="K238" s="128">
        <v>5494</v>
      </c>
      <c r="L238" s="127">
        <v>1.8916913946587455E-2</v>
      </c>
      <c r="M238" s="128">
        <v>6835</v>
      </c>
      <c r="N238" s="127">
        <v>-9.7073312083454377E-3</v>
      </c>
      <c r="O238" s="269"/>
      <c r="P238" s="135"/>
      <c r="Q238" s="128"/>
      <c r="R238" s="135"/>
      <c r="S238" s="128"/>
      <c r="T238" s="140"/>
      <c r="U238" s="269"/>
      <c r="V238" s="135"/>
      <c r="W238" s="128"/>
      <c r="X238" s="135"/>
      <c r="Y238" s="128"/>
      <c r="Z238" s="543"/>
      <c r="AA238" s="269">
        <v>82</v>
      </c>
      <c r="AB238" s="127">
        <v>-0.56842105263157894</v>
      </c>
      <c r="AC238" s="128">
        <v>1317</v>
      </c>
      <c r="AD238" s="127">
        <v>-0.31370505471599797</v>
      </c>
      <c r="AE238" s="128">
        <v>1399</v>
      </c>
      <c r="AF238" s="127">
        <v>-0.33665244191559984</v>
      </c>
      <c r="AG238" s="269"/>
      <c r="AH238" s="135"/>
      <c r="AI238" s="128"/>
      <c r="AJ238" s="135"/>
      <c r="AK238" s="128"/>
      <c r="AL238" s="140"/>
      <c r="AM238" s="269">
        <v>23</v>
      </c>
      <c r="AN238" s="127">
        <v>0.35294117647058831</v>
      </c>
      <c r="AO238" s="269">
        <v>3</v>
      </c>
      <c r="AP238" s="127">
        <v>-0.4</v>
      </c>
      <c r="AQ238" s="128">
        <v>0</v>
      </c>
      <c r="AR238" s="127" t="s">
        <v>90</v>
      </c>
      <c r="AS238" s="128">
        <v>3</v>
      </c>
      <c r="AT238" s="127">
        <v>-0.4</v>
      </c>
    </row>
    <row r="239" spans="2:46" s="4" customFormat="1" ht="15" hidden="1" customHeight="1" outlineLevel="1" x14ac:dyDescent="0.25">
      <c r="B239" s="138" t="s">
        <v>89</v>
      </c>
      <c r="C239" s="269">
        <v>762</v>
      </c>
      <c r="D239" s="127">
        <v>-0.5458879618593564</v>
      </c>
      <c r="E239" s="128">
        <v>8524</v>
      </c>
      <c r="F239" s="127">
        <v>-4.5785290495914066E-2</v>
      </c>
      <c r="G239" s="128">
        <v>9286</v>
      </c>
      <c r="H239" s="127">
        <v>-0.12487041749128258</v>
      </c>
      <c r="I239" s="269">
        <v>635</v>
      </c>
      <c r="J239" s="127">
        <v>-0.56684856753069579</v>
      </c>
      <c r="K239" s="128">
        <v>6237</v>
      </c>
      <c r="L239" s="127">
        <v>-4.6330275229357842E-2</v>
      </c>
      <c r="M239" s="128">
        <v>6872</v>
      </c>
      <c r="N239" s="127">
        <v>-0.14164376717461902</v>
      </c>
      <c r="O239" s="269"/>
      <c r="P239" s="135"/>
      <c r="Q239" s="128"/>
      <c r="R239" s="135"/>
      <c r="S239" s="128"/>
      <c r="T239" s="140"/>
      <c r="U239" s="269"/>
      <c r="V239" s="135"/>
      <c r="W239" s="128"/>
      <c r="X239" s="135"/>
      <c r="Y239" s="128"/>
      <c r="Z239" s="543"/>
      <c r="AA239" s="269">
        <v>113</v>
      </c>
      <c r="AB239" s="127">
        <v>-0.39247311827956988</v>
      </c>
      <c r="AC239" s="128">
        <v>2287</v>
      </c>
      <c r="AD239" s="127">
        <v>-4.4295862933556251E-2</v>
      </c>
      <c r="AE239" s="128">
        <v>2400</v>
      </c>
      <c r="AF239" s="127">
        <v>-6.9406746801085717E-2</v>
      </c>
      <c r="AG239" s="269"/>
      <c r="AH239" s="135"/>
      <c r="AI239" s="128"/>
      <c r="AJ239" s="135"/>
      <c r="AK239" s="128"/>
      <c r="AL239" s="140"/>
      <c r="AM239" s="269">
        <v>13</v>
      </c>
      <c r="AN239" s="127">
        <v>0.30000000000000004</v>
      </c>
      <c r="AO239" s="269">
        <v>1</v>
      </c>
      <c r="AP239" s="127">
        <v>-0.9375</v>
      </c>
      <c r="AQ239" s="128">
        <v>0</v>
      </c>
      <c r="AR239" s="127" t="s">
        <v>90</v>
      </c>
      <c r="AS239" s="128">
        <v>1</v>
      </c>
      <c r="AT239" s="127">
        <v>-0.9375</v>
      </c>
    </row>
    <row r="240" spans="2:46" s="4" customFormat="1" ht="15.75" collapsed="1" x14ac:dyDescent="0.25">
      <c r="B240" s="64">
        <v>2001</v>
      </c>
      <c r="C240" s="279">
        <v>10577</v>
      </c>
      <c r="D240" s="66">
        <v>-0.2526672790221155</v>
      </c>
      <c r="E240" s="65">
        <v>58504</v>
      </c>
      <c r="F240" s="66">
        <v>-2.3973574014447552E-2</v>
      </c>
      <c r="G240" s="65">
        <v>69081</v>
      </c>
      <c r="H240" s="66">
        <v>-6.7657300186249936E-2</v>
      </c>
      <c r="I240" s="279">
        <v>9132</v>
      </c>
      <c r="J240" s="66">
        <v>-0.23517587939698492</v>
      </c>
      <c r="K240" s="65">
        <v>46648</v>
      </c>
      <c r="L240" s="66">
        <v>4.1668527533383903E-2</v>
      </c>
      <c r="M240" s="65">
        <v>55780</v>
      </c>
      <c r="N240" s="66">
        <v>-1.6607312859208023E-2</v>
      </c>
      <c r="O240" s="279"/>
      <c r="P240" s="66"/>
      <c r="Q240" s="65"/>
      <c r="R240" s="66"/>
      <c r="S240" s="65"/>
      <c r="T240" s="281"/>
      <c r="U240" s="279"/>
      <c r="V240" s="66"/>
      <c r="W240" s="65"/>
      <c r="X240" s="66"/>
      <c r="Y240" s="65"/>
      <c r="Z240" s="544"/>
      <c r="AA240" s="279">
        <v>1258</v>
      </c>
      <c r="AB240" s="66">
        <v>-0.36174530695078644</v>
      </c>
      <c r="AC240" s="65">
        <v>11852</v>
      </c>
      <c r="AD240" s="66">
        <v>-0.2165520888418826</v>
      </c>
      <c r="AE240" s="65">
        <v>13110</v>
      </c>
      <c r="AF240" s="66">
        <v>-0.23328849640329841</v>
      </c>
      <c r="AG240" s="279"/>
      <c r="AH240" s="66"/>
      <c r="AI240" s="65"/>
      <c r="AJ240" s="66"/>
      <c r="AK240" s="65"/>
      <c r="AL240" s="281"/>
      <c r="AM240" s="279">
        <v>155</v>
      </c>
      <c r="AN240" s="66">
        <v>-0.11428571428571432</v>
      </c>
      <c r="AO240" s="279">
        <v>32</v>
      </c>
      <c r="AP240" s="66">
        <v>-0.52238805970149249</v>
      </c>
      <c r="AQ240" s="65">
        <v>4</v>
      </c>
      <c r="AR240" s="66">
        <v>-0.87096774193548387</v>
      </c>
      <c r="AS240" s="65">
        <v>36</v>
      </c>
      <c r="AT240" s="66">
        <v>-0.63265306122448983</v>
      </c>
    </row>
    <row r="241" spans="2:46" s="4" customFormat="1" ht="15" hidden="1" customHeight="1" outlineLevel="1" x14ac:dyDescent="0.25">
      <c r="B241" s="138" t="s">
        <v>78</v>
      </c>
      <c r="C241" s="269">
        <v>2379</v>
      </c>
      <c r="D241" s="127">
        <v>-0.13897937024972851</v>
      </c>
      <c r="E241" s="128">
        <v>10173</v>
      </c>
      <c r="F241" s="127">
        <v>-7.1806569343065729E-2</v>
      </c>
      <c r="G241" s="128">
        <v>12552</v>
      </c>
      <c r="H241" s="127">
        <v>-8.5331195802667015E-2</v>
      </c>
      <c r="I241" s="269">
        <v>1933</v>
      </c>
      <c r="J241" s="127">
        <v>5.7232049947970598E-3</v>
      </c>
      <c r="K241" s="128">
        <v>7178</v>
      </c>
      <c r="L241" s="127">
        <v>2.3739701159055659E-3</v>
      </c>
      <c r="M241" s="128">
        <v>9111</v>
      </c>
      <c r="N241" s="127">
        <v>3.0826819332818722E-3</v>
      </c>
      <c r="O241" s="269"/>
      <c r="P241" s="135"/>
      <c r="Q241" s="128"/>
      <c r="R241" s="135"/>
      <c r="S241" s="128"/>
      <c r="T241" s="140"/>
      <c r="U241" s="269"/>
      <c r="V241" s="135"/>
      <c r="W241" s="128"/>
      <c r="X241" s="135"/>
      <c r="Y241" s="128"/>
      <c r="Z241" s="543"/>
      <c r="AA241" s="269">
        <v>413</v>
      </c>
      <c r="AB241" s="127">
        <v>-0.48115577889447236</v>
      </c>
      <c r="AC241" s="128">
        <v>2995</v>
      </c>
      <c r="AD241" s="127">
        <v>-0.21163464069491966</v>
      </c>
      <c r="AE241" s="128">
        <v>3408</v>
      </c>
      <c r="AF241" s="127">
        <v>-0.25832426550598475</v>
      </c>
      <c r="AG241" s="269"/>
      <c r="AH241" s="135"/>
      <c r="AI241" s="128"/>
      <c r="AJ241" s="135"/>
      <c r="AK241" s="128"/>
      <c r="AL241" s="140"/>
      <c r="AM241" s="269">
        <v>25</v>
      </c>
      <c r="AN241" s="127">
        <v>-0.30555555555555558</v>
      </c>
      <c r="AO241" s="269">
        <v>8</v>
      </c>
      <c r="AP241" s="127">
        <v>-0.11111111111111116</v>
      </c>
      <c r="AQ241" s="128">
        <v>0</v>
      </c>
      <c r="AR241" s="127" t="s">
        <v>90</v>
      </c>
      <c r="AS241" s="128">
        <v>8</v>
      </c>
      <c r="AT241" s="127">
        <v>-0.11111111111111116</v>
      </c>
    </row>
    <row r="242" spans="2:46" s="4" customFormat="1" ht="15" hidden="1" customHeight="1" outlineLevel="1" x14ac:dyDescent="0.25">
      <c r="B242" s="138" t="s">
        <v>79</v>
      </c>
      <c r="C242" s="269">
        <v>2307</v>
      </c>
      <c r="D242" s="127">
        <v>-0.12348024316109418</v>
      </c>
      <c r="E242" s="128">
        <v>7946</v>
      </c>
      <c r="F242" s="127">
        <v>-0.10031702898550721</v>
      </c>
      <c r="G242" s="128">
        <v>10253</v>
      </c>
      <c r="H242" s="127">
        <v>-0.10563503140265174</v>
      </c>
      <c r="I242" s="269">
        <v>1947</v>
      </c>
      <c r="J242" s="127">
        <v>3.6189462480042511E-2</v>
      </c>
      <c r="K242" s="128">
        <v>5515</v>
      </c>
      <c r="L242" s="127">
        <v>-8.4039196146819428E-2</v>
      </c>
      <c r="M242" s="128">
        <v>7462</v>
      </c>
      <c r="N242" s="127">
        <v>-5.5443037974683529E-2</v>
      </c>
      <c r="O242" s="269"/>
      <c r="P242" s="135"/>
      <c r="Q242" s="128"/>
      <c r="R242" s="135"/>
      <c r="S242" s="128"/>
      <c r="T242" s="140"/>
      <c r="U242" s="269"/>
      <c r="V242" s="135"/>
      <c r="W242" s="128"/>
      <c r="X242" s="135"/>
      <c r="Y242" s="128"/>
      <c r="Z242" s="543"/>
      <c r="AA242" s="269">
        <v>338</v>
      </c>
      <c r="AB242" s="127">
        <v>-0.53507565337001384</v>
      </c>
      <c r="AC242" s="128">
        <v>2431</v>
      </c>
      <c r="AD242" s="127">
        <v>-0.12992125984251968</v>
      </c>
      <c r="AE242" s="128">
        <v>2769</v>
      </c>
      <c r="AF242" s="127">
        <v>-0.21357568872479404</v>
      </c>
      <c r="AG242" s="269"/>
      <c r="AH242" s="135"/>
      <c r="AI242" s="128"/>
      <c r="AJ242" s="135"/>
      <c r="AK242" s="128"/>
      <c r="AL242" s="140"/>
      <c r="AM242" s="269">
        <v>17</v>
      </c>
      <c r="AN242" s="127">
        <v>-0.26086956521739135</v>
      </c>
      <c r="AO242" s="269">
        <v>5</v>
      </c>
      <c r="AP242" s="127">
        <v>0.66666666666666674</v>
      </c>
      <c r="AQ242" s="128">
        <v>0</v>
      </c>
      <c r="AR242" s="127">
        <v>-1</v>
      </c>
      <c r="AS242" s="128">
        <v>5</v>
      </c>
      <c r="AT242" s="127">
        <v>-0.75</v>
      </c>
    </row>
    <row r="243" spans="2:46" s="4" customFormat="1" ht="15" hidden="1" customHeight="1" outlineLevel="1" x14ac:dyDescent="0.25">
      <c r="B243" s="138" t="s">
        <v>80</v>
      </c>
      <c r="C243" s="269">
        <v>2546</v>
      </c>
      <c r="D243" s="127">
        <v>6.3936481404095247E-2</v>
      </c>
      <c r="E243" s="128">
        <v>7125</v>
      </c>
      <c r="F243" s="127">
        <v>-0.26142842334404481</v>
      </c>
      <c r="G243" s="128">
        <v>9671</v>
      </c>
      <c r="H243" s="127">
        <v>-0.19676079734219265</v>
      </c>
      <c r="I243" s="269">
        <v>2065</v>
      </c>
      <c r="J243" s="127">
        <v>0.11561318206374938</v>
      </c>
      <c r="K243" s="128">
        <v>4557</v>
      </c>
      <c r="L243" s="127">
        <v>-0.29675925925925928</v>
      </c>
      <c r="M243" s="128">
        <v>6622</v>
      </c>
      <c r="N243" s="127">
        <v>-0.20513743848277521</v>
      </c>
      <c r="O243" s="269"/>
      <c r="P243" s="135"/>
      <c r="Q243" s="128"/>
      <c r="R243" s="135"/>
      <c r="S243" s="128"/>
      <c r="T243" s="140"/>
      <c r="U243" s="269"/>
      <c r="V243" s="135"/>
      <c r="W243" s="128"/>
      <c r="X243" s="135"/>
      <c r="Y243" s="128"/>
      <c r="Z243" s="543"/>
      <c r="AA243" s="269">
        <v>439</v>
      </c>
      <c r="AB243" s="127">
        <v>-0.16856060606060608</v>
      </c>
      <c r="AC243" s="128">
        <v>2549</v>
      </c>
      <c r="AD243" s="127">
        <v>-0.19513735396274079</v>
      </c>
      <c r="AE243" s="128">
        <v>2988</v>
      </c>
      <c r="AF243" s="127">
        <v>-0.19133964817320703</v>
      </c>
      <c r="AG243" s="269"/>
      <c r="AH243" s="135"/>
      <c r="AI243" s="128"/>
      <c r="AJ243" s="135"/>
      <c r="AK243" s="128"/>
      <c r="AL243" s="140"/>
      <c r="AM243" s="269">
        <v>34</v>
      </c>
      <c r="AN243" s="127">
        <v>1.6153846153846154</v>
      </c>
      <c r="AO243" s="269">
        <v>8</v>
      </c>
      <c r="AP243" s="127">
        <v>7</v>
      </c>
      <c r="AQ243" s="128">
        <v>19</v>
      </c>
      <c r="AR243" s="127" t="s">
        <v>90</v>
      </c>
      <c r="AS243" s="128">
        <v>27</v>
      </c>
      <c r="AT243" s="127">
        <v>26</v>
      </c>
    </row>
    <row r="244" spans="2:46" s="4" customFormat="1" ht="15" hidden="1" customHeight="1" outlineLevel="1" x14ac:dyDescent="0.25">
      <c r="B244" s="138" t="s">
        <v>81</v>
      </c>
      <c r="C244" s="269">
        <v>1381</v>
      </c>
      <c r="D244" s="127">
        <v>1.1782334384858042</v>
      </c>
      <c r="E244" s="128">
        <v>4484</v>
      </c>
      <c r="F244" s="127">
        <v>-2.4156692056583218E-2</v>
      </c>
      <c r="G244" s="128">
        <v>5865</v>
      </c>
      <c r="H244" s="127">
        <v>0.12162937464142276</v>
      </c>
      <c r="I244" s="269">
        <v>1155</v>
      </c>
      <c r="J244" s="127">
        <v>1.1153846153846154</v>
      </c>
      <c r="K244" s="128">
        <v>3193</v>
      </c>
      <c r="L244" s="127">
        <v>-0.17663744198040232</v>
      </c>
      <c r="M244" s="128">
        <v>4348</v>
      </c>
      <c r="N244" s="127">
        <v>-1.7179023508137381E-2</v>
      </c>
      <c r="O244" s="269"/>
      <c r="P244" s="135"/>
      <c r="Q244" s="128"/>
      <c r="R244" s="135"/>
      <c r="S244" s="128"/>
      <c r="T244" s="140"/>
      <c r="U244" s="269"/>
      <c r="V244" s="135"/>
      <c r="W244" s="128"/>
      <c r="X244" s="135"/>
      <c r="Y244" s="128"/>
      <c r="Z244" s="543"/>
      <c r="AA244" s="269">
        <v>190</v>
      </c>
      <c r="AB244" s="127">
        <v>1.4358974358974357</v>
      </c>
      <c r="AC244" s="128">
        <v>1291</v>
      </c>
      <c r="AD244" s="127">
        <v>0.80055788005578798</v>
      </c>
      <c r="AE244" s="128">
        <v>1481</v>
      </c>
      <c r="AF244" s="127">
        <v>0.86289308176100632</v>
      </c>
      <c r="AG244" s="269"/>
      <c r="AH244" s="135"/>
      <c r="AI244" s="128"/>
      <c r="AJ244" s="135"/>
      <c r="AK244" s="128"/>
      <c r="AL244" s="140"/>
      <c r="AM244" s="269">
        <v>30</v>
      </c>
      <c r="AN244" s="127">
        <v>2</v>
      </c>
      <c r="AO244" s="269">
        <v>6</v>
      </c>
      <c r="AP244" s="127" t="s">
        <v>90</v>
      </c>
      <c r="AQ244" s="128">
        <v>0</v>
      </c>
      <c r="AR244" s="127" t="s">
        <v>90</v>
      </c>
      <c r="AS244" s="128">
        <v>6</v>
      </c>
      <c r="AT244" s="127" t="s">
        <v>90</v>
      </c>
    </row>
    <row r="245" spans="2:46" s="4" customFormat="1" ht="15" hidden="1" customHeight="1" outlineLevel="1" x14ac:dyDescent="0.25">
      <c r="B245" s="138" t="s">
        <v>82</v>
      </c>
      <c r="C245" s="269">
        <v>66</v>
      </c>
      <c r="D245" s="127">
        <v>-0.19512195121951215</v>
      </c>
      <c r="E245" s="128">
        <v>2494</v>
      </c>
      <c r="F245" s="127">
        <v>0.27897435897435896</v>
      </c>
      <c r="G245" s="128">
        <v>2560</v>
      </c>
      <c r="H245" s="127">
        <v>0.25984251968503935</v>
      </c>
      <c r="I245" s="269">
        <v>50</v>
      </c>
      <c r="J245" s="127">
        <v>-0.21875</v>
      </c>
      <c r="K245" s="128">
        <v>2361</v>
      </c>
      <c r="L245" s="127">
        <v>0.21763795771015992</v>
      </c>
      <c r="M245" s="128">
        <v>2411</v>
      </c>
      <c r="N245" s="127">
        <v>0.2036944583125313</v>
      </c>
      <c r="O245" s="269"/>
      <c r="P245" s="135"/>
      <c r="Q245" s="128"/>
      <c r="R245" s="135"/>
      <c r="S245" s="128"/>
      <c r="T245" s="140"/>
      <c r="U245" s="269"/>
      <c r="V245" s="135"/>
      <c r="W245" s="128"/>
      <c r="X245" s="135"/>
      <c r="Y245" s="128"/>
      <c r="Z245" s="543"/>
      <c r="AA245" s="269">
        <v>10</v>
      </c>
      <c r="AB245" s="127">
        <v>2.3333333333333335</v>
      </c>
      <c r="AC245" s="128">
        <v>133</v>
      </c>
      <c r="AD245" s="127">
        <v>11.090909090909092</v>
      </c>
      <c r="AE245" s="128">
        <v>143</v>
      </c>
      <c r="AF245" s="127">
        <v>9.2142857142857135</v>
      </c>
      <c r="AG245" s="269"/>
      <c r="AH245" s="135"/>
      <c r="AI245" s="128"/>
      <c r="AJ245" s="135"/>
      <c r="AK245" s="128"/>
      <c r="AL245" s="140"/>
      <c r="AM245" s="269">
        <v>6</v>
      </c>
      <c r="AN245" s="127">
        <v>-0.4</v>
      </c>
      <c r="AO245" s="269">
        <v>0</v>
      </c>
      <c r="AP245" s="127">
        <v>-1</v>
      </c>
      <c r="AQ245" s="128">
        <v>0</v>
      </c>
      <c r="AR245" s="127" t="s">
        <v>90</v>
      </c>
      <c r="AS245" s="128">
        <v>0</v>
      </c>
      <c r="AT245" s="127">
        <v>-1</v>
      </c>
    </row>
    <row r="246" spans="2:46" s="4" customFormat="1" ht="15" hidden="1" customHeight="1" outlineLevel="1" x14ac:dyDescent="0.25">
      <c r="B246" s="138" t="s">
        <v>83</v>
      </c>
      <c r="C246" s="269">
        <v>62</v>
      </c>
      <c r="D246" s="127">
        <v>-0.25301204819277112</v>
      </c>
      <c r="E246" s="128">
        <v>1970</v>
      </c>
      <c r="F246" s="127">
        <v>-0.221958925750395</v>
      </c>
      <c r="G246" s="128">
        <v>2032</v>
      </c>
      <c r="H246" s="127">
        <v>-0.22294455066921604</v>
      </c>
      <c r="I246" s="269">
        <v>43</v>
      </c>
      <c r="J246" s="127">
        <v>-0.328125</v>
      </c>
      <c r="K246" s="128">
        <v>1947</v>
      </c>
      <c r="L246" s="127">
        <v>-0.22676727561556786</v>
      </c>
      <c r="M246" s="128">
        <v>1990</v>
      </c>
      <c r="N246" s="127">
        <v>-0.22927962819519754</v>
      </c>
      <c r="O246" s="269"/>
      <c r="P246" s="135"/>
      <c r="Q246" s="128"/>
      <c r="R246" s="135"/>
      <c r="S246" s="128"/>
      <c r="T246" s="140"/>
      <c r="U246" s="269"/>
      <c r="V246" s="135"/>
      <c r="W246" s="128"/>
      <c r="X246" s="135"/>
      <c r="Y246" s="128"/>
      <c r="Z246" s="543"/>
      <c r="AA246" s="269">
        <v>2</v>
      </c>
      <c r="AB246" s="127">
        <v>-0.8</v>
      </c>
      <c r="AC246" s="128">
        <v>23</v>
      </c>
      <c r="AD246" s="127">
        <v>0.91666666666666674</v>
      </c>
      <c r="AE246" s="128">
        <v>25</v>
      </c>
      <c r="AF246" s="127">
        <v>0.13636363636363646</v>
      </c>
      <c r="AG246" s="269"/>
      <c r="AH246" s="135"/>
      <c r="AI246" s="128"/>
      <c r="AJ246" s="135"/>
      <c r="AK246" s="128"/>
      <c r="AL246" s="140"/>
      <c r="AM246" s="269">
        <v>13</v>
      </c>
      <c r="AN246" s="127">
        <v>0.625</v>
      </c>
      <c r="AO246" s="269">
        <v>4</v>
      </c>
      <c r="AP246" s="127">
        <v>3</v>
      </c>
      <c r="AQ246" s="128">
        <v>0</v>
      </c>
      <c r="AR246" s="127">
        <v>-1</v>
      </c>
      <c r="AS246" s="128">
        <v>4</v>
      </c>
      <c r="AT246" s="127">
        <v>0.33333333333333326</v>
      </c>
    </row>
    <row r="247" spans="2:46" s="4" customFormat="1" ht="15" hidden="1" customHeight="1" outlineLevel="1" x14ac:dyDescent="0.25">
      <c r="B247" s="138" t="s">
        <v>84</v>
      </c>
      <c r="C247" s="269">
        <v>162</v>
      </c>
      <c r="D247" s="127">
        <v>0.37288135593220328</v>
      </c>
      <c r="E247" s="128">
        <v>1670</v>
      </c>
      <c r="F247" s="127">
        <v>1.0797011207970111</v>
      </c>
      <c r="G247" s="128">
        <v>1832</v>
      </c>
      <c r="H247" s="127">
        <v>0.98914223669923995</v>
      </c>
      <c r="I247" s="269">
        <v>148</v>
      </c>
      <c r="J247" s="127">
        <v>0.51020408163265296</v>
      </c>
      <c r="K247" s="128">
        <v>1640</v>
      </c>
      <c r="L247" s="127">
        <v>1.1550591327201052</v>
      </c>
      <c r="M247" s="128">
        <v>1788</v>
      </c>
      <c r="N247" s="127">
        <v>1.0814901047729917</v>
      </c>
      <c r="O247" s="269"/>
      <c r="P247" s="135"/>
      <c r="Q247" s="128"/>
      <c r="R247" s="135"/>
      <c r="S247" s="128"/>
      <c r="T247" s="140"/>
      <c r="U247" s="269"/>
      <c r="V247" s="135"/>
      <c r="W247" s="128"/>
      <c r="X247" s="135"/>
      <c r="Y247" s="128"/>
      <c r="Z247" s="543"/>
      <c r="AA247" s="269">
        <v>2</v>
      </c>
      <c r="AB247" s="127">
        <v>-0.77777777777777779</v>
      </c>
      <c r="AC247" s="128">
        <v>30</v>
      </c>
      <c r="AD247" s="127">
        <v>-0.2857142857142857</v>
      </c>
      <c r="AE247" s="128">
        <v>32</v>
      </c>
      <c r="AF247" s="127">
        <v>-0.37254901960784315</v>
      </c>
      <c r="AG247" s="269"/>
      <c r="AH247" s="135"/>
      <c r="AI247" s="128"/>
      <c r="AJ247" s="135"/>
      <c r="AK247" s="128"/>
      <c r="AL247" s="140"/>
      <c r="AM247" s="269">
        <v>6</v>
      </c>
      <c r="AN247" s="127">
        <v>-0.33333333333333337</v>
      </c>
      <c r="AO247" s="269">
        <v>6</v>
      </c>
      <c r="AP247" s="127">
        <v>2</v>
      </c>
      <c r="AQ247" s="128">
        <v>0</v>
      </c>
      <c r="AR247" s="127" t="s">
        <v>90</v>
      </c>
      <c r="AS247" s="128">
        <v>6</v>
      </c>
      <c r="AT247" s="127">
        <v>2</v>
      </c>
    </row>
    <row r="248" spans="2:46" s="4" customFormat="1" ht="15" hidden="1" customHeight="1" outlineLevel="1" x14ac:dyDescent="0.25">
      <c r="B248" s="138" t="s">
        <v>85</v>
      </c>
      <c r="C248" s="269">
        <v>231</v>
      </c>
      <c r="D248" s="127">
        <v>0.32000000000000006</v>
      </c>
      <c r="E248" s="128">
        <v>2261</v>
      </c>
      <c r="F248" s="127">
        <v>7.1269487750555971E-3</v>
      </c>
      <c r="G248" s="128">
        <v>2492</v>
      </c>
      <c r="H248" s="127">
        <v>2.9752066115702469E-2</v>
      </c>
      <c r="I248" s="269">
        <v>227</v>
      </c>
      <c r="J248" s="127">
        <v>0.53378378378378377</v>
      </c>
      <c r="K248" s="128">
        <v>2245</v>
      </c>
      <c r="L248" s="127">
        <v>1.1261261261261257E-2</v>
      </c>
      <c r="M248" s="128">
        <v>2472</v>
      </c>
      <c r="N248" s="127">
        <v>4.3918918918918859E-2</v>
      </c>
      <c r="O248" s="269"/>
      <c r="P248" s="135"/>
      <c r="Q248" s="128"/>
      <c r="R248" s="135"/>
      <c r="S248" s="128"/>
      <c r="T248" s="140"/>
      <c r="U248" s="269"/>
      <c r="V248" s="135"/>
      <c r="W248" s="128"/>
      <c r="X248" s="135"/>
      <c r="Y248" s="128"/>
      <c r="Z248" s="543"/>
      <c r="AA248" s="269">
        <v>2</v>
      </c>
      <c r="AB248" s="127">
        <v>-0.84615384615384615</v>
      </c>
      <c r="AC248" s="128">
        <v>8</v>
      </c>
      <c r="AD248" s="127">
        <v>-0.67999999999999994</v>
      </c>
      <c r="AE248" s="128">
        <v>10</v>
      </c>
      <c r="AF248" s="127">
        <v>-0.73684210526315796</v>
      </c>
      <c r="AG248" s="269"/>
      <c r="AH248" s="135"/>
      <c r="AI248" s="128"/>
      <c r="AJ248" s="135"/>
      <c r="AK248" s="128"/>
      <c r="AL248" s="140"/>
      <c r="AM248" s="269">
        <v>2</v>
      </c>
      <c r="AN248" s="127">
        <v>-0.85714285714285721</v>
      </c>
      <c r="AO248" s="269">
        <v>0</v>
      </c>
      <c r="AP248" s="127" t="s">
        <v>90</v>
      </c>
      <c r="AQ248" s="128">
        <v>8</v>
      </c>
      <c r="AR248" s="127" t="s">
        <v>90</v>
      </c>
      <c r="AS248" s="128">
        <v>8</v>
      </c>
      <c r="AT248" s="127" t="s">
        <v>90</v>
      </c>
    </row>
    <row r="249" spans="2:46" s="4" customFormat="1" ht="15" hidden="1" customHeight="1" outlineLevel="1" x14ac:dyDescent="0.25">
      <c r="B249" s="138" t="s">
        <v>86</v>
      </c>
      <c r="C249" s="269">
        <v>172</v>
      </c>
      <c r="D249" s="127">
        <v>0.97701149425287359</v>
      </c>
      <c r="E249" s="128">
        <v>1688</v>
      </c>
      <c r="F249" s="127">
        <v>0.12010617120106182</v>
      </c>
      <c r="G249" s="128">
        <v>1860</v>
      </c>
      <c r="H249" s="127">
        <v>0.16687578419071514</v>
      </c>
      <c r="I249" s="269">
        <v>153</v>
      </c>
      <c r="J249" s="127">
        <v>1.095890410958904</v>
      </c>
      <c r="K249" s="128">
        <v>1672</v>
      </c>
      <c r="L249" s="127">
        <v>0.12896691424713036</v>
      </c>
      <c r="M249" s="128">
        <v>1825</v>
      </c>
      <c r="N249" s="127">
        <v>0.17438867438867445</v>
      </c>
      <c r="O249" s="269"/>
      <c r="P249" s="135"/>
      <c r="Q249" s="128"/>
      <c r="R249" s="135"/>
      <c r="S249" s="128"/>
      <c r="T249" s="140"/>
      <c r="U249" s="269"/>
      <c r="V249" s="135"/>
      <c r="W249" s="128"/>
      <c r="X249" s="135"/>
      <c r="Y249" s="128"/>
      <c r="Z249" s="543"/>
      <c r="AA249" s="269">
        <v>9</v>
      </c>
      <c r="AB249" s="127">
        <v>3.5</v>
      </c>
      <c r="AC249" s="128">
        <v>12</v>
      </c>
      <c r="AD249" s="127">
        <v>-0.19999999999999996</v>
      </c>
      <c r="AE249" s="128">
        <v>21</v>
      </c>
      <c r="AF249" s="127">
        <v>0.23529411764705888</v>
      </c>
      <c r="AG249" s="269"/>
      <c r="AH249" s="135"/>
      <c r="AI249" s="128"/>
      <c r="AJ249" s="135"/>
      <c r="AK249" s="128"/>
      <c r="AL249" s="140"/>
      <c r="AM249" s="269">
        <v>5</v>
      </c>
      <c r="AN249" s="127">
        <v>-0.54545454545454541</v>
      </c>
      <c r="AO249" s="269">
        <v>5</v>
      </c>
      <c r="AP249" s="127">
        <v>4</v>
      </c>
      <c r="AQ249" s="128">
        <v>4</v>
      </c>
      <c r="AR249" s="127">
        <v>-0.63636363636363635</v>
      </c>
      <c r="AS249" s="128">
        <v>9</v>
      </c>
      <c r="AT249" s="127">
        <v>-0.25</v>
      </c>
    </row>
    <row r="250" spans="2:46" s="4" customFormat="1" ht="15" hidden="1" customHeight="1" outlineLevel="1" x14ac:dyDescent="0.25">
      <c r="B250" s="138" t="s">
        <v>87</v>
      </c>
      <c r="C250" s="269">
        <v>1447</v>
      </c>
      <c r="D250" s="127">
        <v>7.5836431226765866E-2</v>
      </c>
      <c r="E250" s="128">
        <v>3886</v>
      </c>
      <c r="F250" s="127">
        <v>-0.28814801245649391</v>
      </c>
      <c r="G250" s="128">
        <v>5333</v>
      </c>
      <c r="H250" s="127">
        <v>-0.21619635508524393</v>
      </c>
      <c r="I250" s="269">
        <v>1243</v>
      </c>
      <c r="J250" s="127">
        <v>2.3887973640856597E-2</v>
      </c>
      <c r="K250" s="128">
        <v>2542</v>
      </c>
      <c r="L250" s="127">
        <v>-0.37696078431372548</v>
      </c>
      <c r="M250" s="128">
        <v>3785</v>
      </c>
      <c r="N250" s="127">
        <v>-0.28503966754816779</v>
      </c>
      <c r="O250" s="269"/>
      <c r="P250" s="135"/>
      <c r="Q250" s="128"/>
      <c r="R250" s="135"/>
      <c r="S250" s="128"/>
      <c r="T250" s="140"/>
      <c r="U250" s="269"/>
      <c r="V250" s="135"/>
      <c r="W250" s="128"/>
      <c r="X250" s="135"/>
      <c r="Y250" s="128"/>
      <c r="Z250" s="543"/>
      <c r="AA250" s="269">
        <v>190</v>
      </c>
      <c r="AB250" s="127">
        <v>0.72727272727272729</v>
      </c>
      <c r="AC250" s="128">
        <v>1344</v>
      </c>
      <c r="AD250" s="127">
        <v>-2.5380710659898442E-2</v>
      </c>
      <c r="AE250" s="128">
        <v>1534</v>
      </c>
      <c r="AF250" s="127">
        <v>3.0221625251846795E-2</v>
      </c>
      <c r="AG250" s="269"/>
      <c r="AH250" s="135"/>
      <c r="AI250" s="128"/>
      <c r="AJ250" s="135"/>
      <c r="AK250" s="128"/>
      <c r="AL250" s="140"/>
      <c r="AM250" s="269">
        <v>10</v>
      </c>
      <c r="AN250" s="127">
        <v>-0.47368421052631582</v>
      </c>
      <c r="AO250" s="269">
        <v>4</v>
      </c>
      <c r="AP250" s="127">
        <v>1</v>
      </c>
      <c r="AQ250" s="128">
        <v>0</v>
      </c>
      <c r="AR250" s="127" t="s">
        <v>90</v>
      </c>
      <c r="AS250" s="128">
        <v>4</v>
      </c>
      <c r="AT250" s="127">
        <v>1</v>
      </c>
    </row>
    <row r="251" spans="2:46" s="4" customFormat="1" ht="15" hidden="1" customHeight="1" outlineLevel="1" x14ac:dyDescent="0.25">
      <c r="B251" s="138" t="s">
        <v>88</v>
      </c>
      <c r="C251" s="269">
        <v>1722</v>
      </c>
      <c r="D251" s="127">
        <v>-0.33178114086146682</v>
      </c>
      <c r="E251" s="128">
        <v>7311</v>
      </c>
      <c r="F251" s="127">
        <v>-1.0690121786197548E-2</v>
      </c>
      <c r="G251" s="128">
        <v>9033</v>
      </c>
      <c r="H251" s="127">
        <v>-9.3709240493628942E-2</v>
      </c>
      <c r="I251" s="269">
        <v>1510</v>
      </c>
      <c r="J251" s="127">
        <v>-0.3192064923354373</v>
      </c>
      <c r="K251" s="128">
        <v>5392</v>
      </c>
      <c r="L251" s="127">
        <v>8.4473049074818896E-2</v>
      </c>
      <c r="M251" s="128">
        <v>6902</v>
      </c>
      <c r="N251" s="127">
        <v>-4.0055632823365772E-2</v>
      </c>
      <c r="O251" s="269"/>
      <c r="P251" s="135"/>
      <c r="Q251" s="128"/>
      <c r="R251" s="135"/>
      <c r="S251" s="128"/>
      <c r="T251" s="140"/>
      <c r="U251" s="269"/>
      <c r="V251" s="135"/>
      <c r="W251" s="128"/>
      <c r="X251" s="135"/>
      <c r="Y251" s="128"/>
      <c r="Z251" s="543"/>
      <c r="AA251" s="269">
        <v>190</v>
      </c>
      <c r="AB251" s="127">
        <v>-0.42249240121580545</v>
      </c>
      <c r="AC251" s="128">
        <v>1919</v>
      </c>
      <c r="AD251" s="127">
        <v>-0.20636889991728702</v>
      </c>
      <c r="AE251" s="128">
        <v>2109</v>
      </c>
      <c r="AF251" s="127">
        <v>-0.23225336730979251</v>
      </c>
      <c r="AG251" s="269"/>
      <c r="AH251" s="135"/>
      <c r="AI251" s="128"/>
      <c r="AJ251" s="135"/>
      <c r="AK251" s="128"/>
      <c r="AL251" s="140"/>
      <c r="AM251" s="269">
        <v>17</v>
      </c>
      <c r="AN251" s="127">
        <v>-0.41379310344827591</v>
      </c>
      <c r="AO251" s="269">
        <v>5</v>
      </c>
      <c r="AP251" s="127">
        <v>4</v>
      </c>
      <c r="AQ251" s="128">
        <v>0</v>
      </c>
      <c r="AR251" s="127" t="s">
        <v>90</v>
      </c>
      <c r="AS251" s="128">
        <v>5</v>
      </c>
      <c r="AT251" s="127">
        <v>4</v>
      </c>
    </row>
    <row r="252" spans="2:46" s="4" customFormat="1" ht="15" hidden="1" customHeight="1" outlineLevel="1" x14ac:dyDescent="0.25">
      <c r="B252" s="138" t="s">
        <v>89</v>
      </c>
      <c r="C252" s="269">
        <v>1678</v>
      </c>
      <c r="D252" s="127">
        <v>-0.17583497053045183</v>
      </c>
      <c r="E252" s="128">
        <v>8933</v>
      </c>
      <c r="F252" s="127">
        <v>0.21985525058036326</v>
      </c>
      <c r="G252" s="128">
        <v>10611</v>
      </c>
      <c r="H252" s="127">
        <v>0.13377497595896992</v>
      </c>
      <c r="I252" s="269">
        <v>1466</v>
      </c>
      <c r="J252" s="127">
        <v>-0.14168618266978927</v>
      </c>
      <c r="K252" s="128">
        <v>6540</v>
      </c>
      <c r="L252" s="127">
        <v>0.3166901550231529</v>
      </c>
      <c r="M252" s="128">
        <v>8006</v>
      </c>
      <c r="N252" s="127">
        <v>0.19940074906367045</v>
      </c>
      <c r="O252" s="269"/>
      <c r="P252" s="135"/>
      <c r="Q252" s="128"/>
      <c r="R252" s="135"/>
      <c r="S252" s="128"/>
      <c r="T252" s="140"/>
      <c r="U252" s="269"/>
      <c r="V252" s="135"/>
      <c r="W252" s="128"/>
      <c r="X252" s="135"/>
      <c r="Y252" s="128"/>
      <c r="Z252" s="543"/>
      <c r="AA252" s="269">
        <v>186</v>
      </c>
      <c r="AB252" s="127">
        <v>-0.3309352517985612</v>
      </c>
      <c r="AC252" s="128">
        <v>2393</v>
      </c>
      <c r="AD252" s="127">
        <v>1.5704584040747038E-2</v>
      </c>
      <c r="AE252" s="128">
        <v>2579</v>
      </c>
      <c r="AF252" s="127">
        <v>-2.0880789673500377E-2</v>
      </c>
      <c r="AG252" s="269"/>
      <c r="AH252" s="135"/>
      <c r="AI252" s="128"/>
      <c r="AJ252" s="135"/>
      <c r="AK252" s="128"/>
      <c r="AL252" s="140"/>
      <c r="AM252" s="269">
        <v>10</v>
      </c>
      <c r="AN252" s="127">
        <v>-0.75609756097560976</v>
      </c>
      <c r="AO252" s="269">
        <v>16</v>
      </c>
      <c r="AP252" s="127">
        <v>0.77777777777777768</v>
      </c>
      <c r="AQ252" s="128">
        <v>0</v>
      </c>
      <c r="AR252" s="127" t="s">
        <v>90</v>
      </c>
      <c r="AS252" s="128">
        <v>16</v>
      </c>
      <c r="AT252" s="127">
        <v>0.77777777777777768</v>
      </c>
    </row>
    <row r="253" spans="2:46" s="4" customFormat="1" ht="15.75" collapsed="1" x14ac:dyDescent="0.25">
      <c r="B253" s="64">
        <v>2000</v>
      </c>
      <c r="C253" s="279">
        <v>14153</v>
      </c>
      <c r="D253" s="66">
        <v>-5.172529313232832E-2</v>
      </c>
      <c r="E253" s="65">
        <v>59941</v>
      </c>
      <c r="F253" s="66">
        <v>-5.2211311923849313E-2</v>
      </c>
      <c r="G253" s="65">
        <v>74094</v>
      </c>
      <c r="H253" s="66">
        <v>-5.2118513969910962E-2</v>
      </c>
      <c r="I253" s="279">
        <v>11940</v>
      </c>
      <c r="J253" s="66">
        <v>1.3152312261349275E-2</v>
      </c>
      <c r="K253" s="65">
        <v>44782</v>
      </c>
      <c r="L253" s="66">
        <v>-3.6490382546581213E-2</v>
      </c>
      <c r="M253" s="65">
        <v>56722</v>
      </c>
      <c r="N253" s="66">
        <v>-2.6449032833874009E-2</v>
      </c>
      <c r="O253" s="279"/>
      <c r="P253" s="66"/>
      <c r="Q253" s="65"/>
      <c r="R253" s="66"/>
      <c r="S253" s="65"/>
      <c r="T253" s="281"/>
      <c r="U253" s="279"/>
      <c r="V253" s="66"/>
      <c r="W253" s="65"/>
      <c r="X253" s="66"/>
      <c r="Y253" s="65"/>
      <c r="Z253" s="544"/>
      <c r="AA253" s="279">
        <v>1971</v>
      </c>
      <c r="AB253" s="66">
        <v>-0.31633714880332986</v>
      </c>
      <c r="AC253" s="65">
        <v>15128</v>
      </c>
      <c r="AD253" s="66">
        <v>-9.6026292201971897E-2</v>
      </c>
      <c r="AE253" s="65">
        <v>17099</v>
      </c>
      <c r="AF253" s="66">
        <v>-0.1284024875114691</v>
      </c>
      <c r="AG253" s="279"/>
      <c r="AH253" s="66"/>
      <c r="AI253" s="65"/>
      <c r="AJ253" s="66"/>
      <c r="AK253" s="65"/>
      <c r="AL253" s="281"/>
      <c r="AM253" s="279">
        <v>175</v>
      </c>
      <c r="AN253" s="66">
        <v>-0.2152466367713004</v>
      </c>
      <c r="AO253" s="279">
        <v>67</v>
      </c>
      <c r="AP253" s="66">
        <v>0.97058823529411775</v>
      </c>
      <c r="AQ253" s="65">
        <v>31</v>
      </c>
      <c r="AR253" s="66">
        <v>3.3333333333333437E-2</v>
      </c>
      <c r="AS253" s="65">
        <v>98</v>
      </c>
      <c r="AT253" s="66">
        <v>0.53125</v>
      </c>
    </row>
    <row r="254" spans="2:46" s="4" customFormat="1" ht="15" hidden="1" customHeight="1" outlineLevel="1" x14ac:dyDescent="0.25">
      <c r="B254" s="138" t="s">
        <v>78</v>
      </c>
      <c r="C254" s="269">
        <v>2763</v>
      </c>
      <c r="D254" s="127">
        <v>0.41402251791197542</v>
      </c>
      <c r="E254" s="128">
        <v>10960</v>
      </c>
      <c r="F254" s="127">
        <v>0.1534413807619448</v>
      </c>
      <c r="G254" s="128">
        <v>13723</v>
      </c>
      <c r="H254" s="127">
        <v>0.1978875698324023</v>
      </c>
      <c r="I254" s="269">
        <v>1922</v>
      </c>
      <c r="J254" s="127">
        <v>0.28993288590604016</v>
      </c>
      <c r="K254" s="128">
        <v>7161</v>
      </c>
      <c r="L254" s="127">
        <v>5.9162845732879665E-2</v>
      </c>
      <c r="M254" s="128">
        <v>9083</v>
      </c>
      <c r="N254" s="127">
        <v>0.10083626227123976</v>
      </c>
      <c r="O254" s="269"/>
      <c r="P254" s="135"/>
      <c r="Q254" s="128"/>
      <c r="R254" s="135"/>
      <c r="S254" s="128"/>
      <c r="T254" s="140"/>
      <c r="U254" s="269"/>
      <c r="V254" s="135"/>
      <c r="W254" s="128"/>
      <c r="X254" s="135"/>
      <c r="Y254" s="128"/>
      <c r="Z254" s="543"/>
      <c r="AA254" s="269">
        <v>796</v>
      </c>
      <c r="AB254" s="127">
        <v>0.78876404494382024</v>
      </c>
      <c r="AC254" s="128">
        <v>3799</v>
      </c>
      <c r="AD254" s="127">
        <v>0.38801607599561572</v>
      </c>
      <c r="AE254" s="128">
        <v>4595</v>
      </c>
      <c r="AF254" s="127">
        <v>0.44406033940917666</v>
      </c>
      <c r="AG254" s="269"/>
      <c r="AH254" s="135"/>
      <c r="AI254" s="128"/>
      <c r="AJ254" s="135"/>
      <c r="AK254" s="128"/>
      <c r="AL254" s="140"/>
      <c r="AM254" s="269">
        <v>36</v>
      </c>
      <c r="AN254" s="127">
        <v>1.25</v>
      </c>
      <c r="AO254" s="269">
        <v>9</v>
      </c>
      <c r="AP254" s="127">
        <v>2</v>
      </c>
      <c r="AQ254" s="128">
        <v>0</v>
      </c>
      <c r="AR254" s="127">
        <v>-1</v>
      </c>
      <c r="AS254" s="128">
        <v>9</v>
      </c>
      <c r="AT254" s="127">
        <v>0.28571428571428581</v>
      </c>
    </row>
    <row r="255" spans="2:46" s="4" customFormat="1" ht="15" hidden="1" customHeight="1" outlineLevel="1" x14ac:dyDescent="0.25">
      <c r="B255" s="138" t="s">
        <v>79</v>
      </c>
      <c r="C255" s="269">
        <v>2632</v>
      </c>
      <c r="D255" s="127">
        <v>0.3955461293743372</v>
      </c>
      <c r="E255" s="128">
        <v>8832</v>
      </c>
      <c r="F255" s="127">
        <v>3.093264853507649E-2</v>
      </c>
      <c r="G255" s="128">
        <v>11464</v>
      </c>
      <c r="H255" s="127">
        <v>9.6718645364967104E-2</v>
      </c>
      <c r="I255" s="269">
        <v>1879</v>
      </c>
      <c r="J255" s="127">
        <v>0.28084526244035457</v>
      </c>
      <c r="K255" s="128">
        <v>6021</v>
      </c>
      <c r="L255" s="127">
        <v>-3.4167468719923044E-2</v>
      </c>
      <c r="M255" s="128">
        <v>7900</v>
      </c>
      <c r="N255" s="127">
        <v>2.5840799896117428E-2</v>
      </c>
      <c r="O255" s="269"/>
      <c r="P255" s="135"/>
      <c r="Q255" s="128"/>
      <c r="R255" s="135"/>
      <c r="S255" s="128"/>
      <c r="T255" s="140"/>
      <c r="U255" s="269"/>
      <c r="V255" s="135"/>
      <c r="W255" s="128"/>
      <c r="X255" s="135"/>
      <c r="Y255" s="128"/>
      <c r="Z255" s="543"/>
      <c r="AA255" s="269">
        <v>727</v>
      </c>
      <c r="AB255" s="127">
        <v>0.88341968911917101</v>
      </c>
      <c r="AC255" s="128">
        <v>2794</v>
      </c>
      <c r="AD255" s="127">
        <v>0.19759965709387051</v>
      </c>
      <c r="AE255" s="128">
        <v>3521</v>
      </c>
      <c r="AF255" s="127">
        <v>0.29496138286134599</v>
      </c>
      <c r="AG255" s="269"/>
      <c r="AH255" s="135"/>
      <c r="AI255" s="128"/>
      <c r="AJ255" s="135"/>
      <c r="AK255" s="128"/>
      <c r="AL255" s="140"/>
      <c r="AM255" s="269">
        <v>23</v>
      </c>
      <c r="AN255" s="127">
        <v>-7.999999999999996E-2</v>
      </c>
      <c r="AO255" s="269">
        <v>3</v>
      </c>
      <c r="AP255" s="127">
        <v>-0.625</v>
      </c>
      <c r="AQ255" s="128">
        <v>17</v>
      </c>
      <c r="AR255" s="127" t="s">
        <v>90</v>
      </c>
      <c r="AS255" s="128">
        <v>20</v>
      </c>
      <c r="AT255" s="127">
        <v>1.5</v>
      </c>
    </row>
    <row r="256" spans="2:46" s="4" customFormat="1" ht="15" hidden="1" customHeight="1" outlineLevel="1" x14ac:dyDescent="0.25">
      <c r="B256" s="138" t="s">
        <v>80</v>
      </c>
      <c r="C256" s="269">
        <v>2393</v>
      </c>
      <c r="D256" s="127">
        <v>0.13251301467108378</v>
      </c>
      <c r="E256" s="128">
        <v>9647</v>
      </c>
      <c r="F256" s="127">
        <v>-0.13673378076062637</v>
      </c>
      <c r="G256" s="128">
        <v>12040</v>
      </c>
      <c r="H256" s="127">
        <v>-9.3919325707405132E-2</v>
      </c>
      <c r="I256" s="269">
        <v>1851</v>
      </c>
      <c r="J256" s="127">
        <v>0.1090473337327742</v>
      </c>
      <c r="K256" s="128">
        <v>6480</v>
      </c>
      <c r="L256" s="127">
        <v>-0.18969613605101909</v>
      </c>
      <c r="M256" s="128">
        <v>8331</v>
      </c>
      <c r="N256" s="127">
        <v>-0.13811297330850403</v>
      </c>
      <c r="O256" s="269"/>
      <c r="P256" s="135"/>
      <c r="Q256" s="128"/>
      <c r="R256" s="135"/>
      <c r="S256" s="128"/>
      <c r="T256" s="140"/>
      <c r="U256" s="269"/>
      <c r="V256" s="135"/>
      <c r="W256" s="128"/>
      <c r="X256" s="135"/>
      <c r="Y256" s="128"/>
      <c r="Z256" s="543"/>
      <c r="AA256" s="269">
        <v>528</v>
      </c>
      <c r="AB256" s="127">
        <v>0.28155339805825252</v>
      </c>
      <c r="AC256" s="128">
        <v>3167</v>
      </c>
      <c r="AD256" s="127">
        <v>-3.1565656565657463E-4</v>
      </c>
      <c r="AE256" s="128">
        <v>3695</v>
      </c>
      <c r="AF256" s="127">
        <v>3.2122905027933024E-2</v>
      </c>
      <c r="AG256" s="269"/>
      <c r="AH256" s="135"/>
      <c r="AI256" s="128"/>
      <c r="AJ256" s="135"/>
      <c r="AK256" s="128"/>
      <c r="AL256" s="140"/>
      <c r="AM256" s="269">
        <v>13</v>
      </c>
      <c r="AN256" s="127">
        <v>-0.27777777777777779</v>
      </c>
      <c r="AO256" s="269">
        <v>1</v>
      </c>
      <c r="AP256" s="127">
        <v>-0.9285714285714286</v>
      </c>
      <c r="AQ256" s="128">
        <v>0</v>
      </c>
      <c r="AR256" s="127">
        <v>-1</v>
      </c>
      <c r="AS256" s="128">
        <v>1</v>
      </c>
      <c r="AT256" s="127">
        <v>-0.95833333333333337</v>
      </c>
    </row>
    <row r="257" spans="2:46" s="4" customFormat="1" ht="15" hidden="1" customHeight="1" outlineLevel="1" x14ac:dyDescent="0.25">
      <c r="B257" s="138" t="s">
        <v>81</v>
      </c>
      <c r="C257" s="269">
        <v>634</v>
      </c>
      <c r="D257" s="127">
        <v>0.22393822393822393</v>
      </c>
      <c r="E257" s="128">
        <v>4595</v>
      </c>
      <c r="F257" s="127">
        <v>0.32458921879504188</v>
      </c>
      <c r="G257" s="128">
        <v>5229</v>
      </c>
      <c r="H257" s="127">
        <v>0.31151241534988716</v>
      </c>
      <c r="I257" s="269">
        <v>546</v>
      </c>
      <c r="J257" s="127">
        <v>0.33496332518337413</v>
      </c>
      <c r="K257" s="128">
        <v>3878</v>
      </c>
      <c r="L257" s="127">
        <v>0.33402132782937732</v>
      </c>
      <c r="M257" s="128">
        <v>4424</v>
      </c>
      <c r="N257" s="127">
        <v>0.33413751507840761</v>
      </c>
      <c r="O257" s="269"/>
      <c r="P257" s="135"/>
      <c r="Q257" s="128"/>
      <c r="R257" s="135"/>
      <c r="S257" s="128"/>
      <c r="T257" s="140"/>
      <c r="U257" s="269"/>
      <c r="V257" s="135"/>
      <c r="W257" s="128"/>
      <c r="X257" s="135"/>
      <c r="Y257" s="128"/>
      <c r="Z257" s="543"/>
      <c r="AA257" s="269">
        <v>78</v>
      </c>
      <c r="AB257" s="127">
        <v>-8.2352941176470629E-2</v>
      </c>
      <c r="AC257" s="128">
        <v>717</v>
      </c>
      <c r="AD257" s="127">
        <v>0.2918918918918918</v>
      </c>
      <c r="AE257" s="128">
        <v>795</v>
      </c>
      <c r="AF257" s="127">
        <v>0.2421875</v>
      </c>
      <c r="AG257" s="269"/>
      <c r="AH257" s="135"/>
      <c r="AI257" s="128"/>
      <c r="AJ257" s="135"/>
      <c r="AK257" s="128"/>
      <c r="AL257" s="140"/>
      <c r="AM257" s="269">
        <v>10</v>
      </c>
      <c r="AN257" s="127">
        <v>-0.41176470588235292</v>
      </c>
      <c r="AO257" s="269">
        <v>0</v>
      </c>
      <c r="AP257" s="127">
        <v>-1</v>
      </c>
      <c r="AQ257" s="128">
        <v>0</v>
      </c>
      <c r="AR257" s="127">
        <v>-1</v>
      </c>
      <c r="AS257" s="128">
        <v>0</v>
      </c>
      <c r="AT257" s="127">
        <v>-1</v>
      </c>
    </row>
    <row r="258" spans="2:46" s="4" customFormat="1" ht="15" hidden="1" customHeight="1" outlineLevel="1" x14ac:dyDescent="0.25">
      <c r="B258" s="138" t="s">
        <v>82</v>
      </c>
      <c r="C258" s="269">
        <v>82</v>
      </c>
      <c r="D258" s="127">
        <v>3.0999999999999996</v>
      </c>
      <c r="E258" s="128">
        <v>1950</v>
      </c>
      <c r="F258" s="127">
        <v>0.17682558841279428</v>
      </c>
      <c r="G258" s="128">
        <v>2032</v>
      </c>
      <c r="H258" s="127">
        <v>0.21168753726893264</v>
      </c>
      <c r="I258" s="269">
        <v>64</v>
      </c>
      <c r="J258" s="127">
        <v>5.4</v>
      </c>
      <c r="K258" s="128">
        <v>1939</v>
      </c>
      <c r="L258" s="127">
        <v>0.17301875378100418</v>
      </c>
      <c r="M258" s="128">
        <v>2003</v>
      </c>
      <c r="N258" s="127">
        <v>0.20444978953698145</v>
      </c>
      <c r="O258" s="269"/>
      <c r="P258" s="135"/>
      <c r="Q258" s="128"/>
      <c r="R258" s="135"/>
      <c r="S258" s="128"/>
      <c r="T258" s="140"/>
      <c r="U258" s="269"/>
      <c r="V258" s="135"/>
      <c r="W258" s="128"/>
      <c r="X258" s="135"/>
      <c r="Y258" s="128"/>
      <c r="Z258" s="543"/>
      <c r="AA258" s="269">
        <v>3</v>
      </c>
      <c r="AB258" s="127">
        <v>0.5</v>
      </c>
      <c r="AC258" s="128">
        <v>11</v>
      </c>
      <c r="AD258" s="127">
        <v>1.75</v>
      </c>
      <c r="AE258" s="128">
        <v>14</v>
      </c>
      <c r="AF258" s="127">
        <v>1.3333333333333335</v>
      </c>
      <c r="AG258" s="269"/>
      <c r="AH258" s="135"/>
      <c r="AI258" s="128"/>
      <c r="AJ258" s="135"/>
      <c r="AK258" s="128"/>
      <c r="AL258" s="140"/>
      <c r="AM258" s="269">
        <v>10</v>
      </c>
      <c r="AN258" s="127">
        <v>1</v>
      </c>
      <c r="AO258" s="269">
        <v>5</v>
      </c>
      <c r="AP258" s="127">
        <v>0.66666666666666674</v>
      </c>
      <c r="AQ258" s="128">
        <v>0</v>
      </c>
      <c r="AR258" s="127" t="s">
        <v>90</v>
      </c>
      <c r="AS258" s="128">
        <v>5</v>
      </c>
      <c r="AT258" s="127">
        <v>0.66666666666666674</v>
      </c>
    </row>
    <row r="259" spans="2:46" s="4" customFormat="1" ht="15" hidden="1" customHeight="1" outlineLevel="1" x14ac:dyDescent="0.25">
      <c r="B259" s="138" t="s">
        <v>83</v>
      </c>
      <c r="C259" s="269">
        <v>83</v>
      </c>
      <c r="D259" s="127">
        <v>8.2222222222222214</v>
      </c>
      <c r="E259" s="128">
        <v>2532</v>
      </c>
      <c r="F259" s="127">
        <v>0.21965317919075145</v>
      </c>
      <c r="G259" s="128">
        <v>2615</v>
      </c>
      <c r="H259" s="127">
        <v>0.25419664268585129</v>
      </c>
      <c r="I259" s="269">
        <v>64</v>
      </c>
      <c r="J259" s="127">
        <v>63</v>
      </c>
      <c r="K259" s="128">
        <v>2518</v>
      </c>
      <c r="L259" s="127">
        <v>0.22351797862001943</v>
      </c>
      <c r="M259" s="128">
        <v>2582</v>
      </c>
      <c r="N259" s="127">
        <v>0.25400679941719284</v>
      </c>
      <c r="O259" s="269"/>
      <c r="P259" s="135"/>
      <c r="Q259" s="128"/>
      <c r="R259" s="135"/>
      <c r="S259" s="128"/>
      <c r="T259" s="140"/>
      <c r="U259" s="269"/>
      <c r="V259" s="135"/>
      <c r="W259" s="128"/>
      <c r="X259" s="135"/>
      <c r="Y259" s="128"/>
      <c r="Z259" s="543"/>
      <c r="AA259" s="269">
        <v>10</v>
      </c>
      <c r="AB259" s="127" t="s">
        <v>90</v>
      </c>
      <c r="AC259" s="128">
        <v>12</v>
      </c>
      <c r="AD259" s="127">
        <v>-0.33333333333333337</v>
      </c>
      <c r="AE259" s="128">
        <v>22</v>
      </c>
      <c r="AF259" s="127">
        <v>0.22222222222222232</v>
      </c>
      <c r="AG259" s="269"/>
      <c r="AH259" s="135"/>
      <c r="AI259" s="128"/>
      <c r="AJ259" s="135"/>
      <c r="AK259" s="128"/>
      <c r="AL259" s="140"/>
      <c r="AM259" s="269">
        <v>8</v>
      </c>
      <c r="AN259" s="127">
        <v>0.60000000000000009</v>
      </c>
      <c r="AO259" s="269">
        <v>1</v>
      </c>
      <c r="AP259" s="127">
        <v>-0.66666666666666674</v>
      </c>
      <c r="AQ259" s="128">
        <v>2</v>
      </c>
      <c r="AR259" s="127" t="s">
        <v>90</v>
      </c>
      <c r="AS259" s="128">
        <v>3</v>
      </c>
      <c r="AT259" s="127">
        <v>0</v>
      </c>
    </row>
    <row r="260" spans="2:46" s="4" customFormat="1" ht="15" hidden="1" customHeight="1" outlineLevel="1" x14ac:dyDescent="0.25">
      <c r="B260" s="138" t="s">
        <v>84</v>
      </c>
      <c r="C260" s="269">
        <v>118</v>
      </c>
      <c r="D260" s="127">
        <v>3.5384615384615383</v>
      </c>
      <c r="E260" s="128">
        <v>803</v>
      </c>
      <c r="F260" s="127">
        <v>-0.52513305736250737</v>
      </c>
      <c r="G260" s="128">
        <v>921</v>
      </c>
      <c r="H260" s="127">
        <v>-0.46359930110658121</v>
      </c>
      <c r="I260" s="269">
        <v>98</v>
      </c>
      <c r="J260" s="127">
        <v>15.333333333333332</v>
      </c>
      <c r="K260" s="128">
        <v>761</v>
      </c>
      <c r="L260" s="127">
        <v>-0.54239326518340347</v>
      </c>
      <c r="M260" s="128">
        <v>859</v>
      </c>
      <c r="N260" s="127">
        <v>-0.48532055122828044</v>
      </c>
      <c r="O260" s="269"/>
      <c r="P260" s="135"/>
      <c r="Q260" s="128"/>
      <c r="R260" s="135"/>
      <c r="S260" s="128"/>
      <c r="T260" s="140"/>
      <c r="U260" s="269"/>
      <c r="V260" s="135"/>
      <c r="W260" s="128"/>
      <c r="X260" s="135"/>
      <c r="Y260" s="128"/>
      <c r="Z260" s="543"/>
      <c r="AA260" s="269">
        <v>9</v>
      </c>
      <c r="AB260" s="127">
        <v>0.5</v>
      </c>
      <c r="AC260" s="128">
        <v>42</v>
      </c>
      <c r="AD260" s="127">
        <v>0.67999999999999994</v>
      </c>
      <c r="AE260" s="128">
        <v>51</v>
      </c>
      <c r="AF260" s="127">
        <v>0.64516129032258074</v>
      </c>
      <c r="AG260" s="269"/>
      <c r="AH260" s="135"/>
      <c r="AI260" s="128"/>
      <c r="AJ260" s="135"/>
      <c r="AK260" s="128"/>
      <c r="AL260" s="140"/>
      <c r="AM260" s="269">
        <v>9</v>
      </c>
      <c r="AN260" s="127">
        <v>-0.30769230769230771</v>
      </c>
      <c r="AO260" s="269">
        <v>2</v>
      </c>
      <c r="AP260" s="127">
        <v>1</v>
      </c>
      <c r="AQ260" s="128">
        <v>0</v>
      </c>
      <c r="AR260" s="127">
        <v>-1</v>
      </c>
      <c r="AS260" s="128">
        <v>2</v>
      </c>
      <c r="AT260" s="127">
        <v>-0.5</v>
      </c>
    </row>
    <row r="261" spans="2:46" s="4" customFormat="1" ht="15" hidden="1" customHeight="1" outlineLevel="1" x14ac:dyDescent="0.25">
      <c r="B261" s="138" t="s">
        <v>85</v>
      </c>
      <c r="C261" s="269">
        <v>175</v>
      </c>
      <c r="D261" s="127">
        <v>6.291666666666667</v>
      </c>
      <c r="E261" s="128">
        <v>2245</v>
      </c>
      <c r="F261" s="127">
        <v>2.4015151515151514</v>
      </c>
      <c r="G261" s="128">
        <v>2420</v>
      </c>
      <c r="H261" s="127">
        <v>2.5380116959064329</v>
      </c>
      <c r="I261" s="269">
        <v>148</v>
      </c>
      <c r="J261" s="127">
        <v>13.8</v>
      </c>
      <c r="K261" s="128">
        <v>2220</v>
      </c>
      <c r="L261" s="127">
        <v>2.3944954128440368</v>
      </c>
      <c r="M261" s="128">
        <v>2368</v>
      </c>
      <c r="N261" s="127">
        <v>2.5662650602409638</v>
      </c>
      <c r="O261" s="269"/>
      <c r="P261" s="135"/>
      <c r="Q261" s="128"/>
      <c r="R261" s="135"/>
      <c r="S261" s="128"/>
      <c r="T261" s="140"/>
      <c r="U261" s="269"/>
      <c r="V261" s="135"/>
      <c r="W261" s="128"/>
      <c r="X261" s="135"/>
      <c r="Y261" s="128"/>
      <c r="Z261" s="543"/>
      <c r="AA261" s="269">
        <v>13</v>
      </c>
      <c r="AB261" s="127">
        <v>0.18181818181818188</v>
      </c>
      <c r="AC261" s="128">
        <v>25</v>
      </c>
      <c r="AD261" s="127">
        <v>3.166666666666667</v>
      </c>
      <c r="AE261" s="128">
        <v>38</v>
      </c>
      <c r="AF261" s="127">
        <v>1.2352941176470589</v>
      </c>
      <c r="AG261" s="269"/>
      <c r="AH261" s="135"/>
      <c r="AI261" s="128"/>
      <c r="AJ261" s="135"/>
      <c r="AK261" s="128"/>
      <c r="AL261" s="140"/>
      <c r="AM261" s="269">
        <v>14</v>
      </c>
      <c r="AN261" s="127">
        <v>3.666666666666667</v>
      </c>
      <c r="AO261" s="269">
        <v>0</v>
      </c>
      <c r="AP261" s="127" t="s">
        <v>90</v>
      </c>
      <c r="AQ261" s="128">
        <v>0</v>
      </c>
      <c r="AR261" s="127" t="s">
        <v>90</v>
      </c>
      <c r="AS261" s="128">
        <v>0</v>
      </c>
      <c r="AT261" s="127" t="s">
        <v>90</v>
      </c>
    </row>
    <row r="262" spans="2:46" s="4" customFormat="1" ht="15" hidden="1" customHeight="1" outlineLevel="1" x14ac:dyDescent="0.25">
      <c r="B262" s="138" t="s">
        <v>86</v>
      </c>
      <c r="C262" s="269">
        <v>87</v>
      </c>
      <c r="D262" s="127">
        <v>2.3461538461538463</v>
      </c>
      <c r="E262" s="128">
        <v>1507</v>
      </c>
      <c r="F262" s="127">
        <v>-0.29546517064048616</v>
      </c>
      <c r="G262" s="128">
        <v>1594</v>
      </c>
      <c r="H262" s="127">
        <v>-0.2637413394919168</v>
      </c>
      <c r="I262" s="269">
        <v>73</v>
      </c>
      <c r="J262" s="127">
        <v>5.6363636363636367</v>
      </c>
      <c r="K262" s="128">
        <v>1481</v>
      </c>
      <c r="L262" s="127">
        <v>-0.28934740882917465</v>
      </c>
      <c r="M262" s="128">
        <v>1554</v>
      </c>
      <c r="N262" s="127">
        <v>-0.25823389021479715</v>
      </c>
      <c r="O262" s="269"/>
      <c r="P262" s="135"/>
      <c r="Q262" s="128"/>
      <c r="R262" s="135"/>
      <c r="S262" s="128"/>
      <c r="T262" s="140"/>
      <c r="U262" s="269"/>
      <c r="V262" s="135"/>
      <c r="W262" s="128"/>
      <c r="X262" s="135"/>
      <c r="Y262" s="128"/>
      <c r="Z262" s="543"/>
      <c r="AA262" s="269">
        <v>2</v>
      </c>
      <c r="AB262" s="127">
        <v>-0.7142857142857143</v>
      </c>
      <c r="AC262" s="128">
        <v>15</v>
      </c>
      <c r="AD262" s="127">
        <v>-0.71698113207547176</v>
      </c>
      <c r="AE262" s="128">
        <v>17</v>
      </c>
      <c r="AF262" s="127">
        <v>-0.71666666666666667</v>
      </c>
      <c r="AG262" s="269"/>
      <c r="AH262" s="135"/>
      <c r="AI262" s="128"/>
      <c r="AJ262" s="135"/>
      <c r="AK262" s="128"/>
      <c r="AL262" s="140"/>
      <c r="AM262" s="269">
        <v>11</v>
      </c>
      <c r="AN262" s="127">
        <v>0.375</v>
      </c>
      <c r="AO262" s="269">
        <v>1</v>
      </c>
      <c r="AP262" s="127" t="s">
        <v>90</v>
      </c>
      <c r="AQ262" s="128">
        <v>11</v>
      </c>
      <c r="AR262" s="127">
        <v>4.5</v>
      </c>
      <c r="AS262" s="128">
        <v>12</v>
      </c>
      <c r="AT262" s="127">
        <v>5</v>
      </c>
    </row>
    <row r="263" spans="2:46" s="4" customFormat="1" ht="15" hidden="1" customHeight="1" outlineLevel="1" x14ac:dyDescent="0.25">
      <c r="B263" s="138" t="s">
        <v>87</v>
      </c>
      <c r="C263" s="269">
        <v>1345</v>
      </c>
      <c r="D263" s="127">
        <v>0.87587168758716882</v>
      </c>
      <c r="E263" s="128">
        <v>5459</v>
      </c>
      <c r="F263" s="127">
        <v>5.5899419729206867E-2</v>
      </c>
      <c r="G263" s="128">
        <v>6804</v>
      </c>
      <c r="H263" s="127">
        <v>0.15576694411414982</v>
      </c>
      <c r="I263" s="269">
        <v>1214</v>
      </c>
      <c r="J263" s="127">
        <v>2.3443526170798896</v>
      </c>
      <c r="K263" s="128">
        <v>4080</v>
      </c>
      <c r="L263" s="127">
        <v>0.20781527531083488</v>
      </c>
      <c r="M263" s="128">
        <v>5294</v>
      </c>
      <c r="N263" s="127">
        <v>0.4151296444800856</v>
      </c>
      <c r="O263" s="269"/>
      <c r="P263" s="135"/>
      <c r="Q263" s="128"/>
      <c r="R263" s="135"/>
      <c r="S263" s="128"/>
      <c r="T263" s="140"/>
      <c r="U263" s="269"/>
      <c r="V263" s="135"/>
      <c r="W263" s="128"/>
      <c r="X263" s="135"/>
      <c r="Y263" s="128"/>
      <c r="Z263" s="543"/>
      <c r="AA263" s="269">
        <v>110</v>
      </c>
      <c r="AB263" s="127">
        <v>-0.67647058823529416</v>
      </c>
      <c r="AC263" s="128">
        <v>1379</v>
      </c>
      <c r="AD263" s="127">
        <v>-0.23046875</v>
      </c>
      <c r="AE263" s="128">
        <v>1489</v>
      </c>
      <c r="AF263" s="127">
        <v>-0.30159474671669795</v>
      </c>
      <c r="AG263" s="269"/>
      <c r="AH263" s="135"/>
      <c r="AI263" s="128"/>
      <c r="AJ263" s="135"/>
      <c r="AK263" s="128"/>
      <c r="AL263" s="140"/>
      <c r="AM263" s="269">
        <v>19</v>
      </c>
      <c r="AN263" s="127">
        <v>0.58333333333333326</v>
      </c>
      <c r="AO263" s="269">
        <v>2</v>
      </c>
      <c r="AP263" s="127">
        <v>0</v>
      </c>
      <c r="AQ263" s="128">
        <v>0</v>
      </c>
      <c r="AR263" s="127" t="s">
        <v>90</v>
      </c>
      <c r="AS263" s="128">
        <v>2</v>
      </c>
      <c r="AT263" s="127">
        <v>0</v>
      </c>
    </row>
    <row r="264" spans="2:46" s="4" customFormat="1" ht="15" hidden="1" customHeight="1" outlineLevel="1" x14ac:dyDescent="0.25">
      <c r="B264" s="138" t="s">
        <v>88</v>
      </c>
      <c r="C264" s="269">
        <v>2577</v>
      </c>
      <c r="D264" s="127">
        <v>-0.20634431783184481</v>
      </c>
      <c r="E264" s="128">
        <v>7390</v>
      </c>
      <c r="F264" s="127">
        <v>-0.18324491600353665</v>
      </c>
      <c r="G264" s="128">
        <v>9967</v>
      </c>
      <c r="H264" s="127">
        <v>-0.18934526230174864</v>
      </c>
      <c r="I264" s="269">
        <v>2218</v>
      </c>
      <c r="J264" s="127">
        <v>-8.8368269625976215E-2</v>
      </c>
      <c r="K264" s="128">
        <v>4972</v>
      </c>
      <c r="L264" s="127">
        <v>-0.13740458015267176</v>
      </c>
      <c r="M264" s="128">
        <v>7190</v>
      </c>
      <c r="N264" s="127">
        <v>-0.12284982310601444</v>
      </c>
      <c r="O264" s="269"/>
      <c r="P264" s="135"/>
      <c r="Q264" s="128"/>
      <c r="R264" s="135"/>
      <c r="S264" s="128"/>
      <c r="T264" s="140"/>
      <c r="U264" s="269"/>
      <c r="V264" s="135"/>
      <c r="W264" s="128"/>
      <c r="X264" s="135"/>
      <c r="Y264" s="128"/>
      <c r="Z264" s="543"/>
      <c r="AA264" s="269">
        <v>329</v>
      </c>
      <c r="AB264" s="127">
        <v>-0.58668341708542715</v>
      </c>
      <c r="AC264" s="128">
        <v>2418</v>
      </c>
      <c r="AD264" s="127">
        <v>-0.2628048780487805</v>
      </c>
      <c r="AE264" s="128">
        <v>2747</v>
      </c>
      <c r="AF264" s="127">
        <v>-0.32605495583905786</v>
      </c>
      <c r="AG264" s="269"/>
      <c r="AH264" s="135"/>
      <c r="AI264" s="128"/>
      <c r="AJ264" s="135"/>
      <c r="AK264" s="128"/>
      <c r="AL264" s="140"/>
      <c r="AM264" s="269">
        <v>29</v>
      </c>
      <c r="AN264" s="127">
        <v>1.4166666666666665</v>
      </c>
      <c r="AO264" s="269">
        <v>1</v>
      </c>
      <c r="AP264" s="127">
        <v>-0.83333333333333337</v>
      </c>
      <c r="AQ264" s="128">
        <v>0</v>
      </c>
      <c r="AR264" s="127">
        <v>-1</v>
      </c>
      <c r="AS264" s="128">
        <v>1</v>
      </c>
      <c r="AT264" s="127">
        <v>-0.9</v>
      </c>
    </row>
    <row r="265" spans="2:46" s="4" customFormat="1" ht="15" hidden="1" customHeight="1" outlineLevel="1" x14ac:dyDescent="0.25">
      <c r="B265" s="138" t="s">
        <v>89</v>
      </c>
      <c r="C265" s="269">
        <v>2036</v>
      </c>
      <c r="D265" s="127">
        <v>-0.18068410462776663</v>
      </c>
      <c r="E265" s="128">
        <v>7323</v>
      </c>
      <c r="F265" s="127">
        <v>-0.2695261845386534</v>
      </c>
      <c r="G265" s="128">
        <v>9359</v>
      </c>
      <c r="H265" s="127">
        <v>-0.25187849720223821</v>
      </c>
      <c r="I265" s="269">
        <v>1708</v>
      </c>
      <c r="J265" s="127">
        <v>-3.8829487900956638E-2</v>
      </c>
      <c r="K265" s="128">
        <v>4967</v>
      </c>
      <c r="L265" s="127">
        <v>-0.27308649202400115</v>
      </c>
      <c r="M265" s="128">
        <v>6675</v>
      </c>
      <c r="N265" s="127">
        <v>-0.22473867595818819</v>
      </c>
      <c r="O265" s="269"/>
      <c r="P265" s="135"/>
      <c r="Q265" s="128"/>
      <c r="R265" s="135"/>
      <c r="S265" s="128"/>
      <c r="T265" s="140"/>
      <c r="U265" s="269"/>
      <c r="V265" s="135"/>
      <c r="W265" s="128"/>
      <c r="X265" s="135"/>
      <c r="Y265" s="128"/>
      <c r="Z265" s="543"/>
      <c r="AA265" s="269">
        <v>278</v>
      </c>
      <c r="AB265" s="127">
        <v>-0.59710144927536235</v>
      </c>
      <c r="AC265" s="128">
        <v>2356</v>
      </c>
      <c r="AD265" s="127">
        <v>-0.25958516656191077</v>
      </c>
      <c r="AE265" s="128">
        <v>2634</v>
      </c>
      <c r="AF265" s="127">
        <v>-0.31973140495867769</v>
      </c>
      <c r="AG265" s="269"/>
      <c r="AH265" s="135"/>
      <c r="AI265" s="128"/>
      <c r="AJ265" s="135"/>
      <c r="AK265" s="128"/>
      <c r="AL265" s="140"/>
      <c r="AM265" s="269">
        <v>41</v>
      </c>
      <c r="AN265" s="127">
        <v>2.7272727272727271</v>
      </c>
      <c r="AO265" s="269">
        <v>9</v>
      </c>
      <c r="AP265" s="127">
        <v>0.28571428571428581</v>
      </c>
      <c r="AQ265" s="128">
        <v>0</v>
      </c>
      <c r="AR265" s="127">
        <v>-1</v>
      </c>
      <c r="AS265" s="128">
        <v>9</v>
      </c>
      <c r="AT265" s="127">
        <v>-0.47058823529411764</v>
      </c>
    </row>
    <row r="266" spans="2:46" s="4" customFormat="1" ht="15.75" collapsed="1" x14ac:dyDescent="0.25">
      <c r="B266" s="64">
        <v>1999</v>
      </c>
      <c r="C266" s="279">
        <v>14925</v>
      </c>
      <c r="D266" s="66">
        <v>0.14587332053742808</v>
      </c>
      <c r="E266" s="65">
        <v>63243</v>
      </c>
      <c r="F266" s="66">
        <v>-2.9702818392427055E-2</v>
      </c>
      <c r="G266" s="65">
        <v>78168</v>
      </c>
      <c r="H266" s="66">
        <v>-4.6033450974369838E-4</v>
      </c>
      <c r="I266" s="279">
        <v>11785</v>
      </c>
      <c r="J266" s="66">
        <v>0.22174994816504245</v>
      </c>
      <c r="K266" s="65">
        <v>46478</v>
      </c>
      <c r="L266" s="66">
        <v>-3.1425832534489273E-2</v>
      </c>
      <c r="M266" s="65">
        <v>58263</v>
      </c>
      <c r="N266" s="66">
        <v>1.0948778456413066E-2</v>
      </c>
      <c r="O266" s="279"/>
      <c r="P266" s="66"/>
      <c r="Q266" s="65"/>
      <c r="R266" s="66"/>
      <c r="S266" s="65"/>
      <c r="T266" s="281"/>
      <c r="U266" s="279"/>
      <c r="V266" s="66"/>
      <c r="W266" s="65"/>
      <c r="X266" s="66"/>
      <c r="Y266" s="65"/>
      <c r="Z266" s="544"/>
      <c r="AA266" s="279">
        <v>2883</v>
      </c>
      <c r="AB266" s="66">
        <v>-9.3396226415094374E-2</v>
      </c>
      <c r="AC266" s="65">
        <v>16735</v>
      </c>
      <c r="AD266" s="66">
        <v>-2.436891505859029E-2</v>
      </c>
      <c r="AE266" s="65">
        <v>19618</v>
      </c>
      <c r="AF266" s="66">
        <v>-3.5164510893621159E-2</v>
      </c>
      <c r="AG266" s="279"/>
      <c r="AH266" s="66"/>
      <c r="AI266" s="65"/>
      <c r="AJ266" s="66"/>
      <c r="AK266" s="65"/>
      <c r="AL266" s="281"/>
      <c r="AM266" s="279">
        <v>223</v>
      </c>
      <c r="AN266" s="66">
        <v>0.53793103448275859</v>
      </c>
      <c r="AO266" s="279">
        <v>34</v>
      </c>
      <c r="AP266" s="66">
        <v>-0.37037037037037035</v>
      </c>
      <c r="AQ266" s="65">
        <v>30</v>
      </c>
      <c r="AR266" s="66">
        <v>-0.25</v>
      </c>
      <c r="AS266" s="65">
        <v>64</v>
      </c>
      <c r="AT266" s="66">
        <v>-0.31914893617021278</v>
      </c>
    </row>
    <row r="267" spans="2:46" s="4" customFormat="1" ht="15" hidden="1" customHeight="1" outlineLevel="1" x14ac:dyDescent="0.25">
      <c r="B267" s="138" t="s">
        <v>78</v>
      </c>
      <c r="C267" s="269">
        <v>1954</v>
      </c>
      <c r="D267" s="127">
        <v>4.2133333333333356E-2</v>
      </c>
      <c r="E267" s="128">
        <v>9502</v>
      </c>
      <c r="F267" s="127">
        <v>0.26727127233929049</v>
      </c>
      <c r="G267" s="128">
        <v>11456</v>
      </c>
      <c r="H267" s="127">
        <v>0.22223407660300865</v>
      </c>
      <c r="I267" s="269">
        <v>1490</v>
      </c>
      <c r="J267" s="127">
        <v>0.20647773279352233</v>
      </c>
      <c r="K267" s="128">
        <v>6761</v>
      </c>
      <c r="L267" s="127">
        <v>0.33695867114890254</v>
      </c>
      <c r="M267" s="128">
        <v>8251</v>
      </c>
      <c r="N267" s="127">
        <v>0.31134774316592506</v>
      </c>
      <c r="O267" s="269"/>
      <c r="P267" s="135"/>
      <c r="Q267" s="128"/>
      <c r="R267" s="135"/>
      <c r="S267" s="128"/>
      <c r="T267" s="140"/>
      <c r="U267" s="269"/>
      <c r="V267" s="135"/>
      <c r="W267" s="128"/>
      <c r="X267" s="135"/>
      <c r="Y267" s="128"/>
      <c r="Z267" s="543"/>
      <c r="AA267" s="269">
        <v>445</v>
      </c>
      <c r="AB267" s="127">
        <v>-0.22608695652173916</v>
      </c>
      <c r="AC267" s="128">
        <v>2737</v>
      </c>
      <c r="AD267" s="127">
        <v>0.12959141560049536</v>
      </c>
      <c r="AE267" s="128">
        <v>3182</v>
      </c>
      <c r="AF267" s="127">
        <v>6.1374249499666522E-2</v>
      </c>
      <c r="AG267" s="269"/>
      <c r="AH267" s="135"/>
      <c r="AI267" s="128"/>
      <c r="AJ267" s="135"/>
      <c r="AK267" s="128"/>
      <c r="AL267" s="140"/>
      <c r="AM267" s="269">
        <v>16</v>
      </c>
      <c r="AN267" s="127">
        <v>-0.74193548387096775</v>
      </c>
      <c r="AO267" s="269">
        <v>3</v>
      </c>
      <c r="AP267" s="127">
        <v>0</v>
      </c>
      <c r="AQ267" s="128">
        <v>4</v>
      </c>
      <c r="AR267" s="127">
        <v>-0.77777777777777779</v>
      </c>
      <c r="AS267" s="128">
        <v>7</v>
      </c>
      <c r="AT267" s="127">
        <v>-0.66666666666666674</v>
      </c>
    </row>
    <row r="268" spans="2:46" s="4" customFormat="1" ht="15" hidden="1" customHeight="1" outlineLevel="1" x14ac:dyDescent="0.25">
      <c r="B268" s="138" t="s">
        <v>79</v>
      </c>
      <c r="C268" s="269">
        <v>1886</v>
      </c>
      <c r="D268" s="127">
        <v>4.083885209713034E-2</v>
      </c>
      <c r="E268" s="128">
        <v>8567</v>
      </c>
      <c r="F268" s="127">
        <v>-4.8956483126110117E-2</v>
      </c>
      <c r="G268" s="128">
        <v>10453</v>
      </c>
      <c r="H268" s="127">
        <v>-3.3918669131238421E-2</v>
      </c>
      <c r="I268" s="269">
        <v>1467</v>
      </c>
      <c r="J268" s="127">
        <v>0.18593371059013752</v>
      </c>
      <c r="K268" s="128">
        <v>6234</v>
      </c>
      <c r="L268" s="127">
        <v>-4.3124101581216712E-3</v>
      </c>
      <c r="M268" s="128">
        <v>7701</v>
      </c>
      <c r="N268" s="127">
        <v>2.7073886369698652E-2</v>
      </c>
      <c r="O268" s="269"/>
      <c r="P268" s="135"/>
      <c r="Q268" s="128"/>
      <c r="R268" s="135"/>
      <c r="S268" s="128"/>
      <c r="T268" s="140"/>
      <c r="U268" s="269"/>
      <c r="V268" s="135"/>
      <c r="W268" s="128"/>
      <c r="X268" s="135"/>
      <c r="Y268" s="128"/>
      <c r="Z268" s="543"/>
      <c r="AA268" s="269">
        <v>386</v>
      </c>
      <c r="AB268" s="127">
        <v>-0.21544715447154472</v>
      </c>
      <c r="AC268" s="128">
        <v>2333</v>
      </c>
      <c r="AD268" s="127">
        <v>-0.14448111477814451</v>
      </c>
      <c r="AE268" s="128">
        <v>2719</v>
      </c>
      <c r="AF268" s="127">
        <v>-0.15532774153463813</v>
      </c>
      <c r="AG268" s="269"/>
      <c r="AH268" s="135"/>
      <c r="AI268" s="128"/>
      <c r="AJ268" s="135"/>
      <c r="AK268" s="128"/>
      <c r="AL268" s="140"/>
      <c r="AM268" s="269">
        <v>25</v>
      </c>
      <c r="AN268" s="127">
        <v>-0.67105263157894735</v>
      </c>
      <c r="AO268" s="269">
        <v>8</v>
      </c>
      <c r="AP268" s="127">
        <v>0.14285714285714279</v>
      </c>
      <c r="AQ268" s="128">
        <v>0</v>
      </c>
      <c r="AR268" s="127">
        <v>-1</v>
      </c>
      <c r="AS268" s="128">
        <v>8</v>
      </c>
      <c r="AT268" s="127">
        <v>-0.70370370370370372</v>
      </c>
    </row>
    <row r="269" spans="2:46" s="4" customFormat="1" ht="15" hidden="1" customHeight="1" outlineLevel="1" x14ac:dyDescent="0.25">
      <c r="B269" s="138" t="s">
        <v>80</v>
      </c>
      <c r="C269" s="269">
        <v>2113</v>
      </c>
      <c r="D269" s="127">
        <v>-0.20653398422831393</v>
      </c>
      <c r="E269" s="128">
        <v>11175</v>
      </c>
      <c r="F269" s="127">
        <v>0.24568052613978364</v>
      </c>
      <c r="G269" s="128">
        <v>13288</v>
      </c>
      <c r="H269" s="127">
        <v>0.14216950318033361</v>
      </c>
      <c r="I269" s="269">
        <v>1669</v>
      </c>
      <c r="J269" s="127">
        <v>-7.9933847850055084E-2</v>
      </c>
      <c r="K269" s="128">
        <v>7997</v>
      </c>
      <c r="L269" s="127">
        <v>0.30180693472244835</v>
      </c>
      <c r="M269" s="128">
        <v>9666</v>
      </c>
      <c r="N269" s="127">
        <v>0.21477943948724398</v>
      </c>
      <c r="O269" s="269"/>
      <c r="P269" s="135"/>
      <c r="Q269" s="128"/>
      <c r="R269" s="135"/>
      <c r="S269" s="128"/>
      <c r="T269" s="140"/>
      <c r="U269" s="269"/>
      <c r="V269" s="135"/>
      <c r="W269" s="128"/>
      <c r="X269" s="135"/>
      <c r="Y269" s="128"/>
      <c r="Z269" s="543"/>
      <c r="AA269" s="269">
        <v>412</v>
      </c>
      <c r="AB269" s="127">
        <v>-0.46907216494845361</v>
      </c>
      <c r="AC269" s="128">
        <v>3168</v>
      </c>
      <c r="AD269" s="127">
        <v>0.12660028449502136</v>
      </c>
      <c r="AE269" s="128">
        <v>3580</v>
      </c>
      <c r="AF269" s="127">
        <v>-2.2296544035674826E-3</v>
      </c>
      <c r="AG269" s="269"/>
      <c r="AH269" s="135"/>
      <c r="AI269" s="128"/>
      <c r="AJ269" s="135"/>
      <c r="AK269" s="128"/>
      <c r="AL269" s="140"/>
      <c r="AM269" s="269">
        <v>18</v>
      </c>
      <c r="AN269" s="127">
        <v>-0.69491525423728806</v>
      </c>
      <c r="AO269" s="269">
        <v>14</v>
      </c>
      <c r="AP269" s="127">
        <v>0</v>
      </c>
      <c r="AQ269" s="128">
        <v>10</v>
      </c>
      <c r="AR269" s="127">
        <v>-0.375</v>
      </c>
      <c r="AS269" s="128">
        <v>24</v>
      </c>
      <c r="AT269" s="127">
        <v>-0.19999999999999996</v>
      </c>
    </row>
    <row r="270" spans="2:46" s="4" customFormat="1" ht="15" hidden="1" customHeight="1" outlineLevel="1" x14ac:dyDescent="0.25">
      <c r="B270" s="138" t="s">
        <v>81</v>
      </c>
      <c r="C270" s="269">
        <v>518</v>
      </c>
      <c r="D270" s="127">
        <v>0.22458628841607564</v>
      </c>
      <c r="E270" s="128">
        <v>3469</v>
      </c>
      <c r="F270" s="127">
        <v>0.30462579917262134</v>
      </c>
      <c r="G270" s="128">
        <v>3987</v>
      </c>
      <c r="H270" s="127">
        <v>0.29364049318624263</v>
      </c>
      <c r="I270" s="269">
        <v>409</v>
      </c>
      <c r="J270" s="127">
        <v>0.10540540540540544</v>
      </c>
      <c r="K270" s="128">
        <v>2907</v>
      </c>
      <c r="L270" s="127">
        <v>0.38034188034188032</v>
      </c>
      <c r="M270" s="128">
        <v>3316</v>
      </c>
      <c r="N270" s="127">
        <v>0.33925686591276261</v>
      </c>
      <c r="O270" s="269"/>
      <c r="P270" s="135"/>
      <c r="Q270" s="128"/>
      <c r="R270" s="135"/>
      <c r="S270" s="128"/>
      <c r="T270" s="140"/>
      <c r="U270" s="269"/>
      <c r="V270" s="135"/>
      <c r="W270" s="128"/>
      <c r="X270" s="135"/>
      <c r="Y270" s="128"/>
      <c r="Z270" s="543"/>
      <c r="AA270" s="269">
        <v>85</v>
      </c>
      <c r="AB270" s="127">
        <v>0.73469387755102034</v>
      </c>
      <c r="AC270" s="128">
        <v>555</v>
      </c>
      <c r="AD270" s="127">
        <v>3.6166365280290158E-3</v>
      </c>
      <c r="AE270" s="128">
        <v>640</v>
      </c>
      <c r="AF270" s="127">
        <v>6.3122923588039948E-2</v>
      </c>
      <c r="AG270" s="269"/>
      <c r="AH270" s="135"/>
      <c r="AI270" s="128"/>
      <c r="AJ270" s="135"/>
      <c r="AK270" s="128"/>
      <c r="AL270" s="140"/>
      <c r="AM270" s="269">
        <v>17</v>
      </c>
      <c r="AN270" s="127">
        <v>3.25</v>
      </c>
      <c r="AO270" s="269">
        <v>7</v>
      </c>
      <c r="AP270" s="127" t="s">
        <v>90</v>
      </c>
      <c r="AQ270" s="128">
        <v>7</v>
      </c>
      <c r="AR270" s="127" t="s">
        <v>90</v>
      </c>
      <c r="AS270" s="128">
        <v>14</v>
      </c>
      <c r="AT270" s="127" t="s">
        <v>90</v>
      </c>
    </row>
    <row r="271" spans="2:46" s="4" customFormat="1" ht="15" hidden="1" customHeight="1" outlineLevel="1" x14ac:dyDescent="0.25">
      <c r="B271" s="138" t="s">
        <v>82</v>
      </c>
      <c r="C271" s="269">
        <v>20</v>
      </c>
      <c r="D271" s="127">
        <v>-0.39393939393939392</v>
      </c>
      <c r="E271" s="128">
        <v>1657</v>
      </c>
      <c r="F271" s="127">
        <v>54.233333333333334</v>
      </c>
      <c r="G271" s="128">
        <v>1677</v>
      </c>
      <c r="H271" s="127">
        <v>25.61904761904762</v>
      </c>
      <c r="I271" s="269">
        <v>10</v>
      </c>
      <c r="J271" s="127">
        <v>-0.41176470588235292</v>
      </c>
      <c r="K271" s="128">
        <v>1653</v>
      </c>
      <c r="L271" s="127">
        <v>109.2</v>
      </c>
      <c r="M271" s="128">
        <v>1663</v>
      </c>
      <c r="N271" s="127">
        <v>50.96875</v>
      </c>
      <c r="O271" s="269"/>
      <c r="P271" s="135"/>
      <c r="Q271" s="128"/>
      <c r="R271" s="135"/>
      <c r="S271" s="128"/>
      <c r="T271" s="140"/>
      <c r="U271" s="269"/>
      <c r="V271" s="135"/>
      <c r="W271" s="128"/>
      <c r="X271" s="135"/>
      <c r="Y271" s="128"/>
      <c r="Z271" s="543"/>
      <c r="AA271" s="269">
        <v>2</v>
      </c>
      <c r="AB271" s="127">
        <v>-0.8</v>
      </c>
      <c r="AC271" s="128">
        <v>4</v>
      </c>
      <c r="AD271" s="127">
        <v>-0.73333333333333339</v>
      </c>
      <c r="AE271" s="128">
        <v>6</v>
      </c>
      <c r="AF271" s="127">
        <v>-0.76</v>
      </c>
      <c r="AG271" s="269"/>
      <c r="AH271" s="135"/>
      <c r="AI271" s="128"/>
      <c r="AJ271" s="135"/>
      <c r="AK271" s="128"/>
      <c r="AL271" s="140"/>
      <c r="AM271" s="269">
        <v>5</v>
      </c>
      <c r="AN271" s="127">
        <v>0</v>
      </c>
      <c r="AO271" s="269">
        <v>3</v>
      </c>
      <c r="AP271" s="127">
        <v>2</v>
      </c>
      <c r="AQ271" s="128">
        <v>0</v>
      </c>
      <c r="AR271" s="127" t="s">
        <v>90</v>
      </c>
      <c r="AS271" s="128">
        <v>3</v>
      </c>
      <c r="AT271" s="127">
        <v>2</v>
      </c>
    </row>
    <row r="272" spans="2:46" s="4" customFormat="1" ht="15" hidden="1" customHeight="1" outlineLevel="1" x14ac:dyDescent="0.25">
      <c r="B272" s="138" t="s">
        <v>83</v>
      </c>
      <c r="C272" s="269">
        <v>9</v>
      </c>
      <c r="D272" s="127">
        <v>-0.73529411764705888</v>
      </c>
      <c r="E272" s="128">
        <v>2076</v>
      </c>
      <c r="F272" s="127">
        <v>1.131416837782341</v>
      </c>
      <c r="G272" s="128">
        <v>2085</v>
      </c>
      <c r="H272" s="127">
        <v>1.0684523809523809</v>
      </c>
      <c r="I272" s="269">
        <v>1</v>
      </c>
      <c r="J272" s="127">
        <v>-0.96153846153846156</v>
      </c>
      <c r="K272" s="128">
        <v>2058</v>
      </c>
      <c r="L272" s="127">
        <v>1.141519250780437</v>
      </c>
      <c r="M272" s="128">
        <v>2059</v>
      </c>
      <c r="N272" s="127">
        <v>1.0861195542046604</v>
      </c>
      <c r="O272" s="269"/>
      <c r="P272" s="135"/>
      <c r="Q272" s="128"/>
      <c r="R272" s="135"/>
      <c r="S272" s="128"/>
      <c r="T272" s="140"/>
      <c r="U272" s="269"/>
      <c r="V272" s="135"/>
      <c r="W272" s="128"/>
      <c r="X272" s="135"/>
      <c r="Y272" s="128"/>
      <c r="Z272" s="543"/>
      <c r="AA272" s="269">
        <v>0</v>
      </c>
      <c r="AB272" s="127">
        <v>-1</v>
      </c>
      <c r="AC272" s="128">
        <v>18</v>
      </c>
      <c r="AD272" s="127">
        <v>0.38461538461538458</v>
      </c>
      <c r="AE272" s="128">
        <v>18</v>
      </c>
      <c r="AF272" s="127">
        <v>5.8823529411764719E-2</v>
      </c>
      <c r="AG272" s="269"/>
      <c r="AH272" s="135"/>
      <c r="AI272" s="128"/>
      <c r="AJ272" s="135"/>
      <c r="AK272" s="128"/>
      <c r="AL272" s="140"/>
      <c r="AM272" s="269">
        <v>5</v>
      </c>
      <c r="AN272" s="127">
        <v>0.66666666666666674</v>
      </c>
      <c r="AO272" s="269">
        <v>3</v>
      </c>
      <c r="AP272" s="127">
        <v>2</v>
      </c>
      <c r="AQ272" s="128">
        <v>0</v>
      </c>
      <c r="AR272" s="127" t="s">
        <v>90</v>
      </c>
      <c r="AS272" s="128">
        <v>3</v>
      </c>
      <c r="AT272" s="127">
        <v>2</v>
      </c>
    </row>
    <row r="273" spans="2:46" s="4" customFormat="1" ht="15" hidden="1" customHeight="1" outlineLevel="1" x14ac:dyDescent="0.25">
      <c r="B273" s="138" t="s">
        <v>84</v>
      </c>
      <c r="C273" s="269">
        <v>26</v>
      </c>
      <c r="D273" s="127">
        <v>-0.74</v>
      </c>
      <c r="E273" s="128">
        <v>1691</v>
      </c>
      <c r="F273" s="127">
        <v>0.38379705400981989</v>
      </c>
      <c r="G273" s="128">
        <v>1717</v>
      </c>
      <c r="H273" s="127">
        <v>0.29878971255673226</v>
      </c>
      <c r="I273" s="269">
        <v>6</v>
      </c>
      <c r="J273" s="127">
        <v>-0.92307692307692313</v>
      </c>
      <c r="K273" s="128">
        <v>1663</v>
      </c>
      <c r="L273" s="127">
        <v>0.40456081081081074</v>
      </c>
      <c r="M273" s="128">
        <v>1669</v>
      </c>
      <c r="N273" s="127">
        <v>0.32250396196513464</v>
      </c>
      <c r="O273" s="269"/>
      <c r="P273" s="135"/>
      <c r="Q273" s="128"/>
      <c r="R273" s="135"/>
      <c r="S273" s="128"/>
      <c r="T273" s="140"/>
      <c r="U273" s="269"/>
      <c r="V273" s="135"/>
      <c r="W273" s="128"/>
      <c r="X273" s="135"/>
      <c r="Y273" s="128"/>
      <c r="Z273" s="543"/>
      <c r="AA273" s="269">
        <v>6</v>
      </c>
      <c r="AB273" s="127">
        <v>-0.5</v>
      </c>
      <c r="AC273" s="128">
        <v>25</v>
      </c>
      <c r="AD273" s="127">
        <v>0</v>
      </c>
      <c r="AE273" s="128">
        <v>31</v>
      </c>
      <c r="AF273" s="127">
        <v>-0.16216216216216217</v>
      </c>
      <c r="AG273" s="269"/>
      <c r="AH273" s="135"/>
      <c r="AI273" s="128"/>
      <c r="AJ273" s="135"/>
      <c r="AK273" s="128"/>
      <c r="AL273" s="140"/>
      <c r="AM273" s="269">
        <v>13</v>
      </c>
      <c r="AN273" s="127">
        <v>3.333333333333333</v>
      </c>
      <c r="AO273" s="269">
        <v>1</v>
      </c>
      <c r="AP273" s="127">
        <v>-0.85714285714285721</v>
      </c>
      <c r="AQ273" s="128">
        <v>3</v>
      </c>
      <c r="AR273" s="127">
        <v>-0.76923076923076916</v>
      </c>
      <c r="AS273" s="128">
        <v>4</v>
      </c>
      <c r="AT273" s="127">
        <v>-0.8</v>
      </c>
    </row>
    <row r="274" spans="2:46" s="4" customFormat="1" ht="15" hidden="1" customHeight="1" outlineLevel="1" x14ac:dyDescent="0.25">
      <c r="B274" s="138" t="s">
        <v>85</v>
      </c>
      <c r="C274" s="269">
        <v>24</v>
      </c>
      <c r="D274" s="127">
        <v>-0.81954887218045114</v>
      </c>
      <c r="E274" s="128">
        <v>660</v>
      </c>
      <c r="F274" s="127">
        <v>-0.25085130533484679</v>
      </c>
      <c r="G274" s="128">
        <v>684</v>
      </c>
      <c r="H274" s="127">
        <v>-0.32544378698224852</v>
      </c>
      <c r="I274" s="269">
        <v>10</v>
      </c>
      <c r="J274" s="127">
        <v>-0.92125984251968507</v>
      </c>
      <c r="K274" s="128">
        <v>654</v>
      </c>
      <c r="L274" s="127">
        <v>-0.25171624713958807</v>
      </c>
      <c r="M274" s="128">
        <v>664</v>
      </c>
      <c r="N274" s="127">
        <v>-0.3366633366633367</v>
      </c>
      <c r="O274" s="269"/>
      <c r="P274" s="135"/>
      <c r="Q274" s="128"/>
      <c r="R274" s="135"/>
      <c r="S274" s="128"/>
      <c r="T274" s="140"/>
      <c r="U274" s="269"/>
      <c r="V274" s="135"/>
      <c r="W274" s="128"/>
      <c r="X274" s="135"/>
      <c r="Y274" s="128"/>
      <c r="Z274" s="543"/>
      <c r="AA274" s="269">
        <v>11</v>
      </c>
      <c r="AB274" s="127">
        <v>1.75</v>
      </c>
      <c r="AC274" s="128">
        <v>6</v>
      </c>
      <c r="AD274" s="127">
        <v>-0.1428571428571429</v>
      </c>
      <c r="AE274" s="128">
        <v>17</v>
      </c>
      <c r="AF274" s="127">
        <v>0.54545454545454541</v>
      </c>
      <c r="AG274" s="269"/>
      <c r="AH274" s="135"/>
      <c r="AI274" s="128"/>
      <c r="AJ274" s="135"/>
      <c r="AK274" s="128"/>
      <c r="AL274" s="140"/>
      <c r="AM274" s="269">
        <v>3</v>
      </c>
      <c r="AN274" s="127">
        <v>0.5</v>
      </c>
      <c r="AO274" s="269">
        <v>0</v>
      </c>
      <c r="AP274" s="127" t="s">
        <v>90</v>
      </c>
      <c r="AQ274" s="128">
        <v>0</v>
      </c>
      <c r="AR274" s="127" t="s">
        <v>90</v>
      </c>
      <c r="AS274" s="128">
        <v>0</v>
      </c>
      <c r="AT274" s="127" t="s">
        <v>90</v>
      </c>
    </row>
    <row r="275" spans="2:46" s="4" customFormat="1" ht="15" hidden="1" customHeight="1" outlineLevel="1" x14ac:dyDescent="0.25">
      <c r="B275" s="138" t="s">
        <v>86</v>
      </c>
      <c r="C275" s="269">
        <v>26</v>
      </c>
      <c r="D275" s="127">
        <v>-0.796875</v>
      </c>
      <c r="E275" s="128">
        <v>2139</v>
      </c>
      <c r="F275" s="127">
        <v>0.91495076096687566</v>
      </c>
      <c r="G275" s="128">
        <v>2165</v>
      </c>
      <c r="H275" s="127">
        <v>0.73895582329317278</v>
      </c>
      <c r="I275" s="269">
        <v>11</v>
      </c>
      <c r="J275" s="127">
        <v>-0.90350877192982459</v>
      </c>
      <c r="K275" s="128">
        <v>2084</v>
      </c>
      <c r="L275" s="127">
        <v>0.89626933575978152</v>
      </c>
      <c r="M275" s="128">
        <v>2095</v>
      </c>
      <c r="N275" s="127">
        <v>0.72712283594394056</v>
      </c>
      <c r="O275" s="269"/>
      <c r="P275" s="135"/>
      <c r="Q275" s="128"/>
      <c r="R275" s="135"/>
      <c r="S275" s="128"/>
      <c r="T275" s="140"/>
      <c r="U275" s="269"/>
      <c r="V275" s="135"/>
      <c r="W275" s="128"/>
      <c r="X275" s="135"/>
      <c r="Y275" s="128"/>
      <c r="Z275" s="543"/>
      <c r="AA275" s="269">
        <v>7</v>
      </c>
      <c r="AB275" s="127">
        <v>-0.22222222222222221</v>
      </c>
      <c r="AC275" s="128">
        <v>53</v>
      </c>
      <c r="AD275" s="127">
        <v>2.7857142857142856</v>
      </c>
      <c r="AE275" s="128">
        <v>60</v>
      </c>
      <c r="AF275" s="127">
        <v>1.6086956521739131</v>
      </c>
      <c r="AG275" s="269"/>
      <c r="AH275" s="135"/>
      <c r="AI275" s="128"/>
      <c r="AJ275" s="135"/>
      <c r="AK275" s="128"/>
      <c r="AL275" s="140"/>
      <c r="AM275" s="269">
        <v>8</v>
      </c>
      <c r="AN275" s="127">
        <v>1</v>
      </c>
      <c r="AO275" s="269">
        <v>0</v>
      </c>
      <c r="AP275" s="127">
        <v>-1</v>
      </c>
      <c r="AQ275" s="128">
        <v>2</v>
      </c>
      <c r="AR275" s="127">
        <v>-0.5</v>
      </c>
      <c r="AS275" s="128">
        <v>2</v>
      </c>
      <c r="AT275" s="127">
        <v>-0.6</v>
      </c>
    </row>
    <row r="276" spans="2:46" s="4" customFormat="1" ht="15" hidden="1" customHeight="1" outlineLevel="1" x14ac:dyDescent="0.25">
      <c r="B276" s="138" t="s">
        <v>87</v>
      </c>
      <c r="C276" s="269">
        <v>717</v>
      </c>
      <c r="D276" s="127">
        <v>-0.34758871701546856</v>
      </c>
      <c r="E276" s="128">
        <v>5170</v>
      </c>
      <c r="F276" s="127">
        <v>0.30588532457691331</v>
      </c>
      <c r="G276" s="128">
        <v>5887</v>
      </c>
      <c r="H276" s="127">
        <v>0.16389877421905896</v>
      </c>
      <c r="I276" s="269">
        <v>363</v>
      </c>
      <c r="J276" s="127">
        <v>-0.57839721254355403</v>
      </c>
      <c r="K276" s="128">
        <v>3378</v>
      </c>
      <c r="L276" s="127">
        <v>0.24833702882483366</v>
      </c>
      <c r="M276" s="128">
        <v>3741</v>
      </c>
      <c r="N276" s="127">
        <v>4.8780487804878092E-2</v>
      </c>
      <c r="O276" s="269"/>
      <c r="P276" s="135"/>
      <c r="Q276" s="128"/>
      <c r="R276" s="135"/>
      <c r="S276" s="128"/>
      <c r="T276" s="140"/>
      <c r="U276" s="269"/>
      <c r="V276" s="135"/>
      <c r="W276" s="128"/>
      <c r="X276" s="135"/>
      <c r="Y276" s="128"/>
      <c r="Z276" s="543"/>
      <c r="AA276" s="269">
        <v>340</v>
      </c>
      <c r="AB276" s="127">
        <v>0.57407407407407418</v>
      </c>
      <c r="AC276" s="128">
        <v>1792</v>
      </c>
      <c r="AD276" s="127">
        <v>0.44516129032258056</v>
      </c>
      <c r="AE276" s="128">
        <v>2132</v>
      </c>
      <c r="AF276" s="127">
        <v>0.46428571428571419</v>
      </c>
      <c r="AG276" s="269"/>
      <c r="AH276" s="135"/>
      <c r="AI276" s="128"/>
      <c r="AJ276" s="135"/>
      <c r="AK276" s="128"/>
      <c r="AL276" s="140"/>
      <c r="AM276" s="269">
        <v>12</v>
      </c>
      <c r="AN276" s="127">
        <v>-0.33333333333333337</v>
      </c>
      <c r="AO276" s="269">
        <v>2</v>
      </c>
      <c r="AP276" s="127">
        <v>-0.5</v>
      </c>
      <c r="AQ276" s="128">
        <v>0</v>
      </c>
      <c r="AR276" s="127">
        <v>-1</v>
      </c>
      <c r="AS276" s="128">
        <v>2</v>
      </c>
      <c r="AT276" s="127">
        <v>-0.88235294117647056</v>
      </c>
    </row>
    <row r="277" spans="2:46" s="4" customFormat="1" ht="15" hidden="1" customHeight="1" outlineLevel="1" x14ac:dyDescent="0.25">
      <c r="B277" s="138" t="s">
        <v>88</v>
      </c>
      <c r="C277" s="269">
        <v>3247</v>
      </c>
      <c r="D277" s="127">
        <v>0.49631336405529947</v>
      </c>
      <c r="E277" s="128">
        <v>9048</v>
      </c>
      <c r="F277" s="127">
        <v>5.9484777517564424E-2</v>
      </c>
      <c r="G277" s="128">
        <v>12295</v>
      </c>
      <c r="H277" s="127">
        <v>0.14799253034547144</v>
      </c>
      <c r="I277" s="269">
        <v>2433</v>
      </c>
      <c r="J277" s="127">
        <v>0.54280279010779964</v>
      </c>
      <c r="K277" s="128">
        <v>5764</v>
      </c>
      <c r="L277" s="127">
        <v>-2.189037841506869E-2</v>
      </c>
      <c r="M277" s="128">
        <v>8197</v>
      </c>
      <c r="N277" s="127">
        <v>9.7322623828647981E-2</v>
      </c>
      <c r="O277" s="269"/>
      <c r="P277" s="135"/>
      <c r="Q277" s="128"/>
      <c r="R277" s="135"/>
      <c r="S277" s="128"/>
      <c r="T277" s="140"/>
      <c r="U277" s="269"/>
      <c r="V277" s="135"/>
      <c r="W277" s="128"/>
      <c r="X277" s="135"/>
      <c r="Y277" s="128"/>
      <c r="Z277" s="543"/>
      <c r="AA277" s="269">
        <v>796</v>
      </c>
      <c r="AB277" s="127">
        <v>0.40636042402826855</v>
      </c>
      <c r="AC277" s="128">
        <v>3280</v>
      </c>
      <c r="AD277" s="127">
        <v>0.24289503599848428</v>
      </c>
      <c r="AE277" s="128">
        <v>4076</v>
      </c>
      <c r="AF277" s="127">
        <v>0.27176287051482051</v>
      </c>
      <c r="AG277" s="269"/>
      <c r="AH277" s="135"/>
      <c r="AI277" s="128"/>
      <c r="AJ277" s="135"/>
      <c r="AK277" s="128"/>
      <c r="AL277" s="140"/>
      <c r="AM277" s="269">
        <v>12</v>
      </c>
      <c r="AN277" s="127">
        <v>-0.4</v>
      </c>
      <c r="AO277" s="269">
        <v>6</v>
      </c>
      <c r="AP277" s="127">
        <v>-0.1428571428571429</v>
      </c>
      <c r="AQ277" s="128">
        <v>4</v>
      </c>
      <c r="AR277" s="127">
        <v>-0.5</v>
      </c>
      <c r="AS277" s="128">
        <v>10</v>
      </c>
      <c r="AT277" s="127">
        <v>-0.33333333333333337</v>
      </c>
    </row>
    <row r="278" spans="2:46" s="4" customFormat="1" ht="15" hidden="1" customHeight="1" outlineLevel="1" x14ac:dyDescent="0.25">
      <c r="B278" s="138" t="s">
        <v>89</v>
      </c>
      <c r="C278" s="269">
        <v>2485</v>
      </c>
      <c r="D278" s="127">
        <v>0.88257575757575757</v>
      </c>
      <c r="E278" s="128">
        <v>10025</v>
      </c>
      <c r="F278" s="127">
        <v>0.11302320417453093</v>
      </c>
      <c r="G278" s="128">
        <v>12510</v>
      </c>
      <c r="H278" s="127">
        <v>0.21138762467318672</v>
      </c>
      <c r="I278" s="269">
        <v>1777</v>
      </c>
      <c r="J278" s="127">
        <v>0.86463798530954872</v>
      </c>
      <c r="K278" s="128">
        <v>6833</v>
      </c>
      <c r="L278" s="127">
        <v>0.10227456041296978</v>
      </c>
      <c r="M278" s="128">
        <v>8610</v>
      </c>
      <c r="N278" s="127">
        <v>0.20385906040268464</v>
      </c>
      <c r="O278" s="269"/>
      <c r="P278" s="135"/>
      <c r="Q278" s="128"/>
      <c r="R278" s="135"/>
      <c r="S278" s="128"/>
      <c r="T278" s="140"/>
      <c r="U278" s="269"/>
      <c r="V278" s="135"/>
      <c r="W278" s="128"/>
      <c r="X278" s="135"/>
      <c r="Y278" s="128"/>
      <c r="Z278" s="543"/>
      <c r="AA278" s="269">
        <v>690</v>
      </c>
      <c r="AB278" s="127">
        <v>0.97707736389684818</v>
      </c>
      <c r="AC278" s="128">
        <v>3182</v>
      </c>
      <c r="AD278" s="127">
        <v>0.13642857142857134</v>
      </c>
      <c r="AE278" s="128">
        <v>3872</v>
      </c>
      <c r="AF278" s="127">
        <v>0.22959669736424271</v>
      </c>
      <c r="AG278" s="269"/>
      <c r="AH278" s="135"/>
      <c r="AI278" s="128"/>
      <c r="AJ278" s="135"/>
      <c r="AK278" s="128"/>
      <c r="AL278" s="140"/>
      <c r="AM278" s="269">
        <v>11</v>
      </c>
      <c r="AN278" s="127">
        <v>-0.3529411764705882</v>
      </c>
      <c r="AO278" s="269">
        <v>7</v>
      </c>
      <c r="AP278" s="127">
        <v>6</v>
      </c>
      <c r="AQ278" s="128">
        <v>10</v>
      </c>
      <c r="AR278" s="127">
        <v>0.25</v>
      </c>
      <c r="AS278" s="128">
        <v>17</v>
      </c>
      <c r="AT278" s="127">
        <v>0.88888888888888884</v>
      </c>
    </row>
    <row r="279" spans="2:46" s="4" customFormat="1" ht="15.75" collapsed="1" x14ac:dyDescent="0.25">
      <c r="B279" s="64">
        <v>1998</v>
      </c>
      <c r="C279" s="279">
        <v>13025</v>
      </c>
      <c r="D279" s="66">
        <v>0.10474978795589474</v>
      </c>
      <c r="E279" s="65">
        <v>65179</v>
      </c>
      <c r="F279" s="66">
        <v>0.21002116362826273</v>
      </c>
      <c r="G279" s="65">
        <v>78204</v>
      </c>
      <c r="H279" s="66">
        <v>0.19111733885707327</v>
      </c>
      <c r="I279" s="279">
        <v>9646</v>
      </c>
      <c r="J279" s="66">
        <v>0.14710429301938399</v>
      </c>
      <c r="K279" s="65">
        <v>47986</v>
      </c>
      <c r="L279" s="66">
        <v>0.24645436126552034</v>
      </c>
      <c r="M279" s="65">
        <v>57632</v>
      </c>
      <c r="N279" s="66">
        <v>0.22864391242245286</v>
      </c>
      <c r="O279" s="279"/>
      <c r="P279" s="66"/>
      <c r="Q279" s="65"/>
      <c r="R279" s="66"/>
      <c r="S279" s="65"/>
      <c r="T279" s="281"/>
      <c r="U279" s="279"/>
      <c r="V279" s="66"/>
      <c r="W279" s="65"/>
      <c r="X279" s="66"/>
      <c r="Y279" s="65"/>
      <c r="Z279" s="544"/>
      <c r="AA279" s="279">
        <v>3180</v>
      </c>
      <c r="AB279" s="66">
        <v>3.8536903984323967E-2</v>
      </c>
      <c r="AC279" s="65">
        <v>17153</v>
      </c>
      <c r="AD279" s="66">
        <v>0.12346083311501177</v>
      </c>
      <c r="AE279" s="65">
        <v>20333</v>
      </c>
      <c r="AF279" s="66">
        <v>0.10927441352973277</v>
      </c>
      <c r="AG279" s="279"/>
      <c r="AH279" s="66"/>
      <c r="AI279" s="65"/>
      <c r="AJ279" s="66"/>
      <c r="AK279" s="65"/>
      <c r="AL279" s="281"/>
      <c r="AM279" s="279">
        <v>145</v>
      </c>
      <c r="AN279" s="66">
        <v>-0.46886446886446886</v>
      </c>
      <c r="AO279" s="279">
        <v>54</v>
      </c>
      <c r="AP279" s="66">
        <v>0.17391304347826098</v>
      </c>
      <c r="AQ279" s="65">
        <v>40</v>
      </c>
      <c r="AR279" s="66">
        <v>-0.6</v>
      </c>
      <c r="AS279" s="65">
        <v>94</v>
      </c>
      <c r="AT279" s="66">
        <v>-0.35616438356164382</v>
      </c>
    </row>
    <row r="280" spans="2:46" s="4" customFormat="1" ht="15" hidden="1" customHeight="1" outlineLevel="1" x14ac:dyDescent="0.25">
      <c r="B280" s="138" t="s">
        <v>78</v>
      </c>
      <c r="C280" s="269">
        <v>1875</v>
      </c>
      <c r="D280" s="127">
        <v>-0.28133384438482179</v>
      </c>
      <c r="E280" s="128">
        <v>7498</v>
      </c>
      <c r="F280" s="127">
        <v>-8.0451312239391726E-2</v>
      </c>
      <c r="G280" s="128">
        <v>9373</v>
      </c>
      <c r="H280" s="127">
        <v>-0.12914614884325937</v>
      </c>
      <c r="I280" s="269">
        <v>1235</v>
      </c>
      <c r="J280" s="127">
        <v>-0.34168443496801704</v>
      </c>
      <c r="K280" s="128">
        <v>5057</v>
      </c>
      <c r="L280" s="127">
        <v>-1.3268292682926841E-2</v>
      </c>
      <c r="M280" s="128">
        <v>6292</v>
      </c>
      <c r="N280" s="127">
        <v>-0.10127124696471934</v>
      </c>
      <c r="O280" s="269"/>
      <c r="P280" s="135"/>
      <c r="Q280" s="128"/>
      <c r="R280" s="135"/>
      <c r="S280" s="128"/>
      <c r="T280" s="140"/>
      <c r="U280" s="269"/>
      <c r="V280" s="135"/>
      <c r="W280" s="128"/>
      <c r="X280" s="135"/>
      <c r="Y280" s="128"/>
      <c r="Z280" s="543"/>
      <c r="AA280" s="269">
        <v>575</v>
      </c>
      <c r="AB280" s="127">
        <v>-0.12480974124809741</v>
      </c>
      <c r="AC280" s="128">
        <v>2423</v>
      </c>
      <c r="AD280" s="127">
        <v>0.29157782515991482</v>
      </c>
      <c r="AE280" s="128">
        <v>2998</v>
      </c>
      <c r="AF280" s="127">
        <v>0.18357678641926567</v>
      </c>
      <c r="AG280" s="269"/>
      <c r="AH280" s="135"/>
      <c r="AI280" s="128"/>
      <c r="AJ280" s="135"/>
      <c r="AK280" s="128"/>
      <c r="AL280" s="140"/>
      <c r="AM280" s="269">
        <v>62</v>
      </c>
      <c r="AN280" s="127">
        <v>-0.12676056338028174</v>
      </c>
      <c r="AO280" s="269">
        <v>3</v>
      </c>
      <c r="AP280" s="127">
        <v>-0.4</v>
      </c>
      <c r="AQ280" s="128">
        <v>18</v>
      </c>
      <c r="AR280" s="127" t="s">
        <v>90</v>
      </c>
      <c r="AS280" s="128">
        <v>21</v>
      </c>
      <c r="AT280" s="127">
        <v>3.2</v>
      </c>
    </row>
    <row r="281" spans="2:46" s="4" customFormat="1" ht="15" hidden="1" customHeight="1" outlineLevel="1" x14ac:dyDescent="0.25">
      <c r="B281" s="138" t="s">
        <v>79</v>
      </c>
      <c r="C281" s="269">
        <v>1812</v>
      </c>
      <c r="D281" s="127">
        <v>-0.11824817518248176</v>
      </c>
      <c r="E281" s="128">
        <v>9008</v>
      </c>
      <c r="F281" s="127">
        <v>0.19659936238044629</v>
      </c>
      <c r="G281" s="128">
        <v>10820</v>
      </c>
      <c r="H281" s="127">
        <v>0.12908275070437236</v>
      </c>
      <c r="I281" s="269">
        <v>1237</v>
      </c>
      <c r="J281" s="127">
        <v>-0.10943124550035999</v>
      </c>
      <c r="K281" s="128">
        <v>6261</v>
      </c>
      <c r="L281" s="127">
        <v>0.12486525332375131</v>
      </c>
      <c r="M281" s="128">
        <v>7498</v>
      </c>
      <c r="N281" s="127">
        <v>7.8073328540618325E-2</v>
      </c>
      <c r="O281" s="269"/>
      <c r="P281" s="135"/>
      <c r="Q281" s="128"/>
      <c r="R281" s="135"/>
      <c r="S281" s="128"/>
      <c r="T281" s="140"/>
      <c r="U281" s="269"/>
      <c r="V281" s="135"/>
      <c r="W281" s="128"/>
      <c r="X281" s="135"/>
      <c r="Y281" s="128"/>
      <c r="Z281" s="543"/>
      <c r="AA281" s="269">
        <v>492</v>
      </c>
      <c r="AB281" s="127">
        <v>-0.16326530612244894</v>
      </c>
      <c r="AC281" s="128">
        <v>2727</v>
      </c>
      <c r="AD281" s="127">
        <v>0.38990825688073394</v>
      </c>
      <c r="AE281" s="128">
        <v>3219</v>
      </c>
      <c r="AF281" s="127">
        <v>0.26235294117647068</v>
      </c>
      <c r="AG281" s="269"/>
      <c r="AH281" s="135"/>
      <c r="AI281" s="128"/>
      <c r="AJ281" s="135"/>
      <c r="AK281" s="128"/>
      <c r="AL281" s="140"/>
      <c r="AM281" s="269">
        <v>76</v>
      </c>
      <c r="AN281" s="127">
        <v>-2.5641025641025661E-2</v>
      </c>
      <c r="AO281" s="269">
        <v>7</v>
      </c>
      <c r="AP281" s="127" t="s">
        <v>90</v>
      </c>
      <c r="AQ281" s="128">
        <v>20</v>
      </c>
      <c r="AR281" s="127" t="s">
        <v>90</v>
      </c>
      <c r="AS281" s="128">
        <v>27</v>
      </c>
      <c r="AT281" s="127" t="s">
        <v>90</v>
      </c>
    </row>
    <row r="282" spans="2:46" s="4" customFormat="1" ht="15" hidden="1" customHeight="1" outlineLevel="1" x14ac:dyDescent="0.25">
      <c r="B282" s="138" t="s">
        <v>80</v>
      </c>
      <c r="C282" s="269">
        <v>2663</v>
      </c>
      <c r="D282" s="127">
        <v>0.32027764005949422</v>
      </c>
      <c r="E282" s="128">
        <v>8971</v>
      </c>
      <c r="F282" s="127">
        <v>5.120693695805012E-2</v>
      </c>
      <c r="G282" s="128">
        <v>11634</v>
      </c>
      <c r="H282" s="127">
        <v>0.10264429911856698</v>
      </c>
      <c r="I282" s="269">
        <v>1814</v>
      </c>
      <c r="J282" s="127">
        <v>0.34970238095238093</v>
      </c>
      <c r="K282" s="128">
        <v>6143</v>
      </c>
      <c r="L282" s="127">
        <v>2.777313033294293E-2</v>
      </c>
      <c r="M282" s="128">
        <v>7957</v>
      </c>
      <c r="N282" s="127">
        <v>8.6873377953831543E-2</v>
      </c>
      <c r="O282" s="269"/>
      <c r="P282" s="135"/>
      <c r="Q282" s="128"/>
      <c r="R282" s="135"/>
      <c r="S282" s="128"/>
      <c r="T282" s="140"/>
      <c r="U282" s="269"/>
      <c r="V282" s="135"/>
      <c r="W282" s="128"/>
      <c r="X282" s="135"/>
      <c r="Y282" s="128"/>
      <c r="Z282" s="543"/>
      <c r="AA282" s="269">
        <v>776</v>
      </c>
      <c r="AB282" s="127">
        <v>0.19018404907975461</v>
      </c>
      <c r="AC282" s="128">
        <v>2812</v>
      </c>
      <c r="AD282" s="127">
        <v>9.9726241689479966E-2</v>
      </c>
      <c r="AE282" s="128">
        <v>3588</v>
      </c>
      <c r="AF282" s="127">
        <v>0.1181053287628544</v>
      </c>
      <c r="AG282" s="269"/>
      <c r="AH282" s="135"/>
      <c r="AI282" s="128"/>
      <c r="AJ282" s="135"/>
      <c r="AK282" s="128"/>
      <c r="AL282" s="140"/>
      <c r="AM282" s="269">
        <v>59</v>
      </c>
      <c r="AN282" s="127">
        <v>4.9000000000000004</v>
      </c>
      <c r="AO282" s="269">
        <v>14</v>
      </c>
      <c r="AP282" s="127">
        <v>0.27272727272727271</v>
      </c>
      <c r="AQ282" s="128">
        <v>16</v>
      </c>
      <c r="AR282" s="127" t="s">
        <v>90</v>
      </c>
      <c r="AS282" s="128">
        <v>30</v>
      </c>
      <c r="AT282" s="127">
        <v>1.7272727272727271</v>
      </c>
    </row>
    <row r="283" spans="2:46" s="4" customFormat="1" ht="15" hidden="1" customHeight="1" outlineLevel="1" x14ac:dyDescent="0.25">
      <c r="B283" s="138" t="s">
        <v>81</v>
      </c>
      <c r="C283" s="269">
        <v>423</v>
      </c>
      <c r="D283" s="127">
        <v>-0.38248175182481747</v>
      </c>
      <c r="E283" s="128">
        <v>2659</v>
      </c>
      <c r="F283" s="127">
        <v>-9.4654409261150874E-2</v>
      </c>
      <c r="G283" s="128">
        <v>3082</v>
      </c>
      <c r="H283" s="127">
        <v>-0.14908890115958029</v>
      </c>
      <c r="I283" s="269">
        <v>370</v>
      </c>
      <c r="J283" s="127">
        <v>-0.31860036832412519</v>
      </c>
      <c r="K283" s="128">
        <v>2106</v>
      </c>
      <c r="L283" s="127">
        <v>-1.0338345864661647E-2</v>
      </c>
      <c r="M283" s="128">
        <v>2476</v>
      </c>
      <c r="N283" s="127">
        <v>-7.300636465743171E-2</v>
      </c>
      <c r="O283" s="269"/>
      <c r="P283" s="135"/>
      <c r="Q283" s="128"/>
      <c r="R283" s="135"/>
      <c r="S283" s="128"/>
      <c r="T283" s="140"/>
      <c r="U283" s="269"/>
      <c r="V283" s="135"/>
      <c r="W283" s="128"/>
      <c r="X283" s="135"/>
      <c r="Y283" s="128"/>
      <c r="Z283" s="543"/>
      <c r="AA283" s="269">
        <v>49</v>
      </c>
      <c r="AB283" s="127">
        <v>-0.64492753623188404</v>
      </c>
      <c r="AC283" s="128">
        <v>553</v>
      </c>
      <c r="AD283" s="127">
        <v>-0.3164400494437577</v>
      </c>
      <c r="AE283" s="128">
        <v>602</v>
      </c>
      <c r="AF283" s="127">
        <v>-0.36430834213305174</v>
      </c>
      <c r="AG283" s="269"/>
      <c r="AH283" s="135"/>
      <c r="AI283" s="128"/>
      <c r="AJ283" s="135"/>
      <c r="AK283" s="128"/>
      <c r="AL283" s="140"/>
      <c r="AM283" s="269">
        <v>4</v>
      </c>
      <c r="AN283" s="127">
        <v>1</v>
      </c>
      <c r="AO283" s="269">
        <v>0</v>
      </c>
      <c r="AP283" s="127">
        <v>-1</v>
      </c>
      <c r="AQ283" s="128">
        <v>0</v>
      </c>
      <c r="AR283" s="127" t="s">
        <v>90</v>
      </c>
      <c r="AS283" s="128">
        <v>0</v>
      </c>
      <c r="AT283" s="127">
        <v>-1</v>
      </c>
    </row>
    <row r="284" spans="2:46" s="4" customFormat="1" ht="15" hidden="1" customHeight="1" outlineLevel="1" x14ac:dyDescent="0.25">
      <c r="B284" s="138" t="s">
        <v>82</v>
      </c>
      <c r="C284" s="269">
        <v>33</v>
      </c>
      <c r="D284" s="127">
        <v>0.73684210526315796</v>
      </c>
      <c r="E284" s="128">
        <v>30</v>
      </c>
      <c r="F284" s="127">
        <v>-0.23076923076923073</v>
      </c>
      <c r="G284" s="128">
        <v>63</v>
      </c>
      <c r="H284" s="127">
        <v>8.6206896551724199E-2</v>
      </c>
      <c r="I284" s="269">
        <v>17</v>
      </c>
      <c r="J284" s="127">
        <v>-0.96869244935543275</v>
      </c>
      <c r="K284" s="128">
        <v>15</v>
      </c>
      <c r="L284" s="127">
        <v>-0.99295112781954886</v>
      </c>
      <c r="M284" s="128">
        <v>32</v>
      </c>
      <c r="N284" s="127">
        <v>-0.98801946836390864</v>
      </c>
      <c r="O284" s="269"/>
      <c r="P284" s="135"/>
      <c r="Q284" s="128"/>
      <c r="R284" s="135"/>
      <c r="S284" s="128"/>
      <c r="T284" s="140"/>
      <c r="U284" s="269"/>
      <c r="V284" s="135"/>
      <c r="W284" s="128"/>
      <c r="X284" s="135"/>
      <c r="Y284" s="128"/>
      <c r="Z284" s="543"/>
      <c r="AA284" s="269">
        <v>10</v>
      </c>
      <c r="AB284" s="127">
        <v>-0.92753623188405798</v>
      </c>
      <c r="AC284" s="128">
        <v>15</v>
      </c>
      <c r="AD284" s="127">
        <v>-0.98145859085290477</v>
      </c>
      <c r="AE284" s="128">
        <v>25</v>
      </c>
      <c r="AF284" s="127">
        <v>-0.97360084477296727</v>
      </c>
      <c r="AG284" s="269"/>
      <c r="AH284" s="135"/>
      <c r="AI284" s="128"/>
      <c r="AJ284" s="135"/>
      <c r="AK284" s="128"/>
      <c r="AL284" s="140"/>
      <c r="AM284" s="269">
        <v>5</v>
      </c>
      <c r="AN284" s="127">
        <v>1.5</v>
      </c>
      <c r="AO284" s="269">
        <v>1</v>
      </c>
      <c r="AP284" s="127">
        <v>-0.5</v>
      </c>
      <c r="AQ284" s="128">
        <v>0</v>
      </c>
      <c r="AR284" s="127" t="s">
        <v>90</v>
      </c>
      <c r="AS284" s="128">
        <v>1</v>
      </c>
      <c r="AT284" s="127">
        <v>-0.5</v>
      </c>
    </row>
    <row r="285" spans="2:46" s="4" customFormat="1" ht="15" hidden="1" customHeight="1" outlineLevel="1" x14ac:dyDescent="0.25">
      <c r="B285" s="138" t="s">
        <v>83</v>
      </c>
      <c r="C285" s="269">
        <v>34</v>
      </c>
      <c r="D285" s="127">
        <v>0.47826086956521729</v>
      </c>
      <c r="E285" s="128">
        <v>974</v>
      </c>
      <c r="F285" s="127">
        <v>19.291666666666668</v>
      </c>
      <c r="G285" s="128">
        <v>1008</v>
      </c>
      <c r="H285" s="127">
        <v>13.19718309859155</v>
      </c>
      <c r="I285" s="269">
        <v>26</v>
      </c>
      <c r="J285" s="127">
        <v>0.625</v>
      </c>
      <c r="K285" s="128">
        <v>961</v>
      </c>
      <c r="L285" s="127">
        <v>24.289473684210527</v>
      </c>
      <c r="M285" s="128">
        <v>987</v>
      </c>
      <c r="N285" s="127">
        <v>17.277777777777779</v>
      </c>
      <c r="O285" s="269"/>
      <c r="P285" s="135"/>
      <c r="Q285" s="128"/>
      <c r="R285" s="135"/>
      <c r="S285" s="128"/>
      <c r="T285" s="140"/>
      <c r="U285" s="269"/>
      <c r="V285" s="135"/>
      <c r="W285" s="128"/>
      <c r="X285" s="135"/>
      <c r="Y285" s="128"/>
      <c r="Z285" s="543"/>
      <c r="AA285" s="269">
        <v>4</v>
      </c>
      <c r="AB285" s="127" t="s">
        <v>90</v>
      </c>
      <c r="AC285" s="128">
        <v>13</v>
      </c>
      <c r="AD285" s="127">
        <v>0.30000000000000004</v>
      </c>
      <c r="AE285" s="128">
        <v>17</v>
      </c>
      <c r="AF285" s="127">
        <v>0.7</v>
      </c>
      <c r="AG285" s="269"/>
      <c r="AH285" s="135"/>
      <c r="AI285" s="128"/>
      <c r="AJ285" s="135"/>
      <c r="AK285" s="128"/>
      <c r="AL285" s="140"/>
      <c r="AM285" s="269">
        <v>3</v>
      </c>
      <c r="AN285" s="127">
        <v>0</v>
      </c>
      <c r="AO285" s="269">
        <v>1</v>
      </c>
      <c r="AP285" s="127">
        <v>-0.75</v>
      </c>
      <c r="AQ285" s="128">
        <v>0</v>
      </c>
      <c r="AR285" s="127" t="s">
        <v>90</v>
      </c>
      <c r="AS285" s="128">
        <v>1</v>
      </c>
      <c r="AT285" s="127">
        <v>-0.75</v>
      </c>
    </row>
    <row r="286" spans="2:46" s="4" customFormat="1" ht="15" hidden="1" customHeight="1" outlineLevel="1" x14ac:dyDescent="0.25">
      <c r="B286" s="138" t="s">
        <v>84</v>
      </c>
      <c r="C286" s="269">
        <v>100</v>
      </c>
      <c r="D286" s="127">
        <v>1.3809523809523809</v>
      </c>
      <c r="E286" s="128">
        <v>1222</v>
      </c>
      <c r="F286" s="127">
        <v>10.75</v>
      </c>
      <c r="G286" s="128">
        <v>1322</v>
      </c>
      <c r="H286" s="127">
        <v>8.0547945205479454</v>
      </c>
      <c r="I286" s="269">
        <v>78</v>
      </c>
      <c r="J286" s="127">
        <v>1.2941176470588234</v>
      </c>
      <c r="K286" s="128">
        <v>1184</v>
      </c>
      <c r="L286" s="127">
        <v>13.8</v>
      </c>
      <c r="M286" s="128">
        <v>1262</v>
      </c>
      <c r="N286" s="127">
        <v>10.070175438596491</v>
      </c>
      <c r="O286" s="269"/>
      <c r="P286" s="135"/>
      <c r="Q286" s="128"/>
      <c r="R286" s="135"/>
      <c r="S286" s="128"/>
      <c r="T286" s="140"/>
      <c r="U286" s="269"/>
      <c r="V286" s="135"/>
      <c r="W286" s="128"/>
      <c r="X286" s="135"/>
      <c r="Y286" s="128"/>
      <c r="Z286" s="543"/>
      <c r="AA286" s="269">
        <v>12</v>
      </c>
      <c r="AB286" s="127">
        <v>11</v>
      </c>
      <c r="AC286" s="128">
        <v>25</v>
      </c>
      <c r="AD286" s="127">
        <v>4.1666666666666741E-2</v>
      </c>
      <c r="AE286" s="128">
        <v>37</v>
      </c>
      <c r="AF286" s="127">
        <v>0.48</v>
      </c>
      <c r="AG286" s="269"/>
      <c r="AH286" s="135"/>
      <c r="AI286" s="128"/>
      <c r="AJ286" s="135"/>
      <c r="AK286" s="128"/>
      <c r="AL286" s="140"/>
      <c r="AM286" s="269">
        <v>3</v>
      </c>
      <c r="AN286" s="127">
        <v>-0.25</v>
      </c>
      <c r="AO286" s="269">
        <v>7</v>
      </c>
      <c r="AP286" s="127">
        <v>1.3333333333333335</v>
      </c>
      <c r="AQ286" s="128">
        <v>13</v>
      </c>
      <c r="AR286" s="127" t="s">
        <v>90</v>
      </c>
      <c r="AS286" s="128">
        <v>20</v>
      </c>
      <c r="AT286" s="127">
        <v>5.666666666666667</v>
      </c>
    </row>
    <row r="287" spans="2:46" s="4" customFormat="1" ht="15" hidden="1" customHeight="1" outlineLevel="1" x14ac:dyDescent="0.25">
      <c r="B287" s="138" t="s">
        <v>85</v>
      </c>
      <c r="C287" s="269">
        <v>133</v>
      </c>
      <c r="D287" s="127">
        <v>5.0454545454545459</v>
      </c>
      <c r="E287" s="128">
        <v>881</v>
      </c>
      <c r="F287" s="127">
        <v>9.4880952380952372</v>
      </c>
      <c r="G287" s="128">
        <v>1014</v>
      </c>
      <c r="H287" s="127">
        <v>8.566037735849056</v>
      </c>
      <c r="I287" s="269">
        <v>127</v>
      </c>
      <c r="J287" s="127">
        <v>41.333333333333336</v>
      </c>
      <c r="K287" s="128">
        <v>874</v>
      </c>
      <c r="L287" s="127">
        <v>10.5</v>
      </c>
      <c r="M287" s="128">
        <v>1001</v>
      </c>
      <c r="N287" s="127">
        <v>11.670886075949367</v>
      </c>
      <c r="O287" s="269"/>
      <c r="P287" s="135"/>
      <c r="Q287" s="128"/>
      <c r="R287" s="135"/>
      <c r="S287" s="128"/>
      <c r="T287" s="140"/>
      <c r="U287" s="269"/>
      <c r="V287" s="135"/>
      <c r="W287" s="128"/>
      <c r="X287" s="135"/>
      <c r="Y287" s="128"/>
      <c r="Z287" s="543"/>
      <c r="AA287" s="269">
        <v>4</v>
      </c>
      <c r="AB287" s="127">
        <v>-0.19999999999999996</v>
      </c>
      <c r="AC287" s="128">
        <v>7</v>
      </c>
      <c r="AD287" s="127">
        <v>-0.125</v>
      </c>
      <c r="AE287" s="128">
        <v>11</v>
      </c>
      <c r="AF287" s="127">
        <v>-0.15384615384615385</v>
      </c>
      <c r="AG287" s="269"/>
      <c r="AH287" s="135"/>
      <c r="AI287" s="128"/>
      <c r="AJ287" s="135"/>
      <c r="AK287" s="128"/>
      <c r="AL287" s="140"/>
      <c r="AM287" s="269">
        <v>2</v>
      </c>
      <c r="AN287" s="127">
        <v>-0.66666666666666674</v>
      </c>
      <c r="AO287" s="269">
        <v>0</v>
      </c>
      <c r="AP287" s="127">
        <v>-1</v>
      </c>
      <c r="AQ287" s="128">
        <v>0</v>
      </c>
      <c r="AR287" s="127" t="s">
        <v>90</v>
      </c>
      <c r="AS287" s="128">
        <v>0</v>
      </c>
      <c r="AT287" s="127">
        <v>-1</v>
      </c>
    </row>
    <row r="288" spans="2:46" s="4" customFormat="1" ht="15" hidden="1" customHeight="1" outlineLevel="1" x14ac:dyDescent="0.25">
      <c r="B288" s="138" t="s">
        <v>86</v>
      </c>
      <c r="C288" s="269">
        <v>128</v>
      </c>
      <c r="D288" s="127">
        <v>3</v>
      </c>
      <c r="E288" s="128">
        <v>1117</v>
      </c>
      <c r="F288" s="127">
        <v>8.6293103448275854</v>
      </c>
      <c r="G288" s="128">
        <v>1245</v>
      </c>
      <c r="H288" s="127">
        <v>7.4121621621621614</v>
      </c>
      <c r="I288" s="269">
        <v>114</v>
      </c>
      <c r="J288" s="127">
        <v>8.5</v>
      </c>
      <c r="K288" s="128">
        <v>1099</v>
      </c>
      <c r="L288" s="127">
        <v>10.691489361702128</v>
      </c>
      <c r="M288" s="128">
        <v>1213</v>
      </c>
      <c r="N288" s="127">
        <v>10.443396226415095</v>
      </c>
      <c r="O288" s="269"/>
      <c r="P288" s="135"/>
      <c r="Q288" s="128"/>
      <c r="R288" s="135"/>
      <c r="S288" s="128"/>
      <c r="T288" s="140"/>
      <c r="U288" s="269"/>
      <c r="V288" s="135"/>
      <c r="W288" s="128"/>
      <c r="X288" s="135"/>
      <c r="Y288" s="128"/>
      <c r="Z288" s="543"/>
      <c r="AA288" s="269">
        <v>9</v>
      </c>
      <c r="AB288" s="127">
        <v>-9.9999999999999978E-2</v>
      </c>
      <c r="AC288" s="128">
        <v>14</v>
      </c>
      <c r="AD288" s="127">
        <v>-0.36363636363636365</v>
      </c>
      <c r="AE288" s="128">
        <v>23</v>
      </c>
      <c r="AF288" s="127">
        <v>-0.28125</v>
      </c>
      <c r="AG288" s="269"/>
      <c r="AH288" s="135"/>
      <c r="AI288" s="128"/>
      <c r="AJ288" s="135"/>
      <c r="AK288" s="128"/>
      <c r="AL288" s="140"/>
      <c r="AM288" s="269">
        <v>4</v>
      </c>
      <c r="AN288" s="127">
        <v>-0.6</v>
      </c>
      <c r="AO288" s="269">
        <v>1</v>
      </c>
      <c r="AP288" s="127" t="s">
        <v>90</v>
      </c>
      <c r="AQ288" s="128">
        <v>4</v>
      </c>
      <c r="AR288" s="127" t="s">
        <v>90</v>
      </c>
      <c r="AS288" s="128">
        <v>5</v>
      </c>
      <c r="AT288" s="127" t="s">
        <v>90</v>
      </c>
    </row>
    <row r="289" spans="2:46" s="4" customFormat="1" ht="15" hidden="1" customHeight="1" outlineLevel="1" x14ac:dyDescent="0.25">
      <c r="B289" s="138" t="s">
        <v>87</v>
      </c>
      <c r="C289" s="269">
        <v>1099</v>
      </c>
      <c r="D289" s="127">
        <v>0.28088578088578098</v>
      </c>
      <c r="E289" s="128">
        <v>3959</v>
      </c>
      <c r="F289" s="127">
        <v>1.2531969309462987E-2</v>
      </c>
      <c r="G289" s="128">
        <v>5058</v>
      </c>
      <c r="H289" s="127">
        <v>6.0822147651006686E-2</v>
      </c>
      <c r="I289" s="269">
        <v>861</v>
      </c>
      <c r="J289" s="127">
        <v>0.6033519553072626</v>
      </c>
      <c r="K289" s="128">
        <v>2706</v>
      </c>
      <c r="L289" s="127">
        <v>0.22498868266183791</v>
      </c>
      <c r="M289" s="128">
        <v>3567</v>
      </c>
      <c r="N289" s="127">
        <v>0.29898033503277488</v>
      </c>
      <c r="O289" s="269"/>
      <c r="P289" s="135"/>
      <c r="Q289" s="128"/>
      <c r="R289" s="135"/>
      <c r="S289" s="128"/>
      <c r="T289" s="140"/>
      <c r="U289" s="269"/>
      <c r="V289" s="135"/>
      <c r="W289" s="128"/>
      <c r="X289" s="135"/>
      <c r="Y289" s="128"/>
      <c r="Z289" s="543"/>
      <c r="AA289" s="269">
        <v>216</v>
      </c>
      <c r="AB289" s="127">
        <v>-0.30546623794212213</v>
      </c>
      <c r="AC289" s="128">
        <v>1240</v>
      </c>
      <c r="AD289" s="127">
        <v>-0.26757235676314239</v>
      </c>
      <c r="AE289" s="128">
        <v>1456</v>
      </c>
      <c r="AF289" s="127">
        <v>-0.27345309381237526</v>
      </c>
      <c r="AG289" s="269"/>
      <c r="AH289" s="135"/>
      <c r="AI289" s="128"/>
      <c r="AJ289" s="135"/>
      <c r="AK289" s="128"/>
      <c r="AL289" s="140"/>
      <c r="AM289" s="269">
        <v>18</v>
      </c>
      <c r="AN289" s="127">
        <v>2.6</v>
      </c>
      <c r="AO289" s="269">
        <v>4</v>
      </c>
      <c r="AP289" s="127">
        <v>-0.19999999999999996</v>
      </c>
      <c r="AQ289" s="128">
        <v>13</v>
      </c>
      <c r="AR289" s="127">
        <v>0.625</v>
      </c>
      <c r="AS289" s="128">
        <v>17</v>
      </c>
      <c r="AT289" s="127">
        <v>0.30769230769230771</v>
      </c>
    </row>
    <row r="290" spans="2:46" s="4" customFormat="1" ht="15" hidden="1" customHeight="1" outlineLevel="1" x14ac:dyDescent="0.25">
      <c r="B290" s="138" t="s">
        <v>88</v>
      </c>
      <c r="C290" s="269">
        <v>2170</v>
      </c>
      <c r="D290" s="127">
        <v>0.38924455825864279</v>
      </c>
      <c r="E290" s="128">
        <v>8540</v>
      </c>
      <c r="F290" s="127">
        <v>0.14262777629114254</v>
      </c>
      <c r="G290" s="128">
        <v>10710</v>
      </c>
      <c r="H290" s="127">
        <v>0.18525896414342635</v>
      </c>
      <c r="I290" s="269">
        <v>1577</v>
      </c>
      <c r="J290" s="127">
        <v>0.51634615384615379</v>
      </c>
      <c r="K290" s="128">
        <v>5893</v>
      </c>
      <c r="L290" s="127">
        <v>0.19581980519480524</v>
      </c>
      <c r="M290" s="128">
        <v>7470</v>
      </c>
      <c r="N290" s="127">
        <v>0.25167560321715809</v>
      </c>
      <c r="O290" s="269"/>
      <c r="P290" s="135"/>
      <c r="Q290" s="128"/>
      <c r="R290" s="135"/>
      <c r="S290" s="128"/>
      <c r="T290" s="140"/>
      <c r="U290" s="269"/>
      <c r="V290" s="135"/>
      <c r="W290" s="128"/>
      <c r="X290" s="135"/>
      <c r="Y290" s="128"/>
      <c r="Z290" s="543"/>
      <c r="AA290" s="269">
        <v>566</v>
      </c>
      <c r="AB290" s="127">
        <v>0.1098039215686275</v>
      </c>
      <c r="AC290" s="128">
        <v>2639</v>
      </c>
      <c r="AD290" s="127">
        <v>3.9795114263199372E-2</v>
      </c>
      <c r="AE290" s="128">
        <v>3205</v>
      </c>
      <c r="AF290" s="127">
        <v>5.1509186351706093E-2</v>
      </c>
      <c r="AG290" s="269"/>
      <c r="AH290" s="135"/>
      <c r="AI290" s="128"/>
      <c r="AJ290" s="135"/>
      <c r="AK290" s="128"/>
      <c r="AL290" s="140"/>
      <c r="AM290" s="269">
        <v>20</v>
      </c>
      <c r="AN290" s="127">
        <v>0.66666666666666674</v>
      </c>
      <c r="AO290" s="269">
        <v>7</v>
      </c>
      <c r="AP290" s="127" t="s">
        <v>90</v>
      </c>
      <c r="AQ290" s="128">
        <v>8</v>
      </c>
      <c r="AR290" s="127">
        <v>0</v>
      </c>
      <c r="AS290" s="128">
        <v>15</v>
      </c>
      <c r="AT290" s="127">
        <v>0.875</v>
      </c>
    </row>
    <row r="291" spans="2:46" s="4" customFormat="1" ht="15" hidden="1" customHeight="1" outlineLevel="1" x14ac:dyDescent="0.25">
      <c r="B291" s="138" t="s">
        <v>89</v>
      </c>
      <c r="C291" s="269">
        <v>1320</v>
      </c>
      <c r="D291" s="127">
        <v>-0.41176470588235292</v>
      </c>
      <c r="E291" s="128">
        <v>9007</v>
      </c>
      <c r="F291" s="127">
        <v>-3.870825038708281E-3</v>
      </c>
      <c r="G291" s="128">
        <v>10327</v>
      </c>
      <c r="H291" s="127">
        <v>-8.4972532340953366E-2</v>
      </c>
      <c r="I291" s="269">
        <v>953</v>
      </c>
      <c r="J291" s="127">
        <v>-0.39911727616645654</v>
      </c>
      <c r="K291" s="128">
        <v>6199</v>
      </c>
      <c r="L291" s="127">
        <v>1.4566284779050642E-2</v>
      </c>
      <c r="M291" s="128">
        <v>7152</v>
      </c>
      <c r="N291" s="127">
        <v>-7.068607068607069E-2</v>
      </c>
      <c r="O291" s="269"/>
      <c r="P291" s="135"/>
      <c r="Q291" s="128"/>
      <c r="R291" s="135"/>
      <c r="S291" s="128"/>
      <c r="T291" s="140"/>
      <c r="U291" s="269"/>
      <c r="V291" s="135"/>
      <c r="W291" s="128"/>
      <c r="X291" s="135"/>
      <c r="Y291" s="128"/>
      <c r="Z291" s="543"/>
      <c r="AA291" s="269">
        <v>349</v>
      </c>
      <c r="AB291" s="127">
        <v>-0.35608856088560881</v>
      </c>
      <c r="AC291" s="128">
        <v>2800</v>
      </c>
      <c r="AD291" s="127">
        <v>-4.5020463847203263E-2</v>
      </c>
      <c r="AE291" s="128">
        <v>3149</v>
      </c>
      <c r="AF291" s="127">
        <v>-9.3552101324122061E-2</v>
      </c>
      <c r="AG291" s="269"/>
      <c r="AH291" s="135"/>
      <c r="AI291" s="128"/>
      <c r="AJ291" s="135"/>
      <c r="AK291" s="128"/>
      <c r="AL291" s="140"/>
      <c r="AM291" s="269">
        <v>17</v>
      </c>
      <c r="AN291" s="127">
        <v>-0.84403669724770647</v>
      </c>
      <c r="AO291" s="269">
        <v>1</v>
      </c>
      <c r="AP291" s="127">
        <v>-0.85714285714285721</v>
      </c>
      <c r="AQ291" s="128">
        <v>8</v>
      </c>
      <c r="AR291" s="127" t="s">
        <v>90</v>
      </c>
      <c r="AS291" s="128">
        <v>9</v>
      </c>
      <c r="AT291" s="127">
        <v>0.28571428571428581</v>
      </c>
    </row>
    <row r="292" spans="2:46" s="4" customFormat="1" ht="15.75" collapsed="1" x14ac:dyDescent="0.25">
      <c r="B292" s="64">
        <v>1997</v>
      </c>
      <c r="C292" s="279">
        <v>11790</v>
      </c>
      <c r="D292" s="66">
        <v>-3.1065088757396442E-2</v>
      </c>
      <c r="E292" s="65">
        <v>53866</v>
      </c>
      <c r="F292" s="66">
        <v>0.12291015217844481</v>
      </c>
      <c r="G292" s="65">
        <v>65656</v>
      </c>
      <c r="H292" s="66">
        <v>9.1755628720609161E-2</v>
      </c>
      <c r="I292" s="279">
        <v>8409</v>
      </c>
      <c r="J292" s="66">
        <v>-5.7603944861593592E-2</v>
      </c>
      <c r="K292" s="65">
        <v>38498</v>
      </c>
      <c r="L292" s="66">
        <v>0.11721175890188329</v>
      </c>
      <c r="M292" s="65">
        <v>46907</v>
      </c>
      <c r="N292" s="66">
        <v>8.1254898344935711E-2</v>
      </c>
      <c r="O292" s="279"/>
      <c r="P292" s="66"/>
      <c r="Q292" s="65"/>
      <c r="R292" s="66"/>
      <c r="S292" s="65"/>
      <c r="T292" s="281"/>
      <c r="U292" s="279"/>
      <c r="V292" s="66"/>
      <c r="W292" s="65"/>
      <c r="X292" s="66"/>
      <c r="Y292" s="65"/>
      <c r="Z292" s="544"/>
      <c r="AA292" s="279">
        <v>3062</v>
      </c>
      <c r="AB292" s="66">
        <v>-0.1379504504504504</v>
      </c>
      <c r="AC292" s="65">
        <v>15268</v>
      </c>
      <c r="AD292" s="66">
        <v>1.8372703412072866E-3</v>
      </c>
      <c r="AE292" s="65">
        <v>18330</v>
      </c>
      <c r="AF292" s="66">
        <v>-2.4584929757343499E-2</v>
      </c>
      <c r="AG292" s="279"/>
      <c r="AH292" s="66"/>
      <c r="AI292" s="65"/>
      <c r="AJ292" s="66"/>
      <c r="AK292" s="65"/>
      <c r="AL292" s="281"/>
      <c r="AM292" s="279">
        <v>273</v>
      </c>
      <c r="AN292" s="66">
        <v>-0.125</v>
      </c>
      <c r="AO292" s="279">
        <v>46</v>
      </c>
      <c r="AP292" s="66">
        <v>-2.1276595744680882E-2</v>
      </c>
      <c r="AQ292" s="65">
        <v>100</v>
      </c>
      <c r="AR292" s="66">
        <v>5.25</v>
      </c>
      <c r="AS292" s="65">
        <v>146</v>
      </c>
      <c r="AT292" s="66">
        <v>1.3174603174603177</v>
      </c>
    </row>
    <row r="293" spans="2:46" s="4" customFormat="1" ht="15" hidden="1" customHeight="1" outlineLevel="1" x14ac:dyDescent="0.25">
      <c r="B293" s="138" t="s">
        <v>78</v>
      </c>
      <c r="C293" s="269">
        <v>2609</v>
      </c>
      <c r="D293" s="127">
        <v>0.38629117959617432</v>
      </c>
      <c r="E293" s="128">
        <v>8154</v>
      </c>
      <c r="F293" s="127">
        <v>0.50165745856353583</v>
      </c>
      <c r="G293" s="128">
        <v>10763</v>
      </c>
      <c r="H293" s="127">
        <v>0.47196389496717717</v>
      </c>
      <c r="I293" s="269">
        <v>1876</v>
      </c>
      <c r="J293" s="127">
        <v>0.22534291312867416</v>
      </c>
      <c r="K293" s="128">
        <v>5125</v>
      </c>
      <c r="L293" s="127">
        <v>0.3568970082075722</v>
      </c>
      <c r="M293" s="128">
        <v>7001</v>
      </c>
      <c r="N293" s="127">
        <v>0.31895252449133382</v>
      </c>
      <c r="O293" s="269"/>
      <c r="P293" s="135"/>
      <c r="Q293" s="128"/>
      <c r="R293" s="135"/>
      <c r="S293" s="128"/>
      <c r="T293" s="140"/>
      <c r="U293" s="269"/>
      <c r="V293" s="135"/>
      <c r="W293" s="128"/>
      <c r="X293" s="135"/>
      <c r="Y293" s="128"/>
      <c r="Z293" s="543"/>
      <c r="AA293" s="269">
        <v>657</v>
      </c>
      <c r="AB293" s="127">
        <v>1.28125</v>
      </c>
      <c r="AC293" s="128">
        <v>1876</v>
      </c>
      <c r="AD293" s="127">
        <v>0.1349062310949789</v>
      </c>
      <c r="AE293" s="128">
        <v>2533</v>
      </c>
      <c r="AF293" s="127">
        <v>0.30499742400824315</v>
      </c>
      <c r="AG293" s="269"/>
      <c r="AH293" s="135"/>
      <c r="AI293" s="128"/>
      <c r="AJ293" s="135"/>
      <c r="AK293" s="128"/>
      <c r="AL293" s="140"/>
      <c r="AM293" s="269">
        <v>71</v>
      </c>
      <c r="AN293" s="127">
        <v>0.18333333333333335</v>
      </c>
      <c r="AO293" s="269">
        <v>5</v>
      </c>
      <c r="AP293" s="127">
        <v>0.66666666666666674</v>
      </c>
      <c r="AQ293" s="128">
        <v>0</v>
      </c>
      <c r="AR293" s="127" t="s">
        <v>90</v>
      </c>
      <c r="AS293" s="128">
        <v>5</v>
      </c>
      <c r="AT293" s="127">
        <v>0.66666666666666674</v>
      </c>
    </row>
    <row r="294" spans="2:46" s="4" customFormat="1" ht="15" hidden="1" customHeight="1" outlineLevel="1" x14ac:dyDescent="0.25">
      <c r="B294" s="138" t="s">
        <v>79</v>
      </c>
      <c r="C294" s="269">
        <v>2055</v>
      </c>
      <c r="D294" s="127">
        <v>0.37274549098196386</v>
      </c>
      <c r="E294" s="128">
        <v>7528</v>
      </c>
      <c r="F294" s="127">
        <v>0.65268935236004388</v>
      </c>
      <c r="G294" s="128">
        <v>9583</v>
      </c>
      <c r="H294" s="127">
        <v>0.58344348975545279</v>
      </c>
      <c r="I294" s="269">
        <v>1389</v>
      </c>
      <c r="J294" s="127">
        <v>0.24128686327077742</v>
      </c>
      <c r="K294" s="128">
        <v>5566</v>
      </c>
      <c r="L294" s="127">
        <v>0.65852205005959474</v>
      </c>
      <c r="M294" s="128">
        <v>6955</v>
      </c>
      <c r="N294" s="127">
        <v>0.55418994413407829</v>
      </c>
      <c r="O294" s="269"/>
      <c r="P294" s="135"/>
      <c r="Q294" s="128"/>
      <c r="R294" s="135"/>
      <c r="S294" s="128"/>
      <c r="T294" s="140"/>
      <c r="U294" s="269"/>
      <c r="V294" s="135"/>
      <c r="W294" s="128"/>
      <c r="X294" s="135"/>
      <c r="Y294" s="128"/>
      <c r="Z294" s="543"/>
      <c r="AA294" s="269">
        <v>588</v>
      </c>
      <c r="AB294" s="127">
        <v>0.8666666666666667</v>
      </c>
      <c r="AC294" s="128">
        <v>1962</v>
      </c>
      <c r="AD294" s="127">
        <v>0.63636363636363646</v>
      </c>
      <c r="AE294" s="128">
        <v>2550</v>
      </c>
      <c r="AF294" s="127">
        <v>0.68428005284015847</v>
      </c>
      <c r="AG294" s="269"/>
      <c r="AH294" s="135"/>
      <c r="AI294" s="128"/>
      <c r="AJ294" s="135"/>
      <c r="AK294" s="128"/>
      <c r="AL294" s="140"/>
      <c r="AM294" s="269">
        <v>78</v>
      </c>
      <c r="AN294" s="127">
        <v>0.36842105263157898</v>
      </c>
      <c r="AO294" s="269">
        <v>0</v>
      </c>
      <c r="AP294" s="127">
        <v>-1</v>
      </c>
      <c r="AQ294" s="128">
        <v>0</v>
      </c>
      <c r="AR294" s="127" t="s">
        <v>90</v>
      </c>
      <c r="AS294" s="128">
        <v>0</v>
      </c>
      <c r="AT294" s="127">
        <v>-1</v>
      </c>
    </row>
    <row r="295" spans="2:46" s="4" customFormat="1" ht="15" hidden="1" customHeight="1" outlineLevel="1" x14ac:dyDescent="0.25">
      <c r="B295" s="138" t="s">
        <v>80</v>
      </c>
      <c r="C295" s="269">
        <v>2017</v>
      </c>
      <c r="D295" s="127">
        <v>-0.28041384231180877</v>
      </c>
      <c r="E295" s="128">
        <v>8534</v>
      </c>
      <c r="F295" s="127">
        <v>0.6561226470017465</v>
      </c>
      <c r="G295" s="128">
        <v>10551</v>
      </c>
      <c r="H295" s="127">
        <v>0.32616892911010553</v>
      </c>
      <c r="I295" s="269">
        <v>1344</v>
      </c>
      <c r="J295" s="127">
        <v>1.6198830409356724</v>
      </c>
      <c r="K295" s="128">
        <v>5977</v>
      </c>
      <c r="L295" s="127">
        <v>0.5749670619235836</v>
      </c>
      <c r="M295" s="128">
        <v>7321</v>
      </c>
      <c r="N295" s="127">
        <v>0.69939647168059427</v>
      </c>
      <c r="O295" s="269"/>
      <c r="P295" s="135"/>
      <c r="Q295" s="128"/>
      <c r="R295" s="135"/>
      <c r="S295" s="128"/>
      <c r="T295" s="140"/>
      <c r="U295" s="269"/>
      <c r="V295" s="135"/>
      <c r="W295" s="128"/>
      <c r="X295" s="135"/>
      <c r="Y295" s="128"/>
      <c r="Z295" s="543"/>
      <c r="AA295" s="269">
        <v>652</v>
      </c>
      <c r="AB295" s="127">
        <v>0.95795795795795802</v>
      </c>
      <c r="AC295" s="128">
        <v>2557</v>
      </c>
      <c r="AD295" s="127">
        <v>0.9096340552651232</v>
      </c>
      <c r="AE295" s="128">
        <v>3209</v>
      </c>
      <c r="AF295" s="127">
        <v>0.91925837320574155</v>
      </c>
      <c r="AG295" s="269"/>
      <c r="AH295" s="135"/>
      <c r="AI295" s="128"/>
      <c r="AJ295" s="135"/>
      <c r="AK295" s="128"/>
      <c r="AL295" s="140"/>
      <c r="AM295" s="269">
        <v>10</v>
      </c>
      <c r="AN295" s="127">
        <v>-0.99488491048593353</v>
      </c>
      <c r="AO295" s="269">
        <v>11</v>
      </c>
      <c r="AP295" s="127">
        <v>4.5</v>
      </c>
      <c r="AQ295" s="128">
        <v>0</v>
      </c>
      <c r="AR295" s="127">
        <v>-1</v>
      </c>
      <c r="AS295" s="128">
        <v>11</v>
      </c>
      <c r="AT295" s="127">
        <v>-0.47619047619047616</v>
      </c>
    </row>
    <row r="296" spans="2:46" s="4" customFormat="1" ht="15" hidden="1" customHeight="1" outlineLevel="1" x14ac:dyDescent="0.25">
      <c r="B296" s="138" t="s">
        <v>81</v>
      </c>
      <c r="C296" s="269">
        <v>685</v>
      </c>
      <c r="D296" s="127">
        <v>5.3846153846153877E-2</v>
      </c>
      <c r="E296" s="128">
        <v>2937</v>
      </c>
      <c r="F296" s="127">
        <v>0.3647769516728625</v>
      </c>
      <c r="G296" s="128">
        <v>3622</v>
      </c>
      <c r="H296" s="127">
        <v>0.29264810849393297</v>
      </c>
      <c r="I296" s="269">
        <v>543</v>
      </c>
      <c r="J296" s="127">
        <v>3.4285714285714253E-2</v>
      </c>
      <c r="K296" s="128">
        <v>2128</v>
      </c>
      <c r="L296" s="127">
        <v>0.38812785388127846</v>
      </c>
      <c r="M296" s="128">
        <v>2671</v>
      </c>
      <c r="N296" s="127">
        <v>0.29786200194363466</v>
      </c>
      <c r="O296" s="269"/>
      <c r="P296" s="135"/>
      <c r="Q296" s="128"/>
      <c r="R296" s="135"/>
      <c r="S296" s="128"/>
      <c r="T296" s="140"/>
      <c r="U296" s="269"/>
      <c r="V296" s="135"/>
      <c r="W296" s="128"/>
      <c r="X296" s="135"/>
      <c r="Y296" s="128"/>
      <c r="Z296" s="543"/>
      <c r="AA296" s="269">
        <v>138</v>
      </c>
      <c r="AB296" s="127">
        <v>0.550561797752809</v>
      </c>
      <c r="AC296" s="128">
        <v>809</v>
      </c>
      <c r="AD296" s="127">
        <v>0.30694668820678506</v>
      </c>
      <c r="AE296" s="128">
        <v>947</v>
      </c>
      <c r="AF296" s="127">
        <v>0.33757062146892647</v>
      </c>
      <c r="AG296" s="269"/>
      <c r="AH296" s="135"/>
      <c r="AI296" s="128"/>
      <c r="AJ296" s="135"/>
      <c r="AK296" s="128"/>
      <c r="AL296" s="140"/>
      <c r="AM296" s="269">
        <v>2</v>
      </c>
      <c r="AN296" s="127">
        <v>-0.94117647058823528</v>
      </c>
      <c r="AO296" s="269">
        <v>2</v>
      </c>
      <c r="AP296" s="127">
        <v>0</v>
      </c>
      <c r="AQ296" s="128">
        <v>0</v>
      </c>
      <c r="AR296" s="127" t="s">
        <v>90</v>
      </c>
      <c r="AS296" s="128">
        <v>2</v>
      </c>
      <c r="AT296" s="127">
        <v>0</v>
      </c>
    </row>
    <row r="297" spans="2:46" s="4" customFormat="1" ht="15" hidden="1" customHeight="1" outlineLevel="1" x14ac:dyDescent="0.25">
      <c r="B297" s="138" t="s">
        <v>82</v>
      </c>
      <c r="C297" s="269">
        <v>19</v>
      </c>
      <c r="D297" s="127">
        <v>-0.40625</v>
      </c>
      <c r="E297" s="128">
        <v>39</v>
      </c>
      <c r="F297" s="127">
        <v>-0.54117647058823537</v>
      </c>
      <c r="G297" s="128">
        <v>58</v>
      </c>
      <c r="H297" s="127">
        <v>-0.50427350427350426</v>
      </c>
      <c r="I297" s="269">
        <v>543</v>
      </c>
      <c r="J297" s="127">
        <v>27.578947368421051</v>
      </c>
      <c r="K297" s="128">
        <v>2128</v>
      </c>
      <c r="L297" s="127">
        <v>28.150684931506849</v>
      </c>
      <c r="M297" s="128">
        <v>2671</v>
      </c>
      <c r="N297" s="127">
        <v>28.032608695652176</v>
      </c>
      <c r="O297" s="269"/>
      <c r="P297" s="135"/>
      <c r="Q297" s="128"/>
      <c r="R297" s="135"/>
      <c r="S297" s="128"/>
      <c r="T297" s="140"/>
      <c r="U297" s="269"/>
      <c r="V297" s="135"/>
      <c r="W297" s="128"/>
      <c r="X297" s="135"/>
      <c r="Y297" s="128"/>
      <c r="Z297" s="543"/>
      <c r="AA297" s="269">
        <v>138</v>
      </c>
      <c r="AB297" s="127">
        <v>26.6</v>
      </c>
      <c r="AC297" s="128">
        <v>809</v>
      </c>
      <c r="AD297" s="127">
        <v>66.416666666666671</v>
      </c>
      <c r="AE297" s="128">
        <v>947</v>
      </c>
      <c r="AF297" s="127">
        <v>54.705882352941174</v>
      </c>
      <c r="AG297" s="269"/>
      <c r="AH297" s="135"/>
      <c r="AI297" s="128"/>
      <c r="AJ297" s="135"/>
      <c r="AK297" s="128"/>
      <c r="AL297" s="140"/>
      <c r="AM297" s="269">
        <v>2</v>
      </c>
      <c r="AN297" s="127">
        <v>-0.7142857142857143</v>
      </c>
      <c r="AO297" s="269">
        <v>2</v>
      </c>
      <c r="AP297" s="127">
        <v>1</v>
      </c>
      <c r="AQ297" s="128">
        <v>0</v>
      </c>
      <c r="AR297" s="127" t="s">
        <v>90</v>
      </c>
      <c r="AS297" s="128">
        <v>2</v>
      </c>
      <c r="AT297" s="127">
        <v>1</v>
      </c>
    </row>
    <row r="298" spans="2:46" s="4" customFormat="1" ht="15" hidden="1" customHeight="1" outlineLevel="1" x14ac:dyDescent="0.25">
      <c r="B298" s="138" t="s">
        <v>83</v>
      </c>
      <c r="C298" s="269">
        <v>23</v>
      </c>
      <c r="D298" s="127">
        <v>-0.45238095238095233</v>
      </c>
      <c r="E298" s="128">
        <v>48</v>
      </c>
      <c r="F298" s="127">
        <v>-0.15789473684210531</v>
      </c>
      <c r="G298" s="128">
        <v>71</v>
      </c>
      <c r="H298" s="127">
        <v>-0.28282828282828287</v>
      </c>
      <c r="I298" s="269">
        <v>16</v>
      </c>
      <c r="J298" s="127">
        <v>-5.8823529411764719E-2</v>
      </c>
      <c r="K298" s="128">
        <v>38</v>
      </c>
      <c r="L298" s="127">
        <v>-0.19148936170212771</v>
      </c>
      <c r="M298" s="128">
        <v>54</v>
      </c>
      <c r="N298" s="127">
        <v>-0.15625</v>
      </c>
      <c r="O298" s="269"/>
      <c r="P298" s="135"/>
      <c r="Q298" s="128"/>
      <c r="R298" s="135"/>
      <c r="S298" s="128"/>
      <c r="T298" s="140"/>
      <c r="U298" s="269"/>
      <c r="V298" s="135"/>
      <c r="W298" s="128"/>
      <c r="X298" s="135"/>
      <c r="Y298" s="128"/>
      <c r="Z298" s="543"/>
      <c r="AA298" s="269">
        <v>0</v>
      </c>
      <c r="AB298" s="127">
        <v>-1</v>
      </c>
      <c r="AC298" s="128">
        <v>10</v>
      </c>
      <c r="AD298" s="127">
        <v>0</v>
      </c>
      <c r="AE298" s="128">
        <v>10</v>
      </c>
      <c r="AF298" s="127">
        <v>-0.47368421052631582</v>
      </c>
      <c r="AG298" s="269"/>
      <c r="AH298" s="135"/>
      <c r="AI298" s="128"/>
      <c r="AJ298" s="135"/>
      <c r="AK298" s="128"/>
      <c r="AL298" s="140"/>
      <c r="AM298" s="269">
        <v>3</v>
      </c>
      <c r="AN298" s="127">
        <v>-0.75</v>
      </c>
      <c r="AO298" s="269">
        <v>4</v>
      </c>
      <c r="AP298" s="127">
        <v>0</v>
      </c>
      <c r="AQ298" s="128">
        <v>0</v>
      </c>
      <c r="AR298" s="127" t="s">
        <v>90</v>
      </c>
      <c r="AS298" s="128">
        <v>4</v>
      </c>
      <c r="AT298" s="127">
        <v>0</v>
      </c>
    </row>
    <row r="299" spans="2:46" s="4" customFormat="1" ht="15" hidden="1" customHeight="1" outlineLevel="1" x14ac:dyDescent="0.25">
      <c r="B299" s="138" t="s">
        <v>84</v>
      </c>
      <c r="C299" s="269">
        <v>42</v>
      </c>
      <c r="D299" s="127">
        <v>-0.33333333333333337</v>
      </c>
      <c r="E299" s="128">
        <v>104</v>
      </c>
      <c r="F299" s="127">
        <v>-0.29729729729729726</v>
      </c>
      <c r="G299" s="128">
        <v>146</v>
      </c>
      <c r="H299" s="127">
        <v>-0.30805687203791465</v>
      </c>
      <c r="I299" s="269">
        <v>34</v>
      </c>
      <c r="J299" s="127">
        <v>-0.15000000000000002</v>
      </c>
      <c r="K299" s="128">
        <v>80</v>
      </c>
      <c r="L299" s="127">
        <v>-0.33884297520661155</v>
      </c>
      <c r="M299" s="128">
        <v>114</v>
      </c>
      <c r="N299" s="127">
        <v>-0.29192546583850931</v>
      </c>
      <c r="O299" s="269"/>
      <c r="P299" s="135"/>
      <c r="Q299" s="128"/>
      <c r="R299" s="135"/>
      <c r="S299" s="128"/>
      <c r="T299" s="140"/>
      <c r="U299" s="269"/>
      <c r="V299" s="135"/>
      <c r="W299" s="128"/>
      <c r="X299" s="135"/>
      <c r="Y299" s="128"/>
      <c r="Z299" s="543"/>
      <c r="AA299" s="269">
        <v>1</v>
      </c>
      <c r="AB299" s="127">
        <v>-0.8</v>
      </c>
      <c r="AC299" s="128">
        <v>24</v>
      </c>
      <c r="AD299" s="127">
        <v>0.41176470588235303</v>
      </c>
      <c r="AE299" s="128">
        <v>25</v>
      </c>
      <c r="AF299" s="127">
        <v>0.13636363636363646</v>
      </c>
      <c r="AG299" s="269"/>
      <c r="AH299" s="135"/>
      <c r="AI299" s="128"/>
      <c r="AJ299" s="135"/>
      <c r="AK299" s="128"/>
      <c r="AL299" s="140"/>
      <c r="AM299" s="269">
        <v>4</v>
      </c>
      <c r="AN299" s="127">
        <v>-0.69230769230769229</v>
      </c>
      <c r="AO299" s="269">
        <v>3</v>
      </c>
      <c r="AP299" s="127">
        <v>-0.4</v>
      </c>
      <c r="AQ299" s="128">
        <v>0</v>
      </c>
      <c r="AR299" s="127">
        <v>-1</v>
      </c>
      <c r="AS299" s="128">
        <v>3</v>
      </c>
      <c r="AT299" s="127">
        <v>-0.8</v>
      </c>
    </row>
    <row r="300" spans="2:46" s="4" customFormat="1" ht="15" hidden="1" customHeight="1" outlineLevel="1" x14ac:dyDescent="0.25">
      <c r="B300" s="138" t="s">
        <v>85</v>
      </c>
      <c r="C300" s="269">
        <v>22</v>
      </c>
      <c r="D300" s="127">
        <v>-4.3478260869565188E-2</v>
      </c>
      <c r="E300" s="128">
        <v>84</v>
      </c>
      <c r="F300" s="127">
        <v>-0.58208955223880599</v>
      </c>
      <c r="G300" s="128">
        <v>106</v>
      </c>
      <c r="H300" s="127">
        <v>-0.5267857142857143</v>
      </c>
      <c r="I300" s="269">
        <v>3</v>
      </c>
      <c r="J300" s="127">
        <v>-0.5</v>
      </c>
      <c r="K300" s="128">
        <v>76</v>
      </c>
      <c r="L300" s="127">
        <v>-0.59358288770053469</v>
      </c>
      <c r="M300" s="128">
        <v>79</v>
      </c>
      <c r="N300" s="127">
        <v>-0.59067357512953367</v>
      </c>
      <c r="O300" s="269"/>
      <c r="P300" s="135"/>
      <c r="Q300" s="128"/>
      <c r="R300" s="135"/>
      <c r="S300" s="128"/>
      <c r="T300" s="140"/>
      <c r="U300" s="269"/>
      <c r="V300" s="135"/>
      <c r="W300" s="128"/>
      <c r="X300" s="135"/>
      <c r="Y300" s="128"/>
      <c r="Z300" s="543"/>
      <c r="AA300" s="269">
        <v>5</v>
      </c>
      <c r="AB300" s="127">
        <v>-0.44444444444444442</v>
      </c>
      <c r="AC300" s="128">
        <v>8</v>
      </c>
      <c r="AD300" s="127">
        <v>-0.4285714285714286</v>
      </c>
      <c r="AE300" s="128">
        <v>13</v>
      </c>
      <c r="AF300" s="127">
        <v>-0.43478260869565222</v>
      </c>
      <c r="AG300" s="269"/>
      <c r="AH300" s="135"/>
      <c r="AI300" s="128"/>
      <c r="AJ300" s="135"/>
      <c r="AK300" s="128"/>
      <c r="AL300" s="140"/>
      <c r="AM300" s="269">
        <v>6</v>
      </c>
      <c r="AN300" s="127">
        <v>0.19999999999999996</v>
      </c>
      <c r="AO300" s="269">
        <v>8</v>
      </c>
      <c r="AP300" s="127">
        <v>1.6666666666666665</v>
      </c>
      <c r="AQ300" s="128">
        <v>0</v>
      </c>
      <c r="AR300" s="127" t="s">
        <v>90</v>
      </c>
      <c r="AS300" s="128">
        <v>8</v>
      </c>
      <c r="AT300" s="127">
        <v>1.6666666666666665</v>
      </c>
    </row>
    <row r="301" spans="2:46" s="4" customFormat="1" ht="15" hidden="1" customHeight="1" outlineLevel="1" x14ac:dyDescent="0.25">
      <c r="B301" s="138" t="s">
        <v>86</v>
      </c>
      <c r="C301" s="269">
        <v>32</v>
      </c>
      <c r="D301" s="127">
        <v>1</v>
      </c>
      <c r="E301" s="128">
        <v>116</v>
      </c>
      <c r="F301" s="127">
        <v>-0.63291139240506333</v>
      </c>
      <c r="G301" s="128">
        <v>148</v>
      </c>
      <c r="H301" s="127">
        <v>-0.55421686746987953</v>
      </c>
      <c r="I301" s="269">
        <v>12</v>
      </c>
      <c r="J301" s="127">
        <v>1.4</v>
      </c>
      <c r="K301" s="128">
        <v>94</v>
      </c>
      <c r="L301" s="127">
        <v>-0.66548042704626331</v>
      </c>
      <c r="M301" s="128">
        <v>106</v>
      </c>
      <c r="N301" s="127">
        <v>-0.62937062937062938</v>
      </c>
      <c r="O301" s="269"/>
      <c r="P301" s="135"/>
      <c r="Q301" s="128"/>
      <c r="R301" s="135"/>
      <c r="S301" s="128"/>
      <c r="T301" s="140"/>
      <c r="U301" s="269"/>
      <c r="V301" s="135"/>
      <c r="W301" s="128"/>
      <c r="X301" s="135"/>
      <c r="Y301" s="128"/>
      <c r="Z301" s="543"/>
      <c r="AA301" s="269">
        <v>10</v>
      </c>
      <c r="AB301" s="127">
        <v>0.4285714285714286</v>
      </c>
      <c r="AC301" s="128">
        <v>22</v>
      </c>
      <c r="AD301" s="127">
        <v>-0.37142857142857144</v>
      </c>
      <c r="AE301" s="128">
        <v>32</v>
      </c>
      <c r="AF301" s="127">
        <v>-0.23809523809523814</v>
      </c>
      <c r="AG301" s="269"/>
      <c r="AH301" s="135"/>
      <c r="AI301" s="128"/>
      <c r="AJ301" s="135"/>
      <c r="AK301" s="128"/>
      <c r="AL301" s="140"/>
      <c r="AM301" s="269">
        <v>10</v>
      </c>
      <c r="AN301" s="127">
        <v>1.5</v>
      </c>
      <c r="AO301" s="269">
        <v>0</v>
      </c>
      <c r="AP301" s="127" t="s">
        <v>90</v>
      </c>
      <c r="AQ301" s="128">
        <v>0</v>
      </c>
      <c r="AR301" s="127" t="s">
        <v>90</v>
      </c>
      <c r="AS301" s="128">
        <v>0</v>
      </c>
      <c r="AT301" s="127" t="s">
        <v>90</v>
      </c>
    </row>
    <row r="302" spans="2:46" s="4" customFormat="1" ht="15" hidden="1" customHeight="1" outlineLevel="1" x14ac:dyDescent="0.25">
      <c r="B302" s="138" t="s">
        <v>87</v>
      </c>
      <c r="C302" s="269">
        <v>858</v>
      </c>
      <c r="D302" s="127">
        <v>7.0422535211267512E-3</v>
      </c>
      <c r="E302" s="128">
        <v>3910</v>
      </c>
      <c r="F302" s="127">
        <v>5.1357891906426367E-2</v>
      </c>
      <c r="G302" s="128">
        <v>4768</v>
      </c>
      <c r="H302" s="127">
        <v>4.3097790417851778E-2</v>
      </c>
      <c r="I302" s="269">
        <v>537</v>
      </c>
      <c r="J302" s="127">
        <v>-0.17001545595054091</v>
      </c>
      <c r="K302" s="128">
        <v>2209</v>
      </c>
      <c r="L302" s="127">
        <v>-0.19963768115942027</v>
      </c>
      <c r="M302" s="128">
        <v>2746</v>
      </c>
      <c r="N302" s="127">
        <v>-0.19401232756090403</v>
      </c>
      <c r="O302" s="269"/>
      <c r="P302" s="135"/>
      <c r="Q302" s="128"/>
      <c r="R302" s="135"/>
      <c r="S302" s="128"/>
      <c r="T302" s="140"/>
      <c r="U302" s="269"/>
      <c r="V302" s="135"/>
      <c r="W302" s="128"/>
      <c r="X302" s="135"/>
      <c r="Y302" s="128"/>
      <c r="Z302" s="543"/>
      <c r="AA302" s="269">
        <v>311</v>
      </c>
      <c r="AB302" s="127">
        <v>0.78735632183908044</v>
      </c>
      <c r="AC302" s="128">
        <v>1693</v>
      </c>
      <c r="AD302" s="127">
        <v>0.76538060479666314</v>
      </c>
      <c r="AE302" s="128">
        <v>2004</v>
      </c>
      <c r="AF302" s="127">
        <v>0.76875551632833194</v>
      </c>
      <c r="AG302" s="269"/>
      <c r="AH302" s="135"/>
      <c r="AI302" s="128"/>
      <c r="AJ302" s="135"/>
      <c r="AK302" s="128"/>
      <c r="AL302" s="140"/>
      <c r="AM302" s="269">
        <v>5</v>
      </c>
      <c r="AN302" s="127">
        <v>-0.82758620689655171</v>
      </c>
      <c r="AO302" s="269">
        <v>5</v>
      </c>
      <c r="AP302" s="127">
        <v>1.5</v>
      </c>
      <c r="AQ302" s="128">
        <v>8</v>
      </c>
      <c r="AR302" s="127" t="s">
        <v>90</v>
      </c>
      <c r="AS302" s="128">
        <v>13</v>
      </c>
      <c r="AT302" s="127">
        <v>5.5</v>
      </c>
    </row>
    <row r="303" spans="2:46" s="4" customFormat="1" ht="15" hidden="1" customHeight="1" outlineLevel="1" x14ac:dyDescent="0.25">
      <c r="B303" s="138" t="s">
        <v>88</v>
      </c>
      <c r="C303" s="269">
        <v>1562</v>
      </c>
      <c r="D303" s="127">
        <v>-2.6184538653366562E-2</v>
      </c>
      <c r="E303" s="128">
        <v>7474</v>
      </c>
      <c r="F303" s="127">
        <v>0.36262534184138562</v>
      </c>
      <c r="G303" s="128">
        <v>9036</v>
      </c>
      <c r="H303" s="127">
        <v>0.27465086754126111</v>
      </c>
      <c r="I303" s="269">
        <v>1040</v>
      </c>
      <c r="J303" s="127">
        <v>-8.8518843120070079E-2</v>
      </c>
      <c r="K303" s="128">
        <v>4928</v>
      </c>
      <c r="L303" s="127">
        <v>0.31238348868175758</v>
      </c>
      <c r="M303" s="128">
        <v>5968</v>
      </c>
      <c r="N303" s="127">
        <v>0.21895424836601318</v>
      </c>
      <c r="O303" s="269"/>
      <c r="P303" s="135"/>
      <c r="Q303" s="128"/>
      <c r="R303" s="135"/>
      <c r="S303" s="128"/>
      <c r="T303" s="140"/>
      <c r="U303" s="269"/>
      <c r="V303" s="135"/>
      <c r="W303" s="128"/>
      <c r="X303" s="135"/>
      <c r="Y303" s="128"/>
      <c r="Z303" s="543"/>
      <c r="AA303" s="269">
        <v>510</v>
      </c>
      <c r="AB303" s="127">
        <v>0.23188405797101441</v>
      </c>
      <c r="AC303" s="128">
        <v>2538</v>
      </c>
      <c r="AD303" s="127">
        <v>0.46705202312138727</v>
      </c>
      <c r="AE303" s="128">
        <v>3048</v>
      </c>
      <c r="AF303" s="127">
        <v>0.42164179104477606</v>
      </c>
      <c r="AG303" s="269"/>
      <c r="AH303" s="135"/>
      <c r="AI303" s="128"/>
      <c r="AJ303" s="135"/>
      <c r="AK303" s="128"/>
      <c r="AL303" s="140"/>
      <c r="AM303" s="269">
        <v>12</v>
      </c>
      <c r="AN303" s="127">
        <v>-0.25</v>
      </c>
      <c r="AO303" s="269">
        <v>0</v>
      </c>
      <c r="AP303" s="127">
        <v>-1</v>
      </c>
      <c r="AQ303" s="128">
        <v>8</v>
      </c>
      <c r="AR303" s="127" t="s">
        <v>90</v>
      </c>
      <c r="AS303" s="128">
        <v>8</v>
      </c>
      <c r="AT303" s="127">
        <v>-0.75757575757575757</v>
      </c>
    </row>
    <row r="304" spans="2:46" s="4" customFormat="1" ht="15" hidden="1" customHeight="1" outlineLevel="1" x14ac:dyDescent="0.25">
      <c r="B304" s="138" t="s">
        <v>89</v>
      </c>
      <c r="C304" s="269">
        <v>2244</v>
      </c>
      <c r="D304" s="127">
        <v>0.11976047904191622</v>
      </c>
      <c r="E304" s="128">
        <v>9042</v>
      </c>
      <c r="F304" s="127">
        <v>0.22139673105497781</v>
      </c>
      <c r="G304" s="128">
        <v>11286</v>
      </c>
      <c r="H304" s="127">
        <v>0.19974487084086312</v>
      </c>
      <c r="I304" s="269">
        <v>1586</v>
      </c>
      <c r="J304" s="127">
        <v>9.5480585614258207E-3</v>
      </c>
      <c r="K304" s="128">
        <v>6110</v>
      </c>
      <c r="L304" s="127">
        <v>0.2190742218675179</v>
      </c>
      <c r="M304" s="128">
        <v>7696</v>
      </c>
      <c r="N304" s="127">
        <v>0.16907185173932859</v>
      </c>
      <c r="O304" s="269"/>
      <c r="P304" s="135"/>
      <c r="Q304" s="128"/>
      <c r="R304" s="135"/>
      <c r="S304" s="128"/>
      <c r="T304" s="140"/>
      <c r="U304" s="269"/>
      <c r="V304" s="135"/>
      <c r="W304" s="128"/>
      <c r="X304" s="135"/>
      <c r="Y304" s="128"/>
      <c r="Z304" s="543"/>
      <c r="AA304" s="269">
        <v>542</v>
      </c>
      <c r="AB304" s="127">
        <v>0.29665071770334928</v>
      </c>
      <c r="AC304" s="128">
        <v>2932</v>
      </c>
      <c r="AD304" s="127">
        <v>0.23556679308891693</v>
      </c>
      <c r="AE304" s="128">
        <v>3474</v>
      </c>
      <c r="AF304" s="127">
        <v>0.24471515585811532</v>
      </c>
      <c r="AG304" s="269"/>
      <c r="AH304" s="135"/>
      <c r="AI304" s="128"/>
      <c r="AJ304" s="135"/>
      <c r="AK304" s="128"/>
      <c r="AL304" s="140"/>
      <c r="AM304" s="269">
        <v>109</v>
      </c>
      <c r="AN304" s="127">
        <v>5.4117647058823533</v>
      </c>
      <c r="AO304" s="269">
        <v>7</v>
      </c>
      <c r="AP304" s="127">
        <v>6</v>
      </c>
      <c r="AQ304" s="128">
        <v>0</v>
      </c>
      <c r="AR304" s="127">
        <v>-1</v>
      </c>
      <c r="AS304" s="128">
        <v>7</v>
      </c>
      <c r="AT304" s="127">
        <v>-0.63157894736842102</v>
      </c>
    </row>
    <row r="305" spans="2:46" s="4" customFormat="1" ht="15.75" collapsed="1" x14ac:dyDescent="0.25">
      <c r="B305" s="64">
        <v>1996</v>
      </c>
      <c r="C305" s="279">
        <v>12168</v>
      </c>
      <c r="D305" s="66">
        <v>6.1039414021625493E-2</v>
      </c>
      <c r="E305" s="65">
        <v>47970</v>
      </c>
      <c r="F305" s="66">
        <v>0.38226141078838172</v>
      </c>
      <c r="G305" s="65">
        <v>60138</v>
      </c>
      <c r="H305" s="66">
        <v>0.30247769210777098</v>
      </c>
      <c r="I305" s="279">
        <v>8923</v>
      </c>
      <c r="J305" s="66">
        <v>0.25077095598542187</v>
      </c>
      <c r="K305" s="65">
        <v>34459</v>
      </c>
      <c r="L305" s="66">
        <v>0.39527068064947168</v>
      </c>
      <c r="M305" s="65">
        <v>43382</v>
      </c>
      <c r="N305" s="66">
        <v>0.36288523766139935</v>
      </c>
      <c r="O305" s="279"/>
      <c r="P305" s="66"/>
      <c r="Q305" s="65"/>
      <c r="R305" s="66"/>
      <c r="S305" s="65"/>
      <c r="T305" s="281"/>
      <c r="U305" s="279"/>
      <c r="V305" s="66"/>
      <c r="W305" s="65"/>
      <c r="X305" s="66"/>
      <c r="Y305" s="65"/>
      <c r="Z305" s="544"/>
      <c r="AA305" s="279">
        <v>3552</v>
      </c>
      <c r="AB305" s="66">
        <v>0.71926427879961286</v>
      </c>
      <c r="AC305" s="65">
        <v>15240</v>
      </c>
      <c r="AD305" s="66">
        <v>0.53012048192771077</v>
      </c>
      <c r="AE305" s="65">
        <v>18792</v>
      </c>
      <c r="AF305" s="66">
        <v>0.56261433560618657</v>
      </c>
      <c r="AG305" s="279"/>
      <c r="AH305" s="66"/>
      <c r="AI305" s="65"/>
      <c r="AJ305" s="66"/>
      <c r="AK305" s="65"/>
      <c r="AL305" s="281"/>
      <c r="AM305" s="279">
        <v>312</v>
      </c>
      <c r="AN305" s="66">
        <v>-0.85875961973743775</v>
      </c>
      <c r="AO305" s="279">
        <v>47</v>
      </c>
      <c r="AP305" s="66">
        <v>-0.24193548387096775</v>
      </c>
      <c r="AQ305" s="65">
        <v>16</v>
      </c>
      <c r="AR305" s="66">
        <v>-0.65957446808510634</v>
      </c>
      <c r="AS305" s="65">
        <v>63</v>
      </c>
      <c r="AT305" s="66">
        <v>-0.42201834862385323</v>
      </c>
    </row>
    <row r="306" spans="2:46" s="4" customFormat="1" ht="15" hidden="1" customHeight="1" outlineLevel="1" x14ac:dyDescent="0.25">
      <c r="B306" s="138" t="s">
        <v>78</v>
      </c>
      <c r="C306" s="269">
        <v>1882</v>
      </c>
      <c r="D306" s="127">
        <v>7.1143995446784292E-2</v>
      </c>
      <c r="E306" s="128">
        <v>5430</v>
      </c>
      <c r="F306" s="127">
        <v>-0.25504184387433115</v>
      </c>
      <c r="G306" s="128">
        <v>7312</v>
      </c>
      <c r="H306" s="127">
        <v>-0.19168693345124921</v>
      </c>
      <c r="I306" s="269">
        <v>1531</v>
      </c>
      <c r="J306" s="127">
        <v>0.30076465590484291</v>
      </c>
      <c r="K306" s="128">
        <v>3777</v>
      </c>
      <c r="L306" s="127">
        <v>-0.33643710470836263</v>
      </c>
      <c r="M306" s="128">
        <v>5308</v>
      </c>
      <c r="N306" s="127">
        <v>-0.22725287523657012</v>
      </c>
      <c r="O306" s="269"/>
      <c r="P306" s="135"/>
      <c r="Q306" s="128"/>
      <c r="R306" s="135"/>
      <c r="S306" s="128"/>
      <c r="T306" s="140"/>
      <c r="U306" s="269"/>
      <c r="V306" s="135"/>
      <c r="W306" s="128"/>
      <c r="X306" s="135"/>
      <c r="Y306" s="128"/>
      <c r="Z306" s="543"/>
      <c r="AA306" s="269">
        <v>288</v>
      </c>
      <c r="AB306" s="127">
        <v>-0.48845470692717585</v>
      </c>
      <c r="AC306" s="128">
        <v>1653</v>
      </c>
      <c r="AD306" s="127">
        <v>3.5065748278021225E-2</v>
      </c>
      <c r="AE306" s="128">
        <v>1941</v>
      </c>
      <c r="AF306" s="127">
        <v>-0.10138888888888886</v>
      </c>
      <c r="AG306" s="269"/>
      <c r="AH306" s="135"/>
      <c r="AI306" s="128"/>
      <c r="AJ306" s="135"/>
      <c r="AK306" s="128"/>
      <c r="AL306" s="140"/>
      <c r="AM306" s="269">
        <v>60</v>
      </c>
      <c r="AN306" s="127">
        <v>2.5294117647058822</v>
      </c>
      <c r="AO306" s="269">
        <v>3</v>
      </c>
      <c r="AP306" s="127" t="s">
        <v>90</v>
      </c>
      <c r="AQ306" s="128">
        <v>0</v>
      </c>
      <c r="AR306" s="127" t="s">
        <v>90</v>
      </c>
      <c r="AS306" s="128">
        <v>3</v>
      </c>
      <c r="AT306" s="127" t="s">
        <v>90</v>
      </c>
    </row>
    <row r="307" spans="2:46" s="4" customFormat="1" ht="15" hidden="1" customHeight="1" outlineLevel="1" x14ac:dyDescent="0.25">
      <c r="B307" s="138" t="s">
        <v>79</v>
      </c>
      <c r="C307" s="269">
        <v>1497</v>
      </c>
      <c r="D307" s="127">
        <v>-9.1074681238615618E-2</v>
      </c>
      <c r="E307" s="128">
        <v>4555</v>
      </c>
      <c r="F307" s="127">
        <v>-0.17987036370183651</v>
      </c>
      <c r="G307" s="128">
        <v>6052</v>
      </c>
      <c r="H307" s="127">
        <v>-0.15956117205943621</v>
      </c>
      <c r="I307" s="269">
        <v>1119</v>
      </c>
      <c r="J307" s="127">
        <v>-0.10836653386454187</v>
      </c>
      <c r="K307" s="128">
        <v>3356</v>
      </c>
      <c r="L307" s="127">
        <v>-0.26932288264750703</v>
      </c>
      <c r="M307" s="128">
        <v>4475</v>
      </c>
      <c r="N307" s="127">
        <v>-0.23478112175102595</v>
      </c>
      <c r="O307" s="269"/>
      <c r="P307" s="135"/>
      <c r="Q307" s="128"/>
      <c r="R307" s="135"/>
      <c r="S307" s="128"/>
      <c r="T307" s="140"/>
      <c r="U307" s="269"/>
      <c r="V307" s="135"/>
      <c r="W307" s="128"/>
      <c r="X307" s="135"/>
      <c r="Y307" s="128"/>
      <c r="Z307" s="543"/>
      <c r="AA307" s="269">
        <v>315</v>
      </c>
      <c r="AB307" s="127">
        <v>-0.13223140495867769</v>
      </c>
      <c r="AC307" s="128">
        <v>1199</v>
      </c>
      <c r="AD307" s="127">
        <v>0.24765868886576481</v>
      </c>
      <c r="AE307" s="128">
        <v>1514</v>
      </c>
      <c r="AF307" s="127">
        <v>0.14350453172205446</v>
      </c>
      <c r="AG307" s="269"/>
      <c r="AH307" s="135"/>
      <c r="AI307" s="128"/>
      <c r="AJ307" s="135"/>
      <c r="AK307" s="128"/>
      <c r="AL307" s="140"/>
      <c r="AM307" s="269">
        <v>57</v>
      </c>
      <c r="AN307" s="127">
        <v>1.4782608695652173</v>
      </c>
      <c r="AO307" s="269">
        <v>6</v>
      </c>
      <c r="AP307" s="127">
        <v>0</v>
      </c>
      <c r="AQ307" s="128">
        <v>0</v>
      </c>
      <c r="AR307" s="127" t="s">
        <v>90</v>
      </c>
      <c r="AS307" s="128">
        <v>6</v>
      </c>
      <c r="AT307" s="127">
        <v>0</v>
      </c>
    </row>
    <row r="308" spans="2:46" s="4" customFormat="1" ht="15" hidden="1" customHeight="1" outlineLevel="1" x14ac:dyDescent="0.25">
      <c r="B308" s="138" t="s">
        <v>80</v>
      </c>
      <c r="C308" s="269">
        <v>2803</v>
      </c>
      <c r="D308" s="127">
        <v>2.1109877913429522</v>
      </c>
      <c r="E308" s="128">
        <v>5153</v>
      </c>
      <c r="F308" s="127">
        <v>-0.1117048784692295</v>
      </c>
      <c r="G308" s="128">
        <v>7956</v>
      </c>
      <c r="H308" s="127">
        <v>0.18710832587287385</v>
      </c>
      <c r="I308" s="269">
        <v>513</v>
      </c>
      <c r="J308" s="127">
        <v>-3.9325842696629199E-2</v>
      </c>
      <c r="K308" s="128">
        <v>3795</v>
      </c>
      <c r="L308" s="127">
        <v>-0.13828337874659402</v>
      </c>
      <c r="M308" s="128">
        <v>4308</v>
      </c>
      <c r="N308" s="127">
        <v>-0.12758201701093563</v>
      </c>
      <c r="O308" s="269"/>
      <c r="P308" s="135"/>
      <c r="Q308" s="128"/>
      <c r="R308" s="135"/>
      <c r="S308" s="128"/>
      <c r="T308" s="140"/>
      <c r="U308" s="269"/>
      <c r="V308" s="135"/>
      <c r="W308" s="128"/>
      <c r="X308" s="135"/>
      <c r="Y308" s="128"/>
      <c r="Z308" s="543"/>
      <c r="AA308" s="269">
        <v>333</v>
      </c>
      <c r="AB308" s="127">
        <v>-6.4606741573033699E-2</v>
      </c>
      <c r="AC308" s="128">
        <v>1339</v>
      </c>
      <c r="AD308" s="127">
        <v>-4.1517537580529673E-2</v>
      </c>
      <c r="AE308" s="128">
        <v>1672</v>
      </c>
      <c r="AF308" s="127">
        <v>-4.6206503137478649E-2</v>
      </c>
      <c r="AG308" s="269"/>
      <c r="AH308" s="135"/>
      <c r="AI308" s="128"/>
      <c r="AJ308" s="135"/>
      <c r="AK308" s="128"/>
      <c r="AL308" s="140"/>
      <c r="AM308" s="269">
        <v>1955</v>
      </c>
      <c r="AN308" s="127">
        <v>176.72727272727272</v>
      </c>
      <c r="AO308" s="269">
        <v>2</v>
      </c>
      <c r="AP308" s="127" t="s">
        <v>90</v>
      </c>
      <c r="AQ308" s="128">
        <v>19</v>
      </c>
      <c r="AR308" s="127" t="s">
        <v>90</v>
      </c>
      <c r="AS308" s="128">
        <v>21</v>
      </c>
      <c r="AT308" s="127" t="s">
        <v>90</v>
      </c>
    </row>
    <row r="309" spans="2:46" s="4" customFormat="1" ht="15" hidden="1" customHeight="1" outlineLevel="1" x14ac:dyDescent="0.25">
      <c r="B309" s="138" t="s">
        <v>81</v>
      </c>
      <c r="C309" s="269">
        <v>650</v>
      </c>
      <c r="D309" s="127">
        <v>1.8017241379310347</v>
      </c>
      <c r="E309" s="128">
        <v>2152</v>
      </c>
      <c r="F309" s="127">
        <v>0.16261480280929219</v>
      </c>
      <c r="G309" s="128">
        <v>2802</v>
      </c>
      <c r="H309" s="127">
        <v>0.34517522803648593</v>
      </c>
      <c r="I309" s="269">
        <v>525</v>
      </c>
      <c r="J309" s="127">
        <v>3.8611111111111107</v>
      </c>
      <c r="K309" s="128">
        <v>1533</v>
      </c>
      <c r="L309" s="127">
        <v>-9.7173144876325113E-2</v>
      </c>
      <c r="M309" s="128">
        <v>2058</v>
      </c>
      <c r="N309" s="127">
        <v>0.13953488372093026</v>
      </c>
      <c r="O309" s="269"/>
      <c r="P309" s="135"/>
      <c r="Q309" s="128"/>
      <c r="R309" s="135"/>
      <c r="S309" s="128"/>
      <c r="T309" s="140"/>
      <c r="U309" s="269"/>
      <c r="V309" s="135"/>
      <c r="W309" s="128"/>
      <c r="X309" s="135"/>
      <c r="Y309" s="128"/>
      <c r="Z309" s="543"/>
      <c r="AA309" s="269">
        <v>89</v>
      </c>
      <c r="AB309" s="127">
        <v>-0.25210084033613445</v>
      </c>
      <c r="AC309" s="128">
        <v>619</v>
      </c>
      <c r="AD309" s="127">
        <v>3.0457516339869279</v>
      </c>
      <c r="AE309" s="128">
        <v>708</v>
      </c>
      <c r="AF309" s="127">
        <v>1.6029411764705883</v>
      </c>
      <c r="AG309" s="269"/>
      <c r="AH309" s="135"/>
      <c r="AI309" s="128"/>
      <c r="AJ309" s="135"/>
      <c r="AK309" s="128"/>
      <c r="AL309" s="140"/>
      <c r="AM309" s="269">
        <v>34</v>
      </c>
      <c r="AN309" s="127">
        <v>5.8</v>
      </c>
      <c r="AO309" s="269">
        <v>2</v>
      </c>
      <c r="AP309" s="127" t="s">
        <v>90</v>
      </c>
      <c r="AQ309" s="128">
        <v>0</v>
      </c>
      <c r="AR309" s="127" t="s">
        <v>90</v>
      </c>
      <c r="AS309" s="128">
        <v>2</v>
      </c>
      <c r="AT309" s="127" t="s">
        <v>90</v>
      </c>
    </row>
    <row r="310" spans="2:46" s="4" customFormat="1" ht="15" hidden="1" customHeight="1" outlineLevel="1" x14ac:dyDescent="0.25">
      <c r="B310" s="138" t="s">
        <v>82</v>
      </c>
      <c r="C310" s="269">
        <v>32</v>
      </c>
      <c r="D310" s="127">
        <v>0.39130434782608692</v>
      </c>
      <c r="E310" s="128">
        <v>85</v>
      </c>
      <c r="F310" s="127">
        <v>2.1481481481481484</v>
      </c>
      <c r="G310" s="128">
        <v>117</v>
      </c>
      <c r="H310" s="127">
        <v>1.3399999999999999</v>
      </c>
      <c r="I310" s="269">
        <v>19</v>
      </c>
      <c r="J310" s="127">
        <v>0.26666666666666661</v>
      </c>
      <c r="K310" s="128">
        <v>73</v>
      </c>
      <c r="L310" s="127">
        <v>1.7037037037037037</v>
      </c>
      <c r="M310" s="128">
        <v>92</v>
      </c>
      <c r="N310" s="127">
        <v>1.1904761904761907</v>
      </c>
      <c r="O310" s="269"/>
      <c r="P310" s="135"/>
      <c r="Q310" s="128"/>
      <c r="R310" s="135"/>
      <c r="S310" s="128"/>
      <c r="T310" s="140"/>
      <c r="U310" s="269"/>
      <c r="V310" s="135"/>
      <c r="W310" s="128"/>
      <c r="X310" s="135"/>
      <c r="Y310" s="128"/>
      <c r="Z310" s="543"/>
      <c r="AA310" s="269">
        <v>5</v>
      </c>
      <c r="AB310" s="127">
        <v>1.5</v>
      </c>
      <c r="AC310" s="128">
        <v>12</v>
      </c>
      <c r="AD310" s="127" t="s">
        <v>90</v>
      </c>
      <c r="AE310" s="128">
        <v>17</v>
      </c>
      <c r="AF310" s="127">
        <v>7.5</v>
      </c>
      <c r="AG310" s="269"/>
      <c r="AH310" s="135"/>
      <c r="AI310" s="128"/>
      <c r="AJ310" s="135"/>
      <c r="AK310" s="128"/>
      <c r="AL310" s="140"/>
      <c r="AM310" s="269">
        <v>7</v>
      </c>
      <c r="AN310" s="127">
        <v>0.16666666666666674</v>
      </c>
      <c r="AO310" s="269">
        <v>1</v>
      </c>
      <c r="AP310" s="127" t="s">
        <v>90</v>
      </c>
      <c r="AQ310" s="128">
        <v>0</v>
      </c>
      <c r="AR310" s="127" t="s">
        <v>90</v>
      </c>
      <c r="AS310" s="128">
        <v>1</v>
      </c>
      <c r="AT310" s="127" t="s">
        <v>90</v>
      </c>
    </row>
    <row r="311" spans="2:46" s="4" customFormat="1" ht="15" hidden="1" customHeight="1" outlineLevel="1" x14ac:dyDescent="0.25">
      <c r="B311" s="138" t="s">
        <v>83</v>
      </c>
      <c r="C311" s="269">
        <v>42</v>
      </c>
      <c r="D311" s="127">
        <v>2.5</v>
      </c>
      <c r="E311" s="128">
        <v>57</v>
      </c>
      <c r="F311" s="127">
        <v>-0.93687707641196016</v>
      </c>
      <c r="G311" s="128">
        <v>99</v>
      </c>
      <c r="H311" s="127">
        <v>-0.8918032786885246</v>
      </c>
      <c r="I311" s="269">
        <v>17</v>
      </c>
      <c r="J311" s="127">
        <v>4.666666666666667</v>
      </c>
      <c r="K311" s="128">
        <v>47</v>
      </c>
      <c r="L311" s="127">
        <v>-0.9475446428571429</v>
      </c>
      <c r="M311" s="128">
        <v>64</v>
      </c>
      <c r="N311" s="127">
        <v>-0.92880978865406005</v>
      </c>
      <c r="O311" s="269"/>
      <c r="P311" s="135"/>
      <c r="Q311" s="128"/>
      <c r="R311" s="135"/>
      <c r="S311" s="128"/>
      <c r="T311" s="140"/>
      <c r="U311" s="269"/>
      <c r="V311" s="135"/>
      <c r="W311" s="128"/>
      <c r="X311" s="135"/>
      <c r="Y311" s="128"/>
      <c r="Z311" s="543"/>
      <c r="AA311" s="269">
        <v>9</v>
      </c>
      <c r="AB311" s="127">
        <v>0.8</v>
      </c>
      <c r="AC311" s="128">
        <v>10</v>
      </c>
      <c r="AD311" s="127">
        <v>0.4285714285714286</v>
      </c>
      <c r="AE311" s="128">
        <v>19</v>
      </c>
      <c r="AF311" s="127">
        <v>0.58333333333333326</v>
      </c>
      <c r="AG311" s="269"/>
      <c r="AH311" s="135"/>
      <c r="AI311" s="128"/>
      <c r="AJ311" s="135"/>
      <c r="AK311" s="128"/>
      <c r="AL311" s="140"/>
      <c r="AM311" s="269">
        <v>12</v>
      </c>
      <c r="AN311" s="127">
        <v>3</v>
      </c>
      <c r="AO311" s="269">
        <v>4</v>
      </c>
      <c r="AP311" s="127">
        <v>3</v>
      </c>
      <c r="AQ311" s="128">
        <v>0</v>
      </c>
      <c r="AR311" s="127" t="s">
        <v>90</v>
      </c>
      <c r="AS311" s="128">
        <v>4</v>
      </c>
      <c r="AT311" s="127">
        <v>3</v>
      </c>
    </row>
    <row r="312" spans="2:46" s="4" customFormat="1" ht="15" hidden="1" customHeight="1" outlineLevel="1" x14ac:dyDescent="0.25">
      <c r="B312" s="138" t="s">
        <v>84</v>
      </c>
      <c r="C312" s="269">
        <v>63</v>
      </c>
      <c r="D312" s="127">
        <v>2.7058823529411766</v>
      </c>
      <c r="E312" s="128">
        <v>148</v>
      </c>
      <c r="F312" s="127">
        <v>-0.84338624338624335</v>
      </c>
      <c r="G312" s="128">
        <v>211</v>
      </c>
      <c r="H312" s="127">
        <v>-0.78066528066528063</v>
      </c>
      <c r="I312" s="269">
        <v>40</v>
      </c>
      <c r="J312" s="127">
        <v>2.3333333333333335</v>
      </c>
      <c r="K312" s="128">
        <v>121</v>
      </c>
      <c r="L312" s="127">
        <v>-0.87195767195767193</v>
      </c>
      <c r="M312" s="128">
        <v>161</v>
      </c>
      <c r="N312" s="127">
        <v>-0.83176593521421105</v>
      </c>
      <c r="O312" s="269"/>
      <c r="P312" s="135"/>
      <c r="Q312" s="128"/>
      <c r="R312" s="135"/>
      <c r="S312" s="128"/>
      <c r="T312" s="140"/>
      <c r="U312" s="269"/>
      <c r="V312" s="135"/>
      <c r="W312" s="128"/>
      <c r="X312" s="135"/>
      <c r="Y312" s="128"/>
      <c r="Z312" s="543"/>
      <c r="AA312" s="269">
        <v>5</v>
      </c>
      <c r="AB312" s="127" t="s">
        <v>90</v>
      </c>
      <c r="AC312" s="128">
        <v>17</v>
      </c>
      <c r="AD312" s="127" t="s">
        <v>90</v>
      </c>
      <c r="AE312" s="128">
        <v>22</v>
      </c>
      <c r="AF312" s="127" t="s">
        <v>90</v>
      </c>
      <c r="AG312" s="269"/>
      <c r="AH312" s="135"/>
      <c r="AI312" s="128"/>
      <c r="AJ312" s="135"/>
      <c r="AK312" s="128"/>
      <c r="AL312" s="140"/>
      <c r="AM312" s="269">
        <v>13</v>
      </c>
      <c r="AN312" s="127">
        <v>1.6</v>
      </c>
      <c r="AO312" s="269">
        <v>5</v>
      </c>
      <c r="AP312" s="127" t="s">
        <v>90</v>
      </c>
      <c r="AQ312" s="128">
        <v>10</v>
      </c>
      <c r="AR312" s="127" t="s">
        <v>90</v>
      </c>
      <c r="AS312" s="128">
        <v>15</v>
      </c>
      <c r="AT312" s="127" t="s">
        <v>90</v>
      </c>
    </row>
    <row r="313" spans="2:46" s="4" customFormat="1" ht="15" hidden="1" customHeight="1" outlineLevel="1" x14ac:dyDescent="0.25">
      <c r="B313" s="138" t="s">
        <v>85</v>
      </c>
      <c r="C313" s="269">
        <v>23</v>
      </c>
      <c r="D313" s="127">
        <v>1.875</v>
      </c>
      <c r="E313" s="128">
        <v>201</v>
      </c>
      <c r="F313" s="127">
        <v>-0.81491712707182318</v>
      </c>
      <c r="G313" s="128">
        <v>224</v>
      </c>
      <c r="H313" s="127">
        <v>-0.79524680073126142</v>
      </c>
      <c r="I313" s="269">
        <v>6</v>
      </c>
      <c r="J313" s="127">
        <v>2</v>
      </c>
      <c r="K313" s="128">
        <v>187</v>
      </c>
      <c r="L313" s="127">
        <v>-0.82749077490774914</v>
      </c>
      <c r="M313" s="128">
        <v>193</v>
      </c>
      <c r="N313" s="127">
        <v>-0.82228360957642721</v>
      </c>
      <c r="O313" s="269"/>
      <c r="P313" s="135"/>
      <c r="Q313" s="128"/>
      <c r="R313" s="135"/>
      <c r="S313" s="128"/>
      <c r="T313" s="140"/>
      <c r="U313" s="269"/>
      <c r="V313" s="135"/>
      <c r="W313" s="128"/>
      <c r="X313" s="135"/>
      <c r="Y313" s="128"/>
      <c r="Z313" s="543"/>
      <c r="AA313" s="269">
        <v>9</v>
      </c>
      <c r="AB313" s="127" t="s">
        <v>90</v>
      </c>
      <c r="AC313" s="128">
        <v>14</v>
      </c>
      <c r="AD313" s="127">
        <v>6</v>
      </c>
      <c r="AE313" s="128">
        <v>23</v>
      </c>
      <c r="AF313" s="127">
        <v>10.5</v>
      </c>
      <c r="AG313" s="269"/>
      <c r="AH313" s="135"/>
      <c r="AI313" s="128"/>
      <c r="AJ313" s="135"/>
      <c r="AK313" s="128"/>
      <c r="AL313" s="140"/>
      <c r="AM313" s="269">
        <v>5</v>
      </c>
      <c r="AN313" s="127">
        <v>0.25</v>
      </c>
      <c r="AO313" s="269">
        <v>3</v>
      </c>
      <c r="AP313" s="127">
        <v>0.5</v>
      </c>
      <c r="AQ313" s="128">
        <v>0</v>
      </c>
      <c r="AR313" s="127" t="s">
        <v>90</v>
      </c>
      <c r="AS313" s="128">
        <v>3</v>
      </c>
      <c r="AT313" s="127">
        <v>0.5</v>
      </c>
    </row>
    <row r="314" spans="2:46" s="4" customFormat="1" ht="15" hidden="1" customHeight="1" outlineLevel="1" x14ac:dyDescent="0.25">
      <c r="B314" s="138" t="s">
        <v>86</v>
      </c>
      <c r="C314" s="269">
        <v>16</v>
      </c>
      <c r="D314" s="127">
        <v>-0.74193548387096775</v>
      </c>
      <c r="E314" s="128">
        <v>316</v>
      </c>
      <c r="F314" s="127">
        <v>2.5505617977528088</v>
      </c>
      <c r="G314" s="128">
        <v>332</v>
      </c>
      <c r="H314" s="127">
        <v>1.1986754966887418</v>
      </c>
      <c r="I314" s="269">
        <v>5</v>
      </c>
      <c r="J314" s="127">
        <v>-0.58333333333333326</v>
      </c>
      <c r="K314" s="128">
        <v>281</v>
      </c>
      <c r="L314" s="127">
        <v>2.3058823529411763</v>
      </c>
      <c r="M314" s="128">
        <v>286</v>
      </c>
      <c r="N314" s="127">
        <v>1.9484536082474229</v>
      </c>
      <c r="O314" s="269"/>
      <c r="P314" s="135"/>
      <c r="Q314" s="128"/>
      <c r="R314" s="135"/>
      <c r="S314" s="128"/>
      <c r="T314" s="140"/>
      <c r="U314" s="269"/>
      <c r="V314" s="135"/>
      <c r="W314" s="128"/>
      <c r="X314" s="135"/>
      <c r="Y314" s="128"/>
      <c r="Z314" s="543"/>
      <c r="AA314" s="269">
        <v>7</v>
      </c>
      <c r="AB314" s="127">
        <v>-0.81081081081081074</v>
      </c>
      <c r="AC314" s="128">
        <v>35</v>
      </c>
      <c r="AD314" s="127">
        <v>7.75</v>
      </c>
      <c r="AE314" s="128">
        <v>42</v>
      </c>
      <c r="AF314" s="127">
        <v>2.4390243902439046E-2</v>
      </c>
      <c r="AG314" s="269"/>
      <c r="AH314" s="135"/>
      <c r="AI314" s="128"/>
      <c r="AJ314" s="135"/>
      <c r="AK314" s="128"/>
      <c r="AL314" s="140"/>
      <c r="AM314" s="269">
        <v>4</v>
      </c>
      <c r="AN314" s="127">
        <v>-0.63636363636363635</v>
      </c>
      <c r="AO314" s="269">
        <v>0</v>
      </c>
      <c r="AP314" s="127">
        <v>-1</v>
      </c>
      <c r="AQ314" s="128">
        <v>0</v>
      </c>
      <c r="AR314" s="127" t="s">
        <v>90</v>
      </c>
      <c r="AS314" s="128">
        <v>0</v>
      </c>
      <c r="AT314" s="127">
        <v>-1</v>
      </c>
    </row>
    <row r="315" spans="2:46" s="4" customFormat="1" ht="15" hidden="1" customHeight="1" outlineLevel="1" x14ac:dyDescent="0.25">
      <c r="B315" s="138" t="s">
        <v>87</v>
      </c>
      <c r="C315" s="269">
        <v>852</v>
      </c>
      <c r="D315" s="127">
        <v>0.27544910179640714</v>
      </c>
      <c r="E315" s="128">
        <v>3719</v>
      </c>
      <c r="F315" s="127">
        <v>0.73622782446311863</v>
      </c>
      <c r="G315" s="128">
        <v>4571</v>
      </c>
      <c r="H315" s="127">
        <v>0.62669039145907468</v>
      </c>
      <c r="I315" s="269">
        <v>647</v>
      </c>
      <c r="J315" s="127">
        <v>0.53681710213776723</v>
      </c>
      <c r="K315" s="128">
        <v>2760</v>
      </c>
      <c r="L315" s="127">
        <v>1.2549019607843137</v>
      </c>
      <c r="M315" s="128">
        <v>3407</v>
      </c>
      <c r="N315" s="127">
        <v>1.0711246200607905</v>
      </c>
      <c r="O315" s="269"/>
      <c r="P315" s="135"/>
      <c r="Q315" s="128"/>
      <c r="R315" s="135"/>
      <c r="S315" s="128"/>
      <c r="T315" s="140"/>
      <c r="U315" s="269"/>
      <c r="V315" s="135"/>
      <c r="W315" s="128"/>
      <c r="X315" s="135"/>
      <c r="Y315" s="128"/>
      <c r="Z315" s="543"/>
      <c r="AA315" s="269">
        <v>174</v>
      </c>
      <c r="AB315" s="127">
        <v>-0.20183486238532111</v>
      </c>
      <c r="AC315" s="128">
        <v>959</v>
      </c>
      <c r="AD315" s="127">
        <v>4.466230936819171E-2</v>
      </c>
      <c r="AE315" s="128">
        <v>1133</v>
      </c>
      <c r="AF315" s="127">
        <v>-2.6408450704225039E-3</v>
      </c>
      <c r="AG315" s="269"/>
      <c r="AH315" s="135"/>
      <c r="AI315" s="128"/>
      <c r="AJ315" s="135"/>
      <c r="AK315" s="128"/>
      <c r="AL315" s="140"/>
      <c r="AM315" s="269">
        <v>29</v>
      </c>
      <c r="AN315" s="127">
        <v>0.38095238095238093</v>
      </c>
      <c r="AO315" s="269">
        <v>2</v>
      </c>
      <c r="AP315" s="127">
        <v>-0.75</v>
      </c>
      <c r="AQ315" s="128">
        <v>0</v>
      </c>
      <c r="AR315" s="127" t="s">
        <v>90</v>
      </c>
      <c r="AS315" s="128">
        <v>2</v>
      </c>
      <c r="AT315" s="127">
        <v>-0.75</v>
      </c>
    </row>
    <row r="316" spans="2:46" s="4" customFormat="1" ht="15" hidden="1" customHeight="1" outlineLevel="1" x14ac:dyDescent="0.25">
      <c r="B316" s="138" t="s">
        <v>88</v>
      </c>
      <c r="C316" s="269">
        <v>1604</v>
      </c>
      <c r="D316" s="127">
        <v>0.37211291702309657</v>
      </c>
      <c r="E316" s="128">
        <v>5485</v>
      </c>
      <c r="F316" s="127">
        <v>1.4613392526822144E-2</v>
      </c>
      <c r="G316" s="128">
        <v>7089</v>
      </c>
      <c r="H316" s="127">
        <v>7.8174904942965862E-2</v>
      </c>
      <c r="I316" s="269">
        <v>1141</v>
      </c>
      <c r="J316" s="127">
        <v>0.50726552179656537</v>
      </c>
      <c r="K316" s="128">
        <v>3755</v>
      </c>
      <c r="L316" s="127">
        <v>-1.9326194828937049E-2</v>
      </c>
      <c r="M316" s="128">
        <v>4896</v>
      </c>
      <c r="N316" s="127">
        <v>6.759703445268217E-2</v>
      </c>
      <c r="O316" s="269"/>
      <c r="P316" s="135"/>
      <c r="Q316" s="128"/>
      <c r="R316" s="135"/>
      <c r="S316" s="128"/>
      <c r="T316" s="140"/>
      <c r="U316" s="269"/>
      <c r="V316" s="135"/>
      <c r="W316" s="128"/>
      <c r="X316" s="135"/>
      <c r="Y316" s="128"/>
      <c r="Z316" s="543"/>
      <c r="AA316" s="269">
        <v>414</v>
      </c>
      <c r="AB316" s="127">
        <v>5.6122448979591733E-2</v>
      </c>
      <c r="AC316" s="128">
        <v>1730</v>
      </c>
      <c r="AD316" s="127">
        <v>9.7019657577679164E-2</v>
      </c>
      <c r="AE316" s="128">
        <v>2144</v>
      </c>
      <c r="AF316" s="127">
        <v>8.8877602844083192E-2</v>
      </c>
      <c r="AG316" s="269"/>
      <c r="AH316" s="135"/>
      <c r="AI316" s="128"/>
      <c r="AJ316" s="135"/>
      <c r="AK316" s="128"/>
      <c r="AL316" s="140"/>
      <c r="AM316" s="269">
        <v>16</v>
      </c>
      <c r="AN316" s="127">
        <v>-0.15789473684210531</v>
      </c>
      <c r="AO316" s="269">
        <v>33</v>
      </c>
      <c r="AP316" s="127">
        <v>32</v>
      </c>
      <c r="AQ316" s="128">
        <v>0</v>
      </c>
      <c r="AR316" s="127" t="s">
        <v>90</v>
      </c>
      <c r="AS316" s="128">
        <v>33</v>
      </c>
      <c r="AT316" s="127">
        <v>32</v>
      </c>
    </row>
    <row r="317" spans="2:46" s="4" customFormat="1" ht="15" hidden="1" customHeight="1" outlineLevel="1" x14ac:dyDescent="0.25">
      <c r="B317" s="138" t="s">
        <v>89</v>
      </c>
      <c r="C317" s="269">
        <v>2004</v>
      </c>
      <c r="D317" s="127">
        <v>0.57299843014128737</v>
      </c>
      <c r="E317" s="128">
        <v>7403</v>
      </c>
      <c r="F317" s="127">
        <v>0.31562111249333569</v>
      </c>
      <c r="G317" s="128">
        <v>9407</v>
      </c>
      <c r="H317" s="127">
        <v>0.36313577742356173</v>
      </c>
      <c r="I317" s="269">
        <v>1571</v>
      </c>
      <c r="J317" s="127">
        <v>0.60142711518858305</v>
      </c>
      <c r="K317" s="128">
        <v>5012</v>
      </c>
      <c r="L317" s="127">
        <v>0.1834710743801653</v>
      </c>
      <c r="M317" s="128">
        <v>6583</v>
      </c>
      <c r="N317" s="127">
        <v>0.26207822085889565</v>
      </c>
      <c r="O317" s="269"/>
      <c r="P317" s="135"/>
      <c r="Q317" s="128"/>
      <c r="R317" s="135"/>
      <c r="S317" s="128"/>
      <c r="T317" s="140"/>
      <c r="U317" s="269"/>
      <c r="V317" s="135"/>
      <c r="W317" s="128"/>
      <c r="X317" s="135"/>
      <c r="Y317" s="128"/>
      <c r="Z317" s="543"/>
      <c r="AA317" s="269">
        <v>418</v>
      </c>
      <c r="AB317" s="127">
        <v>0.69230769230769229</v>
      </c>
      <c r="AC317" s="128">
        <v>2373</v>
      </c>
      <c r="AD317" s="127">
        <v>0.70474137931034475</v>
      </c>
      <c r="AE317" s="128">
        <v>2791</v>
      </c>
      <c r="AF317" s="127">
        <v>0.70286760219646127</v>
      </c>
      <c r="AG317" s="269"/>
      <c r="AH317" s="135"/>
      <c r="AI317" s="128"/>
      <c r="AJ317" s="135"/>
      <c r="AK317" s="128"/>
      <c r="AL317" s="140"/>
      <c r="AM317" s="269">
        <v>17</v>
      </c>
      <c r="AN317" s="127">
        <v>-0.58536585365853666</v>
      </c>
      <c r="AO317" s="269">
        <v>1</v>
      </c>
      <c r="AP317" s="127">
        <v>-0.8</v>
      </c>
      <c r="AQ317" s="128">
        <v>18</v>
      </c>
      <c r="AR317" s="127" t="s">
        <v>90</v>
      </c>
      <c r="AS317" s="128">
        <v>19</v>
      </c>
      <c r="AT317" s="127">
        <v>2.8</v>
      </c>
    </row>
    <row r="318" spans="2:46" s="4" customFormat="1" ht="15.75" collapsed="1" x14ac:dyDescent="0.25">
      <c r="B318" s="64">
        <v>1995</v>
      </c>
      <c r="C318" s="279">
        <v>11468</v>
      </c>
      <c r="D318" s="66">
        <v>0.47593307593307599</v>
      </c>
      <c r="E318" s="65">
        <v>34704</v>
      </c>
      <c r="F318" s="66">
        <v>-5.4901960784313752E-2</v>
      </c>
      <c r="G318" s="65">
        <v>46172</v>
      </c>
      <c r="H318" s="66">
        <v>3.7806248595189995E-2</v>
      </c>
      <c r="I318" s="279">
        <v>7134</v>
      </c>
      <c r="J318" s="66">
        <v>0.35190449118817502</v>
      </c>
      <c r="K318" s="65">
        <v>24697</v>
      </c>
      <c r="L318" s="66">
        <v>-0.13983700195040405</v>
      </c>
      <c r="M318" s="65">
        <v>31831</v>
      </c>
      <c r="N318" s="66">
        <v>-6.349112948306801E-2</v>
      </c>
      <c r="O318" s="279"/>
      <c r="P318" s="66"/>
      <c r="Q318" s="65"/>
      <c r="R318" s="66"/>
      <c r="S318" s="65"/>
      <c r="T318" s="281"/>
      <c r="U318" s="279"/>
      <c r="V318" s="66"/>
      <c r="W318" s="65"/>
      <c r="X318" s="66"/>
      <c r="Y318" s="65"/>
      <c r="Z318" s="544"/>
      <c r="AA318" s="279">
        <v>2066</v>
      </c>
      <c r="AB318" s="66">
        <v>-0.10251954821894005</v>
      </c>
      <c r="AC318" s="65">
        <v>9960</v>
      </c>
      <c r="AD318" s="66">
        <v>0.24375624375624372</v>
      </c>
      <c r="AE318" s="65">
        <v>12026</v>
      </c>
      <c r="AF318" s="66">
        <v>0.16644034917555772</v>
      </c>
      <c r="AG318" s="279"/>
      <c r="AH318" s="66"/>
      <c r="AI318" s="65"/>
      <c r="AJ318" s="66"/>
      <c r="AK318" s="65"/>
      <c r="AL318" s="281"/>
      <c r="AM318" s="279">
        <v>2209</v>
      </c>
      <c r="AN318" s="66">
        <v>12.30722891566265</v>
      </c>
      <c r="AO318" s="279">
        <v>62</v>
      </c>
      <c r="AP318" s="66">
        <v>1.48</v>
      </c>
      <c r="AQ318" s="65">
        <v>47</v>
      </c>
      <c r="AR318" s="66" t="s">
        <v>90</v>
      </c>
      <c r="AS318" s="65">
        <v>109</v>
      </c>
      <c r="AT318" s="66">
        <v>3.3600000000000003</v>
      </c>
    </row>
    <row r="319" spans="2:46" s="4" customFormat="1" ht="15" hidden="1" customHeight="1" outlineLevel="1" x14ac:dyDescent="0.25">
      <c r="B319" s="138" t="s">
        <v>78</v>
      </c>
      <c r="C319" s="269">
        <v>1757</v>
      </c>
      <c r="D319" s="127">
        <v>-0.17083529966965549</v>
      </c>
      <c r="E319" s="128">
        <v>7289</v>
      </c>
      <c r="F319" s="127">
        <v>7.6343768458357886E-2</v>
      </c>
      <c r="G319" s="128">
        <v>9046</v>
      </c>
      <c r="H319" s="127">
        <v>1.7433359577100349E-2</v>
      </c>
      <c r="I319" s="269">
        <v>1177</v>
      </c>
      <c r="J319" s="127">
        <v>-0.26345431789737173</v>
      </c>
      <c r="K319" s="128">
        <v>5692</v>
      </c>
      <c r="L319" s="127">
        <v>-1.6076058772688029E-2</v>
      </c>
      <c r="M319" s="128">
        <v>6869</v>
      </c>
      <c r="N319" s="127">
        <v>-6.961939590952182E-2</v>
      </c>
      <c r="O319" s="269"/>
      <c r="P319" s="135"/>
      <c r="Q319" s="128"/>
      <c r="R319" s="135"/>
      <c r="S319" s="128"/>
      <c r="T319" s="140"/>
      <c r="U319" s="269"/>
      <c r="V319" s="135"/>
      <c r="W319" s="128"/>
      <c r="X319" s="135"/>
      <c r="Y319" s="128"/>
      <c r="Z319" s="543"/>
      <c r="AA319" s="269">
        <v>563</v>
      </c>
      <c r="AB319" s="127">
        <v>0.33096926713947994</v>
      </c>
      <c r="AC319" s="128">
        <v>1597</v>
      </c>
      <c r="AD319" s="127">
        <v>0.61967545638945243</v>
      </c>
      <c r="AE319" s="128">
        <v>2160</v>
      </c>
      <c r="AF319" s="127">
        <v>0.53300212916962386</v>
      </c>
      <c r="AG319" s="269"/>
      <c r="AH319" s="135"/>
      <c r="AI319" s="128"/>
      <c r="AJ319" s="135"/>
      <c r="AK319" s="128"/>
      <c r="AL319" s="140"/>
      <c r="AM319" s="269">
        <v>17</v>
      </c>
      <c r="AN319" s="127">
        <v>-0.82474226804123707</v>
      </c>
      <c r="AO319" s="269">
        <v>0</v>
      </c>
      <c r="AP319" s="127">
        <v>-1</v>
      </c>
      <c r="AQ319" s="128">
        <v>0</v>
      </c>
      <c r="AR319" s="127">
        <v>-1</v>
      </c>
      <c r="AS319" s="128">
        <v>0</v>
      </c>
      <c r="AT319" s="127">
        <v>-1</v>
      </c>
    </row>
    <row r="320" spans="2:46" s="4" customFormat="1" ht="15" hidden="1" customHeight="1" outlineLevel="1" x14ac:dyDescent="0.25">
      <c r="B320" s="138" t="s">
        <v>79</v>
      </c>
      <c r="C320" s="269">
        <v>1647</v>
      </c>
      <c r="D320" s="127">
        <v>0.56857142857142851</v>
      </c>
      <c r="E320" s="128">
        <v>5554</v>
      </c>
      <c r="F320" s="127">
        <v>-7.6795212765957466E-2</v>
      </c>
      <c r="G320" s="128">
        <v>7201</v>
      </c>
      <c r="H320" s="127">
        <v>1.9105575997735658E-2</v>
      </c>
      <c r="I320" s="269">
        <v>1255</v>
      </c>
      <c r="J320" s="127">
        <v>0.67780748663101598</v>
      </c>
      <c r="K320" s="128">
        <v>4593</v>
      </c>
      <c r="L320" s="127">
        <v>-2.1308331557639004E-2</v>
      </c>
      <c r="M320" s="128">
        <v>5848</v>
      </c>
      <c r="N320" s="127">
        <v>7.4802426024627833E-2</v>
      </c>
      <c r="O320" s="269"/>
      <c r="P320" s="135"/>
      <c r="Q320" s="128"/>
      <c r="R320" s="135"/>
      <c r="S320" s="128"/>
      <c r="T320" s="140"/>
      <c r="U320" s="269"/>
      <c r="V320" s="135"/>
      <c r="W320" s="128"/>
      <c r="X320" s="135"/>
      <c r="Y320" s="128"/>
      <c r="Z320" s="543"/>
      <c r="AA320" s="269">
        <v>363</v>
      </c>
      <c r="AB320" s="127">
        <v>0.29181494661921703</v>
      </c>
      <c r="AC320" s="128">
        <v>961</v>
      </c>
      <c r="AD320" s="127">
        <v>-0.27196969696969697</v>
      </c>
      <c r="AE320" s="128">
        <v>1324</v>
      </c>
      <c r="AF320" s="127">
        <v>-0.17301686445971265</v>
      </c>
      <c r="AG320" s="269"/>
      <c r="AH320" s="135"/>
      <c r="AI320" s="128"/>
      <c r="AJ320" s="135"/>
      <c r="AK320" s="128"/>
      <c r="AL320" s="140"/>
      <c r="AM320" s="269">
        <v>23</v>
      </c>
      <c r="AN320" s="127">
        <v>0.27777777777777768</v>
      </c>
      <c r="AO320" s="269">
        <v>6</v>
      </c>
      <c r="AP320" s="127">
        <v>1</v>
      </c>
      <c r="AQ320" s="128">
        <v>0</v>
      </c>
      <c r="AR320" s="127">
        <v>-1</v>
      </c>
      <c r="AS320" s="128">
        <v>6</v>
      </c>
      <c r="AT320" s="127">
        <v>0</v>
      </c>
    </row>
    <row r="321" spans="2:46" s="4" customFormat="1" ht="15" hidden="1" customHeight="1" outlineLevel="1" x14ac:dyDescent="0.25">
      <c r="B321" s="138" t="s">
        <v>80</v>
      </c>
      <c r="C321" s="269">
        <v>901</v>
      </c>
      <c r="D321" s="127">
        <v>-0.12946859903381647</v>
      </c>
      <c r="E321" s="128">
        <v>5801</v>
      </c>
      <c r="F321" s="127">
        <v>6.950589970501464E-2</v>
      </c>
      <c r="G321" s="128">
        <v>6702</v>
      </c>
      <c r="H321" s="127">
        <v>3.7621922898281479E-2</v>
      </c>
      <c r="I321" s="269">
        <v>534</v>
      </c>
      <c r="J321" s="127">
        <v>-0.15639810426540279</v>
      </c>
      <c r="K321" s="128">
        <v>4404</v>
      </c>
      <c r="L321" s="127">
        <v>4.5832343861315517E-2</v>
      </c>
      <c r="M321" s="128">
        <v>4938</v>
      </c>
      <c r="N321" s="127">
        <v>1.940545004128813E-2</v>
      </c>
      <c r="O321" s="269"/>
      <c r="P321" s="135"/>
      <c r="Q321" s="128"/>
      <c r="R321" s="135"/>
      <c r="S321" s="128"/>
      <c r="T321" s="140"/>
      <c r="U321" s="269"/>
      <c r="V321" s="135"/>
      <c r="W321" s="128"/>
      <c r="X321" s="135"/>
      <c r="Y321" s="128"/>
      <c r="Z321" s="543"/>
      <c r="AA321" s="269">
        <v>356</v>
      </c>
      <c r="AB321" s="127">
        <v>8.2066869300911893E-2</v>
      </c>
      <c r="AC321" s="128">
        <v>1397</v>
      </c>
      <c r="AD321" s="127">
        <v>0.15169002473206916</v>
      </c>
      <c r="AE321" s="128">
        <v>1753</v>
      </c>
      <c r="AF321" s="127">
        <v>0.13683527885862512</v>
      </c>
      <c r="AG321" s="269"/>
      <c r="AH321" s="135"/>
      <c r="AI321" s="128"/>
      <c r="AJ321" s="135"/>
      <c r="AK321" s="128"/>
      <c r="AL321" s="140"/>
      <c r="AM321" s="269">
        <v>11</v>
      </c>
      <c r="AN321" s="127">
        <v>-0.84931506849315075</v>
      </c>
      <c r="AO321" s="269">
        <v>0</v>
      </c>
      <c r="AP321" s="127" t="s">
        <v>90</v>
      </c>
      <c r="AQ321" s="128">
        <v>0</v>
      </c>
      <c r="AR321" s="127" t="s">
        <v>90</v>
      </c>
      <c r="AS321" s="128">
        <v>0</v>
      </c>
      <c r="AT321" s="127" t="s">
        <v>90</v>
      </c>
    </row>
    <row r="322" spans="2:46" s="4" customFormat="1" ht="15" hidden="1" customHeight="1" outlineLevel="1" x14ac:dyDescent="0.25">
      <c r="B322" s="138" t="s">
        <v>81</v>
      </c>
      <c r="C322" s="269">
        <v>232</v>
      </c>
      <c r="D322" s="127">
        <v>-0.39107611548556431</v>
      </c>
      <c r="E322" s="128">
        <v>1851</v>
      </c>
      <c r="F322" s="127">
        <v>-0.27695312500000002</v>
      </c>
      <c r="G322" s="128">
        <v>2083</v>
      </c>
      <c r="H322" s="127">
        <v>-0.29173750425025502</v>
      </c>
      <c r="I322" s="269">
        <v>108</v>
      </c>
      <c r="J322" s="127">
        <v>-0.62369337979094075</v>
      </c>
      <c r="K322" s="128">
        <v>1698</v>
      </c>
      <c r="L322" s="127">
        <v>-0.27404873877725522</v>
      </c>
      <c r="M322" s="128">
        <v>1806</v>
      </c>
      <c r="N322" s="127">
        <v>-0.3122619954303123</v>
      </c>
      <c r="O322" s="269"/>
      <c r="P322" s="135"/>
      <c r="Q322" s="128"/>
      <c r="R322" s="135"/>
      <c r="S322" s="128"/>
      <c r="T322" s="140"/>
      <c r="U322" s="269"/>
      <c r="V322" s="135"/>
      <c r="W322" s="128"/>
      <c r="X322" s="135"/>
      <c r="Y322" s="128"/>
      <c r="Z322" s="543"/>
      <c r="AA322" s="269">
        <v>119</v>
      </c>
      <c r="AB322" s="127">
        <v>1.3333333333333335</v>
      </c>
      <c r="AC322" s="128">
        <v>153</v>
      </c>
      <c r="AD322" s="127">
        <v>-0.30769230769230771</v>
      </c>
      <c r="AE322" s="128">
        <v>272</v>
      </c>
      <c r="AF322" s="127">
        <v>0</v>
      </c>
      <c r="AG322" s="269"/>
      <c r="AH322" s="135"/>
      <c r="AI322" s="128"/>
      <c r="AJ322" s="135"/>
      <c r="AK322" s="128"/>
      <c r="AL322" s="140"/>
      <c r="AM322" s="269">
        <v>5</v>
      </c>
      <c r="AN322" s="127">
        <v>-0.88095238095238093</v>
      </c>
      <c r="AO322" s="269">
        <v>0</v>
      </c>
      <c r="AP322" s="127">
        <v>-1</v>
      </c>
      <c r="AQ322" s="128">
        <v>0</v>
      </c>
      <c r="AR322" s="127" t="s">
        <v>90</v>
      </c>
      <c r="AS322" s="128">
        <v>0</v>
      </c>
      <c r="AT322" s="127">
        <v>-1</v>
      </c>
    </row>
    <row r="323" spans="2:46" s="4" customFormat="1" ht="15" hidden="1" customHeight="1" outlineLevel="1" x14ac:dyDescent="0.25">
      <c r="B323" s="138" t="s">
        <v>82</v>
      </c>
      <c r="C323" s="269">
        <v>23</v>
      </c>
      <c r="D323" s="127">
        <v>-0.39473684210526316</v>
      </c>
      <c r="E323" s="128">
        <v>27</v>
      </c>
      <c r="F323" s="127">
        <v>-0.96181046676096182</v>
      </c>
      <c r="G323" s="128">
        <v>50</v>
      </c>
      <c r="H323" s="127">
        <v>-0.93288590604026844</v>
      </c>
      <c r="I323" s="269">
        <v>15</v>
      </c>
      <c r="J323" s="127">
        <v>-0.375</v>
      </c>
      <c r="K323" s="128">
        <v>27</v>
      </c>
      <c r="L323" s="127">
        <v>-0.96181046676096182</v>
      </c>
      <c r="M323" s="128">
        <v>42</v>
      </c>
      <c r="N323" s="127">
        <v>-0.94254445964432287</v>
      </c>
      <c r="O323" s="269"/>
      <c r="P323" s="135"/>
      <c r="Q323" s="128"/>
      <c r="R323" s="135"/>
      <c r="S323" s="128"/>
      <c r="T323" s="140"/>
      <c r="U323" s="269"/>
      <c r="V323" s="135"/>
      <c r="W323" s="128"/>
      <c r="X323" s="135"/>
      <c r="Y323" s="128"/>
      <c r="Z323" s="543"/>
      <c r="AA323" s="269">
        <v>2</v>
      </c>
      <c r="AB323" s="127">
        <v>-0.7142857142857143</v>
      </c>
      <c r="AC323" s="128">
        <v>0</v>
      </c>
      <c r="AD323" s="127" t="s">
        <v>90</v>
      </c>
      <c r="AE323" s="128">
        <v>2</v>
      </c>
      <c r="AF323" s="127">
        <v>-0.7142857142857143</v>
      </c>
      <c r="AG323" s="269"/>
      <c r="AH323" s="135"/>
      <c r="AI323" s="128"/>
      <c r="AJ323" s="135"/>
      <c r="AK323" s="128"/>
      <c r="AL323" s="140"/>
      <c r="AM323" s="269">
        <v>6</v>
      </c>
      <c r="AN323" s="127">
        <v>-0.1428571428571429</v>
      </c>
      <c r="AO323" s="269">
        <v>0</v>
      </c>
      <c r="AP323" s="127" t="s">
        <v>90</v>
      </c>
      <c r="AQ323" s="128">
        <v>0</v>
      </c>
      <c r="AR323" s="127" t="s">
        <v>90</v>
      </c>
      <c r="AS323" s="128">
        <v>0</v>
      </c>
      <c r="AT323" s="127" t="s">
        <v>90</v>
      </c>
    </row>
    <row r="324" spans="2:46" s="4" customFormat="1" ht="15" hidden="1" customHeight="1" outlineLevel="1" x14ac:dyDescent="0.25">
      <c r="B324" s="138" t="s">
        <v>83</v>
      </c>
      <c r="C324" s="269">
        <v>12</v>
      </c>
      <c r="D324" s="127">
        <v>-0.4</v>
      </c>
      <c r="E324" s="128">
        <v>903</v>
      </c>
      <c r="F324" s="127">
        <v>-9.0634441087613316E-2</v>
      </c>
      <c r="G324" s="128">
        <v>915</v>
      </c>
      <c r="H324" s="127">
        <v>-9.6742349457058285E-2</v>
      </c>
      <c r="I324" s="269">
        <v>3</v>
      </c>
      <c r="J324" s="127">
        <v>-0.7857142857142857</v>
      </c>
      <c r="K324" s="128">
        <v>896</v>
      </c>
      <c r="L324" s="127">
        <v>-9.4949494949494895E-2</v>
      </c>
      <c r="M324" s="128">
        <v>899</v>
      </c>
      <c r="N324" s="127">
        <v>-0.10458167330677293</v>
      </c>
      <c r="O324" s="269"/>
      <c r="P324" s="135"/>
      <c r="Q324" s="128"/>
      <c r="R324" s="135"/>
      <c r="S324" s="128"/>
      <c r="T324" s="140"/>
      <c r="U324" s="269"/>
      <c r="V324" s="135"/>
      <c r="W324" s="128"/>
      <c r="X324" s="135"/>
      <c r="Y324" s="128"/>
      <c r="Z324" s="543"/>
      <c r="AA324" s="269">
        <v>5</v>
      </c>
      <c r="AB324" s="127" t="s">
        <v>90</v>
      </c>
      <c r="AC324" s="128">
        <v>7</v>
      </c>
      <c r="AD324" s="127">
        <v>1.3333333333333335</v>
      </c>
      <c r="AE324" s="128">
        <v>12</v>
      </c>
      <c r="AF324" s="127">
        <v>3</v>
      </c>
      <c r="AG324" s="269"/>
      <c r="AH324" s="135"/>
      <c r="AI324" s="128"/>
      <c r="AJ324" s="135"/>
      <c r="AK324" s="128"/>
      <c r="AL324" s="140"/>
      <c r="AM324" s="269">
        <v>3</v>
      </c>
      <c r="AN324" s="127">
        <v>-0.5</v>
      </c>
      <c r="AO324" s="269">
        <v>1</v>
      </c>
      <c r="AP324" s="127" t="s">
        <v>90</v>
      </c>
      <c r="AQ324" s="128">
        <v>0</v>
      </c>
      <c r="AR324" s="127" t="s">
        <v>90</v>
      </c>
      <c r="AS324" s="128">
        <v>1</v>
      </c>
      <c r="AT324" s="127" t="s">
        <v>90</v>
      </c>
    </row>
    <row r="325" spans="2:46" s="4" customFormat="1" ht="15" hidden="1" customHeight="1" outlineLevel="1" x14ac:dyDescent="0.25">
      <c r="B325" s="138" t="s">
        <v>84</v>
      </c>
      <c r="C325" s="269">
        <v>17</v>
      </c>
      <c r="D325" s="127">
        <v>-0.15000000000000002</v>
      </c>
      <c r="E325" s="128">
        <v>945</v>
      </c>
      <c r="F325" s="127">
        <v>-9.9999999999999978E-2</v>
      </c>
      <c r="G325" s="128">
        <v>962</v>
      </c>
      <c r="H325" s="127">
        <v>-0.10093457943925233</v>
      </c>
      <c r="I325" s="269">
        <v>12</v>
      </c>
      <c r="J325" s="127">
        <v>9.0909090909090828E-2</v>
      </c>
      <c r="K325" s="128">
        <v>945</v>
      </c>
      <c r="L325" s="127">
        <v>-9.914204003813154E-2</v>
      </c>
      <c r="M325" s="128">
        <v>957</v>
      </c>
      <c r="N325" s="127">
        <v>-9.7169811320754751E-2</v>
      </c>
      <c r="O325" s="269"/>
      <c r="P325" s="135"/>
      <c r="Q325" s="128"/>
      <c r="R325" s="135"/>
      <c r="S325" s="128"/>
      <c r="T325" s="140"/>
      <c r="U325" s="269"/>
      <c r="V325" s="135"/>
      <c r="W325" s="128"/>
      <c r="X325" s="135"/>
      <c r="Y325" s="128"/>
      <c r="Z325" s="543"/>
      <c r="AA325" s="269">
        <v>0</v>
      </c>
      <c r="AB325" s="127">
        <v>-1</v>
      </c>
      <c r="AC325" s="128">
        <v>0</v>
      </c>
      <c r="AD325" s="127">
        <v>-1</v>
      </c>
      <c r="AE325" s="128">
        <v>0</v>
      </c>
      <c r="AF325" s="127">
        <v>-1</v>
      </c>
      <c r="AG325" s="269"/>
      <c r="AH325" s="135"/>
      <c r="AI325" s="128"/>
      <c r="AJ325" s="135"/>
      <c r="AK325" s="128"/>
      <c r="AL325" s="140"/>
      <c r="AM325" s="269">
        <v>5</v>
      </c>
      <c r="AN325" s="127">
        <v>1.5</v>
      </c>
      <c r="AO325" s="269">
        <v>0</v>
      </c>
      <c r="AP325" s="127" t="s">
        <v>90</v>
      </c>
      <c r="AQ325" s="128">
        <v>0</v>
      </c>
      <c r="AR325" s="127" t="s">
        <v>90</v>
      </c>
      <c r="AS325" s="128">
        <v>0</v>
      </c>
      <c r="AT325" s="127" t="s">
        <v>90</v>
      </c>
    </row>
    <row r="326" spans="2:46" s="4" customFormat="1" ht="15" hidden="1" customHeight="1" outlineLevel="1" x14ac:dyDescent="0.25">
      <c r="B326" s="138" t="s">
        <v>85</v>
      </c>
      <c r="C326" s="269">
        <v>8</v>
      </c>
      <c r="D326" s="127">
        <v>-0.55555555555555558</v>
      </c>
      <c r="E326" s="128">
        <v>1086</v>
      </c>
      <c r="F326" s="127">
        <v>-0.23087818696883855</v>
      </c>
      <c r="G326" s="128">
        <v>1094</v>
      </c>
      <c r="H326" s="127">
        <v>-0.23496503496503496</v>
      </c>
      <c r="I326" s="269">
        <v>2</v>
      </c>
      <c r="J326" s="127">
        <v>-0.33333333333333337</v>
      </c>
      <c r="K326" s="128">
        <v>1084</v>
      </c>
      <c r="L326" s="127">
        <v>-0.23229461756373937</v>
      </c>
      <c r="M326" s="128">
        <v>1086</v>
      </c>
      <c r="N326" s="127">
        <v>-0.23250883392226152</v>
      </c>
      <c r="O326" s="269"/>
      <c r="P326" s="135"/>
      <c r="Q326" s="128"/>
      <c r="R326" s="135"/>
      <c r="S326" s="128"/>
      <c r="T326" s="140"/>
      <c r="U326" s="269"/>
      <c r="V326" s="135"/>
      <c r="W326" s="128"/>
      <c r="X326" s="135"/>
      <c r="Y326" s="128"/>
      <c r="Z326" s="543"/>
      <c r="AA326" s="269">
        <v>0</v>
      </c>
      <c r="AB326" s="127">
        <v>-1</v>
      </c>
      <c r="AC326" s="128">
        <v>2</v>
      </c>
      <c r="AD326" s="127" t="s">
        <v>90</v>
      </c>
      <c r="AE326" s="128">
        <v>2</v>
      </c>
      <c r="AF326" s="127">
        <v>-0.6</v>
      </c>
      <c r="AG326" s="269"/>
      <c r="AH326" s="135"/>
      <c r="AI326" s="128"/>
      <c r="AJ326" s="135"/>
      <c r="AK326" s="128"/>
      <c r="AL326" s="140"/>
      <c r="AM326" s="269">
        <v>4</v>
      </c>
      <c r="AN326" s="127">
        <v>3</v>
      </c>
      <c r="AO326" s="269">
        <v>2</v>
      </c>
      <c r="AP326" s="127">
        <v>-0.77777777777777779</v>
      </c>
      <c r="AQ326" s="128">
        <v>0</v>
      </c>
      <c r="AR326" s="127" t="s">
        <v>90</v>
      </c>
      <c r="AS326" s="128">
        <v>2</v>
      </c>
      <c r="AT326" s="127">
        <v>-0.77777777777777779</v>
      </c>
    </row>
    <row r="327" spans="2:46" s="4" customFormat="1" ht="15" hidden="1" customHeight="1" outlineLevel="1" x14ac:dyDescent="0.25">
      <c r="B327" s="138" t="s">
        <v>86</v>
      </c>
      <c r="C327" s="269">
        <v>62</v>
      </c>
      <c r="D327" s="127">
        <v>0.26530612244897966</v>
      </c>
      <c r="E327" s="128">
        <v>89</v>
      </c>
      <c r="F327" s="127">
        <v>-0.91222879684418146</v>
      </c>
      <c r="G327" s="128">
        <v>151</v>
      </c>
      <c r="H327" s="127">
        <v>-0.85794920037629352</v>
      </c>
      <c r="I327" s="269">
        <v>12</v>
      </c>
      <c r="J327" s="127">
        <v>-0.7142857142857143</v>
      </c>
      <c r="K327" s="128">
        <v>85</v>
      </c>
      <c r="L327" s="127">
        <v>-0.91600790513833996</v>
      </c>
      <c r="M327" s="128">
        <v>97</v>
      </c>
      <c r="N327" s="127">
        <v>-0.90796963946869069</v>
      </c>
      <c r="O327" s="269"/>
      <c r="P327" s="135"/>
      <c r="Q327" s="128"/>
      <c r="R327" s="135"/>
      <c r="S327" s="128"/>
      <c r="T327" s="140"/>
      <c r="U327" s="269"/>
      <c r="V327" s="135"/>
      <c r="W327" s="128"/>
      <c r="X327" s="135"/>
      <c r="Y327" s="128"/>
      <c r="Z327" s="543"/>
      <c r="AA327" s="269">
        <v>37</v>
      </c>
      <c r="AB327" s="127" t="s">
        <v>90</v>
      </c>
      <c r="AC327" s="128">
        <v>4</v>
      </c>
      <c r="AD327" s="127">
        <v>1</v>
      </c>
      <c r="AE327" s="128">
        <v>41</v>
      </c>
      <c r="AF327" s="127">
        <v>19.5</v>
      </c>
      <c r="AG327" s="269"/>
      <c r="AH327" s="135"/>
      <c r="AI327" s="128"/>
      <c r="AJ327" s="135"/>
      <c r="AK327" s="128"/>
      <c r="AL327" s="140"/>
      <c r="AM327" s="269">
        <v>11</v>
      </c>
      <c r="AN327" s="127">
        <v>0.5714285714285714</v>
      </c>
      <c r="AO327" s="269">
        <v>2</v>
      </c>
      <c r="AP327" s="127" t="s">
        <v>90</v>
      </c>
      <c r="AQ327" s="128">
        <v>0</v>
      </c>
      <c r="AR327" s="127" t="s">
        <v>90</v>
      </c>
      <c r="AS327" s="128">
        <v>2</v>
      </c>
      <c r="AT327" s="127" t="s">
        <v>90</v>
      </c>
    </row>
    <row r="328" spans="2:46" s="4" customFormat="1" ht="15" hidden="1" customHeight="1" outlineLevel="1" x14ac:dyDescent="0.25">
      <c r="B328" s="138" t="s">
        <v>87</v>
      </c>
      <c r="C328" s="269">
        <v>668</v>
      </c>
      <c r="D328" s="127">
        <v>-0.18734793187347931</v>
      </c>
      <c r="E328" s="128">
        <v>2142</v>
      </c>
      <c r="F328" s="127">
        <v>-0.34173325138291333</v>
      </c>
      <c r="G328" s="128">
        <v>2810</v>
      </c>
      <c r="H328" s="127">
        <v>-0.31059862610402356</v>
      </c>
      <c r="I328" s="269">
        <v>421</v>
      </c>
      <c r="J328" s="127">
        <v>-0.39337175792507206</v>
      </c>
      <c r="K328" s="128">
        <v>1224</v>
      </c>
      <c r="L328" s="127">
        <v>-0.52832369942196533</v>
      </c>
      <c r="M328" s="128">
        <v>1645</v>
      </c>
      <c r="N328" s="127">
        <v>-0.49984797810884762</v>
      </c>
      <c r="O328" s="269"/>
      <c r="P328" s="135"/>
      <c r="Q328" s="128"/>
      <c r="R328" s="135"/>
      <c r="S328" s="128"/>
      <c r="T328" s="140"/>
      <c r="U328" s="269"/>
      <c r="V328" s="135"/>
      <c r="W328" s="128"/>
      <c r="X328" s="135"/>
      <c r="Y328" s="128"/>
      <c r="Z328" s="543"/>
      <c r="AA328" s="269">
        <v>218</v>
      </c>
      <c r="AB328" s="127">
        <v>0.81666666666666665</v>
      </c>
      <c r="AC328" s="128">
        <v>918</v>
      </c>
      <c r="AD328" s="127">
        <v>0.39301972685887709</v>
      </c>
      <c r="AE328" s="128">
        <v>1136</v>
      </c>
      <c r="AF328" s="127">
        <v>0.4582798459563544</v>
      </c>
      <c r="AG328" s="269"/>
      <c r="AH328" s="135"/>
      <c r="AI328" s="128"/>
      <c r="AJ328" s="135"/>
      <c r="AK328" s="128"/>
      <c r="AL328" s="140"/>
      <c r="AM328" s="269">
        <v>21</v>
      </c>
      <c r="AN328" s="127">
        <v>1.625</v>
      </c>
      <c r="AO328" s="269">
        <v>8</v>
      </c>
      <c r="AP328" s="127" t="s">
        <v>90</v>
      </c>
      <c r="AQ328" s="128">
        <v>0</v>
      </c>
      <c r="AR328" s="127" t="s">
        <v>90</v>
      </c>
      <c r="AS328" s="128">
        <v>8</v>
      </c>
      <c r="AT328" s="127" t="s">
        <v>90</v>
      </c>
    </row>
    <row r="329" spans="2:46" s="4" customFormat="1" ht="15" hidden="1" customHeight="1" outlineLevel="1" x14ac:dyDescent="0.25">
      <c r="B329" s="138" t="s">
        <v>88</v>
      </c>
      <c r="C329" s="269">
        <v>1169</v>
      </c>
      <c r="D329" s="127">
        <v>-1.0160880609652811E-2</v>
      </c>
      <c r="E329" s="128">
        <v>5406</v>
      </c>
      <c r="F329" s="127">
        <v>7.7536376320510358E-2</v>
      </c>
      <c r="G329" s="128">
        <v>6575</v>
      </c>
      <c r="H329" s="127">
        <v>6.0826072926750463E-2</v>
      </c>
      <c r="I329" s="269">
        <v>757</v>
      </c>
      <c r="J329" s="127">
        <v>-0.16813186813186809</v>
      </c>
      <c r="K329" s="128">
        <v>3829</v>
      </c>
      <c r="L329" s="127">
        <v>7.7377602701181658E-2</v>
      </c>
      <c r="M329" s="128">
        <v>4586</v>
      </c>
      <c r="N329" s="127">
        <v>2.7329749103942591E-2</v>
      </c>
      <c r="O329" s="269"/>
      <c r="P329" s="135"/>
      <c r="Q329" s="128"/>
      <c r="R329" s="135"/>
      <c r="S329" s="128"/>
      <c r="T329" s="140"/>
      <c r="U329" s="269"/>
      <c r="V329" s="135"/>
      <c r="W329" s="128"/>
      <c r="X329" s="135"/>
      <c r="Y329" s="128"/>
      <c r="Z329" s="543"/>
      <c r="AA329" s="269">
        <v>392</v>
      </c>
      <c r="AB329" s="127">
        <v>0.51937984496124034</v>
      </c>
      <c r="AC329" s="128">
        <v>1577</v>
      </c>
      <c r="AD329" s="127">
        <v>7.7922077922077948E-2</v>
      </c>
      <c r="AE329" s="128">
        <v>1969</v>
      </c>
      <c r="AF329" s="127">
        <v>0.14410226612434629</v>
      </c>
      <c r="AG329" s="269"/>
      <c r="AH329" s="135"/>
      <c r="AI329" s="128"/>
      <c r="AJ329" s="135"/>
      <c r="AK329" s="128"/>
      <c r="AL329" s="140"/>
      <c r="AM329" s="269">
        <v>19</v>
      </c>
      <c r="AN329" s="127">
        <v>0.46153846153846145</v>
      </c>
      <c r="AO329" s="269">
        <v>1</v>
      </c>
      <c r="AP329" s="127" t="s">
        <v>90</v>
      </c>
      <c r="AQ329" s="128">
        <v>0</v>
      </c>
      <c r="AR329" s="127" t="s">
        <v>90</v>
      </c>
      <c r="AS329" s="128">
        <v>1</v>
      </c>
      <c r="AT329" s="127" t="s">
        <v>90</v>
      </c>
    </row>
    <row r="330" spans="2:46" s="4" customFormat="1" ht="15" hidden="1" customHeight="1" outlineLevel="1" x14ac:dyDescent="0.25">
      <c r="B330" s="138" t="s">
        <v>89</v>
      </c>
      <c r="C330" s="269">
        <v>1274</v>
      </c>
      <c r="D330" s="127">
        <v>3.5772357723577342E-2</v>
      </c>
      <c r="E330" s="128">
        <v>5627</v>
      </c>
      <c r="F330" s="127">
        <v>0.30134135060129519</v>
      </c>
      <c r="G330" s="128">
        <v>6901</v>
      </c>
      <c r="H330" s="127">
        <v>0.24252790781418798</v>
      </c>
      <c r="I330" s="269">
        <v>981</v>
      </c>
      <c r="J330" s="127">
        <v>0.10224719101123592</v>
      </c>
      <c r="K330" s="128">
        <v>4235</v>
      </c>
      <c r="L330" s="127">
        <v>0.31644389182468147</v>
      </c>
      <c r="M330" s="128">
        <v>5216</v>
      </c>
      <c r="N330" s="127">
        <v>0.27002678354029697</v>
      </c>
      <c r="O330" s="269"/>
      <c r="P330" s="135"/>
      <c r="Q330" s="128"/>
      <c r="R330" s="135"/>
      <c r="S330" s="128"/>
      <c r="T330" s="140"/>
      <c r="U330" s="269"/>
      <c r="V330" s="135"/>
      <c r="W330" s="128"/>
      <c r="X330" s="135"/>
      <c r="Y330" s="128"/>
      <c r="Z330" s="543"/>
      <c r="AA330" s="269">
        <v>247</v>
      </c>
      <c r="AB330" s="127">
        <v>-0.25151515151515147</v>
      </c>
      <c r="AC330" s="128">
        <v>1392</v>
      </c>
      <c r="AD330" s="127">
        <v>0.25745257452574521</v>
      </c>
      <c r="AE330" s="128">
        <v>1639</v>
      </c>
      <c r="AF330" s="127">
        <v>0.14057063326374397</v>
      </c>
      <c r="AG330" s="269"/>
      <c r="AH330" s="135"/>
      <c r="AI330" s="128"/>
      <c r="AJ330" s="135"/>
      <c r="AK330" s="128"/>
      <c r="AL330" s="140"/>
      <c r="AM330" s="269">
        <v>41</v>
      </c>
      <c r="AN330" s="127">
        <v>3.0999999999999996</v>
      </c>
      <c r="AO330" s="269">
        <v>5</v>
      </c>
      <c r="AP330" s="127" t="s">
        <v>90</v>
      </c>
      <c r="AQ330" s="128">
        <v>0</v>
      </c>
      <c r="AR330" s="127" t="s">
        <v>90</v>
      </c>
      <c r="AS330" s="128">
        <v>5</v>
      </c>
      <c r="AT330" s="127" t="s">
        <v>90</v>
      </c>
    </row>
    <row r="331" spans="2:46" s="4" customFormat="1" ht="15.75" collapsed="1" x14ac:dyDescent="0.25">
      <c r="B331" s="64">
        <v>1994</v>
      </c>
      <c r="C331" s="279">
        <v>7770</v>
      </c>
      <c r="D331" s="66">
        <v>-2.4237096571643857E-2</v>
      </c>
      <c r="E331" s="65">
        <v>36720</v>
      </c>
      <c r="F331" s="66">
        <v>-4.7297823210440293E-2</v>
      </c>
      <c r="G331" s="65">
        <v>44490</v>
      </c>
      <c r="H331" s="66">
        <v>-4.3349245258676339E-2</v>
      </c>
      <c r="I331" s="279">
        <v>5277</v>
      </c>
      <c r="J331" s="66">
        <v>-9.8565083703450629E-2</v>
      </c>
      <c r="K331" s="65">
        <v>28712</v>
      </c>
      <c r="L331" s="66">
        <v>-9.0356101888227069E-2</v>
      </c>
      <c r="M331" s="65">
        <v>33989</v>
      </c>
      <c r="N331" s="66">
        <v>-9.1640386979528587E-2</v>
      </c>
      <c r="O331" s="279"/>
      <c r="P331" s="66"/>
      <c r="Q331" s="65"/>
      <c r="R331" s="66"/>
      <c r="S331" s="65"/>
      <c r="T331" s="281"/>
      <c r="U331" s="279"/>
      <c r="V331" s="66"/>
      <c r="W331" s="65"/>
      <c r="X331" s="66"/>
      <c r="Y331" s="65"/>
      <c r="Z331" s="544"/>
      <c r="AA331" s="279">
        <v>2302</v>
      </c>
      <c r="AB331" s="66">
        <v>0.27112092766427387</v>
      </c>
      <c r="AC331" s="65">
        <v>8008</v>
      </c>
      <c r="AD331" s="66">
        <v>0.148100358422939</v>
      </c>
      <c r="AE331" s="65">
        <v>10310</v>
      </c>
      <c r="AF331" s="66">
        <v>0.17345777373093552</v>
      </c>
      <c r="AG331" s="279"/>
      <c r="AH331" s="66"/>
      <c r="AI331" s="65"/>
      <c r="AJ331" s="66"/>
      <c r="AK331" s="65"/>
      <c r="AL331" s="281"/>
      <c r="AM331" s="279">
        <v>166</v>
      </c>
      <c r="AN331" s="66">
        <v>-0.41549295774647887</v>
      </c>
      <c r="AO331" s="279">
        <v>25</v>
      </c>
      <c r="AP331" s="66">
        <v>0.78571428571428581</v>
      </c>
      <c r="AQ331" s="65">
        <v>0</v>
      </c>
      <c r="AR331" s="66">
        <v>-1</v>
      </c>
      <c r="AS331" s="65">
        <v>25</v>
      </c>
      <c r="AT331" s="66">
        <v>0.38888888888888884</v>
      </c>
    </row>
    <row r="332" spans="2:46" s="4" customFormat="1" ht="15" hidden="1" customHeight="1" outlineLevel="1" x14ac:dyDescent="0.25">
      <c r="B332" s="138" t="s">
        <v>78</v>
      </c>
      <c r="C332" s="269">
        <v>2119</v>
      </c>
      <c r="D332" s="127">
        <v>-8.3080917351795791E-2</v>
      </c>
      <c r="E332" s="128">
        <v>6772</v>
      </c>
      <c r="F332" s="127">
        <v>4.2006462532697242E-2</v>
      </c>
      <c r="G332" s="128">
        <v>8891</v>
      </c>
      <c r="H332" s="127">
        <v>9.1940976163451538E-3</v>
      </c>
      <c r="I332" s="269">
        <v>1598</v>
      </c>
      <c r="J332" s="127">
        <v>-2.7388922702373697E-2</v>
      </c>
      <c r="K332" s="128">
        <v>5785</v>
      </c>
      <c r="L332" s="127">
        <v>0.13900374089387668</v>
      </c>
      <c r="M332" s="128">
        <v>7383</v>
      </c>
      <c r="N332" s="127">
        <v>9.8333829217494895E-2</v>
      </c>
      <c r="O332" s="269"/>
      <c r="P332" s="135"/>
      <c r="Q332" s="128"/>
      <c r="R332" s="135"/>
      <c r="S332" s="128"/>
      <c r="T332" s="140"/>
      <c r="U332" s="269"/>
      <c r="V332" s="135"/>
      <c r="W332" s="128"/>
      <c r="X332" s="135"/>
      <c r="Y332" s="128"/>
      <c r="Z332" s="543"/>
      <c r="AA332" s="269">
        <v>423</v>
      </c>
      <c r="AB332" s="127">
        <v>-0.30655737704918029</v>
      </c>
      <c r="AC332" s="128">
        <v>986</v>
      </c>
      <c r="AD332" s="127">
        <v>-0.30563380281690145</v>
      </c>
      <c r="AE332" s="128">
        <v>1409</v>
      </c>
      <c r="AF332" s="127">
        <v>-0.30591133004926108</v>
      </c>
      <c r="AG332" s="269"/>
      <c r="AH332" s="135"/>
      <c r="AI332" s="128"/>
      <c r="AJ332" s="135"/>
      <c r="AK332" s="128"/>
      <c r="AL332" s="140"/>
      <c r="AM332" s="269">
        <v>97</v>
      </c>
      <c r="AN332" s="127">
        <v>0.70175438596491224</v>
      </c>
      <c r="AO332" s="269">
        <v>1</v>
      </c>
      <c r="AP332" s="127">
        <v>0</v>
      </c>
      <c r="AQ332" s="128">
        <v>1</v>
      </c>
      <c r="AR332" s="127" t="s">
        <v>90</v>
      </c>
      <c r="AS332" s="128">
        <v>2</v>
      </c>
      <c r="AT332" s="127">
        <v>1</v>
      </c>
    </row>
    <row r="333" spans="2:46" s="4" customFormat="1" ht="15" hidden="1" customHeight="1" outlineLevel="1" x14ac:dyDescent="0.25">
      <c r="B333" s="138" t="s">
        <v>79</v>
      </c>
      <c r="C333" s="269">
        <v>1050</v>
      </c>
      <c r="D333" s="127">
        <v>-0.58984375</v>
      </c>
      <c r="E333" s="128">
        <v>6016</v>
      </c>
      <c r="F333" s="127">
        <v>-6.5257924176507109E-2</v>
      </c>
      <c r="G333" s="128">
        <v>7066</v>
      </c>
      <c r="H333" s="127">
        <v>-0.21453979546465096</v>
      </c>
      <c r="I333" s="269">
        <v>748</v>
      </c>
      <c r="J333" s="127">
        <v>-0.56129032258064515</v>
      </c>
      <c r="K333" s="128">
        <v>4693</v>
      </c>
      <c r="L333" s="127">
        <v>-6.3086444400079822E-2</v>
      </c>
      <c r="M333" s="128">
        <v>5441</v>
      </c>
      <c r="N333" s="127">
        <v>-0.18960381292820971</v>
      </c>
      <c r="O333" s="269"/>
      <c r="P333" s="135"/>
      <c r="Q333" s="128"/>
      <c r="R333" s="135"/>
      <c r="S333" s="128"/>
      <c r="T333" s="140"/>
      <c r="U333" s="269"/>
      <c r="V333" s="135"/>
      <c r="W333" s="128"/>
      <c r="X333" s="135"/>
      <c r="Y333" s="128"/>
      <c r="Z333" s="543"/>
      <c r="AA333" s="269">
        <v>281</v>
      </c>
      <c r="AB333" s="127">
        <v>-0.65093167701863353</v>
      </c>
      <c r="AC333" s="128">
        <v>1320</v>
      </c>
      <c r="AD333" s="127">
        <v>-7.4982480728801648E-2</v>
      </c>
      <c r="AE333" s="128">
        <v>1601</v>
      </c>
      <c r="AF333" s="127">
        <v>-0.2827060931899642</v>
      </c>
      <c r="AG333" s="269"/>
      <c r="AH333" s="135"/>
      <c r="AI333" s="128"/>
      <c r="AJ333" s="135"/>
      <c r="AK333" s="128"/>
      <c r="AL333" s="140"/>
      <c r="AM333" s="269">
        <v>18</v>
      </c>
      <c r="AN333" s="127">
        <v>-0.64</v>
      </c>
      <c r="AO333" s="269">
        <v>3</v>
      </c>
      <c r="AP333" s="127" t="s">
        <v>90</v>
      </c>
      <c r="AQ333" s="128">
        <v>3</v>
      </c>
      <c r="AR333" s="127" t="s">
        <v>90</v>
      </c>
      <c r="AS333" s="128">
        <v>6</v>
      </c>
      <c r="AT333" s="127" t="s">
        <v>90</v>
      </c>
    </row>
    <row r="334" spans="2:46" s="4" customFormat="1" ht="15" hidden="1" customHeight="1" outlineLevel="1" x14ac:dyDescent="0.25">
      <c r="B334" s="138" t="s">
        <v>80</v>
      </c>
      <c r="C334" s="269">
        <v>1035</v>
      </c>
      <c r="D334" s="127">
        <v>-0.56821026282853571</v>
      </c>
      <c r="E334" s="128">
        <v>5424</v>
      </c>
      <c r="F334" s="127">
        <v>-7.5034106412005475E-2</v>
      </c>
      <c r="G334" s="128">
        <v>6459</v>
      </c>
      <c r="H334" s="127">
        <v>-0.21813339789371744</v>
      </c>
      <c r="I334" s="269">
        <v>633</v>
      </c>
      <c r="J334" s="127">
        <v>-0.60338345864661647</v>
      </c>
      <c r="K334" s="128">
        <v>4211</v>
      </c>
      <c r="L334" s="127">
        <v>-7.2466960352422949E-2</v>
      </c>
      <c r="M334" s="128">
        <v>4844</v>
      </c>
      <c r="N334" s="127">
        <v>-0.21056062581486312</v>
      </c>
      <c r="O334" s="269"/>
      <c r="P334" s="135"/>
      <c r="Q334" s="128"/>
      <c r="R334" s="135"/>
      <c r="S334" s="128"/>
      <c r="T334" s="140"/>
      <c r="U334" s="269"/>
      <c r="V334" s="135"/>
      <c r="W334" s="128"/>
      <c r="X334" s="135"/>
      <c r="Y334" s="128"/>
      <c r="Z334" s="543"/>
      <c r="AA334" s="269">
        <v>329</v>
      </c>
      <c r="AB334" s="127">
        <v>-0.56016042780748665</v>
      </c>
      <c r="AC334" s="128">
        <v>1213</v>
      </c>
      <c r="AD334" s="127">
        <v>-8.3836858006042347E-2</v>
      </c>
      <c r="AE334" s="128">
        <v>1542</v>
      </c>
      <c r="AF334" s="127">
        <v>-0.25579150579150578</v>
      </c>
      <c r="AG334" s="269"/>
      <c r="AH334" s="135"/>
      <c r="AI334" s="128"/>
      <c r="AJ334" s="135"/>
      <c r="AK334" s="128"/>
      <c r="AL334" s="140"/>
      <c r="AM334" s="269">
        <v>73</v>
      </c>
      <c r="AN334" s="127">
        <v>0.43137254901960786</v>
      </c>
      <c r="AO334" s="269">
        <v>0</v>
      </c>
      <c r="AP334" s="127">
        <v>-1</v>
      </c>
      <c r="AQ334" s="128">
        <v>0</v>
      </c>
      <c r="AR334" s="127" t="s">
        <v>90</v>
      </c>
      <c r="AS334" s="128">
        <v>0</v>
      </c>
      <c r="AT334" s="127">
        <v>-1</v>
      </c>
    </row>
    <row r="335" spans="2:46" s="4" customFormat="1" ht="15" hidden="1" customHeight="1" outlineLevel="1" x14ac:dyDescent="0.25">
      <c r="B335" s="138" t="s">
        <v>81</v>
      </c>
      <c r="C335" s="269">
        <v>381</v>
      </c>
      <c r="D335" s="127">
        <v>-0.54857819905213268</v>
      </c>
      <c r="E335" s="128">
        <v>2560</v>
      </c>
      <c r="F335" s="127">
        <v>-8.1363812475784281E-3</v>
      </c>
      <c r="G335" s="128">
        <v>2941</v>
      </c>
      <c r="H335" s="127">
        <v>-0.14131386861313866</v>
      </c>
      <c r="I335" s="269">
        <v>287</v>
      </c>
      <c r="J335" s="127">
        <v>-0.44701348747591518</v>
      </c>
      <c r="K335" s="128">
        <v>2339</v>
      </c>
      <c r="L335" s="127">
        <v>1.5631784628745038E-2</v>
      </c>
      <c r="M335" s="128">
        <v>2626</v>
      </c>
      <c r="N335" s="127">
        <v>-6.9454287739192044E-2</v>
      </c>
      <c r="O335" s="269"/>
      <c r="P335" s="135"/>
      <c r="Q335" s="128"/>
      <c r="R335" s="135"/>
      <c r="S335" s="128"/>
      <c r="T335" s="140"/>
      <c r="U335" s="269"/>
      <c r="V335" s="135"/>
      <c r="W335" s="128"/>
      <c r="X335" s="135"/>
      <c r="Y335" s="128"/>
      <c r="Z335" s="543"/>
      <c r="AA335" s="269">
        <v>51</v>
      </c>
      <c r="AB335" s="127">
        <v>-0.8089887640449438</v>
      </c>
      <c r="AC335" s="128">
        <v>221</v>
      </c>
      <c r="AD335" s="127">
        <v>-0.20503597122302153</v>
      </c>
      <c r="AE335" s="128">
        <v>272</v>
      </c>
      <c r="AF335" s="127">
        <v>-0.50091743119266052</v>
      </c>
      <c r="AG335" s="269"/>
      <c r="AH335" s="135"/>
      <c r="AI335" s="128"/>
      <c r="AJ335" s="135"/>
      <c r="AK335" s="128"/>
      <c r="AL335" s="140"/>
      <c r="AM335" s="269">
        <v>42</v>
      </c>
      <c r="AN335" s="127">
        <v>-0.27586206896551724</v>
      </c>
      <c r="AO335" s="269">
        <v>1</v>
      </c>
      <c r="AP335" s="127" t="s">
        <v>90</v>
      </c>
      <c r="AQ335" s="128">
        <v>0</v>
      </c>
      <c r="AR335" s="127" t="s">
        <v>90</v>
      </c>
      <c r="AS335" s="128">
        <v>1</v>
      </c>
      <c r="AT335" s="127" t="s">
        <v>90</v>
      </c>
    </row>
    <row r="336" spans="2:46" s="4" customFormat="1" ht="15" hidden="1" customHeight="1" outlineLevel="1" x14ac:dyDescent="0.25">
      <c r="B336" s="138" t="s">
        <v>82</v>
      </c>
      <c r="C336" s="269">
        <v>38</v>
      </c>
      <c r="D336" s="127">
        <v>0.40740740740740744</v>
      </c>
      <c r="E336" s="128">
        <v>707</v>
      </c>
      <c r="F336" s="127">
        <v>-0.45906656465187456</v>
      </c>
      <c r="G336" s="128">
        <v>745</v>
      </c>
      <c r="H336" s="127">
        <v>-0.44152923538230882</v>
      </c>
      <c r="I336" s="269">
        <v>24</v>
      </c>
      <c r="J336" s="127">
        <v>1.6666666666666665</v>
      </c>
      <c r="K336" s="128">
        <v>707</v>
      </c>
      <c r="L336" s="127">
        <v>-0.45447530864197527</v>
      </c>
      <c r="M336" s="128">
        <v>731</v>
      </c>
      <c r="N336" s="127">
        <v>-0.43984674329501916</v>
      </c>
      <c r="O336" s="269"/>
      <c r="P336" s="135"/>
      <c r="Q336" s="128"/>
      <c r="R336" s="135"/>
      <c r="S336" s="128"/>
      <c r="T336" s="140"/>
      <c r="U336" s="269"/>
      <c r="V336" s="135"/>
      <c r="W336" s="128"/>
      <c r="X336" s="135"/>
      <c r="Y336" s="128"/>
      <c r="Z336" s="543"/>
      <c r="AA336" s="269">
        <v>7</v>
      </c>
      <c r="AB336" s="127">
        <v>-0.41666666666666663</v>
      </c>
      <c r="AC336" s="128">
        <v>0</v>
      </c>
      <c r="AD336" s="127">
        <v>-1</v>
      </c>
      <c r="AE336" s="128">
        <v>7</v>
      </c>
      <c r="AF336" s="127">
        <v>-0.69565217391304346</v>
      </c>
      <c r="AG336" s="269"/>
      <c r="AH336" s="135"/>
      <c r="AI336" s="128"/>
      <c r="AJ336" s="135"/>
      <c r="AK336" s="128"/>
      <c r="AL336" s="140"/>
      <c r="AM336" s="269">
        <v>7</v>
      </c>
      <c r="AN336" s="127">
        <v>0.16666666666666674</v>
      </c>
      <c r="AO336" s="269">
        <v>0</v>
      </c>
      <c r="AP336" s="127" t="s">
        <v>90</v>
      </c>
      <c r="AQ336" s="128">
        <v>0</v>
      </c>
      <c r="AR336" s="127" t="s">
        <v>90</v>
      </c>
      <c r="AS336" s="128">
        <v>0</v>
      </c>
      <c r="AT336" s="127" t="s">
        <v>90</v>
      </c>
    </row>
    <row r="337" spans="2:46" s="4" customFormat="1" ht="15" hidden="1" customHeight="1" outlineLevel="1" x14ac:dyDescent="0.25">
      <c r="B337" s="138" t="s">
        <v>83</v>
      </c>
      <c r="C337" s="269">
        <v>20</v>
      </c>
      <c r="D337" s="127">
        <v>0.4285714285714286</v>
      </c>
      <c r="E337" s="128">
        <v>993</v>
      </c>
      <c r="F337" s="127">
        <v>-0.35769728331177231</v>
      </c>
      <c r="G337" s="128">
        <v>1013</v>
      </c>
      <c r="H337" s="127">
        <v>-0.35064102564102562</v>
      </c>
      <c r="I337" s="269">
        <v>14</v>
      </c>
      <c r="J337" s="127">
        <v>2.5</v>
      </c>
      <c r="K337" s="128">
        <v>990</v>
      </c>
      <c r="L337" s="127">
        <v>-0.35588809368900454</v>
      </c>
      <c r="M337" s="128">
        <v>1004</v>
      </c>
      <c r="N337" s="127">
        <v>-0.34847501622323163</v>
      </c>
      <c r="O337" s="269"/>
      <c r="P337" s="135"/>
      <c r="Q337" s="128"/>
      <c r="R337" s="135"/>
      <c r="S337" s="128"/>
      <c r="T337" s="140"/>
      <c r="U337" s="269"/>
      <c r="V337" s="135"/>
      <c r="W337" s="128"/>
      <c r="X337" s="135"/>
      <c r="Y337" s="128"/>
      <c r="Z337" s="543"/>
      <c r="AA337" s="269">
        <v>0</v>
      </c>
      <c r="AB337" s="127">
        <v>-1</v>
      </c>
      <c r="AC337" s="128">
        <v>3</v>
      </c>
      <c r="AD337" s="127">
        <v>-0.66666666666666674</v>
      </c>
      <c r="AE337" s="128">
        <v>3</v>
      </c>
      <c r="AF337" s="127">
        <v>-0.7857142857142857</v>
      </c>
      <c r="AG337" s="269"/>
      <c r="AH337" s="135"/>
      <c r="AI337" s="128"/>
      <c r="AJ337" s="135"/>
      <c r="AK337" s="128"/>
      <c r="AL337" s="140"/>
      <c r="AM337" s="269">
        <v>6</v>
      </c>
      <c r="AN337" s="127">
        <v>0.19999999999999996</v>
      </c>
      <c r="AO337" s="269">
        <v>0</v>
      </c>
      <c r="AP337" s="127" t="s">
        <v>90</v>
      </c>
      <c r="AQ337" s="128">
        <v>0</v>
      </c>
      <c r="AR337" s="127" t="s">
        <v>90</v>
      </c>
      <c r="AS337" s="128">
        <v>0</v>
      </c>
      <c r="AT337" s="127" t="s">
        <v>90</v>
      </c>
    </row>
    <row r="338" spans="2:46" s="4" customFormat="1" ht="15" hidden="1" customHeight="1" outlineLevel="1" x14ac:dyDescent="0.25">
      <c r="B338" s="138" t="s">
        <v>84</v>
      </c>
      <c r="C338" s="269">
        <v>20</v>
      </c>
      <c r="D338" s="127">
        <v>-0.57446808510638303</v>
      </c>
      <c r="E338" s="128">
        <v>1050</v>
      </c>
      <c r="F338" s="127">
        <v>-0.13651315789473684</v>
      </c>
      <c r="G338" s="128">
        <v>1070</v>
      </c>
      <c r="H338" s="127">
        <v>-0.15281076801266824</v>
      </c>
      <c r="I338" s="269">
        <v>11</v>
      </c>
      <c r="J338" s="127">
        <v>-0.54166666666666674</v>
      </c>
      <c r="K338" s="128">
        <v>1049</v>
      </c>
      <c r="L338" s="127">
        <v>-0.13662551440329218</v>
      </c>
      <c r="M338" s="128">
        <v>1060</v>
      </c>
      <c r="N338" s="127">
        <v>-0.14447134786117832</v>
      </c>
      <c r="O338" s="269"/>
      <c r="P338" s="135"/>
      <c r="Q338" s="128"/>
      <c r="R338" s="135"/>
      <c r="S338" s="128"/>
      <c r="T338" s="140"/>
      <c r="U338" s="269"/>
      <c r="V338" s="135"/>
      <c r="W338" s="128"/>
      <c r="X338" s="135"/>
      <c r="Y338" s="128"/>
      <c r="Z338" s="543"/>
      <c r="AA338" s="269">
        <v>7</v>
      </c>
      <c r="AB338" s="127">
        <v>0.75</v>
      </c>
      <c r="AC338" s="128">
        <v>1</v>
      </c>
      <c r="AD338" s="127">
        <v>0</v>
      </c>
      <c r="AE338" s="128">
        <v>8</v>
      </c>
      <c r="AF338" s="127">
        <v>0.60000000000000009</v>
      </c>
      <c r="AG338" s="269"/>
      <c r="AH338" s="135"/>
      <c r="AI338" s="128"/>
      <c r="AJ338" s="135"/>
      <c r="AK338" s="128"/>
      <c r="AL338" s="140"/>
      <c r="AM338" s="269">
        <v>2</v>
      </c>
      <c r="AN338" s="127">
        <v>-0.89473684210526316</v>
      </c>
      <c r="AO338" s="269">
        <v>0</v>
      </c>
      <c r="AP338" s="127" t="s">
        <v>90</v>
      </c>
      <c r="AQ338" s="128">
        <v>0</v>
      </c>
      <c r="AR338" s="127" t="s">
        <v>90</v>
      </c>
      <c r="AS338" s="128">
        <v>0</v>
      </c>
      <c r="AT338" s="127" t="s">
        <v>90</v>
      </c>
    </row>
    <row r="339" spans="2:46" s="4" customFormat="1" ht="15" hidden="1" customHeight="1" outlineLevel="1" x14ac:dyDescent="0.25">
      <c r="B339" s="138" t="s">
        <v>85</v>
      </c>
      <c r="C339" s="269">
        <v>18</v>
      </c>
      <c r="D339" s="127">
        <v>2.6</v>
      </c>
      <c r="E339" s="128">
        <v>1412</v>
      </c>
      <c r="F339" s="127">
        <v>3.0656934306569239E-2</v>
      </c>
      <c r="G339" s="128">
        <v>1430</v>
      </c>
      <c r="H339" s="127">
        <v>4.0000000000000036E-2</v>
      </c>
      <c r="I339" s="269">
        <v>3</v>
      </c>
      <c r="J339" s="127">
        <v>0.5</v>
      </c>
      <c r="K339" s="128">
        <v>1412</v>
      </c>
      <c r="L339" s="127">
        <v>3.2163742690058506E-2</v>
      </c>
      <c r="M339" s="128">
        <v>1415</v>
      </c>
      <c r="N339" s="127">
        <v>3.2846715328467058E-2</v>
      </c>
      <c r="O339" s="269"/>
      <c r="P339" s="135"/>
      <c r="Q339" s="128"/>
      <c r="R339" s="135"/>
      <c r="S339" s="128"/>
      <c r="T339" s="140"/>
      <c r="U339" s="269"/>
      <c r="V339" s="135"/>
      <c r="W339" s="128"/>
      <c r="X339" s="135"/>
      <c r="Y339" s="128"/>
      <c r="Z339" s="543"/>
      <c r="AA339" s="269">
        <v>5</v>
      </c>
      <c r="AB339" s="127">
        <v>4</v>
      </c>
      <c r="AC339" s="128">
        <v>0</v>
      </c>
      <c r="AD339" s="127">
        <v>-1</v>
      </c>
      <c r="AE339" s="128">
        <v>5</v>
      </c>
      <c r="AF339" s="127">
        <v>0.66666666666666674</v>
      </c>
      <c r="AG339" s="269"/>
      <c r="AH339" s="135"/>
      <c r="AI339" s="128"/>
      <c r="AJ339" s="135"/>
      <c r="AK339" s="128"/>
      <c r="AL339" s="140"/>
      <c r="AM339" s="269">
        <v>1</v>
      </c>
      <c r="AN339" s="127">
        <v>-0.5</v>
      </c>
      <c r="AO339" s="269">
        <v>9</v>
      </c>
      <c r="AP339" s="127" t="s">
        <v>90</v>
      </c>
      <c r="AQ339" s="128">
        <v>0</v>
      </c>
      <c r="AR339" s="127" t="s">
        <v>90</v>
      </c>
      <c r="AS339" s="128">
        <v>9</v>
      </c>
      <c r="AT339" s="127" t="s">
        <v>90</v>
      </c>
    </row>
    <row r="340" spans="2:46" s="4" customFormat="1" ht="15" hidden="1" customHeight="1" outlineLevel="1" x14ac:dyDescent="0.25">
      <c r="B340" s="138" t="s">
        <v>86</v>
      </c>
      <c r="C340" s="269">
        <v>49</v>
      </c>
      <c r="D340" s="127">
        <v>23.5</v>
      </c>
      <c r="E340" s="128">
        <v>1014</v>
      </c>
      <c r="F340" s="127">
        <v>-5.8495821727019504E-2</v>
      </c>
      <c r="G340" s="128">
        <v>1063</v>
      </c>
      <c r="H340" s="127">
        <v>-1.4828544949026856E-2</v>
      </c>
      <c r="I340" s="269">
        <v>42</v>
      </c>
      <c r="J340" s="127" t="s">
        <v>90</v>
      </c>
      <c r="K340" s="128">
        <v>1012</v>
      </c>
      <c r="L340" s="127">
        <v>-4.8872180451127845E-2</v>
      </c>
      <c r="M340" s="128">
        <v>1054</v>
      </c>
      <c r="N340" s="127">
        <v>-9.3984962406015171E-3</v>
      </c>
      <c r="O340" s="269"/>
      <c r="P340" s="135"/>
      <c r="Q340" s="128"/>
      <c r="R340" s="135"/>
      <c r="S340" s="128"/>
      <c r="T340" s="140"/>
      <c r="U340" s="269"/>
      <c r="V340" s="135"/>
      <c r="W340" s="128"/>
      <c r="X340" s="135"/>
      <c r="Y340" s="128"/>
      <c r="Z340" s="543"/>
      <c r="AA340" s="269">
        <v>0</v>
      </c>
      <c r="AB340" s="127" t="s">
        <v>90</v>
      </c>
      <c r="AC340" s="128">
        <v>2</v>
      </c>
      <c r="AD340" s="127">
        <v>-0.84615384615384615</v>
      </c>
      <c r="AE340" s="128">
        <v>2</v>
      </c>
      <c r="AF340" s="127">
        <v>-0.84615384615384615</v>
      </c>
      <c r="AG340" s="269"/>
      <c r="AH340" s="135"/>
      <c r="AI340" s="128"/>
      <c r="AJ340" s="135"/>
      <c r="AK340" s="128"/>
      <c r="AL340" s="140"/>
      <c r="AM340" s="269">
        <v>7</v>
      </c>
      <c r="AN340" s="127">
        <v>2.5</v>
      </c>
      <c r="AO340" s="269">
        <v>0</v>
      </c>
      <c r="AP340" s="127" t="s">
        <v>90</v>
      </c>
      <c r="AQ340" s="128">
        <v>0</v>
      </c>
      <c r="AR340" s="127" t="s">
        <v>90</v>
      </c>
      <c r="AS340" s="128">
        <v>0</v>
      </c>
      <c r="AT340" s="127" t="s">
        <v>90</v>
      </c>
    </row>
    <row r="341" spans="2:46" s="4" customFormat="1" ht="15" hidden="1" customHeight="1" outlineLevel="1" x14ac:dyDescent="0.25">
      <c r="B341" s="138" t="s">
        <v>87</v>
      </c>
      <c r="C341" s="269">
        <v>822</v>
      </c>
      <c r="D341" s="127">
        <v>4.4472681067344366E-2</v>
      </c>
      <c r="E341" s="128">
        <v>3254</v>
      </c>
      <c r="F341" s="127">
        <v>-0.19555006180469714</v>
      </c>
      <c r="G341" s="128">
        <v>4076</v>
      </c>
      <c r="H341" s="127">
        <v>-0.1564569536423841</v>
      </c>
      <c r="I341" s="269">
        <v>694</v>
      </c>
      <c r="J341" s="127">
        <v>0.23268206039076378</v>
      </c>
      <c r="K341" s="128">
        <v>2595</v>
      </c>
      <c r="L341" s="127">
        <v>-0.20300982800982803</v>
      </c>
      <c r="M341" s="128">
        <v>3289</v>
      </c>
      <c r="N341" s="127">
        <v>-0.13877978528410584</v>
      </c>
      <c r="O341" s="269"/>
      <c r="P341" s="135"/>
      <c r="Q341" s="128"/>
      <c r="R341" s="135"/>
      <c r="S341" s="128"/>
      <c r="T341" s="140"/>
      <c r="U341" s="269"/>
      <c r="V341" s="135"/>
      <c r="W341" s="128"/>
      <c r="X341" s="135"/>
      <c r="Y341" s="128"/>
      <c r="Z341" s="543"/>
      <c r="AA341" s="269">
        <v>120</v>
      </c>
      <c r="AB341" s="127">
        <v>-0.40886699507389157</v>
      </c>
      <c r="AC341" s="128">
        <v>659</v>
      </c>
      <c r="AD341" s="127">
        <v>-0.16476552598225602</v>
      </c>
      <c r="AE341" s="128">
        <v>779</v>
      </c>
      <c r="AF341" s="127">
        <v>-0.21471774193548387</v>
      </c>
      <c r="AG341" s="269"/>
      <c r="AH341" s="135"/>
      <c r="AI341" s="128"/>
      <c r="AJ341" s="135"/>
      <c r="AK341" s="128"/>
      <c r="AL341" s="140"/>
      <c r="AM341" s="269">
        <v>8</v>
      </c>
      <c r="AN341" s="127">
        <v>-0.52941176470588236</v>
      </c>
      <c r="AO341" s="269">
        <v>0</v>
      </c>
      <c r="AP341" s="127">
        <v>-1</v>
      </c>
      <c r="AQ341" s="128">
        <v>0</v>
      </c>
      <c r="AR341" s="127" t="s">
        <v>90</v>
      </c>
      <c r="AS341" s="128">
        <v>0</v>
      </c>
      <c r="AT341" s="127">
        <v>-1</v>
      </c>
    </row>
    <row r="342" spans="2:46" s="4" customFormat="1" ht="15" hidden="1" customHeight="1" outlineLevel="1" x14ac:dyDescent="0.25">
      <c r="B342" s="138" t="s">
        <v>88</v>
      </c>
      <c r="C342" s="269">
        <v>1181</v>
      </c>
      <c r="D342" s="127">
        <v>-0.42836398838334944</v>
      </c>
      <c r="E342" s="128">
        <v>5017</v>
      </c>
      <c r="F342" s="127">
        <v>-5.553463855421692E-2</v>
      </c>
      <c r="G342" s="128">
        <v>6198</v>
      </c>
      <c r="H342" s="127">
        <v>-0.15993494171862288</v>
      </c>
      <c r="I342" s="269">
        <v>910</v>
      </c>
      <c r="J342" s="127">
        <v>-0.43722943722943719</v>
      </c>
      <c r="K342" s="128">
        <v>3554</v>
      </c>
      <c r="L342" s="127">
        <v>-0.25226172943404168</v>
      </c>
      <c r="M342" s="128">
        <v>4464</v>
      </c>
      <c r="N342" s="127">
        <v>-0.29921507064364206</v>
      </c>
      <c r="O342" s="269"/>
      <c r="P342" s="135"/>
      <c r="Q342" s="128"/>
      <c r="R342" s="135"/>
      <c r="S342" s="128"/>
      <c r="T342" s="140"/>
      <c r="U342" s="269"/>
      <c r="V342" s="135"/>
      <c r="W342" s="128"/>
      <c r="X342" s="135"/>
      <c r="Y342" s="128"/>
      <c r="Z342" s="543"/>
      <c r="AA342" s="269">
        <v>258</v>
      </c>
      <c r="AB342" s="127">
        <v>-0.25648414985590773</v>
      </c>
      <c r="AC342" s="128">
        <v>1463</v>
      </c>
      <c r="AD342" s="127">
        <v>1.6455696202531644</v>
      </c>
      <c r="AE342" s="128">
        <v>1721</v>
      </c>
      <c r="AF342" s="127">
        <v>0.91222222222222227</v>
      </c>
      <c r="AG342" s="269"/>
      <c r="AH342" s="135"/>
      <c r="AI342" s="128"/>
      <c r="AJ342" s="135"/>
      <c r="AK342" s="128"/>
      <c r="AL342" s="140"/>
      <c r="AM342" s="269">
        <v>13</v>
      </c>
      <c r="AN342" s="127">
        <v>-0.86868686868686873</v>
      </c>
      <c r="AO342" s="269">
        <v>0</v>
      </c>
      <c r="AP342" s="127">
        <v>-1</v>
      </c>
      <c r="AQ342" s="128">
        <v>0</v>
      </c>
      <c r="AR342" s="127">
        <v>-1</v>
      </c>
      <c r="AS342" s="128">
        <v>0</v>
      </c>
      <c r="AT342" s="127">
        <v>-1</v>
      </c>
    </row>
    <row r="343" spans="2:46" s="4" customFormat="1" ht="15" hidden="1" customHeight="1" outlineLevel="1" x14ac:dyDescent="0.25">
      <c r="B343" s="138" t="s">
        <v>89</v>
      </c>
      <c r="C343" s="269">
        <v>1230</v>
      </c>
      <c r="D343" s="127">
        <v>-7.0996978851963766E-2</v>
      </c>
      <c r="E343" s="128">
        <v>4324</v>
      </c>
      <c r="F343" s="127">
        <v>-0.20762323621037204</v>
      </c>
      <c r="G343" s="128">
        <v>5554</v>
      </c>
      <c r="H343" s="127">
        <v>-0.18094676301430468</v>
      </c>
      <c r="I343" s="269">
        <v>890</v>
      </c>
      <c r="J343" s="127">
        <v>-9.3686354378818781E-2</v>
      </c>
      <c r="K343" s="128">
        <v>3217</v>
      </c>
      <c r="L343" s="127">
        <v>-0.25238205902858468</v>
      </c>
      <c r="M343" s="128">
        <v>4107</v>
      </c>
      <c r="N343" s="127">
        <v>-0.22289498580889311</v>
      </c>
      <c r="O343" s="269"/>
      <c r="P343" s="135"/>
      <c r="Q343" s="128"/>
      <c r="R343" s="135"/>
      <c r="S343" s="128"/>
      <c r="T343" s="140"/>
      <c r="U343" s="269"/>
      <c r="V343" s="135"/>
      <c r="W343" s="128"/>
      <c r="X343" s="135"/>
      <c r="Y343" s="128"/>
      <c r="Z343" s="543"/>
      <c r="AA343" s="269">
        <v>330</v>
      </c>
      <c r="AB343" s="127">
        <v>0.18705035971223016</v>
      </c>
      <c r="AC343" s="128">
        <v>1107</v>
      </c>
      <c r="AD343" s="127">
        <v>-4.072790294627382E-2</v>
      </c>
      <c r="AE343" s="128">
        <v>1437</v>
      </c>
      <c r="AF343" s="127">
        <v>3.4916201117318746E-3</v>
      </c>
      <c r="AG343" s="269"/>
      <c r="AH343" s="135"/>
      <c r="AI343" s="128"/>
      <c r="AJ343" s="135"/>
      <c r="AK343" s="128"/>
      <c r="AL343" s="140"/>
      <c r="AM343" s="269">
        <v>10</v>
      </c>
      <c r="AN343" s="127">
        <v>-0.84375</v>
      </c>
      <c r="AO343" s="269">
        <v>0</v>
      </c>
      <c r="AP343" s="127" t="s">
        <v>90</v>
      </c>
      <c r="AQ343" s="128">
        <v>0</v>
      </c>
      <c r="AR343" s="127" t="s">
        <v>90</v>
      </c>
      <c r="AS343" s="128">
        <v>0</v>
      </c>
      <c r="AT343" s="127" t="s">
        <v>90</v>
      </c>
    </row>
    <row r="344" spans="2:46" s="4" customFormat="1" ht="15.75" collapsed="1" x14ac:dyDescent="0.25">
      <c r="B344" s="64">
        <v>1993</v>
      </c>
      <c r="C344" s="279">
        <v>7963</v>
      </c>
      <c r="D344" s="66">
        <v>-0.35699289405684753</v>
      </c>
      <c r="E344" s="65">
        <v>38543</v>
      </c>
      <c r="F344" s="66">
        <v>-9.7564973074221517E-2</v>
      </c>
      <c r="G344" s="65">
        <v>46506</v>
      </c>
      <c r="H344" s="66">
        <v>-0.15587904308999168</v>
      </c>
      <c r="I344" s="279">
        <v>5854</v>
      </c>
      <c r="J344" s="66">
        <v>-0.3243305632502308</v>
      </c>
      <c r="K344" s="65">
        <v>31564</v>
      </c>
      <c r="L344" s="66">
        <v>-0.11642359264339497</v>
      </c>
      <c r="M344" s="65">
        <v>37418</v>
      </c>
      <c r="N344" s="66">
        <v>-0.15700542951765162</v>
      </c>
      <c r="O344" s="279"/>
      <c r="P344" s="66"/>
      <c r="Q344" s="65"/>
      <c r="R344" s="66"/>
      <c r="S344" s="65"/>
      <c r="T344" s="281"/>
      <c r="U344" s="279"/>
      <c r="V344" s="66"/>
      <c r="W344" s="65"/>
      <c r="X344" s="66"/>
      <c r="Y344" s="65"/>
      <c r="Z344" s="544"/>
      <c r="AA344" s="279">
        <v>1811</v>
      </c>
      <c r="AB344" s="66">
        <v>-0.44786585365853659</v>
      </c>
      <c r="AC344" s="65">
        <v>6975</v>
      </c>
      <c r="AD344" s="66">
        <v>-8.5947571981093152E-4</v>
      </c>
      <c r="AE344" s="65">
        <v>8786</v>
      </c>
      <c r="AF344" s="66">
        <v>-0.14374817269272</v>
      </c>
      <c r="AG344" s="279"/>
      <c r="AH344" s="66"/>
      <c r="AI344" s="65"/>
      <c r="AJ344" s="66"/>
      <c r="AK344" s="65"/>
      <c r="AL344" s="281"/>
      <c r="AM344" s="279">
        <v>284</v>
      </c>
      <c r="AN344" s="66">
        <v>-0.33953488372093021</v>
      </c>
      <c r="AO344" s="279">
        <v>14</v>
      </c>
      <c r="AP344" s="66">
        <v>0.39999999999999991</v>
      </c>
      <c r="AQ344" s="65">
        <v>4</v>
      </c>
      <c r="AR344" s="66">
        <v>-0.33333333333333337</v>
      </c>
      <c r="AS344" s="65">
        <v>18</v>
      </c>
      <c r="AT344" s="66">
        <v>0.125</v>
      </c>
    </row>
    <row r="345" spans="2:46" s="4" customFormat="1" ht="15" hidden="1" customHeight="1" outlineLevel="1" x14ac:dyDescent="0.25">
      <c r="B345" s="138" t="s">
        <v>78</v>
      </c>
      <c r="C345" s="269">
        <v>2311</v>
      </c>
      <c r="D345" s="127">
        <v>-0.12428950359984847</v>
      </c>
      <c r="E345" s="128">
        <v>6499</v>
      </c>
      <c r="F345" s="127">
        <v>0.13599021150148571</v>
      </c>
      <c r="G345" s="128">
        <v>8810</v>
      </c>
      <c r="H345" s="127">
        <v>5.3827751196172224E-2</v>
      </c>
      <c r="I345" s="269">
        <v>1643</v>
      </c>
      <c r="J345" s="127">
        <v>-8.7222222222222201E-2</v>
      </c>
      <c r="K345" s="128">
        <v>5079</v>
      </c>
      <c r="L345" s="127">
        <v>0.10992132867132876</v>
      </c>
      <c r="M345" s="128">
        <v>6722</v>
      </c>
      <c r="N345" s="127">
        <v>5.426599749058969E-2</v>
      </c>
      <c r="O345" s="269"/>
      <c r="P345" s="135"/>
      <c r="Q345" s="128"/>
      <c r="R345" s="135"/>
      <c r="S345" s="128"/>
      <c r="T345" s="140"/>
      <c r="U345" s="269"/>
      <c r="V345" s="135"/>
      <c r="W345" s="128"/>
      <c r="X345" s="135"/>
      <c r="Y345" s="128"/>
      <c r="Z345" s="543"/>
      <c r="AA345" s="269">
        <v>610</v>
      </c>
      <c r="AB345" s="127">
        <v>-0.26946107784431139</v>
      </c>
      <c r="AC345" s="128">
        <v>1420</v>
      </c>
      <c r="AD345" s="127">
        <v>0.24125874125874125</v>
      </c>
      <c r="AE345" s="128">
        <v>2030</v>
      </c>
      <c r="AF345" s="127">
        <v>2.577059120768066E-2</v>
      </c>
      <c r="AG345" s="269"/>
      <c r="AH345" s="135"/>
      <c r="AI345" s="128"/>
      <c r="AJ345" s="135"/>
      <c r="AK345" s="128"/>
      <c r="AL345" s="140"/>
      <c r="AM345" s="269">
        <v>57</v>
      </c>
      <c r="AN345" s="127">
        <v>13.25</v>
      </c>
      <c r="AO345" s="269">
        <v>1</v>
      </c>
      <c r="AP345" s="127" t="s">
        <v>90</v>
      </c>
      <c r="AQ345" s="128">
        <v>0</v>
      </c>
      <c r="AR345" s="127">
        <v>-1</v>
      </c>
      <c r="AS345" s="128">
        <v>1</v>
      </c>
      <c r="AT345" s="127">
        <v>0</v>
      </c>
    </row>
    <row r="346" spans="2:46" s="4" customFormat="1" ht="15" hidden="1" customHeight="1" outlineLevel="1" x14ac:dyDescent="0.25">
      <c r="B346" s="138" t="s">
        <v>79</v>
      </c>
      <c r="C346" s="269">
        <v>2560</v>
      </c>
      <c r="D346" s="127">
        <v>-5.5699004057543355E-2</v>
      </c>
      <c r="E346" s="128">
        <v>6436</v>
      </c>
      <c r="F346" s="127">
        <v>0.11619840443981966</v>
      </c>
      <c r="G346" s="128">
        <v>8996</v>
      </c>
      <c r="H346" s="127">
        <v>6.1224489795918435E-2</v>
      </c>
      <c r="I346" s="269">
        <v>1705</v>
      </c>
      <c r="J346" s="127">
        <v>-5.696902654867253E-2</v>
      </c>
      <c r="K346" s="128">
        <v>5009</v>
      </c>
      <c r="L346" s="127">
        <v>3.0036043251902012E-3</v>
      </c>
      <c r="M346" s="128">
        <v>6714</v>
      </c>
      <c r="N346" s="127">
        <v>-1.2937371361364303E-2</v>
      </c>
      <c r="O346" s="269"/>
      <c r="P346" s="135"/>
      <c r="Q346" s="128"/>
      <c r="R346" s="135"/>
      <c r="S346" s="128"/>
      <c r="T346" s="140"/>
      <c r="U346" s="269"/>
      <c r="V346" s="135"/>
      <c r="W346" s="128"/>
      <c r="X346" s="135"/>
      <c r="Y346" s="128"/>
      <c r="Z346" s="543"/>
      <c r="AA346" s="269">
        <v>805</v>
      </c>
      <c r="AB346" s="127">
        <v>6.7639257294429767E-2</v>
      </c>
      <c r="AC346" s="128">
        <v>1427</v>
      </c>
      <c r="AD346" s="127">
        <v>0.85084306095979256</v>
      </c>
      <c r="AE346" s="128">
        <v>2232</v>
      </c>
      <c r="AF346" s="127">
        <v>0.46360655737704914</v>
      </c>
      <c r="AG346" s="269"/>
      <c r="AH346" s="135"/>
      <c r="AI346" s="128"/>
      <c r="AJ346" s="135"/>
      <c r="AK346" s="128"/>
      <c r="AL346" s="140"/>
      <c r="AM346" s="269">
        <v>50</v>
      </c>
      <c r="AN346" s="127">
        <v>-0.66442953020134232</v>
      </c>
      <c r="AO346" s="269">
        <v>0</v>
      </c>
      <c r="AP346" s="127" t="s">
        <v>90</v>
      </c>
      <c r="AQ346" s="128">
        <v>0</v>
      </c>
      <c r="AR346" s="127">
        <v>-1</v>
      </c>
      <c r="AS346" s="128">
        <v>0</v>
      </c>
      <c r="AT346" s="127">
        <v>-1</v>
      </c>
    </row>
    <row r="347" spans="2:46" s="4" customFormat="1" ht="15" hidden="1" customHeight="1" outlineLevel="1" x14ac:dyDescent="0.25">
      <c r="B347" s="138" t="s">
        <v>80</v>
      </c>
      <c r="C347" s="269">
        <v>2397</v>
      </c>
      <c r="D347" s="127">
        <v>-0.17259233690024167</v>
      </c>
      <c r="E347" s="128">
        <v>5864</v>
      </c>
      <c r="F347" s="127">
        <v>9.7716211156870125E-2</v>
      </c>
      <c r="G347" s="128">
        <v>8261</v>
      </c>
      <c r="H347" s="127">
        <v>2.6702269692924219E-3</v>
      </c>
      <c r="I347" s="269">
        <v>1596</v>
      </c>
      <c r="J347" s="127">
        <v>-0.1777434312210201</v>
      </c>
      <c r="K347" s="128">
        <v>4540</v>
      </c>
      <c r="L347" s="127">
        <v>6.5977929091336041E-2</v>
      </c>
      <c r="M347" s="128">
        <v>6136</v>
      </c>
      <c r="N347" s="127">
        <v>-1.0322580645161339E-2</v>
      </c>
      <c r="O347" s="269"/>
      <c r="P347" s="135"/>
      <c r="Q347" s="128"/>
      <c r="R347" s="135"/>
      <c r="S347" s="128"/>
      <c r="T347" s="140"/>
      <c r="U347" s="269"/>
      <c r="V347" s="135"/>
      <c r="W347" s="128"/>
      <c r="X347" s="135"/>
      <c r="Y347" s="128"/>
      <c r="Z347" s="543"/>
      <c r="AA347" s="269">
        <v>748</v>
      </c>
      <c r="AB347" s="127">
        <v>-4.8346055979643809E-2</v>
      </c>
      <c r="AC347" s="128">
        <v>1324</v>
      </c>
      <c r="AD347" s="127">
        <v>0.22253000923361044</v>
      </c>
      <c r="AE347" s="128">
        <v>2072</v>
      </c>
      <c r="AF347" s="127">
        <v>0.10861423220973787</v>
      </c>
      <c r="AG347" s="269"/>
      <c r="AH347" s="135"/>
      <c r="AI347" s="128"/>
      <c r="AJ347" s="135"/>
      <c r="AK347" s="128"/>
      <c r="AL347" s="140"/>
      <c r="AM347" s="269">
        <v>51</v>
      </c>
      <c r="AN347" s="127">
        <v>-0.7</v>
      </c>
      <c r="AO347" s="269">
        <v>2</v>
      </c>
      <c r="AP347" s="127" t="s">
        <v>90</v>
      </c>
      <c r="AQ347" s="128">
        <v>0</v>
      </c>
      <c r="AR347" s="127" t="s">
        <v>90</v>
      </c>
      <c r="AS347" s="128">
        <v>2</v>
      </c>
      <c r="AT347" s="127" t="s">
        <v>90</v>
      </c>
    </row>
    <row r="348" spans="2:46" s="4" customFormat="1" ht="15" hidden="1" customHeight="1" outlineLevel="1" x14ac:dyDescent="0.25">
      <c r="B348" s="138" t="s">
        <v>81</v>
      </c>
      <c r="C348" s="269">
        <v>844</v>
      </c>
      <c r="D348" s="127">
        <v>1.2506666666666666</v>
      </c>
      <c r="E348" s="128">
        <v>2581</v>
      </c>
      <c r="F348" s="127">
        <v>-7.8214285714285681E-2</v>
      </c>
      <c r="G348" s="128">
        <v>3425</v>
      </c>
      <c r="H348" s="127">
        <v>7.8740157480315043E-2</v>
      </c>
      <c r="I348" s="269">
        <v>519</v>
      </c>
      <c r="J348" s="127">
        <v>0.98091603053435117</v>
      </c>
      <c r="K348" s="128">
        <v>2303</v>
      </c>
      <c r="L348" s="127">
        <v>-8.6095566078346897E-3</v>
      </c>
      <c r="M348" s="128">
        <v>2822</v>
      </c>
      <c r="N348" s="127">
        <v>9.1682785299806557E-2</v>
      </c>
      <c r="O348" s="269"/>
      <c r="P348" s="135"/>
      <c r="Q348" s="128"/>
      <c r="R348" s="135"/>
      <c r="S348" s="128"/>
      <c r="T348" s="140"/>
      <c r="U348" s="269"/>
      <c r="V348" s="135"/>
      <c r="W348" s="128"/>
      <c r="X348" s="135"/>
      <c r="Y348" s="128"/>
      <c r="Z348" s="543"/>
      <c r="AA348" s="269">
        <v>267</v>
      </c>
      <c r="AB348" s="127">
        <v>3.2380952380952381</v>
      </c>
      <c r="AC348" s="128">
        <v>278</v>
      </c>
      <c r="AD348" s="127">
        <v>-0.41719077568134177</v>
      </c>
      <c r="AE348" s="128">
        <v>545</v>
      </c>
      <c r="AF348" s="127">
        <v>9.2592592592593004E-3</v>
      </c>
      <c r="AG348" s="269"/>
      <c r="AH348" s="135"/>
      <c r="AI348" s="128"/>
      <c r="AJ348" s="135"/>
      <c r="AK348" s="128"/>
      <c r="AL348" s="140"/>
      <c r="AM348" s="269">
        <v>58</v>
      </c>
      <c r="AN348" s="127">
        <v>0.15999999999999992</v>
      </c>
      <c r="AO348" s="269">
        <v>0</v>
      </c>
      <c r="AP348" s="127" t="s">
        <v>90</v>
      </c>
      <c r="AQ348" s="128">
        <v>0</v>
      </c>
      <c r="AR348" s="127" t="s">
        <v>90</v>
      </c>
      <c r="AS348" s="128">
        <v>0</v>
      </c>
      <c r="AT348" s="127" t="s">
        <v>90</v>
      </c>
    </row>
    <row r="349" spans="2:46" s="4" customFormat="1" ht="15" hidden="1" customHeight="1" outlineLevel="1" x14ac:dyDescent="0.25">
      <c r="B349" s="138" t="s">
        <v>82</v>
      </c>
      <c r="C349" s="269">
        <v>27</v>
      </c>
      <c r="D349" s="127">
        <v>1.25</v>
      </c>
      <c r="E349" s="128">
        <v>1307</v>
      </c>
      <c r="F349" s="127">
        <v>5.9521276595744679</v>
      </c>
      <c r="G349" s="128">
        <v>1334</v>
      </c>
      <c r="H349" s="127">
        <v>5.67</v>
      </c>
      <c r="I349" s="269">
        <v>9</v>
      </c>
      <c r="J349" s="127">
        <v>1.25</v>
      </c>
      <c r="K349" s="128">
        <v>1296</v>
      </c>
      <c r="L349" s="127">
        <v>6.1602209944751385</v>
      </c>
      <c r="M349" s="128">
        <v>1305</v>
      </c>
      <c r="N349" s="127">
        <v>6.0540540540540544</v>
      </c>
      <c r="O349" s="269"/>
      <c r="P349" s="135"/>
      <c r="Q349" s="128"/>
      <c r="R349" s="135"/>
      <c r="S349" s="128"/>
      <c r="T349" s="140"/>
      <c r="U349" s="269"/>
      <c r="V349" s="135"/>
      <c r="W349" s="128"/>
      <c r="X349" s="135"/>
      <c r="Y349" s="128"/>
      <c r="Z349" s="543"/>
      <c r="AA349" s="269">
        <v>12</v>
      </c>
      <c r="AB349" s="127">
        <v>0.71428571428571419</v>
      </c>
      <c r="AC349" s="128">
        <v>11</v>
      </c>
      <c r="AD349" s="127">
        <v>1.75</v>
      </c>
      <c r="AE349" s="128">
        <v>23</v>
      </c>
      <c r="AF349" s="127">
        <v>1.0909090909090908</v>
      </c>
      <c r="AG349" s="269"/>
      <c r="AH349" s="135"/>
      <c r="AI349" s="128"/>
      <c r="AJ349" s="135"/>
      <c r="AK349" s="128"/>
      <c r="AL349" s="140"/>
      <c r="AM349" s="269">
        <v>6</v>
      </c>
      <c r="AN349" s="127">
        <v>5</v>
      </c>
      <c r="AO349" s="269">
        <v>0</v>
      </c>
      <c r="AP349" s="127" t="s">
        <v>90</v>
      </c>
      <c r="AQ349" s="128">
        <v>0</v>
      </c>
      <c r="AR349" s="127">
        <v>-1</v>
      </c>
      <c r="AS349" s="128">
        <v>0</v>
      </c>
      <c r="AT349" s="127">
        <v>-1</v>
      </c>
    </row>
    <row r="350" spans="2:46" s="4" customFormat="1" ht="15" hidden="1" customHeight="1" outlineLevel="1" x14ac:dyDescent="0.25">
      <c r="B350" s="138" t="s">
        <v>83</v>
      </c>
      <c r="C350" s="269">
        <v>14</v>
      </c>
      <c r="D350" s="127">
        <v>0.39999999999999991</v>
      </c>
      <c r="E350" s="128">
        <v>1546</v>
      </c>
      <c r="F350" s="127">
        <v>0.39656729900632337</v>
      </c>
      <c r="G350" s="128">
        <v>1560</v>
      </c>
      <c r="H350" s="127">
        <v>0.39659803043867492</v>
      </c>
      <c r="I350" s="269">
        <v>4</v>
      </c>
      <c r="J350" s="127" t="s">
        <v>90</v>
      </c>
      <c r="K350" s="128">
        <v>1537</v>
      </c>
      <c r="L350" s="127">
        <v>0.38969258589511746</v>
      </c>
      <c r="M350" s="128">
        <v>1541</v>
      </c>
      <c r="N350" s="127">
        <v>0.39330922242314648</v>
      </c>
      <c r="O350" s="269"/>
      <c r="P350" s="135"/>
      <c r="Q350" s="128"/>
      <c r="R350" s="135"/>
      <c r="S350" s="128"/>
      <c r="T350" s="140"/>
      <c r="U350" s="269"/>
      <c r="V350" s="135"/>
      <c r="W350" s="128"/>
      <c r="X350" s="135"/>
      <c r="Y350" s="128"/>
      <c r="Z350" s="543"/>
      <c r="AA350" s="269">
        <v>5</v>
      </c>
      <c r="AB350" s="127" t="s">
        <v>90</v>
      </c>
      <c r="AC350" s="128">
        <v>9</v>
      </c>
      <c r="AD350" s="127">
        <v>8</v>
      </c>
      <c r="AE350" s="128">
        <v>14</v>
      </c>
      <c r="AF350" s="127">
        <v>13</v>
      </c>
      <c r="AG350" s="269"/>
      <c r="AH350" s="135"/>
      <c r="AI350" s="128"/>
      <c r="AJ350" s="135"/>
      <c r="AK350" s="128"/>
      <c r="AL350" s="140"/>
      <c r="AM350" s="269">
        <v>5</v>
      </c>
      <c r="AN350" s="127">
        <v>-0.5</v>
      </c>
      <c r="AO350" s="269">
        <v>0</v>
      </c>
      <c r="AP350" s="127" t="s">
        <v>90</v>
      </c>
      <c r="AQ350" s="128">
        <v>0</v>
      </c>
      <c r="AR350" s="127" t="s">
        <v>90</v>
      </c>
      <c r="AS350" s="128">
        <v>0</v>
      </c>
      <c r="AT350" s="127" t="s">
        <v>90</v>
      </c>
    </row>
    <row r="351" spans="2:46" s="4" customFormat="1" ht="15" hidden="1" customHeight="1" outlineLevel="1" x14ac:dyDescent="0.25">
      <c r="B351" s="138" t="s">
        <v>84</v>
      </c>
      <c r="C351" s="269">
        <v>47</v>
      </c>
      <c r="D351" s="127">
        <v>2.6153846153846154</v>
      </c>
      <c r="E351" s="128">
        <v>1216</v>
      </c>
      <c r="F351" s="127">
        <v>-0.18716577540106949</v>
      </c>
      <c r="G351" s="128">
        <v>1263</v>
      </c>
      <c r="H351" s="127">
        <v>-0.16302186878727631</v>
      </c>
      <c r="I351" s="269">
        <v>24</v>
      </c>
      <c r="J351" s="127">
        <v>5</v>
      </c>
      <c r="K351" s="128">
        <v>1215</v>
      </c>
      <c r="L351" s="127">
        <v>-0.18783422459893051</v>
      </c>
      <c r="M351" s="128">
        <v>1239</v>
      </c>
      <c r="N351" s="127">
        <v>-0.17400000000000004</v>
      </c>
      <c r="O351" s="269"/>
      <c r="P351" s="135"/>
      <c r="Q351" s="128"/>
      <c r="R351" s="135"/>
      <c r="S351" s="128"/>
      <c r="T351" s="140"/>
      <c r="U351" s="269"/>
      <c r="V351" s="135"/>
      <c r="W351" s="128"/>
      <c r="X351" s="135"/>
      <c r="Y351" s="128"/>
      <c r="Z351" s="543"/>
      <c r="AA351" s="269">
        <v>4</v>
      </c>
      <c r="AB351" s="127">
        <v>0.33333333333333326</v>
      </c>
      <c r="AC351" s="128">
        <v>1</v>
      </c>
      <c r="AD351" s="127" t="s">
        <v>90</v>
      </c>
      <c r="AE351" s="128">
        <v>5</v>
      </c>
      <c r="AF351" s="127">
        <v>0.66666666666666674</v>
      </c>
      <c r="AG351" s="269"/>
      <c r="AH351" s="135"/>
      <c r="AI351" s="128"/>
      <c r="AJ351" s="135"/>
      <c r="AK351" s="128"/>
      <c r="AL351" s="140"/>
      <c r="AM351" s="269">
        <v>19</v>
      </c>
      <c r="AN351" s="127">
        <v>2.1666666666666665</v>
      </c>
      <c r="AO351" s="269">
        <v>0</v>
      </c>
      <c r="AP351" s="127" t="s">
        <v>90</v>
      </c>
      <c r="AQ351" s="128">
        <v>0</v>
      </c>
      <c r="AR351" s="127" t="s">
        <v>90</v>
      </c>
      <c r="AS351" s="128">
        <v>0</v>
      </c>
      <c r="AT351" s="127" t="s">
        <v>90</v>
      </c>
    </row>
    <row r="352" spans="2:46" s="4" customFormat="1" ht="15" hidden="1" customHeight="1" outlineLevel="1" x14ac:dyDescent="0.25">
      <c r="B352" s="138" t="s">
        <v>85</v>
      </c>
      <c r="C352" s="269">
        <v>5</v>
      </c>
      <c r="D352" s="127">
        <v>-0.83870967741935487</v>
      </c>
      <c r="E352" s="128">
        <v>1370</v>
      </c>
      <c r="F352" s="127">
        <v>-0.15012406947890822</v>
      </c>
      <c r="G352" s="128">
        <v>1375</v>
      </c>
      <c r="H352" s="127">
        <v>-0.16311625076080338</v>
      </c>
      <c r="I352" s="269">
        <v>2</v>
      </c>
      <c r="J352" s="127">
        <v>-0.92</v>
      </c>
      <c r="K352" s="128">
        <v>1368</v>
      </c>
      <c r="L352" s="127">
        <v>-0.14819427148194275</v>
      </c>
      <c r="M352" s="128">
        <v>1370</v>
      </c>
      <c r="N352" s="127">
        <v>-0.16002452483139173</v>
      </c>
      <c r="O352" s="269"/>
      <c r="P352" s="135"/>
      <c r="Q352" s="128"/>
      <c r="R352" s="135"/>
      <c r="S352" s="128"/>
      <c r="T352" s="140"/>
      <c r="U352" s="269"/>
      <c r="V352" s="135"/>
      <c r="W352" s="128"/>
      <c r="X352" s="135"/>
      <c r="Y352" s="128"/>
      <c r="Z352" s="543"/>
      <c r="AA352" s="269">
        <v>1</v>
      </c>
      <c r="AB352" s="127">
        <v>-0.75</v>
      </c>
      <c r="AC352" s="128">
        <v>2</v>
      </c>
      <c r="AD352" s="127">
        <v>-0.66666666666666674</v>
      </c>
      <c r="AE352" s="128">
        <v>3</v>
      </c>
      <c r="AF352" s="127">
        <v>-0.7</v>
      </c>
      <c r="AG352" s="269"/>
      <c r="AH352" s="135"/>
      <c r="AI352" s="128"/>
      <c r="AJ352" s="135"/>
      <c r="AK352" s="128"/>
      <c r="AL352" s="140"/>
      <c r="AM352" s="269">
        <v>2</v>
      </c>
      <c r="AN352" s="127">
        <v>0</v>
      </c>
      <c r="AO352" s="269">
        <v>0</v>
      </c>
      <c r="AP352" s="127" t="s">
        <v>90</v>
      </c>
      <c r="AQ352" s="128">
        <v>0</v>
      </c>
      <c r="AR352" s="127" t="s">
        <v>90</v>
      </c>
      <c r="AS352" s="128">
        <v>0</v>
      </c>
      <c r="AT352" s="127" t="s">
        <v>90</v>
      </c>
    </row>
    <row r="353" spans="2:46" s="4" customFormat="1" ht="15" hidden="1" customHeight="1" outlineLevel="1" x14ac:dyDescent="0.25">
      <c r="B353" s="138" t="s">
        <v>86</v>
      </c>
      <c r="C353" s="269">
        <v>2</v>
      </c>
      <c r="D353" s="127">
        <v>-0.90476190476190477</v>
      </c>
      <c r="E353" s="128">
        <v>1077</v>
      </c>
      <c r="F353" s="127">
        <v>-0.29928432010409889</v>
      </c>
      <c r="G353" s="128">
        <v>1079</v>
      </c>
      <c r="H353" s="127">
        <v>-0.30744544287548137</v>
      </c>
      <c r="I353" s="269">
        <v>0</v>
      </c>
      <c r="J353" s="127">
        <v>-1</v>
      </c>
      <c r="K353" s="128">
        <v>1064</v>
      </c>
      <c r="L353" s="127">
        <v>-0.29907773386034253</v>
      </c>
      <c r="M353" s="128">
        <v>1064</v>
      </c>
      <c r="N353" s="127">
        <v>-0.30275229357798161</v>
      </c>
      <c r="O353" s="269"/>
      <c r="P353" s="135"/>
      <c r="Q353" s="128"/>
      <c r="R353" s="135"/>
      <c r="S353" s="128"/>
      <c r="T353" s="140"/>
      <c r="U353" s="269"/>
      <c r="V353" s="135"/>
      <c r="W353" s="128"/>
      <c r="X353" s="135"/>
      <c r="Y353" s="128"/>
      <c r="Z353" s="543"/>
      <c r="AA353" s="269">
        <v>0</v>
      </c>
      <c r="AB353" s="127">
        <v>-1</v>
      </c>
      <c r="AC353" s="128">
        <v>13</v>
      </c>
      <c r="AD353" s="127">
        <v>-0.31578947368421051</v>
      </c>
      <c r="AE353" s="128">
        <v>13</v>
      </c>
      <c r="AF353" s="127">
        <v>-0.43478260869565222</v>
      </c>
      <c r="AG353" s="269"/>
      <c r="AH353" s="135"/>
      <c r="AI353" s="128"/>
      <c r="AJ353" s="135"/>
      <c r="AK353" s="128"/>
      <c r="AL353" s="140"/>
      <c r="AM353" s="269">
        <v>2</v>
      </c>
      <c r="AN353" s="127">
        <v>-0.77777777777777779</v>
      </c>
      <c r="AO353" s="269">
        <v>0</v>
      </c>
      <c r="AP353" s="127" t="s">
        <v>90</v>
      </c>
      <c r="AQ353" s="128">
        <v>0</v>
      </c>
      <c r="AR353" s="127" t="s">
        <v>90</v>
      </c>
      <c r="AS353" s="128">
        <v>0</v>
      </c>
      <c r="AT353" s="127" t="s">
        <v>90</v>
      </c>
    </row>
    <row r="354" spans="2:46" s="4" customFormat="1" ht="15" hidden="1" customHeight="1" outlineLevel="1" x14ac:dyDescent="0.25">
      <c r="B354" s="138" t="s">
        <v>87</v>
      </c>
      <c r="C354" s="269">
        <v>787</v>
      </c>
      <c r="D354" s="127">
        <v>-0.33809924306139616</v>
      </c>
      <c r="E354" s="128">
        <v>4045</v>
      </c>
      <c r="F354" s="127">
        <v>0.15902578796561606</v>
      </c>
      <c r="G354" s="128">
        <v>4832</v>
      </c>
      <c r="H354" s="127">
        <v>3.269929472109423E-2</v>
      </c>
      <c r="I354" s="269">
        <v>563</v>
      </c>
      <c r="J354" s="127">
        <v>-0.18405797101449273</v>
      </c>
      <c r="K354" s="128">
        <v>3256</v>
      </c>
      <c r="L354" s="127">
        <v>0.13449477351916372</v>
      </c>
      <c r="M354" s="128">
        <v>3819</v>
      </c>
      <c r="N354" s="127">
        <v>7.2752808988764128E-2</v>
      </c>
      <c r="O354" s="269"/>
      <c r="P354" s="135"/>
      <c r="Q354" s="128"/>
      <c r="R354" s="135"/>
      <c r="S354" s="128"/>
      <c r="T354" s="140"/>
      <c r="U354" s="269"/>
      <c r="V354" s="135"/>
      <c r="W354" s="128"/>
      <c r="X354" s="135"/>
      <c r="Y354" s="128"/>
      <c r="Z354" s="543"/>
      <c r="AA354" s="269">
        <v>203</v>
      </c>
      <c r="AB354" s="127">
        <v>-0.58401639344262302</v>
      </c>
      <c r="AC354" s="128">
        <v>789</v>
      </c>
      <c r="AD354" s="127">
        <v>0.27258064516129021</v>
      </c>
      <c r="AE354" s="128">
        <v>992</v>
      </c>
      <c r="AF354" s="127">
        <v>-0.10469314079422387</v>
      </c>
      <c r="AG354" s="269"/>
      <c r="AH354" s="135"/>
      <c r="AI354" s="128"/>
      <c r="AJ354" s="135"/>
      <c r="AK354" s="128"/>
      <c r="AL354" s="140"/>
      <c r="AM354" s="269">
        <v>17</v>
      </c>
      <c r="AN354" s="127">
        <v>0.88888888888888884</v>
      </c>
      <c r="AO354" s="269">
        <v>4</v>
      </c>
      <c r="AP354" s="127">
        <v>1</v>
      </c>
      <c r="AQ354" s="128">
        <v>0</v>
      </c>
      <c r="AR354" s="127" t="s">
        <v>90</v>
      </c>
      <c r="AS354" s="128">
        <v>4</v>
      </c>
      <c r="AT354" s="127">
        <v>1</v>
      </c>
    </row>
    <row r="355" spans="2:46" s="4" customFormat="1" ht="15" hidden="1" customHeight="1" outlineLevel="1" x14ac:dyDescent="0.25">
      <c r="B355" s="138" t="s">
        <v>88</v>
      </c>
      <c r="C355" s="269">
        <v>2066</v>
      </c>
      <c r="D355" s="127">
        <v>-0.29076553381393755</v>
      </c>
      <c r="E355" s="128">
        <v>5312</v>
      </c>
      <c r="F355" s="127">
        <v>5.6904098686828553E-2</v>
      </c>
      <c r="G355" s="128">
        <v>7378</v>
      </c>
      <c r="H355" s="127">
        <v>-7.0663811563169143E-2</v>
      </c>
      <c r="I355" s="269">
        <v>1617</v>
      </c>
      <c r="J355" s="127">
        <v>3.92030848329048E-2</v>
      </c>
      <c r="K355" s="128">
        <v>4753</v>
      </c>
      <c r="L355" s="127">
        <v>0.19482151835093009</v>
      </c>
      <c r="M355" s="128">
        <v>6370</v>
      </c>
      <c r="N355" s="127">
        <v>0.15106613661004697</v>
      </c>
      <c r="O355" s="269"/>
      <c r="P355" s="135"/>
      <c r="Q355" s="128"/>
      <c r="R355" s="135"/>
      <c r="S355" s="128"/>
      <c r="T355" s="140"/>
      <c r="U355" s="269"/>
      <c r="V355" s="135"/>
      <c r="W355" s="128"/>
      <c r="X355" s="135"/>
      <c r="Y355" s="128"/>
      <c r="Z355" s="543"/>
      <c r="AA355" s="269">
        <v>347</v>
      </c>
      <c r="AB355" s="127">
        <v>-0.60967379077615291</v>
      </c>
      <c r="AC355" s="128">
        <v>553</v>
      </c>
      <c r="AD355" s="127">
        <v>-0.45301681503461921</v>
      </c>
      <c r="AE355" s="128">
        <v>900</v>
      </c>
      <c r="AF355" s="127">
        <v>-0.52631578947368429</v>
      </c>
      <c r="AG355" s="269"/>
      <c r="AH355" s="135"/>
      <c r="AI355" s="128"/>
      <c r="AJ355" s="135"/>
      <c r="AK355" s="128"/>
      <c r="AL355" s="140"/>
      <c r="AM355" s="269">
        <v>99</v>
      </c>
      <c r="AN355" s="127">
        <v>8.9</v>
      </c>
      <c r="AO355" s="269">
        <v>3</v>
      </c>
      <c r="AP355" s="127">
        <v>2</v>
      </c>
      <c r="AQ355" s="128">
        <v>6</v>
      </c>
      <c r="AR355" s="127" t="s">
        <v>90</v>
      </c>
      <c r="AS355" s="128">
        <v>9</v>
      </c>
      <c r="AT355" s="127">
        <v>8</v>
      </c>
    </row>
    <row r="356" spans="2:46" s="4" customFormat="1" ht="15" hidden="1" customHeight="1" outlineLevel="1" x14ac:dyDescent="0.25">
      <c r="B356" s="138" t="s">
        <v>89</v>
      </c>
      <c r="C356" s="269">
        <v>1324</v>
      </c>
      <c r="D356" s="127">
        <v>-0.46091205211726383</v>
      </c>
      <c r="E356" s="128">
        <v>5457</v>
      </c>
      <c r="F356" s="127">
        <v>9.3806374022850303E-2</v>
      </c>
      <c r="G356" s="128">
        <v>6781</v>
      </c>
      <c r="H356" s="127">
        <v>-8.918737407656141E-2</v>
      </c>
      <c r="I356" s="269">
        <v>982</v>
      </c>
      <c r="J356" s="127">
        <v>-0.52167559668777397</v>
      </c>
      <c r="K356" s="128">
        <v>4303</v>
      </c>
      <c r="L356" s="127">
        <v>8.6067642604745087E-2</v>
      </c>
      <c r="M356" s="128">
        <v>5285</v>
      </c>
      <c r="N356" s="127">
        <v>-0.12136325852036578</v>
      </c>
      <c r="O356" s="269"/>
      <c r="P356" s="135"/>
      <c r="Q356" s="128"/>
      <c r="R356" s="135"/>
      <c r="S356" s="128"/>
      <c r="T356" s="140"/>
      <c r="U356" s="269"/>
      <c r="V356" s="135"/>
      <c r="W356" s="128"/>
      <c r="X356" s="135"/>
      <c r="Y356" s="128"/>
      <c r="Z356" s="543"/>
      <c r="AA356" s="269">
        <v>278</v>
      </c>
      <c r="AB356" s="127">
        <v>-0.66014669926650371</v>
      </c>
      <c r="AC356" s="128">
        <v>1154</v>
      </c>
      <c r="AD356" s="127">
        <v>8.4586466165413432E-2</v>
      </c>
      <c r="AE356" s="128">
        <v>1432</v>
      </c>
      <c r="AF356" s="127">
        <v>-0.23910733262486716</v>
      </c>
      <c r="AG356" s="269"/>
      <c r="AH356" s="135"/>
      <c r="AI356" s="128"/>
      <c r="AJ356" s="135"/>
      <c r="AK356" s="128"/>
      <c r="AL356" s="140"/>
      <c r="AM356" s="269">
        <v>64</v>
      </c>
      <c r="AN356" s="127">
        <v>0.52380952380952372</v>
      </c>
      <c r="AO356" s="269">
        <v>0</v>
      </c>
      <c r="AP356" s="127" t="s">
        <v>90</v>
      </c>
      <c r="AQ356" s="128">
        <v>0</v>
      </c>
      <c r="AR356" s="127" t="s">
        <v>90</v>
      </c>
      <c r="AS356" s="128">
        <v>0</v>
      </c>
      <c r="AT356" s="127" t="s">
        <v>90</v>
      </c>
    </row>
    <row r="357" spans="2:46" s="4" customFormat="1" ht="15.75" collapsed="1" x14ac:dyDescent="0.25">
      <c r="B357" s="64">
        <v>1992</v>
      </c>
      <c r="C357" s="279">
        <v>12384</v>
      </c>
      <c r="D357" s="66">
        <v>-0.1888386716447239</v>
      </c>
      <c r="E357" s="65">
        <v>42710</v>
      </c>
      <c r="F357" s="66">
        <v>9.305420484209459E-2</v>
      </c>
      <c r="G357" s="65">
        <v>55094</v>
      </c>
      <c r="H357" s="66">
        <v>1.3856940431718145E-2</v>
      </c>
      <c r="I357" s="279">
        <v>8664</v>
      </c>
      <c r="J357" s="66">
        <v>-0.14648803073588812</v>
      </c>
      <c r="K357" s="65">
        <v>35723</v>
      </c>
      <c r="L357" s="66">
        <v>8.6829535428519344E-2</v>
      </c>
      <c r="M357" s="65">
        <v>44387</v>
      </c>
      <c r="N357" s="66">
        <v>3.1775918177591844E-2</v>
      </c>
      <c r="O357" s="279"/>
      <c r="P357" s="66"/>
      <c r="Q357" s="65"/>
      <c r="R357" s="66"/>
      <c r="S357" s="65"/>
      <c r="T357" s="281"/>
      <c r="U357" s="279"/>
      <c r="V357" s="66"/>
      <c r="W357" s="65"/>
      <c r="X357" s="66"/>
      <c r="Y357" s="65"/>
      <c r="Z357" s="544"/>
      <c r="AA357" s="279">
        <v>3280</v>
      </c>
      <c r="AB357" s="66">
        <v>-0.29477531713609972</v>
      </c>
      <c r="AC357" s="65">
        <v>6981</v>
      </c>
      <c r="AD357" s="66">
        <v>0.12596774193548388</v>
      </c>
      <c r="AE357" s="65">
        <v>10261</v>
      </c>
      <c r="AF357" s="66">
        <v>-5.4372868860012913E-2</v>
      </c>
      <c r="AG357" s="279"/>
      <c r="AH357" s="66"/>
      <c r="AI357" s="65"/>
      <c r="AJ357" s="66"/>
      <c r="AK357" s="65"/>
      <c r="AL357" s="281"/>
      <c r="AM357" s="279">
        <v>430</v>
      </c>
      <c r="AN357" s="66">
        <v>-6.926406926406925E-2</v>
      </c>
      <c r="AO357" s="279">
        <v>10</v>
      </c>
      <c r="AP357" s="66">
        <v>2.3333333333333335</v>
      </c>
      <c r="AQ357" s="65">
        <v>6</v>
      </c>
      <c r="AR357" s="66">
        <v>0.19999999999999996</v>
      </c>
      <c r="AS357" s="65">
        <v>16</v>
      </c>
      <c r="AT357" s="66">
        <v>1</v>
      </c>
    </row>
    <row r="358" spans="2:46" s="4" customFormat="1" ht="15" hidden="1" customHeight="1" outlineLevel="1" x14ac:dyDescent="0.25">
      <c r="B358" s="138" t="s">
        <v>78</v>
      </c>
      <c r="C358" s="269">
        <v>2639</v>
      </c>
      <c r="D358" s="127">
        <v>-0.27500000000000002</v>
      </c>
      <c r="E358" s="128">
        <v>5721</v>
      </c>
      <c r="F358" s="127">
        <v>-0.32567185289957568</v>
      </c>
      <c r="G358" s="128">
        <v>8360</v>
      </c>
      <c r="H358" s="127">
        <v>-0.31045859452325963</v>
      </c>
      <c r="I358" s="269">
        <v>1800</v>
      </c>
      <c r="J358" s="127">
        <v>-0.28372463191404695</v>
      </c>
      <c r="K358" s="128">
        <v>4576</v>
      </c>
      <c r="L358" s="127">
        <v>-0.366643598615917</v>
      </c>
      <c r="M358" s="128">
        <v>6376</v>
      </c>
      <c r="N358" s="127">
        <v>-0.34524543027315668</v>
      </c>
      <c r="O358" s="269"/>
      <c r="P358" s="135"/>
      <c r="Q358" s="128"/>
      <c r="R358" s="135"/>
      <c r="S358" s="128"/>
      <c r="T358" s="140"/>
      <c r="U358" s="269"/>
      <c r="V358" s="135"/>
      <c r="W358" s="128"/>
      <c r="X358" s="135"/>
      <c r="Y358" s="128"/>
      <c r="Z358" s="543"/>
      <c r="AA358" s="269">
        <v>835</v>
      </c>
      <c r="AB358" s="127">
        <v>-0.1837732160312805</v>
      </c>
      <c r="AC358" s="128">
        <v>1144</v>
      </c>
      <c r="AD358" s="127">
        <v>-8.7719298245614086E-2</v>
      </c>
      <c r="AE358" s="128">
        <v>1979</v>
      </c>
      <c r="AF358" s="127">
        <v>-0.13087395696091353</v>
      </c>
      <c r="AG358" s="269"/>
      <c r="AH358" s="135"/>
      <c r="AI358" s="128"/>
      <c r="AJ358" s="135"/>
      <c r="AK358" s="128"/>
      <c r="AL358" s="140"/>
      <c r="AM358" s="269">
        <v>4</v>
      </c>
      <c r="AN358" s="127">
        <v>-0.96153846153846156</v>
      </c>
      <c r="AO358" s="269">
        <v>0</v>
      </c>
      <c r="AP358" s="127" t="s">
        <v>90</v>
      </c>
      <c r="AQ358" s="128">
        <v>1</v>
      </c>
      <c r="AR358" s="127">
        <v>-0.8</v>
      </c>
      <c r="AS358" s="128">
        <v>1</v>
      </c>
      <c r="AT358" s="127">
        <v>-0.8</v>
      </c>
    </row>
    <row r="359" spans="2:46" s="4" customFormat="1" ht="15" hidden="1" customHeight="1" outlineLevel="1" x14ac:dyDescent="0.25">
      <c r="B359" s="138" t="s">
        <v>79</v>
      </c>
      <c r="C359" s="269">
        <v>2711</v>
      </c>
      <c r="D359" s="127">
        <v>-0.14398484370066311</v>
      </c>
      <c r="E359" s="128">
        <v>5766</v>
      </c>
      <c r="F359" s="127">
        <v>-0.19491762077631947</v>
      </c>
      <c r="G359" s="128">
        <v>8477</v>
      </c>
      <c r="H359" s="127">
        <v>-0.17930099719237103</v>
      </c>
      <c r="I359" s="269">
        <v>1808</v>
      </c>
      <c r="J359" s="127">
        <v>-0.18996415770609321</v>
      </c>
      <c r="K359" s="128">
        <v>4994</v>
      </c>
      <c r="L359" s="127">
        <v>-0.16822118587608259</v>
      </c>
      <c r="M359" s="128">
        <v>6802</v>
      </c>
      <c r="N359" s="127">
        <v>-0.17411364740165125</v>
      </c>
      <c r="O359" s="269"/>
      <c r="P359" s="135"/>
      <c r="Q359" s="128"/>
      <c r="R359" s="135"/>
      <c r="S359" s="128"/>
      <c r="T359" s="140"/>
      <c r="U359" s="269"/>
      <c r="V359" s="135"/>
      <c r="W359" s="128"/>
      <c r="X359" s="135"/>
      <c r="Y359" s="128"/>
      <c r="Z359" s="543"/>
      <c r="AA359" s="269">
        <v>754</v>
      </c>
      <c r="AB359" s="127">
        <v>-0.18662351672060407</v>
      </c>
      <c r="AC359" s="128">
        <v>771</v>
      </c>
      <c r="AD359" s="127">
        <v>-0.33419689119170981</v>
      </c>
      <c r="AE359" s="128">
        <v>1525</v>
      </c>
      <c r="AF359" s="127">
        <v>-0.26858513189448441</v>
      </c>
      <c r="AG359" s="269"/>
      <c r="AH359" s="135"/>
      <c r="AI359" s="128"/>
      <c r="AJ359" s="135"/>
      <c r="AK359" s="128"/>
      <c r="AL359" s="140"/>
      <c r="AM359" s="269">
        <v>149</v>
      </c>
      <c r="AN359" s="127">
        <v>17.625</v>
      </c>
      <c r="AO359" s="269">
        <v>0</v>
      </c>
      <c r="AP359" s="127" t="s">
        <v>90</v>
      </c>
      <c r="AQ359" s="128">
        <v>1</v>
      </c>
      <c r="AR359" s="127" t="s">
        <v>90</v>
      </c>
      <c r="AS359" s="128">
        <v>1</v>
      </c>
      <c r="AT359" s="127" t="s">
        <v>90</v>
      </c>
    </row>
    <row r="360" spans="2:46" s="4" customFormat="1" ht="15" hidden="1" customHeight="1" outlineLevel="1" x14ac:dyDescent="0.25">
      <c r="B360" s="138" t="s">
        <v>80</v>
      </c>
      <c r="C360" s="269">
        <v>2897</v>
      </c>
      <c r="D360" s="127">
        <v>-4.7039473684210575E-2</v>
      </c>
      <c r="E360" s="128">
        <v>5342</v>
      </c>
      <c r="F360" s="127">
        <v>-0.13922010957138253</v>
      </c>
      <c r="G360" s="128">
        <v>8239</v>
      </c>
      <c r="H360" s="127">
        <v>-0.10891196192948305</v>
      </c>
      <c r="I360" s="269">
        <v>1941</v>
      </c>
      <c r="J360" s="127">
        <v>-7.7032810271041363E-2</v>
      </c>
      <c r="K360" s="128">
        <v>4259</v>
      </c>
      <c r="L360" s="127">
        <v>-0.13767969224539378</v>
      </c>
      <c r="M360" s="128">
        <v>6200</v>
      </c>
      <c r="N360" s="127">
        <v>-0.11956830445896049</v>
      </c>
      <c r="O360" s="269"/>
      <c r="P360" s="135"/>
      <c r="Q360" s="128"/>
      <c r="R360" s="135"/>
      <c r="S360" s="128"/>
      <c r="T360" s="140"/>
      <c r="U360" s="269"/>
      <c r="V360" s="135"/>
      <c r="W360" s="128"/>
      <c r="X360" s="135"/>
      <c r="Y360" s="128"/>
      <c r="Z360" s="543"/>
      <c r="AA360" s="269">
        <v>786</v>
      </c>
      <c r="AB360" s="127">
        <v>-0.15118790496760259</v>
      </c>
      <c r="AC360" s="128">
        <v>1083</v>
      </c>
      <c r="AD360" s="127">
        <v>-0.14047619047619042</v>
      </c>
      <c r="AE360" s="128">
        <v>1869</v>
      </c>
      <c r="AF360" s="127">
        <v>-0.14501372369624888</v>
      </c>
      <c r="AG360" s="269"/>
      <c r="AH360" s="135"/>
      <c r="AI360" s="128"/>
      <c r="AJ360" s="135"/>
      <c r="AK360" s="128"/>
      <c r="AL360" s="140"/>
      <c r="AM360" s="269">
        <v>170</v>
      </c>
      <c r="AN360" s="127">
        <v>14.454545454545455</v>
      </c>
      <c r="AO360" s="269">
        <v>0</v>
      </c>
      <c r="AP360" s="127" t="s">
        <v>90</v>
      </c>
      <c r="AQ360" s="128">
        <v>0</v>
      </c>
      <c r="AR360" s="127">
        <v>-1</v>
      </c>
      <c r="AS360" s="128">
        <v>0</v>
      </c>
      <c r="AT360" s="127">
        <v>-1</v>
      </c>
    </row>
    <row r="361" spans="2:46" s="4" customFormat="1" ht="15" hidden="1" customHeight="1" outlineLevel="1" x14ac:dyDescent="0.25">
      <c r="B361" s="138" t="s">
        <v>81</v>
      </c>
      <c r="C361" s="269">
        <v>375</v>
      </c>
      <c r="D361" s="127">
        <v>-0.70634299138606105</v>
      </c>
      <c r="E361" s="128">
        <v>2800</v>
      </c>
      <c r="F361" s="127">
        <v>0.65484633569739947</v>
      </c>
      <c r="G361" s="128">
        <v>3175</v>
      </c>
      <c r="H361" s="127">
        <v>6.9383630852138722E-2</v>
      </c>
      <c r="I361" s="269">
        <v>262</v>
      </c>
      <c r="J361" s="127">
        <v>-0.73210633946830272</v>
      </c>
      <c r="K361" s="128">
        <v>2323</v>
      </c>
      <c r="L361" s="127">
        <v>0.64169611307420493</v>
      </c>
      <c r="M361" s="128">
        <v>2585</v>
      </c>
      <c r="N361" s="127">
        <v>8.0234015879649068E-2</v>
      </c>
      <c r="O361" s="269"/>
      <c r="P361" s="135"/>
      <c r="Q361" s="128"/>
      <c r="R361" s="135"/>
      <c r="S361" s="128"/>
      <c r="T361" s="140"/>
      <c r="U361" s="269"/>
      <c r="V361" s="135"/>
      <c r="W361" s="128"/>
      <c r="X361" s="135"/>
      <c r="Y361" s="128"/>
      <c r="Z361" s="543"/>
      <c r="AA361" s="269">
        <v>63</v>
      </c>
      <c r="AB361" s="127">
        <v>-0.72608695652173916</v>
      </c>
      <c r="AC361" s="128">
        <v>477</v>
      </c>
      <c r="AD361" s="127">
        <v>0.72202166064981954</v>
      </c>
      <c r="AE361" s="128">
        <v>540</v>
      </c>
      <c r="AF361" s="127">
        <v>6.5088757396449815E-2</v>
      </c>
      <c r="AG361" s="269"/>
      <c r="AH361" s="135"/>
      <c r="AI361" s="128"/>
      <c r="AJ361" s="135"/>
      <c r="AK361" s="128"/>
      <c r="AL361" s="140"/>
      <c r="AM361" s="269">
        <v>50</v>
      </c>
      <c r="AN361" s="127">
        <v>-0.27536231884057971</v>
      </c>
      <c r="AO361" s="269">
        <v>0</v>
      </c>
      <c r="AP361" s="127" t="s">
        <v>90</v>
      </c>
      <c r="AQ361" s="128">
        <v>0</v>
      </c>
      <c r="AR361" s="127" t="s">
        <v>90</v>
      </c>
      <c r="AS361" s="128">
        <v>0</v>
      </c>
      <c r="AT361" s="127" t="s">
        <v>90</v>
      </c>
    </row>
    <row r="362" spans="2:46" s="4" customFormat="1" ht="15" hidden="1" customHeight="1" outlineLevel="1" x14ac:dyDescent="0.25">
      <c r="B362" s="138" t="s">
        <v>82</v>
      </c>
      <c r="C362" s="269">
        <v>12</v>
      </c>
      <c r="D362" s="127">
        <v>-7.6923076923076872E-2</v>
      </c>
      <c r="E362" s="128">
        <v>188</v>
      </c>
      <c r="F362" s="127">
        <v>-0.84665579119086454</v>
      </c>
      <c r="G362" s="128">
        <v>200</v>
      </c>
      <c r="H362" s="127">
        <v>-0.83857949959644873</v>
      </c>
      <c r="I362" s="269">
        <v>4</v>
      </c>
      <c r="J362" s="127">
        <v>0</v>
      </c>
      <c r="K362" s="128">
        <v>181</v>
      </c>
      <c r="L362" s="127">
        <v>-0.85151763740771125</v>
      </c>
      <c r="M362" s="128">
        <v>185</v>
      </c>
      <c r="N362" s="127">
        <v>-0.84873262469337696</v>
      </c>
      <c r="O362" s="269"/>
      <c r="P362" s="135"/>
      <c r="Q362" s="128"/>
      <c r="R362" s="135"/>
      <c r="S362" s="128"/>
      <c r="T362" s="140"/>
      <c r="U362" s="269"/>
      <c r="V362" s="135"/>
      <c r="W362" s="128"/>
      <c r="X362" s="135"/>
      <c r="Y362" s="128"/>
      <c r="Z362" s="543"/>
      <c r="AA362" s="269">
        <v>7</v>
      </c>
      <c r="AB362" s="127">
        <v>1.3333333333333335</v>
      </c>
      <c r="AC362" s="128">
        <v>4</v>
      </c>
      <c r="AD362" s="127">
        <v>0.33333333333333326</v>
      </c>
      <c r="AE362" s="128">
        <v>11</v>
      </c>
      <c r="AF362" s="127">
        <v>0.83333333333333326</v>
      </c>
      <c r="AG362" s="269"/>
      <c r="AH362" s="135"/>
      <c r="AI362" s="128"/>
      <c r="AJ362" s="135"/>
      <c r="AK362" s="128"/>
      <c r="AL362" s="140"/>
      <c r="AM362" s="269">
        <v>1</v>
      </c>
      <c r="AN362" s="127">
        <v>-0.83333333333333337</v>
      </c>
      <c r="AO362" s="269">
        <v>0</v>
      </c>
      <c r="AP362" s="127" t="s">
        <v>90</v>
      </c>
      <c r="AQ362" s="128">
        <v>3</v>
      </c>
      <c r="AR362" s="127">
        <v>-0.25</v>
      </c>
      <c r="AS362" s="128">
        <v>3</v>
      </c>
      <c r="AT362" s="127">
        <v>-0.25</v>
      </c>
    </row>
    <row r="363" spans="2:46" s="4" customFormat="1" ht="15" hidden="1" customHeight="1" outlineLevel="1" x14ac:dyDescent="0.25">
      <c r="B363" s="138" t="s">
        <v>83</v>
      </c>
      <c r="C363" s="269">
        <v>10</v>
      </c>
      <c r="D363" s="127">
        <v>-0.2857142857142857</v>
      </c>
      <c r="E363" s="128">
        <v>1107</v>
      </c>
      <c r="F363" s="127">
        <v>-3.7391304347826115E-2</v>
      </c>
      <c r="G363" s="128">
        <v>1117</v>
      </c>
      <c r="H363" s="127">
        <v>-4.0378006872852201E-2</v>
      </c>
      <c r="I363" s="269">
        <v>0</v>
      </c>
      <c r="J363" s="127">
        <v>-1</v>
      </c>
      <c r="K363" s="128">
        <v>1106</v>
      </c>
      <c r="L363" s="127">
        <v>-2.4691358024691357E-2</v>
      </c>
      <c r="M363" s="128">
        <v>1106</v>
      </c>
      <c r="N363" s="127">
        <v>-2.9824561403508754E-2</v>
      </c>
      <c r="O363" s="269"/>
      <c r="P363" s="135"/>
      <c r="Q363" s="128"/>
      <c r="R363" s="135"/>
      <c r="S363" s="128"/>
      <c r="T363" s="140"/>
      <c r="U363" s="269"/>
      <c r="V363" s="135"/>
      <c r="W363" s="128"/>
      <c r="X363" s="135"/>
      <c r="Y363" s="128"/>
      <c r="Z363" s="543"/>
      <c r="AA363" s="269">
        <v>0</v>
      </c>
      <c r="AB363" s="127">
        <v>-1</v>
      </c>
      <c r="AC363" s="128">
        <v>1</v>
      </c>
      <c r="AD363" s="127">
        <v>-0.9375</v>
      </c>
      <c r="AE363" s="128">
        <v>1</v>
      </c>
      <c r="AF363" s="127">
        <v>-0.95652173913043481</v>
      </c>
      <c r="AG363" s="269"/>
      <c r="AH363" s="135"/>
      <c r="AI363" s="128"/>
      <c r="AJ363" s="135"/>
      <c r="AK363" s="128"/>
      <c r="AL363" s="140"/>
      <c r="AM363" s="269">
        <v>10</v>
      </c>
      <c r="AN363" s="127">
        <v>9</v>
      </c>
      <c r="AO363" s="269">
        <v>0</v>
      </c>
      <c r="AP363" s="127" t="s">
        <v>90</v>
      </c>
      <c r="AQ363" s="128">
        <v>0</v>
      </c>
      <c r="AR363" s="127" t="s">
        <v>90</v>
      </c>
      <c r="AS363" s="128">
        <v>0</v>
      </c>
      <c r="AT363" s="127" t="s">
        <v>90</v>
      </c>
    </row>
    <row r="364" spans="2:46" s="4" customFormat="1" ht="15" hidden="1" customHeight="1" outlineLevel="1" x14ac:dyDescent="0.25">
      <c r="B364" s="138" t="s">
        <v>84</v>
      </c>
      <c r="C364" s="269">
        <v>13</v>
      </c>
      <c r="D364" s="127">
        <v>0.85714285714285721</v>
      </c>
      <c r="E364" s="128">
        <v>1496</v>
      </c>
      <c r="F364" s="127">
        <v>-0.15192743764172334</v>
      </c>
      <c r="G364" s="128">
        <v>1509</v>
      </c>
      <c r="H364" s="127">
        <v>-0.14793901750423488</v>
      </c>
      <c r="I364" s="269">
        <v>4</v>
      </c>
      <c r="J364" s="127">
        <v>0.33333333333333326</v>
      </c>
      <c r="K364" s="128">
        <v>1496</v>
      </c>
      <c r="L364" s="127">
        <v>-0.15000000000000002</v>
      </c>
      <c r="M364" s="128">
        <v>1500</v>
      </c>
      <c r="N364" s="127">
        <v>-0.14917753828701075</v>
      </c>
      <c r="O364" s="269"/>
      <c r="P364" s="135"/>
      <c r="Q364" s="128"/>
      <c r="R364" s="135"/>
      <c r="S364" s="128"/>
      <c r="T364" s="140"/>
      <c r="U364" s="269"/>
      <c r="V364" s="135"/>
      <c r="W364" s="128"/>
      <c r="X364" s="135"/>
      <c r="Y364" s="128"/>
      <c r="Z364" s="543"/>
      <c r="AA364" s="269">
        <v>3</v>
      </c>
      <c r="AB364" s="127">
        <v>0.5</v>
      </c>
      <c r="AC364" s="128">
        <v>0</v>
      </c>
      <c r="AD364" s="127">
        <v>-1</v>
      </c>
      <c r="AE364" s="128">
        <v>3</v>
      </c>
      <c r="AF364" s="127">
        <v>-0.5</v>
      </c>
      <c r="AG364" s="269"/>
      <c r="AH364" s="135"/>
      <c r="AI364" s="128"/>
      <c r="AJ364" s="135"/>
      <c r="AK364" s="128"/>
      <c r="AL364" s="140"/>
      <c r="AM364" s="269">
        <v>6</v>
      </c>
      <c r="AN364" s="127" t="s">
        <v>90</v>
      </c>
      <c r="AO364" s="269">
        <v>0</v>
      </c>
      <c r="AP364" s="127">
        <v>-1</v>
      </c>
      <c r="AQ364" s="128">
        <v>0</v>
      </c>
      <c r="AR364" s="127" t="s">
        <v>90</v>
      </c>
      <c r="AS364" s="128">
        <v>0</v>
      </c>
      <c r="AT364" s="127">
        <v>-1</v>
      </c>
    </row>
    <row r="365" spans="2:46" s="4" customFormat="1" ht="15" hidden="1" customHeight="1" outlineLevel="1" x14ac:dyDescent="0.25">
      <c r="B365" s="138" t="s">
        <v>85</v>
      </c>
      <c r="C365" s="269">
        <v>31</v>
      </c>
      <c r="D365" s="127">
        <v>0.82352941176470584</v>
      </c>
      <c r="E365" s="128">
        <v>1612</v>
      </c>
      <c r="F365" s="127">
        <v>0.37425404944586527</v>
      </c>
      <c r="G365" s="128">
        <v>1643</v>
      </c>
      <c r="H365" s="127">
        <v>0.38067226890756301</v>
      </c>
      <c r="I365" s="269">
        <v>25</v>
      </c>
      <c r="J365" s="127">
        <v>2.125</v>
      </c>
      <c r="K365" s="128">
        <v>1606</v>
      </c>
      <c r="L365" s="127">
        <v>0.37264957264957266</v>
      </c>
      <c r="M365" s="128">
        <v>1631</v>
      </c>
      <c r="N365" s="127">
        <v>0.38455008488964348</v>
      </c>
      <c r="O365" s="269"/>
      <c r="P365" s="135"/>
      <c r="Q365" s="128"/>
      <c r="R365" s="135"/>
      <c r="S365" s="128"/>
      <c r="T365" s="140"/>
      <c r="U365" s="269"/>
      <c r="V365" s="135"/>
      <c r="W365" s="128"/>
      <c r="X365" s="135"/>
      <c r="Y365" s="128"/>
      <c r="Z365" s="543"/>
      <c r="AA365" s="269">
        <v>4</v>
      </c>
      <c r="AB365" s="127">
        <v>-0.5</v>
      </c>
      <c r="AC365" s="128">
        <v>6</v>
      </c>
      <c r="AD365" s="127">
        <v>1</v>
      </c>
      <c r="AE365" s="128">
        <v>10</v>
      </c>
      <c r="AF365" s="127">
        <v>-9.0909090909090939E-2</v>
      </c>
      <c r="AG365" s="269"/>
      <c r="AH365" s="135"/>
      <c r="AI365" s="128"/>
      <c r="AJ365" s="135"/>
      <c r="AK365" s="128"/>
      <c r="AL365" s="140"/>
      <c r="AM365" s="269">
        <v>2</v>
      </c>
      <c r="AN365" s="127">
        <v>1</v>
      </c>
      <c r="AO365" s="269">
        <v>0</v>
      </c>
      <c r="AP365" s="127" t="s">
        <v>90</v>
      </c>
      <c r="AQ365" s="128">
        <v>0</v>
      </c>
      <c r="AR365" s="127" t="s">
        <v>90</v>
      </c>
      <c r="AS365" s="128">
        <v>0</v>
      </c>
      <c r="AT365" s="127" t="s">
        <v>90</v>
      </c>
    </row>
    <row r="366" spans="2:46" s="4" customFormat="1" ht="15" hidden="1" customHeight="1" outlineLevel="1" x14ac:dyDescent="0.25">
      <c r="B366" s="138" t="s">
        <v>86</v>
      </c>
      <c r="C366" s="269">
        <v>21</v>
      </c>
      <c r="D366" s="127">
        <v>-0.5</v>
      </c>
      <c r="E366" s="128">
        <v>1537</v>
      </c>
      <c r="F366" s="127">
        <v>0.54939516129032251</v>
      </c>
      <c r="G366" s="128">
        <v>1558</v>
      </c>
      <c r="H366" s="127">
        <v>0.50676982591876207</v>
      </c>
      <c r="I366" s="269">
        <v>8</v>
      </c>
      <c r="J366" s="127">
        <v>-0.33333333333333337</v>
      </c>
      <c r="K366" s="128">
        <v>1518</v>
      </c>
      <c r="L366" s="127">
        <v>0.53955375253549698</v>
      </c>
      <c r="M366" s="128">
        <v>1526</v>
      </c>
      <c r="N366" s="127">
        <v>0.52905811623246501</v>
      </c>
      <c r="O366" s="269"/>
      <c r="P366" s="135"/>
      <c r="Q366" s="128"/>
      <c r="R366" s="135"/>
      <c r="S366" s="128"/>
      <c r="T366" s="140"/>
      <c r="U366" s="269"/>
      <c r="V366" s="135"/>
      <c r="W366" s="128"/>
      <c r="X366" s="135"/>
      <c r="Y366" s="128"/>
      <c r="Z366" s="543"/>
      <c r="AA366" s="269">
        <v>4</v>
      </c>
      <c r="AB366" s="127">
        <v>-0.85185185185185186</v>
      </c>
      <c r="AC366" s="128">
        <v>19</v>
      </c>
      <c r="AD366" s="127">
        <v>5.333333333333333</v>
      </c>
      <c r="AE366" s="128">
        <v>23</v>
      </c>
      <c r="AF366" s="127">
        <v>-0.23333333333333328</v>
      </c>
      <c r="AG366" s="269"/>
      <c r="AH366" s="135"/>
      <c r="AI366" s="128"/>
      <c r="AJ366" s="135"/>
      <c r="AK366" s="128"/>
      <c r="AL366" s="140"/>
      <c r="AM366" s="269">
        <v>9</v>
      </c>
      <c r="AN366" s="127">
        <v>2</v>
      </c>
      <c r="AO366" s="269">
        <v>0</v>
      </c>
      <c r="AP366" s="127" t="s">
        <v>90</v>
      </c>
      <c r="AQ366" s="128">
        <v>0</v>
      </c>
      <c r="AR366" s="127">
        <v>-1</v>
      </c>
      <c r="AS366" s="128">
        <v>0</v>
      </c>
      <c r="AT366" s="127">
        <v>-1</v>
      </c>
    </row>
    <row r="367" spans="2:46" s="4" customFormat="1" ht="15" hidden="1" customHeight="1" outlineLevel="1" x14ac:dyDescent="0.25">
      <c r="B367" s="138" t="s">
        <v>87</v>
      </c>
      <c r="C367" s="269">
        <v>1189</v>
      </c>
      <c r="D367" s="127">
        <v>0.23725286160249737</v>
      </c>
      <c r="E367" s="128">
        <v>3490</v>
      </c>
      <c r="F367" s="127">
        <v>0.38437128123760411</v>
      </c>
      <c r="G367" s="128">
        <v>4679</v>
      </c>
      <c r="H367" s="127">
        <v>0.34376794945433664</v>
      </c>
      <c r="I367" s="269">
        <v>690</v>
      </c>
      <c r="J367" s="127">
        <v>0.1675126903553299</v>
      </c>
      <c r="K367" s="128">
        <v>2870</v>
      </c>
      <c r="L367" s="127">
        <v>0.42999501743896373</v>
      </c>
      <c r="M367" s="128">
        <v>3560</v>
      </c>
      <c r="N367" s="127">
        <v>0.37028483448806782</v>
      </c>
      <c r="O367" s="269"/>
      <c r="P367" s="135"/>
      <c r="Q367" s="128"/>
      <c r="R367" s="135"/>
      <c r="S367" s="128"/>
      <c r="T367" s="140"/>
      <c r="U367" s="269"/>
      <c r="V367" s="135"/>
      <c r="W367" s="128"/>
      <c r="X367" s="135"/>
      <c r="Y367" s="128"/>
      <c r="Z367" s="543"/>
      <c r="AA367" s="269">
        <v>488</v>
      </c>
      <c r="AB367" s="127">
        <v>0.72438162544169615</v>
      </c>
      <c r="AC367" s="128">
        <v>620</v>
      </c>
      <c r="AD367" s="127">
        <v>0.21330724070450091</v>
      </c>
      <c r="AE367" s="128">
        <v>1108</v>
      </c>
      <c r="AF367" s="127">
        <v>0.39546599496221657</v>
      </c>
      <c r="AG367" s="269"/>
      <c r="AH367" s="135"/>
      <c r="AI367" s="128"/>
      <c r="AJ367" s="135"/>
      <c r="AK367" s="128"/>
      <c r="AL367" s="140"/>
      <c r="AM367" s="269">
        <v>9</v>
      </c>
      <c r="AN367" s="127">
        <v>-0.89655172413793105</v>
      </c>
      <c r="AO367" s="269">
        <v>2</v>
      </c>
      <c r="AP367" s="127" t="s">
        <v>90</v>
      </c>
      <c r="AQ367" s="128">
        <v>0</v>
      </c>
      <c r="AR367" s="127">
        <v>-1</v>
      </c>
      <c r="AS367" s="128">
        <v>2</v>
      </c>
      <c r="AT367" s="127">
        <v>-0.33333333333333337</v>
      </c>
    </row>
    <row r="368" spans="2:46" s="4" customFormat="1" ht="15" hidden="1" customHeight="1" outlineLevel="1" x14ac:dyDescent="0.25">
      <c r="B368" s="138" t="s">
        <v>88</v>
      </c>
      <c r="C368" s="269">
        <v>2913</v>
      </c>
      <c r="D368" s="127">
        <v>0.176969696969697</v>
      </c>
      <c r="E368" s="128">
        <v>5026</v>
      </c>
      <c r="F368" s="127">
        <v>0.16802231001626766</v>
      </c>
      <c r="G368" s="128">
        <v>7939</v>
      </c>
      <c r="H368" s="127">
        <v>0.17128946591915017</v>
      </c>
      <c r="I368" s="269">
        <v>1556</v>
      </c>
      <c r="J368" s="127">
        <v>-4.5398773006134929E-2</v>
      </c>
      <c r="K368" s="128">
        <v>3978</v>
      </c>
      <c r="L368" s="127">
        <v>0.18604651162790709</v>
      </c>
      <c r="M368" s="128">
        <v>5534</v>
      </c>
      <c r="N368" s="127">
        <v>0.1103531300160514</v>
      </c>
      <c r="O368" s="269"/>
      <c r="P368" s="135"/>
      <c r="Q368" s="128"/>
      <c r="R368" s="135"/>
      <c r="S368" s="128"/>
      <c r="T368" s="140"/>
      <c r="U368" s="269"/>
      <c r="V368" s="135"/>
      <c r="W368" s="128"/>
      <c r="X368" s="135"/>
      <c r="Y368" s="128"/>
      <c r="Z368" s="543"/>
      <c r="AA368" s="269">
        <v>889</v>
      </c>
      <c r="AB368" s="127">
        <v>0.19973009446693668</v>
      </c>
      <c r="AC368" s="128">
        <v>1011</v>
      </c>
      <c r="AD368" s="127">
        <v>6.5331928345627066E-2</v>
      </c>
      <c r="AE368" s="128">
        <v>1900</v>
      </c>
      <c r="AF368" s="127">
        <v>0.12426035502958577</v>
      </c>
      <c r="AG368" s="269"/>
      <c r="AH368" s="135"/>
      <c r="AI368" s="128"/>
      <c r="AJ368" s="135"/>
      <c r="AK368" s="128"/>
      <c r="AL368" s="140"/>
      <c r="AM368" s="269">
        <v>10</v>
      </c>
      <c r="AN368" s="127">
        <v>-0.90291262135922334</v>
      </c>
      <c r="AO368" s="269">
        <v>1</v>
      </c>
      <c r="AP368" s="127">
        <v>0</v>
      </c>
      <c r="AQ368" s="128">
        <v>0</v>
      </c>
      <c r="AR368" s="127" t="s">
        <v>90</v>
      </c>
      <c r="AS368" s="128">
        <v>1</v>
      </c>
      <c r="AT368" s="127">
        <v>0</v>
      </c>
    </row>
    <row r="369" spans="2:46" s="4" customFormat="1" ht="15" hidden="1" customHeight="1" outlineLevel="1" x14ac:dyDescent="0.25">
      <c r="B369" s="138" t="s">
        <v>89</v>
      </c>
      <c r="C369" s="269">
        <v>2456</v>
      </c>
      <c r="D369" s="127">
        <v>-0.15775034293552814</v>
      </c>
      <c r="E369" s="128">
        <v>4989</v>
      </c>
      <c r="F369" s="127">
        <v>0.15915427509293689</v>
      </c>
      <c r="G369" s="128">
        <v>7445</v>
      </c>
      <c r="H369" s="127">
        <v>3.1163434903047182E-2</v>
      </c>
      <c r="I369" s="269">
        <v>2053</v>
      </c>
      <c r="J369" s="127">
        <v>7.7124868835257043E-2</v>
      </c>
      <c r="K369" s="128">
        <v>3962</v>
      </c>
      <c r="L369" s="127">
        <v>0.16051552431165783</v>
      </c>
      <c r="M369" s="128">
        <v>6015</v>
      </c>
      <c r="N369" s="127">
        <v>0.130639097744361</v>
      </c>
      <c r="O369" s="269"/>
      <c r="P369" s="135"/>
      <c r="Q369" s="128"/>
      <c r="R369" s="135"/>
      <c r="S369" s="128"/>
      <c r="T369" s="140"/>
      <c r="U369" s="269"/>
      <c r="V369" s="135"/>
      <c r="W369" s="128"/>
      <c r="X369" s="135"/>
      <c r="Y369" s="128"/>
      <c r="Z369" s="543"/>
      <c r="AA369" s="269">
        <v>818</v>
      </c>
      <c r="AB369" s="127">
        <v>-0.15843621399176955</v>
      </c>
      <c r="AC369" s="128">
        <v>1064</v>
      </c>
      <c r="AD369" s="127">
        <v>0.19550561797752808</v>
      </c>
      <c r="AE369" s="128">
        <v>1882</v>
      </c>
      <c r="AF369" s="127">
        <v>1.074113856068748E-2</v>
      </c>
      <c r="AG369" s="269"/>
      <c r="AH369" s="135"/>
      <c r="AI369" s="128"/>
      <c r="AJ369" s="135"/>
      <c r="AK369" s="128"/>
      <c r="AL369" s="140"/>
      <c r="AM369" s="269">
        <v>42</v>
      </c>
      <c r="AN369" s="127">
        <v>0.19999999999999996</v>
      </c>
      <c r="AO369" s="269">
        <v>0</v>
      </c>
      <c r="AP369" s="127">
        <v>-1</v>
      </c>
      <c r="AQ369" s="128">
        <v>0</v>
      </c>
      <c r="AR369" s="127" t="s">
        <v>90</v>
      </c>
      <c r="AS369" s="128">
        <v>0</v>
      </c>
      <c r="AT369" s="127">
        <v>-1</v>
      </c>
    </row>
    <row r="370" spans="2:46" s="4" customFormat="1" ht="15.75" collapsed="1" x14ac:dyDescent="0.25">
      <c r="B370" s="64">
        <v>1991</v>
      </c>
      <c r="C370" s="279">
        <v>15267</v>
      </c>
      <c r="D370" s="66">
        <v>-0.13102623939894131</v>
      </c>
      <c r="E370" s="65">
        <v>39074</v>
      </c>
      <c r="F370" s="66">
        <v>-4.6440686238621631E-2</v>
      </c>
      <c r="G370" s="65">
        <v>54341</v>
      </c>
      <c r="H370" s="66">
        <v>-7.1823864995046671E-2</v>
      </c>
      <c r="I370" s="279">
        <v>10151</v>
      </c>
      <c r="J370" s="66">
        <v>-0.15309527782412813</v>
      </c>
      <c r="K370" s="65">
        <v>32869</v>
      </c>
      <c r="L370" s="66">
        <v>-5.0769630635053575E-2</v>
      </c>
      <c r="M370" s="65">
        <v>43020</v>
      </c>
      <c r="N370" s="66">
        <v>-7.7081500868856345E-2</v>
      </c>
      <c r="O370" s="279"/>
      <c r="P370" s="66"/>
      <c r="Q370" s="65"/>
      <c r="R370" s="66"/>
      <c r="S370" s="65"/>
      <c r="T370" s="281"/>
      <c r="U370" s="279"/>
      <c r="V370" s="66"/>
      <c r="W370" s="65"/>
      <c r="X370" s="66"/>
      <c r="Y370" s="65"/>
      <c r="Z370" s="544"/>
      <c r="AA370" s="279">
        <v>4651</v>
      </c>
      <c r="AB370" s="66">
        <v>-9.6717809283355938E-2</v>
      </c>
      <c r="AC370" s="65">
        <v>6200</v>
      </c>
      <c r="AD370" s="66">
        <v>-2.0227560050568916E-2</v>
      </c>
      <c r="AE370" s="65">
        <v>10851</v>
      </c>
      <c r="AF370" s="66">
        <v>-5.4543870349394452E-2</v>
      </c>
      <c r="AG370" s="279"/>
      <c r="AH370" s="66"/>
      <c r="AI370" s="65"/>
      <c r="AJ370" s="66"/>
      <c r="AK370" s="65"/>
      <c r="AL370" s="281"/>
      <c r="AM370" s="279">
        <v>462</v>
      </c>
      <c r="AN370" s="66">
        <v>7.9439252336448662E-2</v>
      </c>
      <c r="AO370" s="279">
        <v>3</v>
      </c>
      <c r="AP370" s="66">
        <v>-0.5</v>
      </c>
      <c r="AQ370" s="65">
        <v>5</v>
      </c>
      <c r="AR370" s="66">
        <v>-0.77272727272727271</v>
      </c>
      <c r="AS370" s="65">
        <v>8</v>
      </c>
      <c r="AT370" s="66">
        <v>-0.7142857142857143</v>
      </c>
    </row>
    <row r="371" spans="2:46" s="4" customFormat="1" ht="15" hidden="1" customHeight="1" outlineLevel="1" x14ac:dyDescent="0.25">
      <c r="B371" s="138" t="s">
        <v>78</v>
      </c>
      <c r="C371" s="269">
        <v>3640</v>
      </c>
      <c r="D371" s="127">
        <v>-7.8014184397163122E-2</v>
      </c>
      <c r="E371" s="128">
        <v>8484</v>
      </c>
      <c r="F371" s="127">
        <v>-0.14346289752650176</v>
      </c>
      <c r="G371" s="128">
        <v>12124</v>
      </c>
      <c r="H371" s="127">
        <v>-0.124810510358767</v>
      </c>
      <c r="I371" s="269">
        <v>2513</v>
      </c>
      <c r="J371" s="127">
        <v>-0.1475576662143826</v>
      </c>
      <c r="K371" s="128">
        <v>7225</v>
      </c>
      <c r="L371" s="127">
        <v>-0.14709007201038837</v>
      </c>
      <c r="M371" s="128">
        <v>9738</v>
      </c>
      <c r="N371" s="127">
        <v>-0.14721078903581752</v>
      </c>
      <c r="O371" s="269"/>
      <c r="P371" s="135"/>
      <c r="Q371" s="128"/>
      <c r="R371" s="135"/>
      <c r="S371" s="128"/>
      <c r="T371" s="140"/>
      <c r="U371" s="269"/>
      <c r="V371" s="135"/>
      <c r="W371" s="128"/>
      <c r="X371" s="135"/>
      <c r="Y371" s="128"/>
      <c r="Z371" s="543"/>
      <c r="AA371" s="269">
        <v>1023</v>
      </c>
      <c r="AB371" s="127">
        <v>3.9634146341463339E-2</v>
      </c>
      <c r="AC371" s="128">
        <v>1254</v>
      </c>
      <c r="AD371" s="127">
        <v>-0.12552301255230125</v>
      </c>
      <c r="AE371" s="128">
        <v>2277</v>
      </c>
      <c r="AF371" s="127">
        <v>-5.8312655086848686E-2</v>
      </c>
      <c r="AG371" s="269"/>
      <c r="AH371" s="135"/>
      <c r="AI371" s="128"/>
      <c r="AJ371" s="135"/>
      <c r="AK371" s="128"/>
      <c r="AL371" s="140"/>
      <c r="AM371" s="269">
        <v>104</v>
      </c>
      <c r="AN371" s="127">
        <v>5.5</v>
      </c>
      <c r="AO371" s="269">
        <v>0</v>
      </c>
      <c r="AP371" s="127" t="s">
        <v>90</v>
      </c>
      <c r="AQ371" s="128">
        <v>5</v>
      </c>
      <c r="AR371" s="127" t="s">
        <v>90</v>
      </c>
      <c r="AS371" s="128">
        <v>5</v>
      </c>
      <c r="AT371" s="127" t="s">
        <v>90</v>
      </c>
    </row>
    <row r="372" spans="2:46" s="4" customFormat="1" ht="15" hidden="1" customHeight="1" outlineLevel="1" x14ac:dyDescent="0.25">
      <c r="B372" s="138" t="s">
        <v>79</v>
      </c>
      <c r="C372" s="269">
        <v>3167</v>
      </c>
      <c r="D372" s="127">
        <v>-9.9772598067083607E-2</v>
      </c>
      <c r="E372" s="128">
        <v>7162</v>
      </c>
      <c r="F372" s="127">
        <v>-6.4035546262415033E-2</v>
      </c>
      <c r="G372" s="128">
        <v>10329</v>
      </c>
      <c r="H372" s="127">
        <v>-7.5290957923008106E-2</v>
      </c>
      <c r="I372" s="269">
        <v>2232</v>
      </c>
      <c r="J372" s="127">
        <v>-4.6561298590345968E-2</v>
      </c>
      <c r="K372" s="128">
        <v>6004</v>
      </c>
      <c r="L372" s="127">
        <v>-7.6875768757687535E-2</v>
      </c>
      <c r="M372" s="128">
        <v>8236</v>
      </c>
      <c r="N372" s="127">
        <v>-6.8852459016393475E-2</v>
      </c>
      <c r="O372" s="269"/>
      <c r="P372" s="135"/>
      <c r="Q372" s="128"/>
      <c r="R372" s="135"/>
      <c r="S372" s="128"/>
      <c r="T372" s="140"/>
      <c r="U372" s="269"/>
      <c r="V372" s="135"/>
      <c r="W372" s="128"/>
      <c r="X372" s="135"/>
      <c r="Y372" s="128"/>
      <c r="Z372" s="543"/>
      <c r="AA372" s="269">
        <v>927</v>
      </c>
      <c r="AB372" s="127">
        <v>-0.20769230769230773</v>
      </c>
      <c r="AC372" s="128">
        <v>1158</v>
      </c>
      <c r="AD372" s="127">
        <v>8.7108013937282625E-3</v>
      </c>
      <c r="AE372" s="128">
        <v>2085</v>
      </c>
      <c r="AF372" s="127">
        <v>-0.10051768766177738</v>
      </c>
      <c r="AG372" s="269"/>
      <c r="AH372" s="135"/>
      <c r="AI372" s="128"/>
      <c r="AJ372" s="135"/>
      <c r="AK372" s="128"/>
      <c r="AL372" s="140"/>
      <c r="AM372" s="269">
        <v>8</v>
      </c>
      <c r="AN372" s="127">
        <v>1</v>
      </c>
      <c r="AO372" s="269">
        <v>0</v>
      </c>
      <c r="AP372" s="127">
        <v>-1</v>
      </c>
      <c r="AQ372" s="128">
        <v>0</v>
      </c>
      <c r="AR372" s="127" t="s">
        <v>90</v>
      </c>
      <c r="AS372" s="128">
        <v>0</v>
      </c>
      <c r="AT372" s="127">
        <v>-1</v>
      </c>
    </row>
    <row r="373" spans="2:46" s="4" customFormat="1" ht="15" hidden="1" customHeight="1" outlineLevel="1" x14ac:dyDescent="0.25">
      <c r="B373" s="138" t="s">
        <v>80</v>
      </c>
      <c r="C373" s="269">
        <v>3040</v>
      </c>
      <c r="D373" s="127">
        <v>-0.13464275547964699</v>
      </c>
      <c r="E373" s="128">
        <v>6206</v>
      </c>
      <c r="F373" s="127">
        <v>-0.28625646923519266</v>
      </c>
      <c r="G373" s="128">
        <v>9246</v>
      </c>
      <c r="H373" s="127">
        <v>-0.24262778505897775</v>
      </c>
      <c r="I373" s="269">
        <v>2103</v>
      </c>
      <c r="J373" s="127">
        <v>-6.2416406598305829E-2</v>
      </c>
      <c r="K373" s="128">
        <v>4939</v>
      </c>
      <c r="L373" s="127">
        <v>-0.32165911275923642</v>
      </c>
      <c r="M373" s="128">
        <v>7042</v>
      </c>
      <c r="N373" s="127">
        <v>-0.26060478790424191</v>
      </c>
      <c r="O373" s="269"/>
      <c r="P373" s="135"/>
      <c r="Q373" s="128"/>
      <c r="R373" s="135"/>
      <c r="S373" s="128"/>
      <c r="T373" s="140"/>
      <c r="U373" s="269"/>
      <c r="V373" s="135"/>
      <c r="W373" s="128"/>
      <c r="X373" s="135"/>
      <c r="Y373" s="128"/>
      <c r="Z373" s="543"/>
      <c r="AA373" s="269">
        <v>926</v>
      </c>
      <c r="AB373" s="127">
        <v>-0.2644956314535345</v>
      </c>
      <c r="AC373" s="128">
        <v>1260</v>
      </c>
      <c r="AD373" s="127">
        <v>-0.1089108910891089</v>
      </c>
      <c r="AE373" s="128">
        <v>2186</v>
      </c>
      <c r="AF373" s="127">
        <v>-0.18219229330340436</v>
      </c>
      <c r="AG373" s="269"/>
      <c r="AH373" s="135"/>
      <c r="AI373" s="128"/>
      <c r="AJ373" s="135"/>
      <c r="AK373" s="128"/>
      <c r="AL373" s="140"/>
      <c r="AM373" s="269">
        <v>11</v>
      </c>
      <c r="AN373" s="127">
        <v>0</v>
      </c>
      <c r="AO373" s="269">
        <v>0</v>
      </c>
      <c r="AP373" s="127" t="s">
        <v>90</v>
      </c>
      <c r="AQ373" s="128">
        <v>7</v>
      </c>
      <c r="AR373" s="127" t="s">
        <v>90</v>
      </c>
      <c r="AS373" s="128">
        <v>7</v>
      </c>
      <c r="AT373" s="127" t="s">
        <v>90</v>
      </c>
    </row>
    <row r="374" spans="2:46" s="4" customFormat="1" ht="15" hidden="1" customHeight="1" outlineLevel="1" x14ac:dyDescent="0.25">
      <c r="B374" s="138" t="s">
        <v>81</v>
      </c>
      <c r="C374" s="269">
        <v>1277</v>
      </c>
      <c r="D374" s="127">
        <v>-0.29680616740088106</v>
      </c>
      <c r="E374" s="128">
        <v>1692</v>
      </c>
      <c r="F374" s="127">
        <v>-0.70640291514836018</v>
      </c>
      <c r="G374" s="128">
        <v>2969</v>
      </c>
      <c r="H374" s="127">
        <v>-0.60825966486343841</v>
      </c>
      <c r="I374" s="269">
        <v>978</v>
      </c>
      <c r="J374" s="127">
        <v>-0.19506172839506175</v>
      </c>
      <c r="K374" s="128">
        <v>1415</v>
      </c>
      <c r="L374" s="127">
        <v>-0.6997028862478778</v>
      </c>
      <c r="M374" s="128">
        <v>2393</v>
      </c>
      <c r="N374" s="127">
        <v>-0.59625442888476465</v>
      </c>
      <c r="O374" s="269"/>
      <c r="P374" s="135"/>
      <c r="Q374" s="128"/>
      <c r="R374" s="135"/>
      <c r="S374" s="128"/>
      <c r="T374" s="140"/>
      <c r="U374" s="269"/>
      <c r="V374" s="135"/>
      <c r="W374" s="128"/>
      <c r="X374" s="135"/>
      <c r="Y374" s="128"/>
      <c r="Z374" s="543"/>
      <c r="AA374" s="269">
        <v>230</v>
      </c>
      <c r="AB374" s="127">
        <v>-0.608843537414966</v>
      </c>
      <c r="AC374" s="128">
        <v>277</v>
      </c>
      <c r="AD374" s="127">
        <v>-0.73644148430066603</v>
      </c>
      <c r="AE374" s="128">
        <v>507</v>
      </c>
      <c r="AF374" s="127">
        <v>-0.69066503965832826</v>
      </c>
      <c r="AG374" s="269"/>
      <c r="AH374" s="135"/>
      <c r="AI374" s="128"/>
      <c r="AJ374" s="135"/>
      <c r="AK374" s="128"/>
      <c r="AL374" s="140"/>
      <c r="AM374" s="269">
        <v>69</v>
      </c>
      <c r="AN374" s="127">
        <v>4.3076923076923075</v>
      </c>
      <c r="AO374" s="269">
        <v>0</v>
      </c>
      <c r="AP374" s="127" t="s">
        <v>90</v>
      </c>
      <c r="AQ374" s="128">
        <v>0</v>
      </c>
      <c r="AR374" s="127" t="s">
        <v>90</v>
      </c>
      <c r="AS374" s="128">
        <v>0</v>
      </c>
      <c r="AT374" s="127" t="s">
        <v>90</v>
      </c>
    </row>
    <row r="375" spans="2:46" s="4" customFormat="1" ht="15" hidden="1" customHeight="1" outlineLevel="1" x14ac:dyDescent="0.25">
      <c r="B375" s="138" t="s">
        <v>82</v>
      </c>
      <c r="C375" s="269">
        <v>13</v>
      </c>
      <c r="D375" s="127">
        <v>-0.70454545454545459</v>
      </c>
      <c r="E375" s="128">
        <v>1226</v>
      </c>
      <c r="F375" s="127">
        <v>-0.66029371016902183</v>
      </c>
      <c r="G375" s="128">
        <v>1239</v>
      </c>
      <c r="H375" s="127">
        <v>-0.66082671776621948</v>
      </c>
      <c r="I375" s="269">
        <v>4</v>
      </c>
      <c r="J375" s="127">
        <v>-0.84615384615384615</v>
      </c>
      <c r="K375" s="128">
        <v>1219</v>
      </c>
      <c r="L375" s="127">
        <v>-0.66223330562482685</v>
      </c>
      <c r="M375" s="128">
        <v>1223</v>
      </c>
      <c r="N375" s="127">
        <v>-0.66354883081155436</v>
      </c>
      <c r="O375" s="269"/>
      <c r="P375" s="135"/>
      <c r="Q375" s="128"/>
      <c r="R375" s="135"/>
      <c r="S375" s="128"/>
      <c r="T375" s="140"/>
      <c r="U375" s="269"/>
      <c r="V375" s="135"/>
      <c r="W375" s="128"/>
      <c r="X375" s="135"/>
      <c r="Y375" s="128"/>
      <c r="Z375" s="543"/>
      <c r="AA375" s="269">
        <v>3</v>
      </c>
      <c r="AB375" s="127">
        <v>-0.83333333333333337</v>
      </c>
      <c r="AC375" s="128">
        <v>3</v>
      </c>
      <c r="AD375" s="127" t="s">
        <v>90</v>
      </c>
      <c r="AE375" s="128">
        <v>6</v>
      </c>
      <c r="AF375" s="127">
        <v>-0.66666666666666674</v>
      </c>
      <c r="AG375" s="269"/>
      <c r="AH375" s="135"/>
      <c r="AI375" s="128"/>
      <c r="AJ375" s="135"/>
      <c r="AK375" s="128"/>
      <c r="AL375" s="140"/>
      <c r="AM375" s="269">
        <v>6</v>
      </c>
      <c r="AN375" s="127" t="s">
        <v>90</v>
      </c>
      <c r="AO375" s="269">
        <v>0</v>
      </c>
      <c r="AP375" s="127" t="s">
        <v>90</v>
      </c>
      <c r="AQ375" s="128">
        <v>4</v>
      </c>
      <c r="AR375" s="127" t="s">
        <v>90</v>
      </c>
      <c r="AS375" s="128">
        <v>4</v>
      </c>
      <c r="AT375" s="127" t="s">
        <v>90</v>
      </c>
    </row>
    <row r="376" spans="2:46" s="4" customFormat="1" ht="15" hidden="1" customHeight="1" outlineLevel="1" x14ac:dyDescent="0.25">
      <c r="B376" s="138" t="s">
        <v>83</v>
      </c>
      <c r="C376" s="269">
        <v>14</v>
      </c>
      <c r="D376" s="127">
        <v>-0.73076923076923084</v>
      </c>
      <c r="E376" s="128">
        <v>1150</v>
      </c>
      <c r="F376" s="127">
        <v>-0.58736993182633657</v>
      </c>
      <c r="G376" s="128">
        <v>1164</v>
      </c>
      <c r="H376" s="127">
        <v>-0.58999647763296936</v>
      </c>
      <c r="I376" s="269">
        <v>6</v>
      </c>
      <c r="J376" s="127">
        <v>0.5</v>
      </c>
      <c r="K376" s="128">
        <v>1134</v>
      </c>
      <c r="L376" s="127">
        <v>-0.59105661738189685</v>
      </c>
      <c r="M376" s="128">
        <v>1140</v>
      </c>
      <c r="N376" s="127">
        <v>-0.58948505581562838</v>
      </c>
      <c r="O376" s="269"/>
      <c r="P376" s="135"/>
      <c r="Q376" s="128"/>
      <c r="R376" s="135"/>
      <c r="S376" s="128"/>
      <c r="T376" s="140"/>
      <c r="U376" s="269"/>
      <c r="V376" s="135"/>
      <c r="W376" s="128"/>
      <c r="X376" s="135"/>
      <c r="Y376" s="128"/>
      <c r="Z376" s="543"/>
      <c r="AA376" s="269">
        <v>7</v>
      </c>
      <c r="AB376" s="127">
        <v>-0.82051282051282048</v>
      </c>
      <c r="AC376" s="128">
        <v>16</v>
      </c>
      <c r="AD376" s="127">
        <v>0.14285714285714279</v>
      </c>
      <c r="AE376" s="128">
        <v>23</v>
      </c>
      <c r="AF376" s="127">
        <v>-0.56603773584905659</v>
      </c>
      <c r="AG376" s="269"/>
      <c r="AH376" s="135"/>
      <c r="AI376" s="128"/>
      <c r="AJ376" s="135"/>
      <c r="AK376" s="128"/>
      <c r="AL376" s="140"/>
      <c r="AM376" s="269">
        <v>1</v>
      </c>
      <c r="AN376" s="127">
        <v>-0.88888888888888884</v>
      </c>
      <c r="AO376" s="269">
        <v>0</v>
      </c>
      <c r="AP376" s="127" t="s">
        <v>90</v>
      </c>
      <c r="AQ376" s="128">
        <v>0</v>
      </c>
      <c r="AR376" s="127" t="s">
        <v>90</v>
      </c>
      <c r="AS376" s="128">
        <v>0</v>
      </c>
      <c r="AT376" s="127" t="s">
        <v>90</v>
      </c>
    </row>
    <row r="377" spans="2:46" s="4" customFormat="1" ht="15" hidden="1" customHeight="1" outlineLevel="1" x14ac:dyDescent="0.25">
      <c r="B377" s="138" t="s">
        <v>84</v>
      </c>
      <c r="C377" s="269">
        <v>7</v>
      </c>
      <c r="D377" s="127">
        <v>-0.7407407407407407</v>
      </c>
      <c r="E377" s="128">
        <v>1764</v>
      </c>
      <c r="F377" s="127">
        <v>-0.49412102093490107</v>
      </c>
      <c r="G377" s="128">
        <v>1771</v>
      </c>
      <c r="H377" s="127">
        <v>-0.49601593625498008</v>
      </c>
      <c r="I377" s="269">
        <v>3</v>
      </c>
      <c r="J377" s="127">
        <v>-0.5714285714285714</v>
      </c>
      <c r="K377" s="128">
        <v>1760</v>
      </c>
      <c r="L377" s="127">
        <v>-0.4935251798561151</v>
      </c>
      <c r="M377" s="128">
        <v>1763</v>
      </c>
      <c r="N377" s="127">
        <v>-0.49368179207352092</v>
      </c>
      <c r="O377" s="269"/>
      <c r="P377" s="135"/>
      <c r="Q377" s="128"/>
      <c r="R377" s="135"/>
      <c r="S377" s="128"/>
      <c r="T377" s="140"/>
      <c r="U377" s="269"/>
      <c r="V377" s="135"/>
      <c r="W377" s="128"/>
      <c r="X377" s="135"/>
      <c r="Y377" s="128"/>
      <c r="Z377" s="543"/>
      <c r="AA377" s="269">
        <v>2</v>
      </c>
      <c r="AB377" s="127">
        <v>-0.8</v>
      </c>
      <c r="AC377" s="128">
        <v>4</v>
      </c>
      <c r="AD377" s="127">
        <v>-0.66666666666666674</v>
      </c>
      <c r="AE377" s="128">
        <v>6</v>
      </c>
      <c r="AF377" s="127">
        <v>-0.72727272727272729</v>
      </c>
      <c r="AG377" s="269"/>
      <c r="AH377" s="135"/>
      <c r="AI377" s="128"/>
      <c r="AJ377" s="135"/>
      <c r="AK377" s="128"/>
      <c r="AL377" s="140"/>
      <c r="AM377" s="269">
        <v>0</v>
      </c>
      <c r="AN377" s="127">
        <v>-1</v>
      </c>
      <c r="AO377" s="269">
        <v>2</v>
      </c>
      <c r="AP377" s="127" t="s">
        <v>90</v>
      </c>
      <c r="AQ377" s="128">
        <v>0</v>
      </c>
      <c r="AR377" s="127" t="s">
        <v>90</v>
      </c>
      <c r="AS377" s="128">
        <v>2</v>
      </c>
      <c r="AT377" s="127" t="s">
        <v>90</v>
      </c>
    </row>
    <row r="378" spans="2:46" s="4" customFormat="1" ht="15" hidden="1" customHeight="1" outlineLevel="1" x14ac:dyDescent="0.25">
      <c r="B378" s="138" t="s">
        <v>85</v>
      </c>
      <c r="C378" s="269">
        <v>17</v>
      </c>
      <c r="D378" s="127">
        <v>0.41666666666666674</v>
      </c>
      <c r="E378" s="128">
        <v>1173</v>
      </c>
      <c r="F378" s="127">
        <v>-0.62761904761904763</v>
      </c>
      <c r="G378" s="128">
        <v>1190</v>
      </c>
      <c r="H378" s="127">
        <v>-0.62365591397849462</v>
      </c>
      <c r="I378" s="269">
        <v>8</v>
      </c>
      <c r="J378" s="127">
        <v>0.33333333333333326</v>
      </c>
      <c r="K378" s="128">
        <v>1170</v>
      </c>
      <c r="L378" s="127">
        <v>-0.62786259541984735</v>
      </c>
      <c r="M378" s="128">
        <v>1178</v>
      </c>
      <c r="N378" s="127">
        <v>-0.62603174603174605</v>
      </c>
      <c r="O378" s="269"/>
      <c r="P378" s="135"/>
      <c r="Q378" s="128"/>
      <c r="R378" s="135"/>
      <c r="S378" s="128"/>
      <c r="T378" s="140"/>
      <c r="U378" s="269"/>
      <c r="V378" s="135"/>
      <c r="W378" s="128"/>
      <c r="X378" s="135"/>
      <c r="Y378" s="128"/>
      <c r="Z378" s="543"/>
      <c r="AA378" s="269">
        <v>8</v>
      </c>
      <c r="AB378" s="127">
        <v>1</v>
      </c>
      <c r="AC378" s="128">
        <v>3</v>
      </c>
      <c r="AD378" s="127">
        <v>-0.5</v>
      </c>
      <c r="AE378" s="128">
        <v>11</v>
      </c>
      <c r="AF378" s="127">
        <v>0.10000000000000009</v>
      </c>
      <c r="AG378" s="269"/>
      <c r="AH378" s="135"/>
      <c r="AI378" s="128"/>
      <c r="AJ378" s="135"/>
      <c r="AK378" s="128"/>
      <c r="AL378" s="140"/>
      <c r="AM378" s="269">
        <v>1</v>
      </c>
      <c r="AN378" s="127">
        <v>-0.5</v>
      </c>
      <c r="AO378" s="269">
        <v>0</v>
      </c>
      <c r="AP378" s="127" t="s">
        <v>90</v>
      </c>
      <c r="AQ378" s="128">
        <v>0</v>
      </c>
      <c r="AR378" s="127" t="s">
        <v>90</v>
      </c>
      <c r="AS378" s="128">
        <v>0</v>
      </c>
      <c r="AT378" s="127" t="s">
        <v>90</v>
      </c>
    </row>
    <row r="379" spans="2:46" s="4" customFormat="1" ht="15" hidden="1" customHeight="1" outlineLevel="1" x14ac:dyDescent="0.25">
      <c r="B379" s="138" t="s">
        <v>86</v>
      </c>
      <c r="C379" s="269">
        <v>42</v>
      </c>
      <c r="D379" s="127">
        <v>0.61538461538461542</v>
      </c>
      <c r="E379" s="128">
        <v>992</v>
      </c>
      <c r="F379" s="127">
        <v>-0.59609120521172643</v>
      </c>
      <c r="G379" s="128">
        <v>1034</v>
      </c>
      <c r="H379" s="127">
        <v>-0.58340048348106366</v>
      </c>
      <c r="I379" s="269">
        <v>12</v>
      </c>
      <c r="J379" s="127">
        <v>9.0909090909090828E-2</v>
      </c>
      <c r="K379" s="128">
        <v>986</v>
      </c>
      <c r="L379" s="127">
        <v>-0.59787928221859699</v>
      </c>
      <c r="M379" s="128">
        <v>998</v>
      </c>
      <c r="N379" s="127">
        <v>-0.59480308566788476</v>
      </c>
      <c r="O379" s="269"/>
      <c r="P379" s="135"/>
      <c r="Q379" s="128"/>
      <c r="R379" s="135"/>
      <c r="S379" s="128"/>
      <c r="T379" s="140"/>
      <c r="U379" s="269"/>
      <c r="V379" s="135"/>
      <c r="W379" s="128"/>
      <c r="X379" s="135"/>
      <c r="Y379" s="128"/>
      <c r="Z379" s="543"/>
      <c r="AA379" s="269">
        <v>27</v>
      </c>
      <c r="AB379" s="127">
        <v>3.5</v>
      </c>
      <c r="AC379" s="128">
        <v>3</v>
      </c>
      <c r="AD379" s="127">
        <v>-0.25</v>
      </c>
      <c r="AE379" s="128">
        <v>30</v>
      </c>
      <c r="AF379" s="127">
        <v>2</v>
      </c>
      <c r="AG379" s="269"/>
      <c r="AH379" s="135"/>
      <c r="AI379" s="128"/>
      <c r="AJ379" s="135"/>
      <c r="AK379" s="128"/>
      <c r="AL379" s="140"/>
      <c r="AM379" s="269">
        <v>3</v>
      </c>
      <c r="AN379" s="127">
        <v>-0.625</v>
      </c>
      <c r="AO379" s="269">
        <v>0</v>
      </c>
      <c r="AP379" s="127">
        <v>-1</v>
      </c>
      <c r="AQ379" s="128">
        <v>3</v>
      </c>
      <c r="AR379" s="127" t="s">
        <v>90</v>
      </c>
      <c r="AS379" s="128">
        <v>3</v>
      </c>
      <c r="AT379" s="127">
        <v>2</v>
      </c>
    </row>
    <row r="380" spans="2:46" s="4" customFormat="1" ht="15" hidden="1" customHeight="1" outlineLevel="1" x14ac:dyDescent="0.25">
      <c r="B380" s="138" t="s">
        <v>87</v>
      </c>
      <c r="C380" s="269">
        <v>961</v>
      </c>
      <c r="D380" s="127">
        <v>-0.3506756756756757</v>
      </c>
      <c r="E380" s="128">
        <v>2521</v>
      </c>
      <c r="F380" s="127">
        <v>-0.46017130620985014</v>
      </c>
      <c r="G380" s="128">
        <v>3482</v>
      </c>
      <c r="H380" s="127">
        <v>-0.43382113821138213</v>
      </c>
      <c r="I380" s="269">
        <v>591</v>
      </c>
      <c r="J380" s="127">
        <v>-0.5342789598108747</v>
      </c>
      <c r="K380" s="128">
        <v>2007</v>
      </c>
      <c r="L380" s="127">
        <v>-0.37825278810408924</v>
      </c>
      <c r="M380" s="128">
        <v>2598</v>
      </c>
      <c r="N380" s="127">
        <v>-0.42228152101400929</v>
      </c>
      <c r="O380" s="269"/>
      <c r="P380" s="135"/>
      <c r="Q380" s="128"/>
      <c r="R380" s="135"/>
      <c r="S380" s="128"/>
      <c r="T380" s="140"/>
      <c r="U380" s="269"/>
      <c r="V380" s="135"/>
      <c r="W380" s="128"/>
      <c r="X380" s="135"/>
      <c r="Y380" s="128"/>
      <c r="Z380" s="543"/>
      <c r="AA380" s="269">
        <v>283</v>
      </c>
      <c r="AB380" s="127">
        <v>0.36057692307692313</v>
      </c>
      <c r="AC380" s="128">
        <v>511</v>
      </c>
      <c r="AD380" s="127">
        <v>-0.64563106796116498</v>
      </c>
      <c r="AE380" s="128">
        <v>794</v>
      </c>
      <c r="AF380" s="127">
        <v>-0.5187878787878788</v>
      </c>
      <c r="AG380" s="269"/>
      <c r="AH380" s="135"/>
      <c r="AI380" s="128"/>
      <c r="AJ380" s="135"/>
      <c r="AK380" s="128"/>
      <c r="AL380" s="140"/>
      <c r="AM380" s="269">
        <v>87</v>
      </c>
      <c r="AN380" s="127">
        <v>28</v>
      </c>
      <c r="AO380" s="269">
        <v>0</v>
      </c>
      <c r="AP380" s="127" t="s">
        <v>90</v>
      </c>
      <c r="AQ380" s="128">
        <v>3</v>
      </c>
      <c r="AR380" s="127" t="s">
        <v>90</v>
      </c>
      <c r="AS380" s="128">
        <v>3</v>
      </c>
      <c r="AT380" s="127" t="s">
        <v>90</v>
      </c>
    </row>
    <row r="381" spans="2:46" s="4" customFormat="1" ht="15" hidden="1" customHeight="1" outlineLevel="1" x14ac:dyDescent="0.25">
      <c r="B381" s="138" t="s">
        <v>88</v>
      </c>
      <c r="C381" s="269">
        <v>2475</v>
      </c>
      <c r="D381" s="127">
        <v>-0.2349304482225657</v>
      </c>
      <c r="E381" s="128">
        <v>4303</v>
      </c>
      <c r="F381" s="127">
        <v>-0.35438859714928728</v>
      </c>
      <c r="G381" s="128">
        <v>6778</v>
      </c>
      <c r="H381" s="127">
        <v>-0.31535353535353539</v>
      </c>
      <c r="I381" s="269">
        <v>1630</v>
      </c>
      <c r="J381" s="127">
        <v>-0.34773909563825534</v>
      </c>
      <c r="K381" s="128">
        <v>3354</v>
      </c>
      <c r="L381" s="127">
        <v>-0.4135338345864662</v>
      </c>
      <c r="M381" s="128">
        <v>4984</v>
      </c>
      <c r="N381" s="127">
        <v>-0.39352640545144801</v>
      </c>
      <c r="O381" s="269"/>
      <c r="P381" s="135"/>
      <c r="Q381" s="128"/>
      <c r="R381" s="135"/>
      <c r="S381" s="128"/>
      <c r="T381" s="140"/>
      <c r="U381" s="269"/>
      <c r="V381" s="135"/>
      <c r="W381" s="128"/>
      <c r="X381" s="135"/>
      <c r="Y381" s="128"/>
      <c r="Z381" s="543"/>
      <c r="AA381" s="269">
        <v>741</v>
      </c>
      <c r="AB381" s="127">
        <v>7.3913043478260887E-2</v>
      </c>
      <c r="AC381" s="128">
        <v>949</v>
      </c>
      <c r="AD381" s="127">
        <v>3.1712473572937938E-3</v>
      </c>
      <c r="AE381" s="128">
        <v>1690</v>
      </c>
      <c r="AF381" s="127">
        <v>3.3007334963325086E-2</v>
      </c>
      <c r="AG381" s="269"/>
      <c r="AH381" s="135"/>
      <c r="AI381" s="128"/>
      <c r="AJ381" s="135"/>
      <c r="AK381" s="128"/>
      <c r="AL381" s="140"/>
      <c r="AM381" s="269">
        <v>103</v>
      </c>
      <c r="AN381" s="127">
        <v>1.2391304347826089</v>
      </c>
      <c r="AO381" s="269">
        <v>1</v>
      </c>
      <c r="AP381" s="127" t="s">
        <v>90</v>
      </c>
      <c r="AQ381" s="128">
        <v>0</v>
      </c>
      <c r="AR381" s="127" t="s">
        <v>90</v>
      </c>
      <c r="AS381" s="128">
        <v>1</v>
      </c>
      <c r="AT381" s="127" t="s">
        <v>90</v>
      </c>
    </row>
    <row r="382" spans="2:46" s="4" customFormat="1" ht="15" hidden="1" customHeight="1" outlineLevel="1" x14ac:dyDescent="0.25">
      <c r="B382" s="138" t="s">
        <v>89</v>
      </c>
      <c r="C382" s="269">
        <v>2916</v>
      </c>
      <c r="D382" s="127">
        <v>-0.1415955254636444</v>
      </c>
      <c r="E382" s="128">
        <v>4304</v>
      </c>
      <c r="F382" s="127">
        <v>-0.41593160537386353</v>
      </c>
      <c r="G382" s="128">
        <v>7220</v>
      </c>
      <c r="H382" s="127">
        <v>-0.32937023964332157</v>
      </c>
      <c r="I382" s="269">
        <v>1906</v>
      </c>
      <c r="J382" s="127">
        <v>-0.22865236746256579</v>
      </c>
      <c r="K382" s="128">
        <v>3414</v>
      </c>
      <c r="L382" s="127">
        <v>-0.41137931034482755</v>
      </c>
      <c r="M382" s="128">
        <v>5320</v>
      </c>
      <c r="N382" s="127">
        <v>-0.35678878007496073</v>
      </c>
      <c r="O382" s="269"/>
      <c r="P382" s="135"/>
      <c r="Q382" s="128"/>
      <c r="R382" s="135"/>
      <c r="S382" s="128"/>
      <c r="T382" s="140"/>
      <c r="U382" s="269"/>
      <c r="V382" s="135"/>
      <c r="W382" s="128"/>
      <c r="X382" s="135"/>
      <c r="Y382" s="128"/>
      <c r="Z382" s="543"/>
      <c r="AA382" s="269">
        <v>972</v>
      </c>
      <c r="AB382" s="127">
        <v>6.2295081967213006E-2</v>
      </c>
      <c r="AC382" s="128">
        <v>890</v>
      </c>
      <c r="AD382" s="127">
        <v>-0.43275971956660297</v>
      </c>
      <c r="AE382" s="128">
        <v>1862</v>
      </c>
      <c r="AF382" s="127">
        <v>-0.25040257648953301</v>
      </c>
      <c r="AG382" s="269"/>
      <c r="AH382" s="135"/>
      <c r="AI382" s="128"/>
      <c r="AJ382" s="135"/>
      <c r="AK382" s="128"/>
      <c r="AL382" s="140"/>
      <c r="AM382" s="269">
        <v>35</v>
      </c>
      <c r="AN382" s="127">
        <v>2.1818181818181817</v>
      </c>
      <c r="AO382" s="269">
        <v>3</v>
      </c>
      <c r="AP382" s="127" t="s">
        <v>90</v>
      </c>
      <c r="AQ382" s="128">
        <v>0</v>
      </c>
      <c r="AR382" s="127" t="s">
        <v>90</v>
      </c>
      <c r="AS382" s="128">
        <v>3</v>
      </c>
      <c r="AT382" s="127" t="s">
        <v>90</v>
      </c>
    </row>
    <row r="383" spans="2:46" s="4" customFormat="1" ht="15.75" collapsed="1" x14ac:dyDescent="0.25">
      <c r="B383" s="64">
        <v>1990</v>
      </c>
      <c r="C383" s="279">
        <v>17569</v>
      </c>
      <c r="D383" s="66">
        <v>-0.16608126067970386</v>
      </c>
      <c r="E383" s="65">
        <v>40977</v>
      </c>
      <c r="F383" s="66">
        <v>-0.38108687771870464</v>
      </c>
      <c r="G383" s="65">
        <v>58546</v>
      </c>
      <c r="H383" s="66">
        <v>-0.32918557220770883</v>
      </c>
      <c r="I383" s="279">
        <v>11986</v>
      </c>
      <c r="J383" s="66">
        <v>-0.20305851063829783</v>
      </c>
      <c r="K383" s="65">
        <v>34627</v>
      </c>
      <c r="L383" s="66">
        <v>-0.39429401063532044</v>
      </c>
      <c r="M383" s="65">
        <v>46613</v>
      </c>
      <c r="N383" s="66">
        <v>-0.35446210946155554</v>
      </c>
      <c r="O383" s="279"/>
      <c r="P383" s="66"/>
      <c r="Q383" s="65"/>
      <c r="R383" s="66"/>
      <c r="S383" s="65"/>
      <c r="T383" s="281"/>
      <c r="U383" s="279"/>
      <c r="V383" s="66"/>
      <c r="W383" s="65"/>
      <c r="X383" s="66"/>
      <c r="Y383" s="65"/>
      <c r="Z383" s="544"/>
      <c r="AA383" s="279">
        <v>5149</v>
      </c>
      <c r="AB383" s="66">
        <v>-0.12595484637582754</v>
      </c>
      <c r="AC383" s="65">
        <v>6328</v>
      </c>
      <c r="AD383" s="66">
        <v>-0.30000000000000004</v>
      </c>
      <c r="AE383" s="65">
        <v>11477</v>
      </c>
      <c r="AF383" s="66">
        <v>-0.23133078829281362</v>
      </c>
      <c r="AG383" s="279"/>
      <c r="AH383" s="66"/>
      <c r="AI383" s="65"/>
      <c r="AJ383" s="66"/>
      <c r="AK383" s="65"/>
      <c r="AL383" s="281"/>
      <c r="AM383" s="279">
        <v>428</v>
      </c>
      <c r="AN383" s="66">
        <v>2.2180451127819549</v>
      </c>
      <c r="AO383" s="279">
        <v>6</v>
      </c>
      <c r="AP383" s="66">
        <v>0.5</v>
      </c>
      <c r="AQ383" s="65">
        <v>22</v>
      </c>
      <c r="AR383" s="66" t="s">
        <v>90</v>
      </c>
      <c r="AS383" s="65">
        <v>28</v>
      </c>
      <c r="AT383" s="66">
        <v>6</v>
      </c>
    </row>
    <row r="384" spans="2:46" s="4" customFormat="1" ht="15" hidden="1" customHeight="1" outlineLevel="1" x14ac:dyDescent="0.25">
      <c r="B384" s="138" t="s">
        <v>78</v>
      </c>
      <c r="C384" s="269">
        <v>3948</v>
      </c>
      <c r="D384" s="127">
        <v>-3.7307973664959748E-2</v>
      </c>
      <c r="E384" s="128">
        <v>9905</v>
      </c>
      <c r="F384" s="127">
        <v>-9.8960415833666548E-3</v>
      </c>
      <c r="G384" s="128">
        <v>13853</v>
      </c>
      <c r="H384" s="127">
        <v>-1.7866004962779125E-2</v>
      </c>
      <c r="I384" s="269">
        <v>2948</v>
      </c>
      <c r="J384" s="127">
        <v>5.7768209544312832E-2</v>
      </c>
      <c r="K384" s="128">
        <v>8471</v>
      </c>
      <c r="L384" s="127">
        <v>-8.3118707562631622E-3</v>
      </c>
      <c r="M384" s="128">
        <v>11419</v>
      </c>
      <c r="N384" s="127">
        <v>7.9442139641627829E-3</v>
      </c>
      <c r="O384" s="269"/>
      <c r="P384" s="135"/>
      <c r="Q384" s="128"/>
      <c r="R384" s="135"/>
      <c r="S384" s="128"/>
      <c r="T384" s="140"/>
      <c r="U384" s="269"/>
      <c r="V384" s="135"/>
      <c r="W384" s="128"/>
      <c r="X384" s="135"/>
      <c r="Y384" s="128"/>
      <c r="Z384" s="543"/>
      <c r="AA384" s="269">
        <v>984</v>
      </c>
      <c r="AB384" s="127">
        <v>-0.24885496183206102</v>
      </c>
      <c r="AC384" s="128">
        <v>1434</v>
      </c>
      <c r="AD384" s="127">
        <v>-1.9151846785225746E-2</v>
      </c>
      <c r="AE384" s="128">
        <v>2418</v>
      </c>
      <c r="AF384" s="127">
        <v>-0.12770562770562766</v>
      </c>
      <c r="AG384" s="269"/>
      <c r="AH384" s="135"/>
      <c r="AI384" s="128"/>
      <c r="AJ384" s="135"/>
      <c r="AK384" s="128"/>
      <c r="AL384" s="140"/>
      <c r="AM384" s="269">
        <v>16</v>
      </c>
      <c r="AN384" s="127">
        <v>3</v>
      </c>
      <c r="AO384" s="269">
        <v>0</v>
      </c>
      <c r="AP384" s="127" t="s">
        <v>90</v>
      </c>
      <c r="AQ384" s="128">
        <v>0</v>
      </c>
      <c r="AR384" s="127" t="s">
        <v>90</v>
      </c>
      <c r="AS384" s="128">
        <v>0</v>
      </c>
      <c r="AT384" s="127" t="s">
        <v>90</v>
      </c>
    </row>
    <row r="385" spans="2:46" s="4" customFormat="1" ht="15" hidden="1" customHeight="1" outlineLevel="1" x14ac:dyDescent="0.25">
      <c r="B385" s="138" t="s">
        <v>79</v>
      </c>
      <c r="C385" s="269">
        <v>3518</v>
      </c>
      <c r="D385" s="127">
        <v>7.7158603796693148E-2</v>
      </c>
      <c r="E385" s="128">
        <v>7652</v>
      </c>
      <c r="F385" s="127">
        <v>-0.16517564913811911</v>
      </c>
      <c r="G385" s="128">
        <v>11170</v>
      </c>
      <c r="H385" s="127">
        <v>-0.10151222651222647</v>
      </c>
      <c r="I385" s="269">
        <v>2341</v>
      </c>
      <c r="J385" s="127">
        <v>-4.2927228127555228E-2</v>
      </c>
      <c r="K385" s="128">
        <v>6504</v>
      </c>
      <c r="L385" s="127">
        <v>-0.17608310108943503</v>
      </c>
      <c r="M385" s="128">
        <v>8845</v>
      </c>
      <c r="N385" s="127">
        <v>-0.14458413926499036</v>
      </c>
      <c r="O385" s="269"/>
      <c r="P385" s="135"/>
      <c r="Q385" s="128"/>
      <c r="R385" s="135"/>
      <c r="S385" s="128"/>
      <c r="T385" s="140"/>
      <c r="U385" s="269"/>
      <c r="V385" s="135"/>
      <c r="W385" s="128"/>
      <c r="X385" s="135"/>
      <c r="Y385" s="128"/>
      <c r="Z385" s="543"/>
      <c r="AA385" s="269">
        <v>1170</v>
      </c>
      <c r="AB385" s="127">
        <v>0.45341614906832306</v>
      </c>
      <c r="AC385" s="128">
        <v>1148</v>
      </c>
      <c r="AD385" s="127">
        <v>-9.7484276729559727E-2</v>
      </c>
      <c r="AE385" s="128">
        <v>2318</v>
      </c>
      <c r="AF385" s="127">
        <v>0.11603273952816573</v>
      </c>
      <c r="AG385" s="269"/>
      <c r="AH385" s="135"/>
      <c r="AI385" s="128"/>
      <c r="AJ385" s="135"/>
      <c r="AK385" s="128"/>
      <c r="AL385" s="140"/>
      <c r="AM385" s="269">
        <v>4</v>
      </c>
      <c r="AN385" s="127">
        <v>-0.73333333333333339</v>
      </c>
      <c r="AO385" s="269">
        <v>3</v>
      </c>
      <c r="AP385" s="127" t="s">
        <v>90</v>
      </c>
      <c r="AQ385" s="128">
        <v>0</v>
      </c>
      <c r="AR385" s="127" t="s">
        <v>90</v>
      </c>
      <c r="AS385" s="128">
        <v>3</v>
      </c>
      <c r="AT385" s="127" t="s">
        <v>90</v>
      </c>
    </row>
    <row r="386" spans="2:46" s="4" customFormat="1" ht="15" hidden="1" customHeight="1" outlineLevel="1" x14ac:dyDescent="0.25">
      <c r="B386" s="138" t="s">
        <v>80</v>
      </c>
      <c r="C386" s="269">
        <v>3513</v>
      </c>
      <c r="D386" s="127">
        <v>0.10645669291338589</v>
      </c>
      <c r="E386" s="128">
        <v>8695</v>
      </c>
      <c r="F386" s="127">
        <v>-5.0867809191136315E-2</v>
      </c>
      <c r="G386" s="128">
        <v>12208</v>
      </c>
      <c r="H386" s="127">
        <v>-1.037613488975353E-2</v>
      </c>
      <c r="I386" s="269">
        <v>2243</v>
      </c>
      <c r="J386" s="127">
        <v>-5.038103302286201E-2</v>
      </c>
      <c r="K386" s="128">
        <v>7281</v>
      </c>
      <c r="L386" s="127">
        <v>-4.6115550897419144E-2</v>
      </c>
      <c r="M386" s="128">
        <v>9524</v>
      </c>
      <c r="N386" s="127">
        <v>-4.7123561780890499E-2</v>
      </c>
      <c r="O386" s="269"/>
      <c r="P386" s="135"/>
      <c r="Q386" s="128"/>
      <c r="R386" s="135"/>
      <c r="S386" s="128"/>
      <c r="T386" s="140"/>
      <c r="U386" s="269"/>
      <c r="V386" s="135"/>
      <c r="W386" s="128"/>
      <c r="X386" s="135"/>
      <c r="Y386" s="128"/>
      <c r="Z386" s="543"/>
      <c r="AA386" s="269">
        <v>1259</v>
      </c>
      <c r="AB386" s="127">
        <v>0.55240443896424174</v>
      </c>
      <c r="AC386" s="128">
        <v>1414</v>
      </c>
      <c r="AD386" s="127">
        <v>-7.4607329842931946E-2</v>
      </c>
      <c r="AE386" s="128">
        <v>2673</v>
      </c>
      <c r="AF386" s="127">
        <v>0.14279606669516887</v>
      </c>
      <c r="AG386" s="269"/>
      <c r="AH386" s="135"/>
      <c r="AI386" s="128"/>
      <c r="AJ386" s="135"/>
      <c r="AK386" s="128"/>
      <c r="AL386" s="140"/>
      <c r="AM386" s="269">
        <v>11</v>
      </c>
      <c r="AN386" s="127">
        <v>4.5</v>
      </c>
      <c r="AO386" s="269">
        <v>0</v>
      </c>
      <c r="AP386" s="127" t="s">
        <v>90</v>
      </c>
      <c r="AQ386" s="128">
        <v>0</v>
      </c>
      <c r="AR386" s="127" t="s">
        <v>90</v>
      </c>
      <c r="AS386" s="128">
        <v>0</v>
      </c>
      <c r="AT386" s="127" t="s">
        <v>90</v>
      </c>
    </row>
    <row r="387" spans="2:46" s="4" customFormat="1" ht="15" hidden="1" customHeight="1" outlineLevel="1" x14ac:dyDescent="0.25">
      <c r="B387" s="138" t="s">
        <v>81</v>
      </c>
      <c r="C387" s="269">
        <v>1816</v>
      </c>
      <c r="D387" s="127">
        <v>0.17692806221646151</v>
      </c>
      <c r="E387" s="128">
        <v>5763</v>
      </c>
      <c r="F387" s="127">
        <v>-9.8404255319148981E-2</v>
      </c>
      <c r="G387" s="128">
        <v>7579</v>
      </c>
      <c r="H387" s="127">
        <v>-4.4864524259609295E-2</v>
      </c>
      <c r="I387" s="269">
        <v>1215</v>
      </c>
      <c r="J387" s="127">
        <v>-7.3226544622425616E-2</v>
      </c>
      <c r="K387" s="128">
        <v>4712</v>
      </c>
      <c r="L387" s="127">
        <v>-0.14899765215820837</v>
      </c>
      <c r="M387" s="128">
        <v>5927</v>
      </c>
      <c r="N387" s="127">
        <v>-0.13449182242990654</v>
      </c>
      <c r="O387" s="269"/>
      <c r="P387" s="135"/>
      <c r="Q387" s="128"/>
      <c r="R387" s="135"/>
      <c r="S387" s="128"/>
      <c r="T387" s="140"/>
      <c r="U387" s="269"/>
      <c r="V387" s="135"/>
      <c r="W387" s="128"/>
      <c r="X387" s="135"/>
      <c r="Y387" s="128"/>
      <c r="Z387" s="543"/>
      <c r="AA387" s="269">
        <v>588</v>
      </c>
      <c r="AB387" s="127">
        <v>1.5454545454545454</v>
      </c>
      <c r="AC387" s="128">
        <v>1051</v>
      </c>
      <c r="AD387" s="127">
        <v>0.22923976608187124</v>
      </c>
      <c r="AE387" s="128">
        <v>1639</v>
      </c>
      <c r="AF387" s="127">
        <v>0.50920810313075515</v>
      </c>
      <c r="AG387" s="269"/>
      <c r="AH387" s="135"/>
      <c r="AI387" s="128"/>
      <c r="AJ387" s="135"/>
      <c r="AK387" s="128"/>
      <c r="AL387" s="140"/>
      <c r="AM387" s="269">
        <v>13</v>
      </c>
      <c r="AN387" s="127" t="s">
        <v>90</v>
      </c>
      <c r="AO387" s="269">
        <v>0</v>
      </c>
      <c r="AP387" s="127">
        <v>-1</v>
      </c>
      <c r="AQ387" s="128">
        <v>0</v>
      </c>
      <c r="AR387" s="127" t="s">
        <v>90</v>
      </c>
      <c r="AS387" s="128">
        <v>0</v>
      </c>
      <c r="AT387" s="127">
        <v>-1</v>
      </c>
    </row>
    <row r="388" spans="2:46" s="4" customFormat="1" ht="15" hidden="1" customHeight="1" outlineLevel="1" x14ac:dyDescent="0.25">
      <c r="B388" s="138" t="s">
        <v>82</v>
      </c>
      <c r="C388" s="269">
        <v>44</v>
      </c>
      <c r="D388" s="127">
        <v>2.1428571428571428</v>
      </c>
      <c r="E388" s="128">
        <v>3609</v>
      </c>
      <c r="F388" s="127">
        <v>-7.6745970836531119E-2</v>
      </c>
      <c r="G388" s="128">
        <v>3653</v>
      </c>
      <c r="H388" s="127">
        <v>-6.8824878919194532E-2</v>
      </c>
      <c r="I388" s="269">
        <v>26</v>
      </c>
      <c r="J388" s="127">
        <v>25</v>
      </c>
      <c r="K388" s="128">
        <v>3609</v>
      </c>
      <c r="L388" s="127">
        <v>0.19305785123966945</v>
      </c>
      <c r="M388" s="128">
        <v>3635</v>
      </c>
      <c r="N388" s="127">
        <v>0.20125578321216131</v>
      </c>
      <c r="O388" s="269"/>
      <c r="P388" s="135"/>
      <c r="Q388" s="128"/>
      <c r="R388" s="135"/>
      <c r="S388" s="128"/>
      <c r="T388" s="140"/>
      <c r="U388" s="269"/>
      <c r="V388" s="135"/>
      <c r="W388" s="128"/>
      <c r="X388" s="135"/>
      <c r="Y388" s="128"/>
      <c r="Z388" s="543"/>
      <c r="AA388" s="269">
        <v>18</v>
      </c>
      <c r="AB388" s="127">
        <v>3.5</v>
      </c>
      <c r="AC388" s="128">
        <v>0</v>
      </c>
      <c r="AD388" s="127">
        <v>-1</v>
      </c>
      <c r="AE388" s="128">
        <v>18</v>
      </c>
      <c r="AF388" s="127">
        <v>-0.97972972972972971</v>
      </c>
      <c r="AG388" s="269"/>
      <c r="AH388" s="135"/>
      <c r="AI388" s="128"/>
      <c r="AJ388" s="135"/>
      <c r="AK388" s="128"/>
      <c r="AL388" s="140"/>
      <c r="AM388" s="269">
        <v>0</v>
      </c>
      <c r="AN388" s="127">
        <v>-1</v>
      </c>
      <c r="AO388" s="269">
        <v>0</v>
      </c>
      <c r="AP388" s="127" t="s">
        <v>90</v>
      </c>
      <c r="AQ388" s="128">
        <v>0</v>
      </c>
      <c r="AR388" s="127" t="s">
        <v>90</v>
      </c>
      <c r="AS388" s="128">
        <v>0</v>
      </c>
      <c r="AT388" s="127" t="s">
        <v>90</v>
      </c>
    </row>
    <row r="389" spans="2:46" s="4" customFormat="1" ht="15" hidden="1" customHeight="1" outlineLevel="1" x14ac:dyDescent="0.25">
      <c r="B389" s="138" t="s">
        <v>83</v>
      </c>
      <c r="C389" s="269">
        <v>52</v>
      </c>
      <c r="D389" s="127">
        <v>1.4761904761904763</v>
      </c>
      <c r="E389" s="128">
        <v>2787</v>
      </c>
      <c r="F389" s="127">
        <v>-0.31031922791388267</v>
      </c>
      <c r="G389" s="128">
        <v>2839</v>
      </c>
      <c r="H389" s="127">
        <v>-0.3010832102412605</v>
      </c>
      <c r="I389" s="269">
        <v>4</v>
      </c>
      <c r="J389" s="127">
        <v>-0.55555555555555558</v>
      </c>
      <c r="K389" s="128">
        <v>2773</v>
      </c>
      <c r="L389" s="127">
        <v>-0.10950545921644184</v>
      </c>
      <c r="M389" s="128">
        <v>2777</v>
      </c>
      <c r="N389" s="127">
        <v>-0.11079090617995513</v>
      </c>
      <c r="O389" s="269"/>
      <c r="P389" s="135"/>
      <c r="Q389" s="128"/>
      <c r="R389" s="135"/>
      <c r="S389" s="128"/>
      <c r="T389" s="140"/>
      <c r="U389" s="269"/>
      <c r="V389" s="135"/>
      <c r="W389" s="128"/>
      <c r="X389" s="135"/>
      <c r="Y389" s="128"/>
      <c r="Z389" s="543"/>
      <c r="AA389" s="269">
        <v>39</v>
      </c>
      <c r="AB389" s="127">
        <v>6.8</v>
      </c>
      <c r="AC389" s="128">
        <v>14</v>
      </c>
      <c r="AD389" s="127">
        <v>-0.9848975188781014</v>
      </c>
      <c r="AE389" s="128">
        <v>53</v>
      </c>
      <c r="AF389" s="127">
        <v>-0.94313304721030045</v>
      </c>
      <c r="AG389" s="269"/>
      <c r="AH389" s="135"/>
      <c r="AI389" s="128"/>
      <c r="AJ389" s="135"/>
      <c r="AK389" s="128"/>
      <c r="AL389" s="140"/>
      <c r="AM389" s="269">
        <v>9</v>
      </c>
      <c r="AN389" s="127">
        <v>0.28571428571428581</v>
      </c>
      <c r="AO389" s="269">
        <v>0</v>
      </c>
      <c r="AP389" s="127" t="s">
        <v>90</v>
      </c>
      <c r="AQ389" s="128">
        <v>0</v>
      </c>
      <c r="AR389" s="127" t="s">
        <v>90</v>
      </c>
      <c r="AS389" s="128">
        <v>0</v>
      </c>
      <c r="AT389" s="127" t="s">
        <v>90</v>
      </c>
    </row>
    <row r="390" spans="2:46" s="4" customFormat="1" ht="15" hidden="1" customHeight="1" outlineLevel="1" x14ac:dyDescent="0.25">
      <c r="B390" s="138" t="s">
        <v>84</v>
      </c>
      <c r="C390" s="269">
        <v>27</v>
      </c>
      <c r="D390" s="127">
        <v>-6.8965517241379337E-2</v>
      </c>
      <c r="E390" s="128">
        <v>3487</v>
      </c>
      <c r="F390" s="127">
        <v>-0.1926371845334568</v>
      </c>
      <c r="G390" s="128">
        <v>3514</v>
      </c>
      <c r="H390" s="127">
        <v>-0.19181232750689969</v>
      </c>
      <c r="I390" s="269">
        <v>7</v>
      </c>
      <c r="J390" s="127">
        <v>0</v>
      </c>
      <c r="K390" s="128">
        <v>3475</v>
      </c>
      <c r="L390" s="127">
        <v>-9.102798849071414E-2</v>
      </c>
      <c r="M390" s="128">
        <v>3482</v>
      </c>
      <c r="N390" s="127">
        <v>-9.0861618798955601E-2</v>
      </c>
      <c r="O390" s="269"/>
      <c r="P390" s="135"/>
      <c r="Q390" s="128"/>
      <c r="R390" s="135"/>
      <c r="S390" s="128"/>
      <c r="T390" s="140"/>
      <c r="U390" s="269"/>
      <c r="V390" s="135"/>
      <c r="W390" s="128"/>
      <c r="X390" s="135"/>
      <c r="Y390" s="128"/>
      <c r="Z390" s="543"/>
      <c r="AA390" s="269">
        <v>10</v>
      </c>
      <c r="AB390" s="127">
        <v>-0.375</v>
      </c>
      <c r="AC390" s="128">
        <v>12</v>
      </c>
      <c r="AD390" s="127">
        <v>-0.97580645161290325</v>
      </c>
      <c r="AE390" s="128">
        <v>22</v>
      </c>
      <c r="AF390" s="127">
        <v>-0.95703125</v>
      </c>
      <c r="AG390" s="269"/>
      <c r="AH390" s="135"/>
      <c r="AI390" s="128"/>
      <c r="AJ390" s="135"/>
      <c r="AK390" s="128"/>
      <c r="AL390" s="140"/>
      <c r="AM390" s="269">
        <v>10</v>
      </c>
      <c r="AN390" s="127">
        <v>1.5</v>
      </c>
      <c r="AO390" s="269">
        <v>0</v>
      </c>
      <c r="AP390" s="127">
        <v>-1</v>
      </c>
      <c r="AQ390" s="128">
        <v>0</v>
      </c>
      <c r="AR390" s="127" t="s">
        <v>90</v>
      </c>
      <c r="AS390" s="128">
        <v>0</v>
      </c>
      <c r="AT390" s="127">
        <v>-1</v>
      </c>
    </row>
    <row r="391" spans="2:46" s="4" customFormat="1" ht="15" hidden="1" customHeight="1" outlineLevel="1" x14ac:dyDescent="0.25">
      <c r="B391" s="138" t="s">
        <v>85</v>
      </c>
      <c r="C391" s="269">
        <v>12</v>
      </c>
      <c r="D391" s="127">
        <v>-0.4285714285714286</v>
      </c>
      <c r="E391" s="128">
        <v>3150</v>
      </c>
      <c r="F391" s="127">
        <v>-0.31132487975513778</v>
      </c>
      <c r="G391" s="128">
        <v>3162</v>
      </c>
      <c r="H391" s="127">
        <v>-0.31186071817192595</v>
      </c>
      <c r="I391" s="269">
        <v>6</v>
      </c>
      <c r="J391" s="127">
        <v>2</v>
      </c>
      <c r="K391" s="128">
        <v>3144</v>
      </c>
      <c r="L391" s="127">
        <v>-0.18843572534847708</v>
      </c>
      <c r="M391" s="128">
        <v>3150</v>
      </c>
      <c r="N391" s="127">
        <v>-0.18730650154798767</v>
      </c>
      <c r="O391" s="269"/>
      <c r="P391" s="135"/>
      <c r="Q391" s="128"/>
      <c r="R391" s="135"/>
      <c r="S391" s="128"/>
      <c r="T391" s="140"/>
      <c r="U391" s="269"/>
      <c r="V391" s="135"/>
      <c r="W391" s="128"/>
      <c r="X391" s="135"/>
      <c r="Y391" s="128"/>
      <c r="Z391" s="543"/>
      <c r="AA391" s="269">
        <v>4</v>
      </c>
      <c r="AB391" s="127">
        <v>-0.55555555555555558</v>
      </c>
      <c r="AC391" s="128">
        <v>6</v>
      </c>
      <c r="AD391" s="127">
        <v>-0.99142857142857144</v>
      </c>
      <c r="AE391" s="128">
        <v>10</v>
      </c>
      <c r="AF391" s="127">
        <v>-0.98589562764456984</v>
      </c>
      <c r="AG391" s="269"/>
      <c r="AH391" s="135"/>
      <c r="AI391" s="128"/>
      <c r="AJ391" s="135"/>
      <c r="AK391" s="128"/>
      <c r="AL391" s="140"/>
      <c r="AM391" s="269">
        <v>2</v>
      </c>
      <c r="AN391" s="127">
        <v>-0.8</v>
      </c>
      <c r="AO391" s="269">
        <v>0</v>
      </c>
      <c r="AP391" s="127" t="s">
        <v>90</v>
      </c>
      <c r="AQ391" s="128">
        <v>0</v>
      </c>
      <c r="AR391" s="127" t="s">
        <v>90</v>
      </c>
      <c r="AS391" s="128">
        <v>0</v>
      </c>
      <c r="AT391" s="127" t="s">
        <v>90</v>
      </c>
    </row>
    <row r="392" spans="2:46" s="4" customFormat="1" ht="15" hidden="1" customHeight="1" outlineLevel="1" x14ac:dyDescent="0.25">
      <c r="B392" s="138" t="s">
        <v>86</v>
      </c>
      <c r="C392" s="269">
        <v>26</v>
      </c>
      <c r="D392" s="127">
        <v>-0.10344827586206895</v>
      </c>
      <c r="E392" s="128">
        <v>2456</v>
      </c>
      <c r="F392" s="127">
        <v>-0.4421985010220304</v>
      </c>
      <c r="G392" s="128">
        <v>2482</v>
      </c>
      <c r="H392" s="127">
        <v>-0.43998194945848379</v>
      </c>
      <c r="I392" s="269">
        <v>11</v>
      </c>
      <c r="J392" s="127">
        <v>-0.3125</v>
      </c>
      <c r="K392" s="128">
        <v>2452</v>
      </c>
      <c r="L392" s="127">
        <v>-0.35183716627015593</v>
      </c>
      <c r="M392" s="128">
        <v>2463</v>
      </c>
      <c r="N392" s="127">
        <v>-0.35167149249802576</v>
      </c>
      <c r="O392" s="269"/>
      <c r="P392" s="135"/>
      <c r="Q392" s="128"/>
      <c r="R392" s="135"/>
      <c r="S392" s="128"/>
      <c r="T392" s="140"/>
      <c r="U392" s="269"/>
      <c r="V392" s="135"/>
      <c r="W392" s="128"/>
      <c r="X392" s="135"/>
      <c r="Y392" s="128"/>
      <c r="Z392" s="543"/>
      <c r="AA392" s="269">
        <v>6</v>
      </c>
      <c r="AB392" s="127">
        <v>-0.45454545454545459</v>
      </c>
      <c r="AC392" s="128">
        <v>4</v>
      </c>
      <c r="AD392" s="127">
        <v>-0.99354838709677418</v>
      </c>
      <c r="AE392" s="128">
        <v>10</v>
      </c>
      <c r="AF392" s="127">
        <v>-0.98415213946117275</v>
      </c>
      <c r="AG392" s="269"/>
      <c r="AH392" s="135"/>
      <c r="AI392" s="128"/>
      <c r="AJ392" s="135"/>
      <c r="AK392" s="128"/>
      <c r="AL392" s="140"/>
      <c r="AM392" s="269">
        <v>8</v>
      </c>
      <c r="AN392" s="127">
        <v>3</v>
      </c>
      <c r="AO392" s="269">
        <v>1</v>
      </c>
      <c r="AP392" s="127" t="s">
        <v>90</v>
      </c>
      <c r="AQ392" s="128">
        <v>0</v>
      </c>
      <c r="AR392" s="127" t="s">
        <v>90</v>
      </c>
      <c r="AS392" s="128">
        <v>1</v>
      </c>
      <c r="AT392" s="127" t="s">
        <v>90</v>
      </c>
    </row>
    <row r="393" spans="2:46" s="4" customFormat="1" ht="15" hidden="1" customHeight="1" outlineLevel="1" x14ac:dyDescent="0.25">
      <c r="B393" s="138" t="s">
        <v>87</v>
      </c>
      <c r="C393" s="269">
        <v>1480</v>
      </c>
      <c r="D393" s="127">
        <v>-0.19956733369388857</v>
      </c>
      <c r="E393" s="128">
        <v>4670</v>
      </c>
      <c r="F393" s="127">
        <v>-0.27809553253980523</v>
      </c>
      <c r="G393" s="128">
        <v>6150</v>
      </c>
      <c r="H393" s="127">
        <v>-0.2606395768213513</v>
      </c>
      <c r="I393" s="269">
        <v>1269</v>
      </c>
      <c r="J393" s="127">
        <v>-0.17917205692108662</v>
      </c>
      <c r="K393" s="128">
        <v>3228</v>
      </c>
      <c r="L393" s="127">
        <v>-0.36469198976579409</v>
      </c>
      <c r="M393" s="128">
        <v>4497</v>
      </c>
      <c r="N393" s="127">
        <v>-0.32141240380262559</v>
      </c>
      <c r="O393" s="269"/>
      <c r="P393" s="135"/>
      <c r="Q393" s="128"/>
      <c r="R393" s="135"/>
      <c r="S393" s="128"/>
      <c r="T393" s="140"/>
      <c r="U393" s="269"/>
      <c r="V393" s="135"/>
      <c r="W393" s="128"/>
      <c r="X393" s="135"/>
      <c r="Y393" s="128"/>
      <c r="Z393" s="543"/>
      <c r="AA393" s="269">
        <v>208</v>
      </c>
      <c r="AB393" s="127">
        <v>-0.27017543859649118</v>
      </c>
      <c r="AC393" s="128">
        <v>1442</v>
      </c>
      <c r="AD393" s="127">
        <v>3.8904899135446591E-2</v>
      </c>
      <c r="AE393" s="128">
        <v>1650</v>
      </c>
      <c r="AF393" s="127">
        <v>-1.3747758517632991E-2</v>
      </c>
      <c r="AG393" s="269"/>
      <c r="AH393" s="135"/>
      <c r="AI393" s="128"/>
      <c r="AJ393" s="135"/>
      <c r="AK393" s="128"/>
      <c r="AL393" s="140"/>
      <c r="AM393" s="269">
        <v>3</v>
      </c>
      <c r="AN393" s="127">
        <v>-0.83333333333333337</v>
      </c>
      <c r="AO393" s="269">
        <v>0</v>
      </c>
      <c r="AP393" s="127" t="s">
        <v>90</v>
      </c>
      <c r="AQ393" s="128">
        <v>0</v>
      </c>
      <c r="AR393" s="127" t="s">
        <v>90</v>
      </c>
      <c r="AS393" s="128">
        <v>0</v>
      </c>
      <c r="AT393" s="127" t="s">
        <v>90</v>
      </c>
    </row>
    <row r="394" spans="2:46" s="4" customFormat="1" ht="15" hidden="1" customHeight="1" outlineLevel="1" x14ac:dyDescent="0.25">
      <c r="B394" s="138" t="s">
        <v>88</v>
      </c>
      <c r="C394" s="269">
        <v>3235</v>
      </c>
      <c r="D394" s="127">
        <v>-1.0400734169470738E-2</v>
      </c>
      <c r="E394" s="128">
        <v>6665</v>
      </c>
      <c r="F394" s="127">
        <v>-0.31704068039758171</v>
      </c>
      <c r="G394" s="128">
        <v>9900</v>
      </c>
      <c r="H394" s="127">
        <v>-0.24009824992324225</v>
      </c>
      <c r="I394" s="269">
        <v>2499</v>
      </c>
      <c r="J394" s="127">
        <v>-3.6994219653179172E-2</v>
      </c>
      <c r="K394" s="128">
        <v>5719</v>
      </c>
      <c r="L394" s="127">
        <v>-0.27890556045895853</v>
      </c>
      <c r="M394" s="128">
        <v>8218</v>
      </c>
      <c r="N394" s="127">
        <v>-0.21926657799733995</v>
      </c>
      <c r="O394" s="269"/>
      <c r="P394" s="135"/>
      <c r="Q394" s="128"/>
      <c r="R394" s="135"/>
      <c r="S394" s="128"/>
      <c r="T394" s="140"/>
      <c r="U394" s="269"/>
      <c r="V394" s="135"/>
      <c r="W394" s="128"/>
      <c r="X394" s="135"/>
      <c r="Y394" s="128"/>
      <c r="Z394" s="543"/>
      <c r="AA394" s="269">
        <v>690</v>
      </c>
      <c r="AB394" s="127">
        <v>2.6785714285714191E-2</v>
      </c>
      <c r="AC394" s="128">
        <v>946</v>
      </c>
      <c r="AD394" s="127">
        <v>-0.48249452954048144</v>
      </c>
      <c r="AE394" s="128">
        <v>1636</v>
      </c>
      <c r="AF394" s="127">
        <v>-0.34560000000000002</v>
      </c>
      <c r="AG394" s="269"/>
      <c r="AH394" s="135"/>
      <c r="AI394" s="128"/>
      <c r="AJ394" s="135"/>
      <c r="AK394" s="128"/>
      <c r="AL394" s="140"/>
      <c r="AM394" s="269">
        <v>46</v>
      </c>
      <c r="AN394" s="127">
        <v>22</v>
      </c>
      <c r="AO394" s="269">
        <v>0</v>
      </c>
      <c r="AP394" s="127" t="s">
        <v>90</v>
      </c>
      <c r="AQ394" s="128">
        <v>0</v>
      </c>
      <c r="AR394" s="127" t="s">
        <v>90</v>
      </c>
      <c r="AS394" s="128">
        <v>0</v>
      </c>
      <c r="AT394" s="127" t="s">
        <v>90</v>
      </c>
    </row>
    <row r="395" spans="2:46" s="4" customFormat="1" ht="15" hidden="1" customHeight="1" outlineLevel="1" x14ac:dyDescent="0.25">
      <c r="B395" s="138" t="s">
        <v>89</v>
      </c>
      <c r="C395" s="269">
        <v>3397</v>
      </c>
      <c r="D395" s="127">
        <v>0.3151374370886566</v>
      </c>
      <c r="E395" s="128">
        <v>7369</v>
      </c>
      <c r="F395" s="127">
        <v>-0.37656514382402706</v>
      </c>
      <c r="G395" s="128">
        <v>10766</v>
      </c>
      <c r="H395" s="127">
        <v>-0.25251683677011738</v>
      </c>
      <c r="I395" s="269">
        <v>2471</v>
      </c>
      <c r="J395" s="127">
        <v>0.25050607287449389</v>
      </c>
      <c r="K395" s="128">
        <v>5800</v>
      </c>
      <c r="L395" s="127">
        <v>-0.44295044179792542</v>
      </c>
      <c r="M395" s="128">
        <v>8271</v>
      </c>
      <c r="N395" s="127">
        <v>-0.33233774620600576</v>
      </c>
      <c r="O395" s="269"/>
      <c r="P395" s="135"/>
      <c r="Q395" s="128"/>
      <c r="R395" s="135"/>
      <c r="S395" s="128"/>
      <c r="T395" s="140"/>
      <c r="U395" s="269"/>
      <c r="V395" s="135"/>
      <c r="W395" s="128"/>
      <c r="X395" s="135"/>
      <c r="Y395" s="128"/>
      <c r="Z395" s="543"/>
      <c r="AA395" s="269">
        <v>915</v>
      </c>
      <c r="AB395" s="127">
        <v>0.61660777385159005</v>
      </c>
      <c r="AC395" s="128">
        <v>1569</v>
      </c>
      <c r="AD395" s="127">
        <v>0.11434659090909083</v>
      </c>
      <c r="AE395" s="128">
        <v>2484</v>
      </c>
      <c r="AF395" s="127">
        <v>0.25835866261398177</v>
      </c>
      <c r="AG395" s="269"/>
      <c r="AH395" s="135"/>
      <c r="AI395" s="128"/>
      <c r="AJ395" s="135"/>
      <c r="AK395" s="128"/>
      <c r="AL395" s="140"/>
      <c r="AM395" s="269">
        <v>11</v>
      </c>
      <c r="AN395" s="127">
        <v>-0.73170731707317072</v>
      </c>
      <c r="AO395" s="269">
        <v>0</v>
      </c>
      <c r="AP395" s="127" t="s">
        <v>90</v>
      </c>
      <c r="AQ395" s="128">
        <v>0</v>
      </c>
      <c r="AR395" s="127" t="s">
        <v>90</v>
      </c>
      <c r="AS395" s="128">
        <v>0</v>
      </c>
      <c r="AT395" s="127" t="s">
        <v>90</v>
      </c>
    </row>
    <row r="396" spans="2:46" s="4" customFormat="1" ht="15.75" collapsed="1" x14ac:dyDescent="0.25">
      <c r="B396" s="64">
        <v>1989</v>
      </c>
      <c r="C396" s="279">
        <v>21068</v>
      </c>
      <c r="D396" s="66">
        <v>5.8693467336683458E-2</v>
      </c>
      <c r="E396" s="65">
        <v>66208</v>
      </c>
      <c r="F396" s="66">
        <v>-0.21196900627254012</v>
      </c>
      <c r="G396" s="65">
        <v>87276</v>
      </c>
      <c r="H396" s="66">
        <v>-0.1601374173619331</v>
      </c>
      <c r="I396" s="279">
        <v>15040</v>
      </c>
      <c r="J396" s="66">
        <v>-1.1953778722273434E-3</v>
      </c>
      <c r="K396" s="65">
        <v>57168</v>
      </c>
      <c r="L396" s="66">
        <v>-0.19081657206754521</v>
      </c>
      <c r="M396" s="65">
        <v>72208</v>
      </c>
      <c r="N396" s="66">
        <v>-0.15750172097961657</v>
      </c>
      <c r="O396" s="279"/>
      <c r="P396" s="66"/>
      <c r="Q396" s="65"/>
      <c r="R396" s="66"/>
      <c r="S396" s="65"/>
      <c r="T396" s="281"/>
      <c r="U396" s="279"/>
      <c r="V396" s="66"/>
      <c r="W396" s="65"/>
      <c r="X396" s="66"/>
      <c r="Y396" s="65"/>
      <c r="Z396" s="544"/>
      <c r="AA396" s="279">
        <v>5891</v>
      </c>
      <c r="AB396" s="66">
        <v>0.24677248677248675</v>
      </c>
      <c r="AC396" s="65">
        <v>9040</v>
      </c>
      <c r="AD396" s="66">
        <v>-0.32375822860562542</v>
      </c>
      <c r="AE396" s="65">
        <v>14931</v>
      </c>
      <c r="AF396" s="66">
        <v>-0.17476372077599067</v>
      </c>
      <c r="AG396" s="279"/>
      <c r="AH396" s="66"/>
      <c r="AI396" s="65"/>
      <c r="AJ396" s="66"/>
      <c r="AK396" s="65"/>
      <c r="AL396" s="281"/>
      <c r="AM396" s="279">
        <v>133</v>
      </c>
      <c r="AN396" s="66">
        <v>0.16666666666666674</v>
      </c>
      <c r="AO396" s="279">
        <v>4</v>
      </c>
      <c r="AP396" s="66">
        <v>0.33333333333333326</v>
      </c>
      <c r="AQ396" s="65">
        <v>0</v>
      </c>
      <c r="AR396" s="66" t="s">
        <v>90</v>
      </c>
      <c r="AS396" s="65">
        <v>4</v>
      </c>
      <c r="AT396" s="66">
        <v>0.33333333333333326</v>
      </c>
    </row>
    <row r="397" spans="2:46" s="4" customFormat="1" ht="15" hidden="1" customHeight="1" outlineLevel="1" x14ac:dyDescent="0.25">
      <c r="B397" s="138" t="s">
        <v>78</v>
      </c>
      <c r="C397" s="269">
        <v>4101</v>
      </c>
      <c r="D397" s="127">
        <v>0.13948318977493757</v>
      </c>
      <c r="E397" s="128">
        <v>10004</v>
      </c>
      <c r="F397" s="127">
        <v>0.26504805260495701</v>
      </c>
      <c r="G397" s="128">
        <v>14105</v>
      </c>
      <c r="H397" s="127">
        <v>0.22577561484313891</v>
      </c>
      <c r="I397" s="269">
        <v>2787</v>
      </c>
      <c r="J397" s="127">
        <v>0.284331797235023</v>
      </c>
      <c r="K397" s="128">
        <v>8542</v>
      </c>
      <c r="L397" s="127">
        <v>0.34181589695256043</v>
      </c>
      <c r="M397" s="128">
        <v>11329</v>
      </c>
      <c r="N397" s="127">
        <v>0.32720243673851912</v>
      </c>
      <c r="O397" s="269"/>
      <c r="P397" s="135"/>
      <c r="Q397" s="128"/>
      <c r="R397" s="135"/>
      <c r="S397" s="128"/>
      <c r="T397" s="140"/>
      <c r="U397" s="269"/>
      <c r="V397" s="135"/>
      <c r="W397" s="128"/>
      <c r="X397" s="135"/>
      <c r="Y397" s="128"/>
      <c r="Z397" s="543"/>
      <c r="AA397" s="269">
        <v>1310</v>
      </c>
      <c r="AB397" s="127">
        <v>-7.0921985815602828E-2</v>
      </c>
      <c r="AC397" s="128">
        <v>1462</v>
      </c>
      <c r="AD397" s="127">
        <v>-5.1880674448767872E-2</v>
      </c>
      <c r="AE397" s="128">
        <v>2772</v>
      </c>
      <c r="AF397" s="127">
        <v>-6.0975609756097615E-2</v>
      </c>
      <c r="AG397" s="269"/>
      <c r="AH397" s="135"/>
      <c r="AI397" s="128"/>
      <c r="AJ397" s="135"/>
      <c r="AK397" s="128"/>
      <c r="AL397" s="140"/>
      <c r="AM397" s="269">
        <v>4</v>
      </c>
      <c r="AN397" s="127">
        <v>-0.78947368421052633</v>
      </c>
      <c r="AO397" s="269">
        <v>0</v>
      </c>
      <c r="AP397" s="127" t="s">
        <v>90</v>
      </c>
      <c r="AQ397" s="128">
        <v>0</v>
      </c>
      <c r="AR397" s="127" t="s">
        <v>90</v>
      </c>
      <c r="AS397" s="128">
        <v>0</v>
      </c>
      <c r="AT397" s="127" t="s">
        <v>90</v>
      </c>
    </row>
    <row r="398" spans="2:46" s="4" customFormat="1" ht="15" hidden="1" customHeight="1" outlineLevel="1" x14ac:dyDescent="0.25">
      <c r="B398" s="138" t="s">
        <v>79</v>
      </c>
      <c r="C398" s="269">
        <v>3266</v>
      </c>
      <c r="D398" s="127">
        <v>-8.5666293393057091E-2</v>
      </c>
      <c r="E398" s="128">
        <v>9166</v>
      </c>
      <c r="F398" s="127">
        <v>0.39725609756097557</v>
      </c>
      <c r="G398" s="128">
        <v>12432</v>
      </c>
      <c r="H398" s="127">
        <v>0.22700355309909193</v>
      </c>
      <c r="I398" s="269">
        <v>2446</v>
      </c>
      <c r="J398" s="127">
        <v>0.20019627085377811</v>
      </c>
      <c r="K398" s="128">
        <v>7894</v>
      </c>
      <c r="L398" s="127">
        <v>0.58133012820512819</v>
      </c>
      <c r="M398" s="128">
        <v>10340</v>
      </c>
      <c r="N398" s="127">
        <v>0.47083926031294454</v>
      </c>
      <c r="O398" s="269"/>
      <c r="P398" s="135"/>
      <c r="Q398" s="128"/>
      <c r="R398" s="135"/>
      <c r="S398" s="128"/>
      <c r="T398" s="140"/>
      <c r="U398" s="269"/>
      <c r="V398" s="135"/>
      <c r="W398" s="128"/>
      <c r="X398" s="135"/>
      <c r="Y398" s="128"/>
      <c r="Z398" s="543"/>
      <c r="AA398" s="269">
        <v>805</v>
      </c>
      <c r="AB398" s="127">
        <v>-0.46829590488771466</v>
      </c>
      <c r="AC398" s="128">
        <v>1272</v>
      </c>
      <c r="AD398" s="127">
        <v>-0.18877551020408168</v>
      </c>
      <c r="AE398" s="128">
        <v>2077</v>
      </c>
      <c r="AF398" s="127">
        <v>-0.32608695652173914</v>
      </c>
      <c r="AG398" s="269"/>
      <c r="AH398" s="135"/>
      <c r="AI398" s="128"/>
      <c r="AJ398" s="135"/>
      <c r="AK398" s="128"/>
      <c r="AL398" s="140"/>
      <c r="AM398" s="269">
        <v>15</v>
      </c>
      <c r="AN398" s="127">
        <v>-0.25</v>
      </c>
      <c r="AO398" s="269">
        <v>0</v>
      </c>
      <c r="AP398" s="127" t="s">
        <v>90</v>
      </c>
      <c r="AQ398" s="128">
        <v>0</v>
      </c>
      <c r="AR398" s="127" t="s">
        <v>90</v>
      </c>
      <c r="AS398" s="128">
        <v>0</v>
      </c>
      <c r="AT398" s="127" t="s">
        <v>90</v>
      </c>
    </row>
    <row r="399" spans="2:46" s="4" customFormat="1" ht="15" hidden="1" customHeight="1" outlineLevel="1" x14ac:dyDescent="0.25">
      <c r="B399" s="138" t="s">
        <v>80</v>
      </c>
      <c r="C399" s="269">
        <v>3175</v>
      </c>
      <c r="D399" s="127">
        <v>-0.11263275572945775</v>
      </c>
      <c r="E399" s="128">
        <v>9161</v>
      </c>
      <c r="F399" s="127">
        <v>0.36283844094019635</v>
      </c>
      <c r="G399" s="128">
        <v>12336</v>
      </c>
      <c r="H399" s="127">
        <v>0.19766990291262143</v>
      </c>
      <c r="I399" s="269">
        <v>2362</v>
      </c>
      <c r="J399" s="127">
        <v>0.10065237651444559</v>
      </c>
      <c r="K399" s="128">
        <v>7633</v>
      </c>
      <c r="L399" s="127">
        <v>0.50879620478355414</v>
      </c>
      <c r="M399" s="128">
        <v>9995</v>
      </c>
      <c r="N399" s="127">
        <v>0.38723108952116592</v>
      </c>
      <c r="O399" s="269"/>
      <c r="P399" s="135"/>
      <c r="Q399" s="128"/>
      <c r="R399" s="135"/>
      <c r="S399" s="128"/>
      <c r="T399" s="140"/>
      <c r="U399" s="269"/>
      <c r="V399" s="135"/>
      <c r="W399" s="128"/>
      <c r="X399" s="135"/>
      <c r="Y399" s="128"/>
      <c r="Z399" s="543"/>
      <c r="AA399" s="269">
        <v>811</v>
      </c>
      <c r="AB399" s="127">
        <v>-0.42685512367491163</v>
      </c>
      <c r="AC399" s="128">
        <v>1528</v>
      </c>
      <c r="AD399" s="127">
        <v>-8.1178592904389668E-2</v>
      </c>
      <c r="AE399" s="128">
        <v>2339</v>
      </c>
      <c r="AF399" s="127">
        <v>-0.24009096816114361</v>
      </c>
      <c r="AG399" s="269"/>
      <c r="AH399" s="135"/>
      <c r="AI399" s="128"/>
      <c r="AJ399" s="135"/>
      <c r="AK399" s="128"/>
      <c r="AL399" s="140"/>
      <c r="AM399" s="269">
        <v>2</v>
      </c>
      <c r="AN399" s="127">
        <v>-0.88235294117647056</v>
      </c>
      <c r="AO399" s="269">
        <v>0</v>
      </c>
      <c r="AP399" s="127" t="s">
        <v>90</v>
      </c>
      <c r="AQ399" s="128">
        <v>0</v>
      </c>
      <c r="AR399" s="127" t="s">
        <v>90</v>
      </c>
      <c r="AS399" s="128">
        <v>0</v>
      </c>
      <c r="AT399" s="127" t="s">
        <v>90</v>
      </c>
    </row>
    <row r="400" spans="2:46" s="4" customFormat="1" ht="15" hidden="1" customHeight="1" outlineLevel="1" x14ac:dyDescent="0.25">
      <c r="B400" s="138" t="s">
        <v>81</v>
      </c>
      <c r="C400" s="269">
        <v>1543</v>
      </c>
      <c r="D400" s="127">
        <v>-0.25530888030888033</v>
      </c>
      <c r="E400" s="128">
        <v>6392</v>
      </c>
      <c r="F400" s="127">
        <v>0.55750487329434706</v>
      </c>
      <c r="G400" s="128">
        <v>7935</v>
      </c>
      <c r="H400" s="127">
        <v>0.28481217616580312</v>
      </c>
      <c r="I400" s="269">
        <v>1311</v>
      </c>
      <c r="J400" s="127">
        <v>-0.18571428571428572</v>
      </c>
      <c r="K400" s="128">
        <v>5537</v>
      </c>
      <c r="L400" s="127">
        <v>0.83953488372093021</v>
      </c>
      <c r="M400" s="128">
        <v>6848</v>
      </c>
      <c r="N400" s="127">
        <v>0.48225108225108215</v>
      </c>
      <c r="O400" s="269"/>
      <c r="P400" s="135"/>
      <c r="Q400" s="128"/>
      <c r="R400" s="135"/>
      <c r="S400" s="128"/>
      <c r="T400" s="140"/>
      <c r="U400" s="269"/>
      <c r="V400" s="135"/>
      <c r="W400" s="128"/>
      <c r="X400" s="135"/>
      <c r="Y400" s="128"/>
      <c r="Z400" s="543"/>
      <c r="AA400" s="269">
        <v>231</v>
      </c>
      <c r="AB400" s="127">
        <v>-0.46896551724137936</v>
      </c>
      <c r="AC400" s="128">
        <v>855</v>
      </c>
      <c r="AD400" s="127">
        <v>-0.21846435100548445</v>
      </c>
      <c r="AE400" s="128">
        <v>1086</v>
      </c>
      <c r="AF400" s="127">
        <v>-0.28973185088292996</v>
      </c>
      <c r="AG400" s="269"/>
      <c r="AH400" s="135"/>
      <c r="AI400" s="128"/>
      <c r="AJ400" s="135"/>
      <c r="AK400" s="128"/>
      <c r="AL400" s="140"/>
      <c r="AM400" s="269">
        <v>0</v>
      </c>
      <c r="AN400" s="127">
        <v>-1</v>
      </c>
      <c r="AO400" s="269">
        <v>1</v>
      </c>
      <c r="AP400" s="127" t="s">
        <v>90</v>
      </c>
      <c r="AQ400" s="128">
        <v>0</v>
      </c>
      <c r="AR400" s="127" t="s">
        <v>90</v>
      </c>
      <c r="AS400" s="128">
        <v>1</v>
      </c>
      <c r="AT400" s="127" t="s">
        <v>90</v>
      </c>
    </row>
    <row r="401" spans="2:46" s="4" customFormat="1" ht="15" hidden="1" customHeight="1" outlineLevel="1" x14ac:dyDescent="0.25">
      <c r="B401" s="138" t="s">
        <v>82</v>
      </c>
      <c r="C401" s="269">
        <v>14</v>
      </c>
      <c r="D401" s="127">
        <v>-0.97712418300653592</v>
      </c>
      <c r="E401" s="128">
        <v>3909</v>
      </c>
      <c r="F401" s="127">
        <v>0.75134408602150549</v>
      </c>
      <c r="G401" s="128">
        <v>3923</v>
      </c>
      <c r="H401" s="127">
        <v>0.37939521800281284</v>
      </c>
      <c r="I401" s="269">
        <v>1</v>
      </c>
      <c r="J401" s="127">
        <v>-0.99834710743801658</v>
      </c>
      <c r="K401" s="128">
        <v>3025</v>
      </c>
      <c r="L401" s="127">
        <v>0.84226552984165659</v>
      </c>
      <c r="M401" s="128">
        <v>3026</v>
      </c>
      <c r="N401" s="127">
        <v>0.34668446817979537</v>
      </c>
      <c r="O401" s="269"/>
      <c r="P401" s="135"/>
      <c r="Q401" s="128"/>
      <c r="R401" s="135"/>
      <c r="S401" s="128"/>
      <c r="T401" s="140"/>
      <c r="U401" s="269"/>
      <c r="V401" s="135"/>
      <c r="W401" s="128"/>
      <c r="X401" s="135"/>
      <c r="Y401" s="128"/>
      <c r="Z401" s="543"/>
      <c r="AA401" s="269">
        <v>4</v>
      </c>
      <c r="AB401" s="127">
        <v>-0.19999999999999996</v>
      </c>
      <c r="AC401" s="128">
        <v>884</v>
      </c>
      <c r="AD401" s="127">
        <v>0.49830508474576263</v>
      </c>
      <c r="AE401" s="128">
        <v>888</v>
      </c>
      <c r="AF401" s="127">
        <v>0.49243697478991599</v>
      </c>
      <c r="AG401" s="269"/>
      <c r="AH401" s="135"/>
      <c r="AI401" s="128"/>
      <c r="AJ401" s="135"/>
      <c r="AK401" s="128"/>
      <c r="AL401" s="140"/>
      <c r="AM401" s="269">
        <v>9</v>
      </c>
      <c r="AN401" s="127">
        <v>3.5</v>
      </c>
      <c r="AO401" s="269">
        <v>0</v>
      </c>
      <c r="AP401" s="127" t="s">
        <v>90</v>
      </c>
      <c r="AQ401" s="128">
        <v>0</v>
      </c>
      <c r="AR401" s="127" t="s">
        <v>90</v>
      </c>
      <c r="AS401" s="128">
        <v>0</v>
      </c>
      <c r="AT401" s="127" t="s">
        <v>90</v>
      </c>
    </row>
    <row r="402" spans="2:46" s="4" customFormat="1" ht="15" hidden="1" customHeight="1" outlineLevel="1" x14ac:dyDescent="0.25">
      <c r="B402" s="138" t="s">
        <v>83</v>
      </c>
      <c r="C402" s="269">
        <v>21</v>
      </c>
      <c r="D402" s="127">
        <v>-0.9682299546142209</v>
      </c>
      <c r="E402" s="128">
        <v>4041</v>
      </c>
      <c r="F402" s="127">
        <v>0.43654461429079272</v>
      </c>
      <c r="G402" s="128">
        <v>4062</v>
      </c>
      <c r="H402" s="127">
        <v>0.16925734024179628</v>
      </c>
      <c r="I402" s="269">
        <v>9</v>
      </c>
      <c r="J402" s="127">
        <v>-0.98600311041990674</v>
      </c>
      <c r="K402" s="128">
        <v>3114</v>
      </c>
      <c r="L402" s="127">
        <v>0.44702602230483279</v>
      </c>
      <c r="M402" s="128">
        <v>3123</v>
      </c>
      <c r="N402" s="127">
        <v>0.11735241502683369</v>
      </c>
      <c r="O402" s="269"/>
      <c r="P402" s="135"/>
      <c r="Q402" s="128"/>
      <c r="R402" s="135"/>
      <c r="S402" s="128"/>
      <c r="T402" s="140"/>
      <c r="U402" s="269"/>
      <c r="V402" s="135"/>
      <c r="W402" s="128"/>
      <c r="X402" s="135"/>
      <c r="Y402" s="128"/>
      <c r="Z402" s="543"/>
      <c r="AA402" s="269">
        <v>5</v>
      </c>
      <c r="AB402" s="127">
        <v>0</v>
      </c>
      <c r="AC402" s="128">
        <v>927</v>
      </c>
      <c r="AD402" s="127">
        <v>0.40242057488653549</v>
      </c>
      <c r="AE402" s="128">
        <v>932</v>
      </c>
      <c r="AF402" s="127">
        <v>0.39939939939939939</v>
      </c>
      <c r="AG402" s="269"/>
      <c r="AH402" s="135"/>
      <c r="AI402" s="128"/>
      <c r="AJ402" s="135"/>
      <c r="AK402" s="128"/>
      <c r="AL402" s="140"/>
      <c r="AM402" s="269">
        <v>7</v>
      </c>
      <c r="AN402" s="127">
        <v>-0.46153846153846156</v>
      </c>
      <c r="AO402" s="269">
        <v>0</v>
      </c>
      <c r="AP402" s="127" t="s">
        <v>90</v>
      </c>
      <c r="AQ402" s="128">
        <v>0</v>
      </c>
      <c r="AR402" s="127" t="s">
        <v>90</v>
      </c>
      <c r="AS402" s="128">
        <v>0</v>
      </c>
      <c r="AT402" s="127" t="s">
        <v>90</v>
      </c>
    </row>
    <row r="403" spans="2:46" s="4" customFormat="1" ht="15" hidden="1" customHeight="1" outlineLevel="1" x14ac:dyDescent="0.25">
      <c r="B403" s="138" t="s">
        <v>84</v>
      </c>
      <c r="C403" s="269">
        <v>29</v>
      </c>
      <c r="D403" s="127">
        <v>-0.97442680776014112</v>
      </c>
      <c r="E403" s="128">
        <v>4319</v>
      </c>
      <c r="F403" s="127">
        <v>0.35732243871778757</v>
      </c>
      <c r="G403" s="128">
        <v>4348</v>
      </c>
      <c r="H403" s="127">
        <v>7.4142724745134281E-3</v>
      </c>
      <c r="I403" s="269">
        <v>7</v>
      </c>
      <c r="J403" s="127">
        <v>-0.993766696349065</v>
      </c>
      <c r="K403" s="128">
        <v>3823</v>
      </c>
      <c r="L403" s="127">
        <v>0.58630705394190863</v>
      </c>
      <c r="M403" s="128">
        <v>3830</v>
      </c>
      <c r="N403" s="127">
        <v>8.4064534390036805E-2</v>
      </c>
      <c r="O403" s="269"/>
      <c r="P403" s="135"/>
      <c r="Q403" s="128"/>
      <c r="R403" s="135"/>
      <c r="S403" s="128"/>
      <c r="T403" s="140"/>
      <c r="U403" s="269"/>
      <c r="V403" s="135"/>
      <c r="W403" s="128"/>
      <c r="X403" s="135"/>
      <c r="Y403" s="128"/>
      <c r="Z403" s="543"/>
      <c r="AA403" s="269">
        <v>16</v>
      </c>
      <c r="AB403" s="127">
        <v>1.2857142857142856</v>
      </c>
      <c r="AC403" s="128">
        <v>496</v>
      </c>
      <c r="AD403" s="127">
        <v>-0.3575129533678757</v>
      </c>
      <c r="AE403" s="128">
        <v>512</v>
      </c>
      <c r="AF403" s="127">
        <v>-0.34274711168164318</v>
      </c>
      <c r="AG403" s="269"/>
      <c r="AH403" s="135"/>
      <c r="AI403" s="128"/>
      <c r="AJ403" s="135"/>
      <c r="AK403" s="128"/>
      <c r="AL403" s="140"/>
      <c r="AM403" s="269">
        <v>4</v>
      </c>
      <c r="AN403" s="127">
        <v>0</v>
      </c>
      <c r="AO403" s="269">
        <v>2</v>
      </c>
      <c r="AP403" s="127" t="s">
        <v>90</v>
      </c>
      <c r="AQ403" s="128">
        <v>0</v>
      </c>
      <c r="AR403" s="127" t="s">
        <v>90</v>
      </c>
      <c r="AS403" s="128">
        <v>2</v>
      </c>
      <c r="AT403" s="127" t="s">
        <v>90</v>
      </c>
    </row>
    <row r="404" spans="2:46" s="4" customFormat="1" ht="15" hidden="1" customHeight="1" outlineLevel="1" x14ac:dyDescent="0.25">
      <c r="B404" s="138" t="s">
        <v>85</v>
      </c>
      <c r="C404" s="269">
        <v>21</v>
      </c>
      <c r="D404" s="127">
        <v>-0.97017045454545459</v>
      </c>
      <c r="E404" s="128">
        <v>4574</v>
      </c>
      <c r="F404" s="127">
        <v>1.2225461613216715</v>
      </c>
      <c r="G404" s="128">
        <v>4595</v>
      </c>
      <c r="H404" s="127">
        <v>0.66364952932657495</v>
      </c>
      <c r="I404" s="269">
        <v>2</v>
      </c>
      <c r="J404" s="127">
        <v>-0.99704579025110784</v>
      </c>
      <c r="K404" s="128">
        <v>3874</v>
      </c>
      <c r="L404" s="127">
        <v>1.6087542087542088</v>
      </c>
      <c r="M404" s="128">
        <v>3876</v>
      </c>
      <c r="N404" s="127">
        <v>0.79278445883441262</v>
      </c>
      <c r="O404" s="269"/>
      <c r="P404" s="135"/>
      <c r="Q404" s="128"/>
      <c r="R404" s="135"/>
      <c r="S404" s="128"/>
      <c r="T404" s="140"/>
      <c r="U404" s="269"/>
      <c r="V404" s="135"/>
      <c r="W404" s="128"/>
      <c r="X404" s="135"/>
      <c r="Y404" s="128"/>
      <c r="Z404" s="543"/>
      <c r="AA404" s="269">
        <v>9</v>
      </c>
      <c r="AB404" s="127">
        <v>-0.52631578947368429</v>
      </c>
      <c r="AC404" s="128">
        <v>700</v>
      </c>
      <c r="AD404" s="127">
        <v>0.22164048865619557</v>
      </c>
      <c r="AE404" s="128">
        <v>709</v>
      </c>
      <c r="AF404" s="127">
        <v>0.19763513513513509</v>
      </c>
      <c r="AG404" s="269"/>
      <c r="AH404" s="135"/>
      <c r="AI404" s="128"/>
      <c r="AJ404" s="135"/>
      <c r="AK404" s="128"/>
      <c r="AL404" s="140"/>
      <c r="AM404" s="269">
        <v>10</v>
      </c>
      <c r="AN404" s="127">
        <v>0.25</v>
      </c>
      <c r="AO404" s="269">
        <v>0</v>
      </c>
      <c r="AP404" s="127" t="s">
        <v>90</v>
      </c>
      <c r="AQ404" s="128">
        <v>0</v>
      </c>
      <c r="AR404" s="127" t="s">
        <v>90</v>
      </c>
      <c r="AS404" s="128">
        <v>0</v>
      </c>
      <c r="AT404" s="127" t="s">
        <v>90</v>
      </c>
    </row>
    <row r="405" spans="2:46" s="4" customFormat="1" ht="15" hidden="1" customHeight="1" outlineLevel="1" x14ac:dyDescent="0.25">
      <c r="B405" s="138" t="s">
        <v>86</v>
      </c>
      <c r="C405" s="269">
        <v>29</v>
      </c>
      <c r="D405" s="127">
        <v>-0.96759776536312847</v>
      </c>
      <c r="E405" s="128">
        <v>4403</v>
      </c>
      <c r="F405" s="127">
        <v>0.86330935251798557</v>
      </c>
      <c r="G405" s="128">
        <v>4432</v>
      </c>
      <c r="H405" s="127">
        <v>0.36034376918354827</v>
      </c>
      <c r="I405" s="269">
        <v>16</v>
      </c>
      <c r="J405" s="127">
        <v>-0.98200224971878514</v>
      </c>
      <c r="K405" s="128">
        <v>3783</v>
      </c>
      <c r="L405" s="127">
        <v>1.401904761904762</v>
      </c>
      <c r="M405" s="128">
        <v>3799</v>
      </c>
      <c r="N405" s="127">
        <v>0.54180194805194803</v>
      </c>
      <c r="O405" s="269"/>
      <c r="P405" s="135"/>
      <c r="Q405" s="128"/>
      <c r="R405" s="135"/>
      <c r="S405" s="128"/>
      <c r="T405" s="140"/>
      <c r="U405" s="269"/>
      <c r="V405" s="135"/>
      <c r="W405" s="128"/>
      <c r="X405" s="135"/>
      <c r="Y405" s="128"/>
      <c r="Z405" s="543"/>
      <c r="AA405" s="269">
        <v>11</v>
      </c>
      <c r="AB405" s="127">
        <v>0.83333333333333326</v>
      </c>
      <c r="AC405" s="128">
        <v>620</v>
      </c>
      <c r="AD405" s="127">
        <v>-0.21319796954314718</v>
      </c>
      <c r="AE405" s="128">
        <v>631</v>
      </c>
      <c r="AF405" s="127">
        <v>-0.20528967254408059</v>
      </c>
      <c r="AG405" s="269"/>
      <c r="AH405" s="135"/>
      <c r="AI405" s="128"/>
      <c r="AJ405" s="135"/>
      <c r="AK405" s="128"/>
      <c r="AL405" s="140"/>
      <c r="AM405" s="269">
        <v>2</v>
      </c>
      <c r="AN405" s="127" t="s">
        <v>90</v>
      </c>
      <c r="AO405" s="269">
        <v>0</v>
      </c>
      <c r="AP405" s="127" t="s">
        <v>90</v>
      </c>
      <c r="AQ405" s="128">
        <v>0</v>
      </c>
      <c r="AR405" s="127" t="s">
        <v>90</v>
      </c>
      <c r="AS405" s="128">
        <v>0</v>
      </c>
      <c r="AT405" s="127" t="s">
        <v>90</v>
      </c>
    </row>
    <row r="406" spans="2:46" s="4" customFormat="1" ht="15" hidden="1" customHeight="1" outlineLevel="1" x14ac:dyDescent="0.25">
      <c r="B406" s="138" t="s">
        <v>87</v>
      </c>
      <c r="C406" s="269">
        <v>1849</v>
      </c>
      <c r="D406" s="127">
        <v>-0.30567029665790457</v>
      </c>
      <c r="E406" s="128">
        <v>6469</v>
      </c>
      <c r="F406" s="127">
        <v>0.72231096911608095</v>
      </c>
      <c r="G406" s="128">
        <v>8318</v>
      </c>
      <c r="H406" s="127">
        <v>0.29584047359401766</v>
      </c>
      <c r="I406" s="269">
        <v>1546</v>
      </c>
      <c r="J406" s="127">
        <v>-0.27689429373246022</v>
      </c>
      <c r="K406" s="128">
        <v>5081</v>
      </c>
      <c r="L406" s="127">
        <v>0.86801470588235285</v>
      </c>
      <c r="M406" s="128">
        <v>6627</v>
      </c>
      <c r="N406" s="127">
        <v>0.3641416220666942</v>
      </c>
      <c r="O406" s="269"/>
      <c r="P406" s="135"/>
      <c r="Q406" s="128"/>
      <c r="R406" s="135"/>
      <c r="S406" s="128"/>
      <c r="T406" s="140"/>
      <c r="U406" s="269"/>
      <c r="V406" s="135"/>
      <c r="W406" s="128"/>
      <c r="X406" s="135"/>
      <c r="Y406" s="128"/>
      <c r="Z406" s="543"/>
      <c r="AA406" s="269">
        <v>285</v>
      </c>
      <c r="AB406" s="127">
        <v>-0.4498069498069498</v>
      </c>
      <c r="AC406" s="128">
        <v>1388</v>
      </c>
      <c r="AD406" s="127">
        <v>0.33976833976833976</v>
      </c>
      <c r="AE406" s="128">
        <v>1673</v>
      </c>
      <c r="AF406" s="127">
        <v>7.6576576576576683E-2</v>
      </c>
      <c r="AG406" s="269"/>
      <c r="AH406" s="135"/>
      <c r="AI406" s="128"/>
      <c r="AJ406" s="135"/>
      <c r="AK406" s="128"/>
      <c r="AL406" s="140"/>
      <c r="AM406" s="269">
        <v>18</v>
      </c>
      <c r="AN406" s="127">
        <v>1.5714285714285716</v>
      </c>
      <c r="AO406" s="269">
        <v>0</v>
      </c>
      <c r="AP406" s="127" t="s">
        <v>90</v>
      </c>
      <c r="AQ406" s="128">
        <v>0</v>
      </c>
      <c r="AR406" s="127" t="s">
        <v>90</v>
      </c>
      <c r="AS406" s="128">
        <v>0</v>
      </c>
      <c r="AT406" s="127" t="s">
        <v>90</v>
      </c>
    </row>
    <row r="407" spans="2:46" s="4" customFormat="1" ht="15" hidden="1" customHeight="1" outlineLevel="1" x14ac:dyDescent="0.25">
      <c r="B407" s="138" t="s">
        <v>88</v>
      </c>
      <c r="C407" s="269">
        <v>3269</v>
      </c>
      <c r="D407" s="127">
        <v>-0.25108820160366552</v>
      </c>
      <c r="E407" s="128">
        <v>9759</v>
      </c>
      <c r="F407" s="127">
        <v>0.73585912486659555</v>
      </c>
      <c r="G407" s="128">
        <v>13028</v>
      </c>
      <c r="H407" s="127">
        <v>0.30449584459797729</v>
      </c>
      <c r="I407" s="269">
        <v>2595</v>
      </c>
      <c r="J407" s="127">
        <v>-1.0297482837528626E-2</v>
      </c>
      <c r="K407" s="128">
        <v>7931</v>
      </c>
      <c r="L407" s="127">
        <v>0.83333333333333326</v>
      </c>
      <c r="M407" s="128">
        <v>10526</v>
      </c>
      <c r="N407" s="127">
        <v>0.51496833621185956</v>
      </c>
      <c r="O407" s="269"/>
      <c r="P407" s="135"/>
      <c r="Q407" s="128"/>
      <c r="R407" s="135"/>
      <c r="S407" s="128"/>
      <c r="T407" s="140"/>
      <c r="U407" s="269"/>
      <c r="V407" s="135"/>
      <c r="W407" s="128"/>
      <c r="X407" s="135"/>
      <c r="Y407" s="128"/>
      <c r="Z407" s="543"/>
      <c r="AA407" s="269">
        <v>672</v>
      </c>
      <c r="AB407" s="127">
        <v>-0.61268011527377519</v>
      </c>
      <c r="AC407" s="128">
        <v>1828</v>
      </c>
      <c r="AD407" s="127">
        <v>0.41049382716049387</v>
      </c>
      <c r="AE407" s="128">
        <v>2500</v>
      </c>
      <c r="AF407" s="127">
        <v>-0.1751897063675355</v>
      </c>
      <c r="AG407" s="269"/>
      <c r="AH407" s="135"/>
      <c r="AI407" s="128"/>
      <c r="AJ407" s="135"/>
      <c r="AK407" s="128"/>
      <c r="AL407" s="140"/>
      <c r="AM407" s="269">
        <v>2</v>
      </c>
      <c r="AN407" s="127">
        <v>-0.75</v>
      </c>
      <c r="AO407" s="269">
        <v>0</v>
      </c>
      <c r="AP407" s="127" t="s">
        <v>90</v>
      </c>
      <c r="AQ407" s="128">
        <v>0</v>
      </c>
      <c r="AR407" s="127" t="s">
        <v>90</v>
      </c>
      <c r="AS407" s="128">
        <v>0</v>
      </c>
      <c r="AT407" s="127" t="s">
        <v>90</v>
      </c>
    </row>
    <row r="408" spans="2:46" s="4" customFormat="1" ht="15" hidden="1" customHeight="1" outlineLevel="1" x14ac:dyDescent="0.25">
      <c r="B408" s="138" t="s">
        <v>89</v>
      </c>
      <c r="C408" s="269">
        <v>2583</v>
      </c>
      <c r="D408" s="127">
        <v>-0.20449645826917151</v>
      </c>
      <c r="E408" s="128">
        <v>11820</v>
      </c>
      <c r="F408" s="127">
        <v>0.8620037807183365</v>
      </c>
      <c r="G408" s="128">
        <v>14403</v>
      </c>
      <c r="H408" s="127">
        <v>0.50109431995831155</v>
      </c>
      <c r="I408" s="269">
        <v>1976</v>
      </c>
      <c r="J408" s="127">
        <v>-0.11548791405550585</v>
      </c>
      <c r="K408" s="128">
        <v>10412</v>
      </c>
      <c r="L408" s="127">
        <v>1.0528391167192428</v>
      </c>
      <c r="M408" s="128">
        <v>12388</v>
      </c>
      <c r="N408" s="127">
        <v>0.6955926635641938</v>
      </c>
      <c r="O408" s="269"/>
      <c r="P408" s="135"/>
      <c r="Q408" s="128"/>
      <c r="R408" s="135"/>
      <c r="S408" s="128"/>
      <c r="T408" s="140"/>
      <c r="U408" s="269"/>
      <c r="V408" s="135"/>
      <c r="W408" s="128"/>
      <c r="X408" s="135"/>
      <c r="Y408" s="128"/>
      <c r="Z408" s="543"/>
      <c r="AA408" s="269">
        <v>566</v>
      </c>
      <c r="AB408" s="127">
        <v>-0.43229689067201604</v>
      </c>
      <c r="AC408" s="128">
        <v>1408</v>
      </c>
      <c r="AD408" s="127">
        <v>0.10344827586206895</v>
      </c>
      <c r="AE408" s="128">
        <v>1974</v>
      </c>
      <c r="AF408" s="127">
        <v>-0.13154421469423672</v>
      </c>
      <c r="AG408" s="269"/>
      <c r="AH408" s="135"/>
      <c r="AI408" s="128"/>
      <c r="AJ408" s="135"/>
      <c r="AK408" s="128"/>
      <c r="AL408" s="140"/>
      <c r="AM408" s="269">
        <v>41</v>
      </c>
      <c r="AN408" s="127">
        <v>1.5625</v>
      </c>
      <c r="AO408" s="269">
        <v>0</v>
      </c>
      <c r="AP408" s="127" t="s">
        <v>90</v>
      </c>
      <c r="AQ408" s="128">
        <v>0</v>
      </c>
      <c r="AR408" s="127" t="s">
        <v>90</v>
      </c>
      <c r="AS408" s="128">
        <v>0</v>
      </c>
      <c r="AT408" s="127" t="s">
        <v>90</v>
      </c>
    </row>
    <row r="409" spans="2:46" s="4" customFormat="1" ht="15.75" collapsed="1" x14ac:dyDescent="0.25">
      <c r="B409" s="64">
        <v>1988</v>
      </c>
      <c r="C409" s="279">
        <v>19900</v>
      </c>
      <c r="D409" s="66">
        <v>-0.26573684598922587</v>
      </c>
      <c r="E409" s="65">
        <v>84017</v>
      </c>
      <c r="F409" s="66">
        <v>0.56549526719833043</v>
      </c>
      <c r="G409" s="65">
        <v>103917</v>
      </c>
      <c r="H409" s="66">
        <v>0.28657917543642442</v>
      </c>
      <c r="I409" s="279">
        <v>15058</v>
      </c>
      <c r="J409" s="66">
        <v>-0.20306959513098699</v>
      </c>
      <c r="K409" s="65">
        <v>70649</v>
      </c>
      <c r="L409" s="66">
        <v>0.73121125241980933</v>
      </c>
      <c r="M409" s="65">
        <v>85707</v>
      </c>
      <c r="N409" s="66">
        <v>0.4355319576577783</v>
      </c>
      <c r="O409" s="279"/>
      <c r="P409" s="66"/>
      <c r="Q409" s="65"/>
      <c r="R409" s="66"/>
      <c r="S409" s="65"/>
      <c r="T409" s="281"/>
      <c r="U409" s="279"/>
      <c r="V409" s="66"/>
      <c r="W409" s="65"/>
      <c r="X409" s="66"/>
      <c r="Y409" s="65"/>
      <c r="Z409" s="544"/>
      <c r="AA409" s="279">
        <v>4725</v>
      </c>
      <c r="AB409" s="66">
        <v>-0.41420778576741879</v>
      </c>
      <c r="AC409" s="65">
        <v>13368</v>
      </c>
      <c r="AD409" s="66">
        <v>3.9583171319698351E-2</v>
      </c>
      <c r="AE409" s="65">
        <v>18093</v>
      </c>
      <c r="AF409" s="66">
        <v>-0.13534050179211465</v>
      </c>
      <c r="AG409" s="279"/>
      <c r="AH409" s="66"/>
      <c r="AI409" s="65"/>
      <c r="AJ409" s="66"/>
      <c r="AK409" s="65"/>
      <c r="AL409" s="281"/>
      <c r="AM409" s="279">
        <v>114</v>
      </c>
      <c r="AN409" s="66">
        <v>-0.19148936170212771</v>
      </c>
      <c r="AO409" s="279">
        <v>3</v>
      </c>
      <c r="AP409" s="66" t="s">
        <v>90</v>
      </c>
      <c r="AQ409" s="65">
        <v>0</v>
      </c>
      <c r="AR409" s="66" t="s">
        <v>90</v>
      </c>
      <c r="AS409" s="65">
        <v>3</v>
      </c>
      <c r="AT409" s="66" t="s">
        <v>90</v>
      </c>
    </row>
    <row r="410" spans="2:46" s="4" customFormat="1" ht="15" hidden="1" customHeight="1" outlineLevel="1" x14ac:dyDescent="0.25">
      <c r="B410" s="138" t="s">
        <v>78</v>
      </c>
      <c r="C410" s="269">
        <v>3599</v>
      </c>
      <c r="D410" s="127">
        <v>-8.3524318818436472E-2</v>
      </c>
      <c r="E410" s="128">
        <v>7908</v>
      </c>
      <c r="F410" s="127">
        <v>1.0045627376425856</v>
      </c>
      <c r="G410" s="128">
        <v>11507</v>
      </c>
      <c r="H410" s="127">
        <v>0.46176321138211374</v>
      </c>
      <c r="I410" s="269">
        <v>2170</v>
      </c>
      <c r="J410" s="127">
        <v>3.3333333333333437E-2</v>
      </c>
      <c r="K410" s="128">
        <v>6366</v>
      </c>
      <c r="L410" s="127">
        <v>1.3023508137432187</v>
      </c>
      <c r="M410" s="128">
        <v>8536</v>
      </c>
      <c r="N410" s="127">
        <v>0.754573484069887</v>
      </c>
      <c r="O410" s="269"/>
      <c r="P410" s="135"/>
      <c r="Q410" s="128"/>
      <c r="R410" s="135"/>
      <c r="S410" s="128"/>
      <c r="T410" s="140"/>
      <c r="U410" s="269"/>
      <c r="V410" s="135"/>
      <c r="W410" s="128"/>
      <c r="X410" s="135"/>
      <c r="Y410" s="128"/>
      <c r="Z410" s="543"/>
      <c r="AA410" s="269">
        <v>1410</v>
      </c>
      <c r="AB410" s="127">
        <v>-0.21448467966573814</v>
      </c>
      <c r="AC410" s="128">
        <v>1542</v>
      </c>
      <c r="AD410" s="127">
        <v>0.30677966101694909</v>
      </c>
      <c r="AE410" s="128">
        <v>2952</v>
      </c>
      <c r="AF410" s="127">
        <v>-7.7310924369747847E-3</v>
      </c>
      <c r="AG410" s="269"/>
      <c r="AH410" s="135"/>
      <c r="AI410" s="128"/>
      <c r="AJ410" s="135"/>
      <c r="AK410" s="128"/>
      <c r="AL410" s="140"/>
      <c r="AM410" s="269">
        <v>19</v>
      </c>
      <c r="AN410" s="127">
        <v>-0.40625</v>
      </c>
      <c r="AO410" s="269">
        <v>0</v>
      </c>
      <c r="AP410" s="127" t="s">
        <v>90</v>
      </c>
      <c r="AQ410" s="128">
        <v>0</v>
      </c>
      <c r="AR410" s="127" t="s">
        <v>90</v>
      </c>
      <c r="AS410" s="128">
        <v>0</v>
      </c>
      <c r="AT410" s="127" t="s">
        <v>90</v>
      </c>
    </row>
    <row r="411" spans="2:46" s="4" customFormat="1" ht="15" hidden="1" customHeight="1" outlineLevel="1" x14ac:dyDescent="0.25">
      <c r="B411" s="138" t="s">
        <v>79</v>
      </c>
      <c r="C411" s="269">
        <v>3572</v>
      </c>
      <c r="D411" s="127">
        <v>-7.2930184271995824E-2</v>
      </c>
      <c r="E411" s="128">
        <v>6560</v>
      </c>
      <c r="F411" s="127">
        <v>0.67774936061381075</v>
      </c>
      <c r="G411" s="128">
        <v>10132</v>
      </c>
      <c r="H411" s="127">
        <v>0.30516552879041603</v>
      </c>
      <c r="I411" s="269">
        <v>2038</v>
      </c>
      <c r="J411" s="127">
        <v>-0.19921414538310411</v>
      </c>
      <c r="K411" s="128">
        <v>4992</v>
      </c>
      <c r="L411" s="127">
        <v>0.61553398058252418</v>
      </c>
      <c r="M411" s="128">
        <v>7030</v>
      </c>
      <c r="N411" s="127">
        <v>0.24755989352262642</v>
      </c>
      <c r="O411" s="269"/>
      <c r="P411" s="135"/>
      <c r="Q411" s="128"/>
      <c r="R411" s="135"/>
      <c r="S411" s="128"/>
      <c r="T411" s="140"/>
      <c r="U411" s="269"/>
      <c r="V411" s="135"/>
      <c r="W411" s="128"/>
      <c r="X411" s="135"/>
      <c r="Y411" s="128"/>
      <c r="Z411" s="543"/>
      <c r="AA411" s="269">
        <v>1514</v>
      </c>
      <c r="AB411" s="127">
        <v>0.16015325670498082</v>
      </c>
      <c r="AC411" s="128">
        <v>1568</v>
      </c>
      <c r="AD411" s="127">
        <v>0.91219512195121943</v>
      </c>
      <c r="AE411" s="128">
        <v>3082</v>
      </c>
      <c r="AF411" s="127">
        <v>0.45035294117647062</v>
      </c>
      <c r="AG411" s="269"/>
      <c r="AH411" s="135"/>
      <c r="AI411" s="128"/>
      <c r="AJ411" s="135"/>
      <c r="AK411" s="128"/>
      <c r="AL411" s="140"/>
      <c r="AM411" s="269">
        <v>20</v>
      </c>
      <c r="AN411" s="127">
        <v>5.666666666666667</v>
      </c>
      <c r="AO411" s="269">
        <v>0</v>
      </c>
      <c r="AP411" s="127" t="s">
        <v>90</v>
      </c>
      <c r="AQ411" s="128">
        <v>0</v>
      </c>
      <c r="AR411" s="127" t="s">
        <v>90</v>
      </c>
      <c r="AS411" s="128">
        <v>0</v>
      </c>
      <c r="AT411" s="127" t="s">
        <v>90</v>
      </c>
    </row>
    <row r="412" spans="2:46" s="4" customFormat="1" ht="15" hidden="1" customHeight="1" outlineLevel="1" x14ac:dyDescent="0.25">
      <c r="B412" s="138" t="s">
        <v>80</v>
      </c>
      <c r="C412" s="269">
        <v>3578</v>
      </c>
      <c r="D412" s="127">
        <v>4.2099354476565765E-3</v>
      </c>
      <c r="E412" s="128">
        <v>6722</v>
      </c>
      <c r="F412" s="127">
        <v>0.25480679484786251</v>
      </c>
      <c r="G412" s="128">
        <v>10300</v>
      </c>
      <c r="H412" s="127">
        <v>0.15470852017937209</v>
      </c>
      <c r="I412" s="269">
        <v>2146</v>
      </c>
      <c r="J412" s="127">
        <v>0.24117987275882014</v>
      </c>
      <c r="K412" s="128">
        <v>5059</v>
      </c>
      <c r="L412" s="127">
        <v>1.2932910244786946</v>
      </c>
      <c r="M412" s="128">
        <v>7205</v>
      </c>
      <c r="N412" s="127">
        <v>0.83100381194409145</v>
      </c>
      <c r="O412" s="269"/>
      <c r="P412" s="135"/>
      <c r="Q412" s="128"/>
      <c r="R412" s="135"/>
      <c r="S412" s="128"/>
      <c r="T412" s="140"/>
      <c r="U412" s="269"/>
      <c r="V412" s="135"/>
      <c r="W412" s="128"/>
      <c r="X412" s="135"/>
      <c r="Y412" s="128"/>
      <c r="Z412" s="543"/>
      <c r="AA412" s="269">
        <v>1415</v>
      </c>
      <c r="AB412" s="127">
        <v>1.6522988505747183E-2</v>
      </c>
      <c r="AC412" s="128">
        <v>1663</v>
      </c>
      <c r="AD412" s="127">
        <v>0.56886792452830193</v>
      </c>
      <c r="AE412" s="128">
        <v>3078</v>
      </c>
      <c r="AF412" s="127">
        <v>0.25530179445350742</v>
      </c>
      <c r="AG412" s="269"/>
      <c r="AH412" s="135"/>
      <c r="AI412" s="128"/>
      <c r="AJ412" s="135"/>
      <c r="AK412" s="128"/>
      <c r="AL412" s="140"/>
      <c r="AM412" s="269">
        <v>17</v>
      </c>
      <c r="AN412" s="127" t="s">
        <v>90</v>
      </c>
      <c r="AO412" s="269">
        <v>0</v>
      </c>
      <c r="AP412" s="127" t="s">
        <v>90</v>
      </c>
      <c r="AQ412" s="128">
        <v>0</v>
      </c>
      <c r="AR412" s="127" t="s">
        <v>90</v>
      </c>
      <c r="AS412" s="128">
        <v>0</v>
      </c>
      <c r="AT412" s="127" t="s">
        <v>90</v>
      </c>
    </row>
    <row r="413" spans="2:46" s="4" customFormat="1" ht="15" hidden="1" customHeight="1" outlineLevel="1" x14ac:dyDescent="0.25">
      <c r="B413" s="138" t="s">
        <v>81</v>
      </c>
      <c r="C413" s="269">
        <v>2072</v>
      </c>
      <c r="D413" s="127">
        <v>0.35602094240837689</v>
      </c>
      <c r="E413" s="128">
        <v>4104</v>
      </c>
      <c r="F413" s="127">
        <v>0.78434782608695652</v>
      </c>
      <c r="G413" s="128">
        <v>6176</v>
      </c>
      <c r="H413" s="127">
        <v>0.61337513061650983</v>
      </c>
      <c r="I413" s="269">
        <v>1610</v>
      </c>
      <c r="J413" s="127">
        <v>0.60358565737051784</v>
      </c>
      <c r="K413" s="128">
        <v>3010</v>
      </c>
      <c r="L413" s="127">
        <v>0.746952988972722</v>
      </c>
      <c r="M413" s="128">
        <v>4620</v>
      </c>
      <c r="N413" s="127">
        <v>0.6941694169416941</v>
      </c>
      <c r="O413" s="269"/>
      <c r="P413" s="135"/>
      <c r="Q413" s="128"/>
      <c r="R413" s="135"/>
      <c r="S413" s="128"/>
      <c r="T413" s="140"/>
      <c r="U413" s="269"/>
      <c r="V413" s="135"/>
      <c r="W413" s="128"/>
      <c r="X413" s="135"/>
      <c r="Y413" s="128"/>
      <c r="Z413" s="543"/>
      <c r="AA413" s="269">
        <v>435</v>
      </c>
      <c r="AB413" s="127">
        <v>-0.14201183431952658</v>
      </c>
      <c r="AC413" s="128">
        <v>1094</v>
      </c>
      <c r="AD413" s="127">
        <v>0.89601386481802425</v>
      </c>
      <c r="AE413" s="128">
        <v>1529</v>
      </c>
      <c r="AF413" s="127">
        <v>0.4105166051660516</v>
      </c>
      <c r="AG413" s="269"/>
      <c r="AH413" s="135"/>
      <c r="AI413" s="128"/>
      <c r="AJ413" s="135"/>
      <c r="AK413" s="128"/>
      <c r="AL413" s="140"/>
      <c r="AM413" s="269">
        <v>27</v>
      </c>
      <c r="AN413" s="127">
        <v>0.58823529411764697</v>
      </c>
      <c r="AO413" s="269">
        <v>0</v>
      </c>
      <c r="AP413" s="127" t="s">
        <v>90</v>
      </c>
      <c r="AQ413" s="128">
        <v>0</v>
      </c>
      <c r="AR413" s="127" t="s">
        <v>90</v>
      </c>
      <c r="AS413" s="128">
        <v>0</v>
      </c>
      <c r="AT413" s="127" t="s">
        <v>90</v>
      </c>
    </row>
    <row r="414" spans="2:46" s="4" customFormat="1" ht="15" hidden="1" customHeight="1" outlineLevel="1" x14ac:dyDescent="0.25">
      <c r="B414" s="138" t="s">
        <v>82</v>
      </c>
      <c r="C414" s="269">
        <v>612</v>
      </c>
      <c r="D414" s="127">
        <v>1.5185185185185186</v>
      </c>
      <c r="E414" s="128">
        <v>2232</v>
      </c>
      <c r="F414" s="127">
        <v>0.91259640102827766</v>
      </c>
      <c r="G414" s="128">
        <v>2844</v>
      </c>
      <c r="H414" s="127">
        <v>1.0170212765957447</v>
      </c>
      <c r="I414" s="269">
        <v>605</v>
      </c>
      <c r="J414" s="127">
        <v>2.0402010050251258</v>
      </c>
      <c r="K414" s="128">
        <v>1642</v>
      </c>
      <c r="L414" s="127">
        <v>2.0183823529411766</v>
      </c>
      <c r="M414" s="128">
        <v>2247</v>
      </c>
      <c r="N414" s="127">
        <v>2.0242261103633918</v>
      </c>
      <c r="O414" s="269"/>
      <c r="P414" s="135"/>
      <c r="Q414" s="128"/>
      <c r="R414" s="135"/>
      <c r="S414" s="128"/>
      <c r="T414" s="140"/>
      <c r="U414" s="269"/>
      <c r="V414" s="135"/>
      <c r="W414" s="128"/>
      <c r="X414" s="135"/>
      <c r="Y414" s="128"/>
      <c r="Z414" s="543"/>
      <c r="AA414" s="269">
        <v>5</v>
      </c>
      <c r="AB414" s="127">
        <v>-0.2857142857142857</v>
      </c>
      <c r="AC414" s="128">
        <v>590</v>
      </c>
      <c r="AD414" s="127">
        <v>-5.2969502407704705E-2</v>
      </c>
      <c r="AE414" s="128">
        <v>595</v>
      </c>
      <c r="AF414" s="127">
        <v>-5.555555555555558E-2</v>
      </c>
      <c r="AG414" s="269"/>
      <c r="AH414" s="135"/>
      <c r="AI414" s="128"/>
      <c r="AJ414" s="135"/>
      <c r="AK414" s="128"/>
      <c r="AL414" s="140"/>
      <c r="AM414" s="269">
        <v>2</v>
      </c>
      <c r="AN414" s="127">
        <v>-0.94594594594594594</v>
      </c>
      <c r="AO414" s="269">
        <v>0</v>
      </c>
      <c r="AP414" s="127" t="s">
        <v>90</v>
      </c>
      <c r="AQ414" s="128">
        <v>0</v>
      </c>
      <c r="AR414" s="127" t="s">
        <v>90</v>
      </c>
      <c r="AS414" s="128">
        <v>0</v>
      </c>
      <c r="AT414" s="127" t="s">
        <v>90</v>
      </c>
    </row>
    <row r="415" spans="2:46" s="4" customFormat="1" ht="15" hidden="1" customHeight="1" outlineLevel="1" x14ac:dyDescent="0.25">
      <c r="B415" s="138" t="s">
        <v>83</v>
      </c>
      <c r="C415" s="269">
        <v>661</v>
      </c>
      <c r="D415" s="127">
        <v>1.5521235521235521</v>
      </c>
      <c r="E415" s="128">
        <v>2813</v>
      </c>
      <c r="F415" s="127">
        <v>1.4524847428073233</v>
      </c>
      <c r="G415" s="128">
        <v>3474</v>
      </c>
      <c r="H415" s="127">
        <v>1.4708392603129443</v>
      </c>
      <c r="I415" s="269">
        <v>643</v>
      </c>
      <c r="J415" s="127">
        <v>1.6680497925311202</v>
      </c>
      <c r="K415" s="128">
        <v>2152</v>
      </c>
      <c r="L415" s="127">
        <v>2.9851851851851854</v>
      </c>
      <c r="M415" s="128">
        <v>2795</v>
      </c>
      <c r="N415" s="127">
        <v>2.5787451984635084</v>
      </c>
      <c r="O415" s="269"/>
      <c r="P415" s="135"/>
      <c r="Q415" s="128"/>
      <c r="R415" s="135"/>
      <c r="S415" s="128"/>
      <c r="T415" s="140"/>
      <c r="U415" s="269"/>
      <c r="V415" s="135"/>
      <c r="W415" s="128"/>
      <c r="X415" s="135"/>
      <c r="Y415" s="128"/>
      <c r="Z415" s="543"/>
      <c r="AA415" s="269">
        <v>5</v>
      </c>
      <c r="AB415" s="127">
        <v>-0.16666666666666663</v>
      </c>
      <c r="AC415" s="128">
        <v>661</v>
      </c>
      <c r="AD415" s="127">
        <v>8.8962108731466261E-2</v>
      </c>
      <c r="AE415" s="128">
        <v>666</v>
      </c>
      <c r="AF415" s="127">
        <v>8.6460032626427319E-2</v>
      </c>
      <c r="AG415" s="269"/>
      <c r="AH415" s="135"/>
      <c r="AI415" s="128"/>
      <c r="AJ415" s="135"/>
      <c r="AK415" s="128"/>
      <c r="AL415" s="140"/>
      <c r="AM415" s="269">
        <v>13</v>
      </c>
      <c r="AN415" s="127">
        <v>0.44444444444444442</v>
      </c>
      <c r="AO415" s="269">
        <v>0</v>
      </c>
      <c r="AP415" s="127">
        <v>-1</v>
      </c>
      <c r="AQ415" s="128">
        <v>0</v>
      </c>
      <c r="AR415" s="127" t="s">
        <v>90</v>
      </c>
      <c r="AS415" s="128">
        <v>0</v>
      </c>
      <c r="AT415" s="127">
        <v>-1</v>
      </c>
    </row>
    <row r="416" spans="2:46" s="4" customFormat="1" ht="15" hidden="1" customHeight="1" outlineLevel="1" x14ac:dyDescent="0.25">
      <c r="B416" s="138" t="s">
        <v>84</v>
      </c>
      <c r="C416" s="269">
        <v>1134</v>
      </c>
      <c r="D416" s="127">
        <v>2.2586206896551726</v>
      </c>
      <c r="E416" s="128">
        <v>3182</v>
      </c>
      <c r="F416" s="127">
        <v>0.98132004981320042</v>
      </c>
      <c r="G416" s="128">
        <v>4316</v>
      </c>
      <c r="H416" s="127">
        <v>1.2088024564994884</v>
      </c>
      <c r="I416" s="269">
        <v>1123</v>
      </c>
      <c r="J416" s="127">
        <v>2.4660493827160495</v>
      </c>
      <c r="K416" s="128">
        <v>2410</v>
      </c>
      <c r="L416" s="127">
        <v>1.7733026467203681</v>
      </c>
      <c r="M416" s="128">
        <v>3533</v>
      </c>
      <c r="N416" s="127">
        <v>1.9614417435037721</v>
      </c>
      <c r="O416" s="269"/>
      <c r="P416" s="135"/>
      <c r="Q416" s="128"/>
      <c r="R416" s="135"/>
      <c r="S416" s="128"/>
      <c r="T416" s="140"/>
      <c r="U416" s="269"/>
      <c r="V416" s="135"/>
      <c r="W416" s="128"/>
      <c r="X416" s="135"/>
      <c r="Y416" s="128"/>
      <c r="Z416" s="543"/>
      <c r="AA416" s="269">
        <v>7</v>
      </c>
      <c r="AB416" s="127">
        <v>0.16666666666666674</v>
      </c>
      <c r="AC416" s="128">
        <v>772</v>
      </c>
      <c r="AD416" s="127">
        <v>4.7489823609226489E-2</v>
      </c>
      <c r="AE416" s="128">
        <v>779</v>
      </c>
      <c r="AF416" s="127">
        <v>4.8452220726783235E-2</v>
      </c>
      <c r="AG416" s="269"/>
      <c r="AH416" s="135"/>
      <c r="AI416" s="128"/>
      <c r="AJ416" s="135"/>
      <c r="AK416" s="128"/>
      <c r="AL416" s="140"/>
      <c r="AM416" s="269">
        <v>4</v>
      </c>
      <c r="AN416" s="127">
        <v>-0.77777777777777779</v>
      </c>
      <c r="AO416" s="269">
        <v>0</v>
      </c>
      <c r="AP416" s="127" t="s">
        <v>90</v>
      </c>
      <c r="AQ416" s="128">
        <v>0</v>
      </c>
      <c r="AR416" s="127" t="s">
        <v>90</v>
      </c>
      <c r="AS416" s="128">
        <v>0</v>
      </c>
      <c r="AT416" s="127" t="s">
        <v>90</v>
      </c>
    </row>
    <row r="417" spans="2:46" s="4" customFormat="1" ht="15" hidden="1" customHeight="1" outlineLevel="1" x14ac:dyDescent="0.25">
      <c r="B417" s="138" t="s">
        <v>85</v>
      </c>
      <c r="C417" s="269">
        <v>704</v>
      </c>
      <c r="D417" s="127">
        <v>2.0085470085470085</v>
      </c>
      <c r="E417" s="128">
        <v>2058</v>
      </c>
      <c r="F417" s="127">
        <v>0.6596774193548387</v>
      </c>
      <c r="G417" s="128">
        <v>2762</v>
      </c>
      <c r="H417" s="127">
        <v>0.87381275440976935</v>
      </c>
      <c r="I417" s="269">
        <v>677</v>
      </c>
      <c r="J417" s="127">
        <v>2.3024390243902437</v>
      </c>
      <c r="K417" s="128">
        <v>1485</v>
      </c>
      <c r="L417" s="127">
        <v>1.9581673306772909</v>
      </c>
      <c r="M417" s="128">
        <v>2162</v>
      </c>
      <c r="N417" s="127">
        <v>2.0579915134370581</v>
      </c>
      <c r="O417" s="269"/>
      <c r="P417" s="135"/>
      <c r="Q417" s="128"/>
      <c r="R417" s="135"/>
      <c r="S417" s="128"/>
      <c r="T417" s="140"/>
      <c r="U417" s="269"/>
      <c r="V417" s="135"/>
      <c r="W417" s="128"/>
      <c r="X417" s="135"/>
      <c r="Y417" s="128"/>
      <c r="Z417" s="543"/>
      <c r="AA417" s="269">
        <v>19</v>
      </c>
      <c r="AB417" s="127">
        <v>0.89999999999999991</v>
      </c>
      <c r="AC417" s="128">
        <v>573</v>
      </c>
      <c r="AD417" s="127">
        <v>-0.22357723577235777</v>
      </c>
      <c r="AE417" s="128">
        <v>592</v>
      </c>
      <c r="AF417" s="127">
        <v>-0.20855614973262027</v>
      </c>
      <c r="AG417" s="269"/>
      <c r="AH417" s="135"/>
      <c r="AI417" s="128"/>
      <c r="AJ417" s="135"/>
      <c r="AK417" s="128"/>
      <c r="AL417" s="140"/>
      <c r="AM417" s="269">
        <v>8</v>
      </c>
      <c r="AN417" s="127">
        <v>-0.57894736842105265</v>
      </c>
      <c r="AO417" s="269">
        <v>0</v>
      </c>
      <c r="AP417" s="127" t="s">
        <v>90</v>
      </c>
      <c r="AQ417" s="128">
        <v>0</v>
      </c>
      <c r="AR417" s="127" t="s">
        <v>90</v>
      </c>
      <c r="AS417" s="128">
        <v>0</v>
      </c>
      <c r="AT417" s="127" t="s">
        <v>90</v>
      </c>
    </row>
    <row r="418" spans="2:46" s="4" customFormat="1" ht="15" hidden="1" customHeight="1" outlineLevel="1" x14ac:dyDescent="0.25">
      <c r="B418" s="138" t="s">
        <v>86</v>
      </c>
      <c r="C418" s="269">
        <v>895</v>
      </c>
      <c r="D418" s="127">
        <v>1.8144654088050314</v>
      </c>
      <c r="E418" s="128">
        <v>2363</v>
      </c>
      <c r="F418" s="127">
        <v>0.53341985723556129</v>
      </c>
      <c r="G418" s="128">
        <v>3258</v>
      </c>
      <c r="H418" s="127">
        <v>0.75255513717052169</v>
      </c>
      <c r="I418" s="269">
        <v>889</v>
      </c>
      <c r="J418" s="127">
        <v>2.0655172413793101</v>
      </c>
      <c r="K418" s="128">
        <v>1575</v>
      </c>
      <c r="L418" s="127">
        <v>1.1844660194174756</v>
      </c>
      <c r="M418" s="128">
        <v>2464</v>
      </c>
      <c r="N418" s="127">
        <v>1.437190900098912</v>
      </c>
      <c r="O418" s="269"/>
      <c r="P418" s="135"/>
      <c r="Q418" s="128"/>
      <c r="R418" s="135"/>
      <c r="S418" s="128"/>
      <c r="T418" s="140"/>
      <c r="U418" s="269"/>
      <c r="V418" s="135"/>
      <c r="W418" s="128"/>
      <c r="X418" s="135"/>
      <c r="Y418" s="128"/>
      <c r="Z418" s="543"/>
      <c r="AA418" s="269">
        <v>6</v>
      </c>
      <c r="AB418" s="127">
        <v>1</v>
      </c>
      <c r="AC418" s="128">
        <v>788</v>
      </c>
      <c r="AD418" s="127">
        <v>-3.9024390243902474E-2</v>
      </c>
      <c r="AE418" s="128">
        <v>794</v>
      </c>
      <c r="AF418" s="127">
        <v>-3.523693803159178E-2</v>
      </c>
      <c r="AG418" s="269"/>
      <c r="AH418" s="135"/>
      <c r="AI418" s="128"/>
      <c r="AJ418" s="135"/>
      <c r="AK418" s="128"/>
      <c r="AL418" s="140"/>
      <c r="AM418" s="269">
        <v>0</v>
      </c>
      <c r="AN418" s="127">
        <v>-1</v>
      </c>
      <c r="AO418" s="269">
        <v>0</v>
      </c>
      <c r="AP418" s="127" t="s">
        <v>90</v>
      </c>
      <c r="AQ418" s="128">
        <v>0</v>
      </c>
      <c r="AR418" s="127" t="s">
        <v>90</v>
      </c>
      <c r="AS418" s="128">
        <v>0</v>
      </c>
      <c r="AT418" s="127" t="s">
        <v>90</v>
      </c>
    </row>
    <row r="419" spans="2:46" s="4" customFormat="1" ht="15" hidden="1" customHeight="1" outlineLevel="1" x14ac:dyDescent="0.25">
      <c r="B419" s="138" t="s">
        <v>87</v>
      </c>
      <c r="C419" s="269">
        <v>2663</v>
      </c>
      <c r="D419" s="127">
        <v>0.73372395833333326</v>
      </c>
      <c r="E419" s="128">
        <v>3756</v>
      </c>
      <c r="F419" s="127">
        <v>0.6678507992895204</v>
      </c>
      <c r="G419" s="128">
        <v>6419</v>
      </c>
      <c r="H419" s="127">
        <v>0.69456177402323127</v>
      </c>
      <c r="I419" s="269">
        <v>2138</v>
      </c>
      <c r="J419" s="127">
        <v>0.93134598012646785</v>
      </c>
      <c r="K419" s="128">
        <v>2720</v>
      </c>
      <c r="L419" s="127">
        <v>0.77083333333333326</v>
      </c>
      <c r="M419" s="128">
        <v>4858</v>
      </c>
      <c r="N419" s="127">
        <v>0.8380628074158154</v>
      </c>
      <c r="O419" s="269"/>
      <c r="P419" s="135"/>
      <c r="Q419" s="128"/>
      <c r="R419" s="135"/>
      <c r="S419" s="128"/>
      <c r="T419" s="140"/>
      <c r="U419" s="269"/>
      <c r="V419" s="135"/>
      <c r="W419" s="128"/>
      <c r="X419" s="135"/>
      <c r="Y419" s="128"/>
      <c r="Z419" s="543"/>
      <c r="AA419" s="269">
        <v>518</v>
      </c>
      <c r="AB419" s="127">
        <v>0.25423728813559321</v>
      </c>
      <c r="AC419" s="128">
        <v>1036</v>
      </c>
      <c r="AD419" s="127">
        <v>0.45301542776998605</v>
      </c>
      <c r="AE419" s="128">
        <v>1554</v>
      </c>
      <c r="AF419" s="127">
        <v>0.38010657193605679</v>
      </c>
      <c r="AG419" s="269"/>
      <c r="AH419" s="135"/>
      <c r="AI419" s="128"/>
      <c r="AJ419" s="135"/>
      <c r="AK419" s="128"/>
      <c r="AL419" s="140"/>
      <c r="AM419" s="269">
        <v>7</v>
      </c>
      <c r="AN419" s="127">
        <v>-0.63157894736842102</v>
      </c>
      <c r="AO419" s="269">
        <v>0</v>
      </c>
      <c r="AP419" s="127" t="s">
        <v>90</v>
      </c>
      <c r="AQ419" s="128">
        <v>0</v>
      </c>
      <c r="AR419" s="127" t="s">
        <v>90</v>
      </c>
      <c r="AS419" s="128">
        <v>0</v>
      </c>
      <c r="AT419" s="127" t="s">
        <v>90</v>
      </c>
    </row>
    <row r="420" spans="2:46" s="4" customFormat="1" ht="15" hidden="1" customHeight="1" outlineLevel="1" x14ac:dyDescent="0.25">
      <c r="B420" s="138" t="s">
        <v>88</v>
      </c>
      <c r="C420" s="269">
        <v>4365</v>
      </c>
      <c r="D420" s="127">
        <v>0.30493273542600896</v>
      </c>
      <c r="E420" s="128">
        <v>5622</v>
      </c>
      <c r="F420" s="127">
        <v>-2.2430881585811191E-2</v>
      </c>
      <c r="G420" s="128">
        <v>9987</v>
      </c>
      <c r="H420" s="127">
        <v>9.7955145118733489E-2</v>
      </c>
      <c r="I420" s="269">
        <v>2622</v>
      </c>
      <c r="J420" s="127">
        <v>0.41423948220064721</v>
      </c>
      <c r="K420" s="128">
        <v>4326</v>
      </c>
      <c r="L420" s="127">
        <v>-6.9677419354838732E-2</v>
      </c>
      <c r="M420" s="128">
        <v>6948</v>
      </c>
      <c r="N420" s="127">
        <v>6.8265682656826643E-2</v>
      </c>
      <c r="O420" s="269"/>
      <c r="P420" s="135"/>
      <c r="Q420" s="128"/>
      <c r="R420" s="135"/>
      <c r="S420" s="128"/>
      <c r="T420" s="140"/>
      <c r="U420" s="269"/>
      <c r="V420" s="135"/>
      <c r="W420" s="128"/>
      <c r="X420" s="135"/>
      <c r="Y420" s="128"/>
      <c r="Z420" s="543"/>
      <c r="AA420" s="269">
        <v>1735</v>
      </c>
      <c r="AB420" s="127">
        <v>0.17866847826086962</v>
      </c>
      <c r="AC420" s="128">
        <v>1296</v>
      </c>
      <c r="AD420" s="127">
        <v>0.17711171662125347</v>
      </c>
      <c r="AE420" s="128">
        <v>3031</v>
      </c>
      <c r="AF420" s="127">
        <v>0.17800233190827819</v>
      </c>
      <c r="AG420" s="269"/>
      <c r="AH420" s="135"/>
      <c r="AI420" s="128"/>
      <c r="AJ420" s="135"/>
      <c r="AK420" s="128"/>
      <c r="AL420" s="140"/>
      <c r="AM420" s="269">
        <v>8</v>
      </c>
      <c r="AN420" s="127">
        <v>-0.46666666666666667</v>
      </c>
      <c r="AO420" s="269">
        <v>0</v>
      </c>
      <c r="AP420" s="127">
        <v>-1</v>
      </c>
      <c r="AQ420" s="128">
        <v>0</v>
      </c>
      <c r="AR420" s="127" t="s">
        <v>90</v>
      </c>
      <c r="AS420" s="128">
        <v>0</v>
      </c>
      <c r="AT420" s="127">
        <v>-1</v>
      </c>
    </row>
    <row r="421" spans="2:46" s="4" customFormat="1" ht="15" hidden="1" customHeight="1" outlineLevel="1" x14ac:dyDescent="0.25">
      <c r="B421" s="138" t="s">
        <v>89</v>
      </c>
      <c r="C421" s="269">
        <v>3247</v>
      </c>
      <c r="D421" s="127">
        <v>-1.9921521279806842E-2</v>
      </c>
      <c r="E421" s="128">
        <v>6348</v>
      </c>
      <c r="F421" s="127">
        <v>0.18543417366946779</v>
      </c>
      <c r="G421" s="128">
        <v>9595</v>
      </c>
      <c r="H421" s="127">
        <v>0.10694508537148129</v>
      </c>
      <c r="I421" s="269">
        <v>2234</v>
      </c>
      <c r="J421" s="127">
        <v>0.18326271186440679</v>
      </c>
      <c r="K421" s="128">
        <v>5072</v>
      </c>
      <c r="L421" s="127">
        <v>0.22011065672359864</v>
      </c>
      <c r="M421" s="128">
        <v>7306</v>
      </c>
      <c r="N421" s="127">
        <v>0.20860215053763431</v>
      </c>
      <c r="O421" s="269"/>
      <c r="P421" s="135"/>
      <c r="Q421" s="128"/>
      <c r="R421" s="135"/>
      <c r="S421" s="128"/>
      <c r="T421" s="140"/>
      <c r="U421" s="269"/>
      <c r="V421" s="135"/>
      <c r="W421" s="128"/>
      <c r="X421" s="135"/>
      <c r="Y421" s="128"/>
      <c r="Z421" s="543"/>
      <c r="AA421" s="269">
        <v>997</v>
      </c>
      <c r="AB421" s="127">
        <v>-0.29039145907473307</v>
      </c>
      <c r="AC421" s="128">
        <v>1276</v>
      </c>
      <c r="AD421" s="127">
        <v>6.5108514190317157E-2</v>
      </c>
      <c r="AE421" s="128">
        <v>2273</v>
      </c>
      <c r="AF421" s="127">
        <v>-0.12677679600461011</v>
      </c>
      <c r="AG421" s="269"/>
      <c r="AH421" s="135"/>
      <c r="AI421" s="128"/>
      <c r="AJ421" s="135"/>
      <c r="AK421" s="128"/>
      <c r="AL421" s="140"/>
      <c r="AM421" s="269">
        <v>16</v>
      </c>
      <c r="AN421" s="127">
        <v>-0.19999999999999996</v>
      </c>
      <c r="AO421" s="269">
        <v>0</v>
      </c>
      <c r="AP421" s="127" t="s">
        <v>90</v>
      </c>
      <c r="AQ421" s="128">
        <v>0</v>
      </c>
      <c r="AR421" s="127" t="s">
        <v>90</v>
      </c>
      <c r="AS421" s="128">
        <v>0</v>
      </c>
      <c r="AT421" s="127" t="s">
        <v>90</v>
      </c>
    </row>
    <row r="422" spans="2:46" s="4" customFormat="1" ht="15.75" collapsed="1" x14ac:dyDescent="0.25">
      <c r="B422" s="64">
        <v>1987</v>
      </c>
      <c r="C422" s="279">
        <v>27102</v>
      </c>
      <c r="D422" s="66">
        <v>0.20630257711309929</v>
      </c>
      <c r="E422" s="65">
        <v>53668</v>
      </c>
      <c r="F422" s="66">
        <v>0.50875713362008379</v>
      </c>
      <c r="G422" s="65">
        <v>80770</v>
      </c>
      <c r="H422" s="66">
        <v>0.39167442020745025</v>
      </c>
      <c r="I422" s="279">
        <v>18895</v>
      </c>
      <c r="J422" s="66">
        <v>0.40108260418211472</v>
      </c>
      <c r="K422" s="65">
        <v>40809</v>
      </c>
      <c r="L422" s="66">
        <v>0.75123374672788912</v>
      </c>
      <c r="M422" s="65">
        <v>59704</v>
      </c>
      <c r="N422" s="66">
        <v>0.62287640327271743</v>
      </c>
      <c r="O422" s="279"/>
      <c r="P422" s="66"/>
      <c r="Q422" s="65"/>
      <c r="R422" s="66"/>
      <c r="S422" s="65"/>
      <c r="T422" s="281"/>
      <c r="U422" s="279"/>
      <c r="V422" s="66"/>
      <c r="W422" s="65"/>
      <c r="X422" s="66"/>
      <c r="Y422" s="65"/>
      <c r="Z422" s="544"/>
      <c r="AA422" s="279">
        <v>8066</v>
      </c>
      <c r="AB422" s="66">
        <v>-3.064535512558586E-2</v>
      </c>
      <c r="AC422" s="65">
        <v>12859</v>
      </c>
      <c r="AD422" s="66">
        <v>0.26390800078631815</v>
      </c>
      <c r="AE422" s="65">
        <v>20925</v>
      </c>
      <c r="AF422" s="66">
        <v>0.13138686131386867</v>
      </c>
      <c r="AG422" s="279"/>
      <c r="AH422" s="66"/>
      <c r="AI422" s="65"/>
      <c r="AJ422" s="66"/>
      <c r="AK422" s="65"/>
      <c r="AL422" s="281"/>
      <c r="AM422" s="279">
        <v>141</v>
      </c>
      <c r="AN422" s="66">
        <v>-0.34112149532710279</v>
      </c>
      <c r="AO422" s="279">
        <v>0</v>
      </c>
      <c r="AP422" s="66">
        <v>-1</v>
      </c>
      <c r="AQ422" s="65">
        <v>0</v>
      </c>
      <c r="AR422" s="66" t="s">
        <v>90</v>
      </c>
      <c r="AS422" s="65">
        <v>0</v>
      </c>
      <c r="AT422" s="66">
        <v>-1</v>
      </c>
    </row>
    <row r="423" spans="2:46" s="4" customFormat="1" ht="15" hidden="1" customHeight="1" outlineLevel="1" x14ac:dyDescent="0.25">
      <c r="B423" s="138" t="s">
        <v>78</v>
      </c>
      <c r="C423" s="269">
        <v>3927</v>
      </c>
      <c r="D423" s="127">
        <v>-5.1907291163689084E-2</v>
      </c>
      <c r="E423" s="128">
        <v>3945</v>
      </c>
      <c r="F423" s="127">
        <v>0.65825977301387129</v>
      </c>
      <c r="G423" s="128">
        <v>7872</v>
      </c>
      <c r="H423" s="127">
        <v>0.20717681337218208</v>
      </c>
      <c r="I423" s="269">
        <v>2100</v>
      </c>
      <c r="J423" s="127">
        <v>0.34271099744245515</v>
      </c>
      <c r="K423" s="128">
        <v>2765</v>
      </c>
      <c r="L423" s="127">
        <v>0.62838633686690226</v>
      </c>
      <c r="M423" s="128">
        <v>4865</v>
      </c>
      <c r="N423" s="127">
        <v>0.49141630901287559</v>
      </c>
      <c r="O423" s="269"/>
      <c r="P423" s="135"/>
      <c r="Q423" s="128"/>
      <c r="R423" s="135"/>
      <c r="S423" s="128"/>
      <c r="T423" s="140"/>
      <c r="U423" s="269"/>
      <c r="V423" s="135"/>
      <c r="W423" s="128"/>
      <c r="X423" s="135"/>
      <c r="Y423" s="128"/>
      <c r="Z423" s="543"/>
      <c r="AA423" s="269">
        <v>1795</v>
      </c>
      <c r="AB423" s="127">
        <v>-0.298828125</v>
      </c>
      <c r="AC423" s="128">
        <v>1180</v>
      </c>
      <c r="AD423" s="127">
        <v>0.73529411764705888</v>
      </c>
      <c r="AE423" s="128">
        <v>2975</v>
      </c>
      <c r="AF423" s="127">
        <v>-8.1790123456790154E-2</v>
      </c>
      <c r="AG423" s="269"/>
      <c r="AH423" s="135"/>
      <c r="AI423" s="128"/>
      <c r="AJ423" s="135"/>
      <c r="AK423" s="128"/>
      <c r="AL423" s="140"/>
      <c r="AM423" s="269">
        <v>32</v>
      </c>
      <c r="AN423" s="127">
        <v>0.68421052631578938</v>
      </c>
      <c r="AO423" s="269">
        <v>0</v>
      </c>
      <c r="AP423" s="127" t="s">
        <v>90</v>
      </c>
      <c r="AQ423" s="128">
        <v>0</v>
      </c>
      <c r="AR423" s="127" t="s">
        <v>90</v>
      </c>
      <c r="AS423" s="128">
        <v>0</v>
      </c>
      <c r="AT423" s="127" t="s">
        <v>90</v>
      </c>
    </row>
    <row r="424" spans="2:46" s="4" customFormat="1" ht="15" hidden="1" customHeight="1" outlineLevel="1" x14ac:dyDescent="0.25">
      <c r="B424" s="138" t="s">
        <v>79</v>
      </c>
      <c r="C424" s="269">
        <v>3853</v>
      </c>
      <c r="D424" s="127">
        <v>-9.5752170851912677E-2</v>
      </c>
      <c r="E424" s="128">
        <v>3910</v>
      </c>
      <c r="F424" s="127">
        <v>0.65959252971137516</v>
      </c>
      <c r="G424" s="128">
        <v>7763</v>
      </c>
      <c r="H424" s="127">
        <v>0.17319026749282163</v>
      </c>
      <c r="I424" s="269">
        <v>2545</v>
      </c>
      <c r="J424" s="127">
        <v>0.64831606217616589</v>
      </c>
      <c r="K424" s="128">
        <v>3090</v>
      </c>
      <c r="L424" s="127">
        <v>0.66039763567974208</v>
      </c>
      <c r="M424" s="128">
        <v>5635</v>
      </c>
      <c r="N424" s="127">
        <v>0.65491923641703376</v>
      </c>
      <c r="O424" s="269"/>
      <c r="P424" s="135"/>
      <c r="Q424" s="128"/>
      <c r="R424" s="135"/>
      <c r="S424" s="128"/>
      <c r="T424" s="140"/>
      <c r="U424" s="269"/>
      <c r="V424" s="135"/>
      <c r="W424" s="128"/>
      <c r="X424" s="135"/>
      <c r="Y424" s="128"/>
      <c r="Z424" s="543"/>
      <c r="AA424" s="269">
        <v>1305</v>
      </c>
      <c r="AB424" s="127">
        <v>-0.49942462600690452</v>
      </c>
      <c r="AC424" s="128">
        <v>820</v>
      </c>
      <c r="AD424" s="127">
        <v>0.65656565656565657</v>
      </c>
      <c r="AE424" s="128">
        <v>2125</v>
      </c>
      <c r="AF424" s="127">
        <v>-0.31495809155383625</v>
      </c>
      <c r="AG424" s="269"/>
      <c r="AH424" s="135"/>
      <c r="AI424" s="128"/>
      <c r="AJ424" s="135"/>
      <c r="AK424" s="128"/>
      <c r="AL424" s="140"/>
      <c r="AM424" s="269">
        <v>3</v>
      </c>
      <c r="AN424" s="127">
        <v>-0.97272727272727277</v>
      </c>
      <c r="AO424" s="269">
        <v>0</v>
      </c>
      <c r="AP424" s="127" t="s">
        <v>90</v>
      </c>
      <c r="AQ424" s="128">
        <v>0</v>
      </c>
      <c r="AR424" s="127" t="s">
        <v>90</v>
      </c>
      <c r="AS424" s="128">
        <v>0</v>
      </c>
      <c r="AT424" s="127" t="s">
        <v>90</v>
      </c>
    </row>
    <row r="425" spans="2:46" s="4" customFormat="1" ht="15" hidden="1" customHeight="1" outlineLevel="1" x14ac:dyDescent="0.25">
      <c r="B425" s="138" t="s">
        <v>80</v>
      </c>
      <c r="C425" s="269">
        <v>3563</v>
      </c>
      <c r="D425" s="127">
        <v>-0.28482537133681252</v>
      </c>
      <c r="E425" s="128">
        <v>5357</v>
      </c>
      <c r="F425" s="127">
        <v>0.88229093464511599</v>
      </c>
      <c r="G425" s="128">
        <v>8920</v>
      </c>
      <c r="H425" s="127">
        <v>0.13949923352069504</v>
      </c>
      <c r="I425" s="269">
        <v>1729</v>
      </c>
      <c r="J425" s="127">
        <v>-0.14065606361829031</v>
      </c>
      <c r="K425" s="128">
        <v>2206</v>
      </c>
      <c r="L425" s="127">
        <v>-2.0426287744227389E-2</v>
      </c>
      <c r="M425" s="128">
        <v>3935</v>
      </c>
      <c r="N425" s="127">
        <v>-7.7157598499061897E-2</v>
      </c>
      <c r="O425" s="269"/>
      <c r="P425" s="135"/>
      <c r="Q425" s="128"/>
      <c r="R425" s="135"/>
      <c r="S425" s="128"/>
      <c r="T425" s="140"/>
      <c r="U425" s="269"/>
      <c r="V425" s="135"/>
      <c r="W425" s="128"/>
      <c r="X425" s="135"/>
      <c r="Y425" s="128"/>
      <c r="Z425" s="543"/>
      <c r="AA425" s="269">
        <v>1392</v>
      </c>
      <c r="AB425" s="127">
        <v>-0.50882145377558219</v>
      </c>
      <c r="AC425" s="128">
        <v>1060</v>
      </c>
      <c r="AD425" s="127">
        <v>0.7845117845117846</v>
      </c>
      <c r="AE425" s="128">
        <v>2452</v>
      </c>
      <c r="AF425" s="127">
        <v>-0.28471411901983668</v>
      </c>
      <c r="AG425" s="269"/>
      <c r="AH425" s="135"/>
      <c r="AI425" s="128"/>
      <c r="AJ425" s="135"/>
      <c r="AK425" s="128"/>
      <c r="AL425" s="140"/>
      <c r="AM425" s="269">
        <v>0</v>
      </c>
      <c r="AN425" s="127">
        <v>-1</v>
      </c>
      <c r="AO425" s="269">
        <v>0</v>
      </c>
      <c r="AP425" s="127" t="s">
        <v>90</v>
      </c>
      <c r="AQ425" s="128">
        <v>0</v>
      </c>
      <c r="AR425" s="127" t="s">
        <v>90</v>
      </c>
      <c r="AS425" s="128">
        <v>0</v>
      </c>
      <c r="AT425" s="127" t="s">
        <v>90</v>
      </c>
    </row>
    <row r="426" spans="2:46" s="4" customFormat="1" ht="15" hidden="1" customHeight="1" outlineLevel="1" x14ac:dyDescent="0.25">
      <c r="B426" s="138" t="s">
        <v>81</v>
      </c>
      <c r="C426" s="269">
        <v>1528</v>
      </c>
      <c r="D426" s="127">
        <v>-0.3860988348734431</v>
      </c>
      <c r="E426" s="128">
        <v>2300</v>
      </c>
      <c r="F426" s="127">
        <v>1.0140105078809105</v>
      </c>
      <c r="G426" s="128">
        <v>3828</v>
      </c>
      <c r="H426" s="127">
        <v>5.4255026163591236E-2</v>
      </c>
      <c r="I426" s="269">
        <v>1004</v>
      </c>
      <c r="J426" s="127">
        <v>9.1304347826086873E-2</v>
      </c>
      <c r="K426" s="128">
        <v>1723</v>
      </c>
      <c r="L426" s="127">
        <v>0.9229910714285714</v>
      </c>
      <c r="M426" s="128">
        <v>2727</v>
      </c>
      <c r="N426" s="127">
        <v>0.50165198237885456</v>
      </c>
      <c r="O426" s="269"/>
      <c r="P426" s="135"/>
      <c r="Q426" s="128"/>
      <c r="R426" s="135"/>
      <c r="S426" s="128"/>
      <c r="T426" s="140"/>
      <c r="U426" s="269"/>
      <c r="V426" s="135"/>
      <c r="W426" s="128"/>
      <c r="X426" s="135"/>
      <c r="Y426" s="128"/>
      <c r="Z426" s="543"/>
      <c r="AA426" s="269">
        <v>507</v>
      </c>
      <c r="AB426" s="127">
        <v>-0.67562380038387715</v>
      </c>
      <c r="AC426" s="128">
        <v>577</v>
      </c>
      <c r="AD426" s="127">
        <v>1.345528455284553</v>
      </c>
      <c r="AE426" s="128">
        <v>1084</v>
      </c>
      <c r="AF426" s="127">
        <v>-0.40077390823659476</v>
      </c>
      <c r="AG426" s="269"/>
      <c r="AH426" s="135"/>
      <c r="AI426" s="128"/>
      <c r="AJ426" s="135"/>
      <c r="AK426" s="128"/>
      <c r="AL426" s="140"/>
      <c r="AM426" s="269">
        <v>17</v>
      </c>
      <c r="AN426" s="127">
        <v>1.8333333333333335</v>
      </c>
      <c r="AO426" s="269">
        <v>0</v>
      </c>
      <c r="AP426" s="127" t="s">
        <v>90</v>
      </c>
      <c r="AQ426" s="128">
        <v>0</v>
      </c>
      <c r="AR426" s="127" t="s">
        <v>90</v>
      </c>
      <c r="AS426" s="128">
        <v>0</v>
      </c>
      <c r="AT426" s="127" t="s">
        <v>90</v>
      </c>
    </row>
    <row r="427" spans="2:46" s="4" customFormat="1" ht="15" hidden="1" customHeight="1" outlineLevel="1" x14ac:dyDescent="0.25">
      <c r="B427" s="138" t="s">
        <v>82</v>
      </c>
      <c r="C427" s="269">
        <v>243</v>
      </c>
      <c r="D427" s="127">
        <v>-0.85343787696019302</v>
      </c>
      <c r="E427" s="128">
        <v>1167</v>
      </c>
      <c r="F427" s="127">
        <v>1.3865030674846626</v>
      </c>
      <c r="G427" s="128">
        <v>1410</v>
      </c>
      <c r="H427" s="127">
        <v>-0.34326967862133206</v>
      </c>
      <c r="I427" s="269">
        <v>199</v>
      </c>
      <c r="J427" s="127">
        <v>-0.75462392108508014</v>
      </c>
      <c r="K427" s="128">
        <v>544</v>
      </c>
      <c r="L427" s="127">
        <v>0.12164948453608249</v>
      </c>
      <c r="M427" s="128">
        <v>743</v>
      </c>
      <c r="N427" s="127">
        <v>-0.42669753086419748</v>
      </c>
      <c r="O427" s="269"/>
      <c r="P427" s="135"/>
      <c r="Q427" s="128"/>
      <c r="R427" s="135"/>
      <c r="S427" s="128"/>
      <c r="T427" s="140"/>
      <c r="U427" s="269"/>
      <c r="V427" s="135"/>
      <c r="W427" s="128"/>
      <c r="X427" s="135"/>
      <c r="Y427" s="128"/>
      <c r="Z427" s="543"/>
      <c r="AA427" s="269">
        <v>7</v>
      </c>
      <c r="AB427" s="127">
        <v>-0.99161676646706587</v>
      </c>
      <c r="AC427" s="128">
        <v>623</v>
      </c>
      <c r="AD427" s="127" t="s">
        <v>90</v>
      </c>
      <c r="AE427" s="128">
        <v>630</v>
      </c>
      <c r="AF427" s="127">
        <v>-0.24550898203592819</v>
      </c>
      <c r="AG427" s="269"/>
      <c r="AH427" s="135"/>
      <c r="AI427" s="128"/>
      <c r="AJ427" s="135"/>
      <c r="AK427" s="128"/>
      <c r="AL427" s="140"/>
      <c r="AM427" s="269">
        <v>37</v>
      </c>
      <c r="AN427" s="127">
        <v>2.0833333333333335</v>
      </c>
      <c r="AO427" s="269">
        <v>0</v>
      </c>
      <c r="AP427" s="127" t="s">
        <v>90</v>
      </c>
      <c r="AQ427" s="128">
        <v>0</v>
      </c>
      <c r="AR427" s="127">
        <v>-1</v>
      </c>
      <c r="AS427" s="128">
        <v>0</v>
      </c>
      <c r="AT427" s="127">
        <v>-1</v>
      </c>
    </row>
    <row r="428" spans="2:46" s="4" customFormat="1" ht="15" hidden="1" customHeight="1" outlineLevel="1" x14ac:dyDescent="0.25">
      <c r="B428" s="138" t="s">
        <v>83</v>
      </c>
      <c r="C428" s="269">
        <v>259</v>
      </c>
      <c r="D428" s="127">
        <v>-0.76624548736462095</v>
      </c>
      <c r="E428" s="128">
        <v>1147</v>
      </c>
      <c r="F428" s="127">
        <v>2.4757575757575756</v>
      </c>
      <c r="G428" s="128">
        <v>1406</v>
      </c>
      <c r="H428" s="127">
        <v>-2.2253129346314293E-2</v>
      </c>
      <c r="I428" s="269">
        <v>241</v>
      </c>
      <c r="J428" s="127">
        <v>0.35393258426966301</v>
      </c>
      <c r="K428" s="128">
        <v>540</v>
      </c>
      <c r="L428" s="127">
        <v>0.64133738601823698</v>
      </c>
      <c r="M428" s="128">
        <v>781</v>
      </c>
      <c r="N428" s="127">
        <v>0.54043392504930976</v>
      </c>
      <c r="O428" s="269"/>
      <c r="P428" s="135"/>
      <c r="Q428" s="128"/>
      <c r="R428" s="135"/>
      <c r="S428" s="128"/>
      <c r="T428" s="140"/>
      <c r="U428" s="269"/>
      <c r="V428" s="135"/>
      <c r="W428" s="128"/>
      <c r="X428" s="135"/>
      <c r="Y428" s="128"/>
      <c r="Z428" s="543"/>
      <c r="AA428" s="269">
        <v>6</v>
      </c>
      <c r="AB428" s="127">
        <v>-0.99349240780911063</v>
      </c>
      <c r="AC428" s="128">
        <v>607</v>
      </c>
      <c r="AD428" s="127">
        <v>606</v>
      </c>
      <c r="AE428" s="128">
        <v>613</v>
      </c>
      <c r="AF428" s="127">
        <v>-0.33586132177681471</v>
      </c>
      <c r="AG428" s="269"/>
      <c r="AH428" s="135"/>
      <c r="AI428" s="128"/>
      <c r="AJ428" s="135"/>
      <c r="AK428" s="128"/>
      <c r="AL428" s="140"/>
      <c r="AM428" s="269">
        <v>9</v>
      </c>
      <c r="AN428" s="127">
        <v>0.125</v>
      </c>
      <c r="AO428" s="269">
        <v>3</v>
      </c>
      <c r="AP428" s="127" t="s">
        <v>90</v>
      </c>
      <c r="AQ428" s="128">
        <v>0</v>
      </c>
      <c r="AR428" s="127" t="s">
        <v>90</v>
      </c>
      <c r="AS428" s="128">
        <v>3</v>
      </c>
      <c r="AT428" s="127" t="s">
        <v>90</v>
      </c>
    </row>
    <row r="429" spans="2:46" s="4" customFormat="1" ht="15" hidden="1" customHeight="1" outlineLevel="1" x14ac:dyDescent="0.25">
      <c r="B429" s="138" t="s">
        <v>84</v>
      </c>
      <c r="C429" s="269">
        <v>348</v>
      </c>
      <c r="D429" s="127">
        <v>0.359375</v>
      </c>
      <c r="E429" s="128">
        <v>1606</v>
      </c>
      <c r="F429" s="127">
        <v>1.96309963099631</v>
      </c>
      <c r="G429" s="128">
        <v>1954</v>
      </c>
      <c r="H429" s="127">
        <v>1.4486215538847116</v>
      </c>
      <c r="I429" s="269">
        <v>324</v>
      </c>
      <c r="J429" s="127">
        <v>0.33884297520661155</v>
      </c>
      <c r="K429" s="128">
        <v>869</v>
      </c>
      <c r="L429" s="127">
        <v>0.60332103321033204</v>
      </c>
      <c r="M429" s="128">
        <v>1193</v>
      </c>
      <c r="N429" s="127">
        <v>0.52168367346938771</v>
      </c>
      <c r="O429" s="269"/>
      <c r="P429" s="135"/>
      <c r="Q429" s="128"/>
      <c r="R429" s="135"/>
      <c r="S429" s="128"/>
      <c r="T429" s="140"/>
      <c r="U429" s="269"/>
      <c r="V429" s="135"/>
      <c r="W429" s="128"/>
      <c r="X429" s="135"/>
      <c r="Y429" s="128"/>
      <c r="Z429" s="543"/>
      <c r="AA429" s="269">
        <v>6</v>
      </c>
      <c r="AB429" s="127">
        <v>-0.5</v>
      </c>
      <c r="AC429" s="128">
        <v>737</v>
      </c>
      <c r="AD429" s="127" t="s">
        <v>90</v>
      </c>
      <c r="AE429" s="128">
        <v>743</v>
      </c>
      <c r="AF429" s="127">
        <v>60.916666666666664</v>
      </c>
      <c r="AG429" s="269"/>
      <c r="AH429" s="135"/>
      <c r="AI429" s="128"/>
      <c r="AJ429" s="135"/>
      <c r="AK429" s="128"/>
      <c r="AL429" s="140"/>
      <c r="AM429" s="269">
        <v>18</v>
      </c>
      <c r="AN429" s="127">
        <v>8</v>
      </c>
      <c r="AO429" s="269">
        <v>0</v>
      </c>
      <c r="AP429" s="127" t="s">
        <v>90</v>
      </c>
      <c r="AQ429" s="128">
        <v>0</v>
      </c>
      <c r="AR429" s="127" t="s">
        <v>90</v>
      </c>
      <c r="AS429" s="128">
        <v>0</v>
      </c>
      <c r="AT429" s="127" t="s">
        <v>90</v>
      </c>
    </row>
    <row r="430" spans="2:46" s="4" customFormat="1" ht="15" hidden="1" customHeight="1" outlineLevel="1" x14ac:dyDescent="0.25">
      <c r="B430" s="138" t="s">
        <v>85</v>
      </c>
      <c r="C430" s="269">
        <v>234</v>
      </c>
      <c r="D430" s="127">
        <v>-0.5880281690140845</v>
      </c>
      <c r="E430" s="128">
        <v>1240</v>
      </c>
      <c r="F430" s="127">
        <v>2.0769230769230771</v>
      </c>
      <c r="G430" s="128">
        <v>1474</v>
      </c>
      <c r="H430" s="127">
        <v>0.51802265705458295</v>
      </c>
      <c r="I430" s="269">
        <v>205</v>
      </c>
      <c r="J430" s="127">
        <v>6.2176165803108807E-2</v>
      </c>
      <c r="K430" s="128">
        <v>502</v>
      </c>
      <c r="L430" s="127">
        <v>0.24565756823821339</v>
      </c>
      <c r="M430" s="128">
        <v>707</v>
      </c>
      <c r="N430" s="127">
        <v>0.18624161073825496</v>
      </c>
      <c r="O430" s="269"/>
      <c r="P430" s="135"/>
      <c r="Q430" s="128"/>
      <c r="R430" s="135"/>
      <c r="S430" s="128"/>
      <c r="T430" s="140"/>
      <c r="U430" s="269"/>
      <c r="V430" s="135"/>
      <c r="W430" s="128"/>
      <c r="X430" s="135"/>
      <c r="Y430" s="128"/>
      <c r="Z430" s="543"/>
      <c r="AA430" s="269">
        <v>10</v>
      </c>
      <c r="AB430" s="127">
        <v>-0.97275204359673029</v>
      </c>
      <c r="AC430" s="128">
        <v>738</v>
      </c>
      <c r="AD430" s="127" t="s">
        <v>90</v>
      </c>
      <c r="AE430" s="128">
        <v>748</v>
      </c>
      <c r="AF430" s="127">
        <v>1.0381471389645776</v>
      </c>
      <c r="AG430" s="269"/>
      <c r="AH430" s="135"/>
      <c r="AI430" s="128"/>
      <c r="AJ430" s="135"/>
      <c r="AK430" s="128"/>
      <c r="AL430" s="140"/>
      <c r="AM430" s="269">
        <v>19</v>
      </c>
      <c r="AN430" s="127">
        <v>1.375</v>
      </c>
      <c r="AO430" s="269">
        <v>0</v>
      </c>
      <c r="AP430" s="127" t="s">
        <v>90</v>
      </c>
      <c r="AQ430" s="128">
        <v>0</v>
      </c>
      <c r="AR430" s="127" t="s">
        <v>90</v>
      </c>
      <c r="AS430" s="128">
        <v>0</v>
      </c>
      <c r="AT430" s="127" t="s">
        <v>90</v>
      </c>
    </row>
    <row r="431" spans="2:46" s="4" customFormat="1" ht="15" hidden="1" customHeight="1" outlineLevel="1" x14ac:dyDescent="0.25">
      <c r="B431" s="138" t="s">
        <v>86</v>
      </c>
      <c r="C431" s="269">
        <v>318</v>
      </c>
      <c r="D431" s="127">
        <v>-0.49842271293375395</v>
      </c>
      <c r="E431" s="128">
        <v>1541</v>
      </c>
      <c r="F431" s="127">
        <v>1.6846689895470384</v>
      </c>
      <c r="G431" s="128">
        <v>1859</v>
      </c>
      <c r="H431" s="127">
        <v>0.53890728476821192</v>
      </c>
      <c r="I431" s="269">
        <v>290</v>
      </c>
      <c r="J431" s="127">
        <v>0.42156862745098045</v>
      </c>
      <c r="K431" s="128">
        <v>721</v>
      </c>
      <c r="L431" s="127">
        <v>0.27610619469026543</v>
      </c>
      <c r="M431" s="128">
        <v>1011</v>
      </c>
      <c r="N431" s="127">
        <v>0.31469440832249673</v>
      </c>
      <c r="O431" s="269"/>
      <c r="P431" s="135"/>
      <c r="Q431" s="128"/>
      <c r="R431" s="135"/>
      <c r="S431" s="128"/>
      <c r="T431" s="140"/>
      <c r="U431" s="269"/>
      <c r="V431" s="135"/>
      <c r="W431" s="128"/>
      <c r="X431" s="135"/>
      <c r="Y431" s="128"/>
      <c r="Z431" s="543"/>
      <c r="AA431" s="269">
        <v>3</v>
      </c>
      <c r="AB431" s="127">
        <v>-0.99297423887587821</v>
      </c>
      <c r="AC431" s="128">
        <v>820</v>
      </c>
      <c r="AD431" s="127">
        <v>90.111111111111114</v>
      </c>
      <c r="AE431" s="128">
        <v>823</v>
      </c>
      <c r="AF431" s="127">
        <v>0.88761467889908263</v>
      </c>
      <c r="AG431" s="269"/>
      <c r="AH431" s="135"/>
      <c r="AI431" s="128"/>
      <c r="AJ431" s="135"/>
      <c r="AK431" s="128"/>
      <c r="AL431" s="140"/>
      <c r="AM431" s="269">
        <v>25</v>
      </c>
      <c r="AN431" s="127">
        <v>7.3333333333333339</v>
      </c>
      <c r="AO431" s="269">
        <v>0</v>
      </c>
      <c r="AP431" s="127" t="s">
        <v>90</v>
      </c>
      <c r="AQ431" s="128">
        <v>0</v>
      </c>
      <c r="AR431" s="127" t="s">
        <v>90</v>
      </c>
      <c r="AS431" s="128">
        <v>0</v>
      </c>
      <c r="AT431" s="127" t="s">
        <v>90</v>
      </c>
    </row>
    <row r="432" spans="2:46" s="4" customFormat="1" ht="15" hidden="1" customHeight="1" outlineLevel="1" x14ac:dyDescent="0.25">
      <c r="B432" s="138" t="s">
        <v>87</v>
      </c>
      <c r="C432" s="269">
        <v>1536</v>
      </c>
      <c r="D432" s="127">
        <v>-0.30213539300318037</v>
      </c>
      <c r="E432" s="128">
        <v>2252</v>
      </c>
      <c r="F432" s="127">
        <v>0.20427807486631022</v>
      </c>
      <c r="G432" s="128">
        <v>3788</v>
      </c>
      <c r="H432" s="127">
        <v>-6.9516089412920645E-2</v>
      </c>
      <c r="I432" s="269">
        <v>1107</v>
      </c>
      <c r="J432" s="127">
        <v>-0.19256017505470457</v>
      </c>
      <c r="K432" s="128">
        <v>1536</v>
      </c>
      <c r="L432" s="127">
        <v>-9.4339622641509413E-2</v>
      </c>
      <c r="M432" s="128">
        <v>2643</v>
      </c>
      <c r="N432" s="127">
        <v>-0.13824584284316921</v>
      </c>
      <c r="O432" s="269"/>
      <c r="P432" s="135"/>
      <c r="Q432" s="128"/>
      <c r="R432" s="135"/>
      <c r="S432" s="128"/>
      <c r="T432" s="140"/>
      <c r="U432" s="269"/>
      <c r="V432" s="135"/>
      <c r="W432" s="128"/>
      <c r="X432" s="135"/>
      <c r="Y432" s="128"/>
      <c r="Z432" s="543"/>
      <c r="AA432" s="269">
        <v>413</v>
      </c>
      <c r="AB432" s="127">
        <v>-0.47388535031847134</v>
      </c>
      <c r="AC432" s="128">
        <v>713</v>
      </c>
      <c r="AD432" s="127">
        <v>3.0977011494252871</v>
      </c>
      <c r="AE432" s="128">
        <v>1126</v>
      </c>
      <c r="AF432" s="127">
        <v>0.17413972888425433</v>
      </c>
      <c r="AG432" s="269"/>
      <c r="AH432" s="135"/>
      <c r="AI432" s="128"/>
      <c r="AJ432" s="135"/>
      <c r="AK432" s="128"/>
      <c r="AL432" s="140"/>
      <c r="AM432" s="269">
        <v>19</v>
      </c>
      <c r="AN432" s="127">
        <v>-0.57777777777777772</v>
      </c>
      <c r="AO432" s="269">
        <v>0</v>
      </c>
      <c r="AP432" s="127" t="s">
        <v>90</v>
      </c>
      <c r="AQ432" s="128">
        <v>0</v>
      </c>
      <c r="AR432" s="127" t="s">
        <v>90</v>
      </c>
      <c r="AS432" s="128">
        <v>0</v>
      </c>
      <c r="AT432" s="127" t="s">
        <v>90</v>
      </c>
    </row>
    <row r="433" spans="2:46" s="4" customFormat="1" ht="15" hidden="1" customHeight="1" outlineLevel="1" x14ac:dyDescent="0.25">
      <c r="B433" s="138" t="s">
        <v>88</v>
      </c>
      <c r="C433" s="269">
        <v>3345</v>
      </c>
      <c r="D433" s="127">
        <v>-9.6434359805510517E-2</v>
      </c>
      <c r="E433" s="128">
        <v>5751</v>
      </c>
      <c r="F433" s="127">
        <v>0.94751100575685743</v>
      </c>
      <c r="G433" s="128">
        <v>9096</v>
      </c>
      <c r="H433" s="127">
        <v>0.36679188580015021</v>
      </c>
      <c r="I433" s="269">
        <v>1854</v>
      </c>
      <c r="J433" s="127">
        <v>4.4507042253521201E-2</v>
      </c>
      <c r="K433" s="128">
        <v>4650</v>
      </c>
      <c r="L433" s="127">
        <v>0.82854895792371219</v>
      </c>
      <c r="M433" s="128">
        <v>6504</v>
      </c>
      <c r="N433" s="127">
        <v>0.50625289485873082</v>
      </c>
      <c r="O433" s="269"/>
      <c r="P433" s="135"/>
      <c r="Q433" s="128"/>
      <c r="R433" s="135"/>
      <c r="S433" s="128"/>
      <c r="T433" s="140"/>
      <c r="U433" s="269"/>
      <c r="V433" s="135"/>
      <c r="W433" s="128"/>
      <c r="X433" s="135"/>
      <c r="Y433" s="128"/>
      <c r="Z433" s="543"/>
      <c r="AA433" s="269">
        <v>1472</v>
      </c>
      <c r="AB433" s="127">
        <v>-0.21743753322700687</v>
      </c>
      <c r="AC433" s="128">
        <v>1101</v>
      </c>
      <c r="AD433" s="127">
        <v>1.6853658536585368</v>
      </c>
      <c r="AE433" s="128">
        <v>2573</v>
      </c>
      <c r="AF433" s="127">
        <v>0.12309035355739861</v>
      </c>
      <c r="AG433" s="269"/>
      <c r="AH433" s="135"/>
      <c r="AI433" s="128"/>
      <c r="AJ433" s="135"/>
      <c r="AK433" s="128"/>
      <c r="AL433" s="140"/>
      <c r="AM433" s="269">
        <v>15</v>
      </c>
      <c r="AN433" s="127">
        <v>-0.65909090909090917</v>
      </c>
      <c r="AO433" s="269">
        <v>4</v>
      </c>
      <c r="AP433" s="127">
        <v>1</v>
      </c>
      <c r="AQ433" s="128">
        <v>0</v>
      </c>
      <c r="AR433" s="127" t="s">
        <v>90</v>
      </c>
      <c r="AS433" s="128">
        <v>4</v>
      </c>
      <c r="AT433" s="127">
        <v>1</v>
      </c>
    </row>
    <row r="434" spans="2:46" s="4" customFormat="1" ht="15" hidden="1" customHeight="1" outlineLevel="1" x14ac:dyDescent="0.25">
      <c r="B434" s="138" t="s">
        <v>89</v>
      </c>
      <c r="C434" s="269">
        <v>3313</v>
      </c>
      <c r="D434" s="127">
        <v>-5.4239223522694835E-2</v>
      </c>
      <c r="E434" s="128">
        <v>5355</v>
      </c>
      <c r="F434" s="127">
        <v>0.30577907827359185</v>
      </c>
      <c r="G434" s="128">
        <v>8668</v>
      </c>
      <c r="H434" s="127">
        <v>0.13992635455023672</v>
      </c>
      <c r="I434" s="269">
        <v>1888</v>
      </c>
      <c r="J434" s="127">
        <v>0.15121951219512186</v>
      </c>
      <c r="K434" s="128">
        <v>4157</v>
      </c>
      <c r="L434" s="127">
        <v>0.13641334062329147</v>
      </c>
      <c r="M434" s="128">
        <v>6045</v>
      </c>
      <c r="N434" s="127">
        <v>0.14099660249150614</v>
      </c>
      <c r="O434" s="269"/>
      <c r="P434" s="135"/>
      <c r="Q434" s="128"/>
      <c r="R434" s="135"/>
      <c r="S434" s="128"/>
      <c r="T434" s="140"/>
      <c r="U434" s="269"/>
      <c r="V434" s="135"/>
      <c r="W434" s="128"/>
      <c r="X434" s="135"/>
      <c r="Y434" s="128"/>
      <c r="Z434" s="543"/>
      <c r="AA434" s="269">
        <v>1405</v>
      </c>
      <c r="AB434" s="127">
        <v>-0.24095083738519718</v>
      </c>
      <c r="AC434" s="128">
        <v>1198</v>
      </c>
      <c r="AD434" s="127">
        <v>1.7042889390519189</v>
      </c>
      <c r="AE434" s="128">
        <v>2603</v>
      </c>
      <c r="AF434" s="127">
        <v>0.13469921534437668</v>
      </c>
      <c r="AG434" s="269"/>
      <c r="AH434" s="135"/>
      <c r="AI434" s="128"/>
      <c r="AJ434" s="135"/>
      <c r="AK434" s="128"/>
      <c r="AL434" s="140"/>
      <c r="AM434" s="269">
        <v>20</v>
      </c>
      <c r="AN434" s="127">
        <v>0.66666666666666674</v>
      </c>
      <c r="AO434" s="269">
        <v>0</v>
      </c>
      <c r="AP434" s="127" t="s">
        <v>90</v>
      </c>
      <c r="AQ434" s="128">
        <v>0</v>
      </c>
      <c r="AR434" s="127" t="s">
        <v>90</v>
      </c>
      <c r="AS434" s="128">
        <v>0</v>
      </c>
      <c r="AT434" s="127" t="s">
        <v>90</v>
      </c>
    </row>
    <row r="435" spans="2:46" s="4" customFormat="1" ht="15.75" collapsed="1" x14ac:dyDescent="0.25">
      <c r="B435" s="64">
        <v>1986</v>
      </c>
      <c r="C435" s="279">
        <v>22467</v>
      </c>
      <c r="D435" s="66">
        <v>-0.23851003253796099</v>
      </c>
      <c r="E435" s="65">
        <v>35571</v>
      </c>
      <c r="F435" s="66">
        <v>0.77988491368526391</v>
      </c>
      <c r="G435" s="65">
        <v>58038</v>
      </c>
      <c r="H435" s="66">
        <v>0.17274545858675672</v>
      </c>
      <c r="I435" s="279">
        <v>13486</v>
      </c>
      <c r="J435" s="66">
        <v>8.2864942990203971E-2</v>
      </c>
      <c r="K435" s="65">
        <v>23303</v>
      </c>
      <c r="L435" s="66">
        <v>0.37659499054820422</v>
      </c>
      <c r="M435" s="65">
        <v>36789</v>
      </c>
      <c r="N435" s="66">
        <v>0.2520931182356545</v>
      </c>
      <c r="O435" s="279"/>
      <c r="P435" s="66"/>
      <c r="Q435" s="65"/>
      <c r="R435" s="66"/>
      <c r="S435" s="65"/>
      <c r="T435" s="281"/>
      <c r="U435" s="279"/>
      <c r="V435" s="66"/>
      <c r="W435" s="65"/>
      <c r="X435" s="66"/>
      <c r="Y435" s="65"/>
      <c r="Z435" s="544"/>
      <c r="AA435" s="279">
        <v>8321</v>
      </c>
      <c r="AB435" s="66">
        <v>-0.50006008171112715</v>
      </c>
      <c r="AC435" s="65">
        <v>10174</v>
      </c>
      <c r="AD435" s="66">
        <v>2.3335517693315859</v>
      </c>
      <c r="AE435" s="65">
        <v>18495</v>
      </c>
      <c r="AF435" s="66">
        <v>-6.0976848090982916E-2</v>
      </c>
      <c r="AG435" s="279"/>
      <c r="AH435" s="66"/>
      <c r="AI435" s="65"/>
      <c r="AJ435" s="66"/>
      <c r="AK435" s="65"/>
      <c r="AL435" s="281"/>
      <c r="AM435" s="279">
        <v>214</v>
      </c>
      <c r="AN435" s="66">
        <v>-0.47160493827160499</v>
      </c>
      <c r="AO435" s="279">
        <v>7</v>
      </c>
      <c r="AP435" s="66">
        <v>2.5</v>
      </c>
      <c r="AQ435" s="65">
        <v>0</v>
      </c>
      <c r="AR435" s="66">
        <v>-1</v>
      </c>
      <c r="AS435" s="65">
        <v>7</v>
      </c>
      <c r="AT435" s="66">
        <v>0.16666666666666674</v>
      </c>
    </row>
    <row r="436" spans="2:46" s="4" customFormat="1" ht="15" hidden="1" customHeight="1" outlineLevel="1" x14ac:dyDescent="0.25">
      <c r="B436" s="138" t="s">
        <v>78</v>
      </c>
      <c r="C436" s="269">
        <v>4142</v>
      </c>
      <c r="D436" s="127">
        <v>0.25211608222490933</v>
      </c>
      <c r="E436" s="128">
        <v>2379</v>
      </c>
      <c r="F436" s="127">
        <v>-0.18971389645776571</v>
      </c>
      <c r="G436" s="128">
        <v>6521</v>
      </c>
      <c r="H436" s="127">
        <v>4.4362588084561283E-2</v>
      </c>
      <c r="I436" s="269">
        <v>1564</v>
      </c>
      <c r="J436" s="127">
        <v>-0.29198732458125853</v>
      </c>
      <c r="K436" s="128">
        <v>1698</v>
      </c>
      <c r="L436" s="127">
        <v>-0.22853248523398451</v>
      </c>
      <c r="M436" s="128">
        <v>3262</v>
      </c>
      <c r="N436" s="127">
        <v>-0.26031746031746028</v>
      </c>
      <c r="O436" s="269"/>
      <c r="P436" s="135"/>
      <c r="Q436" s="128"/>
      <c r="R436" s="135"/>
      <c r="S436" s="128"/>
      <c r="T436" s="140"/>
      <c r="U436" s="269"/>
      <c r="V436" s="135"/>
      <c r="W436" s="128"/>
      <c r="X436" s="135"/>
      <c r="Y436" s="128"/>
      <c r="Z436" s="543"/>
      <c r="AA436" s="269">
        <v>2560</v>
      </c>
      <c r="AB436" s="127">
        <v>1.4806201550387597</v>
      </c>
      <c r="AC436" s="128">
        <v>680</v>
      </c>
      <c r="AD436" s="127">
        <v>-7.3569482288828314E-2</v>
      </c>
      <c r="AE436" s="128">
        <v>3240</v>
      </c>
      <c r="AF436" s="127">
        <v>0.83465458663646652</v>
      </c>
      <c r="AG436" s="269"/>
      <c r="AH436" s="135"/>
      <c r="AI436" s="128"/>
      <c r="AJ436" s="135"/>
      <c r="AK436" s="128"/>
      <c r="AL436" s="140"/>
      <c r="AM436" s="269">
        <v>19</v>
      </c>
      <c r="AN436" s="127">
        <v>-0.72058823529411764</v>
      </c>
      <c r="AO436" s="269">
        <v>0</v>
      </c>
      <c r="AP436" s="127" t="s">
        <v>90</v>
      </c>
      <c r="AQ436" s="128">
        <v>0</v>
      </c>
      <c r="AR436" s="127" t="s">
        <v>90</v>
      </c>
      <c r="AS436" s="128">
        <v>0</v>
      </c>
      <c r="AT436" s="127" t="s">
        <v>90</v>
      </c>
    </row>
    <row r="437" spans="2:46" s="4" customFormat="1" ht="15" hidden="1" customHeight="1" outlineLevel="1" x14ac:dyDescent="0.25">
      <c r="B437" s="138" t="s">
        <v>79</v>
      </c>
      <c r="C437" s="269">
        <v>4261</v>
      </c>
      <c r="D437" s="127">
        <v>0.49876890608512126</v>
      </c>
      <c r="E437" s="128">
        <v>2356</v>
      </c>
      <c r="F437" s="127">
        <v>0.17272274763563966</v>
      </c>
      <c r="G437" s="128">
        <v>6617</v>
      </c>
      <c r="H437" s="127">
        <v>0.36376751854905187</v>
      </c>
      <c r="I437" s="269">
        <v>1544</v>
      </c>
      <c r="J437" s="127">
        <v>-0.26441162458313483</v>
      </c>
      <c r="K437" s="128">
        <v>1861</v>
      </c>
      <c r="L437" s="127">
        <v>0.33981281497480209</v>
      </c>
      <c r="M437" s="128">
        <v>3405</v>
      </c>
      <c r="N437" s="127">
        <v>-2.3795871559633031E-2</v>
      </c>
      <c r="O437" s="269"/>
      <c r="P437" s="135"/>
      <c r="Q437" s="128"/>
      <c r="R437" s="135"/>
      <c r="S437" s="128"/>
      <c r="T437" s="140"/>
      <c r="U437" s="269"/>
      <c r="V437" s="135"/>
      <c r="W437" s="128"/>
      <c r="X437" s="135"/>
      <c r="Y437" s="128"/>
      <c r="Z437" s="543"/>
      <c r="AA437" s="269">
        <v>2607</v>
      </c>
      <c r="AB437" s="127">
        <v>2.6108033240997228</v>
      </c>
      <c r="AC437" s="128">
        <v>495</v>
      </c>
      <c r="AD437" s="127">
        <v>-0.19773095623987036</v>
      </c>
      <c r="AE437" s="128">
        <v>3102</v>
      </c>
      <c r="AF437" s="127">
        <v>1.3166542195668409</v>
      </c>
      <c r="AG437" s="269"/>
      <c r="AH437" s="135"/>
      <c r="AI437" s="128"/>
      <c r="AJ437" s="135"/>
      <c r="AK437" s="128"/>
      <c r="AL437" s="140"/>
      <c r="AM437" s="269">
        <v>110</v>
      </c>
      <c r="AN437" s="127">
        <v>4</v>
      </c>
      <c r="AO437" s="269">
        <v>0</v>
      </c>
      <c r="AP437" s="127" t="s">
        <v>90</v>
      </c>
      <c r="AQ437" s="128">
        <v>0</v>
      </c>
      <c r="AR437" s="127">
        <v>-1</v>
      </c>
      <c r="AS437" s="128">
        <v>0</v>
      </c>
      <c r="AT437" s="127">
        <v>-1</v>
      </c>
    </row>
    <row r="438" spans="2:46" s="4" customFormat="1" ht="15" hidden="1" customHeight="1" outlineLevel="1" x14ac:dyDescent="0.25">
      <c r="B438" s="138" t="s">
        <v>80</v>
      </c>
      <c r="C438" s="269">
        <v>4982</v>
      </c>
      <c r="D438" s="127">
        <v>0.96683774180813264</v>
      </c>
      <c r="E438" s="128">
        <v>2846</v>
      </c>
      <c r="F438" s="127">
        <v>0.55434188967777165</v>
      </c>
      <c r="G438" s="128">
        <v>7828</v>
      </c>
      <c r="H438" s="127">
        <v>0.7937671860678277</v>
      </c>
      <c r="I438" s="269">
        <v>2012</v>
      </c>
      <c r="J438" s="127">
        <v>0.17798594847775173</v>
      </c>
      <c r="K438" s="128">
        <v>2252</v>
      </c>
      <c r="L438" s="127">
        <v>0.74034003091190104</v>
      </c>
      <c r="M438" s="128">
        <v>4264</v>
      </c>
      <c r="N438" s="127">
        <v>0.42038640906062619</v>
      </c>
      <c r="O438" s="269"/>
      <c r="P438" s="135"/>
      <c r="Q438" s="128"/>
      <c r="R438" s="135"/>
      <c r="S438" s="128"/>
      <c r="T438" s="140"/>
      <c r="U438" s="269"/>
      <c r="V438" s="135"/>
      <c r="W438" s="128"/>
      <c r="X438" s="135"/>
      <c r="Y438" s="128"/>
      <c r="Z438" s="543"/>
      <c r="AA438" s="269">
        <v>2834</v>
      </c>
      <c r="AB438" s="127">
        <v>2.7586206896551726</v>
      </c>
      <c r="AC438" s="128">
        <v>594</v>
      </c>
      <c r="AD438" s="127">
        <v>0.1061452513966481</v>
      </c>
      <c r="AE438" s="128">
        <v>3428</v>
      </c>
      <c r="AF438" s="127">
        <v>1.6553059643687065</v>
      </c>
      <c r="AG438" s="269"/>
      <c r="AH438" s="135"/>
      <c r="AI438" s="128"/>
      <c r="AJ438" s="135"/>
      <c r="AK438" s="128"/>
      <c r="AL438" s="140"/>
      <c r="AM438" s="269">
        <v>136</v>
      </c>
      <c r="AN438" s="127">
        <v>1.0298507462686568</v>
      </c>
      <c r="AO438" s="269">
        <v>0</v>
      </c>
      <c r="AP438" s="127">
        <v>-1</v>
      </c>
      <c r="AQ438" s="128">
        <v>0</v>
      </c>
      <c r="AR438" s="127" t="s">
        <v>90</v>
      </c>
      <c r="AS438" s="128">
        <v>0</v>
      </c>
      <c r="AT438" s="127">
        <v>-1</v>
      </c>
    </row>
    <row r="439" spans="2:46" s="4" customFormat="1" ht="15" hidden="1" customHeight="1" outlineLevel="1" x14ac:dyDescent="0.25">
      <c r="B439" s="138" t="s">
        <v>81</v>
      </c>
      <c r="C439" s="269">
        <v>2489</v>
      </c>
      <c r="D439" s="127">
        <v>0.5326354679802956</v>
      </c>
      <c r="E439" s="128">
        <v>1142</v>
      </c>
      <c r="F439" s="127">
        <v>7.9395085066162663E-2</v>
      </c>
      <c r="G439" s="128">
        <v>3631</v>
      </c>
      <c r="H439" s="127">
        <v>0.3538404175988068</v>
      </c>
      <c r="I439" s="269">
        <v>920</v>
      </c>
      <c r="J439" s="127">
        <v>-0.31598513011152418</v>
      </c>
      <c r="K439" s="128">
        <v>896</v>
      </c>
      <c r="L439" s="127">
        <v>0.10073710073710074</v>
      </c>
      <c r="M439" s="128">
        <v>1816</v>
      </c>
      <c r="N439" s="127">
        <v>-0.15886984715145902</v>
      </c>
      <c r="O439" s="269"/>
      <c r="P439" s="135"/>
      <c r="Q439" s="128"/>
      <c r="R439" s="135"/>
      <c r="S439" s="128"/>
      <c r="T439" s="140"/>
      <c r="U439" s="269"/>
      <c r="V439" s="135"/>
      <c r="W439" s="128"/>
      <c r="X439" s="135"/>
      <c r="Y439" s="128"/>
      <c r="Z439" s="543"/>
      <c r="AA439" s="269">
        <v>1563</v>
      </c>
      <c r="AB439" s="127">
        <v>5.4854771784232366</v>
      </c>
      <c r="AC439" s="128">
        <v>246</v>
      </c>
      <c r="AD439" s="127">
        <v>8.1967213114753079E-3</v>
      </c>
      <c r="AE439" s="128">
        <v>1809</v>
      </c>
      <c r="AF439" s="127">
        <v>2.7298969072164949</v>
      </c>
      <c r="AG439" s="269"/>
      <c r="AH439" s="135"/>
      <c r="AI439" s="128"/>
      <c r="AJ439" s="135"/>
      <c r="AK439" s="128"/>
      <c r="AL439" s="140"/>
      <c r="AM439" s="269">
        <v>6</v>
      </c>
      <c r="AN439" s="127">
        <v>-0.84210526315789469</v>
      </c>
      <c r="AO439" s="269">
        <v>0</v>
      </c>
      <c r="AP439" s="127" t="s">
        <v>90</v>
      </c>
      <c r="AQ439" s="128">
        <v>0</v>
      </c>
      <c r="AR439" s="127" t="s">
        <v>90</v>
      </c>
      <c r="AS439" s="128">
        <v>0</v>
      </c>
      <c r="AT439" s="127" t="s">
        <v>90</v>
      </c>
    </row>
    <row r="440" spans="2:46" s="4" customFormat="1" ht="15" hidden="1" customHeight="1" outlineLevel="1" x14ac:dyDescent="0.25">
      <c r="B440" s="138" t="s">
        <v>82</v>
      </c>
      <c r="C440" s="269">
        <v>1658</v>
      </c>
      <c r="D440" s="127">
        <v>3.1449999999999996</v>
      </c>
      <c r="E440" s="128">
        <v>489</v>
      </c>
      <c r="F440" s="127">
        <v>0.5</v>
      </c>
      <c r="G440" s="128">
        <v>2147</v>
      </c>
      <c r="H440" s="127">
        <v>1.9573002754820936</v>
      </c>
      <c r="I440" s="269">
        <v>811</v>
      </c>
      <c r="J440" s="127">
        <v>2.2701612903225805</v>
      </c>
      <c r="K440" s="128">
        <v>485</v>
      </c>
      <c r="L440" s="127">
        <v>0.79629629629629628</v>
      </c>
      <c r="M440" s="128">
        <v>1296</v>
      </c>
      <c r="N440" s="127">
        <v>1.5019305019305018</v>
      </c>
      <c r="O440" s="269"/>
      <c r="P440" s="135"/>
      <c r="Q440" s="128"/>
      <c r="R440" s="135"/>
      <c r="S440" s="128"/>
      <c r="T440" s="140"/>
      <c r="U440" s="269"/>
      <c r="V440" s="135"/>
      <c r="W440" s="128"/>
      <c r="X440" s="135"/>
      <c r="Y440" s="128"/>
      <c r="Z440" s="543"/>
      <c r="AA440" s="269">
        <v>835</v>
      </c>
      <c r="AB440" s="127">
        <v>5.2781954887218046</v>
      </c>
      <c r="AC440" s="128">
        <v>0</v>
      </c>
      <c r="AD440" s="127">
        <v>-1</v>
      </c>
      <c r="AE440" s="128">
        <v>835</v>
      </c>
      <c r="AF440" s="127">
        <v>3.489247311827957</v>
      </c>
      <c r="AG440" s="269"/>
      <c r="AH440" s="135"/>
      <c r="AI440" s="128"/>
      <c r="AJ440" s="135"/>
      <c r="AK440" s="128"/>
      <c r="AL440" s="140"/>
      <c r="AM440" s="269">
        <v>12</v>
      </c>
      <c r="AN440" s="127">
        <v>-0.36842105263157898</v>
      </c>
      <c r="AO440" s="269">
        <v>0</v>
      </c>
      <c r="AP440" s="127" t="s">
        <v>90</v>
      </c>
      <c r="AQ440" s="128">
        <v>4</v>
      </c>
      <c r="AR440" s="127">
        <v>0.33333333333333326</v>
      </c>
      <c r="AS440" s="128">
        <v>4</v>
      </c>
      <c r="AT440" s="127">
        <v>0.33333333333333326</v>
      </c>
    </row>
    <row r="441" spans="2:46" s="4" customFormat="1" ht="15" hidden="1" customHeight="1" outlineLevel="1" x14ac:dyDescent="0.25">
      <c r="B441" s="138" t="s">
        <v>83</v>
      </c>
      <c r="C441" s="269">
        <v>1108</v>
      </c>
      <c r="D441" s="127">
        <v>2.985611510791367</v>
      </c>
      <c r="E441" s="128">
        <v>330</v>
      </c>
      <c r="F441" s="127">
        <v>0.2890625</v>
      </c>
      <c r="G441" s="128">
        <v>1438</v>
      </c>
      <c r="H441" s="127">
        <v>1.6928838951310863</v>
      </c>
      <c r="I441" s="269">
        <v>178</v>
      </c>
      <c r="J441" s="127">
        <v>-5.8201058201058253E-2</v>
      </c>
      <c r="K441" s="128">
        <v>329</v>
      </c>
      <c r="L441" s="127">
        <v>0.61274509803921573</v>
      </c>
      <c r="M441" s="128">
        <v>507</v>
      </c>
      <c r="N441" s="127">
        <v>0.29007633587786263</v>
      </c>
      <c r="O441" s="269"/>
      <c r="P441" s="135"/>
      <c r="Q441" s="128"/>
      <c r="R441" s="135"/>
      <c r="S441" s="128"/>
      <c r="T441" s="140"/>
      <c r="U441" s="269"/>
      <c r="V441" s="135"/>
      <c r="W441" s="128"/>
      <c r="X441" s="135"/>
      <c r="Y441" s="128"/>
      <c r="Z441" s="543"/>
      <c r="AA441" s="269">
        <v>922</v>
      </c>
      <c r="AB441" s="127">
        <v>10.670886075949367</v>
      </c>
      <c r="AC441" s="128">
        <v>1</v>
      </c>
      <c r="AD441" s="127">
        <v>-0.98076923076923073</v>
      </c>
      <c r="AE441" s="128">
        <v>923</v>
      </c>
      <c r="AF441" s="127">
        <v>6.0458015267175576</v>
      </c>
      <c r="AG441" s="269"/>
      <c r="AH441" s="135"/>
      <c r="AI441" s="128"/>
      <c r="AJ441" s="135"/>
      <c r="AK441" s="128"/>
      <c r="AL441" s="140"/>
      <c r="AM441" s="269">
        <v>8</v>
      </c>
      <c r="AN441" s="127">
        <v>-0.19999999999999996</v>
      </c>
      <c r="AO441" s="269">
        <v>0</v>
      </c>
      <c r="AP441" s="127" t="s">
        <v>90</v>
      </c>
      <c r="AQ441" s="128">
        <v>0</v>
      </c>
      <c r="AR441" s="127" t="s">
        <v>90</v>
      </c>
      <c r="AS441" s="128">
        <v>0</v>
      </c>
      <c r="AT441" s="127" t="s">
        <v>90</v>
      </c>
    </row>
    <row r="442" spans="2:46" s="4" customFormat="1" ht="15" hidden="1" customHeight="1" outlineLevel="1" x14ac:dyDescent="0.25">
      <c r="B442" s="138" t="s">
        <v>84</v>
      </c>
      <c r="C442" s="269">
        <v>256</v>
      </c>
      <c r="D442" s="127">
        <v>-0.72881355932203395</v>
      </c>
      <c r="E442" s="128">
        <v>542</v>
      </c>
      <c r="F442" s="127">
        <v>0.30288461538461542</v>
      </c>
      <c r="G442" s="128">
        <v>798</v>
      </c>
      <c r="H442" s="127">
        <v>-0.41323529411764703</v>
      </c>
      <c r="I442" s="269">
        <v>242</v>
      </c>
      <c r="J442" s="127">
        <v>-9.3632958801498134E-2</v>
      </c>
      <c r="K442" s="128">
        <v>542</v>
      </c>
      <c r="L442" s="127">
        <v>0.49723756906077354</v>
      </c>
      <c r="M442" s="128">
        <v>784</v>
      </c>
      <c r="N442" s="127">
        <v>0.24642289348171698</v>
      </c>
      <c r="O442" s="269"/>
      <c r="P442" s="135"/>
      <c r="Q442" s="128"/>
      <c r="R442" s="135"/>
      <c r="S442" s="128"/>
      <c r="T442" s="140"/>
      <c r="U442" s="269"/>
      <c r="V442" s="135"/>
      <c r="W442" s="128"/>
      <c r="X442" s="135"/>
      <c r="Y442" s="128"/>
      <c r="Z442" s="543"/>
      <c r="AA442" s="269">
        <v>12</v>
      </c>
      <c r="AB442" s="127">
        <v>-0.98181818181818181</v>
      </c>
      <c r="AC442" s="128">
        <v>0</v>
      </c>
      <c r="AD442" s="127">
        <v>-1</v>
      </c>
      <c r="AE442" s="128">
        <v>12</v>
      </c>
      <c r="AF442" s="127">
        <v>-0.98319327731092432</v>
      </c>
      <c r="AG442" s="269"/>
      <c r="AH442" s="135"/>
      <c r="AI442" s="128"/>
      <c r="AJ442" s="135"/>
      <c r="AK442" s="128"/>
      <c r="AL442" s="140"/>
      <c r="AM442" s="269">
        <v>2</v>
      </c>
      <c r="AN442" s="127">
        <v>-0.88235294117647056</v>
      </c>
      <c r="AO442" s="269">
        <v>0</v>
      </c>
      <c r="AP442" s="127" t="s">
        <v>90</v>
      </c>
      <c r="AQ442" s="128">
        <v>0</v>
      </c>
      <c r="AR442" s="127" t="s">
        <v>90</v>
      </c>
      <c r="AS442" s="128">
        <v>0</v>
      </c>
      <c r="AT442" s="127" t="s">
        <v>90</v>
      </c>
    </row>
    <row r="443" spans="2:46" s="4" customFormat="1" ht="15" hidden="1" customHeight="1" outlineLevel="1" x14ac:dyDescent="0.25">
      <c r="B443" s="138" t="s">
        <v>85</v>
      </c>
      <c r="C443" s="269">
        <v>568</v>
      </c>
      <c r="D443" s="127">
        <v>-0.19318181818181823</v>
      </c>
      <c r="E443" s="128">
        <v>403</v>
      </c>
      <c r="F443" s="127">
        <v>0.70042194092827015</v>
      </c>
      <c r="G443" s="128">
        <v>971</v>
      </c>
      <c r="H443" s="127">
        <v>3.1880977683315548E-2</v>
      </c>
      <c r="I443" s="269">
        <v>193</v>
      </c>
      <c r="J443" s="127">
        <v>-0.293040293040293</v>
      </c>
      <c r="K443" s="128">
        <v>403</v>
      </c>
      <c r="L443" s="127">
        <v>0.90094339622641506</v>
      </c>
      <c r="M443" s="128">
        <v>596</v>
      </c>
      <c r="N443" s="127">
        <v>0.22886597938144337</v>
      </c>
      <c r="O443" s="269"/>
      <c r="P443" s="135"/>
      <c r="Q443" s="128"/>
      <c r="R443" s="135"/>
      <c r="S443" s="128"/>
      <c r="T443" s="140"/>
      <c r="U443" s="269"/>
      <c r="V443" s="135"/>
      <c r="W443" s="128"/>
      <c r="X443" s="135"/>
      <c r="Y443" s="128"/>
      <c r="Z443" s="543"/>
      <c r="AA443" s="269">
        <v>367</v>
      </c>
      <c r="AB443" s="127">
        <v>-0.11990407673860914</v>
      </c>
      <c r="AC443" s="128">
        <v>0</v>
      </c>
      <c r="AD443" s="127">
        <v>-1</v>
      </c>
      <c r="AE443" s="128">
        <v>367</v>
      </c>
      <c r="AF443" s="127">
        <v>-0.16968325791855199</v>
      </c>
      <c r="AG443" s="269"/>
      <c r="AH443" s="135"/>
      <c r="AI443" s="128"/>
      <c r="AJ443" s="135"/>
      <c r="AK443" s="128"/>
      <c r="AL443" s="140"/>
      <c r="AM443" s="269">
        <v>8</v>
      </c>
      <c r="AN443" s="127">
        <v>-0.4285714285714286</v>
      </c>
      <c r="AO443" s="269">
        <v>0</v>
      </c>
      <c r="AP443" s="127" t="s">
        <v>90</v>
      </c>
      <c r="AQ443" s="128">
        <v>0</v>
      </c>
      <c r="AR443" s="127" t="s">
        <v>90</v>
      </c>
      <c r="AS443" s="128">
        <v>0</v>
      </c>
      <c r="AT443" s="127" t="s">
        <v>90</v>
      </c>
    </row>
    <row r="444" spans="2:46" s="4" customFormat="1" ht="15" hidden="1" customHeight="1" outlineLevel="1" x14ac:dyDescent="0.25">
      <c r="B444" s="138" t="s">
        <v>86</v>
      </c>
      <c r="C444" s="269">
        <v>634</v>
      </c>
      <c r="D444" s="127">
        <v>-0.40357478833490124</v>
      </c>
      <c r="E444" s="128">
        <v>574</v>
      </c>
      <c r="F444" s="127">
        <v>1.1660377358490566</v>
      </c>
      <c r="G444" s="128">
        <v>1208</v>
      </c>
      <c r="H444" s="127">
        <v>-9.0361445783132543E-2</v>
      </c>
      <c r="I444" s="269">
        <v>204</v>
      </c>
      <c r="J444" s="127">
        <v>-0.68469860896445134</v>
      </c>
      <c r="K444" s="128">
        <v>565</v>
      </c>
      <c r="L444" s="127">
        <v>1.7033492822966507</v>
      </c>
      <c r="M444" s="128">
        <v>769</v>
      </c>
      <c r="N444" s="127">
        <v>-0.10163551401869164</v>
      </c>
      <c r="O444" s="269"/>
      <c r="P444" s="135"/>
      <c r="Q444" s="128"/>
      <c r="R444" s="135"/>
      <c r="S444" s="128"/>
      <c r="T444" s="140"/>
      <c r="U444" s="269"/>
      <c r="V444" s="135"/>
      <c r="W444" s="128"/>
      <c r="X444" s="135"/>
      <c r="Y444" s="128"/>
      <c r="Z444" s="543"/>
      <c r="AA444" s="269">
        <v>427</v>
      </c>
      <c r="AB444" s="127">
        <v>6.2189054726368154E-2</v>
      </c>
      <c r="AC444" s="128">
        <v>9</v>
      </c>
      <c r="AD444" s="127">
        <v>-0.8392857142857143</v>
      </c>
      <c r="AE444" s="128">
        <v>436</v>
      </c>
      <c r="AF444" s="127">
        <v>-4.8034934497816595E-2</v>
      </c>
      <c r="AG444" s="269"/>
      <c r="AH444" s="135"/>
      <c r="AI444" s="128"/>
      <c r="AJ444" s="135"/>
      <c r="AK444" s="128"/>
      <c r="AL444" s="140"/>
      <c r="AM444" s="269">
        <v>3</v>
      </c>
      <c r="AN444" s="127">
        <v>-0.7857142857142857</v>
      </c>
      <c r="AO444" s="269">
        <v>0</v>
      </c>
      <c r="AP444" s="127" t="s">
        <v>90</v>
      </c>
      <c r="AQ444" s="128">
        <v>0</v>
      </c>
      <c r="AR444" s="127" t="s">
        <v>90</v>
      </c>
      <c r="AS444" s="128">
        <v>0</v>
      </c>
      <c r="AT444" s="127" t="s">
        <v>90</v>
      </c>
    </row>
    <row r="445" spans="2:46" s="4" customFormat="1" ht="15" hidden="1" customHeight="1" outlineLevel="1" x14ac:dyDescent="0.25">
      <c r="B445" s="138" t="s">
        <v>87</v>
      </c>
      <c r="C445" s="269">
        <v>2201</v>
      </c>
      <c r="D445" s="127">
        <v>0.18716289104638628</v>
      </c>
      <c r="E445" s="128">
        <v>1870</v>
      </c>
      <c r="F445" s="127">
        <v>0.84965380811078139</v>
      </c>
      <c r="G445" s="128">
        <v>4071</v>
      </c>
      <c r="H445" s="127">
        <v>0.42094240837696328</v>
      </c>
      <c r="I445" s="269">
        <v>1371</v>
      </c>
      <c r="J445" s="127">
        <v>0.1890719861231569</v>
      </c>
      <c r="K445" s="128">
        <v>1696</v>
      </c>
      <c r="L445" s="127">
        <v>3.901734104046243</v>
      </c>
      <c r="M445" s="128">
        <v>3067</v>
      </c>
      <c r="N445" s="127">
        <v>1.04603068712475</v>
      </c>
      <c r="O445" s="269"/>
      <c r="P445" s="135"/>
      <c r="Q445" s="128"/>
      <c r="R445" s="135"/>
      <c r="S445" s="128"/>
      <c r="T445" s="140"/>
      <c r="U445" s="269"/>
      <c r="V445" s="135"/>
      <c r="W445" s="128"/>
      <c r="X445" s="135"/>
      <c r="Y445" s="128"/>
      <c r="Z445" s="543"/>
      <c r="AA445" s="269">
        <v>785</v>
      </c>
      <c r="AB445" s="127">
        <v>0.20398773006134974</v>
      </c>
      <c r="AC445" s="128">
        <v>174</v>
      </c>
      <c r="AD445" s="127">
        <v>-0.73834586466165408</v>
      </c>
      <c r="AE445" s="128">
        <v>959</v>
      </c>
      <c r="AF445" s="127">
        <v>-0.27182991647684129</v>
      </c>
      <c r="AG445" s="269"/>
      <c r="AH445" s="135"/>
      <c r="AI445" s="128"/>
      <c r="AJ445" s="135"/>
      <c r="AK445" s="128"/>
      <c r="AL445" s="140"/>
      <c r="AM445" s="269">
        <v>45</v>
      </c>
      <c r="AN445" s="127">
        <v>-8.1632653061224469E-2</v>
      </c>
      <c r="AO445" s="269">
        <v>0</v>
      </c>
      <c r="AP445" s="127" t="s">
        <v>90</v>
      </c>
      <c r="AQ445" s="128">
        <v>0</v>
      </c>
      <c r="AR445" s="127" t="s">
        <v>90</v>
      </c>
      <c r="AS445" s="128">
        <v>0</v>
      </c>
      <c r="AT445" s="127" t="s">
        <v>90</v>
      </c>
    </row>
    <row r="446" spans="2:46" s="4" customFormat="1" ht="15" hidden="1" customHeight="1" outlineLevel="1" x14ac:dyDescent="0.25">
      <c r="B446" s="138" t="s">
        <v>88</v>
      </c>
      <c r="C446" s="269">
        <v>3702</v>
      </c>
      <c r="D446" s="127">
        <v>0.1248860528714677</v>
      </c>
      <c r="E446" s="128">
        <v>2953</v>
      </c>
      <c r="F446" s="127">
        <v>0.40887404580152675</v>
      </c>
      <c r="G446" s="128">
        <v>6655</v>
      </c>
      <c r="H446" s="127">
        <v>0.23538147391869324</v>
      </c>
      <c r="I446" s="269">
        <v>1775</v>
      </c>
      <c r="J446" s="127">
        <v>-7.9356846473029097E-2</v>
      </c>
      <c r="K446" s="128">
        <v>2543</v>
      </c>
      <c r="L446" s="127">
        <v>0.60542929292929304</v>
      </c>
      <c r="M446" s="128">
        <v>4318</v>
      </c>
      <c r="N446" s="127">
        <v>0.2294988610478359</v>
      </c>
      <c r="O446" s="269"/>
      <c r="P446" s="135"/>
      <c r="Q446" s="128"/>
      <c r="R446" s="135"/>
      <c r="S446" s="128"/>
      <c r="T446" s="140"/>
      <c r="U446" s="269"/>
      <c r="V446" s="135"/>
      <c r="W446" s="128"/>
      <c r="X446" s="135"/>
      <c r="Y446" s="128"/>
      <c r="Z446" s="543"/>
      <c r="AA446" s="269">
        <v>1881</v>
      </c>
      <c r="AB446" s="127">
        <v>0.41216216216216206</v>
      </c>
      <c r="AC446" s="128">
        <v>410</v>
      </c>
      <c r="AD446" s="127">
        <v>-0.19921875</v>
      </c>
      <c r="AE446" s="128">
        <v>2291</v>
      </c>
      <c r="AF446" s="127">
        <v>0.24240780911062898</v>
      </c>
      <c r="AG446" s="269"/>
      <c r="AH446" s="135"/>
      <c r="AI446" s="128"/>
      <c r="AJ446" s="135"/>
      <c r="AK446" s="128"/>
      <c r="AL446" s="140"/>
      <c r="AM446" s="269">
        <v>44</v>
      </c>
      <c r="AN446" s="127">
        <v>0.41935483870967749</v>
      </c>
      <c r="AO446" s="269">
        <v>2</v>
      </c>
      <c r="AP446" s="127" t="s">
        <v>90</v>
      </c>
      <c r="AQ446" s="128">
        <v>0</v>
      </c>
      <c r="AR446" s="127" t="s">
        <v>90</v>
      </c>
      <c r="AS446" s="128">
        <v>2</v>
      </c>
      <c r="AT446" s="127" t="s">
        <v>90</v>
      </c>
    </row>
    <row r="447" spans="2:46" s="4" customFormat="1" ht="15" hidden="1" customHeight="1" outlineLevel="1" x14ac:dyDescent="0.25">
      <c r="B447" s="138" t="s">
        <v>89</v>
      </c>
      <c r="C447" s="269">
        <v>3503</v>
      </c>
      <c r="D447" s="127">
        <v>-0.202776513427401</v>
      </c>
      <c r="E447" s="128">
        <v>4101</v>
      </c>
      <c r="F447" s="127">
        <v>0.91188811188811192</v>
      </c>
      <c r="G447" s="128">
        <v>7604</v>
      </c>
      <c r="H447" s="127">
        <v>0.16286894020492437</v>
      </c>
      <c r="I447" s="269">
        <v>1640</v>
      </c>
      <c r="J447" s="127">
        <v>-0.26753014738722647</v>
      </c>
      <c r="K447" s="128">
        <v>3658</v>
      </c>
      <c r="L447" s="127">
        <v>1.3035264483627205</v>
      </c>
      <c r="M447" s="128">
        <v>5298</v>
      </c>
      <c r="N447" s="127">
        <v>0.38437418343349883</v>
      </c>
      <c r="O447" s="269"/>
      <c r="P447" s="135"/>
      <c r="Q447" s="128"/>
      <c r="R447" s="135"/>
      <c r="S447" s="128"/>
      <c r="T447" s="140"/>
      <c r="U447" s="269"/>
      <c r="V447" s="135"/>
      <c r="W447" s="128"/>
      <c r="X447" s="135"/>
      <c r="Y447" s="128"/>
      <c r="Z447" s="543"/>
      <c r="AA447" s="269">
        <v>1851</v>
      </c>
      <c r="AB447" s="127">
        <v>-0.13383247543284982</v>
      </c>
      <c r="AC447" s="128">
        <v>443</v>
      </c>
      <c r="AD447" s="127">
        <v>-0.20466786355475763</v>
      </c>
      <c r="AE447" s="128">
        <v>2294</v>
      </c>
      <c r="AF447" s="127">
        <v>-0.14847809948032664</v>
      </c>
      <c r="AG447" s="269"/>
      <c r="AH447" s="135"/>
      <c r="AI447" s="128"/>
      <c r="AJ447" s="135"/>
      <c r="AK447" s="128"/>
      <c r="AL447" s="140"/>
      <c r="AM447" s="269">
        <v>12</v>
      </c>
      <c r="AN447" s="127">
        <v>-0.33333333333333337</v>
      </c>
      <c r="AO447" s="269">
        <v>0</v>
      </c>
      <c r="AP447" s="127" t="s">
        <v>90</v>
      </c>
      <c r="AQ447" s="128">
        <v>0</v>
      </c>
      <c r="AR447" s="127" t="s">
        <v>90</v>
      </c>
      <c r="AS447" s="128">
        <v>0</v>
      </c>
      <c r="AT447" s="127" t="s">
        <v>90</v>
      </c>
    </row>
    <row r="448" spans="2:46" s="4" customFormat="1" ht="15.75" collapsed="1" x14ac:dyDescent="0.25">
      <c r="B448" s="64">
        <v>1985</v>
      </c>
      <c r="C448" s="279">
        <v>29504</v>
      </c>
      <c r="D448" s="66">
        <v>0.2697538302633844</v>
      </c>
      <c r="E448" s="65">
        <v>19985</v>
      </c>
      <c r="F448" s="66">
        <v>0.37014945838475244</v>
      </c>
      <c r="G448" s="65">
        <v>49489</v>
      </c>
      <c r="H448" s="66">
        <v>0.30847126011316162</v>
      </c>
      <c r="I448" s="279">
        <v>12454</v>
      </c>
      <c r="J448" s="66">
        <v>-0.12939531632296397</v>
      </c>
      <c r="K448" s="65">
        <v>16928</v>
      </c>
      <c r="L448" s="66">
        <v>0.61634679652439606</v>
      </c>
      <c r="M448" s="65">
        <v>29382</v>
      </c>
      <c r="N448" s="66">
        <v>0.18580999273549126</v>
      </c>
      <c r="O448" s="279"/>
      <c r="P448" s="66"/>
      <c r="Q448" s="65"/>
      <c r="R448" s="66"/>
      <c r="S448" s="65"/>
      <c r="T448" s="281"/>
      <c r="U448" s="279"/>
      <c r="V448" s="66"/>
      <c r="W448" s="65"/>
      <c r="X448" s="66"/>
      <c r="Y448" s="65"/>
      <c r="Z448" s="544"/>
      <c r="AA448" s="279">
        <v>16644</v>
      </c>
      <c r="AB448" s="66">
        <v>0.94416540123817305</v>
      </c>
      <c r="AC448" s="65">
        <v>3052</v>
      </c>
      <c r="AD448" s="66">
        <v>-0.25669751583049194</v>
      </c>
      <c r="AE448" s="65">
        <v>19696</v>
      </c>
      <c r="AF448" s="66">
        <v>0.5549064498302676</v>
      </c>
      <c r="AG448" s="279"/>
      <c r="AH448" s="66"/>
      <c r="AI448" s="65"/>
      <c r="AJ448" s="66"/>
      <c r="AK448" s="65"/>
      <c r="AL448" s="281"/>
      <c r="AM448" s="279">
        <v>405</v>
      </c>
      <c r="AN448" s="66">
        <v>0.10354223433242504</v>
      </c>
      <c r="AO448" s="279">
        <v>2</v>
      </c>
      <c r="AP448" s="66">
        <v>-0.5</v>
      </c>
      <c r="AQ448" s="65">
        <v>4</v>
      </c>
      <c r="AR448" s="66">
        <v>-0.33333333333333337</v>
      </c>
      <c r="AS448" s="65">
        <v>6</v>
      </c>
      <c r="AT448" s="66">
        <v>-0.4</v>
      </c>
    </row>
    <row r="449" spans="2:46" s="4" customFormat="1" ht="15" hidden="1" customHeight="1" outlineLevel="1" x14ac:dyDescent="0.25">
      <c r="B449" s="138" t="s">
        <v>78</v>
      </c>
      <c r="C449" s="269">
        <v>3308</v>
      </c>
      <c r="D449" s="127">
        <v>-0.15026971487284868</v>
      </c>
      <c r="E449" s="128">
        <v>2936</v>
      </c>
      <c r="F449" s="127">
        <v>0.25954525954525964</v>
      </c>
      <c r="G449" s="128">
        <v>6244</v>
      </c>
      <c r="H449" s="127">
        <v>3.2133676092545027E-3</v>
      </c>
      <c r="I449" s="269">
        <v>2209</v>
      </c>
      <c r="J449" s="127">
        <v>0.50991114149008876</v>
      </c>
      <c r="K449" s="128">
        <v>2201</v>
      </c>
      <c r="L449" s="127">
        <v>0.69961389961389964</v>
      </c>
      <c r="M449" s="128">
        <v>4410</v>
      </c>
      <c r="N449" s="127">
        <v>0.59898477157360408</v>
      </c>
      <c r="O449" s="269"/>
      <c r="P449" s="135"/>
      <c r="Q449" s="128"/>
      <c r="R449" s="135"/>
      <c r="S449" s="128"/>
      <c r="T449" s="140"/>
      <c r="U449" s="269"/>
      <c r="V449" s="135"/>
      <c r="W449" s="128"/>
      <c r="X449" s="135"/>
      <c r="Y449" s="128"/>
      <c r="Z449" s="543"/>
      <c r="AA449" s="269">
        <v>1032</v>
      </c>
      <c r="AB449" s="127">
        <v>-0.55991471215351818</v>
      </c>
      <c r="AC449" s="128">
        <v>734</v>
      </c>
      <c r="AD449" s="127">
        <v>-0.28944820909970959</v>
      </c>
      <c r="AE449" s="128">
        <v>1766</v>
      </c>
      <c r="AF449" s="127">
        <v>-0.47720544701006518</v>
      </c>
      <c r="AG449" s="269"/>
      <c r="AH449" s="135"/>
      <c r="AI449" s="128"/>
      <c r="AJ449" s="135"/>
      <c r="AK449" s="128"/>
      <c r="AL449" s="140"/>
      <c r="AM449" s="269">
        <v>68</v>
      </c>
      <c r="AN449" s="127">
        <v>-0.19999999999999996</v>
      </c>
      <c r="AO449" s="269">
        <v>0</v>
      </c>
      <c r="AP449" s="127" t="s">
        <v>90</v>
      </c>
      <c r="AQ449" s="128">
        <v>0</v>
      </c>
      <c r="AR449" s="127">
        <v>-1</v>
      </c>
      <c r="AS449" s="128">
        <v>0</v>
      </c>
      <c r="AT449" s="127">
        <v>-1</v>
      </c>
    </row>
    <row r="450" spans="2:46" s="4" customFormat="1" ht="15" hidden="1" customHeight="1" outlineLevel="1" x14ac:dyDescent="0.25">
      <c r="B450" s="138" t="s">
        <v>79</v>
      </c>
      <c r="C450" s="269">
        <v>2843</v>
      </c>
      <c r="D450" s="127">
        <v>-0.32390011890606418</v>
      </c>
      <c r="E450" s="128">
        <v>2009</v>
      </c>
      <c r="F450" s="127">
        <v>0.20951234196267299</v>
      </c>
      <c r="G450" s="128">
        <v>4852</v>
      </c>
      <c r="H450" s="127">
        <v>-0.17286055233549269</v>
      </c>
      <c r="I450" s="269">
        <v>2099</v>
      </c>
      <c r="J450" s="127">
        <v>-1.0838831291234641E-2</v>
      </c>
      <c r="K450" s="128">
        <v>1389</v>
      </c>
      <c r="L450" s="127">
        <v>0.39317953861584765</v>
      </c>
      <c r="M450" s="128">
        <v>3488</v>
      </c>
      <c r="N450" s="127">
        <v>0.1183071497274768</v>
      </c>
      <c r="O450" s="269"/>
      <c r="P450" s="135"/>
      <c r="Q450" s="128"/>
      <c r="R450" s="135"/>
      <c r="S450" s="128"/>
      <c r="T450" s="140"/>
      <c r="U450" s="269"/>
      <c r="V450" s="135"/>
      <c r="W450" s="128"/>
      <c r="X450" s="135"/>
      <c r="Y450" s="128"/>
      <c r="Z450" s="543"/>
      <c r="AA450" s="269">
        <v>722</v>
      </c>
      <c r="AB450" s="127">
        <v>-0.64097463948284439</v>
      </c>
      <c r="AC450" s="128">
        <v>617</v>
      </c>
      <c r="AD450" s="127">
        <v>-6.656580937972767E-2</v>
      </c>
      <c r="AE450" s="128">
        <v>1339</v>
      </c>
      <c r="AF450" s="127">
        <v>-0.49887724550898205</v>
      </c>
      <c r="AG450" s="269"/>
      <c r="AH450" s="135"/>
      <c r="AI450" s="128"/>
      <c r="AJ450" s="135"/>
      <c r="AK450" s="128"/>
      <c r="AL450" s="140"/>
      <c r="AM450" s="269">
        <v>22</v>
      </c>
      <c r="AN450" s="127">
        <v>-0.69444444444444442</v>
      </c>
      <c r="AO450" s="269">
        <v>0</v>
      </c>
      <c r="AP450" s="127" t="s">
        <v>90</v>
      </c>
      <c r="AQ450" s="128">
        <v>3</v>
      </c>
      <c r="AR450" s="127">
        <v>0</v>
      </c>
      <c r="AS450" s="128">
        <v>3</v>
      </c>
      <c r="AT450" s="127">
        <v>0</v>
      </c>
    </row>
    <row r="451" spans="2:46" s="4" customFormat="1" ht="15" hidden="1" customHeight="1" outlineLevel="1" x14ac:dyDescent="0.25">
      <c r="B451" s="138" t="s">
        <v>80</v>
      </c>
      <c r="C451" s="269">
        <v>2533</v>
      </c>
      <c r="D451" s="127">
        <v>-0.29344490934449097</v>
      </c>
      <c r="E451" s="128">
        <v>1831</v>
      </c>
      <c r="F451" s="127">
        <v>-7.9899497487437188E-2</v>
      </c>
      <c r="G451" s="128">
        <v>4364</v>
      </c>
      <c r="H451" s="127">
        <v>-0.21721973094170399</v>
      </c>
      <c r="I451" s="269">
        <v>1708</v>
      </c>
      <c r="J451" s="127">
        <v>0.10693454309786121</v>
      </c>
      <c r="K451" s="128">
        <v>1294</v>
      </c>
      <c r="L451" s="127">
        <v>0.22654028436018958</v>
      </c>
      <c r="M451" s="128">
        <v>3002</v>
      </c>
      <c r="N451" s="127">
        <v>0.15550423402617408</v>
      </c>
      <c r="O451" s="269"/>
      <c r="P451" s="135"/>
      <c r="Q451" s="128"/>
      <c r="R451" s="135"/>
      <c r="S451" s="128"/>
      <c r="T451" s="140"/>
      <c r="U451" s="269"/>
      <c r="V451" s="135"/>
      <c r="W451" s="128"/>
      <c r="X451" s="135"/>
      <c r="Y451" s="128"/>
      <c r="Z451" s="543"/>
      <c r="AA451" s="269">
        <v>754</v>
      </c>
      <c r="AB451" s="127">
        <v>-0.6115404430705822</v>
      </c>
      <c r="AC451" s="128">
        <v>537</v>
      </c>
      <c r="AD451" s="127">
        <v>-0.42566844919786095</v>
      </c>
      <c r="AE451" s="128">
        <v>1291</v>
      </c>
      <c r="AF451" s="127">
        <v>-0.55111265646731566</v>
      </c>
      <c r="AG451" s="269"/>
      <c r="AH451" s="135"/>
      <c r="AI451" s="128"/>
      <c r="AJ451" s="135"/>
      <c r="AK451" s="128"/>
      <c r="AL451" s="140"/>
      <c r="AM451" s="269">
        <v>67</v>
      </c>
      <c r="AN451" s="127">
        <v>-0.3232323232323232</v>
      </c>
      <c r="AO451" s="269">
        <v>4</v>
      </c>
      <c r="AP451" s="127">
        <v>1</v>
      </c>
      <c r="AQ451" s="128">
        <v>0</v>
      </c>
      <c r="AR451" s="127" t="s">
        <v>90</v>
      </c>
      <c r="AS451" s="128">
        <v>4</v>
      </c>
      <c r="AT451" s="127">
        <v>1</v>
      </c>
    </row>
    <row r="452" spans="2:46" s="4" customFormat="1" ht="15" hidden="1" customHeight="1" outlineLevel="1" x14ac:dyDescent="0.25">
      <c r="B452" s="138" t="s">
        <v>81</v>
      </c>
      <c r="C452" s="269">
        <v>1624</v>
      </c>
      <c r="D452" s="127">
        <v>0.16082916368834876</v>
      </c>
      <c r="E452" s="128">
        <v>1058</v>
      </c>
      <c r="F452" s="127">
        <v>0.3866317169069462</v>
      </c>
      <c r="G452" s="128">
        <v>2682</v>
      </c>
      <c r="H452" s="127">
        <v>0.24051803885291401</v>
      </c>
      <c r="I452" s="269">
        <v>1345</v>
      </c>
      <c r="J452" s="127">
        <v>0.31604696673189814</v>
      </c>
      <c r="K452" s="128">
        <v>814</v>
      </c>
      <c r="L452" s="127">
        <v>0.96618357487922713</v>
      </c>
      <c r="M452" s="128">
        <v>2159</v>
      </c>
      <c r="N452" s="127">
        <v>0.50348189415041777</v>
      </c>
      <c r="O452" s="269"/>
      <c r="P452" s="135"/>
      <c r="Q452" s="128"/>
      <c r="R452" s="135"/>
      <c r="S452" s="128"/>
      <c r="T452" s="140"/>
      <c r="U452" s="269"/>
      <c r="V452" s="135"/>
      <c r="W452" s="128"/>
      <c r="X452" s="135"/>
      <c r="Y452" s="128"/>
      <c r="Z452" s="543"/>
      <c r="AA452" s="269">
        <v>241</v>
      </c>
      <c r="AB452" s="127">
        <v>-0.24213836477987416</v>
      </c>
      <c r="AC452" s="128">
        <v>244</v>
      </c>
      <c r="AD452" s="127">
        <v>-0.30085959885386815</v>
      </c>
      <c r="AE452" s="128">
        <v>485</v>
      </c>
      <c r="AF452" s="127">
        <v>-0.27286356821589208</v>
      </c>
      <c r="AG452" s="269"/>
      <c r="AH452" s="135"/>
      <c r="AI452" s="128"/>
      <c r="AJ452" s="135"/>
      <c r="AK452" s="128"/>
      <c r="AL452" s="140"/>
      <c r="AM452" s="269">
        <v>38</v>
      </c>
      <c r="AN452" s="127">
        <v>-0.35593220338983056</v>
      </c>
      <c r="AO452" s="269">
        <v>0</v>
      </c>
      <c r="AP452" s="127" t="s">
        <v>90</v>
      </c>
      <c r="AQ452" s="128">
        <v>0</v>
      </c>
      <c r="AR452" s="127" t="s">
        <v>90</v>
      </c>
      <c r="AS452" s="128">
        <v>0</v>
      </c>
      <c r="AT452" s="127" t="s">
        <v>90</v>
      </c>
    </row>
    <row r="453" spans="2:46" s="4" customFormat="1" ht="15" hidden="1" customHeight="1" outlineLevel="1" x14ac:dyDescent="0.25">
      <c r="B453" s="138" t="s">
        <v>82</v>
      </c>
      <c r="C453" s="269">
        <v>400</v>
      </c>
      <c r="D453" s="127">
        <v>21.222222222222221</v>
      </c>
      <c r="E453" s="128">
        <v>326</v>
      </c>
      <c r="F453" s="127">
        <v>162</v>
      </c>
      <c r="G453" s="128">
        <v>726</v>
      </c>
      <c r="H453" s="127">
        <v>35.299999999999997</v>
      </c>
      <c r="I453" s="269">
        <v>248</v>
      </c>
      <c r="J453" s="127">
        <v>247</v>
      </c>
      <c r="K453" s="128">
        <v>270</v>
      </c>
      <c r="L453" s="127">
        <v>134</v>
      </c>
      <c r="M453" s="128">
        <v>518</v>
      </c>
      <c r="N453" s="127">
        <v>171.66666666666666</v>
      </c>
      <c r="O453" s="269"/>
      <c r="P453" s="135"/>
      <c r="Q453" s="128"/>
      <c r="R453" s="135"/>
      <c r="S453" s="128"/>
      <c r="T453" s="140"/>
      <c r="U453" s="269"/>
      <c r="V453" s="135"/>
      <c r="W453" s="128"/>
      <c r="X453" s="135"/>
      <c r="Y453" s="128"/>
      <c r="Z453" s="543"/>
      <c r="AA453" s="269">
        <v>133</v>
      </c>
      <c r="AB453" s="127">
        <v>43.333333333333336</v>
      </c>
      <c r="AC453" s="128">
        <v>53</v>
      </c>
      <c r="AD453" s="127" t="s">
        <v>90</v>
      </c>
      <c r="AE453" s="128">
        <v>186</v>
      </c>
      <c r="AF453" s="127">
        <v>61</v>
      </c>
      <c r="AG453" s="269"/>
      <c r="AH453" s="135"/>
      <c r="AI453" s="128"/>
      <c r="AJ453" s="135"/>
      <c r="AK453" s="128"/>
      <c r="AL453" s="140"/>
      <c r="AM453" s="269">
        <v>19</v>
      </c>
      <c r="AN453" s="127">
        <v>0.35714285714285721</v>
      </c>
      <c r="AO453" s="269">
        <v>0</v>
      </c>
      <c r="AP453" s="127" t="s">
        <v>90</v>
      </c>
      <c r="AQ453" s="128">
        <v>3</v>
      </c>
      <c r="AR453" s="127" t="s">
        <v>90</v>
      </c>
      <c r="AS453" s="128">
        <v>3</v>
      </c>
      <c r="AT453" s="127" t="s">
        <v>90</v>
      </c>
    </row>
    <row r="454" spans="2:46" s="4" customFormat="1" ht="15" hidden="1" customHeight="1" outlineLevel="1" x14ac:dyDescent="0.25">
      <c r="B454" s="138" t="s">
        <v>83</v>
      </c>
      <c r="C454" s="269">
        <v>278</v>
      </c>
      <c r="D454" s="127">
        <v>8.9285714285714288</v>
      </c>
      <c r="E454" s="128">
        <v>256</v>
      </c>
      <c r="F454" s="127">
        <v>255</v>
      </c>
      <c r="G454" s="128">
        <v>534</v>
      </c>
      <c r="H454" s="127">
        <v>17.413793103448278</v>
      </c>
      <c r="I454" s="269">
        <v>189</v>
      </c>
      <c r="J454" s="127">
        <v>22.625</v>
      </c>
      <c r="K454" s="128">
        <v>204</v>
      </c>
      <c r="L454" s="127" t="s">
        <v>90</v>
      </c>
      <c r="M454" s="128">
        <v>393</v>
      </c>
      <c r="N454" s="127">
        <v>48.125</v>
      </c>
      <c r="O454" s="269"/>
      <c r="P454" s="135"/>
      <c r="Q454" s="128"/>
      <c r="R454" s="135"/>
      <c r="S454" s="128"/>
      <c r="T454" s="140"/>
      <c r="U454" s="269"/>
      <c r="V454" s="135"/>
      <c r="W454" s="128"/>
      <c r="X454" s="135"/>
      <c r="Y454" s="128"/>
      <c r="Z454" s="543"/>
      <c r="AA454" s="269">
        <v>79</v>
      </c>
      <c r="AB454" s="127">
        <v>6.9</v>
      </c>
      <c r="AC454" s="128">
        <v>52</v>
      </c>
      <c r="AD454" s="127" t="s">
        <v>90</v>
      </c>
      <c r="AE454" s="128">
        <v>131</v>
      </c>
      <c r="AF454" s="127">
        <v>12.1</v>
      </c>
      <c r="AG454" s="269"/>
      <c r="AH454" s="135"/>
      <c r="AI454" s="128"/>
      <c r="AJ454" s="135"/>
      <c r="AK454" s="128"/>
      <c r="AL454" s="140"/>
      <c r="AM454" s="269">
        <v>10</v>
      </c>
      <c r="AN454" s="127">
        <v>0.66666666666666674</v>
      </c>
      <c r="AO454" s="269">
        <v>0</v>
      </c>
      <c r="AP454" s="127">
        <v>-1</v>
      </c>
      <c r="AQ454" s="128">
        <v>0</v>
      </c>
      <c r="AR454" s="127">
        <v>-1</v>
      </c>
      <c r="AS454" s="128">
        <v>0</v>
      </c>
      <c r="AT454" s="127">
        <v>-1</v>
      </c>
    </row>
    <row r="455" spans="2:46" s="4" customFormat="1" ht="15" hidden="1" customHeight="1" outlineLevel="1" x14ac:dyDescent="0.25">
      <c r="B455" s="138" t="s">
        <v>84</v>
      </c>
      <c r="C455" s="269">
        <v>944</v>
      </c>
      <c r="D455" s="127">
        <v>51.444444444444443</v>
      </c>
      <c r="E455" s="128">
        <v>416</v>
      </c>
      <c r="F455" s="127" t="s">
        <v>90</v>
      </c>
      <c r="G455" s="128">
        <v>1360</v>
      </c>
      <c r="H455" s="127">
        <v>74.555555555555557</v>
      </c>
      <c r="I455" s="269">
        <v>267</v>
      </c>
      <c r="J455" s="127">
        <v>132.5</v>
      </c>
      <c r="K455" s="128">
        <v>362</v>
      </c>
      <c r="L455" s="127" t="s">
        <v>90</v>
      </c>
      <c r="M455" s="128">
        <v>629</v>
      </c>
      <c r="N455" s="127">
        <v>313.5</v>
      </c>
      <c r="O455" s="269"/>
      <c r="P455" s="135"/>
      <c r="Q455" s="128"/>
      <c r="R455" s="135"/>
      <c r="S455" s="128"/>
      <c r="T455" s="140"/>
      <c r="U455" s="269"/>
      <c r="V455" s="135"/>
      <c r="W455" s="128"/>
      <c r="X455" s="135"/>
      <c r="Y455" s="128"/>
      <c r="Z455" s="543"/>
      <c r="AA455" s="269">
        <v>660</v>
      </c>
      <c r="AB455" s="127">
        <v>131</v>
      </c>
      <c r="AC455" s="128">
        <v>54</v>
      </c>
      <c r="AD455" s="127" t="s">
        <v>90</v>
      </c>
      <c r="AE455" s="128">
        <v>714</v>
      </c>
      <c r="AF455" s="127">
        <v>141.80000000000001</v>
      </c>
      <c r="AG455" s="269"/>
      <c r="AH455" s="135"/>
      <c r="AI455" s="128"/>
      <c r="AJ455" s="135"/>
      <c r="AK455" s="128"/>
      <c r="AL455" s="140"/>
      <c r="AM455" s="269">
        <v>17</v>
      </c>
      <c r="AN455" s="127">
        <v>0.54545454545454541</v>
      </c>
      <c r="AO455" s="269">
        <v>0</v>
      </c>
      <c r="AP455" s="127" t="s">
        <v>90</v>
      </c>
      <c r="AQ455" s="128">
        <v>0</v>
      </c>
      <c r="AR455" s="127" t="s">
        <v>90</v>
      </c>
      <c r="AS455" s="128">
        <v>0</v>
      </c>
      <c r="AT455" s="127" t="s">
        <v>90</v>
      </c>
    </row>
    <row r="456" spans="2:46" s="4" customFormat="1" ht="15" hidden="1" customHeight="1" outlineLevel="1" x14ac:dyDescent="0.25">
      <c r="B456" s="138" t="s">
        <v>85</v>
      </c>
      <c r="C456" s="269">
        <v>704</v>
      </c>
      <c r="D456" s="127">
        <v>38.111111111111114</v>
      </c>
      <c r="E456" s="128">
        <v>237</v>
      </c>
      <c r="F456" s="127" t="s">
        <v>90</v>
      </c>
      <c r="G456" s="128">
        <v>941</v>
      </c>
      <c r="H456" s="127">
        <v>51.277777777777779</v>
      </c>
      <c r="I456" s="269">
        <v>273</v>
      </c>
      <c r="J456" s="127">
        <v>44.5</v>
      </c>
      <c r="K456" s="128">
        <v>212</v>
      </c>
      <c r="L456" s="127" t="s">
        <v>90</v>
      </c>
      <c r="M456" s="128">
        <v>485</v>
      </c>
      <c r="N456" s="127">
        <v>79.833333333333329</v>
      </c>
      <c r="O456" s="269"/>
      <c r="P456" s="135"/>
      <c r="Q456" s="128"/>
      <c r="R456" s="135"/>
      <c r="S456" s="128"/>
      <c r="T456" s="140"/>
      <c r="U456" s="269"/>
      <c r="V456" s="135"/>
      <c r="W456" s="128"/>
      <c r="X456" s="135"/>
      <c r="Y456" s="128"/>
      <c r="Z456" s="543"/>
      <c r="AA456" s="269">
        <v>417</v>
      </c>
      <c r="AB456" s="127">
        <v>40.700000000000003</v>
      </c>
      <c r="AC456" s="128">
        <v>25</v>
      </c>
      <c r="AD456" s="127" t="s">
        <v>90</v>
      </c>
      <c r="AE456" s="128">
        <v>442</v>
      </c>
      <c r="AF456" s="127">
        <v>43.2</v>
      </c>
      <c r="AG456" s="269"/>
      <c r="AH456" s="135"/>
      <c r="AI456" s="128"/>
      <c r="AJ456" s="135"/>
      <c r="AK456" s="128"/>
      <c r="AL456" s="140"/>
      <c r="AM456" s="269">
        <v>14</v>
      </c>
      <c r="AN456" s="127">
        <v>6</v>
      </c>
      <c r="AO456" s="269">
        <v>0</v>
      </c>
      <c r="AP456" s="127" t="s">
        <v>90</v>
      </c>
      <c r="AQ456" s="128">
        <v>0</v>
      </c>
      <c r="AR456" s="127" t="s">
        <v>90</v>
      </c>
      <c r="AS456" s="128">
        <v>0</v>
      </c>
      <c r="AT456" s="127" t="s">
        <v>90</v>
      </c>
    </row>
    <row r="457" spans="2:46" s="4" customFormat="1" ht="15" hidden="1" customHeight="1" outlineLevel="1" x14ac:dyDescent="0.25">
      <c r="B457" s="138" t="s">
        <v>86</v>
      </c>
      <c r="C457" s="269">
        <v>1063</v>
      </c>
      <c r="D457" s="127">
        <v>1.8047493403693933</v>
      </c>
      <c r="E457" s="128">
        <v>265</v>
      </c>
      <c r="F457" s="127">
        <v>2.8405797101449277</v>
      </c>
      <c r="G457" s="128">
        <v>1328</v>
      </c>
      <c r="H457" s="127">
        <v>1.9642857142857144</v>
      </c>
      <c r="I457" s="269">
        <v>647</v>
      </c>
      <c r="J457" s="127">
        <v>1.3189964157706093</v>
      </c>
      <c r="K457" s="128">
        <v>209</v>
      </c>
      <c r="L457" s="127">
        <v>4.3589743589743586</v>
      </c>
      <c r="M457" s="128">
        <v>856</v>
      </c>
      <c r="N457" s="127">
        <v>1.691823899371069</v>
      </c>
      <c r="O457" s="269"/>
      <c r="P457" s="135"/>
      <c r="Q457" s="128"/>
      <c r="R457" s="135"/>
      <c r="S457" s="128"/>
      <c r="T457" s="140"/>
      <c r="U457" s="269"/>
      <c r="V457" s="135"/>
      <c r="W457" s="128"/>
      <c r="X457" s="135"/>
      <c r="Y457" s="128"/>
      <c r="Z457" s="543"/>
      <c r="AA457" s="269">
        <v>402</v>
      </c>
      <c r="AB457" s="127">
        <v>3.1020408163265305</v>
      </c>
      <c r="AC457" s="128">
        <v>56</v>
      </c>
      <c r="AD457" s="127">
        <v>0.8666666666666667</v>
      </c>
      <c r="AE457" s="128">
        <v>458</v>
      </c>
      <c r="AF457" s="127">
        <v>2.578125</v>
      </c>
      <c r="AG457" s="269"/>
      <c r="AH457" s="135"/>
      <c r="AI457" s="128"/>
      <c r="AJ457" s="135"/>
      <c r="AK457" s="128"/>
      <c r="AL457" s="140"/>
      <c r="AM457" s="269">
        <v>14</v>
      </c>
      <c r="AN457" s="127">
        <v>6</v>
      </c>
      <c r="AO457" s="269">
        <v>0</v>
      </c>
      <c r="AP457" s="127" t="s">
        <v>90</v>
      </c>
      <c r="AQ457" s="128">
        <v>0</v>
      </c>
      <c r="AR457" s="127" t="s">
        <v>90</v>
      </c>
      <c r="AS457" s="128">
        <v>0</v>
      </c>
      <c r="AT457" s="127" t="s">
        <v>90</v>
      </c>
    </row>
    <row r="458" spans="2:46" s="4" customFormat="1" ht="15" hidden="1" customHeight="1" outlineLevel="1" x14ac:dyDescent="0.25">
      <c r="B458" s="138" t="s">
        <v>87</v>
      </c>
      <c r="C458" s="269">
        <v>1854</v>
      </c>
      <c r="D458" s="127">
        <v>0.31396172927002119</v>
      </c>
      <c r="E458" s="128">
        <v>1011</v>
      </c>
      <c r="F458" s="127">
        <v>-0.20643642072213497</v>
      </c>
      <c r="G458" s="128">
        <v>2865</v>
      </c>
      <c r="H458" s="127">
        <v>6.7039106145251326E-2</v>
      </c>
      <c r="I458" s="269">
        <v>1153</v>
      </c>
      <c r="J458" s="127">
        <v>0.57298772169167811</v>
      </c>
      <c r="K458" s="128">
        <v>346</v>
      </c>
      <c r="L458" s="127">
        <v>-0.56257901390644749</v>
      </c>
      <c r="M458" s="128">
        <v>1499</v>
      </c>
      <c r="N458" s="127">
        <v>-1.6404199475065662E-2</v>
      </c>
      <c r="O458" s="269"/>
      <c r="P458" s="135"/>
      <c r="Q458" s="128"/>
      <c r="R458" s="135"/>
      <c r="S458" s="128"/>
      <c r="T458" s="140"/>
      <c r="U458" s="269"/>
      <c r="V458" s="135"/>
      <c r="W458" s="128"/>
      <c r="X458" s="135"/>
      <c r="Y458" s="128"/>
      <c r="Z458" s="543"/>
      <c r="AA458" s="269">
        <v>652</v>
      </c>
      <c r="AB458" s="127">
        <v>-2.5411061285500747E-2</v>
      </c>
      <c r="AC458" s="128">
        <v>665</v>
      </c>
      <c r="AD458" s="127">
        <v>0.37681159420289845</v>
      </c>
      <c r="AE458" s="128">
        <v>1317</v>
      </c>
      <c r="AF458" s="127">
        <v>0.14322916666666674</v>
      </c>
      <c r="AG458" s="269"/>
      <c r="AH458" s="135"/>
      <c r="AI458" s="128"/>
      <c r="AJ458" s="135"/>
      <c r="AK458" s="128"/>
      <c r="AL458" s="140"/>
      <c r="AM458" s="269">
        <v>49</v>
      </c>
      <c r="AN458" s="127">
        <v>4.4444444444444446</v>
      </c>
      <c r="AO458" s="269">
        <v>0</v>
      </c>
      <c r="AP458" s="127" t="s">
        <v>90</v>
      </c>
      <c r="AQ458" s="128">
        <v>0</v>
      </c>
      <c r="AR458" s="127" t="s">
        <v>90</v>
      </c>
      <c r="AS458" s="128">
        <v>0</v>
      </c>
      <c r="AT458" s="127" t="s">
        <v>90</v>
      </c>
    </row>
    <row r="459" spans="2:46" s="4" customFormat="1" ht="15" hidden="1" customHeight="1" outlineLevel="1" x14ac:dyDescent="0.25">
      <c r="B459" s="138" t="s">
        <v>88</v>
      </c>
      <c r="C459" s="269">
        <v>3291</v>
      </c>
      <c r="D459" s="127">
        <v>-9.9277978339350481E-3</v>
      </c>
      <c r="E459" s="128">
        <v>2096</v>
      </c>
      <c r="F459" s="127">
        <v>-7.2566371681415887E-2</v>
      </c>
      <c r="G459" s="128">
        <v>5387</v>
      </c>
      <c r="H459" s="127">
        <v>-3.5279369627507218E-2</v>
      </c>
      <c r="I459" s="269">
        <v>1928</v>
      </c>
      <c r="J459" s="127">
        <v>0.17132442284325644</v>
      </c>
      <c r="K459" s="128">
        <v>1584</v>
      </c>
      <c r="L459" s="127">
        <v>4.6235138705416068E-2</v>
      </c>
      <c r="M459" s="128">
        <v>3512</v>
      </c>
      <c r="N459" s="127">
        <v>0.11139240506329107</v>
      </c>
      <c r="O459" s="269"/>
      <c r="P459" s="135"/>
      <c r="Q459" s="128"/>
      <c r="R459" s="135"/>
      <c r="S459" s="128"/>
      <c r="T459" s="140"/>
      <c r="U459" s="269"/>
      <c r="V459" s="135"/>
      <c r="W459" s="128"/>
      <c r="X459" s="135"/>
      <c r="Y459" s="128"/>
      <c r="Z459" s="543"/>
      <c r="AA459" s="269">
        <v>1332</v>
      </c>
      <c r="AB459" s="127">
        <v>-0.20477611940298512</v>
      </c>
      <c r="AC459" s="128">
        <v>512</v>
      </c>
      <c r="AD459" s="127">
        <v>-0.31367292225201071</v>
      </c>
      <c r="AE459" s="128">
        <v>1844</v>
      </c>
      <c r="AF459" s="127">
        <v>-0.23833126807104499</v>
      </c>
      <c r="AG459" s="269"/>
      <c r="AH459" s="135"/>
      <c r="AI459" s="128"/>
      <c r="AJ459" s="135"/>
      <c r="AK459" s="128"/>
      <c r="AL459" s="140"/>
      <c r="AM459" s="269">
        <v>31</v>
      </c>
      <c r="AN459" s="127">
        <v>30</v>
      </c>
      <c r="AO459" s="269">
        <v>0</v>
      </c>
      <c r="AP459" s="127">
        <v>-1</v>
      </c>
      <c r="AQ459" s="128">
        <v>0</v>
      </c>
      <c r="AR459" s="127" t="s">
        <v>90</v>
      </c>
      <c r="AS459" s="128">
        <v>0</v>
      </c>
      <c r="AT459" s="127">
        <v>-1</v>
      </c>
    </row>
    <row r="460" spans="2:46" s="4" customFormat="1" ht="15" hidden="1" customHeight="1" outlineLevel="1" x14ac:dyDescent="0.25">
      <c r="B460" s="138" t="s">
        <v>89</v>
      </c>
      <c r="C460" s="269">
        <v>4394</v>
      </c>
      <c r="D460" s="127">
        <v>0.30231179608772973</v>
      </c>
      <c r="E460" s="128">
        <v>2145</v>
      </c>
      <c r="F460" s="127">
        <v>3.3734939759036076E-2</v>
      </c>
      <c r="G460" s="128">
        <v>6539</v>
      </c>
      <c r="H460" s="127">
        <v>0.20003670398238205</v>
      </c>
      <c r="I460" s="269">
        <v>2239</v>
      </c>
      <c r="J460" s="127">
        <v>1.4499320344358857E-2</v>
      </c>
      <c r="K460" s="128">
        <v>1588</v>
      </c>
      <c r="L460" s="127">
        <v>5.8666666666666645E-2</v>
      </c>
      <c r="M460" s="128">
        <v>3827</v>
      </c>
      <c r="N460" s="127">
        <v>3.2371189641219322E-2</v>
      </c>
      <c r="O460" s="269"/>
      <c r="P460" s="135"/>
      <c r="Q460" s="128"/>
      <c r="R460" s="135"/>
      <c r="S460" s="128"/>
      <c r="T460" s="140"/>
      <c r="U460" s="269"/>
      <c r="V460" s="135"/>
      <c r="W460" s="128"/>
      <c r="X460" s="135"/>
      <c r="Y460" s="128"/>
      <c r="Z460" s="543"/>
      <c r="AA460" s="269">
        <v>2137</v>
      </c>
      <c r="AB460" s="127">
        <v>0.88447971781305124</v>
      </c>
      <c r="AC460" s="128">
        <v>557</v>
      </c>
      <c r="AD460" s="127">
        <v>-3.1304347826086931E-2</v>
      </c>
      <c r="AE460" s="128">
        <v>2694</v>
      </c>
      <c r="AF460" s="127">
        <v>0.57636044470450565</v>
      </c>
      <c r="AG460" s="269"/>
      <c r="AH460" s="135"/>
      <c r="AI460" s="128"/>
      <c r="AJ460" s="135"/>
      <c r="AK460" s="128"/>
      <c r="AL460" s="140"/>
      <c r="AM460" s="269">
        <v>18</v>
      </c>
      <c r="AN460" s="127">
        <v>-0.4</v>
      </c>
      <c r="AO460" s="269">
        <v>0</v>
      </c>
      <c r="AP460" s="127">
        <v>-1</v>
      </c>
      <c r="AQ460" s="128">
        <v>0</v>
      </c>
      <c r="AR460" s="127" t="s">
        <v>90</v>
      </c>
      <c r="AS460" s="128">
        <v>0</v>
      </c>
      <c r="AT460" s="127">
        <v>-1</v>
      </c>
    </row>
    <row r="461" spans="2:46" s="4" customFormat="1" ht="15.75" collapsed="1" x14ac:dyDescent="0.25">
      <c r="B461" s="64">
        <v>1984</v>
      </c>
      <c r="C461" s="279">
        <v>23236</v>
      </c>
      <c r="D461" s="66">
        <v>7.3157214114169644E-2</v>
      </c>
      <c r="E461" s="65">
        <v>14586</v>
      </c>
      <c r="F461" s="66">
        <v>0.17382906808305165</v>
      </c>
      <c r="G461" s="65">
        <v>37822</v>
      </c>
      <c r="H461" s="66">
        <v>0.10986560244145793</v>
      </c>
      <c r="I461" s="279">
        <v>14305</v>
      </c>
      <c r="J461" s="66">
        <v>0.29668237853517043</v>
      </c>
      <c r="K461" s="65">
        <v>10473</v>
      </c>
      <c r="L461" s="66">
        <v>0.37675824898120158</v>
      </c>
      <c r="M461" s="65">
        <v>24778</v>
      </c>
      <c r="N461" s="66">
        <v>0.3293631632598315</v>
      </c>
      <c r="O461" s="279"/>
      <c r="P461" s="66"/>
      <c r="Q461" s="65"/>
      <c r="R461" s="66"/>
      <c r="S461" s="65"/>
      <c r="T461" s="281"/>
      <c r="U461" s="279"/>
      <c r="V461" s="66"/>
      <c r="W461" s="65"/>
      <c r="X461" s="66"/>
      <c r="Y461" s="65"/>
      <c r="Z461" s="544"/>
      <c r="AA461" s="279">
        <v>8561</v>
      </c>
      <c r="AB461" s="66">
        <v>-0.16224679518543894</v>
      </c>
      <c r="AC461" s="65">
        <v>4106</v>
      </c>
      <c r="AD461" s="66">
        <v>-0.14671654197838735</v>
      </c>
      <c r="AE461" s="65">
        <v>12667</v>
      </c>
      <c r="AF461" s="66">
        <v>-0.15727496507218419</v>
      </c>
      <c r="AG461" s="279"/>
      <c r="AH461" s="66"/>
      <c r="AI461" s="65"/>
      <c r="AJ461" s="66"/>
      <c r="AK461" s="65"/>
      <c r="AL461" s="281"/>
      <c r="AM461" s="279">
        <v>367</v>
      </c>
      <c r="AN461" s="66">
        <v>-5.8974358974358987E-2</v>
      </c>
      <c r="AO461" s="279">
        <v>4</v>
      </c>
      <c r="AP461" s="66">
        <v>-0.63636363636363635</v>
      </c>
      <c r="AQ461" s="65">
        <v>6</v>
      </c>
      <c r="AR461" s="66">
        <v>-0.1428571428571429</v>
      </c>
      <c r="AS461" s="65">
        <v>10</v>
      </c>
      <c r="AT461" s="66">
        <v>-0.44444444444444442</v>
      </c>
    </row>
    <row r="462" spans="2:46" s="4" customFormat="1" ht="15" hidden="1" customHeight="1" outlineLevel="1" x14ac:dyDescent="0.25">
      <c r="B462" s="138" t="s">
        <v>78</v>
      </c>
      <c r="C462" s="269">
        <v>3893</v>
      </c>
      <c r="D462" s="127">
        <v>0.48701298701298712</v>
      </c>
      <c r="E462" s="128">
        <v>2331</v>
      </c>
      <c r="F462" s="127">
        <v>-0.22942148760330583</v>
      </c>
      <c r="G462" s="128">
        <v>6224</v>
      </c>
      <c r="H462" s="127">
        <v>0.10295941874889247</v>
      </c>
      <c r="I462" s="269">
        <v>1463</v>
      </c>
      <c r="J462" s="127">
        <v>1.1706231454005933</v>
      </c>
      <c r="K462" s="128">
        <v>1295</v>
      </c>
      <c r="L462" s="127">
        <v>-0.33861082737487236</v>
      </c>
      <c r="M462" s="128">
        <v>2758</v>
      </c>
      <c r="N462" s="127">
        <v>4.7872340425531901E-2</v>
      </c>
      <c r="O462" s="269"/>
      <c r="P462" s="135"/>
      <c r="Q462" s="128"/>
      <c r="R462" s="135"/>
      <c r="S462" s="128"/>
      <c r="T462" s="140"/>
      <c r="U462" s="269"/>
      <c r="V462" s="135"/>
      <c r="W462" s="128"/>
      <c r="X462" s="135"/>
      <c r="Y462" s="128"/>
      <c r="Z462" s="543"/>
      <c r="AA462" s="269">
        <v>2345</v>
      </c>
      <c r="AB462" s="127">
        <v>0.36974299065420557</v>
      </c>
      <c r="AC462" s="128">
        <v>1033</v>
      </c>
      <c r="AD462" s="127">
        <v>-3.1865042174320513E-2</v>
      </c>
      <c r="AE462" s="128">
        <v>3378</v>
      </c>
      <c r="AF462" s="127">
        <v>0.21554516012954306</v>
      </c>
      <c r="AG462" s="269"/>
      <c r="AH462" s="135"/>
      <c r="AI462" s="128"/>
      <c r="AJ462" s="135"/>
      <c r="AK462" s="128"/>
      <c r="AL462" s="140"/>
      <c r="AM462" s="269">
        <v>85</v>
      </c>
      <c r="AN462" s="127">
        <v>-0.63362068965517238</v>
      </c>
      <c r="AO462" s="269">
        <v>0</v>
      </c>
      <c r="AP462" s="127" t="s">
        <v>90</v>
      </c>
      <c r="AQ462" s="128">
        <v>3</v>
      </c>
      <c r="AR462" s="127" t="s">
        <v>90</v>
      </c>
      <c r="AS462" s="128">
        <v>3</v>
      </c>
      <c r="AT462" s="127" t="s">
        <v>90</v>
      </c>
    </row>
    <row r="463" spans="2:46" s="4" customFormat="1" ht="15" hidden="1" customHeight="1" outlineLevel="1" x14ac:dyDescent="0.25">
      <c r="B463" s="138" t="s">
        <v>79</v>
      </c>
      <c r="C463" s="269">
        <v>4205</v>
      </c>
      <c r="D463" s="127">
        <v>0.47907140344706289</v>
      </c>
      <c r="E463" s="128">
        <v>1661</v>
      </c>
      <c r="F463" s="127">
        <v>-0.38114754098360659</v>
      </c>
      <c r="G463" s="128">
        <v>5866</v>
      </c>
      <c r="H463" s="127">
        <v>6.1335263253120997E-2</v>
      </c>
      <c r="I463" s="269">
        <v>2122</v>
      </c>
      <c r="J463" s="127">
        <v>1.9108367626886147</v>
      </c>
      <c r="K463" s="128">
        <v>997</v>
      </c>
      <c r="L463" s="127">
        <v>-0.28581661891117482</v>
      </c>
      <c r="M463" s="128">
        <v>3119</v>
      </c>
      <c r="N463" s="127">
        <v>0.46776470588235286</v>
      </c>
      <c r="O463" s="269"/>
      <c r="P463" s="135"/>
      <c r="Q463" s="128"/>
      <c r="R463" s="135"/>
      <c r="S463" s="128"/>
      <c r="T463" s="140"/>
      <c r="U463" s="269"/>
      <c r="V463" s="135"/>
      <c r="W463" s="128"/>
      <c r="X463" s="135"/>
      <c r="Y463" s="128"/>
      <c r="Z463" s="543"/>
      <c r="AA463" s="269">
        <v>2011</v>
      </c>
      <c r="AB463" s="127">
        <v>-4.4554455445544594E-3</v>
      </c>
      <c r="AC463" s="128">
        <v>661</v>
      </c>
      <c r="AD463" s="127">
        <v>-0.48680124223602483</v>
      </c>
      <c r="AE463" s="128">
        <v>2672</v>
      </c>
      <c r="AF463" s="127">
        <v>-0.19226118500604594</v>
      </c>
      <c r="AG463" s="269"/>
      <c r="AH463" s="135"/>
      <c r="AI463" s="128"/>
      <c r="AJ463" s="135"/>
      <c r="AK463" s="128"/>
      <c r="AL463" s="140"/>
      <c r="AM463" s="269">
        <v>72</v>
      </c>
      <c r="AN463" s="127">
        <v>-0.23404255319148937</v>
      </c>
      <c r="AO463" s="269">
        <v>0</v>
      </c>
      <c r="AP463" s="127" t="s">
        <v>90</v>
      </c>
      <c r="AQ463" s="128">
        <v>3</v>
      </c>
      <c r="AR463" s="127" t="s">
        <v>90</v>
      </c>
      <c r="AS463" s="128">
        <v>3</v>
      </c>
      <c r="AT463" s="127" t="s">
        <v>90</v>
      </c>
    </row>
    <row r="464" spans="2:46" s="4" customFormat="1" ht="15" hidden="1" customHeight="1" outlineLevel="1" x14ac:dyDescent="0.25">
      <c r="B464" s="138" t="s">
        <v>80</v>
      </c>
      <c r="C464" s="269">
        <v>3585</v>
      </c>
      <c r="D464" s="127">
        <v>0.15794573643410859</v>
      </c>
      <c r="E464" s="128">
        <v>1990</v>
      </c>
      <c r="F464" s="127">
        <v>-0.32358939496940853</v>
      </c>
      <c r="G464" s="128">
        <v>5575</v>
      </c>
      <c r="H464" s="127">
        <v>-7.6681020205366046E-2</v>
      </c>
      <c r="I464" s="269">
        <v>1543</v>
      </c>
      <c r="J464" s="127">
        <v>0.69933920704845809</v>
      </c>
      <c r="K464" s="128">
        <v>1055</v>
      </c>
      <c r="L464" s="127">
        <v>-0.39920273348519364</v>
      </c>
      <c r="M464" s="128">
        <v>2598</v>
      </c>
      <c r="N464" s="127">
        <v>-2.4774774774774744E-2</v>
      </c>
      <c r="O464" s="269"/>
      <c r="P464" s="135"/>
      <c r="Q464" s="128"/>
      <c r="R464" s="135"/>
      <c r="S464" s="128"/>
      <c r="T464" s="140"/>
      <c r="U464" s="269"/>
      <c r="V464" s="135"/>
      <c r="W464" s="128"/>
      <c r="X464" s="135"/>
      <c r="Y464" s="128"/>
      <c r="Z464" s="543"/>
      <c r="AA464" s="269">
        <v>1941</v>
      </c>
      <c r="AB464" s="127">
        <v>-5.547445255474448E-2</v>
      </c>
      <c r="AC464" s="128">
        <v>935</v>
      </c>
      <c r="AD464" s="127">
        <v>-0.21163575042158511</v>
      </c>
      <c r="AE464" s="128">
        <v>2876</v>
      </c>
      <c r="AF464" s="127">
        <v>-0.11261956186362232</v>
      </c>
      <c r="AG464" s="269"/>
      <c r="AH464" s="135"/>
      <c r="AI464" s="128"/>
      <c r="AJ464" s="135"/>
      <c r="AK464" s="128"/>
      <c r="AL464" s="140"/>
      <c r="AM464" s="269">
        <v>99</v>
      </c>
      <c r="AN464" s="127">
        <v>-0.25</v>
      </c>
      <c r="AO464" s="269">
        <v>2</v>
      </c>
      <c r="AP464" s="127">
        <v>1</v>
      </c>
      <c r="AQ464" s="128">
        <v>0</v>
      </c>
      <c r="AR464" s="127" t="s">
        <v>90</v>
      </c>
      <c r="AS464" s="128">
        <v>2</v>
      </c>
      <c r="AT464" s="127">
        <v>1</v>
      </c>
    </row>
    <row r="465" spans="2:46" s="4" customFormat="1" ht="15" hidden="1" customHeight="1" outlineLevel="1" x14ac:dyDescent="0.25">
      <c r="B465" s="138" t="s">
        <v>81</v>
      </c>
      <c r="C465" s="269">
        <v>1399</v>
      </c>
      <c r="D465" s="127">
        <v>0.19165247018739362</v>
      </c>
      <c r="E465" s="128">
        <v>763</v>
      </c>
      <c r="F465" s="127">
        <v>-0.44184345281638626</v>
      </c>
      <c r="G465" s="128">
        <v>2162</v>
      </c>
      <c r="H465" s="127">
        <v>-0.14915387642660372</v>
      </c>
      <c r="I465" s="269">
        <v>1022</v>
      </c>
      <c r="J465" s="127">
        <v>3.462882096069869</v>
      </c>
      <c r="K465" s="128">
        <v>414</v>
      </c>
      <c r="L465" s="127">
        <v>-0.55816435432230516</v>
      </c>
      <c r="M465" s="128">
        <v>1436</v>
      </c>
      <c r="N465" s="127">
        <v>0.23156089193825036</v>
      </c>
      <c r="O465" s="269"/>
      <c r="P465" s="135"/>
      <c r="Q465" s="128"/>
      <c r="R465" s="135"/>
      <c r="S465" s="128"/>
      <c r="T465" s="140"/>
      <c r="U465" s="269"/>
      <c r="V465" s="135"/>
      <c r="W465" s="128"/>
      <c r="X465" s="135"/>
      <c r="Y465" s="128"/>
      <c r="Z465" s="543"/>
      <c r="AA465" s="269">
        <v>318</v>
      </c>
      <c r="AB465" s="127">
        <v>-0.58212877792378448</v>
      </c>
      <c r="AC465" s="128">
        <v>349</v>
      </c>
      <c r="AD465" s="127">
        <v>-0.18837209302325586</v>
      </c>
      <c r="AE465" s="128">
        <v>667</v>
      </c>
      <c r="AF465" s="127">
        <v>-0.43996641477749787</v>
      </c>
      <c r="AG465" s="269"/>
      <c r="AH465" s="135"/>
      <c r="AI465" s="128"/>
      <c r="AJ465" s="135"/>
      <c r="AK465" s="128"/>
      <c r="AL465" s="140"/>
      <c r="AM465" s="269">
        <v>59</v>
      </c>
      <c r="AN465" s="127">
        <v>-0.67934782608695654</v>
      </c>
      <c r="AO465" s="269">
        <v>0</v>
      </c>
      <c r="AP465" s="127" t="s">
        <v>90</v>
      </c>
      <c r="AQ465" s="128">
        <v>0</v>
      </c>
      <c r="AR465" s="127" t="s">
        <v>90</v>
      </c>
      <c r="AS465" s="128">
        <v>0</v>
      </c>
      <c r="AT465" s="127" t="s">
        <v>90</v>
      </c>
    </row>
    <row r="466" spans="2:46" s="4" customFormat="1" ht="15" hidden="1" customHeight="1" outlineLevel="1" x14ac:dyDescent="0.25">
      <c r="B466" s="138" t="s">
        <v>82</v>
      </c>
      <c r="C466" s="269">
        <v>18</v>
      </c>
      <c r="D466" s="127">
        <v>-0.53846153846153844</v>
      </c>
      <c r="E466" s="128">
        <v>2</v>
      </c>
      <c r="F466" s="127" t="s">
        <v>90</v>
      </c>
      <c r="G466" s="128">
        <v>20</v>
      </c>
      <c r="H466" s="127">
        <v>-0.48717948717948723</v>
      </c>
      <c r="I466" s="269">
        <v>1</v>
      </c>
      <c r="J466" s="127">
        <v>-0.9375</v>
      </c>
      <c r="K466" s="128">
        <v>2</v>
      </c>
      <c r="L466" s="127" t="s">
        <v>90</v>
      </c>
      <c r="M466" s="128">
        <v>3</v>
      </c>
      <c r="N466" s="127">
        <v>-0.8125</v>
      </c>
      <c r="O466" s="269"/>
      <c r="P466" s="135"/>
      <c r="Q466" s="128"/>
      <c r="R466" s="135"/>
      <c r="S466" s="128"/>
      <c r="T466" s="140"/>
      <c r="U466" s="269"/>
      <c r="V466" s="135"/>
      <c r="W466" s="128"/>
      <c r="X466" s="135"/>
      <c r="Y466" s="128"/>
      <c r="Z466" s="543"/>
      <c r="AA466" s="269">
        <v>3</v>
      </c>
      <c r="AB466" s="127">
        <v>-0.25</v>
      </c>
      <c r="AC466" s="128">
        <v>0</v>
      </c>
      <c r="AD466" s="127" t="s">
        <v>90</v>
      </c>
      <c r="AE466" s="128">
        <v>3</v>
      </c>
      <c r="AF466" s="127">
        <v>-0.25</v>
      </c>
      <c r="AG466" s="269"/>
      <c r="AH466" s="135"/>
      <c r="AI466" s="128"/>
      <c r="AJ466" s="135"/>
      <c r="AK466" s="128"/>
      <c r="AL466" s="140"/>
      <c r="AM466" s="269">
        <v>14</v>
      </c>
      <c r="AN466" s="127">
        <v>-0.22222222222222221</v>
      </c>
      <c r="AO466" s="269">
        <v>0</v>
      </c>
      <c r="AP466" s="127">
        <v>-1</v>
      </c>
      <c r="AQ466" s="128">
        <v>0</v>
      </c>
      <c r="AR466" s="127" t="s">
        <v>90</v>
      </c>
      <c r="AS466" s="128">
        <v>0</v>
      </c>
      <c r="AT466" s="127">
        <v>-1</v>
      </c>
    </row>
    <row r="467" spans="2:46" s="4" customFormat="1" ht="15" hidden="1" customHeight="1" outlineLevel="1" x14ac:dyDescent="0.25">
      <c r="B467" s="138" t="s">
        <v>83</v>
      </c>
      <c r="C467" s="269">
        <v>28</v>
      </c>
      <c r="D467" s="127">
        <v>-0.26315789473684215</v>
      </c>
      <c r="E467" s="128">
        <v>1</v>
      </c>
      <c r="F467" s="127" t="s">
        <v>90</v>
      </c>
      <c r="G467" s="128">
        <v>29</v>
      </c>
      <c r="H467" s="127">
        <v>-0.23684210526315785</v>
      </c>
      <c r="I467" s="269">
        <v>8</v>
      </c>
      <c r="J467" s="127" t="s">
        <v>90</v>
      </c>
      <c r="K467" s="128">
        <v>0</v>
      </c>
      <c r="L467" s="127" t="s">
        <v>90</v>
      </c>
      <c r="M467" s="128">
        <v>8</v>
      </c>
      <c r="N467" s="127" t="s">
        <v>90</v>
      </c>
      <c r="O467" s="269"/>
      <c r="P467" s="135"/>
      <c r="Q467" s="128"/>
      <c r="R467" s="135"/>
      <c r="S467" s="128"/>
      <c r="T467" s="140"/>
      <c r="U467" s="269"/>
      <c r="V467" s="135"/>
      <c r="W467" s="128"/>
      <c r="X467" s="135"/>
      <c r="Y467" s="128"/>
      <c r="Z467" s="543"/>
      <c r="AA467" s="269">
        <v>10</v>
      </c>
      <c r="AB467" s="127">
        <v>-0.56521739130434789</v>
      </c>
      <c r="AC467" s="128">
        <v>0</v>
      </c>
      <c r="AD467" s="127" t="s">
        <v>90</v>
      </c>
      <c r="AE467" s="128">
        <v>10</v>
      </c>
      <c r="AF467" s="127">
        <v>-0.56521739130434789</v>
      </c>
      <c r="AG467" s="269"/>
      <c r="AH467" s="135"/>
      <c r="AI467" s="128"/>
      <c r="AJ467" s="135"/>
      <c r="AK467" s="128"/>
      <c r="AL467" s="140"/>
      <c r="AM467" s="269">
        <v>6</v>
      </c>
      <c r="AN467" s="127">
        <v>-0.6</v>
      </c>
      <c r="AO467" s="269">
        <v>4</v>
      </c>
      <c r="AP467" s="127" t="s">
        <v>90</v>
      </c>
      <c r="AQ467" s="128">
        <v>1</v>
      </c>
      <c r="AR467" s="127" t="s">
        <v>90</v>
      </c>
      <c r="AS467" s="128">
        <v>5</v>
      </c>
      <c r="AT467" s="127" t="s">
        <v>90</v>
      </c>
    </row>
    <row r="468" spans="2:46" s="4" customFormat="1" ht="15" hidden="1" customHeight="1" outlineLevel="1" x14ac:dyDescent="0.25">
      <c r="B468" s="138" t="s">
        <v>84</v>
      </c>
      <c r="C468" s="269">
        <v>18</v>
      </c>
      <c r="D468" s="127">
        <v>-0.55000000000000004</v>
      </c>
      <c r="E468" s="128">
        <v>0</v>
      </c>
      <c r="F468" s="127" t="s">
        <v>90</v>
      </c>
      <c r="G468" s="128">
        <v>18</v>
      </c>
      <c r="H468" s="127">
        <v>-0.55000000000000004</v>
      </c>
      <c r="I468" s="269">
        <v>2</v>
      </c>
      <c r="J468" s="127">
        <v>-0.77777777777777779</v>
      </c>
      <c r="K468" s="128">
        <v>0</v>
      </c>
      <c r="L468" s="127" t="s">
        <v>90</v>
      </c>
      <c r="M468" s="128">
        <v>2</v>
      </c>
      <c r="N468" s="127">
        <v>-0.77777777777777779</v>
      </c>
      <c r="O468" s="269"/>
      <c r="P468" s="135"/>
      <c r="Q468" s="128"/>
      <c r="R468" s="135"/>
      <c r="S468" s="128"/>
      <c r="T468" s="140"/>
      <c r="U468" s="269"/>
      <c r="V468" s="135"/>
      <c r="W468" s="128"/>
      <c r="X468" s="135"/>
      <c r="Y468" s="128"/>
      <c r="Z468" s="543"/>
      <c r="AA468" s="269">
        <v>5</v>
      </c>
      <c r="AB468" s="127">
        <v>-0.73684210526315796</v>
      </c>
      <c r="AC468" s="128">
        <v>0</v>
      </c>
      <c r="AD468" s="127" t="s">
        <v>90</v>
      </c>
      <c r="AE468" s="128">
        <v>5</v>
      </c>
      <c r="AF468" s="127">
        <v>-0.73684210526315796</v>
      </c>
      <c r="AG468" s="269"/>
      <c r="AH468" s="135"/>
      <c r="AI468" s="128"/>
      <c r="AJ468" s="135"/>
      <c r="AK468" s="128"/>
      <c r="AL468" s="140"/>
      <c r="AM468" s="269">
        <v>11</v>
      </c>
      <c r="AN468" s="127">
        <v>-8.333333333333337E-2</v>
      </c>
      <c r="AO468" s="269">
        <v>0</v>
      </c>
      <c r="AP468" s="127" t="s">
        <v>90</v>
      </c>
      <c r="AQ468" s="128">
        <v>0</v>
      </c>
      <c r="AR468" s="127" t="s">
        <v>90</v>
      </c>
      <c r="AS468" s="128">
        <v>0</v>
      </c>
      <c r="AT468" s="127" t="s">
        <v>90</v>
      </c>
    </row>
    <row r="469" spans="2:46" s="4" customFormat="1" ht="15" hidden="1" customHeight="1" outlineLevel="1" x14ac:dyDescent="0.25">
      <c r="B469" s="138" t="s">
        <v>85</v>
      </c>
      <c r="C469" s="269">
        <v>18</v>
      </c>
      <c r="D469" s="127">
        <v>-0.18181818181818177</v>
      </c>
      <c r="E469" s="128">
        <v>0</v>
      </c>
      <c r="F469" s="127" t="s">
        <v>90</v>
      </c>
      <c r="G469" s="128">
        <v>18</v>
      </c>
      <c r="H469" s="127">
        <v>-0.18181818181818177</v>
      </c>
      <c r="I469" s="269">
        <v>6</v>
      </c>
      <c r="J469" s="127">
        <v>1</v>
      </c>
      <c r="K469" s="128">
        <v>0</v>
      </c>
      <c r="L469" s="127" t="s">
        <v>90</v>
      </c>
      <c r="M469" s="128">
        <v>6</v>
      </c>
      <c r="N469" s="127">
        <v>1</v>
      </c>
      <c r="O469" s="269"/>
      <c r="P469" s="135"/>
      <c r="Q469" s="128"/>
      <c r="R469" s="135"/>
      <c r="S469" s="128"/>
      <c r="T469" s="140"/>
      <c r="U469" s="269"/>
      <c r="V469" s="135"/>
      <c r="W469" s="128"/>
      <c r="X469" s="135"/>
      <c r="Y469" s="128"/>
      <c r="Z469" s="543"/>
      <c r="AA469" s="269">
        <v>10</v>
      </c>
      <c r="AB469" s="127">
        <v>0.4285714285714286</v>
      </c>
      <c r="AC469" s="128">
        <v>0</v>
      </c>
      <c r="AD469" s="127" t="s">
        <v>90</v>
      </c>
      <c r="AE469" s="128">
        <v>10</v>
      </c>
      <c r="AF469" s="127">
        <v>0.4285714285714286</v>
      </c>
      <c r="AG469" s="269"/>
      <c r="AH469" s="135"/>
      <c r="AI469" s="128"/>
      <c r="AJ469" s="135"/>
      <c r="AK469" s="128"/>
      <c r="AL469" s="140"/>
      <c r="AM469" s="269">
        <v>2</v>
      </c>
      <c r="AN469" s="127">
        <v>-0.83333333333333337</v>
      </c>
      <c r="AO469" s="269">
        <v>0</v>
      </c>
      <c r="AP469" s="127" t="s">
        <v>90</v>
      </c>
      <c r="AQ469" s="128">
        <v>0</v>
      </c>
      <c r="AR469" s="127" t="s">
        <v>90</v>
      </c>
      <c r="AS469" s="128">
        <v>0</v>
      </c>
      <c r="AT469" s="127" t="s">
        <v>90</v>
      </c>
    </row>
    <row r="470" spans="2:46" s="4" customFormat="1" ht="15" hidden="1" customHeight="1" outlineLevel="1" x14ac:dyDescent="0.25">
      <c r="B470" s="138" t="s">
        <v>86</v>
      </c>
      <c r="C470" s="269">
        <v>379</v>
      </c>
      <c r="D470" s="127">
        <v>0.87623762376237613</v>
      </c>
      <c r="E470" s="128">
        <v>69</v>
      </c>
      <c r="F470" s="127">
        <v>-0.82307692307692304</v>
      </c>
      <c r="G470" s="128">
        <v>448</v>
      </c>
      <c r="H470" s="127">
        <v>-0.2432432432432432</v>
      </c>
      <c r="I470" s="269">
        <v>279</v>
      </c>
      <c r="J470" s="127">
        <v>278</v>
      </c>
      <c r="K470" s="128">
        <v>39</v>
      </c>
      <c r="L470" s="127">
        <v>-0.73287671232876717</v>
      </c>
      <c r="M470" s="128">
        <v>318</v>
      </c>
      <c r="N470" s="127">
        <v>1.1632653061224492</v>
      </c>
      <c r="O470" s="269"/>
      <c r="P470" s="135"/>
      <c r="Q470" s="128"/>
      <c r="R470" s="135"/>
      <c r="S470" s="128"/>
      <c r="T470" s="140"/>
      <c r="U470" s="269"/>
      <c r="V470" s="135"/>
      <c r="W470" s="128"/>
      <c r="X470" s="135"/>
      <c r="Y470" s="128"/>
      <c r="Z470" s="543"/>
      <c r="AA470" s="269">
        <v>98</v>
      </c>
      <c r="AB470" s="127">
        <v>-0.45856353591160226</v>
      </c>
      <c r="AC470" s="128">
        <v>30</v>
      </c>
      <c r="AD470" s="127">
        <v>-0.87704918032786883</v>
      </c>
      <c r="AE470" s="128">
        <v>128</v>
      </c>
      <c r="AF470" s="127">
        <v>-0.69882352941176473</v>
      </c>
      <c r="AG470" s="269"/>
      <c r="AH470" s="135"/>
      <c r="AI470" s="128"/>
      <c r="AJ470" s="135"/>
      <c r="AK470" s="128"/>
      <c r="AL470" s="140"/>
      <c r="AM470" s="269">
        <v>2</v>
      </c>
      <c r="AN470" s="127">
        <v>-0.9</v>
      </c>
      <c r="AO470" s="269">
        <v>0</v>
      </c>
      <c r="AP470" s="127" t="s">
        <v>90</v>
      </c>
      <c r="AQ470" s="128">
        <v>0</v>
      </c>
      <c r="AR470" s="127" t="s">
        <v>90</v>
      </c>
      <c r="AS470" s="128">
        <v>0</v>
      </c>
      <c r="AT470" s="127" t="s">
        <v>90</v>
      </c>
    </row>
    <row r="471" spans="2:46" s="4" customFormat="1" ht="15" hidden="1" customHeight="1" outlineLevel="1" x14ac:dyDescent="0.25">
      <c r="B471" s="138" t="s">
        <v>87</v>
      </c>
      <c r="C471" s="269">
        <v>1411</v>
      </c>
      <c r="D471" s="127">
        <v>0.1837248322147651</v>
      </c>
      <c r="E471" s="128">
        <v>1274</v>
      </c>
      <c r="F471" s="127">
        <v>-0.14381720430107525</v>
      </c>
      <c r="G471" s="128">
        <v>2685</v>
      </c>
      <c r="H471" s="127">
        <v>1.8656716417910779E-3</v>
      </c>
      <c r="I471" s="269">
        <v>733</v>
      </c>
      <c r="J471" s="127">
        <v>1.0764872521246458</v>
      </c>
      <c r="K471" s="128">
        <v>791</v>
      </c>
      <c r="L471" s="127">
        <v>0.17883755588673611</v>
      </c>
      <c r="M471" s="128">
        <v>1524</v>
      </c>
      <c r="N471" s="127">
        <v>0.48828125</v>
      </c>
      <c r="O471" s="269"/>
      <c r="P471" s="135"/>
      <c r="Q471" s="128"/>
      <c r="R471" s="135"/>
      <c r="S471" s="128"/>
      <c r="T471" s="140"/>
      <c r="U471" s="269"/>
      <c r="V471" s="135"/>
      <c r="W471" s="128"/>
      <c r="X471" s="135"/>
      <c r="Y471" s="128"/>
      <c r="Z471" s="543"/>
      <c r="AA471" s="269">
        <v>669</v>
      </c>
      <c r="AB471" s="127">
        <v>-4.8364153627311501E-2</v>
      </c>
      <c r="AC471" s="128">
        <v>483</v>
      </c>
      <c r="AD471" s="127">
        <v>-0.40881272949816405</v>
      </c>
      <c r="AE471" s="128">
        <v>1152</v>
      </c>
      <c r="AF471" s="127">
        <v>-0.24210526315789471</v>
      </c>
      <c r="AG471" s="269"/>
      <c r="AH471" s="135"/>
      <c r="AI471" s="128"/>
      <c r="AJ471" s="135"/>
      <c r="AK471" s="128"/>
      <c r="AL471" s="140"/>
      <c r="AM471" s="269">
        <v>9</v>
      </c>
      <c r="AN471" s="127">
        <v>-0.93382352941176472</v>
      </c>
      <c r="AO471" s="269">
        <v>0</v>
      </c>
      <c r="AP471" s="127" t="s">
        <v>90</v>
      </c>
      <c r="AQ471" s="128">
        <v>0</v>
      </c>
      <c r="AR471" s="127" t="s">
        <v>90</v>
      </c>
      <c r="AS471" s="128">
        <v>0</v>
      </c>
      <c r="AT471" s="127" t="s">
        <v>90</v>
      </c>
    </row>
    <row r="472" spans="2:46" s="4" customFormat="1" ht="15" hidden="1" customHeight="1" outlineLevel="1" x14ac:dyDescent="0.25">
      <c r="B472" s="138" t="s">
        <v>88</v>
      </c>
      <c r="C472" s="269">
        <v>3324</v>
      </c>
      <c r="D472" s="127">
        <v>0.68389057750759874</v>
      </c>
      <c r="E472" s="128">
        <v>2260</v>
      </c>
      <c r="F472" s="127">
        <v>6.2333036509349959E-3</v>
      </c>
      <c r="G472" s="128">
        <v>5584</v>
      </c>
      <c r="H472" s="127">
        <v>0.32322274881516577</v>
      </c>
      <c r="I472" s="269">
        <v>1646</v>
      </c>
      <c r="J472" s="127">
        <v>1.06265664160401</v>
      </c>
      <c r="K472" s="128">
        <v>1514</v>
      </c>
      <c r="L472" s="127">
        <v>0.44053282588011422</v>
      </c>
      <c r="M472" s="128">
        <v>3160</v>
      </c>
      <c r="N472" s="127">
        <v>0.70903190914007563</v>
      </c>
      <c r="O472" s="269"/>
      <c r="P472" s="135"/>
      <c r="Q472" s="128"/>
      <c r="R472" s="135"/>
      <c r="S472" s="128"/>
      <c r="T472" s="140"/>
      <c r="U472" s="269"/>
      <c r="V472" s="135"/>
      <c r="W472" s="128"/>
      <c r="X472" s="135"/>
      <c r="Y472" s="128"/>
      <c r="Z472" s="543"/>
      <c r="AA472" s="269">
        <v>1675</v>
      </c>
      <c r="AB472" s="127">
        <v>0.52134423251589457</v>
      </c>
      <c r="AC472" s="128">
        <v>746</v>
      </c>
      <c r="AD472" s="127">
        <v>-0.37573221757322173</v>
      </c>
      <c r="AE472" s="128">
        <v>2421</v>
      </c>
      <c r="AF472" s="127">
        <v>5.4442508710801363E-2</v>
      </c>
      <c r="AG472" s="269"/>
      <c r="AH472" s="135"/>
      <c r="AI472" s="128"/>
      <c r="AJ472" s="135"/>
      <c r="AK472" s="128"/>
      <c r="AL472" s="140"/>
      <c r="AM472" s="269">
        <v>1</v>
      </c>
      <c r="AN472" s="127">
        <v>-0.98666666666666669</v>
      </c>
      <c r="AO472" s="269">
        <v>2</v>
      </c>
      <c r="AP472" s="127" t="s">
        <v>90</v>
      </c>
      <c r="AQ472" s="128">
        <v>0</v>
      </c>
      <c r="AR472" s="127" t="s">
        <v>90</v>
      </c>
      <c r="AS472" s="128">
        <v>2</v>
      </c>
      <c r="AT472" s="127" t="s">
        <v>90</v>
      </c>
    </row>
    <row r="473" spans="2:46" s="4" customFormat="1" ht="15" hidden="1" customHeight="1" outlineLevel="1" x14ac:dyDescent="0.25">
      <c r="B473" s="138" t="s">
        <v>89</v>
      </c>
      <c r="C473" s="269">
        <v>3374</v>
      </c>
      <c r="D473" s="127">
        <v>0.17152777777777772</v>
      </c>
      <c r="E473" s="128">
        <v>2075</v>
      </c>
      <c r="F473" s="127">
        <v>-0.22400897531787589</v>
      </c>
      <c r="G473" s="128">
        <v>5449</v>
      </c>
      <c r="H473" s="127">
        <v>-1.8905293482174956E-2</v>
      </c>
      <c r="I473" s="269">
        <v>2207</v>
      </c>
      <c r="J473" s="127">
        <v>0.60625909752547313</v>
      </c>
      <c r="K473" s="128">
        <v>1500</v>
      </c>
      <c r="L473" s="127">
        <v>8.0691642651296913E-2</v>
      </c>
      <c r="M473" s="128">
        <v>3707</v>
      </c>
      <c r="N473" s="127">
        <v>0.34214337436640108</v>
      </c>
      <c r="O473" s="269"/>
      <c r="P473" s="135"/>
      <c r="Q473" s="128"/>
      <c r="R473" s="135"/>
      <c r="S473" s="128"/>
      <c r="T473" s="140"/>
      <c r="U473" s="269"/>
      <c r="V473" s="135"/>
      <c r="W473" s="128"/>
      <c r="X473" s="135"/>
      <c r="Y473" s="128"/>
      <c r="Z473" s="543"/>
      <c r="AA473" s="269">
        <v>1134</v>
      </c>
      <c r="AB473" s="127">
        <v>-0.16801173881144538</v>
      </c>
      <c r="AC473" s="128">
        <v>575</v>
      </c>
      <c r="AD473" s="127">
        <v>-0.55287713841368591</v>
      </c>
      <c r="AE473" s="128">
        <v>1709</v>
      </c>
      <c r="AF473" s="127">
        <v>-0.3548508871272178</v>
      </c>
      <c r="AG473" s="269"/>
      <c r="AH473" s="135"/>
      <c r="AI473" s="128"/>
      <c r="AJ473" s="135"/>
      <c r="AK473" s="128"/>
      <c r="AL473" s="140"/>
      <c r="AM473" s="269">
        <v>30</v>
      </c>
      <c r="AN473" s="127">
        <v>-0.79020979020979021</v>
      </c>
      <c r="AO473" s="269">
        <v>3</v>
      </c>
      <c r="AP473" s="127" t="s">
        <v>90</v>
      </c>
      <c r="AQ473" s="128">
        <v>0</v>
      </c>
      <c r="AR473" s="127" t="s">
        <v>90</v>
      </c>
      <c r="AS473" s="128">
        <v>3</v>
      </c>
      <c r="AT473" s="127" t="s">
        <v>90</v>
      </c>
    </row>
    <row r="474" spans="2:46" s="4" customFormat="1" ht="15.75" collapsed="1" x14ac:dyDescent="0.25">
      <c r="B474" s="64">
        <v>1983</v>
      </c>
      <c r="C474" s="279">
        <v>21652</v>
      </c>
      <c r="D474" s="66">
        <v>0.34334284650701075</v>
      </c>
      <c r="E474" s="65">
        <v>12426</v>
      </c>
      <c r="F474" s="66">
        <v>-0.26106089438629876</v>
      </c>
      <c r="G474" s="65">
        <v>34078</v>
      </c>
      <c r="H474" s="66">
        <v>3.4736138944555739E-2</v>
      </c>
      <c r="I474" s="279">
        <v>11032</v>
      </c>
      <c r="J474" s="66">
        <v>1.1656851197487241</v>
      </c>
      <c r="K474" s="65">
        <v>7607</v>
      </c>
      <c r="L474" s="66">
        <v>-0.18230678275825007</v>
      </c>
      <c r="M474" s="65">
        <v>18639</v>
      </c>
      <c r="N474" s="66">
        <v>0.29464471764951039</v>
      </c>
      <c r="O474" s="279"/>
      <c r="P474" s="66"/>
      <c r="Q474" s="65"/>
      <c r="R474" s="66"/>
      <c r="S474" s="65"/>
      <c r="T474" s="281"/>
      <c r="U474" s="279"/>
      <c r="V474" s="66"/>
      <c r="W474" s="65"/>
      <c r="X474" s="66"/>
      <c r="Y474" s="65"/>
      <c r="Z474" s="544"/>
      <c r="AA474" s="279">
        <v>10219</v>
      </c>
      <c r="AB474" s="66">
        <v>2.7138405869936655E-2</v>
      </c>
      <c r="AC474" s="65">
        <v>4812</v>
      </c>
      <c r="AD474" s="66">
        <v>-0.35951018235059229</v>
      </c>
      <c r="AE474" s="65">
        <v>15031</v>
      </c>
      <c r="AF474" s="66">
        <v>-0.13921658458366737</v>
      </c>
      <c r="AG474" s="279"/>
      <c r="AH474" s="66"/>
      <c r="AI474" s="65"/>
      <c r="AJ474" s="66"/>
      <c r="AK474" s="65"/>
      <c r="AL474" s="281"/>
      <c r="AM474" s="279">
        <v>390</v>
      </c>
      <c r="AN474" s="66">
        <v>-0.63653308480894688</v>
      </c>
      <c r="AO474" s="279">
        <v>11</v>
      </c>
      <c r="AP474" s="66">
        <v>4.5</v>
      </c>
      <c r="AQ474" s="65">
        <v>7</v>
      </c>
      <c r="AR474" s="66" t="s">
        <v>90</v>
      </c>
      <c r="AS474" s="65">
        <v>18</v>
      </c>
      <c r="AT474" s="66">
        <v>8</v>
      </c>
    </row>
    <row r="475" spans="2:46" s="4" customFormat="1" ht="15" hidden="1" customHeight="1" outlineLevel="1" x14ac:dyDescent="0.25">
      <c r="B475" s="138" t="s">
        <v>78</v>
      </c>
      <c r="C475" s="269">
        <v>2618</v>
      </c>
      <c r="D475" s="127">
        <v>8.4745762711864181E-3</v>
      </c>
      <c r="E475" s="128">
        <v>3025</v>
      </c>
      <c r="F475" s="127">
        <v>0.13465866466616649</v>
      </c>
      <c r="G475" s="128">
        <v>5643</v>
      </c>
      <c r="H475" s="127">
        <v>7.2405929304447003E-2</v>
      </c>
      <c r="I475" s="269">
        <v>674</v>
      </c>
      <c r="J475" s="127">
        <v>0.51460674157303377</v>
      </c>
      <c r="K475" s="128">
        <v>1958</v>
      </c>
      <c r="L475" s="127">
        <v>0.22835633626097862</v>
      </c>
      <c r="M475" s="128">
        <v>2632</v>
      </c>
      <c r="N475" s="127">
        <v>0.29082883766552237</v>
      </c>
      <c r="O475" s="269"/>
      <c r="P475" s="135"/>
      <c r="Q475" s="128"/>
      <c r="R475" s="135"/>
      <c r="S475" s="128"/>
      <c r="T475" s="140"/>
      <c r="U475" s="269"/>
      <c r="V475" s="135"/>
      <c r="W475" s="128"/>
      <c r="X475" s="135"/>
      <c r="Y475" s="128"/>
      <c r="Z475" s="543"/>
      <c r="AA475" s="269">
        <v>1712</v>
      </c>
      <c r="AB475" s="127">
        <v>-0.11295336787564769</v>
      </c>
      <c r="AC475" s="128">
        <v>1067</v>
      </c>
      <c r="AD475" s="127">
        <v>-4.6641791044775838E-3</v>
      </c>
      <c r="AE475" s="128">
        <v>2779</v>
      </c>
      <c r="AF475" s="127">
        <v>-7.4283810792804772E-2</v>
      </c>
      <c r="AG475" s="269"/>
      <c r="AH475" s="135"/>
      <c r="AI475" s="128"/>
      <c r="AJ475" s="135"/>
      <c r="AK475" s="128"/>
      <c r="AL475" s="140"/>
      <c r="AM475" s="269">
        <v>232</v>
      </c>
      <c r="AN475" s="127">
        <v>4.9773755656108642E-2</v>
      </c>
      <c r="AO475" s="269">
        <v>0</v>
      </c>
      <c r="AP475" s="127" t="s">
        <v>90</v>
      </c>
      <c r="AQ475" s="128">
        <v>0</v>
      </c>
      <c r="AR475" s="127" t="s">
        <v>90</v>
      </c>
      <c r="AS475" s="128">
        <v>0</v>
      </c>
      <c r="AT475" s="127" t="s">
        <v>90</v>
      </c>
    </row>
    <row r="476" spans="2:46" s="4" customFormat="1" ht="15" hidden="1" customHeight="1" outlineLevel="1" x14ac:dyDescent="0.25">
      <c r="B476" s="138" t="s">
        <v>79</v>
      </c>
      <c r="C476" s="269">
        <v>2843</v>
      </c>
      <c r="D476" s="127">
        <v>0.57506925207756243</v>
      </c>
      <c r="E476" s="128">
        <v>2684</v>
      </c>
      <c r="F476" s="127">
        <v>0.20900900900900909</v>
      </c>
      <c r="G476" s="128">
        <v>5527</v>
      </c>
      <c r="H476" s="127">
        <v>0.37316770186335413</v>
      </c>
      <c r="I476" s="269">
        <v>729</v>
      </c>
      <c r="J476" s="127">
        <v>0.86445012787723785</v>
      </c>
      <c r="K476" s="128">
        <v>1396</v>
      </c>
      <c r="L476" s="127">
        <v>9.1477716966380074E-2</v>
      </c>
      <c r="M476" s="128">
        <v>2125</v>
      </c>
      <c r="N476" s="127">
        <v>0.27245508982035926</v>
      </c>
      <c r="O476" s="269"/>
      <c r="P476" s="135"/>
      <c r="Q476" s="128"/>
      <c r="R476" s="135"/>
      <c r="S476" s="128"/>
      <c r="T476" s="140"/>
      <c r="U476" s="269"/>
      <c r="V476" s="135"/>
      <c r="W476" s="128"/>
      <c r="X476" s="135"/>
      <c r="Y476" s="128"/>
      <c r="Z476" s="543"/>
      <c r="AA476" s="269">
        <v>2020</v>
      </c>
      <c r="AB476" s="127">
        <v>0.45848375451263546</v>
      </c>
      <c r="AC476" s="128">
        <v>1288</v>
      </c>
      <c r="AD476" s="127">
        <v>0.36875664187035073</v>
      </c>
      <c r="AE476" s="128">
        <v>3308</v>
      </c>
      <c r="AF476" s="127">
        <v>0.4221840068787619</v>
      </c>
      <c r="AG476" s="269"/>
      <c r="AH476" s="135"/>
      <c r="AI476" s="128"/>
      <c r="AJ476" s="135"/>
      <c r="AK476" s="128"/>
      <c r="AL476" s="140"/>
      <c r="AM476" s="269">
        <v>94</v>
      </c>
      <c r="AN476" s="127">
        <v>2.2413793103448274</v>
      </c>
      <c r="AO476" s="269">
        <v>0</v>
      </c>
      <c r="AP476" s="127" t="s">
        <v>90</v>
      </c>
      <c r="AQ476" s="128">
        <v>0</v>
      </c>
      <c r="AR476" s="127" t="s">
        <v>90</v>
      </c>
      <c r="AS476" s="128">
        <v>0</v>
      </c>
      <c r="AT476" s="127" t="s">
        <v>90</v>
      </c>
    </row>
    <row r="477" spans="2:46" s="4" customFormat="1" ht="15" hidden="1" customHeight="1" outlineLevel="1" x14ac:dyDescent="0.25">
      <c r="B477" s="138" t="s">
        <v>80</v>
      </c>
      <c r="C477" s="269">
        <v>3096</v>
      </c>
      <c r="D477" s="127">
        <v>0.65384615384615374</v>
      </c>
      <c r="E477" s="128">
        <v>2942</v>
      </c>
      <c r="F477" s="127">
        <v>0.27746417716022576</v>
      </c>
      <c r="G477" s="128">
        <v>6038</v>
      </c>
      <c r="H477" s="127">
        <v>0.44622754491017957</v>
      </c>
      <c r="I477" s="269">
        <v>908</v>
      </c>
      <c r="J477" s="127">
        <v>1.4021164021164023</v>
      </c>
      <c r="K477" s="128">
        <v>1756</v>
      </c>
      <c r="L477" s="127">
        <v>0.36229635376260672</v>
      </c>
      <c r="M477" s="128">
        <v>2664</v>
      </c>
      <c r="N477" s="127">
        <v>0.59808038392321539</v>
      </c>
      <c r="O477" s="269"/>
      <c r="P477" s="135"/>
      <c r="Q477" s="128"/>
      <c r="R477" s="135"/>
      <c r="S477" s="128"/>
      <c r="T477" s="140"/>
      <c r="U477" s="269"/>
      <c r="V477" s="135"/>
      <c r="W477" s="128"/>
      <c r="X477" s="135"/>
      <c r="Y477" s="128"/>
      <c r="Z477" s="543"/>
      <c r="AA477" s="269">
        <v>2055</v>
      </c>
      <c r="AB477" s="127">
        <v>0.3979591836734695</v>
      </c>
      <c r="AC477" s="128">
        <v>1186</v>
      </c>
      <c r="AD477" s="127">
        <v>0.16962524654832345</v>
      </c>
      <c r="AE477" s="128">
        <v>3241</v>
      </c>
      <c r="AF477" s="127">
        <v>0.30475040257648955</v>
      </c>
      <c r="AG477" s="269"/>
      <c r="AH477" s="135"/>
      <c r="AI477" s="128"/>
      <c r="AJ477" s="135"/>
      <c r="AK477" s="128"/>
      <c r="AL477" s="140"/>
      <c r="AM477" s="269">
        <v>132</v>
      </c>
      <c r="AN477" s="127">
        <v>4.5</v>
      </c>
      <c r="AO477" s="269">
        <v>1</v>
      </c>
      <c r="AP477" s="127" t="s">
        <v>90</v>
      </c>
      <c r="AQ477" s="128">
        <v>0</v>
      </c>
      <c r="AR477" s="127" t="s">
        <v>90</v>
      </c>
      <c r="AS477" s="128">
        <v>1</v>
      </c>
      <c r="AT477" s="127" t="s">
        <v>90</v>
      </c>
    </row>
    <row r="478" spans="2:46" s="4" customFormat="1" ht="15" hidden="1" customHeight="1" outlineLevel="1" x14ac:dyDescent="0.25">
      <c r="B478" s="138" t="s">
        <v>81</v>
      </c>
      <c r="C478" s="269">
        <v>1174</v>
      </c>
      <c r="D478" s="127">
        <v>1.0327022375215211E-2</v>
      </c>
      <c r="E478" s="128">
        <v>1367</v>
      </c>
      <c r="F478" s="127">
        <v>-0.25095890410958899</v>
      </c>
      <c r="G478" s="128">
        <v>2541</v>
      </c>
      <c r="H478" s="127">
        <v>-0.14931369266822903</v>
      </c>
      <c r="I478" s="269">
        <v>229</v>
      </c>
      <c r="J478" s="127">
        <v>-0.43872549019607843</v>
      </c>
      <c r="K478" s="128">
        <v>937</v>
      </c>
      <c r="L478" s="127">
        <v>-5.1619433198380582E-2</v>
      </c>
      <c r="M478" s="128">
        <v>1166</v>
      </c>
      <c r="N478" s="127">
        <v>-0.16475644699140402</v>
      </c>
      <c r="O478" s="269"/>
      <c r="P478" s="135"/>
      <c r="Q478" s="128"/>
      <c r="R478" s="135"/>
      <c r="S478" s="128"/>
      <c r="T478" s="140"/>
      <c r="U478" s="269"/>
      <c r="V478" s="135"/>
      <c r="W478" s="128"/>
      <c r="X478" s="135"/>
      <c r="Y478" s="128"/>
      <c r="Z478" s="543"/>
      <c r="AA478" s="269">
        <v>761</v>
      </c>
      <c r="AB478" s="127">
        <v>3.9617486338797914E-2</v>
      </c>
      <c r="AC478" s="128">
        <v>430</v>
      </c>
      <c r="AD478" s="127">
        <v>-0.48626045400238949</v>
      </c>
      <c r="AE478" s="128">
        <v>1191</v>
      </c>
      <c r="AF478" s="127">
        <v>-0.24091778202676861</v>
      </c>
      <c r="AG478" s="269"/>
      <c r="AH478" s="135"/>
      <c r="AI478" s="128"/>
      <c r="AJ478" s="135"/>
      <c r="AK478" s="128"/>
      <c r="AL478" s="140"/>
      <c r="AM478" s="269">
        <v>184</v>
      </c>
      <c r="AN478" s="127">
        <v>7.3636363636363633</v>
      </c>
      <c r="AO478" s="269">
        <v>0</v>
      </c>
      <c r="AP478" s="127" t="s">
        <v>90</v>
      </c>
      <c r="AQ478" s="128">
        <v>0</v>
      </c>
      <c r="AR478" s="127" t="s">
        <v>90</v>
      </c>
      <c r="AS478" s="128">
        <v>0</v>
      </c>
      <c r="AT478" s="127" t="s">
        <v>90</v>
      </c>
    </row>
    <row r="479" spans="2:46" s="4" customFormat="1" ht="15" hidden="1" customHeight="1" outlineLevel="1" x14ac:dyDescent="0.25">
      <c r="B479" s="138" t="s">
        <v>82</v>
      </c>
      <c r="C479" s="269">
        <v>39</v>
      </c>
      <c r="D479" s="127">
        <v>0.14705882352941169</v>
      </c>
      <c r="E479" s="128">
        <v>0</v>
      </c>
      <c r="F479" s="127">
        <v>-1</v>
      </c>
      <c r="G479" s="128">
        <v>39</v>
      </c>
      <c r="H479" s="127">
        <v>-0.36065573770491799</v>
      </c>
      <c r="I479" s="269">
        <v>16</v>
      </c>
      <c r="J479" s="127">
        <v>1</v>
      </c>
      <c r="K479" s="128">
        <v>0</v>
      </c>
      <c r="L479" s="127">
        <v>-1</v>
      </c>
      <c r="M479" s="128">
        <v>16</v>
      </c>
      <c r="N479" s="127">
        <v>-0.4285714285714286</v>
      </c>
      <c r="O479" s="269"/>
      <c r="P479" s="135"/>
      <c r="Q479" s="128"/>
      <c r="R479" s="135"/>
      <c r="S479" s="128"/>
      <c r="T479" s="140"/>
      <c r="U479" s="269"/>
      <c r="V479" s="135"/>
      <c r="W479" s="128"/>
      <c r="X479" s="135"/>
      <c r="Y479" s="128"/>
      <c r="Z479" s="543"/>
      <c r="AA479" s="269">
        <v>4</v>
      </c>
      <c r="AB479" s="127">
        <v>-0.75</v>
      </c>
      <c r="AC479" s="128">
        <v>0</v>
      </c>
      <c r="AD479" s="127">
        <v>-1</v>
      </c>
      <c r="AE479" s="128">
        <v>4</v>
      </c>
      <c r="AF479" s="127">
        <v>-0.82608695652173914</v>
      </c>
      <c r="AG479" s="269"/>
      <c r="AH479" s="135"/>
      <c r="AI479" s="128"/>
      <c r="AJ479" s="135"/>
      <c r="AK479" s="128"/>
      <c r="AL479" s="140"/>
      <c r="AM479" s="269">
        <v>18</v>
      </c>
      <c r="AN479" s="127">
        <v>0.8</v>
      </c>
      <c r="AO479" s="269">
        <v>1</v>
      </c>
      <c r="AP479" s="127" t="s">
        <v>90</v>
      </c>
      <c r="AQ479" s="128">
        <v>0</v>
      </c>
      <c r="AR479" s="127" t="s">
        <v>90</v>
      </c>
      <c r="AS479" s="128">
        <v>1</v>
      </c>
      <c r="AT479" s="127" t="s">
        <v>90</v>
      </c>
    </row>
    <row r="480" spans="2:46" s="4" customFormat="1" ht="15" hidden="1" customHeight="1" outlineLevel="1" x14ac:dyDescent="0.25">
      <c r="B480" s="138" t="s">
        <v>83</v>
      </c>
      <c r="C480" s="269">
        <v>38</v>
      </c>
      <c r="D480" s="127">
        <v>2.7027027027026973E-2</v>
      </c>
      <c r="E480" s="128">
        <v>0</v>
      </c>
      <c r="F480" s="127">
        <v>-1</v>
      </c>
      <c r="G480" s="128">
        <v>38</v>
      </c>
      <c r="H480" s="127">
        <v>-2.5641025641025661E-2</v>
      </c>
      <c r="I480" s="269">
        <v>0</v>
      </c>
      <c r="J480" s="127">
        <v>-1</v>
      </c>
      <c r="K480" s="128">
        <v>0</v>
      </c>
      <c r="L480" s="127">
        <v>-1</v>
      </c>
      <c r="M480" s="128">
        <v>0</v>
      </c>
      <c r="N480" s="127">
        <v>-1</v>
      </c>
      <c r="O480" s="269"/>
      <c r="P480" s="135"/>
      <c r="Q480" s="128"/>
      <c r="R480" s="135"/>
      <c r="S480" s="128"/>
      <c r="T480" s="140"/>
      <c r="U480" s="269"/>
      <c r="V480" s="135"/>
      <c r="W480" s="128"/>
      <c r="X480" s="135"/>
      <c r="Y480" s="128"/>
      <c r="Z480" s="543"/>
      <c r="AA480" s="269">
        <v>23</v>
      </c>
      <c r="AB480" s="127">
        <v>2.8333333333333335</v>
      </c>
      <c r="AC480" s="128">
        <v>0</v>
      </c>
      <c r="AD480" s="127" t="s">
        <v>90</v>
      </c>
      <c r="AE480" s="128">
        <v>23</v>
      </c>
      <c r="AF480" s="127">
        <v>2.8333333333333335</v>
      </c>
      <c r="AG480" s="269"/>
      <c r="AH480" s="135"/>
      <c r="AI480" s="128"/>
      <c r="AJ480" s="135"/>
      <c r="AK480" s="128"/>
      <c r="AL480" s="140"/>
      <c r="AM480" s="269">
        <v>15</v>
      </c>
      <c r="AN480" s="127">
        <v>0.36363636363636354</v>
      </c>
      <c r="AO480" s="269">
        <v>0</v>
      </c>
      <c r="AP480" s="127" t="s">
        <v>90</v>
      </c>
      <c r="AQ480" s="128">
        <v>0</v>
      </c>
      <c r="AR480" s="127" t="s">
        <v>90</v>
      </c>
      <c r="AS480" s="128">
        <v>0</v>
      </c>
      <c r="AT480" s="127" t="s">
        <v>90</v>
      </c>
    </row>
    <row r="481" spans="2:46" s="4" customFormat="1" ht="15" hidden="1" customHeight="1" outlineLevel="1" x14ac:dyDescent="0.25">
      <c r="B481" s="138" t="s">
        <v>84</v>
      </c>
      <c r="C481" s="269">
        <v>40</v>
      </c>
      <c r="D481" s="127">
        <v>0</v>
      </c>
      <c r="E481" s="128">
        <v>0</v>
      </c>
      <c r="F481" s="127">
        <v>-1</v>
      </c>
      <c r="G481" s="128">
        <v>40</v>
      </c>
      <c r="H481" s="127">
        <v>-4.7619047619047672E-2</v>
      </c>
      <c r="I481" s="269">
        <v>9</v>
      </c>
      <c r="J481" s="127">
        <v>-0.55000000000000004</v>
      </c>
      <c r="K481" s="128">
        <v>0</v>
      </c>
      <c r="L481" s="127" t="s">
        <v>90</v>
      </c>
      <c r="M481" s="128">
        <v>9</v>
      </c>
      <c r="N481" s="127">
        <v>-0.55000000000000004</v>
      </c>
      <c r="O481" s="269"/>
      <c r="P481" s="135"/>
      <c r="Q481" s="128"/>
      <c r="R481" s="135"/>
      <c r="S481" s="128"/>
      <c r="T481" s="140"/>
      <c r="U481" s="269"/>
      <c r="V481" s="135"/>
      <c r="W481" s="128"/>
      <c r="X481" s="135"/>
      <c r="Y481" s="128"/>
      <c r="Z481" s="543"/>
      <c r="AA481" s="269">
        <v>19</v>
      </c>
      <c r="AB481" s="127">
        <v>1.1111111111111112</v>
      </c>
      <c r="AC481" s="128">
        <v>0</v>
      </c>
      <c r="AD481" s="127">
        <v>-1</v>
      </c>
      <c r="AE481" s="128">
        <v>19</v>
      </c>
      <c r="AF481" s="127">
        <v>0.72727272727272729</v>
      </c>
      <c r="AG481" s="269"/>
      <c r="AH481" s="135"/>
      <c r="AI481" s="128"/>
      <c r="AJ481" s="135"/>
      <c r="AK481" s="128"/>
      <c r="AL481" s="140"/>
      <c r="AM481" s="269">
        <v>12</v>
      </c>
      <c r="AN481" s="127">
        <v>9.0909090909090828E-2</v>
      </c>
      <c r="AO481" s="269">
        <v>0</v>
      </c>
      <c r="AP481" s="127" t="s">
        <v>90</v>
      </c>
      <c r="AQ481" s="128">
        <v>0</v>
      </c>
      <c r="AR481" s="127" t="s">
        <v>90</v>
      </c>
      <c r="AS481" s="128">
        <v>0</v>
      </c>
      <c r="AT481" s="127" t="s">
        <v>90</v>
      </c>
    </row>
    <row r="482" spans="2:46" s="4" customFormat="1" ht="15" hidden="1" customHeight="1" outlineLevel="1" x14ac:dyDescent="0.25">
      <c r="B482" s="138" t="s">
        <v>85</v>
      </c>
      <c r="C482" s="269">
        <v>22</v>
      </c>
      <c r="D482" s="127">
        <v>-0.12</v>
      </c>
      <c r="E482" s="128">
        <v>0</v>
      </c>
      <c r="F482" s="127">
        <v>-1</v>
      </c>
      <c r="G482" s="128">
        <v>22</v>
      </c>
      <c r="H482" s="127">
        <v>-0.37142857142857144</v>
      </c>
      <c r="I482" s="269">
        <v>3</v>
      </c>
      <c r="J482" s="127">
        <v>-0.625</v>
      </c>
      <c r="K482" s="128">
        <v>0</v>
      </c>
      <c r="L482" s="127">
        <v>-1</v>
      </c>
      <c r="M482" s="128">
        <v>3</v>
      </c>
      <c r="N482" s="127">
        <v>-0.83333333333333337</v>
      </c>
      <c r="O482" s="269"/>
      <c r="P482" s="135"/>
      <c r="Q482" s="128"/>
      <c r="R482" s="135"/>
      <c r="S482" s="128"/>
      <c r="T482" s="140"/>
      <c r="U482" s="269"/>
      <c r="V482" s="135"/>
      <c r="W482" s="128"/>
      <c r="X482" s="135"/>
      <c r="Y482" s="128"/>
      <c r="Z482" s="543"/>
      <c r="AA482" s="269">
        <v>7</v>
      </c>
      <c r="AB482" s="127">
        <v>0</v>
      </c>
      <c r="AC482" s="128">
        <v>0</v>
      </c>
      <c r="AD482" s="127" t="s">
        <v>90</v>
      </c>
      <c r="AE482" s="128">
        <v>7</v>
      </c>
      <c r="AF482" s="127">
        <v>0</v>
      </c>
      <c r="AG482" s="269"/>
      <c r="AH482" s="135"/>
      <c r="AI482" s="128"/>
      <c r="AJ482" s="135"/>
      <c r="AK482" s="128"/>
      <c r="AL482" s="140"/>
      <c r="AM482" s="269">
        <v>12</v>
      </c>
      <c r="AN482" s="127">
        <v>0.19999999999999996</v>
      </c>
      <c r="AO482" s="269">
        <v>0</v>
      </c>
      <c r="AP482" s="127" t="s">
        <v>90</v>
      </c>
      <c r="AQ482" s="128">
        <v>0</v>
      </c>
      <c r="AR482" s="127" t="s">
        <v>90</v>
      </c>
      <c r="AS482" s="128">
        <v>0</v>
      </c>
      <c r="AT482" s="127" t="s">
        <v>90</v>
      </c>
    </row>
    <row r="483" spans="2:46" s="4" customFormat="1" ht="15" hidden="1" customHeight="1" outlineLevel="1" x14ac:dyDescent="0.25">
      <c r="B483" s="138" t="s">
        <v>86</v>
      </c>
      <c r="C483" s="269">
        <v>202</v>
      </c>
      <c r="D483" s="127">
        <v>2.4827586206896552</v>
      </c>
      <c r="E483" s="128">
        <v>390</v>
      </c>
      <c r="F483" s="127">
        <v>20.666666666666668</v>
      </c>
      <c r="G483" s="128">
        <v>592</v>
      </c>
      <c r="H483" s="127">
        <v>6.7894736842105265</v>
      </c>
      <c r="I483" s="269">
        <v>1</v>
      </c>
      <c r="J483" s="127">
        <v>-0.93333333333333335</v>
      </c>
      <c r="K483" s="128">
        <v>146</v>
      </c>
      <c r="L483" s="127">
        <v>10.23076923076923</v>
      </c>
      <c r="M483" s="128">
        <v>147</v>
      </c>
      <c r="N483" s="127">
        <v>4.25</v>
      </c>
      <c r="O483" s="269"/>
      <c r="P483" s="135"/>
      <c r="Q483" s="128"/>
      <c r="R483" s="135"/>
      <c r="S483" s="128"/>
      <c r="T483" s="140"/>
      <c r="U483" s="269"/>
      <c r="V483" s="135"/>
      <c r="W483" s="128"/>
      <c r="X483" s="135"/>
      <c r="Y483" s="128"/>
      <c r="Z483" s="543"/>
      <c r="AA483" s="269">
        <v>181</v>
      </c>
      <c r="AB483" s="127">
        <v>4.0277777777777777</v>
      </c>
      <c r="AC483" s="128">
        <v>244</v>
      </c>
      <c r="AD483" s="127">
        <v>47.8</v>
      </c>
      <c r="AE483" s="128">
        <v>425</v>
      </c>
      <c r="AF483" s="127">
        <v>9.3658536585365848</v>
      </c>
      <c r="AG483" s="269"/>
      <c r="AH483" s="135"/>
      <c r="AI483" s="128"/>
      <c r="AJ483" s="135"/>
      <c r="AK483" s="128"/>
      <c r="AL483" s="140"/>
      <c r="AM483" s="269">
        <v>20</v>
      </c>
      <c r="AN483" s="127">
        <v>1.8571428571428572</v>
      </c>
      <c r="AO483" s="269">
        <v>0</v>
      </c>
      <c r="AP483" s="127" t="s">
        <v>90</v>
      </c>
      <c r="AQ483" s="128">
        <v>0</v>
      </c>
      <c r="AR483" s="127" t="s">
        <v>90</v>
      </c>
      <c r="AS483" s="128">
        <v>0</v>
      </c>
      <c r="AT483" s="127" t="s">
        <v>90</v>
      </c>
    </row>
    <row r="484" spans="2:46" s="4" customFormat="1" ht="15" hidden="1" customHeight="1" outlineLevel="1" x14ac:dyDescent="0.25">
      <c r="B484" s="138" t="s">
        <v>87</v>
      </c>
      <c r="C484" s="269">
        <v>1192</v>
      </c>
      <c r="D484" s="127">
        <v>1.5254237288135593</v>
      </c>
      <c r="E484" s="128">
        <v>1488</v>
      </c>
      <c r="F484" s="127">
        <v>0.70642201834862384</v>
      </c>
      <c r="G484" s="128">
        <v>2680</v>
      </c>
      <c r="H484" s="127">
        <v>0.99404761904761907</v>
      </c>
      <c r="I484" s="269">
        <v>353</v>
      </c>
      <c r="J484" s="127">
        <v>2.4607843137254903</v>
      </c>
      <c r="K484" s="128">
        <v>671</v>
      </c>
      <c r="L484" s="127">
        <v>0.68592964824120606</v>
      </c>
      <c r="M484" s="128">
        <v>1024</v>
      </c>
      <c r="N484" s="127">
        <v>1.048</v>
      </c>
      <c r="O484" s="269"/>
      <c r="P484" s="135"/>
      <c r="Q484" s="128"/>
      <c r="R484" s="135"/>
      <c r="S484" s="128"/>
      <c r="T484" s="140"/>
      <c r="U484" s="269"/>
      <c r="V484" s="135"/>
      <c r="W484" s="128"/>
      <c r="X484" s="135"/>
      <c r="Y484" s="128"/>
      <c r="Z484" s="543"/>
      <c r="AA484" s="269">
        <v>703</v>
      </c>
      <c r="AB484" s="127">
        <v>1.4494773519163764</v>
      </c>
      <c r="AC484" s="128">
        <v>817</v>
      </c>
      <c r="AD484" s="127">
        <v>0.7236286919831223</v>
      </c>
      <c r="AE484" s="128">
        <v>1520</v>
      </c>
      <c r="AF484" s="127">
        <v>0.99737187910643899</v>
      </c>
      <c r="AG484" s="269"/>
      <c r="AH484" s="135"/>
      <c r="AI484" s="128"/>
      <c r="AJ484" s="135"/>
      <c r="AK484" s="128"/>
      <c r="AL484" s="140"/>
      <c r="AM484" s="269">
        <v>136</v>
      </c>
      <c r="AN484" s="127">
        <v>0.63855421686746983</v>
      </c>
      <c r="AO484" s="269">
        <v>0</v>
      </c>
      <c r="AP484" s="127" t="s">
        <v>90</v>
      </c>
      <c r="AQ484" s="128">
        <v>0</v>
      </c>
      <c r="AR484" s="127" t="s">
        <v>90</v>
      </c>
      <c r="AS484" s="128">
        <v>0</v>
      </c>
      <c r="AT484" s="127" t="s">
        <v>90</v>
      </c>
    </row>
    <row r="485" spans="2:46" s="4" customFormat="1" ht="15" hidden="1" customHeight="1" outlineLevel="1" x14ac:dyDescent="0.25">
      <c r="B485" s="138" t="s">
        <v>88</v>
      </c>
      <c r="C485" s="269">
        <v>1974</v>
      </c>
      <c r="D485" s="127">
        <v>-0.11835640911121037</v>
      </c>
      <c r="E485" s="128">
        <v>2246</v>
      </c>
      <c r="F485" s="127">
        <v>-0.21742160278745648</v>
      </c>
      <c r="G485" s="128">
        <v>4220</v>
      </c>
      <c r="H485" s="127">
        <v>-0.17400665492268541</v>
      </c>
      <c r="I485" s="269">
        <v>798</v>
      </c>
      <c r="J485" s="127">
        <v>-0.12691466083150982</v>
      </c>
      <c r="K485" s="128">
        <v>1051</v>
      </c>
      <c r="L485" s="127">
        <v>-0.44155154091392135</v>
      </c>
      <c r="M485" s="128">
        <v>1849</v>
      </c>
      <c r="N485" s="127">
        <v>-0.3386981402002861</v>
      </c>
      <c r="O485" s="269"/>
      <c r="P485" s="135"/>
      <c r="Q485" s="128"/>
      <c r="R485" s="135"/>
      <c r="S485" s="128"/>
      <c r="T485" s="140"/>
      <c r="U485" s="269"/>
      <c r="V485" s="135"/>
      <c r="W485" s="128"/>
      <c r="X485" s="135"/>
      <c r="Y485" s="128"/>
      <c r="Z485" s="543"/>
      <c r="AA485" s="269">
        <v>1101</v>
      </c>
      <c r="AB485" s="127">
        <v>-1.0781671159029615E-2</v>
      </c>
      <c r="AC485" s="128">
        <v>1195</v>
      </c>
      <c r="AD485" s="127">
        <v>0.20951417004048589</v>
      </c>
      <c r="AE485" s="128">
        <v>2296</v>
      </c>
      <c r="AF485" s="127">
        <v>9.28129462160876E-2</v>
      </c>
      <c r="AG485" s="269"/>
      <c r="AH485" s="135"/>
      <c r="AI485" s="128"/>
      <c r="AJ485" s="135"/>
      <c r="AK485" s="128"/>
      <c r="AL485" s="140"/>
      <c r="AM485" s="269">
        <v>75</v>
      </c>
      <c r="AN485" s="127">
        <v>-0.64622641509433965</v>
      </c>
      <c r="AO485" s="269">
        <v>0</v>
      </c>
      <c r="AP485" s="127" t="s">
        <v>90</v>
      </c>
      <c r="AQ485" s="128">
        <v>0</v>
      </c>
      <c r="AR485" s="127" t="s">
        <v>90</v>
      </c>
      <c r="AS485" s="128">
        <v>0</v>
      </c>
      <c r="AT485" s="127" t="s">
        <v>90</v>
      </c>
    </row>
    <row r="486" spans="2:46" s="4" customFormat="1" ht="15" hidden="1" customHeight="1" outlineLevel="1" x14ac:dyDescent="0.25">
      <c r="B486" s="138" t="s">
        <v>89</v>
      </c>
      <c r="C486" s="269">
        <v>2880</v>
      </c>
      <c r="D486" s="127">
        <v>0.49377593360995853</v>
      </c>
      <c r="E486" s="128">
        <v>2674</v>
      </c>
      <c r="F486" s="127">
        <v>-0.10057181298351836</v>
      </c>
      <c r="G486" s="128">
        <v>5554</v>
      </c>
      <c r="H486" s="127">
        <v>0.1332381146704753</v>
      </c>
      <c r="I486" s="269">
        <v>1374</v>
      </c>
      <c r="J486" s="127">
        <v>0.68588957055214728</v>
      </c>
      <c r="K486" s="128">
        <v>1388</v>
      </c>
      <c r="L486" s="127">
        <v>8.6071987480438095E-2</v>
      </c>
      <c r="M486" s="128">
        <v>2762</v>
      </c>
      <c r="N486" s="127">
        <v>0.3196368848542761</v>
      </c>
      <c r="O486" s="269"/>
      <c r="P486" s="135"/>
      <c r="Q486" s="128"/>
      <c r="R486" s="135"/>
      <c r="S486" s="128"/>
      <c r="T486" s="140"/>
      <c r="U486" s="269"/>
      <c r="V486" s="135"/>
      <c r="W486" s="128"/>
      <c r="X486" s="135"/>
      <c r="Y486" s="128"/>
      <c r="Z486" s="543"/>
      <c r="AA486" s="269">
        <v>1363</v>
      </c>
      <c r="AB486" s="127">
        <v>0.37260825780463236</v>
      </c>
      <c r="AC486" s="128">
        <v>1286</v>
      </c>
      <c r="AD486" s="127">
        <v>-0.24129793510324482</v>
      </c>
      <c r="AE486" s="128">
        <v>2649</v>
      </c>
      <c r="AF486" s="127">
        <v>-1.4508928571428603E-2</v>
      </c>
      <c r="AG486" s="269"/>
      <c r="AH486" s="135"/>
      <c r="AI486" s="128"/>
      <c r="AJ486" s="135"/>
      <c r="AK486" s="128"/>
      <c r="AL486" s="140"/>
      <c r="AM486" s="269">
        <v>143</v>
      </c>
      <c r="AN486" s="127">
        <v>0.19166666666666665</v>
      </c>
      <c r="AO486" s="269">
        <v>0</v>
      </c>
      <c r="AP486" s="127" t="s">
        <v>90</v>
      </c>
      <c r="AQ486" s="128">
        <v>0</v>
      </c>
      <c r="AR486" s="127" t="s">
        <v>90</v>
      </c>
      <c r="AS486" s="128">
        <v>0</v>
      </c>
      <c r="AT486" s="127" t="s">
        <v>90</v>
      </c>
    </row>
    <row r="487" spans="2:46" s="4" customFormat="1" ht="15.75" collapsed="1" x14ac:dyDescent="0.25">
      <c r="B487" s="64">
        <v>1982</v>
      </c>
      <c r="C487" s="279">
        <v>16118</v>
      </c>
      <c r="D487" s="66">
        <v>0.31382458428431703</v>
      </c>
      <c r="E487" s="65">
        <v>16816</v>
      </c>
      <c r="F487" s="66">
        <v>6.5112743856093225E-2</v>
      </c>
      <c r="G487" s="65">
        <v>32934</v>
      </c>
      <c r="H487" s="66">
        <v>0.17386655260906747</v>
      </c>
      <c r="I487" s="279">
        <v>5094</v>
      </c>
      <c r="J487" s="66">
        <v>0.44551645856980704</v>
      </c>
      <c r="K487" s="65">
        <v>9303</v>
      </c>
      <c r="L487" s="66">
        <v>6.2835599223123539E-2</v>
      </c>
      <c r="M487" s="65">
        <v>14397</v>
      </c>
      <c r="N487" s="66">
        <v>0.17268062230186532</v>
      </c>
      <c r="O487" s="279"/>
      <c r="P487" s="66"/>
      <c r="Q487" s="65"/>
      <c r="R487" s="66"/>
      <c r="S487" s="65"/>
      <c r="T487" s="281"/>
      <c r="U487" s="279"/>
      <c r="V487" s="66"/>
      <c r="W487" s="65"/>
      <c r="X487" s="66"/>
      <c r="Y487" s="65"/>
      <c r="Z487" s="544"/>
      <c r="AA487" s="279">
        <v>9949</v>
      </c>
      <c r="AB487" s="66">
        <v>0.24611723446893796</v>
      </c>
      <c r="AC487" s="65">
        <v>7513</v>
      </c>
      <c r="AD487" s="66">
        <v>6.7945984363894762E-2</v>
      </c>
      <c r="AE487" s="65">
        <v>17462</v>
      </c>
      <c r="AF487" s="66">
        <v>0.1626606298688329</v>
      </c>
      <c r="AG487" s="279"/>
      <c r="AH487" s="66"/>
      <c r="AI487" s="65"/>
      <c r="AJ487" s="66"/>
      <c r="AK487" s="65"/>
      <c r="AL487" s="281"/>
      <c r="AM487" s="279">
        <v>1073</v>
      </c>
      <c r="AN487" s="66">
        <v>0.41184210526315779</v>
      </c>
      <c r="AO487" s="279">
        <v>2</v>
      </c>
      <c r="AP487" s="66" t="s">
        <v>90</v>
      </c>
      <c r="AQ487" s="65">
        <v>0</v>
      </c>
      <c r="AR487" s="66" t="s">
        <v>90</v>
      </c>
      <c r="AS487" s="65">
        <v>2</v>
      </c>
      <c r="AT487" s="66" t="s">
        <v>90</v>
      </c>
    </row>
    <row r="488" spans="2:46" s="4" customFormat="1" ht="15" hidden="1" customHeight="1" outlineLevel="1" x14ac:dyDescent="0.25">
      <c r="B488" s="138" t="s">
        <v>78</v>
      </c>
      <c r="C488" s="269">
        <v>2596</v>
      </c>
      <c r="D488" s="127">
        <v>-9.9549080818591706E-2</v>
      </c>
      <c r="E488" s="128">
        <v>2666</v>
      </c>
      <c r="F488" s="127">
        <v>0.1272727272727272</v>
      </c>
      <c r="G488" s="128">
        <v>5262</v>
      </c>
      <c r="H488" s="127">
        <v>2.6676829268292845E-3</v>
      </c>
      <c r="I488" s="269">
        <v>445</v>
      </c>
      <c r="J488" s="127">
        <v>-0.53645833333333326</v>
      </c>
      <c r="K488" s="128">
        <v>1594</v>
      </c>
      <c r="L488" s="127">
        <v>-0.17065556711758589</v>
      </c>
      <c r="M488" s="128">
        <v>2039</v>
      </c>
      <c r="N488" s="127">
        <v>-0.29250520471894514</v>
      </c>
      <c r="O488" s="269"/>
      <c r="P488" s="135"/>
      <c r="Q488" s="128"/>
      <c r="R488" s="135"/>
      <c r="S488" s="128"/>
      <c r="T488" s="140"/>
      <c r="U488" s="269"/>
      <c r="V488" s="135"/>
      <c r="W488" s="128"/>
      <c r="X488" s="135"/>
      <c r="Y488" s="128"/>
      <c r="Z488" s="543"/>
      <c r="AA488" s="269">
        <v>1930</v>
      </c>
      <c r="AB488" s="127">
        <v>0.18187385180649107</v>
      </c>
      <c r="AC488" s="128">
        <v>1072</v>
      </c>
      <c r="AD488" s="127">
        <v>1.4198645598194131</v>
      </c>
      <c r="AE488" s="128">
        <v>3002</v>
      </c>
      <c r="AF488" s="127">
        <v>0.44605009633911363</v>
      </c>
      <c r="AG488" s="269"/>
      <c r="AH488" s="135"/>
      <c r="AI488" s="128"/>
      <c r="AJ488" s="135"/>
      <c r="AK488" s="128"/>
      <c r="AL488" s="140"/>
      <c r="AM488" s="269">
        <v>221</v>
      </c>
      <c r="AN488" s="127">
        <v>-0.21631205673758869</v>
      </c>
      <c r="AO488" s="269">
        <v>0</v>
      </c>
      <c r="AP488" s="127">
        <v>-1</v>
      </c>
      <c r="AQ488" s="128">
        <v>0</v>
      </c>
      <c r="AR488" s="127" t="s">
        <v>90</v>
      </c>
      <c r="AS488" s="128">
        <v>0</v>
      </c>
      <c r="AT488" s="127">
        <v>-1</v>
      </c>
    </row>
    <row r="489" spans="2:46" s="4" customFormat="1" ht="15" hidden="1" customHeight="1" outlineLevel="1" x14ac:dyDescent="0.25">
      <c r="B489" s="138" t="s">
        <v>79</v>
      </c>
      <c r="C489" s="269">
        <v>1805</v>
      </c>
      <c r="D489" s="127">
        <v>-0.33688464364437909</v>
      </c>
      <c r="E489" s="128">
        <v>2220</v>
      </c>
      <c r="F489" s="127">
        <v>-3.8961038961038974E-2</v>
      </c>
      <c r="G489" s="128">
        <v>4025</v>
      </c>
      <c r="H489" s="127">
        <v>-0.20011923688394273</v>
      </c>
      <c r="I489" s="269">
        <v>391</v>
      </c>
      <c r="J489" s="127">
        <v>-0.50817610062893082</v>
      </c>
      <c r="K489" s="128">
        <v>1279</v>
      </c>
      <c r="L489" s="127">
        <v>-0.30715059588299021</v>
      </c>
      <c r="M489" s="128">
        <v>1670</v>
      </c>
      <c r="N489" s="127">
        <v>-0.3676637637258614</v>
      </c>
      <c r="O489" s="269"/>
      <c r="P489" s="135"/>
      <c r="Q489" s="128"/>
      <c r="R489" s="135"/>
      <c r="S489" s="128"/>
      <c r="T489" s="140"/>
      <c r="U489" s="269"/>
      <c r="V489" s="135"/>
      <c r="W489" s="128"/>
      <c r="X489" s="135"/>
      <c r="Y489" s="128"/>
      <c r="Z489" s="543"/>
      <c r="AA489" s="269">
        <v>1385</v>
      </c>
      <c r="AB489" s="127">
        <v>-0.20811892510005714</v>
      </c>
      <c r="AC489" s="128">
        <v>941</v>
      </c>
      <c r="AD489" s="127">
        <v>1.0280172413793105</v>
      </c>
      <c r="AE489" s="128">
        <v>2326</v>
      </c>
      <c r="AF489" s="127">
        <v>5.1061906913691724E-2</v>
      </c>
      <c r="AG489" s="269"/>
      <c r="AH489" s="135"/>
      <c r="AI489" s="128"/>
      <c r="AJ489" s="135"/>
      <c r="AK489" s="128"/>
      <c r="AL489" s="140"/>
      <c r="AM489" s="269">
        <v>29</v>
      </c>
      <c r="AN489" s="127">
        <v>-0.83707865168539319</v>
      </c>
      <c r="AO489" s="269">
        <v>0</v>
      </c>
      <c r="AP489" s="127" t="s">
        <v>90</v>
      </c>
      <c r="AQ489" s="128">
        <v>0</v>
      </c>
      <c r="AR489" s="127" t="s">
        <v>90</v>
      </c>
      <c r="AS489" s="128">
        <v>0</v>
      </c>
      <c r="AT489" s="127" t="s">
        <v>90</v>
      </c>
    </row>
    <row r="490" spans="2:46" s="4" customFormat="1" ht="15" hidden="1" customHeight="1" outlineLevel="1" x14ac:dyDescent="0.25">
      <c r="B490" s="138" t="s">
        <v>80</v>
      </c>
      <c r="C490" s="269">
        <v>1872</v>
      </c>
      <c r="D490" s="127">
        <v>-0.37349397590361444</v>
      </c>
      <c r="E490" s="128">
        <v>2303</v>
      </c>
      <c r="F490" s="127">
        <v>6.2759575449930827E-2</v>
      </c>
      <c r="G490" s="128">
        <v>4175</v>
      </c>
      <c r="H490" s="127">
        <v>-0.19010669253152279</v>
      </c>
      <c r="I490" s="269">
        <v>378</v>
      </c>
      <c r="J490" s="127">
        <v>-0.63121951219512196</v>
      </c>
      <c r="K490" s="128">
        <v>1289</v>
      </c>
      <c r="L490" s="127">
        <v>-0.22952779438135085</v>
      </c>
      <c r="M490" s="128">
        <v>1667</v>
      </c>
      <c r="N490" s="127">
        <v>-0.38213491475166794</v>
      </c>
      <c r="O490" s="269"/>
      <c r="P490" s="135"/>
      <c r="Q490" s="128"/>
      <c r="R490" s="135"/>
      <c r="S490" s="128"/>
      <c r="T490" s="140"/>
      <c r="U490" s="269"/>
      <c r="V490" s="135"/>
      <c r="W490" s="128"/>
      <c r="X490" s="135"/>
      <c r="Y490" s="128"/>
      <c r="Z490" s="543"/>
      <c r="AA490" s="269">
        <v>1470</v>
      </c>
      <c r="AB490" s="127">
        <v>-0.1502890173410405</v>
      </c>
      <c r="AC490" s="128">
        <v>1014</v>
      </c>
      <c r="AD490" s="127">
        <v>1.0526315789473686</v>
      </c>
      <c r="AE490" s="128">
        <v>2484</v>
      </c>
      <c r="AF490" s="127">
        <v>0.11690647482014382</v>
      </c>
      <c r="AG490" s="269"/>
      <c r="AH490" s="135"/>
      <c r="AI490" s="128"/>
      <c r="AJ490" s="135"/>
      <c r="AK490" s="128"/>
      <c r="AL490" s="140"/>
      <c r="AM490" s="269">
        <v>24</v>
      </c>
      <c r="AN490" s="127">
        <v>-0.89699570815450647</v>
      </c>
      <c r="AO490" s="269">
        <v>0</v>
      </c>
      <c r="AP490" s="127" t="s">
        <v>90</v>
      </c>
      <c r="AQ490" s="128">
        <v>0</v>
      </c>
      <c r="AR490" s="127" t="s">
        <v>90</v>
      </c>
      <c r="AS490" s="128">
        <v>0</v>
      </c>
      <c r="AT490" s="127" t="s">
        <v>90</v>
      </c>
    </row>
    <row r="491" spans="2:46" s="4" customFormat="1" ht="15" hidden="1" customHeight="1" outlineLevel="1" x14ac:dyDescent="0.25">
      <c r="B491" s="138" t="s">
        <v>81</v>
      </c>
      <c r="C491" s="269">
        <v>1162</v>
      </c>
      <c r="D491" s="127">
        <v>0.23617021276595751</v>
      </c>
      <c r="E491" s="128">
        <v>1825</v>
      </c>
      <c r="F491" s="127">
        <v>0.20621282220753478</v>
      </c>
      <c r="G491" s="128">
        <v>2987</v>
      </c>
      <c r="H491" s="127">
        <v>0.21769262128006517</v>
      </c>
      <c r="I491" s="269">
        <v>408</v>
      </c>
      <c r="J491" s="127">
        <v>2.7707808564231717E-2</v>
      </c>
      <c r="K491" s="128">
        <v>988</v>
      </c>
      <c r="L491" s="127">
        <v>-0.25658389766741907</v>
      </c>
      <c r="M491" s="128">
        <v>1396</v>
      </c>
      <c r="N491" s="127">
        <v>-0.19119351100811122</v>
      </c>
      <c r="O491" s="269"/>
      <c r="P491" s="135"/>
      <c r="Q491" s="128"/>
      <c r="R491" s="135"/>
      <c r="S491" s="128"/>
      <c r="T491" s="140"/>
      <c r="U491" s="269"/>
      <c r="V491" s="135"/>
      <c r="W491" s="128"/>
      <c r="X491" s="135"/>
      <c r="Y491" s="128"/>
      <c r="Z491" s="543"/>
      <c r="AA491" s="269">
        <v>732</v>
      </c>
      <c r="AB491" s="127">
        <v>0.76385542168674703</v>
      </c>
      <c r="AC491" s="128">
        <v>837</v>
      </c>
      <c r="AD491" s="127">
        <v>3.5489130434782608</v>
      </c>
      <c r="AE491" s="128">
        <v>1569</v>
      </c>
      <c r="AF491" s="127">
        <v>1.619365609348915</v>
      </c>
      <c r="AG491" s="269"/>
      <c r="AH491" s="135"/>
      <c r="AI491" s="128"/>
      <c r="AJ491" s="135"/>
      <c r="AK491" s="128"/>
      <c r="AL491" s="140"/>
      <c r="AM491" s="269">
        <v>22</v>
      </c>
      <c r="AN491" s="127">
        <v>-0.828125</v>
      </c>
      <c r="AO491" s="269">
        <v>0</v>
      </c>
      <c r="AP491" s="127" t="s">
        <v>90</v>
      </c>
      <c r="AQ491" s="128">
        <v>0</v>
      </c>
      <c r="AR491" s="127" t="s">
        <v>90</v>
      </c>
      <c r="AS491" s="128">
        <v>0</v>
      </c>
      <c r="AT491" s="127" t="s">
        <v>90</v>
      </c>
    </row>
    <row r="492" spans="2:46" s="4" customFormat="1" ht="15" hidden="1" customHeight="1" outlineLevel="1" x14ac:dyDescent="0.25">
      <c r="B492" s="138" t="s">
        <v>82</v>
      </c>
      <c r="C492" s="269">
        <v>34</v>
      </c>
      <c r="D492" s="127">
        <v>-0.87813620071684584</v>
      </c>
      <c r="E492" s="128">
        <v>27</v>
      </c>
      <c r="F492" s="127">
        <v>-0.92643051771117169</v>
      </c>
      <c r="G492" s="128">
        <v>61</v>
      </c>
      <c r="H492" s="127">
        <v>-0.90557275541795668</v>
      </c>
      <c r="I492" s="269">
        <v>8</v>
      </c>
      <c r="J492" s="127">
        <v>-0.9688715953307393</v>
      </c>
      <c r="K492" s="128">
        <v>20</v>
      </c>
      <c r="L492" s="127">
        <v>-0.94550408719346046</v>
      </c>
      <c r="M492" s="128">
        <v>28</v>
      </c>
      <c r="N492" s="127">
        <v>-0.95512820512820518</v>
      </c>
      <c r="O492" s="269"/>
      <c r="P492" s="135"/>
      <c r="Q492" s="128"/>
      <c r="R492" s="135"/>
      <c r="S492" s="128"/>
      <c r="T492" s="140"/>
      <c r="U492" s="269"/>
      <c r="V492" s="135"/>
      <c r="W492" s="128"/>
      <c r="X492" s="135"/>
      <c r="Y492" s="128"/>
      <c r="Z492" s="543"/>
      <c r="AA492" s="269">
        <v>16</v>
      </c>
      <c r="AB492" s="127">
        <v>6.6666666666666652E-2</v>
      </c>
      <c r="AC492" s="128">
        <v>7</v>
      </c>
      <c r="AD492" s="127" t="s">
        <v>90</v>
      </c>
      <c r="AE492" s="128">
        <v>23</v>
      </c>
      <c r="AF492" s="127">
        <v>0.53333333333333344</v>
      </c>
      <c r="AG492" s="269"/>
      <c r="AH492" s="135"/>
      <c r="AI492" s="128"/>
      <c r="AJ492" s="135"/>
      <c r="AK492" s="128"/>
      <c r="AL492" s="140"/>
      <c r="AM492" s="269">
        <v>10</v>
      </c>
      <c r="AN492" s="127">
        <v>0.4285714285714286</v>
      </c>
      <c r="AO492" s="269">
        <v>0</v>
      </c>
      <c r="AP492" s="127" t="s">
        <v>90</v>
      </c>
      <c r="AQ492" s="128">
        <v>0</v>
      </c>
      <c r="AR492" s="127" t="s">
        <v>90</v>
      </c>
      <c r="AS492" s="128">
        <v>0</v>
      </c>
      <c r="AT492" s="127" t="s">
        <v>90</v>
      </c>
    </row>
    <row r="493" spans="2:46" s="4" customFormat="1" ht="15" hidden="1" customHeight="1" outlineLevel="1" x14ac:dyDescent="0.25">
      <c r="B493" s="138" t="s">
        <v>83</v>
      </c>
      <c r="C493" s="269">
        <v>37</v>
      </c>
      <c r="D493" s="127">
        <v>-0.75</v>
      </c>
      <c r="E493" s="128">
        <v>2</v>
      </c>
      <c r="F493" s="127">
        <v>-0.99423631123919309</v>
      </c>
      <c r="G493" s="128">
        <v>39</v>
      </c>
      <c r="H493" s="127">
        <v>-0.92121212121212126</v>
      </c>
      <c r="I493" s="269">
        <v>20</v>
      </c>
      <c r="J493" s="127">
        <v>-0.8601398601398601</v>
      </c>
      <c r="K493" s="128">
        <v>2</v>
      </c>
      <c r="L493" s="127">
        <v>-0.99423631123919309</v>
      </c>
      <c r="M493" s="128">
        <v>22</v>
      </c>
      <c r="N493" s="127">
        <v>-0.95510204081632655</v>
      </c>
      <c r="O493" s="269"/>
      <c r="P493" s="135"/>
      <c r="Q493" s="128"/>
      <c r="R493" s="135"/>
      <c r="S493" s="128"/>
      <c r="T493" s="140"/>
      <c r="U493" s="269"/>
      <c r="V493" s="135"/>
      <c r="W493" s="128"/>
      <c r="X493" s="135"/>
      <c r="Y493" s="128"/>
      <c r="Z493" s="543"/>
      <c r="AA493" s="269">
        <v>6</v>
      </c>
      <c r="AB493" s="127">
        <v>1</v>
      </c>
      <c r="AC493" s="128">
        <v>0</v>
      </c>
      <c r="AD493" s="127" t="s">
        <v>90</v>
      </c>
      <c r="AE493" s="128">
        <v>6</v>
      </c>
      <c r="AF493" s="127">
        <v>1</v>
      </c>
      <c r="AG493" s="269"/>
      <c r="AH493" s="135"/>
      <c r="AI493" s="128"/>
      <c r="AJ493" s="135"/>
      <c r="AK493" s="128"/>
      <c r="AL493" s="140"/>
      <c r="AM493" s="269">
        <v>11</v>
      </c>
      <c r="AN493" s="127">
        <v>4.5</v>
      </c>
      <c r="AO493" s="269">
        <v>0</v>
      </c>
      <c r="AP493" s="127" t="s">
        <v>90</v>
      </c>
      <c r="AQ493" s="128">
        <v>0</v>
      </c>
      <c r="AR493" s="127" t="s">
        <v>90</v>
      </c>
      <c r="AS493" s="128">
        <v>0</v>
      </c>
      <c r="AT493" s="127" t="s">
        <v>90</v>
      </c>
    </row>
    <row r="494" spans="2:46" s="4" customFormat="1" ht="15" hidden="1" customHeight="1" outlineLevel="1" x14ac:dyDescent="0.25">
      <c r="B494" s="138" t="s">
        <v>84</v>
      </c>
      <c r="C494" s="269">
        <v>40</v>
      </c>
      <c r="D494" s="127">
        <v>-0.89974937343358397</v>
      </c>
      <c r="E494" s="128">
        <v>2</v>
      </c>
      <c r="F494" s="127">
        <v>-0.99592668024439923</v>
      </c>
      <c r="G494" s="128">
        <v>42</v>
      </c>
      <c r="H494" s="127">
        <v>-0.95280898876404496</v>
      </c>
      <c r="I494" s="269">
        <v>20</v>
      </c>
      <c r="J494" s="127">
        <v>-0.94845360824742264</v>
      </c>
      <c r="K494" s="128">
        <v>0</v>
      </c>
      <c r="L494" s="127">
        <v>-1</v>
      </c>
      <c r="M494" s="128">
        <v>20</v>
      </c>
      <c r="N494" s="127">
        <v>-0.97716894977168955</v>
      </c>
      <c r="O494" s="269"/>
      <c r="P494" s="135"/>
      <c r="Q494" s="128"/>
      <c r="R494" s="135"/>
      <c r="S494" s="128"/>
      <c r="T494" s="140"/>
      <c r="U494" s="269"/>
      <c r="V494" s="135"/>
      <c r="W494" s="128"/>
      <c r="X494" s="135"/>
      <c r="Y494" s="128"/>
      <c r="Z494" s="543"/>
      <c r="AA494" s="269">
        <v>9</v>
      </c>
      <c r="AB494" s="127">
        <v>1.25</v>
      </c>
      <c r="AC494" s="128">
        <v>2</v>
      </c>
      <c r="AD494" s="127">
        <v>-0.33333333333333337</v>
      </c>
      <c r="AE494" s="128">
        <v>11</v>
      </c>
      <c r="AF494" s="127">
        <v>0.5714285714285714</v>
      </c>
      <c r="AG494" s="269"/>
      <c r="AH494" s="135"/>
      <c r="AI494" s="128"/>
      <c r="AJ494" s="135"/>
      <c r="AK494" s="128"/>
      <c r="AL494" s="140"/>
      <c r="AM494" s="269">
        <v>11</v>
      </c>
      <c r="AN494" s="127">
        <v>0.5714285714285714</v>
      </c>
      <c r="AO494" s="269">
        <v>0</v>
      </c>
      <c r="AP494" s="127" t="s">
        <v>90</v>
      </c>
      <c r="AQ494" s="128">
        <v>0</v>
      </c>
      <c r="AR494" s="127" t="s">
        <v>90</v>
      </c>
      <c r="AS494" s="128">
        <v>0</v>
      </c>
      <c r="AT494" s="127" t="s">
        <v>90</v>
      </c>
    </row>
    <row r="495" spans="2:46" s="4" customFormat="1" ht="15" hidden="1" customHeight="1" outlineLevel="1" x14ac:dyDescent="0.25">
      <c r="B495" s="138" t="s">
        <v>85</v>
      </c>
      <c r="C495" s="269">
        <v>25</v>
      </c>
      <c r="D495" s="127">
        <v>-0.90601503759398494</v>
      </c>
      <c r="E495" s="128">
        <v>10</v>
      </c>
      <c r="F495" s="127">
        <v>-0.96551724137931039</v>
      </c>
      <c r="G495" s="128">
        <v>35</v>
      </c>
      <c r="H495" s="127">
        <v>-0.93705035971223016</v>
      </c>
      <c r="I495" s="269">
        <v>8</v>
      </c>
      <c r="J495" s="127">
        <v>-0.94285714285714284</v>
      </c>
      <c r="K495" s="128">
        <v>10</v>
      </c>
      <c r="L495" s="127">
        <v>-0.96551724137931039</v>
      </c>
      <c r="M495" s="128">
        <v>18</v>
      </c>
      <c r="N495" s="127">
        <v>-0.95813953488372094</v>
      </c>
      <c r="O495" s="269"/>
      <c r="P495" s="135"/>
      <c r="Q495" s="128"/>
      <c r="R495" s="135"/>
      <c r="S495" s="128"/>
      <c r="T495" s="140"/>
      <c r="U495" s="269"/>
      <c r="V495" s="135"/>
      <c r="W495" s="128"/>
      <c r="X495" s="135"/>
      <c r="Y495" s="128"/>
      <c r="Z495" s="543"/>
      <c r="AA495" s="269">
        <v>7</v>
      </c>
      <c r="AB495" s="127">
        <v>-0.94354838709677424</v>
      </c>
      <c r="AC495" s="128">
        <v>0</v>
      </c>
      <c r="AD495" s="127" t="s">
        <v>90</v>
      </c>
      <c r="AE495" s="128">
        <v>7</v>
      </c>
      <c r="AF495" s="127">
        <v>-0.94354838709677424</v>
      </c>
      <c r="AG495" s="269"/>
      <c r="AH495" s="135"/>
      <c r="AI495" s="128"/>
      <c r="AJ495" s="135"/>
      <c r="AK495" s="128"/>
      <c r="AL495" s="140"/>
      <c r="AM495" s="269">
        <v>10</v>
      </c>
      <c r="AN495" s="127">
        <v>4</v>
      </c>
      <c r="AO495" s="269">
        <v>0</v>
      </c>
      <c r="AP495" s="127" t="s">
        <v>90</v>
      </c>
      <c r="AQ495" s="128">
        <v>0</v>
      </c>
      <c r="AR495" s="127" t="s">
        <v>90</v>
      </c>
      <c r="AS495" s="128">
        <v>0</v>
      </c>
      <c r="AT495" s="127" t="s">
        <v>90</v>
      </c>
    </row>
    <row r="496" spans="2:46" s="4" customFormat="1" ht="15" hidden="1" customHeight="1" outlineLevel="1" x14ac:dyDescent="0.25">
      <c r="B496" s="138" t="s">
        <v>86</v>
      </c>
      <c r="C496" s="269">
        <v>58</v>
      </c>
      <c r="D496" s="127">
        <v>-0.7734375</v>
      </c>
      <c r="E496" s="128">
        <v>18</v>
      </c>
      <c r="F496" s="127">
        <v>-0.96178343949044587</v>
      </c>
      <c r="G496" s="128">
        <v>76</v>
      </c>
      <c r="H496" s="127">
        <v>-0.89546079779917465</v>
      </c>
      <c r="I496" s="269">
        <v>15</v>
      </c>
      <c r="J496" s="127">
        <v>-0.93775933609958506</v>
      </c>
      <c r="K496" s="128">
        <v>13</v>
      </c>
      <c r="L496" s="127">
        <v>-0.97239915074309979</v>
      </c>
      <c r="M496" s="128">
        <v>28</v>
      </c>
      <c r="N496" s="127">
        <v>-0.9606741573033708</v>
      </c>
      <c r="O496" s="269"/>
      <c r="P496" s="135"/>
      <c r="Q496" s="128"/>
      <c r="R496" s="135"/>
      <c r="S496" s="128"/>
      <c r="T496" s="140"/>
      <c r="U496" s="269"/>
      <c r="V496" s="135"/>
      <c r="W496" s="128"/>
      <c r="X496" s="135"/>
      <c r="Y496" s="128"/>
      <c r="Z496" s="543"/>
      <c r="AA496" s="269">
        <v>36</v>
      </c>
      <c r="AB496" s="127">
        <v>3.5</v>
      </c>
      <c r="AC496" s="128">
        <v>5</v>
      </c>
      <c r="AD496" s="127" t="s">
        <v>90</v>
      </c>
      <c r="AE496" s="128">
        <v>41</v>
      </c>
      <c r="AF496" s="127">
        <v>4.125</v>
      </c>
      <c r="AG496" s="269"/>
      <c r="AH496" s="135"/>
      <c r="AI496" s="128"/>
      <c r="AJ496" s="135"/>
      <c r="AK496" s="128"/>
      <c r="AL496" s="140"/>
      <c r="AM496" s="269">
        <v>7</v>
      </c>
      <c r="AN496" s="127">
        <v>0</v>
      </c>
      <c r="AO496" s="269">
        <v>0</v>
      </c>
      <c r="AP496" s="127" t="s">
        <v>90</v>
      </c>
      <c r="AQ496" s="128">
        <v>0</v>
      </c>
      <c r="AR496" s="127" t="s">
        <v>90</v>
      </c>
      <c r="AS496" s="128">
        <v>0</v>
      </c>
      <c r="AT496" s="127" t="s">
        <v>90</v>
      </c>
    </row>
    <row r="497" spans="2:46" s="4" customFormat="1" ht="15" hidden="1" customHeight="1" outlineLevel="1" x14ac:dyDescent="0.25">
      <c r="B497" s="138" t="s">
        <v>87</v>
      </c>
      <c r="C497" s="269">
        <v>472</v>
      </c>
      <c r="D497" s="127">
        <v>-0.3370786516853933</v>
      </c>
      <c r="E497" s="128">
        <v>872</v>
      </c>
      <c r="F497" s="127">
        <v>-0.27333333333333332</v>
      </c>
      <c r="G497" s="128">
        <v>1344</v>
      </c>
      <c r="H497" s="127">
        <v>-0.29707112970711302</v>
      </c>
      <c r="I497" s="269">
        <v>102</v>
      </c>
      <c r="J497" s="127">
        <v>-0.79393939393939394</v>
      </c>
      <c r="K497" s="128">
        <v>398</v>
      </c>
      <c r="L497" s="127">
        <v>-0.58149316508937954</v>
      </c>
      <c r="M497" s="128">
        <v>500</v>
      </c>
      <c r="N497" s="127">
        <v>-0.65421853388658369</v>
      </c>
      <c r="O497" s="269"/>
      <c r="P497" s="135"/>
      <c r="Q497" s="128"/>
      <c r="R497" s="135"/>
      <c r="S497" s="128"/>
      <c r="T497" s="140"/>
      <c r="U497" s="269"/>
      <c r="V497" s="135"/>
      <c r="W497" s="128"/>
      <c r="X497" s="135"/>
      <c r="Y497" s="128"/>
      <c r="Z497" s="543"/>
      <c r="AA497" s="269">
        <v>287</v>
      </c>
      <c r="AB497" s="127">
        <v>0.5026178010471205</v>
      </c>
      <c r="AC497" s="128">
        <v>474</v>
      </c>
      <c r="AD497" s="127">
        <v>0.90361445783132521</v>
      </c>
      <c r="AE497" s="128">
        <v>761</v>
      </c>
      <c r="AF497" s="127">
        <v>0.7295454545454545</v>
      </c>
      <c r="AG497" s="269"/>
      <c r="AH497" s="135"/>
      <c r="AI497" s="128"/>
      <c r="AJ497" s="135"/>
      <c r="AK497" s="128"/>
      <c r="AL497" s="140"/>
      <c r="AM497" s="269">
        <v>83</v>
      </c>
      <c r="AN497" s="127">
        <v>2.1923076923076925</v>
      </c>
      <c r="AO497" s="269">
        <v>0</v>
      </c>
      <c r="AP497" s="127" t="s">
        <v>90</v>
      </c>
      <c r="AQ497" s="128">
        <v>0</v>
      </c>
      <c r="AR497" s="127" t="s">
        <v>90</v>
      </c>
      <c r="AS497" s="128">
        <v>0</v>
      </c>
      <c r="AT497" s="127" t="s">
        <v>90</v>
      </c>
    </row>
    <row r="498" spans="2:46" s="4" customFormat="1" ht="15" hidden="1" customHeight="1" outlineLevel="1" x14ac:dyDescent="0.25">
      <c r="B498" s="138" t="s">
        <v>88</v>
      </c>
      <c r="C498" s="269">
        <v>2239</v>
      </c>
      <c r="D498" s="127">
        <v>1.9538258575197891</v>
      </c>
      <c r="E498" s="128">
        <v>2870</v>
      </c>
      <c r="F498" s="127">
        <v>0.29046762589928066</v>
      </c>
      <c r="G498" s="128">
        <v>5109</v>
      </c>
      <c r="H498" s="127">
        <v>0.71327967806841053</v>
      </c>
      <c r="I498" s="269">
        <v>914</v>
      </c>
      <c r="J498" s="127">
        <v>1.6803519061583576</v>
      </c>
      <c r="K498" s="128">
        <v>1882</v>
      </c>
      <c r="L498" s="127">
        <v>0.70625566636446058</v>
      </c>
      <c r="M498" s="128">
        <v>2796</v>
      </c>
      <c r="N498" s="127">
        <v>0.93628808864265922</v>
      </c>
      <c r="O498" s="269"/>
      <c r="P498" s="135"/>
      <c r="Q498" s="128"/>
      <c r="R498" s="135"/>
      <c r="S498" s="128"/>
      <c r="T498" s="140"/>
      <c r="U498" s="269"/>
      <c r="V498" s="135"/>
      <c r="W498" s="128"/>
      <c r="X498" s="135"/>
      <c r="Y498" s="128"/>
      <c r="Z498" s="543"/>
      <c r="AA498" s="269">
        <v>1113</v>
      </c>
      <c r="AB498" s="127">
        <v>1.9289473684210527</v>
      </c>
      <c r="AC498" s="128">
        <v>988</v>
      </c>
      <c r="AD498" s="127">
        <v>-0.11864406779661019</v>
      </c>
      <c r="AE498" s="128">
        <v>2101</v>
      </c>
      <c r="AF498" s="127">
        <v>0.39973351099267163</v>
      </c>
      <c r="AG498" s="269"/>
      <c r="AH498" s="135"/>
      <c r="AI498" s="128"/>
      <c r="AJ498" s="135"/>
      <c r="AK498" s="128"/>
      <c r="AL498" s="140"/>
      <c r="AM498" s="269">
        <v>212</v>
      </c>
      <c r="AN498" s="127">
        <v>4.7297297297297298</v>
      </c>
      <c r="AO498" s="269">
        <v>0</v>
      </c>
      <c r="AP498" s="127" t="s">
        <v>90</v>
      </c>
      <c r="AQ498" s="128">
        <v>0</v>
      </c>
      <c r="AR498" s="127" t="s">
        <v>90</v>
      </c>
      <c r="AS498" s="128">
        <v>0</v>
      </c>
      <c r="AT498" s="127" t="s">
        <v>90</v>
      </c>
    </row>
    <row r="499" spans="2:46" s="4" customFormat="1" ht="15" hidden="1" customHeight="1" outlineLevel="1" x14ac:dyDescent="0.25">
      <c r="B499" s="138" t="s">
        <v>89</v>
      </c>
      <c r="C499" s="269">
        <v>1928</v>
      </c>
      <c r="D499" s="127">
        <v>-3.9362232187344248E-2</v>
      </c>
      <c r="E499" s="128">
        <v>2973</v>
      </c>
      <c r="F499" s="127">
        <v>0.49848790322580649</v>
      </c>
      <c r="G499" s="128">
        <v>4901</v>
      </c>
      <c r="H499" s="127">
        <v>0.22801302931596101</v>
      </c>
      <c r="I499" s="269">
        <v>815</v>
      </c>
      <c r="J499" s="127">
        <v>1.0123456790123457</v>
      </c>
      <c r="K499" s="128">
        <v>1278</v>
      </c>
      <c r="L499" s="127">
        <v>0.28056112224448904</v>
      </c>
      <c r="M499" s="128">
        <v>2093</v>
      </c>
      <c r="N499" s="127">
        <v>0.49180327868852469</v>
      </c>
      <c r="O499" s="269"/>
      <c r="P499" s="135"/>
      <c r="Q499" s="128"/>
      <c r="R499" s="135"/>
      <c r="S499" s="128"/>
      <c r="T499" s="140"/>
      <c r="U499" s="269"/>
      <c r="V499" s="135"/>
      <c r="W499" s="128"/>
      <c r="X499" s="135"/>
      <c r="Y499" s="128"/>
      <c r="Z499" s="543"/>
      <c r="AA499" s="269">
        <v>993</v>
      </c>
      <c r="AB499" s="127">
        <v>-0.36059240180296204</v>
      </c>
      <c r="AC499" s="128">
        <v>1695</v>
      </c>
      <c r="AD499" s="127">
        <v>0.7190669371196754</v>
      </c>
      <c r="AE499" s="128">
        <v>2688</v>
      </c>
      <c r="AF499" s="127">
        <v>5.8684521465143691E-2</v>
      </c>
      <c r="AG499" s="269"/>
      <c r="AH499" s="135"/>
      <c r="AI499" s="128"/>
      <c r="AJ499" s="135"/>
      <c r="AK499" s="128"/>
      <c r="AL499" s="140"/>
      <c r="AM499" s="269">
        <v>120</v>
      </c>
      <c r="AN499" s="127">
        <v>1.5531914893617023</v>
      </c>
      <c r="AO499" s="269">
        <v>0</v>
      </c>
      <c r="AP499" s="127">
        <v>-1</v>
      </c>
      <c r="AQ499" s="128">
        <v>0</v>
      </c>
      <c r="AR499" s="127" t="s">
        <v>90</v>
      </c>
      <c r="AS499" s="128">
        <v>0</v>
      </c>
      <c r="AT499" s="127">
        <v>-1</v>
      </c>
    </row>
    <row r="500" spans="2:46" s="4" customFormat="1" ht="15.75" collapsed="1" x14ac:dyDescent="0.25">
      <c r="B500" s="64">
        <v>1981</v>
      </c>
      <c r="C500" s="279">
        <v>12268</v>
      </c>
      <c r="D500" s="66">
        <v>-0.14556344894832152</v>
      </c>
      <c r="E500" s="65">
        <v>15788</v>
      </c>
      <c r="F500" s="66">
        <v>3.7510331235297567E-3</v>
      </c>
      <c r="G500" s="65">
        <v>28056</v>
      </c>
      <c r="H500" s="66">
        <v>-6.7504237710639181E-2</v>
      </c>
      <c r="I500" s="279">
        <v>3524</v>
      </c>
      <c r="J500" s="66">
        <v>-0.36925004474673351</v>
      </c>
      <c r="K500" s="65">
        <v>8753</v>
      </c>
      <c r="L500" s="66">
        <v>-0.25727619855748829</v>
      </c>
      <c r="M500" s="65">
        <v>12277</v>
      </c>
      <c r="N500" s="66">
        <v>-0.29328804973520606</v>
      </c>
      <c r="O500" s="279"/>
      <c r="P500" s="66"/>
      <c r="Q500" s="65"/>
      <c r="R500" s="66"/>
      <c r="S500" s="65"/>
      <c r="T500" s="281"/>
      <c r="U500" s="279"/>
      <c r="V500" s="66"/>
      <c r="W500" s="65"/>
      <c r="X500" s="66"/>
      <c r="Y500" s="65"/>
      <c r="Z500" s="544"/>
      <c r="AA500" s="279">
        <v>7984</v>
      </c>
      <c r="AB500" s="66">
        <v>2.2934016655989709E-2</v>
      </c>
      <c r="AC500" s="65">
        <v>7035</v>
      </c>
      <c r="AD500" s="66">
        <v>0.78372210953346855</v>
      </c>
      <c r="AE500" s="65">
        <v>15019</v>
      </c>
      <c r="AF500" s="66">
        <v>0.27832155928164104</v>
      </c>
      <c r="AG500" s="279"/>
      <c r="AH500" s="66"/>
      <c r="AI500" s="65"/>
      <c r="AJ500" s="66"/>
      <c r="AK500" s="65"/>
      <c r="AL500" s="281"/>
      <c r="AM500" s="279">
        <v>760</v>
      </c>
      <c r="AN500" s="66">
        <v>-0.20502092050209209</v>
      </c>
      <c r="AO500" s="279">
        <v>0</v>
      </c>
      <c r="AP500" s="66">
        <v>-1</v>
      </c>
      <c r="AQ500" s="65">
        <v>0</v>
      </c>
      <c r="AR500" s="66" t="s">
        <v>90</v>
      </c>
      <c r="AS500" s="65">
        <v>0</v>
      </c>
      <c r="AT500" s="66">
        <v>-1</v>
      </c>
    </row>
    <row r="501" spans="2:46" s="4" customFormat="1" ht="15" hidden="1" customHeight="1" outlineLevel="1" x14ac:dyDescent="0.25">
      <c r="B501" s="138" t="s">
        <v>78</v>
      </c>
      <c r="C501" s="269">
        <v>2883</v>
      </c>
      <c r="D501" s="127">
        <v>-0.49712192569335423</v>
      </c>
      <c r="E501" s="128">
        <v>2365</v>
      </c>
      <c r="F501" s="127">
        <v>-0.47676991150442483</v>
      </c>
      <c r="G501" s="128">
        <v>5248</v>
      </c>
      <c r="H501" s="127">
        <v>-0.48814980981176237</v>
      </c>
      <c r="I501" s="269">
        <v>960</v>
      </c>
      <c r="J501" s="127">
        <v>-0.67112024665981496</v>
      </c>
      <c r="K501" s="128">
        <v>1922</v>
      </c>
      <c r="L501" s="127">
        <v>-0.34042553191489366</v>
      </c>
      <c r="M501" s="128">
        <v>2882</v>
      </c>
      <c r="N501" s="127">
        <v>-0.50591462369278251</v>
      </c>
      <c r="O501" s="269"/>
      <c r="P501" s="135"/>
      <c r="Q501" s="128"/>
      <c r="R501" s="135"/>
      <c r="S501" s="128"/>
      <c r="T501" s="140"/>
      <c r="U501" s="269"/>
      <c r="V501" s="135"/>
      <c r="W501" s="128"/>
      <c r="X501" s="135"/>
      <c r="Y501" s="128"/>
      <c r="Z501" s="543"/>
      <c r="AA501" s="269">
        <v>1633</v>
      </c>
      <c r="AB501" s="127">
        <v>-0.35249801744647102</v>
      </c>
      <c r="AC501" s="128">
        <v>443</v>
      </c>
      <c r="AD501" s="127">
        <v>-0.72415940224159403</v>
      </c>
      <c r="AE501" s="128">
        <v>2076</v>
      </c>
      <c r="AF501" s="127">
        <v>-0.49709302325581395</v>
      </c>
      <c r="AG501" s="269"/>
      <c r="AH501" s="135"/>
      <c r="AI501" s="128"/>
      <c r="AJ501" s="135"/>
      <c r="AK501" s="128"/>
      <c r="AL501" s="140"/>
      <c r="AM501" s="269">
        <v>282</v>
      </c>
      <c r="AN501" s="127">
        <v>-3.4246575342465779E-2</v>
      </c>
      <c r="AO501" s="269">
        <v>8</v>
      </c>
      <c r="AP501" s="127" t="s">
        <v>90</v>
      </c>
      <c r="AQ501" s="128">
        <v>0</v>
      </c>
      <c r="AR501" s="127" t="s">
        <v>90</v>
      </c>
      <c r="AS501" s="128">
        <v>8</v>
      </c>
      <c r="AT501" s="127" t="s">
        <v>90</v>
      </c>
    </row>
    <row r="502" spans="2:46" s="4" customFormat="1" ht="15" hidden="1" customHeight="1" outlineLevel="1" x14ac:dyDescent="0.25">
      <c r="B502" s="138" t="s">
        <v>79</v>
      </c>
      <c r="C502" s="269">
        <v>2722</v>
      </c>
      <c r="D502" s="127">
        <v>-0.47904306220095694</v>
      </c>
      <c r="E502" s="128">
        <v>2310</v>
      </c>
      <c r="F502" s="127">
        <v>-0.41430020283975655</v>
      </c>
      <c r="G502" s="128">
        <v>5032</v>
      </c>
      <c r="H502" s="127">
        <v>-0.45119424146580867</v>
      </c>
      <c r="I502" s="269">
        <v>795</v>
      </c>
      <c r="J502" s="127">
        <v>-0.60269865067466266</v>
      </c>
      <c r="K502" s="128">
        <v>1846</v>
      </c>
      <c r="L502" s="127">
        <v>-0.28282828282828287</v>
      </c>
      <c r="M502" s="128">
        <v>2641</v>
      </c>
      <c r="N502" s="127">
        <v>-0.42273224043715851</v>
      </c>
      <c r="O502" s="269"/>
      <c r="P502" s="135"/>
      <c r="Q502" s="128"/>
      <c r="R502" s="135"/>
      <c r="S502" s="128"/>
      <c r="T502" s="140"/>
      <c r="U502" s="269"/>
      <c r="V502" s="135"/>
      <c r="W502" s="128"/>
      <c r="X502" s="135"/>
      <c r="Y502" s="128"/>
      <c r="Z502" s="543"/>
      <c r="AA502" s="269">
        <v>1749</v>
      </c>
      <c r="AB502" s="127">
        <v>-0.37063691975530766</v>
      </c>
      <c r="AC502" s="128">
        <v>464</v>
      </c>
      <c r="AD502" s="127">
        <v>-0.66007326007326006</v>
      </c>
      <c r="AE502" s="128">
        <v>2213</v>
      </c>
      <c r="AF502" s="127">
        <v>-0.46597490347490345</v>
      </c>
      <c r="AG502" s="269"/>
      <c r="AH502" s="135"/>
      <c r="AI502" s="128"/>
      <c r="AJ502" s="135"/>
      <c r="AK502" s="128"/>
      <c r="AL502" s="140"/>
      <c r="AM502" s="269">
        <v>178</v>
      </c>
      <c r="AN502" s="127">
        <v>-0.6</v>
      </c>
      <c r="AO502" s="269">
        <v>0</v>
      </c>
      <c r="AP502" s="127" t="s">
        <v>90</v>
      </c>
      <c r="AQ502" s="128">
        <v>0</v>
      </c>
      <c r="AR502" s="127">
        <v>-1</v>
      </c>
      <c r="AS502" s="128">
        <v>0</v>
      </c>
      <c r="AT502" s="127">
        <v>-1</v>
      </c>
    </row>
    <row r="503" spans="2:46" s="4" customFormat="1" ht="15" hidden="1" customHeight="1" outlineLevel="1" x14ac:dyDescent="0.25">
      <c r="B503" s="138" t="s">
        <v>80</v>
      </c>
      <c r="C503" s="269">
        <v>2988</v>
      </c>
      <c r="D503" s="127">
        <v>-0.26076199901039088</v>
      </c>
      <c r="E503" s="128">
        <v>2167</v>
      </c>
      <c r="F503" s="127">
        <v>-0.48758571766375025</v>
      </c>
      <c r="G503" s="128">
        <v>5155</v>
      </c>
      <c r="H503" s="127">
        <v>-0.3767380002418087</v>
      </c>
      <c r="I503" s="269">
        <v>1025</v>
      </c>
      <c r="J503" s="127">
        <v>-0.20046801872074882</v>
      </c>
      <c r="K503" s="128">
        <v>1673</v>
      </c>
      <c r="L503" s="127">
        <v>-0.32376717865804361</v>
      </c>
      <c r="M503" s="128">
        <v>2698</v>
      </c>
      <c r="N503" s="127">
        <v>-0.28168264110756125</v>
      </c>
      <c r="O503" s="269"/>
      <c r="P503" s="135"/>
      <c r="Q503" s="128"/>
      <c r="R503" s="135"/>
      <c r="S503" s="128"/>
      <c r="T503" s="140"/>
      <c r="U503" s="269"/>
      <c r="V503" s="135"/>
      <c r="W503" s="128"/>
      <c r="X503" s="135"/>
      <c r="Y503" s="128"/>
      <c r="Z503" s="543"/>
      <c r="AA503" s="269">
        <v>1730</v>
      </c>
      <c r="AB503" s="127">
        <v>-0.33691069375239557</v>
      </c>
      <c r="AC503" s="128">
        <v>494</v>
      </c>
      <c r="AD503" s="127">
        <v>-0.71851851851851856</v>
      </c>
      <c r="AE503" s="128">
        <v>2224</v>
      </c>
      <c r="AF503" s="127">
        <v>-0.49037580201649866</v>
      </c>
      <c r="AG503" s="269"/>
      <c r="AH503" s="135"/>
      <c r="AI503" s="128"/>
      <c r="AJ503" s="135"/>
      <c r="AK503" s="128"/>
      <c r="AL503" s="140"/>
      <c r="AM503" s="269">
        <v>233</v>
      </c>
      <c r="AN503" s="127">
        <v>0.58503401360544216</v>
      </c>
      <c r="AO503" s="269">
        <v>0</v>
      </c>
      <c r="AP503" s="127">
        <v>-1</v>
      </c>
      <c r="AQ503" s="128">
        <v>0</v>
      </c>
      <c r="AR503" s="127" t="s">
        <v>90</v>
      </c>
      <c r="AS503" s="128">
        <v>0</v>
      </c>
      <c r="AT503" s="127">
        <v>-1</v>
      </c>
    </row>
    <row r="504" spans="2:46" s="4" customFormat="1" ht="15" hidden="1" customHeight="1" outlineLevel="1" x14ac:dyDescent="0.25">
      <c r="B504" s="138" t="s">
        <v>81</v>
      </c>
      <c r="C504" s="269">
        <v>940</v>
      </c>
      <c r="D504" s="127">
        <v>-0.61332784862196621</v>
      </c>
      <c r="E504" s="128">
        <v>1513</v>
      </c>
      <c r="F504" s="127">
        <v>-0.37193856371938561</v>
      </c>
      <c r="G504" s="128">
        <v>2453</v>
      </c>
      <c r="H504" s="127">
        <v>-0.49318181818181817</v>
      </c>
      <c r="I504" s="269">
        <v>397</v>
      </c>
      <c r="J504" s="127">
        <v>-0.41959064327485385</v>
      </c>
      <c r="K504" s="128">
        <v>1329</v>
      </c>
      <c r="L504" s="127">
        <v>-0.19843184559710492</v>
      </c>
      <c r="M504" s="128">
        <v>1726</v>
      </c>
      <c r="N504" s="127">
        <v>-0.26302305721605468</v>
      </c>
      <c r="O504" s="269"/>
      <c r="P504" s="135"/>
      <c r="Q504" s="128"/>
      <c r="R504" s="135"/>
      <c r="S504" s="128"/>
      <c r="T504" s="140"/>
      <c r="U504" s="269"/>
      <c r="V504" s="135"/>
      <c r="W504" s="128"/>
      <c r="X504" s="135"/>
      <c r="Y504" s="128"/>
      <c r="Z504" s="543"/>
      <c r="AA504" s="269">
        <v>415</v>
      </c>
      <c r="AB504" s="127">
        <v>-0.70504619758351095</v>
      </c>
      <c r="AC504" s="128">
        <v>184</v>
      </c>
      <c r="AD504" s="127">
        <v>-0.75499334221038616</v>
      </c>
      <c r="AE504" s="128">
        <v>599</v>
      </c>
      <c r="AF504" s="127">
        <v>-0.72242817423540318</v>
      </c>
      <c r="AG504" s="269"/>
      <c r="AH504" s="135"/>
      <c r="AI504" s="128"/>
      <c r="AJ504" s="135"/>
      <c r="AK504" s="128"/>
      <c r="AL504" s="140"/>
      <c r="AM504" s="269">
        <v>128</v>
      </c>
      <c r="AN504" s="127">
        <v>-0.62352941176470589</v>
      </c>
      <c r="AO504" s="269">
        <v>0</v>
      </c>
      <c r="AP504" s="127" t="s">
        <v>90</v>
      </c>
      <c r="AQ504" s="128">
        <v>0</v>
      </c>
      <c r="AR504" s="127" t="s">
        <v>90</v>
      </c>
      <c r="AS504" s="128">
        <v>0</v>
      </c>
      <c r="AT504" s="127" t="s">
        <v>90</v>
      </c>
    </row>
    <row r="505" spans="2:46" s="4" customFormat="1" ht="15" hidden="1" customHeight="1" outlineLevel="1" x14ac:dyDescent="0.25">
      <c r="B505" s="138" t="s">
        <v>82</v>
      </c>
      <c r="C505" s="269">
        <v>279</v>
      </c>
      <c r="D505" s="127">
        <v>-0.47556390977443608</v>
      </c>
      <c r="E505" s="128">
        <v>367</v>
      </c>
      <c r="F505" s="127">
        <v>6.0693641618497107E-2</v>
      </c>
      <c r="G505" s="128">
        <v>646</v>
      </c>
      <c r="H505" s="127">
        <v>-0.26423690205011385</v>
      </c>
      <c r="I505" s="269">
        <v>257</v>
      </c>
      <c r="J505" s="127">
        <v>-0.21406727828746175</v>
      </c>
      <c r="K505" s="128">
        <v>367</v>
      </c>
      <c r="L505" s="127">
        <v>0.19934640522875813</v>
      </c>
      <c r="M505" s="128">
        <v>624</v>
      </c>
      <c r="N505" s="127">
        <v>-1.4218009478673022E-2</v>
      </c>
      <c r="O505" s="269"/>
      <c r="P505" s="135"/>
      <c r="Q505" s="128"/>
      <c r="R505" s="135"/>
      <c r="S505" s="128"/>
      <c r="T505" s="140"/>
      <c r="U505" s="269"/>
      <c r="V505" s="135"/>
      <c r="W505" s="128"/>
      <c r="X505" s="135"/>
      <c r="Y505" s="128"/>
      <c r="Z505" s="543"/>
      <c r="AA505" s="269">
        <v>15</v>
      </c>
      <c r="AB505" s="127">
        <v>-0.92105263157894735</v>
      </c>
      <c r="AC505" s="128">
        <v>0</v>
      </c>
      <c r="AD505" s="127">
        <v>-1</v>
      </c>
      <c r="AE505" s="128">
        <v>15</v>
      </c>
      <c r="AF505" s="127">
        <v>-0.93478260869565222</v>
      </c>
      <c r="AG505" s="269"/>
      <c r="AH505" s="135"/>
      <c r="AI505" s="128"/>
      <c r="AJ505" s="135"/>
      <c r="AK505" s="128"/>
      <c r="AL505" s="140"/>
      <c r="AM505" s="269">
        <v>7</v>
      </c>
      <c r="AN505" s="127">
        <v>-0.53333333333333333</v>
      </c>
      <c r="AO505" s="269">
        <v>0</v>
      </c>
      <c r="AP505" s="127" t="s">
        <v>90</v>
      </c>
      <c r="AQ505" s="128">
        <v>0</v>
      </c>
      <c r="AR505" s="127" t="s">
        <v>90</v>
      </c>
      <c r="AS505" s="128">
        <v>0</v>
      </c>
      <c r="AT505" s="127" t="s">
        <v>90</v>
      </c>
    </row>
    <row r="506" spans="2:46" s="4" customFormat="1" ht="15" hidden="1" customHeight="1" outlineLevel="1" x14ac:dyDescent="0.25">
      <c r="B506" s="138" t="s">
        <v>83</v>
      </c>
      <c r="C506" s="269">
        <v>148</v>
      </c>
      <c r="D506" s="127">
        <v>-0.80026990553306343</v>
      </c>
      <c r="E506" s="128">
        <v>347</v>
      </c>
      <c r="F506" s="127">
        <v>-0.12151898734177213</v>
      </c>
      <c r="G506" s="128">
        <v>495</v>
      </c>
      <c r="H506" s="127">
        <v>-0.56426056338028174</v>
      </c>
      <c r="I506" s="269">
        <v>143</v>
      </c>
      <c r="J506" s="127">
        <v>-0.44787644787644787</v>
      </c>
      <c r="K506" s="128">
        <v>347</v>
      </c>
      <c r="L506" s="127">
        <v>0.35019455252918297</v>
      </c>
      <c r="M506" s="128">
        <v>490</v>
      </c>
      <c r="N506" s="127">
        <v>-5.0387596899224785E-2</v>
      </c>
      <c r="O506" s="269"/>
      <c r="P506" s="135"/>
      <c r="Q506" s="128"/>
      <c r="R506" s="135"/>
      <c r="S506" s="128"/>
      <c r="T506" s="140"/>
      <c r="U506" s="269"/>
      <c r="V506" s="135"/>
      <c r="W506" s="128"/>
      <c r="X506" s="135"/>
      <c r="Y506" s="128"/>
      <c r="Z506" s="543"/>
      <c r="AA506" s="269">
        <v>3</v>
      </c>
      <c r="AB506" s="127">
        <v>-0.99363057324840764</v>
      </c>
      <c r="AC506" s="128">
        <v>0</v>
      </c>
      <c r="AD506" s="127">
        <v>-1</v>
      </c>
      <c r="AE506" s="128">
        <v>3</v>
      </c>
      <c r="AF506" s="127">
        <v>-0.99505766062602963</v>
      </c>
      <c r="AG506" s="269"/>
      <c r="AH506" s="135"/>
      <c r="AI506" s="128"/>
      <c r="AJ506" s="135"/>
      <c r="AK506" s="128"/>
      <c r="AL506" s="140"/>
      <c r="AM506" s="269">
        <v>2</v>
      </c>
      <c r="AN506" s="127">
        <v>-0.81818181818181812</v>
      </c>
      <c r="AO506" s="269">
        <v>0</v>
      </c>
      <c r="AP506" s="127" t="s">
        <v>90</v>
      </c>
      <c r="AQ506" s="128">
        <v>0</v>
      </c>
      <c r="AR506" s="127">
        <v>-1</v>
      </c>
      <c r="AS506" s="128">
        <v>0</v>
      </c>
      <c r="AT506" s="127">
        <v>-1</v>
      </c>
    </row>
    <row r="507" spans="2:46" s="4" customFormat="1" ht="15" hidden="1" customHeight="1" outlineLevel="1" x14ac:dyDescent="0.25">
      <c r="B507" s="138" t="s">
        <v>84</v>
      </c>
      <c r="C507" s="269">
        <v>399</v>
      </c>
      <c r="D507" s="127">
        <v>0.38062283737024227</v>
      </c>
      <c r="E507" s="128">
        <v>491</v>
      </c>
      <c r="F507" s="127">
        <v>0.66440677966101691</v>
      </c>
      <c r="G507" s="128">
        <v>890</v>
      </c>
      <c r="H507" s="127">
        <v>0.52397260273972601</v>
      </c>
      <c r="I507" s="269">
        <v>388</v>
      </c>
      <c r="J507" s="127">
        <v>0.60330578512396693</v>
      </c>
      <c r="K507" s="128">
        <v>488</v>
      </c>
      <c r="L507" s="127">
        <v>1.7727272727272729</v>
      </c>
      <c r="M507" s="128">
        <v>876</v>
      </c>
      <c r="N507" s="127">
        <v>1.0956937799043063</v>
      </c>
      <c r="O507" s="269"/>
      <c r="P507" s="135"/>
      <c r="Q507" s="128"/>
      <c r="R507" s="135"/>
      <c r="S507" s="128"/>
      <c r="T507" s="140"/>
      <c r="U507" s="269"/>
      <c r="V507" s="135"/>
      <c r="W507" s="128"/>
      <c r="X507" s="135"/>
      <c r="Y507" s="128"/>
      <c r="Z507" s="543"/>
      <c r="AA507" s="269">
        <v>4</v>
      </c>
      <c r="AB507" s="127">
        <v>-0.85185185185185186</v>
      </c>
      <c r="AC507" s="128">
        <v>3</v>
      </c>
      <c r="AD507" s="127">
        <v>-0.97478991596638653</v>
      </c>
      <c r="AE507" s="128">
        <v>7</v>
      </c>
      <c r="AF507" s="127">
        <v>-0.95205479452054798</v>
      </c>
      <c r="AG507" s="269"/>
      <c r="AH507" s="135"/>
      <c r="AI507" s="128"/>
      <c r="AJ507" s="135"/>
      <c r="AK507" s="128"/>
      <c r="AL507" s="140"/>
      <c r="AM507" s="269">
        <v>7</v>
      </c>
      <c r="AN507" s="127">
        <v>-0.65</v>
      </c>
      <c r="AO507" s="269">
        <v>0</v>
      </c>
      <c r="AP507" s="127" t="s">
        <v>90</v>
      </c>
      <c r="AQ507" s="128">
        <v>0</v>
      </c>
      <c r="AR507" s="127" t="s">
        <v>90</v>
      </c>
      <c r="AS507" s="128">
        <v>0</v>
      </c>
      <c r="AT507" s="127" t="s">
        <v>90</v>
      </c>
    </row>
    <row r="508" spans="2:46" s="4" customFormat="1" ht="15" hidden="1" customHeight="1" outlineLevel="1" x14ac:dyDescent="0.25">
      <c r="B508" s="138" t="s">
        <v>85</v>
      </c>
      <c r="C508" s="269">
        <v>266</v>
      </c>
      <c r="D508" s="127">
        <v>-0.37704918032786883</v>
      </c>
      <c r="E508" s="128">
        <v>290</v>
      </c>
      <c r="F508" s="127">
        <v>0.33640552995391704</v>
      </c>
      <c r="G508" s="128">
        <v>556</v>
      </c>
      <c r="H508" s="127">
        <v>-0.13664596273291929</v>
      </c>
      <c r="I508" s="269">
        <v>140</v>
      </c>
      <c r="J508" s="127">
        <v>-0.48905109489051091</v>
      </c>
      <c r="K508" s="128">
        <v>290</v>
      </c>
      <c r="L508" s="127">
        <v>0.40776699029126218</v>
      </c>
      <c r="M508" s="128">
        <v>430</v>
      </c>
      <c r="N508" s="127">
        <v>-0.10416666666666663</v>
      </c>
      <c r="O508" s="269"/>
      <c r="P508" s="135"/>
      <c r="Q508" s="128"/>
      <c r="R508" s="135"/>
      <c r="S508" s="128"/>
      <c r="T508" s="140"/>
      <c r="U508" s="269"/>
      <c r="V508" s="135"/>
      <c r="W508" s="128"/>
      <c r="X508" s="135"/>
      <c r="Y508" s="128"/>
      <c r="Z508" s="543"/>
      <c r="AA508" s="269">
        <v>124</v>
      </c>
      <c r="AB508" s="127">
        <v>-0.16216216216216217</v>
      </c>
      <c r="AC508" s="128">
        <v>0</v>
      </c>
      <c r="AD508" s="127">
        <v>-1</v>
      </c>
      <c r="AE508" s="128">
        <v>124</v>
      </c>
      <c r="AF508" s="127">
        <v>-0.22012578616352196</v>
      </c>
      <c r="AG508" s="269"/>
      <c r="AH508" s="135"/>
      <c r="AI508" s="128"/>
      <c r="AJ508" s="135"/>
      <c r="AK508" s="128"/>
      <c r="AL508" s="140"/>
      <c r="AM508" s="269">
        <v>2</v>
      </c>
      <c r="AN508" s="127">
        <v>-0.6</v>
      </c>
      <c r="AO508" s="269">
        <v>0</v>
      </c>
      <c r="AP508" s="127" t="s">
        <v>90</v>
      </c>
      <c r="AQ508" s="128">
        <v>0</v>
      </c>
      <c r="AR508" s="127" t="s">
        <v>90</v>
      </c>
      <c r="AS508" s="128">
        <v>0</v>
      </c>
      <c r="AT508" s="127" t="s">
        <v>90</v>
      </c>
    </row>
    <row r="509" spans="2:46" s="4" customFormat="1" ht="15" hidden="1" customHeight="1" outlineLevel="1" x14ac:dyDescent="0.25">
      <c r="B509" s="138" t="s">
        <v>86</v>
      </c>
      <c r="C509" s="269">
        <v>256</v>
      </c>
      <c r="D509" s="127">
        <v>-0.50291262135922332</v>
      </c>
      <c r="E509" s="128">
        <v>471</v>
      </c>
      <c r="F509" s="127">
        <v>0.91463414634146334</v>
      </c>
      <c r="G509" s="128">
        <v>727</v>
      </c>
      <c r="H509" s="127">
        <v>-4.4678055190538801E-2</v>
      </c>
      <c r="I509" s="269">
        <v>241</v>
      </c>
      <c r="J509" s="127">
        <v>-0.16319444444444442</v>
      </c>
      <c r="K509" s="128">
        <v>471</v>
      </c>
      <c r="L509" s="127">
        <v>1.0567685589519651</v>
      </c>
      <c r="M509" s="128">
        <v>712</v>
      </c>
      <c r="N509" s="127">
        <v>0.3771760154738879</v>
      </c>
      <c r="O509" s="269"/>
      <c r="P509" s="135"/>
      <c r="Q509" s="128"/>
      <c r="R509" s="135"/>
      <c r="S509" s="128"/>
      <c r="T509" s="140"/>
      <c r="U509" s="269"/>
      <c r="V509" s="135"/>
      <c r="W509" s="128"/>
      <c r="X509" s="135"/>
      <c r="Y509" s="128"/>
      <c r="Z509" s="543"/>
      <c r="AA509" s="269">
        <v>8</v>
      </c>
      <c r="AB509" s="127">
        <v>-0.96135265700483097</v>
      </c>
      <c r="AC509" s="128">
        <v>0</v>
      </c>
      <c r="AD509" s="127">
        <v>-1</v>
      </c>
      <c r="AE509" s="128">
        <v>8</v>
      </c>
      <c r="AF509" s="127">
        <v>-0.9642857142857143</v>
      </c>
      <c r="AG509" s="269"/>
      <c r="AH509" s="135"/>
      <c r="AI509" s="128"/>
      <c r="AJ509" s="135"/>
      <c r="AK509" s="128"/>
      <c r="AL509" s="140"/>
      <c r="AM509" s="269">
        <v>7</v>
      </c>
      <c r="AN509" s="127">
        <v>-0.65</v>
      </c>
      <c r="AO509" s="269">
        <v>0</v>
      </c>
      <c r="AP509" s="127" t="s">
        <v>90</v>
      </c>
      <c r="AQ509" s="128">
        <v>0</v>
      </c>
      <c r="AR509" s="127" t="s">
        <v>90</v>
      </c>
      <c r="AS509" s="128">
        <v>0</v>
      </c>
      <c r="AT509" s="127" t="s">
        <v>90</v>
      </c>
    </row>
    <row r="510" spans="2:46" s="4" customFormat="1" ht="15" hidden="1" customHeight="1" outlineLevel="1" x14ac:dyDescent="0.25">
      <c r="B510" s="138" t="s">
        <v>87</v>
      </c>
      <c r="C510" s="269">
        <v>712</v>
      </c>
      <c r="D510" s="127">
        <v>-0.39558573853989809</v>
      </c>
      <c r="E510" s="128">
        <v>1200</v>
      </c>
      <c r="F510" s="127">
        <v>-0.43635509628933766</v>
      </c>
      <c r="G510" s="128">
        <v>1912</v>
      </c>
      <c r="H510" s="127">
        <v>-0.42183247656486245</v>
      </c>
      <c r="I510" s="269">
        <v>495</v>
      </c>
      <c r="J510" s="127">
        <v>-0.10649819494584833</v>
      </c>
      <c r="K510" s="128">
        <v>951</v>
      </c>
      <c r="L510" s="127">
        <v>0.97713097713097707</v>
      </c>
      <c r="M510" s="128">
        <v>1446</v>
      </c>
      <c r="N510" s="127">
        <v>0.39710144927536239</v>
      </c>
      <c r="O510" s="269"/>
      <c r="P510" s="135"/>
      <c r="Q510" s="128"/>
      <c r="R510" s="135"/>
      <c r="S510" s="128"/>
      <c r="T510" s="140"/>
      <c r="U510" s="269"/>
      <c r="V510" s="135"/>
      <c r="W510" s="128"/>
      <c r="X510" s="135"/>
      <c r="Y510" s="128"/>
      <c r="Z510" s="543"/>
      <c r="AA510" s="269">
        <v>191</v>
      </c>
      <c r="AB510" s="127">
        <v>-0.61876247504990012</v>
      </c>
      <c r="AC510" s="128">
        <v>249</v>
      </c>
      <c r="AD510" s="127">
        <v>-0.84890776699029125</v>
      </c>
      <c r="AE510" s="128">
        <v>440</v>
      </c>
      <c r="AF510" s="127">
        <v>-0.79525360632852493</v>
      </c>
      <c r="AG510" s="269"/>
      <c r="AH510" s="135"/>
      <c r="AI510" s="128"/>
      <c r="AJ510" s="135"/>
      <c r="AK510" s="128"/>
      <c r="AL510" s="140"/>
      <c r="AM510" s="269">
        <v>26</v>
      </c>
      <c r="AN510" s="127">
        <v>-0.78861788617886175</v>
      </c>
      <c r="AO510" s="269">
        <v>0</v>
      </c>
      <c r="AP510" s="127" t="s">
        <v>90</v>
      </c>
      <c r="AQ510" s="128">
        <v>0</v>
      </c>
      <c r="AR510" s="127" t="s">
        <v>90</v>
      </c>
      <c r="AS510" s="128">
        <v>0</v>
      </c>
      <c r="AT510" s="127" t="s">
        <v>90</v>
      </c>
    </row>
    <row r="511" spans="2:46" s="4" customFormat="1" ht="15" hidden="1" customHeight="1" outlineLevel="1" x14ac:dyDescent="0.25">
      <c r="B511" s="138" t="s">
        <v>88</v>
      </c>
      <c r="C511" s="269">
        <v>758</v>
      </c>
      <c r="D511" s="127">
        <v>-0.74597855227882037</v>
      </c>
      <c r="E511" s="128">
        <v>2224</v>
      </c>
      <c r="F511" s="127">
        <v>-0.21690140845070427</v>
      </c>
      <c r="G511" s="128">
        <v>2982</v>
      </c>
      <c r="H511" s="127">
        <v>-0.48798076923076927</v>
      </c>
      <c r="I511" s="269">
        <v>341</v>
      </c>
      <c r="J511" s="127">
        <v>-0.61161731207289294</v>
      </c>
      <c r="K511" s="128">
        <v>1103</v>
      </c>
      <c r="L511" s="127">
        <v>-0.26564580559254325</v>
      </c>
      <c r="M511" s="128">
        <v>1444</v>
      </c>
      <c r="N511" s="127">
        <v>-0.39327731092436979</v>
      </c>
      <c r="O511" s="269"/>
      <c r="P511" s="135"/>
      <c r="Q511" s="128"/>
      <c r="R511" s="135"/>
      <c r="S511" s="128"/>
      <c r="T511" s="140"/>
      <c r="U511" s="269"/>
      <c r="V511" s="135"/>
      <c r="W511" s="128"/>
      <c r="X511" s="135"/>
      <c r="Y511" s="128"/>
      <c r="Z511" s="543"/>
      <c r="AA511" s="269">
        <v>380</v>
      </c>
      <c r="AB511" s="127">
        <v>-0.80021030494216616</v>
      </c>
      <c r="AC511" s="128">
        <v>1121</v>
      </c>
      <c r="AD511" s="127">
        <v>-0.16218236173393119</v>
      </c>
      <c r="AE511" s="128">
        <v>1501</v>
      </c>
      <c r="AF511" s="127">
        <v>-0.53672839506172831</v>
      </c>
      <c r="AG511" s="269"/>
      <c r="AH511" s="135"/>
      <c r="AI511" s="128"/>
      <c r="AJ511" s="135"/>
      <c r="AK511" s="128"/>
      <c r="AL511" s="140"/>
      <c r="AM511" s="269">
        <v>37</v>
      </c>
      <c r="AN511" s="127">
        <v>-0.81862745098039214</v>
      </c>
      <c r="AO511" s="269">
        <v>0</v>
      </c>
      <c r="AP511" s="127" t="s">
        <v>90</v>
      </c>
      <c r="AQ511" s="128">
        <v>0</v>
      </c>
      <c r="AR511" s="127" t="s">
        <v>90</v>
      </c>
      <c r="AS511" s="128">
        <v>0</v>
      </c>
      <c r="AT511" s="127" t="s">
        <v>90</v>
      </c>
    </row>
    <row r="512" spans="2:46" s="4" customFormat="1" ht="15" hidden="1" customHeight="1" outlineLevel="1" x14ac:dyDescent="0.25">
      <c r="B512" s="138" t="s">
        <v>89</v>
      </c>
      <c r="C512" s="269">
        <v>2007</v>
      </c>
      <c r="D512" s="127">
        <v>-0.2736156351791531</v>
      </c>
      <c r="E512" s="128">
        <v>1984</v>
      </c>
      <c r="F512" s="127">
        <v>-0.2558139534883721</v>
      </c>
      <c r="G512" s="128">
        <v>3991</v>
      </c>
      <c r="H512" s="127">
        <v>-0.26487382575059859</v>
      </c>
      <c r="I512" s="269">
        <v>405</v>
      </c>
      <c r="J512" s="127">
        <v>-0.40962099125364426</v>
      </c>
      <c r="K512" s="128">
        <v>998</v>
      </c>
      <c r="L512" s="127">
        <v>-0.38089330024813894</v>
      </c>
      <c r="M512" s="128">
        <v>1403</v>
      </c>
      <c r="N512" s="127">
        <v>-0.38946910356832032</v>
      </c>
      <c r="O512" s="269"/>
      <c r="P512" s="135"/>
      <c r="Q512" s="128"/>
      <c r="R512" s="135"/>
      <c r="S512" s="128"/>
      <c r="T512" s="140"/>
      <c r="U512" s="269"/>
      <c r="V512" s="135"/>
      <c r="W512" s="128"/>
      <c r="X512" s="135"/>
      <c r="Y512" s="128"/>
      <c r="Z512" s="543"/>
      <c r="AA512" s="269">
        <v>1553</v>
      </c>
      <c r="AB512" s="127">
        <v>-0.17173333333333329</v>
      </c>
      <c r="AC512" s="128">
        <v>986</v>
      </c>
      <c r="AD512" s="127">
        <v>-6.4516129032258118E-2</v>
      </c>
      <c r="AE512" s="128">
        <v>2539</v>
      </c>
      <c r="AF512" s="127">
        <v>-0.13315124615909868</v>
      </c>
      <c r="AG512" s="269"/>
      <c r="AH512" s="135"/>
      <c r="AI512" s="128"/>
      <c r="AJ512" s="135"/>
      <c r="AK512" s="128"/>
      <c r="AL512" s="140"/>
      <c r="AM512" s="269">
        <v>47</v>
      </c>
      <c r="AN512" s="127">
        <v>-0.76732673267326734</v>
      </c>
      <c r="AO512" s="269">
        <v>2</v>
      </c>
      <c r="AP512" s="127" t="s">
        <v>90</v>
      </c>
      <c r="AQ512" s="128">
        <v>0</v>
      </c>
      <c r="AR512" s="127" t="s">
        <v>90</v>
      </c>
      <c r="AS512" s="128">
        <v>2</v>
      </c>
      <c r="AT512" s="127" t="s">
        <v>90</v>
      </c>
    </row>
    <row r="513" spans="2:46" s="4" customFormat="1" ht="15.75" collapsed="1" x14ac:dyDescent="0.25">
      <c r="B513" s="64">
        <v>1980</v>
      </c>
      <c r="C513" s="279">
        <v>14358</v>
      </c>
      <c r="D513" s="66">
        <v>-0.46545048399106481</v>
      </c>
      <c r="E513" s="65">
        <v>15729</v>
      </c>
      <c r="F513" s="66">
        <v>-0.3510067667932002</v>
      </c>
      <c r="G513" s="65">
        <v>30087</v>
      </c>
      <c r="H513" s="66">
        <v>-0.41116721465476747</v>
      </c>
      <c r="I513" s="279">
        <v>5587</v>
      </c>
      <c r="J513" s="66">
        <v>-0.46247835289590145</v>
      </c>
      <c r="K513" s="65">
        <v>11785</v>
      </c>
      <c r="L513" s="66">
        <v>-0.18097157550906939</v>
      </c>
      <c r="M513" s="65">
        <v>17372</v>
      </c>
      <c r="N513" s="66">
        <v>-0.29903562926199412</v>
      </c>
      <c r="O513" s="279"/>
      <c r="P513" s="66"/>
      <c r="Q513" s="65"/>
      <c r="R513" s="66"/>
      <c r="S513" s="65"/>
      <c r="T513" s="281"/>
      <c r="U513" s="279"/>
      <c r="V513" s="66"/>
      <c r="W513" s="65"/>
      <c r="X513" s="66"/>
      <c r="Y513" s="65"/>
      <c r="Z513" s="544"/>
      <c r="AA513" s="279">
        <v>7805</v>
      </c>
      <c r="AB513" s="66">
        <v>-0.46679874299767732</v>
      </c>
      <c r="AC513" s="65">
        <v>3944</v>
      </c>
      <c r="AD513" s="66">
        <v>-0.59918699186991864</v>
      </c>
      <c r="AE513" s="65">
        <v>11749</v>
      </c>
      <c r="AF513" s="66">
        <v>-0.52001797532478145</v>
      </c>
      <c r="AG513" s="279"/>
      <c r="AH513" s="66"/>
      <c r="AI513" s="65"/>
      <c r="AJ513" s="66"/>
      <c r="AK513" s="65"/>
      <c r="AL513" s="281"/>
      <c r="AM513" s="279">
        <v>956</v>
      </c>
      <c r="AN513" s="66">
        <v>-0.47587719298245612</v>
      </c>
      <c r="AO513" s="279">
        <v>10</v>
      </c>
      <c r="AP513" s="66">
        <v>1.5</v>
      </c>
      <c r="AQ513" s="65">
        <v>0</v>
      </c>
      <c r="AR513" s="66">
        <v>-1</v>
      </c>
      <c r="AS513" s="65">
        <v>10</v>
      </c>
      <c r="AT513" s="66">
        <v>-9.0909090909090939E-2</v>
      </c>
    </row>
    <row r="514" spans="2:46" s="4" customFormat="1" ht="15" hidden="1" customHeight="1" outlineLevel="1" x14ac:dyDescent="0.25">
      <c r="B514" s="138" t="s">
        <v>78</v>
      </c>
      <c r="C514" s="269">
        <v>5733</v>
      </c>
      <c r="D514" s="127">
        <v>0.5</v>
      </c>
      <c r="E514" s="128">
        <v>4520</v>
      </c>
      <c r="F514" s="127">
        <v>0.1143984220907297</v>
      </c>
      <c r="G514" s="128">
        <v>10253</v>
      </c>
      <c r="H514" s="127">
        <v>0.30147245493780139</v>
      </c>
      <c r="I514" s="269">
        <v>2919</v>
      </c>
      <c r="J514" s="127">
        <v>2.2147577092511015</v>
      </c>
      <c r="K514" s="128">
        <v>2914</v>
      </c>
      <c r="L514" s="127">
        <v>0.14140227183705445</v>
      </c>
      <c r="M514" s="128">
        <v>5833</v>
      </c>
      <c r="N514" s="127">
        <v>0.68535105460849466</v>
      </c>
      <c r="O514" s="269"/>
      <c r="P514" s="135"/>
      <c r="Q514" s="128"/>
      <c r="R514" s="135"/>
      <c r="S514" s="128"/>
      <c r="T514" s="140"/>
      <c r="U514" s="269"/>
      <c r="V514" s="135"/>
      <c r="W514" s="128"/>
      <c r="X514" s="135"/>
      <c r="Y514" s="128"/>
      <c r="Z514" s="543"/>
      <c r="AA514" s="269">
        <v>2522</v>
      </c>
      <c r="AB514" s="127">
        <v>-3.6301108139090599E-2</v>
      </c>
      <c r="AC514" s="128">
        <v>1606</v>
      </c>
      <c r="AD514" s="127">
        <v>6.8529607451763175E-2</v>
      </c>
      <c r="AE514" s="128">
        <v>4128</v>
      </c>
      <c r="AF514" s="127">
        <v>1.9417475728156219E-3</v>
      </c>
      <c r="AG514" s="269"/>
      <c r="AH514" s="135"/>
      <c r="AI514" s="128"/>
      <c r="AJ514" s="135"/>
      <c r="AK514" s="128"/>
      <c r="AL514" s="140"/>
      <c r="AM514" s="269">
        <v>292</v>
      </c>
      <c r="AN514" s="127">
        <v>0.12741312741312738</v>
      </c>
      <c r="AO514" s="269">
        <v>0</v>
      </c>
      <c r="AP514" s="127">
        <v>-1</v>
      </c>
      <c r="AQ514" s="128">
        <v>0</v>
      </c>
      <c r="AR514" s="127" t="s">
        <v>90</v>
      </c>
      <c r="AS514" s="128">
        <v>0</v>
      </c>
      <c r="AT514" s="127">
        <v>-1</v>
      </c>
    </row>
    <row r="515" spans="2:46" s="4" customFormat="1" ht="15" hidden="1" customHeight="1" outlineLevel="1" x14ac:dyDescent="0.25">
      <c r="B515" s="138" t="s">
        <v>79</v>
      </c>
      <c r="C515" s="269">
        <v>5225</v>
      </c>
      <c r="D515" s="127">
        <v>0.46235656311223061</v>
      </c>
      <c r="E515" s="128">
        <v>3944</v>
      </c>
      <c r="F515" s="127">
        <v>0.32794612794612799</v>
      </c>
      <c r="G515" s="128">
        <v>9169</v>
      </c>
      <c r="H515" s="127">
        <v>0.40134494880024452</v>
      </c>
      <c r="I515" s="269">
        <v>2001</v>
      </c>
      <c r="J515" s="127">
        <v>1.7373461012311902</v>
      </c>
      <c r="K515" s="128">
        <v>2574</v>
      </c>
      <c r="L515" s="127">
        <v>0.98611111111111116</v>
      </c>
      <c r="M515" s="128">
        <v>4575</v>
      </c>
      <c r="N515" s="127">
        <v>1.2570300937345831</v>
      </c>
      <c r="O515" s="269"/>
      <c r="P515" s="135"/>
      <c r="Q515" s="128"/>
      <c r="R515" s="135"/>
      <c r="S515" s="128"/>
      <c r="T515" s="140"/>
      <c r="U515" s="269"/>
      <c r="V515" s="135"/>
      <c r="W515" s="128"/>
      <c r="X515" s="135"/>
      <c r="Y515" s="128"/>
      <c r="Z515" s="543"/>
      <c r="AA515" s="269">
        <v>2779</v>
      </c>
      <c r="AB515" s="127">
        <v>6.352851128970527E-2</v>
      </c>
      <c r="AC515" s="128">
        <v>1365</v>
      </c>
      <c r="AD515" s="127">
        <v>-0.18458781362007171</v>
      </c>
      <c r="AE515" s="128">
        <v>4144</v>
      </c>
      <c r="AF515" s="127">
        <v>-3.3356659668765998E-2</v>
      </c>
      <c r="AG515" s="269"/>
      <c r="AH515" s="135"/>
      <c r="AI515" s="128"/>
      <c r="AJ515" s="135"/>
      <c r="AK515" s="128"/>
      <c r="AL515" s="140"/>
      <c r="AM515" s="269">
        <v>445</v>
      </c>
      <c r="AN515" s="127">
        <v>0.9603524229074889</v>
      </c>
      <c r="AO515" s="269">
        <v>0</v>
      </c>
      <c r="AP515" s="127">
        <v>-1</v>
      </c>
      <c r="AQ515" s="128">
        <v>5</v>
      </c>
      <c r="AR515" s="127" t="s">
        <v>90</v>
      </c>
      <c r="AS515" s="128">
        <v>5</v>
      </c>
      <c r="AT515" s="127">
        <v>1.5</v>
      </c>
    </row>
    <row r="516" spans="2:46" s="4" customFormat="1" ht="15" hidden="1" customHeight="1" outlineLevel="1" x14ac:dyDescent="0.25">
      <c r="B516" s="138" t="s">
        <v>80</v>
      </c>
      <c r="C516" s="269">
        <v>4042</v>
      </c>
      <c r="D516" s="127">
        <v>3.4756703078451245E-3</v>
      </c>
      <c r="E516" s="128">
        <v>4229</v>
      </c>
      <c r="F516" s="127">
        <v>0.76797658862876261</v>
      </c>
      <c r="G516" s="128">
        <v>8271</v>
      </c>
      <c r="H516" s="127">
        <v>0.28831775700934581</v>
      </c>
      <c r="I516" s="269">
        <v>1282</v>
      </c>
      <c r="J516" s="127">
        <v>-8.2975679542203196E-2</v>
      </c>
      <c r="K516" s="128">
        <v>2474</v>
      </c>
      <c r="L516" s="127">
        <v>1.4543650793650795</v>
      </c>
      <c r="M516" s="128">
        <v>3756</v>
      </c>
      <c r="N516" s="127">
        <v>0.56109725685785539</v>
      </c>
      <c r="O516" s="269"/>
      <c r="P516" s="135"/>
      <c r="Q516" s="128"/>
      <c r="R516" s="135"/>
      <c r="S516" s="128"/>
      <c r="T516" s="140"/>
      <c r="U516" s="269"/>
      <c r="V516" s="135"/>
      <c r="W516" s="128"/>
      <c r="X516" s="135"/>
      <c r="Y516" s="128"/>
      <c r="Z516" s="543"/>
      <c r="AA516" s="269">
        <v>2609</v>
      </c>
      <c r="AB516" s="127">
        <v>9.3003770423125243E-2</v>
      </c>
      <c r="AC516" s="128">
        <v>1755</v>
      </c>
      <c r="AD516" s="127">
        <v>0.27081824764663298</v>
      </c>
      <c r="AE516" s="128">
        <v>4364</v>
      </c>
      <c r="AF516" s="127">
        <v>0.1581740976645436</v>
      </c>
      <c r="AG516" s="269"/>
      <c r="AH516" s="135"/>
      <c r="AI516" s="128"/>
      <c r="AJ516" s="135"/>
      <c r="AK516" s="128"/>
      <c r="AL516" s="140"/>
      <c r="AM516" s="269">
        <v>147</v>
      </c>
      <c r="AN516" s="127">
        <v>-0.38749999999999996</v>
      </c>
      <c r="AO516" s="269">
        <v>4</v>
      </c>
      <c r="AP516" s="127">
        <v>0.33333333333333326</v>
      </c>
      <c r="AQ516" s="128">
        <v>0</v>
      </c>
      <c r="AR516" s="127">
        <v>-1</v>
      </c>
      <c r="AS516" s="128">
        <v>4</v>
      </c>
      <c r="AT516" s="127">
        <v>-0.33333333333333337</v>
      </c>
    </row>
    <row r="517" spans="2:46" s="4" customFormat="1" ht="15" hidden="1" customHeight="1" outlineLevel="1" x14ac:dyDescent="0.25">
      <c r="B517" s="138" t="s">
        <v>81</v>
      </c>
      <c r="C517" s="269">
        <v>2431</v>
      </c>
      <c r="D517" s="127">
        <v>1.306451612903226</v>
      </c>
      <c r="E517" s="128">
        <v>2409</v>
      </c>
      <c r="F517" s="127">
        <v>0.3495798319327732</v>
      </c>
      <c r="G517" s="128">
        <v>4840</v>
      </c>
      <c r="H517" s="127">
        <v>0.70482564283198301</v>
      </c>
      <c r="I517" s="269">
        <v>684</v>
      </c>
      <c r="J517" s="127">
        <v>1.4604316546762588</v>
      </c>
      <c r="K517" s="128">
        <v>1658</v>
      </c>
      <c r="L517" s="127">
        <v>1.5931372549019551E-2</v>
      </c>
      <c r="M517" s="128">
        <v>2342</v>
      </c>
      <c r="N517" s="127">
        <v>0.22617801047120412</v>
      </c>
      <c r="O517" s="269"/>
      <c r="P517" s="135"/>
      <c r="Q517" s="128"/>
      <c r="R517" s="135"/>
      <c r="S517" s="128"/>
      <c r="T517" s="140"/>
      <c r="U517" s="269"/>
      <c r="V517" s="135"/>
      <c r="W517" s="128"/>
      <c r="X517" s="135"/>
      <c r="Y517" s="128"/>
      <c r="Z517" s="543"/>
      <c r="AA517" s="269">
        <v>1407</v>
      </c>
      <c r="AB517" s="127">
        <v>0.92739726027397262</v>
      </c>
      <c r="AC517" s="128">
        <v>751</v>
      </c>
      <c r="AD517" s="127">
        <v>4.0066666666666668</v>
      </c>
      <c r="AE517" s="128">
        <v>2158</v>
      </c>
      <c r="AF517" s="127">
        <v>1.4522727272727272</v>
      </c>
      <c r="AG517" s="269"/>
      <c r="AH517" s="135"/>
      <c r="AI517" s="128"/>
      <c r="AJ517" s="135"/>
      <c r="AK517" s="128"/>
      <c r="AL517" s="140"/>
      <c r="AM517" s="269">
        <v>340</v>
      </c>
      <c r="AN517" s="127">
        <v>6.3913043478260869</v>
      </c>
      <c r="AO517" s="269">
        <v>0</v>
      </c>
      <c r="AP517" s="127" t="s">
        <v>90</v>
      </c>
      <c r="AQ517" s="128">
        <v>0</v>
      </c>
      <c r="AR517" s="127">
        <v>-1</v>
      </c>
      <c r="AS517" s="128">
        <v>0</v>
      </c>
      <c r="AT517" s="127">
        <v>-1</v>
      </c>
    </row>
    <row r="518" spans="2:46" s="4" customFormat="1" ht="15" hidden="1" customHeight="1" outlineLevel="1" x14ac:dyDescent="0.25">
      <c r="B518" s="138" t="s">
        <v>82</v>
      </c>
      <c r="C518" s="269">
        <v>532</v>
      </c>
      <c r="D518" s="127">
        <v>-2.025782688766109E-2</v>
      </c>
      <c r="E518" s="128">
        <v>346</v>
      </c>
      <c r="F518" s="127">
        <v>-0.55754475703324813</v>
      </c>
      <c r="G518" s="128">
        <v>878</v>
      </c>
      <c r="H518" s="127">
        <v>-0.33735849056603773</v>
      </c>
      <c r="I518" s="269">
        <v>327</v>
      </c>
      <c r="J518" s="127">
        <v>1.2383900928792491E-2</v>
      </c>
      <c r="K518" s="128">
        <v>306</v>
      </c>
      <c r="L518" s="127">
        <v>-0.57617728531855961</v>
      </c>
      <c r="M518" s="128">
        <v>633</v>
      </c>
      <c r="N518" s="127">
        <v>-0.39425837320574164</v>
      </c>
      <c r="O518" s="269"/>
      <c r="P518" s="135"/>
      <c r="Q518" s="128"/>
      <c r="R518" s="135"/>
      <c r="S518" s="128"/>
      <c r="T518" s="140"/>
      <c r="U518" s="269"/>
      <c r="V518" s="135"/>
      <c r="W518" s="128"/>
      <c r="X518" s="135"/>
      <c r="Y518" s="128"/>
      <c r="Z518" s="543"/>
      <c r="AA518" s="269">
        <v>190</v>
      </c>
      <c r="AB518" s="127">
        <v>-9.5238095238095233E-2</v>
      </c>
      <c r="AC518" s="128">
        <v>40</v>
      </c>
      <c r="AD518" s="127">
        <v>-0.33333333333333337</v>
      </c>
      <c r="AE518" s="128">
        <v>230</v>
      </c>
      <c r="AF518" s="127">
        <v>-0.14814814814814814</v>
      </c>
      <c r="AG518" s="269"/>
      <c r="AH518" s="135"/>
      <c r="AI518" s="128"/>
      <c r="AJ518" s="135"/>
      <c r="AK518" s="128"/>
      <c r="AL518" s="140"/>
      <c r="AM518" s="269">
        <v>15</v>
      </c>
      <c r="AN518" s="127">
        <v>0.5</v>
      </c>
      <c r="AO518" s="269">
        <v>0</v>
      </c>
      <c r="AP518" s="127" t="s">
        <v>90</v>
      </c>
      <c r="AQ518" s="128">
        <v>0</v>
      </c>
      <c r="AR518" s="127" t="s">
        <v>90</v>
      </c>
      <c r="AS518" s="128">
        <v>0</v>
      </c>
      <c r="AT518" s="127" t="s">
        <v>90</v>
      </c>
    </row>
    <row r="519" spans="2:46" s="4" customFormat="1" ht="15" hidden="1" customHeight="1" outlineLevel="1" x14ac:dyDescent="0.25">
      <c r="B519" s="138" t="s">
        <v>83</v>
      </c>
      <c r="C519" s="269">
        <v>741</v>
      </c>
      <c r="D519" s="127">
        <v>0.82962962962962972</v>
      </c>
      <c r="E519" s="128">
        <v>395</v>
      </c>
      <c r="F519" s="127">
        <v>-0.52294685990338163</v>
      </c>
      <c r="G519" s="128">
        <v>1136</v>
      </c>
      <c r="H519" s="127">
        <v>-7.866991078669916E-2</v>
      </c>
      <c r="I519" s="269">
        <v>259</v>
      </c>
      <c r="J519" s="127">
        <v>0.215962441314554</v>
      </c>
      <c r="K519" s="128">
        <v>257</v>
      </c>
      <c r="L519" s="127">
        <v>-0.65869853917662691</v>
      </c>
      <c r="M519" s="128">
        <v>516</v>
      </c>
      <c r="N519" s="127">
        <v>-0.46583850931677018</v>
      </c>
      <c r="O519" s="269"/>
      <c r="P519" s="135"/>
      <c r="Q519" s="128"/>
      <c r="R519" s="135"/>
      <c r="S519" s="128"/>
      <c r="T519" s="140"/>
      <c r="U519" s="269"/>
      <c r="V519" s="135"/>
      <c r="W519" s="128"/>
      <c r="X519" s="135"/>
      <c r="Y519" s="128"/>
      <c r="Z519" s="543"/>
      <c r="AA519" s="269">
        <v>471</v>
      </c>
      <c r="AB519" s="127">
        <v>1.7543859649122808</v>
      </c>
      <c r="AC519" s="128">
        <v>136</v>
      </c>
      <c r="AD519" s="127">
        <v>0.88888888888888884</v>
      </c>
      <c r="AE519" s="128">
        <v>607</v>
      </c>
      <c r="AF519" s="127">
        <v>1.4979423868312756</v>
      </c>
      <c r="AG519" s="269"/>
      <c r="AH519" s="135"/>
      <c r="AI519" s="128"/>
      <c r="AJ519" s="135"/>
      <c r="AK519" s="128"/>
      <c r="AL519" s="140"/>
      <c r="AM519" s="269">
        <v>11</v>
      </c>
      <c r="AN519" s="127">
        <v>-0.44999999999999996</v>
      </c>
      <c r="AO519" s="269">
        <v>0</v>
      </c>
      <c r="AP519" s="127">
        <v>-1</v>
      </c>
      <c r="AQ519" s="128">
        <v>2</v>
      </c>
      <c r="AR519" s="127">
        <v>-0.33333333333333337</v>
      </c>
      <c r="AS519" s="128">
        <v>2</v>
      </c>
      <c r="AT519" s="127">
        <v>-0.5</v>
      </c>
    </row>
    <row r="520" spans="2:46" s="4" customFormat="1" ht="15" hidden="1" customHeight="1" outlineLevel="1" x14ac:dyDescent="0.25">
      <c r="B520" s="138" t="s">
        <v>84</v>
      </c>
      <c r="C520" s="269">
        <v>289</v>
      </c>
      <c r="D520" s="127">
        <v>-0.34762979683972917</v>
      </c>
      <c r="E520" s="128">
        <v>295</v>
      </c>
      <c r="F520" s="127">
        <v>0.53645833333333326</v>
      </c>
      <c r="G520" s="128">
        <v>584</v>
      </c>
      <c r="H520" s="127">
        <v>-8.0314960629921273E-2</v>
      </c>
      <c r="I520" s="269">
        <v>242</v>
      </c>
      <c r="J520" s="127">
        <v>0.12558139534883717</v>
      </c>
      <c r="K520" s="128">
        <v>176</v>
      </c>
      <c r="L520" s="127">
        <v>0.18918918918918926</v>
      </c>
      <c r="M520" s="128">
        <v>418</v>
      </c>
      <c r="N520" s="127">
        <v>0.1515151515151516</v>
      </c>
      <c r="O520" s="269"/>
      <c r="P520" s="135"/>
      <c r="Q520" s="128"/>
      <c r="R520" s="135"/>
      <c r="S520" s="128"/>
      <c r="T520" s="140"/>
      <c r="U520" s="269"/>
      <c r="V520" s="135"/>
      <c r="W520" s="128"/>
      <c r="X520" s="135"/>
      <c r="Y520" s="128"/>
      <c r="Z520" s="543"/>
      <c r="AA520" s="269">
        <v>27</v>
      </c>
      <c r="AB520" s="127">
        <v>-0.8794642857142857</v>
      </c>
      <c r="AC520" s="128">
        <v>119</v>
      </c>
      <c r="AD520" s="127">
        <v>1.7045454545454546</v>
      </c>
      <c r="AE520" s="128">
        <v>146</v>
      </c>
      <c r="AF520" s="127">
        <v>-0.45522388059701491</v>
      </c>
      <c r="AG520" s="269"/>
      <c r="AH520" s="135"/>
      <c r="AI520" s="128"/>
      <c r="AJ520" s="135"/>
      <c r="AK520" s="128"/>
      <c r="AL520" s="140"/>
      <c r="AM520" s="269">
        <v>20</v>
      </c>
      <c r="AN520" s="127">
        <v>4</v>
      </c>
      <c r="AO520" s="269">
        <v>0</v>
      </c>
      <c r="AP520" s="127" t="s">
        <v>90</v>
      </c>
      <c r="AQ520" s="128">
        <v>0</v>
      </c>
      <c r="AR520" s="127" t="s">
        <v>90</v>
      </c>
      <c r="AS520" s="128">
        <v>0</v>
      </c>
      <c r="AT520" s="127" t="s">
        <v>90</v>
      </c>
    </row>
    <row r="521" spans="2:46" s="4" customFormat="1" ht="15" hidden="1" customHeight="1" outlineLevel="1" x14ac:dyDescent="0.25">
      <c r="B521" s="138" t="s">
        <v>85</v>
      </c>
      <c r="C521" s="269">
        <v>427</v>
      </c>
      <c r="D521" s="127">
        <v>-9.5338983050847426E-2</v>
      </c>
      <c r="E521" s="128">
        <v>217</v>
      </c>
      <c r="F521" s="127">
        <v>-6.4655172413793149E-2</v>
      </c>
      <c r="G521" s="128">
        <v>644</v>
      </c>
      <c r="H521" s="127">
        <v>-8.5227272727272707E-2</v>
      </c>
      <c r="I521" s="269">
        <v>274</v>
      </c>
      <c r="J521" s="127">
        <v>-9.8684210526315819E-2</v>
      </c>
      <c r="K521" s="128">
        <v>206</v>
      </c>
      <c r="L521" s="127">
        <v>0.16384180790960445</v>
      </c>
      <c r="M521" s="128">
        <v>480</v>
      </c>
      <c r="N521" s="127">
        <v>-2.0790020790020236E-3</v>
      </c>
      <c r="O521" s="269"/>
      <c r="P521" s="135"/>
      <c r="Q521" s="128"/>
      <c r="R521" s="135"/>
      <c r="S521" s="128"/>
      <c r="T521" s="140"/>
      <c r="U521" s="269"/>
      <c r="V521" s="135"/>
      <c r="W521" s="128"/>
      <c r="X521" s="135"/>
      <c r="Y521" s="128"/>
      <c r="Z521" s="543"/>
      <c r="AA521" s="269">
        <v>148</v>
      </c>
      <c r="AB521" s="127">
        <v>-5.7324840764331197E-2</v>
      </c>
      <c r="AC521" s="128">
        <v>11</v>
      </c>
      <c r="AD521" s="127">
        <v>-0.8</v>
      </c>
      <c r="AE521" s="128">
        <v>159</v>
      </c>
      <c r="AF521" s="127">
        <v>-0.25</v>
      </c>
      <c r="AG521" s="269"/>
      <c r="AH521" s="135"/>
      <c r="AI521" s="128"/>
      <c r="AJ521" s="135"/>
      <c r="AK521" s="128"/>
      <c r="AL521" s="140"/>
      <c r="AM521" s="269">
        <v>5</v>
      </c>
      <c r="AN521" s="127">
        <v>-0.54545454545454541</v>
      </c>
      <c r="AO521" s="269">
        <v>0</v>
      </c>
      <c r="AP521" s="127" t="s">
        <v>90</v>
      </c>
      <c r="AQ521" s="128">
        <v>0</v>
      </c>
      <c r="AR521" s="127" t="s">
        <v>90</v>
      </c>
      <c r="AS521" s="128">
        <v>0</v>
      </c>
      <c r="AT521" s="127" t="s">
        <v>90</v>
      </c>
    </row>
    <row r="522" spans="2:46" s="4" customFormat="1" ht="15" hidden="1" customHeight="1" outlineLevel="1" x14ac:dyDescent="0.25">
      <c r="B522" s="138" t="s">
        <v>86</v>
      </c>
      <c r="C522" s="269">
        <v>515</v>
      </c>
      <c r="D522" s="127">
        <v>-0.60776846915460769</v>
      </c>
      <c r="E522" s="128">
        <v>246</v>
      </c>
      <c r="F522" s="127">
        <v>0.12844036697247696</v>
      </c>
      <c r="G522" s="128">
        <v>761</v>
      </c>
      <c r="H522" s="127">
        <v>-0.50293925538863493</v>
      </c>
      <c r="I522" s="269">
        <v>288</v>
      </c>
      <c r="J522" s="127">
        <v>-0.74558303886925792</v>
      </c>
      <c r="K522" s="128">
        <v>229</v>
      </c>
      <c r="L522" s="127">
        <v>0.33918128654970769</v>
      </c>
      <c r="M522" s="128">
        <v>517</v>
      </c>
      <c r="N522" s="127">
        <v>-0.60322333077513424</v>
      </c>
      <c r="O522" s="269"/>
      <c r="P522" s="135"/>
      <c r="Q522" s="128"/>
      <c r="R522" s="135"/>
      <c r="S522" s="128"/>
      <c r="T522" s="140"/>
      <c r="U522" s="269"/>
      <c r="V522" s="135"/>
      <c r="W522" s="128"/>
      <c r="X522" s="135"/>
      <c r="Y522" s="128"/>
      <c r="Z522" s="543"/>
      <c r="AA522" s="269">
        <v>207</v>
      </c>
      <c r="AB522" s="127">
        <v>0.2176470588235293</v>
      </c>
      <c r="AC522" s="128">
        <v>17</v>
      </c>
      <c r="AD522" s="127">
        <v>-0.63829787234042556</v>
      </c>
      <c r="AE522" s="128">
        <v>224</v>
      </c>
      <c r="AF522" s="127">
        <v>3.2258064516129004E-2</v>
      </c>
      <c r="AG522" s="269"/>
      <c r="AH522" s="135"/>
      <c r="AI522" s="128"/>
      <c r="AJ522" s="135"/>
      <c r="AK522" s="128"/>
      <c r="AL522" s="140"/>
      <c r="AM522" s="269">
        <v>20</v>
      </c>
      <c r="AN522" s="127">
        <v>0.81818181818181812</v>
      </c>
      <c r="AO522" s="269">
        <v>0</v>
      </c>
      <c r="AP522" s="127" t="s">
        <v>90</v>
      </c>
      <c r="AQ522" s="128">
        <v>0</v>
      </c>
      <c r="AR522" s="127" t="s">
        <v>90</v>
      </c>
      <c r="AS522" s="128">
        <v>0</v>
      </c>
      <c r="AT522" s="127" t="s">
        <v>90</v>
      </c>
    </row>
    <row r="523" spans="2:46" s="4" customFormat="1" ht="15" hidden="1" customHeight="1" outlineLevel="1" x14ac:dyDescent="0.25">
      <c r="B523" s="138" t="s">
        <v>87</v>
      </c>
      <c r="C523" s="269">
        <v>1178</v>
      </c>
      <c r="D523" s="127">
        <v>-0.54163424124513626</v>
      </c>
      <c r="E523" s="128">
        <v>2129</v>
      </c>
      <c r="F523" s="127">
        <v>0.13667912439935925</v>
      </c>
      <c r="G523" s="128">
        <v>3307</v>
      </c>
      <c r="H523" s="127">
        <v>-0.25568309700652714</v>
      </c>
      <c r="I523" s="269">
        <v>554</v>
      </c>
      <c r="J523" s="127">
        <v>-0.53756260434056768</v>
      </c>
      <c r="K523" s="128">
        <v>481</v>
      </c>
      <c r="L523" s="127">
        <v>-0.43278301886792447</v>
      </c>
      <c r="M523" s="128">
        <v>1035</v>
      </c>
      <c r="N523" s="127">
        <v>-0.49413489736070382</v>
      </c>
      <c r="O523" s="269"/>
      <c r="P523" s="135"/>
      <c r="Q523" s="128"/>
      <c r="R523" s="135"/>
      <c r="S523" s="128"/>
      <c r="T523" s="140"/>
      <c r="U523" s="269"/>
      <c r="V523" s="135"/>
      <c r="W523" s="128"/>
      <c r="X523" s="135"/>
      <c r="Y523" s="128"/>
      <c r="Z523" s="543"/>
      <c r="AA523" s="269">
        <v>501</v>
      </c>
      <c r="AB523" s="127">
        <v>-0.55742049469964661</v>
      </c>
      <c r="AC523" s="128">
        <v>1648</v>
      </c>
      <c r="AD523" s="127">
        <v>0.609375</v>
      </c>
      <c r="AE523" s="128">
        <v>2149</v>
      </c>
      <c r="AF523" s="127">
        <v>-3.2467532467532756E-3</v>
      </c>
      <c r="AG523" s="269"/>
      <c r="AH523" s="135"/>
      <c r="AI523" s="128"/>
      <c r="AJ523" s="135"/>
      <c r="AK523" s="128"/>
      <c r="AL523" s="140"/>
      <c r="AM523" s="269">
        <v>123</v>
      </c>
      <c r="AN523" s="127">
        <v>-0.46982758620689657</v>
      </c>
      <c r="AO523" s="269">
        <v>0</v>
      </c>
      <c r="AP523" s="127">
        <v>-1</v>
      </c>
      <c r="AQ523" s="128">
        <v>0</v>
      </c>
      <c r="AR523" s="127">
        <v>-1</v>
      </c>
      <c r="AS523" s="128">
        <v>0</v>
      </c>
      <c r="AT523" s="127">
        <v>-1</v>
      </c>
    </row>
    <row r="524" spans="2:46" s="4" customFormat="1" ht="15" hidden="1" customHeight="1" outlineLevel="1" x14ac:dyDescent="0.25">
      <c r="B524" s="138" t="s">
        <v>88</v>
      </c>
      <c r="C524" s="269">
        <v>2984</v>
      </c>
      <c r="D524" s="127">
        <v>-0.42593305117352831</v>
      </c>
      <c r="E524" s="128">
        <v>2840</v>
      </c>
      <c r="F524" s="127">
        <v>-0.20179876335019675</v>
      </c>
      <c r="G524" s="128">
        <v>5824</v>
      </c>
      <c r="H524" s="127">
        <v>-0.33485609867519417</v>
      </c>
      <c r="I524" s="269">
        <v>878</v>
      </c>
      <c r="J524" s="127">
        <v>-0.65405831363278177</v>
      </c>
      <c r="K524" s="128">
        <v>1502</v>
      </c>
      <c r="L524" s="127">
        <v>-0.22457408363448628</v>
      </c>
      <c r="M524" s="128">
        <v>2380</v>
      </c>
      <c r="N524" s="127">
        <v>-0.46815642458100559</v>
      </c>
      <c r="O524" s="269"/>
      <c r="P524" s="135"/>
      <c r="Q524" s="128"/>
      <c r="R524" s="135"/>
      <c r="S524" s="128"/>
      <c r="T524" s="140"/>
      <c r="U524" s="269"/>
      <c r="V524" s="135"/>
      <c r="W524" s="128"/>
      <c r="X524" s="135"/>
      <c r="Y524" s="128"/>
      <c r="Z524" s="543"/>
      <c r="AA524" s="269">
        <v>1902</v>
      </c>
      <c r="AB524" s="127">
        <v>-0.19848293299620734</v>
      </c>
      <c r="AC524" s="128">
        <v>1338</v>
      </c>
      <c r="AD524" s="127">
        <v>-0.17458359037631088</v>
      </c>
      <c r="AE524" s="128">
        <v>3240</v>
      </c>
      <c r="AF524" s="127">
        <v>-0.18878317476214324</v>
      </c>
      <c r="AG524" s="269"/>
      <c r="AH524" s="135"/>
      <c r="AI524" s="128"/>
      <c r="AJ524" s="135"/>
      <c r="AK524" s="128"/>
      <c r="AL524" s="140"/>
      <c r="AM524" s="269">
        <v>204</v>
      </c>
      <c r="AN524" s="127">
        <v>-0.28169014084507038</v>
      </c>
      <c r="AO524" s="269">
        <v>0</v>
      </c>
      <c r="AP524" s="127">
        <v>-1</v>
      </c>
      <c r="AQ524" s="128">
        <v>0</v>
      </c>
      <c r="AR524" s="127" t="s">
        <v>90</v>
      </c>
      <c r="AS524" s="128">
        <v>0</v>
      </c>
      <c r="AT524" s="127">
        <v>-1</v>
      </c>
    </row>
    <row r="525" spans="2:46" s="4" customFormat="1" ht="15" hidden="1" customHeight="1" outlineLevel="1" x14ac:dyDescent="0.25">
      <c r="B525" s="138" t="s">
        <v>89</v>
      </c>
      <c r="C525" s="269">
        <v>2763</v>
      </c>
      <c r="D525" s="127">
        <v>-0.42461474385672637</v>
      </c>
      <c r="E525" s="128">
        <v>2666</v>
      </c>
      <c r="F525" s="127">
        <v>-0.19407496977025396</v>
      </c>
      <c r="G525" s="128">
        <v>5429</v>
      </c>
      <c r="H525" s="127">
        <v>-0.33057953144266339</v>
      </c>
      <c r="I525" s="269">
        <v>686</v>
      </c>
      <c r="J525" s="127">
        <v>-0.68804001819008642</v>
      </c>
      <c r="K525" s="128">
        <v>1612</v>
      </c>
      <c r="L525" s="127">
        <v>-0.16649431230610134</v>
      </c>
      <c r="M525" s="128">
        <v>2298</v>
      </c>
      <c r="N525" s="127">
        <v>-0.44398741834018873</v>
      </c>
      <c r="O525" s="269"/>
      <c r="P525" s="135"/>
      <c r="Q525" s="128"/>
      <c r="R525" s="135"/>
      <c r="S525" s="128"/>
      <c r="T525" s="140"/>
      <c r="U525" s="269"/>
      <c r="V525" s="135"/>
      <c r="W525" s="128"/>
      <c r="X525" s="135"/>
      <c r="Y525" s="128"/>
      <c r="Z525" s="543"/>
      <c r="AA525" s="269">
        <v>1875</v>
      </c>
      <c r="AB525" s="127">
        <v>-0.14695177434030937</v>
      </c>
      <c r="AC525" s="128">
        <v>1054</v>
      </c>
      <c r="AD525" s="127">
        <v>-0.21577380952380953</v>
      </c>
      <c r="AE525" s="128">
        <v>2929</v>
      </c>
      <c r="AF525" s="127">
        <v>-0.17306606437041216</v>
      </c>
      <c r="AG525" s="269"/>
      <c r="AH525" s="135"/>
      <c r="AI525" s="128"/>
      <c r="AJ525" s="135"/>
      <c r="AK525" s="128"/>
      <c r="AL525" s="140"/>
      <c r="AM525" s="269">
        <v>202</v>
      </c>
      <c r="AN525" s="127">
        <v>-0.50123456790123455</v>
      </c>
      <c r="AO525" s="269">
        <v>0</v>
      </c>
      <c r="AP525" s="127" t="s">
        <v>90</v>
      </c>
      <c r="AQ525" s="128">
        <v>0</v>
      </c>
      <c r="AR525" s="127">
        <v>-1</v>
      </c>
      <c r="AS525" s="128">
        <v>0</v>
      </c>
      <c r="AT525" s="127">
        <v>-1</v>
      </c>
    </row>
    <row r="526" spans="2:46" s="4" customFormat="1" ht="15.75" collapsed="1" x14ac:dyDescent="0.25">
      <c r="B526" s="64">
        <v>1979</v>
      </c>
      <c r="C526" s="279">
        <v>26860</v>
      </c>
      <c r="D526" s="66">
        <v>-4.8293944655068533E-2</v>
      </c>
      <c r="E526" s="65">
        <v>24236</v>
      </c>
      <c r="F526" s="66">
        <v>9.2006848697846255E-2</v>
      </c>
      <c r="G526" s="65">
        <v>51096</v>
      </c>
      <c r="H526" s="66">
        <v>1.3467679552531919E-2</v>
      </c>
      <c r="I526" s="279">
        <v>10394</v>
      </c>
      <c r="J526" s="66">
        <v>-9.119524350791286E-2</v>
      </c>
      <c r="K526" s="65">
        <v>14389</v>
      </c>
      <c r="L526" s="66">
        <v>9.1812732377266837E-2</v>
      </c>
      <c r="M526" s="65">
        <v>24783</v>
      </c>
      <c r="N526" s="66">
        <v>6.7842053948652392E-3</v>
      </c>
      <c r="O526" s="279"/>
      <c r="P526" s="66"/>
      <c r="Q526" s="65"/>
      <c r="R526" s="66"/>
      <c r="S526" s="65"/>
      <c r="T526" s="281"/>
      <c r="U526" s="279"/>
      <c r="V526" s="66"/>
      <c r="W526" s="65"/>
      <c r="X526" s="66"/>
      <c r="Y526" s="65"/>
      <c r="Z526" s="544"/>
      <c r="AA526" s="279">
        <v>14638</v>
      </c>
      <c r="AB526" s="66">
        <v>-2.2960886397009772E-2</v>
      </c>
      <c r="AC526" s="65">
        <v>9840</v>
      </c>
      <c r="AD526" s="66">
        <v>9.6378830083565514E-2</v>
      </c>
      <c r="AE526" s="65">
        <v>24478</v>
      </c>
      <c r="AF526" s="66">
        <v>2.1747297240889862E-2</v>
      </c>
      <c r="AG526" s="279"/>
      <c r="AH526" s="66"/>
      <c r="AI526" s="65"/>
      <c r="AJ526" s="66"/>
      <c r="AK526" s="65"/>
      <c r="AL526" s="281"/>
      <c r="AM526" s="279">
        <v>1824</v>
      </c>
      <c r="AN526" s="66">
        <v>4.2881646655231531E-2</v>
      </c>
      <c r="AO526" s="279">
        <v>4</v>
      </c>
      <c r="AP526" s="66">
        <v>-0.92727272727272725</v>
      </c>
      <c r="AQ526" s="65">
        <v>7</v>
      </c>
      <c r="AR526" s="66">
        <v>-0.82499999999999996</v>
      </c>
      <c r="AS526" s="65">
        <v>11</v>
      </c>
      <c r="AT526" s="66">
        <v>-0.88421052631578945</v>
      </c>
    </row>
    <row r="527" spans="2:46" s="4" customFormat="1" ht="15" hidden="1" customHeight="1" outlineLevel="1" x14ac:dyDescent="0.25">
      <c r="B527" s="138" t="s">
        <v>78</v>
      </c>
      <c r="C527" s="269">
        <v>3822</v>
      </c>
      <c r="D527" s="127" t="s">
        <v>90</v>
      </c>
      <c r="E527" s="128">
        <v>4056</v>
      </c>
      <c r="F527" s="127" t="s">
        <v>90</v>
      </c>
      <c r="G527" s="128">
        <v>7878</v>
      </c>
      <c r="H527" s="127" t="s">
        <v>90</v>
      </c>
      <c r="I527" s="269">
        <v>908</v>
      </c>
      <c r="J527" s="127" t="s">
        <v>90</v>
      </c>
      <c r="K527" s="128">
        <v>2553</v>
      </c>
      <c r="L527" s="127" t="s">
        <v>90</v>
      </c>
      <c r="M527" s="128">
        <v>3461</v>
      </c>
      <c r="N527" s="127" t="s">
        <v>90</v>
      </c>
      <c r="O527" s="269"/>
      <c r="P527" s="135"/>
      <c r="Q527" s="128"/>
      <c r="R527" s="135"/>
      <c r="S527" s="128"/>
      <c r="T527" s="140"/>
      <c r="U527" s="269"/>
      <c r="V527" s="135"/>
      <c r="W527" s="128"/>
      <c r="X527" s="135"/>
      <c r="Y527" s="128"/>
      <c r="Z527" s="543"/>
      <c r="AA527" s="269">
        <v>2617</v>
      </c>
      <c r="AB527" s="127" t="s">
        <v>90</v>
      </c>
      <c r="AC527" s="128">
        <v>1503</v>
      </c>
      <c r="AD527" s="127" t="s">
        <v>90</v>
      </c>
      <c r="AE527" s="128">
        <v>4120</v>
      </c>
      <c r="AF527" s="127" t="s">
        <v>90</v>
      </c>
      <c r="AG527" s="269"/>
      <c r="AH527" s="135"/>
      <c r="AI527" s="128"/>
      <c r="AJ527" s="135"/>
      <c r="AK527" s="128"/>
      <c r="AL527" s="140"/>
      <c r="AM527" s="269">
        <v>259</v>
      </c>
      <c r="AN527" s="127" t="s">
        <v>90</v>
      </c>
      <c r="AO527" s="269">
        <v>38</v>
      </c>
      <c r="AP527" s="127" t="s">
        <v>90</v>
      </c>
      <c r="AQ527" s="128">
        <v>0</v>
      </c>
      <c r="AR527" s="127" t="s">
        <v>90</v>
      </c>
      <c r="AS527" s="128">
        <v>38</v>
      </c>
      <c r="AT527" s="127" t="s">
        <v>90</v>
      </c>
    </row>
    <row r="528" spans="2:46" s="4" customFormat="1" ht="15" hidden="1" customHeight="1" outlineLevel="1" x14ac:dyDescent="0.25">
      <c r="B528" s="138" t="s">
        <v>79</v>
      </c>
      <c r="C528" s="269">
        <v>3573</v>
      </c>
      <c r="D528" s="127" t="s">
        <v>90</v>
      </c>
      <c r="E528" s="128">
        <v>2970</v>
      </c>
      <c r="F528" s="127" t="s">
        <v>90</v>
      </c>
      <c r="G528" s="128">
        <v>6543</v>
      </c>
      <c r="H528" s="127" t="s">
        <v>90</v>
      </c>
      <c r="I528" s="269">
        <v>731</v>
      </c>
      <c r="J528" s="127" t="s">
        <v>90</v>
      </c>
      <c r="K528" s="128">
        <v>1296</v>
      </c>
      <c r="L528" s="127" t="s">
        <v>90</v>
      </c>
      <c r="M528" s="128">
        <v>2027</v>
      </c>
      <c r="N528" s="127" t="s">
        <v>90</v>
      </c>
      <c r="O528" s="269"/>
      <c r="P528" s="135"/>
      <c r="Q528" s="128"/>
      <c r="R528" s="135"/>
      <c r="S528" s="128"/>
      <c r="T528" s="140"/>
      <c r="U528" s="269"/>
      <c r="V528" s="135"/>
      <c r="W528" s="128"/>
      <c r="X528" s="135"/>
      <c r="Y528" s="128"/>
      <c r="Z528" s="543"/>
      <c r="AA528" s="269">
        <v>2613</v>
      </c>
      <c r="AB528" s="127" t="s">
        <v>90</v>
      </c>
      <c r="AC528" s="128">
        <v>1674</v>
      </c>
      <c r="AD528" s="127" t="s">
        <v>90</v>
      </c>
      <c r="AE528" s="128">
        <v>4287</v>
      </c>
      <c r="AF528" s="127" t="s">
        <v>90</v>
      </c>
      <c r="AG528" s="269"/>
      <c r="AH528" s="135"/>
      <c r="AI528" s="128"/>
      <c r="AJ528" s="135"/>
      <c r="AK528" s="128"/>
      <c r="AL528" s="140"/>
      <c r="AM528" s="269">
        <v>227</v>
      </c>
      <c r="AN528" s="127" t="s">
        <v>90</v>
      </c>
      <c r="AO528" s="269">
        <v>2</v>
      </c>
      <c r="AP528" s="127" t="s">
        <v>90</v>
      </c>
      <c r="AQ528" s="128">
        <v>0</v>
      </c>
      <c r="AR528" s="127" t="s">
        <v>90</v>
      </c>
      <c r="AS528" s="128">
        <v>2</v>
      </c>
      <c r="AT528" s="127" t="s">
        <v>90</v>
      </c>
    </row>
    <row r="529" spans="2:46" s="4" customFormat="1" ht="15" hidden="1" customHeight="1" outlineLevel="1" x14ac:dyDescent="0.25">
      <c r="B529" s="138" t="s">
        <v>80</v>
      </c>
      <c r="C529" s="269">
        <v>4028</v>
      </c>
      <c r="D529" s="127" t="s">
        <v>90</v>
      </c>
      <c r="E529" s="128">
        <v>2392</v>
      </c>
      <c r="F529" s="127" t="s">
        <v>90</v>
      </c>
      <c r="G529" s="128">
        <v>6420</v>
      </c>
      <c r="H529" s="127" t="s">
        <v>90</v>
      </c>
      <c r="I529" s="269">
        <v>1398</v>
      </c>
      <c r="J529" s="127" t="s">
        <v>90</v>
      </c>
      <c r="K529" s="128">
        <v>1008</v>
      </c>
      <c r="L529" s="127" t="s">
        <v>90</v>
      </c>
      <c r="M529" s="128">
        <v>2406</v>
      </c>
      <c r="N529" s="127" t="s">
        <v>90</v>
      </c>
      <c r="O529" s="269"/>
      <c r="P529" s="135"/>
      <c r="Q529" s="128"/>
      <c r="R529" s="135"/>
      <c r="S529" s="128"/>
      <c r="T529" s="140"/>
      <c r="U529" s="269"/>
      <c r="V529" s="135"/>
      <c r="W529" s="128"/>
      <c r="X529" s="135"/>
      <c r="Y529" s="128"/>
      <c r="Z529" s="543"/>
      <c r="AA529" s="269">
        <v>2387</v>
      </c>
      <c r="AB529" s="127" t="s">
        <v>90</v>
      </c>
      <c r="AC529" s="128">
        <v>1381</v>
      </c>
      <c r="AD529" s="127" t="s">
        <v>90</v>
      </c>
      <c r="AE529" s="128">
        <v>3768</v>
      </c>
      <c r="AF529" s="127" t="s">
        <v>90</v>
      </c>
      <c r="AG529" s="269"/>
      <c r="AH529" s="135"/>
      <c r="AI529" s="128"/>
      <c r="AJ529" s="135"/>
      <c r="AK529" s="128"/>
      <c r="AL529" s="140"/>
      <c r="AM529" s="269">
        <v>240</v>
      </c>
      <c r="AN529" s="127" t="s">
        <v>90</v>
      </c>
      <c r="AO529" s="269">
        <v>3</v>
      </c>
      <c r="AP529" s="127" t="s">
        <v>90</v>
      </c>
      <c r="AQ529" s="128">
        <v>3</v>
      </c>
      <c r="AR529" s="127" t="s">
        <v>90</v>
      </c>
      <c r="AS529" s="128">
        <v>6</v>
      </c>
      <c r="AT529" s="127" t="s">
        <v>90</v>
      </c>
    </row>
    <row r="530" spans="2:46" s="4" customFormat="1" ht="15" hidden="1" customHeight="1" outlineLevel="1" x14ac:dyDescent="0.25">
      <c r="B530" s="138" t="s">
        <v>81</v>
      </c>
      <c r="C530" s="269">
        <v>1054</v>
      </c>
      <c r="D530" s="127" t="s">
        <v>90</v>
      </c>
      <c r="E530" s="128">
        <v>1785</v>
      </c>
      <c r="F530" s="127" t="s">
        <v>90</v>
      </c>
      <c r="G530" s="128">
        <v>2839</v>
      </c>
      <c r="H530" s="127" t="s">
        <v>90</v>
      </c>
      <c r="I530" s="269">
        <v>278</v>
      </c>
      <c r="J530" s="127" t="s">
        <v>90</v>
      </c>
      <c r="K530" s="128">
        <v>1632</v>
      </c>
      <c r="L530" s="127" t="s">
        <v>90</v>
      </c>
      <c r="M530" s="128">
        <v>1910</v>
      </c>
      <c r="N530" s="127" t="s">
        <v>90</v>
      </c>
      <c r="O530" s="269"/>
      <c r="P530" s="135"/>
      <c r="Q530" s="128"/>
      <c r="R530" s="135"/>
      <c r="S530" s="128"/>
      <c r="T530" s="140"/>
      <c r="U530" s="269"/>
      <c r="V530" s="135"/>
      <c r="W530" s="128"/>
      <c r="X530" s="135"/>
      <c r="Y530" s="128"/>
      <c r="Z530" s="543"/>
      <c r="AA530" s="269">
        <v>730</v>
      </c>
      <c r="AB530" s="127" t="s">
        <v>90</v>
      </c>
      <c r="AC530" s="128">
        <v>150</v>
      </c>
      <c r="AD530" s="127" t="s">
        <v>90</v>
      </c>
      <c r="AE530" s="128">
        <v>880</v>
      </c>
      <c r="AF530" s="127" t="s">
        <v>90</v>
      </c>
      <c r="AG530" s="269"/>
      <c r="AH530" s="135"/>
      <c r="AI530" s="128"/>
      <c r="AJ530" s="135"/>
      <c r="AK530" s="128"/>
      <c r="AL530" s="140"/>
      <c r="AM530" s="269">
        <v>46</v>
      </c>
      <c r="AN530" s="127" t="s">
        <v>90</v>
      </c>
      <c r="AO530" s="269">
        <v>0</v>
      </c>
      <c r="AP530" s="127" t="s">
        <v>90</v>
      </c>
      <c r="AQ530" s="128">
        <v>3</v>
      </c>
      <c r="AR530" s="127" t="s">
        <v>90</v>
      </c>
      <c r="AS530" s="128">
        <v>3</v>
      </c>
      <c r="AT530" s="127" t="s">
        <v>90</v>
      </c>
    </row>
    <row r="531" spans="2:46" s="4" customFormat="1" ht="15" hidden="1" customHeight="1" outlineLevel="1" x14ac:dyDescent="0.25">
      <c r="B531" s="138" t="s">
        <v>82</v>
      </c>
      <c r="C531" s="269">
        <v>543</v>
      </c>
      <c r="D531" s="127" t="s">
        <v>90</v>
      </c>
      <c r="E531" s="128">
        <v>782</v>
      </c>
      <c r="F531" s="127" t="s">
        <v>90</v>
      </c>
      <c r="G531" s="128">
        <v>1325</v>
      </c>
      <c r="H531" s="127" t="s">
        <v>90</v>
      </c>
      <c r="I531" s="269">
        <v>323</v>
      </c>
      <c r="J531" s="127" t="s">
        <v>90</v>
      </c>
      <c r="K531" s="128">
        <v>722</v>
      </c>
      <c r="L531" s="127" t="s">
        <v>90</v>
      </c>
      <c r="M531" s="128">
        <v>1045</v>
      </c>
      <c r="N531" s="127" t="s">
        <v>90</v>
      </c>
      <c r="O531" s="269"/>
      <c r="P531" s="135"/>
      <c r="Q531" s="128"/>
      <c r="R531" s="135"/>
      <c r="S531" s="128"/>
      <c r="T531" s="140"/>
      <c r="U531" s="269"/>
      <c r="V531" s="135"/>
      <c r="W531" s="128"/>
      <c r="X531" s="135"/>
      <c r="Y531" s="128"/>
      <c r="Z531" s="543"/>
      <c r="AA531" s="269">
        <v>210</v>
      </c>
      <c r="AB531" s="127" t="s">
        <v>90</v>
      </c>
      <c r="AC531" s="128">
        <v>60</v>
      </c>
      <c r="AD531" s="127" t="s">
        <v>90</v>
      </c>
      <c r="AE531" s="128">
        <v>270</v>
      </c>
      <c r="AF531" s="127" t="s">
        <v>90</v>
      </c>
      <c r="AG531" s="269"/>
      <c r="AH531" s="135"/>
      <c r="AI531" s="128"/>
      <c r="AJ531" s="135"/>
      <c r="AK531" s="128"/>
      <c r="AL531" s="140"/>
      <c r="AM531" s="269">
        <v>10</v>
      </c>
      <c r="AN531" s="127" t="s">
        <v>90</v>
      </c>
      <c r="AO531" s="269">
        <v>0</v>
      </c>
      <c r="AP531" s="127" t="s">
        <v>90</v>
      </c>
      <c r="AQ531" s="128">
        <v>0</v>
      </c>
      <c r="AR531" s="127" t="s">
        <v>90</v>
      </c>
      <c r="AS531" s="128">
        <v>0</v>
      </c>
      <c r="AT531" s="127" t="s">
        <v>90</v>
      </c>
    </row>
    <row r="532" spans="2:46" s="4" customFormat="1" ht="15" hidden="1" customHeight="1" outlineLevel="1" x14ac:dyDescent="0.25">
      <c r="B532" s="138" t="s">
        <v>83</v>
      </c>
      <c r="C532" s="269">
        <v>405</v>
      </c>
      <c r="D532" s="127" t="s">
        <v>90</v>
      </c>
      <c r="E532" s="128">
        <v>828</v>
      </c>
      <c r="F532" s="127" t="s">
        <v>90</v>
      </c>
      <c r="G532" s="128">
        <v>1233</v>
      </c>
      <c r="H532" s="127" t="s">
        <v>90</v>
      </c>
      <c r="I532" s="269">
        <v>213</v>
      </c>
      <c r="J532" s="127" t="s">
        <v>90</v>
      </c>
      <c r="K532" s="128">
        <v>753</v>
      </c>
      <c r="L532" s="127" t="s">
        <v>90</v>
      </c>
      <c r="M532" s="128">
        <v>966</v>
      </c>
      <c r="N532" s="127" t="s">
        <v>90</v>
      </c>
      <c r="O532" s="269"/>
      <c r="P532" s="135"/>
      <c r="Q532" s="128"/>
      <c r="R532" s="135"/>
      <c r="S532" s="128"/>
      <c r="T532" s="140"/>
      <c r="U532" s="269"/>
      <c r="V532" s="135"/>
      <c r="W532" s="128"/>
      <c r="X532" s="135"/>
      <c r="Y532" s="128"/>
      <c r="Z532" s="543"/>
      <c r="AA532" s="269">
        <v>171</v>
      </c>
      <c r="AB532" s="127" t="s">
        <v>90</v>
      </c>
      <c r="AC532" s="128">
        <v>72</v>
      </c>
      <c r="AD532" s="127" t="s">
        <v>90</v>
      </c>
      <c r="AE532" s="128">
        <v>243</v>
      </c>
      <c r="AF532" s="127" t="s">
        <v>90</v>
      </c>
      <c r="AG532" s="269"/>
      <c r="AH532" s="135"/>
      <c r="AI532" s="128"/>
      <c r="AJ532" s="135"/>
      <c r="AK532" s="128"/>
      <c r="AL532" s="140"/>
      <c r="AM532" s="269">
        <v>20</v>
      </c>
      <c r="AN532" s="127" t="s">
        <v>90</v>
      </c>
      <c r="AO532" s="269">
        <v>1</v>
      </c>
      <c r="AP532" s="127" t="s">
        <v>90</v>
      </c>
      <c r="AQ532" s="128">
        <v>3</v>
      </c>
      <c r="AR532" s="127" t="s">
        <v>90</v>
      </c>
      <c r="AS532" s="128">
        <v>4</v>
      </c>
      <c r="AT532" s="127" t="s">
        <v>90</v>
      </c>
    </row>
    <row r="533" spans="2:46" s="4" customFormat="1" ht="15" hidden="1" customHeight="1" outlineLevel="1" x14ac:dyDescent="0.25">
      <c r="B533" s="138" t="s">
        <v>84</v>
      </c>
      <c r="C533" s="269">
        <v>443</v>
      </c>
      <c r="D533" s="127" t="s">
        <v>90</v>
      </c>
      <c r="E533" s="128">
        <v>192</v>
      </c>
      <c r="F533" s="127" t="s">
        <v>90</v>
      </c>
      <c r="G533" s="128">
        <v>635</v>
      </c>
      <c r="H533" s="127" t="s">
        <v>90</v>
      </c>
      <c r="I533" s="269">
        <v>215</v>
      </c>
      <c r="J533" s="127" t="s">
        <v>90</v>
      </c>
      <c r="K533" s="128">
        <v>148</v>
      </c>
      <c r="L533" s="127" t="s">
        <v>90</v>
      </c>
      <c r="M533" s="128">
        <v>363</v>
      </c>
      <c r="N533" s="127" t="s">
        <v>90</v>
      </c>
      <c r="O533" s="269"/>
      <c r="P533" s="135"/>
      <c r="Q533" s="128"/>
      <c r="R533" s="135"/>
      <c r="S533" s="128"/>
      <c r="T533" s="140"/>
      <c r="U533" s="269"/>
      <c r="V533" s="135"/>
      <c r="W533" s="128"/>
      <c r="X533" s="135"/>
      <c r="Y533" s="128"/>
      <c r="Z533" s="543"/>
      <c r="AA533" s="269">
        <v>224</v>
      </c>
      <c r="AB533" s="127" t="s">
        <v>90</v>
      </c>
      <c r="AC533" s="128">
        <v>44</v>
      </c>
      <c r="AD533" s="127" t="s">
        <v>90</v>
      </c>
      <c r="AE533" s="128">
        <v>268</v>
      </c>
      <c r="AF533" s="127" t="s">
        <v>90</v>
      </c>
      <c r="AG533" s="269"/>
      <c r="AH533" s="135"/>
      <c r="AI533" s="128"/>
      <c r="AJ533" s="135"/>
      <c r="AK533" s="128"/>
      <c r="AL533" s="140"/>
      <c r="AM533" s="269">
        <v>4</v>
      </c>
      <c r="AN533" s="127" t="s">
        <v>90</v>
      </c>
      <c r="AO533" s="269">
        <v>0</v>
      </c>
      <c r="AP533" s="127" t="s">
        <v>90</v>
      </c>
      <c r="AQ533" s="128">
        <v>0</v>
      </c>
      <c r="AR533" s="127" t="s">
        <v>90</v>
      </c>
      <c r="AS533" s="128">
        <v>0</v>
      </c>
      <c r="AT533" s="127" t="s">
        <v>90</v>
      </c>
    </row>
    <row r="534" spans="2:46" s="4" customFormat="1" ht="15" hidden="1" customHeight="1" outlineLevel="1" x14ac:dyDescent="0.25">
      <c r="B534" s="138" t="s">
        <v>85</v>
      </c>
      <c r="C534" s="269">
        <v>472</v>
      </c>
      <c r="D534" s="127" t="s">
        <v>90</v>
      </c>
      <c r="E534" s="128">
        <v>232</v>
      </c>
      <c r="F534" s="127" t="s">
        <v>90</v>
      </c>
      <c r="G534" s="128">
        <v>704</v>
      </c>
      <c r="H534" s="127" t="s">
        <v>90</v>
      </c>
      <c r="I534" s="269">
        <v>304</v>
      </c>
      <c r="J534" s="127" t="s">
        <v>90</v>
      </c>
      <c r="K534" s="128">
        <v>177</v>
      </c>
      <c r="L534" s="127" t="s">
        <v>90</v>
      </c>
      <c r="M534" s="128">
        <v>481</v>
      </c>
      <c r="N534" s="127" t="s">
        <v>90</v>
      </c>
      <c r="O534" s="269"/>
      <c r="P534" s="135"/>
      <c r="Q534" s="128"/>
      <c r="R534" s="135"/>
      <c r="S534" s="128"/>
      <c r="T534" s="140"/>
      <c r="U534" s="269"/>
      <c r="V534" s="135"/>
      <c r="W534" s="128"/>
      <c r="X534" s="135"/>
      <c r="Y534" s="128"/>
      <c r="Z534" s="543"/>
      <c r="AA534" s="269">
        <v>157</v>
      </c>
      <c r="AB534" s="127" t="s">
        <v>90</v>
      </c>
      <c r="AC534" s="128">
        <v>55</v>
      </c>
      <c r="AD534" s="127" t="s">
        <v>90</v>
      </c>
      <c r="AE534" s="128">
        <v>212</v>
      </c>
      <c r="AF534" s="127" t="s">
        <v>90</v>
      </c>
      <c r="AG534" s="269"/>
      <c r="AH534" s="135"/>
      <c r="AI534" s="128"/>
      <c r="AJ534" s="135"/>
      <c r="AK534" s="128"/>
      <c r="AL534" s="140"/>
      <c r="AM534" s="269">
        <v>11</v>
      </c>
      <c r="AN534" s="127" t="s">
        <v>90</v>
      </c>
      <c r="AO534" s="269">
        <v>0</v>
      </c>
      <c r="AP534" s="127" t="s">
        <v>90</v>
      </c>
      <c r="AQ534" s="128">
        <v>0</v>
      </c>
      <c r="AR534" s="127" t="s">
        <v>90</v>
      </c>
      <c r="AS534" s="128">
        <v>0</v>
      </c>
      <c r="AT534" s="127" t="s">
        <v>90</v>
      </c>
    </row>
    <row r="535" spans="2:46" s="4" customFormat="1" ht="15" hidden="1" customHeight="1" outlineLevel="1" x14ac:dyDescent="0.25">
      <c r="B535" s="138" t="s">
        <v>86</v>
      </c>
      <c r="C535" s="269">
        <v>1313</v>
      </c>
      <c r="D535" s="127" t="s">
        <v>90</v>
      </c>
      <c r="E535" s="128">
        <v>218</v>
      </c>
      <c r="F535" s="127" t="s">
        <v>90</v>
      </c>
      <c r="G535" s="128">
        <v>1531</v>
      </c>
      <c r="H535" s="127" t="s">
        <v>90</v>
      </c>
      <c r="I535" s="269">
        <v>1132</v>
      </c>
      <c r="J535" s="127" t="s">
        <v>90</v>
      </c>
      <c r="K535" s="128">
        <v>171</v>
      </c>
      <c r="L535" s="127" t="s">
        <v>90</v>
      </c>
      <c r="M535" s="128">
        <v>1303</v>
      </c>
      <c r="N535" s="127" t="s">
        <v>90</v>
      </c>
      <c r="O535" s="269"/>
      <c r="P535" s="135"/>
      <c r="Q535" s="128"/>
      <c r="R535" s="135"/>
      <c r="S535" s="128"/>
      <c r="T535" s="140"/>
      <c r="U535" s="269"/>
      <c r="V535" s="135"/>
      <c r="W535" s="128"/>
      <c r="X535" s="135"/>
      <c r="Y535" s="128"/>
      <c r="Z535" s="543"/>
      <c r="AA535" s="269">
        <v>170</v>
      </c>
      <c r="AB535" s="127" t="s">
        <v>90</v>
      </c>
      <c r="AC535" s="128">
        <v>47</v>
      </c>
      <c r="AD535" s="127" t="s">
        <v>90</v>
      </c>
      <c r="AE535" s="128">
        <v>217</v>
      </c>
      <c r="AF535" s="127" t="s">
        <v>90</v>
      </c>
      <c r="AG535" s="269"/>
      <c r="AH535" s="135"/>
      <c r="AI535" s="128"/>
      <c r="AJ535" s="135"/>
      <c r="AK535" s="128"/>
      <c r="AL535" s="140"/>
      <c r="AM535" s="269">
        <v>11</v>
      </c>
      <c r="AN535" s="127" t="s">
        <v>90</v>
      </c>
      <c r="AO535" s="269">
        <v>0</v>
      </c>
      <c r="AP535" s="127" t="s">
        <v>90</v>
      </c>
      <c r="AQ535" s="128">
        <v>0</v>
      </c>
      <c r="AR535" s="127" t="s">
        <v>90</v>
      </c>
      <c r="AS535" s="128">
        <v>0</v>
      </c>
      <c r="AT535" s="127" t="s">
        <v>90</v>
      </c>
    </row>
    <row r="536" spans="2:46" s="4" customFormat="1" ht="15" hidden="1" customHeight="1" outlineLevel="1" x14ac:dyDescent="0.25">
      <c r="B536" s="138" t="s">
        <v>87</v>
      </c>
      <c r="C536" s="269">
        <v>2570</v>
      </c>
      <c r="D536" s="127" t="s">
        <v>90</v>
      </c>
      <c r="E536" s="128">
        <v>1873</v>
      </c>
      <c r="F536" s="127" t="s">
        <v>90</v>
      </c>
      <c r="G536" s="128">
        <v>4443</v>
      </c>
      <c r="H536" s="127" t="s">
        <v>90</v>
      </c>
      <c r="I536" s="269">
        <v>1198</v>
      </c>
      <c r="J536" s="127" t="s">
        <v>90</v>
      </c>
      <c r="K536" s="128">
        <v>848</v>
      </c>
      <c r="L536" s="127" t="s">
        <v>90</v>
      </c>
      <c r="M536" s="128">
        <v>2046</v>
      </c>
      <c r="N536" s="127" t="s">
        <v>90</v>
      </c>
      <c r="O536" s="269"/>
      <c r="P536" s="135"/>
      <c r="Q536" s="128"/>
      <c r="R536" s="135"/>
      <c r="S536" s="128"/>
      <c r="T536" s="140"/>
      <c r="U536" s="269"/>
      <c r="V536" s="135"/>
      <c r="W536" s="128"/>
      <c r="X536" s="135"/>
      <c r="Y536" s="128"/>
      <c r="Z536" s="543"/>
      <c r="AA536" s="269">
        <v>1132</v>
      </c>
      <c r="AB536" s="127" t="s">
        <v>90</v>
      </c>
      <c r="AC536" s="128">
        <v>1024</v>
      </c>
      <c r="AD536" s="127" t="s">
        <v>90</v>
      </c>
      <c r="AE536" s="128">
        <v>2156</v>
      </c>
      <c r="AF536" s="127" t="s">
        <v>90</v>
      </c>
      <c r="AG536" s="269"/>
      <c r="AH536" s="135"/>
      <c r="AI536" s="128"/>
      <c r="AJ536" s="135"/>
      <c r="AK536" s="128"/>
      <c r="AL536" s="140"/>
      <c r="AM536" s="269">
        <v>232</v>
      </c>
      <c r="AN536" s="127" t="s">
        <v>90</v>
      </c>
      <c r="AO536" s="269">
        <v>8</v>
      </c>
      <c r="AP536" s="127" t="s">
        <v>90</v>
      </c>
      <c r="AQ536" s="128">
        <v>1</v>
      </c>
      <c r="AR536" s="127" t="s">
        <v>90</v>
      </c>
      <c r="AS536" s="128">
        <v>9</v>
      </c>
      <c r="AT536" s="127" t="s">
        <v>90</v>
      </c>
    </row>
    <row r="537" spans="2:46" s="4" customFormat="1" ht="15" hidden="1" customHeight="1" outlineLevel="1" x14ac:dyDescent="0.25">
      <c r="B537" s="138" t="s">
        <v>88</v>
      </c>
      <c r="C537" s="269">
        <v>5198</v>
      </c>
      <c r="D537" s="127" t="s">
        <v>90</v>
      </c>
      <c r="E537" s="128">
        <v>3558</v>
      </c>
      <c r="F537" s="127" t="s">
        <v>90</v>
      </c>
      <c r="G537" s="128">
        <v>8756</v>
      </c>
      <c r="H537" s="127" t="s">
        <v>90</v>
      </c>
      <c r="I537" s="269">
        <v>2538</v>
      </c>
      <c r="J537" s="127" t="s">
        <v>90</v>
      </c>
      <c r="K537" s="128">
        <v>1937</v>
      </c>
      <c r="L537" s="127" t="s">
        <v>90</v>
      </c>
      <c r="M537" s="128">
        <v>4475</v>
      </c>
      <c r="N537" s="127" t="s">
        <v>90</v>
      </c>
      <c r="O537" s="269"/>
      <c r="P537" s="135"/>
      <c r="Q537" s="128"/>
      <c r="R537" s="135"/>
      <c r="S537" s="128"/>
      <c r="T537" s="140"/>
      <c r="U537" s="269"/>
      <c r="V537" s="135"/>
      <c r="W537" s="128"/>
      <c r="X537" s="135"/>
      <c r="Y537" s="128"/>
      <c r="Z537" s="543"/>
      <c r="AA537" s="269">
        <v>2373</v>
      </c>
      <c r="AB537" s="127" t="s">
        <v>90</v>
      </c>
      <c r="AC537" s="128">
        <v>1621</v>
      </c>
      <c r="AD537" s="127" t="s">
        <v>90</v>
      </c>
      <c r="AE537" s="128">
        <v>3994</v>
      </c>
      <c r="AF537" s="127" t="s">
        <v>90</v>
      </c>
      <c r="AG537" s="269"/>
      <c r="AH537" s="135"/>
      <c r="AI537" s="128"/>
      <c r="AJ537" s="135"/>
      <c r="AK537" s="128"/>
      <c r="AL537" s="140"/>
      <c r="AM537" s="269">
        <v>284</v>
      </c>
      <c r="AN537" s="127" t="s">
        <v>90</v>
      </c>
      <c r="AO537" s="269">
        <v>3</v>
      </c>
      <c r="AP537" s="127" t="s">
        <v>90</v>
      </c>
      <c r="AQ537" s="128">
        <v>0</v>
      </c>
      <c r="AR537" s="127" t="s">
        <v>90</v>
      </c>
      <c r="AS537" s="128">
        <v>3</v>
      </c>
      <c r="AT537" s="127" t="s">
        <v>90</v>
      </c>
    </row>
    <row r="538" spans="2:46" s="4" customFormat="1" ht="15" hidden="1" customHeight="1" outlineLevel="1" x14ac:dyDescent="0.25">
      <c r="B538" s="138" t="s">
        <v>89</v>
      </c>
      <c r="C538" s="269">
        <v>4802</v>
      </c>
      <c r="D538" s="127" t="s">
        <v>90</v>
      </c>
      <c r="E538" s="128">
        <v>3308</v>
      </c>
      <c r="F538" s="127" t="s">
        <v>90</v>
      </c>
      <c r="G538" s="128">
        <v>8110</v>
      </c>
      <c r="H538" s="127" t="s">
        <v>90</v>
      </c>
      <c r="I538" s="269">
        <v>2199</v>
      </c>
      <c r="J538" s="127" t="s">
        <v>90</v>
      </c>
      <c r="K538" s="128">
        <v>1934</v>
      </c>
      <c r="L538" s="127" t="s">
        <v>90</v>
      </c>
      <c r="M538" s="128">
        <v>4133</v>
      </c>
      <c r="N538" s="127" t="s">
        <v>90</v>
      </c>
      <c r="O538" s="269"/>
      <c r="P538" s="135"/>
      <c r="Q538" s="128"/>
      <c r="R538" s="135"/>
      <c r="S538" s="128"/>
      <c r="T538" s="140"/>
      <c r="U538" s="269"/>
      <c r="V538" s="135"/>
      <c r="W538" s="128"/>
      <c r="X538" s="135"/>
      <c r="Y538" s="128"/>
      <c r="Z538" s="543"/>
      <c r="AA538" s="269">
        <v>2198</v>
      </c>
      <c r="AB538" s="127" t="s">
        <v>90</v>
      </c>
      <c r="AC538" s="128">
        <v>1344</v>
      </c>
      <c r="AD538" s="127" t="s">
        <v>90</v>
      </c>
      <c r="AE538" s="128">
        <v>3542</v>
      </c>
      <c r="AF538" s="127" t="s">
        <v>90</v>
      </c>
      <c r="AG538" s="269"/>
      <c r="AH538" s="135"/>
      <c r="AI538" s="128"/>
      <c r="AJ538" s="135"/>
      <c r="AK538" s="128"/>
      <c r="AL538" s="140"/>
      <c r="AM538" s="269">
        <v>405</v>
      </c>
      <c r="AN538" s="127" t="s">
        <v>90</v>
      </c>
      <c r="AO538" s="269">
        <v>0</v>
      </c>
      <c r="AP538" s="127" t="s">
        <v>90</v>
      </c>
      <c r="AQ538" s="128">
        <v>30</v>
      </c>
      <c r="AR538" s="127" t="s">
        <v>90</v>
      </c>
      <c r="AS538" s="128">
        <v>30</v>
      </c>
      <c r="AT538" s="127" t="s">
        <v>90</v>
      </c>
    </row>
    <row r="539" spans="2:46" s="4" customFormat="1" ht="16.5" collapsed="1" thickBot="1" x14ac:dyDescent="0.3">
      <c r="B539" s="64">
        <v>1978</v>
      </c>
      <c r="C539" s="279">
        <v>28223</v>
      </c>
      <c r="D539" s="66" t="s">
        <v>90</v>
      </c>
      <c r="E539" s="65">
        <v>22194</v>
      </c>
      <c r="F539" s="66" t="s">
        <v>90</v>
      </c>
      <c r="G539" s="65">
        <v>50417</v>
      </c>
      <c r="H539" s="66" t="s">
        <v>90</v>
      </c>
      <c r="I539" s="279">
        <v>11437</v>
      </c>
      <c r="J539" s="66" t="s">
        <v>90</v>
      </c>
      <c r="K539" s="65">
        <v>13179</v>
      </c>
      <c r="L539" s="66" t="s">
        <v>90</v>
      </c>
      <c r="M539" s="65">
        <v>24616</v>
      </c>
      <c r="N539" s="66" t="s">
        <v>90</v>
      </c>
      <c r="O539" s="545"/>
      <c r="P539" s="189"/>
      <c r="Q539" s="190"/>
      <c r="R539" s="189"/>
      <c r="S539" s="190"/>
      <c r="T539" s="287"/>
      <c r="U539" s="545"/>
      <c r="V539" s="189"/>
      <c r="W539" s="190"/>
      <c r="X539" s="189"/>
      <c r="Y539" s="190"/>
      <c r="Z539" s="546"/>
      <c r="AA539" s="279">
        <v>14982</v>
      </c>
      <c r="AB539" s="66" t="s">
        <v>90</v>
      </c>
      <c r="AC539" s="65">
        <v>8975</v>
      </c>
      <c r="AD539" s="66" t="s">
        <v>90</v>
      </c>
      <c r="AE539" s="65">
        <v>23957</v>
      </c>
      <c r="AF539" s="66" t="s">
        <v>90</v>
      </c>
      <c r="AG539" s="545"/>
      <c r="AH539" s="189"/>
      <c r="AI539" s="190"/>
      <c r="AJ539" s="189"/>
      <c r="AK539" s="190"/>
      <c r="AL539" s="287"/>
      <c r="AM539" s="279">
        <v>1749</v>
      </c>
      <c r="AN539" s="66" t="s">
        <v>90</v>
      </c>
      <c r="AO539" s="279">
        <v>55</v>
      </c>
      <c r="AP539" s="66" t="s">
        <v>90</v>
      </c>
      <c r="AQ539" s="65">
        <v>40</v>
      </c>
      <c r="AR539" s="66" t="s">
        <v>90</v>
      </c>
      <c r="AS539" s="65">
        <v>95</v>
      </c>
      <c r="AT539" s="66" t="s">
        <v>90</v>
      </c>
    </row>
    <row r="540" spans="2:46" s="4" customFormat="1" ht="6" customHeight="1" x14ac:dyDescent="0.25">
      <c r="B540" s="138"/>
      <c r="C540" s="138"/>
      <c r="D540" s="138"/>
      <c r="E540" s="138"/>
      <c r="F540" s="138"/>
      <c r="G540" s="138"/>
      <c r="H540" s="138"/>
      <c r="I540" s="139"/>
      <c r="J540" s="140"/>
      <c r="K540" s="139"/>
      <c r="L540" s="140"/>
      <c r="M540" s="139"/>
      <c r="N540" s="140"/>
      <c r="O540" s="139"/>
      <c r="P540" s="140"/>
      <c r="Q540" s="139"/>
      <c r="R540" s="140"/>
      <c r="S540" s="139"/>
      <c r="T540" s="140"/>
      <c r="U540" s="139"/>
      <c r="V540" s="140"/>
      <c r="W540" s="139"/>
      <c r="X540" s="140"/>
      <c r="Y540" s="139"/>
      <c r="Z540" s="140"/>
      <c r="AA540" s="139"/>
      <c r="AB540" s="140"/>
      <c r="AC540" s="139"/>
      <c r="AD540" s="140"/>
      <c r="AE540" s="139"/>
      <c r="AF540" s="140"/>
      <c r="AG540" s="139"/>
      <c r="AH540" s="140"/>
      <c r="AI540" s="139"/>
      <c r="AJ540" s="140"/>
      <c r="AK540" s="139"/>
      <c r="AL540" s="140"/>
      <c r="AM540" s="139"/>
      <c r="AN540" s="140"/>
      <c r="AO540" s="139"/>
      <c r="AP540" s="140"/>
      <c r="AQ540" s="139"/>
      <c r="AR540" s="140"/>
      <c r="AS540" s="139"/>
      <c r="AT540" s="140"/>
    </row>
    <row r="541" spans="2:46" s="4" customFormat="1" x14ac:dyDescent="0.25">
      <c r="B541" s="593" t="s">
        <v>128</v>
      </c>
      <c r="C541" s="593"/>
      <c r="D541" s="593"/>
      <c r="E541" s="593"/>
      <c r="F541" s="593"/>
      <c r="G541" s="593"/>
      <c r="H541" s="593"/>
      <c r="I541" s="438"/>
      <c r="J541" s="438"/>
      <c r="K541" s="438"/>
      <c r="L541" s="438"/>
      <c r="M541" s="438"/>
      <c r="N541" s="438"/>
      <c r="O541" s="438"/>
      <c r="P541" s="438"/>
      <c r="Q541" s="438"/>
      <c r="R541" s="438"/>
      <c r="S541" s="438"/>
      <c r="T541" s="438"/>
      <c r="U541" s="438"/>
      <c r="V541" s="438"/>
      <c r="W541" s="438"/>
      <c r="X541" s="438"/>
      <c r="Y541" s="438"/>
      <c r="Z541" s="438"/>
      <c r="AA541" s="438"/>
      <c r="AB541" s="438"/>
      <c r="AC541" s="438"/>
      <c r="AD541" s="438"/>
      <c r="AE541" s="438"/>
      <c r="AF541" s="438"/>
      <c r="AG541" s="438"/>
      <c r="AH541" s="438"/>
      <c r="AI541" s="438"/>
      <c r="AJ541" s="438"/>
      <c r="AK541" s="438"/>
      <c r="AL541" s="438"/>
      <c r="AM541" s="203"/>
      <c r="AN541" s="203"/>
      <c r="AO541" s="438"/>
      <c r="AP541" s="438"/>
      <c r="AQ541" s="438"/>
      <c r="AR541" s="438"/>
      <c r="AS541" s="438"/>
      <c r="AT541" s="438"/>
    </row>
    <row r="542" spans="2:46" s="4" customFormat="1" x14ac:dyDescent="0.25">
      <c r="B542" s="606" t="s">
        <v>112</v>
      </c>
      <c r="C542" s="606"/>
      <c r="D542" s="606"/>
      <c r="E542" s="606"/>
      <c r="F542" s="606"/>
      <c r="G542" s="606"/>
      <c r="H542" s="606"/>
      <c r="I542" s="139"/>
      <c r="J542" s="140"/>
      <c r="K542" s="139"/>
      <c r="L542" s="140"/>
      <c r="M542" s="139"/>
      <c r="N542" s="140"/>
      <c r="O542" s="139"/>
      <c r="P542" s="140"/>
      <c r="Q542" s="139"/>
      <c r="R542" s="140"/>
      <c r="S542" s="139"/>
      <c r="T542" s="140"/>
      <c r="U542" s="139"/>
      <c r="V542" s="140"/>
      <c r="W542" s="139"/>
      <c r="X542" s="140"/>
      <c r="Y542" s="139"/>
      <c r="Z542" s="140"/>
      <c r="AA542" s="139"/>
      <c r="AB542" s="140"/>
      <c r="AC542" s="139"/>
      <c r="AD542" s="140"/>
      <c r="AE542" s="139"/>
      <c r="AF542" s="140"/>
      <c r="AG542" s="139"/>
      <c r="AH542" s="140"/>
      <c r="AI542" s="139"/>
      <c r="AJ542" s="140"/>
      <c r="AK542" s="139"/>
      <c r="AL542" s="140"/>
      <c r="AM542" s="139"/>
      <c r="AN542" s="140"/>
      <c r="AO542" s="139"/>
      <c r="AP542" s="140"/>
      <c r="AQ542" s="139"/>
      <c r="AR542" s="140"/>
      <c r="AS542" s="139"/>
      <c r="AT542" s="140"/>
    </row>
    <row r="543" spans="2:46" s="4" customFormat="1" x14ac:dyDescent="0.25">
      <c r="B543" s="138"/>
      <c r="C543" s="138"/>
      <c r="D543" s="138"/>
      <c r="E543" s="138"/>
      <c r="F543" s="138"/>
      <c r="G543" s="138"/>
      <c r="H543" s="138"/>
      <c r="I543" s="139"/>
      <c r="J543" s="140"/>
      <c r="K543" s="139"/>
      <c r="L543" s="140"/>
      <c r="M543" s="139"/>
      <c r="N543" s="140"/>
      <c r="O543" s="139"/>
      <c r="P543" s="140"/>
      <c r="Q543" s="139"/>
      <c r="R543" s="140"/>
      <c r="S543" s="139"/>
      <c r="T543" s="140"/>
      <c r="U543" s="139"/>
      <c r="V543" s="140"/>
      <c r="W543" s="139"/>
      <c r="X543" s="140"/>
      <c r="Y543" s="139"/>
      <c r="Z543" s="140"/>
      <c r="AA543" s="139"/>
      <c r="AB543" s="140"/>
      <c r="AC543" s="139"/>
      <c r="AD543" s="140"/>
      <c r="AE543" s="139"/>
      <c r="AF543" s="140"/>
      <c r="AG543" s="139"/>
      <c r="AH543" s="140"/>
      <c r="AI543" s="139"/>
      <c r="AJ543" s="140"/>
      <c r="AK543" s="139"/>
      <c r="AL543" s="140"/>
      <c r="AM543" s="139"/>
      <c r="AN543" s="140"/>
      <c r="AO543" s="139"/>
      <c r="AP543" s="140"/>
      <c r="AQ543" s="139"/>
      <c r="AR543" s="140"/>
      <c r="AS543" s="139"/>
      <c r="AT543" s="140"/>
    </row>
    <row r="544" spans="2:46" s="4" customFormat="1" x14ac:dyDescent="0.25">
      <c r="B544" s="138"/>
      <c r="C544" s="138"/>
      <c r="D544" s="138"/>
      <c r="E544" s="138"/>
      <c r="F544" s="138"/>
      <c r="G544" s="138"/>
      <c r="H544" s="138"/>
      <c r="I544" s="139"/>
      <c r="J544" s="140"/>
      <c r="K544" s="139"/>
      <c r="L544" s="140"/>
      <c r="M544" s="139"/>
      <c r="N544" s="140"/>
      <c r="O544" s="139"/>
      <c r="P544" s="140"/>
      <c r="Q544" s="139"/>
      <c r="R544" s="140"/>
      <c r="S544" s="139"/>
      <c r="T544" s="140"/>
      <c r="U544" s="139"/>
      <c r="V544" s="140"/>
      <c r="W544" s="139"/>
      <c r="X544" s="140"/>
      <c r="Y544" s="139"/>
      <c r="Z544" s="140"/>
      <c r="AA544" s="139"/>
      <c r="AB544" s="140"/>
      <c r="AC544" s="139"/>
      <c r="AD544" s="140"/>
      <c r="AE544" s="139"/>
      <c r="AF544" s="140"/>
      <c r="AG544" s="139"/>
      <c r="AH544" s="140"/>
      <c r="AI544" s="139"/>
      <c r="AJ544" s="140"/>
      <c r="AK544" s="139"/>
      <c r="AL544" s="140"/>
      <c r="AM544" s="139"/>
      <c r="AN544" s="140"/>
      <c r="AO544" s="139"/>
      <c r="AP544" s="140"/>
      <c r="AQ544" s="139"/>
      <c r="AR544" s="140"/>
      <c r="AS544" s="139"/>
      <c r="AT544" s="140"/>
    </row>
    <row r="545" spans="2:52" s="4" customFormat="1" x14ac:dyDescent="0.25">
      <c r="B545" s="138"/>
      <c r="C545" s="138"/>
      <c r="D545" s="138"/>
      <c r="E545" s="138"/>
      <c r="F545" s="138"/>
      <c r="G545" s="138"/>
      <c r="H545" s="138"/>
      <c r="I545" s="139"/>
      <c r="J545" s="140"/>
      <c r="K545" s="139"/>
      <c r="L545" s="140"/>
      <c r="M545" s="139"/>
      <c r="N545" s="140"/>
      <c r="O545" s="139"/>
      <c r="P545" s="140"/>
      <c r="Q545" s="139"/>
      <c r="R545" s="140"/>
      <c r="S545" s="139"/>
      <c r="T545" s="140"/>
      <c r="U545" s="139"/>
      <c r="V545" s="140"/>
      <c r="W545" s="139"/>
      <c r="X545" s="140"/>
      <c r="Y545" s="139"/>
      <c r="Z545" s="140"/>
      <c r="AA545" s="139"/>
      <c r="AB545" s="140"/>
      <c r="AC545" s="139"/>
      <c r="AD545" s="140"/>
      <c r="AE545" s="139"/>
      <c r="AF545" s="140"/>
      <c r="AG545" s="139"/>
      <c r="AH545" s="140"/>
      <c r="AI545" s="139"/>
      <c r="AJ545" s="140"/>
      <c r="AK545" s="139"/>
      <c r="AL545" s="140"/>
      <c r="AM545" s="139"/>
      <c r="AN545" s="140"/>
      <c r="AO545" s="139"/>
      <c r="AP545" s="140"/>
      <c r="AQ545" s="139"/>
      <c r="AR545" s="140"/>
      <c r="AS545" s="139"/>
      <c r="AT545" s="140"/>
    </row>
    <row r="546" spans="2:52" x14ac:dyDescent="0.25">
      <c r="B546" s="143"/>
      <c r="C546" s="143"/>
      <c r="D546" s="143"/>
      <c r="E546" s="143"/>
      <c r="F546" s="143"/>
      <c r="G546" s="143"/>
      <c r="H546" s="143"/>
      <c r="I546" s="144"/>
      <c r="J546" s="140"/>
      <c r="K546" s="144"/>
      <c r="L546" s="140"/>
      <c r="M546" s="144"/>
      <c r="N546" s="140"/>
      <c r="O546" s="144"/>
      <c r="P546" s="140"/>
      <c r="Q546" s="144"/>
      <c r="R546" s="140"/>
      <c r="S546" s="144"/>
      <c r="T546" s="140"/>
      <c r="U546" s="144"/>
      <c r="V546" s="140"/>
      <c r="W546" s="144"/>
      <c r="X546" s="140"/>
      <c r="Y546" s="144"/>
      <c r="Z546" s="140"/>
      <c r="AA546" s="144"/>
      <c r="AB546" s="140"/>
      <c r="AC546" s="144"/>
      <c r="AD546" s="140"/>
      <c r="AE546" s="144"/>
      <c r="AF546" s="140"/>
      <c r="AG546" s="144"/>
      <c r="AH546" s="140"/>
      <c r="AI546" s="144"/>
      <c r="AJ546" s="140"/>
      <c r="AK546" s="144"/>
      <c r="AL546" s="140"/>
      <c r="AM546" s="144"/>
      <c r="AN546" s="140"/>
      <c r="AO546" s="144"/>
      <c r="AP546" s="140"/>
      <c r="AQ546" s="144"/>
      <c r="AR546" s="140"/>
      <c r="AS546" s="144"/>
      <c r="AT546" s="140"/>
      <c r="AU546"/>
      <c r="AV546"/>
      <c r="AW546"/>
      <c r="AX546"/>
      <c r="AY546"/>
      <c r="AZ546"/>
    </row>
    <row r="547" spans="2:52" x14ac:dyDescent="0.25">
      <c r="B547" s="143"/>
      <c r="C547" s="143"/>
      <c r="D547" s="143"/>
      <c r="E547" s="143"/>
      <c r="F547" s="143"/>
      <c r="G547" s="143"/>
      <c r="H547" s="143"/>
      <c r="I547" s="144"/>
      <c r="J547" s="140"/>
      <c r="K547" s="144"/>
      <c r="L547" s="140"/>
      <c r="M547" s="144"/>
      <c r="N547" s="140"/>
      <c r="O547" s="144"/>
      <c r="P547" s="140"/>
      <c r="Q547" s="144"/>
      <c r="R547" s="140"/>
      <c r="S547" s="144"/>
      <c r="T547" s="140"/>
      <c r="U547" s="144"/>
      <c r="V547" s="140"/>
      <c r="W547" s="144"/>
      <c r="X547" s="140"/>
      <c r="Y547" s="144"/>
      <c r="Z547" s="140"/>
      <c r="AA547" s="144"/>
      <c r="AB547" s="140"/>
      <c r="AC547" s="144"/>
      <c r="AD547" s="140"/>
      <c r="AE547" s="144"/>
      <c r="AF547" s="140"/>
      <c r="AG547" s="144"/>
      <c r="AH547" s="140"/>
      <c r="AI547" s="144"/>
      <c r="AJ547" s="140"/>
      <c r="AK547" s="144"/>
      <c r="AL547" s="140"/>
      <c r="AM547" s="144"/>
      <c r="AN547" s="140"/>
      <c r="AO547" s="144"/>
      <c r="AP547" s="140"/>
      <c r="AQ547" s="144"/>
      <c r="AR547" s="140"/>
      <c r="AS547" s="144"/>
      <c r="AT547" s="140"/>
      <c r="AU547"/>
      <c r="AV547"/>
      <c r="AW547"/>
      <c r="AX547"/>
      <c r="AY547"/>
      <c r="AZ547"/>
    </row>
    <row r="548" spans="2:52" x14ac:dyDescent="0.25">
      <c r="B548" s="143"/>
      <c r="C548" s="143"/>
      <c r="D548" s="143"/>
      <c r="E548" s="143"/>
      <c r="F548" s="143"/>
      <c r="G548" s="143"/>
      <c r="H548" s="143"/>
      <c r="I548" s="144"/>
      <c r="J548" s="140"/>
      <c r="K548" s="144"/>
      <c r="L548" s="140"/>
      <c r="M548" s="144"/>
      <c r="N548" s="140"/>
      <c r="O548" s="144"/>
      <c r="P548" s="140"/>
      <c r="Q548" s="144"/>
      <c r="R548" s="140"/>
      <c r="S548" s="144"/>
      <c r="T548" s="140"/>
      <c r="U548" s="144"/>
      <c r="V548" s="140"/>
      <c r="W548" s="144"/>
      <c r="X548" s="140"/>
      <c r="Y548" s="144"/>
      <c r="Z548" s="140"/>
      <c r="AA548" s="144"/>
      <c r="AB548" s="140"/>
      <c r="AC548" s="144"/>
      <c r="AD548" s="140"/>
      <c r="AE548" s="144"/>
      <c r="AF548" s="140"/>
      <c r="AG548" s="144"/>
      <c r="AH548" s="140"/>
      <c r="AI548" s="144"/>
      <c r="AJ548" s="140"/>
      <c r="AK548" s="144"/>
      <c r="AL548" s="140"/>
      <c r="AM548" s="144"/>
      <c r="AN548" s="140"/>
      <c r="AO548" s="144"/>
      <c r="AP548" s="140"/>
      <c r="AQ548" s="144"/>
      <c r="AR548" s="140"/>
      <c r="AS548" s="144"/>
      <c r="AT548" s="140"/>
      <c r="AU548"/>
      <c r="AV548"/>
      <c r="AW548"/>
      <c r="AX548"/>
      <c r="AY548"/>
      <c r="AZ548"/>
    </row>
    <row r="549" spans="2:52" x14ac:dyDescent="0.25">
      <c r="B549" s="143"/>
      <c r="C549" s="143"/>
      <c r="D549" s="143"/>
      <c r="E549" s="143"/>
      <c r="F549" s="143"/>
      <c r="G549" s="143"/>
      <c r="H549" s="143"/>
      <c r="I549" s="144"/>
      <c r="J549" s="140"/>
      <c r="K549" s="144"/>
      <c r="L549" s="140"/>
      <c r="M549" s="144"/>
      <c r="N549" s="140"/>
      <c r="O549" s="144"/>
      <c r="P549" s="140"/>
      <c r="Q549" s="144"/>
      <c r="R549" s="140"/>
      <c r="S549" s="144"/>
      <c r="T549" s="140"/>
      <c r="U549" s="144"/>
      <c r="V549" s="140"/>
      <c r="W549" s="144"/>
      <c r="X549" s="140"/>
      <c r="Y549" s="144"/>
      <c r="Z549" s="140"/>
      <c r="AA549" s="144"/>
      <c r="AB549" s="140"/>
      <c r="AC549" s="144"/>
      <c r="AD549" s="140"/>
      <c r="AE549" s="144"/>
      <c r="AF549" s="140"/>
      <c r="AG549" s="144"/>
      <c r="AH549" s="140"/>
      <c r="AI549" s="144"/>
      <c r="AJ549" s="140"/>
      <c r="AK549" s="144"/>
      <c r="AL549" s="140"/>
      <c r="AM549" s="144"/>
      <c r="AN549" s="140"/>
      <c r="AO549" s="144"/>
      <c r="AP549" s="140"/>
      <c r="AQ549" s="144"/>
      <c r="AR549" s="140"/>
      <c r="AS549" s="144"/>
      <c r="AT549" s="140"/>
      <c r="AU549"/>
      <c r="AV549"/>
      <c r="AW549"/>
      <c r="AX549"/>
      <c r="AY549"/>
      <c r="AZ549"/>
    </row>
    <row r="550" spans="2:52" x14ac:dyDescent="0.25">
      <c r="B550" s="143"/>
      <c r="C550" s="143"/>
      <c r="D550" s="143"/>
      <c r="E550" s="143"/>
      <c r="F550" s="143"/>
      <c r="G550" s="143"/>
      <c r="H550" s="143"/>
      <c r="I550" s="144"/>
      <c r="J550" s="140"/>
      <c r="K550" s="144"/>
      <c r="L550" s="140"/>
      <c r="M550" s="144"/>
      <c r="N550" s="140"/>
      <c r="O550" s="144"/>
      <c r="P550" s="140"/>
      <c r="Q550" s="144"/>
      <c r="R550" s="140"/>
      <c r="S550" s="144"/>
      <c r="T550" s="140"/>
      <c r="U550" s="144"/>
      <c r="V550" s="140"/>
      <c r="W550" s="144"/>
      <c r="X550" s="140"/>
      <c r="Y550" s="144"/>
      <c r="Z550" s="140"/>
      <c r="AA550" s="144"/>
      <c r="AB550" s="140"/>
      <c r="AC550" s="144"/>
      <c r="AD550" s="140"/>
      <c r="AE550" s="144"/>
      <c r="AF550" s="140"/>
      <c r="AG550" s="144"/>
      <c r="AH550" s="140"/>
      <c r="AI550" s="144"/>
      <c r="AJ550" s="140"/>
      <c r="AK550" s="144"/>
      <c r="AL550" s="140"/>
      <c r="AM550" s="144"/>
      <c r="AN550" s="140"/>
      <c r="AO550" s="144"/>
      <c r="AP550" s="140"/>
      <c r="AQ550" s="144"/>
      <c r="AR550" s="140"/>
      <c r="AS550" s="144"/>
      <c r="AT550" s="140"/>
      <c r="AU550"/>
      <c r="AV550"/>
      <c r="AW550"/>
      <c r="AX550"/>
      <c r="AY550"/>
      <c r="AZ550"/>
    </row>
    <row r="551" spans="2:52" x14ac:dyDescent="0.25">
      <c r="B551" s="143"/>
      <c r="C551" s="143"/>
      <c r="D551" s="143"/>
      <c r="E551" s="143"/>
      <c r="F551" s="143"/>
      <c r="G551" s="143"/>
      <c r="H551" s="143"/>
      <c r="I551" s="144"/>
      <c r="J551" s="140"/>
      <c r="K551" s="144"/>
      <c r="L551" s="140"/>
      <c r="M551" s="144"/>
      <c r="N551" s="140"/>
      <c r="O551" s="144"/>
      <c r="P551" s="140"/>
      <c r="Q551" s="144"/>
      <c r="R551" s="140"/>
      <c r="S551" s="144"/>
      <c r="T551" s="140"/>
      <c r="U551" s="144"/>
      <c r="V551" s="140"/>
      <c r="W551" s="144"/>
      <c r="X551" s="140"/>
      <c r="Y551" s="144"/>
      <c r="Z551" s="140"/>
      <c r="AA551" s="144"/>
      <c r="AB551" s="140"/>
      <c r="AC551" s="144"/>
      <c r="AD551" s="140"/>
      <c r="AE551" s="144"/>
      <c r="AF551" s="140"/>
      <c r="AG551" s="144"/>
      <c r="AH551" s="140"/>
      <c r="AI551" s="144"/>
      <c r="AJ551" s="140"/>
      <c r="AK551" s="144"/>
      <c r="AL551" s="140"/>
      <c r="AM551" s="144"/>
      <c r="AN551" s="140"/>
      <c r="AO551" s="144"/>
      <c r="AP551" s="140"/>
      <c r="AQ551" s="144"/>
      <c r="AR551" s="140"/>
      <c r="AS551" s="144"/>
      <c r="AT551" s="140"/>
      <c r="AU551"/>
      <c r="AV551"/>
      <c r="AW551"/>
      <c r="AX551"/>
      <c r="AY551"/>
      <c r="AZ551"/>
    </row>
    <row r="552" spans="2:52" ht="15.75" x14ac:dyDescent="0.25">
      <c r="B552" s="67"/>
      <c r="C552" s="67"/>
      <c r="D552" s="67"/>
      <c r="E552" s="67"/>
      <c r="F552" s="67"/>
      <c r="G552" s="67"/>
      <c r="H552" s="67"/>
      <c r="I552" s="68"/>
      <c r="J552" s="69"/>
      <c r="K552" s="68"/>
      <c r="L552" s="69"/>
      <c r="M552" s="68"/>
      <c r="N552" s="69"/>
      <c r="O552" s="68"/>
      <c r="P552" s="69"/>
      <c r="Q552" s="68"/>
      <c r="R552" s="69"/>
      <c r="S552" s="68"/>
      <c r="T552" s="69"/>
      <c r="U552" s="68"/>
      <c r="V552" s="69"/>
      <c r="W552" s="68"/>
      <c r="X552" s="69"/>
      <c r="Y552" s="68"/>
      <c r="Z552" s="69"/>
      <c r="AA552" s="68"/>
      <c r="AB552" s="69"/>
      <c r="AC552" s="68"/>
      <c r="AD552" s="69"/>
      <c r="AE552" s="68"/>
      <c r="AF552" s="69"/>
      <c r="AG552" s="68"/>
      <c r="AH552" s="69"/>
      <c r="AI552" s="68"/>
      <c r="AJ552" s="69"/>
      <c r="AK552" s="68"/>
      <c r="AL552" s="69"/>
      <c r="AM552" s="68"/>
      <c r="AN552" s="69"/>
      <c r="AO552" s="68"/>
      <c r="AP552" s="69"/>
      <c r="AQ552" s="68"/>
      <c r="AR552" s="69"/>
      <c r="AS552" s="68"/>
      <c r="AT552" s="69"/>
      <c r="AU552" s="68"/>
      <c r="AV552" s="69"/>
      <c r="AW552" s="68"/>
      <c r="AX552" s="69"/>
      <c r="AY552" s="68"/>
      <c r="AZ552" s="69"/>
    </row>
    <row r="553" spans="2:52" x14ac:dyDescent="0.25">
      <c r="B553" s="143"/>
      <c r="C553" s="143"/>
      <c r="D553" s="143"/>
      <c r="E553" s="143"/>
      <c r="F553" s="143"/>
      <c r="G553" s="143"/>
      <c r="H553" s="143"/>
      <c r="I553" s="144"/>
      <c r="J553" s="140"/>
      <c r="K553" s="144"/>
      <c r="L553" s="140"/>
      <c r="M553" s="144"/>
      <c r="N553" s="140"/>
      <c r="O553" s="144"/>
      <c r="P553" s="140"/>
      <c r="Q553" s="144"/>
      <c r="R553" s="140"/>
      <c r="S553" s="144"/>
      <c r="T553" s="140"/>
      <c r="U553" s="144"/>
      <c r="V553" s="140"/>
      <c r="W553" s="144"/>
      <c r="X553" s="140"/>
      <c r="Y553" s="144"/>
      <c r="Z553" s="140"/>
      <c r="AA553" s="144"/>
      <c r="AB553" s="140"/>
      <c r="AC553" s="144"/>
      <c r="AD553" s="140"/>
      <c r="AE553" s="144"/>
      <c r="AF553" s="140"/>
      <c r="AG553" s="144"/>
      <c r="AH553" s="140"/>
      <c r="AI553" s="144"/>
      <c r="AJ553" s="140"/>
      <c r="AK553" s="144"/>
      <c r="AL553" s="140"/>
      <c r="AM553" s="144"/>
      <c r="AN553" s="140"/>
      <c r="AO553" s="144"/>
      <c r="AP553" s="140"/>
      <c r="AQ553" s="144"/>
      <c r="AR553" s="140"/>
      <c r="AS553" s="144"/>
      <c r="AT553" s="140"/>
      <c r="AU553" s="144"/>
      <c r="AV553" s="140"/>
      <c r="AW553" s="144"/>
      <c r="AX553" s="140"/>
      <c r="AY553" s="144"/>
      <c r="AZ553" s="140"/>
    </row>
    <row r="554" spans="2:52" x14ac:dyDescent="0.25">
      <c r="B554" s="143"/>
      <c r="C554" s="143"/>
      <c r="D554" s="143"/>
      <c r="E554" s="143"/>
      <c r="F554" s="143"/>
      <c r="G554" s="143"/>
      <c r="H554" s="143"/>
      <c r="I554" s="144"/>
      <c r="J554" s="140"/>
      <c r="K554" s="144"/>
      <c r="L554" s="140"/>
      <c r="M554" s="144"/>
      <c r="N554" s="140"/>
      <c r="O554" s="144"/>
      <c r="P554" s="140"/>
      <c r="Q554" s="144"/>
      <c r="R554" s="140"/>
      <c r="S554" s="144"/>
      <c r="T554" s="140"/>
      <c r="U554" s="144"/>
      <c r="V554" s="140"/>
      <c r="W554" s="144"/>
      <c r="X554" s="140"/>
      <c r="Y554" s="144"/>
      <c r="Z554" s="140"/>
      <c r="AA554" s="144"/>
      <c r="AB554" s="140"/>
      <c r="AC554" s="144"/>
      <c r="AD554" s="140"/>
      <c r="AE554" s="144"/>
      <c r="AF554" s="140"/>
      <c r="AG554" s="144"/>
      <c r="AH554" s="140"/>
      <c r="AI554" s="144"/>
      <c r="AJ554" s="140"/>
      <c r="AK554" s="144"/>
      <c r="AL554" s="140"/>
      <c r="AM554" s="144"/>
      <c r="AN554" s="140"/>
      <c r="AO554" s="144"/>
      <c r="AP554" s="140"/>
      <c r="AQ554" s="144"/>
      <c r="AR554" s="140"/>
      <c r="AS554" s="144"/>
      <c r="AT554" s="140"/>
      <c r="AU554" s="144"/>
      <c r="AV554" s="140"/>
      <c r="AW554" s="144"/>
      <c r="AX554" s="140"/>
      <c r="AY554" s="144"/>
      <c r="AZ554" s="140"/>
    </row>
    <row r="555" spans="2:52" x14ac:dyDescent="0.25">
      <c r="B555" s="143"/>
      <c r="C555" s="143"/>
      <c r="D555" s="143"/>
      <c r="E555" s="143"/>
      <c r="F555" s="143"/>
      <c r="G555" s="143"/>
      <c r="H555" s="143"/>
      <c r="I555" s="144"/>
      <c r="J555" s="140"/>
      <c r="K555" s="144"/>
      <c r="L555" s="140"/>
      <c r="M555" s="144"/>
      <c r="N555" s="140"/>
      <c r="O555" s="144"/>
      <c r="P555" s="140"/>
      <c r="Q555" s="144"/>
      <c r="R555" s="140"/>
      <c r="S555" s="144"/>
      <c r="T555" s="140"/>
      <c r="U555" s="144"/>
      <c r="V555" s="140"/>
      <c r="W555" s="144"/>
      <c r="X555" s="140"/>
      <c r="Y555" s="144"/>
      <c r="Z555" s="140"/>
      <c r="AA555" s="144"/>
      <c r="AB555" s="140"/>
      <c r="AC555" s="144"/>
      <c r="AD555" s="140"/>
      <c r="AE555" s="144"/>
      <c r="AF555" s="140"/>
      <c r="AG555" s="144"/>
      <c r="AH555" s="140"/>
      <c r="AI555" s="144"/>
      <c r="AJ555" s="140"/>
      <c r="AK555" s="144"/>
      <c r="AL555" s="140"/>
      <c r="AM555" s="144"/>
      <c r="AN555" s="140"/>
      <c r="AO555" s="144"/>
      <c r="AP555" s="140"/>
      <c r="AQ555" s="144"/>
      <c r="AR555" s="140"/>
      <c r="AS555" s="144"/>
      <c r="AT555" s="140"/>
      <c r="AU555" s="144"/>
      <c r="AV555" s="140"/>
      <c r="AW555" s="144"/>
      <c r="AX555" s="140"/>
      <c r="AY555" s="144"/>
      <c r="AZ555" s="140"/>
    </row>
    <row r="556" spans="2:52" x14ac:dyDescent="0.25">
      <c r="B556" s="143"/>
      <c r="C556" s="143"/>
      <c r="D556" s="143"/>
      <c r="E556" s="143"/>
      <c r="F556" s="143"/>
      <c r="G556" s="143"/>
      <c r="H556" s="143"/>
      <c r="I556" s="144"/>
      <c r="J556" s="140"/>
      <c r="K556" s="144"/>
      <c r="L556" s="140"/>
      <c r="M556" s="144"/>
      <c r="N556" s="140"/>
      <c r="O556" s="144"/>
      <c r="P556" s="140"/>
      <c r="Q556" s="144"/>
      <c r="R556" s="140"/>
      <c r="S556" s="144"/>
      <c r="T556" s="140"/>
      <c r="U556" s="144"/>
      <c r="V556" s="140"/>
      <c r="W556" s="144"/>
      <c r="X556" s="140"/>
      <c r="Y556" s="144"/>
      <c r="Z556" s="140"/>
      <c r="AA556" s="144"/>
      <c r="AB556" s="140"/>
      <c r="AC556" s="144"/>
      <c r="AD556" s="140"/>
      <c r="AE556" s="144"/>
      <c r="AF556" s="140"/>
      <c r="AG556" s="144"/>
      <c r="AH556" s="140"/>
      <c r="AI556" s="144"/>
      <c r="AJ556" s="140"/>
      <c r="AK556" s="144"/>
      <c r="AL556" s="140"/>
      <c r="AM556" s="144"/>
      <c r="AN556" s="140"/>
      <c r="AO556" s="144"/>
      <c r="AP556" s="140"/>
      <c r="AQ556" s="144"/>
      <c r="AR556" s="140"/>
      <c r="AS556" s="144"/>
      <c r="AT556" s="140"/>
      <c r="AU556" s="144"/>
      <c r="AV556" s="140"/>
      <c r="AW556" s="144"/>
      <c r="AX556" s="140"/>
      <c r="AY556" s="144"/>
      <c r="AZ556" s="140"/>
    </row>
    <row r="557" spans="2:52" x14ac:dyDescent="0.25">
      <c r="B557" s="143"/>
      <c r="C557" s="143"/>
      <c r="D557" s="143"/>
      <c r="E557" s="143"/>
      <c r="F557" s="143"/>
      <c r="G557" s="143"/>
      <c r="H557" s="143"/>
      <c r="I557" s="144"/>
      <c r="J557" s="140"/>
      <c r="K557" s="144"/>
      <c r="L557" s="140"/>
      <c r="M557" s="144"/>
      <c r="N557" s="140"/>
      <c r="O557" s="144"/>
      <c r="P557" s="140"/>
      <c r="Q557" s="144"/>
      <c r="R557" s="140"/>
      <c r="S557" s="144"/>
      <c r="T557" s="140"/>
      <c r="U557" s="144"/>
      <c r="V557" s="140"/>
      <c r="W557" s="144"/>
      <c r="X557" s="140"/>
      <c r="Y557" s="144"/>
      <c r="Z557" s="140"/>
      <c r="AA557" s="144"/>
      <c r="AB557" s="140"/>
      <c r="AC557" s="144"/>
      <c r="AD557" s="140"/>
      <c r="AE557" s="144"/>
      <c r="AF557" s="140"/>
      <c r="AG557" s="144"/>
      <c r="AH557" s="140"/>
      <c r="AI557" s="144"/>
      <c r="AJ557" s="140"/>
      <c r="AK557" s="144"/>
      <c r="AL557" s="140"/>
      <c r="AM557" s="144"/>
      <c r="AN557" s="140"/>
      <c r="AO557" s="144"/>
      <c r="AP557" s="140"/>
      <c r="AQ557" s="144"/>
      <c r="AR557" s="140"/>
      <c r="AS557" s="144"/>
      <c r="AT557" s="140"/>
      <c r="AU557" s="144"/>
      <c r="AV557" s="140"/>
      <c r="AW557" s="144"/>
      <c r="AX557" s="140"/>
      <c r="AY557" s="144"/>
      <c r="AZ557" s="140"/>
    </row>
    <row r="558" spans="2:52" x14ac:dyDescent="0.25">
      <c r="B558" s="143"/>
      <c r="C558" s="143"/>
      <c r="D558" s="143"/>
      <c r="E558" s="143"/>
      <c r="F558" s="143"/>
      <c r="G558" s="143"/>
      <c r="H558" s="143"/>
      <c r="I558" s="144"/>
      <c r="J558" s="140"/>
      <c r="K558" s="144"/>
      <c r="L558" s="140"/>
      <c r="M558" s="144"/>
      <c r="N558" s="140"/>
      <c r="O558" s="144"/>
      <c r="P558" s="140"/>
      <c r="Q558" s="144"/>
      <c r="R558" s="140"/>
      <c r="S558" s="144"/>
      <c r="T558" s="140"/>
      <c r="U558" s="144"/>
      <c r="V558" s="140"/>
      <c r="W558" s="144"/>
      <c r="X558" s="140"/>
      <c r="Y558" s="144"/>
      <c r="Z558" s="140"/>
      <c r="AA558" s="144"/>
      <c r="AB558" s="140"/>
      <c r="AC558" s="144"/>
      <c r="AD558" s="140"/>
      <c r="AE558" s="144"/>
      <c r="AF558" s="140"/>
      <c r="AG558" s="144"/>
      <c r="AH558" s="140"/>
      <c r="AI558" s="144"/>
      <c r="AJ558" s="140"/>
      <c r="AK558" s="144"/>
      <c r="AL558" s="140"/>
      <c r="AM558" s="144"/>
      <c r="AN558" s="140"/>
      <c r="AO558" s="144"/>
      <c r="AP558" s="140"/>
      <c r="AQ558" s="144"/>
      <c r="AR558" s="140"/>
      <c r="AS558" s="144"/>
      <c r="AT558" s="140"/>
      <c r="AU558" s="144"/>
      <c r="AV558" s="140"/>
      <c r="AW558" s="144"/>
      <c r="AX558" s="140"/>
      <c r="AY558" s="144"/>
      <c r="AZ558" s="140"/>
    </row>
    <row r="559" spans="2:52" x14ac:dyDescent="0.25">
      <c r="B559" s="143"/>
      <c r="C559" s="143"/>
      <c r="D559" s="143"/>
      <c r="E559" s="143"/>
      <c r="F559" s="143"/>
      <c r="G559" s="143"/>
      <c r="H559" s="143"/>
      <c r="I559" s="144"/>
      <c r="J559" s="140"/>
      <c r="K559" s="144"/>
      <c r="L559" s="140"/>
      <c r="M559" s="144"/>
      <c r="N559" s="140"/>
      <c r="O559" s="144"/>
      <c r="P559" s="140"/>
      <c r="Q559" s="144"/>
      <c r="R559" s="140"/>
      <c r="S559" s="144"/>
      <c r="T559" s="140"/>
      <c r="U559" s="144"/>
      <c r="V559" s="140"/>
      <c r="W559" s="144"/>
      <c r="X559" s="140"/>
      <c r="Y559" s="144"/>
      <c r="Z559" s="140"/>
      <c r="AA559" s="144"/>
      <c r="AB559" s="140"/>
      <c r="AC559" s="144"/>
      <c r="AD559" s="140"/>
      <c r="AE559" s="144"/>
      <c r="AF559" s="140"/>
      <c r="AG559" s="144"/>
      <c r="AH559" s="140"/>
      <c r="AI559" s="144"/>
      <c r="AJ559" s="140"/>
      <c r="AK559" s="144"/>
      <c r="AL559" s="140"/>
      <c r="AM559" s="144"/>
      <c r="AN559" s="140"/>
      <c r="AO559" s="144"/>
      <c r="AP559" s="140"/>
      <c r="AQ559" s="144"/>
      <c r="AR559" s="140"/>
      <c r="AS559" s="144"/>
      <c r="AT559" s="140"/>
      <c r="AU559" s="144"/>
      <c r="AV559" s="140"/>
      <c r="AW559" s="144"/>
      <c r="AX559" s="140"/>
      <c r="AY559" s="144"/>
      <c r="AZ559" s="140"/>
    </row>
    <row r="560" spans="2:52" x14ac:dyDescent="0.25">
      <c r="B560" s="143"/>
      <c r="C560" s="143"/>
      <c r="D560" s="143"/>
      <c r="E560" s="143"/>
      <c r="F560" s="143"/>
      <c r="G560" s="143"/>
      <c r="H560" s="143"/>
      <c r="I560" s="144"/>
      <c r="J560" s="140"/>
      <c r="K560" s="144"/>
      <c r="L560" s="140"/>
      <c r="M560" s="144"/>
      <c r="N560" s="140"/>
      <c r="O560" s="144"/>
      <c r="P560" s="140"/>
      <c r="Q560" s="144"/>
      <c r="R560" s="140"/>
      <c r="S560" s="144"/>
      <c r="T560" s="140"/>
      <c r="U560" s="144"/>
      <c r="V560" s="140"/>
      <c r="W560" s="144"/>
      <c r="X560" s="140"/>
      <c r="Y560" s="144"/>
      <c r="Z560" s="140"/>
      <c r="AA560" s="144"/>
      <c r="AB560" s="140"/>
      <c r="AC560" s="144"/>
      <c r="AD560" s="140"/>
      <c r="AE560" s="144"/>
      <c r="AF560" s="140"/>
      <c r="AG560" s="144"/>
      <c r="AH560" s="140"/>
      <c r="AI560" s="144"/>
      <c r="AJ560" s="140"/>
      <c r="AK560" s="144"/>
      <c r="AL560" s="140"/>
      <c r="AM560" s="144"/>
      <c r="AN560" s="140"/>
      <c r="AO560" s="144"/>
      <c r="AP560" s="140"/>
      <c r="AQ560" s="144"/>
      <c r="AR560" s="140"/>
      <c r="AS560" s="144"/>
      <c r="AT560" s="140"/>
      <c r="AU560" s="144"/>
      <c r="AV560" s="140"/>
      <c r="AW560" s="144"/>
      <c r="AX560" s="140"/>
      <c r="AY560" s="144"/>
      <c r="AZ560" s="140"/>
    </row>
    <row r="561" spans="2:52" x14ac:dyDescent="0.25">
      <c r="B561" s="143"/>
      <c r="C561" s="143"/>
      <c r="D561" s="143"/>
      <c r="E561" s="143"/>
      <c r="F561" s="143"/>
      <c r="G561" s="143"/>
      <c r="H561" s="143"/>
      <c r="I561" s="144"/>
      <c r="J561" s="140"/>
      <c r="K561" s="144"/>
      <c r="L561" s="140"/>
      <c r="M561" s="144"/>
      <c r="N561" s="140"/>
      <c r="O561" s="144"/>
      <c r="P561" s="140"/>
      <c r="Q561" s="144"/>
      <c r="R561" s="140"/>
      <c r="S561" s="144"/>
      <c r="T561" s="140"/>
      <c r="U561" s="144"/>
      <c r="V561" s="140"/>
      <c r="W561" s="144"/>
      <c r="X561" s="140"/>
      <c r="Y561" s="144"/>
      <c r="Z561" s="140"/>
      <c r="AA561" s="144"/>
      <c r="AB561" s="140"/>
      <c r="AC561" s="144"/>
      <c r="AD561" s="140"/>
      <c r="AE561" s="144"/>
      <c r="AF561" s="140"/>
      <c r="AG561" s="144"/>
      <c r="AH561" s="140"/>
      <c r="AI561" s="144"/>
      <c r="AJ561" s="140"/>
      <c r="AK561" s="144"/>
      <c r="AL561" s="140"/>
      <c r="AM561" s="144"/>
      <c r="AN561" s="140"/>
      <c r="AO561" s="144"/>
      <c r="AP561" s="140"/>
      <c r="AQ561" s="144"/>
      <c r="AR561" s="140"/>
      <c r="AS561" s="144"/>
      <c r="AT561" s="140"/>
      <c r="AU561" s="144"/>
      <c r="AV561" s="140"/>
      <c r="AW561" s="144"/>
      <c r="AX561" s="140"/>
      <c r="AY561" s="144"/>
      <c r="AZ561" s="140"/>
    </row>
    <row r="562" spans="2:52" x14ac:dyDescent="0.25">
      <c r="B562" s="143"/>
      <c r="C562" s="143"/>
      <c r="D562" s="143"/>
      <c r="E562" s="143"/>
      <c r="F562" s="143"/>
      <c r="G562" s="143"/>
      <c r="H562" s="143"/>
      <c r="I562" s="144"/>
      <c r="J562" s="140"/>
      <c r="K562" s="144"/>
      <c r="L562" s="140"/>
      <c r="M562" s="144"/>
      <c r="N562" s="140"/>
      <c r="O562" s="144"/>
      <c r="P562" s="140"/>
      <c r="Q562" s="144"/>
      <c r="R562" s="140"/>
      <c r="S562" s="144"/>
      <c r="T562" s="140"/>
      <c r="U562" s="144"/>
      <c r="V562" s="140"/>
      <c r="W562" s="144"/>
      <c r="X562" s="140"/>
      <c r="Y562" s="144"/>
      <c r="Z562" s="140"/>
      <c r="AA562" s="144"/>
      <c r="AB562" s="140"/>
      <c r="AC562" s="144"/>
      <c r="AD562" s="140"/>
      <c r="AE562" s="144"/>
      <c r="AF562" s="140"/>
      <c r="AG562" s="144"/>
      <c r="AH562" s="140"/>
      <c r="AI562" s="144"/>
      <c r="AJ562" s="140"/>
      <c r="AK562" s="144"/>
      <c r="AL562" s="140"/>
      <c r="AM562" s="144"/>
      <c r="AN562" s="140"/>
      <c r="AO562" s="144"/>
      <c r="AP562" s="140"/>
      <c r="AQ562" s="144"/>
      <c r="AR562" s="140"/>
      <c r="AS562" s="144"/>
      <c r="AT562" s="140"/>
      <c r="AU562" s="144"/>
      <c r="AV562" s="140"/>
      <c r="AW562" s="144"/>
      <c r="AX562" s="140"/>
      <c r="AY562" s="144"/>
      <c r="AZ562" s="140"/>
    </row>
    <row r="563" spans="2:52" x14ac:dyDescent="0.25">
      <c r="B563" s="143"/>
      <c r="C563" s="143"/>
      <c r="D563" s="143"/>
      <c r="E563" s="143"/>
      <c r="F563" s="143"/>
      <c r="G563" s="143"/>
      <c r="H563" s="143"/>
      <c r="I563" s="144"/>
      <c r="J563" s="140"/>
      <c r="K563" s="144"/>
      <c r="L563" s="140"/>
      <c r="M563" s="144"/>
      <c r="N563" s="140"/>
      <c r="O563" s="144"/>
      <c r="P563" s="140"/>
      <c r="Q563" s="144"/>
      <c r="R563" s="140"/>
      <c r="S563" s="144"/>
      <c r="T563" s="140"/>
      <c r="U563" s="144"/>
      <c r="V563" s="140"/>
      <c r="W563" s="144"/>
      <c r="X563" s="140"/>
      <c r="Y563" s="144"/>
      <c r="Z563" s="140"/>
      <c r="AA563" s="144"/>
      <c r="AB563" s="140"/>
      <c r="AC563" s="144"/>
      <c r="AD563" s="140"/>
      <c r="AE563" s="144"/>
      <c r="AF563" s="140"/>
      <c r="AG563" s="144"/>
      <c r="AH563" s="140"/>
      <c r="AI563" s="144"/>
      <c r="AJ563" s="140"/>
      <c r="AK563" s="144"/>
      <c r="AL563" s="140"/>
      <c r="AM563" s="144"/>
      <c r="AN563" s="140"/>
      <c r="AO563" s="144"/>
      <c r="AP563" s="140"/>
      <c r="AQ563" s="144"/>
      <c r="AR563" s="140"/>
      <c r="AS563" s="144"/>
      <c r="AT563" s="140"/>
      <c r="AU563" s="144"/>
      <c r="AV563" s="140"/>
      <c r="AW563" s="144"/>
      <c r="AX563" s="140"/>
      <c r="AY563" s="144"/>
      <c r="AZ563" s="140"/>
    </row>
    <row r="564" spans="2:52" x14ac:dyDescent="0.25">
      <c r="B564" s="143"/>
      <c r="C564" s="143"/>
      <c r="D564" s="143"/>
      <c r="E564" s="143"/>
      <c r="F564" s="143"/>
      <c r="G564" s="143"/>
      <c r="H564" s="143"/>
      <c r="I564" s="144"/>
      <c r="J564" s="140"/>
      <c r="K564" s="144"/>
      <c r="L564" s="140"/>
      <c r="M564" s="144"/>
      <c r="N564" s="140"/>
      <c r="O564" s="144"/>
      <c r="P564" s="140"/>
      <c r="Q564" s="144"/>
      <c r="R564" s="140"/>
      <c r="S564" s="144"/>
      <c r="T564" s="140"/>
      <c r="U564" s="144"/>
      <c r="V564" s="140"/>
      <c r="W564" s="144"/>
      <c r="X564" s="140"/>
      <c r="Y564" s="144"/>
      <c r="Z564" s="140"/>
      <c r="AA564" s="144"/>
      <c r="AB564" s="140"/>
      <c r="AC564" s="144"/>
      <c r="AD564" s="140"/>
      <c r="AE564" s="144"/>
      <c r="AF564" s="140"/>
      <c r="AG564" s="144"/>
      <c r="AH564" s="140"/>
      <c r="AI564" s="144"/>
      <c r="AJ564" s="140"/>
      <c r="AK564" s="144"/>
      <c r="AL564" s="140"/>
      <c r="AM564" s="144"/>
      <c r="AN564" s="140"/>
      <c r="AO564" s="144"/>
      <c r="AP564" s="140"/>
      <c r="AQ564" s="144"/>
      <c r="AR564" s="140"/>
      <c r="AS564" s="144"/>
      <c r="AT564" s="140"/>
      <c r="AU564" s="144"/>
      <c r="AV564" s="140"/>
      <c r="AW564" s="144"/>
      <c r="AX564" s="140"/>
      <c r="AY564" s="144"/>
      <c r="AZ564" s="140"/>
    </row>
    <row r="565" spans="2:52" ht="15.75" x14ac:dyDescent="0.25">
      <c r="B565" s="67"/>
      <c r="C565" s="67"/>
      <c r="D565" s="67"/>
      <c r="E565" s="67"/>
      <c r="F565" s="67"/>
      <c r="G565" s="67"/>
      <c r="H565" s="67"/>
      <c r="I565" s="68"/>
      <c r="J565" s="69"/>
      <c r="K565" s="68"/>
      <c r="L565" s="69"/>
      <c r="M565" s="68"/>
      <c r="N565" s="69"/>
      <c r="O565" s="68"/>
      <c r="P565" s="69"/>
      <c r="Q565" s="68"/>
      <c r="R565" s="69"/>
      <c r="S565" s="68"/>
      <c r="T565" s="69"/>
      <c r="U565" s="68"/>
      <c r="V565" s="69"/>
      <c r="W565" s="68"/>
      <c r="X565" s="69"/>
      <c r="Y565" s="68"/>
      <c r="Z565" s="69"/>
      <c r="AA565" s="68"/>
      <c r="AB565" s="69"/>
      <c r="AC565" s="68"/>
      <c r="AD565" s="69"/>
      <c r="AE565" s="68"/>
      <c r="AF565" s="69"/>
      <c r="AG565" s="68"/>
      <c r="AH565" s="69"/>
      <c r="AI565" s="68"/>
      <c r="AJ565" s="69"/>
      <c r="AK565" s="68"/>
      <c r="AL565" s="69"/>
      <c r="AM565" s="68"/>
      <c r="AN565" s="69"/>
      <c r="AO565" s="68"/>
      <c r="AP565" s="69"/>
      <c r="AQ565" s="68"/>
      <c r="AR565" s="69"/>
      <c r="AS565" s="68"/>
      <c r="AT565" s="69"/>
      <c r="AU565" s="68"/>
      <c r="AV565" s="69"/>
      <c r="AW565" s="68"/>
      <c r="AX565" s="69"/>
      <c r="AY565" s="68"/>
      <c r="AZ565" s="69"/>
    </row>
    <row r="566" spans="2:52" x14ac:dyDescent="0.25">
      <c r="B566" s="143"/>
      <c r="C566" s="143"/>
      <c r="D566" s="143"/>
      <c r="E566" s="143"/>
      <c r="F566" s="143"/>
      <c r="G566" s="143"/>
      <c r="H566" s="143"/>
      <c r="I566" s="144"/>
      <c r="J566" s="140"/>
      <c r="K566" s="144"/>
      <c r="L566" s="140"/>
      <c r="M566" s="144"/>
      <c r="N566" s="140"/>
      <c r="O566" s="144"/>
      <c r="P566" s="140"/>
      <c r="Q566" s="144"/>
      <c r="R566" s="140"/>
      <c r="S566" s="144"/>
      <c r="T566" s="140"/>
      <c r="U566" s="144"/>
      <c r="V566" s="140"/>
      <c r="W566" s="144"/>
      <c r="X566" s="140"/>
      <c r="Y566" s="144"/>
      <c r="Z566" s="140"/>
      <c r="AA566" s="144"/>
      <c r="AB566" s="140"/>
      <c r="AC566" s="144"/>
      <c r="AD566" s="140"/>
      <c r="AE566" s="144"/>
      <c r="AF566" s="140"/>
      <c r="AG566" s="144"/>
      <c r="AH566" s="140"/>
      <c r="AI566" s="144"/>
      <c r="AJ566" s="140"/>
      <c r="AK566" s="144"/>
      <c r="AL566" s="140"/>
      <c r="AM566" s="144"/>
      <c r="AN566" s="140"/>
      <c r="AO566" s="144"/>
      <c r="AP566" s="140"/>
      <c r="AQ566" s="144"/>
      <c r="AR566" s="140"/>
      <c r="AS566" s="144"/>
      <c r="AT566" s="140"/>
      <c r="AU566" s="144"/>
      <c r="AV566" s="140"/>
      <c r="AW566" s="144"/>
      <c r="AX566" s="140"/>
      <c r="AY566" s="144"/>
      <c r="AZ566" s="140"/>
    </row>
    <row r="567" spans="2:52" x14ac:dyDescent="0.25">
      <c r="B567" s="143"/>
      <c r="C567" s="143"/>
      <c r="D567" s="143"/>
      <c r="E567" s="143"/>
      <c r="F567" s="143"/>
      <c r="G567" s="143"/>
      <c r="H567" s="143"/>
      <c r="I567" s="144"/>
      <c r="J567" s="140"/>
      <c r="K567" s="144"/>
      <c r="L567" s="140"/>
      <c r="M567" s="144"/>
      <c r="N567" s="140"/>
      <c r="O567" s="144"/>
      <c r="P567" s="140"/>
      <c r="Q567" s="144"/>
      <c r="R567" s="140"/>
      <c r="S567" s="144"/>
      <c r="T567" s="140"/>
      <c r="U567" s="144"/>
      <c r="V567" s="140"/>
      <c r="W567" s="144"/>
      <c r="X567" s="140"/>
      <c r="Y567" s="144"/>
      <c r="Z567" s="140"/>
      <c r="AA567" s="144"/>
      <c r="AB567" s="140"/>
      <c r="AC567" s="144"/>
      <c r="AD567" s="140"/>
      <c r="AE567" s="144"/>
      <c r="AF567" s="140"/>
      <c r="AG567" s="144"/>
      <c r="AH567" s="140"/>
      <c r="AI567" s="144"/>
      <c r="AJ567" s="140"/>
      <c r="AK567" s="144"/>
      <c r="AL567" s="140"/>
      <c r="AM567" s="144"/>
      <c r="AN567" s="140"/>
      <c r="AO567" s="144"/>
      <c r="AP567" s="140"/>
      <c r="AQ567" s="144"/>
      <c r="AR567" s="140"/>
      <c r="AS567" s="144"/>
      <c r="AT567" s="140"/>
      <c r="AU567" s="144"/>
      <c r="AV567" s="140"/>
      <c r="AW567" s="144"/>
      <c r="AX567" s="140"/>
      <c r="AY567" s="144"/>
      <c r="AZ567" s="140"/>
    </row>
    <row r="568" spans="2:52" x14ac:dyDescent="0.25">
      <c r="B568" s="143"/>
      <c r="C568" s="143"/>
      <c r="D568" s="143"/>
      <c r="E568" s="143"/>
      <c r="F568" s="143"/>
      <c r="G568" s="143"/>
      <c r="H568" s="143"/>
      <c r="I568" s="144"/>
      <c r="J568" s="140"/>
      <c r="K568" s="144"/>
      <c r="L568" s="140"/>
      <c r="M568" s="144"/>
      <c r="N568" s="140"/>
      <c r="O568" s="144"/>
      <c r="P568" s="140"/>
      <c r="Q568" s="144"/>
      <c r="R568" s="140"/>
      <c r="S568" s="144"/>
      <c r="T568" s="140"/>
      <c r="U568" s="144"/>
      <c r="V568" s="140"/>
      <c r="W568" s="144"/>
      <c r="X568" s="140"/>
      <c r="Y568" s="144"/>
      <c r="Z568" s="140"/>
      <c r="AA568" s="144"/>
      <c r="AB568" s="140"/>
      <c r="AC568" s="144"/>
      <c r="AD568" s="140"/>
      <c r="AE568" s="144"/>
      <c r="AF568" s="140"/>
      <c r="AG568" s="144"/>
      <c r="AH568" s="140"/>
      <c r="AI568" s="144"/>
      <c r="AJ568" s="140"/>
      <c r="AK568" s="144"/>
      <c r="AL568" s="140"/>
      <c r="AM568" s="144"/>
      <c r="AN568" s="140"/>
      <c r="AO568" s="144"/>
      <c r="AP568" s="140"/>
      <c r="AQ568" s="144"/>
      <c r="AR568" s="140"/>
      <c r="AS568" s="144"/>
      <c r="AT568" s="140"/>
      <c r="AU568" s="144"/>
      <c r="AV568" s="140"/>
      <c r="AW568" s="144"/>
      <c r="AX568" s="140"/>
      <c r="AY568" s="144"/>
      <c r="AZ568" s="140"/>
    </row>
    <row r="569" spans="2:52" x14ac:dyDescent="0.25">
      <c r="B569" s="143"/>
      <c r="C569" s="143"/>
      <c r="D569" s="143"/>
      <c r="E569" s="143"/>
      <c r="F569" s="143"/>
      <c r="G569" s="143"/>
      <c r="H569" s="143"/>
      <c r="I569" s="144"/>
      <c r="J569" s="140"/>
      <c r="K569" s="144"/>
      <c r="L569" s="140"/>
      <c r="M569" s="144"/>
      <c r="N569" s="140"/>
      <c r="O569" s="144"/>
      <c r="P569" s="140"/>
      <c r="Q569" s="144"/>
      <c r="R569" s="140"/>
      <c r="S569" s="144"/>
      <c r="T569" s="140"/>
      <c r="U569" s="144"/>
      <c r="V569" s="140"/>
      <c r="W569" s="144"/>
      <c r="X569" s="140"/>
      <c r="Y569" s="144"/>
      <c r="Z569" s="140"/>
      <c r="AA569" s="144"/>
      <c r="AB569" s="140"/>
      <c r="AC569" s="144"/>
      <c r="AD569" s="140"/>
      <c r="AE569" s="144"/>
      <c r="AF569" s="140"/>
      <c r="AG569" s="144"/>
      <c r="AH569" s="140"/>
      <c r="AI569" s="144"/>
      <c r="AJ569" s="140"/>
      <c r="AK569" s="144"/>
      <c r="AL569" s="140"/>
      <c r="AM569" s="144"/>
      <c r="AN569" s="140"/>
      <c r="AO569" s="144"/>
      <c r="AP569" s="140"/>
      <c r="AQ569" s="144"/>
      <c r="AR569" s="140"/>
      <c r="AS569" s="144"/>
      <c r="AT569" s="140"/>
      <c r="AU569" s="144"/>
      <c r="AV569" s="140"/>
      <c r="AW569" s="144"/>
      <c r="AX569" s="140"/>
      <c r="AY569" s="144"/>
      <c r="AZ569" s="140"/>
    </row>
    <row r="570" spans="2:52" x14ac:dyDescent="0.25">
      <c r="B570" s="143"/>
      <c r="C570" s="143"/>
      <c r="D570" s="143"/>
      <c r="E570" s="143"/>
      <c r="F570" s="143"/>
      <c r="G570" s="143"/>
      <c r="H570" s="143"/>
      <c r="I570" s="144"/>
      <c r="J570" s="140"/>
      <c r="K570" s="144"/>
      <c r="L570" s="140"/>
      <c r="M570" s="144"/>
      <c r="N570" s="140"/>
      <c r="O570" s="144"/>
      <c r="P570" s="140"/>
      <c r="Q570" s="144"/>
      <c r="R570" s="140"/>
      <c r="S570" s="144"/>
      <c r="T570" s="140"/>
      <c r="U570" s="144"/>
      <c r="V570" s="140"/>
      <c r="W570" s="144"/>
      <c r="X570" s="140"/>
      <c r="Y570" s="144"/>
      <c r="Z570" s="140"/>
      <c r="AA570" s="144"/>
      <c r="AB570" s="140"/>
      <c r="AC570" s="144"/>
      <c r="AD570" s="140"/>
      <c r="AE570" s="144"/>
      <c r="AF570" s="140"/>
      <c r="AG570" s="144"/>
      <c r="AH570" s="140"/>
      <c r="AI570" s="144"/>
      <c r="AJ570" s="140"/>
      <c r="AK570" s="144"/>
      <c r="AL570" s="140"/>
      <c r="AM570" s="144"/>
      <c r="AN570" s="140"/>
      <c r="AO570" s="144"/>
      <c r="AP570" s="140"/>
      <c r="AQ570" s="144"/>
      <c r="AR570" s="140"/>
      <c r="AS570" s="144"/>
      <c r="AT570" s="140"/>
      <c r="AU570" s="144"/>
      <c r="AV570" s="140"/>
      <c r="AW570" s="144"/>
      <c r="AX570" s="140"/>
      <c r="AY570" s="144"/>
      <c r="AZ570" s="140"/>
    </row>
    <row r="571" spans="2:52" x14ac:dyDescent="0.25">
      <c r="B571" s="143"/>
      <c r="C571" s="143"/>
      <c r="D571" s="143"/>
      <c r="E571" s="143"/>
      <c r="F571" s="143"/>
      <c r="G571" s="143"/>
      <c r="H571" s="143"/>
      <c r="I571" s="144"/>
      <c r="J571" s="140"/>
      <c r="K571" s="144"/>
      <c r="L571" s="140"/>
      <c r="M571" s="144"/>
      <c r="N571" s="140"/>
      <c r="O571" s="144"/>
      <c r="P571" s="140"/>
      <c r="Q571" s="144"/>
      <c r="R571" s="140"/>
      <c r="S571" s="144"/>
      <c r="T571" s="140"/>
      <c r="U571" s="144"/>
      <c r="V571" s="140"/>
      <c r="W571" s="144"/>
      <c r="X571" s="140"/>
      <c r="Y571" s="144"/>
      <c r="Z571" s="140"/>
      <c r="AA571" s="144"/>
      <c r="AB571" s="140"/>
      <c r="AC571" s="144"/>
      <c r="AD571" s="140"/>
      <c r="AE571" s="144"/>
      <c r="AF571" s="140"/>
      <c r="AG571" s="144"/>
      <c r="AH571" s="140"/>
      <c r="AI571" s="144"/>
      <c r="AJ571" s="140"/>
      <c r="AK571" s="144"/>
      <c r="AL571" s="140"/>
      <c r="AM571" s="144"/>
      <c r="AN571" s="140"/>
      <c r="AO571" s="144"/>
      <c r="AP571" s="140"/>
      <c r="AQ571" s="144"/>
      <c r="AR571" s="140"/>
      <c r="AS571" s="144"/>
      <c r="AT571" s="140"/>
      <c r="AU571" s="144"/>
      <c r="AV571" s="140"/>
      <c r="AW571" s="144"/>
      <c r="AX571" s="140"/>
      <c r="AY571" s="144"/>
      <c r="AZ571" s="140"/>
    </row>
    <row r="572" spans="2:52" x14ac:dyDescent="0.25">
      <c r="B572" s="143"/>
      <c r="C572" s="143"/>
      <c r="D572" s="143"/>
      <c r="E572" s="143"/>
      <c r="F572" s="143"/>
      <c r="G572" s="143"/>
      <c r="H572" s="143"/>
      <c r="I572" s="144"/>
      <c r="J572" s="140"/>
      <c r="K572" s="144"/>
      <c r="L572" s="140"/>
      <c r="M572" s="144"/>
      <c r="N572" s="140"/>
      <c r="O572" s="144"/>
      <c r="P572" s="140"/>
      <c r="Q572" s="144"/>
      <c r="R572" s="140"/>
      <c r="S572" s="144"/>
      <c r="T572" s="140"/>
      <c r="U572" s="144"/>
      <c r="V572" s="140"/>
      <c r="W572" s="144"/>
      <c r="X572" s="140"/>
      <c r="Y572" s="144"/>
      <c r="Z572" s="140"/>
      <c r="AA572" s="144"/>
      <c r="AB572" s="140"/>
      <c r="AC572" s="144"/>
      <c r="AD572" s="140"/>
      <c r="AE572" s="144"/>
      <c r="AF572" s="140"/>
      <c r="AG572" s="144"/>
      <c r="AH572" s="140"/>
      <c r="AI572" s="144"/>
      <c r="AJ572" s="140"/>
      <c r="AK572" s="144"/>
      <c r="AL572" s="140"/>
      <c r="AM572" s="144"/>
      <c r="AN572" s="140"/>
      <c r="AO572" s="144"/>
      <c r="AP572" s="140"/>
      <c r="AQ572" s="144"/>
      <c r="AR572" s="140"/>
      <c r="AS572" s="144"/>
      <c r="AT572" s="140"/>
      <c r="AU572" s="144"/>
      <c r="AV572" s="140"/>
      <c r="AW572" s="144"/>
      <c r="AX572" s="140"/>
      <c r="AY572" s="144"/>
      <c r="AZ572" s="140"/>
    </row>
    <row r="573" spans="2:52" x14ac:dyDescent="0.25">
      <c r="B573" s="143"/>
      <c r="C573" s="143"/>
      <c r="D573" s="143"/>
      <c r="E573" s="143"/>
      <c r="F573" s="143"/>
      <c r="G573" s="143"/>
      <c r="H573" s="143"/>
      <c r="I573" s="144"/>
      <c r="J573" s="140"/>
      <c r="K573" s="144"/>
      <c r="L573" s="140"/>
      <c r="M573" s="144"/>
      <c r="N573" s="140"/>
      <c r="O573" s="144"/>
      <c r="P573" s="140"/>
      <c r="Q573" s="144"/>
      <c r="R573" s="140"/>
      <c r="S573" s="144"/>
      <c r="T573" s="140"/>
      <c r="U573" s="144"/>
      <c r="V573" s="140"/>
      <c r="W573" s="144"/>
      <c r="X573" s="140"/>
      <c r="Y573" s="144"/>
      <c r="Z573" s="140"/>
      <c r="AA573" s="144"/>
      <c r="AB573" s="140"/>
      <c r="AC573" s="144"/>
      <c r="AD573" s="140"/>
      <c r="AE573" s="144"/>
      <c r="AF573" s="140"/>
      <c r="AG573" s="144"/>
      <c r="AH573" s="140"/>
      <c r="AI573" s="144"/>
      <c r="AJ573" s="140"/>
      <c r="AK573" s="144"/>
      <c r="AL573" s="140"/>
      <c r="AM573" s="144"/>
      <c r="AN573" s="140"/>
      <c r="AO573" s="144"/>
      <c r="AP573" s="140"/>
      <c r="AQ573" s="144"/>
      <c r="AR573" s="140"/>
      <c r="AS573" s="144"/>
      <c r="AT573" s="140"/>
      <c r="AU573" s="144"/>
      <c r="AV573" s="140"/>
      <c r="AW573" s="144"/>
      <c r="AX573" s="140"/>
      <c r="AY573" s="144"/>
      <c r="AZ573" s="140"/>
    </row>
    <row r="574" spans="2:52" x14ac:dyDescent="0.25">
      <c r="B574" s="143"/>
      <c r="C574" s="143"/>
      <c r="D574" s="143"/>
      <c r="E574" s="143"/>
      <c r="F574" s="143"/>
      <c r="G574" s="143"/>
      <c r="H574" s="143"/>
      <c r="I574" s="144"/>
      <c r="J574" s="140"/>
      <c r="K574" s="144"/>
      <c r="L574" s="140"/>
      <c r="M574" s="144"/>
      <c r="N574" s="140"/>
      <c r="O574" s="144"/>
      <c r="P574" s="140"/>
      <c r="Q574" s="144"/>
      <c r="R574" s="140"/>
      <c r="S574" s="144"/>
      <c r="T574" s="140"/>
      <c r="U574" s="144"/>
      <c r="V574" s="140"/>
      <c r="W574" s="144"/>
      <c r="X574" s="140"/>
      <c r="Y574" s="144"/>
      <c r="Z574" s="140"/>
      <c r="AA574" s="144"/>
      <c r="AB574" s="140"/>
      <c r="AC574" s="144"/>
      <c r="AD574" s="140"/>
      <c r="AE574" s="144"/>
      <c r="AF574" s="140"/>
      <c r="AG574" s="144"/>
      <c r="AH574" s="140"/>
      <c r="AI574" s="144"/>
      <c r="AJ574" s="140"/>
      <c r="AK574" s="144"/>
      <c r="AL574" s="140"/>
      <c r="AM574" s="144"/>
      <c r="AN574" s="140"/>
      <c r="AO574" s="144"/>
      <c r="AP574" s="140"/>
      <c r="AQ574" s="144"/>
      <c r="AR574" s="140"/>
      <c r="AS574" s="144"/>
      <c r="AT574" s="140"/>
      <c r="AU574" s="144"/>
      <c r="AV574" s="140"/>
      <c r="AW574" s="144"/>
      <c r="AX574" s="140"/>
      <c r="AY574" s="144"/>
      <c r="AZ574" s="140"/>
    </row>
    <row r="575" spans="2:52" x14ac:dyDescent="0.25">
      <c r="B575" s="143"/>
      <c r="C575" s="143"/>
      <c r="D575" s="143"/>
      <c r="E575" s="143"/>
      <c r="F575" s="143"/>
      <c r="G575" s="143"/>
      <c r="H575" s="143"/>
      <c r="I575" s="144"/>
      <c r="J575" s="140"/>
      <c r="K575" s="144"/>
      <c r="L575" s="140"/>
      <c r="M575" s="144"/>
      <c r="N575" s="140"/>
      <c r="O575" s="144"/>
      <c r="P575" s="140"/>
      <c r="Q575" s="144"/>
      <c r="R575" s="140"/>
      <c r="S575" s="144"/>
      <c r="T575" s="140"/>
      <c r="U575" s="144"/>
      <c r="V575" s="140"/>
      <c r="W575" s="144"/>
      <c r="X575" s="140"/>
      <c r="Y575" s="144"/>
      <c r="Z575" s="140"/>
      <c r="AA575" s="144"/>
      <c r="AB575" s="140"/>
      <c r="AC575" s="144"/>
      <c r="AD575" s="140"/>
      <c r="AE575" s="144"/>
      <c r="AF575" s="140"/>
      <c r="AG575" s="144"/>
      <c r="AH575" s="140"/>
      <c r="AI575" s="144"/>
      <c r="AJ575" s="140"/>
      <c r="AK575" s="144"/>
      <c r="AL575" s="140"/>
      <c r="AM575" s="144"/>
      <c r="AN575" s="140"/>
      <c r="AO575" s="144"/>
      <c r="AP575" s="140"/>
      <c r="AQ575" s="144"/>
      <c r="AR575" s="140"/>
      <c r="AS575" s="144"/>
      <c r="AT575" s="140"/>
      <c r="AU575" s="144"/>
      <c r="AV575" s="140"/>
      <c r="AW575" s="144"/>
      <c r="AX575" s="140"/>
      <c r="AY575" s="144"/>
      <c r="AZ575" s="140"/>
    </row>
    <row r="576" spans="2:52" x14ac:dyDescent="0.25">
      <c r="B576" s="143"/>
      <c r="C576" s="143"/>
      <c r="D576" s="143"/>
      <c r="E576" s="143"/>
      <c r="F576" s="143"/>
      <c r="G576" s="143"/>
      <c r="H576" s="143"/>
      <c r="I576" s="144"/>
      <c r="J576" s="140"/>
      <c r="K576" s="144"/>
      <c r="L576" s="140"/>
      <c r="M576" s="144"/>
      <c r="N576" s="140"/>
      <c r="O576" s="144"/>
      <c r="P576" s="140"/>
      <c r="Q576" s="144"/>
      <c r="R576" s="140"/>
      <c r="S576" s="144"/>
      <c r="T576" s="140"/>
      <c r="U576" s="144"/>
      <c r="V576" s="140"/>
      <c r="W576" s="144"/>
      <c r="X576" s="140"/>
      <c r="Y576" s="144"/>
      <c r="Z576" s="140"/>
      <c r="AA576" s="144"/>
      <c r="AB576" s="140"/>
      <c r="AC576" s="144"/>
      <c r="AD576" s="140"/>
      <c r="AE576" s="144"/>
      <c r="AF576" s="140"/>
      <c r="AG576" s="144"/>
      <c r="AH576" s="140"/>
      <c r="AI576" s="144"/>
      <c r="AJ576" s="140"/>
      <c r="AK576" s="144"/>
      <c r="AL576" s="140"/>
      <c r="AM576" s="144"/>
      <c r="AN576" s="140"/>
      <c r="AO576" s="144"/>
      <c r="AP576" s="140"/>
      <c r="AQ576" s="144"/>
      <c r="AR576" s="140"/>
      <c r="AS576" s="144"/>
      <c r="AT576" s="140"/>
      <c r="AU576" s="144"/>
      <c r="AV576" s="140"/>
      <c r="AW576" s="144"/>
      <c r="AX576" s="140"/>
      <c r="AY576" s="144"/>
      <c r="AZ576" s="140"/>
    </row>
    <row r="577" spans="2:52" x14ac:dyDescent="0.25">
      <c r="B577" s="143"/>
      <c r="C577" s="143"/>
      <c r="D577" s="143"/>
      <c r="E577" s="143"/>
      <c r="F577" s="143"/>
      <c r="G577" s="143"/>
      <c r="H577" s="143"/>
      <c r="I577" s="144"/>
      <c r="J577" s="140"/>
      <c r="K577" s="144"/>
      <c r="L577" s="140"/>
      <c r="M577" s="144"/>
      <c r="N577" s="140"/>
      <c r="O577" s="144"/>
      <c r="P577" s="140"/>
      <c r="Q577" s="144"/>
      <c r="R577" s="140"/>
      <c r="S577" s="144"/>
      <c r="T577" s="140"/>
      <c r="U577" s="144"/>
      <c r="V577" s="140"/>
      <c r="W577" s="144"/>
      <c r="X577" s="140"/>
      <c r="Y577" s="144"/>
      <c r="Z577" s="140"/>
      <c r="AA577" s="144"/>
      <c r="AB577" s="140"/>
      <c r="AC577" s="144"/>
      <c r="AD577" s="140"/>
      <c r="AE577" s="144"/>
      <c r="AF577" s="140"/>
      <c r="AG577" s="144"/>
      <c r="AH577" s="140"/>
      <c r="AI577" s="144"/>
      <c r="AJ577" s="140"/>
      <c r="AK577" s="144"/>
      <c r="AL577" s="140"/>
      <c r="AM577" s="144"/>
      <c r="AN577" s="140"/>
      <c r="AO577" s="144"/>
      <c r="AP577" s="140"/>
      <c r="AQ577" s="144"/>
      <c r="AR577" s="140"/>
      <c r="AS577" s="144"/>
      <c r="AT577" s="140"/>
      <c r="AU577" s="144"/>
      <c r="AV577" s="140"/>
      <c r="AW577" s="144"/>
      <c r="AX577" s="140"/>
      <c r="AY577" s="144"/>
      <c r="AZ577" s="140"/>
    </row>
    <row r="578" spans="2:52" ht="15.75" x14ac:dyDescent="0.25">
      <c r="B578" s="67"/>
      <c r="C578" s="67"/>
      <c r="D578" s="67"/>
      <c r="E578" s="67"/>
      <c r="F578" s="67"/>
      <c r="G578" s="67"/>
      <c r="H578" s="67"/>
      <c r="I578" s="68"/>
      <c r="J578" s="69"/>
      <c r="K578" s="68"/>
      <c r="L578" s="69"/>
      <c r="M578" s="68"/>
      <c r="N578" s="69"/>
      <c r="O578" s="68"/>
      <c r="P578" s="69"/>
      <c r="Q578" s="68"/>
      <c r="R578" s="69"/>
      <c r="S578" s="68"/>
      <c r="T578" s="69"/>
      <c r="U578" s="68"/>
      <c r="V578" s="69"/>
      <c r="W578" s="68"/>
      <c r="X578" s="69"/>
      <c r="Y578" s="68"/>
      <c r="Z578" s="69"/>
      <c r="AA578" s="68"/>
      <c r="AB578" s="69"/>
      <c r="AC578" s="68"/>
      <c r="AD578" s="69"/>
      <c r="AE578" s="68"/>
      <c r="AF578" s="69"/>
      <c r="AG578" s="68"/>
      <c r="AH578" s="69"/>
      <c r="AI578" s="68"/>
      <c r="AJ578" s="69"/>
      <c r="AK578" s="68"/>
      <c r="AL578" s="69"/>
      <c r="AM578" s="68"/>
      <c r="AN578" s="69"/>
      <c r="AO578" s="68"/>
      <c r="AP578" s="69"/>
      <c r="AQ578" s="68"/>
      <c r="AR578" s="69"/>
      <c r="AS578" s="68"/>
      <c r="AT578" s="69"/>
      <c r="AU578" s="68"/>
      <c r="AV578" s="69"/>
      <c r="AW578" s="68"/>
      <c r="AX578" s="69"/>
      <c r="AY578" s="68"/>
      <c r="AZ578" s="69"/>
    </row>
    <row r="579" spans="2:52" x14ac:dyDescent="0.25">
      <c r="B579" s="143"/>
      <c r="C579" s="143"/>
      <c r="D579" s="143"/>
      <c r="E579" s="143"/>
      <c r="F579" s="143"/>
      <c r="G579" s="143"/>
      <c r="H579" s="143"/>
      <c r="I579" s="144"/>
      <c r="J579" s="140"/>
      <c r="K579" s="144"/>
      <c r="L579" s="140"/>
      <c r="M579" s="144"/>
      <c r="N579" s="140"/>
      <c r="O579" s="144"/>
      <c r="P579" s="140"/>
      <c r="Q579" s="144"/>
      <c r="R579" s="140"/>
      <c r="S579" s="144"/>
      <c r="T579" s="140"/>
      <c r="U579" s="144"/>
      <c r="V579" s="140"/>
      <c r="W579" s="144"/>
      <c r="X579" s="140"/>
      <c r="Y579" s="144"/>
      <c r="Z579" s="140"/>
      <c r="AA579" s="144"/>
      <c r="AB579" s="140"/>
      <c r="AC579" s="144"/>
      <c r="AD579" s="140"/>
      <c r="AE579" s="144"/>
      <c r="AF579" s="140"/>
      <c r="AG579" s="144"/>
      <c r="AH579" s="140"/>
      <c r="AI579" s="144"/>
      <c r="AJ579" s="140"/>
      <c r="AK579" s="144"/>
      <c r="AL579" s="140"/>
      <c r="AM579" s="144"/>
      <c r="AN579" s="140"/>
      <c r="AO579" s="144"/>
      <c r="AP579" s="140"/>
      <c r="AQ579" s="144"/>
      <c r="AR579" s="140"/>
      <c r="AS579" s="144"/>
      <c r="AT579" s="140"/>
      <c r="AU579" s="144"/>
      <c r="AV579" s="140"/>
      <c r="AW579" s="144"/>
      <c r="AX579" s="140"/>
      <c r="AY579" s="144"/>
      <c r="AZ579" s="140"/>
    </row>
    <row r="580" spans="2:52" x14ac:dyDescent="0.25">
      <c r="B580" s="143"/>
      <c r="C580" s="143"/>
      <c r="D580" s="143"/>
      <c r="E580" s="143"/>
      <c r="F580" s="143"/>
      <c r="G580" s="143"/>
      <c r="H580" s="143"/>
      <c r="I580" s="144"/>
      <c r="J580" s="140"/>
      <c r="K580" s="144"/>
      <c r="L580" s="140"/>
      <c r="M580" s="144"/>
      <c r="N580" s="140"/>
      <c r="O580" s="144"/>
      <c r="P580" s="140"/>
      <c r="Q580" s="144"/>
      <c r="R580" s="140"/>
      <c r="S580" s="144"/>
      <c r="T580" s="140"/>
      <c r="U580" s="144"/>
      <c r="V580" s="140"/>
      <c r="W580" s="144"/>
      <c r="X580" s="140"/>
      <c r="Y580" s="144"/>
      <c r="Z580" s="140"/>
      <c r="AA580" s="144"/>
      <c r="AB580" s="140"/>
      <c r="AC580" s="144"/>
      <c r="AD580" s="140"/>
      <c r="AE580" s="144"/>
      <c r="AF580" s="140"/>
      <c r="AG580" s="144"/>
      <c r="AH580" s="140"/>
      <c r="AI580" s="144"/>
      <c r="AJ580" s="140"/>
      <c r="AK580" s="144"/>
      <c r="AL580" s="140"/>
      <c r="AM580" s="144"/>
      <c r="AN580" s="140"/>
      <c r="AO580" s="144"/>
      <c r="AP580" s="140"/>
      <c r="AQ580" s="144"/>
      <c r="AR580" s="140"/>
      <c r="AS580" s="144"/>
      <c r="AT580" s="140"/>
      <c r="AU580" s="144"/>
      <c r="AV580" s="140"/>
      <c r="AW580" s="144"/>
      <c r="AX580" s="140"/>
      <c r="AY580" s="144"/>
      <c r="AZ580" s="140"/>
    </row>
    <row r="581" spans="2:52" x14ac:dyDescent="0.25">
      <c r="B581" s="143"/>
      <c r="C581" s="143"/>
      <c r="D581" s="143"/>
      <c r="E581" s="143"/>
      <c r="F581" s="143"/>
      <c r="G581" s="143"/>
      <c r="H581" s="143"/>
      <c r="I581" s="144"/>
      <c r="J581" s="140"/>
      <c r="K581" s="144"/>
      <c r="L581" s="140"/>
      <c r="M581" s="144"/>
      <c r="N581" s="140"/>
      <c r="O581" s="144"/>
      <c r="P581" s="140"/>
      <c r="Q581" s="144"/>
      <c r="R581" s="140"/>
      <c r="S581" s="144"/>
      <c r="T581" s="140"/>
      <c r="U581" s="144"/>
      <c r="V581" s="140"/>
      <c r="W581" s="144"/>
      <c r="X581" s="140"/>
      <c r="Y581" s="144"/>
      <c r="Z581" s="140"/>
      <c r="AA581" s="144"/>
      <c r="AB581" s="140"/>
      <c r="AC581" s="144"/>
      <c r="AD581" s="140"/>
      <c r="AE581" s="144"/>
      <c r="AF581" s="140"/>
      <c r="AG581" s="144"/>
      <c r="AH581" s="140"/>
      <c r="AI581" s="144"/>
      <c r="AJ581" s="140"/>
      <c r="AK581" s="144"/>
      <c r="AL581" s="140"/>
      <c r="AM581" s="144"/>
      <c r="AN581" s="140"/>
      <c r="AO581" s="144"/>
      <c r="AP581" s="140"/>
      <c r="AQ581" s="144"/>
      <c r="AR581" s="140"/>
      <c r="AS581" s="144"/>
      <c r="AT581" s="140"/>
      <c r="AU581" s="144"/>
      <c r="AV581" s="140"/>
      <c r="AW581" s="144"/>
      <c r="AX581" s="140"/>
      <c r="AY581" s="144"/>
      <c r="AZ581" s="140"/>
    </row>
    <row r="582" spans="2:52" x14ac:dyDescent="0.25">
      <c r="B582" s="143"/>
      <c r="C582" s="143"/>
      <c r="D582" s="143"/>
      <c r="E582" s="143"/>
      <c r="F582" s="143"/>
      <c r="G582" s="143"/>
      <c r="H582" s="143"/>
      <c r="I582" s="144"/>
      <c r="J582" s="140"/>
      <c r="K582" s="144"/>
      <c r="L582" s="140"/>
      <c r="M582" s="144"/>
      <c r="N582" s="140"/>
      <c r="O582" s="144"/>
      <c r="P582" s="140"/>
      <c r="Q582" s="144"/>
      <c r="R582" s="140"/>
      <c r="S582" s="144"/>
      <c r="T582" s="140"/>
      <c r="U582" s="144"/>
      <c r="V582" s="140"/>
      <c r="W582" s="144"/>
      <c r="X582" s="140"/>
      <c r="Y582" s="144"/>
      <c r="Z582" s="140"/>
      <c r="AA582" s="144"/>
      <c r="AB582" s="140"/>
      <c r="AC582" s="144"/>
      <c r="AD582" s="140"/>
      <c r="AE582" s="144"/>
      <c r="AF582" s="140"/>
      <c r="AG582" s="144"/>
      <c r="AH582" s="140"/>
      <c r="AI582" s="144"/>
      <c r="AJ582" s="140"/>
      <c r="AK582" s="144"/>
      <c r="AL582" s="140"/>
      <c r="AM582" s="144"/>
      <c r="AN582" s="140"/>
      <c r="AO582" s="144"/>
      <c r="AP582" s="140"/>
      <c r="AQ582" s="144"/>
      <c r="AR582" s="140"/>
      <c r="AS582" s="144"/>
      <c r="AT582" s="140"/>
      <c r="AU582" s="144"/>
      <c r="AV582" s="140"/>
      <c r="AW582" s="144"/>
      <c r="AX582" s="140"/>
      <c r="AY582" s="144"/>
      <c r="AZ582" s="140"/>
    </row>
    <row r="583" spans="2:52" x14ac:dyDescent="0.25">
      <c r="B583" s="143"/>
      <c r="C583" s="143"/>
      <c r="D583" s="143"/>
      <c r="E583" s="143"/>
      <c r="F583" s="143"/>
      <c r="G583" s="143"/>
      <c r="H583" s="143"/>
      <c r="I583" s="144"/>
      <c r="J583" s="140"/>
      <c r="K583" s="144"/>
      <c r="L583" s="140"/>
      <c r="M583" s="144"/>
      <c r="N583" s="140"/>
      <c r="O583" s="144"/>
      <c r="P583" s="140"/>
      <c r="Q583" s="144"/>
      <c r="R583" s="140"/>
      <c r="S583" s="144"/>
      <c r="T583" s="140"/>
      <c r="U583" s="144"/>
      <c r="V583" s="140"/>
      <c r="W583" s="144"/>
      <c r="X583" s="140"/>
      <c r="Y583" s="144"/>
      <c r="Z583" s="140"/>
      <c r="AA583" s="144"/>
      <c r="AB583" s="140"/>
      <c r="AC583" s="144"/>
      <c r="AD583" s="140"/>
      <c r="AE583" s="144"/>
      <c r="AF583" s="140"/>
      <c r="AG583" s="144"/>
      <c r="AH583" s="140"/>
      <c r="AI583" s="144"/>
      <c r="AJ583" s="140"/>
      <c r="AK583" s="144"/>
      <c r="AL583" s="140"/>
      <c r="AM583" s="144"/>
      <c r="AN583" s="140"/>
      <c r="AO583" s="144"/>
      <c r="AP583" s="140"/>
      <c r="AQ583" s="144"/>
      <c r="AR583" s="140"/>
      <c r="AS583" s="144"/>
      <c r="AT583" s="140"/>
      <c r="AU583" s="144"/>
      <c r="AV583" s="140"/>
      <c r="AW583" s="144"/>
      <c r="AX583" s="140"/>
      <c r="AY583" s="144"/>
      <c r="AZ583" s="140"/>
    </row>
    <row r="584" spans="2:52" x14ac:dyDescent="0.25">
      <c r="B584" s="143"/>
      <c r="C584" s="143"/>
      <c r="D584" s="143"/>
      <c r="E584" s="143"/>
      <c r="F584" s="143"/>
      <c r="G584" s="143"/>
      <c r="H584" s="143"/>
      <c r="I584" s="144"/>
      <c r="J584" s="140"/>
      <c r="K584" s="144"/>
      <c r="L584" s="140"/>
      <c r="M584" s="144"/>
      <c r="N584" s="140"/>
      <c r="O584" s="144"/>
      <c r="P584" s="140"/>
      <c r="Q584" s="144"/>
      <c r="R584" s="140"/>
      <c r="S584" s="144"/>
      <c r="T584" s="140"/>
      <c r="U584" s="144"/>
      <c r="V584" s="140"/>
      <c r="W584" s="144"/>
      <c r="X584" s="140"/>
      <c r="Y584" s="144"/>
      <c r="Z584" s="140"/>
      <c r="AA584" s="144"/>
      <c r="AB584" s="140"/>
      <c r="AC584" s="144"/>
      <c r="AD584" s="140"/>
      <c r="AE584" s="144"/>
      <c r="AF584" s="140"/>
      <c r="AG584" s="144"/>
      <c r="AH584" s="140"/>
      <c r="AI584" s="144"/>
      <c r="AJ584" s="140"/>
      <c r="AK584" s="144"/>
      <c r="AL584" s="140"/>
      <c r="AM584" s="144"/>
      <c r="AN584" s="140"/>
      <c r="AO584" s="144"/>
      <c r="AP584" s="140"/>
      <c r="AQ584" s="144"/>
      <c r="AR584" s="140"/>
      <c r="AS584" s="144"/>
      <c r="AT584" s="140"/>
      <c r="AU584" s="144"/>
      <c r="AV584" s="140"/>
      <c r="AW584" s="144"/>
      <c r="AX584" s="140"/>
      <c r="AY584" s="144"/>
      <c r="AZ584" s="140"/>
    </row>
    <row r="585" spans="2:52" x14ac:dyDescent="0.25">
      <c r="B585" s="143"/>
      <c r="C585" s="143"/>
      <c r="D585" s="143"/>
      <c r="E585" s="143"/>
      <c r="F585" s="143"/>
      <c r="G585" s="143"/>
      <c r="H585" s="143"/>
      <c r="I585" s="144"/>
      <c r="J585" s="140"/>
      <c r="K585" s="144"/>
      <c r="L585" s="140"/>
      <c r="M585" s="144"/>
      <c r="N585" s="140"/>
      <c r="O585" s="144"/>
      <c r="P585" s="140"/>
      <c r="Q585" s="144"/>
      <c r="R585" s="140"/>
      <c r="S585" s="144"/>
      <c r="T585" s="140"/>
      <c r="U585" s="144"/>
      <c r="V585" s="140"/>
      <c r="W585" s="144"/>
      <c r="X585" s="140"/>
      <c r="Y585" s="144"/>
      <c r="Z585" s="140"/>
      <c r="AA585" s="144"/>
      <c r="AB585" s="140"/>
      <c r="AC585" s="144"/>
      <c r="AD585" s="140"/>
      <c r="AE585" s="144"/>
      <c r="AF585" s="140"/>
      <c r="AG585" s="144"/>
      <c r="AH585" s="140"/>
      <c r="AI585" s="144"/>
      <c r="AJ585" s="140"/>
      <c r="AK585" s="144"/>
      <c r="AL585" s="140"/>
      <c r="AM585" s="144"/>
      <c r="AN585" s="140"/>
      <c r="AO585" s="144"/>
      <c r="AP585" s="140"/>
      <c r="AQ585" s="144"/>
      <c r="AR585" s="140"/>
      <c r="AS585" s="144"/>
      <c r="AT585" s="140"/>
      <c r="AU585" s="144"/>
      <c r="AV585" s="140"/>
      <c r="AW585" s="144"/>
      <c r="AX585" s="140"/>
      <c r="AY585" s="144"/>
      <c r="AZ585" s="140"/>
    </row>
    <row r="586" spans="2:52" x14ac:dyDescent="0.25">
      <c r="B586" s="143"/>
      <c r="C586" s="143"/>
      <c r="D586" s="143"/>
      <c r="E586" s="143"/>
      <c r="F586" s="143"/>
      <c r="G586" s="143"/>
      <c r="H586" s="143"/>
      <c r="I586" s="144"/>
      <c r="J586" s="140"/>
      <c r="K586" s="144"/>
      <c r="L586" s="140"/>
      <c r="M586" s="144"/>
      <c r="N586" s="140"/>
      <c r="O586" s="144"/>
      <c r="P586" s="140"/>
      <c r="Q586" s="144"/>
      <c r="R586" s="140"/>
      <c r="S586" s="144"/>
      <c r="T586" s="140"/>
      <c r="U586" s="144"/>
      <c r="V586" s="140"/>
      <c r="W586" s="144"/>
      <c r="X586" s="140"/>
      <c r="Y586" s="144"/>
      <c r="Z586" s="140"/>
      <c r="AA586" s="144"/>
      <c r="AB586" s="140"/>
      <c r="AC586" s="144"/>
      <c r="AD586" s="140"/>
      <c r="AE586" s="144"/>
      <c r="AF586" s="140"/>
      <c r="AG586" s="144"/>
      <c r="AH586" s="140"/>
      <c r="AI586" s="144"/>
      <c r="AJ586" s="140"/>
      <c r="AK586" s="144"/>
      <c r="AL586" s="140"/>
      <c r="AM586" s="144"/>
      <c r="AN586" s="140"/>
      <c r="AO586" s="144"/>
      <c r="AP586" s="140"/>
      <c r="AQ586" s="144"/>
      <c r="AR586" s="140"/>
      <c r="AS586" s="144"/>
      <c r="AT586" s="140"/>
      <c r="AU586" s="144"/>
      <c r="AV586" s="140"/>
      <c r="AW586" s="144"/>
      <c r="AX586" s="140"/>
      <c r="AY586" s="144"/>
      <c r="AZ586" s="140"/>
    </row>
    <row r="587" spans="2:52" x14ac:dyDescent="0.25">
      <c r="B587" s="143"/>
      <c r="C587" s="143"/>
      <c r="D587" s="143"/>
      <c r="E587" s="143"/>
      <c r="F587" s="143"/>
      <c r="G587" s="143"/>
      <c r="H587" s="143"/>
      <c r="I587" s="144"/>
      <c r="J587" s="140"/>
      <c r="K587" s="144"/>
      <c r="L587" s="140"/>
      <c r="M587" s="144"/>
      <c r="N587" s="140"/>
      <c r="O587" s="144"/>
      <c r="P587" s="140"/>
      <c r="Q587" s="144"/>
      <c r="R587" s="140"/>
      <c r="S587" s="144"/>
      <c r="T587" s="140"/>
      <c r="U587" s="144"/>
      <c r="V587" s="140"/>
      <c r="W587" s="144"/>
      <c r="X587" s="140"/>
      <c r="Y587" s="144"/>
      <c r="Z587" s="140"/>
      <c r="AA587" s="144"/>
      <c r="AB587" s="140"/>
      <c r="AC587" s="144"/>
      <c r="AD587" s="140"/>
      <c r="AE587" s="144"/>
      <c r="AF587" s="140"/>
      <c r="AG587" s="144"/>
      <c r="AH587" s="140"/>
      <c r="AI587" s="144"/>
      <c r="AJ587" s="140"/>
      <c r="AK587" s="144"/>
      <c r="AL587" s="140"/>
      <c r="AM587" s="144"/>
      <c r="AN587" s="140"/>
      <c r="AO587" s="144"/>
      <c r="AP587" s="140"/>
      <c r="AQ587" s="144"/>
      <c r="AR587" s="140"/>
      <c r="AS587" s="144"/>
      <c r="AT587" s="140"/>
      <c r="AU587" s="144"/>
      <c r="AV587" s="140"/>
      <c r="AW587" s="144"/>
      <c r="AX587" s="140"/>
      <c r="AY587" s="144"/>
      <c r="AZ587" s="140"/>
    </row>
    <row r="588" spans="2:52" x14ac:dyDescent="0.25">
      <c r="B588" s="143"/>
      <c r="C588" s="143"/>
      <c r="D588" s="143"/>
      <c r="E588" s="143"/>
      <c r="F588" s="143"/>
      <c r="G588" s="143"/>
      <c r="H588" s="143"/>
      <c r="I588" s="144"/>
      <c r="J588" s="140"/>
      <c r="K588" s="144"/>
      <c r="L588" s="140"/>
      <c r="M588" s="144"/>
      <c r="N588" s="140"/>
      <c r="O588" s="144"/>
      <c r="P588" s="140"/>
      <c r="Q588" s="144"/>
      <c r="R588" s="140"/>
      <c r="S588" s="144"/>
      <c r="T588" s="140"/>
      <c r="U588" s="144"/>
      <c r="V588" s="140"/>
      <c r="W588" s="144"/>
      <c r="X588" s="140"/>
      <c r="Y588" s="144"/>
      <c r="Z588" s="140"/>
      <c r="AA588" s="144"/>
      <c r="AB588" s="140"/>
      <c r="AC588" s="144"/>
      <c r="AD588" s="140"/>
      <c r="AE588" s="144"/>
      <c r="AF588" s="140"/>
      <c r="AG588" s="144"/>
      <c r="AH588" s="140"/>
      <c r="AI588" s="144"/>
      <c r="AJ588" s="140"/>
      <c r="AK588" s="144"/>
      <c r="AL588" s="140"/>
      <c r="AM588" s="144"/>
      <c r="AN588" s="140"/>
      <c r="AO588" s="144"/>
      <c r="AP588" s="140"/>
      <c r="AQ588" s="144"/>
      <c r="AR588" s="140"/>
      <c r="AS588" s="144"/>
      <c r="AT588" s="140"/>
      <c r="AU588" s="144"/>
      <c r="AV588" s="140"/>
      <c r="AW588" s="144"/>
      <c r="AX588" s="140"/>
      <c r="AY588" s="144"/>
      <c r="AZ588" s="140"/>
    </row>
    <row r="589" spans="2:52" x14ac:dyDescent="0.25">
      <c r="B589" s="143"/>
      <c r="C589" s="143"/>
      <c r="D589" s="143"/>
      <c r="E589" s="143"/>
      <c r="F589" s="143"/>
      <c r="G589" s="143"/>
      <c r="H589" s="143"/>
      <c r="I589" s="144"/>
      <c r="J589" s="140"/>
      <c r="K589" s="144"/>
      <c r="L589" s="140"/>
      <c r="M589" s="144"/>
      <c r="N589" s="140"/>
      <c r="O589" s="144"/>
      <c r="P589" s="140"/>
      <c r="Q589" s="144"/>
      <c r="R589" s="140"/>
      <c r="S589" s="144"/>
      <c r="T589" s="140"/>
      <c r="U589" s="144"/>
      <c r="V589" s="140"/>
      <c r="W589" s="144"/>
      <c r="X589" s="140"/>
      <c r="Y589" s="144"/>
      <c r="Z589" s="140"/>
      <c r="AA589" s="144"/>
      <c r="AB589" s="140"/>
      <c r="AC589" s="144"/>
      <c r="AD589" s="140"/>
      <c r="AE589" s="144"/>
      <c r="AF589" s="140"/>
      <c r="AG589" s="144"/>
      <c r="AH589" s="140"/>
      <c r="AI589" s="144"/>
      <c r="AJ589" s="140"/>
      <c r="AK589" s="144"/>
      <c r="AL589" s="140"/>
      <c r="AM589" s="144"/>
      <c r="AN589" s="140"/>
      <c r="AO589" s="144"/>
      <c r="AP589" s="140"/>
      <c r="AQ589" s="144"/>
      <c r="AR589" s="140"/>
      <c r="AS589" s="144"/>
      <c r="AT589" s="140"/>
      <c r="AU589" s="144"/>
      <c r="AV589" s="140"/>
      <c r="AW589" s="144"/>
      <c r="AX589" s="140"/>
      <c r="AY589" s="144"/>
      <c r="AZ589" s="140"/>
    </row>
    <row r="590" spans="2:52" x14ac:dyDescent="0.25">
      <c r="B590" s="143"/>
      <c r="C590" s="143"/>
      <c r="D590" s="143"/>
      <c r="E590" s="143"/>
      <c r="F590" s="143"/>
      <c r="G590" s="143"/>
      <c r="H590" s="143"/>
      <c r="I590" s="144"/>
      <c r="J590" s="140"/>
      <c r="K590" s="144"/>
      <c r="L590" s="140"/>
      <c r="M590" s="144"/>
      <c r="N590" s="140"/>
      <c r="O590" s="144"/>
      <c r="P590" s="140"/>
      <c r="Q590" s="144"/>
      <c r="R590" s="140"/>
      <c r="S590" s="144"/>
      <c r="T590" s="140"/>
      <c r="U590" s="144"/>
      <c r="V590" s="140"/>
      <c r="W590" s="144"/>
      <c r="X590" s="140"/>
      <c r="Y590" s="144"/>
      <c r="Z590" s="140"/>
      <c r="AA590" s="144"/>
      <c r="AB590" s="140"/>
      <c r="AC590" s="144"/>
      <c r="AD590" s="140"/>
      <c r="AE590" s="144"/>
      <c r="AF590" s="140"/>
      <c r="AG590" s="144"/>
      <c r="AH590" s="140"/>
      <c r="AI590" s="144"/>
      <c r="AJ590" s="140"/>
      <c r="AK590" s="144"/>
      <c r="AL590" s="140"/>
      <c r="AM590" s="144"/>
      <c r="AN590" s="140"/>
      <c r="AO590" s="144"/>
      <c r="AP590" s="140"/>
      <c r="AQ590" s="144"/>
      <c r="AR590" s="140"/>
      <c r="AS590" s="144"/>
      <c r="AT590" s="140"/>
      <c r="AU590" s="144"/>
      <c r="AV590" s="140"/>
      <c r="AW590" s="144"/>
      <c r="AX590" s="140"/>
      <c r="AY590" s="144"/>
      <c r="AZ590" s="140"/>
    </row>
    <row r="591" spans="2:52" ht="15.75" x14ac:dyDescent="0.25">
      <c r="B591" s="67"/>
      <c r="C591" s="67"/>
      <c r="D591" s="67"/>
      <c r="E591" s="67"/>
      <c r="F591" s="67"/>
      <c r="G591" s="67"/>
      <c r="H591" s="67"/>
      <c r="I591" s="68"/>
      <c r="J591" s="69"/>
      <c r="K591" s="68"/>
      <c r="L591" s="69"/>
      <c r="M591" s="68"/>
      <c r="N591" s="69"/>
      <c r="O591" s="68"/>
      <c r="P591" s="69"/>
      <c r="Q591" s="68"/>
      <c r="R591" s="69"/>
      <c r="S591" s="68"/>
      <c r="T591" s="69"/>
      <c r="U591" s="68"/>
      <c r="V591" s="69"/>
      <c r="W591" s="68"/>
      <c r="X591" s="69"/>
      <c r="Y591" s="68"/>
      <c r="Z591" s="69"/>
      <c r="AA591" s="68"/>
      <c r="AB591" s="69"/>
      <c r="AC591" s="68"/>
      <c r="AD591" s="69"/>
      <c r="AE591" s="68"/>
      <c r="AF591" s="69"/>
      <c r="AG591" s="68"/>
      <c r="AH591" s="69"/>
      <c r="AI591" s="68"/>
      <c r="AJ591" s="69"/>
      <c r="AK591" s="68"/>
      <c r="AL591" s="69"/>
      <c r="AM591" s="68"/>
      <c r="AN591" s="69"/>
      <c r="AO591" s="68"/>
      <c r="AP591" s="69"/>
      <c r="AQ591" s="68"/>
      <c r="AR591" s="69"/>
      <c r="AS591" s="68"/>
      <c r="AT591" s="69"/>
      <c r="AU591" s="68"/>
      <c r="AV591" s="69"/>
      <c r="AW591" s="68"/>
      <c r="AX591" s="69"/>
      <c r="AY591" s="68"/>
      <c r="AZ591" s="69"/>
    </row>
    <row r="592" spans="2:52" x14ac:dyDescent="0.25">
      <c r="B592" s="143"/>
      <c r="C592" s="143"/>
      <c r="D592" s="143"/>
      <c r="E592" s="143"/>
      <c r="F592" s="143"/>
      <c r="G592" s="143"/>
      <c r="H592" s="143"/>
      <c r="I592" s="144"/>
      <c r="J592" s="140"/>
      <c r="K592" s="144"/>
      <c r="L592" s="140"/>
      <c r="M592" s="144"/>
      <c r="N592" s="140"/>
      <c r="O592" s="144"/>
      <c r="P592" s="140"/>
      <c r="Q592" s="144"/>
      <c r="R592" s="140"/>
      <c r="S592" s="144"/>
      <c r="T592" s="140"/>
      <c r="U592" s="144"/>
      <c r="V592" s="140"/>
      <c r="W592" s="144"/>
      <c r="X592" s="140"/>
      <c r="Y592" s="144"/>
      <c r="Z592" s="140"/>
      <c r="AA592" s="144"/>
      <c r="AB592" s="140"/>
      <c r="AC592" s="144"/>
      <c r="AD592" s="140"/>
      <c r="AE592" s="144"/>
      <c r="AF592" s="140"/>
      <c r="AG592" s="144"/>
      <c r="AH592" s="140"/>
      <c r="AI592" s="144"/>
      <c r="AJ592" s="140"/>
      <c r="AK592" s="144"/>
      <c r="AL592" s="140"/>
      <c r="AM592" s="144"/>
      <c r="AN592" s="140"/>
      <c r="AO592" s="144"/>
      <c r="AP592" s="140"/>
      <c r="AQ592" s="144"/>
      <c r="AR592" s="140"/>
      <c r="AS592" s="144"/>
      <c r="AT592" s="140"/>
      <c r="AU592" s="144"/>
      <c r="AV592" s="140"/>
      <c r="AW592" s="144"/>
      <c r="AX592" s="140"/>
      <c r="AY592" s="144"/>
      <c r="AZ592" s="140"/>
    </row>
    <row r="593" spans="2:52" x14ac:dyDescent="0.25">
      <c r="B593" s="143"/>
      <c r="C593" s="143"/>
      <c r="D593" s="143"/>
      <c r="E593" s="143"/>
      <c r="F593" s="143"/>
      <c r="G593" s="143"/>
      <c r="H593" s="143"/>
      <c r="I593" s="144"/>
      <c r="J593" s="140"/>
      <c r="K593" s="144"/>
      <c r="L593" s="140"/>
      <c r="M593" s="144"/>
      <c r="N593" s="140"/>
      <c r="O593" s="144"/>
      <c r="P593" s="140"/>
      <c r="Q593" s="144"/>
      <c r="R593" s="140"/>
      <c r="S593" s="144"/>
      <c r="T593" s="140"/>
      <c r="U593" s="144"/>
      <c r="V593" s="140"/>
      <c r="W593" s="144"/>
      <c r="X593" s="140"/>
      <c r="Y593" s="144"/>
      <c r="Z593" s="140"/>
      <c r="AA593" s="144"/>
      <c r="AB593" s="140"/>
      <c r="AC593" s="144"/>
      <c r="AD593" s="140"/>
      <c r="AE593" s="144"/>
      <c r="AF593" s="140"/>
      <c r="AG593" s="144"/>
      <c r="AH593" s="140"/>
      <c r="AI593" s="144"/>
      <c r="AJ593" s="140"/>
      <c r="AK593" s="144"/>
      <c r="AL593" s="140"/>
      <c r="AM593" s="144"/>
      <c r="AN593" s="140"/>
      <c r="AO593" s="144"/>
      <c r="AP593" s="140"/>
      <c r="AQ593" s="144"/>
      <c r="AR593" s="140"/>
      <c r="AS593" s="144"/>
      <c r="AT593" s="140"/>
      <c r="AU593" s="144"/>
      <c r="AV593" s="140"/>
      <c r="AW593" s="144"/>
      <c r="AX593" s="140"/>
      <c r="AY593" s="144"/>
      <c r="AZ593" s="140"/>
    </row>
    <row r="594" spans="2:52" x14ac:dyDescent="0.25">
      <c r="B594" s="143"/>
      <c r="C594" s="143"/>
      <c r="D594" s="143"/>
      <c r="E594" s="143"/>
      <c r="F594" s="143"/>
      <c r="G594" s="143"/>
      <c r="H594" s="143"/>
      <c r="I594" s="144"/>
      <c r="J594" s="140"/>
      <c r="K594" s="144"/>
      <c r="L594" s="140"/>
      <c r="M594" s="144"/>
      <c r="N594" s="140"/>
      <c r="O594" s="144"/>
      <c r="P594" s="140"/>
      <c r="Q594" s="144"/>
      <c r="R594" s="140"/>
      <c r="S594" s="144"/>
      <c r="T594" s="140"/>
      <c r="U594" s="144"/>
      <c r="V594" s="140"/>
      <c r="W594" s="144"/>
      <c r="X594" s="140"/>
      <c r="Y594" s="144"/>
      <c r="Z594" s="140"/>
      <c r="AA594" s="144"/>
      <c r="AB594" s="140"/>
      <c r="AC594" s="144"/>
      <c r="AD594" s="140"/>
      <c r="AE594" s="144"/>
      <c r="AF594" s="140"/>
      <c r="AG594" s="144"/>
      <c r="AH594" s="140"/>
      <c r="AI594" s="144"/>
      <c r="AJ594" s="140"/>
      <c r="AK594" s="144"/>
      <c r="AL594" s="140"/>
      <c r="AM594" s="144"/>
      <c r="AN594" s="140"/>
      <c r="AO594" s="144"/>
      <c r="AP594" s="140"/>
      <c r="AQ594" s="144"/>
      <c r="AR594" s="140"/>
      <c r="AS594" s="144"/>
      <c r="AT594" s="140"/>
      <c r="AU594" s="144"/>
      <c r="AV594" s="140"/>
      <c r="AW594" s="144"/>
      <c r="AX594" s="140"/>
      <c r="AY594" s="144"/>
      <c r="AZ594" s="140"/>
    </row>
    <row r="595" spans="2:52" x14ac:dyDescent="0.25">
      <c r="B595" s="143"/>
      <c r="C595" s="143"/>
      <c r="D595" s="143"/>
      <c r="E595" s="143"/>
      <c r="F595" s="143"/>
      <c r="G595" s="143"/>
      <c r="H595" s="143"/>
      <c r="I595" s="144"/>
      <c r="J595" s="140"/>
      <c r="K595" s="144"/>
      <c r="L595" s="140"/>
      <c r="M595" s="144"/>
      <c r="N595" s="140"/>
      <c r="O595" s="144"/>
      <c r="P595" s="140"/>
      <c r="Q595" s="144"/>
      <c r="R595" s="140"/>
      <c r="S595" s="144"/>
      <c r="T595" s="140"/>
      <c r="U595" s="144"/>
      <c r="V595" s="140"/>
      <c r="W595" s="144"/>
      <c r="X595" s="140"/>
      <c r="Y595" s="144"/>
      <c r="Z595" s="140"/>
      <c r="AA595" s="144"/>
      <c r="AB595" s="140"/>
      <c r="AC595" s="144"/>
      <c r="AD595" s="140"/>
      <c r="AE595" s="144"/>
      <c r="AF595" s="140"/>
      <c r="AG595" s="144"/>
      <c r="AH595" s="140"/>
      <c r="AI595" s="144"/>
      <c r="AJ595" s="140"/>
      <c r="AK595" s="144"/>
      <c r="AL595" s="140"/>
      <c r="AM595" s="144"/>
      <c r="AN595" s="140"/>
      <c r="AO595" s="144"/>
      <c r="AP595" s="140"/>
      <c r="AQ595" s="144"/>
      <c r="AR595" s="140"/>
      <c r="AS595" s="144"/>
      <c r="AT595" s="140"/>
      <c r="AU595" s="144"/>
      <c r="AV595" s="140"/>
      <c r="AW595" s="144"/>
      <c r="AX595" s="140"/>
      <c r="AY595" s="144"/>
      <c r="AZ595" s="140"/>
    </row>
    <row r="596" spans="2:52" x14ac:dyDescent="0.25">
      <c r="B596" s="143"/>
      <c r="C596" s="143"/>
      <c r="D596" s="143"/>
      <c r="E596" s="143"/>
      <c r="F596" s="143"/>
      <c r="G596" s="143"/>
      <c r="H596" s="143"/>
      <c r="I596" s="144"/>
      <c r="J596" s="140"/>
      <c r="K596" s="144"/>
      <c r="L596" s="140"/>
      <c r="M596" s="144"/>
      <c r="N596" s="140"/>
      <c r="O596" s="144"/>
      <c r="P596" s="140"/>
      <c r="Q596" s="144"/>
      <c r="R596" s="140"/>
      <c r="S596" s="144"/>
      <c r="T596" s="140"/>
      <c r="U596" s="144"/>
      <c r="V596" s="140"/>
      <c r="W596" s="144"/>
      <c r="X596" s="140"/>
      <c r="Y596" s="144"/>
      <c r="Z596" s="140"/>
      <c r="AA596" s="144"/>
      <c r="AB596" s="140"/>
      <c r="AC596" s="144"/>
      <c r="AD596" s="140"/>
      <c r="AE596" s="144"/>
      <c r="AF596" s="140"/>
      <c r="AG596" s="144"/>
      <c r="AH596" s="140"/>
      <c r="AI596" s="144"/>
      <c r="AJ596" s="140"/>
      <c r="AK596" s="144"/>
      <c r="AL596" s="140"/>
      <c r="AM596" s="144"/>
      <c r="AN596" s="140"/>
      <c r="AO596" s="144"/>
      <c r="AP596" s="140"/>
      <c r="AQ596" s="144"/>
      <c r="AR596" s="140"/>
      <c r="AS596" s="144"/>
      <c r="AT596" s="140"/>
      <c r="AU596" s="144"/>
      <c r="AV596" s="140"/>
      <c r="AW596" s="144"/>
      <c r="AX596" s="140"/>
      <c r="AY596" s="144"/>
      <c r="AZ596" s="140"/>
    </row>
    <row r="597" spans="2:52" x14ac:dyDescent="0.25">
      <c r="B597" s="143"/>
      <c r="C597" s="143"/>
      <c r="D597" s="143"/>
      <c r="E597" s="143"/>
      <c r="F597" s="143"/>
      <c r="G597" s="143"/>
      <c r="H597" s="143"/>
      <c r="I597" s="144"/>
      <c r="J597" s="140"/>
      <c r="K597" s="144"/>
      <c r="L597" s="140"/>
      <c r="M597" s="144"/>
      <c r="N597" s="140"/>
      <c r="O597" s="144"/>
      <c r="P597" s="140"/>
      <c r="Q597" s="144"/>
      <c r="R597" s="140"/>
      <c r="S597" s="144"/>
      <c r="T597" s="140"/>
      <c r="U597" s="144"/>
      <c r="V597" s="140"/>
      <c r="W597" s="144"/>
      <c r="X597" s="140"/>
      <c r="Y597" s="144"/>
      <c r="Z597" s="140"/>
      <c r="AA597" s="144"/>
      <c r="AB597" s="140"/>
      <c r="AC597" s="144"/>
      <c r="AD597" s="140"/>
      <c r="AE597" s="144"/>
      <c r="AF597" s="140"/>
      <c r="AG597" s="144"/>
      <c r="AH597" s="140"/>
      <c r="AI597" s="144"/>
      <c r="AJ597" s="140"/>
      <c r="AK597" s="144"/>
      <c r="AL597" s="140"/>
      <c r="AM597" s="144"/>
      <c r="AN597" s="140"/>
      <c r="AO597" s="144"/>
      <c r="AP597" s="140"/>
      <c r="AQ597" s="144"/>
      <c r="AR597" s="140"/>
      <c r="AS597" s="144"/>
      <c r="AT597" s="140"/>
      <c r="AU597" s="144"/>
      <c r="AV597" s="140"/>
      <c r="AW597" s="144"/>
      <c r="AX597" s="140"/>
      <c r="AY597" s="144"/>
      <c r="AZ597" s="140"/>
    </row>
    <row r="598" spans="2:52" x14ac:dyDescent="0.25">
      <c r="B598" s="143"/>
      <c r="C598" s="143"/>
      <c r="D598" s="143"/>
      <c r="E598" s="143"/>
      <c r="F598" s="143"/>
      <c r="G598" s="143"/>
      <c r="H598" s="143"/>
      <c r="I598" s="144"/>
      <c r="J598" s="140"/>
      <c r="K598" s="144"/>
      <c r="L598" s="140"/>
      <c r="M598" s="144"/>
      <c r="N598" s="140"/>
      <c r="O598" s="144"/>
      <c r="P598" s="140"/>
      <c r="Q598" s="144"/>
      <c r="R598" s="140"/>
      <c r="S598" s="144"/>
      <c r="T598" s="140"/>
      <c r="U598" s="144"/>
      <c r="V598" s="140"/>
      <c r="W598" s="144"/>
      <c r="X598" s="140"/>
      <c r="Y598" s="144"/>
      <c r="Z598" s="140"/>
      <c r="AA598" s="144"/>
      <c r="AB598" s="140"/>
      <c r="AC598" s="144"/>
      <c r="AD598" s="140"/>
      <c r="AE598" s="144"/>
      <c r="AF598" s="140"/>
      <c r="AG598" s="144"/>
      <c r="AH598" s="140"/>
      <c r="AI598" s="144"/>
      <c r="AJ598" s="140"/>
      <c r="AK598" s="144"/>
      <c r="AL598" s="140"/>
      <c r="AM598" s="144"/>
      <c r="AN598" s="140"/>
      <c r="AO598" s="144"/>
      <c r="AP598" s="140"/>
      <c r="AQ598" s="144"/>
      <c r="AR598" s="140"/>
      <c r="AS598" s="144"/>
      <c r="AT598" s="140"/>
      <c r="AU598" s="144"/>
      <c r="AV598" s="140"/>
      <c r="AW598" s="144"/>
      <c r="AX598" s="140"/>
      <c r="AY598" s="144"/>
      <c r="AZ598" s="140"/>
    </row>
    <row r="599" spans="2:52" x14ac:dyDescent="0.25">
      <c r="B599" s="143"/>
      <c r="C599" s="143"/>
      <c r="D599" s="143"/>
      <c r="E599" s="143"/>
      <c r="F599" s="143"/>
      <c r="G599" s="143"/>
      <c r="H599" s="143"/>
      <c r="I599" s="144"/>
      <c r="J599" s="140"/>
      <c r="K599" s="144"/>
      <c r="L599" s="140"/>
      <c r="M599" s="144"/>
      <c r="N599" s="140"/>
      <c r="O599" s="144"/>
      <c r="P599" s="140"/>
      <c r="Q599" s="144"/>
      <c r="R599" s="140"/>
      <c r="S599" s="144"/>
      <c r="T599" s="140"/>
      <c r="U599" s="144"/>
      <c r="V599" s="140"/>
      <c r="W599" s="144"/>
      <c r="X599" s="140"/>
      <c r="Y599" s="144"/>
      <c r="Z599" s="140"/>
      <c r="AA599" s="144"/>
      <c r="AB599" s="140"/>
      <c r="AC599" s="144"/>
      <c r="AD599" s="140"/>
      <c r="AE599" s="144"/>
      <c r="AF599" s="140"/>
      <c r="AG599" s="144"/>
      <c r="AH599" s="140"/>
      <c r="AI599" s="144"/>
      <c r="AJ599" s="140"/>
      <c r="AK599" s="144"/>
      <c r="AL599" s="140"/>
      <c r="AM599" s="144"/>
      <c r="AN599" s="140"/>
      <c r="AO599" s="144"/>
      <c r="AP599" s="140"/>
      <c r="AQ599" s="144"/>
      <c r="AR599" s="140"/>
      <c r="AS599" s="144"/>
      <c r="AT599" s="140"/>
      <c r="AU599" s="144"/>
      <c r="AV599" s="140"/>
      <c r="AW599" s="144"/>
      <c r="AX599" s="140"/>
      <c r="AY599" s="144"/>
      <c r="AZ599" s="140"/>
    </row>
    <row r="600" spans="2:52" x14ac:dyDescent="0.25">
      <c r="B600" s="143"/>
      <c r="C600" s="143"/>
      <c r="D600" s="143"/>
      <c r="E600" s="143"/>
      <c r="F600" s="143"/>
      <c r="G600" s="143"/>
      <c r="H600" s="143"/>
      <c r="I600" s="144"/>
      <c r="J600" s="140"/>
      <c r="K600" s="144"/>
      <c r="L600" s="140"/>
      <c r="M600" s="144"/>
      <c r="N600" s="140"/>
      <c r="O600" s="144"/>
      <c r="P600" s="140"/>
      <c r="Q600" s="144"/>
      <c r="R600" s="140"/>
      <c r="S600" s="144"/>
      <c r="T600" s="140"/>
      <c r="U600" s="144"/>
      <c r="V600" s="140"/>
      <c r="W600" s="144"/>
      <c r="X600" s="140"/>
      <c r="Y600" s="144"/>
      <c r="Z600" s="140"/>
      <c r="AA600" s="144"/>
      <c r="AB600" s="140"/>
      <c r="AC600" s="144"/>
      <c r="AD600" s="140"/>
      <c r="AE600" s="144"/>
      <c r="AF600" s="140"/>
      <c r="AG600" s="144"/>
      <c r="AH600" s="140"/>
      <c r="AI600" s="144"/>
      <c r="AJ600" s="140"/>
      <c r="AK600" s="144"/>
      <c r="AL600" s="140"/>
      <c r="AM600" s="144"/>
      <c r="AN600" s="140"/>
      <c r="AO600" s="144"/>
      <c r="AP600" s="140"/>
      <c r="AQ600" s="144"/>
      <c r="AR600" s="140"/>
      <c r="AS600" s="144"/>
      <c r="AT600" s="140"/>
      <c r="AU600" s="144"/>
      <c r="AV600" s="140"/>
      <c r="AW600" s="144"/>
      <c r="AX600" s="140"/>
      <c r="AY600" s="144"/>
      <c r="AZ600" s="140"/>
    </row>
    <row r="601" spans="2:52" x14ac:dyDescent="0.25">
      <c r="B601" s="143"/>
      <c r="C601" s="143"/>
      <c r="D601" s="143"/>
      <c r="E601" s="143"/>
      <c r="F601" s="143"/>
      <c r="G601" s="143"/>
      <c r="H601" s="143"/>
      <c r="I601" s="144"/>
      <c r="J601" s="140"/>
      <c r="K601" s="144"/>
      <c r="L601" s="140"/>
      <c r="M601" s="144"/>
      <c r="N601" s="140"/>
      <c r="O601" s="144"/>
      <c r="P601" s="140"/>
      <c r="Q601" s="144"/>
      <c r="R601" s="140"/>
      <c r="S601" s="144"/>
      <c r="T601" s="140"/>
      <c r="U601" s="144"/>
      <c r="V601" s="140"/>
      <c r="W601" s="144"/>
      <c r="X601" s="140"/>
      <c r="Y601" s="144"/>
      <c r="Z601" s="140"/>
      <c r="AA601" s="144"/>
      <c r="AB601" s="140"/>
      <c r="AC601" s="144"/>
      <c r="AD601" s="140"/>
      <c r="AE601" s="144"/>
      <c r="AF601" s="140"/>
      <c r="AG601" s="144"/>
      <c r="AH601" s="140"/>
      <c r="AI601" s="144"/>
      <c r="AJ601" s="140"/>
      <c r="AK601" s="144"/>
      <c r="AL601" s="140"/>
      <c r="AM601" s="144"/>
      <c r="AN601" s="140"/>
      <c r="AO601" s="144"/>
      <c r="AP601" s="140"/>
      <c r="AQ601" s="144"/>
      <c r="AR601" s="140"/>
      <c r="AS601" s="144"/>
      <c r="AT601" s="140"/>
      <c r="AU601" s="144"/>
      <c r="AV601" s="140"/>
      <c r="AW601" s="144"/>
      <c r="AX601" s="140"/>
      <c r="AY601" s="144"/>
      <c r="AZ601" s="140"/>
    </row>
    <row r="602" spans="2:52" x14ac:dyDescent="0.25">
      <c r="B602" s="143"/>
      <c r="C602" s="143"/>
      <c r="D602" s="143"/>
      <c r="E602" s="143"/>
      <c r="F602" s="143"/>
      <c r="G602" s="143"/>
      <c r="H602" s="143"/>
      <c r="I602" s="144"/>
      <c r="J602" s="140"/>
      <c r="K602" s="144"/>
      <c r="L602" s="140"/>
      <c r="M602" s="144"/>
      <c r="N602" s="140"/>
      <c r="O602" s="144"/>
      <c r="P602" s="140"/>
      <c r="Q602" s="144"/>
      <c r="R602" s="140"/>
      <c r="S602" s="144"/>
      <c r="T602" s="140"/>
      <c r="U602" s="144"/>
      <c r="V602" s="140"/>
      <c r="W602" s="144"/>
      <c r="X602" s="140"/>
      <c r="Y602" s="144"/>
      <c r="Z602" s="140"/>
      <c r="AA602" s="144"/>
      <c r="AB602" s="140"/>
      <c r="AC602" s="144"/>
      <c r="AD602" s="140"/>
      <c r="AE602" s="144"/>
      <c r="AF602" s="140"/>
      <c r="AG602" s="144"/>
      <c r="AH602" s="140"/>
      <c r="AI602" s="144"/>
      <c r="AJ602" s="140"/>
      <c r="AK602" s="144"/>
      <c r="AL602" s="140"/>
      <c r="AM602" s="144"/>
      <c r="AN602" s="140"/>
      <c r="AO602" s="144"/>
      <c r="AP602" s="140"/>
      <c r="AQ602" s="144"/>
      <c r="AR602" s="140"/>
      <c r="AS602" s="144"/>
      <c r="AT602" s="140"/>
      <c r="AU602" s="144"/>
      <c r="AV602" s="140"/>
      <c r="AW602" s="144"/>
      <c r="AX602" s="140"/>
      <c r="AY602" s="144"/>
      <c r="AZ602" s="140"/>
    </row>
    <row r="603" spans="2:52" x14ac:dyDescent="0.25">
      <c r="B603" s="143"/>
      <c r="C603" s="143"/>
      <c r="D603" s="143"/>
      <c r="E603" s="143"/>
      <c r="F603" s="143"/>
      <c r="G603" s="143"/>
      <c r="H603" s="143"/>
      <c r="I603" s="144"/>
      <c r="J603" s="140"/>
      <c r="K603" s="144"/>
      <c r="L603" s="140"/>
      <c r="M603" s="144"/>
      <c r="N603" s="140"/>
      <c r="O603" s="144"/>
      <c r="P603" s="140"/>
      <c r="Q603" s="144"/>
      <c r="R603" s="140"/>
      <c r="S603" s="144"/>
      <c r="T603" s="140"/>
      <c r="U603" s="144"/>
      <c r="V603" s="140"/>
      <c r="W603" s="144"/>
      <c r="X603" s="140"/>
      <c r="Y603" s="144"/>
      <c r="Z603" s="140"/>
      <c r="AA603" s="144"/>
      <c r="AB603" s="140"/>
      <c r="AC603" s="144"/>
      <c r="AD603" s="140"/>
      <c r="AE603" s="144"/>
      <c r="AF603" s="140"/>
      <c r="AG603" s="144"/>
      <c r="AH603" s="140"/>
      <c r="AI603" s="144"/>
      <c r="AJ603" s="140"/>
      <c r="AK603" s="144"/>
      <c r="AL603" s="140"/>
      <c r="AM603" s="144"/>
      <c r="AN603" s="140"/>
      <c r="AO603" s="144"/>
      <c r="AP603" s="140"/>
      <c r="AQ603" s="144"/>
      <c r="AR603" s="140"/>
      <c r="AS603" s="144"/>
      <c r="AT603" s="140"/>
      <c r="AU603" s="144"/>
      <c r="AV603" s="140"/>
      <c r="AW603" s="144"/>
      <c r="AX603" s="140"/>
      <c r="AY603" s="144"/>
      <c r="AZ603" s="140"/>
    </row>
    <row r="604" spans="2:52" ht="15.75" x14ac:dyDescent="0.25">
      <c r="B604" s="67"/>
      <c r="C604" s="67"/>
      <c r="D604" s="67"/>
      <c r="E604" s="67"/>
      <c r="F604" s="67"/>
      <c r="G604" s="67"/>
      <c r="H604" s="67"/>
      <c r="I604" s="68"/>
      <c r="J604" s="69"/>
      <c r="K604" s="68"/>
      <c r="L604" s="69"/>
      <c r="M604" s="68"/>
      <c r="N604" s="69"/>
      <c r="O604" s="68"/>
      <c r="P604" s="69"/>
      <c r="Q604" s="68"/>
      <c r="R604" s="69"/>
      <c r="S604" s="68"/>
      <c r="T604" s="69"/>
      <c r="U604" s="68"/>
      <c r="V604" s="69"/>
      <c r="W604" s="68"/>
      <c r="X604" s="69"/>
      <c r="Y604" s="68"/>
      <c r="Z604" s="69"/>
      <c r="AA604" s="68"/>
      <c r="AB604" s="69"/>
      <c r="AC604" s="68"/>
      <c r="AD604" s="69"/>
      <c r="AE604" s="68"/>
      <c r="AF604" s="69"/>
      <c r="AG604" s="68"/>
      <c r="AH604" s="69"/>
      <c r="AI604" s="68"/>
      <c r="AJ604" s="69"/>
      <c r="AK604" s="68"/>
      <c r="AL604" s="69"/>
      <c r="AM604" s="68"/>
      <c r="AN604" s="69"/>
      <c r="AO604" s="68"/>
      <c r="AP604" s="69"/>
      <c r="AQ604" s="68"/>
      <c r="AR604" s="69"/>
      <c r="AS604" s="68"/>
      <c r="AT604" s="69"/>
      <c r="AU604" s="68"/>
      <c r="AV604" s="69"/>
      <c r="AW604" s="68"/>
      <c r="AX604" s="69"/>
      <c r="AY604" s="68"/>
      <c r="AZ604" s="69"/>
    </row>
    <row r="605" spans="2:52" x14ac:dyDescent="0.25">
      <c r="B605" s="143"/>
      <c r="C605" s="143"/>
      <c r="D605" s="143"/>
      <c r="E605" s="143"/>
      <c r="F605" s="143"/>
      <c r="G605" s="143"/>
      <c r="H605" s="143"/>
      <c r="I605" s="144"/>
      <c r="J605" s="140"/>
      <c r="K605" s="144"/>
      <c r="L605" s="140"/>
      <c r="M605" s="144"/>
      <c r="N605" s="140"/>
      <c r="O605" s="144"/>
      <c r="P605" s="140"/>
      <c r="Q605" s="144"/>
      <c r="R605" s="140"/>
      <c r="S605" s="144"/>
      <c r="T605" s="140"/>
      <c r="U605" s="144"/>
      <c r="V605" s="140"/>
      <c r="W605" s="144"/>
      <c r="X605" s="140"/>
      <c r="Y605" s="144"/>
      <c r="Z605" s="140"/>
      <c r="AA605" s="144"/>
      <c r="AB605" s="140"/>
      <c r="AC605" s="144"/>
      <c r="AD605" s="140"/>
      <c r="AE605" s="144"/>
      <c r="AF605" s="140"/>
      <c r="AG605" s="144"/>
      <c r="AH605" s="140"/>
      <c r="AI605" s="144"/>
      <c r="AJ605" s="140"/>
      <c r="AK605" s="144"/>
      <c r="AL605" s="140"/>
      <c r="AM605" s="144"/>
      <c r="AN605" s="140"/>
      <c r="AO605" s="144"/>
      <c r="AP605" s="140"/>
      <c r="AQ605" s="144"/>
      <c r="AR605" s="140"/>
      <c r="AS605" s="144"/>
      <c r="AT605" s="140"/>
      <c r="AU605" s="144"/>
      <c r="AV605" s="140"/>
      <c r="AW605" s="144"/>
      <c r="AX605" s="140"/>
      <c r="AY605" s="144"/>
      <c r="AZ605" s="140"/>
    </row>
    <row r="606" spans="2:52" x14ac:dyDescent="0.25">
      <c r="B606" s="143"/>
      <c r="C606" s="143"/>
      <c r="D606" s="143"/>
      <c r="E606" s="143"/>
      <c r="F606" s="143"/>
      <c r="G606" s="143"/>
      <c r="H606" s="143"/>
      <c r="I606" s="144"/>
      <c r="J606" s="140"/>
      <c r="K606" s="144"/>
      <c r="L606" s="140"/>
      <c r="M606" s="144"/>
      <c r="N606" s="140"/>
      <c r="O606" s="144"/>
      <c r="P606" s="140"/>
      <c r="Q606" s="144"/>
      <c r="R606" s="140"/>
      <c r="S606" s="144"/>
      <c r="T606" s="140"/>
      <c r="U606" s="144"/>
      <c r="V606" s="140"/>
      <c r="W606" s="144"/>
      <c r="X606" s="140"/>
      <c r="Y606" s="144"/>
      <c r="Z606" s="140"/>
      <c r="AA606" s="144"/>
      <c r="AB606" s="140"/>
      <c r="AC606" s="144"/>
      <c r="AD606" s="140"/>
      <c r="AE606" s="144"/>
      <c r="AF606" s="140"/>
      <c r="AG606" s="144"/>
      <c r="AH606" s="140"/>
      <c r="AI606" s="144"/>
      <c r="AJ606" s="140"/>
      <c r="AK606" s="144"/>
      <c r="AL606" s="140"/>
      <c r="AM606" s="144"/>
      <c r="AN606" s="140"/>
      <c r="AO606" s="144"/>
      <c r="AP606" s="140"/>
      <c r="AQ606" s="144"/>
      <c r="AR606" s="140"/>
      <c r="AS606" s="144"/>
      <c r="AT606" s="140"/>
      <c r="AU606" s="144"/>
      <c r="AV606" s="140"/>
      <c r="AW606" s="144"/>
      <c r="AX606" s="140"/>
      <c r="AY606" s="144"/>
      <c r="AZ606" s="140"/>
    </row>
    <row r="607" spans="2:52" x14ac:dyDescent="0.25">
      <c r="B607" s="143"/>
      <c r="C607" s="143"/>
      <c r="D607" s="143"/>
      <c r="E607" s="143"/>
      <c r="F607" s="143"/>
      <c r="G607" s="143"/>
      <c r="H607" s="143"/>
      <c r="I607" s="144"/>
      <c r="J607" s="140"/>
      <c r="K607" s="144"/>
      <c r="L607" s="140"/>
      <c r="M607" s="144"/>
      <c r="N607" s="140"/>
      <c r="O607" s="144"/>
      <c r="P607" s="140"/>
      <c r="Q607" s="144"/>
      <c r="R607" s="140"/>
      <c r="S607" s="144"/>
      <c r="T607" s="140"/>
      <c r="U607" s="144"/>
      <c r="V607" s="140"/>
      <c r="W607" s="144"/>
      <c r="X607" s="140"/>
      <c r="Y607" s="144"/>
      <c r="Z607" s="140"/>
      <c r="AA607" s="144"/>
      <c r="AB607" s="140"/>
      <c r="AC607" s="144"/>
      <c r="AD607" s="140"/>
      <c r="AE607" s="144"/>
      <c r="AF607" s="140"/>
      <c r="AG607" s="144"/>
      <c r="AH607" s="140"/>
      <c r="AI607" s="144"/>
      <c r="AJ607" s="140"/>
      <c r="AK607" s="144"/>
      <c r="AL607" s="140"/>
      <c r="AM607" s="144"/>
      <c r="AN607" s="140"/>
      <c r="AO607" s="144"/>
      <c r="AP607" s="140"/>
      <c r="AQ607" s="144"/>
      <c r="AR607" s="140"/>
      <c r="AS607" s="144"/>
      <c r="AT607" s="140"/>
      <c r="AU607" s="144"/>
      <c r="AV607" s="140"/>
      <c r="AW607" s="144"/>
      <c r="AX607" s="140"/>
      <c r="AY607" s="144"/>
      <c r="AZ607" s="140"/>
    </row>
    <row r="608" spans="2:52" x14ac:dyDescent="0.25">
      <c r="B608" s="143"/>
      <c r="C608" s="143"/>
      <c r="D608" s="143"/>
      <c r="E608" s="143"/>
      <c r="F608" s="143"/>
      <c r="G608" s="143"/>
      <c r="H608" s="143"/>
      <c r="I608" s="144"/>
      <c r="J608" s="140"/>
      <c r="K608" s="144"/>
      <c r="L608" s="140"/>
      <c r="M608" s="144"/>
      <c r="N608" s="140"/>
      <c r="O608" s="144"/>
      <c r="P608" s="140"/>
      <c r="Q608" s="144"/>
      <c r="R608" s="140"/>
      <c r="S608" s="144"/>
      <c r="T608" s="140"/>
      <c r="U608" s="144"/>
      <c r="V608" s="140"/>
      <c r="W608" s="144"/>
      <c r="X608" s="140"/>
      <c r="Y608" s="144"/>
      <c r="Z608" s="140"/>
      <c r="AA608" s="144"/>
      <c r="AB608" s="140"/>
      <c r="AC608" s="144"/>
      <c r="AD608" s="140"/>
      <c r="AE608" s="144"/>
      <c r="AF608" s="140"/>
      <c r="AG608" s="144"/>
      <c r="AH608" s="140"/>
      <c r="AI608" s="144"/>
      <c r="AJ608" s="140"/>
      <c r="AK608" s="144"/>
      <c r="AL608" s="140"/>
      <c r="AM608" s="144"/>
      <c r="AN608" s="140"/>
      <c r="AO608" s="144"/>
      <c r="AP608" s="140"/>
      <c r="AQ608" s="144"/>
      <c r="AR608" s="140"/>
      <c r="AS608" s="144"/>
      <c r="AT608" s="140"/>
      <c r="AU608" s="144"/>
      <c r="AV608" s="140"/>
      <c r="AW608" s="144"/>
      <c r="AX608" s="140"/>
      <c r="AY608" s="144"/>
      <c r="AZ608" s="140"/>
    </row>
    <row r="609" spans="2:52" x14ac:dyDescent="0.25">
      <c r="B609" s="143"/>
      <c r="C609" s="143"/>
      <c r="D609" s="143"/>
      <c r="E609" s="143"/>
      <c r="F609" s="143"/>
      <c r="G609" s="143"/>
      <c r="H609" s="143"/>
      <c r="I609" s="144"/>
      <c r="J609" s="140"/>
      <c r="K609" s="144"/>
      <c r="L609" s="140"/>
      <c r="M609" s="144"/>
      <c r="N609" s="140"/>
      <c r="O609" s="144"/>
      <c r="P609" s="140"/>
      <c r="Q609" s="144"/>
      <c r="R609" s="140"/>
      <c r="S609" s="144"/>
      <c r="T609" s="140"/>
      <c r="U609" s="144"/>
      <c r="V609" s="140"/>
      <c r="W609" s="144"/>
      <c r="X609" s="140"/>
      <c r="Y609" s="144"/>
      <c r="Z609" s="140"/>
      <c r="AA609" s="144"/>
      <c r="AB609" s="140"/>
      <c r="AC609" s="144"/>
      <c r="AD609" s="140"/>
      <c r="AE609" s="144"/>
      <c r="AF609" s="140"/>
      <c r="AG609" s="144"/>
      <c r="AH609" s="140"/>
      <c r="AI609" s="144"/>
      <c r="AJ609" s="140"/>
      <c r="AK609" s="144"/>
      <c r="AL609" s="140"/>
      <c r="AM609" s="144"/>
      <c r="AN609" s="140"/>
      <c r="AO609" s="144"/>
      <c r="AP609" s="140"/>
      <c r="AQ609" s="144"/>
      <c r="AR609" s="140"/>
      <c r="AS609" s="144"/>
      <c r="AT609" s="140"/>
      <c r="AU609" s="144"/>
      <c r="AV609" s="140"/>
      <c r="AW609" s="144"/>
      <c r="AX609" s="140"/>
      <c r="AY609" s="144"/>
      <c r="AZ609" s="140"/>
    </row>
    <row r="610" spans="2:52" x14ac:dyDescent="0.25">
      <c r="B610" s="143"/>
      <c r="C610" s="143"/>
      <c r="D610" s="143"/>
      <c r="E610" s="143"/>
      <c r="F610" s="143"/>
      <c r="G610" s="143"/>
      <c r="H610" s="143"/>
      <c r="I610" s="144"/>
      <c r="J610" s="140"/>
      <c r="K610" s="144"/>
      <c r="L610" s="140"/>
      <c r="M610" s="144"/>
      <c r="N610" s="140"/>
      <c r="O610" s="144"/>
      <c r="P610" s="140"/>
      <c r="Q610" s="144"/>
      <c r="R610" s="140"/>
      <c r="S610" s="144"/>
      <c r="T610" s="140"/>
      <c r="U610" s="144"/>
      <c r="V610" s="140"/>
      <c r="W610" s="144"/>
      <c r="X610" s="140"/>
      <c r="Y610" s="144"/>
      <c r="Z610" s="140"/>
      <c r="AA610" s="144"/>
      <c r="AB610" s="140"/>
      <c r="AC610" s="144"/>
      <c r="AD610" s="140"/>
      <c r="AE610" s="144"/>
      <c r="AF610" s="140"/>
      <c r="AG610" s="144"/>
      <c r="AH610" s="140"/>
      <c r="AI610" s="144"/>
      <c r="AJ610" s="140"/>
      <c r="AK610" s="144"/>
      <c r="AL610" s="140"/>
      <c r="AM610" s="144"/>
      <c r="AN610" s="140"/>
      <c r="AO610" s="144"/>
      <c r="AP610" s="140"/>
      <c r="AQ610" s="144"/>
      <c r="AR610" s="140"/>
      <c r="AS610" s="144"/>
      <c r="AT610" s="140"/>
      <c r="AU610" s="144"/>
      <c r="AV610" s="140"/>
      <c r="AW610" s="144"/>
      <c r="AX610" s="140"/>
      <c r="AY610" s="144"/>
      <c r="AZ610" s="140"/>
    </row>
    <row r="611" spans="2:52" x14ac:dyDescent="0.25">
      <c r="B611" s="143"/>
      <c r="C611" s="143"/>
      <c r="D611" s="143"/>
      <c r="E611" s="143"/>
      <c r="F611" s="143"/>
      <c r="G611" s="143"/>
      <c r="H611" s="143"/>
      <c r="I611" s="144"/>
      <c r="J611" s="140"/>
      <c r="K611" s="144"/>
      <c r="L611" s="140"/>
      <c r="M611" s="144"/>
      <c r="N611" s="140"/>
      <c r="O611" s="144"/>
      <c r="P611" s="140"/>
      <c r="Q611" s="144"/>
      <c r="R611" s="140"/>
      <c r="S611" s="144"/>
      <c r="T611" s="140"/>
      <c r="U611" s="144"/>
      <c r="V611" s="140"/>
      <c r="W611" s="144"/>
      <c r="X611" s="140"/>
      <c r="Y611" s="144"/>
      <c r="Z611" s="140"/>
      <c r="AA611" s="144"/>
      <c r="AB611" s="140"/>
      <c r="AC611" s="144"/>
      <c r="AD611" s="140"/>
      <c r="AE611" s="144"/>
      <c r="AF611" s="140"/>
      <c r="AG611" s="144"/>
      <c r="AH611" s="140"/>
      <c r="AI611" s="144"/>
      <c r="AJ611" s="140"/>
      <c r="AK611" s="144"/>
      <c r="AL611" s="140"/>
      <c r="AM611" s="144"/>
      <c r="AN611" s="140"/>
      <c r="AO611" s="144"/>
      <c r="AP611" s="140"/>
      <c r="AQ611" s="144"/>
      <c r="AR611" s="140"/>
      <c r="AS611" s="144"/>
      <c r="AT611" s="140"/>
      <c r="AU611" s="144"/>
      <c r="AV611" s="140"/>
      <c r="AW611" s="144"/>
      <c r="AX611" s="140"/>
      <c r="AY611" s="144"/>
      <c r="AZ611" s="140"/>
    </row>
    <row r="612" spans="2:52" x14ac:dyDescent="0.25">
      <c r="B612" s="143"/>
      <c r="C612" s="143"/>
      <c r="D612" s="143"/>
      <c r="E612" s="143"/>
      <c r="F612" s="143"/>
      <c r="G612" s="143"/>
      <c r="H612" s="143"/>
      <c r="I612" s="144"/>
      <c r="J612" s="140"/>
      <c r="K612" s="144"/>
      <c r="L612" s="140"/>
      <c r="M612" s="144"/>
      <c r="N612" s="140"/>
      <c r="O612" s="144"/>
      <c r="P612" s="140"/>
      <c r="Q612" s="144"/>
      <c r="R612" s="140"/>
      <c r="S612" s="144"/>
      <c r="T612" s="140"/>
      <c r="U612" s="144"/>
      <c r="V612" s="140"/>
      <c r="W612" s="144"/>
      <c r="X612" s="140"/>
      <c r="Y612" s="144"/>
      <c r="Z612" s="140"/>
      <c r="AA612" s="144"/>
      <c r="AB612" s="140"/>
      <c r="AC612" s="144"/>
      <c r="AD612" s="140"/>
      <c r="AE612" s="144"/>
      <c r="AF612" s="140"/>
      <c r="AG612" s="144"/>
      <c r="AH612" s="140"/>
      <c r="AI612" s="144"/>
      <c r="AJ612" s="140"/>
      <c r="AK612" s="144"/>
      <c r="AL612" s="140"/>
      <c r="AM612" s="144"/>
      <c r="AN612" s="140"/>
      <c r="AO612" s="144"/>
      <c r="AP612" s="140"/>
      <c r="AQ612" s="144"/>
      <c r="AR612" s="140"/>
      <c r="AS612" s="144"/>
      <c r="AT612" s="140"/>
      <c r="AU612" s="144"/>
      <c r="AV612" s="140"/>
      <c r="AW612" s="144"/>
      <c r="AX612" s="140"/>
      <c r="AY612" s="144"/>
      <c r="AZ612" s="140"/>
    </row>
    <row r="613" spans="2:52" x14ac:dyDescent="0.25">
      <c r="B613" s="143"/>
      <c r="C613" s="143"/>
      <c r="D613" s="143"/>
      <c r="E613" s="143"/>
      <c r="F613" s="143"/>
      <c r="G613" s="143"/>
      <c r="H613" s="143"/>
      <c r="I613" s="144"/>
      <c r="J613" s="140"/>
      <c r="K613" s="144"/>
      <c r="L613" s="140"/>
      <c r="M613" s="144"/>
      <c r="N613" s="140"/>
      <c r="O613" s="144"/>
      <c r="P613" s="140"/>
      <c r="Q613" s="144"/>
      <c r="R613" s="140"/>
      <c r="S613" s="144"/>
      <c r="T613" s="140"/>
      <c r="U613" s="144"/>
      <c r="V613" s="140"/>
      <c r="W613" s="144"/>
      <c r="X613" s="140"/>
      <c r="Y613" s="144"/>
      <c r="Z613" s="140"/>
      <c r="AA613" s="144"/>
      <c r="AB613" s="140"/>
      <c r="AC613" s="144"/>
      <c r="AD613" s="140"/>
      <c r="AE613" s="144"/>
      <c r="AF613" s="140"/>
      <c r="AG613" s="144"/>
      <c r="AH613" s="140"/>
      <c r="AI613" s="144"/>
      <c r="AJ613" s="140"/>
      <c r="AK613" s="144"/>
      <c r="AL613" s="140"/>
      <c r="AM613" s="144"/>
      <c r="AN613" s="140"/>
      <c r="AO613" s="144"/>
      <c r="AP613" s="140"/>
      <c r="AQ613" s="144"/>
      <c r="AR613" s="140"/>
      <c r="AS613" s="144"/>
      <c r="AT613" s="140"/>
      <c r="AU613" s="144"/>
      <c r="AV613" s="140"/>
      <c r="AW613" s="144"/>
      <c r="AX613" s="140"/>
      <c r="AY613" s="144"/>
      <c r="AZ613" s="140"/>
    </row>
    <row r="614" spans="2:52" x14ac:dyDescent="0.25">
      <c r="B614" s="143"/>
      <c r="C614" s="143"/>
      <c r="D614" s="143"/>
      <c r="E614" s="143"/>
      <c r="F614" s="143"/>
      <c r="G614" s="143"/>
      <c r="H614" s="143"/>
      <c r="I614" s="144"/>
      <c r="J614" s="140"/>
      <c r="K614" s="144"/>
      <c r="L614" s="140"/>
      <c r="M614" s="144"/>
      <c r="N614" s="140"/>
      <c r="O614" s="144"/>
      <c r="P614" s="140"/>
      <c r="Q614" s="144"/>
      <c r="R614" s="140"/>
      <c r="S614" s="144"/>
      <c r="T614" s="140"/>
      <c r="U614" s="144"/>
      <c r="V614" s="140"/>
      <c r="W614" s="144"/>
      <c r="X614" s="140"/>
      <c r="Y614" s="144"/>
      <c r="Z614" s="140"/>
      <c r="AA614" s="144"/>
      <c r="AB614" s="140"/>
      <c r="AC614" s="144"/>
      <c r="AD614" s="140"/>
      <c r="AE614" s="144"/>
      <c r="AF614" s="140"/>
      <c r="AG614" s="144"/>
      <c r="AH614" s="140"/>
      <c r="AI614" s="144"/>
      <c r="AJ614" s="140"/>
      <c r="AK614" s="144"/>
      <c r="AL614" s="140"/>
      <c r="AM614" s="144"/>
      <c r="AN614" s="140"/>
      <c r="AO614" s="144"/>
      <c r="AP614" s="140"/>
      <c r="AQ614" s="144"/>
      <c r="AR614" s="140"/>
      <c r="AS614" s="144"/>
      <c r="AT614" s="140"/>
      <c r="AU614" s="144"/>
      <c r="AV614" s="140"/>
      <c r="AW614" s="144"/>
      <c r="AX614" s="140"/>
      <c r="AY614" s="144"/>
      <c r="AZ614" s="140"/>
    </row>
    <row r="615" spans="2:52" x14ac:dyDescent="0.25">
      <c r="B615" s="143"/>
      <c r="C615" s="143"/>
      <c r="D615" s="143"/>
      <c r="E615" s="143"/>
      <c r="F615" s="143"/>
      <c r="G615" s="143"/>
      <c r="H615" s="143"/>
      <c r="I615" s="144"/>
      <c r="J615" s="140"/>
      <c r="K615" s="144"/>
      <c r="L615" s="140"/>
      <c r="M615" s="144"/>
      <c r="N615" s="140"/>
      <c r="O615" s="144"/>
      <c r="P615" s="140"/>
      <c r="Q615" s="144"/>
      <c r="R615" s="140"/>
      <c r="S615" s="144"/>
      <c r="T615" s="140"/>
      <c r="U615" s="144"/>
      <c r="V615" s="140"/>
      <c r="W615" s="144"/>
      <c r="X615" s="140"/>
      <c r="Y615" s="144"/>
      <c r="Z615" s="140"/>
      <c r="AA615" s="144"/>
      <c r="AB615" s="140"/>
      <c r="AC615" s="144"/>
      <c r="AD615" s="140"/>
      <c r="AE615" s="144"/>
      <c r="AF615" s="140"/>
      <c r="AG615" s="144"/>
      <c r="AH615" s="140"/>
      <c r="AI615" s="144"/>
      <c r="AJ615" s="140"/>
      <c r="AK615" s="144"/>
      <c r="AL615" s="140"/>
      <c r="AM615" s="144"/>
      <c r="AN615" s="140"/>
      <c r="AO615" s="144"/>
      <c r="AP615" s="140"/>
      <c r="AQ615" s="144"/>
      <c r="AR615" s="140"/>
      <c r="AS615" s="144"/>
      <c r="AT615" s="140"/>
      <c r="AU615" s="144"/>
      <c r="AV615" s="140"/>
      <c r="AW615" s="144"/>
      <c r="AX615" s="140"/>
      <c r="AY615" s="144"/>
      <c r="AZ615" s="140"/>
    </row>
    <row r="616" spans="2:52" x14ac:dyDescent="0.25">
      <c r="B616" s="143"/>
      <c r="C616" s="143"/>
      <c r="D616" s="143"/>
      <c r="E616" s="143"/>
      <c r="F616" s="143"/>
      <c r="G616" s="143"/>
      <c r="H616" s="143"/>
      <c r="I616" s="144"/>
      <c r="J616" s="140"/>
      <c r="K616" s="144"/>
      <c r="L616" s="140"/>
      <c r="M616" s="144"/>
      <c r="N616" s="140"/>
      <c r="O616" s="144"/>
      <c r="P616" s="140"/>
      <c r="Q616" s="144"/>
      <c r="R616" s="140"/>
      <c r="S616" s="144"/>
      <c r="T616" s="140"/>
      <c r="U616" s="144"/>
      <c r="V616" s="140"/>
      <c r="W616" s="144"/>
      <c r="X616" s="140"/>
      <c r="Y616" s="144"/>
      <c r="Z616" s="140"/>
      <c r="AA616" s="144"/>
      <c r="AB616" s="140"/>
      <c r="AC616" s="144"/>
      <c r="AD616" s="140"/>
      <c r="AE616" s="144"/>
      <c r="AF616" s="140"/>
      <c r="AG616" s="144"/>
      <c r="AH616" s="140"/>
      <c r="AI616" s="144"/>
      <c r="AJ616" s="140"/>
      <c r="AK616" s="144"/>
      <c r="AL616" s="140"/>
      <c r="AM616" s="144"/>
      <c r="AN616" s="140"/>
      <c r="AO616" s="144"/>
      <c r="AP616" s="140"/>
      <c r="AQ616" s="144"/>
      <c r="AR616" s="140"/>
      <c r="AS616" s="144"/>
      <c r="AT616" s="140"/>
      <c r="AU616" s="144"/>
      <c r="AV616" s="140"/>
      <c r="AW616" s="144"/>
      <c r="AX616" s="140"/>
      <c r="AY616" s="144"/>
      <c r="AZ616" s="140"/>
    </row>
    <row r="617" spans="2:52" ht="15.75" x14ac:dyDescent="0.25">
      <c r="B617" s="67"/>
      <c r="C617" s="67"/>
      <c r="D617" s="67"/>
      <c r="E617" s="67"/>
      <c r="F617" s="67"/>
      <c r="G617" s="67"/>
      <c r="H617" s="67"/>
      <c r="I617" s="68"/>
      <c r="J617" s="69"/>
      <c r="K617" s="68"/>
      <c r="L617" s="69"/>
      <c r="M617" s="68"/>
      <c r="N617" s="69"/>
      <c r="O617" s="68"/>
      <c r="P617" s="69"/>
      <c r="Q617" s="68"/>
      <c r="R617" s="69"/>
      <c r="S617" s="68"/>
      <c r="T617" s="69"/>
      <c r="U617" s="68"/>
      <c r="V617" s="69"/>
      <c r="W617" s="68"/>
      <c r="X617" s="69"/>
      <c r="Y617" s="68"/>
      <c r="Z617" s="69"/>
      <c r="AA617" s="68"/>
      <c r="AB617" s="69"/>
      <c r="AC617" s="68"/>
      <c r="AD617" s="69"/>
      <c r="AE617" s="68"/>
      <c r="AF617" s="69"/>
      <c r="AG617" s="68"/>
      <c r="AH617" s="69"/>
      <c r="AI617" s="68"/>
      <c r="AJ617" s="69"/>
      <c r="AK617" s="68"/>
      <c r="AL617" s="69"/>
      <c r="AM617" s="68"/>
      <c r="AN617" s="69"/>
      <c r="AO617" s="68"/>
      <c r="AP617" s="69"/>
      <c r="AQ617" s="68"/>
      <c r="AR617" s="69"/>
      <c r="AS617" s="68"/>
      <c r="AT617" s="69"/>
      <c r="AU617" s="68"/>
      <c r="AV617" s="69"/>
      <c r="AW617" s="68"/>
      <c r="AX617" s="69"/>
      <c r="AY617" s="68"/>
      <c r="AZ617" s="69"/>
    </row>
    <row r="618" spans="2:52" x14ac:dyDescent="0.25">
      <c r="B618" s="143"/>
      <c r="C618" s="143"/>
      <c r="D618" s="143"/>
      <c r="E618" s="143"/>
      <c r="F618" s="143"/>
      <c r="G618" s="143"/>
      <c r="H618" s="143"/>
      <c r="I618" s="144"/>
      <c r="J618" s="140"/>
      <c r="K618" s="144"/>
      <c r="L618" s="140"/>
      <c r="M618" s="144"/>
      <c r="N618" s="140"/>
      <c r="O618" s="144"/>
      <c r="P618" s="140"/>
      <c r="Q618" s="144"/>
      <c r="R618" s="140"/>
      <c r="S618" s="144"/>
      <c r="T618" s="140"/>
      <c r="U618" s="144"/>
      <c r="V618" s="140"/>
      <c r="W618" s="144"/>
      <c r="X618" s="140"/>
      <c r="Y618" s="144"/>
      <c r="Z618" s="140"/>
      <c r="AA618" s="144"/>
      <c r="AB618" s="140"/>
      <c r="AC618" s="144"/>
      <c r="AD618" s="140"/>
      <c r="AE618" s="144"/>
      <c r="AF618" s="140"/>
      <c r="AG618" s="144"/>
      <c r="AH618" s="140"/>
      <c r="AI618" s="144"/>
      <c r="AJ618" s="140"/>
      <c r="AK618" s="144"/>
      <c r="AL618" s="140"/>
      <c r="AM618" s="144"/>
      <c r="AN618" s="140"/>
      <c r="AO618" s="144"/>
      <c r="AP618" s="140"/>
      <c r="AQ618" s="144"/>
      <c r="AR618" s="140"/>
      <c r="AS618" s="144"/>
      <c r="AT618" s="140"/>
      <c r="AU618" s="144"/>
      <c r="AV618" s="140"/>
      <c r="AW618" s="144"/>
      <c r="AX618" s="140"/>
      <c r="AY618" s="144"/>
      <c r="AZ618" s="140"/>
    </row>
    <row r="619" spans="2:52" x14ac:dyDescent="0.25">
      <c r="B619" s="143"/>
      <c r="C619" s="143"/>
      <c r="D619" s="143"/>
      <c r="E619" s="143"/>
      <c r="F619" s="143"/>
      <c r="G619" s="143"/>
      <c r="H619" s="143"/>
      <c r="I619" s="144"/>
      <c r="J619" s="140"/>
      <c r="K619" s="144"/>
      <c r="L619" s="140"/>
      <c r="M619" s="144"/>
      <c r="N619" s="140"/>
      <c r="O619" s="144"/>
      <c r="P619" s="140"/>
      <c r="Q619" s="144"/>
      <c r="R619" s="140"/>
      <c r="S619" s="144"/>
      <c r="T619" s="140"/>
      <c r="U619" s="144"/>
      <c r="V619" s="140"/>
      <c r="W619" s="144"/>
      <c r="X619" s="140"/>
      <c r="Y619" s="144"/>
      <c r="Z619" s="140"/>
      <c r="AA619" s="144"/>
      <c r="AB619" s="140"/>
      <c r="AC619" s="144"/>
      <c r="AD619" s="140"/>
      <c r="AE619" s="144"/>
      <c r="AF619" s="140"/>
      <c r="AG619" s="144"/>
      <c r="AH619" s="140"/>
      <c r="AI619" s="144"/>
      <c r="AJ619" s="140"/>
      <c r="AK619" s="144"/>
      <c r="AL619" s="140"/>
      <c r="AM619" s="144"/>
      <c r="AN619" s="140"/>
      <c r="AO619" s="144"/>
      <c r="AP619" s="140"/>
      <c r="AQ619" s="144"/>
      <c r="AR619" s="140"/>
      <c r="AS619" s="144"/>
      <c r="AT619" s="140"/>
      <c r="AU619" s="144"/>
      <c r="AV619" s="140"/>
      <c r="AW619" s="144"/>
      <c r="AX619" s="140"/>
      <c r="AY619" s="144"/>
      <c r="AZ619" s="140"/>
    </row>
    <row r="620" spans="2:52" x14ac:dyDescent="0.25">
      <c r="B620" s="143"/>
      <c r="C620" s="143"/>
      <c r="D620" s="143"/>
      <c r="E620" s="143"/>
      <c r="F620" s="143"/>
      <c r="G620" s="143"/>
      <c r="H620" s="143"/>
      <c r="I620" s="144"/>
      <c r="J620" s="140"/>
      <c r="K620" s="144"/>
      <c r="L620" s="140"/>
      <c r="M620" s="144"/>
      <c r="N620" s="140"/>
      <c r="O620" s="144"/>
      <c r="P620" s="140"/>
      <c r="Q620" s="144"/>
      <c r="R620" s="140"/>
      <c r="S620" s="144"/>
      <c r="T620" s="140"/>
      <c r="U620" s="144"/>
      <c r="V620" s="140"/>
      <c r="W620" s="144"/>
      <c r="X620" s="140"/>
      <c r="Y620" s="144"/>
      <c r="Z620" s="140"/>
      <c r="AA620" s="144"/>
      <c r="AB620" s="140"/>
      <c r="AC620" s="144"/>
      <c r="AD620" s="140"/>
      <c r="AE620" s="144"/>
      <c r="AF620" s="140"/>
      <c r="AG620" s="144"/>
      <c r="AH620" s="140"/>
      <c r="AI620" s="144"/>
      <c r="AJ620" s="140"/>
      <c r="AK620" s="144"/>
      <c r="AL620" s="140"/>
      <c r="AM620" s="144"/>
      <c r="AN620" s="140"/>
      <c r="AO620" s="144"/>
      <c r="AP620" s="140"/>
      <c r="AQ620" s="144"/>
      <c r="AR620" s="140"/>
      <c r="AS620" s="144"/>
      <c r="AT620" s="140"/>
      <c r="AU620" s="144"/>
      <c r="AV620" s="140"/>
      <c r="AW620" s="144"/>
      <c r="AX620" s="140"/>
      <c r="AY620" s="144"/>
      <c r="AZ620" s="140"/>
    </row>
    <row r="621" spans="2:52" x14ac:dyDescent="0.25">
      <c r="B621" s="143"/>
      <c r="C621" s="143"/>
      <c r="D621" s="143"/>
      <c r="E621" s="143"/>
      <c r="F621" s="143"/>
      <c r="G621" s="143"/>
      <c r="H621" s="143"/>
      <c r="I621" s="144"/>
      <c r="J621" s="140"/>
      <c r="K621" s="144"/>
      <c r="L621" s="140"/>
      <c r="M621" s="144"/>
      <c r="N621" s="140"/>
      <c r="O621" s="144"/>
      <c r="P621" s="140"/>
      <c r="Q621" s="144"/>
      <c r="R621" s="140"/>
      <c r="S621" s="144"/>
      <c r="T621" s="140"/>
      <c r="U621" s="144"/>
      <c r="V621" s="140"/>
      <c r="W621" s="144"/>
      <c r="X621" s="140"/>
      <c r="Y621" s="144"/>
      <c r="Z621" s="140"/>
      <c r="AA621" s="144"/>
      <c r="AB621" s="140"/>
      <c r="AC621" s="144"/>
      <c r="AD621" s="140"/>
      <c r="AE621" s="144"/>
      <c r="AF621" s="140"/>
      <c r="AG621" s="144"/>
      <c r="AH621" s="140"/>
      <c r="AI621" s="144"/>
      <c r="AJ621" s="140"/>
      <c r="AK621" s="144"/>
      <c r="AL621" s="140"/>
      <c r="AM621" s="144"/>
      <c r="AN621" s="140"/>
      <c r="AO621" s="144"/>
      <c r="AP621" s="140"/>
      <c r="AQ621" s="144"/>
      <c r="AR621" s="140"/>
      <c r="AS621" s="144"/>
      <c r="AT621" s="140"/>
      <c r="AU621" s="144"/>
      <c r="AV621" s="140"/>
      <c r="AW621" s="144"/>
      <c r="AX621" s="140"/>
      <c r="AY621" s="144"/>
      <c r="AZ621" s="140"/>
    </row>
    <row r="622" spans="2:52" x14ac:dyDescent="0.25">
      <c r="B622" s="143"/>
      <c r="C622" s="143"/>
      <c r="D622" s="143"/>
      <c r="E622" s="143"/>
      <c r="F622" s="143"/>
      <c r="G622" s="143"/>
      <c r="H622" s="143"/>
      <c r="I622" s="144"/>
      <c r="J622" s="140"/>
      <c r="K622" s="144"/>
      <c r="L622" s="140"/>
      <c r="M622" s="144"/>
      <c r="N622" s="140"/>
      <c r="O622" s="144"/>
      <c r="P622" s="140"/>
      <c r="Q622" s="144"/>
      <c r="R622" s="140"/>
      <c r="S622" s="144"/>
      <c r="T622" s="140"/>
      <c r="U622" s="144"/>
      <c r="V622" s="140"/>
      <c r="W622" s="144"/>
      <c r="X622" s="140"/>
      <c r="Y622" s="144"/>
      <c r="Z622" s="140"/>
      <c r="AA622" s="144"/>
      <c r="AB622" s="140"/>
      <c r="AC622" s="144"/>
      <c r="AD622" s="140"/>
      <c r="AE622" s="144"/>
      <c r="AF622" s="140"/>
      <c r="AG622" s="144"/>
      <c r="AH622" s="140"/>
      <c r="AI622" s="144"/>
      <c r="AJ622" s="140"/>
      <c r="AK622" s="144"/>
      <c r="AL622" s="140"/>
      <c r="AM622" s="144"/>
      <c r="AN622" s="140"/>
      <c r="AO622" s="144"/>
      <c r="AP622" s="140"/>
      <c r="AQ622" s="144"/>
      <c r="AR622" s="140"/>
      <c r="AS622" s="144"/>
      <c r="AT622" s="140"/>
      <c r="AU622" s="144"/>
      <c r="AV622" s="140"/>
      <c r="AW622" s="144"/>
      <c r="AX622" s="140"/>
      <c r="AY622" s="144"/>
      <c r="AZ622" s="140"/>
    </row>
    <row r="623" spans="2:52" x14ac:dyDescent="0.25">
      <c r="B623" s="143"/>
      <c r="C623" s="143"/>
      <c r="D623" s="143"/>
      <c r="E623" s="143"/>
      <c r="F623" s="143"/>
      <c r="G623" s="143"/>
      <c r="H623" s="143"/>
      <c r="I623" s="144"/>
      <c r="J623" s="140"/>
      <c r="K623" s="144"/>
      <c r="L623" s="140"/>
      <c r="M623" s="144"/>
      <c r="N623" s="140"/>
      <c r="O623" s="144"/>
      <c r="P623" s="140"/>
      <c r="Q623" s="144"/>
      <c r="R623" s="140"/>
      <c r="S623" s="144"/>
      <c r="T623" s="140"/>
      <c r="U623" s="144"/>
      <c r="V623" s="140"/>
      <c r="W623" s="144"/>
      <c r="X623" s="140"/>
      <c r="Y623" s="144"/>
      <c r="Z623" s="140"/>
      <c r="AA623" s="144"/>
      <c r="AB623" s="140"/>
      <c r="AC623" s="144"/>
      <c r="AD623" s="140"/>
      <c r="AE623" s="144"/>
      <c r="AF623" s="140"/>
      <c r="AG623" s="144"/>
      <c r="AH623" s="140"/>
      <c r="AI623" s="144"/>
      <c r="AJ623" s="140"/>
      <c r="AK623" s="144"/>
      <c r="AL623" s="140"/>
      <c r="AM623" s="144"/>
      <c r="AN623" s="140"/>
      <c r="AO623" s="144"/>
      <c r="AP623" s="140"/>
      <c r="AQ623" s="144"/>
      <c r="AR623" s="140"/>
      <c r="AS623" s="144"/>
      <c r="AT623" s="140"/>
      <c r="AU623" s="144"/>
      <c r="AV623" s="140"/>
      <c r="AW623" s="144"/>
      <c r="AX623" s="140"/>
      <c r="AY623" s="144"/>
      <c r="AZ623" s="140"/>
    </row>
    <row r="624" spans="2:52" x14ac:dyDescent="0.25">
      <c r="B624" s="143"/>
      <c r="C624" s="143"/>
      <c r="D624" s="143"/>
      <c r="E624" s="143"/>
      <c r="F624" s="143"/>
      <c r="G624" s="143"/>
      <c r="H624" s="143"/>
      <c r="I624" s="144"/>
      <c r="J624" s="140"/>
      <c r="K624" s="144"/>
      <c r="L624" s="140"/>
      <c r="M624" s="144"/>
      <c r="N624" s="140"/>
      <c r="O624" s="144"/>
      <c r="P624" s="140"/>
      <c r="Q624" s="144"/>
      <c r="R624" s="140"/>
      <c r="S624" s="144"/>
      <c r="T624" s="140"/>
      <c r="U624" s="144"/>
      <c r="V624" s="140"/>
      <c r="W624" s="144"/>
      <c r="X624" s="140"/>
      <c r="Y624" s="144"/>
      <c r="Z624" s="140"/>
      <c r="AA624" s="144"/>
      <c r="AB624" s="140"/>
      <c r="AC624" s="144"/>
      <c r="AD624" s="140"/>
      <c r="AE624" s="144"/>
      <c r="AF624" s="140"/>
      <c r="AG624" s="144"/>
      <c r="AH624" s="140"/>
      <c r="AI624" s="144"/>
      <c r="AJ624" s="140"/>
      <c r="AK624" s="144"/>
      <c r="AL624" s="140"/>
      <c r="AM624" s="144"/>
      <c r="AN624" s="140"/>
      <c r="AO624" s="144"/>
      <c r="AP624" s="140"/>
      <c r="AQ624" s="144"/>
      <c r="AR624" s="140"/>
      <c r="AS624" s="144"/>
      <c r="AT624" s="140"/>
      <c r="AU624" s="144"/>
      <c r="AV624" s="140"/>
      <c r="AW624" s="144"/>
      <c r="AX624" s="140"/>
      <c r="AY624" s="144"/>
      <c r="AZ624" s="140"/>
    </row>
    <row r="625" spans="2:52" x14ac:dyDescent="0.25">
      <c r="B625" s="143"/>
      <c r="C625" s="143"/>
      <c r="D625" s="143"/>
      <c r="E625" s="143"/>
      <c r="F625" s="143"/>
      <c r="G625" s="143"/>
      <c r="H625" s="143"/>
      <c r="I625" s="144"/>
      <c r="J625" s="140"/>
      <c r="K625" s="144"/>
      <c r="L625" s="140"/>
      <c r="M625" s="144"/>
      <c r="N625" s="140"/>
      <c r="O625" s="144"/>
      <c r="P625" s="140"/>
      <c r="Q625" s="144"/>
      <c r="R625" s="140"/>
      <c r="S625" s="144"/>
      <c r="T625" s="140"/>
      <c r="U625" s="144"/>
      <c r="V625" s="140"/>
      <c r="W625" s="144"/>
      <c r="X625" s="140"/>
      <c r="Y625" s="144"/>
      <c r="Z625" s="140"/>
      <c r="AA625" s="144"/>
      <c r="AB625" s="140"/>
      <c r="AC625" s="144"/>
      <c r="AD625" s="140"/>
      <c r="AE625" s="144"/>
      <c r="AF625" s="140"/>
      <c r="AG625" s="144"/>
      <c r="AH625" s="140"/>
      <c r="AI625" s="144"/>
      <c r="AJ625" s="140"/>
      <c r="AK625" s="144"/>
      <c r="AL625" s="140"/>
      <c r="AM625" s="144"/>
      <c r="AN625" s="140"/>
      <c r="AO625" s="144"/>
      <c r="AP625" s="140"/>
      <c r="AQ625" s="144"/>
      <c r="AR625" s="140"/>
      <c r="AS625" s="144"/>
      <c r="AT625" s="140"/>
      <c r="AU625" s="144"/>
      <c r="AV625" s="140"/>
      <c r="AW625" s="144"/>
      <c r="AX625" s="140"/>
      <c r="AY625" s="144"/>
      <c r="AZ625" s="140"/>
    </row>
    <row r="626" spans="2:52" x14ac:dyDescent="0.25">
      <c r="B626" s="143"/>
      <c r="C626" s="143"/>
      <c r="D626" s="143"/>
      <c r="E626" s="143"/>
      <c r="F626" s="143"/>
      <c r="G626" s="143"/>
      <c r="H626" s="143"/>
      <c r="I626" s="144"/>
      <c r="J626" s="140"/>
      <c r="K626" s="144"/>
      <c r="L626" s="140"/>
      <c r="M626" s="144"/>
      <c r="N626" s="140"/>
      <c r="O626" s="144"/>
      <c r="P626" s="140"/>
      <c r="Q626" s="144"/>
      <c r="R626" s="140"/>
      <c r="S626" s="144"/>
      <c r="T626" s="140"/>
      <c r="U626" s="144"/>
      <c r="V626" s="140"/>
      <c r="W626" s="144"/>
      <c r="X626" s="140"/>
      <c r="Y626" s="144"/>
      <c r="Z626" s="140"/>
      <c r="AA626" s="144"/>
      <c r="AB626" s="140"/>
      <c r="AC626" s="144"/>
      <c r="AD626" s="140"/>
      <c r="AE626" s="144"/>
      <c r="AF626" s="140"/>
      <c r="AG626" s="144"/>
      <c r="AH626" s="140"/>
      <c r="AI626" s="144"/>
      <c r="AJ626" s="140"/>
      <c r="AK626" s="144"/>
      <c r="AL626" s="140"/>
      <c r="AM626" s="144"/>
      <c r="AN626" s="140"/>
      <c r="AO626" s="144"/>
      <c r="AP626" s="140"/>
      <c r="AQ626" s="144"/>
      <c r="AR626" s="140"/>
      <c r="AS626" s="144"/>
      <c r="AT626" s="140"/>
      <c r="AU626" s="144"/>
      <c r="AV626" s="140"/>
      <c r="AW626" s="144"/>
      <c r="AX626" s="140"/>
      <c r="AY626" s="144"/>
      <c r="AZ626" s="140"/>
    </row>
    <row r="627" spans="2:52" x14ac:dyDescent="0.25">
      <c r="B627" s="143"/>
      <c r="C627" s="143"/>
      <c r="D627" s="143"/>
      <c r="E627" s="143"/>
      <c r="F627" s="143"/>
      <c r="G627" s="143"/>
      <c r="H627" s="143"/>
      <c r="I627" s="144"/>
      <c r="J627" s="140"/>
      <c r="K627" s="144"/>
      <c r="L627" s="140"/>
      <c r="M627" s="144"/>
      <c r="N627" s="140"/>
      <c r="O627" s="144"/>
      <c r="P627" s="140"/>
      <c r="Q627" s="144"/>
      <c r="R627" s="140"/>
      <c r="S627" s="144"/>
      <c r="T627" s="140"/>
      <c r="U627" s="144"/>
      <c r="V627" s="140"/>
      <c r="W627" s="144"/>
      <c r="X627" s="140"/>
      <c r="Y627" s="144"/>
      <c r="Z627" s="140"/>
      <c r="AA627" s="144"/>
      <c r="AB627" s="140"/>
      <c r="AC627" s="144"/>
      <c r="AD627" s="140"/>
      <c r="AE627" s="144"/>
      <c r="AF627" s="140"/>
      <c r="AG627" s="144"/>
      <c r="AH627" s="140"/>
      <c r="AI627" s="144"/>
      <c r="AJ627" s="140"/>
      <c r="AK627" s="144"/>
      <c r="AL627" s="140"/>
      <c r="AM627" s="144"/>
      <c r="AN627" s="140"/>
      <c r="AO627" s="144"/>
      <c r="AP627" s="140"/>
      <c r="AQ627" s="144"/>
      <c r="AR627" s="140"/>
      <c r="AS627" s="144"/>
      <c r="AT627" s="140"/>
      <c r="AU627" s="144"/>
      <c r="AV627" s="140"/>
      <c r="AW627" s="144"/>
      <c r="AX627" s="140"/>
      <c r="AY627" s="144"/>
      <c r="AZ627" s="140"/>
    </row>
    <row r="628" spans="2:52" x14ac:dyDescent="0.25">
      <c r="B628" s="143"/>
      <c r="C628" s="143"/>
      <c r="D628" s="143"/>
      <c r="E628" s="143"/>
      <c r="F628" s="143"/>
      <c r="G628" s="143"/>
      <c r="H628" s="143"/>
      <c r="I628" s="144"/>
      <c r="J628" s="140"/>
      <c r="K628" s="144"/>
      <c r="L628" s="140"/>
      <c r="M628" s="144"/>
      <c r="N628" s="140"/>
      <c r="O628" s="144"/>
      <c r="P628" s="140"/>
      <c r="Q628" s="144"/>
      <c r="R628" s="140"/>
      <c r="S628" s="144"/>
      <c r="T628" s="140"/>
      <c r="U628" s="144"/>
      <c r="V628" s="140"/>
      <c r="W628" s="144"/>
      <c r="X628" s="140"/>
      <c r="Y628" s="144"/>
      <c r="Z628" s="140"/>
      <c r="AA628" s="144"/>
      <c r="AB628" s="140"/>
      <c r="AC628" s="144"/>
      <c r="AD628" s="140"/>
      <c r="AE628" s="144"/>
      <c r="AF628" s="140"/>
      <c r="AG628" s="144"/>
      <c r="AH628" s="140"/>
      <c r="AI628" s="144"/>
      <c r="AJ628" s="140"/>
      <c r="AK628" s="144"/>
      <c r="AL628" s="140"/>
      <c r="AM628" s="144"/>
      <c r="AN628" s="140"/>
      <c r="AO628" s="144"/>
      <c r="AP628" s="140"/>
      <c r="AQ628" s="144"/>
      <c r="AR628" s="140"/>
      <c r="AS628" s="144"/>
      <c r="AT628" s="140"/>
      <c r="AU628" s="144"/>
      <c r="AV628" s="140"/>
      <c r="AW628" s="144"/>
      <c r="AX628" s="140"/>
      <c r="AY628" s="144"/>
      <c r="AZ628" s="140"/>
    </row>
    <row r="629" spans="2:52" x14ac:dyDescent="0.25">
      <c r="B629" s="143"/>
      <c r="C629" s="143"/>
      <c r="D629" s="143"/>
      <c r="E629" s="143"/>
      <c r="F629" s="143"/>
      <c r="G629" s="143"/>
      <c r="H629" s="143"/>
      <c r="I629" s="144"/>
      <c r="J629" s="140"/>
      <c r="K629" s="144"/>
      <c r="L629" s="140"/>
      <c r="M629" s="144"/>
      <c r="N629" s="140"/>
      <c r="O629" s="144"/>
      <c r="P629" s="140"/>
      <c r="Q629" s="144"/>
      <c r="R629" s="140"/>
      <c r="S629" s="144"/>
      <c r="T629" s="140"/>
      <c r="U629" s="144"/>
      <c r="V629" s="140"/>
      <c r="W629" s="144"/>
      <c r="X629" s="140"/>
      <c r="Y629" s="144"/>
      <c r="Z629" s="140"/>
      <c r="AA629" s="144"/>
      <c r="AB629" s="140"/>
      <c r="AC629" s="144"/>
      <c r="AD629" s="140"/>
      <c r="AE629" s="144"/>
      <c r="AF629" s="140"/>
      <c r="AG629" s="144"/>
      <c r="AH629" s="140"/>
      <c r="AI629" s="144"/>
      <c r="AJ629" s="140"/>
      <c r="AK629" s="144"/>
      <c r="AL629" s="140"/>
      <c r="AM629" s="144"/>
      <c r="AN629" s="140"/>
      <c r="AO629" s="144"/>
      <c r="AP629" s="140"/>
      <c r="AQ629" s="144"/>
      <c r="AR629" s="140"/>
      <c r="AS629" s="144"/>
      <c r="AT629" s="140"/>
      <c r="AU629" s="144"/>
      <c r="AV629" s="140"/>
      <c r="AW629" s="144"/>
      <c r="AX629" s="140"/>
      <c r="AY629" s="144"/>
      <c r="AZ629" s="140"/>
    </row>
    <row r="630" spans="2:52" ht="15.75" x14ac:dyDescent="0.25">
      <c r="B630" s="67"/>
      <c r="C630" s="67"/>
      <c r="D630" s="67"/>
      <c r="E630" s="67"/>
      <c r="F630" s="67"/>
      <c r="G630" s="67"/>
      <c r="H630" s="67"/>
      <c r="I630" s="68"/>
      <c r="J630" s="69"/>
      <c r="K630" s="68"/>
      <c r="L630" s="69"/>
      <c r="M630" s="68"/>
      <c r="N630" s="69"/>
      <c r="O630" s="68"/>
      <c r="P630" s="69"/>
      <c r="Q630" s="68"/>
      <c r="R630" s="69"/>
      <c r="S630" s="68"/>
      <c r="T630" s="69"/>
      <c r="U630" s="68"/>
      <c r="V630" s="69"/>
      <c r="W630" s="68"/>
      <c r="X630" s="69"/>
      <c r="Y630" s="68"/>
      <c r="Z630" s="69"/>
      <c r="AA630" s="68"/>
      <c r="AB630" s="69"/>
      <c r="AC630" s="68"/>
      <c r="AD630" s="69"/>
      <c r="AE630" s="68"/>
      <c r="AF630" s="69"/>
      <c r="AG630" s="68"/>
      <c r="AH630" s="69"/>
      <c r="AI630" s="68"/>
      <c r="AJ630" s="69"/>
      <c r="AK630" s="68"/>
      <c r="AL630" s="69"/>
      <c r="AM630" s="68"/>
      <c r="AN630" s="69"/>
      <c r="AO630" s="68"/>
      <c r="AP630" s="69"/>
      <c r="AQ630" s="68"/>
      <c r="AR630" s="69"/>
      <c r="AS630" s="68"/>
      <c r="AT630" s="69"/>
      <c r="AU630" s="68"/>
      <c r="AV630" s="69"/>
      <c r="AW630" s="68"/>
      <c r="AX630" s="69"/>
      <c r="AY630" s="68"/>
      <c r="AZ630" s="69"/>
    </row>
    <row r="631" spans="2:52" x14ac:dyDescent="0.25">
      <c r="B631" s="146"/>
      <c r="C631" s="146"/>
      <c r="D631" s="146"/>
      <c r="E631" s="146"/>
      <c r="F631" s="146"/>
      <c r="G631" s="146"/>
      <c r="H631" s="146"/>
      <c r="I631" s="146"/>
      <c r="J631" s="146"/>
      <c r="K631" s="146"/>
      <c r="L631" s="146"/>
      <c r="M631" s="146"/>
      <c r="N631" s="146"/>
      <c r="O631" s="146"/>
      <c r="P631" s="146"/>
      <c r="Q631" s="146"/>
      <c r="R631" s="146"/>
      <c r="S631" s="146"/>
      <c r="T631" s="146"/>
      <c r="U631" s="146"/>
      <c r="V631" s="146"/>
      <c r="W631" s="146"/>
      <c r="X631" s="146"/>
      <c r="Y631" s="146"/>
      <c r="Z631" s="146"/>
      <c r="AA631" s="146"/>
      <c r="AB631" s="146"/>
      <c r="AC631" s="146"/>
      <c r="AD631" s="146"/>
      <c r="AE631" s="146"/>
      <c r="AF631" s="146"/>
      <c r="AG631" s="146"/>
      <c r="AH631" s="146"/>
      <c r="AI631" s="146"/>
      <c r="AJ631" s="146"/>
      <c r="AK631" s="146"/>
      <c r="AL631" s="146"/>
      <c r="AM631" s="146"/>
      <c r="AN631" s="146"/>
      <c r="AO631" s="146"/>
      <c r="AP631" s="146"/>
      <c r="AQ631" s="146"/>
      <c r="AR631" s="146"/>
      <c r="AS631" s="146"/>
      <c r="AT631" s="146"/>
      <c r="AU631" s="146"/>
      <c r="AV631" s="146"/>
      <c r="AW631" s="146"/>
      <c r="AX631" s="146"/>
      <c r="AY631" s="146"/>
      <c r="AZ631" s="146"/>
    </row>
    <row r="632" spans="2:52" x14ac:dyDescent="0.25">
      <c r="B632" s="146"/>
      <c r="C632" s="146"/>
      <c r="D632" s="146"/>
      <c r="E632" s="146"/>
      <c r="F632" s="146"/>
      <c r="G632" s="146"/>
      <c r="H632" s="146"/>
      <c r="I632" s="146"/>
      <c r="J632" s="146"/>
      <c r="K632" s="146"/>
      <c r="L632" s="146"/>
      <c r="M632" s="146"/>
      <c r="N632" s="146"/>
      <c r="O632" s="146"/>
      <c r="P632" s="146"/>
      <c r="Q632" s="146"/>
      <c r="R632" s="146"/>
      <c r="S632" s="146"/>
      <c r="T632" s="146"/>
      <c r="U632" s="146"/>
      <c r="V632" s="146"/>
      <c r="W632" s="146"/>
      <c r="X632" s="146"/>
      <c r="Y632" s="146"/>
      <c r="Z632" s="146"/>
      <c r="AA632" s="146"/>
      <c r="AB632" s="146"/>
      <c r="AC632" s="146"/>
      <c r="AD632" s="146"/>
      <c r="AE632" s="146"/>
      <c r="AF632" s="146"/>
      <c r="AG632" s="146"/>
      <c r="AH632" s="146"/>
      <c r="AI632" s="146"/>
      <c r="AJ632" s="146"/>
      <c r="AK632" s="146"/>
      <c r="AL632" s="146"/>
      <c r="AM632" s="146"/>
      <c r="AN632" s="146"/>
      <c r="AO632" s="146"/>
      <c r="AP632" s="146"/>
      <c r="AQ632" s="146"/>
      <c r="AR632" s="146"/>
      <c r="AS632" s="146"/>
      <c r="AT632" s="146"/>
      <c r="AU632" s="146"/>
      <c r="AV632" s="146"/>
      <c r="AW632" s="146"/>
      <c r="AX632" s="146"/>
      <c r="AY632" s="146"/>
      <c r="AZ632" s="146"/>
    </row>
    <row r="633" spans="2:52" x14ac:dyDescent="0.25">
      <c r="B633" s="146"/>
      <c r="C633" s="146"/>
      <c r="D633" s="146"/>
      <c r="E633" s="146"/>
      <c r="F633" s="146"/>
      <c r="G633" s="146"/>
      <c r="H633" s="146"/>
      <c r="I633" s="146"/>
      <c r="J633" s="146"/>
      <c r="K633" s="146"/>
      <c r="L633" s="146"/>
      <c r="M633" s="146"/>
      <c r="N633" s="146"/>
      <c r="O633" s="146"/>
      <c r="P633" s="146"/>
      <c r="Q633" s="146"/>
      <c r="R633" s="146"/>
      <c r="S633" s="146"/>
      <c r="T633" s="146"/>
      <c r="U633" s="146"/>
      <c r="V633" s="146"/>
      <c r="W633" s="146"/>
      <c r="X633" s="146"/>
      <c r="Y633" s="146"/>
      <c r="Z633" s="146"/>
      <c r="AA633" s="146"/>
      <c r="AB633" s="146"/>
      <c r="AC633" s="146"/>
      <c r="AD633" s="146"/>
      <c r="AE633" s="146"/>
      <c r="AF633" s="146"/>
      <c r="AG633" s="146"/>
      <c r="AH633" s="146"/>
      <c r="AI633" s="146"/>
      <c r="AJ633" s="146"/>
      <c r="AK633" s="146"/>
      <c r="AL633" s="146"/>
      <c r="AM633" s="146"/>
      <c r="AN633" s="146"/>
      <c r="AO633" s="146"/>
      <c r="AP633" s="146"/>
      <c r="AQ633" s="146"/>
      <c r="AR633" s="146"/>
      <c r="AS633" s="146"/>
      <c r="AT633" s="146"/>
      <c r="AU633" s="146"/>
      <c r="AV633" s="146"/>
      <c r="AW633" s="146"/>
      <c r="AX633" s="146"/>
      <c r="AY633" s="146"/>
      <c r="AZ633" s="146"/>
    </row>
    <row r="634" spans="2:52" x14ac:dyDescent="0.25">
      <c r="B634" s="146"/>
      <c r="C634" s="146"/>
      <c r="D634" s="146"/>
      <c r="E634" s="146"/>
      <c r="F634" s="146"/>
      <c r="G634" s="146"/>
      <c r="H634" s="146"/>
      <c r="I634" s="146"/>
      <c r="J634" s="146"/>
      <c r="K634" s="146"/>
      <c r="L634" s="146"/>
      <c r="M634" s="146"/>
      <c r="N634" s="146"/>
      <c r="O634" s="146"/>
      <c r="P634" s="146"/>
      <c r="Q634" s="146"/>
      <c r="R634" s="146"/>
      <c r="S634" s="146"/>
      <c r="T634" s="146"/>
      <c r="U634" s="146"/>
      <c r="V634" s="146"/>
      <c r="W634" s="146"/>
      <c r="X634" s="146"/>
      <c r="Y634" s="146"/>
      <c r="Z634" s="146"/>
      <c r="AA634" s="146"/>
      <c r="AB634" s="146"/>
      <c r="AC634" s="146"/>
      <c r="AD634" s="146"/>
      <c r="AE634" s="146"/>
      <c r="AF634" s="146"/>
      <c r="AG634" s="146"/>
      <c r="AH634" s="146"/>
      <c r="AI634" s="146"/>
      <c r="AJ634" s="146"/>
      <c r="AK634" s="146"/>
      <c r="AL634" s="146"/>
      <c r="AM634" s="146"/>
      <c r="AN634" s="146"/>
      <c r="AO634" s="146"/>
      <c r="AP634" s="146"/>
      <c r="AQ634" s="146"/>
      <c r="AR634" s="146"/>
      <c r="AS634" s="146"/>
      <c r="AT634" s="146"/>
      <c r="AU634" s="146"/>
      <c r="AV634" s="146"/>
      <c r="AW634" s="146"/>
      <c r="AX634" s="146"/>
      <c r="AY634" s="146"/>
      <c r="AZ634" s="146"/>
    </row>
    <row r="635" spans="2:52" x14ac:dyDescent="0.25">
      <c r="B635" s="146"/>
      <c r="C635" s="146"/>
      <c r="D635" s="146"/>
      <c r="E635" s="146"/>
      <c r="F635" s="146"/>
      <c r="G635" s="146"/>
      <c r="H635" s="146"/>
      <c r="I635" s="146"/>
      <c r="J635" s="146"/>
      <c r="K635" s="146"/>
      <c r="L635" s="146"/>
      <c r="M635" s="146"/>
      <c r="N635" s="146"/>
      <c r="O635" s="146"/>
      <c r="P635" s="146"/>
      <c r="Q635" s="146"/>
      <c r="R635" s="146"/>
      <c r="S635" s="146"/>
      <c r="T635" s="146"/>
      <c r="U635" s="146"/>
      <c r="V635" s="146"/>
      <c r="W635" s="146"/>
      <c r="X635" s="146"/>
      <c r="Y635" s="146"/>
      <c r="Z635" s="146"/>
      <c r="AA635" s="146"/>
      <c r="AB635" s="146"/>
      <c r="AC635" s="146"/>
      <c r="AD635" s="146"/>
      <c r="AE635" s="146"/>
      <c r="AF635" s="146"/>
      <c r="AG635" s="146"/>
      <c r="AH635" s="146"/>
      <c r="AI635" s="146"/>
      <c r="AJ635" s="146"/>
      <c r="AK635" s="146"/>
      <c r="AL635" s="146"/>
      <c r="AM635" s="146"/>
      <c r="AN635" s="146"/>
      <c r="AO635" s="146"/>
      <c r="AP635" s="146"/>
      <c r="AQ635" s="146"/>
      <c r="AR635" s="146"/>
      <c r="AS635" s="146"/>
      <c r="AT635" s="146"/>
      <c r="AU635" s="146"/>
      <c r="AV635" s="146"/>
      <c r="AW635" s="146"/>
      <c r="AX635" s="146"/>
      <c r="AY635" s="146"/>
      <c r="AZ635" s="146"/>
    </row>
    <row r="636" spans="2:52" x14ac:dyDescent="0.25">
      <c r="B636" s="146"/>
      <c r="C636" s="146"/>
      <c r="D636" s="146"/>
      <c r="E636" s="146"/>
      <c r="F636" s="146"/>
      <c r="G636" s="146"/>
      <c r="H636" s="146"/>
      <c r="I636" s="146"/>
      <c r="J636" s="146"/>
      <c r="K636" s="146"/>
      <c r="L636" s="146"/>
      <c r="M636" s="146"/>
      <c r="N636" s="146"/>
      <c r="O636" s="146"/>
      <c r="P636" s="146"/>
      <c r="Q636" s="146"/>
      <c r="R636" s="146"/>
      <c r="S636" s="146"/>
      <c r="T636" s="146"/>
      <c r="U636" s="146"/>
      <c r="V636" s="146"/>
      <c r="W636" s="146"/>
      <c r="X636" s="146"/>
      <c r="Y636" s="146"/>
      <c r="Z636" s="146"/>
      <c r="AA636" s="146"/>
      <c r="AB636" s="146"/>
      <c r="AC636" s="146"/>
      <c r="AD636" s="146"/>
      <c r="AE636" s="146"/>
      <c r="AF636" s="146"/>
      <c r="AG636" s="146"/>
      <c r="AH636" s="146"/>
      <c r="AI636" s="146"/>
      <c r="AJ636" s="146"/>
      <c r="AK636" s="146"/>
      <c r="AL636" s="146"/>
      <c r="AM636" s="146"/>
      <c r="AN636" s="146"/>
      <c r="AO636" s="146"/>
      <c r="AP636" s="146"/>
      <c r="AQ636" s="146"/>
      <c r="AR636" s="146"/>
      <c r="AS636" s="146"/>
      <c r="AT636" s="146"/>
      <c r="AU636" s="146"/>
      <c r="AV636" s="146"/>
      <c r="AW636" s="146"/>
      <c r="AX636" s="146"/>
      <c r="AY636" s="146"/>
      <c r="AZ636" s="146"/>
    </row>
    <row r="637" spans="2:52" x14ac:dyDescent="0.25">
      <c r="B637" s="146"/>
      <c r="C637" s="146"/>
      <c r="D637" s="146"/>
      <c r="E637" s="146"/>
      <c r="F637" s="146"/>
      <c r="G637" s="146"/>
      <c r="H637" s="146"/>
      <c r="I637" s="146"/>
      <c r="J637" s="146"/>
      <c r="K637" s="146"/>
      <c r="L637" s="146"/>
      <c r="M637" s="146"/>
      <c r="N637" s="146"/>
      <c r="O637" s="146"/>
      <c r="P637" s="146"/>
      <c r="Q637" s="146"/>
      <c r="R637" s="146"/>
      <c r="S637" s="146"/>
      <c r="T637" s="146"/>
      <c r="U637" s="146"/>
      <c r="V637" s="146"/>
      <c r="W637" s="146"/>
      <c r="X637" s="146"/>
      <c r="Y637" s="146"/>
      <c r="Z637" s="146"/>
      <c r="AA637" s="146"/>
      <c r="AB637" s="146"/>
      <c r="AC637" s="146"/>
      <c r="AD637" s="146"/>
      <c r="AE637" s="146"/>
      <c r="AF637" s="146"/>
      <c r="AG637" s="146"/>
      <c r="AH637" s="146"/>
      <c r="AI637" s="146"/>
      <c r="AJ637" s="146"/>
      <c r="AK637" s="146"/>
      <c r="AL637" s="146"/>
      <c r="AM637" s="146"/>
      <c r="AN637" s="146"/>
      <c r="AO637" s="146"/>
      <c r="AP637" s="146"/>
      <c r="AQ637" s="146"/>
      <c r="AR637" s="146"/>
      <c r="AS637" s="146"/>
      <c r="AT637" s="146"/>
      <c r="AU637" s="146"/>
      <c r="AV637" s="146"/>
      <c r="AW637" s="146"/>
      <c r="AX637" s="146"/>
      <c r="AY637" s="146"/>
      <c r="AZ637" s="146"/>
    </row>
    <row r="638" spans="2:52" x14ac:dyDescent="0.25">
      <c r="B638" s="146"/>
      <c r="C638" s="146"/>
      <c r="D638" s="146"/>
      <c r="E638" s="146"/>
      <c r="F638" s="146"/>
      <c r="G638" s="146"/>
      <c r="H638" s="146"/>
      <c r="I638" s="146"/>
      <c r="J638" s="146"/>
      <c r="K638" s="146"/>
      <c r="L638" s="146"/>
      <c r="M638" s="146"/>
      <c r="N638" s="146"/>
      <c r="O638" s="146"/>
      <c r="P638" s="146"/>
      <c r="Q638" s="146"/>
      <c r="R638" s="146"/>
      <c r="S638" s="146"/>
      <c r="T638" s="146"/>
      <c r="U638" s="146"/>
      <c r="V638" s="146"/>
      <c r="W638" s="146"/>
      <c r="X638" s="146"/>
      <c r="Y638" s="146"/>
      <c r="Z638" s="146"/>
      <c r="AA638" s="146"/>
      <c r="AB638" s="146"/>
      <c r="AC638" s="146"/>
      <c r="AD638" s="146"/>
      <c r="AE638" s="146"/>
      <c r="AF638" s="146"/>
      <c r="AG638" s="146"/>
      <c r="AH638" s="146"/>
      <c r="AI638" s="146"/>
      <c r="AJ638" s="146"/>
      <c r="AK638" s="146"/>
      <c r="AL638" s="146"/>
      <c r="AM638" s="146"/>
      <c r="AN638" s="146"/>
      <c r="AO638" s="146"/>
      <c r="AP638" s="146"/>
      <c r="AQ638" s="146"/>
      <c r="AR638" s="146"/>
      <c r="AS638" s="146"/>
      <c r="AT638" s="146"/>
      <c r="AU638" s="146"/>
      <c r="AV638" s="146"/>
      <c r="AW638" s="146"/>
      <c r="AX638" s="146"/>
      <c r="AY638" s="146"/>
      <c r="AZ638" s="146"/>
    </row>
    <row r="639" spans="2:52" x14ac:dyDescent="0.25">
      <c r="B639" s="146"/>
      <c r="C639" s="146"/>
      <c r="D639" s="146"/>
      <c r="E639" s="146"/>
      <c r="F639" s="146"/>
      <c r="G639" s="146"/>
      <c r="H639" s="146"/>
      <c r="I639" s="146"/>
      <c r="J639" s="146"/>
      <c r="K639" s="146"/>
      <c r="L639" s="146"/>
      <c r="M639" s="146"/>
      <c r="N639" s="146"/>
      <c r="O639" s="146"/>
      <c r="P639" s="146"/>
      <c r="Q639" s="146"/>
      <c r="R639" s="146"/>
      <c r="S639" s="146"/>
      <c r="T639" s="146"/>
      <c r="U639" s="146"/>
      <c r="V639" s="146"/>
      <c r="W639" s="146"/>
      <c r="X639" s="146"/>
      <c r="Y639" s="146"/>
      <c r="Z639" s="146"/>
      <c r="AA639" s="146"/>
      <c r="AB639" s="146"/>
      <c r="AC639" s="146"/>
      <c r="AD639" s="146"/>
      <c r="AE639" s="146"/>
      <c r="AF639" s="146"/>
      <c r="AG639" s="146"/>
      <c r="AH639" s="146"/>
      <c r="AI639" s="146"/>
      <c r="AJ639" s="146"/>
      <c r="AK639" s="146"/>
      <c r="AL639" s="146"/>
      <c r="AM639" s="146"/>
      <c r="AN639" s="146"/>
      <c r="AO639" s="146"/>
      <c r="AP639" s="146"/>
      <c r="AQ639" s="146"/>
      <c r="AR639" s="146"/>
      <c r="AS639" s="146"/>
      <c r="AT639" s="146"/>
      <c r="AU639" s="146"/>
      <c r="AV639" s="146"/>
      <c r="AW639" s="146"/>
      <c r="AX639" s="146"/>
      <c r="AY639" s="146"/>
      <c r="AZ639" s="146"/>
    </row>
    <row r="640" spans="2:52" x14ac:dyDescent="0.25">
      <c r="B640" s="146"/>
      <c r="C640" s="146"/>
      <c r="D640" s="146"/>
      <c r="E640" s="146"/>
      <c r="F640" s="146"/>
      <c r="G640" s="146"/>
      <c r="H640" s="146"/>
      <c r="I640" s="146"/>
      <c r="J640" s="146"/>
      <c r="K640" s="146"/>
      <c r="L640" s="146"/>
      <c r="M640" s="146"/>
      <c r="N640" s="146"/>
      <c r="O640" s="146"/>
      <c r="P640" s="146"/>
      <c r="Q640" s="146"/>
      <c r="R640" s="146"/>
      <c r="S640" s="146"/>
      <c r="T640" s="146"/>
      <c r="U640" s="146"/>
      <c r="V640" s="146"/>
      <c r="W640" s="146"/>
      <c r="X640" s="146"/>
      <c r="Y640" s="146"/>
      <c r="Z640" s="146"/>
      <c r="AA640" s="146"/>
      <c r="AB640" s="146"/>
      <c r="AC640" s="146"/>
      <c r="AD640" s="146"/>
      <c r="AE640" s="146"/>
      <c r="AF640" s="146"/>
      <c r="AG640" s="146"/>
      <c r="AH640" s="146"/>
      <c r="AI640" s="146"/>
      <c r="AJ640" s="146"/>
      <c r="AK640" s="146"/>
      <c r="AL640" s="146"/>
      <c r="AM640" s="146"/>
      <c r="AN640" s="146"/>
      <c r="AO640" s="146"/>
      <c r="AP640" s="146"/>
      <c r="AQ640" s="146"/>
      <c r="AR640" s="146"/>
      <c r="AS640" s="146"/>
      <c r="AT640" s="146"/>
      <c r="AU640" s="146"/>
      <c r="AV640" s="146"/>
      <c r="AW640" s="146"/>
      <c r="AX640" s="146"/>
      <c r="AY640" s="146"/>
      <c r="AZ640" s="146"/>
    </row>
    <row r="641" spans="2:52" x14ac:dyDescent="0.25">
      <c r="B641" s="146"/>
      <c r="C641" s="146"/>
      <c r="D641" s="146"/>
      <c r="E641" s="146"/>
      <c r="F641" s="146"/>
      <c r="G641" s="146"/>
      <c r="H641" s="146"/>
      <c r="I641" s="146"/>
      <c r="J641" s="146"/>
      <c r="K641" s="146"/>
      <c r="L641" s="146"/>
      <c r="M641" s="146"/>
      <c r="N641" s="146"/>
      <c r="O641" s="146"/>
      <c r="P641" s="146"/>
      <c r="Q641" s="146"/>
      <c r="R641" s="146"/>
      <c r="S641" s="146"/>
      <c r="T641" s="146"/>
      <c r="U641" s="146"/>
      <c r="V641" s="146"/>
      <c r="W641" s="146"/>
      <c r="X641" s="146"/>
      <c r="Y641" s="146"/>
      <c r="Z641" s="146"/>
      <c r="AA641" s="146"/>
      <c r="AB641" s="146"/>
      <c r="AC641" s="146"/>
      <c r="AD641" s="146"/>
      <c r="AE641" s="146"/>
      <c r="AF641" s="146"/>
      <c r="AG641" s="146"/>
      <c r="AH641" s="146"/>
      <c r="AI641" s="146"/>
      <c r="AJ641" s="146"/>
      <c r="AK641" s="146"/>
      <c r="AL641" s="146"/>
      <c r="AM641" s="146"/>
      <c r="AN641" s="146"/>
      <c r="AO641" s="146"/>
      <c r="AP641" s="146"/>
      <c r="AQ641" s="146"/>
      <c r="AR641" s="146"/>
      <c r="AS641" s="146"/>
      <c r="AT641" s="146"/>
      <c r="AU641" s="146"/>
      <c r="AV641" s="146"/>
      <c r="AW641" s="146"/>
      <c r="AX641" s="146"/>
      <c r="AY641" s="146"/>
      <c r="AZ641" s="146"/>
    </row>
    <row r="642" spans="2:52" x14ac:dyDescent="0.25">
      <c r="B642" s="146"/>
      <c r="C642" s="146"/>
      <c r="D642" s="146"/>
      <c r="E642" s="146"/>
      <c r="F642" s="146"/>
      <c r="G642" s="146"/>
      <c r="H642" s="146"/>
      <c r="I642" s="146"/>
      <c r="J642" s="146"/>
      <c r="K642" s="146"/>
      <c r="L642" s="146"/>
      <c r="M642" s="146"/>
      <c r="N642" s="146"/>
      <c r="O642" s="146"/>
      <c r="P642" s="146"/>
      <c r="Q642" s="146"/>
      <c r="R642" s="146"/>
      <c r="S642" s="146"/>
      <c r="T642" s="146"/>
      <c r="U642" s="146"/>
      <c r="V642" s="146"/>
      <c r="W642" s="146"/>
      <c r="X642" s="146"/>
      <c r="Y642" s="146"/>
      <c r="Z642" s="146"/>
      <c r="AA642" s="146"/>
      <c r="AB642" s="146"/>
      <c r="AC642" s="146"/>
      <c r="AD642" s="146"/>
      <c r="AE642" s="146"/>
      <c r="AF642" s="146"/>
      <c r="AG642" s="146"/>
      <c r="AH642" s="146"/>
      <c r="AI642" s="146"/>
      <c r="AJ642" s="146"/>
      <c r="AK642" s="146"/>
      <c r="AL642" s="146"/>
      <c r="AM642" s="146"/>
      <c r="AN642" s="146"/>
      <c r="AO642" s="146"/>
      <c r="AP642" s="146"/>
      <c r="AQ642" s="146"/>
      <c r="AR642" s="146"/>
      <c r="AS642" s="146"/>
      <c r="AT642" s="146"/>
      <c r="AU642" s="146"/>
      <c r="AV642" s="146"/>
      <c r="AW642" s="146"/>
      <c r="AX642" s="146"/>
      <c r="AY642" s="146"/>
      <c r="AZ642" s="146"/>
    </row>
    <row r="643" spans="2:52" x14ac:dyDescent="0.25">
      <c r="B643" s="146"/>
      <c r="C643" s="146"/>
      <c r="D643" s="146"/>
      <c r="E643" s="146"/>
      <c r="F643" s="146"/>
      <c r="G643" s="146"/>
      <c r="H643" s="146"/>
      <c r="I643" s="146"/>
      <c r="J643" s="146"/>
      <c r="K643" s="146"/>
      <c r="L643" s="146"/>
      <c r="M643" s="146"/>
      <c r="N643" s="146"/>
      <c r="O643" s="146"/>
      <c r="P643" s="146"/>
      <c r="Q643" s="146"/>
      <c r="R643" s="146"/>
      <c r="S643" s="146"/>
      <c r="T643" s="146"/>
      <c r="U643" s="146"/>
      <c r="V643" s="146"/>
      <c r="W643" s="146"/>
      <c r="X643" s="146"/>
      <c r="Y643" s="146"/>
      <c r="Z643" s="146"/>
      <c r="AA643" s="146"/>
      <c r="AB643" s="146"/>
      <c r="AC643" s="146"/>
      <c r="AD643" s="146"/>
      <c r="AE643" s="146"/>
      <c r="AF643" s="146"/>
      <c r="AG643" s="146"/>
      <c r="AH643" s="146"/>
      <c r="AI643" s="146"/>
      <c r="AJ643" s="146"/>
      <c r="AK643" s="146"/>
      <c r="AL643" s="146"/>
      <c r="AM643" s="146"/>
      <c r="AN643" s="146"/>
      <c r="AO643" s="146"/>
      <c r="AP643" s="146"/>
      <c r="AQ643" s="146"/>
      <c r="AR643" s="146"/>
      <c r="AS643" s="146"/>
      <c r="AT643" s="146"/>
      <c r="AU643" s="146"/>
      <c r="AV643" s="146"/>
      <c r="AW643" s="146"/>
      <c r="AX643" s="146"/>
      <c r="AY643" s="146"/>
      <c r="AZ643" s="146"/>
    </row>
    <row r="644" spans="2:52" x14ac:dyDescent="0.25">
      <c r="B644" s="146"/>
      <c r="C644" s="146"/>
      <c r="D644" s="146"/>
      <c r="E644" s="146"/>
      <c r="F644" s="146"/>
      <c r="G644" s="146"/>
      <c r="H644" s="146"/>
      <c r="I644" s="146"/>
      <c r="J644" s="146"/>
      <c r="K644" s="146"/>
      <c r="L644" s="146"/>
      <c r="M644" s="146"/>
      <c r="N644" s="146"/>
      <c r="O644" s="146"/>
      <c r="P644" s="146"/>
      <c r="Q644" s="146"/>
      <c r="R644" s="146"/>
      <c r="S644" s="146"/>
      <c r="T644" s="146"/>
      <c r="U644" s="146"/>
      <c r="V644" s="146"/>
      <c r="W644" s="146"/>
      <c r="X644" s="146"/>
      <c r="Y644" s="146"/>
      <c r="Z644" s="146"/>
      <c r="AA644" s="146"/>
      <c r="AB644" s="146"/>
      <c r="AC644" s="146"/>
      <c r="AD644" s="146"/>
      <c r="AE644" s="146"/>
      <c r="AF644" s="146"/>
      <c r="AG644" s="146"/>
      <c r="AH644" s="146"/>
      <c r="AI644" s="146"/>
      <c r="AJ644" s="146"/>
      <c r="AK644" s="146"/>
      <c r="AL644" s="146"/>
      <c r="AM644" s="146"/>
      <c r="AN644" s="146"/>
      <c r="AO644" s="146"/>
      <c r="AP644" s="146"/>
      <c r="AQ644" s="146"/>
      <c r="AR644" s="146"/>
      <c r="AS644" s="146"/>
      <c r="AT644" s="146"/>
      <c r="AU644" s="146"/>
      <c r="AV644" s="146"/>
      <c r="AW644" s="146"/>
      <c r="AX644" s="146"/>
      <c r="AY644" s="146"/>
      <c r="AZ644" s="146"/>
    </row>
    <row r="645" spans="2:52" x14ac:dyDescent="0.25">
      <c r="B645" s="146"/>
      <c r="C645" s="146"/>
      <c r="D645" s="146"/>
      <c r="E645" s="146"/>
      <c r="F645" s="146"/>
      <c r="G645" s="146"/>
      <c r="H645" s="146"/>
      <c r="I645" s="146"/>
      <c r="J645" s="146"/>
      <c r="K645" s="146"/>
      <c r="L645" s="146"/>
      <c r="M645" s="146"/>
      <c r="N645" s="146"/>
      <c r="O645" s="146"/>
      <c r="P645" s="146"/>
      <c r="Q645" s="146"/>
      <c r="R645" s="146"/>
      <c r="S645" s="146"/>
      <c r="T645" s="146"/>
      <c r="U645" s="146"/>
      <c r="V645" s="146"/>
      <c r="W645" s="146"/>
      <c r="X645" s="146"/>
      <c r="Y645" s="146"/>
      <c r="Z645" s="146"/>
      <c r="AA645" s="146"/>
      <c r="AB645" s="146"/>
      <c r="AC645" s="146"/>
      <c r="AD645" s="146"/>
      <c r="AE645" s="146"/>
      <c r="AF645" s="146"/>
      <c r="AG645" s="146"/>
      <c r="AH645" s="146"/>
      <c r="AI645" s="146"/>
      <c r="AJ645" s="146"/>
      <c r="AK645" s="146"/>
      <c r="AL645" s="146"/>
      <c r="AM645" s="146"/>
      <c r="AN645" s="146"/>
      <c r="AO645" s="146"/>
      <c r="AP645" s="146"/>
      <c r="AQ645" s="146"/>
      <c r="AR645" s="146"/>
      <c r="AS645" s="146"/>
      <c r="AT645" s="146"/>
      <c r="AU645" s="146"/>
      <c r="AV645" s="146"/>
      <c r="AW645" s="146"/>
      <c r="AX645" s="146"/>
      <c r="AY645" s="146"/>
      <c r="AZ645" s="146"/>
    </row>
    <row r="646" spans="2:52" x14ac:dyDescent="0.25">
      <c r="B646" s="146"/>
      <c r="C646" s="146"/>
      <c r="D646" s="146"/>
      <c r="E646" s="146"/>
      <c r="F646" s="146"/>
      <c r="G646" s="146"/>
      <c r="H646" s="146"/>
      <c r="I646" s="146"/>
      <c r="J646" s="146"/>
      <c r="K646" s="146"/>
      <c r="L646" s="146"/>
      <c r="M646" s="146"/>
      <c r="N646" s="146"/>
      <c r="O646" s="146"/>
      <c r="P646" s="146"/>
      <c r="Q646" s="146"/>
      <c r="R646" s="146"/>
      <c r="S646" s="146"/>
      <c r="T646" s="146"/>
      <c r="U646" s="146"/>
      <c r="V646" s="146"/>
      <c r="W646" s="146"/>
      <c r="X646" s="146"/>
      <c r="Y646" s="146"/>
      <c r="Z646" s="146"/>
      <c r="AA646" s="146"/>
      <c r="AB646" s="146"/>
      <c r="AC646" s="146"/>
      <c r="AD646" s="146"/>
      <c r="AE646" s="146"/>
      <c r="AF646" s="146"/>
      <c r="AG646" s="146"/>
      <c r="AH646" s="146"/>
      <c r="AI646" s="146"/>
      <c r="AJ646" s="146"/>
      <c r="AK646" s="146"/>
      <c r="AL646" s="146"/>
      <c r="AM646" s="146"/>
      <c r="AN646" s="146"/>
      <c r="AO646" s="146"/>
      <c r="AP646" s="146"/>
      <c r="AQ646" s="146"/>
      <c r="AR646" s="146"/>
      <c r="AS646" s="146"/>
      <c r="AT646" s="146"/>
      <c r="AU646" s="146"/>
      <c r="AV646" s="146"/>
      <c r="AW646" s="146"/>
      <c r="AX646" s="146"/>
      <c r="AY646" s="146"/>
      <c r="AZ646" s="146"/>
    </row>
    <row r="647" spans="2:52" x14ac:dyDescent="0.25">
      <c r="B647" s="146"/>
      <c r="C647" s="146"/>
      <c r="D647" s="146"/>
      <c r="E647" s="146"/>
      <c r="F647" s="146"/>
      <c r="G647" s="146"/>
      <c r="H647" s="146"/>
      <c r="I647" s="146"/>
      <c r="J647" s="146"/>
      <c r="K647" s="146"/>
      <c r="L647" s="146"/>
      <c r="M647" s="146"/>
      <c r="N647" s="146"/>
      <c r="O647" s="146"/>
      <c r="P647" s="146"/>
      <c r="Q647" s="146"/>
      <c r="R647" s="146"/>
      <c r="S647" s="146"/>
      <c r="T647" s="146"/>
      <c r="U647" s="146"/>
      <c r="V647" s="146"/>
      <c r="W647" s="146"/>
      <c r="X647" s="146"/>
      <c r="Y647" s="146"/>
      <c r="Z647" s="146"/>
      <c r="AA647" s="146"/>
      <c r="AB647" s="146"/>
      <c r="AC647" s="146"/>
      <c r="AD647" s="146"/>
      <c r="AE647" s="146"/>
      <c r="AF647" s="146"/>
      <c r="AG647" s="146"/>
      <c r="AH647" s="146"/>
      <c r="AI647" s="146"/>
      <c r="AJ647" s="146"/>
      <c r="AK647" s="146"/>
      <c r="AL647" s="146"/>
      <c r="AM647" s="146"/>
      <c r="AN647" s="146"/>
      <c r="AO647" s="146"/>
      <c r="AP647" s="146"/>
      <c r="AQ647" s="146"/>
      <c r="AR647" s="146"/>
      <c r="AS647" s="146"/>
      <c r="AT647" s="146"/>
      <c r="AU647" s="146"/>
      <c r="AV647" s="146"/>
      <c r="AW647" s="146"/>
      <c r="AX647" s="146"/>
      <c r="AY647" s="146"/>
      <c r="AZ647" s="146"/>
    </row>
    <row r="648" spans="2:52" x14ac:dyDescent="0.25">
      <c r="B648" s="146"/>
      <c r="C648" s="146"/>
      <c r="D648" s="146"/>
      <c r="E648" s="146"/>
      <c r="F648" s="146"/>
      <c r="G648" s="146"/>
      <c r="H648" s="146"/>
      <c r="I648" s="146"/>
      <c r="J648" s="146"/>
      <c r="K648" s="146"/>
      <c r="L648" s="146"/>
      <c r="M648" s="146"/>
      <c r="N648" s="146"/>
      <c r="O648" s="146"/>
      <c r="P648" s="146"/>
      <c r="Q648" s="146"/>
      <c r="R648" s="146"/>
      <c r="S648" s="146"/>
      <c r="T648" s="146"/>
      <c r="U648" s="146"/>
      <c r="V648" s="146"/>
      <c r="W648" s="146"/>
      <c r="X648" s="146"/>
      <c r="Y648" s="146"/>
      <c r="Z648" s="146"/>
      <c r="AA648" s="146"/>
      <c r="AB648" s="146"/>
      <c r="AC648" s="146"/>
      <c r="AD648" s="146"/>
      <c r="AE648" s="146"/>
      <c r="AF648" s="146"/>
      <c r="AG648" s="146"/>
      <c r="AH648" s="146"/>
      <c r="AI648" s="146"/>
      <c r="AJ648" s="146"/>
      <c r="AK648" s="146"/>
      <c r="AL648" s="146"/>
      <c r="AM648" s="146"/>
      <c r="AN648" s="146"/>
      <c r="AO648" s="146"/>
      <c r="AP648" s="146"/>
      <c r="AQ648" s="146"/>
      <c r="AR648" s="146"/>
      <c r="AS648" s="146"/>
      <c r="AT648" s="146"/>
      <c r="AU648" s="146"/>
      <c r="AV648" s="146"/>
      <c r="AW648" s="146"/>
      <c r="AX648" s="146"/>
      <c r="AY648" s="146"/>
      <c r="AZ648" s="146"/>
    </row>
    <row r="649" spans="2:52" x14ac:dyDescent="0.25">
      <c r="B649" s="146"/>
      <c r="C649" s="146"/>
      <c r="D649" s="146"/>
      <c r="E649" s="146"/>
      <c r="F649" s="146"/>
      <c r="G649" s="146"/>
      <c r="H649" s="146"/>
      <c r="I649" s="146"/>
      <c r="J649" s="146"/>
      <c r="K649" s="146"/>
      <c r="L649" s="146"/>
      <c r="M649" s="146"/>
      <c r="N649" s="146"/>
      <c r="O649" s="146"/>
      <c r="P649" s="146"/>
      <c r="Q649" s="146"/>
      <c r="R649" s="146"/>
      <c r="S649" s="146"/>
      <c r="T649" s="146"/>
      <c r="U649" s="146"/>
      <c r="V649" s="146"/>
      <c r="W649" s="146"/>
      <c r="X649" s="146"/>
      <c r="Y649" s="146"/>
      <c r="Z649" s="146"/>
      <c r="AA649" s="146"/>
      <c r="AB649" s="146"/>
      <c r="AC649" s="146"/>
      <c r="AD649" s="146"/>
      <c r="AE649" s="146"/>
      <c r="AF649" s="146"/>
      <c r="AG649" s="146"/>
      <c r="AH649" s="146"/>
      <c r="AI649" s="146"/>
      <c r="AJ649" s="146"/>
      <c r="AK649" s="146"/>
      <c r="AL649" s="146"/>
      <c r="AM649" s="146"/>
      <c r="AN649" s="146"/>
      <c r="AO649" s="146"/>
      <c r="AP649" s="146"/>
      <c r="AQ649" s="146"/>
      <c r="AR649" s="146"/>
      <c r="AS649" s="146"/>
      <c r="AT649" s="146"/>
      <c r="AU649" s="146"/>
      <c r="AV649" s="146"/>
      <c r="AW649" s="146"/>
      <c r="AX649" s="146"/>
      <c r="AY649" s="146"/>
      <c r="AZ649" s="146"/>
    </row>
    <row r="650" spans="2:52" x14ac:dyDescent="0.25">
      <c r="B650" s="146"/>
      <c r="C650" s="146"/>
      <c r="D650" s="146"/>
      <c r="E650" s="146"/>
      <c r="F650" s="146"/>
      <c r="G650" s="146"/>
      <c r="H650" s="146"/>
      <c r="I650" s="146"/>
      <c r="J650" s="146"/>
      <c r="K650" s="146"/>
      <c r="L650" s="146"/>
      <c r="M650" s="146"/>
      <c r="N650" s="146"/>
      <c r="O650" s="146"/>
      <c r="P650" s="146"/>
      <c r="Q650" s="146"/>
      <c r="R650" s="146"/>
      <c r="S650" s="146"/>
      <c r="T650" s="146"/>
      <c r="U650" s="146"/>
      <c r="V650" s="146"/>
      <c r="W650" s="146"/>
      <c r="X650" s="146"/>
      <c r="Y650" s="146"/>
      <c r="Z650" s="146"/>
      <c r="AA650" s="146"/>
      <c r="AB650" s="146"/>
      <c r="AC650" s="146"/>
      <c r="AD650" s="146"/>
      <c r="AE650" s="146"/>
      <c r="AF650" s="146"/>
      <c r="AG650" s="146"/>
      <c r="AH650" s="146"/>
      <c r="AI650" s="146"/>
      <c r="AJ650" s="146"/>
      <c r="AK650" s="146"/>
      <c r="AL650" s="146"/>
      <c r="AM650" s="146"/>
      <c r="AN650" s="146"/>
      <c r="AO650" s="146"/>
      <c r="AP650" s="146"/>
      <c r="AQ650" s="146"/>
      <c r="AR650" s="146"/>
      <c r="AS650" s="146"/>
      <c r="AT650" s="146"/>
      <c r="AU650" s="146"/>
      <c r="AV650" s="146"/>
      <c r="AW650" s="146"/>
      <c r="AX650" s="146"/>
      <c r="AY650" s="146"/>
      <c r="AZ650" s="146"/>
    </row>
    <row r="651" spans="2:52" x14ac:dyDescent="0.25">
      <c r="B651" s="146"/>
      <c r="C651" s="146"/>
      <c r="D651" s="146"/>
      <c r="E651" s="146"/>
      <c r="F651" s="146"/>
      <c r="G651" s="146"/>
      <c r="H651" s="146"/>
      <c r="I651" s="146"/>
      <c r="J651" s="146"/>
      <c r="K651" s="146"/>
      <c r="L651" s="146"/>
      <c r="M651" s="146"/>
      <c r="N651" s="146"/>
      <c r="O651" s="146"/>
      <c r="P651" s="146"/>
      <c r="Q651" s="146"/>
      <c r="R651" s="146"/>
      <c r="S651" s="146"/>
      <c r="T651" s="146"/>
      <c r="U651" s="146"/>
      <c r="V651" s="146"/>
      <c r="W651" s="146"/>
      <c r="X651" s="146"/>
      <c r="Y651" s="146"/>
      <c r="Z651" s="146"/>
      <c r="AA651" s="146"/>
      <c r="AB651" s="146"/>
      <c r="AC651" s="146"/>
      <c r="AD651" s="146"/>
      <c r="AE651" s="146"/>
      <c r="AF651" s="146"/>
      <c r="AG651" s="146"/>
      <c r="AH651" s="146"/>
      <c r="AI651" s="146"/>
      <c r="AJ651" s="146"/>
      <c r="AK651" s="146"/>
      <c r="AL651" s="146"/>
      <c r="AM651" s="146"/>
      <c r="AN651" s="146"/>
      <c r="AO651" s="146"/>
      <c r="AP651" s="146"/>
      <c r="AQ651" s="146"/>
      <c r="AR651" s="146"/>
      <c r="AS651" s="146"/>
      <c r="AT651" s="146"/>
      <c r="AU651" s="146"/>
      <c r="AV651" s="146"/>
      <c r="AW651" s="146"/>
      <c r="AX651" s="146"/>
      <c r="AY651" s="146"/>
      <c r="AZ651" s="146"/>
    </row>
    <row r="652" spans="2:52" x14ac:dyDescent="0.25">
      <c r="B652" s="146"/>
      <c r="C652" s="146"/>
      <c r="D652" s="146"/>
      <c r="E652" s="146"/>
      <c r="F652" s="146"/>
      <c r="G652" s="146"/>
      <c r="H652" s="146"/>
      <c r="I652" s="146"/>
      <c r="J652" s="146"/>
      <c r="K652" s="146"/>
      <c r="L652" s="146"/>
      <c r="M652" s="146"/>
      <c r="N652" s="146"/>
      <c r="O652" s="146"/>
      <c r="P652" s="146"/>
      <c r="Q652" s="146"/>
      <c r="R652" s="146"/>
      <c r="S652" s="146"/>
      <c r="T652" s="146"/>
      <c r="U652" s="146"/>
      <c r="V652" s="146"/>
      <c r="W652" s="146"/>
      <c r="X652" s="146"/>
      <c r="Y652" s="146"/>
      <c r="Z652" s="146"/>
      <c r="AA652" s="146"/>
      <c r="AB652" s="146"/>
      <c r="AC652" s="146"/>
      <c r="AD652" s="146"/>
      <c r="AE652" s="146"/>
      <c r="AF652" s="146"/>
      <c r="AG652" s="146"/>
      <c r="AH652" s="146"/>
      <c r="AI652" s="146"/>
      <c r="AJ652" s="146"/>
      <c r="AK652" s="146"/>
      <c r="AL652" s="146"/>
      <c r="AM652" s="146"/>
      <c r="AN652" s="146"/>
      <c r="AO652" s="146"/>
      <c r="AP652" s="146"/>
      <c r="AQ652" s="146"/>
      <c r="AR652" s="146"/>
      <c r="AS652" s="146"/>
      <c r="AT652" s="146"/>
      <c r="AU652" s="146"/>
      <c r="AV652" s="146"/>
      <c r="AW652" s="146"/>
      <c r="AX652" s="146"/>
      <c r="AY652" s="146"/>
      <c r="AZ652" s="146"/>
    </row>
    <row r="653" spans="2:52" x14ac:dyDescent="0.25">
      <c r="B653" s="146"/>
      <c r="C653" s="146"/>
      <c r="D653" s="146"/>
      <c r="E653" s="146"/>
      <c r="F653" s="146"/>
      <c r="G653" s="146"/>
      <c r="H653" s="146"/>
      <c r="I653" s="146"/>
      <c r="J653" s="146"/>
      <c r="K653" s="146"/>
      <c r="L653" s="146"/>
      <c r="M653" s="146"/>
      <c r="N653" s="146"/>
      <c r="O653" s="146"/>
      <c r="P653" s="146"/>
      <c r="Q653" s="146"/>
      <c r="R653" s="146"/>
      <c r="S653" s="146"/>
      <c r="T653" s="146"/>
      <c r="U653" s="146"/>
      <c r="V653" s="146"/>
      <c r="W653" s="146"/>
      <c r="X653" s="146"/>
      <c r="Y653" s="146"/>
      <c r="Z653" s="146"/>
      <c r="AA653" s="146"/>
      <c r="AB653" s="146"/>
      <c r="AC653" s="146"/>
      <c r="AD653" s="146"/>
      <c r="AE653" s="146"/>
      <c r="AF653" s="146"/>
      <c r="AG653" s="146"/>
      <c r="AH653" s="146"/>
      <c r="AI653" s="146"/>
      <c r="AJ653" s="146"/>
      <c r="AK653" s="146"/>
      <c r="AL653" s="146"/>
      <c r="AM653" s="146"/>
      <c r="AN653" s="146"/>
      <c r="AO653" s="146"/>
      <c r="AP653" s="146"/>
      <c r="AQ653" s="146"/>
      <c r="AR653" s="146"/>
      <c r="AS653" s="146"/>
      <c r="AT653" s="146"/>
      <c r="AU653" s="146"/>
      <c r="AV653" s="146"/>
      <c r="AW653" s="146"/>
      <c r="AX653" s="146"/>
      <c r="AY653" s="146"/>
      <c r="AZ653" s="146"/>
    </row>
    <row r="654" spans="2:52" x14ac:dyDescent="0.25">
      <c r="B654" s="146"/>
      <c r="C654" s="146"/>
      <c r="D654" s="146"/>
      <c r="E654" s="146"/>
      <c r="F654" s="146"/>
      <c r="G654" s="146"/>
      <c r="H654" s="146"/>
      <c r="I654" s="146"/>
      <c r="J654" s="146"/>
      <c r="K654" s="146"/>
      <c r="L654" s="146"/>
      <c r="M654" s="146"/>
      <c r="N654" s="146"/>
      <c r="O654" s="146"/>
      <c r="P654" s="146"/>
      <c r="Q654" s="146"/>
      <c r="R654" s="146"/>
      <c r="S654" s="146"/>
      <c r="T654" s="146"/>
      <c r="U654" s="146"/>
      <c r="V654" s="146"/>
      <c r="W654" s="146"/>
      <c r="X654" s="146"/>
      <c r="Y654" s="146"/>
      <c r="Z654" s="146"/>
      <c r="AA654" s="146"/>
      <c r="AB654" s="146"/>
      <c r="AC654" s="146"/>
      <c r="AD654" s="146"/>
      <c r="AE654" s="146"/>
      <c r="AF654" s="146"/>
      <c r="AG654" s="146"/>
      <c r="AH654" s="146"/>
      <c r="AI654" s="146"/>
      <c r="AJ654" s="146"/>
      <c r="AK654" s="146"/>
      <c r="AL654" s="146"/>
      <c r="AM654" s="146"/>
      <c r="AN654" s="146"/>
      <c r="AO654" s="146"/>
      <c r="AP654" s="146"/>
      <c r="AQ654" s="146"/>
      <c r="AR654" s="146"/>
      <c r="AS654" s="146"/>
      <c r="AT654" s="146"/>
      <c r="AU654" s="146"/>
      <c r="AV654" s="146"/>
      <c r="AW654" s="146"/>
      <c r="AX654" s="146"/>
      <c r="AY654" s="146"/>
      <c r="AZ654" s="146"/>
    </row>
    <row r="655" spans="2:52" x14ac:dyDescent="0.25">
      <c r="B655" s="146"/>
      <c r="C655" s="146"/>
      <c r="D655" s="146"/>
      <c r="E655" s="146"/>
      <c r="F655" s="146"/>
      <c r="G655" s="146"/>
      <c r="H655" s="146"/>
      <c r="I655" s="146"/>
      <c r="J655" s="146"/>
      <c r="K655" s="146"/>
      <c r="L655" s="146"/>
      <c r="M655" s="146"/>
      <c r="N655" s="146"/>
      <c r="O655" s="146"/>
      <c r="P655" s="146"/>
      <c r="Q655" s="146"/>
      <c r="R655" s="146"/>
      <c r="S655" s="146"/>
      <c r="T655" s="146"/>
      <c r="U655" s="146"/>
      <c r="V655" s="146"/>
      <c r="W655" s="146"/>
      <c r="X655" s="146"/>
      <c r="Y655" s="146"/>
      <c r="Z655" s="146"/>
      <c r="AA655" s="146"/>
      <c r="AB655" s="146"/>
      <c r="AC655" s="146"/>
      <c r="AD655" s="146"/>
      <c r="AE655" s="146"/>
      <c r="AF655" s="146"/>
      <c r="AG655" s="146"/>
      <c r="AH655" s="146"/>
      <c r="AI655" s="146"/>
      <c r="AJ655" s="146"/>
      <c r="AK655" s="146"/>
      <c r="AL655" s="146"/>
      <c r="AM655" s="146"/>
      <c r="AN655" s="146"/>
      <c r="AO655" s="146"/>
      <c r="AP655" s="146"/>
      <c r="AQ655" s="146"/>
      <c r="AR655" s="146"/>
      <c r="AS655" s="146"/>
      <c r="AT655" s="146"/>
      <c r="AU655" s="146"/>
      <c r="AV655" s="146"/>
      <c r="AW655" s="146"/>
      <c r="AX655" s="146"/>
      <c r="AY655" s="146"/>
      <c r="AZ655" s="146"/>
    </row>
    <row r="656" spans="2:52" x14ac:dyDescent="0.25">
      <c r="B656" s="146"/>
      <c r="C656" s="146"/>
      <c r="D656" s="146"/>
      <c r="E656" s="146"/>
      <c r="F656" s="146"/>
      <c r="G656" s="146"/>
      <c r="H656" s="146"/>
      <c r="I656" s="146"/>
      <c r="J656" s="146"/>
      <c r="K656" s="146"/>
      <c r="L656" s="146"/>
      <c r="M656" s="146"/>
      <c r="N656" s="146"/>
      <c r="O656" s="146"/>
      <c r="P656" s="146"/>
      <c r="Q656" s="146"/>
      <c r="R656" s="146"/>
      <c r="S656" s="146"/>
      <c r="T656" s="146"/>
      <c r="U656" s="146"/>
      <c r="V656" s="146"/>
      <c r="W656" s="146"/>
      <c r="X656" s="146"/>
      <c r="Y656" s="146"/>
      <c r="Z656" s="146"/>
      <c r="AA656" s="146"/>
      <c r="AB656" s="146"/>
      <c r="AC656" s="146"/>
      <c r="AD656" s="146"/>
      <c r="AE656" s="146"/>
      <c r="AF656" s="146"/>
      <c r="AG656" s="146"/>
      <c r="AH656" s="146"/>
      <c r="AI656" s="146"/>
      <c r="AJ656" s="146"/>
      <c r="AK656" s="146"/>
      <c r="AL656" s="146"/>
      <c r="AM656" s="146"/>
      <c r="AN656" s="146"/>
      <c r="AO656" s="146"/>
      <c r="AP656" s="146"/>
      <c r="AQ656" s="146"/>
      <c r="AR656" s="146"/>
      <c r="AS656" s="146"/>
      <c r="AT656" s="146"/>
      <c r="AU656" s="146"/>
      <c r="AV656" s="146"/>
      <c r="AW656" s="146"/>
      <c r="AX656" s="146"/>
      <c r="AY656" s="146"/>
      <c r="AZ656" s="146"/>
    </row>
    <row r="657" spans="2:52" x14ac:dyDescent="0.25">
      <c r="B657" s="146"/>
      <c r="C657" s="146"/>
      <c r="D657" s="146"/>
      <c r="E657" s="146"/>
      <c r="F657" s="146"/>
      <c r="G657" s="146"/>
      <c r="H657" s="146"/>
      <c r="I657" s="146"/>
      <c r="J657" s="146"/>
      <c r="K657" s="146"/>
      <c r="L657" s="146"/>
      <c r="M657" s="146"/>
      <c r="N657" s="146"/>
      <c r="O657" s="146"/>
      <c r="P657" s="146"/>
      <c r="Q657" s="146"/>
      <c r="R657" s="146"/>
      <c r="S657" s="146"/>
      <c r="T657" s="146"/>
      <c r="U657" s="146"/>
      <c r="V657" s="146"/>
      <c r="W657" s="146"/>
      <c r="X657" s="146"/>
      <c r="Y657" s="146"/>
      <c r="Z657" s="146"/>
      <c r="AA657" s="146"/>
      <c r="AB657" s="146"/>
      <c r="AC657" s="146"/>
      <c r="AD657" s="146"/>
      <c r="AE657" s="146"/>
      <c r="AF657" s="146"/>
      <c r="AG657" s="146"/>
      <c r="AH657" s="146"/>
      <c r="AI657" s="146"/>
      <c r="AJ657" s="146"/>
      <c r="AK657" s="146"/>
      <c r="AL657" s="146"/>
      <c r="AM657" s="146"/>
      <c r="AN657" s="146"/>
      <c r="AO657" s="146"/>
      <c r="AP657" s="146"/>
      <c r="AQ657" s="146"/>
      <c r="AR657" s="146"/>
      <c r="AS657" s="146"/>
      <c r="AT657" s="146"/>
      <c r="AU657" s="146"/>
      <c r="AV657" s="146"/>
      <c r="AW657" s="146"/>
      <c r="AX657" s="146"/>
      <c r="AY657" s="146"/>
      <c r="AZ657" s="146"/>
    </row>
    <row r="658" spans="2:52" x14ac:dyDescent="0.25">
      <c r="B658" s="146"/>
      <c r="C658" s="146"/>
      <c r="D658" s="146"/>
      <c r="E658" s="146"/>
      <c r="F658" s="146"/>
      <c r="G658" s="146"/>
      <c r="H658" s="146"/>
      <c r="I658" s="146"/>
      <c r="J658" s="146"/>
      <c r="K658" s="146"/>
      <c r="L658" s="146"/>
      <c r="M658" s="146"/>
      <c r="N658" s="146"/>
      <c r="O658" s="146"/>
      <c r="P658" s="146"/>
      <c r="Q658" s="146"/>
      <c r="R658" s="146"/>
      <c r="S658" s="146"/>
      <c r="T658" s="146"/>
      <c r="U658" s="146"/>
      <c r="V658" s="146"/>
      <c r="W658" s="146"/>
      <c r="X658" s="146"/>
      <c r="Y658" s="146"/>
      <c r="Z658" s="146"/>
      <c r="AA658" s="146"/>
      <c r="AB658" s="146"/>
      <c r="AC658" s="146"/>
      <c r="AD658" s="146"/>
      <c r="AE658" s="146"/>
      <c r="AF658" s="146"/>
      <c r="AG658" s="146"/>
      <c r="AH658" s="146"/>
      <c r="AI658" s="146"/>
      <c r="AJ658" s="146"/>
      <c r="AK658" s="146"/>
      <c r="AL658" s="146"/>
      <c r="AM658" s="146"/>
      <c r="AN658" s="146"/>
      <c r="AO658" s="146"/>
      <c r="AP658" s="146"/>
      <c r="AQ658" s="146"/>
      <c r="AR658" s="146"/>
      <c r="AS658" s="146"/>
      <c r="AT658" s="146"/>
      <c r="AU658" s="146"/>
      <c r="AV658" s="146"/>
      <c r="AW658" s="146"/>
      <c r="AX658" s="146"/>
      <c r="AY658" s="146"/>
      <c r="AZ658" s="146"/>
    </row>
    <row r="659" spans="2:52" x14ac:dyDescent="0.25">
      <c r="B659" s="146"/>
      <c r="C659" s="146"/>
      <c r="D659" s="146"/>
      <c r="E659" s="146"/>
      <c r="F659" s="146"/>
      <c r="G659" s="146"/>
      <c r="H659" s="146"/>
      <c r="I659" s="146"/>
      <c r="J659" s="146"/>
      <c r="K659" s="146"/>
      <c r="L659" s="146"/>
      <c r="M659" s="146"/>
      <c r="N659" s="146"/>
      <c r="O659" s="146"/>
      <c r="P659" s="146"/>
      <c r="Q659" s="146"/>
      <c r="R659" s="146"/>
      <c r="S659" s="146"/>
      <c r="T659" s="146"/>
      <c r="U659" s="146"/>
      <c r="V659" s="146"/>
      <c r="W659" s="146"/>
      <c r="X659" s="146"/>
      <c r="Y659" s="146"/>
      <c r="Z659" s="146"/>
      <c r="AA659" s="146"/>
      <c r="AB659" s="146"/>
      <c r="AC659" s="146"/>
      <c r="AD659" s="146"/>
      <c r="AE659" s="146"/>
      <c r="AF659" s="146"/>
      <c r="AG659" s="146"/>
      <c r="AH659" s="146"/>
      <c r="AI659" s="146"/>
      <c r="AJ659" s="146"/>
      <c r="AK659" s="146"/>
      <c r="AL659" s="146"/>
      <c r="AM659" s="146"/>
      <c r="AN659" s="146"/>
      <c r="AO659" s="146"/>
      <c r="AP659" s="146"/>
      <c r="AQ659" s="146"/>
      <c r="AR659" s="146"/>
      <c r="AS659" s="146"/>
      <c r="AT659" s="146"/>
      <c r="AU659" s="146"/>
      <c r="AV659" s="146"/>
      <c r="AW659" s="146"/>
      <c r="AX659" s="146"/>
      <c r="AY659" s="146"/>
      <c r="AZ659" s="146"/>
    </row>
    <row r="660" spans="2:52" x14ac:dyDescent="0.25">
      <c r="B660" s="146"/>
      <c r="C660" s="146"/>
      <c r="D660" s="146"/>
      <c r="E660" s="146"/>
      <c r="F660" s="146"/>
      <c r="G660" s="146"/>
      <c r="H660" s="146"/>
      <c r="I660" s="146"/>
      <c r="J660" s="146"/>
      <c r="K660" s="146"/>
      <c r="L660" s="146"/>
      <c r="M660" s="146"/>
      <c r="N660" s="146"/>
      <c r="O660" s="146"/>
      <c r="P660" s="146"/>
      <c r="Q660" s="146"/>
      <c r="R660" s="146"/>
      <c r="S660" s="146"/>
      <c r="T660" s="146"/>
      <c r="U660" s="146"/>
      <c r="V660" s="146"/>
      <c r="W660" s="146"/>
      <c r="X660" s="146"/>
      <c r="Y660" s="146"/>
      <c r="Z660" s="146"/>
      <c r="AA660" s="146"/>
      <c r="AB660" s="146"/>
      <c r="AC660" s="146"/>
      <c r="AD660" s="146"/>
      <c r="AE660" s="146"/>
      <c r="AF660" s="146"/>
      <c r="AG660" s="146"/>
      <c r="AH660" s="146"/>
      <c r="AI660" s="146"/>
      <c r="AJ660" s="146"/>
      <c r="AK660" s="146"/>
      <c r="AL660" s="146"/>
      <c r="AM660" s="146"/>
      <c r="AN660" s="146"/>
      <c r="AO660" s="146"/>
      <c r="AP660" s="146"/>
      <c r="AQ660" s="146"/>
      <c r="AR660" s="146"/>
      <c r="AS660" s="146"/>
      <c r="AT660" s="146"/>
      <c r="AU660" s="146"/>
      <c r="AV660" s="146"/>
      <c r="AW660" s="146"/>
      <c r="AX660" s="146"/>
      <c r="AY660" s="146"/>
      <c r="AZ660" s="146"/>
    </row>
    <row r="661" spans="2:52" x14ac:dyDescent="0.25">
      <c r="B661" s="146"/>
      <c r="C661" s="146"/>
      <c r="D661" s="146"/>
      <c r="E661" s="146"/>
      <c r="F661" s="146"/>
      <c r="G661" s="146"/>
      <c r="H661" s="146"/>
      <c r="I661" s="146"/>
      <c r="J661" s="146"/>
      <c r="K661" s="146"/>
      <c r="L661" s="146"/>
      <c r="M661" s="146"/>
      <c r="N661" s="146"/>
      <c r="O661" s="146"/>
      <c r="P661" s="146"/>
      <c r="Q661" s="146"/>
      <c r="R661" s="146"/>
      <c r="S661" s="146"/>
      <c r="T661" s="146"/>
      <c r="U661" s="146"/>
      <c r="V661" s="146"/>
      <c r="W661" s="146"/>
      <c r="X661" s="146"/>
      <c r="Y661" s="146"/>
      <c r="Z661" s="146"/>
      <c r="AA661" s="146"/>
      <c r="AB661" s="146"/>
      <c r="AC661" s="146"/>
      <c r="AD661" s="146"/>
      <c r="AE661" s="146"/>
      <c r="AF661" s="146"/>
      <c r="AG661" s="146"/>
      <c r="AH661" s="146"/>
      <c r="AI661" s="146"/>
      <c r="AJ661" s="146"/>
      <c r="AK661" s="146"/>
      <c r="AL661" s="146"/>
      <c r="AM661" s="146"/>
      <c r="AN661" s="146"/>
      <c r="AO661" s="146"/>
      <c r="AP661" s="146"/>
      <c r="AQ661" s="146"/>
      <c r="AR661" s="146"/>
      <c r="AS661" s="146"/>
      <c r="AT661" s="146"/>
      <c r="AU661" s="146"/>
      <c r="AV661" s="146"/>
      <c r="AW661" s="146"/>
      <c r="AX661" s="146"/>
      <c r="AY661" s="146"/>
      <c r="AZ661" s="146"/>
    </row>
    <row r="662" spans="2:52" x14ac:dyDescent="0.25">
      <c r="B662" s="146"/>
      <c r="C662" s="146"/>
      <c r="D662" s="146"/>
      <c r="E662" s="146"/>
      <c r="F662" s="146"/>
      <c r="G662" s="146"/>
      <c r="H662" s="146"/>
      <c r="I662" s="146"/>
      <c r="J662" s="146"/>
      <c r="K662" s="146"/>
      <c r="L662" s="146"/>
      <c r="M662" s="146"/>
      <c r="N662" s="146"/>
      <c r="O662" s="146"/>
      <c r="P662" s="146"/>
      <c r="Q662" s="146"/>
      <c r="R662" s="146"/>
      <c r="S662" s="146"/>
      <c r="T662" s="146"/>
      <c r="U662" s="146"/>
      <c r="V662" s="146"/>
      <c r="W662" s="146"/>
      <c r="X662" s="146"/>
      <c r="Y662" s="146"/>
      <c r="Z662" s="146"/>
      <c r="AA662" s="146"/>
      <c r="AB662" s="146"/>
      <c r="AC662" s="146"/>
      <c r="AD662" s="146"/>
      <c r="AE662" s="146"/>
      <c r="AF662" s="146"/>
      <c r="AG662" s="146"/>
      <c r="AH662" s="146"/>
      <c r="AI662" s="146"/>
      <c r="AJ662" s="146"/>
      <c r="AK662" s="146"/>
      <c r="AL662" s="146"/>
      <c r="AM662" s="146"/>
      <c r="AN662" s="146"/>
      <c r="AO662" s="146"/>
      <c r="AP662" s="146"/>
      <c r="AQ662" s="146"/>
      <c r="AR662" s="146"/>
      <c r="AS662" s="146"/>
      <c r="AT662" s="146"/>
      <c r="AU662" s="146"/>
      <c r="AV662" s="146"/>
      <c r="AW662" s="146"/>
      <c r="AX662" s="146"/>
      <c r="AY662" s="146"/>
      <c r="AZ662" s="146"/>
    </row>
    <row r="663" spans="2:52" x14ac:dyDescent="0.25">
      <c r="B663" s="146"/>
      <c r="C663" s="146"/>
      <c r="D663" s="146"/>
      <c r="E663" s="146"/>
      <c r="F663" s="146"/>
      <c r="G663" s="146"/>
      <c r="H663" s="146"/>
      <c r="I663" s="146"/>
      <c r="J663" s="146"/>
      <c r="K663" s="146"/>
      <c r="L663" s="146"/>
      <c r="M663" s="146"/>
      <c r="N663" s="146"/>
      <c r="O663" s="146"/>
      <c r="P663" s="146"/>
      <c r="Q663" s="146"/>
      <c r="R663" s="146"/>
      <c r="S663" s="146"/>
      <c r="T663" s="146"/>
      <c r="U663" s="146"/>
      <c r="V663" s="146"/>
      <c r="W663" s="146"/>
      <c r="X663" s="146"/>
      <c r="Y663" s="146"/>
      <c r="Z663" s="146"/>
      <c r="AA663" s="146"/>
      <c r="AB663" s="146"/>
      <c r="AC663" s="146"/>
      <c r="AD663" s="146"/>
      <c r="AE663" s="146"/>
      <c r="AF663" s="146"/>
      <c r="AG663" s="146"/>
      <c r="AH663" s="146"/>
      <c r="AI663" s="146"/>
      <c r="AJ663" s="146"/>
      <c r="AK663" s="146"/>
      <c r="AL663" s="146"/>
      <c r="AM663" s="146"/>
      <c r="AN663" s="146"/>
      <c r="AO663" s="146"/>
      <c r="AP663" s="146"/>
      <c r="AQ663" s="146"/>
      <c r="AR663" s="146"/>
      <c r="AS663" s="146"/>
      <c r="AT663" s="146"/>
      <c r="AU663" s="146"/>
      <c r="AV663" s="146"/>
      <c r="AW663" s="146"/>
      <c r="AX663" s="146"/>
      <c r="AY663" s="146"/>
      <c r="AZ663" s="146"/>
    </row>
    <row r="664" spans="2:52" x14ac:dyDescent="0.25">
      <c r="B664" s="146"/>
      <c r="C664" s="146"/>
      <c r="D664" s="146"/>
      <c r="E664" s="146"/>
      <c r="F664" s="146"/>
      <c r="G664" s="146"/>
      <c r="H664" s="146"/>
      <c r="I664" s="146"/>
      <c r="J664" s="146"/>
      <c r="K664" s="146"/>
      <c r="L664" s="146"/>
      <c r="M664" s="146"/>
      <c r="N664" s="146"/>
      <c r="O664" s="146"/>
      <c r="P664" s="146"/>
      <c r="Q664" s="146"/>
      <c r="R664" s="146"/>
      <c r="S664" s="146"/>
      <c r="T664" s="146"/>
      <c r="U664" s="146"/>
      <c r="V664" s="146"/>
      <c r="W664" s="146"/>
      <c r="X664" s="146"/>
      <c r="Y664" s="146"/>
      <c r="Z664" s="146"/>
      <c r="AA664" s="146"/>
      <c r="AB664" s="146"/>
      <c r="AC664" s="146"/>
      <c r="AD664" s="146"/>
      <c r="AE664" s="146"/>
      <c r="AF664" s="146"/>
      <c r="AG664" s="146"/>
      <c r="AH664" s="146"/>
      <c r="AI664" s="146"/>
      <c r="AJ664" s="146"/>
      <c r="AK664" s="146"/>
      <c r="AL664" s="146"/>
      <c r="AM664" s="146"/>
      <c r="AN664" s="146"/>
      <c r="AO664" s="146"/>
      <c r="AP664" s="146"/>
      <c r="AQ664" s="146"/>
      <c r="AR664" s="146"/>
      <c r="AS664" s="146"/>
      <c r="AT664" s="146"/>
      <c r="AU664" s="146"/>
      <c r="AV664" s="146"/>
      <c r="AW664" s="146"/>
      <c r="AX664" s="146"/>
      <c r="AY664" s="146"/>
      <c r="AZ664" s="146"/>
    </row>
    <row r="665" spans="2:52" x14ac:dyDescent="0.25">
      <c r="B665" s="146"/>
      <c r="C665" s="146"/>
      <c r="D665" s="146"/>
      <c r="E665" s="146"/>
      <c r="F665" s="146"/>
      <c r="G665" s="146"/>
      <c r="H665" s="146"/>
      <c r="I665" s="146"/>
      <c r="J665" s="146"/>
      <c r="K665" s="146"/>
      <c r="L665" s="146"/>
      <c r="M665" s="146"/>
      <c r="N665" s="146"/>
      <c r="O665" s="146"/>
      <c r="P665" s="146"/>
      <c r="Q665" s="146"/>
      <c r="R665" s="146"/>
      <c r="S665" s="146"/>
      <c r="T665" s="146"/>
      <c r="U665" s="146"/>
      <c r="V665" s="146"/>
      <c r="W665" s="146"/>
      <c r="X665" s="146"/>
      <c r="Y665" s="146"/>
      <c r="Z665" s="146"/>
      <c r="AA665" s="146"/>
      <c r="AB665" s="146"/>
      <c r="AC665" s="146"/>
      <c r="AD665" s="146"/>
      <c r="AE665" s="146"/>
      <c r="AF665" s="146"/>
      <c r="AG665" s="146"/>
      <c r="AH665" s="146"/>
      <c r="AI665" s="146"/>
      <c r="AJ665" s="146"/>
      <c r="AK665" s="146"/>
      <c r="AL665" s="146"/>
      <c r="AM665" s="146"/>
      <c r="AN665" s="146"/>
      <c r="AO665" s="146"/>
      <c r="AP665" s="146"/>
      <c r="AQ665" s="146"/>
      <c r="AR665" s="146"/>
      <c r="AS665" s="146"/>
      <c r="AT665" s="146"/>
      <c r="AU665" s="146"/>
      <c r="AV665" s="146"/>
      <c r="AW665" s="146"/>
      <c r="AX665" s="146"/>
      <c r="AY665" s="146"/>
      <c r="AZ665" s="146"/>
    </row>
    <row r="666" spans="2:52" x14ac:dyDescent="0.25">
      <c r="B666" s="146"/>
      <c r="C666" s="146"/>
      <c r="D666" s="146"/>
      <c r="E666" s="146"/>
      <c r="F666" s="146"/>
      <c r="G666" s="146"/>
      <c r="H666" s="146"/>
      <c r="I666" s="146"/>
      <c r="J666" s="146"/>
      <c r="K666" s="146"/>
      <c r="L666" s="146"/>
      <c r="M666" s="146"/>
      <c r="N666" s="146"/>
      <c r="O666" s="146"/>
      <c r="P666" s="146"/>
      <c r="Q666" s="146"/>
      <c r="R666" s="146"/>
      <c r="S666" s="146"/>
      <c r="T666" s="146"/>
      <c r="U666" s="146"/>
      <c r="V666" s="146"/>
      <c r="W666" s="146"/>
      <c r="X666" s="146"/>
      <c r="Y666" s="146"/>
      <c r="Z666" s="146"/>
      <c r="AA666" s="146"/>
      <c r="AB666" s="146"/>
      <c r="AC666" s="146"/>
      <c r="AD666" s="146"/>
      <c r="AE666" s="146"/>
      <c r="AF666" s="146"/>
      <c r="AG666" s="146"/>
      <c r="AH666" s="146"/>
      <c r="AI666" s="146"/>
      <c r="AJ666" s="146"/>
      <c r="AK666" s="146"/>
      <c r="AL666" s="146"/>
      <c r="AM666" s="146"/>
      <c r="AN666" s="146"/>
      <c r="AO666" s="146"/>
      <c r="AP666" s="146"/>
      <c r="AQ666" s="146"/>
      <c r="AR666" s="146"/>
      <c r="AS666" s="146"/>
      <c r="AT666" s="146"/>
      <c r="AU666" s="146"/>
      <c r="AV666" s="146"/>
      <c r="AW666" s="146"/>
      <c r="AX666" s="146"/>
      <c r="AY666" s="146"/>
      <c r="AZ666" s="146"/>
    </row>
    <row r="667" spans="2:52" x14ac:dyDescent="0.25">
      <c r="B667" s="146"/>
      <c r="C667" s="146"/>
      <c r="D667" s="146"/>
      <c r="E667" s="146"/>
      <c r="F667" s="146"/>
      <c r="G667" s="146"/>
      <c r="H667" s="146"/>
      <c r="I667" s="146"/>
      <c r="J667" s="146"/>
      <c r="K667" s="146"/>
      <c r="L667" s="146"/>
      <c r="M667" s="146"/>
      <c r="N667" s="146"/>
      <c r="O667" s="146"/>
      <c r="P667" s="146"/>
      <c r="Q667" s="146"/>
      <c r="R667" s="146"/>
      <c r="S667" s="146"/>
      <c r="T667" s="146"/>
      <c r="U667" s="146"/>
      <c r="V667" s="146"/>
      <c r="W667" s="146"/>
      <c r="X667" s="146"/>
      <c r="Y667" s="146"/>
      <c r="Z667" s="146"/>
      <c r="AA667" s="146"/>
      <c r="AB667" s="146"/>
      <c r="AC667" s="146"/>
      <c r="AD667" s="146"/>
      <c r="AE667" s="146"/>
      <c r="AF667" s="146"/>
      <c r="AG667" s="146"/>
      <c r="AH667" s="146"/>
      <c r="AI667" s="146"/>
      <c r="AJ667" s="146"/>
      <c r="AK667" s="146"/>
      <c r="AL667" s="146"/>
      <c r="AM667" s="146"/>
      <c r="AN667" s="146"/>
      <c r="AO667" s="146"/>
      <c r="AP667" s="146"/>
      <c r="AQ667" s="146"/>
      <c r="AR667" s="146"/>
      <c r="AS667" s="146"/>
      <c r="AT667" s="146"/>
      <c r="AU667" s="146"/>
      <c r="AV667" s="146"/>
      <c r="AW667" s="146"/>
      <c r="AX667" s="146"/>
      <c r="AY667" s="146"/>
      <c r="AZ667" s="146"/>
    </row>
    <row r="668" spans="2:52" x14ac:dyDescent="0.25">
      <c r="B668" s="146"/>
      <c r="C668" s="146"/>
      <c r="D668" s="146"/>
      <c r="E668" s="146"/>
      <c r="F668" s="146"/>
      <c r="G668" s="146"/>
      <c r="H668" s="146"/>
      <c r="I668" s="146"/>
      <c r="J668" s="146"/>
      <c r="K668" s="146"/>
      <c r="L668" s="146"/>
      <c r="M668" s="146"/>
      <c r="N668" s="146"/>
      <c r="O668" s="146"/>
      <c r="P668" s="146"/>
      <c r="Q668" s="146"/>
      <c r="R668" s="146"/>
      <c r="S668" s="146"/>
      <c r="T668" s="146"/>
      <c r="U668" s="146"/>
      <c r="V668" s="146"/>
      <c r="W668" s="146"/>
      <c r="X668" s="146"/>
      <c r="Y668" s="146"/>
      <c r="Z668" s="146"/>
      <c r="AA668" s="146"/>
      <c r="AB668" s="146"/>
      <c r="AC668" s="146"/>
      <c r="AD668" s="146"/>
      <c r="AE668" s="146"/>
      <c r="AF668" s="146"/>
      <c r="AG668" s="146"/>
      <c r="AH668" s="146"/>
      <c r="AI668" s="146"/>
      <c r="AJ668" s="146"/>
      <c r="AK668" s="146"/>
      <c r="AL668" s="146"/>
      <c r="AM668" s="146"/>
      <c r="AN668" s="146"/>
      <c r="AO668" s="146"/>
      <c r="AP668" s="146"/>
      <c r="AQ668" s="146"/>
      <c r="AR668" s="146"/>
      <c r="AS668" s="146"/>
      <c r="AT668" s="146"/>
      <c r="AU668" s="146"/>
      <c r="AV668" s="146"/>
      <c r="AW668" s="146"/>
      <c r="AX668" s="146"/>
      <c r="AY668" s="146"/>
      <c r="AZ668" s="146"/>
    </row>
    <row r="669" spans="2:52" x14ac:dyDescent="0.25">
      <c r="B669" s="146"/>
      <c r="C669" s="146"/>
      <c r="D669" s="146"/>
      <c r="E669" s="146"/>
      <c r="F669" s="146"/>
      <c r="G669" s="146"/>
      <c r="H669" s="146"/>
      <c r="I669" s="146"/>
      <c r="J669" s="146"/>
      <c r="K669" s="146"/>
      <c r="L669" s="146"/>
      <c r="M669" s="146"/>
      <c r="N669" s="146"/>
      <c r="O669" s="146"/>
      <c r="P669" s="146"/>
      <c r="Q669" s="146"/>
      <c r="R669" s="146"/>
      <c r="S669" s="146"/>
      <c r="T669" s="146"/>
      <c r="U669" s="146"/>
      <c r="V669" s="146"/>
      <c r="W669" s="146"/>
      <c r="X669" s="146"/>
      <c r="Y669" s="146"/>
      <c r="Z669" s="146"/>
      <c r="AA669" s="146"/>
      <c r="AB669" s="146"/>
      <c r="AC669" s="146"/>
      <c r="AD669" s="146"/>
      <c r="AE669" s="146"/>
      <c r="AF669" s="146"/>
      <c r="AG669" s="146"/>
      <c r="AH669" s="146"/>
      <c r="AI669" s="146"/>
      <c r="AJ669" s="146"/>
      <c r="AK669" s="146"/>
      <c r="AL669" s="146"/>
      <c r="AM669" s="146"/>
      <c r="AN669" s="146"/>
      <c r="AO669" s="146"/>
      <c r="AP669" s="146"/>
      <c r="AQ669" s="146"/>
      <c r="AR669" s="146"/>
      <c r="AS669" s="146"/>
      <c r="AT669" s="146"/>
      <c r="AU669" s="146"/>
      <c r="AV669" s="146"/>
      <c r="AW669" s="146"/>
      <c r="AX669" s="146"/>
      <c r="AY669" s="146"/>
      <c r="AZ669" s="146"/>
    </row>
    <row r="670" spans="2:52" x14ac:dyDescent="0.25">
      <c r="B670" s="146"/>
      <c r="C670" s="146"/>
      <c r="D670" s="146"/>
      <c r="E670" s="146"/>
      <c r="F670" s="146"/>
      <c r="G670" s="146"/>
      <c r="H670" s="146"/>
      <c r="I670" s="146"/>
      <c r="J670" s="146"/>
      <c r="K670" s="146"/>
      <c r="L670" s="146"/>
      <c r="M670" s="146"/>
      <c r="N670" s="146"/>
      <c r="O670" s="146"/>
      <c r="P670" s="146"/>
      <c r="Q670" s="146"/>
      <c r="R670" s="146"/>
      <c r="S670" s="146"/>
      <c r="T670" s="146"/>
      <c r="U670" s="146"/>
      <c r="V670" s="146"/>
      <c r="W670" s="146"/>
      <c r="X670" s="146"/>
      <c r="Y670" s="146"/>
      <c r="Z670" s="146"/>
      <c r="AA670" s="146"/>
      <c r="AB670" s="146"/>
      <c r="AC670" s="146"/>
      <c r="AD670" s="146"/>
      <c r="AE670" s="146"/>
      <c r="AF670" s="146"/>
      <c r="AG670" s="146"/>
      <c r="AH670" s="146"/>
      <c r="AI670" s="146"/>
      <c r="AJ670" s="146"/>
      <c r="AK670" s="146"/>
      <c r="AL670" s="146"/>
      <c r="AM670" s="146"/>
      <c r="AN670" s="146"/>
      <c r="AO670" s="146"/>
      <c r="AP670" s="146"/>
      <c r="AQ670" s="146"/>
      <c r="AR670" s="146"/>
      <c r="AS670" s="146"/>
      <c r="AT670" s="146"/>
      <c r="AU670" s="146"/>
      <c r="AV670" s="146"/>
      <c r="AW670" s="146"/>
      <c r="AX670" s="146"/>
      <c r="AY670" s="146"/>
      <c r="AZ670" s="146"/>
    </row>
    <row r="671" spans="2:52" x14ac:dyDescent="0.25">
      <c r="B671" s="146"/>
      <c r="C671" s="146"/>
      <c r="D671" s="146"/>
      <c r="E671" s="146"/>
      <c r="F671" s="146"/>
      <c r="G671" s="146"/>
      <c r="H671" s="146"/>
      <c r="I671" s="146"/>
      <c r="J671" s="146"/>
      <c r="K671" s="146"/>
      <c r="L671" s="146"/>
      <c r="M671" s="146"/>
      <c r="N671" s="146"/>
      <c r="O671" s="146"/>
      <c r="P671" s="146"/>
      <c r="Q671" s="146"/>
      <c r="R671" s="146"/>
      <c r="S671" s="146"/>
      <c r="T671" s="146"/>
      <c r="U671" s="146"/>
      <c r="V671" s="146"/>
      <c r="W671" s="146"/>
      <c r="X671" s="146"/>
      <c r="Y671" s="146"/>
      <c r="Z671" s="146"/>
      <c r="AA671" s="146"/>
      <c r="AB671" s="146"/>
      <c r="AC671" s="146"/>
      <c r="AD671" s="146"/>
      <c r="AE671" s="146"/>
      <c r="AF671" s="146"/>
      <c r="AG671" s="146"/>
      <c r="AH671" s="146"/>
      <c r="AI671" s="146"/>
      <c r="AJ671" s="146"/>
      <c r="AK671" s="146"/>
      <c r="AL671" s="146"/>
      <c r="AM671" s="146"/>
      <c r="AN671" s="146"/>
      <c r="AO671" s="146"/>
      <c r="AP671" s="146"/>
      <c r="AQ671" s="146"/>
      <c r="AR671" s="146"/>
      <c r="AS671" s="146"/>
      <c r="AT671" s="146"/>
      <c r="AU671" s="146"/>
      <c r="AV671" s="146"/>
      <c r="AW671" s="146"/>
      <c r="AX671" s="146"/>
      <c r="AY671" s="146"/>
      <c r="AZ671" s="146"/>
    </row>
    <row r="672" spans="2:52" x14ac:dyDescent="0.25">
      <c r="B672" s="146"/>
      <c r="C672" s="146"/>
      <c r="D672" s="146"/>
      <c r="E672" s="146"/>
      <c r="F672" s="146"/>
      <c r="G672" s="146"/>
      <c r="H672" s="146"/>
      <c r="I672" s="146"/>
      <c r="J672" s="146"/>
      <c r="K672" s="146"/>
      <c r="L672" s="146"/>
      <c r="M672" s="146"/>
      <c r="N672" s="146"/>
      <c r="O672" s="146"/>
      <c r="P672" s="146"/>
      <c r="Q672" s="146"/>
      <c r="R672" s="146"/>
      <c r="S672" s="146"/>
      <c r="T672" s="146"/>
      <c r="U672" s="146"/>
      <c r="V672" s="146"/>
      <c r="W672" s="146"/>
      <c r="X672" s="146"/>
      <c r="Y672" s="146"/>
      <c r="Z672" s="146"/>
      <c r="AA672" s="146"/>
      <c r="AB672" s="146"/>
      <c r="AC672" s="146"/>
      <c r="AD672" s="146"/>
      <c r="AE672" s="146"/>
      <c r="AF672" s="146"/>
      <c r="AG672" s="146"/>
      <c r="AH672" s="146"/>
      <c r="AI672" s="146"/>
      <c r="AJ672" s="146"/>
      <c r="AK672" s="146"/>
      <c r="AL672" s="146"/>
      <c r="AM672" s="146"/>
      <c r="AN672" s="146"/>
      <c r="AO672" s="146"/>
      <c r="AP672" s="146"/>
      <c r="AQ672" s="146"/>
      <c r="AR672" s="146"/>
      <c r="AS672" s="146"/>
      <c r="AT672" s="146"/>
      <c r="AU672" s="146"/>
      <c r="AV672" s="146"/>
      <c r="AW672" s="146"/>
      <c r="AX672" s="146"/>
      <c r="AY672" s="146"/>
      <c r="AZ672" s="146"/>
    </row>
    <row r="673" spans="2:52" x14ac:dyDescent="0.25">
      <c r="B673" s="146"/>
      <c r="C673" s="146"/>
      <c r="D673" s="146"/>
      <c r="E673" s="146"/>
      <c r="F673" s="146"/>
      <c r="G673" s="146"/>
      <c r="H673" s="146"/>
      <c r="I673" s="146"/>
      <c r="J673" s="146"/>
      <c r="K673" s="146"/>
      <c r="L673" s="146"/>
      <c r="M673" s="146"/>
      <c r="N673" s="146"/>
      <c r="O673" s="146"/>
      <c r="P673" s="146"/>
      <c r="Q673" s="146"/>
      <c r="R673" s="146"/>
      <c r="S673" s="146"/>
      <c r="T673" s="146"/>
      <c r="U673" s="146"/>
      <c r="V673" s="146"/>
      <c r="W673" s="146"/>
      <c r="X673" s="146"/>
      <c r="Y673" s="146"/>
      <c r="Z673" s="146"/>
      <c r="AA673" s="146"/>
      <c r="AB673" s="146"/>
      <c r="AC673" s="146"/>
      <c r="AD673" s="146"/>
      <c r="AE673" s="146"/>
      <c r="AF673" s="146"/>
      <c r="AG673" s="146"/>
      <c r="AH673" s="146"/>
      <c r="AI673" s="146"/>
      <c r="AJ673" s="146"/>
      <c r="AK673" s="146"/>
      <c r="AL673" s="146"/>
      <c r="AM673" s="146"/>
      <c r="AN673" s="146"/>
      <c r="AO673" s="146"/>
      <c r="AP673" s="146"/>
      <c r="AQ673" s="146"/>
      <c r="AR673" s="146"/>
      <c r="AS673" s="146"/>
      <c r="AT673" s="146"/>
      <c r="AU673" s="146"/>
      <c r="AV673" s="146"/>
      <c r="AW673" s="146"/>
      <c r="AX673" s="146"/>
      <c r="AY673" s="146"/>
      <c r="AZ673" s="146"/>
    </row>
    <row r="674" spans="2:52" x14ac:dyDescent="0.25">
      <c r="B674" s="146"/>
      <c r="C674" s="146"/>
      <c r="D674" s="146"/>
      <c r="E674" s="146"/>
      <c r="F674" s="146"/>
      <c r="G674" s="146"/>
      <c r="H674" s="146"/>
      <c r="I674" s="146"/>
      <c r="J674" s="146"/>
      <c r="K674" s="146"/>
      <c r="L674" s="146"/>
      <c r="M674" s="146"/>
      <c r="N674" s="146"/>
      <c r="O674" s="146"/>
      <c r="P674" s="146"/>
      <c r="Q674" s="146"/>
      <c r="R674" s="146"/>
      <c r="S674" s="146"/>
      <c r="T674" s="146"/>
      <c r="U674" s="146"/>
      <c r="V674" s="146"/>
      <c r="W674" s="146"/>
      <c r="X674" s="146"/>
      <c r="Y674" s="146"/>
      <c r="Z674" s="146"/>
      <c r="AA674" s="146"/>
      <c r="AB674" s="146"/>
      <c r="AC674" s="146"/>
      <c r="AD674" s="146"/>
      <c r="AE674" s="146"/>
      <c r="AF674" s="146"/>
      <c r="AG674" s="146"/>
      <c r="AH674" s="146"/>
      <c r="AI674" s="146"/>
      <c r="AJ674" s="146"/>
      <c r="AK674" s="146"/>
      <c r="AL674" s="146"/>
      <c r="AM674" s="146"/>
      <c r="AN674" s="146"/>
      <c r="AO674" s="146"/>
      <c r="AP674" s="146"/>
      <c r="AQ674" s="146"/>
      <c r="AR674" s="146"/>
      <c r="AS674" s="146"/>
      <c r="AT674" s="146"/>
      <c r="AU674" s="146"/>
      <c r="AV674" s="146"/>
      <c r="AW674" s="146"/>
      <c r="AX674" s="146"/>
      <c r="AY674" s="146"/>
      <c r="AZ674" s="146"/>
    </row>
    <row r="675" spans="2:52" x14ac:dyDescent="0.25">
      <c r="B675" s="146"/>
      <c r="C675" s="146"/>
      <c r="D675" s="146"/>
      <c r="E675" s="146"/>
      <c r="F675" s="146"/>
      <c r="G675" s="146"/>
      <c r="H675" s="146"/>
      <c r="I675" s="146"/>
      <c r="J675" s="146"/>
      <c r="K675" s="146"/>
      <c r="L675" s="146"/>
      <c r="M675" s="146"/>
      <c r="N675" s="146"/>
      <c r="O675" s="146"/>
      <c r="P675" s="146"/>
      <c r="Q675" s="146"/>
      <c r="R675" s="146"/>
      <c r="S675" s="146"/>
      <c r="T675" s="146"/>
      <c r="U675" s="146"/>
      <c r="V675" s="146"/>
      <c r="W675" s="146"/>
      <c r="X675" s="146"/>
      <c r="Y675" s="146"/>
      <c r="Z675" s="146"/>
      <c r="AA675" s="146"/>
      <c r="AB675" s="146"/>
      <c r="AC675" s="146"/>
      <c r="AD675" s="146"/>
      <c r="AE675" s="146"/>
      <c r="AF675" s="146"/>
      <c r="AG675" s="146"/>
      <c r="AH675" s="146"/>
      <c r="AI675" s="146"/>
      <c r="AJ675" s="146"/>
      <c r="AK675" s="146"/>
      <c r="AL675" s="146"/>
      <c r="AM675" s="146"/>
      <c r="AN675" s="146"/>
      <c r="AO675" s="146"/>
      <c r="AP675" s="146"/>
      <c r="AQ675" s="146"/>
      <c r="AR675" s="146"/>
      <c r="AS675" s="146"/>
      <c r="AT675" s="146"/>
      <c r="AU675" s="146"/>
      <c r="AV675" s="146"/>
      <c r="AW675" s="146"/>
      <c r="AX675" s="146"/>
      <c r="AY675" s="146"/>
      <c r="AZ675" s="146"/>
    </row>
    <row r="676" spans="2:52" x14ac:dyDescent="0.25">
      <c r="B676" s="146"/>
      <c r="C676" s="146"/>
      <c r="D676" s="146"/>
      <c r="E676" s="146"/>
      <c r="F676" s="146"/>
      <c r="G676" s="146"/>
      <c r="H676" s="146"/>
      <c r="I676" s="146"/>
      <c r="J676" s="146"/>
      <c r="K676" s="146"/>
      <c r="L676" s="146"/>
      <c r="M676" s="146"/>
      <c r="N676" s="146"/>
      <c r="O676" s="146"/>
      <c r="P676" s="146"/>
      <c r="Q676" s="146"/>
      <c r="R676" s="146"/>
      <c r="S676" s="146"/>
      <c r="T676" s="146"/>
      <c r="U676" s="146"/>
      <c r="V676" s="146"/>
      <c r="W676" s="146"/>
      <c r="X676" s="146"/>
      <c r="Y676" s="146"/>
      <c r="Z676" s="146"/>
      <c r="AA676" s="146"/>
      <c r="AB676" s="146"/>
      <c r="AC676" s="146"/>
      <c r="AD676" s="146"/>
      <c r="AE676" s="146"/>
      <c r="AF676" s="146"/>
      <c r="AG676" s="146"/>
      <c r="AH676" s="146"/>
      <c r="AI676" s="146"/>
      <c r="AJ676" s="146"/>
      <c r="AK676" s="146"/>
      <c r="AL676" s="146"/>
      <c r="AM676" s="146"/>
      <c r="AN676" s="146"/>
      <c r="AO676" s="146"/>
      <c r="AP676" s="146"/>
      <c r="AQ676" s="146"/>
      <c r="AR676" s="146"/>
      <c r="AS676" s="146"/>
      <c r="AT676" s="146"/>
      <c r="AU676" s="146"/>
      <c r="AV676" s="146"/>
      <c r="AW676" s="146"/>
      <c r="AX676" s="146"/>
      <c r="AY676" s="146"/>
      <c r="AZ676" s="146"/>
    </row>
    <row r="677" spans="2:52" x14ac:dyDescent="0.25">
      <c r="B677" s="146"/>
      <c r="C677" s="146"/>
      <c r="D677" s="146"/>
      <c r="E677" s="146"/>
      <c r="F677" s="146"/>
      <c r="G677" s="146"/>
      <c r="H677" s="146"/>
      <c r="I677" s="146"/>
      <c r="J677" s="146"/>
      <c r="K677" s="146"/>
      <c r="L677" s="146"/>
      <c r="M677" s="146"/>
      <c r="N677" s="146"/>
      <c r="O677" s="146"/>
      <c r="P677" s="146"/>
      <c r="Q677" s="146"/>
      <c r="R677" s="146"/>
      <c r="S677" s="146"/>
      <c r="T677" s="146"/>
      <c r="U677" s="146"/>
      <c r="V677" s="146"/>
      <c r="W677" s="146"/>
      <c r="X677" s="146"/>
      <c r="Y677" s="146"/>
      <c r="Z677" s="146"/>
      <c r="AA677" s="146"/>
      <c r="AB677" s="146"/>
      <c r="AC677" s="146"/>
      <c r="AD677" s="146"/>
      <c r="AE677" s="146"/>
      <c r="AF677" s="146"/>
      <c r="AG677" s="146"/>
      <c r="AH677" s="146"/>
      <c r="AI677" s="146"/>
      <c r="AJ677" s="146"/>
      <c r="AK677" s="146"/>
      <c r="AL677" s="146"/>
      <c r="AM677" s="146"/>
      <c r="AN677" s="146"/>
      <c r="AO677" s="146"/>
      <c r="AP677" s="146"/>
      <c r="AQ677" s="146"/>
      <c r="AR677" s="146"/>
      <c r="AS677" s="146"/>
      <c r="AT677" s="146"/>
      <c r="AU677" s="146"/>
      <c r="AV677" s="146"/>
      <c r="AW677" s="146"/>
      <c r="AX677" s="146"/>
      <c r="AY677" s="146"/>
      <c r="AZ677" s="146"/>
    </row>
    <row r="678" spans="2:52" x14ac:dyDescent="0.25">
      <c r="B678" s="146"/>
      <c r="C678" s="146"/>
      <c r="D678" s="146"/>
      <c r="E678" s="146"/>
      <c r="F678" s="146"/>
      <c r="G678" s="146"/>
      <c r="H678" s="146"/>
      <c r="I678" s="146"/>
      <c r="J678" s="146"/>
      <c r="K678" s="146"/>
      <c r="L678" s="146"/>
      <c r="M678" s="146"/>
      <c r="N678" s="146"/>
      <c r="O678" s="146"/>
      <c r="P678" s="146"/>
      <c r="Q678" s="146"/>
      <c r="R678" s="146"/>
      <c r="S678" s="146"/>
      <c r="T678" s="146"/>
      <c r="U678" s="146"/>
      <c r="V678" s="146"/>
      <c r="W678" s="146"/>
      <c r="X678" s="146"/>
      <c r="Y678" s="146"/>
      <c r="Z678" s="146"/>
      <c r="AA678" s="146"/>
      <c r="AB678" s="146"/>
      <c r="AC678" s="146"/>
      <c r="AD678" s="146"/>
      <c r="AE678" s="146"/>
      <c r="AF678" s="146"/>
      <c r="AG678" s="146"/>
      <c r="AH678" s="146"/>
      <c r="AI678" s="146"/>
      <c r="AJ678" s="146"/>
      <c r="AK678" s="146"/>
      <c r="AL678" s="146"/>
      <c r="AM678" s="146"/>
      <c r="AN678" s="146"/>
      <c r="AO678" s="146"/>
      <c r="AP678" s="146"/>
      <c r="AQ678" s="146"/>
      <c r="AR678" s="146"/>
      <c r="AS678" s="146"/>
      <c r="AT678" s="146"/>
      <c r="AU678" s="146"/>
      <c r="AV678" s="146"/>
      <c r="AW678" s="146"/>
      <c r="AX678" s="146"/>
      <c r="AY678" s="146"/>
      <c r="AZ678" s="146"/>
    </row>
    <row r="679" spans="2:52" x14ac:dyDescent="0.25">
      <c r="B679" s="146"/>
      <c r="C679" s="146"/>
      <c r="D679" s="146"/>
      <c r="E679" s="146"/>
      <c r="F679" s="146"/>
      <c r="G679" s="146"/>
      <c r="H679" s="146"/>
      <c r="I679" s="146"/>
      <c r="J679" s="146"/>
      <c r="K679" s="146"/>
      <c r="L679" s="146"/>
      <c r="M679" s="146"/>
      <c r="N679" s="146"/>
      <c r="O679" s="146"/>
      <c r="P679" s="146"/>
      <c r="Q679" s="146"/>
      <c r="R679" s="146"/>
      <c r="S679" s="146"/>
      <c r="T679" s="146"/>
      <c r="U679" s="146"/>
      <c r="V679" s="146"/>
      <c r="W679" s="146"/>
      <c r="X679" s="146"/>
      <c r="Y679" s="146"/>
      <c r="Z679" s="146"/>
      <c r="AA679" s="146"/>
      <c r="AB679" s="146"/>
      <c r="AC679" s="146"/>
      <c r="AD679" s="146"/>
      <c r="AE679" s="146"/>
      <c r="AF679" s="146"/>
      <c r="AG679" s="146"/>
      <c r="AH679" s="146"/>
      <c r="AI679" s="146"/>
      <c r="AJ679" s="146"/>
      <c r="AK679" s="146"/>
      <c r="AL679" s="146"/>
      <c r="AM679" s="146"/>
      <c r="AN679" s="146"/>
      <c r="AO679" s="146"/>
      <c r="AP679" s="146"/>
      <c r="AQ679" s="146"/>
      <c r="AR679" s="146"/>
      <c r="AS679" s="146"/>
      <c r="AT679" s="146"/>
      <c r="AU679" s="146"/>
      <c r="AV679" s="146"/>
      <c r="AW679" s="146"/>
      <c r="AX679" s="146"/>
      <c r="AY679" s="146"/>
      <c r="AZ679" s="146"/>
    </row>
    <row r="680" spans="2:52" x14ac:dyDescent="0.25">
      <c r="B680" s="146"/>
      <c r="C680" s="146"/>
      <c r="D680" s="146"/>
      <c r="E680" s="146"/>
      <c r="F680" s="146"/>
      <c r="G680" s="146"/>
      <c r="H680" s="146"/>
      <c r="I680" s="146"/>
      <c r="J680" s="146"/>
      <c r="K680" s="146"/>
      <c r="L680" s="146"/>
      <c r="M680" s="146"/>
      <c r="N680" s="146"/>
      <c r="O680" s="146"/>
      <c r="P680" s="146"/>
      <c r="Q680" s="146"/>
      <c r="R680" s="146"/>
      <c r="S680" s="146"/>
      <c r="T680" s="146"/>
      <c r="U680" s="146"/>
      <c r="V680" s="146"/>
      <c r="W680" s="146"/>
      <c r="X680" s="146"/>
      <c r="Y680" s="146"/>
      <c r="Z680" s="146"/>
      <c r="AA680" s="146"/>
      <c r="AB680" s="146"/>
      <c r="AC680" s="146"/>
      <c r="AD680" s="146"/>
      <c r="AE680" s="146"/>
      <c r="AF680" s="146"/>
      <c r="AG680" s="146"/>
      <c r="AH680" s="146"/>
      <c r="AI680" s="146"/>
      <c r="AJ680" s="146"/>
      <c r="AK680" s="146"/>
      <c r="AL680" s="146"/>
      <c r="AM680" s="146"/>
      <c r="AN680" s="146"/>
      <c r="AO680" s="146"/>
      <c r="AP680" s="146"/>
      <c r="AQ680" s="146"/>
      <c r="AR680" s="146"/>
      <c r="AS680" s="146"/>
      <c r="AT680" s="146"/>
      <c r="AU680" s="146"/>
      <c r="AV680" s="146"/>
      <c r="AW680" s="146"/>
      <c r="AX680" s="146"/>
      <c r="AY680" s="146"/>
      <c r="AZ680" s="146"/>
    </row>
    <row r="681" spans="2:52" x14ac:dyDescent="0.25">
      <c r="B681" s="146"/>
      <c r="C681" s="146"/>
      <c r="D681" s="146"/>
      <c r="E681" s="146"/>
      <c r="F681" s="146"/>
      <c r="G681" s="146"/>
      <c r="H681" s="146"/>
      <c r="I681" s="146"/>
      <c r="J681" s="146"/>
      <c r="K681" s="146"/>
      <c r="L681" s="146"/>
      <c r="M681" s="146"/>
      <c r="N681" s="146"/>
      <c r="O681" s="146"/>
      <c r="P681" s="146"/>
      <c r="Q681" s="146"/>
      <c r="R681" s="146"/>
      <c r="S681" s="146"/>
      <c r="T681" s="146"/>
      <c r="U681" s="146"/>
      <c r="V681" s="146"/>
      <c r="W681" s="146"/>
      <c r="X681" s="146"/>
      <c r="Y681" s="146"/>
      <c r="Z681" s="146"/>
      <c r="AA681" s="146"/>
      <c r="AB681" s="146"/>
      <c r="AC681" s="146"/>
      <c r="AD681" s="146"/>
      <c r="AE681" s="146"/>
      <c r="AF681" s="146"/>
      <c r="AG681" s="146"/>
      <c r="AH681" s="146"/>
      <c r="AI681" s="146"/>
      <c r="AJ681" s="146"/>
      <c r="AK681" s="146"/>
      <c r="AL681" s="146"/>
      <c r="AM681" s="146"/>
      <c r="AN681" s="146"/>
      <c r="AO681" s="146"/>
      <c r="AP681" s="146"/>
      <c r="AQ681" s="146"/>
      <c r="AR681" s="146"/>
      <c r="AS681" s="146"/>
      <c r="AT681" s="146"/>
      <c r="AU681" s="146"/>
      <c r="AV681" s="146"/>
      <c r="AW681" s="146"/>
      <c r="AX681" s="146"/>
      <c r="AY681" s="146"/>
      <c r="AZ681" s="146"/>
    </row>
    <row r="682" spans="2:52" x14ac:dyDescent="0.25">
      <c r="B682" s="146"/>
      <c r="C682" s="146"/>
      <c r="D682" s="146"/>
      <c r="E682" s="146"/>
      <c r="F682" s="146"/>
      <c r="G682" s="146"/>
      <c r="H682" s="146"/>
      <c r="I682" s="146"/>
      <c r="J682" s="146"/>
      <c r="K682" s="146"/>
      <c r="L682" s="146"/>
      <c r="M682" s="146"/>
      <c r="N682" s="146"/>
      <c r="O682" s="146"/>
      <c r="P682" s="146"/>
      <c r="Q682" s="146"/>
      <c r="R682" s="146"/>
      <c r="S682" s="146"/>
      <c r="T682" s="146"/>
      <c r="U682" s="146"/>
      <c r="V682" s="146"/>
      <c r="W682" s="146"/>
      <c r="X682" s="146"/>
      <c r="Y682" s="146"/>
      <c r="Z682" s="146"/>
      <c r="AA682" s="146"/>
      <c r="AB682" s="146"/>
      <c r="AC682" s="146"/>
      <c r="AD682" s="146"/>
      <c r="AE682" s="146"/>
      <c r="AF682" s="146"/>
      <c r="AG682" s="146"/>
      <c r="AH682" s="146"/>
      <c r="AI682" s="146"/>
      <c r="AJ682" s="146"/>
      <c r="AK682" s="146"/>
      <c r="AL682" s="146"/>
      <c r="AM682" s="146"/>
      <c r="AN682" s="146"/>
      <c r="AO682" s="146"/>
      <c r="AP682" s="146"/>
      <c r="AQ682" s="146"/>
      <c r="AR682" s="146"/>
      <c r="AS682" s="146"/>
      <c r="AT682" s="146"/>
      <c r="AU682" s="146"/>
      <c r="AV682" s="146"/>
      <c r="AW682" s="146"/>
      <c r="AX682" s="146"/>
      <c r="AY682" s="146"/>
      <c r="AZ682" s="146"/>
    </row>
    <row r="683" spans="2:52" x14ac:dyDescent="0.25">
      <c r="B683" s="146"/>
      <c r="C683" s="146"/>
      <c r="D683" s="146"/>
      <c r="E683" s="146"/>
      <c r="F683" s="146"/>
      <c r="G683" s="146"/>
      <c r="H683" s="146"/>
      <c r="I683" s="146"/>
      <c r="J683" s="146"/>
      <c r="K683" s="146"/>
      <c r="L683" s="146"/>
      <c r="M683" s="146"/>
      <c r="N683" s="146"/>
      <c r="O683" s="146"/>
      <c r="P683" s="146"/>
      <c r="Q683" s="146"/>
      <c r="R683" s="146"/>
      <c r="S683" s="146"/>
      <c r="T683" s="146"/>
      <c r="U683" s="146"/>
      <c r="V683" s="146"/>
      <c r="W683" s="146"/>
      <c r="X683" s="146"/>
      <c r="Y683" s="146"/>
      <c r="Z683" s="146"/>
      <c r="AA683" s="146"/>
      <c r="AB683" s="146"/>
      <c r="AC683" s="146"/>
      <c r="AD683" s="146"/>
      <c r="AE683" s="146"/>
      <c r="AF683" s="146"/>
      <c r="AG683" s="146"/>
      <c r="AH683" s="146"/>
      <c r="AI683" s="146"/>
      <c r="AJ683" s="146"/>
      <c r="AK683" s="146"/>
      <c r="AL683" s="146"/>
      <c r="AM683" s="146"/>
      <c r="AN683" s="146"/>
      <c r="AO683" s="146"/>
      <c r="AP683" s="146"/>
      <c r="AQ683" s="146"/>
      <c r="AR683" s="146"/>
      <c r="AS683" s="146"/>
      <c r="AT683" s="146"/>
      <c r="AU683" s="146"/>
      <c r="AV683" s="146"/>
      <c r="AW683" s="146"/>
      <c r="AX683" s="146"/>
      <c r="AY683" s="146"/>
      <c r="AZ683" s="146"/>
    </row>
    <row r="684" spans="2:52" x14ac:dyDescent="0.25">
      <c r="B684" s="146"/>
      <c r="C684" s="146"/>
      <c r="D684" s="146"/>
      <c r="E684" s="146"/>
      <c r="F684" s="146"/>
      <c r="G684" s="146"/>
      <c r="H684" s="146"/>
      <c r="I684" s="146"/>
      <c r="J684" s="146"/>
      <c r="K684" s="146"/>
      <c r="L684" s="146"/>
      <c r="M684" s="146"/>
      <c r="N684" s="146"/>
      <c r="O684" s="146"/>
      <c r="P684" s="146"/>
      <c r="Q684" s="146"/>
      <c r="R684" s="146"/>
      <c r="S684" s="146"/>
      <c r="T684" s="146"/>
      <c r="U684" s="146"/>
      <c r="V684" s="146"/>
      <c r="W684" s="146"/>
      <c r="X684" s="146"/>
      <c r="Y684" s="146"/>
      <c r="Z684" s="146"/>
      <c r="AA684" s="146"/>
      <c r="AB684" s="146"/>
      <c r="AC684" s="146"/>
      <c r="AD684" s="146"/>
      <c r="AE684" s="146"/>
      <c r="AF684" s="146"/>
      <c r="AG684" s="146"/>
      <c r="AH684" s="146"/>
      <c r="AI684" s="146"/>
      <c r="AJ684" s="146"/>
      <c r="AK684" s="146"/>
      <c r="AL684" s="146"/>
      <c r="AM684" s="146"/>
      <c r="AN684" s="146"/>
      <c r="AO684" s="146"/>
      <c r="AP684" s="146"/>
      <c r="AQ684" s="146"/>
      <c r="AR684" s="146"/>
      <c r="AS684" s="146"/>
      <c r="AT684" s="146"/>
      <c r="AU684" s="146"/>
      <c r="AV684" s="146"/>
      <c r="AW684" s="146"/>
      <c r="AX684" s="146"/>
      <c r="AY684" s="146"/>
      <c r="AZ684" s="146"/>
    </row>
    <row r="685" spans="2:52" x14ac:dyDescent="0.25">
      <c r="B685" s="146"/>
      <c r="C685" s="146"/>
      <c r="D685" s="146"/>
      <c r="E685" s="146"/>
      <c r="F685" s="146"/>
      <c r="G685" s="146"/>
      <c r="H685" s="146"/>
      <c r="I685" s="146"/>
      <c r="J685" s="146"/>
      <c r="K685" s="146"/>
      <c r="L685" s="146"/>
      <c r="M685" s="146"/>
      <c r="N685" s="146"/>
      <c r="O685" s="146"/>
      <c r="P685" s="146"/>
      <c r="Q685" s="146"/>
      <c r="R685" s="146"/>
      <c r="S685" s="146"/>
      <c r="T685" s="146"/>
      <c r="U685" s="146"/>
      <c r="V685" s="146"/>
      <c r="W685" s="146"/>
      <c r="X685" s="146"/>
      <c r="Y685" s="146"/>
      <c r="Z685" s="146"/>
      <c r="AA685" s="146"/>
      <c r="AB685" s="146"/>
      <c r="AC685" s="146"/>
      <c r="AD685" s="146"/>
      <c r="AE685" s="146"/>
      <c r="AF685" s="146"/>
      <c r="AG685" s="146"/>
      <c r="AH685" s="146"/>
      <c r="AI685" s="146"/>
      <c r="AJ685" s="146"/>
      <c r="AK685" s="146"/>
      <c r="AL685" s="146"/>
      <c r="AM685" s="146"/>
      <c r="AN685" s="146"/>
      <c r="AO685" s="146"/>
      <c r="AP685" s="146"/>
      <c r="AQ685" s="146"/>
      <c r="AR685" s="146"/>
      <c r="AS685" s="146"/>
      <c r="AT685" s="146"/>
      <c r="AU685" s="146"/>
      <c r="AV685" s="146"/>
      <c r="AW685" s="146"/>
      <c r="AX685" s="146"/>
      <c r="AY685" s="146"/>
      <c r="AZ685" s="146"/>
    </row>
    <row r="686" spans="2:52" x14ac:dyDescent="0.25">
      <c r="B686" s="146"/>
      <c r="C686" s="146"/>
      <c r="D686" s="146"/>
      <c r="E686" s="146"/>
      <c r="F686" s="146"/>
      <c r="G686" s="146"/>
      <c r="H686" s="146"/>
      <c r="I686" s="146"/>
      <c r="J686" s="146"/>
      <c r="K686" s="146"/>
      <c r="L686" s="146"/>
      <c r="M686" s="146"/>
      <c r="N686" s="146"/>
      <c r="O686" s="146"/>
      <c r="P686" s="146"/>
      <c r="Q686" s="146"/>
      <c r="R686" s="146"/>
      <c r="S686" s="146"/>
      <c r="T686" s="146"/>
      <c r="U686" s="146"/>
      <c r="V686" s="146"/>
      <c r="W686" s="146"/>
      <c r="X686" s="146"/>
      <c r="Y686" s="146"/>
      <c r="Z686" s="146"/>
      <c r="AA686" s="146"/>
      <c r="AB686" s="146"/>
      <c r="AC686" s="146"/>
      <c r="AD686" s="146"/>
      <c r="AE686" s="146"/>
      <c r="AF686" s="146"/>
      <c r="AG686" s="146"/>
      <c r="AH686" s="146"/>
      <c r="AI686" s="146"/>
      <c r="AJ686" s="146"/>
      <c r="AK686" s="146"/>
      <c r="AL686" s="146"/>
      <c r="AM686" s="146"/>
      <c r="AN686" s="146"/>
      <c r="AO686" s="146"/>
      <c r="AP686" s="146"/>
      <c r="AQ686" s="146"/>
      <c r="AR686" s="146"/>
      <c r="AS686" s="146"/>
      <c r="AT686" s="146"/>
      <c r="AU686" s="146"/>
      <c r="AV686" s="146"/>
      <c r="AW686" s="146"/>
      <c r="AX686" s="146"/>
      <c r="AY686" s="146"/>
      <c r="AZ686" s="146"/>
    </row>
    <row r="687" spans="2:52" x14ac:dyDescent="0.25">
      <c r="B687" s="146"/>
      <c r="C687" s="146"/>
      <c r="D687" s="146"/>
      <c r="E687" s="146"/>
      <c r="F687" s="146"/>
      <c r="G687" s="146"/>
      <c r="H687" s="146"/>
      <c r="I687" s="146"/>
      <c r="J687" s="146"/>
      <c r="K687" s="146"/>
      <c r="L687" s="146"/>
      <c r="M687" s="146"/>
      <c r="N687" s="146"/>
      <c r="O687" s="146"/>
      <c r="P687" s="146"/>
      <c r="Q687" s="146"/>
      <c r="R687" s="146"/>
      <c r="S687" s="146"/>
      <c r="T687" s="146"/>
      <c r="U687" s="146"/>
      <c r="V687" s="146"/>
      <c r="W687" s="146"/>
      <c r="X687" s="146"/>
      <c r="Y687" s="146"/>
      <c r="Z687" s="146"/>
      <c r="AA687" s="146"/>
      <c r="AB687" s="146"/>
      <c r="AC687" s="146"/>
      <c r="AD687" s="146"/>
      <c r="AE687" s="146"/>
      <c r="AF687" s="146"/>
      <c r="AG687" s="146"/>
      <c r="AH687" s="146"/>
      <c r="AI687" s="146"/>
      <c r="AJ687" s="146"/>
      <c r="AK687" s="146"/>
      <c r="AL687" s="146"/>
      <c r="AM687" s="146"/>
      <c r="AN687" s="146"/>
      <c r="AO687" s="146"/>
      <c r="AP687" s="146"/>
      <c r="AQ687" s="146"/>
      <c r="AR687" s="146"/>
      <c r="AS687" s="146"/>
      <c r="AT687" s="146"/>
      <c r="AU687" s="146"/>
      <c r="AV687" s="146"/>
      <c r="AW687" s="146"/>
      <c r="AX687" s="146"/>
      <c r="AY687" s="146"/>
      <c r="AZ687" s="146"/>
    </row>
    <row r="688" spans="2:52" x14ac:dyDescent="0.25">
      <c r="B688" s="146"/>
      <c r="C688" s="146"/>
      <c r="D688" s="146"/>
      <c r="E688" s="146"/>
      <c r="F688" s="146"/>
      <c r="G688" s="146"/>
      <c r="H688" s="146"/>
      <c r="I688" s="146"/>
      <c r="J688" s="146"/>
      <c r="K688" s="146"/>
      <c r="L688" s="146"/>
      <c r="M688" s="146"/>
      <c r="N688" s="146"/>
      <c r="O688" s="146"/>
      <c r="P688" s="146"/>
      <c r="Q688" s="146"/>
      <c r="R688" s="146"/>
      <c r="S688" s="146"/>
      <c r="T688" s="146"/>
      <c r="U688" s="146"/>
      <c r="V688" s="146"/>
      <c r="W688" s="146"/>
      <c r="X688" s="146"/>
      <c r="Y688" s="146"/>
      <c r="Z688" s="146"/>
      <c r="AA688" s="146"/>
      <c r="AB688" s="146"/>
      <c r="AC688" s="146"/>
      <c r="AD688" s="146"/>
      <c r="AE688" s="146"/>
      <c r="AF688" s="146"/>
      <c r="AG688" s="146"/>
      <c r="AH688" s="146"/>
      <c r="AI688" s="146"/>
      <c r="AJ688" s="146"/>
      <c r="AK688" s="146"/>
      <c r="AL688" s="146"/>
      <c r="AM688" s="146"/>
      <c r="AN688" s="146"/>
      <c r="AO688" s="146"/>
      <c r="AP688" s="146"/>
      <c r="AQ688" s="146"/>
      <c r="AR688" s="146"/>
      <c r="AS688" s="146"/>
      <c r="AT688" s="146"/>
      <c r="AU688" s="146"/>
      <c r="AV688" s="146"/>
      <c r="AW688" s="146"/>
      <c r="AX688" s="146"/>
      <c r="AY688" s="146"/>
      <c r="AZ688" s="146"/>
    </row>
    <row r="689" spans="2:52" x14ac:dyDescent="0.25">
      <c r="B689" s="146"/>
      <c r="C689" s="146"/>
      <c r="D689" s="146"/>
      <c r="E689" s="146"/>
      <c r="F689" s="146"/>
      <c r="G689" s="146"/>
      <c r="H689" s="146"/>
      <c r="I689" s="146"/>
      <c r="J689" s="146"/>
      <c r="K689" s="146"/>
      <c r="L689" s="146"/>
      <c r="M689" s="146"/>
      <c r="N689" s="146"/>
      <c r="O689" s="146"/>
      <c r="P689" s="146"/>
      <c r="Q689" s="146"/>
      <c r="R689" s="146"/>
      <c r="S689" s="146"/>
      <c r="T689" s="146"/>
      <c r="U689" s="146"/>
      <c r="V689" s="146"/>
      <c r="W689" s="146"/>
      <c r="X689" s="146"/>
      <c r="Y689" s="146"/>
      <c r="Z689" s="146"/>
      <c r="AA689" s="146"/>
      <c r="AB689" s="146"/>
      <c r="AC689" s="146"/>
      <c r="AD689" s="146"/>
      <c r="AE689" s="146"/>
      <c r="AF689" s="146"/>
      <c r="AG689" s="146"/>
      <c r="AH689" s="146"/>
      <c r="AI689" s="146"/>
      <c r="AJ689" s="146"/>
      <c r="AK689" s="146"/>
      <c r="AL689" s="146"/>
      <c r="AM689" s="146"/>
      <c r="AN689" s="146"/>
      <c r="AO689" s="146"/>
      <c r="AP689" s="146"/>
      <c r="AQ689" s="146"/>
      <c r="AR689" s="146"/>
      <c r="AS689" s="146"/>
      <c r="AT689" s="146"/>
      <c r="AU689" s="146"/>
      <c r="AV689" s="146"/>
      <c r="AW689" s="146"/>
      <c r="AX689" s="146"/>
      <c r="AY689" s="146"/>
      <c r="AZ689" s="146"/>
    </row>
    <row r="690" spans="2:52" x14ac:dyDescent="0.25">
      <c r="B690" s="146"/>
      <c r="C690" s="146"/>
      <c r="D690" s="146"/>
      <c r="E690" s="146"/>
      <c r="F690" s="146"/>
      <c r="G690" s="146"/>
      <c r="H690" s="146"/>
      <c r="I690" s="146"/>
      <c r="J690" s="146"/>
      <c r="K690" s="146"/>
      <c r="L690" s="146"/>
      <c r="M690" s="146"/>
      <c r="N690" s="146"/>
      <c r="O690" s="146"/>
      <c r="P690" s="146"/>
      <c r="Q690" s="146"/>
      <c r="R690" s="146"/>
      <c r="S690" s="146"/>
      <c r="T690" s="146"/>
      <c r="U690" s="146"/>
      <c r="V690" s="146"/>
      <c r="W690" s="146"/>
      <c r="X690" s="146"/>
      <c r="Y690" s="146"/>
      <c r="Z690" s="146"/>
      <c r="AA690" s="146"/>
      <c r="AB690" s="146"/>
      <c r="AC690" s="146"/>
      <c r="AD690" s="146"/>
      <c r="AE690" s="146"/>
      <c r="AF690" s="146"/>
      <c r="AG690" s="146"/>
      <c r="AH690" s="146"/>
      <c r="AI690" s="146"/>
      <c r="AJ690" s="146"/>
      <c r="AK690" s="146"/>
      <c r="AL690" s="146"/>
      <c r="AM690" s="146"/>
      <c r="AN690" s="146"/>
      <c r="AO690" s="146"/>
      <c r="AP690" s="146"/>
      <c r="AQ690" s="146"/>
      <c r="AR690" s="146"/>
      <c r="AS690" s="146"/>
      <c r="AT690" s="146"/>
      <c r="AU690" s="146"/>
      <c r="AV690" s="146"/>
      <c r="AW690" s="146"/>
      <c r="AX690" s="146"/>
      <c r="AY690" s="146"/>
      <c r="AZ690" s="146"/>
    </row>
    <row r="691" spans="2:52" x14ac:dyDescent="0.25">
      <c r="B691" s="146"/>
      <c r="C691" s="146"/>
      <c r="D691" s="146"/>
      <c r="E691" s="146"/>
      <c r="F691" s="146"/>
      <c r="G691" s="146"/>
      <c r="H691" s="146"/>
      <c r="I691" s="146"/>
      <c r="J691" s="146"/>
      <c r="K691" s="146"/>
      <c r="L691" s="146"/>
      <c r="M691" s="146"/>
      <c r="N691" s="146"/>
      <c r="O691" s="146"/>
      <c r="P691" s="146"/>
      <c r="Q691" s="146"/>
      <c r="R691" s="146"/>
      <c r="S691" s="146"/>
      <c r="T691" s="146"/>
      <c r="U691" s="146"/>
      <c r="V691" s="146"/>
      <c r="W691" s="146"/>
      <c r="X691" s="146"/>
      <c r="Y691" s="146"/>
      <c r="Z691" s="146"/>
      <c r="AA691" s="146"/>
      <c r="AB691" s="146"/>
      <c r="AC691" s="146"/>
      <c r="AD691" s="146"/>
      <c r="AE691" s="146"/>
      <c r="AF691" s="146"/>
      <c r="AG691" s="146"/>
      <c r="AH691" s="146"/>
      <c r="AI691" s="146"/>
      <c r="AJ691" s="146"/>
      <c r="AK691" s="146"/>
      <c r="AL691" s="146"/>
      <c r="AM691" s="146"/>
      <c r="AN691" s="146"/>
      <c r="AO691" s="146"/>
      <c r="AP691" s="146"/>
      <c r="AQ691" s="146"/>
      <c r="AR691" s="146"/>
      <c r="AS691" s="146"/>
      <c r="AT691" s="146"/>
      <c r="AU691" s="146"/>
      <c r="AV691" s="146"/>
      <c r="AW691" s="146"/>
      <c r="AX691" s="146"/>
      <c r="AY691" s="146"/>
      <c r="AZ691" s="146"/>
    </row>
    <row r="692" spans="2:52" x14ac:dyDescent="0.25">
      <c r="B692" s="146"/>
      <c r="C692" s="146"/>
      <c r="D692" s="146"/>
      <c r="E692" s="146"/>
      <c r="F692" s="146"/>
      <c r="G692" s="146"/>
      <c r="H692" s="146"/>
      <c r="I692" s="146"/>
      <c r="J692" s="146"/>
      <c r="K692" s="146"/>
      <c r="L692" s="146"/>
      <c r="M692" s="146"/>
      <c r="N692" s="146"/>
      <c r="O692" s="146"/>
      <c r="P692" s="146"/>
      <c r="Q692" s="146"/>
      <c r="R692" s="146"/>
      <c r="S692" s="146"/>
      <c r="T692" s="146"/>
      <c r="U692" s="146"/>
      <c r="V692" s="146"/>
      <c r="W692" s="146"/>
      <c r="X692" s="146"/>
      <c r="Y692" s="146"/>
      <c r="Z692" s="146"/>
      <c r="AA692" s="146"/>
      <c r="AB692" s="146"/>
      <c r="AC692" s="146"/>
      <c r="AD692" s="146"/>
      <c r="AE692" s="146"/>
      <c r="AF692" s="146"/>
      <c r="AG692" s="146"/>
      <c r="AH692" s="146"/>
      <c r="AI692" s="146"/>
      <c r="AJ692" s="146"/>
      <c r="AK692" s="146"/>
      <c r="AL692" s="146"/>
      <c r="AM692" s="146"/>
      <c r="AN692" s="146"/>
      <c r="AO692" s="146"/>
      <c r="AP692" s="146"/>
      <c r="AQ692" s="146"/>
      <c r="AR692" s="146"/>
      <c r="AS692" s="146"/>
      <c r="AT692" s="146"/>
      <c r="AU692" s="146"/>
      <c r="AV692" s="146"/>
      <c r="AW692" s="146"/>
      <c r="AX692" s="146"/>
      <c r="AY692" s="146"/>
      <c r="AZ692" s="146"/>
    </row>
    <row r="693" spans="2:52" x14ac:dyDescent="0.25">
      <c r="B693" s="146"/>
      <c r="C693" s="146"/>
      <c r="D693" s="146"/>
      <c r="E693" s="146"/>
      <c r="F693" s="146"/>
      <c r="G693" s="146"/>
      <c r="H693" s="146"/>
      <c r="I693" s="146"/>
      <c r="J693" s="146"/>
      <c r="K693" s="146"/>
      <c r="L693" s="146"/>
      <c r="M693" s="146"/>
      <c r="N693" s="146"/>
      <c r="O693" s="146"/>
      <c r="P693" s="146"/>
      <c r="Q693" s="146"/>
      <c r="R693" s="146"/>
      <c r="S693" s="146"/>
      <c r="T693" s="146"/>
      <c r="U693" s="146"/>
      <c r="V693" s="146"/>
      <c r="W693" s="146"/>
      <c r="X693" s="146"/>
      <c r="Y693" s="146"/>
      <c r="Z693" s="146"/>
      <c r="AA693" s="146"/>
      <c r="AB693" s="146"/>
      <c r="AC693" s="146"/>
      <c r="AD693" s="146"/>
      <c r="AE693" s="146"/>
      <c r="AF693" s="146"/>
      <c r="AG693" s="146"/>
      <c r="AH693" s="146"/>
      <c r="AI693" s="146"/>
      <c r="AJ693" s="146"/>
      <c r="AK693" s="146"/>
      <c r="AL693" s="146"/>
      <c r="AM693" s="146"/>
      <c r="AN693" s="146"/>
      <c r="AO693" s="146"/>
      <c r="AP693" s="146"/>
      <c r="AQ693" s="146"/>
      <c r="AR693" s="146"/>
      <c r="AS693" s="146"/>
      <c r="AT693" s="146"/>
      <c r="AU693" s="146"/>
      <c r="AV693" s="146"/>
      <c r="AW693" s="146"/>
      <c r="AX693" s="146"/>
      <c r="AY693" s="146"/>
      <c r="AZ693" s="146"/>
    </row>
    <row r="694" spans="2:52" x14ac:dyDescent="0.25">
      <c r="B694" s="146"/>
      <c r="C694" s="146"/>
      <c r="D694" s="146"/>
      <c r="E694" s="146"/>
      <c r="F694" s="146"/>
      <c r="G694" s="146"/>
      <c r="H694" s="146"/>
      <c r="I694" s="146"/>
      <c r="J694" s="146"/>
      <c r="K694" s="146"/>
      <c r="L694" s="146"/>
      <c r="M694" s="146"/>
      <c r="N694" s="146"/>
      <c r="O694" s="146"/>
      <c r="P694" s="146"/>
      <c r="Q694" s="146"/>
      <c r="R694" s="146"/>
      <c r="S694" s="146"/>
      <c r="T694" s="146"/>
      <c r="U694" s="146"/>
      <c r="V694" s="146"/>
      <c r="W694" s="146"/>
      <c r="X694" s="146"/>
      <c r="Y694" s="146"/>
      <c r="Z694" s="146"/>
      <c r="AA694" s="146"/>
      <c r="AB694" s="146"/>
      <c r="AC694" s="146"/>
      <c r="AD694" s="146"/>
      <c r="AE694" s="146"/>
      <c r="AF694" s="146"/>
      <c r="AG694" s="146"/>
      <c r="AH694" s="146"/>
      <c r="AI694" s="146"/>
      <c r="AJ694" s="146"/>
      <c r="AK694" s="146"/>
      <c r="AL694" s="146"/>
      <c r="AM694" s="146"/>
      <c r="AN694" s="146"/>
      <c r="AO694" s="146"/>
      <c r="AP694" s="146"/>
      <c r="AQ694" s="146"/>
      <c r="AR694" s="146"/>
      <c r="AS694" s="146"/>
      <c r="AT694" s="146"/>
      <c r="AU694" s="146"/>
      <c r="AV694" s="146"/>
      <c r="AW694" s="146"/>
      <c r="AX694" s="146"/>
      <c r="AY694" s="146"/>
      <c r="AZ694" s="146"/>
    </row>
    <row r="695" spans="2:52" x14ac:dyDescent="0.25">
      <c r="B695" s="146"/>
      <c r="C695" s="146"/>
      <c r="D695" s="146"/>
      <c r="E695" s="146"/>
      <c r="F695" s="146"/>
      <c r="G695" s="146"/>
      <c r="H695" s="146"/>
      <c r="I695" s="146"/>
      <c r="J695" s="146"/>
      <c r="K695" s="146"/>
      <c r="L695" s="146"/>
      <c r="M695" s="146"/>
      <c r="N695" s="146"/>
      <c r="O695" s="146"/>
      <c r="P695" s="146"/>
      <c r="Q695" s="146"/>
      <c r="R695" s="146"/>
      <c r="S695" s="146"/>
      <c r="T695" s="146"/>
      <c r="U695" s="146"/>
      <c r="V695" s="146"/>
      <c r="W695" s="146"/>
      <c r="X695" s="146"/>
      <c r="Y695" s="146"/>
      <c r="Z695" s="146"/>
      <c r="AA695" s="146"/>
      <c r="AB695" s="146"/>
      <c r="AC695" s="146"/>
      <c r="AD695" s="146"/>
      <c r="AE695" s="146"/>
      <c r="AF695" s="146"/>
      <c r="AG695" s="146"/>
      <c r="AH695" s="146"/>
      <c r="AI695" s="146"/>
      <c r="AJ695" s="146"/>
      <c r="AK695" s="146"/>
      <c r="AL695" s="146"/>
      <c r="AM695" s="146"/>
      <c r="AN695" s="146"/>
      <c r="AO695" s="146"/>
      <c r="AP695" s="146"/>
      <c r="AQ695" s="146"/>
      <c r="AR695" s="146"/>
      <c r="AS695" s="146"/>
      <c r="AT695" s="146"/>
      <c r="AU695" s="146"/>
      <c r="AV695" s="146"/>
      <c r="AW695" s="146"/>
      <c r="AX695" s="146"/>
      <c r="AY695" s="146"/>
      <c r="AZ695" s="146"/>
    </row>
    <row r="696" spans="2:52" x14ac:dyDescent="0.25">
      <c r="B696" s="146"/>
      <c r="C696" s="146"/>
      <c r="D696" s="146"/>
      <c r="E696" s="146"/>
      <c r="F696" s="146"/>
      <c r="G696" s="146"/>
      <c r="H696" s="146"/>
      <c r="I696" s="146"/>
      <c r="J696" s="146"/>
      <c r="K696" s="146"/>
      <c r="L696" s="146"/>
      <c r="M696" s="146"/>
      <c r="N696" s="146"/>
      <c r="O696" s="146"/>
      <c r="P696" s="146"/>
      <c r="Q696" s="146"/>
      <c r="R696" s="146"/>
      <c r="S696" s="146"/>
      <c r="T696" s="146"/>
      <c r="U696" s="146"/>
      <c r="V696" s="146"/>
      <c r="W696" s="146"/>
      <c r="X696" s="146"/>
      <c r="Y696" s="146"/>
      <c r="Z696" s="146"/>
      <c r="AA696" s="146"/>
      <c r="AB696" s="146"/>
      <c r="AC696" s="146"/>
      <c r="AD696" s="146"/>
      <c r="AE696" s="146"/>
      <c r="AF696" s="146"/>
      <c r="AG696" s="146"/>
      <c r="AH696" s="146"/>
      <c r="AI696" s="146"/>
      <c r="AJ696" s="146"/>
      <c r="AK696" s="146"/>
      <c r="AL696" s="146"/>
      <c r="AM696" s="146"/>
      <c r="AN696" s="146"/>
      <c r="AO696" s="146"/>
      <c r="AP696" s="146"/>
      <c r="AQ696" s="146"/>
      <c r="AR696" s="146"/>
      <c r="AS696" s="146"/>
      <c r="AT696" s="146"/>
      <c r="AU696" s="146"/>
      <c r="AV696" s="146"/>
      <c r="AW696" s="146"/>
      <c r="AX696" s="146"/>
      <c r="AY696" s="146"/>
      <c r="AZ696" s="146"/>
    </row>
    <row r="697" spans="2:52" x14ac:dyDescent="0.25">
      <c r="B697" s="146"/>
      <c r="C697" s="146"/>
      <c r="D697" s="146"/>
      <c r="E697" s="146"/>
      <c r="F697" s="146"/>
      <c r="G697" s="146"/>
      <c r="H697" s="146"/>
      <c r="I697" s="146"/>
      <c r="J697" s="146"/>
      <c r="K697" s="146"/>
      <c r="L697" s="146"/>
      <c r="M697" s="146"/>
      <c r="N697" s="146"/>
      <c r="O697" s="146"/>
      <c r="P697" s="146"/>
      <c r="Q697" s="146"/>
      <c r="R697" s="146"/>
      <c r="S697" s="146"/>
      <c r="T697" s="146"/>
      <c r="U697" s="146"/>
      <c r="V697" s="146"/>
      <c r="W697" s="146"/>
      <c r="X697" s="146"/>
      <c r="Y697" s="146"/>
      <c r="Z697" s="146"/>
      <c r="AA697" s="146"/>
      <c r="AB697" s="146"/>
      <c r="AC697" s="146"/>
      <c r="AD697" s="146"/>
      <c r="AE697" s="146"/>
      <c r="AF697" s="146"/>
      <c r="AG697" s="146"/>
      <c r="AH697" s="146"/>
      <c r="AI697" s="146"/>
      <c r="AJ697" s="146"/>
      <c r="AK697" s="146"/>
      <c r="AL697" s="146"/>
      <c r="AM697" s="146"/>
      <c r="AN697" s="146"/>
      <c r="AO697" s="146"/>
      <c r="AP697" s="146"/>
      <c r="AQ697" s="146"/>
      <c r="AR697" s="146"/>
      <c r="AS697" s="146"/>
      <c r="AT697" s="146"/>
      <c r="AU697" s="146"/>
      <c r="AV697" s="146"/>
      <c r="AW697" s="146"/>
      <c r="AX697" s="146"/>
      <c r="AY697" s="146"/>
      <c r="AZ697" s="146"/>
    </row>
    <row r="698" spans="2:52" x14ac:dyDescent="0.25">
      <c r="B698" s="146"/>
      <c r="C698" s="146"/>
      <c r="D698" s="146"/>
      <c r="E698" s="146"/>
      <c r="F698" s="146"/>
      <c r="G698" s="146"/>
      <c r="H698" s="146"/>
      <c r="I698" s="146"/>
      <c r="J698" s="146"/>
      <c r="K698" s="146"/>
      <c r="L698" s="146"/>
      <c r="M698" s="146"/>
      <c r="N698" s="146"/>
      <c r="O698" s="146"/>
      <c r="P698" s="146"/>
      <c r="Q698" s="146"/>
      <c r="R698" s="146"/>
      <c r="S698" s="146"/>
      <c r="T698" s="146"/>
      <c r="U698" s="146"/>
      <c r="V698" s="146"/>
      <c r="W698" s="146"/>
      <c r="X698" s="146"/>
      <c r="Y698" s="146"/>
      <c r="Z698" s="146"/>
      <c r="AA698" s="146"/>
      <c r="AB698" s="146"/>
      <c r="AC698" s="146"/>
      <c r="AD698" s="146"/>
      <c r="AE698" s="146"/>
      <c r="AF698" s="146"/>
      <c r="AG698" s="146"/>
      <c r="AH698" s="146"/>
      <c r="AI698" s="146"/>
      <c r="AJ698" s="146"/>
      <c r="AK698" s="146"/>
      <c r="AL698" s="146"/>
      <c r="AM698" s="146"/>
      <c r="AN698" s="146"/>
      <c r="AO698" s="146"/>
      <c r="AP698" s="146"/>
      <c r="AQ698" s="146"/>
      <c r="AR698" s="146"/>
      <c r="AS698" s="146"/>
      <c r="AT698" s="146"/>
      <c r="AU698" s="146"/>
      <c r="AV698" s="146"/>
      <c r="AW698" s="146"/>
      <c r="AX698" s="146"/>
      <c r="AY698" s="146"/>
      <c r="AZ698" s="146"/>
    </row>
    <row r="699" spans="2:52" x14ac:dyDescent="0.25">
      <c r="B699" s="146"/>
      <c r="C699" s="146"/>
      <c r="D699" s="146"/>
      <c r="E699" s="146"/>
      <c r="F699" s="146"/>
      <c r="G699" s="146"/>
      <c r="H699" s="146"/>
      <c r="I699" s="146"/>
      <c r="J699" s="146"/>
      <c r="K699" s="146"/>
      <c r="L699" s="146"/>
      <c r="M699" s="146"/>
      <c r="N699" s="146"/>
      <c r="O699" s="146"/>
      <c r="P699" s="146"/>
      <c r="Q699" s="146"/>
      <c r="R699" s="146"/>
      <c r="S699" s="146"/>
      <c r="T699" s="146"/>
      <c r="U699" s="146"/>
      <c r="V699" s="146"/>
      <c r="W699" s="146"/>
      <c r="X699" s="146"/>
      <c r="Y699" s="146"/>
      <c r="Z699" s="146"/>
      <c r="AA699" s="146"/>
      <c r="AB699" s="146"/>
      <c r="AC699" s="146"/>
      <c r="AD699" s="146"/>
      <c r="AE699" s="146"/>
      <c r="AF699" s="146"/>
      <c r="AG699" s="146"/>
      <c r="AH699" s="146"/>
      <c r="AI699" s="146"/>
      <c r="AJ699" s="146"/>
      <c r="AK699" s="146"/>
      <c r="AL699" s="146"/>
      <c r="AM699" s="146"/>
      <c r="AN699" s="146"/>
      <c r="AO699" s="146"/>
      <c r="AP699" s="146"/>
      <c r="AQ699" s="146"/>
      <c r="AR699" s="146"/>
      <c r="AS699" s="146"/>
      <c r="AT699" s="146"/>
      <c r="AU699" s="146"/>
      <c r="AV699" s="146"/>
      <c r="AW699" s="146"/>
      <c r="AX699" s="146"/>
      <c r="AY699" s="146"/>
      <c r="AZ699" s="146"/>
    </row>
    <row r="700" spans="2:52" x14ac:dyDescent="0.25">
      <c r="B700" s="146"/>
      <c r="C700" s="146"/>
      <c r="D700" s="146"/>
      <c r="E700" s="146"/>
      <c r="F700" s="146"/>
      <c r="G700" s="146"/>
      <c r="H700" s="146"/>
      <c r="I700" s="146"/>
      <c r="J700" s="146"/>
      <c r="K700" s="146"/>
      <c r="L700" s="146"/>
      <c r="M700" s="146"/>
      <c r="N700" s="146"/>
      <c r="O700" s="146"/>
      <c r="P700" s="146"/>
      <c r="Q700" s="146"/>
      <c r="R700" s="146"/>
      <c r="S700" s="146"/>
      <c r="T700" s="146"/>
      <c r="U700" s="146"/>
      <c r="V700" s="146"/>
      <c r="W700" s="146"/>
      <c r="X700" s="146"/>
      <c r="Y700" s="146"/>
      <c r="Z700" s="146"/>
      <c r="AA700" s="146"/>
      <c r="AB700" s="146"/>
      <c r="AC700" s="146"/>
      <c r="AD700" s="146"/>
      <c r="AE700" s="146"/>
      <c r="AF700" s="146"/>
      <c r="AG700" s="146"/>
      <c r="AH700" s="146"/>
      <c r="AI700" s="146"/>
      <c r="AJ700" s="146"/>
      <c r="AK700" s="146"/>
      <c r="AL700" s="146"/>
      <c r="AM700" s="146"/>
      <c r="AN700" s="146"/>
      <c r="AO700" s="146"/>
      <c r="AP700" s="146"/>
      <c r="AQ700" s="146"/>
      <c r="AR700" s="146"/>
      <c r="AS700" s="146"/>
      <c r="AT700" s="146"/>
      <c r="AU700" s="146"/>
      <c r="AV700" s="146"/>
      <c r="AW700" s="146"/>
      <c r="AX700" s="146"/>
      <c r="AY700" s="146"/>
      <c r="AZ700" s="146"/>
    </row>
    <row r="701" spans="2:52" x14ac:dyDescent="0.25">
      <c r="B701" s="146"/>
      <c r="C701" s="146"/>
      <c r="D701" s="146"/>
      <c r="E701" s="146"/>
      <c r="F701" s="146"/>
      <c r="G701" s="146"/>
      <c r="H701" s="146"/>
      <c r="I701" s="146"/>
      <c r="J701" s="146"/>
      <c r="K701" s="146"/>
      <c r="L701" s="146"/>
      <c r="M701" s="146"/>
      <c r="N701" s="146"/>
      <c r="O701" s="146"/>
      <c r="P701" s="146"/>
      <c r="Q701" s="146"/>
      <c r="R701" s="146"/>
      <c r="S701" s="146"/>
      <c r="T701" s="146"/>
      <c r="U701" s="146"/>
      <c r="V701" s="146"/>
      <c r="W701" s="146"/>
      <c r="X701" s="146"/>
      <c r="Y701" s="146"/>
      <c r="Z701" s="146"/>
      <c r="AA701" s="146"/>
      <c r="AB701" s="146"/>
      <c r="AC701" s="146"/>
      <c r="AD701" s="146"/>
      <c r="AE701" s="146"/>
      <c r="AF701" s="146"/>
      <c r="AG701" s="146"/>
      <c r="AH701" s="146"/>
      <c r="AI701" s="146"/>
      <c r="AJ701" s="146"/>
      <c r="AK701" s="146"/>
      <c r="AL701" s="146"/>
      <c r="AM701" s="146"/>
      <c r="AN701" s="146"/>
      <c r="AO701" s="146"/>
      <c r="AP701" s="146"/>
      <c r="AQ701" s="146"/>
      <c r="AR701" s="146"/>
      <c r="AS701" s="146"/>
      <c r="AT701" s="146"/>
      <c r="AU701" s="146"/>
      <c r="AV701" s="146"/>
      <c r="AW701" s="146"/>
      <c r="AX701" s="146"/>
      <c r="AY701" s="146"/>
      <c r="AZ701" s="146"/>
    </row>
    <row r="702" spans="2:52" x14ac:dyDescent="0.25">
      <c r="B702" s="146"/>
      <c r="C702" s="146"/>
      <c r="D702" s="146"/>
      <c r="E702" s="146"/>
      <c r="F702" s="146"/>
      <c r="G702" s="146"/>
      <c r="H702" s="146"/>
      <c r="I702" s="146"/>
      <c r="J702" s="146"/>
      <c r="K702" s="146"/>
      <c r="L702" s="146"/>
      <c r="M702" s="146"/>
      <c r="N702" s="146"/>
      <c r="O702" s="146"/>
      <c r="P702" s="146"/>
      <c r="Q702" s="146"/>
      <c r="R702" s="146"/>
      <c r="S702" s="146"/>
      <c r="T702" s="146"/>
      <c r="U702" s="146"/>
      <c r="V702" s="146"/>
      <c r="W702" s="146"/>
      <c r="X702" s="146"/>
      <c r="Y702" s="146"/>
      <c r="Z702" s="146"/>
      <c r="AA702" s="146"/>
      <c r="AB702" s="146"/>
      <c r="AC702" s="146"/>
      <c r="AD702" s="146"/>
      <c r="AE702" s="146"/>
      <c r="AF702" s="146"/>
      <c r="AG702" s="146"/>
      <c r="AH702" s="146"/>
      <c r="AI702" s="146"/>
      <c r="AJ702" s="146"/>
      <c r="AK702" s="146"/>
      <c r="AL702" s="146"/>
      <c r="AM702" s="146"/>
      <c r="AN702" s="146"/>
      <c r="AO702" s="146"/>
      <c r="AP702" s="146"/>
      <c r="AQ702" s="146"/>
      <c r="AR702" s="146"/>
      <c r="AS702" s="146"/>
      <c r="AT702" s="146"/>
      <c r="AU702" s="146"/>
      <c r="AV702" s="146"/>
      <c r="AW702" s="146"/>
      <c r="AX702" s="146"/>
      <c r="AY702" s="146"/>
      <c r="AZ702" s="146"/>
    </row>
    <row r="703" spans="2:52" x14ac:dyDescent="0.25">
      <c r="B703" s="146"/>
      <c r="C703" s="146"/>
      <c r="D703" s="146"/>
      <c r="E703" s="146"/>
      <c r="F703" s="146"/>
      <c r="G703" s="146"/>
      <c r="H703" s="146"/>
      <c r="I703" s="146"/>
      <c r="J703" s="146"/>
      <c r="K703" s="146"/>
      <c r="L703" s="146"/>
      <c r="M703" s="146"/>
      <c r="N703" s="146"/>
      <c r="O703" s="146"/>
      <c r="P703" s="146"/>
      <c r="Q703" s="146"/>
      <c r="R703" s="146"/>
      <c r="S703" s="146"/>
      <c r="T703" s="146"/>
      <c r="U703" s="146"/>
      <c r="V703" s="146"/>
      <c r="W703" s="146"/>
      <c r="X703" s="146"/>
      <c r="Y703" s="146"/>
      <c r="Z703" s="146"/>
      <c r="AA703" s="146"/>
      <c r="AB703" s="146"/>
      <c r="AC703" s="146"/>
      <c r="AD703" s="146"/>
      <c r="AE703" s="146"/>
      <c r="AF703" s="146"/>
      <c r="AG703" s="146"/>
      <c r="AH703" s="146"/>
      <c r="AI703" s="146"/>
      <c r="AJ703" s="146"/>
      <c r="AK703" s="146"/>
      <c r="AL703" s="146"/>
      <c r="AM703" s="146"/>
      <c r="AN703" s="146"/>
      <c r="AO703" s="146"/>
      <c r="AP703" s="146"/>
      <c r="AQ703" s="146"/>
      <c r="AR703" s="146"/>
      <c r="AS703" s="146"/>
      <c r="AT703" s="146"/>
      <c r="AU703" s="146"/>
      <c r="AV703" s="146"/>
      <c r="AW703" s="146"/>
      <c r="AX703" s="146"/>
      <c r="AY703" s="146"/>
      <c r="AZ703" s="146"/>
    </row>
    <row r="704" spans="2:52" x14ac:dyDescent="0.25">
      <c r="B704" s="146"/>
      <c r="C704" s="146"/>
      <c r="D704" s="146"/>
      <c r="E704" s="146"/>
      <c r="F704" s="146"/>
      <c r="G704" s="146"/>
      <c r="H704" s="146"/>
      <c r="I704" s="146"/>
      <c r="J704" s="146"/>
      <c r="K704" s="146"/>
      <c r="L704" s="146"/>
      <c r="M704" s="146"/>
      <c r="N704" s="146"/>
      <c r="O704" s="146"/>
      <c r="P704" s="146"/>
      <c r="Q704" s="146"/>
      <c r="R704" s="146"/>
      <c r="S704" s="146"/>
      <c r="T704" s="146"/>
      <c r="U704" s="146"/>
      <c r="V704" s="146"/>
      <c r="W704" s="146"/>
      <c r="X704" s="146"/>
      <c r="Y704" s="146"/>
      <c r="Z704" s="146"/>
      <c r="AA704" s="146"/>
      <c r="AB704" s="146"/>
      <c r="AC704" s="146"/>
      <c r="AD704" s="146"/>
      <c r="AE704" s="146"/>
      <c r="AF704" s="146"/>
      <c r="AG704" s="146"/>
      <c r="AH704" s="146"/>
      <c r="AI704" s="146"/>
      <c r="AJ704" s="146"/>
      <c r="AK704" s="146"/>
      <c r="AL704" s="146"/>
      <c r="AM704" s="146"/>
      <c r="AN704" s="146"/>
      <c r="AO704" s="146"/>
      <c r="AP704" s="146"/>
      <c r="AQ704" s="146"/>
      <c r="AR704" s="146"/>
      <c r="AS704" s="146"/>
      <c r="AT704" s="146"/>
      <c r="AU704" s="146"/>
      <c r="AV704" s="146"/>
      <c r="AW704" s="146"/>
      <c r="AX704" s="146"/>
      <c r="AY704" s="146"/>
      <c r="AZ704" s="146"/>
    </row>
    <row r="705" spans="2:52" x14ac:dyDescent="0.25">
      <c r="B705" s="146"/>
      <c r="C705" s="146"/>
      <c r="D705" s="146"/>
      <c r="E705" s="146"/>
      <c r="F705" s="146"/>
      <c r="G705" s="146"/>
      <c r="H705" s="146"/>
      <c r="I705" s="146"/>
      <c r="J705" s="146"/>
      <c r="K705" s="146"/>
      <c r="L705" s="146"/>
      <c r="M705" s="146"/>
      <c r="N705" s="146"/>
      <c r="O705" s="146"/>
      <c r="P705" s="146"/>
      <c r="Q705" s="146"/>
      <c r="R705" s="146"/>
      <c r="S705" s="146"/>
      <c r="T705" s="146"/>
      <c r="U705" s="146"/>
      <c r="V705" s="146"/>
      <c r="W705" s="146"/>
      <c r="X705" s="146"/>
      <c r="Y705" s="146"/>
      <c r="Z705" s="146"/>
      <c r="AA705" s="146"/>
      <c r="AB705" s="146"/>
      <c r="AC705" s="146"/>
      <c r="AD705" s="146"/>
      <c r="AE705" s="146"/>
      <c r="AF705" s="146"/>
      <c r="AG705" s="146"/>
      <c r="AH705" s="146"/>
      <c r="AI705" s="146"/>
      <c r="AJ705" s="146"/>
      <c r="AK705" s="146"/>
      <c r="AL705" s="146"/>
      <c r="AM705" s="146"/>
      <c r="AN705" s="146"/>
      <c r="AO705" s="146"/>
      <c r="AP705" s="146"/>
      <c r="AQ705" s="146"/>
      <c r="AR705" s="146"/>
      <c r="AS705" s="146"/>
      <c r="AT705" s="146"/>
      <c r="AU705" s="146"/>
      <c r="AV705" s="146"/>
      <c r="AW705" s="146"/>
      <c r="AX705" s="146"/>
      <c r="AY705" s="146"/>
      <c r="AZ705" s="146"/>
    </row>
    <row r="706" spans="2:52" x14ac:dyDescent="0.25">
      <c r="B706" s="146"/>
      <c r="C706" s="146"/>
      <c r="D706" s="146"/>
      <c r="E706" s="146"/>
      <c r="F706" s="146"/>
      <c r="G706" s="146"/>
      <c r="H706" s="146"/>
      <c r="I706" s="146"/>
      <c r="J706" s="146"/>
      <c r="K706" s="146"/>
      <c r="L706" s="146"/>
      <c r="M706" s="146"/>
      <c r="N706" s="146"/>
      <c r="O706" s="146"/>
      <c r="P706" s="146"/>
      <c r="Q706" s="146"/>
      <c r="R706" s="146"/>
      <c r="S706" s="146"/>
      <c r="T706" s="146"/>
      <c r="U706" s="146"/>
      <c r="V706" s="146"/>
      <c r="W706" s="146"/>
      <c r="X706" s="146"/>
      <c r="Y706" s="146"/>
      <c r="Z706" s="146"/>
      <c r="AA706" s="146"/>
      <c r="AB706" s="146"/>
      <c r="AC706" s="146"/>
      <c r="AD706" s="146"/>
      <c r="AE706" s="146"/>
      <c r="AF706" s="146"/>
      <c r="AG706" s="146"/>
      <c r="AH706" s="146"/>
      <c r="AI706" s="146"/>
      <c r="AJ706" s="146"/>
      <c r="AK706" s="146"/>
      <c r="AL706" s="146"/>
      <c r="AM706" s="146"/>
      <c r="AN706" s="146"/>
      <c r="AO706" s="146"/>
      <c r="AP706" s="146"/>
      <c r="AQ706" s="146"/>
      <c r="AR706" s="146"/>
      <c r="AS706" s="146"/>
      <c r="AT706" s="146"/>
      <c r="AU706" s="146"/>
      <c r="AV706" s="146"/>
      <c r="AW706" s="146"/>
      <c r="AX706" s="146"/>
      <c r="AY706" s="146"/>
      <c r="AZ706" s="146"/>
    </row>
    <row r="707" spans="2:52" x14ac:dyDescent="0.25">
      <c r="B707" s="146"/>
      <c r="C707" s="146"/>
      <c r="D707" s="146"/>
      <c r="E707" s="146"/>
      <c r="F707" s="146"/>
      <c r="G707" s="146"/>
      <c r="H707" s="146"/>
      <c r="I707" s="146"/>
      <c r="J707" s="146"/>
      <c r="K707" s="146"/>
      <c r="L707" s="146"/>
      <c r="M707" s="146"/>
      <c r="N707" s="146"/>
      <c r="O707" s="146"/>
      <c r="P707" s="146"/>
      <c r="Q707" s="146"/>
      <c r="R707" s="146"/>
      <c r="S707" s="146"/>
      <c r="T707" s="146"/>
      <c r="U707" s="146"/>
      <c r="V707" s="146"/>
      <c r="W707" s="146"/>
      <c r="X707" s="146"/>
      <c r="Y707" s="146"/>
      <c r="Z707" s="146"/>
      <c r="AA707" s="146"/>
      <c r="AB707" s="146"/>
      <c r="AC707" s="146"/>
      <c r="AD707" s="146"/>
      <c r="AE707" s="146"/>
      <c r="AF707" s="146"/>
      <c r="AG707" s="146"/>
      <c r="AH707" s="146"/>
      <c r="AI707" s="146"/>
      <c r="AJ707" s="146"/>
      <c r="AK707" s="146"/>
      <c r="AL707" s="146"/>
      <c r="AM707" s="146"/>
      <c r="AN707" s="146"/>
      <c r="AO707" s="146"/>
      <c r="AP707" s="146"/>
      <c r="AQ707" s="146"/>
      <c r="AR707" s="146"/>
      <c r="AS707" s="146"/>
      <c r="AT707" s="146"/>
      <c r="AU707" s="146"/>
      <c r="AV707" s="146"/>
      <c r="AW707" s="146"/>
      <c r="AX707" s="146"/>
      <c r="AY707" s="146"/>
      <c r="AZ707" s="146"/>
    </row>
    <row r="708" spans="2:52" x14ac:dyDescent="0.25">
      <c r="B708" s="146"/>
      <c r="C708" s="146"/>
      <c r="D708" s="146"/>
      <c r="E708" s="146"/>
      <c r="F708" s="146"/>
      <c r="G708" s="146"/>
      <c r="H708" s="146"/>
      <c r="I708" s="146"/>
      <c r="J708" s="146"/>
      <c r="K708" s="146"/>
      <c r="L708" s="146"/>
      <c r="M708" s="146"/>
      <c r="N708" s="146"/>
      <c r="O708" s="146"/>
      <c r="P708" s="146"/>
      <c r="Q708" s="146"/>
      <c r="R708" s="146"/>
      <c r="S708" s="146"/>
      <c r="T708" s="146"/>
      <c r="U708" s="146"/>
      <c r="V708" s="146"/>
      <c r="W708" s="146"/>
      <c r="X708" s="146"/>
      <c r="Y708" s="146"/>
      <c r="Z708" s="146"/>
      <c r="AA708" s="146"/>
      <c r="AB708" s="146"/>
      <c r="AC708" s="146"/>
      <c r="AD708" s="146"/>
      <c r="AE708" s="146"/>
      <c r="AF708" s="146"/>
      <c r="AG708" s="146"/>
      <c r="AH708" s="146"/>
      <c r="AI708" s="146"/>
      <c r="AJ708" s="146"/>
      <c r="AK708" s="146"/>
      <c r="AL708" s="146"/>
      <c r="AM708" s="146"/>
      <c r="AN708" s="146"/>
      <c r="AO708" s="146"/>
      <c r="AP708" s="146"/>
      <c r="AQ708" s="146"/>
      <c r="AR708" s="146"/>
      <c r="AS708" s="146"/>
      <c r="AT708" s="146"/>
      <c r="AU708" s="146"/>
      <c r="AV708" s="146"/>
      <c r="AW708" s="146"/>
      <c r="AX708" s="146"/>
      <c r="AY708" s="146"/>
      <c r="AZ708" s="146"/>
    </row>
    <row r="709" spans="2:52" x14ac:dyDescent="0.25">
      <c r="B709" s="146"/>
      <c r="C709" s="146"/>
      <c r="D709" s="146"/>
      <c r="E709" s="146"/>
      <c r="F709" s="146"/>
      <c r="G709" s="146"/>
      <c r="H709" s="146"/>
      <c r="I709" s="146"/>
      <c r="J709" s="146"/>
      <c r="K709" s="146"/>
      <c r="L709" s="146"/>
      <c r="M709" s="146"/>
      <c r="N709" s="146"/>
      <c r="O709" s="146"/>
      <c r="P709" s="146"/>
      <c r="Q709" s="146"/>
      <c r="R709" s="146"/>
      <c r="S709" s="146"/>
      <c r="T709" s="146"/>
      <c r="U709" s="146"/>
      <c r="V709" s="146"/>
      <c r="W709" s="146"/>
      <c r="X709" s="146"/>
      <c r="Y709" s="146"/>
      <c r="Z709" s="146"/>
      <c r="AA709" s="146"/>
      <c r="AB709" s="146"/>
      <c r="AC709" s="146"/>
      <c r="AD709" s="146"/>
      <c r="AE709" s="146"/>
      <c r="AF709" s="146"/>
      <c r="AG709" s="146"/>
      <c r="AH709" s="146"/>
      <c r="AI709" s="146"/>
      <c r="AJ709" s="146"/>
      <c r="AK709" s="146"/>
      <c r="AL709" s="146"/>
      <c r="AM709" s="146"/>
      <c r="AN709" s="146"/>
      <c r="AO709" s="146"/>
      <c r="AP709" s="146"/>
      <c r="AQ709" s="146"/>
      <c r="AR709" s="146"/>
      <c r="AS709" s="146"/>
      <c r="AT709" s="146"/>
      <c r="AU709" s="146"/>
      <c r="AV709" s="146"/>
      <c r="AW709" s="146"/>
      <c r="AX709" s="146"/>
      <c r="AY709" s="146"/>
      <c r="AZ709" s="146"/>
    </row>
    <row r="710" spans="2:52" x14ac:dyDescent="0.25">
      <c r="B710" s="146"/>
      <c r="C710" s="146"/>
      <c r="D710" s="146"/>
      <c r="E710" s="146"/>
      <c r="F710" s="146"/>
      <c r="G710" s="146"/>
      <c r="H710" s="146"/>
      <c r="I710" s="146"/>
      <c r="J710" s="146"/>
      <c r="K710" s="146"/>
      <c r="L710" s="146"/>
      <c r="M710" s="146"/>
      <c r="N710" s="146"/>
      <c r="O710" s="146"/>
      <c r="P710" s="146"/>
      <c r="Q710" s="146"/>
      <c r="R710" s="146"/>
      <c r="S710" s="146"/>
      <c r="T710" s="146"/>
      <c r="U710" s="146"/>
      <c r="V710" s="146"/>
      <c r="W710" s="146"/>
      <c r="X710" s="146"/>
      <c r="Y710" s="146"/>
      <c r="Z710" s="146"/>
      <c r="AA710" s="146"/>
      <c r="AB710" s="146"/>
      <c r="AC710" s="146"/>
      <c r="AD710" s="146"/>
      <c r="AE710" s="146"/>
      <c r="AF710" s="146"/>
      <c r="AG710" s="146"/>
      <c r="AH710" s="146"/>
      <c r="AI710" s="146"/>
      <c r="AJ710" s="146"/>
      <c r="AK710" s="146"/>
      <c r="AL710" s="146"/>
      <c r="AM710" s="146"/>
      <c r="AN710" s="146"/>
      <c r="AO710" s="146"/>
      <c r="AP710" s="146"/>
      <c r="AQ710" s="146"/>
      <c r="AR710" s="146"/>
      <c r="AS710" s="146"/>
      <c r="AT710" s="146"/>
      <c r="AU710" s="146"/>
      <c r="AV710" s="146"/>
      <c r="AW710" s="146"/>
      <c r="AX710" s="146"/>
      <c r="AY710" s="146"/>
      <c r="AZ710" s="146"/>
    </row>
    <row r="711" spans="2:52" x14ac:dyDescent="0.25">
      <c r="B711" s="146"/>
      <c r="C711" s="146"/>
      <c r="D711" s="146"/>
      <c r="E711" s="146"/>
      <c r="F711" s="146"/>
      <c r="G711" s="146"/>
      <c r="H711" s="146"/>
      <c r="I711" s="146"/>
      <c r="J711" s="146"/>
      <c r="K711" s="146"/>
      <c r="L711" s="146"/>
      <c r="M711" s="146"/>
      <c r="N711" s="146"/>
      <c r="O711" s="146"/>
      <c r="P711" s="146"/>
      <c r="Q711" s="146"/>
      <c r="R711" s="146"/>
      <c r="S711" s="146"/>
      <c r="T711" s="146"/>
      <c r="U711" s="146"/>
      <c r="V711" s="146"/>
      <c r="W711" s="146"/>
      <c r="X711" s="146"/>
      <c r="Y711" s="146"/>
      <c r="Z711" s="146"/>
      <c r="AA711" s="146"/>
      <c r="AB711" s="146"/>
      <c r="AC711" s="146"/>
      <c r="AD711" s="146"/>
      <c r="AE711" s="146"/>
      <c r="AF711" s="146"/>
      <c r="AG711" s="146"/>
      <c r="AH711" s="146"/>
      <c r="AI711" s="146"/>
      <c r="AJ711" s="146"/>
      <c r="AK711" s="146"/>
      <c r="AL711" s="146"/>
      <c r="AM711" s="146"/>
      <c r="AN711" s="146"/>
      <c r="AO711" s="146"/>
      <c r="AP711" s="146"/>
      <c r="AQ711" s="146"/>
      <c r="AR711" s="146"/>
      <c r="AS711" s="146"/>
      <c r="AT711" s="146"/>
      <c r="AU711" s="146"/>
      <c r="AV711" s="146"/>
      <c r="AW711" s="146"/>
      <c r="AX711" s="146"/>
      <c r="AY711" s="146"/>
      <c r="AZ711" s="146"/>
    </row>
    <row r="712" spans="2:52" x14ac:dyDescent="0.25">
      <c r="B712" s="146"/>
      <c r="C712" s="146"/>
      <c r="D712" s="146"/>
      <c r="E712" s="146"/>
      <c r="F712" s="146"/>
      <c r="G712" s="146"/>
      <c r="H712" s="146"/>
      <c r="I712" s="146"/>
      <c r="J712" s="146"/>
      <c r="K712" s="146"/>
      <c r="L712" s="146"/>
      <c r="M712" s="146"/>
      <c r="N712" s="146"/>
      <c r="O712" s="146"/>
      <c r="P712" s="146"/>
      <c r="Q712" s="146"/>
      <c r="R712" s="146"/>
      <c r="S712" s="146"/>
      <c r="T712" s="146"/>
      <c r="U712" s="146"/>
      <c r="V712" s="146"/>
      <c r="W712" s="146"/>
      <c r="X712" s="146"/>
      <c r="Y712" s="146"/>
      <c r="Z712" s="146"/>
      <c r="AA712" s="146"/>
      <c r="AB712" s="146"/>
      <c r="AC712" s="146"/>
      <c r="AD712" s="146"/>
      <c r="AE712" s="146"/>
      <c r="AF712" s="146"/>
      <c r="AG712" s="146"/>
      <c r="AH712" s="146"/>
      <c r="AI712" s="146"/>
      <c r="AJ712" s="146"/>
      <c r="AK712" s="146"/>
      <c r="AL712" s="146"/>
      <c r="AM712" s="146"/>
      <c r="AN712" s="146"/>
      <c r="AO712" s="146"/>
      <c r="AP712" s="146"/>
      <c r="AQ712" s="146"/>
      <c r="AR712" s="146"/>
      <c r="AS712" s="146"/>
      <c r="AT712" s="146"/>
      <c r="AU712" s="146"/>
      <c r="AV712" s="146"/>
      <c r="AW712" s="146"/>
      <c r="AX712" s="146"/>
      <c r="AY712" s="146"/>
      <c r="AZ712" s="146"/>
    </row>
    <row r="713" spans="2:52" x14ac:dyDescent="0.25">
      <c r="B713" s="146"/>
      <c r="C713" s="146"/>
      <c r="D713" s="146"/>
      <c r="E713" s="146"/>
      <c r="F713" s="146"/>
      <c r="G713" s="146"/>
      <c r="H713" s="146"/>
      <c r="I713" s="146"/>
      <c r="J713" s="146"/>
      <c r="K713" s="146"/>
      <c r="L713" s="146"/>
      <c r="M713" s="146"/>
      <c r="N713" s="146"/>
      <c r="O713" s="146"/>
      <c r="P713" s="146"/>
      <c r="Q713" s="146"/>
      <c r="R713" s="146"/>
      <c r="S713" s="146"/>
      <c r="T713" s="146"/>
      <c r="U713" s="146"/>
      <c r="V713" s="146"/>
      <c r="W713" s="146"/>
      <c r="X713" s="146"/>
      <c r="Y713" s="146"/>
      <c r="Z713" s="146"/>
      <c r="AA713" s="146"/>
      <c r="AB713" s="146"/>
      <c r="AC713" s="146"/>
      <c r="AD713" s="146"/>
      <c r="AE713" s="146"/>
      <c r="AF713" s="146"/>
      <c r="AG713" s="146"/>
      <c r="AH713" s="146"/>
      <c r="AI713" s="146"/>
      <c r="AJ713" s="146"/>
      <c r="AK713" s="146"/>
      <c r="AL713" s="146"/>
      <c r="AM713" s="146"/>
      <c r="AN713" s="146"/>
      <c r="AO713" s="146"/>
      <c r="AP713" s="146"/>
      <c r="AQ713" s="146"/>
      <c r="AR713" s="146"/>
      <c r="AS713" s="146"/>
      <c r="AT713" s="146"/>
      <c r="AU713" s="146"/>
      <c r="AV713" s="146"/>
      <c r="AW713" s="146"/>
      <c r="AX713" s="146"/>
      <c r="AY713" s="146"/>
      <c r="AZ713" s="146"/>
    </row>
    <row r="714" spans="2:52" x14ac:dyDescent="0.25">
      <c r="B714" s="146"/>
      <c r="C714" s="146"/>
      <c r="D714" s="146"/>
      <c r="E714" s="146"/>
      <c r="F714" s="146"/>
      <c r="G714" s="146"/>
      <c r="H714" s="146"/>
      <c r="I714" s="146"/>
      <c r="J714" s="146"/>
      <c r="K714" s="146"/>
      <c r="L714" s="146"/>
      <c r="M714" s="146"/>
      <c r="N714" s="146"/>
      <c r="O714" s="146"/>
      <c r="P714" s="146"/>
      <c r="Q714" s="146"/>
      <c r="R714" s="146"/>
      <c r="S714" s="146"/>
      <c r="T714" s="146"/>
      <c r="U714" s="146"/>
      <c r="V714" s="146"/>
      <c r="W714" s="146"/>
      <c r="X714" s="146"/>
      <c r="Y714" s="146"/>
      <c r="Z714" s="146"/>
      <c r="AA714" s="146"/>
      <c r="AB714" s="146"/>
      <c r="AC714" s="146"/>
      <c r="AD714" s="146"/>
      <c r="AE714" s="146"/>
      <c r="AF714" s="146"/>
      <c r="AG714" s="146"/>
      <c r="AH714" s="146"/>
      <c r="AI714" s="146"/>
      <c r="AJ714" s="146"/>
      <c r="AK714" s="146"/>
      <c r="AL714" s="146"/>
      <c r="AM714" s="146"/>
      <c r="AN714" s="146"/>
      <c r="AO714" s="146"/>
      <c r="AP714" s="146"/>
      <c r="AQ714" s="146"/>
      <c r="AR714" s="146"/>
      <c r="AS714" s="146"/>
      <c r="AT714" s="146"/>
      <c r="AU714" s="146"/>
      <c r="AV714" s="146"/>
      <c r="AW714" s="146"/>
      <c r="AX714" s="146"/>
      <c r="AY714" s="146"/>
      <c r="AZ714" s="146"/>
    </row>
    <row r="715" spans="2:52" x14ac:dyDescent="0.25">
      <c r="B715" s="146"/>
      <c r="C715" s="146"/>
      <c r="D715" s="146"/>
      <c r="E715" s="146"/>
      <c r="F715" s="146"/>
      <c r="G715" s="146"/>
      <c r="H715" s="146"/>
      <c r="I715" s="146"/>
      <c r="J715" s="146"/>
      <c r="K715" s="146"/>
      <c r="L715" s="146"/>
      <c r="M715" s="146"/>
      <c r="N715" s="146"/>
      <c r="O715" s="146"/>
      <c r="P715" s="146"/>
      <c r="Q715" s="146"/>
      <c r="R715" s="146"/>
      <c r="S715" s="146"/>
      <c r="T715" s="146"/>
      <c r="U715" s="146"/>
      <c r="V715" s="146"/>
      <c r="W715" s="146"/>
      <c r="X715" s="146"/>
      <c r="Y715" s="146"/>
      <c r="Z715" s="146"/>
      <c r="AA715" s="146"/>
      <c r="AB715" s="146"/>
      <c r="AC715" s="146"/>
      <c r="AD715" s="146"/>
      <c r="AE715" s="146"/>
      <c r="AF715" s="146"/>
      <c r="AG715" s="146"/>
      <c r="AH715" s="146"/>
      <c r="AI715" s="146"/>
      <c r="AJ715" s="146"/>
      <c r="AK715" s="146"/>
      <c r="AL715" s="146"/>
      <c r="AM715" s="146"/>
      <c r="AN715" s="146"/>
      <c r="AO715" s="146"/>
      <c r="AP715" s="146"/>
      <c r="AQ715" s="146"/>
      <c r="AR715" s="146"/>
      <c r="AS715" s="146"/>
      <c r="AT715" s="146"/>
      <c r="AU715" s="146"/>
      <c r="AV715" s="146"/>
      <c r="AW715" s="146"/>
      <c r="AX715" s="146"/>
      <c r="AY715" s="146"/>
      <c r="AZ715" s="146"/>
    </row>
    <row r="716" spans="2:52" x14ac:dyDescent="0.25">
      <c r="B716" s="146"/>
      <c r="C716" s="146"/>
      <c r="D716" s="146"/>
      <c r="E716" s="146"/>
      <c r="F716" s="146"/>
      <c r="G716" s="146"/>
      <c r="H716" s="146"/>
      <c r="I716" s="146"/>
      <c r="J716" s="146"/>
      <c r="K716" s="146"/>
      <c r="L716" s="146"/>
      <c r="M716" s="146"/>
      <c r="N716" s="146"/>
      <c r="O716" s="146"/>
      <c r="P716" s="146"/>
      <c r="Q716" s="146"/>
      <c r="R716" s="146"/>
      <c r="S716" s="146"/>
      <c r="T716" s="146"/>
      <c r="U716" s="146"/>
      <c r="V716" s="146"/>
      <c r="W716" s="146"/>
      <c r="X716" s="146"/>
      <c r="Y716" s="146"/>
      <c r="Z716" s="146"/>
      <c r="AA716" s="146"/>
      <c r="AB716" s="146"/>
      <c r="AC716" s="146"/>
      <c r="AD716" s="146"/>
      <c r="AE716" s="146"/>
      <c r="AF716" s="146"/>
      <c r="AG716" s="146"/>
      <c r="AH716" s="146"/>
      <c r="AI716" s="146"/>
      <c r="AJ716" s="146"/>
      <c r="AK716" s="146"/>
      <c r="AL716" s="146"/>
      <c r="AM716" s="146"/>
      <c r="AN716" s="146"/>
      <c r="AO716" s="146"/>
      <c r="AP716" s="146"/>
      <c r="AQ716" s="146"/>
      <c r="AR716" s="146"/>
      <c r="AS716" s="146"/>
      <c r="AT716" s="146"/>
      <c r="AU716" s="146"/>
      <c r="AV716" s="146"/>
      <c r="AW716" s="146"/>
      <c r="AX716" s="146"/>
      <c r="AY716" s="146"/>
      <c r="AZ716" s="146"/>
    </row>
    <row r="717" spans="2:52" x14ac:dyDescent="0.25">
      <c r="B717" s="146"/>
      <c r="C717" s="146"/>
      <c r="D717" s="146"/>
      <c r="E717" s="146"/>
      <c r="F717" s="146"/>
      <c r="G717" s="146"/>
      <c r="H717" s="146"/>
      <c r="I717" s="146"/>
      <c r="J717" s="146"/>
      <c r="K717" s="146"/>
      <c r="L717" s="146"/>
      <c r="M717" s="146"/>
      <c r="N717" s="146"/>
      <c r="O717" s="146"/>
      <c r="P717" s="146"/>
      <c r="Q717" s="146"/>
      <c r="R717" s="146"/>
      <c r="S717" s="146"/>
      <c r="T717" s="146"/>
      <c r="U717" s="146"/>
      <c r="V717" s="146"/>
      <c r="W717" s="146"/>
      <c r="X717" s="146"/>
      <c r="Y717" s="146"/>
      <c r="Z717" s="146"/>
      <c r="AA717" s="146"/>
      <c r="AB717" s="146"/>
      <c r="AC717" s="146"/>
      <c r="AD717" s="146"/>
      <c r="AE717" s="146"/>
      <c r="AF717" s="146"/>
      <c r="AG717" s="146"/>
      <c r="AH717" s="146"/>
      <c r="AI717" s="146"/>
      <c r="AJ717" s="146"/>
      <c r="AK717" s="146"/>
      <c r="AL717" s="146"/>
      <c r="AM717" s="146"/>
      <c r="AN717" s="146"/>
      <c r="AO717" s="146"/>
      <c r="AP717" s="146"/>
      <c r="AQ717" s="146"/>
      <c r="AR717" s="146"/>
      <c r="AS717" s="146"/>
      <c r="AT717" s="146"/>
      <c r="AU717" s="146"/>
      <c r="AV717" s="146"/>
      <c r="AW717" s="146"/>
      <c r="AX717" s="146"/>
      <c r="AY717" s="146"/>
      <c r="AZ717" s="146"/>
    </row>
    <row r="718" spans="2:52" x14ac:dyDescent="0.25">
      <c r="B718" s="146"/>
      <c r="C718" s="146"/>
      <c r="D718" s="146"/>
      <c r="E718" s="146"/>
      <c r="F718" s="146"/>
      <c r="G718" s="146"/>
      <c r="H718" s="146"/>
      <c r="I718" s="146"/>
      <c r="J718" s="146"/>
      <c r="K718" s="146"/>
      <c r="L718" s="146"/>
      <c r="M718" s="146"/>
      <c r="N718" s="146"/>
      <c r="O718" s="146"/>
      <c r="P718" s="146"/>
      <c r="Q718" s="146"/>
      <c r="R718" s="146"/>
      <c r="S718" s="146"/>
      <c r="T718" s="146"/>
      <c r="U718" s="146"/>
      <c r="V718" s="146"/>
      <c r="W718" s="146"/>
      <c r="X718" s="146"/>
      <c r="Y718" s="146"/>
      <c r="Z718" s="146"/>
      <c r="AA718" s="146"/>
      <c r="AB718" s="146"/>
      <c r="AC718" s="146"/>
      <c r="AD718" s="146"/>
      <c r="AE718" s="146"/>
      <c r="AF718" s="146"/>
      <c r="AG718" s="146"/>
      <c r="AH718" s="146"/>
      <c r="AI718" s="146"/>
      <c r="AJ718" s="146"/>
      <c r="AK718" s="146"/>
      <c r="AL718" s="146"/>
      <c r="AM718" s="146"/>
      <c r="AN718" s="146"/>
      <c r="AO718" s="146"/>
      <c r="AP718" s="146"/>
      <c r="AQ718" s="146"/>
      <c r="AR718" s="146"/>
      <c r="AS718" s="146"/>
      <c r="AT718" s="146"/>
      <c r="AU718" s="146"/>
      <c r="AV718" s="146"/>
      <c r="AW718" s="146"/>
      <c r="AX718" s="146"/>
      <c r="AY718" s="146"/>
      <c r="AZ718" s="146"/>
    </row>
    <row r="719" spans="2:52" x14ac:dyDescent="0.25">
      <c r="B719" s="146"/>
      <c r="C719" s="146"/>
      <c r="D719" s="146"/>
      <c r="E719" s="146"/>
      <c r="F719" s="146"/>
      <c r="G719" s="146"/>
      <c r="H719" s="146"/>
      <c r="I719" s="146"/>
      <c r="J719" s="146"/>
      <c r="K719" s="146"/>
      <c r="L719" s="146"/>
      <c r="M719" s="146"/>
      <c r="N719" s="146"/>
      <c r="O719" s="146"/>
      <c r="P719" s="146"/>
      <c r="Q719" s="146"/>
      <c r="R719" s="146"/>
      <c r="S719" s="146"/>
      <c r="T719" s="146"/>
      <c r="U719" s="146"/>
      <c r="V719" s="146"/>
      <c r="W719" s="146"/>
      <c r="X719" s="146"/>
      <c r="Y719" s="146"/>
      <c r="Z719" s="146"/>
      <c r="AA719" s="146"/>
      <c r="AB719" s="146"/>
      <c r="AC719" s="146"/>
      <c r="AD719" s="146"/>
      <c r="AE719" s="146"/>
      <c r="AF719" s="146"/>
      <c r="AG719" s="146"/>
      <c r="AH719" s="146"/>
      <c r="AI719" s="146"/>
      <c r="AJ719" s="146"/>
      <c r="AK719" s="146"/>
      <c r="AL719" s="146"/>
      <c r="AM719" s="146"/>
      <c r="AN719" s="146"/>
      <c r="AO719" s="146"/>
      <c r="AP719" s="146"/>
      <c r="AQ719" s="146"/>
      <c r="AR719" s="146"/>
      <c r="AS719" s="146"/>
      <c r="AT719" s="146"/>
      <c r="AU719" s="146"/>
      <c r="AV719" s="146"/>
      <c r="AW719" s="146"/>
      <c r="AX719" s="146"/>
      <c r="AY719" s="146"/>
      <c r="AZ719" s="146"/>
    </row>
    <row r="720" spans="2:52" x14ac:dyDescent="0.25">
      <c r="B720" s="146"/>
      <c r="C720" s="146"/>
      <c r="D720" s="146"/>
      <c r="E720" s="146"/>
      <c r="F720" s="146"/>
      <c r="G720" s="146"/>
      <c r="H720" s="146"/>
      <c r="I720" s="146"/>
      <c r="J720" s="146"/>
      <c r="K720" s="146"/>
      <c r="L720" s="146"/>
      <c r="M720" s="146"/>
      <c r="N720" s="146"/>
      <c r="O720" s="146"/>
      <c r="P720" s="146"/>
      <c r="Q720" s="146"/>
      <c r="R720" s="146"/>
      <c r="S720" s="146"/>
      <c r="T720" s="146"/>
      <c r="U720" s="146"/>
      <c r="V720" s="146"/>
      <c r="W720" s="146"/>
      <c r="X720" s="146"/>
      <c r="Y720" s="146"/>
      <c r="Z720" s="146"/>
      <c r="AA720" s="146"/>
      <c r="AB720" s="146"/>
      <c r="AC720" s="146"/>
      <c r="AD720" s="146"/>
      <c r="AE720" s="146"/>
      <c r="AF720" s="146"/>
      <c r="AG720" s="146"/>
      <c r="AH720" s="146"/>
      <c r="AI720" s="146"/>
      <c r="AJ720" s="146"/>
      <c r="AK720" s="146"/>
      <c r="AL720" s="146"/>
      <c r="AM720" s="146"/>
      <c r="AN720" s="146"/>
      <c r="AO720" s="146"/>
      <c r="AP720" s="146"/>
      <c r="AQ720" s="146"/>
      <c r="AR720" s="146"/>
      <c r="AS720" s="146"/>
      <c r="AT720" s="146"/>
      <c r="AU720" s="146"/>
      <c r="AV720" s="146"/>
      <c r="AW720" s="146"/>
      <c r="AX720" s="146"/>
      <c r="AY720" s="146"/>
      <c r="AZ720" s="146"/>
    </row>
    <row r="721" spans="2:52" x14ac:dyDescent="0.25">
      <c r="B721" s="146"/>
      <c r="C721" s="146"/>
      <c r="D721" s="146"/>
      <c r="E721" s="146"/>
      <c r="F721" s="146"/>
      <c r="G721" s="146"/>
      <c r="H721" s="146"/>
      <c r="I721" s="146"/>
      <c r="J721" s="146"/>
      <c r="K721" s="146"/>
      <c r="L721" s="146"/>
      <c r="M721" s="146"/>
      <c r="N721" s="146"/>
      <c r="O721" s="146"/>
      <c r="P721" s="146"/>
      <c r="Q721" s="146"/>
      <c r="R721" s="146"/>
      <c r="S721" s="146"/>
      <c r="T721" s="146"/>
      <c r="U721" s="146"/>
      <c r="V721" s="146"/>
      <c r="W721" s="146"/>
      <c r="X721" s="146"/>
      <c r="Y721" s="146"/>
      <c r="Z721" s="146"/>
      <c r="AA721" s="146"/>
      <c r="AB721" s="146"/>
      <c r="AC721" s="146"/>
      <c r="AD721" s="146"/>
      <c r="AE721" s="146"/>
      <c r="AF721" s="146"/>
      <c r="AG721" s="146"/>
      <c r="AH721" s="146"/>
      <c r="AI721" s="146"/>
      <c r="AJ721" s="146"/>
      <c r="AK721" s="146"/>
      <c r="AL721" s="146"/>
      <c r="AM721" s="146"/>
      <c r="AN721" s="146"/>
      <c r="AO721" s="146"/>
      <c r="AP721" s="146"/>
      <c r="AQ721" s="146"/>
      <c r="AR721" s="146"/>
      <c r="AS721" s="146"/>
      <c r="AT721" s="146"/>
      <c r="AU721" s="146"/>
      <c r="AV721" s="146"/>
      <c r="AW721" s="146"/>
      <c r="AX721" s="146"/>
      <c r="AY721" s="146"/>
      <c r="AZ721" s="146"/>
    </row>
    <row r="722" spans="2:52" x14ac:dyDescent="0.25">
      <c r="B722" s="146"/>
      <c r="C722" s="146"/>
      <c r="D722" s="146"/>
      <c r="E722" s="146"/>
      <c r="F722" s="146"/>
      <c r="G722" s="146"/>
      <c r="H722" s="146"/>
      <c r="I722" s="146"/>
      <c r="J722" s="146"/>
      <c r="K722" s="146"/>
      <c r="L722" s="146"/>
      <c r="M722" s="146"/>
      <c r="N722" s="146"/>
      <c r="O722" s="146"/>
      <c r="P722" s="146"/>
      <c r="Q722" s="146"/>
      <c r="R722" s="146"/>
      <c r="S722" s="146"/>
      <c r="T722" s="146"/>
      <c r="U722" s="146"/>
      <c r="V722" s="146"/>
      <c r="W722" s="146"/>
      <c r="X722" s="146"/>
      <c r="Y722" s="146"/>
      <c r="Z722" s="146"/>
      <c r="AA722" s="146"/>
      <c r="AB722" s="146"/>
      <c r="AC722" s="146"/>
      <c r="AD722" s="146"/>
      <c r="AE722" s="146"/>
      <c r="AF722" s="146"/>
      <c r="AG722" s="146"/>
      <c r="AH722" s="146"/>
      <c r="AI722" s="146"/>
      <c r="AJ722" s="146"/>
      <c r="AK722" s="146"/>
      <c r="AL722" s="146"/>
      <c r="AM722" s="146"/>
      <c r="AN722" s="146"/>
      <c r="AO722" s="146"/>
      <c r="AP722" s="146"/>
      <c r="AQ722" s="146"/>
      <c r="AR722" s="146"/>
      <c r="AS722" s="146"/>
      <c r="AT722" s="146"/>
      <c r="AU722" s="146"/>
      <c r="AV722" s="146"/>
      <c r="AW722" s="146"/>
      <c r="AX722" s="146"/>
      <c r="AY722" s="146"/>
      <c r="AZ722" s="146"/>
    </row>
    <row r="723" spans="2:52" x14ac:dyDescent="0.25">
      <c r="B723" s="146"/>
      <c r="C723" s="146"/>
      <c r="D723" s="146"/>
      <c r="E723" s="146"/>
      <c r="F723" s="146"/>
      <c r="G723" s="146"/>
      <c r="H723" s="146"/>
      <c r="I723" s="146"/>
      <c r="J723" s="146"/>
      <c r="K723" s="146"/>
      <c r="L723" s="146"/>
      <c r="M723" s="146"/>
      <c r="N723" s="146"/>
      <c r="O723" s="146"/>
      <c r="P723" s="146"/>
      <c r="Q723" s="146"/>
      <c r="R723" s="146"/>
      <c r="S723" s="146"/>
      <c r="T723" s="146"/>
      <c r="U723" s="146"/>
      <c r="V723" s="146"/>
      <c r="W723" s="146"/>
      <c r="X723" s="146"/>
      <c r="Y723" s="146"/>
      <c r="Z723" s="146"/>
      <c r="AA723" s="146"/>
      <c r="AB723" s="146"/>
      <c r="AC723" s="146"/>
      <c r="AD723" s="146"/>
      <c r="AE723" s="146"/>
      <c r="AF723" s="146"/>
      <c r="AG723" s="146"/>
      <c r="AH723" s="146"/>
      <c r="AI723" s="146"/>
      <c r="AJ723" s="146"/>
      <c r="AK723" s="146"/>
      <c r="AL723" s="146"/>
      <c r="AM723" s="146"/>
      <c r="AN723" s="146"/>
      <c r="AO723" s="146"/>
      <c r="AP723" s="146"/>
      <c r="AQ723" s="146"/>
      <c r="AR723" s="146"/>
      <c r="AS723" s="146"/>
      <c r="AT723" s="146"/>
      <c r="AU723" s="146"/>
      <c r="AV723" s="146"/>
      <c r="AW723" s="146"/>
      <c r="AX723" s="146"/>
      <c r="AY723" s="146"/>
      <c r="AZ723" s="146"/>
    </row>
    <row r="724" spans="2:52" x14ac:dyDescent="0.25">
      <c r="B724" s="146"/>
      <c r="C724" s="146"/>
      <c r="D724" s="146"/>
      <c r="E724" s="146"/>
      <c r="F724" s="146"/>
      <c r="G724" s="146"/>
      <c r="H724" s="146"/>
      <c r="I724" s="146"/>
      <c r="J724" s="146"/>
      <c r="K724" s="146"/>
      <c r="L724" s="146"/>
      <c r="M724" s="146"/>
      <c r="N724" s="146"/>
      <c r="O724" s="146"/>
      <c r="P724" s="146"/>
      <c r="Q724" s="146"/>
      <c r="R724" s="146"/>
      <c r="S724" s="146"/>
      <c r="T724" s="146"/>
      <c r="U724" s="146"/>
      <c r="V724" s="146"/>
      <c r="W724" s="146"/>
      <c r="X724" s="146"/>
      <c r="Y724" s="146"/>
      <c r="Z724" s="146"/>
      <c r="AA724" s="146"/>
      <c r="AB724" s="146"/>
      <c r="AC724" s="146"/>
      <c r="AD724" s="146"/>
      <c r="AE724" s="146"/>
      <c r="AF724" s="146"/>
      <c r="AG724" s="146"/>
      <c r="AH724" s="146"/>
      <c r="AI724" s="146"/>
      <c r="AJ724" s="146"/>
      <c r="AK724" s="146"/>
      <c r="AL724" s="146"/>
      <c r="AM724" s="146"/>
      <c r="AN724" s="146"/>
      <c r="AO724" s="146"/>
      <c r="AP724" s="146"/>
      <c r="AQ724" s="146"/>
      <c r="AR724" s="146"/>
      <c r="AS724" s="146"/>
      <c r="AT724" s="146"/>
      <c r="AU724" s="146"/>
      <c r="AV724" s="146"/>
      <c r="AW724" s="146"/>
      <c r="AX724" s="146"/>
      <c r="AY724" s="146"/>
      <c r="AZ724" s="146"/>
    </row>
    <row r="725" spans="2:52" x14ac:dyDescent="0.25">
      <c r="B725" s="146"/>
      <c r="C725" s="146"/>
      <c r="D725" s="146"/>
      <c r="E725" s="146"/>
      <c r="F725" s="146"/>
      <c r="G725" s="146"/>
      <c r="H725" s="146"/>
      <c r="I725" s="146"/>
      <c r="J725" s="146"/>
      <c r="K725" s="146"/>
      <c r="L725" s="146"/>
      <c r="M725" s="146"/>
      <c r="N725" s="146"/>
      <c r="O725" s="146"/>
      <c r="P725" s="146"/>
      <c r="Q725" s="146"/>
      <c r="R725" s="146"/>
      <c r="S725" s="146"/>
      <c r="T725" s="146"/>
      <c r="U725" s="146"/>
      <c r="V725" s="146"/>
      <c r="W725" s="146"/>
      <c r="X725" s="146"/>
      <c r="Y725" s="146"/>
      <c r="Z725" s="146"/>
      <c r="AA725" s="146"/>
      <c r="AB725" s="146"/>
      <c r="AC725" s="146"/>
      <c r="AD725" s="146"/>
      <c r="AE725" s="146"/>
      <c r="AF725" s="146"/>
      <c r="AG725" s="146"/>
      <c r="AH725" s="146"/>
      <c r="AI725" s="146"/>
      <c r="AJ725" s="146"/>
      <c r="AK725" s="146"/>
      <c r="AL725" s="146"/>
      <c r="AM725" s="146"/>
      <c r="AN725" s="146"/>
      <c r="AO725" s="146"/>
      <c r="AP725" s="146"/>
      <c r="AQ725" s="146"/>
      <c r="AR725" s="146"/>
      <c r="AS725" s="146"/>
      <c r="AT725" s="146"/>
      <c r="AU725" s="146"/>
      <c r="AV725" s="146"/>
      <c r="AW725" s="146"/>
      <c r="AX725" s="146"/>
      <c r="AY725" s="146"/>
      <c r="AZ725" s="146"/>
    </row>
    <row r="726" spans="2:52" x14ac:dyDescent="0.25">
      <c r="B726" s="146"/>
      <c r="C726" s="146"/>
      <c r="D726" s="146"/>
      <c r="E726" s="146"/>
      <c r="F726" s="146"/>
      <c r="G726" s="146"/>
      <c r="H726" s="146"/>
      <c r="I726" s="146"/>
      <c r="J726" s="146"/>
      <c r="K726" s="146"/>
      <c r="L726" s="146"/>
      <c r="M726" s="146"/>
      <c r="N726" s="146"/>
      <c r="O726" s="146"/>
      <c r="P726" s="146"/>
      <c r="Q726" s="146"/>
      <c r="R726" s="146"/>
      <c r="S726" s="146"/>
      <c r="T726" s="146"/>
      <c r="U726" s="146"/>
      <c r="V726" s="146"/>
      <c r="W726" s="146"/>
      <c r="X726" s="146"/>
      <c r="Y726" s="146"/>
      <c r="Z726" s="146"/>
      <c r="AA726" s="146"/>
      <c r="AB726" s="146"/>
      <c r="AC726" s="146"/>
      <c r="AD726" s="146"/>
      <c r="AE726" s="146"/>
      <c r="AF726" s="146"/>
      <c r="AG726" s="146"/>
      <c r="AH726" s="146"/>
      <c r="AI726" s="146"/>
      <c r="AJ726" s="146"/>
      <c r="AK726" s="146"/>
      <c r="AL726" s="146"/>
      <c r="AM726" s="146"/>
      <c r="AN726" s="146"/>
      <c r="AO726" s="146"/>
      <c r="AP726" s="146"/>
      <c r="AQ726" s="146"/>
      <c r="AR726" s="146"/>
      <c r="AS726" s="146"/>
      <c r="AT726" s="146"/>
      <c r="AU726" s="146"/>
      <c r="AV726" s="146"/>
      <c r="AW726" s="146"/>
      <c r="AX726" s="146"/>
      <c r="AY726" s="146"/>
      <c r="AZ726" s="146"/>
    </row>
    <row r="727" spans="2:52" x14ac:dyDescent="0.25">
      <c r="B727" s="146"/>
      <c r="C727" s="146"/>
      <c r="D727" s="146"/>
      <c r="E727" s="146"/>
      <c r="F727" s="146"/>
      <c r="G727" s="146"/>
      <c r="H727" s="146"/>
      <c r="I727" s="146"/>
      <c r="J727" s="146"/>
      <c r="K727" s="146"/>
      <c r="L727" s="146"/>
      <c r="M727" s="146"/>
      <c r="N727" s="146"/>
      <c r="O727" s="146"/>
      <c r="P727" s="146"/>
      <c r="Q727" s="146"/>
      <c r="R727" s="146"/>
      <c r="S727" s="146"/>
      <c r="T727" s="146"/>
      <c r="U727" s="146"/>
      <c r="V727" s="146"/>
      <c r="W727" s="146"/>
      <c r="X727" s="146"/>
      <c r="Y727" s="146"/>
      <c r="Z727" s="146"/>
      <c r="AA727" s="146"/>
      <c r="AB727" s="146"/>
      <c r="AC727" s="146"/>
      <c r="AD727" s="146"/>
      <c r="AE727" s="146"/>
      <c r="AF727" s="146"/>
      <c r="AG727" s="146"/>
      <c r="AH727" s="146"/>
      <c r="AI727" s="146"/>
      <c r="AJ727" s="146"/>
      <c r="AK727" s="146"/>
      <c r="AL727" s="146"/>
      <c r="AM727" s="146"/>
      <c r="AN727" s="146"/>
      <c r="AO727" s="146"/>
      <c r="AP727" s="146"/>
      <c r="AQ727" s="146"/>
      <c r="AR727" s="146"/>
      <c r="AS727" s="146"/>
      <c r="AT727" s="146"/>
      <c r="AU727" s="146"/>
      <c r="AV727" s="146"/>
      <c r="AW727" s="146"/>
      <c r="AX727" s="146"/>
      <c r="AY727" s="146"/>
      <c r="AZ727" s="146"/>
    </row>
    <row r="728" spans="2:52" x14ac:dyDescent="0.25">
      <c r="B728" s="146"/>
      <c r="C728" s="146"/>
      <c r="D728" s="146"/>
      <c r="E728" s="146"/>
      <c r="F728" s="146"/>
      <c r="G728" s="146"/>
      <c r="H728" s="146"/>
      <c r="I728" s="146"/>
      <c r="J728" s="146"/>
      <c r="K728" s="146"/>
      <c r="L728" s="146"/>
      <c r="M728" s="146"/>
      <c r="N728" s="146"/>
      <c r="O728" s="146"/>
      <c r="P728" s="146"/>
      <c r="Q728" s="146"/>
      <c r="R728" s="146"/>
      <c r="S728" s="146"/>
      <c r="T728" s="146"/>
      <c r="U728" s="146"/>
      <c r="V728" s="146"/>
      <c r="W728" s="146"/>
      <c r="X728" s="146"/>
      <c r="Y728" s="146"/>
      <c r="Z728" s="146"/>
      <c r="AA728" s="146"/>
      <c r="AB728" s="146"/>
      <c r="AC728" s="146"/>
      <c r="AD728" s="146"/>
      <c r="AE728" s="146"/>
      <c r="AF728" s="146"/>
      <c r="AG728" s="146"/>
      <c r="AH728" s="146"/>
      <c r="AI728" s="146"/>
      <c r="AJ728" s="146"/>
      <c r="AK728" s="146"/>
      <c r="AL728" s="146"/>
      <c r="AM728" s="146"/>
      <c r="AN728" s="146"/>
      <c r="AO728" s="146"/>
      <c r="AP728" s="146"/>
      <c r="AQ728" s="146"/>
      <c r="AR728" s="146"/>
      <c r="AS728" s="146"/>
      <c r="AT728" s="146"/>
      <c r="AU728" s="146"/>
      <c r="AV728" s="146"/>
      <c r="AW728" s="146"/>
      <c r="AX728" s="146"/>
      <c r="AY728" s="146"/>
      <c r="AZ728" s="146"/>
    </row>
    <row r="729" spans="2:52" x14ac:dyDescent="0.25">
      <c r="B729" s="146"/>
      <c r="C729" s="146"/>
      <c r="D729" s="146"/>
      <c r="E729" s="146"/>
      <c r="F729" s="146"/>
      <c r="G729" s="146"/>
      <c r="H729" s="146"/>
      <c r="I729" s="146"/>
      <c r="J729" s="146"/>
      <c r="K729" s="146"/>
      <c r="L729" s="146"/>
      <c r="M729" s="146"/>
      <c r="N729" s="146"/>
      <c r="O729" s="146"/>
      <c r="P729" s="146"/>
      <c r="Q729" s="146"/>
      <c r="R729" s="146"/>
      <c r="S729" s="146"/>
      <c r="T729" s="146"/>
      <c r="U729" s="146"/>
      <c r="V729" s="146"/>
      <c r="W729" s="146"/>
      <c r="X729" s="146"/>
      <c r="Y729" s="146"/>
      <c r="Z729" s="146"/>
      <c r="AA729" s="146"/>
      <c r="AB729" s="146"/>
      <c r="AC729" s="146"/>
      <c r="AD729" s="146"/>
      <c r="AE729" s="146"/>
      <c r="AF729" s="146"/>
      <c r="AG729" s="146"/>
      <c r="AH729" s="146"/>
      <c r="AI729" s="146"/>
      <c r="AJ729" s="146"/>
      <c r="AK729" s="146"/>
      <c r="AL729" s="146"/>
      <c r="AM729" s="146"/>
      <c r="AN729" s="146"/>
      <c r="AO729" s="146"/>
      <c r="AP729" s="146"/>
      <c r="AQ729" s="146"/>
      <c r="AR729" s="146"/>
      <c r="AS729" s="146"/>
      <c r="AT729" s="146"/>
      <c r="AU729" s="146"/>
      <c r="AV729" s="146"/>
      <c r="AW729" s="146"/>
      <c r="AX729" s="146"/>
      <c r="AY729" s="146"/>
      <c r="AZ729" s="146"/>
    </row>
    <row r="730" spans="2:52" x14ac:dyDescent="0.25">
      <c r="B730" s="146"/>
      <c r="C730" s="146"/>
      <c r="D730" s="146"/>
      <c r="E730" s="146"/>
      <c r="F730" s="146"/>
      <c r="G730" s="146"/>
      <c r="H730" s="146"/>
      <c r="I730" s="146"/>
      <c r="J730" s="146"/>
      <c r="K730" s="146"/>
      <c r="L730" s="146"/>
      <c r="M730" s="146"/>
      <c r="N730" s="146"/>
      <c r="O730" s="146"/>
      <c r="P730" s="146"/>
      <c r="Q730" s="146"/>
      <c r="R730" s="146"/>
      <c r="S730" s="146"/>
      <c r="T730" s="146"/>
      <c r="U730" s="146"/>
      <c r="V730" s="146"/>
      <c r="W730" s="146"/>
      <c r="X730" s="146"/>
      <c r="Y730" s="146"/>
      <c r="Z730" s="146"/>
      <c r="AA730" s="146"/>
      <c r="AB730" s="146"/>
      <c r="AC730" s="146"/>
      <c r="AD730" s="146"/>
      <c r="AE730" s="146"/>
      <c r="AF730" s="146"/>
      <c r="AG730" s="146"/>
      <c r="AH730" s="146"/>
      <c r="AI730" s="146"/>
      <c r="AJ730" s="146"/>
      <c r="AK730" s="146"/>
      <c r="AL730" s="146"/>
      <c r="AM730" s="146"/>
      <c r="AN730" s="146"/>
      <c r="AO730" s="146"/>
      <c r="AP730" s="146"/>
      <c r="AQ730" s="146"/>
      <c r="AR730" s="146"/>
      <c r="AS730" s="146"/>
      <c r="AT730" s="146"/>
      <c r="AU730" s="146"/>
      <c r="AV730" s="146"/>
      <c r="AW730" s="146"/>
      <c r="AX730" s="146"/>
      <c r="AY730" s="146"/>
      <c r="AZ730" s="146"/>
    </row>
    <row r="731" spans="2:52" x14ac:dyDescent="0.25">
      <c r="B731" s="146"/>
      <c r="C731" s="146"/>
      <c r="D731" s="146"/>
      <c r="E731" s="146"/>
      <c r="F731" s="146"/>
      <c r="G731" s="146"/>
      <c r="H731" s="146"/>
      <c r="I731" s="146"/>
      <c r="J731" s="146"/>
      <c r="K731" s="146"/>
      <c r="L731" s="146"/>
      <c r="M731" s="146"/>
      <c r="N731" s="146"/>
      <c r="O731" s="146"/>
      <c r="P731" s="146"/>
      <c r="Q731" s="146"/>
      <c r="R731" s="146"/>
      <c r="S731" s="146"/>
      <c r="T731" s="146"/>
      <c r="U731" s="146"/>
      <c r="V731" s="146"/>
      <c r="W731" s="146"/>
      <c r="X731" s="146"/>
      <c r="Y731" s="146"/>
      <c r="Z731" s="146"/>
      <c r="AA731" s="146"/>
      <c r="AB731" s="146"/>
      <c r="AC731" s="146"/>
      <c r="AD731" s="146"/>
      <c r="AE731" s="146"/>
      <c r="AF731" s="146"/>
      <c r="AG731" s="146"/>
      <c r="AH731" s="146"/>
      <c r="AI731" s="146"/>
      <c r="AJ731" s="146"/>
      <c r="AK731" s="146"/>
      <c r="AL731" s="146"/>
      <c r="AM731" s="146"/>
      <c r="AN731" s="146"/>
      <c r="AO731" s="146"/>
      <c r="AP731" s="146"/>
      <c r="AQ731" s="146"/>
      <c r="AR731" s="146"/>
      <c r="AS731" s="146"/>
      <c r="AT731" s="146"/>
      <c r="AU731" s="146"/>
      <c r="AV731" s="146"/>
      <c r="AW731" s="146"/>
      <c r="AX731" s="146"/>
      <c r="AY731" s="146"/>
      <c r="AZ731" s="146"/>
    </row>
    <row r="732" spans="2:52" x14ac:dyDescent="0.25">
      <c r="B732" s="146"/>
      <c r="C732" s="146"/>
      <c r="D732" s="146"/>
      <c r="E732" s="146"/>
      <c r="F732" s="146"/>
      <c r="G732" s="146"/>
      <c r="H732" s="146"/>
      <c r="I732" s="146"/>
      <c r="J732" s="146"/>
      <c r="K732" s="146"/>
      <c r="L732" s="146"/>
      <c r="M732" s="146"/>
      <c r="N732" s="146"/>
      <c r="O732" s="146"/>
      <c r="P732" s="146"/>
      <c r="Q732" s="146"/>
      <c r="R732" s="146"/>
      <c r="S732" s="146"/>
      <c r="T732" s="146"/>
      <c r="U732" s="146"/>
      <c r="V732" s="146"/>
      <c r="W732" s="146"/>
      <c r="X732" s="146"/>
      <c r="Y732" s="146"/>
      <c r="Z732" s="146"/>
      <c r="AA732" s="146"/>
      <c r="AB732" s="146"/>
      <c r="AC732" s="146"/>
      <c r="AD732" s="146"/>
      <c r="AE732" s="146"/>
      <c r="AF732" s="146"/>
      <c r="AG732" s="146"/>
      <c r="AH732" s="146"/>
      <c r="AI732" s="146"/>
      <c r="AJ732" s="146"/>
      <c r="AK732" s="146"/>
      <c r="AL732" s="146"/>
      <c r="AM732" s="146"/>
      <c r="AN732" s="146"/>
      <c r="AO732" s="146"/>
      <c r="AP732" s="146"/>
      <c r="AQ732" s="146"/>
      <c r="AR732" s="146"/>
      <c r="AS732" s="146"/>
      <c r="AT732" s="146"/>
      <c r="AU732" s="146"/>
      <c r="AV732" s="146"/>
      <c r="AW732" s="146"/>
      <c r="AX732" s="146"/>
      <c r="AY732" s="146"/>
      <c r="AZ732" s="146"/>
    </row>
    <row r="733" spans="2:52" x14ac:dyDescent="0.25">
      <c r="B733" s="146"/>
      <c r="C733" s="146"/>
      <c r="D733" s="146"/>
      <c r="E733" s="146"/>
      <c r="F733" s="146"/>
      <c r="G733" s="146"/>
      <c r="H733" s="146"/>
      <c r="I733" s="146"/>
      <c r="J733" s="146"/>
      <c r="K733" s="146"/>
      <c r="L733" s="146"/>
      <c r="M733" s="146"/>
      <c r="N733" s="146"/>
      <c r="O733" s="146"/>
      <c r="P733" s="146"/>
      <c r="Q733" s="146"/>
      <c r="R733" s="146"/>
      <c r="S733" s="146"/>
      <c r="T733" s="146"/>
      <c r="U733" s="146"/>
      <c r="V733" s="146"/>
      <c r="W733" s="146"/>
      <c r="X733" s="146"/>
      <c r="Y733" s="146"/>
      <c r="Z733" s="146"/>
      <c r="AA733" s="146"/>
      <c r="AB733" s="146"/>
      <c r="AC733" s="146"/>
      <c r="AD733" s="146"/>
      <c r="AE733" s="146"/>
      <c r="AF733" s="146"/>
      <c r="AG733" s="146"/>
      <c r="AH733" s="146"/>
      <c r="AI733" s="146"/>
      <c r="AJ733" s="146"/>
      <c r="AK733" s="146"/>
      <c r="AL733" s="146"/>
      <c r="AM733" s="146"/>
      <c r="AN733" s="146"/>
      <c r="AO733" s="146"/>
      <c r="AP733" s="146"/>
      <c r="AQ733" s="146"/>
      <c r="AR733" s="146"/>
      <c r="AS733" s="146"/>
      <c r="AT733" s="146"/>
      <c r="AU733" s="146"/>
      <c r="AV733" s="146"/>
      <c r="AW733" s="146"/>
      <c r="AX733" s="146"/>
      <c r="AY733" s="146"/>
      <c r="AZ733" s="146"/>
    </row>
    <row r="734" spans="2:52" x14ac:dyDescent="0.25">
      <c r="B734" s="146"/>
      <c r="C734" s="146"/>
      <c r="D734" s="146"/>
      <c r="E734" s="146"/>
      <c r="F734" s="146"/>
      <c r="G734" s="146"/>
      <c r="H734" s="146"/>
      <c r="I734" s="146"/>
      <c r="J734" s="146"/>
      <c r="K734" s="146"/>
      <c r="L734" s="146"/>
      <c r="M734" s="146"/>
      <c r="N734" s="146"/>
      <c r="O734" s="146"/>
      <c r="P734" s="146"/>
      <c r="Q734" s="146"/>
      <c r="R734" s="146"/>
      <c r="S734" s="146"/>
      <c r="T734" s="146"/>
      <c r="U734" s="146"/>
      <c r="V734" s="146"/>
      <c r="W734" s="146"/>
      <c r="X734" s="146"/>
      <c r="Y734" s="146"/>
      <c r="Z734" s="146"/>
      <c r="AA734" s="146"/>
      <c r="AB734" s="146"/>
      <c r="AC734" s="146"/>
      <c r="AD734" s="146"/>
      <c r="AE734" s="146"/>
      <c r="AF734" s="146"/>
      <c r="AG734" s="146"/>
      <c r="AH734" s="146"/>
      <c r="AI734" s="146"/>
      <c r="AJ734" s="146"/>
      <c r="AK734" s="146"/>
      <c r="AL734" s="146"/>
      <c r="AM734" s="146"/>
      <c r="AN734" s="146"/>
      <c r="AO734" s="146"/>
      <c r="AP734" s="146"/>
      <c r="AQ734" s="146"/>
      <c r="AR734" s="146"/>
      <c r="AS734" s="146"/>
      <c r="AT734" s="146"/>
      <c r="AU734" s="146"/>
      <c r="AV734" s="146"/>
      <c r="AW734" s="146"/>
      <c r="AX734" s="146"/>
      <c r="AY734" s="146"/>
      <c r="AZ734" s="146"/>
    </row>
    <row r="735" spans="2:52" x14ac:dyDescent="0.25">
      <c r="B735" s="146"/>
      <c r="C735" s="146"/>
      <c r="D735" s="146"/>
      <c r="E735" s="146"/>
      <c r="F735" s="146"/>
      <c r="G735" s="146"/>
      <c r="H735" s="146"/>
      <c r="I735" s="146"/>
      <c r="J735" s="146"/>
      <c r="K735" s="146"/>
      <c r="L735" s="146"/>
      <c r="M735" s="146"/>
      <c r="N735" s="146"/>
      <c r="O735" s="146"/>
      <c r="P735" s="146"/>
      <c r="Q735" s="146"/>
      <c r="R735" s="146"/>
      <c r="S735" s="146"/>
      <c r="T735" s="146"/>
      <c r="U735" s="146"/>
      <c r="V735" s="146"/>
      <c r="W735" s="146"/>
      <c r="X735" s="146"/>
      <c r="Y735" s="146"/>
      <c r="Z735" s="146"/>
      <c r="AA735" s="146"/>
      <c r="AB735" s="146"/>
      <c r="AC735" s="146"/>
      <c r="AD735" s="146"/>
      <c r="AE735" s="146"/>
      <c r="AF735" s="146"/>
      <c r="AG735" s="146"/>
      <c r="AH735" s="146"/>
      <c r="AI735" s="146"/>
      <c r="AJ735" s="146"/>
      <c r="AK735" s="146"/>
      <c r="AL735" s="146"/>
      <c r="AM735" s="146"/>
      <c r="AN735" s="146"/>
      <c r="AO735" s="146"/>
      <c r="AP735" s="146"/>
      <c r="AQ735" s="146"/>
      <c r="AR735" s="146"/>
      <c r="AS735" s="146"/>
      <c r="AT735" s="146"/>
      <c r="AU735" s="146"/>
      <c r="AV735" s="146"/>
      <c r="AW735" s="146"/>
      <c r="AX735" s="146"/>
      <c r="AY735" s="146"/>
      <c r="AZ735" s="146"/>
    </row>
    <row r="736" spans="2:52" x14ac:dyDescent="0.25">
      <c r="B736" s="146"/>
      <c r="C736" s="146"/>
      <c r="D736" s="146"/>
      <c r="E736" s="146"/>
      <c r="F736" s="146"/>
      <c r="G736" s="146"/>
      <c r="H736" s="146"/>
      <c r="I736" s="146"/>
      <c r="J736" s="146"/>
      <c r="K736" s="146"/>
      <c r="L736" s="146"/>
      <c r="M736" s="146"/>
      <c r="N736" s="146"/>
      <c r="O736" s="146"/>
      <c r="P736" s="146"/>
      <c r="Q736" s="146"/>
      <c r="R736" s="146"/>
      <c r="S736" s="146"/>
      <c r="T736" s="146"/>
      <c r="U736" s="146"/>
      <c r="V736" s="146"/>
      <c r="W736" s="146"/>
      <c r="X736" s="146"/>
      <c r="Y736" s="146"/>
      <c r="Z736" s="146"/>
      <c r="AA736" s="146"/>
      <c r="AB736" s="146"/>
      <c r="AC736" s="146"/>
      <c r="AD736" s="146"/>
      <c r="AE736" s="146"/>
      <c r="AF736" s="146"/>
      <c r="AG736" s="146"/>
      <c r="AH736" s="146"/>
      <c r="AI736" s="146"/>
      <c r="AJ736" s="146"/>
      <c r="AK736" s="146"/>
      <c r="AL736" s="146"/>
      <c r="AM736" s="146"/>
      <c r="AN736" s="146"/>
      <c r="AO736" s="146"/>
      <c r="AP736" s="146"/>
      <c r="AQ736" s="146"/>
      <c r="AR736" s="146"/>
      <c r="AS736" s="146"/>
      <c r="AT736" s="146"/>
      <c r="AU736" s="146"/>
      <c r="AV736" s="146"/>
      <c r="AW736" s="146"/>
      <c r="AX736" s="146"/>
      <c r="AY736" s="146"/>
      <c r="AZ736" s="146"/>
    </row>
    <row r="737" spans="2:52" x14ac:dyDescent="0.25">
      <c r="B737" s="146"/>
      <c r="C737" s="146"/>
      <c r="D737" s="146"/>
      <c r="E737" s="146"/>
      <c r="F737" s="146"/>
      <c r="G737" s="146"/>
      <c r="H737" s="146"/>
      <c r="I737" s="146"/>
      <c r="J737" s="146"/>
      <c r="K737" s="146"/>
      <c r="L737" s="146"/>
      <c r="M737" s="146"/>
      <c r="N737" s="146"/>
      <c r="O737" s="146"/>
      <c r="P737" s="146"/>
      <c r="Q737" s="146"/>
      <c r="R737" s="146"/>
      <c r="S737" s="146"/>
      <c r="T737" s="146"/>
      <c r="U737" s="146"/>
      <c r="V737" s="146"/>
      <c r="W737" s="146"/>
      <c r="X737" s="146"/>
      <c r="Y737" s="146"/>
      <c r="Z737" s="146"/>
      <c r="AA737" s="146"/>
      <c r="AB737" s="146"/>
      <c r="AC737" s="146"/>
      <c r="AD737" s="146"/>
      <c r="AE737" s="146"/>
      <c r="AF737" s="146"/>
      <c r="AG737" s="146"/>
      <c r="AH737" s="146"/>
      <c r="AI737" s="146"/>
      <c r="AJ737" s="146"/>
      <c r="AK737" s="146"/>
      <c r="AL737" s="146"/>
      <c r="AM737" s="146"/>
      <c r="AN737" s="146"/>
      <c r="AO737" s="146"/>
      <c r="AP737" s="146"/>
      <c r="AQ737" s="146"/>
      <c r="AR737" s="146"/>
      <c r="AS737" s="146"/>
      <c r="AT737" s="146"/>
      <c r="AU737" s="146"/>
      <c r="AV737" s="146"/>
      <c r="AW737" s="146"/>
      <c r="AX737" s="146"/>
      <c r="AY737" s="146"/>
      <c r="AZ737" s="146"/>
    </row>
    <row r="738" spans="2:52" x14ac:dyDescent="0.25">
      <c r="B738" s="146"/>
      <c r="C738" s="146"/>
      <c r="D738" s="146"/>
      <c r="E738" s="146"/>
      <c r="F738" s="146"/>
      <c r="G738" s="146"/>
      <c r="H738" s="146"/>
      <c r="I738" s="146"/>
      <c r="J738" s="146"/>
      <c r="K738" s="146"/>
      <c r="L738" s="146"/>
      <c r="M738" s="146"/>
      <c r="N738" s="146"/>
      <c r="O738" s="146"/>
      <c r="P738" s="146"/>
      <c r="Q738" s="146"/>
      <c r="R738" s="146"/>
      <c r="S738" s="146"/>
      <c r="T738" s="146"/>
      <c r="U738" s="146"/>
      <c r="V738" s="146"/>
      <c r="W738" s="146"/>
      <c r="X738" s="146"/>
      <c r="Y738" s="146"/>
      <c r="Z738" s="146"/>
      <c r="AA738" s="146"/>
      <c r="AB738" s="146"/>
      <c r="AC738" s="146"/>
      <c r="AD738" s="146"/>
      <c r="AE738" s="146"/>
      <c r="AF738" s="146"/>
      <c r="AG738" s="146"/>
      <c r="AH738" s="146"/>
      <c r="AI738" s="146"/>
      <c r="AJ738" s="146"/>
      <c r="AK738" s="146"/>
      <c r="AL738" s="146"/>
      <c r="AM738" s="146"/>
      <c r="AN738" s="146"/>
      <c r="AO738" s="146"/>
      <c r="AP738" s="146"/>
      <c r="AQ738" s="146"/>
      <c r="AR738" s="146"/>
      <c r="AS738" s="146"/>
      <c r="AT738" s="146"/>
      <c r="AU738" s="146"/>
      <c r="AV738" s="146"/>
      <c r="AW738" s="146"/>
      <c r="AX738" s="146"/>
      <c r="AY738" s="146"/>
      <c r="AZ738" s="146"/>
    </row>
    <row r="739" spans="2:52" x14ac:dyDescent="0.25">
      <c r="B739" s="146"/>
      <c r="C739" s="146"/>
      <c r="D739" s="146"/>
      <c r="E739" s="146"/>
      <c r="F739" s="146"/>
      <c r="G739" s="146"/>
      <c r="H739" s="146"/>
      <c r="I739" s="146"/>
      <c r="J739" s="146"/>
      <c r="K739" s="146"/>
      <c r="L739" s="146"/>
      <c r="M739" s="146"/>
      <c r="N739" s="146"/>
      <c r="O739" s="146"/>
      <c r="P739" s="146"/>
      <c r="Q739" s="146"/>
      <c r="R739" s="146"/>
      <c r="S739" s="146"/>
      <c r="T739" s="146"/>
      <c r="U739" s="146"/>
      <c r="V739" s="146"/>
      <c r="W739" s="146"/>
      <c r="X739" s="146"/>
      <c r="Y739" s="146"/>
      <c r="Z739" s="146"/>
      <c r="AA739" s="146"/>
      <c r="AB739" s="146"/>
      <c r="AC739" s="146"/>
      <c r="AD739" s="146"/>
      <c r="AE739" s="146"/>
      <c r="AF739" s="146"/>
      <c r="AG739" s="146"/>
      <c r="AH739" s="146"/>
      <c r="AI739" s="146"/>
      <c r="AJ739" s="146"/>
      <c r="AK739" s="146"/>
      <c r="AL739" s="146"/>
      <c r="AM739" s="146"/>
      <c r="AN739" s="146"/>
      <c r="AO739" s="146"/>
      <c r="AP739" s="146"/>
      <c r="AQ739" s="146"/>
      <c r="AR739" s="146"/>
      <c r="AS739" s="146"/>
      <c r="AT739" s="146"/>
      <c r="AU739" s="146"/>
      <c r="AV739" s="146"/>
      <c r="AW739" s="146"/>
      <c r="AX739" s="146"/>
      <c r="AY739" s="146"/>
      <c r="AZ739" s="146"/>
    </row>
    <row r="740" spans="2:52" x14ac:dyDescent="0.25">
      <c r="B740" s="146"/>
      <c r="C740" s="146"/>
      <c r="D740" s="146"/>
      <c r="E740" s="146"/>
      <c r="F740" s="146"/>
      <c r="G740" s="146"/>
      <c r="H740" s="146"/>
      <c r="I740" s="146"/>
      <c r="J740" s="146"/>
      <c r="K740" s="146"/>
      <c r="L740" s="146"/>
      <c r="M740" s="146"/>
      <c r="N740" s="146"/>
      <c r="O740" s="146"/>
      <c r="P740" s="146"/>
      <c r="Q740" s="146"/>
      <c r="R740" s="146"/>
      <c r="S740" s="146"/>
      <c r="T740" s="146"/>
      <c r="U740" s="146"/>
      <c r="V740" s="146"/>
      <c r="W740" s="146"/>
      <c r="X740" s="146"/>
      <c r="Y740" s="146"/>
      <c r="Z740" s="146"/>
      <c r="AA740" s="146"/>
      <c r="AB740" s="146"/>
      <c r="AC740" s="146"/>
      <c r="AD740" s="146"/>
      <c r="AE740" s="146"/>
      <c r="AF740" s="146"/>
      <c r="AG740" s="146"/>
      <c r="AH740" s="146"/>
      <c r="AI740" s="146"/>
      <c r="AJ740" s="146"/>
      <c r="AK740" s="146"/>
      <c r="AL740" s="146"/>
      <c r="AM740" s="146"/>
      <c r="AN740" s="146"/>
      <c r="AO740" s="146"/>
      <c r="AP740" s="146"/>
      <c r="AQ740" s="146"/>
      <c r="AR740" s="146"/>
      <c r="AS740" s="146"/>
      <c r="AT740" s="146"/>
      <c r="AU740" s="146"/>
      <c r="AV740" s="146"/>
      <c r="AW740" s="146"/>
      <c r="AX740" s="146"/>
      <c r="AY740" s="146"/>
      <c r="AZ740" s="146"/>
    </row>
    <row r="741" spans="2:52" x14ac:dyDescent="0.25">
      <c r="B741" s="146"/>
      <c r="C741" s="146"/>
      <c r="D741" s="146"/>
      <c r="E741" s="146"/>
      <c r="F741" s="146"/>
      <c r="G741" s="146"/>
      <c r="H741" s="146"/>
      <c r="I741" s="146"/>
      <c r="J741" s="146"/>
      <c r="K741" s="146"/>
      <c r="L741" s="146"/>
      <c r="M741" s="146"/>
      <c r="N741" s="146"/>
      <c r="O741" s="146"/>
      <c r="P741" s="146"/>
      <c r="Q741" s="146"/>
      <c r="R741" s="146"/>
      <c r="S741" s="146"/>
      <c r="T741" s="146"/>
      <c r="U741" s="146"/>
      <c r="V741" s="146"/>
      <c r="W741" s="146"/>
      <c r="X741" s="146"/>
      <c r="Y741" s="146"/>
      <c r="Z741" s="146"/>
      <c r="AA741" s="146"/>
      <c r="AB741" s="146"/>
      <c r="AC741" s="146"/>
      <c r="AD741" s="146"/>
      <c r="AE741" s="146"/>
      <c r="AF741" s="146"/>
      <c r="AG741" s="146"/>
      <c r="AH741" s="146"/>
      <c r="AI741" s="146"/>
      <c r="AJ741" s="146"/>
      <c r="AK741" s="146"/>
      <c r="AL741" s="146"/>
      <c r="AM741" s="146"/>
      <c r="AN741" s="146"/>
      <c r="AO741" s="146"/>
      <c r="AP741" s="146"/>
      <c r="AQ741" s="146"/>
      <c r="AR741" s="146"/>
      <c r="AS741" s="146"/>
      <c r="AT741" s="146"/>
      <c r="AU741" s="146"/>
      <c r="AV741" s="146"/>
      <c r="AW741" s="146"/>
      <c r="AX741" s="146"/>
      <c r="AY741" s="146"/>
      <c r="AZ741" s="146"/>
    </row>
    <row r="742" spans="2:52" x14ac:dyDescent="0.25">
      <c r="B742" s="146"/>
      <c r="C742" s="146"/>
      <c r="D742" s="146"/>
      <c r="E742" s="146"/>
      <c r="F742" s="146"/>
      <c r="G742" s="146"/>
      <c r="H742" s="146"/>
      <c r="I742" s="146"/>
      <c r="J742" s="146"/>
      <c r="K742" s="146"/>
      <c r="L742" s="146"/>
      <c r="M742" s="146"/>
      <c r="N742" s="146"/>
      <c r="O742" s="146"/>
      <c r="P742" s="146"/>
      <c r="Q742" s="146"/>
      <c r="R742" s="146"/>
      <c r="S742" s="146"/>
      <c r="T742" s="146"/>
      <c r="U742" s="146"/>
      <c r="V742" s="146"/>
      <c r="W742" s="146"/>
      <c r="X742" s="146"/>
      <c r="Y742" s="146"/>
      <c r="Z742" s="146"/>
      <c r="AA742" s="146"/>
      <c r="AB742" s="146"/>
      <c r="AC742" s="146"/>
      <c r="AD742" s="146"/>
      <c r="AE742" s="146"/>
      <c r="AF742" s="146"/>
      <c r="AG742" s="146"/>
      <c r="AH742" s="146"/>
      <c r="AI742" s="146"/>
      <c r="AJ742" s="146"/>
      <c r="AK742" s="146"/>
      <c r="AL742" s="146"/>
      <c r="AM742" s="146"/>
      <c r="AN742" s="146"/>
      <c r="AO742" s="146"/>
      <c r="AP742" s="146"/>
      <c r="AQ742" s="146"/>
      <c r="AR742" s="146"/>
      <c r="AS742" s="146"/>
      <c r="AT742" s="146"/>
      <c r="AU742" s="146"/>
      <c r="AV742" s="146"/>
      <c r="AW742" s="146"/>
      <c r="AX742" s="146"/>
      <c r="AY742" s="146"/>
      <c r="AZ742" s="146"/>
    </row>
    <row r="743" spans="2:52" x14ac:dyDescent="0.25">
      <c r="B743" s="146"/>
      <c r="C743" s="146"/>
      <c r="D743" s="146"/>
      <c r="E743" s="146"/>
      <c r="F743" s="146"/>
      <c r="G743" s="146"/>
      <c r="H743" s="146"/>
      <c r="I743" s="146"/>
      <c r="J743" s="146"/>
      <c r="K743" s="146"/>
      <c r="L743" s="146"/>
      <c r="M743" s="146"/>
      <c r="N743" s="146"/>
      <c r="O743" s="146"/>
      <c r="P743" s="146"/>
      <c r="Q743" s="146"/>
      <c r="R743" s="146"/>
      <c r="S743" s="146"/>
      <c r="T743" s="146"/>
      <c r="U743" s="146"/>
      <c r="V743" s="146"/>
      <c r="W743" s="146"/>
      <c r="X743" s="146"/>
      <c r="Y743" s="146"/>
      <c r="Z743" s="146"/>
      <c r="AA743" s="146"/>
      <c r="AB743" s="146"/>
      <c r="AC743" s="146"/>
      <c r="AD743" s="146"/>
      <c r="AE743" s="146"/>
      <c r="AF743" s="146"/>
      <c r="AG743" s="146"/>
      <c r="AH743" s="146"/>
      <c r="AI743" s="146"/>
      <c r="AJ743" s="146"/>
      <c r="AK743" s="146"/>
      <c r="AL743" s="146"/>
      <c r="AM743" s="146"/>
      <c r="AN743" s="146"/>
      <c r="AO743" s="146"/>
      <c r="AP743" s="146"/>
      <c r="AQ743" s="146"/>
      <c r="AR743" s="146"/>
      <c r="AS743" s="146"/>
      <c r="AT743" s="146"/>
      <c r="AU743" s="146"/>
      <c r="AV743" s="146"/>
      <c r="AW743" s="146"/>
      <c r="AX743" s="146"/>
      <c r="AY743" s="146"/>
      <c r="AZ743" s="146"/>
    </row>
    <row r="744" spans="2:52" x14ac:dyDescent="0.25">
      <c r="B744" s="146"/>
      <c r="C744" s="146"/>
      <c r="D744" s="146"/>
      <c r="E744" s="146"/>
      <c r="F744" s="146"/>
      <c r="G744" s="146"/>
      <c r="H744" s="146"/>
      <c r="I744" s="146"/>
      <c r="J744" s="146"/>
      <c r="K744" s="146"/>
      <c r="L744" s="146"/>
      <c r="M744" s="146"/>
      <c r="N744" s="146"/>
      <c r="O744" s="146"/>
      <c r="P744" s="146"/>
      <c r="Q744" s="146"/>
      <c r="R744" s="146"/>
      <c r="S744" s="146"/>
      <c r="T744" s="146"/>
      <c r="U744" s="146"/>
      <c r="V744" s="146"/>
      <c r="W744" s="146"/>
      <c r="X744" s="146"/>
      <c r="Y744" s="146"/>
      <c r="Z744" s="146"/>
      <c r="AA744" s="146"/>
      <c r="AB744" s="146"/>
      <c r="AC744" s="146"/>
      <c r="AD744" s="146"/>
      <c r="AE744" s="146"/>
      <c r="AF744" s="146"/>
      <c r="AG744" s="146"/>
      <c r="AH744" s="146"/>
      <c r="AI744" s="146"/>
      <c r="AJ744" s="146"/>
      <c r="AK744" s="146"/>
      <c r="AL744" s="146"/>
      <c r="AM744" s="146"/>
      <c r="AN744" s="146"/>
      <c r="AO744" s="146"/>
      <c r="AP744" s="146"/>
      <c r="AQ744" s="146"/>
      <c r="AR744" s="146"/>
      <c r="AS744" s="146"/>
      <c r="AT744" s="146"/>
      <c r="AU744" s="146"/>
      <c r="AV744" s="146"/>
      <c r="AW744" s="146"/>
      <c r="AX744" s="146"/>
      <c r="AY744" s="146"/>
      <c r="AZ744" s="146"/>
    </row>
    <row r="745" spans="2:52" x14ac:dyDescent="0.25">
      <c r="B745" s="146"/>
      <c r="C745" s="146"/>
      <c r="D745" s="146"/>
      <c r="E745" s="146"/>
      <c r="F745" s="146"/>
      <c r="G745" s="146"/>
      <c r="H745" s="146"/>
      <c r="I745" s="146"/>
      <c r="J745" s="146"/>
      <c r="K745" s="146"/>
      <c r="L745" s="146"/>
      <c r="M745" s="146"/>
      <c r="N745" s="146"/>
      <c r="O745" s="146"/>
      <c r="P745" s="146"/>
      <c r="Q745" s="146"/>
      <c r="R745" s="146"/>
      <c r="S745" s="146"/>
      <c r="T745" s="146"/>
      <c r="U745" s="146"/>
      <c r="V745" s="146"/>
      <c r="W745" s="146"/>
      <c r="X745" s="146"/>
      <c r="Y745" s="146"/>
      <c r="Z745" s="146"/>
      <c r="AA745" s="146"/>
      <c r="AB745" s="146"/>
      <c r="AC745" s="146"/>
      <c r="AD745" s="146"/>
      <c r="AE745" s="146"/>
      <c r="AF745" s="146"/>
      <c r="AG745" s="146"/>
      <c r="AH745" s="146"/>
      <c r="AI745" s="146"/>
      <c r="AJ745" s="146"/>
      <c r="AK745" s="146"/>
      <c r="AL745" s="146"/>
      <c r="AM745" s="146"/>
      <c r="AN745" s="146"/>
      <c r="AO745" s="146"/>
      <c r="AP745" s="146"/>
      <c r="AQ745" s="146"/>
      <c r="AR745" s="146"/>
      <c r="AS745" s="146"/>
      <c r="AT745" s="146"/>
      <c r="AU745" s="146"/>
      <c r="AV745" s="146"/>
      <c r="AW745" s="146"/>
      <c r="AX745" s="146"/>
      <c r="AY745" s="146"/>
      <c r="AZ745" s="146"/>
    </row>
    <row r="746" spans="2:52" x14ac:dyDescent="0.25">
      <c r="B746" s="146"/>
      <c r="C746" s="146"/>
      <c r="D746" s="146"/>
      <c r="E746" s="146"/>
      <c r="F746" s="146"/>
      <c r="G746" s="146"/>
      <c r="H746" s="146"/>
      <c r="I746" s="146"/>
      <c r="J746" s="146"/>
      <c r="K746" s="146"/>
      <c r="L746" s="146"/>
      <c r="M746" s="146"/>
      <c r="N746" s="146"/>
      <c r="O746" s="146"/>
      <c r="P746" s="146"/>
      <c r="Q746" s="146"/>
      <c r="R746" s="146"/>
      <c r="S746" s="146"/>
      <c r="T746" s="146"/>
      <c r="U746" s="146"/>
      <c r="V746" s="146"/>
      <c r="W746" s="146"/>
      <c r="X746" s="146"/>
      <c r="Y746" s="146"/>
      <c r="Z746" s="146"/>
      <c r="AA746" s="146"/>
      <c r="AB746" s="146"/>
      <c r="AC746" s="146"/>
      <c r="AD746" s="146"/>
      <c r="AE746" s="146"/>
      <c r="AF746" s="146"/>
      <c r="AG746" s="146"/>
      <c r="AH746" s="146"/>
      <c r="AI746" s="146"/>
      <c r="AJ746" s="146"/>
      <c r="AK746" s="146"/>
      <c r="AL746" s="146"/>
      <c r="AM746" s="146"/>
      <c r="AN746" s="146"/>
      <c r="AO746" s="146"/>
      <c r="AP746" s="146"/>
      <c r="AQ746" s="146"/>
      <c r="AR746" s="146"/>
      <c r="AS746" s="146"/>
      <c r="AT746" s="146"/>
      <c r="AU746" s="146"/>
      <c r="AV746" s="146"/>
      <c r="AW746" s="146"/>
      <c r="AX746" s="146"/>
      <c r="AY746" s="146"/>
      <c r="AZ746" s="146"/>
    </row>
    <row r="747" spans="2:52" x14ac:dyDescent="0.25">
      <c r="B747" s="146"/>
      <c r="C747" s="146"/>
      <c r="D747" s="146"/>
      <c r="E747" s="146"/>
      <c r="F747" s="146"/>
      <c r="G747" s="146"/>
      <c r="H747" s="146"/>
      <c r="I747" s="146"/>
      <c r="J747" s="146"/>
      <c r="K747" s="146"/>
      <c r="L747" s="146"/>
      <c r="M747" s="146"/>
      <c r="N747" s="146"/>
      <c r="O747" s="146"/>
      <c r="P747" s="146"/>
      <c r="Q747" s="146"/>
      <c r="R747" s="146"/>
      <c r="S747" s="146"/>
      <c r="T747" s="146"/>
      <c r="U747" s="146"/>
      <c r="V747" s="146"/>
      <c r="W747" s="146"/>
      <c r="X747" s="146"/>
      <c r="Y747" s="146"/>
      <c r="Z747" s="146"/>
      <c r="AA747" s="146"/>
      <c r="AB747" s="146"/>
      <c r="AC747" s="146"/>
      <c r="AD747" s="146"/>
      <c r="AE747" s="146"/>
      <c r="AF747" s="146"/>
      <c r="AG747" s="146"/>
      <c r="AH747" s="146"/>
      <c r="AI747" s="146"/>
      <c r="AJ747" s="146"/>
      <c r="AK747" s="146"/>
      <c r="AL747" s="146"/>
      <c r="AM747" s="146"/>
      <c r="AN747" s="146"/>
      <c r="AO747" s="146"/>
      <c r="AP747" s="146"/>
      <c r="AQ747" s="146"/>
      <c r="AR747" s="146"/>
      <c r="AS747" s="146"/>
      <c r="AT747" s="146"/>
      <c r="AU747" s="146"/>
      <c r="AV747" s="146"/>
      <c r="AW747" s="146"/>
      <c r="AX747" s="146"/>
      <c r="AY747" s="146"/>
      <c r="AZ747" s="146"/>
    </row>
  </sheetData>
  <mergeCells count="10">
    <mergeCell ref="AM5:AN5"/>
    <mergeCell ref="AO5:AT5"/>
    <mergeCell ref="B541:H541"/>
    <mergeCell ref="B542:H542"/>
    <mergeCell ref="C5:H5"/>
    <mergeCell ref="I5:N5"/>
    <mergeCell ref="O5:T5"/>
    <mergeCell ref="U5:Z5"/>
    <mergeCell ref="AA5:AF5"/>
    <mergeCell ref="AG5:AL5"/>
  </mergeCells>
  <pageMargins left="0.11811023622047245" right="0.11811023622047245" top="0.78740157480314965" bottom="0.74803149606299213" header="0.31496062992125984" footer="0.31496062992125984"/>
  <pageSetup paperSize="9" scale="80" fitToWidth="2" pageOrder="overThenDown" orientation="landscape" r:id="rId1"/>
  <headerFooter scaleWithDoc="0" alignWithMargins="0">
    <oddHeader>&amp;L&amp;"-,Negrita"&amp;16&amp;K00-049Turistas daneses alojados en Tenerife por tipología y zona de alojamiento</oddHeader>
    <oddFooter>&amp;L&amp;G&amp;R&amp;K00-021&amp;P</oddFooter>
  </headerFooter>
  <colBreaks count="1" manualBreakCount="1">
    <brk id="26" min="4" max="501" man="1"/>
  </colBreaks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78EAF21-1A87-4A1F-BD20-2FA3C17CF070}">
  <dimension ref="B1:AB747"/>
  <sheetViews>
    <sheetView showGridLines="0" zoomScaleNormal="100" workbookViewId="0"/>
  </sheetViews>
  <sheetFormatPr baseColWidth="10" defaultRowHeight="15" outlineLevelRow="1" outlineLevelCol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85546875" style="38" customWidth="1"/>
    <col min="5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0.7109375" style="38" customWidth="1"/>
    <col min="22" max="22" width="11.140625" style="38" customWidth="1"/>
    <col min="23" max="23" width="13.42578125" style="38" customWidth="1"/>
    <col min="24" max="24" width="10.7109375" style="38" customWidth="1"/>
    <col min="25" max="25" width="11.140625" style="38" customWidth="1"/>
    <col min="26" max="27" width="12.85546875" style="38" customWidth="1"/>
  </cols>
  <sheetData>
    <row r="1" spans="2:28" ht="30" customHeight="1" x14ac:dyDescent="0.25"/>
    <row r="3" spans="2:28" s="4" customFormat="1" ht="21.75" thickBot="1" x14ac:dyDescent="0.3">
      <c r="B3" s="42" t="s">
        <v>219</v>
      </c>
      <c r="C3" s="42"/>
      <c r="D3" s="42"/>
      <c r="E3" s="42"/>
      <c r="F3" s="42"/>
      <c r="G3" s="42"/>
      <c r="H3" s="42"/>
      <c r="I3" s="42"/>
      <c r="J3" s="42"/>
      <c r="K3" s="42"/>
      <c r="L3" s="42"/>
      <c r="M3" s="42"/>
      <c r="N3" s="42"/>
      <c r="O3" s="42"/>
      <c r="P3" s="42"/>
      <c r="Q3" s="42"/>
      <c r="R3" s="42"/>
      <c r="S3" s="42"/>
      <c r="T3" s="42"/>
      <c r="U3" s="42"/>
      <c r="V3" s="42"/>
      <c r="W3" s="42"/>
      <c r="X3" s="42"/>
      <c r="Y3" s="74"/>
      <c r="Z3" s="74"/>
      <c r="AA3" s="74"/>
      <c r="AB3" s="74"/>
    </row>
    <row r="4" spans="2:28" s="4" customFormat="1" ht="6" customHeight="1" thickBot="1" x14ac:dyDescent="0.3">
      <c r="B4" s="76"/>
      <c r="C4" s="76"/>
      <c r="D4" s="76"/>
      <c r="E4" s="76"/>
      <c r="F4" s="260"/>
      <c r="G4" s="260"/>
      <c r="H4" s="260"/>
      <c r="I4" s="260"/>
      <c r="J4" s="260"/>
      <c r="K4" s="260"/>
      <c r="L4" s="260"/>
      <c r="M4" s="260"/>
      <c r="N4" s="260"/>
      <c r="O4" s="260"/>
      <c r="P4" s="260"/>
      <c r="Q4" s="260"/>
      <c r="R4" s="260"/>
      <c r="S4" s="260"/>
      <c r="T4" s="260"/>
      <c r="U4" s="259"/>
      <c r="V4" s="260"/>
      <c r="W4" s="260"/>
      <c r="X4" s="260"/>
      <c r="Y4" s="74"/>
      <c r="Z4" s="74"/>
      <c r="AA4" s="74"/>
      <c r="AB4" s="74"/>
    </row>
    <row r="5" spans="2:28" s="4" customFormat="1" ht="42" customHeight="1" thickBot="1" x14ac:dyDescent="0.3">
      <c r="B5" s="109"/>
      <c r="C5" s="689" t="s">
        <v>44</v>
      </c>
      <c r="D5" s="687"/>
      <c r="E5" s="688"/>
      <c r="F5" s="686" t="s">
        <v>158</v>
      </c>
      <c r="G5" s="687"/>
      <c r="H5" s="687"/>
      <c r="I5" s="690" t="s">
        <v>122</v>
      </c>
      <c r="J5" s="690"/>
      <c r="K5" s="690"/>
      <c r="L5" s="690" t="s">
        <v>123</v>
      </c>
      <c r="M5" s="690"/>
      <c r="N5" s="691"/>
      <c r="O5" s="686" t="s">
        <v>159</v>
      </c>
      <c r="P5" s="687"/>
      <c r="Q5" s="687"/>
      <c r="R5" s="690" t="s">
        <v>125</v>
      </c>
      <c r="S5" s="690"/>
      <c r="T5" s="692"/>
      <c r="U5" s="547" t="s">
        <v>132</v>
      </c>
      <c r="V5" s="686" t="s">
        <v>160</v>
      </c>
      <c r="W5" s="687"/>
      <c r="X5" s="688"/>
      <c r="Y5" s="74"/>
      <c r="Z5" s="74"/>
      <c r="AA5" s="74"/>
    </row>
    <row r="6" spans="2:28" s="4" customFormat="1" ht="30.75" thickBot="1" x14ac:dyDescent="0.3">
      <c r="B6" s="15"/>
      <c r="C6" s="548" t="s">
        <v>114</v>
      </c>
      <c r="D6" s="549" t="s">
        <v>136</v>
      </c>
      <c r="E6" s="550" t="s">
        <v>161</v>
      </c>
      <c r="F6" s="548" t="s">
        <v>114</v>
      </c>
      <c r="G6" s="549" t="s">
        <v>136</v>
      </c>
      <c r="H6" s="549" t="s">
        <v>161</v>
      </c>
      <c r="I6" s="551" t="s">
        <v>114</v>
      </c>
      <c r="J6" s="551" t="s">
        <v>136</v>
      </c>
      <c r="K6" s="551" t="s">
        <v>161</v>
      </c>
      <c r="L6" s="551" t="s">
        <v>114</v>
      </c>
      <c r="M6" s="551" t="s">
        <v>136</v>
      </c>
      <c r="N6" s="552" t="s">
        <v>161</v>
      </c>
      <c r="O6" s="548" t="s">
        <v>114</v>
      </c>
      <c r="P6" s="549" t="s">
        <v>136</v>
      </c>
      <c r="Q6" s="549" t="s">
        <v>161</v>
      </c>
      <c r="R6" s="551" t="s">
        <v>114</v>
      </c>
      <c r="S6" s="551" t="s">
        <v>136</v>
      </c>
      <c r="T6" s="552" t="s">
        <v>161</v>
      </c>
      <c r="U6" s="553" t="s">
        <v>113</v>
      </c>
      <c r="V6" s="548" t="s">
        <v>114</v>
      </c>
      <c r="W6" s="549" t="s">
        <v>136</v>
      </c>
      <c r="X6" s="550" t="s">
        <v>161</v>
      </c>
      <c r="Y6" s="74"/>
      <c r="Z6" s="74"/>
      <c r="AA6" s="74"/>
    </row>
    <row r="7" spans="2:28" s="4" customFormat="1" x14ac:dyDescent="0.25">
      <c r="B7" s="138" t="s">
        <v>78</v>
      </c>
      <c r="C7" s="554">
        <v>0.56073895831716214</v>
      </c>
      <c r="D7" s="525">
        <v>0.43926104168283786</v>
      </c>
      <c r="E7" s="555">
        <v>1</v>
      </c>
      <c r="F7" s="554">
        <v>0.56716011261465804</v>
      </c>
      <c r="G7" s="525">
        <v>0.4328398873853419</v>
      </c>
      <c r="H7" s="525">
        <v>1</v>
      </c>
      <c r="I7" s="525">
        <v>0.39153780068728522</v>
      </c>
      <c r="J7" s="525">
        <v>0.60846219931271472</v>
      </c>
      <c r="K7" s="525">
        <v>1</v>
      </c>
      <c r="L7" s="525">
        <v>0.76426547956293001</v>
      </c>
      <c r="M7" s="525">
        <v>0.23573452043707002</v>
      </c>
      <c r="N7" s="555">
        <v>1</v>
      </c>
      <c r="O7" s="554">
        <v>0.42764438676184297</v>
      </c>
      <c r="P7" s="525">
        <v>0.57235561323815709</v>
      </c>
      <c r="Q7" s="525">
        <v>1</v>
      </c>
      <c r="R7" s="525">
        <v>0.44809160305343509</v>
      </c>
      <c r="S7" s="525">
        <v>0.55190839694656491</v>
      </c>
      <c r="T7" s="555">
        <v>1</v>
      </c>
      <c r="U7" s="232">
        <v>1</v>
      </c>
      <c r="V7" s="554">
        <v>0.7441860465116279</v>
      </c>
      <c r="W7" s="525">
        <v>0.2558139534883721</v>
      </c>
      <c r="X7" s="555">
        <v>1</v>
      </c>
      <c r="Y7" s="74"/>
      <c r="Z7" s="74"/>
      <c r="AA7" s="74"/>
    </row>
    <row r="8" spans="2:28" s="4" customFormat="1" x14ac:dyDescent="0.25">
      <c r="B8" s="138" t="s">
        <v>79</v>
      </c>
      <c r="C8" s="554">
        <v>0.52861489423355545</v>
      </c>
      <c r="D8" s="525">
        <v>0.47138510576644449</v>
      </c>
      <c r="E8" s="555">
        <v>1</v>
      </c>
      <c r="F8" s="554">
        <v>0.5260930888575458</v>
      </c>
      <c r="G8" s="525">
        <v>0.47390691114245415</v>
      </c>
      <c r="H8" s="525">
        <v>1</v>
      </c>
      <c r="I8" s="525">
        <v>0.28245614035087718</v>
      </c>
      <c r="J8" s="525">
        <v>0.71754385964912282</v>
      </c>
      <c r="K8" s="525">
        <v>1</v>
      </c>
      <c r="L8" s="525">
        <v>0.77831325301204823</v>
      </c>
      <c r="M8" s="525">
        <v>0.22168674698795179</v>
      </c>
      <c r="N8" s="555">
        <v>1</v>
      </c>
      <c r="O8" s="554">
        <v>0.48157894736842105</v>
      </c>
      <c r="P8" s="525">
        <v>0.51842105263157889</v>
      </c>
      <c r="Q8" s="525">
        <v>1</v>
      </c>
      <c r="R8" s="525">
        <v>0.49882903981264637</v>
      </c>
      <c r="S8" s="525">
        <v>0.50117096018735363</v>
      </c>
      <c r="T8" s="555">
        <v>1</v>
      </c>
      <c r="U8" s="232">
        <v>1</v>
      </c>
      <c r="V8" s="554">
        <v>0.82499999999999996</v>
      </c>
      <c r="W8" s="525">
        <v>0.17499999999999999</v>
      </c>
      <c r="X8" s="555">
        <v>1</v>
      </c>
      <c r="Y8" s="74"/>
      <c r="Z8" s="74"/>
      <c r="AA8" s="74"/>
    </row>
    <row r="9" spans="2:28" s="4" customFormat="1" x14ac:dyDescent="0.25">
      <c r="B9" s="138" t="s">
        <v>80</v>
      </c>
      <c r="C9" s="554">
        <v>0.55430941772929787</v>
      </c>
      <c r="D9" s="525">
        <v>0.44569058227070213</v>
      </c>
      <c r="E9" s="555">
        <v>1</v>
      </c>
      <c r="F9" s="554">
        <v>0.55237093522657554</v>
      </c>
      <c r="G9" s="525">
        <v>0.44762906477342451</v>
      </c>
      <c r="H9" s="525">
        <v>1</v>
      </c>
      <c r="I9" s="525">
        <v>0.32590361445783134</v>
      </c>
      <c r="J9" s="525">
        <v>0.67409638554216866</v>
      </c>
      <c r="K9" s="525">
        <v>1</v>
      </c>
      <c r="L9" s="525">
        <v>0.77381874515879168</v>
      </c>
      <c r="M9" s="525">
        <v>0.22618125484120838</v>
      </c>
      <c r="N9" s="555">
        <v>1</v>
      </c>
      <c r="O9" s="554">
        <v>0.49233016800584367</v>
      </c>
      <c r="P9" s="525">
        <v>0.50766983199415627</v>
      </c>
      <c r="Q9" s="525">
        <v>1</v>
      </c>
      <c r="R9" s="525">
        <v>0.52276559865092753</v>
      </c>
      <c r="S9" s="525">
        <v>0.47723440134907252</v>
      </c>
      <c r="T9" s="555">
        <v>1</v>
      </c>
      <c r="U9" s="232">
        <v>1</v>
      </c>
      <c r="V9" s="554">
        <v>1</v>
      </c>
      <c r="W9" s="525">
        <v>0</v>
      </c>
      <c r="X9" s="555">
        <v>1</v>
      </c>
      <c r="Y9" s="74"/>
      <c r="Z9" s="74"/>
      <c r="AA9" s="74"/>
    </row>
    <row r="10" spans="2:28" s="4" customFormat="1" x14ac:dyDescent="0.25">
      <c r="B10" s="138" t="s">
        <v>81</v>
      </c>
      <c r="C10" s="554">
        <v>0.53243155149934807</v>
      </c>
      <c r="D10" s="525">
        <v>0.46756844850065188</v>
      </c>
      <c r="E10" s="555">
        <v>1</v>
      </c>
      <c r="F10" s="554">
        <v>0.55179506357516828</v>
      </c>
      <c r="G10" s="525">
        <v>0.44820493642483172</v>
      </c>
      <c r="H10" s="525">
        <v>1</v>
      </c>
      <c r="I10" s="525">
        <v>0.32563600782778868</v>
      </c>
      <c r="J10" s="525">
        <v>0.67436399217221132</v>
      </c>
      <c r="K10" s="525">
        <v>1</v>
      </c>
      <c r="L10" s="525">
        <v>0.83139013452914801</v>
      </c>
      <c r="M10" s="525">
        <v>0.16860986547085202</v>
      </c>
      <c r="N10" s="555">
        <v>1</v>
      </c>
      <c r="O10" s="554">
        <v>0.28808446455505277</v>
      </c>
      <c r="P10" s="525">
        <v>0.71191553544494723</v>
      </c>
      <c r="Q10" s="525">
        <v>1</v>
      </c>
      <c r="R10" s="525">
        <v>0.2984014209591474</v>
      </c>
      <c r="S10" s="525">
        <v>0.70159857904085254</v>
      </c>
      <c r="T10" s="555">
        <v>1</v>
      </c>
      <c r="U10" s="232">
        <v>1</v>
      </c>
      <c r="V10" s="554">
        <v>1</v>
      </c>
      <c r="W10" s="525">
        <v>0</v>
      </c>
      <c r="X10" s="555">
        <v>1</v>
      </c>
      <c r="Y10" s="74"/>
      <c r="Z10" s="74"/>
      <c r="AA10" s="74"/>
    </row>
    <row r="11" spans="2:28" s="4" customFormat="1" x14ac:dyDescent="0.25">
      <c r="B11" s="138" t="s">
        <v>82</v>
      </c>
      <c r="C11" s="554">
        <v>0.60676080445014979</v>
      </c>
      <c r="D11" s="525">
        <v>0.39323919554985026</v>
      </c>
      <c r="E11" s="555">
        <v>1</v>
      </c>
      <c r="F11" s="554">
        <v>0.62588235294117645</v>
      </c>
      <c r="G11" s="525">
        <v>0.37411764705882355</v>
      </c>
      <c r="H11" s="525">
        <v>1</v>
      </c>
      <c r="I11" s="525">
        <v>0.30042462845010615</v>
      </c>
      <c r="J11" s="525">
        <v>0.6995753715498938</v>
      </c>
      <c r="K11" s="525">
        <v>1</v>
      </c>
      <c r="L11" s="525">
        <v>0.9315448658649399</v>
      </c>
      <c r="M11" s="525">
        <v>6.8455134135060131E-2</v>
      </c>
      <c r="N11" s="555">
        <v>1</v>
      </c>
      <c r="O11" s="554">
        <v>0.32608695652173914</v>
      </c>
      <c r="P11" s="525">
        <v>0.67391304347826086</v>
      </c>
      <c r="Q11" s="525">
        <v>1</v>
      </c>
      <c r="R11" s="525">
        <v>0.30201342281879195</v>
      </c>
      <c r="S11" s="525">
        <v>0.69798657718120805</v>
      </c>
      <c r="T11" s="555">
        <v>1</v>
      </c>
      <c r="U11" s="232">
        <v>1</v>
      </c>
      <c r="V11" s="554">
        <v>1</v>
      </c>
      <c r="W11" s="525">
        <v>0</v>
      </c>
      <c r="X11" s="555">
        <v>1</v>
      </c>
      <c r="Y11" s="74"/>
      <c r="Z11" s="74"/>
      <c r="AA11" s="74"/>
    </row>
    <row r="12" spans="2:28" s="4" customFormat="1" x14ac:dyDescent="0.25">
      <c r="B12" s="138" t="s">
        <v>83</v>
      </c>
      <c r="C12" s="554">
        <v>0.6421188630490956</v>
      </c>
      <c r="D12" s="525">
        <v>0.3578811369509044</v>
      </c>
      <c r="E12" s="555">
        <v>1</v>
      </c>
      <c r="F12" s="554">
        <v>0.6831036983321247</v>
      </c>
      <c r="G12" s="525">
        <v>0.31689630166787525</v>
      </c>
      <c r="H12" s="525">
        <v>1</v>
      </c>
      <c r="I12" s="525">
        <v>0.34192037470725994</v>
      </c>
      <c r="J12" s="525">
        <v>0.65807962529274</v>
      </c>
      <c r="K12" s="525">
        <v>1</v>
      </c>
      <c r="L12" s="525">
        <v>0.87558139534883717</v>
      </c>
      <c r="M12" s="525">
        <v>0.12441860465116279</v>
      </c>
      <c r="N12" s="555">
        <v>1</v>
      </c>
      <c r="O12" s="554">
        <v>0.24025974025974026</v>
      </c>
      <c r="P12" s="525">
        <v>0.75974025974025972</v>
      </c>
      <c r="Q12" s="525">
        <v>1</v>
      </c>
      <c r="R12" s="525">
        <v>0.26153846153846155</v>
      </c>
      <c r="S12" s="525">
        <v>0.7384615384615385</v>
      </c>
      <c r="T12" s="555">
        <v>1</v>
      </c>
      <c r="U12" s="232">
        <v>1</v>
      </c>
      <c r="V12" s="554">
        <v>1</v>
      </c>
      <c r="W12" s="525">
        <v>0</v>
      </c>
      <c r="X12" s="555">
        <v>1</v>
      </c>
      <c r="Y12" s="74"/>
      <c r="Z12" s="74"/>
      <c r="AA12" s="74"/>
    </row>
    <row r="13" spans="2:28" s="4" customFormat="1" x14ac:dyDescent="0.25">
      <c r="B13" s="138" t="s">
        <v>84</v>
      </c>
      <c r="C13" s="554">
        <v>0.53888407054061871</v>
      </c>
      <c r="D13" s="525">
        <v>0.46111592945938135</v>
      </c>
      <c r="E13" s="555">
        <v>1</v>
      </c>
      <c r="F13" s="554">
        <v>0.55170135447637925</v>
      </c>
      <c r="G13" s="525">
        <v>0.44829864552362075</v>
      </c>
      <c r="H13" s="525">
        <v>1</v>
      </c>
      <c r="I13" s="525">
        <v>0.28608247422680411</v>
      </c>
      <c r="J13" s="525">
        <v>0.71391752577319589</v>
      </c>
      <c r="K13" s="525">
        <v>1</v>
      </c>
      <c r="L13" s="525">
        <v>0.83333333333333337</v>
      </c>
      <c r="M13" s="525">
        <v>0.16666666666666666</v>
      </c>
      <c r="N13" s="555">
        <v>1</v>
      </c>
      <c r="O13" s="554">
        <v>0.42092457420924573</v>
      </c>
      <c r="P13" s="525">
        <v>0.57907542579075422</v>
      </c>
      <c r="Q13" s="525">
        <v>1</v>
      </c>
      <c r="R13" s="525">
        <v>0.45562130177514792</v>
      </c>
      <c r="S13" s="525">
        <v>0.54437869822485208</v>
      </c>
      <c r="T13" s="555">
        <v>1</v>
      </c>
      <c r="U13" s="232">
        <v>1</v>
      </c>
      <c r="V13" s="554">
        <v>1</v>
      </c>
      <c r="W13" s="525">
        <v>0</v>
      </c>
      <c r="X13" s="555">
        <v>1</v>
      </c>
      <c r="Y13" s="74"/>
      <c r="Z13" s="74"/>
      <c r="AA13" s="74"/>
    </row>
    <row r="14" spans="2:28" s="4" customFormat="1" x14ac:dyDescent="0.25">
      <c r="B14" s="138" t="s">
        <v>85</v>
      </c>
      <c r="C14" s="554">
        <v>0.65833896016205262</v>
      </c>
      <c r="D14" s="525">
        <v>0.34166103983794732</v>
      </c>
      <c r="E14" s="555">
        <v>1</v>
      </c>
      <c r="F14" s="554">
        <v>0.68894389438943893</v>
      </c>
      <c r="G14" s="525">
        <v>0.31105610561056107</v>
      </c>
      <c r="H14" s="525">
        <v>1</v>
      </c>
      <c r="I14" s="525">
        <v>0.52941176470588236</v>
      </c>
      <c r="J14" s="525">
        <v>0.47058823529411764</v>
      </c>
      <c r="K14" s="525">
        <v>1</v>
      </c>
      <c r="L14" s="525">
        <v>0.875</v>
      </c>
      <c r="M14" s="525">
        <v>0.125</v>
      </c>
      <c r="N14" s="555">
        <v>1</v>
      </c>
      <c r="O14" s="554">
        <v>0.44155844155844154</v>
      </c>
      <c r="P14" s="525">
        <v>0.55844155844155841</v>
      </c>
      <c r="Q14" s="525">
        <v>1</v>
      </c>
      <c r="R14" s="525">
        <v>0.46808510638297873</v>
      </c>
      <c r="S14" s="525">
        <v>0.53191489361702127</v>
      </c>
      <c r="T14" s="555">
        <v>1</v>
      </c>
      <c r="U14" s="232">
        <v>1</v>
      </c>
      <c r="V14" s="554">
        <v>1</v>
      </c>
      <c r="W14" s="525">
        <v>0</v>
      </c>
      <c r="X14" s="555">
        <v>1</v>
      </c>
      <c r="Y14" s="74"/>
      <c r="Z14" s="74"/>
      <c r="AA14" s="74"/>
    </row>
    <row r="15" spans="2:28" s="4" customFormat="1" x14ac:dyDescent="0.25">
      <c r="B15" s="138" t="s">
        <v>86</v>
      </c>
      <c r="C15" s="554">
        <v>0.60019990004997503</v>
      </c>
      <c r="D15" s="525">
        <v>0.39980009995002497</v>
      </c>
      <c r="E15" s="555">
        <v>1</v>
      </c>
      <c r="F15" s="554">
        <v>0.70954907161803715</v>
      </c>
      <c r="G15" s="525">
        <v>0.29045092838196285</v>
      </c>
      <c r="H15" s="525">
        <v>1</v>
      </c>
      <c r="I15" s="525">
        <v>0.47907949790794979</v>
      </c>
      <c r="J15" s="525">
        <v>0.52092050209205021</v>
      </c>
      <c r="K15" s="525">
        <v>1</v>
      </c>
      <c r="L15" s="525">
        <v>0.86602357984994638</v>
      </c>
      <c r="M15" s="525">
        <v>0.13397642015005359</v>
      </c>
      <c r="N15" s="555">
        <v>1</v>
      </c>
      <c r="O15" s="554">
        <v>0.21982758620689655</v>
      </c>
      <c r="P15" s="525">
        <v>0.78017241379310343</v>
      </c>
      <c r="Q15" s="525">
        <v>1</v>
      </c>
      <c r="R15" s="525">
        <v>0.25531914893617019</v>
      </c>
      <c r="S15" s="525">
        <v>0.74468085106382975</v>
      </c>
      <c r="T15" s="555">
        <v>1</v>
      </c>
      <c r="U15" s="232">
        <v>1</v>
      </c>
      <c r="V15" s="554">
        <v>1</v>
      </c>
      <c r="W15" s="525">
        <v>0</v>
      </c>
      <c r="X15" s="555">
        <v>1</v>
      </c>
      <c r="Y15" s="74"/>
      <c r="Z15" s="74"/>
      <c r="AA15" s="74"/>
    </row>
    <row r="16" spans="2:28" s="4" customFormat="1" x14ac:dyDescent="0.25">
      <c r="B16" s="138" t="s">
        <v>87</v>
      </c>
      <c r="C16" s="554">
        <v>0.45513026696687037</v>
      </c>
      <c r="D16" s="525">
        <v>0.54486973303312958</v>
      </c>
      <c r="E16" s="555">
        <v>1</v>
      </c>
      <c r="F16" s="554">
        <v>0.46061871322831655</v>
      </c>
      <c r="G16" s="525">
        <v>0.5393812867716834</v>
      </c>
      <c r="H16" s="525">
        <v>1</v>
      </c>
      <c r="I16" s="525">
        <v>0.2730640978140052</v>
      </c>
      <c r="J16" s="525">
        <v>0.7269359021859948</v>
      </c>
      <c r="K16" s="525">
        <v>1</v>
      </c>
      <c r="L16" s="525">
        <v>0.71568171242438339</v>
      </c>
      <c r="M16" s="525">
        <v>0.28431828757561656</v>
      </c>
      <c r="N16" s="555">
        <v>1</v>
      </c>
      <c r="O16" s="554">
        <v>0.33006134969325152</v>
      </c>
      <c r="P16" s="525">
        <v>0.66993865030674848</v>
      </c>
      <c r="Q16" s="525">
        <v>1</v>
      </c>
      <c r="R16" s="525">
        <v>0.37685459940652821</v>
      </c>
      <c r="S16" s="525">
        <v>0.62314540059347179</v>
      </c>
      <c r="T16" s="555">
        <v>1</v>
      </c>
      <c r="U16" s="232">
        <v>1</v>
      </c>
      <c r="V16" s="554">
        <v>1</v>
      </c>
      <c r="W16" s="525">
        <v>0</v>
      </c>
      <c r="X16" s="555">
        <v>1</v>
      </c>
      <c r="Y16" s="74"/>
      <c r="Z16" s="74"/>
      <c r="AA16" s="74"/>
    </row>
    <row r="17" spans="2:24" s="4" customFormat="1" x14ac:dyDescent="0.25">
      <c r="B17" s="138" t="s">
        <v>88</v>
      </c>
      <c r="C17" s="554" t="s">
        <v>90</v>
      </c>
      <c r="D17" s="525" t="s">
        <v>90</v>
      </c>
      <c r="E17" s="555" t="s">
        <v>90</v>
      </c>
      <c r="F17" s="554" t="s">
        <v>90</v>
      </c>
      <c r="G17" s="525" t="s">
        <v>90</v>
      </c>
      <c r="H17" s="525" t="s">
        <v>90</v>
      </c>
      <c r="I17" s="525" t="s">
        <v>90</v>
      </c>
      <c r="J17" s="525" t="s">
        <v>90</v>
      </c>
      <c r="K17" s="525" t="s">
        <v>90</v>
      </c>
      <c r="L17" s="525" t="s">
        <v>90</v>
      </c>
      <c r="M17" s="525" t="s">
        <v>90</v>
      </c>
      <c r="N17" s="555" t="s">
        <v>90</v>
      </c>
      <c r="O17" s="554" t="s">
        <v>90</v>
      </c>
      <c r="P17" s="525" t="s">
        <v>90</v>
      </c>
      <c r="Q17" s="525" t="s">
        <v>90</v>
      </c>
      <c r="R17" s="525" t="s">
        <v>90</v>
      </c>
      <c r="S17" s="525" t="s">
        <v>90</v>
      </c>
      <c r="T17" s="555" t="s">
        <v>90</v>
      </c>
      <c r="U17" s="232" t="s">
        <v>90</v>
      </c>
      <c r="V17" s="554" t="s">
        <v>90</v>
      </c>
      <c r="W17" s="525" t="s">
        <v>90</v>
      </c>
      <c r="X17" s="555" t="s">
        <v>90</v>
      </c>
    </row>
    <row r="18" spans="2:24" s="4" customFormat="1" x14ac:dyDescent="0.25">
      <c r="B18" s="138" t="s">
        <v>89</v>
      </c>
      <c r="C18" s="554" t="s">
        <v>90</v>
      </c>
      <c r="D18" s="525" t="s">
        <v>90</v>
      </c>
      <c r="E18" s="555" t="s">
        <v>90</v>
      </c>
      <c r="F18" s="554" t="s">
        <v>90</v>
      </c>
      <c r="G18" s="525" t="s">
        <v>90</v>
      </c>
      <c r="H18" s="525" t="s">
        <v>90</v>
      </c>
      <c r="I18" s="525" t="s">
        <v>90</v>
      </c>
      <c r="J18" s="525" t="s">
        <v>90</v>
      </c>
      <c r="K18" s="525" t="s">
        <v>90</v>
      </c>
      <c r="L18" s="525" t="s">
        <v>90</v>
      </c>
      <c r="M18" s="525" t="s">
        <v>90</v>
      </c>
      <c r="N18" s="555" t="s">
        <v>90</v>
      </c>
      <c r="O18" s="554" t="s">
        <v>90</v>
      </c>
      <c r="P18" s="525" t="s">
        <v>90</v>
      </c>
      <c r="Q18" s="525" t="s">
        <v>90</v>
      </c>
      <c r="R18" s="525" t="s">
        <v>90</v>
      </c>
      <c r="S18" s="525" t="s">
        <v>90</v>
      </c>
      <c r="T18" s="555" t="s">
        <v>90</v>
      </c>
      <c r="U18" s="232" t="s">
        <v>90</v>
      </c>
      <c r="V18" s="554" t="s">
        <v>90</v>
      </c>
      <c r="W18" s="525" t="s">
        <v>90</v>
      </c>
      <c r="X18" s="555" t="s">
        <v>90</v>
      </c>
    </row>
    <row r="19" spans="2:24" s="558" customFormat="1" ht="32.25" customHeight="1" x14ac:dyDescent="0.25">
      <c r="B19" s="57" t="s">
        <v>169</v>
      </c>
      <c r="C19" s="556">
        <v>0.54521746044366703</v>
      </c>
      <c r="D19" s="529">
        <v>0.45478253955633297</v>
      </c>
      <c r="E19" s="557">
        <v>1</v>
      </c>
      <c r="F19" s="556">
        <v>0.55414880108941678</v>
      </c>
      <c r="G19" s="529">
        <v>0.44585119891058317</v>
      </c>
      <c r="H19" s="529">
        <v>1</v>
      </c>
      <c r="I19" s="529">
        <v>0.32858596134282808</v>
      </c>
      <c r="J19" s="529">
        <v>0.67141403865717197</v>
      </c>
      <c r="K19" s="529">
        <v>1</v>
      </c>
      <c r="L19" s="529">
        <v>0.79271934780853981</v>
      </c>
      <c r="M19" s="529">
        <v>0.20728065219146016</v>
      </c>
      <c r="N19" s="557">
        <v>1</v>
      </c>
      <c r="O19" s="556">
        <v>0.40791621327529926</v>
      </c>
      <c r="P19" s="529">
        <v>0.59208378672470074</v>
      </c>
      <c r="Q19" s="529">
        <v>1</v>
      </c>
      <c r="R19" s="529">
        <v>0.43341404358353514</v>
      </c>
      <c r="S19" s="529">
        <v>0.56658595641646492</v>
      </c>
      <c r="T19" s="557">
        <v>1</v>
      </c>
      <c r="U19" s="235">
        <v>1</v>
      </c>
      <c r="V19" s="556">
        <v>0.87919463087248317</v>
      </c>
      <c r="W19" s="529">
        <v>0.12080536912751678</v>
      </c>
      <c r="X19" s="557">
        <v>1</v>
      </c>
    </row>
    <row r="20" spans="2:24" s="4" customFormat="1" ht="15" customHeight="1" outlineLevel="1" x14ac:dyDescent="0.25">
      <c r="B20" s="138" t="s">
        <v>78</v>
      </c>
      <c r="C20" s="559">
        <v>0.53108227461104696</v>
      </c>
      <c r="D20" s="533">
        <v>0.46891772538895304</v>
      </c>
      <c r="E20" s="560">
        <v>1</v>
      </c>
      <c r="F20" s="559">
        <v>0.5173776308362229</v>
      </c>
      <c r="G20" s="533">
        <v>0.4826223691637771</v>
      </c>
      <c r="H20" s="533">
        <v>1</v>
      </c>
      <c r="I20" s="533">
        <v>0.31036906854130053</v>
      </c>
      <c r="J20" s="533">
        <v>0.68963093145869947</v>
      </c>
      <c r="K20" s="533">
        <v>1</v>
      </c>
      <c r="L20" s="533">
        <v>0.7427347242921013</v>
      </c>
      <c r="M20" s="533">
        <v>0.25726527570789864</v>
      </c>
      <c r="N20" s="560">
        <v>1</v>
      </c>
      <c r="O20" s="559">
        <v>0.5625</v>
      </c>
      <c r="P20" s="533">
        <v>0.4375</v>
      </c>
      <c r="Q20" s="533">
        <v>1</v>
      </c>
      <c r="R20" s="533">
        <v>0.56415809420682184</v>
      </c>
      <c r="S20" s="533">
        <v>0.43584190579317811</v>
      </c>
      <c r="T20" s="560">
        <v>1</v>
      </c>
      <c r="U20" s="238">
        <v>1</v>
      </c>
      <c r="V20" s="559">
        <v>0.53333333333333333</v>
      </c>
      <c r="W20" s="533">
        <v>0.46666666666666667</v>
      </c>
      <c r="X20" s="560">
        <v>1</v>
      </c>
    </row>
    <row r="21" spans="2:24" s="4" customFormat="1" ht="15" customHeight="1" outlineLevel="1" x14ac:dyDescent="0.25">
      <c r="B21" s="138" t="s">
        <v>79</v>
      </c>
      <c r="C21" s="559">
        <v>0.56912826207662415</v>
      </c>
      <c r="D21" s="533">
        <v>0.43087173792337591</v>
      </c>
      <c r="E21" s="560">
        <v>1</v>
      </c>
      <c r="F21" s="559">
        <v>0.56152330001407857</v>
      </c>
      <c r="G21" s="533">
        <v>0.43847669998592143</v>
      </c>
      <c r="H21" s="533">
        <v>1</v>
      </c>
      <c r="I21" s="533">
        <v>0.29183284203225246</v>
      </c>
      <c r="J21" s="533">
        <v>0.70816715796774754</v>
      </c>
      <c r="K21" s="533">
        <v>1</v>
      </c>
      <c r="L21" s="533">
        <v>0.8004856333468231</v>
      </c>
      <c r="M21" s="533">
        <v>0.19951436665317684</v>
      </c>
      <c r="N21" s="560">
        <v>1</v>
      </c>
      <c r="O21" s="559">
        <v>0.58584750411409769</v>
      </c>
      <c r="P21" s="533">
        <v>0.41415249588590236</v>
      </c>
      <c r="Q21" s="533">
        <v>1</v>
      </c>
      <c r="R21" s="533">
        <v>0.58773527625986643</v>
      </c>
      <c r="S21" s="533">
        <v>0.41226472374013357</v>
      </c>
      <c r="T21" s="560">
        <v>1</v>
      </c>
      <c r="U21" s="238">
        <v>1</v>
      </c>
      <c r="V21" s="559">
        <v>1</v>
      </c>
      <c r="W21" s="533">
        <v>0</v>
      </c>
      <c r="X21" s="560">
        <v>1</v>
      </c>
    </row>
    <row r="22" spans="2:24" s="4" customFormat="1" ht="15" customHeight="1" outlineLevel="1" x14ac:dyDescent="0.25">
      <c r="B22" s="138" t="s">
        <v>80</v>
      </c>
      <c r="C22" s="559">
        <v>0.56618192610179552</v>
      </c>
      <c r="D22" s="533">
        <v>0.43381807389820448</v>
      </c>
      <c r="E22" s="560">
        <v>1</v>
      </c>
      <c r="F22" s="559">
        <v>0.56315522489009129</v>
      </c>
      <c r="G22" s="533">
        <v>0.43684477510990871</v>
      </c>
      <c r="H22" s="533">
        <v>1</v>
      </c>
      <c r="I22" s="533">
        <v>0.29174930583101943</v>
      </c>
      <c r="J22" s="533">
        <v>0.70825069416898057</v>
      </c>
      <c r="K22" s="533">
        <v>1</v>
      </c>
      <c r="L22" s="533">
        <v>0.84597510373443985</v>
      </c>
      <c r="M22" s="533">
        <v>0.15402489626556018</v>
      </c>
      <c r="N22" s="560">
        <v>1</v>
      </c>
      <c r="O22" s="559">
        <v>0.54728370221327971</v>
      </c>
      <c r="P22" s="533">
        <v>0.45271629778672035</v>
      </c>
      <c r="Q22" s="533">
        <v>1</v>
      </c>
      <c r="R22" s="533">
        <v>0.53696788648244964</v>
      </c>
      <c r="S22" s="533">
        <v>0.46303211351755041</v>
      </c>
      <c r="T22" s="560">
        <v>1</v>
      </c>
      <c r="U22" s="238">
        <v>1</v>
      </c>
      <c r="V22" s="559">
        <v>0.83333333333333337</v>
      </c>
      <c r="W22" s="533">
        <v>0.16666666666666666</v>
      </c>
      <c r="X22" s="560">
        <v>1</v>
      </c>
    </row>
    <row r="23" spans="2:24" s="4" customFormat="1" ht="15" customHeight="1" outlineLevel="1" x14ac:dyDescent="0.25">
      <c r="B23" s="138" t="s">
        <v>81</v>
      </c>
      <c r="C23" s="559">
        <v>0.57730948296986029</v>
      </c>
      <c r="D23" s="533">
        <v>0.42269051703013966</v>
      </c>
      <c r="E23" s="560">
        <v>1</v>
      </c>
      <c r="F23" s="559">
        <v>0.57385976855003407</v>
      </c>
      <c r="G23" s="533">
        <v>0.42614023144996599</v>
      </c>
      <c r="H23" s="533">
        <v>1</v>
      </c>
      <c r="I23" s="533">
        <v>0.34278122232063774</v>
      </c>
      <c r="J23" s="533">
        <v>0.65721877767936232</v>
      </c>
      <c r="K23" s="533">
        <v>1</v>
      </c>
      <c r="L23" s="533">
        <v>0.82629504504504503</v>
      </c>
      <c r="M23" s="533">
        <v>0.17370495495495494</v>
      </c>
      <c r="N23" s="560">
        <v>1</v>
      </c>
      <c r="O23" s="559">
        <v>0.38104448742746616</v>
      </c>
      <c r="P23" s="533">
        <v>0.61895551257253389</v>
      </c>
      <c r="Q23" s="533">
        <v>1</v>
      </c>
      <c r="R23" s="533">
        <v>0.3683083511777302</v>
      </c>
      <c r="S23" s="533">
        <v>0.6316916488222698</v>
      </c>
      <c r="T23" s="560">
        <v>1</v>
      </c>
      <c r="U23" s="238">
        <v>1</v>
      </c>
      <c r="V23" s="559">
        <v>1</v>
      </c>
      <c r="W23" s="533">
        <v>0</v>
      </c>
      <c r="X23" s="560">
        <v>1</v>
      </c>
    </row>
    <row r="24" spans="2:24" s="4" customFormat="1" ht="15" customHeight="1" outlineLevel="1" x14ac:dyDescent="0.25">
      <c r="B24" s="138" t="s">
        <v>82</v>
      </c>
      <c r="C24" s="559">
        <v>0.52748312439729994</v>
      </c>
      <c r="D24" s="533">
        <v>0.47251687560270011</v>
      </c>
      <c r="E24" s="560">
        <v>1</v>
      </c>
      <c r="F24" s="559">
        <v>0.5072765072765073</v>
      </c>
      <c r="G24" s="533">
        <v>0.49272349272349275</v>
      </c>
      <c r="H24" s="533">
        <v>1</v>
      </c>
      <c r="I24" s="533">
        <v>0.31065989847715736</v>
      </c>
      <c r="J24" s="533">
        <v>0.68934010152284264</v>
      </c>
      <c r="K24" s="533">
        <v>1</v>
      </c>
      <c r="L24" s="533">
        <v>0.78449408672798948</v>
      </c>
      <c r="M24" s="533">
        <v>0.21550591327201052</v>
      </c>
      <c r="N24" s="560">
        <v>1</v>
      </c>
      <c r="O24" s="559">
        <v>0.72413793103448276</v>
      </c>
      <c r="P24" s="533">
        <v>0.27586206896551724</v>
      </c>
      <c r="Q24" s="533">
        <v>1</v>
      </c>
      <c r="R24" s="533">
        <v>0.72222222222222221</v>
      </c>
      <c r="S24" s="533">
        <v>0.27777777777777779</v>
      </c>
      <c r="T24" s="560">
        <v>1</v>
      </c>
      <c r="U24" s="238">
        <v>1</v>
      </c>
      <c r="V24" s="559">
        <v>1</v>
      </c>
      <c r="W24" s="533">
        <v>0</v>
      </c>
      <c r="X24" s="560">
        <v>1</v>
      </c>
    </row>
    <row r="25" spans="2:24" s="4" customFormat="1" ht="15" customHeight="1" outlineLevel="1" x14ac:dyDescent="0.25">
      <c r="B25" s="138" t="s">
        <v>83</v>
      </c>
      <c r="C25" s="559">
        <v>0.6279594137542277</v>
      </c>
      <c r="D25" s="533">
        <v>0.37204058624577224</v>
      </c>
      <c r="E25" s="560">
        <v>1</v>
      </c>
      <c r="F25" s="559">
        <v>0.66841072596468276</v>
      </c>
      <c r="G25" s="533">
        <v>0.33158927403531718</v>
      </c>
      <c r="H25" s="533">
        <v>1</v>
      </c>
      <c r="I25" s="533">
        <v>0.39049235993208831</v>
      </c>
      <c r="J25" s="533">
        <v>0.60950764006791169</v>
      </c>
      <c r="K25" s="533">
        <v>1</v>
      </c>
      <c r="L25" s="533">
        <v>0.87376237623762376</v>
      </c>
      <c r="M25" s="533">
        <v>0.12623762376237624</v>
      </c>
      <c r="N25" s="560">
        <v>1</v>
      </c>
      <c r="O25" s="559">
        <v>0.33478260869565218</v>
      </c>
      <c r="P25" s="533">
        <v>0.66521739130434787</v>
      </c>
      <c r="Q25" s="533">
        <v>1</v>
      </c>
      <c r="R25" s="533">
        <v>0.31428571428571428</v>
      </c>
      <c r="S25" s="533">
        <v>0.68571428571428572</v>
      </c>
      <c r="T25" s="560">
        <v>1</v>
      </c>
      <c r="U25" s="238">
        <v>1</v>
      </c>
      <c r="V25" s="559">
        <v>1</v>
      </c>
      <c r="W25" s="533">
        <v>0</v>
      </c>
      <c r="X25" s="560">
        <v>1</v>
      </c>
    </row>
    <row r="26" spans="2:24" s="4" customFormat="1" ht="15" customHeight="1" outlineLevel="1" x14ac:dyDescent="0.25">
      <c r="B26" s="138" t="s">
        <v>84</v>
      </c>
      <c r="C26" s="559">
        <v>0.55432287681713843</v>
      </c>
      <c r="D26" s="533">
        <v>0.44567712318286151</v>
      </c>
      <c r="E26" s="560">
        <v>1</v>
      </c>
      <c r="F26" s="559">
        <v>0.54314720812182737</v>
      </c>
      <c r="G26" s="533">
        <v>0.45685279187817257</v>
      </c>
      <c r="H26" s="533">
        <v>1</v>
      </c>
      <c r="I26" s="533">
        <v>0.45487364620938631</v>
      </c>
      <c r="J26" s="533">
        <v>0.54512635379061369</v>
      </c>
      <c r="K26" s="533">
        <v>1</v>
      </c>
      <c r="L26" s="533">
        <v>0.68913857677902624</v>
      </c>
      <c r="M26" s="533">
        <v>0.31086142322097376</v>
      </c>
      <c r="N26" s="560">
        <v>1</v>
      </c>
      <c r="O26" s="559">
        <v>0.58233890214797135</v>
      </c>
      <c r="P26" s="533">
        <v>0.41766109785202865</v>
      </c>
      <c r="Q26" s="533">
        <v>1</v>
      </c>
      <c r="R26" s="533">
        <v>0.5714285714285714</v>
      </c>
      <c r="S26" s="533">
        <v>0.42857142857142855</v>
      </c>
      <c r="T26" s="560">
        <v>1</v>
      </c>
      <c r="U26" s="238">
        <v>1</v>
      </c>
      <c r="V26" s="559">
        <v>1</v>
      </c>
      <c r="W26" s="533">
        <v>0</v>
      </c>
      <c r="X26" s="560">
        <v>1</v>
      </c>
    </row>
    <row r="27" spans="2:24" s="4" customFormat="1" ht="15" customHeight="1" outlineLevel="1" x14ac:dyDescent="0.25">
      <c r="B27" s="138" t="s">
        <v>85</v>
      </c>
      <c r="C27" s="559">
        <v>0.63888888888888884</v>
      </c>
      <c r="D27" s="533">
        <v>0.3611111111111111</v>
      </c>
      <c r="E27" s="560">
        <v>1</v>
      </c>
      <c r="F27" s="559">
        <v>0.63643122676579922</v>
      </c>
      <c r="G27" s="533">
        <v>0.36356877323420073</v>
      </c>
      <c r="H27" s="533">
        <v>1</v>
      </c>
      <c r="I27" s="533">
        <v>0.4651898734177215</v>
      </c>
      <c r="J27" s="533">
        <v>0.53481012658227844</v>
      </c>
      <c r="K27" s="533">
        <v>1</v>
      </c>
      <c r="L27" s="533">
        <v>0.8571428571428571</v>
      </c>
      <c r="M27" s="533">
        <v>0.14285714285714285</v>
      </c>
      <c r="N27" s="560">
        <v>1</v>
      </c>
      <c r="O27" s="559">
        <v>0.59832635983263593</v>
      </c>
      <c r="P27" s="533">
        <v>0.40167364016736401</v>
      </c>
      <c r="Q27" s="533">
        <v>1</v>
      </c>
      <c r="R27" s="533">
        <v>0.59907834101382484</v>
      </c>
      <c r="S27" s="533">
        <v>0.4009216589861751</v>
      </c>
      <c r="T27" s="560">
        <v>1</v>
      </c>
      <c r="U27" s="238">
        <v>1</v>
      </c>
      <c r="V27" s="559">
        <v>1</v>
      </c>
      <c r="W27" s="533">
        <v>0</v>
      </c>
      <c r="X27" s="560">
        <v>1</v>
      </c>
    </row>
    <row r="28" spans="2:24" s="4" customFormat="1" ht="15" customHeight="1" outlineLevel="1" x14ac:dyDescent="0.25">
      <c r="B28" s="138" t="s">
        <v>86</v>
      </c>
      <c r="C28" s="559">
        <v>0.62109862671660421</v>
      </c>
      <c r="D28" s="533">
        <v>0.37890137328339574</v>
      </c>
      <c r="E28" s="560">
        <v>1</v>
      </c>
      <c r="F28" s="559">
        <v>0.61971830985915488</v>
      </c>
      <c r="G28" s="533">
        <v>0.38028169014084506</v>
      </c>
      <c r="H28" s="533">
        <v>1</v>
      </c>
      <c r="I28" s="533">
        <v>0.39130434782608697</v>
      </c>
      <c r="J28" s="533">
        <v>0.60869565217391308</v>
      </c>
      <c r="K28" s="533">
        <v>1</v>
      </c>
      <c r="L28" s="533">
        <v>0.79419889502762431</v>
      </c>
      <c r="M28" s="533">
        <v>0.20580110497237569</v>
      </c>
      <c r="N28" s="560">
        <v>1</v>
      </c>
      <c r="O28" s="559">
        <v>0.58275862068965523</v>
      </c>
      <c r="P28" s="533">
        <v>0.41724137931034483</v>
      </c>
      <c r="Q28" s="533">
        <v>1</v>
      </c>
      <c r="R28" s="533">
        <v>0.56799999999999995</v>
      </c>
      <c r="S28" s="533">
        <v>0.432</v>
      </c>
      <c r="T28" s="560">
        <v>1</v>
      </c>
      <c r="U28" s="238">
        <v>1</v>
      </c>
      <c r="V28" s="559">
        <v>1</v>
      </c>
      <c r="W28" s="533">
        <v>0</v>
      </c>
      <c r="X28" s="560">
        <v>1</v>
      </c>
    </row>
    <row r="29" spans="2:24" s="4" customFormat="1" ht="15" customHeight="1" outlineLevel="1" x14ac:dyDescent="0.25">
      <c r="B29" s="138" t="s">
        <v>87</v>
      </c>
      <c r="C29" s="559">
        <v>0.55562966915688372</v>
      </c>
      <c r="D29" s="533">
        <v>0.44437033084311633</v>
      </c>
      <c r="E29" s="560">
        <v>1</v>
      </c>
      <c r="F29" s="559">
        <v>0.54582142256599964</v>
      </c>
      <c r="G29" s="533">
        <v>0.45417857743400036</v>
      </c>
      <c r="H29" s="533">
        <v>1</v>
      </c>
      <c r="I29" s="533">
        <v>0.34433480775774072</v>
      </c>
      <c r="J29" s="533">
        <v>0.65566519224225928</v>
      </c>
      <c r="K29" s="533">
        <v>1</v>
      </c>
      <c r="L29" s="533">
        <v>0.79388403494837168</v>
      </c>
      <c r="M29" s="533">
        <v>0.20611596505162827</v>
      </c>
      <c r="N29" s="560">
        <v>1</v>
      </c>
      <c r="O29" s="559">
        <v>0.34306569343065696</v>
      </c>
      <c r="P29" s="533">
        <v>0.65693430656934304</v>
      </c>
      <c r="Q29" s="533">
        <v>1</v>
      </c>
      <c r="R29" s="533">
        <v>0.34292289988492519</v>
      </c>
      <c r="S29" s="533">
        <v>0.65707710011507481</v>
      </c>
      <c r="T29" s="560">
        <v>1</v>
      </c>
      <c r="U29" s="238">
        <v>1</v>
      </c>
      <c r="V29" s="559">
        <v>1</v>
      </c>
      <c r="W29" s="533">
        <v>0</v>
      </c>
      <c r="X29" s="560">
        <v>1</v>
      </c>
    </row>
    <row r="30" spans="2:24" s="4" customFormat="1" ht="15" customHeight="1" outlineLevel="1" x14ac:dyDescent="0.25">
      <c r="B30" s="138" t="s">
        <v>88</v>
      </c>
      <c r="C30" s="559">
        <v>0.49597574997386851</v>
      </c>
      <c r="D30" s="533">
        <v>0.50402425002613149</v>
      </c>
      <c r="E30" s="560">
        <v>1</v>
      </c>
      <c r="F30" s="559">
        <v>0.50693219057222083</v>
      </c>
      <c r="G30" s="533">
        <v>0.49306780942777917</v>
      </c>
      <c r="H30" s="533">
        <v>1</v>
      </c>
      <c r="I30" s="533">
        <v>0.30995875073659401</v>
      </c>
      <c r="J30" s="533">
        <v>0.69004124926340604</v>
      </c>
      <c r="K30" s="533">
        <v>1</v>
      </c>
      <c r="L30" s="533">
        <v>0.6927480916030534</v>
      </c>
      <c r="M30" s="533">
        <v>0.30725190839694655</v>
      </c>
      <c r="N30" s="560">
        <v>1</v>
      </c>
      <c r="O30" s="559">
        <v>0.36408106219426972</v>
      </c>
      <c r="P30" s="533">
        <v>0.63591893780573028</v>
      </c>
      <c r="Q30" s="533">
        <v>1</v>
      </c>
      <c r="R30" s="533">
        <v>0.36504253673627224</v>
      </c>
      <c r="S30" s="533">
        <v>0.63495746326372782</v>
      </c>
      <c r="T30" s="560">
        <v>1</v>
      </c>
      <c r="U30" s="238">
        <v>1</v>
      </c>
      <c r="V30" s="559">
        <v>1</v>
      </c>
      <c r="W30" s="533">
        <v>0</v>
      </c>
      <c r="X30" s="560">
        <v>1</v>
      </c>
    </row>
    <row r="31" spans="2:24" s="4" customFormat="1" ht="15" customHeight="1" outlineLevel="1" x14ac:dyDescent="0.25">
      <c r="B31" s="138" t="s">
        <v>89</v>
      </c>
      <c r="C31" s="559">
        <v>0.51144297905352987</v>
      </c>
      <c r="D31" s="533">
        <v>0.48855702094647013</v>
      </c>
      <c r="E31" s="560">
        <v>1</v>
      </c>
      <c r="F31" s="559">
        <v>0.51055139550714768</v>
      </c>
      <c r="G31" s="533">
        <v>0.48944860449285227</v>
      </c>
      <c r="H31" s="533">
        <v>1</v>
      </c>
      <c r="I31" s="533">
        <v>0.30593180756655769</v>
      </c>
      <c r="J31" s="533">
        <v>0.69406819243344231</v>
      </c>
      <c r="K31" s="533">
        <v>1</v>
      </c>
      <c r="L31" s="533">
        <v>0.77207737594617321</v>
      </c>
      <c r="M31" s="533">
        <v>0.22792262405382674</v>
      </c>
      <c r="N31" s="560">
        <v>1</v>
      </c>
      <c r="O31" s="559">
        <v>0.44769230769230767</v>
      </c>
      <c r="P31" s="533">
        <v>0.55230769230769228</v>
      </c>
      <c r="Q31" s="533">
        <v>1</v>
      </c>
      <c r="R31" s="533">
        <v>0.44252376836646501</v>
      </c>
      <c r="S31" s="533">
        <v>0.55747623163353499</v>
      </c>
      <c r="T31" s="560">
        <v>1</v>
      </c>
      <c r="U31" s="238">
        <v>1</v>
      </c>
      <c r="V31" s="559">
        <v>0.53846153846153844</v>
      </c>
      <c r="W31" s="533">
        <v>0.46153846153846156</v>
      </c>
      <c r="X31" s="560">
        <v>1</v>
      </c>
    </row>
    <row r="32" spans="2:24" s="4" customFormat="1" ht="15.75" x14ac:dyDescent="0.25">
      <c r="B32" s="64">
        <v>2017</v>
      </c>
      <c r="C32" s="561">
        <v>0.5495665368694701</v>
      </c>
      <c r="D32" s="537">
        <v>0.45043346313052984</v>
      </c>
      <c r="E32" s="562">
        <v>1</v>
      </c>
      <c r="F32" s="561">
        <v>0.54563466200891575</v>
      </c>
      <c r="G32" s="537">
        <v>0.45436533799108425</v>
      </c>
      <c r="H32" s="537">
        <v>1</v>
      </c>
      <c r="I32" s="537">
        <v>0.31897945386672938</v>
      </c>
      <c r="J32" s="537">
        <v>0.68102054613327068</v>
      </c>
      <c r="K32" s="537">
        <v>1</v>
      </c>
      <c r="L32" s="537">
        <v>0.78668771813195948</v>
      </c>
      <c r="M32" s="537">
        <v>0.21331228186804055</v>
      </c>
      <c r="N32" s="562">
        <v>1</v>
      </c>
      <c r="O32" s="561">
        <v>0.49534433483912604</v>
      </c>
      <c r="P32" s="537">
        <v>0.50465566516087401</v>
      </c>
      <c r="Q32" s="537">
        <v>1</v>
      </c>
      <c r="R32" s="537">
        <v>0.49206023972953589</v>
      </c>
      <c r="S32" s="537">
        <v>0.50793976027046406</v>
      </c>
      <c r="T32" s="562">
        <v>1</v>
      </c>
      <c r="U32" s="241">
        <v>1</v>
      </c>
      <c r="V32" s="561">
        <v>0.80693069306930698</v>
      </c>
      <c r="W32" s="537">
        <v>0.19306930693069307</v>
      </c>
      <c r="X32" s="562">
        <v>1</v>
      </c>
    </row>
    <row r="33" spans="2:24" s="4" customFormat="1" ht="15" hidden="1" customHeight="1" outlineLevel="1" x14ac:dyDescent="0.25">
      <c r="B33" s="138" t="s">
        <v>78</v>
      </c>
      <c r="C33" s="559">
        <v>0.50733272227314385</v>
      </c>
      <c r="D33" s="533">
        <v>0.49266727772685609</v>
      </c>
      <c r="E33" s="560">
        <v>1</v>
      </c>
      <c r="F33" s="559">
        <v>0.49926610890943784</v>
      </c>
      <c r="G33" s="533">
        <v>0.50073389109056221</v>
      </c>
      <c r="H33" s="533">
        <v>1</v>
      </c>
      <c r="I33" s="533">
        <v>0.295852534562212</v>
      </c>
      <c r="J33" s="533">
        <v>0.70414746543778806</v>
      </c>
      <c r="K33" s="533">
        <v>1</v>
      </c>
      <c r="L33" s="533">
        <v>0.74257425742574257</v>
      </c>
      <c r="M33" s="533">
        <v>0.25742574257425743</v>
      </c>
      <c r="N33" s="560">
        <v>1</v>
      </c>
      <c r="O33" s="559">
        <v>0.51216122307157752</v>
      </c>
      <c r="P33" s="533">
        <v>0.48783877692842254</v>
      </c>
      <c r="Q33" s="533">
        <v>1</v>
      </c>
      <c r="R33" s="533">
        <v>0.50340136054421769</v>
      </c>
      <c r="S33" s="533">
        <v>0.49659863945578231</v>
      </c>
      <c r="T33" s="560">
        <v>1</v>
      </c>
      <c r="U33" s="238">
        <v>1</v>
      </c>
      <c r="V33" s="559">
        <v>1</v>
      </c>
      <c r="W33" s="533">
        <v>0</v>
      </c>
      <c r="X33" s="560">
        <v>1</v>
      </c>
    </row>
    <row r="34" spans="2:24" s="4" customFormat="1" ht="15" hidden="1" customHeight="1" outlineLevel="1" x14ac:dyDescent="0.25">
      <c r="B34" s="138" t="s">
        <v>79</v>
      </c>
      <c r="C34" s="559">
        <v>0.51393009157745384</v>
      </c>
      <c r="D34" s="533">
        <v>0.4860699084225461</v>
      </c>
      <c r="E34" s="560">
        <v>1</v>
      </c>
      <c r="F34" s="559">
        <v>0.50263595002527628</v>
      </c>
      <c r="G34" s="533">
        <v>0.49736404997472378</v>
      </c>
      <c r="H34" s="533">
        <v>1</v>
      </c>
      <c r="I34" s="533">
        <v>0.29758800521512385</v>
      </c>
      <c r="J34" s="533">
        <v>0.70241199478487615</v>
      </c>
      <c r="K34" s="533">
        <v>1</v>
      </c>
      <c r="L34" s="533">
        <v>0.72763093088162867</v>
      </c>
      <c r="M34" s="533">
        <v>0.27236906911837139</v>
      </c>
      <c r="N34" s="560">
        <v>1</v>
      </c>
      <c r="O34" s="559">
        <v>0.54861111111111116</v>
      </c>
      <c r="P34" s="533">
        <v>0.4513888888888889</v>
      </c>
      <c r="Q34" s="533">
        <v>1</v>
      </c>
      <c r="R34" s="533">
        <v>0.54045801526717552</v>
      </c>
      <c r="S34" s="533">
        <v>0.45954198473282443</v>
      </c>
      <c r="T34" s="560">
        <v>1</v>
      </c>
      <c r="U34" s="238">
        <v>1</v>
      </c>
      <c r="V34" s="559">
        <v>1</v>
      </c>
      <c r="W34" s="533">
        <v>0</v>
      </c>
      <c r="X34" s="560">
        <v>1</v>
      </c>
    </row>
    <row r="35" spans="2:24" s="4" customFormat="1" ht="15" hidden="1" customHeight="1" outlineLevel="1" x14ac:dyDescent="0.25">
      <c r="B35" s="138" t="s">
        <v>80</v>
      </c>
      <c r="C35" s="559">
        <v>0.51852348993288588</v>
      </c>
      <c r="D35" s="533">
        <v>0.48147651006711412</v>
      </c>
      <c r="E35" s="560">
        <v>1</v>
      </c>
      <c r="F35" s="559">
        <v>0.5055700934579439</v>
      </c>
      <c r="G35" s="533">
        <v>0.4944299065420561</v>
      </c>
      <c r="H35" s="533">
        <v>1</v>
      </c>
      <c r="I35" s="533">
        <v>0.28873887695612149</v>
      </c>
      <c r="J35" s="533">
        <v>0.71126112304387845</v>
      </c>
      <c r="K35" s="533">
        <v>1</v>
      </c>
      <c r="L35" s="533">
        <v>0.76452762923351159</v>
      </c>
      <c r="M35" s="533">
        <v>0.23547237076648841</v>
      </c>
      <c r="N35" s="560">
        <v>1</v>
      </c>
      <c r="O35" s="559">
        <v>0.55440826052422554</v>
      </c>
      <c r="P35" s="533">
        <v>0.44559173947577441</v>
      </c>
      <c r="Q35" s="533">
        <v>1</v>
      </c>
      <c r="R35" s="533">
        <v>0.54364736387208301</v>
      </c>
      <c r="S35" s="533">
        <v>0.45635263612791704</v>
      </c>
      <c r="T35" s="560">
        <v>1</v>
      </c>
      <c r="U35" s="238">
        <v>1</v>
      </c>
      <c r="V35" s="559">
        <v>1</v>
      </c>
      <c r="W35" s="533">
        <v>0</v>
      </c>
      <c r="X35" s="560">
        <v>1</v>
      </c>
    </row>
    <row r="36" spans="2:24" s="4" customFormat="1" ht="15" hidden="1" customHeight="1" outlineLevel="1" x14ac:dyDescent="0.25">
      <c r="B36" s="138" t="s">
        <v>81</v>
      </c>
      <c r="C36" s="559">
        <v>0.53908396946564885</v>
      </c>
      <c r="D36" s="533">
        <v>0.46091603053435115</v>
      </c>
      <c r="E36" s="560">
        <v>1</v>
      </c>
      <c r="F36" s="559">
        <v>0.53791272606603613</v>
      </c>
      <c r="G36" s="533">
        <v>0.46208727393396382</v>
      </c>
      <c r="H36" s="533">
        <v>1</v>
      </c>
      <c r="I36" s="533">
        <v>0.34442595673876875</v>
      </c>
      <c r="J36" s="533">
        <v>0.65557404326123125</v>
      </c>
      <c r="K36" s="533">
        <v>1</v>
      </c>
      <c r="L36" s="533">
        <v>0.77488514548238896</v>
      </c>
      <c r="M36" s="533">
        <v>0.22511485451761101</v>
      </c>
      <c r="N36" s="560">
        <v>1</v>
      </c>
      <c r="O36" s="559">
        <v>0.41645885286783041</v>
      </c>
      <c r="P36" s="533">
        <v>0.58354114713216954</v>
      </c>
      <c r="Q36" s="533">
        <v>1</v>
      </c>
      <c r="R36" s="533">
        <v>0.43444730077120824</v>
      </c>
      <c r="S36" s="533">
        <v>0.56555269922879181</v>
      </c>
      <c r="T36" s="560">
        <v>1</v>
      </c>
      <c r="U36" s="238">
        <v>1</v>
      </c>
      <c r="V36" s="559">
        <v>1</v>
      </c>
      <c r="W36" s="533">
        <v>0</v>
      </c>
      <c r="X36" s="560">
        <v>1</v>
      </c>
    </row>
    <row r="37" spans="2:24" s="4" customFormat="1" ht="15" hidden="1" customHeight="1" outlineLevel="1" x14ac:dyDescent="0.25">
      <c r="B37" s="138" t="s">
        <v>82</v>
      </c>
      <c r="C37" s="559">
        <v>0.59235294117647064</v>
      </c>
      <c r="D37" s="533">
        <v>0.40764705882352942</v>
      </c>
      <c r="E37" s="560">
        <v>1</v>
      </c>
      <c r="F37" s="559">
        <v>0.56585365853658531</v>
      </c>
      <c r="G37" s="533">
        <v>0.43414634146341463</v>
      </c>
      <c r="H37" s="533">
        <v>1</v>
      </c>
      <c r="I37" s="533">
        <v>0.25547445255474455</v>
      </c>
      <c r="J37" s="533">
        <v>0.74452554744525545</v>
      </c>
      <c r="K37" s="533">
        <v>1</v>
      </c>
      <c r="L37" s="533">
        <v>0.90809968847352029</v>
      </c>
      <c r="M37" s="533">
        <v>9.1900311526479747E-2</v>
      </c>
      <c r="N37" s="560">
        <v>1</v>
      </c>
      <c r="O37" s="559">
        <v>0.43548387096774194</v>
      </c>
      <c r="P37" s="533">
        <v>0.56451612903225812</v>
      </c>
      <c r="Q37" s="533">
        <v>1</v>
      </c>
      <c r="R37" s="533">
        <v>0.37142857142857144</v>
      </c>
      <c r="S37" s="533">
        <v>0.62857142857142856</v>
      </c>
      <c r="T37" s="560">
        <v>1</v>
      </c>
      <c r="U37" s="238">
        <v>1</v>
      </c>
      <c r="V37" s="559">
        <v>1</v>
      </c>
      <c r="W37" s="533">
        <v>0</v>
      </c>
      <c r="X37" s="560">
        <v>1</v>
      </c>
    </row>
    <row r="38" spans="2:24" s="4" customFormat="1" ht="15" hidden="1" customHeight="1" outlineLevel="1" x14ac:dyDescent="0.25">
      <c r="B38" s="138" t="s">
        <v>83</v>
      </c>
      <c r="C38" s="559">
        <v>0.62084993359893759</v>
      </c>
      <c r="D38" s="533">
        <v>0.37915006640106241</v>
      </c>
      <c r="E38" s="560">
        <v>1</v>
      </c>
      <c r="F38" s="559">
        <v>0.62889518413597734</v>
      </c>
      <c r="G38" s="533">
        <v>0.37110481586402266</v>
      </c>
      <c r="H38" s="533">
        <v>1</v>
      </c>
      <c r="I38" s="533">
        <v>0.30217391304347824</v>
      </c>
      <c r="J38" s="533">
        <v>0.69782608695652171</v>
      </c>
      <c r="K38" s="533">
        <v>1</v>
      </c>
      <c r="L38" s="533">
        <v>0.82263710618436403</v>
      </c>
      <c r="M38" s="533">
        <v>0.17736289381563594</v>
      </c>
      <c r="N38" s="560">
        <v>1</v>
      </c>
      <c r="O38" s="559">
        <v>0.38961038961038963</v>
      </c>
      <c r="P38" s="533">
        <v>0.61038961038961037</v>
      </c>
      <c r="Q38" s="533">
        <v>1</v>
      </c>
      <c r="R38" s="533">
        <v>0.39436619718309857</v>
      </c>
      <c r="S38" s="533">
        <v>0.60563380281690138</v>
      </c>
      <c r="T38" s="560">
        <v>1</v>
      </c>
      <c r="U38" s="238">
        <v>1</v>
      </c>
      <c r="V38" s="559">
        <v>1</v>
      </c>
      <c r="W38" s="533">
        <v>0</v>
      </c>
      <c r="X38" s="560">
        <v>1</v>
      </c>
    </row>
    <row r="39" spans="2:24" s="4" customFormat="1" ht="15" hidden="1" customHeight="1" outlineLevel="1" x14ac:dyDescent="0.25">
      <c r="B39" s="138" t="s">
        <v>84</v>
      </c>
      <c r="C39" s="559">
        <v>0.51120751988430946</v>
      </c>
      <c r="D39" s="533">
        <v>0.48879248011569054</v>
      </c>
      <c r="E39" s="560">
        <v>1</v>
      </c>
      <c r="F39" s="559">
        <v>0.4968736973739058</v>
      </c>
      <c r="G39" s="533">
        <v>0.50312630262609426</v>
      </c>
      <c r="H39" s="533">
        <v>1</v>
      </c>
      <c r="I39" s="533">
        <v>0.27246376811594203</v>
      </c>
      <c r="J39" s="533">
        <v>0.72753623188405792</v>
      </c>
      <c r="K39" s="533">
        <v>1</v>
      </c>
      <c r="L39" s="533">
        <v>0.74150268336314851</v>
      </c>
      <c r="M39" s="533">
        <v>0.25849731663685149</v>
      </c>
      <c r="N39" s="560">
        <v>1</v>
      </c>
      <c r="O39" s="559">
        <v>0.54258675078864349</v>
      </c>
      <c r="P39" s="533">
        <v>0.45741324921135645</v>
      </c>
      <c r="Q39" s="533">
        <v>1</v>
      </c>
      <c r="R39" s="533">
        <v>0.52767527675276749</v>
      </c>
      <c r="S39" s="533">
        <v>0.47232472324723246</v>
      </c>
      <c r="T39" s="560">
        <v>1</v>
      </c>
      <c r="U39" s="238">
        <v>1</v>
      </c>
      <c r="V39" s="559">
        <v>1</v>
      </c>
      <c r="W39" s="533">
        <v>0</v>
      </c>
      <c r="X39" s="560">
        <v>1</v>
      </c>
    </row>
    <row r="40" spans="2:24" s="4" customFormat="1" ht="15" hidden="1" customHeight="1" outlineLevel="1" x14ac:dyDescent="0.25">
      <c r="B40" s="138" t="s">
        <v>85</v>
      </c>
      <c r="C40" s="559">
        <v>0.700594353640416</v>
      </c>
      <c r="D40" s="533">
        <v>0.29940564635958394</v>
      </c>
      <c r="E40" s="560">
        <v>1</v>
      </c>
      <c r="F40" s="559">
        <v>0.71940559440559437</v>
      </c>
      <c r="G40" s="533">
        <v>0.28059440559440557</v>
      </c>
      <c r="H40" s="533">
        <v>1</v>
      </c>
      <c r="I40" s="533">
        <v>0.47448015122873344</v>
      </c>
      <c r="J40" s="533">
        <v>0.52551984877126656</v>
      </c>
      <c r="K40" s="533">
        <v>1</v>
      </c>
      <c r="L40" s="533">
        <v>0.97761194029850751</v>
      </c>
      <c r="M40" s="533">
        <v>2.2388059701492536E-2</v>
      </c>
      <c r="N40" s="560">
        <v>1</v>
      </c>
      <c r="O40" s="559">
        <v>0.54696132596685088</v>
      </c>
      <c r="P40" s="533">
        <v>0.45303867403314918</v>
      </c>
      <c r="Q40" s="533">
        <v>1</v>
      </c>
      <c r="R40" s="533">
        <v>0.58333333333333337</v>
      </c>
      <c r="S40" s="533">
        <v>0.41666666666666669</v>
      </c>
      <c r="T40" s="560">
        <v>1</v>
      </c>
      <c r="U40" s="238">
        <v>1</v>
      </c>
      <c r="V40" s="559">
        <v>1</v>
      </c>
      <c r="W40" s="533">
        <v>0</v>
      </c>
      <c r="X40" s="560">
        <v>1</v>
      </c>
    </row>
    <row r="41" spans="2:24" s="4" customFormat="1" ht="15" hidden="1" customHeight="1" outlineLevel="1" x14ac:dyDescent="0.25">
      <c r="B41" s="138" t="s">
        <v>86</v>
      </c>
      <c r="C41" s="559">
        <v>0.66103059581320456</v>
      </c>
      <c r="D41" s="533">
        <v>0.3389694041867955</v>
      </c>
      <c r="E41" s="560">
        <v>1</v>
      </c>
      <c r="F41" s="559">
        <v>0.67008196721311475</v>
      </c>
      <c r="G41" s="533">
        <v>0.32991803278688525</v>
      </c>
      <c r="H41" s="533">
        <v>1</v>
      </c>
      <c r="I41" s="533">
        <v>0.50224215246636772</v>
      </c>
      <c r="J41" s="533">
        <v>0.49775784753363228</v>
      </c>
      <c r="K41" s="533">
        <v>1</v>
      </c>
      <c r="L41" s="533">
        <v>0.84649122807017541</v>
      </c>
      <c r="M41" s="533">
        <v>0.15350877192982457</v>
      </c>
      <c r="N41" s="560">
        <v>1</v>
      </c>
      <c r="O41" s="559">
        <v>0.47340425531914893</v>
      </c>
      <c r="P41" s="533">
        <v>0.52659574468085102</v>
      </c>
      <c r="Q41" s="533">
        <v>1</v>
      </c>
      <c r="R41" s="533">
        <v>0.45121951219512196</v>
      </c>
      <c r="S41" s="533">
        <v>0.54878048780487809</v>
      </c>
      <c r="T41" s="560">
        <v>1</v>
      </c>
      <c r="U41" s="238">
        <v>1</v>
      </c>
      <c r="V41" s="559">
        <v>1</v>
      </c>
      <c r="W41" s="533">
        <v>0</v>
      </c>
      <c r="X41" s="560">
        <v>1</v>
      </c>
    </row>
    <row r="42" spans="2:24" s="4" customFormat="1" ht="15" hidden="1" customHeight="1" outlineLevel="1" x14ac:dyDescent="0.25">
      <c r="B42" s="138" t="s">
        <v>87</v>
      </c>
      <c r="C42" s="559">
        <v>0.50841933731667577</v>
      </c>
      <c r="D42" s="533">
        <v>0.49158066268332429</v>
      </c>
      <c r="E42" s="560">
        <v>1</v>
      </c>
      <c r="F42" s="559">
        <v>0.51517953459701038</v>
      </c>
      <c r="G42" s="533">
        <v>0.48482046540298968</v>
      </c>
      <c r="H42" s="533">
        <v>1</v>
      </c>
      <c r="I42" s="533">
        <v>0.29876160990712075</v>
      </c>
      <c r="J42" s="533">
        <v>0.70123839009287925</v>
      </c>
      <c r="K42" s="533">
        <v>1</v>
      </c>
      <c r="L42" s="533">
        <v>0.78708414872798438</v>
      </c>
      <c r="M42" s="533">
        <v>0.21291585127201565</v>
      </c>
      <c r="N42" s="560">
        <v>1</v>
      </c>
      <c r="O42" s="559">
        <v>0.35245901639344263</v>
      </c>
      <c r="P42" s="533">
        <v>0.64754098360655743</v>
      </c>
      <c r="Q42" s="533">
        <v>1</v>
      </c>
      <c r="R42" s="533">
        <v>0.34198473282442748</v>
      </c>
      <c r="S42" s="533">
        <v>0.65801526717557257</v>
      </c>
      <c r="T42" s="560">
        <v>1</v>
      </c>
      <c r="U42" s="238">
        <v>1</v>
      </c>
      <c r="V42" s="559">
        <v>1</v>
      </c>
      <c r="W42" s="533">
        <v>0</v>
      </c>
      <c r="X42" s="560">
        <v>1</v>
      </c>
    </row>
    <row r="43" spans="2:24" s="4" customFormat="1" ht="15" hidden="1" customHeight="1" outlineLevel="1" x14ac:dyDescent="0.25">
      <c r="B43" s="138" t="s">
        <v>88</v>
      </c>
      <c r="C43" s="559">
        <v>0.46666666666666667</v>
      </c>
      <c r="D43" s="533">
        <v>0.53333333333333333</v>
      </c>
      <c r="E43" s="560">
        <v>1</v>
      </c>
      <c r="F43" s="559">
        <v>0.47029473195637039</v>
      </c>
      <c r="G43" s="533">
        <v>0.52970526804362961</v>
      </c>
      <c r="H43" s="533">
        <v>1</v>
      </c>
      <c r="I43" s="533">
        <v>0.25332676195170034</v>
      </c>
      <c r="J43" s="533">
        <v>0.74667323804829966</v>
      </c>
      <c r="K43" s="533">
        <v>1</v>
      </c>
      <c r="L43" s="533">
        <v>0.69747899159663862</v>
      </c>
      <c r="M43" s="533">
        <v>0.30252100840336132</v>
      </c>
      <c r="N43" s="560">
        <v>1</v>
      </c>
      <c r="O43" s="559">
        <v>0.39266615737203975</v>
      </c>
      <c r="P43" s="533">
        <v>0.60733384262796031</v>
      </c>
      <c r="Q43" s="533">
        <v>1</v>
      </c>
      <c r="R43" s="533">
        <v>0.391701244813278</v>
      </c>
      <c r="S43" s="533">
        <v>0.60829875518672194</v>
      </c>
      <c r="T43" s="560">
        <v>1</v>
      </c>
      <c r="U43" s="238">
        <v>1</v>
      </c>
      <c r="V43" s="559">
        <v>1</v>
      </c>
      <c r="W43" s="533">
        <v>0</v>
      </c>
      <c r="X43" s="560">
        <v>1</v>
      </c>
    </row>
    <row r="44" spans="2:24" s="4" customFormat="1" ht="15" hidden="1" customHeight="1" outlineLevel="1" x14ac:dyDescent="0.25">
      <c r="B44" s="138" t="s">
        <v>89</v>
      </c>
      <c r="C44" s="559">
        <v>0.46937227384790442</v>
      </c>
      <c r="D44" s="533">
        <v>0.53062772615209564</v>
      </c>
      <c r="E44" s="560">
        <v>1</v>
      </c>
      <c r="F44" s="559">
        <v>0.45504027868495539</v>
      </c>
      <c r="G44" s="533">
        <v>0.54495972131504467</v>
      </c>
      <c r="H44" s="533">
        <v>1</v>
      </c>
      <c r="I44" s="533">
        <v>0.26431718061674009</v>
      </c>
      <c r="J44" s="533">
        <v>0.73568281938325997</v>
      </c>
      <c r="K44" s="533">
        <v>1</v>
      </c>
      <c r="L44" s="533">
        <v>0.702975702975703</v>
      </c>
      <c r="M44" s="533">
        <v>0.297024297024297</v>
      </c>
      <c r="N44" s="560">
        <v>1</v>
      </c>
      <c r="O44" s="559">
        <v>0.50212404418011891</v>
      </c>
      <c r="P44" s="533">
        <v>0.49787595581988103</v>
      </c>
      <c r="Q44" s="533">
        <v>1</v>
      </c>
      <c r="R44" s="533">
        <v>0.4943289224952741</v>
      </c>
      <c r="S44" s="533">
        <v>0.50567107750472595</v>
      </c>
      <c r="T44" s="560">
        <v>1</v>
      </c>
      <c r="U44" s="238">
        <v>1</v>
      </c>
      <c r="V44" s="559">
        <v>0.78947368421052633</v>
      </c>
      <c r="W44" s="533">
        <v>0.21052631578947367</v>
      </c>
      <c r="X44" s="560">
        <v>1</v>
      </c>
    </row>
    <row r="45" spans="2:24" s="4" customFormat="1" ht="15.75" collapsed="1" x14ac:dyDescent="0.25">
      <c r="B45" s="64">
        <v>2016</v>
      </c>
      <c r="C45" s="561">
        <v>0.51243943661971836</v>
      </c>
      <c r="D45" s="537">
        <v>0.4875605633802817</v>
      </c>
      <c r="E45" s="562">
        <v>1</v>
      </c>
      <c r="F45" s="561">
        <v>0.50566633559986762</v>
      </c>
      <c r="G45" s="537">
        <v>0.49433366440013243</v>
      </c>
      <c r="H45" s="537">
        <v>1</v>
      </c>
      <c r="I45" s="537">
        <v>0.2942775624461671</v>
      </c>
      <c r="J45" s="537">
        <v>0.7057224375538329</v>
      </c>
      <c r="K45" s="537">
        <v>1</v>
      </c>
      <c r="L45" s="537">
        <v>0.75067977410583564</v>
      </c>
      <c r="M45" s="537">
        <v>0.24932022589416439</v>
      </c>
      <c r="N45" s="562">
        <v>1</v>
      </c>
      <c r="O45" s="561">
        <v>0.48577047663118927</v>
      </c>
      <c r="P45" s="537">
        <v>0.51422952336881078</v>
      </c>
      <c r="Q45" s="537">
        <v>1</v>
      </c>
      <c r="R45" s="537">
        <v>0.47905027932960892</v>
      </c>
      <c r="S45" s="537">
        <v>0.52094972067039103</v>
      </c>
      <c r="T45" s="562">
        <v>1</v>
      </c>
      <c r="U45" s="241">
        <v>1</v>
      </c>
      <c r="V45" s="561">
        <v>0.97619047619047616</v>
      </c>
      <c r="W45" s="537">
        <v>2.3809523809523808E-2</v>
      </c>
      <c r="X45" s="562">
        <v>1</v>
      </c>
    </row>
    <row r="46" spans="2:24" s="4" customFormat="1" ht="15" hidden="1" customHeight="1" outlineLevel="1" x14ac:dyDescent="0.25">
      <c r="B46" s="138" t="s">
        <v>78</v>
      </c>
      <c r="C46" s="559">
        <v>0.5177186799102852</v>
      </c>
      <c r="D46" s="533">
        <v>0.48228132008971486</v>
      </c>
      <c r="E46" s="560">
        <v>1</v>
      </c>
      <c r="F46" s="559">
        <v>0.45419025596044971</v>
      </c>
      <c r="G46" s="533">
        <v>0.54580974403955029</v>
      </c>
      <c r="H46" s="533">
        <v>1</v>
      </c>
      <c r="I46" s="533">
        <v>0.26246964319073418</v>
      </c>
      <c r="J46" s="533">
        <v>0.73753035680926582</v>
      </c>
      <c r="K46" s="533">
        <v>1</v>
      </c>
      <c r="L46" s="533">
        <v>0.61519607843137258</v>
      </c>
      <c r="M46" s="533">
        <v>0.38480392156862747</v>
      </c>
      <c r="N46" s="560">
        <v>1</v>
      </c>
      <c r="O46" s="559">
        <v>0.75893805309734508</v>
      </c>
      <c r="P46" s="533">
        <v>0.24106194690265487</v>
      </c>
      <c r="Q46" s="533">
        <v>1</v>
      </c>
      <c r="R46" s="533">
        <v>0.73562753036437245</v>
      </c>
      <c r="S46" s="533">
        <v>0.26437246963562755</v>
      </c>
      <c r="T46" s="560">
        <v>1</v>
      </c>
      <c r="U46" s="238">
        <v>1</v>
      </c>
      <c r="V46" s="559">
        <v>1</v>
      </c>
      <c r="W46" s="533">
        <v>0</v>
      </c>
      <c r="X46" s="560">
        <v>1</v>
      </c>
    </row>
    <row r="47" spans="2:24" s="4" customFormat="1" ht="15" hidden="1" customHeight="1" outlineLevel="1" x14ac:dyDescent="0.25">
      <c r="B47" s="138" t="s">
        <v>79</v>
      </c>
      <c r="C47" s="559">
        <v>0.51400502894567568</v>
      </c>
      <c r="D47" s="533">
        <v>0.48599497105432432</v>
      </c>
      <c r="E47" s="560">
        <v>1</v>
      </c>
      <c r="F47" s="559">
        <v>0.45986480777355304</v>
      </c>
      <c r="G47" s="533">
        <v>0.54013519222644701</v>
      </c>
      <c r="H47" s="533">
        <v>1</v>
      </c>
      <c r="I47" s="533">
        <v>0.29192745947680948</v>
      </c>
      <c r="J47" s="533">
        <v>0.70807254052319046</v>
      </c>
      <c r="K47" s="533">
        <v>1</v>
      </c>
      <c r="L47" s="533">
        <v>0.60379225061830177</v>
      </c>
      <c r="M47" s="533">
        <v>0.39620774938169828</v>
      </c>
      <c r="N47" s="560">
        <v>1</v>
      </c>
      <c r="O47" s="559">
        <v>0.7596695456252347</v>
      </c>
      <c r="P47" s="533">
        <v>0.2403304543747653</v>
      </c>
      <c r="Q47" s="533">
        <v>1</v>
      </c>
      <c r="R47" s="533">
        <v>0.7544642857142857</v>
      </c>
      <c r="S47" s="533">
        <v>0.24553571428571427</v>
      </c>
      <c r="T47" s="560">
        <v>1</v>
      </c>
      <c r="U47" s="238">
        <v>1</v>
      </c>
      <c r="V47" s="559">
        <v>1</v>
      </c>
      <c r="W47" s="533">
        <v>0</v>
      </c>
      <c r="X47" s="560">
        <v>1</v>
      </c>
    </row>
    <row r="48" spans="2:24" s="4" customFormat="1" ht="15" hidden="1" customHeight="1" outlineLevel="1" x14ac:dyDescent="0.25">
      <c r="B48" s="138" t="s">
        <v>80</v>
      </c>
      <c r="C48" s="559">
        <v>0.49263333976709772</v>
      </c>
      <c r="D48" s="533">
        <v>0.50736666023290222</v>
      </c>
      <c r="E48" s="560">
        <v>1</v>
      </c>
      <c r="F48" s="559">
        <v>0.48705284696253437</v>
      </c>
      <c r="G48" s="533">
        <v>0.51294715303746563</v>
      </c>
      <c r="H48" s="533">
        <v>1</v>
      </c>
      <c r="I48" s="533">
        <v>0.30500310752019888</v>
      </c>
      <c r="J48" s="533">
        <v>0.69499689247980112</v>
      </c>
      <c r="K48" s="533">
        <v>1</v>
      </c>
      <c r="L48" s="533">
        <v>0.66185258964143423</v>
      </c>
      <c r="M48" s="533">
        <v>0.33814741035856571</v>
      </c>
      <c r="N48" s="560">
        <v>1</v>
      </c>
      <c r="O48" s="559">
        <v>0.48537005163511188</v>
      </c>
      <c r="P48" s="533">
        <v>0.51462994836488818</v>
      </c>
      <c r="Q48" s="533">
        <v>1</v>
      </c>
      <c r="R48" s="533">
        <v>0.47833935018050544</v>
      </c>
      <c r="S48" s="533">
        <v>0.52166064981949456</v>
      </c>
      <c r="T48" s="560">
        <v>1</v>
      </c>
      <c r="U48" s="238">
        <v>1</v>
      </c>
      <c r="V48" s="559">
        <v>0.28000000000000003</v>
      </c>
      <c r="W48" s="533">
        <v>0.72</v>
      </c>
      <c r="X48" s="560">
        <v>1</v>
      </c>
    </row>
    <row r="49" spans="2:24" s="4" customFormat="1" ht="15" hidden="1" customHeight="1" outlineLevel="1" x14ac:dyDescent="0.25">
      <c r="B49" s="138" t="s">
        <v>81</v>
      </c>
      <c r="C49" s="559">
        <v>0.48470086771198051</v>
      </c>
      <c r="D49" s="533">
        <v>0.51529913228801949</v>
      </c>
      <c r="E49" s="560">
        <v>1</v>
      </c>
      <c r="F49" s="559">
        <v>0.47709424083769636</v>
      </c>
      <c r="G49" s="533">
        <v>0.52290575916230364</v>
      </c>
      <c r="H49" s="533">
        <v>1</v>
      </c>
      <c r="I49" s="533">
        <v>0.26970227670753066</v>
      </c>
      <c r="J49" s="533">
        <v>0.73029772329246934</v>
      </c>
      <c r="K49" s="533">
        <v>1</v>
      </c>
      <c r="L49" s="533">
        <v>0.65122950819672132</v>
      </c>
      <c r="M49" s="533">
        <v>0.34877049180327868</v>
      </c>
      <c r="N49" s="560">
        <v>1</v>
      </c>
      <c r="O49" s="559">
        <v>0.41121495327102803</v>
      </c>
      <c r="P49" s="533">
        <v>0.58878504672897192</v>
      </c>
      <c r="Q49" s="533">
        <v>1</v>
      </c>
      <c r="R49" s="533">
        <v>0.39249146757679182</v>
      </c>
      <c r="S49" s="533">
        <v>0.60750853242320824</v>
      </c>
      <c r="T49" s="560">
        <v>1</v>
      </c>
      <c r="U49" s="238">
        <v>1</v>
      </c>
      <c r="V49" s="559">
        <v>1</v>
      </c>
      <c r="W49" s="533">
        <v>0</v>
      </c>
      <c r="X49" s="560">
        <v>1</v>
      </c>
    </row>
    <row r="50" spans="2:24" s="4" customFormat="1" ht="15" hidden="1" customHeight="1" outlineLevel="1" x14ac:dyDescent="0.25">
      <c r="B50" s="138" t="s">
        <v>82</v>
      </c>
      <c r="C50" s="559">
        <v>0.55230125523012552</v>
      </c>
      <c r="D50" s="533">
        <v>0.44769874476987448</v>
      </c>
      <c r="E50" s="560">
        <v>1</v>
      </c>
      <c r="F50" s="559">
        <v>0.55950617283950621</v>
      </c>
      <c r="G50" s="533">
        <v>0.44049382716049384</v>
      </c>
      <c r="H50" s="533">
        <v>1</v>
      </c>
      <c r="I50" s="533">
        <v>0.37822878228782286</v>
      </c>
      <c r="J50" s="533">
        <v>0.62177121771217714</v>
      </c>
      <c r="K50" s="533">
        <v>1</v>
      </c>
      <c r="L50" s="533">
        <v>0.75208913649025066</v>
      </c>
      <c r="M50" s="533">
        <v>0.24791086350974931</v>
      </c>
      <c r="N50" s="560">
        <v>1</v>
      </c>
      <c r="O50" s="559">
        <v>0.26804123711340205</v>
      </c>
      <c r="P50" s="533">
        <v>0.73195876288659789</v>
      </c>
      <c r="Q50" s="533">
        <v>1</v>
      </c>
      <c r="R50" s="533">
        <v>0.13750000000000001</v>
      </c>
      <c r="S50" s="533">
        <v>0.86250000000000004</v>
      </c>
      <c r="T50" s="560">
        <v>1</v>
      </c>
      <c r="U50" s="238">
        <v>1</v>
      </c>
      <c r="V50" s="559">
        <v>1</v>
      </c>
      <c r="W50" s="533">
        <v>0</v>
      </c>
      <c r="X50" s="560">
        <v>1</v>
      </c>
    </row>
    <row r="51" spans="2:24" s="4" customFormat="1" ht="15" hidden="1" customHeight="1" outlineLevel="1" x14ac:dyDescent="0.25">
      <c r="B51" s="138" t="s">
        <v>83</v>
      </c>
      <c r="C51" s="559">
        <v>0.66041461006910163</v>
      </c>
      <c r="D51" s="533">
        <v>0.33958538993089832</v>
      </c>
      <c r="E51" s="560">
        <v>1</v>
      </c>
      <c r="F51" s="559">
        <v>0.67954298150163217</v>
      </c>
      <c r="G51" s="533">
        <v>0.32045701849836777</v>
      </c>
      <c r="H51" s="533">
        <v>1</v>
      </c>
      <c r="I51" s="533">
        <v>0.35822959889349931</v>
      </c>
      <c r="J51" s="533">
        <v>0.64177040110650074</v>
      </c>
      <c r="K51" s="533">
        <v>1</v>
      </c>
      <c r="L51" s="533">
        <v>0.91675675675675672</v>
      </c>
      <c r="M51" s="533">
        <v>8.324324324324324E-2</v>
      </c>
      <c r="N51" s="560">
        <v>1</v>
      </c>
      <c r="O51" s="559">
        <v>0.40361445783132532</v>
      </c>
      <c r="P51" s="533">
        <v>0.59638554216867468</v>
      </c>
      <c r="Q51" s="533">
        <v>1</v>
      </c>
      <c r="R51" s="533">
        <v>0.37662337662337664</v>
      </c>
      <c r="S51" s="533">
        <v>0.62337662337662336</v>
      </c>
      <c r="T51" s="560">
        <v>1</v>
      </c>
      <c r="U51" s="238">
        <v>1</v>
      </c>
      <c r="V51" s="559">
        <v>1</v>
      </c>
      <c r="W51" s="533">
        <v>0</v>
      </c>
      <c r="X51" s="560">
        <v>1</v>
      </c>
    </row>
    <row r="52" spans="2:24" s="4" customFormat="1" ht="15" hidden="1" customHeight="1" outlineLevel="1" x14ac:dyDescent="0.25">
      <c r="B52" s="138" t="s">
        <v>84</v>
      </c>
      <c r="C52" s="559">
        <v>0.59289439374185138</v>
      </c>
      <c r="D52" s="533">
        <v>0.40710560625814862</v>
      </c>
      <c r="E52" s="560">
        <v>1</v>
      </c>
      <c r="F52" s="559">
        <v>0.58048595292331051</v>
      </c>
      <c r="G52" s="533">
        <v>0.41951404707668943</v>
      </c>
      <c r="H52" s="533">
        <v>1</v>
      </c>
      <c r="I52" s="533">
        <v>0.34633027522935778</v>
      </c>
      <c r="J52" s="533">
        <v>0.65366972477064222</v>
      </c>
      <c r="K52" s="533">
        <v>1</v>
      </c>
      <c r="L52" s="533">
        <v>0.88530805687203795</v>
      </c>
      <c r="M52" s="533">
        <v>0.11469194312796209</v>
      </c>
      <c r="N52" s="560">
        <v>1</v>
      </c>
      <c r="O52" s="559">
        <v>0.62694300518134716</v>
      </c>
      <c r="P52" s="533">
        <v>0.37305699481865284</v>
      </c>
      <c r="Q52" s="533">
        <v>1</v>
      </c>
      <c r="R52" s="533">
        <v>0.64166666666666672</v>
      </c>
      <c r="S52" s="533">
        <v>0.35833333333333334</v>
      </c>
      <c r="T52" s="560">
        <v>1</v>
      </c>
      <c r="U52" s="238">
        <v>1</v>
      </c>
      <c r="V52" s="559">
        <v>1</v>
      </c>
      <c r="W52" s="533">
        <v>0</v>
      </c>
      <c r="X52" s="560">
        <v>1</v>
      </c>
    </row>
    <row r="53" spans="2:24" s="4" customFormat="1" ht="15" hidden="1" customHeight="1" outlineLevel="1" x14ac:dyDescent="0.25">
      <c r="B53" s="138" t="s">
        <v>85</v>
      </c>
      <c r="C53" s="559">
        <v>0.69422363540010601</v>
      </c>
      <c r="D53" s="533">
        <v>0.30577636459989399</v>
      </c>
      <c r="E53" s="560">
        <v>1</v>
      </c>
      <c r="F53" s="559">
        <v>0.71233689205219453</v>
      </c>
      <c r="G53" s="533">
        <v>0.28766310794780547</v>
      </c>
      <c r="H53" s="533">
        <v>1</v>
      </c>
      <c r="I53" s="533">
        <v>0.47318611987381703</v>
      </c>
      <c r="J53" s="533">
        <v>0.52681388012618302</v>
      </c>
      <c r="K53" s="533">
        <v>1</v>
      </c>
      <c r="L53" s="533">
        <v>0.87554585152838427</v>
      </c>
      <c r="M53" s="533">
        <v>0.12445414847161572</v>
      </c>
      <c r="N53" s="560">
        <v>1</v>
      </c>
      <c r="O53" s="559">
        <v>0.50270270270270268</v>
      </c>
      <c r="P53" s="533">
        <v>0.49729729729729732</v>
      </c>
      <c r="Q53" s="533">
        <v>1</v>
      </c>
      <c r="R53" s="533">
        <v>0.4853801169590643</v>
      </c>
      <c r="S53" s="533">
        <v>0.51461988304093564</v>
      </c>
      <c r="T53" s="560">
        <v>1</v>
      </c>
      <c r="U53" s="238">
        <v>1</v>
      </c>
      <c r="V53" s="559">
        <v>1</v>
      </c>
      <c r="W53" s="533">
        <v>0</v>
      </c>
      <c r="X53" s="560">
        <v>1</v>
      </c>
    </row>
    <row r="54" spans="2:24" s="4" customFormat="1" ht="15" hidden="1" customHeight="1" outlineLevel="1" x14ac:dyDescent="0.25">
      <c r="B54" s="138" t="s">
        <v>86</v>
      </c>
      <c r="C54" s="559">
        <v>0.51640112464854737</v>
      </c>
      <c r="D54" s="533">
        <v>0.48359887535145268</v>
      </c>
      <c r="E54" s="560">
        <v>1</v>
      </c>
      <c r="F54" s="559">
        <v>0.54150632215503025</v>
      </c>
      <c r="G54" s="533">
        <v>0.45849367784496975</v>
      </c>
      <c r="H54" s="533">
        <v>1</v>
      </c>
      <c r="I54" s="533">
        <v>0.28936742934051146</v>
      </c>
      <c r="J54" s="533">
        <v>0.71063257065948859</v>
      </c>
      <c r="K54" s="533">
        <v>1</v>
      </c>
      <c r="L54" s="533">
        <v>0.73373983739837401</v>
      </c>
      <c r="M54" s="533">
        <v>0.26626016260162599</v>
      </c>
      <c r="N54" s="560">
        <v>1</v>
      </c>
      <c r="O54" s="559">
        <v>0.29537366548042704</v>
      </c>
      <c r="P54" s="533">
        <v>0.70462633451957291</v>
      </c>
      <c r="Q54" s="533">
        <v>1</v>
      </c>
      <c r="R54" s="533">
        <v>0.25196850393700787</v>
      </c>
      <c r="S54" s="533">
        <v>0.74803149606299213</v>
      </c>
      <c r="T54" s="560">
        <v>1</v>
      </c>
      <c r="U54" s="238">
        <v>1</v>
      </c>
      <c r="V54" s="559">
        <v>1</v>
      </c>
      <c r="W54" s="533">
        <v>0</v>
      </c>
      <c r="X54" s="560">
        <v>1</v>
      </c>
    </row>
    <row r="55" spans="2:24" s="4" customFormat="1" ht="15" hidden="1" customHeight="1" outlineLevel="1" x14ac:dyDescent="0.25">
      <c r="B55" s="138" t="s">
        <v>87</v>
      </c>
      <c r="C55" s="559">
        <v>0.54337668897588076</v>
      </c>
      <c r="D55" s="533">
        <v>0.45662331102411918</v>
      </c>
      <c r="E55" s="560">
        <v>1</v>
      </c>
      <c r="F55" s="559">
        <v>0.53341618337475838</v>
      </c>
      <c r="G55" s="533">
        <v>0.46658381662524162</v>
      </c>
      <c r="H55" s="533">
        <v>1</v>
      </c>
      <c r="I55" s="533">
        <v>0.29002744739249769</v>
      </c>
      <c r="J55" s="533">
        <v>0.70997255260750225</v>
      </c>
      <c r="K55" s="533">
        <v>1</v>
      </c>
      <c r="L55" s="533">
        <v>0.76923076923076927</v>
      </c>
      <c r="M55" s="533">
        <v>0.23076923076923078</v>
      </c>
      <c r="N55" s="560">
        <v>1</v>
      </c>
      <c r="O55" s="559">
        <v>0.53980582524271847</v>
      </c>
      <c r="P55" s="533">
        <v>0.46019417475728153</v>
      </c>
      <c r="Q55" s="533">
        <v>1</v>
      </c>
      <c r="R55" s="533">
        <v>0.52210526315789474</v>
      </c>
      <c r="S55" s="533">
        <v>0.47789473684210526</v>
      </c>
      <c r="T55" s="560">
        <v>1</v>
      </c>
      <c r="U55" s="238">
        <v>1</v>
      </c>
      <c r="V55" s="559">
        <v>1</v>
      </c>
      <c r="W55" s="533">
        <v>0</v>
      </c>
      <c r="X55" s="560">
        <v>1</v>
      </c>
    </row>
    <row r="56" spans="2:24" s="4" customFormat="1" ht="15" hidden="1" customHeight="1" outlineLevel="1" x14ac:dyDescent="0.25">
      <c r="B56" s="138" t="s">
        <v>88</v>
      </c>
      <c r="C56" s="559">
        <v>0.47527749747729564</v>
      </c>
      <c r="D56" s="533">
        <v>0.52472250252270436</v>
      </c>
      <c r="E56" s="560">
        <v>1</v>
      </c>
      <c r="F56" s="559">
        <v>0.464681786392247</v>
      </c>
      <c r="G56" s="533">
        <v>0.535318213607753</v>
      </c>
      <c r="H56" s="533">
        <v>1</v>
      </c>
      <c r="I56" s="533">
        <v>0.26051991771086591</v>
      </c>
      <c r="J56" s="533">
        <v>0.73948008228913409</v>
      </c>
      <c r="K56" s="533">
        <v>1</v>
      </c>
      <c r="L56" s="533">
        <v>0.73384130320546503</v>
      </c>
      <c r="M56" s="533">
        <v>0.26615869679453497</v>
      </c>
      <c r="N56" s="560">
        <v>1</v>
      </c>
      <c r="O56" s="559">
        <v>0.50274725274725274</v>
      </c>
      <c r="P56" s="533">
        <v>0.49725274725274726</v>
      </c>
      <c r="Q56" s="533">
        <v>1</v>
      </c>
      <c r="R56" s="533">
        <v>0.48964497041420119</v>
      </c>
      <c r="S56" s="533">
        <v>0.51035502958579881</v>
      </c>
      <c r="T56" s="560">
        <v>1</v>
      </c>
      <c r="U56" s="238">
        <v>1</v>
      </c>
      <c r="V56" s="559">
        <v>1</v>
      </c>
      <c r="W56" s="533">
        <v>0</v>
      </c>
      <c r="X56" s="560">
        <v>1</v>
      </c>
    </row>
    <row r="57" spans="2:24" s="4" customFormat="1" ht="15" hidden="1" customHeight="1" outlineLevel="1" x14ac:dyDescent="0.25">
      <c r="B57" s="138" t="s">
        <v>89</v>
      </c>
      <c r="C57" s="559">
        <v>0.47726658863779597</v>
      </c>
      <c r="D57" s="533">
        <v>0.52273341136220397</v>
      </c>
      <c r="E57" s="560">
        <v>1</v>
      </c>
      <c r="F57" s="559">
        <v>0.46009244992295839</v>
      </c>
      <c r="G57" s="533">
        <v>0.53990755007704161</v>
      </c>
      <c r="H57" s="533">
        <v>1</v>
      </c>
      <c r="I57" s="533">
        <v>0.26573568103622747</v>
      </c>
      <c r="J57" s="533">
        <v>0.73426431896377253</v>
      </c>
      <c r="K57" s="533">
        <v>1</v>
      </c>
      <c r="L57" s="533">
        <v>0.72815782731232381</v>
      </c>
      <c r="M57" s="533">
        <v>0.27184217268767613</v>
      </c>
      <c r="N57" s="560">
        <v>1</v>
      </c>
      <c r="O57" s="559">
        <v>0.53586497890295359</v>
      </c>
      <c r="P57" s="533">
        <v>0.46413502109704641</v>
      </c>
      <c r="Q57" s="533">
        <v>1</v>
      </c>
      <c r="R57" s="533">
        <v>0.53321523472099208</v>
      </c>
      <c r="S57" s="533">
        <v>0.46678476527900797</v>
      </c>
      <c r="T57" s="560">
        <v>1</v>
      </c>
      <c r="U57" s="238">
        <v>1</v>
      </c>
      <c r="V57" s="559">
        <v>1</v>
      </c>
      <c r="W57" s="533">
        <v>0</v>
      </c>
      <c r="X57" s="560">
        <v>1</v>
      </c>
    </row>
    <row r="58" spans="2:24" s="4" customFormat="1" ht="15.75" collapsed="1" x14ac:dyDescent="0.25">
      <c r="B58" s="64">
        <v>2015</v>
      </c>
      <c r="C58" s="561">
        <v>0.51298288737748798</v>
      </c>
      <c r="D58" s="537">
        <v>0.48701711262251202</v>
      </c>
      <c r="E58" s="562">
        <v>1</v>
      </c>
      <c r="F58" s="561">
        <v>0.48962102456674916</v>
      </c>
      <c r="G58" s="537">
        <v>0.51037897543325084</v>
      </c>
      <c r="H58" s="537">
        <v>1</v>
      </c>
      <c r="I58" s="537">
        <v>0.2889762161606822</v>
      </c>
      <c r="J58" s="537">
        <v>0.71102378383931786</v>
      </c>
      <c r="K58" s="537">
        <v>1</v>
      </c>
      <c r="L58" s="537">
        <v>0.69113141329173866</v>
      </c>
      <c r="M58" s="537">
        <v>0.30886858670826139</v>
      </c>
      <c r="N58" s="562">
        <v>1</v>
      </c>
      <c r="O58" s="561">
        <v>0.63277534715617267</v>
      </c>
      <c r="P58" s="537">
        <v>0.36722465284382727</v>
      </c>
      <c r="Q58" s="537">
        <v>1</v>
      </c>
      <c r="R58" s="537">
        <v>0.61750051899522529</v>
      </c>
      <c r="S58" s="537">
        <v>0.38249948100477477</v>
      </c>
      <c r="T58" s="562">
        <v>1</v>
      </c>
      <c r="U58" s="241">
        <v>1</v>
      </c>
      <c r="V58" s="561">
        <v>0.88535031847133761</v>
      </c>
      <c r="W58" s="537">
        <v>0.11464968152866242</v>
      </c>
      <c r="X58" s="562">
        <v>1</v>
      </c>
    </row>
    <row r="59" spans="2:24" s="4" customFormat="1" ht="15" hidden="1" customHeight="1" outlineLevel="1" x14ac:dyDescent="0.25">
      <c r="B59" s="138" t="s">
        <v>78</v>
      </c>
      <c r="C59" s="559">
        <v>0.43719097651421507</v>
      </c>
      <c r="D59" s="533">
        <v>0.56280902348578488</v>
      </c>
      <c r="E59" s="560">
        <v>1</v>
      </c>
      <c r="F59" s="559">
        <v>0.4172738581837569</v>
      </c>
      <c r="G59" s="533">
        <v>0.58272614181624316</v>
      </c>
      <c r="H59" s="533">
        <v>1</v>
      </c>
      <c r="I59" s="533">
        <v>0.26332288401253917</v>
      </c>
      <c r="J59" s="533">
        <v>0.73667711598746077</v>
      </c>
      <c r="K59" s="533">
        <v>1</v>
      </c>
      <c r="L59" s="533">
        <v>0.56711409395973156</v>
      </c>
      <c r="M59" s="533">
        <v>0.43288590604026844</v>
      </c>
      <c r="N59" s="560">
        <v>1</v>
      </c>
      <c r="O59" s="559">
        <v>0.50476839237057225</v>
      </c>
      <c r="P59" s="533">
        <v>0.49523160762942781</v>
      </c>
      <c r="Q59" s="533">
        <v>1</v>
      </c>
      <c r="R59" s="533">
        <v>0.49078850405305824</v>
      </c>
      <c r="S59" s="533">
        <v>0.50921149594694182</v>
      </c>
      <c r="T59" s="560">
        <v>1</v>
      </c>
      <c r="U59" s="238">
        <v>1</v>
      </c>
      <c r="V59" s="559">
        <v>1</v>
      </c>
      <c r="W59" s="533">
        <v>0</v>
      </c>
      <c r="X59" s="560">
        <v>1</v>
      </c>
    </row>
    <row r="60" spans="2:24" s="4" customFormat="1" ht="15" hidden="1" customHeight="1" outlineLevel="1" x14ac:dyDescent="0.25">
      <c r="B60" s="138" t="s">
        <v>79</v>
      </c>
      <c r="C60" s="559">
        <v>0.46869488536155202</v>
      </c>
      <c r="D60" s="533">
        <v>0.53130511463844798</v>
      </c>
      <c r="E60" s="560">
        <v>1</v>
      </c>
      <c r="F60" s="559">
        <v>0.46230544747081714</v>
      </c>
      <c r="G60" s="533">
        <v>0.53769455252918286</v>
      </c>
      <c r="H60" s="533">
        <v>1</v>
      </c>
      <c r="I60" s="533">
        <v>0.28059701492537314</v>
      </c>
      <c r="J60" s="533">
        <v>0.71940298507462686</v>
      </c>
      <c r="K60" s="533">
        <v>1</v>
      </c>
      <c r="L60" s="533">
        <v>0.6333209371513574</v>
      </c>
      <c r="M60" s="533">
        <v>0.3666790628486426</v>
      </c>
      <c r="N60" s="560">
        <v>1</v>
      </c>
      <c r="O60" s="559">
        <v>0.42979942693409739</v>
      </c>
      <c r="P60" s="533">
        <v>0.57020057306590255</v>
      </c>
      <c r="Q60" s="533">
        <v>1</v>
      </c>
      <c r="R60" s="533">
        <v>0.41248720573183212</v>
      </c>
      <c r="S60" s="533">
        <v>0.58751279426816783</v>
      </c>
      <c r="T60" s="560">
        <v>1</v>
      </c>
      <c r="U60" s="238">
        <v>1</v>
      </c>
      <c r="V60" s="559">
        <v>1</v>
      </c>
      <c r="W60" s="533">
        <v>0</v>
      </c>
      <c r="X60" s="560">
        <v>1</v>
      </c>
    </row>
    <row r="61" spans="2:24" s="4" customFormat="1" ht="15" hidden="1" customHeight="1" outlineLevel="1" x14ac:dyDescent="0.25">
      <c r="B61" s="138" t="s">
        <v>80</v>
      </c>
      <c r="C61" s="559">
        <v>0.46198021172075004</v>
      </c>
      <c r="D61" s="533">
        <v>0.53801978827925001</v>
      </c>
      <c r="E61" s="560">
        <v>1</v>
      </c>
      <c r="F61" s="559">
        <v>0.45537757437070936</v>
      </c>
      <c r="G61" s="533">
        <v>0.54462242562929064</v>
      </c>
      <c r="H61" s="533">
        <v>1</v>
      </c>
      <c r="I61" s="533">
        <v>0.27355977355977357</v>
      </c>
      <c r="J61" s="533">
        <v>0.72644022644022643</v>
      </c>
      <c r="K61" s="533">
        <v>1</v>
      </c>
      <c r="L61" s="533">
        <v>0.6263266004792879</v>
      </c>
      <c r="M61" s="533">
        <v>0.3736733995207121</v>
      </c>
      <c r="N61" s="560">
        <v>1</v>
      </c>
      <c r="O61" s="559">
        <v>0.44161545215100967</v>
      </c>
      <c r="P61" s="533">
        <v>0.55838454784899039</v>
      </c>
      <c r="Q61" s="533">
        <v>1</v>
      </c>
      <c r="R61" s="533">
        <v>0.41531100478468902</v>
      </c>
      <c r="S61" s="533">
        <v>0.58468899521531104</v>
      </c>
      <c r="T61" s="560">
        <v>1</v>
      </c>
      <c r="U61" s="238">
        <v>1</v>
      </c>
      <c r="V61" s="559">
        <v>1</v>
      </c>
      <c r="W61" s="533">
        <v>0</v>
      </c>
      <c r="X61" s="560">
        <v>1</v>
      </c>
    </row>
    <row r="62" spans="2:24" s="4" customFormat="1" ht="15" hidden="1" customHeight="1" outlineLevel="1" x14ac:dyDescent="0.25">
      <c r="B62" s="138" t="s">
        <v>81</v>
      </c>
      <c r="C62" s="559">
        <v>0.49609797094489133</v>
      </c>
      <c r="D62" s="533">
        <v>0.50390202905510861</v>
      </c>
      <c r="E62" s="560">
        <v>1</v>
      </c>
      <c r="F62" s="559">
        <v>0.49377431906614788</v>
      </c>
      <c r="G62" s="533">
        <v>0.50622568093385212</v>
      </c>
      <c r="H62" s="533">
        <v>1</v>
      </c>
      <c r="I62" s="533">
        <v>0.26483896726111261</v>
      </c>
      <c r="J62" s="533">
        <v>0.73516103273888744</v>
      </c>
      <c r="K62" s="533">
        <v>1</v>
      </c>
      <c r="L62" s="533">
        <v>0.69929036073329387</v>
      </c>
      <c r="M62" s="533">
        <v>0.30070963926670607</v>
      </c>
      <c r="N62" s="560">
        <v>1</v>
      </c>
      <c r="O62" s="559">
        <v>0.45555555555555555</v>
      </c>
      <c r="P62" s="533">
        <v>0.5444444444444444</v>
      </c>
      <c r="Q62" s="533">
        <v>1</v>
      </c>
      <c r="R62" s="533">
        <v>0.44950495049504952</v>
      </c>
      <c r="S62" s="533">
        <v>0.55049504950495054</v>
      </c>
      <c r="T62" s="560">
        <v>1</v>
      </c>
      <c r="U62" s="238">
        <v>1</v>
      </c>
      <c r="V62" s="559">
        <v>1</v>
      </c>
      <c r="W62" s="533">
        <v>0</v>
      </c>
      <c r="X62" s="560">
        <v>1</v>
      </c>
    </row>
    <row r="63" spans="2:24" s="4" customFormat="1" ht="15" hidden="1" customHeight="1" outlineLevel="1" x14ac:dyDescent="0.25">
      <c r="B63" s="138" t="s">
        <v>82</v>
      </c>
      <c r="C63" s="559">
        <v>0.63064658990256861</v>
      </c>
      <c r="D63" s="533">
        <v>0.36935341009743133</v>
      </c>
      <c r="E63" s="560">
        <v>1</v>
      </c>
      <c r="F63" s="559">
        <v>0.63773584905660374</v>
      </c>
      <c r="G63" s="533">
        <v>0.3622641509433962</v>
      </c>
      <c r="H63" s="533">
        <v>1</v>
      </c>
      <c r="I63" s="533">
        <v>0.29452054794520549</v>
      </c>
      <c r="J63" s="533">
        <v>0.70547945205479456</v>
      </c>
      <c r="K63" s="533">
        <v>1</v>
      </c>
      <c r="L63" s="533">
        <v>0.79574468085106387</v>
      </c>
      <c r="M63" s="533">
        <v>0.20425531914893616</v>
      </c>
      <c r="N63" s="560">
        <v>1</v>
      </c>
      <c r="O63" s="559">
        <v>0.35294117647058826</v>
      </c>
      <c r="P63" s="533">
        <v>0.6470588235294118</v>
      </c>
      <c r="Q63" s="533">
        <v>1</v>
      </c>
      <c r="R63" s="533">
        <v>0.30434782608695654</v>
      </c>
      <c r="S63" s="533">
        <v>0.69565217391304346</v>
      </c>
      <c r="T63" s="560">
        <v>1</v>
      </c>
      <c r="U63" s="238">
        <v>1</v>
      </c>
      <c r="V63" s="559">
        <v>1</v>
      </c>
      <c r="W63" s="533">
        <v>0</v>
      </c>
      <c r="X63" s="560">
        <v>1</v>
      </c>
    </row>
    <row r="64" spans="2:24" s="4" customFormat="1" ht="15" hidden="1" customHeight="1" outlineLevel="1" x14ac:dyDescent="0.25">
      <c r="B64" s="138" t="s">
        <v>83</v>
      </c>
      <c r="C64" s="559">
        <v>0.59815668202764982</v>
      </c>
      <c r="D64" s="533">
        <v>0.40184331797235023</v>
      </c>
      <c r="E64" s="560">
        <v>1</v>
      </c>
      <c r="F64" s="559">
        <v>0.59072375127420995</v>
      </c>
      <c r="G64" s="533">
        <v>0.40927624872578999</v>
      </c>
      <c r="H64" s="533">
        <v>1</v>
      </c>
      <c r="I64" s="533">
        <v>0.29124820659971307</v>
      </c>
      <c r="J64" s="533">
        <v>0.70875179340028693</v>
      </c>
      <c r="K64" s="533">
        <v>1</v>
      </c>
      <c r="L64" s="533">
        <v>0.77924528301886797</v>
      </c>
      <c r="M64" s="533">
        <v>0.22075471698113208</v>
      </c>
      <c r="N64" s="560">
        <v>1</v>
      </c>
      <c r="O64" s="559">
        <v>0.6166666666666667</v>
      </c>
      <c r="P64" s="533">
        <v>0.38333333333333336</v>
      </c>
      <c r="Q64" s="533">
        <v>1</v>
      </c>
      <c r="R64" s="533">
        <v>0.6235955056179775</v>
      </c>
      <c r="S64" s="533">
        <v>0.37640449438202245</v>
      </c>
      <c r="T64" s="560">
        <v>1</v>
      </c>
      <c r="U64" s="238">
        <v>1</v>
      </c>
      <c r="V64" s="559">
        <v>1</v>
      </c>
      <c r="W64" s="533">
        <v>0</v>
      </c>
      <c r="X64" s="560">
        <v>1</v>
      </c>
    </row>
    <row r="65" spans="2:24" s="4" customFormat="1" ht="15" hidden="1" customHeight="1" outlineLevel="1" x14ac:dyDescent="0.25">
      <c r="B65" s="138" t="s">
        <v>84</v>
      </c>
      <c r="C65" s="559">
        <v>0.5519926706367384</v>
      </c>
      <c r="D65" s="533">
        <v>0.44800732936326154</v>
      </c>
      <c r="E65" s="560">
        <v>1</v>
      </c>
      <c r="F65" s="559">
        <v>0.53706666666666669</v>
      </c>
      <c r="G65" s="533">
        <v>0.46293333333333331</v>
      </c>
      <c r="H65" s="533">
        <v>1</v>
      </c>
      <c r="I65" s="533">
        <v>0.30146163215590743</v>
      </c>
      <c r="J65" s="533">
        <v>0.69853836784409262</v>
      </c>
      <c r="K65" s="533">
        <v>1</v>
      </c>
      <c r="L65" s="533">
        <v>0.75893397940642038</v>
      </c>
      <c r="M65" s="533">
        <v>0.24106602059357965</v>
      </c>
      <c r="N65" s="560">
        <v>1</v>
      </c>
      <c r="O65" s="559">
        <v>0.60784313725490191</v>
      </c>
      <c r="P65" s="533">
        <v>0.39215686274509803</v>
      </c>
      <c r="Q65" s="533">
        <v>1</v>
      </c>
      <c r="R65" s="533">
        <v>0.60451977401129942</v>
      </c>
      <c r="S65" s="533">
        <v>0.39548022598870058</v>
      </c>
      <c r="T65" s="560">
        <v>1</v>
      </c>
      <c r="U65" s="238">
        <v>1</v>
      </c>
      <c r="V65" s="559">
        <v>1</v>
      </c>
      <c r="W65" s="533">
        <v>0</v>
      </c>
      <c r="X65" s="560">
        <v>1</v>
      </c>
    </row>
    <row r="66" spans="2:24" s="4" customFormat="1" ht="15" hidden="1" customHeight="1" outlineLevel="1" x14ac:dyDescent="0.25">
      <c r="B66" s="138" t="s">
        <v>85</v>
      </c>
      <c r="C66" s="559">
        <v>0.72143184947223493</v>
      </c>
      <c r="D66" s="533">
        <v>0.27856815052776501</v>
      </c>
      <c r="E66" s="560">
        <v>1</v>
      </c>
      <c r="F66" s="559">
        <v>0.72383869321082184</v>
      </c>
      <c r="G66" s="533">
        <v>0.27616130678917816</v>
      </c>
      <c r="H66" s="533">
        <v>1</v>
      </c>
      <c r="I66" s="533">
        <v>0.46678321678321677</v>
      </c>
      <c r="J66" s="533">
        <v>0.53321678321678323</v>
      </c>
      <c r="K66" s="533">
        <v>1</v>
      </c>
      <c r="L66" s="533">
        <v>0.81980198019801975</v>
      </c>
      <c r="M66" s="533">
        <v>0.18019801980198019</v>
      </c>
      <c r="N66" s="560">
        <v>1</v>
      </c>
      <c r="O66" s="559">
        <v>0.63535911602209949</v>
      </c>
      <c r="P66" s="533">
        <v>0.36464088397790057</v>
      </c>
      <c r="Q66" s="533">
        <v>1</v>
      </c>
      <c r="R66" s="533">
        <v>0.6097560975609756</v>
      </c>
      <c r="S66" s="533">
        <v>0.3902439024390244</v>
      </c>
      <c r="T66" s="560">
        <v>1</v>
      </c>
      <c r="U66" s="238">
        <v>1</v>
      </c>
      <c r="V66" s="559">
        <v>1</v>
      </c>
      <c r="W66" s="533">
        <v>0</v>
      </c>
      <c r="X66" s="560">
        <v>1</v>
      </c>
    </row>
    <row r="67" spans="2:24" s="4" customFormat="1" ht="15" hidden="1" customHeight="1" outlineLevel="1" x14ac:dyDescent="0.25">
      <c r="B67" s="138" t="s">
        <v>86</v>
      </c>
      <c r="C67" s="559">
        <v>0.58522212148685404</v>
      </c>
      <c r="D67" s="533">
        <v>0.41477787851314596</v>
      </c>
      <c r="E67" s="560">
        <v>1</v>
      </c>
      <c r="F67" s="559">
        <v>0.61314984709480125</v>
      </c>
      <c r="G67" s="533">
        <v>0.38685015290519875</v>
      </c>
      <c r="H67" s="533">
        <v>1</v>
      </c>
      <c r="I67" s="533">
        <v>0.27682119205298011</v>
      </c>
      <c r="J67" s="533">
        <v>0.72317880794701983</v>
      </c>
      <c r="K67" s="533">
        <v>1</v>
      </c>
      <c r="L67" s="533">
        <v>0.80203045685279184</v>
      </c>
      <c r="M67" s="533">
        <v>0.19796954314720813</v>
      </c>
      <c r="N67" s="560">
        <v>1</v>
      </c>
      <c r="O67" s="559">
        <v>0.27777777777777779</v>
      </c>
      <c r="P67" s="533">
        <v>0.72222222222222221</v>
      </c>
      <c r="Q67" s="533">
        <v>1</v>
      </c>
      <c r="R67" s="533">
        <v>0.26368159203980102</v>
      </c>
      <c r="S67" s="533">
        <v>0.73631840796019898</v>
      </c>
      <c r="T67" s="560">
        <v>1</v>
      </c>
      <c r="U67" s="238">
        <v>1</v>
      </c>
      <c r="V67" s="559">
        <v>1</v>
      </c>
      <c r="W67" s="533">
        <v>0</v>
      </c>
      <c r="X67" s="560">
        <v>1</v>
      </c>
    </row>
    <row r="68" spans="2:24" s="4" customFormat="1" ht="15" hidden="1" customHeight="1" outlineLevel="1" x14ac:dyDescent="0.25">
      <c r="B68" s="138" t="s">
        <v>87</v>
      </c>
      <c r="C68" s="559">
        <v>0.52218996267109086</v>
      </c>
      <c r="D68" s="533">
        <v>0.47781003732890914</v>
      </c>
      <c r="E68" s="560">
        <v>1</v>
      </c>
      <c r="F68" s="559">
        <v>0.5164443065466956</v>
      </c>
      <c r="G68" s="533">
        <v>0.48355569345330435</v>
      </c>
      <c r="H68" s="533">
        <v>1</v>
      </c>
      <c r="I68" s="533">
        <v>0.28741328047571851</v>
      </c>
      <c r="J68" s="533">
        <v>0.71258671952428143</v>
      </c>
      <c r="K68" s="533">
        <v>1</v>
      </c>
      <c r="L68" s="533">
        <v>0.69917787742899851</v>
      </c>
      <c r="M68" s="533">
        <v>0.30082212257100149</v>
      </c>
      <c r="N68" s="560">
        <v>1</v>
      </c>
      <c r="O68" s="559">
        <v>0.40526315789473683</v>
      </c>
      <c r="P68" s="533">
        <v>0.59473684210526312</v>
      </c>
      <c r="Q68" s="533">
        <v>1</v>
      </c>
      <c r="R68" s="533">
        <v>0.37428023032629559</v>
      </c>
      <c r="S68" s="533">
        <v>0.62571976967370446</v>
      </c>
      <c r="T68" s="560">
        <v>1</v>
      </c>
      <c r="U68" s="238">
        <v>1</v>
      </c>
      <c r="V68" s="559">
        <v>1</v>
      </c>
      <c r="W68" s="533">
        <v>0</v>
      </c>
      <c r="X68" s="560">
        <v>1</v>
      </c>
    </row>
    <row r="69" spans="2:24" s="4" customFormat="1" ht="15" hidden="1" customHeight="1" outlineLevel="1" x14ac:dyDescent="0.25">
      <c r="B69" s="138" t="s">
        <v>88</v>
      </c>
      <c r="C69" s="559">
        <v>0.53096446700507616</v>
      </c>
      <c r="D69" s="533">
        <v>0.46903553299492384</v>
      </c>
      <c r="E69" s="560">
        <v>1</v>
      </c>
      <c r="F69" s="559">
        <v>0.46059903726154394</v>
      </c>
      <c r="G69" s="533">
        <v>0.53940096273845606</v>
      </c>
      <c r="H69" s="533">
        <v>1</v>
      </c>
      <c r="I69" s="533">
        <v>0.26263345195729537</v>
      </c>
      <c r="J69" s="533">
        <v>0.73736654804270463</v>
      </c>
      <c r="K69" s="533">
        <v>1</v>
      </c>
      <c r="L69" s="533">
        <v>0.6773428232502966</v>
      </c>
      <c r="M69" s="533">
        <v>0.32265717674970346</v>
      </c>
      <c r="N69" s="560">
        <v>1</v>
      </c>
      <c r="O69" s="559">
        <v>0.82405063291139236</v>
      </c>
      <c r="P69" s="533">
        <v>0.17594936708860759</v>
      </c>
      <c r="Q69" s="533">
        <v>1</v>
      </c>
      <c r="R69" s="533">
        <v>0.81566820276497698</v>
      </c>
      <c r="S69" s="533">
        <v>0.18433179723502305</v>
      </c>
      <c r="T69" s="560">
        <v>1</v>
      </c>
      <c r="U69" s="238">
        <v>1</v>
      </c>
      <c r="V69" s="559">
        <v>1</v>
      </c>
      <c r="W69" s="533">
        <v>0</v>
      </c>
      <c r="X69" s="560">
        <v>1</v>
      </c>
    </row>
    <row r="70" spans="2:24" s="4" customFormat="1" ht="15" hidden="1" customHeight="1" outlineLevel="1" x14ac:dyDescent="0.25">
      <c r="B70" s="138" t="s">
        <v>89</v>
      </c>
      <c r="C70" s="559">
        <v>0.51390770702159883</v>
      </c>
      <c r="D70" s="533">
        <v>0.48609229297840123</v>
      </c>
      <c r="E70" s="560">
        <v>1</v>
      </c>
      <c r="F70" s="559">
        <v>0.45399134880062919</v>
      </c>
      <c r="G70" s="533">
        <v>0.54600865119937081</v>
      </c>
      <c r="H70" s="533">
        <v>1</v>
      </c>
      <c r="I70" s="533">
        <v>0.27299241687730896</v>
      </c>
      <c r="J70" s="533">
        <v>0.72700758312269098</v>
      </c>
      <c r="K70" s="533">
        <v>1</v>
      </c>
      <c r="L70" s="533">
        <v>0.67260345730749083</v>
      </c>
      <c r="M70" s="533">
        <v>0.32739654269250917</v>
      </c>
      <c r="N70" s="560">
        <v>1</v>
      </c>
      <c r="O70" s="559">
        <v>0.74826789838337182</v>
      </c>
      <c r="P70" s="533">
        <v>0.25173210161662818</v>
      </c>
      <c r="Q70" s="533">
        <v>1</v>
      </c>
      <c r="R70" s="533">
        <v>0.7379868487607486</v>
      </c>
      <c r="S70" s="533">
        <v>0.2620131512392514</v>
      </c>
      <c r="T70" s="560">
        <v>1</v>
      </c>
      <c r="U70" s="238">
        <v>1</v>
      </c>
      <c r="V70" s="559">
        <v>1</v>
      </c>
      <c r="W70" s="533">
        <v>0</v>
      </c>
      <c r="X70" s="560">
        <v>1</v>
      </c>
    </row>
    <row r="71" spans="2:24" s="4" customFormat="1" ht="15.75" collapsed="1" x14ac:dyDescent="0.25">
      <c r="B71" s="64">
        <v>2014</v>
      </c>
      <c r="C71" s="561">
        <v>0.50360625709022411</v>
      </c>
      <c r="D71" s="537">
        <v>0.49639374290977595</v>
      </c>
      <c r="E71" s="562">
        <v>1</v>
      </c>
      <c r="F71" s="561">
        <v>0.48138668317479971</v>
      </c>
      <c r="G71" s="537">
        <v>0.51861331682520029</v>
      </c>
      <c r="H71" s="537">
        <v>1</v>
      </c>
      <c r="I71" s="537">
        <v>0.2766336327036234</v>
      </c>
      <c r="J71" s="537">
        <v>0.7233663672963766</v>
      </c>
      <c r="K71" s="537">
        <v>1</v>
      </c>
      <c r="L71" s="537">
        <v>0.66740693445854038</v>
      </c>
      <c r="M71" s="537">
        <v>0.33259306554145962</v>
      </c>
      <c r="N71" s="562">
        <v>1</v>
      </c>
      <c r="O71" s="561">
        <v>0.60793244140810321</v>
      </c>
      <c r="P71" s="537">
        <v>0.39206755859189679</v>
      </c>
      <c r="Q71" s="537">
        <v>1</v>
      </c>
      <c r="R71" s="537">
        <v>0.59343486314056393</v>
      </c>
      <c r="S71" s="537">
        <v>0.40656513685943607</v>
      </c>
      <c r="T71" s="562">
        <v>1</v>
      </c>
      <c r="U71" s="241">
        <v>1</v>
      </c>
      <c r="V71" s="561">
        <v>1</v>
      </c>
      <c r="W71" s="537">
        <v>0</v>
      </c>
      <c r="X71" s="562">
        <v>1</v>
      </c>
    </row>
    <row r="72" spans="2:24" s="4" customFormat="1" ht="15" hidden="1" customHeight="1" outlineLevel="1" x14ac:dyDescent="0.25">
      <c r="B72" s="138" t="s">
        <v>78</v>
      </c>
      <c r="C72" s="559">
        <v>0.44888327012220819</v>
      </c>
      <c r="D72" s="533">
        <v>0.55111672987779181</v>
      </c>
      <c r="E72" s="560">
        <v>1</v>
      </c>
      <c r="F72" s="559">
        <v>0.43808020794652802</v>
      </c>
      <c r="G72" s="533">
        <v>0.56191979205347198</v>
      </c>
      <c r="H72" s="533">
        <v>1</v>
      </c>
      <c r="I72" s="533">
        <v>0.25839054157131958</v>
      </c>
      <c r="J72" s="533">
        <v>0.74160945842868042</v>
      </c>
      <c r="K72" s="533">
        <v>1</v>
      </c>
      <c r="L72" s="533">
        <v>0.62841404636217579</v>
      </c>
      <c r="M72" s="533">
        <v>0.37158595363782421</v>
      </c>
      <c r="N72" s="560">
        <v>1</v>
      </c>
      <c r="O72" s="559">
        <v>0.48297872340425529</v>
      </c>
      <c r="P72" s="533">
        <v>0.51702127659574471</v>
      </c>
      <c r="Q72" s="533">
        <v>1</v>
      </c>
      <c r="R72" s="533">
        <v>0.4582857142857143</v>
      </c>
      <c r="S72" s="533">
        <v>0.5417142857142857</v>
      </c>
      <c r="T72" s="560">
        <v>1</v>
      </c>
      <c r="U72" s="238">
        <v>1</v>
      </c>
      <c r="V72" s="559">
        <v>1</v>
      </c>
      <c r="W72" s="533">
        <v>0</v>
      </c>
      <c r="X72" s="560">
        <v>1</v>
      </c>
    </row>
    <row r="73" spans="2:24" s="4" customFormat="1" ht="15" hidden="1" customHeight="1" outlineLevel="1" x14ac:dyDescent="0.25">
      <c r="B73" s="138" t="s">
        <v>79</v>
      </c>
      <c r="C73" s="559">
        <v>0.4934462264918994</v>
      </c>
      <c r="D73" s="533">
        <v>0.5065537735081006</v>
      </c>
      <c r="E73" s="560">
        <v>1</v>
      </c>
      <c r="F73" s="559">
        <v>0.49991063449508488</v>
      </c>
      <c r="G73" s="533">
        <v>0.50008936550491512</v>
      </c>
      <c r="H73" s="533">
        <v>1</v>
      </c>
      <c r="I73" s="533">
        <v>0.34338793447862564</v>
      </c>
      <c r="J73" s="533">
        <v>0.6566120655213743</v>
      </c>
      <c r="K73" s="533">
        <v>1</v>
      </c>
      <c r="L73" s="533">
        <v>0.63801923470431754</v>
      </c>
      <c r="M73" s="533">
        <v>0.36198076529568241</v>
      </c>
      <c r="N73" s="560">
        <v>1</v>
      </c>
      <c r="O73" s="559">
        <v>0.34035827186512119</v>
      </c>
      <c r="P73" s="533">
        <v>0.65964172813487887</v>
      </c>
      <c r="Q73" s="533">
        <v>1</v>
      </c>
      <c r="R73" s="533">
        <v>0.33223684210526316</v>
      </c>
      <c r="S73" s="533">
        <v>0.66776315789473684</v>
      </c>
      <c r="T73" s="560">
        <v>1</v>
      </c>
      <c r="U73" s="238">
        <v>1</v>
      </c>
      <c r="V73" s="559">
        <v>1</v>
      </c>
      <c r="W73" s="533">
        <v>0</v>
      </c>
      <c r="X73" s="560">
        <v>1</v>
      </c>
    </row>
    <row r="74" spans="2:24" s="4" customFormat="1" ht="15" hidden="1" customHeight="1" outlineLevel="1" x14ac:dyDescent="0.25">
      <c r="B74" s="138" t="s">
        <v>80</v>
      </c>
      <c r="C74" s="559">
        <v>0.51191025049946215</v>
      </c>
      <c r="D74" s="533">
        <v>0.48808974950053791</v>
      </c>
      <c r="E74" s="560">
        <v>1</v>
      </c>
      <c r="F74" s="559">
        <v>0.5107410491257286</v>
      </c>
      <c r="G74" s="533">
        <v>0.48925895087427146</v>
      </c>
      <c r="H74" s="533">
        <v>1</v>
      </c>
      <c r="I74" s="533">
        <v>0.33320888557028189</v>
      </c>
      <c r="J74" s="533">
        <v>0.66679111442971817</v>
      </c>
      <c r="K74" s="533">
        <v>1</v>
      </c>
      <c r="L74" s="533">
        <v>0.65173439048562931</v>
      </c>
      <c r="M74" s="533">
        <v>0.34826560951437069</v>
      </c>
      <c r="N74" s="560">
        <v>1</v>
      </c>
      <c r="O74" s="559">
        <v>0.43735224586288418</v>
      </c>
      <c r="P74" s="533">
        <v>0.56264775413711587</v>
      </c>
      <c r="Q74" s="533">
        <v>1</v>
      </c>
      <c r="R74" s="533">
        <v>0.40616966580976865</v>
      </c>
      <c r="S74" s="533">
        <v>0.59383033419023135</v>
      </c>
      <c r="T74" s="560">
        <v>1</v>
      </c>
      <c r="U74" s="238">
        <v>1</v>
      </c>
      <c r="V74" s="559">
        <v>1</v>
      </c>
      <c r="W74" s="533">
        <v>0</v>
      </c>
      <c r="X74" s="560">
        <v>1</v>
      </c>
    </row>
    <row r="75" spans="2:24" s="4" customFormat="1" ht="15" hidden="1" customHeight="1" outlineLevel="1" x14ac:dyDescent="0.25">
      <c r="B75" s="138" t="s">
        <v>81</v>
      </c>
      <c r="C75" s="559">
        <v>0.48609293193717279</v>
      </c>
      <c r="D75" s="533">
        <v>0.51390706806282727</v>
      </c>
      <c r="E75" s="560">
        <v>1</v>
      </c>
      <c r="F75" s="559">
        <v>0.49537441089195322</v>
      </c>
      <c r="G75" s="533">
        <v>0.50462558910804678</v>
      </c>
      <c r="H75" s="533">
        <v>1</v>
      </c>
      <c r="I75" s="533">
        <v>0.29769585253456221</v>
      </c>
      <c r="J75" s="533">
        <v>0.70230414746543779</v>
      </c>
      <c r="K75" s="533">
        <v>1</v>
      </c>
      <c r="L75" s="533">
        <v>0.734744094488189</v>
      </c>
      <c r="M75" s="533">
        <v>0.265255905511811</v>
      </c>
      <c r="N75" s="560">
        <v>1</v>
      </c>
      <c r="O75" s="559">
        <v>0.2656716417910448</v>
      </c>
      <c r="P75" s="533">
        <v>0.73432835820895526</v>
      </c>
      <c r="Q75" s="533">
        <v>1</v>
      </c>
      <c r="R75" s="533">
        <v>0.2554517133956386</v>
      </c>
      <c r="S75" s="533">
        <v>0.74454828660436134</v>
      </c>
      <c r="T75" s="560">
        <v>1</v>
      </c>
      <c r="U75" s="238">
        <v>1</v>
      </c>
      <c r="V75" s="559">
        <v>0.6</v>
      </c>
      <c r="W75" s="533">
        <v>0.4</v>
      </c>
      <c r="X75" s="560">
        <v>1</v>
      </c>
    </row>
    <row r="76" spans="2:24" s="4" customFormat="1" ht="15" hidden="1" customHeight="1" outlineLevel="1" x14ac:dyDescent="0.25">
      <c r="B76" s="138" t="s">
        <v>82</v>
      </c>
      <c r="C76" s="559">
        <v>0.52242609582059119</v>
      </c>
      <c r="D76" s="533">
        <v>0.47757390417940876</v>
      </c>
      <c r="E76" s="560">
        <v>1</v>
      </c>
      <c r="F76" s="559">
        <v>0.52066559312936123</v>
      </c>
      <c r="G76" s="533">
        <v>0.47933440687063877</v>
      </c>
      <c r="H76" s="533">
        <v>1</v>
      </c>
      <c r="I76" s="533">
        <v>0.21458333333333332</v>
      </c>
      <c r="J76" s="533">
        <v>0.78541666666666665</v>
      </c>
      <c r="K76" s="533">
        <v>1</v>
      </c>
      <c r="L76" s="533">
        <v>0.86803874092009681</v>
      </c>
      <c r="M76" s="533">
        <v>0.13196125907990314</v>
      </c>
      <c r="N76" s="560">
        <v>1</v>
      </c>
      <c r="O76" s="559">
        <v>0.4942528735632184</v>
      </c>
      <c r="P76" s="533">
        <v>0.50574712643678166</v>
      </c>
      <c r="Q76" s="533">
        <v>1</v>
      </c>
      <c r="R76" s="533">
        <v>0.46250000000000002</v>
      </c>
      <c r="S76" s="533">
        <v>0.53749999999999998</v>
      </c>
      <c r="T76" s="560">
        <v>1</v>
      </c>
      <c r="U76" s="238">
        <v>1</v>
      </c>
      <c r="V76" s="559" t="s">
        <v>90</v>
      </c>
      <c r="W76" s="533" t="s">
        <v>90</v>
      </c>
      <c r="X76" s="560" t="s">
        <v>90</v>
      </c>
    </row>
    <row r="77" spans="2:24" s="4" customFormat="1" ht="15" hidden="1" customHeight="1" outlineLevel="1" x14ac:dyDescent="0.25">
      <c r="B77" s="138" t="s">
        <v>83</v>
      </c>
      <c r="C77" s="559">
        <v>0.4873046875</v>
      </c>
      <c r="D77" s="533">
        <v>0.5126953125</v>
      </c>
      <c r="E77" s="560">
        <v>1</v>
      </c>
      <c r="F77" s="559">
        <v>0.46128500823723229</v>
      </c>
      <c r="G77" s="533">
        <v>0.53871499176276771</v>
      </c>
      <c r="H77" s="533">
        <v>1</v>
      </c>
      <c r="I77" s="533">
        <v>0.19191919191919191</v>
      </c>
      <c r="J77" s="533">
        <v>0.80808080808080807</v>
      </c>
      <c r="K77" s="533">
        <v>1</v>
      </c>
      <c r="L77" s="533">
        <v>0.836231884057971</v>
      </c>
      <c r="M77" s="533">
        <v>0.16376811594202897</v>
      </c>
      <c r="N77" s="560">
        <v>1</v>
      </c>
      <c r="O77" s="559">
        <v>0.67906976744186043</v>
      </c>
      <c r="P77" s="533">
        <v>0.32093023255813952</v>
      </c>
      <c r="Q77" s="533">
        <v>1</v>
      </c>
      <c r="R77" s="533">
        <v>0.66502463054187189</v>
      </c>
      <c r="S77" s="533">
        <v>0.33497536945812806</v>
      </c>
      <c r="T77" s="560">
        <v>1</v>
      </c>
      <c r="U77" s="238">
        <v>1</v>
      </c>
      <c r="V77" s="559">
        <v>1</v>
      </c>
      <c r="W77" s="533">
        <v>0</v>
      </c>
      <c r="X77" s="560">
        <v>1</v>
      </c>
    </row>
    <row r="78" spans="2:24" s="4" customFormat="1" ht="15" hidden="1" customHeight="1" outlineLevel="1" x14ac:dyDescent="0.25">
      <c r="B78" s="138" t="s">
        <v>84</v>
      </c>
      <c r="C78" s="559">
        <v>0.52941176470588236</v>
      </c>
      <c r="D78" s="533">
        <v>0.47058823529411764</v>
      </c>
      <c r="E78" s="560">
        <v>1</v>
      </c>
      <c r="F78" s="559">
        <v>0.5213751868460389</v>
      </c>
      <c r="G78" s="533">
        <v>0.47862481315396116</v>
      </c>
      <c r="H78" s="533">
        <v>1</v>
      </c>
      <c r="I78" s="533">
        <v>0.24190350297422339</v>
      </c>
      <c r="J78" s="533">
        <v>0.75809649702577664</v>
      </c>
      <c r="K78" s="533">
        <v>1</v>
      </c>
      <c r="L78" s="533">
        <v>0.83213114754098361</v>
      </c>
      <c r="M78" s="533">
        <v>0.16786885245901639</v>
      </c>
      <c r="N78" s="560">
        <v>1</v>
      </c>
      <c r="O78" s="559">
        <v>0.39566395663956638</v>
      </c>
      <c r="P78" s="533">
        <v>0.60433604336043356</v>
      </c>
      <c r="Q78" s="533">
        <v>1</v>
      </c>
      <c r="R78" s="533">
        <v>0.38700564971751411</v>
      </c>
      <c r="S78" s="533">
        <v>0.61299435028248583</v>
      </c>
      <c r="T78" s="560">
        <v>1</v>
      </c>
      <c r="U78" s="238">
        <v>1</v>
      </c>
      <c r="V78" s="559">
        <v>1</v>
      </c>
      <c r="W78" s="533">
        <v>0</v>
      </c>
      <c r="X78" s="560">
        <v>1</v>
      </c>
    </row>
    <row r="79" spans="2:24" s="4" customFormat="1" ht="15" hidden="1" customHeight="1" outlineLevel="1" x14ac:dyDescent="0.25">
      <c r="B79" s="138" t="s">
        <v>85</v>
      </c>
      <c r="C79" s="559">
        <v>0.55284552845528456</v>
      </c>
      <c r="D79" s="533">
        <v>0.44715447154471544</v>
      </c>
      <c r="E79" s="560">
        <v>1</v>
      </c>
      <c r="F79" s="559">
        <v>0.57150625339858618</v>
      </c>
      <c r="G79" s="533">
        <v>0.42849374660141382</v>
      </c>
      <c r="H79" s="533">
        <v>1</v>
      </c>
      <c r="I79" s="533">
        <v>0.40497512437810945</v>
      </c>
      <c r="J79" s="533">
        <v>0.59502487562189055</v>
      </c>
      <c r="K79" s="533">
        <v>1</v>
      </c>
      <c r="L79" s="533">
        <v>0.78761061946902655</v>
      </c>
      <c r="M79" s="533">
        <v>0.21238938053097345</v>
      </c>
      <c r="N79" s="560">
        <v>1</v>
      </c>
      <c r="O79" s="559">
        <v>0.34375</v>
      </c>
      <c r="P79" s="533">
        <v>0.65625</v>
      </c>
      <c r="Q79" s="533">
        <v>1</v>
      </c>
      <c r="R79" s="533">
        <v>0.33488372093023255</v>
      </c>
      <c r="S79" s="533">
        <v>0.66511627906976745</v>
      </c>
      <c r="T79" s="560">
        <v>1</v>
      </c>
      <c r="U79" s="238">
        <v>1</v>
      </c>
      <c r="V79" s="559">
        <v>1</v>
      </c>
      <c r="W79" s="533">
        <v>0</v>
      </c>
      <c r="X79" s="560">
        <v>1</v>
      </c>
    </row>
    <row r="80" spans="2:24" s="4" customFormat="1" ht="15" hidden="1" customHeight="1" outlineLevel="1" x14ac:dyDescent="0.25">
      <c r="B80" s="138" t="s">
        <v>86</v>
      </c>
      <c r="C80" s="559">
        <v>0.55094157411878319</v>
      </c>
      <c r="D80" s="533">
        <v>0.44905842588121681</v>
      </c>
      <c r="E80" s="560">
        <v>1</v>
      </c>
      <c r="F80" s="559">
        <v>0.5496724890829694</v>
      </c>
      <c r="G80" s="533">
        <v>0.45032751091703055</v>
      </c>
      <c r="H80" s="533">
        <v>1</v>
      </c>
      <c r="I80" s="533">
        <v>0.26851851851851855</v>
      </c>
      <c r="J80" s="533">
        <v>0.73148148148148151</v>
      </c>
      <c r="K80" s="533">
        <v>1</v>
      </c>
      <c r="L80" s="533">
        <v>0.82816229116945106</v>
      </c>
      <c r="M80" s="533">
        <v>0.17183770883054891</v>
      </c>
      <c r="N80" s="560">
        <v>1</v>
      </c>
      <c r="O80" s="559">
        <v>0.52054794520547942</v>
      </c>
      <c r="P80" s="533">
        <v>0.47945205479452052</v>
      </c>
      <c r="Q80" s="533">
        <v>1</v>
      </c>
      <c r="R80" s="533">
        <v>0.53023255813953485</v>
      </c>
      <c r="S80" s="533">
        <v>0.4697674418604651</v>
      </c>
      <c r="T80" s="560">
        <v>1</v>
      </c>
      <c r="U80" s="238">
        <v>1</v>
      </c>
      <c r="V80" s="559">
        <v>1</v>
      </c>
      <c r="W80" s="533">
        <v>0</v>
      </c>
      <c r="X80" s="560">
        <v>1</v>
      </c>
    </row>
    <row r="81" spans="2:24" s="4" customFormat="1" ht="15" hidden="1" customHeight="1" outlineLevel="1" x14ac:dyDescent="0.25">
      <c r="B81" s="138" t="s">
        <v>87</v>
      </c>
      <c r="C81" s="559">
        <v>0.49405812448523356</v>
      </c>
      <c r="D81" s="533">
        <v>0.50594187551476644</v>
      </c>
      <c r="E81" s="560">
        <v>1</v>
      </c>
      <c r="F81" s="559">
        <v>0.50310231023102314</v>
      </c>
      <c r="G81" s="533">
        <v>0.49689768976897691</v>
      </c>
      <c r="H81" s="533">
        <v>1</v>
      </c>
      <c r="I81" s="533">
        <v>0.29954180985108819</v>
      </c>
      <c r="J81" s="533">
        <v>0.70045819014891175</v>
      </c>
      <c r="K81" s="533">
        <v>1</v>
      </c>
      <c r="L81" s="533">
        <v>0.71343814891723523</v>
      </c>
      <c r="M81" s="533">
        <v>0.28656185108276477</v>
      </c>
      <c r="N81" s="560">
        <v>1</v>
      </c>
      <c r="O81" s="559">
        <v>0.37383177570093457</v>
      </c>
      <c r="P81" s="533">
        <v>0.62616822429906538</v>
      </c>
      <c r="Q81" s="533">
        <v>1</v>
      </c>
      <c r="R81" s="533">
        <v>0.36374845869297162</v>
      </c>
      <c r="S81" s="533">
        <v>0.63625154130702832</v>
      </c>
      <c r="T81" s="560">
        <v>1</v>
      </c>
      <c r="U81" s="238">
        <v>1</v>
      </c>
      <c r="V81" s="559">
        <v>1</v>
      </c>
      <c r="W81" s="533">
        <v>0</v>
      </c>
      <c r="X81" s="560">
        <v>1</v>
      </c>
    </row>
    <row r="82" spans="2:24" s="4" customFormat="1" ht="15" hidden="1" customHeight="1" outlineLevel="1" x14ac:dyDescent="0.25">
      <c r="B82" s="138" t="s">
        <v>88</v>
      </c>
      <c r="C82" s="559">
        <v>0.43062684055532185</v>
      </c>
      <c r="D82" s="533">
        <v>0.56937315944467815</v>
      </c>
      <c r="E82" s="560">
        <v>1</v>
      </c>
      <c r="F82" s="559">
        <v>0.42449975597852613</v>
      </c>
      <c r="G82" s="533">
        <v>0.57550024402147393</v>
      </c>
      <c r="H82" s="533">
        <v>1</v>
      </c>
      <c r="I82" s="533">
        <v>0.23958537062389987</v>
      </c>
      <c r="J82" s="533">
        <v>0.76041462937610016</v>
      </c>
      <c r="K82" s="533">
        <v>1</v>
      </c>
      <c r="L82" s="533">
        <v>0.61527647610121838</v>
      </c>
      <c r="M82" s="533">
        <v>0.38472352389878162</v>
      </c>
      <c r="N82" s="560">
        <v>1</v>
      </c>
      <c r="O82" s="559">
        <v>0.37581462708182478</v>
      </c>
      <c r="P82" s="533">
        <v>0.62418537291817522</v>
      </c>
      <c r="Q82" s="533">
        <v>1</v>
      </c>
      <c r="R82" s="533">
        <v>0.3460046547711404</v>
      </c>
      <c r="S82" s="533">
        <v>0.6539953452288596</v>
      </c>
      <c r="T82" s="560">
        <v>1</v>
      </c>
      <c r="U82" s="238">
        <v>1</v>
      </c>
      <c r="V82" s="559">
        <v>0.90625</v>
      </c>
      <c r="W82" s="533">
        <v>9.375E-2</v>
      </c>
      <c r="X82" s="560">
        <v>1</v>
      </c>
    </row>
    <row r="83" spans="2:24" s="4" customFormat="1" ht="15" hidden="1" customHeight="1" outlineLevel="1" x14ac:dyDescent="0.25">
      <c r="B83" s="138" t="s">
        <v>89</v>
      </c>
      <c r="C83" s="559">
        <v>0.4305992480626103</v>
      </c>
      <c r="D83" s="533">
        <v>0.5694007519373897</v>
      </c>
      <c r="E83" s="560">
        <v>1</v>
      </c>
      <c r="F83" s="559">
        <v>0.43365836670729585</v>
      </c>
      <c r="G83" s="533">
        <v>0.56634163329270415</v>
      </c>
      <c r="H83" s="533">
        <v>1</v>
      </c>
      <c r="I83" s="533">
        <v>0.22967112396096856</v>
      </c>
      <c r="J83" s="533">
        <v>0.77032887603903144</v>
      </c>
      <c r="K83" s="533">
        <v>1</v>
      </c>
      <c r="L83" s="533">
        <v>0.65054990661963064</v>
      </c>
      <c r="M83" s="533">
        <v>0.34945009338036936</v>
      </c>
      <c r="N83" s="560">
        <v>1</v>
      </c>
      <c r="O83" s="559">
        <v>0.30314658480429779</v>
      </c>
      <c r="P83" s="533">
        <v>0.69685341519570221</v>
      </c>
      <c r="Q83" s="533">
        <v>1</v>
      </c>
      <c r="R83" s="533">
        <v>0.26761744966442952</v>
      </c>
      <c r="S83" s="533">
        <v>0.73238255033557043</v>
      </c>
      <c r="T83" s="560">
        <v>1</v>
      </c>
      <c r="U83" s="238">
        <v>1</v>
      </c>
      <c r="V83" s="559">
        <v>0.75757575757575757</v>
      </c>
      <c r="W83" s="533">
        <v>0.24242424242424243</v>
      </c>
      <c r="X83" s="560">
        <v>1</v>
      </c>
    </row>
    <row r="84" spans="2:24" s="4" customFormat="1" ht="15.75" collapsed="1" x14ac:dyDescent="0.25">
      <c r="B84" s="64">
        <v>2013</v>
      </c>
      <c r="C84" s="561">
        <v>0.47691544867532876</v>
      </c>
      <c r="D84" s="537">
        <v>0.52308455132467124</v>
      </c>
      <c r="E84" s="562">
        <v>1</v>
      </c>
      <c r="F84" s="561">
        <v>0.47722282860978332</v>
      </c>
      <c r="G84" s="537">
        <v>0.52277717139021662</v>
      </c>
      <c r="H84" s="537">
        <v>1</v>
      </c>
      <c r="I84" s="537">
        <v>0.28098505204393082</v>
      </c>
      <c r="J84" s="537">
        <v>0.71901494795606913</v>
      </c>
      <c r="K84" s="537">
        <v>1</v>
      </c>
      <c r="L84" s="537">
        <v>0.67813686507817872</v>
      </c>
      <c r="M84" s="537">
        <v>0.32186313492182128</v>
      </c>
      <c r="N84" s="562">
        <v>1</v>
      </c>
      <c r="O84" s="561">
        <v>0.38788192646297254</v>
      </c>
      <c r="P84" s="537">
        <v>0.61211807353702741</v>
      </c>
      <c r="Q84" s="537">
        <v>1</v>
      </c>
      <c r="R84" s="537">
        <v>0.36673567977915805</v>
      </c>
      <c r="S84" s="537">
        <v>0.633264320220842</v>
      </c>
      <c r="T84" s="562">
        <v>1</v>
      </c>
      <c r="U84" s="241">
        <v>1</v>
      </c>
      <c r="V84" s="561">
        <v>0.91139240506329111</v>
      </c>
      <c r="W84" s="537">
        <v>8.8607594936708861E-2</v>
      </c>
      <c r="X84" s="562">
        <v>1</v>
      </c>
    </row>
    <row r="85" spans="2:24" s="4" customFormat="1" ht="15" hidden="1" customHeight="1" outlineLevel="1" x14ac:dyDescent="0.25">
      <c r="B85" s="138" t="s">
        <v>78</v>
      </c>
      <c r="C85" s="559">
        <v>0.41647042032398485</v>
      </c>
      <c r="D85" s="533">
        <v>0.58352957967601515</v>
      </c>
      <c r="E85" s="560">
        <v>1</v>
      </c>
      <c r="F85" s="559">
        <v>0.42051646529258468</v>
      </c>
      <c r="G85" s="533">
        <v>0.57948353470741532</v>
      </c>
      <c r="H85" s="533">
        <v>1</v>
      </c>
      <c r="I85" s="533">
        <v>0.1992436305732484</v>
      </c>
      <c r="J85" s="533">
        <v>0.80075636942675155</v>
      </c>
      <c r="K85" s="533">
        <v>1</v>
      </c>
      <c r="L85" s="533">
        <v>0.66490765171503963</v>
      </c>
      <c r="M85" s="533">
        <v>0.33509234828496043</v>
      </c>
      <c r="N85" s="560">
        <v>1</v>
      </c>
      <c r="O85" s="559">
        <v>0.33306772908366533</v>
      </c>
      <c r="P85" s="533">
        <v>0.66693227091633467</v>
      </c>
      <c r="Q85" s="533">
        <v>1</v>
      </c>
      <c r="R85" s="533">
        <v>0.32543859649122808</v>
      </c>
      <c r="S85" s="533">
        <v>0.67456140350877192</v>
      </c>
      <c r="T85" s="560">
        <v>1</v>
      </c>
      <c r="U85" s="238">
        <v>1</v>
      </c>
      <c r="V85" s="559">
        <v>0.88888888888888884</v>
      </c>
      <c r="W85" s="533">
        <v>0.1111111111111111</v>
      </c>
      <c r="X85" s="560">
        <v>1</v>
      </c>
    </row>
    <row r="86" spans="2:24" s="4" customFormat="1" ht="15" hidden="1" customHeight="1" outlineLevel="1" x14ac:dyDescent="0.25">
      <c r="B86" s="138" t="s">
        <v>79</v>
      </c>
      <c r="C86" s="559">
        <v>0.43344490216271886</v>
      </c>
      <c r="D86" s="533">
        <v>0.5665550978372812</v>
      </c>
      <c r="E86" s="560">
        <v>1</v>
      </c>
      <c r="F86" s="559">
        <v>0.43614407077160711</v>
      </c>
      <c r="G86" s="533">
        <v>0.56385592922839289</v>
      </c>
      <c r="H86" s="533">
        <v>1</v>
      </c>
      <c r="I86" s="533">
        <v>0.28752107925801013</v>
      </c>
      <c r="J86" s="533">
        <v>0.71247892074198993</v>
      </c>
      <c r="K86" s="533">
        <v>1</v>
      </c>
      <c r="L86" s="533">
        <v>0.60899712497886016</v>
      </c>
      <c r="M86" s="533">
        <v>0.39100287502113984</v>
      </c>
      <c r="N86" s="560">
        <v>1</v>
      </c>
      <c r="O86" s="559">
        <v>0.36595394736842107</v>
      </c>
      <c r="P86" s="533">
        <v>0.63404605263157898</v>
      </c>
      <c r="Q86" s="533">
        <v>1</v>
      </c>
      <c r="R86" s="533">
        <v>0.33489681050656661</v>
      </c>
      <c r="S86" s="533">
        <v>0.66510318949343339</v>
      </c>
      <c r="T86" s="560">
        <v>1</v>
      </c>
      <c r="U86" s="238">
        <v>1</v>
      </c>
      <c r="V86" s="559">
        <v>1</v>
      </c>
      <c r="W86" s="533">
        <v>0</v>
      </c>
      <c r="X86" s="560">
        <v>1</v>
      </c>
    </row>
    <row r="87" spans="2:24" s="4" customFormat="1" ht="15" hidden="1" customHeight="1" outlineLevel="1" x14ac:dyDescent="0.25">
      <c r="B87" s="138" t="s">
        <v>80</v>
      </c>
      <c r="C87" s="559">
        <v>0.42836155030082551</v>
      </c>
      <c r="D87" s="533">
        <v>0.57163844969917443</v>
      </c>
      <c r="E87" s="560">
        <v>1</v>
      </c>
      <c r="F87" s="559">
        <v>0.42487282666464199</v>
      </c>
      <c r="G87" s="533">
        <v>0.57512717333535801</v>
      </c>
      <c r="H87" s="533">
        <v>1</v>
      </c>
      <c r="I87" s="533">
        <v>0.29582283039250989</v>
      </c>
      <c r="J87" s="533">
        <v>0.70417716960749011</v>
      </c>
      <c r="K87" s="533">
        <v>1</v>
      </c>
      <c r="L87" s="533">
        <v>0.5873854827343199</v>
      </c>
      <c r="M87" s="533">
        <v>0.41261451726568005</v>
      </c>
      <c r="N87" s="560">
        <v>1</v>
      </c>
      <c r="O87" s="559">
        <v>0.42829457364341084</v>
      </c>
      <c r="P87" s="533">
        <v>0.57170542635658916</v>
      </c>
      <c r="Q87" s="533">
        <v>1</v>
      </c>
      <c r="R87" s="533">
        <v>0.38775510204081631</v>
      </c>
      <c r="S87" s="533">
        <v>0.61224489795918369</v>
      </c>
      <c r="T87" s="560">
        <v>1</v>
      </c>
      <c r="U87" s="238">
        <v>1</v>
      </c>
      <c r="V87" s="559">
        <v>0.66666666666666663</v>
      </c>
      <c r="W87" s="533">
        <v>0.33333333333333331</v>
      </c>
      <c r="X87" s="560">
        <v>1</v>
      </c>
    </row>
    <row r="88" spans="2:24" s="4" customFormat="1" ht="15" hidden="1" customHeight="1" outlineLevel="1" x14ac:dyDescent="0.25">
      <c r="B88" s="138" t="s">
        <v>81</v>
      </c>
      <c r="C88" s="559">
        <v>0.50345152180734232</v>
      </c>
      <c r="D88" s="533">
        <v>0.49654847819265768</v>
      </c>
      <c r="E88" s="560">
        <v>1</v>
      </c>
      <c r="F88" s="559">
        <v>0.50917972039750714</v>
      </c>
      <c r="G88" s="533">
        <v>0.49082027960249286</v>
      </c>
      <c r="H88" s="533">
        <v>1</v>
      </c>
      <c r="I88" s="533">
        <v>0.34764089121887287</v>
      </c>
      <c r="J88" s="533">
        <v>0.65235910878112713</v>
      </c>
      <c r="K88" s="533">
        <v>1</v>
      </c>
      <c r="L88" s="533">
        <v>0.72498898193036576</v>
      </c>
      <c r="M88" s="533">
        <v>0.27501101806963418</v>
      </c>
      <c r="N88" s="560">
        <v>1</v>
      </c>
      <c r="O88" s="559">
        <v>0.32887700534759357</v>
      </c>
      <c r="P88" s="533">
        <v>0.67112299465240643</v>
      </c>
      <c r="Q88" s="533">
        <v>1</v>
      </c>
      <c r="R88" s="533">
        <v>0.27987421383647798</v>
      </c>
      <c r="S88" s="533">
        <v>0.72012578616352196</v>
      </c>
      <c r="T88" s="560">
        <v>1</v>
      </c>
      <c r="U88" s="238">
        <v>1</v>
      </c>
      <c r="V88" s="559">
        <v>1</v>
      </c>
      <c r="W88" s="533">
        <v>0</v>
      </c>
      <c r="X88" s="560">
        <v>1</v>
      </c>
    </row>
    <row r="89" spans="2:24" s="4" customFormat="1" ht="15" hidden="1" customHeight="1" outlineLevel="1" x14ac:dyDescent="0.25">
      <c r="B89" s="138" t="s">
        <v>82</v>
      </c>
      <c r="C89" s="559">
        <v>0.50161030595813205</v>
      </c>
      <c r="D89" s="533">
        <v>0.49838969404186795</v>
      </c>
      <c r="E89" s="560">
        <v>1</v>
      </c>
      <c r="F89" s="559">
        <v>0.49853984146850228</v>
      </c>
      <c r="G89" s="533">
        <v>0.50146015853149772</v>
      </c>
      <c r="H89" s="533">
        <v>1</v>
      </c>
      <c r="I89" s="533">
        <v>0.32983508245877063</v>
      </c>
      <c r="J89" s="533">
        <v>0.67016491754122942</v>
      </c>
      <c r="K89" s="533">
        <v>1</v>
      </c>
      <c r="L89" s="533">
        <v>0.72324324324324329</v>
      </c>
      <c r="M89" s="533">
        <v>0.27675675675675676</v>
      </c>
      <c r="N89" s="560">
        <v>1</v>
      </c>
      <c r="O89" s="559">
        <v>0.45454545454545453</v>
      </c>
      <c r="P89" s="533">
        <v>0.54545454545454541</v>
      </c>
      <c r="Q89" s="533">
        <v>1</v>
      </c>
      <c r="R89" s="533">
        <v>0.43103448275862066</v>
      </c>
      <c r="S89" s="533">
        <v>0.56896551724137934</v>
      </c>
      <c r="T89" s="560">
        <v>1</v>
      </c>
      <c r="U89" s="238">
        <v>1</v>
      </c>
      <c r="V89" s="559">
        <v>1</v>
      </c>
      <c r="W89" s="533">
        <v>0</v>
      </c>
      <c r="X89" s="560">
        <v>1</v>
      </c>
    </row>
    <row r="90" spans="2:24" s="4" customFormat="1" ht="15" hidden="1" customHeight="1" outlineLevel="1" x14ac:dyDescent="0.25">
      <c r="B90" s="138" t="s">
        <v>83</v>
      </c>
      <c r="C90" s="559">
        <v>0.52186046511627904</v>
      </c>
      <c r="D90" s="533">
        <v>0.47813953488372091</v>
      </c>
      <c r="E90" s="560">
        <v>1</v>
      </c>
      <c r="F90" s="559">
        <v>0.51983927674535413</v>
      </c>
      <c r="G90" s="533">
        <v>0.48016072325464593</v>
      </c>
      <c r="H90" s="533">
        <v>1</v>
      </c>
      <c r="I90" s="533">
        <v>0.26256410256410256</v>
      </c>
      <c r="J90" s="533">
        <v>0.73743589743589744</v>
      </c>
      <c r="K90" s="533">
        <v>1</v>
      </c>
      <c r="L90" s="533">
        <v>0.81926121372031657</v>
      </c>
      <c r="M90" s="533">
        <v>0.18073878627968337</v>
      </c>
      <c r="N90" s="560">
        <v>1</v>
      </c>
      <c r="O90" s="559">
        <v>0.45454545454545453</v>
      </c>
      <c r="P90" s="533">
        <v>0.54545454545454541</v>
      </c>
      <c r="Q90" s="533">
        <v>1</v>
      </c>
      <c r="R90" s="533">
        <v>0.45161290322580644</v>
      </c>
      <c r="S90" s="533">
        <v>0.54838709677419351</v>
      </c>
      <c r="T90" s="560">
        <v>1</v>
      </c>
      <c r="U90" s="238">
        <v>1</v>
      </c>
      <c r="V90" s="559">
        <v>1</v>
      </c>
      <c r="W90" s="533">
        <v>0</v>
      </c>
      <c r="X90" s="560">
        <v>1</v>
      </c>
    </row>
    <row r="91" spans="2:24" s="4" customFormat="1" ht="15" hidden="1" customHeight="1" outlineLevel="1" x14ac:dyDescent="0.25">
      <c r="B91" s="138" t="s">
        <v>84</v>
      </c>
      <c r="C91" s="559">
        <v>0.32897247206323249</v>
      </c>
      <c r="D91" s="533">
        <v>0.67102752793676756</v>
      </c>
      <c r="E91" s="560">
        <v>1</v>
      </c>
      <c r="F91" s="559">
        <v>0.32919075144508669</v>
      </c>
      <c r="G91" s="533">
        <v>0.67080924855491331</v>
      </c>
      <c r="H91" s="533">
        <v>1</v>
      </c>
      <c r="I91" s="533">
        <v>0.18810068649885583</v>
      </c>
      <c r="J91" s="533">
        <v>0.81189931350114419</v>
      </c>
      <c r="K91" s="533">
        <v>1</v>
      </c>
      <c r="L91" s="533">
        <v>0.60985626283367556</v>
      </c>
      <c r="M91" s="533">
        <v>0.39014373716632444</v>
      </c>
      <c r="N91" s="560">
        <v>1</v>
      </c>
      <c r="O91" s="559">
        <v>0.29850746268656714</v>
      </c>
      <c r="P91" s="533">
        <v>0.70149253731343286</v>
      </c>
      <c r="Q91" s="533">
        <v>1</v>
      </c>
      <c r="R91" s="533">
        <v>0.33027522935779818</v>
      </c>
      <c r="S91" s="533">
        <v>0.66972477064220182</v>
      </c>
      <c r="T91" s="560">
        <v>1</v>
      </c>
      <c r="U91" s="238">
        <v>1</v>
      </c>
      <c r="V91" s="559" t="s">
        <v>90</v>
      </c>
      <c r="W91" s="533" t="s">
        <v>90</v>
      </c>
      <c r="X91" s="560" t="s">
        <v>90</v>
      </c>
    </row>
    <row r="92" spans="2:24" s="4" customFormat="1" ht="15" hidden="1" customHeight="1" outlineLevel="1" x14ac:dyDescent="0.25">
      <c r="B92" s="138" t="s">
        <v>85</v>
      </c>
      <c r="C92" s="559">
        <v>0.61259655377302435</v>
      </c>
      <c r="D92" s="533">
        <v>0.38740344622697565</v>
      </c>
      <c r="E92" s="560">
        <v>1</v>
      </c>
      <c r="F92" s="559">
        <v>0.65528781793842039</v>
      </c>
      <c r="G92" s="533">
        <v>0.34471218206157966</v>
      </c>
      <c r="H92" s="533">
        <v>1</v>
      </c>
      <c r="I92" s="533">
        <v>0.29040404040404039</v>
      </c>
      <c r="J92" s="533">
        <v>0.70959595959595956</v>
      </c>
      <c r="K92" s="533">
        <v>1</v>
      </c>
      <c r="L92" s="533">
        <v>0.77475247524752477</v>
      </c>
      <c r="M92" s="533">
        <v>0.22524752475247525</v>
      </c>
      <c r="N92" s="560">
        <v>1</v>
      </c>
      <c r="O92" s="559">
        <v>0.17964071856287425</v>
      </c>
      <c r="P92" s="533">
        <v>0.82035928143712578</v>
      </c>
      <c r="Q92" s="533">
        <v>1</v>
      </c>
      <c r="R92" s="533">
        <v>0.18633540372670807</v>
      </c>
      <c r="S92" s="533">
        <v>0.81366459627329191</v>
      </c>
      <c r="T92" s="560">
        <v>1</v>
      </c>
      <c r="U92" s="238">
        <v>1</v>
      </c>
      <c r="V92" s="559" t="s">
        <v>90</v>
      </c>
      <c r="W92" s="533" t="s">
        <v>90</v>
      </c>
      <c r="X92" s="560" t="s">
        <v>90</v>
      </c>
    </row>
    <row r="93" spans="2:24" s="4" customFormat="1" ht="15" hidden="1" customHeight="1" outlineLevel="1" x14ac:dyDescent="0.25">
      <c r="B93" s="138" t="s">
        <v>86</v>
      </c>
      <c r="C93" s="559">
        <v>0.58527918781725885</v>
      </c>
      <c r="D93" s="533">
        <v>0.41472081218274109</v>
      </c>
      <c r="E93" s="560">
        <v>1</v>
      </c>
      <c r="F93" s="559">
        <v>0.57926167209554835</v>
      </c>
      <c r="G93" s="533">
        <v>0.4207383279044517</v>
      </c>
      <c r="H93" s="533">
        <v>1</v>
      </c>
      <c r="I93" s="533">
        <v>0.30536451169188444</v>
      </c>
      <c r="J93" s="533">
        <v>0.6946354883081155</v>
      </c>
      <c r="K93" s="533">
        <v>1</v>
      </c>
      <c r="L93" s="533">
        <v>0.7364705882352941</v>
      </c>
      <c r="M93" s="533">
        <v>0.2635294117647059</v>
      </c>
      <c r="N93" s="560">
        <v>1</v>
      </c>
      <c r="O93" s="559">
        <v>0.6470588235294118</v>
      </c>
      <c r="P93" s="533">
        <v>0.35294117647058826</v>
      </c>
      <c r="Q93" s="533">
        <v>1</v>
      </c>
      <c r="R93" s="533">
        <v>0.65811965811965811</v>
      </c>
      <c r="S93" s="533">
        <v>0.34188034188034189</v>
      </c>
      <c r="T93" s="560">
        <v>1</v>
      </c>
      <c r="U93" s="238">
        <v>1</v>
      </c>
      <c r="V93" s="559">
        <v>1</v>
      </c>
      <c r="W93" s="533">
        <v>0</v>
      </c>
      <c r="X93" s="560">
        <v>1</v>
      </c>
    </row>
    <row r="94" spans="2:24" s="4" customFormat="1" ht="15" hidden="1" customHeight="1" outlineLevel="1" x14ac:dyDescent="0.25">
      <c r="B94" s="138" t="s">
        <v>87</v>
      </c>
      <c r="C94" s="559">
        <v>0.46256104177970697</v>
      </c>
      <c r="D94" s="533">
        <v>0.53743895822029297</v>
      </c>
      <c r="E94" s="560">
        <v>1</v>
      </c>
      <c r="F94" s="559">
        <v>0.47535580524344567</v>
      </c>
      <c r="G94" s="533">
        <v>0.52464419475655433</v>
      </c>
      <c r="H94" s="533">
        <v>1</v>
      </c>
      <c r="I94" s="533">
        <v>0.26947941476692755</v>
      </c>
      <c r="J94" s="533">
        <v>0.73052058523307251</v>
      </c>
      <c r="K94" s="533">
        <v>1</v>
      </c>
      <c r="L94" s="533">
        <v>0.61333333333333329</v>
      </c>
      <c r="M94" s="533">
        <v>0.38666666666666666</v>
      </c>
      <c r="N94" s="560">
        <v>1</v>
      </c>
      <c r="O94" s="559">
        <v>0.30139103554868624</v>
      </c>
      <c r="P94" s="533">
        <v>0.69860896445131371</v>
      </c>
      <c r="Q94" s="533">
        <v>1</v>
      </c>
      <c r="R94" s="533">
        <v>0.29132569558101473</v>
      </c>
      <c r="S94" s="533">
        <v>0.70867430441898527</v>
      </c>
      <c r="T94" s="560">
        <v>1</v>
      </c>
      <c r="U94" s="238">
        <v>1</v>
      </c>
      <c r="V94" s="559">
        <v>0.55555555555555558</v>
      </c>
      <c r="W94" s="533">
        <v>0.44444444444444442</v>
      </c>
      <c r="X94" s="560">
        <v>1</v>
      </c>
    </row>
    <row r="95" spans="2:24" s="4" customFormat="1" ht="15" hidden="1" customHeight="1" outlineLevel="1" x14ac:dyDescent="0.25">
      <c r="B95" s="138" t="s">
        <v>88</v>
      </c>
      <c r="C95" s="559">
        <v>0.46285938573250907</v>
      </c>
      <c r="D95" s="533">
        <v>0.53714061426749093</v>
      </c>
      <c r="E95" s="560">
        <v>1</v>
      </c>
      <c r="F95" s="559">
        <v>0.4632749697169915</v>
      </c>
      <c r="G95" s="533">
        <v>0.53672503028300844</v>
      </c>
      <c r="H95" s="533">
        <v>1</v>
      </c>
      <c r="I95" s="533">
        <v>0.29219687875150058</v>
      </c>
      <c r="J95" s="533">
        <v>0.70780312124849942</v>
      </c>
      <c r="K95" s="533">
        <v>1</v>
      </c>
      <c r="L95" s="533">
        <v>0.56936708860759488</v>
      </c>
      <c r="M95" s="533">
        <v>0.43063291139240506</v>
      </c>
      <c r="N95" s="560">
        <v>1</v>
      </c>
      <c r="O95" s="559">
        <v>0.37172774869109948</v>
      </c>
      <c r="P95" s="533">
        <v>0.62827225130890052</v>
      </c>
      <c r="Q95" s="533">
        <v>1</v>
      </c>
      <c r="R95" s="533">
        <v>0.35633484162895929</v>
      </c>
      <c r="S95" s="533">
        <v>0.64366515837104077</v>
      </c>
      <c r="T95" s="560">
        <v>1</v>
      </c>
      <c r="U95" s="238">
        <v>1</v>
      </c>
      <c r="V95" s="559">
        <v>1</v>
      </c>
      <c r="W95" s="533">
        <v>0</v>
      </c>
      <c r="X95" s="560">
        <v>1</v>
      </c>
    </row>
    <row r="96" spans="2:24" s="4" customFormat="1" ht="15" hidden="1" customHeight="1" outlineLevel="1" x14ac:dyDescent="0.25">
      <c r="B96" s="138" t="s">
        <v>89</v>
      </c>
      <c r="C96" s="559">
        <v>0.40328416365154468</v>
      </c>
      <c r="D96" s="533">
        <v>0.59671583634845538</v>
      </c>
      <c r="E96" s="560">
        <v>1</v>
      </c>
      <c r="F96" s="559">
        <v>0.40546980213405159</v>
      </c>
      <c r="G96" s="533">
        <v>0.59453019786594841</v>
      </c>
      <c r="H96" s="533">
        <v>1</v>
      </c>
      <c r="I96" s="533">
        <v>0.19598204744603548</v>
      </c>
      <c r="J96" s="533">
        <v>0.80401795255396458</v>
      </c>
      <c r="K96" s="533">
        <v>1</v>
      </c>
      <c r="L96" s="533">
        <v>0.56678801456174743</v>
      </c>
      <c r="M96" s="533">
        <v>0.43321198543825257</v>
      </c>
      <c r="N96" s="560">
        <v>1</v>
      </c>
      <c r="O96" s="559">
        <v>0.29429735234215887</v>
      </c>
      <c r="P96" s="533">
        <v>0.70570264765784119</v>
      </c>
      <c r="Q96" s="533">
        <v>1</v>
      </c>
      <c r="R96" s="533">
        <v>0.29449838187702265</v>
      </c>
      <c r="S96" s="533">
        <v>0.70550161812297729</v>
      </c>
      <c r="T96" s="560">
        <v>1</v>
      </c>
      <c r="U96" s="238">
        <v>1</v>
      </c>
      <c r="V96" s="559">
        <v>1</v>
      </c>
      <c r="W96" s="533">
        <v>0</v>
      </c>
      <c r="X96" s="560">
        <v>1</v>
      </c>
    </row>
    <row r="97" spans="2:24" s="4" customFormat="1" ht="15.75" collapsed="1" x14ac:dyDescent="0.25">
      <c r="B97" s="64">
        <v>2012</v>
      </c>
      <c r="C97" s="561">
        <v>0.44340717008230679</v>
      </c>
      <c r="D97" s="537">
        <v>0.55659282991769321</v>
      </c>
      <c r="E97" s="562">
        <v>1</v>
      </c>
      <c r="F97" s="561">
        <v>0.44626968658830368</v>
      </c>
      <c r="G97" s="537">
        <v>0.55373031341169632</v>
      </c>
      <c r="H97" s="537">
        <v>1</v>
      </c>
      <c r="I97" s="537">
        <v>0.26461038961038963</v>
      </c>
      <c r="J97" s="537">
        <v>0.73538961038961037</v>
      </c>
      <c r="K97" s="537">
        <v>1</v>
      </c>
      <c r="L97" s="537">
        <v>0.62804967129291456</v>
      </c>
      <c r="M97" s="537">
        <v>0.37195032870708544</v>
      </c>
      <c r="N97" s="562">
        <v>1</v>
      </c>
      <c r="O97" s="561">
        <v>0.3532045899804086</v>
      </c>
      <c r="P97" s="537">
        <v>0.6467954100195914</v>
      </c>
      <c r="Q97" s="537">
        <v>1</v>
      </c>
      <c r="R97" s="537">
        <v>0.33593872127559793</v>
      </c>
      <c r="S97" s="537">
        <v>0.66406127872440202</v>
      </c>
      <c r="T97" s="562">
        <v>1</v>
      </c>
      <c r="U97" s="241">
        <v>1</v>
      </c>
      <c r="V97" s="561">
        <v>0.91304347826086951</v>
      </c>
      <c r="W97" s="537">
        <v>8.6956521739130432E-2</v>
      </c>
      <c r="X97" s="562">
        <v>1</v>
      </c>
    </row>
    <row r="98" spans="2:24" s="4" customFormat="1" ht="15" hidden="1" customHeight="1" outlineLevel="1" x14ac:dyDescent="0.25">
      <c r="B98" s="138" t="s">
        <v>78</v>
      </c>
      <c r="C98" s="559">
        <v>0.41584653878231859</v>
      </c>
      <c r="D98" s="533">
        <v>0.58415346121768141</v>
      </c>
      <c r="E98" s="560">
        <v>1</v>
      </c>
      <c r="F98" s="559">
        <v>0.40623829149494195</v>
      </c>
      <c r="G98" s="533">
        <v>0.59376170850505805</v>
      </c>
      <c r="H98" s="533">
        <v>1</v>
      </c>
      <c r="I98" s="533">
        <v>0.26338246702870444</v>
      </c>
      <c r="J98" s="533">
        <v>0.73661753297129562</v>
      </c>
      <c r="K98" s="533">
        <v>1</v>
      </c>
      <c r="L98" s="533">
        <v>0.64086976852934296</v>
      </c>
      <c r="M98" s="533">
        <v>0.35913023147065698</v>
      </c>
      <c r="N98" s="560">
        <v>1</v>
      </c>
      <c r="O98" s="559">
        <v>0.4753184713375796</v>
      </c>
      <c r="P98" s="533">
        <v>0.52468152866242035</v>
      </c>
      <c r="Q98" s="533">
        <v>1</v>
      </c>
      <c r="R98" s="533">
        <v>0.48857644991212656</v>
      </c>
      <c r="S98" s="533">
        <v>0.51142355008787344</v>
      </c>
      <c r="T98" s="560">
        <v>1</v>
      </c>
      <c r="U98" s="238">
        <v>1</v>
      </c>
      <c r="V98" s="559">
        <v>0.66666666666666663</v>
      </c>
      <c r="W98" s="533">
        <v>0.33333333333333331</v>
      </c>
      <c r="X98" s="560">
        <v>1</v>
      </c>
    </row>
    <row r="99" spans="2:24" s="4" customFormat="1" ht="15" hidden="1" customHeight="1" outlineLevel="1" x14ac:dyDescent="0.25">
      <c r="B99" s="138" t="s">
        <v>79</v>
      </c>
      <c r="C99" s="559">
        <v>0.38962113600094567</v>
      </c>
      <c r="D99" s="533">
        <v>0.61037886399905428</v>
      </c>
      <c r="E99" s="560">
        <v>1</v>
      </c>
      <c r="F99" s="559">
        <v>0.3794645750956116</v>
      </c>
      <c r="G99" s="533">
        <v>0.6205354249043884</v>
      </c>
      <c r="H99" s="533">
        <v>1</v>
      </c>
      <c r="I99" s="533">
        <v>0.29805927091528978</v>
      </c>
      <c r="J99" s="533">
        <v>0.70194072908471017</v>
      </c>
      <c r="K99" s="533">
        <v>1</v>
      </c>
      <c r="L99" s="533">
        <v>0.61564092512740098</v>
      </c>
      <c r="M99" s="533">
        <v>0.38435907487259896</v>
      </c>
      <c r="N99" s="560">
        <v>1</v>
      </c>
      <c r="O99" s="559">
        <v>0.46372688477951635</v>
      </c>
      <c r="P99" s="533">
        <v>0.5362731152204836</v>
      </c>
      <c r="Q99" s="533">
        <v>1</v>
      </c>
      <c r="R99" s="533">
        <v>0.44078431372549021</v>
      </c>
      <c r="S99" s="533">
        <v>0.55921568627450979</v>
      </c>
      <c r="T99" s="560">
        <v>1</v>
      </c>
      <c r="U99" s="238">
        <v>1</v>
      </c>
      <c r="V99" s="559">
        <v>1</v>
      </c>
      <c r="W99" s="533">
        <v>0</v>
      </c>
      <c r="X99" s="560">
        <v>1</v>
      </c>
    </row>
    <row r="100" spans="2:24" s="4" customFormat="1" ht="15" hidden="1" customHeight="1" outlineLevel="1" x14ac:dyDescent="0.25">
      <c r="B100" s="138" t="s">
        <v>80</v>
      </c>
      <c r="C100" s="559">
        <v>0.35141176470588237</v>
      </c>
      <c r="D100" s="533">
        <v>0.64858823529411769</v>
      </c>
      <c r="E100" s="560">
        <v>1</v>
      </c>
      <c r="F100" s="559">
        <v>0.33728350045578853</v>
      </c>
      <c r="G100" s="533">
        <v>0.66271649954421152</v>
      </c>
      <c r="H100" s="533">
        <v>1</v>
      </c>
      <c r="I100" s="533">
        <v>0.22742428452347874</v>
      </c>
      <c r="J100" s="533">
        <v>0.77257571547652126</v>
      </c>
      <c r="K100" s="533">
        <v>1</v>
      </c>
      <c r="L100" s="533">
        <v>0.59199272065514108</v>
      </c>
      <c r="M100" s="533">
        <v>0.40800727934485898</v>
      </c>
      <c r="N100" s="560">
        <v>1</v>
      </c>
      <c r="O100" s="559">
        <v>0.45113268608414242</v>
      </c>
      <c r="P100" s="533">
        <v>0.54886731391585764</v>
      </c>
      <c r="Q100" s="533">
        <v>1</v>
      </c>
      <c r="R100" s="533">
        <v>0.46207865168539325</v>
      </c>
      <c r="S100" s="533">
        <v>0.5379213483146067</v>
      </c>
      <c r="T100" s="560">
        <v>1</v>
      </c>
      <c r="U100" s="238">
        <v>1</v>
      </c>
      <c r="V100" s="559">
        <v>1</v>
      </c>
      <c r="W100" s="533">
        <v>0</v>
      </c>
      <c r="X100" s="560">
        <v>1</v>
      </c>
    </row>
    <row r="101" spans="2:24" s="4" customFormat="1" ht="15" hidden="1" customHeight="1" outlineLevel="1" x14ac:dyDescent="0.25">
      <c r="B101" s="138" t="s">
        <v>81</v>
      </c>
      <c r="C101" s="559">
        <v>0.38164334163303854</v>
      </c>
      <c r="D101" s="533">
        <v>0.61835665836696141</v>
      </c>
      <c r="E101" s="560">
        <v>1</v>
      </c>
      <c r="F101" s="559">
        <v>0.37641978785318692</v>
      </c>
      <c r="G101" s="533">
        <v>0.62358021214681314</v>
      </c>
      <c r="H101" s="533">
        <v>1</v>
      </c>
      <c r="I101" s="533">
        <v>0.23104181431608789</v>
      </c>
      <c r="J101" s="533">
        <v>0.76895818568391217</v>
      </c>
      <c r="K101" s="533">
        <v>1</v>
      </c>
      <c r="L101" s="533">
        <v>0.63505370709981657</v>
      </c>
      <c r="M101" s="533">
        <v>0.36494629290018338</v>
      </c>
      <c r="N101" s="560">
        <v>1</v>
      </c>
      <c r="O101" s="559">
        <v>0.4884979702300406</v>
      </c>
      <c r="P101" s="533">
        <v>0.5115020297699594</v>
      </c>
      <c r="Q101" s="533">
        <v>1</v>
      </c>
      <c r="R101" s="533">
        <v>0.49331352154531949</v>
      </c>
      <c r="S101" s="533">
        <v>0.50668647845468051</v>
      </c>
      <c r="T101" s="560">
        <v>1</v>
      </c>
      <c r="U101" s="238">
        <v>1</v>
      </c>
      <c r="V101" s="559">
        <v>3.2085561497326207E-2</v>
      </c>
      <c r="W101" s="533">
        <v>0.96791443850267378</v>
      </c>
      <c r="X101" s="560">
        <v>1</v>
      </c>
    </row>
    <row r="102" spans="2:24" s="4" customFormat="1" ht="15" hidden="1" customHeight="1" outlineLevel="1" x14ac:dyDescent="0.25">
      <c r="B102" s="138" t="s">
        <v>82</v>
      </c>
      <c r="C102" s="559">
        <v>0.34011741682974561</v>
      </c>
      <c r="D102" s="533">
        <v>0.65988258317025439</v>
      </c>
      <c r="E102" s="560">
        <v>1</v>
      </c>
      <c r="F102" s="559">
        <v>0.34030340303403034</v>
      </c>
      <c r="G102" s="533">
        <v>0.65969659696596961</v>
      </c>
      <c r="H102" s="533">
        <v>1</v>
      </c>
      <c r="I102" s="533">
        <v>0.15716180371352786</v>
      </c>
      <c r="J102" s="533">
        <v>0.84283819628647216</v>
      </c>
      <c r="K102" s="533">
        <v>1</v>
      </c>
      <c r="L102" s="533">
        <v>0.67217280813214741</v>
      </c>
      <c r="M102" s="533">
        <v>0.32782719186785259</v>
      </c>
      <c r="N102" s="560">
        <v>1</v>
      </c>
      <c r="O102" s="559">
        <v>0.2087912087912088</v>
      </c>
      <c r="P102" s="533">
        <v>0.79120879120879117</v>
      </c>
      <c r="Q102" s="533">
        <v>1</v>
      </c>
      <c r="R102" s="533">
        <v>0.21686746987951808</v>
      </c>
      <c r="S102" s="533">
        <v>0.7831325301204819</v>
      </c>
      <c r="T102" s="560">
        <v>1</v>
      </c>
      <c r="U102" s="238">
        <v>1</v>
      </c>
      <c r="V102" s="559">
        <v>0.54545454545454541</v>
      </c>
      <c r="W102" s="533">
        <v>0.45454545454545453</v>
      </c>
      <c r="X102" s="560">
        <v>1</v>
      </c>
    </row>
    <row r="103" spans="2:24" s="4" customFormat="1" ht="15" hidden="1" customHeight="1" outlineLevel="1" x14ac:dyDescent="0.25">
      <c r="B103" s="138" t="s">
        <v>83</v>
      </c>
      <c r="C103" s="559">
        <v>0.43608124253285546</v>
      </c>
      <c r="D103" s="533">
        <v>0.56391875746714459</v>
      </c>
      <c r="E103" s="560">
        <v>1</v>
      </c>
      <c r="F103" s="559">
        <v>0.43713733075435202</v>
      </c>
      <c r="G103" s="533">
        <v>0.56286266924564798</v>
      </c>
      <c r="H103" s="533">
        <v>1</v>
      </c>
      <c r="I103" s="533">
        <v>0.29271070615034167</v>
      </c>
      <c r="J103" s="533">
        <v>0.70728929384965833</v>
      </c>
      <c r="K103" s="533">
        <v>1</v>
      </c>
      <c r="L103" s="533">
        <v>0.59266802443991851</v>
      </c>
      <c r="M103" s="533">
        <v>0.40733197556008149</v>
      </c>
      <c r="N103" s="560">
        <v>1</v>
      </c>
      <c r="O103" s="559">
        <v>0.19318181818181818</v>
      </c>
      <c r="P103" s="533">
        <v>0.80681818181818177</v>
      </c>
      <c r="Q103" s="533">
        <v>1</v>
      </c>
      <c r="R103" s="533">
        <v>0.21951219512195122</v>
      </c>
      <c r="S103" s="533">
        <v>0.78048780487804881</v>
      </c>
      <c r="T103" s="560">
        <v>1</v>
      </c>
      <c r="U103" s="238">
        <v>1</v>
      </c>
      <c r="V103" s="559">
        <v>1</v>
      </c>
      <c r="W103" s="533">
        <v>0</v>
      </c>
      <c r="X103" s="560">
        <v>1</v>
      </c>
    </row>
    <row r="104" spans="2:24" s="4" customFormat="1" ht="15" hidden="1" customHeight="1" outlineLevel="1" x14ac:dyDescent="0.25">
      <c r="B104" s="138" t="s">
        <v>84</v>
      </c>
      <c r="C104" s="559">
        <v>0.46346483704974273</v>
      </c>
      <c r="D104" s="533">
        <v>0.53653516295025727</v>
      </c>
      <c r="E104" s="560">
        <v>1</v>
      </c>
      <c r="F104" s="559">
        <v>0.48888888888888887</v>
      </c>
      <c r="G104" s="533">
        <v>0.51111111111111107</v>
      </c>
      <c r="H104" s="533">
        <v>1</v>
      </c>
      <c r="I104" s="533">
        <v>0.19377990430622011</v>
      </c>
      <c r="J104" s="533">
        <v>0.80622009569377995</v>
      </c>
      <c r="K104" s="533">
        <v>1</v>
      </c>
      <c r="L104" s="533">
        <v>0.76033057851239672</v>
      </c>
      <c r="M104" s="533">
        <v>0.23966942148760331</v>
      </c>
      <c r="N104" s="560">
        <v>1</v>
      </c>
      <c r="O104" s="559">
        <v>0.21107266435986158</v>
      </c>
      <c r="P104" s="533">
        <v>0.78892733564013839</v>
      </c>
      <c r="Q104" s="533">
        <v>1</v>
      </c>
      <c r="R104" s="533">
        <v>0.16326530612244897</v>
      </c>
      <c r="S104" s="533">
        <v>0.83673469387755106</v>
      </c>
      <c r="T104" s="560">
        <v>1</v>
      </c>
      <c r="U104" s="238">
        <v>1</v>
      </c>
      <c r="V104" s="559">
        <v>0</v>
      </c>
      <c r="W104" s="533">
        <v>1</v>
      </c>
      <c r="X104" s="560">
        <v>1</v>
      </c>
    </row>
    <row r="105" spans="2:24" s="4" customFormat="1" ht="15" hidden="1" customHeight="1" outlineLevel="1" x14ac:dyDescent="0.25">
      <c r="B105" s="138" t="s">
        <v>85</v>
      </c>
      <c r="C105" s="559">
        <v>0.49423631123919309</v>
      </c>
      <c r="D105" s="533">
        <v>0.50576368876080691</v>
      </c>
      <c r="E105" s="560">
        <v>1</v>
      </c>
      <c r="F105" s="559">
        <v>0.5348066298342542</v>
      </c>
      <c r="G105" s="533">
        <v>0.46519337016574586</v>
      </c>
      <c r="H105" s="533">
        <v>1</v>
      </c>
      <c r="I105" s="533">
        <v>0.23055555555555557</v>
      </c>
      <c r="J105" s="533">
        <v>0.76944444444444449</v>
      </c>
      <c r="K105" s="533">
        <v>1</v>
      </c>
      <c r="L105" s="533">
        <v>0.74919268030139941</v>
      </c>
      <c r="M105" s="533">
        <v>0.25080731969860065</v>
      </c>
      <c r="N105" s="560">
        <v>1</v>
      </c>
      <c r="O105" s="559">
        <v>0.15936254980079681</v>
      </c>
      <c r="P105" s="533">
        <v>0.84063745019920322</v>
      </c>
      <c r="Q105" s="533">
        <v>1</v>
      </c>
      <c r="R105" s="533">
        <v>0.16071428571428573</v>
      </c>
      <c r="S105" s="533">
        <v>0.8392857142857143</v>
      </c>
      <c r="T105" s="560">
        <v>1</v>
      </c>
      <c r="U105" s="238">
        <v>1</v>
      </c>
      <c r="V105" s="559" t="s">
        <v>90</v>
      </c>
      <c r="W105" s="533" t="s">
        <v>90</v>
      </c>
      <c r="X105" s="560" t="s">
        <v>90</v>
      </c>
    </row>
    <row r="106" spans="2:24" s="4" customFormat="1" ht="15" hidden="1" customHeight="1" outlineLevel="1" x14ac:dyDescent="0.25">
      <c r="B106" s="138" t="s">
        <v>86</v>
      </c>
      <c r="C106" s="559">
        <v>0.52222222222222225</v>
      </c>
      <c r="D106" s="533">
        <v>0.4777777777777778</v>
      </c>
      <c r="E106" s="560">
        <v>1</v>
      </c>
      <c r="F106" s="559">
        <v>0.54416961130742048</v>
      </c>
      <c r="G106" s="533">
        <v>0.45583038869257952</v>
      </c>
      <c r="H106" s="533">
        <v>1</v>
      </c>
      <c r="I106" s="533">
        <v>0.28466076696165193</v>
      </c>
      <c r="J106" s="533">
        <v>0.71533923303834812</v>
      </c>
      <c r="K106" s="533">
        <v>1</v>
      </c>
      <c r="L106" s="533">
        <v>0.69764837625979848</v>
      </c>
      <c r="M106" s="533">
        <v>0.30235162374020158</v>
      </c>
      <c r="N106" s="560">
        <v>1</v>
      </c>
      <c r="O106" s="559">
        <v>0.25433526011560692</v>
      </c>
      <c r="P106" s="533">
        <v>0.74566473988439308</v>
      </c>
      <c r="Q106" s="533">
        <v>1</v>
      </c>
      <c r="R106" s="533">
        <v>0.24183006535947713</v>
      </c>
      <c r="S106" s="533">
        <v>0.75816993464052285</v>
      </c>
      <c r="T106" s="560">
        <v>1</v>
      </c>
      <c r="U106" s="238">
        <v>1</v>
      </c>
      <c r="V106" s="559">
        <v>1</v>
      </c>
      <c r="W106" s="533">
        <v>0</v>
      </c>
      <c r="X106" s="560">
        <v>1</v>
      </c>
    </row>
    <row r="107" spans="2:24" s="4" customFormat="1" ht="15" hidden="1" customHeight="1" outlineLevel="1" x14ac:dyDescent="0.25">
      <c r="B107" s="138" t="s">
        <v>87</v>
      </c>
      <c r="C107" s="559">
        <v>0.44214264575318141</v>
      </c>
      <c r="D107" s="533">
        <v>0.55785735424681859</v>
      </c>
      <c r="E107" s="560">
        <v>1</v>
      </c>
      <c r="F107" s="559">
        <v>0.45265000795798188</v>
      </c>
      <c r="G107" s="533">
        <v>0.54734999204201817</v>
      </c>
      <c r="H107" s="533">
        <v>1</v>
      </c>
      <c r="I107" s="533">
        <v>0.22792362768496421</v>
      </c>
      <c r="J107" s="533">
        <v>0.77207637231503579</v>
      </c>
      <c r="K107" s="533">
        <v>1</v>
      </c>
      <c r="L107" s="533">
        <v>0.70866743031691481</v>
      </c>
      <c r="M107" s="533">
        <v>0.29133256968308513</v>
      </c>
      <c r="N107" s="560">
        <v>1</v>
      </c>
      <c r="O107" s="559">
        <v>0.25733634311512416</v>
      </c>
      <c r="P107" s="533">
        <v>0.7426636568848759</v>
      </c>
      <c r="Q107" s="533">
        <v>1</v>
      </c>
      <c r="R107" s="533">
        <v>0.27696078431372551</v>
      </c>
      <c r="S107" s="533">
        <v>0.72303921568627449</v>
      </c>
      <c r="T107" s="560">
        <v>1</v>
      </c>
      <c r="U107" s="238">
        <v>1</v>
      </c>
      <c r="V107" s="559">
        <v>0.5</v>
      </c>
      <c r="W107" s="533">
        <v>0.5</v>
      </c>
      <c r="X107" s="560">
        <v>1</v>
      </c>
    </row>
    <row r="108" spans="2:24" s="4" customFormat="1" ht="15" hidden="1" customHeight="1" outlineLevel="1" x14ac:dyDescent="0.25">
      <c r="B108" s="138" t="s">
        <v>88</v>
      </c>
      <c r="C108" s="559">
        <v>0.39817437834434999</v>
      </c>
      <c r="D108" s="533">
        <v>0.60182562165565001</v>
      </c>
      <c r="E108" s="560">
        <v>1</v>
      </c>
      <c r="F108" s="559">
        <v>0.39310344827586208</v>
      </c>
      <c r="G108" s="533">
        <v>0.60689655172413792</v>
      </c>
      <c r="H108" s="533">
        <v>1</v>
      </c>
      <c r="I108" s="533">
        <v>0.22909698996655517</v>
      </c>
      <c r="J108" s="533">
        <v>0.77090301003344486</v>
      </c>
      <c r="K108" s="533">
        <v>1</v>
      </c>
      <c r="L108" s="533">
        <v>0.55663430420711979</v>
      </c>
      <c r="M108" s="533">
        <v>0.44336569579288027</v>
      </c>
      <c r="N108" s="560">
        <v>1</v>
      </c>
      <c r="O108" s="559">
        <v>0.38251366120218577</v>
      </c>
      <c r="P108" s="533">
        <v>0.61748633879781423</v>
      </c>
      <c r="Q108" s="533">
        <v>1</v>
      </c>
      <c r="R108" s="533">
        <v>0.36505460218408736</v>
      </c>
      <c r="S108" s="533">
        <v>0.63494539781591264</v>
      </c>
      <c r="T108" s="560">
        <v>1</v>
      </c>
      <c r="U108" s="238">
        <v>1</v>
      </c>
      <c r="V108" s="559">
        <v>0.9285714285714286</v>
      </c>
      <c r="W108" s="533">
        <v>7.1428571428571425E-2</v>
      </c>
      <c r="X108" s="560">
        <v>1</v>
      </c>
    </row>
    <row r="109" spans="2:24" s="4" customFormat="1" ht="15" hidden="1" customHeight="1" outlineLevel="1" x14ac:dyDescent="0.25">
      <c r="B109" s="138" t="s">
        <v>89</v>
      </c>
      <c r="C109" s="559">
        <v>0.37342941611234293</v>
      </c>
      <c r="D109" s="533">
        <v>0.62657058388765707</v>
      </c>
      <c r="E109" s="560">
        <v>1</v>
      </c>
      <c r="F109" s="559">
        <v>0.37203767972235996</v>
      </c>
      <c r="G109" s="533">
        <v>0.6279623202776401</v>
      </c>
      <c r="H109" s="533">
        <v>1</v>
      </c>
      <c r="I109" s="533">
        <v>0.21140438247011953</v>
      </c>
      <c r="J109" s="533">
        <v>0.7885956175298805</v>
      </c>
      <c r="K109" s="533">
        <v>1</v>
      </c>
      <c r="L109" s="533">
        <v>0.57063242064453601</v>
      </c>
      <c r="M109" s="533">
        <v>0.42936757935546399</v>
      </c>
      <c r="N109" s="560">
        <v>1</v>
      </c>
      <c r="O109" s="559">
        <v>0.32006125574272587</v>
      </c>
      <c r="P109" s="533">
        <v>0.67993874425727407</v>
      </c>
      <c r="Q109" s="533">
        <v>1</v>
      </c>
      <c r="R109" s="533">
        <v>0.30675909878682844</v>
      </c>
      <c r="S109" s="533">
        <v>0.69324090121317161</v>
      </c>
      <c r="T109" s="560">
        <v>1</v>
      </c>
      <c r="U109" s="238">
        <v>1</v>
      </c>
      <c r="V109" s="559">
        <v>0.5</v>
      </c>
      <c r="W109" s="533">
        <v>0.5</v>
      </c>
      <c r="X109" s="560">
        <v>1</v>
      </c>
    </row>
    <row r="110" spans="2:24" s="4" customFormat="1" ht="15.75" collapsed="1" x14ac:dyDescent="0.25">
      <c r="B110" s="64">
        <v>2011</v>
      </c>
      <c r="C110" s="561">
        <v>0.39450853473925979</v>
      </c>
      <c r="D110" s="537">
        <v>0.60549146526074016</v>
      </c>
      <c r="E110" s="562">
        <v>1</v>
      </c>
      <c r="F110" s="561">
        <v>0.39034253637300953</v>
      </c>
      <c r="G110" s="537">
        <v>0.60965746362699047</v>
      </c>
      <c r="H110" s="537">
        <v>1</v>
      </c>
      <c r="I110" s="537">
        <v>0.24275553846893172</v>
      </c>
      <c r="J110" s="537">
        <v>0.75724446153106828</v>
      </c>
      <c r="K110" s="537">
        <v>1</v>
      </c>
      <c r="L110" s="537">
        <v>0.62339862675742352</v>
      </c>
      <c r="M110" s="537">
        <v>0.37660137324257648</v>
      </c>
      <c r="N110" s="562">
        <v>1</v>
      </c>
      <c r="O110" s="561">
        <v>0.40320897469345163</v>
      </c>
      <c r="P110" s="537">
        <v>0.59679102530654837</v>
      </c>
      <c r="Q110" s="537">
        <v>1</v>
      </c>
      <c r="R110" s="537">
        <v>0.40170446338292648</v>
      </c>
      <c r="S110" s="537">
        <v>0.59829553661707358</v>
      </c>
      <c r="T110" s="562">
        <v>1</v>
      </c>
      <c r="U110" s="241">
        <v>1</v>
      </c>
      <c r="V110" s="561">
        <v>0.33656957928802589</v>
      </c>
      <c r="W110" s="537">
        <v>0.66343042071197411</v>
      </c>
      <c r="X110" s="562">
        <v>1</v>
      </c>
    </row>
    <row r="111" spans="2:24" s="4" customFormat="1" ht="15" hidden="1" customHeight="1" outlineLevel="1" x14ac:dyDescent="0.25">
      <c r="B111" s="138" t="s">
        <v>78</v>
      </c>
      <c r="C111" s="559">
        <v>0.33672022684310021</v>
      </c>
      <c r="D111" s="533">
        <v>0.66327977315689979</v>
      </c>
      <c r="E111" s="560">
        <v>1</v>
      </c>
      <c r="F111" s="559">
        <v>0.3548526863084922</v>
      </c>
      <c r="G111" s="533">
        <v>0.6451473136915078</v>
      </c>
      <c r="H111" s="533">
        <v>1</v>
      </c>
      <c r="I111" s="533">
        <v>0.14002968827313211</v>
      </c>
      <c r="J111" s="533">
        <v>0.85997031172686789</v>
      </c>
      <c r="K111" s="533">
        <v>1</v>
      </c>
      <c r="L111" s="533">
        <v>0.62103004291845498</v>
      </c>
      <c r="M111" s="533">
        <v>0.37896995708154507</v>
      </c>
      <c r="N111" s="560">
        <v>1</v>
      </c>
      <c r="O111" s="559">
        <v>0.11992786293958521</v>
      </c>
      <c r="P111" s="533">
        <v>0.88007213706041476</v>
      </c>
      <c r="Q111" s="533">
        <v>1</v>
      </c>
      <c r="R111" s="533">
        <v>0.09</v>
      </c>
      <c r="S111" s="533">
        <v>0.91</v>
      </c>
      <c r="T111" s="560">
        <v>1</v>
      </c>
      <c r="U111" s="238">
        <v>1</v>
      </c>
      <c r="V111" s="559">
        <v>1</v>
      </c>
      <c r="W111" s="533">
        <v>0</v>
      </c>
      <c r="X111" s="560">
        <v>1</v>
      </c>
    </row>
    <row r="112" spans="2:24" s="4" customFormat="1" ht="15" hidden="1" customHeight="1" outlineLevel="1" x14ac:dyDescent="0.25">
      <c r="B112" s="138" t="s">
        <v>79</v>
      </c>
      <c r="C112" s="559">
        <v>0.34442329653597259</v>
      </c>
      <c r="D112" s="533">
        <v>0.65557670346402741</v>
      </c>
      <c r="E112" s="560">
        <v>1</v>
      </c>
      <c r="F112" s="559">
        <v>0.35122854257825648</v>
      </c>
      <c r="G112" s="533">
        <v>0.64877145742174347</v>
      </c>
      <c r="H112" s="533">
        <v>1</v>
      </c>
      <c r="I112" s="533">
        <v>0.15827909191935227</v>
      </c>
      <c r="J112" s="533">
        <v>0.8417209080806477</v>
      </c>
      <c r="K112" s="533">
        <v>1</v>
      </c>
      <c r="L112" s="533">
        <v>0.58031649685670927</v>
      </c>
      <c r="M112" s="533">
        <v>0.41968350314329073</v>
      </c>
      <c r="N112" s="560">
        <v>1</v>
      </c>
      <c r="O112" s="559">
        <v>0.22727272727272727</v>
      </c>
      <c r="P112" s="533">
        <v>0.77272727272727271</v>
      </c>
      <c r="Q112" s="533">
        <v>1</v>
      </c>
      <c r="R112" s="533">
        <v>0.19617224880382775</v>
      </c>
      <c r="S112" s="533">
        <v>0.80382775119617222</v>
      </c>
      <c r="T112" s="560">
        <v>1</v>
      </c>
      <c r="U112" s="238">
        <v>1</v>
      </c>
      <c r="V112" s="559">
        <v>1</v>
      </c>
      <c r="W112" s="533">
        <v>0</v>
      </c>
      <c r="X112" s="560">
        <v>1</v>
      </c>
    </row>
    <row r="113" spans="2:24" s="4" customFormat="1" ht="15" hidden="1" customHeight="1" outlineLevel="1" x14ac:dyDescent="0.25">
      <c r="B113" s="138" t="s">
        <v>80</v>
      </c>
      <c r="C113" s="559">
        <v>0.38752347513676821</v>
      </c>
      <c r="D113" s="533">
        <v>0.61247652486323179</v>
      </c>
      <c r="E113" s="560">
        <v>1</v>
      </c>
      <c r="F113" s="559">
        <v>0.39734575496572333</v>
      </c>
      <c r="G113" s="533">
        <v>0.60265424503427667</v>
      </c>
      <c r="H113" s="533">
        <v>1</v>
      </c>
      <c r="I113" s="533">
        <v>0.1983554287632153</v>
      </c>
      <c r="J113" s="533">
        <v>0.80164457123678468</v>
      </c>
      <c r="K113" s="533">
        <v>1</v>
      </c>
      <c r="L113" s="533">
        <v>0.62828729281767959</v>
      </c>
      <c r="M113" s="533">
        <v>0.37171270718232047</v>
      </c>
      <c r="N113" s="560">
        <v>1</v>
      </c>
      <c r="O113" s="559">
        <v>0.22781774580335731</v>
      </c>
      <c r="P113" s="533">
        <v>0.77218225419664266</v>
      </c>
      <c r="Q113" s="533">
        <v>1</v>
      </c>
      <c r="R113" s="533">
        <v>0.17174515235457063</v>
      </c>
      <c r="S113" s="533">
        <v>0.82825484764542934</v>
      </c>
      <c r="T113" s="560">
        <v>1</v>
      </c>
      <c r="U113" s="238">
        <v>1</v>
      </c>
      <c r="V113" s="559">
        <v>1</v>
      </c>
      <c r="W113" s="533">
        <v>0</v>
      </c>
      <c r="X113" s="560">
        <v>1</v>
      </c>
    </row>
    <row r="114" spans="2:24" s="4" customFormat="1" ht="15" hidden="1" customHeight="1" outlineLevel="1" x14ac:dyDescent="0.25">
      <c r="B114" s="138" t="s">
        <v>81</v>
      </c>
      <c r="C114" s="559">
        <v>0.43267108167770418</v>
      </c>
      <c r="D114" s="533">
        <v>0.56732891832229582</v>
      </c>
      <c r="E114" s="560">
        <v>1</v>
      </c>
      <c r="F114" s="559">
        <v>0.46069603309807738</v>
      </c>
      <c r="G114" s="533">
        <v>0.53930396690192262</v>
      </c>
      <c r="H114" s="533">
        <v>1</v>
      </c>
      <c r="I114" s="533">
        <v>0.15418023887079263</v>
      </c>
      <c r="J114" s="533">
        <v>0.84581976112920743</v>
      </c>
      <c r="K114" s="533">
        <v>1</v>
      </c>
      <c r="L114" s="533">
        <v>0.70816929133858264</v>
      </c>
      <c r="M114" s="533">
        <v>0.2918307086614173</v>
      </c>
      <c r="N114" s="560">
        <v>1</v>
      </c>
      <c r="O114" s="559">
        <v>0.11055276381909548</v>
      </c>
      <c r="P114" s="533">
        <v>0.88944723618090449</v>
      </c>
      <c r="Q114" s="533">
        <v>1</v>
      </c>
      <c r="R114" s="533">
        <v>9.0909090909090912E-2</v>
      </c>
      <c r="S114" s="533">
        <v>0.90909090909090906</v>
      </c>
      <c r="T114" s="560">
        <v>1</v>
      </c>
      <c r="U114" s="238">
        <v>1</v>
      </c>
      <c r="V114" s="559">
        <v>1</v>
      </c>
      <c r="W114" s="533">
        <v>0</v>
      </c>
      <c r="X114" s="560">
        <v>1</v>
      </c>
    </row>
    <row r="115" spans="2:24" s="4" customFormat="1" ht="15" hidden="1" customHeight="1" outlineLevel="1" x14ac:dyDescent="0.25">
      <c r="B115" s="138" t="s">
        <v>82</v>
      </c>
      <c r="C115" s="559">
        <v>0.41278375149342889</v>
      </c>
      <c r="D115" s="533">
        <v>0.58721624850657106</v>
      </c>
      <c r="E115" s="560">
        <v>1</v>
      </c>
      <c r="F115" s="559">
        <v>0.40244648318042814</v>
      </c>
      <c r="G115" s="533">
        <v>0.59755351681957192</v>
      </c>
      <c r="H115" s="533">
        <v>1</v>
      </c>
      <c r="I115" s="533">
        <v>6.6331658291457291E-2</v>
      </c>
      <c r="J115" s="533">
        <v>0.93366834170854274</v>
      </c>
      <c r="K115" s="533">
        <v>1</v>
      </c>
      <c r="L115" s="533">
        <v>0.91862567811934903</v>
      </c>
      <c r="M115" s="533">
        <v>8.1374321880650996E-2</v>
      </c>
      <c r="N115" s="560">
        <v>1</v>
      </c>
      <c r="O115" s="559">
        <v>0.72727272727272729</v>
      </c>
      <c r="P115" s="533">
        <v>0.27272727272727271</v>
      </c>
      <c r="Q115" s="533">
        <v>1</v>
      </c>
      <c r="R115" s="533">
        <v>0.70588235294117652</v>
      </c>
      <c r="S115" s="533">
        <v>0.29411764705882354</v>
      </c>
      <c r="T115" s="560">
        <v>1</v>
      </c>
      <c r="U115" s="238">
        <v>1</v>
      </c>
      <c r="V115" s="559">
        <v>1</v>
      </c>
      <c r="W115" s="533">
        <v>0</v>
      </c>
      <c r="X115" s="560">
        <v>1</v>
      </c>
    </row>
    <row r="116" spans="2:24" s="4" customFormat="1" ht="15" hidden="1" customHeight="1" outlineLevel="1" x14ac:dyDescent="0.25">
      <c r="B116" s="138" t="s">
        <v>83</v>
      </c>
      <c r="C116" s="559">
        <v>0.53789403085177734</v>
      </c>
      <c r="D116" s="533">
        <v>0.46210596914822266</v>
      </c>
      <c r="E116" s="560">
        <v>1</v>
      </c>
      <c r="F116" s="559">
        <v>0.53949224259520456</v>
      </c>
      <c r="G116" s="533">
        <v>0.46050775740479549</v>
      </c>
      <c r="H116" s="533">
        <v>1</v>
      </c>
      <c r="I116" s="533">
        <v>0.12195121951219512</v>
      </c>
      <c r="J116" s="533">
        <v>0.87804878048780488</v>
      </c>
      <c r="K116" s="533">
        <v>1</v>
      </c>
      <c r="L116" s="533">
        <v>0.92571428571428571</v>
      </c>
      <c r="M116" s="533">
        <v>7.4285714285714288E-2</v>
      </c>
      <c r="N116" s="560">
        <v>1</v>
      </c>
      <c r="O116" s="559">
        <v>0.3888888888888889</v>
      </c>
      <c r="P116" s="533">
        <v>0.61111111111111116</v>
      </c>
      <c r="Q116" s="533">
        <v>1</v>
      </c>
      <c r="R116" s="533">
        <v>0.32608695652173914</v>
      </c>
      <c r="S116" s="533">
        <v>0.67391304347826086</v>
      </c>
      <c r="T116" s="560">
        <v>1</v>
      </c>
      <c r="U116" s="238">
        <v>1</v>
      </c>
      <c r="V116" s="559">
        <v>0.4</v>
      </c>
      <c r="W116" s="533">
        <v>0.6</v>
      </c>
      <c r="X116" s="560">
        <v>1</v>
      </c>
    </row>
    <row r="117" spans="2:24" s="4" customFormat="1" ht="15" hidden="1" customHeight="1" outlineLevel="1" x14ac:dyDescent="0.25">
      <c r="B117" s="138" t="s">
        <v>84</v>
      </c>
      <c r="C117" s="559">
        <v>0.47474747474747475</v>
      </c>
      <c r="D117" s="533">
        <v>0.5252525252525253</v>
      </c>
      <c r="E117" s="560">
        <v>1</v>
      </c>
      <c r="F117" s="559">
        <v>0.46821599453178403</v>
      </c>
      <c r="G117" s="533">
        <v>0.53178400546821603</v>
      </c>
      <c r="H117" s="533">
        <v>1</v>
      </c>
      <c r="I117" s="533">
        <v>0.11363636363636363</v>
      </c>
      <c r="J117" s="533">
        <v>0.88636363636363635</v>
      </c>
      <c r="K117" s="533">
        <v>1</v>
      </c>
      <c r="L117" s="533">
        <v>0.7583333333333333</v>
      </c>
      <c r="M117" s="533">
        <v>0.24166666666666667</v>
      </c>
      <c r="N117" s="560">
        <v>1</v>
      </c>
      <c r="O117" s="559">
        <v>0.46192893401015228</v>
      </c>
      <c r="P117" s="533">
        <v>0.53807106598984766</v>
      </c>
      <c r="Q117" s="533">
        <v>1</v>
      </c>
      <c r="R117" s="533">
        <v>0.41666666666666669</v>
      </c>
      <c r="S117" s="533">
        <v>0.58333333333333337</v>
      </c>
      <c r="T117" s="560">
        <v>1</v>
      </c>
      <c r="U117" s="238">
        <v>1</v>
      </c>
      <c r="V117" s="559" t="s">
        <v>90</v>
      </c>
      <c r="W117" s="533" t="s">
        <v>90</v>
      </c>
      <c r="X117" s="560" t="s">
        <v>90</v>
      </c>
    </row>
    <row r="118" spans="2:24" s="4" customFormat="1" ht="15" hidden="1" customHeight="1" outlineLevel="1" x14ac:dyDescent="0.25">
      <c r="B118" s="138" t="s">
        <v>85</v>
      </c>
      <c r="C118" s="559">
        <v>0.52519214346712206</v>
      </c>
      <c r="D118" s="533">
        <v>0.47480785653287788</v>
      </c>
      <c r="E118" s="560">
        <v>1</v>
      </c>
      <c r="F118" s="559">
        <v>0.51441860465116274</v>
      </c>
      <c r="G118" s="533">
        <v>0.48558139534883721</v>
      </c>
      <c r="H118" s="533">
        <v>1</v>
      </c>
      <c r="I118" s="533">
        <v>6.8000000000000005E-2</v>
      </c>
      <c r="J118" s="533">
        <v>0.93200000000000005</v>
      </c>
      <c r="K118" s="533">
        <v>1</v>
      </c>
      <c r="L118" s="533">
        <v>0.88345864661654139</v>
      </c>
      <c r="M118" s="533">
        <v>0.11654135338345864</v>
      </c>
      <c r="N118" s="560">
        <v>1</v>
      </c>
      <c r="O118" s="559">
        <v>0.50724637681159424</v>
      </c>
      <c r="P118" s="533">
        <v>0.49275362318840582</v>
      </c>
      <c r="Q118" s="533">
        <v>1</v>
      </c>
      <c r="R118" s="533">
        <v>0.515625</v>
      </c>
      <c r="S118" s="533">
        <v>0.484375</v>
      </c>
      <c r="T118" s="560">
        <v>1</v>
      </c>
      <c r="U118" s="238">
        <v>1</v>
      </c>
      <c r="V118" s="559">
        <v>1</v>
      </c>
      <c r="W118" s="533">
        <v>0</v>
      </c>
      <c r="X118" s="560">
        <v>1</v>
      </c>
    </row>
    <row r="119" spans="2:24" s="4" customFormat="1" ht="15" hidden="1" customHeight="1" outlineLevel="1" x14ac:dyDescent="0.25">
      <c r="B119" s="138" t="s">
        <v>86</v>
      </c>
      <c r="C119" s="559">
        <v>0.53674418604651164</v>
      </c>
      <c r="D119" s="533">
        <v>0.46325581395348836</v>
      </c>
      <c r="E119" s="560">
        <v>1</v>
      </c>
      <c r="F119" s="559">
        <v>0.56342494714587743</v>
      </c>
      <c r="G119" s="533">
        <v>0.43657505285412262</v>
      </c>
      <c r="H119" s="533">
        <v>1</v>
      </c>
      <c r="I119" s="533">
        <v>0.23529411764705882</v>
      </c>
      <c r="J119" s="533">
        <v>0.76470588235294112</v>
      </c>
      <c r="K119" s="533">
        <v>1</v>
      </c>
      <c r="L119" s="533">
        <v>0.79207920792079212</v>
      </c>
      <c r="M119" s="533">
        <v>0.20792079207920791</v>
      </c>
      <c r="N119" s="560">
        <v>1</v>
      </c>
      <c r="O119" s="559">
        <v>0.23423423423423423</v>
      </c>
      <c r="P119" s="533">
        <v>0.76576576576576572</v>
      </c>
      <c r="Q119" s="533">
        <v>1</v>
      </c>
      <c r="R119" s="533">
        <v>0.22</v>
      </c>
      <c r="S119" s="533">
        <v>0.78</v>
      </c>
      <c r="T119" s="560">
        <v>1</v>
      </c>
      <c r="U119" s="238">
        <v>1</v>
      </c>
      <c r="V119" s="559">
        <v>1</v>
      </c>
      <c r="W119" s="533">
        <v>0</v>
      </c>
      <c r="X119" s="560">
        <v>1</v>
      </c>
    </row>
    <row r="120" spans="2:24" s="4" customFormat="1" ht="15" hidden="1" customHeight="1" outlineLevel="1" x14ac:dyDescent="0.25">
      <c r="B120" s="138" t="s">
        <v>87</v>
      </c>
      <c r="C120" s="559">
        <v>0.38967583764641789</v>
      </c>
      <c r="D120" s="533">
        <v>0.61032416235358211</v>
      </c>
      <c r="E120" s="560">
        <v>1</v>
      </c>
      <c r="F120" s="559">
        <v>0.38120429438307141</v>
      </c>
      <c r="G120" s="533">
        <v>0.61879570561692854</v>
      </c>
      <c r="H120" s="533">
        <v>1</v>
      </c>
      <c r="I120" s="533">
        <v>0.17755817660184889</v>
      </c>
      <c r="J120" s="533">
        <v>0.82244182339815108</v>
      </c>
      <c r="K120" s="533">
        <v>1</v>
      </c>
      <c r="L120" s="533">
        <v>0.55946225439503616</v>
      </c>
      <c r="M120" s="533">
        <v>0.44053774560496378</v>
      </c>
      <c r="N120" s="560">
        <v>1</v>
      </c>
      <c r="O120" s="559">
        <v>0.42201834862385323</v>
      </c>
      <c r="P120" s="533">
        <v>0.57798165137614677</v>
      </c>
      <c r="Q120" s="533">
        <v>1</v>
      </c>
      <c r="R120" s="533">
        <v>0.42909987669543775</v>
      </c>
      <c r="S120" s="533">
        <v>0.5709001233045623</v>
      </c>
      <c r="T120" s="560">
        <v>1</v>
      </c>
      <c r="U120" s="238">
        <v>1</v>
      </c>
      <c r="V120" s="559">
        <v>1</v>
      </c>
      <c r="W120" s="533">
        <v>0</v>
      </c>
      <c r="X120" s="560">
        <v>1</v>
      </c>
    </row>
    <row r="121" spans="2:24" s="4" customFormat="1" ht="15" hidden="1" customHeight="1" outlineLevel="1" x14ac:dyDescent="0.25">
      <c r="B121" s="138" t="s">
        <v>88</v>
      </c>
      <c r="C121" s="559">
        <v>0.31696207545301514</v>
      </c>
      <c r="D121" s="533">
        <v>0.68303792454698486</v>
      </c>
      <c r="E121" s="560">
        <v>1</v>
      </c>
      <c r="F121" s="559">
        <v>0.29702748177229388</v>
      </c>
      <c r="G121" s="533">
        <v>0.70297251822770612</v>
      </c>
      <c r="H121" s="533">
        <v>1</v>
      </c>
      <c r="I121" s="533">
        <v>0.18497882772453755</v>
      </c>
      <c r="J121" s="533">
        <v>0.81502117227546245</v>
      </c>
      <c r="K121" s="533">
        <v>1</v>
      </c>
      <c r="L121" s="533">
        <v>0.49250661181310607</v>
      </c>
      <c r="M121" s="533">
        <v>0.50749338818689393</v>
      </c>
      <c r="N121" s="560">
        <v>1</v>
      </c>
      <c r="O121" s="559">
        <v>0.4376114081996435</v>
      </c>
      <c r="P121" s="533">
        <v>0.5623885918003565</v>
      </c>
      <c r="Q121" s="533">
        <v>1</v>
      </c>
      <c r="R121" s="533">
        <v>0.44271310724106322</v>
      </c>
      <c r="S121" s="533">
        <v>0.55728689275893672</v>
      </c>
      <c r="T121" s="560">
        <v>1</v>
      </c>
      <c r="U121" s="238">
        <v>1</v>
      </c>
      <c r="V121" s="559">
        <v>1</v>
      </c>
      <c r="W121" s="533">
        <v>0</v>
      </c>
      <c r="X121" s="560">
        <v>1</v>
      </c>
    </row>
    <row r="122" spans="2:24" s="4" customFormat="1" ht="15" hidden="1" customHeight="1" outlineLevel="1" x14ac:dyDescent="0.25">
      <c r="B122" s="138" t="s">
        <v>89</v>
      </c>
      <c r="C122" s="559">
        <v>0.2762102226629406</v>
      </c>
      <c r="D122" s="533">
        <v>0.7237897773370594</v>
      </c>
      <c r="E122" s="560">
        <v>1</v>
      </c>
      <c r="F122" s="559">
        <v>0.25387828162291171</v>
      </c>
      <c r="G122" s="533">
        <v>0.74612171837708829</v>
      </c>
      <c r="H122" s="533">
        <v>1</v>
      </c>
      <c r="I122" s="533">
        <v>0.14527142369409354</v>
      </c>
      <c r="J122" s="533">
        <v>0.85472857630590648</v>
      </c>
      <c r="K122" s="533">
        <v>1</v>
      </c>
      <c r="L122" s="533">
        <v>0.50087199162888041</v>
      </c>
      <c r="M122" s="533">
        <v>0.49912800837111965</v>
      </c>
      <c r="N122" s="560">
        <v>1</v>
      </c>
      <c r="O122" s="559">
        <v>0.46913580246913578</v>
      </c>
      <c r="P122" s="533">
        <v>0.53086419753086422</v>
      </c>
      <c r="Q122" s="533">
        <v>1</v>
      </c>
      <c r="R122" s="533">
        <v>0.46389496717724288</v>
      </c>
      <c r="S122" s="533">
        <v>0.53610503282275712</v>
      </c>
      <c r="T122" s="560">
        <v>1</v>
      </c>
      <c r="U122" s="238">
        <v>1</v>
      </c>
      <c r="V122" s="559">
        <v>0.33333333333333331</v>
      </c>
      <c r="W122" s="533">
        <v>0.66666666666666663</v>
      </c>
      <c r="X122" s="560">
        <v>1</v>
      </c>
    </row>
    <row r="123" spans="2:24" s="4" customFormat="1" ht="15.75" collapsed="1" x14ac:dyDescent="0.25">
      <c r="B123" s="64">
        <v>2010</v>
      </c>
      <c r="C123" s="561">
        <v>0.359361419295465</v>
      </c>
      <c r="D123" s="537">
        <v>0.64063858070453494</v>
      </c>
      <c r="E123" s="562">
        <v>1</v>
      </c>
      <c r="F123" s="561">
        <v>0.36033085848177737</v>
      </c>
      <c r="G123" s="537">
        <v>0.63966914151822263</v>
      </c>
      <c r="H123" s="537">
        <v>1</v>
      </c>
      <c r="I123" s="537">
        <v>0.16013036393264529</v>
      </c>
      <c r="J123" s="537">
        <v>0.83986963606735465</v>
      </c>
      <c r="K123" s="537">
        <v>1</v>
      </c>
      <c r="L123" s="537">
        <v>0.61261647210024628</v>
      </c>
      <c r="M123" s="537">
        <v>0.38738352789975367</v>
      </c>
      <c r="N123" s="562">
        <v>1</v>
      </c>
      <c r="O123" s="561">
        <v>0.30840311868322262</v>
      </c>
      <c r="P123" s="537">
        <v>0.69159688131677732</v>
      </c>
      <c r="Q123" s="537">
        <v>1</v>
      </c>
      <c r="R123" s="537">
        <v>0.29317142406560481</v>
      </c>
      <c r="S123" s="537">
        <v>0.70682857593439519</v>
      </c>
      <c r="T123" s="562">
        <v>1</v>
      </c>
      <c r="U123" s="241">
        <v>1</v>
      </c>
      <c r="V123" s="561">
        <v>0.85227272727272729</v>
      </c>
      <c r="W123" s="537">
        <v>0.14772727272727273</v>
      </c>
      <c r="X123" s="562">
        <v>1</v>
      </c>
    </row>
    <row r="124" spans="2:24" s="4" customFormat="1" ht="15" hidden="1" customHeight="1" outlineLevel="1" x14ac:dyDescent="0.25">
      <c r="B124" s="138" t="s">
        <v>78</v>
      </c>
      <c r="C124" s="559">
        <v>0.33735014597179946</v>
      </c>
      <c r="D124" s="533">
        <v>0.66264985402820054</v>
      </c>
      <c r="E124" s="560">
        <v>1</v>
      </c>
      <c r="F124" s="559">
        <v>0.35057158410451822</v>
      </c>
      <c r="G124" s="533">
        <v>0.64942841589548173</v>
      </c>
      <c r="H124" s="533">
        <v>1</v>
      </c>
      <c r="I124" s="533">
        <v>0.19220707696544129</v>
      </c>
      <c r="J124" s="533">
        <v>0.80779292303455874</v>
      </c>
      <c r="K124" s="533">
        <v>1</v>
      </c>
      <c r="L124" s="533">
        <v>0.51956233421750664</v>
      </c>
      <c r="M124" s="533">
        <v>0.48043766578249336</v>
      </c>
      <c r="N124" s="560">
        <v>1</v>
      </c>
      <c r="O124" s="559">
        <v>0.16369047619047619</v>
      </c>
      <c r="P124" s="533">
        <v>0.83630952380952384</v>
      </c>
      <c r="Q124" s="533">
        <v>1</v>
      </c>
      <c r="R124" s="533">
        <v>0.1245819397993311</v>
      </c>
      <c r="S124" s="533">
        <v>0.87541806020066892</v>
      </c>
      <c r="T124" s="560">
        <v>1</v>
      </c>
      <c r="U124" s="238">
        <v>1</v>
      </c>
      <c r="V124" s="559">
        <v>1</v>
      </c>
      <c r="W124" s="533">
        <v>0</v>
      </c>
      <c r="X124" s="560">
        <v>1</v>
      </c>
    </row>
    <row r="125" spans="2:24" s="4" customFormat="1" ht="15" hidden="1" customHeight="1" outlineLevel="1" x14ac:dyDescent="0.25">
      <c r="B125" s="138" t="s">
        <v>79</v>
      </c>
      <c r="C125" s="559">
        <v>0.34523660097903852</v>
      </c>
      <c r="D125" s="533">
        <v>0.65476339902096148</v>
      </c>
      <c r="E125" s="560">
        <v>1</v>
      </c>
      <c r="F125" s="559">
        <v>0.35125109597356174</v>
      </c>
      <c r="G125" s="533">
        <v>0.64874890402643826</v>
      </c>
      <c r="H125" s="533">
        <v>1</v>
      </c>
      <c r="I125" s="533">
        <v>0.22081447963800904</v>
      </c>
      <c r="J125" s="533">
        <v>0.77918552036199096</v>
      </c>
      <c r="K125" s="533">
        <v>1</v>
      </c>
      <c r="L125" s="533">
        <v>0.4740824211204121</v>
      </c>
      <c r="M125" s="533">
        <v>0.5259175788795879</v>
      </c>
      <c r="N125" s="560">
        <v>1</v>
      </c>
      <c r="O125" s="559">
        <v>0.21504339440694312</v>
      </c>
      <c r="P125" s="533">
        <v>0.78495660559305691</v>
      </c>
      <c r="Q125" s="533">
        <v>1</v>
      </c>
      <c r="R125" s="533">
        <v>0.16555555555555557</v>
      </c>
      <c r="S125" s="533">
        <v>0.83444444444444443</v>
      </c>
      <c r="T125" s="560">
        <v>1</v>
      </c>
      <c r="U125" s="238">
        <v>1</v>
      </c>
      <c r="V125" s="559">
        <v>1</v>
      </c>
      <c r="W125" s="533">
        <v>0</v>
      </c>
      <c r="X125" s="560">
        <v>1</v>
      </c>
    </row>
    <row r="126" spans="2:24" s="4" customFormat="1" ht="15" hidden="1" customHeight="1" outlineLevel="1" x14ac:dyDescent="0.25">
      <c r="B126" s="138" t="s">
        <v>80</v>
      </c>
      <c r="C126" s="559">
        <v>0.35019929140832595</v>
      </c>
      <c r="D126" s="533">
        <v>0.64980070859167405</v>
      </c>
      <c r="E126" s="560">
        <v>1</v>
      </c>
      <c r="F126" s="559">
        <v>0.36355459615038677</v>
      </c>
      <c r="G126" s="533">
        <v>0.63644540384961323</v>
      </c>
      <c r="H126" s="533">
        <v>1</v>
      </c>
      <c r="I126" s="533">
        <v>0.20405944182674882</v>
      </c>
      <c r="J126" s="533">
        <v>0.79594055817325116</v>
      </c>
      <c r="K126" s="533">
        <v>1</v>
      </c>
      <c r="L126" s="533">
        <v>0.58609374999999997</v>
      </c>
      <c r="M126" s="533">
        <v>0.41390624999999998</v>
      </c>
      <c r="N126" s="560">
        <v>1</v>
      </c>
      <c r="O126" s="559">
        <v>0.15805243445692885</v>
      </c>
      <c r="P126" s="533">
        <v>0.84194756554307115</v>
      </c>
      <c r="Q126" s="533">
        <v>1</v>
      </c>
      <c r="R126" s="533">
        <v>0.12467755803955288</v>
      </c>
      <c r="S126" s="533">
        <v>0.87532244196044717</v>
      </c>
      <c r="T126" s="560">
        <v>1</v>
      </c>
      <c r="U126" s="238">
        <v>1</v>
      </c>
      <c r="V126" s="559">
        <v>1</v>
      </c>
      <c r="W126" s="533">
        <v>0</v>
      </c>
      <c r="X126" s="560">
        <v>1</v>
      </c>
    </row>
    <row r="127" spans="2:24" s="4" customFormat="1" ht="15" hidden="1" customHeight="1" outlineLevel="1" x14ac:dyDescent="0.25">
      <c r="B127" s="138" t="s">
        <v>81</v>
      </c>
      <c r="C127" s="559">
        <v>0.36780241035560185</v>
      </c>
      <c r="D127" s="533">
        <v>0.63219758964439821</v>
      </c>
      <c r="E127" s="560">
        <v>1</v>
      </c>
      <c r="F127" s="559">
        <v>0.36789615323729619</v>
      </c>
      <c r="G127" s="533">
        <v>0.63210384676270381</v>
      </c>
      <c r="H127" s="533">
        <v>1</v>
      </c>
      <c r="I127" s="533">
        <v>0.17818782704489122</v>
      </c>
      <c r="J127" s="533">
        <v>0.82181217295510878</v>
      </c>
      <c r="K127" s="533">
        <v>1</v>
      </c>
      <c r="L127" s="533">
        <v>0.6487656994369857</v>
      </c>
      <c r="M127" s="533">
        <v>0.3512343005630143</v>
      </c>
      <c r="N127" s="560">
        <v>1</v>
      </c>
      <c r="O127" s="559">
        <v>0.31367292225201071</v>
      </c>
      <c r="P127" s="533">
        <v>0.68632707774798929</v>
      </c>
      <c r="Q127" s="533">
        <v>1</v>
      </c>
      <c r="R127" s="533">
        <v>0.24840764331210191</v>
      </c>
      <c r="S127" s="533">
        <v>0.75159235668789814</v>
      </c>
      <c r="T127" s="560">
        <v>1</v>
      </c>
      <c r="U127" s="238">
        <v>1</v>
      </c>
      <c r="V127" s="559">
        <v>1</v>
      </c>
      <c r="W127" s="533">
        <v>0</v>
      </c>
      <c r="X127" s="560">
        <v>1</v>
      </c>
    </row>
    <row r="128" spans="2:24" s="4" customFormat="1" ht="15" hidden="1" customHeight="1" outlineLevel="1" x14ac:dyDescent="0.25">
      <c r="B128" s="138" t="s">
        <v>82</v>
      </c>
      <c r="C128" s="559">
        <v>0.46585735963581182</v>
      </c>
      <c r="D128" s="533">
        <v>0.53414264036418813</v>
      </c>
      <c r="E128" s="560">
        <v>1</v>
      </c>
      <c r="F128" s="559">
        <v>0.46149843912591049</v>
      </c>
      <c r="G128" s="533">
        <v>0.53850156087408951</v>
      </c>
      <c r="H128" s="533">
        <v>1</v>
      </c>
      <c r="I128" s="533">
        <v>5.06198347107438E-2</v>
      </c>
      <c r="J128" s="533">
        <v>0.94938016528925617</v>
      </c>
      <c r="K128" s="533">
        <v>1</v>
      </c>
      <c r="L128" s="533">
        <v>0.86206896551724133</v>
      </c>
      <c r="M128" s="533">
        <v>0.13793103448275862</v>
      </c>
      <c r="N128" s="560">
        <v>1</v>
      </c>
      <c r="O128" s="559">
        <v>0.61764705882352944</v>
      </c>
      <c r="P128" s="533">
        <v>0.38235294117647056</v>
      </c>
      <c r="Q128" s="533">
        <v>1</v>
      </c>
      <c r="R128" s="533">
        <v>0.58620689655172409</v>
      </c>
      <c r="S128" s="533">
        <v>0.41379310344827586</v>
      </c>
      <c r="T128" s="560">
        <v>1</v>
      </c>
      <c r="U128" s="238">
        <v>1</v>
      </c>
      <c r="V128" s="559">
        <v>0</v>
      </c>
      <c r="W128" s="533">
        <v>1</v>
      </c>
      <c r="X128" s="560">
        <v>1</v>
      </c>
    </row>
    <row r="129" spans="2:24" s="4" customFormat="1" ht="15" hidden="1" customHeight="1" outlineLevel="1" x14ac:dyDescent="0.25">
      <c r="B129" s="138" t="s">
        <v>83</v>
      </c>
      <c r="C129" s="559">
        <v>0.51466666666666672</v>
      </c>
      <c r="D129" s="533">
        <v>0.48533333333333334</v>
      </c>
      <c r="E129" s="560">
        <v>1</v>
      </c>
      <c r="F129" s="559">
        <v>0.50234521575984992</v>
      </c>
      <c r="G129" s="533">
        <v>0.49765478424015008</v>
      </c>
      <c r="H129" s="533">
        <v>1</v>
      </c>
      <c r="I129" s="533">
        <v>6.2186559679037114E-2</v>
      </c>
      <c r="J129" s="533">
        <v>0.93781344032096292</v>
      </c>
      <c r="K129" s="533">
        <v>1</v>
      </c>
      <c r="L129" s="533">
        <v>0.88663967611336036</v>
      </c>
      <c r="M129" s="533">
        <v>0.11336032388663968</v>
      </c>
      <c r="N129" s="560">
        <v>1</v>
      </c>
      <c r="O129" s="559">
        <v>0.72072072072072069</v>
      </c>
      <c r="P129" s="533">
        <v>0.27927927927927926</v>
      </c>
      <c r="Q129" s="533">
        <v>1</v>
      </c>
      <c r="R129" s="533">
        <v>0.73394495412844041</v>
      </c>
      <c r="S129" s="533">
        <v>0.26605504587155965</v>
      </c>
      <c r="T129" s="560">
        <v>1</v>
      </c>
      <c r="U129" s="238">
        <v>1</v>
      </c>
      <c r="V129" s="559">
        <v>1</v>
      </c>
      <c r="W129" s="533">
        <v>0</v>
      </c>
      <c r="X129" s="560">
        <v>1</v>
      </c>
    </row>
    <row r="130" spans="2:24" s="4" customFormat="1" ht="15" hidden="1" customHeight="1" outlineLevel="1" x14ac:dyDescent="0.25">
      <c r="B130" s="138" t="s">
        <v>84</v>
      </c>
      <c r="C130" s="559">
        <v>0.50366492146596864</v>
      </c>
      <c r="D130" s="533">
        <v>0.49633507853403142</v>
      </c>
      <c r="E130" s="560">
        <v>1</v>
      </c>
      <c r="F130" s="559">
        <v>0.50498338870431891</v>
      </c>
      <c r="G130" s="533">
        <v>0.49501661129568109</v>
      </c>
      <c r="H130" s="533">
        <v>1</v>
      </c>
      <c r="I130" s="533">
        <v>8.8888888888888892E-2</v>
      </c>
      <c r="J130" s="533">
        <v>0.91111111111111109</v>
      </c>
      <c r="K130" s="533">
        <v>1</v>
      </c>
      <c r="L130" s="533">
        <v>0.81748633879781418</v>
      </c>
      <c r="M130" s="533">
        <v>0.18251366120218579</v>
      </c>
      <c r="N130" s="560">
        <v>1</v>
      </c>
      <c r="O130" s="559">
        <v>0.3493975903614458</v>
      </c>
      <c r="P130" s="533">
        <v>0.6506024096385542</v>
      </c>
      <c r="Q130" s="533">
        <v>1</v>
      </c>
      <c r="R130" s="533">
        <v>0.2857142857142857</v>
      </c>
      <c r="S130" s="533">
        <v>0.7142857142857143</v>
      </c>
      <c r="T130" s="560">
        <v>1</v>
      </c>
      <c r="U130" s="238">
        <v>1</v>
      </c>
      <c r="V130" s="559">
        <v>1</v>
      </c>
      <c r="W130" s="533">
        <v>0</v>
      </c>
      <c r="X130" s="560">
        <v>1</v>
      </c>
    </row>
    <row r="131" spans="2:24" s="4" customFormat="1" ht="15" hidden="1" customHeight="1" outlineLevel="1" x14ac:dyDescent="0.25">
      <c r="B131" s="138" t="s">
        <v>85</v>
      </c>
      <c r="C131" s="559">
        <v>0.48740639891082371</v>
      </c>
      <c r="D131" s="533">
        <v>0.51259360108917629</v>
      </c>
      <c r="E131" s="560">
        <v>1</v>
      </c>
      <c r="F131" s="559">
        <v>0.48746518105849584</v>
      </c>
      <c r="G131" s="533">
        <v>0.51253481894150421</v>
      </c>
      <c r="H131" s="533">
        <v>1</v>
      </c>
      <c r="I131" s="533">
        <v>6.2318840579710148E-2</v>
      </c>
      <c r="J131" s="533">
        <v>0.93768115942028984</v>
      </c>
      <c r="K131" s="533">
        <v>1</v>
      </c>
      <c r="L131" s="533">
        <v>0.87205882352941178</v>
      </c>
      <c r="M131" s="533">
        <v>0.12794117647058822</v>
      </c>
      <c r="N131" s="560">
        <v>1</v>
      </c>
      <c r="O131" s="559">
        <v>0.34615384615384615</v>
      </c>
      <c r="P131" s="533">
        <v>0.65384615384615385</v>
      </c>
      <c r="Q131" s="533">
        <v>1</v>
      </c>
      <c r="R131" s="533">
        <v>0.30434782608695654</v>
      </c>
      <c r="S131" s="533">
        <v>0.69565217391304346</v>
      </c>
      <c r="T131" s="560">
        <v>1</v>
      </c>
      <c r="U131" s="238">
        <v>1</v>
      </c>
      <c r="V131" s="559" t="s">
        <v>90</v>
      </c>
      <c r="W131" s="533" t="s">
        <v>90</v>
      </c>
      <c r="X131" s="560" t="s">
        <v>90</v>
      </c>
    </row>
    <row r="132" spans="2:24" s="4" customFormat="1" ht="15" hidden="1" customHeight="1" outlineLevel="1" x14ac:dyDescent="0.25">
      <c r="B132" s="138" t="s">
        <v>86</v>
      </c>
      <c r="C132" s="559">
        <v>0.52361111111111114</v>
      </c>
      <c r="D132" s="533">
        <v>0.47638888888888886</v>
      </c>
      <c r="E132" s="560">
        <v>1</v>
      </c>
      <c r="F132" s="559">
        <v>0.5267942583732057</v>
      </c>
      <c r="G132" s="533">
        <v>0.47320574162679424</v>
      </c>
      <c r="H132" s="533">
        <v>1</v>
      </c>
      <c r="I132" s="533">
        <v>0.13097713097713098</v>
      </c>
      <c r="J132" s="533">
        <v>0.86902286902286907</v>
      </c>
      <c r="K132" s="533">
        <v>1</v>
      </c>
      <c r="L132" s="533">
        <v>0.85091965150048399</v>
      </c>
      <c r="M132" s="533">
        <v>0.14908034849951599</v>
      </c>
      <c r="N132" s="560">
        <v>1</v>
      </c>
      <c r="O132" s="559">
        <v>0.24528301886792453</v>
      </c>
      <c r="P132" s="533">
        <v>0.75471698113207553</v>
      </c>
      <c r="Q132" s="533">
        <v>1</v>
      </c>
      <c r="R132" s="533">
        <v>0.25490196078431371</v>
      </c>
      <c r="S132" s="533">
        <v>0.74509803921568629</v>
      </c>
      <c r="T132" s="560">
        <v>1</v>
      </c>
      <c r="U132" s="238">
        <v>1</v>
      </c>
      <c r="V132" s="559">
        <v>1</v>
      </c>
      <c r="W132" s="533">
        <v>0</v>
      </c>
      <c r="X132" s="560">
        <v>1</v>
      </c>
    </row>
    <row r="133" spans="2:24" s="4" customFormat="1" ht="15" hidden="1" customHeight="1" outlineLevel="1" x14ac:dyDescent="0.25">
      <c r="B133" s="138" t="s">
        <v>87</v>
      </c>
      <c r="C133" s="559">
        <v>0.40118997025074371</v>
      </c>
      <c r="D133" s="533">
        <v>0.59881002974925623</v>
      </c>
      <c r="E133" s="560">
        <v>1</v>
      </c>
      <c r="F133" s="559">
        <v>0.42457573852922692</v>
      </c>
      <c r="G133" s="533">
        <v>0.57542426147077308</v>
      </c>
      <c r="H133" s="533">
        <v>1</v>
      </c>
      <c r="I133" s="533">
        <v>0.16771031854070242</v>
      </c>
      <c r="J133" s="533">
        <v>0.8322896814592976</v>
      </c>
      <c r="K133" s="533">
        <v>1</v>
      </c>
      <c r="L133" s="533">
        <v>0.81688888888888889</v>
      </c>
      <c r="M133" s="533">
        <v>0.18311111111111111</v>
      </c>
      <c r="N133" s="560">
        <v>1</v>
      </c>
      <c r="O133" s="559">
        <v>0.16939078751857356</v>
      </c>
      <c r="P133" s="533">
        <v>0.8306092124814265</v>
      </c>
      <c r="Q133" s="533">
        <v>1</v>
      </c>
      <c r="R133" s="533">
        <v>0.14332784184514002</v>
      </c>
      <c r="S133" s="533">
        <v>0.85667215815485998</v>
      </c>
      <c r="T133" s="560">
        <v>1</v>
      </c>
      <c r="U133" s="238">
        <v>1</v>
      </c>
      <c r="V133" s="559">
        <v>0</v>
      </c>
      <c r="W133" s="533">
        <v>1</v>
      </c>
      <c r="X133" s="560">
        <v>1</v>
      </c>
    </row>
    <row r="134" spans="2:24" s="4" customFormat="1" ht="15" hidden="1" customHeight="1" outlineLevel="1" x14ac:dyDescent="0.25">
      <c r="B134" s="138" t="s">
        <v>88</v>
      </c>
      <c r="C134" s="559">
        <v>0.31006493506493504</v>
      </c>
      <c r="D134" s="533">
        <v>0.68993506493506496</v>
      </c>
      <c r="E134" s="560">
        <v>1</v>
      </c>
      <c r="F134" s="559">
        <v>0.31962578390048318</v>
      </c>
      <c r="G134" s="533">
        <v>0.68037421609951676</v>
      </c>
      <c r="H134" s="533">
        <v>1</v>
      </c>
      <c r="I134" s="533">
        <v>0.12760804769001491</v>
      </c>
      <c r="J134" s="533">
        <v>0.87239195230998512</v>
      </c>
      <c r="K134" s="533">
        <v>1</v>
      </c>
      <c r="L134" s="533">
        <v>0.59284731774415411</v>
      </c>
      <c r="M134" s="533">
        <v>0.40715268225584594</v>
      </c>
      <c r="N134" s="560">
        <v>1</v>
      </c>
      <c r="O134" s="559">
        <v>0.1662087912087912</v>
      </c>
      <c r="P134" s="533">
        <v>0.83379120879120883</v>
      </c>
      <c r="Q134" s="533">
        <v>1</v>
      </c>
      <c r="R134" s="533">
        <v>0.14350453172205438</v>
      </c>
      <c r="S134" s="533">
        <v>0.85649546827794565</v>
      </c>
      <c r="T134" s="560">
        <v>1</v>
      </c>
      <c r="U134" s="238">
        <v>1</v>
      </c>
      <c r="V134" s="559">
        <v>1</v>
      </c>
      <c r="W134" s="533">
        <v>0</v>
      </c>
      <c r="X134" s="560">
        <v>1</v>
      </c>
    </row>
    <row r="135" spans="2:24" s="4" customFormat="1" ht="15" hidden="1" customHeight="1" outlineLevel="1" x14ac:dyDescent="0.25">
      <c r="B135" s="138" t="s">
        <v>89</v>
      </c>
      <c r="C135" s="559">
        <v>0.34456470588235294</v>
      </c>
      <c r="D135" s="533">
        <v>0.655435294117647</v>
      </c>
      <c r="E135" s="560">
        <v>1</v>
      </c>
      <c r="F135" s="559">
        <v>0.36256218905472637</v>
      </c>
      <c r="G135" s="533">
        <v>0.63743781094527363</v>
      </c>
      <c r="H135" s="533">
        <v>1</v>
      </c>
      <c r="I135" s="533">
        <v>0.15468918433345311</v>
      </c>
      <c r="J135" s="533">
        <v>0.84531081566654687</v>
      </c>
      <c r="K135" s="533">
        <v>1</v>
      </c>
      <c r="L135" s="533">
        <v>0.68644597126795748</v>
      </c>
      <c r="M135" s="533">
        <v>0.31355402873204247</v>
      </c>
      <c r="N135" s="560">
        <v>1</v>
      </c>
      <c r="O135" s="559">
        <v>0.13675213675213677</v>
      </c>
      <c r="P135" s="533">
        <v>0.86324786324786329</v>
      </c>
      <c r="Q135" s="533">
        <v>1</v>
      </c>
      <c r="R135" s="533">
        <v>0.10119047619047619</v>
      </c>
      <c r="S135" s="533">
        <v>0.89880952380952384</v>
      </c>
      <c r="T135" s="560">
        <v>1</v>
      </c>
      <c r="U135" s="238">
        <v>1</v>
      </c>
      <c r="V135" s="559">
        <v>0.4</v>
      </c>
      <c r="W135" s="533">
        <v>0.6</v>
      </c>
      <c r="X135" s="560">
        <v>1</v>
      </c>
    </row>
    <row r="136" spans="2:24" s="4" customFormat="1" ht="15.75" collapsed="1" x14ac:dyDescent="0.25">
      <c r="B136" s="64">
        <v>2009</v>
      </c>
      <c r="C136" s="561">
        <v>0.36265568925480263</v>
      </c>
      <c r="D136" s="537">
        <v>0.63734431074519737</v>
      </c>
      <c r="E136" s="562">
        <v>1</v>
      </c>
      <c r="F136" s="561">
        <v>0.3734168549325666</v>
      </c>
      <c r="G136" s="537">
        <v>0.6265831450674334</v>
      </c>
      <c r="H136" s="537">
        <v>1</v>
      </c>
      <c r="I136" s="537">
        <v>0.1719638675142188</v>
      </c>
      <c r="J136" s="537">
        <v>0.82803613248578123</v>
      </c>
      <c r="K136" s="537">
        <v>1</v>
      </c>
      <c r="L136" s="537">
        <v>0.61860451633475377</v>
      </c>
      <c r="M136" s="537">
        <v>0.38139548366524623</v>
      </c>
      <c r="N136" s="562">
        <v>1</v>
      </c>
      <c r="O136" s="561">
        <v>0.19099955443338779</v>
      </c>
      <c r="P136" s="537">
        <v>0.80900044556661221</v>
      </c>
      <c r="Q136" s="537">
        <v>1</v>
      </c>
      <c r="R136" s="537">
        <v>0.1550972501676727</v>
      </c>
      <c r="S136" s="537">
        <v>0.84490274983232727</v>
      </c>
      <c r="T136" s="562">
        <v>1</v>
      </c>
      <c r="U136" s="241">
        <v>1</v>
      </c>
      <c r="V136" s="561">
        <v>0.52380952380952384</v>
      </c>
      <c r="W136" s="537">
        <v>0.47619047619047616</v>
      </c>
      <c r="X136" s="562">
        <v>1</v>
      </c>
    </row>
    <row r="137" spans="2:24" s="4" customFormat="1" ht="15" hidden="1" customHeight="1" outlineLevel="1" x14ac:dyDescent="0.25">
      <c r="B137" s="138" t="s">
        <v>78</v>
      </c>
      <c r="C137" s="559">
        <v>0.28583666476299258</v>
      </c>
      <c r="D137" s="533">
        <v>0.71416333523700748</v>
      </c>
      <c r="E137" s="560">
        <v>1</v>
      </c>
      <c r="F137" s="559">
        <v>0.29882924956816581</v>
      </c>
      <c r="G137" s="533">
        <v>0.70117075043183419</v>
      </c>
      <c r="H137" s="533">
        <v>1</v>
      </c>
      <c r="I137" s="533">
        <v>0.11104354171734371</v>
      </c>
      <c r="J137" s="533">
        <v>0.88895645828265624</v>
      </c>
      <c r="K137" s="533">
        <v>1</v>
      </c>
      <c r="L137" s="533">
        <v>0.53398525168323185</v>
      </c>
      <c r="M137" s="533">
        <v>0.4660147483167682</v>
      </c>
      <c r="N137" s="560">
        <v>1</v>
      </c>
      <c r="O137" s="559">
        <v>0.1621475054229935</v>
      </c>
      <c r="P137" s="533">
        <v>0.8378524945770065</v>
      </c>
      <c r="Q137" s="533">
        <v>1</v>
      </c>
      <c r="R137" s="533">
        <v>0.1053952321204517</v>
      </c>
      <c r="S137" s="533">
        <v>0.89460476787954835</v>
      </c>
      <c r="T137" s="560">
        <v>1</v>
      </c>
      <c r="U137" s="238">
        <v>1</v>
      </c>
      <c r="V137" s="559">
        <v>1</v>
      </c>
      <c r="W137" s="533">
        <v>0</v>
      </c>
      <c r="X137" s="560">
        <v>1</v>
      </c>
    </row>
    <row r="138" spans="2:24" s="4" customFormat="1" ht="15" hidden="1" customHeight="1" outlineLevel="1" x14ac:dyDescent="0.25">
      <c r="B138" s="138" t="s">
        <v>79</v>
      </c>
      <c r="C138" s="559">
        <v>0.30376471830614077</v>
      </c>
      <c r="D138" s="533">
        <v>0.69623528169385929</v>
      </c>
      <c r="E138" s="560">
        <v>1</v>
      </c>
      <c r="F138" s="559">
        <v>0.31116016963922616</v>
      </c>
      <c r="G138" s="533">
        <v>0.68883983036077379</v>
      </c>
      <c r="H138" s="533">
        <v>1</v>
      </c>
      <c r="I138" s="533">
        <v>0.10082996859578286</v>
      </c>
      <c r="J138" s="533">
        <v>0.89917003140421714</v>
      </c>
      <c r="K138" s="533">
        <v>1</v>
      </c>
      <c r="L138" s="533">
        <v>0.53735546990809369</v>
      </c>
      <c r="M138" s="533">
        <v>0.46264453009190631</v>
      </c>
      <c r="N138" s="560">
        <v>1</v>
      </c>
      <c r="O138" s="559">
        <v>0.17962962962962964</v>
      </c>
      <c r="P138" s="533">
        <v>0.82037037037037042</v>
      </c>
      <c r="Q138" s="533">
        <v>1</v>
      </c>
      <c r="R138" s="533">
        <v>0.13652357494722026</v>
      </c>
      <c r="S138" s="533">
        <v>0.86347642505277977</v>
      </c>
      <c r="T138" s="560">
        <v>1</v>
      </c>
      <c r="U138" s="238">
        <v>1</v>
      </c>
      <c r="V138" s="559">
        <v>1</v>
      </c>
      <c r="W138" s="533">
        <v>0</v>
      </c>
      <c r="X138" s="560">
        <v>1</v>
      </c>
    </row>
    <row r="139" spans="2:24" s="4" customFormat="1" ht="15" hidden="1" customHeight="1" outlineLevel="1" x14ac:dyDescent="0.25">
      <c r="B139" s="138" t="s">
        <v>80</v>
      </c>
      <c r="C139" s="559">
        <v>0.30915862204145639</v>
      </c>
      <c r="D139" s="533">
        <v>0.69084137795854361</v>
      </c>
      <c r="E139" s="560">
        <v>1</v>
      </c>
      <c r="F139" s="559">
        <v>0.31757042999364543</v>
      </c>
      <c r="G139" s="533">
        <v>0.68242957000635462</v>
      </c>
      <c r="H139" s="533">
        <v>1</v>
      </c>
      <c r="I139" s="533">
        <v>0.10695305580159434</v>
      </c>
      <c r="J139" s="533">
        <v>0.89304694419840569</v>
      </c>
      <c r="K139" s="533">
        <v>1</v>
      </c>
      <c r="L139" s="533">
        <v>0.55387431360585726</v>
      </c>
      <c r="M139" s="533">
        <v>0.4461256863941428</v>
      </c>
      <c r="N139" s="560">
        <v>1</v>
      </c>
      <c r="O139" s="559">
        <v>0.17111567419575632</v>
      </c>
      <c r="P139" s="533">
        <v>0.82888432580424365</v>
      </c>
      <c r="Q139" s="533">
        <v>1</v>
      </c>
      <c r="R139" s="533">
        <v>0.12059514487079091</v>
      </c>
      <c r="S139" s="533">
        <v>0.87940485512920907</v>
      </c>
      <c r="T139" s="560">
        <v>1</v>
      </c>
      <c r="U139" s="238">
        <v>1</v>
      </c>
      <c r="V139" s="559">
        <v>1</v>
      </c>
      <c r="W139" s="533">
        <v>0</v>
      </c>
      <c r="X139" s="560">
        <v>1</v>
      </c>
    </row>
    <row r="140" spans="2:24" s="4" customFormat="1" ht="15" hidden="1" customHeight="1" outlineLevel="1" x14ac:dyDescent="0.25">
      <c r="B140" s="138" t="s">
        <v>81</v>
      </c>
      <c r="C140" s="559">
        <v>0.36335403726708076</v>
      </c>
      <c r="D140" s="533">
        <v>0.63664596273291929</v>
      </c>
      <c r="E140" s="560">
        <v>1</v>
      </c>
      <c r="F140" s="559">
        <v>0.37464458939622008</v>
      </c>
      <c r="G140" s="533">
        <v>0.62535541060377986</v>
      </c>
      <c r="H140" s="533">
        <v>1</v>
      </c>
      <c r="I140" s="533">
        <v>0.12786134728580772</v>
      </c>
      <c r="J140" s="533">
        <v>0.87213865271419233</v>
      </c>
      <c r="K140" s="533">
        <v>1</v>
      </c>
      <c r="L140" s="533">
        <v>0.62154186646993725</v>
      </c>
      <c r="M140" s="533">
        <v>0.37845813353006269</v>
      </c>
      <c r="N140" s="560">
        <v>1</v>
      </c>
      <c r="O140" s="559">
        <v>0.15439429928741091</v>
      </c>
      <c r="P140" s="533">
        <v>0.84560570071258911</v>
      </c>
      <c r="Q140" s="533">
        <v>1</v>
      </c>
      <c r="R140" s="533">
        <v>8.611111111111111E-2</v>
      </c>
      <c r="S140" s="533">
        <v>0.91388888888888886</v>
      </c>
      <c r="T140" s="560">
        <v>1</v>
      </c>
      <c r="U140" s="238">
        <v>1</v>
      </c>
      <c r="V140" s="559">
        <v>0.58333333333333337</v>
      </c>
      <c r="W140" s="533">
        <v>0.41666666666666669</v>
      </c>
      <c r="X140" s="560">
        <v>1</v>
      </c>
    </row>
    <row r="141" spans="2:24" s="4" customFormat="1" ht="15" hidden="1" customHeight="1" outlineLevel="1" x14ac:dyDescent="0.25">
      <c r="B141" s="138" t="s">
        <v>82</v>
      </c>
      <c r="C141" s="559">
        <v>0.23734439834024895</v>
      </c>
      <c r="D141" s="533">
        <v>0.76265560165975099</v>
      </c>
      <c r="E141" s="560">
        <v>1</v>
      </c>
      <c r="F141" s="559">
        <v>0.22383596753524135</v>
      </c>
      <c r="G141" s="533">
        <v>0.77616403246475862</v>
      </c>
      <c r="H141" s="533">
        <v>1</v>
      </c>
      <c r="I141" s="533">
        <v>3.6445012787723788E-2</v>
      </c>
      <c r="J141" s="533">
        <v>0.96355498721227617</v>
      </c>
      <c r="K141" s="533">
        <v>1</v>
      </c>
      <c r="L141" s="533">
        <v>0.53315649867374004</v>
      </c>
      <c r="M141" s="533">
        <v>0.46684350132625996</v>
      </c>
      <c r="N141" s="560">
        <v>1</v>
      </c>
      <c r="O141" s="559">
        <v>0.54347826086956519</v>
      </c>
      <c r="P141" s="533">
        <v>0.45652173913043476</v>
      </c>
      <c r="Q141" s="533">
        <v>1</v>
      </c>
      <c r="R141" s="533">
        <v>0.52380952380952384</v>
      </c>
      <c r="S141" s="533">
        <v>0.47619047619047616</v>
      </c>
      <c r="T141" s="560">
        <v>1</v>
      </c>
      <c r="U141" s="238">
        <v>1</v>
      </c>
      <c r="V141" s="559" t="s">
        <v>90</v>
      </c>
      <c r="W141" s="533" t="s">
        <v>90</v>
      </c>
      <c r="X141" s="560" t="s">
        <v>90</v>
      </c>
    </row>
    <row r="142" spans="2:24" s="4" customFormat="1" ht="15" hidden="1" customHeight="1" outlineLevel="1" x14ac:dyDescent="0.25">
      <c r="B142" s="138" t="s">
        <v>83</v>
      </c>
      <c r="C142" s="559">
        <v>0.45903398926654743</v>
      </c>
      <c r="D142" s="533">
        <v>0.54096601073345263</v>
      </c>
      <c r="E142" s="560">
        <v>1</v>
      </c>
      <c r="F142" s="559">
        <v>0.46199261992619928</v>
      </c>
      <c r="G142" s="533">
        <v>0.53800738007380078</v>
      </c>
      <c r="H142" s="533">
        <v>1</v>
      </c>
      <c r="I142" s="533">
        <v>1.5215553677092139E-2</v>
      </c>
      <c r="J142" s="533">
        <v>0.98478444632290785</v>
      </c>
      <c r="K142" s="533">
        <v>1</v>
      </c>
      <c r="L142" s="533">
        <v>0.61272923408845736</v>
      </c>
      <c r="M142" s="533">
        <v>0.38727076591154264</v>
      </c>
      <c r="N142" s="560">
        <v>1</v>
      </c>
      <c r="O142" s="559">
        <v>0.22857142857142856</v>
      </c>
      <c r="P142" s="533">
        <v>0.77142857142857146</v>
      </c>
      <c r="Q142" s="533">
        <v>1</v>
      </c>
      <c r="R142" s="533">
        <v>0.14035087719298245</v>
      </c>
      <c r="S142" s="533">
        <v>0.85964912280701755</v>
      </c>
      <c r="T142" s="560">
        <v>1</v>
      </c>
      <c r="U142" s="238">
        <v>1</v>
      </c>
      <c r="V142" s="559" t="s">
        <v>90</v>
      </c>
      <c r="W142" s="533" t="s">
        <v>90</v>
      </c>
      <c r="X142" s="560" t="s">
        <v>90</v>
      </c>
    </row>
    <row r="143" spans="2:24" s="4" customFormat="1" ht="15" hidden="1" customHeight="1" outlineLevel="1" x14ac:dyDescent="0.25">
      <c r="B143" s="138" t="s">
        <v>84</v>
      </c>
      <c r="C143" s="559">
        <v>0.46566119041206572</v>
      </c>
      <c r="D143" s="533">
        <v>0.53433880958793434</v>
      </c>
      <c r="E143" s="560">
        <v>1</v>
      </c>
      <c r="F143" s="559">
        <v>0.46875875595404876</v>
      </c>
      <c r="G143" s="533">
        <v>0.5312412440459513</v>
      </c>
      <c r="H143" s="533">
        <v>1</v>
      </c>
      <c r="I143" s="533">
        <v>2.4611398963730571E-2</v>
      </c>
      <c r="J143" s="533">
        <v>0.97538860103626945</v>
      </c>
      <c r="K143" s="533">
        <v>1</v>
      </c>
      <c r="L143" s="533">
        <v>0.71170520231213874</v>
      </c>
      <c r="M143" s="533">
        <v>0.28829479768786126</v>
      </c>
      <c r="N143" s="560">
        <v>1</v>
      </c>
      <c r="O143" s="559">
        <v>0.34814814814814815</v>
      </c>
      <c r="P143" s="533">
        <v>0.6518518518518519</v>
      </c>
      <c r="Q143" s="533">
        <v>1</v>
      </c>
      <c r="R143" s="533">
        <v>0.31932773109243695</v>
      </c>
      <c r="S143" s="533">
        <v>0.68067226890756305</v>
      </c>
      <c r="T143" s="560">
        <v>1</v>
      </c>
      <c r="U143" s="238">
        <v>1</v>
      </c>
      <c r="V143" s="559">
        <v>1</v>
      </c>
      <c r="W143" s="533">
        <v>0</v>
      </c>
      <c r="X143" s="560">
        <v>1</v>
      </c>
    </row>
    <row r="144" spans="2:24" s="4" customFormat="1" ht="15" hidden="1" customHeight="1" outlineLevel="1" x14ac:dyDescent="0.25">
      <c r="B144" s="138" t="s">
        <v>85</v>
      </c>
      <c r="C144" s="559">
        <v>0.51771004942339371</v>
      </c>
      <c r="D144" s="533">
        <v>0.48228995057660629</v>
      </c>
      <c r="E144" s="560">
        <v>1</v>
      </c>
      <c r="F144" s="559">
        <v>0.51776013372335983</v>
      </c>
      <c r="G144" s="533">
        <v>0.48223986627664023</v>
      </c>
      <c r="H144" s="533">
        <v>1</v>
      </c>
      <c r="I144" s="533">
        <v>7.8280044101433299E-2</v>
      </c>
      <c r="J144" s="533">
        <v>0.9217199558985667</v>
      </c>
      <c r="K144" s="533">
        <v>1</v>
      </c>
      <c r="L144" s="533">
        <v>0.71631205673758869</v>
      </c>
      <c r="M144" s="533">
        <v>0.28368794326241137</v>
      </c>
      <c r="N144" s="560">
        <v>1</v>
      </c>
      <c r="O144" s="559">
        <v>0.32</v>
      </c>
      <c r="P144" s="533">
        <v>0.68</v>
      </c>
      <c r="Q144" s="533">
        <v>1</v>
      </c>
      <c r="R144" s="533">
        <v>0.36</v>
      </c>
      <c r="S144" s="533">
        <v>0.64</v>
      </c>
      <c r="T144" s="560">
        <v>1</v>
      </c>
      <c r="U144" s="238">
        <v>1</v>
      </c>
      <c r="V144" s="559" t="s">
        <v>90</v>
      </c>
      <c r="W144" s="533" t="s">
        <v>90</v>
      </c>
      <c r="X144" s="560" t="s">
        <v>90</v>
      </c>
    </row>
    <row r="145" spans="2:24" s="4" customFormat="1" ht="15" hidden="1" customHeight="1" outlineLevel="1" x14ac:dyDescent="0.25">
      <c r="B145" s="138" t="s">
        <v>86</v>
      </c>
      <c r="C145" s="559">
        <v>0.52244107200516632</v>
      </c>
      <c r="D145" s="533">
        <v>0.47755892799483374</v>
      </c>
      <c r="E145" s="560">
        <v>1</v>
      </c>
      <c r="F145" s="559">
        <v>0.51844532279314892</v>
      </c>
      <c r="G145" s="533">
        <v>0.48155467720685113</v>
      </c>
      <c r="H145" s="533">
        <v>1</v>
      </c>
      <c r="I145" s="533">
        <v>0.16630513376717282</v>
      </c>
      <c r="J145" s="533">
        <v>0.83369486623282718</v>
      </c>
      <c r="K145" s="533">
        <v>1</v>
      </c>
      <c r="L145" s="533">
        <v>0.73111510791366907</v>
      </c>
      <c r="M145" s="533">
        <v>0.26888489208633093</v>
      </c>
      <c r="N145" s="560">
        <v>1</v>
      </c>
      <c r="O145" s="559">
        <v>0.65306122448979587</v>
      </c>
      <c r="P145" s="533">
        <v>0.34693877551020408</v>
      </c>
      <c r="Q145" s="533">
        <v>1</v>
      </c>
      <c r="R145" s="533">
        <v>0.67391304347826086</v>
      </c>
      <c r="S145" s="533">
        <v>0.32608695652173914</v>
      </c>
      <c r="T145" s="560">
        <v>1</v>
      </c>
      <c r="U145" s="238">
        <v>1</v>
      </c>
      <c r="V145" s="559">
        <v>1</v>
      </c>
      <c r="W145" s="533">
        <v>0</v>
      </c>
      <c r="X145" s="560">
        <v>1</v>
      </c>
    </row>
    <row r="146" spans="2:24" s="4" customFormat="1" ht="15" hidden="1" customHeight="1" outlineLevel="1" x14ac:dyDescent="0.25">
      <c r="B146" s="138" t="s">
        <v>87</v>
      </c>
      <c r="C146" s="559">
        <v>0.44964525029562474</v>
      </c>
      <c r="D146" s="533">
        <v>0.55035474970437526</v>
      </c>
      <c r="E146" s="560">
        <v>1</v>
      </c>
      <c r="F146" s="559">
        <v>0.48281181137064788</v>
      </c>
      <c r="G146" s="533">
        <v>0.51718818862935212</v>
      </c>
      <c r="H146" s="533">
        <v>1</v>
      </c>
      <c r="I146" s="533">
        <v>0.32321772639691715</v>
      </c>
      <c r="J146" s="533">
        <v>0.67678227360308285</v>
      </c>
      <c r="K146" s="533">
        <v>1</v>
      </c>
      <c r="L146" s="533">
        <v>0.5902167545401289</v>
      </c>
      <c r="M146" s="533">
        <v>0.4097832454598711</v>
      </c>
      <c r="N146" s="560">
        <v>1</v>
      </c>
      <c r="O146" s="559">
        <v>0.12475442043222004</v>
      </c>
      <c r="P146" s="533">
        <v>0.87524557956777993</v>
      </c>
      <c r="Q146" s="533">
        <v>1</v>
      </c>
      <c r="R146" s="533">
        <v>0.10303687635574837</v>
      </c>
      <c r="S146" s="533">
        <v>0.89696312364425168</v>
      </c>
      <c r="T146" s="560">
        <v>1</v>
      </c>
      <c r="U146" s="238">
        <v>1</v>
      </c>
      <c r="V146" s="559">
        <v>1</v>
      </c>
      <c r="W146" s="533">
        <v>0</v>
      </c>
      <c r="X146" s="560">
        <v>1</v>
      </c>
    </row>
    <row r="147" spans="2:24" s="4" customFormat="1" ht="15" hidden="1" customHeight="1" outlineLevel="1" x14ac:dyDescent="0.25">
      <c r="B147" s="138" t="s">
        <v>88</v>
      </c>
      <c r="C147" s="559">
        <v>0.31670988028907154</v>
      </c>
      <c r="D147" s="533">
        <v>0.68329011971092846</v>
      </c>
      <c r="E147" s="560">
        <v>1</v>
      </c>
      <c r="F147" s="559">
        <v>0.32522760646108662</v>
      </c>
      <c r="G147" s="533">
        <v>0.67477239353891338</v>
      </c>
      <c r="H147" s="533">
        <v>1</v>
      </c>
      <c r="I147" s="533">
        <v>0.15377164305606006</v>
      </c>
      <c r="J147" s="533">
        <v>0.84622835694393994</v>
      </c>
      <c r="K147" s="533">
        <v>1</v>
      </c>
      <c r="L147" s="533">
        <v>0.46405715136180981</v>
      </c>
      <c r="M147" s="533">
        <v>0.53594284863819019</v>
      </c>
      <c r="N147" s="560">
        <v>1</v>
      </c>
      <c r="O147" s="559">
        <v>0.14962121212121213</v>
      </c>
      <c r="P147" s="533">
        <v>0.85037878787878785</v>
      </c>
      <c r="Q147" s="533">
        <v>1</v>
      </c>
      <c r="R147" s="533">
        <v>0.13975155279503104</v>
      </c>
      <c r="S147" s="533">
        <v>0.86024844720496896</v>
      </c>
      <c r="T147" s="560">
        <v>1</v>
      </c>
      <c r="U147" s="238">
        <v>1</v>
      </c>
      <c r="V147" s="559" t="s">
        <v>90</v>
      </c>
      <c r="W147" s="533" t="s">
        <v>90</v>
      </c>
      <c r="X147" s="560" t="s">
        <v>90</v>
      </c>
    </row>
    <row r="148" spans="2:24" s="4" customFormat="1" ht="15" hidden="1" customHeight="1" outlineLevel="1" x14ac:dyDescent="0.25">
      <c r="B148" s="138" t="s">
        <v>89</v>
      </c>
      <c r="C148" s="559">
        <v>0.33169448099162108</v>
      </c>
      <c r="D148" s="533">
        <v>0.66830551900837887</v>
      </c>
      <c r="E148" s="560">
        <v>1</v>
      </c>
      <c r="F148" s="559">
        <v>0.34582199766809174</v>
      </c>
      <c r="G148" s="533">
        <v>0.65417800233190826</v>
      </c>
      <c r="H148" s="533">
        <v>1</v>
      </c>
      <c r="I148" s="533">
        <v>0.16097946287519746</v>
      </c>
      <c r="J148" s="533">
        <v>0.83902053712480251</v>
      </c>
      <c r="K148" s="533">
        <v>1</v>
      </c>
      <c r="L148" s="533">
        <v>0.55527686667952925</v>
      </c>
      <c r="M148" s="533">
        <v>0.44472313332047075</v>
      </c>
      <c r="N148" s="560">
        <v>1</v>
      </c>
      <c r="O148" s="559">
        <v>0.19961114711600778</v>
      </c>
      <c r="P148" s="533">
        <v>0.8003888528839922</v>
      </c>
      <c r="Q148" s="533">
        <v>1</v>
      </c>
      <c r="R148" s="533">
        <v>0.17647058823529413</v>
      </c>
      <c r="S148" s="533">
        <v>0.82352941176470584</v>
      </c>
      <c r="T148" s="560">
        <v>1</v>
      </c>
      <c r="U148" s="238">
        <v>1</v>
      </c>
      <c r="V148" s="559">
        <v>1</v>
      </c>
      <c r="W148" s="533">
        <v>0</v>
      </c>
      <c r="X148" s="560">
        <v>1</v>
      </c>
    </row>
    <row r="149" spans="2:24" s="4" customFormat="1" ht="15.75" collapsed="1" x14ac:dyDescent="0.25">
      <c r="B149" s="64">
        <v>2008</v>
      </c>
      <c r="C149" s="561">
        <v>0.34004399983396288</v>
      </c>
      <c r="D149" s="537">
        <v>0.65995600016603706</v>
      </c>
      <c r="E149" s="562">
        <v>1</v>
      </c>
      <c r="F149" s="561">
        <v>0.35127616914434351</v>
      </c>
      <c r="G149" s="537">
        <v>0.64872383085565655</v>
      </c>
      <c r="H149" s="537">
        <v>1</v>
      </c>
      <c r="I149" s="537">
        <v>0.13224564619615031</v>
      </c>
      <c r="J149" s="537">
        <v>0.86775435380384969</v>
      </c>
      <c r="K149" s="537">
        <v>1</v>
      </c>
      <c r="L149" s="537">
        <v>0.55591615956727514</v>
      </c>
      <c r="M149" s="537">
        <v>0.44408384043272481</v>
      </c>
      <c r="N149" s="562">
        <v>1</v>
      </c>
      <c r="O149" s="561">
        <v>0.17506459948320413</v>
      </c>
      <c r="P149" s="537">
        <v>0.82493540051679581</v>
      </c>
      <c r="Q149" s="537">
        <v>1</v>
      </c>
      <c r="R149" s="537">
        <v>0.1375410434148121</v>
      </c>
      <c r="S149" s="537">
        <v>0.8624589565851879</v>
      </c>
      <c r="T149" s="562">
        <v>1</v>
      </c>
      <c r="U149" s="241">
        <v>1</v>
      </c>
      <c r="V149" s="561">
        <v>0.86842105263157898</v>
      </c>
      <c r="W149" s="537">
        <v>0.13157894736842105</v>
      </c>
      <c r="X149" s="562">
        <v>1</v>
      </c>
    </row>
    <row r="150" spans="2:24" s="4" customFormat="1" ht="15" hidden="1" customHeight="1" outlineLevel="1" x14ac:dyDescent="0.25">
      <c r="B150" s="138" t="s">
        <v>78</v>
      </c>
      <c r="C150" s="559">
        <v>0.29112884299460223</v>
      </c>
      <c r="D150" s="533">
        <v>0.70887115700539782</v>
      </c>
      <c r="E150" s="560">
        <v>1</v>
      </c>
      <c r="F150" s="559">
        <v>0.30683771987832298</v>
      </c>
      <c r="G150" s="533">
        <v>0.69316228012167702</v>
      </c>
      <c r="H150" s="533">
        <v>1</v>
      </c>
      <c r="I150" s="533">
        <v>0.14167528438469493</v>
      </c>
      <c r="J150" s="533">
        <v>0.8583247156153051</v>
      </c>
      <c r="K150" s="533">
        <v>1</v>
      </c>
      <c r="L150" s="533">
        <v>0.49154684784326119</v>
      </c>
      <c r="M150" s="533">
        <v>0.50845315215673881</v>
      </c>
      <c r="N150" s="560">
        <v>1</v>
      </c>
      <c r="O150" s="559">
        <v>0.14575547250400428</v>
      </c>
      <c r="P150" s="533">
        <v>0.85424452749599578</v>
      </c>
      <c r="Q150" s="533">
        <v>1</v>
      </c>
      <c r="R150" s="533">
        <v>8.576642335766424E-2</v>
      </c>
      <c r="S150" s="533">
        <v>0.91423357664233573</v>
      </c>
      <c r="T150" s="560">
        <v>1</v>
      </c>
      <c r="U150" s="238">
        <v>1</v>
      </c>
      <c r="V150" s="559">
        <v>1</v>
      </c>
      <c r="W150" s="533">
        <v>0</v>
      </c>
      <c r="X150" s="560">
        <v>1</v>
      </c>
    </row>
    <row r="151" spans="2:24" s="4" customFormat="1" ht="15" hidden="1" customHeight="1" outlineLevel="1" x14ac:dyDescent="0.25">
      <c r="B151" s="138" t="s">
        <v>79</v>
      </c>
      <c r="C151" s="559">
        <v>0.38662006377238167</v>
      </c>
      <c r="D151" s="533">
        <v>0.61337993622761833</v>
      </c>
      <c r="E151" s="560">
        <v>1</v>
      </c>
      <c r="F151" s="559">
        <v>0.40659043237025511</v>
      </c>
      <c r="G151" s="533">
        <v>0.59340956762974495</v>
      </c>
      <c r="H151" s="533">
        <v>1</v>
      </c>
      <c r="I151" s="533">
        <v>0.18795986622073579</v>
      </c>
      <c r="J151" s="533">
        <v>0.81204013377926421</v>
      </c>
      <c r="K151" s="533">
        <v>1</v>
      </c>
      <c r="L151" s="533">
        <v>0.63481612333386861</v>
      </c>
      <c r="M151" s="533">
        <v>0.36518387666613139</v>
      </c>
      <c r="N151" s="560">
        <v>1</v>
      </c>
      <c r="O151" s="559">
        <v>0.16406779661016949</v>
      </c>
      <c r="P151" s="533">
        <v>0.83593220338983054</v>
      </c>
      <c r="Q151" s="533">
        <v>1</v>
      </c>
      <c r="R151" s="533">
        <v>0.13333333333333333</v>
      </c>
      <c r="S151" s="533">
        <v>0.8666666666666667</v>
      </c>
      <c r="T151" s="560">
        <v>1</v>
      </c>
      <c r="U151" s="238">
        <v>1</v>
      </c>
      <c r="V151" s="559">
        <v>1</v>
      </c>
      <c r="W151" s="533">
        <v>0</v>
      </c>
      <c r="X151" s="560">
        <v>1</v>
      </c>
    </row>
    <row r="152" spans="2:24" s="4" customFormat="1" ht="15" hidden="1" customHeight="1" outlineLevel="1" x14ac:dyDescent="0.25">
      <c r="B152" s="138" t="s">
        <v>80</v>
      </c>
      <c r="C152" s="559">
        <v>0.36435176077119813</v>
      </c>
      <c r="D152" s="533">
        <v>0.63564823922880187</v>
      </c>
      <c r="E152" s="560">
        <v>1</v>
      </c>
      <c r="F152" s="559">
        <v>0.39012111484021594</v>
      </c>
      <c r="G152" s="533">
        <v>0.60987888515978406</v>
      </c>
      <c r="H152" s="533">
        <v>1</v>
      </c>
      <c r="I152" s="533">
        <v>0.14931779855894528</v>
      </c>
      <c r="J152" s="533">
        <v>0.85068220144105477</v>
      </c>
      <c r="K152" s="533">
        <v>1</v>
      </c>
      <c r="L152" s="533">
        <v>0.62808441558441563</v>
      </c>
      <c r="M152" s="533">
        <v>0.37191558441558442</v>
      </c>
      <c r="N152" s="560">
        <v>1</v>
      </c>
      <c r="O152" s="559">
        <v>0.11029411764705882</v>
      </c>
      <c r="P152" s="533">
        <v>0.88970588235294112</v>
      </c>
      <c r="Q152" s="533">
        <v>1</v>
      </c>
      <c r="R152" s="533">
        <v>6.8707991038088126E-2</v>
      </c>
      <c r="S152" s="533">
        <v>0.93129200896191189</v>
      </c>
      <c r="T152" s="560">
        <v>1</v>
      </c>
      <c r="U152" s="238">
        <v>1</v>
      </c>
      <c r="V152" s="559">
        <v>0.625</v>
      </c>
      <c r="W152" s="533">
        <v>0.375</v>
      </c>
      <c r="X152" s="560">
        <v>1</v>
      </c>
    </row>
    <row r="153" spans="2:24" s="4" customFormat="1" ht="15" hidden="1" customHeight="1" outlineLevel="1" x14ac:dyDescent="0.25">
      <c r="B153" s="138" t="s">
        <v>81</v>
      </c>
      <c r="C153" s="559">
        <v>0.33509915783754413</v>
      </c>
      <c r="D153" s="533">
        <v>0.66490084216245582</v>
      </c>
      <c r="E153" s="560">
        <v>1</v>
      </c>
      <c r="F153" s="559">
        <v>0.34179939733103742</v>
      </c>
      <c r="G153" s="533">
        <v>0.65820060266896252</v>
      </c>
      <c r="H153" s="533">
        <v>1</v>
      </c>
      <c r="I153" s="533">
        <v>0.15662042875157628</v>
      </c>
      <c r="J153" s="533">
        <v>0.84337957124842367</v>
      </c>
      <c r="K153" s="533">
        <v>1</v>
      </c>
      <c r="L153" s="533">
        <v>0.63033707865168542</v>
      </c>
      <c r="M153" s="533">
        <v>0.36966292134831463</v>
      </c>
      <c r="N153" s="560">
        <v>1</v>
      </c>
      <c r="O153" s="559">
        <v>0.18157181571815717</v>
      </c>
      <c r="P153" s="533">
        <v>0.81842818428184283</v>
      </c>
      <c r="Q153" s="533">
        <v>1</v>
      </c>
      <c r="R153" s="533">
        <v>0.16023738872403562</v>
      </c>
      <c r="S153" s="533">
        <v>0.83976261127596441</v>
      </c>
      <c r="T153" s="560">
        <v>1</v>
      </c>
      <c r="U153" s="238">
        <v>1</v>
      </c>
      <c r="V153" s="559">
        <v>0.4</v>
      </c>
      <c r="W153" s="533">
        <v>0.6</v>
      </c>
      <c r="X153" s="560">
        <v>1</v>
      </c>
    </row>
    <row r="154" spans="2:24" s="4" customFormat="1" ht="15" hidden="1" customHeight="1" outlineLevel="1" x14ac:dyDescent="0.25">
      <c r="B154" s="138" t="s">
        <v>82</v>
      </c>
      <c r="C154" s="559">
        <v>0.14616680707666385</v>
      </c>
      <c r="D154" s="533">
        <v>0.85383319292333615</v>
      </c>
      <c r="E154" s="560">
        <v>1</v>
      </c>
      <c r="F154" s="559">
        <v>0.14285714285714285</v>
      </c>
      <c r="G154" s="533">
        <v>0.8571428571428571</v>
      </c>
      <c r="H154" s="533">
        <v>1</v>
      </c>
      <c r="I154" s="533">
        <v>7.8673923800098966E-2</v>
      </c>
      <c r="J154" s="533">
        <v>0.92132607619990103</v>
      </c>
      <c r="K154" s="533">
        <v>1</v>
      </c>
      <c r="L154" s="533">
        <v>0.35256410256410259</v>
      </c>
      <c r="M154" s="533">
        <v>0.64743589743589747</v>
      </c>
      <c r="N154" s="560">
        <v>1</v>
      </c>
      <c r="O154" s="559">
        <v>0.26666666666666666</v>
      </c>
      <c r="P154" s="533">
        <v>0.73333333333333328</v>
      </c>
      <c r="Q154" s="533">
        <v>1</v>
      </c>
      <c r="R154" s="533">
        <v>9.0909090909090912E-2</v>
      </c>
      <c r="S154" s="533">
        <v>0.90909090909090906</v>
      </c>
      <c r="T154" s="560">
        <v>1</v>
      </c>
      <c r="U154" s="238">
        <v>1</v>
      </c>
      <c r="V154" s="559">
        <v>1</v>
      </c>
      <c r="W154" s="533">
        <v>0</v>
      </c>
      <c r="X154" s="560">
        <v>1</v>
      </c>
    </row>
    <row r="155" spans="2:24" s="4" customFormat="1" ht="15" hidden="1" customHeight="1" outlineLevel="1" x14ac:dyDescent="0.25">
      <c r="B155" s="138" t="s">
        <v>83</v>
      </c>
      <c r="C155" s="559">
        <v>0.17751479289940827</v>
      </c>
      <c r="D155" s="533">
        <v>0.8224852071005917</v>
      </c>
      <c r="E155" s="560">
        <v>1</v>
      </c>
      <c r="F155" s="559">
        <v>0.1578586135895676</v>
      </c>
      <c r="G155" s="533">
        <v>0.84214138641043235</v>
      </c>
      <c r="H155" s="533">
        <v>1</v>
      </c>
      <c r="I155" s="533">
        <v>0.12337011033099297</v>
      </c>
      <c r="J155" s="533">
        <v>0.87662988966900701</v>
      </c>
      <c r="K155" s="533">
        <v>1</v>
      </c>
      <c r="L155" s="533">
        <v>0.19896640826873385</v>
      </c>
      <c r="M155" s="533">
        <v>0.8010335917312662</v>
      </c>
      <c r="N155" s="560">
        <v>1</v>
      </c>
      <c r="O155" s="559">
        <v>0.59322033898305082</v>
      </c>
      <c r="P155" s="533">
        <v>0.40677966101694918</v>
      </c>
      <c r="Q155" s="533">
        <v>1</v>
      </c>
      <c r="R155" s="533">
        <v>0.6</v>
      </c>
      <c r="S155" s="533">
        <v>0.4</v>
      </c>
      <c r="T155" s="560">
        <v>1</v>
      </c>
      <c r="U155" s="238">
        <v>1</v>
      </c>
      <c r="V155" s="559" t="s">
        <v>90</v>
      </c>
      <c r="W155" s="533" t="s">
        <v>90</v>
      </c>
      <c r="X155" s="560" t="s">
        <v>90</v>
      </c>
    </row>
    <row r="156" spans="2:24" s="4" customFormat="1" ht="15" hidden="1" customHeight="1" outlineLevel="1" x14ac:dyDescent="0.25">
      <c r="B156" s="138" t="s">
        <v>84</v>
      </c>
      <c r="C156" s="559">
        <v>0.27891156462585032</v>
      </c>
      <c r="D156" s="533">
        <v>0.72108843537414968</v>
      </c>
      <c r="E156" s="560">
        <v>1</v>
      </c>
      <c r="F156" s="559">
        <v>0.28009049773755657</v>
      </c>
      <c r="G156" s="533">
        <v>0.71990950226244343</v>
      </c>
      <c r="H156" s="533">
        <v>1</v>
      </c>
      <c r="I156" s="533">
        <v>9.8243331164606373E-2</v>
      </c>
      <c r="J156" s="533">
        <v>0.90175666883539363</v>
      </c>
      <c r="K156" s="533">
        <v>1</v>
      </c>
      <c r="L156" s="533">
        <v>0.74155405405405406</v>
      </c>
      <c r="M156" s="533">
        <v>0.25844594594594594</v>
      </c>
      <c r="N156" s="560">
        <v>1</v>
      </c>
      <c r="O156" s="559">
        <v>0.23357664233576642</v>
      </c>
      <c r="P156" s="533">
        <v>0.76642335766423353</v>
      </c>
      <c r="Q156" s="533">
        <v>1</v>
      </c>
      <c r="R156" s="533">
        <v>0.20967741935483872</v>
      </c>
      <c r="S156" s="533">
        <v>0.79032258064516125</v>
      </c>
      <c r="T156" s="560">
        <v>1</v>
      </c>
      <c r="U156" s="238">
        <v>1</v>
      </c>
      <c r="V156" s="559" t="s">
        <v>90</v>
      </c>
      <c r="W156" s="533" t="s">
        <v>90</v>
      </c>
      <c r="X156" s="560" t="s">
        <v>90</v>
      </c>
    </row>
    <row r="157" spans="2:24" s="4" customFormat="1" ht="15" hidden="1" customHeight="1" outlineLevel="1" x14ac:dyDescent="0.25">
      <c r="B157" s="138" t="s">
        <v>85</v>
      </c>
      <c r="C157" s="559">
        <v>0.26774654597427344</v>
      </c>
      <c r="D157" s="533">
        <v>0.7322534540257265</v>
      </c>
      <c r="E157" s="560">
        <v>1</v>
      </c>
      <c r="F157" s="559">
        <v>0.23550176500252143</v>
      </c>
      <c r="G157" s="533">
        <v>0.7644982349974786</v>
      </c>
      <c r="H157" s="533">
        <v>1</v>
      </c>
      <c r="I157" s="533">
        <v>8.6468646864686471E-2</v>
      </c>
      <c r="J157" s="533">
        <v>0.91353135313531353</v>
      </c>
      <c r="K157" s="533">
        <v>1</v>
      </c>
      <c r="L157" s="533">
        <v>0.8359375</v>
      </c>
      <c r="M157" s="533">
        <v>0.1640625</v>
      </c>
      <c r="N157" s="560">
        <v>1</v>
      </c>
      <c r="O157" s="559">
        <v>0.5714285714285714</v>
      </c>
      <c r="P157" s="533">
        <v>0.42857142857142855</v>
      </c>
      <c r="Q157" s="533">
        <v>1</v>
      </c>
      <c r="R157" s="533">
        <v>0.36363636363636365</v>
      </c>
      <c r="S157" s="533">
        <v>0.63636363636363635</v>
      </c>
      <c r="T157" s="560">
        <v>1</v>
      </c>
      <c r="U157" s="238">
        <v>1</v>
      </c>
      <c r="V157" s="559">
        <v>0</v>
      </c>
      <c r="W157" s="533">
        <v>1</v>
      </c>
      <c r="X157" s="560">
        <v>1</v>
      </c>
    </row>
    <row r="158" spans="2:24" s="4" customFormat="1" ht="15" hidden="1" customHeight="1" outlineLevel="1" x14ac:dyDescent="0.25">
      <c r="B158" s="138" t="s">
        <v>86</v>
      </c>
      <c r="C158" s="559">
        <v>0.48200075786282681</v>
      </c>
      <c r="D158" s="533">
        <v>0.51799924213717319</v>
      </c>
      <c r="E158" s="560">
        <v>1</v>
      </c>
      <c r="F158" s="559">
        <v>0.48318515655199074</v>
      </c>
      <c r="G158" s="533">
        <v>0.51681484344800932</v>
      </c>
      <c r="H158" s="533">
        <v>1</v>
      </c>
      <c r="I158" s="533">
        <v>0.26188490408673892</v>
      </c>
      <c r="J158" s="533">
        <v>0.73811509591326108</v>
      </c>
      <c r="K158" s="533">
        <v>1</v>
      </c>
      <c r="L158" s="533">
        <v>0.70060922541340298</v>
      </c>
      <c r="M158" s="533">
        <v>0.29939077458659702</v>
      </c>
      <c r="N158" s="560">
        <v>1</v>
      </c>
      <c r="O158" s="559">
        <v>0.23076923076923078</v>
      </c>
      <c r="P158" s="533">
        <v>0.76923076923076927</v>
      </c>
      <c r="Q158" s="533">
        <v>1</v>
      </c>
      <c r="R158" s="533">
        <v>0.2</v>
      </c>
      <c r="S158" s="533">
        <v>0.8</v>
      </c>
      <c r="T158" s="560">
        <v>1</v>
      </c>
      <c r="U158" s="238">
        <v>1</v>
      </c>
      <c r="V158" s="559">
        <v>1</v>
      </c>
      <c r="W158" s="533">
        <v>0</v>
      </c>
      <c r="X158" s="560">
        <v>1</v>
      </c>
    </row>
    <row r="159" spans="2:24" s="4" customFormat="1" ht="15" hidden="1" customHeight="1" outlineLevel="1" x14ac:dyDescent="0.25">
      <c r="B159" s="138" t="s">
        <v>87</v>
      </c>
      <c r="C159" s="559">
        <v>0.30135104190519807</v>
      </c>
      <c r="D159" s="533">
        <v>0.69864895809480188</v>
      </c>
      <c r="E159" s="560">
        <v>1</v>
      </c>
      <c r="F159" s="559">
        <v>0.31622202554052348</v>
      </c>
      <c r="G159" s="533">
        <v>0.68377797445947652</v>
      </c>
      <c r="H159" s="533">
        <v>1</v>
      </c>
      <c r="I159" s="533">
        <v>0.14737654320987653</v>
      </c>
      <c r="J159" s="533">
        <v>0.85262345679012341</v>
      </c>
      <c r="K159" s="533">
        <v>1</v>
      </c>
      <c r="L159" s="533">
        <v>0.51145475372279492</v>
      </c>
      <c r="M159" s="533">
        <v>0.48854524627720503</v>
      </c>
      <c r="N159" s="560">
        <v>1</v>
      </c>
      <c r="O159" s="559">
        <v>0.10182767624020887</v>
      </c>
      <c r="P159" s="533">
        <v>0.89817232375979117</v>
      </c>
      <c r="Q159" s="533">
        <v>1</v>
      </c>
      <c r="R159" s="533">
        <v>7.5931232091690545E-2</v>
      </c>
      <c r="S159" s="533">
        <v>0.9240687679083095</v>
      </c>
      <c r="T159" s="560">
        <v>1</v>
      </c>
      <c r="U159" s="238">
        <v>1</v>
      </c>
      <c r="V159" s="559">
        <v>0.6</v>
      </c>
      <c r="W159" s="533">
        <v>0.4</v>
      </c>
      <c r="X159" s="560">
        <v>1</v>
      </c>
    </row>
    <row r="160" spans="2:24" s="4" customFormat="1" ht="15" hidden="1" customHeight="1" outlineLevel="1" x14ac:dyDescent="0.25">
      <c r="B160" s="138" t="s">
        <v>88</v>
      </c>
      <c r="C160" s="559">
        <v>0.249815026568911</v>
      </c>
      <c r="D160" s="533">
        <v>0.75018497343108903</v>
      </c>
      <c r="E160" s="560">
        <v>1</v>
      </c>
      <c r="F160" s="559">
        <v>0.25676862285965169</v>
      </c>
      <c r="G160" s="533">
        <v>0.74323137714034826</v>
      </c>
      <c r="H160" s="533">
        <v>1</v>
      </c>
      <c r="I160" s="533">
        <v>0.11030070377479206</v>
      </c>
      <c r="J160" s="533">
        <v>0.88969929622520794</v>
      </c>
      <c r="K160" s="533">
        <v>1</v>
      </c>
      <c r="L160" s="533">
        <v>0.43576453165494261</v>
      </c>
      <c r="M160" s="533">
        <v>0.56423546834505733</v>
      </c>
      <c r="N160" s="560">
        <v>1</v>
      </c>
      <c r="O160" s="559">
        <v>0.13501742160278746</v>
      </c>
      <c r="P160" s="533">
        <v>0.8649825783972126</v>
      </c>
      <c r="Q160" s="533">
        <v>1</v>
      </c>
      <c r="R160" s="533">
        <v>7.9411764705882348E-2</v>
      </c>
      <c r="S160" s="533">
        <v>0.9205882352941176</v>
      </c>
      <c r="T160" s="560">
        <v>1</v>
      </c>
      <c r="U160" s="238">
        <v>1</v>
      </c>
      <c r="V160" s="559">
        <v>0.66666666666666663</v>
      </c>
      <c r="W160" s="533">
        <v>0.33333333333333331</v>
      </c>
      <c r="X160" s="560">
        <v>1</v>
      </c>
    </row>
    <row r="161" spans="2:24" s="4" customFormat="1" ht="15" hidden="1" customHeight="1" outlineLevel="1" x14ac:dyDescent="0.25">
      <c r="B161" s="138" t="s">
        <v>89</v>
      </c>
      <c r="C161" s="559">
        <v>0.26914379689587831</v>
      </c>
      <c r="D161" s="533">
        <v>0.73085620310412169</v>
      </c>
      <c r="E161" s="560">
        <v>1</v>
      </c>
      <c r="F161" s="559">
        <v>0.28634617623093933</v>
      </c>
      <c r="G161" s="533">
        <v>0.71365382376906061</v>
      </c>
      <c r="H161" s="533">
        <v>1</v>
      </c>
      <c r="I161" s="533">
        <v>6.7558602388323757E-2</v>
      </c>
      <c r="J161" s="533">
        <v>0.93244139761167621</v>
      </c>
      <c r="K161" s="533">
        <v>1</v>
      </c>
      <c r="L161" s="533">
        <v>0.55527451272132122</v>
      </c>
      <c r="M161" s="533">
        <v>0.44472548727867878</v>
      </c>
      <c r="N161" s="560">
        <v>1</v>
      </c>
      <c r="O161" s="559">
        <v>0.11637347767253045</v>
      </c>
      <c r="P161" s="533">
        <v>0.88362652232746952</v>
      </c>
      <c r="Q161" s="533">
        <v>1</v>
      </c>
      <c r="R161" s="533">
        <v>0.11520076481835564</v>
      </c>
      <c r="S161" s="533">
        <v>0.88479923518164438</v>
      </c>
      <c r="T161" s="560">
        <v>1</v>
      </c>
      <c r="U161" s="238">
        <v>1</v>
      </c>
      <c r="V161" s="559">
        <v>1</v>
      </c>
      <c r="W161" s="533">
        <v>0</v>
      </c>
      <c r="X161" s="560">
        <v>1</v>
      </c>
    </row>
    <row r="162" spans="2:24" s="4" customFormat="1" ht="15.75" collapsed="1" x14ac:dyDescent="0.25">
      <c r="B162" s="64">
        <v>2007</v>
      </c>
      <c r="C162" s="561">
        <v>0.30888943430872579</v>
      </c>
      <c r="D162" s="537">
        <v>0.69111056569127416</v>
      </c>
      <c r="E162" s="562">
        <v>1</v>
      </c>
      <c r="F162" s="561">
        <v>0.3223514341186125</v>
      </c>
      <c r="G162" s="537">
        <v>0.67764856588138744</v>
      </c>
      <c r="H162" s="537">
        <v>1</v>
      </c>
      <c r="I162" s="537">
        <v>0.13068975146607092</v>
      </c>
      <c r="J162" s="537">
        <v>0.86931024853392902</v>
      </c>
      <c r="K162" s="537">
        <v>1</v>
      </c>
      <c r="L162" s="537">
        <v>0.55844318895166356</v>
      </c>
      <c r="M162" s="537">
        <v>0.44155681104833649</v>
      </c>
      <c r="N162" s="562">
        <v>1</v>
      </c>
      <c r="O162" s="561">
        <v>0.13895523938103646</v>
      </c>
      <c r="P162" s="537">
        <v>0.86104476061896351</v>
      </c>
      <c r="Q162" s="537">
        <v>1</v>
      </c>
      <c r="R162" s="537">
        <v>0.1050275482093664</v>
      </c>
      <c r="S162" s="537">
        <v>0.89497245179063356</v>
      </c>
      <c r="T162" s="562">
        <v>1</v>
      </c>
      <c r="U162" s="241">
        <v>1</v>
      </c>
      <c r="V162" s="561">
        <v>0.71084337349397586</v>
      </c>
      <c r="W162" s="537">
        <v>0.28915662650602408</v>
      </c>
      <c r="X162" s="562">
        <v>1</v>
      </c>
    </row>
    <row r="163" spans="2:24" s="4" customFormat="1" ht="15" hidden="1" customHeight="1" outlineLevel="1" x14ac:dyDescent="0.25">
      <c r="B163" s="138" t="s">
        <v>78</v>
      </c>
      <c r="C163" s="559">
        <v>0.33014967095684583</v>
      </c>
      <c r="D163" s="533">
        <v>0.66985032904315411</v>
      </c>
      <c r="E163" s="560">
        <v>1</v>
      </c>
      <c r="F163" s="559">
        <v>0.35455630720254677</v>
      </c>
      <c r="G163" s="533">
        <v>0.64544369279745328</v>
      </c>
      <c r="H163" s="533">
        <v>1</v>
      </c>
      <c r="I163" s="533">
        <v>0.19905103575975003</v>
      </c>
      <c r="J163" s="533">
        <v>0.80094896424024997</v>
      </c>
      <c r="K163" s="533">
        <v>1</v>
      </c>
      <c r="L163" s="533">
        <v>0.53759124087591237</v>
      </c>
      <c r="M163" s="533">
        <v>0.46240875912408758</v>
      </c>
      <c r="N163" s="560">
        <v>1</v>
      </c>
      <c r="O163" s="559">
        <v>0.13951219512195123</v>
      </c>
      <c r="P163" s="533">
        <v>0.86048780487804877</v>
      </c>
      <c r="Q163" s="533">
        <v>1</v>
      </c>
      <c r="R163" s="533">
        <v>8.7699944842801983E-2</v>
      </c>
      <c r="S163" s="533">
        <v>0.91230005515719803</v>
      </c>
      <c r="T163" s="560">
        <v>1</v>
      </c>
      <c r="U163" s="238">
        <v>1</v>
      </c>
      <c r="V163" s="559">
        <v>0.33333333333333331</v>
      </c>
      <c r="W163" s="533">
        <v>0.66666666666666663</v>
      </c>
      <c r="X163" s="560">
        <v>1</v>
      </c>
    </row>
    <row r="164" spans="2:24" s="4" customFormat="1" ht="15" hidden="1" customHeight="1" outlineLevel="1" x14ac:dyDescent="0.25">
      <c r="B164" s="138" t="s">
        <v>79</v>
      </c>
      <c r="C164" s="559">
        <v>0.34910769230769229</v>
      </c>
      <c r="D164" s="533">
        <v>0.65089230769230766</v>
      </c>
      <c r="E164" s="560">
        <v>1</v>
      </c>
      <c r="F164" s="559">
        <v>0.36403538851930595</v>
      </c>
      <c r="G164" s="533">
        <v>0.63596461148069405</v>
      </c>
      <c r="H164" s="533">
        <v>1</v>
      </c>
      <c r="I164" s="533">
        <v>0.18118334179786694</v>
      </c>
      <c r="J164" s="533">
        <v>0.81881665820213301</v>
      </c>
      <c r="K164" s="533">
        <v>1</v>
      </c>
      <c r="L164" s="533">
        <v>0.59154424937298455</v>
      </c>
      <c r="M164" s="533">
        <v>0.40845575062701539</v>
      </c>
      <c r="N164" s="560">
        <v>1</v>
      </c>
      <c r="O164" s="559">
        <v>0.17969735182849936</v>
      </c>
      <c r="P164" s="533">
        <v>0.82030264817150067</v>
      </c>
      <c r="Q164" s="533">
        <v>1</v>
      </c>
      <c r="R164" s="533">
        <v>0.13488700564971751</v>
      </c>
      <c r="S164" s="533">
        <v>0.86511299435028244</v>
      </c>
      <c r="T164" s="560">
        <v>1</v>
      </c>
      <c r="U164" s="238">
        <v>1</v>
      </c>
      <c r="V164" s="559">
        <v>0.75</v>
      </c>
      <c r="W164" s="533">
        <v>0.25</v>
      </c>
      <c r="X164" s="560">
        <v>1</v>
      </c>
    </row>
    <row r="165" spans="2:24" s="4" customFormat="1" ht="15" hidden="1" customHeight="1" outlineLevel="1" x14ac:dyDescent="0.25">
      <c r="B165" s="138" t="s">
        <v>80</v>
      </c>
      <c r="C165" s="559">
        <v>0.34178033486327491</v>
      </c>
      <c r="D165" s="533">
        <v>0.65821966513672503</v>
      </c>
      <c r="E165" s="560">
        <v>1</v>
      </c>
      <c r="F165" s="559">
        <v>0.35495698773092654</v>
      </c>
      <c r="G165" s="533">
        <v>0.64504301226907346</v>
      </c>
      <c r="H165" s="533">
        <v>1</v>
      </c>
      <c r="I165" s="533">
        <v>0.17878985035783995</v>
      </c>
      <c r="J165" s="533">
        <v>0.8212101496421601</v>
      </c>
      <c r="K165" s="533">
        <v>1</v>
      </c>
      <c r="L165" s="533">
        <v>0.5497503566333809</v>
      </c>
      <c r="M165" s="533">
        <v>0.4502496433666191</v>
      </c>
      <c r="N165" s="560">
        <v>1</v>
      </c>
      <c r="O165" s="559">
        <v>0.15144032921810699</v>
      </c>
      <c r="P165" s="533">
        <v>0.84855967078189298</v>
      </c>
      <c r="Q165" s="533">
        <v>1</v>
      </c>
      <c r="R165" s="533">
        <v>0.10599078341013825</v>
      </c>
      <c r="S165" s="533">
        <v>0.89400921658986177</v>
      </c>
      <c r="T165" s="560">
        <v>1</v>
      </c>
      <c r="U165" s="238">
        <v>1</v>
      </c>
      <c r="V165" s="559">
        <v>0.7857142857142857</v>
      </c>
      <c r="W165" s="533">
        <v>0.21428571428571427</v>
      </c>
      <c r="X165" s="560">
        <v>1</v>
      </c>
    </row>
    <row r="166" spans="2:24" s="4" customFormat="1" ht="15" hidden="1" customHeight="1" outlineLevel="1" x14ac:dyDescent="0.25">
      <c r="B166" s="138" t="s">
        <v>81</v>
      </c>
      <c r="C166" s="559">
        <v>0.45974935079598056</v>
      </c>
      <c r="D166" s="533">
        <v>0.54025064920401944</v>
      </c>
      <c r="E166" s="560">
        <v>1</v>
      </c>
      <c r="F166" s="559">
        <v>0.47833913356534263</v>
      </c>
      <c r="G166" s="533">
        <v>0.52166086643465737</v>
      </c>
      <c r="H166" s="533">
        <v>1</v>
      </c>
      <c r="I166" s="533">
        <v>0.26346604215456676</v>
      </c>
      <c r="J166" s="533">
        <v>0.7365339578454333</v>
      </c>
      <c r="K166" s="533">
        <v>1</v>
      </c>
      <c r="L166" s="533">
        <v>0.6993388904857718</v>
      </c>
      <c r="M166" s="533">
        <v>0.30066110951422825</v>
      </c>
      <c r="N166" s="560">
        <v>1</v>
      </c>
      <c r="O166" s="559">
        <v>0.13690476190476192</v>
      </c>
      <c r="P166" s="533">
        <v>0.86309523809523814</v>
      </c>
      <c r="Q166" s="533">
        <v>1</v>
      </c>
      <c r="R166" s="533">
        <v>0.1013215859030837</v>
      </c>
      <c r="S166" s="533">
        <v>0.89867841409691629</v>
      </c>
      <c r="T166" s="560">
        <v>1</v>
      </c>
      <c r="U166" s="238">
        <v>1</v>
      </c>
      <c r="V166" s="559">
        <v>0.4</v>
      </c>
      <c r="W166" s="533">
        <v>0.6</v>
      </c>
      <c r="X166" s="560">
        <v>1</v>
      </c>
    </row>
    <row r="167" spans="2:24" s="4" customFormat="1" ht="15" hidden="1" customHeight="1" outlineLevel="1" x14ac:dyDescent="0.25">
      <c r="B167" s="138" t="s">
        <v>82</v>
      </c>
      <c r="C167" s="559">
        <v>0.48655504819888379</v>
      </c>
      <c r="D167" s="533">
        <v>0.51344495180111616</v>
      </c>
      <c r="E167" s="560">
        <v>1</v>
      </c>
      <c r="F167" s="559">
        <v>0.48915289256198347</v>
      </c>
      <c r="G167" s="533">
        <v>0.51084710743801653</v>
      </c>
      <c r="H167" s="533">
        <v>1</v>
      </c>
      <c r="I167" s="533">
        <v>3.8502673796791446E-2</v>
      </c>
      <c r="J167" s="533">
        <v>0.9614973262032086</v>
      </c>
      <c r="K167" s="533">
        <v>1</v>
      </c>
      <c r="L167" s="533">
        <v>0.90697674418604646</v>
      </c>
      <c r="M167" s="533">
        <v>9.3023255813953487E-2</v>
      </c>
      <c r="N167" s="560">
        <v>1</v>
      </c>
      <c r="O167" s="559">
        <v>0.11538461538461539</v>
      </c>
      <c r="P167" s="533">
        <v>0.88461538461538458</v>
      </c>
      <c r="Q167" s="533">
        <v>1</v>
      </c>
      <c r="R167" s="533">
        <v>0.12</v>
      </c>
      <c r="S167" s="533">
        <v>0.88</v>
      </c>
      <c r="T167" s="560">
        <v>1</v>
      </c>
      <c r="U167" s="238">
        <v>1</v>
      </c>
      <c r="V167" s="559">
        <v>1</v>
      </c>
      <c r="W167" s="533">
        <v>0</v>
      </c>
      <c r="X167" s="560">
        <v>1</v>
      </c>
    </row>
    <row r="168" spans="2:24" s="4" customFormat="1" ht="15" hidden="1" customHeight="1" outlineLevel="1" x14ac:dyDescent="0.25">
      <c r="B168" s="138" t="s">
        <v>83</v>
      </c>
      <c r="C168" s="559">
        <v>0.62441679626749613</v>
      </c>
      <c r="D168" s="533">
        <v>0.37558320373250387</v>
      </c>
      <c r="E168" s="560">
        <v>1</v>
      </c>
      <c r="F168" s="559">
        <v>0.62146892655367236</v>
      </c>
      <c r="G168" s="533">
        <v>0.37853107344632769</v>
      </c>
      <c r="H168" s="533">
        <v>1</v>
      </c>
      <c r="I168" s="533">
        <v>0.14352941176470588</v>
      </c>
      <c r="J168" s="533">
        <v>0.85647058823529409</v>
      </c>
      <c r="K168" s="533">
        <v>1</v>
      </c>
      <c r="L168" s="533">
        <v>0.86956521739130432</v>
      </c>
      <c r="M168" s="533">
        <v>0.13043478260869565</v>
      </c>
      <c r="N168" s="560">
        <v>1</v>
      </c>
      <c r="O168" s="559">
        <v>0.46153846153846156</v>
      </c>
      <c r="P168" s="533">
        <v>0.53846153846153844</v>
      </c>
      <c r="Q168" s="533">
        <v>1</v>
      </c>
      <c r="R168" s="533">
        <v>0.48</v>
      </c>
      <c r="S168" s="533">
        <v>0.52</v>
      </c>
      <c r="T168" s="560">
        <v>1</v>
      </c>
      <c r="U168" s="238">
        <v>1</v>
      </c>
      <c r="V168" s="559">
        <v>1</v>
      </c>
      <c r="W168" s="533">
        <v>0</v>
      </c>
      <c r="X168" s="560">
        <v>1</v>
      </c>
    </row>
    <row r="169" spans="2:24" s="4" customFormat="1" ht="15" hidden="1" customHeight="1" outlineLevel="1" x14ac:dyDescent="0.25">
      <c r="B169" s="138" t="s">
        <v>84</v>
      </c>
      <c r="C169" s="559">
        <v>0.58294117647058818</v>
      </c>
      <c r="D169" s="533">
        <v>0.41705882352941176</v>
      </c>
      <c r="E169" s="560">
        <v>1</v>
      </c>
      <c r="F169" s="559">
        <v>0.61429491307147455</v>
      </c>
      <c r="G169" s="533">
        <v>0.38570508692852545</v>
      </c>
      <c r="H169" s="533">
        <v>1</v>
      </c>
      <c r="I169" s="533">
        <v>7.2494669509594878E-2</v>
      </c>
      <c r="J169" s="533">
        <v>0.92750533049040507</v>
      </c>
      <c r="K169" s="533">
        <v>1</v>
      </c>
      <c r="L169" s="533">
        <v>0.86004514672686228</v>
      </c>
      <c r="M169" s="533">
        <v>0.1399548532731377</v>
      </c>
      <c r="N169" s="560">
        <v>1</v>
      </c>
      <c r="O169" s="559">
        <v>0.13385826771653545</v>
      </c>
      <c r="P169" s="533">
        <v>0.86614173228346458</v>
      </c>
      <c r="Q169" s="533">
        <v>1</v>
      </c>
      <c r="R169" s="533">
        <v>0.1271186440677966</v>
      </c>
      <c r="S169" s="533">
        <v>0.8728813559322034</v>
      </c>
      <c r="T169" s="560">
        <v>1</v>
      </c>
      <c r="U169" s="238">
        <v>1</v>
      </c>
      <c r="V169" s="559" t="s">
        <v>90</v>
      </c>
      <c r="W169" s="533" t="s">
        <v>90</v>
      </c>
      <c r="X169" s="560" t="s">
        <v>90</v>
      </c>
    </row>
    <row r="170" spans="2:24" s="4" customFormat="1" ht="15" hidden="1" customHeight="1" outlineLevel="1" x14ac:dyDescent="0.25">
      <c r="B170" s="138" t="s">
        <v>85</v>
      </c>
      <c r="C170" s="559">
        <v>0.66144376049244547</v>
      </c>
      <c r="D170" s="533">
        <v>0.33855623950755453</v>
      </c>
      <c r="E170" s="560">
        <v>1</v>
      </c>
      <c r="F170" s="559">
        <v>0.67324434126523502</v>
      </c>
      <c r="G170" s="533">
        <v>0.32675565873476492</v>
      </c>
      <c r="H170" s="533">
        <v>1</v>
      </c>
      <c r="I170" s="533">
        <v>0.06</v>
      </c>
      <c r="J170" s="533">
        <v>0.94</v>
      </c>
      <c r="K170" s="533">
        <v>1</v>
      </c>
      <c r="L170" s="533">
        <v>0.93591047812817907</v>
      </c>
      <c r="M170" s="533">
        <v>6.4089521871820959E-2</v>
      </c>
      <c r="N170" s="560">
        <v>1</v>
      </c>
      <c r="O170" s="559">
        <v>0.16</v>
      </c>
      <c r="P170" s="533">
        <v>0.84</v>
      </c>
      <c r="Q170" s="533">
        <v>1</v>
      </c>
      <c r="R170" s="533">
        <v>0.1702127659574468</v>
      </c>
      <c r="S170" s="533">
        <v>0.82978723404255317</v>
      </c>
      <c r="T170" s="560">
        <v>1</v>
      </c>
      <c r="U170" s="238">
        <v>1</v>
      </c>
      <c r="V170" s="559">
        <v>1</v>
      </c>
      <c r="W170" s="533">
        <v>0</v>
      </c>
      <c r="X170" s="560">
        <v>1</v>
      </c>
    </row>
    <row r="171" spans="2:24" s="4" customFormat="1" ht="15" hidden="1" customHeight="1" outlineLevel="1" x14ac:dyDescent="0.25">
      <c r="B171" s="138" t="s">
        <v>86</v>
      </c>
      <c r="C171" s="559">
        <v>0.68610421836228286</v>
      </c>
      <c r="D171" s="533">
        <v>0.31389578163771714</v>
      </c>
      <c r="E171" s="560">
        <v>1</v>
      </c>
      <c r="F171" s="559">
        <v>0.67506811989100812</v>
      </c>
      <c r="G171" s="533">
        <v>0.32493188010899182</v>
      </c>
      <c r="H171" s="533">
        <v>1</v>
      </c>
      <c r="I171" s="533">
        <v>0.19556451612903225</v>
      </c>
      <c r="J171" s="533">
        <v>0.80443548387096775</v>
      </c>
      <c r="K171" s="533">
        <v>1</v>
      </c>
      <c r="L171" s="533">
        <v>0.92434662998624484</v>
      </c>
      <c r="M171" s="533">
        <v>7.5653370013755161E-2</v>
      </c>
      <c r="N171" s="560">
        <v>1</v>
      </c>
      <c r="O171" s="559">
        <v>0.77519379844961245</v>
      </c>
      <c r="P171" s="533">
        <v>0.22480620155038761</v>
      </c>
      <c r="Q171" s="533">
        <v>1</v>
      </c>
      <c r="R171" s="533">
        <v>0.7890625</v>
      </c>
      <c r="S171" s="533">
        <v>0.2109375</v>
      </c>
      <c r="T171" s="560">
        <v>1</v>
      </c>
      <c r="U171" s="238">
        <v>1</v>
      </c>
      <c r="V171" s="559" t="s">
        <v>90</v>
      </c>
      <c r="W171" s="533" t="s">
        <v>90</v>
      </c>
      <c r="X171" s="560" t="s">
        <v>90</v>
      </c>
    </row>
    <row r="172" spans="2:24" s="4" customFormat="1" ht="15" hidden="1" customHeight="1" outlineLevel="1" x14ac:dyDescent="0.25">
      <c r="B172" s="138" t="s">
        <v>87</v>
      </c>
      <c r="C172" s="559">
        <v>0.46275369003690037</v>
      </c>
      <c r="D172" s="533">
        <v>0.53724630996309963</v>
      </c>
      <c r="E172" s="560">
        <v>1</v>
      </c>
      <c r="F172" s="559">
        <v>0.4931929103519137</v>
      </c>
      <c r="G172" s="533">
        <v>0.5068070896480863</v>
      </c>
      <c r="H172" s="533">
        <v>1</v>
      </c>
      <c r="I172" s="533">
        <v>0.22060643564356436</v>
      </c>
      <c r="J172" s="533">
        <v>0.7793935643564357</v>
      </c>
      <c r="K172" s="533">
        <v>1</v>
      </c>
      <c r="L172" s="533">
        <v>0.64989059080962797</v>
      </c>
      <c r="M172" s="533">
        <v>0.35010940919037198</v>
      </c>
      <c r="N172" s="560">
        <v>1</v>
      </c>
      <c r="O172" s="559">
        <v>0.18327605956471935</v>
      </c>
      <c r="P172" s="533">
        <v>0.81672394043528063</v>
      </c>
      <c r="Q172" s="533">
        <v>1</v>
      </c>
      <c r="R172" s="533">
        <v>0.10148849797023005</v>
      </c>
      <c r="S172" s="533">
        <v>0.89851150202976993</v>
      </c>
      <c r="T172" s="560">
        <v>1</v>
      </c>
      <c r="U172" s="238">
        <v>1</v>
      </c>
      <c r="V172" s="559" t="s">
        <v>90</v>
      </c>
      <c r="W172" s="533" t="s">
        <v>90</v>
      </c>
      <c r="X172" s="560" t="s">
        <v>90</v>
      </c>
    </row>
    <row r="173" spans="2:24" s="4" customFormat="1" ht="15" hidden="1" customHeight="1" outlineLevel="1" x14ac:dyDescent="0.25">
      <c r="B173" s="138" t="s">
        <v>88</v>
      </c>
      <c r="C173" s="559">
        <v>0.38944390416408803</v>
      </c>
      <c r="D173" s="533">
        <v>0.61055609583591197</v>
      </c>
      <c r="E173" s="560">
        <v>1</v>
      </c>
      <c r="F173" s="559">
        <v>0.41181666503091569</v>
      </c>
      <c r="G173" s="533">
        <v>0.58818333496908426</v>
      </c>
      <c r="H173" s="533">
        <v>1</v>
      </c>
      <c r="I173" s="533">
        <v>0.18202898550724639</v>
      </c>
      <c r="J173" s="533">
        <v>0.81797101449275367</v>
      </c>
      <c r="K173" s="533">
        <v>1</v>
      </c>
      <c r="L173" s="533">
        <v>0.60824190527160826</v>
      </c>
      <c r="M173" s="533">
        <v>0.39175809472839174</v>
      </c>
      <c r="N173" s="560">
        <v>1</v>
      </c>
      <c r="O173" s="559">
        <v>0.15671641791044777</v>
      </c>
      <c r="P173" s="533">
        <v>0.84328358208955223</v>
      </c>
      <c r="Q173" s="533">
        <v>1</v>
      </c>
      <c r="R173" s="533">
        <v>0.12083333333333333</v>
      </c>
      <c r="S173" s="533">
        <v>0.87916666666666665</v>
      </c>
      <c r="T173" s="560">
        <v>1</v>
      </c>
      <c r="U173" s="238">
        <v>1</v>
      </c>
      <c r="V173" s="559">
        <v>0.25</v>
      </c>
      <c r="W173" s="533">
        <v>0.75</v>
      </c>
      <c r="X173" s="560">
        <v>1</v>
      </c>
    </row>
    <row r="174" spans="2:24" s="4" customFormat="1" ht="15" hidden="1" customHeight="1" outlineLevel="1" x14ac:dyDescent="0.25">
      <c r="B174" s="138" t="s">
        <v>89</v>
      </c>
      <c r="C174" s="559">
        <v>0.386230876216968</v>
      </c>
      <c r="D174" s="533">
        <v>0.61376912378303194</v>
      </c>
      <c r="E174" s="560">
        <v>1</v>
      </c>
      <c r="F174" s="559">
        <v>0.41482712239892394</v>
      </c>
      <c r="G174" s="533">
        <v>0.58517287760107606</v>
      </c>
      <c r="H174" s="533">
        <v>1</v>
      </c>
      <c r="I174" s="533">
        <v>0.13610266801756163</v>
      </c>
      <c r="J174" s="533">
        <v>0.86389733198243834</v>
      </c>
      <c r="K174" s="533">
        <v>1</v>
      </c>
      <c r="L174" s="533">
        <v>0.62739443872296596</v>
      </c>
      <c r="M174" s="533">
        <v>0.37260556127703398</v>
      </c>
      <c r="N174" s="560">
        <v>1</v>
      </c>
      <c r="O174" s="559">
        <v>0.15183867141162516</v>
      </c>
      <c r="P174" s="533">
        <v>0.8481613285883749</v>
      </c>
      <c r="Q174" s="533">
        <v>1</v>
      </c>
      <c r="R174" s="533">
        <v>9.3007467752885264E-2</v>
      </c>
      <c r="S174" s="533">
        <v>0.90699253224711474</v>
      </c>
      <c r="T174" s="560">
        <v>1</v>
      </c>
      <c r="U174" s="238">
        <v>1</v>
      </c>
      <c r="V174" s="559">
        <v>1</v>
      </c>
      <c r="W174" s="533">
        <v>0</v>
      </c>
      <c r="X174" s="560">
        <v>1</v>
      </c>
    </row>
    <row r="175" spans="2:24" s="4" customFormat="1" ht="15.75" collapsed="1" x14ac:dyDescent="0.25">
      <c r="B175" s="64">
        <v>2006</v>
      </c>
      <c r="C175" s="561">
        <v>0.395297911731332</v>
      </c>
      <c r="D175" s="537">
        <v>0.604702088268668</v>
      </c>
      <c r="E175" s="562">
        <v>1</v>
      </c>
      <c r="F175" s="561">
        <v>0.4164507700618475</v>
      </c>
      <c r="G175" s="537">
        <v>0.5835492299381525</v>
      </c>
      <c r="H175" s="537">
        <v>1</v>
      </c>
      <c r="I175" s="537">
        <v>0.18333844737649585</v>
      </c>
      <c r="J175" s="537">
        <v>0.81666155262350415</v>
      </c>
      <c r="K175" s="537">
        <v>1</v>
      </c>
      <c r="L175" s="537">
        <v>0.63400888395335919</v>
      </c>
      <c r="M175" s="537">
        <v>0.36599111604664075</v>
      </c>
      <c r="N175" s="562">
        <v>1</v>
      </c>
      <c r="O175" s="561">
        <v>0.16566780821917809</v>
      </c>
      <c r="P175" s="537">
        <v>0.83433219178082196</v>
      </c>
      <c r="Q175" s="537">
        <v>1</v>
      </c>
      <c r="R175" s="537">
        <v>0.1180731618978631</v>
      </c>
      <c r="S175" s="537">
        <v>0.8819268381021369</v>
      </c>
      <c r="T175" s="562">
        <v>1</v>
      </c>
      <c r="U175" s="241">
        <v>1</v>
      </c>
      <c r="V175" s="561">
        <v>0.66666666666666663</v>
      </c>
      <c r="W175" s="537">
        <v>0.33333333333333331</v>
      </c>
      <c r="X175" s="562">
        <v>1</v>
      </c>
    </row>
    <row r="176" spans="2:24" s="4" customFormat="1" ht="15" hidden="1" customHeight="1" outlineLevel="1" x14ac:dyDescent="0.25">
      <c r="B176" s="138" t="s">
        <v>78</v>
      </c>
      <c r="C176" s="559">
        <v>0.36602067183462533</v>
      </c>
      <c r="D176" s="533">
        <v>0.63397932816537472</v>
      </c>
      <c r="E176" s="560">
        <v>1</v>
      </c>
      <c r="F176" s="559">
        <v>0.39283883722633084</v>
      </c>
      <c r="G176" s="533">
        <v>0.60716116277366916</v>
      </c>
      <c r="H176" s="533">
        <v>1</v>
      </c>
      <c r="I176" s="533"/>
      <c r="J176" s="533"/>
      <c r="K176" s="533"/>
      <c r="L176" s="533"/>
      <c r="M176" s="533"/>
      <c r="N176" s="560"/>
      <c r="O176" s="559">
        <v>0.12478435882691202</v>
      </c>
      <c r="P176" s="533">
        <v>0.87521564117308803</v>
      </c>
      <c r="Q176" s="533">
        <v>1</v>
      </c>
      <c r="R176" s="533"/>
      <c r="S176" s="533"/>
      <c r="T176" s="560"/>
      <c r="U176" s="238">
        <v>1</v>
      </c>
      <c r="V176" s="559">
        <v>1</v>
      </c>
      <c r="W176" s="533">
        <v>0</v>
      </c>
      <c r="X176" s="560">
        <v>1</v>
      </c>
    </row>
    <row r="177" spans="2:24" s="4" customFormat="1" ht="15" hidden="1" customHeight="1" outlineLevel="1" x14ac:dyDescent="0.25">
      <c r="B177" s="138" t="s">
        <v>79</v>
      </c>
      <c r="C177" s="559">
        <v>0.34765919528411815</v>
      </c>
      <c r="D177" s="533">
        <v>0.65234080471588185</v>
      </c>
      <c r="E177" s="560">
        <v>1</v>
      </c>
      <c r="F177" s="559">
        <v>0.36703772418058134</v>
      </c>
      <c r="G177" s="533">
        <v>0.63296227581941866</v>
      </c>
      <c r="H177" s="533">
        <v>1</v>
      </c>
      <c r="I177" s="533"/>
      <c r="J177" s="533"/>
      <c r="K177" s="533"/>
      <c r="L177" s="533"/>
      <c r="M177" s="533"/>
      <c r="N177" s="560"/>
      <c r="O177" s="559">
        <v>0.16561314791403287</v>
      </c>
      <c r="P177" s="533">
        <v>0.83438685208596708</v>
      </c>
      <c r="Q177" s="533">
        <v>1</v>
      </c>
      <c r="R177" s="533"/>
      <c r="S177" s="533"/>
      <c r="T177" s="560"/>
      <c r="U177" s="238">
        <v>1</v>
      </c>
      <c r="V177" s="559">
        <v>0.5</v>
      </c>
      <c r="W177" s="533">
        <v>0.5</v>
      </c>
      <c r="X177" s="560">
        <v>1</v>
      </c>
    </row>
    <row r="178" spans="2:24" s="4" customFormat="1" ht="15" hidden="1" customHeight="1" outlineLevel="1" x14ac:dyDescent="0.25">
      <c r="B178" s="138" t="s">
        <v>80</v>
      </c>
      <c r="C178" s="559">
        <v>0.30469869522588433</v>
      </c>
      <c r="D178" s="533">
        <v>0.69530130477411567</v>
      </c>
      <c r="E178" s="560">
        <v>1</v>
      </c>
      <c r="F178" s="559">
        <v>0.33049535603715169</v>
      </c>
      <c r="G178" s="533">
        <v>0.66950464396284826</v>
      </c>
      <c r="H178" s="533">
        <v>1</v>
      </c>
      <c r="I178" s="533"/>
      <c r="J178" s="533"/>
      <c r="K178" s="533"/>
      <c r="L178" s="533"/>
      <c r="M178" s="533"/>
      <c r="N178" s="560"/>
      <c r="O178" s="559">
        <v>0.10094043887147336</v>
      </c>
      <c r="P178" s="533">
        <v>0.8990595611285267</v>
      </c>
      <c r="Q178" s="533">
        <v>1</v>
      </c>
      <c r="R178" s="533"/>
      <c r="S178" s="533"/>
      <c r="T178" s="560"/>
      <c r="U178" s="238">
        <v>1</v>
      </c>
      <c r="V178" s="559">
        <v>1</v>
      </c>
      <c r="W178" s="533">
        <v>0</v>
      </c>
      <c r="X178" s="560">
        <v>1</v>
      </c>
    </row>
    <row r="179" spans="2:24" s="4" customFormat="1" ht="15" hidden="1" customHeight="1" outlineLevel="1" x14ac:dyDescent="0.25">
      <c r="B179" s="138" t="s">
        <v>81</v>
      </c>
      <c r="C179" s="559">
        <v>0.40981240981240979</v>
      </c>
      <c r="D179" s="533">
        <v>0.59018759018759015</v>
      </c>
      <c r="E179" s="560">
        <v>1</v>
      </c>
      <c r="F179" s="559">
        <v>0.42376950780312123</v>
      </c>
      <c r="G179" s="533">
        <v>0.57623049219687872</v>
      </c>
      <c r="H179" s="533">
        <v>1</v>
      </c>
      <c r="I179" s="533"/>
      <c r="J179" s="533"/>
      <c r="K179" s="533"/>
      <c r="L179" s="533"/>
      <c r="M179" s="533"/>
      <c r="N179" s="560"/>
      <c r="O179" s="559">
        <v>0.18112244897959184</v>
      </c>
      <c r="P179" s="533">
        <v>0.81887755102040816</v>
      </c>
      <c r="Q179" s="533">
        <v>1</v>
      </c>
      <c r="R179" s="533"/>
      <c r="S179" s="533"/>
      <c r="T179" s="560"/>
      <c r="U179" s="238">
        <v>1</v>
      </c>
      <c r="V179" s="559">
        <v>1</v>
      </c>
      <c r="W179" s="533">
        <v>0</v>
      </c>
      <c r="X179" s="560">
        <v>1</v>
      </c>
    </row>
    <row r="180" spans="2:24" s="4" customFormat="1" ht="15" hidden="1" customHeight="1" outlineLevel="1" x14ac:dyDescent="0.25">
      <c r="B180" s="138" t="s">
        <v>82</v>
      </c>
      <c r="C180" s="559">
        <v>0.84231738035264481</v>
      </c>
      <c r="D180" s="533">
        <v>0.15768261964735517</v>
      </c>
      <c r="E180" s="560">
        <v>1</v>
      </c>
      <c r="F180" s="559">
        <v>0.85028993147074328</v>
      </c>
      <c r="G180" s="533">
        <v>0.14971006852925672</v>
      </c>
      <c r="H180" s="533">
        <v>1</v>
      </c>
      <c r="I180" s="533"/>
      <c r="J180" s="533"/>
      <c r="K180" s="533"/>
      <c r="L180" s="533"/>
      <c r="M180" s="533"/>
      <c r="N180" s="560"/>
      <c r="O180" s="559">
        <v>0.60810810810810811</v>
      </c>
      <c r="P180" s="533">
        <v>0.39189189189189189</v>
      </c>
      <c r="Q180" s="533">
        <v>1</v>
      </c>
      <c r="R180" s="533"/>
      <c r="S180" s="533"/>
      <c r="T180" s="560"/>
      <c r="U180" s="238">
        <v>1</v>
      </c>
      <c r="V180" s="559">
        <v>1</v>
      </c>
      <c r="W180" s="533">
        <v>0</v>
      </c>
      <c r="X180" s="560">
        <v>1</v>
      </c>
    </row>
    <row r="181" spans="2:24" s="4" customFormat="1" ht="15" hidden="1" customHeight="1" outlineLevel="1" x14ac:dyDescent="0.25">
      <c r="B181" s="138" t="s">
        <v>83</v>
      </c>
      <c r="C181" s="559">
        <v>0.78847296494355323</v>
      </c>
      <c r="D181" s="533">
        <v>0.21152703505644682</v>
      </c>
      <c r="E181" s="560">
        <v>1</v>
      </c>
      <c r="F181" s="559">
        <v>0.80961182994454717</v>
      </c>
      <c r="G181" s="533">
        <v>0.19038817005545286</v>
      </c>
      <c r="H181" s="533">
        <v>1</v>
      </c>
      <c r="I181" s="533"/>
      <c r="J181" s="533"/>
      <c r="K181" s="533"/>
      <c r="L181" s="533"/>
      <c r="M181" s="533"/>
      <c r="N181" s="560"/>
      <c r="O181" s="559">
        <v>4.0816326530612242E-2</v>
      </c>
      <c r="P181" s="533">
        <v>0.95918367346938771</v>
      </c>
      <c r="Q181" s="533">
        <v>1</v>
      </c>
      <c r="R181" s="533"/>
      <c r="S181" s="533"/>
      <c r="T181" s="560"/>
      <c r="U181" s="238">
        <v>1</v>
      </c>
      <c r="V181" s="559" t="s">
        <v>90</v>
      </c>
      <c r="W181" s="533" t="s">
        <v>90</v>
      </c>
      <c r="X181" s="560" t="s">
        <v>90</v>
      </c>
    </row>
    <row r="182" spans="2:24" s="4" customFormat="1" ht="15" hidden="1" customHeight="1" outlineLevel="1" x14ac:dyDescent="0.25">
      <c r="B182" s="138" t="s">
        <v>84</v>
      </c>
      <c r="C182" s="559">
        <v>0.75</v>
      </c>
      <c r="D182" s="533">
        <v>0.25</v>
      </c>
      <c r="E182" s="560">
        <v>1</v>
      </c>
      <c r="F182" s="559">
        <v>0.77073673364245232</v>
      </c>
      <c r="G182" s="533">
        <v>0.22926326635754765</v>
      </c>
      <c r="H182" s="533">
        <v>1</v>
      </c>
      <c r="I182" s="533"/>
      <c r="J182" s="533"/>
      <c r="K182" s="533"/>
      <c r="L182" s="533"/>
      <c r="M182" s="533"/>
      <c r="N182" s="560"/>
      <c r="O182" s="559">
        <v>0.28712871287128711</v>
      </c>
      <c r="P182" s="533">
        <v>0.71287128712871284</v>
      </c>
      <c r="Q182" s="533">
        <v>1</v>
      </c>
      <c r="R182" s="533"/>
      <c r="S182" s="533"/>
      <c r="T182" s="560"/>
      <c r="U182" s="238">
        <v>1</v>
      </c>
      <c r="V182" s="559">
        <v>1</v>
      </c>
      <c r="W182" s="533">
        <v>0</v>
      </c>
      <c r="X182" s="560">
        <v>1</v>
      </c>
    </row>
    <row r="183" spans="2:24" s="4" customFormat="1" ht="15" hidden="1" customHeight="1" outlineLevel="1" x14ac:dyDescent="0.25">
      <c r="B183" s="138" t="s">
        <v>85</v>
      </c>
      <c r="C183" s="559">
        <v>0.75971502590673579</v>
      </c>
      <c r="D183" s="533">
        <v>0.24028497409326424</v>
      </c>
      <c r="E183" s="560">
        <v>1</v>
      </c>
      <c r="F183" s="559">
        <v>0.76572958500669341</v>
      </c>
      <c r="G183" s="533">
        <v>0.23427041499330656</v>
      </c>
      <c r="H183" s="533">
        <v>1</v>
      </c>
      <c r="I183" s="533"/>
      <c r="J183" s="533"/>
      <c r="K183" s="533"/>
      <c r="L183" s="533"/>
      <c r="M183" s="533"/>
      <c r="N183" s="560"/>
      <c r="O183" s="559">
        <v>0.48780487804878048</v>
      </c>
      <c r="P183" s="533">
        <v>0.51219512195121952</v>
      </c>
      <c r="Q183" s="533">
        <v>1</v>
      </c>
      <c r="R183" s="533"/>
      <c r="S183" s="533"/>
      <c r="T183" s="560"/>
      <c r="U183" s="238">
        <v>1</v>
      </c>
      <c r="V183" s="559">
        <v>1</v>
      </c>
      <c r="W183" s="533">
        <v>0</v>
      </c>
      <c r="X183" s="560">
        <v>1</v>
      </c>
    </row>
    <row r="184" spans="2:24" s="4" customFormat="1" ht="15" hidden="1" customHeight="1" outlineLevel="1" x14ac:dyDescent="0.25">
      <c r="B184" s="138" t="s">
        <v>86</v>
      </c>
      <c r="C184" s="559">
        <v>0.85045592705167172</v>
      </c>
      <c r="D184" s="533">
        <v>0.14954407294832828</v>
      </c>
      <c r="E184" s="560">
        <v>1</v>
      </c>
      <c r="F184" s="559">
        <v>0.8539325842696629</v>
      </c>
      <c r="G184" s="533">
        <v>0.14606741573033707</v>
      </c>
      <c r="H184" s="533">
        <v>1</v>
      </c>
      <c r="I184" s="533"/>
      <c r="J184" s="533"/>
      <c r="K184" s="533"/>
      <c r="L184" s="533"/>
      <c r="M184" s="533"/>
      <c r="N184" s="560"/>
      <c r="O184" s="559">
        <v>0.7</v>
      </c>
      <c r="P184" s="533">
        <v>0.3</v>
      </c>
      <c r="Q184" s="533">
        <v>1</v>
      </c>
      <c r="R184" s="533"/>
      <c r="S184" s="533"/>
      <c r="T184" s="560"/>
      <c r="U184" s="238">
        <v>1</v>
      </c>
      <c r="V184" s="559">
        <v>1</v>
      </c>
      <c r="W184" s="533">
        <v>0</v>
      </c>
      <c r="X184" s="560">
        <v>1</v>
      </c>
    </row>
    <row r="185" spans="2:24" s="4" customFormat="1" ht="15" hidden="1" customHeight="1" outlineLevel="1" x14ac:dyDescent="0.25">
      <c r="B185" s="138" t="s">
        <v>87</v>
      </c>
      <c r="C185" s="559">
        <v>0.459237299555316</v>
      </c>
      <c r="D185" s="533">
        <v>0.540762700444684</v>
      </c>
      <c r="E185" s="560">
        <v>1</v>
      </c>
      <c r="F185" s="559">
        <v>0.50068337129840546</v>
      </c>
      <c r="G185" s="533">
        <v>0.49931662870159454</v>
      </c>
      <c r="H185" s="533">
        <v>1</v>
      </c>
      <c r="I185" s="533"/>
      <c r="J185" s="533"/>
      <c r="K185" s="533"/>
      <c r="L185" s="533"/>
      <c r="M185" s="533"/>
      <c r="N185" s="560"/>
      <c r="O185" s="559">
        <v>0.11477411477411477</v>
      </c>
      <c r="P185" s="533">
        <v>0.88522588522588519</v>
      </c>
      <c r="Q185" s="533">
        <v>1</v>
      </c>
      <c r="R185" s="533"/>
      <c r="S185" s="533"/>
      <c r="T185" s="560"/>
      <c r="U185" s="238">
        <v>1</v>
      </c>
      <c r="V185" s="559">
        <v>1</v>
      </c>
      <c r="W185" s="533">
        <v>0</v>
      </c>
      <c r="X185" s="560">
        <v>1</v>
      </c>
    </row>
    <row r="186" spans="2:24" s="4" customFormat="1" ht="15" hidden="1" customHeight="1" outlineLevel="1" x14ac:dyDescent="0.25">
      <c r="B186" s="138" t="s">
        <v>88</v>
      </c>
      <c r="C186" s="559">
        <v>0.35068514123861289</v>
      </c>
      <c r="D186" s="533">
        <v>0.64931485876138717</v>
      </c>
      <c r="E186" s="560">
        <v>1</v>
      </c>
      <c r="F186" s="559">
        <v>0.36776894097948931</v>
      </c>
      <c r="G186" s="533">
        <v>0.63223105902051069</v>
      </c>
      <c r="H186" s="533">
        <v>1</v>
      </c>
      <c r="I186" s="533"/>
      <c r="J186" s="533"/>
      <c r="K186" s="533"/>
      <c r="L186" s="533"/>
      <c r="M186" s="533"/>
      <c r="N186" s="560"/>
      <c r="O186" s="559">
        <v>0.12957746478873239</v>
      </c>
      <c r="P186" s="533">
        <v>0.87042253521126756</v>
      </c>
      <c r="Q186" s="533">
        <v>1</v>
      </c>
      <c r="R186" s="533"/>
      <c r="S186" s="533"/>
      <c r="T186" s="560"/>
      <c r="U186" s="238">
        <v>1</v>
      </c>
      <c r="V186" s="559">
        <v>0.25</v>
      </c>
      <c r="W186" s="533">
        <v>0.75</v>
      </c>
      <c r="X186" s="560">
        <v>1</v>
      </c>
    </row>
    <row r="187" spans="2:24" s="4" customFormat="1" ht="15" hidden="1" customHeight="1" outlineLevel="1" x14ac:dyDescent="0.25">
      <c r="B187" s="138" t="s">
        <v>89</v>
      </c>
      <c r="C187" s="559">
        <v>0.34759870359457867</v>
      </c>
      <c r="D187" s="533">
        <v>0.65240129640542133</v>
      </c>
      <c r="E187" s="560">
        <v>1</v>
      </c>
      <c r="F187" s="559">
        <v>0.371049357113231</v>
      </c>
      <c r="G187" s="533">
        <v>0.62895064288676894</v>
      </c>
      <c r="H187" s="533">
        <v>1</v>
      </c>
      <c r="I187" s="533"/>
      <c r="J187" s="533"/>
      <c r="K187" s="533"/>
      <c r="L187" s="533"/>
      <c r="M187" s="533"/>
      <c r="N187" s="560"/>
      <c r="O187" s="559">
        <v>0.14285714285714285</v>
      </c>
      <c r="P187" s="533">
        <v>0.8571428571428571</v>
      </c>
      <c r="Q187" s="533">
        <v>1</v>
      </c>
      <c r="R187" s="533"/>
      <c r="S187" s="533"/>
      <c r="T187" s="560"/>
      <c r="U187" s="238">
        <v>1</v>
      </c>
      <c r="V187" s="559">
        <v>0.1</v>
      </c>
      <c r="W187" s="533">
        <v>0.9</v>
      </c>
      <c r="X187" s="560">
        <v>1</v>
      </c>
    </row>
    <row r="188" spans="2:24" s="4" customFormat="1" ht="15.75" collapsed="1" x14ac:dyDescent="0.25">
      <c r="B188" s="64">
        <v>2005</v>
      </c>
      <c r="C188" s="561">
        <v>0.40155591572123178</v>
      </c>
      <c r="D188" s="537">
        <v>0.59844408427876827</v>
      </c>
      <c r="E188" s="562">
        <v>1</v>
      </c>
      <c r="F188" s="561">
        <v>0.4270139673534149</v>
      </c>
      <c r="G188" s="537">
        <v>0.5729860326465851</v>
      </c>
      <c r="H188" s="537">
        <v>1</v>
      </c>
      <c r="I188" s="537"/>
      <c r="J188" s="537"/>
      <c r="K188" s="537"/>
      <c r="L188" s="537"/>
      <c r="M188" s="537"/>
      <c r="N188" s="562"/>
      <c r="O188" s="561">
        <v>0.14241141074214397</v>
      </c>
      <c r="P188" s="537">
        <v>0.85758858925785608</v>
      </c>
      <c r="Q188" s="537">
        <v>1</v>
      </c>
      <c r="R188" s="537"/>
      <c r="S188" s="537"/>
      <c r="T188" s="562"/>
      <c r="U188" s="241">
        <v>1</v>
      </c>
      <c r="V188" s="561">
        <v>0.79611650485436891</v>
      </c>
      <c r="W188" s="537">
        <v>0.20388349514563106</v>
      </c>
      <c r="X188" s="562">
        <v>1</v>
      </c>
    </row>
    <row r="189" spans="2:24" s="4" customFormat="1" ht="15" hidden="1" customHeight="1" outlineLevel="1" x14ac:dyDescent="0.25">
      <c r="B189" s="138" t="s">
        <v>78</v>
      </c>
      <c r="C189" s="559">
        <v>0.20763659125458284</v>
      </c>
      <c r="D189" s="533">
        <v>0.79236340874541711</v>
      </c>
      <c r="E189" s="560">
        <v>1</v>
      </c>
      <c r="F189" s="559">
        <v>0.22144716293597086</v>
      </c>
      <c r="G189" s="533">
        <v>0.77855283706402911</v>
      </c>
      <c r="H189" s="533">
        <v>1</v>
      </c>
      <c r="I189" s="533"/>
      <c r="J189" s="533"/>
      <c r="K189" s="533"/>
      <c r="L189" s="533"/>
      <c r="M189" s="533"/>
      <c r="N189" s="560"/>
      <c r="O189" s="559">
        <v>0.10485436893203884</v>
      </c>
      <c r="P189" s="533">
        <v>0.89514563106796119</v>
      </c>
      <c r="Q189" s="533">
        <v>1</v>
      </c>
      <c r="R189" s="533"/>
      <c r="S189" s="533"/>
      <c r="T189" s="560"/>
      <c r="U189" s="238">
        <v>1</v>
      </c>
      <c r="V189" s="559">
        <v>1</v>
      </c>
      <c r="W189" s="533">
        <v>0</v>
      </c>
      <c r="X189" s="560">
        <v>1</v>
      </c>
    </row>
    <row r="190" spans="2:24" s="4" customFormat="1" ht="15" hidden="1" customHeight="1" outlineLevel="1" x14ac:dyDescent="0.25">
      <c r="B190" s="138" t="s">
        <v>79</v>
      </c>
      <c r="C190" s="559">
        <v>0.2119281045751634</v>
      </c>
      <c r="D190" s="533">
        <v>0.78807189542483658</v>
      </c>
      <c r="E190" s="560">
        <v>1</v>
      </c>
      <c r="F190" s="559">
        <v>0.21382189239332097</v>
      </c>
      <c r="G190" s="533">
        <v>0.78617810760667906</v>
      </c>
      <c r="H190" s="533">
        <v>1</v>
      </c>
      <c r="I190" s="533"/>
      <c r="J190" s="533"/>
      <c r="K190" s="533"/>
      <c r="L190" s="533"/>
      <c r="M190" s="533"/>
      <c r="N190" s="560"/>
      <c r="O190" s="559">
        <v>0.17697841726618704</v>
      </c>
      <c r="P190" s="533">
        <v>0.82302158273381298</v>
      </c>
      <c r="Q190" s="533">
        <v>1</v>
      </c>
      <c r="R190" s="533"/>
      <c r="S190" s="533"/>
      <c r="T190" s="560"/>
      <c r="U190" s="238">
        <v>1</v>
      </c>
      <c r="V190" s="559">
        <v>0.12903225806451613</v>
      </c>
      <c r="W190" s="533">
        <v>0.87096774193548387</v>
      </c>
      <c r="X190" s="560">
        <v>1</v>
      </c>
    </row>
    <row r="191" spans="2:24" s="4" customFormat="1" ht="15" hidden="1" customHeight="1" outlineLevel="1" x14ac:dyDescent="0.25">
      <c r="B191" s="138" t="s">
        <v>80</v>
      </c>
      <c r="C191" s="559">
        <v>0.18089821861670988</v>
      </c>
      <c r="D191" s="533">
        <v>0.81910178138329015</v>
      </c>
      <c r="E191" s="560">
        <v>1</v>
      </c>
      <c r="F191" s="559">
        <v>0.19079196665403561</v>
      </c>
      <c r="G191" s="533">
        <v>0.80920803334596436</v>
      </c>
      <c r="H191" s="533">
        <v>1</v>
      </c>
      <c r="I191" s="533"/>
      <c r="J191" s="533"/>
      <c r="K191" s="533"/>
      <c r="L191" s="533"/>
      <c r="M191" s="533"/>
      <c r="N191" s="560"/>
      <c r="O191" s="559">
        <v>8.8128186453022575E-2</v>
      </c>
      <c r="P191" s="533">
        <v>0.91187181354697744</v>
      </c>
      <c r="Q191" s="533">
        <v>1</v>
      </c>
      <c r="R191" s="533"/>
      <c r="S191" s="533"/>
      <c r="T191" s="560"/>
      <c r="U191" s="238">
        <v>1</v>
      </c>
      <c r="V191" s="559">
        <v>1</v>
      </c>
      <c r="W191" s="533">
        <v>0</v>
      </c>
      <c r="X191" s="560">
        <v>1</v>
      </c>
    </row>
    <row r="192" spans="2:24" s="4" customFormat="1" ht="15" hidden="1" customHeight="1" outlineLevel="1" x14ac:dyDescent="0.25">
      <c r="B192" s="138" t="s">
        <v>81</v>
      </c>
      <c r="C192" s="559">
        <v>0.26521739130434785</v>
      </c>
      <c r="D192" s="533">
        <v>0.73478260869565215</v>
      </c>
      <c r="E192" s="560">
        <v>1</v>
      </c>
      <c r="F192" s="559">
        <v>0.26233322991002173</v>
      </c>
      <c r="G192" s="533">
        <v>0.73766677008997827</v>
      </c>
      <c r="H192" s="533">
        <v>1</v>
      </c>
      <c r="I192" s="533"/>
      <c r="J192" s="533"/>
      <c r="K192" s="533"/>
      <c r="L192" s="533"/>
      <c r="M192" s="533"/>
      <c r="N192" s="560"/>
      <c r="O192" s="559">
        <v>0.2649164677804296</v>
      </c>
      <c r="P192" s="533">
        <v>0.73508353221957046</v>
      </c>
      <c r="Q192" s="533">
        <v>1</v>
      </c>
      <c r="R192" s="533"/>
      <c r="S192" s="533"/>
      <c r="T192" s="560"/>
      <c r="U192" s="238">
        <v>1</v>
      </c>
      <c r="V192" s="559">
        <v>0.41666666666666669</v>
      </c>
      <c r="W192" s="533">
        <v>0.58333333333333337</v>
      </c>
      <c r="X192" s="560">
        <v>1</v>
      </c>
    </row>
    <row r="193" spans="2:24" s="4" customFormat="1" ht="15" hidden="1" customHeight="1" outlineLevel="1" x14ac:dyDescent="0.25">
      <c r="B193" s="138" t="s">
        <v>82</v>
      </c>
      <c r="C193" s="559">
        <v>0.2109500805152979</v>
      </c>
      <c r="D193" s="533">
        <v>0.78904991948470204</v>
      </c>
      <c r="E193" s="560">
        <v>1</v>
      </c>
      <c r="F193" s="559">
        <v>0.19700332963374029</v>
      </c>
      <c r="G193" s="533">
        <v>0.80299667036625966</v>
      </c>
      <c r="H193" s="533">
        <v>1</v>
      </c>
      <c r="I193" s="533"/>
      <c r="J193" s="533"/>
      <c r="K193" s="533"/>
      <c r="L193" s="533"/>
      <c r="M193" s="533"/>
      <c r="N193" s="560"/>
      <c r="O193" s="559">
        <v>0.5</v>
      </c>
      <c r="P193" s="533">
        <v>0.5</v>
      </c>
      <c r="Q193" s="533">
        <v>1</v>
      </c>
      <c r="R193" s="533"/>
      <c r="S193" s="533"/>
      <c r="T193" s="560"/>
      <c r="U193" s="238">
        <v>1</v>
      </c>
      <c r="V193" s="559">
        <v>1</v>
      </c>
      <c r="W193" s="533">
        <v>0</v>
      </c>
      <c r="X193" s="560">
        <v>1</v>
      </c>
    </row>
    <row r="194" spans="2:24" s="4" customFormat="1" ht="15" hidden="1" customHeight="1" outlineLevel="1" x14ac:dyDescent="0.25">
      <c r="B194" s="138" t="s">
        <v>83</v>
      </c>
      <c r="C194" s="559">
        <v>0.10244577757268113</v>
      </c>
      <c r="D194" s="533">
        <v>0.89755422242731886</v>
      </c>
      <c r="E194" s="560">
        <v>1</v>
      </c>
      <c r="F194" s="559">
        <v>9.8491988689915169E-2</v>
      </c>
      <c r="G194" s="533">
        <v>0.90150801131008484</v>
      </c>
      <c r="H194" s="533">
        <v>1</v>
      </c>
      <c r="I194" s="533"/>
      <c r="J194" s="533"/>
      <c r="K194" s="533"/>
      <c r="L194" s="533"/>
      <c r="M194" s="533"/>
      <c r="N194" s="560"/>
      <c r="O194" s="559">
        <v>0.17948717948717949</v>
      </c>
      <c r="P194" s="533">
        <v>0.82051282051282048</v>
      </c>
      <c r="Q194" s="533">
        <v>1</v>
      </c>
      <c r="R194" s="533"/>
      <c r="S194" s="533"/>
      <c r="T194" s="560"/>
      <c r="U194" s="238">
        <v>1</v>
      </c>
      <c r="V194" s="559" t="s">
        <v>90</v>
      </c>
      <c r="W194" s="533" t="s">
        <v>90</v>
      </c>
      <c r="X194" s="560" t="s">
        <v>90</v>
      </c>
    </row>
    <row r="195" spans="2:24" s="4" customFormat="1" ht="15" hidden="1" customHeight="1" outlineLevel="1" x14ac:dyDescent="0.25">
      <c r="B195" s="138" t="s">
        <v>84</v>
      </c>
      <c r="C195" s="559">
        <v>0.23003374578177727</v>
      </c>
      <c r="D195" s="533">
        <v>0.76996625421822273</v>
      </c>
      <c r="E195" s="560">
        <v>1</v>
      </c>
      <c r="F195" s="559">
        <v>0.2309048178613396</v>
      </c>
      <c r="G195" s="533">
        <v>0.76909518213866035</v>
      </c>
      <c r="H195" s="533">
        <v>1</v>
      </c>
      <c r="I195" s="533"/>
      <c r="J195" s="533"/>
      <c r="K195" s="533"/>
      <c r="L195" s="533"/>
      <c r="M195" s="533"/>
      <c r="N195" s="560"/>
      <c r="O195" s="559">
        <v>4.7619047619047616E-2</v>
      </c>
      <c r="P195" s="533">
        <v>0.95238095238095233</v>
      </c>
      <c r="Q195" s="533">
        <v>1</v>
      </c>
      <c r="R195" s="533"/>
      <c r="S195" s="533"/>
      <c r="T195" s="560"/>
      <c r="U195" s="238">
        <v>1</v>
      </c>
      <c r="V195" s="559" t="s">
        <v>90</v>
      </c>
      <c r="W195" s="533" t="s">
        <v>90</v>
      </c>
      <c r="X195" s="560" t="s">
        <v>90</v>
      </c>
    </row>
    <row r="196" spans="2:24" s="4" customFormat="1" ht="15" hidden="1" customHeight="1" outlineLevel="1" x14ac:dyDescent="0.25">
      <c r="B196" s="138" t="s">
        <v>85</v>
      </c>
      <c r="C196" s="559">
        <v>0.88922518159806296</v>
      </c>
      <c r="D196" s="533">
        <v>0.11077481840193705</v>
      </c>
      <c r="E196" s="560">
        <v>1</v>
      </c>
      <c r="F196" s="559">
        <v>0.88909426987061002</v>
      </c>
      <c r="G196" s="533">
        <v>0.11090573012939002</v>
      </c>
      <c r="H196" s="533">
        <v>1</v>
      </c>
      <c r="I196" s="533"/>
      <c r="J196" s="533"/>
      <c r="K196" s="533"/>
      <c r="L196" s="533"/>
      <c r="M196" s="533"/>
      <c r="N196" s="560"/>
      <c r="O196" s="559">
        <v>0.5</v>
      </c>
      <c r="P196" s="533">
        <v>0.5</v>
      </c>
      <c r="Q196" s="533">
        <v>1</v>
      </c>
      <c r="R196" s="533"/>
      <c r="S196" s="533"/>
      <c r="T196" s="560"/>
      <c r="U196" s="238">
        <v>1</v>
      </c>
      <c r="V196" s="559">
        <v>1</v>
      </c>
      <c r="W196" s="533">
        <v>0</v>
      </c>
      <c r="X196" s="560">
        <v>1</v>
      </c>
    </row>
    <row r="197" spans="2:24" s="4" customFormat="1" ht="15" hidden="1" customHeight="1" outlineLevel="1" x14ac:dyDescent="0.25">
      <c r="B197" s="138" t="s">
        <v>86</v>
      </c>
      <c r="C197" s="559">
        <v>0.82049518569463553</v>
      </c>
      <c r="D197" s="533">
        <v>0.17950481430536452</v>
      </c>
      <c r="E197" s="560">
        <v>1</v>
      </c>
      <c r="F197" s="559">
        <v>0.82581100141043728</v>
      </c>
      <c r="G197" s="533">
        <v>0.17418899858956277</v>
      </c>
      <c r="H197" s="533">
        <v>1</v>
      </c>
      <c r="I197" s="533"/>
      <c r="J197" s="533"/>
      <c r="K197" s="533"/>
      <c r="L197" s="533"/>
      <c r="M197" s="533"/>
      <c r="N197" s="560"/>
      <c r="O197" s="559">
        <v>0.46153846153846156</v>
      </c>
      <c r="P197" s="533">
        <v>0.53846153846153844</v>
      </c>
      <c r="Q197" s="533">
        <v>1</v>
      </c>
      <c r="R197" s="533"/>
      <c r="S197" s="533"/>
      <c r="T197" s="560"/>
      <c r="U197" s="238">
        <v>1</v>
      </c>
      <c r="V197" s="559">
        <v>1</v>
      </c>
      <c r="W197" s="533">
        <v>0</v>
      </c>
      <c r="X197" s="560">
        <v>1</v>
      </c>
    </row>
    <row r="198" spans="2:24" s="4" customFormat="1" ht="15" hidden="1" customHeight="1" outlineLevel="1" x14ac:dyDescent="0.25">
      <c r="B198" s="138" t="s">
        <v>87</v>
      </c>
      <c r="C198" s="559">
        <v>0.32778864970645794</v>
      </c>
      <c r="D198" s="533">
        <v>0.67221135029354206</v>
      </c>
      <c r="E198" s="560">
        <v>1</v>
      </c>
      <c r="F198" s="559">
        <v>0.36713642307133515</v>
      </c>
      <c r="G198" s="533">
        <v>0.63286357692866479</v>
      </c>
      <c r="H198" s="533">
        <v>1</v>
      </c>
      <c r="I198" s="533"/>
      <c r="J198" s="533"/>
      <c r="K198" s="533"/>
      <c r="L198" s="533"/>
      <c r="M198" s="533"/>
      <c r="N198" s="560"/>
      <c r="O198" s="559">
        <v>0.10236220472440945</v>
      </c>
      <c r="P198" s="533">
        <v>0.89763779527559051</v>
      </c>
      <c r="Q198" s="533">
        <v>1</v>
      </c>
      <c r="R198" s="533"/>
      <c r="S198" s="533"/>
      <c r="T198" s="560"/>
      <c r="U198" s="238">
        <v>1</v>
      </c>
      <c r="V198" s="559">
        <v>1</v>
      </c>
      <c r="W198" s="533">
        <v>0</v>
      </c>
      <c r="X198" s="560">
        <v>1</v>
      </c>
    </row>
    <row r="199" spans="2:24" s="4" customFormat="1" ht="15" hidden="1" customHeight="1" outlineLevel="1" x14ac:dyDescent="0.25">
      <c r="B199" s="138" t="s">
        <v>88</v>
      </c>
      <c r="C199" s="559">
        <v>0.36556161928809972</v>
      </c>
      <c r="D199" s="533">
        <v>0.63443838071190028</v>
      </c>
      <c r="E199" s="560">
        <v>1</v>
      </c>
      <c r="F199" s="559">
        <v>0.39872727272727271</v>
      </c>
      <c r="G199" s="533">
        <v>0.60127272727272729</v>
      </c>
      <c r="H199" s="533">
        <v>1</v>
      </c>
      <c r="I199" s="533"/>
      <c r="J199" s="533"/>
      <c r="K199" s="533"/>
      <c r="L199" s="533"/>
      <c r="M199" s="533"/>
      <c r="N199" s="560"/>
      <c r="O199" s="559">
        <v>5.9247397918334666E-2</v>
      </c>
      <c r="P199" s="533">
        <v>0.94075260208166533</v>
      </c>
      <c r="Q199" s="533">
        <v>1</v>
      </c>
      <c r="R199" s="533"/>
      <c r="S199" s="533"/>
      <c r="T199" s="560"/>
      <c r="U199" s="238">
        <v>1</v>
      </c>
      <c r="V199" s="559">
        <v>1</v>
      </c>
      <c r="W199" s="533">
        <v>0</v>
      </c>
      <c r="X199" s="560">
        <v>1</v>
      </c>
    </row>
    <row r="200" spans="2:24" s="4" customFormat="1" ht="15" hidden="1" customHeight="1" outlineLevel="1" x14ac:dyDescent="0.25">
      <c r="B200" s="138" t="s">
        <v>89</v>
      </c>
      <c r="C200" s="559">
        <v>0.35782923755513546</v>
      </c>
      <c r="D200" s="533">
        <v>0.64217076244486448</v>
      </c>
      <c r="E200" s="560">
        <v>1</v>
      </c>
      <c r="F200" s="559">
        <v>0.39254781667268135</v>
      </c>
      <c r="G200" s="533">
        <v>0.60745218332731865</v>
      </c>
      <c r="H200" s="533">
        <v>1</v>
      </c>
      <c r="I200" s="533"/>
      <c r="J200" s="533"/>
      <c r="K200" s="533"/>
      <c r="L200" s="533"/>
      <c r="M200" s="533"/>
      <c r="N200" s="560"/>
      <c r="O200" s="559">
        <v>9.2071611253196933E-2</v>
      </c>
      <c r="P200" s="533">
        <v>0.90792838874680304</v>
      </c>
      <c r="Q200" s="533">
        <v>1</v>
      </c>
      <c r="R200" s="533"/>
      <c r="S200" s="533"/>
      <c r="T200" s="560"/>
      <c r="U200" s="238">
        <v>1</v>
      </c>
      <c r="V200" s="559">
        <v>1</v>
      </c>
      <c r="W200" s="533">
        <v>0</v>
      </c>
      <c r="X200" s="560">
        <v>1</v>
      </c>
    </row>
    <row r="201" spans="2:24" s="4" customFormat="1" ht="15.75" collapsed="1" x14ac:dyDescent="0.25">
      <c r="B201" s="64">
        <v>2004</v>
      </c>
      <c r="C201" s="561">
        <v>0.288180406198499</v>
      </c>
      <c r="D201" s="537">
        <v>0.71181959380150106</v>
      </c>
      <c r="E201" s="562">
        <v>1</v>
      </c>
      <c r="F201" s="561">
        <v>0.30620759520667545</v>
      </c>
      <c r="G201" s="537">
        <v>0.69379240479332449</v>
      </c>
      <c r="H201" s="537">
        <v>1</v>
      </c>
      <c r="I201" s="537"/>
      <c r="J201" s="537"/>
      <c r="K201" s="537"/>
      <c r="L201" s="537"/>
      <c r="M201" s="537"/>
      <c r="N201" s="562"/>
      <c r="O201" s="561">
        <v>0.11523915461624026</v>
      </c>
      <c r="P201" s="537">
        <v>0.88476084538375976</v>
      </c>
      <c r="Q201" s="537">
        <v>1</v>
      </c>
      <c r="R201" s="537"/>
      <c r="S201" s="537"/>
      <c r="T201" s="562"/>
      <c r="U201" s="241">
        <v>1</v>
      </c>
      <c r="V201" s="561">
        <v>0.59523809523809523</v>
      </c>
      <c r="W201" s="537">
        <v>0.40476190476190477</v>
      </c>
      <c r="X201" s="562">
        <v>1</v>
      </c>
    </row>
    <row r="202" spans="2:24" s="4" customFormat="1" ht="15" hidden="1" customHeight="1" outlineLevel="1" x14ac:dyDescent="0.25">
      <c r="B202" s="138" t="s">
        <v>78</v>
      </c>
      <c r="C202" s="559">
        <v>0.20436700010756159</v>
      </c>
      <c r="D202" s="533">
        <v>0.79563299989243841</v>
      </c>
      <c r="E202" s="560">
        <v>1</v>
      </c>
      <c r="F202" s="559">
        <v>0.20589037360239978</v>
      </c>
      <c r="G202" s="533">
        <v>0.79410962639760019</v>
      </c>
      <c r="H202" s="533">
        <v>1</v>
      </c>
      <c r="I202" s="533"/>
      <c r="J202" s="533"/>
      <c r="K202" s="533"/>
      <c r="L202" s="533"/>
      <c r="M202" s="533"/>
      <c r="N202" s="560"/>
      <c r="O202" s="559">
        <v>0.18539616778871051</v>
      </c>
      <c r="P202" s="533">
        <v>0.81460383221128951</v>
      </c>
      <c r="Q202" s="533">
        <v>1</v>
      </c>
      <c r="R202" s="533"/>
      <c r="S202" s="533"/>
      <c r="T202" s="560"/>
      <c r="U202" s="238">
        <v>1</v>
      </c>
      <c r="V202" s="559">
        <v>1</v>
      </c>
      <c r="W202" s="533">
        <v>0</v>
      </c>
      <c r="X202" s="560">
        <v>1</v>
      </c>
    </row>
    <row r="203" spans="2:24" s="4" customFormat="1" ht="15" hidden="1" customHeight="1" outlineLevel="1" x14ac:dyDescent="0.25">
      <c r="B203" s="138" t="s">
        <v>79</v>
      </c>
      <c r="C203" s="559">
        <v>0.22112993011962573</v>
      </c>
      <c r="D203" s="533">
        <v>0.77887006988037433</v>
      </c>
      <c r="E203" s="560">
        <v>1</v>
      </c>
      <c r="F203" s="559">
        <v>0.20960952242705763</v>
      </c>
      <c r="G203" s="533">
        <v>0.79039047757294234</v>
      </c>
      <c r="H203" s="533">
        <v>1</v>
      </c>
      <c r="I203" s="533"/>
      <c r="J203" s="533"/>
      <c r="K203" s="533"/>
      <c r="L203" s="533"/>
      <c r="M203" s="533"/>
      <c r="N203" s="560"/>
      <c r="O203" s="559">
        <v>0.24900398406374502</v>
      </c>
      <c r="P203" s="533">
        <v>0.75099601593625498</v>
      </c>
      <c r="Q203" s="533">
        <v>1</v>
      </c>
      <c r="R203" s="533"/>
      <c r="S203" s="533"/>
      <c r="T203" s="560"/>
      <c r="U203" s="238">
        <v>1</v>
      </c>
      <c r="V203" s="559">
        <v>1</v>
      </c>
      <c r="W203" s="533">
        <v>0</v>
      </c>
      <c r="X203" s="560">
        <v>1</v>
      </c>
    </row>
    <row r="204" spans="2:24" s="4" customFormat="1" ht="15" hidden="1" customHeight="1" outlineLevel="1" x14ac:dyDescent="0.25">
      <c r="B204" s="138" t="s">
        <v>80</v>
      </c>
      <c r="C204" s="559">
        <v>0.21408393866020986</v>
      </c>
      <c r="D204" s="533">
        <v>0.7859160613397902</v>
      </c>
      <c r="E204" s="560">
        <v>1</v>
      </c>
      <c r="F204" s="559">
        <v>0.21115250570844851</v>
      </c>
      <c r="G204" s="533">
        <v>0.78884749429155154</v>
      </c>
      <c r="H204" s="533">
        <v>1</v>
      </c>
      <c r="I204" s="533"/>
      <c r="J204" s="533"/>
      <c r="K204" s="533"/>
      <c r="L204" s="533"/>
      <c r="M204" s="533"/>
      <c r="N204" s="560"/>
      <c r="O204" s="559">
        <v>0.21811224489795919</v>
      </c>
      <c r="P204" s="533">
        <v>0.78188775510204078</v>
      </c>
      <c r="Q204" s="533">
        <v>1</v>
      </c>
      <c r="R204" s="533"/>
      <c r="S204" s="533"/>
      <c r="T204" s="560"/>
      <c r="U204" s="238">
        <v>1</v>
      </c>
      <c r="V204" s="559">
        <v>1</v>
      </c>
      <c r="W204" s="533">
        <v>0</v>
      </c>
      <c r="X204" s="560">
        <v>1</v>
      </c>
    </row>
    <row r="205" spans="2:24" s="4" customFormat="1" ht="15" hidden="1" customHeight="1" outlineLevel="1" x14ac:dyDescent="0.25">
      <c r="B205" s="138" t="s">
        <v>81</v>
      </c>
      <c r="C205" s="559">
        <v>0.25371179039301311</v>
      </c>
      <c r="D205" s="533">
        <v>0.74628820960698694</v>
      </c>
      <c r="E205" s="560">
        <v>1</v>
      </c>
      <c r="F205" s="559">
        <v>0.24780487804878049</v>
      </c>
      <c r="G205" s="533">
        <v>0.75219512195121951</v>
      </c>
      <c r="H205" s="533">
        <v>1</v>
      </c>
      <c r="I205" s="533"/>
      <c r="J205" s="533"/>
      <c r="K205" s="533"/>
      <c r="L205" s="533"/>
      <c r="M205" s="533"/>
      <c r="N205" s="560"/>
      <c r="O205" s="559">
        <v>0.26593406593406593</v>
      </c>
      <c r="P205" s="533">
        <v>0.73406593406593401</v>
      </c>
      <c r="Q205" s="533">
        <v>1</v>
      </c>
      <c r="R205" s="533"/>
      <c r="S205" s="533"/>
      <c r="T205" s="560"/>
      <c r="U205" s="238">
        <v>1</v>
      </c>
      <c r="V205" s="559">
        <v>1</v>
      </c>
      <c r="W205" s="533">
        <v>0</v>
      </c>
      <c r="X205" s="560">
        <v>1</v>
      </c>
    </row>
    <row r="206" spans="2:24" s="4" customFormat="1" ht="15" hidden="1" customHeight="1" outlineLevel="1" x14ac:dyDescent="0.25">
      <c r="B206" s="138" t="s">
        <v>82</v>
      </c>
      <c r="C206" s="559">
        <v>0.23333333333333334</v>
      </c>
      <c r="D206" s="533">
        <v>0.76666666666666672</v>
      </c>
      <c r="E206" s="560">
        <v>1</v>
      </c>
      <c r="F206" s="559">
        <v>0.2218769422001243</v>
      </c>
      <c r="G206" s="533">
        <v>0.77812305779987567</v>
      </c>
      <c r="H206" s="533">
        <v>1</v>
      </c>
      <c r="I206" s="533"/>
      <c r="J206" s="533"/>
      <c r="K206" s="533"/>
      <c r="L206" s="533"/>
      <c r="M206" s="533"/>
      <c r="N206" s="560"/>
      <c r="O206" s="559">
        <v>0.55172413793103448</v>
      </c>
      <c r="P206" s="533">
        <v>0.44827586206896552</v>
      </c>
      <c r="Q206" s="533">
        <v>1</v>
      </c>
      <c r="R206" s="533"/>
      <c r="S206" s="533"/>
      <c r="T206" s="560"/>
      <c r="U206" s="238">
        <v>1</v>
      </c>
      <c r="V206" s="559">
        <v>1</v>
      </c>
      <c r="W206" s="533">
        <v>0</v>
      </c>
      <c r="X206" s="560">
        <v>1</v>
      </c>
    </row>
    <row r="207" spans="2:24" s="4" customFormat="1" ht="15" hidden="1" customHeight="1" outlineLevel="1" x14ac:dyDescent="0.25">
      <c r="B207" s="138" t="s">
        <v>83</v>
      </c>
      <c r="C207" s="559">
        <v>0.26270136307311026</v>
      </c>
      <c r="D207" s="533">
        <v>0.73729863692688968</v>
      </c>
      <c r="E207" s="560">
        <v>1</v>
      </c>
      <c r="F207" s="559">
        <v>0.24489795918367346</v>
      </c>
      <c r="G207" s="533">
        <v>0.75510204081632648</v>
      </c>
      <c r="H207" s="533">
        <v>1</v>
      </c>
      <c r="I207" s="533"/>
      <c r="J207" s="533"/>
      <c r="K207" s="533"/>
      <c r="L207" s="533"/>
      <c r="M207" s="533"/>
      <c r="N207" s="560"/>
      <c r="O207" s="559">
        <v>0.8125</v>
      </c>
      <c r="P207" s="533">
        <v>0.1875</v>
      </c>
      <c r="Q207" s="533">
        <v>1</v>
      </c>
      <c r="R207" s="533"/>
      <c r="S207" s="533"/>
      <c r="T207" s="560"/>
      <c r="U207" s="238">
        <v>1</v>
      </c>
      <c r="V207" s="559">
        <v>1</v>
      </c>
      <c r="W207" s="533">
        <v>0</v>
      </c>
      <c r="X207" s="560">
        <v>1</v>
      </c>
    </row>
    <row r="208" spans="2:24" s="4" customFormat="1" ht="15" hidden="1" customHeight="1" outlineLevel="1" x14ac:dyDescent="0.25">
      <c r="B208" s="138" t="s">
        <v>84</v>
      </c>
      <c r="C208" s="559">
        <v>0.23761423761423761</v>
      </c>
      <c r="D208" s="533">
        <v>0.76238576238576239</v>
      </c>
      <c r="E208" s="560">
        <v>1</v>
      </c>
      <c r="F208" s="559">
        <v>0.23269513991163476</v>
      </c>
      <c r="G208" s="533">
        <v>0.76730486008836529</v>
      </c>
      <c r="H208" s="533">
        <v>1</v>
      </c>
      <c r="I208" s="533"/>
      <c r="J208" s="533"/>
      <c r="K208" s="533"/>
      <c r="L208" s="533"/>
      <c r="M208" s="533"/>
      <c r="N208" s="560"/>
      <c r="O208" s="559">
        <v>0.15384615384615385</v>
      </c>
      <c r="P208" s="533">
        <v>0.84615384615384615</v>
      </c>
      <c r="Q208" s="533">
        <v>1</v>
      </c>
      <c r="R208" s="533"/>
      <c r="S208" s="533"/>
      <c r="T208" s="560"/>
      <c r="U208" s="238">
        <v>1</v>
      </c>
      <c r="V208" s="559" t="s">
        <v>90</v>
      </c>
      <c r="W208" s="533" t="s">
        <v>90</v>
      </c>
      <c r="X208" s="560" t="s">
        <v>90</v>
      </c>
    </row>
    <row r="209" spans="2:24" s="4" customFormat="1" ht="15" hidden="1" customHeight="1" outlineLevel="1" x14ac:dyDescent="0.25">
      <c r="B209" s="138" t="s">
        <v>85</v>
      </c>
      <c r="C209" s="559">
        <v>0.18762214983713354</v>
      </c>
      <c r="D209" s="533">
        <v>0.81237785016286646</v>
      </c>
      <c r="E209" s="560">
        <v>1</v>
      </c>
      <c r="F209" s="559">
        <v>0.17900403768506057</v>
      </c>
      <c r="G209" s="533">
        <v>0.82099596231493943</v>
      </c>
      <c r="H209" s="533">
        <v>1</v>
      </c>
      <c r="I209" s="533"/>
      <c r="J209" s="533"/>
      <c r="K209" s="533"/>
      <c r="L209" s="533"/>
      <c r="M209" s="533"/>
      <c r="N209" s="560"/>
      <c r="O209" s="559">
        <v>0.25</v>
      </c>
      <c r="P209" s="533">
        <v>0.75</v>
      </c>
      <c r="Q209" s="533">
        <v>1</v>
      </c>
      <c r="R209" s="533"/>
      <c r="S209" s="533"/>
      <c r="T209" s="560"/>
      <c r="U209" s="238">
        <v>1</v>
      </c>
      <c r="V209" s="559" t="s">
        <v>90</v>
      </c>
      <c r="W209" s="533" t="s">
        <v>90</v>
      </c>
      <c r="X209" s="560" t="s">
        <v>90</v>
      </c>
    </row>
    <row r="210" spans="2:24" s="4" customFormat="1" ht="15" hidden="1" customHeight="1" outlineLevel="1" x14ac:dyDescent="0.25">
      <c r="B210" s="138" t="s">
        <v>86</v>
      </c>
      <c r="C210" s="559">
        <v>0.16790009250693802</v>
      </c>
      <c r="D210" s="533">
        <v>0.83209990749306195</v>
      </c>
      <c r="E210" s="560">
        <v>1</v>
      </c>
      <c r="F210" s="559">
        <v>0.15926275992438563</v>
      </c>
      <c r="G210" s="533">
        <v>0.84073724007561434</v>
      </c>
      <c r="H210" s="533">
        <v>1</v>
      </c>
      <c r="I210" s="533"/>
      <c r="J210" s="533"/>
      <c r="K210" s="533"/>
      <c r="L210" s="533"/>
      <c r="M210" s="533"/>
      <c r="N210" s="560"/>
      <c r="O210" s="559">
        <v>0.41176470588235292</v>
      </c>
      <c r="P210" s="533">
        <v>0.58823529411764708</v>
      </c>
      <c r="Q210" s="533">
        <v>1</v>
      </c>
      <c r="R210" s="533"/>
      <c r="S210" s="533"/>
      <c r="T210" s="560"/>
      <c r="U210" s="238">
        <v>1</v>
      </c>
      <c r="V210" s="559">
        <v>1</v>
      </c>
      <c r="W210" s="533">
        <v>0</v>
      </c>
      <c r="X210" s="560">
        <v>1</v>
      </c>
    </row>
    <row r="211" spans="2:24" s="4" customFormat="1" ht="15" hidden="1" customHeight="1" outlineLevel="1" x14ac:dyDescent="0.25">
      <c r="B211" s="138" t="s">
        <v>87</v>
      </c>
      <c r="C211" s="559">
        <v>0.22684779433245691</v>
      </c>
      <c r="D211" s="533">
        <v>0.77315220566754306</v>
      </c>
      <c r="E211" s="560">
        <v>1</v>
      </c>
      <c r="F211" s="559">
        <v>0.24404863846549066</v>
      </c>
      <c r="G211" s="533">
        <v>0.75595136153450937</v>
      </c>
      <c r="H211" s="533">
        <v>1</v>
      </c>
      <c r="I211" s="533"/>
      <c r="J211" s="533"/>
      <c r="K211" s="533"/>
      <c r="L211" s="533"/>
      <c r="M211" s="533"/>
      <c r="N211" s="560"/>
      <c r="O211" s="559">
        <v>0.11032388663967611</v>
      </c>
      <c r="P211" s="533">
        <v>0.88967611336032393</v>
      </c>
      <c r="Q211" s="533">
        <v>1</v>
      </c>
      <c r="R211" s="533"/>
      <c r="S211" s="533"/>
      <c r="T211" s="560"/>
      <c r="U211" s="238">
        <v>1</v>
      </c>
      <c r="V211" s="559">
        <v>1</v>
      </c>
      <c r="W211" s="533">
        <v>0</v>
      </c>
      <c r="X211" s="560">
        <v>1</v>
      </c>
    </row>
    <row r="212" spans="2:24" s="4" customFormat="1" ht="15" hidden="1" customHeight="1" outlineLevel="1" x14ac:dyDescent="0.25">
      <c r="B212" s="138" t="s">
        <v>88</v>
      </c>
      <c r="C212" s="559">
        <v>0.19339242546333602</v>
      </c>
      <c r="D212" s="533">
        <v>0.80660757453666398</v>
      </c>
      <c r="E212" s="560">
        <v>1</v>
      </c>
      <c r="F212" s="559">
        <v>0.20432084578257872</v>
      </c>
      <c r="G212" s="533">
        <v>0.7956791542174213</v>
      </c>
      <c r="H212" s="533">
        <v>1</v>
      </c>
      <c r="I212" s="533"/>
      <c r="J212" s="533"/>
      <c r="K212" s="533"/>
      <c r="L212" s="533"/>
      <c r="M212" s="533"/>
      <c r="N212" s="560"/>
      <c r="O212" s="559">
        <v>9.0604026845637578E-2</v>
      </c>
      <c r="P212" s="533">
        <v>0.90939597315436238</v>
      </c>
      <c r="Q212" s="533">
        <v>1</v>
      </c>
      <c r="R212" s="533"/>
      <c r="S212" s="533"/>
      <c r="T212" s="560"/>
      <c r="U212" s="238">
        <v>1</v>
      </c>
      <c r="V212" s="559">
        <v>1</v>
      </c>
      <c r="W212" s="533">
        <v>0</v>
      </c>
      <c r="X212" s="560">
        <v>1</v>
      </c>
    </row>
    <row r="213" spans="2:24" s="4" customFormat="1" ht="15" hidden="1" customHeight="1" outlineLevel="1" x14ac:dyDescent="0.25">
      <c r="B213" s="138" t="s">
        <v>89</v>
      </c>
      <c r="C213" s="559">
        <v>0.21348663766314482</v>
      </c>
      <c r="D213" s="533">
        <v>0.7865133623368552</v>
      </c>
      <c r="E213" s="560">
        <v>1</v>
      </c>
      <c r="F213" s="559">
        <v>0.22875015331779713</v>
      </c>
      <c r="G213" s="533">
        <v>0.77124984668220287</v>
      </c>
      <c r="H213" s="533">
        <v>1</v>
      </c>
      <c r="I213" s="533"/>
      <c r="J213" s="533"/>
      <c r="K213" s="533"/>
      <c r="L213" s="533"/>
      <c r="M213" s="533"/>
      <c r="N213" s="560"/>
      <c r="O213" s="559">
        <v>0.11883862255232951</v>
      </c>
      <c r="P213" s="533">
        <v>0.88116137744767054</v>
      </c>
      <c r="Q213" s="533">
        <v>1</v>
      </c>
      <c r="R213" s="533"/>
      <c r="S213" s="533"/>
      <c r="T213" s="560"/>
      <c r="U213" s="238">
        <v>1</v>
      </c>
      <c r="V213" s="559" t="s">
        <v>90</v>
      </c>
      <c r="W213" s="533" t="s">
        <v>90</v>
      </c>
      <c r="X213" s="560" t="s">
        <v>90</v>
      </c>
    </row>
    <row r="214" spans="2:24" s="4" customFormat="1" ht="15.75" collapsed="1" x14ac:dyDescent="0.25">
      <c r="B214" s="64">
        <v>2003</v>
      </c>
      <c r="C214" s="561">
        <v>0.2147562776957164</v>
      </c>
      <c r="D214" s="537">
        <v>0.78524372230428363</v>
      </c>
      <c r="E214" s="562">
        <v>1</v>
      </c>
      <c r="F214" s="561">
        <v>0.21688963785810089</v>
      </c>
      <c r="G214" s="537">
        <v>0.78311036214189911</v>
      </c>
      <c r="H214" s="537">
        <v>1</v>
      </c>
      <c r="I214" s="537"/>
      <c r="J214" s="537"/>
      <c r="K214" s="537"/>
      <c r="L214" s="537"/>
      <c r="M214" s="537"/>
      <c r="N214" s="562"/>
      <c r="O214" s="561">
        <v>0.17870230653158009</v>
      </c>
      <c r="P214" s="537">
        <v>0.82129769346841996</v>
      </c>
      <c r="Q214" s="537">
        <v>1</v>
      </c>
      <c r="R214" s="537"/>
      <c r="S214" s="537"/>
      <c r="T214" s="562"/>
      <c r="U214" s="241">
        <v>1</v>
      </c>
      <c r="V214" s="561">
        <v>1</v>
      </c>
      <c r="W214" s="537">
        <v>0</v>
      </c>
      <c r="X214" s="562">
        <v>1</v>
      </c>
    </row>
    <row r="215" spans="2:24" s="4" customFormat="1" ht="15" hidden="1" customHeight="1" outlineLevel="1" x14ac:dyDescent="0.25">
      <c r="B215" s="138" t="s">
        <v>78</v>
      </c>
      <c r="C215" s="559">
        <v>0.16896181267701924</v>
      </c>
      <c r="D215" s="533">
        <v>0.83103818732298074</v>
      </c>
      <c r="E215" s="560">
        <v>1</v>
      </c>
      <c r="F215" s="559">
        <v>0.1937370537346168</v>
      </c>
      <c r="G215" s="533">
        <v>0.8062629462653832</v>
      </c>
      <c r="H215" s="533">
        <v>1</v>
      </c>
      <c r="I215" s="533"/>
      <c r="J215" s="533"/>
      <c r="K215" s="533"/>
      <c r="L215" s="533"/>
      <c r="M215" s="533"/>
      <c r="N215" s="560"/>
      <c r="O215" s="559">
        <v>5.7768924302788842E-2</v>
      </c>
      <c r="P215" s="533">
        <v>0.94223107569721121</v>
      </c>
      <c r="Q215" s="533">
        <v>1</v>
      </c>
      <c r="R215" s="533"/>
      <c r="S215" s="533"/>
      <c r="T215" s="560"/>
      <c r="U215" s="238">
        <v>1</v>
      </c>
      <c r="V215" s="559">
        <v>1</v>
      </c>
      <c r="W215" s="533">
        <v>0</v>
      </c>
      <c r="X215" s="560">
        <v>1</v>
      </c>
    </row>
    <row r="216" spans="2:24" s="4" customFormat="1" ht="15" hidden="1" customHeight="1" outlineLevel="1" x14ac:dyDescent="0.25">
      <c r="B216" s="138" t="s">
        <v>79</v>
      </c>
      <c r="C216" s="559">
        <v>0.18269969278033793</v>
      </c>
      <c r="D216" s="533">
        <v>0.81730030721966207</v>
      </c>
      <c r="E216" s="560">
        <v>1</v>
      </c>
      <c r="F216" s="559">
        <v>0.19097899690118214</v>
      </c>
      <c r="G216" s="533">
        <v>0.80902100309881786</v>
      </c>
      <c r="H216" s="533">
        <v>1</v>
      </c>
      <c r="I216" s="533"/>
      <c r="J216" s="533"/>
      <c r="K216" s="533"/>
      <c r="L216" s="533"/>
      <c r="M216" s="533"/>
      <c r="N216" s="560"/>
      <c r="O216" s="559">
        <v>9.1478696741854632E-2</v>
      </c>
      <c r="P216" s="533">
        <v>0.9085213032581454</v>
      </c>
      <c r="Q216" s="533">
        <v>1</v>
      </c>
      <c r="R216" s="533"/>
      <c r="S216" s="533"/>
      <c r="T216" s="560"/>
      <c r="U216" s="238">
        <v>1</v>
      </c>
      <c r="V216" s="559">
        <v>0</v>
      </c>
      <c r="W216" s="533">
        <v>1</v>
      </c>
      <c r="X216" s="560">
        <v>1</v>
      </c>
    </row>
    <row r="217" spans="2:24" s="4" customFormat="1" ht="15" hidden="1" customHeight="1" outlineLevel="1" x14ac:dyDescent="0.25">
      <c r="B217" s="138" t="s">
        <v>80</v>
      </c>
      <c r="C217" s="559">
        <v>0.11741935483870967</v>
      </c>
      <c r="D217" s="533">
        <v>0.88258064516129031</v>
      </c>
      <c r="E217" s="560">
        <v>1</v>
      </c>
      <c r="F217" s="559">
        <v>0.10645231370845101</v>
      </c>
      <c r="G217" s="533">
        <v>0.89354768629154901</v>
      </c>
      <c r="H217" s="533">
        <v>1</v>
      </c>
      <c r="I217" s="533"/>
      <c r="J217" s="533"/>
      <c r="K217" s="533"/>
      <c r="L217" s="533"/>
      <c r="M217" s="533"/>
      <c r="N217" s="560"/>
      <c r="O217" s="559">
        <v>0.12047399605003292</v>
      </c>
      <c r="P217" s="533">
        <v>0.87952600394996705</v>
      </c>
      <c r="Q217" s="533">
        <v>1</v>
      </c>
      <c r="R217" s="533"/>
      <c r="S217" s="533"/>
      <c r="T217" s="560"/>
      <c r="U217" s="238">
        <v>1</v>
      </c>
      <c r="V217" s="559">
        <v>0.17647058823529413</v>
      </c>
      <c r="W217" s="533">
        <v>0.82352941176470584</v>
      </c>
      <c r="X217" s="560">
        <v>1</v>
      </c>
    </row>
    <row r="218" spans="2:24" s="4" customFormat="1" ht="15" hidden="1" customHeight="1" outlineLevel="1" x14ac:dyDescent="0.25">
      <c r="B218" s="138" t="s">
        <v>81</v>
      </c>
      <c r="C218" s="559">
        <v>0.23889580738895808</v>
      </c>
      <c r="D218" s="533">
        <v>0.7611041926110419</v>
      </c>
      <c r="E218" s="560">
        <v>1</v>
      </c>
      <c r="F218" s="559">
        <v>0.2375085557837098</v>
      </c>
      <c r="G218" s="533">
        <v>0.76249144421629023</v>
      </c>
      <c r="H218" s="533">
        <v>1</v>
      </c>
      <c r="I218" s="533"/>
      <c r="J218" s="533"/>
      <c r="K218" s="533"/>
      <c r="L218" s="533"/>
      <c r="M218" s="533"/>
      <c r="N218" s="560"/>
      <c r="O218" s="559">
        <v>0.1095890410958904</v>
      </c>
      <c r="P218" s="533">
        <v>0.8904109589041096</v>
      </c>
      <c r="Q218" s="533">
        <v>1</v>
      </c>
      <c r="R218" s="533"/>
      <c r="S218" s="533"/>
      <c r="T218" s="560"/>
      <c r="U218" s="238">
        <v>1</v>
      </c>
      <c r="V218" s="559">
        <v>1</v>
      </c>
      <c r="W218" s="533">
        <v>0</v>
      </c>
      <c r="X218" s="560">
        <v>1</v>
      </c>
    </row>
    <row r="219" spans="2:24" s="4" customFormat="1" ht="15" hidden="1" customHeight="1" outlineLevel="1" x14ac:dyDescent="0.25">
      <c r="B219" s="138" t="s">
        <v>82</v>
      </c>
      <c r="C219" s="559">
        <v>0.10241893978383942</v>
      </c>
      <c r="D219" s="533">
        <v>0.89758106021616058</v>
      </c>
      <c r="E219" s="560">
        <v>1</v>
      </c>
      <c r="F219" s="559">
        <v>9.4791666666666663E-2</v>
      </c>
      <c r="G219" s="533">
        <v>0.90520833333333328</v>
      </c>
      <c r="H219" s="533">
        <v>1</v>
      </c>
      <c r="I219" s="533"/>
      <c r="J219" s="533"/>
      <c r="K219" s="533"/>
      <c r="L219" s="533"/>
      <c r="M219" s="533"/>
      <c r="N219" s="560"/>
      <c r="O219" s="559">
        <v>0.66666666666666663</v>
      </c>
      <c r="P219" s="533">
        <v>0.33333333333333331</v>
      </c>
      <c r="Q219" s="533">
        <v>1</v>
      </c>
      <c r="R219" s="533"/>
      <c r="S219" s="533"/>
      <c r="T219" s="560"/>
      <c r="U219" s="238">
        <v>1</v>
      </c>
      <c r="V219" s="559" t="s">
        <v>90</v>
      </c>
      <c r="W219" s="533" t="s">
        <v>90</v>
      </c>
      <c r="X219" s="560" t="s">
        <v>90</v>
      </c>
    </row>
    <row r="220" spans="2:24" s="4" customFormat="1" ht="15" hidden="1" customHeight="1" outlineLevel="1" x14ac:dyDescent="0.25">
      <c r="B220" s="138" t="s">
        <v>83</v>
      </c>
      <c r="C220" s="559">
        <v>0.30803351404632823</v>
      </c>
      <c r="D220" s="533">
        <v>0.69196648595367172</v>
      </c>
      <c r="E220" s="560">
        <v>1</v>
      </c>
      <c r="F220" s="559">
        <v>0.30769230769230771</v>
      </c>
      <c r="G220" s="533">
        <v>0.69230769230769229</v>
      </c>
      <c r="H220" s="533">
        <v>1</v>
      </c>
      <c r="I220" s="533"/>
      <c r="J220" s="533"/>
      <c r="K220" s="533"/>
      <c r="L220" s="533"/>
      <c r="M220" s="533"/>
      <c r="N220" s="560"/>
      <c r="O220" s="559">
        <v>5.2631578947368418E-2</v>
      </c>
      <c r="P220" s="533">
        <v>0.94736842105263153</v>
      </c>
      <c r="Q220" s="533">
        <v>1</v>
      </c>
      <c r="R220" s="533"/>
      <c r="S220" s="533"/>
      <c r="T220" s="560"/>
      <c r="U220" s="238">
        <v>1</v>
      </c>
      <c r="V220" s="559" t="s">
        <v>90</v>
      </c>
      <c r="W220" s="533" t="s">
        <v>90</v>
      </c>
      <c r="X220" s="560" t="s">
        <v>90</v>
      </c>
    </row>
    <row r="221" spans="2:24" s="4" customFormat="1" ht="15" hidden="1" customHeight="1" outlineLevel="1" x14ac:dyDescent="0.25">
      <c r="B221" s="138" t="s">
        <v>84</v>
      </c>
      <c r="C221" s="559">
        <v>0.10469314079422383</v>
      </c>
      <c r="D221" s="533">
        <v>0.89530685920577613</v>
      </c>
      <c r="E221" s="560">
        <v>1</v>
      </c>
      <c r="F221" s="559">
        <v>9.9215505306875867E-2</v>
      </c>
      <c r="G221" s="533">
        <v>0.90078449469312416</v>
      </c>
      <c r="H221" s="533">
        <v>1</v>
      </c>
      <c r="I221" s="533"/>
      <c r="J221" s="533"/>
      <c r="K221" s="533"/>
      <c r="L221" s="533"/>
      <c r="M221" s="533"/>
      <c r="N221" s="560"/>
      <c r="O221" s="559">
        <v>0.13513513513513514</v>
      </c>
      <c r="P221" s="533">
        <v>0.86486486486486491</v>
      </c>
      <c r="Q221" s="533">
        <v>1</v>
      </c>
      <c r="R221" s="533"/>
      <c r="S221" s="533"/>
      <c r="T221" s="560"/>
      <c r="U221" s="238">
        <v>1</v>
      </c>
      <c r="V221" s="559">
        <v>1</v>
      </c>
      <c r="W221" s="533">
        <v>0</v>
      </c>
      <c r="X221" s="560">
        <v>1</v>
      </c>
    </row>
    <row r="222" spans="2:24" s="4" customFormat="1" ht="15" hidden="1" customHeight="1" outlineLevel="1" x14ac:dyDescent="0.25">
      <c r="B222" s="138" t="s">
        <v>85</v>
      </c>
      <c r="C222" s="559">
        <v>0.25611413043478259</v>
      </c>
      <c r="D222" s="533">
        <v>0.74388586956521741</v>
      </c>
      <c r="E222" s="560">
        <v>1</v>
      </c>
      <c r="F222" s="559">
        <v>0.25034770514603616</v>
      </c>
      <c r="G222" s="533">
        <v>0.74965229485396379</v>
      </c>
      <c r="H222" s="533">
        <v>1</v>
      </c>
      <c r="I222" s="533"/>
      <c r="J222" s="533"/>
      <c r="K222" s="533"/>
      <c r="L222" s="533"/>
      <c r="M222" s="533"/>
      <c r="N222" s="560"/>
      <c r="O222" s="559">
        <v>0.19047619047619047</v>
      </c>
      <c r="P222" s="533">
        <v>0.80952380952380953</v>
      </c>
      <c r="Q222" s="533">
        <v>1</v>
      </c>
      <c r="R222" s="533"/>
      <c r="S222" s="533"/>
      <c r="T222" s="560"/>
      <c r="U222" s="238">
        <v>1</v>
      </c>
      <c r="V222" s="559" t="s">
        <v>90</v>
      </c>
      <c r="W222" s="533" t="s">
        <v>90</v>
      </c>
      <c r="X222" s="560" t="s">
        <v>90</v>
      </c>
    </row>
    <row r="223" spans="2:24" s="4" customFormat="1" ht="15" hidden="1" customHeight="1" outlineLevel="1" x14ac:dyDescent="0.25">
      <c r="B223" s="138" t="s">
        <v>86</v>
      </c>
      <c r="C223" s="559">
        <v>0.15636918382913806</v>
      </c>
      <c r="D223" s="533">
        <v>0.84363081617086189</v>
      </c>
      <c r="E223" s="560">
        <v>1</v>
      </c>
      <c r="F223" s="559">
        <v>0.10885458976441917</v>
      </c>
      <c r="G223" s="533">
        <v>0.8911454102355808</v>
      </c>
      <c r="H223" s="533">
        <v>1</v>
      </c>
      <c r="I223" s="533"/>
      <c r="J223" s="533"/>
      <c r="K223" s="533"/>
      <c r="L223" s="533"/>
      <c r="M223" s="533"/>
      <c r="N223" s="560"/>
      <c r="O223" s="559">
        <v>0.86956521739130432</v>
      </c>
      <c r="P223" s="533">
        <v>0.13043478260869565</v>
      </c>
      <c r="Q223" s="533">
        <v>1</v>
      </c>
      <c r="R223" s="533"/>
      <c r="S223" s="533"/>
      <c r="T223" s="560"/>
      <c r="U223" s="238">
        <v>1</v>
      </c>
      <c r="V223" s="559" t="s">
        <v>90</v>
      </c>
      <c r="W223" s="533" t="s">
        <v>90</v>
      </c>
      <c r="X223" s="560" t="s">
        <v>90</v>
      </c>
    </row>
    <row r="224" spans="2:24" s="4" customFormat="1" ht="15" hidden="1" customHeight="1" outlineLevel="1" x14ac:dyDescent="0.25">
      <c r="B224" s="138" t="s">
        <v>87</v>
      </c>
      <c r="C224" s="559">
        <v>0.23529411764705882</v>
      </c>
      <c r="D224" s="533">
        <v>0.76470588235294112</v>
      </c>
      <c r="E224" s="560">
        <v>1</v>
      </c>
      <c r="F224" s="559">
        <v>0.25790415589580434</v>
      </c>
      <c r="G224" s="533">
        <v>0.74209584410419571</v>
      </c>
      <c r="H224" s="533">
        <v>1</v>
      </c>
      <c r="I224" s="533"/>
      <c r="J224" s="533"/>
      <c r="K224" s="533"/>
      <c r="L224" s="533"/>
      <c r="M224" s="533"/>
      <c r="N224" s="560"/>
      <c r="O224" s="559">
        <v>0.12919051512673754</v>
      </c>
      <c r="P224" s="533">
        <v>0.87080948487326248</v>
      </c>
      <c r="Q224" s="533">
        <v>1</v>
      </c>
      <c r="R224" s="533"/>
      <c r="S224" s="533"/>
      <c r="T224" s="560"/>
      <c r="U224" s="238">
        <v>1</v>
      </c>
      <c r="V224" s="559">
        <v>1</v>
      </c>
      <c r="W224" s="533">
        <v>0</v>
      </c>
      <c r="X224" s="560">
        <v>1</v>
      </c>
    </row>
    <row r="225" spans="2:24" s="4" customFormat="1" ht="15" hidden="1" customHeight="1" outlineLevel="1" x14ac:dyDescent="0.25">
      <c r="B225" s="138" t="s">
        <v>88</v>
      </c>
      <c r="C225" s="559">
        <v>0.20154781647318962</v>
      </c>
      <c r="D225" s="533">
        <v>0.79845218352681036</v>
      </c>
      <c r="E225" s="560">
        <v>1</v>
      </c>
      <c r="F225" s="559">
        <v>0.2179080824088748</v>
      </c>
      <c r="G225" s="533">
        <v>0.78209191759112517</v>
      </c>
      <c r="H225" s="533">
        <v>1</v>
      </c>
      <c r="I225" s="533"/>
      <c r="J225" s="533"/>
      <c r="K225" s="533"/>
      <c r="L225" s="533"/>
      <c r="M225" s="533"/>
      <c r="N225" s="560"/>
      <c r="O225" s="559">
        <v>0.10158949550794748</v>
      </c>
      <c r="P225" s="533">
        <v>0.89841050449205251</v>
      </c>
      <c r="Q225" s="533">
        <v>1</v>
      </c>
      <c r="R225" s="533"/>
      <c r="S225" s="533"/>
      <c r="T225" s="560"/>
      <c r="U225" s="238">
        <v>1</v>
      </c>
      <c r="V225" s="559">
        <v>1</v>
      </c>
      <c r="W225" s="533">
        <v>0</v>
      </c>
      <c r="X225" s="560">
        <v>1</v>
      </c>
    </row>
    <row r="226" spans="2:24" s="4" customFormat="1" ht="15" hidden="1" customHeight="1" outlineLevel="1" x14ac:dyDescent="0.25">
      <c r="B226" s="138" t="s">
        <v>89</v>
      </c>
      <c r="C226" s="559">
        <v>0.21779837336864005</v>
      </c>
      <c r="D226" s="533">
        <v>0.78220162663135995</v>
      </c>
      <c r="E226" s="560">
        <v>1</v>
      </c>
      <c r="F226" s="559">
        <v>0.19284660766961653</v>
      </c>
      <c r="G226" s="533">
        <v>0.80715339233038352</v>
      </c>
      <c r="H226" s="533">
        <v>1</v>
      </c>
      <c r="I226" s="533"/>
      <c r="J226" s="533"/>
      <c r="K226" s="533"/>
      <c r="L226" s="533"/>
      <c r="M226" s="533"/>
      <c r="N226" s="560"/>
      <c r="O226" s="559">
        <v>0.29615861214374223</v>
      </c>
      <c r="P226" s="533">
        <v>0.70384138785625772</v>
      </c>
      <c r="Q226" s="533">
        <v>1</v>
      </c>
      <c r="R226" s="533"/>
      <c r="S226" s="533"/>
      <c r="T226" s="560"/>
      <c r="U226" s="238">
        <v>1</v>
      </c>
      <c r="V226" s="559" t="s">
        <v>90</v>
      </c>
      <c r="W226" s="533" t="s">
        <v>90</v>
      </c>
      <c r="X226" s="560" t="s">
        <v>90</v>
      </c>
    </row>
    <row r="227" spans="2:24" s="4" customFormat="1" ht="15.75" collapsed="1" x14ac:dyDescent="0.25">
      <c r="B227" s="64">
        <v>2002</v>
      </c>
      <c r="C227" s="561">
        <v>0.18680639451577558</v>
      </c>
      <c r="D227" s="537">
        <v>0.81319360548422448</v>
      </c>
      <c r="E227" s="562">
        <v>1</v>
      </c>
      <c r="F227" s="561">
        <v>0.18828744750349977</v>
      </c>
      <c r="G227" s="537">
        <v>0.81171255249650021</v>
      </c>
      <c r="H227" s="537">
        <v>1</v>
      </c>
      <c r="I227" s="537"/>
      <c r="J227" s="537"/>
      <c r="K227" s="537"/>
      <c r="L227" s="537"/>
      <c r="M227" s="537"/>
      <c r="N227" s="562"/>
      <c r="O227" s="561">
        <v>0.1479102671507028</v>
      </c>
      <c r="P227" s="537">
        <v>0.85208973284929723</v>
      </c>
      <c r="Q227" s="537">
        <v>1</v>
      </c>
      <c r="R227" s="537"/>
      <c r="S227" s="537"/>
      <c r="T227" s="562"/>
      <c r="U227" s="241">
        <v>1</v>
      </c>
      <c r="V227" s="561">
        <v>0.37777777777777777</v>
      </c>
      <c r="W227" s="537">
        <v>0.62222222222222223</v>
      </c>
      <c r="X227" s="562">
        <v>1</v>
      </c>
    </row>
    <row r="228" spans="2:24" s="4" customFormat="1" ht="15" hidden="1" customHeight="1" outlineLevel="1" x14ac:dyDescent="0.25">
      <c r="B228" s="138" t="s">
        <v>78</v>
      </c>
      <c r="C228" s="559">
        <v>0.17221739550149628</v>
      </c>
      <c r="D228" s="533">
        <v>0.82778260449850372</v>
      </c>
      <c r="E228" s="560">
        <v>1</v>
      </c>
      <c r="F228" s="559">
        <v>0.18594883543337151</v>
      </c>
      <c r="G228" s="533">
        <v>0.81405116456662852</v>
      </c>
      <c r="H228" s="533">
        <v>1</v>
      </c>
      <c r="I228" s="533"/>
      <c r="J228" s="533"/>
      <c r="K228" s="533"/>
      <c r="L228" s="533"/>
      <c r="M228" s="533"/>
      <c r="N228" s="560"/>
      <c r="O228" s="559">
        <v>0.12101653892698669</v>
      </c>
      <c r="P228" s="533">
        <v>0.87898346107301328</v>
      </c>
      <c r="Q228" s="533">
        <v>1</v>
      </c>
      <c r="R228" s="533"/>
      <c r="S228" s="533"/>
      <c r="T228" s="560"/>
      <c r="U228" s="238">
        <v>1</v>
      </c>
      <c r="V228" s="559">
        <v>1</v>
      </c>
      <c r="W228" s="533">
        <v>0</v>
      </c>
      <c r="X228" s="560">
        <v>1</v>
      </c>
    </row>
    <row r="229" spans="2:24" s="4" customFormat="1" ht="15" hidden="1" customHeight="1" outlineLevel="1" x14ac:dyDescent="0.25">
      <c r="B229" s="138" t="s">
        <v>79</v>
      </c>
      <c r="C229" s="559">
        <v>0.18306493506493507</v>
      </c>
      <c r="D229" s="533">
        <v>0.81693506493506496</v>
      </c>
      <c r="E229" s="560">
        <v>1</v>
      </c>
      <c r="F229" s="559">
        <v>0.19268544843628846</v>
      </c>
      <c r="G229" s="533">
        <v>0.80731455156371157</v>
      </c>
      <c r="H229" s="533">
        <v>1</v>
      </c>
      <c r="I229" s="533"/>
      <c r="J229" s="533"/>
      <c r="K229" s="533"/>
      <c r="L229" s="533"/>
      <c r="M229" s="533"/>
      <c r="N229" s="560"/>
      <c r="O229" s="559">
        <v>0.13490364025695931</v>
      </c>
      <c r="P229" s="533">
        <v>0.86509635974304067</v>
      </c>
      <c r="Q229" s="533">
        <v>1</v>
      </c>
      <c r="R229" s="533"/>
      <c r="S229" s="533"/>
      <c r="T229" s="560"/>
      <c r="U229" s="238">
        <v>1</v>
      </c>
      <c r="V229" s="559">
        <v>1</v>
      </c>
      <c r="W229" s="533">
        <v>0</v>
      </c>
      <c r="X229" s="560">
        <v>1</v>
      </c>
    </row>
    <row r="230" spans="2:24" s="4" customFormat="1" ht="15" hidden="1" customHeight="1" outlineLevel="1" x14ac:dyDescent="0.25">
      <c r="B230" s="138" t="s">
        <v>80</v>
      </c>
      <c r="C230" s="559">
        <v>0.18942778132312274</v>
      </c>
      <c r="D230" s="533">
        <v>0.81057221867687723</v>
      </c>
      <c r="E230" s="560">
        <v>1</v>
      </c>
      <c r="F230" s="559">
        <v>0.20912091209120912</v>
      </c>
      <c r="G230" s="533">
        <v>0.79087908790879091</v>
      </c>
      <c r="H230" s="533">
        <v>1</v>
      </c>
      <c r="I230" s="533"/>
      <c r="J230" s="533"/>
      <c r="K230" s="533"/>
      <c r="L230" s="533"/>
      <c r="M230" s="533"/>
      <c r="N230" s="560"/>
      <c r="O230" s="559">
        <v>0.13596168017686072</v>
      </c>
      <c r="P230" s="533">
        <v>0.86403831982313928</v>
      </c>
      <c r="Q230" s="533">
        <v>1</v>
      </c>
      <c r="R230" s="533"/>
      <c r="S230" s="533"/>
      <c r="T230" s="560"/>
      <c r="U230" s="238">
        <v>1</v>
      </c>
      <c r="V230" s="559">
        <v>0.5</v>
      </c>
      <c r="W230" s="533">
        <v>0.5</v>
      </c>
      <c r="X230" s="560">
        <v>1</v>
      </c>
    </row>
    <row r="231" spans="2:24" s="4" customFormat="1" ht="15" hidden="1" customHeight="1" outlineLevel="1" x14ac:dyDescent="0.25">
      <c r="B231" s="138" t="s">
        <v>81</v>
      </c>
      <c r="C231" s="559">
        <v>0.18800139518660622</v>
      </c>
      <c r="D231" s="533">
        <v>0.81199860481339381</v>
      </c>
      <c r="E231" s="560">
        <v>1</v>
      </c>
      <c r="F231" s="559">
        <v>0.20720164609053499</v>
      </c>
      <c r="G231" s="533">
        <v>0.79279835390946507</v>
      </c>
      <c r="H231" s="533">
        <v>1</v>
      </c>
      <c r="I231" s="533"/>
      <c r="J231" s="533"/>
      <c r="K231" s="533"/>
      <c r="L231" s="533"/>
      <c r="M231" s="533"/>
      <c r="N231" s="560"/>
      <c r="O231" s="559">
        <v>7.0601851851851846E-2</v>
      </c>
      <c r="P231" s="533">
        <v>0.92939814814814814</v>
      </c>
      <c r="Q231" s="533">
        <v>1</v>
      </c>
      <c r="R231" s="533"/>
      <c r="S231" s="533"/>
      <c r="T231" s="560"/>
      <c r="U231" s="238">
        <v>1</v>
      </c>
      <c r="V231" s="559">
        <v>1</v>
      </c>
      <c r="W231" s="533">
        <v>0</v>
      </c>
      <c r="X231" s="560">
        <v>1</v>
      </c>
    </row>
    <row r="232" spans="2:24" s="4" customFormat="1" ht="15" hidden="1" customHeight="1" outlineLevel="1" x14ac:dyDescent="0.25">
      <c r="B232" s="138" t="s">
        <v>82</v>
      </c>
      <c r="C232" s="559">
        <v>8.3265637692932576E-2</v>
      </c>
      <c r="D232" s="533">
        <v>0.9167343623070674</v>
      </c>
      <c r="E232" s="560">
        <v>1</v>
      </c>
      <c r="F232" s="559">
        <v>7.8604455653635982E-2</v>
      </c>
      <c r="G232" s="533">
        <v>0.92139554434636406</v>
      </c>
      <c r="H232" s="533">
        <v>1</v>
      </c>
      <c r="I232" s="533"/>
      <c r="J232" s="533"/>
      <c r="K232" s="533"/>
      <c r="L232" s="533"/>
      <c r="M232" s="533"/>
      <c r="N232" s="560"/>
      <c r="O232" s="559">
        <v>7.1428571428571425E-2</v>
      </c>
      <c r="P232" s="533">
        <v>0.9285714285714286</v>
      </c>
      <c r="Q232" s="533">
        <v>1</v>
      </c>
      <c r="R232" s="533"/>
      <c r="S232" s="533"/>
      <c r="T232" s="560"/>
      <c r="U232" s="238">
        <v>1</v>
      </c>
      <c r="V232" s="559" t="s">
        <v>90</v>
      </c>
      <c r="W232" s="533" t="s">
        <v>90</v>
      </c>
      <c r="X232" s="560" t="s">
        <v>90</v>
      </c>
    </row>
    <row r="233" spans="2:24" s="4" customFormat="1" ht="15" hidden="1" customHeight="1" outlineLevel="1" x14ac:dyDescent="0.25">
      <c r="B233" s="138" t="s">
        <v>83</v>
      </c>
      <c r="C233" s="559">
        <v>9.9660249150622882E-2</v>
      </c>
      <c r="D233" s="533">
        <v>0.90033975084937712</v>
      </c>
      <c r="E233" s="560">
        <v>1</v>
      </c>
      <c r="F233" s="559">
        <v>9.2128279883381931E-2</v>
      </c>
      <c r="G233" s="533">
        <v>0.9078717201166181</v>
      </c>
      <c r="H233" s="533">
        <v>1</v>
      </c>
      <c r="I233" s="533"/>
      <c r="J233" s="533"/>
      <c r="K233" s="533"/>
      <c r="L233" s="533"/>
      <c r="M233" s="533"/>
      <c r="N233" s="560"/>
      <c r="O233" s="559">
        <v>0.1951219512195122</v>
      </c>
      <c r="P233" s="533">
        <v>0.80487804878048785</v>
      </c>
      <c r="Q233" s="533">
        <v>1</v>
      </c>
      <c r="R233" s="533"/>
      <c r="S233" s="533"/>
      <c r="T233" s="560"/>
      <c r="U233" s="238">
        <v>1</v>
      </c>
      <c r="V233" s="559">
        <v>1</v>
      </c>
      <c r="W233" s="533">
        <v>0</v>
      </c>
      <c r="X233" s="560">
        <v>1</v>
      </c>
    </row>
    <row r="234" spans="2:24" s="4" customFormat="1" ht="15" hidden="1" customHeight="1" outlineLevel="1" x14ac:dyDescent="0.25">
      <c r="B234" s="138" t="s">
        <v>84</v>
      </c>
      <c r="C234" s="559">
        <v>0.10058708414872798</v>
      </c>
      <c r="D234" s="533">
        <v>0.89941291585127203</v>
      </c>
      <c r="E234" s="560">
        <v>1</v>
      </c>
      <c r="F234" s="559">
        <v>9.4003241491085895E-2</v>
      </c>
      <c r="G234" s="533">
        <v>0.90599675850891415</v>
      </c>
      <c r="H234" s="533">
        <v>1</v>
      </c>
      <c r="I234" s="533"/>
      <c r="J234" s="533"/>
      <c r="K234" s="533"/>
      <c r="L234" s="533"/>
      <c r="M234" s="533"/>
      <c r="N234" s="560"/>
      <c r="O234" s="559">
        <v>0.11428571428571428</v>
      </c>
      <c r="P234" s="533">
        <v>0.88571428571428568</v>
      </c>
      <c r="Q234" s="533">
        <v>1</v>
      </c>
      <c r="R234" s="533"/>
      <c r="S234" s="533"/>
      <c r="T234" s="560"/>
      <c r="U234" s="238">
        <v>1</v>
      </c>
      <c r="V234" s="559">
        <v>1</v>
      </c>
      <c r="W234" s="533">
        <v>0</v>
      </c>
      <c r="X234" s="560">
        <v>1</v>
      </c>
    </row>
    <row r="235" spans="2:24" s="4" customFormat="1" ht="15" hidden="1" customHeight="1" outlineLevel="1" x14ac:dyDescent="0.25">
      <c r="B235" s="138" t="s">
        <v>85</v>
      </c>
      <c r="C235" s="559">
        <v>9.5970307529162246E-2</v>
      </c>
      <c r="D235" s="533">
        <v>0.90402969247083775</v>
      </c>
      <c r="E235" s="560">
        <v>1</v>
      </c>
      <c r="F235" s="559">
        <v>9.1056910569105698E-2</v>
      </c>
      <c r="G235" s="533">
        <v>0.9089430894308943</v>
      </c>
      <c r="H235" s="533">
        <v>1</v>
      </c>
      <c r="I235" s="533"/>
      <c r="J235" s="533"/>
      <c r="K235" s="533"/>
      <c r="L235" s="533"/>
      <c r="M235" s="533"/>
      <c r="N235" s="560"/>
      <c r="O235" s="559">
        <v>0.15151515151515152</v>
      </c>
      <c r="P235" s="533">
        <v>0.84848484848484851</v>
      </c>
      <c r="Q235" s="533">
        <v>1</v>
      </c>
      <c r="R235" s="533"/>
      <c r="S235" s="533"/>
      <c r="T235" s="560"/>
      <c r="U235" s="238">
        <v>1</v>
      </c>
      <c r="V235" s="559">
        <v>1</v>
      </c>
      <c r="W235" s="533">
        <v>0</v>
      </c>
      <c r="X235" s="560">
        <v>1</v>
      </c>
    </row>
    <row r="236" spans="2:24" s="4" customFormat="1" ht="15" hidden="1" customHeight="1" outlineLevel="1" x14ac:dyDescent="0.25">
      <c r="B236" s="138" t="s">
        <v>86</v>
      </c>
      <c r="C236" s="559">
        <v>7.1216617210682495E-2</v>
      </c>
      <c r="D236" s="533">
        <v>0.92878338278931749</v>
      </c>
      <c r="E236" s="560">
        <v>1</v>
      </c>
      <c r="F236" s="559">
        <v>5.9327217125382262E-2</v>
      </c>
      <c r="G236" s="533">
        <v>0.94067278287461775</v>
      </c>
      <c r="H236" s="533">
        <v>1</v>
      </c>
      <c r="I236" s="533"/>
      <c r="J236" s="533"/>
      <c r="K236" s="533"/>
      <c r="L236" s="533"/>
      <c r="M236" s="533"/>
      <c r="N236" s="560"/>
      <c r="O236" s="559">
        <v>0.15625</v>
      </c>
      <c r="P236" s="533">
        <v>0.84375</v>
      </c>
      <c r="Q236" s="533">
        <v>1</v>
      </c>
      <c r="R236" s="533"/>
      <c r="S236" s="533"/>
      <c r="T236" s="560"/>
      <c r="U236" s="238">
        <v>1</v>
      </c>
      <c r="V236" s="559" t="s">
        <v>90</v>
      </c>
      <c r="W236" s="533" t="s">
        <v>90</v>
      </c>
      <c r="X236" s="560" t="s">
        <v>90</v>
      </c>
    </row>
    <row r="237" spans="2:24" s="4" customFormat="1" ht="15" hidden="1" customHeight="1" outlineLevel="1" x14ac:dyDescent="0.25">
      <c r="B237" s="138" t="s">
        <v>87</v>
      </c>
      <c r="C237" s="559">
        <v>0.16861903976241543</v>
      </c>
      <c r="D237" s="533">
        <v>0.83138096023758457</v>
      </c>
      <c r="E237" s="560">
        <v>1</v>
      </c>
      <c r="F237" s="559">
        <v>0.19572301425661914</v>
      </c>
      <c r="G237" s="533">
        <v>0.8042769857433808</v>
      </c>
      <c r="H237" s="533">
        <v>1</v>
      </c>
      <c r="I237" s="533"/>
      <c r="J237" s="533"/>
      <c r="K237" s="533"/>
      <c r="L237" s="533"/>
      <c r="M237" s="533"/>
      <c r="N237" s="560"/>
      <c r="O237" s="559">
        <v>4.3859649122807015E-2</v>
      </c>
      <c r="P237" s="533">
        <v>0.95614035087719296</v>
      </c>
      <c r="Q237" s="533">
        <v>1</v>
      </c>
      <c r="R237" s="533"/>
      <c r="S237" s="533"/>
      <c r="T237" s="560"/>
      <c r="U237" s="238">
        <v>1</v>
      </c>
      <c r="V237" s="559">
        <v>1</v>
      </c>
      <c r="W237" s="533">
        <v>0</v>
      </c>
      <c r="X237" s="560">
        <v>1</v>
      </c>
    </row>
    <row r="238" spans="2:24" s="4" customFormat="1" ht="15" hidden="1" customHeight="1" outlineLevel="1" x14ac:dyDescent="0.25">
      <c r="B238" s="138" t="s">
        <v>88</v>
      </c>
      <c r="C238" s="559">
        <v>0.17542372881355933</v>
      </c>
      <c r="D238" s="533">
        <v>0.82457627118644072</v>
      </c>
      <c r="E238" s="560">
        <v>1</v>
      </c>
      <c r="F238" s="559">
        <v>0.19619604974396487</v>
      </c>
      <c r="G238" s="533">
        <v>0.80380395025603513</v>
      </c>
      <c r="H238" s="533">
        <v>1</v>
      </c>
      <c r="I238" s="533"/>
      <c r="J238" s="533"/>
      <c r="K238" s="533"/>
      <c r="L238" s="533"/>
      <c r="M238" s="533"/>
      <c r="N238" s="560"/>
      <c r="O238" s="559">
        <v>5.8613295210864905E-2</v>
      </c>
      <c r="P238" s="533">
        <v>0.94138670478913511</v>
      </c>
      <c r="Q238" s="533">
        <v>1</v>
      </c>
      <c r="R238" s="533"/>
      <c r="S238" s="533"/>
      <c r="T238" s="560"/>
      <c r="U238" s="238">
        <v>1</v>
      </c>
      <c r="V238" s="559">
        <v>1</v>
      </c>
      <c r="W238" s="533">
        <v>0</v>
      </c>
      <c r="X238" s="560">
        <v>1</v>
      </c>
    </row>
    <row r="239" spans="2:24" s="4" customFormat="1" ht="15" hidden="1" customHeight="1" outlineLevel="1" x14ac:dyDescent="0.25">
      <c r="B239" s="138" t="s">
        <v>89</v>
      </c>
      <c r="C239" s="559">
        <v>8.205901356881326E-2</v>
      </c>
      <c r="D239" s="533">
        <v>0.91794098643118671</v>
      </c>
      <c r="E239" s="560">
        <v>1</v>
      </c>
      <c r="F239" s="559">
        <v>9.2403958090803262E-2</v>
      </c>
      <c r="G239" s="533">
        <v>0.90759604190919674</v>
      </c>
      <c r="H239" s="533">
        <v>1</v>
      </c>
      <c r="I239" s="533"/>
      <c r="J239" s="533"/>
      <c r="K239" s="533"/>
      <c r="L239" s="533"/>
      <c r="M239" s="533"/>
      <c r="N239" s="560"/>
      <c r="O239" s="559">
        <v>4.7083333333333331E-2</v>
      </c>
      <c r="P239" s="533">
        <v>0.95291666666666663</v>
      </c>
      <c r="Q239" s="533">
        <v>1</v>
      </c>
      <c r="R239" s="533"/>
      <c r="S239" s="533"/>
      <c r="T239" s="560"/>
      <c r="U239" s="238">
        <v>1</v>
      </c>
      <c r="V239" s="559">
        <v>1</v>
      </c>
      <c r="W239" s="533">
        <v>0</v>
      </c>
      <c r="X239" s="560">
        <v>1</v>
      </c>
    </row>
    <row r="240" spans="2:24" s="4" customFormat="1" ht="15.75" collapsed="1" x14ac:dyDescent="0.25">
      <c r="B240" s="64">
        <v>2001</v>
      </c>
      <c r="C240" s="561">
        <v>0.15311011710890116</v>
      </c>
      <c r="D240" s="537">
        <v>0.8468898828910989</v>
      </c>
      <c r="E240" s="562">
        <v>1</v>
      </c>
      <c r="F240" s="561">
        <v>0.16371459304410182</v>
      </c>
      <c r="G240" s="537">
        <v>0.83628540695589815</v>
      </c>
      <c r="H240" s="537">
        <v>1</v>
      </c>
      <c r="I240" s="537"/>
      <c r="J240" s="537"/>
      <c r="K240" s="537"/>
      <c r="L240" s="537"/>
      <c r="M240" s="537"/>
      <c r="N240" s="562"/>
      <c r="O240" s="561">
        <v>9.5957284515636912E-2</v>
      </c>
      <c r="P240" s="537">
        <v>0.9040427154843631</v>
      </c>
      <c r="Q240" s="537">
        <v>1</v>
      </c>
      <c r="R240" s="537"/>
      <c r="S240" s="537"/>
      <c r="T240" s="562"/>
      <c r="U240" s="241">
        <v>1</v>
      </c>
      <c r="V240" s="561">
        <v>0.88888888888888884</v>
      </c>
      <c r="W240" s="537">
        <v>0.1111111111111111</v>
      </c>
      <c r="X240" s="562">
        <v>1</v>
      </c>
    </row>
    <row r="241" spans="2:24" s="4" customFormat="1" ht="15" hidden="1" customHeight="1" outlineLevel="1" x14ac:dyDescent="0.25">
      <c r="B241" s="138" t="s">
        <v>78</v>
      </c>
      <c r="C241" s="559">
        <v>0.18953154875717018</v>
      </c>
      <c r="D241" s="533">
        <v>0.81046845124282985</v>
      </c>
      <c r="E241" s="560">
        <v>1</v>
      </c>
      <c r="F241" s="559">
        <v>0.21216112391614531</v>
      </c>
      <c r="G241" s="533">
        <v>0.78783887608385472</v>
      </c>
      <c r="H241" s="533">
        <v>1</v>
      </c>
      <c r="I241" s="533"/>
      <c r="J241" s="533"/>
      <c r="K241" s="533"/>
      <c r="L241" s="533"/>
      <c r="M241" s="533"/>
      <c r="N241" s="560"/>
      <c r="O241" s="559">
        <v>0.12118544600938967</v>
      </c>
      <c r="P241" s="533">
        <v>0.87881455399061037</v>
      </c>
      <c r="Q241" s="533">
        <v>1</v>
      </c>
      <c r="R241" s="533"/>
      <c r="S241" s="533"/>
      <c r="T241" s="560"/>
      <c r="U241" s="238">
        <v>1</v>
      </c>
      <c r="V241" s="559">
        <v>1</v>
      </c>
      <c r="W241" s="533">
        <v>0</v>
      </c>
      <c r="X241" s="560">
        <v>1</v>
      </c>
    </row>
    <row r="242" spans="2:24" s="4" customFormat="1" ht="15" hidden="1" customHeight="1" outlineLevel="1" x14ac:dyDescent="0.25">
      <c r="B242" s="138" t="s">
        <v>79</v>
      </c>
      <c r="C242" s="559">
        <v>0.22500731493221496</v>
      </c>
      <c r="D242" s="533">
        <v>0.77499268506778507</v>
      </c>
      <c r="E242" s="560">
        <v>1</v>
      </c>
      <c r="F242" s="559">
        <v>0.26092200482444383</v>
      </c>
      <c r="G242" s="533">
        <v>0.73907799517555617</v>
      </c>
      <c r="H242" s="533">
        <v>1</v>
      </c>
      <c r="I242" s="533"/>
      <c r="J242" s="533"/>
      <c r="K242" s="533"/>
      <c r="L242" s="533"/>
      <c r="M242" s="533"/>
      <c r="N242" s="560"/>
      <c r="O242" s="559">
        <v>0.12206572769953052</v>
      </c>
      <c r="P242" s="533">
        <v>0.8779342723004695</v>
      </c>
      <c r="Q242" s="533">
        <v>1</v>
      </c>
      <c r="R242" s="533"/>
      <c r="S242" s="533"/>
      <c r="T242" s="560"/>
      <c r="U242" s="238">
        <v>1</v>
      </c>
      <c r="V242" s="559">
        <v>1</v>
      </c>
      <c r="W242" s="533">
        <v>0</v>
      </c>
      <c r="X242" s="560">
        <v>1</v>
      </c>
    </row>
    <row r="243" spans="2:24" s="4" customFormat="1" ht="15" hidden="1" customHeight="1" outlineLevel="1" x14ac:dyDescent="0.25">
      <c r="B243" s="138" t="s">
        <v>80</v>
      </c>
      <c r="C243" s="559">
        <v>0.26326129666011788</v>
      </c>
      <c r="D243" s="533">
        <v>0.73673870333988212</v>
      </c>
      <c r="E243" s="560">
        <v>1</v>
      </c>
      <c r="F243" s="559">
        <v>0.31183932346723042</v>
      </c>
      <c r="G243" s="533">
        <v>0.68816067653276958</v>
      </c>
      <c r="H243" s="533">
        <v>1</v>
      </c>
      <c r="I243" s="533"/>
      <c r="J243" s="533"/>
      <c r="K243" s="533"/>
      <c r="L243" s="533"/>
      <c r="M243" s="533"/>
      <c r="N243" s="560"/>
      <c r="O243" s="559">
        <v>0.14692101740294511</v>
      </c>
      <c r="P243" s="533">
        <v>0.85307898259705484</v>
      </c>
      <c r="Q243" s="533">
        <v>1</v>
      </c>
      <c r="R243" s="533"/>
      <c r="S243" s="533"/>
      <c r="T243" s="560"/>
      <c r="U243" s="238">
        <v>1</v>
      </c>
      <c r="V243" s="559">
        <v>0.29629629629629628</v>
      </c>
      <c r="W243" s="533">
        <v>0.70370370370370372</v>
      </c>
      <c r="X243" s="560">
        <v>1</v>
      </c>
    </row>
    <row r="244" spans="2:24" s="4" customFormat="1" ht="15" hidden="1" customHeight="1" outlineLevel="1" x14ac:dyDescent="0.25">
      <c r="B244" s="138" t="s">
        <v>81</v>
      </c>
      <c r="C244" s="559">
        <v>0.23546462063086104</v>
      </c>
      <c r="D244" s="533">
        <v>0.76453537936913896</v>
      </c>
      <c r="E244" s="560">
        <v>1</v>
      </c>
      <c r="F244" s="559">
        <v>0.265639374425023</v>
      </c>
      <c r="G244" s="533">
        <v>0.73436062557497706</v>
      </c>
      <c r="H244" s="533">
        <v>1</v>
      </c>
      <c r="I244" s="533"/>
      <c r="J244" s="533"/>
      <c r="K244" s="533"/>
      <c r="L244" s="533"/>
      <c r="M244" s="533"/>
      <c r="N244" s="560"/>
      <c r="O244" s="559">
        <v>0.12829169480081026</v>
      </c>
      <c r="P244" s="533">
        <v>0.87170830519918974</v>
      </c>
      <c r="Q244" s="533">
        <v>1</v>
      </c>
      <c r="R244" s="533"/>
      <c r="S244" s="533"/>
      <c r="T244" s="560"/>
      <c r="U244" s="238">
        <v>1</v>
      </c>
      <c r="V244" s="559">
        <v>1</v>
      </c>
      <c r="W244" s="533">
        <v>0</v>
      </c>
      <c r="X244" s="560">
        <v>1</v>
      </c>
    </row>
    <row r="245" spans="2:24" s="4" customFormat="1" ht="15" hidden="1" customHeight="1" outlineLevel="1" x14ac:dyDescent="0.25">
      <c r="B245" s="138" t="s">
        <v>82</v>
      </c>
      <c r="C245" s="559">
        <v>2.5781249999999999E-2</v>
      </c>
      <c r="D245" s="533">
        <v>0.97421875000000002</v>
      </c>
      <c r="E245" s="560">
        <v>1</v>
      </c>
      <c r="F245" s="559">
        <v>2.073828287017835E-2</v>
      </c>
      <c r="G245" s="533">
        <v>0.97926171712982168</v>
      </c>
      <c r="H245" s="533">
        <v>1</v>
      </c>
      <c r="I245" s="533"/>
      <c r="J245" s="533"/>
      <c r="K245" s="533"/>
      <c r="L245" s="533"/>
      <c r="M245" s="533"/>
      <c r="N245" s="560"/>
      <c r="O245" s="559">
        <v>6.9930069930069935E-2</v>
      </c>
      <c r="P245" s="533">
        <v>0.93006993006993011</v>
      </c>
      <c r="Q245" s="533">
        <v>1</v>
      </c>
      <c r="R245" s="533"/>
      <c r="S245" s="533"/>
      <c r="T245" s="560"/>
      <c r="U245" s="238">
        <v>1</v>
      </c>
      <c r="V245" s="559" t="s">
        <v>90</v>
      </c>
      <c r="W245" s="533" t="s">
        <v>90</v>
      </c>
      <c r="X245" s="560" t="s">
        <v>90</v>
      </c>
    </row>
    <row r="246" spans="2:24" s="4" customFormat="1" ht="15" hidden="1" customHeight="1" outlineLevel="1" x14ac:dyDescent="0.25">
      <c r="B246" s="138" t="s">
        <v>83</v>
      </c>
      <c r="C246" s="559">
        <v>3.0511811023622049E-2</v>
      </c>
      <c r="D246" s="533">
        <v>0.96948818897637801</v>
      </c>
      <c r="E246" s="560">
        <v>1</v>
      </c>
      <c r="F246" s="559">
        <v>2.1608040201005024E-2</v>
      </c>
      <c r="G246" s="533">
        <v>0.97839195979899496</v>
      </c>
      <c r="H246" s="533">
        <v>1</v>
      </c>
      <c r="I246" s="533"/>
      <c r="J246" s="533"/>
      <c r="K246" s="533"/>
      <c r="L246" s="533"/>
      <c r="M246" s="533"/>
      <c r="N246" s="560"/>
      <c r="O246" s="559">
        <v>0.08</v>
      </c>
      <c r="P246" s="533">
        <v>0.92</v>
      </c>
      <c r="Q246" s="533">
        <v>1</v>
      </c>
      <c r="R246" s="533"/>
      <c r="S246" s="533"/>
      <c r="T246" s="560"/>
      <c r="U246" s="238">
        <v>1</v>
      </c>
      <c r="V246" s="559">
        <v>1</v>
      </c>
      <c r="W246" s="533">
        <v>0</v>
      </c>
      <c r="X246" s="560">
        <v>1</v>
      </c>
    </row>
    <row r="247" spans="2:24" s="4" customFormat="1" ht="15" hidden="1" customHeight="1" outlineLevel="1" x14ac:dyDescent="0.25">
      <c r="B247" s="138" t="s">
        <v>84</v>
      </c>
      <c r="C247" s="559">
        <v>8.8427947598253273E-2</v>
      </c>
      <c r="D247" s="533">
        <v>0.91157205240174677</v>
      </c>
      <c r="E247" s="560">
        <v>1</v>
      </c>
      <c r="F247" s="559">
        <v>8.2774049217002238E-2</v>
      </c>
      <c r="G247" s="533">
        <v>0.91722595078299773</v>
      </c>
      <c r="H247" s="533">
        <v>1</v>
      </c>
      <c r="I247" s="533"/>
      <c r="J247" s="533"/>
      <c r="K247" s="533"/>
      <c r="L247" s="533"/>
      <c r="M247" s="533"/>
      <c r="N247" s="560"/>
      <c r="O247" s="559">
        <v>6.25E-2</v>
      </c>
      <c r="P247" s="533">
        <v>0.9375</v>
      </c>
      <c r="Q247" s="533">
        <v>1</v>
      </c>
      <c r="R247" s="533"/>
      <c r="S247" s="533"/>
      <c r="T247" s="560"/>
      <c r="U247" s="238">
        <v>1</v>
      </c>
      <c r="V247" s="559">
        <v>1</v>
      </c>
      <c r="W247" s="533">
        <v>0</v>
      </c>
      <c r="X247" s="560">
        <v>1</v>
      </c>
    </row>
    <row r="248" spans="2:24" s="4" customFormat="1" ht="15" hidden="1" customHeight="1" outlineLevel="1" x14ac:dyDescent="0.25">
      <c r="B248" s="138" t="s">
        <v>85</v>
      </c>
      <c r="C248" s="559">
        <v>9.269662921348315E-2</v>
      </c>
      <c r="D248" s="533">
        <v>0.90730337078651691</v>
      </c>
      <c r="E248" s="560">
        <v>1</v>
      </c>
      <c r="F248" s="559">
        <v>9.18284789644013E-2</v>
      </c>
      <c r="G248" s="533">
        <v>0.90817152103559873</v>
      </c>
      <c r="H248" s="533">
        <v>1</v>
      </c>
      <c r="I248" s="533"/>
      <c r="J248" s="533"/>
      <c r="K248" s="533"/>
      <c r="L248" s="533"/>
      <c r="M248" s="533"/>
      <c r="N248" s="560"/>
      <c r="O248" s="559">
        <v>0.2</v>
      </c>
      <c r="P248" s="533">
        <v>0.8</v>
      </c>
      <c r="Q248" s="533">
        <v>1</v>
      </c>
      <c r="R248" s="533"/>
      <c r="S248" s="533"/>
      <c r="T248" s="560"/>
      <c r="U248" s="238">
        <v>1</v>
      </c>
      <c r="V248" s="559">
        <v>0</v>
      </c>
      <c r="W248" s="533">
        <v>1</v>
      </c>
      <c r="X248" s="560">
        <v>1</v>
      </c>
    </row>
    <row r="249" spans="2:24" s="4" customFormat="1" ht="15" hidden="1" customHeight="1" outlineLevel="1" x14ac:dyDescent="0.25">
      <c r="B249" s="138" t="s">
        <v>86</v>
      </c>
      <c r="C249" s="559">
        <v>9.2473118279569888E-2</v>
      </c>
      <c r="D249" s="533">
        <v>0.90752688172043006</v>
      </c>
      <c r="E249" s="560">
        <v>1</v>
      </c>
      <c r="F249" s="559">
        <v>8.3835616438356159E-2</v>
      </c>
      <c r="G249" s="533">
        <v>0.91616438356164387</v>
      </c>
      <c r="H249" s="533">
        <v>1</v>
      </c>
      <c r="I249" s="533"/>
      <c r="J249" s="533"/>
      <c r="K249" s="533"/>
      <c r="L249" s="533"/>
      <c r="M249" s="533"/>
      <c r="N249" s="560"/>
      <c r="O249" s="559">
        <v>0.42857142857142855</v>
      </c>
      <c r="P249" s="533">
        <v>0.5714285714285714</v>
      </c>
      <c r="Q249" s="533">
        <v>1</v>
      </c>
      <c r="R249" s="533"/>
      <c r="S249" s="533"/>
      <c r="T249" s="560"/>
      <c r="U249" s="238">
        <v>1</v>
      </c>
      <c r="V249" s="559">
        <v>0.55555555555555558</v>
      </c>
      <c r="W249" s="533">
        <v>0.44444444444444442</v>
      </c>
      <c r="X249" s="560">
        <v>1</v>
      </c>
    </row>
    <row r="250" spans="2:24" s="4" customFormat="1" ht="15" hidden="1" customHeight="1" outlineLevel="1" x14ac:dyDescent="0.25">
      <c r="B250" s="138" t="s">
        <v>87</v>
      </c>
      <c r="C250" s="559">
        <v>0.27132945809113068</v>
      </c>
      <c r="D250" s="533">
        <v>0.72867054190886926</v>
      </c>
      <c r="E250" s="560">
        <v>1</v>
      </c>
      <c r="F250" s="559">
        <v>0.3284015852047556</v>
      </c>
      <c r="G250" s="533">
        <v>0.6715984147952444</v>
      </c>
      <c r="H250" s="533">
        <v>1</v>
      </c>
      <c r="I250" s="533"/>
      <c r="J250" s="533"/>
      <c r="K250" s="533"/>
      <c r="L250" s="533"/>
      <c r="M250" s="533"/>
      <c r="N250" s="560"/>
      <c r="O250" s="559">
        <v>0.12385919165580182</v>
      </c>
      <c r="P250" s="533">
        <v>0.87614080834419816</v>
      </c>
      <c r="Q250" s="533">
        <v>1</v>
      </c>
      <c r="R250" s="533"/>
      <c r="S250" s="533"/>
      <c r="T250" s="560"/>
      <c r="U250" s="238">
        <v>1</v>
      </c>
      <c r="V250" s="559">
        <v>1</v>
      </c>
      <c r="W250" s="533">
        <v>0</v>
      </c>
      <c r="X250" s="560">
        <v>1</v>
      </c>
    </row>
    <row r="251" spans="2:24" s="4" customFormat="1" ht="15" hidden="1" customHeight="1" outlineLevel="1" x14ac:dyDescent="0.25">
      <c r="B251" s="138" t="s">
        <v>88</v>
      </c>
      <c r="C251" s="559">
        <v>0.19063434075058119</v>
      </c>
      <c r="D251" s="533">
        <v>0.80936565924941883</v>
      </c>
      <c r="E251" s="560">
        <v>1</v>
      </c>
      <c r="F251" s="559">
        <v>0.21877716603882932</v>
      </c>
      <c r="G251" s="533">
        <v>0.78122283396117065</v>
      </c>
      <c r="H251" s="533">
        <v>1</v>
      </c>
      <c r="I251" s="533"/>
      <c r="J251" s="533"/>
      <c r="K251" s="533"/>
      <c r="L251" s="533"/>
      <c r="M251" s="533"/>
      <c r="N251" s="560"/>
      <c r="O251" s="559">
        <v>9.0090090090090086E-2</v>
      </c>
      <c r="P251" s="533">
        <v>0.90990990990990994</v>
      </c>
      <c r="Q251" s="533">
        <v>1</v>
      </c>
      <c r="R251" s="533"/>
      <c r="S251" s="533"/>
      <c r="T251" s="560"/>
      <c r="U251" s="238">
        <v>1</v>
      </c>
      <c r="V251" s="559">
        <v>1</v>
      </c>
      <c r="W251" s="533">
        <v>0</v>
      </c>
      <c r="X251" s="560">
        <v>1</v>
      </c>
    </row>
    <row r="252" spans="2:24" s="4" customFormat="1" ht="15" hidden="1" customHeight="1" outlineLevel="1" x14ac:dyDescent="0.25">
      <c r="B252" s="138" t="s">
        <v>89</v>
      </c>
      <c r="C252" s="559">
        <v>0.15813778154745076</v>
      </c>
      <c r="D252" s="533">
        <v>0.84186221845254927</v>
      </c>
      <c r="E252" s="560">
        <v>1</v>
      </c>
      <c r="F252" s="559">
        <v>0.18311266550087435</v>
      </c>
      <c r="G252" s="533">
        <v>0.81688733449912565</v>
      </c>
      <c r="H252" s="533">
        <v>1</v>
      </c>
      <c r="I252" s="533"/>
      <c r="J252" s="533"/>
      <c r="K252" s="533"/>
      <c r="L252" s="533"/>
      <c r="M252" s="533"/>
      <c r="N252" s="560"/>
      <c r="O252" s="559">
        <v>7.2120977122915861E-2</v>
      </c>
      <c r="P252" s="533">
        <v>0.92787902287708413</v>
      </c>
      <c r="Q252" s="533">
        <v>1</v>
      </c>
      <c r="R252" s="533"/>
      <c r="S252" s="533"/>
      <c r="T252" s="560"/>
      <c r="U252" s="238">
        <v>1</v>
      </c>
      <c r="V252" s="559">
        <v>1</v>
      </c>
      <c r="W252" s="533">
        <v>0</v>
      </c>
      <c r="X252" s="560">
        <v>1</v>
      </c>
    </row>
    <row r="253" spans="2:24" s="4" customFormat="1" ht="15.75" collapsed="1" x14ac:dyDescent="0.25">
      <c r="B253" s="64">
        <v>2000</v>
      </c>
      <c r="C253" s="561">
        <v>0.19101411720247252</v>
      </c>
      <c r="D253" s="537">
        <v>0.80898588279752748</v>
      </c>
      <c r="E253" s="562">
        <v>1</v>
      </c>
      <c r="F253" s="561">
        <v>0.21050033496703219</v>
      </c>
      <c r="G253" s="537">
        <v>0.78949966503296776</v>
      </c>
      <c r="H253" s="537">
        <v>1</v>
      </c>
      <c r="I253" s="537"/>
      <c r="J253" s="537"/>
      <c r="K253" s="537"/>
      <c r="L253" s="537"/>
      <c r="M253" s="537"/>
      <c r="N253" s="562"/>
      <c r="O253" s="561">
        <v>0.11526989882449266</v>
      </c>
      <c r="P253" s="537">
        <v>0.88473010117550732</v>
      </c>
      <c r="Q253" s="537">
        <v>1</v>
      </c>
      <c r="R253" s="537"/>
      <c r="S253" s="537"/>
      <c r="T253" s="562"/>
      <c r="U253" s="241">
        <v>1</v>
      </c>
      <c r="V253" s="561">
        <v>0.68367346938775508</v>
      </c>
      <c r="W253" s="537">
        <v>0.31632653061224492</v>
      </c>
      <c r="X253" s="562">
        <v>1</v>
      </c>
    </row>
    <row r="254" spans="2:24" s="4" customFormat="1" ht="15" hidden="1" customHeight="1" outlineLevel="1" x14ac:dyDescent="0.25">
      <c r="B254" s="138" t="s">
        <v>78</v>
      </c>
      <c r="C254" s="559">
        <v>0.20134081469066531</v>
      </c>
      <c r="D254" s="533">
        <v>0.79865918530933466</v>
      </c>
      <c r="E254" s="560">
        <v>1</v>
      </c>
      <c r="F254" s="559">
        <v>0.21160409556313994</v>
      </c>
      <c r="G254" s="533">
        <v>0.78839590443686003</v>
      </c>
      <c r="H254" s="533">
        <v>1</v>
      </c>
      <c r="I254" s="533"/>
      <c r="J254" s="533"/>
      <c r="K254" s="533"/>
      <c r="L254" s="533"/>
      <c r="M254" s="533"/>
      <c r="N254" s="560"/>
      <c r="O254" s="559">
        <v>0.17323177366702938</v>
      </c>
      <c r="P254" s="533">
        <v>0.82676822633297065</v>
      </c>
      <c r="Q254" s="533">
        <v>1</v>
      </c>
      <c r="R254" s="533"/>
      <c r="S254" s="533"/>
      <c r="T254" s="560"/>
      <c r="U254" s="238">
        <v>1</v>
      </c>
      <c r="V254" s="559">
        <v>1</v>
      </c>
      <c r="W254" s="533">
        <v>0</v>
      </c>
      <c r="X254" s="560">
        <v>1</v>
      </c>
    </row>
    <row r="255" spans="2:24" s="4" customFormat="1" ht="15" hidden="1" customHeight="1" outlineLevel="1" x14ac:dyDescent="0.25">
      <c r="B255" s="138" t="s">
        <v>79</v>
      </c>
      <c r="C255" s="559">
        <v>0.22958827634333567</v>
      </c>
      <c r="D255" s="533">
        <v>0.77041172365666433</v>
      </c>
      <c r="E255" s="560">
        <v>1</v>
      </c>
      <c r="F255" s="559">
        <v>0.23784810126582279</v>
      </c>
      <c r="G255" s="533">
        <v>0.76215189873417721</v>
      </c>
      <c r="H255" s="533">
        <v>1</v>
      </c>
      <c r="I255" s="533"/>
      <c r="J255" s="533"/>
      <c r="K255" s="533"/>
      <c r="L255" s="533"/>
      <c r="M255" s="533"/>
      <c r="N255" s="560"/>
      <c r="O255" s="559">
        <v>0.20647543311559216</v>
      </c>
      <c r="P255" s="533">
        <v>0.79352456688440787</v>
      </c>
      <c r="Q255" s="533">
        <v>1</v>
      </c>
      <c r="R255" s="533"/>
      <c r="S255" s="533"/>
      <c r="T255" s="560"/>
      <c r="U255" s="238">
        <v>1</v>
      </c>
      <c r="V255" s="559">
        <v>0.15</v>
      </c>
      <c r="W255" s="533">
        <v>0.85</v>
      </c>
      <c r="X255" s="560">
        <v>1</v>
      </c>
    </row>
    <row r="256" spans="2:24" s="4" customFormat="1" ht="15" hidden="1" customHeight="1" outlineLevel="1" x14ac:dyDescent="0.25">
      <c r="B256" s="138" t="s">
        <v>80</v>
      </c>
      <c r="C256" s="559">
        <v>0.19875415282392025</v>
      </c>
      <c r="D256" s="533">
        <v>0.80124584717607972</v>
      </c>
      <c r="E256" s="560">
        <v>1</v>
      </c>
      <c r="F256" s="559">
        <v>0.22218221101908533</v>
      </c>
      <c r="G256" s="533">
        <v>0.77781778898091469</v>
      </c>
      <c r="H256" s="533">
        <v>1</v>
      </c>
      <c r="I256" s="533"/>
      <c r="J256" s="533"/>
      <c r="K256" s="533"/>
      <c r="L256" s="533"/>
      <c r="M256" s="533"/>
      <c r="N256" s="560"/>
      <c r="O256" s="559">
        <v>0.14289580514208389</v>
      </c>
      <c r="P256" s="533">
        <v>0.85710419485791611</v>
      </c>
      <c r="Q256" s="533">
        <v>1</v>
      </c>
      <c r="R256" s="533"/>
      <c r="S256" s="533"/>
      <c r="T256" s="560"/>
      <c r="U256" s="238">
        <v>1</v>
      </c>
      <c r="V256" s="559">
        <v>1</v>
      </c>
      <c r="W256" s="533">
        <v>0</v>
      </c>
      <c r="X256" s="560">
        <v>1</v>
      </c>
    </row>
    <row r="257" spans="2:24" s="4" customFormat="1" ht="15" hidden="1" customHeight="1" outlineLevel="1" x14ac:dyDescent="0.25">
      <c r="B257" s="138" t="s">
        <v>81</v>
      </c>
      <c r="C257" s="559">
        <v>0.12124689233122968</v>
      </c>
      <c r="D257" s="533">
        <v>0.87875310766877035</v>
      </c>
      <c r="E257" s="560">
        <v>1</v>
      </c>
      <c r="F257" s="559">
        <v>0.12341772151898735</v>
      </c>
      <c r="G257" s="533">
        <v>0.87658227848101267</v>
      </c>
      <c r="H257" s="533">
        <v>1</v>
      </c>
      <c r="I257" s="533"/>
      <c r="J257" s="533"/>
      <c r="K257" s="533"/>
      <c r="L257" s="533"/>
      <c r="M257" s="533"/>
      <c r="N257" s="560"/>
      <c r="O257" s="559">
        <v>9.8113207547169817E-2</v>
      </c>
      <c r="P257" s="533">
        <v>0.90188679245283021</v>
      </c>
      <c r="Q257" s="533">
        <v>1</v>
      </c>
      <c r="R257" s="533"/>
      <c r="S257" s="533"/>
      <c r="T257" s="560"/>
      <c r="U257" s="238">
        <v>1</v>
      </c>
      <c r="V257" s="559" t="s">
        <v>90</v>
      </c>
      <c r="W257" s="533" t="s">
        <v>90</v>
      </c>
      <c r="X257" s="560" t="s">
        <v>90</v>
      </c>
    </row>
    <row r="258" spans="2:24" s="4" customFormat="1" ht="15" hidden="1" customHeight="1" outlineLevel="1" x14ac:dyDescent="0.25">
      <c r="B258" s="138" t="s">
        <v>82</v>
      </c>
      <c r="C258" s="559">
        <v>4.0354330708661415E-2</v>
      </c>
      <c r="D258" s="533">
        <v>0.95964566929133854</v>
      </c>
      <c r="E258" s="560">
        <v>1</v>
      </c>
      <c r="F258" s="559">
        <v>3.195207189216176E-2</v>
      </c>
      <c r="G258" s="533">
        <v>0.96804792810783824</v>
      </c>
      <c r="H258" s="533">
        <v>1</v>
      </c>
      <c r="I258" s="533"/>
      <c r="J258" s="533"/>
      <c r="K258" s="533"/>
      <c r="L258" s="533"/>
      <c r="M258" s="533"/>
      <c r="N258" s="560"/>
      <c r="O258" s="559">
        <v>0.21428571428571427</v>
      </c>
      <c r="P258" s="533">
        <v>0.7857142857142857</v>
      </c>
      <c r="Q258" s="533">
        <v>1</v>
      </c>
      <c r="R258" s="533"/>
      <c r="S258" s="533"/>
      <c r="T258" s="560"/>
      <c r="U258" s="238">
        <v>1</v>
      </c>
      <c r="V258" s="559">
        <v>1</v>
      </c>
      <c r="W258" s="533">
        <v>0</v>
      </c>
      <c r="X258" s="560">
        <v>1</v>
      </c>
    </row>
    <row r="259" spans="2:24" s="4" customFormat="1" ht="15" hidden="1" customHeight="1" outlineLevel="1" x14ac:dyDescent="0.25">
      <c r="B259" s="138" t="s">
        <v>83</v>
      </c>
      <c r="C259" s="559">
        <v>3.1739961759082218E-2</v>
      </c>
      <c r="D259" s="533">
        <v>0.96826003824091778</v>
      </c>
      <c r="E259" s="560">
        <v>1</v>
      </c>
      <c r="F259" s="559">
        <v>2.4786986831913247E-2</v>
      </c>
      <c r="G259" s="533">
        <v>0.97521301316808673</v>
      </c>
      <c r="H259" s="533">
        <v>1</v>
      </c>
      <c r="I259" s="533"/>
      <c r="J259" s="533"/>
      <c r="K259" s="533"/>
      <c r="L259" s="533"/>
      <c r="M259" s="533"/>
      <c r="N259" s="560"/>
      <c r="O259" s="559">
        <v>0.45454545454545453</v>
      </c>
      <c r="P259" s="533">
        <v>0.54545454545454541</v>
      </c>
      <c r="Q259" s="533">
        <v>1</v>
      </c>
      <c r="R259" s="533"/>
      <c r="S259" s="533"/>
      <c r="T259" s="560"/>
      <c r="U259" s="238">
        <v>1</v>
      </c>
      <c r="V259" s="559">
        <v>0.33333333333333331</v>
      </c>
      <c r="W259" s="533">
        <v>0.66666666666666663</v>
      </c>
      <c r="X259" s="560">
        <v>1</v>
      </c>
    </row>
    <row r="260" spans="2:24" s="4" customFormat="1" ht="15" hidden="1" customHeight="1" outlineLevel="1" x14ac:dyDescent="0.25">
      <c r="B260" s="138" t="s">
        <v>84</v>
      </c>
      <c r="C260" s="559">
        <v>0.12812160694896851</v>
      </c>
      <c r="D260" s="533">
        <v>0.87187839305103154</v>
      </c>
      <c r="E260" s="560">
        <v>1</v>
      </c>
      <c r="F260" s="559">
        <v>0.1140861466821886</v>
      </c>
      <c r="G260" s="533">
        <v>0.88591385331781136</v>
      </c>
      <c r="H260" s="533">
        <v>1</v>
      </c>
      <c r="I260" s="533"/>
      <c r="J260" s="533"/>
      <c r="K260" s="533"/>
      <c r="L260" s="533"/>
      <c r="M260" s="533"/>
      <c r="N260" s="560"/>
      <c r="O260" s="559">
        <v>0.17647058823529413</v>
      </c>
      <c r="P260" s="533">
        <v>0.82352941176470584</v>
      </c>
      <c r="Q260" s="533">
        <v>1</v>
      </c>
      <c r="R260" s="533"/>
      <c r="S260" s="533"/>
      <c r="T260" s="560"/>
      <c r="U260" s="238">
        <v>1</v>
      </c>
      <c r="V260" s="559">
        <v>1</v>
      </c>
      <c r="W260" s="533">
        <v>0</v>
      </c>
      <c r="X260" s="560">
        <v>1</v>
      </c>
    </row>
    <row r="261" spans="2:24" s="4" customFormat="1" ht="15" hidden="1" customHeight="1" outlineLevel="1" x14ac:dyDescent="0.25">
      <c r="B261" s="138" t="s">
        <v>85</v>
      </c>
      <c r="C261" s="559">
        <v>7.2314049586776855E-2</v>
      </c>
      <c r="D261" s="533">
        <v>0.9276859504132231</v>
      </c>
      <c r="E261" s="560">
        <v>1</v>
      </c>
      <c r="F261" s="559">
        <v>6.25E-2</v>
      </c>
      <c r="G261" s="533">
        <v>0.9375</v>
      </c>
      <c r="H261" s="533">
        <v>1</v>
      </c>
      <c r="I261" s="533"/>
      <c r="J261" s="533"/>
      <c r="K261" s="533"/>
      <c r="L261" s="533"/>
      <c r="M261" s="533"/>
      <c r="N261" s="560"/>
      <c r="O261" s="559">
        <v>0.34210526315789475</v>
      </c>
      <c r="P261" s="533">
        <v>0.65789473684210531</v>
      </c>
      <c r="Q261" s="533">
        <v>1</v>
      </c>
      <c r="R261" s="533"/>
      <c r="S261" s="533"/>
      <c r="T261" s="560"/>
      <c r="U261" s="238">
        <v>1</v>
      </c>
      <c r="V261" s="559" t="s">
        <v>90</v>
      </c>
      <c r="W261" s="533" t="s">
        <v>90</v>
      </c>
      <c r="X261" s="560" t="s">
        <v>90</v>
      </c>
    </row>
    <row r="262" spans="2:24" s="4" customFormat="1" ht="15" hidden="1" customHeight="1" outlineLevel="1" x14ac:dyDescent="0.25">
      <c r="B262" s="138" t="s">
        <v>86</v>
      </c>
      <c r="C262" s="559">
        <v>5.4579673776662486E-2</v>
      </c>
      <c r="D262" s="533">
        <v>0.94542032622333749</v>
      </c>
      <c r="E262" s="560">
        <v>1</v>
      </c>
      <c r="F262" s="559">
        <v>4.6975546975546977E-2</v>
      </c>
      <c r="G262" s="533">
        <v>0.95302445302445304</v>
      </c>
      <c r="H262" s="533">
        <v>1</v>
      </c>
      <c r="I262" s="533"/>
      <c r="J262" s="533"/>
      <c r="K262" s="533"/>
      <c r="L262" s="533"/>
      <c r="M262" s="533"/>
      <c r="N262" s="560"/>
      <c r="O262" s="559">
        <v>0.11764705882352941</v>
      </c>
      <c r="P262" s="533">
        <v>0.88235294117647056</v>
      </c>
      <c r="Q262" s="533">
        <v>1</v>
      </c>
      <c r="R262" s="533"/>
      <c r="S262" s="533"/>
      <c r="T262" s="560"/>
      <c r="U262" s="238">
        <v>1</v>
      </c>
      <c r="V262" s="559">
        <v>8.3333333333333329E-2</v>
      </c>
      <c r="W262" s="533">
        <v>0.91666666666666663</v>
      </c>
      <c r="X262" s="560">
        <v>1</v>
      </c>
    </row>
    <row r="263" spans="2:24" s="4" customFormat="1" ht="15" hidden="1" customHeight="1" outlineLevel="1" x14ac:dyDescent="0.25">
      <c r="B263" s="138" t="s">
        <v>87</v>
      </c>
      <c r="C263" s="559">
        <v>0.19767783656672547</v>
      </c>
      <c r="D263" s="533">
        <v>0.80232216343327456</v>
      </c>
      <c r="E263" s="560">
        <v>1</v>
      </c>
      <c r="F263" s="559">
        <v>0.22931620702682282</v>
      </c>
      <c r="G263" s="533">
        <v>0.77068379297317713</v>
      </c>
      <c r="H263" s="533">
        <v>1</v>
      </c>
      <c r="I263" s="533"/>
      <c r="J263" s="533"/>
      <c r="K263" s="533"/>
      <c r="L263" s="533"/>
      <c r="M263" s="533"/>
      <c r="N263" s="560"/>
      <c r="O263" s="559">
        <v>7.3875083948959031E-2</v>
      </c>
      <c r="P263" s="533">
        <v>0.92612491605104097</v>
      </c>
      <c r="Q263" s="533">
        <v>1</v>
      </c>
      <c r="R263" s="533"/>
      <c r="S263" s="533"/>
      <c r="T263" s="560"/>
      <c r="U263" s="238">
        <v>1</v>
      </c>
      <c r="V263" s="559">
        <v>1</v>
      </c>
      <c r="W263" s="533">
        <v>0</v>
      </c>
      <c r="X263" s="560">
        <v>1</v>
      </c>
    </row>
    <row r="264" spans="2:24" s="4" customFormat="1" ht="15" hidden="1" customHeight="1" outlineLevel="1" x14ac:dyDescent="0.25">
      <c r="B264" s="138" t="s">
        <v>88</v>
      </c>
      <c r="C264" s="559">
        <v>0.25855322564462729</v>
      </c>
      <c r="D264" s="533">
        <v>0.74144677435537276</v>
      </c>
      <c r="E264" s="560">
        <v>1</v>
      </c>
      <c r="F264" s="559">
        <v>0.30848400556328232</v>
      </c>
      <c r="G264" s="533">
        <v>0.69151599443671763</v>
      </c>
      <c r="H264" s="533">
        <v>1</v>
      </c>
      <c r="I264" s="533"/>
      <c r="J264" s="533"/>
      <c r="K264" s="533"/>
      <c r="L264" s="533"/>
      <c r="M264" s="533"/>
      <c r="N264" s="560"/>
      <c r="O264" s="559">
        <v>0.11976701856570804</v>
      </c>
      <c r="P264" s="533">
        <v>0.88023298143429196</v>
      </c>
      <c r="Q264" s="533">
        <v>1</v>
      </c>
      <c r="R264" s="533"/>
      <c r="S264" s="533"/>
      <c r="T264" s="560"/>
      <c r="U264" s="238">
        <v>1</v>
      </c>
      <c r="V264" s="559">
        <v>1</v>
      </c>
      <c r="W264" s="533">
        <v>0</v>
      </c>
      <c r="X264" s="560">
        <v>1</v>
      </c>
    </row>
    <row r="265" spans="2:24" s="4" customFormat="1" ht="15" hidden="1" customHeight="1" outlineLevel="1" x14ac:dyDescent="0.25">
      <c r="B265" s="138" t="s">
        <v>89</v>
      </c>
      <c r="C265" s="559">
        <v>0.21754460946682339</v>
      </c>
      <c r="D265" s="533">
        <v>0.78245539053317659</v>
      </c>
      <c r="E265" s="560">
        <v>1</v>
      </c>
      <c r="F265" s="559">
        <v>0.2558801498127341</v>
      </c>
      <c r="G265" s="533">
        <v>0.7441198501872659</v>
      </c>
      <c r="H265" s="533">
        <v>1</v>
      </c>
      <c r="I265" s="533"/>
      <c r="J265" s="533"/>
      <c r="K265" s="533"/>
      <c r="L265" s="533"/>
      <c r="M265" s="533"/>
      <c r="N265" s="560"/>
      <c r="O265" s="559">
        <v>0.10554290053151101</v>
      </c>
      <c r="P265" s="533">
        <v>0.89445709946848895</v>
      </c>
      <c r="Q265" s="533">
        <v>1</v>
      </c>
      <c r="R265" s="533"/>
      <c r="S265" s="533"/>
      <c r="T265" s="560"/>
      <c r="U265" s="238">
        <v>1</v>
      </c>
      <c r="V265" s="559">
        <v>1</v>
      </c>
      <c r="W265" s="533">
        <v>0</v>
      </c>
      <c r="X265" s="560">
        <v>1</v>
      </c>
    </row>
    <row r="266" spans="2:24" s="4" customFormat="1" ht="15.75" collapsed="1" x14ac:dyDescent="0.25">
      <c r="B266" s="64">
        <v>1999</v>
      </c>
      <c r="C266" s="561">
        <v>0.19093490942585201</v>
      </c>
      <c r="D266" s="537">
        <v>0.80906509057414799</v>
      </c>
      <c r="E266" s="562">
        <v>1</v>
      </c>
      <c r="F266" s="561">
        <v>0.20227245421622642</v>
      </c>
      <c r="G266" s="537">
        <v>0.79772754578377358</v>
      </c>
      <c r="H266" s="537">
        <v>1</v>
      </c>
      <c r="I266" s="537"/>
      <c r="J266" s="537"/>
      <c r="K266" s="537"/>
      <c r="L266" s="537"/>
      <c r="M266" s="537"/>
      <c r="N266" s="562"/>
      <c r="O266" s="561">
        <v>0.14695687633805687</v>
      </c>
      <c r="P266" s="537">
        <v>0.85304312366194313</v>
      </c>
      <c r="Q266" s="537">
        <v>1</v>
      </c>
      <c r="R266" s="537"/>
      <c r="S266" s="537"/>
      <c r="T266" s="562"/>
      <c r="U266" s="241">
        <v>1</v>
      </c>
      <c r="V266" s="561">
        <v>0.53125</v>
      </c>
      <c r="W266" s="537">
        <v>0.46875</v>
      </c>
      <c r="X266" s="562">
        <v>1</v>
      </c>
    </row>
    <row r="267" spans="2:24" s="4" customFormat="1" ht="15" hidden="1" customHeight="1" outlineLevel="1" x14ac:dyDescent="0.25">
      <c r="B267" s="138" t="s">
        <v>78</v>
      </c>
      <c r="C267" s="559">
        <v>0.17056564245810055</v>
      </c>
      <c r="D267" s="533">
        <v>0.82943435754189943</v>
      </c>
      <c r="E267" s="560">
        <v>1</v>
      </c>
      <c r="F267" s="559">
        <v>0.18058417161556176</v>
      </c>
      <c r="G267" s="533">
        <v>0.81941582838443827</v>
      </c>
      <c r="H267" s="533">
        <v>1</v>
      </c>
      <c r="I267" s="533"/>
      <c r="J267" s="533"/>
      <c r="K267" s="533"/>
      <c r="L267" s="533"/>
      <c r="M267" s="533"/>
      <c r="N267" s="560"/>
      <c r="O267" s="559">
        <v>0.13984915147705845</v>
      </c>
      <c r="P267" s="533">
        <v>0.86015084852294155</v>
      </c>
      <c r="Q267" s="533">
        <v>1</v>
      </c>
      <c r="R267" s="533"/>
      <c r="S267" s="533"/>
      <c r="T267" s="560"/>
      <c r="U267" s="238">
        <v>1</v>
      </c>
      <c r="V267" s="559">
        <v>0.42857142857142855</v>
      </c>
      <c r="W267" s="533">
        <v>0.5714285714285714</v>
      </c>
      <c r="X267" s="560">
        <v>1</v>
      </c>
    </row>
    <row r="268" spans="2:24" s="4" customFormat="1" ht="15" hidden="1" customHeight="1" outlineLevel="1" x14ac:dyDescent="0.25">
      <c r="B268" s="138" t="s">
        <v>79</v>
      </c>
      <c r="C268" s="559">
        <v>0.18042667176887017</v>
      </c>
      <c r="D268" s="533">
        <v>0.81957332823112983</v>
      </c>
      <c r="E268" s="560">
        <v>1</v>
      </c>
      <c r="F268" s="559">
        <v>0.19049474094273472</v>
      </c>
      <c r="G268" s="533">
        <v>0.80950525905726534</v>
      </c>
      <c r="H268" s="533">
        <v>1</v>
      </c>
      <c r="I268" s="533"/>
      <c r="J268" s="533"/>
      <c r="K268" s="533"/>
      <c r="L268" s="533"/>
      <c r="M268" s="533"/>
      <c r="N268" s="560"/>
      <c r="O268" s="559">
        <v>0.14196395733725634</v>
      </c>
      <c r="P268" s="533">
        <v>0.85803604266274369</v>
      </c>
      <c r="Q268" s="533">
        <v>1</v>
      </c>
      <c r="R268" s="533"/>
      <c r="S268" s="533"/>
      <c r="T268" s="560"/>
      <c r="U268" s="238">
        <v>1</v>
      </c>
      <c r="V268" s="559">
        <v>1</v>
      </c>
      <c r="W268" s="533">
        <v>0</v>
      </c>
      <c r="X268" s="560">
        <v>1</v>
      </c>
    </row>
    <row r="269" spans="2:24" s="4" customFormat="1" ht="15" hidden="1" customHeight="1" outlineLevel="1" x14ac:dyDescent="0.25">
      <c r="B269" s="138" t="s">
        <v>80</v>
      </c>
      <c r="C269" s="559">
        <v>0.15901565322095124</v>
      </c>
      <c r="D269" s="533">
        <v>0.84098434677904876</v>
      </c>
      <c r="E269" s="560">
        <v>1</v>
      </c>
      <c r="F269" s="559">
        <v>0.17266708048830953</v>
      </c>
      <c r="G269" s="533">
        <v>0.82733291951169041</v>
      </c>
      <c r="H269" s="533">
        <v>1</v>
      </c>
      <c r="I269" s="533"/>
      <c r="J269" s="533"/>
      <c r="K269" s="533"/>
      <c r="L269" s="533"/>
      <c r="M269" s="533"/>
      <c r="N269" s="560"/>
      <c r="O269" s="559">
        <v>0.11508379888268157</v>
      </c>
      <c r="P269" s="533">
        <v>0.88491620111731839</v>
      </c>
      <c r="Q269" s="533">
        <v>1</v>
      </c>
      <c r="R269" s="533"/>
      <c r="S269" s="533"/>
      <c r="T269" s="560"/>
      <c r="U269" s="238">
        <v>1</v>
      </c>
      <c r="V269" s="559">
        <v>0.58333333333333337</v>
      </c>
      <c r="W269" s="533">
        <v>0.41666666666666669</v>
      </c>
      <c r="X269" s="560">
        <v>1</v>
      </c>
    </row>
    <row r="270" spans="2:24" s="4" customFormat="1" ht="15" hidden="1" customHeight="1" outlineLevel="1" x14ac:dyDescent="0.25">
      <c r="B270" s="138" t="s">
        <v>81</v>
      </c>
      <c r="C270" s="559">
        <v>0.12992224730373714</v>
      </c>
      <c r="D270" s="533">
        <v>0.87007775269626286</v>
      </c>
      <c r="E270" s="560">
        <v>1</v>
      </c>
      <c r="F270" s="559">
        <v>0.12334137515078408</v>
      </c>
      <c r="G270" s="533">
        <v>0.87665862484921597</v>
      </c>
      <c r="H270" s="533">
        <v>1</v>
      </c>
      <c r="I270" s="533"/>
      <c r="J270" s="533"/>
      <c r="K270" s="533"/>
      <c r="L270" s="533"/>
      <c r="M270" s="533"/>
      <c r="N270" s="560"/>
      <c r="O270" s="559">
        <v>0.1328125</v>
      </c>
      <c r="P270" s="533">
        <v>0.8671875</v>
      </c>
      <c r="Q270" s="533">
        <v>1</v>
      </c>
      <c r="R270" s="533"/>
      <c r="S270" s="533"/>
      <c r="T270" s="560"/>
      <c r="U270" s="238">
        <v>1</v>
      </c>
      <c r="V270" s="559">
        <v>0.5</v>
      </c>
      <c r="W270" s="533">
        <v>0.5</v>
      </c>
      <c r="X270" s="560">
        <v>1</v>
      </c>
    </row>
    <row r="271" spans="2:24" s="4" customFormat="1" ht="15" hidden="1" customHeight="1" outlineLevel="1" x14ac:dyDescent="0.25">
      <c r="B271" s="138" t="s">
        <v>82</v>
      </c>
      <c r="C271" s="559">
        <v>1.1926058437686345E-2</v>
      </c>
      <c r="D271" s="533">
        <v>0.98807394156231365</v>
      </c>
      <c r="E271" s="560">
        <v>1</v>
      </c>
      <c r="F271" s="559">
        <v>6.0132291040288638E-3</v>
      </c>
      <c r="G271" s="533">
        <v>0.99398677089597109</v>
      </c>
      <c r="H271" s="533">
        <v>1</v>
      </c>
      <c r="I271" s="533"/>
      <c r="J271" s="533"/>
      <c r="K271" s="533"/>
      <c r="L271" s="533"/>
      <c r="M271" s="533"/>
      <c r="N271" s="560"/>
      <c r="O271" s="559">
        <v>0.33333333333333331</v>
      </c>
      <c r="P271" s="533">
        <v>0.66666666666666663</v>
      </c>
      <c r="Q271" s="533">
        <v>1</v>
      </c>
      <c r="R271" s="533"/>
      <c r="S271" s="533"/>
      <c r="T271" s="560"/>
      <c r="U271" s="238">
        <v>1</v>
      </c>
      <c r="V271" s="559">
        <v>1</v>
      </c>
      <c r="W271" s="533">
        <v>0</v>
      </c>
      <c r="X271" s="560">
        <v>1</v>
      </c>
    </row>
    <row r="272" spans="2:24" s="4" customFormat="1" ht="15" hidden="1" customHeight="1" outlineLevel="1" x14ac:dyDescent="0.25">
      <c r="B272" s="138" t="s">
        <v>83</v>
      </c>
      <c r="C272" s="559">
        <v>4.3165467625899279E-3</v>
      </c>
      <c r="D272" s="533">
        <v>0.99568345323741003</v>
      </c>
      <c r="E272" s="560">
        <v>1</v>
      </c>
      <c r="F272" s="559">
        <v>4.8567265662943174E-4</v>
      </c>
      <c r="G272" s="533">
        <v>0.99951432734337053</v>
      </c>
      <c r="H272" s="533">
        <v>1</v>
      </c>
      <c r="I272" s="533"/>
      <c r="J272" s="533"/>
      <c r="K272" s="533"/>
      <c r="L272" s="533"/>
      <c r="M272" s="533"/>
      <c r="N272" s="560"/>
      <c r="O272" s="559">
        <v>0</v>
      </c>
      <c r="P272" s="533">
        <v>1</v>
      </c>
      <c r="Q272" s="533">
        <v>1</v>
      </c>
      <c r="R272" s="533"/>
      <c r="S272" s="533"/>
      <c r="T272" s="560"/>
      <c r="U272" s="238">
        <v>1</v>
      </c>
      <c r="V272" s="559">
        <v>1</v>
      </c>
      <c r="W272" s="533">
        <v>0</v>
      </c>
      <c r="X272" s="560">
        <v>1</v>
      </c>
    </row>
    <row r="273" spans="2:24" s="4" customFormat="1" ht="15" hidden="1" customHeight="1" outlineLevel="1" x14ac:dyDescent="0.25">
      <c r="B273" s="138" t="s">
        <v>84</v>
      </c>
      <c r="C273" s="559">
        <v>1.5142690739662202E-2</v>
      </c>
      <c r="D273" s="533">
        <v>0.98485730926033777</v>
      </c>
      <c r="E273" s="560">
        <v>1</v>
      </c>
      <c r="F273" s="559">
        <v>3.5949670461354103E-3</v>
      </c>
      <c r="G273" s="533">
        <v>0.99640503295386462</v>
      </c>
      <c r="H273" s="533">
        <v>1</v>
      </c>
      <c r="I273" s="533"/>
      <c r="J273" s="533"/>
      <c r="K273" s="533"/>
      <c r="L273" s="533"/>
      <c r="M273" s="533"/>
      <c r="N273" s="560"/>
      <c r="O273" s="559">
        <v>0.19354838709677419</v>
      </c>
      <c r="P273" s="533">
        <v>0.80645161290322576</v>
      </c>
      <c r="Q273" s="533">
        <v>1</v>
      </c>
      <c r="R273" s="533"/>
      <c r="S273" s="533"/>
      <c r="T273" s="560"/>
      <c r="U273" s="238">
        <v>1</v>
      </c>
      <c r="V273" s="559">
        <v>0.25</v>
      </c>
      <c r="W273" s="533">
        <v>0.75</v>
      </c>
      <c r="X273" s="560">
        <v>1</v>
      </c>
    </row>
    <row r="274" spans="2:24" s="4" customFormat="1" ht="15" hidden="1" customHeight="1" outlineLevel="1" x14ac:dyDescent="0.25">
      <c r="B274" s="138" t="s">
        <v>85</v>
      </c>
      <c r="C274" s="559">
        <v>3.5087719298245612E-2</v>
      </c>
      <c r="D274" s="533">
        <v>0.96491228070175439</v>
      </c>
      <c r="E274" s="560">
        <v>1</v>
      </c>
      <c r="F274" s="559">
        <v>1.5060240963855422E-2</v>
      </c>
      <c r="G274" s="533">
        <v>0.98493975903614461</v>
      </c>
      <c r="H274" s="533">
        <v>1</v>
      </c>
      <c r="I274" s="533"/>
      <c r="J274" s="533"/>
      <c r="K274" s="533"/>
      <c r="L274" s="533"/>
      <c r="M274" s="533"/>
      <c r="N274" s="560"/>
      <c r="O274" s="559">
        <v>0.6470588235294118</v>
      </c>
      <c r="P274" s="533">
        <v>0.35294117647058826</v>
      </c>
      <c r="Q274" s="533">
        <v>1</v>
      </c>
      <c r="R274" s="533"/>
      <c r="S274" s="533"/>
      <c r="T274" s="560"/>
      <c r="U274" s="238">
        <v>1</v>
      </c>
      <c r="V274" s="559" t="s">
        <v>90</v>
      </c>
      <c r="W274" s="533" t="s">
        <v>90</v>
      </c>
      <c r="X274" s="560" t="s">
        <v>90</v>
      </c>
    </row>
    <row r="275" spans="2:24" s="4" customFormat="1" ht="15" hidden="1" customHeight="1" outlineLevel="1" x14ac:dyDescent="0.25">
      <c r="B275" s="138" t="s">
        <v>86</v>
      </c>
      <c r="C275" s="559">
        <v>1.2009237875288684E-2</v>
      </c>
      <c r="D275" s="533">
        <v>0.98799076212471126</v>
      </c>
      <c r="E275" s="560">
        <v>1</v>
      </c>
      <c r="F275" s="559">
        <v>5.2505966587112173E-3</v>
      </c>
      <c r="G275" s="533">
        <v>0.99474940334128881</v>
      </c>
      <c r="H275" s="533">
        <v>1</v>
      </c>
      <c r="I275" s="533"/>
      <c r="J275" s="533"/>
      <c r="K275" s="533"/>
      <c r="L275" s="533"/>
      <c r="M275" s="533"/>
      <c r="N275" s="560"/>
      <c r="O275" s="559">
        <v>0.11666666666666667</v>
      </c>
      <c r="P275" s="533">
        <v>0.8833333333333333</v>
      </c>
      <c r="Q275" s="533">
        <v>1</v>
      </c>
      <c r="R275" s="533"/>
      <c r="S275" s="533"/>
      <c r="T275" s="560"/>
      <c r="U275" s="238">
        <v>1</v>
      </c>
      <c r="V275" s="559">
        <v>0</v>
      </c>
      <c r="W275" s="533">
        <v>1</v>
      </c>
      <c r="X275" s="560">
        <v>1</v>
      </c>
    </row>
    <row r="276" spans="2:24" s="4" customFormat="1" ht="15" hidden="1" customHeight="1" outlineLevel="1" x14ac:dyDescent="0.25">
      <c r="B276" s="138" t="s">
        <v>87</v>
      </c>
      <c r="C276" s="559">
        <v>0.12179378291149992</v>
      </c>
      <c r="D276" s="533">
        <v>0.87820621708850011</v>
      </c>
      <c r="E276" s="560">
        <v>1</v>
      </c>
      <c r="F276" s="559">
        <v>9.7032878909382517E-2</v>
      </c>
      <c r="G276" s="533">
        <v>0.9029671210906175</v>
      </c>
      <c r="H276" s="533">
        <v>1</v>
      </c>
      <c r="I276" s="533"/>
      <c r="J276" s="533"/>
      <c r="K276" s="533"/>
      <c r="L276" s="533"/>
      <c r="M276" s="533"/>
      <c r="N276" s="560"/>
      <c r="O276" s="559">
        <v>0.15947467166979362</v>
      </c>
      <c r="P276" s="533">
        <v>0.84052532833020643</v>
      </c>
      <c r="Q276" s="533">
        <v>1</v>
      </c>
      <c r="R276" s="533"/>
      <c r="S276" s="533"/>
      <c r="T276" s="560"/>
      <c r="U276" s="238">
        <v>1</v>
      </c>
      <c r="V276" s="559">
        <v>1</v>
      </c>
      <c r="W276" s="533">
        <v>0</v>
      </c>
      <c r="X276" s="560">
        <v>1</v>
      </c>
    </row>
    <row r="277" spans="2:24" s="4" customFormat="1" ht="15" hidden="1" customHeight="1" outlineLevel="1" x14ac:dyDescent="0.25">
      <c r="B277" s="138" t="s">
        <v>88</v>
      </c>
      <c r="C277" s="559">
        <v>0.2640910939406263</v>
      </c>
      <c r="D277" s="533">
        <v>0.73590890605937376</v>
      </c>
      <c r="E277" s="560">
        <v>1</v>
      </c>
      <c r="F277" s="559">
        <v>0.29681590825911919</v>
      </c>
      <c r="G277" s="533">
        <v>0.70318409174088081</v>
      </c>
      <c r="H277" s="533">
        <v>1</v>
      </c>
      <c r="I277" s="533"/>
      <c r="J277" s="533"/>
      <c r="K277" s="533"/>
      <c r="L277" s="533"/>
      <c r="M277" s="533"/>
      <c r="N277" s="560"/>
      <c r="O277" s="559">
        <v>0.19528949950932287</v>
      </c>
      <c r="P277" s="533">
        <v>0.80471050049067716</v>
      </c>
      <c r="Q277" s="533">
        <v>1</v>
      </c>
      <c r="R277" s="533"/>
      <c r="S277" s="533"/>
      <c r="T277" s="560"/>
      <c r="U277" s="238">
        <v>1</v>
      </c>
      <c r="V277" s="559">
        <v>0.6</v>
      </c>
      <c r="W277" s="533">
        <v>0.4</v>
      </c>
      <c r="X277" s="560">
        <v>1</v>
      </c>
    </row>
    <row r="278" spans="2:24" s="4" customFormat="1" ht="15" hidden="1" customHeight="1" outlineLevel="1" x14ac:dyDescent="0.25">
      <c r="B278" s="138" t="s">
        <v>89</v>
      </c>
      <c r="C278" s="559">
        <v>0.19864108713029577</v>
      </c>
      <c r="D278" s="533">
        <v>0.80135891286970429</v>
      </c>
      <c r="E278" s="560">
        <v>1</v>
      </c>
      <c r="F278" s="559">
        <v>0.20638792102206735</v>
      </c>
      <c r="G278" s="533">
        <v>0.79361207897793262</v>
      </c>
      <c r="H278" s="533">
        <v>1</v>
      </c>
      <c r="I278" s="533"/>
      <c r="J278" s="533"/>
      <c r="K278" s="533"/>
      <c r="L278" s="533"/>
      <c r="M278" s="533"/>
      <c r="N278" s="560"/>
      <c r="O278" s="559">
        <v>0.17820247933884298</v>
      </c>
      <c r="P278" s="533">
        <v>0.82179752066115708</v>
      </c>
      <c r="Q278" s="533">
        <v>1</v>
      </c>
      <c r="R278" s="533"/>
      <c r="S278" s="533"/>
      <c r="T278" s="560"/>
      <c r="U278" s="238">
        <v>1</v>
      </c>
      <c r="V278" s="559">
        <v>0.41176470588235292</v>
      </c>
      <c r="W278" s="533">
        <v>0.58823529411764708</v>
      </c>
      <c r="X278" s="560">
        <v>1</v>
      </c>
    </row>
    <row r="279" spans="2:24" s="4" customFormat="1" ht="15.75" collapsed="1" x14ac:dyDescent="0.25">
      <c r="B279" s="64">
        <v>1998</v>
      </c>
      <c r="C279" s="561">
        <v>0.16655158303923073</v>
      </c>
      <c r="D279" s="537">
        <v>0.83344841696076932</v>
      </c>
      <c r="E279" s="562">
        <v>1</v>
      </c>
      <c r="F279" s="561">
        <v>0.16737229317046085</v>
      </c>
      <c r="G279" s="537">
        <v>0.83262770682953913</v>
      </c>
      <c r="H279" s="537">
        <v>1</v>
      </c>
      <c r="I279" s="537"/>
      <c r="J279" s="537"/>
      <c r="K279" s="537"/>
      <c r="L279" s="537"/>
      <c r="M279" s="537"/>
      <c r="N279" s="562"/>
      <c r="O279" s="561">
        <v>0.15639600649190971</v>
      </c>
      <c r="P279" s="537">
        <v>0.84360399350809034</v>
      </c>
      <c r="Q279" s="537">
        <v>1</v>
      </c>
      <c r="R279" s="537"/>
      <c r="S279" s="537"/>
      <c r="T279" s="562"/>
      <c r="U279" s="241">
        <v>1</v>
      </c>
      <c r="V279" s="561">
        <v>0.57446808510638303</v>
      </c>
      <c r="W279" s="537">
        <v>0.42553191489361702</v>
      </c>
      <c r="X279" s="562">
        <v>1</v>
      </c>
    </row>
    <row r="280" spans="2:24" s="4" customFormat="1" ht="15" hidden="1" customHeight="1" outlineLevel="1" x14ac:dyDescent="0.25">
      <c r="B280" s="138" t="s">
        <v>78</v>
      </c>
      <c r="C280" s="559">
        <v>0.20004267577083112</v>
      </c>
      <c r="D280" s="533">
        <v>0.79995732422916888</v>
      </c>
      <c r="E280" s="560">
        <v>1</v>
      </c>
      <c r="F280" s="559">
        <v>0.1962809917355372</v>
      </c>
      <c r="G280" s="533">
        <v>0.80371900826446285</v>
      </c>
      <c r="H280" s="533">
        <v>1</v>
      </c>
      <c r="I280" s="533"/>
      <c r="J280" s="533"/>
      <c r="K280" s="533"/>
      <c r="L280" s="533"/>
      <c r="M280" s="533"/>
      <c r="N280" s="560"/>
      <c r="O280" s="559">
        <v>0.19179452968645763</v>
      </c>
      <c r="P280" s="533">
        <v>0.8082054703135424</v>
      </c>
      <c r="Q280" s="533">
        <v>1</v>
      </c>
      <c r="R280" s="533"/>
      <c r="S280" s="533"/>
      <c r="T280" s="560"/>
      <c r="U280" s="238">
        <v>1</v>
      </c>
      <c r="V280" s="559">
        <v>0.14285714285714285</v>
      </c>
      <c r="W280" s="533">
        <v>0.8571428571428571</v>
      </c>
      <c r="X280" s="560">
        <v>1</v>
      </c>
    </row>
    <row r="281" spans="2:24" s="4" customFormat="1" ht="15" hidden="1" customHeight="1" outlineLevel="1" x14ac:dyDescent="0.25">
      <c r="B281" s="138" t="s">
        <v>79</v>
      </c>
      <c r="C281" s="559">
        <v>0.16746765249537893</v>
      </c>
      <c r="D281" s="533">
        <v>0.83253234750462102</v>
      </c>
      <c r="E281" s="560">
        <v>1</v>
      </c>
      <c r="F281" s="559">
        <v>0.1649773272872766</v>
      </c>
      <c r="G281" s="533">
        <v>0.83502267271272335</v>
      </c>
      <c r="H281" s="533">
        <v>1</v>
      </c>
      <c r="I281" s="533"/>
      <c r="J281" s="533"/>
      <c r="K281" s="533"/>
      <c r="L281" s="533"/>
      <c r="M281" s="533"/>
      <c r="N281" s="560"/>
      <c r="O281" s="559">
        <v>0.15284249767008387</v>
      </c>
      <c r="P281" s="533">
        <v>0.84715750232991616</v>
      </c>
      <c r="Q281" s="533">
        <v>1</v>
      </c>
      <c r="R281" s="533"/>
      <c r="S281" s="533"/>
      <c r="T281" s="560"/>
      <c r="U281" s="238">
        <v>1</v>
      </c>
      <c r="V281" s="559">
        <v>0.25925925925925924</v>
      </c>
      <c r="W281" s="533">
        <v>0.7407407407407407</v>
      </c>
      <c r="X281" s="560">
        <v>1</v>
      </c>
    </row>
    <row r="282" spans="2:24" s="4" customFormat="1" ht="15" hidden="1" customHeight="1" outlineLevel="1" x14ac:dyDescent="0.25">
      <c r="B282" s="138" t="s">
        <v>80</v>
      </c>
      <c r="C282" s="559">
        <v>0.22889805741791303</v>
      </c>
      <c r="D282" s="533">
        <v>0.77110194258208697</v>
      </c>
      <c r="E282" s="560">
        <v>1</v>
      </c>
      <c r="F282" s="559">
        <v>0.2279753676008546</v>
      </c>
      <c r="G282" s="533">
        <v>0.77202463239914543</v>
      </c>
      <c r="H282" s="533">
        <v>1</v>
      </c>
      <c r="I282" s="533"/>
      <c r="J282" s="533"/>
      <c r="K282" s="533"/>
      <c r="L282" s="533"/>
      <c r="M282" s="533"/>
      <c r="N282" s="560"/>
      <c r="O282" s="559">
        <v>0.21627647714604237</v>
      </c>
      <c r="P282" s="533">
        <v>0.78372352285395763</v>
      </c>
      <c r="Q282" s="533">
        <v>1</v>
      </c>
      <c r="R282" s="533"/>
      <c r="S282" s="533"/>
      <c r="T282" s="560"/>
      <c r="U282" s="238">
        <v>1</v>
      </c>
      <c r="V282" s="559">
        <v>0.46666666666666667</v>
      </c>
      <c r="W282" s="533">
        <v>0.53333333333333333</v>
      </c>
      <c r="X282" s="560">
        <v>1</v>
      </c>
    </row>
    <row r="283" spans="2:24" s="4" customFormat="1" ht="15" hidden="1" customHeight="1" outlineLevel="1" x14ac:dyDescent="0.25">
      <c r="B283" s="138" t="s">
        <v>81</v>
      </c>
      <c r="C283" s="559">
        <v>0.1372485399091499</v>
      </c>
      <c r="D283" s="533">
        <v>0.86275146009085013</v>
      </c>
      <c r="E283" s="560">
        <v>1</v>
      </c>
      <c r="F283" s="559">
        <v>0.14943457189014539</v>
      </c>
      <c r="G283" s="533">
        <v>0.85056542810985458</v>
      </c>
      <c r="H283" s="533">
        <v>1</v>
      </c>
      <c r="I283" s="533"/>
      <c r="J283" s="533"/>
      <c r="K283" s="533"/>
      <c r="L283" s="533"/>
      <c r="M283" s="533"/>
      <c r="N283" s="560"/>
      <c r="O283" s="559">
        <v>8.1395348837209308E-2</v>
      </c>
      <c r="P283" s="533">
        <v>0.91860465116279066</v>
      </c>
      <c r="Q283" s="533">
        <v>1</v>
      </c>
      <c r="R283" s="533"/>
      <c r="S283" s="533"/>
      <c r="T283" s="560"/>
      <c r="U283" s="238">
        <v>1</v>
      </c>
      <c r="V283" s="559" t="s">
        <v>90</v>
      </c>
      <c r="W283" s="533" t="s">
        <v>90</v>
      </c>
      <c r="X283" s="560" t="s">
        <v>90</v>
      </c>
    </row>
    <row r="284" spans="2:24" s="4" customFormat="1" ht="15" hidden="1" customHeight="1" outlineLevel="1" x14ac:dyDescent="0.25">
      <c r="B284" s="138" t="s">
        <v>82</v>
      </c>
      <c r="C284" s="559">
        <v>0.52380952380952384</v>
      </c>
      <c r="D284" s="533">
        <v>0.47619047619047616</v>
      </c>
      <c r="E284" s="560">
        <v>1</v>
      </c>
      <c r="F284" s="559">
        <v>0.53125</v>
      </c>
      <c r="G284" s="533">
        <v>0.46875</v>
      </c>
      <c r="H284" s="533">
        <v>1</v>
      </c>
      <c r="I284" s="533"/>
      <c r="J284" s="533"/>
      <c r="K284" s="533"/>
      <c r="L284" s="533"/>
      <c r="M284" s="533"/>
      <c r="N284" s="560"/>
      <c r="O284" s="559">
        <v>0.4</v>
      </c>
      <c r="P284" s="533">
        <v>0.6</v>
      </c>
      <c r="Q284" s="533">
        <v>1</v>
      </c>
      <c r="R284" s="533"/>
      <c r="S284" s="533"/>
      <c r="T284" s="560"/>
      <c r="U284" s="238">
        <v>1</v>
      </c>
      <c r="V284" s="559">
        <v>1</v>
      </c>
      <c r="W284" s="533">
        <v>0</v>
      </c>
      <c r="X284" s="560">
        <v>1</v>
      </c>
    </row>
    <row r="285" spans="2:24" s="4" customFormat="1" ht="15" hidden="1" customHeight="1" outlineLevel="1" x14ac:dyDescent="0.25">
      <c r="B285" s="138" t="s">
        <v>83</v>
      </c>
      <c r="C285" s="559">
        <v>3.3730158730158728E-2</v>
      </c>
      <c r="D285" s="533">
        <v>0.96626984126984128</v>
      </c>
      <c r="E285" s="560">
        <v>1</v>
      </c>
      <c r="F285" s="559">
        <v>2.6342451874366769E-2</v>
      </c>
      <c r="G285" s="533">
        <v>0.97365754812563321</v>
      </c>
      <c r="H285" s="533">
        <v>1</v>
      </c>
      <c r="I285" s="533"/>
      <c r="J285" s="533"/>
      <c r="K285" s="533"/>
      <c r="L285" s="533"/>
      <c r="M285" s="533"/>
      <c r="N285" s="560"/>
      <c r="O285" s="559">
        <v>0.23529411764705882</v>
      </c>
      <c r="P285" s="533">
        <v>0.76470588235294112</v>
      </c>
      <c r="Q285" s="533">
        <v>1</v>
      </c>
      <c r="R285" s="533"/>
      <c r="S285" s="533"/>
      <c r="T285" s="560"/>
      <c r="U285" s="238">
        <v>1</v>
      </c>
      <c r="V285" s="559">
        <v>1</v>
      </c>
      <c r="W285" s="533">
        <v>0</v>
      </c>
      <c r="X285" s="560">
        <v>1</v>
      </c>
    </row>
    <row r="286" spans="2:24" s="4" customFormat="1" ht="15" hidden="1" customHeight="1" outlineLevel="1" x14ac:dyDescent="0.25">
      <c r="B286" s="138" t="s">
        <v>84</v>
      </c>
      <c r="C286" s="559">
        <v>7.564296520423601E-2</v>
      </c>
      <c r="D286" s="533">
        <v>0.92435703479576403</v>
      </c>
      <c r="E286" s="560">
        <v>1</v>
      </c>
      <c r="F286" s="559">
        <v>6.1806656101426306E-2</v>
      </c>
      <c r="G286" s="533">
        <v>0.93819334389857367</v>
      </c>
      <c r="H286" s="533">
        <v>1</v>
      </c>
      <c r="I286" s="533"/>
      <c r="J286" s="533"/>
      <c r="K286" s="533"/>
      <c r="L286" s="533"/>
      <c r="M286" s="533"/>
      <c r="N286" s="560"/>
      <c r="O286" s="559">
        <v>0.32432432432432434</v>
      </c>
      <c r="P286" s="533">
        <v>0.67567567567567566</v>
      </c>
      <c r="Q286" s="533">
        <v>1</v>
      </c>
      <c r="R286" s="533"/>
      <c r="S286" s="533"/>
      <c r="T286" s="560"/>
      <c r="U286" s="238">
        <v>1</v>
      </c>
      <c r="V286" s="559">
        <v>0.35</v>
      </c>
      <c r="W286" s="533">
        <v>0.65</v>
      </c>
      <c r="X286" s="560">
        <v>1</v>
      </c>
    </row>
    <row r="287" spans="2:24" s="4" customFormat="1" ht="15" hidden="1" customHeight="1" outlineLevel="1" x14ac:dyDescent="0.25">
      <c r="B287" s="138" t="s">
        <v>85</v>
      </c>
      <c r="C287" s="559">
        <v>0.13116370808678501</v>
      </c>
      <c r="D287" s="533">
        <v>0.86883629191321499</v>
      </c>
      <c r="E287" s="560">
        <v>1</v>
      </c>
      <c r="F287" s="559">
        <v>0.12687312687312688</v>
      </c>
      <c r="G287" s="533">
        <v>0.87312687312687309</v>
      </c>
      <c r="H287" s="533">
        <v>1</v>
      </c>
      <c r="I287" s="533"/>
      <c r="J287" s="533"/>
      <c r="K287" s="533"/>
      <c r="L287" s="533"/>
      <c r="M287" s="533"/>
      <c r="N287" s="560"/>
      <c r="O287" s="559">
        <v>0.36363636363636365</v>
      </c>
      <c r="P287" s="533">
        <v>0.63636363636363635</v>
      </c>
      <c r="Q287" s="533">
        <v>1</v>
      </c>
      <c r="R287" s="533"/>
      <c r="S287" s="533"/>
      <c r="T287" s="560"/>
      <c r="U287" s="238">
        <v>1</v>
      </c>
      <c r="V287" s="559" t="s">
        <v>90</v>
      </c>
      <c r="W287" s="533" t="s">
        <v>90</v>
      </c>
      <c r="X287" s="560" t="s">
        <v>90</v>
      </c>
    </row>
    <row r="288" spans="2:24" s="4" customFormat="1" ht="15" hidden="1" customHeight="1" outlineLevel="1" x14ac:dyDescent="0.25">
      <c r="B288" s="138" t="s">
        <v>86</v>
      </c>
      <c r="C288" s="559">
        <v>0.10281124497991968</v>
      </c>
      <c r="D288" s="533">
        <v>0.89718875502008033</v>
      </c>
      <c r="E288" s="560">
        <v>1</v>
      </c>
      <c r="F288" s="559">
        <v>9.3981863149216818E-2</v>
      </c>
      <c r="G288" s="533">
        <v>0.90601813685078314</v>
      </c>
      <c r="H288" s="533">
        <v>1</v>
      </c>
      <c r="I288" s="533"/>
      <c r="J288" s="533"/>
      <c r="K288" s="533"/>
      <c r="L288" s="533"/>
      <c r="M288" s="533"/>
      <c r="N288" s="560"/>
      <c r="O288" s="559">
        <v>0.39130434782608697</v>
      </c>
      <c r="P288" s="533">
        <v>0.60869565217391308</v>
      </c>
      <c r="Q288" s="533">
        <v>1</v>
      </c>
      <c r="R288" s="533"/>
      <c r="S288" s="533"/>
      <c r="T288" s="560"/>
      <c r="U288" s="238">
        <v>1</v>
      </c>
      <c r="V288" s="559">
        <v>0.2</v>
      </c>
      <c r="W288" s="533">
        <v>0.8</v>
      </c>
      <c r="X288" s="560">
        <v>1</v>
      </c>
    </row>
    <row r="289" spans="2:24" s="4" customFormat="1" ht="15" hidden="1" customHeight="1" outlineLevel="1" x14ac:dyDescent="0.25">
      <c r="B289" s="138" t="s">
        <v>87</v>
      </c>
      <c r="C289" s="559">
        <v>0.2172795571372084</v>
      </c>
      <c r="D289" s="533">
        <v>0.78272044286279163</v>
      </c>
      <c r="E289" s="560">
        <v>1</v>
      </c>
      <c r="F289" s="559">
        <v>0.2413793103448276</v>
      </c>
      <c r="G289" s="533">
        <v>0.75862068965517238</v>
      </c>
      <c r="H289" s="533">
        <v>1</v>
      </c>
      <c r="I289" s="533"/>
      <c r="J289" s="533"/>
      <c r="K289" s="533"/>
      <c r="L289" s="533"/>
      <c r="M289" s="533"/>
      <c r="N289" s="560"/>
      <c r="O289" s="559">
        <v>0.14835164835164835</v>
      </c>
      <c r="P289" s="533">
        <v>0.85164835164835162</v>
      </c>
      <c r="Q289" s="533">
        <v>1</v>
      </c>
      <c r="R289" s="533"/>
      <c r="S289" s="533"/>
      <c r="T289" s="560"/>
      <c r="U289" s="238">
        <v>1</v>
      </c>
      <c r="V289" s="559">
        <v>0.23529411764705882</v>
      </c>
      <c r="W289" s="533">
        <v>0.76470588235294112</v>
      </c>
      <c r="X289" s="560">
        <v>1</v>
      </c>
    </row>
    <row r="290" spans="2:24" s="4" customFormat="1" ht="15" hidden="1" customHeight="1" outlineLevel="1" x14ac:dyDescent="0.25">
      <c r="B290" s="138" t="s">
        <v>88</v>
      </c>
      <c r="C290" s="559">
        <v>0.20261437908496732</v>
      </c>
      <c r="D290" s="533">
        <v>0.79738562091503273</v>
      </c>
      <c r="E290" s="560">
        <v>1</v>
      </c>
      <c r="F290" s="559">
        <v>0.21111111111111111</v>
      </c>
      <c r="G290" s="533">
        <v>0.78888888888888886</v>
      </c>
      <c r="H290" s="533">
        <v>1</v>
      </c>
      <c r="I290" s="533"/>
      <c r="J290" s="533"/>
      <c r="K290" s="533"/>
      <c r="L290" s="533"/>
      <c r="M290" s="533"/>
      <c r="N290" s="560"/>
      <c r="O290" s="559">
        <v>0.17659906396255851</v>
      </c>
      <c r="P290" s="533">
        <v>0.82340093603744147</v>
      </c>
      <c r="Q290" s="533">
        <v>1</v>
      </c>
      <c r="R290" s="533"/>
      <c r="S290" s="533"/>
      <c r="T290" s="560"/>
      <c r="U290" s="238">
        <v>1</v>
      </c>
      <c r="V290" s="559">
        <v>0.46666666666666667</v>
      </c>
      <c r="W290" s="533">
        <v>0.53333333333333333</v>
      </c>
      <c r="X290" s="560">
        <v>1</v>
      </c>
    </row>
    <row r="291" spans="2:24" s="4" customFormat="1" ht="15" hidden="1" customHeight="1" outlineLevel="1" x14ac:dyDescent="0.25">
      <c r="B291" s="138" t="s">
        <v>89</v>
      </c>
      <c r="C291" s="559">
        <v>0.12782027694393339</v>
      </c>
      <c r="D291" s="533">
        <v>0.87217972305606661</v>
      </c>
      <c r="E291" s="560">
        <v>1</v>
      </c>
      <c r="F291" s="559">
        <v>0.13324944071588368</v>
      </c>
      <c r="G291" s="533">
        <v>0.86675055928411637</v>
      </c>
      <c r="H291" s="533">
        <v>1</v>
      </c>
      <c r="I291" s="533"/>
      <c r="J291" s="533"/>
      <c r="K291" s="533"/>
      <c r="L291" s="533"/>
      <c r="M291" s="533"/>
      <c r="N291" s="560"/>
      <c r="O291" s="559">
        <v>0.110828834550651</v>
      </c>
      <c r="P291" s="533">
        <v>0.88917116544934904</v>
      </c>
      <c r="Q291" s="533">
        <v>1</v>
      </c>
      <c r="R291" s="533"/>
      <c r="S291" s="533"/>
      <c r="T291" s="560"/>
      <c r="U291" s="238">
        <v>1</v>
      </c>
      <c r="V291" s="559">
        <v>0.1111111111111111</v>
      </c>
      <c r="W291" s="533">
        <v>0.88888888888888884</v>
      </c>
      <c r="X291" s="560">
        <v>1</v>
      </c>
    </row>
    <row r="292" spans="2:24" s="4" customFormat="1" ht="15.75" collapsed="1" x14ac:dyDescent="0.25">
      <c r="B292" s="64">
        <v>1997</v>
      </c>
      <c r="C292" s="561">
        <v>0.17957231631534057</v>
      </c>
      <c r="D292" s="537">
        <v>0.82042768368465946</v>
      </c>
      <c r="E292" s="562">
        <v>1</v>
      </c>
      <c r="F292" s="561">
        <v>0.17926961860703094</v>
      </c>
      <c r="G292" s="537">
        <v>0.82073038139296906</v>
      </c>
      <c r="H292" s="537">
        <v>1</v>
      </c>
      <c r="I292" s="537"/>
      <c r="J292" s="537"/>
      <c r="K292" s="537"/>
      <c r="L292" s="537"/>
      <c r="M292" s="537"/>
      <c r="N292" s="562"/>
      <c r="O292" s="561">
        <v>0.16704855428259682</v>
      </c>
      <c r="P292" s="537">
        <v>0.8329514457174032</v>
      </c>
      <c r="Q292" s="537">
        <v>1</v>
      </c>
      <c r="R292" s="537"/>
      <c r="S292" s="537"/>
      <c r="T292" s="562"/>
      <c r="U292" s="241">
        <v>1</v>
      </c>
      <c r="V292" s="561">
        <v>0.31506849315068491</v>
      </c>
      <c r="W292" s="537">
        <v>0.68493150684931503</v>
      </c>
      <c r="X292" s="562">
        <v>1</v>
      </c>
    </row>
    <row r="293" spans="2:24" s="4" customFormat="1" ht="15" hidden="1" customHeight="1" outlineLevel="1" x14ac:dyDescent="0.25">
      <c r="B293" s="138" t="s">
        <v>78</v>
      </c>
      <c r="C293" s="559">
        <v>0.24240453405184428</v>
      </c>
      <c r="D293" s="533">
        <v>0.75759546594815574</v>
      </c>
      <c r="E293" s="560">
        <v>1</v>
      </c>
      <c r="F293" s="559">
        <v>0.26796171975432082</v>
      </c>
      <c r="G293" s="533">
        <v>0.73203828024567918</v>
      </c>
      <c r="H293" s="533">
        <v>1</v>
      </c>
      <c r="I293" s="533"/>
      <c r="J293" s="533"/>
      <c r="K293" s="533"/>
      <c r="L293" s="533"/>
      <c r="M293" s="533"/>
      <c r="N293" s="560"/>
      <c r="O293" s="559">
        <v>0.25937623371496249</v>
      </c>
      <c r="P293" s="533">
        <v>0.74062376628503745</v>
      </c>
      <c r="Q293" s="533">
        <v>1</v>
      </c>
      <c r="R293" s="533"/>
      <c r="S293" s="533"/>
      <c r="T293" s="560"/>
      <c r="U293" s="238">
        <v>1</v>
      </c>
      <c r="V293" s="559">
        <v>1</v>
      </c>
      <c r="W293" s="533">
        <v>0</v>
      </c>
      <c r="X293" s="560">
        <v>1</v>
      </c>
    </row>
    <row r="294" spans="2:24" s="4" customFormat="1" ht="15" hidden="1" customHeight="1" outlineLevel="1" x14ac:dyDescent="0.25">
      <c r="B294" s="138" t="s">
        <v>79</v>
      </c>
      <c r="C294" s="559">
        <v>0.21444224146926849</v>
      </c>
      <c r="D294" s="533">
        <v>0.78555775853073151</v>
      </c>
      <c r="E294" s="560">
        <v>1</v>
      </c>
      <c r="F294" s="559">
        <v>0.19971243709561468</v>
      </c>
      <c r="G294" s="533">
        <v>0.8002875629043853</v>
      </c>
      <c r="H294" s="533">
        <v>1</v>
      </c>
      <c r="I294" s="533"/>
      <c r="J294" s="533"/>
      <c r="K294" s="533"/>
      <c r="L294" s="533"/>
      <c r="M294" s="533"/>
      <c r="N294" s="560"/>
      <c r="O294" s="559">
        <v>0.23058823529411765</v>
      </c>
      <c r="P294" s="533">
        <v>0.76941176470588235</v>
      </c>
      <c r="Q294" s="533">
        <v>1</v>
      </c>
      <c r="R294" s="533"/>
      <c r="S294" s="533"/>
      <c r="T294" s="560"/>
      <c r="U294" s="238">
        <v>1</v>
      </c>
      <c r="V294" s="559" t="s">
        <v>90</v>
      </c>
      <c r="W294" s="533" t="s">
        <v>90</v>
      </c>
      <c r="X294" s="560" t="s">
        <v>90</v>
      </c>
    </row>
    <row r="295" spans="2:24" s="4" customFormat="1" ht="15" hidden="1" customHeight="1" outlineLevel="1" x14ac:dyDescent="0.25">
      <c r="B295" s="138" t="s">
        <v>80</v>
      </c>
      <c r="C295" s="559">
        <v>0.19116671405553975</v>
      </c>
      <c r="D295" s="533">
        <v>0.80883328594446025</v>
      </c>
      <c r="E295" s="560">
        <v>1</v>
      </c>
      <c r="F295" s="559">
        <v>0.1835814779401721</v>
      </c>
      <c r="G295" s="533">
        <v>0.8164185220598279</v>
      </c>
      <c r="H295" s="533">
        <v>1</v>
      </c>
      <c r="I295" s="533"/>
      <c r="J295" s="533"/>
      <c r="K295" s="533"/>
      <c r="L295" s="533"/>
      <c r="M295" s="533"/>
      <c r="N295" s="560"/>
      <c r="O295" s="559">
        <v>0.20317856029915862</v>
      </c>
      <c r="P295" s="533">
        <v>0.79682143970084141</v>
      </c>
      <c r="Q295" s="533">
        <v>1</v>
      </c>
      <c r="R295" s="533"/>
      <c r="S295" s="533"/>
      <c r="T295" s="560"/>
      <c r="U295" s="238">
        <v>1</v>
      </c>
      <c r="V295" s="559">
        <v>1</v>
      </c>
      <c r="W295" s="533">
        <v>0</v>
      </c>
      <c r="X295" s="560">
        <v>1</v>
      </c>
    </row>
    <row r="296" spans="2:24" s="4" customFormat="1" ht="15" hidden="1" customHeight="1" outlineLevel="1" x14ac:dyDescent="0.25">
      <c r="B296" s="138" t="s">
        <v>81</v>
      </c>
      <c r="C296" s="559">
        <v>0.18912203202650468</v>
      </c>
      <c r="D296" s="533">
        <v>0.81087796797349532</v>
      </c>
      <c r="E296" s="560">
        <v>1</v>
      </c>
      <c r="F296" s="559">
        <v>0.20329464619992513</v>
      </c>
      <c r="G296" s="533">
        <v>0.7967053538000749</v>
      </c>
      <c r="H296" s="533">
        <v>1</v>
      </c>
      <c r="I296" s="533"/>
      <c r="J296" s="533"/>
      <c r="K296" s="533"/>
      <c r="L296" s="533"/>
      <c r="M296" s="533"/>
      <c r="N296" s="560"/>
      <c r="O296" s="559">
        <v>0.1457233368532207</v>
      </c>
      <c r="P296" s="533">
        <v>0.8542766631467793</v>
      </c>
      <c r="Q296" s="533">
        <v>1</v>
      </c>
      <c r="R296" s="533"/>
      <c r="S296" s="533"/>
      <c r="T296" s="560"/>
      <c r="U296" s="238">
        <v>1</v>
      </c>
      <c r="V296" s="559">
        <v>1</v>
      </c>
      <c r="W296" s="533">
        <v>0</v>
      </c>
      <c r="X296" s="560">
        <v>1</v>
      </c>
    </row>
    <row r="297" spans="2:24" s="4" customFormat="1" ht="15" hidden="1" customHeight="1" outlineLevel="1" x14ac:dyDescent="0.25">
      <c r="B297" s="138" t="s">
        <v>82</v>
      </c>
      <c r="C297" s="559">
        <v>0.32758620689655171</v>
      </c>
      <c r="D297" s="533">
        <v>0.67241379310344829</v>
      </c>
      <c r="E297" s="560">
        <v>1</v>
      </c>
      <c r="F297" s="559">
        <v>0.20329464619992513</v>
      </c>
      <c r="G297" s="533">
        <v>0.7967053538000749</v>
      </c>
      <c r="H297" s="533">
        <v>1</v>
      </c>
      <c r="I297" s="533"/>
      <c r="J297" s="533"/>
      <c r="K297" s="533"/>
      <c r="L297" s="533"/>
      <c r="M297" s="533"/>
      <c r="N297" s="560"/>
      <c r="O297" s="559">
        <v>0.1457233368532207</v>
      </c>
      <c r="P297" s="533">
        <v>0.8542766631467793</v>
      </c>
      <c r="Q297" s="533">
        <v>1</v>
      </c>
      <c r="R297" s="533"/>
      <c r="S297" s="533"/>
      <c r="T297" s="560"/>
      <c r="U297" s="238">
        <v>1</v>
      </c>
      <c r="V297" s="559">
        <v>1</v>
      </c>
      <c r="W297" s="533">
        <v>0</v>
      </c>
      <c r="X297" s="560">
        <v>1</v>
      </c>
    </row>
    <row r="298" spans="2:24" s="4" customFormat="1" ht="15" hidden="1" customHeight="1" outlineLevel="1" x14ac:dyDescent="0.25">
      <c r="B298" s="138" t="s">
        <v>83</v>
      </c>
      <c r="C298" s="559">
        <v>0.323943661971831</v>
      </c>
      <c r="D298" s="533">
        <v>0.676056338028169</v>
      </c>
      <c r="E298" s="560">
        <v>1</v>
      </c>
      <c r="F298" s="559">
        <v>0.29629629629629628</v>
      </c>
      <c r="G298" s="533">
        <v>0.70370370370370372</v>
      </c>
      <c r="H298" s="533">
        <v>1</v>
      </c>
      <c r="I298" s="533"/>
      <c r="J298" s="533"/>
      <c r="K298" s="533"/>
      <c r="L298" s="533"/>
      <c r="M298" s="533"/>
      <c r="N298" s="560"/>
      <c r="O298" s="559">
        <v>0</v>
      </c>
      <c r="P298" s="533">
        <v>1</v>
      </c>
      <c r="Q298" s="533">
        <v>1</v>
      </c>
      <c r="R298" s="533"/>
      <c r="S298" s="533"/>
      <c r="T298" s="560"/>
      <c r="U298" s="238">
        <v>1</v>
      </c>
      <c r="V298" s="559">
        <v>1</v>
      </c>
      <c r="W298" s="533">
        <v>0</v>
      </c>
      <c r="X298" s="560">
        <v>1</v>
      </c>
    </row>
    <row r="299" spans="2:24" s="4" customFormat="1" ht="15" hidden="1" customHeight="1" outlineLevel="1" x14ac:dyDescent="0.25">
      <c r="B299" s="138" t="s">
        <v>84</v>
      </c>
      <c r="C299" s="559">
        <v>0.28767123287671231</v>
      </c>
      <c r="D299" s="533">
        <v>0.71232876712328763</v>
      </c>
      <c r="E299" s="560">
        <v>1</v>
      </c>
      <c r="F299" s="559">
        <v>0.2982456140350877</v>
      </c>
      <c r="G299" s="533">
        <v>0.70175438596491224</v>
      </c>
      <c r="H299" s="533">
        <v>1</v>
      </c>
      <c r="I299" s="533"/>
      <c r="J299" s="533"/>
      <c r="K299" s="533"/>
      <c r="L299" s="533"/>
      <c r="M299" s="533"/>
      <c r="N299" s="560"/>
      <c r="O299" s="559">
        <v>0.04</v>
      </c>
      <c r="P299" s="533">
        <v>0.96</v>
      </c>
      <c r="Q299" s="533">
        <v>1</v>
      </c>
      <c r="R299" s="533"/>
      <c r="S299" s="533"/>
      <c r="T299" s="560"/>
      <c r="U299" s="238">
        <v>1</v>
      </c>
      <c r="V299" s="559">
        <v>1</v>
      </c>
      <c r="W299" s="533">
        <v>0</v>
      </c>
      <c r="X299" s="560">
        <v>1</v>
      </c>
    </row>
    <row r="300" spans="2:24" s="4" customFormat="1" ht="15" hidden="1" customHeight="1" outlineLevel="1" x14ac:dyDescent="0.25">
      <c r="B300" s="138" t="s">
        <v>85</v>
      </c>
      <c r="C300" s="559">
        <v>0.20754716981132076</v>
      </c>
      <c r="D300" s="533">
        <v>0.79245283018867929</v>
      </c>
      <c r="E300" s="560">
        <v>1</v>
      </c>
      <c r="F300" s="559">
        <v>3.7974683544303799E-2</v>
      </c>
      <c r="G300" s="533">
        <v>0.96202531645569622</v>
      </c>
      <c r="H300" s="533">
        <v>1</v>
      </c>
      <c r="I300" s="533"/>
      <c r="J300" s="533"/>
      <c r="K300" s="533"/>
      <c r="L300" s="533"/>
      <c r="M300" s="533"/>
      <c r="N300" s="560"/>
      <c r="O300" s="559">
        <v>0.38461538461538464</v>
      </c>
      <c r="P300" s="533">
        <v>0.61538461538461542</v>
      </c>
      <c r="Q300" s="533">
        <v>1</v>
      </c>
      <c r="R300" s="533"/>
      <c r="S300" s="533"/>
      <c r="T300" s="560"/>
      <c r="U300" s="238">
        <v>1</v>
      </c>
      <c r="V300" s="559">
        <v>1</v>
      </c>
      <c r="W300" s="533">
        <v>0</v>
      </c>
      <c r="X300" s="560">
        <v>1</v>
      </c>
    </row>
    <row r="301" spans="2:24" s="4" customFormat="1" ht="15" hidden="1" customHeight="1" outlineLevel="1" x14ac:dyDescent="0.25">
      <c r="B301" s="138" t="s">
        <v>86</v>
      </c>
      <c r="C301" s="559">
        <v>0.21621621621621623</v>
      </c>
      <c r="D301" s="533">
        <v>0.78378378378378377</v>
      </c>
      <c r="E301" s="560">
        <v>1</v>
      </c>
      <c r="F301" s="559">
        <v>0.11320754716981132</v>
      </c>
      <c r="G301" s="533">
        <v>0.8867924528301887</v>
      </c>
      <c r="H301" s="533">
        <v>1</v>
      </c>
      <c r="I301" s="533"/>
      <c r="J301" s="533"/>
      <c r="K301" s="533"/>
      <c r="L301" s="533"/>
      <c r="M301" s="533"/>
      <c r="N301" s="560"/>
      <c r="O301" s="559">
        <v>0.3125</v>
      </c>
      <c r="P301" s="533">
        <v>0.6875</v>
      </c>
      <c r="Q301" s="533">
        <v>1</v>
      </c>
      <c r="R301" s="533"/>
      <c r="S301" s="533"/>
      <c r="T301" s="560"/>
      <c r="U301" s="238">
        <v>1</v>
      </c>
      <c r="V301" s="559" t="s">
        <v>90</v>
      </c>
      <c r="W301" s="533" t="s">
        <v>90</v>
      </c>
      <c r="X301" s="560" t="s">
        <v>90</v>
      </c>
    </row>
    <row r="302" spans="2:24" s="4" customFormat="1" ht="15" hidden="1" customHeight="1" outlineLevel="1" x14ac:dyDescent="0.25">
      <c r="B302" s="138" t="s">
        <v>87</v>
      </c>
      <c r="C302" s="559">
        <v>0.1799496644295302</v>
      </c>
      <c r="D302" s="533">
        <v>0.8200503355704698</v>
      </c>
      <c r="E302" s="560">
        <v>1</v>
      </c>
      <c r="F302" s="559">
        <v>0.19555717407137654</v>
      </c>
      <c r="G302" s="533">
        <v>0.80444282592862348</v>
      </c>
      <c r="H302" s="533">
        <v>1</v>
      </c>
      <c r="I302" s="533"/>
      <c r="J302" s="533"/>
      <c r="K302" s="533"/>
      <c r="L302" s="533"/>
      <c r="M302" s="533"/>
      <c r="N302" s="560"/>
      <c r="O302" s="559">
        <v>0.15518962075848303</v>
      </c>
      <c r="P302" s="533">
        <v>0.84481037924151692</v>
      </c>
      <c r="Q302" s="533">
        <v>1</v>
      </c>
      <c r="R302" s="533"/>
      <c r="S302" s="533"/>
      <c r="T302" s="560"/>
      <c r="U302" s="238">
        <v>1</v>
      </c>
      <c r="V302" s="559">
        <v>0.38461538461538464</v>
      </c>
      <c r="W302" s="533">
        <v>0.61538461538461542</v>
      </c>
      <c r="X302" s="560">
        <v>1</v>
      </c>
    </row>
    <row r="303" spans="2:24" s="4" customFormat="1" ht="15" hidden="1" customHeight="1" outlineLevel="1" x14ac:dyDescent="0.25">
      <c r="B303" s="138" t="s">
        <v>88</v>
      </c>
      <c r="C303" s="559">
        <v>0.17286409915891987</v>
      </c>
      <c r="D303" s="533">
        <v>0.82713590084108013</v>
      </c>
      <c r="E303" s="560">
        <v>1</v>
      </c>
      <c r="F303" s="559">
        <v>0.17426273458445041</v>
      </c>
      <c r="G303" s="533">
        <v>0.82573726541554959</v>
      </c>
      <c r="H303" s="533">
        <v>1</v>
      </c>
      <c r="I303" s="533"/>
      <c r="J303" s="533"/>
      <c r="K303" s="533"/>
      <c r="L303" s="533"/>
      <c r="M303" s="533"/>
      <c r="N303" s="560"/>
      <c r="O303" s="559">
        <v>0.1673228346456693</v>
      </c>
      <c r="P303" s="533">
        <v>0.83267716535433067</v>
      </c>
      <c r="Q303" s="533">
        <v>1</v>
      </c>
      <c r="R303" s="533"/>
      <c r="S303" s="533"/>
      <c r="T303" s="560"/>
      <c r="U303" s="238">
        <v>1</v>
      </c>
      <c r="V303" s="559">
        <v>0</v>
      </c>
      <c r="W303" s="533">
        <v>1</v>
      </c>
      <c r="X303" s="560">
        <v>1</v>
      </c>
    </row>
    <row r="304" spans="2:24" s="4" customFormat="1" ht="15" hidden="1" customHeight="1" outlineLevel="1" x14ac:dyDescent="0.25">
      <c r="B304" s="138" t="s">
        <v>89</v>
      </c>
      <c r="C304" s="559">
        <v>0.19883040935672514</v>
      </c>
      <c r="D304" s="533">
        <v>0.80116959064327486</v>
      </c>
      <c r="E304" s="560">
        <v>1</v>
      </c>
      <c r="F304" s="559">
        <v>0.20608108108108109</v>
      </c>
      <c r="G304" s="533">
        <v>0.79391891891891897</v>
      </c>
      <c r="H304" s="533">
        <v>1</v>
      </c>
      <c r="I304" s="533"/>
      <c r="J304" s="533"/>
      <c r="K304" s="533"/>
      <c r="L304" s="533"/>
      <c r="M304" s="533"/>
      <c r="N304" s="560"/>
      <c r="O304" s="559">
        <v>0.15601611974668969</v>
      </c>
      <c r="P304" s="533">
        <v>0.84398388025331028</v>
      </c>
      <c r="Q304" s="533">
        <v>1</v>
      </c>
      <c r="R304" s="533"/>
      <c r="S304" s="533"/>
      <c r="T304" s="560"/>
      <c r="U304" s="238">
        <v>1</v>
      </c>
      <c r="V304" s="559">
        <v>1</v>
      </c>
      <c r="W304" s="533">
        <v>0</v>
      </c>
      <c r="X304" s="560">
        <v>1</v>
      </c>
    </row>
    <row r="305" spans="2:24" s="4" customFormat="1" ht="15.75" collapsed="1" x14ac:dyDescent="0.25">
      <c r="B305" s="64">
        <v>1996</v>
      </c>
      <c r="C305" s="561">
        <v>0.20233463035019456</v>
      </c>
      <c r="D305" s="537">
        <v>0.7976653696498055</v>
      </c>
      <c r="E305" s="562">
        <v>1</v>
      </c>
      <c r="F305" s="561">
        <v>0.20568438522889679</v>
      </c>
      <c r="G305" s="537">
        <v>0.79431561477110324</v>
      </c>
      <c r="H305" s="537">
        <v>1</v>
      </c>
      <c r="I305" s="537"/>
      <c r="J305" s="537"/>
      <c r="K305" s="537"/>
      <c r="L305" s="537"/>
      <c r="M305" s="537"/>
      <c r="N305" s="562"/>
      <c r="O305" s="561">
        <v>0.18901660280970625</v>
      </c>
      <c r="P305" s="537">
        <v>0.81098339719029378</v>
      </c>
      <c r="Q305" s="537">
        <v>1</v>
      </c>
      <c r="R305" s="537"/>
      <c r="S305" s="537"/>
      <c r="T305" s="562"/>
      <c r="U305" s="241">
        <v>1</v>
      </c>
      <c r="V305" s="561">
        <v>0.74603174603174605</v>
      </c>
      <c r="W305" s="537">
        <v>0.25396825396825395</v>
      </c>
      <c r="X305" s="562">
        <v>1</v>
      </c>
    </row>
    <row r="306" spans="2:24" s="4" customFormat="1" ht="15" hidden="1" customHeight="1" outlineLevel="1" x14ac:dyDescent="0.25">
      <c r="B306" s="138" t="s">
        <v>78</v>
      </c>
      <c r="C306" s="559">
        <v>0.25738512035010941</v>
      </c>
      <c r="D306" s="533">
        <v>0.74261487964989059</v>
      </c>
      <c r="E306" s="560">
        <v>1</v>
      </c>
      <c r="F306" s="559">
        <v>0.28843255463451395</v>
      </c>
      <c r="G306" s="533">
        <v>0.71156744536548611</v>
      </c>
      <c r="H306" s="533">
        <v>1</v>
      </c>
      <c r="I306" s="533"/>
      <c r="J306" s="533"/>
      <c r="K306" s="533"/>
      <c r="L306" s="533"/>
      <c r="M306" s="533"/>
      <c r="N306" s="560"/>
      <c r="O306" s="559">
        <v>0.14837712519319937</v>
      </c>
      <c r="P306" s="533">
        <v>0.85162287480680066</v>
      </c>
      <c r="Q306" s="533">
        <v>1</v>
      </c>
      <c r="R306" s="533"/>
      <c r="S306" s="533"/>
      <c r="T306" s="560"/>
      <c r="U306" s="238">
        <v>1</v>
      </c>
      <c r="V306" s="559">
        <v>1</v>
      </c>
      <c r="W306" s="533">
        <v>0</v>
      </c>
      <c r="X306" s="560">
        <v>1</v>
      </c>
    </row>
    <row r="307" spans="2:24" s="4" customFormat="1" ht="15" hidden="1" customHeight="1" outlineLevel="1" x14ac:dyDescent="0.25">
      <c r="B307" s="138" t="s">
        <v>79</v>
      </c>
      <c r="C307" s="559">
        <v>0.24735624586913418</v>
      </c>
      <c r="D307" s="533">
        <v>0.75264375413086582</v>
      </c>
      <c r="E307" s="560">
        <v>1</v>
      </c>
      <c r="F307" s="559">
        <v>0.25005586592178769</v>
      </c>
      <c r="G307" s="533">
        <v>0.74994413407821225</v>
      </c>
      <c r="H307" s="533">
        <v>1</v>
      </c>
      <c r="I307" s="533"/>
      <c r="J307" s="533"/>
      <c r="K307" s="533"/>
      <c r="L307" s="533"/>
      <c r="M307" s="533"/>
      <c r="N307" s="560"/>
      <c r="O307" s="559">
        <v>0.20805812417437253</v>
      </c>
      <c r="P307" s="533">
        <v>0.79194187582562747</v>
      </c>
      <c r="Q307" s="533">
        <v>1</v>
      </c>
      <c r="R307" s="533"/>
      <c r="S307" s="533"/>
      <c r="T307" s="560"/>
      <c r="U307" s="238">
        <v>1</v>
      </c>
      <c r="V307" s="559">
        <v>1</v>
      </c>
      <c r="W307" s="533">
        <v>0</v>
      </c>
      <c r="X307" s="560">
        <v>1</v>
      </c>
    </row>
    <row r="308" spans="2:24" s="4" customFormat="1" ht="15" hidden="1" customHeight="1" outlineLevel="1" x14ac:dyDescent="0.25">
      <c r="B308" s="138" t="s">
        <v>80</v>
      </c>
      <c r="C308" s="559">
        <v>0.35231271995977881</v>
      </c>
      <c r="D308" s="533">
        <v>0.64768728004022125</v>
      </c>
      <c r="E308" s="560">
        <v>1</v>
      </c>
      <c r="F308" s="559">
        <v>0.1190807799442897</v>
      </c>
      <c r="G308" s="533">
        <v>0.88091922005571033</v>
      </c>
      <c r="H308" s="533">
        <v>1</v>
      </c>
      <c r="I308" s="533"/>
      <c r="J308" s="533"/>
      <c r="K308" s="533"/>
      <c r="L308" s="533"/>
      <c r="M308" s="533"/>
      <c r="N308" s="560"/>
      <c r="O308" s="559">
        <v>0.19916267942583732</v>
      </c>
      <c r="P308" s="533">
        <v>0.80083732057416268</v>
      </c>
      <c r="Q308" s="533">
        <v>1</v>
      </c>
      <c r="R308" s="533"/>
      <c r="S308" s="533"/>
      <c r="T308" s="560"/>
      <c r="U308" s="238">
        <v>1</v>
      </c>
      <c r="V308" s="559">
        <v>9.5238095238095233E-2</v>
      </c>
      <c r="W308" s="533">
        <v>0.90476190476190477</v>
      </c>
      <c r="X308" s="560">
        <v>1</v>
      </c>
    </row>
    <row r="309" spans="2:24" s="4" customFormat="1" ht="15" hidden="1" customHeight="1" outlineLevel="1" x14ac:dyDescent="0.25">
      <c r="B309" s="138" t="s">
        <v>81</v>
      </c>
      <c r="C309" s="559">
        <v>0.23197715917202</v>
      </c>
      <c r="D309" s="533">
        <v>0.76802284082798</v>
      </c>
      <c r="E309" s="560">
        <v>1</v>
      </c>
      <c r="F309" s="559">
        <v>0.25510204081632654</v>
      </c>
      <c r="G309" s="533">
        <v>0.74489795918367352</v>
      </c>
      <c r="H309" s="533">
        <v>1</v>
      </c>
      <c r="I309" s="533"/>
      <c r="J309" s="533"/>
      <c r="K309" s="533"/>
      <c r="L309" s="533"/>
      <c r="M309" s="533"/>
      <c r="N309" s="560"/>
      <c r="O309" s="559">
        <v>0.12570621468926554</v>
      </c>
      <c r="P309" s="533">
        <v>0.87429378531073443</v>
      </c>
      <c r="Q309" s="533">
        <v>1</v>
      </c>
      <c r="R309" s="533"/>
      <c r="S309" s="533"/>
      <c r="T309" s="560"/>
      <c r="U309" s="238">
        <v>1</v>
      </c>
      <c r="V309" s="559">
        <v>1</v>
      </c>
      <c r="W309" s="533">
        <v>0</v>
      </c>
      <c r="X309" s="560">
        <v>1</v>
      </c>
    </row>
    <row r="310" spans="2:24" s="4" customFormat="1" ht="15" hidden="1" customHeight="1" outlineLevel="1" x14ac:dyDescent="0.25">
      <c r="B310" s="138" t="s">
        <v>82</v>
      </c>
      <c r="C310" s="559">
        <v>0.27350427350427353</v>
      </c>
      <c r="D310" s="533">
        <v>0.72649572649572647</v>
      </c>
      <c r="E310" s="560">
        <v>1</v>
      </c>
      <c r="F310" s="559">
        <v>0.20652173913043478</v>
      </c>
      <c r="G310" s="533">
        <v>0.79347826086956519</v>
      </c>
      <c r="H310" s="533">
        <v>1</v>
      </c>
      <c r="I310" s="533"/>
      <c r="J310" s="533"/>
      <c r="K310" s="533"/>
      <c r="L310" s="533"/>
      <c r="M310" s="533"/>
      <c r="N310" s="560"/>
      <c r="O310" s="559">
        <v>0.29411764705882354</v>
      </c>
      <c r="P310" s="533">
        <v>0.70588235294117652</v>
      </c>
      <c r="Q310" s="533">
        <v>1</v>
      </c>
      <c r="R310" s="533"/>
      <c r="S310" s="533"/>
      <c r="T310" s="560"/>
      <c r="U310" s="238">
        <v>1</v>
      </c>
      <c r="V310" s="559">
        <v>1</v>
      </c>
      <c r="W310" s="533">
        <v>0</v>
      </c>
      <c r="X310" s="560">
        <v>1</v>
      </c>
    </row>
    <row r="311" spans="2:24" s="4" customFormat="1" ht="15" hidden="1" customHeight="1" outlineLevel="1" x14ac:dyDescent="0.25">
      <c r="B311" s="138" t="s">
        <v>83</v>
      </c>
      <c r="C311" s="559">
        <v>0.42424242424242425</v>
      </c>
      <c r="D311" s="533">
        <v>0.5757575757575758</v>
      </c>
      <c r="E311" s="560">
        <v>1</v>
      </c>
      <c r="F311" s="559">
        <v>0.265625</v>
      </c>
      <c r="G311" s="533">
        <v>0.734375</v>
      </c>
      <c r="H311" s="533">
        <v>1</v>
      </c>
      <c r="I311" s="533"/>
      <c r="J311" s="533"/>
      <c r="K311" s="533"/>
      <c r="L311" s="533"/>
      <c r="M311" s="533"/>
      <c r="N311" s="560"/>
      <c r="O311" s="559">
        <v>0.47368421052631576</v>
      </c>
      <c r="P311" s="533">
        <v>0.52631578947368418</v>
      </c>
      <c r="Q311" s="533">
        <v>1</v>
      </c>
      <c r="R311" s="533"/>
      <c r="S311" s="533"/>
      <c r="T311" s="560"/>
      <c r="U311" s="238">
        <v>1</v>
      </c>
      <c r="V311" s="559">
        <v>1</v>
      </c>
      <c r="W311" s="533">
        <v>0</v>
      </c>
      <c r="X311" s="560">
        <v>1</v>
      </c>
    </row>
    <row r="312" spans="2:24" s="4" customFormat="1" ht="15" hidden="1" customHeight="1" outlineLevel="1" x14ac:dyDescent="0.25">
      <c r="B312" s="138" t="s">
        <v>84</v>
      </c>
      <c r="C312" s="559">
        <v>0.29857819905213268</v>
      </c>
      <c r="D312" s="533">
        <v>0.70142180094786732</v>
      </c>
      <c r="E312" s="560">
        <v>1</v>
      </c>
      <c r="F312" s="559">
        <v>0.2484472049689441</v>
      </c>
      <c r="G312" s="533">
        <v>0.75155279503105588</v>
      </c>
      <c r="H312" s="533">
        <v>1</v>
      </c>
      <c r="I312" s="533"/>
      <c r="J312" s="533"/>
      <c r="K312" s="533"/>
      <c r="L312" s="533"/>
      <c r="M312" s="533"/>
      <c r="N312" s="560"/>
      <c r="O312" s="559">
        <v>0.22727272727272727</v>
      </c>
      <c r="P312" s="533">
        <v>0.77272727272727271</v>
      </c>
      <c r="Q312" s="533">
        <v>1</v>
      </c>
      <c r="R312" s="533"/>
      <c r="S312" s="533"/>
      <c r="T312" s="560"/>
      <c r="U312" s="238">
        <v>1</v>
      </c>
      <c r="V312" s="559">
        <v>0.33333333333333331</v>
      </c>
      <c r="W312" s="533">
        <v>0.66666666666666663</v>
      </c>
      <c r="X312" s="560">
        <v>1</v>
      </c>
    </row>
    <row r="313" spans="2:24" s="4" customFormat="1" ht="15" hidden="1" customHeight="1" outlineLevel="1" x14ac:dyDescent="0.25">
      <c r="B313" s="138" t="s">
        <v>85</v>
      </c>
      <c r="C313" s="559">
        <v>0.10267857142857142</v>
      </c>
      <c r="D313" s="533">
        <v>0.8973214285714286</v>
      </c>
      <c r="E313" s="560">
        <v>1</v>
      </c>
      <c r="F313" s="559">
        <v>3.1088082901554404E-2</v>
      </c>
      <c r="G313" s="533">
        <v>0.9689119170984456</v>
      </c>
      <c r="H313" s="533">
        <v>1</v>
      </c>
      <c r="I313" s="533"/>
      <c r="J313" s="533"/>
      <c r="K313" s="533"/>
      <c r="L313" s="533"/>
      <c r="M313" s="533"/>
      <c r="N313" s="560"/>
      <c r="O313" s="559">
        <v>0.39130434782608697</v>
      </c>
      <c r="P313" s="533">
        <v>0.60869565217391308</v>
      </c>
      <c r="Q313" s="533">
        <v>1</v>
      </c>
      <c r="R313" s="533"/>
      <c r="S313" s="533"/>
      <c r="T313" s="560"/>
      <c r="U313" s="238">
        <v>1</v>
      </c>
      <c r="V313" s="559">
        <v>1</v>
      </c>
      <c r="W313" s="533">
        <v>0</v>
      </c>
      <c r="X313" s="560">
        <v>1</v>
      </c>
    </row>
    <row r="314" spans="2:24" s="4" customFormat="1" ht="15" hidden="1" customHeight="1" outlineLevel="1" x14ac:dyDescent="0.25">
      <c r="B314" s="138" t="s">
        <v>86</v>
      </c>
      <c r="C314" s="559">
        <v>4.8192771084337352E-2</v>
      </c>
      <c r="D314" s="533">
        <v>0.95180722891566261</v>
      </c>
      <c r="E314" s="560">
        <v>1</v>
      </c>
      <c r="F314" s="559">
        <v>1.7482517482517484E-2</v>
      </c>
      <c r="G314" s="533">
        <v>0.9825174825174825</v>
      </c>
      <c r="H314" s="533">
        <v>1</v>
      </c>
      <c r="I314" s="533"/>
      <c r="J314" s="533"/>
      <c r="K314" s="533"/>
      <c r="L314" s="533"/>
      <c r="M314" s="533"/>
      <c r="N314" s="560"/>
      <c r="O314" s="559">
        <v>0.16666666666666666</v>
      </c>
      <c r="P314" s="533">
        <v>0.83333333333333337</v>
      </c>
      <c r="Q314" s="533">
        <v>1</v>
      </c>
      <c r="R314" s="533"/>
      <c r="S314" s="533"/>
      <c r="T314" s="560"/>
      <c r="U314" s="238">
        <v>1</v>
      </c>
      <c r="V314" s="559" t="s">
        <v>90</v>
      </c>
      <c r="W314" s="533" t="s">
        <v>90</v>
      </c>
      <c r="X314" s="560" t="s">
        <v>90</v>
      </c>
    </row>
    <row r="315" spans="2:24" s="4" customFormat="1" ht="15" hidden="1" customHeight="1" outlineLevel="1" x14ac:dyDescent="0.25">
      <c r="B315" s="138" t="s">
        <v>87</v>
      </c>
      <c r="C315" s="559">
        <v>0.18639247429446509</v>
      </c>
      <c r="D315" s="533">
        <v>0.81360752570553485</v>
      </c>
      <c r="E315" s="560">
        <v>1</v>
      </c>
      <c r="F315" s="559">
        <v>0.18990314059289698</v>
      </c>
      <c r="G315" s="533">
        <v>0.81009685940710308</v>
      </c>
      <c r="H315" s="533">
        <v>1</v>
      </c>
      <c r="I315" s="533"/>
      <c r="J315" s="533"/>
      <c r="K315" s="533"/>
      <c r="L315" s="533"/>
      <c r="M315" s="533"/>
      <c r="N315" s="560"/>
      <c r="O315" s="559">
        <v>0.15357458075904679</v>
      </c>
      <c r="P315" s="533">
        <v>0.84642541924095327</v>
      </c>
      <c r="Q315" s="533">
        <v>1</v>
      </c>
      <c r="R315" s="533"/>
      <c r="S315" s="533"/>
      <c r="T315" s="560"/>
      <c r="U315" s="238">
        <v>1</v>
      </c>
      <c r="V315" s="559">
        <v>1</v>
      </c>
      <c r="W315" s="533">
        <v>0</v>
      </c>
      <c r="X315" s="560">
        <v>1</v>
      </c>
    </row>
    <row r="316" spans="2:24" s="4" customFormat="1" ht="15" hidden="1" customHeight="1" outlineLevel="1" x14ac:dyDescent="0.25">
      <c r="B316" s="138" t="s">
        <v>88</v>
      </c>
      <c r="C316" s="559">
        <v>0.22626604598674002</v>
      </c>
      <c r="D316" s="533">
        <v>0.77373395401325995</v>
      </c>
      <c r="E316" s="560">
        <v>1</v>
      </c>
      <c r="F316" s="559">
        <v>0.23304738562091504</v>
      </c>
      <c r="G316" s="533">
        <v>0.76695261437908502</v>
      </c>
      <c r="H316" s="533">
        <v>1</v>
      </c>
      <c r="I316" s="533"/>
      <c r="J316" s="533"/>
      <c r="K316" s="533"/>
      <c r="L316" s="533"/>
      <c r="M316" s="533"/>
      <c r="N316" s="560"/>
      <c r="O316" s="559">
        <v>0.19309701492537312</v>
      </c>
      <c r="P316" s="533">
        <v>0.80690298507462688</v>
      </c>
      <c r="Q316" s="533">
        <v>1</v>
      </c>
      <c r="R316" s="533"/>
      <c r="S316" s="533"/>
      <c r="T316" s="560"/>
      <c r="U316" s="238">
        <v>1</v>
      </c>
      <c r="V316" s="559">
        <v>1</v>
      </c>
      <c r="W316" s="533">
        <v>0</v>
      </c>
      <c r="X316" s="560">
        <v>1</v>
      </c>
    </row>
    <row r="317" spans="2:24" s="4" customFormat="1" ht="15" hidden="1" customHeight="1" outlineLevel="1" x14ac:dyDescent="0.25">
      <c r="B317" s="138" t="s">
        <v>89</v>
      </c>
      <c r="C317" s="559">
        <v>0.21303284787923887</v>
      </c>
      <c r="D317" s="533">
        <v>0.78696715212076118</v>
      </c>
      <c r="E317" s="560">
        <v>1</v>
      </c>
      <c r="F317" s="559">
        <v>0.2386449946832751</v>
      </c>
      <c r="G317" s="533">
        <v>0.76135500531672484</v>
      </c>
      <c r="H317" s="533">
        <v>1</v>
      </c>
      <c r="I317" s="533"/>
      <c r="J317" s="533"/>
      <c r="K317" s="533"/>
      <c r="L317" s="533"/>
      <c r="M317" s="533"/>
      <c r="N317" s="560"/>
      <c r="O317" s="559">
        <v>0.14976710856323899</v>
      </c>
      <c r="P317" s="533">
        <v>0.85023289143676106</v>
      </c>
      <c r="Q317" s="533">
        <v>1</v>
      </c>
      <c r="R317" s="533"/>
      <c r="S317" s="533"/>
      <c r="T317" s="560"/>
      <c r="U317" s="238">
        <v>1</v>
      </c>
      <c r="V317" s="559">
        <v>5.2631578947368418E-2</v>
      </c>
      <c r="W317" s="533">
        <v>0.94736842105263153</v>
      </c>
      <c r="X317" s="560">
        <v>1</v>
      </c>
    </row>
    <row r="318" spans="2:24" s="4" customFormat="1" ht="15.75" collapsed="1" x14ac:dyDescent="0.25">
      <c r="B318" s="64">
        <v>1995</v>
      </c>
      <c r="C318" s="561">
        <v>0.24837563891535996</v>
      </c>
      <c r="D318" s="537">
        <v>0.75162436108464004</v>
      </c>
      <c r="E318" s="562">
        <v>1</v>
      </c>
      <c r="F318" s="561">
        <v>0.22412113976940717</v>
      </c>
      <c r="G318" s="537">
        <v>0.77587886023059283</v>
      </c>
      <c r="H318" s="537">
        <v>1</v>
      </c>
      <c r="I318" s="537"/>
      <c r="J318" s="537"/>
      <c r="K318" s="537"/>
      <c r="L318" s="537"/>
      <c r="M318" s="537"/>
      <c r="N318" s="562"/>
      <c r="O318" s="561">
        <v>0.17179444536836855</v>
      </c>
      <c r="P318" s="537">
        <v>0.82820555463163148</v>
      </c>
      <c r="Q318" s="537">
        <v>1</v>
      </c>
      <c r="R318" s="537"/>
      <c r="S318" s="537"/>
      <c r="T318" s="562"/>
      <c r="U318" s="241">
        <v>1</v>
      </c>
      <c r="V318" s="561">
        <v>0.56880733944954132</v>
      </c>
      <c r="W318" s="537">
        <v>0.43119266055045874</v>
      </c>
      <c r="X318" s="562">
        <v>1</v>
      </c>
    </row>
    <row r="319" spans="2:24" s="4" customFormat="1" ht="15" hidden="1" customHeight="1" outlineLevel="1" x14ac:dyDescent="0.25">
      <c r="B319" s="138" t="s">
        <v>78</v>
      </c>
      <c r="C319" s="559">
        <v>0.19422949369887244</v>
      </c>
      <c r="D319" s="533">
        <v>0.80577050630112756</v>
      </c>
      <c r="E319" s="560">
        <v>1</v>
      </c>
      <c r="F319" s="559">
        <v>0.17134954141796477</v>
      </c>
      <c r="G319" s="533">
        <v>0.82865045858203523</v>
      </c>
      <c r="H319" s="533">
        <v>1</v>
      </c>
      <c r="I319" s="533"/>
      <c r="J319" s="533"/>
      <c r="K319" s="533"/>
      <c r="L319" s="533"/>
      <c r="M319" s="533"/>
      <c r="N319" s="560"/>
      <c r="O319" s="559">
        <v>0.26064814814814813</v>
      </c>
      <c r="P319" s="533">
        <v>0.73935185185185182</v>
      </c>
      <c r="Q319" s="533">
        <v>1</v>
      </c>
      <c r="R319" s="533"/>
      <c r="S319" s="533"/>
      <c r="T319" s="560"/>
      <c r="U319" s="238">
        <v>1</v>
      </c>
      <c r="V319" s="559" t="s">
        <v>90</v>
      </c>
      <c r="W319" s="533" t="s">
        <v>90</v>
      </c>
      <c r="X319" s="560" t="s">
        <v>90</v>
      </c>
    </row>
    <row r="320" spans="2:24" s="4" customFormat="1" ht="15" hidden="1" customHeight="1" outlineLevel="1" x14ac:dyDescent="0.25">
      <c r="B320" s="138" t="s">
        <v>79</v>
      </c>
      <c r="C320" s="559">
        <v>0.22871823357866963</v>
      </c>
      <c r="D320" s="533">
        <v>0.77128176642133039</v>
      </c>
      <c r="E320" s="560">
        <v>1</v>
      </c>
      <c r="F320" s="559">
        <v>0.21460328317373462</v>
      </c>
      <c r="G320" s="533">
        <v>0.78539671682626544</v>
      </c>
      <c r="H320" s="533">
        <v>1</v>
      </c>
      <c r="I320" s="533"/>
      <c r="J320" s="533"/>
      <c r="K320" s="533"/>
      <c r="L320" s="533"/>
      <c r="M320" s="533"/>
      <c r="N320" s="560"/>
      <c r="O320" s="559">
        <v>0.27416918429003023</v>
      </c>
      <c r="P320" s="533">
        <v>0.72583081570996977</v>
      </c>
      <c r="Q320" s="533">
        <v>1</v>
      </c>
      <c r="R320" s="533"/>
      <c r="S320" s="533"/>
      <c r="T320" s="560"/>
      <c r="U320" s="238">
        <v>1</v>
      </c>
      <c r="V320" s="559">
        <v>1</v>
      </c>
      <c r="W320" s="533">
        <v>0</v>
      </c>
      <c r="X320" s="560">
        <v>1</v>
      </c>
    </row>
    <row r="321" spans="2:24" s="4" customFormat="1" ht="15" hidden="1" customHeight="1" outlineLevel="1" x14ac:dyDescent="0.25">
      <c r="B321" s="138" t="s">
        <v>80</v>
      </c>
      <c r="C321" s="559">
        <v>0.13443748134885108</v>
      </c>
      <c r="D321" s="533">
        <v>0.86556251865114886</v>
      </c>
      <c r="E321" s="560">
        <v>1</v>
      </c>
      <c r="F321" s="559">
        <v>0.10814094775212636</v>
      </c>
      <c r="G321" s="533">
        <v>0.89185905224787365</v>
      </c>
      <c r="H321" s="533">
        <v>1</v>
      </c>
      <c r="I321" s="533"/>
      <c r="J321" s="533"/>
      <c r="K321" s="533"/>
      <c r="L321" s="533"/>
      <c r="M321" s="533"/>
      <c r="N321" s="560"/>
      <c r="O321" s="559">
        <v>0.20308043354249858</v>
      </c>
      <c r="P321" s="533">
        <v>0.79691956645750139</v>
      </c>
      <c r="Q321" s="533">
        <v>1</v>
      </c>
      <c r="R321" s="533"/>
      <c r="S321" s="533"/>
      <c r="T321" s="560"/>
      <c r="U321" s="238">
        <v>1</v>
      </c>
      <c r="V321" s="559" t="s">
        <v>90</v>
      </c>
      <c r="W321" s="533" t="s">
        <v>90</v>
      </c>
      <c r="X321" s="560" t="s">
        <v>90</v>
      </c>
    </row>
    <row r="322" spans="2:24" s="4" customFormat="1" ht="15" hidden="1" customHeight="1" outlineLevel="1" x14ac:dyDescent="0.25">
      <c r="B322" s="138" t="s">
        <v>81</v>
      </c>
      <c r="C322" s="559">
        <v>0.1113778204512722</v>
      </c>
      <c r="D322" s="533">
        <v>0.8886221795487278</v>
      </c>
      <c r="E322" s="560">
        <v>1</v>
      </c>
      <c r="F322" s="559">
        <v>5.9800664451827246E-2</v>
      </c>
      <c r="G322" s="533">
        <v>0.94019933554817281</v>
      </c>
      <c r="H322" s="533">
        <v>1</v>
      </c>
      <c r="I322" s="533"/>
      <c r="J322" s="533"/>
      <c r="K322" s="533"/>
      <c r="L322" s="533"/>
      <c r="M322" s="533"/>
      <c r="N322" s="560"/>
      <c r="O322" s="559">
        <v>0.4375</v>
      </c>
      <c r="P322" s="533">
        <v>0.5625</v>
      </c>
      <c r="Q322" s="533">
        <v>1</v>
      </c>
      <c r="R322" s="533"/>
      <c r="S322" s="533"/>
      <c r="T322" s="560"/>
      <c r="U322" s="238">
        <v>1</v>
      </c>
      <c r="V322" s="559" t="s">
        <v>90</v>
      </c>
      <c r="W322" s="533" t="s">
        <v>90</v>
      </c>
      <c r="X322" s="560" t="s">
        <v>90</v>
      </c>
    </row>
    <row r="323" spans="2:24" s="4" customFormat="1" ht="15" hidden="1" customHeight="1" outlineLevel="1" x14ac:dyDescent="0.25">
      <c r="B323" s="138" t="s">
        <v>82</v>
      </c>
      <c r="C323" s="559">
        <v>0.46</v>
      </c>
      <c r="D323" s="533">
        <v>0.54</v>
      </c>
      <c r="E323" s="560">
        <v>1</v>
      </c>
      <c r="F323" s="559">
        <v>0.35714285714285715</v>
      </c>
      <c r="G323" s="533">
        <v>0.6428571428571429</v>
      </c>
      <c r="H323" s="533">
        <v>1</v>
      </c>
      <c r="I323" s="533"/>
      <c r="J323" s="533"/>
      <c r="K323" s="533"/>
      <c r="L323" s="533"/>
      <c r="M323" s="533"/>
      <c r="N323" s="560"/>
      <c r="O323" s="559">
        <v>1</v>
      </c>
      <c r="P323" s="533">
        <v>0</v>
      </c>
      <c r="Q323" s="533">
        <v>1</v>
      </c>
      <c r="R323" s="533"/>
      <c r="S323" s="533"/>
      <c r="T323" s="560"/>
      <c r="U323" s="238">
        <v>1</v>
      </c>
      <c r="V323" s="559" t="s">
        <v>90</v>
      </c>
      <c r="W323" s="533" t="s">
        <v>90</v>
      </c>
      <c r="X323" s="560" t="s">
        <v>90</v>
      </c>
    </row>
    <row r="324" spans="2:24" s="4" customFormat="1" ht="15" hidden="1" customHeight="1" outlineLevel="1" x14ac:dyDescent="0.25">
      <c r="B324" s="138" t="s">
        <v>83</v>
      </c>
      <c r="C324" s="559">
        <v>1.3114754098360656E-2</v>
      </c>
      <c r="D324" s="533">
        <v>0.9868852459016394</v>
      </c>
      <c r="E324" s="560">
        <v>1</v>
      </c>
      <c r="F324" s="559">
        <v>3.3370411568409346E-3</v>
      </c>
      <c r="G324" s="533">
        <v>0.99666295884315903</v>
      </c>
      <c r="H324" s="533">
        <v>1</v>
      </c>
      <c r="I324" s="533"/>
      <c r="J324" s="533"/>
      <c r="K324" s="533"/>
      <c r="L324" s="533"/>
      <c r="M324" s="533"/>
      <c r="N324" s="560"/>
      <c r="O324" s="559">
        <v>0.41666666666666669</v>
      </c>
      <c r="P324" s="533">
        <v>0.58333333333333337</v>
      </c>
      <c r="Q324" s="533">
        <v>1</v>
      </c>
      <c r="R324" s="533"/>
      <c r="S324" s="533"/>
      <c r="T324" s="560"/>
      <c r="U324" s="238">
        <v>1</v>
      </c>
      <c r="V324" s="559">
        <v>1</v>
      </c>
      <c r="W324" s="533">
        <v>0</v>
      </c>
      <c r="X324" s="560">
        <v>1</v>
      </c>
    </row>
    <row r="325" spans="2:24" s="4" customFormat="1" ht="15" hidden="1" customHeight="1" outlineLevel="1" x14ac:dyDescent="0.25">
      <c r="B325" s="138" t="s">
        <v>84</v>
      </c>
      <c r="C325" s="559">
        <v>1.7671517671517672E-2</v>
      </c>
      <c r="D325" s="533">
        <v>0.98232848232848236</v>
      </c>
      <c r="E325" s="560">
        <v>1</v>
      </c>
      <c r="F325" s="559">
        <v>1.2539184952978056E-2</v>
      </c>
      <c r="G325" s="533">
        <v>0.98746081504702199</v>
      </c>
      <c r="H325" s="533">
        <v>1</v>
      </c>
      <c r="I325" s="533"/>
      <c r="J325" s="533"/>
      <c r="K325" s="533"/>
      <c r="L325" s="533"/>
      <c r="M325" s="533"/>
      <c r="N325" s="560"/>
      <c r="O325" s="559" t="s">
        <v>90</v>
      </c>
      <c r="P325" s="533" t="s">
        <v>90</v>
      </c>
      <c r="Q325" s="533" t="s">
        <v>90</v>
      </c>
      <c r="R325" s="533"/>
      <c r="S325" s="533"/>
      <c r="T325" s="560"/>
      <c r="U325" s="238">
        <v>1</v>
      </c>
      <c r="V325" s="559" t="s">
        <v>90</v>
      </c>
      <c r="W325" s="533" t="s">
        <v>90</v>
      </c>
      <c r="X325" s="560" t="s">
        <v>90</v>
      </c>
    </row>
    <row r="326" spans="2:24" s="4" customFormat="1" ht="15" hidden="1" customHeight="1" outlineLevel="1" x14ac:dyDescent="0.25">
      <c r="B326" s="138" t="s">
        <v>85</v>
      </c>
      <c r="C326" s="559">
        <v>7.3126142595978062E-3</v>
      </c>
      <c r="D326" s="533">
        <v>0.99268738574040216</v>
      </c>
      <c r="E326" s="560">
        <v>1</v>
      </c>
      <c r="F326" s="559">
        <v>1.841620626151013E-3</v>
      </c>
      <c r="G326" s="533">
        <v>0.99815837937384899</v>
      </c>
      <c r="H326" s="533">
        <v>1</v>
      </c>
      <c r="I326" s="533"/>
      <c r="J326" s="533"/>
      <c r="K326" s="533"/>
      <c r="L326" s="533"/>
      <c r="M326" s="533"/>
      <c r="N326" s="560"/>
      <c r="O326" s="559">
        <v>0</v>
      </c>
      <c r="P326" s="533">
        <v>1</v>
      </c>
      <c r="Q326" s="533">
        <v>1</v>
      </c>
      <c r="R326" s="533"/>
      <c r="S326" s="533"/>
      <c r="T326" s="560"/>
      <c r="U326" s="238">
        <v>1</v>
      </c>
      <c r="V326" s="559">
        <v>1</v>
      </c>
      <c r="W326" s="533">
        <v>0</v>
      </c>
      <c r="X326" s="560">
        <v>1</v>
      </c>
    </row>
    <row r="327" spans="2:24" s="4" customFormat="1" ht="15" hidden="1" customHeight="1" outlineLevel="1" x14ac:dyDescent="0.25">
      <c r="B327" s="138" t="s">
        <v>86</v>
      </c>
      <c r="C327" s="559">
        <v>0.41059602649006621</v>
      </c>
      <c r="D327" s="533">
        <v>0.58940397350993379</v>
      </c>
      <c r="E327" s="560">
        <v>1</v>
      </c>
      <c r="F327" s="559">
        <v>0.12371134020618557</v>
      </c>
      <c r="G327" s="533">
        <v>0.87628865979381443</v>
      </c>
      <c r="H327" s="533">
        <v>1</v>
      </c>
      <c r="I327" s="533"/>
      <c r="J327" s="533"/>
      <c r="K327" s="533"/>
      <c r="L327" s="533"/>
      <c r="M327" s="533"/>
      <c r="N327" s="560"/>
      <c r="O327" s="559">
        <v>0.90243902439024393</v>
      </c>
      <c r="P327" s="533">
        <v>9.7560975609756101E-2</v>
      </c>
      <c r="Q327" s="533">
        <v>1</v>
      </c>
      <c r="R327" s="533"/>
      <c r="S327" s="533"/>
      <c r="T327" s="560"/>
      <c r="U327" s="238">
        <v>1</v>
      </c>
      <c r="V327" s="559">
        <v>1</v>
      </c>
      <c r="W327" s="533">
        <v>0</v>
      </c>
      <c r="X327" s="560">
        <v>1</v>
      </c>
    </row>
    <row r="328" spans="2:24" s="4" customFormat="1" ht="15" hidden="1" customHeight="1" outlineLevel="1" x14ac:dyDescent="0.25">
      <c r="B328" s="138" t="s">
        <v>87</v>
      </c>
      <c r="C328" s="559">
        <v>0.23772241992882562</v>
      </c>
      <c r="D328" s="533">
        <v>0.76227758007117441</v>
      </c>
      <c r="E328" s="560">
        <v>1</v>
      </c>
      <c r="F328" s="559">
        <v>0.25592705167173252</v>
      </c>
      <c r="G328" s="533">
        <v>0.74407294832826743</v>
      </c>
      <c r="H328" s="533">
        <v>1</v>
      </c>
      <c r="I328" s="533"/>
      <c r="J328" s="533"/>
      <c r="K328" s="533"/>
      <c r="L328" s="533"/>
      <c r="M328" s="533"/>
      <c r="N328" s="560"/>
      <c r="O328" s="559">
        <v>0.19190140845070422</v>
      </c>
      <c r="P328" s="533">
        <v>0.80809859154929575</v>
      </c>
      <c r="Q328" s="533">
        <v>1</v>
      </c>
      <c r="R328" s="533"/>
      <c r="S328" s="533"/>
      <c r="T328" s="560"/>
      <c r="U328" s="238">
        <v>1</v>
      </c>
      <c r="V328" s="559">
        <v>1</v>
      </c>
      <c r="W328" s="533">
        <v>0</v>
      </c>
      <c r="X328" s="560">
        <v>1</v>
      </c>
    </row>
    <row r="329" spans="2:24" s="4" customFormat="1" ht="15" hidden="1" customHeight="1" outlineLevel="1" x14ac:dyDescent="0.25">
      <c r="B329" s="138" t="s">
        <v>88</v>
      </c>
      <c r="C329" s="559">
        <v>0.17779467680608366</v>
      </c>
      <c r="D329" s="533">
        <v>0.82220532319391637</v>
      </c>
      <c r="E329" s="560">
        <v>1</v>
      </c>
      <c r="F329" s="559">
        <v>0.16506759703445267</v>
      </c>
      <c r="G329" s="533">
        <v>0.83493240296554727</v>
      </c>
      <c r="H329" s="533">
        <v>1</v>
      </c>
      <c r="I329" s="533"/>
      <c r="J329" s="533"/>
      <c r="K329" s="533"/>
      <c r="L329" s="533"/>
      <c r="M329" s="533"/>
      <c r="N329" s="560"/>
      <c r="O329" s="559">
        <v>0.19908583037074656</v>
      </c>
      <c r="P329" s="533">
        <v>0.80091416962925344</v>
      </c>
      <c r="Q329" s="533">
        <v>1</v>
      </c>
      <c r="R329" s="533"/>
      <c r="S329" s="533"/>
      <c r="T329" s="560"/>
      <c r="U329" s="238">
        <v>1</v>
      </c>
      <c r="V329" s="559">
        <v>1</v>
      </c>
      <c r="W329" s="533">
        <v>0</v>
      </c>
      <c r="X329" s="560">
        <v>1</v>
      </c>
    </row>
    <row r="330" spans="2:24" s="4" customFormat="1" ht="15" hidden="1" customHeight="1" outlineLevel="1" x14ac:dyDescent="0.25">
      <c r="B330" s="138" t="s">
        <v>89</v>
      </c>
      <c r="C330" s="559">
        <v>0.18461092595276046</v>
      </c>
      <c r="D330" s="533">
        <v>0.81538907404723948</v>
      </c>
      <c r="E330" s="560">
        <v>1</v>
      </c>
      <c r="F330" s="559">
        <v>0.18807515337423314</v>
      </c>
      <c r="G330" s="533">
        <v>0.81192484662576692</v>
      </c>
      <c r="H330" s="533">
        <v>1</v>
      </c>
      <c r="I330" s="533"/>
      <c r="J330" s="533"/>
      <c r="K330" s="533"/>
      <c r="L330" s="533"/>
      <c r="M330" s="533"/>
      <c r="N330" s="560"/>
      <c r="O330" s="559">
        <v>0.15070164734594266</v>
      </c>
      <c r="P330" s="533">
        <v>0.8492983526540574</v>
      </c>
      <c r="Q330" s="533">
        <v>1</v>
      </c>
      <c r="R330" s="533"/>
      <c r="S330" s="533"/>
      <c r="T330" s="560"/>
      <c r="U330" s="238">
        <v>1</v>
      </c>
      <c r="V330" s="559">
        <v>1</v>
      </c>
      <c r="W330" s="533">
        <v>0</v>
      </c>
      <c r="X330" s="560">
        <v>1</v>
      </c>
    </row>
    <row r="331" spans="2:24" s="4" customFormat="1" ht="15.75" collapsed="1" x14ac:dyDescent="0.25">
      <c r="B331" s="64">
        <v>1994</v>
      </c>
      <c r="C331" s="561">
        <v>0.17464598786244101</v>
      </c>
      <c r="D331" s="537">
        <v>0.82535401213755899</v>
      </c>
      <c r="E331" s="562">
        <v>1</v>
      </c>
      <c r="F331" s="561">
        <v>0.15525611227161729</v>
      </c>
      <c r="G331" s="537">
        <v>0.84474388772838271</v>
      </c>
      <c r="H331" s="537">
        <v>1</v>
      </c>
      <c r="I331" s="537"/>
      <c r="J331" s="537"/>
      <c r="K331" s="537"/>
      <c r="L331" s="537"/>
      <c r="M331" s="537"/>
      <c r="N331" s="562"/>
      <c r="O331" s="561">
        <v>0.22327837051406402</v>
      </c>
      <c r="P331" s="537">
        <v>0.77672162948593604</v>
      </c>
      <c r="Q331" s="537">
        <v>1</v>
      </c>
      <c r="R331" s="537"/>
      <c r="S331" s="537"/>
      <c r="T331" s="562"/>
      <c r="U331" s="241">
        <v>1</v>
      </c>
      <c r="V331" s="561">
        <v>1</v>
      </c>
      <c r="W331" s="537">
        <v>0</v>
      </c>
      <c r="X331" s="562">
        <v>1</v>
      </c>
    </row>
    <row r="332" spans="2:24" s="4" customFormat="1" ht="15" hidden="1" customHeight="1" outlineLevel="1" x14ac:dyDescent="0.25">
      <c r="B332" s="138" t="s">
        <v>78</v>
      </c>
      <c r="C332" s="559">
        <v>0.23833089641210212</v>
      </c>
      <c r="D332" s="533">
        <v>0.76166910358789786</v>
      </c>
      <c r="E332" s="560">
        <v>1</v>
      </c>
      <c r="F332" s="559">
        <v>0.21644318027901938</v>
      </c>
      <c r="G332" s="533">
        <v>0.78355681972098068</v>
      </c>
      <c r="H332" s="533">
        <v>1</v>
      </c>
      <c r="I332" s="533"/>
      <c r="J332" s="533"/>
      <c r="K332" s="533"/>
      <c r="L332" s="533"/>
      <c r="M332" s="533"/>
      <c r="N332" s="560"/>
      <c r="O332" s="559">
        <v>0.30021291696238467</v>
      </c>
      <c r="P332" s="533">
        <v>0.69978708303761528</v>
      </c>
      <c r="Q332" s="533">
        <v>1</v>
      </c>
      <c r="R332" s="533"/>
      <c r="S332" s="533"/>
      <c r="T332" s="560"/>
      <c r="U332" s="238">
        <v>1</v>
      </c>
      <c r="V332" s="559">
        <v>0.5</v>
      </c>
      <c r="W332" s="533">
        <v>0.5</v>
      </c>
      <c r="X332" s="560">
        <v>1</v>
      </c>
    </row>
    <row r="333" spans="2:24" s="4" customFormat="1" ht="15" hidden="1" customHeight="1" outlineLevel="1" x14ac:dyDescent="0.25">
      <c r="B333" s="138" t="s">
        <v>79</v>
      </c>
      <c r="C333" s="559">
        <v>0.14859892442683273</v>
      </c>
      <c r="D333" s="533">
        <v>0.85140107557316724</v>
      </c>
      <c r="E333" s="560">
        <v>1</v>
      </c>
      <c r="F333" s="559">
        <v>0.13747472891012683</v>
      </c>
      <c r="G333" s="533">
        <v>0.8625252710898732</v>
      </c>
      <c r="H333" s="533">
        <v>1</v>
      </c>
      <c r="I333" s="533"/>
      <c r="J333" s="533"/>
      <c r="K333" s="533"/>
      <c r="L333" s="533"/>
      <c r="M333" s="533"/>
      <c r="N333" s="560"/>
      <c r="O333" s="559">
        <v>0.1755153029356652</v>
      </c>
      <c r="P333" s="533">
        <v>0.8244846970643348</v>
      </c>
      <c r="Q333" s="533">
        <v>1</v>
      </c>
      <c r="R333" s="533"/>
      <c r="S333" s="533"/>
      <c r="T333" s="560"/>
      <c r="U333" s="238">
        <v>1</v>
      </c>
      <c r="V333" s="559">
        <v>0.5</v>
      </c>
      <c r="W333" s="533">
        <v>0.5</v>
      </c>
      <c r="X333" s="560">
        <v>1</v>
      </c>
    </row>
    <row r="334" spans="2:24" s="4" customFormat="1" ht="15" hidden="1" customHeight="1" outlineLevel="1" x14ac:dyDescent="0.25">
      <c r="B334" s="138" t="s">
        <v>80</v>
      </c>
      <c r="C334" s="559">
        <v>0.1602415234556433</v>
      </c>
      <c r="D334" s="533">
        <v>0.83975847654435676</v>
      </c>
      <c r="E334" s="560">
        <v>1</v>
      </c>
      <c r="F334" s="559">
        <v>0.13067712634186623</v>
      </c>
      <c r="G334" s="533">
        <v>0.86932287365813377</v>
      </c>
      <c r="H334" s="533">
        <v>1</v>
      </c>
      <c r="I334" s="533"/>
      <c r="J334" s="533"/>
      <c r="K334" s="533"/>
      <c r="L334" s="533"/>
      <c r="M334" s="533"/>
      <c r="N334" s="560"/>
      <c r="O334" s="559">
        <v>0.21335927367055771</v>
      </c>
      <c r="P334" s="533">
        <v>0.78664072632944226</v>
      </c>
      <c r="Q334" s="533">
        <v>1</v>
      </c>
      <c r="R334" s="533"/>
      <c r="S334" s="533"/>
      <c r="T334" s="560"/>
      <c r="U334" s="238">
        <v>1</v>
      </c>
      <c r="V334" s="559" t="s">
        <v>90</v>
      </c>
      <c r="W334" s="533" t="s">
        <v>90</v>
      </c>
      <c r="X334" s="560" t="s">
        <v>90</v>
      </c>
    </row>
    <row r="335" spans="2:24" s="4" customFormat="1" ht="15" hidden="1" customHeight="1" outlineLevel="1" x14ac:dyDescent="0.25">
      <c r="B335" s="138" t="s">
        <v>81</v>
      </c>
      <c r="C335" s="559">
        <v>0.12954777286637198</v>
      </c>
      <c r="D335" s="533">
        <v>0.87045222713362802</v>
      </c>
      <c r="E335" s="560">
        <v>1</v>
      </c>
      <c r="F335" s="559">
        <v>0.10929169840060929</v>
      </c>
      <c r="G335" s="533">
        <v>0.89070830159939074</v>
      </c>
      <c r="H335" s="533">
        <v>1</v>
      </c>
      <c r="I335" s="533"/>
      <c r="J335" s="533"/>
      <c r="K335" s="533"/>
      <c r="L335" s="533"/>
      <c r="M335" s="533"/>
      <c r="N335" s="560"/>
      <c r="O335" s="559">
        <v>0.1875</v>
      </c>
      <c r="P335" s="533">
        <v>0.8125</v>
      </c>
      <c r="Q335" s="533">
        <v>1</v>
      </c>
      <c r="R335" s="533"/>
      <c r="S335" s="533"/>
      <c r="T335" s="560"/>
      <c r="U335" s="238">
        <v>1</v>
      </c>
      <c r="V335" s="559">
        <v>1</v>
      </c>
      <c r="W335" s="533">
        <v>0</v>
      </c>
      <c r="X335" s="560">
        <v>1</v>
      </c>
    </row>
    <row r="336" spans="2:24" s="4" customFormat="1" ht="15" hidden="1" customHeight="1" outlineLevel="1" x14ac:dyDescent="0.25">
      <c r="B336" s="138" t="s">
        <v>82</v>
      </c>
      <c r="C336" s="559">
        <v>5.1006711409395972E-2</v>
      </c>
      <c r="D336" s="533">
        <v>0.94899328859060406</v>
      </c>
      <c r="E336" s="560">
        <v>1</v>
      </c>
      <c r="F336" s="559">
        <v>3.2831737346101231E-2</v>
      </c>
      <c r="G336" s="533">
        <v>0.96716826265389877</v>
      </c>
      <c r="H336" s="533">
        <v>1</v>
      </c>
      <c r="I336" s="533"/>
      <c r="J336" s="533"/>
      <c r="K336" s="533"/>
      <c r="L336" s="533"/>
      <c r="M336" s="533"/>
      <c r="N336" s="560"/>
      <c r="O336" s="559">
        <v>1</v>
      </c>
      <c r="P336" s="533">
        <v>0</v>
      </c>
      <c r="Q336" s="533">
        <v>1</v>
      </c>
      <c r="R336" s="533"/>
      <c r="S336" s="533"/>
      <c r="T336" s="560"/>
      <c r="U336" s="238">
        <v>1</v>
      </c>
      <c r="V336" s="559" t="s">
        <v>90</v>
      </c>
      <c r="W336" s="533" t="s">
        <v>90</v>
      </c>
      <c r="X336" s="560" t="s">
        <v>90</v>
      </c>
    </row>
    <row r="337" spans="2:24" s="4" customFormat="1" ht="15" hidden="1" customHeight="1" outlineLevel="1" x14ac:dyDescent="0.25">
      <c r="B337" s="138" t="s">
        <v>83</v>
      </c>
      <c r="C337" s="559">
        <v>1.9743336623889437E-2</v>
      </c>
      <c r="D337" s="533">
        <v>0.98025666337611062</v>
      </c>
      <c r="E337" s="560">
        <v>1</v>
      </c>
      <c r="F337" s="559">
        <v>1.3944223107569721E-2</v>
      </c>
      <c r="G337" s="533">
        <v>0.98605577689243029</v>
      </c>
      <c r="H337" s="533">
        <v>1</v>
      </c>
      <c r="I337" s="533"/>
      <c r="J337" s="533"/>
      <c r="K337" s="533"/>
      <c r="L337" s="533"/>
      <c r="M337" s="533"/>
      <c r="N337" s="560"/>
      <c r="O337" s="559">
        <v>0</v>
      </c>
      <c r="P337" s="533">
        <v>1</v>
      </c>
      <c r="Q337" s="533">
        <v>1</v>
      </c>
      <c r="R337" s="533"/>
      <c r="S337" s="533"/>
      <c r="T337" s="560"/>
      <c r="U337" s="238">
        <v>1</v>
      </c>
      <c r="V337" s="559" t="s">
        <v>90</v>
      </c>
      <c r="W337" s="533" t="s">
        <v>90</v>
      </c>
      <c r="X337" s="560" t="s">
        <v>90</v>
      </c>
    </row>
    <row r="338" spans="2:24" s="4" customFormat="1" ht="15" hidden="1" customHeight="1" outlineLevel="1" x14ac:dyDescent="0.25">
      <c r="B338" s="138" t="s">
        <v>84</v>
      </c>
      <c r="C338" s="559">
        <v>1.8691588785046728E-2</v>
      </c>
      <c r="D338" s="533">
        <v>0.98130841121495327</v>
      </c>
      <c r="E338" s="560">
        <v>1</v>
      </c>
      <c r="F338" s="559">
        <v>1.0377358490566037E-2</v>
      </c>
      <c r="G338" s="533">
        <v>0.98962264150943391</v>
      </c>
      <c r="H338" s="533">
        <v>1</v>
      </c>
      <c r="I338" s="533"/>
      <c r="J338" s="533"/>
      <c r="K338" s="533"/>
      <c r="L338" s="533"/>
      <c r="M338" s="533"/>
      <c r="N338" s="560"/>
      <c r="O338" s="559">
        <v>0.875</v>
      </c>
      <c r="P338" s="533">
        <v>0.125</v>
      </c>
      <c r="Q338" s="533">
        <v>1</v>
      </c>
      <c r="R338" s="533"/>
      <c r="S338" s="533"/>
      <c r="T338" s="560"/>
      <c r="U338" s="238">
        <v>1</v>
      </c>
      <c r="V338" s="559" t="s">
        <v>90</v>
      </c>
      <c r="W338" s="533" t="s">
        <v>90</v>
      </c>
      <c r="X338" s="560" t="s">
        <v>90</v>
      </c>
    </row>
    <row r="339" spans="2:24" s="4" customFormat="1" ht="15" hidden="1" customHeight="1" outlineLevel="1" x14ac:dyDescent="0.25">
      <c r="B339" s="138" t="s">
        <v>85</v>
      </c>
      <c r="C339" s="559">
        <v>1.2587412587412588E-2</v>
      </c>
      <c r="D339" s="533">
        <v>0.98741258741258742</v>
      </c>
      <c r="E339" s="560">
        <v>1</v>
      </c>
      <c r="F339" s="559">
        <v>2.1201413427561835E-3</v>
      </c>
      <c r="G339" s="533">
        <v>0.99787985865724382</v>
      </c>
      <c r="H339" s="533">
        <v>1</v>
      </c>
      <c r="I339" s="533"/>
      <c r="J339" s="533"/>
      <c r="K339" s="533"/>
      <c r="L339" s="533"/>
      <c r="M339" s="533"/>
      <c r="N339" s="560"/>
      <c r="O339" s="559">
        <v>1</v>
      </c>
      <c r="P339" s="533">
        <v>0</v>
      </c>
      <c r="Q339" s="533">
        <v>1</v>
      </c>
      <c r="R339" s="533"/>
      <c r="S339" s="533"/>
      <c r="T339" s="560"/>
      <c r="U339" s="238">
        <v>1</v>
      </c>
      <c r="V339" s="559">
        <v>1</v>
      </c>
      <c r="W339" s="533">
        <v>0</v>
      </c>
      <c r="X339" s="560">
        <v>1</v>
      </c>
    </row>
    <row r="340" spans="2:24" s="4" customFormat="1" ht="15" hidden="1" customHeight="1" outlineLevel="1" x14ac:dyDescent="0.25">
      <c r="B340" s="138" t="s">
        <v>86</v>
      </c>
      <c r="C340" s="559">
        <v>4.6095954844778929E-2</v>
      </c>
      <c r="D340" s="533">
        <v>0.95390404515522109</v>
      </c>
      <c r="E340" s="560">
        <v>1</v>
      </c>
      <c r="F340" s="559">
        <v>3.9848197343453511E-2</v>
      </c>
      <c r="G340" s="533">
        <v>0.96015180265654654</v>
      </c>
      <c r="H340" s="533">
        <v>1</v>
      </c>
      <c r="I340" s="533"/>
      <c r="J340" s="533"/>
      <c r="K340" s="533"/>
      <c r="L340" s="533"/>
      <c r="M340" s="533"/>
      <c r="N340" s="560"/>
      <c r="O340" s="559">
        <v>0</v>
      </c>
      <c r="P340" s="533">
        <v>1</v>
      </c>
      <c r="Q340" s="533">
        <v>1</v>
      </c>
      <c r="R340" s="533"/>
      <c r="S340" s="533"/>
      <c r="T340" s="560"/>
      <c r="U340" s="238">
        <v>1</v>
      </c>
      <c r="V340" s="559" t="s">
        <v>90</v>
      </c>
      <c r="W340" s="533" t="s">
        <v>90</v>
      </c>
      <c r="X340" s="560" t="s">
        <v>90</v>
      </c>
    </row>
    <row r="341" spans="2:24" s="4" customFormat="1" ht="15" hidden="1" customHeight="1" outlineLevel="1" x14ac:dyDescent="0.25">
      <c r="B341" s="138" t="s">
        <v>87</v>
      </c>
      <c r="C341" s="559">
        <v>0.20166830225711482</v>
      </c>
      <c r="D341" s="533">
        <v>0.79833169774288515</v>
      </c>
      <c r="E341" s="560">
        <v>1</v>
      </c>
      <c r="F341" s="559">
        <v>0.21100638491942839</v>
      </c>
      <c r="G341" s="533">
        <v>0.78899361508057164</v>
      </c>
      <c r="H341" s="533">
        <v>1</v>
      </c>
      <c r="I341" s="533"/>
      <c r="J341" s="533"/>
      <c r="K341" s="533"/>
      <c r="L341" s="533"/>
      <c r="M341" s="533"/>
      <c r="N341" s="560"/>
      <c r="O341" s="559">
        <v>0.1540436456996149</v>
      </c>
      <c r="P341" s="533">
        <v>0.84595635430038507</v>
      </c>
      <c r="Q341" s="533">
        <v>1</v>
      </c>
      <c r="R341" s="533"/>
      <c r="S341" s="533"/>
      <c r="T341" s="560"/>
      <c r="U341" s="238">
        <v>1</v>
      </c>
      <c r="V341" s="559" t="s">
        <v>90</v>
      </c>
      <c r="W341" s="533" t="s">
        <v>90</v>
      </c>
      <c r="X341" s="560" t="s">
        <v>90</v>
      </c>
    </row>
    <row r="342" spans="2:24" s="4" customFormat="1" ht="15" hidden="1" customHeight="1" outlineLevel="1" x14ac:dyDescent="0.25">
      <c r="B342" s="138" t="s">
        <v>88</v>
      </c>
      <c r="C342" s="559">
        <v>0.19054533720555017</v>
      </c>
      <c r="D342" s="533">
        <v>0.80945466279444978</v>
      </c>
      <c r="E342" s="560">
        <v>1</v>
      </c>
      <c r="F342" s="559">
        <v>0.20385304659498207</v>
      </c>
      <c r="G342" s="533">
        <v>0.79614695340501795</v>
      </c>
      <c r="H342" s="533">
        <v>1</v>
      </c>
      <c r="I342" s="533"/>
      <c r="J342" s="533"/>
      <c r="K342" s="533"/>
      <c r="L342" s="533"/>
      <c r="M342" s="533"/>
      <c r="N342" s="560"/>
      <c r="O342" s="559">
        <v>0.14991284137129576</v>
      </c>
      <c r="P342" s="533">
        <v>0.85008715862870421</v>
      </c>
      <c r="Q342" s="533">
        <v>1</v>
      </c>
      <c r="R342" s="533"/>
      <c r="S342" s="533"/>
      <c r="T342" s="560"/>
      <c r="U342" s="238">
        <v>1</v>
      </c>
      <c r="V342" s="559" t="s">
        <v>90</v>
      </c>
      <c r="W342" s="533" t="s">
        <v>90</v>
      </c>
      <c r="X342" s="560" t="s">
        <v>90</v>
      </c>
    </row>
    <row r="343" spans="2:24" s="4" customFormat="1" ht="15" hidden="1" customHeight="1" outlineLevel="1" x14ac:dyDescent="0.25">
      <c r="B343" s="138" t="s">
        <v>89</v>
      </c>
      <c r="C343" s="559">
        <v>0.22146200936262153</v>
      </c>
      <c r="D343" s="533">
        <v>0.7785379906373785</v>
      </c>
      <c r="E343" s="560">
        <v>1</v>
      </c>
      <c r="F343" s="559">
        <v>0.21670318967616264</v>
      </c>
      <c r="G343" s="533">
        <v>0.78329681032383736</v>
      </c>
      <c r="H343" s="533">
        <v>1</v>
      </c>
      <c r="I343" s="533"/>
      <c r="J343" s="533"/>
      <c r="K343" s="533"/>
      <c r="L343" s="533"/>
      <c r="M343" s="533"/>
      <c r="N343" s="560"/>
      <c r="O343" s="559">
        <v>0.22964509394572025</v>
      </c>
      <c r="P343" s="533">
        <v>0.7703549060542797</v>
      </c>
      <c r="Q343" s="533">
        <v>1</v>
      </c>
      <c r="R343" s="533"/>
      <c r="S343" s="533"/>
      <c r="T343" s="560"/>
      <c r="U343" s="238">
        <v>1</v>
      </c>
      <c r="V343" s="559" t="s">
        <v>90</v>
      </c>
      <c r="W343" s="533" t="s">
        <v>90</v>
      </c>
      <c r="X343" s="560" t="s">
        <v>90</v>
      </c>
    </row>
    <row r="344" spans="2:24" s="4" customFormat="1" ht="15.75" collapsed="1" x14ac:dyDescent="0.25">
      <c r="B344" s="64">
        <v>1993</v>
      </c>
      <c r="C344" s="561">
        <v>0.17122521825140843</v>
      </c>
      <c r="D344" s="537">
        <v>0.82877478174859154</v>
      </c>
      <c r="E344" s="562">
        <v>1</v>
      </c>
      <c r="F344" s="561">
        <v>0.15644876797263349</v>
      </c>
      <c r="G344" s="537">
        <v>0.84355123202736648</v>
      </c>
      <c r="H344" s="537">
        <v>1</v>
      </c>
      <c r="I344" s="537"/>
      <c r="J344" s="537"/>
      <c r="K344" s="537"/>
      <c r="L344" s="537"/>
      <c r="M344" s="537"/>
      <c r="N344" s="562"/>
      <c r="O344" s="561">
        <v>0.20612337810152515</v>
      </c>
      <c r="P344" s="537">
        <v>0.79387662189847485</v>
      </c>
      <c r="Q344" s="537">
        <v>1</v>
      </c>
      <c r="R344" s="537"/>
      <c r="S344" s="537"/>
      <c r="T344" s="562"/>
      <c r="U344" s="241">
        <v>1</v>
      </c>
      <c r="V344" s="561">
        <v>0.77777777777777779</v>
      </c>
      <c r="W344" s="537">
        <v>0.22222222222222221</v>
      </c>
      <c r="X344" s="562">
        <v>1</v>
      </c>
    </row>
    <row r="345" spans="2:24" s="4" customFormat="1" ht="15" hidden="1" customHeight="1" outlineLevel="1" x14ac:dyDescent="0.25">
      <c r="B345" s="138" t="s">
        <v>78</v>
      </c>
      <c r="C345" s="559">
        <v>0.2623155505107832</v>
      </c>
      <c r="D345" s="533">
        <v>0.73768444948921685</v>
      </c>
      <c r="E345" s="560">
        <v>1</v>
      </c>
      <c r="F345" s="559">
        <v>0.24442130318357633</v>
      </c>
      <c r="G345" s="533">
        <v>0.75557869681642365</v>
      </c>
      <c r="H345" s="533">
        <v>1</v>
      </c>
      <c r="I345" s="533"/>
      <c r="J345" s="533"/>
      <c r="K345" s="533"/>
      <c r="L345" s="533"/>
      <c r="M345" s="533"/>
      <c r="N345" s="560"/>
      <c r="O345" s="559">
        <v>0.30049261083743845</v>
      </c>
      <c r="P345" s="533">
        <v>0.69950738916256161</v>
      </c>
      <c r="Q345" s="533">
        <v>1</v>
      </c>
      <c r="R345" s="533"/>
      <c r="S345" s="533"/>
      <c r="T345" s="560"/>
      <c r="U345" s="238">
        <v>1</v>
      </c>
      <c r="V345" s="559">
        <v>1</v>
      </c>
      <c r="W345" s="533">
        <v>0</v>
      </c>
      <c r="X345" s="560">
        <v>1</v>
      </c>
    </row>
    <row r="346" spans="2:24" s="4" customFormat="1" ht="15" hidden="1" customHeight="1" outlineLevel="1" x14ac:dyDescent="0.25">
      <c r="B346" s="138" t="s">
        <v>79</v>
      </c>
      <c r="C346" s="559">
        <v>0.28457092040907067</v>
      </c>
      <c r="D346" s="533">
        <v>0.71542907959092927</v>
      </c>
      <c r="E346" s="560">
        <v>1</v>
      </c>
      <c r="F346" s="559">
        <v>0.2539469764670837</v>
      </c>
      <c r="G346" s="533">
        <v>0.74605302353291625</v>
      </c>
      <c r="H346" s="533">
        <v>1</v>
      </c>
      <c r="I346" s="533"/>
      <c r="J346" s="533"/>
      <c r="K346" s="533"/>
      <c r="L346" s="533"/>
      <c r="M346" s="533"/>
      <c r="N346" s="560"/>
      <c r="O346" s="559">
        <v>0.36066308243727596</v>
      </c>
      <c r="P346" s="533">
        <v>0.63933691756272404</v>
      </c>
      <c r="Q346" s="533">
        <v>1</v>
      </c>
      <c r="R346" s="533"/>
      <c r="S346" s="533"/>
      <c r="T346" s="560"/>
      <c r="U346" s="238">
        <v>1</v>
      </c>
      <c r="V346" s="559" t="s">
        <v>90</v>
      </c>
      <c r="W346" s="533" t="s">
        <v>90</v>
      </c>
      <c r="X346" s="560" t="s">
        <v>90</v>
      </c>
    </row>
    <row r="347" spans="2:24" s="4" customFormat="1" ht="15" hidden="1" customHeight="1" outlineLevel="1" x14ac:dyDescent="0.25">
      <c r="B347" s="138" t="s">
        <v>80</v>
      </c>
      <c r="C347" s="559">
        <v>0.29015857644352983</v>
      </c>
      <c r="D347" s="533">
        <v>0.70984142355647017</v>
      </c>
      <c r="E347" s="560">
        <v>1</v>
      </c>
      <c r="F347" s="559">
        <v>0.26010430247718386</v>
      </c>
      <c r="G347" s="533">
        <v>0.73989569752281614</v>
      </c>
      <c r="H347" s="533">
        <v>1</v>
      </c>
      <c r="I347" s="533"/>
      <c r="J347" s="533"/>
      <c r="K347" s="533"/>
      <c r="L347" s="533"/>
      <c r="M347" s="533"/>
      <c r="N347" s="560"/>
      <c r="O347" s="559">
        <v>0.361003861003861</v>
      </c>
      <c r="P347" s="533">
        <v>0.63899613899613905</v>
      </c>
      <c r="Q347" s="533">
        <v>1</v>
      </c>
      <c r="R347" s="533"/>
      <c r="S347" s="533"/>
      <c r="T347" s="560"/>
      <c r="U347" s="238">
        <v>1</v>
      </c>
      <c r="V347" s="559">
        <v>1</v>
      </c>
      <c r="W347" s="533">
        <v>0</v>
      </c>
      <c r="X347" s="560">
        <v>1</v>
      </c>
    </row>
    <row r="348" spans="2:24" s="4" customFormat="1" ht="15" hidden="1" customHeight="1" outlineLevel="1" x14ac:dyDescent="0.25">
      <c r="B348" s="138" t="s">
        <v>81</v>
      </c>
      <c r="C348" s="559">
        <v>0.24642335766423357</v>
      </c>
      <c r="D348" s="533">
        <v>0.75357664233576638</v>
      </c>
      <c r="E348" s="560">
        <v>1</v>
      </c>
      <c r="F348" s="559">
        <v>0.18391211906449326</v>
      </c>
      <c r="G348" s="533">
        <v>0.81608788093550677</v>
      </c>
      <c r="H348" s="533">
        <v>1</v>
      </c>
      <c r="I348" s="533"/>
      <c r="J348" s="533"/>
      <c r="K348" s="533"/>
      <c r="L348" s="533"/>
      <c r="M348" s="533"/>
      <c r="N348" s="560"/>
      <c r="O348" s="559">
        <v>0.48990825688073397</v>
      </c>
      <c r="P348" s="533">
        <v>0.51009174311926608</v>
      </c>
      <c r="Q348" s="533">
        <v>1</v>
      </c>
      <c r="R348" s="533"/>
      <c r="S348" s="533"/>
      <c r="T348" s="560"/>
      <c r="U348" s="238">
        <v>1</v>
      </c>
      <c r="V348" s="559" t="s">
        <v>90</v>
      </c>
      <c r="W348" s="533" t="s">
        <v>90</v>
      </c>
      <c r="X348" s="560" t="s">
        <v>90</v>
      </c>
    </row>
    <row r="349" spans="2:24" s="4" customFormat="1" ht="15" hidden="1" customHeight="1" outlineLevel="1" x14ac:dyDescent="0.25">
      <c r="B349" s="138" t="s">
        <v>82</v>
      </c>
      <c r="C349" s="559">
        <v>2.0239880059970013E-2</v>
      </c>
      <c r="D349" s="533">
        <v>0.97976011994002998</v>
      </c>
      <c r="E349" s="560">
        <v>1</v>
      </c>
      <c r="F349" s="559">
        <v>6.8965517241379309E-3</v>
      </c>
      <c r="G349" s="533">
        <v>0.99310344827586206</v>
      </c>
      <c r="H349" s="533">
        <v>1</v>
      </c>
      <c r="I349" s="533"/>
      <c r="J349" s="533"/>
      <c r="K349" s="533"/>
      <c r="L349" s="533"/>
      <c r="M349" s="533"/>
      <c r="N349" s="560"/>
      <c r="O349" s="559">
        <v>0.52173913043478259</v>
      </c>
      <c r="P349" s="533">
        <v>0.47826086956521741</v>
      </c>
      <c r="Q349" s="533">
        <v>1</v>
      </c>
      <c r="R349" s="533"/>
      <c r="S349" s="533"/>
      <c r="T349" s="560"/>
      <c r="U349" s="238">
        <v>1</v>
      </c>
      <c r="V349" s="559" t="s">
        <v>90</v>
      </c>
      <c r="W349" s="533" t="s">
        <v>90</v>
      </c>
      <c r="X349" s="560" t="s">
        <v>90</v>
      </c>
    </row>
    <row r="350" spans="2:24" s="4" customFormat="1" ht="15" hidden="1" customHeight="1" outlineLevel="1" x14ac:dyDescent="0.25">
      <c r="B350" s="138" t="s">
        <v>83</v>
      </c>
      <c r="C350" s="559">
        <v>8.9743589743589737E-3</v>
      </c>
      <c r="D350" s="533">
        <v>0.99102564102564106</v>
      </c>
      <c r="E350" s="560">
        <v>1</v>
      </c>
      <c r="F350" s="559">
        <v>2.5957170668397143E-3</v>
      </c>
      <c r="G350" s="533">
        <v>0.9974042829331603</v>
      </c>
      <c r="H350" s="533">
        <v>1</v>
      </c>
      <c r="I350" s="533"/>
      <c r="J350" s="533"/>
      <c r="K350" s="533"/>
      <c r="L350" s="533"/>
      <c r="M350" s="533"/>
      <c r="N350" s="560"/>
      <c r="O350" s="559">
        <v>0.35714285714285715</v>
      </c>
      <c r="P350" s="533">
        <v>0.6428571428571429</v>
      </c>
      <c r="Q350" s="533">
        <v>1</v>
      </c>
      <c r="R350" s="533"/>
      <c r="S350" s="533"/>
      <c r="T350" s="560"/>
      <c r="U350" s="238">
        <v>1</v>
      </c>
      <c r="V350" s="559" t="s">
        <v>90</v>
      </c>
      <c r="W350" s="533" t="s">
        <v>90</v>
      </c>
      <c r="X350" s="560" t="s">
        <v>90</v>
      </c>
    </row>
    <row r="351" spans="2:24" s="4" customFormat="1" ht="15" hidden="1" customHeight="1" outlineLevel="1" x14ac:dyDescent="0.25">
      <c r="B351" s="138" t="s">
        <v>84</v>
      </c>
      <c r="C351" s="559">
        <v>3.7212984956452887E-2</v>
      </c>
      <c r="D351" s="533">
        <v>0.96278701504354713</v>
      </c>
      <c r="E351" s="560">
        <v>1</v>
      </c>
      <c r="F351" s="559">
        <v>1.9370460048426151E-2</v>
      </c>
      <c r="G351" s="533">
        <v>0.98062953995157387</v>
      </c>
      <c r="H351" s="533">
        <v>1</v>
      </c>
      <c r="I351" s="533"/>
      <c r="J351" s="533"/>
      <c r="K351" s="533"/>
      <c r="L351" s="533"/>
      <c r="M351" s="533"/>
      <c r="N351" s="560"/>
      <c r="O351" s="559">
        <v>0.8</v>
      </c>
      <c r="P351" s="533">
        <v>0.2</v>
      </c>
      <c r="Q351" s="533">
        <v>1</v>
      </c>
      <c r="R351" s="533"/>
      <c r="S351" s="533"/>
      <c r="T351" s="560"/>
      <c r="U351" s="238">
        <v>1</v>
      </c>
      <c r="V351" s="559" t="s">
        <v>90</v>
      </c>
      <c r="W351" s="533" t="s">
        <v>90</v>
      </c>
      <c r="X351" s="560" t="s">
        <v>90</v>
      </c>
    </row>
    <row r="352" spans="2:24" s="4" customFormat="1" ht="15" hidden="1" customHeight="1" outlineLevel="1" x14ac:dyDescent="0.25">
      <c r="B352" s="138" t="s">
        <v>85</v>
      </c>
      <c r="C352" s="559">
        <v>3.6363636363636364E-3</v>
      </c>
      <c r="D352" s="533">
        <v>0.99636363636363634</v>
      </c>
      <c r="E352" s="560">
        <v>1</v>
      </c>
      <c r="F352" s="559">
        <v>1.4598540145985401E-3</v>
      </c>
      <c r="G352" s="533">
        <v>0.99854014598540142</v>
      </c>
      <c r="H352" s="533">
        <v>1</v>
      </c>
      <c r="I352" s="533"/>
      <c r="J352" s="533"/>
      <c r="K352" s="533"/>
      <c r="L352" s="533"/>
      <c r="M352" s="533"/>
      <c r="N352" s="560"/>
      <c r="O352" s="559">
        <v>0.33333333333333331</v>
      </c>
      <c r="P352" s="533">
        <v>0.66666666666666663</v>
      </c>
      <c r="Q352" s="533">
        <v>1</v>
      </c>
      <c r="R352" s="533"/>
      <c r="S352" s="533"/>
      <c r="T352" s="560"/>
      <c r="U352" s="238">
        <v>1</v>
      </c>
      <c r="V352" s="559" t="s">
        <v>90</v>
      </c>
      <c r="W352" s="533" t="s">
        <v>90</v>
      </c>
      <c r="X352" s="560" t="s">
        <v>90</v>
      </c>
    </row>
    <row r="353" spans="2:24" s="4" customFormat="1" ht="15" hidden="1" customHeight="1" outlineLevel="1" x14ac:dyDescent="0.25">
      <c r="B353" s="138" t="s">
        <v>86</v>
      </c>
      <c r="C353" s="559">
        <v>1.8535681186283596E-3</v>
      </c>
      <c r="D353" s="533">
        <v>0.99814643188137164</v>
      </c>
      <c r="E353" s="560">
        <v>1</v>
      </c>
      <c r="F353" s="559">
        <v>0</v>
      </c>
      <c r="G353" s="533">
        <v>1</v>
      </c>
      <c r="H353" s="533">
        <v>1</v>
      </c>
      <c r="I353" s="533"/>
      <c r="J353" s="533"/>
      <c r="K353" s="533"/>
      <c r="L353" s="533"/>
      <c r="M353" s="533"/>
      <c r="N353" s="560"/>
      <c r="O353" s="559">
        <v>0</v>
      </c>
      <c r="P353" s="533">
        <v>1</v>
      </c>
      <c r="Q353" s="533">
        <v>1</v>
      </c>
      <c r="R353" s="533"/>
      <c r="S353" s="533"/>
      <c r="T353" s="560"/>
      <c r="U353" s="238">
        <v>1</v>
      </c>
      <c r="V353" s="559" t="s">
        <v>90</v>
      </c>
      <c r="W353" s="533" t="s">
        <v>90</v>
      </c>
      <c r="X353" s="560" t="s">
        <v>90</v>
      </c>
    </row>
    <row r="354" spans="2:24" s="4" customFormat="1" ht="15" hidden="1" customHeight="1" outlineLevel="1" x14ac:dyDescent="0.25">
      <c r="B354" s="138" t="s">
        <v>87</v>
      </c>
      <c r="C354" s="559">
        <v>0.1628725165562914</v>
      </c>
      <c r="D354" s="533">
        <v>0.83712748344370858</v>
      </c>
      <c r="E354" s="560">
        <v>1</v>
      </c>
      <c r="F354" s="559">
        <v>0.14742079078292747</v>
      </c>
      <c r="G354" s="533">
        <v>0.85257920921707253</v>
      </c>
      <c r="H354" s="533">
        <v>1</v>
      </c>
      <c r="I354" s="533"/>
      <c r="J354" s="533"/>
      <c r="K354" s="533"/>
      <c r="L354" s="533"/>
      <c r="M354" s="533"/>
      <c r="N354" s="560"/>
      <c r="O354" s="559">
        <v>0.20463709677419356</v>
      </c>
      <c r="P354" s="533">
        <v>0.79536290322580649</v>
      </c>
      <c r="Q354" s="533">
        <v>1</v>
      </c>
      <c r="R354" s="533"/>
      <c r="S354" s="533"/>
      <c r="T354" s="560"/>
      <c r="U354" s="238">
        <v>1</v>
      </c>
      <c r="V354" s="559">
        <v>1</v>
      </c>
      <c r="W354" s="533">
        <v>0</v>
      </c>
      <c r="X354" s="560">
        <v>1</v>
      </c>
    </row>
    <row r="355" spans="2:24" s="4" customFormat="1" ht="15" hidden="1" customHeight="1" outlineLevel="1" x14ac:dyDescent="0.25">
      <c r="B355" s="138" t="s">
        <v>88</v>
      </c>
      <c r="C355" s="559">
        <v>0.28002168609379235</v>
      </c>
      <c r="D355" s="533">
        <v>0.71997831390620759</v>
      </c>
      <c r="E355" s="560">
        <v>1</v>
      </c>
      <c r="F355" s="559">
        <v>0.25384615384615383</v>
      </c>
      <c r="G355" s="533">
        <v>0.74615384615384617</v>
      </c>
      <c r="H355" s="533">
        <v>1</v>
      </c>
      <c r="I355" s="533"/>
      <c r="J355" s="533"/>
      <c r="K355" s="533"/>
      <c r="L355" s="533"/>
      <c r="M355" s="533"/>
      <c r="N355" s="560"/>
      <c r="O355" s="559">
        <v>0.38555555555555554</v>
      </c>
      <c r="P355" s="533">
        <v>0.61444444444444446</v>
      </c>
      <c r="Q355" s="533">
        <v>1</v>
      </c>
      <c r="R355" s="533"/>
      <c r="S355" s="533"/>
      <c r="T355" s="560"/>
      <c r="U355" s="238">
        <v>1</v>
      </c>
      <c r="V355" s="559">
        <v>0.33333333333333331</v>
      </c>
      <c r="W355" s="533">
        <v>0.66666666666666663</v>
      </c>
      <c r="X355" s="560">
        <v>1</v>
      </c>
    </row>
    <row r="356" spans="2:24" s="4" customFormat="1" ht="15" hidden="1" customHeight="1" outlineLevel="1" x14ac:dyDescent="0.25">
      <c r="B356" s="138" t="s">
        <v>89</v>
      </c>
      <c r="C356" s="559">
        <v>0.19525143784102639</v>
      </c>
      <c r="D356" s="533">
        <v>0.80474856215897361</v>
      </c>
      <c r="E356" s="560">
        <v>1</v>
      </c>
      <c r="F356" s="559">
        <v>0.1858088930936613</v>
      </c>
      <c r="G356" s="533">
        <v>0.81419110690633867</v>
      </c>
      <c r="H356" s="533">
        <v>1</v>
      </c>
      <c r="I356" s="533"/>
      <c r="J356" s="533"/>
      <c r="K356" s="533"/>
      <c r="L356" s="533"/>
      <c r="M356" s="533"/>
      <c r="N356" s="560"/>
      <c r="O356" s="559">
        <v>0.19413407821229051</v>
      </c>
      <c r="P356" s="533">
        <v>0.80586592178770955</v>
      </c>
      <c r="Q356" s="533">
        <v>1</v>
      </c>
      <c r="R356" s="533"/>
      <c r="S356" s="533"/>
      <c r="T356" s="560"/>
      <c r="U356" s="238">
        <v>1</v>
      </c>
      <c r="V356" s="559" t="s">
        <v>90</v>
      </c>
      <c r="W356" s="533" t="s">
        <v>90</v>
      </c>
      <c r="X356" s="560" t="s">
        <v>90</v>
      </c>
    </row>
    <row r="357" spans="2:24" s="4" customFormat="1" ht="15.75" collapsed="1" x14ac:dyDescent="0.25">
      <c r="B357" s="64">
        <v>1992</v>
      </c>
      <c r="C357" s="561">
        <v>0.22477946781863725</v>
      </c>
      <c r="D357" s="537">
        <v>0.77522053218136278</v>
      </c>
      <c r="E357" s="562">
        <v>1</v>
      </c>
      <c r="F357" s="561">
        <v>0.19519228602969338</v>
      </c>
      <c r="G357" s="537">
        <v>0.80480771397030659</v>
      </c>
      <c r="H357" s="537">
        <v>1</v>
      </c>
      <c r="I357" s="537"/>
      <c r="J357" s="537"/>
      <c r="K357" s="537"/>
      <c r="L357" s="537"/>
      <c r="M357" s="537"/>
      <c r="N357" s="562"/>
      <c r="O357" s="561">
        <v>0.31965695351330281</v>
      </c>
      <c r="P357" s="537">
        <v>0.68034304648669719</v>
      </c>
      <c r="Q357" s="537">
        <v>1</v>
      </c>
      <c r="R357" s="537"/>
      <c r="S357" s="537"/>
      <c r="T357" s="562"/>
      <c r="U357" s="241">
        <v>1</v>
      </c>
      <c r="V357" s="561">
        <v>0.625</v>
      </c>
      <c r="W357" s="537">
        <v>0.375</v>
      </c>
      <c r="X357" s="562">
        <v>1</v>
      </c>
    </row>
    <row r="358" spans="2:24" s="4" customFormat="1" ht="15" hidden="1" customHeight="1" outlineLevel="1" x14ac:dyDescent="0.25">
      <c r="B358" s="138" t="s">
        <v>78</v>
      </c>
      <c r="C358" s="559">
        <v>0.31566985645933016</v>
      </c>
      <c r="D358" s="533">
        <v>0.6843301435406699</v>
      </c>
      <c r="E358" s="560">
        <v>1</v>
      </c>
      <c r="F358" s="559">
        <v>0.2823086574654956</v>
      </c>
      <c r="G358" s="533">
        <v>0.7176913425345044</v>
      </c>
      <c r="H358" s="533">
        <v>1</v>
      </c>
      <c r="I358" s="533"/>
      <c r="J358" s="533"/>
      <c r="K358" s="533"/>
      <c r="L358" s="533"/>
      <c r="M358" s="533"/>
      <c r="N358" s="560"/>
      <c r="O358" s="559">
        <v>0.42193026781202625</v>
      </c>
      <c r="P358" s="533">
        <v>0.57806973218797375</v>
      </c>
      <c r="Q358" s="533">
        <v>1</v>
      </c>
      <c r="R358" s="533"/>
      <c r="S358" s="533"/>
      <c r="T358" s="560"/>
      <c r="U358" s="238">
        <v>1</v>
      </c>
      <c r="V358" s="559">
        <v>0</v>
      </c>
      <c r="W358" s="533">
        <v>1</v>
      </c>
      <c r="X358" s="560">
        <v>1</v>
      </c>
    </row>
    <row r="359" spans="2:24" s="4" customFormat="1" ht="15" hidden="1" customHeight="1" outlineLevel="1" x14ac:dyDescent="0.25">
      <c r="B359" s="138" t="s">
        <v>79</v>
      </c>
      <c r="C359" s="559">
        <v>0.31980653533089537</v>
      </c>
      <c r="D359" s="533">
        <v>0.68019346466910469</v>
      </c>
      <c r="E359" s="560">
        <v>1</v>
      </c>
      <c r="F359" s="559">
        <v>0.26580417524257571</v>
      </c>
      <c r="G359" s="533">
        <v>0.73419582475742429</v>
      </c>
      <c r="H359" s="533">
        <v>1</v>
      </c>
      <c r="I359" s="533"/>
      <c r="J359" s="533"/>
      <c r="K359" s="533"/>
      <c r="L359" s="533"/>
      <c r="M359" s="533"/>
      <c r="N359" s="560"/>
      <c r="O359" s="559">
        <v>0.4944262295081967</v>
      </c>
      <c r="P359" s="533">
        <v>0.5055737704918033</v>
      </c>
      <c r="Q359" s="533">
        <v>1</v>
      </c>
      <c r="R359" s="533"/>
      <c r="S359" s="533"/>
      <c r="T359" s="560"/>
      <c r="U359" s="238">
        <v>1</v>
      </c>
      <c r="V359" s="559">
        <v>0</v>
      </c>
      <c r="W359" s="533">
        <v>1</v>
      </c>
      <c r="X359" s="560">
        <v>1</v>
      </c>
    </row>
    <row r="360" spans="2:24" s="4" customFormat="1" ht="15" hidden="1" customHeight="1" outlineLevel="1" x14ac:dyDescent="0.25">
      <c r="B360" s="138" t="s">
        <v>80</v>
      </c>
      <c r="C360" s="559">
        <v>0.35162034227454786</v>
      </c>
      <c r="D360" s="533">
        <v>0.64837965772545214</v>
      </c>
      <c r="E360" s="560">
        <v>1</v>
      </c>
      <c r="F360" s="559">
        <v>0.31306451612903224</v>
      </c>
      <c r="G360" s="533">
        <v>0.6869354838709677</v>
      </c>
      <c r="H360" s="533">
        <v>1</v>
      </c>
      <c r="I360" s="533"/>
      <c r="J360" s="533"/>
      <c r="K360" s="533"/>
      <c r="L360" s="533"/>
      <c r="M360" s="533"/>
      <c r="N360" s="560"/>
      <c r="O360" s="559">
        <v>0.420545746388443</v>
      </c>
      <c r="P360" s="533">
        <v>0.579454253611557</v>
      </c>
      <c r="Q360" s="533">
        <v>1</v>
      </c>
      <c r="R360" s="533"/>
      <c r="S360" s="533"/>
      <c r="T360" s="560"/>
      <c r="U360" s="238">
        <v>1</v>
      </c>
      <c r="V360" s="559" t="s">
        <v>90</v>
      </c>
      <c r="W360" s="533" t="s">
        <v>90</v>
      </c>
      <c r="X360" s="560" t="s">
        <v>90</v>
      </c>
    </row>
    <row r="361" spans="2:24" s="4" customFormat="1" ht="15" hidden="1" customHeight="1" outlineLevel="1" x14ac:dyDescent="0.25">
      <c r="B361" s="138" t="s">
        <v>81</v>
      </c>
      <c r="C361" s="559">
        <v>0.11811023622047244</v>
      </c>
      <c r="D361" s="533">
        <v>0.88188976377952755</v>
      </c>
      <c r="E361" s="560">
        <v>1</v>
      </c>
      <c r="F361" s="559">
        <v>0.10135396518375242</v>
      </c>
      <c r="G361" s="533">
        <v>0.89864603481624761</v>
      </c>
      <c r="H361" s="533">
        <v>1</v>
      </c>
      <c r="I361" s="533"/>
      <c r="J361" s="533"/>
      <c r="K361" s="533"/>
      <c r="L361" s="533"/>
      <c r="M361" s="533"/>
      <c r="N361" s="560"/>
      <c r="O361" s="559">
        <v>0.11666666666666667</v>
      </c>
      <c r="P361" s="533">
        <v>0.8833333333333333</v>
      </c>
      <c r="Q361" s="533">
        <v>1</v>
      </c>
      <c r="R361" s="533"/>
      <c r="S361" s="533"/>
      <c r="T361" s="560"/>
      <c r="U361" s="238">
        <v>1</v>
      </c>
      <c r="V361" s="559" t="s">
        <v>90</v>
      </c>
      <c r="W361" s="533" t="s">
        <v>90</v>
      </c>
      <c r="X361" s="560" t="s">
        <v>90</v>
      </c>
    </row>
    <row r="362" spans="2:24" s="4" customFormat="1" ht="15" hidden="1" customHeight="1" outlineLevel="1" x14ac:dyDescent="0.25">
      <c r="B362" s="138" t="s">
        <v>82</v>
      </c>
      <c r="C362" s="559">
        <v>0.06</v>
      </c>
      <c r="D362" s="533">
        <v>0.94</v>
      </c>
      <c r="E362" s="560">
        <v>1</v>
      </c>
      <c r="F362" s="559">
        <v>2.1621621621621623E-2</v>
      </c>
      <c r="G362" s="533">
        <v>0.97837837837837838</v>
      </c>
      <c r="H362" s="533">
        <v>1</v>
      </c>
      <c r="I362" s="533"/>
      <c r="J362" s="533"/>
      <c r="K362" s="533"/>
      <c r="L362" s="533"/>
      <c r="M362" s="533"/>
      <c r="N362" s="560"/>
      <c r="O362" s="559">
        <v>0.63636363636363635</v>
      </c>
      <c r="P362" s="533">
        <v>0.36363636363636365</v>
      </c>
      <c r="Q362" s="533">
        <v>1</v>
      </c>
      <c r="R362" s="533"/>
      <c r="S362" s="533"/>
      <c r="T362" s="560"/>
      <c r="U362" s="238">
        <v>1</v>
      </c>
      <c r="V362" s="559">
        <v>0</v>
      </c>
      <c r="W362" s="533">
        <v>1</v>
      </c>
      <c r="X362" s="560">
        <v>1</v>
      </c>
    </row>
    <row r="363" spans="2:24" s="4" customFormat="1" ht="15" hidden="1" customHeight="1" outlineLevel="1" x14ac:dyDescent="0.25">
      <c r="B363" s="138" t="s">
        <v>83</v>
      </c>
      <c r="C363" s="559">
        <v>8.9525514771709933E-3</v>
      </c>
      <c r="D363" s="533">
        <v>0.991047448522829</v>
      </c>
      <c r="E363" s="560">
        <v>1</v>
      </c>
      <c r="F363" s="559">
        <v>0</v>
      </c>
      <c r="G363" s="533">
        <v>1</v>
      </c>
      <c r="H363" s="533">
        <v>1</v>
      </c>
      <c r="I363" s="533"/>
      <c r="J363" s="533"/>
      <c r="K363" s="533"/>
      <c r="L363" s="533"/>
      <c r="M363" s="533"/>
      <c r="N363" s="560"/>
      <c r="O363" s="559">
        <v>0</v>
      </c>
      <c r="P363" s="533">
        <v>1</v>
      </c>
      <c r="Q363" s="533">
        <v>1</v>
      </c>
      <c r="R363" s="533"/>
      <c r="S363" s="533"/>
      <c r="T363" s="560"/>
      <c r="U363" s="238">
        <v>1</v>
      </c>
      <c r="V363" s="559" t="s">
        <v>90</v>
      </c>
      <c r="W363" s="533" t="s">
        <v>90</v>
      </c>
      <c r="X363" s="560" t="s">
        <v>90</v>
      </c>
    </row>
    <row r="364" spans="2:24" s="4" customFormat="1" ht="15" hidden="1" customHeight="1" outlineLevel="1" x14ac:dyDescent="0.25">
      <c r="B364" s="138" t="s">
        <v>84</v>
      </c>
      <c r="C364" s="559">
        <v>8.6149768058316773E-3</v>
      </c>
      <c r="D364" s="533">
        <v>0.99138502319416832</v>
      </c>
      <c r="E364" s="560">
        <v>1</v>
      </c>
      <c r="F364" s="559">
        <v>2.6666666666666666E-3</v>
      </c>
      <c r="G364" s="533">
        <v>0.99733333333333329</v>
      </c>
      <c r="H364" s="533">
        <v>1</v>
      </c>
      <c r="I364" s="533"/>
      <c r="J364" s="533"/>
      <c r="K364" s="533"/>
      <c r="L364" s="533"/>
      <c r="M364" s="533"/>
      <c r="N364" s="560"/>
      <c r="O364" s="559">
        <v>1</v>
      </c>
      <c r="P364" s="533">
        <v>0</v>
      </c>
      <c r="Q364" s="533">
        <v>1</v>
      </c>
      <c r="R364" s="533"/>
      <c r="S364" s="533"/>
      <c r="T364" s="560"/>
      <c r="U364" s="238">
        <v>1</v>
      </c>
      <c r="V364" s="559" t="s">
        <v>90</v>
      </c>
      <c r="W364" s="533" t="s">
        <v>90</v>
      </c>
      <c r="X364" s="560" t="s">
        <v>90</v>
      </c>
    </row>
    <row r="365" spans="2:24" s="4" customFormat="1" ht="15" hidden="1" customHeight="1" outlineLevel="1" x14ac:dyDescent="0.25">
      <c r="B365" s="138" t="s">
        <v>85</v>
      </c>
      <c r="C365" s="559">
        <v>1.8867924528301886E-2</v>
      </c>
      <c r="D365" s="533">
        <v>0.98113207547169812</v>
      </c>
      <c r="E365" s="560">
        <v>1</v>
      </c>
      <c r="F365" s="559">
        <v>1.5328019619865114E-2</v>
      </c>
      <c r="G365" s="533">
        <v>0.98467198038013493</v>
      </c>
      <c r="H365" s="533">
        <v>1</v>
      </c>
      <c r="I365" s="533"/>
      <c r="J365" s="533"/>
      <c r="K365" s="533"/>
      <c r="L365" s="533"/>
      <c r="M365" s="533"/>
      <c r="N365" s="560"/>
      <c r="O365" s="559">
        <v>0.4</v>
      </c>
      <c r="P365" s="533">
        <v>0.6</v>
      </c>
      <c r="Q365" s="533">
        <v>1</v>
      </c>
      <c r="R365" s="533"/>
      <c r="S365" s="533"/>
      <c r="T365" s="560"/>
      <c r="U365" s="238">
        <v>1</v>
      </c>
      <c r="V365" s="559" t="s">
        <v>90</v>
      </c>
      <c r="W365" s="533" t="s">
        <v>90</v>
      </c>
      <c r="X365" s="560" t="s">
        <v>90</v>
      </c>
    </row>
    <row r="366" spans="2:24" s="4" customFormat="1" ht="15" hidden="1" customHeight="1" outlineLevel="1" x14ac:dyDescent="0.25">
      <c r="B366" s="138" t="s">
        <v>86</v>
      </c>
      <c r="C366" s="559">
        <v>1.3478818998716302E-2</v>
      </c>
      <c r="D366" s="533">
        <v>0.98652118100128372</v>
      </c>
      <c r="E366" s="560">
        <v>1</v>
      </c>
      <c r="F366" s="559">
        <v>5.2424639580602884E-3</v>
      </c>
      <c r="G366" s="533">
        <v>0.99475753604193973</v>
      </c>
      <c r="H366" s="533">
        <v>1</v>
      </c>
      <c r="I366" s="533"/>
      <c r="J366" s="533"/>
      <c r="K366" s="533"/>
      <c r="L366" s="533"/>
      <c r="M366" s="533"/>
      <c r="N366" s="560"/>
      <c r="O366" s="559">
        <v>0.17391304347826086</v>
      </c>
      <c r="P366" s="533">
        <v>0.82608695652173914</v>
      </c>
      <c r="Q366" s="533">
        <v>1</v>
      </c>
      <c r="R366" s="533"/>
      <c r="S366" s="533"/>
      <c r="T366" s="560"/>
      <c r="U366" s="238">
        <v>1</v>
      </c>
      <c r="V366" s="559" t="s">
        <v>90</v>
      </c>
      <c r="W366" s="533" t="s">
        <v>90</v>
      </c>
      <c r="X366" s="560" t="s">
        <v>90</v>
      </c>
    </row>
    <row r="367" spans="2:24" s="4" customFormat="1" ht="15" hidden="1" customHeight="1" outlineLevel="1" x14ac:dyDescent="0.25">
      <c r="B367" s="138" t="s">
        <v>87</v>
      </c>
      <c r="C367" s="559">
        <v>0.25411412695020302</v>
      </c>
      <c r="D367" s="533">
        <v>0.74588587304979692</v>
      </c>
      <c r="E367" s="560">
        <v>1</v>
      </c>
      <c r="F367" s="559">
        <v>0.19382022471910113</v>
      </c>
      <c r="G367" s="533">
        <v>0.8061797752808989</v>
      </c>
      <c r="H367" s="533">
        <v>1</v>
      </c>
      <c r="I367" s="533"/>
      <c r="J367" s="533"/>
      <c r="K367" s="533"/>
      <c r="L367" s="533"/>
      <c r="M367" s="533"/>
      <c r="N367" s="560"/>
      <c r="O367" s="559">
        <v>0.44043321299638988</v>
      </c>
      <c r="P367" s="533">
        <v>0.55956678700361007</v>
      </c>
      <c r="Q367" s="533">
        <v>1</v>
      </c>
      <c r="R367" s="533"/>
      <c r="S367" s="533"/>
      <c r="T367" s="560"/>
      <c r="U367" s="238">
        <v>1</v>
      </c>
      <c r="V367" s="559">
        <v>1</v>
      </c>
      <c r="W367" s="533">
        <v>0</v>
      </c>
      <c r="X367" s="560">
        <v>1</v>
      </c>
    </row>
    <row r="368" spans="2:24" s="4" customFormat="1" ht="15" hidden="1" customHeight="1" outlineLevel="1" x14ac:dyDescent="0.25">
      <c r="B368" s="138" t="s">
        <v>88</v>
      </c>
      <c r="C368" s="559">
        <v>0.36692278624511904</v>
      </c>
      <c r="D368" s="533">
        <v>0.63307721375488102</v>
      </c>
      <c r="E368" s="560">
        <v>1</v>
      </c>
      <c r="F368" s="559">
        <v>0.28117094325984821</v>
      </c>
      <c r="G368" s="533">
        <v>0.71882905674015174</v>
      </c>
      <c r="H368" s="533">
        <v>1</v>
      </c>
      <c r="I368" s="533"/>
      <c r="J368" s="533"/>
      <c r="K368" s="533"/>
      <c r="L368" s="533"/>
      <c r="M368" s="533"/>
      <c r="N368" s="560"/>
      <c r="O368" s="559">
        <v>0.46789473684210525</v>
      </c>
      <c r="P368" s="533">
        <v>0.53210526315789475</v>
      </c>
      <c r="Q368" s="533">
        <v>1</v>
      </c>
      <c r="R368" s="533"/>
      <c r="S368" s="533"/>
      <c r="T368" s="560"/>
      <c r="U368" s="238">
        <v>1</v>
      </c>
      <c r="V368" s="559">
        <v>1</v>
      </c>
      <c r="W368" s="533">
        <v>0</v>
      </c>
      <c r="X368" s="560">
        <v>1</v>
      </c>
    </row>
    <row r="369" spans="2:24" s="4" customFormat="1" ht="15" hidden="1" customHeight="1" outlineLevel="1" x14ac:dyDescent="0.25">
      <c r="B369" s="138" t="s">
        <v>89</v>
      </c>
      <c r="C369" s="559">
        <v>0.32988582941571526</v>
      </c>
      <c r="D369" s="533">
        <v>0.6701141705842848</v>
      </c>
      <c r="E369" s="560">
        <v>1</v>
      </c>
      <c r="F369" s="559">
        <v>0.34131338320864507</v>
      </c>
      <c r="G369" s="533">
        <v>0.65868661679135498</v>
      </c>
      <c r="H369" s="533">
        <v>1</v>
      </c>
      <c r="I369" s="533"/>
      <c r="J369" s="533"/>
      <c r="K369" s="533"/>
      <c r="L369" s="533"/>
      <c r="M369" s="533"/>
      <c r="N369" s="560"/>
      <c r="O369" s="559">
        <v>0.43464399574920298</v>
      </c>
      <c r="P369" s="533">
        <v>0.56535600425079702</v>
      </c>
      <c r="Q369" s="533">
        <v>1</v>
      </c>
      <c r="R369" s="533"/>
      <c r="S369" s="533"/>
      <c r="T369" s="560"/>
      <c r="U369" s="238">
        <v>1</v>
      </c>
      <c r="V369" s="559" t="s">
        <v>90</v>
      </c>
      <c r="W369" s="533" t="s">
        <v>90</v>
      </c>
      <c r="X369" s="560" t="s">
        <v>90</v>
      </c>
    </row>
    <row r="370" spans="2:24" s="4" customFormat="1" ht="15.75" collapsed="1" x14ac:dyDescent="0.25">
      <c r="B370" s="64">
        <v>1991</v>
      </c>
      <c r="C370" s="561">
        <v>0.28094808707973723</v>
      </c>
      <c r="D370" s="537">
        <v>0.71905191292026283</v>
      </c>
      <c r="E370" s="562">
        <v>1</v>
      </c>
      <c r="F370" s="561">
        <v>0.23596001859600185</v>
      </c>
      <c r="G370" s="537">
        <v>0.76403998140399809</v>
      </c>
      <c r="H370" s="537">
        <v>1</v>
      </c>
      <c r="I370" s="537"/>
      <c r="J370" s="537"/>
      <c r="K370" s="537"/>
      <c r="L370" s="537"/>
      <c r="M370" s="537"/>
      <c r="N370" s="562"/>
      <c r="O370" s="561">
        <v>0.42862408994562712</v>
      </c>
      <c r="P370" s="537">
        <v>0.57137591005437283</v>
      </c>
      <c r="Q370" s="537">
        <v>1</v>
      </c>
      <c r="R370" s="537"/>
      <c r="S370" s="537"/>
      <c r="T370" s="562"/>
      <c r="U370" s="241">
        <v>1</v>
      </c>
      <c r="V370" s="561">
        <v>0.375</v>
      </c>
      <c r="W370" s="537">
        <v>0.625</v>
      </c>
      <c r="X370" s="562">
        <v>1</v>
      </c>
    </row>
    <row r="371" spans="2:24" s="4" customFormat="1" ht="15" hidden="1" customHeight="1" outlineLevel="1" x14ac:dyDescent="0.25">
      <c r="B371" s="138" t="s">
        <v>78</v>
      </c>
      <c r="C371" s="559">
        <v>0.30023094688221708</v>
      </c>
      <c r="D371" s="533">
        <v>0.69976905311778292</v>
      </c>
      <c r="E371" s="560">
        <v>1</v>
      </c>
      <c r="F371" s="559">
        <v>0.25806120353255291</v>
      </c>
      <c r="G371" s="533">
        <v>0.74193879646744709</v>
      </c>
      <c r="H371" s="533">
        <v>1</v>
      </c>
      <c r="I371" s="533"/>
      <c r="J371" s="533"/>
      <c r="K371" s="533"/>
      <c r="L371" s="533"/>
      <c r="M371" s="533"/>
      <c r="N371" s="560"/>
      <c r="O371" s="559">
        <v>0.44927536231884058</v>
      </c>
      <c r="P371" s="533">
        <v>0.55072463768115942</v>
      </c>
      <c r="Q371" s="533">
        <v>1</v>
      </c>
      <c r="R371" s="533"/>
      <c r="S371" s="533"/>
      <c r="T371" s="560"/>
      <c r="U371" s="238">
        <v>1</v>
      </c>
      <c r="V371" s="559">
        <v>0</v>
      </c>
      <c r="W371" s="533">
        <v>1</v>
      </c>
      <c r="X371" s="560">
        <v>1</v>
      </c>
    </row>
    <row r="372" spans="2:24" s="4" customFormat="1" ht="15" hidden="1" customHeight="1" outlineLevel="1" x14ac:dyDescent="0.25">
      <c r="B372" s="138" t="s">
        <v>79</v>
      </c>
      <c r="C372" s="559">
        <v>0.30661245038241841</v>
      </c>
      <c r="D372" s="533">
        <v>0.69338754961758153</v>
      </c>
      <c r="E372" s="560">
        <v>1</v>
      </c>
      <c r="F372" s="559">
        <v>0.27100534239922291</v>
      </c>
      <c r="G372" s="533">
        <v>0.72899465760077709</v>
      </c>
      <c r="H372" s="533">
        <v>1</v>
      </c>
      <c r="I372" s="533"/>
      <c r="J372" s="533"/>
      <c r="K372" s="533"/>
      <c r="L372" s="533"/>
      <c r="M372" s="533"/>
      <c r="N372" s="560"/>
      <c r="O372" s="559">
        <v>0.44460431654676258</v>
      </c>
      <c r="P372" s="533">
        <v>0.55539568345323742</v>
      </c>
      <c r="Q372" s="533">
        <v>1</v>
      </c>
      <c r="R372" s="533"/>
      <c r="S372" s="533"/>
      <c r="T372" s="560"/>
      <c r="U372" s="238">
        <v>1</v>
      </c>
      <c r="V372" s="559" t="s">
        <v>90</v>
      </c>
      <c r="W372" s="533" t="s">
        <v>90</v>
      </c>
      <c r="X372" s="560" t="s">
        <v>90</v>
      </c>
    </row>
    <row r="373" spans="2:24" s="4" customFormat="1" ht="15" hidden="1" customHeight="1" outlineLevel="1" x14ac:dyDescent="0.25">
      <c r="B373" s="138" t="s">
        <v>80</v>
      </c>
      <c r="C373" s="559">
        <v>0.32879082846636382</v>
      </c>
      <c r="D373" s="533">
        <v>0.67120917153363613</v>
      </c>
      <c r="E373" s="560">
        <v>1</v>
      </c>
      <c r="F373" s="559">
        <v>0.29863675092303321</v>
      </c>
      <c r="G373" s="533">
        <v>0.70136324907696679</v>
      </c>
      <c r="H373" s="533">
        <v>1</v>
      </c>
      <c r="I373" s="533"/>
      <c r="J373" s="533"/>
      <c r="K373" s="533"/>
      <c r="L373" s="533"/>
      <c r="M373" s="533"/>
      <c r="N373" s="560"/>
      <c r="O373" s="559">
        <v>0.42360475754803295</v>
      </c>
      <c r="P373" s="533">
        <v>0.57639524245196705</v>
      </c>
      <c r="Q373" s="533">
        <v>1</v>
      </c>
      <c r="R373" s="533"/>
      <c r="S373" s="533"/>
      <c r="T373" s="560"/>
      <c r="U373" s="238">
        <v>1</v>
      </c>
      <c r="V373" s="559">
        <v>0</v>
      </c>
      <c r="W373" s="533">
        <v>1</v>
      </c>
      <c r="X373" s="560">
        <v>1</v>
      </c>
    </row>
    <row r="374" spans="2:24" s="4" customFormat="1" ht="15" hidden="1" customHeight="1" outlineLevel="1" x14ac:dyDescent="0.25">
      <c r="B374" s="138" t="s">
        <v>81</v>
      </c>
      <c r="C374" s="559">
        <v>0.43011114853486021</v>
      </c>
      <c r="D374" s="533">
        <v>0.56988885146513979</v>
      </c>
      <c r="E374" s="560">
        <v>1</v>
      </c>
      <c r="F374" s="559">
        <v>0.40869201838696195</v>
      </c>
      <c r="G374" s="533">
        <v>0.59130798161303799</v>
      </c>
      <c r="H374" s="533">
        <v>1</v>
      </c>
      <c r="I374" s="533"/>
      <c r="J374" s="533"/>
      <c r="K374" s="533"/>
      <c r="L374" s="533"/>
      <c r="M374" s="533"/>
      <c r="N374" s="560"/>
      <c r="O374" s="559">
        <v>0.45364891518737671</v>
      </c>
      <c r="P374" s="533">
        <v>0.54635108481262329</v>
      </c>
      <c r="Q374" s="533">
        <v>1</v>
      </c>
      <c r="R374" s="533"/>
      <c r="S374" s="533"/>
      <c r="T374" s="560"/>
      <c r="U374" s="238">
        <v>1</v>
      </c>
      <c r="V374" s="559" t="s">
        <v>90</v>
      </c>
      <c r="W374" s="533" t="s">
        <v>90</v>
      </c>
      <c r="X374" s="560" t="s">
        <v>90</v>
      </c>
    </row>
    <row r="375" spans="2:24" s="4" customFormat="1" ht="15" hidden="1" customHeight="1" outlineLevel="1" x14ac:dyDescent="0.25">
      <c r="B375" s="138" t="s">
        <v>82</v>
      </c>
      <c r="C375" s="559">
        <v>1.0492332526230832E-2</v>
      </c>
      <c r="D375" s="533">
        <v>0.98950766747376917</v>
      </c>
      <c r="E375" s="560">
        <v>1</v>
      </c>
      <c r="F375" s="559">
        <v>3.2706459525756338E-3</v>
      </c>
      <c r="G375" s="533">
        <v>0.99672935404742435</v>
      </c>
      <c r="H375" s="533">
        <v>1</v>
      </c>
      <c r="I375" s="533"/>
      <c r="J375" s="533"/>
      <c r="K375" s="533"/>
      <c r="L375" s="533"/>
      <c r="M375" s="533"/>
      <c r="N375" s="560"/>
      <c r="O375" s="559">
        <v>0.5</v>
      </c>
      <c r="P375" s="533">
        <v>0.5</v>
      </c>
      <c r="Q375" s="533">
        <v>1</v>
      </c>
      <c r="R375" s="533"/>
      <c r="S375" s="533"/>
      <c r="T375" s="560"/>
      <c r="U375" s="238">
        <v>1</v>
      </c>
      <c r="V375" s="559">
        <v>0</v>
      </c>
      <c r="W375" s="533">
        <v>1</v>
      </c>
      <c r="X375" s="560">
        <v>1</v>
      </c>
    </row>
    <row r="376" spans="2:24" s="4" customFormat="1" ht="15" hidden="1" customHeight="1" outlineLevel="1" x14ac:dyDescent="0.25">
      <c r="B376" s="138" t="s">
        <v>83</v>
      </c>
      <c r="C376" s="559">
        <v>1.2027491408934709E-2</v>
      </c>
      <c r="D376" s="533">
        <v>0.98797250859106533</v>
      </c>
      <c r="E376" s="560">
        <v>1</v>
      </c>
      <c r="F376" s="559">
        <v>5.263157894736842E-3</v>
      </c>
      <c r="G376" s="533">
        <v>0.99473684210526314</v>
      </c>
      <c r="H376" s="533">
        <v>1</v>
      </c>
      <c r="I376" s="533"/>
      <c r="J376" s="533"/>
      <c r="K376" s="533"/>
      <c r="L376" s="533"/>
      <c r="M376" s="533"/>
      <c r="N376" s="560"/>
      <c r="O376" s="559">
        <v>0.30434782608695654</v>
      </c>
      <c r="P376" s="533">
        <v>0.69565217391304346</v>
      </c>
      <c r="Q376" s="533">
        <v>1</v>
      </c>
      <c r="R376" s="533"/>
      <c r="S376" s="533"/>
      <c r="T376" s="560"/>
      <c r="U376" s="238">
        <v>1</v>
      </c>
      <c r="V376" s="559" t="s">
        <v>90</v>
      </c>
      <c r="W376" s="533" t="s">
        <v>90</v>
      </c>
      <c r="X376" s="560" t="s">
        <v>90</v>
      </c>
    </row>
    <row r="377" spans="2:24" s="4" customFormat="1" ht="15" hidden="1" customHeight="1" outlineLevel="1" x14ac:dyDescent="0.25">
      <c r="B377" s="138" t="s">
        <v>84</v>
      </c>
      <c r="C377" s="559">
        <v>3.952569169960474E-3</v>
      </c>
      <c r="D377" s="533">
        <v>0.99604743083003955</v>
      </c>
      <c r="E377" s="560">
        <v>1</v>
      </c>
      <c r="F377" s="559">
        <v>1.7016449234259785E-3</v>
      </c>
      <c r="G377" s="533">
        <v>0.99829835507657405</v>
      </c>
      <c r="H377" s="533">
        <v>1</v>
      </c>
      <c r="I377" s="533"/>
      <c r="J377" s="533"/>
      <c r="K377" s="533"/>
      <c r="L377" s="533"/>
      <c r="M377" s="533"/>
      <c r="N377" s="560"/>
      <c r="O377" s="559">
        <v>0.33333333333333331</v>
      </c>
      <c r="P377" s="533">
        <v>0.66666666666666663</v>
      </c>
      <c r="Q377" s="533">
        <v>1</v>
      </c>
      <c r="R377" s="533"/>
      <c r="S377" s="533"/>
      <c r="T377" s="560"/>
      <c r="U377" s="238" t="s">
        <v>90</v>
      </c>
      <c r="V377" s="559">
        <v>1</v>
      </c>
      <c r="W377" s="533">
        <v>0</v>
      </c>
      <c r="X377" s="560">
        <v>1</v>
      </c>
    </row>
    <row r="378" spans="2:24" s="4" customFormat="1" ht="15" hidden="1" customHeight="1" outlineLevel="1" x14ac:dyDescent="0.25">
      <c r="B378" s="138" t="s">
        <v>85</v>
      </c>
      <c r="C378" s="559">
        <v>1.4285714285714285E-2</v>
      </c>
      <c r="D378" s="533">
        <v>0.98571428571428577</v>
      </c>
      <c r="E378" s="560">
        <v>1</v>
      </c>
      <c r="F378" s="559">
        <v>6.7911714770797962E-3</v>
      </c>
      <c r="G378" s="533">
        <v>0.99320882852292025</v>
      </c>
      <c r="H378" s="533">
        <v>1</v>
      </c>
      <c r="I378" s="533"/>
      <c r="J378" s="533"/>
      <c r="K378" s="533"/>
      <c r="L378" s="533"/>
      <c r="M378" s="533"/>
      <c r="N378" s="560"/>
      <c r="O378" s="559">
        <v>0.72727272727272729</v>
      </c>
      <c r="P378" s="533">
        <v>0.27272727272727271</v>
      </c>
      <c r="Q378" s="533">
        <v>1</v>
      </c>
      <c r="R378" s="533"/>
      <c r="S378" s="533"/>
      <c r="T378" s="560"/>
      <c r="U378" s="238">
        <v>1</v>
      </c>
      <c r="V378" s="559" t="s">
        <v>90</v>
      </c>
      <c r="W378" s="533" t="s">
        <v>90</v>
      </c>
      <c r="X378" s="560" t="s">
        <v>90</v>
      </c>
    </row>
    <row r="379" spans="2:24" s="4" customFormat="1" ht="15" hidden="1" customHeight="1" outlineLevel="1" x14ac:dyDescent="0.25">
      <c r="B379" s="138" t="s">
        <v>86</v>
      </c>
      <c r="C379" s="559">
        <v>4.0618955512572531E-2</v>
      </c>
      <c r="D379" s="533">
        <v>0.95938104448742745</v>
      </c>
      <c r="E379" s="560">
        <v>1</v>
      </c>
      <c r="F379" s="559">
        <v>1.2024048096192385E-2</v>
      </c>
      <c r="G379" s="533">
        <v>0.9879759519038076</v>
      </c>
      <c r="H379" s="533">
        <v>1</v>
      </c>
      <c r="I379" s="533"/>
      <c r="J379" s="533"/>
      <c r="K379" s="533"/>
      <c r="L379" s="533"/>
      <c r="M379" s="533"/>
      <c r="N379" s="560"/>
      <c r="O379" s="559">
        <v>0.9</v>
      </c>
      <c r="P379" s="533">
        <v>0.1</v>
      </c>
      <c r="Q379" s="533">
        <v>1</v>
      </c>
      <c r="R379" s="533"/>
      <c r="S379" s="533"/>
      <c r="T379" s="560"/>
      <c r="U379" s="238">
        <v>1</v>
      </c>
      <c r="V379" s="559">
        <v>0</v>
      </c>
      <c r="W379" s="533">
        <v>1</v>
      </c>
      <c r="X379" s="560">
        <v>1</v>
      </c>
    </row>
    <row r="380" spans="2:24" s="4" customFormat="1" ht="15" hidden="1" customHeight="1" outlineLevel="1" x14ac:dyDescent="0.25">
      <c r="B380" s="138" t="s">
        <v>87</v>
      </c>
      <c r="C380" s="559">
        <v>0.27599080987937968</v>
      </c>
      <c r="D380" s="533">
        <v>0.72400919012062037</v>
      </c>
      <c r="E380" s="560">
        <v>1</v>
      </c>
      <c r="F380" s="559">
        <v>0.22748267898383373</v>
      </c>
      <c r="G380" s="533">
        <v>0.77251732101616633</v>
      </c>
      <c r="H380" s="533">
        <v>1</v>
      </c>
      <c r="I380" s="533"/>
      <c r="J380" s="533"/>
      <c r="K380" s="533"/>
      <c r="L380" s="533"/>
      <c r="M380" s="533"/>
      <c r="N380" s="560"/>
      <c r="O380" s="559">
        <v>0.35642317380352645</v>
      </c>
      <c r="P380" s="533">
        <v>0.64357682619647361</v>
      </c>
      <c r="Q380" s="533">
        <v>1</v>
      </c>
      <c r="R380" s="533"/>
      <c r="S380" s="533"/>
      <c r="T380" s="560"/>
      <c r="U380" s="238">
        <v>1</v>
      </c>
      <c r="V380" s="559">
        <v>0</v>
      </c>
      <c r="W380" s="533">
        <v>1</v>
      </c>
      <c r="X380" s="560">
        <v>1</v>
      </c>
    </row>
    <row r="381" spans="2:24" s="4" customFormat="1" ht="15" hidden="1" customHeight="1" outlineLevel="1" x14ac:dyDescent="0.25">
      <c r="B381" s="138" t="s">
        <v>88</v>
      </c>
      <c r="C381" s="559">
        <v>0.36515196223074653</v>
      </c>
      <c r="D381" s="533">
        <v>0.63484803776925347</v>
      </c>
      <c r="E381" s="560">
        <v>1</v>
      </c>
      <c r="F381" s="559">
        <v>0.3270465489566613</v>
      </c>
      <c r="G381" s="533">
        <v>0.6729534510433387</v>
      </c>
      <c r="H381" s="533">
        <v>1</v>
      </c>
      <c r="I381" s="533"/>
      <c r="J381" s="533"/>
      <c r="K381" s="533"/>
      <c r="L381" s="533"/>
      <c r="M381" s="533"/>
      <c r="N381" s="560"/>
      <c r="O381" s="559">
        <v>0.43846153846153846</v>
      </c>
      <c r="P381" s="533">
        <v>0.56153846153846154</v>
      </c>
      <c r="Q381" s="533">
        <v>1</v>
      </c>
      <c r="R381" s="533"/>
      <c r="S381" s="533"/>
      <c r="T381" s="560"/>
      <c r="U381" s="238">
        <v>1</v>
      </c>
      <c r="V381" s="559">
        <v>1</v>
      </c>
      <c r="W381" s="533">
        <v>0</v>
      </c>
      <c r="X381" s="560">
        <v>1</v>
      </c>
    </row>
    <row r="382" spans="2:24" s="4" customFormat="1" ht="15" hidden="1" customHeight="1" outlineLevel="1" x14ac:dyDescent="0.25">
      <c r="B382" s="138" t="s">
        <v>89</v>
      </c>
      <c r="C382" s="559">
        <v>0.4038781163434903</v>
      </c>
      <c r="D382" s="533">
        <v>0.59612188365650964</v>
      </c>
      <c r="E382" s="560">
        <v>1</v>
      </c>
      <c r="F382" s="559">
        <v>0.35827067669172935</v>
      </c>
      <c r="G382" s="533">
        <v>0.6417293233082707</v>
      </c>
      <c r="H382" s="533">
        <v>1</v>
      </c>
      <c r="I382" s="533"/>
      <c r="J382" s="533"/>
      <c r="K382" s="533"/>
      <c r="L382" s="533"/>
      <c r="M382" s="533"/>
      <c r="N382" s="560"/>
      <c r="O382" s="559">
        <v>0.52201933404940926</v>
      </c>
      <c r="P382" s="533">
        <v>0.47798066595059074</v>
      </c>
      <c r="Q382" s="533">
        <v>1</v>
      </c>
      <c r="R382" s="533"/>
      <c r="S382" s="533"/>
      <c r="T382" s="560"/>
      <c r="U382" s="238">
        <v>1</v>
      </c>
      <c r="V382" s="559">
        <v>1</v>
      </c>
      <c r="W382" s="533">
        <v>0</v>
      </c>
      <c r="X382" s="560">
        <v>1</v>
      </c>
    </row>
    <row r="383" spans="2:24" s="4" customFormat="1" ht="15.75" collapsed="1" x14ac:dyDescent="0.25">
      <c r="B383" s="64">
        <v>1990</v>
      </c>
      <c r="C383" s="561">
        <v>0.30008881904826973</v>
      </c>
      <c r="D383" s="537">
        <v>0.69991118095173022</v>
      </c>
      <c r="E383" s="562">
        <v>1</v>
      </c>
      <c r="F383" s="561">
        <v>0.25713856649432559</v>
      </c>
      <c r="G383" s="537">
        <v>0.74286143350567435</v>
      </c>
      <c r="H383" s="537">
        <v>1</v>
      </c>
      <c r="I383" s="537"/>
      <c r="J383" s="537"/>
      <c r="K383" s="537"/>
      <c r="L383" s="537"/>
      <c r="M383" s="537"/>
      <c r="N383" s="562"/>
      <c r="O383" s="561">
        <v>0.44863640324126514</v>
      </c>
      <c r="P383" s="537">
        <v>0.55136359675873481</v>
      </c>
      <c r="Q383" s="537">
        <v>1</v>
      </c>
      <c r="R383" s="537"/>
      <c r="S383" s="537"/>
      <c r="T383" s="562"/>
      <c r="U383" s="241">
        <v>1</v>
      </c>
      <c r="V383" s="561">
        <v>0.21428571428571427</v>
      </c>
      <c r="W383" s="537">
        <v>0.7857142857142857</v>
      </c>
      <c r="X383" s="562">
        <v>1</v>
      </c>
    </row>
    <row r="384" spans="2:24" s="4" customFormat="1" ht="15" hidden="1" customHeight="1" outlineLevel="1" x14ac:dyDescent="0.25">
      <c r="B384" s="138" t="s">
        <v>78</v>
      </c>
      <c r="C384" s="559">
        <v>0.28499242041435069</v>
      </c>
      <c r="D384" s="533">
        <v>0.71500757958564931</v>
      </c>
      <c r="E384" s="560">
        <v>1</v>
      </c>
      <c r="F384" s="559">
        <v>0.25816621420439617</v>
      </c>
      <c r="G384" s="533">
        <v>0.74183378579560377</v>
      </c>
      <c r="H384" s="533">
        <v>1</v>
      </c>
      <c r="I384" s="533"/>
      <c r="J384" s="533"/>
      <c r="K384" s="533"/>
      <c r="L384" s="533"/>
      <c r="M384" s="533"/>
      <c r="N384" s="560"/>
      <c r="O384" s="559">
        <v>0.40694789081885857</v>
      </c>
      <c r="P384" s="533">
        <v>0.59305210918114148</v>
      </c>
      <c r="Q384" s="533">
        <v>1</v>
      </c>
      <c r="R384" s="533"/>
      <c r="S384" s="533"/>
      <c r="T384" s="560"/>
      <c r="U384" s="238">
        <v>1</v>
      </c>
      <c r="V384" s="559" t="s">
        <v>90</v>
      </c>
      <c r="W384" s="533" t="s">
        <v>90</v>
      </c>
      <c r="X384" s="560" t="s">
        <v>90</v>
      </c>
    </row>
    <row r="385" spans="2:24" s="4" customFormat="1" ht="15" hidden="1" customHeight="1" outlineLevel="1" x14ac:dyDescent="0.25">
      <c r="B385" s="138" t="s">
        <v>79</v>
      </c>
      <c r="C385" s="559">
        <v>0.31495076096687558</v>
      </c>
      <c r="D385" s="533">
        <v>0.68504923903312442</v>
      </c>
      <c r="E385" s="560">
        <v>1</v>
      </c>
      <c r="F385" s="559">
        <v>0.26466930469191635</v>
      </c>
      <c r="G385" s="533">
        <v>0.7353306953080837</v>
      </c>
      <c r="H385" s="533">
        <v>1</v>
      </c>
      <c r="I385" s="533"/>
      <c r="J385" s="533"/>
      <c r="K385" s="533"/>
      <c r="L385" s="533"/>
      <c r="M385" s="533"/>
      <c r="N385" s="560"/>
      <c r="O385" s="559">
        <v>0.50474547023295946</v>
      </c>
      <c r="P385" s="533">
        <v>0.49525452976704054</v>
      </c>
      <c r="Q385" s="533">
        <v>1</v>
      </c>
      <c r="R385" s="533"/>
      <c r="S385" s="533"/>
      <c r="T385" s="560"/>
      <c r="U385" s="238">
        <v>1</v>
      </c>
      <c r="V385" s="559">
        <v>1</v>
      </c>
      <c r="W385" s="533">
        <v>0</v>
      </c>
      <c r="X385" s="560">
        <v>1</v>
      </c>
    </row>
    <row r="386" spans="2:24" s="4" customFormat="1" ht="15" hidden="1" customHeight="1" outlineLevel="1" x14ac:dyDescent="0.25">
      <c r="B386" s="138" t="s">
        <v>80</v>
      </c>
      <c r="C386" s="559">
        <v>0.28776212319790301</v>
      </c>
      <c r="D386" s="533">
        <v>0.71223787680209694</v>
      </c>
      <c r="E386" s="560">
        <v>1</v>
      </c>
      <c r="F386" s="559">
        <v>0.2355102897942041</v>
      </c>
      <c r="G386" s="533">
        <v>0.76448971020579592</v>
      </c>
      <c r="H386" s="533">
        <v>1</v>
      </c>
      <c r="I386" s="533"/>
      <c r="J386" s="533"/>
      <c r="K386" s="533"/>
      <c r="L386" s="533"/>
      <c r="M386" s="533"/>
      <c r="N386" s="560"/>
      <c r="O386" s="559">
        <v>0.47100635989524881</v>
      </c>
      <c r="P386" s="533">
        <v>0.52899364010475125</v>
      </c>
      <c r="Q386" s="533">
        <v>1</v>
      </c>
      <c r="R386" s="533"/>
      <c r="S386" s="533"/>
      <c r="T386" s="560"/>
      <c r="U386" s="238">
        <v>1</v>
      </c>
      <c r="V386" s="559" t="s">
        <v>90</v>
      </c>
      <c r="W386" s="533" t="s">
        <v>90</v>
      </c>
      <c r="X386" s="560" t="s">
        <v>90</v>
      </c>
    </row>
    <row r="387" spans="2:24" s="4" customFormat="1" ht="15" hidden="1" customHeight="1" outlineLevel="1" x14ac:dyDescent="0.25">
      <c r="B387" s="138" t="s">
        <v>81</v>
      </c>
      <c r="C387" s="559">
        <v>0.23960944715661697</v>
      </c>
      <c r="D387" s="533">
        <v>0.76039055284338308</v>
      </c>
      <c r="E387" s="560">
        <v>1</v>
      </c>
      <c r="F387" s="559">
        <v>0.2049940948203138</v>
      </c>
      <c r="G387" s="533">
        <v>0.79500590517968617</v>
      </c>
      <c r="H387" s="533">
        <v>1</v>
      </c>
      <c r="I387" s="533"/>
      <c r="J387" s="533"/>
      <c r="K387" s="533"/>
      <c r="L387" s="533"/>
      <c r="M387" s="533"/>
      <c r="N387" s="560"/>
      <c r="O387" s="559">
        <v>0.35875533862111042</v>
      </c>
      <c r="P387" s="533">
        <v>0.64124466137888958</v>
      </c>
      <c r="Q387" s="533">
        <v>1</v>
      </c>
      <c r="R387" s="533"/>
      <c r="S387" s="533"/>
      <c r="T387" s="560"/>
      <c r="U387" s="238">
        <v>1</v>
      </c>
      <c r="V387" s="559" t="s">
        <v>90</v>
      </c>
      <c r="W387" s="533" t="s">
        <v>90</v>
      </c>
      <c r="X387" s="560" t="s">
        <v>90</v>
      </c>
    </row>
    <row r="388" spans="2:24" s="4" customFormat="1" ht="15" hidden="1" customHeight="1" outlineLevel="1" x14ac:dyDescent="0.25">
      <c r="B388" s="138" t="s">
        <v>82</v>
      </c>
      <c r="C388" s="559">
        <v>1.2044894607172188E-2</v>
      </c>
      <c r="D388" s="533">
        <v>0.98795510539282783</v>
      </c>
      <c r="E388" s="560">
        <v>1</v>
      </c>
      <c r="F388" s="559">
        <v>7.1526822558459421E-3</v>
      </c>
      <c r="G388" s="533">
        <v>0.99284731774415402</v>
      </c>
      <c r="H388" s="533">
        <v>1</v>
      </c>
      <c r="I388" s="533"/>
      <c r="J388" s="533"/>
      <c r="K388" s="533"/>
      <c r="L388" s="533"/>
      <c r="M388" s="533"/>
      <c r="N388" s="560"/>
      <c r="O388" s="559">
        <v>1</v>
      </c>
      <c r="P388" s="533">
        <v>0</v>
      </c>
      <c r="Q388" s="533">
        <v>1</v>
      </c>
      <c r="R388" s="533"/>
      <c r="S388" s="533"/>
      <c r="T388" s="560"/>
      <c r="U388" s="238" t="s">
        <v>90</v>
      </c>
      <c r="V388" s="559" t="s">
        <v>90</v>
      </c>
      <c r="W388" s="533" t="s">
        <v>90</v>
      </c>
      <c r="X388" s="560" t="s">
        <v>90</v>
      </c>
    </row>
    <row r="389" spans="2:24" s="4" customFormat="1" ht="15" hidden="1" customHeight="1" outlineLevel="1" x14ac:dyDescent="0.25">
      <c r="B389" s="138" t="s">
        <v>83</v>
      </c>
      <c r="C389" s="559">
        <v>1.8316308559351884E-2</v>
      </c>
      <c r="D389" s="533">
        <v>0.98168369144064815</v>
      </c>
      <c r="E389" s="560">
        <v>1</v>
      </c>
      <c r="F389" s="559">
        <v>1.4404033129276198E-3</v>
      </c>
      <c r="G389" s="533">
        <v>0.99855959668707239</v>
      </c>
      <c r="H389" s="533">
        <v>1</v>
      </c>
      <c r="I389" s="533"/>
      <c r="J389" s="533"/>
      <c r="K389" s="533"/>
      <c r="L389" s="533"/>
      <c r="M389" s="533"/>
      <c r="N389" s="560"/>
      <c r="O389" s="559">
        <v>0.73584905660377353</v>
      </c>
      <c r="P389" s="533">
        <v>0.26415094339622641</v>
      </c>
      <c r="Q389" s="533">
        <v>1</v>
      </c>
      <c r="R389" s="533"/>
      <c r="S389" s="533"/>
      <c r="T389" s="560"/>
      <c r="U389" s="238">
        <v>1</v>
      </c>
      <c r="V389" s="559" t="s">
        <v>90</v>
      </c>
      <c r="W389" s="533" t="s">
        <v>90</v>
      </c>
      <c r="X389" s="560" t="s">
        <v>90</v>
      </c>
    </row>
    <row r="390" spans="2:24" s="4" customFormat="1" ht="15" hidden="1" customHeight="1" outlineLevel="1" x14ac:dyDescent="0.25">
      <c r="B390" s="138" t="s">
        <v>84</v>
      </c>
      <c r="C390" s="559">
        <v>7.6835515082527032E-3</v>
      </c>
      <c r="D390" s="533">
        <v>0.99231644849174727</v>
      </c>
      <c r="E390" s="560">
        <v>1</v>
      </c>
      <c r="F390" s="559">
        <v>2.0103388856978748E-3</v>
      </c>
      <c r="G390" s="533">
        <v>0.9979896611143021</v>
      </c>
      <c r="H390" s="533">
        <v>1</v>
      </c>
      <c r="I390" s="533"/>
      <c r="J390" s="533"/>
      <c r="K390" s="533"/>
      <c r="L390" s="533"/>
      <c r="M390" s="533"/>
      <c r="N390" s="560"/>
      <c r="O390" s="559">
        <v>0.45454545454545453</v>
      </c>
      <c r="P390" s="533">
        <v>0.54545454545454541</v>
      </c>
      <c r="Q390" s="533">
        <v>1</v>
      </c>
      <c r="R390" s="533"/>
      <c r="S390" s="533"/>
      <c r="T390" s="560"/>
      <c r="U390" s="238">
        <v>1</v>
      </c>
      <c r="V390" s="559" t="s">
        <v>90</v>
      </c>
      <c r="W390" s="533" t="s">
        <v>90</v>
      </c>
      <c r="X390" s="560" t="s">
        <v>90</v>
      </c>
    </row>
    <row r="391" spans="2:24" s="4" customFormat="1" ht="15" hidden="1" customHeight="1" outlineLevel="1" x14ac:dyDescent="0.25">
      <c r="B391" s="138" t="s">
        <v>85</v>
      </c>
      <c r="C391" s="559">
        <v>3.7950664136622392E-3</v>
      </c>
      <c r="D391" s="533">
        <v>0.99620493358633777</v>
      </c>
      <c r="E391" s="560">
        <v>1</v>
      </c>
      <c r="F391" s="559">
        <v>1.9047619047619048E-3</v>
      </c>
      <c r="G391" s="533">
        <v>0.99809523809523815</v>
      </c>
      <c r="H391" s="533">
        <v>1</v>
      </c>
      <c r="I391" s="533"/>
      <c r="J391" s="533"/>
      <c r="K391" s="533"/>
      <c r="L391" s="533"/>
      <c r="M391" s="533"/>
      <c r="N391" s="560"/>
      <c r="O391" s="559">
        <v>0.4</v>
      </c>
      <c r="P391" s="533">
        <v>0.6</v>
      </c>
      <c r="Q391" s="533">
        <v>1</v>
      </c>
      <c r="R391" s="533"/>
      <c r="S391" s="533"/>
      <c r="T391" s="560"/>
      <c r="U391" s="238">
        <v>1</v>
      </c>
      <c r="V391" s="559" t="s">
        <v>90</v>
      </c>
      <c r="W391" s="533" t="s">
        <v>90</v>
      </c>
      <c r="X391" s="560" t="s">
        <v>90</v>
      </c>
    </row>
    <row r="392" spans="2:24" s="4" customFormat="1" ht="15" hidden="1" customHeight="1" outlineLevel="1" x14ac:dyDescent="0.25">
      <c r="B392" s="138" t="s">
        <v>86</v>
      </c>
      <c r="C392" s="559">
        <v>1.0475423045930701E-2</v>
      </c>
      <c r="D392" s="533">
        <v>0.98952457695406926</v>
      </c>
      <c r="E392" s="560">
        <v>1</v>
      </c>
      <c r="F392" s="559">
        <v>4.4660982541615919E-3</v>
      </c>
      <c r="G392" s="533">
        <v>0.99553390174583845</v>
      </c>
      <c r="H392" s="533">
        <v>1</v>
      </c>
      <c r="I392" s="533"/>
      <c r="J392" s="533"/>
      <c r="K392" s="533"/>
      <c r="L392" s="533"/>
      <c r="M392" s="533"/>
      <c r="N392" s="560"/>
      <c r="O392" s="559">
        <v>0.6</v>
      </c>
      <c r="P392" s="533">
        <v>0.4</v>
      </c>
      <c r="Q392" s="533">
        <v>1</v>
      </c>
      <c r="R392" s="533"/>
      <c r="S392" s="533"/>
      <c r="T392" s="560"/>
      <c r="U392" s="238">
        <v>1</v>
      </c>
      <c r="V392" s="559">
        <v>1</v>
      </c>
      <c r="W392" s="533">
        <v>0</v>
      </c>
      <c r="X392" s="560">
        <v>1</v>
      </c>
    </row>
    <row r="393" spans="2:24" s="4" customFormat="1" ht="15" hidden="1" customHeight="1" outlineLevel="1" x14ac:dyDescent="0.25">
      <c r="B393" s="138" t="s">
        <v>87</v>
      </c>
      <c r="C393" s="559">
        <v>0.24065040650406505</v>
      </c>
      <c r="D393" s="533">
        <v>0.759349593495935</v>
      </c>
      <c r="E393" s="560">
        <v>1</v>
      </c>
      <c r="F393" s="559">
        <v>0.28218812541694466</v>
      </c>
      <c r="G393" s="533">
        <v>0.7178118745830554</v>
      </c>
      <c r="H393" s="533">
        <v>1</v>
      </c>
      <c r="I393" s="533"/>
      <c r="J393" s="533"/>
      <c r="K393" s="533"/>
      <c r="L393" s="533"/>
      <c r="M393" s="533"/>
      <c r="N393" s="560"/>
      <c r="O393" s="559">
        <v>0.12606060606060607</v>
      </c>
      <c r="P393" s="533">
        <v>0.8739393939393939</v>
      </c>
      <c r="Q393" s="533">
        <v>1</v>
      </c>
      <c r="R393" s="533"/>
      <c r="S393" s="533"/>
      <c r="T393" s="560"/>
      <c r="U393" s="238">
        <v>1</v>
      </c>
      <c r="V393" s="559" t="s">
        <v>90</v>
      </c>
      <c r="W393" s="533" t="s">
        <v>90</v>
      </c>
      <c r="X393" s="560" t="s">
        <v>90</v>
      </c>
    </row>
    <row r="394" spans="2:24" s="4" customFormat="1" ht="15" hidden="1" customHeight="1" outlineLevel="1" x14ac:dyDescent="0.25">
      <c r="B394" s="138" t="s">
        <v>88</v>
      </c>
      <c r="C394" s="559">
        <v>0.32676767676767676</v>
      </c>
      <c r="D394" s="533">
        <v>0.67323232323232318</v>
      </c>
      <c r="E394" s="560">
        <v>1</v>
      </c>
      <c r="F394" s="559">
        <v>0.30408858603066441</v>
      </c>
      <c r="G394" s="533">
        <v>0.69591141396933565</v>
      </c>
      <c r="H394" s="533">
        <v>1</v>
      </c>
      <c r="I394" s="533"/>
      <c r="J394" s="533"/>
      <c r="K394" s="533"/>
      <c r="L394" s="533"/>
      <c r="M394" s="533"/>
      <c r="N394" s="560"/>
      <c r="O394" s="559">
        <v>0.42176039119804398</v>
      </c>
      <c r="P394" s="533">
        <v>0.57823960880195602</v>
      </c>
      <c r="Q394" s="533">
        <v>1</v>
      </c>
      <c r="R394" s="533"/>
      <c r="S394" s="533"/>
      <c r="T394" s="560"/>
      <c r="U394" s="238">
        <v>1</v>
      </c>
      <c r="V394" s="559" t="s">
        <v>90</v>
      </c>
      <c r="W394" s="533" t="s">
        <v>90</v>
      </c>
      <c r="X394" s="560" t="s">
        <v>90</v>
      </c>
    </row>
    <row r="395" spans="2:24" s="4" customFormat="1" ht="15" hidden="1" customHeight="1" outlineLevel="1" x14ac:dyDescent="0.25">
      <c r="B395" s="138" t="s">
        <v>89</v>
      </c>
      <c r="C395" s="559">
        <v>0.3155303733977336</v>
      </c>
      <c r="D395" s="533">
        <v>0.6844696266022664</v>
      </c>
      <c r="E395" s="560">
        <v>1</v>
      </c>
      <c r="F395" s="559">
        <v>0.29875468504413011</v>
      </c>
      <c r="G395" s="533">
        <v>0.70124531495586995</v>
      </c>
      <c r="H395" s="533">
        <v>1</v>
      </c>
      <c r="I395" s="533"/>
      <c r="J395" s="533"/>
      <c r="K395" s="533"/>
      <c r="L395" s="533"/>
      <c r="M395" s="533"/>
      <c r="N395" s="560"/>
      <c r="O395" s="559">
        <v>0.36835748792270534</v>
      </c>
      <c r="P395" s="533">
        <v>0.63164251207729472</v>
      </c>
      <c r="Q395" s="533">
        <v>1</v>
      </c>
      <c r="R395" s="533"/>
      <c r="S395" s="533"/>
      <c r="T395" s="560"/>
      <c r="U395" s="238">
        <v>1</v>
      </c>
      <c r="V395" s="559" t="s">
        <v>90</v>
      </c>
      <c r="W395" s="533" t="s">
        <v>90</v>
      </c>
      <c r="X395" s="560" t="s">
        <v>90</v>
      </c>
    </row>
    <row r="396" spans="2:24" s="4" customFormat="1" ht="15.75" collapsed="1" x14ac:dyDescent="0.25">
      <c r="B396" s="64">
        <v>1989</v>
      </c>
      <c r="C396" s="561">
        <v>0.24139511434987854</v>
      </c>
      <c r="D396" s="537">
        <v>0.75860488565012141</v>
      </c>
      <c r="E396" s="562">
        <v>1</v>
      </c>
      <c r="F396" s="561">
        <v>0.20828717039663194</v>
      </c>
      <c r="G396" s="537">
        <v>0.79171282960336808</v>
      </c>
      <c r="H396" s="537">
        <v>1</v>
      </c>
      <c r="I396" s="537"/>
      <c r="J396" s="537"/>
      <c r="K396" s="537"/>
      <c r="L396" s="537"/>
      <c r="M396" s="537"/>
      <c r="N396" s="562"/>
      <c r="O396" s="561">
        <v>0.39454825530774895</v>
      </c>
      <c r="P396" s="537">
        <v>0.60545174469225105</v>
      </c>
      <c r="Q396" s="537">
        <v>1</v>
      </c>
      <c r="R396" s="537"/>
      <c r="S396" s="537"/>
      <c r="T396" s="562"/>
      <c r="U396" s="241">
        <v>1</v>
      </c>
      <c r="V396" s="561">
        <v>1</v>
      </c>
      <c r="W396" s="537">
        <v>0</v>
      </c>
      <c r="X396" s="562">
        <v>1</v>
      </c>
    </row>
    <row r="397" spans="2:24" s="4" customFormat="1" ht="15" hidden="1" customHeight="1" outlineLevel="1" x14ac:dyDescent="0.25">
      <c r="B397" s="138" t="s">
        <v>78</v>
      </c>
      <c r="C397" s="559">
        <v>0.29074796171570366</v>
      </c>
      <c r="D397" s="533">
        <v>0.70925203828429639</v>
      </c>
      <c r="E397" s="560">
        <v>1</v>
      </c>
      <c r="F397" s="559">
        <v>0.24600582575690705</v>
      </c>
      <c r="G397" s="533">
        <v>0.7539941742430929</v>
      </c>
      <c r="H397" s="533">
        <v>1</v>
      </c>
      <c r="I397" s="533"/>
      <c r="J397" s="533"/>
      <c r="K397" s="533"/>
      <c r="L397" s="533"/>
      <c r="M397" s="533"/>
      <c r="N397" s="560"/>
      <c r="O397" s="559">
        <v>0.4725829725829726</v>
      </c>
      <c r="P397" s="533">
        <v>0.52741702741702745</v>
      </c>
      <c r="Q397" s="533">
        <v>1</v>
      </c>
      <c r="R397" s="533"/>
      <c r="S397" s="533"/>
      <c r="T397" s="560"/>
      <c r="U397" s="238">
        <v>1</v>
      </c>
      <c r="V397" s="559" t="s">
        <v>90</v>
      </c>
      <c r="W397" s="533" t="s">
        <v>90</v>
      </c>
      <c r="X397" s="560" t="s">
        <v>90</v>
      </c>
    </row>
    <row r="398" spans="2:24" s="4" customFormat="1" ht="15" hidden="1" customHeight="1" outlineLevel="1" x14ac:dyDescent="0.25">
      <c r="B398" s="138" t="s">
        <v>79</v>
      </c>
      <c r="C398" s="559">
        <v>0.26270913770913773</v>
      </c>
      <c r="D398" s="533">
        <v>0.73729086229086227</v>
      </c>
      <c r="E398" s="560">
        <v>1</v>
      </c>
      <c r="F398" s="559">
        <v>0.23655705996131529</v>
      </c>
      <c r="G398" s="533">
        <v>0.76344294003868474</v>
      </c>
      <c r="H398" s="533">
        <v>1</v>
      </c>
      <c r="I398" s="533"/>
      <c r="J398" s="533"/>
      <c r="K398" s="533"/>
      <c r="L398" s="533"/>
      <c r="M398" s="533"/>
      <c r="N398" s="560"/>
      <c r="O398" s="559">
        <v>0.38757823784304285</v>
      </c>
      <c r="P398" s="533">
        <v>0.61242176215695709</v>
      </c>
      <c r="Q398" s="533">
        <v>1</v>
      </c>
      <c r="R398" s="533"/>
      <c r="S398" s="533"/>
      <c r="T398" s="560"/>
      <c r="U398" s="238">
        <v>1</v>
      </c>
      <c r="V398" s="559" t="s">
        <v>90</v>
      </c>
      <c r="W398" s="533" t="s">
        <v>90</v>
      </c>
      <c r="X398" s="560" t="s">
        <v>90</v>
      </c>
    </row>
    <row r="399" spans="2:24" s="4" customFormat="1" ht="15" hidden="1" customHeight="1" outlineLevel="1" x14ac:dyDescent="0.25">
      <c r="B399" s="138" t="s">
        <v>80</v>
      </c>
      <c r="C399" s="559">
        <v>0.25737678339818415</v>
      </c>
      <c r="D399" s="533">
        <v>0.74262321660181585</v>
      </c>
      <c r="E399" s="560">
        <v>1</v>
      </c>
      <c r="F399" s="559">
        <v>0.23631815907953976</v>
      </c>
      <c r="G399" s="533">
        <v>0.76368184092046021</v>
      </c>
      <c r="H399" s="533">
        <v>1</v>
      </c>
      <c r="I399" s="533"/>
      <c r="J399" s="533"/>
      <c r="K399" s="533"/>
      <c r="L399" s="533"/>
      <c r="M399" s="533"/>
      <c r="N399" s="560"/>
      <c r="O399" s="559">
        <v>0.3467293715262933</v>
      </c>
      <c r="P399" s="533">
        <v>0.65327062847370676</v>
      </c>
      <c r="Q399" s="533">
        <v>1</v>
      </c>
      <c r="R399" s="533"/>
      <c r="S399" s="533"/>
      <c r="T399" s="560"/>
      <c r="U399" s="238">
        <v>1</v>
      </c>
      <c r="V399" s="559" t="s">
        <v>90</v>
      </c>
      <c r="W399" s="533" t="s">
        <v>90</v>
      </c>
      <c r="X399" s="560" t="s">
        <v>90</v>
      </c>
    </row>
    <row r="400" spans="2:24" s="4" customFormat="1" ht="15" hidden="1" customHeight="1" outlineLevel="1" x14ac:dyDescent="0.25">
      <c r="B400" s="138" t="s">
        <v>81</v>
      </c>
      <c r="C400" s="559">
        <v>0.19445494643982356</v>
      </c>
      <c r="D400" s="533">
        <v>0.80554505356017647</v>
      </c>
      <c r="E400" s="560">
        <v>1</v>
      </c>
      <c r="F400" s="559">
        <v>0.19144275700934579</v>
      </c>
      <c r="G400" s="533">
        <v>0.80855724299065423</v>
      </c>
      <c r="H400" s="533">
        <v>1</v>
      </c>
      <c r="I400" s="533"/>
      <c r="J400" s="533"/>
      <c r="K400" s="533"/>
      <c r="L400" s="533"/>
      <c r="M400" s="533"/>
      <c r="N400" s="560"/>
      <c r="O400" s="559">
        <v>0.212707182320442</v>
      </c>
      <c r="P400" s="533">
        <v>0.78729281767955805</v>
      </c>
      <c r="Q400" s="533">
        <v>1</v>
      </c>
      <c r="R400" s="533"/>
      <c r="S400" s="533"/>
      <c r="T400" s="560"/>
      <c r="U400" s="238" t="s">
        <v>90</v>
      </c>
      <c r="V400" s="559">
        <v>1</v>
      </c>
      <c r="W400" s="533">
        <v>0</v>
      </c>
      <c r="X400" s="560">
        <v>1</v>
      </c>
    </row>
    <row r="401" spans="2:24" s="4" customFormat="1" ht="15" hidden="1" customHeight="1" outlineLevel="1" x14ac:dyDescent="0.25">
      <c r="B401" s="138" t="s">
        <v>82</v>
      </c>
      <c r="C401" s="559">
        <v>3.5686974254397143E-3</v>
      </c>
      <c r="D401" s="533">
        <v>0.99643130257456025</v>
      </c>
      <c r="E401" s="560">
        <v>1</v>
      </c>
      <c r="F401" s="559">
        <v>3.3046926635822867E-4</v>
      </c>
      <c r="G401" s="533">
        <v>0.99966953073364173</v>
      </c>
      <c r="H401" s="533">
        <v>1</v>
      </c>
      <c r="I401" s="533"/>
      <c r="J401" s="533"/>
      <c r="K401" s="533"/>
      <c r="L401" s="533"/>
      <c r="M401" s="533"/>
      <c r="N401" s="560"/>
      <c r="O401" s="559">
        <v>4.5045045045045045E-3</v>
      </c>
      <c r="P401" s="533">
        <v>0.99549549549549554</v>
      </c>
      <c r="Q401" s="533">
        <v>1</v>
      </c>
      <c r="R401" s="533"/>
      <c r="S401" s="533"/>
      <c r="T401" s="560"/>
      <c r="U401" s="238">
        <v>1</v>
      </c>
      <c r="V401" s="559" t="s">
        <v>90</v>
      </c>
      <c r="W401" s="533" t="s">
        <v>90</v>
      </c>
      <c r="X401" s="560" t="s">
        <v>90</v>
      </c>
    </row>
    <row r="402" spans="2:24" s="4" customFormat="1" ht="15" hidden="1" customHeight="1" outlineLevel="1" x14ac:dyDescent="0.25">
      <c r="B402" s="138" t="s">
        <v>83</v>
      </c>
      <c r="C402" s="559">
        <v>5.1698670605612998E-3</v>
      </c>
      <c r="D402" s="533">
        <v>0.99483013293943867</v>
      </c>
      <c r="E402" s="560">
        <v>1</v>
      </c>
      <c r="F402" s="559">
        <v>2.881844380403458E-3</v>
      </c>
      <c r="G402" s="533">
        <v>0.99711815561959649</v>
      </c>
      <c r="H402" s="533">
        <v>1</v>
      </c>
      <c r="I402" s="533"/>
      <c r="J402" s="533"/>
      <c r="K402" s="533"/>
      <c r="L402" s="533"/>
      <c r="M402" s="533"/>
      <c r="N402" s="560"/>
      <c r="O402" s="559">
        <v>5.3648068669527897E-3</v>
      </c>
      <c r="P402" s="533">
        <v>0.99463519313304716</v>
      </c>
      <c r="Q402" s="533">
        <v>1</v>
      </c>
      <c r="R402" s="533"/>
      <c r="S402" s="533"/>
      <c r="T402" s="560"/>
      <c r="U402" s="238">
        <v>1</v>
      </c>
      <c r="V402" s="559" t="s">
        <v>90</v>
      </c>
      <c r="W402" s="533" t="s">
        <v>90</v>
      </c>
      <c r="X402" s="560" t="s">
        <v>90</v>
      </c>
    </row>
    <row r="403" spans="2:24" s="4" customFormat="1" ht="15" hidden="1" customHeight="1" outlineLevel="1" x14ac:dyDescent="0.25">
      <c r="B403" s="138" t="s">
        <v>84</v>
      </c>
      <c r="C403" s="559">
        <v>6.6697332106715728E-3</v>
      </c>
      <c r="D403" s="533">
        <v>0.99333026678932845</v>
      </c>
      <c r="E403" s="560">
        <v>1</v>
      </c>
      <c r="F403" s="559">
        <v>1.8276762402088772E-3</v>
      </c>
      <c r="G403" s="533">
        <v>0.99817232375979115</v>
      </c>
      <c r="H403" s="533">
        <v>1</v>
      </c>
      <c r="I403" s="533"/>
      <c r="J403" s="533"/>
      <c r="K403" s="533"/>
      <c r="L403" s="533"/>
      <c r="M403" s="533"/>
      <c r="N403" s="560"/>
      <c r="O403" s="559">
        <v>3.125E-2</v>
      </c>
      <c r="P403" s="533">
        <v>0.96875</v>
      </c>
      <c r="Q403" s="533">
        <v>1</v>
      </c>
      <c r="R403" s="533"/>
      <c r="S403" s="533"/>
      <c r="T403" s="560"/>
      <c r="U403" s="238">
        <v>1</v>
      </c>
      <c r="V403" s="559">
        <v>1</v>
      </c>
      <c r="W403" s="533">
        <v>0</v>
      </c>
      <c r="X403" s="560">
        <v>1</v>
      </c>
    </row>
    <row r="404" spans="2:24" s="4" customFormat="1" ht="15" hidden="1" customHeight="1" outlineLevel="1" x14ac:dyDescent="0.25">
      <c r="B404" s="138" t="s">
        <v>85</v>
      </c>
      <c r="C404" s="559">
        <v>4.5701849836779105E-3</v>
      </c>
      <c r="D404" s="533">
        <v>0.99542981501632211</v>
      </c>
      <c r="E404" s="560">
        <v>1</v>
      </c>
      <c r="F404" s="559">
        <v>5.1599587203302369E-4</v>
      </c>
      <c r="G404" s="533">
        <v>0.99948400412796701</v>
      </c>
      <c r="H404" s="533">
        <v>1</v>
      </c>
      <c r="I404" s="533"/>
      <c r="J404" s="533"/>
      <c r="K404" s="533"/>
      <c r="L404" s="533"/>
      <c r="M404" s="533"/>
      <c r="N404" s="560"/>
      <c r="O404" s="559">
        <v>1.2693935119887164E-2</v>
      </c>
      <c r="P404" s="533">
        <v>0.98730606488011285</v>
      </c>
      <c r="Q404" s="533">
        <v>1</v>
      </c>
      <c r="R404" s="533"/>
      <c r="S404" s="533"/>
      <c r="T404" s="560"/>
      <c r="U404" s="238">
        <v>1</v>
      </c>
      <c r="V404" s="559" t="s">
        <v>90</v>
      </c>
      <c r="W404" s="533" t="s">
        <v>90</v>
      </c>
      <c r="X404" s="560" t="s">
        <v>90</v>
      </c>
    </row>
    <row r="405" spans="2:24" s="4" customFormat="1" ht="15" hidden="1" customHeight="1" outlineLevel="1" x14ac:dyDescent="0.25">
      <c r="B405" s="138" t="s">
        <v>86</v>
      </c>
      <c r="C405" s="559">
        <v>6.5433212996389893E-3</v>
      </c>
      <c r="D405" s="533">
        <v>0.99345667870036103</v>
      </c>
      <c r="E405" s="560">
        <v>1</v>
      </c>
      <c r="F405" s="559">
        <v>4.2116346406949196E-3</v>
      </c>
      <c r="G405" s="533">
        <v>0.99578836535930504</v>
      </c>
      <c r="H405" s="533">
        <v>1</v>
      </c>
      <c r="I405" s="533"/>
      <c r="J405" s="533"/>
      <c r="K405" s="533"/>
      <c r="L405" s="533"/>
      <c r="M405" s="533"/>
      <c r="N405" s="560"/>
      <c r="O405" s="559">
        <v>1.7432646592709985E-2</v>
      </c>
      <c r="P405" s="533">
        <v>0.98256735340729007</v>
      </c>
      <c r="Q405" s="533">
        <v>1</v>
      </c>
      <c r="R405" s="533"/>
      <c r="S405" s="533"/>
      <c r="T405" s="560"/>
      <c r="U405" s="238">
        <v>1</v>
      </c>
      <c r="V405" s="559" t="s">
        <v>90</v>
      </c>
      <c r="W405" s="533" t="s">
        <v>90</v>
      </c>
      <c r="X405" s="560" t="s">
        <v>90</v>
      </c>
    </row>
    <row r="406" spans="2:24" s="4" customFormat="1" ht="15" hidden="1" customHeight="1" outlineLevel="1" x14ac:dyDescent="0.25">
      <c r="B406" s="138" t="s">
        <v>87</v>
      </c>
      <c r="C406" s="559">
        <v>0.22228901178167829</v>
      </c>
      <c r="D406" s="533">
        <v>0.77771098821832174</v>
      </c>
      <c r="E406" s="560">
        <v>1</v>
      </c>
      <c r="F406" s="559">
        <v>0.23328806398068508</v>
      </c>
      <c r="G406" s="533">
        <v>0.76671193601931498</v>
      </c>
      <c r="H406" s="533">
        <v>1</v>
      </c>
      <c r="I406" s="533"/>
      <c r="J406" s="533"/>
      <c r="K406" s="533"/>
      <c r="L406" s="533"/>
      <c r="M406" s="533"/>
      <c r="N406" s="560"/>
      <c r="O406" s="559">
        <v>0.17035265989240886</v>
      </c>
      <c r="P406" s="533">
        <v>0.82964734010759111</v>
      </c>
      <c r="Q406" s="533">
        <v>1</v>
      </c>
      <c r="R406" s="533"/>
      <c r="S406" s="533"/>
      <c r="T406" s="560"/>
      <c r="U406" s="238">
        <v>1</v>
      </c>
      <c r="V406" s="559" t="s">
        <v>90</v>
      </c>
      <c r="W406" s="533" t="s">
        <v>90</v>
      </c>
      <c r="X406" s="560" t="s">
        <v>90</v>
      </c>
    </row>
    <row r="407" spans="2:24" s="4" customFormat="1" ht="15" hidden="1" customHeight="1" outlineLevel="1" x14ac:dyDescent="0.25">
      <c r="B407" s="138" t="s">
        <v>88</v>
      </c>
      <c r="C407" s="559">
        <v>0.25092109303039606</v>
      </c>
      <c r="D407" s="533">
        <v>0.74907890696960389</v>
      </c>
      <c r="E407" s="560">
        <v>1</v>
      </c>
      <c r="F407" s="559">
        <v>0.24653239597187915</v>
      </c>
      <c r="G407" s="533">
        <v>0.75346760402812085</v>
      </c>
      <c r="H407" s="533">
        <v>1</v>
      </c>
      <c r="I407" s="533"/>
      <c r="J407" s="533"/>
      <c r="K407" s="533"/>
      <c r="L407" s="533"/>
      <c r="M407" s="533"/>
      <c r="N407" s="560"/>
      <c r="O407" s="559">
        <v>0.26879999999999998</v>
      </c>
      <c r="P407" s="533">
        <v>0.73119999999999996</v>
      </c>
      <c r="Q407" s="533">
        <v>1</v>
      </c>
      <c r="R407" s="533"/>
      <c r="S407" s="533"/>
      <c r="T407" s="560"/>
      <c r="U407" s="238">
        <v>1</v>
      </c>
      <c r="V407" s="559" t="s">
        <v>90</v>
      </c>
      <c r="W407" s="533" t="s">
        <v>90</v>
      </c>
      <c r="X407" s="560" t="s">
        <v>90</v>
      </c>
    </row>
    <row r="408" spans="2:24" s="4" customFormat="1" ht="15" hidden="1" customHeight="1" outlineLevel="1" x14ac:dyDescent="0.25">
      <c r="B408" s="138" t="s">
        <v>89</v>
      </c>
      <c r="C408" s="559">
        <v>0.17933763799208499</v>
      </c>
      <c r="D408" s="533">
        <v>0.82066236200791498</v>
      </c>
      <c r="E408" s="560">
        <v>1</v>
      </c>
      <c r="F408" s="559">
        <v>0.15950920245398773</v>
      </c>
      <c r="G408" s="533">
        <v>0.8404907975460123</v>
      </c>
      <c r="H408" s="533">
        <v>1</v>
      </c>
      <c r="I408" s="533"/>
      <c r="J408" s="533"/>
      <c r="K408" s="533"/>
      <c r="L408" s="533"/>
      <c r="M408" s="533"/>
      <c r="N408" s="560"/>
      <c r="O408" s="559">
        <v>0.28672745694022289</v>
      </c>
      <c r="P408" s="533">
        <v>0.71327254305977705</v>
      </c>
      <c r="Q408" s="533">
        <v>1</v>
      </c>
      <c r="R408" s="533"/>
      <c r="S408" s="533"/>
      <c r="T408" s="560"/>
      <c r="U408" s="238">
        <v>1</v>
      </c>
      <c r="V408" s="559" t="s">
        <v>90</v>
      </c>
      <c r="W408" s="533" t="s">
        <v>90</v>
      </c>
      <c r="X408" s="560" t="s">
        <v>90</v>
      </c>
    </row>
    <row r="409" spans="2:24" s="4" customFormat="1" ht="15.75" collapsed="1" x14ac:dyDescent="0.25">
      <c r="B409" s="64">
        <v>1988</v>
      </c>
      <c r="C409" s="561">
        <v>0.19149898476668881</v>
      </c>
      <c r="D409" s="537">
        <v>0.80850101523331119</v>
      </c>
      <c r="E409" s="562">
        <v>1</v>
      </c>
      <c r="F409" s="561">
        <v>0.17569160045270515</v>
      </c>
      <c r="G409" s="537">
        <v>0.82430839954729485</v>
      </c>
      <c r="H409" s="537">
        <v>1</v>
      </c>
      <c r="I409" s="537"/>
      <c r="J409" s="537"/>
      <c r="K409" s="537"/>
      <c r="L409" s="537"/>
      <c r="M409" s="537"/>
      <c r="N409" s="562"/>
      <c r="O409" s="561">
        <v>0.26115072127342065</v>
      </c>
      <c r="P409" s="537">
        <v>0.73884927872657935</v>
      </c>
      <c r="Q409" s="537">
        <v>1</v>
      </c>
      <c r="R409" s="537"/>
      <c r="S409" s="537"/>
      <c r="T409" s="562"/>
      <c r="U409" s="241">
        <v>1</v>
      </c>
      <c r="V409" s="561">
        <v>1</v>
      </c>
      <c r="W409" s="537">
        <v>0</v>
      </c>
      <c r="X409" s="562">
        <v>1</v>
      </c>
    </row>
    <row r="410" spans="2:24" s="4" customFormat="1" ht="15" hidden="1" customHeight="1" outlineLevel="1" x14ac:dyDescent="0.25">
      <c r="B410" s="138" t="s">
        <v>78</v>
      </c>
      <c r="C410" s="559">
        <v>0.31276614234813593</v>
      </c>
      <c r="D410" s="533">
        <v>0.68723385765186407</v>
      </c>
      <c r="E410" s="560">
        <v>1</v>
      </c>
      <c r="F410" s="559">
        <v>0.25421743205248359</v>
      </c>
      <c r="G410" s="533">
        <v>0.74578256794751641</v>
      </c>
      <c r="H410" s="533">
        <v>1</v>
      </c>
      <c r="I410" s="533"/>
      <c r="J410" s="533"/>
      <c r="K410" s="533"/>
      <c r="L410" s="533"/>
      <c r="M410" s="533"/>
      <c r="N410" s="560"/>
      <c r="O410" s="559">
        <v>0.47764227642276424</v>
      </c>
      <c r="P410" s="533">
        <v>0.52235772357723576</v>
      </c>
      <c r="Q410" s="533">
        <v>1</v>
      </c>
      <c r="R410" s="533"/>
      <c r="S410" s="533"/>
      <c r="T410" s="560"/>
      <c r="U410" s="238">
        <v>1</v>
      </c>
      <c r="V410" s="559" t="s">
        <v>90</v>
      </c>
      <c r="W410" s="533" t="s">
        <v>90</v>
      </c>
      <c r="X410" s="560" t="s">
        <v>90</v>
      </c>
    </row>
    <row r="411" spans="2:24" s="4" customFormat="1" ht="15" hidden="1" customHeight="1" outlineLevel="1" x14ac:dyDescent="0.25">
      <c r="B411" s="138" t="s">
        <v>79</v>
      </c>
      <c r="C411" s="559">
        <v>0.35254638768258983</v>
      </c>
      <c r="D411" s="533">
        <v>0.64745361231741017</v>
      </c>
      <c r="E411" s="560">
        <v>1</v>
      </c>
      <c r="F411" s="559">
        <v>0.28990042674253202</v>
      </c>
      <c r="G411" s="533">
        <v>0.71009957325746798</v>
      </c>
      <c r="H411" s="533">
        <v>1</v>
      </c>
      <c r="I411" s="533"/>
      <c r="J411" s="533"/>
      <c r="K411" s="533"/>
      <c r="L411" s="533"/>
      <c r="M411" s="533"/>
      <c r="N411" s="560"/>
      <c r="O411" s="559">
        <v>0.49123945489941595</v>
      </c>
      <c r="P411" s="533">
        <v>0.50876054510058399</v>
      </c>
      <c r="Q411" s="533">
        <v>1</v>
      </c>
      <c r="R411" s="533"/>
      <c r="S411" s="533"/>
      <c r="T411" s="560"/>
      <c r="U411" s="238">
        <v>1</v>
      </c>
      <c r="V411" s="559" t="s">
        <v>90</v>
      </c>
      <c r="W411" s="533" t="s">
        <v>90</v>
      </c>
      <c r="X411" s="560" t="s">
        <v>90</v>
      </c>
    </row>
    <row r="412" spans="2:24" s="4" customFormat="1" ht="15" hidden="1" customHeight="1" outlineLevel="1" x14ac:dyDescent="0.25">
      <c r="B412" s="138" t="s">
        <v>80</v>
      </c>
      <c r="C412" s="559">
        <v>0.34737864077669905</v>
      </c>
      <c r="D412" s="533">
        <v>0.652621359223301</v>
      </c>
      <c r="E412" s="560">
        <v>1</v>
      </c>
      <c r="F412" s="559">
        <v>0.29784871616932684</v>
      </c>
      <c r="G412" s="533">
        <v>0.70215128383067316</v>
      </c>
      <c r="H412" s="533">
        <v>1</v>
      </c>
      <c r="I412" s="533"/>
      <c r="J412" s="533"/>
      <c r="K412" s="533"/>
      <c r="L412" s="533"/>
      <c r="M412" s="533"/>
      <c r="N412" s="560"/>
      <c r="O412" s="559">
        <v>0.45971410006497726</v>
      </c>
      <c r="P412" s="533">
        <v>0.54028589993502274</v>
      </c>
      <c r="Q412" s="533">
        <v>1</v>
      </c>
      <c r="R412" s="533"/>
      <c r="S412" s="533"/>
      <c r="T412" s="560"/>
      <c r="U412" s="238">
        <v>1</v>
      </c>
      <c r="V412" s="559" t="s">
        <v>90</v>
      </c>
      <c r="W412" s="533" t="s">
        <v>90</v>
      </c>
      <c r="X412" s="560" t="s">
        <v>90</v>
      </c>
    </row>
    <row r="413" spans="2:24" s="4" customFormat="1" ht="15" hidden="1" customHeight="1" outlineLevel="1" x14ac:dyDescent="0.25">
      <c r="B413" s="138" t="s">
        <v>81</v>
      </c>
      <c r="C413" s="559">
        <v>0.33549222797927464</v>
      </c>
      <c r="D413" s="533">
        <v>0.66450777202072542</v>
      </c>
      <c r="E413" s="560">
        <v>1</v>
      </c>
      <c r="F413" s="559">
        <v>0.34848484848484851</v>
      </c>
      <c r="G413" s="533">
        <v>0.65151515151515149</v>
      </c>
      <c r="H413" s="533">
        <v>1</v>
      </c>
      <c r="I413" s="533"/>
      <c r="J413" s="533"/>
      <c r="K413" s="533"/>
      <c r="L413" s="533"/>
      <c r="M413" s="533"/>
      <c r="N413" s="560"/>
      <c r="O413" s="559">
        <v>0.28449967298888162</v>
      </c>
      <c r="P413" s="533">
        <v>0.71550032701111843</v>
      </c>
      <c r="Q413" s="533">
        <v>1</v>
      </c>
      <c r="R413" s="533"/>
      <c r="S413" s="533"/>
      <c r="T413" s="560"/>
      <c r="U413" s="238">
        <v>1</v>
      </c>
      <c r="V413" s="559" t="s">
        <v>90</v>
      </c>
      <c r="W413" s="533" t="s">
        <v>90</v>
      </c>
      <c r="X413" s="560" t="s">
        <v>90</v>
      </c>
    </row>
    <row r="414" spans="2:24" s="4" customFormat="1" ht="15" hidden="1" customHeight="1" outlineLevel="1" x14ac:dyDescent="0.25">
      <c r="B414" s="138" t="s">
        <v>82</v>
      </c>
      <c r="C414" s="559">
        <v>0.21518987341772153</v>
      </c>
      <c r="D414" s="533">
        <v>0.78481012658227844</v>
      </c>
      <c r="E414" s="560">
        <v>1</v>
      </c>
      <c r="F414" s="559">
        <v>0.26924788607031597</v>
      </c>
      <c r="G414" s="533">
        <v>0.73075211392968398</v>
      </c>
      <c r="H414" s="533">
        <v>1</v>
      </c>
      <c r="I414" s="533"/>
      <c r="J414" s="533"/>
      <c r="K414" s="533"/>
      <c r="L414" s="533"/>
      <c r="M414" s="533"/>
      <c r="N414" s="560"/>
      <c r="O414" s="559">
        <v>8.4033613445378148E-3</v>
      </c>
      <c r="P414" s="533">
        <v>0.99159663865546221</v>
      </c>
      <c r="Q414" s="533">
        <v>1</v>
      </c>
      <c r="R414" s="533"/>
      <c r="S414" s="533"/>
      <c r="T414" s="560"/>
      <c r="U414" s="238">
        <v>1</v>
      </c>
      <c r="V414" s="559" t="s">
        <v>90</v>
      </c>
      <c r="W414" s="533" t="s">
        <v>90</v>
      </c>
      <c r="X414" s="560" t="s">
        <v>90</v>
      </c>
    </row>
    <row r="415" spans="2:24" s="4" customFormat="1" ht="15" hidden="1" customHeight="1" outlineLevel="1" x14ac:dyDescent="0.25">
      <c r="B415" s="138" t="s">
        <v>83</v>
      </c>
      <c r="C415" s="559">
        <v>0.19027058146229131</v>
      </c>
      <c r="D415" s="533">
        <v>0.80972941853770874</v>
      </c>
      <c r="E415" s="560">
        <v>1</v>
      </c>
      <c r="F415" s="559">
        <v>0.23005366726296958</v>
      </c>
      <c r="G415" s="533">
        <v>0.76994633273703039</v>
      </c>
      <c r="H415" s="533">
        <v>1</v>
      </c>
      <c r="I415" s="533"/>
      <c r="J415" s="533"/>
      <c r="K415" s="533"/>
      <c r="L415" s="533"/>
      <c r="M415" s="533"/>
      <c r="N415" s="560"/>
      <c r="O415" s="559">
        <v>7.5075075075075074E-3</v>
      </c>
      <c r="P415" s="533">
        <v>0.9924924924924925</v>
      </c>
      <c r="Q415" s="533">
        <v>1</v>
      </c>
      <c r="R415" s="533"/>
      <c r="S415" s="533"/>
      <c r="T415" s="560"/>
      <c r="U415" s="238">
        <v>1</v>
      </c>
      <c r="V415" s="559" t="s">
        <v>90</v>
      </c>
      <c r="W415" s="533" t="s">
        <v>90</v>
      </c>
      <c r="X415" s="560" t="s">
        <v>90</v>
      </c>
    </row>
    <row r="416" spans="2:24" s="4" customFormat="1" ht="15" hidden="1" customHeight="1" outlineLevel="1" x14ac:dyDescent="0.25">
      <c r="B416" s="138" t="s">
        <v>84</v>
      </c>
      <c r="C416" s="559">
        <v>0.26274328081556997</v>
      </c>
      <c r="D416" s="533">
        <v>0.73725671918443003</v>
      </c>
      <c r="E416" s="560">
        <v>1</v>
      </c>
      <c r="F416" s="559">
        <v>0.31786017548825363</v>
      </c>
      <c r="G416" s="533">
        <v>0.68213982451174637</v>
      </c>
      <c r="H416" s="533">
        <v>1</v>
      </c>
      <c r="I416" s="533"/>
      <c r="J416" s="533"/>
      <c r="K416" s="533"/>
      <c r="L416" s="533"/>
      <c r="M416" s="533"/>
      <c r="N416" s="560"/>
      <c r="O416" s="559">
        <v>8.9858793324775355E-3</v>
      </c>
      <c r="P416" s="533">
        <v>0.99101412066752248</v>
      </c>
      <c r="Q416" s="533">
        <v>1</v>
      </c>
      <c r="R416" s="533"/>
      <c r="S416" s="533"/>
      <c r="T416" s="560"/>
      <c r="U416" s="238">
        <v>1</v>
      </c>
      <c r="V416" s="559" t="s">
        <v>90</v>
      </c>
      <c r="W416" s="533" t="s">
        <v>90</v>
      </c>
      <c r="X416" s="560" t="s">
        <v>90</v>
      </c>
    </row>
    <row r="417" spans="2:24" s="4" customFormat="1" ht="15" hidden="1" customHeight="1" outlineLevel="1" x14ac:dyDescent="0.25">
      <c r="B417" s="138" t="s">
        <v>85</v>
      </c>
      <c r="C417" s="559">
        <v>0.25488776249094858</v>
      </c>
      <c r="D417" s="533">
        <v>0.74511223750905142</v>
      </c>
      <c r="E417" s="560">
        <v>1</v>
      </c>
      <c r="F417" s="559">
        <v>0.31313598519888991</v>
      </c>
      <c r="G417" s="533">
        <v>0.68686401480111003</v>
      </c>
      <c r="H417" s="533">
        <v>1</v>
      </c>
      <c r="I417" s="533"/>
      <c r="J417" s="533"/>
      <c r="K417" s="533"/>
      <c r="L417" s="533"/>
      <c r="M417" s="533"/>
      <c r="N417" s="560"/>
      <c r="O417" s="559">
        <v>3.2094594594594593E-2</v>
      </c>
      <c r="P417" s="533">
        <v>0.96790540540540537</v>
      </c>
      <c r="Q417" s="533">
        <v>1</v>
      </c>
      <c r="R417" s="533"/>
      <c r="S417" s="533"/>
      <c r="T417" s="560"/>
      <c r="U417" s="238">
        <v>1</v>
      </c>
      <c r="V417" s="559" t="s">
        <v>90</v>
      </c>
      <c r="W417" s="533" t="s">
        <v>90</v>
      </c>
      <c r="X417" s="560" t="s">
        <v>90</v>
      </c>
    </row>
    <row r="418" spans="2:24" s="4" customFormat="1" ht="15" hidden="1" customHeight="1" outlineLevel="1" x14ac:dyDescent="0.25">
      <c r="B418" s="138" t="s">
        <v>86</v>
      </c>
      <c r="C418" s="559">
        <v>0.27470841006752611</v>
      </c>
      <c r="D418" s="533">
        <v>0.72529158993247389</v>
      </c>
      <c r="E418" s="560">
        <v>1</v>
      </c>
      <c r="F418" s="559">
        <v>0.36079545454545453</v>
      </c>
      <c r="G418" s="533">
        <v>0.63920454545454541</v>
      </c>
      <c r="H418" s="533">
        <v>1</v>
      </c>
      <c r="I418" s="533"/>
      <c r="J418" s="533"/>
      <c r="K418" s="533"/>
      <c r="L418" s="533"/>
      <c r="M418" s="533"/>
      <c r="N418" s="560"/>
      <c r="O418" s="559">
        <v>7.556675062972292E-3</v>
      </c>
      <c r="P418" s="533">
        <v>0.99244332493702769</v>
      </c>
      <c r="Q418" s="533">
        <v>1</v>
      </c>
      <c r="R418" s="533"/>
      <c r="S418" s="533"/>
      <c r="T418" s="560"/>
      <c r="U418" s="238" t="s">
        <v>90</v>
      </c>
      <c r="V418" s="559" t="s">
        <v>90</v>
      </c>
      <c r="W418" s="533" t="s">
        <v>90</v>
      </c>
      <c r="X418" s="560" t="s">
        <v>90</v>
      </c>
    </row>
    <row r="419" spans="2:24" s="4" customFormat="1" ht="15" hidden="1" customHeight="1" outlineLevel="1" x14ac:dyDescent="0.25">
      <c r="B419" s="138" t="s">
        <v>87</v>
      </c>
      <c r="C419" s="559">
        <v>0.4148621280573298</v>
      </c>
      <c r="D419" s="533">
        <v>0.5851378719426702</v>
      </c>
      <c r="E419" s="560">
        <v>1</v>
      </c>
      <c r="F419" s="559">
        <v>0.44009880609304242</v>
      </c>
      <c r="G419" s="533">
        <v>0.55990119390695758</v>
      </c>
      <c r="H419" s="533">
        <v>1</v>
      </c>
      <c r="I419" s="533"/>
      <c r="J419" s="533"/>
      <c r="K419" s="533"/>
      <c r="L419" s="533"/>
      <c r="M419" s="533"/>
      <c r="N419" s="560"/>
      <c r="O419" s="559">
        <v>0.33333333333333331</v>
      </c>
      <c r="P419" s="533">
        <v>0.66666666666666663</v>
      </c>
      <c r="Q419" s="533">
        <v>1</v>
      </c>
      <c r="R419" s="533"/>
      <c r="S419" s="533"/>
      <c r="T419" s="560"/>
      <c r="U419" s="238">
        <v>1</v>
      </c>
      <c r="V419" s="559" t="s">
        <v>90</v>
      </c>
      <c r="W419" s="533" t="s">
        <v>90</v>
      </c>
      <c r="X419" s="560" t="s">
        <v>90</v>
      </c>
    </row>
    <row r="420" spans="2:24" s="4" customFormat="1" ht="15" hidden="1" customHeight="1" outlineLevel="1" x14ac:dyDescent="0.25">
      <c r="B420" s="138" t="s">
        <v>88</v>
      </c>
      <c r="C420" s="559">
        <v>0.43706818864523883</v>
      </c>
      <c r="D420" s="533">
        <v>0.56293181135476122</v>
      </c>
      <c r="E420" s="560">
        <v>1</v>
      </c>
      <c r="F420" s="559">
        <v>0.37737478411053543</v>
      </c>
      <c r="G420" s="533">
        <v>0.62262521588946462</v>
      </c>
      <c r="H420" s="533">
        <v>1</v>
      </c>
      <c r="I420" s="533"/>
      <c r="J420" s="533"/>
      <c r="K420" s="533"/>
      <c r="L420" s="533"/>
      <c r="M420" s="533"/>
      <c r="N420" s="560"/>
      <c r="O420" s="559">
        <v>0.57241834378093037</v>
      </c>
      <c r="P420" s="533">
        <v>0.42758165621906963</v>
      </c>
      <c r="Q420" s="533">
        <v>1</v>
      </c>
      <c r="R420" s="533"/>
      <c r="S420" s="533"/>
      <c r="T420" s="560"/>
      <c r="U420" s="238">
        <v>1</v>
      </c>
      <c r="V420" s="559" t="s">
        <v>90</v>
      </c>
      <c r="W420" s="533" t="s">
        <v>90</v>
      </c>
      <c r="X420" s="560" t="s">
        <v>90</v>
      </c>
    </row>
    <row r="421" spans="2:24" s="4" customFormat="1" ht="15" hidden="1" customHeight="1" outlineLevel="1" x14ac:dyDescent="0.25">
      <c r="B421" s="138" t="s">
        <v>89</v>
      </c>
      <c r="C421" s="559">
        <v>0.33840541948931735</v>
      </c>
      <c r="D421" s="533">
        <v>0.66159458051068265</v>
      </c>
      <c r="E421" s="560">
        <v>1</v>
      </c>
      <c r="F421" s="559">
        <v>0.30577607445934846</v>
      </c>
      <c r="G421" s="533">
        <v>0.69422392554065149</v>
      </c>
      <c r="H421" s="533">
        <v>1</v>
      </c>
      <c r="I421" s="533"/>
      <c r="J421" s="533"/>
      <c r="K421" s="533"/>
      <c r="L421" s="533"/>
      <c r="M421" s="533"/>
      <c r="N421" s="560"/>
      <c r="O421" s="559">
        <v>0.43862736471623404</v>
      </c>
      <c r="P421" s="533">
        <v>0.56137263528376591</v>
      </c>
      <c r="Q421" s="533">
        <v>1</v>
      </c>
      <c r="R421" s="533"/>
      <c r="S421" s="533"/>
      <c r="T421" s="560"/>
      <c r="U421" s="238">
        <v>1</v>
      </c>
      <c r="V421" s="559" t="s">
        <v>90</v>
      </c>
      <c r="W421" s="533" t="s">
        <v>90</v>
      </c>
      <c r="X421" s="560" t="s">
        <v>90</v>
      </c>
    </row>
    <row r="422" spans="2:24" s="4" customFormat="1" ht="15.75" collapsed="1" x14ac:dyDescent="0.25">
      <c r="B422" s="64">
        <v>1987</v>
      </c>
      <c r="C422" s="561">
        <v>0.3355453757583261</v>
      </c>
      <c r="D422" s="537">
        <v>0.6644546242416739</v>
      </c>
      <c r="E422" s="562">
        <v>1</v>
      </c>
      <c r="F422" s="561">
        <v>0.31647795792576711</v>
      </c>
      <c r="G422" s="537">
        <v>0.68352204207423284</v>
      </c>
      <c r="H422" s="537">
        <v>1</v>
      </c>
      <c r="I422" s="537"/>
      <c r="J422" s="537"/>
      <c r="K422" s="537"/>
      <c r="L422" s="537"/>
      <c r="M422" s="537"/>
      <c r="N422" s="562"/>
      <c r="O422" s="561">
        <v>0.38547192353643966</v>
      </c>
      <c r="P422" s="537">
        <v>0.61452807646356034</v>
      </c>
      <c r="Q422" s="537">
        <v>1</v>
      </c>
      <c r="R422" s="537"/>
      <c r="S422" s="537"/>
      <c r="T422" s="562"/>
      <c r="U422" s="241">
        <v>1</v>
      </c>
      <c r="V422" s="561" t="s">
        <v>90</v>
      </c>
      <c r="W422" s="537" t="s">
        <v>90</v>
      </c>
      <c r="X422" s="562" t="s">
        <v>90</v>
      </c>
    </row>
    <row r="423" spans="2:24" s="4" customFormat="1" ht="15" hidden="1" customHeight="1" outlineLevel="1" x14ac:dyDescent="0.25">
      <c r="B423" s="138" t="s">
        <v>78</v>
      </c>
      <c r="C423" s="559">
        <v>0.49885670731707316</v>
      </c>
      <c r="D423" s="533">
        <v>0.50114329268292679</v>
      </c>
      <c r="E423" s="560">
        <v>1</v>
      </c>
      <c r="F423" s="559">
        <v>0.43165467625899279</v>
      </c>
      <c r="G423" s="533">
        <v>0.56834532374100721</v>
      </c>
      <c r="H423" s="533">
        <v>1</v>
      </c>
      <c r="I423" s="533"/>
      <c r="J423" s="533"/>
      <c r="K423" s="533"/>
      <c r="L423" s="533"/>
      <c r="M423" s="533"/>
      <c r="N423" s="560"/>
      <c r="O423" s="559">
        <v>0.60336134453781509</v>
      </c>
      <c r="P423" s="533">
        <v>0.39663865546218485</v>
      </c>
      <c r="Q423" s="533">
        <v>1</v>
      </c>
      <c r="R423" s="533"/>
      <c r="S423" s="533"/>
      <c r="T423" s="560"/>
      <c r="U423" s="238">
        <v>1</v>
      </c>
      <c r="V423" s="559" t="s">
        <v>90</v>
      </c>
      <c r="W423" s="533" t="s">
        <v>90</v>
      </c>
      <c r="X423" s="560" t="s">
        <v>90</v>
      </c>
    </row>
    <row r="424" spans="2:24" s="4" customFormat="1" ht="15" hidden="1" customHeight="1" outlineLevel="1" x14ac:dyDescent="0.25">
      <c r="B424" s="138" t="s">
        <v>79</v>
      </c>
      <c r="C424" s="559">
        <v>0.49632873888960455</v>
      </c>
      <c r="D424" s="533">
        <v>0.50367126111039551</v>
      </c>
      <c r="E424" s="560">
        <v>1</v>
      </c>
      <c r="F424" s="559">
        <v>0.45164152617568765</v>
      </c>
      <c r="G424" s="533">
        <v>0.54835847382431235</v>
      </c>
      <c r="H424" s="533">
        <v>1</v>
      </c>
      <c r="I424" s="533"/>
      <c r="J424" s="533"/>
      <c r="K424" s="533"/>
      <c r="L424" s="533"/>
      <c r="M424" s="533"/>
      <c r="N424" s="560"/>
      <c r="O424" s="559">
        <v>0.61411764705882355</v>
      </c>
      <c r="P424" s="533">
        <v>0.38588235294117645</v>
      </c>
      <c r="Q424" s="533">
        <v>1</v>
      </c>
      <c r="R424" s="533"/>
      <c r="S424" s="533"/>
      <c r="T424" s="560"/>
      <c r="U424" s="238">
        <v>1</v>
      </c>
      <c r="V424" s="559" t="s">
        <v>90</v>
      </c>
      <c r="W424" s="533" t="s">
        <v>90</v>
      </c>
      <c r="X424" s="560" t="s">
        <v>90</v>
      </c>
    </row>
    <row r="425" spans="2:24" s="4" customFormat="1" ht="15" hidden="1" customHeight="1" outlineLevel="1" x14ac:dyDescent="0.25">
      <c r="B425" s="138" t="s">
        <v>80</v>
      </c>
      <c r="C425" s="559">
        <v>0.39943946188340806</v>
      </c>
      <c r="D425" s="533">
        <v>0.60056053811659194</v>
      </c>
      <c r="E425" s="560">
        <v>1</v>
      </c>
      <c r="F425" s="559">
        <v>0.43939008894536213</v>
      </c>
      <c r="G425" s="533">
        <v>0.56060991105463787</v>
      </c>
      <c r="H425" s="533">
        <v>1</v>
      </c>
      <c r="I425" s="533"/>
      <c r="J425" s="533"/>
      <c r="K425" s="533"/>
      <c r="L425" s="533"/>
      <c r="M425" s="533"/>
      <c r="N425" s="560"/>
      <c r="O425" s="559">
        <v>0.56769983686786296</v>
      </c>
      <c r="P425" s="533">
        <v>0.43230016313213704</v>
      </c>
      <c r="Q425" s="533">
        <v>1</v>
      </c>
      <c r="R425" s="533"/>
      <c r="S425" s="533"/>
      <c r="T425" s="560"/>
      <c r="U425" s="238" t="s">
        <v>90</v>
      </c>
      <c r="V425" s="559" t="s">
        <v>90</v>
      </c>
      <c r="W425" s="533" t="s">
        <v>90</v>
      </c>
      <c r="X425" s="560" t="s">
        <v>90</v>
      </c>
    </row>
    <row r="426" spans="2:24" s="4" customFormat="1" ht="15" hidden="1" customHeight="1" outlineLevel="1" x14ac:dyDescent="0.25">
      <c r="B426" s="138" t="s">
        <v>81</v>
      </c>
      <c r="C426" s="559">
        <v>0.39916405433646812</v>
      </c>
      <c r="D426" s="533">
        <v>0.60083594566353182</v>
      </c>
      <c r="E426" s="560">
        <v>1</v>
      </c>
      <c r="F426" s="559">
        <v>0.3681701503483682</v>
      </c>
      <c r="G426" s="533">
        <v>0.6318298496516318</v>
      </c>
      <c r="H426" s="533">
        <v>1</v>
      </c>
      <c r="I426" s="533"/>
      <c r="J426" s="533"/>
      <c r="K426" s="533"/>
      <c r="L426" s="533"/>
      <c r="M426" s="533"/>
      <c r="N426" s="560"/>
      <c r="O426" s="559">
        <v>0.46771217712177121</v>
      </c>
      <c r="P426" s="533">
        <v>0.53228782287822873</v>
      </c>
      <c r="Q426" s="533">
        <v>1</v>
      </c>
      <c r="R426" s="533"/>
      <c r="S426" s="533"/>
      <c r="T426" s="560"/>
      <c r="U426" s="238">
        <v>1</v>
      </c>
      <c r="V426" s="559" t="s">
        <v>90</v>
      </c>
      <c r="W426" s="533" t="s">
        <v>90</v>
      </c>
      <c r="X426" s="560" t="s">
        <v>90</v>
      </c>
    </row>
    <row r="427" spans="2:24" s="4" customFormat="1" ht="15" hidden="1" customHeight="1" outlineLevel="1" x14ac:dyDescent="0.25">
      <c r="B427" s="138" t="s">
        <v>82</v>
      </c>
      <c r="C427" s="559">
        <v>0.17234042553191489</v>
      </c>
      <c r="D427" s="533">
        <v>0.82765957446808514</v>
      </c>
      <c r="E427" s="560">
        <v>1</v>
      </c>
      <c r="F427" s="559">
        <v>0.26783310901749663</v>
      </c>
      <c r="G427" s="533">
        <v>0.73216689098250332</v>
      </c>
      <c r="H427" s="533">
        <v>1</v>
      </c>
      <c r="I427" s="533"/>
      <c r="J427" s="533"/>
      <c r="K427" s="533"/>
      <c r="L427" s="533"/>
      <c r="M427" s="533"/>
      <c r="N427" s="560"/>
      <c r="O427" s="559">
        <v>1.1111111111111112E-2</v>
      </c>
      <c r="P427" s="533">
        <v>0.98888888888888893</v>
      </c>
      <c r="Q427" s="533">
        <v>1</v>
      </c>
      <c r="R427" s="533"/>
      <c r="S427" s="533"/>
      <c r="T427" s="560"/>
      <c r="U427" s="238">
        <v>1</v>
      </c>
      <c r="V427" s="559" t="s">
        <v>90</v>
      </c>
      <c r="W427" s="533" t="s">
        <v>90</v>
      </c>
      <c r="X427" s="560" t="s">
        <v>90</v>
      </c>
    </row>
    <row r="428" spans="2:24" s="4" customFormat="1" ht="15" hidden="1" customHeight="1" outlineLevel="1" x14ac:dyDescent="0.25">
      <c r="B428" s="138" t="s">
        <v>83</v>
      </c>
      <c r="C428" s="559">
        <v>0.18421052631578946</v>
      </c>
      <c r="D428" s="533">
        <v>0.81578947368421051</v>
      </c>
      <c r="E428" s="560">
        <v>1</v>
      </c>
      <c r="F428" s="559">
        <v>0.30857874519846351</v>
      </c>
      <c r="G428" s="533">
        <v>0.69142125480153649</v>
      </c>
      <c r="H428" s="533">
        <v>1</v>
      </c>
      <c r="I428" s="533"/>
      <c r="J428" s="533"/>
      <c r="K428" s="533"/>
      <c r="L428" s="533"/>
      <c r="M428" s="533"/>
      <c r="N428" s="560"/>
      <c r="O428" s="559">
        <v>9.7879282218597055E-3</v>
      </c>
      <c r="P428" s="533">
        <v>0.9902120717781403</v>
      </c>
      <c r="Q428" s="533">
        <v>1</v>
      </c>
      <c r="R428" s="533"/>
      <c r="S428" s="533"/>
      <c r="T428" s="560"/>
      <c r="U428" s="238">
        <v>1</v>
      </c>
      <c r="V428" s="559">
        <v>1</v>
      </c>
      <c r="W428" s="533">
        <v>0</v>
      </c>
      <c r="X428" s="560">
        <v>1</v>
      </c>
    </row>
    <row r="429" spans="2:24" s="4" customFormat="1" ht="15" hidden="1" customHeight="1" outlineLevel="1" x14ac:dyDescent="0.25">
      <c r="B429" s="138" t="s">
        <v>84</v>
      </c>
      <c r="C429" s="559">
        <v>0.17809621289662231</v>
      </c>
      <c r="D429" s="533">
        <v>0.82190378710337764</v>
      </c>
      <c r="E429" s="560">
        <v>1</v>
      </c>
      <c r="F429" s="559">
        <v>0.27158424140821458</v>
      </c>
      <c r="G429" s="533">
        <v>0.72841575859178542</v>
      </c>
      <c r="H429" s="533">
        <v>1</v>
      </c>
      <c r="I429" s="533"/>
      <c r="J429" s="533"/>
      <c r="K429" s="533"/>
      <c r="L429" s="533"/>
      <c r="M429" s="533"/>
      <c r="N429" s="560"/>
      <c r="O429" s="559">
        <v>8.0753701211305519E-3</v>
      </c>
      <c r="P429" s="533">
        <v>0.99192462987886942</v>
      </c>
      <c r="Q429" s="533">
        <v>1</v>
      </c>
      <c r="R429" s="533"/>
      <c r="S429" s="533"/>
      <c r="T429" s="560"/>
      <c r="U429" s="238">
        <v>1</v>
      </c>
      <c r="V429" s="559" t="s">
        <v>90</v>
      </c>
      <c r="W429" s="533" t="s">
        <v>90</v>
      </c>
      <c r="X429" s="560" t="s">
        <v>90</v>
      </c>
    </row>
    <row r="430" spans="2:24" s="4" customFormat="1" ht="15" hidden="1" customHeight="1" outlineLevel="1" x14ac:dyDescent="0.25">
      <c r="B430" s="138" t="s">
        <v>85</v>
      </c>
      <c r="C430" s="559">
        <v>0.1587516960651289</v>
      </c>
      <c r="D430" s="533">
        <v>0.84124830393487104</v>
      </c>
      <c r="E430" s="560">
        <v>1</v>
      </c>
      <c r="F430" s="559">
        <v>0.28995756718528998</v>
      </c>
      <c r="G430" s="533">
        <v>0.71004243281471002</v>
      </c>
      <c r="H430" s="533">
        <v>1</v>
      </c>
      <c r="I430" s="533"/>
      <c r="J430" s="533"/>
      <c r="K430" s="533"/>
      <c r="L430" s="533"/>
      <c r="M430" s="533"/>
      <c r="N430" s="560"/>
      <c r="O430" s="559">
        <v>1.3368983957219251E-2</v>
      </c>
      <c r="P430" s="533">
        <v>0.9866310160427807</v>
      </c>
      <c r="Q430" s="533">
        <v>1</v>
      </c>
      <c r="R430" s="533"/>
      <c r="S430" s="533"/>
      <c r="T430" s="560"/>
      <c r="U430" s="238">
        <v>1</v>
      </c>
      <c r="V430" s="559" t="s">
        <v>90</v>
      </c>
      <c r="W430" s="533" t="s">
        <v>90</v>
      </c>
      <c r="X430" s="560" t="s">
        <v>90</v>
      </c>
    </row>
    <row r="431" spans="2:24" s="4" customFormat="1" ht="15" hidden="1" customHeight="1" outlineLevel="1" x14ac:dyDescent="0.25">
      <c r="B431" s="138" t="s">
        <v>86</v>
      </c>
      <c r="C431" s="559">
        <v>0.17105970952124799</v>
      </c>
      <c r="D431" s="533">
        <v>0.82894029047875206</v>
      </c>
      <c r="E431" s="560">
        <v>1</v>
      </c>
      <c r="F431" s="559">
        <v>0.28684470820969338</v>
      </c>
      <c r="G431" s="533">
        <v>0.71315529179030668</v>
      </c>
      <c r="H431" s="533">
        <v>1</v>
      </c>
      <c r="I431" s="533"/>
      <c r="J431" s="533"/>
      <c r="K431" s="533"/>
      <c r="L431" s="533"/>
      <c r="M431" s="533"/>
      <c r="N431" s="560"/>
      <c r="O431" s="559">
        <v>3.6452004860267314E-3</v>
      </c>
      <c r="P431" s="533">
        <v>0.99635479951397332</v>
      </c>
      <c r="Q431" s="533">
        <v>1</v>
      </c>
      <c r="R431" s="533"/>
      <c r="S431" s="533"/>
      <c r="T431" s="560"/>
      <c r="U431" s="238">
        <v>1</v>
      </c>
      <c r="V431" s="559" t="s">
        <v>90</v>
      </c>
      <c r="W431" s="533" t="s">
        <v>90</v>
      </c>
      <c r="X431" s="560" t="s">
        <v>90</v>
      </c>
    </row>
    <row r="432" spans="2:24" s="4" customFormat="1" ht="15" hidden="1" customHeight="1" outlineLevel="1" x14ac:dyDescent="0.25">
      <c r="B432" s="138" t="s">
        <v>87</v>
      </c>
      <c r="C432" s="559">
        <v>0.40549102428722283</v>
      </c>
      <c r="D432" s="533">
        <v>0.59450897571277717</v>
      </c>
      <c r="E432" s="560">
        <v>1</v>
      </c>
      <c r="F432" s="559">
        <v>0.41884222474460842</v>
      </c>
      <c r="G432" s="533">
        <v>0.58115777525539158</v>
      </c>
      <c r="H432" s="533">
        <v>1</v>
      </c>
      <c r="I432" s="533"/>
      <c r="J432" s="533"/>
      <c r="K432" s="533"/>
      <c r="L432" s="533"/>
      <c r="M432" s="533"/>
      <c r="N432" s="560"/>
      <c r="O432" s="559">
        <v>0.36678507992895204</v>
      </c>
      <c r="P432" s="533">
        <v>0.63321492007104796</v>
      </c>
      <c r="Q432" s="533">
        <v>1</v>
      </c>
      <c r="R432" s="533"/>
      <c r="S432" s="533"/>
      <c r="T432" s="560"/>
      <c r="U432" s="238">
        <v>1</v>
      </c>
      <c r="V432" s="559" t="s">
        <v>90</v>
      </c>
      <c r="W432" s="533" t="s">
        <v>90</v>
      </c>
      <c r="X432" s="560" t="s">
        <v>90</v>
      </c>
    </row>
    <row r="433" spans="2:24" s="4" customFormat="1" ht="15" hidden="1" customHeight="1" outlineLevel="1" x14ac:dyDescent="0.25">
      <c r="B433" s="138" t="s">
        <v>88</v>
      </c>
      <c r="C433" s="559">
        <v>0.36774406332453824</v>
      </c>
      <c r="D433" s="533">
        <v>0.63225593667546176</v>
      </c>
      <c r="E433" s="560">
        <v>1</v>
      </c>
      <c r="F433" s="559">
        <v>0.28505535055350556</v>
      </c>
      <c r="G433" s="533">
        <v>0.7149446494464945</v>
      </c>
      <c r="H433" s="533">
        <v>1</v>
      </c>
      <c r="I433" s="533"/>
      <c r="J433" s="533"/>
      <c r="K433" s="533"/>
      <c r="L433" s="533"/>
      <c r="M433" s="533"/>
      <c r="N433" s="560"/>
      <c r="O433" s="559">
        <v>0.57209483093664981</v>
      </c>
      <c r="P433" s="533">
        <v>0.42790516906335019</v>
      </c>
      <c r="Q433" s="533">
        <v>1</v>
      </c>
      <c r="R433" s="533"/>
      <c r="S433" s="533"/>
      <c r="T433" s="560"/>
      <c r="U433" s="238">
        <v>1</v>
      </c>
      <c r="V433" s="559">
        <v>1</v>
      </c>
      <c r="W433" s="533">
        <v>0</v>
      </c>
      <c r="X433" s="560">
        <v>1</v>
      </c>
    </row>
    <row r="434" spans="2:24" s="4" customFormat="1" ht="15" hidden="1" customHeight="1" outlineLevel="1" x14ac:dyDescent="0.25">
      <c r="B434" s="138" t="s">
        <v>89</v>
      </c>
      <c r="C434" s="559">
        <v>0.3822104291647439</v>
      </c>
      <c r="D434" s="533">
        <v>0.6177895708352561</v>
      </c>
      <c r="E434" s="560">
        <v>1</v>
      </c>
      <c r="F434" s="559">
        <v>0.31232423490488009</v>
      </c>
      <c r="G434" s="533">
        <v>0.68767576509511996</v>
      </c>
      <c r="H434" s="533">
        <v>1</v>
      </c>
      <c r="I434" s="533"/>
      <c r="J434" s="533"/>
      <c r="K434" s="533"/>
      <c r="L434" s="533"/>
      <c r="M434" s="533"/>
      <c r="N434" s="560"/>
      <c r="O434" s="559">
        <v>0.53976181329235495</v>
      </c>
      <c r="P434" s="533">
        <v>0.46023818670764505</v>
      </c>
      <c r="Q434" s="533">
        <v>1</v>
      </c>
      <c r="R434" s="533"/>
      <c r="S434" s="533"/>
      <c r="T434" s="560"/>
      <c r="U434" s="238">
        <v>1</v>
      </c>
      <c r="V434" s="559" t="s">
        <v>90</v>
      </c>
      <c r="W434" s="533" t="s">
        <v>90</v>
      </c>
      <c r="X434" s="560" t="s">
        <v>90</v>
      </c>
    </row>
    <row r="435" spans="2:24" s="4" customFormat="1" ht="15.75" collapsed="1" x14ac:dyDescent="0.25">
      <c r="B435" s="64">
        <v>1986</v>
      </c>
      <c r="C435" s="561">
        <v>0.38710844619042695</v>
      </c>
      <c r="D435" s="537">
        <v>0.61289155380957305</v>
      </c>
      <c r="E435" s="562">
        <v>1</v>
      </c>
      <c r="F435" s="561">
        <v>0.36657696594090627</v>
      </c>
      <c r="G435" s="537">
        <v>0.63342303405909373</v>
      </c>
      <c r="H435" s="537">
        <v>1</v>
      </c>
      <c r="I435" s="537"/>
      <c r="J435" s="537"/>
      <c r="K435" s="537"/>
      <c r="L435" s="537"/>
      <c r="M435" s="537"/>
      <c r="N435" s="562"/>
      <c r="O435" s="561">
        <v>0.44990537983238715</v>
      </c>
      <c r="P435" s="537">
        <v>0.5500946201676129</v>
      </c>
      <c r="Q435" s="537">
        <v>1</v>
      </c>
      <c r="R435" s="537"/>
      <c r="S435" s="537"/>
      <c r="T435" s="562"/>
      <c r="U435" s="241">
        <v>1</v>
      </c>
      <c r="V435" s="561">
        <v>1</v>
      </c>
      <c r="W435" s="537">
        <v>0</v>
      </c>
      <c r="X435" s="562">
        <v>1</v>
      </c>
    </row>
    <row r="436" spans="2:24" s="4" customFormat="1" ht="15" hidden="1" customHeight="1" outlineLevel="1" x14ac:dyDescent="0.25">
      <c r="B436" s="138" t="s">
        <v>78</v>
      </c>
      <c r="C436" s="559">
        <v>0.63517865358073911</v>
      </c>
      <c r="D436" s="533">
        <v>0.36482134641926084</v>
      </c>
      <c r="E436" s="560">
        <v>1</v>
      </c>
      <c r="F436" s="559">
        <v>0.47946045370938073</v>
      </c>
      <c r="G436" s="533">
        <v>0.52053954629061927</v>
      </c>
      <c r="H436" s="533">
        <v>1</v>
      </c>
      <c r="I436" s="533"/>
      <c r="J436" s="533"/>
      <c r="K436" s="533"/>
      <c r="L436" s="533"/>
      <c r="M436" s="533"/>
      <c r="N436" s="560"/>
      <c r="O436" s="559">
        <v>0.79012345679012341</v>
      </c>
      <c r="P436" s="533">
        <v>0.20987654320987653</v>
      </c>
      <c r="Q436" s="533">
        <v>1</v>
      </c>
      <c r="R436" s="533"/>
      <c r="S436" s="533"/>
      <c r="T436" s="560"/>
      <c r="U436" s="238">
        <v>1</v>
      </c>
      <c r="V436" s="559" t="s">
        <v>90</v>
      </c>
      <c r="W436" s="533" t="s">
        <v>90</v>
      </c>
      <c r="X436" s="560" t="s">
        <v>90</v>
      </c>
    </row>
    <row r="437" spans="2:24" s="4" customFormat="1" ht="15" hidden="1" customHeight="1" outlineLevel="1" x14ac:dyDescent="0.25">
      <c r="B437" s="138" t="s">
        <v>79</v>
      </c>
      <c r="C437" s="559">
        <v>0.64394740819102314</v>
      </c>
      <c r="D437" s="533">
        <v>0.35605259180897686</v>
      </c>
      <c r="E437" s="560">
        <v>1</v>
      </c>
      <c r="F437" s="559">
        <v>0.45345080763582968</v>
      </c>
      <c r="G437" s="533">
        <v>0.54654919236417032</v>
      </c>
      <c r="H437" s="533">
        <v>1</v>
      </c>
      <c r="I437" s="533"/>
      <c r="J437" s="533"/>
      <c r="K437" s="533"/>
      <c r="L437" s="533"/>
      <c r="M437" s="533"/>
      <c r="N437" s="560"/>
      <c r="O437" s="559">
        <v>0.84042553191489366</v>
      </c>
      <c r="P437" s="533">
        <v>0.15957446808510639</v>
      </c>
      <c r="Q437" s="533">
        <v>1</v>
      </c>
      <c r="R437" s="533"/>
      <c r="S437" s="533"/>
      <c r="T437" s="560"/>
      <c r="U437" s="238">
        <v>1</v>
      </c>
      <c r="V437" s="559" t="s">
        <v>90</v>
      </c>
      <c r="W437" s="533" t="s">
        <v>90</v>
      </c>
      <c r="X437" s="560" t="s">
        <v>90</v>
      </c>
    </row>
    <row r="438" spans="2:24" s="4" customFormat="1" ht="15" hidden="1" customHeight="1" outlineLevel="1" x14ac:dyDescent="0.25">
      <c r="B438" s="138" t="s">
        <v>80</v>
      </c>
      <c r="C438" s="559">
        <v>0.63643331630045985</v>
      </c>
      <c r="D438" s="533">
        <v>0.36356668369954009</v>
      </c>
      <c r="E438" s="560">
        <v>1</v>
      </c>
      <c r="F438" s="559">
        <v>0.47185741088180111</v>
      </c>
      <c r="G438" s="533">
        <v>0.52814258911819889</v>
      </c>
      <c r="H438" s="533">
        <v>1</v>
      </c>
      <c r="I438" s="533"/>
      <c r="J438" s="533"/>
      <c r="K438" s="533"/>
      <c r="L438" s="533"/>
      <c r="M438" s="533"/>
      <c r="N438" s="560"/>
      <c r="O438" s="559">
        <v>0.82672112018669774</v>
      </c>
      <c r="P438" s="533">
        <v>0.17327887981330223</v>
      </c>
      <c r="Q438" s="533">
        <v>1</v>
      </c>
      <c r="R438" s="533"/>
      <c r="S438" s="533"/>
      <c r="T438" s="560"/>
      <c r="U438" s="238">
        <v>1</v>
      </c>
      <c r="V438" s="559" t="s">
        <v>90</v>
      </c>
      <c r="W438" s="533" t="s">
        <v>90</v>
      </c>
      <c r="X438" s="560" t="s">
        <v>90</v>
      </c>
    </row>
    <row r="439" spans="2:24" s="4" customFormat="1" ht="15" hidden="1" customHeight="1" outlineLevel="1" x14ac:dyDescent="0.25">
      <c r="B439" s="138" t="s">
        <v>81</v>
      </c>
      <c r="C439" s="559">
        <v>0.68548609198567889</v>
      </c>
      <c r="D439" s="533">
        <v>0.31451390801432111</v>
      </c>
      <c r="E439" s="560">
        <v>1</v>
      </c>
      <c r="F439" s="559">
        <v>0.50660792951541855</v>
      </c>
      <c r="G439" s="533">
        <v>0.4933920704845815</v>
      </c>
      <c r="H439" s="533">
        <v>1</v>
      </c>
      <c r="I439" s="533"/>
      <c r="J439" s="533"/>
      <c r="K439" s="533"/>
      <c r="L439" s="533"/>
      <c r="M439" s="533"/>
      <c r="N439" s="560"/>
      <c r="O439" s="559">
        <v>0.86401326699834158</v>
      </c>
      <c r="P439" s="533">
        <v>0.13598673300165837</v>
      </c>
      <c r="Q439" s="533">
        <v>1</v>
      </c>
      <c r="R439" s="533"/>
      <c r="S439" s="533"/>
      <c r="T439" s="560"/>
      <c r="U439" s="238">
        <v>1</v>
      </c>
      <c r="V439" s="559" t="s">
        <v>90</v>
      </c>
      <c r="W439" s="533" t="s">
        <v>90</v>
      </c>
      <c r="X439" s="560" t="s">
        <v>90</v>
      </c>
    </row>
    <row r="440" spans="2:24" s="4" customFormat="1" ht="15" hidden="1" customHeight="1" outlineLevel="1" x14ac:dyDescent="0.25">
      <c r="B440" s="138" t="s">
        <v>82</v>
      </c>
      <c r="C440" s="559">
        <v>0.77224033535165348</v>
      </c>
      <c r="D440" s="533">
        <v>0.22775966464834654</v>
      </c>
      <c r="E440" s="560">
        <v>1</v>
      </c>
      <c r="F440" s="559">
        <v>0.62577160493827155</v>
      </c>
      <c r="G440" s="533">
        <v>0.37422839506172839</v>
      </c>
      <c r="H440" s="533">
        <v>1</v>
      </c>
      <c r="I440" s="533"/>
      <c r="J440" s="533"/>
      <c r="K440" s="533"/>
      <c r="L440" s="533"/>
      <c r="M440" s="533"/>
      <c r="N440" s="560"/>
      <c r="O440" s="559">
        <v>1</v>
      </c>
      <c r="P440" s="533">
        <v>0</v>
      </c>
      <c r="Q440" s="533">
        <v>1</v>
      </c>
      <c r="R440" s="533"/>
      <c r="S440" s="533"/>
      <c r="T440" s="560"/>
      <c r="U440" s="238">
        <v>1</v>
      </c>
      <c r="V440" s="559">
        <v>0</v>
      </c>
      <c r="W440" s="533">
        <v>1</v>
      </c>
      <c r="X440" s="560">
        <v>1</v>
      </c>
    </row>
    <row r="441" spans="2:24" s="4" customFormat="1" ht="15" hidden="1" customHeight="1" outlineLevel="1" x14ac:dyDescent="0.25">
      <c r="B441" s="138" t="s">
        <v>83</v>
      </c>
      <c r="C441" s="559">
        <v>0.77051460361613355</v>
      </c>
      <c r="D441" s="533">
        <v>0.22948539638386647</v>
      </c>
      <c r="E441" s="560">
        <v>1</v>
      </c>
      <c r="F441" s="559">
        <v>0.35108481262327418</v>
      </c>
      <c r="G441" s="533">
        <v>0.64891518737672582</v>
      </c>
      <c r="H441" s="533">
        <v>1</v>
      </c>
      <c r="I441" s="533"/>
      <c r="J441" s="533"/>
      <c r="K441" s="533"/>
      <c r="L441" s="533"/>
      <c r="M441" s="533"/>
      <c r="N441" s="560"/>
      <c r="O441" s="559">
        <v>0.99891657638136511</v>
      </c>
      <c r="P441" s="533">
        <v>1.0834236186348862E-3</v>
      </c>
      <c r="Q441" s="533">
        <v>1</v>
      </c>
      <c r="R441" s="533"/>
      <c r="S441" s="533"/>
      <c r="T441" s="560"/>
      <c r="U441" s="238">
        <v>1</v>
      </c>
      <c r="V441" s="559" t="s">
        <v>90</v>
      </c>
      <c r="W441" s="533" t="s">
        <v>90</v>
      </c>
      <c r="X441" s="560" t="s">
        <v>90</v>
      </c>
    </row>
    <row r="442" spans="2:24" s="4" customFormat="1" ht="15" hidden="1" customHeight="1" outlineLevel="1" x14ac:dyDescent="0.25">
      <c r="B442" s="138" t="s">
        <v>84</v>
      </c>
      <c r="C442" s="559">
        <v>0.32080200501253131</v>
      </c>
      <c r="D442" s="533">
        <v>0.67919799498746869</v>
      </c>
      <c r="E442" s="560">
        <v>1</v>
      </c>
      <c r="F442" s="559">
        <v>0.30867346938775508</v>
      </c>
      <c r="G442" s="533">
        <v>0.69132653061224492</v>
      </c>
      <c r="H442" s="533">
        <v>1</v>
      </c>
      <c r="I442" s="533"/>
      <c r="J442" s="533"/>
      <c r="K442" s="533"/>
      <c r="L442" s="533"/>
      <c r="M442" s="533"/>
      <c r="N442" s="560"/>
      <c r="O442" s="559">
        <v>1</v>
      </c>
      <c r="P442" s="533">
        <v>0</v>
      </c>
      <c r="Q442" s="533">
        <v>1</v>
      </c>
      <c r="R442" s="533"/>
      <c r="S442" s="533"/>
      <c r="T442" s="560"/>
      <c r="U442" s="238">
        <v>1</v>
      </c>
      <c r="V442" s="559" t="s">
        <v>90</v>
      </c>
      <c r="W442" s="533" t="s">
        <v>90</v>
      </c>
      <c r="X442" s="560" t="s">
        <v>90</v>
      </c>
    </row>
    <row r="443" spans="2:24" s="4" customFormat="1" ht="15" hidden="1" customHeight="1" outlineLevel="1" x14ac:dyDescent="0.25">
      <c r="B443" s="138" t="s">
        <v>85</v>
      </c>
      <c r="C443" s="559">
        <v>0.5849639546858908</v>
      </c>
      <c r="D443" s="533">
        <v>0.41503604531410915</v>
      </c>
      <c r="E443" s="560">
        <v>1</v>
      </c>
      <c r="F443" s="559">
        <v>0.3238255033557047</v>
      </c>
      <c r="G443" s="533">
        <v>0.6761744966442953</v>
      </c>
      <c r="H443" s="533">
        <v>1</v>
      </c>
      <c r="I443" s="533"/>
      <c r="J443" s="533"/>
      <c r="K443" s="533"/>
      <c r="L443" s="533"/>
      <c r="M443" s="533"/>
      <c r="N443" s="560"/>
      <c r="O443" s="559">
        <v>1</v>
      </c>
      <c r="P443" s="533">
        <v>0</v>
      </c>
      <c r="Q443" s="533">
        <v>1</v>
      </c>
      <c r="R443" s="533"/>
      <c r="S443" s="533"/>
      <c r="T443" s="560"/>
      <c r="U443" s="238">
        <v>1</v>
      </c>
      <c r="V443" s="559" t="s">
        <v>90</v>
      </c>
      <c r="W443" s="533" t="s">
        <v>90</v>
      </c>
      <c r="X443" s="560" t="s">
        <v>90</v>
      </c>
    </row>
    <row r="444" spans="2:24" s="4" customFormat="1" ht="15" hidden="1" customHeight="1" outlineLevel="1" x14ac:dyDescent="0.25">
      <c r="B444" s="138" t="s">
        <v>86</v>
      </c>
      <c r="C444" s="559">
        <v>0.52483443708609268</v>
      </c>
      <c r="D444" s="533">
        <v>0.47516556291390727</v>
      </c>
      <c r="E444" s="560">
        <v>1</v>
      </c>
      <c r="F444" s="559">
        <v>0.26527958387516254</v>
      </c>
      <c r="G444" s="533">
        <v>0.73472041612483741</v>
      </c>
      <c r="H444" s="533">
        <v>1</v>
      </c>
      <c r="I444" s="533"/>
      <c r="J444" s="533"/>
      <c r="K444" s="533"/>
      <c r="L444" s="533"/>
      <c r="M444" s="533"/>
      <c r="N444" s="560"/>
      <c r="O444" s="559">
        <v>0.97935779816513757</v>
      </c>
      <c r="P444" s="533">
        <v>2.0642201834862386E-2</v>
      </c>
      <c r="Q444" s="533">
        <v>1</v>
      </c>
      <c r="R444" s="533"/>
      <c r="S444" s="533"/>
      <c r="T444" s="560"/>
      <c r="U444" s="238">
        <v>1</v>
      </c>
      <c r="V444" s="559" t="s">
        <v>90</v>
      </c>
      <c r="W444" s="533" t="s">
        <v>90</v>
      </c>
      <c r="X444" s="560" t="s">
        <v>90</v>
      </c>
    </row>
    <row r="445" spans="2:24" s="4" customFormat="1" ht="15" hidden="1" customHeight="1" outlineLevel="1" x14ac:dyDescent="0.25">
      <c r="B445" s="138" t="s">
        <v>87</v>
      </c>
      <c r="C445" s="559">
        <v>0.54065340211250312</v>
      </c>
      <c r="D445" s="533">
        <v>0.45934659788749693</v>
      </c>
      <c r="E445" s="560">
        <v>1</v>
      </c>
      <c r="F445" s="559">
        <v>0.44701662862732311</v>
      </c>
      <c r="G445" s="533">
        <v>0.55298337137267684</v>
      </c>
      <c r="H445" s="533">
        <v>1</v>
      </c>
      <c r="I445" s="533"/>
      <c r="J445" s="533"/>
      <c r="K445" s="533"/>
      <c r="L445" s="533"/>
      <c r="M445" s="533"/>
      <c r="N445" s="560"/>
      <c r="O445" s="559">
        <v>0.81856100104275287</v>
      </c>
      <c r="P445" s="533">
        <v>0.18143899895724713</v>
      </c>
      <c r="Q445" s="533">
        <v>1</v>
      </c>
      <c r="R445" s="533"/>
      <c r="S445" s="533"/>
      <c r="T445" s="560"/>
      <c r="U445" s="238">
        <v>1</v>
      </c>
      <c r="V445" s="559" t="s">
        <v>90</v>
      </c>
      <c r="W445" s="533" t="s">
        <v>90</v>
      </c>
      <c r="X445" s="560" t="s">
        <v>90</v>
      </c>
    </row>
    <row r="446" spans="2:24" s="4" customFormat="1" ht="15" hidden="1" customHeight="1" outlineLevel="1" x14ac:dyDescent="0.25">
      <c r="B446" s="138" t="s">
        <v>88</v>
      </c>
      <c r="C446" s="559">
        <v>0.55627347858752818</v>
      </c>
      <c r="D446" s="533">
        <v>0.44372652141247182</v>
      </c>
      <c r="E446" s="560">
        <v>1</v>
      </c>
      <c r="F446" s="559">
        <v>0.4110699397869384</v>
      </c>
      <c r="G446" s="533">
        <v>0.5889300602130616</v>
      </c>
      <c r="H446" s="533">
        <v>1</v>
      </c>
      <c r="I446" s="533"/>
      <c r="J446" s="533"/>
      <c r="K446" s="533"/>
      <c r="L446" s="533"/>
      <c r="M446" s="533"/>
      <c r="N446" s="560"/>
      <c r="O446" s="559">
        <v>0.8210388476647752</v>
      </c>
      <c r="P446" s="533">
        <v>0.1789611523352248</v>
      </c>
      <c r="Q446" s="533">
        <v>1</v>
      </c>
      <c r="R446" s="533"/>
      <c r="S446" s="533"/>
      <c r="T446" s="560"/>
      <c r="U446" s="238">
        <v>1</v>
      </c>
      <c r="V446" s="559">
        <v>1</v>
      </c>
      <c r="W446" s="533">
        <v>0</v>
      </c>
      <c r="X446" s="560">
        <v>1</v>
      </c>
    </row>
    <row r="447" spans="2:24" s="4" customFormat="1" ht="15" hidden="1" customHeight="1" outlineLevel="1" x14ac:dyDescent="0.25">
      <c r="B447" s="138" t="s">
        <v>89</v>
      </c>
      <c r="C447" s="559">
        <v>0.46067859021567598</v>
      </c>
      <c r="D447" s="533">
        <v>0.53932140978432408</v>
      </c>
      <c r="E447" s="560">
        <v>1</v>
      </c>
      <c r="F447" s="559">
        <v>0.30955077387693469</v>
      </c>
      <c r="G447" s="533">
        <v>0.69044922612306536</v>
      </c>
      <c r="H447" s="533">
        <v>1</v>
      </c>
      <c r="I447" s="533"/>
      <c r="J447" s="533"/>
      <c r="K447" s="533"/>
      <c r="L447" s="533"/>
      <c r="M447" s="533"/>
      <c r="N447" s="560"/>
      <c r="O447" s="559">
        <v>0.80688753269398428</v>
      </c>
      <c r="P447" s="533">
        <v>0.19311246730601569</v>
      </c>
      <c r="Q447" s="533">
        <v>1</v>
      </c>
      <c r="R447" s="533"/>
      <c r="S447" s="533"/>
      <c r="T447" s="560"/>
      <c r="U447" s="238">
        <v>1</v>
      </c>
      <c r="V447" s="559" t="s">
        <v>90</v>
      </c>
      <c r="W447" s="533" t="s">
        <v>90</v>
      </c>
      <c r="X447" s="560" t="s">
        <v>90</v>
      </c>
    </row>
    <row r="448" spans="2:24" s="4" customFormat="1" ht="15.75" collapsed="1" x14ac:dyDescent="0.25">
      <c r="B448" s="64">
        <v>1985</v>
      </c>
      <c r="C448" s="561">
        <v>0.59617288690416048</v>
      </c>
      <c r="D448" s="537">
        <v>0.40382711309583946</v>
      </c>
      <c r="E448" s="562">
        <v>1</v>
      </c>
      <c r="F448" s="561">
        <v>0.4238649513307467</v>
      </c>
      <c r="G448" s="537">
        <v>0.57613504866925325</v>
      </c>
      <c r="H448" s="537">
        <v>1</v>
      </c>
      <c r="I448" s="537"/>
      <c r="J448" s="537"/>
      <c r="K448" s="537"/>
      <c r="L448" s="537"/>
      <c r="M448" s="537"/>
      <c r="N448" s="562"/>
      <c r="O448" s="561">
        <v>0.84504467912266445</v>
      </c>
      <c r="P448" s="537">
        <v>0.15495532087733549</v>
      </c>
      <c r="Q448" s="537">
        <v>1</v>
      </c>
      <c r="R448" s="537"/>
      <c r="S448" s="537"/>
      <c r="T448" s="562"/>
      <c r="U448" s="241">
        <v>1</v>
      </c>
      <c r="V448" s="561">
        <v>0.33333333333333331</v>
      </c>
      <c r="W448" s="537">
        <v>0.66666666666666663</v>
      </c>
      <c r="X448" s="562">
        <v>1</v>
      </c>
    </row>
    <row r="449" spans="2:24" s="4" customFormat="1" ht="15" hidden="1" customHeight="1" outlineLevel="1" x14ac:dyDescent="0.25">
      <c r="B449" s="138" t="s">
        <v>78</v>
      </c>
      <c r="C449" s="559">
        <v>0.52978859705317105</v>
      </c>
      <c r="D449" s="533">
        <v>0.47021140294682895</v>
      </c>
      <c r="E449" s="560">
        <v>1</v>
      </c>
      <c r="F449" s="559">
        <v>0.500907029478458</v>
      </c>
      <c r="G449" s="533">
        <v>0.49909297052154195</v>
      </c>
      <c r="H449" s="533">
        <v>1</v>
      </c>
      <c r="I449" s="533"/>
      <c r="J449" s="533"/>
      <c r="K449" s="533"/>
      <c r="L449" s="533"/>
      <c r="M449" s="533"/>
      <c r="N449" s="560"/>
      <c r="O449" s="559">
        <v>0.58437146092865233</v>
      </c>
      <c r="P449" s="533">
        <v>0.41562853907134767</v>
      </c>
      <c r="Q449" s="533">
        <v>1</v>
      </c>
      <c r="R449" s="533"/>
      <c r="S449" s="533"/>
      <c r="T449" s="560"/>
      <c r="U449" s="238">
        <v>1</v>
      </c>
      <c r="V449" s="559" t="s">
        <v>90</v>
      </c>
      <c r="W449" s="533" t="s">
        <v>90</v>
      </c>
      <c r="X449" s="560" t="s">
        <v>90</v>
      </c>
    </row>
    <row r="450" spans="2:24" s="4" customFormat="1" ht="15" hidden="1" customHeight="1" outlineLevel="1" x14ac:dyDescent="0.25">
      <c r="B450" s="138" t="s">
        <v>79</v>
      </c>
      <c r="C450" s="559">
        <v>0.58594394064303379</v>
      </c>
      <c r="D450" s="533">
        <v>0.41405605935696621</v>
      </c>
      <c r="E450" s="560">
        <v>1</v>
      </c>
      <c r="F450" s="559">
        <v>0.6017775229357798</v>
      </c>
      <c r="G450" s="533">
        <v>0.3982224770642202</v>
      </c>
      <c r="H450" s="533">
        <v>1</v>
      </c>
      <c r="I450" s="533"/>
      <c r="J450" s="533"/>
      <c r="K450" s="533"/>
      <c r="L450" s="533"/>
      <c r="M450" s="533"/>
      <c r="N450" s="560"/>
      <c r="O450" s="559">
        <v>0.53920836445108289</v>
      </c>
      <c r="P450" s="533">
        <v>0.46079163554891711</v>
      </c>
      <c r="Q450" s="533">
        <v>1</v>
      </c>
      <c r="R450" s="533"/>
      <c r="S450" s="533"/>
      <c r="T450" s="560"/>
      <c r="U450" s="238">
        <v>1</v>
      </c>
      <c r="V450" s="559">
        <v>0</v>
      </c>
      <c r="W450" s="533">
        <v>1</v>
      </c>
      <c r="X450" s="560">
        <v>1</v>
      </c>
    </row>
    <row r="451" spans="2:24" s="4" customFormat="1" ht="15" hidden="1" customHeight="1" outlineLevel="1" x14ac:dyDescent="0.25">
      <c r="B451" s="138" t="s">
        <v>80</v>
      </c>
      <c r="C451" s="559">
        <v>0.5804307974335472</v>
      </c>
      <c r="D451" s="533">
        <v>0.4195692025664528</v>
      </c>
      <c r="E451" s="560">
        <v>1</v>
      </c>
      <c r="F451" s="559">
        <v>0.56895403064623584</v>
      </c>
      <c r="G451" s="533">
        <v>0.43104596935376416</v>
      </c>
      <c r="H451" s="533">
        <v>1</v>
      </c>
      <c r="I451" s="533"/>
      <c r="J451" s="533"/>
      <c r="K451" s="533"/>
      <c r="L451" s="533"/>
      <c r="M451" s="533"/>
      <c r="N451" s="560"/>
      <c r="O451" s="559">
        <v>0.58404337722695587</v>
      </c>
      <c r="P451" s="533">
        <v>0.41595662277304413</v>
      </c>
      <c r="Q451" s="533">
        <v>1</v>
      </c>
      <c r="R451" s="533"/>
      <c r="S451" s="533"/>
      <c r="T451" s="560"/>
      <c r="U451" s="238">
        <v>1</v>
      </c>
      <c r="V451" s="559">
        <v>1</v>
      </c>
      <c r="W451" s="533">
        <v>0</v>
      </c>
      <c r="X451" s="560">
        <v>1</v>
      </c>
    </row>
    <row r="452" spans="2:24" s="4" customFormat="1" ht="15" hidden="1" customHeight="1" outlineLevel="1" x14ac:dyDescent="0.25">
      <c r="B452" s="138" t="s">
        <v>81</v>
      </c>
      <c r="C452" s="559">
        <v>0.60551826994780011</v>
      </c>
      <c r="D452" s="533">
        <v>0.39448173005219983</v>
      </c>
      <c r="E452" s="560">
        <v>1</v>
      </c>
      <c r="F452" s="559">
        <v>0.62297359888837422</v>
      </c>
      <c r="G452" s="533">
        <v>0.37702640111162578</v>
      </c>
      <c r="H452" s="533">
        <v>1</v>
      </c>
      <c r="I452" s="533"/>
      <c r="J452" s="533"/>
      <c r="K452" s="533"/>
      <c r="L452" s="533"/>
      <c r="M452" s="533"/>
      <c r="N452" s="560"/>
      <c r="O452" s="559">
        <v>0.49690721649484537</v>
      </c>
      <c r="P452" s="533">
        <v>0.50309278350515463</v>
      </c>
      <c r="Q452" s="533">
        <v>1</v>
      </c>
      <c r="R452" s="533"/>
      <c r="S452" s="533"/>
      <c r="T452" s="560"/>
      <c r="U452" s="238">
        <v>1</v>
      </c>
      <c r="V452" s="559" t="s">
        <v>90</v>
      </c>
      <c r="W452" s="533" t="s">
        <v>90</v>
      </c>
      <c r="X452" s="560" t="s">
        <v>90</v>
      </c>
    </row>
    <row r="453" spans="2:24" s="4" customFormat="1" ht="15" hidden="1" customHeight="1" outlineLevel="1" x14ac:dyDescent="0.25">
      <c r="B453" s="138" t="s">
        <v>82</v>
      </c>
      <c r="C453" s="559">
        <v>0.55096418732782371</v>
      </c>
      <c r="D453" s="533">
        <v>0.44903581267217629</v>
      </c>
      <c r="E453" s="560">
        <v>1</v>
      </c>
      <c r="F453" s="559">
        <v>0.47876447876447875</v>
      </c>
      <c r="G453" s="533">
        <v>0.52123552123552119</v>
      </c>
      <c r="H453" s="533">
        <v>1</v>
      </c>
      <c r="I453" s="533"/>
      <c r="J453" s="533"/>
      <c r="K453" s="533"/>
      <c r="L453" s="533"/>
      <c r="M453" s="533"/>
      <c r="N453" s="560"/>
      <c r="O453" s="559">
        <v>0.71505376344086025</v>
      </c>
      <c r="P453" s="533">
        <v>0.28494623655913981</v>
      </c>
      <c r="Q453" s="533">
        <v>1</v>
      </c>
      <c r="R453" s="533"/>
      <c r="S453" s="533"/>
      <c r="T453" s="560"/>
      <c r="U453" s="238">
        <v>1</v>
      </c>
      <c r="V453" s="559">
        <v>0</v>
      </c>
      <c r="W453" s="533">
        <v>1</v>
      </c>
      <c r="X453" s="560">
        <v>1</v>
      </c>
    </row>
    <row r="454" spans="2:24" s="4" customFormat="1" ht="15" hidden="1" customHeight="1" outlineLevel="1" x14ac:dyDescent="0.25">
      <c r="B454" s="138" t="s">
        <v>83</v>
      </c>
      <c r="C454" s="559">
        <v>0.52059925093632964</v>
      </c>
      <c r="D454" s="533">
        <v>0.47940074906367042</v>
      </c>
      <c r="E454" s="560">
        <v>1</v>
      </c>
      <c r="F454" s="559">
        <v>0.48091603053435117</v>
      </c>
      <c r="G454" s="533">
        <v>0.51908396946564883</v>
      </c>
      <c r="H454" s="533">
        <v>1</v>
      </c>
      <c r="I454" s="533"/>
      <c r="J454" s="533"/>
      <c r="K454" s="533"/>
      <c r="L454" s="533"/>
      <c r="M454" s="533"/>
      <c r="N454" s="560"/>
      <c r="O454" s="559">
        <v>0.60305343511450382</v>
      </c>
      <c r="P454" s="533">
        <v>0.39694656488549618</v>
      </c>
      <c r="Q454" s="533">
        <v>1</v>
      </c>
      <c r="R454" s="533"/>
      <c r="S454" s="533"/>
      <c r="T454" s="560"/>
      <c r="U454" s="238">
        <v>1</v>
      </c>
      <c r="V454" s="559" t="s">
        <v>90</v>
      </c>
      <c r="W454" s="533" t="s">
        <v>90</v>
      </c>
      <c r="X454" s="560" t="s">
        <v>90</v>
      </c>
    </row>
    <row r="455" spans="2:24" s="4" customFormat="1" ht="15" hidden="1" customHeight="1" outlineLevel="1" x14ac:dyDescent="0.25">
      <c r="B455" s="138" t="s">
        <v>84</v>
      </c>
      <c r="C455" s="559">
        <v>0.69411764705882351</v>
      </c>
      <c r="D455" s="533">
        <v>0.30588235294117649</v>
      </c>
      <c r="E455" s="560">
        <v>1</v>
      </c>
      <c r="F455" s="559">
        <v>0.42448330683624802</v>
      </c>
      <c r="G455" s="533">
        <v>0.57551669316375198</v>
      </c>
      <c r="H455" s="533">
        <v>1</v>
      </c>
      <c r="I455" s="533"/>
      <c r="J455" s="533"/>
      <c r="K455" s="533"/>
      <c r="L455" s="533"/>
      <c r="M455" s="533"/>
      <c r="N455" s="560"/>
      <c r="O455" s="559">
        <v>0.92436974789915971</v>
      </c>
      <c r="P455" s="533">
        <v>7.5630252100840331E-2</v>
      </c>
      <c r="Q455" s="533">
        <v>1</v>
      </c>
      <c r="R455" s="533"/>
      <c r="S455" s="533"/>
      <c r="T455" s="560"/>
      <c r="U455" s="238">
        <v>1</v>
      </c>
      <c r="V455" s="559" t="s">
        <v>90</v>
      </c>
      <c r="W455" s="533" t="s">
        <v>90</v>
      </c>
      <c r="X455" s="560" t="s">
        <v>90</v>
      </c>
    </row>
    <row r="456" spans="2:24" s="4" customFormat="1" ht="15" hidden="1" customHeight="1" outlineLevel="1" x14ac:dyDescent="0.25">
      <c r="B456" s="138" t="s">
        <v>85</v>
      </c>
      <c r="C456" s="559">
        <v>0.74814027630180657</v>
      </c>
      <c r="D456" s="533">
        <v>0.25185972369819343</v>
      </c>
      <c r="E456" s="560">
        <v>1</v>
      </c>
      <c r="F456" s="559">
        <v>0.56288659793814433</v>
      </c>
      <c r="G456" s="533">
        <v>0.43711340206185567</v>
      </c>
      <c r="H456" s="533">
        <v>1</v>
      </c>
      <c r="I456" s="533"/>
      <c r="J456" s="533"/>
      <c r="K456" s="533"/>
      <c r="L456" s="533"/>
      <c r="M456" s="533"/>
      <c r="N456" s="560"/>
      <c r="O456" s="559">
        <v>0.9434389140271493</v>
      </c>
      <c r="P456" s="533">
        <v>5.6561085972850679E-2</v>
      </c>
      <c r="Q456" s="533">
        <v>1</v>
      </c>
      <c r="R456" s="533"/>
      <c r="S456" s="533"/>
      <c r="T456" s="560"/>
      <c r="U456" s="238">
        <v>1</v>
      </c>
      <c r="V456" s="559" t="s">
        <v>90</v>
      </c>
      <c r="W456" s="533" t="s">
        <v>90</v>
      </c>
      <c r="X456" s="560" t="s">
        <v>90</v>
      </c>
    </row>
    <row r="457" spans="2:24" s="4" customFormat="1" ht="15" hidden="1" customHeight="1" outlineLevel="1" x14ac:dyDescent="0.25">
      <c r="B457" s="138" t="s">
        <v>86</v>
      </c>
      <c r="C457" s="559">
        <v>0.80045180722891562</v>
      </c>
      <c r="D457" s="533">
        <v>0.19954819277108435</v>
      </c>
      <c r="E457" s="560">
        <v>1</v>
      </c>
      <c r="F457" s="559">
        <v>0.75584112149532712</v>
      </c>
      <c r="G457" s="533">
        <v>0.24415887850467291</v>
      </c>
      <c r="H457" s="533">
        <v>1</v>
      </c>
      <c r="I457" s="533"/>
      <c r="J457" s="533"/>
      <c r="K457" s="533"/>
      <c r="L457" s="533"/>
      <c r="M457" s="533"/>
      <c r="N457" s="560"/>
      <c r="O457" s="559">
        <v>0.87772925764192145</v>
      </c>
      <c r="P457" s="533">
        <v>0.1222707423580786</v>
      </c>
      <c r="Q457" s="533">
        <v>1</v>
      </c>
      <c r="R457" s="533"/>
      <c r="S457" s="533"/>
      <c r="T457" s="560"/>
      <c r="U457" s="238">
        <v>1</v>
      </c>
      <c r="V457" s="559" t="s">
        <v>90</v>
      </c>
      <c r="W457" s="533" t="s">
        <v>90</v>
      </c>
      <c r="X457" s="560" t="s">
        <v>90</v>
      </c>
    </row>
    <row r="458" spans="2:24" s="4" customFormat="1" ht="15" hidden="1" customHeight="1" outlineLevel="1" x14ac:dyDescent="0.25">
      <c r="B458" s="138" t="s">
        <v>87</v>
      </c>
      <c r="C458" s="559">
        <v>0.64712041884816751</v>
      </c>
      <c r="D458" s="533">
        <v>0.35287958115183243</v>
      </c>
      <c r="E458" s="560">
        <v>1</v>
      </c>
      <c r="F458" s="559">
        <v>0.76917945296864576</v>
      </c>
      <c r="G458" s="533">
        <v>0.23082054703135424</v>
      </c>
      <c r="H458" s="533">
        <v>1</v>
      </c>
      <c r="I458" s="533"/>
      <c r="J458" s="533"/>
      <c r="K458" s="533"/>
      <c r="L458" s="533"/>
      <c r="M458" s="533"/>
      <c r="N458" s="560"/>
      <c r="O458" s="559">
        <v>0.49506454062262717</v>
      </c>
      <c r="P458" s="533">
        <v>0.50493545937737283</v>
      </c>
      <c r="Q458" s="533">
        <v>1</v>
      </c>
      <c r="R458" s="533"/>
      <c r="S458" s="533"/>
      <c r="T458" s="560"/>
      <c r="U458" s="238">
        <v>1</v>
      </c>
      <c r="V458" s="559" t="s">
        <v>90</v>
      </c>
      <c r="W458" s="533" t="s">
        <v>90</v>
      </c>
      <c r="X458" s="560" t="s">
        <v>90</v>
      </c>
    </row>
    <row r="459" spans="2:24" s="4" customFormat="1" ht="15" hidden="1" customHeight="1" outlineLevel="1" x14ac:dyDescent="0.25">
      <c r="B459" s="138" t="s">
        <v>88</v>
      </c>
      <c r="C459" s="559">
        <v>0.61091516614070906</v>
      </c>
      <c r="D459" s="533">
        <v>0.38908483385929088</v>
      </c>
      <c r="E459" s="560">
        <v>1</v>
      </c>
      <c r="F459" s="559">
        <v>0.54897494305239181</v>
      </c>
      <c r="G459" s="533">
        <v>0.45102505694760819</v>
      </c>
      <c r="H459" s="533">
        <v>1</v>
      </c>
      <c r="I459" s="533"/>
      <c r="J459" s="533"/>
      <c r="K459" s="533"/>
      <c r="L459" s="533"/>
      <c r="M459" s="533"/>
      <c r="N459" s="560"/>
      <c r="O459" s="559">
        <v>0.72234273318872022</v>
      </c>
      <c r="P459" s="533">
        <v>0.27765726681127983</v>
      </c>
      <c r="Q459" s="533">
        <v>1</v>
      </c>
      <c r="R459" s="533"/>
      <c r="S459" s="533"/>
      <c r="T459" s="560"/>
      <c r="U459" s="238">
        <v>1</v>
      </c>
      <c r="V459" s="559" t="s">
        <v>90</v>
      </c>
      <c r="W459" s="533" t="s">
        <v>90</v>
      </c>
      <c r="X459" s="560" t="s">
        <v>90</v>
      </c>
    </row>
    <row r="460" spans="2:24" s="4" customFormat="1" ht="15" hidden="1" customHeight="1" outlineLevel="1" x14ac:dyDescent="0.25">
      <c r="B460" s="138" t="s">
        <v>89</v>
      </c>
      <c r="C460" s="559">
        <v>0.67196819085487081</v>
      </c>
      <c r="D460" s="533">
        <v>0.32803180914512925</v>
      </c>
      <c r="E460" s="560">
        <v>1</v>
      </c>
      <c r="F460" s="559">
        <v>0.58505356676247711</v>
      </c>
      <c r="G460" s="533">
        <v>0.41494643323752284</v>
      </c>
      <c r="H460" s="533">
        <v>1</v>
      </c>
      <c r="I460" s="533"/>
      <c r="J460" s="533"/>
      <c r="K460" s="533"/>
      <c r="L460" s="533"/>
      <c r="M460" s="533"/>
      <c r="N460" s="560"/>
      <c r="O460" s="559">
        <v>0.79324424647364511</v>
      </c>
      <c r="P460" s="533">
        <v>0.20675575352635486</v>
      </c>
      <c r="Q460" s="533">
        <v>1</v>
      </c>
      <c r="R460" s="533"/>
      <c r="S460" s="533"/>
      <c r="T460" s="560"/>
      <c r="U460" s="238">
        <v>1</v>
      </c>
      <c r="V460" s="559" t="s">
        <v>90</v>
      </c>
      <c r="W460" s="533" t="s">
        <v>90</v>
      </c>
      <c r="X460" s="560" t="s">
        <v>90</v>
      </c>
    </row>
    <row r="461" spans="2:24" s="4" customFormat="1" ht="15.75" collapsed="1" x14ac:dyDescent="0.25">
      <c r="B461" s="64">
        <v>1984</v>
      </c>
      <c r="C461" s="561">
        <v>0.61435143567235995</v>
      </c>
      <c r="D461" s="537">
        <v>0.38564856432764</v>
      </c>
      <c r="E461" s="562">
        <v>1</v>
      </c>
      <c r="F461" s="561">
        <v>0.57732666074743721</v>
      </c>
      <c r="G461" s="537">
        <v>0.42267333925256273</v>
      </c>
      <c r="H461" s="537">
        <v>1</v>
      </c>
      <c r="I461" s="537"/>
      <c r="J461" s="537"/>
      <c r="K461" s="537"/>
      <c r="L461" s="537"/>
      <c r="M461" s="537"/>
      <c r="N461" s="562"/>
      <c r="O461" s="561">
        <v>0.6758506355095919</v>
      </c>
      <c r="P461" s="537">
        <v>0.32414936449040815</v>
      </c>
      <c r="Q461" s="537">
        <v>1</v>
      </c>
      <c r="R461" s="537"/>
      <c r="S461" s="537"/>
      <c r="T461" s="562"/>
      <c r="U461" s="241">
        <v>1</v>
      </c>
      <c r="V461" s="561">
        <v>0.4</v>
      </c>
      <c r="W461" s="537">
        <v>0.6</v>
      </c>
      <c r="X461" s="562">
        <v>1</v>
      </c>
    </row>
    <row r="462" spans="2:24" s="4" customFormat="1" ht="15" hidden="1" customHeight="1" outlineLevel="1" x14ac:dyDescent="0.25">
      <c r="B462" s="138" t="s">
        <v>78</v>
      </c>
      <c r="C462" s="559">
        <v>0.62548200514138819</v>
      </c>
      <c r="D462" s="533">
        <v>0.37451799485861181</v>
      </c>
      <c r="E462" s="560">
        <v>1</v>
      </c>
      <c r="F462" s="559">
        <v>0.53045685279187815</v>
      </c>
      <c r="G462" s="533">
        <v>0.46954314720812185</v>
      </c>
      <c r="H462" s="533">
        <v>1</v>
      </c>
      <c r="I462" s="533"/>
      <c r="J462" s="533"/>
      <c r="K462" s="533"/>
      <c r="L462" s="533"/>
      <c r="M462" s="533"/>
      <c r="N462" s="560"/>
      <c r="O462" s="559">
        <v>0.69419775014801655</v>
      </c>
      <c r="P462" s="533">
        <v>0.3058022498519834</v>
      </c>
      <c r="Q462" s="533">
        <v>1</v>
      </c>
      <c r="R462" s="533"/>
      <c r="S462" s="533"/>
      <c r="T462" s="560"/>
      <c r="U462" s="238">
        <v>1</v>
      </c>
      <c r="V462" s="559">
        <v>0</v>
      </c>
      <c r="W462" s="533">
        <v>1</v>
      </c>
      <c r="X462" s="560">
        <v>1</v>
      </c>
    </row>
    <row r="463" spans="2:24" s="4" customFormat="1" ht="15" hidden="1" customHeight="1" outlineLevel="1" x14ac:dyDescent="0.25">
      <c r="B463" s="138" t="s">
        <v>79</v>
      </c>
      <c r="C463" s="559">
        <v>0.71684282304807367</v>
      </c>
      <c r="D463" s="533">
        <v>0.28315717695192638</v>
      </c>
      <c r="E463" s="560">
        <v>1</v>
      </c>
      <c r="F463" s="559">
        <v>0.68034626482847071</v>
      </c>
      <c r="G463" s="533">
        <v>0.31965373517152934</v>
      </c>
      <c r="H463" s="533">
        <v>1</v>
      </c>
      <c r="I463" s="533"/>
      <c r="J463" s="533"/>
      <c r="K463" s="533"/>
      <c r="L463" s="533"/>
      <c r="M463" s="533"/>
      <c r="N463" s="560"/>
      <c r="O463" s="559">
        <v>0.75261976047904189</v>
      </c>
      <c r="P463" s="533">
        <v>0.24738023952095808</v>
      </c>
      <c r="Q463" s="533">
        <v>1</v>
      </c>
      <c r="R463" s="533"/>
      <c r="S463" s="533"/>
      <c r="T463" s="560"/>
      <c r="U463" s="238">
        <v>1</v>
      </c>
      <c r="V463" s="559">
        <v>0</v>
      </c>
      <c r="W463" s="533">
        <v>1</v>
      </c>
      <c r="X463" s="560">
        <v>1</v>
      </c>
    </row>
    <row r="464" spans="2:24" s="4" customFormat="1" ht="15" hidden="1" customHeight="1" outlineLevel="1" x14ac:dyDescent="0.25">
      <c r="B464" s="138" t="s">
        <v>80</v>
      </c>
      <c r="C464" s="559">
        <v>0.64304932735426013</v>
      </c>
      <c r="D464" s="533">
        <v>0.35695067264573993</v>
      </c>
      <c r="E464" s="560">
        <v>1</v>
      </c>
      <c r="F464" s="559">
        <v>0.59391839876828334</v>
      </c>
      <c r="G464" s="533">
        <v>0.40608160123171672</v>
      </c>
      <c r="H464" s="533">
        <v>1</v>
      </c>
      <c r="I464" s="533"/>
      <c r="J464" s="533"/>
      <c r="K464" s="533"/>
      <c r="L464" s="533"/>
      <c r="M464" s="533"/>
      <c r="N464" s="560"/>
      <c r="O464" s="559">
        <v>0.67489568845618919</v>
      </c>
      <c r="P464" s="533">
        <v>0.32510431154381086</v>
      </c>
      <c r="Q464" s="533">
        <v>1</v>
      </c>
      <c r="R464" s="533"/>
      <c r="S464" s="533"/>
      <c r="T464" s="560"/>
      <c r="U464" s="238">
        <v>1</v>
      </c>
      <c r="V464" s="559">
        <v>1</v>
      </c>
      <c r="W464" s="533">
        <v>0</v>
      </c>
      <c r="X464" s="560">
        <v>1</v>
      </c>
    </row>
    <row r="465" spans="2:24" s="4" customFormat="1" ht="15" hidden="1" customHeight="1" outlineLevel="1" x14ac:dyDescent="0.25">
      <c r="B465" s="138" t="s">
        <v>81</v>
      </c>
      <c r="C465" s="559">
        <v>0.64708603145235888</v>
      </c>
      <c r="D465" s="533">
        <v>0.35291396854764107</v>
      </c>
      <c r="E465" s="560">
        <v>1</v>
      </c>
      <c r="F465" s="559">
        <v>0.71169916434540392</v>
      </c>
      <c r="G465" s="533">
        <v>0.28830083565459608</v>
      </c>
      <c r="H465" s="533">
        <v>1</v>
      </c>
      <c r="I465" s="533"/>
      <c r="J465" s="533"/>
      <c r="K465" s="533"/>
      <c r="L465" s="533"/>
      <c r="M465" s="533"/>
      <c r="N465" s="560"/>
      <c r="O465" s="559">
        <v>0.47676161919040477</v>
      </c>
      <c r="P465" s="533">
        <v>0.52323838080959517</v>
      </c>
      <c r="Q465" s="533">
        <v>1</v>
      </c>
      <c r="R465" s="533"/>
      <c r="S465" s="533"/>
      <c r="T465" s="560"/>
      <c r="U465" s="238">
        <v>1</v>
      </c>
      <c r="V465" s="559" t="s">
        <v>90</v>
      </c>
      <c r="W465" s="533" t="s">
        <v>90</v>
      </c>
      <c r="X465" s="560" t="s">
        <v>90</v>
      </c>
    </row>
    <row r="466" spans="2:24" s="4" customFormat="1" ht="15" hidden="1" customHeight="1" outlineLevel="1" x14ac:dyDescent="0.25">
      <c r="B466" s="138" t="s">
        <v>82</v>
      </c>
      <c r="C466" s="559">
        <v>0.9</v>
      </c>
      <c r="D466" s="533">
        <v>0.1</v>
      </c>
      <c r="E466" s="560">
        <v>1</v>
      </c>
      <c r="F466" s="559">
        <v>0.33333333333333331</v>
      </c>
      <c r="G466" s="533">
        <v>0.66666666666666663</v>
      </c>
      <c r="H466" s="533">
        <v>1</v>
      </c>
      <c r="I466" s="533"/>
      <c r="J466" s="533"/>
      <c r="K466" s="533"/>
      <c r="L466" s="533"/>
      <c r="M466" s="533"/>
      <c r="N466" s="560"/>
      <c r="O466" s="559">
        <v>1</v>
      </c>
      <c r="P466" s="533">
        <v>0</v>
      </c>
      <c r="Q466" s="533">
        <v>1</v>
      </c>
      <c r="R466" s="533"/>
      <c r="S466" s="533"/>
      <c r="T466" s="560"/>
      <c r="U466" s="238">
        <v>1</v>
      </c>
      <c r="V466" s="559" t="s">
        <v>90</v>
      </c>
      <c r="W466" s="533" t="s">
        <v>90</v>
      </c>
      <c r="X466" s="560" t="s">
        <v>90</v>
      </c>
    </row>
    <row r="467" spans="2:24" s="4" customFormat="1" ht="15" hidden="1" customHeight="1" outlineLevel="1" x14ac:dyDescent="0.25">
      <c r="B467" s="138" t="s">
        <v>83</v>
      </c>
      <c r="C467" s="559">
        <v>0.96551724137931039</v>
      </c>
      <c r="D467" s="533">
        <v>3.4482758620689655E-2</v>
      </c>
      <c r="E467" s="560">
        <v>1</v>
      </c>
      <c r="F467" s="559">
        <v>1</v>
      </c>
      <c r="G467" s="533">
        <v>0</v>
      </c>
      <c r="H467" s="533">
        <v>1</v>
      </c>
      <c r="I467" s="533"/>
      <c r="J467" s="533"/>
      <c r="K467" s="533"/>
      <c r="L467" s="533"/>
      <c r="M467" s="533"/>
      <c r="N467" s="560"/>
      <c r="O467" s="559">
        <v>1</v>
      </c>
      <c r="P467" s="533">
        <v>0</v>
      </c>
      <c r="Q467" s="533">
        <v>1</v>
      </c>
      <c r="R467" s="533"/>
      <c r="S467" s="533"/>
      <c r="T467" s="560"/>
      <c r="U467" s="238">
        <v>1</v>
      </c>
      <c r="V467" s="559">
        <v>0.8</v>
      </c>
      <c r="W467" s="533">
        <v>0.2</v>
      </c>
      <c r="X467" s="560">
        <v>1</v>
      </c>
    </row>
    <row r="468" spans="2:24" s="4" customFormat="1" ht="15" hidden="1" customHeight="1" outlineLevel="1" x14ac:dyDescent="0.25">
      <c r="B468" s="138" t="s">
        <v>84</v>
      </c>
      <c r="C468" s="559">
        <v>1</v>
      </c>
      <c r="D468" s="533">
        <v>0</v>
      </c>
      <c r="E468" s="560">
        <v>1</v>
      </c>
      <c r="F468" s="559">
        <v>1</v>
      </c>
      <c r="G468" s="533">
        <v>0</v>
      </c>
      <c r="H468" s="533">
        <v>1</v>
      </c>
      <c r="I468" s="533"/>
      <c r="J468" s="533"/>
      <c r="K468" s="533"/>
      <c r="L468" s="533"/>
      <c r="M468" s="533"/>
      <c r="N468" s="560"/>
      <c r="O468" s="559">
        <v>1</v>
      </c>
      <c r="P468" s="533">
        <v>0</v>
      </c>
      <c r="Q468" s="533">
        <v>1</v>
      </c>
      <c r="R468" s="533"/>
      <c r="S468" s="533"/>
      <c r="T468" s="560"/>
      <c r="U468" s="238">
        <v>1</v>
      </c>
      <c r="V468" s="559" t="s">
        <v>90</v>
      </c>
      <c r="W468" s="533" t="s">
        <v>90</v>
      </c>
      <c r="X468" s="560" t="s">
        <v>90</v>
      </c>
    </row>
    <row r="469" spans="2:24" s="4" customFormat="1" ht="15" hidden="1" customHeight="1" outlineLevel="1" x14ac:dyDescent="0.25">
      <c r="B469" s="138" t="s">
        <v>85</v>
      </c>
      <c r="C469" s="559">
        <v>1</v>
      </c>
      <c r="D469" s="533">
        <v>0</v>
      </c>
      <c r="E469" s="560">
        <v>1</v>
      </c>
      <c r="F469" s="559">
        <v>1</v>
      </c>
      <c r="G469" s="533">
        <v>0</v>
      </c>
      <c r="H469" s="533">
        <v>1</v>
      </c>
      <c r="I469" s="533"/>
      <c r="J469" s="533"/>
      <c r="K469" s="533"/>
      <c r="L469" s="533"/>
      <c r="M469" s="533"/>
      <c r="N469" s="560"/>
      <c r="O469" s="559">
        <v>1</v>
      </c>
      <c r="P469" s="533">
        <v>0</v>
      </c>
      <c r="Q469" s="533">
        <v>1</v>
      </c>
      <c r="R469" s="533"/>
      <c r="S469" s="533"/>
      <c r="T469" s="560"/>
      <c r="U469" s="238">
        <v>1</v>
      </c>
      <c r="V469" s="559" t="s">
        <v>90</v>
      </c>
      <c r="W469" s="533" t="s">
        <v>90</v>
      </c>
      <c r="X469" s="560" t="s">
        <v>90</v>
      </c>
    </row>
    <row r="470" spans="2:24" s="4" customFormat="1" ht="15" hidden="1" customHeight="1" outlineLevel="1" x14ac:dyDescent="0.25">
      <c r="B470" s="138" t="s">
        <v>86</v>
      </c>
      <c r="C470" s="559">
        <v>0.8459821428571429</v>
      </c>
      <c r="D470" s="533">
        <v>0.15401785714285715</v>
      </c>
      <c r="E470" s="560">
        <v>1</v>
      </c>
      <c r="F470" s="559">
        <v>0.87735849056603776</v>
      </c>
      <c r="G470" s="533">
        <v>0.12264150943396226</v>
      </c>
      <c r="H470" s="533">
        <v>1</v>
      </c>
      <c r="I470" s="533"/>
      <c r="J470" s="533"/>
      <c r="K470" s="533"/>
      <c r="L470" s="533"/>
      <c r="M470" s="533"/>
      <c r="N470" s="560"/>
      <c r="O470" s="559">
        <v>0.765625</v>
      </c>
      <c r="P470" s="533">
        <v>0.234375</v>
      </c>
      <c r="Q470" s="533">
        <v>1</v>
      </c>
      <c r="R470" s="533"/>
      <c r="S470" s="533"/>
      <c r="T470" s="560"/>
      <c r="U470" s="238">
        <v>1</v>
      </c>
      <c r="V470" s="559" t="s">
        <v>90</v>
      </c>
      <c r="W470" s="533" t="s">
        <v>90</v>
      </c>
      <c r="X470" s="560" t="s">
        <v>90</v>
      </c>
    </row>
    <row r="471" spans="2:24" s="4" customFormat="1" ht="15" hidden="1" customHeight="1" outlineLevel="1" x14ac:dyDescent="0.25">
      <c r="B471" s="138" t="s">
        <v>87</v>
      </c>
      <c r="C471" s="559">
        <v>0.52551210428305395</v>
      </c>
      <c r="D471" s="533">
        <v>0.474487895716946</v>
      </c>
      <c r="E471" s="560">
        <v>1</v>
      </c>
      <c r="F471" s="559">
        <v>0.48097112860892388</v>
      </c>
      <c r="G471" s="533">
        <v>0.51902887139107612</v>
      </c>
      <c r="H471" s="533">
        <v>1</v>
      </c>
      <c r="I471" s="533"/>
      <c r="J471" s="533"/>
      <c r="K471" s="533"/>
      <c r="L471" s="533"/>
      <c r="M471" s="533"/>
      <c r="N471" s="560"/>
      <c r="O471" s="559">
        <v>0.58072916666666663</v>
      </c>
      <c r="P471" s="533">
        <v>0.41927083333333331</v>
      </c>
      <c r="Q471" s="533">
        <v>1</v>
      </c>
      <c r="R471" s="533"/>
      <c r="S471" s="533"/>
      <c r="T471" s="560"/>
      <c r="U471" s="238">
        <v>1</v>
      </c>
      <c r="V471" s="559" t="s">
        <v>90</v>
      </c>
      <c r="W471" s="533" t="s">
        <v>90</v>
      </c>
      <c r="X471" s="560" t="s">
        <v>90</v>
      </c>
    </row>
    <row r="472" spans="2:24" s="4" customFormat="1" ht="15" hidden="1" customHeight="1" outlineLevel="1" x14ac:dyDescent="0.25">
      <c r="B472" s="138" t="s">
        <v>88</v>
      </c>
      <c r="C472" s="559">
        <v>0.5952722063037249</v>
      </c>
      <c r="D472" s="533">
        <v>0.4047277936962751</v>
      </c>
      <c r="E472" s="560">
        <v>1</v>
      </c>
      <c r="F472" s="559">
        <v>0.52088607594936709</v>
      </c>
      <c r="G472" s="533">
        <v>0.47911392405063291</v>
      </c>
      <c r="H472" s="533">
        <v>1</v>
      </c>
      <c r="I472" s="533"/>
      <c r="J472" s="533"/>
      <c r="K472" s="533"/>
      <c r="L472" s="533"/>
      <c r="M472" s="533"/>
      <c r="N472" s="560"/>
      <c r="O472" s="559">
        <v>0.69186286658405616</v>
      </c>
      <c r="P472" s="533">
        <v>0.30813713341594384</v>
      </c>
      <c r="Q472" s="533">
        <v>1</v>
      </c>
      <c r="R472" s="533"/>
      <c r="S472" s="533"/>
      <c r="T472" s="560"/>
      <c r="U472" s="238">
        <v>1</v>
      </c>
      <c r="V472" s="559">
        <v>1</v>
      </c>
      <c r="W472" s="533">
        <v>0</v>
      </c>
      <c r="X472" s="560">
        <v>1</v>
      </c>
    </row>
    <row r="473" spans="2:24" s="4" customFormat="1" ht="15" hidden="1" customHeight="1" outlineLevel="1" x14ac:dyDescent="0.25">
      <c r="B473" s="138" t="s">
        <v>89</v>
      </c>
      <c r="C473" s="559">
        <v>0.61919618278583222</v>
      </c>
      <c r="D473" s="533">
        <v>0.38080381721416773</v>
      </c>
      <c r="E473" s="560">
        <v>1</v>
      </c>
      <c r="F473" s="559">
        <v>0.59536012948475858</v>
      </c>
      <c r="G473" s="533">
        <v>0.40463987051524142</v>
      </c>
      <c r="H473" s="533">
        <v>1</v>
      </c>
      <c r="I473" s="533"/>
      <c r="J473" s="533"/>
      <c r="K473" s="533"/>
      <c r="L473" s="533"/>
      <c r="M473" s="533"/>
      <c r="N473" s="560"/>
      <c r="O473" s="559">
        <v>0.66354593329432421</v>
      </c>
      <c r="P473" s="533">
        <v>0.33645406670567585</v>
      </c>
      <c r="Q473" s="533">
        <v>1</v>
      </c>
      <c r="R473" s="533"/>
      <c r="S473" s="533"/>
      <c r="T473" s="560"/>
      <c r="U473" s="238">
        <v>1</v>
      </c>
      <c r="V473" s="559">
        <v>1</v>
      </c>
      <c r="W473" s="533">
        <v>0</v>
      </c>
      <c r="X473" s="560">
        <v>1</v>
      </c>
    </row>
    <row r="474" spans="2:24" s="4" customFormat="1" ht="15.75" collapsed="1" x14ac:dyDescent="0.25">
      <c r="B474" s="64">
        <v>1983</v>
      </c>
      <c r="C474" s="561">
        <v>0.63536592523035385</v>
      </c>
      <c r="D474" s="537">
        <v>0.3646340747696461</v>
      </c>
      <c r="E474" s="562">
        <v>1</v>
      </c>
      <c r="F474" s="561">
        <v>0.59187724663340313</v>
      </c>
      <c r="G474" s="537">
        <v>0.40812275336659692</v>
      </c>
      <c r="H474" s="537">
        <v>1</v>
      </c>
      <c r="I474" s="537"/>
      <c r="J474" s="537"/>
      <c r="K474" s="537"/>
      <c r="L474" s="537"/>
      <c r="M474" s="537"/>
      <c r="N474" s="562"/>
      <c r="O474" s="561">
        <v>0.67986161932007183</v>
      </c>
      <c r="P474" s="537">
        <v>0.32013838067992817</v>
      </c>
      <c r="Q474" s="537">
        <v>1</v>
      </c>
      <c r="R474" s="537"/>
      <c r="S474" s="537"/>
      <c r="T474" s="562"/>
      <c r="U474" s="241">
        <v>1</v>
      </c>
      <c r="V474" s="561">
        <v>0.61111111111111116</v>
      </c>
      <c r="W474" s="537">
        <v>0.3888888888888889</v>
      </c>
      <c r="X474" s="562">
        <v>1</v>
      </c>
    </row>
    <row r="475" spans="2:24" s="4" customFormat="1" ht="15" hidden="1" customHeight="1" outlineLevel="1" x14ac:dyDescent="0.25">
      <c r="B475" s="138" t="s">
        <v>78</v>
      </c>
      <c r="C475" s="559">
        <v>0.46393762183235865</v>
      </c>
      <c r="D475" s="533">
        <v>0.53606237816764135</v>
      </c>
      <c r="E475" s="560">
        <v>1</v>
      </c>
      <c r="F475" s="559">
        <v>0.2560790273556231</v>
      </c>
      <c r="G475" s="533">
        <v>0.74392097264437695</v>
      </c>
      <c r="H475" s="533">
        <v>1</v>
      </c>
      <c r="I475" s="533"/>
      <c r="J475" s="533"/>
      <c r="K475" s="533"/>
      <c r="L475" s="533"/>
      <c r="M475" s="533"/>
      <c r="N475" s="560"/>
      <c r="O475" s="559">
        <v>0.61604893846707454</v>
      </c>
      <c r="P475" s="533">
        <v>0.38395106153292552</v>
      </c>
      <c r="Q475" s="533">
        <v>1</v>
      </c>
      <c r="R475" s="533"/>
      <c r="S475" s="533"/>
      <c r="T475" s="560"/>
      <c r="U475" s="238">
        <v>1</v>
      </c>
      <c r="V475" s="559" t="s">
        <v>90</v>
      </c>
      <c r="W475" s="533" t="s">
        <v>90</v>
      </c>
      <c r="X475" s="560" t="s">
        <v>90</v>
      </c>
    </row>
    <row r="476" spans="2:24" s="4" customFormat="1" ht="15" hidden="1" customHeight="1" outlineLevel="1" x14ac:dyDescent="0.25">
      <c r="B476" s="138" t="s">
        <v>79</v>
      </c>
      <c r="C476" s="559">
        <v>0.51438393341776734</v>
      </c>
      <c r="D476" s="533">
        <v>0.48561606658223266</v>
      </c>
      <c r="E476" s="560">
        <v>1</v>
      </c>
      <c r="F476" s="559">
        <v>0.34305882352941175</v>
      </c>
      <c r="G476" s="533">
        <v>0.65694117647058825</v>
      </c>
      <c r="H476" s="533">
        <v>1</v>
      </c>
      <c r="I476" s="533"/>
      <c r="J476" s="533"/>
      <c r="K476" s="533"/>
      <c r="L476" s="533"/>
      <c r="M476" s="533"/>
      <c r="N476" s="560"/>
      <c r="O476" s="559">
        <v>0.61064087061668681</v>
      </c>
      <c r="P476" s="533">
        <v>0.38935912938331319</v>
      </c>
      <c r="Q476" s="533">
        <v>1</v>
      </c>
      <c r="R476" s="533"/>
      <c r="S476" s="533"/>
      <c r="T476" s="560"/>
      <c r="U476" s="238">
        <v>1</v>
      </c>
      <c r="V476" s="559" t="s">
        <v>90</v>
      </c>
      <c r="W476" s="533" t="s">
        <v>90</v>
      </c>
      <c r="X476" s="560" t="s">
        <v>90</v>
      </c>
    </row>
    <row r="477" spans="2:24" s="4" customFormat="1" ht="15" hidden="1" customHeight="1" outlineLevel="1" x14ac:dyDescent="0.25">
      <c r="B477" s="138" t="s">
        <v>80</v>
      </c>
      <c r="C477" s="559">
        <v>0.51275256707519046</v>
      </c>
      <c r="D477" s="533">
        <v>0.48724743292480954</v>
      </c>
      <c r="E477" s="560">
        <v>1</v>
      </c>
      <c r="F477" s="559">
        <v>0.34084084084084082</v>
      </c>
      <c r="G477" s="533">
        <v>0.65915915915915912</v>
      </c>
      <c r="H477" s="533">
        <v>1</v>
      </c>
      <c r="I477" s="533"/>
      <c r="J477" s="533"/>
      <c r="K477" s="533"/>
      <c r="L477" s="533"/>
      <c r="M477" s="533"/>
      <c r="N477" s="560"/>
      <c r="O477" s="559">
        <v>0.63406356062943536</v>
      </c>
      <c r="P477" s="533">
        <v>0.36593643937056464</v>
      </c>
      <c r="Q477" s="533">
        <v>1</v>
      </c>
      <c r="R477" s="533"/>
      <c r="S477" s="533"/>
      <c r="T477" s="560"/>
      <c r="U477" s="238">
        <v>1</v>
      </c>
      <c r="V477" s="559">
        <v>1</v>
      </c>
      <c r="W477" s="533">
        <v>0</v>
      </c>
      <c r="X477" s="560">
        <v>1</v>
      </c>
    </row>
    <row r="478" spans="2:24" s="4" customFormat="1" ht="15" hidden="1" customHeight="1" outlineLevel="1" x14ac:dyDescent="0.25">
      <c r="B478" s="138" t="s">
        <v>81</v>
      </c>
      <c r="C478" s="559">
        <v>0.46202282565918928</v>
      </c>
      <c r="D478" s="533">
        <v>0.53797717434081072</v>
      </c>
      <c r="E478" s="560">
        <v>1</v>
      </c>
      <c r="F478" s="559">
        <v>0.19639794168096056</v>
      </c>
      <c r="G478" s="533">
        <v>0.80360205831903941</v>
      </c>
      <c r="H478" s="533">
        <v>1</v>
      </c>
      <c r="I478" s="533"/>
      <c r="J478" s="533"/>
      <c r="K478" s="533"/>
      <c r="L478" s="533"/>
      <c r="M478" s="533"/>
      <c r="N478" s="560"/>
      <c r="O478" s="559">
        <v>0.63895885810243491</v>
      </c>
      <c r="P478" s="533">
        <v>0.36104114189756509</v>
      </c>
      <c r="Q478" s="533">
        <v>1</v>
      </c>
      <c r="R478" s="533"/>
      <c r="S478" s="533"/>
      <c r="T478" s="560"/>
      <c r="U478" s="238">
        <v>1</v>
      </c>
      <c r="V478" s="559" t="s">
        <v>90</v>
      </c>
      <c r="W478" s="533" t="s">
        <v>90</v>
      </c>
      <c r="X478" s="560" t="s">
        <v>90</v>
      </c>
    </row>
    <row r="479" spans="2:24" s="4" customFormat="1" ht="15" hidden="1" customHeight="1" outlineLevel="1" x14ac:dyDescent="0.25">
      <c r="B479" s="138" t="s">
        <v>82</v>
      </c>
      <c r="C479" s="559">
        <v>1</v>
      </c>
      <c r="D479" s="533">
        <v>0</v>
      </c>
      <c r="E479" s="560">
        <v>1</v>
      </c>
      <c r="F479" s="559">
        <v>1</v>
      </c>
      <c r="G479" s="533">
        <v>0</v>
      </c>
      <c r="H479" s="533">
        <v>1</v>
      </c>
      <c r="I479" s="533"/>
      <c r="J479" s="533"/>
      <c r="K479" s="533"/>
      <c r="L479" s="533"/>
      <c r="M479" s="533"/>
      <c r="N479" s="560"/>
      <c r="O479" s="559">
        <v>1</v>
      </c>
      <c r="P479" s="533">
        <v>0</v>
      </c>
      <c r="Q479" s="533">
        <v>1</v>
      </c>
      <c r="R479" s="533"/>
      <c r="S479" s="533"/>
      <c r="T479" s="560"/>
      <c r="U479" s="238">
        <v>1</v>
      </c>
      <c r="V479" s="559">
        <v>1</v>
      </c>
      <c r="W479" s="533">
        <v>0</v>
      </c>
      <c r="X479" s="560">
        <v>1</v>
      </c>
    </row>
    <row r="480" spans="2:24" s="4" customFormat="1" ht="15" hidden="1" customHeight="1" outlineLevel="1" x14ac:dyDescent="0.25">
      <c r="B480" s="138" t="s">
        <v>83</v>
      </c>
      <c r="C480" s="559">
        <v>1</v>
      </c>
      <c r="D480" s="533">
        <v>0</v>
      </c>
      <c r="E480" s="560">
        <v>1</v>
      </c>
      <c r="F480" s="559" t="s">
        <v>90</v>
      </c>
      <c r="G480" s="533" t="s">
        <v>90</v>
      </c>
      <c r="H480" s="533" t="s">
        <v>90</v>
      </c>
      <c r="I480" s="533"/>
      <c r="J480" s="533"/>
      <c r="K480" s="533"/>
      <c r="L480" s="533"/>
      <c r="M480" s="533"/>
      <c r="N480" s="560"/>
      <c r="O480" s="559">
        <v>1</v>
      </c>
      <c r="P480" s="533">
        <v>0</v>
      </c>
      <c r="Q480" s="533">
        <v>1</v>
      </c>
      <c r="R480" s="533"/>
      <c r="S480" s="533"/>
      <c r="T480" s="560"/>
      <c r="U480" s="238">
        <v>1</v>
      </c>
      <c r="V480" s="559" t="s">
        <v>90</v>
      </c>
      <c r="W480" s="533" t="s">
        <v>90</v>
      </c>
      <c r="X480" s="560" t="s">
        <v>90</v>
      </c>
    </row>
    <row r="481" spans="2:24" s="4" customFormat="1" ht="15" hidden="1" customHeight="1" outlineLevel="1" x14ac:dyDescent="0.25">
      <c r="B481" s="138" t="s">
        <v>84</v>
      </c>
      <c r="C481" s="559">
        <v>1</v>
      </c>
      <c r="D481" s="533">
        <v>0</v>
      </c>
      <c r="E481" s="560">
        <v>1</v>
      </c>
      <c r="F481" s="559">
        <v>1</v>
      </c>
      <c r="G481" s="533">
        <v>0</v>
      </c>
      <c r="H481" s="533">
        <v>1</v>
      </c>
      <c r="I481" s="533"/>
      <c r="J481" s="533"/>
      <c r="K481" s="533"/>
      <c r="L481" s="533"/>
      <c r="M481" s="533"/>
      <c r="N481" s="560"/>
      <c r="O481" s="559">
        <v>1</v>
      </c>
      <c r="P481" s="533">
        <v>0</v>
      </c>
      <c r="Q481" s="533">
        <v>1</v>
      </c>
      <c r="R481" s="533"/>
      <c r="S481" s="533"/>
      <c r="T481" s="560"/>
      <c r="U481" s="238">
        <v>1</v>
      </c>
      <c r="V481" s="559" t="s">
        <v>90</v>
      </c>
      <c r="W481" s="533" t="s">
        <v>90</v>
      </c>
      <c r="X481" s="560" t="s">
        <v>90</v>
      </c>
    </row>
    <row r="482" spans="2:24" s="4" customFormat="1" ht="15" hidden="1" customHeight="1" outlineLevel="1" x14ac:dyDescent="0.25">
      <c r="B482" s="138" t="s">
        <v>85</v>
      </c>
      <c r="C482" s="559">
        <v>1</v>
      </c>
      <c r="D482" s="533">
        <v>0</v>
      </c>
      <c r="E482" s="560">
        <v>1</v>
      </c>
      <c r="F482" s="559">
        <v>1</v>
      </c>
      <c r="G482" s="533">
        <v>0</v>
      </c>
      <c r="H482" s="533">
        <v>1</v>
      </c>
      <c r="I482" s="533"/>
      <c r="J482" s="533"/>
      <c r="K482" s="533"/>
      <c r="L482" s="533"/>
      <c r="M482" s="533"/>
      <c r="N482" s="560"/>
      <c r="O482" s="559">
        <v>1</v>
      </c>
      <c r="P482" s="533">
        <v>0</v>
      </c>
      <c r="Q482" s="533">
        <v>1</v>
      </c>
      <c r="R482" s="533"/>
      <c r="S482" s="533"/>
      <c r="T482" s="560"/>
      <c r="U482" s="238">
        <v>1</v>
      </c>
      <c r="V482" s="559" t="s">
        <v>90</v>
      </c>
      <c r="W482" s="533" t="s">
        <v>90</v>
      </c>
      <c r="X482" s="560" t="s">
        <v>90</v>
      </c>
    </row>
    <row r="483" spans="2:24" s="4" customFormat="1" ht="15" hidden="1" customHeight="1" outlineLevel="1" x14ac:dyDescent="0.25">
      <c r="B483" s="138" t="s">
        <v>86</v>
      </c>
      <c r="C483" s="559">
        <v>0.34121621621621623</v>
      </c>
      <c r="D483" s="533">
        <v>0.65878378378378377</v>
      </c>
      <c r="E483" s="560">
        <v>1</v>
      </c>
      <c r="F483" s="559">
        <v>6.8027210884353739E-3</v>
      </c>
      <c r="G483" s="533">
        <v>0.99319727891156462</v>
      </c>
      <c r="H483" s="533">
        <v>1</v>
      </c>
      <c r="I483" s="533"/>
      <c r="J483" s="533"/>
      <c r="K483" s="533"/>
      <c r="L483" s="533"/>
      <c r="M483" s="533"/>
      <c r="N483" s="560"/>
      <c r="O483" s="559">
        <v>0.42588235294117649</v>
      </c>
      <c r="P483" s="533">
        <v>0.57411764705882351</v>
      </c>
      <c r="Q483" s="533">
        <v>1</v>
      </c>
      <c r="R483" s="533"/>
      <c r="S483" s="533"/>
      <c r="T483" s="560"/>
      <c r="U483" s="238">
        <v>1</v>
      </c>
      <c r="V483" s="559" t="s">
        <v>90</v>
      </c>
      <c r="W483" s="533" t="s">
        <v>90</v>
      </c>
      <c r="X483" s="560" t="s">
        <v>90</v>
      </c>
    </row>
    <row r="484" spans="2:24" s="4" customFormat="1" ht="15" hidden="1" customHeight="1" outlineLevel="1" x14ac:dyDescent="0.25">
      <c r="B484" s="138" t="s">
        <v>87</v>
      </c>
      <c r="C484" s="559">
        <v>0.44477611940298506</v>
      </c>
      <c r="D484" s="533">
        <v>0.55522388059701488</v>
      </c>
      <c r="E484" s="560">
        <v>1</v>
      </c>
      <c r="F484" s="559">
        <v>0.3447265625</v>
      </c>
      <c r="G484" s="533">
        <v>0.6552734375</v>
      </c>
      <c r="H484" s="533">
        <v>1</v>
      </c>
      <c r="I484" s="533"/>
      <c r="J484" s="533"/>
      <c r="K484" s="533"/>
      <c r="L484" s="533"/>
      <c r="M484" s="533"/>
      <c r="N484" s="560"/>
      <c r="O484" s="559">
        <v>0.46250000000000002</v>
      </c>
      <c r="P484" s="533">
        <v>0.53749999999999998</v>
      </c>
      <c r="Q484" s="533">
        <v>1</v>
      </c>
      <c r="R484" s="533"/>
      <c r="S484" s="533"/>
      <c r="T484" s="560"/>
      <c r="U484" s="238">
        <v>1</v>
      </c>
      <c r="V484" s="559" t="s">
        <v>90</v>
      </c>
      <c r="W484" s="533" t="s">
        <v>90</v>
      </c>
      <c r="X484" s="560" t="s">
        <v>90</v>
      </c>
    </row>
    <row r="485" spans="2:24" s="4" customFormat="1" ht="15" hidden="1" customHeight="1" outlineLevel="1" x14ac:dyDescent="0.25">
      <c r="B485" s="138" t="s">
        <v>88</v>
      </c>
      <c r="C485" s="559">
        <v>0.46777251184834123</v>
      </c>
      <c r="D485" s="533">
        <v>0.53222748815165877</v>
      </c>
      <c r="E485" s="560">
        <v>1</v>
      </c>
      <c r="F485" s="559">
        <v>0.43158464034613303</v>
      </c>
      <c r="G485" s="533">
        <v>0.56841535965386691</v>
      </c>
      <c r="H485" s="533">
        <v>1</v>
      </c>
      <c r="I485" s="533"/>
      <c r="J485" s="533"/>
      <c r="K485" s="533"/>
      <c r="L485" s="533"/>
      <c r="M485" s="533"/>
      <c r="N485" s="560"/>
      <c r="O485" s="559">
        <v>0.47952961672473865</v>
      </c>
      <c r="P485" s="533">
        <v>0.52047038327526129</v>
      </c>
      <c r="Q485" s="533">
        <v>1</v>
      </c>
      <c r="R485" s="533"/>
      <c r="S485" s="533"/>
      <c r="T485" s="560"/>
      <c r="U485" s="238">
        <v>1</v>
      </c>
      <c r="V485" s="559" t="s">
        <v>90</v>
      </c>
      <c r="W485" s="533" t="s">
        <v>90</v>
      </c>
      <c r="X485" s="560" t="s">
        <v>90</v>
      </c>
    </row>
    <row r="486" spans="2:24" s="4" customFormat="1" ht="15" hidden="1" customHeight="1" outlineLevel="1" x14ac:dyDescent="0.25">
      <c r="B486" s="138" t="s">
        <v>89</v>
      </c>
      <c r="C486" s="559">
        <v>0.51854519265394305</v>
      </c>
      <c r="D486" s="533">
        <v>0.48145480734605689</v>
      </c>
      <c r="E486" s="560">
        <v>1</v>
      </c>
      <c r="F486" s="559">
        <v>0.49746560463432293</v>
      </c>
      <c r="G486" s="533">
        <v>0.50253439536567701</v>
      </c>
      <c r="H486" s="533">
        <v>1</v>
      </c>
      <c r="I486" s="533"/>
      <c r="J486" s="533"/>
      <c r="K486" s="533"/>
      <c r="L486" s="533"/>
      <c r="M486" s="533"/>
      <c r="N486" s="560"/>
      <c r="O486" s="559">
        <v>0.51453378633446578</v>
      </c>
      <c r="P486" s="533">
        <v>0.48546621366553416</v>
      </c>
      <c r="Q486" s="533">
        <v>1</v>
      </c>
      <c r="R486" s="533"/>
      <c r="S486" s="533"/>
      <c r="T486" s="560"/>
      <c r="U486" s="238">
        <v>1</v>
      </c>
      <c r="V486" s="559" t="s">
        <v>90</v>
      </c>
      <c r="W486" s="533" t="s">
        <v>90</v>
      </c>
      <c r="X486" s="560" t="s">
        <v>90</v>
      </c>
    </row>
    <row r="487" spans="2:24" s="4" customFormat="1" ht="15.75" collapsed="1" x14ac:dyDescent="0.25">
      <c r="B487" s="64">
        <v>1982</v>
      </c>
      <c r="C487" s="561">
        <v>0.48940304852128497</v>
      </c>
      <c r="D487" s="537">
        <v>0.51059695147871498</v>
      </c>
      <c r="E487" s="562">
        <v>1</v>
      </c>
      <c r="F487" s="561">
        <v>0.35382371327359868</v>
      </c>
      <c r="G487" s="537">
        <v>0.64617628672640137</v>
      </c>
      <c r="H487" s="537">
        <v>1</v>
      </c>
      <c r="I487" s="537"/>
      <c r="J487" s="537"/>
      <c r="K487" s="537"/>
      <c r="L487" s="537"/>
      <c r="M487" s="537"/>
      <c r="N487" s="562"/>
      <c r="O487" s="561">
        <v>0.56975146031382429</v>
      </c>
      <c r="P487" s="537">
        <v>0.43024853968617571</v>
      </c>
      <c r="Q487" s="537">
        <v>1</v>
      </c>
      <c r="R487" s="537"/>
      <c r="S487" s="537"/>
      <c r="T487" s="562"/>
      <c r="U487" s="241">
        <v>1</v>
      </c>
      <c r="V487" s="561">
        <v>1</v>
      </c>
      <c r="W487" s="537">
        <v>0</v>
      </c>
      <c r="X487" s="562">
        <v>1</v>
      </c>
    </row>
    <row r="488" spans="2:24" s="4" customFormat="1" ht="15" hidden="1" customHeight="1" outlineLevel="1" x14ac:dyDescent="0.25">
      <c r="B488" s="138" t="s">
        <v>78</v>
      </c>
      <c r="C488" s="559">
        <v>0.49334853667806916</v>
      </c>
      <c r="D488" s="533">
        <v>0.50665146332193078</v>
      </c>
      <c r="E488" s="560">
        <v>1</v>
      </c>
      <c r="F488" s="559">
        <v>0.21824423737126042</v>
      </c>
      <c r="G488" s="533">
        <v>0.78175576262873958</v>
      </c>
      <c r="H488" s="533">
        <v>1</v>
      </c>
      <c r="I488" s="533"/>
      <c r="J488" s="533"/>
      <c r="K488" s="533"/>
      <c r="L488" s="533"/>
      <c r="M488" s="533"/>
      <c r="N488" s="560"/>
      <c r="O488" s="559">
        <v>0.64290473017988004</v>
      </c>
      <c r="P488" s="533">
        <v>0.35709526982011991</v>
      </c>
      <c r="Q488" s="533">
        <v>1</v>
      </c>
      <c r="R488" s="533"/>
      <c r="S488" s="533"/>
      <c r="T488" s="560"/>
      <c r="U488" s="238">
        <v>1</v>
      </c>
      <c r="V488" s="559" t="s">
        <v>90</v>
      </c>
      <c r="W488" s="533" t="s">
        <v>90</v>
      </c>
      <c r="X488" s="560" t="s">
        <v>90</v>
      </c>
    </row>
    <row r="489" spans="2:24" s="4" customFormat="1" ht="15" hidden="1" customHeight="1" outlineLevel="1" x14ac:dyDescent="0.25">
      <c r="B489" s="138" t="s">
        <v>79</v>
      </c>
      <c r="C489" s="559">
        <v>0.44844720496894408</v>
      </c>
      <c r="D489" s="533">
        <v>0.55155279503105592</v>
      </c>
      <c r="E489" s="560">
        <v>1</v>
      </c>
      <c r="F489" s="559">
        <v>0.2341317365269461</v>
      </c>
      <c r="G489" s="533">
        <v>0.76586826347305392</v>
      </c>
      <c r="H489" s="533">
        <v>1</v>
      </c>
      <c r="I489" s="533"/>
      <c r="J489" s="533"/>
      <c r="K489" s="533"/>
      <c r="L489" s="533"/>
      <c r="M489" s="533"/>
      <c r="N489" s="560"/>
      <c r="O489" s="559">
        <v>0.59544282029234741</v>
      </c>
      <c r="P489" s="533">
        <v>0.40455717970765265</v>
      </c>
      <c r="Q489" s="533">
        <v>1</v>
      </c>
      <c r="R489" s="533"/>
      <c r="S489" s="533"/>
      <c r="T489" s="560"/>
      <c r="U489" s="238">
        <v>1</v>
      </c>
      <c r="V489" s="559" t="s">
        <v>90</v>
      </c>
      <c r="W489" s="533" t="s">
        <v>90</v>
      </c>
      <c r="X489" s="560" t="s">
        <v>90</v>
      </c>
    </row>
    <row r="490" spans="2:24" s="4" customFormat="1" ht="15" hidden="1" customHeight="1" outlineLevel="1" x14ac:dyDescent="0.25">
      <c r="B490" s="138" t="s">
        <v>80</v>
      </c>
      <c r="C490" s="559">
        <v>0.44838323353293413</v>
      </c>
      <c r="D490" s="533">
        <v>0.55161676646706592</v>
      </c>
      <c r="E490" s="560">
        <v>1</v>
      </c>
      <c r="F490" s="559">
        <v>0.22675464907018597</v>
      </c>
      <c r="G490" s="533">
        <v>0.77324535092981406</v>
      </c>
      <c r="H490" s="533">
        <v>1</v>
      </c>
      <c r="I490" s="533"/>
      <c r="J490" s="533"/>
      <c r="K490" s="533"/>
      <c r="L490" s="533"/>
      <c r="M490" s="533"/>
      <c r="N490" s="560"/>
      <c r="O490" s="559">
        <v>0.59178743961352653</v>
      </c>
      <c r="P490" s="533">
        <v>0.40821256038647341</v>
      </c>
      <c r="Q490" s="533">
        <v>1</v>
      </c>
      <c r="R490" s="533"/>
      <c r="S490" s="533"/>
      <c r="T490" s="560"/>
      <c r="U490" s="238">
        <v>1</v>
      </c>
      <c r="V490" s="559" t="s">
        <v>90</v>
      </c>
      <c r="W490" s="533" t="s">
        <v>90</v>
      </c>
      <c r="X490" s="560" t="s">
        <v>90</v>
      </c>
    </row>
    <row r="491" spans="2:24" s="4" customFormat="1" ht="15" hidden="1" customHeight="1" outlineLevel="1" x14ac:dyDescent="0.25">
      <c r="B491" s="138" t="s">
        <v>81</v>
      </c>
      <c r="C491" s="559">
        <v>0.38901908269166385</v>
      </c>
      <c r="D491" s="533">
        <v>0.61098091730833615</v>
      </c>
      <c r="E491" s="560">
        <v>1</v>
      </c>
      <c r="F491" s="559">
        <v>0.29226361031518627</v>
      </c>
      <c r="G491" s="533">
        <v>0.70773638968481378</v>
      </c>
      <c r="H491" s="533">
        <v>1</v>
      </c>
      <c r="I491" s="533"/>
      <c r="J491" s="533"/>
      <c r="K491" s="533"/>
      <c r="L491" s="533"/>
      <c r="M491" s="533"/>
      <c r="N491" s="560"/>
      <c r="O491" s="559">
        <v>0.4665391969407266</v>
      </c>
      <c r="P491" s="533">
        <v>0.53346080305927346</v>
      </c>
      <c r="Q491" s="533">
        <v>1</v>
      </c>
      <c r="R491" s="533"/>
      <c r="S491" s="533"/>
      <c r="T491" s="560"/>
      <c r="U491" s="238">
        <v>1</v>
      </c>
      <c r="V491" s="559" t="s">
        <v>90</v>
      </c>
      <c r="W491" s="533" t="s">
        <v>90</v>
      </c>
      <c r="X491" s="560" t="s">
        <v>90</v>
      </c>
    </row>
    <row r="492" spans="2:24" s="4" customFormat="1" ht="15" hidden="1" customHeight="1" outlineLevel="1" x14ac:dyDescent="0.25">
      <c r="B492" s="138" t="s">
        <v>82</v>
      </c>
      <c r="C492" s="559">
        <v>0.55737704918032782</v>
      </c>
      <c r="D492" s="533">
        <v>0.44262295081967212</v>
      </c>
      <c r="E492" s="560">
        <v>1</v>
      </c>
      <c r="F492" s="559">
        <v>0.2857142857142857</v>
      </c>
      <c r="G492" s="533">
        <v>0.7142857142857143</v>
      </c>
      <c r="H492" s="533">
        <v>1</v>
      </c>
      <c r="I492" s="533"/>
      <c r="J492" s="533"/>
      <c r="K492" s="533"/>
      <c r="L492" s="533"/>
      <c r="M492" s="533"/>
      <c r="N492" s="560"/>
      <c r="O492" s="559">
        <v>0.69565217391304346</v>
      </c>
      <c r="P492" s="533">
        <v>0.30434782608695654</v>
      </c>
      <c r="Q492" s="533">
        <v>1</v>
      </c>
      <c r="R492" s="533"/>
      <c r="S492" s="533"/>
      <c r="T492" s="560"/>
      <c r="U492" s="238">
        <v>1</v>
      </c>
      <c r="V492" s="559" t="s">
        <v>90</v>
      </c>
      <c r="W492" s="533" t="s">
        <v>90</v>
      </c>
      <c r="X492" s="560" t="s">
        <v>90</v>
      </c>
    </row>
    <row r="493" spans="2:24" s="4" customFormat="1" ht="15" hidden="1" customHeight="1" outlineLevel="1" x14ac:dyDescent="0.25">
      <c r="B493" s="138" t="s">
        <v>83</v>
      </c>
      <c r="C493" s="559">
        <v>0.94871794871794868</v>
      </c>
      <c r="D493" s="533">
        <v>5.128205128205128E-2</v>
      </c>
      <c r="E493" s="560">
        <v>1</v>
      </c>
      <c r="F493" s="559">
        <v>0.90909090909090906</v>
      </c>
      <c r="G493" s="533">
        <v>9.0909090909090912E-2</v>
      </c>
      <c r="H493" s="533">
        <v>1</v>
      </c>
      <c r="I493" s="533"/>
      <c r="J493" s="533"/>
      <c r="K493" s="533"/>
      <c r="L493" s="533"/>
      <c r="M493" s="533"/>
      <c r="N493" s="560"/>
      <c r="O493" s="559">
        <v>1</v>
      </c>
      <c r="P493" s="533">
        <v>0</v>
      </c>
      <c r="Q493" s="533">
        <v>1</v>
      </c>
      <c r="R493" s="533"/>
      <c r="S493" s="533"/>
      <c r="T493" s="560"/>
      <c r="U493" s="238">
        <v>1</v>
      </c>
      <c r="V493" s="559" t="s">
        <v>90</v>
      </c>
      <c r="W493" s="533" t="s">
        <v>90</v>
      </c>
      <c r="X493" s="560" t="s">
        <v>90</v>
      </c>
    </row>
    <row r="494" spans="2:24" s="4" customFormat="1" ht="15" hidden="1" customHeight="1" outlineLevel="1" x14ac:dyDescent="0.25">
      <c r="B494" s="138" t="s">
        <v>84</v>
      </c>
      <c r="C494" s="559">
        <v>0.95238095238095233</v>
      </c>
      <c r="D494" s="533">
        <v>4.7619047619047616E-2</v>
      </c>
      <c r="E494" s="560">
        <v>1</v>
      </c>
      <c r="F494" s="559">
        <v>1</v>
      </c>
      <c r="G494" s="533">
        <v>0</v>
      </c>
      <c r="H494" s="533">
        <v>1</v>
      </c>
      <c r="I494" s="533"/>
      <c r="J494" s="533"/>
      <c r="K494" s="533"/>
      <c r="L494" s="533"/>
      <c r="M494" s="533"/>
      <c r="N494" s="560"/>
      <c r="O494" s="559">
        <v>0.81818181818181823</v>
      </c>
      <c r="P494" s="533">
        <v>0.18181818181818182</v>
      </c>
      <c r="Q494" s="533">
        <v>1</v>
      </c>
      <c r="R494" s="533"/>
      <c r="S494" s="533"/>
      <c r="T494" s="560"/>
      <c r="U494" s="238">
        <v>1</v>
      </c>
      <c r="V494" s="559" t="s">
        <v>90</v>
      </c>
      <c r="W494" s="533" t="s">
        <v>90</v>
      </c>
      <c r="X494" s="560" t="s">
        <v>90</v>
      </c>
    </row>
    <row r="495" spans="2:24" s="4" customFormat="1" ht="15" hidden="1" customHeight="1" outlineLevel="1" x14ac:dyDescent="0.25">
      <c r="B495" s="138" t="s">
        <v>85</v>
      </c>
      <c r="C495" s="559">
        <v>0.7142857142857143</v>
      </c>
      <c r="D495" s="533">
        <v>0.2857142857142857</v>
      </c>
      <c r="E495" s="560">
        <v>1</v>
      </c>
      <c r="F495" s="559">
        <v>0.44444444444444442</v>
      </c>
      <c r="G495" s="533">
        <v>0.55555555555555558</v>
      </c>
      <c r="H495" s="533">
        <v>1</v>
      </c>
      <c r="I495" s="533"/>
      <c r="J495" s="533"/>
      <c r="K495" s="533"/>
      <c r="L495" s="533"/>
      <c r="M495" s="533"/>
      <c r="N495" s="560"/>
      <c r="O495" s="559">
        <v>1</v>
      </c>
      <c r="P495" s="533">
        <v>0</v>
      </c>
      <c r="Q495" s="533">
        <v>1</v>
      </c>
      <c r="R495" s="533"/>
      <c r="S495" s="533"/>
      <c r="T495" s="560"/>
      <c r="U495" s="238">
        <v>1</v>
      </c>
      <c r="V495" s="559" t="s">
        <v>90</v>
      </c>
      <c r="W495" s="533" t="s">
        <v>90</v>
      </c>
      <c r="X495" s="560" t="s">
        <v>90</v>
      </c>
    </row>
    <row r="496" spans="2:24" s="4" customFormat="1" ht="15" hidden="1" customHeight="1" outlineLevel="1" x14ac:dyDescent="0.25">
      <c r="B496" s="138" t="s">
        <v>86</v>
      </c>
      <c r="C496" s="559">
        <v>0.76315789473684215</v>
      </c>
      <c r="D496" s="533">
        <v>0.23684210526315788</v>
      </c>
      <c r="E496" s="560">
        <v>1</v>
      </c>
      <c r="F496" s="559">
        <v>0.5357142857142857</v>
      </c>
      <c r="G496" s="533">
        <v>0.4642857142857143</v>
      </c>
      <c r="H496" s="533">
        <v>1</v>
      </c>
      <c r="I496" s="533"/>
      <c r="J496" s="533"/>
      <c r="K496" s="533"/>
      <c r="L496" s="533"/>
      <c r="M496" s="533"/>
      <c r="N496" s="560"/>
      <c r="O496" s="559">
        <v>0.87804878048780488</v>
      </c>
      <c r="P496" s="533">
        <v>0.12195121951219512</v>
      </c>
      <c r="Q496" s="533">
        <v>1</v>
      </c>
      <c r="R496" s="533"/>
      <c r="S496" s="533"/>
      <c r="T496" s="560"/>
      <c r="U496" s="238">
        <v>1</v>
      </c>
      <c r="V496" s="559" t="s">
        <v>90</v>
      </c>
      <c r="W496" s="533" t="s">
        <v>90</v>
      </c>
      <c r="X496" s="560" t="s">
        <v>90</v>
      </c>
    </row>
    <row r="497" spans="2:24" s="4" customFormat="1" ht="15" hidden="1" customHeight="1" outlineLevel="1" x14ac:dyDescent="0.25">
      <c r="B497" s="138" t="s">
        <v>87</v>
      </c>
      <c r="C497" s="559">
        <v>0.35119047619047616</v>
      </c>
      <c r="D497" s="533">
        <v>0.64880952380952384</v>
      </c>
      <c r="E497" s="560">
        <v>1</v>
      </c>
      <c r="F497" s="559">
        <v>0.20399999999999999</v>
      </c>
      <c r="G497" s="533">
        <v>0.79600000000000004</v>
      </c>
      <c r="H497" s="533">
        <v>1</v>
      </c>
      <c r="I497" s="533"/>
      <c r="J497" s="533"/>
      <c r="K497" s="533"/>
      <c r="L497" s="533"/>
      <c r="M497" s="533"/>
      <c r="N497" s="560"/>
      <c r="O497" s="559">
        <v>0.37713534822601841</v>
      </c>
      <c r="P497" s="533">
        <v>0.62286465177398165</v>
      </c>
      <c r="Q497" s="533">
        <v>1</v>
      </c>
      <c r="R497" s="533"/>
      <c r="S497" s="533"/>
      <c r="T497" s="560"/>
      <c r="U497" s="238">
        <v>1</v>
      </c>
      <c r="V497" s="559" t="s">
        <v>90</v>
      </c>
      <c r="W497" s="533" t="s">
        <v>90</v>
      </c>
      <c r="X497" s="560" t="s">
        <v>90</v>
      </c>
    </row>
    <row r="498" spans="2:24" s="4" customFormat="1" ht="15" hidden="1" customHeight="1" outlineLevel="1" x14ac:dyDescent="0.25">
      <c r="B498" s="138" t="s">
        <v>88</v>
      </c>
      <c r="C498" s="559">
        <v>0.43824623213936192</v>
      </c>
      <c r="D498" s="533">
        <v>0.56175376786063813</v>
      </c>
      <c r="E498" s="560">
        <v>1</v>
      </c>
      <c r="F498" s="559">
        <v>0.32689556509299</v>
      </c>
      <c r="G498" s="533">
        <v>0.67310443490701</v>
      </c>
      <c r="H498" s="533">
        <v>1</v>
      </c>
      <c r="I498" s="533"/>
      <c r="J498" s="533"/>
      <c r="K498" s="533"/>
      <c r="L498" s="533"/>
      <c r="M498" s="533"/>
      <c r="N498" s="560"/>
      <c r="O498" s="559">
        <v>0.52974773917182294</v>
      </c>
      <c r="P498" s="533">
        <v>0.47025226082817706</v>
      </c>
      <c r="Q498" s="533">
        <v>1</v>
      </c>
      <c r="R498" s="533"/>
      <c r="S498" s="533"/>
      <c r="T498" s="560"/>
      <c r="U498" s="238">
        <v>1</v>
      </c>
      <c r="V498" s="559" t="s">
        <v>90</v>
      </c>
      <c r="W498" s="533" t="s">
        <v>90</v>
      </c>
      <c r="X498" s="560" t="s">
        <v>90</v>
      </c>
    </row>
    <row r="499" spans="2:24" s="4" customFormat="1" ht="15" hidden="1" customHeight="1" outlineLevel="1" x14ac:dyDescent="0.25">
      <c r="B499" s="138" t="s">
        <v>89</v>
      </c>
      <c r="C499" s="559">
        <v>0.39338910426443585</v>
      </c>
      <c r="D499" s="533">
        <v>0.60661089573556415</v>
      </c>
      <c r="E499" s="560">
        <v>1</v>
      </c>
      <c r="F499" s="559">
        <v>0.38939321548017203</v>
      </c>
      <c r="G499" s="533">
        <v>0.61060678451982797</v>
      </c>
      <c r="H499" s="533">
        <v>1</v>
      </c>
      <c r="I499" s="533"/>
      <c r="J499" s="533"/>
      <c r="K499" s="533"/>
      <c r="L499" s="533"/>
      <c r="M499" s="533"/>
      <c r="N499" s="560"/>
      <c r="O499" s="559">
        <v>0.36941964285714285</v>
      </c>
      <c r="P499" s="533">
        <v>0.6305803571428571</v>
      </c>
      <c r="Q499" s="533">
        <v>1</v>
      </c>
      <c r="R499" s="533"/>
      <c r="S499" s="533"/>
      <c r="T499" s="560"/>
      <c r="U499" s="238">
        <v>1</v>
      </c>
      <c r="V499" s="559" t="s">
        <v>90</v>
      </c>
      <c r="W499" s="533" t="s">
        <v>90</v>
      </c>
      <c r="X499" s="560" t="s">
        <v>90</v>
      </c>
    </row>
    <row r="500" spans="2:24" s="4" customFormat="1" ht="15.75" collapsed="1" x14ac:dyDescent="0.25">
      <c r="B500" s="64">
        <v>1981</v>
      </c>
      <c r="C500" s="561">
        <v>0.43726832050185344</v>
      </c>
      <c r="D500" s="537">
        <v>0.56273167949814651</v>
      </c>
      <c r="E500" s="562">
        <v>1</v>
      </c>
      <c r="F500" s="561">
        <v>0.28704080801498738</v>
      </c>
      <c r="G500" s="537">
        <v>0.71295919198501267</v>
      </c>
      <c r="H500" s="537">
        <v>1</v>
      </c>
      <c r="I500" s="537"/>
      <c r="J500" s="537"/>
      <c r="K500" s="537"/>
      <c r="L500" s="537"/>
      <c r="M500" s="537"/>
      <c r="N500" s="562"/>
      <c r="O500" s="561">
        <v>0.53159331513416341</v>
      </c>
      <c r="P500" s="537">
        <v>0.46840668486583659</v>
      </c>
      <c r="Q500" s="537">
        <v>1</v>
      </c>
      <c r="R500" s="537"/>
      <c r="S500" s="537"/>
      <c r="T500" s="562"/>
      <c r="U500" s="241">
        <v>1</v>
      </c>
      <c r="V500" s="561" t="s">
        <v>90</v>
      </c>
      <c r="W500" s="537" t="s">
        <v>90</v>
      </c>
      <c r="X500" s="562" t="s">
        <v>90</v>
      </c>
    </row>
    <row r="501" spans="2:24" s="4" customFormat="1" ht="15" hidden="1" customHeight="1" outlineLevel="1" x14ac:dyDescent="0.25">
      <c r="B501" s="138" t="s">
        <v>78</v>
      </c>
      <c r="C501" s="559">
        <v>0.54935213414634143</v>
      </c>
      <c r="D501" s="533">
        <v>0.45064786585365851</v>
      </c>
      <c r="E501" s="560">
        <v>1</v>
      </c>
      <c r="F501" s="559">
        <v>0.33310201249132548</v>
      </c>
      <c r="G501" s="533">
        <v>0.66689798750867457</v>
      </c>
      <c r="H501" s="533">
        <v>1</v>
      </c>
      <c r="I501" s="533"/>
      <c r="J501" s="533"/>
      <c r="K501" s="533"/>
      <c r="L501" s="533"/>
      <c r="M501" s="533"/>
      <c r="N501" s="560"/>
      <c r="O501" s="559">
        <v>0.78660886319845857</v>
      </c>
      <c r="P501" s="533">
        <v>0.21339113680154143</v>
      </c>
      <c r="Q501" s="533">
        <v>1</v>
      </c>
      <c r="R501" s="533"/>
      <c r="S501" s="533"/>
      <c r="T501" s="560"/>
      <c r="U501" s="238">
        <v>1</v>
      </c>
      <c r="V501" s="559">
        <v>1</v>
      </c>
      <c r="W501" s="533">
        <v>0</v>
      </c>
      <c r="X501" s="560">
        <v>1</v>
      </c>
    </row>
    <row r="502" spans="2:24" s="4" customFormat="1" ht="15" hidden="1" customHeight="1" outlineLevel="1" x14ac:dyDescent="0.25">
      <c r="B502" s="138" t="s">
        <v>79</v>
      </c>
      <c r="C502" s="559">
        <v>0.54093799682034971</v>
      </c>
      <c r="D502" s="533">
        <v>0.45906200317965024</v>
      </c>
      <c r="E502" s="560">
        <v>1</v>
      </c>
      <c r="F502" s="559">
        <v>0.30102234002271866</v>
      </c>
      <c r="G502" s="533">
        <v>0.69897765997728134</v>
      </c>
      <c r="H502" s="533">
        <v>1</v>
      </c>
      <c r="I502" s="533"/>
      <c r="J502" s="533"/>
      <c r="K502" s="533"/>
      <c r="L502" s="533"/>
      <c r="M502" s="533"/>
      <c r="N502" s="560"/>
      <c r="O502" s="559">
        <v>0.79032986895616808</v>
      </c>
      <c r="P502" s="533">
        <v>0.20967013104383189</v>
      </c>
      <c r="Q502" s="533">
        <v>1</v>
      </c>
      <c r="R502" s="533"/>
      <c r="S502" s="533"/>
      <c r="T502" s="560"/>
      <c r="U502" s="238">
        <v>1</v>
      </c>
      <c r="V502" s="559" t="s">
        <v>90</v>
      </c>
      <c r="W502" s="533" t="s">
        <v>90</v>
      </c>
      <c r="X502" s="560" t="s">
        <v>90</v>
      </c>
    </row>
    <row r="503" spans="2:24" s="4" customFormat="1" ht="15" hidden="1" customHeight="1" outlineLevel="1" x14ac:dyDescent="0.25">
      <c r="B503" s="138" t="s">
        <v>80</v>
      </c>
      <c r="C503" s="559">
        <v>0.579631425800194</v>
      </c>
      <c r="D503" s="533">
        <v>0.420368574199806</v>
      </c>
      <c r="E503" s="560">
        <v>1</v>
      </c>
      <c r="F503" s="559">
        <v>0.37991104521868052</v>
      </c>
      <c r="G503" s="533">
        <v>0.62008895478131953</v>
      </c>
      <c r="H503" s="533">
        <v>1</v>
      </c>
      <c r="I503" s="533"/>
      <c r="J503" s="533"/>
      <c r="K503" s="533"/>
      <c r="L503" s="533"/>
      <c r="M503" s="533"/>
      <c r="N503" s="560"/>
      <c r="O503" s="559">
        <v>0.77787769784172667</v>
      </c>
      <c r="P503" s="533">
        <v>0.22212230215827339</v>
      </c>
      <c r="Q503" s="533">
        <v>1</v>
      </c>
      <c r="R503" s="533"/>
      <c r="S503" s="533"/>
      <c r="T503" s="560"/>
      <c r="U503" s="238">
        <v>1</v>
      </c>
      <c r="V503" s="559" t="s">
        <v>90</v>
      </c>
      <c r="W503" s="533" t="s">
        <v>90</v>
      </c>
      <c r="X503" s="560" t="s">
        <v>90</v>
      </c>
    </row>
    <row r="504" spans="2:24" s="4" customFormat="1" ht="15" hidden="1" customHeight="1" outlineLevel="1" x14ac:dyDescent="0.25">
      <c r="B504" s="138" t="s">
        <v>81</v>
      </c>
      <c r="C504" s="559">
        <v>0.38320423970648188</v>
      </c>
      <c r="D504" s="533">
        <v>0.61679576029351812</v>
      </c>
      <c r="E504" s="560">
        <v>1</v>
      </c>
      <c r="F504" s="559">
        <v>0.23001158748551565</v>
      </c>
      <c r="G504" s="533">
        <v>0.76998841251448435</v>
      </c>
      <c r="H504" s="533">
        <v>1</v>
      </c>
      <c r="I504" s="533"/>
      <c r="J504" s="533"/>
      <c r="K504" s="533"/>
      <c r="L504" s="533"/>
      <c r="M504" s="533"/>
      <c r="N504" s="560"/>
      <c r="O504" s="559">
        <v>0.69282136894824708</v>
      </c>
      <c r="P504" s="533">
        <v>0.30717863105175292</v>
      </c>
      <c r="Q504" s="533">
        <v>1</v>
      </c>
      <c r="R504" s="533"/>
      <c r="S504" s="533"/>
      <c r="T504" s="560"/>
      <c r="U504" s="238">
        <v>1</v>
      </c>
      <c r="V504" s="559" t="s">
        <v>90</v>
      </c>
      <c r="W504" s="533" t="s">
        <v>90</v>
      </c>
      <c r="X504" s="560" t="s">
        <v>90</v>
      </c>
    </row>
    <row r="505" spans="2:24" s="4" customFormat="1" ht="15" hidden="1" customHeight="1" outlineLevel="1" x14ac:dyDescent="0.25">
      <c r="B505" s="138" t="s">
        <v>82</v>
      </c>
      <c r="C505" s="559">
        <v>0.43188854489164086</v>
      </c>
      <c r="D505" s="533">
        <v>0.56811145510835914</v>
      </c>
      <c r="E505" s="560">
        <v>1</v>
      </c>
      <c r="F505" s="559">
        <v>0.41185897435897434</v>
      </c>
      <c r="G505" s="533">
        <v>0.58814102564102566</v>
      </c>
      <c r="H505" s="533">
        <v>1</v>
      </c>
      <c r="I505" s="533"/>
      <c r="J505" s="533"/>
      <c r="K505" s="533"/>
      <c r="L505" s="533"/>
      <c r="M505" s="533"/>
      <c r="N505" s="560"/>
      <c r="O505" s="559">
        <v>1</v>
      </c>
      <c r="P505" s="533">
        <v>0</v>
      </c>
      <c r="Q505" s="533">
        <v>1</v>
      </c>
      <c r="R505" s="533"/>
      <c r="S505" s="533"/>
      <c r="T505" s="560"/>
      <c r="U505" s="238">
        <v>1</v>
      </c>
      <c r="V505" s="559" t="s">
        <v>90</v>
      </c>
      <c r="W505" s="533" t="s">
        <v>90</v>
      </c>
      <c r="X505" s="560" t="s">
        <v>90</v>
      </c>
    </row>
    <row r="506" spans="2:24" s="4" customFormat="1" ht="15" hidden="1" customHeight="1" outlineLevel="1" x14ac:dyDescent="0.25">
      <c r="B506" s="138" t="s">
        <v>83</v>
      </c>
      <c r="C506" s="559">
        <v>0.29898989898989897</v>
      </c>
      <c r="D506" s="533">
        <v>0.70101010101010097</v>
      </c>
      <c r="E506" s="560">
        <v>1</v>
      </c>
      <c r="F506" s="559">
        <v>0.29183673469387755</v>
      </c>
      <c r="G506" s="533">
        <v>0.7081632653061225</v>
      </c>
      <c r="H506" s="533">
        <v>1</v>
      </c>
      <c r="I506" s="533"/>
      <c r="J506" s="533"/>
      <c r="K506" s="533"/>
      <c r="L506" s="533"/>
      <c r="M506" s="533"/>
      <c r="N506" s="560"/>
      <c r="O506" s="559">
        <v>1</v>
      </c>
      <c r="P506" s="533">
        <v>0</v>
      </c>
      <c r="Q506" s="533">
        <v>1</v>
      </c>
      <c r="R506" s="533"/>
      <c r="S506" s="533"/>
      <c r="T506" s="560"/>
      <c r="U506" s="238">
        <v>1</v>
      </c>
      <c r="V506" s="559" t="s">
        <v>90</v>
      </c>
      <c r="W506" s="533" t="s">
        <v>90</v>
      </c>
      <c r="X506" s="560" t="s">
        <v>90</v>
      </c>
    </row>
    <row r="507" spans="2:24" s="4" customFormat="1" ht="15" hidden="1" customHeight="1" outlineLevel="1" x14ac:dyDescent="0.25">
      <c r="B507" s="138" t="s">
        <v>84</v>
      </c>
      <c r="C507" s="559">
        <v>0.44831460674157303</v>
      </c>
      <c r="D507" s="533">
        <v>0.55168539325842691</v>
      </c>
      <c r="E507" s="560">
        <v>1</v>
      </c>
      <c r="F507" s="559">
        <v>0.44292237442922372</v>
      </c>
      <c r="G507" s="533">
        <v>0.55707762557077622</v>
      </c>
      <c r="H507" s="533">
        <v>1</v>
      </c>
      <c r="I507" s="533"/>
      <c r="J507" s="533"/>
      <c r="K507" s="533"/>
      <c r="L507" s="533"/>
      <c r="M507" s="533"/>
      <c r="N507" s="560"/>
      <c r="O507" s="559">
        <v>0.5714285714285714</v>
      </c>
      <c r="P507" s="533">
        <v>0.42857142857142855</v>
      </c>
      <c r="Q507" s="533">
        <v>1</v>
      </c>
      <c r="R507" s="533"/>
      <c r="S507" s="533"/>
      <c r="T507" s="560"/>
      <c r="U507" s="238">
        <v>1</v>
      </c>
      <c r="V507" s="559" t="s">
        <v>90</v>
      </c>
      <c r="W507" s="533" t="s">
        <v>90</v>
      </c>
      <c r="X507" s="560" t="s">
        <v>90</v>
      </c>
    </row>
    <row r="508" spans="2:24" s="4" customFormat="1" ht="15" hidden="1" customHeight="1" outlineLevel="1" x14ac:dyDescent="0.25">
      <c r="B508" s="138" t="s">
        <v>85</v>
      </c>
      <c r="C508" s="559">
        <v>0.47841726618705038</v>
      </c>
      <c r="D508" s="533">
        <v>0.52158273381294962</v>
      </c>
      <c r="E508" s="560">
        <v>1</v>
      </c>
      <c r="F508" s="559">
        <v>0.32558139534883723</v>
      </c>
      <c r="G508" s="533">
        <v>0.67441860465116277</v>
      </c>
      <c r="H508" s="533">
        <v>1</v>
      </c>
      <c r="I508" s="533"/>
      <c r="J508" s="533"/>
      <c r="K508" s="533"/>
      <c r="L508" s="533"/>
      <c r="M508" s="533"/>
      <c r="N508" s="560"/>
      <c r="O508" s="559">
        <v>1</v>
      </c>
      <c r="P508" s="533">
        <v>0</v>
      </c>
      <c r="Q508" s="533">
        <v>1</v>
      </c>
      <c r="R508" s="533"/>
      <c r="S508" s="533"/>
      <c r="T508" s="560"/>
      <c r="U508" s="238">
        <v>1</v>
      </c>
      <c r="V508" s="559" t="s">
        <v>90</v>
      </c>
      <c r="W508" s="533" t="s">
        <v>90</v>
      </c>
      <c r="X508" s="560" t="s">
        <v>90</v>
      </c>
    </row>
    <row r="509" spans="2:24" s="4" customFormat="1" ht="15" hidden="1" customHeight="1" outlineLevel="1" x14ac:dyDescent="0.25">
      <c r="B509" s="138" t="s">
        <v>86</v>
      </c>
      <c r="C509" s="559">
        <v>0.35213204951856947</v>
      </c>
      <c r="D509" s="533">
        <v>0.64786795048143053</v>
      </c>
      <c r="E509" s="560">
        <v>1</v>
      </c>
      <c r="F509" s="559">
        <v>0.33848314606741575</v>
      </c>
      <c r="G509" s="533">
        <v>0.6615168539325843</v>
      </c>
      <c r="H509" s="533">
        <v>1</v>
      </c>
      <c r="I509" s="533"/>
      <c r="J509" s="533"/>
      <c r="K509" s="533"/>
      <c r="L509" s="533"/>
      <c r="M509" s="533"/>
      <c r="N509" s="560"/>
      <c r="O509" s="559">
        <v>1</v>
      </c>
      <c r="P509" s="533">
        <v>0</v>
      </c>
      <c r="Q509" s="533">
        <v>1</v>
      </c>
      <c r="R509" s="533"/>
      <c r="S509" s="533"/>
      <c r="T509" s="560"/>
      <c r="U509" s="238">
        <v>1</v>
      </c>
      <c r="V509" s="559" t="s">
        <v>90</v>
      </c>
      <c r="W509" s="533" t="s">
        <v>90</v>
      </c>
      <c r="X509" s="560" t="s">
        <v>90</v>
      </c>
    </row>
    <row r="510" spans="2:24" s="4" customFormat="1" ht="15" hidden="1" customHeight="1" outlineLevel="1" x14ac:dyDescent="0.25">
      <c r="B510" s="138" t="s">
        <v>87</v>
      </c>
      <c r="C510" s="559">
        <v>0.3723849372384937</v>
      </c>
      <c r="D510" s="533">
        <v>0.62761506276150625</v>
      </c>
      <c r="E510" s="560">
        <v>1</v>
      </c>
      <c r="F510" s="559">
        <v>0.34232365145228216</v>
      </c>
      <c r="G510" s="533">
        <v>0.65767634854771784</v>
      </c>
      <c r="H510" s="533">
        <v>1</v>
      </c>
      <c r="I510" s="533"/>
      <c r="J510" s="533"/>
      <c r="K510" s="533"/>
      <c r="L510" s="533"/>
      <c r="M510" s="533"/>
      <c r="N510" s="560"/>
      <c r="O510" s="559">
        <v>0.43409090909090908</v>
      </c>
      <c r="P510" s="533">
        <v>0.56590909090909092</v>
      </c>
      <c r="Q510" s="533">
        <v>1</v>
      </c>
      <c r="R510" s="533"/>
      <c r="S510" s="533"/>
      <c r="T510" s="560"/>
      <c r="U510" s="238">
        <v>1</v>
      </c>
      <c r="V510" s="559" t="s">
        <v>90</v>
      </c>
      <c r="W510" s="533" t="s">
        <v>90</v>
      </c>
      <c r="X510" s="560" t="s">
        <v>90</v>
      </c>
    </row>
    <row r="511" spans="2:24" s="4" customFormat="1" ht="15" hidden="1" customHeight="1" outlineLevel="1" x14ac:dyDescent="0.25">
      <c r="B511" s="138" t="s">
        <v>88</v>
      </c>
      <c r="C511" s="559">
        <v>0.25419181757209924</v>
      </c>
      <c r="D511" s="533">
        <v>0.7458081824279007</v>
      </c>
      <c r="E511" s="560">
        <v>1</v>
      </c>
      <c r="F511" s="559">
        <v>0.23614958448753462</v>
      </c>
      <c r="G511" s="533">
        <v>0.76385041551246535</v>
      </c>
      <c r="H511" s="533">
        <v>1</v>
      </c>
      <c r="I511" s="533"/>
      <c r="J511" s="533"/>
      <c r="K511" s="533"/>
      <c r="L511" s="533"/>
      <c r="M511" s="533"/>
      <c r="N511" s="560"/>
      <c r="O511" s="559">
        <v>0.25316455696202533</v>
      </c>
      <c r="P511" s="533">
        <v>0.74683544303797467</v>
      </c>
      <c r="Q511" s="533">
        <v>1</v>
      </c>
      <c r="R511" s="533"/>
      <c r="S511" s="533"/>
      <c r="T511" s="560"/>
      <c r="U511" s="238">
        <v>1</v>
      </c>
      <c r="V511" s="559" t="s">
        <v>90</v>
      </c>
      <c r="W511" s="533" t="s">
        <v>90</v>
      </c>
      <c r="X511" s="560" t="s">
        <v>90</v>
      </c>
    </row>
    <row r="512" spans="2:24" s="4" customFormat="1" ht="15" hidden="1" customHeight="1" outlineLevel="1" x14ac:dyDescent="0.25">
      <c r="B512" s="138" t="s">
        <v>89</v>
      </c>
      <c r="C512" s="559">
        <v>0.50288148333750937</v>
      </c>
      <c r="D512" s="533">
        <v>0.49711851666249063</v>
      </c>
      <c r="E512" s="560">
        <v>1</v>
      </c>
      <c r="F512" s="559">
        <v>0.28866714183891662</v>
      </c>
      <c r="G512" s="533">
        <v>0.71133285816108338</v>
      </c>
      <c r="H512" s="533">
        <v>1</v>
      </c>
      <c r="I512" s="533"/>
      <c r="J512" s="533"/>
      <c r="K512" s="533"/>
      <c r="L512" s="533"/>
      <c r="M512" s="533"/>
      <c r="N512" s="560"/>
      <c r="O512" s="559">
        <v>0.61165813312327688</v>
      </c>
      <c r="P512" s="533">
        <v>0.38834186687672312</v>
      </c>
      <c r="Q512" s="533">
        <v>1</v>
      </c>
      <c r="R512" s="533"/>
      <c r="S512" s="533"/>
      <c r="T512" s="560"/>
      <c r="U512" s="238">
        <v>1</v>
      </c>
      <c r="V512" s="559">
        <v>1</v>
      </c>
      <c r="W512" s="533">
        <v>0</v>
      </c>
      <c r="X512" s="560">
        <v>1</v>
      </c>
    </row>
    <row r="513" spans="2:24" s="4" customFormat="1" ht="15.75" collapsed="1" x14ac:dyDescent="0.25">
      <c r="B513" s="64">
        <v>1980</v>
      </c>
      <c r="C513" s="561">
        <v>0.4772160733871772</v>
      </c>
      <c r="D513" s="537">
        <v>0.5227839266128228</v>
      </c>
      <c r="E513" s="562">
        <v>1</v>
      </c>
      <c r="F513" s="561">
        <v>0.32160948653004834</v>
      </c>
      <c r="G513" s="537">
        <v>0.67839051346995161</v>
      </c>
      <c r="H513" s="537">
        <v>1</v>
      </c>
      <c r="I513" s="537"/>
      <c r="J513" s="537"/>
      <c r="K513" s="537"/>
      <c r="L513" s="537"/>
      <c r="M513" s="537"/>
      <c r="N513" s="562"/>
      <c r="O513" s="561">
        <v>0.66431185632819811</v>
      </c>
      <c r="P513" s="537">
        <v>0.33568814367180183</v>
      </c>
      <c r="Q513" s="537">
        <v>1</v>
      </c>
      <c r="R513" s="537"/>
      <c r="S513" s="537"/>
      <c r="T513" s="562"/>
      <c r="U513" s="241">
        <v>1</v>
      </c>
      <c r="V513" s="561">
        <v>1</v>
      </c>
      <c r="W513" s="537">
        <v>0</v>
      </c>
      <c r="X513" s="562">
        <v>1</v>
      </c>
    </row>
    <row r="514" spans="2:24" s="4" customFormat="1" ht="15" hidden="1" customHeight="1" outlineLevel="1" x14ac:dyDescent="0.25">
      <c r="B514" s="138" t="s">
        <v>78</v>
      </c>
      <c r="C514" s="559">
        <v>0.55915341851165512</v>
      </c>
      <c r="D514" s="533">
        <v>0.44084658148834488</v>
      </c>
      <c r="E514" s="560">
        <v>1</v>
      </c>
      <c r="F514" s="559">
        <v>0.50042859591976685</v>
      </c>
      <c r="G514" s="533">
        <v>0.49957140408023315</v>
      </c>
      <c r="H514" s="533">
        <v>1</v>
      </c>
      <c r="I514" s="533"/>
      <c r="J514" s="533"/>
      <c r="K514" s="533"/>
      <c r="L514" s="533"/>
      <c r="M514" s="533"/>
      <c r="N514" s="560"/>
      <c r="O514" s="559">
        <v>0.61094961240310075</v>
      </c>
      <c r="P514" s="533">
        <v>0.38905038759689925</v>
      </c>
      <c r="Q514" s="533">
        <v>1</v>
      </c>
      <c r="R514" s="533"/>
      <c r="S514" s="533"/>
      <c r="T514" s="560"/>
      <c r="U514" s="238">
        <v>1</v>
      </c>
      <c r="V514" s="559" t="s">
        <v>90</v>
      </c>
      <c r="W514" s="533" t="s">
        <v>90</v>
      </c>
      <c r="X514" s="560" t="s">
        <v>90</v>
      </c>
    </row>
    <row r="515" spans="2:24" s="4" customFormat="1" ht="15" hidden="1" customHeight="1" outlineLevel="1" x14ac:dyDescent="0.25">
      <c r="B515" s="138" t="s">
        <v>79</v>
      </c>
      <c r="C515" s="559">
        <v>0.56985494601374198</v>
      </c>
      <c r="D515" s="533">
        <v>0.43014505398625802</v>
      </c>
      <c r="E515" s="560">
        <v>1</v>
      </c>
      <c r="F515" s="559">
        <v>0.43737704918032788</v>
      </c>
      <c r="G515" s="533">
        <v>0.56262295081967217</v>
      </c>
      <c r="H515" s="533">
        <v>1</v>
      </c>
      <c r="I515" s="533"/>
      <c r="J515" s="533"/>
      <c r="K515" s="533"/>
      <c r="L515" s="533"/>
      <c r="M515" s="533"/>
      <c r="N515" s="560"/>
      <c r="O515" s="559">
        <v>0.67060810810810811</v>
      </c>
      <c r="P515" s="533">
        <v>0.32939189189189189</v>
      </c>
      <c r="Q515" s="533">
        <v>1</v>
      </c>
      <c r="R515" s="533"/>
      <c r="S515" s="533"/>
      <c r="T515" s="560"/>
      <c r="U515" s="238">
        <v>1</v>
      </c>
      <c r="V515" s="559">
        <v>0</v>
      </c>
      <c r="W515" s="533">
        <v>1</v>
      </c>
      <c r="X515" s="560">
        <v>1</v>
      </c>
    </row>
    <row r="516" spans="2:24" s="4" customFormat="1" ht="15" hidden="1" customHeight="1" outlineLevel="1" x14ac:dyDescent="0.25">
      <c r="B516" s="138" t="s">
        <v>80</v>
      </c>
      <c r="C516" s="559">
        <v>0.48869544190545278</v>
      </c>
      <c r="D516" s="533">
        <v>0.51130455809454722</v>
      </c>
      <c r="E516" s="560">
        <v>1</v>
      </c>
      <c r="F516" s="559">
        <v>0.34132055378061765</v>
      </c>
      <c r="G516" s="533">
        <v>0.65867944621938235</v>
      </c>
      <c r="H516" s="533">
        <v>1</v>
      </c>
      <c r="I516" s="533"/>
      <c r="J516" s="533"/>
      <c r="K516" s="533"/>
      <c r="L516" s="533"/>
      <c r="M516" s="533"/>
      <c r="N516" s="560"/>
      <c r="O516" s="559">
        <v>0.59784601283226402</v>
      </c>
      <c r="P516" s="533">
        <v>0.40215398716773604</v>
      </c>
      <c r="Q516" s="533">
        <v>1</v>
      </c>
      <c r="R516" s="533"/>
      <c r="S516" s="533"/>
      <c r="T516" s="560"/>
      <c r="U516" s="238">
        <v>1</v>
      </c>
      <c r="V516" s="559">
        <v>1</v>
      </c>
      <c r="W516" s="533">
        <v>0</v>
      </c>
      <c r="X516" s="560">
        <v>1</v>
      </c>
    </row>
    <row r="517" spans="2:24" s="4" customFormat="1" ht="15" hidden="1" customHeight="1" outlineLevel="1" x14ac:dyDescent="0.25">
      <c r="B517" s="138" t="s">
        <v>81</v>
      </c>
      <c r="C517" s="559">
        <v>0.50227272727272732</v>
      </c>
      <c r="D517" s="533">
        <v>0.49772727272727274</v>
      </c>
      <c r="E517" s="560">
        <v>1</v>
      </c>
      <c r="F517" s="559">
        <v>0.29205807002561912</v>
      </c>
      <c r="G517" s="533">
        <v>0.70794192997438088</v>
      </c>
      <c r="H517" s="533">
        <v>1</v>
      </c>
      <c r="I517" s="533"/>
      <c r="J517" s="533"/>
      <c r="K517" s="533"/>
      <c r="L517" s="533"/>
      <c r="M517" s="533"/>
      <c r="N517" s="560"/>
      <c r="O517" s="559">
        <v>0.6519925857275255</v>
      </c>
      <c r="P517" s="533">
        <v>0.3480074142724745</v>
      </c>
      <c r="Q517" s="533">
        <v>1</v>
      </c>
      <c r="R517" s="533"/>
      <c r="S517" s="533"/>
      <c r="T517" s="560"/>
      <c r="U517" s="238">
        <v>1</v>
      </c>
      <c r="V517" s="559" t="s">
        <v>90</v>
      </c>
      <c r="W517" s="533" t="s">
        <v>90</v>
      </c>
      <c r="X517" s="560" t="s">
        <v>90</v>
      </c>
    </row>
    <row r="518" spans="2:24" s="4" customFormat="1" ht="15" hidden="1" customHeight="1" outlineLevel="1" x14ac:dyDescent="0.25">
      <c r="B518" s="138" t="s">
        <v>82</v>
      </c>
      <c r="C518" s="559">
        <v>0.60592255125284733</v>
      </c>
      <c r="D518" s="533">
        <v>0.39407744874715261</v>
      </c>
      <c r="E518" s="560">
        <v>1</v>
      </c>
      <c r="F518" s="559">
        <v>0.51658767772511849</v>
      </c>
      <c r="G518" s="533">
        <v>0.48341232227488151</v>
      </c>
      <c r="H518" s="533">
        <v>1</v>
      </c>
      <c r="I518" s="533"/>
      <c r="J518" s="533"/>
      <c r="K518" s="533"/>
      <c r="L518" s="533"/>
      <c r="M518" s="533"/>
      <c r="N518" s="560"/>
      <c r="O518" s="559">
        <v>0.82608695652173914</v>
      </c>
      <c r="P518" s="533">
        <v>0.17391304347826086</v>
      </c>
      <c r="Q518" s="533">
        <v>1</v>
      </c>
      <c r="R518" s="533"/>
      <c r="S518" s="533"/>
      <c r="T518" s="560"/>
      <c r="U518" s="238">
        <v>1</v>
      </c>
      <c r="V518" s="559" t="s">
        <v>90</v>
      </c>
      <c r="W518" s="533" t="s">
        <v>90</v>
      </c>
      <c r="X518" s="560" t="s">
        <v>90</v>
      </c>
    </row>
    <row r="519" spans="2:24" s="4" customFormat="1" ht="15" hidden="1" customHeight="1" outlineLevel="1" x14ac:dyDescent="0.25">
      <c r="B519" s="138" t="s">
        <v>83</v>
      </c>
      <c r="C519" s="559">
        <v>0.65228873239436624</v>
      </c>
      <c r="D519" s="533">
        <v>0.34771126760563381</v>
      </c>
      <c r="E519" s="560">
        <v>1</v>
      </c>
      <c r="F519" s="559">
        <v>0.50193798449612403</v>
      </c>
      <c r="G519" s="533">
        <v>0.49806201550387597</v>
      </c>
      <c r="H519" s="533">
        <v>1</v>
      </c>
      <c r="I519" s="533"/>
      <c r="J519" s="533"/>
      <c r="K519" s="533"/>
      <c r="L519" s="533"/>
      <c r="M519" s="533"/>
      <c r="N519" s="560"/>
      <c r="O519" s="559">
        <v>0.77594728171334426</v>
      </c>
      <c r="P519" s="533">
        <v>0.22405271828665568</v>
      </c>
      <c r="Q519" s="533">
        <v>1</v>
      </c>
      <c r="R519" s="533"/>
      <c r="S519" s="533"/>
      <c r="T519" s="560"/>
      <c r="U519" s="238">
        <v>1</v>
      </c>
      <c r="V519" s="559">
        <v>0</v>
      </c>
      <c r="W519" s="533">
        <v>1</v>
      </c>
      <c r="X519" s="560">
        <v>1</v>
      </c>
    </row>
    <row r="520" spans="2:24" s="4" customFormat="1" ht="15" hidden="1" customHeight="1" outlineLevel="1" x14ac:dyDescent="0.25">
      <c r="B520" s="138" t="s">
        <v>84</v>
      </c>
      <c r="C520" s="559">
        <v>0.49486301369863012</v>
      </c>
      <c r="D520" s="533">
        <v>0.50513698630136983</v>
      </c>
      <c r="E520" s="560">
        <v>1</v>
      </c>
      <c r="F520" s="559">
        <v>0.57894736842105265</v>
      </c>
      <c r="G520" s="533">
        <v>0.42105263157894735</v>
      </c>
      <c r="H520" s="533">
        <v>1</v>
      </c>
      <c r="I520" s="533"/>
      <c r="J520" s="533"/>
      <c r="K520" s="533"/>
      <c r="L520" s="533"/>
      <c r="M520" s="533"/>
      <c r="N520" s="560"/>
      <c r="O520" s="559">
        <v>0.18493150684931506</v>
      </c>
      <c r="P520" s="533">
        <v>0.81506849315068497</v>
      </c>
      <c r="Q520" s="533">
        <v>1</v>
      </c>
      <c r="R520" s="533"/>
      <c r="S520" s="533"/>
      <c r="T520" s="560"/>
      <c r="U520" s="238">
        <v>1</v>
      </c>
      <c r="V520" s="559" t="s">
        <v>90</v>
      </c>
      <c r="W520" s="533" t="s">
        <v>90</v>
      </c>
      <c r="X520" s="560" t="s">
        <v>90</v>
      </c>
    </row>
    <row r="521" spans="2:24" s="4" customFormat="1" ht="15" hidden="1" customHeight="1" outlineLevel="1" x14ac:dyDescent="0.25">
      <c r="B521" s="138" t="s">
        <v>85</v>
      </c>
      <c r="C521" s="559">
        <v>0.66304347826086951</v>
      </c>
      <c r="D521" s="533">
        <v>0.33695652173913043</v>
      </c>
      <c r="E521" s="560">
        <v>1</v>
      </c>
      <c r="F521" s="559">
        <v>0.5708333333333333</v>
      </c>
      <c r="G521" s="533">
        <v>0.42916666666666664</v>
      </c>
      <c r="H521" s="533">
        <v>1</v>
      </c>
      <c r="I521" s="533"/>
      <c r="J521" s="533"/>
      <c r="K521" s="533"/>
      <c r="L521" s="533"/>
      <c r="M521" s="533"/>
      <c r="N521" s="560"/>
      <c r="O521" s="559">
        <v>0.9308176100628931</v>
      </c>
      <c r="P521" s="533">
        <v>6.9182389937106917E-2</v>
      </c>
      <c r="Q521" s="533">
        <v>1</v>
      </c>
      <c r="R521" s="533"/>
      <c r="S521" s="533"/>
      <c r="T521" s="560"/>
      <c r="U521" s="238">
        <v>1</v>
      </c>
      <c r="V521" s="559" t="s">
        <v>90</v>
      </c>
      <c r="W521" s="533" t="s">
        <v>90</v>
      </c>
      <c r="X521" s="560" t="s">
        <v>90</v>
      </c>
    </row>
    <row r="522" spans="2:24" s="4" customFormat="1" ht="15" hidden="1" customHeight="1" outlineLevel="1" x14ac:dyDescent="0.25">
      <c r="B522" s="138" t="s">
        <v>86</v>
      </c>
      <c r="C522" s="559">
        <v>0.67674113009198422</v>
      </c>
      <c r="D522" s="533">
        <v>0.32325886990801578</v>
      </c>
      <c r="E522" s="560">
        <v>1</v>
      </c>
      <c r="F522" s="559">
        <v>0.55705996131528046</v>
      </c>
      <c r="G522" s="533">
        <v>0.44294003868471954</v>
      </c>
      <c r="H522" s="533">
        <v>1</v>
      </c>
      <c r="I522" s="533"/>
      <c r="J522" s="533"/>
      <c r="K522" s="533"/>
      <c r="L522" s="533"/>
      <c r="M522" s="533"/>
      <c r="N522" s="560"/>
      <c r="O522" s="559">
        <v>0.9241071428571429</v>
      </c>
      <c r="P522" s="533">
        <v>7.5892857142857137E-2</v>
      </c>
      <c r="Q522" s="533">
        <v>1</v>
      </c>
      <c r="R522" s="533"/>
      <c r="S522" s="533"/>
      <c r="T522" s="560"/>
      <c r="U522" s="238">
        <v>1</v>
      </c>
      <c r="V522" s="559" t="s">
        <v>90</v>
      </c>
      <c r="W522" s="533" t="s">
        <v>90</v>
      </c>
      <c r="X522" s="560" t="s">
        <v>90</v>
      </c>
    </row>
    <row r="523" spans="2:24" s="4" customFormat="1" ht="15" hidden="1" customHeight="1" outlineLevel="1" x14ac:dyDescent="0.25">
      <c r="B523" s="138" t="s">
        <v>87</v>
      </c>
      <c r="C523" s="559">
        <v>0.35621409132143939</v>
      </c>
      <c r="D523" s="533">
        <v>0.64378590867856067</v>
      </c>
      <c r="E523" s="560">
        <v>1</v>
      </c>
      <c r="F523" s="559">
        <v>0.53526570048309174</v>
      </c>
      <c r="G523" s="533">
        <v>0.4647342995169082</v>
      </c>
      <c r="H523" s="533">
        <v>1</v>
      </c>
      <c r="I523" s="533"/>
      <c r="J523" s="533"/>
      <c r="K523" s="533"/>
      <c r="L523" s="533"/>
      <c r="M523" s="533"/>
      <c r="N523" s="560"/>
      <c r="O523" s="559">
        <v>0.23313168915774779</v>
      </c>
      <c r="P523" s="533">
        <v>0.76686831084225227</v>
      </c>
      <c r="Q523" s="533">
        <v>1</v>
      </c>
      <c r="R523" s="533"/>
      <c r="S523" s="533"/>
      <c r="T523" s="560"/>
      <c r="U523" s="238">
        <v>1</v>
      </c>
      <c r="V523" s="559" t="s">
        <v>90</v>
      </c>
      <c r="W523" s="533" t="s">
        <v>90</v>
      </c>
      <c r="X523" s="560" t="s">
        <v>90</v>
      </c>
    </row>
    <row r="524" spans="2:24" s="4" customFormat="1" ht="15" hidden="1" customHeight="1" outlineLevel="1" x14ac:dyDescent="0.25">
      <c r="B524" s="138" t="s">
        <v>88</v>
      </c>
      <c r="C524" s="559">
        <v>0.51236263736263732</v>
      </c>
      <c r="D524" s="533">
        <v>0.48763736263736263</v>
      </c>
      <c r="E524" s="560">
        <v>1</v>
      </c>
      <c r="F524" s="559">
        <v>0.36890756302521011</v>
      </c>
      <c r="G524" s="533">
        <v>0.63109243697478989</v>
      </c>
      <c r="H524" s="533">
        <v>1</v>
      </c>
      <c r="I524" s="533"/>
      <c r="J524" s="533"/>
      <c r="K524" s="533"/>
      <c r="L524" s="533"/>
      <c r="M524" s="533"/>
      <c r="N524" s="560"/>
      <c r="O524" s="559">
        <v>0.58703703703703702</v>
      </c>
      <c r="P524" s="533">
        <v>0.41296296296296298</v>
      </c>
      <c r="Q524" s="533">
        <v>1</v>
      </c>
      <c r="R524" s="533"/>
      <c r="S524" s="533"/>
      <c r="T524" s="560"/>
      <c r="U524" s="238">
        <v>1</v>
      </c>
      <c r="V524" s="559" t="s">
        <v>90</v>
      </c>
      <c r="W524" s="533" t="s">
        <v>90</v>
      </c>
      <c r="X524" s="560" t="s">
        <v>90</v>
      </c>
    </row>
    <row r="525" spans="2:24" s="4" customFormat="1" ht="15" hidden="1" customHeight="1" outlineLevel="1" x14ac:dyDescent="0.25">
      <c r="B525" s="138" t="s">
        <v>89</v>
      </c>
      <c r="C525" s="559">
        <v>0.50893350524958558</v>
      </c>
      <c r="D525" s="533">
        <v>0.49106649475041442</v>
      </c>
      <c r="E525" s="560">
        <v>1</v>
      </c>
      <c r="F525" s="559">
        <v>0.29852045256744997</v>
      </c>
      <c r="G525" s="533">
        <v>0.70147954743255003</v>
      </c>
      <c r="H525" s="533">
        <v>1</v>
      </c>
      <c r="I525" s="533"/>
      <c r="J525" s="533"/>
      <c r="K525" s="533"/>
      <c r="L525" s="533"/>
      <c r="M525" s="533"/>
      <c r="N525" s="560"/>
      <c r="O525" s="559">
        <v>0.6401502219187436</v>
      </c>
      <c r="P525" s="533">
        <v>0.3598497780812564</v>
      </c>
      <c r="Q525" s="533">
        <v>1</v>
      </c>
      <c r="R525" s="533"/>
      <c r="S525" s="533"/>
      <c r="T525" s="560"/>
      <c r="U525" s="238">
        <v>1</v>
      </c>
      <c r="V525" s="559" t="s">
        <v>90</v>
      </c>
      <c r="W525" s="533" t="s">
        <v>90</v>
      </c>
      <c r="X525" s="560" t="s">
        <v>90</v>
      </c>
    </row>
    <row r="526" spans="2:24" s="4" customFormat="1" ht="15.75" collapsed="1" x14ac:dyDescent="0.25">
      <c r="B526" s="64">
        <v>1979</v>
      </c>
      <c r="C526" s="561">
        <v>0.52567715672459681</v>
      </c>
      <c r="D526" s="537">
        <v>0.47432284327540314</v>
      </c>
      <c r="E526" s="562">
        <v>1</v>
      </c>
      <c r="F526" s="561">
        <v>0.4194003954323528</v>
      </c>
      <c r="G526" s="537">
        <v>0.58059960456764714</v>
      </c>
      <c r="H526" s="537">
        <v>1</v>
      </c>
      <c r="I526" s="537"/>
      <c r="J526" s="537"/>
      <c r="K526" s="537"/>
      <c r="L526" s="537"/>
      <c r="M526" s="537"/>
      <c r="N526" s="562"/>
      <c r="O526" s="561">
        <v>0.59800637306969529</v>
      </c>
      <c r="P526" s="537">
        <v>0.40199362693030477</v>
      </c>
      <c r="Q526" s="537">
        <v>1</v>
      </c>
      <c r="R526" s="537"/>
      <c r="S526" s="537"/>
      <c r="T526" s="562"/>
      <c r="U526" s="241">
        <v>1</v>
      </c>
      <c r="V526" s="561">
        <v>0.36363636363636365</v>
      </c>
      <c r="W526" s="537">
        <v>0.63636363636363635</v>
      </c>
      <c r="X526" s="562">
        <v>1</v>
      </c>
    </row>
    <row r="527" spans="2:24" s="4" customFormat="1" ht="15" hidden="1" customHeight="1" outlineLevel="1" x14ac:dyDescent="0.25">
      <c r="B527" s="138" t="s">
        <v>78</v>
      </c>
      <c r="C527" s="559">
        <v>0.48514851485148514</v>
      </c>
      <c r="D527" s="533">
        <v>0.51485148514851486</v>
      </c>
      <c r="E527" s="560">
        <v>1</v>
      </c>
      <c r="F527" s="559">
        <v>0.26235192140999714</v>
      </c>
      <c r="G527" s="533">
        <v>0.73764807859000292</v>
      </c>
      <c r="H527" s="533">
        <v>1</v>
      </c>
      <c r="I527" s="533"/>
      <c r="J527" s="533"/>
      <c r="K527" s="533"/>
      <c r="L527" s="533"/>
      <c r="M527" s="533"/>
      <c r="N527" s="560"/>
      <c r="O527" s="559">
        <v>0.63519417475728157</v>
      </c>
      <c r="P527" s="533">
        <v>0.36480582524271843</v>
      </c>
      <c r="Q527" s="533">
        <v>1</v>
      </c>
      <c r="R527" s="533"/>
      <c r="S527" s="533"/>
      <c r="T527" s="560"/>
      <c r="U527" s="238">
        <v>1</v>
      </c>
      <c r="V527" s="559">
        <v>1</v>
      </c>
      <c r="W527" s="533">
        <v>0</v>
      </c>
      <c r="X527" s="560">
        <v>1</v>
      </c>
    </row>
    <row r="528" spans="2:24" s="4" customFormat="1" ht="15" hidden="1" customHeight="1" outlineLevel="1" x14ac:dyDescent="0.25">
      <c r="B528" s="138" t="s">
        <v>79</v>
      </c>
      <c r="C528" s="559">
        <v>0.54607977991746903</v>
      </c>
      <c r="D528" s="533">
        <v>0.45392022008253097</v>
      </c>
      <c r="E528" s="560">
        <v>1</v>
      </c>
      <c r="F528" s="559">
        <v>0.36063147508633447</v>
      </c>
      <c r="G528" s="533">
        <v>0.63936852491366547</v>
      </c>
      <c r="H528" s="533">
        <v>1</v>
      </c>
      <c r="I528" s="533"/>
      <c r="J528" s="533"/>
      <c r="K528" s="533"/>
      <c r="L528" s="533"/>
      <c r="M528" s="533"/>
      <c r="N528" s="560"/>
      <c r="O528" s="559">
        <v>0.60951714485654307</v>
      </c>
      <c r="P528" s="533">
        <v>0.39048285514345699</v>
      </c>
      <c r="Q528" s="533">
        <v>1</v>
      </c>
      <c r="R528" s="533"/>
      <c r="S528" s="533"/>
      <c r="T528" s="560"/>
      <c r="U528" s="238">
        <v>1</v>
      </c>
      <c r="V528" s="559">
        <v>1</v>
      </c>
      <c r="W528" s="533">
        <v>0</v>
      </c>
      <c r="X528" s="560">
        <v>1</v>
      </c>
    </row>
    <row r="529" spans="2:27" s="4" customFormat="1" ht="15" hidden="1" customHeight="1" outlineLevel="1" x14ac:dyDescent="0.25">
      <c r="B529" s="138" t="s">
        <v>80</v>
      </c>
      <c r="C529" s="559">
        <v>0.62741433021806858</v>
      </c>
      <c r="D529" s="533">
        <v>0.37258566978193147</v>
      </c>
      <c r="E529" s="560">
        <v>1</v>
      </c>
      <c r="F529" s="559">
        <v>0.58104738154613467</v>
      </c>
      <c r="G529" s="533">
        <v>0.41895261845386533</v>
      </c>
      <c r="H529" s="533">
        <v>1</v>
      </c>
      <c r="I529" s="533"/>
      <c r="J529" s="533"/>
      <c r="K529" s="533"/>
      <c r="L529" s="533"/>
      <c r="M529" s="533"/>
      <c r="N529" s="560"/>
      <c r="O529" s="559">
        <v>0.63349256900212314</v>
      </c>
      <c r="P529" s="533">
        <v>0.36650743099787686</v>
      </c>
      <c r="Q529" s="533">
        <v>1</v>
      </c>
      <c r="R529" s="533"/>
      <c r="S529" s="533"/>
      <c r="T529" s="560"/>
      <c r="U529" s="238">
        <v>1</v>
      </c>
      <c r="V529" s="559">
        <v>0.5</v>
      </c>
      <c r="W529" s="533">
        <v>0.5</v>
      </c>
      <c r="X529" s="560">
        <v>1</v>
      </c>
    </row>
    <row r="530" spans="2:27" s="4" customFormat="1" ht="15" hidden="1" customHeight="1" outlineLevel="1" x14ac:dyDescent="0.25">
      <c r="B530" s="138" t="s">
        <v>81</v>
      </c>
      <c r="C530" s="559">
        <v>0.3712574850299401</v>
      </c>
      <c r="D530" s="533">
        <v>0.62874251497005984</v>
      </c>
      <c r="E530" s="560">
        <v>1</v>
      </c>
      <c r="F530" s="559">
        <v>0.14554973821989528</v>
      </c>
      <c r="G530" s="533">
        <v>0.85445026178010475</v>
      </c>
      <c r="H530" s="533">
        <v>1</v>
      </c>
      <c r="I530" s="533"/>
      <c r="J530" s="533"/>
      <c r="K530" s="533"/>
      <c r="L530" s="533"/>
      <c r="M530" s="533"/>
      <c r="N530" s="560"/>
      <c r="O530" s="559">
        <v>0.82954545454545459</v>
      </c>
      <c r="P530" s="533">
        <v>0.17045454545454544</v>
      </c>
      <c r="Q530" s="533">
        <v>1</v>
      </c>
      <c r="R530" s="533"/>
      <c r="S530" s="533"/>
      <c r="T530" s="560"/>
      <c r="U530" s="238">
        <v>1</v>
      </c>
      <c r="V530" s="559">
        <v>0</v>
      </c>
      <c r="W530" s="533">
        <v>1</v>
      </c>
      <c r="X530" s="560">
        <v>1</v>
      </c>
    </row>
    <row r="531" spans="2:27" s="4" customFormat="1" ht="15" hidden="1" customHeight="1" outlineLevel="1" x14ac:dyDescent="0.25">
      <c r="B531" s="138" t="s">
        <v>82</v>
      </c>
      <c r="C531" s="559">
        <v>0.40981132075471699</v>
      </c>
      <c r="D531" s="533">
        <v>0.59018867924528307</v>
      </c>
      <c r="E531" s="560">
        <v>1</v>
      </c>
      <c r="F531" s="559">
        <v>0.30909090909090908</v>
      </c>
      <c r="G531" s="533">
        <v>0.69090909090909092</v>
      </c>
      <c r="H531" s="533">
        <v>1</v>
      </c>
      <c r="I531" s="533"/>
      <c r="J531" s="533"/>
      <c r="K531" s="533"/>
      <c r="L531" s="533"/>
      <c r="M531" s="533"/>
      <c r="N531" s="560"/>
      <c r="O531" s="559">
        <v>0.77777777777777779</v>
      </c>
      <c r="P531" s="533">
        <v>0.22222222222222221</v>
      </c>
      <c r="Q531" s="533">
        <v>1</v>
      </c>
      <c r="R531" s="533"/>
      <c r="S531" s="533"/>
      <c r="T531" s="560"/>
      <c r="U531" s="238">
        <v>1</v>
      </c>
      <c r="V531" s="559" t="s">
        <v>90</v>
      </c>
      <c r="W531" s="533" t="s">
        <v>90</v>
      </c>
      <c r="X531" s="560" t="s">
        <v>90</v>
      </c>
    </row>
    <row r="532" spans="2:27" s="4" customFormat="1" ht="15" hidden="1" customHeight="1" outlineLevel="1" x14ac:dyDescent="0.25">
      <c r="B532" s="138" t="s">
        <v>83</v>
      </c>
      <c r="C532" s="559">
        <v>0.32846715328467152</v>
      </c>
      <c r="D532" s="533">
        <v>0.67153284671532842</v>
      </c>
      <c r="E532" s="560">
        <v>1</v>
      </c>
      <c r="F532" s="559">
        <v>0.22049689440993789</v>
      </c>
      <c r="G532" s="533">
        <v>0.77950310559006208</v>
      </c>
      <c r="H532" s="533">
        <v>1</v>
      </c>
      <c r="I532" s="533"/>
      <c r="J532" s="533"/>
      <c r="K532" s="533"/>
      <c r="L532" s="533"/>
      <c r="M532" s="533"/>
      <c r="N532" s="560"/>
      <c r="O532" s="559">
        <v>0.70370370370370372</v>
      </c>
      <c r="P532" s="533">
        <v>0.29629629629629628</v>
      </c>
      <c r="Q532" s="533">
        <v>1</v>
      </c>
      <c r="R532" s="533"/>
      <c r="S532" s="533"/>
      <c r="T532" s="560"/>
      <c r="U532" s="238">
        <v>1</v>
      </c>
      <c r="V532" s="559">
        <v>0.25</v>
      </c>
      <c r="W532" s="533">
        <v>0.75</v>
      </c>
      <c r="X532" s="560">
        <v>1</v>
      </c>
    </row>
    <row r="533" spans="2:27" s="4" customFormat="1" ht="15" hidden="1" customHeight="1" outlineLevel="1" x14ac:dyDescent="0.25">
      <c r="B533" s="138" t="s">
        <v>84</v>
      </c>
      <c r="C533" s="559">
        <v>0.69763779527559056</v>
      </c>
      <c r="D533" s="533">
        <v>0.30236220472440944</v>
      </c>
      <c r="E533" s="560">
        <v>1</v>
      </c>
      <c r="F533" s="559">
        <v>0.59228650137741046</v>
      </c>
      <c r="G533" s="533">
        <v>0.40771349862258954</v>
      </c>
      <c r="H533" s="533">
        <v>1</v>
      </c>
      <c r="I533" s="533"/>
      <c r="J533" s="533"/>
      <c r="K533" s="533"/>
      <c r="L533" s="533"/>
      <c r="M533" s="533"/>
      <c r="N533" s="560"/>
      <c r="O533" s="559">
        <v>0.83582089552238803</v>
      </c>
      <c r="P533" s="533">
        <v>0.16417910447761194</v>
      </c>
      <c r="Q533" s="533">
        <v>1</v>
      </c>
      <c r="R533" s="533"/>
      <c r="S533" s="533"/>
      <c r="T533" s="560"/>
      <c r="U533" s="238">
        <v>1</v>
      </c>
      <c r="V533" s="559" t="s">
        <v>90</v>
      </c>
      <c r="W533" s="533" t="s">
        <v>90</v>
      </c>
      <c r="X533" s="560" t="s">
        <v>90</v>
      </c>
    </row>
    <row r="534" spans="2:27" s="4" customFormat="1" ht="15" hidden="1" customHeight="1" outlineLevel="1" x14ac:dyDescent="0.25">
      <c r="B534" s="138" t="s">
        <v>85</v>
      </c>
      <c r="C534" s="559">
        <v>0.67045454545454541</v>
      </c>
      <c r="D534" s="533">
        <v>0.32954545454545453</v>
      </c>
      <c r="E534" s="560">
        <v>1</v>
      </c>
      <c r="F534" s="559">
        <v>0.63201663201663205</v>
      </c>
      <c r="G534" s="533">
        <v>0.367983367983368</v>
      </c>
      <c r="H534" s="533">
        <v>1</v>
      </c>
      <c r="I534" s="533"/>
      <c r="J534" s="533"/>
      <c r="K534" s="533"/>
      <c r="L534" s="533"/>
      <c r="M534" s="533"/>
      <c r="N534" s="560"/>
      <c r="O534" s="559">
        <v>0.74056603773584906</v>
      </c>
      <c r="P534" s="533">
        <v>0.25943396226415094</v>
      </c>
      <c r="Q534" s="533">
        <v>1</v>
      </c>
      <c r="R534" s="533"/>
      <c r="S534" s="533"/>
      <c r="T534" s="560"/>
      <c r="U534" s="238">
        <v>1</v>
      </c>
      <c r="V534" s="559" t="s">
        <v>90</v>
      </c>
      <c r="W534" s="533" t="s">
        <v>90</v>
      </c>
      <c r="X534" s="560" t="s">
        <v>90</v>
      </c>
    </row>
    <row r="535" spans="2:27" s="4" customFormat="1" ht="15" hidden="1" customHeight="1" outlineLevel="1" x14ac:dyDescent="0.25">
      <c r="B535" s="138" t="s">
        <v>86</v>
      </c>
      <c r="C535" s="559">
        <v>0.85760940561724364</v>
      </c>
      <c r="D535" s="533">
        <v>0.14239059438275636</v>
      </c>
      <c r="E535" s="560">
        <v>1</v>
      </c>
      <c r="F535" s="559">
        <v>0.86876438986953186</v>
      </c>
      <c r="G535" s="533">
        <v>0.13123561013046814</v>
      </c>
      <c r="H535" s="533">
        <v>1</v>
      </c>
      <c r="I535" s="533"/>
      <c r="J535" s="533"/>
      <c r="K535" s="533"/>
      <c r="L535" s="533"/>
      <c r="M535" s="533"/>
      <c r="N535" s="560"/>
      <c r="O535" s="559">
        <v>0.78341013824884798</v>
      </c>
      <c r="P535" s="533">
        <v>0.21658986175115208</v>
      </c>
      <c r="Q535" s="533">
        <v>1</v>
      </c>
      <c r="R535" s="533"/>
      <c r="S535" s="533"/>
      <c r="T535" s="560"/>
      <c r="U535" s="238">
        <v>1</v>
      </c>
      <c r="V535" s="559" t="s">
        <v>90</v>
      </c>
      <c r="W535" s="533" t="s">
        <v>90</v>
      </c>
      <c r="X535" s="560" t="s">
        <v>90</v>
      </c>
    </row>
    <row r="536" spans="2:27" s="4" customFormat="1" ht="15" hidden="1" customHeight="1" outlineLevel="1" x14ac:dyDescent="0.25">
      <c r="B536" s="138" t="s">
        <v>87</v>
      </c>
      <c r="C536" s="559">
        <v>0.57843799234751292</v>
      </c>
      <c r="D536" s="533">
        <v>0.42156200765248708</v>
      </c>
      <c r="E536" s="560">
        <v>1</v>
      </c>
      <c r="F536" s="559">
        <v>0.58553274682306944</v>
      </c>
      <c r="G536" s="533">
        <v>0.41446725317693062</v>
      </c>
      <c r="H536" s="533">
        <v>1</v>
      </c>
      <c r="I536" s="533"/>
      <c r="J536" s="533"/>
      <c r="K536" s="533"/>
      <c r="L536" s="533"/>
      <c r="M536" s="533"/>
      <c r="N536" s="560"/>
      <c r="O536" s="559">
        <v>0.52504638218923938</v>
      </c>
      <c r="P536" s="533">
        <v>0.47495361781076068</v>
      </c>
      <c r="Q536" s="533">
        <v>1</v>
      </c>
      <c r="R536" s="533"/>
      <c r="S536" s="533"/>
      <c r="T536" s="560"/>
      <c r="U536" s="238">
        <v>1</v>
      </c>
      <c r="V536" s="559">
        <v>0.88888888888888884</v>
      </c>
      <c r="W536" s="533">
        <v>0.1111111111111111</v>
      </c>
      <c r="X536" s="560">
        <v>1</v>
      </c>
      <c r="Y536" s="74"/>
      <c r="Z536" s="74"/>
      <c r="AA536" s="74"/>
    </row>
    <row r="537" spans="2:27" s="4" customFormat="1" ht="15" hidden="1" customHeight="1" outlineLevel="1" x14ac:dyDescent="0.25">
      <c r="B537" s="138" t="s">
        <v>88</v>
      </c>
      <c r="C537" s="559">
        <v>0.59365006852444036</v>
      </c>
      <c r="D537" s="533">
        <v>0.40634993147555959</v>
      </c>
      <c r="E537" s="560">
        <v>1</v>
      </c>
      <c r="F537" s="559">
        <v>0.56715083798882682</v>
      </c>
      <c r="G537" s="533">
        <v>0.43284916201117318</v>
      </c>
      <c r="H537" s="533">
        <v>1</v>
      </c>
      <c r="I537" s="533"/>
      <c r="J537" s="533"/>
      <c r="K537" s="533"/>
      <c r="L537" s="533"/>
      <c r="M537" s="533"/>
      <c r="N537" s="560"/>
      <c r="O537" s="559">
        <v>0.59414121181772661</v>
      </c>
      <c r="P537" s="533">
        <v>0.40585878818227339</v>
      </c>
      <c r="Q537" s="533">
        <v>1</v>
      </c>
      <c r="R537" s="533"/>
      <c r="S537" s="533"/>
      <c r="T537" s="560"/>
      <c r="U537" s="238">
        <v>1</v>
      </c>
      <c r="V537" s="559">
        <v>1</v>
      </c>
      <c r="W537" s="533">
        <v>0</v>
      </c>
      <c r="X537" s="560">
        <v>1</v>
      </c>
      <c r="Y537" s="74"/>
      <c r="Z537" s="74"/>
      <c r="AA537" s="74"/>
    </row>
    <row r="538" spans="2:27" s="4" customFormat="1" ht="15" hidden="1" customHeight="1" outlineLevel="1" x14ac:dyDescent="0.25">
      <c r="B538" s="138" t="s">
        <v>89</v>
      </c>
      <c r="C538" s="559">
        <v>0.59210850801479653</v>
      </c>
      <c r="D538" s="533">
        <v>0.40789149198520347</v>
      </c>
      <c r="E538" s="560">
        <v>1</v>
      </c>
      <c r="F538" s="559">
        <v>0.5320590370191145</v>
      </c>
      <c r="G538" s="533">
        <v>0.46794096298088556</v>
      </c>
      <c r="H538" s="533">
        <v>1</v>
      </c>
      <c r="I538" s="533"/>
      <c r="J538" s="533"/>
      <c r="K538" s="533"/>
      <c r="L538" s="533"/>
      <c r="M538" s="533"/>
      <c r="N538" s="560"/>
      <c r="O538" s="559">
        <v>0.62055335968379444</v>
      </c>
      <c r="P538" s="533">
        <v>0.37944664031620551</v>
      </c>
      <c r="Q538" s="533">
        <v>1</v>
      </c>
      <c r="R538" s="533"/>
      <c r="S538" s="533"/>
      <c r="T538" s="560"/>
      <c r="U538" s="238">
        <v>1</v>
      </c>
      <c r="V538" s="559">
        <v>0</v>
      </c>
      <c r="W538" s="533">
        <v>1</v>
      </c>
      <c r="X538" s="560">
        <v>1</v>
      </c>
      <c r="Y538" s="74"/>
      <c r="Z538" s="74"/>
      <c r="AA538" s="74"/>
    </row>
    <row r="539" spans="2:27" s="4" customFormat="1" ht="16.5" collapsed="1" thickBot="1" x14ac:dyDescent="0.3">
      <c r="B539" s="64">
        <v>1978</v>
      </c>
      <c r="C539" s="561">
        <v>0.55979134022254395</v>
      </c>
      <c r="D539" s="537">
        <v>0.44020865977745599</v>
      </c>
      <c r="E539" s="562">
        <v>1</v>
      </c>
      <c r="F539" s="561">
        <v>0.46461650958726031</v>
      </c>
      <c r="G539" s="537">
        <v>0.53538349041273969</v>
      </c>
      <c r="H539" s="537">
        <v>1</v>
      </c>
      <c r="I539" s="563"/>
      <c r="J539" s="563"/>
      <c r="K539" s="563"/>
      <c r="L539" s="563"/>
      <c r="M539" s="563"/>
      <c r="N539" s="564"/>
      <c r="O539" s="561">
        <v>0.62537045539925695</v>
      </c>
      <c r="P539" s="537">
        <v>0.37462954460074299</v>
      </c>
      <c r="Q539" s="537">
        <v>1</v>
      </c>
      <c r="R539" s="563"/>
      <c r="S539" s="563"/>
      <c r="T539" s="564"/>
      <c r="U539" s="241">
        <v>1</v>
      </c>
      <c r="V539" s="561">
        <v>0.57894736842105265</v>
      </c>
      <c r="W539" s="537">
        <v>0.42105263157894735</v>
      </c>
      <c r="X539" s="562">
        <v>1</v>
      </c>
    </row>
    <row r="540" spans="2:27" s="4" customFormat="1" ht="6" customHeight="1" x14ac:dyDescent="0.25">
      <c r="B540" s="138"/>
      <c r="C540" s="138"/>
      <c r="D540" s="138"/>
      <c r="E540" s="138"/>
      <c r="F540" s="139"/>
      <c r="G540" s="139"/>
      <c r="H540" s="139"/>
      <c r="I540" s="139"/>
      <c r="J540" s="139"/>
      <c r="K540" s="139"/>
      <c r="L540" s="139"/>
      <c r="M540" s="139"/>
      <c r="N540" s="139"/>
      <c r="O540" s="139"/>
      <c r="P540" s="139"/>
      <c r="Q540" s="139"/>
      <c r="R540" s="139"/>
      <c r="S540" s="139"/>
      <c r="T540" s="139"/>
      <c r="U540" s="139"/>
      <c r="V540" s="139"/>
      <c r="W540" s="139"/>
      <c r="X540" s="139"/>
    </row>
    <row r="541" spans="2:27" s="4" customFormat="1" x14ac:dyDescent="0.25">
      <c r="B541" s="593" t="s">
        <v>128</v>
      </c>
      <c r="C541" s="593"/>
      <c r="D541" s="593"/>
      <c r="E541" s="593"/>
      <c r="F541" s="593"/>
      <c r="G541" s="593"/>
      <c r="H541" s="593"/>
      <c r="I541" s="438"/>
      <c r="J541" s="438"/>
      <c r="K541" s="438"/>
      <c r="L541" s="438"/>
      <c r="M541" s="438"/>
      <c r="N541" s="438"/>
      <c r="O541" s="438"/>
      <c r="P541" s="438"/>
      <c r="Q541" s="438"/>
      <c r="R541" s="438"/>
      <c r="S541" s="438"/>
      <c r="T541" s="438"/>
      <c r="U541" s="203"/>
      <c r="V541" s="438"/>
      <c r="W541" s="438"/>
      <c r="X541" s="438"/>
    </row>
    <row r="542" spans="2:27" s="4" customFormat="1" x14ac:dyDescent="0.25">
      <c r="B542" s="606" t="s">
        <v>112</v>
      </c>
      <c r="C542" s="606"/>
      <c r="D542" s="606"/>
      <c r="E542" s="606"/>
      <c r="F542" s="606"/>
      <c r="G542" s="606"/>
      <c r="H542" s="606"/>
      <c r="I542" s="139"/>
      <c r="J542" s="139"/>
      <c r="K542" s="139"/>
      <c r="L542" s="139"/>
      <c r="M542" s="139"/>
      <c r="N542" s="139"/>
      <c r="O542" s="139"/>
      <c r="P542" s="139"/>
      <c r="Q542" s="139"/>
      <c r="R542" s="139"/>
      <c r="S542" s="139"/>
      <c r="T542" s="139"/>
      <c r="U542" s="139"/>
      <c r="V542" s="139"/>
      <c r="W542" s="139"/>
      <c r="X542" s="139"/>
    </row>
    <row r="543" spans="2:27" s="4" customFormat="1" x14ac:dyDescent="0.25">
      <c r="B543" s="138"/>
      <c r="C543" s="138"/>
      <c r="D543" s="138"/>
      <c r="E543" s="138"/>
      <c r="F543" s="139"/>
      <c r="G543" s="139"/>
      <c r="H543" s="139"/>
      <c r="I543" s="139"/>
      <c r="J543" s="139"/>
      <c r="K543" s="139"/>
      <c r="L543" s="139"/>
      <c r="M543" s="139"/>
      <c r="N543" s="139"/>
      <c r="O543" s="139"/>
      <c r="P543" s="139"/>
      <c r="Q543" s="139"/>
      <c r="R543" s="139"/>
      <c r="S543" s="139"/>
      <c r="T543" s="139"/>
      <c r="U543" s="139"/>
      <c r="V543" s="139"/>
      <c r="W543" s="139"/>
      <c r="X543" s="139"/>
      <c r="Y543" s="139"/>
      <c r="Z543" s="139"/>
      <c r="AA543" s="139"/>
    </row>
    <row r="544" spans="2:27" s="4" customFormat="1" x14ac:dyDescent="0.25">
      <c r="B544" s="138"/>
      <c r="C544" s="138"/>
      <c r="D544" s="138"/>
      <c r="E544" s="138"/>
      <c r="F544" s="139"/>
      <c r="G544" s="139"/>
      <c r="H544" s="139"/>
      <c r="I544" s="139"/>
      <c r="J544" s="139"/>
      <c r="K544" s="139"/>
      <c r="L544" s="139"/>
      <c r="M544" s="139"/>
      <c r="N544" s="139"/>
      <c r="O544" s="139"/>
      <c r="P544" s="139"/>
      <c r="Q544" s="139"/>
      <c r="R544" s="139"/>
      <c r="S544" s="139"/>
      <c r="T544" s="139"/>
      <c r="U544" s="139"/>
      <c r="V544" s="139"/>
      <c r="W544" s="139"/>
      <c r="X544" s="139"/>
      <c r="Y544" s="139"/>
      <c r="Z544" s="139"/>
      <c r="AA544" s="139"/>
    </row>
    <row r="545" spans="2:27" s="4" customFormat="1" x14ac:dyDescent="0.25">
      <c r="B545" s="138"/>
      <c r="C545" s="138"/>
      <c r="D545" s="138"/>
      <c r="E545" s="138"/>
      <c r="F545" s="139"/>
      <c r="G545" s="139"/>
      <c r="H545" s="139"/>
      <c r="I545" s="139"/>
      <c r="J545" s="139"/>
      <c r="K545" s="139"/>
      <c r="L545" s="139"/>
      <c r="M545" s="139"/>
      <c r="N545" s="139"/>
      <c r="O545" s="139"/>
      <c r="P545" s="139"/>
      <c r="Q545" s="139"/>
      <c r="R545" s="139"/>
      <c r="S545" s="139"/>
      <c r="T545" s="139"/>
      <c r="U545" s="139"/>
      <c r="V545" s="139"/>
      <c r="W545" s="139"/>
      <c r="X545" s="139"/>
      <c r="Y545" s="139"/>
      <c r="Z545" s="139"/>
      <c r="AA545" s="139"/>
    </row>
    <row r="546" spans="2:27" x14ac:dyDescent="0.25">
      <c r="B546" s="143"/>
      <c r="C546" s="143"/>
      <c r="D546" s="143"/>
      <c r="E546" s="143"/>
      <c r="F546" s="144"/>
      <c r="G546" s="144"/>
      <c r="H546" s="144"/>
      <c r="I546" s="144"/>
      <c r="J546" s="144"/>
      <c r="K546" s="144"/>
      <c r="L546" s="144"/>
      <c r="M546" s="144"/>
      <c r="N546" s="144"/>
      <c r="O546" s="144"/>
      <c r="P546" s="144"/>
      <c r="Q546" s="144"/>
      <c r="R546" s="144"/>
      <c r="S546" s="144"/>
      <c r="T546" s="144"/>
      <c r="U546" s="144"/>
      <c r="V546" s="144"/>
      <c r="W546" s="144"/>
      <c r="X546" s="144"/>
      <c r="Y546" s="144"/>
      <c r="Z546" s="144"/>
      <c r="AA546" s="144"/>
    </row>
    <row r="547" spans="2:27" x14ac:dyDescent="0.25">
      <c r="B547" s="143"/>
      <c r="C547" s="143"/>
      <c r="D547" s="143"/>
      <c r="E547" s="143"/>
      <c r="F547" s="144"/>
      <c r="G547" s="144"/>
      <c r="H547" s="144"/>
      <c r="I547" s="144"/>
      <c r="J547" s="144"/>
      <c r="K547" s="144"/>
      <c r="L547" s="144"/>
      <c r="M547" s="144"/>
      <c r="N547" s="144"/>
      <c r="O547" s="144"/>
      <c r="P547" s="144"/>
      <c r="Q547" s="144"/>
      <c r="R547" s="144"/>
      <c r="S547" s="144"/>
      <c r="T547" s="144"/>
      <c r="U547" s="144"/>
      <c r="V547" s="144"/>
      <c r="W547" s="144"/>
      <c r="X547" s="144"/>
      <c r="Y547" s="144"/>
      <c r="Z547" s="144"/>
      <c r="AA547" s="144"/>
    </row>
    <row r="548" spans="2:27" x14ac:dyDescent="0.25">
      <c r="B548" s="143"/>
      <c r="C548" s="143"/>
      <c r="D548" s="143"/>
      <c r="E548" s="143"/>
      <c r="F548" s="144"/>
      <c r="G548" s="144"/>
      <c r="H548" s="144"/>
      <c r="I548" s="144"/>
      <c r="J548" s="144"/>
      <c r="K548" s="144"/>
      <c r="L548" s="144"/>
      <c r="M548" s="144"/>
      <c r="N548" s="144"/>
      <c r="O548" s="144"/>
      <c r="P548" s="144"/>
      <c r="Q548" s="144"/>
      <c r="R548" s="144"/>
      <c r="S548" s="144"/>
      <c r="T548" s="144"/>
      <c r="U548" s="144"/>
      <c r="V548" s="144"/>
      <c r="W548" s="144"/>
      <c r="X548" s="144"/>
      <c r="Y548" s="144"/>
      <c r="Z548" s="144"/>
      <c r="AA548" s="144"/>
    </row>
    <row r="549" spans="2:27" x14ac:dyDescent="0.25">
      <c r="B549" s="143"/>
      <c r="C549" s="143"/>
      <c r="D549" s="143"/>
      <c r="E549" s="143"/>
      <c r="F549" s="144"/>
      <c r="G549" s="144"/>
      <c r="H549" s="144"/>
      <c r="I549" s="144"/>
      <c r="J549" s="144"/>
      <c r="K549" s="144"/>
      <c r="L549" s="144"/>
      <c r="M549" s="144"/>
      <c r="N549" s="144"/>
      <c r="O549" s="144"/>
      <c r="P549" s="144"/>
      <c r="Q549" s="144"/>
      <c r="R549" s="144"/>
      <c r="S549" s="144"/>
      <c r="T549" s="144"/>
      <c r="U549" s="144"/>
      <c r="V549" s="144"/>
      <c r="W549" s="144"/>
      <c r="X549" s="144"/>
      <c r="Y549" s="144"/>
      <c r="Z549" s="144"/>
      <c r="AA549" s="144"/>
    </row>
    <row r="550" spans="2:27" x14ac:dyDescent="0.25">
      <c r="B550" s="143"/>
      <c r="C550" s="143"/>
      <c r="D550" s="143"/>
      <c r="E550" s="143"/>
      <c r="F550" s="144"/>
      <c r="G550" s="144"/>
      <c r="H550" s="144"/>
      <c r="I550" s="144"/>
      <c r="J550" s="144"/>
      <c r="K550" s="144"/>
      <c r="L550" s="144"/>
      <c r="M550" s="144"/>
      <c r="N550" s="144"/>
      <c r="O550" s="144"/>
      <c r="P550" s="144"/>
      <c r="Q550" s="144"/>
      <c r="R550" s="144"/>
      <c r="S550" s="144"/>
      <c r="T550" s="144"/>
      <c r="U550" s="144"/>
      <c r="V550" s="144"/>
      <c r="W550" s="144"/>
      <c r="X550" s="144"/>
      <c r="Y550" s="144"/>
      <c r="Z550" s="144"/>
      <c r="AA550" s="144"/>
    </row>
    <row r="551" spans="2:27" x14ac:dyDescent="0.25">
      <c r="B551" s="143"/>
      <c r="C551" s="143"/>
      <c r="D551" s="143"/>
      <c r="E551" s="143"/>
      <c r="F551" s="144"/>
      <c r="G551" s="144"/>
      <c r="H551" s="144"/>
      <c r="I551" s="144"/>
      <c r="J551" s="144"/>
      <c r="K551" s="144"/>
      <c r="L551" s="144"/>
      <c r="M551" s="144"/>
      <c r="N551" s="144"/>
      <c r="O551" s="144"/>
      <c r="P551" s="144"/>
      <c r="Q551" s="144"/>
      <c r="R551" s="144"/>
      <c r="S551" s="144"/>
      <c r="T551" s="144"/>
      <c r="U551" s="144"/>
      <c r="V551" s="144"/>
      <c r="W551" s="144"/>
      <c r="X551" s="144"/>
      <c r="Y551" s="144"/>
      <c r="Z551" s="144"/>
      <c r="AA551" s="144"/>
    </row>
    <row r="552" spans="2:27" ht="15.75" x14ac:dyDescent="0.25">
      <c r="B552" s="67"/>
      <c r="C552" s="67"/>
      <c r="D552" s="67"/>
      <c r="E552" s="67"/>
      <c r="F552" s="68"/>
      <c r="G552" s="68"/>
      <c r="H552" s="68"/>
      <c r="I552" s="68"/>
      <c r="J552" s="68"/>
      <c r="K552" s="68"/>
      <c r="L552" s="68"/>
      <c r="M552" s="68"/>
      <c r="N552" s="68"/>
      <c r="O552" s="68"/>
      <c r="P552" s="68"/>
      <c r="Q552" s="68"/>
      <c r="R552" s="68"/>
      <c r="S552" s="68"/>
      <c r="T552" s="68"/>
      <c r="U552" s="68"/>
      <c r="V552" s="68"/>
      <c r="W552" s="68"/>
      <c r="X552" s="68"/>
      <c r="Y552" s="68"/>
      <c r="Z552" s="68"/>
      <c r="AA552" s="68"/>
    </row>
    <row r="553" spans="2:27" x14ac:dyDescent="0.25">
      <c r="B553" s="143"/>
      <c r="C553" s="143"/>
      <c r="D553" s="143"/>
      <c r="E553" s="143"/>
      <c r="F553" s="144"/>
      <c r="G553" s="144"/>
      <c r="H553" s="144"/>
      <c r="I553" s="144"/>
      <c r="J553" s="144"/>
      <c r="K553" s="144"/>
      <c r="L553" s="144"/>
      <c r="M553" s="144"/>
      <c r="N553" s="144"/>
      <c r="O553" s="144"/>
      <c r="P553" s="144"/>
      <c r="Q553" s="144"/>
      <c r="R553" s="144"/>
      <c r="S553" s="144"/>
      <c r="T553" s="144"/>
      <c r="U553" s="144"/>
      <c r="V553" s="144"/>
      <c r="W553" s="144"/>
      <c r="X553" s="144"/>
      <c r="Y553" s="144"/>
      <c r="Z553" s="144"/>
      <c r="AA553" s="144"/>
    </row>
    <row r="554" spans="2:27" x14ac:dyDescent="0.25">
      <c r="B554" s="143"/>
      <c r="C554" s="143"/>
      <c r="D554" s="143"/>
      <c r="E554" s="143"/>
      <c r="F554" s="144"/>
      <c r="G554" s="144"/>
      <c r="H554" s="144"/>
      <c r="I554" s="144"/>
      <c r="J554" s="144"/>
      <c r="K554" s="144"/>
      <c r="L554" s="144"/>
      <c r="M554" s="144"/>
      <c r="N554" s="144"/>
      <c r="O554" s="144"/>
      <c r="P554" s="144"/>
      <c r="Q554" s="144"/>
      <c r="R554" s="144"/>
      <c r="S554" s="144"/>
      <c r="T554" s="144"/>
      <c r="U554" s="144"/>
      <c r="V554" s="144"/>
      <c r="W554" s="144"/>
      <c r="X554" s="144"/>
      <c r="Y554" s="144"/>
      <c r="Z554" s="144"/>
      <c r="AA554" s="144"/>
    </row>
    <row r="555" spans="2:27" x14ac:dyDescent="0.25">
      <c r="B555" s="143"/>
      <c r="C555" s="143"/>
      <c r="D555" s="143"/>
      <c r="E555" s="143"/>
      <c r="F555" s="144"/>
      <c r="G555" s="144"/>
      <c r="H555" s="144"/>
      <c r="I555" s="144"/>
      <c r="J555" s="144"/>
      <c r="K555" s="144"/>
      <c r="L555" s="144"/>
      <c r="M555" s="144"/>
      <c r="N555" s="144"/>
      <c r="O555" s="144"/>
      <c r="P555" s="144"/>
      <c r="Q555" s="144"/>
      <c r="R555" s="144"/>
      <c r="S555" s="144"/>
      <c r="T555" s="144"/>
      <c r="U555" s="144"/>
      <c r="V555" s="144"/>
      <c r="W555" s="144"/>
      <c r="X555" s="144"/>
      <c r="Y555" s="144"/>
      <c r="Z555" s="144"/>
      <c r="AA555" s="144"/>
    </row>
    <row r="556" spans="2:27" x14ac:dyDescent="0.25">
      <c r="B556" s="143"/>
      <c r="C556" s="143"/>
      <c r="D556" s="143"/>
      <c r="E556" s="143"/>
      <c r="F556" s="144"/>
      <c r="G556" s="144"/>
      <c r="H556" s="144"/>
      <c r="I556" s="144"/>
      <c r="J556" s="144"/>
      <c r="K556" s="144"/>
      <c r="L556" s="144"/>
      <c r="M556" s="144"/>
      <c r="N556" s="144"/>
      <c r="O556" s="144"/>
      <c r="P556" s="144"/>
      <c r="Q556" s="144"/>
      <c r="R556" s="144"/>
      <c r="S556" s="144"/>
      <c r="T556" s="144"/>
      <c r="U556" s="144"/>
      <c r="V556" s="144"/>
      <c r="W556" s="144"/>
      <c r="X556" s="144"/>
      <c r="Y556" s="144"/>
      <c r="Z556" s="144"/>
      <c r="AA556" s="144"/>
    </row>
    <row r="557" spans="2:27" x14ac:dyDescent="0.25">
      <c r="B557" s="143"/>
      <c r="C557" s="143"/>
      <c r="D557" s="143"/>
      <c r="E557" s="143"/>
      <c r="F557" s="144"/>
      <c r="G557" s="144"/>
      <c r="H557" s="144"/>
      <c r="I557" s="144"/>
      <c r="J557" s="144"/>
      <c r="K557" s="144"/>
      <c r="L557" s="144"/>
      <c r="M557" s="144"/>
      <c r="N557" s="144"/>
      <c r="O557" s="144"/>
      <c r="P557" s="144"/>
      <c r="Q557" s="144"/>
      <c r="R557" s="144"/>
      <c r="S557" s="144"/>
      <c r="T557" s="144"/>
      <c r="U557" s="144"/>
      <c r="V557" s="144"/>
      <c r="W557" s="144"/>
      <c r="X557" s="144"/>
      <c r="Y557" s="144"/>
      <c r="Z557" s="144"/>
      <c r="AA557" s="144"/>
    </row>
    <row r="558" spans="2:27" x14ac:dyDescent="0.25">
      <c r="B558" s="143"/>
      <c r="C558" s="143"/>
      <c r="D558" s="143"/>
      <c r="E558" s="143"/>
      <c r="F558" s="144"/>
      <c r="G558" s="144"/>
      <c r="H558" s="144"/>
      <c r="I558" s="144"/>
      <c r="J558" s="144"/>
      <c r="K558" s="144"/>
      <c r="L558" s="144"/>
      <c r="M558" s="144"/>
      <c r="N558" s="144"/>
      <c r="O558" s="144"/>
      <c r="P558" s="144"/>
      <c r="Q558" s="144"/>
      <c r="R558" s="144"/>
      <c r="S558" s="144"/>
      <c r="T558" s="144"/>
      <c r="U558" s="144"/>
      <c r="V558" s="144"/>
      <c r="W558" s="144"/>
      <c r="X558" s="144"/>
      <c r="Y558" s="144"/>
      <c r="Z558" s="144"/>
      <c r="AA558" s="144"/>
    </row>
    <row r="559" spans="2:27" x14ac:dyDescent="0.25">
      <c r="B559" s="143"/>
      <c r="C559" s="143"/>
      <c r="D559" s="143"/>
      <c r="E559" s="143"/>
      <c r="F559" s="144"/>
      <c r="G559" s="144"/>
      <c r="H559" s="144"/>
      <c r="I559" s="144"/>
      <c r="J559" s="144"/>
      <c r="K559" s="144"/>
      <c r="L559" s="144"/>
      <c r="M559" s="144"/>
      <c r="N559" s="144"/>
      <c r="O559" s="144"/>
      <c r="P559" s="144"/>
      <c r="Q559" s="144"/>
      <c r="R559" s="144"/>
      <c r="S559" s="144"/>
      <c r="T559" s="144"/>
      <c r="U559" s="144"/>
      <c r="V559" s="144"/>
      <c r="W559" s="144"/>
      <c r="X559" s="144"/>
      <c r="Y559" s="144"/>
      <c r="Z559" s="144"/>
      <c r="AA559" s="144"/>
    </row>
    <row r="560" spans="2:27" x14ac:dyDescent="0.25">
      <c r="B560" s="143"/>
      <c r="C560" s="143"/>
      <c r="D560" s="143"/>
      <c r="E560" s="143"/>
      <c r="F560" s="144"/>
      <c r="G560" s="144"/>
      <c r="H560" s="144"/>
      <c r="I560" s="144"/>
      <c r="J560" s="144"/>
      <c r="K560" s="144"/>
      <c r="L560" s="144"/>
      <c r="M560" s="144"/>
      <c r="N560" s="144"/>
      <c r="O560" s="144"/>
      <c r="P560" s="144"/>
      <c r="Q560" s="144"/>
      <c r="R560" s="144"/>
      <c r="S560" s="144"/>
      <c r="T560" s="144"/>
      <c r="U560" s="144"/>
      <c r="V560" s="144"/>
      <c r="W560" s="144"/>
      <c r="X560" s="144"/>
      <c r="Y560" s="144"/>
      <c r="Z560" s="144"/>
      <c r="AA560" s="144"/>
    </row>
    <row r="561" spans="2:27" x14ac:dyDescent="0.25">
      <c r="B561" s="143"/>
      <c r="C561" s="143"/>
      <c r="D561" s="143"/>
      <c r="E561" s="143"/>
      <c r="F561" s="144"/>
      <c r="G561" s="144"/>
      <c r="H561" s="144"/>
      <c r="I561" s="144"/>
      <c r="J561" s="144"/>
      <c r="K561" s="144"/>
      <c r="L561" s="144"/>
      <c r="M561" s="144"/>
      <c r="N561" s="144"/>
      <c r="O561" s="144"/>
      <c r="P561" s="144"/>
      <c r="Q561" s="144"/>
      <c r="R561" s="144"/>
      <c r="S561" s="144"/>
      <c r="T561" s="144"/>
      <c r="U561" s="144"/>
      <c r="V561" s="144"/>
      <c r="W561" s="144"/>
      <c r="X561" s="144"/>
      <c r="Y561" s="144"/>
      <c r="Z561" s="144"/>
      <c r="AA561" s="144"/>
    </row>
    <row r="562" spans="2:27" x14ac:dyDescent="0.25">
      <c r="B562" s="143"/>
      <c r="C562" s="143"/>
      <c r="D562" s="143"/>
      <c r="E562" s="143"/>
      <c r="F562" s="144"/>
      <c r="G562" s="144"/>
      <c r="H562" s="144"/>
      <c r="I562" s="144"/>
      <c r="J562" s="144"/>
      <c r="K562" s="144"/>
      <c r="L562" s="144"/>
      <c r="M562" s="144"/>
      <c r="N562" s="144"/>
      <c r="O562" s="144"/>
      <c r="P562" s="144"/>
      <c r="Q562" s="144"/>
      <c r="R562" s="144"/>
      <c r="S562" s="144"/>
      <c r="T562" s="144"/>
      <c r="U562" s="144"/>
      <c r="V562" s="144"/>
      <c r="W562" s="144"/>
      <c r="X562" s="144"/>
      <c r="Y562" s="144"/>
      <c r="Z562" s="144"/>
      <c r="AA562" s="144"/>
    </row>
    <row r="563" spans="2:27" x14ac:dyDescent="0.25">
      <c r="B563" s="143"/>
      <c r="C563" s="143"/>
      <c r="D563" s="143"/>
      <c r="E563" s="143"/>
      <c r="F563" s="144"/>
      <c r="G563" s="144"/>
      <c r="H563" s="144"/>
      <c r="I563" s="144"/>
      <c r="J563" s="144"/>
      <c r="K563" s="144"/>
      <c r="L563" s="144"/>
      <c r="M563" s="144"/>
      <c r="N563" s="144"/>
      <c r="O563" s="144"/>
      <c r="P563" s="144"/>
      <c r="Q563" s="144"/>
      <c r="R563" s="144"/>
      <c r="S563" s="144"/>
      <c r="T563" s="144"/>
      <c r="U563" s="144"/>
      <c r="V563" s="144"/>
      <c r="W563" s="144"/>
      <c r="X563" s="144"/>
      <c r="Y563" s="144"/>
      <c r="Z563" s="144"/>
      <c r="AA563" s="144"/>
    </row>
    <row r="564" spans="2:27" x14ac:dyDescent="0.25">
      <c r="B564" s="143"/>
      <c r="C564" s="143"/>
      <c r="D564" s="143"/>
      <c r="E564" s="143"/>
      <c r="F564" s="144"/>
      <c r="G564" s="144"/>
      <c r="H564" s="144"/>
      <c r="I564" s="144"/>
      <c r="J564" s="144"/>
      <c r="K564" s="144"/>
      <c r="L564" s="144"/>
      <c r="M564" s="144"/>
      <c r="N564" s="144"/>
      <c r="O564" s="144"/>
      <c r="P564" s="144"/>
      <c r="Q564" s="144"/>
      <c r="R564" s="144"/>
      <c r="S564" s="144"/>
      <c r="T564" s="144"/>
      <c r="U564" s="144"/>
      <c r="V564" s="144"/>
      <c r="W564" s="144"/>
      <c r="X564" s="144"/>
      <c r="Y564" s="144"/>
      <c r="Z564" s="144"/>
      <c r="AA564" s="144"/>
    </row>
    <row r="565" spans="2:27" ht="15.75" x14ac:dyDescent="0.25">
      <c r="B565" s="67"/>
      <c r="C565" s="67"/>
      <c r="D565" s="67"/>
      <c r="E565" s="67"/>
      <c r="F565" s="68"/>
      <c r="G565" s="68"/>
      <c r="H565" s="68"/>
      <c r="I565" s="68"/>
      <c r="J565" s="68"/>
      <c r="K565" s="68"/>
      <c r="L565" s="68"/>
      <c r="M565" s="68"/>
      <c r="N565" s="68"/>
      <c r="O565" s="68"/>
      <c r="P565" s="68"/>
      <c r="Q565" s="68"/>
      <c r="R565" s="68"/>
      <c r="S565" s="68"/>
      <c r="T565" s="68"/>
      <c r="U565" s="68"/>
      <c r="V565" s="68"/>
      <c r="W565" s="68"/>
      <c r="X565" s="68"/>
      <c r="Y565" s="68"/>
      <c r="Z565" s="68"/>
      <c r="AA565" s="68"/>
    </row>
    <row r="566" spans="2:27" x14ac:dyDescent="0.25">
      <c r="B566" s="143"/>
      <c r="C566" s="143"/>
      <c r="D566" s="143"/>
      <c r="E566" s="143"/>
      <c r="F566" s="144"/>
      <c r="G566" s="144"/>
      <c r="H566" s="144"/>
      <c r="I566" s="144"/>
      <c r="J566" s="144"/>
      <c r="K566" s="144"/>
      <c r="L566" s="144"/>
      <c r="M566" s="144"/>
      <c r="N566" s="144"/>
      <c r="O566" s="144"/>
      <c r="P566" s="144"/>
      <c r="Q566" s="144"/>
      <c r="R566" s="144"/>
      <c r="S566" s="144"/>
      <c r="T566" s="144"/>
      <c r="U566" s="144"/>
      <c r="V566" s="144"/>
      <c r="W566" s="144"/>
      <c r="X566" s="144"/>
      <c r="Y566" s="144"/>
      <c r="Z566" s="144"/>
      <c r="AA566" s="144"/>
    </row>
    <row r="567" spans="2:27" x14ac:dyDescent="0.25">
      <c r="B567" s="143"/>
      <c r="C567" s="143"/>
      <c r="D567" s="143"/>
      <c r="E567" s="143"/>
      <c r="F567" s="144"/>
      <c r="G567" s="144"/>
      <c r="H567" s="144"/>
      <c r="I567" s="144"/>
      <c r="J567" s="144"/>
      <c r="K567" s="144"/>
      <c r="L567" s="144"/>
      <c r="M567" s="144"/>
      <c r="N567" s="144"/>
      <c r="O567" s="144"/>
      <c r="P567" s="144"/>
      <c r="Q567" s="144"/>
      <c r="R567" s="144"/>
      <c r="S567" s="144"/>
      <c r="T567" s="144"/>
      <c r="U567" s="144"/>
      <c r="V567" s="144"/>
      <c r="W567" s="144"/>
      <c r="X567" s="144"/>
      <c r="Y567" s="144"/>
      <c r="Z567" s="144"/>
      <c r="AA567" s="144"/>
    </row>
    <row r="568" spans="2:27" x14ac:dyDescent="0.25">
      <c r="B568" s="143"/>
      <c r="C568" s="143"/>
      <c r="D568" s="143"/>
      <c r="E568" s="143"/>
      <c r="F568" s="144"/>
      <c r="G568" s="144"/>
      <c r="H568" s="144"/>
      <c r="I568" s="144"/>
      <c r="J568" s="144"/>
      <c r="K568" s="144"/>
      <c r="L568" s="144"/>
      <c r="M568" s="144"/>
      <c r="N568" s="144"/>
      <c r="O568" s="144"/>
      <c r="P568" s="144"/>
      <c r="Q568" s="144"/>
      <c r="R568" s="144"/>
      <c r="S568" s="144"/>
      <c r="T568" s="144"/>
      <c r="U568" s="144"/>
      <c r="V568" s="144"/>
      <c r="W568" s="144"/>
      <c r="X568" s="144"/>
      <c r="Y568" s="144"/>
      <c r="Z568" s="144"/>
      <c r="AA568" s="144"/>
    </row>
    <row r="569" spans="2:27" x14ac:dyDescent="0.25">
      <c r="B569" s="143"/>
      <c r="C569" s="143"/>
      <c r="D569" s="143"/>
      <c r="E569" s="143"/>
      <c r="F569" s="144"/>
      <c r="G569" s="144"/>
      <c r="H569" s="144"/>
      <c r="I569" s="144"/>
      <c r="J569" s="144"/>
      <c r="K569" s="144"/>
      <c r="L569" s="144"/>
      <c r="M569" s="144"/>
      <c r="N569" s="144"/>
      <c r="O569" s="144"/>
      <c r="P569" s="144"/>
      <c r="Q569" s="144"/>
      <c r="R569" s="144"/>
      <c r="S569" s="144"/>
      <c r="T569" s="144"/>
      <c r="U569" s="144"/>
      <c r="V569" s="144"/>
      <c r="W569" s="144"/>
      <c r="X569" s="144"/>
      <c r="Y569" s="144"/>
      <c r="Z569" s="144"/>
      <c r="AA569" s="144"/>
    </row>
    <row r="570" spans="2:27" x14ac:dyDescent="0.25">
      <c r="B570" s="143"/>
      <c r="C570" s="143"/>
      <c r="D570" s="143"/>
      <c r="E570" s="143"/>
      <c r="F570" s="144"/>
      <c r="G570" s="144"/>
      <c r="H570" s="144"/>
      <c r="I570" s="144"/>
      <c r="J570" s="144"/>
      <c r="K570" s="144"/>
      <c r="L570" s="144"/>
      <c r="M570" s="144"/>
      <c r="N570" s="144"/>
      <c r="O570" s="144"/>
      <c r="P570" s="144"/>
      <c r="Q570" s="144"/>
      <c r="R570" s="144"/>
      <c r="S570" s="144"/>
      <c r="T570" s="144"/>
      <c r="U570" s="144"/>
      <c r="V570" s="144"/>
      <c r="W570" s="144"/>
      <c r="X570" s="144"/>
      <c r="Y570" s="144"/>
      <c r="Z570" s="144"/>
      <c r="AA570" s="144"/>
    </row>
    <row r="571" spans="2:27" x14ac:dyDescent="0.25">
      <c r="B571" s="143"/>
      <c r="C571" s="143"/>
      <c r="D571" s="143"/>
      <c r="E571" s="143"/>
      <c r="F571" s="144"/>
      <c r="G571" s="144"/>
      <c r="H571" s="144"/>
      <c r="I571" s="144"/>
      <c r="J571" s="144"/>
      <c r="K571" s="144"/>
      <c r="L571" s="144"/>
      <c r="M571" s="144"/>
      <c r="N571" s="144"/>
      <c r="O571" s="144"/>
      <c r="P571" s="144"/>
      <c r="Q571" s="144"/>
      <c r="R571" s="144"/>
      <c r="S571" s="144"/>
      <c r="T571" s="144"/>
      <c r="U571" s="144"/>
      <c r="V571" s="144"/>
      <c r="W571" s="144"/>
      <c r="X571" s="144"/>
      <c r="Y571" s="144"/>
      <c r="Z571" s="144"/>
      <c r="AA571" s="144"/>
    </row>
    <row r="572" spans="2:27" x14ac:dyDescent="0.25">
      <c r="B572" s="143"/>
      <c r="C572" s="143"/>
      <c r="D572" s="143"/>
      <c r="E572" s="143"/>
      <c r="F572" s="144"/>
      <c r="G572" s="144"/>
      <c r="H572" s="144"/>
      <c r="I572" s="144"/>
      <c r="J572" s="144"/>
      <c r="K572" s="144"/>
      <c r="L572" s="144"/>
      <c r="M572" s="144"/>
      <c r="N572" s="144"/>
      <c r="O572" s="144"/>
      <c r="P572" s="144"/>
      <c r="Q572" s="144"/>
      <c r="R572" s="144"/>
      <c r="S572" s="144"/>
      <c r="T572" s="144"/>
      <c r="U572" s="144"/>
      <c r="V572" s="144"/>
      <c r="W572" s="144"/>
      <c r="X572" s="144"/>
      <c r="Y572" s="144"/>
      <c r="Z572" s="144"/>
      <c r="AA572" s="144"/>
    </row>
    <row r="573" spans="2:27" x14ac:dyDescent="0.25">
      <c r="B573" s="143"/>
      <c r="C573" s="143"/>
      <c r="D573" s="143"/>
      <c r="E573" s="143"/>
      <c r="F573" s="144"/>
      <c r="G573" s="144"/>
      <c r="H573" s="144"/>
      <c r="I573" s="144"/>
      <c r="J573" s="144"/>
      <c r="K573" s="144"/>
      <c r="L573" s="144"/>
      <c r="M573" s="144"/>
      <c r="N573" s="144"/>
      <c r="O573" s="144"/>
      <c r="P573" s="144"/>
      <c r="Q573" s="144"/>
      <c r="R573" s="144"/>
      <c r="S573" s="144"/>
      <c r="T573" s="144"/>
      <c r="U573" s="144"/>
      <c r="V573" s="144"/>
      <c r="W573" s="144"/>
      <c r="X573" s="144"/>
      <c r="Y573" s="144"/>
      <c r="Z573" s="144"/>
      <c r="AA573" s="144"/>
    </row>
    <row r="574" spans="2:27" x14ac:dyDescent="0.25">
      <c r="B574" s="143"/>
      <c r="C574" s="143"/>
      <c r="D574" s="143"/>
      <c r="E574" s="143"/>
      <c r="F574" s="144"/>
      <c r="G574" s="144"/>
      <c r="H574" s="144"/>
      <c r="I574" s="144"/>
      <c r="J574" s="144"/>
      <c r="K574" s="144"/>
      <c r="L574" s="144"/>
      <c r="M574" s="144"/>
      <c r="N574" s="144"/>
      <c r="O574" s="144"/>
      <c r="P574" s="144"/>
      <c r="Q574" s="144"/>
      <c r="R574" s="144"/>
      <c r="S574" s="144"/>
      <c r="T574" s="144"/>
      <c r="U574" s="144"/>
      <c r="V574" s="144"/>
      <c r="W574" s="144"/>
      <c r="X574" s="144"/>
      <c r="Y574" s="144"/>
      <c r="Z574" s="144"/>
      <c r="AA574" s="144"/>
    </row>
    <row r="575" spans="2:27" x14ac:dyDescent="0.25">
      <c r="B575" s="143"/>
      <c r="C575" s="143"/>
      <c r="D575" s="143"/>
      <c r="E575" s="143"/>
      <c r="F575" s="144"/>
      <c r="G575" s="144"/>
      <c r="H575" s="144"/>
      <c r="I575" s="144"/>
      <c r="J575" s="144"/>
      <c r="K575" s="144"/>
      <c r="L575" s="144"/>
      <c r="M575" s="144"/>
      <c r="N575" s="144"/>
      <c r="O575" s="144"/>
      <c r="P575" s="144"/>
      <c r="Q575" s="144"/>
      <c r="R575" s="144"/>
      <c r="S575" s="144"/>
      <c r="T575" s="144"/>
      <c r="U575" s="144"/>
      <c r="V575" s="144"/>
      <c r="W575" s="144"/>
      <c r="X575" s="144"/>
      <c r="Y575" s="144"/>
      <c r="Z575" s="144"/>
      <c r="AA575" s="144"/>
    </row>
    <row r="576" spans="2:27" x14ac:dyDescent="0.25">
      <c r="B576" s="143"/>
      <c r="C576" s="143"/>
      <c r="D576" s="143"/>
      <c r="E576" s="143"/>
      <c r="F576" s="144"/>
      <c r="G576" s="144"/>
      <c r="H576" s="144"/>
      <c r="I576" s="144"/>
      <c r="J576" s="144"/>
      <c r="K576" s="144"/>
      <c r="L576" s="144"/>
      <c r="M576" s="144"/>
      <c r="N576" s="144"/>
      <c r="O576" s="144"/>
      <c r="P576" s="144"/>
      <c r="Q576" s="144"/>
      <c r="R576" s="144"/>
      <c r="S576" s="144"/>
      <c r="T576" s="144"/>
      <c r="U576" s="144"/>
      <c r="V576" s="144"/>
      <c r="W576" s="144"/>
      <c r="X576" s="144"/>
      <c r="Y576" s="144"/>
      <c r="Z576" s="144"/>
      <c r="AA576" s="144"/>
    </row>
    <row r="577" spans="2:27" x14ac:dyDescent="0.25">
      <c r="B577" s="143"/>
      <c r="C577" s="143"/>
      <c r="D577" s="143"/>
      <c r="E577" s="143"/>
      <c r="F577" s="144"/>
      <c r="G577" s="144"/>
      <c r="H577" s="144"/>
      <c r="I577" s="144"/>
      <c r="J577" s="144"/>
      <c r="K577" s="144"/>
      <c r="L577" s="144"/>
      <c r="M577" s="144"/>
      <c r="N577" s="144"/>
      <c r="O577" s="144"/>
      <c r="P577" s="144"/>
      <c r="Q577" s="144"/>
      <c r="R577" s="144"/>
      <c r="S577" s="144"/>
      <c r="T577" s="144"/>
      <c r="U577" s="144"/>
      <c r="V577" s="144"/>
      <c r="W577" s="144"/>
      <c r="X577" s="144"/>
      <c r="Y577" s="144"/>
      <c r="Z577" s="144"/>
      <c r="AA577" s="144"/>
    </row>
    <row r="578" spans="2:27" ht="15.75" x14ac:dyDescent="0.25">
      <c r="B578" s="67"/>
      <c r="C578" s="67"/>
      <c r="D578" s="67"/>
      <c r="E578" s="67"/>
      <c r="F578" s="68"/>
      <c r="G578" s="68"/>
      <c r="H578" s="68"/>
      <c r="I578" s="68"/>
      <c r="J578" s="68"/>
      <c r="K578" s="68"/>
      <c r="L578" s="68"/>
      <c r="M578" s="68"/>
      <c r="N578" s="68"/>
      <c r="O578" s="68"/>
      <c r="P578" s="68"/>
      <c r="Q578" s="68"/>
      <c r="R578" s="68"/>
      <c r="S578" s="68"/>
      <c r="T578" s="68"/>
      <c r="U578" s="68"/>
      <c r="V578" s="68"/>
      <c r="W578" s="68"/>
      <c r="X578" s="68"/>
      <c r="Y578" s="68"/>
      <c r="Z578" s="68"/>
      <c r="AA578" s="68"/>
    </row>
    <row r="579" spans="2:27" x14ac:dyDescent="0.25">
      <c r="B579" s="143"/>
      <c r="C579" s="143"/>
      <c r="D579" s="143"/>
      <c r="E579" s="143"/>
      <c r="F579" s="144"/>
      <c r="G579" s="144"/>
      <c r="H579" s="144"/>
      <c r="I579" s="144"/>
      <c r="J579" s="144"/>
      <c r="K579" s="144"/>
      <c r="L579" s="144"/>
      <c r="M579" s="144"/>
      <c r="N579" s="144"/>
      <c r="O579" s="144"/>
      <c r="P579" s="144"/>
      <c r="Q579" s="144"/>
      <c r="R579" s="144"/>
      <c r="S579" s="144"/>
      <c r="T579" s="144"/>
      <c r="U579" s="144"/>
      <c r="V579" s="144"/>
      <c r="W579" s="144"/>
      <c r="X579" s="144"/>
      <c r="Y579" s="144"/>
      <c r="Z579" s="144"/>
      <c r="AA579" s="144"/>
    </row>
    <row r="580" spans="2:27" x14ac:dyDescent="0.25">
      <c r="B580" s="143"/>
      <c r="C580" s="143"/>
      <c r="D580" s="143"/>
      <c r="E580" s="143"/>
      <c r="F580" s="144"/>
      <c r="G580" s="144"/>
      <c r="H580" s="144"/>
      <c r="I580" s="144"/>
      <c r="J580" s="144"/>
      <c r="K580" s="144"/>
      <c r="L580" s="144"/>
      <c r="M580" s="144"/>
      <c r="N580" s="144"/>
      <c r="O580" s="144"/>
      <c r="P580" s="144"/>
      <c r="Q580" s="144"/>
      <c r="R580" s="144"/>
      <c r="S580" s="144"/>
      <c r="T580" s="144"/>
      <c r="U580" s="144"/>
      <c r="V580" s="144"/>
      <c r="W580" s="144"/>
      <c r="X580" s="144"/>
      <c r="Y580" s="144"/>
      <c r="Z580" s="144"/>
      <c r="AA580" s="144"/>
    </row>
    <row r="581" spans="2:27" x14ac:dyDescent="0.25">
      <c r="B581" s="143"/>
      <c r="C581" s="143"/>
      <c r="D581" s="143"/>
      <c r="E581" s="143"/>
      <c r="F581" s="144"/>
      <c r="G581" s="144"/>
      <c r="H581" s="144"/>
      <c r="I581" s="144"/>
      <c r="J581" s="144"/>
      <c r="K581" s="144"/>
      <c r="L581" s="144"/>
      <c r="M581" s="144"/>
      <c r="N581" s="144"/>
      <c r="O581" s="144"/>
      <c r="P581" s="144"/>
      <c r="Q581" s="144"/>
      <c r="R581" s="144"/>
      <c r="S581" s="144"/>
      <c r="T581" s="144"/>
      <c r="U581" s="144"/>
      <c r="V581" s="144"/>
      <c r="W581" s="144"/>
      <c r="X581" s="144"/>
      <c r="Y581" s="144"/>
      <c r="Z581" s="144"/>
      <c r="AA581" s="144"/>
    </row>
    <row r="582" spans="2:27" x14ac:dyDescent="0.25">
      <c r="B582" s="143"/>
      <c r="C582" s="143"/>
      <c r="D582" s="143"/>
      <c r="E582" s="143"/>
      <c r="F582" s="144"/>
      <c r="G582" s="144"/>
      <c r="H582" s="144"/>
      <c r="I582" s="144"/>
      <c r="J582" s="144"/>
      <c r="K582" s="144"/>
      <c r="L582" s="144"/>
      <c r="M582" s="144"/>
      <c r="N582" s="144"/>
      <c r="O582" s="144"/>
      <c r="P582" s="144"/>
      <c r="Q582" s="144"/>
      <c r="R582" s="144"/>
      <c r="S582" s="144"/>
      <c r="T582" s="144"/>
      <c r="U582" s="144"/>
      <c r="V582" s="144"/>
      <c r="W582" s="144"/>
      <c r="X582" s="144"/>
      <c r="Y582" s="144"/>
      <c r="Z582" s="144"/>
      <c r="AA582" s="144"/>
    </row>
    <row r="583" spans="2:27" x14ac:dyDescent="0.25">
      <c r="B583" s="143"/>
      <c r="C583" s="143"/>
      <c r="D583" s="143"/>
      <c r="E583" s="143"/>
      <c r="F583" s="144"/>
      <c r="G583" s="144"/>
      <c r="H583" s="144"/>
      <c r="I583" s="144"/>
      <c r="J583" s="144"/>
      <c r="K583" s="144"/>
      <c r="L583" s="144"/>
      <c r="M583" s="144"/>
      <c r="N583" s="144"/>
      <c r="O583" s="144"/>
      <c r="P583" s="144"/>
      <c r="Q583" s="144"/>
      <c r="R583" s="144"/>
      <c r="S583" s="144"/>
      <c r="T583" s="144"/>
      <c r="U583" s="144"/>
      <c r="V583" s="144"/>
      <c r="W583" s="144"/>
      <c r="X583" s="144"/>
      <c r="Y583" s="144"/>
      <c r="Z583" s="144"/>
      <c r="AA583" s="144"/>
    </row>
    <row r="584" spans="2:27" x14ac:dyDescent="0.25">
      <c r="B584" s="143"/>
      <c r="C584" s="143"/>
      <c r="D584" s="143"/>
      <c r="E584" s="143"/>
      <c r="F584" s="144"/>
      <c r="G584" s="144"/>
      <c r="H584" s="144"/>
      <c r="I584" s="144"/>
      <c r="J584" s="144"/>
      <c r="K584" s="144"/>
      <c r="L584" s="144"/>
      <c r="M584" s="144"/>
      <c r="N584" s="144"/>
      <c r="O584" s="144"/>
      <c r="P584" s="144"/>
      <c r="Q584" s="144"/>
      <c r="R584" s="144"/>
      <c r="S584" s="144"/>
      <c r="T584" s="144"/>
      <c r="U584" s="144"/>
      <c r="V584" s="144"/>
      <c r="W584" s="144"/>
      <c r="X584" s="144"/>
      <c r="Y584" s="144"/>
      <c r="Z584" s="144"/>
      <c r="AA584" s="144"/>
    </row>
    <row r="585" spans="2:27" x14ac:dyDescent="0.25">
      <c r="B585" s="143"/>
      <c r="C585" s="143"/>
      <c r="D585" s="143"/>
      <c r="E585" s="143"/>
      <c r="F585" s="144"/>
      <c r="G585" s="144"/>
      <c r="H585" s="144"/>
      <c r="I585" s="144"/>
      <c r="J585" s="144"/>
      <c r="K585" s="144"/>
      <c r="L585" s="144"/>
      <c r="M585" s="144"/>
      <c r="N585" s="144"/>
      <c r="O585" s="144"/>
      <c r="P585" s="144"/>
      <c r="Q585" s="144"/>
      <c r="R585" s="144"/>
      <c r="S585" s="144"/>
      <c r="T585" s="144"/>
      <c r="U585" s="144"/>
      <c r="V585" s="144"/>
      <c r="W585" s="144"/>
      <c r="X585" s="144"/>
      <c r="Y585" s="144"/>
      <c r="Z585" s="144"/>
      <c r="AA585" s="144"/>
    </row>
    <row r="586" spans="2:27" x14ac:dyDescent="0.25">
      <c r="B586" s="143"/>
      <c r="C586" s="143"/>
      <c r="D586" s="143"/>
      <c r="E586" s="143"/>
      <c r="F586" s="144"/>
      <c r="G586" s="144"/>
      <c r="H586" s="144"/>
      <c r="I586" s="144"/>
      <c r="J586" s="144"/>
      <c r="K586" s="144"/>
      <c r="L586" s="144"/>
      <c r="M586" s="144"/>
      <c r="N586" s="144"/>
      <c r="O586" s="144"/>
      <c r="P586" s="144"/>
      <c r="Q586" s="144"/>
      <c r="R586" s="144"/>
      <c r="S586" s="144"/>
      <c r="T586" s="144"/>
      <c r="U586" s="144"/>
      <c r="V586" s="144"/>
      <c r="W586" s="144"/>
      <c r="X586" s="144"/>
      <c r="Y586" s="144"/>
      <c r="Z586" s="144"/>
      <c r="AA586" s="144"/>
    </row>
    <row r="587" spans="2:27" x14ac:dyDescent="0.25">
      <c r="B587" s="143"/>
      <c r="C587" s="143"/>
      <c r="D587" s="143"/>
      <c r="E587" s="143"/>
      <c r="F587" s="144"/>
      <c r="G587" s="144"/>
      <c r="H587" s="144"/>
      <c r="I587" s="144"/>
      <c r="J587" s="144"/>
      <c r="K587" s="144"/>
      <c r="L587" s="144"/>
      <c r="M587" s="144"/>
      <c r="N587" s="144"/>
      <c r="O587" s="144"/>
      <c r="P587" s="144"/>
      <c r="Q587" s="144"/>
      <c r="R587" s="144"/>
      <c r="S587" s="144"/>
      <c r="T587" s="144"/>
      <c r="U587" s="144"/>
      <c r="V587" s="144"/>
      <c r="W587" s="144"/>
      <c r="X587" s="144"/>
      <c r="Y587" s="144"/>
      <c r="Z587" s="144"/>
      <c r="AA587" s="144"/>
    </row>
    <row r="588" spans="2:27" x14ac:dyDescent="0.25">
      <c r="B588" s="143"/>
      <c r="C588" s="143"/>
      <c r="D588" s="143"/>
      <c r="E588" s="143"/>
      <c r="F588" s="144"/>
      <c r="G588" s="144"/>
      <c r="H588" s="144"/>
      <c r="I588" s="144"/>
      <c r="J588" s="144"/>
      <c r="K588" s="144"/>
      <c r="L588" s="144"/>
      <c r="M588" s="144"/>
      <c r="N588" s="144"/>
      <c r="O588" s="144"/>
      <c r="P588" s="144"/>
      <c r="Q588" s="144"/>
      <c r="R588" s="144"/>
      <c r="S588" s="144"/>
      <c r="T588" s="144"/>
      <c r="U588" s="144"/>
      <c r="V588" s="144"/>
      <c r="W588" s="144"/>
      <c r="X588" s="144"/>
      <c r="Y588" s="144"/>
      <c r="Z588" s="144"/>
      <c r="AA588" s="144"/>
    </row>
    <row r="589" spans="2:27" x14ac:dyDescent="0.25">
      <c r="B589" s="143"/>
      <c r="C589" s="143"/>
      <c r="D589" s="143"/>
      <c r="E589" s="143"/>
      <c r="F589" s="144"/>
      <c r="G589" s="144"/>
      <c r="H589" s="144"/>
      <c r="I589" s="144"/>
      <c r="J589" s="144"/>
      <c r="K589" s="144"/>
      <c r="L589" s="144"/>
      <c r="M589" s="144"/>
      <c r="N589" s="144"/>
      <c r="O589" s="144"/>
      <c r="P589" s="144"/>
      <c r="Q589" s="144"/>
      <c r="R589" s="144"/>
      <c r="S589" s="144"/>
      <c r="T589" s="144"/>
      <c r="U589" s="144"/>
      <c r="V589" s="144"/>
      <c r="W589" s="144"/>
      <c r="X589" s="144"/>
      <c r="Y589" s="144"/>
      <c r="Z589" s="144"/>
      <c r="AA589" s="144"/>
    </row>
    <row r="590" spans="2:27" x14ac:dyDescent="0.25">
      <c r="B590" s="143"/>
      <c r="C590" s="143"/>
      <c r="D590" s="143"/>
      <c r="E590" s="143"/>
      <c r="F590" s="144"/>
      <c r="G590" s="144"/>
      <c r="H590" s="144"/>
      <c r="I590" s="144"/>
      <c r="J590" s="144"/>
      <c r="K590" s="144"/>
      <c r="L590" s="144"/>
      <c r="M590" s="144"/>
      <c r="N590" s="144"/>
      <c r="O590" s="144"/>
      <c r="P590" s="144"/>
      <c r="Q590" s="144"/>
      <c r="R590" s="144"/>
      <c r="S590" s="144"/>
      <c r="T590" s="144"/>
      <c r="U590" s="144"/>
      <c r="V590" s="144"/>
      <c r="W590" s="144"/>
      <c r="X590" s="144"/>
      <c r="Y590" s="144"/>
      <c r="Z590" s="144"/>
      <c r="AA590" s="144"/>
    </row>
    <row r="591" spans="2:27" ht="15.75" x14ac:dyDescent="0.25">
      <c r="B591" s="67"/>
      <c r="C591" s="67"/>
      <c r="D591" s="67"/>
      <c r="E591" s="67"/>
      <c r="F591" s="68"/>
      <c r="G591" s="68"/>
      <c r="H591" s="68"/>
      <c r="I591" s="68"/>
      <c r="J591" s="68"/>
      <c r="K591" s="68"/>
      <c r="L591" s="68"/>
      <c r="M591" s="68"/>
      <c r="N591" s="68"/>
      <c r="O591" s="68"/>
      <c r="P591" s="68"/>
      <c r="Q591" s="68"/>
      <c r="R591" s="68"/>
      <c r="S591" s="68"/>
      <c r="T591" s="68"/>
      <c r="U591" s="68"/>
      <c r="V591" s="68"/>
      <c r="W591" s="68"/>
      <c r="X591" s="68"/>
      <c r="Y591" s="68"/>
      <c r="Z591" s="68"/>
      <c r="AA591" s="68"/>
    </row>
    <row r="592" spans="2:27" x14ac:dyDescent="0.25">
      <c r="B592" s="143"/>
      <c r="C592" s="143"/>
      <c r="D592" s="143"/>
      <c r="E592" s="143"/>
      <c r="F592" s="144"/>
      <c r="G592" s="144"/>
      <c r="H592" s="144"/>
      <c r="I592" s="144"/>
      <c r="J592" s="144"/>
      <c r="K592" s="144"/>
      <c r="L592" s="144"/>
      <c r="M592" s="144"/>
      <c r="N592" s="144"/>
      <c r="O592" s="144"/>
      <c r="P592" s="144"/>
      <c r="Q592" s="144"/>
      <c r="R592" s="144"/>
      <c r="S592" s="144"/>
      <c r="T592" s="144"/>
      <c r="U592" s="144"/>
      <c r="V592" s="144"/>
      <c r="W592" s="144"/>
      <c r="X592" s="144"/>
      <c r="Y592" s="144"/>
      <c r="Z592" s="144"/>
      <c r="AA592" s="144"/>
    </row>
    <row r="593" spans="2:27" x14ac:dyDescent="0.25">
      <c r="B593" s="143"/>
      <c r="C593" s="143"/>
      <c r="D593" s="143"/>
      <c r="E593" s="143"/>
      <c r="F593" s="144"/>
      <c r="G593" s="144"/>
      <c r="H593" s="144"/>
      <c r="I593" s="144"/>
      <c r="J593" s="144"/>
      <c r="K593" s="144"/>
      <c r="L593" s="144"/>
      <c r="M593" s="144"/>
      <c r="N593" s="144"/>
      <c r="O593" s="144"/>
      <c r="P593" s="144"/>
      <c r="Q593" s="144"/>
      <c r="R593" s="144"/>
      <c r="S593" s="144"/>
      <c r="T593" s="144"/>
      <c r="U593" s="144"/>
      <c r="V593" s="144"/>
      <c r="W593" s="144"/>
      <c r="X593" s="144"/>
      <c r="Y593" s="144"/>
      <c r="Z593" s="144"/>
      <c r="AA593" s="144"/>
    </row>
    <row r="594" spans="2:27" x14ac:dyDescent="0.25">
      <c r="B594" s="143"/>
      <c r="C594" s="143"/>
      <c r="D594" s="143"/>
      <c r="E594" s="143"/>
      <c r="F594" s="144"/>
      <c r="G594" s="144"/>
      <c r="H594" s="144"/>
      <c r="I594" s="144"/>
      <c r="J594" s="144"/>
      <c r="K594" s="144"/>
      <c r="L594" s="144"/>
      <c r="M594" s="144"/>
      <c r="N594" s="144"/>
      <c r="O594" s="144"/>
      <c r="P594" s="144"/>
      <c r="Q594" s="144"/>
      <c r="R594" s="144"/>
      <c r="S594" s="144"/>
      <c r="T594" s="144"/>
      <c r="U594" s="144"/>
      <c r="V594" s="144"/>
      <c r="W594" s="144"/>
      <c r="X594" s="144"/>
      <c r="Y594" s="144"/>
      <c r="Z594" s="144"/>
      <c r="AA594" s="144"/>
    </row>
    <row r="595" spans="2:27" x14ac:dyDescent="0.25">
      <c r="B595" s="143"/>
      <c r="C595" s="143"/>
      <c r="D595" s="143"/>
      <c r="E595" s="143"/>
      <c r="F595" s="144"/>
      <c r="G595" s="144"/>
      <c r="H595" s="144"/>
      <c r="I595" s="144"/>
      <c r="J595" s="144"/>
      <c r="K595" s="144"/>
      <c r="L595" s="144"/>
      <c r="M595" s="144"/>
      <c r="N595" s="144"/>
      <c r="O595" s="144"/>
      <c r="P595" s="144"/>
      <c r="Q595" s="144"/>
      <c r="R595" s="144"/>
      <c r="S595" s="144"/>
      <c r="T595" s="144"/>
      <c r="U595" s="144"/>
      <c r="V595" s="144"/>
      <c r="W595" s="144"/>
      <c r="X595" s="144"/>
      <c r="Y595" s="144"/>
      <c r="Z595" s="144"/>
      <c r="AA595" s="144"/>
    </row>
    <row r="596" spans="2:27" x14ac:dyDescent="0.25">
      <c r="B596" s="143"/>
      <c r="C596" s="143"/>
      <c r="D596" s="143"/>
      <c r="E596" s="143"/>
      <c r="F596" s="144"/>
      <c r="G596" s="144"/>
      <c r="H596" s="144"/>
      <c r="I596" s="144"/>
      <c r="J596" s="144"/>
      <c r="K596" s="144"/>
      <c r="L596" s="144"/>
      <c r="M596" s="144"/>
      <c r="N596" s="144"/>
      <c r="O596" s="144"/>
      <c r="P596" s="144"/>
      <c r="Q596" s="144"/>
      <c r="R596" s="144"/>
      <c r="S596" s="144"/>
      <c r="T596" s="144"/>
      <c r="U596" s="144"/>
      <c r="V596" s="144"/>
      <c r="W596" s="144"/>
      <c r="X596" s="144"/>
      <c r="Y596" s="144"/>
      <c r="Z596" s="144"/>
      <c r="AA596" s="144"/>
    </row>
    <row r="597" spans="2:27" x14ac:dyDescent="0.25">
      <c r="B597" s="143"/>
      <c r="C597" s="143"/>
      <c r="D597" s="143"/>
      <c r="E597" s="143"/>
      <c r="F597" s="144"/>
      <c r="G597" s="144"/>
      <c r="H597" s="144"/>
      <c r="I597" s="144"/>
      <c r="J597" s="144"/>
      <c r="K597" s="144"/>
      <c r="L597" s="144"/>
      <c r="M597" s="144"/>
      <c r="N597" s="144"/>
      <c r="O597" s="144"/>
      <c r="P597" s="144"/>
      <c r="Q597" s="144"/>
      <c r="R597" s="144"/>
      <c r="S597" s="144"/>
      <c r="T597" s="144"/>
      <c r="U597" s="144"/>
      <c r="V597" s="144"/>
      <c r="W597" s="144"/>
      <c r="X597" s="144"/>
      <c r="Y597" s="144"/>
      <c r="Z597" s="144"/>
      <c r="AA597" s="144"/>
    </row>
    <row r="598" spans="2:27" x14ac:dyDescent="0.25">
      <c r="B598" s="143"/>
      <c r="C598" s="143"/>
      <c r="D598" s="143"/>
      <c r="E598" s="143"/>
      <c r="F598" s="144"/>
      <c r="G598" s="144"/>
      <c r="H598" s="144"/>
      <c r="I598" s="144"/>
      <c r="J598" s="144"/>
      <c r="K598" s="144"/>
      <c r="L598" s="144"/>
      <c r="M598" s="144"/>
      <c r="N598" s="144"/>
      <c r="O598" s="144"/>
      <c r="P598" s="144"/>
      <c r="Q598" s="144"/>
      <c r="R598" s="144"/>
      <c r="S598" s="144"/>
      <c r="T598" s="144"/>
      <c r="U598" s="144"/>
      <c r="V598" s="144"/>
      <c r="W598" s="144"/>
      <c r="X598" s="144"/>
      <c r="Y598" s="144"/>
      <c r="Z598" s="144"/>
      <c r="AA598" s="144"/>
    </row>
    <row r="599" spans="2:27" x14ac:dyDescent="0.25">
      <c r="B599" s="143"/>
      <c r="C599" s="143"/>
      <c r="D599" s="143"/>
      <c r="E599" s="143"/>
      <c r="F599" s="144"/>
      <c r="G599" s="144"/>
      <c r="H599" s="144"/>
      <c r="I599" s="144"/>
      <c r="J599" s="144"/>
      <c r="K599" s="144"/>
      <c r="L599" s="144"/>
      <c r="M599" s="144"/>
      <c r="N599" s="144"/>
      <c r="O599" s="144"/>
      <c r="P599" s="144"/>
      <c r="Q599" s="144"/>
      <c r="R599" s="144"/>
      <c r="S599" s="144"/>
      <c r="T599" s="144"/>
      <c r="U599" s="144"/>
      <c r="V599" s="144"/>
      <c r="W599" s="144"/>
      <c r="X599" s="144"/>
      <c r="Y599" s="144"/>
      <c r="Z599" s="144"/>
      <c r="AA599" s="144"/>
    </row>
    <row r="600" spans="2:27" x14ac:dyDescent="0.25">
      <c r="B600" s="143"/>
      <c r="C600" s="143"/>
      <c r="D600" s="143"/>
      <c r="E600" s="143"/>
      <c r="F600" s="144"/>
      <c r="G600" s="144"/>
      <c r="H600" s="144"/>
      <c r="I600" s="144"/>
      <c r="J600" s="144"/>
      <c r="K600" s="144"/>
      <c r="L600" s="144"/>
      <c r="M600" s="144"/>
      <c r="N600" s="144"/>
      <c r="O600" s="144"/>
      <c r="P600" s="144"/>
      <c r="Q600" s="144"/>
      <c r="R600" s="144"/>
      <c r="S600" s="144"/>
      <c r="T600" s="144"/>
      <c r="U600" s="144"/>
      <c r="V600" s="144"/>
      <c r="W600" s="144"/>
      <c r="X600" s="144"/>
      <c r="Y600" s="144"/>
      <c r="Z600" s="144"/>
      <c r="AA600" s="144"/>
    </row>
    <row r="601" spans="2:27" x14ac:dyDescent="0.25">
      <c r="B601" s="143"/>
      <c r="C601" s="143"/>
      <c r="D601" s="143"/>
      <c r="E601" s="143"/>
      <c r="F601" s="144"/>
      <c r="G601" s="144"/>
      <c r="H601" s="144"/>
      <c r="I601" s="144"/>
      <c r="J601" s="144"/>
      <c r="K601" s="144"/>
      <c r="L601" s="144"/>
      <c r="M601" s="144"/>
      <c r="N601" s="144"/>
      <c r="O601" s="144"/>
      <c r="P601" s="144"/>
      <c r="Q601" s="144"/>
      <c r="R601" s="144"/>
      <c r="S601" s="144"/>
      <c r="T601" s="144"/>
      <c r="U601" s="144"/>
      <c r="V601" s="144"/>
      <c r="W601" s="144"/>
      <c r="X601" s="144"/>
      <c r="Y601" s="144"/>
      <c r="Z601" s="144"/>
      <c r="AA601" s="144"/>
    </row>
    <row r="602" spans="2:27" x14ac:dyDescent="0.25">
      <c r="B602" s="143"/>
      <c r="C602" s="143"/>
      <c r="D602" s="143"/>
      <c r="E602" s="143"/>
      <c r="F602" s="144"/>
      <c r="G602" s="144"/>
      <c r="H602" s="144"/>
      <c r="I602" s="144"/>
      <c r="J602" s="144"/>
      <c r="K602" s="144"/>
      <c r="L602" s="144"/>
      <c r="M602" s="144"/>
      <c r="N602" s="144"/>
      <c r="O602" s="144"/>
      <c r="P602" s="144"/>
      <c r="Q602" s="144"/>
      <c r="R602" s="144"/>
      <c r="S602" s="144"/>
      <c r="T602" s="144"/>
      <c r="U602" s="144"/>
      <c r="V602" s="144"/>
      <c r="W602" s="144"/>
      <c r="X602" s="144"/>
      <c r="Y602" s="144"/>
      <c r="Z602" s="144"/>
      <c r="AA602" s="144"/>
    </row>
    <row r="603" spans="2:27" x14ac:dyDescent="0.25">
      <c r="B603" s="143"/>
      <c r="C603" s="143"/>
      <c r="D603" s="143"/>
      <c r="E603" s="143"/>
      <c r="F603" s="144"/>
      <c r="G603" s="144"/>
      <c r="H603" s="144"/>
      <c r="I603" s="144"/>
      <c r="J603" s="144"/>
      <c r="K603" s="144"/>
      <c r="L603" s="144"/>
      <c r="M603" s="144"/>
      <c r="N603" s="144"/>
      <c r="O603" s="144"/>
      <c r="P603" s="144"/>
      <c r="Q603" s="144"/>
      <c r="R603" s="144"/>
      <c r="S603" s="144"/>
      <c r="T603" s="144"/>
      <c r="U603" s="144"/>
      <c r="V603" s="144"/>
      <c r="W603" s="144"/>
      <c r="X603" s="144"/>
      <c r="Y603" s="144"/>
      <c r="Z603" s="144"/>
      <c r="AA603" s="144"/>
    </row>
    <row r="604" spans="2:27" ht="15.75" x14ac:dyDescent="0.25">
      <c r="B604" s="67"/>
      <c r="C604" s="67"/>
      <c r="D604" s="67"/>
      <c r="E604" s="67"/>
      <c r="F604" s="68"/>
      <c r="G604" s="68"/>
      <c r="H604" s="68"/>
      <c r="I604" s="68"/>
      <c r="J604" s="68"/>
      <c r="K604" s="68"/>
      <c r="L604" s="68"/>
      <c r="M604" s="68"/>
      <c r="N604" s="68"/>
      <c r="O604" s="68"/>
      <c r="P604" s="68"/>
      <c r="Q604" s="68"/>
      <c r="R604" s="68"/>
      <c r="S604" s="68"/>
      <c r="T604" s="68"/>
      <c r="U604" s="68"/>
      <c r="V604" s="68"/>
      <c r="W604" s="68"/>
      <c r="X604" s="68"/>
      <c r="Y604" s="68"/>
      <c r="Z604" s="68"/>
      <c r="AA604" s="68"/>
    </row>
    <row r="605" spans="2:27" x14ac:dyDescent="0.25">
      <c r="B605" s="143"/>
      <c r="C605" s="143"/>
      <c r="D605" s="143"/>
      <c r="E605" s="143"/>
      <c r="F605" s="144"/>
      <c r="G605" s="144"/>
      <c r="H605" s="144"/>
      <c r="I605" s="144"/>
      <c r="J605" s="144"/>
      <c r="K605" s="144"/>
      <c r="L605" s="144"/>
      <c r="M605" s="144"/>
      <c r="N605" s="144"/>
      <c r="O605" s="144"/>
      <c r="P605" s="144"/>
      <c r="Q605" s="144"/>
      <c r="R605" s="144"/>
      <c r="S605" s="144"/>
      <c r="T605" s="144"/>
      <c r="U605" s="144"/>
      <c r="V605" s="144"/>
      <c r="W605" s="144"/>
      <c r="X605" s="144"/>
      <c r="Y605" s="144"/>
      <c r="Z605" s="144"/>
      <c r="AA605" s="144"/>
    </row>
    <row r="606" spans="2:27" x14ac:dyDescent="0.25">
      <c r="B606" s="143"/>
      <c r="C606" s="143"/>
      <c r="D606" s="143"/>
      <c r="E606" s="143"/>
      <c r="F606" s="144"/>
      <c r="G606" s="144"/>
      <c r="H606" s="144"/>
      <c r="I606" s="144"/>
      <c r="J606" s="144"/>
      <c r="K606" s="144"/>
      <c r="L606" s="144"/>
      <c r="M606" s="144"/>
      <c r="N606" s="144"/>
      <c r="O606" s="144"/>
      <c r="P606" s="144"/>
      <c r="Q606" s="144"/>
      <c r="R606" s="144"/>
      <c r="S606" s="144"/>
      <c r="T606" s="144"/>
      <c r="U606" s="144"/>
      <c r="V606" s="144"/>
      <c r="W606" s="144"/>
      <c r="X606" s="144"/>
      <c r="Y606" s="144"/>
      <c r="Z606" s="144"/>
      <c r="AA606" s="144"/>
    </row>
    <row r="607" spans="2:27" x14ac:dyDescent="0.25">
      <c r="B607" s="143"/>
      <c r="C607" s="143"/>
      <c r="D607" s="143"/>
      <c r="E607" s="143"/>
      <c r="F607" s="144"/>
      <c r="G607" s="144"/>
      <c r="H607" s="144"/>
      <c r="I607" s="144"/>
      <c r="J607" s="144"/>
      <c r="K607" s="144"/>
      <c r="L607" s="144"/>
      <c r="M607" s="144"/>
      <c r="N607" s="144"/>
      <c r="O607" s="144"/>
      <c r="P607" s="144"/>
      <c r="Q607" s="144"/>
      <c r="R607" s="144"/>
      <c r="S607" s="144"/>
      <c r="T607" s="144"/>
      <c r="U607" s="144"/>
      <c r="V607" s="144"/>
      <c r="W607" s="144"/>
      <c r="X607" s="144"/>
      <c r="Y607" s="144"/>
      <c r="Z607" s="144"/>
      <c r="AA607" s="144"/>
    </row>
    <row r="608" spans="2:27" x14ac:dyDescent="0.25">
      <c r="B608" s="143"/>
      <c r="C608" s="143"/>
      <c r="D608" s="143"/>
      <c r="E608" s="143"/>
      <c r="F608" s="144"/>
      <c r="G608" s="144"/>
      <c r="H608" s="144"/>
      <c r="I608" s="144"/>
      <c r="J608" s="144"/>
      <c r="K608" s="144"/>
      <c r="L608" s="144"/>
      <c r="M608" s="144"/>
      <c r="N608" s="144"/>
      <c r="O608" s="144"/>
      <c r="P608" s="144"/>
      <c r="Q608" s="144"/>
      <c r="R608" s="144"/>
      <c r="S608" s="144"/>
      <c r="T608" s="144"/>
      <c r="U608" s="144"/>
      <c r="V608" s="144"/>
      <c r="W608" s="144"/>
      <c r="X608" s="144"/>
      <c r="Y608" s="144"/>
      <c r="Z608" s="144"/>
      <c r="AA608" s="144"/>
    </row>
    <row r="609" spans="2:27" x14ac:dyDescent="0.25">
      <c r="B609" s="143"/>
      <c r="C609" s="143"/>
      <c r="D609" s="143"/>
      <c r="E609" s="143"/>
      <c r="F609" s="144"/>
      <c r="G609" s="144"/>
      <c r="H609" s="144"/>
      <c r="I609" s="144"/>
      <c r="J609" s="144"/>
      <c r="K609" s="144"/>
      <c r="L609" s="144"/>
      <c r="M609" s="144"/>
      <c r="N609" s="144"/>
      <c r="O609" s="144"/>
      <c r="P609" s="144"/>
      <c r="Q609" s="144"/>
      <c r="R609" s="144"/>
      <c r="S609" s="144"/>
      <c r="T609" s="144"/>
      <c r="U609" s="144"/>
      <c r="V609" s="144"/>
      <c r="W609" s="144"/>
      <c r="X609" s="144"/>
      <c r="Y609" s="144"/>
      <c r="Z609" s="144"/>
      <c r="AA609" s="144"/>
    </row>
    <row r="610" spans="2:27" x14ac:dyDescent="0.25">
      <c r="B610" s="143"/>
      <c r="C610" s="143"/>
      <c r="D610" s="143"/>
      <c r="E610" s="143"/>
      <c r="F610" s="144"/>
      <c r="G610" s="144"/>
      <c r="H610" s="144"/>
      <c r="I610" s="144"/>
      <c r="J610" s="144"/>
      <c r="K610" s="144"/>
      <c r="L610" s="144"/>
      <c r="M610" s="144"/>
      <c r="N610" s="144"/>
      <c r="O610" s="144"/>
      <c r="P610" s="144"/>
      <c r="Q610" s="144"/>
      <c r="R610" s="144"/>
      <c r="S610" s="144"/>
      <c r="T610" s="144"/>
      <c r="U610" s="144"/>
      <c r="V610" s="144"/>
      <c r="W610" s="144"/>
      <c r="X610" s="144"/>
      <c r="Y610" s="144"/>
      <c r="Z610" s="144"/>
      <c r="AA610" s="144"/>
    </row>
    <row r="611" spans="2:27" x14ac:dyDescent="0.25">
      <c r="B611" s="143"/>
      <c r="C611" s="143"/>
      <c r="D611" s="143"/>
      <c r="E611" s="143"/>
      <c r="F611" s="144"/>
      <c r="G611" s="144"/>
      <c r="H611" s="144"/>
      <c r="I611" s="144"/>
      <c r="J611" s="144"/>
      <c r="K611" s="144"/>
      <c r="L611" s="144"/>
      <c r="M611" s="144"/>
      <c r="N611" s="144"/>
      <c r="O611" s="144"/>
      <c r="P611" s="144"/>
      <c r="Q611" s="144"/>
      <c r="R611" s="144"/>
      <c r="S611" s="144"/>
      <c r="T611" s="144"/>
      <c r="U611" s="144"/>
      <c r="V611" s="144"/>
      <c r="W611" s="144"/>
      <c r="X611" s="144"/>
      <c r="Y611" s="144"/>
      <c r="Z611" s="144"/>
      <c r="AA611" s="144"/>
    </row>
    <row r="612" spans="2:27" x14ac:dyDescent="0.25">
      <c r="B612" s="143"/>
      <c r="C612" s="143"/>
      <c r="D612" s="143"/>
      <c r="E612" s="143"/>
      <c r="F612" s="144"/>
      <c r="G612" s="144"/>
      <c r="H612" s="144"/>
      <c r="I612" s="144"/>
      <c r="J612" s="144"/>
      <c r="K612" s="144"/>
      <c r="L612" s="144"/>
      <c r="M612" s="144"/>
      <c r="N612" s="144"/>
      <c r="O612" s="144"/>
      <c r="P612" s="144"/>
      <c r="Q612" s="144"/>
      <c r="R612" s="144"/>
      <c r="S612" s="144"/>
      <c r="T612" s="144"/>
      <c r="U612" s="144"/>
      <c r="V612" s="144"/>
      <c r="W612" s="144"/>
      <c r="X612" s="144"/>
      <c r="Y612" s="144"/>
      <c r="Z612" s="144"/>
      <c r="AA612" s="144"/>
    </row>
    <row r="613" spans="2:27" x14ac:dyDescent="0.25">
      <c r="B613" s="143"/>
      <c r="C613" s="143"/>
      <c r="D613" s="143"/>
      <c r="E613" s="143"/>
      <c r="F613" s="144"/>
      <c r="G613" s="144"/>
      <c r="H613" s="144"/>
      <c r="I613" s="144"/>
      <c r="J613" s="144"/>
      <c r="K613" s="144"/>
      <c r="L613" s="144"/>
      <c r="M613" s="144"/>
      <c r="N613" s="144"/>
      <c r="O613" s="144"/>
      <c r="P613" s="144"/>
      <c r="Q613" s="144"/>
      <c r="R613" s="144"/>
      <c r="S613" s="144"/>
      <c r="T613" s="144"/>
      <c r="U613" s="144"/>
      <c r="V613" s="144"/>
      <c r="W613" s="144"/>
      <c r="X613" s="144"/>
      <c r="Y613" s="144"/>
      <c r="Z613" s="144"/>
      <c r="AA613" s="144"/>
    </row>
    <row r="614" spans="2:27" x14ac:dyDescent="0.25">
      <c r="B614" s="143"/>
      <c r="C614" s="143"/>
      <c r="D614" s="143"/>
      <c r="E614" s="143"/>
      <c r="F614" s="144"/>
      <c r="G614" s="144"/>
      <c r="H614" s="144"/>
      <c r="I614" s="144"/>
      <c r="J614" s="144"/>
      <c r="K614" s="144"/>
      <c r="L614" s="144"/>
      <c r="M614" s="144"/>
      <c r="N614" s="144"/>
      <c r="O614" s="144"/>
      <c r="P614" s="144"/>
      <c r="Q614" s="144"/>
      <c r="R614" s="144"/>
      <c r="S614" s="144"/>
      <c r="T614" s="144"/>
      <c r="U614" s="144"/>
      <c r="V614" s="144"/>
      <c r="W614" s="144"/>
      <c r="X614" s="144"/>
      <c r="Y614" s="144"/>
      <c r="Z614" s="144"/>
      <c r="AA614" s="144"/>
    </row>
    <row r="615" spans="2:27" x14ac:dyDescent="0.25">
      <c r="B615" s="143"/>
      <c r="C615" s="143"/>
      <c r="D615" s="143"/>
      <c r="E615" s="143"/>
      <c r="F615" s="144"/>
      <c r="G615" s="144"/>
      <c r="H615" s="144"/>
      <c r="I615" s="144"/>
      <c r="J615" s="144"/>
      <c r="K615" s="144"/>
      <c r="L615" s="144"/>
      <c r="M615" s="144"/>
      <c r="N615" s="144"/>
      <c r="O615" s="144"/>
      <c r="P615" s="144"/>
      <c r="Q615" s="144"/>
      <c r="R615" s="144"/>
      <c r="S615" s="144"/>
      <c r="T615" s="144"/>
      <c r="U615" s="144"/>
      <c r="V615" s="144"/>
      <c r="W615" s="144"/>
      <c r="X615" s="144"/>
      <c r="Y615" s="144"/>
      <c r="Z615" s="144"/>
      <c r="AA615" s="144"/>
    </row>
    <row r="616" spans="2:27" x14ac:dyDescent="0.25">
      <c r="B616" s="143"/>
      <c r="C616" s="143"/>
      <c r="D616" s="143"/>
      <c r="E616" s="143"/>
      <c r="F616" s="144"/>
      <c r="G616" s="144"/>
      <c r="H616" s="144"/>
      <c r="I616" s="144"/>
      <c r="J616" s="144"/>
      <c r="K616" s="144"/>
      <c r="L616" s="144"/>
      <c r="M616" s="144"/>
      <c r="N616" s="144"/>
      <c r="O616" s="144"/>
      <c r="P616" s="144"/>
      <c r="Q616" s="144"/>
      <c r="R616" s="144"/>
      <c r="S616" s="144"/>
      <c r="T616" s="144"/>
      <c r="U616" s="144"/>
      <c r="V616" s="144"/>
      <c r="W616" s="144"/>
      <c r="X616" s="144"/>
      <c r="Y616" s="144"/>
      <c r="Z616" s="144"/>
      <c r="AA616" s="144"/>
    </row>
    <row r="617" spans="2:27" ht="15.75" x14ac:dyDescent="0.25">
      <c r="B617" s="67"/>
      <c r="C617" s="67"/>
      <c r="D617" s="67"/>
      <c r="E617" s="67"/>
      <c r="F617" s="68"/>
      <c r="G617" s="68"/>
      <c r="H617" s="68"/>
      <c r="I617" s="68"/>
      <c r="J617" s="68"/>
      <c r="K617" s="68"/>
      <c r="L617" s="68"/>
      <c r="M617" s="68"/>
      <c r="N617" s="68"/>
      <c r="O617" s="68"/>
      <c r="P617" s="68"/>
      <c r="Q617" s="68"/>
      <c r="R617" s="68"/>
      <c r="S617" s="68"/>
      <c r="T617" s="68"/>
      <c r="U617" s="68"/>
      <c r="V617" s="68"/>
      <c r="W617" s="68"/>
      <c r="X617" s="68"/>
      <c r="Y617" s="68"/>
      <c r="Z617" s="68"/>
      <c r="AA617" s="68"/>
    </row>
    <row r="618" spans="2:27" x14ac:dyDescent="0.25">
      <c r="B618" s="143"/>
      <c r="C618" s="143"/>
      <c r="D618" s="143"/>
      <c r="E618" s="143"/>
      <c r="F618" s="144"/>
      <c r="G618" s="144"/>
      <c r="H618" s="144"/>
      <c r="I618" s="144"/>
      <c r="J618" s="144"/>
      <c r="K618" s="144"/>
      <c r="L618" s="144"/>
      <c r="M618" s="144"/>
      <c r="N618" s="144"/>
      <c r="O618" s="144"/>
      <c r="P618" s="144"/>
      <c r="Q618" s="144"/>
      <c r="R618" s="144"/>
      <c r="S618" s="144"/>
      <c r="T618" s="144"/>
      <c r="U618" s="144"/>
      <c r="V618" s="144"/>
      <c r="W618" s="144"/>
      <c r="X618" s="144"/>
      <c r="Y618" s="144"/>
      <c r="Z618" s="144"/>
      <c r="AA618" s="144"/>
    </row>
    <row r="619" spans="2:27" x14ac:dyDescent="0.25">
      <c r="B619" s="143"/>
      <c r="C619" s="143"/>
      <c r="D619" s="143"/>
      <c r="E619" s="143"/>
      <c r="F619" s="144"/>
      <c r="G619" s="144"/>
      <c r="H619" s="144"/>
      <c r="I619" s="144"/>
      <c r="J619" s="144"/>
      <c r="K619" s="144"/>
      <c r="L619" s="144"/>
      <c r="M619" s="144"/>
      <c r="N619" s="144"/>
      <c r="O619" s="144"/>
      <c r="P619" s="144"/>
      <c r="Q619" s="144"/>
      <c r="R619" s="144"/>
      <c r="S619" s="144"/>
      <c r="T619" s="144"/>
      <c r="U619" s="144"/>
      <c r="V619" s="144"/>
      <c r="W619" s="144"/>
      <c r="X619" s="144"/>
      <c r="Y619" s="144"/>
      <c r="Z619" s="144"/>
      <c r="AA619" s="144"/>
    </row>
    <row r="620" spans="2:27" x14ac:dyDescent="0.25">
      <c r="B620" s="143"/>
      <c r="C620" s="143"/>
      <c r="D620" s="143"/>
      <c r="E620" s="143"/>
      <c r="F620" s="144"/>
      <c r="G620" s="144"/>
      <c r="H620" s="144"/>
      <c r="I620" s="144"/>
      <c r="J620" s="144"/>
      <c r="K620" s="144"/>
      <c r="L620" s="144"/>
      <c r="M620" s="144"/>
      <c r="N620" s="144"/>
      <c r="O620" s="144"/>
      <c r="P620" s="144"/>
      <c r="Q620" s="144"/>
      <c r="R620" s="144"/>
      <c r="S620" s="144"/>
      <c r="T620" s="144"/>
      <c r="U620" s="144"/>
      <c r="V620" s="144"/>
      <c r="W620" s="144"/>
      <c r="X620" s="144"/>
      <c r="Y620" s="144"/>
      <c r="Z620" s="144"/>
      <c r="AA620" s="144"/>
    </row>
    <row r="621" spans="2:27" x14ac:dyDescent="0.25">
      <c r="B621" s="143"/>
      <c r="C621" s="143"/>
      <c r="D621" s="143"/>
      <c r="E621" s="143"/>
      <c r="F621" s="144"/>
      <c r="G621" s="144"/>
      <c r="H621" s="144"/>
      <c r="I621" s="144"/>
      <c r="J621" s="144"/>
      <c r="K621" s="144"/>
      <c r="L621" s="144"/>
      <c r="M621" s="144"/>
      <c r="N621" s="144"/>
      <c r="O621" s="144"/>
      <c r="P621" s="144"/>
      <c r="Q621" s="144"/>
      <c r="R621" s="144"/>
      <c r="S621" s="144"/>
      <c r="T621" s="144"/>
      <c r="U621" s="144"/>
      <c r="V621" s="144"/>
      <c r="W621" s="144"/>
      <c r="X621" s="144"/>
      <c r="Y621" s="144"/>
      <c r="Z621" s="144"/>
      <c r="AA621" s="144"/>
    </row>
    <row r="622" spans="2:27" x14ac:dyDescent="0.25">
      <c r="B622" s="143"/>
      <c r="C622" s="143"/>
      <c r="D622" s="143"/>
      <c r="E622" s="143"/>
      <c r="F622" s="144"/>
      <c r="G622" s="144"/>
      <c r="H622" s="144"/>
      <c r="I622" s="144"/>
      <c r="J622" s="144"/>
      <c r="K622" s="144"/>
      <c r="L622" s="144"/>
      <c r="M622" s="144"/>
      <c r="N622" s="144"/>
      <c r="O622" s="144"/>
      <c r="P622" s="144"/>
      <c r="Q622" s="144"/>
      <c r="R622" s="144"/>
      <c r="S622" s="144"/>
      <c r="T622" s="144"/>
      <c r="U622" s="144"/>
      <c r="V622" s="144"/>
      <c r="W622" s="144"/>
      <c r="X622" s="144"/>
      <c r="Y622" s="144"/>
      <c r="Z622" s="144"/>
      <c r="AA622" s="144"/>
    </row>
    <row r="623" spans="2:27" x14ac:dyDescent="0.25">
      <c r="B623" s="143"/>
      <c r="C623" s="143"/>
      <c r="D623" s="143"/>
      <c r="E623" s="143"/>
      <c r="F623" s="144"/>
      <c r="G623" s="144"/>
      <c r="H623" s="144"/>
      <c r="I623" s="144"/>
      <c r="J623" s="144"/>
      <c r="K623" s="144"/>
      <c r="L623" s="144"/>
      <c r="M623" s="144"/>
      <c r="N623" s="144"/>
      <c r="O623" s="144"/>
      <c r="P623" s="144"/>
      <c r="Q623" s="144"/>
      <c r="R623" s="144"/>
      <c r="S623" s="144"/>
      <c r="T623" s="144"/>
      <c r="U623" s="144"/>
      <c r="V623" s="144"/>
      <c r="W623" s="144"/>
      <c r="X623" s="144"/>
      <c r="Y623" s="144"/>
      <c r="Z623" s="144"/>
      <c r="AA623" s="144"/>
    </row>
    <row r="624" spans="2:27" x14ac:dyDescent="0.25">
      <c r="B624" s="143"/>
      <c r="C624" s="143"/>
      <c r="D624" s="143"/>
      <c r="E624" s="143"/>
      <c r="F624" s="144"/>
      <c r="G624" s="144"/>
      <c r="H624" s="144"/>
      <c r="I624" s="144"/>
      <c r="J624" s="144"/>
      <c r="K624" s="144"/>
      <c r="L624" s="144"/>
      <c r="M624" s="144"/>
      <c r="N624" s="144"/>
      <c r="O624" s="144"/>
      <c r="P624" s="144"/>
      <c r="Q624" s="144"/>
      <c r="R624" s="144"/>
      <c r="S624" s="144"/>
      <c r="T624" s="144"/>
      <c r="U624" s="144"/>
      <c r="V624" s="144"/>
      <c r="W624" s="144"/>
      <c r="X624" s="144"/>
      <c r="Y624" s="144"/>
      <c r="Z624" s="144"/>
      <c r="AA624" s="144"/>
    </row>
    <row r="625" spans="2:27" x14ac:dyDescent="0.25">
      <c r="B625" s="143"/>
      <c r="C625" s="143"/>
      <c r="D625" s="143"/>
      <c r="E625" s="143"/>
      <c r="F625" s="144"/>
      <c r="G625" s="144"/>
      <c r="H625" s="144"/>
      <c r="I625" s="144"/>
      <c r="J625" s="144"/>
      <c r="K625" s="144"/>
      <c r="L625" s="144"/>
      <c r="M625" s="144"/>
      <c r="N625" s="144"/>
      <c r="O625" s="144"/>
      <c r="P625" s="144"/>
      <c r="Q625" s="144"/>
      <c r="R625" s="144"/>
      <c r="S625" s="144"/>
      <c r="T625" s="144"/>
      <c r="U625" s="144"/>
      <c r="V625" s="144"/>
      <c r="W625" s="144"/>
      <c r="X625" s="144"/>
      <c r="Y625" s="144"/>
      <c r="Z625" s="144"/>
      <c r="AA625" s="144"/>
    </row>
    <row r="626" spans="2:27" x14ac:dyDescent="0.25">
      <c r="B626" s="143"/>
      <c r="C626" s="143"/>
      <c r="D626" s="143"/>
      <c r="E626" s="143"/>
      <c r="F626" s="144"/>
      <c r="G626" s="144"/>
      <c r="H626" s="144"/>
      <c r="I626" s="144"/>
      <c r="J626" s="144"/>
      <c r="K626" s="144"/>
      <c r="L626" s="144"/>
      <c r="M626" s="144"/>
      <c r="N626" s="144"/>
      <c r="O626" s="144"/>
      <c r="P626" s="144"/>
      <c r="Q626" s="144"/>
      <c r="R626" s="144"/>
      <c r="S626" s="144"/>
      <c r="T626" s="144"/>
      <c r="U626" s="144"/>
      <c r="V626" s="144"/>
      <c r="W626" s="144"/>
      <c r="X626" s="144"/>
      <c r="Y626" s="144"/>
      <c r="Z626" s="144"/>
      <c r="AA626" s="144"/>
    </row>
    <row r="627" spans="2:27" x14ac:dyDescent="0.25">
      <c r="B627" s="143"/>
      <c r="C627" s="143"/>
      <c r="D627" s="143"/>
      <c r="E627" s="143"/>
      <c r="F627" s="144"/>
      <c r="G627" s="144"/>
      <c r="H627" s="144"/>
      <c r="I627" s="144"/>
      <c r="J627" s="144"/>
      <c r="K627" s="144"/>
      <c r="L627" s="144"/>
      <c r="M627" s="144"/>
      <c r="N627" s="144"/>
      <c r="O627" s="144"/>
      <c r="P627" s="144"/>
      <c r="Q627" s="144"/>
      <c r="R627" s="144"/>
      <c r="S627" s="144"/>
      <c r="T627" s="144"/>
      <c r="U627" s="144"/>
      <c r="V627" s="144"/>
      <c r="W627" s="144"/>
      <c r="X627" s="144"/>
      <c r="Y627" s="144"/>
      <c r="Z627" s="144"/>
      <c r="AA627" s="144"/>
    </row>
    <row r="628" spans="2:27" x14ac:dyDescent="0.25">
      <c r="B628" s="143"/>
      <c r="C628" s="143"/>
      <c r="D628" s="143"/>
      <c r="E628" s="143"/>
      <c r="F628" s="144"/>
      <c r="G628" s="144"/>
      <c r="H628" s="144"/>
      <c r="I628" s="144"/>
      <c r="J628" s="144"/>
      <c r="K628" s="144"/>
      <c r="L628" s="144"/>
      <c r="M628" s="144"/>
      <c r="N628" s="144"/>
      <c r="O628" s="144"/>
      <c r="P628" s="144"/>
      <c r="Q628" s="144"/>
      <c r="R628" s="144"/>
      <c r="S628" s="144"/>
      <c r="T628" s="144"/>
      <c r="U628" s="144"/>
      <c r="V628" s="144"/>
      <c r="W628" s="144"/>
      <c r="X628" s="144"/>
      <c r="Y628" s="144"/>
      <c r="Z628" s="144"/>
      <c r="AA628" s="144"/>
    </row>
    <row r="629" spans="2:27" x14ac:dyDescent="0.25">
      <c r="B629" s="143"/>
      <c r="C629" s="143"/>
      <c r="D629" s="143"/>
      <c r="E629" s="143"/>
      <c r="F629" s="144"/>
      <c r="G629" s="144"/>
      <c r="H629" s="144"/>
      <c r="I629" s="144"/>
      <c r="J629" s="144"/>
      <c r="K629" s="144"/>
      <c r="L629" s="144"/>
      <c r="M629" s="144"/>
      <c r="N629" s="144"/>
      <c r="O629" s="144"/>
      <c r="P629" s="144"/>
      <c r="Q629" s="144"/>
      <c r="R629" s="144"/>
      <c r="S629" s="144"/>
      <c r="T629" s="144"/>
      <c r="U629" s="144"/>
      <c r="V629" s="144"/>
      <c r="W629" s="144"/>
      <c r="X629" s="144"/>
      <c r="Y629" s="144"/>
      <c r="Z629" s="144"/>
      <c r="AA629" s="144"/>
    </row>
    <row r="630" spans="2:27" ht="15.75" x14ac:dyDescent="0.25">
      <c r="B630" s="67"/>
      <c r="C630" s="67"/>
      <c r="D630" s="67"/>
      <c r="E630" s="67"/>
      <c r="F630" s="68"/>
      <c r="G630" s="68"/>
      <c r="H630" s="68"/>
      <c r="I630" s="68"/>
      <c r="J630" s="68"/>
      <c r="K630" s="68"/>
      <c r="L630" s="68"/>
      <c r="M630" s="68"/>
      <c r="N630" s="68"/>
      <c r="O630" s="68"/>
      <c r="P630" s="68"/>
      <c r="Q630" s="68"/>
      <c r="R630" s="68"/>
      <c r="S630" s="68"/>
      <c r="T630" s="68"/>
      <c r="U630" s="68"/>
      <c r="V630" s="68"/>
      <c r="W630" s="68"/>
      <c r="X630" s="68"/>
      <c r="Y630" s="68"/>
      <c r="Z630" s="68"/>
      <c r="AA630" s="68"/>
    </row>
    <row r="631" spans="2:27" x14ac:dyDescent="0.25">
      <c r="B631" s="146"/>
      <c r="C631" s="146"/>
      <c r="D631" s="146"/>
      <c r="E631" s="146"/>
      <c r="F631" s="146"/>
      <c r="G631" s="146"/>
      <c r="H631" s="146"/>
      <c r="I631" s="146"/>
      <c r="J631" s="146"/>
      <c r="K631" s="146"/>
      <c r="L631" s="146"/>
      <c r="M631" s="146"/>
      <c r="N631" s="146"/>
      <c r="O631" s="146"/>
      <c r="P631" s="146"/>
      <c r="Q631" s="146"/>
      <c r="R631" s="146"/>
      <c r="S631" s="146"/>
      <c r="T631" s="146"/>
      <c r="U631" s="146"/>
      <c r="V631" s="146"/>
      <c r="W631" s="146"/>
      <c r="X631" s="146"/>
      <c r="Y631" s="146"/>
      <c r="Z631" s="146"/>
      <c r="AA631" s="146"/>
    </row>
    <row r="632" spans="2:27" x14ac:dyDescent="0.25">
      <c r="B632" s="146"/>
      <c r="C632" s="146"/>
      <c r="D632" s="146"/>
      <c r="E632" s="146"/>
      <c r="F632" s="146"/>
      <c r="G632" s="146"/>
      <c r="H632" s="146"/>
      <c r="I632" s="146"/>
      <c r="J632" s="146"/>
      <c r="K632" s="146"/>
      <c r="L632" s="146"/>
      <c r="M632" s="146"/>
      <c r="N632" s="146"/>
      <c r="O632" s="146"/>
      <c r="P632" s="146"/>
      <c r="Q632" s="146"/>
      <c r="R632" s="146"/>
      <c r="S632" s="146"/>
      <c r="T632" s="146"/>
      <c r="U632" s="146"/>
      <c r="V632" s="146"/>
      <c r="W632" s="146"/>
      <c r="X632" s="146"/>
      <c r="Y632" s="146"/>
      <c r="Z632" s="146"/>
      <c r="AA632" s="146"/>
    </row>
    <row r="633" spans="2:27" x14ac:dyDescent="0.25">
      <c r="B633" s="146"/>
      <c r="C633" s="146"/>
      <c r="D633" s="146"/>
      <c r="E633" s="146"/>
      <c r="F633" s="146"/>
      <c r="G633" s="146"/>
      <c r="H633" s="146"/>
      <c r="I633" s="146"/>
      <c r="J633" s="146"/>
      <c r="K633" s="146"/>
      <c r="L633" s="146"/>
      <c r="M633" s="146"/>
      <c r="N633" s="146"/>
      <c r="O633" s="146"/>
      <c r="P633" s="146"/>
      <c r="Q633" s="146"/>
      <c r="R633" s="146"/>
      <c r="S633" s="146"/>
      <c r="T633" s="146"/>
      <c r="U633" s="146"/>
      <c r="V633" s="146"/>
      <c r="W633" s="146"/>
      <c r="X633" s="146"/>
      <c r="Y633" s="146"/>
      <c r="Z633" s="146"/>
      <c r="AA633" s="146"/>
    </row>
    <row r="634" spans="2:27" x14ac:dyDescent="0.25">
      <c r="B634" s="146"/>
      <c r="C634" s="146"/>
      <c r="D634" s="146"/>
      <c r="E634" s="146"/>
      <c r="F634" s="146"/>
      <c r="G634" s="146"/>
      <c r="H634" s="146"/>
      <c r="I634" s="146"/>
      <c r="J634" s="146"/>
      <c r="K634" s="146"/>
      <c r="L634" s="146"/>
      <c r="M634" s="146"/>
      <c r="N634" s="146"/>
      <c r="O634" s="146"/>
      <c r="P634" s="146"/>
      <c r="Q634" s="146"/>
      <c r="R634" s="146"/>
      <c r="S634" s="146"/>
      <c r="T634" s="146"/>
      <c r="U634" s="146"/>
      <c r="V634" s="146"/>
      <c r="W634" s="146"/>
      <c r="X634" s="146"/>
      <c r="Y634" s="146"/>
      <c r="Z634" s="146"/>
      <c r="AA634" s="146"/>
    </row>
    <row r="635" spans="2:27" x14ac:dyDescent="0.25">
      <c r="B635" s="146"/>
      <c r="C635" s="146"/>
      <c r="D635" s="146"/>
      <c r="E635" s="146"/>
      <c r="F635" s="146"/>
      <c r="G635" s="146"/>
      <c r="H635" s="146"/>
      <c r="I635" s="146"/>
      <c r="J635" s="146"/>
      <c r="K635" s="146"/>
      <c r="L635" s="146"/>
      <c r="M635" s="146"/>
      <c r="N635" s="146"/>
      <c r="O635" s="146"/>
      <c r="P635" s="146"/>
      <c r="Q635" s="146"/>
      <c r="R635" s="146"/>
      <c r="S635" s="146"/>
      <c r="T635" s="146"/>
      <c r="U635" s="146"/>
      <c r="V635" s="146"/>
      <c r="W635" s="146"/>
      <c r="X635" s="146"/>
      <c r="Y635" s="146"/>
      <c r="Z635" s="146"/>
      <c r="AA635" s="146"/>
    </row>
    <row r="636" spans="2:27" x14ac:dyDescent="0.25">
      <c r="B636" s="146"/>
      <c r="C636" s="146"/>
      <c r="D636" s="146"/>
      <c r="E636" s="146"/>
      <c r="F636" s="146"/>
      <c r="G636" s="146"/>
      <c r="H636" s="146"/>
      <c r="I636" s="146"/>
      <c r="J636" s="146"/>
      <c r="K636" s="146"/>
      <c r="L636" s="146"/>
      <c r="M636" s="146"/>
      <c r="N636" s="146"/>
      <c r="O636" s="146"/>
      <c r="P636" s="146"/>
      <c r="Q636" s="146"/>
      <c r="R636" s="146"/>
      <c r="S636" s="146"/>
      <c r="T636" s="146"/>
      <c r="U636" s="146"/>
      <c r="V636" s="146"/>
      <c r="W636" s="146"/>
      <c r="X636" s="146"/>
      <c r="Y636" s="146"/>
      <c r="Z636" s="146"/>
      <c r="AA636" s="146"/>
    </row>
    <row r="637" spans="2:27" x14ac:dyDescent="0.25">
      <c r="B637" s="146"/>
      <c r="C637" s="146"/>
      <c r="D637" s="146"/>
      <c r="E637" s="146"/>
      <c r="F637" s="146"/>
      <c r="G637" s="146"/>
      <c r="H637" s="146"/>
      <c r="I637" s="146"/>
      <c r="J637" s="146"/>
      <c r="K637" s="146"/>
      <c r="L637" s="146"/>
      <c r="M637" s="146"/>
      <c r="N637" s="146"/>
      <c r="O637" s="146"/>
      <c r="P637" s="146"/>
      <c r="Q637" s="146"/>
      <c r="R637" s="146"/>
      <c r="S637" s="146"/>
      <c r="T637" s="146"/>
      <c r="U637" s="146"/>
      <c r="V637" s="146"/>
      <c r="W637" s="146"/>
      <c r="X637" s="146"/>
      <c r="Y637" s="146"/>
      <c r="Z637" s="146"/>
      <c r="AA637" s="146"/>
    </row>
    <row r="638" spans="2:27" x14ac:dyDescent="0.25">
      <c r="B638" s="146"/>
      <c r="C638" s="146"/>
      <c r="D638" s="146"/>
      <c r="E638" s="146"/>
      <c r="F638" s="146"/>
      <c r="G638" s="146"/>
      <c r="H638" s="146"/>
      <c r="I638" s="146"/>
      <c r="J638" s="146"/>
      <c r="K638" s="146"/>
      <c r="L638" s="146"/>
      <c r="M638" s="146"/>
      <c r="N638" s="146"/>
      <c r="O638" s="146"/>
      <c r="P638" s="146"/>
      <c r="Q638" s="146"/>
      <c r="R638" s="146"/>
      <c r="S638" s="146"/>
      <c r="T638" s="146"/>
      <c r="U638" s="146"/>
      <c r="V638" s="146"/>
      <c r="W638" s="146"/>
      <c r="X638" s="146"/>
      <c r="Y638" s="146"/>
      <c r="Z638" s="146"/>
      <c r="AA638" s="146"/>
    </row>
    <row r="639" spans="2:27" x14ac:dyDescent="0.25">
      <c r="B639" s="146"/>
      <c r="C639" s="146"/>
      <c r="D639" s="146"/>
      <c r="E639" s="146"/>
      <c r="F639" s="146"/>
      <c r="G639" s="146"/>
      <c r="H639" s="146"/>
      <c r="I639" s="146"/>
      <c r="J639" s="146"/>
      <c r="K639" s="146"/>
      <c r="L639" s="146"/>
      <c r="M639" s="146"/>
      <c r="N639" s="146"/>
      <c r="O639" s="146"/>
      <c r="P639" s="146"/>
      <c r="Q639" s="146"/>
      <c r="R639" s="146"/>
      <c r="S639" s="146"/>
      <c r="T639" s="146"/>
      <c r="U639" s="146"/>
      <c r="V639" s="146"/>
      <c r="W639" s="146"/>
      <c r="X639" s="146"/>
      <c r="Y639" s="146"/>
      <c r="Z639" s="146"/>
      <c r="AA639" s="146"/>
    </row>
    <row r="640" spans="2:27" x14ac:dyDescent="0.25">
      <c r="B640" s="146"/>
      <c r="C640" s="146"/>
      <c r="D640" s="146"/>
      <c r="E640" s="146"/>
      <c r="F640" s="146"/>
      <c r="G640" s="146"/>
      <c r="H640" s="146"/>
      <c r="I640" s="146"/>
      <c r="J640" s="146"/>
      <c r="K640" s="146"/>
      <c r="L640" s="146"/>
      <c r="M640" s="146"/>
      <c r="N640" s="146"/>
      <c r="O640" s="146"/>
      <c r="P640" s="146"/>
      <c r="Q640" s="146"/>
      <c r="R640" s="146"/>
      <c r="S640" s="146"/>
      <c r="T640" s="146"/>
      <c r="U640" s="146"/>
      <c r="V640" s="146"/>
      <c r="W640" s="146"/>
      <c r="X640" s="146"/>
      <c r="Y640" s="146"/>
      <c r="Z640" s="146"/>
      <c r="AA640" s="146"/>
    </row>
    <row r="641" spans="2:27" x14ac:dyDescent="0.25">
      <c r="B641" s="146"/>
      <c r="C641" s="146"/>
      <c r="D641" s="146"/>
      <c r="E641" s="146"/>
      <c r="F641" s="146"/>
      <c r="G641" s="146"/>
      <c r="H641" s="146"/>
      <c r="I641" s="146"/>
      <c r="J641" s="146"/>
      <c r="K641" s="146"/>
      <c r="L641" s="146"/>
      <c r="M641" s="146"/>
      <c r="N641" s="146"/>
      <c r="O641" s="146"/>
      <c r="P641" s="146"/>
      <c r="Q641" s="146"/>
      <c r="R641" s="146"/>
      <c r="S641" s="146"/>
      <c r="T641" s="146"/>
      <c r="U641" s="146"/>
      <c r="V641" s="146"/>
      <c r="W641" s="146"/>
      <c r="X641" s="146"/>
      <c r="Y641" s="146"/>
      <c r="Z641" s="146"/>
      <c r="AA641" s="146"/>
    </row>
    <row r="642" spans="2:27" x14ac:dyDescent="0.25">
      <c r="B642" s="146"/>
      <c r="C642" s="146"/>
      <c r="D642" s="146"/>
      <c r="E642" s="146"/>
      <c r="F642" s="146"/>
      <c r="G642" s="146"/>
      <c r="H642" s="146"/>
      <c r="I642" s="146"/>
      <c r="J642" s="146"/>
      <c r="K642" s="146"/>
      <c r="L642" s="146"/>
      <c r="M642" s="146"/>
      <c r="N642" s="146"/>
      <c r="O642" s="146"/>
      <c r="P642" s="146"/>
      <c r="Q642" s="146"/>
      <c r="R642" s="146"/>
      <c r="S642" s="146"/>
      <c r="T642" s="146"/>
      <c r="U642" s="146"/>
      <c r="V642" s="146"/>
      <c r="W642" s="146"/>
      <c r="X642" s="146"/>
      <c r="Y642" s="146"/>
      <c r="Z642" s="146"/>
      <c r="AA642" s="146"/>
    </row>
    <row r="643" spans="2:27" x14ac:dyDescent="0.25">
      <c r="B643" s="146"/>
      <c r="C643" s="146"/>
      <c r="D643" s="146"/>
      <c r="E643" s="146"/>
      <c r="F643" s="146"/>
      <c r="G643" s="146"/>
      <c r="H643" s="146"/>
      <c r="I643" s="146"/>
      <c r="J643" s="146"/>
      <c r="K643" s="146"/>
      <c r="L643" s="146"/>
      <c r="M643" s="146"/>
      <c r="N643" s="146"/>
      <c r="O643" s="146"/>
      <c r="P643" s="146"/>
      <c r="Q643" s="146"/>
      <c r="R643" s="146"/>
      <c r="S643" s="146"/>
      <c r="T643" s="146"/>
      <c r="U643" s="146"/>
      <c r="V643" s="146"/>
      <c r="W643" s="146"/>
      <c r="X643" s="146"/>
      <c r="Y643" s="146"/>
      <c r="Z643" s="146"/>
      <c r="AA643" s="146"/>
    </row>
    <row r="644" spans="2:27" x14ac:dyDescent="0.25">
      <c r="B644" s="146"/>
      <c r="C644" s="146"/>
      <c r="D644" s="146"/>
      <c r="E644" s="146"/>
      <c r="F644" s="146"/>
      <c r="G644" s="146"/>
      <c r="H644" s="146"/>
      <c r="I644" s="146"/>
      <c r="J644" s="146"/>
      <c r="K644" s="146"/>
      <c r="L644" s="146"/>
      <c r="M644" s="146"/>
      <c r="N644" s="146"/>
      <c r="O644" s="146"/>
      <c r="P644" s="146"/>
      <c r="Q644" s="146"/>
      <c r="R644" s="146"/>
      <c r="S644" s="146"/>
      <c r="T644" s="146"/>
      <c r="U644" s="146"/>
      <c r="V644" s="146"/>
      <c r="W644" s="146"/>
      <c r="X644" s="146"/>
      <c r="Y644" s="146"/>
      <c r="Z644" s="146"/>
      <c r="AA644" s="146"/>
    </row>
    <row r="645" spans="2:27" x14ac:dyDescent="0.25">
      <c r="B645" s="146"/>
      <c r="C645" s="146"/>
      <c r="D645" s="146"/>
      <c r="E645" s="146"/>
      <c r="F645" s="146"/>
      <c r="G645" s="146"/>
      <c r="H645" s="146"/>
      <c r="I645" s="146"/>
      <c r="J645" s="146"/>
      <c r="K645" s="146"/>
      <c r="L645" s="146"/>
      <c r="M645" s="146"/>
      <c r="N645" s="146"/>
      <c r="O645" s="146"/>
      <c r="P645" s="146"/>
      <c r="Q645" s="146"/>
      <c r="R645" s="146"/>
      <c r="S645" s="146"/>
      <c r="T645" s="146"/>
      <c r="U645" s="146"/>
      <c r="V645" s="146"/>
      <c r="W645" s="146"/>
      <c r="X645" s="146"/>
      <c r="Y645" s="146"/>
      <c r="Z645" s="146"/>
      <c r="AA645" s="146"/>
    </row>
    <row r="646" spans="2:27" x14ac:dyDescent="0.25">
      <c r="B646" s="146"/>
      <c r="C646" s="146"/>
      <c r="D646" s="146"/>
      <c r="E646" s="146"/>
      <c r="F646" s="146"/>
      <c r="G646" s="146"/>
      <c r="H646" s="146"/>
      <c r="I646" s="146"/>
      <c r="J646" s="146"/>
      <c r="K646" s="146"/>
      <c r="L646" s="146"/>
      <c r="M646" s="146"/>
      <c r="N646" s="146"/>
      <c r="O646" s="146"/>
      <c r="P646" s="146"/>
      <c r="Q646" s="146"/>
      <c r="R646" s="146"/>
      <c r="S646" s="146"/>
      <c r="T646" s="146"/>
      <c r="U646" s="146"/>
      <c r="V646" s="146"/>
      <c r="W646" s="146"/>
      <c r="X646" s="146"/>
      <c r="Y646" s="146"/>
      <c r="Z646" s="146"/>
      <c r="AA646" s="146"/>
    </row>
    <row r="647" spans="2:27" x14ac:dyDescent="0.25">
      <c r="B647" s="146"/>
      <c r="C647" s="146"/>
      <c r="D647" s="146"/>
      <c r="E647" s="146"/>
      <c r="F647" s="146"/>
      <c r="G647" s="146"/>
      <c r="H647" s="146"/>
      <c r="I647" s="146"/>
      <c r="J647" s="146"/>
      <c r="K647" s="146"/>
      <c r="L647" s="146"/>
      <c r="M647" s="146"/>
      <c r="N647" s="146"/>
      <c r="O647" s="146"/>
      <c r="P647" s="146"/>
      <c r="Q647" s="146"/>
      <c r="R647" s="146"/>
      <c r="S647" s="146"/>
      <c r="T647" s="146"/>
      <c r="U647" s="146"/>
      <c r="V647" s="146"/>
      <c r="W647" s="146"/>
      <c r="X647" s="146"/>
      <c r="Y647" s="146"/>
      <c r="Z647" s="146"/>
      <c r="AA647" s="146"/>
    </row>
    <row r="648" spans="2:27" x14ac:dyDescent="0.25">
      <c r="B648" s="146"/>
      <c r="C648" s="146"/>
      <c r="D648" s="146"/>
      <c r="E648" s="146"/>
      <c r="F648" s="146"/>
      <c r="G648" s="146"/>
      <c r="H648" s="146"/>
      <c r="I648" s="146"/>
      <c r="J648" s="146"/>
      <c r="K648" s="146"/>
      <c r="L648" s="146"/>
      <c r="M648" s="146"/>
      <c r="N648" s="146"/>
      <c r="O648" s="146"/>
      <c r="P648" s="146"/>
      <c r="Q648" s="146"/>
      <c r="R648" s="146"/>
      <c r="S648" s="146"/>
      <c r="T648" s="146"/>
      <c r="U648" s="146"/>
      <c r="V648" s="146"/>
      <c r="W648" s="146"/>
      <c r="X648" s="146"/>
      <c r="Y648" s="146"/>
      <c r="Z648" s="146"/>
      <c r="AA648" s="146"/>
    </row>
    <row r="649" spans="2:27" x14ac:dyDescent="0.25">
      <c r="B649" s="146"/>
      <c r="C649" s="146"/>
      <c r="D649" s="146"/>
      <c r="E649" s="146"/>
      <c r="F649" s="146"/>
      <c r="G649" s="146"/>
      <c r="H649" s="146"/>
      <c r="I649" s="146"/>
      <c r="J649" s="146"/>
      <c r="K649" s="146"/>
      <c r="L649" s="146"/>
      <c r="M649" s="146"/>
      <c r="N649" s="146"/>
      <c r="O649" s="146"/>
      <c r="P649" s="146"/>
      <c r="Q649" s="146"/>
      <c r="R649" s="146"/>
      <c r="S649" s="146"/>
      <c r="T649" s="146"/>
      <c r="U649" s="146"/>
      <c r="V649" s="146"/>
      <c r="W649" s="146"/>
      <c r="X649" s="146"/>
      <c r="Y649" s="146"/>
      <c r="Z649" s="146"/>
      <c r="AA649" s="146"/>
    </row>
    <row r="650" spans="2:27" x14ac:dyDescent="0.25">
      <c r="B650" s="146"/>
      <c r="C650" s="146"/>
      <c r="D650" s="146"/>
      <c r="E650" s="146"/>
      <c r="F650" s="146"/>
      <c r="G650" s="146"/>
      <c r="H650" s="146"/>
      <c r="I650" s="146"/>
      <c r="J650" s="146"/>
      <c r="K650" s="146"/>
      <c r="L650" s="146"/>
      <c r="M650" s="146"/>
      <c r="N650" s="146"/>
      <c r="O650" s="146"/>
      <c r="P650" s="146"/>
      <c r="Q650" s="146"/>
      <c r="R650" s="146"/>
      <c r="S650" s="146"/>
      <c r="T650" s="146"/>
      <c r="U650" s="146"/>
      <c r="V650" s="146"/>
      <c r="W650" s="146"/>
      <c r="X650" s="146"/>
      <c r="Y650" s="146"/>
      <c r="Z650" s="146"/>
      <c r="AA650" s="146"/>
    </row>
    <row r="651" spans="2:27" x14ac:dyDescent="0.25">
      <c r="B651" s="146"/>
      <c r="C651" s="146"/>
      <c r="D651" s="146"/>
      <c r="E651" s="146"/>
      <c r="F651" s="146"/>
      <c r="G651" s="146"/>
      <c r="H651" s="146"/>
      <c r="I651" s="146"/>
      <c r="J651" s="146"/>
      <c r="K651" s="146"/>
      <c r="L651" s="146"/>
      <c r="M651" s="146"/>
      <c r="N651" s="146"/>
      <c r="O651" s="146"/>
      <c r="P651" s="146"/>
      <c r="Q651" s="146"/>
      <c r="R651" s="146"/>
      <c r="S651" s="146"/>
      <c r="T651" s="146"/>
      <c r="U651" s="146"/>
      <c r="V651" s="146"/>
      <c r="W651" s="146"/>
      <c r="X651" s="146"/>
      <c r="Y651" s="146"/>
      <c r="Z651" s="146"/>
      <c r="AA651" s="146"/>
    </row>
    <row r="652" spans="2:27" x14ac:dyDescent="0.25">
      <c r="B652" s="146"/>
      <c r="C652" s="146"/>
      <c r="D652" s="146"/>
      <c r="E652" s="146"/>
      <c r="F652" s="146"/>
      <c r="G652" s="146"/>
      <c r="H652" s="146"/>
      <c r="I652" s="146"/>
      <c r="J652" s="146"/>
      <c r="K652" s="146"/>
      <c r="L652" s="146"/>
      <c r="M652" s="146"/>
      <c r="N652" s="146"/>
      <c r="O652" s="146"/>
      <c r="P652" s="146"/>
      <c r="Q652" s="146"/>
      <c r="R652" s="146"/>
      <c r="S652" s="146"/>
      <c r="T652" s="146"/>
      <c r="U652" s="146"/>
      <c r="V652" s="146"/>
      <c r="W652" s="146"/>
      <c r="X652" s="146"/>
      <c r="Y652" s="146"/>
      <c r="Z652" s="146"/>
      <c r="AA652" s="146"/>
    </row>
    <row r="653" spans="2:27" x14ac:dyDescent="0.25">
      <c r="B653" s="146"/>
      <c r="C653" s="146"/>
      <c r="D653" s="146"/>
      <c r="E653" s="146"/>
      <c r="F653" s="146"/>
      <c r="G653" s="146"/>
      <c r="H653" s="146"/>
      <c r="I653" s="146"/>
      <c r="J653" s="146"/>
      <c r="K653" s="146"/>
      <c r="L653" s="146"/>
      <c r="M653" s="146"/>
      <c r="N653" s="146"/>
      <c r="O653" s="146"/>
      <c r="P653" s="146"/>
      <c r="Q653" s="146"/>
      <c r="R653" s="146"/>
      <c r="S653" s="146"/>
      <c r="T653" s="146"/>
      <c r="U653" s="146"/>
      <c r="V653" s="146"/>
      <c r="W653" s="146"/>
      <c r="X653" s="146"/>
      <c r="Y653" s="146"/>
      <c r="Z653" s="146"/>
      <c r="AA653" s="146"/>
    </row>
    <row r="654" spans="2:27" x14ac:dyDescent="0.25">
      <c r="B654" s="146"/>
      <c r="C654" s="146"/>
      <c r="D654" s="146"/>
      <c r="E654" s="146"/>
      <c r="F654" s="146"/>
      <c r="G654" s="146"/>
      <c r="H654" s="146"/>
      <c r="I654" s="146"/>
      <c r="J654" s="146"/>
      <c r="K654" s="146"/>
      <c r="L654" s="146"/>
      <c r="M654" s="146"/>
      <c r="N654" s="146"/>
      <c r="O654" s="146"/>
      <c r="P654" s="146"/>
      <c r="Q654" s="146"/>
      <c r="R654" s="146"/>
      <c r="S654" s="146"/>
      <c r="T654" s="146"/>
      <c r="U654" s="146"/>
      <c r="V654" s="146"/>
      <c r="W654" s="146"/>
      <c r="X654" s="146"/>
      <c r="Y654" s="146"/>
      <c r="Z654" s="146"/>
      <c r="AA654" s="146"/>
    </row>
    <row r="655" spans="2:27" x14ac:dyDescent="0.25">
      <c r="B655" s="146"/>
      <c r="C655" s="146"/>
      <c r="D655" s="146"/>
      <c r="E655" s="146"/>
      <c r="F655" s="146"/>
      <c r="G655" s="146"/>
      <c r="H655" s="146"/>
      <c r="I655" s="146"/>
      <c r="J655" s="146"/>
      <c r="K655" s="146"/>
      <c r="L655" s="146"/>
      <c r="M655" s="146"/>
      <c r="N655" s="146"/>
      <c r="O655" s="146"/>
      <c r="P655" s="146"/>
      <c r="Q655" s="146"/>
      <c r="R655" s="146"/>
      <c r="S655" s="146"/>
      <c r="T655" s="146"/>
      <c r="U655" s="146"/>
      <c r="V655" s="146"/>
      <c r="W655" s="146"/>
      <c r="X655" s="146"/>
      <c r="Y655" s="146"/>
      <c r="Z655" s="146"/>
      <c r="AA655" s="146"/>
    </row>
    <row r="656" spans="2:27" x14ac:dyDescent="0.25">
      <c r="B656" s="146"/>
      <c r="C656" s="146"/>
      <c r="D656" s="146"/>
      <c r="E656" s="146"/>
      <c r="F656" s="146"/>
      <c r="G656" s="146"/>
      <c r="H656" s="146"/>
      <c r="I656" s="146"/>
      <c r="J656" s="146"/>
      <c r="K656" s="146"/>
      <c r="L656" s="146"/>
      <c r="M656" s="146"/>
      <c r="N656" s="146"/>
      <c r="O656" s="146"/>
      <c r="P656" s="146"/>
      <c r="Q656" s="146"/>
      <c r="R656" s="146"/>
      <c r="S656" s="146"/>
      <c r="T656" s="146"/>
      <c r="U656" s="146"/>
      <c r="V656" s="146"/>
      <c r="W656" s="146"/>
      <c r="X656" s="146"/>
      <c r="Y656" s="146"/>
      <c r="Z656" s="146"/>
      <c r="AA656" s="146"/>
    </row>
    <row r="657" spans="2:27" x14ac:dyDescent="0.25">
      <c r="B657" s="146"/>
      <c r="C657" s="146"/>
      <c r="D657" s="146"/>
      <c r="E657" s="146"/>
      <c r="F657" s="146"/>
      <c r="G657" s="146"/>
      <c r="H657" s="146"/>
      <c r="I657" s="146"/>
      <c r="J657" s="146"/>
      <c r="K657" s="146"/>
      <c r="L657" s="146"/>
      <c r="M657" s="146"/>
      <c r="N657" s="146"/>
      <c r="O657" s="146"/>
      <c r="P657" s="146"/>
      <c r="Q657" s="146"/>
      <c r="R657" s="146"/>
      <c r="S657" s="146"/>
      <c r="T657" s="146"/>
      <c r="U657" s="146"/>
      <c r="V657" s="146"/>
      <c r="W657" s="146"/>
      <c r="X657" s="146"/>
      <c r="Y657" s="146"/>
      <c r="Z657" s="146"/>
      <c r="AA657" s="146"/>
    </row>
    <row r="658" spans="2:27" x14ac:dyDescent="0.25">
      <c r="B658" s="146"/>
      <c r="C658" s="146"/>
      <c r="D658" s="146"/>
      <c r="E658" s="146"/>
      <c r="F658" s="146"/>
      <c r="G658" s="146"/>
      <c r="H658" s="146"/>
      <c r="I658" s="146"/>
      <c r="J658" s="146"/>
      <c r="K658" s="146"/>
      <c r="L658" s="146"/>
      <c r="M658" s="146"/>
      <c r="N658" s="146"/>
      <c r="O658" s="146"/>
      <c r="P658" s="146"/>
      <c r="Q658" s="146"/>
      <c r="R658" s="146"/>
      <c r="S658" s="146"/>
      <c r="T658" s="146"/>
      <c r="U658" s="146"/>
      <c r="V658" s="146"/>
      <c r="W658" s="146"/>
      <c r="X658" s="146"/>
      <c r="Y658" s="146"/>
      <c r="Z658" s="146"/>
      <c r="AA658" s="146"/>
    </row>
    <row r="659" spans="2:27" x14ac:dyDescent="0.25">
      <c r="B659" s="146"/>
      <c r="C659" s="146"/>
      <c r="D659" s="146"/>
      <c r="E659" s="146"/>
      <c r="F659" s="146"/>
      <c r="G659" s="146"/>
      <c r="H659" s="146"/>
      <c r="I659" s="146"/>
      <c r="J659" s="146"/>
      <c r="K659" s="146"/>
      <c r="L659" s="146"/>
      <c r="M659" s="146"/>
      <c r="N659" s="146"/>
      <c r="O659" s="146"/>
      <c r="P659" s="146"/>
      <c r="Q659" s="146"/>
      <c r="R659" s="146"/>
      <c r="S659" s="146"/>
      <c r="T659" s="146"/>
      <c r="U659" s="146"/>
      <c r="V659" s="146"/>
      <c r="W659" s="146"/>
      <c r="X659" s="146"/>
      <c r="Y659" s="146"/>
      <c r="Z659" s="146"/>
      <c r="AA659" s="146"/>
    </row>
    <row r="660" spans="2:27" x14ac:dyDescent="0.25">
      <c r="B660" s="146"/>
      <c r="C660" s="146"/>
      <c r="D660" s="146"/>
      <c r="E660" s="146"/>
      <c r="F660" s="146"/>
      <c r="G660" s="146"/>
      <c r="H660" s="146"/>
      <c r="I660" s="146"/>
      <c r="J660" s="146"/>
      <c r="K660" s="146"/>
      <c r="L660" s="146"/>
      <c r="M660" s="146"/>
      <c r="N660" s="146"/>
      <c r="O660" s="146"/>
      <c r="P660" s="146"/>
      <c r="Q660" s="146"/>
      <c r="R660" s="146"/>
      <c r="S660" s="146"/>
      <c r="T660" s="146"/>
      <c r="U660" s="146"/>
      <c r="V660" s="146"/>
      <c r="W660" s="146"/>
      <c r="X660" s="146"/>
      <c r="Y660" s="146"/>
      <c r="Z660" s="146"/>
      <c r="AA660" s="146"/>
    </row>
    <row r="661" spans="2:27" x14ac:dyDescent="0.25">
      <c r="B661" s="146"/>
      <c r="C661" s="146"/>
      <c r="D661" s="146"/>
      <c r="E661" s="146"/>
      <c r="F661" s="146"/>
      <c r="G661" s="146"/>
      <c r="H661" s="146"/>
      <c r="I661" s="146"/>
      <c r="J661" s="146"/>
      <c r="K661" s="146"/>
      <c r="L661" s="146"/>
      <c r="M661" s="146"/>
      <c r="N661" s="146"/>
      <c r="O661" s="146"/>
      <c r="P661" s="146"/>
      <c r="Q661" s="146"/>
      <c r="R661" s="146"/>
      <c r="S661" s="146"/>
      <c r="T661" s="146"/>
      <c r="U661" s="146"/>
      <c r="V661" s="146"/>
      <c r="W661" s="146"/>
      <c r="X661" s="146"/>
      <c r="Y661" s="146"/>
      <c r="Z661" s="146"/>
      <c r="AA661" s="146"/>
    </row>
    <row r="662" spans="2:27" x14ac:dyDescent="0.25">
      <c r="B662" s="146"/>
      <c r="C662" s="146"/>
      <c r="D662" s="146"/>
      <c r="E662" s="146"/>
      <c r="F662" s="146"/>
      <c r="G662" s="146"/>
      <c r="H662" s="146"/>
      <c r="I662" s="146"/>
      <c r="J662" s="146"/>
      <c r="K662" s="146"/>
      <c r="L662" s="146"/>
      <c r="M662" s="146"/>
      <c r="N662" s="146"/>
      <c r="O662" s="146"/>
      <c r="P662" s="146"/>
      <c r="Q662" s="146"/>
      <c r="R662" s="146"/>
      <c r="S662" s="146"/>
      <c r="T662" s="146"/>
      <c r="U662" s="146"/>
      <c r="V662" s="146"/>
      <c r="W662" s="146"/>
      <c r="X662" s="146"/>
      <c r="Y662" s="146"/>
      <c r="Z662" s="146"/>
      <c r="AA662" s="146"/>
    </row>
    <row r="663" spans="2:27" x14ac:dyDescent="0.25">
      <c r="B663" s="146"/>
      <c r="C663" s="146"/>
      <c r="D663" s="146"/>
      <c r="E663" s="146"/>
      <c r="F663" s="146"/>
      <c r="G663" s="146"/>
      <c r="H663" s="146"/>
      <c r="I663" s="146"/>
      <c r="J663" s="146"/>
      <c r="K663" s="146"/>
      <c r="L663" s="146"/>
      <c r="M663" s="146"/>
      <c r="N663" s="146"/>
      <c r="O663" s="146"/>
      <c r="P663" s="146"/>
      <c r="Q663" s="146"/>
      <c r="R663" s="146"/>
      <c r="S663" s="146"/>
      <c r="T663" s="146"/>
      <c r="U663" s="146"/>
      <c r="V663" s="146"/>
      <c r="W663" s="146"/>
      <c r="X663" s="146"/>
      <c r="Y663" s="146"/>
      <c r="Z663" s="146"/>
      <c r="AA663" s="146"/>
    </row>
    <row r="664" spans="2:27" x14ac:dyDescent="0.25">
      <c r="B664" s="146"/>
      <c r="C664" s="146"/>
      <c r="D664" s="146"/>
      <c r="E664" s="146"/>
      <c r="F664" s="146"/>
      <c r="G664" s="146"/>
      <c r="H664" s="146"/>
      <c r="I664" s="146"/>
      <c r="J664" s="146"/>
      <c r="K664" s="146"/>
      <c r="L664" s="146"/>
      <c r="M664" s="146"/>
      <c r="N664" s="146"/>
      <c r="O664" s="146"/>
      <c r="P664" s="146"/>
      <c r="Q664" s="146"/>
      <c r="R664" s="146"/>
      <c r="S664" s="146"/>
      <c r="T664" s="146"/>
      <c r="U664" s="146"/>
      <c r="V664" s="146"/>
      <c r="W664" s="146"/>
      <c r="X664" s="146"/>
      <c r="Y664" s="146"/>
      <c r="Z664" s="146"/>
      <c r="AA664" s="146"/>
    </row>
    <row r="665" spans="2:27" x14ac:dyDescent="0.25">
      <c r="B665" s="146"/>
      <c r="C665" s="146"/>
      <c r="D665" s="146"/>
      <c r="E665" s="146"/>
      <c r="F665" s="146"/>
      <c r="G665" s="146"/>
      <c r="H665" s="146"/>
      <c r="I665" s="146"/>
      <c r="J665" s="146"/>
      <c r="K665" s="146"/>
      <c r="L665" s="146"/>
      <c r="M665" s="146"/>
      <c r="N665" s="146"/>
      <c r="O665" s="146"/>
      <c r="P665" s="146"/>
      <c r="Q665" s="146"/>
      <c r="R665" s="146"/>
      <c r="S665" s="146"/>
      <c r="T665" s="146"/>
      <c r="U665" s="146"/>
      <c r="V665" s="146"/>
      <c r="W665" s="146"/>
      <c r="X665" s="146"/>
      <c r="Y665" s="146"/>
      <c r="Z665" s="146"/>
      <c r="AA665" s="146"/>
    </row>
    <row r="666" spans="2:27" x14ac:dyDescent="0.25">
      <c r="B666" s="146"/>
      <c r="C666" s="146"/>
      <c r="D666" s="146"/>
      <c r="E666" s="146"/>
      <c r="F666" s="146"/>
      <c r="G666" s="146"/>
      <c r="H666" s="146"/>
      <c r="I666" s="146"/>
      <c r="J666" s="146"/>
      <c r="K666" s="146"/>
      <c r="L666" s="146"/>
      <c r="M666" s="146"/>
      <c r="N666" s="146"/>
      <c r="O666" s="146"/>
      <c r="P666" s="146"/>
      <c r="Q666" s="146"/>
      <c r="R666" s="146"/>
      <c r="S666" s="146"/>
      <c r="T666" s="146"/>
      <c r="U666" s="146"/>
      <c r="V666" s="146"/>
      <c r="W666" s="146"/>
      <c r="X666" s="146"/>
      <c r="Y666" s="146"/>
      <c r="Z666" s="146"/>
      <c r="AA666" s="146"/>
    </row>
    <row r="667" spans="2:27" x14ac:dyDescent="0.25">
      <c r="B667" s="146"/>
      <c r="C667" s="146"/>
      <c r="D667" s="146"/>
      <c r="E667" s="146"/>
      <c r="F667" s="146"/>
      <c r="G667" s="146"/>
      <c r="H667" s="146"/>
      <c r="I667" s="146"/>
      <c r="J667" s="146"/>
      <c r="K667" s="146"/>
      <c r="L667" s="146"/>
      <c r="M667" s="146"/>
      <c r="N667" s="146"/>
      <c r="O667" s="146"/>
      <c r="P667" s="146"/>
      <c r="Q667" s="146"/>
      <c r="R667" s="146"/>
      <c r="S667" s="146"/>
      <c r="T667" s="146"/>
      <c r="U667" s="146"/>
      <c r="V667" s="146"/>
      <c r="W667" s="146"/>
      <c r="X667" s="146"/>
      <c r="Y667" s="146"/>
      <c r="Z667" s="146"/>
      <c r="AA667" s="146"/>
    </row>
    <row r="668" spans="2:27" x14ac:dyDescent="0.25">
      <c r="B668" s="146"/>
      <c r="C668" s="146"/>
      <c r="D668" s="146"/>
      <c r="E668" s="146"/>
      <c r="F668" s="146"/>
      <c r="G668" s="146"/>
      <c r="H668" s="146"/>
      <c r="I668" s="146"/>
      <c r="J668" s="146"/>
      <c r="K668" s="146"/>
      <c r="L668" s="146"/>
      <c r="M668" s="146"/>
      <c r="N668" s="146"/>
      <c r="O668" s="146"/>
      <c r="P668" s="146"/>
      <c r="Q668" s="146"/>
      <c r="R668" s="146"/>
      <c r="S668" s="146"/>
      <c r="T668" s="146"/>
      <c r="U668" s="146"/>
      <c r="V668" s="146"/>
      <c r="W668" s="146"/>
      <c r="X668" s="146"/>
      <c r="Y668" s="146"/>
      <c r="Z668" s="146"/>
      <c r="AA668" s="146"/>
    </row>
    <row r="669" spans="2:27" x14ac:dyDescent="0.25">
      <c r="B669" s="146"/>
      <c r="C669" s="146"/>
      <c r="D669" s="146"/>
      <c r="E669" s="146"/>
      <c r="F669" s="146"/>
      <c r="G669" s="146"/>
      <c r="H669" s="146"/>
      <c r="I669" s="146"/>
      <c r="J669" s="146"/>
      <c r="K669" s="146"/>
      <c r="L669" s="146"/>
      <c r="M669" s="146"/>
      <c r="N669" s="146"/>
      <c r="O669" s="146"/>
      <c r="P669" s="146"/>
      <c r="Q669" s="146"/>
      <c r="R669" s="146"/>
      <c r="S669" s="146"/>
      <c r="T669" s="146"/>
      <c r="U669" s="146"/>
      <c r="V669" s="146"/>
      <c r="W669" s="146"/>
      <c r="X669" s="146"/>
      <c r="Y669" s="146"/>
      <c r="Z669" s="146"/>
      <c r="AA669" s="146"/>
    </row>
    <row r="670" spans="2:27" x14ac:dyDescent="0.25">
      <c r="B670" s="146"/>
      <c r="C670" s="146"/>
      <c r="D670" s="146"/>
      <c r="E670" s="146"/>
      <c r="F670" s="146"/>
      <c r="G670" s="146"/>
      <c r="H670" s="146"/>
      <c r="I670" s="146"/>
      <c r="J670" s="146"/>
      <c r="K670" s="146"/>
      <c r="L670" s="146"/>
      <c r="M670" s="146"/>
      <c r="N670" s="146"/>
      <c r="O670" s="146"/>
      <c r="P670" s="146"/>
      <c r="Q670" s="146"/>
      <c r="R670" s="146"/>
      <c r="S670" s="146"/>
      <c r="T670" s="146"/>
      <c r="U670" s="146"/>
      <c r="V670" s="146"/>
      <c r="W670" s="146"/>
      <c r="X670" s="146"/>
      <c r="Y670" s="146"/>
      <c r="Z670" s="146"/>
      <c r="AA670" s="146"/>
    </row>
    <row r="671" spans="2:27" x14ac:dyDescent="0.25">
      <c r="B671" s="146"/>
      <c r="C671" s="146"/>
      <c r="D671" s="146"/>
      <c r="E671" s="146"/>
      <c r="F671" s="146"/>
      <c r="G671" s="146"/>
      <c r="H671" s="146"/>
      <c r="I671" s="146"/>
      <c r="J671" s="146"/>
      <c r="K671" s="146"/>
      <c r="L671" s="146"/>
      <c r="M671" s="146"/>
      <c r="N671" s="146"/>
      <c r="O671" s="146"/>
      <c r="P671" s="146"/>
      <c r="Q671" s="146"/>
      <c r="R671" s="146"/>
      <c r="S671" s="146"/>
      <c r="T671" s="146"/>
      <c r="U671" s="146"/>
      <c r="V671" s="146"/>
      <c r="W671" s="146"/>
      <c r="X671" s="146"/>
      <c r="Y671" s="146"/>
      <c r="Z671" s="146"/>
      <c r="AA671" s="146"/>
    </row>
    <row r="672" spans="2:27" x14ac:dyDescent="0.25">
      <c r="B672" s="146"/>
      <c r="C672" s="146"/>
      <c r="D672" s="146"/>
      <c r="E672" s="146"/>
      <c r="F672" s="146"/>
      <c r="G672" s="146"/>
      <c r="H672" s="146"/>
      <c r="I672" s="146"/>
      <c r="J672" s="146"/>
      <c r="K672" s="146"/>
      <c r="L672" s="146"/>
      <c r="M672" s="146"/>
      <c r="N672" s="146"/>
      <c r="O672" s="146"/>
      <c r="P672" s="146"/>
      <c r="Q672" s="146"/>
      <c r="R672" s="146"/>
      <c r="S672" s="146"/>
      <c r="T672" s="146"/>
      <c r="U672" s="146"/>
      <c r="V672" s="146"/>
      <c r="W672" s="146"/>
      <c r="X672" s="146"/>
      <c r="Y672" s="146"/>
      <c r="Z672" s="146"/>
      <c r="AA672" s="146"/>
    </row>
    <row r="673" spans="2:27" x14ac:dyDescent="0.25">
      <c r="B673" s="146"/>
      <c r="C673" s="146"/>
      <c r="D673" s="146"/>
      <c r="E673" s="146"/>
      <c r="F673" s="146"/>
      <c r="G673" s="146"/>
      <c r="H673" s="146"/>
      <c r="I673" s="146"/>
      <c r="J673" s="146"/>
      <c r="K673" s="146"/>
      <c r="L673" s="146"/>
      <c r="M673" s="146"/>
      <c r="N673" s="146"/>
      <c r="O673" s="146"/>
      <c r="P673" s="146"/>
      <c r="Q673" s="146"/>
      <c r="R673" s="146"/>
      <c r="S673" s="146"/>
      <c r="T673" s="146"/>
      <c r="U673" s="146"/>
      <c r="V673" s="146"/>
      <c r="W673" s="146"/>
      <c r="X673" s="146"/>
      <c r="Y673" s="146"/>
      <c r="Z673" s="146"/>
      <c r="AA673" s="146"/>
    </row>
    <row r="674" spans="2:27" x14ac:dyDescent="0.25">
      <c r="B674" s="146"/>
      <c r="C674" s="146"/>
      <c r="D674" s="146"/>
      <c r="E674" s="146"/>
      <c r="F674" s="146"/>
      <c r="G674" s="146"/>
      <c r="H674" s="146"/>
      <c r="I674" s="146"/>
      <c r="J674" s="146"/>
      <c r="K674" s="146"/>
      <c r="L674" s="146"/>
      <c r="M674" s="146"/>
      <c r="N674" s="146"/>
      <c r="O674" s="146"/>
      <c r="P674" s="146"/>
      <c r="Q674" s="146"/>
      <c r="R674" s="146"/>
      <c r="S674" s="146"/>
      <c r="T674" s="146"/>
      <c r="U674" s="146"/>
      <c r="V674" s="146"/>
      <c r="W674" s="146"/>
      <c r="X674" s="146"/>
      <c r="Y674" s="146"/>
      <c r="Z674" s="146"/>
      <c r="AA674" s="146"/>
    </row>
    <row r="675" spans="2:27" x14ac:dyDescent="0.25">
      <c r="B675" s="146"/>
      <c r="C675" s="146"/>
      <c r="D675" s="146"/>
      <c r="E675" s="146"/>
      <c r="F675" s="146"/>
      <c r="G675" s="146"/>
      <c r="H675" s="146"/>
      <c r="I675" s="146"/>
      <c r="J675" s="146"/>
      <c r="K675" s="146"/>
      <c r="L675" s="146"/>
      <c r="M675" s="146"/>
      <c r="N675" s="146"/>
      <c r="O675" s="146"/>
      <c r="P675" s="146"/>
      <c r="Q675" s="146"/>
      <c r="R675" s="146"/>
      <c r="S675" s="146"/>
      <c r="T675" s="146"/>
      <c r="U675" s="146"/>
      <c r="V675" s="146"/>
      <c r="W675" s="146"/>
      <c r="X675" s="146"/>
      <c r="Y675" s="146"/>
      <c r="Z675" s="146"/>
      <c r="AA675" s="146"/>
    </row>
    <row r="676" spans="2:27" x14ac:dyDescent="0.25">
      <c r="B676" s="146"/>
      <c r="C676" s="146"/>
      <c r="D676" s="146"/>
      <c r="E676" s="146"/>
      <c r="F676" s="146"/>
      <c r="G676" s="146"/>
      <c r="H676" s="146"/>
      <c r="I676" s="146"/>
      <c r="J676" s="146"/>
      <c r="K676" s="146"/>
      <c r="L676" s="146"/>
      <c r="M676" s="146"/>
      <c r="N676" s="146"/>
      <c r="O676" s="146"/>
      <c r="P676" s="146"/>
      <c r="Q676" s="146"/>
      <c r="R676" s="146"/>
      <c r="S676" s="146"/>
      <c r="T676" s="146"/>
      <c r="U676" s="146"/>
      <c r="V676" s="146"/>
      <c r="W676" s="146"/>
      <c r="X676" s="146"/>
      <c r="Y676" s="146"/>
      <c r="Z676" s="146"/>
      <c r="AA676" s="146"/>
    </row>
    <row r="677" spans="2:27" x14ac:dyDescent="0.25">
      <c r="B677" s="146"/>
      <c r="C677" s="146"/>
      <c r="D677" s="146"/>
      <c r="E677" s="146"/>
      <c r="F677" s="146"/>
      <c r="G677" s="146"/>
      <c r="H677" s="146"/>
      <c r="I677" s="146"/>
      <c r="J677" s="146"/>
      <c r="K677" s="146"/>
      <c r="L677" s="146"/>
      <c r="M677" s="146"/>
      <c r="N677" s="146"/>
      <c r="O677" s="146"/>
      <c r="P677" s="146"/>
      <c r="Q677" s="146"/>
      <c r="R677" s="146"/>
      <c r="S677" s="146"/>
      <c r="T677" s="146"/>
      <c r="U677" s="146"/>
      <c r="V677" s="146"/>
      <c r="W677" s="146"/>
      <c r="X677" s="146"/>
      <c r="Y677" s="146"/>
      <c r="Z677" s="146"/>
      <c r="AA677" s="146"/>
    </row>
    <row r="678" spans="2:27" x14ac:dyDescent="0.25">
      <c r="B678" s="146"/>
      <c r="C678" s="146"/>
      <c r="D678" s="146"/>
      <c r="E678" s="146"/>
      <c r="F678" s="146"/>
      <c r="G678" s="146"/>
      <c r="H678" s="146"/>
      <c r="I678" s="146"/>
      <c r="J678" s="146"/>
      <c r="K678" s="146"/>
      <c r="L678" s="146"/>
      <c r="M678" s="146"/>
      <c r="N678" s="146"/>
      <c r="O678" s="146"/>
      <c r="P678" s="146"/>
      <c r="Q678" s="146"/>
      <c r="R678" s="146"/>
      <c r="S678" s="146"/>
      <c r="T678" s="146"/>
      <c r="U678" s="146"/>
      <c r="V678" s="146"/>
      <c r="W678" s="146"/>
      <c r="X678" s="146"/>
      <c r="Y678" s="146"/>
      <c r="Z678" s="146"/>
      <c r="AA678" s="146"/>
    </row>
    <row r="679" spans="2:27" x14ac:dyDescent="0.25">
      <c r="B679" s="146"/>
      <c r="C679" s="146"/>
      <c r="D679" s="146"/>
      <c r="E679" s="146"/>
      <c r="F679" s="146"/>
      <c r="G679" s="146"/>
      <c r="H679" s="146"/>
      <c r="I679" s="146"/>
      <c r="J679" s="146"/>
      <c r="K679" s="146"/>
      <c r="L679" s="146"/>
      <c r="M679" s="146"/>
      <c r="N679" s="146"/>
      <c r="O679" s="146"/>
      <c r="P679" s="146"/>
      <c r="Q679" s="146"/>
      <c r="R679" s="146"/>
      <c r="S679" s="146"/>
      <c r="T679" s="146"/>
      <c r="U679" s="146"/>
      <c r="V679" s="146"/>
      <c r="W679" s="146"/>
      <c r="X679" s="146"/>
      <c r="Y679" s="146"/>
      <c r="Z679" s="146"/>
      <c r="AA679" s="146"/>
    </row>
    <row r="680" spans="2:27" x14ac:dyDescent="0.25">
      <c r="B680" s="146"/>
      <c r="C680" s="146"/>
      <c r="D680" s="146"/>
      <c r="E680" s="146"/>
      <c r="F680" s="146"/>
      <c r="G680" s="146"/>
      <c r="H680" s="146"/>
      <c r="I680" s="146"/>
      <c r="J680" s="146"/>
      <c r="K680" s="146"/>
      <c r="L680" s="146"/>
      <c r="M680" s="146"/>
      <c r="N680" s="146"/>
      <c r="O680" s="146"/>
      <c r="P680" s="146"/>
      <c r="Q680" s="146"/>
      <c r="R680" s="146"/>
      <c r="S680" s="146"/>
      <c r="T680" s="146"/>
      <c r="U680" s="146"/>
      <c r="V680" s="146"/>
      <c r="W680" s="146"/>
      <c r="X680" s="146"/>
      <c r="Y680" s="146"/>
      <c r="Z680" s="146"/>
      <c r="AA680" s="146"/>
    </row>
    <row r="681" spans="2:27" x14ac:dyDescent="0.25">
      <c r="B681" s="146"/>
      <c r="C681" s="146"/>
      <c r="D681" s="146"/>
      <c r="E681" s="146"/>
      <c r="F681" s="146"/>
      <c r="G681" s="146"/>
      <c r="H681" s="146"/>
      <c r="I681" s="146"/>
      <c r="J681" s="146"/>
      <c r="K681" s="146"/>
      <c r="L681" s="146"/>
      <c r="M681" s="146"/>
      <c r="N681" s="146"/>
      <c r="O681" s="146"/>
      <c r="P681" s="146"/>
      <c r="Q681" s="146"/>
      <c r="R681" s="146"/>
      <c r="S681" s="146"/>
      <c r="T681" s="146"/>
      <c r="U681" s="146"/>
      <c r="V681" s="146"/>
      <c r="W681" s="146"/>
      <c r="X681" s="146"/>
      <c r="Y681" s="146"/>
      <c r="Z681" s="146"/>
      <c r="AA681" s="146"/>
    </row>
    <row r="682" spans="2:27" x14ac:dyDescent="0.25">
      <c r="B682" s="146"/>
      <c r="C682" s="146"/>
      <c r="D682" s="146"/>
      <c r="E682" s="146"/>
      <c r="F682" s="146"/>
      <c r="G682" s="146"/>
      <c r="H682" s="146"/>
      <c r="I682" s="146"/>
      <c r="J682" s="146"/>
      <c r="K682" s="146"/>
      <c r="L682" s="146"/>
      <c r="M682" s="146"/>
      <c r="N682" s="146"/>
      <c r="O682" s="146"/>
      <c r="P682" s="146"/>
      <c r="Q682" s="146"/>
      <c r="R682" s="146"/>
      <c r="S682" s="146"/>
      <c r="T682" s="146"/>
      <c r="U682" s="146"/>
      <c r="V682" s="146"/>
      <c r="W682" s="146"/>
      <c r="X682" s="146"/>
      <c r="Y682" s="146"/>
      <c r="Z682" s="146"/>
      <c r="AA682" s="146"/>
    </row>
    <row r="683" spans="2:27" x14ac:dyDescent="0.25">
      <c r="B683" s="146"/>
      <c r="C683" s="146"/>
      <c r="D683" s="146"/>
      <c r="E683" s="146"/>
      <c r="F683" s="146"/>
      <c r="G683" s="146"/>
      <c r="H683" s="146"/>
      <c r="I683" s="146"/>
      <c r="J683" s="146"/>
      <c r="K683" s="146"/>
      <c r="L683" s="146"/>
      <c r="M683" s="146"/>
      <c r="N683" s="146"/>
      <c r="O683" s="146"/>
      <c r="P683" s="146"/>
      <c r="Q683" s="146"/>
      <c r="R683" s="146"/>
      <c r="S683" s="146"/>
      <c r="T683" s="146"/>
      <c r="U683" s="146"/>
      <c r="V683" s="146"/>
      <c r="W683" s="146"/>
      <c r="X683" s="146"/>
      <c r="Y683" s="146"/>
      <c r="Z683" s="146"/>
      <c r="AA683" s="146"/>
    </row>
    <row r="684" spans="2:27" x14ac:dyDescent="0.25">
      <c r="B684" s="146"/>
      <c r="C684" s="146"/>
      <c r="D684" s="146"/>
      <c r="E684" s="146"/>
      <c r="F684" s="146"/>
      <c r="G684" s="146"/>
      <c r="H684" s="146"/>
      <c r="I684" s="146"/>
      <c r="J684" s="146"/>
      <c r="K684" s="146"/>
      <c r="L684" s="146"/>
      <c r="M684" s="146"/>
      <c r="N684" s="146"/>
      <c r="O684" s="146"/>
      <c r="P684" s="146"/>
      <c r="Q684" s="146"/>
      <c r="R684" s="146"/>
      <c r="S684" s="146"/>
      <c r="T684" s="146"/>
      <c r="U684" s="146"/>
      <c r="V684" s="146"/>
      <c r="W684" s="146"/>
      <c r="X684" s="146"/>
      <c r="Y684" s="146"/>
      <c r="Z684" s="146"/>
      <c r="AA684" s="146"/>
    </row>
    <row r="685" spans="2:27" x14ac:dyDescent="0.25">
      <c r="B685" s="146"/>
      <c r="C685" s="146"/>
      <c r="D685" s="146"/>
      <c r="E685" s="146"/>
      <c r="F685" s="146"/>
      <c r="G685" s="146"/>
      <c r="H685" s="146"/>
      <c r="I685" s="146"/>
      <c r="J685" s="146"/>
      <c r="K685" s="146"/>
      <c r="L685" s="146"/>
      <c r="M685" s="146"/>
      <c r="N685" s="146"/>
      <c r="O685" s="146"/>
      <c r="P685" s="146"/>
      <c r="Q685" s="146"/>
      <c r="R685" s="146"/>
      <c r="S685" s="146"/>
      <c r="T685" s="146"/>
      <c r="U685" s="146"/>
      <c r="V685" s="146"/>
      <c r="W685" s="146"/>
      <c r="X685" s="146"/>
      <c r="Y685" s="146"/>
      <c r="Z685" s="146"/>
      <c r="AA685" s="146"/>
    </row>
    <row r="686" spans="2:27" x14ac:dyDescent="0.25">
      <c r="B686" s="146"/>
      <c r="C686" s="146"/>
      <c r="D686" s="146"/>
      <c r="E686" s="146"/>
      <c r="F686" s="146"/>
      <c r="G686" s="146"/>
      <c r="H686" s="146"/>
      <c r="I686" s="146"/>
      <c r="J686" s="146"/>
      <c r="K686" s="146"/>
      <c r="L686" s="146"/>
      <c r="M686" s="146"/>
      <c r="N686" s="146"/>
      <c r="O686" s="146"/>
      <c r="P686" s="146"/>
      <c r="Q686" s="146"/>
      <c r="R686" s="146"/>
      <c r="S686" s="146"/>
      <c r="T686" s="146"/>
      <c r="U686" s="146"/>
      <c r="V686" s="146"/>
      <c r="W686" s="146"/>
      <c r="X686" s="146"/>
      <c r="Y686" s="146"/>
      <c r="Z686" s="146"/>
      <c r="AA686" s="146"/>
    </row>
    <row r="687" spans="2:27" x14ac:dyDescent="0.25">
      <c r="B687" s="146"/>
      <c r="C687" s="146"/>
      <c r="D687" s="146"/>
      <c r="E687" s="146"/>
      <c r="F687" s="146"/>
      <c r="G687" s="146"/>
      <c r="H687" s="146"/>
      <c r="I687" s="146"/>
      <c r="J687" s="146"/>
      <c r="K687" s="146"/>
      <c r="L687" s="146"/>
      <c r="M687" s="146"/>
      <c r="N687" s="146"/>
      <c r="O687" s="146"/>
      <c r="P687" s="146"/>
      <c r="Q687" s="146"/>
      <c r="R687" s="146"/>
      <c r="S687" s="146"/>
      <c r="T687" s="146"/>
      <c r="U687" s="146"/>
      <c r="V687" s="146"/>
      <c r="W687" s="146"/>
      <c r="X687" s="146"/>
      <c r="Y687" s="146"/>
      <c r="Z687" s="146"/>
      <c r="AA687" s="146"/>
    </row>
    <row r="688" spans="2:27" x14ac:dyDescent="0.25">
      <c r="B688" s="146"/>
      <c r="C688" s="146"/>
      <c r="D688" s="146"/>
      <c r="E688" s="146"/>
      <c r="F688" s="146"/>
      <c r="G688" s="146"/>
      <c r="H688" s="146"/>
      <c r="I688" s="146"/>
      <c r="J688" s="146"/>
      <c r="K688" s="146"/>
      <c r="L688" s="146"/>
      <c r="M688" s="146"/>
      <c r="N688" s="146"/>
      <c r="O688" s="146"/>
      <c r="P688" s="146"/>
      <c r="Q688" s="146"/>
      <c r="R688" s="146"/>
      <c r="S688" s="146"/>
      <c r="T688" s="146"/>
      <c r="U688" s="146"/>
      <c r="V688" s="146"/>
      <c r="W688" s="146"/>
      <c r="X688" s="146"/>
      <c r="Y688" s="146"/>
      <c r="Z688" s="146"/>
      <c r="AA688" s="146"/>
    </row>
    <row r="689" spans="2:27" x14ac:dyDescent="0.25">
      <c r="B689" s="146"/>
      <c r="C689" s="146"/>
      <c r="D689" s="146"/>
      <c r="E689" s="146"/>
      <c r="F689" s="146"/>
      <c r="G689" s="146"/>
      <c r="H689" s="146"/>
      <c r="I689" s="146"/>
      <c r="J689" s="146"/>
      <c r="K689" s="146"/>
      <c r="L689" s="146"/>
      <c r="M689" s="146"/>
      <c r="N689" s="146"/>
      <c r="O689" s="146"/>
      <c r="P689" s="146"/>
      <c r="Q689" s="146"/>
      <c r="R689" s="146"/>
      <c r="S689" s="146"/>
      <c r="T689" s="146"/>
      <c r="U689" s="146"/>
      <c r="V689" s="146"/>
      <c r="W689" s="146"/>
      <c r="X689" s="146"/>
      <c r="Y689" s="146"/>
      <c r="Z689" s="146"/>
      <c r="AA689" s="146"/>
    </row>
    <row r="690" spans="2:27" x14ac:dyDescent="0.25">
      <c r="B690" s="146"/>
      <c r="C690" s="146"/>
      <c r="D690" s="146"/>
      <c r="E690" s="146"/>
      <c r="F690" s="146"/>
      <c r="G690" s="146"/>
      <c r="H690" s="146"/>
      <c r="I690" s="146"/>
      <c r="J690" s="146"/>
      <c r="K690" s="146"/>
      <c r="L690" s="146"/>
      <c r="M690" s="146"/>
      <c r="N690" s="146"/>
      <c r="O690" s="146"/>
      <c r="P690" s="146"/>
      <c r="Q690" s="146"/>
      <c r="R690" s="146"/>
      <c r="S690" s="146"/>
      <c r="T690" s="146"/>
      <c r="U690" s="146"/>
      <c r="V690" s="146"/>
      <c r="W690" s="146"/>
      <c r="X690" s="146"/>
      <c r="Y690" s="146"/>
      <c r="Z690" s="146"/>
      <c r="AA690" s="146"/>
    </row>
    <row r="691" spans="2:27" x14ac:dyDescent="0.25">
      <c r="B691" s="146"/>
      <c r="C691" s="146"/>
      <c r="D691" s="146"/>
      <c r="E691" s="146"/>
      <c r="F691" s="146"/>
      <c r="G691" s="146"/>
      <c r="H691" s="146"/>
      <c r="I691" s="146"/>
      <c r="J691" s="146"/>
      <c r="K691" s="146"/>
      <c r="L691" s="146"/>
      <c r="M691" s="146"/>
      <c r="N691" s="146"/>
      <c r="O691" s="146"/>
      <c r="P691" s="146"/>
      <c r="Q691" s="146"/>
      <c r="R691" s="146"/>
      <c r="S691" s="146"/>
      <c r="T691" s="146"/>
      <c r="U691" s="146"/>
      <c r="V691" s="146"/>
      <c r="W691" s="146"/>
      <c r="X691" s="146"/>
      <c r="Y691" s="146"/>
      <c r="Z691" s="146"/>
      <c r="AA691" s="146"/>
    </row>
    <row r="692" spans="2:27" x14ac:dyDescent="0.25">
      <c r="B692" s="146"/>
      <c r="C692" s="146"/>
      <c r="D692" s="146"/>
      <c r="E692" s="146"/>
      <c r="F692" s="146"/>
      <c r="G692" s="146"/>
      <c r="H692" s="146"/>
      <c r="I692" s="146"/>
      <c r="J692" s="146"/>
      <c r="K692" s="146"/>
      <c r="L692" s="146"/>
      <c r="M692" s="146"/>
      <c r="N692" s="146"/>
      <c r="O692" s="146"/>
      <c r="P692" s="146"/>
      <c r="Q692" s="146"/>
      <c r="R692" s="146"/>
      <c r="S692" s="146"/>
      <c r="T692" s="146"/>
      <c r="U692" s="146"/>
      <c r="V692" s="146"/>
      <c r="W692" s="146"/>
      <c r="X692" s="146"/>
      <c r="Y692" s="146"/>
      <c r="Z692" s="146"/>
      <c r="AA692" s="146"/>
    </row>
    <row r="693" spans="2:27" x14ac:dyDescent="0.25">
      <c r="B693" s="146"/>
      <c r="C693" s="146"/>
      <c r="D693" s="146"/>
      <c r="E693" s="146"/>
      <c r="F693" s="146"/>
      <c r="G693" s="146"/>
      <c r="H693" s="146"/>
      <c r="I693" s="146"/>
      <c r="J693" s="146"/>
      <c r="K693" s="146"/>
      <c r="L693" s="146"/>
      <c r="M693" s="146"/>
      <c r="N693" s="146"/>
      <c r="O693" s="146"/>
      <c r="P693" s="146"/>
      <c r="Q693" s="146"/>
      <c r="R693" s="146"/>
      <c r="S693" s="146"/>
      <c r="T693" s="146"/>
      <c r="U693" s="146"/>
      <c r="V693" s="146"/>
      <c r="W693" s="146"/>
      <c r="X693" s="146"/>
      <c r="Y693" s="146"/>
      <c r="Z693" s="146"/>
      <c r="AA693" s="146"/>
    </row>
    <row r="694" spans="2:27" x14ac:dyDescent="0.25">
      <c r="B694" s="146"/>
      <c r="C694" s="146"/>
      <c r="D694" s="146"/>
      <c r="E694" s="146"/>
      <c r="F694" s="146"/>
      <c r="G694" s="146"/>
      <c r="H694" s="146"/>
      <c r="I694" s="146"/>
      <c r="J694" s="146"/>
      <c r="K694" s="146"/>
      <c r="L694" s="146"/>
      <c r="M694" s="146"/>
      <c r="N694" s="146"/>
      <c r="O694" s="146"/>
      <c r="P694" s="146"/>
      <c r="Q694" s="146"/>
      <c r="R694" s="146"/>
      <c r="S694" s="146"/>
      <c r="T694" s="146"/>
      <c r="U694" s="146"/>
      <c r="V694" s="146"/>
      <c r="W694" s="146"/>
      <c r="X694" s="146"/>
      <c r="Y694" s="146"/>
      <c r="Z694" s="146"/>
      <c r="AA694" s="146"/>
    </row>
    <row r="695" spans="2:27" x14ac:dyDescent="0.25">
      <c r="B695" s="146"/>
      <c r="C695" s="146"/>
      <c r="D695" s="146"/>
      <c r="E695" s="146"/>
      <c r="F695" s="146"/>
      <c r="G695" s="146"/>
      <c r="H695" s="146"/>
      <c r="I695" s="146"/>
      <c r="J695" s="146"/>
      <c r="K695" s="146"/>
      <c r="L695" s="146"/>
      <c r="M695" s="146"/>
      <c r="N695" s="146"/>
      <c r="O695" s="146"/>
      <c r="P695" s="146"/>
      <c r="Q695" s="146"/>
      <c r="R695" s="146"/>
      <c r="S695" s="146"/>
      <c r="T695" s="146"/>
      <c r="U695" s="146"/>
      <c r="V695" s="146"/>
      <c r="W695" s="146"/>
      <c r="X695" s="146"/>
      <c r="Y695" s="146"/>
      <c r="Z695" s="146"/>
      <c r="AA695" s="146"/>
    </row>
    <row r="696" spans="2:27" x14ac:dyDescent="0.25">
      <c r="B696" s="146"/>
      <c r="C696" s="146"/>
      <c r="D696" s="146"/>
      <c r="E696" s="146"/>
      <c r="F696" s="146"/>
      <c r="G696" s="146"/>
      <c r="H696" s="146"/>
      <c r="I696" s="146"/>
      <c r="J696" s="146"/>
      <c r="K696" s="146"/>
      <c r="L696" s="146"/>
      <c r="M696" s="146"/>
      <c r="N696" s="146"/>
      <c r="O696" s="146"/>
      <c r="P696" s="146"/>
      <c r="Q696" s="146"/>
      <c r="R696" s="146"/>
      <c r="S696" s="146"/>
      <c r="T696" s="146"/>
      <c r="U696" s="146"/>
      <c r="V696" s="146"/>
      <c r="W696" s="146"/>
      <c r="X696" s="146"/>
      <c r="Y696" s="146"/>
      <c r="Z696" s="146"/>
      <c r="AA696" s="146"/>
    </row>
    <row r="697" spans="2:27" x14ac:dyDescent="0.25">
      <c r="B697" s="146"/>
      <c r="C697" s="146"/>
      <c r="D697" s="146"/>
      <c r="E697" s="146"/>
      <c r="F697" s="146"/>
      <c r="G697" s="146"/>
      <c r="H697" s="146"/>
      <c r="I697" s="146"/>
      <c r="J697" s="146"/>
      <c r="K697" s="146"/>
      <c r="L697" s="146"/>
      <c r="M697" s="146"/>
      <c r="N697" s="146"/>
      <c r="O697" s="146"/>
      <c r="P697" s="146"/>
      <c r="Q697" s="146"/>
      <c r="R697" s="146"/>
      <c r="S697" s="146"/>
      <c r="T697" s="146"/>
      <c r="U697" s="146"/>
      <c r="V697" s="146"/>
      <c r="W697" s="146"/>
      <c r="X697" s="146"/>
      <c r="Y697" s="146"/>
      <c r="Z697" s="146"/>
      <c r="AA697" s="146"/>
    </row>
    <row r="698" spans="2:27" x14ac:dyDescent="0.25">
      <c r="B698" s="146"/>
      <c r="C698" s="146"/>
      <c r="D698" s="146"/>
      <c r="E698" s="146"/>
      <c r="F698" s="146"/>
      <c r="G698" s="146"/>
      <c r="H698" s="146"/>
      <c r="I698" s="146"/>
      <c r="J698" s="146"/>
      <c r="K698" s="146"/>
      <c r="L698" s="146"/>
      <c r="M698" s="146"/>
      <c r="N698" s="146"/>
      <c r="O698" s="146"/>
      <c r="P698" s="146"/>
      <c r="Q698" s="146"/>
      <c r="R698" s="146"/>
      <c r="S698" s="146"/>
      <c r="T698" s="146"/>
      <c r="U698" s="146"/>
      <c r="V698" s="146"/>
      <c r="W698" s="146"/>
      <c r="X698" s="146"/>
      <c r="Y698" s="146"/>
      <c r="Z698" s="146"/>
      <c r="AA698" s="146"/>
    </row>
    <row r="699" spans="2:27" x14ac:dyDescent="0.25">
      <c r="B699" s="146"/>
      <c r="C699" s="146"/>
      <c r="D699" s="146"/>
      <c r="E699" s="146"/>
      <c r="F699" s="146"/>
      <c r="G699" s="146"/>
      <c r="H699" s="146"/>
      <c r="I699" s="146"/>
      <c r="J699" s="146"/>
      <c r="K699" s="146"/>
      <c r="L699" s="146"/>
      <c r="M699" s="146"/>
      <c r="N699" s="146"/>
      <c r="O699" s="146"/>
      <c r="P699" s="146"/>
      <c r="Q699" s="146"/>
      <c r="R699" s="146"/>
      <c r="S699" s="146"/>
      <c r="T699" s="146"/>
      <c r="U699" s="146"/>
      <c r="V699" s="146"/>
      <c r="W699" s="146"/>
      <c r="X699" s="146"/>
      <c r="Y699" s="146"/>
      <c r="Z699" s="146"/>
      <c r="AA699" s="146"/>
    </row>
    <row r="700" spans="2:27" x14ac:dyDescent="0.25">
      <c r="B700" s="146"/>
      <c r="C700" s="146"/>
      <c r="D700" s="146"/>
      <c r="E700" s="146"/>
      <c r="F700" s="146"/>
      <c r="G700" s="146"/>
      <c r="H700" s="146"/>
      <c r="I700" s="146"/>
      <c r="J700" s="146"/>
      <c r="K700" s="146"/>
      <c r="L700" s="146"/>
      <c r="M700" s="146"/>
      <c r="N700" s="146"/>
      <c r="O700" s="146"/>
      <c r="P700" s="146"/>
      <c r="Q700" s="146"/>
      <c r="R700" s="146"/>
      <c r="S700" s="146"/>
      <c r="T700" s="146"/>
      <c r="U700" s="146"/>
      <c r="V700" s="146"/>
      <c r="W700" s="146"/>
      <c r="X700" s="146"/>
      <c r="Y700" s="146"/>
      <c r="Z700" s="146"/>
      <c r="AA700" s="146"/>
    </row>
    <row r="701" spans="2:27" x14ac:dyDescent="0.25">
      <c r="B701" s="146"/>
      <c r="C701" s="146"/>
      <c r="D701" s="146"/>
      <c r="E701" s="146"/>
      <c r="F701" s="146"/>
      <c r="G701" s="146"/>
      <c r="H701" s="146"/>
      <c r="I701" s="146"/>
      <c r="J701" s="146"/>
      <c r="K701" s="146"/>
      <c r="L701" s="146"/>
      <c r="M701" s="146"/>
      <c r="N701" s="146"/>
      <c r="O701" s="146"/>
      <c r="P701" s="146"/>
      <c r="Q701" s="146"/>
      <c r="R701" s="146"/>
      <c r="S701" s="146"/>
      <c r="T701" s="146"/>
      <c r="U701" s="146"/>
      <c r="V701" s="146"/>
      <c r="W701" s="146"/>
      <c r="X701" s="146"/>
      <c r="Y701" s="146"/>
      <c r="Z701" s="146"/>
      <c r="AA701" s="146"/>
    </row>
    <row r="702" spans="2:27" x14ac:dyDescent="0.25">
      <c r="B702" s="146"/>
      <c r="C702" s="146"/>
      <c r="D702" s="146"/>
      <c r="E702" s="146"/>
      <c r="F702" s="146"/>
      <c r="G702" s="146"/>
      <c r="H702" s="146"/>
      <c r="I702" s="146"/>
      <c r="J702" s="146"/>
      <c r="K702" s="146"/>
      <c r="L702" s="146"/>
      <c r="M702" s="146"/>
      <c r="N702" s="146"/>
      <c r="O702" s="146"/>
      <c r="P702" s="146"/>
      <c r="Q702" s="146"/>
      <c r="R702" s="146"/>
      <c r="S702" s="146"/>
      <c r="T702" s="146"/>
      <c r="U702" s="146"/>
      <c r="V702" s="146"/>
      <c r="W702" s="146"/>
      <c r="X702" s="146"/>
      <c r="Y702" s="146"/>
      <c r="Z702" s="146"/>
      <c r="AA702" s="146"/>
    </row>
    <row r="703" spans="2:27" x14ac:dyDescent="0.25">
      <c r="B703" s="146"/>
      <c r="C703" s="146"/>
      <c r="D703" s="146"/>
      <c r="E703" s="146"/>
      <c r="F703" s="146"/>
      <c r="G703" s="146"/>
      <c r="H703" s="146"/>
      <c r="I703" s="146"/>
      <c r="J703" s="146"/>
      <c r="K703" s="146"/>
      <c r="L703" s="146"/>
      <c r="M703" s="146"/>
      <c r="N703" s="146"/>
      <c r="O703" s="146"/>
      <c r="P703" s="146"/>
      <c r="Q703" s="146"/>
      <c r="R703" s="146"/>
      <c r="S703" s="146"/>
      <c r="T703" s="146"/>
      <c r="U703" s="146"/>
      <c r="V703" s="146"/>
      <c r="W703" s="146"/>
      <c r="X703" s="146"/>
      <c r="Y703" s="146"/>
      <c r="Z703" s="146"/>
      <c r="AA703" s="146"/>
    </row>
    <row r="704" spans="2:27" x14ac:dyDescent="0.25">
      <c r="B704" s="146"/>
      <c r="C704" s="146"/>
      <c r="D704" s="146"/>
      <c r="E704" s="146"/>
      <c r="F704" s="146"/>
      <c r="G704" s="146"/>
      <c r="H704" s="146"/>
      <c r="I704" s="146"/>
      <c r="J704" s="146"/>
      <c r="K704" s="146"/>
      <c r="L704" s="146"/>
      <c r="M704" s="146"/>
      <c r="N704" s="146"/>
      <c r="O704" s="146"/>
      <c r="P704" s="146"/>
      <c r="Q704" s="146"/>
      <c r="R704" s="146"/>
      <c r="S704" s="146"/>
      <c r="T704" s="146"/>
      <c r="U704" s="146"/>
      <c r="V704" s="146"/>
      <c r="W704" s="146"/>
      <c r="X704" s="146"/>
      <c r="Y704" s="146"/>
      <c r="Z704" s="146"/>
      <c r="AA704" s="146"/>
    </row>
    <row r="705" spans="2:27" x14ac:dyDescent="0.25">
      <c r="B705" s="146"/>
      <c r="C705" s="146"/>
      <c r="D705" s="146"/>
      <c r="E705" s="146"/>
      <c r="F705" s="146"/>
      <c r="G705" s="146"/>
      <c r="H705" s="146"/>
      <c r="I705" s="146"/>
      <c r="J705" s="146"/>
      <c r="K705" s="146"/>
      <c r="L705" s="146"/>
      <c r="M705" s="146"/>
      <c r="N705" s="146"/>
      <c r="O705" s="146"/>
      <c r="P705" s="146"/>
      <c r="Q705" s="146"/>
      <c r="R705" s="146"/>
      <c r="S705" s="146"/>
      <c r="T705" s="146"/>
      <c r="U705" s="146"/>
      <c r="V705" s="146"/>
      <c r="W705" s="146"/>
      <c r="X705" s="146"/>
      <c r="Y705" s="146"/>
      <c r="Z705" s="146"/>
      <c r="AA705" s="146"/>
    </row>
    <row r="706" spans="2:27" x14ac:dyDescent="0.25">
      <c r="B706" s="146"/>
      <c r="C706" s="146"/>
      <c r="D706" s="146"/>
      <c r="E706" s="146"/>
      <c r="F706" s="146"/>
      <c r="G706" s="146"/>
      <c r="H706" s="146"/>
      <c r="I706" s="146"/>
      <c r="J706" s="146"/>
      <c r="K706" s="146"/>
      <c r="L706" s="146"/>
      <c r="M706" s="146"/>
      <c r="N706" s="146"/>
      <c r="O706" s="146"/>
      <c r="P706" s="146"/>
      <c r="Q706" s="146"/>
      <c r="R706" s="146"/>
      <c r="S706" s="146"/>
      <c r="T706" s="146"/>
      <c r="U706" s="146"/>
      <c r="V706" s="146"/>
      <c r="W706" s="146"/>
      <c r="X706" s="146"/>
      <c r="Y706" s="146"/>
      <c r="Z706" s="146"/>
      <c r="AA706" s="146"/>
    </row>
    <row r="707" spans="2:27" x14ac:dyDescent="0.25">
      <c r="B707" s="146"/>
      <c r="C707" s="146"/>
      <c r="D707" s="146"/>
      <c r="E707" s="146"/>
      <c r="F707" s="146"/>
      <c r="G707" s="146"/>
      <c r="H707" s="146"/>
      <c r="I707" s="146"/>
      <c r="J707" s="146"/>
      <c r="K707" s="146"/>
      <c r="L707" s="146"/>
      <c r="M707" s="146"/>
      <c r="N707" s="146"/>
      <c r="O707" s="146"/>
      <c r="P707" s="146"/>
      <c r="Q707" s="146"/>
      <c r="R707" s="146"/>
      <c r="S707" s="146"/>
      <c r="T707" s="146"/>
      <c r="U707" s="146"/>
      <c r="V707" s="146"/>
      <c r="W707" s="146"/>
      <c r="X707" s="146"/>
      <c r="Y707" s="146"/>
      <c r="Z707" s="146"/>
      <c r="AA707" s="146"/>
    </row>
    <row r="708" spans="2:27" x14ac:dyDescent="0.25">
      <c r="B708" s="146"/>
      <c r="C708" s="146"/>
      <c r="D708" s="146"/>
      <c r="E708" s="146"/>
      <c r="F708" s="146"/>
      <c r="G708" s="146"/>
      <c r="H708" s="146"/>
      <c r="I708" s="146"/>
      <c r="J708" s="146"/>
      <c r="K708" s="146"/>
      <c r="L708" s="146"/>
      <c r="M708" s="146"/>
      <c r="N708" s="146"/>
      <c r="O708" s="146"/>
      <c r="P708" s="146"/>
      <c r="Q708" s="146"/>
      <c r="R708" s="146"/>
      <c r="S708" s="146"/>
      <c r="T708" s="146"/>
      <c r="U708" s="146"/>
      <c r="V708" s="146"/>
      <c r="W708" s="146"/>
      <c r="X708" s="146"/>
      <c r="Y708" s="146"/>
      <c r="Z708" s="146"/>
      <c r="AA708" s="146"/>
    </row>
    <row r="709" spans="2:27" x14ac:dyDescent="0.25">
      <c r="B709" s="146"/>
      <c r="C709" s="146"/>
      <c r="D709" s="146"/>
      <c r="E709" s="146"/>
      <c r="F709" s="146"/>
      <c r="G709" s="146"/>
      <c r="H709" s="146"/>
      <c r="I709" s="146"/>
      <c r="J709" s="146"/>
      <c r="K709" s="146"/>
      <c r="L709" s="146"/>
      <c r="M709" s="146"/>
      <c r="N709" s="146"/>
      <c r="O709" s="146"/>
      <c r="P709" s="146"/>
      <c r="Q709" s="146"/>
      <c r="R709" s="146"/>
      <c r="S709" s="146"/>
      <c r="T709" s="146"/>
      <c r="U709" s="146"/>
      <c r="V709" s="146"/>
      <c r="W709" s="146"/>
      <c r="X709" s="146"/>
      <c r="Y709" s="146"/>
      <c r="Z709" s="146"/>
      <c r="AA709" s="146"/>
    </row>
    <row r="710" spans="2:27" x14ac:dyDescent="0.25">
      <c r="B710" s="146"/>
      <c r="C710" s="146"/>
      <c r="D710" s="146"/>
      <c r="E710" s="146"/>
      <c r="F710" s="146"/>
      <c r="G710" s="146"/>
      <c r="H710" s="146"/>
      <c r="I710" s="146"/>
      <c r="J710" s="146"/>
      <c r="K710" s="146"/>
      <c r="L710" s="146"/>
      <c r="M710" s="146"/>
      <c r="N710" s="146"/>
      <c r="O710" s="146"/>
      <c r="P710" s="146"/>
      <c r="Q710" s="146"/>
      <c r="R710" s="146"/>
      <c r="S710" s="146"/>
      <c r="T710" s="146"/>
      <c r="U710" s="146"/>
      <c r="V710" s="146"/>
      <c r="W710" s="146"/>
      <c r="X710" s="146"/>
      <c r="Y710" s="146"/>
      <c r="Z710" s="146"/>
      <c r="AA710" s="146"/>
    </row>
    <row r="711" spans="2:27" x14ac:dyDescent="0.25">
      <c r="B711" s="146"/>
      <c r="C711" s="146"/>
      <c r="D711" s="146"/>
      <c r="E711" s="146"/>
      <c r="F711" s="146"/>
      <c r="G711" s="146"/>
      <c r="H711" s="146"/>
      <c r="I711" s="146"/>
      <c r="J711" s="146"/>
      <c r="K711" s="146"/>
      <c r="L711" s="146"/>
      <c r="M711" s="146"/>
      <c r="N711" s="146"/>
      <c r="O711" s="146"/>
      <c r="P711" s="146"/>
      <c r="Q711" s="146"/>
      <c r="R711" s="146"/>
      <c r="S711" s="146"/>
      <c r="T711" s="146"/>
      <c r="U711" s="146"/>
      <c r="V711" s="146"/>
      <c r="W711" s="146"/>
      <c r="X711" s="146"/>
      <c r="Y711" s="146"/>
      <c r="Z711" s="146"/>
      <c r="AA711" s="146"/>
    </row>
    <row r="712" spans="2:27" x14ac:dyDescent="0.25">
      <c r="B712" s="146"/>
      <c r="C712" s="146"/>
      <c r="D712" s="146"/>
      <c r="E712" s="146"/>
      <c r="F712" s="146"/>
      <c r="G712" s="146"/>
      <c r="H712" s="146"/>
      <c r="I712" s="146"/>
      <c r="J712" s="146"/>
      <c r="K712" s="146"/>
      <c r="L712" s="146"/>
      <c r="M712" s="146"/>
      <c r="N712" s="146"/>
      <c r="O712" s="146"/>
      <c r="P712" s="146"/>
      <c r="Q712" s="146"/>
      <c r="R712" s="146"/>
      <c r="S712" s="146"/>
      <c r="T712" s="146"/>
      <c r="U712" s="146"/>
      <c r="V712" s="146"/>
      <c r="W712" s="146"/>
      <c r="X712" s="146"/>
      <c r="Y712" s="146"/>
      <c r="Z712" s="146"/>
      <c r="AA712" s="146"/>
    </row>
    <row r="713" spans="2:27" x14ac:dyDescent="0.25">
      <c r="B713" s="146"/>
      <c r="C713" s="146"/>
      <c r="D713" s="146"/>
      <c r="E713" s="146"/>
      <c r="F713" s="146"/>
      <c r="G713" s="146"/>
      <c r="H713" s="146"/>
      <c r="I713" s="146"/>
      <c r="J713" s="146"/>
      <c r="K713" s="146"/>
      <c r="L713" s="146"/>
      <c r="M713" s="146"/>
      <c r="N713" s="146"/>
      <c r="O713" s="146"/>
      <c r="P713" s="146"/>
      <c r="Q713" s="146"/>
      <c r="R713" s="146"/>
      <c r="S713" s="146"/>
      <c r="T713" s="146"/>
      <c r="U713" s="146"/>
      <c r="V713" s="146"/>
      <c r="W713" s="146"/>
      <c r="X713" s="146"/>
      <c r="Y713" s="146"/>
      <c r="Z713" s="146"/>
      <c r="AA713" s="146"/>
    </row>
    <row r="714" spans="2:27" x14ac:dyDescent="0.25">
      <c r="B714" s="146"/>
      <c r="C714" s="146"/>
      <c r="D714" s="146"/>
      <c r="E714" s="146"/>
      <c r="F714" s="146"/>
      <c r="G714" s="146"/>
      <c r="H714" s="146"/>
      <c r="I714" s="146"/>
      <c r="J714" s="146"/>
      <c r="K714" s="146"/>
      <c r="L714" s="146"/>
      <c r="M714" s="146"/>
      <c r="N714" s="146"/>
      <c r="O714" s="146"/>
      <c r="P714" s="146"/>
      <c r="Q714" s="146"/>
      <c r="R714" s="146"/>
      <c r="S714" s="146"/>
      <c r="T714" s="146"/>
      <c r="U714" s="146"/>
      <c r="V714" s="146"/>
      <c r="W714" s="146"/>
      <c r="X714" s="146"/>
      <c r="Y714" s="146"/>
      <c r="Z714" s="146"/>
      <c r="AA714" s="146"/>
    </row>
    <row r="715" spans="2:27" x14ac:dyDescent="0.25">
      <c r="B715" s="146"/>
      <c r="C715" s="146"/>
      <c r="D715" s="146"/>
      <c r="E715" s="146"/>
      <c r="F715" s="146"/>
      <c r="G715" s="146"/>
      <c r="H715" s="146"/>
      <c r="I715" s="146"/>
      <c r="J715" s="146"/>
      <c r="K715" s="146"/>
      <c r="L715" s="146"/>
      <c r="M715" s="146"/>
      <c r="N715" s="146"/>
      <c r="O715" s="146"/>
      <c r="P715" s="146"/>
      <c r="Q715" s="146"/>
      <c r="R715" s="146"/>
      <c r="S715" s="146"/>
      <c r="T715" s="146"/>
      <c r="U715" s="146"/>
      <c r="V715" s="146"/>
      <c r="W715" s="146"/>
      <c r="X715" s="146"/>
      <c r="Y715" s="146"/>
      <c r="Z715" s="146"/>
      <c r="AA715" s="146"/>
    </row>
    <row r="716" spans="2:27" x14ac:dyDescent="0.25">
      <c r="B716" s="146"/>
      <c r="C716" s="146"/>
      <c r="D716" s="146"/>
      <c r="E716" s="146"/>
      <c r="F716" s="146"/>
      <c r="G716" s="146"/>
      <c r="H716" s="146"/>
      <c r="I716" s="146"/>
      <c r="J716" s="146"/>
      <c r="K716" s="146"/>
      <c r="L716" s="146"/>
      <c r="M716" s="146"/>
      <c r="N716" s="146"/>
      <c r="O716" s="146"/>
      <c r="P716" s="146"/>
      <c r="Q716" s="146"/>
      <c r="R716" s="146"/>
      <c r="S716" s="146"/>
      <c r="T716" s="146"/>
      <c r="U716" s="146"/>
      <c r="V716" s="146"/>
      <c r="W716" s="146"/>
      <c r="X716" s="146"/>
      <c r="Y716" s="146"/>
      <c r="Z716" s="146"/>
      <c r="AA716" s="146"/>
    </row>
    <row r="717" spans="2:27" x14ac:dyDescent="0.25">
      <c r="B717" s="146"/>
      <c r="C717" s="146"/>
      <c r="D717" s="146"/>
      <c r="E717" s="146"/>
      <c r="F717" s="146"/>
      <c r="G717" s="146"/>
      <c r="H717" s="146"/>
      <c r="I717" s="146"/>
      <c r="J717" s="146"/>
      <c r="K717" s="146"/>
      <c r="L717" s="146"/>
      <c r="M717" s="146"/>
      <c r="N717" s="146"/>
      <c r="O717" s="146"/>
      <c r="P717" s="146"/>
      <c r="Q717" s="146"/>
      <c r="R717" s="146"/>
      <c r="S717" s="146"/>
      <c r="T717" s="146"/>
      <c r="U717" s="146"/>
      <c r="V717" s="146"/>
      <c r="W717" s="146"/>
      <c r="X717" s="146"/>
      <c r="Y717" s="146"/>
      <c r="Z717" s="146"/>
      <c r="AA717" s="146"/>
    </row>
    <row r="718" spans="2:27" x14ac:dyDescent="0.25">
      <c r="B718" s="146"/>
      <c r="C718" s="146"/>
      <c r="D718" s="146"/>
      <c r="E718" s="146"/>
      <c r="F718" s="146"/>
      <c r="G718" s="146"/>
      <c r="H718" s="146"/>
      <c r="I718" s="146"/>
      <c r="J718" s="146"/>
      <c r="K718" s="146"/>
      <c r="L718" s="146"/>
      <c r="M718" s="146"/>
      <c r="N718" s="146"/>
      <c r="O718" s="146"/>
      <c r="P718" s="146"/>
      <c r="Q718" s="146"/>
      <c r="R718" s="146"/>
      <c r="S718" s="146"/>
      <c r="T718" s="146"/>
      <c r="U718" s="146"/>
      <c r="V718" s="146"/>
      <c r="W718" s="146"/>
      <c r="X718" s="146"/>
      <c r="Y718" s="146"/>
      <c r="Z718" s="146"/>
      <c r="AA718" s="146"/>
    </row>
    <row r="719" spans="2:27" x14ac:dyDescent="0.25">
      <c r="B719" s="146"/>
      <c r="C719" s="146"/>
      <c r="D719" s="146"/>
      <c r="E719" s="146"/>
      <c r="F719" s="146"/>
      <c r="G719" s="146"/>
      <c r="H719" s="146"/>
      <c r="I719" s="146"/>
      <c r="J719" s="146"/>
      <c r="K719" s="146"/>
      <c r="L719" s="146"/>
      <c r="M719" s="146"/>
      <c r="N719" s="146"/>
      <c r="O719" s="146"/>
      <c r="P719" s="146"/>
      <c r="Q719" s="146"/>
      <c r="R719" s="146"/>
      <c r="S719" s="146"/>
      <c r="T719" s="146"/>
      <c r="U719" s="146"/>
      <c r="V719" s="146"/>
      <c r="W719" s="146"/>
      <c r="X719" s="146"/>
      <c r="Y719" s="146"/>
      <c r="Z719" s="146"/>
      <c r="AA719" s="146"/>
    </row>
    <row r="720" spans="2:27" x14ac:dyDescent="0.25">
      <c r="B720" s="146"/>
      <c r="C720" s="146"/>
      <c r="D720" s="146"/>
      <c r="E720" s="146"/>
      <c r="F720" s="146"/>
      <c r="G720" s="146"/>
      <c r="H720" s="146"/>
      <c r="I720" s="146"/>
      <c r="J720" s="146"/>
      <c r="K720" s="146"/>
      <c r="L720" s="146"/>
      <c r="M720" s="146"/>
      <c r="N720" s="146"/>
      <c r="O720" s="146"/>
      <c r="P720" s="146"/>
      <c r="Q720" s="146"/>
      <c r="R720" s="146"/>
      <c r="S720" s="146"/>
      <c r="T720" s="146"/>
      <c r="U720" s="146"/>
      <c r="V720" s="146"/>
      <c r="W720" s="146"/>
      <c r="X720" s="146"/>
      <c r="Y720" s="146"/>
      <c r="Z720" s="146"/>
      <c r="AA720" s="146"/>
    </row>
    <row r="721" spans="2:27" x14ac:dyDescent="0.25">
      <c r="B721" s="146"/>
      <c r="C721" s="146"/>
      <c r="D721" s="146"/>
      <c r="E721" s="146"/>
      <c r="F721" s="146"/>
      <c r="G721" s="146"/>
      <c r="H721" s="146"/>
      <c r="I721" s="146"/>
      <c r="J721" s="146"/>
      <c r="K721" s="146"/>
      <c r="L721" s="146"/>
      <c r="M721" s="146"/>
      <c r="N721" s="146"/>
      <c r="O721" s="146"/>
      <c r="P721" s="146"/>
      <c r="Q721" s="146"/>
      <c r="R721" s="146"/>
      <c r="S721" s="146"/>
      <c r="T721" s="146"/>
      <c r="U721" s="146"/>
      <c r="V721" s="146"/>
      <c r="W721" s="146"/>
      <c r="X721" s="146"/>
      <c r="Y721" s="146"/>
      <c r="Z721" s="146"/>
      <c r="AA721" s="146"/>
    </row>
    <row r="722" spans="2:27" x14ac:dyDescent="0.25">
      <c r="B722" s="146"/>
      <c r="C722" s="146"/>
      <c r="D722" s="146"/>
      <c r="E722" s="146"/>
      <c r="F722" s="146"/>
      <c r="G722" s="146"/>
      <c r="H722" s="146"/>
      <c r="I722" s="146"/>
      <c r="J722" s="146"/>
      <c r="K722" s="146"/>
      <c r="L722" s="146"/>
      <c r="M722" s="146"/>
      <c r="N722" s="146"/>
      <c r="O722" s="146"/>
      <c r="P722" s="146"/>
      <c r="Q722" s="146"/>
      <c r="R722" s="146"/>
      <c r="S722" s="146"/>
      <c r="T722" s="146"/>
      <c r="U722" s="146"/>
      <c r="V722" s="146"/>
      <c r="W722" s="146"/>
      <c r="X722" s="146"/>
      <c r="Y722" s="146"/>
      <c r="Z722" s="146"/>
      <c r="AA722" s="146"/>
    </row>
    <row r="723" spans="2:27" x14ac:dyDescent="0.25">
      <c r="B723" s="146"/>
      <c r="C723" s="146"/>
      <c r="D723" s="146"/>
      <c r="E723" s="146"/>
      <c r="F723" s="146"/>
      <c r="G723" s="146"/>
      <c r="H723" s="146"/>
      <c r="I723" s="146"/>
      <c r="J723" s="146"/>
      <c r="K723" s="146"/>
      <c r="L723" s="146"/>
      <c r="M723" s="146"/>
      <c r="N723" s="146"/>
      <c r="O723" s="146"/>
      <c r="P723" s="146"/>
      <c r="Q723" s="146"/>
      <c r="R723" s="146"/>
      <c r="S723" s="146"/>
      <c r="T723" s="146"/>
      <c r="U723" s="146"/>
      <c r="V723" s="146"/>
      <c r="W723" s="146"/>
      <c r="X723" s="146"/>
      <c r="Y723" s="146"/>
      <c r="Z723" s="146"/>
      <c r="AA723" s="146"/>
    </row>
    <row r="724" spans="2:27" x14ac:dyDescent="0.25">
      <c r="B724" s="146"/>
      <c r="C724" s="146"/>
      <c r="D724" s="146"/>
      <c r="E724" s="146"/>
      <c r="F724" s="146"/>
      <c r="G724" s="146"/>
      <c r="H724" s="146"/>
      <c r="I724" s="146"/>
      <c r="J724" s="146"/>
      <c r="K724" s="146"/>
      <c r="L724" s="146"/>
      <c r="M724" s="146"/>
      <c r="N724" s="146"/>
      <c r="O724" s="146"/>
      <c r="P724" s="146"/>
      <c r="Q724" s="146"/>
      <c r="R724" s="146"/>
      <c r="S724" s="146"/>
      <c r="T724" s="146"/>
      <c r="U724" s="146"/>
      <c r="V724" s="146"/>
      <c r="W724" s="146"/>
      <c r="X724" s="146"/>
      <c r="Y724" s="146"/>
      <c r="Z724" s="146"/>
      <c r="AA724" s="146"/>
    </row>
    <row r="725" spans="2:27" x14ac:dyDescent="0.25">
      <c r="B725" s="146"/>
      <c r="C725" s="146"/>
      <c r="D725" s="146"/>
      <c r="E725" s="146"/>
      <c r="F725" s="146"/>
      <c r="G725" s="146"/>
      <c r="H725" s="146"/>
      <c r="I725" s="146"/>
      <c r="J725" s="146"/>
      <c r="K725" s="146"/>
      <c r="L725" s="146"/>
      <c r="M725" s="146"/>
      <c r="N725" s="146"/>
      <c r="O725" s="146"/>
      <c r="P725" s="146"/>
      <c r="Q725" s="146"/>
      <c r="R725" s="146"/>
      <c r="S725" s="146"/>
      <c r="T725" s="146"/>
      <c r="U725" s="146"/>
      <c r="V725" s="146"/>
      <c r="W725" s="146"/>
      <c r="X725" s="146"/>
      <c r="Y725" s="146"/>
      <c r="Z725" s="146"/>
      <c r="AA725" s="146"/>
    </row>
    <row r="726" spans="2:27" x14ac:dyDescent="0.25">
      <c r="B726" s="146"/>
      <c r="C726" s="146"/>
      <c r="D726" s="146"/>
      <c r="E726" s="146"/>
      <c r="F726" s="146"/>
      <c r="G726" s="146"/>
      <c r="H726" s="146"/>
      <c r="I726" s="146"/>
      <c r="J726" s="146"/>
      <c r="K726" s="146"/>
      <c r="L726" s="146"/>
      <c r="M726" s="146"/>
      <c r="N726" s="146"/>
      <c r="O726" s="146"/>
      <c r="P726" s="146"/>
      <c r="Q726" s="146"/>
      <c r="R726" s="146"/>
      <c r="S726" s="146"/>
      <c r="T726" s="146"/>
      <c r="U726" s="146"/>
      <c r="V726" s="146"/>
      <c r="W726" s="146"/>
      <c r="X726" s="146"/>
      <c r="Y726" s="146"/>
      <c r="Z726" s="146"/>
      <c r="AA726" s="146"/>
    </row>
    <row r="727" spans="2:27" x14ac:dyDescent="0.25">
      <c r="B727" s="146"/>
      <c r="C727" s="146"/>
      <c r="D727" s="146"/>
      <c r="E727" s="146"/>
      <c r="F727" s="146"/>
      <c r="G727" s="146"/>
      <c r="H727" s="146"/>
      <c r="I727" s="146"/>
      <c r="J727" s="146"/>
      <c r="K727" s="146"/>
      <c r="L727" s="146"/>
      <c r="M727" s="146"/>
      <c r="N727" s="146"/>
      <c r="O727" s="146"/>
      <c r="P727" s="146"/>
      <c r="Q727" s="146"/>
      <c r="R727" s="146"/>
      <c r="S727" s="146"/>
      <c r="T727" s="146"/>
      <c r="U727" s="146"/>
      <c r="V727" s="146"/>
      <c r="W727" s="146"/>
      <c r="X727" s="146"/>
      <c r="Y727" s="146"/>
      <c r="Z727" s="146"/>
      <c r="AA727" s="146"/>
    </row>
    <row r="728" spans="2:27" x14ac:dyDescent="0.25">
      <c r="B728" s="146"/>
      <c r="C728" s="146"/>
      <c r="D728" s="146"/>
      <c r="E728" s="146"/>
      <c r="F728" s="146"/>
      <c r="G728" s="146"/>
      <c r="H728" s="146"/>
      <c r="I728" s="146"/>
      <c r="J728" s="146"/>
      <c r="K728" s="146"/>
      <c r="L728" s="146"/>
      <c r="M728" s="146"/>
      <c r="N728" s="146"/>
      <c r="O728" s="146"/>
      <c r="P728" s="146"/>
      <c r="Q728" s="146"/>
      <c r="R728" s="146"/>
      <c r="S728" s="146"/>
      <c r="T728" s="146"/>
      <c r="U728" s="146"/>
      <c r="V728" s="146"/>
      <c r="W728" s="146"/>
      <c r="X728" s="146"/>
      <c r="Y728" s="146"/>
      <c r="Z728" s="146"/>
      <c r="AA728" s="146"/>
    </row>
    <row r="729" spans="2:27" x14ac:dyDescent="0.25">
      <c r="B729" s="146"/>
      <c r="C729" s="146"/>
      <c r="D729" s="146"/>
      <c r="E729" s="146"/>
      <c r="F729" s="146"/>
      <c r="G729" s="146"/>
      <c r="H729" s="146"/>
      <c r="I729" s="146"/>
      <c r="J729" s="146"/>
      <c r="K729" s="146"/>
      <c r="L729" s="146"/>
      <c r="M729" s="146"/>
      <c r="N729" s="146"/>
      <c r="O729" s="146"/>
      <c r="P729" s="146"/>
      <c r="Q729" s="146"/>
      <c r="R729" s="146"/>
      <c r="S729" s="146"/>
      <c r="T729" s="146"/>
      <c r="U729" s="146"/>
      <c r="V729" s="146"/>
      <c r="W729" s="146"/>
      <c r="X729" s="146"/>
      <c r="Y729" s="146"/>
      <c r="Z729" s="146"/>
      <c r="AA729" s="146"/>
    </row>
    <row r="730" spans="2:27" x14ac:dyDescent="0.25">
      <c r="B730" s="146"/>
      <c r="C730" s="146"/>
      <c r="D730" s="146"/>
      <c r="E730" s="146"/>
      <c r="F730" s="146"/>
      <c r="G730" s="146"/>
      <c r="H730" s="146"/>
      <c r="I730" s="146"/>
      <c r="J730" s="146"/>
      <c r="K730" s="146"/>
      <c r="L730" s="146"/>
      <c r="M730" s="146"/>
      <c r="N730" s="146"/>
      <c r="O730" s="146"/>
      <c r="P730" s="146"/>
      <c r="Q730" s="146"/>
      <c r="R730" s="146"/>
      <c r="S730" s="146"/>
      <c r="T730" s="146"/>
      <c r="U730" s="146"/>
      <c r="V730" s="146"/>
      <c r="W730" s="146"/>
      <c r="X730" s="146"/>
      <c r="Y730" s="146"/>
      <c r="Z730" s="146"/>
      <c r="AA730" s="146"/>
    </row>
    <row r="731" spans="2:27" x14ac:dyDescent="0.25">
      <c r="B731" s="146"/>
      <c r="C731" s="146"/>
      <c r="D731" s="146"/>
      <c r="E731" s="146"/>
      <c r="F731" s="146"/>
      <c r="G731" s="146"/>
      <c r="H731" s="146"/>
      <c r="I731" s="146"/>
      <c r="J731" s="146"/>
      <c r="K731" s="146"/>
      <c r="L731" s="146"/>
      <c r="M731" s="146"/>
      <c r="N731" s="146"/>
      <c r="O731" s="146"/>
      <c r="P731" s="146"/>
      <c r="Q731" s="146"/>
      <c r="R731" s="146"/>
      <c r="S731" s="146"/>
      <c r="T731" s="146"/>
      <c r="U731" s="146"/>
      <c r="V731" s="146"/>
      <c r="W731" s="146"/>
      <c r="X731" s="146"/>
      <c r="Y731" s="146"/>
      <c r="Z731" s="146"/>
      <c r="AA731" s="146"/>
    </row>
    <row r="732" spans="2:27" x14ac:dyDescent="0.25">
      <c r="B732" s="146"/>
      <c r="C732" s="146"/>
      <c r="D732" s="146"/>
      <c r="E732" s="146"/>
      <c r="F732" s="146"/>
      <c r="G732" s="146"/>
      <c r="H732" s="146"/>
      <c r="I732" s="146"/>
      <c r="J732" s="146"/>
      <c r="K732" s="146"/>
      <c r="L732" s="146"/>
      <c r="M732" s="146"/>
      <c r="N732" s="146"/>
      <c r="O732" s="146"/>
      <c r="P732" s="146"/>
      <c r="Q732" s="146"/>
      <c r="R732" s="146"/>
      <c r="S732" s="146"/>
      <c r="T732" s="146"/>
      <c r="U732" s="146"/>
      <c r="V732" s="146"/>
      <c r="W732" s="146"/>
      <c r="X732" s="146"/>
      <c r="Y732" s="146"/>
      <c r="Z732" s="146"/>
      <c r="AA732" s="146"/>
    </row>
    <row r="733" spans="2:27" x14ac:dyDescent="0.25">
      <c r="B733" s="146"/>
      <c r="C733" s="146"/>
      <c r="D733" s="146"/>
      <c r="E733" s="146"/>
      <c r="F733" s="146"/>
      <c r="G733" s="146"/>
      <c r="H733" s="146"/>
      <c r="I733" s="146"/>
      <c r="J733" s="146"/>
      <c r="K733" s="146"/>
      <c r="L733" s="146"/>
      <c r="M733" s="146"/>
      <c r="N733" s="146"/>
      <c r="O733" s="146"/>
      <c r="P733" s="146"/>
      <c r="Q733" s="146"/>
      <c r="R733" s="146"/>
      <c r="S733" s="146"/>
      <c r="T733" s="146"/>
      <c r="U733" s="146"/>
      <c r="V733" s="146"/>
      <c r="W733" s="146"/>
      <c r="X733" s="146"/>
      <c r="Y733" s="146"/>
      <c r="Z733" s="146"/>
      <c r="AA733" s="146"/>
    </row>
    <row r="734" spans="2:27" x14ac:dyDescent="0.25">
      <c r="B734" s="146"/>
      <c r="C734" s="146"/>
      <c r="D734" s="146"/>
      <c r="E734" s="146"/>
      <c r="F734" s="146"/>
      <c r="G734" s="146"/>
      <c r="H734" s="146"/>
      <c r="I734" s="146"/>
      <c r="J734" s="146"/>
      <c r="K734" s="146"/>
      <c r="L734" s="146"/>
      <c r="M734" s="146"/>
      <c r="N734" s="146"/>
      <c r="O734" s="146"/>
      <c r="P734" s="146"/>
      <c r="Q734" s="146"/>
      <c r="R734" s="146"/>
      <c r="S734" s="146"/>
      <c r="T734" s="146"/>
      <c r="U734" s="146"/>
      <c r="V734" s="146"/>
      <c r="W734" s="146"/>
      <c r="X734" s="146"/>
      <c r="Y734" s="146"/>
      <c r="Z734" s="146"/>
      <c r="AA734" s="146"/>
    </row>
    <row r="735" spans="2:27" x14ac:dyDescent="0.25">
      <c r="B735" s="146"/>
      <c r="C735" s="146"/>
      <c r="D735" s="146"/>
      <c r="E735" s="146"/>
      <c r="F735" s="146"/>
      <c r="G735" s="146"/>
      <c r="H735" s="146"/>
      <c r="I735" s="146"/>
      <c r="J735" s="146"/>
      <c r="K735" s="146"/>
      <c r="L735" s="146"/>
      <c r="M735" s="146"/>
      <c r="N735" s="146"/>
      <c r="O735" s="146"/>
      <c r="P735" s="146"/>
      <c r="Q735" s="146"/>
      <c r="R735" s="146"/>
      <c r="S735" s="146"/>
      <c r="T735" s="146"/>
      <c r="U735" s="146"/>
      <c r="V735" s="146"/>
      <c r="W735" s="146"/>
      <c r="X735" s="146"/>
      <c r="Y735" s="146"/>
      <c r="Z735" s="146"/>
      <c r="AA735" s="146"/>
    </row>
    <row r="736" spans="2:27" x14ac:dyDescent="0.25">
      <c r="B736" s="146"/>
      <c r="C736" s="146"/>
      <c r="D736" s="146"/>
      <c r="E736" s="146"/>
      <c r="F736" s="146"/>
      <c r="G736" s="146"/>
      <c r="H736" s="146"/>
      <c r="I736" s="146"/>
      <c r="J736" s="146"/>
      <c r="K736" s="146"/>
      <c r="L736" s="146"/>
      <c r="M736" s="146"/>
      <c r="N736" s="146"/>
      <c r="O736" s="146"/>
      <c r="P736" s="146"/>
      <c r="Q736" s="146"/>
      <c r="R736" s="146"/>
      <c r="S736" s="146"/>
      <c r="T736" s="146"/>
      <c r="U736" s="146"/>
      <c r="V736" s="146"/>
      <c r="W736" s="146"/>
      <c r="X736" s="146"/>
      <c r="Y736" s="146"/>
      <c r="Z736" s="146"/>
      <c r="AA736" s="146"/>
    </row>
    <row r="737" spans="2:27" x14ac:dyDescent="0.25">
      <c r="B737" s="146"/>
      <c r="C737" s="146"/>
      <c r="D737" s="146"/>
      <c r="E737" s="146"/>
      <c r="F737" s="146"/>
      <c r="G737" s="146"/>
      <c r="H737" s="146"/>
      <c r="I737" s="146"/>
      <c r="J737" s="146"/>
      <c r="K737" s="146"/>
      <c r="L737" s="146"/>
      <c r="M737" s="146"/>
      <c r="N737" s="146"/>
      <c r="O737" s="146"/>
      <c r="P737" s="146"/>
      <c r="Q737" s="146"/>
      <c r="R737" s="146"/>
      <c r="S737" s="146"/>
      <c r="T737" s="146"/>
      <c r="U737" s="146"/>
      <c r="V737" s="146"/>
      <c r="W737" s="146"/>
      <c r="X737" s="146"/>
      <c r="Y737" s="146"/>
      <c r="Z737" s="146"/>
      <c r="AA737" s="146"/>
    </row>
    <row r="738" spans="2:27" x14ac:dyDescent="0.25">
      <c r="B738" s="146"/>
      <c r="C738" s="146"/>
      <c r="D738" s="146"/>
      <c r="E738" s="146"/>
      <c r="F738" s="146"/>
      <c r="G738" s="146"/>
      <c r="H738" s="146"/>
      <c r="I738" s="146"/>
      <c r="J738" s="146"/>
      <c r="K738" s="146"/>
      <c r="L738" s="146"/>
      <c r="M738" s="146"/>
      <c r="N738" s="146"/>
      <c r="O738" s="146"/>
      <c r="P738" s="146"/>
      <c r="Q738" s="146"/>
      <c r="R738" s="146"/>
      <c r="S738" s="146"/>
      <c r="T738" s="146"/>
      <c r="U738" s="146"/>
      <c r="V738" s="146"/>
      <c r="W738" s="146"/>
      <c r="X738" s="146"/>
      <c r="Y738" s="146"/>
      <c r="Z738" s="146"/>
      <c r="AA738" s="146"/>
    </row>
    <row r="739" spans="2:27" x14ac:dyDescent="0.25">
      <c r="B739" s="146"/>
      <c r="C739" s="146"/>
      <c r="D739" s="146"/>
      <c r="E739" s="146"/>
      <c r="F739" s="146"/>
      <c r="G739" s="146"/>
      <c r="H739" s="146"/>
      <c r="I739" s="146"/>
      <c r="J739" s="146"/>
      <c r="K739" s="146"/>
      <c r="L739" s="146"/>
      <c r="M739" s="146"/>
      <c r="N739" s="146"/>
      <c r="O739" s="146"/>
      <c r="P739" s="146"/>
      <c r="Q739" s="146"/>
      <c r="R739" s="146"/>
      <c r="S739" s="146"/>
      <c r="T739" s="146"/>
      <c r="U739" s="146"/>
      <c r="V739" s="146"/>
      <c r="W739" s="146"/>
      <c r="X739" s="146"/>
      <c r="Y739" s="146"/>
      <c r="Z739" s="146"/>
      <c r="AA739" s="146"/>
    </row>
    <row r="740" spans="2:27" x14ac:dyDescent="0.25">
      <c r="B740" s="146"/>
      <c r="C740" s="146"/>
      <c r="D740" s="146"/>
      <c r="E740" s="146"/>
      <c r="F740" s="146"/>
      <c r="G740" s="146"/>
      <c r="H740" s="146"/>
      <c r="I740" s="146"/>
      <c r="J740" s="146"/>
      <c r="K740" s="146"/>
      <c r="L740" s="146"/>
      <c r="M740" s="146"/>
      <c r="N740" s="146"/>
      <c r="O740" s="146"/>
      <c r="P740" s="146"/>
      <c r="Q740" s="146"/>
      <c r="R740" s="146"/>
      <c r="S740" s="146"/>
      <c r="T740" s="146"/>
      <c r="U740" s="146"/>
      <c r="V740" s="146"/>
      <c r="W740" s="146"/>
      <c r="X740" s="146"/>
      <c r="Y740" s="146"/>
      <c r="Z740" s="146"/>
      <c r="AA740" s="146"/>
    </row>
    <row r="741" spans="2:27" x14ac:dyDescent="0.25">
      <c r="B741" s="146"/>
      <c r="C741" s="146"/>
      <c r="D741" s="146"/>
      <c r="E741" s="146"/>
      <c r="F741" s="146"/>
      <c r="G741" s="146"/>
      <c r="H741" s="146"/>
      <c r="I741" s="146"/>
      <c r="J741" s="146"/>
      <c r="K741" s="146"/>
      <c r="L741" s="146"/>
      <c r="M741" s="146"/>
      <c r="N741" s="146"/>
      <c r="O741" s="146"/>
      <c r="P741" s="146"/>
      <c r="Q741" s="146"/>
      <c r="R741" s="146"/>
      <c r="S741" s="146"/>
      <c r="T741" s="146"/>
      <c r="U741" s="146"/>
      <c r="V741" s="146"/>
      <c r="W741" s="146"/>
      <c r="X741" s="146"/>
      <c r="Y741" s="146"/>
      <c r="Z741" s="146"/>
      <c r="AA741" s="146"/>
    </row>
    <row r="742" spans="2:27" x14ac:dyDescent="0.25">
      <c r="B742" s="146"/>
      <c r="C742" s="146"/>
      <c r="D742" s="146"/>
      <c r="E742" s="146"/>
      <c r="F742" s="146"/>
      <c r="G742" s="146"/>
      <c r="H742" s="146"/>
      <c r="I742" s="146"/>
      <c r="J742" s="146"/>
      <c r="K742" s="146"/>
      <c r="L742" s="146"/>
      <c r="M742" s="146"/>
      <c r="N742" s="146"/>
      <c r="O742" s="146"/>
      <c r="P742" s="146"/>
      <c r="Q742" s="146"/>
      <c r="R742" s="146"/>
      <c r="S742" s="146"/>
      <c r="T742" s="146"/>
      <c r="U742" s="146"/>
      <c r="V742" s="146"/>
      <c r="W742" s="146"/>
      <c r="X742" s="146"/>
      <c r="Y742" s="146"/>
      <c r="Z742" s="146"/>
      <c r="AA742" s="146"/>
    </row>
    <row r="743" spans="2:27" x14ac:dyDescent="0.25">
      <c r="B743" s="146"/>
      <c r="C743" s="146"/>
      <c r="D743" s="146"/>
      <c r="E743" s="146"/>
      <c r="F743" s="146"/>
      <c r="G743" s="146"/>
      <c r="H743" s="146"/>
      <c r="I743" s="146"/>
      <c r="J743" s="146"/>
      <c r="K743" s="146"/>
      <c r="L743" s="146"/>
      <c r="M743" s="146"/>
      <c r="N743" s="146"/>
      <c r="O743" s="146"/>
      <c r="P743" s="146"/>
      <c r="Q743" s="146"/>
      <c r="R743" s="146"/>
      <c r="S743" s="146"/>
      <c r="T743" s="146"/>
      <c r="U743" s="146"/>
      <c r="V743" s="146"/>
      <c r="W743" s="146"/>
      <c r="X743" s="146"/>
      <c r="Y743" s="146"/>
      <c r="Z743" s="146"/>
      <c r="AA743" s="146"/>
    </row>
    <row r="744" spans="2:27" x14ac:dyDescent="0.25">
      <c r="B744" s="146"/>
      <c r="C744" s="146"/>
      <c r="D744" s="146"/>
      <c r="E744" s="146"/>
      <c r="F744" s="146"/>
      <c r="G744" s="146"/>
      <c r="H744" s="146"/>
      <c r="I744" s="146"/>
      <c r="J744" s="146"/>
      <c r="K744" s="146"/>
      <c r="L744" s="146"/>
      <c r="M744" s="146"/>
      <c r="N744" s="146"/>
      <c r="O744" s="146"/>
      <c r="P744" s="146"/>
      <c r="Q744" s="146"/>
      <c r="R744" s="146"/>
      <c r="S744" s="146"/>
      <c r="T744" s="146"/>
      <c r="U744" s="146"/>
      <c r="V744" s="146"/>
      <c r="W744" s="146"/>
      <c r="X744" s="146"/>
      <c r="Y744" s="146"/>
      <c r="Z744" s="146"/>
      <c r="AA744" s="146"/>
    </row>
    <row r="745" spans="2:27" x14ac:dyDescent="0.25">
      <c r="B745" s="146"/>
      <c r="C745" s="146"/>
      <c r="D745" s="146"/>
      <c r="E745" s="146"/>
      <c r="F745" s="146"/>
      <c r="G745" s="146"/>
      <c r="H745" s="146"/>
      <c r="I745" s="146"/>
      <c r="J745" s="146"/>
      <c r="K745" s="146"/>
      <c r="L745" s="146"/>
      <c r="M745" s="146"/>
      <c r="N745" s="146"/>
      <c r="O745" s="146"/>
      <c r="P745" s="146"/>
      <c r="Q745" s="146"/>
      <c r="R745" s="146"/>
      <c r="S745" s="146"/>
      <c r="T745" s="146"/>
      <c r="U745" s="146"/>
      <c r="V745" s="146"/>
      <c r="W745" s="146"/>
      <c r="X745" s="146"/>
      <c r="Y745" s="146"/>
      <c r="Z745" s="146"/>
      <c r="AA745" s="146"/>
    </row>
    <row r="746" spans="2:27" x14ac:dyDescent="0.25">
      <c r="B746" s="146"/>
      <c r="C746" s="146"/>
      <c r="D746" s="146"/>
      <c r="E746" s="146"/>
      <c r="F746" s="146"/>
      <c r="G746" s="146"/>
      <c r="H746" s="146"/>
      <c r="I746" s="146"/>
      <c r="J746" s="146"/>
      <c r="K746" s="146"/>
      <c r="L746" s="146"/>
      <c r="M746" s="146"/>
      <c r="N746" s="146"/>
      <c r="O746" s="146"/>
      <c r="P746" s="146"/>
      <c r="Q746" s="146"/>
      <c r="R746" s="146"/>
      <c r="S746" s="146"/>
      <c r="T746" s="146"/>
      <c r="U746" s="146"/>
      <c r="V746" s="146"/>
      <c r="W746" s="146"/>
      <c r="X746" s="146"/>
      <c r="Y746" s="146"/>
      <c r="Z746" s="146"/>
      <c r="AA746" s="146"/>
    </row>
    <row r="747" spans="2:27" x14ac:dyDescent="0.25">
      <c r="B747" s="146"/>
      <c r="C747" s="146"/>
      <c r="D747" s="146"/>
      <c r="E747" s="146"/>
      <c r="F747" s="146"/>
      <c r="G747" s="146"/>
      <c r="H747" s="146"/>
      <c r="I747" s="146"/>
      <c r="J747" s="146"/>
      <c r="K747" s="146"/>
      <c r="L747" s="146"/>
      <c r="M747" s="146"/>
      <c r="N747" s="146"/>
      <c r="O747" s="146"/>
      <c r="P747" s="146"/>
      <c r="Q747" s="146"/>
      <c r="R747" s="146"/>
      <c r="S747" s="146"/>
      <c r="T747" s="146"/>
      <c r="U747" s="146"/>
      <c r="V747" s="146"/>
      <c r="W747" s="146"/>
      <c r="X747" s="146"/>
      <c r="Y747" s="146"/>
      <c r="Z747" s="146"/>
      <c r="AA747" s="146"/>
    </row>
  </sheetData>
  <mergeCells count="9">
    <mergeCell ref="V5:X5"/>
    <mergeCell ref="B541:H541"/>
    <mergeCell ref="B542:H542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81" pageOrder="overThenDown" orientation="landscape" r:id="rId1"/>
  <headerFooter scaleWithDoc="0" alignWithMargins="0">
    <oddHeader>&amp;L&amp;"-,Negrita"&amp;16&amp;K00-049Turistas daneses alojados en Tenerife: cuota por tipología según zona de alojamiento</oddHeader>
    <oddFooter>&amp;L&amp;G&amp;R&amp;K00-021&amp;P</oddFooter>
  </headerFooter>
  <colBreaks count="2" manualBreakCount="2">
    <brk id="14" min="3" max="489" man="1"/>
    <brk id="5" min="3" max="489" man="1"/>
  </colBreaks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5D92324-4681-4248-86B7-048F8BA158E9}">
  <dimension ref="B1:H52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8.42578125" style="38" customWidth="1"/>
    <col min="3" max="8" width="11.140625" style="38" customWidth="1"/>
    <col min="17" max="17" width="15" customWidth="1"/>
  </cols>
  <sheetData>
    <row r="1" spans="2:8" ht="30" customHeight="1" x14ac:dyDescent="0.25"/>
    <row r="3" spans="2:8" s="4" customFormat="1" ht="21.75" thickBot="1" x14ac:dyDescent="0.3">
      <c r="B3" s="42" t="s">
        <v>220</v>
      </c>
      <c r="C3" s="42"/>
      <c r="D3" s="42"/>
      <c r="E3" s="42"/>
      <c r="F3" s="42"/>
      <c r="G3" s="42"/>
      <c r="H3" s="42"/>
    </row>
    <row r="4" spans="2:8" s="4" customFormat="1" ht="6" customHeight="1" thickBot="1" x14ac:dyDescent="0.3">
      <c r="B4" s="109"/>
      <c r="C4" s="109"/>
      <c r="D4" s="109"/>
      <c r="E4" s="109"/>
      <c r="F4" s="109"/>
      <c r="G4" s="109"/>
      <c r="H4" s="109"/>
    </row>
    <row r="5" spans="2:8" s="4" customFormat="1" ht="21.75" thickBot="1" x14ac:dyDescent="0.3">
      <c r="B5" s="109"/>
      <c r="C5" s="693" t="s">
        <v>113</v>
      </c>
      <c r="D5" s="694"/>
      <c r="E5" s="694"/>
      <c r="F5" s="694"/>
      <c r="G5" s="694"/>
      <c r="H5" s="695"/>
    </row>
    <row r="6" spans="2:8" s="4" customFormat="1" ht="30.75" thickBot="1" x14ac:dyDescent="0.3">
      <c r="B6" s="15"/>
      <c r="C6" s="565">
        <v>2016</v>
      </c>
      <c r="D6" s="566" t="s">
        <v>52</v>
      </c>
      <c r="E6" s="565">
        <v>2017</v>
      </c>
      <c r="F6" s="566" t="s">
        <v>52</v>
      </c>
      <c r="G6" s="565">
        <v>2018</v>
      </c>
      <c r="H6" s="566" t="s">
        <v>52</v>
      </c>
    </row>
    <row r="7" spans="2:8" s="4" customFormat="1" x14ac:dyDescent="0.25">
      <c r="B7" s="52" t="s">
        <v>78</v>
      </c>
      <c r="C7" s="379">
        <v>430376</v>
      </c>
      <c r="D7" s="567">
        <v>7.4677254226284129E-2</v>
      </c>
      <c r="E7" s="379">
        <v>427345</v>
      </c>
      <c r="F7" s="567">
        <v>-7.0426789597932693E-3</v>
      </c>
      <c r="G7" s="379">
        <v>426320</v>
      </c>
      <c r="H7" s="567">
        <v>-2.3985304613368674E-3</v>
      </c>
    </row>
    <row r="8" spans="2:8" s="4" customFormat="1" x14ac:dyDescent="0.25">
      <c r="B8" s="52" t="s">
        <v>79</v>
      </c>
      <c r="C8" s="379">
        <v>432609</v>
      </c>
      <c r="D8" s="567">
        <v>9.4891120582309973E-2</v>
      </c>
      <c r="E8" s="379">
        <v>427058</v>
      </c>
      <c r="F8" s="567">
        <v>-1.2831448259282618E-2</v>
      </c>
      <c r="G8" s="379">
        <v>429400</v>
      </c>
      <c r="H8" s="567">
        <v>5.4840326138370088E-3</v>
      </c>
    </row>
    <row r="9" spans="2:8" s="4" customFormat="1" x14ac:dyDescent="0.25">
      <c r="B9" s="52" t="s">
        <v>80</v>
      </c>
      <c r="C9" s="379">
        <v>482622</v>
      </c>
      <c r="D9" s="567">
        <v>9.3466011432610907E-2</v>
      </c>
      <c r="E9" s="379">
        <v>471494</v>
      </c>
      <c r="F9" s="567">
        <v>-2.3057382382071223E-2</v>
      </c>
      <c r="G9" s="379">
        <v>504315</v>
      </c>
      <c r="H9" s="567">
        <v>6.9610641916970417E-2</v>
      </c>
    </row>
    <row r="10" spans="2:8" s="4" customFormat="1" x14ac:dyDescent="0.25">
      <c r="B10" s="52" t="s">
        <v>81</v>
      </c>
      <c r="C10" s="379">
        <v>469646</v>
      </c>
      <c r="D10" s="567">
        <v>0.14540541331525314</v>
      </c>
      <c r="E10" s="379">
        <v>507188</v>
      </c>
      <c r="F10" s="567">
        <v>7.9936803464737194E-2</v>
      </c>
      <c r="G10" s="379">
        <v>463424</v>
      </c>
      <c r="H10" s="567">
        <v>-8.6287530462077155E-2</v>
      </c>
    </row>
    <row r="11" spans="2:8" s="4" customFormat="1" x14ac:dyDescent="0.25">
      <c r="B11" s="52" t="s">
        <v>82</v>
      </c>
      <c r="C11" s="379">
        <v>449315</v>
      </c>
      <c r="D11" s="567">
        <v>8.7916611179041482E-2</v>
      </c>
      <c r="E11" s="379">
        <v>456648</v>
      </c>
      <c r="F11" s="567">
        <v>1.6320398829329008E-2</v>
      </c>
      <c r="G11" s="379">
        <v>449277</v>
      </c>
      <c r="H11" s="567">
        <v>-1.6141535712408728E-2</v>
      </c>
    </row>
    <row r="12" spans="2:8" s="4" customFormat="1" x14ac:dyDescent="0.25">
      <c r="B12" s="52" t="s">
        <v>83</v>
      </c>
      <c r="C12" s="379">
        <v>452048</v>
      </c>
      <c r="D12" s="567">
        <v>9.206165144706957E-2</v>
      </c>
      <c r="E12" s="379">
        <v>487926</v>
      </c>
      <c r="F12" s="567">
        <v>7.9367677768732436E-2</v>
      </c>
      <c r="G12" s="379">
        <v>481550</v>
      </c>
      <c r="H12" s="567">
        <v>-1.3067555326012559E-2</v>
      </c>
    </row>
    <row r="13" spans="2:8" s="4" customFormat="1" x14ac:dyDescent="0.25">
      <c r="B13" s="52" t="s">
        <v>84</v>
      </c>
      <c r="C13" s="379">
        <v>518533</v>
      </c>
      <c r="D13" s="567">
        <v>0.10798833320868817</v>
      </c>
      <c r="E13" s="379">
        <v>518361</v>
      </c>
      <c r="F13" s="567">
        <v>-3.3170502166690596E-4</v>
      </c>
      <c r="G13" s="379">
        <v>536662</v>
      </c>
      <c r="H13" s="567">
        <v>3.5305511024170455E-2</v>
      </c>
    </row>
    <row r="14" spans="2:8" s="4" customFormat="1" x14ac:dyDescent="0.25">
      <c r="B14" s="52" t="s">
        <v>85</v>
      </c>
      <c r="C14" s="379">
        <v>515035</v>
      </c>
      <c r="D14" s="567">
        <v>3.1629824294333142E-2</v>
      </c>
      <c r="E14" s="379">
        <v>520934</v>
      </c>
      <c r="F14" s="567">
        <v>1.1453590532682245E-2</v>
      </c>
      <c r="G14" s="379">
        <v>562322</v>
      </c>
      <c r="H14" s="567">
        <v>7.9449603980542571E-2</v>
      </c>
    </row>
    <row r="15" spans="2:8" s="4" customFormat="1" x14ac:dyDescent="0.25">
      <c r="B15" s="52" t="s">
        <v>86</v>
      </c>
      <c r="C15" s="379">
        <v>462643</v>
      </c>
      <c r="D15" s="567">
        <v>0.10739222120892244</v>
      </c>
      <c r="E15" s="379">
        <v>484267</v>
      </c>
      <c r="F15" s="567">
        <v>4.6740143047663052E-2</v>
      </c>
      <c r="G15" s="379">
        <v>478751</v>
      </c>
      <c r="H15" s="567">
        <v>-1.1390410661886952E-2</v>
      </c>
    </row>
    <row r="16" spans="2:8" s="4" customFormat="1" x14ac:dyDescent="0.25">
      <c r="B16" s="52" t="s">
        <v>87</v>
      </c>
      <c r="C16" s="379">
        <v>498910</v>
      </c>
      <c r="D16" s="567">
        <v>3.9493285828879898E-2</v>
      </c>
      <c r="E16" s="379">
        <v>500017</v>
      </c>
      <c r="F16" s="567">
        <v>2.2188370648013045E-3</v>
      </c>
      <c r="G16" s="379">
        <v>527441</v>
      </c>
      <c r="H16" s="567">
        <v>5.4846135231402027E-2</v>
      </c>
    </row>
    <row r="17" spans="2:8" s="4" customFormat="1" x14ac:dyDescent="0.25">
      <c r="B17" s="52" t="s">
        <v>88</v>
      </c>
      <c r="C17" s="379">
        <v>434444</v>
      </c>
      <c r="D17" s="567">
        <v>2.5132552920883455E-2</v>
      </c>
      <c r="E17" s="379">
        <v>446730</v>
      </c>
      <c r="F17" s="567">
        <v>2.8279824327186009E-2</v>
      </c>
      <c r="G17" s="379"/>
      <c r="H17" s="567"/>
    </row>
    <row r="18" spans="2:8" s="4" customFormat="1" x14ac:dyDescent="0.25">
      <c r="B18" s="52" t="s">
        <v>89</v>
      </c>
      <c r="C18" s="379">
        <v>450583</v>
      </c>
      <c r="D18" s="567">
        <v>6.3656557692443938E-2</v>
      </c>
      <c r="E18" s="379">
        <v>456079</v>
      </c>
      <c r="F18" s="567">
        <v>1.2197530754600061E-2</v>
      </c>
      <c r="G18" s="379"/>
      <c r="H18" s="567"/>
    </row>
    <row r="19" spans="2:8" ht="16.5" thickBot="1" x14ac:dyDescent="0.3">
      <c r="B19" s="568" t="s">
        <v>51</v>
      </c>
      <c r="C19" s="569">
        <v>5596764</v>
      </c>
      <c r="D19" s="570">
        <v>7.9142441818426779E-2</v>
      </c>
      <c r="E19" s="569">
        <v>5704047</v>
      </c>
      <c r="F19" s="570">
        <v>1.9168755373640822E-2</v>
      </c>
      <c r="G19" s="569">
        <v>4859462</v>
      </c>
      <c r="H19" s="570">
        <v>1.212687227752518E-2</v>
      </c>
    </row>
    <row r="20" spans="2:8" ht="6" customHeight="1" x14ac:dyDescent="0.25">
      <c r="B20"/>
      <c r="C20"/>
      <c r="D20" s="202"/>
      <c r="E20" s="201"/>
      <c r="F20" s="202"/>
      <c r="G20" s="201"/>
      <c r="H20" s="202"/>
    </row>
    <row r="21" spans="2:8" s="4" customFormat="1" x14ac:dyDescent="0.25">
      <c r="B21" s="203" t="s">
        <v>112</v>
      </c>
      <c r="C21" s="203"/>
      <c r="D21" s="203"/>
      <c r="E21" s="203"/>
      <c r="F21" s="203"/>
      <c r="G21" s="203"/>
      <c r="H21" s="203"/>
    </row>
    <row r="22" spans="2:8" s="4" customFormat="1" ht="15.75" x14ac:dyDescent="0.25">
      <c r="D22" s="69"/>
      <c r="E22" s="68"/>
      <c r="F22" s="69"/>
      <c r="G22" s="68"/>
      <c r="H22" s="69"/>
    </row>
    <row r="23" spans="2:8" s="4" customFormat="1" ht="15.75" x14ac:dyDescent="0.25">
      <c r="D23" s="69"/>
      <c r="E23" s="68"/>
      <c r="F23" s="69"/>
      <c r="G23" s="68"/>
      <c r="H23" s="69"/>
    </row>
    <row r="24" spans="2:8" s="4" customFormat="1" ht="21.75" thickBot="1" x14ac:dyDescent="0.3">
      <c r="B24" s="42" t="s">
        <v>221</v>
      </c>
      <c r="C24" s="42"/>
      <c r="D24" s="42"/>
      <c r="E24" s="42"/>
      <c r="F24" s="42"/>
      <c r="G24" s="42"/>
      <c r="H24" s="42"/>
    </row>
    <row r="25" spans="2:8" s="4" customFormat="1" ht="6" customHeight="1" thickBot="1" x14ac:dyDescent="0.3">
      <c r="B25" s="109"/>
      <c r="C25" s="109"/>
      <c r="D25" s="109"/>
      <c r="E25" s="109"/>
      <c r="F25" s="109"/>
      <c r="G25" s="109"/>
      <c r="H25" s="109"/>
    </row>
    <row r="26" spans="2:8" s="4" customFormat="1" ht="21.75" customHeight="1" thickBot="1" x14ac:dyDescent="0.3">
      <c r="B26" s="109"/>
      <c r="C26" s="693" t="s">
        <v>57</v>
      </c>
      <c r="D26" s="694"/>
      <c r="E26" s="694"/>
      <c r="F26" s="694"/>
      <c r="G26" s="694"/>
      <c r="H26" s="695"/>
    </row>
    <row r="27" spans="2:8" s="4" customFormat="1" ht="30.75" customHeight="1" thickBot="1" x14ac:dyDescent="0.3">
      <c r="B27" s="15"/>
      <c r="C27" s="565">
        <v>2016</v>
      </c>
      <c r="D27" s="566" t="s">
        <v>52</v>
      </c>
      <c r="E27" s="565">
        <v>2017</v>
      </c>
      <c r="F27" s="566" t="s">
        <v>52</v>
      </c>
      <c r="G27" s="565">
        <v>2018</v>
      </c>
      <c r="H27" s="566" t="s">
        <v>52</v>
      </c>
    </row>
    <row r="28" spans="2:8" s="4" customFormat="1" ht="15" customHeight="1" x14ac:dyDescent="0.25">
      <c r="B28" s="52" t="s">
        <v>78</v>
      </c>
      <c r="C28" s="379">
        <v>370576</v>
      </c>
      <c r="D28" s="567">
        <v>8.5634768342878864E-2</v>
      </c>
      <c r="E28" s="379">
        <v>368320</v>
      </c>
      <c r="F28" s="567">
        <v>-6.0878200423124529E-3</v>
      </c>
      <c r="G28" s="379">
        <v>364369</v>
      </c>
      <c r="H28" s="567">
        <v>-1.0727085143353632E-2</v>
      </c>
    </row>
    <row r="29" spans="2:8" s="4" customFormat="1" ht="15" customHeight="1" x14ac:dyDescent="0.25">
      <c r="B29" s="52" t="s">
        <v>79</v>
      </c>
      <c r="C29" s="379">
        <v>373912</v>
      </c>
      <c r="D29" s="567">
        <v>0.11901120770922802</v>
      </c>
      <c r="E29" s="379">
        <v>367393</v>
      </c>
      <c r="F29" s="567">
        <v>-1.7434583538372683E-2</v>
      </c>
      <c r="G29" s="379">
        <v>366876</v>
      </c>
      <c r="H29" s="567">
        <v>-1.4072124400845709E-3</v>
      </c>
    </row>
    <row r="30" spans="2:8" s="4" customFormat="1" ht="15" customHeight="1" x14ac:dyDescent="0.25">
      <c r="B30" s="52" t="s">
        <v>80</v>
      </c>
      <c r="C30" s="379">
        <v>395474</v>
      </c>
      <c r="D30" s="567">
        <v>7.8191028206568314E-2</v>
      </c>
      <c r="E30" s="379">
        <v>399378</v>
      </c>
      <c r="F30" s="567">
        <v>9.8716982658784147E-3</v>
      </c>
      <c r="G30" s="379">
        <v>407569</v>
      </c>
      <c r="H30" s="567">
        <v>2.0509392104722801E-2</v>
      </c>
    </row>
    <row r="31" spans="2:8" s="4" customFormat="1" ht="15" customHeight="1" x14ac:dyDescent="0.25">
      <c r="B31" s="52" t="s">
        <v>81</v>
      </c>
      <c r="C31" s="379">
        <v>372712</v>
      </c>
      <c r="D31" s="567">
        <v>0.20515415582105967</v>
      </c>
      <c r="E31" s="379">
        <v>391088</v>
      </c>
      <c r="F31" s="567">
        <v>4.9303483654939972E-2</v>
      </c>
      <c r="G31" s="379">
        <v>365209</v>
      </c>
      <c r="H31" s="567">
        <v>-6.6171807879556566E-2</v>
      </c>
    </row>
    <row r="32" spans="2:8" s="4" customFormat="1" ht="15" customHeight="1" x14ac:dyDescent="0.25">
      <c r="B32" s="52" t="s">
        <v>82</v>
      </c>
      <c r="C32" s="379">
        <v>330524</v>
      </c>
      <c r="D32" s="567">
        <v>0.11894106097024282</v>
      </c>
      <c r="E32" s="379">
        <v>342216</v>
      </c>
      <c r="F32" s="567">
        <v>3.5374133194563839E-2</v>
      </c>
      <c r="G32" s="379">
        <v>333708</v>
      </c>
      <c r="H32" s="567">
        <v>-2.4861490988147827E-2</v>
      </c>
    </row>
    <row r="33" spans="2:8" s="4" customFormat="1" ht="15" customHeight="1" x14ac:dyDescent="0.25">
      <c r="B33" s="52" t="s">
        <v>83</v>
      </c>
      <c r="C33" s="379">
        <v>331510</v>
      </c>
      <c r="D33" s="567">
        <v>0.15428272980501401</v>
      </c>
      <c r="E33" s="379">
        <v>353131</v>
      </c>
      <c r="F33" s="567">
        <v>6.5219752043679025E-2</v>
      </c>
      <c r="G33" s="379">
        <v>344696</v>
      </c>
      <c r="H33" s="567">
        <v>-2.3886319807663425E-2</v>
      </c>
    </row>
    <row r="34" spans="2:8" s="4" customFormat="1" ht="15" customHeight="1" x14ac:dyDescent="0.25">
      <c r="B34" s="52" t="s">
        <v>84</v>
      </c>
      <c r="C34" s="379">
        <v>381535</v>
      </c>
      <c r="D34" s="567">
        <v>0.19012489706286018</v>
      </c>
      <c r="E34" s="379">
        <v>372875</v>
      </c>
      <c r="F34" s="567">
        <v>-2.2697786572660417E-2</v>
      </c>
      <c r="G34" s="379">
        <v>380365</v>
      </c>
      <c r="H34" s="567">
        <v>2.0087160576600649E-2</v>
      </c>
    </row>
    <row r="35" spans="2:8" s="4" customFormat="1" ht="15" customHeight="1" x14ac:dyDescent="0.25">
      <c r="B35" s="52" t="s">
        <v>85</v>
      </c>
      <c r="C35" s="379">
        <v>370901</v>
      </c>
      <c r="D35" s="567">
        <v>0.1127775560962585</v>
      </c>
      <c r="E35" s="379">
        <v>372322</v>
      </c>
      <c r="F35" s="567">
        <v>3.8312110239659969E-3</v>
      </c>
      <c r="G35" s="379">
        <v>381274</v>
      </c>
      <c r="H35" s="567">
        <v>2.4043704105586094E-2</v>
      </c>
    </row>
    <row r="36" spans="2:8" s="4" customFormat="1" x14ac:dyDescent="0.25">
      <c r="B36" s="52" t="s">
        <v>86</v>
      </c>
      <c r="C36" s="379">
        <v>349149</v>
      </c>
      <c r="D36" s="567">
        <v>0.1508711903961395</v>
      </c>
      <c r="E36" s="379">
        <v>366992</v>
      </c>
      <c r="F36" s="567">
        <v>5.1104256349008503E-2</v>
      </c>
      <c r="G36" s="379">
        <v>352674</v>
      </c>
      <c r="H36" s="567">
        <v>-3.9014474429960311E-2</v>
      </c>
    </row>
    <row r="37" spans="2:8" s="4" customFormat="1" ht="15" customHeight="1" x14ac:dyDescent="0.25">
      <c r="B37" s="52" t="s">
        <v>87</v>
      </c>
      <c r="C37" s="379">
        <v>408620</v>
      </c>
      <c r="D37" s="567">
        <v>5.9690925641138648E-2</v>
      </c>
      <c r="E37" s="379">
        <v>404274</v>
      </c>
      <c r="F37" s="567">
        <v>-1.0635798541432151E-2</v>
      </c>
      <c r="G37" s="379">
        <v>420362</v>
      </c>
      <c r="H37" s="567">
        <v>3.9794792640634791E-2</v>
      </c>
    </row>
    <row r="38" spans="2:8" s="4" customFormat="1" ht="15" customHeight="1" x14ac:dyDescent="0.25">
      <c r="B38" s="52" t="s">
        <v>88</v>
      </c>
      <c r="C38" s="379">
        <v>366091</v>
      </c>
      <c r="D38" s="567">
        <v>1.7968517555591923E-2</v>
      </c>
      <c r="E38" s="379">
        <v>375264</v>
      </c>
      <c r="F38" s="567">
        <v>2.5056611607496393E-2</v>
      </c>
      <c r="G38" s="379"/>
      <c r="H38" s="567"/>
    </row>
    <row r="39" spans="2:8" s="4" customFormat="1" ht="15" customHeight="1" x14ac:dyDescent="0.25">
      <c r="B39" s="52" t="s">
        <v>89</v>
      </c>
      <c r="C39" s="379">
        <v>376534</v>
      </c>
      <c r="D39" s="567">
        <v>6.8363409374645245E-2</v>
      </c>
      <c r="E39" s="379">
        <v>376991</v>
      </c>
      <c r="F39" s="567">
        <v>1.2137018171001213E-3</v>
      </c>
      <c r="G39" s="379"/>
      <c r="H39" s="567"/>
    </row>
    <row r="40" spans="2:8" ht="15" customHeight="1" thickBot="1" x14ac:dyDescent="0.3">
      <c r="B40" s="571" t="s">
        <v>51</v>
      </c>
      <c r="C40" s="569">
        <v>4427538</v>
      </c>
      <c r="D40" s="570">
        <v>0.10991345381546247</v>
      </c>
      <c r="E40" s="569">
        <v>4490244</v>
      </c>
      <c r="F40" s="570">
        <v>1.4162724295082363E-2</v>
      </c>
      <c r="G40" s="569">
        <v>3717102</v>
      </c>
      <c r="H40" s="570">
        <v>-5.5877639019269454E-3</v>
      </c>
    </row>
    <row r="41" spans="2:8" ht="6" customHeight="1" x14ac:dyDescent="0.25">
      <c r="B41"/>
      <c r="C41"/>
      <c r="D41" s="202"/>
      <c r="E41" s="201"/>
      <c r="F41" s="202"/>
      <c r="G41" s="201"/>
      <c r="H41" s="202"/>
    </row>
    <row r="42" spans="2:8" s="4" customFormat="1" x14ac:dyDescent="0.25">
      <c r="B42" s="203" t="s">
        <v>112</v>
      </c>
      <c r="C42" s="203"/>
      <c r="D42" s="203"/>
      <c r="E42" s="203"/>
      <c r="F42" s="203"/>
      <c r="G42" s="203"/>
      <c r="H42" s="203"/>
    </row>
    <row r="43" spans="2:8" s="4" customFormat="1" x14ac:dyDescent="0.25">
      <c r="B43" s="204"/>
      <c r="C43" s="204"/>
      <c r="D43" s="204"/>
      <c r="E43" s="204"/>
      <c r="F43" s="204"/>
      <c r="G43" s="204"/>
      <c r="H43" s="204"/>
    </row>
    <row r="44" spans="2:8" s="4" customFormat="1" x14ac:dyDescent="0.25">
      <c r="B44" s="204"/>
      <c r="C44" s="204"/>
      <c r="D44" s="204"/>
      <c r="E44" s="204"/>
      <c r="F44" s="204"/>
      <c r="G44" s="204"/>
      <c r="H44" s="204"/>
    </row>
    <row r="45" spans="2:8" s="4" customFormat="1" ht="21.75" thickBot="1" x14ac:dyDescent="0.3">
      <c r="B45" s="42" t="s">
        <v>222</v>
      </c>
      <c r="C45" s="42"/>
      <c r="D45" s="42"/>
      <c r="E45" s="42"/>
      <c r="F45" s="42"/>
      <c r="G45" s="42"/>
      <c r="H45" s="42"/>
    </row>
    <row r="46" spans="2:8" s="4" customFormat="1" ht="6" customHeight="1" thickBot="1" x14ac:dyDescent="0.3">
      <c r="B46" s="109"/>
      <c r="C46" s="109"/>
      <c r="D46" s="109"/>
      <c r="E46" s="109"/>
      <c r="F46" s="109"/>
      <c r="G46" s="109"/>
      <c r="H46" s="109"/>
    </row>
    <row r="47" spans="2:8" s="4" customFormat="1" ht="21.75" customHeight="1" thickBot="1" x14ac:dyDescent="0.3">
      <c r="B47" s="109"/>
      <c r="C47" s="693" t="s">
        <v>53</v>
      </c>
      <c r="D47" s="694"/>
      <c r="E47" s="694"/>
      <c r="F47" s="694"/>
      <c r="G47" s="694"/>
      <c r="H47" s="695"/>
    </row>
    <row r="48" spans="2:8" s="4" customFormat="1" ht="30.75" customHeight="1" thickBot="1" x14ac:dyDescent="0.3">
      <c r="B48" s="15"/>
      <c r="C48" s="565">
        <v>2016</v>
      </c>
      <c r="D48" s="566" t="s">
        <v>52</v>
      </c>
      <c r="E48" s="565">
        <v>2017</v>
      </c>
      <c r="F48" s="566" t="s">
        <v>52</v>
      </c>
      <c r="G48" s="565">
        <v>2018</v>
      </c>
      <c r="H48" s="566" t="s">
        <v>52</v>
      </c>
    </row>
    <row r="49" spans="2:8" s="4" customFormat="1" ht="15" customHeight="1" x14ac:dyDescent="0.25">
      <c r="B49" s="52" t="s">
        <v>78</v>
      </c>
      <c r="C49" s="379">
        <v>59800</v>
      </c>
      <c r="D49" s="567">
        <v>1.1416490486257924E-2</v>
      </c>
      <c r="E49" s="379">
        <v>59025</v>
      </c>
      <c r="F49" s="567">
        <v>-1.295986622073575E-2</v>
      </c>
      <c r="G49" s="379">
        <v>61951</v>
      </c>
      <c r="H49" s="567">
        <v>4.9572215163066424E-2</v>
      </c>
    </row>
    <row r="50" spans="2:8" s="4" customFormat="1" ht="15" customHeight="1" x14ac:dyDescent="0.25">
      <c r="B50" s="52" t="s">
        <v>79</v>
      </c>
      <c r="C50" s="379">
        <v>58697</v>
      </c>
      <c r="D50" s="567">
        <v>-3.7296419609322506E-2</v>
      </c>
      <c r="E50" s="379">
        <v>59665</v>
      </c>
      <c r="F50" s="567">
        <v>1.6491473158764425E-2</v>
      </c>
      <c r="G50" s="379">
        <v>62524</v>
      </c>
      <c r="H50" s="567">
        <v>4.7917539596078029E-2</v>
      </c>
    </row>
    <row r="51" spans="2:8" s="4" customFormat="1" ht="15" customHeight="1" x14ac:dyDescent="0.25">
      <c r="B51" s="52" t="s">
        <v>80</v>
      </c>
      <c r="C51" s="379">
        <v>87148</v>
      </c>
      <c r="D51" s="567">
        <v>0.16859537378478051</v>
      </c>
      <c r="E51" s="379">
        <v>72116</v>
      </c>
      <c r="F51" s="567">
        <v>-0.1724881810253821</v>
      </c>
      <c r="G51" s="379">
        <v>96746</v>
      </c>
      <c r="H51" s="567">
        <v>0.34153308558433637</v>
      </c>
    </row>
    <row r="52" spans="2:8" s="4" customFormat="1" ht="15" customHeight="1" x14ac:dyDescent="0.25">
      <c r="B52" s="52" t="s">
        <v>81</v>
      </c>
      <c r="C52" s="379">
        <v>96934</v>
      </c>
      <c r="D52" s="567">
        <v>-3.7980964857434962E-2</v>
      </c>
      <c r="E52" s="379">
        <v>116100</v>
      </c>
      <c r="F52" s="567">
        <v>0.19772216147069144</v>
      </c>
      <c r="G52" s="379">
        <v>98215</v>
      </c>
      <c r="H52" s="567">
        <v>-0.1540482342807924</v>
      </c>
    </row>
    <row r="53" spans="2:8" s="4" customFormat="1" ht="15" customHeight="1" x14ac:dyDescent="0.25">
      <c r="B53" s="52" t="s">
        <v>82</v>
      </c>
      <c r="C53" s="379">
        <v>118791</v>
      </c>
      <c r="D53" s="567">
        <v>9.9987246524677609E-3</v>
      </c>
      <c r="E53" s="379">
        <v>114432</v>
      </c>
      <c r="F53" s="567">
        <v>-3.6694699093365646E-2</v>
      </c>
      <c r="G53" s="379">
        <v>115569</v>
      </c>
      <c r="H53" s="567">
        <v>9.9360318791945623E-3</v>
      </c>
    </row>
    <row r="54" spans="2:8" s="4" customFormat="1" ht="15" customHeight="1" x14ac:dyDescent="0.25">
      <c r="B54" s="52" t="s">
        <v>83</v>
      </c>
      <c r="C54" s="379">
        <v>120538</v>
      </c>
      <c r="D54" s="567">
        <v>-4.8934827205302178E-2</v>
      </c>
      <c r="E54" s="379">
        <v>134795</v>
      </c>
      <c r="F54" s="567">
        <v>0.11827805339395048</v>
      </c>
      <c r="G54" s="379">
        <v>136854</v>
      </c>
      <c r="H54" s="567">
        <v>1.5275047294039057E-2</v>
      </c>
    </row>
    <row r="55" spans="2:8" s="4" customFormat="1" x14ac:dyDescent="0.25">
      <c r="B55" s="52" t="s">
        <v>84</v>
      </c>
      <c r="C55" s="379">
        <v>136998</v>
      </c>
      <c r="D55" s="567">
        <v>-7.0639233164417892E-2</v>
      </c>
      <c r="E55" s="379">
        <v>145486</v>
      </c>
      <c r="F55" s="567">
        <v>6.1957108862903176E-2</v>
      </c>
      <c r="G55" s="379">
        <v>156297</v>
      </c>
      <c r="H55" s="567">
        <v>7.4309555558610407E-2</v>
      </c>
    </row>
    <row r="56" spans="2:8" s="141" customFormat="1" x14ac:dyDescent="0.25">
      <c r="B56" s="52" t="s">
        <v>85</v>
      </c>
      <c r="C56" s="379">
        <v>144134</v>
      </c>
      <c r="D56" s="567">
        <v>-0.13137230086842278</v>
      </c>
      <c r="E56" s="379">
        <v>148612</v>
      </c>
      <c r="F56" s="567">
        <v>3.1068311432417062E-2</v>
      </c>
      <c r="G56" s="379">
        <v>181048</v>
      </c>
      <c r="H56" s="567">
        <v>0.21825962910128394</v>
      </c>
    </row>
    <row r="57" spans="2:8" s="141" customFormat="1" x14ac:dyDescent="0.25">
      <c r="B57" s="52" t="s">
        <v>86</v>
      </c>
      <c r="C57" s="379">
        <v>113494</v>
      </c>
      <c r="D57" s="567">
        <v>-7.9109083121355894E-3</v>
      </c>
      <c r="E57" s="379">
        <v>117275</v>
      </c>
      <c r="F57" s="567">
        <v>3.3314536451266141E-2</v>
      </c>
      <c r="G57" s="379">
        <v>126077</v>
      </c>
      <c r="H57" s="567">
        <v>7.5054359411639293E-2</v>
      </c>
    </row>
    <row r="58" spans="2:8" s="141" customFormat="1" x14ac:dyDescent="0.25">
      <c r="B58" s="52" t="s">
        <v>87</v>
      </c>
      <c r="C58" s="379">
        <v>90290</v>
      </c>
      <c r="D58" s="567">
        <v>-4.3051551636425267E-2</v>
      </c>
      <c r="E58" s="379">
        <v>95743</v>
      </c>
      <c r="F58" s="567">
        <v>6.039428508140432E-2</v>
      </c>
      <c r="G58" s="379">
        <v>107079</v>
      </c>
      <c r="H58" s="567">
        <v>0.11840030080528074</v>
      </c>
    </row>
    <row r="59" spans="2:8" s="141" customFormat="1" x14ac:dyDescent="0.25">
      <c r="B59" s="52" t="s">
        <v>88</v>
      </c>
      <c r="C59" s="379">
        <v>68353</v>
      </c>
      <c r="D59" s="567">
        <v>6.5285830060469952E-2</v>
      </c>
      <c r="E59" s="379">
        <v>71466</v>
      </c>
      <c r="F59" s="567">
        <v>4.5542990066273603E-2</v>
      </c>
      <c r="G59" s="379"/>
      <c r="H59" s="567"/>
    </row>
    <row r="60" spans="2:8" s="141" customFormat="1" x14ac:dyDescent="0.25">
      <c r="B60" s="52" t="s">
        <v>89</v>
      </c>
      <c r="C60" s="379">
        <v>74049</v>
      </c>
      <c r="D60" s="567">
        <v>4.0350113098332363E-2</v>
      </c>
      <c r="E60" s="379">
        <v>79088</v>
      </c>
      <c r="F60" s="567">
        <v>6.8049534767518738E-2</v>
      </c>
      <c r="G60" s="379"/>
      <c r="H60" s="567"/>
    </row>
    <row r="61" spans="2:8" s="145" customFormat="1" ht="16.5" thickBot="1" x14ac:dyDescent="0.3">
      <c r="B61" s="571" t="s">
        <v>51</v>
      </c>
      <c r="C61" s="569">
        <v>1169226</v>
      </c>
      <c r="D61" s="570">
        <v>-2.3384950005136851E-2</v>
      </c>
      <c r="E61" s="569">
        <v>1213803</v>
      </c>
      <c r="F61" s="570">
        <v>3.812522130024476E-2</v>
      </c>
      <c r="G61" s="569">
        <v>1142360</v>
      </c>
      <c r="H61" s="570">
        <v>7.4404960644214091E-2</v>
      </c>
    </row>
    <row r="62" spans="2:8" ht="6" customHeight="1" x14ac:dyDescent="0.25">
      <c r="B62"/>
      <c r="C62"/>
      <c r="D62" s="202"/>
      <c r="E62" s="201"/>
      <c r="F62" s="202"/>
      <c r="G62" s="201"/>
      <c r="H62" s="202"/>
    </row>
    <row r="63" spans="2:8" s="4" customFormat="1" x14ac:dyDescent="0.25">
      <c r="B63" s="203" t="s">
        <v>112</v>
      </c>
      <c r="C63" s="203"/>
      <c r="D63" s="203"/>
      <c r="E63" s="203"/>
      <c r="F63" s="203"/>
      <c r="G63" s="203"/>
      <c r="H63" s="203"/>
    </row>
    <row r="64" spans="2:8" s="4" customFormat="1" x14ac:dyDescent="0.25">
      <c r="B64" s="204"/>
      <c r="C64" s="204"/>
      <c r="D64" s="204"/>
      <c r="E64" s="204"/>
      <c r="F64" s="204"/>
      <c r="G64" s="204"/>
      <c r="H64" s="204"/>
    </row>
    <row r="65" spans="2:8" s="4" customFormat="1" x14ac:dyDescent="0.25">
      <c r="B65" s="204"/>
      <c r="C65" s="204"/>
      <c r="D65" s="204"/>
      <c r="E65" s="204"/>
      <c r="F65" s="204"/>
      <c r="G65" s="204"/>
      <c r="H65" s="204"/>
    </row>
    <row r="66" spans="2:8" s="4" customFormat="1" ht="21.75" thickBot="1" x14ac:dyDescent="0.3">
      <c r="B66" s="589" t="s">
        <v>223</v>
      </c>
      <c r="C66" s="589"/>
      <c r="D66" s="589"/>
      <c r="E66" s="589"/>
      <c r="F66" s="589"/>
      <c r="G66" s="589"/>
      <c r="H66" s="589"/>
    </row>
    <row r="67" spans="2:8" s="4" customFormat="1" ht="6" customHeight="1" thickBot="1" x14ac:dyDescent="0.3">
      <c r="B67" s="109"/>
      <c r="C67" s="109"/>
      <c r="D67" s="109"/>
      <c r="E67" s="109"/>
      <c r="F67" s="109"/>
      <c r="G67" s="109"/>
      <c r="H67" s="109"/>
    </row>
    <row r="68" spans="2:8" s="4" customFormat="1" ht="21" customHeight="1" thickBot="1" x14ac:dyDescent="0.3">
      <c r="B68" s="109"/>
      <c r="C68" s="693" t="s">
        <v>44</v>
      </c>
      <c r="D68" s="694"/>
      <c r="E68" s="694"/>
      <c r="F68" s="694"/>
      <c r="G68" s="694"/>
      <c r="H68" s="695"/>
    </row>
    <row r="69" spans="2:8" s="4" customFormat="1" ht="30.75" thickBot="1" x14ac:dyDescent="0.3">
      <c r="B69" s="15"/>
      <c r="C69" s="565">
        <v>2016</v>
      </c>
      <c r="D69" s="566" t="s">
        <v>52</v>
      </c>
      <c r="E69" s="565">
        <v>2017</v>
      </c>
      <c r="F69" s="566" t="s">
        <v>52</v>
      </c>
      <c r="G69" s="565">
        <v>2018</v>
      </c>
      <c r="H69" s="566" t="s">
        <v>52</v>
      </c>
    </row>
    <row r="70" spans="2:8" s="4" customFormat="1" x14ac:dyDescent="0.25">
      <c r="B70" s="52" t="s">
        <v>78</v>
      </c>
      <c r="C70" s="379">
        <v>15637.408980130598</v>
      </c>
      <c r="D70" s="567">
        <v>3.548861982310525E-3</v>
      </c>
      <c r="E70" s="379">
        <v>14118.344871713702</v>
      </c>
      <c r="F70" s="567">
        <v>-9.7142954459211839E-2</v>
      </c>
      <c r="G70" s="379">
        <v>13158.412592370891</v>
      </c>
      <c r="H70" s="567">
        <v>-6.7991842391245783E-2</v>
      </c>
    </row>
    <row r="71" spans="2:8" s="4" customFormat="1" x14ac:dyDescent="0.25">
      <c r="B71" s="52" t="s">
        <v>79</v>
      </c>
      <c r="C71" s="379">
        <v>15431.110505719376</v>
      </c>
      <c r="D71" s="567">
        <v>-6.4938668933460786E-3</v>
      </c>
      <c r="E71" s="379">
        <v>14499.717984976494</v>
      </c>
      <c r="F71" s="567">
        <v>-6.0358100630390266E-2</v>
      </c>
      <c r="G71" s="379">
        <v>14607.889974243411</v>
      </c>
      <c r="H71" s="567">
        <v>7.4602822881795205E-3</v>
      </c>
    </row>
    <row r="72" spans="2:8" s="4" customFormat="1" x14ac:dyDescent="0.25">
      <c r="B72" s="52" t="s">
        <v>80</v>
      </c>
      <c r="C72" s="379">
        <v>22138.116655685855</v>
      </c>
      <c r="D72" s="567">
        <v>0.24851103401352859</v>
      </c>
      <c r="E72" s="379">
        <v>16862.838861126853</v>
      </c>
      <c r="F72" s="567">
        <v>-0.23828936655296395</v>
      </c>
      <c r="G72" s="379">
        <v>23202.464850687826</v>
      </c>
      <c r="H72" s="567">
        <v>0.37595247406268162</v>
      </c>
    </row>
    <row r="73" spans="2:8" s="4" customFormat="1" x14ac:dyDescent="0.25">
      <c r="B73" s="52" t="s">
        <v>81</v>
      </c>
      <c r="C73" s="379">
        <v>27125.340353477299</v>
      </c>
      <c r="D73" s="567">
        <v>-0.14202315225409934</v>
      </c>
      <c r="E73" s="379">
        <v>30964.490578416597</v>
      </c>
      <c r="F73" s="567">
        <v>0.14153371625610389</v>
      </c>
      <c r="G73" s="379">
        <v>21418.906655206905</v>
      </c>
      <c r="H73" s="567">
        <v>-0.30827518053416059</v>
      </c>
    </row>
    <row r="74" spans="2:8" s="4" customFormat="1" x14ac:dyDescent="0.25">
      <c r="B74" s="52" t="s">
        <v>82</v>
      </c>
      <c r="C74" s="379">
        <v>32135.058494665784</v>
      </c>
      <c r="D74" s="567">
        <v>-0.12109583298525506</v>
      </c>
      <c r="E74" s="379">
        <v>31022.011014896641</v>
      </c>
      <c r="F74" s="567">
        <v>-3.4636547493881231E-2</v>
      </c>
      <c r="G74" s="379">
        <v>31483.525724264869</v>
      </c>
      <c r="H74" s="567">
        <v>1.4877008107134326E-2</v>
      </c>
    </row>
    <row r="75" spans="2:8" s="4" customFormat="1" x14ac:dyDescent="0.25">
      <c r="B75" s="52" t="s">
        <v>83</v>
      </c>
      <c r="C75" s="379">
        <v>33146.758659543011</v>
      </c>
      <c r="D75" s="567">
        <v>-0.15408049261102652</v>
      </c>
      <c r="E75" s="379">
        <v>33824.418118436341</v>
      </c>
      <c r="F75" s="567">
        <v>2.0444214948849293E-2</v>
      </c>
      <c r="G75" s="379">
        <v>38499.431213790631</v>
      </c>
      <c r="H75" s="567">
        <v>0.13821414692145506</v>
      </c>
    </row>
    <row r="76" spans="2:8" s="4" customFormat="1" x14ac:dyDescent="0.25">
      <c r="B76" s="52" t="s">
        <v>84</v>
      </c>
      <c r="C76" s="379">
        <v>42628.913055014295</v>
      </c>
      <c r="D76" s="567">
        <v>-0.11193299740713847</v>
      </c>
      <c r="E76" s="379">
        <v>42914.558333723558</v>
      </c>
      <c r="F76" s="567">
        <v>6.7007403716963232E-3</v>
      </c>
      <c r="G76" s="379">
        <v>43575.861633999535</v>
      </c>
      <c r="H76" s="567">
        <v>1.5409765961783339E-2</v>
      </c>
    </row>
    <row r="77" spans="2:8" s="4" customFormat="1" x14ac:dyDescent="0.25">
      <c r="B77" s="52" t="s">
        <v>85</v>
      </c>
      <c r="C77" s="379">
        <v>38645.729534903629</v>
      </c>
      <c r="D77" s="567">
        <v>-0.21327115483525205</v>
      </c>
      <c r="E77" s="379">
        <v>38738.930831565245</v>
      </c>
      <c r="F77" s="567">
        <v>2.411684234798539E-3</v>
      </c>
      <c r="G77" s="379">
        <v>50561.695440540083</v>
      </c>
      <c r="H77" s="567">
        <v>0.30519078237805708</v>
      </c>
    </row>
    <row r="78" spans="2:8" s="4" customFormat="1" x14ac:dyDescent="0.25">
      <c r="B78" s="52" t="s">
        <v>86</v>
      </c>
      <c r="C78" s="379">
        <v>31864.063297644032</v>
      </c>
      <c r="D78" s="567">
        <v>-4.6776124486358484E-2</v>
      </c>
      <c r="E78" s="379">
        <v>33788.022037777926</v>
      </c>
      <c r="F78" s="567">
        <v>6.0380207074097525E-2</v>
      </c>
      <c r="G78" s="379">
        <v>38723</v>
      </c>
      <c r="H78" s="567">
        <v>0.1460570244894579</v>
      </c>
    </row>
    <row r="79" spans="2:8" s="4" customFormat="1" x14ac:dyDescent="0.25">
      <c r="B79" s="52" t="s">
        <v>87</v>
      </c>
      <c r="C79" s="379">
        <v>23733.666155524072</v>
      </c>
      <c r="D79" s="567">
        <v>-0.17300461334311701</v>
      </c>
      <c r="E79" s="379">
        <v>22933.970302565333</v>
      </c>
      <c r="F79" s="567">
        <v>-3.3694577471445886E-2</v>
      </c>
      <c r="G79" s="379">
        <v>30415.766463506297</v>
      </c>
      <c r="H79" s="567">
        <v>0.3262320506320735</v>
      </c>
    </row>
    <row r="80" spans="2:8" s="4" customFormat="1" x14ac:dyDescent="0.25">
      <c r="B80" s="52" t="s">
        <v>88</v>
      </c>
      <c r="C80" s="379">
        <v>15702.926707657718</v>
      </c>
      <c r="D80" s="567">
        <v>-3.0902841025739813E-2</v>
      </c>
      <c r="E80" s="379">
        <v>15282.547668598061</v>
      </c>
      <c r="F80" s="567">
        <v>-2.6770744516985689E-2</v>
      </c>
      <c r="G80" s="379"/>
      <c r="H80" s="567"/>
    </row>
    <row r="81" spans="2:8" s="4" customFormat="1" x14ac:dyDescent="0.25">
      <c r="B81" s="52" t="s">
        <v>89</v>
      </c>
      <c r="C81" s="379">
        <v>17783.971855701922</v>
      </c>
      <c r="D81" s="567">
        <v>-3.6241493290752436E-2</v>
      </c>
      <c r="E81" s="379">
        <v>19087.93404814291</v>
      </c>
      <c r="F81" s="567">
        <v>7.3322326588304287E-2</v>
      </c>
      <c r="G81" s="379"/>
      <c r="H81" s="567"/>
    </row>
    <row r="82" spans="2:8" ht="16.5" thickBot="1" x14ac:dyDescent="0.3">
      <c r="B82" s="571" t="s">
        <v>51</v>
      </c>
      <c r="C82" s="569">
        <v>315973.06425566756</v>
      </c>
      <c r="D82" s="570">
        <v>-9.7515830179716323E-2</v>
      </c>
      <c r="E82" s="569">
        <v>314037.7846519397</v>
      </c>
      <c r="F82" s="570">
        <v>-6.1248246216391022E-3</v>
      </c>
      <c r="G82" s="569">
        <v>305646.95454861043</v>
      </c>
      <c r="H82" s="570">
        <v>9.2894848059629664E-2</v>
      </c>
    </row>
    <row r="83" spans="2:8" ht="6" customHeight="1" x14ac:dyDescent="0.25">
      <c r="B83"/>
      <c r="C83"/>
      <c r="D83" s="202"/>
      <c r="E83" s="201"/>
      <c r="F83" s="202"/>
      <c r="G83" s="201"/>
      <c r="H83" s="202"/>
    </row>
    <row r="84" spans="2:8" s="4" customFormat="1" x14ac:dyDescent="0.25">
      <c r="B84" s="203" t="s">
        <v>112</v>
      </c>
      <c r="C84" s="203"/>
      <c r="D84" s="203"/>
      <c r="E84" s="203"/>
      <c r="F84" s="203"/>
      <c r="G84" s="203"/>
      <c r="H84" s="203"/>
    </row>
    <row r="85" spans="2:8" s="4" customFormat="1" x14ac:dyDescent="0.25">
      <c r="B85" s="204"/>
      <c r="C85" s="204"/>
      <c r="D85" s="204"/>
      <c r="E85" s="204"/>
      <c r="F85" s="204"/>
      <c r="G85" s="204"/>
      <c r="H85" s="204"/>
    </row>
    <row r="86" spans="2:8" s="4" customFormat="1" x14ac:dyDescent="0.25">
      <c r="B86" s="204"/>
      <c r="C86" s="204"/>
      <c r="D86" s="204"/>
      <c r="E86" s="204"/>
      <c r="F86" s="204"/>
      <c r="G86" s="204"/>
      <c r="H86" s="204"/>
    </row>
    <row r="87" spans="2:8" s="4" customFormat="1" ht="21.75" thickBot="1" x14ac:dyDescent="0.3">
      <c r="B87" s="589" t="s">
        <v>224</v>
      </c>
      <c r="C87" s="589"/>
      <c r="D87" s="589"/>
      <c r="E87" s="589"/>
      <c r="F87" s="589"/>
      <c r="G87" s="589"/>
      <c r="H87" s="589"/>
    </row>
    <row r="88" spans="2:8" s="4" customFormat="1" ht="6" customHeight="1" thickBot="1" x14ac:dyDescent="0.3">
      <c r="B88" s="109"/>
      <c r="C88" s="109"/>
      <c r="D88" s="109"/>
      <c r="E88" s="109"/>
      <c r="F88" s="109"/>
      <c r="G88" s="109"/>
      <c r="H88" s="109"/>
    </row>
    <row r="89" spans="2:8" s="4" customFormat="1" ht="21.75" thickBot="1" x14ac:dyDescent="0.3">
      <c r="B89" s="109"/>
      <c r="C89" s="693" t="s">
        <v>148</v>
      </c>
      <c r="D89" s="694"/>
      <c r="E89" s="694"/>
      <c r="F89" s="694"/>
      <c r="G89" s="694"/>
      <c r="H89" s="695"/>
    </row>
    <row r="90" spans="2:8" s="4" customFormat="1" ht="30.75" thickBot="1" x14ac:dyDescent="0.3">
      <c r="B90" s="15"/>
      <c r="C90" s="565">
        <v>2016</v>
      </c>
      <c r="D90" s="566" t="s">
        <v>52</v>
      </c>
      <c r="E90" s="565">
        <v>2017</v>
      </c>
      <c r="F90" s="566" t="s">
        <v>52</v>
      </c>
      <c r="G90" s="565">
        <v>2018</v>
      </c>
      <c r="H90" s="566" t="s">
        <v>52</v>
      </c>
    </row>
    <row r="91" spans="2:8" s="4" customFormat="1" x14ac:dyDescent="0.25">
      <c r="B91" s="52" t="s">
        <v>78</v>
      </c>
      <c r="C91" s="379">
        <v>7006.2922266661999</v>
      </c>
      <c r="D91" s="567">
        <v>-0.15120090371028994</v>
      </c>
      <c r="E91" s="379">
        <v>7062.43776378435</v>
      </c>
      <c r="F91" s="567">
        <v>8.0135876868592248E-3</v>
      </c>
      <c r="G91" s="379">
        <v>7509.0482218424331</v>
      </c>
      <c r="H91" s="567">
        <v>6.3237436278485548E-2</v>
      </c>
    </row>
    <row r="92" spans="2:8" s="4" customFormat="1" x14ac:dyDescent="0.25">
      <c r="B92" s="52" t="s">
        <v>79</v>
      </c>
      <c r="C92" s="379">
        <v>7861.1654770174846</v>
      </c>
      <c r="D92" s="567">
        <v>-0.22958376175256767</v>
      </c>
      <c r="E92" s="379">
        <v>7151.6895528414652</v>
      </c>
      <c r="F92" s="567">
        <v>-9.0250730155752135E-2</v>
      </c>
      <c r="G92" s="379">
        <v>8126.3645297206676</v>
      </c>
      <c r="H92" s="567">
        <v>0.1362859740593676</v>
      </c>
    </row>
    <row r="93" spans="2:8" s="4" customFormat="1" x14ac:dyDescent="0.25">
      <c r="B93" s="52" t="s">
        <v>80</v>
      </c>
      <c r="C93" s="379">
        <v>11906.661916013687</v>
      </c>
      <c r="D93" s="567">
        <v>-0.14970373324242636</v>
      </c>
      <c r="E93" s="379">
        <v>9317.19972147712</v>
      </c>
      <c r="F93" s="567">
        <v>-0.21748011430927661</v>
      </c>
      <c r="G93" s="379">
        <v>13234.506661096995</v>
      </c>
      <c r="H93" s="567">
        <v>0.42043822787119955</v>
      </c>
    </row>
    <row r="94" spans="2:8" s="4" customFormat="1" x14ac:dyDescent="0.25">
      <c r="B94" s="52" t="s">
        <v>81</v>
      </c>
      <c r="C94" s="379">
        <v>13067.688819192896</v>
      </c>
      <c r="D94" s="567">
        <v>-0.25537263227407669</v>
      </c>
      <c r="E94" s="379">
        <v>13056.844840223401</v>
      </c>
      <c r="F94" s="567">
        <v>-8.2983143534665071E-4</v>
      </c>
      <c r="G94" s="379">
        <v>13525.454247447806</v>
      </c>
      <c r="H94" s="567">
        <v>3.5889942245525441E-2</v>
      </c>
    </row>
    <row r="95" spans="2:8" s="4" customFormat="1" x14ac:dyDescent="0.25">
      <c r="B95" s="52" t="s">
        <v>82</v>
      </c>
      <c r="C95" s="379">
        <v>15289.885954937927</v>
      </c>
      <c r="D95" s="567">
        <v>-0.30332826937670632</v>
      </c>
      <c r="E95" s="379">
        <v>12784.692368168448</v>
      </c>
      <c r="F95" s="567">
        <v>-0.16384645341062321</v>
      </c>
      <c r="G95" s="379">
        <v>16584.359230192465</v>
      </c>
      <c r="H95" s="567">
        <v>0.29720440293772699</v>
      </c>
    </row>
    <row r="96" spans="2:8" s="4" customFormat="1" x14ac:dyDescent="0.25">
      <c r="B96" s="52" t="s">
        <v>83</v>
      </c>
      <c r="C96" s="379">
        <v>14887.174299827169</v>
      </c>
      <c r="D96" s="567">
        <v>-0.3461584080298904</v>
      </c>
      <c r="E96" s="379">
        <v>15138.319163440565</v>
      </c>
      <c r="F96" s="567">
        <v>1.6869881319002911E-2</v>
      </c>
      <c r="G96" s="379">
        <v>16995.340519186822</v>
      </c>
      <c r="H96" s="567">
        <v>0.12267024731721943</v>
      </c>
    </row>
    <row r="97" spans="2:8" s="4" customFormat="1" x14ac:dyDescent="0.25">
      <c r="B97" s="52" t="s">
        <v>84</v>
      </c>
      <c r="C97" s="379">
        <v>19400.357347943798</v>
      </c>
      <c r="D97" s="567">
        <v>-9.2691042657166212E-2</v>
      </c>
      <c r="E97" s="379">
        <v>20419.835151588992</v>
      </c>
      <c r="F97" s="567">
        <v>5.2549434289324903E-2</v>
      </c>
      <c r="G97" s="379">
        <v>21578.651087946713</v>
      </c>
      <c r="H97" s="567">
        <v>5.6749524555664621E-2</v>
      </c>
    </row>
    <row r="98" spans="2:8" s="4" customFormat="1" x14ac:dyDescent="0.25">
      <c r="B98" s="52" t="s">
        <v>85</v>
      </c>
      <c r="C98" s="379">
        <v>18343.418198296749</v>
      </c>
      <c r="D98" s="567">
        <v>-0.2189837423320341</v>
      </c>
      <c r="E98" s="379">
        <v>19223.569809673168</v>
      </c>
      <c r="F98" s="567">
        <v>4.7981875671250007E-2</v>
      </c>
      <c r="G98" s="379">
        <v>23562.775925278744</v>
      </c>
      <c r="H98" s="567">
        <v>0.22572322199085604</v>
      </c>
    </row>
    <row r="99" spans="2:8" s="4" customFormat="1" x14ac:dyDescent="0.25">
      <c r="B99" s="52" t="s">
        <v>86</v>
      </c>
      <c r="C99" s="379">
        <v>13809.840468088811</v>
      </c>
      <c r="D99" s="567">
        <v>-0.24919863223118988</v>
      </c>
      <c r="E99" s="379">
        <v>17241.590933562824</v>
      </c>
      <c r="F99" s="567">
        <v>0.24850036996473324</v>
      </c>
      <c r="G99" s="379">
        <v>15899</v>
      </c>
      <c r="H99" s="567">
        <v>-7.7869318367211116E-2</v>
      </c>
    </row>
    <row r="100" spans="2:8" s="4" customFormat="1" x14ac:dyDescent="0.25">
      <c r="B100" s="52" t="s">
        <v>87</v>
      </c>
      <c r="C100" s="379">
        <v>12336.0048304434</v>
      </c>
      <c r="D100" s="567">
        <v>-0.30639791660667737</v>
      </c>
      <c r="E100" s="379">
        <v>13427.566289688375</v>
      </c>
      <c r="F100" s="567">
        <v>8.8485816457461564E-2</v>
      </c>
      <c r="G100" s="379">
        <v>14670.914680363347</v>
      </c>
      <c r="H100" s="567">
        <v>9.2596704708119315E-2</v>
      </c>
    </row>
    <row r="101" spans="2:8" s="4" customFormat="1" x14ac:dyDescent="0.25">
      <c r="B101" s="52" t="s">
        <v>88</v>
      </c>
      <c r="C101" s="379">
        <v>9501.5849142353563</v>
      </c>
      <c r="D101" s="567">
        <v>-0.22401145580716642</v>
      </c>
      <c r="E101" s="379">
        <v>10108.787278285685</v>
      </c>
      <c r="F101" s="567">
        <v>6.3905376790414525E-2</v>
      </c>
      <c r="G101" s="379"/>
      <c r="H101" s="567"/>
    </row>
    <row r="102" spans="2:8" s="4" customFormat="1" x14ac:dyDescent="0.25">
      <c r="B102" s="52" t="s">
        <v>89</v>
      </c>
      <c r="C102" s="379">
        <v>8635.1347718522611</v>
      </c>
      <c r="D102" s="567">
        <v>-0.26677777324446283</v>
      </c>
      <c r="E102" s="379">
        <v>11789.449139556016</v>
      </c>
      <c r="F102" s="567">
        <v>0.36528837719890572</v>
      </c>
      <c r="G102" s="379"/>
      <c r="H102" s="567"/>
    </row>
    <row r="103" spans="2:8" ht="16.5" thickBot="1" x14ac:dyDescent="0.3">
      <c r="B103" s="571" t="s">
        <v>51</v>
      </c>
      <c r="C103" s="569">
        <v>152045.20922451571</v>
      </c>
      <c r="D103" s="570">
        <v>-0.23899576584113824</v>
      </c>
      <c r="E103" s="569">
        <v>156721.98201229039</v>
      </c>
      <c r="F103" s="570">
        <v>3.0759093375107849E-2</v>
      </c>
      <c r="G103" s="569">
        <v>151686.41510307597</v>
      </c>
      <c r="H103" s="570">
        <v>0.12507195549477146</v>
      </c>
    </row>
    <row r="104" spans="2:8" ht="6" customHeight="1" x14ac:dyDescent="0.25">
      <c r="B104"/>
      <c r="C104"/>
      <c r="D104" s="202"/>
      <c r="E104" s="201"/>
      <c r="F104" s="202"/>
      <c r="G104" s="201"/>
      <c r="H104" s="202"/>
    </row>
    <row r="105" spans="2:8" s="4" customFormat="1" x14ac:dyDescent="0.25">
      <c r="B105" s="203" t="s">
        <v>112</v>
      </c>
      <c r="C105" s="203"/>
      <c r="D105" s="203"/>
      <c r="E105" s="203"/>
      <c r="F105" s="203"/>
      <c r="G105" s="203"/>
      <c r="H105" s="203"/>
    </row>
    <row r="106" spans="2:8" s="4" customFormat="1" x14ac:dyDescent="0.25">
      <c r="B106" s="204"/>
      <c r="C106" s="204"/>
      <c r="D106" s="204"/>
      <c r="E106" s="204"/>
      <c r="F106" s="204"/>
      <c r="G106" s="204"/>
      <c r="H106" s="204"/>
    </row>
    <row r="107" spans="2:8" s="4" customFormat="1" x14ac:dyDescent="0.25">
      <c r="B107" s="204"/>
      <c r="C107" s="204"/>
      <c r="D107" s="204"/>
      <c r="E107" s="204"/>
      <c r="F107" s="204"/>
      <c r="G107" s="204"/>
      <c r="H107" s="204"/>
    </row>
    <row r="108" spans="2:8" s="4" customFormat="1" ht="21.75" thickBot="1" x14ac:dyDescent="0.3">
      <c r="B108" s="42" t="s">
        <v>225</v>
      </c>
      <c r="C108" s="42"/>
      <c r="D108" s="42"/>
      <c r="E108" s="42"/>
      <c r="F108" s="42"/>
      <c r="G108" s="42"/>
      <c r="H108" s="42"/>
    </row>
    <row r="109" spans="2:8" s="4" customFormat="1" ht="6" customHeight="1" thickBot="1" x14ac:dyDescent="0.3">
      <c r="B109" s="109"/>
      <c r="C109" s="109"/>
      <c r="D109" s="109"/>
      <c r="E109" s="109"/>
      <c r="F109" s="109"/>
      <c r="G109" s="109"/>
      <c r="H109" s="109"/>
    </row>
    <row r="110" spans="2:8" s="4" customFormat="1" ht="21.75" thickBot="1" x14ac:dyDescent="0.3">
      <c r="B110" s="109"/>
      <c r="C110" s="693" t="s">
        <v>54</v>
      </c>
      <c r="D110" s="694"/>
      <c r="E110" s="694"/>
      <c r="F110" s="694"/>
      <c r="G110" s="694"/>
      <c r="H110" s="695"/>
    </row>
    <row r="111" spans="2:8" s="4" customFormat="1" ht="30.75" thickBot="1" x14ac:dyDescent="0.3">
      <c r="B111" s="15"/>
      <c r="C111" s="565">
        <v>2016</v>
      </c>
      <c r="D111" s="566" t="s">
        <v>52</v>
      </c>
      <c r="E111" s="565">
        <v>2017</v>
      </c>
      <c r="F111" s="566" t="s">
        <v>52</v>
      </c>
      <c r="G111" s="565">
        <v>2018</v>
      </c>
      <c r="H111" s="566" t="s">
        <v>52</v>
      </c>
    </row>
    <row r="112" spans="2:8" s="4" customFormat="1" x14ac:dyDescent="0.25">
      <c r="B112" s="52" t="s">
        <v>78</v>
      </c>
      <c r="C112" s="379">
        <v>37156.298793203197</v>
      </c>
      <c r="D112" s="567">
        <v>5.2928463855236529E-2</v>
      </c>
      <c r="E112" s="379">
        <v>37844.21736450195</v>
      </c>
      <c r="F112" s="567">
        <v>1.8514184502806064E-2</v>
      </c>
      <c r="G112" s="379">
        <v>41283.539185724723</v>
      </c>
      <c r="H112" s="567">
        <v>9.0881039713318845E-2</v>
      </c>
    </row>
    <row r="113" spans="2:8" s="4" customFormat="1" x14ac:dyDescent="0.25">
      <c r="B113" s="52" t="s">
        <v>79</v>
      </c>
      <c r="C113" s="379">
        <v>35404.72401720444</v>
      </c>
      <c r="D113" s="567">
        <v>4.8101577693449027E-3</v>
      </c>
      <c r="E113" s="379">
        <v>38013.592462182045</v>
      </c>
      <c r="F113" s="567">
        <v>7.3687015430761837E-2</v>
      </c>
      <c r="G113" s="379">
        <v>39789.745496035917</v>
      </c>
      <c r="H113" s="567">
        <v>4.672415625071169E-2</v>
      </c>
    </row>
    <row r="114" spans="2:8" s="4" customFormat="1" x14ac:dyDescent="0.25">
      <c r="B114" s="52" t="s">
        <v>80</v>
      </c>
      <c r="C114" s="379">
        <v>53103.221428300458</v>
      </c>
      <c r="D114" s="567">
        <v>0.23955859864747464</v>
      </c>
      <c r="E114" s="379">
        <v>45935.961417468148</v>
      </c>
      <c r="F114" s="567">
        <v>-0.13496845987977368</v>
      </c>
      <c r="G114" s="379">
        <v>60309.028488215183</v>
      </c>
      <c r="H114" s="567">
        <v>0.31289357242627269</v>
      </c>
    </row>
    <row r="115" spans="2:8" s="4" customFormat="1" x14ac:dyDescent="0.25">
      <c r="B115" s="52" t="s">
        <v>81</v>
      </c>
      <c r="C115" s="379">
        <v>56740.97082742674</v>
      </c>
      <c r="D115" s="567">
        <v>9.9711534431669024E-2</v>
      </c>
      <c r="E115" s="379">
        <v>72078.664581360004</v>
      </c>
      <c r="F115" s="567">
        <v>0.27031073896464819</v>
      </c>
      <c r="G115" s="379">
        <v>63270.639097345287</v>
      </c>
      <c r="H115" s="567">
        <v>-0.12220017581031217</v>
      </c>
    </row>
    <row r="116" spans="2:8" s="4" customFormat="1" x14ac:dyDescent="0.25">
      <c r="B116" s="52" t="s">
        <v>82</v>
      </c>
      <c r="C116" s="379">
        <v>71366.055550515084</v>
      </c>
      <c r="D116" s="567">
        <v>0.20743893016286452</v>
      </c>
      <c r="E116" s="379">
        <v>70625.296616820488</v>
      </c>
      <c r="F116" s="567">
        <v>-1.0379709624980804E-2</v>
      </c>
      <c r="G116" s="379">
        <v>67501.115045542669</v>
      </c>
      <c r="H116" s="567">
        <v>-4.4236013453198719E-2</v>
      </c>
    </row>
    <row r="117" spans="2:8" s="4" customFormat="1" x14ac:dyDescent="0.25">
      <c r="B117" s="52" t="s">
        <v>83</v>
      </c>
      <c r="C117" s="379">
        <v>72504.067040750364</v>
      </c>
      <c r="D117" s="567">
        <v>0.11911568697952668</v>
      </c>
      <c r="E117" s="379">
        <v>85832.262718123093</v>
      </c>
      <c r="F117" s="567">
        <v>0.18382686960004202</v>
      </c>
      <c r="G117" s="379">
        <v>81359.2282671594</v>
      </c>
      <c r="H117" s="567">
        <v>-5.211367275325518E-2</v>
      </c>
    </row>
    <row r="118" spans="2:8" s="4" customFormat="1" x14ac:dyDescent="0.25">
      <c r="B118" s="52" t="s">
        <v>84</v>
      </c>
      <c r="C118" s="379">
        <v>74968.729597178914</v>
      </c>
      <c r="D118" s="567">
        <v>-3.9192363227420701E-2</v>
      </c>
      <c r="E118" s="379">
        <v>82151.606514687446</v>
      </c>
      <c r="F118" s="567">
        <v>9.5811639814406435E-2</v>
      </c>
      <c r="G118" s="379">
        <v>91142.487278053755</v>
      </c>
      <c r="H118" s="567">
        <v>0.10944254342438064</v>
      </c>
    </row>
    <row r="119" spans="2:8" s="4" customFormat="1" x14ac:dyDescent="0.25">
      <c r="B119" s="52" t="s">
        <v>85</v>
      </c>
      <c r="C119" s="379">
        <v>87144.852266943752</v>
      </c>
      <c r="D119" s="567">
        <v>-6.621530751681759E-2</v>
      </c>
      <c r="E119" s="379">
        <v>90649.49935876159</v>
      </c>
      <c r="F119" s="567">
        <v>4.0216340961624963E-2</v>
      </c>
      <c r="G119" s="379">
        <v>106923.52863418117</v>
      </c>
      <c r="H119" s="567">
        <v>0.17952696253745648</v>
      </c>
    </row>
    <row r="120" spans="2:8" s="4" customFormat="1" x14ac:dyDescent="0.25">
      <c r="B120" s="52" t="s">
        <v>86</v>
      </c>
      <c r="C120" s="379">
        <v>67820.096234380646</v>
      </c>
      <c r="D120" s="567">
        <v>8.3771559744052038E-2</v>
      </c>
      <c r="E120" s="379">
        <v>66245.387028659243</v>
      </c>
      <c r="F120" s="567">
        <v>-2.3218917299664965E-2</v>
      </c>
      <c r="G120" s="379">
        <v>71455</v>
      </c>
      <c r="H120" s="567">
        <v>7.8641143255559154E-2</v>
      </c>
    </row>
    <row r="121" spans="2:8" s="4" customFormat="1" x14ac:dyDescent="0.25">
      <c r="B121" s="52" t="s">
        <v>87</v>
      </c>
      <c r="C121" s="379">
        <v>54220.329013942239</v>
      </c>
      <c r="D121" s="567">
        <v>0.13270722841853644</v>
      </c>
      <c r="E121" s="379">
        <v>59381.463407746291</v>
      </c>
      <c r="F121" s="567">
        <v>9.5188179187863486E-2</v>
      </c>
      <c r="G121" s="379">
        <v>61992.318856130354</v>
      </c>
      <c r="H121" s="567">
        <v>4.396751609936711E-2</v>
      </c>
    </row>
    <row r="122" spans="2:8" s="4" customFormat="1" x14ac:dyDescent="0.25">
      <c r="B122" s="52" t="s">
        <v>88</v>
      </c>
      <c r="C122" s="379">
        <v>43148.488378038579</v>
      </c>
      <c r="D122" s="567">
        <v>0.20810500450225744</v>
      </c>
      <c r="E122" s="379">
        <v>46074.665053116252</v>
      </c>
      <c r="F122" s="567">
        <v>6.7816435408824649E-2</v>
      </c>
      <c r="G122" s="379"/>
      <c r="H122" s="567"/>
    </row>
    <row r="123" spans="2:8" s="4" customFormat="1" x14ac:dyDescent="0.25">
      <c r="B123" s="52" t="s">
        <v>89</v>
      </c>
      <c r="C123" s="379">
        <v>47629.893372519866</v>
      </c>
      <c r="D123" s="567">
        <v>0.16319969199375239</v>
      </c>
      <c r="E123" s="379">
        <v>48210.616812301072</v>
      </c>
      <c r="F123" s="567">
        <v>1.2192415280867674E-2</v>
      </c>
      <c r="G123" s="379"/>
      <c r="H123" s="567"/>
    </row>
    <row r="124" spans="2:8" ht="16.5" thickBot="1" x14ac:dyDescent="0.3">
      <c r="B124" s="571" t="s">
        <v>51</v>
      </c>
      <c r="C124" s="569">
        <v>701207.72652040434</v>
      </c>
      <c r="D124" s="570">
        <v>8.3259618818667613E-2</v>
      </c>
      <c r="E124" s="569">
        <v>743043.23333572771</v>
      </c>
      <c r="F124" s="570">
        <v>5.966207335296092E-2</v>
      </c>
      <c r="G124" s="569">
        <v>685026.63034838845</v>
      </c>
      <c r="H124" s="570">
        <v>5.5904792836651618E-2</v>
      </c>
    </row>
    <row r="125" spans="2:8" ht="6" customHeight="1" x14ac:dyDescent="0.25">
      <c r="B125"/>
      <c r="C125"/>
      <c r="D125" s="202"/>
      <c r="E125" s="201"/>
      <c r="F125" s="202"/>
      <c r="G125" s="201"/>
      <c r="H125" s="202"/>
    </row>
    <row r="126" spans="2:8" s="4" customFormat="1" x14ac:dyDescent="0.25">
      <c r="B126" s="203" t="s">
        <v>112</v>
      </c>
      <c r="C126" s="203"/>
      <c r="D126" s="203"/>
      <c r="E126" s="203"/>
      <c r="F126" s="203"/>
      <c r="G126" s="203"/>
      <c r="H126" s="203"/>
    </row>
    <row r="127" spans="2:8" s="4" customFormat="1" x14ac:dyDescent="0.25">
      <c r="B127" s="204"/>
      <c r="C127" s="204"/>
      <c r="D127" s="204"/>
      <c r="E127" s="204"/>
      <c r="F127" s="204"/>
      <c r="G127" s="204"/>
      <c r="H127" s="204"/>
    </row>
    <row r="128" spans="2:8" s="4" customFormat="1" x14ac:dyDescent="0.25">
      <c r="B128" s="204"/>
      <c r="C128" s="204"/>
      <c r="D128" s="204"/>
      <c r="E128" s="204"/>
      <c r="F128" s="204"/>
      <c r="G128" s="204"/>
      <c r="H128" s="204"/>
    </row>
    <row r="129" spans="2:8" s="4" customFormat="1" ht="21.75" thickBot="1" x14ac:dyDescent="0.3">
      <c r="B129" s="42" t="s">
        <v>226</v>
      </c>
      <c r="C129" s="42"/>
      <c r="D129" s="42"/>
      <c r="E129" s="42"/>
      <c r="F129" s="42"/>
      <c r="G129" s="42"/>
      <c r="H129" s="42"/>
    </row>
    <row r="130" spans="2:8" s="4" customFormat="1" ht="6" customHeight="1" thickBot="1" x14ac:dyDescent="0.3">
      <c r="B130" s="109"/>
      <c r="C130" s="109"/>
      <c r="D130" s="109"/>
      <c r="E130" s="109"/>
      <c r="F130" s="109"/>
      <c r="G130" s="109"/>
      <c r="H130" s="109"/>
    </row>
    <row r="131" spans="2:8" s="4" customFormat="1" ht="21.75" thickBot="1" x14ac:dyDescent="0.3">
      <c r="B131" s="109"/>
      <c r="C131" s="693" t="s">
        <v>62</v>
      </c>
      <c r="D131" s="694"/>
      <c r="E131" s="694"/>
      <c r="F131" s="694"/>
      <c r="G131" s="694"/>
      <c r="H131" s="695"/>
    </row>
    <row r="132" spans="2:8" s="4" customFormat="1" ht="30.75" thickBot="1" x14ac:dyDescent="0.3">
      <c r="B132" s="15"/>
      <c r="C132" s="565">
        <v>2016</v>
      </c>
      <c r="D132" s="566" t="s">
        <v>52</v>
      </c>
      <c r="E132" s="565">
        <v>2017</v>
      </c>
      <c r="F132" s="566" t="s">
        <v>52</v>
      </c>
      <c r="G132" s="565">
        <v>2018</v>
      </c>
      <c r="H132" s="566" t="s">
        <v>52</v>
      </c>
    </row>
    <row r="133" spans="2:8" s="4" customFormat="1" x14ac:dyDescent="0.25">
      <c r="B133" s="52" t="s">
        <v>78</v>
      </c>
      <c r="C133" s="379">
        <v>141370</v>
      </c>
      <c r="D133" s="567">
        <v>0.21382022375436827</v>
      </c>
      <c r="E133" s="379">
        <v>141921</v>
      </c>
      <c r="F133" s="567">
        <v>3.8975737426611978E-3</v>
      </c>
      <c r="G133" s="379">
        <v>139740</v>
      </c>
      <c r="H133" s="567">
        <v>-1.5367704568034379E-2</v>
      </c>
    </row>
    <row r="134" spans="2:8" s="4" customFormat="1" x14ac:dyDescent="0.25">
      <c r="B134" s="52" t="s">
        <v>79</v>
      </c>
      <c r="C134" s="379">
        <v>149871</v>
      </c>
      <c r="D134" s="567">
        <v>0.23214726145650055</v>
      </c>
      <c r="E134" s="379">
        <v>146086</v>
      </c>
      <c r="F134" s="567">
        <v>-2.5255052678636924E-2</v>
      </c>
      <c r="G134" s="379">
        <v>145025</v>
      </c>
      <c r="H134" s="567">
        <v>-7.2628451733910415E-3</v>
      </c>
    </row>
    <row r="135" spans="2:8" s="4" customFormat="1" x14ac:dyDescent="0.25">
      <c r="B135" s="52" t="s">
        <v>80</v>
      </c>
      <c r="C135" s="379">
        <v>167236</v>
      </c>
      <c r="D135" s="567">
        <v>0.14642573144314341</v>
      </c>
      <c r="E135" s="379">
        <v>174044</v>
      </c>
      <c r="F135" s="567">
        <v>4.0708938266880379E-2</v>
      </c>
      <c r="G135" s="379">
        <v>169054</v>
      </c>
      <c r="H135" s="567">
        <v>-2.8670910804164507E-2</v>
      </c>
    </row>
    <row r="136" spans="2:8" s="4" customFormat="1" x14ac:dyDescent="0.25">
      <c r="B136" s="52" t="s">
        <v>81</v>
      </c>
      <c r="C136" s="379">
        <v>169831</v>
      </c>
      <c r="D136" s="567">
        <v>0.28786683855312045</v>
      </c>
      <c r="E136" s="379">
        <v>178343</v>
      </c>
      <c r="F136" s="567">
        <v>5.0120413823153687E-2</v>
      </c>
      <c r="G136" s="379">
        <v>161374</v>
      </c>
      <c r="H136" s="567">
        <v>-9.5148113466746675E-2</v>
      </c>
    </row>
    <row r="137" spans="2:8" s="4" customFormat="1" x14ac:dyDescent="0.25">
      <c r="B137" s="52" t="s">
        <v>82</v>
      </c>
      <c r="C137" s="379">
        <v>173798</v>
      </c>
      <c r="D137" s="567">
        <v>0.16484252997593885</v>
      </c>
      <c r="E137" s="379">
        <v>184693</v>
      </c>
      <c r="F137" s="567">
        <v>6.2687717925407727E-2</v>
      </c>
      <c r="G137" s="379">
        <v>169092</v>
      </c>
      <c r="H137" s="567">
        <v>-8.4469904111146632E-2</v>
      </c>
    </row>
    <row r="138" spans="2:8" s="4" customFormat="1" x14ac:dyDescent="0.25">
      <c r="B138" s="52" t="s">
        <v>83</v>
      </c>
      <c r="C138" s="379">
        <v>176257</v>
      </c>
      <c r="D138" s="567">
        <v>0.19144894717274474</v>
      </c>
      <c r="E138" s="379">
        <v>191592</v>
      </c>
      <c r="F138" s="567">
        <v>8.7003636734994894E-2</v>
      </c>
      <c r="G138" s="379">
        <v>180385</v>
      </c>
      <c r="H138" s="567">
        <v>-5.8494091611340782E-2</v>
      </c>
    </row>
    <row r="139" spans="2:8" s="4" customFormat="1" x14ac:dyDescent="0.25">
      <c r="B139" s="52" t="s">
        <v>84</v>
      </c>
      <c r="C139" s="379">
        <v>197661</v>
      </c>
      <c r="D139" s="567">
        <v>0.23778719886779931</v>
      </c>
      <c r="E139" s="379">
        <v>187928</v>
      </c>
      <c r="F139" s="567">
        <v>-4.9240871998016855E-2</v>
      </c>
      <c r="G139" s="379">
        <v>185029</v>
      </c>
      <c r="H139" s="567">
        <v>-1.5426120641947927E-2</v>
      </c>
    </row>
    <row r="140" spans="2:8" s="4" customFormat="1" x14ac:dyDescent="0.25">
      <c r="B140" s="52" t="s">
        <v>85</v>
      </c>
      <c r="C140" s="379">
        <v>190794</v>
      </c>
      <c r="D140" s="567">
        <v>0.15376800551503944</v>
      </c>
      <c r="E140" s="379">
        <v>191926</v>
      </c>
      <c r="F140" s="567">
        <v>5.9331006216127857E-3</v>
      </c>
      <c r="G140" s="379">
        <v>187141</v>
      </c>
      <c r="H140" s="567">
        <v>-2.4931484009461991E-2</v>
      </c>
    </row>
    <row r="141" spans="2:8" s="4" customFormat="1" x14ac:dyDescent="0.25">
      <c r="B141" s="52" t="s">
        <v>86</v>
      </c>
      <c r="C141" s="379">
        <v>186464</v>
      </c>
      <c r="D141" s="567">
        <v>0.18459036389510053</v>
      </c>
      <c r="E141" s="379">
        <v>190728</v>
      </c>
      <c r="F141" s="567">
        <v>2.2867684915050646E-2</v>
      </c>
      <c r="G141" s="379">
        <v>174564</v>
      </c>
      <c r="H141" s="567">
        <v>-8.474896187240466E-2</v>
      </c>
    </row>
    <row r="142" spans="2:8" s="4" customFormat="1" x14ac:dyDescent="0.25">
      <c r="B142" s="52" t="s">
        <v>87</v>
      </c>
      <c r="C142" s="379">
        <v>187525</v>
      </c>
      <c r="D142" s="567">
        <v>2.5399168853893261E-2</v>
      </c>
      <c r="E142" s="379">
        <v>177208</v>
      </c>
      <c r="F142" s="567">
        <v>-5.5016664444740737E-2</v>
      </c>
      <c r="G142" s="379">
        <v>192864</v>
      </c>
      <c r="H142" s="567">
        <v>8.8348155839465425E-2</v>
      </c>
    </row>
    <row r="143" spans="2:8" s="4" customFormat="1" x14ac:dyDescent="0.25">
      <c r="B143" s="52" t="s">
        <v>88</v>
      </c>
      <c r="C143" s="379">
        <v>146140</v>
      </c>
      <c r="D143" s="567">
        <v>3.0555614320872726E-2</v>
      </c>
      <c r="E143" s="379">
        <v>148069</v>
      </c>
      <c r="F143" s="567">
        <v>1.319967154783086E-2</v>
      </c>
      <c r="G143" s="379"/>
      <c r="H143" s="567"/>
    </row>
    <row r="144" spans="2:8" s="4" customFormat="1" x14ac:dyDescent="0.25">
      <c r="B144" s="52" t="s">
        <v>89</v>
      </c>
      <c r="C144" s="379">
        <v>162146</v>
      </c>
      <c r="D144" s="567">
        <v>0.11762394800146114</v>
      </c>
      <c r="E144" s="379">
        <v>152205</v>
      </c>
      <c r="F144" s="567">
        <v>-6.1308943791397841E-2</v>
      </c>
      <c r="G144" s="379"/>
      <c r="H144" s="567"/>
    </row>
    <row r="145" spans="2:8" ht="16.5" thickBot="1" x14ac:dyDescent="0.3">
      <c r="B145" s="571" t="s">
        <v>51</v>
      </c>
      <c r="C145" s="569">
        <v>2049093</v>
      </c>
      <c r="D145" s="570">
        <v>0.16081714645686418</v>
      </c>
      <c r="E145" s="569">
        <v>2064743</v>
      </c>
      <c r="F145" s="570">
        <v>7.6375254807858894E-3</v>
      </c>
      <c r="G145" s="569">
        <v>1704268</v>
      </c>
      <c r="H145" s="570">
        <v>-3.4118479837276783E-2</v>
      </c>
    </row>
    <row r="146" spans="2:8" ht="6" customHeight="1" x14ac:dyDescent="0.25">
      <c r="B146"/>
      <c r="C146"/>
      <c r="D146" s="202"/>
      <c r="E146" s="201"/>
      <c r="F146" s="202"/>
      <c r="G146" s="201"/>
      <c r="H146" s="202"/>
    </row>
    <row r="147" spans="2:8" s="4" customFormat="1" x14ac:dyDescent="0.25">
      <c r="B147" s="203" t="s">
        <v>112</v>
      </c>
      <c r="C147" s="203"/>
      <c r="D147" s="203"/>
      <c r="E147" s="203"/>
      <c r="F147" s="203"/>
      <c r="G147" s="203"/>
      <c r="H147" s="203"/>
    </row>
    <row r="148" spans="2:8" s="4" customFormat="1" x14ac:dyDescent="0.25">
      <c r="B148" s="204"/>
      <c r="C148" s="204"/>
      <c r="D148" s="204"/>
      <c r="E148" s="204"/>
      <c r="F148" s="204"/>
      <c r="G148" s="204"/>
      <c r="H148" s="204"/>
    </row>
    <row r="149" spans="2:8" s="4" customFormat="1" x14ac:dyDescent="0.25">
      <c r="B149" s="204"/>
      <c r="C149" s="204"/>
      <c r="D149" s="204"/>
      <c r="E149" s="204"/>
      <c r="F149" s="204"/>
      <c r="G149" s="204"/>
      <c r="H149" s="204"/>
    </row>
    <row r="150" spans="2:8" s="4" customFormat="1" ht="21.75" thickBot="1" x14ac:dyDescent="0.3">
      <c r="B150" s="42" t="s">
        <v>227</v>
      </c>
      <c r="C150" s="42"/>
      <c r="D150" s="42"/>
      <c r="E150" s="42"/>
      <c r="F150" s="42"/>
      <c r="G150" s="42"/>
      <c r="H150" s="42"/>
    </row>
    <row r="151" spans="2:8" s="4" customFormat="1" ht="6" customHeight="1" thickBot="1" x14ac:dyDescent="0.3">
      <c r="B151" s="109"/>
      <c r="C151" s="109"/>
      <c r="D151" s="109"/>
      <c r="E151" s="109"/>
      <c r="F151" s="109"/>
      <c r="G151" s="109"/>
      <c r="H151" s="109"/>
    </row>
    <row r="152" spans="2:8" s="4" customFormat="1" ht="21.75" thickBot="1" x14ac:dyDescent="0.3">
      <c r="B152" s="109"/>
      <c r="C152" s="693" t="s">
        <v>60</v>
      </c>
      <c r="D152" s="694"/>
      <c r="E152" s="694"/>
      <c r="F152" s="694"/>
      <c r="G152" s="694"/>
      <c r="H152" s="695"/>
    </row>
    <row r="153" spans="2:8" s="4" customFormat="1" ht="30.75" thickBot="1" x14ac:dyDescent="0.3">
      <c r="B153" s="15"/>
      <c r="C153" s="565">
        <v>2016</v>
      </c>
      <c r="D153" s="566" t="s">
        <v>52</v>
      </c>
      <c r="E153" s="565">
        <v>2017</v>
      </c>
      <c r="F153" s="566" t="s">
        <v>52</v>
      </c>
      <c r="G153" s="565">
        <v>2018</v>
      </c>
      <c r="H153" s="566" t="s">
        <v>52</v>
      </c>
    </row>
    <row r="154" spans="2:8" s="4" customFormat="1" x14ac:dyDescent="0.25">
      <c r="B154" s="52" t="s">
        <v>78</v>
      </c>
      <c r="C154" s="379">
        <v>55021</v>
      </c>
      <c r="D154" s="567">
        <v>-1.6076537911301814E-2</v>
      </c>
      <c r="E154" s="379">
        <v>51707</v>
      </c>
      <c r="F154" s="567">
        <v>-6.023154795441743E-2</v>
      </c>
      <c r="G154" s="379">
        <v>51338</v>
      </c>
      <c r="H154" s="567">
        <v>-7.1363645154427502E-3</v>
      </c>
    </row>
    <row r="155" spans="2:8" s="4" customFormat="1" x14ac:dyDescent="0.25">
      <c r="B155" s="52" t="s">
        <v>79</v>
      </c>
      <c r="C155" s="379">
        <v>55034</v>
      </c>
      <c r="D155" s="567">
        <v>7.2035218949664914E-2</v>
      </c>
      <c r="E155" s="379">
        <v>50290</v>
      </c>
      <c r="F155" s="567">
        <v>-8.6201257404513565E-2</v>
      </c>
      <c r="G155" s="379">
        <v>51113</v>
      </c>
      <c r="H155" s="567">
        <v>1.6365082521375918E-2</v>
      </c>
    </row>
    <row r="156" spans="2:8" s="4" customFormat="1" x14ac:dyDescent="0.25">
      <c r="B156" s="52" t="s">
        <v>80</v>
      </c>
      <c r="C156" s="379">
        <v>63671</v>
      </c>
      <c r="D156" s="567">
        <v>9.6641405442645434E-2</v>
      </c>
      <c r="E156" s="379">
        <v>59646</v>
      </c>
      <c r="F156" s="567">
        <v>-6.3215592655997188E-2</v>
      </c>
      <c r="G156" s="379">
        <v>62787</v>
      </c>
      <c r="H156" s="567">
        <v>5.2660698118901506E-2</v>
      </c>
    </row>
    <row r="157" spans="2:8" s="4" customFormat="1" x14ac:dyDescent="0.25">
      <c r="B157" s="52" t="s">
        <v>81</v>
      </c>
      <c r="C157" s="379">
        <v>52847</v>
      </c>
      <c r="D157" s="567">
        <v>0.12586548499115868</v>
      </c>
      <c r="E157" s="379">
        <v>52379</v>
      </c>
      <c r="F157" s="567">
        <v>-8.8557534013283812E-3</v>
      </c>
      <c r="G157" s="379">
        <v>47769</v>
      </c>
      <c r="H157" s="567">
        <v>-8.8012371370205567E-2</v>
      </c>
    </row>
    <row r="158" spans="2:8" s="4" customFormat="1" x14ac:dyDescent="0.25">
      <c r="B158" s="52" t="s">
        <v>82</v>
      </c>
      <c r="C158" s="379">
        <v>51292</v>
      </c>
      <c r="D158" s="567">
        <v>0.19267079012230859</v>
      </c>
      <c r="E158" s="379">
        <v>44442</v>
      </c>
      <c r="F158" s="567">
        <v>-0.1335490914762536</v>
      </c>
      <c r="G158" s="379">
        <v>47798</v>
      </c>
      <c r="H158" s="567">
        <v>7.5514153278430252E-2</v>
      </c>
    </row>
    <row r="159" spans="2:8" s="4" customFormat="1" x14ac:dyDescent="0.25">
      <c r="B159" s="52" t="s">
        <v>83</v>
      </c>
      <c r="C159" s="379">
        <v>48854</v>
      </c>
      <c r="D159" s="567">
        <v>0.25831294269156468</v>
      </c>
      <c r="E159" s="379">
        <v>50366</v>
      </c>
      <c r="F159" s="567">
        <v>3.094935931551146E-2</v>
      </c>
      <c r="G159" s="379">
        <v>48919</v>
      </c>
      <c r="H159" s="567">
        <v>-2.8729698606202558E-2</v>
      </c>
    </row>
    <row r="160" spans="2:8" s="4" customFormat="1" x14ac:dyDescent="0.25">
      <c r="B160" s="52" t="s">
        <v>84</v>
      </c>
      <c r="C160" s="379">
        <v>50182</v>
      </c>
      <c r="D160" s="567">
        <v>0.20213683403602922</v>
      </c>
      <c r="E160" s="379">
        <v>45045</v>
      </c>
      <c r="F160" s="567">
        <v>-0.10236738272687418</v>
      </c>
      <c r="G160" s="379">
        <v>51899</v>
      </c>
      <c r="H160" s="567">
        <v>0.15215895215895214</v>
      </c>
    </row>
    <row r="161" spans="2:8" s="4" customFormat="1" x14ac:dyDescent="0.25">
      <c r="B161" s="52" t="s">
        <v>85</v>
      </c>
      <c r="C161" s="379">
        <v>51358</v>
      </c>
      <c r="D161" s="567">
        <v>0.13868257100414616</v>
      </c>
      <c r="E161" s="379">
        <v>46019</v>
      </c>
      <c r="F161" s="567">
        <v>-0.10395654036372137</v>
      </c>
      <c r="G161" s="379">
        <v>51004</v>
      </c>
      <c r="H161" s="567">
        <v>0.1083248223559834</v>
      </c>
    </row>
    <row r="162" spans="2:8" s="4" customFormat="1" x14ac:dyDescent="0.25">
      <c r="B162" s="52" t="s">
        <v>86</v>
      </c>
      <c r="C162" s="379">
        <v>52905</v>
      </c>
      <c r="D162" s="567">
        <v>0.17839005702067001</v>
      </c>
      <c r="E162" s="379">
        <v>52488</v>
      </c>
      <c r="F162" s="567">
        <v>-7.8820527360362602E-3</v>
      </c>
      <c r="G162" s="379">
        <v>53627</v>
      </c>
      <c r="H162" s="567">
        <v>2.1700198140527371E-2</v>
      </c>
    </row>
    <row r="163" spans="2:8" s="4" customFormat="1" x14ac:dyDescent="0.25">
      <c r="B163" s="52" t="s">
        <v>87</v>
      </c>
      <c r="C163" s="379">
        <v>61905</v>
      </c>
      <c r="D163" s="567">
        <v>0.17808818771766233</v>
      </c>
      <c r="E163" s="379">
        <v>59502</v>
      </c>
      <c r="F163" s="567">
        <v>-3.8817543009449951E-2</v>
      </c>
      <c r="G163" s="379">
        <v>60254</v>
      </c>
      <c r="H163" s="567">
        <v>1.2638230647709303E-2</v>
      </c>
    </row>
    <row r="164" spans="2:8" s="4" customFormat="1" x14ac:dyDescent="0.25">
      <c r="B164" s="52" t="s">
        <v>88</v>
      </c>
      <c r="C164" s="379">
        <v>61606</v>
      </c>
      <c r="D164" s="567">
        <v>-1.8653328448317019E-2</v>
      </c>
      <c r="E164" s="379">
        <v>65979</v>
      </c>
      <c r="F164" s="567">
        <v>7.0983345778008688E-2</v>
      </c>
      <c r="G164" s="379"/>
      <c r="H164" s="567"/>
    </row>
    <row r="165" spans="2:8" s="4" customFormat="1" x14ac:dyDescent="0.25">
      <c r="B165" s="52" t="s">
        <v>89</v>
      </c>
      <c r="C165" s="379">
        <v>51614</v>
      </c>
      <c r="D165" s="567">
        <v>4.3508147668917641E-2</v>
      </c>
      <c r="E165" s="379">
        <v>51720</v>
      </c>
      <c r="F165" s="567">
        <v>2.0537063587398041E-3</v>
      </c>
      <c r="G165" s="379"/>
      <c r="H165" s="567"/>
    </row>
    <row r="166" spans="2:8" ht="16.5" thickBot="1" x14ac:dyDescent="0.3">
      <c r="B166" s="571" t="s">
        <v>51</v>
      </c>
      <c r="C166" s="569">
        <v>656289</v>
      </c>
      <c r="D166" s="570">
        <v>0.11119595675693983</v>
      </c>
      <c r="E166" s="569">
        <v>629583</v>
      </c>
      <c r="F166" s="570">
        <v>-4.0692438849348367E-2</v>
      </c>
      <c r="G166" s="569">
        <v>526508</v>
      </c>
      <c r="H166" s="570">
        <v>2.8568972657867731E-2</v>
      </c>
    </row>
    <row r="167" spans="2:8" ht="6" customHeight="1" x14ac:dyDescent="0.25">
      <c r="B167"/>
      <c r="C167"/>
      <c r="D167" s="202"/>
      <c r="E167" s="201"/>
      <c r="F167" s="202"/>
      <c r="G167" s="201"/>
      <c r="H167" s="202"/>
    </row>
    <row r="168" spans="2:8" s="4" customFormat="1" x14ac:dyDescent="0.25">
      <c r="B168" s="203" t="s">
        <v>112</v>
      </c>
      <c r="C168" s="203"/>
      <c r="D168" s="203"/>
      <c r="E168" s="203"/>
      <c r="F168" s="203"/>
      <c r="G168" s="203"/>
      <c r="H168" s="203"/>
    </row>
    <row r="169" spans="2:8" s="4" customFormat="1" x14ac:dyDescent="0.25">
      <c r="B169" s="204"/>
      <c r="C169" s="204"/>
      <c r="D169" s="204"/>
      <c r="E169" s="204"/>
      <c r="F169" s="204"/>
      <c r="G169" s="204"/>
      <c r="H169" s="204"/>
    </row>
    <row r="170" spans="2:8" s="4" customFormat="1" x14ac:dyDescent="0.25">
      <c r="B170" s="204"/>
      <c r="C170" s="204"/>
      <c r="D170" s="204"/>
      <c r="E170" s="204"/>
      <c r="F170" s="204"/>
      <c r="G170" s="204"/>
      <c r="H170" s="204"/>
    </row>
    <row r="171" spans="2:8" s="4" customFormat="1" ht="21.75" thickBot="1" x14ac:dyDescent="0.3">
      <c r="B171" s="42" t="s">
        <v>228</v>
      </c>
      <c r="C171" s="42"/>
      <c r="D171" s="42"/>
      <c r="E171" s="42"/>
      <c r="F171" s="42"/>
      <c r="G171" s="42"/>
      <c r="H171" s="42"/>
    </row>
    <row r="172" spans="2:8" s="4" customFormat="1" ht="6" customHeight="1" thickBot="1" x14ac:dyDescent="0.3">
      <c r="B172" s="109"/>
      <c r="C172" s="109"/>
      <c r="D172" s="109"/>
      <c r="E172" s="109"/>
      <c r="F172" s="109"/>
      <c r="G172" s="109"/>
      <c r="H172" s="109"/>
    </row>
    <row r="173" spans="2:8" s="4" customFormat="1" ht="21.75" thickBot="1" x14ac:dyDescent="0.3">
      <c r="B173" s="109"/>
      <c r="C173" s="693" t="s">
        <v>58</v>
      </c>
      <c r="D173" s="694"/>
      <c r="E173" s="694"/>
      <c r="F173" s="694"/>
      <c r="G173" s="694"/>
      <c r="H173" s="695"/>
    </row>
    <row r="174" spans="2:8" s="4" customFormat="1" ht="30.75" thickBot="1" x14ac:dyDescent="0.3">
      <c r="B174" s="15"/>
      <c r="C174" s="565">
        <v>2016</v>
      </c>
      <c r="D174" s="566" t="s">
        <v>52</v>
      </c>
      <c r="E174" s="565">
        <v>2017</v>
      </c>
      <c r="F174" s="566" t="s">
        <v>52</v>
      </c>
      <c r="G174" s="565">
        <v>2018</v>
      </c>
      <c r="H174" s="566" t="s">
        <v>52</v>
      </c>
    </row>
    <row r="175" spans="2:8" s="4" customFormat="1" x14ac:dyDescent="0.25">
      <c r="B175" s="52" t="s">
        <v>78</v>
      </c>
      <c r="C175" s="379">
        <v>11082</v>
      </c>
      <c r="D175" s="567">
        <v>-1.3354700854700807E-2</v>
      </c>
      <c r="E175" s="379">
        <v>11848</v>
      </c>
      <c r="F175" s="567">
        <v>6.9121097274860155E-2</v>
      </c>
      <c r="G175" s="379">
        <v>11982</v>
      </c>
      <c r="H175" s="567">
        <v>1.130992572586087E-2</v>
      </c>
    </row>
    <row r="176" spans="2:8" s="4" customFormat="1" x14ac:dyDescent="0.25">
      <c r="B176" s="52" t="s">
        <v>79</v>
      </c>
      <c r="C176" s="379">
        <v>14665</v>
      </c>
      <c r="D176" s="567">
        <v>0.19285830486416145</v>
      </c>
      <c r="E176" s="379">
        <v>13766</v>
      </c>
      <c r="F176" s="567">
        <v>-6.1302420729628326E-2</v>
      </c>
      <c r="G176" s="379">
        <v>13429</v>
      </c>
      <c r="H176" s="567">
        <v>-2.4480604387621674E-2</v>
      </c>
    </row>
    <row r="177" spans="2:8" s="4" customFormat="1" x14ac:dyDescent="0.25">
      <c r="B177" s="52" t="s">
        <v>80</v>
      </c>
      <c r="C177" s="379">
        <v>11248</v>
      </c>
      <c r="D177" s="567">
        <v>7.5540256263147754E-2</v>
      </c>
      <c r="E177" s="379">
        <v>11715</v>
      </c>
      <c r="F177" s="567">
        <v>4.1518492176386923E-2</v>
      </c>
      <c r="G177" s="379">
        <v>12264</v>
      </c>
      <c r="H177" s="567">
        <v>4.6862996158770764E-2</v>
      </c>
    </row>
    <row r="178" spans="2:8" s="4" customFormat="1" x14ac:dyDescent="0.25">
      <c r="B178" s="52" t="s">
        <v>81</v>
      </c>
      <c r="C178" s="379">
        <v>19990</v>
      </c>
      <c r="D178" s="567">
        <v>0.58361720668620776</v>
      </c>
      <c r="E178" s="379">
        <v>17697</v>
      </c>
      <c r="F178" s="567">
        <v>-0.11470735367683838</v>
      </c>
      <c r="G178" s="379">
        <v>17846</v>
      </c>
      <c r="H178" s="567">
        <v>8.4195061309826347E-3</v>
      </c>
    </row>
    <row r="179" spans="2:8" s="4" customFormat="1" x14ac:dyDescent="0.25">
      <c r="B179" s="52" t="s">
        <v>82</v>
      </c>
      <c r="C179" s="379">
        <v>13231</v>
      </c>
      <c r="D179" s="567">
        <v>2.5102657472689138E-2</v>
      </c>
      <c r="E179" s="379">
        <v>13234</v>
      </c>
      <c r="F179" s="567">
        <v>2.267402312750022E-4</v>
      </c>
      <c r="G179" s="379">
        <v>15425</v>
      </c>
      <c r="H179" s="567">
        <v>0.16555841015565975</v>
      </c>
    </row>
    <row r="180" spans="2:8" s="4" customFormat="1" x14ac:dyDescent="0.25">
      <c r="B180" s="52" t="s">
        <v>83</v>
      </c>
      <c r="C180" s="379">
        <v>10883</v>
      </c>
      <c r="D180" s="567">
        <v>0.24135964411999544</v>
      </c>
      <c r="E180" s="379">
        <v>10856</v>
      </c>
      <c r="F180" s="567">
        <v>-2.4809335661122311E-3</v>
      </c>
      <c r="G180" s="379">
        <v>11709</v>
      </c>
      <c r="H180" s="567">
        <v>7.8574060427413439E-2</v>
      </c>
    </row>
    <row r="181" spans="2:8" s="4" customFormat="1" x14ac:dyDescent="0.25">
      <c r="B181" s="52" t="s">
        <v>84</v>
      </c>
      <c r="C181" s="379">
        <v>18107</v>
      </c>
      <c r="D181" s="567">
        <v>0.21564283316549182</v>
      </c>
      <c r="E181" s="379">
        <v>17684</v>
      </c>
      <c r="F181" s="567">
        <v>-2.3361131054288387E-2</v>
      </c>
      <c r="G181" s="379">
        <v>18155</v>
      </c>
      <c r="H181" s="567">
        <v>2.663424564578154E-2</v>
      </c>
    </row>
    <row r="182" spans="2:8" s="4" customFormat="1" x14ac:dyDescent="0.25">
      <c r="B182" s="52" t="s">
        <v>85</v>
      </c>
      <c r="C182" s="379">
        <v>18719</v>
      </c>
      <c r="D182" s="567">
        <v>0.28414625780338887</v>
      </c>
      <c r="E182" s="379">
        <v>19022</v>
      </c>
      <c r="F182" s="567">
        <v>1.6186762113360675E-2</v>
      </c>
      <c r="G182" s="379">
        <v>19306</v>
      </c>
      <c r="H182" s="567">
        <v>1.4930080958889702E-2</v>
      </c>
    </row>
    <row r="183" spans="2:8" s="4" customFormat="1" x14ac:dyDescent="0.25">
      <c r="B183" s="52" t="s">
        <v>86</v>
      </c>
      <c r="C183" s="379">
        <v>12384</v>
      </c>
      <c r="D183" s="567">
        <v>0.14719777674849466</v>
      </c>
      <c r="E183" s="379">
        <v>13444</v>
      </c>
      <c r="F183" s="567">
        <v>8.5594315245478114E-2</v>
      </c>
      <c r="G183" s="379">
        <v>13175</v>
      </c>
      <c r="H183" s="567">
        <v>-2.0008925914906328E-2</v>
      </c>
    </row>
    <row r="184" spans="2:8" s="4" customFormat="1" x14ac:dyDescent="0.25">
      <c r="B184" s="52" t="s">
        <v>87</v>
      </c>
      <c r="C184" s="379">
        <v>14552</v>
      </c>
      <c r="D184" s="567">
        <v>1.372344130964831E-2</v>
      </c>
      <c r="E184" s="379">
        <v>16694</v>
      </c>
      <c r="F184" s="567">
        <v>0.14719626168224309</v>
      </c>
      <c r="G184" s="379">
        <v>16217</v>
      </c>
      <c r="H184" s="567">
        <v>-2.8573140050317525E-2</v>
      </c>
    </row>
    <row r="185" spans="2:8" s="4" customFormat="1" x14ac:dyDescent="0.25">
      <c r="B185" s="52" t="s">
        <v>88</v>
      </c>
      <c r="C185" s="379">
        <v>11076</v>
      </c>
      <c r="D185" s="567">
        <v>1.4750343563902923E-2</v>
      </c>
      <c r="E185" s="379">
        <v>11111</v>
      </c>
      <c r="F185" s="567">
        <v>3.1599855543518185E-3</v>
      </c>
      <c r="G185" s="379"/>
      <c r="H185" s="567"/>
    </row>
    <row r="186" spans="2:8" s="4" customFormat="1" x14ac:dyDescent="0.25">
      <c r="B186" s="52" t="s">
        <v>89</v>
      </c>
      <c r="C186" s="379">
        <v>10956</v>
      </c>
      <c r="D186" s="567">
        <v>-0.11143552311435523</v>
      </c>
      <c r="E186" s="379">
        <v>12457</v>
      </c>
      <c r="F186" s="567">
        <v>0.1370025556772545</v>
      </c>
      <c r="G186" s="379"/>
      <c r="H186" s="567"/>
    </row>
    <row r="187" spans="2:8" ht="16.5" thickBot="1" x14ac:dyDescent="0.3">
      <c r="B187" s="571" t="s">
        <v>51</v>
      </c>
      <c r="C187" s="569">
        <v>166893</v>
      </c>
      <c r="D187" s="570">
        <v>0.14194515149027009</v>
      </c>
      <c r="E187" s="569">
        <v>169528</v>
      </c>
      <c r="F187" s="570">
        <v>1.5788559136692415E-2</v>
      </c>
      <c r="G187" s="569">
        <v>149508</v>
      </c>
      <c r="H187" s="570">
        <v>2.4308029597149838E-2</v>
      </c>
    </row>
    <row r="188" spans="2:8" ht="6" customHeight="1" x14ac:dyDescent="0.25">
      <c r="B188"/>
      <c r="C188"/>
      <c r="D188" s="202"/>
      <c r="E188" s="201"/>
      <c r="F188" s="202"/>
      <c r="G188" s="201"/>
      <c r="H188" s="202"/>
    </row>
    <row r="189" spans="2:8" s="4" customFormat="1" x14ac:dyDescent="0.25">
      <c r="B189" s="203" t="s">
        <v>112</v>
      </c>
      <c r="C189" s="203"/>
      <c r="D189" s="203"/>
      <c r="E189" s="203"/>
      <c r="F189" s="203"/>
      <c r="G189" s="203"/>
      <c r="H189" s="203"/>
    </row>
    <row r="190" spans="2:8" s="4" customFormat="1" x14ac:dyDescent="0.25">
      <c r="B190" s="204"/>
      <c r="C190" s="204"/>
      <c r="D190" s="204"/>
      <c r="E190" s="204"/>
      <c r="F190" s="204"/>
      <c r="G190" s="204"/>
      <c r="H190" s="204"/>
    </row>
    <row r="191" spans="2:8" s="4" customFormat="1" x14ac:dyDescent="0.25">
      <c r="B191" s="204"/>
      <c r="C191" s="204"/>
      <c r="D191" s="204"/>
      <c r="E191" s="204"/>
      <c r="F191" s="204"/>
      <c r="G191" s="204"/>
      <c r="H191" s="204"/>
    </row>
    <row r="192" spans="2:8" s="4" customFormat="1" ht="21.75" thickBot="1" x14ac:dyDescent="0.3">
      <c r="B192" s="42" t="s">
        <v>229</v>
      </c>
      <c r="C192" s="42"/>
      <c r="D192" s="42"/>
      <c r="E192" s="42"/>
      <c r="F192" s="42"/>
      <c r="G192" s="42"/>
      <c r="H192" s="42"/>
    </row>
    <row r="193" spans="2:8" s="4" customFormat="1" ht="6" customHeight="1" thickBot="1" x14ac:dyDescent="0.3">
      <c r="B193" s="109"/>
      <c r="C193" s="109"/>
      <c r="D193" s="109"/>
      <c r="E193" s="109"/>
      <c r="F193" s="109"/>
      <c r="G193" s="109"/>
      <c r="H193" s="109"/>
    </row>
    <row r="194" spans="2:8" s="4" customFormat="1" ht="21.75" thickBot="1" x14ac:dyDescent="0.3">
      <c r="B194" s="109"/>
      <c r="C194" s="693" t="s">
        <v>59</v>
      </c>
      <c r="D194" s="694"/>
      <c r="E194" s="694"/>
      <c r="F194" s="694"/>
      <c r="G194" s="694"/>
      <c r="H194" s="695"/>
    </row>
    <row r="195" spans="2:8" s="4" customFormat="1" ht="30.75" thickBot="1" x14ac:dyDescent="0.3">
      <c r="B195" s="15"/>
      <c r="C195" s="565">
        <v>2016</v>
      </c>
      <c r="D195" s="566" t="s">
        <v>52</v>
      </c>
      <c r="E195" s="565">
        <v>2017</v>
      </c>
      <c r="F195" s="566" t="s">
        <v>52</v>
      </c>
      <c r="G195" s="565">
        <v>2018</v>
      </c>
      <c r="H195" s="566" t="s">
        <v>52</v>
      </c>
    </row>
    <row r="196" spans="2:8" s="4" customFormat="1" x14ac:dyDescent="0.25">
      <c r="B196" s="52" t="s">
        <v>78</v>
      </c>
      <c r="C196" s="379">
        <v>13119</v>
      </c>
      <c r="D196" s="567">
        <v>-1.0260279139947204E-2</v>
      </c>
      <c r="E196" s="379">
        <v>13812</v>
      </c>
      <c r="F196" s="567">
        <v>5.2824148182025965E-2</v>
      </c>
      <c r="G196" s="379">
        <v>14063</v>
      </c>
      <c r="H196" s="567">
        <v>1.8172603533159526E-2</v>
      </c>
    </row>
    <row r="197" spans="2:8" s="4" customFormat="1" x14ac:dyDescent="0.25">
      <c r="B197" s="52" t="s">
        <v>79</v>
      </c>
      <c r="C197" s="379">
        <v>13252</v>
      </c>
      <c r="D197" s="567">
        <v>0.13526942516919394</v>
      </c>
      <c r="E197" s="379">
        <v>13227</v>
      </c>
      <c r="F197" s="567">
        <v>-1.8865076969514227E-3</v>
      </c>
      <c r="G197" s="379">
        <v>13587</v>
      </c>
      <c r="H197" s="567">
        <v>2.7217056021773711E-2</v>
      </c>
    </row>
    <row r="198" spans="2:8" s="4" customFormat="1" x14ac:dyDescent="0.25">
      <c r="B198" s="52" t="s">
        <v>80</v>
      </c>
      <c r="C198" s="379">
        <v>15343</v>
      </c>
      <c r="D198" s="567">
        <v>0.33174203628157284</v>
      </c>
      <c r="E198" s="379">
        <v>13316</v>
      </c>
      <c r="F198" s="567">
        <v>-0.13211236394446979</v>
      </c>
      <c r="G198" s="379">
        <v>14139</v>
      </c>
      <c r="H198" s="567">
        <v>6.1805346951036455E-2</v>
      </c>
    </row>
    <row r="199" spans="2:8" s="4" customFormat="1" x14ac:dyDescent="0.25">
      <c r="B199" s="52" t="s">
        <v>81</v>
      </c>
      <c r="C199" s="379">
        <v>12709</v>
      </c>
      <c r="D199" s="567">
        <v>-0.17682492389403459</v>
      </c>
      <c r="E199" s="379">
        <v>14069</v>
      </c>
      <c r="F199" s="567">
        <v>0.10701077976237316</v>
      </c>
      <c r="G199" s="379">
        <v>15132</v>
      </c>
      <c r="H199" s="567">
        <v>7.5556187362285865E-2</v>
      </c>
    </row>
    <row r="200" spans="2:8" s="4" customFormat="1" x14ac:dyDescent="0.25">
      <c r="B200" s="52" t="s">
        <v>82</v>
      </c>
      <c r="C200" s="379">
        <v>10972</v>
      </c>
      <c r="D200" s="567">
        <v>4.2569365260357372E-2</v>
      </c>
      <c r="E200" s="379">
        <v>11448</v>
      </c>
      <c r="F200" s="567">
        <v>4.3383157127232952E-2</v>
      </c>
      <c r="G200" s="379">
        <v>10527</v>
      </c>
      <c r="H200" s="567">
        <v>-8.0450733752620573E-2</v>
      </c>
    </row>
    <row r="201" spans="2:8" s="4" customFormat="1" x14ac:dyDescent="0.25">
      <c r="B201" s="52" t="s">
        <v>83</v>
      </c>
      <c r="C201" s="379">
        <v>10222</v>
      </c>
      <c r="D201" s="567">
        <v>-1.312994786638344E-2</v>
      </c>
      <c r="E201" s="379">
        <v>10880</v>
      </c>
      <c r="F201" s="567">
        <v>6.4370964586186741E-2</v>
      </c>
      <c r="G201" s="379">
        <v>10442</v>
      </c>
      <c r="H201" s="567">
        <v>-4.0257352941176494E-2</v>
      </c>
    </row>
    <row r="202" spans="2:8" s="4" customFormat="1" x14ac:dyDescent="0.25">
      <c r="B202" s="52" t="s">
        <v>84</v>
      </c>
      <c r="C202" s="379">
        <v>16202</v>
      </c>
      <c r="D202" s="567">
        <v>0.30167911946653803</v>
      </c>
      <c r="E202" s="379">
        <v>15221</v>
      </c>
      <c r="F202" s="567">
        <v>-6.0548080483890931E-2</v>
      </c>
      <c r="G202" s="379">
        <v>13920</v>
      </c>
      <c r="H202" s="567">
        <v>-8.5474016161881661E-2</v>
      </c>
    </row>
    <row r="203" spans="2:8" s="4" customFormat="1" x14ac:dyDescent="0.25">
      <c r="B203" s="52" t="s">
        <v>85</v>
      </c>
      <c r="C203" s="379">
        <v>12124</v>
      </c>
      <c r="D203" s="567">
        <v>6.6408655114785775E-2</v>
      </c>
      <c r="E203" s="379">
        <v>11960</v>
      </c>
      <c r="F203" s="567">
        <v>-1.3526888815572402E-2</v>
      </c>
      <c r="G203" s="379">
        <v>12579</v>
      </c>
      <c r="H203" s="567">
        <v>5.1755852842809258E-2</v>
      </c>
    </row>
    <row r="204" spans="2:8" s="4" customFormat="1" x14ac:dyDescent="0.25">
      <c r="B204" s="52" t="s">
        <v>86</v>
      </c>
      <c r="C204" s="379">
        <v>10983</v>
      </c>
      <c r="D204" s="567">
        <v>7.1616743096887481E-2</v>
      </c>
      <c r="E204" s="379">
        <v>12097</v>
      </c>
      <c r="F204" s="567">
        <v>0.10142948192661394</v>
      </c>
      <c r="G204" s="379">
        <v>12192</v>
      </c>
      <c r="H204" s="567">
        <v>7.853186740514273E-3</v>
      </c>
    </row>
    <row r="205" spans="2:8" s="4" customFormat="1" x14ac:dyDescent="0.25">
      <c r="B205" s="52" t="s">
        <v>87</v>
      </c>
      <c r="C205" s="379">
        <v>13871</v>
      </c>
      <c r="D205" s="567">
        <v>0.24481737413622895</v>
      </c>
      <c r="E205" s="379">
        <v>13254</v>
      </c>
      <c r="F205" s="567">
        <v>-4.448129190397232E-2</v>
      </c>
      <c r="G205" s="379">
        <v>14689</v>
      </c>
      <c r="H205" s="567">
        <v>0.10826920175041499</v>
      </c>
    </row>
    <row r="206" spans="2:8" s="4" customFormat="1" x14ac:dyDescent="0.25">
      <c r="B206" s="52" t="s">
        <v>88</v>
      </c>
      <c r="C206" s="379">
        <v>13188</v>
      </c>
      <c r="D206" s="567">
        <v>-8.8848970567914853E-2</v>
      </c>
      <c r="E206" s="379">
        <v>12765</v>
      </c>
      <c r="F206" s="567">
        <v>-3.2074613284804321E-2</v>
      </c>
      <c r="G206" s="379"/>
      <c r="H206" s="567"/>
    </row>
    <row r="207" spans="2:8" s="4" customFormat="1" x14ac:dyDescent="0.25">
      <c r="B207" s="52" t="s">
        <v>89</v>
      </c>
      <c r="C207" s="379">
        <v>13043</v>
      </c>
      <c r="D207" s="567">
        <v>-4.1590124182526278E-2</v>
      </c>
      <c r="E207" s="379">
        <v>14111</v>
      </c>
      <c r="F207" s="567">
        <v>8.1883002376753833E-2</v>
      </c>
      <c r="G207" s="379"/>
      <c r="H207" s="567"/>
    </row>
    <row r="208" spans="2:8" ht="16.5" thickBot="1" x14ac:dyDescent="0.3">
      <c r="B208" s="571" t="s">
        <v>51</v>
      </c>
      <c r="C208" s="569">
        <v>155028</v>
      </c>
      <c r="D208" s="570">
        <v>6.1392158070942893E-2</v>
      </c>
      <c r="E208" s="569">
        <v>156160</v>
      </c>
      <c r="F208" s="570">
        <v>7.3019067523285575E-3</v>
      </c>
      <c r="G208" s="569">
        <v>131270</v>
      </c>
      <c r="H208" s="570">
        <v>1.5361529655641748E-2</v>
      </c>
    </row>
    <row r="209" spans="2:8" ht="6" customHeight="1" x14ac:dyDescent="0.25">
      <c r="B209"/>
      <c r="C209"/>
      <c r="D209" s="202"/>
      <c r="E209" s="201"/>
      <c r="F209" s="202"/>
      <c r="G209" s="201"/>
      <c r="H209" s="202"/>
    </row>
    <row r="210" spans="2:8" s="4" customFormat="1" x14ac:dyDescent="0.25">
      <c r="B210" s="203" t="s">
        <v>112</v>
      </c>
      <c r="C210" s="203"/>
      <c r="D210" s="203"/>
      <c r="E210" s="203"/>
      <c r="F210" s="203"/>
      <c r="G210" s="203"/>
      <c r="H210" s="203"/>
    </row>
    <row r="211" spans="2:8" s="4" customFormat="1" x14ac:dyDescent="0.25">
      <c r="B211" s="204"/>
      <c r="C211" s="204"/>
      <c r="D211" s="204"/>
      <c r="E211" s="204"/>
      <c r="F211" s="204"/>
      <c r="G211" s="204"/>
      <c r="H211" s="204"/>
    </row>
    <row r="212" spans="2:8" s="4" customFormat="1" x14ac:dyDescent="0.25">
      <c r="B212" s="204"/>
      <c r="C212" s="204"/>
      <c r="D212" s="204"/>
      <c r="E212" s="204"/>
      <c r="F212" s="204"/>
      <c r="G212" s="204"/>
      <c r="H212" s="204"/>
    </row>
    <row r="213" spans="2:8" s="4" customFormat="1" ht="21.75" thickBot="1" x14ac:dyDescent="0.3">
      <c r="B213" s="42" t="s">
        <v>230</v>
      </c>
      <c r="C213" s="42"/>
      <c r="D213" s="42"/>
      <c r="E213" s="42"/>
      <c r="F213" s="42"/>
      <c r="G213" s="42"/>
      <c r="H213" s="42"/>
    </row>
    <row r="214" spans="2:8" s="4" customFormat="1" ht="6" customHeight="1" thickBot="1" x14ac:dyDescent="0.3">
      <c r="B214" s="109"/>
      <c r="C214" s="109"/>
      <c r="D214" s="109"/>
      <c r="E214" s="109"/>
      <c r="F214" s="109"/>
      <c r="G214" s="109"/>
      <c r="H214" s="109"/>
    </row>
    <row r="215" spans="2:8" s="4" customFormat="1" ht="21.75" thickBot="1" x14ac:dyDescent="0.3">
      <c r="B215" s="109"/>
      <c r="C215" s="693" t="s">
        <v>61</v>
      </c>
      <c r="D215" s="694"/>
      <c r="E215" s="694"/>
      <c r="F215" s="694"/>
      <c r="G215" s="694"/>
      <c r="H215" s="695"/>
    </row>
    <row r="216" spans="2:8" s="4" customFormat="1" ht="30.75" thickBot="1" x14ac:dyDescent="0.3">
      <c r="B216" s="15"/>
      <c r="C216" s="565">
        <v>2016</v>
      </c>
      <c r="D216" s="566" t="s">
        <v>52</v>
      </c>
      <c r="E216" s="565">
        <v>2017</v>
      </c>
      <c r="F216" s="566" t="s">
        <v>52</v>
      </c>
      <c r="G216" s="565">
        <v>2018</v>
      </c>
      <c r="H216" s="566" t="s">
        <v>52</v>
      </c>
    </row>
    <row r="217" spans="2:8" s="4" customFormat="1" x14ac:dyDescent="0.25">
      <c r="B217" s="52" t="s">
        <v>78</v>
      </c>
      <c r="C217" s="379">
        <v>12567</v>
      </c>
      <c r="D217" s="567">
        <v>-4.6003188339785894E-2</v>
      </c>
      <c r="E217" s="379">
        <v>13012</v>
      </c>
      <c r="F217" s="567">
        <v>3.5410201320919876E-2</v>
      </c>
      <c r="G217" s="379">
        <v>13325</v>
      </c>
      <c r="H217" s="567">
        <v>2.4054718721180368E-2</v>
      </c>
    </row>
    <row r="218" spans="2:8" s="4" customFormat="1" x14ac:dyDescent="0.25">
      <c r="B218" s="52" t="s">
        <v>79</v>
      </c>
      <c r="C218" s="379">
        <v>16337</v>
      </c>
      <c r="D218" s="567">
        <v>-9.7587586374106028E-3</v>
      </c>
      <c r="E218" s="379">
        <v>17887</v>
      </c>
      <c r="F218" s="567">
        <v>9.4876660341556063E-2</v>
      </c>
      <c r="G218" s="379">
        <v>16733</v>
      </c>
      <c r="H218" s="567">
        <v>-6.4516129032258118E-2</v>
      </c>
    </row>
    <row r="219" spans="2:8" s="4" customFormat="1" x14ac:dyDescent="0.25">
      <c r="B219" s="52" t="s">
        <v>80</v>
      </c>
      <c r="C219" s="379">
        <v>12631</v>
      </c>
      <c r="D219" s="567">
        <v>-2.8907511340047654E-2</v>
      </c>
      <c r="E219" s="379">
        <v>15302</v>
      </c>
      <c r="F219" s="567">
        <v>0.21146385876019314</v>
      </c>
      <c r="G219" s="379">
        <v>16968</v>
      </c>
      <c r="H219" s="567">
        <v>0.10887465690759379</v>
      </c>
    </row>
    <row r="220" spans="2:8" s="4" customFormat="1" x14ac:dyDescent="0.25">
      <c r="B220" s="52" t="s">
        <v>81</v>
      </c>
      <c r="C220" s="379">
        <v>24546</v>
      </c>
      <c r="D220" s="567">
        <v>0.43686706082069904</v>
      </c>
      <c r="E220" s="379">
        <v>22984</v>
      </c>
      <c r="F220" s="567">
        <v>-6.3635622912083467E-2</v>
      </c>
      <c r="G220" s="379">
        <v>22806</v>
      </c>
      <c r="H220" s="567">
        <v>-7.74451792551345E-3</v>
      </c>
    </row>
    <row r="221" spans="2:8" s="4" customFormat="1" x14ac:dyDescent="0.25">
      <c r="B221" s="52" t="s">
        <v>82</v>
      </c>
      <c r="C221" s="379">
        <v>12629</v>
      </c>
      <c r="D221" s="567">
        <v>-0.23251291400790031</v>
      </c>
      <c r="E221" s="379">
        <v>14527</v>
      </c>
      <c r="F221" s="567">
        <v>0.1502890173410405</v>
      </c>
      <c r="G221" s="379">
        <v>15944</v>
      </c>
      <c r="H221" s="567">
        <v>9.7542507055827121E-2</v>
      </c>
    </row>
    <row r="222" spans="2:8" s="4" customFormat="1" x14ac:dyDescent="0.25">
      <c r="B222" s="52" t="s">
        <v>83</v>
      </c>
      <c r="C222" s="379">
        <v>10020</v>
      </c>
      <c r="D222" s="567">
        <v>-1.9473529699579162E-2</v>
      </c>
      <c r="E222" s="379">
        <v>10911</v>
      </c>
      <c r="F222" s="567">
        <v>8.8922155688622828E-2</v>
      </c>
      <c r="G222" s="379">
        <v>12872</v>
      </c>
      <c r="H222" s="567">
        <v>0.17972688112913571</v>
      </c>
    </row>
    <row r="223" spans="2:8" s="4" customFormat="1" x14ac:dyDescent="0.25">
      <c r="B223" s="52" t="s">
        <v>84</v>
      </c>
      <c r="C223" s="379">
        <v>15452</v>
      </c>
      <c r="D223" s="567">
        <v>6.3967499827859209E-2</v>
      </c>
      <c r="E223" s="379">
        <v>16814</v>
      </c>
      <c r="F223" s="567">
        <v>8.8143929588402781E-2</v>
      </c>
      <c r="G223" s="379">
        <v>17081</v>
      </c>
      <c r="H223" s="567">
        <v>1.5879624122754787E-2</v>
      </c>
    </row>
    <row r="224" spans="2:8" s="4" customFormat="1" x14ac:dyDescent="0.25">
      <c r="B224" s="52" t="s">
        <v>85</v>
      </c>
      <c r="C224" s="379">
        <v>16882</v>
      </c>
      <c r="D224" s="567">
        <v>-0.11811105887269502</v>
      </c>
      <c r="E224" s="379">
        <v>17966</v>
      </c>
      <c r="F224" s="567">
        <v>6.4210401611183521E-2</v>
      </c>
      <c r="G224" s="379">
        <v>19748</v>
      </c>
      <c r="H224" s="567">
        <v>9.918735389068245E-2</v>
      </c>
    </row>
    <row r="225" spans="2:8" s="4" customFormat="1" x14ac:dyDescent="0.25">
      <c r="B225" s="52" t="s">
        <v>86</v>
      </c>
      <c r="C225" s="379">
        <v>11012</v>
      </c>
      <c r="D225" s="567">
        <v>-2.5227936620341729E-2</v>
      </c>
      <c r="E225" s="379">
        <v>13760</v>
      </c>
      <c r="F225" s="567">
        <v>0.24954594987286605</v>
      </c>
      <c r="G225" s="379">
        <v>14841</v>
      </c>
      <c r="H225" s="567">
        <v>7.8561046511627985E-2</v>
      </c>
    </row>
    <row r="226" spans="2:8" s="4" customFormat="1" x14ac:dyDescent="0.25">
      <c r="B226" s="52" t="s">
        <v>87</v>
      </c>
      <c r="C226" s="379">
        <v>15400</v>
      </c>
      <c r="D226" s="567">
        <v>-9.8782771535580571E-2</v>
      </c>
      <c r="E226" s="379">
        <v>17865</v>
      </c>
      <c r="F226" s="567">
        <v>0.16006493506493502</v>
      </c>
      <c r="G226" s="379">
        <v>18872</v>
      </c>
      <c r="H226" s="567">
        <v>5.6367198432689669E-2</v>
      </c>
    </row>
    <row r="227" spans="2:8" s="4" customFormat="1" x14ac:dyDescent="0.25">
      <c r="B227" s="52" t="s">
        <v>88</v>
      </c>
      <c r="C227" s="379">
        <v>9163</v>
      </c>
      <c r="D227" s="567">
        <v>-2.0692659551295733E-3</v>
      </c>
      <c r="E227" s="379">
        <v>11364</v>
      </c>
      <c r="F227" s="567">
        <v>0.24020517297828214</v>
      </c>
      <c r="G227" s="379"/>
      <c r="H227" s="567"/>
    </row>
    <row r="228" spans="2:8" s="4" customFormat="1" x14ac:dyDescent="0.25">
      <c r="B228" s="52" t="s">
        <v>89</v>
      </c>
      <c r="C228" s="379">
        <v>13493</v>
      </c>
      <c r="D228" s="567">
        <v>0.20775152166129618</v>
      </c>
      <c r="E228" s="379">
        <v>13156</v>
      </c>
      <c r="F228" s="567">
        <v>-2.4975913436596775E-2</v>
      </c>
      <c r="G228" s="379"/>
      <c r="H228" s="567"/>
    </row>
    <row r="229" spans="2:8" ht="16.5" thickBot="1" x14ac:dyDescent="0.3">
      <c r="B229" s="571" t="s">
        <v>51</v>
      </c>
      <c r="C229" s="569">
        <v>170132</v>
      </c>
      <c r="D229" s="570">
        <v>7.6522151149016615E-3</v>
      </c>
      <c r="E229" s="569">
        <v>185548</v>
      </c>
      <c r="F229" s="570">
        <v>9.0611995391813416E-2</v>
      </c>
      <c r="G229" s="569">
        <v>169190</v>
      </c>
      <c r="H229" s="570">
        <v>5.0686837071813651E-2</v>
      </c>
    </row>
    <row r="230" spans="2:8" ht="6" customHeight="1" x14ac:dyDescent="0.25">
      <c r="B230"/>
      <c r="C230"/>
      <c r="D230" s="202"/>
      <c r="E230" s="201"/>
      <c r="F230" s="202"/>
      <c r="G230" s="201"/>
      <c r="H230" s="202"/>
    </row>
    <row r="231" spans="2:8" s="4" customFormat="1" x14ac:dyDescent="0.25">
      <c r="B231" s="203" t="s">
        <v>112</v>
      </c>
      <c r="C231" s="203"/>
      <c r="D231" s="203"/>
      <c r="E231" s="203"/>
      <c r="F231" s="203"/>
      <c r="G231" s="203"/>
      <c r="H231" s="203"/>
    </row>
    <row r="232" spans="2:8" s="4" customFormat="1" x14ac:dyDescent="0.25">
      <c r="B232" s="204"/>
      <c r="C232" s="204"/>
      <c r="D232" s="204"/>
      <c r="E232" s="204"/>
      <c r="F232" s="204"/>
      <c r="G232" s="204"/>
      <c r="H232" s="204"/>
    </row>
    <row r="233" spans="2:8" s="4" customFormat="1" x14ac:dyDescent="0.25">
      <c r="B233" s="204"/>
      <c r="C233" s="204"/>
      <c r="D233" s="204"/>
      <c r="E233" s="204"/>
      <c r="F233" s="204"/>
      <c r="G233" s="204"/>
      <c r="H233" s="204"/>
    </row>
    <row r="234" spans="2:8" s="4" customFormat="1" ht="21.75" thickBot="1" x14ac:dyDescent="0.3">
      <c r="B234" s="42" t="s">
        <v>231</v>
      </c>
      <c r="C234" s="42"/>
      <c r="D234" s="42"/>
      <c r="E234" s="42"/>
      <c r="F234" s="42"/>
      <c r="G234" s="42"/>
      <c r="H234" s="42"/>
    </row>
    <row r="235" spans="2:8" s="4" customFormat="1" ht="6" customHeight="1" thickBot="1" x14ac:dyDescent="0.3">
      <c r="B235" s="109"/>
      <c r="C235" s="109"/>
      <c r="D235" s="109"/>
      <c r="E235" s="109"/>
      <c r="F235" s="109"/>
      <c r="G235" s="109"/>
      <c r="H235" s="109"/>
    </row>
    <row r="236" spans="2:8" s="4" customFormat="1" ht="21.75" thickBot="1" x14ac:dyDescent="0.3">
      <c r="B236" s="109"/>
      <c r="C236" s="693" t="s">
        <v>63</v>
      </c>
      <c r="D236" s="694"/>
      <c r="E236" s="694"/>
      <c r="F236" s="694"/>
      <c r="G236" s="694"/>
      <c r="H236" s="695"/>
    </row>
    <row r="237" spans="2:8" s="4" customFormat="1" ht="30.75" thickBot="1" x14ac:dyDescent="0.3">
      <c r="B237" s="15"/>
      <c r="C237" s="565">
        <v>2016</v>
      </c>
      <c r="D237" s="566" t="s">
        <v>52</v>
      </c>
      <c r="E237" s="565">
        <v>2017</v>
      </c>
      <c r="F237" s="566" t="s">
        <v>52</v>
      </c>
      <c r="G237" s="565">
        <v>2018</v>
      </c>
      <c r="H237" s="566" t="s">
        <v>52</v>
      </c>
    </row>
    <row r="238" spans="2:8" s="4" customFormat="1" x14ac:dyDescent="0.25">
      <c r="B238" s="52" t="s">
        <v>78</v>
      </c>
      <c r="C238" s="379">
        <v>6720</v>
      </c>
      <c r="D238" s="567">
        <v>0.34238913304035168</v>
      </c>
      <c r="E238" s="379">
        <v>7043</v>
      </c>
      <c r="F238" s="567">
        <v>4.8065476190476186E-2</v>
      </c>
      <c r="G238" s="379">
        <v>8430</v>
      </c>
      <c r="H238" s="567">
        <v>0.1969331250887405</v>
      </c>
    </row>
    <row r="239" spans="2:8" s="4" customFormat="1" x14ac:dyDescent="0.25">
      <c r="B239" s="52" t="s">
        <v>79</v>
      </c>
      <c r="C239" s="379">
        <v>6664</v>
      </c>
      <c r="D239" s="567">
        <v>0.30820573223400083</v>
      </c>
      <c r="E239" s="379">
        <v>6460</v>
      </c>
      <c r="F239" s="567">
        <v>-3.0612244897959218E-2</v>
      </c>
      <c r="G239" s="379">
        <v>7425</v>
      </c>
      <c r="H239" s="567">
        <v>0.14938080495356032</v>
      </c>
    </row>
    <row r="240" spans="2:8" s="4" customFormat="1" x14ac:dyDescent="0.25">
      <c r="B240" s="52" t="s">
        <v>80</v>
      </c>
      <c r="C240" s="379">
        <v>7327</v>
      </c>
      <c r="D240" s="567">
        <v>0.29727337110481589</v>
      </c>
      <c r="E240" s="379">
        <v>7214</v>
      </c>
      <c r="F240" s="567">
        <v>-1.5422410263409292E-2</v>
      </c>
      <c r="G240" s="379">
        <v>9358</v>
      </c>
      <c r="H240" s="567">
        <v>0.29719988910451889</v>
      </c>
    </row>
    <row r="241" spans="2:8" s="4" customFormat="1" x14ac:dyDescent="0.25">
      <c r="B241" s="52" t="s">
        <v>81</v>
      </c>
      <c r="C241" s="379">
        <v>7419</v>
      </c>
      <c r="D241" s="567">
        <v>0.20165208940719137</v>
      </c>
      <c r="E241" s="379">
        <v>8240</v>
      </c>
      <c r="F241" s="567">
        <v>0.11066181426068211</v>
      </c>
      <c r="G241" s="379">
        <v>9047</v>
      </c>
      <c r="H241" s="567">
        <v>9.7936893203883546E-2</v>
      </c>
    </row>
    <row r="242" spans="2:8" s="4" customFormat="1" x14ac:dyDescent="0.25">
      <c r="B242" s="52" t="s">
        <v>82</v>
      </c>
      <c r="C242" s="379">
        <v>7984</v>
      </c>
      <c r="D242" s="567">
        <v>0.10321956611855732</v>
      </c>
      <c r="E242" s="379">
        <v>8989</v>
      </c>
      <c r="F242" s="567">
        <v>0.12587675350701399</v>
      </c>
      <c r="G242" s="379">
        <v>10614</v>
      </c>
      <c r="H242" s="567">
        <v>0.18077650461675376</v>
      </c>
    </row>
    <row r="243" spans="2:8" s="4" customFormat="1" x14ac:dyDescent="0.25">
      <c r="B243" s="52" t="s">
        <v>83</v>
      </c>
      <c r="C243" s="379">
        <v>9661</v>
      </c>
      <c r="D243" s="567">
        <v>6.3541666666666607E-3</v>
      </c>
      <c r="E243" s="379">
        <v>11704</v>
      </c>
      <c r="F243" s="567">
        <v>0.21146879205051228</v>
      </c>
      <c r="G243" s="379">
        <v>12364</v>
      </c>
      <c r="H243" s="567">
        <v>5.6390977443609103E-2</v>
      </c>
    </row>
    <row r="244" spans="2:8" s="4" customFormat="1" x14ac:dyDescent="0.25">
      <c r="B244" s="52" t="s">
        <v>84</v>
      </c>
      <c r="C244" s="379">
        <v>10239</v>
      </c>
      <c r="D244" s="567">
        <v>0.25925470421842323</v>
      </c>
      <c r="E244" s="379">
        <v>11622</v>
      </c>
      <c r="F244" s="567">
        <v>0.13507178435394085</v>
      </c>
      <c r="G244" s="379">
        <v>12825</v>
      </c>
      <c r="H244" s="567">
        <v>0.10351058337635521</v>
      </c>
    </row>
    <row r="245" spans="2:8" s="4" customFormat="1" x14ac:dyDescent="0.25">
      <c r="B245" s="52" t="s">
        <v>85</v>
      </c>
      <c r="C245" s="379">
        <v>8441</v>
      </c>
      <c r="D245" s="567">
        <v>0.18088975937325125</v>
      </c>
      <c r="E245" s="379">
        <v>10957</v>
      </c>
      <c r="F245" s="567">
        <v>0.29806894917663773</v>
      </c>
      <c r="G245" s="379">
        <v>11780</v>
      </c>
      <c r="H245" s="567">
        <v>7.5111800675367268E-2</v>
      </c>
    </row>
    <row r="246" spans="2:8" s="4" customFormat="1" x14ac:dyDescent="0.25">
      <c r="B246" s="52" t="s">
        <v>86</v>
      </c>
      <c r="C246" s="379">
        <v>8546</v>
      </c>
      <c r="D246" s="567">
        <v>0.18661482921410721</v>
      </c>
      <c r="E246" s="379">
        <v>10297</v>
      </c>
      <c r="F246" s="567">
        <v>0.20489117715890481</v>
      </c>
      <c r="G246" s="379">
        <v>11639</v>
      </c>
      <c r="H246" s="567">
        <v>0.13032922210352527</v>
      </c>
    </row>
    <row r="247" spans="2:8" s="4" customFormat="1" x14ac:dyDescent="0.25">
      <c r="B247" s="52" t="s">
        <v>87</v>
      </c>
      <c r="C247" s="379">
        <v>7889</v>
      </c>
      <c r="D247" s="567">
        <v>0.10381978452497553</v>
      </c>
      <c r="E247" s="379">
        <v>9037</v>
      </c>
      <c r="F247" s="567">
        <v>0.14551907719609591</v>
      </c>
      <c r="G247" s="379">
        <v>10429</v>
      </c>
      <c r="H247" s="567">
        <v>0.15403341816974669</v>
      </c>
    </row>
    <row r="248" spans="2:8" s="4" customFormat="1" x14ac:dyDescent="0.25">
      <c r="B248" s="52" t="s">
        <v>88</v>
      </c>
      <c r="C248" s="379">
        <v>5966</v>
      </c>
      <c r="D248" s="567">
        <v>9.0078567513246943E-2</v>
      </c>
      <c r="E248" s="379">
        <v>6613</v>
      </c>
      <c r="F248" s="567">
        <v>0.10844787127053301</v>
      </c>
      <c r="G248" s="379"/>
      <c r="H248" s="567"/>
    </row>
    <row r="249" spans="2:8" s="4" customFormat="1" x14ac:dyDescent="0.25">
      <c r="B249" s="52" t="s">
        <v>89</v>
      </c>
      <c r="C249" s="379">
        <v>6645</v>
      </c>
      <c r="D249" s="567">
        <v>0.21525237746891013</v>
      </c>
      <c r="E249" s="379">
        <v>7255</v>
      </c>
      <c r="F249" s="567">
        <v>9.1798344620015015E-2</v>
      </c>
      <c r="G249" s="379"/>
      <c r="H249" s="567"/>
    </row>
    <row r="250" spans="2:8" ht="16.5" thickBot="1" x14ac:dyDescent="0.3">
      <c r="B250" s="571" t="s">
        <v>51</v>
      </c>
      <c r="C250" s="569">
        <v>93501</v>
      </c>
      <c r="D250" s="570">
        <v>0.1786632714804357</v>
      </c>
      <c r="E250" s="569">
        <v>105431</v>
      </c>
      <c r="F250" s="570">
        <v>0.1275922182650453</v>
      </c>
      <c r="G250" s="569">
        <v>103911</v>
      </c>
      <c r="H250" s="570">
        <v>0.13485796664591598</v>
      </c>
    </row>
    <row r="251" spans="2:8" ht="6" customHeight="1" x14ac:dyDescent="0.25">
      <c r="B251"/>
      <c r="C251"/>
      <c r="D251" s="202"/>
      <c r="E251" s="201"/>
      <c r="F251" s="202"/>
      <c r="G251" s="201"/>
      <c r="H251" s="202"/>
    </row>
    <row r="252" spans="2:8" s="4" customFormat="1" x14ac:dyDescent="0.25">
      <c r="B252" s="203" t="s">
        <v>112</v>
      </c>
      <c r="C252" s="203"/>
      <c r="D252" s="203"/>
      <c r="E252" s="203"/>
      <c r="F252" s="203"/>
      <c r="G252" s="203"/>
      <c r="H252" s="203"/>
    </row>
    <row r="253" spans="2:8" s="4" customFormat="1" x14ac:dyDescent="0.25">
      <c r="B253" s="204"/>
      <c r="C253" s="204"/>
      <c r="D253" s="204"/>
      <c r="E253" s="204"/>
      <c r="F253" s="204"/>
      <c r="G253" s="204"/>
      <c r="H253" s="204"/>
    </row>
    <row r="254" spans="2:8" s="4" customFormat="1" x14ac:dyDescent="0.25">
      <c r="B254" s="204"/>
      <c r="C254" s="204"/>
      <c r="D254" s="204"/>
      <c r="E254" s="204"/>
      <c r="F254" s="204"/>
      <c r="G254" s="204"/>
      <c r="H254" s="204"/>
    </row>
    <row r="255" spans="2:8" s="4" customFormat="1" ht="21.75" thickBot="1" x14ac:dyDescent="0.3">
      <c r="B255" s="42" t="s">
        <v>232</v>
      </c>
      <c r="C255" s="42"/>
      <c r="D255" s="42"/>
      <c r="E255" s="42"/>
      <c r="F255" s="42"/>
      <c r="G255" s="42"/>
      <c r="H255" s="42"/>
    </row>
    <row r="256" spans="2:8" s="4" customFormat="1" ht="6" customHeight="1" thickBot="1" x14ac:dyDescent="0.3">
      <c r="B256" s="109"/>
      <c r="C256" s="109"/>
      <c r="D256" s="109"/>
      <c r="E256" s="109"/>
      <c r="F256" s="109"/>
      <c r="G256" s="109"/>
      <c r="H256" s="109"/>
    </row>
    <row r="257" spans="2:8" s="4" customFormat="1" ht="21.75" thickBot="1" x14ac:dyDescent="0.3">
      <c r="B257" s="109"/>
      <c r="C257" s="693" t="s">
        <v>64</v>
      </c>
      <c r="D257" s="694"/>
      <c r="E257" s="694"/>
      <c r="F257" s="694"/>
      <c r="G257" s="694"/>
      <c r="H257" s="695"/>
    </row>
    <row r="258" spans="2:8" s="4" customFormat="1" ht="30.75" thickBot="1" x14ac:dyDescent="0.3">
      <c r="B258" s="15"/>
      <c r="C258" s="565">
        <v>2016</v>
      </c>
      <c r="D258" s="566" t="s">
        <v>52</v>
      </c>
      <c r="E258" s="565">
        <v>2017</v>
      </c>
      <c r="F258" s="566" t="s">
        <v>52</v>
      </c>
      <c r="G258" s="565">
        <v>2018</v>
      </c>
      <c r="H258" s="566" t="s">
        <v>52</v>
      </c>
    </row>
    <row r="259" spans="2:8" s="4" customFormat="1" x14ac:dyDescent="0.25">
      <c r="B259" s="52" t="s">
        <v>78</v>
      </c>
      <c r="C259" s="379">
        <v>17064</v>
      </c>
      <c r="D259" s="567">
        <v>0.21012694135167709</v>
      </c>
      <c r="E259" s="379">
        <v>15684</v>
      </c>
      <c r="F259" s="567">
        <v>-8.0872011251758136E-2</v>
      </c>
      <c r="G259" s="379">
        <v>14325</v>
      </c>
      <c r="H259" s="567">
        <v>-8.664881407804137E-2</v>
      </c>
    </row>
    <row r="260" spans="2:8" s="4" customFormat="1" x14ac:dyDescent="0.25">
      <c r="B260" s="52" t="s">
        <v>79</v>
      </c>
      <c r="C260" s="379">
        <v>13872</v>
      </c>
      <c r="D260" s="567">
        <v>0.36146825007360883</v>
      </c>
      <c r="E260" s="379">
        <v>12139</v>
      </c>
      <c r="F260" s="567">
        <v>-0.1249279123414071</v>
      </c>
      <c r="G260" s="379">
        <v>12194</v>
      </c>
      <c r="H260" s="567">
        <v>4.5308509761925464E-3</v>
      </c>
    </row>
    <row r="261" spans="2:8" s="4" customFormat="1" x14ac:dyDescent="0.25">
      <c r="B261" s="52" t="s">
        <v>80</v>
      </c>
      <c r="C261" s="379">
        <v>12881</v>
      </c>
      <c r="D261" s="567">
        <v>0.11707570895845976</v>
      </c>
      <c r="E261" s="379">
        <v>12094</v>
      </c>
      <c r="F261" s="567">
        <v>-6.1097740858628957E-2</v>
      </c>
      <c r="G261" s="379">
        <v>11811</v>
      </c>
      <c r="H261" s="567">
        <v>-2.3400033074251647E-2</v>
      </c>
    </row>
    <row r="262" spans="2:8" s="4" customFormat="1" x14ac:dyDescent="0.25">
      <c r="B262" s="52" t="s">
        <v>81</v>
      </c>
      <c r="C262" s="379">
        <v>12701</v>
      </c>
      <c r="D262" s="567">
        <v>1.5754958413307651E-2</v>
      </c>
      <c r="E262" s="379">
        <v>12864</v>
      </c>
      <c r="F262" s="567">
        <v>1.2833635146838773E-2</v>
      </c>
      <c r="G262" s="379">
        <v>12367</v>
      </c>
      <c r="H262" s="567">
        <v>-3.8634950248756184E-2</v>
      </c>
    </row>
    <row r="263" spans="2:8" s="4" customFormat="1" x14ac:dyDescent="0.25">
      <c r="B263" s="52" t="s">
        <v>82</v>
      </c>
      <c r="C263" s="379">
        <v>12104</v>
      </c>
      <c r="D263" s="567">
        <v>5.2613270719193084E-2</v>
      </c>
      <c r="E263" s="379">
        <v>12097</v>
      </c>
      <c r="F263" s="567">
        <v>-5.7832121612688692E-4</v>
      </c>
      <c r="G263" s="379">
        <v>10039</v>
      </c>
      <c r="H263" s="567">
        <v>-0.17012482433661236</v>
      </c>
    </row>
    <row r="264" spans="2:8" s="4" customFormat="1" x14ac:dyDescent="0.25">
      <c r="B264" s="52" t="s">
        <v>83</v>
      </c>
      <c r="C264" s="379">
        <v>11098</v>
      </c>
      <c r="D264" s="567">
        <v>2.8917404662931467E-3</v>
      </c>
      <c r="E264" s="379">
        <v>10744</v>
      </c>
      <c r="F264" s="567">
        <v>-3.1897639214272799E-2</v>
      </c>
      <c r="G264" s="379">
        <v>10276</v>
      </c>
      <c r="H264" s="567">
        <v>-4.3559195830230824E-2</v>
      </c>
    </row>
    <row r="265" spans="2:8" s="4" customFormat="1" x14ac:dyDescent="0.25">
      <c r="B265" s="52" t="s">
        <v>84</v>
      </c>
      <c r="C265" s="379">
        <v>11759</v>
      </c>
      <c r="D265" s="567">
        <v>9.3351929335192985E-2</v>
      </c>
      <c r="E265" s="379">
        <v>11450</v>
      </c>
      <c r="F265" s="567">
        <v>-2.6277744706182493E-2</v>
      </c>
      <c r="G265" s="379">
        <v>11533</v>
      </c>
      <c r="H265" s="567">
        <v>7.2489082969431351E-3</v>
      </c>
    </row>
    <row r="266" spans="2:8" s="4" customFormat="1" x14ac:dyDescent="0.25">
      <c r="B266" s="52" t="s">
        <v>85</v>
      </c>
      <c r="C266" s="379">
        <v>18786</v>
      </c>
      <c r="D266" s="567">
        <v>-0.11636876763875825</v>
      </c>
      <c r="E266" s="379">
        <v>16523</v>
      </c>
      <c r="F266" s="567">
        <v>-0.12046204620462042</v>
      </c>
      <c r="G266" s="379">
        <v>17059</v>
      </c>
      <c r="H266" s="567">
        <v>3.2439629607214249E-2</v>
      </c>
    </row>
    <row r="267" spans="2:8" s="4" customFormat="1" x14ac:dyDescent="0.25">
      <c r="B267" s="52" t="s">
        <v>86</v>
      </c>
      <c r="C267" s="379">
        <v>11622</v>
      </c>
      <c r="D267" s="567">
        <v>-1.3747454175152773E-2</v>
      </c>
      <c r="E267" s="379">
        <v>11679</v>
      </c>
      <c r="F267" s="567">
        <v>4.9044914816727125E-3</v>
      </c>
      <c r="G267" s="379">
        <v>11019</v>
      </c>
      <c r="H267" s="567">
        <v>-5.6511687644490105E-2</v>
      </c>
    </row>
    <row r="268" spans="2:8" s="4" customFormat="1" x14ac:dyDescent="0.25">
      <c r="B268" s="52" t="s">
        <v>87</v>
      </c>
      <c r="C268" s="379">
        <v>12431</v>
      </c>
      <c r="D268" s="567">
        <v>4.2006624121495584E-3</v>
      </c>
      <c r="E268" s="379">
        <v>11565</v>
      </c>
      <c r="F268" s="567">
        <v>-6.9664548306652696E-2</v>
      </c>
      <c r="G268" s="379">
        <v>11951</v>
      </c>
      <c r="H268" s="567">
        <v>3.337656722870741E-2</v>
      </c>
    </row>
    <row r="269" spans="2:8" s="4" customFormat="1" x14ac:dyDescent="0.25">
      <c r="B269" s="52" t="s">
        <v>88</v>
      </c>
      <c r="C269" s="379">
        <v>11465</v>
      </c>
      <c r="D269" s="567">
        <v>-5.083202251842045E-2</v>
      </c>
      <c r="E269" s="379">
        <v>11118</v>
      </c>
      <c r="F269" s="567">
        <v>-3.0266027038813759E-2</v>
      </c>
      <c r="G269" s="379"/>
      <c r="H269" s="567"/>
    </row>
    <row r="270" spans="2:8" s="4" customFormat="1" x14ac:dyDescent="0.25">
      <c r="B270" s="52" t="s">
        <v>89</v>
      </c>
      <c r="C270" s="379">
        <v>13612</v>
      </c>
      <c r="D270" s="567">
        <v>2.3304766200571425E-2</v>
      </c>
      <c r="E270" s="379">
        <v>13454</v>
      </c>
      <c r="F270" s="567">
        <v>-1.1607405230678824E-2</v>
      </c>
      <c r="G270" s="379"/>
      <c r="H270" s="567"/>
    </row>
    <row r="271" spans="2:8" ht="16.5" thickBot="1" x14ac:dyDescent="0.3">
      <c r="B271" s="571" t="s">
        <v>51</v>
      </c>
      <c r="C271" s="569">
        <v>159395</v>
      </c>
      <c r="D271" s="570">
        <v>4.5562778371783352E-2</v>
      </c>
      <c r="E271" s="569">
        <v>151411</v>
      </c>
      <c r="F271" s="570">
        <v>-5.00894005458139E-2</v>
      </c>
      <c r="G271" s="569">
        <v>122574</v>
      </c>
      <c r="H271" s="570">
        <v>-3.3625304519903199E-2</v>
      </c>
    </row>
    <row r="272" spans="2:8" ht="6" customHeight="1" x14ac:dyDescent="0.25">
      <c r="B272"/>
      <c r="C272"/>
      <c r="D272" s="202"/>
      <c r="E272" s="201"/>
      <c r="F272" s="202"/>
      <c r="G272" s="201"/>
      <c r="H272" s="202"/>
    </row>
    <row r="273" spans="2:8" s="4" customFormat="1" x14ac:dyDescent="0.25">
      <c r="B273" s="203" t="s">
        <v>112</v>
      </c>
      <c r="C273" s="203"/>
      <c r="D273" s="203"/>
      <c r="E273" s="203"/>
      <c r="F273" s="203"/>
      <c r="G273" s="203"/>
      <c r="H273" s="203"/>
    </row>
    <row r="274" spans="2:8" s="4" customFormat="1" x14ac:dyDescent="0.25">
      <c r="B274" s="204"/>
      <c r="C274" s="204"/>
      <c r="D274" s="204"/>
      <c r="E274" s="204"/>
      <c r="F274" s="204"/>
      <c r="G274" s="204"/>
      <c r="H274" s="204"/>
    </row>
    <row r="275" spans="2:8" s="4" customFormat="1" x14ac:dyDescent="0.25">
      <c r="B275" s="204"/>
      <c r="C275" s="204"/>
      <c r="D275" s="204"/>
      <c r="E275" s="204"/>
      <c r="F275" s="204"/>
      <c r="G275" s="204"/>
      <c r="H275" s="204"/>
    </row>
    <row r="276" spans="2:8" s="4" customFormat="1" ht="21.75" thickBot="1" x14ac:dyDescent="0.3">
      <c r="B276" s="42" t="s">
        <v>233</v>
      </c>
      <c r="C276" s="42"/>
      <c r="D276" s="42"/>
      <c r="E276" s="42"/>
      <c r="F276" s="42"/>
      <c r="G276" s="42"/>
      <c r="H276" s="42"/>
    </row>
    <row r="277" spans="2:8" s="4" customFormat="1" ht="6" customHeight="1" thickBot="1" x14ac:dyDescent="0.3">
      <c r="B277" s="109"/>
      <c r="C277" s="109"/>
      <c r="D277" s="109"/>
      <c r="E277" s="109"/>
      <c r="F277" s="109"/>
      <c r="G277" s="109"/>
      <c r="H277" s="109"/>
    </row>
    <row r="278" spans="2:8" s="4" customFormat="1" ht="21.75" thickBot="1" x14ac:dyDescent="0.3">
      <c r="B278" s="109"/>
      <c r="C278" s="693" t="s">
        <v>66</v>
      </c>
      <c r="D278" s="694"/>
      <c r="E278" s="694"/>
      <c r="F278" s="694"/>
      <c r="G278" s="694"/>
      <c r="H278" s="695"/>
    </row>
    <row r="279" spans="2:8" s="4" customFormat="1" ht="30.75" thickBot="1" x14ac:dyDescent="0.3">
      <c r="B279" s="15"/>
      <c r="C279" s="565">
        <v>2016</v>
      </c>
      <c r="D279" s="566" t="s">
        <v>52</v>
      </c>
      <c r="E279" s="565">
        <v>2017</v>
      </c>
      <c r="F279" s="566" t="s">
        <v>52</v>
      </c>
      <c r="G279" s="565">
        <v>2018</v>
      </c>
      <c r="H279" s="566" t="s">
        <v>52</v>
      </c>
    </row>
    <row r="280" spans="2:8" s="4" customFormat="1" x14ac:dyDescent="0.25">
      <c r="B280" s="52" t="s">
        <v>78</v>
      </c>
      <c r="C280" s="379">
        <v>27297</v>
      </c>
      <c r="D280" s="567">
        <v>6.0489510489510456E-2</v>
      </c>
      <c r="E280" s="379">
        <v>27546</v>
      </c>
      <c r="F280" s="567">
        <v>9.1218815254423546E-3</v>
      </c>
      <c r="G280" s="379">
        <v>24030</v>
      </c>
      <c r="H280" s="567">
        <v>-0.12764103681115224</v>
      </c>
    </row>
    <row r="281" spans="2:8" s="4" customFormat="1" x14ac:dyDescent="0.25">
      <c r="B281" s="52" t="s">
        <v>79</v>
      </c>
      <c r="C281" s="379">
        <v>21687</v>
      </c>
      <c r="D281" s="567">
        <v>-0.11380353056554426</v>
      </c>
      <c r="E281" s="379">
        <v>21959</v>
      </c>
      <c r="F281" s="567">
        <v>1.2542075898003491E-2</v>
      </c>
      <c r="G281" s="379">
        <v>20930</v>
      </c>
      <c r="H281" s="567">
        <v>-4.6860057379662146E-2</v>
      </c>
    </row>
    <row r="282" spans="2:8" s="4" customFormat="1" x14ac:dyDescent="0.25">
      <c r="B282" s="52" t="s">
        <v>80</v>
      </c>
      <c r="C282" s="379">
        <v>22433</v>
      </c>
      <c r="D282" s="567">
        <v>-0.19291239431552443</v>
      </c>
      <c r="E282" s="379">
        <v>21398</v>
      </c>
      <c r="F282" s="567">
        <v>-4.613738688539204E-2</v>
      </c>
      <c r="G282" s="379">
        <v>21606</v>
      </c>
      <c r="H282" s="567">
        <v>9.7205346294046979E-3</v>
      </c>
    </row>
    <row r="283" spans="2:8" s="4" customFormat="1" x14ac:dyDescent="0.25">
      <c r="B283" s="52" t="s">
        <v>81</v>
      </c>
      <c r="C283" s="379">
        <v>9658</v>
      </c>
      <c r="D283" s="567">
        <v>-0.12904680313824513</v>
      </c>
      <c r="E283" s="379">
        <v>12806</v>
      </c>
      <c r="F283" s="567">
        <v>0.32594740111824394</v>
      </c>
      <c r="G283" s="379">
        <v>11705</v>
      </c>
      <c r="H283" s="567">
        <v>-8.5975324066843717E-2</v>
      </c>
    </row>
    <row r="284" spans="2:8" s="4" customFormat="1" x14ac:dyDescent="0.25">
      <c r="B284" s="52" t="s">
        <v>82</v>
      </c>
      <c r="C284" s="379">
        <v>715</v>
      </c>
      <c r="D284" s="567">
        <v>-0.23529411764705888</v>
      </c>
      <c r="E284" s="379">
        <v>1096</v>
      </c>
      <c r="F284" s="567">
        <v>0.53286713286713283</v>
      </c>
      <c r="G284" s="379">
        <v>1558</v>
      </c>
      <c r="H284" s="567">
        <v>0.42153284671532854</v>
      </c>
    </row>
    <row r="285" spans="2:8" s="4" customFormat="1" x14ac:dyDescent="0.25">
      <c r="B285" s="52" t="s">
        <v>83</v>
      </c>
      <c r="C285" s="379">
        <v>1342</v>
      </c>
      <c r="D285" s="567">
        <v>-0.15650534255185422</v>
      </c>
      <c r="E285" s="379">
        <v>1556</v>
      </c>
      <c r="F285" s="567">
        <v>0.15946348733233973</v>
      </c>
      <c r="G285" s="379">
        <v>1635</v>
      </c>
      <c r="H285" s="567">
        <v>5.0771208226221054E-2</v>
      </c>
    </row>
    <row r="286" spans="2:8" s="4" customFormat="1" x14ac:dyDescent="0.25">
      <c r="B286" s="52" t="s">
        <v>84</v>
      </c>
      <c r="C286" s="379">
        <v>1301</v>
      </c>
      <c r="D286" s="567">
        <v>-0.12449528936742937</v>
      </c>
      <c r="E286" s="379">
        <v>1767</v>
      </c>
      <c r="F286" s="567">
        <v>0.35818601076095313</v>
      </c>
      <c r="G286" s="379">
        <v>1845</v>
      </c>
      <c r="H286" s="567">
        <v>4.4142614601018648E-2</v>
      </c>
    </row>
    <row r="287" spans="2:8" s="4" customFormat="1" x14ac:dyDescent="0.25">
      <c r="B287" s="52" t="s">
        <v>85</v>
      </c>
      <c r="C287" s="379">
        <v>1180</v>
      </c>
      <c r="D287" s="567">
        <v>0.10486891385767794</v>
      </c>
      <c r="E287" s="379">
        <v>1485</v>
      </c>
      <c r="F287" s="567">
        <v>0.25847457627118642</v>
      </c>
      <c r="G287" s="379">
        <v>1239</v>
      </c>
      <c r="H287" s="567">
        <v>-0.16565656565656561</v>
      </c>
    </row>
    <row r="288" spans="2:8" s="4" customFormat="1" x14ac:dyDescent="0.25">
      <c r="B288" s="52" t="s">
        <v>86</v>
      </c>
      <c r="C288" s="379">
        <v>1238</v>
      </c>
      <c r="D288" s="567">
        <v>-0.14147018030513181</v>
      </c>
      <c r="E288" s="379">
        <v>1627</v>
      </c>
      <c r="F288" s="567">
        <v>0.31421647819063003</v>
      </c>
      <c r="G288" s="379">
        <v>1741</v>
      </c>
      <c r="H288" s="567">
        <v>7.0067609096496675E-2</v>
      </c>
    </row>
    <row r="289" spans="2:8" s="4" customFormat="1" x14ac:dyDescent="0.25">
      <c r="B289" s="52" t="s">
        <v>87</v>
      </c>
      <c r="C289" s="379">
        <v>13369</v>
      </c>
      <c r="D289" s="567">
        <v>4.4126835363948791E-2</v>
      </c>
      <c r="E289" s="379">
        <v>14454</v>
      </c>
      <c r="F289" s="567">
        <v>8.1157902610516919E-2</v>
      </c>
      <c r="G289" s="379">
        <v>12305</v>
      </c>
      <c r="H289" s="567">
        <v>-0.14867856648678568</v>
      </c>
    </row>
    <row r="290" spans="2:8" s="4" customFormat="1" x14ac:dyDescent="0.25">
      <c r="B290" s="52" t="s">
        <v>88</v>
      </c>
      <c r="C290" s="379">
        <v>24351</v>
      </c>
      <c r="D290" s="567">
        <v>4.5792079207920278E-3</v>
      </c>
      <c r="E290" s="379">
        <v>23371</v>
      </c>
      <c r="F290" s="567">
        <v>-4.0244753808878486E-2</v>
      </c>
      <c r="G290" s="379"/>
      <c r="H290" s="567"/>
    </row>
    <row r="291" spans="2:8" s="4" customFormat="1" x14ac:dyDescent="0.25">
      <c r="B291" s="52" t="s">
        <v>89</v>
      </c>
      <c r="C291" s="379">
        <v>22152</v>
      </c>
      <c r="D291" s="567">
        <v>-5.0207949234661098E-2</v>
      </c>
      <c r="E291" s="379">
        <v>26579</v>
      </c>
      <c r="F291" s="567">
        <v>0.19984651498736006</v>
      </c>
      <c r="G291" s="379"/>
      <c r="H291" s="567"/>
    </row>
    <row r="292" spans="2:8" ht="16.5" thickBot="1" x14ac:dyDescent="0.3">
      <c r="B292" s="571" t="s">
        <v>51</v>
      </c>
      <c r="C292" s="569">
        <v>146723</v>
      </c>
      <c r="D292" s="570">
        <v>-5.9377504247203228E-2</v>
      </c>
      <c r="E292" s="569">
        <v>155644</v>
      </c>
      <c r="F292" s="570">
        <v>6.0801646640267659E-2</v>
      </c>
      <c r="G292" s="569">
        <v>98594</v>
      </c>
      <c r="H292" s="570">
        <v>-6.7175052510076272E-2</v>
      </c>
    </row>
    <row r="293" spans="2:8" ht="6" customHeight="1" x14ac:dyDescent="0.25">
      <c r="B293"/>
      <c r="C293"/>
      <c r="D293" s="202"/>
      <c r="E293" s="201"/>
      <c r="F293" s="202"/>
      <c r="G293" s="201"/>
      <c r="H293" s="202"/>
    </row>
    <row r="294" spans="2:8" s="4" customFormat="1" x14ac:dyDescent="0.25">
      <c r="B294" s="203" t="s">
        <v>112</v>
      </c>
      <c r="C294" s="203"/>
      <c r="D294" s="203"/>
      <c r="E294" s="203"/>
      <c r="F294" s="203"/>
      <c r="G294" s="203"/>
      <c r="H294" s="203"/>
    </row>
    <row r="295" spans="2:8" s="4" customFormat="1" x14ac:dyDescent="0.25">
      <c r="B295" s="204"/>
      <c r="C295" s="204"/>
      <c r="D295" s="204"/>
      <c r="E295" s="204"/>
      <c r="F295" s="204"/>
      <c r="G295" s="204"/>
      <c r="H295" s="204"/>
    </row>
    <row r="296" spans="2:8" s="4" customFormat="1" x14ac:dyDescent="0.25">
      <c r="B296" s="204"/>
      <c r="C296" s="204"/>
      <c r="D296" s="204"/>
      <c r="E296" s="204"/>
      <c r="F296" s="204"/>
      <c r="G296" s="204"/>
      <c r="H296" s="204"/>
    </row>
    <row r="297" spans="2:8" s="4" customFormat="1" ht="21.75" thickBot="1" x14ac:dyDescent="0.3">
      <c r="B297" s="42" t="s">
        <v>234</v>
      </c>
      <c r="C297" s="42"/>
      <c r="D297" s="42"/>
      <c r="E297" s="42"/>
      <c r="F297" s="42"/>
      <c r="G297" s="42"/>
      <c r="H297" s="42"/>
    </row>
    <row r="298" spans="2:8" s="4" customFormat="1" ht="6" customHeight="1" thickBot="1" x14ac:dyDescent="0.3">
      <c r="B298" s="109"/>
      <c r="C298" s="109"/>
      <c r="D298" s="109"/>
      <c r="E298" s="109"/>
      <c r="F298" s="109"/>
      <c r="G298" s="109"/>
      <c r="H298" s="109"/>
    </row>
    <row r="299" spans="2:8" s="4" customFormat="1" ht="21.75" thickBot="1" x14ac:dyDescent="0.3">
      <c r="B299" s="109"/>
      <c r="C299" s="693" t="s">
        <v>67</v>
      </c>
      <c r="D299" s="694"/>
      <c r="E299" s="694"/>
      <c r="F299" s="694"/>
      <c r="G299" s="694"/>
      <c r="H299" s="695"/>
    </row>
    <row r="300" spans="2:8" s="4" customFormat="1" ht="30.75" thickBot="1" x14ac:dyDescent="0.3">
      <c r="B300" s="15"/>
      <c r="C300" s="565">
        <v>2016</v>
      </c>
      <c r="D300" s="566" t="s">
        <v>52</v>
      </c>
      <c r="E300" s="565">
        <v>2017</v>
      </c>
      <c r="F300" s="566" t="s">
        <v>52</v>
      </c>
      <c r="G300" s="565">
        <v>2018</v>
      </c>
      <c r="H300" s="566" t="s">
        <v>52</v>
      </c>
    </row>
    <row r="301" spans="2:8" s="4" customFormat="1" x14ac:dyDescent="0.25">
      <c r="B301" s="52" t="s">
        <v>78</v>
      </c>
      <c r="C301" s="379">
        <v>12357</v>
      </c>
      <c r="D301" s="567">
        <v>-9.7436272003505908E-2</v>
      </c>
      <c r="E301" s="379">
        <v>12033</v>
      </c>
      <c r="F301" s="567">
        <v>-2.6219956300072789E-2</v>
      </c>
      <c r="G301" s="379">
        <v>9942</v>
      </c>
      <c r="H301" s="567">
        <v>-0.17377212665170783</v>
      </c>
    </row>
    <row r="302" spans="2:8" s="4" customFormat="1" x14ac:dyDescent="0.25">
      <c r="B302" s="52" t="s">
        <v>79</v>
      </c>
      <c r="C302" s="379">
        <v>12427</v>
      </c>
      <c r="D302" s="567">
        <v>-0.15674832055370835</v>
      </c>
      <c r="E302" s="379">
        <v>11579</v>
      </c>
      <c r="F302" s="567">
        <v>-6.8238512915426042E-2</v>
      </c>
      <c r="G302" s="379">
        <v>11257</v>
      </c>
      <c r="H302" s="567">
        <v>-2.7808964504706823E-2</v>
      </c>
    </row>
    <row r="303" spans="2:8" s="4" customFormat="1" x14ac:dyDescent="0.25">
      <c r="B303" s="52" t="s">
        <v>80</v>
      </c>
      <c r="C303" s="379">
        <v>10847</v>
      </c>
      <c r="D303" s="567">
        <v>-0.31972405142677951</v>
      </c>
      <c r="E303" s="379">
        <v>10646</v>
      </c>
      <c r="F303" s="567">
        <v>-1.8530469254171678E-2</v>
      </c>
      <c r="G303" s="379">
        <v>10203</v>
      </c>
      <c r="H303" s="567">
        <v>-4.1611873003945199E-2</v>
      </c>
    </row>
    <row r="304" spans="2:8" s="4" customFormat="1" x14ac:dyDescent="0.25">
      <c r="B304" s="52" t="s">
        <v>81</v>
      </c>
      <c r="C304" s="379">
        <v>3847</v>
      </c>
      <c r="D304" s="567">
        <v>-0.11031452358926919</v>
      </c>
      <c r="E304" s="379">
        <v>5335</v>
      </c>
      <c r="F304" s="567">
        <v>0.38679490512087344</v>
      </c>
      <c r="G304" s="379">
        <v>4120</v>
      </c>
      <c r="H304" s="567">
        <v>-0.2277413308341143</v>
      </c>
    </row>
    <row r="305" spans="2:8" s="4" customFormat="1" x14ac:dyDescent="0.25">
      <c r="B305" s="52" t="s">
        <v>82</v>
      </c>
      <c r="C305" s="379">
        <v>586</v>
      </c>
      <c r="D305" s="567">
        <v>7.7205882352941124E-2</v>
      </c>
      <c r="E305" s="379">
        <v>822</v>
      </c>
      <c r="F305" s="567">
        <v>0.40273037542662116</v>
      </c>
      <c r="G305" s="379">
        <v>1152</v>
      </c>
      <c r="H305" s="567">
        <v>0.4014598540145986</v>
      </c>
    </row>
    <row r="306" spans="2:8" s="4" customFormat="1" x14ac:dyDescent="0.25">
      <c r="B306" s="52" t="s">
        <v>83</v>
      </c>
      <c r="C306" s="379">
        <v>1466</v>
      </c>
      <c r="D306" s="567">
        <v>4.564907275320973E-2</v>
      </c>
      <c r="E306" s="379">
        <v>1271</v>
      </c>
      <c r="F306" s="567">
        <v>-0.13301500682128242</v>
      </c>
      <c r="G306" s="379">
        <v>1490</v>
      </c>
      <c r="H306" s="567">
        <v>0.17230527143981123</v>
      </c>
    </row>
    <row r="307" spans="2:8" s="4" customFormat="1" x14ac:dyDescent="0.25">
      <c r="B307" s="52" t="s">
        <v>84</v>
      </c>
      <c r="C307" s="379">
        <v>2175</v>
      </c>
      <c r="D307" s="567">
        <v>-1.1363636363636354E-2</v>
      </c>
      <c r="E307" s="379">
        <v>2485</v>
      </c>
      <c r="F307" s="567">
        <v>0.14252873563218382</v>
      </c>
      <c r="G307" s="379">
        <v>2981</v>
      </c>
      <c r="H307" s="567">
        <v>0.19959758551307849</v>
      </c>
    </row>
    <row r="308" spans="2:8" s="4" customFormat="1" x14ac:dyDescent="0.25">
      <c r="B308" s="52" t="s">
        <v>85</v>
      </c>
      <c r="C308" s="379">
        <v>1165</v>
      </c>
      <c r="D308" s="567">
        <v>-5.6680161943319818E-2</v>
      </c>
      <c r="E308" s="379">
        <v>1374</v>
      </c>
      <c r="F308" s="567">
        <v>0.17939914163090132</v>
      </c>
      <c r="G308" s="379">
        <v>992</v>
      </c>
      <c r="H308" s="567">
        <v>-0.27802037845705962</v>
      </c>
    </row>
    <row r="309" spans="2:8" s="4" customFormat="1" x14ac:dyDescent="0.25">
      <c r="B309" s="52" t="s">
        <v>86</v>
      </c>
      <c r="C309" s="379">
        <v>1154</v>
      </c>
      <c r="D309" s="567">
        <v>-0.4295600593178448</v>
      </c>
      <c r="E309" s="379">
        <v>1422</v>
      </c>
      <c r="F309" s="567">
        <v>0.23223570190641252</v>
      </c>
      <c r="G309" s="379">
        <v>1895</v>
      </c>
      <c r="H309" s="567">
        <v>0.33263009845288316</v>
      </c>
    </row>
    <row r="310" spans="2:8" s="4" customFormat="1" x14ac:dyDescent="0.25">
      <c r="B310" s="52" t="s">
        <v>87</v>
      </c>
      <c r="C310" s="379">
        <v>9822</v>
      </c>
      <c r="D310" s="567">
        <v>0.37813946962256217</v>
      </c>
      <c r="E310" s="379">
        <v>7894</v>
      </c>
      <c r="F310" s="567">
        <v>-0.19629403380166977</v>
      </c>
      <c r="G310" s="379">
        <v>7574</v>
      </c>
      <c r="H310" s="567">
        <v>-4.0537116797567774E-2</v>
      </c>
    </row>
    <row r="311" spans="2:8" s="4" customFormat="1" x14ac:dyDescent="0.25">
      <c r="B311" s="52" t="s">
        <v>88</v>
      </c>
      <c r="C311" s="379">
        <v>13043</v>
      </c>
      <c r="D311" s="567">
        <v>-1.1669318784572225E-2</v>
      </c>
      <c r="E311" s="379">
        <v>10306</v>
      </c>
      <c r="F311" s="567">
        <v>-0.20984436095990189</v>
      </c>
      <c r="G311" s="379"/>
      <c r="H311" s="567"/>
    </row>
    <row r="312" spans="2:8" s="4" customFormat="1" x14ac:dyDescent="0.25">
      <c r="B312" s="52" t="s">
        <v>89</v>
      </c>
      <c r="C312" s="379">
        <v>10246</v>
      </c>
      <c r="D312" s="567">
        <v>3.5054045863218475E-2</v>
      </c>
      <c r="E312" s="379">
        <v>9358</v>
      </c>
      <c r="F312" s="567">
        <v>-8.6667967987507311E-2</v>
      </c>
      <c r="G312" s="379"/>
      <c r="H312" s="567"/>
    </row>
    <row r="313" spans="2:8" ht="16.5" thickBot="1" x14ac:dyDescent="0.3">
      <c r="B313" s="571" t="s">
        <v>51</v>
      </c>
      <c r="C313" s="569">
        <v>79135</v>
      </c>
      <c r="D313" s="570">
        <v>-8.3279273434965995E-2</v>
      </c>
      <c r="E313" s="569">
        <v>74525</v>
      </c>
      <c r="F313" s="570">
        <v>-5.8254880899728301E-2</v>
      </c>
      <c r="G313" s="569">
        <v>51606</v>
      </c>
      <c r="H313" s="570">
        <v>-5.9331765735221698E-2</v>
      </c>
    </row>
    <row r="314" spans="2:8" ht="6" customHeight="1" x14ac:dyDescent="0.25">
      <c r="B314"/>
      <c r="C314"/>
      <c r="D314" s="202"/>
      <c r="E314" s="201"/>
      <c r="F314" s="202"/>
      <c r="G314" s="201"/>
      <c r="H314" s="202"/>
    </row>
    <row r="315" spans="2:8" s="4" customFormat="1" x14ac:dyDescent="0.25">
      <c r="B315" s="203" t="s">
        <v>112</v>
      </c>
      <c r="C315" s="203"/>
      <c r="D315" s="203"/>
      <c r="E315" s="203"/>
      <c r="F315" s="203"/>
      <c r="G315" s="203"/>
      <c r="H315" s="203"/>
    </row>
    <row r="316" spans="2:8" s="4" customFormat="1" x14ac:dyDescent="0.25">
      <c r="B316" s="204"/>
      <c r="C316" s="204"/>
      <c r="D316" s="204"/>
      <c r="E316" s="204"/>
      <c r="F316" s="204"/>
      <c r="G316" s="204"/>
      <c r="H316" s="204"/>
    </row>
    <row r="317" spans="2:8" s="4" customFormat="1" x14ac:dyDescent="0.25">
      <c r="B317" s="204"/>
      <c r="C317" s="204"/>
      <c r="D317" s="204"/>
      <c r="E317" s="204"/>
      <c r="F317" s="204"/>
      <c r="G317" s="204"/>
      <c r="H317" s="204"/>
    </row>
    <row r="318" spans="2:8" s="4" customFormat="1" ht="21.75" thickBot="1" x14ac:dyDescent="0.3">
      <c r="B318" s="42" t="s">
        <v>235</v>
      </c>
      <c r="C318" s="42"/>
      <c r="D318" s="42"/>
      <c r="E318" s="42"/>
      <c r="F318" s="42"/>
      <c r="G318" s="42"/>
      <c r="H318" s="42"/>
    </row>
    <row r="319" spans="2:8" s="4" customFormat="1" ht="6" customHeight="1" thickBot="1" x14ac:dyDescent="0.3">
      <c r="B319" s="109"/>
      <c r="C319" s="109"/>
      <c r="D319" s="109"/>
      <c r="E319" s="109"/>
      <c r="F319" s="109"/>
      <c r="G319" s="109"/>
      <c r="H319" s="109"/>
    </row>
    <row r="320" spans="2:8" s="4" customFormat="1" ht="21.75" thickBot="1" x14ac:dyDescent="0.3">
      <c r="B320" s="109"/>
      <c r="C320" s="693" t="s">
        <v>69</v>
      </c>
      <c r="D320" s="694"/>
      <c r="E320" s="694"/>
      <c r="F320" s="694"/>
      <c r="G320" s="694"/>
      <c r="H320" s="695"/>
    </row>
    <row r="321" spans="2:8" s="4" customFormat="1" ht="30.75" thickBot="1" x14ac:dyDescent="0.3">
      <c r="B321" s="15"/>
      <c r="C321" s="565">
        <v>2016</v>
      </c>
      <c r="D321" s="566" t="s">
        <v>52</v>
      </c>
      <c r="E321" s="565">
        <v>2017</v>
      </c>
      <c r="F321" s="566" t="s">
        <v>52</v>
      </c>
      <c r="G321" s="565">
        <v>2018</v>
      </c>
      <c r="H321" s="566" t="s">
        <v>52</v>
      </c>
    </row>
    <row r="322" spans="2:8" s="4" customFormat="1" x14ac:dyDescent="0.25">
      <c r="B322" s="52" t="s">
        <v>78</v>
      </c>
      <c r="C322" s="379">
        <v>16242</v>
      </c>
      <c r="D322" s="567">
        <v>-6.058380760051385E-3</v>
      </c>
      <c r="E322" s="379">
        <v>15963</v>
      </c>
      <c r="F322" s="567">
        <v>-1.7177687476911729E-2</v>
      </c>
      <c r="G322" s="379">
        <v>17052</v>
      </c>
      <c r="H322" s="567">
        <v>6.8220259349746293E-2</v>
      </c>
    </row>
    <row r="323" spans="2:8" s="4" customFormat="1" x14ac:dyDescent="0.25">
      <c r="B323" s="52" t="s">
        <v>79</v>
      </c>
      <c r="C323" s="379">
        <v>15853</v>
      </c>
      <c r="D323" s="567">
        <v>-3.5822892592142108E-2</v>
      </c>
      <c r="E323" s="379">
        <v>14638</v>
      </c>
      <c r="F323" s="567">
        <v>-7.6641645114489343E-2</v>
      </c>
      <c r="G323" s="379">
        <v>17181</v>
      </c>
      <c r="H323" s="567">
        <v>0.17372591884137178</v>
      </c>
    </row>
    <row r="324" spans="2:8" s="4" customFormat="1" x14ac:dyDescent="0.25">
      <c r="B324" s="52" t="s">
        <v>80</v>
      </c>
      <c r="C324" s="379">
        <v>15302</v>
      </c>
      <c r="D324" s="567">
        <v>-7.9800348788261477E-2</v>
      </c>
      <c r="E324" s="379">
        <v>14131</v>
      </c>
      <c r="F324" s="567">
        <v>-7.6525944321003792E-2</v>
      </c>
      <c r="G324" s="379">
        <v>17300</v>
      </c>
      <c r="H324" s="567">
        <v>0.22425872195881391</v>
      </c>
    </row>
    <row r="325" spans="2:8" s="4" customFormat="1" x14ac:dyDescent="0.25">
      <c r="B325" s="52" t="s">
        <v>81</v>
      </c>
      <c r="C325" s="379">
        <v>5551</v>
      </c>
      <c r="D325" s="567">
        <v>1.2956204379562131E-2</v>
      </c>
      <c r="E325" s="379">
        <v>6759</v>
      </c>
      <c r="F325" s="567">
        <v>0.2176184471266438</v>
      </c>
      <c r="G325" s="379">
        <v>6118</v>
      </c>
      <c r="H325" s="567">
        <v>-9.483651427725992E-2</v>
      </c>
    </row>
    <row r="326" spans="2:8" s="4" customFormat="1" x14ac:dyDescent="0.25">
      <c r="B326" s="52" t="s">
        <v>82</v>
      </c>
      <c r="C326" s="379">
        <v>753</v>
      </c>
      <c r="D326" s="567">
        <v>-0.3766556291390728</v>
      </c>
      <c r="E326" s="379">
        <v>1100</v>
      </c>
      <c r="F326" s="567">
        <v>0.46082337317397082</v>
      </c>
      <c r="G326" s="379">
        <v>1457</v>
      </c>
      <c r="H326" s="567">
        <v>0.32454545454545447</v>
      </c>
    </row>
    <row r="327" spans="2:8" s="4" customFormat="1" x14ac:dyDescent="0.25">
      <c r="B327" s="52" t="s">
        <v>83</v>
      </c>
      <c r="C327" s="379">
        <v>354</v>
      </c>
      <c r="D327" s="567">
        <v>-0.16509433962264153</v>
      </c>
      <c r="E327" s="379">
        <v>494</v>
      </c>
      <c r="F327" s="567">
        <v>0.39548022598870047</v>
      </c>
      <c r="G327" s="379">
        <v>674</v>
      </c>
      <c r="H327" s="567">
        <v>0.36437246963562764</v>
      </c>
    </row>
    <row r="328" spans="2:8" s="4" customFormat="1" x14ac:dyDescent="0.25">
      <c r="B328" s="52" t="s">
        <v>84</v>
      </c>
      <c r="C328" s="379">
        <v>252</v>
      </c>
      <c r="D328" s="567">
        <v>0.16666666666666674</v>
      </c>
      <c r="E328" s="379">
        <v>272</v>
      </c>
      <c r="F328" s="567">
        <v>7.9365079365079305E-2</v>
      </c>
      <c r="G328" s="379">
        <v>385</v>
      </c>
      <c r="H328" s="567">
        <v>0.41544117647058831</v>
      </c>
    </row>
    <row r="329" spans="2:8" s="4" customFormat="1" x14ac:dyDescent="0.25">
      <c r="B329" s="52" t="s">
        <v>85</v>
      </c>
      <c r="C329" s="379">
        <v>150</v>
      </c>
      <c r="D329" s="567">
        <v>0.25</v>
      </c>
      <c r="E329" s="379">
        <v>310</v>
      </c>
      <c r="F329" s="567">
        <v>1.0666666666666669</v>
      </c>
      <c r="G329" s="379">
        <v>174</v>
      </c>
      <c r="H329" s="567">
        <v>-0.43870967741935485</v>
      </c>
    </row>
    <row r="330" spans="2:8" s="4" customFormat="1" x14ac:dyDescent="0.25">
      <c r="B330" s="52" t="s">
        <v>86</v>
      </c>
      <c r="C330" s="379">
        <v>629</v>
      </c>
      <c r="D330" s="567">
        <v>-7.0901033973412075E-2</v>
      </c>
      <c r="E330" s="379">
        <v>836</v>
      </c>
      <c r="F330" s="567">
        <v>0.32909379968203489</v>
      </c>
      <c r="G330" s="379">
        <v>931</v>
      </c>
      <c r="H330" s="567">
        <v>0.11363636363636354</v>
      </c>
    </row>
    <row r="331" spans="2:8" s="4" customFormat="1" x14ac:dyDescent="0.25">
      <c r="B331" s="52" t="s">
        <v>87</v>
      </c>
      <c r="C331" s="379">
        <v>9549</v>
      </c>
      <c r="D331" s="567">
        <v>4.4177974124328667E-3</v>
      </c>
      <c r="E331" s="379">
        <v>10670</v>
      </c>
      <c r="F331" s="567">
        <v>0.11739449156979798</v>
      </c>
      <c r="G331" s="379">
        <v>10380</v>
      </c>
      <c r="H331" s="567">
        <v>-2.7179006560449914E-2</v>
      </c>
    </row>
    <row r="332" spans="2:8" s="4" customFormat="1" x14ac:dyDescent="0.25">
      <c r="B332" s="52" t="s">
        <v>88</v>
      </c>
      <c r="C332" s="379">
        <v>15620</v>
      </c>
      <c r="D332" s="567">
        <v>0.15259740259740262</v>
      </c>
      <c r="E332" s="379">
        <v>17265</v>
      </c>
      <c r="F332" s="567">
        <v>0.10531370038412291</v>
      </c>
      <c r="G332" s="379"/>
      <c r="H332" s="567"/>
    </row>
    <row r="333" spans="2:8" s="4" customFormat="1" x14ac:dyDescent="0.25">
      <c r="B333" s="52" t="s">
        <v>89</v>
      </c>
      <c r="C333" s="379">
        <v>15589</v>
      </c>
      <c r="D333" s="567">
        <v>1.9288609912383903E-2</v>
      </c>
      <c r="E333" s="379">
        <v>17823</v>
      </c>
      <c r="F333" s="567">
        <v>0.14330617743280527</v>
      </c>
      <c r="G333" s="379"/>
      <c r="H333" s="567"/>
    </row>
    <row r="334" spans="2:8" ht="16.5" thickBot="1" x14ac:dyDescent="0.3">
      <c r="B334" s="571" t="s">
        <v>51</v>
      </c>
      <c r="C334" s="569">
        <v>95844</v>
      </c>
      <c r="D334" s="570">
        <v>-4.7971634164145627E-4</v>
      </c>
      <c r="E334" s="569">
        <v>100261</v>
      </c>
      <c r="F334" s="570">
        <v>4.6085305287759226E-2</v>
      </c>
      <c r="G334" s="569">
        <v>71652</v>
      </c>
      <c r="H334" s="570">
        <v>9.9412333328218638E-2</v>
      </c>
    </row>
    <row r="335" spans="2:8" ht="6" customHeight="1" x14ac:dyDescent="0.25">
      <c r="B335"/>
      <c r="C335"/>
      <c r="D335" s="202"/>
      <c r="E335" s="201"/>
      <c r="F335" s="202"/>
      <c r="G335" s="201"/>
      <c r="H335" s="202"/>
    </row>
    <row r="336" spans="2:8" s="4" customFormat="1" x14ac:dyDescent="0.25">
      <c r="B336" s="203" t="s">
        <v>112</v>
      </c>
      <c r="C336" s="203"/>
      <c r="D336" s="203"/>
      <c r="E336" s="203"/>
      <c r="F336" s="203"/>
      <c r="G336" s="203"/>
      <c r="H336" s="203"/>
    </row>
    <row r="337" spans="2:8" s="4" customFormat="1" x14ac:dyDescent="0.25">
      <c r="B337" s="204"/>
      <c r="C337" s="204"/>
      <c r="D337" s="204"/>
      <c r="E337" s="204"/>
      <c r="F337" s="204"/>
      <c r="G337" s="204"/>
      <c r="H337" s="204"/>
    </row>
    <row r="338" spans="2:8" s="4" customFormat="1" x14ac:dyDescent="0.25">
      <c r="B338" s="204"/>
      <c r="C338" s="204"/>
      <c r="D338" s="204"/>
      <c r="E338" s="204"/>
      <c r="F338" s="204"/>
      <c r="G338" s="204"/>
      <c r="H338" s="204"/>
    </row>
    <row r="339" spans="2:8" s="4" customFormat="1" ht="21.75" thickBot="1" x14ac:dyDescent="0.3">
      <c r="B339" s="42" t="s">
        <v>236</v>
      </c>
      <c r="C339" s="42"/>
      <c r="D339" s="42"/>
      <c r="E339" s="42"/>
      <c r="F339" s="42"/>
      <c r="G339" s="42"/>
      <c r="H339" s="42"/>
    </row>
    <row r="340" spans="2:8" s="4" customFormat="1" ht="6" customHeight="1" thickBot="1" x14ac:dyDescent="0.3">
      <c r="B340" s="109"/>
      <c r="C340" s="109"/>
      <c r="D340" s="109"/>
      <c r="E340" s="109"/>
      <c r="F340" s="109"/>
      <c r="G340" s="109"/>
      <c r="H340" s="109"/>
    </row>
    <row r="341" spans="2:8" s="4" customFormat="1" ht="21.75" thickBot="1" x14ac:dyDescent="0.3">
      <c r="B341" s="109"/>
      <c r="C341" s="693" t="s">
        <v>68</v>
      </c>
      <c r="D341" s="694"/>
      <c r="E341" s="694"/>
      <c r="F341" s="694"/>
      <c r="G341" s="694"/>
      <c r="H341" s="695"/>
    </row>
    <row r="342" spans="2:8" s="4" customFormat="1" ht="30.75" thickBot="1" x14ac:dyDescent="0.3">
      <c r="B342" s="15"/>
      <c r="C342" s="565">
        <v>2016</v>
      </c>
      <c r="D342" s="566" t="s">
        <v>52</v>
      </c>
      <c r="E342" s="565">
        <v>2017</v>
      </c>
      <c r="F342" s="566" t="s">
        <v>52</v>
      </c>
      <c r="G342" s="565">
        <v>2018</v>
      </c>
      <c r="H342" s="566" t="s">
        <v>52</v>
      </c>
    </row>
    <row r="343" spans="2:8" s="4" customFormat="1" x14ac:dyDescent="0.25">
      <c r="B343" s="52" t="s">
        <v>78</v>
      </c>
      <c r="C343" s="379">
        <v>15274</v>
      </c>
      <c r="D343" s="567">
        <v>-2.1211150272348656E-2</v>
      </c>
      <c r="E343" s="379">
        <v>14719</v>
      </c>
      <c r="F343" s="567">
        <v>-3.6336257692811347E-2</v>
      </c>
      <c r="G343" s="379">
        <v>12883</v>
      </c>
      <c r="H343" s="567">
        <v>-0.12473673483252934</v>
      </c>
    </row>
    <row r="344" spans="2:8" s="4" customFormat="1" x14ac:dyDescent="0.25">
      <c r="B344" s="52" t="s">
        <v>79</v>
      </c>
      <c r="C344" s="379">
        <v>15506</v>
      </c>
      <c r="D344" s="567">
        <v>-9.326939945032453E-2</v>
      </c>
      <c r="E344" s="379">
        <v>16209</v>
      </c>
      <c r="F344" s="567">
        <v>4.5337288791435615E-2</v>
      </c>
      <c r="G344" s="379">
        <v>13804</v>
      </c>
      <c r="H344" s="567">
        <v>-0.14837435992349934</v>
      </c>
    </row>
    <row r="345" spans="2:8" s="4" customFormat="1" x14ac:dyDescent="0.25">
      <c r="B345" s="52" t="s">
        <v>80</v>
      </c>
      <c r="C345" s="379">
        <v>14900</v>
      </c>
      <c r="D345" s="567">
        <v>-4.1369105063372547E-2</v>
      </c>
      <c r="E345" s="379">
        <v>13478</v>
      </c>
      <c r="F345" s="567">
        <v>-9.5436241610738271E-2</v>
      </c>
      <c r="G345" s="379">
        <v>13018</v>
      </c>
      <c r="H345" s="567">
        <v>-3.4129692832764458E-2</v>
      </c>
    </row>
    <row r="346" spans="2:8" s="4" customFormat="1" x14ac:dyDescent="0.25">
      <c r="B346" s="52" t="s">
        <v>81</v>
      </c>
      <c r="C346" s="379">
        <v>6550</v>
      </c>
      <c r="D346" s="567">
        <v>-2.8923732683817649E-3</v>
      </c>
      <c r="E346" s="379">
        <v>8162</v>
      </c>
      <c r="F346" s="567">
        <v>0.24610687022900768</v>
      </c>
      <c r="G346" s="379">
        <v>6136</v>
      </c>
      <c r="H346" s="567">
        <v>-0.24822347463856897</v>
      </c>
    </row>
    <row r="347" spans="2:8" s="4" customFormat="1" x14ac:dyDescent="0.25">
      <c r="B347" s="52" t="s">
        <v>82</v>
      </c>
      <c r="C347" s="379">
        <v>1700</v>
      </c>
      <c r="D347" s="567">
        <v>-0.20966992096699211</v>
      </c>
      <c r="E347" s="379">
        <v>2074</v>
      </c>
      <c r="F347" s="567">
        <v>0.21999999999999997</v>
      </c>
      <c r="G347" s="379">
        <v>2337</v>
      </c>
      <c r="H347" s="567">
        <v>0.12680810028929601</v>
      </c>
    </row>
    <row r="348" spans="2:8" s="4" customFormat="1" x14ac:dyDescent="0.25">
      <c r="B348" s="52" t="s">
        <v>83</v>
      </c>
      <c r="C348" s="379">
        <v>1506</v>
      </c>
      <c r="D348" s="567">
        <v>-0.25666337611056267</v>
      </c>
      <c r="E348" s="379">
        <v>1774</v>
      </c>
      <c r="F348" s="567">
        <v>0.1779548472775565</v>
      </c>
      <c r="G348" s="379">
        <v>1548</v>
      </c>
      <c r="H348" s="567">
        <v>-0.12739571589627963</v>
      </c>
    </row>
    <row r="349" spans="2:8" s="4" customFormat="1" x14ac:dyDescent="0.25">
      <c r="B349" s="52" t="s">
        <v>84</v>
      </c>
      <c r="C349" s="379">
        <v>2766</v>
      </c>
      <c r="D349" s="567">
        <v>-9.8435462842242472E-2</v>
      </c>
      <c r="E349" s="379">
        <v>2614</v>
      </c>
      <c r="F349" s="567">
        <v>-5.4953000723065748E-2</v>
      </c>
      <c r="G349" s="379">
        <v>3459</v>
      </c>
      <c r="H349" s="567">
        <v>0.32325937260902826</v>
      </c>
    </row>
    <row r="350" spans="2:8" s="4" customFormat="1" x14ac:dyDescent="0.25">
      <c r="B350" s="52" t="s">
        <v>85</v>
      </c>
      <c r="C350" s="379">
        <v>1346</v>
      </c>
      <c r="D350" s="567">
        <v>-0.28669846316905145</v>
      </c>
      <c r="E350" s="379">
        <v>1620</v>
      </c>
      <c r="F350" s="567">
        <v>0.20356612184249623</v>
      </c>
      <c r="G350" s="379">
        <v>1481</v>
      </c>
      <c r="H350" s="567">
        <v>-8.5802469135802473E-2</v>
      </c>
    </row>
    <row r="351" spans="2:8" s="4" customFormat="1" x14ac:dyDescent="0.25">
      <c r="B351" s="52" t="s">
        <v>86</v>
      </c>
      <c r="C351" s="379">
        <v>1242</v>
      </c>
      <c r="D351" s="567">
        <v>-0.41799437675726336</v>
      </c>
      <c r="E351" s="379">
        <v>1602</v>
      </c>
      <c r="F351" s="567">
        <v>0.28985507246376807</v>
      </c>
      <c r="G351" s="379">
        <v>2001</v>
      </c>
      <c r="H351" s="567">
        <v>0.24906367041198507</v>
      </c>
    </row>
    <row r="352" spans="2:8" s="4" customFormat="1" x14ac:dyDescent="0.25">
      <c r="B352" s="52" t="s">
        <v>87</v>
      </c>
      <c r="C352" s="379">
        <v>7364</v>
      </c>
      <c r="D352" s="567">
        <v>-7.00846066422528E-2</v>
      </c>
      <c r="E352" s="379">
        <v>7496</v>
      </c>
      <c r="F352" s="567">
        <v>1.7925040738729026E-2</v>
      </c>
      <c r="G352" s="379">
        <v>6218</v>
      </c>
      <c r="H352" s="567">
        <v>-0.17049092849519742</v>
      </c>
    </row>
    <row r="353" spans="2:8" s="4" customFormat="1" x14ac:dyDescent="0.25">
      <c r="B353" s="52" t="s">
        <v>88</v>
      </c>
      <c r="C353" s="379">
        <v>10050</v>
      </c>
      <c r="D353" s="567">
        <v>-7.8066232455737961E-2</v>
      </c>
      <c r="E353" s="379">
        <v>9567</v>
      </c>
      <c r="F353" s="567">
        <v>-4.8059701492537354E-2</v>
      </c>
      <c r="G353" s="379"/>
      <c r="H353" s="567"/>
    </row>
    <row r="354" spans="2:8" s="4" customFormat="1" x14ac:dyDescent="0.25">
      <c r="B354" s="52" t="s">
        <v>89</v>
      </c>
      <c r="C354" s="379">
        <v>10546</v>
      </c>
      <c r="D354" s="567">
        <v>-5.0508688214639386E-2</v>
      </c>
      <c r="E354" s="379">
        <v>10312</v>
      </c>
      <c r="F354" s="567">
        <v>-2.2188507490991882E-2</v>
      </c>
      <c r="G354" s="379"/>
      <c r="H354" s="567"/>
    </row>
    <row r="355" spans="2:8" ht="16.5" thickBot="1" x14ac:dyDescent="0.3">
      <c r="B355" s="571" t="s">
        <v>51</v>
      </c>
      <c r="C355" s="569">
        <v>88750</v>
      </c>
      <c r="D355" s="570">
        <v>-7.562675110143624E-2</v>
      </c>
      <c r="E355" s="569">
        <v>89627</v>
      </c>
      <c r="F355" s="570">
        <v>9.8816901408451674E-3</v>
      </c>
      <c r="G355" s="569">
        <v>62885</v>
      </c>
      <c r="H355" s="570">
        <v>-9.8397086654814503E-2</v>
      </c>
    </row>
    <row r="356" spans="2:8" ht="6" customHeight="1" x14ac:dyDescent="0.25">
      <c r="B356"/>
      <c r="C356"/>
      <c r="D356" s="202"/>
      <c r="E356" s="201"/>
      <c r="F356" s="202"/>
      <c r="G356" s="201"/>
      <c r="H356" s="202"/>
    </row>
    <row r="357" spans="2:8" s="4" customFormat="1" x14ac:dyDescent="0.25">
      <c r="B357" s="203" t="s">
        <v>112</v>
      </c>
      <c r="C357" s="203"/>
      <c r="D357" s="203"/>
      <c r="E357" s="203"/>
      <c r="F357" s="203"/>
      <c r="G357" s="203"/>
      <c r="H357" s="203"/>
    </row>
    <row r="358" spans="2:8" s="4" customFormat="1" x14ac:dyDescent="0.25">
      <c r="B358" s="204"/>
      <c r="C358" s="204"/>
      <c r="D358" s="204"/>
      <c r="E358" s="204"/>
      <c r="F358" s="204"/>
      <c r="G358" s="204"/>
      <c r="H358" s="204"/>
    </row>
    <row r="359" spans="2:8" s="4" customFormat="1" x14ac:dyDescent="0.25">
      <c r="B359" s="204"/>
      <c r="C359" s="204"/>
      <c r="D359" s="204"/>
      <c r="E359" s="204"/>
      <c r="F359" s="204"/>
      <c r="G359" s="204"/>
      <c r="H359" s="204"/>
    </row>
    <row r="360" spans="2:8" s="4" customFormat="1" ht="41.25" customHeight="1" thickBot="1" x14ac:dyDescent="0.3">
      <c r="B360" s="42" t="s">
        <v>237</v>
      </c>
      <c r="C360" s="42"/>
      <c r="D360" s="42"/>
      <c r="E360" s="42"/>
      <c r="F360" s="42"/>
      <c r="G360" s="42"/>
      <c r="H360" s="42"/>
    </row>
    <row r="361" spans="2:8" s="4" customFormat="1" ht="6" customHeight="1" thickBot="1" x14ac:dyDescent="0.3">
      <c r="B361" s="109"/>
      <c r="C361" s="109"/>
      <c r="D361" s="109"/>
      <c r="E361" s="109"/>
      <c r="F361" s="109"/>
      <c r="G361" s="109"/>
      <c r="H361" s="109"/>
    </row>
    <row r="362" spans="2:8" s="4" customFormat="1" ht="21" customHeight="1" thickBot="1" x14ac:dyDescent="0.3">
      <c r="B362" s="109"/>
      <c r="C362" s="693" t="s">
        <v>70</v>
      </c>
      <c r="D362" s="694"/>
      <c r="E362" s="694"/>
      <c r="F362" s="694"/>
      <c r="G362" s="694"/>
      <c r="H362" s="695"/>
    </row>
    <row r="363" spans="2:8" s="4" customFormat="1" ht="30.75" thickBot="1" x14ac:dyDescent="0.3">
      <c r="B363" s="15"/>
      <c r="C363" s="565">
        <v>2016</v>
      </c>
      <c r="D363" s="566" t="s">
        <v>52</v>
      </c>
      <c r="E363" s="565">
        <v>2017</v>
      </c>
      <c r="F363" s="566" t="s">
        <v>52</v>
      </c>
      <c r="G363" s="565">
        <v>2018</v>
      </c>
      <c r="H363" s="566" t="s">
        <v>52</v>
      </c>
    </row>
    <row r="364" spans="2:8" s="4" customFormat="1" x14ac:dyDescent="0.25">
      <c r="B364" s="52" t="s">
        <v>78</v>
      </c>
      <c r="C364" s="379">
        <v>3449</v>
      </c>
      <c r="D364" s="567">
        <v>-3.9008080245193644E-2</v>
      </c>
      <c r="E364" s="379">
        <v>3796</v>
      </c>
      <c r="F364" s="567">
        <v>0.10060887213685121</v>
      </c>
      <c r="G364" s="379">
        <v>3948</v>
      </c>
      <c r="H364" s="567">
        <v>4.0042149631190682E-2</v>
      </c>
    </row>
    <row r="365" spans="2:8" s="4" customFormat="1" x14ac:dyDescent="0.25">
      <c r="B365" s="52" t="s">
        <v>79</v>
      </c>
      <c r="C365" s="379">
        <v>4146</v>
      </c>
      <c r="D365" s="567">
        <v>2.8784119106699757E-2</v>
      </c>
      <c r="E365" s="379">
        <v>4237</v>
      </c>
      <c r="F365" s="567">
        <v>2.1948866377231147E-2</v>
      </c>
      <c r="G365" s="379">
        <v>3897</v>
      </c>
      <c r="H365" s="567">
        <v>-8.0245456691054984E-2</v>
      </c>
    </row>
    <row r="366" spans="2:8" s="4" customFormat="1" x14ac:dyDescent="0.25">
      <c r="B366" s="52" t="s">
        <v>80</v>
      </c>
      <c r="C366" s="379">
        <v>4359</v>
      </c>
      <c r="D366" s="567">
        <v>0.17335127860026911</v>
      </c>
      <c r="E366" s="379">
        <v>4238</v>
      </c>
      <c r="F366" s="567">
        <v>-2.7758660243175082E-2</v>
      </c>
      <c r="G366" s="379">
        <v>4209</v>
      </c>
      <c r="H366" s="567">
        <v>-6.8428504011326385E-3</v>
      </c>
    </row>
    <row r="367" spans="2:8" s="4" customFormat="1" x14ac:dyDescent="0.25">
      <c r="B367" s="52" t="s">
        <v>81</v>
      </c>
      <c r="C367" s="379">
        <v>5429</v>
      </c>
      <c r="D367" s="567">
        <v>4.9981488337653701E-3</v>
      </c>
      <c r="E367" s="379">
        <v>5974</v>
      </c>
      <c r="F367" s="567">
        <v>0.10038681156750773</v>
      </c>
      <c r="G367" s="379">
        <v>5593</v>
      </c>
      <c r="H367" s="567">
        <v>-6.3776364245061945E-2</v>
      </c>
    </row>
    <row r="368" spans="2:8" s="4" customFormat="1" x14ac:dyDescent="0.25">
      <c r="B368" s="52" t="s">
        <v>82</v>
      </c>
      <c r="C368" s="379">
        <v>3980</v>
      </c>
      <c r="D368" s="567">
        <v>4.6542203523534109E-2</v>
      </c>
      <c r="E368" s="379">
        <v>4307</v>
      </c>
      <c r="F368" s="567">
        <v>8.2160804020100509E-2</v>
      </c>
      <c r="G368" s="379">
        <v>3789</v>
      </c>
      <c r="H368" s="567">
        <v>-0.12026932899930343</v>
      </c>
    </row>
    <row r="369" spans="2:8" s="4" customFormat="1" x14ac:dyDescent="0.25">
      <c r="B369" s="52" t="s">
        <v>83</v>
      </c>
      <c r="C369" s="379">
        <v>3317</v>
      </c>
      <c r="D369" s="567">
        <v>6.0083093640140639E-2</v>
      </c>
      <c r="E369" s="379">
        <v>3287</v>
      </c>
      <c r="F369" s="567">
        <v>-9.0443171540548484E-3</v>
      </c>
      <c r="G369" s="379">
        <v>3475</v>
      </c>
      <c r="H369" s="567">
        <v>5.719501064800725E-2</v>
      </c>
    </row>
    <row r="370" spans="2:8" s="4" customFormat="1" x14ac:dyDescent="0.25">
      <c r="B370" s="52" t="s">
        <v>84</v>
      </c>
      <c r="C370" s="379">
        <v>5699</v>
      </c>
      <c r="D370" s="567">
        <v>0.16377373902389225</v>
      </c>
      <c r="E370" s="379">
        <v>5353</v>
      </c>
      <c r="F370" s="567">
        <v>-6.0712405685207971E-2</v>
      </c>
      <c r="G370" s="379">
        <v>5475</v>
      </c>
      <c r="H370" s="567">
        <v>2.2790958341117218E-2</v>
      </c>
    </row>
    <row r="371" spans="2:8" s="4" customFormat="1" x14ac:dyDescent="0.25">
      <c r="B371" s="52" t="s">
        <v>85</v>
      </c>
      <c r="C371" s="379">
        <v>2828</v>
      </c>
      <c r="D371" s="567">
        <v>-3.874915023793335E-2</v>
      </c>
      <c r="E371" s="379">
        <v>2800</v>
      </c>
      <c r="F371" s="567">
        <v>-9.9009900990099098E-3</v>
      </c>
      <c r="G371" s="379">
        <v>3125</v>
      </c>
      <c r="H371" s="567">
        <v>0.1160714285714286</v>
      </c>
    </row>
    <row r="372" spans="2:8" s="4" customFormat="1" x14ac:dyDescent="0.25">
      <c r="B372" s="52" t="s">
        <v>86</v>
      </c>
      <c r="C372" s="379">
        <v>5154</v>
      </c>
      <c r="D372" s="567">
        <v>0.15121733303551488</v>
      </c>
      <c r="E372" s="379">
        <v>5203</v>
      </c>
      <c r="F372" s="567">
        <v>9.5071788901823773E-3</v>
      </c>
      <c r="G372" s="379">
        <v>4849</v>
      </c>
      <c r="H372" s="567">
        <v>-6.8037670574668474E-2</v>
      </c>
    </row>
    <row r="373" spans="2:8" s="4" customFormat="1" x14ac:dyDescent="0.25">
      <c r="B373" s="52" t="s">
        <v>87</v>
      </c>
      <c r="C373" s="379">
        <v>8533</v>
      </c>
      <c r="D373" s="567">
        <v>0.20454545454545459</v>
      </c>
      <c r="E373" s="379">
        <v>8074</v>
      </c>
      <c r="F373" s="567">
        <v>-5.3791163717332724E-2</v>
      </c>
      <c r="G373" s="379">
        <v>8002</v>
      </c>
      <c r="H373" s="567">
        <v>-8.9175130047064455E-3</v>
      </c>
    </row>
    <row r="374" spans="2:8" s="4" customFormat="1" x14ac:dyDescent="0.25">
      <c r="B374" s="52" t="s">
        <v>88</v>
      </c>
      <c r="C374" s="379">
        <v>5413</v>
      </c>
      <c r="D374" s="567">
        <v>7.0185844207196535E-2</v>
      </c>
      <c r="E374" s="379">
        <v>5524</v>
      </c>
      <c r="F374" s="567">
        <v>2.0506188804729319E-2</v>
      </c>
      <c r="G374" s="379"/>
      <c r="H374" s="567"/>
    </row>
    <row r="375" spans="2:8" s="4" customFormat="1" x14ac:dyDescent="0.25">
      <c r="B375" s="52" t="s">
        <v>89</v>
      </c>
      <c r="C375" s="379">
        <v>3921</v>
      </c>
      <c r="D375" s="567">
        <v>-3.897058823529409E-2</v>
      </c>
      <c r="E375" s="379">
        <v>4061</v>
      </c>
      <c r="F375" s="567">
        <v>3.5705177250701325E-2</v>
      </c>
      <c r="G375" s="379"/>
      <c r="H375" s="567"/>
    </row>
    <row r="376" spans="2:8" ht="16.5" thickBot="1" x14ac:dyDescent="0.3">
      <c r="B376" s="571" t="s">
        <v>51</v>
      </c>
      <c r="C376" s="569">
        <v>56228</v>
      </c>
      <c r="D376" s="570">
        <v>7.7040953147147873E-2</v>
      </c>
      <c r="E376" s="569">
        <v>56854</v>
      </c>
      <c r="F376" s="570">
        <v>1.1133243224016542E-2</v>
      </c>
      <c r="G376" s="569">
        <v>46362</v>
      </c>
      <c r="H376" s="570">
        <v>-1.9188051365588432E-2</v>
      </c>
    </row>
    <row r="377" spans="2:8" ht="6" customHeight="1" x14ac:dyDescent="0.25">
      <c r="B377"/>
      <c r="C377"/>
      <c r="D377" s="202"/>
      <c r="E377" s="201"/>
      <c r="F377" s="202"/>
      <c r="G377" s="201"/>
      <c r="H377" s="202"/>
    </row>
    <row r="378" spans="2:8" s="4" customFormat="1" x14ac:dyDescent="0.25">
      <c r="B378" s="203" t="s">
        <v>112</v>
      </c>
      <c r="C378" s="203"/>
      <c r="D378" s="203"/>
      <c r="E378" s="203"/>
      <c r="F378" s="203"/>
      <c r="G378" s="203"/>
      <c r="H378" s="203"/>
    </row>
    <row r="379" spans="2:8" s="4" customFormat="1" x14ac:dyDescent="0.25">
      <c r="B379" s="204"/>
      <c r="C379" s="204"/>
      <c r="D379" s="204"/>
      <c r="E379" s="204"/>
      <c r="F379" s="204"/>
      <c r="G379" s="204"/>
      <c r="H379" s="204"/>
    </row>
    <row r="380" spans="2:8" s="4" customFormat="1" x14ac:dyDescent="0.25">
      <c r="B380" s="204"/>
      <c r="C380" s="204"/>
      <c r="D380" s="204"/>
      <c r="E380" s="204"/>
      <c r="F380" s="204"/>
      <c r="G380" s="204"/>
      <c r="H380" s="204"/>
    </row>
    <row r="381" spans="2:8" s="4" customFormat="1" ht="41.25" customHeight="1" thickBot="1" x14ac:dyDescent="0.3">
      <c r="B381" s="42" t="s">
        <v>238</v>
      </c>
      <c r="C381" s="42"/>
      <c r="D381" s="42"/>
      <c r="E381" s="42"/>
      <c r="F381" s="42"/>
      <c r="G381" s="42"/>
      <c r="H381" s="42"/>
    </row>
    <row r="382" spans="2:8" s="4" customFormat="1" ht="6" customHeight="1" thickBot="1" x14ac:dyDescent="0.3">
      <c r="B382" s="109"/>
      <c r="C382" s="109"/>
      <c r="D382" s="109"/>
      <c r="E382" s="109"/>
      <c r="F382" s="109"/>
      <c r="G382" s="109"/>
      <c r="H382" s="109"/>
    </row>
    <row r="383" spans="2:8" s="4" customFormat="1" ht="21" customHeight="1" thickBot="1" x14ac:dyDescent="0.3">
      <c r="B383" s="109"/>
      <c r="C383" s="693" t="s">
        <v>71</v>
      </c>
      <c r="D383" s="694"/>
      <c r="E383" s="694"/>
      <c r="F383" s="694"/>
      <c r="G383" s="694"/>
      <c r="H383" s="695"/>
    </row>
    <row r="384" spans="2:8" s="4" customFormat="1" ht="30.75" thickBot="1" x14ac:dyDescent="0.3">
      <c r="B384" s="15"/>
      <c r="C384" s="565">
        <v>2016</v>
      </c>
      <c r="D384" s="566" t="s">
        <v>52</v>
      </c>
      <c r="E384" s="565">
        <v>2017</v>
      </c>
      <c r="F384" s="566" t="s">
        <v>52</v>
      </c>
      <c r="G384" s="565">
        <v>2018</v>
      </c>
      <c r="H384" s="566" t="s">
        <v>52</v>
      </c>
    </row>
    <row r="385" spans="2:8" s="4" customFormat="1" x14ac:dyDescent="0.25">
      <c r="B385" s="52" t="s">
        <v>78</v>
      </c>
      <c r="C385" s="379">
        <v>3442</v>
      </c>
      <c r="D385" s="567">
        <v>-9.206014244262728E-2</v>
      </c>
      <c r="E385" s="379">
        <v>3309</v>
      </c>
      <c r="F385" s="567">
        <v>-3.8640325392213848E-2</v>
      </c>
      <c r="G385" s="379">
        <v>2889</v>
      </c>
      <c r="H385" s="567">
        <v>-0.12692656391659107</v>
      </c>
    </row>
    <row r="386" spans="2:8" s="4" customFormat="1" x14ac:dyDescent="0.25">
      <c r="B386" s="52" t="s">
        <v>79</v>
      </c>
      <c r="C386" s="379">
        <v>3075</v>
      </c>
      <c r="D386" s="567">
        <v>-9.9806825499033636E-3</v>
      </c>
      <c r="E386" s="379">
        <v>3765</v>
      </c>
      <c r="F386" s="567">
        <v>0.224390243902439</v>
      </c>
      <c r="G386" s="379">
        <v>2906</v>
      </c>
      <c r="H386" s="567">
        <v>-0.22815405046480741</v>
      </c>
    </row>
    <row r="387" spans="2:8" s="4" customFormat="1" x14ac:dyDescent="0.25">
      <c r="B387" s="52" t="s">
        <v>80</v>
      </c>
      <c r="C387" s="379">
        <v>2883</v>
      </c>
      <c r="D387" s="567">
        <v>-3.0272452068617506E-2</v>
      </c>
      <c r="E387" s="379">
        <v>2846</v>
      </c>
      <c r="F387" s="567">
        <v>-1.2833853624696467E-2</v>
      </c>
      <c r="G387" s="379">
        <v>2766</v>
      </c>
      <c r="H387" s="567">
        <v>-2.8109627547434957E-2</v>
      </c>
    </row>
    <row r="388" spans="2:8" s="4" customFormat="1" x14ac:dyDescent="0.25">
      <c r="B388" s="52" t="s">
        <v>81</v>
      </c>
      <c r="C388" s="379">
        <v>2438</v>
      </c>
      <c r="D388" s="567">
        <v>2.6526315789473731E-2</v>
      </c>
      <c r="E388" s="379">
        <v>2948</v>
      </c>
      <c r="F388" s="567">
        <v>0.20918785890073832</v>
      </c>
      <c r="G388" s="379">
        <v>2164</v>
      </c>
      <c r="H388" s="567">
        <v>-0.26594301221166894</v>
      </c>
    </row>
    <row r="389" spans="2:8" s="4" customFormat="1" x14ac:dyDescent="0.25">
      <c r="B389" s="52" t="s">
        <v>82</v>
      </c>
      <c r="C389" s="379">
        <v>1671</v>
      </c>
      <c r="D389" s="567">
        <v>-0.1426372498717291</v>
      </c>
      <c r="E389" s="379">
        <v>2299</v>
      </c>
      <c r="F389" s="567">
        <v>0.37582286056253733</v>
      </c>
      <c r="G389" s="379">
        <v>3853</v>
      </c>
      <c r="H389" s="567">
        <v>0.67594606350587205</v>
      </c>
    </row>
    <row r="390" spans="2:8" s="4" customFormat="1" x14ac:dyDescent="0.25">
      <c r="B390" s="52" t="s">
        <v>83</v>
      </c>
      <c r="C390" s="379">
        <v>1966</v>
      </c>
      <c r="D390" s="567">
        <v>1.6546018614270963E-2</v>
      </c>
      <c r="E390" s="379">
        <v>2045</v>
      </c>
      <c r="F390" s="567">
        <v>4.0183112919633723E-2</v>
      </c>
      <c r="G390" s="379">
        <v>2811</v>
      </c>
      <c r="H390" s="567">
        <v>0.37457212713936427</v>
      </c>
    </row>
    <row r="391" spans="2:8" s="4" customFormat="1" x14ac:dyDescent="0.25">
      <c r="B391" s="52" t="s">
        <v>84</v>
      </c>
      <c r="C391" s="379">
        <v>3512</v>
      </c>
      <c r="D391" s="567">
        <v>7.6640098099325593E-2</v>
      </c>
      <c r="E391" s="379">
        <v>3340</v>
      </c>
      <c r="F391" s="567">
        <v>-4.8974943052391806E-2</v>
      </c>
      <c r="G391" s="379">
        <v>3019</v>
      </c>
      <c r="H391" s="567">
        <v>-9.6107784431137766E-2</v>
      </c>
    </row>
    <row r="392" spans="2:8" s="4" customFormat="1" x14ac:dyDescent="0.25">
      <c r="B392" s="52" t="s">
        <v>85</v>
      </c>
      <c r="C392" s="379">
        <v>2485</v>
      </c>
      <c r="D392" s="567">
        <v>-0.16273584905660377</v>
      </c>
      <c r="E392" s="379">
        <v>2577</v>
      </c>
      <c r="F392" s="567">
        <v>3.7022132796780793E-2</v>
      </c>
      <c r="G392" s="379">
        <v>2521</v>
      </c>
      <c r="H392" s="567">
        <v>-2.1730694606131196E-2</v>
      </c>
    </row>
    <row r="393" spans="2:8" s="4" customFormat="1" x14ac:dyDescent="0.25">
      <c r="B393" s="52" t="s">
        <v>86</v>
      </c>
      <c r="C393" s="379">
        <v>2403</v>
      </c>
      <c r="D393" s="567">
        <v>1.4780405405405483E-2</v>
      </c>
      <c r="E393" s="379">
        <v>2828</v>
      </c>
      <c r="F393" s="567">
        <v>0.17686225551394097</v>
      </c>
      <c r="G393" s="379">
        <v>2434</v>
      </c>
      <c r="H393" s="567">
        <v>-0.1393210749646393</v>
      </c>
    </row>
    <row r="394" spans="2:8" s="4" customFormat="1" x14ac:dyDescent="0.25">
      <c r="B394" s="52" t="s">
        <v>87</v>
      </c>
      <c r="C394" s="379">
        <v>3014</v>
      </c>
      <c r="D394" s="567">
        <v>0.10160818713450293</v>
      </c>
      <c r="E394" s="379">
        <v>2973</v>
      </c>
      <c r="F394" s="567">
        <v>-1.360318513603187E-2</v>
      </c>
      <c r="G394" s="379">
        <v>2851</v>
      </c>
      <c r="H394" s="567">
        <v>-4.103599058190377E-2</v>
      </c>
    </row>
    <row r="395" spans="2:8" s="4" customFormat="1" x14ac:dyDescent="0.25">
      <c r="B395" s="52" t="s">
        <v>88</v>
      </c>
      <c r="C395" s="379">
        <v>3687</v>
      </c>
      <c r="D395" s="567">
        <v>4.4180118946474112E-2</v>
      </c>
      <c r="E395" s="379">
        <v>3945</v>
      </c>
      <c r="F395" s="567">
        <v>6.997558991049635E-2</v>
      </c>
      <c r="G395" s="379"/>
      <c r="H395" s="567"/>
    </row>
    <row r="396" spans="2:8" s="4" customFormat="1" x14ac:dyDescent="0.25">
      <c r="B396" s="52" t="s">
        <v>89</v>
      </c>
      <c r="C396" s="379">
        <v>3323</v>
      </c>
      <c r="D396" s="567">
        <v>0.18046181172291287</v>
      </c>
      <c r="E396" s="379">
        <v>3064</v>
      </c>
      <c r="F396" s="567">
        <v>-7.7941619018958797E-2</v>
      </c>
      <c r="G396" s="379"/>
      <c r="H396" s="567"/>
    </row>
    <row r="397" spans="2:8" ht="16.5" thickBot="1" x14ac:dyDescent="0.3">
      <c r="B397" s="571" t="s">
        <v>51</v>
      </c>
      <c r="C397" s="569">
        <v>33899</v>
      </c>
      <c r="D397" s="570">
        <v>2.6916706105064581E-3</v>
      </c>
      <c r="E397" s="569">
        <v>35939</v>
      </c>
      <c r="F397" s="570">
        <v>6.0178766335290179E-2</v>
      </c>
      <c r="G397" s="569">
        <v>28214</v>
      </c>
      <c r="H397" s="570">
        <v>-2.4749395091600457E-2</v>
      </c>
    </row>
    <row r="398" spans="2:8" ht="6" customHeight="1" x14ac:dyDescent="0.25">
      <c r="B398"/>
      <c r="C398"/>
      <c r="D398" s="202"/>
      <c r="E398" s="201"/>
      <c r="F398" s="202"/>
      <c r="G398" s="201"/>
      <c r="H398" s="202"/>
    </row>
    <row r="399" spans="2:8" s="4" customFormat="1" x14ac:dyDescent="0.25">
      <c r="B399" s="203" t="s">
        <v>112</v>
      </c>
      <c r="C399" s="203"/>
      <c r="D399" s="203"/>
      <c r="E399" s="203"/>
      <c r="F399" s="203"/>
      <c r="G399" s="203"/>
      <c r="H399" s="203"/>
    </row>
    <row r="400" spans="2:8" s="4" customFormat="1" x14ac:dyDescent="0.25">
      <c r="B400" s="204"/>
      <c r="C400" s="204"/>
      <c r="D400" s="204"/>
      <c r="E400" s="204"/>
      <c r="F400" s="204"/>
      <c r="G400" s="204"/>
      <c r="H400" s="204"/>
    </row>
    <row r="401" spans="2:8" s="4" customFormat="1" x14ac:dyDescent="0.25">
      <c r="B401" s="204"/>
      <c r="C401" s="204"/>
      <c r="D401" s="204"/>
      <c r="E401" s="204"/>
      <c r="F401" s="204"/>
      <c r="G401" s="204"/>
      <c r="H401" s="204"/>
    </row>
    <row r="402" spans="2:8" s="4" customFormat="1" ht="21.75" customHeight="1" thickBot="1" x14ac:dyDescent="0.3">
      <c r="B402" s="42" t="s">
        <v>239</v>
      </c>
      <c r="C402" s="42"/>
      <c r="D402" s="42"/>
      <c r="E402" s="42"/>
      <c r="F402" s="42"/>
      <c r="G402" s="42"/>
      <c r="H402" s="42"/>
    </row>
    <row r="403" spans="2:8" s="4" customFormat="1" ht="6" customHeight="1" thickBot="1" x14ac:dyDescent="0.3">
      <c r="B403" s="109"/>
      <c r="C403" s="109"/>
      <c r="D403" s="109"/>
      <c r="E403" s="109"/>
      <c r="F403" s="109"/>
      <c r="G403" s="109"/>
      <c r="H403" s="109"/>
    </row>
    <row r="404" spans="2:8" s="4" customFormat="1" ht="21" customHeight="1" thickBot="1" x14ac:dyDescent="0.3">
      <c r="B404" s="109"/>
      <c r="C404" s="693" t="s">
        <v>72</v>
      </c>
      <c r="D404" s="694"/>
      <c r="E404" s="694"/>
      <c r="F404" s="694"/>
      <c r="G404" s="694"/>
      <c r="H404" s="695"/>
    </row>
    <row r="405" spans="2:8" s="4" customFormat="1" ht="30.75" thickBot="1" x14ac:dyDescent="0.3">
      <c r="B405" s="15"/>
      <c r="C405" s="565">
        <v>2016</v>
      </c>
      <c r="D405" s="566" t="s">
        <v>52</v>
      </c>
      <c r="E405" s="565">
        <v>2017</v>
      </c>
      <c r="F405" s="566" t="s">
        <v>52</v>
      </c>
      <c r="G405" s="565">
        <v>2018</v>
      </c>
      <c r="H405" s="566" t="s">
        <v>52</v>
      </c>
    </row>
    <row r="406" spans="2:8" s="4" customFormat="1" x14ac:dyDescent="0.25">
      <c r="B406" s="52" t="s">
        <v>78</v>
      </c>
      <c r="C406" s="379">
        <v>8040</v>
      </c>
      <c r="D406" s="567">
        <v>-0.23805913570887038</v>
      </c>
      <c r="E406" s="379">
        <v>7740</v>
      </c>
      <c r="F406" s="567">
        <v>-3.7313432835820892E-2</v>
      </c>
      <c r="G406" s="379">
        <v>7986</v>
      </c>
      <c r="H406" s="567">
        <v>3.1782945736434032E-2</v>
      </c>
    </row>
    <row r="407" spans="2:8" s="4" customFormat="1" x14ac:dyDescent="0.25">
      <c r="B407" s="52" t="s">
        <v>79</v>
      </c>
      <c r="C407" s="379">
        <v>4153</v>
      </c>
      <c r="D407" s="567">
        <v>-6.221584111031353E-3</v>
      </c>
      <c r="E407" s="379">
        <v>4271</v>
      </c>
      <c r="F407" s="567">
        <v>2.8413195280519998E-2</v>
      </c>
      <c r="G407" s="379">
        <v>3805</v>
      </c>
      <c r="H407" s="567">
        <v>-0.10910793725122925</v>
      </c>
    </row>
    <row r="408" spans="2:8" s="4" customFormat="1" x14ac:dyDescent="0.25">
      <c r="B408" s="52" t="s">
        <v>80</v>
      </c>
      <c r="C408" s="379">
        <v>5030</v>
      </c>
      <c r="D408" s="567">
        <v>3.5192426425190382E-2</v>
      </c>
      <c r="E408" s="379">
        <v>5759</v>
      </c>
      <c r="F408" s="567">
        <v>0.14493041749502988</v>
      </c>
      <c r="G408" s="379">
        <v>4950</v>
      </c>
      <c r="H408" s="567">
        <v>-0.14047577704462577</v>
      </c>
    </row>
    <row r="409" spans="2:8" s="4" customFormat="1" x14ac:dyDescent="0.25">
      <c r="B409" s="52" t="s">
        <v>81</v>
      </c>
      <c r="C409" s="379">
        <v>8760</v>
      </c>
      <c r="D409" s="567">
        <v>0.40362121454895039</v>
      </c>
      <c r="E409" s="379">
        <v>7041</v>
      </c>
      <c r="F409" s="567">
        <v>-0.19623287671232881</v>
      </c>
      <c r="G409" s="379">
        <v>6737</v>
      </c>
      <c r="H409" s="567">
        <v>-4.3175685271978459E-2</v>
      </c>
    </row>
    <row r="410" spans="2:8" s="4" customFormat="1" x14ac:dyDescent="0.25">
      <c r="B410" s="52" t="s">
        <v>82</v>
      </c>
      <c r="C410" s="379">
        <v>9004</v>
      </c>
      <c r="D410" s="567">
        <v>4.7220283786927109E-2</v>
      </c>
      <c r="E410" s="379">
        <v>7998</v>
      </c>
      <c r="F410" s="567">
        <v>-0.11172812083518435</v>
      </c>
      <c r="G410" s="379">
        <v>6386</v>
      </c>
      <c r="H410" s="567">
        <v>-0.20155038759689925</v>
      </c>
    </row>
    <row r="411" spans="2:8" s="4" customFormat="1" x14ac:dyDescent="0.25">
      <c r="B411" s="52" t="s">
        <v>83</v>
      </c>
      <c r="C411" s="379">
        <v>9655</v>
      </c>
      <c r="D411" s="567">
        <v>0.19330119886293406</v>
      </c>
      <c r="E411" s="379">
        <v>8862</v>
      </c>
      <c r="F411" s="567">
        <v>-8.2133609528741602E-2</v>
      </c>
      <c r="G411" s="379">
        <v>7331</v>
      </c>
      <c r="H411" s="567">
        <v>-0.17276009930038361</v>
      </c>
    </row>
    <row r="412" spans="2:8" s="4" customFormat="1" x14ac:dyDescent="0.25">
      <c r="B412" s="52" t="s">
        <v>84</v>
      </c>
      <c r="C412" s="379">
        <v>9444</v>
      </c>
      <c r="D412" s="567">
        <v>8.1786941580755945E-2</v>
      </c>
      <c r="E412" s="379">
        <v>8296</v>
      </c>
      <c r="F412" s="567">
        <v>-0.12155866158407458</v>
      </c>
      <c r="G412" s="379">
        <v>6985</v>
      </c>
      <c r="H412" s="567">
        <v>-0.15802796528447449</v>
      </c>
    </row>
    <row r="413" spans="2:8" s="4" customFormat="1" x14ac:dyDescent="0.25">
      <c r="B413" s="52" t="s">
        <v>85</v>
      </c>
      <c r="C413" s="379">
        <v>8111</v>
      </c>
      <c r="D413" s="567">
        <v>2.3599192327107499E-2</v>
      </c>
      <c r="E413" s="379">
        <v>8007</v>
      </c>
      <c r="F413" s="567">
        <v>-1.282209345333496E-2</v>
      </c>
      <c r="G413" s="379">
        <v>6915</v>
      </c>
      <c r="H413" s="567">
        <v>-0.13638066691644812</v>
      </c>
    </row>
    <row r="414" spans="2:8" s="4" customFormat="1" x14ac:dyDescent="0.25">
      <c r="B414" s="52" t="s">
        <v>86</v>
      </c>
      <c r="C414" s="379">
        <v>9407</v>
      </c>
      <c r="D414" s="567">
        <v>0.18670367099785534</v>
      </c>
      <c r="E414" s="379">
        <v>8300</v>
      </c>
      <c r="F414" s="567">
        <v>-0.11767832465185502</v>
      </c>
      <c r="G414" s="379">
        <v>7212</v>
      </c>
      <c r="H414" s="567">
        <v>-0.13108433734939762</v>
      </c>
    </row>
    <row r="415" spans="2:8" s="4" customFormat="1" x14ac:dyDescent="0.25">
      <c r="B415" s="52" t="s">
        <v>87</v>
      </c>
      <c r="C415" s="379">
        <v>9000</v>
      </c>
      <c r="D415" s="567">
        <v>-9.5386471002110729E-2</v>
      </c>
      <c r="E415" s="379">
        <v>8837</v>
      </c>
      <c r="F415" s="567">
        <v>-1.8111111111111078E-2</v>
      </c>
      <c r="G415" s="379">
        <v>8786</v>
      </c>
      <c r="H415" s="567">
        <v>-5.7711893176417561E-3</v>
      </c>
    </row>
    <row r="416" spans="2:8" s="4" customFormat="1" x14ac:dyDescent="0.25">
      <c r="B416" s="52" t="s">
        <v>88</v>
      </c>
      <c r="C416" s="379">
        <v>7038</v>
      </c>
      <c r="D416" s="567">
        <v>4.9351423885492851E-2</v>
      </c>
      <c r="E416" s="379">
        <v>6757</v>
      </c>
      <c r="F416" s="567">
        <v>-3.9926115373685733E-2</v>
      </c>
      <c r="G416" s="379"/>
      <c r="H416" s="567"/>
    </row>
    <row r="417" spans="2:8" s="4" customFormat="1" x14ac:dyDescent="0.25">
      <c r="B417" s="52" t="s">
        <v>89</v>
      </c>
      <c r="C417" s="379">
        <v>7167</v>
      </c>
      <c r="D417" s="567">
        <v>0.11896955503512885</v>
      </c>
      <c r="E417" s="379">
        <v>6278</v>
      </c>
      <c r="F417" s="567">
        <v>-0.12404074229105622</v>
      </c>
      <c r="G417" s="379"/>
      <c r="H417" s="567"/>
    </row>
    <row r="418" spans="2:8" ht="16.5" thickBot="1" x14ac:dyDescent="0.3">
      <c r="B418" s="571" t="s">
        <v>51</v>
      </c>
      <c r="C418" s="569">
        <v>94809</v>
      </c>
      <c r="D418" s="570">
        <v>5.1540560324748741E-2</v>
      </c>
      <c r="E418" s="569">
        <v>88146</v>
      </c>
      <c r="F418" s="570">
        <v>-7.0278138151441349E-2</v>
      </c>
      <c r="G418" s="569">
        <v>67093</v>
      </c>
      <c r="H418" s="570">
        <v>-0.10674867862230564</v>
      </c>
    </row>
    <row r="419" spans="2:8" ht="6" customHeight="1" x14ac:dyDescent="0.25">
      <c r="B419"/>
      <c r="C419"/>
      <c r="D419" s="202"/>
      <c r="E419" s="201"/>
      <c r="F419" s="202"/>
      <c r="G419" s="201"/>
      <c r="H419" s="202"/>
    </row>
    <row r="420" spans="2:8" s="4" customFormat="1" x14ac:dyDescent="0.25">
      <c r="B420" s="203" t="s">
        <v>112</v>
      </c>
      <c r="C420" s="203"/>
      <c r="D420" s="203"/>
      <c r="E420" s="203"/>
      <c r="F420" s="203"/>
      <c r="G420" s="203"/>
      <c r="H420" s="203"/>
    </row>
    <row r="421" spans="2:8" s="4" customFormat="1" x14ac:dyDescent="0.25">
      <c r="B421" s="204"/>
      <c r="C421" s="204"/>
      <c r="D421" s="204"/>
      <c r="E421" s="204"/>
      <c r="F421" s="204"/>
      <c r="G421" s="204"/>
      <c r="H421" s="204"/>
    </row>
    <row r="422" spans="2:8" s="4" customFormat="1" x14ac:dyDescent="0.25">
      <c r="B422" s="204"/>
      <c r="C422" s="204"/>
      <c r="D422" s="204"/>
      <c r="E422" s="204"/>
      <c r="F422" s="204"/>
      <c r="G422" s="204"/>
      <c r="H422" s="204"/>
    </row>
    <row r="423" spans="2:8" s="4" customFormat="1" ht="41.25" customHeight="1" thickBot="1" x14ac:dyDescent="0.3">
      <c r="B423" s="589" t="s">
        <v>240</v>
      </c>
      <c r="C423" s="589"/>
      <c r="D423" s="589"/>
      <c r="E423" s="589"/>
      <c r="F423" s="589"/>
      <c r="G423" s="589"/>
      <c r="H423" s="589"/>
    </row>
    <row r="424" spans="2:8" s="4" customFormat="1" ht="6" customHeight="1" thickBot="1" x14ac:dyDescent="0.3">
      <c r="B424" s="109"/>
      <c r="C424" s="109"/>
      <c r="D424" s="109"/>
      <c r="E424" s="109"/>
      <c r="F424" s="109"/>
      <c r="G424" s="109"/>
      <c r="H424" s="109"/>
    </row>
    <row r="425" spans="2:8" s="4" customFormat="1" ht="21" customHeight="1" thickBot="1" x14ac:dyDescent="0.3">
      <c r="B425" s="109"/>
      <c r="C425" s="693" t="s">
        <v>150</v>
      </c>
      <c r="D425" s="694"/>
      <c r="E425" s="694"/>
      <c r="F425" s="694"/>
      <c r="G425" s="694"/>
      <c r="H425" s="695"/>
    </row>
    <row r="426" spans="2:8" s="4" customFormat="1" ht="30.75" thickBot="1" x14ac:dyDescent="0.3">
      <c r="B426" s="15"/>
      <c r="C426" s="565">
        <v>2016</v>
      </c>
      <c r="D426" s="566" t="s">
        <v>52</v>
      </c>
      <c r="E426" s="565">
        <v>2017</v>
      </c>
      <c r="F426" s="566" t="s">
        <v>52</v>
      </c>
      <c r="G426" s="565">
        <v>2018</v>
      </c>
      <c r="H426" s="566" t="s">
        <v>52</v>
      </c>
    </row>
    <row r="427" spans="2:8" s="4" customFormat="1" x14ac:dyDescent="0.25">
      <c r="B427" s="52" t="s">
        <v>78</v>
      </c>
      <c r="C427" s="379">
        <v>9931</v>
      </c>
      <c r="D427" s="567">
        <v>0.17207600613714158</v>
      </c>
      <c r="E427" s="379">
        <v>10755</v>
      </c>
      <c r="F427" s="567">
        <v>8.2972510321216442E-2</v>
      </c>
      <c r="G427" s="379">
        <v>12370</v>
      </c>
      <c r="H427" s="567">
        <v>0.15016271501627143</v>
      </c>
    </row>
    <row r="428" spans="2:8" s="4" customFormat="1" x14ac:dyDescent="0.25">
      <c r="B428" s="52" t="s">
        <v>79</v>
      </c>
      <c r="C428" s="379">
        <v>9261</v>
      </c>
      <c r="D428" s="567">
        <v>0.22176781002638513</v>
      </c>
      <c r="E428" s="379">
        <v>10544</v>
      </c>
      <c r="F428" s="567">
        <v>0.13853795486448539</v>
      </c>
      <c r="G428" s="379">
        <v>11695</v>
      </c>
      <c r="H428" s="567">
        <v>0.10916160849772383</v>
      </c>
    </row>
    <row r="429" spans="2:8" s="4" customFormat="1" x14ac:dyDescent="0.25">
      <c r="B429" s="52" t="s">
        <v>80</v>
      </c>
      <c r="C429" s="379">
        <v>10603</v>
      </c>
      <c r="D429" s="567">
        <v>0.334550031466331</v>
      </c>
      <c r="E429" s="379">
        <v>11586</v>
      </c>
      <c r="F429" s="567">
        <v>9.270961048759796E-2</v>
      </c>
      <c r="G429" s="379">
        <v>12732</v>
      </c>
      <c r="H429" s="567">
        <v>9.8912480580010342E-2</v>
      </c>
    </row>
    <row r="430" spans="2:8" s="4" customFormat="1" x14ac:dyDescent="0.25">
      <c r="B430" s="52" t="s">
        <v>81</v>
      </c>
      <c r="C430" s="379">
        <v>11320</v>
      </c>
      <c r="D430" s="567">
        <v>0.23932559667177578</v>
      </c>
      <c r="E430" s="379">
        <v>12100</v>
      </c>
      <c r="F430" s="567">
        <v>6.8904593639576017E-2</v>
      </c>
      <c r="G430" s="379">
        <v>15026</v>
      </c>
      <c r="H430" s="567">
        <v>0.24181818181818171</v>
      </c>
    </row>
    <row r="431" spans="2:8" s="4" customFormat="1" x14ac:dyDescent="0.25">
      <c r="B431" s="52" t="s">
        <v>82</v>
      </c>
      <c r="C431" s="379">
        <v>11082</v>
      </c>
      <c r="D431" s="567">
        <v>0.32369804108934552</v>
      </c>
      <c r="E431" s="379">
        <v>12485</v>
      </c>
      <c r="F431" s="567">
        <v>0.126601696444685</v>
      </c>
      <c r="G431" s="379">
        <v>14055</v>
      </c>
      <c r="H431" s="567">
        <v>0.12575090108129761</v>
      </c>
    </row>
    <row r="432" spans="2:8" s="4" customFormat="1" x14ac:dyDescent="0.25">
      <c r="B432" s="52" t="s">
        <v>83</v>
      </c>
      <c r="C432" s="379">
        <v>13275</v>
      </c>
      <c r="D432" s="567">
        <v>0.37195121951219523</v>
      </c>
      <c r="E432" s="379">
        <v>14415</v>
      </c>
      <c r="F432" s="567">
        <v>8.5875706214689318E-2</v>
      </c>
      <c r="G432" s="379">
        <v>15450</v>
      </c>
      <c r="H432" s="567">
        <v>7.1800208116545194E-2</v>
      </c>
    </row>
    <row r="433" spans="2:8" s="4" customFormat="1" ht="13.5" customHeight="1" x14ac:dyDescent="0.25">
      <c r="B433" s="52" t="s">
        <v>84</v>
      </c>
      <c r="C433" s="379">
        <v>12803</v>
      </c>
      <c r="D433" s="567">
        <v>2.8197697188063753E-3</v>
      </c>
      <c r="E433" s="379">
        <v>15219</v>
      </c>
      <c r="F433" s="567">
        <v>0.18870577208466766</v>
      </c>
      <c r="G433" s="379">
        <v>16416</v>
      </c>
      <c r="H433" s="567">
        <v>7.8651685393258397E-2</v>
      </c>
    </row>
    <row r="434" spans="2:8" s="4" customFormat="1" x14ac:dyDescent="0.25">
      <c r="B434" s="52" t="s">
        <v>85</v>
      </c>
      <c r="C434" s="379">
        <v>12141</v>
      </c>
      <c r="D434" s="567">
        <v>0.19899269207979464</v>
      </c>
      <c r="E434" s="379">
        <v>14104</v>
      </c>
      <c r="F434" s="567">
        <v>0.16168355160200965</v>
      </c>
      <c r="G434" s="379">
        <v>16482</v>
      </c>
      <c r="H434" s="567">
        <v>0.16860465116279078</v>
      </c>
    </row>
    <row r="435" spans="2:8" s="4" customFormat="1" x14ac:dyDescent="0.25">
      <c r="B435" s="52" t="s">
        <v>86</v>
      </c>
      <c r="C435" s="379">
        <v>11904</v>
      </c>
      <c r="D435" s="567">
        <v>0.14318640161336793</v>
      </c>
      <c r="E435" s="379">
        <v>13265</v>
      </c>
      <c r="F435" s="567">
        <v>0.11433131720430101</v>
      </c>
      <c r="G435" s="379">
        <v>15141</v>
      </c>
      <c r="H435" s="567">
        <v>0.14142480211081798</v>
      </c>
    </row>
    <row r="436" spans="2:8" s="4" customFormat="1" x14ac:dyDescent="0.25">
      <c r="B436" s="52" t="s">
        <v>87</v>
      </c>
      <c r="C436" s="379">
        <v>12615</v>
      </c>
      <c r="D436" s="567">
        <v>0.12233096085409256</v>
      </c>
      <c r="E436" s="379">
        <v>14212</v>
      </c>
      <c r="F436" s="567">
        <v>0.12659532302814114</v>
      </c>
      <c r="G436" s="379">
        <v>14424</v>
      </c>
      <c r="H436" s="567">
        <v>1.4916971573318394E-2</v>
      </c>
    </row>
    <row r="437" spans="2:8" s="4" customFormat="1" x14ac:dyDescent="0.25">
      <c r="B437" s="52" t="s">
        <v>88</v>
      </c>
      <c r="C437" s="379">
        <v>10268</v>
      </c>
      <c r="D437" s="567">
        <v>2.0473066984694865E-2</v>
      </c>
      <c r="E437" s="379">
        <v>12366</v>
      </c>
      <c r="F437" s="567">
        <v>0.20432411375146087</v>
      </c>
      <c r="G437" s="379"/>
      <c r="H437" s="567"/>
    </row>
    <row r="438" spans="2:8" s="4" customFormat="1" x14ac:dyDescent="0.25">
      <c r="B438" s="52" t="s">
        <v>89</v>
      </c>
      <c r="C438" s="379">
        <v>10793</v>
      </c>
      <c r="D438" s="567">
        <v>0.112336390806967</v>
      </c>
      <c r="E438" s="379">
        <v>12638</v>
      </c>
      <c r="F438" s="567">
        <v>0.1709441304549244</v>
      </c>
      <c r="G438" s="379"/>
      <c r="H438" s="567"/>
    </row>
    <row r="439" spans="2:8" ht="16.5" thickBot="1" x14ac:dyDescent="0.3">
      <c r="B439" s="571" t="s">
        <v>51</v>
      </c>
      <c r="C439" s="569">
        <v>135996</v>
      </c>
      <c r="D439" s="570">
        <v>0.17754630230927093</v>
      </c>
      <c r="E439" s="569">
        <v>153689</v>
      </c>
      <c r="F439" s="570">
        <v>0.13009941468866737</v>
      </c>
      <c r="G439" s="569">
        <v>143791</v>
      </c>
      <c r="H439" s="570">
        <v>0.11738741889109061</v>
      </c>
    </row>
    <row r="440" spans="2:8" ht="6" customHeight="1" x14ac:dyDescent="0.25">
      <c r="B440"/>
      <c r="C440"/>
      <c r="D440" s="202"/>
      <c r="E440" s="201"/>
      <c r="F440" s="202"/>
      <c r="G440" s="201"/>
      <c r="H440" s="202"/>
    </row>
    <row r="441" spans="2:8" s="4" customFormat="1" x14ac:dyDescent="0.25">
      <c r="B441" s="203" t="s">
        <v>112</v>
      </c>
      <c r="C441" s="203"/>
      <c r="D441" s="203"/>
      <c r="E441" s="203"/>
      <c r="F441" s="203"/>
      <c r="G441" s="203"/>
      <c r="H441" s="203"/>
    </row>
    <row r="442" spans="2:8" s="4" customFormat="1" x14ac:dyDescent="0.25">
      <c r="B442" s="204"/>
      <c r="C442" s="204"/>
      <c r="D442" s="204"/>
      <c r="E442" s="204"/>
      <c r="F442" s="204"/>
      <c r="G442" s="204"/>
      <c r="H442" s="204"/>
    </row>
    <row r="443" spans="2:8" s="4" customFormat="1" x14ac:dyDescent="0.25">
      <c r="B443" s="204"/>
      <c r="C443" s="204"/>
      <c r="D443" s="204"/>
      <c r="E443" s="204"/>
      <c r="F443" s="204"/>
      <c r="G443" s="204"/>
      <c r="H443" s="204"/>
    </row>
    <row r="444" spans="2:8" s="4" customFormat="1" ht="42.75" customHeight="1" thickBot="1" x14ac:dyDescent="0.3">
      <c r="B444" s="589" t="s">
        <v>241</v>
      </c>
      <c r="C444" s="589"/>
      <c r="D444" s="589"/>
      <c r="E444" s="589"/>
      <c r="F444" s="589"/>
      <c r="G444" s="589"/>
      <c r="H444" s="589"/>
    </row>
    <row r="445" spans="2:8" s="4" customFormat="1" ht="6" customHeight="1" thickBot="1" x14ac:dyDescent="0.3">
      <c r="B445" s="109"/>
      <c r="C445" s="109"/>
      <c r="D445" s="109"/>
      <c r="E445" s="109"/>
      <c r="F445" s="109"/>
      <c r="G445" s="109"/>
      <c r="H445" s="109"/>
    </row>
    <row r="446" spans="2:8" s="4" customFormat="1" ht="21" customHeight="1" thickBot="1" x14ac:dyDescent="0.3">
      <c r="B446" s="109"/>
      <c r="C446" s="693" t="s">
        <v>151</v>
      </c>
      <c r="D446" s="694"/>
      <c r="E446" s="694"/>
      <c r="F446" s="694"/>
      <c r="G446" s="694"/>
      <c r="H446" s="695"/>
    </row>
    <row r="447" spans="2:8" s="4" customFormat="1" ht="30.75" thickBot="1" x14ac:dyDescent="0.3">
      <c r="B447" s="15"/>
      <c r="C447" s="565">
        <v>2016</v>
      </c>
      <c r="D447" s="566" t="s">
        <v>52</v>
      </c>
      <c r="E447" s="565">
        <v>2017</v>
      </c>
      <c r="F447" s="566" t="s">
        <v>52</v>
      </c>
      <c r="G447" s="565">
        <v>2018</v>
      </c>
      <c r="H447" s="566" t="s">
        <v>52</v>
      </c>
    </row>
    <row r="448" spans="2:8" s="4" customFormat="1" x14ac:dyDescent="0.25">
      <c r="B448" s="52" t="s">
        <v>78</v>
      </c>
      <c r="C448" s="379">
        <v>11806</v>
      </c>
      <c r="D448" s="567">
        <v>0.22013228606862345</v>
      </c>
      <c r="E448" s="379">
        <v>10589</v>
      </c>
      <c r="F448" s="567">
        <v>-0.10308317804506184</v>
      </c>
      <c r="G448" s="379">
        <v>11458</v>
      </c>
      <c r="H448" s="567">
        <v>8.2066295212012363E-2</v>
      </c>
    </row>
    <row r="449" spans="2:8" s="4" customFormat="1" x14ac:dyDescent="0.25">
      <c r="B449" s="52" t="s">
        <v>79</v>
      </c>
      <c r="C449" s="379">
        <v>11590</v>
      </c>
      <c r="D449" s="567">
        <v>0.37795743669004866</v>
      </c>
      <c r="E449" s="379">
        <v>12363</v>
      </c>
      <c r="F449" s="567">
        <v>6.6695427092321014E-2</v>
      </c>
      <c r="G449" s="379">
        <v>11471</v>
      </c>
      <c r="H449" s="567">
        <v>-7.2150772466229918E-2</v>
      </c>
    </row>
    <row r="450" spans="2:8" s="4" customFormat="1" x14ac:dyDescent="0.25">
      <c r="B450" s="52" t="s">
        <v>80</v>
      </c>
      <c r="C450" s="379">
        <v>12000</v>
      </c>
      <c r="D450" s="567">
        <v>0.23533045089561466</v>
      </c>
      <c r="E450" s="379">
        <v>12922</v>
      </c>
      <c r="F450" s="567">
        <v>7.6833333333333309E-2</v>
      </c>
      <c r="G450" s="379">
        <v>12926</v>
      </c>
      <c r="H450" s="567">
        <v>3.0954960532425524E-4</v>
      </c>
    </row>
    <row r="451" spans="2:8" s="4" customFormat="1" x14ac:dyDescent="0.25">
      <c r="B451" s="52" t="s">
        <v>81</v>
      </c>
      <c r="C451" s="379">
        <v>12203</v>
      </c>
      <c r="D451" s="567">
        <v>0.19274753201055606</v>
      </c>
      <c r="E451" s="379">
        <v>13838</v>
      </c>
      <c r="F451" s="567">
        <v>0.13398344669343598</v>
      </c>
      <c r="G451" s="379">
        <v>11248</v>
      </c>
      <c r="H451" s="567">
        <v>-0.18716577540106949</v>
      </c>
    </row>
    <row r="452" spans="2:8" s="4" customFormat="1" x14ac:dyDescent="0.25">
      <c r="B452" s="52" t="s">
        <v>82</v>
      </c>
      <c r="C452" s="379">
        <v>11602</v>
      </c>
      <c r="D452" s="567">
        <v>0.16920286203769019</v>
      </c>
      <c r="E452" s="379">
        <v>12433</v>
      </c>
      <c r="F452" s="567">
        <v>7.1625581796242122E-2</v>
      </c>
      <c r="G452" s="379">
        <v>10743</v>
      </c>
      <c r="H452" s="567">
        <v>-0.13592857717365081</v>
      </c>
    </row>
    <row r="453" spans="2:8" s="4" customFormat="1" x14ac:dyDescent="0.25">
      <c r="B453" s="52" t="s">
        <v>83</v>
      </c>
      <c r="C453" s="379">
        <v>13517</v>
      </c>
      <c r="D453" s="567">
        <v>0.13027845137553307</v>
      </c>
      <c r="E453" s="379">
        <v>14172</v>
      </c>
      <c r="F453" s="567">
        <v>4.8457497965524787E-2</v>
      </c>
      <c r="G453" s="379">
        <v>13228</v>
      </c>
      <c r="H453" s="567">
        <v>-6.661021732994632E-2</v>
      </c>
    </row>
    <row r="454" spans="2:8" s="4" customFormat="1" x14ac:dyDescent="0.25">
      <c r="B454" s="52" t="s">
        <v>84</v>
      </c>
      <c r="C454" s="379">
        <v>14594</v>
      </c>
      <c r="D454" s="567">
        <v>6.856829402084319E-4</v>
      </c>
      <c r="E454" s="379">
        <v>17538</v>
      </c>
      <c r="F454" s="567">
        <v>0.20172673701521182</v>
      </c>
      <c r="G454" s="379">
        <v>17059</v>
      </c>
      <c r="H454" s="567">
        <v>-2.7312122248831061E-2</v>
      </c>
    </row>
    <row r="455" spans="2:8" s="4" customFormat="1" x14ac:dyDescent="0.25">
      <c r="B455" s="52" t="s">
        <v>85</v>
      </c>
      <c r="C455" s="379">
        <v>15608</v>
      </c>
      <c r="D455" s="567">
        <v>9.9464637926176325E-2</v>
      </c>
      <c r="E455" s="379">
        <v>15941</v>
      </c>
      <c r="F455" s="567">
        <v>2.1335212711430129E-2</v>
      </c>
      <c r="G455" s="379">
        <v>16837</v>
      </c>
      <c r="H455" s="567">
        <v>5.6207264287058578E-2</v>
      </c>
    </row>
    <row r="456" spans="2:8" s="4" customFormat="1" x14ac:dyDescent="0.25">
      <c r="B456" s="52" t="s">
        <v>86</v>
      </c>
      <c r="C456" s="379">
        <v>13610</v>
      </c>
      <c r="D456" s="567">
        <v>0.13445027923647568</v>
      </c>
      <c r="E456" s="379">
        <v>18979</v>
      </c>
      <c r="F456" s="567">
        <v>0.39448934606906683</v>
      </c>
      <c r="G456" s="379">
        <v>14055</v>
      </c>
      <c r="H456" s="567">
        <v>-0.2594446493492808</v>
      </c>
    </row>
    <row r="457" spans="2:8" s="4" customFormat="1" x14ac:dyDescent="0.25">
      <c r="B457" s="52" t="s">
        <v>87</v>
      </c>
      <c r="C457" s="379">
        <v>13399</v>
      </c>
      <c r="D457" s="567">
        <v>3.8038425782460417E-2</v>
      </c>
      <c r="E457" s="379">
        <v>14009</v>
      </c>
      <c r="F457" s="567">
        <v>4.5525785506381089E-2</v>
      </c>
      <c r="G457" s="379">
        <v>14103</v>
      </c>
      <c r="H457" s="567">
        <v>6.7099721607537521E-3</v>
      </c>
    </row>
    <row r="458" spans="2:8" s="4" customFormat="1" x14ac:dyDescent="0.25">
      <c r="B458" s="52" t="s">
        <v>88</v>
      </c>
      <c r="C458" s="379">
        <v>11029</v>
      </c>
      <c r="D458" s="567">
        <v>0.10911102172164111</v>
      </c>
      <c r="E458" s="379">
        <v>10954</v>
      </c>
      <c r="F458" s="567">
        <v>-6.8002538761446907E-3</v>
      </c>
      <c r="G458" s="379"/>
      <c r="H458" s="567"/>
    </row>
    <row r="459" spans="2:8" s="4" customFormat="1" x14ac:dyDescent="0.25">
      <c r="B459" s="52" t="s">
        <v>89</v>
      </c>
      <c r="C459" s="379">
        <v>11855</v>
      </c>
      <c r="D459" s="567">
        <v>1.628804114873561E-2</v>
      </c>
      <c r="E459" s="379">
        <v>11989</v>
      </c>
      <c r="F459" s="567">
        <v>1.1303247574862896E-2</v>
      </c>
      <c r="G459" s="379"/>
      <c r="H459" s="567"/>
    </row>
    <row r="460" spans="2:8" ht="16.5" thickBot="1" x14ac:dyDescent="0.3">
      <c r="B460" s="571" t="s">
        <v>51</v>
      </c>
      <c r="C460" s="569">
        <v>152813</v>
      </c>
      <c r="D460" s="570">
        <v>0.13020679249748546</v>
      </c>
      <c r="E460" s="569">
        <v>165727</v>
      </c>
      <c r="F460" s="570">
        <v>8.4508516945547729E-2</v>
      </c>
      <c r="G460" s="569">
        <v>133128</v>
      </c>
      <c r="H460" s="570">
        <v>-6.7626624831913951E-2</v>
      </c>
    </row>
    <row r="461" spans="2:8" ht="6" customHeight="1" x14ac:dyDescent="0.25">
      <c r="B461"/>
      <c r="C461"/>
      <c r="D461" s="202"/>
      <c r="E461" s="201"/>
      <c r="F461" s="202"/>
      <c r="G461" s="201"/>
      <c r="H461" s="202"/>
    </row>
    <row r="462" spans="2:8" s="4" customFormat="1" x14ac:dyDescent="0.25">
      <c r="B462" s="203" t="s">
        <v>112</v>
      </c>
      <c r="C462" s="203"/>
      <c r="D462" s="203"/>
      <c r="E462" s="203"/>
      <c r="F462" s="203"/>
      <c r="G462" s="203"/>
      <c r="H462" s="203"/>
    </row>
    <row r="463" spans="2:8" s="4" customFormat="1" x14ac:dyDescent="0.25">
      <c r="B463" s="204"/>
      <c r="C463" s="204"/>
      <c r="D463" s="204"/>
      <c r="E463" s="204"/>
      <c r="F463" s="204"/>
      <c r="G463" s="204"/>
      <c r="H463" s="204"/>
    </row>
    <row r="464" spans="2:8" s="4" customFormat="1" x14ac:dyDescent="0.25">
      <c r="B464" s="204"/>
      <c r="C464" s="204"/>
      <c r="D464" s="204"/>
      <c r="E464" s="204"/>
      <c r="F464" s="204"/>
      <c r="G464" s="204"/>
      <c r="H464" s="204"/>
    </row>
    <row r="465" spans="2:8" s="4" customFormat="1" ht="21.75" thickBot="1" x14ac:dyDescent="0.3">
      <c r="B465" s="589" t="s">
        <v>242</v>
      </c>
      <c r="C465" s="589"/>
      <c r="D465" s="589"/>
      <c r="E465" s="589"/>
      <c r="F465" s="589"/>
      <c r="G465" s="589"/>
      <c r="H465" s="589"/>
    </row>
    <row r="466" spans="2:8" s="4" customFormat="1" ht="21.75" thickBot="1" x14ac:dyDescent="0.3">
      <c r="B466" s="109"/>
      <c r="C466" s="109"/>
      <c r="D466" s="109"/>
      <c r="E466" s="109"/>
      <c r="F466" s="109"/>
      <c r="G466" s="109"/>
      <c r="H466" s="109"/>
    </row>
    <row r="467" spans="2:8" s="4" customFormat="1" ht="21.75" thickBot="1" x14ac:dyDescent="0.3">
      <c r="B467" s="109"/>
      <c r="C467" s="693" t="s">
        <v>152</v>
      </c>
      <c r="D467" s="694"/>
      <c r="E467" s="694"/>
      <c r="F467" s="694"/>
      <c r="G467" s="694"/>
      <c r="H467" s="695"/>
    </row>
    <row r="468" spans="2:8" s="4" customFormat="1" ht="30.75" thickBot="1" x14ac:dyDescent="0.3">
      <c r="B468" s="15"/>
      <c r="C468" s="565">
        <v>2016</v>
      </c>
      <c r="D468" s="566" t="s">
        <v>52</v>
      </c>
      <c r="E468" s="565">
        <v>2017</v>
      </c>
      <c r="F468" s="566" t="s">
        <v>52</v>
      </c>
      <c r="G468" s="565">
        <v>2018</v>
      </c>
      <c r="H468" s="566" t="s">
        <v>52</v>
      </c>
    </row>
    <row r="469" spans="2:8" s="4" customFormat="1" x14ac:dyDescent="0.25">
      <c r="B469" s="52" t="s">
        <v>78</v>
      </c>
      <c r="C469" s="379">
        <v>1016</v>
      </c>
      <c r="D469" s="567">
        <v>0.13014460511679649</v>
      </c>
      <c r="E469" s="379">
        <v>1195</v>
      </c>
      <c r="F469" s="567">
        <v>0.17618110236220463</v>
      </c>
      <c r="G469" s="379">
        <v>1407</v>
      </c>
      <c r="H469" s="567">
        <v>0.1774058577405857</v>
      </c>
    </row>
    <row r="470" spans="2:8" s="4" customFormat="1" x14ac:dyDescent="0.25">
      <c r="B470" s="52" t="s">
        <v>79</v>
      </c>
      <c r="C470" s="379">
        <v>1329</v>
      </c>
      <c r="D470" s="567">
        <v>0.24906015037593976</v>
      </c>
      <c r="E470" s="379">
        <v>1516</v>
      </c>
      <c r="F470" s="567">
        <v>0.14070729872084264</v>
      </c>
      <c r="G470" s="379">
        <v>1533</v>
      </c>
      <c r="H470" s="567">
        <v>1.1213720316622711E-2</v>
      </c>
    </row>
    <row r="471" spans="2:8" s="4" customFormat="1" x14ac:dyDescent="0.25">
      <c r="B471" s="52" t="s">
        <v>80</v>
      </c>
      <c r="C471" s="379">
        <v>1279</v>
      </c>
      <c r="D471" s="567">
        <v>0.21693625118934357</v>
      </c>
      <c r="E471" s="379">
        <v>2061</v>
      </c>
      <c r="F471" s="567">
        <v>0.61141516810007812</v>
      </c>
      <c r="G471" s="379">
        <v>2664</v>
      </c>
      <c r="H471" s="567">
        <v>0.2925764192139737</v>
      </c>
    </row>
    <row r="472" spans="2:8" s="4" customFormat="1" x14ac:dyDescent="0.25">
      <c r="B472" s="52" t="s">
        <v>81</v>
      </c>
      <c r="C472" s="379">
        <v>1565</v>
      </c>
      <c r="D472" s="567">
        <v>0.21036349574632629</v>
      </c>
      <c r="E472" s="379">
        <v>2192</v>
      </c>
      <c r="F472" s="567">
        <v>0.40063897763578282</v>
      </c>
      <c r="G472" s="379">
        <v>1927</v>
      </c>
      <c r="H472" s="567">
        <v>-0.12089416058394165</v>
      </c>
    </row>
    <row r="473" spans="2:8" s="4" customFormat="1" x14ac:dyDescent="0.25">
      <c r="B473" s="52" t="s">
        <v>82</v>
      </c>
      <c r="C473" s="379">
        <v>1271</v>
      </c>
      <c r="D473" s="567">
        <v>-0.24659158269116777</v>
      </c>
      <c r="E473" s="379">
        <v>1864</v>
      </c>
      <c r="F473" s="567">
        <v>0.46656176239181746</v>
      </c>
      <c r="G473" s="379">
        <v>1539</v>
      </c>
      <c r="H473" s="567">
        <v>-0.17435622317596566</v>
      </c>
    </row>
    <row r="474" spans="2:8" s="4" customFormat="1" x14ac:dyDescent="0.25">
      <c r="B474" s="52" t="s">
        <v>83</v>
      </c>
      <c r="C474" s="379">
        <v>1481</v>
      </c>
      <c r="D474" s="567">
        <v>5.710206995003575E-2</v>
      </c>
      <c r="E474" s="379">
        <v>1868</v>
      </c>
      <c r="F474" s="567">
        <v>0.26130992572586087</v>
      </c>
      <c r="G474" s="379">
        <v>2329</v>
      </c>
      <c r="H474" s="567">
        <v>0.24678800856531047</v>
      </c>
    </row>
    <row r="475" spans="2:8" s="4" customFormat="1" x14ac:dyDescent="0.25">
      <c r="B475" s="52" t="s">
        <v>84</v>
      </c>
      <c r="C475" s="379">
        <v>1685</v>
      </c>
      <c r="D475" s="567">
        <v>0.38114754098360648</v>
      </c>
      <c r="E475" s="379">
        <v>1951</v>
      </c>
      <c r="F475" s="567">
        <v>0.15786350148367956</v>
      </c>
      <c r="G475" s="379">
        <v>1860</v>
      </c>
      <c r="H475" s="567">
        <v>-4.6642747309072252E-2</v>
      </c>
    </row>
    <row r="476" spans="2:8" s="4" customFormat="1" x14ac:dyDescent="0.25">
      <c r="B476" s="52" t="s">
        <v>85</v>
      </c>
      <c r="C476" s="379">
        <v>1272</v>
      </c>
      <c r="D476" s="567">
        <v>9.1845493562231706E-2</v>
      </c>
      <c r="E476" s="379">
        <v>1419</v>
      </c>
      <c r="F476" s="567">
        <v>0.11556603773584895</v>
      </c>
      <c r="G476" s="379">
        <v>1610</v>
      </c>
      <c r="H476" s="567">
        <v>0.13460183227625078</v>
      </c>
    </row>
    <row r="477" spans="2:8" s="4" customFormat="1" x14ac:dyDescent="0.25">
      <c r="B477" s="52" t="s">
        <v>86</v>
      </c>
      <c r="C477" s="379">
        <v>1912</v>
      </c>
      <c r="D477" s="567">
        <v>0.80037664783427487</v>
      </c>
      <c r="E477" s="379">
        <v>1302</v>
      </c>
      <c r="F477" s="567">
        <v>-0.31903765690376573</v>
      </c>
      <c r="G477" s="379">
        <v>1781</v>
      </c>
      <c r="H477" s="567">
        <v>0.36789554531490021</v>
      </c>
    </row>
    <row r="478" spans="2:8" s="4" customFormat="1" x14ac:dyDescent="0.25">
      <c r="B478" s="52" t="s">
        <v>87</v>
      </c>
      <c r="C478" s="379">
        <v>1419</v>
      </c>
      <c r="D478" s="567">
        <v>0.20152413209144782</v>
      </c>
      <c r="E478" s="379">
        <v>1937</v>
      </c>
      <c r="F478" s="567">
        <v>0.36504580690627209</v>
      </c>
      <c r="G478" s="379">
        <v>1734</v>
      </c>
      <c r="H478" s="567">
        <v>-0.10480123902942695</v>
      </c>
    </row>
    <row r="479" spans="2:8" s="4" customFormat="1" x14ac:dyDescent="0.25">
      <c r="B479" s="52" t="s">
        <v>88</v>
      </c>
      <c r="C479" s="379">
        <v>1274</v>
      </c>
      <c r="D479" s="567">
        <v>-4.9253731343283591E-2</v>
      </c>
      <c r="E479" s="379">
        <v>1912</v>
      </c>
      <c r="F479" s="567">
        <v>0.50078492935635799</v>
      </c>
      <c r="G479" s="379"/>
      <c r="H479" s="567"/>
    </row>
    <row r="480" spans="2:8" s="4" customFormat="1" x14ac:dyDescent="0.25">
      <c r="B480" s="52" t="s">
        <v>89</v>
      </c>
      <c r="C480" s="379">
        <v>1991</v>
      </c>
      <c r="D480" s="567">
        <v>0.329105473965287</v>
      </c>
      <c r="E480" s="379">
        <v>1888</v>
      </c>
      <c r="F480" s="567">
        <v>-5.1732797589151169E-2</v>
      </c>
      <c r="G480" s="379"/>
      <c r="H480" s="567"/>
    </row>
    <row r="481" spans="2:8" ht="16.5" thickBot="1" x14ac:dyDescent="0.3">
      <c r="B481" s="571" t="s">
        <v>51</v>
      </c>
      <c r="C481" s="569">
        <v>17494</v>
      </c>
      <c r="D481" s="570">
        <v>0.17717515644976789</v>
      </c>
      <c r="E481" s="569">
        <v>21105</v>
      </c>
      <c r="F481" s="570">
        <v>0.20641362752943859</v>
      </c>
      <c r="G481" s="569">
        <v>18384</v>
      </c>
      <c r="H481" s="570">
        <v>6.2351921409997013E-2</v>
      </c>
    </row>
    <row r="482" spans="2:8" ht="15.75" x14ac:dyDescent="0.25">
      <c r="B482"/>
      <c r="C482"/>
      <c r="D482" s="202"/>
      <c r="E482" s="201"/>
      <c r="F482" s="202"/>
      <c r="G482" s="201"/>
      <c r="H482" s="202"/>
    </row>
    <row r="483" spans="2:8" s="4" customFormat="1" x14ac:dyDescent="0.25">
      <c r="B483" s="203" t="s">
        <v>112</v>
      </c>
      <c r="C483" s="203"/>
      <c r="D483" s="203"/>
      <c r="E483" s="203"/>
      <c r="F483" s="203"/>
      <c r="G483" s="203"/>
      <c r="H483" s="203"/>
    </row>
    <row r="484" spans="2:8" s="4" customFormat="1" x14ac:dyDescent="0.25">
      <c r="B484" s="204"/>
      <c r="C484" s="204"/>
      <c r="D484" s="204"/>
      <c r="E484" s="206"/>
      <c r="F484" s="204"/>
      <c r="G484" s="204"/>
      <c r="H484" s="204"/>
    </row>
    <row r="485" spans="2:8" s="4" customFormat="1" x14ac:dyDescent="0.25">
      <c r="B485" s="204"/>
      <c r="C485" s="204"/>
      <c r="D485" s="204"/>
      <c r="E485" s="204"/>
      <c r="F485" s="204"/>
      <c r="G485" s="204"/>
      <c r="H485" s="204"/>
    </row>
    <row r="486" spans="2:8" s="4" customFormat="1" ht="21.75" thickBot="1" x14ac:dyDescent="0.3">
      <c r="B486" s="589" t="s">
        <v>243</v>
      </c>
      <c r="C486" s="589"/>
      <c r="D486" s="589"/>
      <c r="E486" s="589"/>
      <c r="F486" s="589"/>
      <c r="G486" s="589"/>
      <c r="H486" s="589"/>
    </row>
    <row r="487" spans="2:8" s="4" customFormat="1" ht="21.75" thickBot="1" x14ac:dyDescent="0.3">
      <c r="B487" s="109"/>
      <c r="C487" s="109"/>
      <c r="D487" s="109"/>
      <c r="E487" s="109"/>
      <c r="F487" s="109"/>
      <c r="G487" s="109"/>
      <c r="H487" s="109"/>
    </row>
    <row r="488" spans="2:8" s="4" customFormat="1" ht="21.75" thickBot="1" x14ac:dyDescent="0.3">
      <c r="B488" s="109"/>
      <c r="C488" s="693" t="s">
        <v>153</v>
      </c>
      <c r="D488" s="694"/>
      <c r="E488" s="694"/>
      <c r="F488" s="694"/>
      <c r="G488" s="694"/>
      <c r="H488" s="695"/>
    </row>
    <row r="489" spans="2:8" s="4" customFormat="1" ht="30.75" thickBot="1" x14ac:dyDescent="0.3">
      <c r="B489" s="15"/>
      <c r="C489" s="565">
        <v>2016</v>
      </c>
      <c r="D489" s="566" t="s">
        <v>52</v>
      </c>
      <c r="E489" s="565">
        <v>2017</v>
      </c>
      <c r="F489" s="566" t="s">
        <v>52</v>
      </c>
      <c r="G489" s="565">
        <v>2018</v>
      </c>
      <c r="H489" s="566" t="s">
        <v>52</v>
      </c>
    </row>
    <row r="490" spans="2:8" s="4" customFormat="1" x14ac:dyDescent="0.25">
      <c r="B490" s="52" t="s">
        <v>78</v>
      </c>
      <c r="C490" s="379">
        <v>1087</v>
      </c>
      <c r="D490" s="567">
        <v>0.19977924944812364</v>
      </c>
      <c r="E490" s="379">
        <v>1357</v>
      </c>
      <c r="F490" s="567">
        <v>0.24839006439742417</v>
      </c>
      <c r="G490" s="379">
        <v>1663</v>
      </c>
      <c r="H490" s="567">
        <v>0.22549742078113488</v>
      </c>
    </row>
    <row r="491" spans="2:8" s="4" customFormat="1" x14ac:dyDescent="0.25">
      <c r="B491" s="52" t="s">
        <v>79</v>
      </c>
      <c r="C491" s="379">
        <v>1149</v>
      </c>
      <c r="D491" s="567">
        <v>0.26263736263736259</v>
      </c>
      <c r="E491" s="379">
        <v>1311</v>
      </c>
      <c r="F491" s="567">
        <v>0.14099216710182771</v>
      </c>
      <c r="G491" s="379">
        <v>1772</v>
      </c>
      <c r="H491" s="567">
        <v>0.35163996948893983</v>
      </c>
    </row>
    <row r="492" spans="2:8" s="4" customFormat="1" x14ac:dyDescent="0.25">
      <c r="B492" s="52" t="s">
        <v>80</v>
      </c>
      <c r="C492" s="379">
        <v>1458</v>
      </c>
      <c r="D492" s="567">
        <v>0.34377880184331788</v>
      </c>
      <c r="E492" s="379">
        <v>1478</v>
      </c>
      <c r="F492" s="567">
        <v>1.3717421124828544E-2</v>
      </c>
      <c r="G492" s="379">
        <v>1773</v>
      </c>
      <c r="H492" s="567">
        <v>0.19959404600811914</v>
      </c>
    </row>
    <row r="493" spans="2:8" s="4" customFormat="1" x14ac:dyDescent="0.25">
      <c r="B493" s="52" t="s">
        <v>81</v>
      </c>
      <c r="C493" s="379">
        <v>1755</v>
      </c>
      <c r="D493" s="567">
        <v>0.47231543624161065</v>
      </c>
      <c r="E493" s="379">
        <v>1566</v>
      </c>
      <c r="F493" s="567">
        <v>-0.10769230769230764</v>
      </c>
      <c r="G493" s="379">
        <v>1797</v>
      </c>
      <c r="H493" s="567">
        <v>0.14750957854406122</v>
      </c>
    </row>
    <row r="494" spans="2:8" s="4" customFormat="1" x14ac:dyDescent="0.25">
      <c r="B494" s="52" t="s">
        <v>82</v>
      </c>
      <c r="C494" s="379">
        <v>1854</v>
      </c>
      <c r="D494" s="567">
        <v>0.1869398207426376</v>
      </c>
      <c r="E494" s="379">
        <v>1834</v>
      </c>
      <c r="F494" s="567">
        <v>-1.0787486515641875E-2</v>
      </c>
      <c r="G494" s="379">
        <v>1704</v>
      </c>
      <c r="H494" s="567">
        <v>-7.0883315158124294E-2</v>
      </c>
    </row>
    <row r="495" spans="2:8" s="4" customFormat="1" x14ac:dyDescent="0.25">
      <c r="B495" s="52" t="s">
        <v>83</v>
      </c>
      <c r="C495" s="379">
        <v>1868</v>
      </c>
      <c r="D495" s="567">
        <v>0.33143264433357089</v>
      </c>
      <c r="E495" s="379">
        <v>1564</v>
      </c>
      <c r="F495" s="567">
        <v>-0.16274089935760172</v>
      </c>
      <c r="G495" s="379">
        <v>1920</v>
      </c>
      <c r="H495" s="567">
        <v>0.22762148337595911</v>
      </c>
    </row>
    <row r="496" spans="2:8" s="4" customFormat="1" x14ac:dyDescent="0.25">
      <c r="B496" s="52" t="s">
        <v>84</v>
      </c>
      <c r="C496" s="379">
        <v>2050</v>
      </c>
      <c r="D496" s="567">
        <v>0.1226725082146769</v>
      </c>
      <c r="E496" s="379">
        <v>1743</v>
      </c>
      <c r="F496" s="567">
        <v>-0.14975609756097563</v>
      </c>
      <c r="G496" s="379">
        <v>2233</v>
      </c>
      <c r="H496" s="567">
        <v>0.28112449799196781</v>
      </c>
    </row>
    <row r="497" spans="2:8" s="4" customFormat="1" x14ac:dyDescent="0.25">
      <c r="B497" s="52" t="s">
        <v>85</v>
      </c>
      <c r="C497" s="379">
        <v>1645</v>
      </c>
      <c r="D497" s="567">
        <v>3.1994981179422899E-2</v>
      </c>
      <c r="E497" s="379">
        <v>1644</v>
      </c>
      <c r="F497" s="567">
        <v>-6.0790273556232677E-4</v>
      </c>
      <c r="G497" s="379">
        <v>1915</v>
      </c>
      <c r="H497" s="567">
        <v>0.16484184914841848</v>
      </c>
    </row>
    <row r="498" spans="2:8" s="4" customFormat="1" x14ac:dyDescent="0.25">
      <c r="B498" s="52" t="s">
        <v>86</v>
      </c>
      <c r="C498" s="379">
        <v>1790</v>
      </c>
      <c r="D498" s="567">
        <v>0.20295698924731176</v>
      </c>
      <c r="E498" s="379">
        <v>1864</v>
      </c>
      <c r="F498" s="567">
        <v>4.134078212290504E-2</v>
      </c>
      <c r="G498" s="379">
        <v>1879</v>
      </c>
      <c r="H498" s="567">
        <v>8.0472103004292084E-3</v>
      </c>
    </row>
    <row r="499" spans="2:8" s="4" customFormat="1" x14ac:dyDescent="0.25">
      <c r="B499" s="52" t="s">
        <v>87</v>
      </c>
      <c r="C499" s="379">
        <v>1563</v>
      </c>
      <c r="D499" s="567">
        <v>-0.17519788918205803</v>
      </c>
      <c r="E499" s="379">
        <v>2062</v>
      </c>
      <c r="F499" s="567">
        <v>0.31925783749200254</v>
      </c>
      <c r="G499" s="379">
        <v>1856</v>
      </c>
      <c r="H499" s="567">
        <v>-9.9903006789524684E-2</v>
      </c>
    </row>
    <row r="500" spans="2:8" s="4" customFormat="1" x14ac:dyDescent="0.25">
      <c r="B500" s="52" t="s">
        <v>88</v>
      </c>
      <c r="C500" s="379">
        <v>1407</v>
      </c>
      <c r="D500" s="567">
        <v>1.7353579175704903E-2</v>
      </c>
      <c r="E500" s="379">
        <v>1377</v>
      </c>
      <c r="F500" s="567">
        <v>-2.1321961620469065E-2</v>
      </c>
      <c r="G500" s="379"/>
      <c r="H500" s="567"/>
    </row>
    <row r="501" spans="2:8" s="4" customFormat="1" x14ac:dyDescent="0.25">
      <c r="B501" s="52" t="s">
        <v>89</v>
      </c>
      <c r="C501" s="379">
        <v>1447</v>
      </c>
      <c r="D501" s="567">
        <v>-5.794270833333337E-2</v>
      </c>
      <c r="E501" s="379">
        <v>1779</v>
      </c>
      <c r="F501" s="567">
        <v>0.22944022114720108</v>
      </c>
      <c r="G501" s="379"/>
      <c r="H501" s="567"/>
    </row>
    <row r="502" spans="2:8" ht="16.5" thickBot="1" x14ac:dyDescent="0.3">
      <c r="B502" s="571" t="s">
        <v>51</v>
      </c>
      <c r="C502" s="569">
        <v>19073</v>
      </c>
      <c r="D502" s="570">
        <v>0.13665077473182352</v>
      </c>
      <c r="E502" s="569">
        <v>19579</v>
      </c>
      <c r="F502" s="570">
        <v>2.6529649242384545E-2</v>
      </c>
      <c r="G502" s="569">
        <v>18512</v>
      </c>
      <c r="H502" s="570">
        <v>0.12719965901479635</v>
      </c>
    </row>
    <row r="503" spans="2:8" ht="15.75" x14ac:dyDescent="0.25">
      <c r="B503"/>
      <c r="C503"/>
      <c r="D503" s="202"/>
      <c r="E503" s="201"/>
      <c r="F503" s="202"/>
      <c r="G503" s="201"/>
      <c r="H503" s="202"/>
    </row>
    <row r="504" spans="2:8" s="4" customFormat="1" x14ac:dyDescent="0.25">
      <c r="B504" s="203" t="s">
        <v>112</v>
      </c>
      <c r="C504" s="203"/>
      <c r="D504" s="203"/>
      <c r="E504" s="203"/>
      <c r="F504" s="203"/>
      <c r="G504" s="203"/>
      <c r="H504" s="203"/>
    </row>
    <row r="505" spans="2:8" s="4" customFormat="1" x14ac:dyDescent="0.25">
      <c r="B505" s="204"/>
      <c r="C505" s="204"/>
      <c r="D505" s="204"/>
      <c r="E505" s="204"/>
      <c r="F505" s="204"/>
      <c r="G505" s="204"/>
      <c r="H505" s="204"/>
    </row>
    <row r="506" spans="2:8" s="4" customFormat="1" x14ac:dyDescent="0.25">
      <c r="B506" s="204"/>
      <c r="C506" s="204"/>
      <c r="D506" s="204"/>
      <c r="E506" s="204"/>
      <c r="F506" s="204"/>
      <c r="G506" s="204"/>
      <c r="H506" s="204"/>
    </row>
    <row r="507" spans="2:8" s="4" customFormat="1" ht="21.75" thickBot="1" x14ac:dyDescent="0.3">
      <c r="B507" s="589" t="s">
        <v>244</v>
      </c>
      <c r="C507" s="589"/>
      <c r="D507" s="589"/>
      <c r="E507" s="589"/>
      <c r="F507" s="589"/>
      <c r="G507" s="589"/>
      <c r="H507" s="589"/>
    </row>
    <row r="508" spans="2:8" s="4" customFormat="1" ht="21.75" thickBot="1" x14ac:dyDescent="0.3">
      <c r="B508" s="109"/>
      <c r="C508" s="109"/>
      <c r="D508" s="109"/>
      <c r="E508" s="109"/>
      <c r="F508" s="109"/>
      <c r="G508" s="109"/>
      <c r="H508" s="109"/>
    </row>
    <row r="509" spans="2:8" s="4" customFormat="1" ht="21.75" thickBot="1" x14ac:dyDescent="0.3">
      <c r="B509" s="109"/>
      <c r="C509" s="693" t="s">
        <v>154</v>
      </c>
      <c r="D509" s="694"/>
      <c r="E509" s="694"/>
      <c r="F509" s="694"/>
      <c r="G509" s="694"/>
      <c r="H509" s="695"/>
    </row>
    <row r="510" spans="2:8" s="4" customFormat="1" ht="30.75" thickBot="1" x14ac:dyDescent="0.3">
      <c r="B510" s="15"/>
      <c r="C510" s="565">
        <v>2016</v>
      </c>
      <c r="D510" s="566" t="s">
        <v>52</v>
      </c>
      <c r="E510" s="565">
        <v>2017</v>
      </c>
      <c r="F510" s="566" t="s">
        <v>52</v>
      </c>
      <c r="G510" s="565">
        <v>2018</v>
      </c>
      <c r="H510" s="566" t="s">
        <v>52</v>
      </c>
    </row>
    <row r="511" spans="2:8" s="4" customFormat="1" x14ac:dyDescent="0.25">
      <c r="B511" s="52" t="s">
        <v>78</v>
      </c>
      <c r="C511" s="379">
        <v>3692</v>
      </c>
      <c r="D511" s="567">
        <v>0.26092896174863389</v>
      </c>
      <c r="E511" s="379">
        <v>4291</v>
      </c>
      <c r="F511" s="567">
        <v>0.16224268689057419</v>
      </c>
      <c r="G511" s="379">
        <v>5538</v>
      </c>
      <c r="H511" s="567">
        <v>0.2906082498252156</v>
      </c>
    </row>
    <row r="512" spans="2:8" s="4" customFormat="1" x14ac:dyDescent="0.25">
      <c r="B512" s="52" t="s">
        <v>79</v>
      </c>
      <c r="C512" s="379">
        <v>4041</v>
      </c>
      <c r="D512" s="567">
        <v>0.19027982326951398</v>
      </c>
      <c r="E512" s="379">
        <v>5146</v>
      </c>
      <c r="F512" s="567">
        <v>0.27344716654293499</v>
      </c>
      <c r="G512" s="379">
        <v>7119</v>
      </c>
      <c r="H512" s="567">
        <v>0.3834045860862807</v>
      </c>
    </row>
    <row r="513" spans="2:8" s="4" customFormat="1" x14ac:dyDescent="0.25">
      <c r="B513" s="52" t="s">
        <v>80</v>
      </c>
      <c r="C513" s="379">
        <v>4043</v>
      </c>
      <c r="D513" s="567">
        <v>0.17563245129398086</v>
      </c>
      <c r="E513" s="379">
        <v>5504</v>
      </c>
      <c r="F513" s="567">
        <v>0.36136532278011368</v>
      </c>
      <c r="G513" s="379">
        <v>7041</v>
      </c>
      <c r="H513" s="567">
        <v>0.2792514534883721</v>
      </c>
    </row>
    <row r="514" spans="2:8" s="4" customFormat="1" x14ac:dyDescent="0.25">
      <c r="B514" s="52" t="s">
        <v>81</v>
      </c>
      <c r="C514" s="379">
        <v>3593</v>
      </c>
      <c r="D514" s="567">
        <v>8.7798970632757989E-2</v>
      </c>
      <c r="E514" s="379">
        <v>5791</v>
      </c>
      <c r="F514" s="567">
        <v>0.61174505983857497</v>
      </c>
      <c r="G514" s="379">
        <v>6297</v>
      </c>
      <c r="H514" s="567">
        <v>8.7376964254878287E-2</v>
      </c>
    </row>
    <row r="515" spans="2:8" s="4" customFormat="1" x14ac:dyDescent="0.25">
      <c r="B515" s="52" t="s">
        <v>82</v>
      </c>
      <c r="C515" s="379">
        <v>4296</v>
      </c>
      <c r="D515" s="567">
        <v>0.12255030049647253</v>
      </c>
      <c r="E515" s="379">
        <v>4474</v>
      </c>
      <c r="F515" s="567">
        <v>4.1433891992551208E-2</v>
      </c>
      <c r="G515" s="379">
        <v>5696</v>
      </c>
      <c r="H515" s="567">
        <v>0.27313366115333038</v>
      </c>
    </row>
    <row r="516" spans="2:8" s="4" customFormat="1" x14ac:dyDescent="0.25">
      <c r="B516" s="52" t="s">
        <v>83</v>
      </c>
      <c r="C516" s="379">
        <v>4768</v>
      </c>
      <c r="D516" s="567">
        <v>-0.35515282661617531</v>
      </c>
      <c r="E516" s="379">
        <v>4770</v>
      </c>
      <c r="F516" s="567">
        <v>4.1946308724827297E-4</v>
      </c>
      <c r="G516" s="379">
        <v>5838</v>
      </c>
      <c r="H516" s="567">
        <v>0.22389937106918234</v>
      </c>
    </row>
    <row r="517" spans="2:8" s="4" customFormat="1" x14ac:dyDescent="0.25">
      <c r="B517" s="52" t="s">
        <v>84</v>
      </c>
      <c r="C517" s="379">
        <v>5652</v>
      </c>
      <c r="D517" s="567">
        <v>0.36389961389961401</v>
      </c>
      <c r="E517" s="379">
        <v>6533</v>
      </c>
      <c r="F517" s="567">
        <v>0.15587402689313512</v>
      </c>
      <c r="G517" s="379">
        <v>8206</v>
      </c>
      <c r="H517" s="567">
        <v>0.25608449410684209</v>
      </c>
    </row>
    <row r="518" spans="2:8" s="4" customFormat="1" x14ac:dyDescent="0.25">
      <c r="B518" s="52" t="s">
        <v>85</v>
      </c>
      <c r="C518" s="379">
        <v>5866</v>
      </c>
      <c r="D518" s="567">
        <v>0.42378640776699039</v>
      </c>
      <c r="E518" s="379">
        <v>6668</v>
      </c>
      <c r="F518" s="567">
        <v>0.1367200818274803</v>
      </c>
      <c r="G518" s="379">
        <v>9366</v>
      </c>
      <c r="H518" s="567">
        <v>0.404619076184763</v>
      </c>
    </row>
    <row r="519" spans="2:8" s="4" customFormat="1" x14ac:dyDescent="0.25">
      <c r="B519" s="52" t="s">
        <v>86</v>
      </c>
      <c r="C519" s="379">
        <v>4790</v>
      </c>
      <c r="D519" s="567">
        <v>0.28109120085584371</v>
      </c>
      <c r="E519" s="379">
        <v>5271</v>
      </c>
      <c r="F519" s="567">
        <v>0.10041753653444685</v>
      </c>
      <c r="G519" s="379">
        <v>7698</v>
      </c>
      <c r="H519" s="567">
        <v>0.46044393853158794</v>
      </c>
    </row>
    <row r="520" spans="2:8" s="4" customFormat="1" x14ac:dyDescent="0.25">
      <c r="B520" s="52" t="s">
        <v>87</v>
      </c>
      <c r="C520" s="379">
        <v>5400</v>
      </c>
      <c r="D520" s="567">
        <v>0.45395799676898219</v>
      </c>
      <c r="E520" s="379">
        <v>6531</v>
      </c>
      <c r="F520" s="567">
        <v>0.20944444444444454</v>
      </c>
      <c r="G520" s="379">
        <v>6853</v>
      </c>
      <c r="H520" s="567">
        <v>4.9303322615219747E-2</v>
      </c>
    </row>
    <row r="521" spans="2:8" s="4" customFormat="1" x14ac:dyDescent="0.25">
      <c r="B521" s="52" t="s">
        <v>88</v>
      </c>
      <c r="C521" s="379">
        <v>4307</v>
      </c>
      <c r="D521" s="567">
        <v>0.43232457598935814</v>
      </c>
      <c r="E521" s="379">
        <v>4901</v>
      </c>
      <c r="F521" s="567">
        <v>0.13791502205711637</v>
      </c>
      <c r="G521" s="379"/>
      <c r="H521" s="567"/>
    </row>
    <row r="522" spans="2:8" s="4" customFormat="1" x14ac:dyDescent="0.25">
      <c r="B522" s="52" t="s">
        <v>89</v>
      </c>
      <c r="C522" s="379">
        <v>5995</v>
      </c>
      <c r="D522" s="567">
        <v>0.2779791089319974</v>
      </c>
      <c r="E522" s="379">
        <v>6864</v>
      </c>
      <c r="F522" s="567">
        <v>0.14495412844036704</v>
      </c>
      <c r="G522" s="379"/>
      <c r="H522" s="567"/>
    </row>
    <row r="523" spans="2:8" ht="16.5" thickBot="1" x14ac:dyDescent="0.3">
      <c r="B523" s="571" t="s">
        <v>51</v>
      </c>
      <c r="C523" s="569">
        <v>56443</v>
      </c>
      <c r="D523" s="570">
        <v>0.18326659818452451</v>
      </c>
      <c r="E523" s="569">
        <v>66744</v>
      </c>
      <c r="F523" s="570">
        <v>0.1825027018407952</v>
      </c>
      <c r="G523" s="569">
        <v>69652</v>
      </c>
      <c r="H523" s="570">
        <v>0.26688371923825471</v>
      </c>
    </row>
    <row r="524" spans="2:8" ht="15.75" x14ac:dyDescent="0.25">
      <c r="B524"/>
      <c r="C524"/>
      <c r="D524" s="202"/>
      <c r="E524" s="201"/>
      <c r="F524" s="202"/>
      <c r="G524" s="201"/>
      <c r="H524" s="202"/>
    </row>
    <row r="525" spans="2:8" s="4" customFormat="1" x14ac:dyDescent="0.25">
      <c r="B525" s="203" t="s">
        <v>112</v>
      </c>
      <c r="C525" s="203"/>
      <c r="D525" s="203"/>
      <c r="E525" s="203"/>
      <c r="F525" s="203"/>
      <c r="G525" s="203"/>
      <c r="H525" s="203"/>
    </row>
  </sheetData>
  <mergeCells count="32">
    <mergeCell ref="C194:H194"/>
    <mergeCell ref="C5:H5"/>
    <mergeCell ref="C26:H26"/>
    <mergeCell ref="C47:H47"/>
    <mergeCell ref="B66:H66"/>
    <mergeCell ref="C68:H68"/>
    <mergeCell ref="B87:H87"/>
    <mergeCell ref="C89:H89"/>
    <mergeCell ref="C110:H110"/>
    <mergeCell ref="C131:H131"/>
    <mergeCell ref="C152:H152"/>
    <mergeCell ref="C173:H173"/>
    <mergeCell ref="C425:H425"/>
    <mergeCell ref="C215:H215"/>
    <mergeCell ref="C236:H236"/>
    <mergeCell ref="C257:H257"/>
    <mergeCell ref="C278:H278"/>
    <mergeCell ref="C299:H299"/>
    <mergeCell ref="C320:H320"/>
    <mergeCell ref="C341:H341"/>
    <mergeCell ref="C362:H362"/>
    <mergeCell ref="C383:H383"/>
    <mergeCell ref="C404:H404"/>
    <mergeCell ref="B423:H423"/>
    <mergeCell ref="B507:H507"/>
    <mergeCell ref="C509:H509"/>
    <mergeCell ref="B444:H444"/>
    <mergeCell ref="C446:H446"/>
    <mergeCell ref="B465:H465"/>
    <mergeCell ref="C467:H467"/>
    <mergeCell ref="B486:H486"/>
    <mergeCell ref="C488:H488"/>
  </mergeCells>
  <pageMargins left="0.11811023622047245" right="0.11811023622047245" top="0.74803149606299213" bottom="0.74803149606299213" header="0.31496062992125984" footer="0.31496062992125984"/>
  <pageSetup paperSize="9" scale="38" fitToHeight="11" orientation="landscape" r:id="rId1"/>
  <headerFooter scaleWithDoc="0" alignWithMargins="0">
    <oddFooter>&amp;L&amp;G&amp;R&amp;K00-021&amp;P</oddFooter>
  </headerFooter>
  <rowBreaks count="6" manualBreakCount="6">
    <brk id="43" min="1" max="16" man="1"/>
    <brk id="127" min="1" max="16" man="1"/>
    <brk id="359" min="1" max="16" man="1"/>
    <brk id="400" min="1" max="16" man="1"/>
    <brk id="442" min="1" max="16" man="1"/>
    <brk id="484" min="1" max="16" man="1"/>
  </rowBreaks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2A72E30-A1B0-4826-B6C7-C3DCD78747E2}">
  <dimension ref="B1:F746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5703125" style="38" customWidth="1"/>
    <col min="5" max="6" width="10.7109375" style="38" customWidth="1"/>
  </cols>
  <sheetData>
    <row r="1" spans="2:6" ht="30" customHeight="1" x14ac:dyDescent="0.25"/>
    <row r="3" spans="2:6" s="4" customFormat="1" ht="42" customHeight="1" thickBot="1" x14ac:dyDescent="0.3">
      <c r="B3" s="589" t="s">
        <v>245</v>
      </c>
      <c r="C3" s="589"/>
      <c r="D3" s="589"/>
      <c r="E3" s="589"/>
      <c r="F3" s="589"/>
    </row>
    <row r="4" spans="2:6" s="4" customFormat="1" ht="6" customHeight="1" thickBot="1" x14ac:dyDescent="0.3">
      <c r="B4" s="76"/>
      <c r="C4" s="260"/>
      <c r="D4" s="260"/>
      <c r="E4" s="260"/>
      <c r="F4" s="260"/>
    </row>
    <row r="5" spans="2:6" s="4" customFormat="1" ht="45.75" thickBot="1" x14ac:dyDescent="0.3">
      <c r="B5" s="15"/>
      <c r="C5" s="572" t="s">
        <v>51</v>
      </c>
      <c r="D5" s="573" t="s">
        <v>165</v>
      </c>
      <c r="E5" s="573" t="s">
        <v>52</v>
      </c>
      <c r="F5" s="574" t="s">
        <v>166</v>
      </c>
    </row>
    <row r="6" spans="2:6" s="4" customFormat="1" x14ac:dyDescent="0.25">
      <c r="B6" s="52" t="s">
        <v>78</v>
      </c>
      <c r="C6" s="575">
        <v>12883</v>
      </c>
      <c r="D6" s="576">
        <v>0.2493211792086889</v>
      </c>
      <c r="E6" s="577">
        <v>-0.12473673483252934</v>
      </c>
      <c r="F6" s="578">
        <v>-4.58075854640283E-3</v>
      </c>
    </row>
    <row r="7" spans="2:6" s="4" customFormat="1" x14ac:dyDescent="0.25">
      <c r="B7" s="52" t="s">
        <v>79</v>
      </c>
      <c r="C7" s="575">
        <v>13804</v>
      </c>
      <c r="D7" s="576">
        <v>7.1489559885119958E-2</v>
      </c>
      <c r="E7" s="577">
        <v>-0.14837435992349934</v>
      </c>
      <c r="F7" s="578">
        <v>-3.9505950640059351E-2</v>
      </c>
    </row>
    <row r="8" spans="2:6" s="4" customFormat="1" x14ac:dyDescent="0.25">
      <c r="B8" s="52" t="s">
        <v>80</v>
      </c>
      <c r="C8" s="575">
        <v>13018</v>
      </c>
      <c r="D8" s="576">
        <v>-5.6940017386264863E-2</v>
      </c>
      <c r="E8" s="577">
        <v>-3.4129692832764458E-2</v>
      </c>
      <c r="F8" s="578">
        <v>-2.915085280534091E-2</v>
      </c>
    </row>
    <row r="9" spans="2:6" s="4" customFormat="1" x14ac:dyDescent="0.25">
      <c r="B9" s="52" t="s">
        <v>81</v>
      </c>
      <c r="C9" s="575">
        <v>6136</v>
      </c>
      <c r="D9" s="576">
        <v>-0.52865263481333535</v>
      </c>
      <c r="E9" s="577">
        <v>-0.24822347463856897</v>
      </c>
      <c r="F9" s="578">
        <v>-6.9459410919540221E-2</v>
      </c>
    </row>
    <row r="10" spans="2:6" s="4" customFormat="1" x14ac:dyDescent="0.25">
      <c r="B10" s="52" t="s">
        <v>82</v>
      </c>
      <c r="C10" s="575">
        <v>2337</v>
      </c>
      <c r="D10" s="576">
        <v>-0.61913298565840935</v>
      </c>
      <c r="E10" s="577">
        <v>0.12680810028929601</v>
      </c>
      <c r="F10" s="578">
        <v>-7.0409782924593656E-2</v>
      </c>
    </row>
    <row r="11" spans="2:6" s="4" customFormat="1" x14ac:dyDescent="0.25">
      <c r="B11" s="52" t="s">
        <v>83</v>
      </c>
      <c r="C11" s="575">
        <v>1548</v>
      </c>
      <c r="D11" s="576">
        <v>-0.33761232349165593</v>
      </c>
      <c r="E11" s="577">
        <v>-0.12739571589627963</v>
      </c>
      <c r="F11" s="578">
        <v>-7.5704892455143225E-2</v>
      </c>
    </row>
    <row r="12" spans="2:6" s="4" customFormat="1" x14ac:dyDescent="0.25">
      <c r="B12" s="52" t="s">
        <v>84</v>
      </c>
      <c r="C12" s="575">
        <v>3459</v>
      </c>
      <c r="D12" s="576">
        <v>1.2344961240310077</v>
      </c>
      <c r="E12" s="577">
        <v>0.32325937260902826</v>
      </c>
      <c r="F12" s="578">
        <v>-6.4703386992341905E-2</v>
      </c>
    </row>
    <row r="13" spans="2:6" s="4" customFormat="1" x14ac:dyDescent="0.25">
      <c r="B13" s="52" t="s">
        <v>85</v>
      </c>
      <c r="C13" s="575">
        <v>1481</v>
      </c>
      <c r="D13" s="576">
        <v>-0.57184157270887548</v>
      </c>
      <c r="E13" s="577">
        <v>-8.5802469135802473E-2</v>
      </c>
      <c r="F13" s="578">
        <v>-6.910252415082585E-2</v>
      </c>
    </row>
    <row r="14" spans="2:6" s="4" customFormat="1" x14ac:dyDescent="0.25">
      <c r="B14" s="52" t="s">
        <v>86</v>
      </c>
      <c r="C14" s="575">
        <v>2001</v>
      </c>
      <c r="D14" s="576">
        <v>0.35111411208642807</v>
      </c>
      <c r="E14" s="577">
        <v>0.24906367041198507</v>
      </c>
      <c r="F14" s="578">
        <v>-6.8394448632111082E-2</v>
      </c>
    </row>
    <row r="15" spans="2:6" s="4" customFormat="1" x14ac:dyDescent="0.25">
      <c r="B15" s="52" t="s">
        <v>87</v>
      </c>
      <c r="C15" s="575">
        <v>6218</v>
      </c>
      <c r="D15" s="576">
        <v>2.1074462768615692</v>
      </c>
      <c r="E15" s="577">
        <v>-0.17049092849519742</v>
      </c>
      <c r="F15" s="578">
        <v>-8.3901531922429773E-2</v>
      </c>
    </row>
    <row r="16" spans="2:6" s="4" customFormat="1" x14ac:dyDescent="0.25">
      <c r="B16" s="52" t="s">
        <v>88</v>
      </c>
      <c r="C16" s="575" t="s">
        <v>90</v>
      </c>
      <c r="D16" s="576" t="s">
        <v>90</v>
      </c>
      <c r="E16" s="577" t="s">
        <v>90</v>
      </c>
      <c r="F16" s="578" t="s">
        <v>90</v>
      </c>
    </row>
    <row r="17" spans="2:6" s="4" customFormat="1" x14ac:dyDescent="0.25">
      <c r="B17" s="52" t="s">
        <v>89</v>
      </c>
      <c r="C17" s="575" t="s">
        <v>90</v>
      </c>
      <c r="D17" s="576" t="s">
        <v>90</v>
      </c>
      <c r="E17" s="577" t="s">
        <v>90</v>
      </c>
      <c r="F17" s="578" t="s">
        <v>90</v>
      </c>
    </row>
    <row r="18" spans="2:6" s="83" customFormat="1" ht="32.25" customHeight="1" x14ac:dyDescent="0.25">
      <c r="B18" s="57" t="s">
        <v>169</v>
      </c>
      <c r="C18" s="579">
        <v>62885</v>
      </c>
      <c r="D18" s="580"/>
      <c r="E18" s="581">
        <v>-9.8397086654814503E-2</v>
      </c>
      <c r="F18" s="582" t="s">
        <v>90</v>
      </c>
    </row>
    <row r="19" spans="2:6" s="4" customFormat="1" outlineLevel="1" x14ac:dyDescent="0.25">
      <c r="B19" s="52" t="s">
        <v>78</v>
      </c>
      <c r="C19" s="583">
        <v>14719</v>
      </c>
      <c r="D19" s="576">
        <v>0.39569505025602125</v>
      </c>
      <c r="E19" s="577">
        <v>-3.6336257692811347E-2</v>
      </c>
      <c r="F19" s="578">
        <v>-7.8229515050167175E-2</v>
      </c>
    </row>
    <row r="20" spans="2:6" s="4" customFormat="1" outlineLevel="1" x14ac:dyDescent="0.25">
      <c r="B20" s="52" t="s">
        <v>79</v>
      </c>
      <c r="C20" s="583">
        <v>16209</v>
      </c>
      <c r="D20" s="576">
        <v>0.10122970310483059</v>
      </c>
      <c r="E20" s="577">
        <v>4.5337288791435615E-2</v>
      </c>
      <c r="F20" s="578">
        <v>-5.5130998565127265E-2</v>
      </c>
    </row>
    <row r="21" spans="2:6" s="4" customFormat="1" outlineLevel="1" x14ac:dyDescent="0.25">
      <c r="B21" s="52" t="s">
        <v>80</v>
      </c>
      <c r="C21" s="583">
        <v>13478</v>
      </c>
      <c r="D21" s="576">
        <v>-0.16848664322290086</v>
      </c>
      <c r="E21" s="577">
        <v>-9.5436241610738271E-2</v>
      </c>
      <c r="F21" s="578">
        <v>-6.3847092313948806E-2</v>
      </c>
    </row>
    <row r="22" spans="2:6" s="4" customFormat="1" outlineLevel="1" x14ac:dyDescent="0.25">
      <c r="B22" s="52" t="s">
        <v>81</v>
      </c>
      <c r="C22" s="583">
        <v>8162</v>
      </c>
      <c r="D22" s="576">
        <v>-0.39442053717168724</v>
      </c>
      <c r="E22" s="577">
        <v>0.24610687022900768</v>
      </c>
      <c r="F22" s="578">
        <v>-4.6401849651584781E-2</v>
      </c>
    </row>
    <row r="23" spans="2:6" s="4" customFormat="1" outlineLevel="1" x14ac:dyDescent="0.25">
      <c r="B23" s="52" t="s">
        <v>82</v>
      </c>
      <c r="C23" s="583">
        <v>2074</v>
      </c>
      <c r="D23" s="576">
        <v>-0.74589561382014213</v>
      </c>
      <c r="E23" s="577">
        <v>0.21999999999999997</v>
      </c>
      <c r="F23" s="578">
        <v>-3.7753302069440275E-2</v>
      </c>
    </row>
    <row r="24" spans="2:6" s="4" customFormat="1" outlineLevel="1" x14ac:dyDescent="0.25">
      <c r="B24" s="52" t="s">
        <v>83</v>
      </c>
      <c r="C24" s="583">
        <v>1774</v>
      </c>
      <c r="D24" s="576">
        <v>-0.14464802314368375</v>
      </c>
      <c r="E24" s="577">
        <v>0.1779548472775565</v>
      </c>
      <c r="F24" s="578">
        <v>-2.9442305196209939E-2</v>
      </c>
    </row>
    <row r="25" spans="2:6" s="4" customFormat="1" outlineLevel="1" x14ac:dyDescent="0.25">
      <c r="B25" s="52" t="s">
        <v>84</v>
      </c>
      <c r="C25" s="583">
        <v>2614</v>
      </c>
      <c r="D25" s="576">
        <v>0.47350620067643745</v>
      </c>
      <c r="E25" s="577">
        <v>-5.4953000723065748E-2</v>
      </c>
      <c r="F25" s="578">
        <v>-2.7911014650027099E-2</v>
      </c>
    </row>
    <row r="26" spans="2:6" s="4" customFormat="1" outlineLevel="1" x14ac:dyDescent="0.25">
      <c r="B26" s="52" t="s">
        <v>85</v>
      </c>
      <c r="C26" s="583">
        <v>1620</v>
      </c>
      <c r="D26" s="576">
        <v>-0.38026013771996936</v>
      </c>
      <c r="E26" s="577">
        <v>0.20356612184249623</v>
      </c>
      <c r="F26" s="578">
        <v>-1.9179338274623703E-2</v>
      </c>
    </row>
    <row r="27" spans="2:6" s="4" customFormat="1" outlineLevel="1" x14ac:dyDescent="0.25">
      <c r="B27" s="52" t="s">
        <v>86</v>
      </c>
      <c r="C27" s="583">
        <v>1602</v>
      </c>
      <c r="D27" s="576">
        <v>-1.1111111111111072E-2</v>
      </c>
      <c r="E27" s="577">
        <v>0.28985507246376807</v>
      </c>
      <c r="F27" s="578">
        <v>-5.5667625693089917E-3</v>
      </c>
    </row>
    <row r="28" spans="2:6" s="4" customFormat="1" outlineLevel="1" x14ac:dyDescent="0.25">
      <c r="B28" s="52" t="s">
        <v>87</v>
      </c>
      <c r="C28" s="583">
        <v>7496</v>
      </c>
      <c r="D28" s="576">
        <v>3.679151061173533</v>
      </c>
      <c r="E28" s="577">
        <v>1.7925040738729026E-2</v>
      </c>
      <c r="F28" s="578">
        <v>2.0185887624497578E-3</v>
      </c>
    </row>
    <row r="29" spans="2:6" s="4" customFormat="1" outlineLevel="1" x14ac:dyDescent="0.25">
      <c r="B29" s="52" t="s">
        <v>88</v>
      </c>
      <c r="C29" s="583">
        <v>9567</v>
      </c>
      <c r="D29" s="576">
        <v>0.27628068303094988</v>
      </c>
      <c r="E29" s="577">
        <v>-4.8059701492537354E-2</v>
      </c>
      <c r="F29" s="578">
        <v>6.1582559819060023E-3</v>
      </c>
    </row>
    <row r="30" spans="2:6" s="4" customFormat="1" outlineLevel="1" x14ac:dyDescent="0.25">
      <c r="B30" s="52" t="s">
        <v>89</v>
      </c>
      <c r="C30" s="583">
        <v>10312</v>
      </c>
      <c r="D30" s="576">
        <v>7.7871851155012051E-2</v>
      </c>
      <c r="E30" s="577">
        <v>-2.2188507490991882E-2</v>
      </c>
      <c r="F30" s="578">
        <v>9.8816901408451674E-3</v>
      </c>
    </row>
    <row r="31" spans="2:6" s="4" customFormat="1" ht="15.75" x14ac:dyDescent="0.25">
      <c r="B31" s="64">
        <v>2017</v>
      </c>
      <c r="C31" s="584">
        <v>89627</v>
      </c>
      <c r="D31" s="585"/>
      <c r="E31" s="586">
        <v>9.8816901408451674E-3</v>
      </c>
      <c r="F31" s="587">
        <v>9.8816901408451674E-3</v>
      </c>
    </row>
    <row r="32" spans="2:6" s="4" customFormat="1" hidden="1" outlineLevel="1" x14ac:dyDescent="0.25">
      <c r="B32" s="52" t="s">
        <v>78</v>
      </c>
      <c r="C32" s="583">
        <v>15274</v>
      </c>
      <c r="D32" s="576">
        <v>0.37516881246061051</v>
      </c>
      <c r="E32" s="577">
        <v>-2.1211150272348656E-2</v>
      </c>
      <c r="F32" s="578">
        <v>-3.1029733452159092E-2</v>
      </c>
    </row>
    <row r="33" spans="2:6" s="4" customFormat="1" hidden="1" outlineLevel="1" x14ac:dyDescent="0.25">
      <c r="B33" s="52" t="s">
        <v>79</v>
      </c>
      <c r="C33" s="583">
        <v>15506</v>
      </c>
      <c r="D33" s="576">
        <v>1.5189210422940969E-2</v>
      </c>
      <c r="E33" s="577">
        <v>-9.326939945032453E-2</v>
      </c>
      <c r="F33" s="578">
        <v>-7.9736298991558874E-2</v>
      </c>
    </row>
    <row r="34" spans="2:6" s="4" customFormat="1" hidden="1" outlineLevel="1" x14ac:dyDescent="0.25">
      <c r="B34" s="52" t="s">
        <v>80</v>
      </c>
      <c r="C34" s="583">
        <v>14900</v>
      </c>
      <c r="D34" s="576">
        <v>-3.9081645814523447E-2</v>
      </c>
      <c r="E34" s="577">
        <v>-4.1369105063372547E-2</v>
      </c>
      <c r="F34" s="578">
        <v>-9.5667153793297044E-2</v>
      </c>
    </row>
    <row r="35" spans="2:6" s="4" customFormat="1" hidden="1" outlineLevel="1" x14ac:dyDescent="0.25">
      <c r="B35" s="52" t="s">
        <v>81</v>
      </c>
      <c r="C35" s="583">
        <v>6550</v>
      </c>
      <c r="D35" s="576">
        <v>-0.56040268456375841</v>
      </c>
      <c r="E35" s="577">
        <v>-2.8923732683817649E-3</v>
      </c>
      <c r="F35" s="578">
        <v>-8.0183524176159593E-2</v>
      </c>
    </row>
    <row r="36" spans="2:6" s="4" customFormat="1" hidden="1" outlineLevel="1" x14ac:dyDescent="0.25">
      <c r="B36" s="52" t="s">
        <v>82</v>
      </c>
      <c r="C36" s="583">
        <v>1700</v>
      </c>
      <c r="D36" s="576">
        <v>-0.74045801526717558</v>
      </c>
      <c r="E36" s="577">
        <v>-0.20966992096699211</v>
      </c>
      <c r="F36" s="578">
        <v>-8.3658584663906965E-2</v>
      </c>
    </row>
    <row r="37" spans="2:6" s="4" customFormat="1" hidden="1" outlineLevel="1" x14ac:dyDescent="0.25">
      <c r="B37" s="52" t="s">
        <v>83</v>
      </c>
      <c r="C37" s="583">
        <v>1506</v>
      </c>
      <c r="D37" s="576">
        <v>-0.11411764705882355</v>
      </c>
      <c r="E37" s="577">
        <v>-0.25666337611056267</v>
      </c>
      <c r="F37" s="578">
        <v>-8.7488649374235061E-2</v>
      </c>
    </row>
    <row r="38" spans="2:6" s="4" customFormat="1" hidden="1" outlineLevel="1" x14ac:dyDescent="0.25">
      <c r="B38" s="52" t="s">
        <v>84</v>
      </c>
      <c r="C38" s="583">
        <v>2766</v>
      </c>
      <c r="D38" s="576">
        <v>0.83665338645418319</v>
      </c>
      <c r="E38" s="577">
        <v>-9.8435462842242472E-2</v>
      </c>
      <c r="F38" s="578">
        <v>-7.8665840148773203E-2</v>
      </c>
    </row>
    <row r="39" spans="2:6" s="4" customFormat="1" hidden="1" outlineLevel="1" x14ac:dyDescent="0.25">
      <c r="B39" s="52" t="s">
        <v>85</v>
      </c>
      <c r="C39" s="583">
        <v>1346</v>
      </c>
      <c r="D39" s="576">
        <v>-0.51337671728127265</v>
      </c>
      <c r="E39" s="577">
        <v>-0.28669846316905145</v>
      </c>
      <c r="F39" s="578">
        <v>-8.1393016866213475E-2</v>
      </c>
    </row>
    <row r="40" spans="2:6" s="4" customFormat="1" hidden="1" outlineLevel="1" x14ac:dyDescent="0.25">
      <c r="B40" s="52" t="s">
        <v>86</v>
      </c>
      <c r="C40" s="583">
        <v>1242</v>
      </c>
      <c r="D40" s="576">
        <v>-7.7265973254086129E-2</v>
      </c>
      <c r="E40" s="577">
        <v>-0.41799437675726336</v>
      </c>
      <c r="F40" s="578">
        <v>-8.9680293816605472E-2</v>
      </c>
    </row>
    <row r="41" spans="2:6" s="4" customFormat="1" hidden="1" outlineLevel="1" x14ac:dyDescent="0.25">
      <c r="B41" s="52" t="s">
        <v>87</v>
      </c>
      <c r="C41" s="583">
        <v>7364</v>
      </c>
      <c r="D41" s="576">
        <v>4.9291465378421897</v>
      </c>
      <c r="E41" s="577">
        <v>-7.00846066422528E-2</v>
      </c>
      <c r="F41" s="578">
        <v>-0.10143512058999404</v>
      </c>
    </row>
    <row r="42" spans="2:6" s="4" customFormat="1" hidden="1" outlineLevel="1" x14ac:dyDescent="0.25">
      <c r="B42" s="52" t="s">
        <v>88</v>
      </c>
      <c r="C42" s="583">
        <v>10050</v>
      </c>
      <c r="D42" s="576">
        <v>0.36474741988049963</v>
      </c>
      <c r="E42" s="577">
        <v>-7.8066232455737961E-2</v>
      </c>
      <c r="F42" s="578">
        <v>-8.3529158243630164E-2</v>
      </c>
    </row>
    <row r="43" spans="2:6" s="4" customFormat="1" hidden="1" outlineLevel="1" x14ac:dyDescent="0.25">
      <c r="B43" s="52" t="s">
        <v>89</v>
      </c>
      <c r="C43" s="583">
        <v>10546</v>
      </c>
      <c r="D43" s="576">
        <v>4.9353233830845777E-2</v>
      </c>
      <c r="E43" s="577">
        <v>-5.0508688214639386E-2</v>
      </c>
      <c r="F43" s="578">
        <v>-7.562675110143624E-2</v>
      </c>
    </row>
    <row r="44" spans="2:6" s="4" customFormat="1" ht="15.75" collapsed="1" x14ac:dyDescent="0.25">
      <c r="B44" s="64">
        <v>2016</v>
      </c>
      <c r="C44" s="584">
        <v>88750</v>
      </c>
      <c r="D44" s="585"/>
      <c r="E44" s="586">
        <v>-7.562675110143624E-2</v>
      </c>
      <c r="F44" s="587">
        <v>-7.562675110143624E-2</v>
      </c>
    </row>
    <row r="45" spans="2:6" s="4" customFormat="1" hidden="1" outlineLevel="1" x14ac:dyDescent="0.25">
      <c r="B45" s="52" t="s">
        <v>78</v>
      </c>
      <c r="C45" s="583">
        <v>15605</v>
      </c>
      <c r="D45" s="576">
        <v>0.24372359926675702</v>
      </c>
      <c r="E45" s="577">
        <v>0.20557787391841775</v>
      </c>
      <c r="F45" s="578">
        <v>9.9378743681667325E-2</v>
      </c>
    </row>
    <row r="46" spans="2:6" s="4" customFormat="1" hidden="1" outlineLevel="1" x14ac:dyDescent="0.25">
      <c r="B46" s="52" t="s">
        <v>79</v>
      </c>
      <c r="C46" s="583">
        <v>17101</v>
      </c>
      <c r="D46" s="576">
        <v>9.5866709388016558E-2</v>
      </c>
      <c r="E46" s="577">
        <v>0.25668724279835398</v>
      </c>
      <c r="F46" s="578">
        <v>0.1217208123498239</v>
      </c>
    </row>
    <row r="47" spans="2:6" s="4" customFormat="1" hidden="1" outlineLevel="1" x14ac:dyDescent="0.25">
      <c r="B47" s="52" t="s">
        <v>80</v>
      </c>
      <c r="C47" s="583">
        <v>15543</v>
      </c>
      <c r="D47" s="576">
        <v>-9.1105783287527053E-2</v>
      </c>
      <c r="E47" s="577">
        <v>7.5416868470213894E-2</v>
      </c>
      <c r="F47" s="578">
        <v>0.11605927718130959</v>
      </c>
    </row>
    <row r="48" spans="2:6" s="4" customFormat="1" hidden="1" outlineLevel="1" x14ac:dyDescent="0.25">
      <c r="B48" s="52" t="s">
        <v>81</v>
      </c>
      <c r="C48" s="583">
        <v>6569</v>
      </c>
      <c r="D48" s="576">
        <v>-0.57736601685646272</v>
      </c>
      <c r="E48" s="577">
        <v>-0.21130988113819182</v>
      </c>
      <c r="F48" s="578">
        <v>7.1393158155676817E-2</v>
      </c>
    </row>
    <row r="49" spans="2:6" s="4" customFormat="1" hidden="1" outlineLevel="1" x14ac:dyDescent="0.25">
      <c r="B49" s="52" t="s">
        <v>82</v>
      </c>
      <c r="C49" s="583">
        <v>2151</v>
      </c>
      <c r="D49" s="576">
        <v>-0.67255289998477696</v>
      </c>
      <c r="E49" s="577">
        <v>-4.7387068201948601E-2</v>
      </c>
      <c r="F49" s="578">
        <v>6.6933066933066998E-2</v>
      </c>
    </row>
    <row r="50" spans="2:6" s="4" customFormat="1" hidden="1" outlineLevel="1" x14ac:dyDescent="0.25">
      <c r="B50" s="52" t="s">
        <v>83</v>
      </c>
      <c r="C50" s="583">
        <v>2026</v>
      </c>
      <c r="D50" s="576">
        <v>-5.8112505811250603E-2</v>
      </c>
      <c r="E50" s="577">
        <v>-6.6359447004608274E-2</v>
      </c>
      <c r="F50" s="578">
        <v>6.405368789186805E-2</v>
      </c>
    </row>
    <row r="51" spans="2:6" s="4" customFormat="1" hidden="1" outlineLevel="1" x14ac:dyDescent="0.25">
      <c r="B51" s="52" t="s">
        <v>84</v>
      </c>
      <c r="C51" s="583">
        <v>3068</v>
      </c>
      <c r="D51" s="576">
        <v>0.51431391905231982</v>
      </c>
      <c r="E51" s="577">
        <v>-0.29729729729729726</v>
      </c>
      <c r="F51" s="578">
        <v>4.5043727209086004E-2</v>
      </c>
    </row>
    <row r="52" spans="2:6" s="4" customFormat="1" hidden="1" outlineLevel="1" x14ac:dyDescent="0.25">
      <c r="B52" s="52" t="s">
        <v>85</v>
      </c>
      <c r="C52" s="583">
        <v>1887</v>
      </c>
      <c r="D52" s="576">
        <v>-0.38494132985658414</v>
      </c>
      <c r="E52" s="577">
        <v>-0.13400642496558057</v>
      </c>
      <c r="F52" s="578">
        <v>4.1035544652643585E-2</v>
      </c>
    </row>
    <row r="53" spans="2:6" s="4" customFormat="1" hidden="1" outlineLevel="1" x14ac:dyDescent="0.25">
      <c r="B53" s="52" t="s">
        <v>86</v>
      </c>
      <c r="C53" s="583">
        <v>2134</v>
      </c>
      <c r="D53" s="576">
        <v>0.13089560148383672</v>
      </c>
      <c r="E53" s="577">
        <v>-3.2638259292837701E-2</v>
      </c>
      <c r="F53" s="578">
        <v>3.8819972896904087E-2</v>
      </c>
    </row>
    <row r="54" spans="2:6" s="4" customFormat="1" hidden="1" outlineLevel="1" x14ac:dyDescent="0.25">
      <c r="B54" s="52" t="s">
        <v>87</v>
      </c>
      <c r="C54" s="583">
        <v>7919</v>
      </c>
      <c r="D54" s="576">
        <v>2.7108716026241799</v>
      </c>
      <c r="E54" s="577">
        <v>9.4843080326282303E-2</v>
      </c>
      <c r="F54" s="578">
        <v>5.9959435477055623E-2</v>
      </c>
    </row>
    <row r="55" spans="2:6" s="4" customFormat="1" hidden="1" outlineLevel="1" x14ac:dyDescent="0.25">
      <c r="B55" s="52" t="s">
        <v>88</v>
      </c>
      <c r="C55" s="583">
        <v>10901</v>
      </c>
      <c r="D55" s="576">
        <v>0.37656269731026648</v>
      </c>
      <c r="E55" s="577">
        <v>-0.20949963741841915</v>
      </c>
      <c r="F55" s="578">
        <v>9.1333657799086421E-3</v>
      </c>
    </row>
    <row r="56" spans="2:6" s="4" customFormat="1" hidden="1" outlineLevel="1" x14ac:dyDescent="0.25">
      <c r="B56" s="52" t="s">
        <v>89</v>
      </c>
      <c r="C56" s="583">
        <v>11107</v>
      </c>
      <c r="D56" s="576">
        <v>1.8897348867076502E-2</v>
      </c>
      <c r="E56" s="577">
        <v>-0.11476847055072925</v>
      </c>
      <c r="F56" s="578">
        <v>-7.4935212264393147E-4</v>
      </c>
    </row>
    <row r="57" spans="2:6" s="4" customFormat="1" ht="15.75" collapsed="1" x14ac:dyDescent="0.25">
      <c r="B57" s="64">
        <v>2015</v>
      </c>
      <c r="C57" s="584">
        <v>96011</v>
      </c>
      <c r="D57" s="585"/>
      <c r="E57" s="586">
        <v>-7.4935212264393147E-4</v>
      </c>
      <c r="F57" s="587">
        <v>-7.4935212264393147E-4</v>
      </c>
    </row>
    <row r="58" spans="2:6" s="4" customFormat="1" hidden="1" outlineLevel="1" x14ac:dyDescent="0.25">
      <c r="B58" s="52" t="s">
        <v>78</v>
      </c>
      <c r="C58" s="583">
        <v>12944</v>
      </c>
      <c r="D58" s="576">
        <v>-6.8288191513848906E-3</v>
      </c>
      <c r="E58" s="577">
        <v>9.0939738727349395E-2</v>
      </c>
      <c r="F58" s="578">
        <v>1.6420156845881273E-2</v>
      </c>
    </row>
    <row r="59" spans="2:6" s="4" customFormat="1" hidden="1" outlineLevel="1" x14ac:dyDescent="0.25">
      <c r="B59" s="52" t="s">
        <v>79</v>
      </c>
      <c r="C59" s="583">
        <v>13608</v>
      </c>
      <c r="D59" s="576">
        <v>5.1297898640296768E-2</v>
      </c>
      <c r="E59" s="577">
        <v>0.10787266954327124</v>
      </c>
      <c r="F59" s="578">
        <v>7.0834410320276264E-2</v>
      </c>
    </row>
    <row r="60" spans="2:6" s="4" customFormat="1" hidden="1" outlineLevel="1" x14ac:dyDescent="0.25">
      <c r="B60" s="52" t="s">
        <v>80</v>
      </c>
      <c r="C60" s="583">
        <v>14453</v>
      </c>
      <c r="D60" s="576">
        <v>6.2095825984714859E-2</v>
      </c>
      <c r="E60" s="577">
        <v>0.11057322883049014</v>
      </c>
      <c r="F60" s="578">
        <v>0.10434907078273725</v>
      </c>
    </row>
    <row r="61" spans="2:6" s="4" customFormat="1" hidden="1" outlineLevel="1" x14ac:dyDescent="0.25">
      <c r="B61" s="52" t="s">
        <v>81</v>
      </c>
      <c r="C61" s="583">
        <v>8329</v>
      </c>
      <c r="D61" s="576">
        <v>-0.42371825918494432</v>
      </c>
      <c r="E61" s="577">
        <v>0.36272905759162311</v>
      </c>
      <c r="F61" s="578">
        <v>0.13433925238118039</v>
      </c>
    </row>
    <row r="62" spans="2:6" s="4" customFormat="1" hidden="1" outlineLevel="1" x14ac:dyDescent="0.25">
      <c r="B62" s="52" t="s">
        <v>82</v>
      </c>
      <c r="C62" s="583">
        <v>2258</v>
      </c>
      <c r="D62" s="576">
        <v>-0.72889902749429702</v>
      </c>
      <c r="E62" s="577">
        <v>0.15086646279306826</v>
      </c>
      <c r="F62" s="578">
        <v>0.14503311258278151</v>
      </c>
    </row>
    <row r="63" spans="2:6" s="4" customFormat="1" hidden="1" outlineLevel="1" x14ac:dyDescent="0.25">
      <c r="B63" s="52" t="s">
        <v>83</v>
      </c>
      <c r="C63" s="583">
        <v>2170</v>
      </c>
      <c r="D63" s="576">
        <v>-3.8972542072630678E-2</v>
      </c>
      <c r="E63" s="577">
        <v>5.95703125E-2</v>
      </c>
      <c r="F63" s="578">
        <v>0.14791194483290737</v>
      </c>
    </row>
    <row r="64" spans="2:6" s="4" customFormat="1" hidden="1" outlineLevel="1" x14ac:dyDescent="0.25">
      <c r="B64" s="52" t="s">
        <v>84</v>
      </c>
      <c r="C64" s="583">
        <v>4366</v>
      </c>
      <c r="D64" s="576">
        <v>1.0119815668202765</v>
      </c>
      <c r="E64" s="577">
        <v>0.12641898864809087</v>
      </c>
      <c r="F64" s="578">
        <v>0.15094702663700321</v>
      </c>
    </row>
    <row r="65" spans="2:6" s="4" customFormat="1" hidden="1" outlineLevel="1" x14ac:dyDescent="0.25">
      <c r="B65" s="52" t="s">
        <v>85</v>
      </c>
      <c r="C65" s="583">
        <v>2179</v>
      </c>
      <c r="D65" s="576">
        <v>-0.50091617040769587</v>
      </c>
      <c r="E65" s="577">
        <v>4.2085126733620193E-2</v>
      </c>
      <c r="F65" s="578">
        <v>0.14638057513492808</v>
      </c>
    </row>
    <row r="66" spans="2:6" s="4" customFormat="1" hidden="1" outlineLevel="1" x14ac:dyDescent="0.25">
      <c r="B66" s="52" t="s">
        <v>86</v>
      </c>
      <c r="C66" s="583">
        <v>2206</v>
      </c>
      <c r="D66" s="576">
        <v>1.2391005048187242E-2</v>
      </c>
      <c r="E66" s="577">
        <v>6.518590053114437E-2</v>
      </c>
      <c r="F66" s="578">
        <v>0.14661025052591325</v>
      </c>
    </row>
    <row r="67" spans="2:6" s="4" customFormat="1" hidden="1" outlineLevel="1" x14ac:dyDescent="0.25">
      <c r="B67" s="52" t="s">
        <v>87</v>
      </c>
      <c r="C67" s="583">
        <v>7233</v>
      </c>
      <c r="D67" s="576">
        <v>2.2787851314596557</v>
      </c>
      <c r="E67" s="577">
        <v>-0.14895870102364983</v>
      </c>
      <c r="F67" s="578">
        <v>0.11643924473116241</v>
      </c>
    </row>
    <row r="68" spans="2:6" s="4" customFormat="1" hidden="1" outlineLevel="1" x14ac:dyDescent="0.25">
      <c r="B68" s="52" t="s">
        <v>88</v>
      </c>
      <c r="C68" s="583">
        <v>13790</v>
      </c>
      <c r="D68" s="576">
        <v>0.90653947186506301</v>
      </c>
      <c r="E68" s="577">
        <v>0.16028607488430802</v>
      </c>
      <c r="F68" s="578">
        <v>0.11659825403249124</v>
      </c>
    </row>
    <row r="69" spans="2:6" s="4" customFormat="1" hidden="1" outlineLevel="1" x14ac:dyDescent="0.25">
      <c r="B69" s="52" t="s">
        <v>89</v>
      </c>
      <c r="C69" s="583">
        <v>12547</v>
      </c>
      <c r="D69" s="576">
        <v>-9.0137781000725115E-2</v>
      </c>
      <c r="E69" s="577">
        <v>-3.7289956264866086E-2</v>
      </c>
      <c r="F69" s="578">
        <v>8.2759553296746668E-2</v>
      </c>
    </row>
    <row r="70" spans="2:6" s="4" customFormat="1" ht="15.75" collapsed="1" x14ac:dyDescent="0.25">
      <c r="B70" s="64">
        <v>2014</v>
      </c>
      <c r="C70" s="584">
        <v>96083</v>
      </c>
      <c r="D70" s="585"/>
      <c r="E70" s="586">
        <v>8.2759553296746668E-2</v>
      </c>
      <c r="F70" s="587">
        <v>8.2759553296746668E-2</v>
      </c>
    </row>
    <row r="71" spans="2:6" s="4" customFormat="1" hidden="1" outlineLevel="1" x14ac:dyDescent="0.25">
      <c r="B71" s="52" t="s">
        <v>78</v>
      </c>
      <c r="C71" s="583">
        <v>11865</v>
      </c>
      <c r="D71" s="576">
        <v>0.10075146117450595</v>
      </c>
      <c r="E71" s="577">
        <v>-0.15328623421108967</v>
      </c>
      <c r="F71" s="578">
        <v>-9.6525846556518857E-2</v>
      </c>
    </row>
    <row r="72" spans="2:6" s="4" customFormat="1" hidden="1" outlineLevel="1" x14ac:dyDescent="0.25">
      <c r="B72" s="52" t="s">
        <v>79</v>
      </c>
      <c r="C72" s="583">
        <v>12283</v>
      </c>
      <c r="D72" s="576">
        <v>3.5229667088074068E-2</v>
      </c>
      <c r="E72" s="577">
        <v>-0.20938465499485071</v>
      </c>
      <c r="F72" s="578">
        <v>-0.11730360383717919</v>
      </c>
    </row>
    <row r="73" spans="2:6" s="4" customFormat="1" hidden="1" outlineLevel="1" x14ac:dyDescent="0.25">
      <c r="B73" s="52" t="s">
        <v>80</v>
      </c>
      <c r="C73" s="583">
        <v>13014</v>
      </c>
      <c r="D73" s="576">
        <v>5.9513148253683923E-2</v>
      </c>
      <c r="E73" s="577">
        <v>-8.9548062123968153E-2</v>
      </c>
      <c r="F73" s="578">
        <v>-0.10547487702600322</v>
      </c>
    </row>
    <row r="74" spans="2:6" s="4" customFormat="1" hidden="1" outlineLevel="1" x14ac:dyDescent="0.25">
      <c r="B74" s="52" t="s">
        <v>81</v>
      </c>
      <c r="C74" s="583">
        <v>6112</v>
      </c>
      <c r="D74" s="576">
        <v>-0.53035192869217762</v>
      </c>
      <c r="E74" s="577">
        <v>-4.1104486978349564E-2</v>
      </c>
      <c r="F74" s="578">
        <v>-5.5107070981163631E-2</v>
      </c>
    </row>
    <row r="75" spans="2:6" s="4" customFormat="1" hidden="1" outlineLevel="1" x14ac:dyDescent="0.25">
      <c r="B75" s="52" t="s">
        <v>82</v>
      </c>
      <c r="C75" s="583">
        <v>1962</v>
      </c>
      <c r="D75" s="576">
        <v>-0.67899214659685869</v>
      </c>
      <c r="E75" s="577">
        <v>-0.21014492753623193</v>
      </c>
      <c r="F75" s="578">
        <v>-6.0254596888260292E-2</v>
      </c>
    </row>
    <row r="76" spans="2:6" s="4" customFormat="1" hidden="1" outlineLevel="1" x14ac:dyDescent="0.25">
      <c r="B76" s="52" t="s">
        <v>83</v>
      </c>
      <c r="C76" s="583">
        <v>2048</v>
      </c>
      <c r="D76" s="576">
        <v>4.3832823649337493E-2</v>
      </c>
      <c r="E76" s="577">
        <v>-4.7441860465116226E-2</v>
      </c>
      <c r="F76" s="578">
        <v>-6.6437068800576204E-2</v>
      </c>
    </row>
    <row r="77" spans="2:6" s="4" customFormat="1" hidden="1" outlineLevel="1" x14ac:dyDescent="0.25">
      <c r="B77" s="52" t="s">
        <v>84</v>
      </c>
      <c r="C77" s="583">
        <v>3876</v>
      </c>
      <c r="D77" s="576">
        <v>0.892578125</v>
      </c>
      <c r="E77" s="577">
        <v>5.6418642681929754E-2</v>
      </c>
      <c r="F77" s="578">
        <v>-7.1982590257240076E-2</v>
      </c>
    </row>
    <row r="78" spans="2:6" s="4" customFormat="1" hidden="1" outlineLevel="1" x14ac:dyDescent="0.25">
      <c r="B78" s="52" t="s">
        <v>85</v>
      </c>
      <c r="C78" s="583">
        <v>2091</v>
      </c>
      <c r="D78" s="576">
        <v>-0.46052631578947367</v>
      </c>
      <c r="E78" s="577">
        <v>0.24242424242424243</v>
      </c>
      <c r="F78" s="578">
        <v>-6.3258076810976838E-2</v>
      </c>
    </row>
    <row r="79" spans="2:6" s="4" customFormat="1" hidden="1" outlineLevel="1" x14ac:dyDescent="0.25">
      <c r="B79" s="52" t="s">
        <v>86</v>
      </c>
      <c r="C79" s="583">
        <v>2071</v>
      </c>
      <c r="D79" s="576">
        <v>-9.5648015303682055E-3</v>
      </c>
      <c r="E79" s="577">
        <v>5.1269035532995E-2</v>
      </c>
      <c r="F79" s="578">
        <v>-6.2966198508164761E-2</v>
      </c>
    </row>
    <row r="80" spans="2:6" s="4" customFormat="1" hidden="1" outlineLevel="1" x14ac:dyDescent="0.25">
      <c r="B80" s="52" t="s">
        <v>87</v>
      </c>
      <c r="C80" s="583">
        <v>8499</v>
      </c>
      <c r="D80" s="576">
        <v>3.1038145823273782</v>
      </c>
      <c r="E80" s="577">
        <v>0.15287574606619647</v>
      </c>
      <c r="F80" s="578">
        <v>-5.6829810901001143E-2</v>
      </c>
    </row>
    <row r="81" spans="2:6" s="4" customFormat="1" hidden="1" outlineLevel="1" x14ac:dyDescent="0.25">
      <c r="B81" s="52" t="s">
        <v>88</v>
      </c>
      <c r="C81" s="583">
        <v>11885</v>
      </c>
      <c r="D81" s="576">
        <v>0.39839981174255801</v>
      </c>
      <c r="E81" s="577">
        <v>0.16622510057894213</v>
      </c>
      <c r="F81" s="578">
        <v>-4.4997791519434616E-2</v>
      </c>
    </row>
    <row r="82" spans="2:6" s="4" customFormat="1" hidden="1" outlineLevel="1" x14ac:dyDescent="0.25">
      <c r="B82" s="52" t="s">
        <v>89</v>
      </c>
      <c r="C82" s="583">
        <v>13033</v>
      </c>
      <c r="D82" s="576">
        <v>9.6592343289861216E-2</v>
      </c>
      <c r="E82" s="577">
        <v>0.20911030707857869</v>
      </c>
      <c r="F82" s="578">
        <v>-1.9621057283323196E-2</v>
      </c>
    </row>
    <row r="83" spans="2:6" s="4" customFormat="1" ht="15.75" collapsed="1" x14ac:dyDescent="0.25">
      <c r="B83" s="64">
        <v>2013</v>
      </c>
      <c r="C83" s="584">
        <v>88739</v>
      </c>
      <c r="D83" s="585"/>
      <c r="E83" s="586">
        <v>-1.9621057283323196E-2</v>
      </c>
      <c r="F83" s="587">
        <v>-1.9621057283323196E-2</v>
      </c>
    </row>
    <row r="84" spans="2:6" s="4" customFormat="1" hidden="1" outlineLevel="1" x14ac:dyDescent="0.25">
      <c r="B84" s="52" t="s">
        <v>78</v>
      </c>
      <c r="C84" s="583">
        <v>14013</v>
      </c>
      <c r="D84" s="576">
        <v>0.29462305986696236</v>
      </c>
      <c r="E84" s="577">
        <v>0.16872393661384488</v>
      </c>
      <c r="F84" s="578">
        <v>0.2615503675996389</v>
      </c>
    </row>
    <row r="85" spans="2:6" s="4" customFormat="1" hidden="1" outlineLevel="1" x14ac:dyDescent="0.25">
      <c r="B85" s="52" t="s">
        <v>79</v>
      </c>
      <c r="C85" s="583">
        <v>15536</v>
      </c>
      <c r="D85" s="576">
        <v>0.10868479269249987</v>
      </c>
      <c r="E85" s="577">
        <v>-8.1742419764761487E-2</v>
      </c>
      <c r="F85" s="578">
        <v>0.1858351575374475</v>
      </c>
    </row>
    <row r="86" spans="2:6" s="4" customFormat="1" hidden="1" outlineLevel="1" x14ac:dyDescent="0.25">
      <c r="B86" s="52" t="s">
        <v>80</v>
      </c>
      <c r="C86" s="583">
        <v>14294</v>
      </c>
      <c r="D86" s="576">
        <v>-7.9943357363542744E-2</v>
      </c>
      <c r="E86" s="577">
        <v>-0.15917647058823525</v>
      </c>
      <c r="F86" s="578">
        <v>8.8907479057013683E-2</v>
      </c>
    </row>
    <row r="87" spans="2:6" s="4" customFormat="1" hidden="1" outlineLevel="1" x14ac:dyDescent="0.25">
      <c r="B87" s="52" t="s">
        <v>81</v>
      </c>
      <c r="C87" s="583">
        <v>6374</v>
      </c>
      <c r="D87" s="576">
        <v>-0.55407863439205263</v>
      </c>
      <c r="E87" s="577">
        <v>-0.45273460977075641</v>
      </c>
      <c r="F87" s="578">
        <v>-5.0845638736263687E-2</v>
      </c>
    </row>
    <row r="88" spans="2:6" s="4" customFormat="1" hidden="1" outlineLevel="1" x14ac:dyDescent="0.25">
      <c r="B88" s="52" t="s">
        <v>82</v>
      </c>
      <c r="C88" s="583">
        <v>2484</v>
      </c>
      <c r="D88" s="576">
        <v>-0.6102918104800753</v>
      </c>
      <c r="E88" s="577">
        <v>-2.7788649706457891E-2</v>
      </c>
      <c r="F88" s="578">
        <v>-6.0490086642215446E-2</v>
      </c>
    </row>
    <row r="89" spans="2:6" s="4" customFormat="1" hidden="1" outlineLevel="1" x14ac:dyDescent="0.25">
      <c r="B89" s="52" t="s">
        <v>83</v>
      </c>
      <c r="C89" s="583">
        <v>2150</v>
      </c>
      <c r="D89" s="576">
        <v>-0.13446054750402581</v>
      </c>
      <c r="E89" s="577">
        <v>0.28434886499402623</v>
      </c>
      <c r="F89" s="578">
        <v>-5.7263814616755782E-2</v>
      </c>
    </row>
    <row r="90" spans="2:6" s="4" customFormat="1" hidden="1" outlineLevel="1" x14ac:dyDescent="0.25">
      <c r="B90" s="52" t="s">
        <v>84</v>
      </c>
      <c r="C90" s="583">
        <v>3669</v>
      </c>
      <c r="D90" s="576">
        <v>0.70651162790697675</v>
      </c>
      <c r="E90" s="577">
        <v>0.2586620926243568</v>
      </c>
      <c r="F90" s="578">
        <v>-6.1531210724759089E-2</v>
      </c>
    </row>
    <row r="91" spans="2:6" s="4" customFormat="1" hidden="1" outlineLevel="1" x14ac:dyDescent="0.25">
      <c r="B91" s="52" t="s">
        <v>85</v>
      </c>
      <c r="C91" s="583">
        <v>1683</v>
      </c>
      <c r="D91" s="576">
        <v>-0.54129190515126735</v>
      </c>
      <c r="E91" s="577">
        <v>-0.19164265129683</v>
      </c>
      <c r="F91" s="578">
        <v>-7.4540154163770467E-2</v>
      </c>
    </row>
    <row r="92" spans="2:6" s="4" customFormat="1" hidden="1" outlineLevel="1" x14ac:dyDescent="0.25">
      <c r="B92" s="52" t="s">
        <v>86</v>
      </c>
      <c r="C92" s="583">
        <v>1970</v>
      </c>
      <c r="D92" s="576">
        <v>0.17052881758764116</v>
      </c>
      <c r="E92" s="577">
        <v>4.2328042328042326E-2</v>
      </c>
      <c r="F92" s="578">
        <v>-8.1476452070859851E-2</v>
      </c>
    </row>
    <row r="93" spans="2:6" s="4" customFormat="1" hidden="1" outlineLevel="1" x14ac:dyDescent="0.25">
      <c r="B93" s="52" t="s">
        <v>87</v>
      </c>
      <c r="C93" s="583">
        <v>7372</v>
      </c>
      <c r="D93" s="576">
        <v>2.7421319796954315</v>
      </c>
      <c r="E93" s="577">
        <v>9.085528262799647E-2</v>
      </c>
      <c r="F93" s="578">
        <v>-6.9570077208089276E-2</v>
      </c>
    </row>
    <row r="94" spans="2:6" s="4" customFormat="1" hidden="1" outlineLevel="1" x14ac:dyDescent="0.25">
      <c r="B94" s="52" t="s">
        <v>88</v>
      </c>
      <c r="C94" s="583">
        <v>10191</v>
      </c>
      <c r="D94" s="576">
        <v>0.38239283776451427</v>
      </c>
      <c r="E94" s="577">
        <v>6.92477179729305E-2</v>
      </c>
      <c r="F94" s="578">
        <v>-5.7196993357902848E-2</v>
      </c>
    </row>
    <row r="95" spans="2:6" s="4" customFormat="1" hidden="1" outlineLevel="1" x14ac:dyDescent="0.25">
      <c r="B95" s="52" t="s">
        <v>89</v>
      </c>
      <c r="C95" s="583">
        <v>10779</v>
      </c>
      <c r="D95" s="576">
        <v>5.7697968795996424E-2</v>
      </c>
      <c r="E95" s="577">
        <v>-4.1574279379157364E-3</v>
      </c>
      <c r="F95" s="578">
        <v>-5.501905308764421E-2</v>
      </c>
    </row>
    <row r="96" spans="2:6" s="4" customFormat="1" ht="15.75" collapsed="1" x14ac:dyDescent="0.25">
      <c r="B96" s="64">
        <v>2012</v>
      </c>
      <c r="C96" s="584">
        <v>90515</v>
      </c>
      <c r="D96" s="585"/>
      <c r="E96" s="586">
        <v>-5.501905308764421E-2</v>
      </c>
      <c r="F96" s="587">
        <v>-5.501905308764421E-2</v>
      </c>
    </row>
    <row r="97" spans="2:6" s="4" customFormat="1" hidden="1" outlineLevel="1" x14ac:dyDescent="0.25">
      <c r="B97" s="52" t="s">
        <v>78</v>
      </c>
      <c r="C97" s="583">
        <v>11990</v>
      </c>
      <c r="D97" s="576">
        <v>8.0861804741729104E-2</v>
      </c>
      <c r="E97" s="577">
        <v>-5.5608065532451123E-2</v>
      </c>
      <c r="F97" s="578">
        <v>-0.15116546416019794</v>
      </c>
    </row>
    <row r="98" spans="2:6" s="4" customFormat="1" hidden="1" outlineLevel="1" x14ac:dyDescent="0.25">
      <c r="B98" s="52" t="s">
        <v>79</v>
      </c>
      <c r="C98" s="583">
        <v>16919</v>
      </c>
      <c r="D98" s="576">
        <v>0.41109257714762304</v>
      </c>
      <c r="E98" s="577">
        <v>0.28808526836695858</v>
      </c>
      <c r="F98" s="578">
        <v>-8.1592084754568694E-2</v>
      </c>
    </row>
    <row r="99" spans="2:6" s="4" customFormat="1" hidden="1" outlineLevel="1" x14ac:dyDescent="0.25">
      <c r="B99" s="52" t="s">
        <v>80</v>
      </c>
      <c r="C99" s="583">
        <v>17000</v>
      </c>
      <c r="D99" s="576">
        <v>4.7875169927300565E-3</v>
      </c>
      <c r="E99" s="577">
        <v>0.38809504368416747</v>
      </c>
      <c r="F99" s="578">
        <v>4.0449220874989367E-2</v>
      </c>
    </row>
    <row r="100" spans="2:6" s="4" customFormat="1" hidden="1" outlineLevel="1" x14ac:dyDescent="0.25">
      <c r="B100" s="52" t="s">
        <v>81</v>
      </c>
      <c r="C100" s="583">
        <v>11647</v>
      </c>
      <c r="D100" s="576">
        <v>-0.3148823529411765</v>
      </c>
      <c r="E100" s="577">
        <v>1.571081677704194</v>
      </c>
      <c r="F100" s="578">
        <v>0.15713398733391282</v>
      </c>
    </row>
    <row r="101" spans="2:6" s="4" customFormat="1" hidden="1" outlineLevel="1" x14ac:dyDescent="0.25">
      <c r="B101" s="52" t="s">
        <v>82</v>
      </c>
      <c r="C101" s="583">
        <v>2555</v>
      </c>
      <c r="D101" s="576">
        <v>-0.78063020520305659</v>
      </c>
      <c r="E101" s="577">
        <v>0.52628434886499398</v>
      </c>
      <c r="F101" s="578">
        <v>0.17248557218891403</v>
      </c>
    </row>
    <row r="102" spans="2:6" s="4" customFormat="1" hidden="1" outlineLevel="1" x14ac:dyDescent="0.25">
      <c r="B102" s="52" t="s">
        <v>83</v>
      </c>
      <c r="C102" s="583">
        <v>1674</v>
      </c>
      <c r="D102" s="576">
        <v>-0.34481409001956942</v>
      </c>
      <c r="E102" s="577">
        <v>0.12273641851106643</v>
      </c>
      <c r="F102" s="578">
        <v>0.18598681230180691</v>
      </c>
    </row>
    <row r="103" spans="2:6" s="4" customFormat="1" hidden="1" outlineLevel="1" x14ac:dyDescent="0.25">
      <c r="B103" s="52" t="s">
        <v>84</v>
      </c>
      <c r="C103" s="583">
        <v>2915</v>
      </c>
      <c r="D103" s="576">
        <v>0.74133811230585422</v>
      </c>
      <c r="E103" s="577">
        <v>0.73202614379084974</v>
      </c>
      <c r="F103" s="578">
        <v>0.20493179036105036</v>
      </c>
    </row>
    <row r="104" spans="2:6" s="4" customFormat="1" hidden="1" outlineLevel="1" x14ac:dyDescent="0.25">
      <c r="B104" s="52" t="s">
        <v>85</v>
      </c>
      <c r="C104" s="583">
        <v>2082</v>
      </c>
      <c r="D104" s="576">
        <v>-0.28576329331046313</v>
      </c>
      <c r="E104" s="577">
        <v>0.77796754910333044</v>
      </c>
      <c r="F104" s="578">
        <v>0.22102022978604818</v>
      </c>
    </row>
    <row r="105" spans="2:6" s="4" customFormat="1" hidden="1" outlineLevel="1" x14ac:dyDescent="0.25">
      <c r="B105" s="52" t="s">
        <v>86</v>
      </c>
      <c r="C105" s="583">
        <v>1890</v>
      </c>
      <c r="D105" s="576">
        <v>-9.2219020172910615E-2</v>
      </c>
      <c r="E105" s="577">
        <v>0.75813953488372099</v>
      </c>
      <c r="F105" s="578">
        <v>0.24850368619795016</v>
      </c>
    </row>
    <row r="106" spans="2:6" s="4" customFormat="1" hidden="1" outlineLevel="1" x14ac:dyDescent="0.25">
      <c r="B106" s="52" t="s">
        <v>87</v>
      </c>
      <c r="C106" s="583">
        <v>6758</v>
      </c>
      <c r="D106" s="576">
        <v>2.5756613756613755</v>
      </c>
      <c r="E106" s="577">
        <v>-7.9542359030236987E-2</v>
      </c>
      <c r="F106" s="578">
        <v>0.23650836308723977</v>
      </c>
    </row>
    <row r="107" spans="2:6" s="4" customFormat="1" hidden="1" outlineLevel="1" x14ac:dyDescent="0.25">
      <c r="B107" s="52" t="s">
        <v>88</v>
      </c>
      <c r="C107" s="583">
        <v>9531</v>
      </c>
      <c r="D107" s="576">
        <v>0.41032849955608164</v>
      </c>
      <c r="E107" s="577">
        <v>-5.6243192395286634E-2</v>
      </c>
      <c r="F107" s="578">
        <v>0.23513527414875002</v>
      </c>
    </row>
    <row r="108" spans="2:6" s="4" customFormat="1" hidden="1" outlineLevel="1" x14ac:dyDescent="0.25">
      <c r="B108" s="52" t="s">
        <v>89</v>
      </c>
      <c r="C108" s="583">
        <v>10824</v>
      </c>
      <c r="D108" s="576">
        <v>0.13566257475605914</v>
      </c>
      <c r="E108" s="577">
        <v>-2.4249526728567616E-2</v>
      </c>
      <c r="F108" s="578">
        <v>0.22430850247967693</v>
      </c>
    </row>
    <row r="109" spans="2:6" s="4" customFormat="1" ht="15.75" collapsed="1" x14ac:dyDescent="0.25">
      <c r="B109" s="64">
        <v>2011</v>
      </c>
      <c r="C109" s="584">
        <v>95785</v>
      </c>
      <c r="D109" s="585"/>
      <c r="E109" s="586">
        <v>0.22430850247967693</v>
      </c>
      <c r="F109" s="587">
        <v>0.22430850247967693</v>
      </c>
    </row>
    <row r="110" spans="2:6" s="4" customFormat="1" hidden="1" outlineLevel="1" x14ac:dyDescent="0.25">
      <c r="B110" s="52" t="s">
        <v>78</v>
      </c>
      <c r="C110" s="583">
        <v>12696</v>
      </c>
      <c r="D110" s="576">
        <v>0.19491764705882364</v>
      </c>
      <c r="E110" s="577">
        <v>-0.21137958879433505</v>
      </c>
      <c r="F110" s="578">
        <v>-0.23274587547461445</v>
      </c>
    </row>
    <row r="111" spans="2:6" s="4" customFormat="1" hidden="1" outlineLevel="1" x14ac:dyDescent="0.25">
      <c r="B111" s="52" t="s">
        <v>79</v>
      </c>
      <c r="C111" s="583">
        <v>13135</v>
      </c>
      <c r="D111" s="576">
        <v>3.4577819785759356E-2</v>
      </c>
      <c r="E111" s="577">
        <v>-0.17566210618802558</v>
      </c>
      <c r="F111" s="578">
        <v>-0.23699790587647251</v>
      </c>
    </row>
    <row r="112" spans="2:6" s="4" customFormat="1" hidden="1" outlineLevel="1" x14ac:dyDescent="0.25">
      <c r="B112" s="52" t="s">
        <v>80</v>
      </c>
      <c r="C112" s="583">
        <v>12247</v>
      </c>
      <c r="D112" s="576">
        <v>-6.7605633802816922E-2</v>
      </c>
      <c r="E112" s="577">
        <v>-0.32202170062001767</v>
      </c>
      <c r="F112" s="578">
        <v>-0.27243702504925416</v>
      </c>
    </row>
    <row r="113" spans="2:6" s="4" customFormat="1" hidden="1" outlineLevel="1" x14ac:dyDescent="0.25">
      <c r="B113" s="52" t="s">
        <v>81</v>
      </c>
      <c r="C113" s="583">
        <v>4530</v>
      </c>
      <c r="D113" s="576">
        <v>-0.6301134971829836</v>
      </c>
      <c r="E113" s="577">
        <v>-0.32599315578038979</v>
      </c>
      <c r="F113" s="578">
        <v>-0.29345394246207568</v>
      </c>
    </row>
    <row r="114" spans="2:6" s="4" customFormat="1" hidden="1" outlineLevel="1" x14ac:dyDescent="0.25">
      <c r="B114" s="52" t="s">
        <v>82</v>
      </c>
      <c r="C114" s="583">
        <v>1674</v>
      </c>
      <c r="D114" s="576">
        <v>-0.63046357615894033</v>
      </c>
      <c r="E114" s="577">
        <v>-0.15326251896813359</v>
      </c>
      <c r="F114" s="578">
        <v>-0.29342809835834571</v>
      </c>
    </row>
    <row r="115" spans="2:6" s="4" customFormat="1" hidden="1" outlineLevel="1" x14ac:dyDescent="0.25">
      <c r="B115" s="52" t="s">
        <v>83</v>
      </c>
      <c r="C115" s="583">
        <v>1491</v>
      </c>
      <c r="D115" s="576">
        <v>-0.10931899641577059</v>
      </c>
      <c r="E115" s="577">
        <v>-0.33733333333333337</v>
      </c>
      <c r="F115" s="578">
        <v>-0.29673713926671919</v>
      </c>
    </row>
    <row r="116" spans="2:6" s="4" customFormat="1" hidden="1" outlineLevel="1" x14ac:dyDescent="0.25">
      <c r="B116" s="52" t="s">
        <v>84</v>
      </c>
      <c r="C116" s="583">
        <v>1683</v>
      </c>
      <c r="D116" s="576">
        <v>0.12877263581488929</v>
      </c>
      <c r="E116" s="577">
        <v>-0.11884816753926697</v>
      </c>
      <c r="F116" s="578">
        <v>-0.28737544515989788</v>
      </c>
    </row>
    <row r="117" spans="2:6" s="4" customFormat="1" hidden="1" outlineLevel="1" x14ac:dyDescent="0.25">
      <c r="B117" s="52" t="s">
        <v>85</v>
      </c>
      <c r="C117" s="583">
        <v>1171</v>
      </c>
      <c r="D117" s="576">
        <v>-0.30421865715983365</v>
      </c>
      <c r="E117" s="577">
        <v>-0.20285908781484008</v>
      </c>
      <c r="F117" s="578">
        <v>-0.28387927828224646</v>
      </c>
    </row>
    <row r="118" spans="2:6" s="4" customFormat="1" hidden="1" outlineLevel="1" x14ac:dyDescent="0.25">
      <c r="B118" s="52" t="s">
        <v>86</v>
      </c>
      <c r="C118" s="583">
        <v>1075</v>
      </c>
      <c r="D118" s="576">
        <v>-8.1981212638770229E-2</v>
      </c>
      <c r="E118" s="577">
        <v>-0.50231481481481488</v>
      </c>
      <c r="F118" s="578">
        <v>-0.28766697163769439</v>
      </c>
    </row>
    <row r="119" spans="2:6" s="4" customFormat="1" hidden="1" outlineLevel="1" x14ac:dyDescent="0.25">
      <c r="B119" s="52" t="s">
        <v>87</v>
      </c>
      <c r="C119" s="583">
        <v>7342</v>
      </c>
      <c r="D119" s="576">
        <v>5.829767441860465</v>
      </c>
      <c r="E119" s="577">
        <v>4.0090664400056708E-2</v>
      </c>
      <c r="F119" s="578">
        <v>-0.26428524352468197</v>
      </c>
    </row>
    <row r="120" spans="2:6" s="4" customFormat="1" hidden="1" outlineLevel="1" x14ac:dyDescent="0.25">
      <c r="B120" s="52" t="s">
        <v>88</v>
      </c>
      <c r="C120" s="583">
        <v>10099</v>
      </c>
      <c r="D120" s="576">
        <v>0.37551076001089623</v>
      </c>
      <c r="E120" s="577">
        <v>-3.5618792971734203E-2</v>
      </c>
      <c r="F120" s="578">
        <v>-0.21092576809123742</v>
      </c>
    </row>
    <row r="121" spans="2:6" s="4" customFormat="1" hidden="1" outlineLevel="1" x14ac:dyDescent="0.25">
      <c r="B121" s="52" t="s">
        <v>89</v>
      </c>
      <c r="C121" s="583">
        <v>11093</v>
      </c>
      <c r="D121" s="576">
        <v>9.842558669175161E-2</v>
      </c>
      <c r="E121" s="577">
        <v>4.4047058823529328E-2</v>
      </c>
      <c r="F121" s="578">
        <v>-0.17420308211948488</v>
      </c>
    </row>
    <row r="122" spans="2:6" s="4" customFormat="1" ht="15.75" collapsed="1" x14ac:dyDescent="0.25">
      <c r="B122" s="64">
        <v>2010</v>
      </c>
      <c r="C122" s="584">
        <v>78236</v>
      </c>
      <c r="D122" s="585"/>
      <c r="E122" s="586">
        <v>-0.17420308211948488</v>
      </c>
      <c r="F122" s="587">
        <v>-0.17420308211948488</v>
      </c>
    </row>
    <row r="123" spans="2:6" s="4" customFormat="1" hidden="1" outlineLevel="1" x14ac:dyDescent="0.25">
      <c r="B123" s="52" t="s">
        <v>78</v>
      </c>
      <c r="C123" s="583">
        <v>16099</v>
      </c>
      <c r="D123" s="576">
        <v>0.11481199362924999</v>
      </c>
      <c r="E123" s="577">
        <v>-8.0582524271844647E-2</v>
      </c>
      <c r="F123" s="578">
        <v>7.7584568175029123E-2</v>
      </c>
    </row>
    <row r="124" spans="2:6" s="4" customFormat="1" hidden="1" outlineLevel="1" x14ac:dyDescent="0.25">
      <c r="B124" s="52" t="s">
        <v>79</v>
      </c>
      <c r="C124" s="583">
        <v>15934</v>
      </c>
      <c r="D124" s="576">
        <v>-1.0249083794024449E-2</v>
      </c>
      <c r="E124" s="577">
        <v>-0.15866730027984577</v>
      </c>
      <c r="F124" s="578">
        <v>2.5949568538690126E-2</v>
      </c>
    </row>
    <row r="125" spans="2:6" s="4" customFormat="1" hidden="1" outlineLevel="1" x14ac:dyDescent="0.25">
      <c r="B125" s="52" t="s">
        <v>80</v>
      </c>
      <c r="C125" s="583">
        <v>18064</v>
      </c>
      <c r="D125" s="576">
        <v>0.13367641521275253</v>
      </c>
      <c r="E125" s="577">
        <v>-0.11481354437202917</v>
      </c>
      <c r="F125" s="578">
        <v>-3.8609189765097862E-2</v>
      </c>
    </row>
    <row r="126" spans="2:6" s="4" customFormat="1" hidden="1" outlineLevel="1" x14ac:dyDescent="0.25">
      <c r="B126" s="52" t="s">
        <v>81</v>
      </c>
      <c r="C126" s="583">
        <v>6721</v>
      </c>
      <c r="D126" s="576">
        <v>-0.62793401240035429</v>
      </c>
      <c r="E126" s="577">
        <v>4.3633540372670865E-2</v>
      </c>
      <c r="F126" s="578">
        <v>-2.8660303391852771E-2</v>
      </c>
    </row>
    <row r="127" spans="2:6" s="4" customFormat="1" hidden="1" outlineLevel="1" x14ac:dyDescent="0.25">
      <c r="B127" s="52" t="s">
        <v>82</v>
      </c>
      <c r="C127" s="583">
        <v>1977</v>
      </c>
      <c r="D127" s="576">
        <v>-0.70584734414521644</v>
      </c>
      <c r="E127" s="577">
        <v>-0.17966804979253115</v>
      </c>
      <c r="F127" s="578">
        <v>-3.2647219193020716E-2</v>
      </c>
    </row>
    <row r="128" spans="2:6" s="4" customFormat="1" hidden="1" outlineLevel="1" x14ac:dyDescent="0.25">
      <c r="B128" s="52" t="s">
        <v>83</v>
      </c>
      <c r="C128" s="583">
        <v>2250</v>
      </c>
      <c r="D128" s="576">
        <v>0.13808801213960553</v>
      </c>
      <c r="E128" s="577">
        <v>-0.19499105545617168</v>
      </c>
      <c r="F128" s="578">
        <v>-4.7627475769068672E-2</v>
      </c>
    </row>
    <row r="129" spans="2:6" s="4" customFormat="1" hidden="1" outlineLevel="1" x14ac:dyDescent="0.25">
      <c r="B129" s="52" t="s">
        <v>84</v>
      </c>
      <c r="C129" s="583">
        <v>1910</v>
      </c>
      <c r="D129" s="576">
        <v>-0.15111111111111108</v>
      </c>
      <c r="E129" s="577">
        <v>-0.48559116617290599</v>
      </c>
      <c r="F129" s="578">
        <v>-7.3451600269975215E-2</v>
      </c>
    </row>
    <row r="130" spans="2:6" s="4" customFormat="1" hidden="1" outlineLevel="1" x14ac:dyDescent="0.25">
      <c r="B130" s="52" t="s">
        <v>85</v>
      </c>
      <c r="C130" s="583">
        <v>1469</v>
      </c>
      <c r="D130" s="576">
        <v>-0.23089005235602089</v>
      </c>
      <c r="E130" s="577">
        <v>-0.39497528830313011</v>
      </c>
      <c r="F130" s="578">
        <v>-8.39537975735416E-2</v>
      </c>
    </row>
    <row r="131" spans="2:6" s="4" customFormat="1" hidden="1" outlineLevel="1" x14ac:dyDescent="0.25">
      <c r="B131" s="52" t="s">
        <v>86</v>
      </c>
      <c r="C131" s="583">
        <v>2160</v>
      </c>
      <c r="D131" s="576">
        <v>0.47038801906058536</v>
      </c>
      <c r="E131" s="577">
        <v>-0.30255085566677431</v>
      </c>
      <c r="F131" s="578">
        <v>-9.5183695094289589E-2</v>
      </c>
    </row>
    <row r="132" spans="2:6" s="4" customFormat="1" hidden="1" outlineLevel="1" x14ac:dyDescent="0.25">
      <c r="B132" s="52" t="s">
        <v>87</v>
      </c>
      <c r="C132" s="583">
        <v>7059</v>
      </c>
      <c r="D132" s="576">
        <v>2.2680555555555557</v>
      </c>
      <c r="E132" s="577">
        <v>-0.30439495467087108</v>
      </c>
      <c r="F132" s="578">
        <v>-0.13092822308774921</v>
      </c>
    </row>
    <row r="133" spans="2:6" s="4" customFormat="1" hidden="1" outlineLevel="1" x14ac:dyDescent="0.25">
      <c r="B133" s="52" t="s">
        <v>88</v>
      </c>
      <c r="C133" s="583">
        <v>10472</v>
      </c>
      <c r="D133" s="576">
        <v>0.48349624592718521</v>
      </c>
      <c r="E133" s="577">
        <v>-0.42229822916092019</v>
      </c>
      <c r="F133" s="578">
        <v>-0.21451798010711554</v>
      </c>
    </row>
    <row r="134" spans="2:6" s="4" customFormat="1" hidden="1" outlineLevel="1" x14ac:dyDescent="0.25">
      <c r="B134" s="52" t="s">
        <v>89</v>
      </c>
      <c r="C134" s="583">
        <v>10625</v>
      </c>
      <c r="D134" s="576">
        <v>1.4610389610389518E-2</v>
      </c>
      <c r="E134" s="577">
        <v>-0.26424762828059001</v>
      </c>
      <c r="F134" s="578">
        <v>-0.21348221327466688</v>
      </c>
    </row>
    <row r="135" spans="2:6" s="4" customFormat="1" ht="15.75" collapsed="1" x14ac:dyDescent="0.25">
      <c r="B135" s="64">
        <v>2009</v>
      </c>
      <c r="C135" s="584">
        <v>94740</v>
      </c>
      <c r="D135" s="585"/>
      <c r="E135" s="586">
        <v>-0.21348221327466688</v>
      </c>
      <c r="F135" s="587">
        <v>-0.21348221327466688</v>
      </c>
    </row>
    <row r="136" spans="2:6" s="4" customFormat="1" hidden="1" outlineLevel="1" x14ac:dyDescent="0.25">
      <c r="B136" s="52" t="s">
        <v>78</v>
      </c>
      <c r="C136" s="583">
        <v>17510</v>
      </c>
      <c r="D136" s="576">
        <v>-0.10011306403535825</v>
      </c>
      <c r="E136" s="577">
        <v>2.7340999765313345E-2</v>
      </c>
      <c r="F136" s="578">
        <v>0.10099761807472674</v>
      </c>
    </row>
    <row r="137" spans="2:6" s="4" customFormat="1" hidden="1" outlineLevel="1" x14ac:dyDescent="0.25">
      <c r="B137" s="52" t="s">
        <v>79</v>
      </c>
      <c r="C137" s="583">
        <v>18939</v>
      </c>
      <c r="D137" s="576">
        <v>8.1610508280982375E-2</v>
      </c>
      <c r="E137" s="577">
        <v>0.16133186166298752</v>
      </c>
      <c r="F137" s="578">
        <v>0.126567526918135</v>
      </c>
    </row>
    <row r="138" spans="2:6" s="4" customFormat="1" hidden="1" outlineLevel="1" x14ac:dyDescent="0.25">
      <c r="B138" s="52" t="s">
        <v>80</v>
      </c>
      <c r="C138" s="583">
        <v>20407</v>
      </c>
      <c r="D138" s="576">
        <v>7.7512012249854711E-2</v>
      </c>
      <c r="E138" s="577">
        <v>0.3382516886353204</v>
      </c>
      <c r="F138" s="578">
        <v>0.1805304610838816</v>
      </c>
    </row>
    <row r="139" spans="2:6" s="4" customFormat="1" hidden="1" outlineLevel="1" x14ac:dyDescent="0.25">
      <c r="B139" s="52" t="s">
        <v>81</v>
      </c>
      <c r="C139" s="583">
        <v>6440</v>
      </c>
      <c r="D139" s="576">
        <v>-0.68442201205468711</v>
      </c>
      <c r="E139" s="577">
        <v>-0.12523770714479765</v>
      </c>
      <c r="F139" s="578">
        <v>0.18907196854542874</v>
      </c>
    </row>
    <row r="140" spans="2:6" s="4" customFormat="1" hidden="1" outlineLevel="1" x14ac:dyDescent="0.25">
      <c r="B140" s="52" t="s">
        <v>82</v>
      </c>
      <c r="C140" s="583">
        <v>2410</v>
      </c>
      <c r="D140" s="576">
        <v>-0.62577639751552794</v>
      </c>
      <c r="E140" s="577">
        <v>1.5164279696714411E-2</v>
      </c>
      <c r="F140" s="578">
        <v>0.18459908159660898</v>
      </c>
    </row>
    <row r="141" spans="2:6" s="4" customFormat="1" hidden="1" outlineLevel="1" x14ac:dyDescent="0.25">
      <c r="B141" s="52" t="s">
        <v>83</v>
      </c>
      <c r="C141" s="583">
        <v>2795</v>
      </c>
      <c r="D141" s="576">
        <v>0.15975103734439844</v>
      </c>
      <c r="E141" s="577">
        <v>0.83760683760683752</v>
      </c>
      <c r="F141" s="578">
        <v>0.19462343938783722</v>
      </c>
    </row>
    <row r="142" spans="2:6" s="4" customFormat="1" hidden="1" outlineLevel="1" x14ac:dyDescent="0.25">
      <c r="B142" s="52" t="s">
        <v>84</v>
      </c>
      <c r="C142" s="583">
        <v>3713</v>
      </c>
      <c r="D142" s="576">
        <v>0.32844364937388204</v>
      </c>
      <c r="E142" s="577">
        <v>0.57865646258503411</v>
      </c>
      <c r="F142" s="578">
        <v>0.20044612491497626</v>
      </c>
    </row>
    <row r="143" spans="2:6" s="4" customFormat="1" hidden="1" outlineLevel="1" x14ac:dyDescent="0.25">
      <c r="B143" s="52" t="s">
        <v>85</v>
      </c>
      <c r="C143" s="583">
        <v>2428</v>
      </c>
      <c r="D143" s="576">
        <v>-0.34608133584702394</v>
      </c>
      <c r="E143" s="577">
        <v>0.15674130538351605</v>
      </c>
      <c r="F143" s="578">
        <v>0.19999202265565796</v>
      </c>
    </row>
    <row r="144" spans="2:6" s="4" customFormat="1" hidden="1" outlineLevel="1" x14ac:dyDescent="0.25">
      <c r="B144" s="52" t="s">
        <v>86</v>
      </c>
      <c r="C144" s="583">
        <v>3097</v>
      </c>
      <c r="D144" s="576">
        <v>0.27553542009884668</v>
      </c>
      <c r="E144" s="577">
        <v>0.17355058734369089</v>
      </c>
      <c r="F144" s="578">
        <v>0.19234831360859128</v>
      </c>
    </row>
    <row r="145" spans="2:6" s="4" customFormat="1" hidden="1" outlineLevel="1" x14ac:dyDescent="0.25">
      <c r="B145" s="52" t="s">
        <v>87</v>
      </c>
      <c r="C145" s="583">
        <v>10148</v>
      </c>
      <c r="D145" s="576">
        <v>2.2767194058766549</v>
      </c>
      <c r="E145" s="577">
        <v>0.16189603847034584</v>
      </c>
      <c r="F145" s="578">
        <v>0.20556755743639821</v>
      </c>
    </row>
    <row r="146" spans="2:6" s="4" customFormat="1" hidden="1" outlineLevel="1" x14ac:dyDescent="0.25">
      <c r="B146" s="52" t="s">
        <v>88</v>
      </c>
      <c r="C146" s="583">
        <v>18127</v>
      </c>
      <c r="D146" s="576">
        <v>0.78626330311391412</v>
      </c>
      <c r="E146" s="577">
        <v>0.2192775946727652</v>
      </c>
      <c r="F146" s="578">
        <v>0.1957800036214965</v>
      </c>
    </row>
    <row r="147" spans="2:6" s="4" customFormat="1" hidden="1" outlineLevel="1" x14ac:dyDescent="0.25">
      <c r="B147" s="52" t="s">
        <v>89</v>
      </c>
      <c r="C147" s="583">
        <v>14441</v>
      </c>
      <c r="D147" s="576">
        <v>-0.20334307938434382</v>
      </c>
      <c r="E147" s="577">
        <v>-0.25783739336005751</v>
      </c>
      <c r="F147" s="578">
        <v>9.4975774268910129E-2</v>
      </c>
    </row>
    <row r="148" spans="2:6" s="4" customFormat="1" ht="15.75" collapsed="1" x14ac:dyDescent="0.25">
      <c r="B148" s="64">
        <v>2008</v>
      </c>
      <c r="C148" s="584">
        <v>120455</v>
      </c>
      <c r="D148" s="585"/>
      <c r="E148" s="586">
        <v>9.4975774268910129E-2</v>
      </c>
      <c r="F148" s="587">
        <v>9.4975774268910129E-2</v>
      </c>
    </row>
    <row r="149" spans="2:6" s="4" customFormat="1" hidden="1" outlineLevel="1" x14ac:dyDescent="0.25">
      <c r="B149" s="52" t="s">
        <v>78</v>
      </c>
      <c r="C149" s="583">
        <v>17044</v>
      </c>
      <c r="D149" s="576">
        <v>0.18525730180806677</v>
      </c>
      <c r="E149" s="577">
        <v>-7.3961912526935292E-3</v>
      </c>
      <c r="F149" s="578">
        <v>6.4706444116679585E-2</v>
      </c>
    </row>
    <row r="150" spans="2:6" s="4" customFormat="1" hidden="1" outlineLevel="1" x14ac:dyDescent="0.25">
      <c r="B150" s="52" t="s">
        <v>79</v>
      </c>
      <c r="C150" s="583">
        <v>16308</v>
      </c>
      <c r="D150" s="576">
        <v>-4.3182351560666521E-2</v>
      </c>
      <c r="E150" s="577">
        <v>3.569230769230769E-3</v>
      </c>
      <c r="F150" s="578">
        <v>4.687076390481959E-2</v>
      </c>
    </row>
    <row r="151" spans="2:6" s="4" customFormat="1" hidden="1" outlineLevel="1" x14ac:dyDescent="0.25">
      <c r="B151" s="52" t="s">
        <v>80</v>
      </c>
      <c r="C151" s="583">
        <v>15249</v>
      </c>
      <c r="D151" s="576">
        <v>-6.4937454010301709E-2</v>
      </c>
      <c r="E151" s="577">
        <v>-1.4221992371840408E-2</v>
      </c>
      <c r="F151" s="578">
        <v>2.1047374429223664E-2</v>
      </c>
    </row>
    <row r="152" spans="2:6" s="4" customFormat="1" hidden="1" outlineLevel="1" x14ac:dyDescent="0.25">
      <c r="B152" s="52" t="s">
        <v>81</v>
      </c>
      <c r="C152" s="583">
        <v>7362</v>
      </c>
      <c r="D152" s="576">
        <v>-0.51721424355695456</v>
      </c>
      <c r="E152" s="577">
        <v>-0.16879304504911374</v>
      </c>
      <c r="F152" s="578">
        <v>-2.0351030457054331E-2</v>
      </c>
    </row>
    <row r="153" spans="2:6" s="4" customFormat="1" hidden="1" outlineLevel="1" x14ac:dyDescent="0.25">
      <c r="B153" s="52" t="s">
        <v>82</v>
      </c>
      <c r="C153" s="583">
        <v>2374</v>
      </c>
      <c r="D153" s="576">
        <v>-0.67753327900027172</v>
      </c>
      <c r="E153" s="577">
        <v>0.2044647387113141</v>
      </c>
      <c r="F153" s="578">
        <v>-1.6213586449294048E-2</v>
      </c>
    </row>
    <row r="154" spans="2:6" s="4" customFormat="1" hidden="1" outlineLevel="1" x14ac:dyDescent="0.25">
      <c r="B154" s="52" t="s">
        <v>83</v>
      </c>
      <c r="C154" s="583">
        <v>1521</v>
      </c>
      <c r="D154" s="576">
        <v>-0.3593091828138163</v>
      </c>
      <c r="E154" s="577">
        <v>0.18273716951788499</v>
      </c>
      <c r="F154" s="578">
        <v>-9.9779707140080776E-3</v>
      </c>
    </row>
    <row r="155" spans="2:6" s="4" customFormat="1" hidden="1" outlineLevel="1" x14ac:dyDescent="0.25">
      <c r="B155" s="52" t="s">
        <v>84</v>
      </c>
      <c r="C155" s="583">
        <v>2352</v>
      </c>
      <c r="D155" s="576">
        <v>0.54635108481262318</v>
      </c>
      <c r="E155" s="577">
        <v>0.3835294117647059</v>
      </c>
      <c r="F155" s="578">
        <v>1.9008934199082894E-4</v>
      </c>
    </row>
    <row r="156" spans="2:6" s="4" customFormat="1" hidden="1" outlineLevel="1" x14ac:dyDescent="0.25">
      <c r="B156" s="52" t="s">
        <v>85</v>
      </c>
      <c r="C156" s="583">
        <v>2099</v>
      </c>
      <c r="D156" s="576">
        <v>-0.10756802721088432</v>
      </c>
      <c r="E156" s="577">
        <v>0.17459429210968103</v>
      </c>
      <c r="F156" s="578">
        <v>8.7827857399491727E-4</v>
      </c>
    </row>
    <row r="157" spans="2:6" s="4" customFormat="1" hidden="1" outlineLevel="1" x14ac:dyDescent="0.25">
      <c r="B157" s="52" t="s">
        <v>86</v>
      </c>
      <c r="C157" s="583">
        <v>2639</v>
      </c>
      <c r="D157" s="576">
        <v>0.2572653644592664</v>
      </c>
      <c r="E157" s="577">
        <v>0.63709677419354849</v>
      </c>
      <c r="F157" s="578">
        <v>1.1461318051575908E-2</v>
      </c>
    </row>
    <row r="158" spans="2:6" s="4" customFormat="1" hidden="1" outlineLevel="1" x14ac:dyDescent="0.25">
      <c r="B158" s="52" t="s">
        <v>87</v>
      </c>
      <c r="C158" s="583">
        <v>8734</v>
      </c>
      <c r="D158" s="576">
        <v>2.3095869647593785</v>
      </c>
      <c r="E158" s="577">
        <v>7.1494464944650282E-3</v>
      </c>
      <c r="F158" s="578">
        <v>-4.0428343226772689E-4</v>
      </c>
    </row>
    <row r="159" spans="2:6" s="4" customFormat="1" hidden="1" outlineLevel="1" x14ac:dyDescent="0.25">
      <c r="B159" s="52" t="s">
        <v>88</v>
      </c>
      <c r="C159" s="583">
        <v>14867</v>
      </c>
      <c r="D159" s="576">
        <v>0.70219830547286466</v>
      </c>
      <c r="E159" s="577">
        <v>0.3143842277429052</v>
      </c>
      <c r="F159" s="578">
        <v>5.2848628363869832E-2</v>
      </c>
    </row>
    <row r="160" spans="2:6" s="4" customFormat="1" hidden="1" outlineLevel="1" x14ac:dyDescent="0.25">
      <c r="B160" s="52" t="s">
        <v>89</v>
      </c>
      <c r="C160" s="583">
        <v>19458</v>
      </c>
      <c r="D160" s="576">
        <v>0.30880473531983599</v>
      </c>
      <c r="E160" s="577">
        <v>0.35312934631432547</v>
      </c>
      <c r="F160" s="578">
        <v>9.4967451675193493E-2</v>
      </c>
    </row>
    <row r="161" spans="2:6" s="4" customFormat="1" ht="15.75" collapsed="1" x14ac:dyDescent="0.25">
      <c r="B161" s="64">
        <v>2007</v>
      </c>
      <c r="C161" s="584">
        <v>110007</v>
      </c>
      <c r="D161" s="585"/>
      <c r="E161" s="586">
        <v>9.4967451675193493E-2</v>
      </c>
      <c r="F161" s="587">
        <v>9.4967451675193493E-2</v>
      </c>
    </row>
    <row r="162" spans="2:6" s="4" customFormat="1" hidden="1" outlineLevel="1" x14ac:dyDescent="0.25">
      <c r="B162" s="52" t="s">
        <v>78</v>
      </c>
      <c r="C162" s="583">
        <v>17171</v>
      </c>
      <c r="D162" s="576">
        <v>0.26480553918680028</v>
      </c>
      <c r="E162" s="577">
        <v>0.10923772609819116</v>
      </c>
      <c r="F162" s="578">
        <v>6.3188176895306869E-2</v>
      </c>
    </row>
    <row r="163" spans="2:6" s="4" customFormat="1" hidden="1" outlineLevel="1" x14ac:dyDescent="0.25">
      <c r="B163" s="52" t="s">
        <v>79</v>
      </c>
      <c r="C163" s="583">
        <v>16250</v>
      </c>
      <c r="D163" s="576">
        <v>-5.3636946013627673E-2</v>
      </c>
      <c r="E163" s="577">
        <v>0.11385290287202676</v>
      </c>
      <c r="F163" s="578">
        <v>5.3995537922166381E-2</v>
      </c>
    </row>
    <row r="164" spans="2:6" s="4" customFormat="1" hidden="1" outlineLevel="1" x14ac:dyDescent="0.25">
      <c r="B164" s="52" t="s">
        <v>80</v>
      </c>
      <c r="C164" s="583">
        <v>15469</v>
      </c>
      <c r="D164" s="576">
        <v>-4.8061538461538489E-2</v>
      </c>
      <c r="E164" s="577">
        <v>0.16667923674485263</v>
      </c>
      <c r="F164" s="578">
        <v>6.3072238896533683E-2</v>
      </c>
    </row>
    <row r="165" spans="2:6" s="4" customFormat="1" hidden="1" outlineLevel="1" x14ac:dyDescent="0.25">
      <c r="B165" s="52" t="s">
        <v>81</v>
      </c>
      <c r="C165" s="583">
        <v>8857</v>
      </c>
      <c r="D165" s="576">
        <v>-0.4274355161936777</v>
      </c>
      <c r="E165" s="577">
        <v>0.42007375340708664</v>
      </c>
      <c r="F165" s="578">
        <v>9.9358274763172938E-2</v>
      </c>
    </row>
    <row r="166" spans="2:6" s="4" customFormat="1" hidden="1" outlineLevel="1" x14ac:dyDescent="0.25">
      <c r="B166" s="52" t="s">
        <v>82</v>
      </c>
      <c r="C166" s="583">
        <v>1971</v>
      </c>
      <c r="D166" s="576">
        <v>-0.77746415264762336</v>
      </c>
      <c r="E166" s="577">
        <v>-7.0528967254408492E-3</v>
      </c>
      <c r="F166" s="578">
        <v>9.7743869209809375E-2</v>
      </c>
    </row>
    <row r="167" spans="2:6" s="4" customFormat="1" hidden="1" outlineLevel="1" x14ac:dyDescent="0.25">
      <c r="B167" s="52" t="s">
        <v>83</v>
      </c>
      <c r="C167" s="583">
        <v>1286</v>
      </c>
      <c r="D167" s="576">
        <v>-0.3475393201420599</v>
      </c>
      <c r="E167" s="577">
        <v>-0.23588829471182415</v>
      </c>
      <c r="F167" s="578">
        <v>9.9215480025420133E-2</v>
      </c>
    </row>
    <row r="168" spans="2:6" s="4" customFormat="1" hidden="1" outlineLevel="1" x14ac:dyDescent="0.25">
      <c r="B168" s="52" t="s">
        <v>84</v>
      </c>
      <c r="C168" s="583">
        <v>1700</v>
      </c>
      <c r="D168" s="576">
        <v>0.32192846034214617</v>
      </c>
      <c r="E168" s="577">
        <v>-0.17794970986460346</v>
      </c>
      <c r="F168" s="578">
        <v>9.1714360609900014E-2</v>
      </c>
    </row>
    <row r="169" spans="2:6" s="4" customFormat="1" hidden="1" outlineLevel="1" x14ac:dyDescent="0.25">
      <c r="B169" s="52" t="s">
        <v>85</v>
      </c>
      <c r="C169" s="583">
        <v>1787</v>
      </c>
      <c r="D169" s="576">
        <v>5.1176470588235379E-2</v>
      </c>
      <c r="E169" s="577">
        <v>0.15738341968911906</v>
      </c>
      <c r="F169" s="578">
        <v>9.5660922054063402E-2</v>
      </c>
    </row>
    <row r="170" spans="2:6" s="4" customFormat="1" hidden="1" outlineLevel="1" x14ac:dyDescent="0.25">
      <c r="B170" s="52" t="s">
        <v>86</v>
      </c>
      <c r="C170" s="583">
        <v>1612</v>
      </c>
      <c r="D170" s="576">
        <v>-9.7929490766648031E-2</v>
      </c>
      <c r="E170" s="577">
        <v>-2.0060790273556228E-2</v>
      </c>
      <c r="F170" s="578">
        <v>9.3017165180763639E-2</v>
      </c>
    </row>
    <row r="171" spans="2:6" s="4" customFormat="1" hidden="1" outlineLevel="1" x14ac:dyDescent="0.25">
      <c r="B171" s="52" t="s">
        <v>87</v>
      </c>
      <c r="C171" s="583">
        <v>8672</v>
      </c>
      <c r="D171" s="576">
        <v>4.3796526054590572</v>
      </c>
      <c r="E171" s="577">
        <v>0.16857566365718912</v>
      </c>
      <c r="F171" s="578">
        <v>0.11586197790590202</v>
      </c>
    </row>
    <row r="172" spans="2:6" s="4" customFormat="1" hidden="1" outlineLevel="1" x14ac:dyDescent="0.25">
      <c r="B172" s="52" t="s">
        <v>88</v>
      </c>
      <c r="C172" s="583">
        <v>11311</v>
      </c>
      <c r="D172" s="576">
        <v>0.30431273062730635</v>
      </c>
      <c r="E172" s="577">
        <v>-0.13411926816198427</v>
      </c>
      <c r="F172" s="578">
        <v>8.718228428057162E-2</v>
      </c>
    </row>
    <row r="173" spans="2:6" s="4" customFormat="1" hidden="1" outlineLevel="1" x14ac:dyDescent="0.25">
      <c r="B173" s="52" t="s">
        <v>89</v>
      </c>
      <c r="C173" s="583">
        <v>14380</v>
      </c>
      <c r="D173" s="576">
        <v>0.27132879497833962</v>
      </c>
      <c r="E173" s="577">
        <v>5.9222156747200883E-2</v>
      </c>
      <c r="F173" s="578">
        <v>8.553214478660176E-2</v>
      </c>
    </row>
    <row r="174" spans="2:6" s="4" customFormat="1" ht="15.75" collapsed="1" x14ac:dyDescent="0.25">
      <c r="B174" s="64">
        <v>2006</v>
      </c>
      <c r="C174" s="584">
        <v>100466</v>
      </c>
      <c r="D174" s="585"/>
      <c r="E174" s="586">
        <v>8.553214478660176E-2</v>
      </c>
      <c r="F174" s="587">
        <v>8.553214478660176E-2</v>
      </c>
    </row>
    <row r="175" spans="2:6" s="4" customFormat="1" hidden="1" outlineLevel="1" x14ac:dyDescent="0.25">
      <c r="B175" s="52" t="s">
        <v>78</v>
      </c>
      <c r="C175" s="583">
        <v>15480</v>
      </c>
      <c r="D175" s="576">
        <v>0.21928166351606815</v>
      </c>
      <c r="E175" s="577">
        <v>0.38424394169721898</v>
      </c>
      <c r="F175" s="578">
        <v>0.27381944644037604</v>
      </c>
    </row>
    <row r="176" spans="2:6" s="4" customFormat="1" hidden="1" outlineLevel="1" x14ac:dyDescent="0.25">
      <c r="B176" s="52" t="s">
        <v>79</v>
      </c>
      <c r="C176" s="583">
        <v>14589</v>
      </c>
      <c r="D176" s="576">
        <v>-5.7558139534883757E-2</v>
      </c>
      <c r="E176" s="577">
        <v>0.19191176470588234</v>
      </c>
      <c r="F176" s="578">
        <v>0.23991932736464849</v>
      </c>
    </row>
    <row r="177" spans="2:6" s="4" customFormat="1" hidden="1" outlineLevel="1" x14ac:dyDescent="0.25">
      <c r="B177" s="52" t="s">
        <v>80</v>
      </c>
      <c r="C177" s="583">
        <v>13259</v>
      </c>
      <c r="D177" s="576">
        <v>-9.116457605044892E-2</v>
      </c>
      <c r="E177" s="577">
        <v>0.10889018984695165</v>
      </c>
      <c r="F177" s="578">
        <v>0.22356419366813385</v>
      </c>
    </row>
    <row r="178" spans="2:6" s="4" customFormat="1" hidden="1" outlineLevel="1" x14ac:dyDescent="0.25">
      <c r="B178" s="52" t="s">
        <v>81</v>
      </c>
      <c r="C178" s="583">
        <v>6237</v>
      </c>
      <c r="D178" s="576">
        <v>-0.52960253412776226</v>
      </c>
      <c r="E178" s="577">
        <v>-9.6086956521739153E-2</v>
      </c>
      <c r="F178" s="578">
        <v>0.17852549261717354</v>
      </c>
    </row>
    <row r="179" spans="2:6" s="4" customFormat="1" hidden="1" outlineLevel="1" x14ac:dyDescent="0.25">
      <c r="B179" s="52" t="s">
        <v>82</v>
      </c>
      <c r="C179" s="583">
        <v>1985</v>
      </c>
      <c r="D179" s="576">
        <v>-0.68173801507134835</v>
      </c>
      <c r="E179" s="577">
        <v>6.5485775630703236E-2</v>
      </c>
      <c r="F179" s="578">
        <v>0.1768704865253139</v>
      </c>
    </row>
    <row r="180" spans="2:6" s="4" customFormat="1" hidden="1" outlineLevel="1" x14ac:dyDescent="0.25">
      <c r="B180" s="52" t="s">
        <v>83</v>
      </c>
      <c r="C180" s="583">
        <v>1683</v>
      </c>
      <c r="D180" s="576">
        <v>-0.15214105793450883</v>
      </c>
      <c r="E180" s="577">
        <v>-0.2233502538071066</v>
      </c>
      <c r="F180" s="578">
        <v>0.16241689380237911</v>
      </c>
    </row>
    <row r="181" spans="2:6" s="4" customFormat="1" hidden="1" outlineLevel="1" x14ac:dyDescent="0.25">
      <c r="B181" s="52" t="s">
        <v>84</v>
      </c>
      <c r="C181" s="583">
        <v>2068</v>
      </c>
      <c r="D181" s="576">
        <v>0.2287581699346406</v>
      </c>
      <c r="E181" s="577">
        <v>0.16310461192350956</v>
      </c>
      <c r="F181" s="578">
        <v>0.17059823814455388</v>
      </c>
    </row>
    <row r="182" spans="2:6" s="4" customFormat="1" hidden="1" outlineLevel="1" x14ac:dyDescent="0.25">
      <c r="B182" s="52" t="s">
        <v>85</v>
      </c>
      <c r="C182" s="583">
        <v>1544</v>
      </c>
      <c r="D182" s="576">
        <v>-0.25338491295938104</v>
      </c>
      <c r="E182" s="577">
        <v>-6.5375302663438273E-2</v>
      </c>
      <c r="F182" s="578">
        <v>0.16747095621090269</v>
      </c>
    </row>
    <row r="183" spans="2:6" s="4" customFormat="1" hidden="1" outlineLevel="1" x14ac:dyDescent="0.25">
      <c r="B183" s="52" t="s">
        <v>86</v>
      </c>
      <c r="C183" s="583">
        <v>1645</v>
      </c>
      <c r="D183" s="576">
        <v>6.5414507772020736E-2</v>
      </c>
      <c r="E183" s="577">
        <v>0.13136176066024752</v>
      </c>
      <c r="F183" s="578">
        <v>0.18058024786787241</v>
      </c>
    </row>
    <row r="184" spans="2:6" s="4" customFormat="1" hidden="1" outlineLevel="1" x14ac:dyDescent="0.25">
      <c r="B184" s="52" t="s">
        <v>87</v>
      </c>
      <c r="C184" s="583">
        <v>7421</v>
      </c>
      <c r="D184" s="576">
        <v>3.5112462006079026</v>
      </c>
      <c r="E184" s="577">
        <v>-9.2343444227005911E-2</v>
      </c>
      <c r="F184" s="578">
        <v>0.15112980038504409</v>
      </c>
    </row>
    <row r="185" spans="2:6" s="4" customFormat="1" hidden="1" outlineLevel="1" x14ac:dyDescent="0.25">
      <c r="B185" s="52" t="s">
        <v>88</v>
      </c>
      <c r="C185" s="583">
        <v>13063</v>
      </c>
      <c r="D185" s="576">
        <v>0.76027489556663519</v>
      </c>
      <c r="E185" s="577">
        <v>6.4022155249653823E-2</v>
      </c>
      <c r="F185" s="578">
        <v>0.12753840666166472</v>
      </c>
    </row>
    <row r="186" spans="2:6" s="4" customFormat="1" hidden="1" outlineLevel="1" x14ac:dyDescent="0.25">
      <c r="B186" s="52" t="s">
        <v>89</v>
      </c>
      <c r="C186" s="583">
        <v>13576</v>
      </c>
      <c r="D186" s="576">
        <v>3.9271224067978228E-2</v>
      </c>
      <c r="E186" s="577">
        <v>6.9313169502205341E-2</v>
      </c>
      <c r="F186" s="578">
        <v>9.7305051990087987E-2</v>
      </c>
    </row>
    <row r="187" spans="2:6" s="4" customFormat="1" ht="15.75" collapsed="1" x14ac:dyDescent="0.25">
      <c r="B187" s="64">
        <v>2005</v>
      </c>
      <c r="C187" s="584">
        <v>92550</v>
      </c>
      <c r="D187" s="585"/>
      <c r="E187" s="586">
        <v>9.7305051990087987E-2</v>
      </c>
      <c r="F187" s="587">
        <v>9.7305051990087987E-2</v>
      </c>
    </row>
    <row r="188" spans="2:6" s="4" customFormat="1" hidden="1" outlineLevel="1" x14ac:dyDescent="0.25">
      <c r="B188" s="52" t="s">
        <v>78</v>
      </c>
      <c r="C188" s="583">
        <v>11183</v>
      </c>
      <c r="D188" s="576">
        <v>0.15837994613631645</v>
      </c>
      <c r="E188" s="577">
        <v>0.20286113800150596</v>
      </c>
      <c r="F188" s="578">
        <v>-9.3673481009054482E-3</v>
      </c>
    </row>
    <row r="189" spans="2:6" s="4" customFormat="1" hidden="1" outlineLevel="1" x14ac:dyDescent="0.25">
      <c r="B189" s="52" t="s">
        <v>79</v>
      </c>
      <c r="C189" s="583">
        <v>12240</v>
      </c>
      <c r="D189" s="576">
        <v>9.4518465528033557E-2</v>
      </c>
      <c r="E189" s="577">
        <v>0.449721662916025</v>
      </c>
      <c r="F189" s="578">
        <v>7.4878059498176386E-2</v>
      </c>
    </row>
    <row r="190" spans="2:6" s="4" customFormat="1" hidden="1" outlineLevel="1" x14ac:dyDescent="0.25">
      <c r="B190" s="52" t="s">
        <v>80</v>
      </c>
      <c r="C190" s="583">
        <v>11957</v>
      </c>
      <c r="D190" s="576">
        <v>-2.3120915032679767E-2</v>
      </c>
      <c r="E190" s="577">
        <v>0.20631557707828896</v>
      </c>
      <c r="F190" s="578">
        <v>0.12022336744241313</v>
      </c>
    </row>
    <row r="191" spans="2:6" s="4" customFormat="1" hidden="1" outlineLevel="1" x14ac:dyDescent="0.25">
      <c r="B191" s="52" t="s">
        <v>81</v>
      </c>
      <c r="C191" s="583">
        <v>6900</v>
      </c>
      <c r="D191" s="576">
        <v>-0.42293217362214597</v>
      </c>
      <c r="E191" s="577">
        <v>0.50655021834061142</v>
      </c>
      <c r="F191" s="578">
        <v>0.15877487145092783</v>
      </c>
    </row>
    <row r="192" spans="2:6" s="4" customFormat="1" hidden="1" outlineLevel="1" x14ac:dyDescent="0.25">
      <c r="B192" s="52" t="s">
        <v>82</v>
      </c>
      <c r="C192" s="583">
        <v>1863</v>
      </c>
      <c r="D192" s="576">
        <v>-0.73</v>
      </c>
      <c r="E192" s="577">
        <v>0.12909090909090915</v>
      </c>
      <c r="F192" s="578">
        <v>0.16704589682943616</v>
      </c>
    </row>
    <row r="193" spans="2:6" s="4" customFormat="1" hidden="1" outlineLevel="1" x14ac:dyDescent="0.25">
      <c r="B193" s="52" t="s">
        <v>83</v>
      </c>
      <c r="C193" s="583">
        <v>2167</v>
      </c>
      <c r="D193" s="576">
        <v>0.16317767042404729</v>
      </c>
      <c r="E193" s="577">
        <v>0.342627013630731</v>
      </c>
      <c r="F193" s="578">
        <v>0.18267130612921201</v>
      </c>
    </row>
    <row r="194" spans="2:6" s="4" customFormat="1" hidden="1" outlineLevel="1" x14ac:dyDescent="0.25">
      <c r="B194" s="52" t="s">
        <v>84</v>
      </c>
      <c r="C194" s="583">
        <v>1778</v>
      </c>
      <c r="D194" s="576">
        <v>-0.17951084448546373</v>
      </c>
      <c r="E194" s="577">
        <v>-0.14478114478114479</v>
      </c>
      <c r="F194" s="578">
        <v>0.18057358490566044</v>
      </c>
    </row>
    <row r="195" spans="2:6" s="4" customFormat="1" hidden="1" outlineLevel="1" x14ac:dyDescent="0.25">
      <c r="B195" s="52" t="s">
        <v>85</v>
      </c>
      <c r="C195" s="583">
        <v>1652</v>
      </c>
      <c r="D195" s="576">
        <v>-7.086614173228345E-2</v>
      </c>
      <c r="E195" s="577">
        <v>7.6221498371335406E-2</v>
      </c>
      <c r="F195" s="578">
        <v>0.18121635275134595</v>
      </c>
    </row>
    <row r="196" spans="2:6" s="4" customFormat="1" hidden="1" outlineLevel="1" x14ac:dyDescent="0.25">
      <c r="B196" s="52" t="s">
        <v>86</v>
      </c>
      <c r="C196" s="583">
        <v>1454</v>
      </c>
      <c r="D196" s="576">
        <v>-0.11985472154963683</v>
      </c>
      <c r="E196" s="577">
        <v>-0.32747456059204438</v>
      </c>
      <c r="F196" s="578">
        <v>0.15570841522244061</v>
      </c>
    </row>
    <row r="197" spans="2:6" s="4" customFormat="1" hidden="1" outlineLevel="1" x14ac:dyDescent="0.25">
      <c r="B197" s="52" t="s">
        <v>87</v>
      </c>
      <c r="C197" s="583">
        <v>8176</v>
      </c>
      <c r="D197" s="576">
        <v>4.6231086657496565</v>
      </c>
      <c r="E197" s="577">
        <v>0.19427402862985677</v>
      </c>
      <c r="F197" s="578">
        <v>0.16556682463055639</v>
      </c>
    </row>
    <row r="198" spans="2:6" s="4" customFormat="1" hidden="1" outlineLevel="1" x14ac:dyDescent="0.25">
      <c r="B198" s="52" t="s">
        <v>88</v>
      </c>
      <c r="C198" s="583">
        <v>12277</v>
      </c>
      <c r="D198" s="576">
        <v>0.50159001956947158</v>
      </c>
      <c r="E198" s="577">
        <v>0.23660354552780016</v>
      </c>
      <c r="F198" s="578">
        <v>0.18480034975225879</v>
      </c>
    </row>
    <row r="199" spans="2:6" s="4" customFormat="1" hidden="1" outlineLevel="1" x14ac:dyDescent="0.25">
      <c r="B199" s="52" t="s">
        <v>89</v>
      </c>
      <c r="C199" s="583">
        <v>12696</v>
      </c>
      <c r="D199" s="576">
        <v>3.4128858841736553E-2</v>
      </c>
      <c r="E199" s="577">
        <v>0.31510254816656302</v>
      </c>
      <c r="F199" s="578">
        <v>0.24583456425406203</v>
      </c>
    </row>
    <row r="200" spans="2:6" s="4" customFormat="1" ht="15.75" collapsed="1" x14ac:dyDescent="0.25">
      <c r="B200" s="64">
        <v>2004</v>
      </c>
      <c r="C200" s="584">
        <v>84343</v>
      </c>
      <c r="D200" s="585"/>
      <c r="E200" s="586">
        <v>0.24583456425406203</v>
      </c>
      <c r="F200" s="587">
        <v>0.24583456425406203</v>
      </c>
    </row>
    <row r="201" spans="2:6" s="4" customFormat="1" hidden="1" outlineLevel="1" x14ac:dyDescent="0.25">
      <c r="B201" s="52" t="s">
        <v>78</v>
      </c>
      <c r="C201" s="583">
        <v>9297</v>
      </c>
      <c r="D201" s="576">
        <v>-0.12076792131643654</v>
      </c>
      <c r="E201" s="577">
        <v>-9.2001171989452124E-2</v>
      </c>
      <c r="F201" s="578">
        <v>1.8604718609068982E-2</v>
      </c>
    </row>
    <row r="202" spans="2:6" s="4" customFormat="1" hidden="1" outlineLevel="1" x14ac:dyDescent="0.25">
      <c r="B202" s="52" t="s">
        <v>79</v>
      </c>
      <c r="C202" s="583">
        <v>8443</v>
      </c>
      <c r="D202" s="576">
        <v>-9.1857588469398732E-2</v>
      </c>
      <c r="E202" s="577">
        <v>-0.18942012288786481</v>
      </c>
      <c r="F202" s="578">
        <v>-2.1232366097029498E-2</v>
      </c>
    </row>
    <row r="203" spans="2:6" s="4" customFormat="1" hidden="1" outlineLevel="1" x14ac:dyDescent="0.25">
      <c r="B203" s="52" t="s">
        <v>80</v>
      </c>
      <c r="C203" s="583">
        <v>9912</v>
      </c>
      <c r="D203" s="576">
        <v>0.1739902878123889</v>
      </c>
      <c r="E203" s="577">
        <v>-8.6451612903225783E-2</v>
      </c>
      <c r="F203" s="578">
        <v>-5.4311797752809032E-2</v>
      </c>
    </row>
    <row r="204" spans="2:6" s="4" customFormat="1" hidden="1" outlineLevel="1" x14ac:dyDescent="0.25">
      <c r="B204" s="52" t="s">
        <v>81</v>
      </c>
      <c r="C204" s="583">
        <v>4580</v>
      </c>
      <c r="D204" s="576">
        <v>-0.5379338175948345</v>
      </c>
      <c r="E204" s="577">
        <v>-4.9398090493980917E-2</v>
      </c>
      <c r="F204" s="578">
        <v>-4.5373057879460443E-2</v>
      </c>
    </row>
    <row r="205" spans="2:6" s="4" customFormat="1" hidden="1" outlineLevel="1" x14ac:dyDescent="0.25">
      <c r="B205" s="52" t="s">
        <v>82</v>
      </c>
      <c r="C205" s="583">
        <v>1650</v>
      </c>
      <c r="D205" s="576">
        <v>-0.63973799126637554</v>
      </c>
      <c r="E205" s="577">
        <v>-0.15079773546062791</v>
      </c>
      <c r="F205" s="578">
        <v>-4.2471153157027208E-2</v>
      </c>
    </row>
    <row r="206" spans="2:6" s="4" customFormat="1" hidden="1" outlineLevel="1" x14ac:dyDescent="0.25">
      <c r="B206" s="52" t="s">
        <v>83</v>
      </c>
      <c r="C206" s="583">
        <v>1614</v>
      </c>
      <c r="D206" s="576">
        <v>-2.1818181818181848E-2</v>
      </c>
      <c r="E206" s="577">
        <v>-0.20453425332676201</v>
      </c>
      <c r="F206" s="578">
        <v>-5.1993488318958114E-2</v>
      </c>
    </row>
    <row r="207" spans="2:6" s="4" customFormat="1" hidden="1" outlineLevel="1" x14ac:dyDescent="0.25">
      <c r="B207" s="52" t="s">
        <v>84</v>
      </c>
      <c r="C207" s="583">
        <v>2079</v>
      </c>
      <c r="D207" s="576">
        <v>0.28810408921933095</v>
      </c>
      <c r="E207" s="577">
        <v>-6.1823104693140785E-2</v>
      </c>
      <c r="F207" s="578">
        <v>-4.9347816728608551E-2</v>
      </c>
    </row>
    <row r="208" spans="2:6" s="4" customFormat="1" hidden="1" outlineLevel="1" x14ac:dyDescent="0.25">
      <c r="B208" s="52" t="s">
        <v>85</v>
      </c>
      <c r="C208" s="583">
        <v>1535</v>
      </c>
      <c r="D208" s="576">
        <v>-0.26166426166426171</v>
      </c>
      <c r="E208" s="577">
        <v>4.2798913043478271E-2</v>
      </c>
      <c r="F208" s="578">
        <v>-4.2757127390833594E-2</v>
      </c>
    </row>
    <row r="209" spans="2:6" s="4" customFormat="1" hidden="1" outlineLevel="1" x14ac:dyDescent="0.25">
      <c r="B209" s="52" t="s">
        <v>86</v>
      </c>
      <c r="C209" s="583">
        <v>2162</v>
      </c>
      <c r="D209" s="576">
        <v>0.40846905537459288</v>
      </c>
      <c r="E209" s="577">
        <v>0.64912280701754388</v>
      </c>
      <c r="F209" s="578">
        <v>-2.5210084033613467E-2</v>
      </c>
    </row>
    <row r="210" spans="2:6" s="4" customFormat="1" hidden="1" outlineLevel="1" x14ac:dyDescent="0.25">
      <c r="B210" s="52" t="s">
        <v>87</v>
      </c>
      <c r="C210" s="583">
        <v>6846</v>
      </c>
      <c r="D210" s="576">
        <v>2.1665124884366329</v>
      </c>
      <c r="E210" s="577">
        <v>9.1343854615016706E-2</v>
      </c>
      <c r="F210" s="578">
        <v>-1.9909423697423101E-2</v>
      </c>
    </row>
    <row r="211" spans="2:6" s="4" customFormat="1" hidden="1" outlineLevel="1" x14ac:dyDescent="0.25">
      <c r="B211" s="52" t="s">
        <v>88</v>
      </c>
      <c r="C211" s="583">
        <v>9928</v>
      </c>
      <c r="D211" s="576">
        <v>0.45018989190768322</v>
      </c>
      <c r="E211" s="577">
        <v>9.7622996130458883E-2</v>
      </c>
      <c r="F211" s="578">
        <v>-1.828378494377525E-2</v>
      </c>
    </row>
    <row r="212" spans="2:6" s="4" customFormat="1" hidden="1" outlineLevel="1" x14ac:dyDescent="0.25">
      <c r="B212" s="52" t="s">
        <v>89</v>
      </c>
      <c r="C212" s="583">
        <v>9654</v>
      </c>
      <c r="D212" s="576">
        <v>-2.7598710717163577E-2</v>
      </c>
      <c r="E212" s="577">
        <v>-8.7005863438623043E-2</v>
      </c>
      <c r="F212" s="578">
        <v>-4.8970303149495686E-2</v>
      </c>
    </row>
    <row r="213" spans="2:6" s="4" customFormat="1" ht="15.75" collapsed="1" x14ac:dyDescent="0.25">
      <c r="B213" s="64">
        <v>2003</v>
      </c>
      <c r="C213" s="584">
        <v>67700</v>
      </c>
      <c r="D213" s="585"/>
      <c r="E213" s="586">
        <v>-4.8970303149495686E-2</v>
      </c>
      <c r="F213" s="587">
        <v>-4.8970303149495686E-2</v>
      </c>
    </row>
    <row r="214" spans="2:6" s="4" customFormat="1" hidden="1" outlineLevel="1" x14ac:dyDescent="0.25">
      <c r="B214" s="52" t="s">
        <v>78</v>
      </c>
      <c r="C214" s="583">
        <v>10239</v>
      </c>
      <c r="D214" s="576">
        <v>0.10262761145810906</v>
      </c>
      <c r="E214" s="577">
        <v>-1.1584129742253091E-2</v>
      </c>
      <c r="F214" s="578">
        <v>-4.0889556473484356E-2</v>
      </c>
    </row>
    <row r="215" spans="2:6" s="4" customFormat="1" hidden="1" outlineLevel="1" x14ac:dyDescent="0.25">
      <c r="B215" s="52" t="s">
        <v>79</v>
      </c>
      <c r="C215" s="583">
        <v>10416</v>
      </c>
      <c r="D215" s="576">
        <v>1.7286844418400227E-2</v>
      </c>
      <c r="E215" s="577">
        <v>8.2181818181818134E-2</v>
      </c>
      <c r="F215" s="578">
        <v>-2.1340479564491477E-2</v>
      </c>
    </row>
    <row r="216" spans="2:6" s="4" customFormat="1" hidden="1" outlineLevel="1" x14ac:dyDescent="0.25">
      <c r="B216" s="52" t="s">
        <v>80</v>
      </c>
      <c r="C216" s="583">
        <v>10850</v>
      </c>
      <c r="D216" s="576">
        <v>4.1666666666666741E-2</v>
      </c>
      <c r="E216" s="577">
        <v>0.1540097851520954</v>
      </c>
      <c r="F216" s="578">
        <v>2.7604078643457264E-3</v>
      </c>
    </row>
    <row r="217" spans="2:6" s="4" customFormat="1" hidden="1" outlineLevel="1" x14ac:dyDescent="0.25">
      <c r="B217" s="52" t="s">
        <v>81</v>
      </c>
      <c r="C217" s="583">
        <v>4818</v>
      </c>
      <c r="D217" s="576">
        <v>-0.55594470046082956</v>
      </c>
      <c r="E217" s="577">
        <v>-0.15974886641088248</v>
      </c>
      <c r="F217" s="578">
        <v>-8.3106401591579449E-3</v>
      </c>
    </row>
    <row r="218" spans="2:6" s="4" customFormat="1" hidden="1" outlineLevel="1" x14ac:dyDescent="0.25">
      <c r="B218" s="52" t="s">
        <v>82</v>
      </c>
      <c r="C218" s="583">
        <v>1943</v>
      </c>
      <c r="D218" s="576">
        <v>-0.59672063096720629</v>
      </c>
      <c r="E218" s="577">
        <v>-0.21080422420796097</v>
      </c>
      <c r="F218" s="578">
        <v>-1.4270575768279725E-2</v>
      </c>
    </row>
    <row r="219" spans="2:6" s="4" customFormat="1" hidden="1" outlineLevel="1" x14ac:dyDescent="0.25">
      <c r="B219" s="52" t="s">
        <v>83</v>
      </c>
      <c r="C219" s="583">
        <v>2029</v>
      </c>
      <c r="D219" s="576">
        <v>4.4261451363870385E-2</v>
      </c>
      <c r="E219" s="577">
        <v>0.14892412231030572</v>
      </c>
      <c r="F219" s="578">
        <v>-6.8218241642911126E-3</v>
      </c>
    </row>
    <row r="220" spans="2:6" s="4" customFormat="1" hidden="1" outlineLevel="1" x14ac:dyDescent="0.25">
      <c r="B220" s="52" t="s">
        <v>84</v>
      </c>
      <c r="C220" s="583">
        <v>2216</v>
      </c>
      <c r="D220" s="576">
        <v>9.2163627402661374E-2</v>
      </c>
      <c r="E220" s="577">
        <v>-0.13268101761252449</v>
      </c>
      <c r="F220" s="578">
        <v>-2.1661612758310911E-2</v>
      </c>
    </row>
    <row r="221" spans="2:6" s="4" customFormat="1" hidden="1" outlineLevel="1" x14ac:dyDescent="0.25">
      <c r="B221" s="52" t="s">
        <v>85</v>
      </c>
      <c r="C221" s="583">
        <v>1472</v>
      </c>
      <c r="D221" s="576">
        <v>-0.33574007220216606</v>
      </c>
      <c r="E221" s="577">
        <v>-0.21951219512195119</v>
      </c>
      <c r="F221" s="578">
        <v>-1.912893268767879E-2</v>
      </c>
    </row>
    <row r="222" spans="2:6" s="4" customFormat="1" hidden="1" outlineLevel="1" x14ac:dyDescent="0.25">
      <c r="B222" s="52" t="s">
        <v>86</v>
      </c>
      <c r="C222" s="583">
        <v>1311</v>
      </c>
      <c r="D222" s="576">
        <v>-0.109375</v>
      </c>
      <c r="E222" s="577">
        <v>-0.22195845697329375</v>
      </c>
      <c r="F222" s="578">
        <v>-2.200110715248893E-2</v>
      </c>
    </row>
    <row r="223" spans="2:6" s="4" customFormat="1" hidden="1" outlineLevel="1" x14ac:dyDescent="0.25">
      <c r="B223" s="52" t="s">
        <v>87</v>
      </c>
      <c r="C223" s="583">
        <v>6273</v>
      </c>
      <c r="D223" s="576">
        <v>3.7848970251716247</v>
      </c>
      <c r="E223" s="577">
        <v>3.4977726447780855E-2</v>
      </c>
      <c r="F223" s="578">
        <v>-2.9025414799308757E-2</v>
      </c>
    </row>
    <row r="224" spans="2:6" s="4" customFormat="1" hidden="1" outlineLevel="1" x14ac:dyDescent="0.25">
      <c r="B224" s="52" t="s">
        <v>88</v>
      </c>
      <c r="C224" s="583">
        <v>9045</v>
      </c>
      <c r="D224" s="576">
        <v>0.44189383070301291</v>
      </c>
      <c r="E224" s="577">
        <v>9.5036319612590736E-2</v>
      </c>
      <c r="F224" s="578">
        <v>-7.2152941510666979E-3</v>
      </c>
    </row>
    <row r="225" spans="2:6" s="4" customFormat="1" hidden="1" outlineLevel="1" x14ac:dyDescent="0.25">
      <c r="B225" s="52" t="s">
        <v>89</v>
      </c>
      <c r="C225" s="583">
        <v>10574</v>
      </c>
      <c r="D225" s="576">
        <v>0.16904367053620795</v>
      </c>
      <c r="E225" s="577">
        <v>0.13870342451001516</v>
      </c>
      <c r="F225" s="578">
        <v>3.0471475514251445E-2</v>
      </c>
    </row>
    <row r="226" spans="2:6" s="4" customFormat="1" ht="15.75" collapsed="1" x14ac:dyDescent="0.25">
      <c r="B226" s="64">
        <v>2002</v>
      </c>
      <c r="C226" s="584">
        <v>71186</v>
      </c>
      <c r="D226" s="585"/>
      <c r="E226" s="586">
        <v>3.0471475514251445E-2</v>
      </c>
      <c r="F226" s="587">
        <v>3.0471475514251445E-2</v>
      </c>
    </row>
    <row r="227" spans="2:6" s="4" customFormat="1" hidden="1" outlineLevel="1" x14ac:dyDescent="0.25">
      <c r="B227" s="52" t="s">
        <v>78</v>
      </c>
      <c r="C227" s="583">
        <v>10359</v>
      </c>
      <c r="D227" s="576">
        <v>-2.3748939779474121E-2</v>
      </c>
      <c r="E227" s="577">
        <v>-0.1747131931166348</v>
      </c>
      <c r="F227" s="578">
        <v>-6.6184396794680356E-2</v>
      </c>
    </row>
    <row r="228" spans="2:6" s="4" customFormat="1" hidden="1" outlineLevel="1" x14ac:dyDescent="0.25">
      <c r="B228" s="52" t="s">
        <v>79</v>
      </c>
      <c r="C228" s="583">
        <v>9625</v>
      </c>
      <c r="D228" s="576">
        <v>-7.0856260256781489E-2</v>
      </c>
      <c r="E228" s="577">
        <v>-6.1250365746610802E-2</v>
      </c>
      <c r="F228" s="578">
        <v>-5.9549257118729049E-2</v>
      </c>
    </row>
    <row r="229" spans="2:6" s="4" customFormat="1" hidden="1" outlineLevel="1" x14ac:dyDescent="0.25">
      <c r="B229" s="52" t="s">
        <v>80</v>
      </c>
      <c r="C229" s="583">
        <v>9402</v>
      </c>
      <c r="D229" s="576">
        <v>-2.3168831168831172E-2</v>
      </c>
      <c r="E229" s="577">
        <v>-2.7815117361182917E-2</v>
      </c>
      <c r="F229" s="578">
        <v>-3.2867047141670214E-2</v>
      </c>
    </row>
    <row r="230" spans="2:6" s="4" customFormat="1" hidden="1" outlineLevel="1" x14ac:dyDescent="0.25">
      <c r="B230" s="52" t="s">
        <v>81</v>
      </c>
      <c r="C230" s="583">
        <v>5734</v>
      </c>
      <c r="D230" s="576">
        <v>-0.39012975962561158</v>
      </c>
      <c r="E230" s="577">
        <v>-2.2335890878090403E-2</v>
      </c>
      <c r="F230" s="578">
        <v>-4.294221706075374E-2</v>
      </c>
    </row>
    <row r="231" spans="2:6" s="4" customFormat="1" hidden="1" outlineLevel="1" x14ac:dyDescent="0.25">
      <c r="B231" s="52" t="s">
        <v>82</v>
      </c>
      <c r="C231" s="583">
        <v>2462</v>
      </c>
      <c r="D231" s="576">
        <v>-0.57063132193930932</v>
      </c>
      <c r="E231" s="577">
        <v>-3.8281250000000044E-2</v>
      </c>
      <c r="F231" s="578">
        <v>-5.1031764122229539E-2</v>
      </c>
    </row>
    <row r="232" spans="2:6" s="4" customFormat="1" hidden="1" outlineLevel="1" x14ac:dyDescent="0.25">
      <c r="B232" s="52" t="s">
        <v>83</v>
      </c>
      <c r="C232" s="583">
        <v>1766</v>
      </c>
      <c r="D232" s="576">
        <v>-0.28269699431356621</v>
      </c>
      <c r="E232" s="577">
        <v>-0.13090551181102361</v>
      </c>
      <c r="F232" s="578">
        <v>-4.7149922970891156E-2</v>
      </c>
    </row>
    <row r="233" spans="2:6" s="4" customFormat="1" hidden="1" outlineLevel="1" x14ac:dyDescent="0.25">
      <c r="B233" s="52" t="s">
        <v>84</v>
      </c>
      <c r="C233" s="583">
        <v>2555</v>
      </c>
      <c r="D233" s="576">
        <v>0.44677236693091738</v>
      </c>
      <c r="E233" s="577">
        <v>0.39465065502183405</v>
      </c>
      <c r="F233" s="578">
        <v>-4.9086224619204644E-2</v>
      </c>
    </row>
    <row r="234" spans="2:6" s="4" customFormat="1" hidden="1" outlineLevel="1" x14ac:dyDescent="0.25">
      <c r="B234" s="52" t="s">
        <v>85</v>
      </c>
      <c r="C234" s="583">
        <v>1886</v>
      </c>
      <c r="D234" s="576">
        <v>-0.26183953033268104</v>
      </c>
      <c r="E234" s="577">
        <v>-0.2431781701444623</v>
      </c>
      <c r="F234" s="578">
        <v>-5.8081380616422873E-2</v>
      </c>
    </row>
    <row r="235" spans="2:6" s="4" customFormat="1" hidden="1" outlineLevel="1" x14ac:dyDescent="0.25">
      <c r="B235" s="52" t="s">
        <v>86</v>
      </c>
      <c r="C235" s="583">
        <v>1685</v>
      </c>
      <c r="D235" s="576">
        <v>-0.10657476139978794</v>
      </c>
      <c r="E235" s="577">
        <v>-9.4086021505376372E-2</v>
      </c>
      <c r="F235" s="578">
        <v>-6.373676026951236E-2</v>
      </c>
    </row>
    <row r="236" spans="2:6" s="4" customFormat="1" hidden="1" outlineLevel="1" x14ac:dyDescent="0.25">
      <c r="B236" s="52" t="s">
        <v>87</v>
      </c>
      <c r="C236" s="583">
        <v>6061</v>
      </c>
      <c r="D236" s="576">
        <v>2.5970326409495548</v>
      </c>
      <c r="E236" s="577">
        <v>0.13650853178323641</v>
      </c>
      <c r="F236" s="578">
        <v>-3.5201149425287404E-2</v>
      </c>
    </row>
    <row r="237" spans="2:6" s="4" customFormat="1" hidden="1" outlineLevel="1" x14ac:dyDescent="0.25">
      <c r="B237" s="52" t="s">
        <v>88</v>
      </c>
      <c r="C237" s="583">
        <v>8260</v>
      </c>
      <c r="D237" s="576">
        <v>0.36281141725787824</v>
      </c>
      <c r="E237" s="577">
        <v>-8.5575113472821873E-2</v>
      </c>
      <c r="F237" s="578">
        <v>-3.344224485873537E-2</v>
      </c>
    </row>
    <row r="238" spans="2:6" s="4" customFormat="1" hidden="1" outlineLevel="1" x14ac:dyDescent="0.25">
      <c r="B238" s="52" t="s">
        <v>89</v>
      </c>
      <c r="C238" s="583">
        <v>9286</v>
      </c>
      <c r="D238" s="576">
        <v>0.12421307506053259</v>
      </c>
      <c r="E238" s="577">
        <v>-0.12487041749128258</v>
      </c>
      <c r="F238" s="578">
        <v>-6.7657300186249936E-2</v>
      </c>
    </row>
    <row r="239" spans="2:6" s="4" customFormat="1" ht="15.75" collapsed="1" x14ac:dyDescent="0.25">
      <c r="B239" s="64">
        <v>2001</v>
      </c>
      <c r="C239" s="584">
        <v>69081</v>
      </c>
      <c r="D239" s="585"/>
      <c r="E239" s="586">
        <v>-6.7657300186249936E-2</v>
      </c>
      <c r="F239" s="587">
        <v>-6.7657300186249936E-2</v>
      </c>
    </row>
    <row r="240" spans="2:6" s="4" customFormat="1" hidden="1" outlineLevel="1" x14ac:dyDescent="0.25">
      <c r="B240" s="52" t="s">
        <v>78</v>
      </c>
      <c r="C240" s="583">
        <v>12552</v>
      </c>
      <c r="D240" s="576">
        <v>0.34116892830430601</v>
      </c>
      <c r="E240" s="577">
        <v>-8.5331195802667015E-2</v>
      </c>
      <c r="F240" s="578">
        <v>-4.3170831728200243E-2</v>
      </c>
    </row>
    <row r="241" spans="2:6" s="4" customFormat="1" hidden="1" outlineLevel="1" x14ac:dyDescent="0.25">
      <c r="B241" s="52" t="s">
        <v>79</v>
      </c>
      <c r="C241" s="583">
        <v>10253</v>
      </c>
      <c r="D241" s="576">
        <v>-0.18315806246016575</v>
      </c>
      <c r="E241" s="577">
        <v>-0.10563503140265174</v>
      </c>
      <c r="F241" s="578">
        <v>-6.9905009695392817E-2</v>
      </c>
    </row>
    <row r="242" spans="2:6" s="4" customFormat="1" hidden="1" outlineLevel="1" x14ac:dyDescent="0.25">
      <c r="B242" s="52" t="s">
        <v>80</v>
      </c>
      <c r="C242" s="583">
        <v>9671</v>
      </c>
      <c r="D242" s="576">
        <v>-5.676387398810101E-2</v>
      </c>
      <c r="E242" s="577">
        <v>-0.19676079734219265</v>
      </c>
      <c r="F242" s="578">
        <v>-8.4963980357454449E-2</v>
      </c>
    </row>
    <row r="243" spans="2:6" s="4" customFormat="1" hidden="1" outlineLevel="1" x14ac:dyDescent="0.25">
      <c r="B243" s="52" t="s">
        <v>81</v>
      </c>
      <c r="C243" s="583">
        <v>5865</v>
      </c>
      <c r="D243" s="576">
        <v>-0.39354771998759175</v>
      </c>
      <c r="E243" s="577">
        <v>0.12162937464142276</v>
      </c>
      <c r="F243" s="578">
        <v>-9.1106583533801411E-2</v>
      </c>
    </row>
    <row r="244" spans="2:6" s="4" customFormat="1" hidden="1" outlineLevel="1" x14ac:dyDescent="0.25">
      <c r="B244" s="52" t="s">
        <v>82</v>
      </c>
      <c r="C244" s="583">
        <v>2560</v>
      </c>
      <c r="D244" s="576">
        <v>-0.56351236146632566</v>
      </c>
      <c r="E244" s="577">
        <v>0.25984251968503935</v>
      </c>
      <c r="F244" s="578">
        <v>-8.8597230878273536E-2</v>
      </c>
    </row>
    <row r="245" spans="2:6" s="4" customFormat="1" hidden="1" outlineLevel="1" x14ac:dyDescent="0.25">
      <c r="B245" s="52" t="s">
        <v>83</v>
      </c>
      <c r="C245" s="583">
        <v>2032</v>
      </c>
      <c r="D245" s="576">
        <v>-0.20625000000000004</v>
      </c>
      <c r="E245" s="577">
        <v>-0.22294455066921604</v>
      </c>
      <c r="F245" s="578">
        <v>-0.10154077779531578</v>
      </c>
    </row>
    <row r="246" spans="2:6" s="4" customFormat="1" hidden="1" outlineLevel="1" x14ac:dyDescent="0.25">
      <c r="B246" s="52" t="s">
        <v>84</v>
      </c>
      <c r="C246" s="583">
        <v>1832</v>
      </c>
      <c r="D246" s="576">
        <v>-9.8425196850393748E-2</v>
      </c>
      <c r="E246" s="577">
        <v>0.98914223669923995</v>
      </c>
      <c r="F246" s="578">
        <v>-8.1603629007540035E-2</v>
      </c>
    </row>
    <row r="247" spans="2:6" s="4" customFormat="1" hidden="1" outlineLevel="1" x14ac:dyDescent="0.25">
      <c r="B247" s="52" t="s">
        <v>85</v>
      </c>
      <c r="C247" s="583">
        <v>2492</v>
      </c>
      <c r="D247" s="576">
        <v>0.36026200873362435</v>
      </c>
      <c r="E247" s="577">
        <v>2.9752066115702469E-2</v>
      </c>
      <c r="F247" s="578">
        <v>-9.987875295614701E-2</v>
      </c>
    </row>
    <row r="248" spans="2:6" s="4" customFormat="1" hidden="1" outlineLevel="1" x14ac:dyDescent="0.25">
      <c r="B248" s="52" t="s">
        <v>86</v>
      </c>
      <c r="C248" s="583">
        <v>1860</v>
      </c>
      <c r="D248" s="576">
        <v>-0.2536115569823435</v>
      </c>
      <c r="E248" s="577">
        <v>0.16687578419071514</v>
      </c>
      <c r="F248" s="578">
        <v>-9.0450864257222263E-2</v>
      </c>
    </row>
    <row r="249" spans="2:6" s="4" customFormat="1" hidden="1" outlineLevel="1" x14ac:dyDescent="0.25">
      <c r="B249" s="52" t="s">
        <v>87</v>
      </c>
      <c r="C249" s="583">
        <v>5333</v>
      </c>
      <c r="D249" s="576">
        <v>1.8672043010752688</v>
      </c>
      <c r="E249" s="577">
        <v>-0.21619635508524393</v>
      </c>
      <c r="F249" s="578">
        <v>-0.11800781857089915</v>
      </c>
    </row>
    <row r="250" spans="2:6" s="4" customFormat="1" hidden="1" outlineLevel="1" x14ac:dyDescent="0.25">
      <c r="B250" s="52" t="s">
        <v>88</v>
      </c>
      <c r="C250" s="583">
        <v>9033</v>
      </c>
      <c r="D250" s="576">
        <v>0.69379336208513043</v>
      </c>
      <c r="E250" s="577">
        <v>-9.3709240493628942E-2</v>
      </c>
      <c r="F250" s="578">
        <v>-0.10424378066626494</v>
      </c>
    </row>
    <row r="251" spans="2:6" s="4" customFormat="1" hidden="1" outlineLevel="1" x14ac:dyDescent="0.25">
      <c r="B251" s="52" t="s">
        <v>89</v>
      </c>
      <c r="C251" s="583">
        <v>10611</v>
      </c>
      <c r="D251" s="576">
        <v>0.17469279309199592</v>
      </c>
      <c r="E251" s="577">
        <v>0.13377497595896992</v>
      </c>
      <c r="F251" s="578">
        <v>-5.2118513969910962E-2</v>
      </c>
    </row>
    <row r="252" spans="2:6" s="4" customFormat="1" ht="15.75" collapsed="1" x14ac:dyDescent="0.25">
      <c r="B252" s="64">
        <v>2000</v>
      </c>
      <c r="C252" s="584">
        <v>74094</v>
      </c>
      <c r="D252" s="585"/>
      <c r="E252" s="586">
        <v>-5.2118513969910962E-2</v>
      </c>
      <c r="F252" s="587">
        <v>-5.2118513969910962E-2</v>
      </c>
    </row>
    <row r="253" spans="2:6" s="4" customFormat="1" hidden="1" outlineLevel="1" x14ac:dyDescent="0.25">
      <c r="B253" s="52" t="s">
        <v>78</v>
      </c>
      <c r="C253" s="583">
        <v>13723</v>
      </c>
      <c r="D253" s="576">
        <v>9.6962430055955284E-2</v>
      </c>
      <c r="E253" s="577">
        <v>0.1978875698324023</v>
      </c>
      <c r="F253" s="578">
        <v>0.18795671621960763</v>
      </c>
    </row>
    <row r="254" spans="2:6" s="4" customFormat="1" hidden="1" outlineLevel="1" x14ac:dyDescent="0.25">
      <c r="B254" s="52" t="s">
        <v>79</v>
      </c>
      <c r="C254" s="583">
        <v>11464</v>
      </c>
      <c r="D254" s="576">
        <v>-0.16461415142461566</v>
      </c>
      <c r="E254" s="577">
        <v>9.6718645364967104E-2</v>
      </c>
      <c r="F254" s="578">
        <v>0.20943418630885224</v>
      </c>
    </row>
    <row r="255" spans="2:6" s="4" customFormat="1" hidden="1" outlineLevel="1" x14ac:dyDescent="0.25">
      <c r="B255" s="52" t="s">
        <v>80</v>
      </c>
      <c r="C255" s="583">
        <v>12040</v>
      </c>
      <c r="D255" s="576">
        <v>5.0244242847173659E-2</v>
      </c>
      <c r="E255" s="577">
        <v>-9.3919325707405132E-2</v>
      </c>
      <c r="F255" s="578">
        <v>0.16237359835424336</v>
      </c>
    </row>
    <row r="256" spans="2:6" s="4" customFormat="1" hidden="1" outlineLevel="1" x14ac:dyDescent="0.25">
      <c r="B256" s="52" t="s">
        <v>81</v>
      </c>
      <c r="C256" s="583">
        <v>5229</v>
      </c>
      <c r="D256" s="576">
        <v>-0.56569767441860463</v>
      </c>
      <c r="E256" s="577">
        <v>0.31151241534988716</v>
      </c>
      <c r="F256" s="578">
        <v>0.165091304285653</v>
      </c>
    </row>
    <row r="257" spans="2:6" s="4" customFormat="1" hidden="1" outlineLevel="1" x14ac:dyDescent="0.25">
      <c r="B257" s="52" t="s">
        <v>82</v>
      </c>
      <c r="C257" s="583">
        <v>2032</v>
      </c>
      <c r="D257" s="576">
        <v>-0.61139797284375597</v>
      </c>
      <c r="E257" s="577">
        <v>0.21168753726893264</v>
      </c>
      <c r="F257" s="578">
        <v>0.1437696554615977</v>
      </c>
    </row>
    <row r="258" spans="2:6" s="4" customFormat="1" hidden="1" outlineLevel="1" x14ac:dyDescent="0.25">
      <c r="B258" s="52" t="s">
        <v>83</v>
      </c>
      <c r="C258" s="583">
        <v>2615</v>
      </c>
      <c r="D258" s="576">
        <v>0.28690944881889768</v>
      </c>
      <c r="E258" s="577">
        <v>0.25419664268585129</v>
      </c>
      <c r="F258" s="578">
        <v>0.13410536751948454</v>
      </c>
    </row>
    <row r="259" spans="2:6" s="4" customFormat="1" hidden="1" outlineLevel="1" x14ac:dyDescent="0.25">
      <c r="B259" s="52" t="s">
        <v>84</v>
      </c>
      <c r="C259" s="583">
        <v>921</v>
      </c>
      <c r="D259" s="576">
        <v>-0.64780114722753346</v>
      </c>
      <c r="E259" s="577">
        <v>-0.46359930110658121</v>
      </c>
      <c r="F259" s="578">
        <v>0.11706862785378758</v>
      </c>
    </row>
    <row r="260" spans="2:6" s="4" customFormat="1" hidden="1" outlineLevel="1" x14ac:dyDescent="0.25">
      <c r="B260" s="52" t="s">
        <v>85</v>
      </c>
      <c r="C260" s="583">
        <v>2420</v>
      </c>
      <c r="D260" s="576">
        <v>1.6275787187839303</v>
      </c>
      <c r="E260" s="577">
        <v>2.5380116959064329</v>
      </c>
      <c r="F260" s="578">
        <v>0.14602336043584141</v>
      </c>
    </row>
    <row r="261" spans="2:6" s="4" customFormat="1" hidden="1" outlineLevel="1" x14ac:dyDescent="0.25">
      <c r="B261" s="52" t="s">
        <v>86</v>
      </c>
      <c r="C261" s="583">
        <v>1594</v>
      </c>
      <c r="D261" s="576">
        <v>-0.34132231404958679</v>
      </c>
      <c r="E261" s="577">
        <v>-0.2637413394919168</v>
      </c>
      <c r="F261" s="578">
        <v>0.12394201638431124</v>
      </c>
    </row>
    <row r="262" spans="2:6" s="4" customFormat="1" hidden="1" outlineLevel="1" x14ac:dyDescent="0.25">
      <c r="B262" s="52" t="s">
        <v>87</v>
      </c>
      <c r="C262" s="583">
        <v>6804</v>
      </c>
      <c r="D262" s="576">
        <v>3.2685069008782932</v>
      </c>
      <c r="E262" s="577">
        <v>0.15576694411414982</v>
      </c>
      <c r="F262" s="578">
        <v>0.12374388736632813</v>
      </c>
    </row>
    <row r="263" spans="2:6" s="4" customFormat="1" hidden="1" outlineLevel="1" x14ac:dyDescent="0.25">
      <c r="B263" s="52" t="s">
        <v>88</v>
      </c>
      <c r="C263" s="583">
        <v>9967</v>
      </c>
      <c r="D263" s="576">
        <v>0.46487360376249276</v>
      </c>
      <c r="E263" s="577">
        <v>-0.18934526230174864</v>
      </c>
      <c r="F263" s="578">
        <v>6.969126951763327E-2</v>
      </c>
    </row>
    <row r="264" spans="2:6" s="4" customFormat="1" hidden="1" outlineLevel="1" x14ac:dyDescent="0.25">
      <c r="B264" s="52" t="s">
        <v>89</v>
      </c>
      <c r="C264" s="583">
        <v>9359</v>
      </c>
      <c r="D264" s="576">
        <v>-6.1001304304203918E-2</v>
      </c>
      <c r="E264" s="577">
        <v>-0.25187849720223821</v>
      </c>
      <c r="F264" s="578">
        <v>-4.6033450974369838E-4</v>
      </c>
    </row>
    <row r="265" spans="2:6" s="4" customFormat="1" ht="15.75" collapsed="1" x14ac:dyDescent="0.25">
      <c r="B265" s="64">
        <v>1999</v>
      </c>
      <c r="C265" s="584">
        <v>78168</v>
      </c>
      <c r="D265" s="585"/>
      <c r="E265" s="586">
        <v>-4.6033450974369838E-4</v>
      </c>
      <c r="F265" s="587">
        <v>-4.6033450974369838E-4</v>
      </c>
    </row>
    <row r="266" spans="2:6" s="4" customFormat="1" hidden="1" outlineLevel="1" x14ac:dyDescent="0.25">
      <c r="B266" s="52" t="s">
        <v>78</v>
      </c>
      <c r="C266" s="583">
        <v>11456</v>
      </c>
      <c r="D266" s="576">
        <v>0.1093250702043187</v>
      </c>
      <c r="E266" s="577">
        <v>0.22223407660300865</v>
      </c>
      <c r="F266" s="578">
        <v>0.15304350786409748</v>
      </c>
    </row>
    <row r="267" spans="2:6" s="4" customFormat="1" hidden="1" outlineLevel="1" x14ac:dyDescent="0.25">
      <c r="B267" s="52" t="s">
        <v>79</v>
      </c>
      <c r="C267" s="583">
        <v>10453</v>
      </c>
      <c r="D267" s="576">
        <v>-8.755237430167595E-2</v>
      </c>
      <c r="E267" s="577">
        <v>-3.3918669131238421E-2</v>
      </c>
      <c r="F267" s="578">
        <v>0.12314745353004919</v>
      </c>
    </row>
    <row r="268" spans="2:6" s="4" customFormat="1" hidden="1" outlineLevel="1" x14ac:dyDescent="0.25">
      <c r="B268" s="52" t="s">
        <v>80</v>
      </c>
      <c r="C268" s="583">
        <v>13288</v>
      </c>
      <c r="D268" s="576">
        <v>0.27121400554864628</v>
      </c>
      <c r="E268" s="577">
        <v>0.14216950318033361</v>
      </c>
      <c r="F268" s="578">
        <v>0.13031374860810896</v>
      </c>
    </row>
    <row r="269" spans="2:6" s="4" customFormat="1" hidden="1" outlineLevel="1" x14ac:dyDescent="0.25">
      <c r="B269" s="52" t="s">
        <v>81</v>
      </c>
      <c r="C269" s="583">
        <v>3987</v>
      </c>
      <c r="D269" s="576">
        <v>-0.69995484647802531</v>
      </c>
      <c r="E269" s="577">
        <v>0.29364049318624263</v>
      </c>
      <c r="F269" s="578">
        <v>0.15534959027227058</v>
      </c>
    </row>
    <row r="270" spans="2:6" s="4" customFormat="1" hidden="1" outlineLevel="1" x14ac:dyDescent="0.25">
      <c r="B270" s="52" t="s">
        <v>82</v>
      </c>
      <c r="C270" s="583">
        <v>1677</v>
      </c>
      <c r="D270" s="576">
        <v>-0.57938299473288191</v>
      </c>
      <c r="E270" s="577">
        <v>25.61904761904762</v>
      </c>
      <c r="F270" s="578">
        <v>0.18191730130672523</v>
      </c>
    </row>
    <row r="271" spans="2:6" s="4" customFormat="1" hidden="1" outlineLevel="1" x14ac:dyDescent="0.25">
      <c r="B271" s="52" t="s">
        <v>83</v>
      </c>
      <c r="C271" s="583">
        <v>2085</v>
      </c>
      <c r="D271" s="576">
        <v>0.24329159212880147</v>
      </c>
      <c r="E271" s="577">
        <v>1.0684523809523809</v>
      </c>
      <c r="F271" s="578">
        <v>0.18142183178786397</v>
      </c>
    </row>
    <row r="272" spans="2:6" s="4" customFormat="1" hidden="1" outlineLevel="1" x14ac:dyDescent="0.25">
      <c r="B272" s="52" t="s">
        <v>84</v>
      </c>
      <c r="C272" s="583">
        <v>1717</v>
      </c>
      <c r="D272" s="576">
        <v>-0.17649880095923265</v>
      </c>
      <c r="E272" s="577">
        <v>0.29878971255673226</v>
      </c>
      <c r="F272" s="578">
        <v>0.16554927688918686</v>
      </c>
    </row>
    <row r="273" spans="2:6" s="4" customFormat="1" hidden="1" outlineLevel="1" x14ac:dyDescent="0.25">
      <c r="B273" s="52" t="s">
        <v>85</v>
      </c>
      <c r="C273" s="583">
        <v>684</v>
      </c>
      <c r="D273" s="576">
        <v>-0.60163075131042509</v>
      </c>
      <c r="E273" s="577">
        <v>-0.32544378698224852</v>
      </c>
      <c r="F273" s="578">
        <v>0.14370456619567618</v>
      </c>
    </row>
    <row r="274" spans="2:6" s="4" customFormat="1" hidden="1" outlineLevel="1" x14ac:dyDescent="0.25">
      <c r="B274" s="52" t="s">
        <v>86</v>
      </c>
      <c r="C274" s="583">
        <v>2165</v>
      </c>
      <c r="D274" s="576">
        <v>2.1652046783625729</v>
      </c>
      <c r="E274" s="577">
        <v>0.73895582329317278</v>
      </c>
      <c r="F274" s="578">
        <v>0.13852840636649089</v>
      </c>
    </row>
    <row r="275" spans="2:6" s="4" customFormat="1" hidden="1" outlineLevel="1" x14ac:dyDescent="0.25">
      <c r="B275" s="52" t="s">
        <v>87</v>
      </c>
      <c r="C275" s="583">
        <v>5887</v>
      </c>
      <c r="D275" s="576">
        <v>1.7191685912240184</v>
      </c>
      <c r="E275" s="577">
        <v>0.16389877421905896</v>
      </c>
      <c r="F275" s="578">
        <v>0.14620963643922935</v>
      </c>
    </row>
    <row r="276" spans="2:6" s="4" customFormat="1" hidden="1" outlineLevel="1" x14ac:dyDescent="0.25">
      <c r="B276" s="52" t="s">
        <v>88</v>
      </c>
      <c r="C276" s="583">
        <v>12295</v>
      </c>
      <c r="D276" s="576">
        <v>1.0885000849329032</v>
      </c>
      <c r="E276" s="577">
        <v>0.14799253034547144</v>
      </c>
      <c r="F276" s="578">
        <v>0.14119942955790732</v>
      </c>
    </row>
    <row r="277" spans="2:6" s="4" customFormat="1" hidden="1" outlineLevel="1" x14ac:dyDescent="0.25">
      <c r="B277" s="52" t="s">
        <v>89</v>
      </c>
      <c r="C277" s="583">
        <v>12510</v>
      </c>
      <c r="D277" s="576">
        <v>1.7486783245221682E-2</v>
      </c>
      <c r="E277" s="577">
        <v>0.21138762467318672</v>
      </c>
      <c r="F277" s="578">
        <v>0.19111733885707327</v>
      </c>
    </row>
    <row r="278" spans="2:6" s="4" customFormat="1" ht="15.75" collapsed="1" x14ac:dyDescent="0.25">
      <c r="B278" s="64">
        <v>1998</v>
      </c>
      <c r="C278" s="584">
        <v>78204</v>
      </c>
      <c r="D278" s="585"/>
      <c r="E278" s="586">
        <v>0.19111733885707327</v>
      </c>
      <c r="F278" s="587">
        <v>0.19111733885707327</v>
      </c>
    </row>
    <row r="279" spans="2:6" s="4" customFormat="1" hidden="1" outlineLevel="1" x14ac:dyDescent="0.25">
      <c r="B279" s="52" t="s">
        <v>78</v>
      </c>
      <c r="C279" s="583">
        <v>9373</v>
      </c>
      <c r="D279" s="576">
        <v>-0.1695020379230906</v>
      </c>
      <c r="E279" s="577">
        <v>-0.12914614884325937</v>
      </c>
      <c r="F279" s="578">
        <v>0.18388650424198461</v>
      </c>
    </row>
    <row r="280" spans="2:6" s="4" customFormat="1" hidden="1" outlineLevel="1" x14ac:dyDescent="0.25">
      <c r="B280" s="52" t="s">
        <v>79</v>
      </c>
      <c r="C280" s="583">
        <v>10820</v>
      </c>
      <c r="D280" s="576">
        <v>0.1543796009815428</v>
      </c>
      <c r="E280" s="577">
        <v>0.12908275070437236</v>
      </c>
      <c r="F280" s="578">
        <v>0.1285133762275652</v>
      </c>
    </row>
    <row r="281" spans="2:6" s="4" customFormat="1" hidden="1" outlineLevel="1" x14ac:dyDescent="0.25">
      <c r="B281" s="52" t="s">
        <v>80</v>
      </c>
      <c r="C281" s="583">
        <v>11634</v>
      </c>
      <c r="D281" s="576">
        <v>7.5231053604436271E-2</v>
      </c>
      <c r="E281" s="577">
        <v>0.10264429911856698</v>
      </c>
      <c r="F281" s="578">
        <v>9.5409783135123494E-2</v>
      </c>
    </row>
    <row r="282" spans="2:6" s="4" customFormat="1" hidden="1" outlineLevel="1" x14ac:dyDescent="0.25">
      <c r="B282" s="52" t="s">
        <v>81</v>
      </c>
      <c r="C282" s="583">
        <v>3082</v>
      </c>
      <c r="D282" s="576">
        <v>-0.73508681450919711</v>
      </c>
      <c r="E282" s="577">
        <v>-0.14908890115958029</v>
      </c>
      <c r="F282" s="578">
        <v>6.9985327652954732E-2</v>
      </c>
    </row>
    <row r="283" spans="2:6" s="4" customFormat="1" hidden="1" outlineLevel="1" x14ac:dyDescent="0.25">
      <c r="B283" s="52" t="s">
        <v>82</v>
      </c>
      <c r="C283" s="583">
        <v>63</v>
      </c>
      <c r="D283" s="576">
        <v>-0.9795587280986372</v>
      </c>
      <c r="E283" s="577">
        <v>8.6206896551724199E-2</v>
      </c>
      <c r="F283" s="578">
        <v>7.1190939656697871E-2</v>
      </c>
    </row>
    <row r="284" spans="2:6" s="4" customFormat="1" hidden="1" outlineLevel="1" x14ac:dyDescent="0.25">
      <c r="B284" s="52" t="s">
        <v>83</v>
      </c>
      <c r="C284" s="583">
        <v>1008</v>
      </c>
      <c r="D284" s="576">
        <v>15</v>
      </c>
      <c r="E284" s="577">
        <v>13.19718309859155</v>
      </c>
      <c r="F284" s="578">
        <v>8.8311320420664918E-2</v>
      </c>
    </row>
    <row r="285" spans="2:6" s="4" customFormat="1" hidden="1" outlineLevel="1" x14ac:dyDescent="0.25">
      <c r="B285" s="52" t="s">
        <v>84</v>
      </c>
      <c r="C285" s="583">
        <v>1322</v>
      </c>
      <c r="D285" s="576">
        <v>0.31150793650793651</v>
      </c>
      <c r="E285" s="577">
        <v>8.0547945205479454</v>
      </c>
      <c r="F285" s="578">
        <v>0.11040998280660075</v>
      </c>
    </row>
    <row r="286" spans="2:6" s="4" customFormat="1" hidden="1" outlineLevel="1" x14ac:dyDescent="0.25">
      <c r="B286" s="52" t="s">
        <v>85</v>
      </c>
      <c r="C286" s="583">
        <v>1014</v>
      </c>
      <c r="D286" s="576">
        <v>-0.23298033282904684</v>
      </c>
      <c r="E286" s="577">
        <v>8.566037735849056</v>
      </c>
      <c r="F286" s="578">
        <v>0.12886552159008158</v>
      </c>
    </row>
    <row r="287" spans="2:6" s="4" customFormat="1" hidden="1" outlineLevel="1" x14ac:dyDescent="0.25">
      <c r="B287" s="52" t="s">
        <v>86</v>
      </c>
      <c r="C287" s="583">
        <v>1245</v>
      </c>
      <c r="D287" s="576">
        <v>0.22781065088757391</v>
      </c>
      <c r="E287" s="577">
        <v>7.4121621621621614</v>
      </c>
      <c r="F287" s="578">
        <v>0.15211618996703202</v>
      </c>
    </row>
    <row r="288" spans="2:6" s="4" customFormat="1" hidden="1" outlineLevel="1" x14ac:dyDescent="0.25">
      <c r="B288" s="52" t="s">
        <v>87</v>
      </c>
      <c r="C288" s="583">
        <v>5058</v>
      </c>
      <c r="D288" s="576">
        <v>3.0626506024096383</v>
      </c>
      <c r="E288" s="577">
        <v>6.0822147651006686E-2</v>
      </c>
      <c r="F288" s="578">
        <v>0.15323554482170754</v>
      </c>
    </row>
    <row r="289" spans="2:6" s="4" customFormat="1" hidden="1" outlineLevel="1" x14ac:dyDescent="0.25">
      <c r="B289" s="52" t="s">
        <v>88</v>
      </c>
      <c r="C289" s="583">
        <v>10710</v>
      </c>
      <c r="D289" s="576">
        <v>1.117437722419929</v>
      </c>
      <c r="E289" s="577">
        <v>0.18525896414342635</v>
      </c>
      <c r="F289" s="578">
        <v>0.14342848315281764</v>
      </c>
    </row>
    <row r="290" spans="2:6" s="4" customFormat="1" hidden="1" outlineLevel="1" x14ac:dyDescent="0.25">
      <c r="B290" s="52" t="s">
        <v>89</v>
      </c>
      <c r="C290" s="583">
        <v>10327</v>
      </c>
      <c r="D290" s="576">
        <v>-3.5760971055088686E-2</v>
      </c>
      <c r="E290" s="577">
        <v>-8.4972532340953366E-2</v>
      </c>
      <c r="F290" s="578">
        <v>9.1755628720609161E-2</v>
      </c>
    </row>
    <row r="291" spans="2:6" s="4" customFormat="1" ht="15.75" collapsed="1" x14ac:dyDescent="0.25">
      <c r="B291" s="64">
        <v>1997</v>
      </c>
      <c r="C291" s="584">
        <v>65656</v>
      </c>
      <c r="D291" s="585"/>
      <c r="E291" s="586">
        <v>9.1755628720609161E-2</v>
      </c>
      <c r="F291" s="587">
        <v>9.1755628720609161E-2</v>
      </c>
    </row>
    <row r="292" spans="2:6" s="4" customFormat="1" hidden="1" outlineLevel="1" x14ac:dyDescent="0.25">
      <c r="B292" s="52" t="s">
        <v>78</v>
      </c>
      <c r="C292" s="583">
        <v>10763</v>
      </c>
      <c r="D292" s="576">
        <v>0.14414797491229936</v>
      </c>
      <c r="E292" s="577">
        <v>0.47196389496717717</v>
      </c>
      <c r="F292" s="578">
        <v>0.1606090373280944</v>
      </c>
    </row>
    <row r="293" spans="2:6" s="4" customFormat="1" hidden="1" outlineLevel="1" x14ac:dyDescent="0.25">
      <c r="B293" s="52" t="s">
        <v>79</v>
      </c>
      <c r="C293" s="583">
        <v>9583</v>
      </c>
      <c r="D293" s="576">
        <v>-0.10963486016909785</v>
      </c>
      <c r="E293" s="577">
        <v>0.58344348975545279</v>
      </c>
      <c r="F293" s="578">
        <v>0.27752541639627948</v>
      </c>
    </row>
    <row r="294" spans="2:6" s="4" customFormat="1" hidden="1" outlineLevel="1" x14ac:dyDescent="0.25">
      <c r="B294" s="52" t="s">
        <v>80</v>
      </c>
      <c r="C294" s="583">
        <v>10551</v>
      </c>
      <c r="D294" s="576">
        <v>0.10101220912031716</v>
      </c>
      <c r="E294" s="577">
        <v>0.32616892911010553</v>
      </c>
      <c r="F294" s="578">
        <v>0.30069293763561289</v>
      </c>
    </row>
    <row r="295" spans="2:6" s="4" customFormat="1" hidden="1" outlineLevel="1" x14ac:dyDescent="0.25">
      <c r="B295" s="52" t="s">
        <v>81</v>
      </c>
      <c r="C295" s="583">
        <v>3622</v>
      </c>
      <c r="D295" s="576">
        <v>-0.6567150033172211</v>
      </c>
      <c r="E295" s="577">
        <v>0.29264810849393297</v>
      </c>
      <c r="F295" s="578">
        <v>0.29804956402019278</v>
      </c>
    </row>
    <row r="296" spans="2:6" s="4" customFormat="1" hidden="1" outlineLevel="1" x14ac:dyDescent="0.25">
      <c r="B296" s="52" t="s">
        <v>82</v>
      </c>
      <c r="C296" s="583">
        <v>58</v>
      </c>
      <c r="D296" s="576">
        <v>-0.98398674765323024</v>
      </c>
      <c r="E296" s="577">
        <v>-0.50427350427350426</v>
      </c>
      <c r="F296" s="578">
        <v>0.29470524892890682</v>
      </c>
    </row>
    <row r="297" spans="2:6" s="4" customFormat="1" hidden="1" outlineLevel="1" x14ac:dyDescent="0.25">
      <c r="B297" s="52" t="s">
        <v>83</v>
      </c>
      <c r="C297" s="583">
        <v>71</v>
      </c>
      <c r="D297" s="576">
        <v>0.22413793103448265</v>
      </c>
      <c r="E297" s="577">
        <v>-0.28282828282828287</v>
      </c>
      <c r="F297" s="578">
        <v>0.31871775116154177</v>
      </c>
    </row>
    <row r="298" spans="2:6" s="4" customFormat="1" hidden="1" outlineLevel="1" x14ac:dyDescent="0.25">
      <c r="B298" s="52" t="s">
        <v>84</v>
      </c>
      <c r="C298" s="583">
        <v>146</v>
      </c>
      <c r="D298" s="576">
        <v>1.056338028169014</v>
      </c>
      <c r="E298" s="577">
        <v>-0.30805687203791465</v>
      </c>
      <c r="F298" s="578">
        <v>0.34070817490494298</v>
      </c>
    </row>
    <row r="299" spans="2:6" s="4" customFormat="1" hidden="1" outlineLevel="1" x14ac:dyDescent="0.25">
      <c r="B299" s="52" t="s">
        <v>85</v>
      </c>
      <c r="C299" s="583">
        <v>106</v>
      </c>
      <c r="D299" s="576">
        <v>-0.27397260273972601</v>
      </c>
      <c r="E299" s="577">
        <v>-0.5267857142857143</v>
      </c>
      <c r="F299" s="578">
        <v>0.36614899296287318</v>
      </c>
    </row>
    <row r="300" spans="2:6" s="4" customFormat="1" hidden="1" outlineLevel="1" x14ac:dyDescent="0.25">
      <c r="B300" s="52" t="s">
        <v>86</v>
      </c>
      <c r="C300" s="583">
        <v>148</v>
      </c>
      <c r="D300" s="576">
        <v>0.39622641509433953</v>
      </c>
      <c r="E300" s="577">
        <v>-0.55421686746987953</v>
      </c>
      <c r="F300" s="578">
        <v>0.3557295064144379</v>
      </c>
    </row>
    <row r="301" spans="2:6" s="4" customFormat="1" hidden="1" outlineLevel="1" x14ac:dyDescent="0.25">
      <c r="B301" s="52" t="s">
        <v>87</v>
      </c>
      <c r="C301" s="583">
        <v>4768</v>
      </c>
      <c r="D301" s="576">
        <v>31.216216216216218</v>
      </c>
      <c r="E301" s="577">
        <v>4.3097790417851778E-2</v>
      </c>
      <c r="F301" s="578">
        <v>0.30496848350018535</v>
      </c>
    </row>
    <row r="302" spans="2:6" s="4" customFormat="1" hidden="1" outlineLevel="1" x14ac:dyDescent="0.25">
      <c r="B302" s="52" t="s">
        <v>88</v>
      </c>
      <c r="C302" s="583">
        <v>9036</v>
      </c>
      <c r="D302" s="576">
        <v>0.89513422818791955</v>
      </c>
      <c r="E302" s="577">
        <v>0.27465086754126111</v>
      </c>
      <c r="F302" s="578">
        <v>0.33419594192277735</v>
      </c>
    </row>
    <row r="303" spans="2:6" s="4" customFormat="1" hidden="1" outlineLevel="1" x14ac:dyDescent="0.25">
      <c r="B303" s="52" t="s">
        <v>89</v>
      </c>
      <c r="C303" s="583">
        <v>11286</v>
      </c>
      <c r="D303" s="576">
        <v>0.24900398406374502</v>
      </c>
      <c r="E303" s="577">
        <v>0.19974487084086312</v>
      </c>
      <c r="F303" s="578">
        <v>0.30247769210777098</v>
      </c>
    </row>
    <row r="304" spans="2:6" s="4" customFormat="1" ht="15.75" collapsed="1" x14ac:dyDescent="0.25">
      <c r="B304" s="64">
        <v>1996</v>
      </c>
      <c r="C304" s="584">
        <v>60138</v>
      </c>
      <c r="D304" s="585"/>
      <c r="E304" s="586">
        <v>0.30247769210777098</v>
      </c>
      <c r="F304" s="587">
        <v>0.30247769210777098</v>
      </c>
    </row>
    <row r="305" spans="2:6" s="4" customFormat="1" hidden="1" outlineLevel="1" x14ac:dyDescent="0.25">
      <c r="B305" s="52" t="s">
        <v>78</v>
      </c>
      <c r="C305" s="583">
        <v>7312</v>
      </c>
      <c r="D305" s="576">
        <v>5.9556586002028622E-2</v>
      </c>
      <c r="E305" s="577">
        <v>-0.19168693345124921</v>
      </c>
      <c r="F305" s="578">
        <v>-8.368873363194107E-2</v>
      </c>
    </row>
    <row r="306" spans="2:6" s="4" customFormat="1" hidden="1" outlineLevel="1" x14ac:dyDescent="0.25">
      <c r="B306" s="52" t="s">
        <v>79</v>
      </c>
      <c r="C306" s="583">
        <v>6052</v>
      </c>
      <c r="D306" s="576">
        <v>-0.17231947483588617</v>
      </c>
      <c r="E306" s="577">
        <v>-0.15956117205943621</v>
      </c>
      <c r="F306" s="578">
        <v>-0.11088554577314302</v>
      </c>
    </row>
    <row r="307" spans="2:6" s="4" customFormat="1" hidden="1" outlineLevel="1" x14ac:dyDescent="0.25">
      <c r="B307" s="52" t="s">
        <v>80</v>
      </c>
      <c r="C307" s="583">
        <v>7956</v>
      </c>
      <c r="D307" s="576">
        <v>0.31460674157303381</v>
      </c>
      <c r="E307" s="577">
        <v>0.18710832587287385</v>
      </c>
      <c r="F307" s="578">
        <v>-8.881991538935774E-2</v>
      </c>
    </row>
    <row r="308" spans="2:6" s="4" customFormat="1" hidden="1" outlineLevel="1" x14ac:dyDescent="0.25">
      <c r="B308" s="52" t="s">
        <v>81</v>
      </c>
      <c r="C308" s="583">
        <v>2802</v>
      </c>
      <c r="D308" s="576">
        <v>-0.64781297134238303</v>
      </c>
      <c r="E308" s="577">
        <v>0.34517522803648593</v>
      </c>
      <c r="F308" s="578">
        <v>-5.6321863970030916E-2</v>
      </c>
    </row>
    <row r="309" spans="2:6" s="4" customFormat="1" hidden="1" outlineLevel="1" x14ac:dyDescent="0.25">
      <c r="B309" s="52" t="s">
        <v>82</v>
      </c>
      <c r="C309" s="583">
        <v>117</v>
      </c>
      <c r="D309" s="576">
        <v>-0.95824411134903642</v>
      </c>
      <c r="E309" s="577">
        <v>1.3399999999999999</v>
      </c>
      <c r="F309" s="578">
        <v>-4.0430022424482237E-2</v>
      </c>
    </row>
    <row r="310" spans="2:6" s="4" customFormat="1" hidden="1" outlineLevel="1" x14ac:dyDescent="0.25">
      <c r="B310" s="52" t="s">
        <v>83</v>
      </c>
      <c r="C310" s="583">
        <v>99</v>
      </c>
      <c r="D310" s="576">
        <v>-0.15384615384615385</v>
      </c>
      <c r="E310" s="577">
        <v>-0.8918032786885246</v>
      </c>
      <c r="F310" s="578">
        <v>-5.63364766017449E-2</v>
      </c>
    </row>
    <row r="311" spans="2:6" s="4" customFormat="1" hidden="1" outlineLevel="1" x14ac:dyDescent="0.25">
      <c r="B311" s="52" t="s">
        <v>84</v>
      </c>
      <c r="C311" s="583">
        <v>211</v>
      </c>
      <c r="D311" s="576">
        <v>1.1313131313131315</v>
      </c>
      <c r="E311" s="577">
        <v>-0.78066528066528063</v>
      </c>
      <c r="F311" s="578">
        <v>-7.0671378091872739E-2</v>
      </c>
    </row>
    <row r="312" spans="2:6" s="4" customFormat="1" hidden="1" outlineLevel="1" x14ac:dyDescent="0.25">
      <c r="B312" s="52" t="s">
        <v>85</v>
      </c>
      <c r="C312" s="583">
        <v>224</v>
      </c>
      <c r="D312" s="576">
        <v>6.1611374407583019E-2</v>
      </c>
      <c r="E312" s="577">
        <v>-0.79524680073126142</v>
      </c>
      <c r="F312" s="578">
        <v>-8.3081167675329248E-2</v>
      </c>
    </row>
    <row r="313" spans="2:6" s="4" customFormat="1" hidden="1" outlineLevel="1" x14ac:dyDescent="0.25">
      <c r="B313" s="52" t="s">
        <v>86</v>
      </c>
      <c r="C313" s="583">
        <v>332</v>
      </c>
      <c r="D313" s="576">
        <v>0.48214285714285721</v>
      </c>
      <c r="E313" s="577">
        <v>1.1986754966887418</v>
      </c>
      <c r="F313" s="578">
        <v>-5.9979106104651181E-2</v>
      </c>
    </row>
    <row r="314" spans="2:6" s="4" customFormat="1" hidden="1" outlineLevel="1" x14ac:dyDescent="0.25">
      <c r="B314" s="52" t="s">
        <v>87</v>
      </c>
      <c r="C314" s="583">
        <v>4571</v>
      </c>
      <c r="D314" s="576">
        <v>12.768072289156626</v>
      </c>
      <c r="E314" s="577">
        <v>0.62669039145907468</v>
      </c>
      <c r="F314" s="578">
        <v>9.0258616658092095E-3</v>
      </c>
    </row>
    <row r="315" spans="2:6" s="4" customFormat="1" hidden="1" outlineLevel="1" x14ac:dyDescent="0.25">
      <c r="B315" s="52" t="s">
        <v>88</v>
      </c>
      <c r="C315" s="583">
        <v>7089</v>
      </c>
      <c r="D315" s="576">
        <v>0.55086414351345447</v>
      </c>
      <c r="E315" s="577">
        <v>7.8174904942965862E-2</v>
      </c>
      <c r="F315" s="578">
        <v>1.2122476415640904E-2</v>
      </c>
    </row>
    <row r="316" spans="2:6" s="4" customFormat="1" hidden="1" outlineLevel="1" x14ac:dyDescent="0.25">
      <c r="B316" s="52" t="s">
        <v>89</v>
      </c>
      <c r="C316" s="583">
        <v>9407</v>
      </c>
      <c r="D316" s="576">
        <v>0.32698547044717174</v>
      </c>
      <c r="E316" s="577">
        <v>0.36313577742356173</v>
      </c>
      <c r="F316" s="578">
        <v>3.7806248595189995E-2</v>
      </c>
    </row>
    <row r="317" spans="2:6" s="4" customFormat="1" ht="15.75" collapsed="1" x14ac:dyDescent="0.25">
      <c r="B317" s="64">
        <v>1995</v>
      </c>
      <c r="C317" s="584">
        <v>46172</v>
      </c>
      <c r="D317" s="585"/>
      <c r="E317" s="586">
        <v>3.7806248595189995E-2</v>
      </c>
      <c r="F317" s="587">
        <v>3.7806248595189995E-2</v>
      </c>
    </row>
    <row r="318" spans="2:6" s="4" customFormat="1" hidden="1" outlineLevel="1" x14ac:dyDescent="0.25">
      <c r="B318" s="52" t="s">
        <v>78</v>
      </c>
      <c r="C318" s="583">
        <v>9046</v>
      </c>
      <c r="D318" s="576">
        <v>0.62873604609290612</v>
      </c>
      <c r="E318" s="577">
        <v>1.7433359577100349E-2</v>
      </c>
      <c r="F318" s="578">
        <v>-0.1543090167648391</v>
      </c>
    </row>
    <row r="319" spans="2:6" s="4" customFormat="1" hidden="1" outlineLevel="1" x14ac:dyDescent="0.25">
      <c r="B319" s="52" t="s">
        <v>79</v>
      </c>
      <c r="C319" s="583">
        <v>7201</v>
      </c>
      <c r="D319" s="576">
        <v>-0.20395755029847451</v>
      </c>
      <c r="E319" s="577">
        <v>1.9105575997735658E-2</v>
      </c>
      <c r="F319" s="578">
        <v>-0.12111935392994644</v>
      </c>
    </row>
    <row r="320" spans="2:6" s="4" customFormat="1" hidden="1" outlineLevel="1" x14ac:dyDescent="0.25">
      <c r="B320" s="52" t="s">
        <v>80</v>
      </c>
      <c r="C320" s="583">
        <v>6702</v>
      </c>
      <c r="D320" s="576">
        <v>-6.9295931120677667E-2</v>
      </c>
      <c r="E320" s="577">
        <v>3.7621922898281479E-2</v>
      </c>
      <c r="F320" s="578">
        <v>-8.5609315164356659E-2</v>
      </c>
    </row>
    <row r="321" spans="2:6" s="4" customFormat="1" hidden="1" outlineLevel="1" x14ac:dyDescent="0.25">
      <c r="B321" s="52" t="s">
        <v>81</v>
      </c>
      <c r="C321" s="583">
        <v>2083</v>
      </c>
      <c r="D321" s="576">
        <v>-0.68919725455088032</v>
      </c>
      <c r="E321" s="577">
        <v>-0.29173750425025502</v>
      </c>
      <c r="F321" s="578">
        <v>-9.3761651523774026E-2</v>
      </c>
    </row>
    <row r="322" spans="2:6" s="4" customFormat="1" hidden="1" outlineLevel="1" x14ac:dyDescent="0.25">
      <c r="B322" s="52" t="s">
        <v>82</v>
      </c>
      <c r="C322" s="583">
        <v>50</v>
      </c>
      <c r="D322" s="576">
        <v>-0.97599615938550166</v>
      </c>
      <c r="E322" s="577">
        <v>-0.93288590604026844</v>
      </c>
      <c r="F322" s="578">
        <v>-9.6962477665276992E-2</v>
      </c>
    </row>
    <row r="323" spans="2:6" s="4" customFormat="1" hidden="1" outlineLevel="1" x14ac:dyDescent="0.25">
      <c r="B323" s="52" t="s">
        <v>83</v>
      </c>
      <c r="C323" s="583">
        <v>915</v>
      </c>
      <c r="D323" s="576">
        <v>17.3</v>
      </c>
      <c r="E323" s="577">
        <v>-9.6742349457058285E-2</v>
      </c>
      <c r="F323" s="578">
        <v>-8.9015113501796361E-2</v>
      </c>
    </row>
    <row r="324" spans="2:6" s="4" customFormat="1" hidden="1" outlineLevel="1" x14ac:dyDescent="0.25">
      <c r="B324" s="52" t="s">
        <v>84</v>
      </c>
      <c r="C324" s="583">
        <v>962</v>
      </c>
      <c r="D324" s="576">
        <v>5.1366120218579336E-2</v>
      </c>
      <c r="E324" s="577">
        <v>-0.10093457943925233</v>
      </c>
      <c r="F324" s="578">
        <v>-8.7648599637316194E-2</v>
      </c>
    </row>
    <row r="325" spans="2:6" s="4" customFormat="1" hidden="1" outlineLevel="1" x14ac:dyDescent="0.25">
      <c r="B325" s="52" t="s">
        <v>85</v>
      </c>
      <c r="C325" s="583">
        <v>1094</v>
      </c>
      <c r="D325" s="576">
        <v>0.13721413721413711</v>
      </c>
      <c r="E325" s="577">
        <v>-0.23496503496503496</v>
      </c>
      <c r="F325" s="578">
        <v>-9.54211532655731E-2</v>
      </c>
    </row>
    <row r="326" spans="2:6" s="4" customFormat="1" hidden="1" outlineLevel="1" x14ac:dyDescent="0.25">
      <c r="B326" s="52" t="s">
        <v>86</v>
      </c>
      <c r="C326" s="583">
        <v>151</v>
      </c>
      <c r="D326" s="576">
        <v>-0.86197440585009144</v>
      </c>
      <c r="E326" s="577">
        <v>-0.85794920037629352</v>
      </c>
      <c r="F326" s="578">
        <v>-0.11349131248867506</v>
      </c>
    </row>
    <row r="327" spans="2:6" s="4" customFormat="1" hidden="1" outlineLevel="1" x14ac:dyDescent="0.25">
      <c r="B327" s="52" t="s">
        <v>87</v>
      </c>
      <c r="C327" s="583">
        <v>2810</v>
      </c>
      <c r="D327" s="576">
        <v>17.609271523178808</v>
      </c>
      <c r="E327" s="577">
        <v>-0.31059862610402356</v>
      </c>
      <c r="F327" s="578">
        <v>-0.12567211170854375</v>
      </c>
    </row>
    <row r="328" spans="2:6" s="4" customFormat="1" hidden="1" outlineLevel="1" x14ac:dyDescent="0.25">
      <c r="B328" s="52" t="s">
        <v>88</v>
      </c>
      <c r="C328" s="583">
        <v>6575</v>
      </c>
      <c r="D328" s="576">
        <v>1.3398576512455516</v>
      </c>
      <c r="E328" s="577">
        <v>6.0826072926750463E-2</v>
      </c>
      <c r="F328" s="578">
        <v>-9.6159889384702435E-2</v>
      </c>
    </row>
    <row r="329" spans="2:6" s="4" customFormat="1" hidden="1" outlineLevel="1" x14ac:dyDescent="0.25">
      <c r="B329" s="52" t="s">
        <v>89</v>
      </c>
      <c r="C329" s="583">
        <v>6901</v>
      </c>
      <c r="D329" s="576">
        <v>4.9581749049429691E-2</v>
      </c>
      <c r="E329" s="577">
        <v>0.24252790781418798</v>
      </c>
      <c r="F329" s="578">
        <v>-4.3349245258676339E-2</v>
      </c>
    </row>
    <row r="330" spans="2:6" s="4" customFormat="1" ht="15.75" collapsed="1" x14ac:dyDescent="0.25">
      <c r="B330" s="64">
        <v>1994</v>
      </c>
      <c r="C330" s="584">
        <v>44490</v>
      </c>
      <c r="D330" s="585"/>
      <c r="E330" s="586">
        <v>-4.3349245258676339E-2</v>
      </c>
      <c r="F330" s="587">
        <v>-4.3349245258676339E-2</v>
      </c>
    </row>
    <row r="331" spans="2:6" s="4" customFormat="1" hidden="1" outlineLevel="1" x14ac:dyDescent="0.25">
      <c r="B331" s="52" t="s">
        <v>78</v>
      </c>
      <c r="C331" s="583">
        <v>8891</v>
      </c>
      <c r="D331" s="576">
        <v>0.31116354519982314</v>
      </c>
      <c r="E331" s="577">
        <v>9.1940976163451538E-3</v>
      </c>
      <c r="F331" s="578">
        <v>7.0084502929312897E-3</v>
      </c>
    </row>
    <row r="332" spans="2:6" s="4" customFormat="1" hidden="1" outlineLevel="1" x14ac:dyDescent="0.25">
      <c r="B332" s="52" t="s">
        <v>79</v>
      </c>
      <c r="C332" s="583">
        <v>7066</v>
      </c>
      <c r="D332" s="576">
        <v>-0.20526374985940843</v>
      </c>
      <c r="E332" s="577">
        <v>-0.21453979546465096</v>
      </c>
      <c r="F332" s="578">
        <v>-3.7335020791900209E-2</v>
      </c>
    </row>
    <row r="333" spans="2:6" s="4" customFormat="1" hidden="1" outlineLevel="1" x14ac:dyDescent="0.25">
      <c r="B333" s="52" t="s">
        <v>80</v>
      </c>
      <c r="C333" s="583">
        <v>6459</v>
      </c>
      <c r="D333" s="576">
        <v>-8.5904330597226131E-2</v>
      </c>
      <c r="E333" s="577">
        <v>-0.21813339789371744</v>
      </c>
      <c r="F333" s="578">
        <v>-7.028482614038889E-2</v>
      </c>
    </row>
    <row r="334" spans="2:6" s="4" customFormat="1" hidden="1" outlineLevel="1" x14ac:dyDescent="0.25">
      <c r="B334" s="52" t="s">
        <v>81</v>
      </c>
      <c r="C334" s="583">
        <v>2941</v>
      </c>
      <c r="D334" s="576">
        <v>-0.54466635702121069</v>
      </c>
      <c r="E334" s="577">
        <v>-0.14131386861313866</v>
      </c>
      <c r="F334" s="578">
        <v>-8.3174408981324888E-2</v>
      </c>
    </row>
    <row r="335" spans="2:6" s="4" customFormat="1" hidden="1" outlineLevel="1" x14ac:dyDescent="0.25">
      <c r="B335" s="52" t="s">
        <v>82</v>
      </c>
      <c r="C335" s="583">
        <v>745</v>
      </c>
      <c r="D335" s="576">
        <v>-0.74668480108806534</v>
      </c>
      <c r="E335" s="577">
        <v>-0.44152923538230882</v>
      </c>
      <c r="F335" s="578">
        <v>-0.11189082445870657</v>
      </c>
    </row>
    <row r="336" spans="2:6" s="4" customFormat="1" hidden="1" outlineLevel="1" x14ac:dyDescent="0.25">
      <c r="B336" s="52" t="s">
        <v>83</v>
      </c>
      <c r="C336" s="583">
        <v>1013</v>
      </c>
      <c r="D336" s="576">
        <v>0.35973154362416104</v>
      </c>
      <c r="E336" s="577">
        <v>-0.35064102564102562</v>
      </c>
      <c r="F336" s="578">
        <v>-0.12834374289263284</v>
      </c>
    </row>
    <row r="337" spans="2:6" s="4" customFormat="1" hidden="1" outlineLevel="1" x14ac:dyDescent="0.25">
      <c r="B337" s="52" t="s">
        <v>84</v>
      </c>
      <c r="C337" s="583">
        <v>1070</v>
      </c>
      <c r="D337" s="576">
        <v>5.6268509378084808E-2</v>
      </c>
      <c r="E337" s="577">
        <v>-0.15281076801266824</v>
      </c>
      <c r="F337" s="578">
        <v>-0.12796724825611017</v>
      </c>
    </row>
    <row r="338" spans="2:6" s="4" customFormat="1" hidden="1" outlineLevel="1" x14ac:dyDescent="0.25">
      <c r="B338" s="52" t="s">
        <v>85</v>
      </c>
      <c r="C338" s="583">
        <v>1430</v>
      </c>
      <c r="D338" s="576">
        <v>0.33644859813084116</v>
      </c>
      <c r="E338" s="577">
        <v>4.0000000000000036E-2</v>
      </c>
      <c r="F338" s="578">
        <v>-0.12287050931238419</v>
      </c>
    </row>
    <row r="339" spans="2:6" s="4" customFormat="1" hidden="1" outlineLevel="1" x14ac:dyDescent="0.25">
      <c r="B339" s="52" t="s">
        <v>86</v>
      </c>
      <c r="C339" s="583">
        <v>1063</v>
      </c>
      <c r="D339" s="576">
        <v>-0.25664335664335669</v>
      </c>
      <c r="E339" s="577">
        <v>-1.4828544949026856E-2</v>
      </c>
      <c r="F339" s="578">
        <v>-0.11567496350105044</v>
      </c>
    </row>
    <row r="340" spans="2:6" s="4" customFormat="1" hidden="1" outlineLevel="1" x14ac:dyDescent="0.25">
      <c r="B340" s="52" t="s">
        <v>87</v>
      </c>
      <c r="C340" s="583">
        <v>4076</v>
      </c>
      <c r="D340" s="576">
        <v>2.8344308560677329</v>
      </c>
      <c r="E340" s="577">
        <v>-0.1564569536423841</v>
      </c>
      <c r="F340" s="578">
        <v>-0.13150091443385004</v>
      </c>
    </row>
    <row r="341" spans="2:6" s="4" customFormat="1" hidden="1" outlineLevel="1" x14ac:dyDescent="0.25">
      <c r="B341" s="52" t="s">
        <v>88</v>
      </c>
      <c r="C341" s="583">
        <v>6198</v>
      </c>
      <c r="D341" s="576">
        <v>0.52060843964671255</v>
      </c>
      <c r="E341" s="577">
        <v>-0.15993494171862288</v>
      </c>
      <c r="F341" s="578">
        <v>-0.14392553534918751</v>
      </c>
    </row>
    <row r="342" spans="2:6" s="4" customFormat="1" hidden="1" outlineLevel="1" x14ac:dyDescent="0.25">
      <c r="B342" s="52" t="s">
        <v>89</v>
      </c>
      <c r="C342" s="583">
        <v>5554</v>
      </c>
      <c r="D342" s="576">
        <v>-0.10390448531784446</v>
      </c>
      <c r="E342" s="577">
        <v>-0.18094676301430468</v>
      </c>
      <c r="F342" s="578">
        <v>-0.15587904308999168</v>
      </c>
    </row>
    <row r="343" spans="2:6" s="4" customFormat="1" ht="15.75" collapsed="1" x14ac:dyDescent="0.25">
      <c r="B343" s="64">
        <v>1993</v>
      </c>
      <c r="C343" s="584">
        <v>46506</v>
      </c>
      <c r="D343" s="585"/>
      <c r="E343" s="586">
        <v>-0.15587904308999168</v>
      </c>
      <c r="F343" s="587">
        <v>-0.15587904308999168</v>
      </c>
    </row>
    <row r="344" spans="2:6" s="4" customFormat="1" hidden="1" outlineLevel="1" x14ac:dyDescent="0.25">
      <c r="B344" s="52" t="s">
        <v>78</v>
      </c>
      <c r="C344" s="583">
        <v>8810</v>
      </c>
      <c r="D344" s="576">
        <v>0.18334452652787103</v>
      </c>
      <c r="E344" s="577">
        <v>5.3827751196172224E-2</v>
      </c>
      <c r="F344" s="578">
        <v>1.6428753970276766E-4</v>
      </c>
    </row>
    <row r="345" spans="2:6" s="4" customFormat="1" hidden="1" outlineLevel="1" x14ac:dyDescent="0.25">
      <c r="B345" s="52" t="s">
        <v>79</v>
      </c>
      <c r="C345" s="583">
        <v>8996</v>
      </c>
      <c r="D345" s="576">
        <v>2.1112372304199711E-2</v>
      </c>
      <c r="E345" s="577">
        <v>6.1224489795918435E-2</v>
      </c>
      <c r="F345" s="578">
        <v>4.496504817683733E-2</v>
      </c>
    </row>
    <row r="346" spans="2:6" s="4" customFormat="1" hidden="1" outlineLevel="1" x14ac:dyDescent="0.25">
      <c r="B346" s="52" t="s">
        <v>80</v>
      </c>
      <c r="C346" s="583">
        <v>8261</v>
      </c>
      <c r="D346" s="576">
        <v>-8.1702979101823003E-2</v>
      </c>
      <c r="E346" s="577">
        <v>2.6702269692924219E-3</v>
      </c>
      <c r="F346" s="578">
        <v>6.5654912081351213E-2</v>
      </c>
    </row>
    <row r="347" spans="2:6" s="4" customFormat="1" hidden="1" outlineLevel="1" x14ac:dyDescent="0.25">
      <c r="B347" s="52" t="s">
        <v>81</v>
      </c>
      <c r="C347" s="583">
        <v>3425</v>
      </c>
      <c r="D347" s="576">
        <v>-0.58540128313763473</v>
      </c>
      <c r="E347" s="577">
        <v>7.8740157480315043E-2</v>
      </c>
      <c r="F347" s="578">
        <v>6.6239521187822614E-2</v>
      </c>
    </row>
    <row r="348" spans="2:6" s="4" customFormat="1" hidden="1" outlineLevel="1" x14ac:dyDescent="0.25">
      <c r="B348" s="52" t="s">
        <v>82</v>
      </c>
      <c r="C348" s="583">
        <v>1334</v>
      </c>
      <c r="D348" s="576">
        <v>-0.61051094890510949</v>
      </c>
      <c r="E348" s="577">
        <v>5.67</v>
      </c>
      <c r="F348" s="578">
        <v>0.11011939714229801</v>
      </c>
    </row>
    <row r="349" spans="2:6" s="4" customFormat="1" hidden="1" outlineLevel="1" x14ac:dyDescent="0.25">
      <c r="B349" s="52" t="s">
        <v>83</v>
      </c>
      <c r="C349" s="583">
        <v>1560</v>
      </c>
      <c r="D349" s="576">
        <v>0.16941529235382302</v>
      </c>
      <c r="E349" s="577">
        <v>0.39659803043867492</v>
      </c>
      <c r="F349" s="578">
        <v>0.11982054346335436</v>
      </c>
    </row>
    <row r="350" spans="2:6" s="4" customFormat="1" hidden="1" outlineLevel="1" x14ac:dyDescent="0.25">
      <c r="B350" s="52" t="s">
        <v>84</v>
      </c>
      <c r="C350" s="583">
        <v>1263</v>
      </c>
      <c r="D350" s="576">
        <v>-0.19038461538461537</v>
      </c>
      <c r="E350" s="577">
        <v>-0.16302186878727631</v>
      </c>
      <c r="F350" s="578">
        <v>0.12075382524960121</v>
      </c>
    </row>
    <row r="351" spans="2:6" s="4" customFormat="1" hidden="1" outlineLevel="1" x14ac:dyDescent="0.25">
      <c r="B351" s="52" t="s">
        <v>85</v>
      </c>
      <c r="C351" s="583">
        <v>1375</v>
      </c>
      <c r="D351" s="576">
        <v>8.8677751385589865E-2</v>
      </c>
      <c r="E351" s="577">
        <v>-0.16311625076080338</v>
      </c>
      <c r="F351" s="578">
        <v>0.10561345981184367</v>
      </c>
    </row>
    <row r="352" spans="2:6" s="4" customFormat="1" hidden="1" outlineLevel="1" x14ac:dyDescent="0.25">
      <c r="B352" s="52" t="s">
        <v>86</v>
      </c>
      <c r="C352" s="583">
        <v>1079</v>
      </c>
      <c r="D352" s="576">
        <v>-0.21527272727272728</v>
      </c>
      <c r="E352" s="577">
        <v>-0.30744544287548137</v>
      </c>
      <c r="F352" s="578">
        <v>8.5165578268093789E-2</v>
      </c>
    </row>
    <row r="353" spans="2:6" s="4" customFormat="1" hidden="1" outlineLevel="1" x14ac:dyDescent="0.25">
      <c r="B353" s="52" t="s">
        <v>87</v>
      </c>
      <c r="C353" s="583">
        <v>4832</v>
      </c>
      <c r="D353" s="576">
        <v>3.4782205746061168</v>
      </c>
      <c r="E353" s="577">
        <v>3.269929472109423E-2</v>
      </c>
      <c r="F353" s="578">
        <v>6.3525634973090384E-2</v>
      </c>
    </row>
    <row r="354" spans="2:6" s="4" customFormat="1" hidden="1" outlineLevel="1" x14ac:dyDescent="0.25">
      <c r="B354" s="52" t="s">
        <v>88</v>
      </c>
      <c r="C354" s="583">
        <v>7378</v>
      </c>
      <c r="D354" s="576">
        <v>0.52690397350993368</v>
      </c>
      <c r="E354" s="577">
        <v>-7.0663811563169143E-2</v>
      </c>
      <c r="F354" s="578">
        <v>3.0342227806933186E-2</v>
      </c>
    </row>
    <row r="355" spans="2:6" s="4" customFormat="1" hidden="1" outlineLevel="1" x14ac:dyDescent="0.25">
      <c r="B355" s="52" t="s">
        <v>89</v>
      </c>
      <c r="C355" s="583">
        <v>6781</v>
      </c>
      <c r="D355" s="576">
        <v>-8.0916237462727025E-2</v>
      </c>
      <c r="E355" s="577">
        <v>-8.918737407656141E-2</v>
      </c>
      <c r="F355" s="578">
        <v>1.3856940431718145E-2</v>
      </c>
    </row>
    <row r="356" spans="2:6" s="4" customFormat="1" ht="15.75" collapsed="1" x14ac:dyDescent="0.25">
      <c r="B356" s="64">
        <v>1992</v>
      </c>
      <c r="C356" s="584">
        <v>55094</v>
      </c>
      <c r="D356" s="585"/>
      <c r="E356" s="586">
        <v>1.3856940431718145E-2</v>
      </c>
      <c r="F356" s="587">
        <v>1.3856940431718145E-2</v>
      </c>
    </row>
    <row r="357" spans="2:6" s="4" customFormat="1" hidden="1" outlineLevel="1" x14ac:dyDescent="0.25">
      <c r="B357" s="52" t="s">
        <v>78</v>
      </c>
      <c r="C357" s="583">
        <v>8360</v>
      </c>
      <c r="D357" s="576">
        <v>0.15789473684210531</v>
      </c>
      <c r="E357" s="577">
        <v>-0.31045859452325963</v>
      </c>
      <c r="F357" s="578">
        <v>-0.35962687177808694</v>
      </c>
    </row>
    <row r="358" spans="2:6" s="4" customFormat="1" hidden="1" outlineLevel="1" x14ac:dyDescent="0.25">
      <c r="B358" s="52" t="s">
        <v>79</v>
      </c>
      <c r="C358" s="583">
        <v>8477</v>
      </c>
      <c r="D358" s="576">
        <v>1.3995215311004783E-2</v>
      </c>
      <c r="E358" s="577">
        <v>-0.17930099719237103</v>
      </c>
      <c r="F358" s="578">
        <v>-0.37513281231553841</v>
      </c>
    </row>
    <row r="359" spans="2:6" s="4" customFormat="1" hidden="1" outlineLevel="1" x14ac:dyDescent="0.25">
      <c r="B359" s="52" t="s">
        <v>80</v>
      </c>
      <c r="C359" s="583">
        <v>8239</v>
      </c>
      <c r="D359" s="576">
        <v>-2.8075970272502082E-2</v>
      </c>
      <c r="E359" s="577">
        <v>-0.10891196192948305</v>
      </c>
      <c r="F359" s="578">
        <v>-0.36480964963789386</v>
      </c>
    </row>
    <row r="360" spans="2:6" s="4" customFormat="1" hidden="1" outlineLevel="1" x14ac:dyDescent="0.25">
      <c r="B360" s="52" t="s">
        <v>81</v>
      </c>
      <c r="C360" s="583">
        <v>3175</v>
      </c>
      <c r="D360" s="576">
        <v>-0.6146376987498483</v>
      </c>
      <c r="E360" s="577">
        <v>6.9383630852138722E-2</v>
      </c>
      <c r="F360" s="578">
        <v>-0.32417610910882355</v>
      </c>
    </row>
    <row r="361" spans="2:6" s="4" customFormat="1" hidden="1" outlineLevel="1" x14ac:dyDescent="0.25">
      <c r="B361" s="52" t="s">
        <v>82</v>
      </c>
      <c r="C361" s="583">
        <v>200</v>
      </c>
      <c r="D361" s="576">
        <v>-0.93700787401574803</v>
      </c>
      <c r="E361" s="577">
        <v>-0.83857949959644873</v>
      </c>
      <c r="F361" s="578">
        <v>-0.31624732334047112</v>
      </c>
    </row>
    <row r="362" spans="2:6" s="4" customFormat="1" hidden="1" outlineLevel="1" x14ac:dyDescent="0.25">
      <c r="B362" s="52" t="s">
        <v>83</v>
      </c>
      <c r="C362" s="583">
        <v>1117</v>
      </c>
      <c r="D362" s="576">
        <v>4.585</v>
      </c>
      <c r="E362" s="577">
        <v>-4.0378006872852201E-2</v>
      </c>
      <c r="F362" s="578">
        <v>-0.30121158190156749</v>
      </c>
    </row>
    <row r="363" spans="2:6" s="4" customFormat="1" hidden="1" outlineLevel="1" x14ac:dyDescent="0.25">
      <c r="B363" s="52" t="s">
        <v>84</v>
      </c>
      <c r="C363" s="583">
        <v>1509</v>
      </c>
      <c r="D363" s="576">
        <v>0.35094001790510299</v>
      </c>
      <c r="E363" s="577">
        <v>-0.14793901750423488</v>
      </c>
      <c r="F363" s="578">
        <v>-0.28780398866791956</v>
      </c>
    </row>
    <row r="364" spans="2:6" s="4" customFormat="1" hidden="1" outlineLevel="1" x14ac:dyDescent="0.25">
      <c r="B364" s="52" t="s">
        <v>85</v>
      </c>
      <c r="C364" s="583">
        <v>1643</v>
      </c>
      <c r="D364" s="576">
        <v>8.8800530152418844E-2</v>
      </c>
      <c r="E364" s="577">
        <v>0.38067226890756301</v>
      </c>
      <c r="F364" s="578">
        <v>-0.26101254868022505</v>
      </c>
    </row>
    <row r="365" spans="2:6" s="4" customFormat="1" hidden="1" outlineLevel="1" x14ac:dyDescent="0.25">
      <c r="B365" s="52" t="s">
        <v>86</v>
      </c>
      <c r="C365" s="583">
        <v>1558</v>
      </c>
      <c r="D365" s="576">
        <v>-5.1734631771150341E-2</v>
      </c>
      <c r="E365" s="577">
        <v>0.50676982591876207</v>
      </c>
      <c r="F365" s="578">
        <v>-0.23752983117763182</v>
      </c>
    </row>
    <row r="366" spans="2:6" s="4" customFormat="1" hidden="1" outlineLevel="1" x14ac:dyDescent="0.25">
      <c r="B366" s="52" t="s">
        <v>87</v>
      </c>
      <c r="C366" s="583">
        <v>4679</v>
      </c>
      <c r="D366" s="576">
        <v>2.003209242618742</v>
      </c>
      <c r="E366" s="577">
        <v>0.34376794945433664</v>
      </c>
      <c r="F366" s="578">
        <v>-0.1879811083509676</v>
      </c>
    </row>
    <row r="367" spans="2:6" s="4" customFormat="1" hidden="1" outlineLevel="1" x14ac:dyDescent="0.25">
      <c r="B367" s="52" t="s">
        <v>88</v>
      </c>
      <c r="C367" s="583">
        <v>7939</v>
      </c>
      <c r="D367" s="576">
        <v>0.69673007052789049</v>
      </c>
      <c r="E367" s="577">
        <v>0.17128946591915017</v>
      </c>
      <c r="F367" s="578">
        <v>-0.12845455131095795</v>
      </c>
    </row>
    <row r="368" spans="2:6" s="4" customFormat="1" hidden="1" outlineLevel="1" x14ac:dyDescent="0.25">
      <c r="B368" s="52" t="s">
        <v>89</v>
      </c>
      <c r="C368" s="583">
        <v>7445</v>
      </c>
      <c r="D368" s="576">
        <v>-6.2224461519083007E-2</v>
      </c>
      <c r="E368" s="577">
        <v>3.1163434903047182E-2</v>
      </c>
      <c r="F368" s="578">
        <v>-7.1823864995046671E-2</v>
      </c>
    </row>
    <row r="369" spans="2:6" s="4" customFormat="1" ht="15.75" collapsed="1" x14ac:dyDescent="0.25">
      <c r="B369" s="64">
        <v>1991</v>
      </c>
      <c r="C369" s="584">
        <v>54341</v>
      </c>
      <c r="D369" s="585"/>
      <c r="E369" s="586">
        <v>-7.1823864995046671E-2</v>
      </c>
      <c r="F369" s="587">
        <v>-7.1823864995046671E-2</v>
      </c>
    </row>
    <row r="370" spans="2:6" s="4" customFormat="1" hidden="1" outlineLevel="1" x14ac:dyDescent="0.25">
      <c r="B370" s="52" t="s">
        <v>78</v>
      </c>
      <c r="C370" s="583">
        <v>12124</v>
      </c>
      <c r="D370" s="576">
        <v>0.12613784135240569</v>
      </c>
      <c r="E370" s="577">
        <v>-0.124810510358767</v>
      </c>
      <c r="F370" s="578">
        <v>-0.17477451405971156</v>
      </c>
    </row>
    <row r="371" spans="2:6" s="4" customFormat="1" hidden="1" outlineLevel="1" x14ac:dyDescent="0.25">
      <c r="B371" s="52" t="s">
        <v>79</v>
      </c>
      <c r="C371" s="583">
        <v>10329</v>
      </c>
      <c r="D371" s="576">
        <v>-0.14805344770702733</v>
      </c>
      <c r="E371" s="577">
        <v>-7.5290957923008106E-2</v>
      </c>
      <c r="F371" s="578">
        <v>-0.17281720262101696</v>
      </c>
    </row>
    <row r="372" spans="2:6" s="4" customFormat="1" hidden="1" outlineLevel="1" x14ac:dyDescent="0.25">
      <c r="B372" s="52" t="s">
        <v>80</v>
      </c>
      <c r="C372" s="583">
        <v>9246</v>
      </c>
      <c r="D372" s="576">
        <v>-0.10485042114435084</v>
      </c>
      <c r="E372" s="577">
        <v>-0.24262778505897775</v>
      </c>
      <c r="F372" s="578">
        <v>-0.20074309459789785</v>
      </c>
    </row>
    <row r="373" spans="2:6" s="4" customFormat="1" hidden="1" outlineLevel="1" x14ac:dyDescent="0.25">
      <c r="B373" s="52" t="s">
        <v>81</v>
      </c>
      <c r="C373" s="583">
        <v>2969</v>
      </c>
      <c r="D373" s="576">
        <v>-0.67888816785637029</v>
      </c>
      <c r="E373" s="577">
        <v>-0.60825966486343841</v>
      </c>
      <c r="F373" s="578">
        <v>-0.24318331223814993</v>
      </c>
    </row>
    <row r="374" spans="2:6" s="4" customFormat="1" hidden="1" outlineLevel="1" x14ac:dyDescent="0.25">
      <c r="B374" s="52" t="s">
        <v>82</v>
      </c>
      <c r="C374" s="583">
        <v>1239</v>
      </c>
      <c r="D374" s="576">
        <v>-0.58268777366116531</v>
      </c>
      <c r="E374" s="577">
        <v>-0.66082671776621948</v>
      </c>
      <c r="F374" s="578">
        <v>-0.264921445365916</v>
      </c>
    </row>
    <row r="375" spans="2:6" s="4" customFormat="1" hidden="1" outlineLevel="1" x14ac:dyDescent="0.25">
      <c r="B375" s="52" t="s">
        <v>83</v>
      </c>
      <c r="C375" s="583">
        <v>1164</v>
      </c>
      <c r="D375" s="576">
        <v>-6.0532687651331685E-2</v>
      </c>
      <c r="E375" s="577">
        <v>-0.58999647763296936</v>
      </c>
      <c r="F375" s="578">
        <v>-0.27264851731623285</v>
      </c>
    </row>
    <row r="376" spans="2:6" s="4" customFormat="1" hidden="1" outlineLevel="1" x14ac:dyDescent="0.25">
      <c r="B376" s="52" t="s">
        <v>84</v>
      </c>
      <c r="C376" s="583">
        <v>1771</v>
      </c>
      <c r="D376" s="576">
        <v>0.52147766323024047</v>
      </c>
      <c r="E376" s="577">
        <v>-0.49601593625498008</v>
      </c>
      <c r="F376" s="578">
        <v>-0.28405896055908109</v>
      </c>
    </row>
    <row r="377" spans="2:6" s="4" customFormat="1" hidden="1" outlineLevel="1" x14ac:dyDescent="0.25">
      <c r="B377" s="52" t="s">
        <v>85</v>
      </c>
      <c r="C377" s="583">
        <v>1190</v>
      </c>
      <c r="D377" s="576">
        <v>-0.32806324110671936</v>
      </c>
      <c r="E377" s="577">
        <v>-0.62365591397849462</v>
      </c>
      <c r="F377" s="578">
        <v>-0.29369696105298548</v>
      </c>
    </row>
    <row r="378" spans="2:6" s="4" customFormat="1" hidden="1" outlineLevel="1" x14ac:dyDescent="0.25">
      <c r="B378" s="52" t="s">
        <v>86</v>
      </c>
      <c r="C378" s="583">
        <v>1034</v>
      </c>
      <c r="D378" s="576">
        <v>-0.13109243697478989</v>
      </c>
      <c r="E378" s="577">
        <v>-0.58340048348106366</v>
      </c>
      <c r="F378" s="578">
        <v>-0.29443191385421319</v>
      </c>
    </row>
    <row r="379" spans="2:6" s="4" customFormat="1" hidden="1" outlineLevel="1" x14ac:dyDescent="0.25">
      <c r="B379" s="52" t="s">
        <v>87</v>
      </c>
      <c r="C379" s="583">
        <v>3482</v>
      </c>
      <c r="D379" s="576">
        <v>2.367504835589942</v>
      </c>
      <c r="E379" s="577">
        <v>-0.43382113821138213</v>
      </c>
      <c r="F379" s="578">
        <v>-0.30653651067087762</v>
      </c>
    </row>
    <row r="380" spans="2:6" s="4" customFormat="1" hidden="1" outlineLevel="1" x14ac:dyDescent="0.25">
      <c r="B380" s="52" t="s">
        <v>88</v>
      </c>
      <c r="C380" s="583">
        <v>6778</v>
      </c>
      <c r="D380" s="576">
        <v>0.94658242389431368</v>
      </c>
      <c r="E380" s="577">
        <v>-0.31535353535353539</v>
      </c>
      <c r="F380" s="578">
        <v>-0.31701736825316507</v>
      </c>
    </row>
    <row r="381" spans="2:6" s="4" customFormat="1" hidden="1" outlineLevel="1" x14ac:dyDescent="0.25">
      <c r="B381" s="52" t="s">
        <v>89</v>
      </c>
      <c r="C381" s="583">
        <v>7220</v>
      </c>
      <c r="D381" s="576">
        <v>6.5210976689288769E-2</v>
      </c>
      <c r="E381" s="577">
        <v>-0.32937023964332157</v>
      </c>
      <c r="F381" s="578">
        <v>-0.32918557220770883</v>
      </c>
    </row>
    <row r="382" spans="2:6" s="4" customFormat="1" ht="15.75" collapsed="1" x14ac:dyDescent="0.25">
      <c r="B382" s="64">
        <v>1990</v>
      </c>
      <c r="C382" s="584">
        <v>58546</v>
      </c>
      <c r="D382" s="585"/>
      <c r="E382" s="586">
        <v>-0.32918557220770883</v>
      </c>
      <c r="F382" s="587">
        <v>-0.32918557220770883</v>
      </c>
    </row>
    <row r="383" spans="2:6" s="4" customFormat="1" hidden="1" outlineLevel="1" x14ac:dyDescent="0.25">
      <c r="B383" s="52" t="s">
        <v>78</v>
      </c>
      <c r="C383" s="583">
        <v>13853</v>
      </c>
      <c r="D383" s="576">
        <v>-3.8186488925918249E-2</v>
      </c>
      <c r="E383" s="577">
        <v>-1.7866004962779125E-2</v>
      </c>
      <c r="F383" s="578">
        <v>0.24346271950868448</v>
      </c>
    </row>
    <row r="384" spans="2:6" s="4" customFormat="1" hidden="1" outlineLevel="1" x14ac:dyDescent="0.25">
      <c r="B384" s="52" t="s">
        <v>79</v>
      </c>
      <c r="C384" s="583">
        <v>11170</v>
      </c>
      <c r="D384" s="576">
        <v>-0.1936764599725691</v>
      </c>
      <c r="E384" s="577">
        <v>-0.10151222651222647</v>
      </c>
      <c r="F384" s="578">
        <v>0.19534715412989678</v>
      </c>
    </row>
    <row r="385" spans="2:6" s="4" customFormat="1" hidden="1" outlineLevel="1" x14ac:dyDescent="0.25">
      <c r="B385" s="52" t="s">
        <v>80</v>
      </c>
      <c r="C385" s="583">
        <v>12208</v>
      </c>
      <c r="D385" s="576">
        <v>9.2927484333034993E-2</v>
      </c>
      <c r="E385" s="577">
        <v>-1.037613488975353E-2</v>
      </c>
      <c r="F385" s="578">
        <v>0.16613837453251845</v>
      </c>
    </row>
    <row r="386" spans="2:6" s="4" customFormat="1" hidden="1" outlineLevel="1" x14ac:dyDescent="0.25">
      <c r="B386" s="52" t="s">
        <v>81</v>
      </c>
      <c r="C386" s="583">
        <v>7579</v>
      </c>
      <c r="D386" s="576">
        <v>-0.37917758846657934</v>
      </c>
      <c r="E386" s="577">
        <v>-4.4864524259609295E-2</v>
      </c>
      <c r="F386" s="578">
        <v>0.13923074343583375</v>
      </c>
    </row>
    <row r="387" spans="2:6" s="4" customFormat="1" hidden="1" outlineLevel="1" x14ac:dyDescent="0.25">
      <c r="B387" s="52" t="s">
        <v>82</v>
      </c>
      <c r="C387" s="583">
        <v>3653</v>
      </c>
      <c r="D387" s="576">
        <v>-0.51801029159519718</v>
      </c>
      <c r="E387" s="577">
        <v>-6.8824878919194532E-2</v>
      </c>
      <c r="F387" s="578">
        <v>0.12267235095314888</v>
      </c>
    </row>
    <row r="388" spans="2:6" s="4" customFormat="1" hidden="1" outlineLevel="1" x14ac:dyDescent="0.25">
      <c r="B388" s="52" t="s">
        <v>83</v>
      </c>
      <c r="C388" s="583">
        <v>2839</v>
      </c>
      <c r="D388" s="576">
        <v>-0.2228305502326855</v>
      </c>
      <c r="E388" s="577">
        <v>-0.3010832102412605</v>
      </c>
      <c r="F388" s="578">
        <v>0.10200812026774941</v>
      </c>
    </row>
    <row r="389" spans="2:6" s="4" customFormat="1" hidden="1" outlineLevel="1" x14ac:dyDescent="0.25">
      <c r="B389" s="52" t="s">
        <v>84</v>
      </c>
      <c r="C389" s="583">
        <v>3514</v>
      </c>
      <c r="D389" s="576">
        <v>0.23775977456851005</v>
      </c>
      <c r="E389" s="577">
        <v>-0.19181232750689969</v>
      </c>
      <c r="F389" s="578">
        <v>9.2472740834997014E-2</v>
      </c>
    </row>
    <row r="390" spans="2:6" s="4" customFormat="1" hidden="1" outlineLevel="1" x14ac:dyDescent="0.25">
      <c r="B390" s="52" t="s">
        <v>85</v>
      </c>
      <c r="C390" s="583">
        <v>3162</v>
      </c>
      <c r="D390" s="576">
        <v>-0.10017074558907224</v>
      </c>
      <c r="E390" s="577">
        <v>-0.31186071817192595</v>
      </c>
      <c r="F390" s="578">
        <v>5.5529867197161131E-2</v>
      </c>
    </row>
    <row r="391" spans="2:6" s="4" customFormat="1" hidden="1" outlineLevel="1" x14ac:dyDescent="0.25">
      <c r="B391" s="52" t="s">
        <v>86</v>
      </c>
      <c r="C391" s="583">
        <v>2482</v>
      </c>
      <c r="D391" s="576">
        <v>-0.21505376344086025</v>
      </c>
      <c r="E391" s="577">
        <v>-0.43998194945848379</v>
      </c>
      <c r="F391" s="578">
        <v>2.1663180027397644E-2</v>
      </c>
    </row>
    <row r="392" spans="2:6" s="4" customFormat="1" hidden="1" outlineLevel="1" x14ac:dyDescent="0.25">
      <c r="B392" s="52" t="s">
        <v>87</v>
      </c>
      <c r="C392" s="583">
        <v>6150</v>
      </c>
      <c r="D392" s="576">
        <v>1.4778404512489929</v>
      </c>
      <c r="E392" s="577">
        <v>-0.2606395768213513</v>
      </c>
      <c r="F392" s="578">
        <v>-2.1099637756589074E-2</v>
      </c>
    </row>
    <row r="393" spans="2:6" s="4" customFormat="1" hidden="1" outlineLevel="1" x14ac:dyDescent="0.25">
      <c r="B393" s="52" t="s">
        <v>88</v>
      </c>
      <c r="C393" s="583">
        <v>9900</v>
      </c>
      <c r="D393" s="576">
        <v>0.60975609756097571</v>
      </c>
      <c r="E393" s="577">
        <v>-0.24009824992324225</v>
      </c>
      <c r="F393" s="578">
        <v>-8.2696828744109996E-2</v>
      </c>
    </row>
    <row r="394" spans="2:6" s="4" customFormat="1" hidden="1" outlineLevel="1" x14ac:dyDescent="0.25">
      <c r="B394" s="52" t="s">
        <v>89</v>
      </c>
      <c r="C394" s="583">
        <v>10766</v>
      </c>
      <c r="D394" s="576">
        <v>8.7474747474747483E-2</v>
      </c>
      <c r="E394" s="577">
        <v>-0.25251683677011738</v>
      </c>
      <c r="F394" s="578">
        <v>-0.1601374173619331</v>
      </c>
    </row>
    <row r="395" spans="2:6" s="4" customFormat="1" ht="15.75" collapsed="1" x14ac:dyDescent="0.25">
      <c r="B395" s="64">
        <v>1989</v>
      </c>
      <c r="C395" s="584">
        <v>87276</v>
      </c>
      <c r="D395" s="585"/>
      <c r="E395" s="586">
        <v>-0.1601374173619331</v>
      </c>
      <c r="F395" s="587">
        <v>-0.1601374173619331</v>
      </c>
    </row>
    <row r="396" spans="2:6" s="4" customFormat="1" hidden="1" outlineLevel="1" x14ac:dyDescent="0.25">
      <c r="B396" s="52" t="s">
        <v>78</v>
      </c>
      <c r="C396" s="583">
        <v>14105</v>
      </c>
      <c r="D396" s="576">
        <v>0.47003647733194365</v>
      </c>
      <c r="E396" s="577">
        <v>0.22577561484313891</v>
      </c>
      <c r="F396" s="578">
        <v>0.35177468260016531</v>
      </c>
    </row>
    <row r="397" spans="2:6" s="4" customFormat="1" hidden="1" outlineLevel="1" x14ac:dyDescent="0.25">
      <c r="B397" s="52" t="s">
        <v>79</v>
      </c>
      <c r="C397" s="583">
        <v>12432</v>
      </c>
      <c r="D397" s="576">
        <v>-0.11861042183622827</v>
      </c>
      <c r="E397" s="577">
        <v>0.22700355309909193</v>
      </c>
      <c r="F397" s="578">
        <v>0.33768464445207824</v>
      </c>
    </row>
    <row r="398" spans="2:6" s="4" customFormat="1" hidden="1" outlineLevel="1" x14ac:dyDescent="0.25">
      <c r="B398" s="52" t="s">
        <v>80</v>
      </c>
      <c r="C398" s="583">
        <v>12336</v>
      </c>
      <c r="D398" s="576">
        <v>-7.7220077220077066E-3</v>
      </c>
      <c r="E398" s="577">
        <v>0.19766990291262143</v>
      </c>
      <c r="F398" s="578">
        <v>0.34058879276084508</v>
      </c>
    </row>
    <row r="399" spans="2:6" s="4" customFormat="1" hidden="1" outlineLevel="1" x14ac:dyDescent="0.25">
      <c r="B399" s="52" t="s">
        <v>81</v>
      </c>
      <c r="C399" s="583">
        <v>7935</v>
      </c>
      <c r="D399" s="576">
        <v>-0.35676070038910501</v>
      </c>
      <c r="E399" s="577">
        <v>0.28481217616580312</v>
      </c>
      <c r="F399" s="578">
        <v>0.32009738822487832</v>
      </c>
    </row>
    <row r="400" spans="2:6" s="4" customFormat="1" hidden="1" outlineLevel="1" x14ac:dyDescent="0.25">
      <c r="B400" s="52" t="s">
        <v>82</v>
      </c>
      <c r="C400" s="583">
        <v>3923</v>
      </c>
      <c r="D400" s="576">
        <v>-0.50560806553245119</v>
      </c>
      <c r="E400" s="577">
        <v>0.37939521800281284</v>
      </c>
      <c r="F400" s="578">
        <v>0.30833477833651224</v>
      </c>
    </row>
    <row r="401" spans="2:6" s="4" customFormat="1" hidden="1" outlineLevel="1" x14ac:dyDescent="0.25">
      <c r="B401" s="52" t="s">
        <v>83</v>
      </c>
      <c r="C401" s="583">
        <v>4062</v>
      </c>
      <c r="D401" s="576">
        <v>3.5432067295437131E-2</v>
      </c>
      <c r="E401" s="577">
        <v>0.16925734024179628</v>
      </c>
      <c r="F401" s="578">
        <v>0.27862274104837814</v>
      </c>
    </row>
    <row r="402" spans="2:6" s="4" customFormat="1" hidden="1" outlineLevel="1" x14ac:dyDescent="0.25">
      <c r="B402" s="52" t="s">
        <v>84</v>
      </c>
      <c r="C402" s="583">
        <v>4348</v>
      </c>
      <c r="D402" s="576">
        <v>7.0408665681930049E-2</v>
      </c>
      <c r="E402" s="577">
        <v>7.4142724745134281E-3</v>
      </c>
      <c r="F402" s="578">
        <v>0.23804220876225646</v>
      </c>
    </row>
    <row r="403" spans="2:6" s="4" customFormat="1" hidden="1" outlineLevel="1" x14ac:dyDescent="0.25">
      <c r="B403" s="52" t="s">
        <v>85</v>
      </c>
      <c r="C403" s="583">
        <v>4595</v>
      </c>
      <c r="D403" s="576">
        <v>5.6807727690892262E-2</v>
      </c>
      <c r="E403" s="577">
        <v>0.66364952932657495</v>
      </c>
      <c r="F403" s="578">
        <v>0.24122420650810183</v>
      </c>
    </row>
    <row r="404" spans="2:6" s="4" customFormat="1" hidden="1" outlineLevel="1" x14ac:dyDescent="0.25">
      <c r="B404" s="52" t="s">
        <v>86</v>
      </c>
      <c r="C404" s="583">
        <v>4432</v>
      </c>
      <c r="D404" s="576">
        <v>-3.5473340587595215E-2</v>
      </c>
      <c r="E404" s="577">
        <v>0.36034376918354827</v>
      </c>
      <c r="F404" s="578">
        <v>0.23385437821831467</v>
      </c>
    </row>
    <row r="405" spans="2:6" s="4" customFormat="1" hidden="1" outlineLevel="1" x14ac:dyDescent="0.25">
      <c r="B405" s="52" t="s">
        <v>87</v>
      </c>
      <c r="C405" s="583">
        <v>8318</v>
      </c>
      <c r="D405" s="576">
        <v>0.87680505415162457</v>
      </c>
      <c r="E405" s="577">
        <v>0.29584047359401766</v>
      </c>
      <c r="F405" s="578">
        <v>0.21678994832303178</v>
      </c>
    </row>
    <row r="406" spans="2:6" s="4" customFormat="1" hidden="1" outlineLevel="1" x14ac:dyDescent="0.25">
      <c r="B406" s="52" t="s">
        <v>88</v>
      </c>
      <c r="C406" s="583">
        <v>13028</v>
      </c>
      <c r="D406" s="576">
        <v>0.56624188506852602</v>
      </c>
      <c r="E406" s="577">
        <v>0.30449584459797729</v>
      </c>
      <c r="F406" s="578">
        <v>0.24129854840123732</v>
      </c>
    </row>
    <row r="407" spans="2:6" s="4" customFormat="1" hidden="1" outlineLevel="1" x14ac:dyDescent="0.25">
      <c r="B407" s="52" t="s">
        <v>89</v>
      </c>
      <c r="C407" s="583">
        <v>14403</v>
      </c>
      <c r="D407" s="576">
        <v>0.10554190973288291</v>
      </c>
      <c r="E407" s="577">
        <v>0.50109431995831155</v>
      </c>
      <c r="F407" s="578">
        <v>0.28657917543642442</v>
      </c>
    </row>
    <row r="408" spans="2:6" s="4" customFormat="1" ht="15.75" collapsed="1" x14ac:dyDescent="0.25">
      <c r="B408" s="64">
        <v>1988</v>
      </c>
      <c r="C408" s="584">
        <v>103917</v>
      </c>
      <c r="D408" s="585"/>
      <c r="E408" s="586">
        <v>0.28657917543642442</v>
      </c>
      <c r="F408" s="587">
        <v>0.28657917543642442</v>
      </c>
    </row>
    <row r="409" spans="2:6" s="4" customFormat="1" hidden="1" outlineLevel="1" x14ac:dyDescent="0.25">
      <c r="B409" s="52" t="s">
        <v>78</v>
      </c>
      <c r="C409" s="583">
        <v>11507</v>
      </c>
      <c r="D409" s="576">
        <v>0.32752653437932633</v>
      </c>
      <c r="E409" s="577">
        <v>0.46176321138211374</v>
      </c>
      <c r="F409" s="578">
        <v>0.21308025177025969</v>
      </c>
    </row>
    <row r="410" spans="2:6" s="4" customFormat="1" hidden="1" outlineLevel="1" x14ac:dyDescent="0.25">
      <c r="B410" s="52" t="s">
        <v>79</v>
      </c>
      <c r="C410" s="583">
        <v>10132</v>
      </c>
      <c r="D410" s="576">
        <v>-0.11949248283653424</v>
      </c>
      <c r="E410" s="577">
        <v>0.30516552879041603</v>
      </c>
      <c r="F410" s="578">
        <v>0.23190859077443937</v>
      </c>
    </row>
    <row r="411" spans="2:6" s="4" customFormat="1" hidden="1" outlineLevel="1" x14ac:dyDescent="0.25">
      <c r="B411" s="52" t="s">
        <v>80</v>
      </c>
      <c r="C411" s="583">
        <v>10300</v>
      </c>
      <c r="D411" s="576">
        <v>1.6581129095933678E-2</v>
      </c>
      <c r="E411" s="577">
        <v>0.15470852017937209</v>
      </c>
      <c r="F411" s="578">
        <v>0.23256339726440323</v>
      </c>
    </row>
    <row r="412" spans="2:6" s="4" customFormat="1" hidden="1" outlineLevel="1" x14ac:dyDescent="0.25">
      <c r="B412" s="52" t="s">
        <v>81</v>
      </c>
      <c r="C412" s="583">
        <v>6176</v>
      </c>
      <c r="D412" s="576">
        <v>-0.40038834951456315</v>
      </c>
      <c r="E412" s="577">
        <v>0.61337513061650983</v>
      </c>
      <c r="F412" s="578">
        <v>0.27207883622712337</v>
      </c>
    </row>
    <row r="413" spans="2:6" s="4" customFormat="1" hidden="1" outlineLevel="1" x14ac:dyDescent="0.25">
      <c r="B413" s="52" t="s">
        <v>82</v>
      </c>
      <c r="C413" s="583">
        <v>2844</v>
      </c>
      <c r="D413" s="576">
        <v>-0.53950777202072531</v>
      </c>
      <c r="E413" s="577">
        <v>1.0170212765957447</v>
      </c>
      <c r="F413" s="578">
        <v>0.31721801362823099</v>
      </c>
    </row>
    <row r="414" spans="2:6" s="4" customFormat="1" hidden="1" outlineLevel="1" x14ac:dyDescent="0.25">
      <c r="B414" s="52" t="s">
        <v>83</v>
      </c>
      <c r="C414" s="583">
        <v>3474</v>
      </c>
      <c r="D414" s="576">
        <v>0.22151898734177222</v>
      </c>
      <c r="E414" s="577">
        <v>1.4708392603129443</v>
      </c>
      <c r="F414" s="578">
        <v>0.35740677255932662</v>
      </c>
    </row>
    <row r="415" spans="2:6" s="4" customFormat="1" hidden="1" outlineLevel="1" x14ac:dyDescent="0.25">
      <c r="B415" s="52" t="s">
        <v>84</v>
      </c>
      <c r="C415" s="583">
        <v>4316</v>
      </c>
      <c r="D415" s="576">
        <v>0.24237190558434074</v>
      </c>
      <c r="E415" s="577">
        <v>1.2088024564994884</v>
      </c>
      <c r="F415" s="578">
        <v>0.37218143192575748</v>
      </c>
    </row>
    <row r="416" spans="2:6" s="4" customFormat="1" hidden="1" outlineLevel="1" x14ac:dyDescent="0.25">
      <c r="B416" s="52" t="s">
        <v>85</v>
      </c>
      <c r="C416" s="583">
        <v>2762</v>
      </c>
      <c r="D416" s="576">
        <v>-0.36005560704355888</v>
      </c>
      <c r="E416" s="577">
        <v>0.87381275440976935</v>
      </c>
      <c r="F416" s="578">
        <v>0.38321794516754371</v>
      </c>
    </row>
    <row r="417" spans="2:6" s="4" customFormat="1" hidden="1" outlineLevel="1" x14ac:dyDescent="0.25">
      <c r="B417" s="52" t="s">
        <v>86</v>
      </c>
      <c r="C417" s="583">
        <v>3258</v>
      </c>
      <c r="D417" s="576">
        <v>0.17958001448225924</v>
      </c>
      <c r="E417" s="577">
        <v>0.75255513717052169</v>
      </c>
      <c r="F417" s="578">
        <v>0.39231246351430249</v>
      </c>
    </row>
    <row r="418" spans="2:6" s="4" customFormat="1" hidden="1" outlineLevel="1" x14ac:dyDescent="0.25">
      <c r="B418" s="52" t="s">
        <v>87</v>
      </c>
      <c r="C418" s="583">
        <v>6419</v>
      </c>
      <c r="D418" s="576">
        <v>0.97022713321055853</v>
      </c>
      <c r="E418" s="577">
        <v>0.69456177402323127</v>
      </c>
      <c r="F418" s="578">
        <v>0.44778391065960066</v>
      </c>
    </row>
    <row r="419" spans="2:6" s="4" customFormat="1" hidden="1" outlineLevel="1" x14ac:dyDescent="0.25">
      <c r="B419" s="52" t="s">
        <v>88</v>
      </c>
      <c r="C419" s="583">
        <v>9987</v>
      </c>
      <c r="D419" s="576">
        <v>0.55584982084436829</v>
      </c>
      <c r="E419" s="577">
        <v>9.7955145118733489E-2</v>
      </c>
      <c r="F419" s="578">
        <v>0.40139361814160845</v>
      </c>
    </row>
    <row r="420" spans="2:6" s="4" customFormat="1" hidden="1" outlineLevel="1" x14ac:dyDescent="0.25">
      <c r="B420" s="52" t="s">
        <v>89</v>
      </c>
      <c r="C420" s="583">
        <v>9595</v>
      </c>
      <c r="D420" s="576">
        <v>-3.9251026334234496E-2</v>
      </c>
      <c r="E420" s="577">
        <v>0.10694508537148129</v>
      </c>
      <c r="F420" s="578">
        <v>0.39167442020745025</v>
      </c>
    </row>
    <row r="421" spans="2:6" s="4" customFormat="1" ht="15.75" collapsed="1" x14ac:dyDescent="0.25">
      <c r="B421" s="64">
        <v>1987</v>
      </c>
      <c r="C421" s="584">
        <v>80770</v>
      </c>
      <c r="D421" s="585"/>
      <c r="E421" s="586">
        <v>0.39167442020745025</v>
      </c>
      <c r="F421" s="587">
        <v>0.39167442020745025</v>
      </c>
    </row>
    <row r="422" spans="2:6" s="4" customFormat="1" hidden="1" outlineLevel="1" x14ac:dyDescent="0.25">
      <c r="B422" s="52" t="s">
        <v>78</v>
      </c>
      <c r="C422" s="583">
        <v>7872</v>
      </c>
      <c r="D422" s="576">
        <v>3.5244608100999386E-2</v>
      </c>
      <c r="E422" s="577">
        <v>0.20717681337218208</v>
      </c>
      <c r="F422" s="578">
        <v>0.3344182262001627</v>
      </c>
    </row>
    <row r="423" spans="2:6" s="4" customFormat="1" hidden="1" outlineLevel="1" x14ac:dyDescent="0.25">
      <c r="B423" s="52" t="s">
        <v>79</v>
      </c>
      <c r="C423" s="583">
        <v>7763</v>
      </c>
      <c r="D423" s="576">
        <v>-1.3846544715447107E-2</v>
      </c>
      <c r="E423" s="577">
        <v>0.17319026749282163</v>
      </c>
      <c r="F423" s="578">
        <v>0.30408388520971297</v>
      </c>
    </row>
    <row r="424" spans="2:6" s="4" customFormat="1" hidden="1" outlineLevel="1" x14ac:dyDescent="0.25">
      <c r="B424" s="52" t="s">
        <v>80</v>
      </c>
      <c r="C424" s="583">
        <v>8920</v>
      </c>
      <c r="D424" s="576">
        <v>0.14904031946412477</v>
      </c>
      <c r="E424" s="577">
        <v>0.13949923352069504</v>
      </c>
      <c r="F424" s="578">
        <v>0.22502769571639591</v>
      </c>
    </row>
    <row r="425" spans="2:6" s="4" customFormat="1" hidden="1" outlineLevel="1" x14ac:dyDescent="0.25">
      <c r="B425" s="52" t="s">
        <v>81</v>
      </c>
      <c r="C425" s="583">
        <v>3828</v>
      </c>
      <c r="D425" s="576">
        <v>-0.57085201793721974</v>
      </c>
      <c r="E425" s="577">
        <v>5.4255026163591236E-2</v>
      </c>
      <c r="F425" s="578">
        <v>0.20322063373760635</v>
      </c>
    </row>
    <row r="426" spans="2:6" s="4" customFormat="1" hidden="1" outlineLevel="1" x14ac:dyDescent="0.25">
      <c r="B426" s="52" t="s">
        <v>82</v>
      </c>
      <c r="C426" s="583">
        <v>1410</v>
      </c>
      <c r="D426" s="576">
        <v>-0.63166144200626961</v>
      </c>
      <c r="E426" s="577">
        <v>-0.34326967862133206</v>
      </c>
      <c r="F426" s="578">
        <v>0.14967832290253402</v>
      </c>
    </row>
    <row r="427" spans="2:6" s="4" customFormat="1" hidden="1" outlineLevel="1" x14ac:dyDescent="0.25">
      <c r="B427" s="52" t="s">
        <v>83</v>
      </c>
      <c r="C427" s="583">
        <v>1406</v>
      </c>
      <c r="D427" s="576">
        <v>-2.8368794326241176E-3</v>
      </c>
      <c r="E427" s="577">
        <v>-2.2253129346314293E-2</v>
      </c>
      <c r="F427" s="578">
        <v>0.12668984163769803</v>
      </c>
    </row>
    <row r="428" spans="2:6" s="4" customFormat="1" hidden="1" outlineLevel="1" x14ac:dyDescent="0.25">
      <c r="B428" s="52" t="s">
        <v>84</v>
      </c>
      <c r="C428" s="583">
        <v>1954</v>
      </c>
      <c r="D428" s="576">
        <v>0.3897581792318634</v>
      </c>
      <c r="E428" s="577">
        <v>1.4486215538847116</v>
      </c>
      <c r="F428" s="578">
        <v>0.16555169417897475</v>
      </c>
    </row>
    <row r="429" spans="2:6" s="4" customFormat="1" hidden="1" outlineLevel="1" x14ac:dyDescent="0.25">
      <c r="B429" s="52" t="s">
        <v>85</v>
      </c>
      <c r="C429" s="583">
        <v>1474</v>
      </c>
      <c r="D429" s="576">
        <v>-0.24564994882292734</v>
      </c>
      <c r="E429" s="577">
        <v>0.51802265705458295</v>
      </c>
      <c r="F429" s="578">
        <v>0.17571087475580649</v>
      </c>
    </row>
    <row r="430" spans="2:6" s="4" customFormat="1" hidden="1" outlineLevel="1" x14ac:dyDescent="0.25">
      <c r="B430" s="52" t="s">
        <v>86</v>
      </c>
      <c r="C430" s="583">
        <v>1859</v>
      </c>
      <c r="D430" s="576">
        <v>0.26119402985074625</v>
      </c>
      <c r="E430" s="577">
        <v>0.53890728476821192</v>
      </c>
      <c r="F430" s="578">
        <v>0.19294885745375412</v>
      </c>
    </row>
    <row r="431" spans="2:6" s="4" customFormat="1" hidden="1" outlineLevel="1" x14ac:dyDescent="0.25">
      <c r="B431" s="52" t="s">
        <v>87</v>
      </c>
      <c r="C431" s="583">
        <v>3788</v>
      </c>
      <c r="D431" s="576">
        <v>1.0376546530392683</v>
      </c>
      <c r="E431" s="577">
        <v>-6.9516089412920645E-2</v>
      </c>
      <c r="F431" s="578">
        <v>0.15643820510645523</v>
      </c>
    </row>
    <row r="432" spans="2:6" s="4" customFormat="1" hidden="1" outlineLevel="1" x14ac:dyDescent="0.25">
      <c r="B432" s="52" t="s">
        <v>88</v>
      </c>
      <c r="C432" s="583">
        <v>9096</v>
      </c>
      <c r="D432" s="576">
        <v>1.4012671594508976</v>
      </c>
      <c r="E432" s="577">
        <v>0.36679188580015021</v>
      </c>
      <c r="F432" s="578">
        <v>0.17656533950107378</v>
      </c>
    </row>
    <row r="433" spans="2:6" s="4" customFormat="1" hidden="1" outlineLevel="1" x14ac:dyDescent="0.25">
      <c r="B433" s="52" t="s">
        <v>89</v>
      </c>
      <c r="C433" s="583">
        <v>8668</v>
      </c>
      <c r="D433" s="576">
        <v>-4.7053649956024679E-2</v>
      </c>
      <c r="E433" s="577">
        <v>0.13992635455023672</v>
      </c>
      <c r="F433" s="578">
        <v>0.17274545858675672</v>
      </c>
    </row>
    <row r="434" spans="2:6" s="4" customFormat="1" ht="15.75" collapsed="1" x14ac:dyDescent="0.25">
      <c r="B434" s="64">
        <v>1986</v>
      </c>
      <c r="C434" s="584">
        <v>58038</v>
      </c>
      <c r="D434" s="585"/>
      <c r="E434" s="586">
        <v>0.17274545858675672</v>
      </c>
      <c r="F434" s="587">
        <v>0.17274545858675672</v>
      </c>
    </row>
    <row r="435" spans="2:6" s="4" customFormat="1" hidden="1" outlineLevel="1" x14ac:dyDescent="0.25">
      <c r="B435" s="52" t="s">
        <v>78</v>
      </c>
      <c r="C435" s="583">
        <v>6521</v>
      </c>
      <c r="D435" s="576">
        <v>-2.7527144823367156E-3</v>
      </c>
      <c r="E435" s="577">
        <v>4.4362588084561283E-2</v>
      </c>
      <c r="F435" s="578">
        <v>0.11733826030852246</v>
      </c>
    </row>
    <row r="436" spans="2:6" s="4" customFormat="1" hidden="1" outlineLevel="1" x14ac:dyDescent="0.25">
      <c r="B436" s="52" t="s">
        <v>79</v>
      </c>
      <c r="C436" s="583">
        <v>6617</v>
      </c>
      <c r="D436" s="576">
        <v>1.4721668455758286E-2</v>
      </c>
      <c r="E436" s="577">
        <v>0.36376751854905187</v>
      </c>
      <c r="F436" s="578">
        <v>0.20493289807762061</v>
      </c>
    </row>
    <row r="437" spans="2:6" s="4" customFormat="1" hidden="1" outlineLevel="1" x14ac:dyDescent="0.25">
      <c r="B437" s="52" t="s">
        <v>80</v>
      </c>
      <c r="C437" s="583">
        <v>7828</v>
      </c>
      <c r="D437" s="576">
        <v>0.18301345020401993</v>
      </c>
      <c r="E437" s="577">
        <v>0.7937671860678277</v>
      </c>
      <c r="F437" s="578">
        <v>0.3593950993003483</v>
      </c>
    </row>
    <row r="438" spans="2:6" s="4" customFormat="1" hidden="1" outlineLevel="1" x14ac:dyDescent="0.25">
      <c r="B438" s="52" t="s">
        <v>81</v>
      </c>
      <c r="C438" s="583">
        <v>3631</v>
      </c>
      <c r="D438" s="576">
        <v>-0.53615227388860498</v>
      </c>
      <c r="E438" s="577">
        <v>0.3538404175988068</v>
      </c>
      <c r="F438" s="578">
        <v>0.36686938536103475</v>
      </c>
    </row>
    <row r="439" spans="2:6" s="4" customFormat="1" hidden="1" outlineLevel="1" x14ac:dyDescent="0.25">
      <c r="B439" s="52" t="s">
        <v>82</v>
      </c>
      <c r="C439" s="583">
        <v>2147</v>
      </c>
      <c r="D439" s="576">
        <v>-0.40870283668410901</v>
      </c>
      <c r="E439" s="577">
        <v>1.9573002754820936</v>
      </c>
      <c r="F439" s="578">
        <v>0.38064594096498383</v>
      </c>
    </row>
    <row r="440" spans="2:6" s="4" customFormat="1" hidden="1" outlineLevel="1" x14ac:dyDescent="0.25">
      <c r="B440" s="52" t="s">
        <v>83</v>
      </c>
      <c r="C440" s="583">
        <v>1438</v>
      </c>
      <c r="D440" s="576">
        <v>-0.33022822543083374</v>
      </c>
      <c r="E440" s="577">
        <v>1.6928838951310863</v>
      </c>
      <c r="F440" s="578">
        <v>0.38679919057255097</v>
      </c>
    </row>
    <row r="441" spans="2:6" s="4" customFormat="1" hidden="1" outlineLevel="1" x14ac:dyDescent="0.25">
      <c r="B441" s="52" t="s">
        <v>84</v>
      </c>
      <c r="C441" s="583">
        <v>798</v>
      </c>
      <c r="D441" s="576">
        <v>-0.44506258692628653</v>
      </c>
      <c r="E441" s="577">
        <v>-0.41323529411764703</v>
      </c>
      <c r="F441" s="578">
        <v>0.31746122589137515</v>
      </c>
    </row>
    <row r="442" spans="2:6" s="4" customFormat="1" hidden="1" outlineLevel="1" x14ac:dyDescent="0.25">
      <c r="B442" s="52" t="s">
        <v>85</v>
      </c>
      <c r="C442" s="583">
        <v>971</v>
      </c>
      <c r="D442" s="576">
        <v>0.21679197994987476</v>
      </c>
      <c r="E442" s="577">
        <v>3.1880977683315548E-2</v>
      </c>
      <c r="F442" s="578">
        <v>0.28439599654297587</v>
      </c>
    </row>
    <row r="443" spans="2:6" s="4" customFormat="1" hidden="1" outlineLevel="1" x14ac:dyDescent="0.25">
      <c r="B443" s="52" t="s">
        <v>86</v>
      </c>
      <c r="C443" s="583">
        <v>1208</v>
      </c>
      <c r="D443" s="576">
        <v>0.24407826982492287</v>
      </c>
      <c r="E443" s="577">
        <v>-9.0361445783132543E-2</v>
      </c>
      <c r="F443" s="578">
        <v>0.25037415984108402</v>
      </c>
    </row>
    <row r="444" spans="2:6" s="4" customFormat="1" hidden="1" outlineLevel="1" x14ac:dyDescent="0.25">
      <c r="B444" s="52" t="s">
        <v>87</v>
      </c>
      <c r="C444" s="583">
        <v>4071</v>
      </c>
      <c r="D444" s="576">
        <v>2.3700331125827816</v>
      </c>
      <c r="E444" s="577">
        <v>0.42094240837696328</v>
      </c>
      <c r="F444" s="578">
        <v>0.27693682471770154</v>
      </c>
    </row>
    <row r="445" spans="2:6" s="4" customFormat="1" hidden="1" outlineLevel="1" x14ac:dyDescent="0.25">
      <c r="B445" s="52" t="s">
        <v>88</v>
      </c>
      <c r="C445" s="583">
        <v>6655</v>
      </c>
      <c r="D445" s="576">
        <v>0.63473348071726843</v>
      </c>
      <c r="E445" s="577">
        <v>0.23538147391869324</v>
      </c>
      <c r="F445" s="578">
        <v>0.31830556463029502</v>
      </c>
    </row>
    <row r="446" spans="2:6" s="4" customFormat="1" hidden="1" outlineLevel="1" x14ac:dyDescent="0.25">
      <c r="B446" s="52" t="s">
        <v>89</v>
      </c>
      <c r="C446" s="583">
        <v>7604</v>
      </c>
      <c r="D446" s="576">
        <v>0.14259954921111939</v>
      </c>
      <c r="E446" s="577">
        <v>0.16286894020492437</v>
      </c>
      <c r="F446" s="578">
        <v>0.30847126011316162</v>
      </c>
    </row>
    <row r="447" spans="2:6" s="4" customFormat="1" ht="15.75" collapsed="1" x14ac:dyDescent="0.25">
      <c r="B447" s="64">
        <v>1985</v>
      </c>
      <c r="C447" s="584">
        <v>49489</v>
      </c>
      <c r="D447" s="585"/>
      <c r="E447" s="586">
        <v>0.30847126011316162</v>
      </c>
      <c r="F447" s="587">
        <v>0.30847126011316162</v>
      </c>
    </row>
    <row r="448" spans="2:6" s="4" customFormat="1" hidden="1" outlineLevel="1" x14ac:dyDescent="0.25">
      <c r="B448" s="52" t="s">
        <v>78</v>
      </c>
      <c r="C448" s="583">
        <v>6244</v>
      </c>
      <c r="D448" s="576">
        <v>0.1458983299688017</v>
      </c>
      <c r="E448" s="577">
        <v>3.2133676092545027E-3</v>
      </c>
      <c r="F448" s="578">
        <v>1.7395196180814532E-2</v>
      </c>
    </row>
    <row r="449" spans="2:6" s="4" customFormat="1" hidden="1" outlineLevel="1" x14ac:dyDescent="0.25">
      <c r="B449" s="52" t="s">
        <v>79</v>
      </c>
      <c r="C449" s="583">
        <v>4852</v>
      </c>
      <c r="D449" s="576">
        <v>-0.22293401665598978</v>
      </c>
      <c r="E449" s="577">
        <v>-0.17286055233549269</v>
      </c>
      <c r="F449" s="578">
        <v>-2.2744727358657735E-2</v>
      </c>
    </row>
    <row r="450" spans="2:6" s="4" customFormat="1" hidden="1" outlineLevel="1" x14ac:dyDescent="0.25">
      <c r="B450" s="52" t="s">
        <v>80</v>
      </c>
      <c r="C450" s="583">
        <v>4364</v>
      </c>
      <c r="D450" s="576">
        <v>-0.10057708161582857</v>
      </c>
      <c r="E450" s="577">
        <v>-0.21721973094170399</v>
      </c>
      <c r="F450" s="578">
        <v>-4.5461351861279975E-2</v>
      </c>
    </row>
    <row r="451" spans="2:6" s="4" customFormat="1" hidden="1" outlineLevel="1" x14ac:dyDescent="0.25">
      <c r="B451" s="52" t="s">
        <v>81</v>
      </c>
      <c r="C451" s="583">
        <v>2682</v>
      </c>
      <c r="D451" s="576">
        <v>-0.38542621448212644</v>
      </c>
      <c r="E451" s="577">
        <v>0.24051803885291401</v>
      </c>
      <c r="F451" s="578">
        <v>-1.8750757300375676E-2</v>
      </c>
    </row>
    <row r="452" spans="2:6" s="4" customFormat="1" hidden="1" outlineLevel="1" x14ac:dyDescent="0.25">
      <c r="B452" s="52" t="s">
        <v>82</v>
      </c>
      <c r="C452" s="583">
        <v>726</v>
      </c>
      <c r="D452" s="576">
        <v>-0.72930648769574946</v>
      </c>
      <c r="E452" s="577">
        <v>35.299999999999997</v>
      </c>
      <c r="F452" s="578">
        <v>3.2128027157276584E-3</v>
      </c>
    </row>
    <row r="453" spans="2:6" s="4" customFormat="1" hidden="1" outlineLevel="1" x14ac:dyDescent="0.25">
      <c r="B453" s="52" t="s">
        <v>83</v>
      </c>
      <c r="C453" s="583">
        <v>534</v>
      </c>
      <c r="D453" s="576">
        <v>-0.26446280991735538</v>
      </c>
      <c r="E453" s="577">
        <v>17.413793103448278</v>
      </c>
      <c r="F453" s="578">
        <v>1.8796992481203034E-2</v>
      </c>
    </row>
    <row r="454" spans="2:6" s="4" customFormat="1" hidden="1" outlineLevel="1" x14ac:dyDescent="0.25">
      <c r="B454" s="52" t="s">
        <v>84</v>
      </c>
      <c r="C454" s="583">
        <v>1360</v>
      </c>
      <c r="D454" s="576">
        <v>1.5468164794007491</v>
      </c>
      <c r="E454" s="577">
        <v>74.555555555555557</v>
      </c>
      <c r="F454" s="578">
        <v>6.0190522419756087E-2</v>
      </c>
    </row>
    <row r="455" spans="2:6" s="4" customFormat="1" hidden="1" outlineLevel="1" x14ac:dyDescent="0.25">
      <c r="B455" s="52" t="s">
        <v>85</v>
      </c>
      <c r="C455" s="583">
        <v>941</v>
      </c>
      <c r="D455" s="576">
        <v>-0.30808823529411766</v>
      </c>
      <c r="E455" s="577">
        <v>51.277777777777779</v>
      </c>
      <c r="F455" s="578">
        <v>8.8324534255719511E-2</v>
      </c>
    </row>
    <row r="456" spans="2:6" s="4" customFormat="1" hidden="1" outlineLevel="1" x14ac:dyDescent="0.25">
      <c r="B456" s="52" t="s">
        <v>86</v>
      </c>
      <c r="C456" s="583">
        <v>1328</v>
      </c>
      <c r="D456" s="576">
        <v>0.41126461211477161</v>
      </c>
      <c r="E456" s="577">
        <v>1.9642857142857144</v>
      </c>
      <c r="F456" s="578">
        <v>0.11991832754312193</v>
      </c>
    </row>
    <row r="457" spans="2:6" s="4" customFormat="1" hidden="1" outlineLevel="1" x14ac:dyDescent="0.25">
      <c r="B457" s="52" t="s">
        <v>87</v>
      </c>
      <c r="C457" s="583">
        <v>2865</v>
      </c>
      <c r="D457" s="576">
        <v>1.1573795180722892</v>
      </c>
      <c r="E457" s="577">
        <v>6.7039106145251326E-2</v>
      </c>
      <c r="F457" s="578">
        <v>0.12523233492793806</v>
      </c>
    </row>
    <row r="458" spans="2:6" s="4" customFormat="1" hidden="1" outlineLevel="1" x14ac:dyDescent="0.25">
      <c r="B458" s="52" t="s">
        <v>88</v>
      </c>
      <c r="C458" s="583">
        <v>5387</v>
      </c>
      <c r="D458" s="576">
        <v>0.88027923211169279</v>
      </c>
      <c r="E458" s="577">
        <v>-3.5279369627507218E-2</v>
      </c>
      <c r="F458" s="578">
        <v>7.4569230319164514E-2</v>
      </c>
    </row>
    <row r="459" spans="2:6" s="4" customFormat="1" hidden="1" outlineLevel="1" x14ac:dyDescent="0.25">
      <c r="B459" s="52" t="s">
        <v>89</v>
      </c>
      <c r="C459" s="583">
        <v>6539</v>
      </c>
      <c r="D459" s="576">
        <v>0.21384815296083159</v>
      </c>
      <c r="E459" s="577">
        <v>0.20003670398238205</v>
      </c>
      <c r="F459" s="578">
        <v>0.10986560244145793</v>
      </c>
    </row>
    <row r="460" spans="2:6" s="4" customFormat="1" ht="15.75" collapsed="1" x14ac:dyDescent="0.25">
      <c r="B460" s="64">
        <v>1984</v>
      </c>
      <c r="C460" s="584">
        <v>37822</v>
      </c>
      <c r="D460" s="585"/>
      <c r="E460" s="586">
        <v>0.10986560244145793</v>
      </c>
      <c r="F460" s="587">
        <v>0.10986560244145793</v>
      </c>
    </row>
    <row r="461" spans="2:6" s="4" customFormat="1" hidden="1" outlineLevel="1" x14ac:dyDescent="0.25">
      <c r="B461" s="52" t="s">
        <v>78</v>
      </c>
      <c r="C461" s="583">
        <v>6224</v>
      </c>
      <c r="D461" s="576">
        <v>0.12063377745768822</v>
      </c>
      <c r="E461" s="577">
        <v>0.10295941874889247</v>
      </c>
      <c r="F461" s="578">
        <v>0.17857017266237651</v>
      </c>
    </row>
    <row r="462" spans="2:6" s="4" customFormat="1" hidden="1" outlineLevel="1" x14ac:dyDescent="0.25">
      <c r="B462" s="52" t="s">
        <v>79</v>
      </c>
      <c r="C462" s="583">
        <v>5866</v>
      </c>
      <c r="D462" s="576">
        <v>-5.7519280205655554E-2</v>
      </c>
      <c r="E462" s="577">
        <v>6.1335263253120997E-2</v>
      </c>
      <c r="F462" s="578">
        <v>0.1307658906443101</v>
      </c>
    </row>
    <row r="463" spans="2:6" s="4" customFormat="1" hidden="1" outlineLevel="1" x14ac:dyDescent="0.25">
      <c r="B463" s="52" t="s">
        <v>80</v>
      </c>
      <c r="C463" s="583">
        <v>5575</v>
      </c>
      <c r="D463" s="576">
        <v>-4.9607909989771604E-2</v>
      </c>
      <c r="E463" s="577">
        <v>-7.6681020205366046E-2</v>
      </c>
      <c r="F463" s="578">
        <v>4.9965410980441494E-2</v>
      </c>
    </row>
    <row r="464" spans="2:6" s="4" customFormat="1" hidden="1" outlineLevel="1" x14ac:dyDescent="0.25">
      <c r="B464" s="52" t="s">
        <v>81</v>
      </c>
      <c r="C464" s="583">
        <v>2162</v>
      </c>
      <c r="D464" s="576">
        <v>-0.61219730941704031</v>
      </c>
      <c r="E464" s="577">
        <v>-0.14915387642660372</v>
      </c>
      <c r="F464" s="578">
        <v>5.2812858783008121E-2</v>
      </c>
    </row>
    <row r="465" spans="2:6" s="4" customFormat="1" hidden="1" outlineLevel="1" x14ac:dyDescent="0.25">
      <c r="B465" s="52" t="s">
        <v>82</v>
      </c>
      <c r="C465" s="583">
        <v>20</v>
      </c>
      <c r="D465" s="576">
        <v>-0.99074930619796486</v>
      </c>
      <c r="E465" s="577">
        <v>-0.48717948717948723</v>
      </c>
      <c r="F465" s="578">
        <v>5.2945682006765749E-2</v>
      </c>
    </row>
    <row r="466" spans="2:6" s="4" customFormat="1" hidden="1" outlineLevel="1" x14ac:dyDescent="0.25">
      <c r="B466" s="52" t="s">
        <v>83</v>
      </c>
      <c r="C466" s="583">
        <v>29</v>
      </c>
      <c r="D466" s="576">
        <v>0.44999999999999996</v>
      </c>
      <c r="E466" s="577">
        <v>-0.23684210526315785</v>
      </c>
      <c r="F466" s="578">
        <v>5.2692049915424644E-2</v>
      </c>
    </row>
    <row r="467" spans="2:6" s="4" customFormat="1" hidden="1" outlineLevel="1" x14ac:dyDescent="0.25">
      <c r="B467" s="52" t="s">
        <v>84</v>
      </c>
      <c r="C467" s="583">
        <v>18</v>
      </c>
      <c r="D467" s="576">
        <v>-0.37931034482758619</v>
      </c>
      <c r="E467" s="577">
        <v>-0.55000000000000004</v>
      </c>
      <c r="F467" s="578">
        <v>5.2057068079537805E-2</v>
      </c>
    </row>
    <row r="468" spans="2:6" s="4" customFormat="1" hidden="1" outlineLevel="1" x14ac:dyDescent="0.25">
      <c r="B468" s="52" t="s">
        <v>85</v>
      </c>
      <c r="C468" s="583">
        <v>18</v>
      </c>
      <c r="D468" s="576">
        <v>0</v>
      </c>
      <c r="E468" s="577">
        <v>-0.18181818181818177</v>
      </c>
      <c r="F468" s="578">
        <v>5.2366051471997022E-2</v>
      </c>
    </row>
    <row r="469" spans="2:6" s="4" customFormat="1" hidden="1" outlineLevel="1" x14ac:dyDescent="0.25">
      <c r="B469" s="52" t="s">
        <v>86</v>
      </c>
      <c r="C469" s="583">
        <v>448</v>
      </c>
      <c r="D469" s="576">
        <v>23.888888888888889</v>
      </c>
      <c r="E469" s="577">
        <v>-0.2432432432432432</v>
      </c>
      <c r="F469" s="578">
        <v>3.078469560846897E-2</v>
      </c>
    </row>
    <row r="470" spans="2:6" s="4" customFormat="1" hidden="1" outlineLevel="1" x14ac:dyDescent="0.25">
      <c r="B470" s="52" t="s">
        <v>87</v>
      </c>
      <c r="C470" s="583">
        <v>2685</v>
      </c>
      <c r="D470" s="576">
        <v>4.9933035714285712</v>
      </c>
      <c r="E470" s="577">
        <v>1.8656716417910779E-3</v>
      </c>
      <c r="F470" s="578">
        <v>-1.058185107024423E-2</v>
      </c>
    </row>
    <row r="471" spans="2:6" s="4" customFormat="1" hidden="1" outlineLevel="1" x14ac:dyDescent="0.25">
      <c r="B471" s="52" t="s">
        <v>88</v>
      </c>
      <c r="C471" s="583">
        <v>5584</v>
      </c>
      <c r="D471" s="576">
        <v>1.0797020484171322</v>
      </c>
      <c r="E471" s="577">
        <v>0.32322274881516577</v>
      </c>
      <c r="F471" s="578">
        <v>5.8920107803351884E-2</v>
      </c>
    </row>
    <row r="472" spans="2:6" s="4" customFormat="1" hidden="1" outlineLevel="1" x14ac:dyDescent="0.25">
      <c r="B472" s="52" t="s">
        <v>89</v>
      </c>
      <c r="C472" s="583">
        <v>5449</v>
      </c>
      <c r="D472" s="576">
        <v>-2.4176217765042973E-2</v>
      </c>
      <c r="E472" s="577">
        <v>-1.8905293482174956E-2</v>
      </c>
      <c r="F472" s="578">
        <v>3.4736138944555739E-2</v>
      </c>
    </row>
    <row r="473" spans="2:6" s="4" customFormat="1" ht="15.75" collapsed="1" x14ac:dyDescent="0.25">
      <c r="B473" s="64">
        <v>1983</v>
      </c>
      <c r="C473" s="584">
        <v>34078</v>
      </c>
      <c r="D473" s="585"/>
      <c r="E473" s="586">
        <v>3.4736138944555739E-2</v>
      </c>
      <c r="F473" s="587">
        <v>3.4736138944555739E-2</v>
      </c>
    </row>
    <row r="474" spans="2:6" s="4" customFormat="1" hidden="1" outlineLevel="1" x14ac:dyDescent="0.25">
      <c r="B474" s="52" t="s">
        <v>78</v>
      </c>
      <c r="C474" s="583">
        <v>5643</v>
      </c>
      <c r="D474" s="576">
        <v>0.15139767394409298</v>
      </c>
      <c r="E474" s="577">
        <v>7.2405929304447003E-2</v>
      </c>
      <c r="F474" s="578">
        <v>-5.5280555463273595E-2</v>
      </c>
    </row>
    <row r="475" spans="2:6" s="4" customFormat="1" hidden="1" outlineLevel="1" x14ac:dyDescent="0.25">
      <c r="B475" s="52" t="s">
        <v>79</v>
      </c>
      <c r="C475" s="583">
        <v>5527</v>
      </c>
      <c r="D475" s="576">
        <v>-2.0556441609073217E-2</v>
      </c>
      <c r="E475" s="577">
        <v>0.37316770186335413</v>
      </c>
      <c r="F475" s="578">
        <v>2.9043789097408457E-2</v>
      </c>
    </row>
    <row r="476" spans="2:6" s="4" customFormat="1" hidden="1" outlineLevel="1" x14ac:dyDescent="0.25">
      <c r="B476" s="52" t="s">
        <v>80</v>
      </c>
      <c r="C476" s="583">
        <v>6038</v>
      </c>
      <c r="D476" s="576">
        <v>9.2455219829925772E-2</v>
      </c>
      <c r="E476" s="577">
        <v>0.44622754491017957</v>
      </c>
      <c r="F476" s="578">
        <v>0.13118019492068012</v>
      </c>
    </row>
    <row r="477" spans="2:6" s="4" customFormat="1" hidden="1" outlineLevel="1" x14ac:dyDescent="0.25">
      <c r="B477" s="52" t="s">
        <v>81</v>
      </c>
      <c r="C477" s="583">
        <v>2541</v>
      </c>
      <c r="D477" s="576">
        <v>-0.57916528651871479</v>
      </c>
      <c r="E477" s="577">
        <v>-0.14931369266822903</v>
      </c>
      <c r="F477" s="578">
        <v>9.4526668528344127E-2</v>
      </c>
    </row>
    <row r="478" spans="2:6" s="4" customFormat="1" hidden="1" outlineLevel="1" x14ac:dyDescent="0.25">
      <c r="B478" s="52" t="s">
        <v>82</v>
      </c>
      <c r="C478" s="583">
        <v>39</v>
      </c>
      <c r="D478" s="576">
        <v>-0.98465171192443923</v>
      </c>
      <c r="E478" s="577">
        <v>-0.36065573770491799</v>
      </c>
      <c r="F478" s="578">
        <v>0.11655917043794317</v>
      </c>
    </row>
    <row r="479" spans="2:6" s="4" customFormat="1" hidden="1" outlineLevel="1" x14ac:dyDescent="0.25">
      <c r="B479" s="52" t="s">
        <v>83</v>
      </c>
      <c r="C479" s="583">
        <v>38</v>
      </c>
      <c r="D479" s="576">
        <v>-2.5641025641025661E-2</v>
      </c>
      <c r="E479" s="577">
        <v>-2.5641025641025661E-2</v>
      </c>
      <c r="F479" s="578">
        <v>0.13496576955120076</v>
      </c>
    </row>
    <row r="480" spans="2:6" s="4" customFormat="1" hidden="1" outlineLevel="1" x14ac:dyDescent="0.25">
      <c r="B480" s="52" t="s">
        <v>84</v>
      </c>
      <c r="C480" s="583">
        <v>40</v>
      </c>
      <c r="D480" s="576">
        <v>5.2631578947368363E-2</v>
      </c>
      <c r="E480" s="577">
        <v>-4.7619047619047672E-2</v>
      </c>
      <c r="F480" s="578">
        <v>0.17085840278037301</v>
      </c>
    </row>
    <row r="481" spans="2:6" s="4" customFormat="1" hidden="1" outlineLevel="1" x14ac:dyDescent="0.25">
      <c r="B481" s="52" t="s">
        <v>85</v>
      </c>
      <c r="C481" s="583">
        <v>22</v>
      </c>
      <c r="D481" s="576">
        <v>-0.44999999999999996</v>
      </c>
      <c r="E481" s="577">
        <v>-0.37142857142857144</v>
      </c>
      <c r="F481" s="578">
        <v>0.1936123180120437</v>
      </c>
    </row>
    <row r="482" spans="2:6" s="4" customFormat="1" hidden="1" outlineLevel="1" x14ac:dyDescent="0.25">
      <c r="B482" s="52" t="s">
        <v>86</v>
      </c>
      <c r="C482" s="583">
        <v>592</v>
      </c>
      <c r="D482" s="576">
        <v>25.90909090909091</v>
      </c>
      <c r="E482" s="577">
        <v>6.7894736842105265</v>
      </c>
      <c r="F482" s="578">
        <v>0.2441474186110133</v>
      </c>
    </row>
    <row r="483" spans="2:6" s="4" customFormat="1" hidden="1" outlineLevel="1" x14ac:dyDescent="0.25">
      <c r="B483" s="52" t="s">
        <v>87</v>
      </c>
      <c r="C483" s="583">
        <v>2680</v>
      </c>
      <c r="D483" s="576">
        <v>3.5270270270270272</v>
      </c>
      <c r="E483" s="577">
        <v>0.99404761904761907</v>
      </c>
      <c r="F483" s="578">
        <v>0.32579239777768887</v>
      </c>
    </row>
    <row r="484" spans="2:6" s="4" customFormat="1" hidden="1" outlineLevel="1" x14ac:dyDescent="0.25">
      <c r="B484" s="52" t="s">
        <v>88</v>
      </c>
      <c r="C484" s="583">
        <v>4220</v>
      </c>
      <c r="D484" s="576">
        <v>0.57462686567164178</v>
      </c>
      <c r="E484" s="577">
        <v>-0.17400665492268541</v>
      </c>
      <c r="F484" s="578">
        <v>0.1891623075222868</v>
      </c>
    </row>
    <row r="485" spans="2:6" s="4" customFormat="1" hidden="1" outlineLevel="1" x14ac:dyDescent="0.25">
      <c r="B485" s="52" t="s">
        <v>89</v>
      </c>
      <c r="C485" s="583">
        <v>5554</v>
      </c>
      <c r="D485" s="576">
        <v>0.31611374407582948</v>
      </c>
      <c r="E485" s="577">
        <v>0.1332381146704753</v>
      </c>
      <c r="F485" s="578">
        <v>0.17386655260906747</v>
      </c>
    </row>
    <row r="486" spans="2:6" s="4" customFormat="1" ht="15.75" collapsed="1" x14ac:dyDescent="0.25">
      <c r="B486" s="64">
        <v>1982</v>
      </c>
      <c r="C486" s="584">
        <v>32934</v>
      </c>
      <c r="D486" s="585"/>
      <c r="E486" s="586">
        <v>0.17386655260906747</v>
      </c>
      <c r="F486" s="587">
        <v>0.17386655260906747</v>
      </c>
    </row>
    <row r="487" spans="2:6" s="4" customFormat="1" hidden="1" outlineLevel="1" x14ac:dyDescent="0.25">
      <c r="B487" s="52" t="s">
        <v>78</v>
      </c>
      <c r="C487" s="583">
        <v>5262</v>
      </c>
      <c r="D487" s="576">
        <v>0.31846654973690813</v>
      </c>
      <c r="E487" s="577">
        <v>2.6676829268292845E-3</v>
      </c>
      <c r="F487" s="578">
        <v>-0.34692239265800262</v>
      </c>
    </row>
    <row r="488" spans="2:6" s="4" customFormat="1" hidden="1" outlineLevel="1" x14ac:dyDescent="0.25">
      <c r="B488" s="52" t="s">
        <v>79</v>
      </c>
      <c r="C488" s="583">
        <v>4025</v>
      </c>
      <c r="D488" s="576">
        <v>-0.23508171797795518</v>
      </c>
      <c r="E488" s="577">
        <v>-0.20011923688394273</v>
      </c>
      <c r="F488" s="578">
        <v>-0.30652619535681935</v>
      </c>
    </row>
    <row r="489" spans="2:6" s="4" customFormat="1" hidden="1" outlineLevel="1" x14ac:dyDescent="0.25">
      <c r="B489" s="52" t="s">
        <v>80</v>
      </c>
      <c r="C489" s="583">
        <v>4175</v>
      </c>
      <c r="D489" s="576">
        <v>3.7267080745341685E-2</v>
      </c>
      <c r="E489" s="577">
        <v>-0.19010669253152279</v>
      </c>
      <c r="F489" s="578">
        <v>-0.27612132447602866</v>
      </c>
    </row>
    <row r="490" spans="2:6" s="4" customFormat="1" hidden="1" outlineLevel="1" x14ac:dyDescent="0.25">
      <c r="B490" s="52" t="s">
        <v>81</v>
      </c>
      <c r="C490" s="583">
        <v>2987</v>
      </c>
      <c r="D490" s="576">
        <v>-0.28455089820359281</v>
      </c>
      <c r="E490" s="577">
        <v>0.21769262128006517</v>
      </c>
      <c r="F490" s="578">
        <v>-0.21406820114674496</v>
      </c>
    </row>
    <row r="491" spans="2:6" s="4" customFormat="1" hidden="1" outlineLevel="1" x14ac:dyDescent="0.25">
      <c r="B491" s="52" t="s">
        <v>82</v>
      </c>
      <c r="C491" s="583">
        <v>61</v>
      </c>
      <c r="D491" s="576">
        <v>-0.97957817207900899</v>
      </c>
      <c r="E491" s="577">
        <v>-0.90557275541795668</v>
      </c>
      <c r="F491" s="578">
        <v>-0.22518567602639494</v>
      </c>
    </row>
    <row r="492" spans="2:6" s="4" customFormat="1" hidden="1" outlineLevel="1" x14ac:dyDescent="0.25">
      <c r="B492" s="52" t="s">
        <v>83</v>
      </c>
      <c r="C492" s="583">
        <v>39</v>
      </c>
      <c r="D492" s="576">
        <v>-0.36065573770491799</v>
      </c>
      <c r="E492" s="577">
        <v>-0.92121212121212126</v>
      </c>
      <c r="F492" s="578">
        <v>-0.22404294788914503</v>
      </c>
    </row>
    <row r="493" spans="2:6" s="4" customFormat="1" hidden="1" outlineLevel="1" x14ac:dyDescent="0.25">
      <c r="B493" s="52" t="s">
        <v>84</v>
      </c>
      <c r="C493" s="583">
        <v>42</v>
      </c>
      <c r="D493" s="576">
        <v>7.6923076923076872E-2</v>
      </c>
      <c r="E493" s="577">
        <v>-0.95280898876404496</v>
      </c>
      <c r="F493" s="578">
        <v>-0.25429160628692449</v>
      </c>
    </row>
    <row r="494" spans="2:6" s="4" customFormat="1" hidden="1" outlineLevel="1" x14ac:dyDescent="0.25">
      <c r="B494" s="52" t="s">
        <v>85</v>
      </c>
      <c r="C494" s="583">
        <v>35</v>
      </c>
      <c r="D494" s="576">
        <v>-0.16666666666666663</v>
      </c>
      <c r="E494" s="577">
        <v>-0.93705035971223016</v>
      </c>
      <c r="F494" s="578">
        <v>-0.26701307408649011</v>
      </c>
    </row>
    <row r="495" spans="2:6" s="4" customFormat="1" hidden="1" outlineLevel="1" x14ac:dyDescent="0.25">
      <c r="B495" s="52" t="s">
        <v>86</v>
      </c>
      <c r="C495" s="583">
        <v>76</v>
      </c>
      <c r="D495" s="576">
        <v>1.1714285714285713</v>
      </c>
      <c r="E495" s="577">
        <v>-0.89546079779917465</v>
      </c>
      <c r="F495" s="578">
        <v>-0.28451988143839835</v>
      </c>
    </row>
    <row r="496" spans="2:6" s="4" customFormat="1" hidden="1" outlineLevel="1" x14ac:dyDescent="0.25">
      <c r="B496" s="52" t="s">
        <v>87</v>
      </c>
      <c r="C496" s="583">
        <v>1344</v>
      </c>
      <c r="D496" s="576">
        <v>16.684210526315791</v>
      </c>
      <c r="E496" s="577">
        <v>-0.29707112970711302</v>
      </c>
      <c r="F496" s="578">
        <v>-0.27200512119184106</v>
      </c>
    </row>
    <row r="497" spans="2:6" s="4" customFormat="1" hidden="1" outlineLevel="1" x14ac:dyDescent="0.25">
      <c r="B497" s="52" t="s">
        <v>88</v>
      </c>
      <c r="C497" s="583">
        <v>5109</v>
      </c>
      <c r="D497" s="576">
        <v>2.8013392857142856</v>
      </c>
      <c r="E497" s="577">
        <v>0.71327967806841053</v>
      </c>
      <c r="F497" s="578">
        <v>-0.1389056304520222</v>
      </c>
    </row>
    <row r="498" spans="2:6" s="4" customFormat="1" hidden="1" outlineLevel="1" x14ac:dyDescent="0.25">
      <c r="B498" s="52" t="s">
        <v>89</v>
      </c>
      <c r="C498" s="583">
        <v>4901</v>
      </c>
      <c r="D498" s="576">
        <v>-4.0712468193384255E-2</v>
      </c>
      <c r="E498" s="577">
        <v>0.22801302931596101</v>
      </c>
      <c r="F498" s="578">
        <v>-6.7504237710639181E-2</v>
      </c>
    </row>
    <row r="499" spans="2:6" s="4" customFormat="1" ht="15.75" collapsed="1" x14ac:dyDescent="0.25">
      <c r="B499" s="64">
        <v>1981</v>
      </c>
      <c r="C499" s="584">
        <v>28056</v>
      </c>
      <c r="D499" s="585"/>
      <c r="E499" s="586">
        <v>-6.7504237710639181E-2</v>
      </c>
      <c r="F499" s="587">
        <v>-6.7504237710639181E-2</v>
      </c>
    </row>
    <row r="500" spans="2:6" s="4" customFormat="1" hidden="1" outlineLevel="1" x14ac:dyDescent="0.25">
      <c r="B500" s="52" t="s">
        <v>78</v>
      </c>
      <c r="C500" s="583">
        <v>5248</v>
      </c>
      <c r="D500" s="576">
        <v>-3.3339473199484271E-2</v>
      </c>
      <c r="E500" s="577">
        <v>-0.48814980981176237</v>
      </c>
      <c r="F500" s="578">
        <v>-0.12693211092589785</v>
      </c>
    </row>
    <row r="501" spans="2:6" s="4" customFormat="1" hidden="1" outlineLevel="1" x14ac:dyDescent="0.25">
      <c r="B501" s="52" t="s">
        <v>79</v>
      </c>
      <c r="C501" s="583">
        <v>5032</v>
      </c>
      <c r="D501" s="576">
        <v>-4.1158536585365835E-2</v>
      </c>
      <c r="E501" s="577">
        <v>-0.45119424146580867</v>
      </c>
      <c r="F501" s="578">
        <v>-0.2429535529972211</v>
      </c>
    </row>
    <row r="502" spans="2:6" s="4" customFormat="1" hidden="1" outlineLevel="1" x14ac:dyDescent="0.25">
      <c r="B502" s="52" t="s">
        <v>80</v>
      </c>
      <c r="C502" s="583">
        <v>5155</v>
      </c>
      <c r="D502" s="576">
        <v>2.4443561208267184E-2</v>
      </c>
      <c r="E502" s="577">
        <v>-0.3767380002418087</v>
      </c>
      <c r="F502" s="578">
        <v>-0.32183205573696061</v>
      </c>
    </row>
    <row r="503" spans="2:6" s="4" customFormat="1" hidden="1" outlineLevel="1" x14ac:dyDescent="0.25">
      <c r="B503" s="52" t="s">
        <v>81</v>
      </c>
      <c r="C503" s="583">
        <v>2453</v>
      </c>
      <c r="D503" s="576">
        <v>-0.52415130940834143</v>
      </c>
      <c r="E503" s="577">
        <v>-0.49318181818181817</v>
      </c>
      <c r="F503" s="578">
        <v>-0.38500084359709807</v>
      </c>
    </row>
    <row r="504" spans="2:6" s="4" customFormat="1" hidden="1" outlineLevel="1" x14ac:dyDescent="0.25">
      <c r="B504" s="52" t="s">
        <v>82</v>
      </c>
      <c r="C504" s="583">
        <v>646</v>
      </c>
      <c r="D504" s="576">
        <v>-0.73664900122299226</v>
      </c>
      <c r="E504" s="577">
        <v>-0.26423690205011385</v>
      </c>
      <c r="F504" s="578">
        <v>-0.38427145844312594</v>
      </c>
    </row>
    <row r="505" spans="2:6" s="4" customFormat="1" hidden="1" outlineLevel="1" x14ac:dyDescent="0.25">
      <c r="B505" s="52" t="s">
        <v>83</v>
      </c>
      <c r="C505" s="583">
        <v>495</v>
      </c>
      <c r="D505" s="576">
        <v>-0.23374613003095979</v>
      </c>
      <c r="E505" s="577">
        <v>-0.56426056338028174</v>
      </c>
      <c r="F505" s="578">
        <v>-0.39416953308585634</v>
      </c>
    </row>
    <row r="506" spans="2:6" s="4" customFormat="1" hidden="1" outlineLevel="1" x14ac:dyDescent="0.25">
      <c r="B506" s="52" t="s">
        <v>84</v>
      </c>
      <c r="C506" s="583">
        <v>890</v>
      </c>
      <c r="D506" s="576">
        <v>0.79797979797979801</v>
      </c>
      <c r="E506" s="577">
        <v>0.52397260273972601</v>
      </c>
      <c r="F506" s="578">
        <v>-0.38842778014486579</v>
      </c>
    </row>
    <row r="507" spans="2:6" s="4" customFormat="1" hidden="1" outlineLevel="1" x14ac:dyDescent="0.25">
      <c r="B507" s="52" t="s">
        <v>85</v>
      </c>
      <c r="C507" s="583">
        <v>556</v>
      </c>
      <c r="D507" s="576">
        <v>-0.37528089887640448</v>
      </c>
      <c r="E507" s="577">
        <v>-0.13664596273291929</v>
      </c>
      <c r="F507" s="578">
        <v>-0.38930307941653164</v>
      </c>
    </row>
    <row r="508" spans="2:6" s="4" customFormat="1" hidden="1" outlineLevel="1" x14ac:dyDescent="0.25">
      <c r="B508" s="52" t="s">
        <v>86</v>
      </c>
      <c r="C508" s="583">
        <v>727</v>
      </c>
      <c r="D508" s="576">
        <v>0.30755395683453246</v>
      </c>
      <c r="E508" s="577">
        <v>-4.4678055190538801E-2</v>
      </c>
      <c r="F508" s="578">
        <v>-0.38176160428731953</v>
      </c>
    </row>
    <row r="509" spans="2:6" s="4" customFormat="1" hidden="1" outlineLevel="1" x14ac:dyDescent="0.25">
      <c r="B509" s="52" t="s">
        <v>87</v>
      </c>
      <c r="C509" s="583">
        <v>1912</v>
      </c>
      <c r="D509" s="576">
        <v>1.6299862448418159</v>
      </c>
      <c r="E509" s="577">
        <v>-0.42183247656486245</v>
      </c>
      <c r="F509" s="578">
        <v>-0.39397626479042125</v>
      </c>
    </row>
    <row r="510" spans="2:6" s="4" customFormat="1" hidden="1" outlineLevel="1" x14ac:dyDescent="0.25">
      <c r="B510" s="52" t="s">
        <v>88</v>
      </c>
      <c r="C510" s="583">
        <v>2982</v>
      </c>
      <c r="D510" s="576">
        <v>0.55962343096234313</v>
      </c>
      <c r="E510" s="577">
        <v>-0.48798076923076927</v>
      </c>
      <c r="F510" s="578">
        <v>-0.41378284396675158</v>
      </c>
    </row>
    <row r="511" spans="2:6" s="4" customFormat="1" hidden="1" outlineLevel="1" x14ac:dyDescent="0.25">
      <c r="B511" s="52" t="s">
        <v>89</v>
      </c>
      <c r="C511" s="583">
        <v>3991</v>
      </c>
      <c r="D511" s="576">
        <v>0.33836351441985246</v>
      </c>
      <c r="E511" s="577">
        <v>-0.26487382575059859</v>
      </c>
      <c r="F511" s="578">
        <v>-0.41116721465476747</v>
      </c>
    </row>
    <row r="512" spans="2:6" s="4" customFormat="1" ht="15.75" collapsed="1" x14ac:dyDescent="0.25">
      <c r="B512" s="64">
        <v>1980</v>
      </c>
      <c r="C512" s="584">
        <v>30087</v>
      </c>
      <c r="D512" s="585"/>
      <c r="E512" s="586">
        <v>-0.41116721465476747</v>
      </c>
      <c r="F512" s="587">
        <v>-0.41116721465476747</v>
      </c>
    </row>
    <row r="513" spans="2:6" s="4" customFormat="1" hidden="1" outlineLevel="1" x14ac:dyDescent="0.25">
      <c r="B513" s="52" t="s">
        <v>78</v>
      </c>
      <c r="C513" s="583">
        <v>10253</v>
      </c>
      <c r="D513" s="576">
        <v>0.26424167694204681</v>
      </c>
      <c r="E513" s="577">
        <v>0.30147245493780139</v>
      </c>
      <c r="F513" s="578">
        <v>5.7011931962427012</v>
      </c>
    </row>
    <row r="514" spans="2:6" s="4" customFormat="1" hidden="1" outlineLevel="1" x14ac:dyDescent="0.25">
      <c r="B514" s="52" t="s">
        <v>79</v>
      </c>
      <c r="C514" s="583">
        <v>9169</v>
      </c>
      <c r="D514" s="576">
        <v>-0.10572515361357648</v>
      </c>
      <c r="E514" s="577">
        <v>0.40134494880024452</v>
      </c>
      <c r="F514" s="578">
        <v>2.8428680396643782</v>
      </c>
    </row>
    <row r="515" spans="2:6" s="4" customFormat="1" hidden="1" outlineLevel="1" x14ac:dyDescent="0.25">
      <c r="B515" s="52" t="s">
        <v>80</v>
      </c>
      <c r="C515" s="583">
        <v>8271</v>
      </c>
      <c r="D515" s="576">
        <v>-9.7938706511069951E-2</v>
      </c>
      <c r="E515" s="577">
        <v>0.28831775700934581</v>
      </c>
      <c r="F515" s="578">
        <v>1.7479007725157141</v>
      </c>
    </row>
    <row r="516" spans="2:6" s="4" customFormat="1" hidden="1" outlineLevel="1" x14ac:dyDescent="0.25">
      <c r="B516" s="52" t="s">
        <v>81</v>
      </c>
      <c r="C516" s="583">
        <v>4840</v>
      </c>
      <c r="D516" s="576">
        <v>-0.4148228751057913</v>
      </c>
      <c r="E516" s="577">
        <v>0.70482564283198301</v>
      </c>
      <c r="F516" s="578">
        <v>1.5029560810810811</v>
      </c>
    </row>
    <row r="517" spans="2:6" s="4" customFormat="1" hidden="1" outlineLevel="1" x14ac:dyDescent="0.25">
      <c r="B517" s="52" t="s">
        <v>82</v>
      </c>
      <c r="C517" s="583">
        <v>878</v>
      </c>
      <c r="D517" s="576">
        <v>-0.81859504132231409</v>
      </c>
      <c r="E517" s="577">
        <v>-0.33735849056603773</v>
      </c>
      <c r="F517" s="578">
        <v>1.3524495100979803</v>
      </c>
    </row>
    <row r="518" spans="2:6" s="4" customFormat="1" hidden="1" outlineLevel="1" x14ac:dyDescent="0.25">
      <c r="B518" s="52" t="s">
        <v>83</v>
      </c>
      <c r="C518" s="583">
        <v>1136</v>
      </c>
      <c r="D518" s="576">
        <v>0.29384965831435084</v>
      </c>
      <c r="E518" s="577">
        <v>-7.866991078669916E-2</v>
      </c>
      <c r="F518" s="578">
        <v>1.2382041314124552</v>
      </c>
    </row>
    <row r="519" spans="2:6" s="4" customFormat="1" hidden="1" outlineLevel="1" x14ac:dyDescent="0.25">
      <c r="B519" s="52" t="s">
        <v>84</v>
      </c>
      <c r="C519" s="583">
        <v>584</v>
      </c>
      <c r="D519" s="576">
        <v>-0.4859154929577465</v>
      </c>
      <c r="E519" s="577">
        <v>-8.0314960629921273E-2</v>
      </c>
      <c r="F519" s="578">
        <v>1.1834183008968111</v>
      </c>
    </row>
    <row r="520" spans="2:6" s="4" customFormat="1" hidden="1" outlineLevel="1" x14ac:dyDescent="0.25">
      <c r="B520" s="52" t="s">
        <v>85</v>
      </c>
      <c r="C520" s="583">
        <v>644</v>
      </c>
      <c r="D520" s="576">
        <v>0.10273972602739723</v>
      </c>
      <c r="E520" s="577">
        <v>-8.5227272727272707E-2</v>
      </c>
      <c r="F520" s="578">
        <v>1.1255031366718642</v>
      </c>
    </row>
    <row r="521" spans="2:6" s="4" customFormat="1" hidden="1" outlineLevel="1" x14ac:dyDescent="0.25">
      <c r="B521" s="52" t="s">
        <v>86</v>
      </c>
      <c r="C521" s="583">
        <v>761</v>
      </c>
      <c r="D521" s="576">
        <v>0.18167701863354035</v>
      </c>
      <c r="E521" s="577">
        <v>-0.50293925538863493</v>
      </c>
      <c r="F521" s="578">
        <v>0.98725436306170122</v>
      </c>
    </row>
    <row r="522" spans="2:6" s="4" customFormat="1" hidden="1" outlineLevel="1" x14ac:dyDescent="0.25">
      <c r="B522" s="52" t="s">
        <v>87</v>
      </c>
      <c r="C522" s="583">
        <v>3307</v>
      </c>
      <c r="D522" s="576">
        <v>3.3455978975032847</v>
      </c>
      <c r="E522" s="577">
        <v>-0.25568309700652714</v>
      </c>
      <c r="F522" s="578">
        <v>0.69023277994694654</v>
      </c>
    </row>
    <row r="523" spans="2:6" s="4" customFormat="1" hidden="1" outlineLevel="1" x14ac:dyDescent="0.25">
      <c r="B523" s="52" t="s">
        <v>88</v>
      </c>
      <c r="C523" s="583">
        <v>5824</v>
      </c>
      <c r="D523" s="576">
        <v>0.76111279104928942</v>
      </c>
      <c r="E523" s="577">
        <v>-0.33485609867519417</v>
      </c>
      <c r="F523" s="578">
        <v>0.27111352731226512</v>
      </c>
    </row>
    <row r="524" spans="2:6" s="4" customFormat="1" hidden="1" outlineLevel="1" x14ac:dyDescent="0.25">
      <c r="B524" s="52" t="s">
        <v>89</v>
      </c>
      <c r="C524" s="583">
        <v>5429</v>
      </c>
      <c r="D524" s="576">
        <v>-6.7822802197802234E-2</v>
      </c>
      <c r="E524" s="577">
        <v>-0.33057953144266339</v>
      </c>
      <c r="F524" s="578">
        <v>1.3467679552531919E-2</v>
      </c>
    </row>
    <row r="525" spans="2:6" s="4" customFormat="1" ht="15.75" collapsed="1" x14ac:dyDescent="0.25">
      <c r="B525" s="64">
        <v>1979</v>
      </c>
      <c r="C525" s="584">
        <v>51096</v>
      </c>
      <c r="D525" s="585"/>
      <c r="E525" s="586">
        <v>1.3467679552531919E-2</v>
      </c>
      <c r="F525" s="587">
        <v>1.3467679552531919E-2</v>
      </c>
    </row>
    <row r="526" spans="2:6" s="4" customFormat="1" hidden="1" outlineLevel="1" x14ac:dyDescent="0.25">
      <c r="B526" s="52" t="s">
        <v>78</v>
      </c>
      <c r="C526" s="583">
        <v>7878</v>
      </c>
      <c r="D526" s="576" t="s">
        <v>90</v>
      </c>
      <c r="E526" s="577" t="s">
        <v>90</v>
      </c>
      <c r="F526" s="578" t="s">
        <v>90</v>
      </c>
    </row>
    <row r="527" spans="2:6" s="4" customFormat="1" hidden="1" outlineLevel="1" x14ac:dyDescent="0.25">
      <c r="B527" s="52" t="s">
        <v>79</v>
      </c>
      <c r="C527" s="583">
        <v>6543</v>
      </c>
      <c r="D527" s="576">
        <v>-0.16945925361766945</v>
      </c>
      <c r="E527" s="577" t="s">
        <v>90</v>
      </c>
      <c r="F527" s="578" t="s">
        <v>90</v>
      </c>
    </row>
    <row r="528" spans="2:6" s="4" customFormat="1" hidden="1" outlineLevel="1" x14ac:dyDescent="0.25">
      <c r="B528" s="52" t="s">
        <v>80</v>
      </c>
      <c r="C528" s="583">
        <v>6420</v>
      </c>
      <c r="D528" s="576">
        <v>-1.8798716185236097E-2</v>
      </c>
      <c r="E528" s="577" t="s">
        <v>90</v>
      </c>
      <c r="F528" s="578" t="s">
        <v>90</v>
      </c>
    </row>
    <row r="529" spans="2:6" s="4" customFormat="1" hidden="1" outlineLevel="1" x14ac:dyDescent="0.25">
      <c r="B529" s="52" t="s">
        <v>81</v>
      </c>
      <c r="C529" s="583">
        <v>2839</v>
      </c>
      <c r="D529" s="576">
        <v>-0.55778816199376946</v>
      </c>
      <c r="E529" s="577" t="s">
        <v>90</v>
      </c>
      <c r="F529" s="578" t="s">
        <v>90</v>
      </c>
    </row>
    <row r="530" spans="2:6" s="4" customFormat="1" hidden="1" outlineLevel="1" x14ac:dyDescent="0.25">
      <c r="B530" s="52" t="s">
        <v>82</v>
      </c>
      <c r="C530" s="583">
        <v>1325</v>
      </c>
      <c r="D530" s="576">
        <v>-0.53328636843959143</v>
      </c>
      <c r="E530" s="577" t="s">
        <v>90</v>
      </c>
      <c r="F530" s="578" t="s">
        <v>90</v>
      </c>
    </row>
    <row r="531" spans="2:6" s="4" customFormat="1" hidden="1" outlineLevel="1" x14ac:dyDescent="0.25">
      <c r="B531" s="52" t="s">
        <v>83</v>
      </c>
      <c r="C531" s="583">
        <v>1233</v>
      </c>
      <c r="D531" s="576">
        <v>-6.9433962264150995E-2</v>
      </c>
      <c r="E531" s="577" t="s">
        <v>90</v>
      </c>
      <c r="F531" s="578" t="s">
        <v>90</v>
      </c>
    </row>
    <row r="532" spans="2:6" s="4" customFormat="1" hidden="1" outlineLevel="1" x14ac:dyDescent="0.25">
      <c r="B532" s="52" t="s">
        <v>84</v>
      </c>
      <c r="C532" s="583">
        <v>635</v>
      </c>
      <c r="D532" s="576">
        <v>-0.48499594484995945</v>
      </c>
      <c r="E532" s="577" t="s">
        <v>90</v>
      </c>
      <c r="F532" s="578" t="s">
        <v>90</v>
      </c>
    </row>
    <row r="533" spans="2:6" s="4" customFormat="1" hidden="1" outlineLevel="1" x14ac:dyDescent="0.25">
      <c r="B533" s="52" t="s">
        <v>85</v>
      </c>
      <c r="C533" s="583">
        <v>704</v>
      </c>
      <c r="D533" s="576">
        <v>0.10866141732283463</v>
      </c>
      <c r="E533" s="577" t="s">
        <v>90</v>
      </c>
      <c r="F533" s="578" t="s">
        <v>90</v>
      </c>
    </row>
    <row r="534" spans="2:6" s="4" customFormat="1" hidden="1" outlineLevel="1" x14ac:dyDescent="0.25">
      <c r="B534" s="52" t="s">
        <v>86</v>
      </c>
      <c r="C534" s="583">
        <v>1531</v>
      </c>
      <c r="D534" s="576">
        <v>1.1747159090909092</v>
      </c>
      <c r="E534" s="577" t="s">
        <v>90</v>
      </c>
      <c r="F534" s="578" t="s">
        <v>90</v>
      </c>
    </row>
    <row r="535" spans="2:6" s="4" customFormat="1" hidden="1" outlineLevel="1" x14ac:dyDescent="0.25">
      <c r="B535" s="52" t="s">
        <v>87</v>
      </c>
      <c r="C535" s="583">
        <v>4443</v>
      </c>
      <c r="D535" s="576">
        <v>1.9020248203788372</v>
      </c>
      <c r="E535" s="577" t="s">
        <v>90</v>
      </c>
      <c r="F535" s="578" t="s">
        <v>90</v>
      </c>
    </row>
    <row r="536" spans="2:6" s="4" customFormat="1" hidden="1" outlineLevel="1" x14ac:dyDescent="0.25">
      <c r="B536" s="52" t="s">
        <v>88</v>
      </c>
      <c r="C536" s="583">
        <v>8756</v>
      </c>
      <c r="D536" s="576">
        <v>0.97074049065946433</v>
      </c>
      <c r="E536" s="577" t="s">
        <v>90</v>
      </c>
      <c r="F536" s="578" t="s">
        <v>90</v>
      </c>
    </row>
    <row r="537" spans="2:6" s="4" customFormat="1" hidden="1" outlineLevel="1" x14ac:dyDescent="0.25">
      <c r="B537" s="52" t="s">
        <v>89</v>
      </c>
      <c r="C537" s="583">
        <v>8110</v>
      </c>
      <c r="D537" s="576">
        <v>-7.3777980813156674E-2</v>
      </c>
      <c r="E537" s="577" t="s">
        <v>90</v>
      </c>
      <c r="F537" s="578" t="s">
        <v>90</v>
      </c>
    </row>
    <row r="538" spans="2:6" s="4" customFormat="1" ht="16.5" collapsed="1" thickBot="1" x14ac:dyDescent="0.3">
      <c r="B538" s="64">
        <v>1978</v>
      </c>
      <c r="C538" s="588">
        <v>50417</v>
      </c>
      <c r="D538" s="585"/>
      <c r="E538" s="586" t="s">
        <v>90</v>
      </c>
      <c r="F538" s="587" t="s">
        <v>90</v>
      </c>
    </row>
    <row r="539" spans="2:6" s="4" customFormat="1" ht="6" customHeight="1" x14ac:dyDescent="0.25">
      <c r="B539" s="138"/>
      <c r="C539" s="139"/>
      <c r="D539" s="139"/>
      <c r="E539" s="140"/>
      <c r="F539" s="140"/>
    </row>
    <row r="540" spans="2:6" s="4" customFormat="1" ht="28.5" customHeight="1" x14ac:dyDescent="0.25">
      <c r="B540" s="666" t="s">
        <v>167</v>
      </c>
      <c r="C540" s="666"/>
      <c r="D540" s="666"/>
      <c r="E540" s="666"/>
      <c r="F540" s="666"/>
    </row>
    <row r="541" spans="2:6" s="4" customFormat="1" x14ac:dyDescent="0.25">
      <c r="B541" s="138"/>
      <c r="C541" s="139"/>
      <c r="D541" s="139"/>
      <c r="E541" s="140"/>
      <c r="F541" s="140"/>
    </row>
    <row r="542" spans="2:6" s="4" customFormat="1" x14ac:dyDescent="0.25">
      <c r="B542" s="138"/>
      <c r="C542" s="139"/>
      <c r="D542" s="139"/>
      <c r="E542" s="140"/>
      <c r="F542" s="140"/>
    </row>
    <row r="543" spans="2:6" s="4" customFormat="1" x14ac:dyDescent="0.25">
      <c r="B543" s="138"/>
      <c r="C543" s="139"/>
      <c r="D543" s="139"/>
      <c r="E543" s="140"/>
      <c r="F543" s="140"/>
    </row>
    <row r="544" spans="2:6" s="4" customFormat="1" x14ac:dyDescent="0.25">
      <c r="B544" s="138"/>
      <c r="C544" s="139"/>
      <c r="D544" s="139"/>
      <c r="E544" s="140"/>
      <c r="F544" s="140"/>
    </row>
    <row r="545" spans="2:6" s="4" customFormat="1" x14ac:dyDescent="0.25">
      <c r="B545" s="138"/>
      <c r="C545" s="139"/>
      <c r="D545" s="139"/>
      <c r="E545" s="140"/>
      <c r="F545" s="140"/>
    </row>
    <row r="546" spans="2:6" s="4" customFormat="1" x14ac:dyDescent="0.25">
      <c r="B546" s="138"/>
      <c r="C546" s="139"/>
      <c r="D546" s="139"/>
      <c r="E546" s="140"/>
      <c r="F546" s="140"/>
    </row>
    <row r="547" spans="2:6" x14ac:dyDescent="0.25">
      <c r="B547" s="143"/>
      <c r="C547" s="144"/>
      <c r="D547" s="144"/>
      <c r="E547" s="140"/>
      <c r="F547" s="140"/>
    </row>
    <row r="548" spans="2:6" x14ac:dyDescent="0.25">
      <c r="B548" s="143"/>
      <c r="C548" s="144"/>
      <c r="D548" s="144"/>
      <c r="E548" s="140"/>
      <c r="F548" s="140"/>
    </row>
    <row r="549" spans="2:6" x14ac:dyDescent="0.25">
      <c r="B549" s="143"/>
      <c r="C549" s="144"/>
      <c r="D549" s="144"/>
      <c r="E549" s="140"/>
      <c r="F549" s="140"/>
    </row>
    <row r="550" spans="2:6" x14ac:dyDescent="0.25">
      <c r="B550" s="143"/>
      <c r="C550" s="144"/>
      <c r="D550" s="144"/>
      <c r="E550" s="140"/>
      <c r="F550" s="140"/>
    </row>
    <row r="551" spans="2:6" ht="15.75" x14ac:dyDescent="0.25">
      <c r="B551" s="67"/>
      <c r="C551" s="68"/>
      <c r="D551" s="68"/>
      <c r="E551" s="69"/>
      <c r="F551" s="69"/>
    </row>
    <row r="552" spans="2:6" x14ac:dyDescent="0.25">
      <c r="B552" s="143"/>
      <c r="C552" s="144"/>
      <c r="D552" s="144"/>
      <c r="E552" s="140"/>
      <c r="F552" s="140"/>
    </row>
    <row r="553" spans="2:6" x14ac:dyDescent="0.25">
      <c r="B553" s="143"/>
      <c r="C553" s="144"/>
      <c r="D553" s="144"/>
      <c r="E553" s="140"/>
      <c r="F553" s="140"/>
    </row>
    <row r="554" spans="2:6" x14ac:dyDescent="0.25">
      <c r="B554" s="143"/>
      <c r="C554" s="144"/>
      <c r="D554" s="144"/>
      <c r="E554" s="140"/>
      <c r="F554" s="140"/>
    </row>
    <row r="555" spans="2:6" x14ac:dyDescent="0.25">
      <c r="B555" s="143"/>
      <c r="C555" s="144"/>
      <c r="D555" s="144"/>
      <c r="E555" s="140"/>
      <c r="F555" s="140"/>
    </row>
    <row r="556" spans="2:6" x14ac:dyDescent="0.25">
      <c r="B556" s="143"/>
      <c r="C556" s="144"/>
      <c r="D556" s="144"/>
      <c r="E556" s="140"/>
      <c r="F556" s="140"/>
    </row>
    <row r="557" spans="2:6" x14ac:dyDescent="0.25">
      <c r="B557" s="143"/>
      <c r="C557" s="144"/>
      <c r="D557" s="144"/>
      <c r="E557" s="140"/>
      <c r="F557" s="140"/>
    </row>
    <row r="558" spans="2:6" x14ac:dyDescent="0.25">
      <c r="B558" s="143"/>
      <c r="C558" s="144"/>
      <c r="D558" s="144"/>
      <c r="E558" s="140"/>
      <c r="F558" s="140"/>
    </row>
    <row r="559" spans="2:6" x14ac:dyDescent="0.25">
      <c r="B559" s="143"/>
      <c r="C559" s="144"/>
      <c r="D559" s="144"/>
      <c r="E559" s="140"/>
      <c r="F559" s="140"/>
    </row>
    <row r="560" spans="2:6" x14ac:dyDescent="0.25">
      <c r="B560" s="143"/>
      <c r="C560" s="144"/>
      <c r="D560" s="144"/>
      <c r="E560" s="140"/>
      <c r="F560" s="140"/>
    </row>
    <row r="561" spans="2:6" x14ac:dyDescent="0.25">
      <c r="B561" s="143"/>
      <c r="C561" s="144"/>
      <c r="D561" s="144"/>
      <c r="E561" s="140"/>
      <c r="F561" s="140"/>
    </row>
    <row r="562" spans="2:6" x14ac:dyDescent="0.25">
      <c r="B562" s="143"/>
      <c r="C562" s="144"/>
      <c r="D562" s="144"/>
      <c r="E562" s="140"/>
      <c r="F562" s="140"/>
    </row>
    <row r="563" spans="2:6" x14ac:dyDescent="0.25">
      <c r="B563" s="143"/>
      <c r="C563" s="144"/>
      <c r="D563" s="144"/>
      <c r="E563" s="140"/>
      <c r="F563" s="140"/>
    </row>
    <row r="564" spans="2:6" ht="15.75" x14ac:dyDescent="0.25">
      <c r="B564" s="67"/>
      <c r="C564" s="68"/>
      <c r="D564" s="68"/>
      <c r="E564" s="69"/>
      <c r="F564" s="69"/>
    </row>
    <row r="565" spans="2:6" x14ac:dyDescent="0.25">
      <c r="B565" s="143"/>
      <c r="C565" s="144"/>
      <c r="D565" s="144"/>
      <c r="E565" s="140"/>
      <c r="F565" s="140"/>
    </row>
    <row r="566" spans="2:6" x14ac:dyDescent="0.25">
      <c r="B566" s="143"/>
      <c r="C566" s="144"/>
      <c r="D566" s="144"/>
      <c r="E566" s="140"/>
      <c r="F566" s="140"/>
    </row>
    <row r="567" spans="2:6" x14ac:dyDescent="0.25">
      <c r="B567" s="143"/>
      <c r="C567" s="144"/>
      <c r="D567" s="144"/>
      <c r="E567" s="140"/>
      <c r="F567" s="140"/>
    </row>
    <row r="568" spans="2:6" x14ac:dyDescent="0.25">
      <c r="B568" s="143"/>
      <c r="C568" s="144"/>
      <c r="D568" s="144"/>
      <c r="E568" s="140"/>
      <c r="F568" s="140"/>
    </row>
    <row r="569" spans="2:6" x14ac:dyDescent="0.25">
      <c r="B569" s="143"/>
      <c r="C569" s="144"/>
      <c r="D569" s="144"/>
      <c r="E569" s="140"/>
      <c r="F569" s="140"/>
    </row>
    <row r="570" spans="2:6" x14ac:dyDescent="0.25">
      <c r="B570" s="143"/>
      <c r="C570" s="144"/>
      <c r="D570" s="144"/>
      <c r="E570" s="140"/>
      <c r="F570" s="140"/>
    </row>
    <row r="571" spans="2:6" x14ac:dyDescent="0.25">
      <c r="B571" s="143"/>
      <c r="C571" s="144"/>
      <c r="D571" s="144"/>
      <c r="E571" s="140"/>
      <c r="F571" s="140"/>
    </row>
    <row r="572" spans="2:6" x14ac:dyDescent="0.25">
      <c r="B572" s="143"/>
      <c r="C572" s="144"/>
      <c r="D572" s="144"/>
      <c r="E572" s="140"/>
      <c r="F572" s="140"/>
    </row>
    <row r="573" spans="2:6" x14ac:dyDescent="0.25">
      <c r="B573" s="143"/>
      <c r="C573" s="144"/>
      <c r="D573" s="144"/>
      <c r="E573" s="140"/>
      <c r="F573" s="140"/>
    </row>
    <row r="574" spans="2:6" x14ac:dyDescent="0.25">
      <c r="B574" s="143"/>
      <c r="C574" s="144"/>
      <c r="D574" s="144"/>
      <c r="E574" s="140"/>
      <c r="F574" s="140"/>
    </row>
    <row r="575" spans="2:6" x14ac:dyDescent="0.25">
      <c r="B575" s="143"/>
      <c r="C575" s="144"/>
      <c r="D575" s="144"/>
      <c r="E575" s="140"/>
      <c r="F575" s="140"/>
    </row>
    <row r="576" spans="2:6" x14ac:dyDescent="0.25">
      <c r="B576" s="143"/>
      <c r="C576" s="144"/>
      <c r="D576" s="144"/>
      <c r="E576" s="140"/>
      <c r="F576" s="140"/>
    </row>
    <row r="577" spans="2:6" ht="15.75" x14ac:dyDescent="0.25">
      <c r="B577" s="67"/>
      <c r="C577" s="68"/>
      <c r="D577" s="68"/>
      <c r="E577" s="69"/>
      <c r="F577" s="69"/>
    </row>
    <row r="578" spans="2:6" x14ac:dyDescent="0.25">
      <c r="B578" s="143"/>
      <c r="C578" s="144"/>
      <c r="D578" s="144"/>
      <c r="E578" s="140"/>
      <c r="F578" s="140"/>
    </row>
    <row r="579" spans="2:6" x14ac:dyDescent="0.25">
      <c r="B579" s="143"/>
      <c r="C579" s="144"/>
      <c r="D579" s="144"/>
      <c r="E579" s="140"/>
      <c r="F579" s="140"/>
    </row>
    <row r="580" spans="2:6" x14ac:dyDescent="0.25">
      <c r="B580" s="143"/>
      <c r="C580" s="144"/>
      <c r="D580" s="144"/>
      <c r="E580" s="140"/>
      <c r="F580" s="140"/>
    </row>
    <row r="581" spans="2:6" x14ac:dyDescent="0.25">
      <c r="B581" s="143"/>
      <c r="C581" s="144"/>
      <c r="D581" s="144"/>
      <c r="E581" s="140"/>
      <c r="F581" s="140"/>
    </row>
    <row r="582" spans="2:6" x14ac:dyDescent="0.25">
      <c r="B582" s="143"/>
      <c r="C582" s="144"/>
      <c r="D582" s="144"/>
      <c r="E582" s="140"/>
      <c r="F582" s="140"/>
    </row>
    <row r="583" spans="2:6" x14ac:dyDescent="0.25">
      <c r="B583" s="143"/>
      <c r="C583" s="144"/>
      <c r="D583" s="144"/>
      <c r="E583" s="140"/>
      <c r="F583" s="140"/>
    </row>
    <row r="584" spans="2:6" x14ac:dyDescent="0.25">
      <c r="B584" s="143"/>
      <c r="C584" s="144"/>
      <c r="D584" s="144"/>
      <c r="E584" s="140"/>
      <c r="F584" s="140"/>
    </row>
    <row r="585" spans="2:6" x14ac:dyDescent="0.25">
      <c r="B585" s="143"/>
      <c r="C585" s="144"/>
      <c r="D585" s="144"/>
      <c r="E585" s="140"/>
      <c r="F585" s="140"/>
    </row>
    <row r="586" spans="2:6" x14ac:dyDescent="0.25">
      <c r="B586" s="143"/>
      <c r="C586" s="144"/>
      <c r="D586" s="144"/>
      <c r="E586" s="140"/>
      <c r="F586" s="140"/>
    </row>
    <row r="587" spans="2:6" x14ac:dyDescent="0.25">
      <c r="B587" s="143"/>
      <c r="C587" s="144"/>
      <c r="D587" s="144"/>
      <c r="E587" s="140"/>
      <c r="F587" s="140"/>
    </row>
    <row r="588" spans="2:6" x14ac:dyDescent="0.25">
      <c r="B588" s="143"/>
      <c r="C588" s="144"/>
      <c r="D588" s="144"/>
      <c r="E588" s="140"/>
      <c r="F588" s="140"/>
    </row>
    <row r="589" spans="2:6" x14ac:dyDescent="0.25">
      <c r="B589" s="143"/>
      <c r="C589" s="144"/>
      <c r="D589" s="144"/>
      <c r="E589" s="140"/>
      <c r="F589" s="140"/>
    </row>
    <row r="590" spans="2:6" ht="15.75" x14ac:dyDescent="0.25">
      <c r="B590" s="67"/>
      <c r="C590" s="68"/>
      <c r="D590" s="68"/>
      <c r="E590" s="69"/>
      <c r="F590" s="69"/>
    </row>
    <row r="591" spans="2:6" x14ac:dyDescent="0.25">
      <c r="B591" s="143"/>
      <c r="C591" s="144"/>
      <c r="D591" s="144"/>
      <c r="E591" s="140"/>
      <c r="F591" s="140"/>
    </row>
    <row r="592" spans="2:6" x14ac:dyDescent="0.25">
      <c r="B592" s="143"/>
      <c r="C592" s="144"/>
      <c r="D592" s="144"/>
      <c r="E592" s="140"/>
      <c r="F592" s="140"/>
    </row>
    <row r="593" spans="2:6" x14ac:dyDescent="0.25">
      <c r="B593" s="143"/>
      <c r="C593" s="144"/>
      <c r="D593" s="144"/>
      <c r="E593" s="140"/>
      <c r="F593" s="140"/>
    </row>
    <row r="594" spans="2:6" x14ac:dyDescent="0.25">
      <c r="B594" s="143"/>
      <c r="C594" s="144"/>
      <c r="D594" s="144"/>
      <c r="E594" s="140"/>
      <c r="F594" s="140"/>
    </row>
    <row r="595" spans="2:6" x14ac:dyDescent="0.25">
      <c r="B595" s="143"/>
      <c r="C595" s="144"/>
      <c r="D595" s="144"/>
      <c r="E595" s="140"/>
      <c r="F595" s="140"/>
    </row>
    <row r="596" spans="2:6" x14ac:dyDescent="0.25">
      <c r="B596" s="143"/>
      <c r="C596" s="144"/>
      <c r="D596" s="144"/>
      <c r="E596" s="140"/>
      <c r="F596" s="140"/>
    </row>
    <row r="597" spans="2:6" x14ac:dyDescent="0.25">
      <c r="B597" s="143"/>
      <c r="C597" s="144"/>
      <c r="D597" s="144"/>
      <c r="E597" s="140"/>
      <c r="F597" s="140"/>
    </row>
    <row r="598" spans="2:6" x14ac:dyDescent="0.25">
      <c r="B598" s="143"/>
      <c r="C598" s="144"/>
      <c r="D598" s="144"/>
      <c r="E598" s="140"/>
      <c r="F598" s="140"/>
    </row>
    <row r="599" spans="2:6" x14ac:dyDescent="0.25">
      <c r="B599" s="143"/>
      <c r="C599" s="144"/>
      <c r="D599" s="144"/>
      <c r="E599" s="140"/>
      <c r="F599" s="140"/>
    </row>
    <row r="600" spans="2:6" x14ac:dyDescent="0.25">
      <c r="B600" s="143"/>
      <c r="C600" s="144"/>
      <c r="D600" s="144"/>
      <c r="E600" s="140"/>
      <c r="F600" s="140"/>
    </row>
    <row r="601" spans="2:6" x14ac:dyDescent="0.25">
      <c r="B601" s="143"/>
      <c r="C601" s="144"/>
      <c r="D601" s="144"/>
      <c r="E601" s="140"/>
      <c r="F601" s="140"/>
    </row>
    <row r="602" spans="2:6" x14ac:dyDescent="0.25">
      <c r="B602" s="143"/>
      <c r="C602" s="144"/>
      <c r="D602" s="144"/>
      <c r="E602" s="140"/>
      <c r="F602" s="140"/>
    </row>
    <row r="603" spans="2:6" ht="15.75" x14ac:dyDescent="0.25">
      <c r="B603" s="67"/>
      <c r="C603" s="68"/>
      <c r="D603" s="68"/>
      <c r="E603" s="69"/>
      <c r="F603" s="69"/>
    </row>
    <row r="604" spans="2:6" x14ac:dyDescent="0.25">
      <c r="B604" s="143"/>
      <c r="C604" s="144"/>
      <c r="D604" s="144"/>
      <c r="E604" s="140"/>
      <c r="F604" s="140"/>
    </row>
    <row r="605" spans="2:6" x14ac:dyDescent="0.25">
      <c r="B605" s="143"/>
      <c r="C605" s="144"/>
      <c r="D605" s="144"/>
      <c r="E605" s="140"/>
      <c r="F605" s="140"/>
    </row>
    <row r="606" spans="2:6" x14ac:dyDescent="0.25">
      <c r="B606" s="143"/>
      <c r="C606" s="144"/>
      <c r="D606" s="144"/>
      <c r="E606" s="140"/>
      <c r="F606" s="140"/>
    </row>
    <row r="607" spans="2:6" x14ac:dyDescent="0.25">
      <c r="B607" s="143"/>
      <c r="C607" s="144"/>
      <c r="D607" s="144"/>
      <c r="E607" s="140"/>
      <c r="F607" s="140"/>
    </row>
    <row r="608" spans="2:6" x14ac:dyDescent="0.25">
      <c r="B608" s="143"/>
      <c r="C608" s="144"/>
      <c r="D608" s="144"/>
      <c r="E608" s="140"/>
      <c r="F608" s="140"/>
    </row>
    <row r="609" spans="2:6" x14ac:dyDescent="0.25">
      <c r="B609" s="143"/>
      <c r="C609" s="144"/>
      <c r="D609" s="144"/>
      <c r="E609" s="140"/>
      <c r="F609" s="140"/>
    </row>
    <row r="610" spans="2:6" x14ac:dyDescent="0.25">
      <c r="B610" s="143"/>
      <c r="C610" s="144"/>
      <c r="D610" s="144"/>
      <c r="E610" s="140"/>
      <c r="F610" s="140"/>
    </row>
    <row r="611" spans="2:6" x14ac:dyDescent="0.25">
      <c r="B611" s="143"/>
      <c r="C611" s="144"/>
      <c r="D611" s="144"/>
      <c r="E611" s="140"/>
      <c r="F611" s="140"/>
    </row>
    <row r="612" spans="2:6" x14ac:dyDescent="0.25">
      <c r="B612" s="143"/>
      <c r="C612" s="144"/>
      <c r="D612" s="144"/>
      <c r="E612" s="140"/>
      <c r="F612" s="140"/>
    </row>
    <row r="613" spans="2:6" x14ac:dyDescent="0.25">
      <c r="B613" s="143"/>
      <c r="C613" s="144"/>
      <c r="D613" s="144"/>
      <c r="E613" s="140"/>
      <c r="F613" s="140"/>
    </row>
    <row r="614" spans="2:6" x14ac:dyDescent="0.25">
      <c r="B614" s="143"/>
      <c r="C614" s="144"/>
      <c r="D614" s="144"/>
      <c r="E614" s="140"/>
      <c r="F614" s="140"/>
    </row>
    <row r="615" spans="2:6" x14ac:dyDescent="0.25">
      <c r="B615" s="143"/>
      <c r="C615" s="144"/>
      <c r="D615" s="144"/>
      <c r="E615" s="140"/>
      <c r="F615" s="140"/>
    </row>
    <row r="616" spans="2:6" ht="15.75" x14ac:dyDescent="0.25">
      <c r="B616" s="67"/>
      <c r="C616" s="68"/>
      <c r="D616" s="68"/>
      <c r="E616" s="69"/>
      <c r="F616" s="69"/>
    </row>
    <row r="617" spans="2:6" x14ac:dyDescent="0.25">
      <c r="B617" s="143"/>
      <c r="C617" s="144"/>
      <c r="D617" s="144"/>
      <c r="E617" s="140"/>
      <c r="F617" s="140"/>
    </row>
    <row r="618" spans="2:6" x14ac:dyDescent="0.25">
      <c r="B618" s="143"/>
      <c r="C618" s="144"/>
      <c r="D618" s="144"/>
      <c r="E618" s="140"/>
      <c r="F618" s="140"/>
    </row>
    <row r="619" spans="2:6" x14ac:dyDescent="0.25">
      <c r="B619" s="143"/>
      <c r="C619" s="144"/>
      <c r="D619" s="144"/>
      <c r="E619" s="140"/>
      <c r="F619" s="140"/>
    </row>
    <row r="620" spans="2:6" x14ac:dyDescent="0.25">
      <c r="B620" s="143"/>
      <c r="C620" s="144"/>
      <c r="D620" s="144"/>
      <c r="E620" s="140"/>
      <c r="F620" s="140"/>
    </row>
    <row r="621" spans="2:6" x14ac:dyDescent="0.25">
      <c r="B621" s="143"/>
      <c r="C621" s="144"/>
      <c r="D621" s="144"/>
      <c r="E621" s="140"/>
      <c r="F621" s="140"/>
    </row>
    <row r="622" spans="2:6" x14ac:dyDescent="0.25">
      <c r="B622" s="143"/>
      <c r="C622" s="144"/>
      <c r="D622" s="144"/>
      <c r="E622" s="140"/>
      <c r="F622" s="140"/>
    </row>
    <row r="623" spans="2:6" x14ac:dyDescent="0.25">
      <c r="B623" s="143"/>
      <c r="C623" s="144"/>
      <c r="D623" s="144"/>
      <c r="E623" s="140"/>
      <c r="F623" s="140"/>
    </row>
    <row r="624" spans="2:6" x14ac:dyDescent="0.25">
      <c r="B624" s="143"/>
      <c r="C624" s="144"/>
      <c r="D624" s="144"/>
      <c r="E624" s="140"/>
      <c r="F624" s="140"/>
    </row>
    <row r="625" spans="2:6" x14ac:dyDescent="0.25">
      <c r="B625" s="143"/>
      <c r="C625" s="144"/>
      <c r="D625" s="144"/>
      <c r="E625" s="140"/>
      <c r="F625" s="140"/>
    </row>
    <row r="626" spans="2:6" x14ac:dyDescent="0.25">
      <c r="B626" s="143"/>
      <c r="C626" s="144"/>
      <c r="D626" s="144"/>
      <c r="E626" s="140"/>
      <c r="F626" s="140"/>
    </row>
    <row r="627" spans="2:6" x14ac:dyDescent="0.25">
      <c r="B627" s="143"/>
      <c r="C627" s="144"/>
      <c r="D627" s="144"/>
      <c r="E627" s="140"/>
      <c r="F627" s="140"/>
    </row>
    <row r="628" spans="2:6" x14ac:dyDescent="0.25">
      <c r="B628" s="143"/>
      <c r="C628" s="144"/>
      <c r="D628" s="144"/>
      <c r="E628" s="140"/>
      <c r="F628" s="140"/>
    </row>
    <row r="629" spans="2:6" ht="15.75" x14ac:dyDescent="0.25">
      <c r="B629" s="67"/>
      <c r="C629" s="68"/>
      <c r="D629" s="68"/>
      <c r="E629" s="69"/>
      <c r="F629" s="69"/>
    </row>
    <row r="630" spans="2:6" x14ac:dyDescent="0.25">
      <c r="B630" s="146"/>
      <c r="C630" s="146"/>
      <c r="D630" s="146"/>
      <c r="E630" s="146"/>
      <c r="F630" s="146"/>
    </row>
    <row r="631" spans="2:6" x14ac:dyDescent="0.25">
      <c r="B631" s="146"/>
      <c r="C631" s="146"/>
      <c r="D631" s="146"/>
      <c r="E631" s="146"/>
      <c r="F631" s="146"/>
    </row>
    <row r="632" spans="2:6" x14ac:dyDescent="0.25">
      <c r="B632" s="146"/>
      <c r="C632" s="146"/>
      <c r="D632" s="146"/>
      <c r="E632" s="146"/>
      <c r="F632" s="146"/>
    </row>
    <row r="633" spans="2:6" x14ac:dyDescent="0.25">
      <c r="B633" s="146"/>
      <c r="C633" s="146"/>
      <c r="D633" s="146"/>
      <c r="E633" s="146"/>
      <c r="F633" s="146"/>
    </row>
    <row r="634" spans="2:6" x14ac:dyDescent="0.25">
      <c r="B634" s="146"/>
      <c r="C634" s="146"/>
      <c r="D634" s="146"/>
      <c r="E634" s="146"/>
      <c r="F634" s="146"/>
    </row>
    <row r="635" spans="2:6" x14ac:dyDescent="0.25">
      <c r="B635" s="146"/>
      <c r="C635" s="146"/>
      <c r="D635" s="146"/>
      <c r="E635" s="146"/>
      <c r="F635" s="146"/>
    </row>
    <row r="636" spans="2:6" x14ac:dyDescent="0.25">
      <c r="B636" s="146"/>
      <c r="C636" s="146"/>
      <c r="D636" s="146"/>
      <c r="E636" s="146"/>
      <c r="F636" s="146"/>
    </row>
    <row r="637" spans="2:6" x14ac:dyDescent="0.25">
      <c r="B637" s="146"/>
      <c r="C637" s="146"/>
      <c r="D637" s="146"/>
      <c r="E637" s="146"/>
      <c r="F637" s="146"/>
    </row>
    <row r="638" spans="2:6" x14ac:dyDescent="0.25">
      <c r="B638" s="146"/>
      <c r="C638" s="146"/>
      <c r="D638" s="146"/>
      <c r="E638" s="146"/>
      <c r="F638" s="146"/>
    </row>
    <row r="639" spans="2:6" x14ac:dyDescent="0.25">
      <c r="B639" s="146"/>
      <c r="C639" s="146"/>
      <c r="D639" s="146"/>
      <c r="E639" s="146"/>
      <c r="F639" s="146"/>
    </row>
    <row r="640" spans="2:6" x14ac:dyDescent="0.25">
      <c r="B640" s="146"/>
      <c r="C640" s="146"/>
      <c r="D640" s="146"/>
      <c r="E640" s="146"/>
      <c r="F640" s="146"/>
    </row>
    <row r="641" spans="2:6" x14ac:dyDescent="0.25">
      <c r="B641" s="146"/>
      <c r="C641" s="146"/>
      <c r="D641" s="146"/>
      <c r="E641" s="146"/>
      <c r="F641" s="146"/>
    </row>
    <row r="642" spans="2:6" x14ac:dyDescent="0.25">
      <c r="B642" s="146"/>
      <c r="C642" s="146"/>
      <c r="D642" s="146"/>
      <c r="E642" s="146"/>
      <c r="F642" s="146"/>
    </row>
    <row r="643" spans="2:6" x14ac:dyDescent="0.25">
      <c r="B643" s="146"/>
      <c r="C643" s="146"/>
      <c r="D643" s="146"/>
      <c r="E643" s="146"/>
      <c r="F643" s="146"/>
    </row>
    <row r="644" spans="2:6" x14ac:dyDescent="0.25">
      <c r="B644" s="146"/>
      <c r="C644" s="146"/>
      <c r="D644" s="146"/>
      <c r="E644" s="146"/>
      <c r="F644" s="146"/>
    </row>
    <row r="645" spans="2:6" x14ac:dyDescent="0.25">
      <c r="B645" s="146"/>
      <c r="C645" s="146"/>
      <c r="D645" s="146"/>
      <c r="E645" s="146"/>
      <c r="F645" s="146"/>
    </row>
    <row r="646" spans="2:6" x14ac:dyDescent="0.25">
      <c r="B646" s="146"/>
      <c r="C646" s="146"/>
      <c r="D646" s="146"/>
      <c r="E646" s="146"/>
      <c r="F646" s="146"/>
    </row>
    <row r="647" spans="2:6" x14ac:dyDescent="0.25">
      <c r="B647" s="146"/>
      <c r="C647" s="146"/>
      <c r="D647" s="146"/>
      <c r="E647" s="146"/>
      <c r="F647" s="146"/>
    </row>
    <row r="648" spans="2:6" x14ac:dyDescent="0.25">
      <c r="B648" s="146"/>
      <c r="C648" s="146"/>
      <c r="D648" s="146"/>
      <c r="E648" s="146"/>
      <c r="F648" s="146"/>
    </row>
    <row r="649" spans="2:6" x14ac:dyDescent="0.25">
      <c r="B649" s="146"/>
      <c r="C649" s="146"/>
      <c r="D649" s="146"/>
      <c r="E649" s="146"/>
      <c r="F649" s="146"/>
    </row>
    <row r="650" spans="2:6" x14ac:dyDescent="0.25">
      <c r="B650" s="146"/>
      <c r="C650" s="146"/>
      <c r="D650" s="146"/>
      <c r="E650" s="146"/>
      <c r="F650" s="146"/>
    </row>
    <row r="651" spans="2:6" x14ac:dyDescent="0.25">
      <c r="B651" s="146"/>
      <c r="C651" s="146"/>
      <c r="D651" s="146"/>
      <c r="E651" s="146"/>
      <c r="F651" s="146"/>
    </row>
    <row r="652" spans="2:6" x14ac:dyDescent="0.25">
      <c r="B652" s="146"/>
      <c r="C652" s="146"/>
      <c r="D652" s="146"/>
      <c r="E652" s="146"/>
      <c r="F652" s="146"/>
    </row>
    <row r="653" spans="2:6" x14ac:dyDescent="0.25">
      <c r="B653" s="146"/>
      <c r="C653" s="146"/>
      <c r="D653" s="146"/>
      <c r="E653" s="146"/>
      <c r="F653" s="146"/>
    </row>
    <row r="654" spans="2:6" x14ac:dyDescent="0.25">
      <c r="B654" s="146"/>
      <c r="C654" s="146"/>
      <c r="D654" s="146"/>
      <c r="E654" s="146"/>
      <c r="F654" s="146"/>
    </row>
    <row r="655" spans="2:6" x14ac:dyDescent="0.25">
      <c r="B655" s="146"/>
      <c r="C655" s="146"/>
      <c r="D655" s="146"/>
      <c r="E655" s="146"/>
      <c r="F655" s="146"/>
    </row>
    <row r="656" spans="2:6" x14ac:dyDescent="0.25">
      <c r="B656" s="146"/>
      <c r="C656" s="146"/>
      <c r="D656" s="146"/>
      <c r="E656" s="146"/>
      <c r="F656" s="146"/>
    </row>
    <row r="657" spans="2:6" x14ac:dyDescent="0.25">
      <c r="B657" s="146"/>
      <c r="C657" s="146"/>
      <c r="D657" s="146"/>
      <c r="E657" s="146"/>
      <c r="F657" s="146"/>
    </row>
    <row r="658" spans="2:6" x14ac:dyDescent="0.25">
      <c r="B658" s="146"/>
      <c r="C658" s="146"/>
      <c r="D658" s="146"/>
      <c r="E658" s="146"/>
      <c r="F658" s="146"/>
    </row>
    <row r="659" spans="2:6" x14ac:dyDescent="0.25">
      <c r="B659" s="146"/>
      <c r="C659" s="146"/>
      <c r="D659" s="146"/>
      <c r="E659" s="146"/>
      <c r="F659" s="146"/>
    </row>
    <row r="660" spans="2:6" x14ac:dyDescent="0.25">
      <c r="B660" s="146"/>
      <c r="C660" s="146"/>
      <c r="D660" s="146"/>
      <c r="E660" s="146"/>
      <c r="F660" s="146"/>
    </row>
    <row r="661" spans="2:6" x14ac:dyDescent="0.25">
      <c r="B661" s="146"/>
      <c r="C661" s="146"/>
      <c r="D661" s="146"/>
      <c r="E661" s="146"/>
      <c r="F661" s="146"/>
    </row>
    <row r="662" spans="2:6" x14ac:dyDescent="0.25">
      <c r="B662" s="146"/>
      <c r="C662" s="146"/>
      <c r="D662" s="146"/>
      <c r="E662" s="146"/>
      <c r="F662" s="146"/>
    </row>
    <row r="663" spans="2:6" x14ac:dyDescent="0.25">
      <c r="B663" s="146"/>
      <c r="C663" s="146"/>
      <c r="D663" s="146"/>
      <c r="E663" s="146"/>
      <c r="F663" s="146"/>
    </row>
    <row r="664" spans="2:6" x14ac:dyDescent="0.25">
      <c r="B664" s="146"/>
      <c r="C664" s="146"/>
      <c r="D664" s="146"/>
      <c r="E664" s="146"/>
      <c r="F664" s="146"/>
    </row>
    <row r="665" spans="2:6" x14ac:dyDescent="0.25">
      <c r="B665" s="146"/>
      <c r="C665" s="146"/>
      <c r="D665" s="146"/>
      <c r="E665" s="146"/>
      <c r="F665" s="146"/>
    </row>
    <row r="666" spans="2:6" x14ac:dyDescent="0.25">
      <c r="B666" s="146"/>
      <c r="C666" s="146"/>
      <c r="D666" s="146"/>
      <c r="E666" s="146"/>
      <c r="F666" s="146"/>
    </row>
    <row r="667" spans="2:6" x14ac:dyDescent="0.25">
      <c r="B667" s="146"/>
      <c r="C667" s="146"/>
      <c r="D667" s="146"/>
      <c r="E667" s="146"/>
      <c r="F667" s="146"/>
    </row>
    <row r="668" spans="2:6" x14ac:dyDescent="0.25">
      <c r="B668" s="146"/>
      <c r="C668" s="146"/>
      <c r="D668" s="146"/>
      <c r="E668" s="146"/>
      <c r="F668" s="146"/>
    </row>
    <row r="669" spans="2:6" x14ac:dyDescent="0.25">
      <c r="B669" s="146"/>
      <c r="C669" s="146"/>
      <c r="D669" s="146"/>
      <c r="E669" s="146"/>
      <c r="F669" s="146"/>
    </row>
    <row r="670" spans="2:6" x14ac:dyDescent="0.25">
      <c r="B670" s="146"/>
      <c r="C670" s="146"/>
      <c r="D670" s="146"/>
      <c r="E670" s="146"/>
      <c r="F670" s="146"/>
    </row>
    <row r="671" spans="2:6" x14ac:dyDescent="0.25">
      <c r="B671" s="146"/>
      <c r="C671" s="146"/>
      <c r="D671" s="146"/>
      <c r="E671" s="146"/>
      <c r="F671" s="146"/>
    </row>
    <row r="672" spans="2:6" x14ac:dyDescent="0.25">
      <c r="B672" s="146"/>
      <c r="C672" s="146"/>
      <c r="D672" s="146"/>
      <c r="E672" s="146"/>
      <c r="F672" s="146"/>
    </row>
    <row r="673" spans="2:6" x14ac:dyDescent="0.25">
      <c r="B673" s="146"/>
      <c r="C673" s="146"/>
      <c r="D673" s="146"/>
      <c r="E673" s="146"/>
      <c r="F673" s="146"/>
    </row>
    <row r="674" spans="2:6" x14ac:dyDescent="0.25">
      <c r="B674" s="146"/>
      <c r="C674" s="146"/>
      <c r="D674" s="146"/>
      <c r="E674" s="146"/>
      <c r="F674" s="146"/>
    </row>
    <row r="675" spans="2:6" x14ac:dyDescent="0.25">
      <c r="B675" s="146"/>
      <c r="C675" s="146"/>
      <c r="D675" s="146"/>
      <c r="E675" s="146"/>
      <c r="F675" s="146"/>
    </row>
    <row r="676" spans="2:6" x14ac:dyDescent="0.25">
      <c r="B676" s="146"/>
      <c r="C676" s="146"/>
      <c r="D676" s="146"/>
      <c r="E676" s="146"/>
      <c r="F676" s="146"/>
    </row>
    <row r="677" spans="2:6" x14ac:dyDescent="0.25">
      <c r="B677" s="146"/>
      <c r="C677" s="146"/>
      <c r="D677" s="146"/>
      <c r="E677" s="146"/>
      <c r="F677" s="146"/>
    </row>
    <row r="678" spans="2:6" x14ac:dyDescent="0.25">
      <c r="B678" s="146"/>
      <c r="C678" s="146"/>
      <c r="D678" s="146"/>
      <c r="E678" s="146"/>
      <c r="F678" s="146"/>
    </row>
    <row r="679" spans="2:6" x14ac:dyDescent="0.25">
      <c r="B679" s="146"/>
      <c r="C679" s="146"/>
      <c r="D679" s="146"/>
      <c r="E679" s="146"/>
      <c r="F679" s="146"/>
    </row>
    <row r="680" spans="2:6" x14ac:dyDescent="0.25">
      <c r="B680" s="146"/>
      <c r="C680" s="146"/>
      <c r="D680" s="146"/>
      <c r="E680" s="146"/>
      <c r="F680" s="146"/>
    </row>
    <row r="681" spans="2:6" x14ac:dyDescent="0.25">
      <c r="B681" s="146"/>
      <c r="C681" s="146"/>
      <c r="D681" s="146"/>
      <c r="E681" s="146"/>
      <c r="F681" s="146"/>
    </row>
    <row r="682" spans="2:6" x14ac:dyDescent="0.25">
      <c r="B682" s="146"/>
      <c r="C682" s="146"/>
      <c r="D682" s="146"/>
      <c r="E682" s="146"/>
      <c r="F682" s="146"/>
    </row>
    <row r="683" spans="2:6" x14ac:dyDescent="0.25">
      <c r="B683" s="146"/>
      <c r="C683" s="146"/>
      <c r="D683" s="146"/>
      <c r="E683" s="146"/>
      <c r="F683" s="146"/>
    </row>
    <row r="684" spans="2:6" x14ac:dyDescent="0.25">
      <c r="B684" s="146"/>
      <c r="C684" s="146"/>
      <c r="D684" s="146"/>
      <c r="E684" s="146"/>
      <c r="F684" s="146"/>
    </row>
    <row r="685" spans="2:6" x14ac:dyDescent="0.25">
      <c r="B685" s="146"/>
      <c r="C685" s="146"/>
      <c r="D685" s="146"/>
      <c r="E685" s="146"/>
      <c r="F685" s="146"/>
    </row>
    <row r="686" spans="2:6" x14ac:dyDescent="0.25">
      <c r="B686" s="146"/>
      <c r="C686" s="146"/>
      <c r="D686" s="146"/>
      <c r="E686" s="146"/>
      <c r="F686" s="146"/>
    </row>
    <row r="687" spans="2:6" x14ac:dyDescent="0.25">
      <c r="B687" s="146"/>
      <c r="C687" s="146"/>
      <c r="D687" s="146"/>
      <c r="E687" s="146"/>
      <c r="F687" s="146"/>
    </row>
    <row r="688" spans="2:6" x14ac:dyDescent="0.25">
      <c r="B688" s="146"/>
      <c r="C688" s="146"/>
      <c r="D688" s="146"/>
      <c r="E688" s="146"/>
      <c r="F688" s="146"/>
    </row>
    <row r="689" spans="2:6" x14ac:dyDescent="0.25">
      <c r="B689" s="146"/>
      <c r="C689" s="146"/>
      <c r="D689" s="146"/>
      <c r="E689" s="146"/>
      <c r="F689" s="146"/>
    </row>
    <row r="690" spans="2:6" x14ac:dyDescent="0.25">
      <c r="B690" s="146"/>
      <c r="C690" s="146"/>
      <c r="D690" s="146"/>
      <c r="E690" s="146"/>
      <c r="F690" s="146"/>
    </row>
    <row r="691" spans="2:6" x14ac:dyDescent="0.25">
      <c r="B691" s="146"/>
      <c r="C691" s="146"/>
      <c r="D691" s="146"/>
      <c r="E691" s="146"/>
      <c r="F691" s="146"/>
    </row>
    <row r="692" spans="2:6" x14ac:dyDescent="0.25">
      <c r="B692" s="146"/>
      <c r="C692" s="146"/>
      <c r="D692" s="146"/>
      <c r="E692" s="146"/>
      <c r="F692" s="146"/>
    </row>
    <row r="693" spans="2:6" x14ac:dyDescent="0.25">
      <c r="B693" s="146"/>
      <c r="C693" s="146"/>
      <c r="D693" s="146"/>
      <c r="E693" s="146"/>
      <c r="F693" s="146"/>
    </row>
    <row r="694" spans="2:6" x14ac:dyDescent="0.25">
      <c r="B694" s="146"/>
      <c r="C694" s="146"/>
      <c r="D694" s="146"/>
      <c r="E694" s="146"/>
      <c r="F694" s="146"/>
    </row>
    <row r="695" spans="2:6" x14ac:dyDescent="0.25">
      <c r="B695" s="146"/>
      <c r="C695" s="146"/>
      <c r="D695" s="146"/>
      <c r="E695" s="146"/>
      <c r="F695" s="146"/>
    </row>
    <row r="696" spans="2:6" x14ac:dyDescent="0.25">
      <c r="B696" s="146"/>
      <c r="C696" s="146"/>
      <c r="D696" s="146"/>
      <c r="E696" s="146"/>
      <c r="F696" s="146"/>
    </row>
    <row r="697" spans="2:6" x14ac:dyDescent="0.25">
      <c r="B697" s="146"/>
      <c r="C697" s="146"/>
      <c r="D697" s="146"/>
      <c r="E697" s="146"/>
      <c r="F697" s="146"/>
    </row>
    <row r="698" spans="2:6" x14ac:dyDescent="0.25">
      <c r="B698" s="146"/>
      <c r="C698" s="146"/>
      <c r="D698" s="146"/>
      <c r="E698" s="146"/>
      <c r="F698" s="146"/>
    </row>
    <row r="699" spans="2:6" x14ac:dyDescent="0.25">
      <c r="B699" s="146"/>
      <c r="C699" s="146"/>
      <c r="D699" s="146"/>
      <c r="E699" s="146"/>
      <c r="F699" s="146"/>
    </row>
    <row r="700" spans="2:6" x14ac:dyDescent="0.25">
      <c r="B700" s="146"/>
      <c r="C700" s="146"/>
      <c r="D700" s="146"/>
      <c r="E700" s="146"/>
      <c r="F700" s="146"/>
    </row>
    <row r="701" spans="2:6" x14ac:dyDescent="0.25">
      <c r="B701" s="146"/>
      <c r="C701" s="146"/>
      <c r="D701" s="146"/>
      <c r="E701" s="146"/>
      <c r="F701" s="146"/>
    </row>
    <row r="702" spans="2:6" x14ac:dyDescent="0.25">
      <c r="B702" s="146"/>
      <c r="C702" s="146"/>
      <c r="D702" s="146"/>
      <c r="E702" s="146"/>
      <c r="F702" s="146"/>
    </row>
    <row r="703" spans="2:6" x14ac:dyDescent="0.25">
      <c r="B703" s="146"/>
      <c r="C703" s="146"/>
      <c r="D703" s="146"/>
      <c r="E703" s="146"/>
      <c r="F703" s="146"/>
    </row>
    <row r="704" spans="2:6" x14ac:dyDescent="0.25">
      <c r="B704" s="146"/>
      <c r="C704" s="146"/>
      <c r="D704" s="146"/>
      <c r="E704" s="146"/>
      <c r="F704" s="146"/>
    </row>
    <row r="705" spans="2:6" x14ac:dyDescent="0.25">
      <c r="B705" s="146"/>
      <c r="C705" s="146"/>
      <c r="D705" s="146"/>
      <c r="E705" s="146"/>
      <c r="F705" s="146"/>
    </row>
    <row r="706" spans="2:6" x14ac:dyDescent="0.25">
      <c r="B706" s="146"/>
      <c r="C706" s="146"/>
      <c r="D706" s="146"/>
      <c r="E706" s="146"/>
      <c r="F706" s="146"/>
    </row>
    <row r="707" spans="2:6" x14ac:dyDescent="0.25">
      <c r="B707" s="146"/>
      <c r="C707" s="146"/>
      <c r="D707" s="146"/>
      <c r="E707" s="146"/>
      <c r="F707" s="146"/>
    </row>
    <row r="708" spans="2:6" x14ac:dyDescent="0.25">
      <c r="B708" s="146"/>
      <c r="C708" s="146"/>
      <c r="D708" s="146"/>
      <c r="E708" s="146"/>
      <c r="F708" s="146"/>
    </row>
    <row r="709" spans="2:6" x14ac:dyDescent="0.25">
      <c r="B709" s="146"/>
      <c r="C709" s="146"/>
      <c r="D709" s="146"/>
      <c r="E709" s="146"/>
      <c r="F709" s="146"/>
    </row>
    <row r="710" spans="2:6" x14ac:dyDescent="0.25">
      <c r="B710" s="146"/>
      <c r="C710" s="146"/>
      <c r="D710" s="146"/>
      <c r="E710" s="146"/>
      <c r="F710" s="146"/>
    </row>
    <row r="711" spans="2:6" x14ac:dyDescent="0.25">
      <c r="B711" s="146"/>
      <c r="C711" s="146"/>
      <c r="D711" s="146"/>
      <c r="E711" s="146"/>
      <c r="F711" s="146"/>
    </row>
    <row r="712" spans="2:6" x14ac:dyDescent="0.25">
      <c r="B712" s="146"/>
      <c r="C712" s="146"/>
      <c r="D712" s="146"/>
      <c r="E712" s="146"/>
      <c r="F712" s="146"/>
    </row>
    <row r="713" spans="2:6" x14ac:dyDescent="0.25">
      <c r="B713" s="146"/>
      <c r="C713" s="146"/>
      <c r="D713" s="146"/>
      <c r="E713" s="146"/>
      <c r="F713" s="146"/>
    </row>
    <row r="714" spans="2:6" x14ac:dyDescent="0.25">
      <c r="B714" s="146"/>
      <c r="C714" s="146"/>
      <c r="D714" s="146"/>
      <c r="E714" s="146"/>
      <c r="F714" s="146"/>
    </row>
    <row r="715" spans="2:6" x14ac:dyDescent="0.25">
      <c r="B715" s="146"/>
      <c r="C715" s="146"/>
      <c r="D715" s="146"/>
      <c r="E715" s="146"/>
      <c r="F715" s="146"/>
    </row>
    <row r="716" spans="2:6" x14ac:dyDescent="0.25">
      <c r="B716" s="146"/>
      <c r="C716" s="146"/>
      <c r="D716" s="146"/>
      <c r="E716" s="146"/>
      <c r="F716" s="146"/>
    </row>
    <row r="717" spans="2:6" x14ac:dyDescent="0.25">
      <c r="B717" s="146"/>
      <c r="C717" s="146"/>
      <c r="D717" s="146"/>
      <c r="E717" s="146"/>
      <c r="F717" s="146"/>
    </row>
    <row r="718" spans="2:6" x14ac:dyDescent="0.25">
      <c r="B718" s="146"/>
      <c r="C718" s="146"/>
      <c r="D718" s="146"/>
      <c r="E718" s="146"/>
      <c r="F718" s="146"/>
    </row>
    <row r="719" spans="2:6" x14ac:dyDescent="0.25">
      <c r="B719" s="146"/>
      <c r="C719" s="146"/>
      <c r="D719" s="146"/>
      <c r="E719" s="146"/>
      <c r="F719" s="146"/>
    </row>
    <row r="720" spans="2:6" x14ac:dyDescent="0.25">
      <c r="B720" s="146"/>
      <c r="C720" s="146"/>
      <c r="D720" s="146"/>
      <c r="E720" s="146"/>
      <c r="F720" s="146"/>
    </row>
    <row r="721" spans="2:6" x14ac:dyDescent="0.25">
      <c r="B721" s="146"/>
      <c r="C721" s="146"/>
      <c r="D721" s="146"/>
      <c r="E721" s="146"/>
      <c r="F721" s="146"/>
    </row>
    <row r="722" spans="2:6" x14ac:dyDescent="0.25">
      <c r="B722" s="146"/>
      <c r="C722" s="146"/>
      <c r="D722" s="146"/>
      <c r="E722" s="146"/>
      <c r="F722" s="146"/>
    </row>
    <row r="723" spans="2:6" x14ac:dyDescent="0.25">
      <c r="B723" s="146"/>
      <c r="C723" s="146"/>
      <c r="D723" s="146"/>
      <c r="E723" s="146"/>
      <c r="F723" s="146"/>
    </row>
    <row r="724" spans="2:6" x14ac:dyDescent="0.25">
      <c r="B724" s="146"/>
      <c r="C724" s="146"/>
      <c r="D724" s="146"/>
      <c r="E724" s="146"/>
      <c r="F724" s="146"/>
    </row>
    <row r="725" spans="2:6" x14ac:dyDescent="0.25">
      <c r="B725" s="146"/>
      <c r="C725" s="146"/>
      <c r="D725" s="146"/>
      <c r="E725" s="146"/>
      <c r="F725" s="146"/>
    </row>
    <row r="726" spans="2:6" x14ac:dyDescent="0.25">
      <c r="B726" s="146"/>
      <c r="C726" s="146"/>
      <c r="D726" s="146"/>
      <c r="E726" s="146"/>
      <c r="F726" s="146"/>
    </row>
    <row r="727" spans="2:6" x14ac:dyDescent="0.25">
      <c r="B727" s="146"/>
      <c r="C727" s="146"/>
      <c r="D727" s="146"/>
      <c r="E727" s="146"/>
      <c r="F727" s="146"/>
    </row>
    <row r="728" spans="2:6" x14ac:dyDescent="0.25">
      <c r="B728" s="146"/>
      <c r="C728" s="146"/>
      <c r="D728" s="146"/>
      <c r="E728" s="146"/>
      <c r="F728" s="146"/>
    </row>
    <row r="729" spans="2:6" x14ac:dyDescent="0.25">
      <c r="B729" s="146"/>
      <c r="C729" s="146"/>
      <c r="D729" s="146"/>
      <c r="E729" s="146"/>
      <c r="F729" s="146"/>
    </row>
    <row r="730" spans="2:6" x14ac:dyDescent="0.25">
      <c r="B730" s="146"/>
      <c r="C730" s="146"/>
      <c r="D730" s="146"/>
      <c r="E730" s="146"/>
      <c r="F730" s="146"/>
    </row>
    <row r="731" spans="2:6" x14ac:dyDescent="0.25">
      <c r="B731" s="146"/>
      <c r="C731" s="146"/>
      <c r="D731" s="146"/>
      <c r="E731" s="146"/>
      <c r="F731" s="146"/>
    </row>
    <row r="732" spans="2:6" x14ac:dyDescent="0.25">
      <c r="B732" s="146"/>
      <c r="C732" s="146"/>
      <c r="D732" s="146"/>
      <c r="E732" s="146"/>
      <c r="F732" s="146"/>
    </row>
    <row r="733" spans="2:6" x14ac:dyDescent="0.25">
      <c r="B733" s="146"/>
      <c r="C733" s="146"/>
      <c r="D733" s="146"/>
      <c r="E733" s="146"/>
      <c r="F733" s="146"/>
    </row>
    <row r="734" spans="2:6" x14ac:dyDescent="0.25">
      <c r="B734" s="146"/>
      <c r="C734" s="146"/>
      <c r="D734" s="146"/>
      <c r="E734" s="146"/>
      <c r="F734" s="146"/>
    </row>
    <row r="735" spans="2:6" x14ac:dyDescent="0.25">
      <c r="B735" s="146"/>
      <c r="C735" s="146"/>
      <c r="D735" s="146"/>
      <c r="E735" s="146"/>
      <c r="F735" s="146"/>
    </row>
    <row r="736" spans="2:6" x14ac:dyDescent="0.25">
      <c r="B736" s="146"/>
      <c r="C736" s="146"/>
      <c r="D736" s="146"/>
      <c r="E736" s="146"/>
      <c r="F736" s="146"/>
    </row>
    <row r="737" spans="2:6" x14ac:dyDescent="0.25">
      <c r="B737" s="146"/>
      <c r="C737" s="146"/>
      <c r="D737" s="146"/>
      <c r="E737" s="146"/>
      <c r="F737" s="146"/>
    </row>
    <row r="738" spans="2:6" x14ac:dyDescent="0.25">
      <c r="B738" s="146"/>
      <c r="C738" s="146"/>
      <c r="D738" s="146"/>
      <c r="E738" s="146"/>
      <c r="F738" s="146"/>
    </row>
    <row r="739" spans="2:6" x14ac:dyDescent="0.25">
      <c r="B739" s="146"/>
      <c r="C739" s="146"/>
      <c r="D739" s="146"/>
      <c r="E739" s="146"/>
      <c r="F739" s="146"/>
    </row>
    <row r="740" spans="2:6" x14ac:dyDescent="0.25">
      <c r="B740" s="146"/>
      <c r="C740" s="146"/>
      <c r="D740" s="146"/>
      <c r="E740" s="146"/>
      <c r="F740" s="146"/>
    </row>
    <row r="741" spans="2:6" x14ac:dyDescent="0.25">
      <c r="B741" s="146"/>
      <c r="C741" s="146"/>
      <c r="D741" s="146"/>
      <c r="E741" s="146"/>
      <c r="F741" s="146"/>
    </row>
    <row r="742" spans="2:6" x14ac:dyDescent="0.25">
      <c r="B742" s="146"/>
      <c r="C742" s="146"/>
      <c r="D742" s="146"/>
      <c r="E742" s="146"/>
      <c r="F742" s="146"/>
    </row>
    <row r="743" spans="2:6" x14ac:dyDescent="0.25">
      <c r="B743" s="146"/>
      <c r="C743" s="146"/>
      <c r="D743" s="146"/>
      <c r="E743" s="146"/>
      <c r="F743" s="146"/>
    </row>
    <row r="744" spans="2:6" x14ac:dyDescent="0.25">
      <c r="B744" s="146"/>
      <c r="C744" s="146"/>
      <c r="D744" s="146"/>
      <c r="E744" s="146"/>
      <c r="F744" s="146"/>
    </row>
    <row r="745" spans="2:6" x14ac:dyDescent="0.25">
      <c r="B745" s="146"/>
      <c r="C745" s="146"/>
      <c r="D745" s="146"/>
      <c r="E745" s="146"/>
      <c r="F745" s="146"/>
    </row>
    <row r="746" spans="2:6" x14ac:dyDescent="0.25">
      <c r="B746" s="146"/>
      <c r="C746" s="146"/>
      <c r="D746" s="146"/>
      <c r="E746" s="146"/>
      <c r="F746" s="146"/>
    </row>
  </sheetData>
  <mergeCells count="2">
    <mergeCell ref="B3:F3"/>
    <mergeCell ref="B540:F540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&amp;L&amp;"-,Negrita"&amp;16&amp;K00-049Evolución de turistas daneses alojados en Tenerife</oddHeader>
    <oddFooter>&amp;L&amp;G&amp;R&amp;K00-021&amp;P</oddFooter>
  </headerFooter>
  <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2018</year>
    <mercado xmlns="13f78365-8ad1-4746-b128-0a2d29b798e1">dinamarca</mercado>
    <DestacadoHome xmlns="13f78365-8ad1-4746-b128-0a2d29b798e1">No</DestacadoHome>
    <PublishingExpirationDate xmlns="http://schemas.microsoft.com/sharepoint/v3" xsi:nil="true"/>
    <PublishingStartDate xmlns="http://schemas.microsoft.com/sharepoint/v3">2018-11-30T15:53:33+00:00</PublishingStartDate>
    <_dlc_DocId xmlns="8b099203-c902-4a5b-992f-1f849b15ff82">Q5F7QW3RQ55V-2024-868</_dlc_DocId>
    <_dlc_DocIdUrl xmlns="8b099203-c902-4a5b-992f-1f849b15ff82">
      <Url>http://admin.webtenerife.com/es/investigacion/Nuestros-Mercados/turismo-en-cifras/_layouts/DocIdRedir.aspx?ID=Q5F7QW3RQ55V-2024-868</Url>
      <Description>Q5F7QW3RQ55V-2024-868</Description>
    </_dlc_DocIdUrl>
  </documentManagement>
</p:properties>
</file>

<file path=customXml/itemProps1.xml><?xml version="1.0" encoding="utf-8"?>
<ds:datastoreItem xmlns:ds="http://schemas.openxmlformats.org/officeDocument/2006/customXml" ds:itemID="{75603352-420C-479D-B4E8-80AC749AD5A2}"/>
</file>

<file path=customXml/itemProps2.xml><?xml version="1.0" encoding="utf-8"?>
<ds:datastoreItem xmlns:ds="http://schemas.openxmlformats.org/officeDocument/2006/customXml" ds:itemID="{8783BD38-A684-49D8-B6A6-F5912BB06B56}"/>
</file>

<file path=customXml/itemProps3.xml><?xml version="1.0" encoding="utf-8"?>
<ds:datastoreItem xmlns:ds="http://schemas.openxmlformats.org/officeDocument/2006/customXml" ds:itemID="{4BE08412-041E-410E-A548-3466E988F8FE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35</vt:i4>
      </vt:variant>
      <vt:variant>
        <vt:lpstr>Rangos con nombre</vt:lpstr>
      </vt:variant>
      <vt:variant>
        <vt:i4>57</vt:i4>
      </vt:variant>
    </vt:vector>
  </HeadingPairs>
  <TitlesOfParts>
    <vt:vector size="92" baseType="lpstr">
      <vt:lpstr>Menú principal</vt:lpstr>
      <vt:lpstr>Pasajeros cana-isl peri</vt:lpstr>
      <vt:lpstr>Evolución pasaj pais Canarias</vt:lpstr>
      <vt:lpstr>Evolución pasaj pais Tenerife</vt:lpstr>
      <vt:lpstr>Evolucion pas canari e islas</vt:lpstr>
      <vt:lpstr>cuota insular pasajeros</vt:lpstr>
      <vt:lpstr>grafica dist pasajeros por isla</vt:lpstr>
      <vt:lpstr>grafica llegada pas por isla</vt:lpstr>
      <vt:lpstr>alojados tipología acum</vt:lpstr>
      <vt:lpstr>evo turistas aloj por tipologia</vt:lpstr>
      <vt:lpstr>tabla turistas por temporada</vt:lpstr>
      <vt:lpstr>alojados zona tipología</vt:lpstr>
      <vt:lpstr>alojados tipología y zona</vt:lpstr>
      <vt:lpstr>evo turistas zonas y tipologia</vt:lpstr>
      <vt:lpstr>Tablas zonas mensual</vt:lpstr>
      <vt:lpstr>peso por zonas</vt:lpstr>
      <vt:lpstr>peso por tipología</vt:lpstr>
      <vt:lpstr>peso sobre total turistas por z</vt:lpstr>
      <vt:lpstr>Alojados tipologia categoría Te</vt:lpstr>
      <vt:lpstr>tabla turistas categoría</vt:lpstr>
      <vt:lpstr>peso sobre total turis x catego</vt:lpstr>
      <vt:lpstr>nacionalidades evolución mensua</vt:lpstr>
      <vt:lpstr>nacionalidades acumulado</vt:lpstr>
      <vt:lpstr>nacionali acumulado cat TF</vt:lpstr>
      <vt:lpstr>distrib nacional x cate TF</vt:lpstr>
      <vt:lpstr>distrib categoría x nacion TF</vt:lpstr>
      <vt:lpstr>nacionali acumulado zona</vt:lpstr>
      <vt:lpstr>cuota nacionali x zona ac</vt:lpstr>
      <vt:lpstr>cuota zona x  nacionali ac</vt:lpstr>
      <vt:lpstr>evoucion zona de alojamiento</vt:lpstr>
      <vt:lpstr>evoucion cuota por zona de aloj</vt:lpstr>
      <vt:lpstr>evolucion turismo por zona y ti</vt:lpstr>
      <vt:lpstr>evol cuota por tip segun zona</vt:lpstr>
      <vt:lpstr>evolucion mensual nacionalidad</vt:lpstr>
      <vt:lpstr>alojad evolucion intermensual</vt:lpstr>
      <vt:lpstr>'alojad evolucion intermensual'!Área_de_impresión</vt:lpstr>
      <vt:lpstr>'alojados tipología acum'!Área_de_impresión</vt:lpstr>
      <vt:lpstr>'Alojados tipologia categoría Te'!Área_de_impresión</vt:lpstr>
      <vt:lpstr>'alojados tipología y zona'!Área_de_impresión</vt:lpstr>
      <vt:lpstr>'alojados zona tipología'!Área_de_impresión</vt:lpstr>
      <vt:lpstr>'cuota insular pasajeros'!Área_de_impresión</vt:lpstr>
      <vt:lpstr>'cuota nacionali x zona ac'!Área_de_impresión</vt:lpstr>
      <vt:lpstr>'cuota zona x  nacionali ac'!Área_de_impresión</vt:lpstr>
      <vt:lpstr>'distrib categoría x nacion TF'!Área_de_impresión</vt:lpstr>
      <vt:lpstr>'distrib nacional x cate TF'!Área_de_impresión</vt:lpstr>
      <vt:lpstr>'evo turistas aloj por tipologia'!Área_de_impresión</vt:lpstr>
      <vt:lpstr>'evo turistas zonas y tipologia'!Área_de_impresión</vt:lpstr>
      <vt:lpstr>'evol cuota por tip segun zona'!Área_de_impresión</vt:lpstr>
      <vt:lpstr>'evolucion mensual nacionalidad'!Área_de_impresión</vt:lpstr>
      <vt:lpstr>'Evolucion pas canari e islas'!Área_de_impresión</vt:lpstr>
      <vt:lpstr>'Evolución pasaj pais Canarias'!Área_de_impresión</vt:lpstr>
      <vt:lpstr>'Evolución pasaj pais Tenerife'!Área_de_impresión</vt:lpstr>
      <vt:lpstr>'evolucion turismo por zona y ti'!Área_de_impresión</vt:lpstr>
      <vt:lpstr>'evoucion cuota por zona de aloj'!Área_de_impresión</vt:lpstr>
      <vt:lpstr>'evoucion zona de alojamiento'!Área_de_impresión</vt:lpstr>
      <vt:lpstr>'grafica dist pasajeros por isla'!Área_de_impresión</vt:lpstr>
      <vt:lpstr>'grafica llegada pas por isla'!Área_de_impresión</vt:lpstr>
      <vt:lpstr>'Menú principal'!Área_de_impresión</vt:lpstr>
      <vt:lpstr>'nacionali acumulado cat TF'!Área_de_impresión</vt:lpstr>
      <vt:lpstr>'nacionali acumulado zona'!Área_de_impresión</vt:lpstr>
      <vt:lpstr>'nacionalidades acumulado'!Área_de_impresión</vt:lpstr>
      <vt:lpstr>'nacionalidades evolución mensua'!Área_de_impresión</vt:lpstr>
      <vt:lpstr>'Pasajeros cana-isl peri'!Área_de_impresión</vt:lpstr>
      <vt:lpstr>'peso por tipología'!Área_de_impresión</vt:lpstr>
      <vt:lpstr>'peso por zonas'!Área_de_impresión</vt:lpstr>
      <vt:lpstr>'peso sobre total turis x catego'!Área_de_impresión</vt:lpstr>
      <vt:lpstr>'peso sobre total turistas por z'!Área_de_impresión</vt:lpstr>
      <vt:lpstr>'tabla turistas categoría'!Área_de_impresión</vt:lpstr>
      <vt:lpstr>'tabla turistas por temporada'!Área_de_impresión</vt:lpstr>
      <vt:lpstr>'Tablas zonas mensual'!Área_de_impresión</vt:lpstr>
      <vt:lpstr>titulo</vt:lpstr>
      <vt:lpstr>'alojad evolucion intermensual'!Títulos_a_imprimir</vt:lpstr>
      <vt:lpstr>'cuota insular pasajeros'!Títulos_a_imprimir</vt:lpstr>
      <vt:lpstr>'cuota nacionali x zona ac'!Títulos_a_imprimir</vt:lpstr>
      <vt:lpstr>'cuota zona x  nacionali ac'!Títulos_a_imprimir</vt:lpstr>
      <vt:lpstr>'evo turistas aloj por tipologia'!Títulos_a_imprimir</vt:lpstr>
      <vt:lpstr>'evo turistas zonas y tipologia'!Títulos_a_imprimir</vt:lpstr>
      <vt:lpstr>'evol cuota por tip segun zona'!Títulos_a_imprimir</vt:lpstr>
      <vt:lpstr>'Evolucion pas canari e islas'!Títulos_a_imprimir</vt:lpstr>
      <vt:lpstr>'Evolución pasaj pais Canarias'!Títulos_a_imprimir</vt:lpstr>
      <vt:lpstr>'Evolución pasaj pais Tenerife'!Títulos_a_imprimir</vt:lpstr>
      <vt:lpstr>'evolucion turismo por zona y ti'!Títulos_a_imprimir</vt:lpstr>
      <vt:lpstr>'evoucion cuota por zona de aloj'!Títulos_a_imprimir</vt:lpstr>
      <vt:lpstr>'evoucion zona de alojamiento'!Títulos_a_imprimir</vt:lpstr>
      <vt:lpstr>'Menú principal'!Títulos_a_imprimir</vt:lpstr>
      <vt:lpstr>'nacionali acumulado zona'!Títulos_a_imprimir</vt:lpstr>
      <vt:lpstr>'nacionalidades evolución mensua'!Títulos_a_imprimir</vt:lpstr>
      <vt:lpstr>'peso por tipología'!Títulos_a_imprimir</vt:lpstr>
      <vt:lpstr>'peso por zonas'!Títulos_a_imprimir</vt:lpstr>
      <vt:lpstr>'peso sobre total turis x catego'!Títulos_a_imprimir</vt:lpstr>
      <vt:lpstr>'peso sobre total turistas por z'!Títulos_a_imprimir</vt:lpstr>
      <vt:lpstr>'tabla turistas categoría'!Títulos_a_imprimir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Dinamarca (octubre 2018)</dc:title>
  <dc:creator>Marjorie Perez Garcia</dc:creator>
  <cp:lastModifiedBy>Marjorie Perez Garcia</cp:lastModifiedBy>
  <dcterms:created xsi:type="dcterms:W3CDTF">2018-11-23T15:52:13Z</dcterms:created>
  <dcterms:modified xsi:type="dcterms:W3CDTF">2018-11-26T10:14:12Z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6434c227-490c-463e-9544-3ea7e79abf91</vt:lpwstr>
  </property>
</Properties>
</file>